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>
  <p:sldMasterIdLst>
    <p:sldMasterId id="2147483685" r:id="rId1"/>
  </p:sldMasterIdLst>
  <p:notesMasterIdLst>
    <p:notesMasterId r:id="rId14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9" r:id="rId12"/>
    <p:sldId id="268" r:id="rId13"/>
  </p:sldIdLst>
  <p:sldSz cx="9144000" cy="5143500" type="screen16x9"/>
  <p:notesSz cx="6858000" cy="9144000"/>
  <p:embeddedFontLst>
    <p:embeddedFont>
      <p:font typeface="Hind" panose="02000000000000000000" pitchFamily="2" charset="0"/>
      <p:regular r:id="rId15"/>
    </p:embeddedFont>
    <p:embeddedFont>
      <p:font typeface="HyhwpEQ" panose="02030600000101010101" pitchFamily="18" charset="-127"/>
      <p:regular r:id="rId16"/>
    </p:embeddedFont>
    <p:embeddedFont>
      <p:font typeface="나눔고딕" panose="020D0604000000000000" pitchFamily="50" charset="-127"/>
      <p:regular r:id="rId17"/>
      <p:bold r:id="rId18"/>
    </p:embeddedFont>
    <p:embeddedFont>
      <p:font typeface="나눔고딕 ExtraBold" panose="020D0904000000000000" pitchFamily="50" charset="-127"/>
      <p:bold r:id="rId19"/>
    </p:embeddedFont>
    <p:embeddedFont>
      <p:font typeface="휴먼둥근헤드라인" panose="02030504000101010101" pitchFamily="18" charset="-127"/>
      <p:regular r:id="rId2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521415D9-36F7-43E2-AB2F-B90AF26B5E84}">
      <p14:sectionLst xmlns:p14="http://schemas.microsoft.com/office/powerpoint/2010/main">
        <p14:section name="기본 구역" id="{69BEE6BD-7467-4301-A19A-4CD2C9735F51}">
          <p14:sldIdLst>
            <p14:sldId id="256"/>
            <p14:sldId id="257"/>
          </p14:sldIdLst>
        </p14:section>
        <p14:section name="제목 없는 구역" id="{CF166D71-5773-400F-A60D-75FE58A98A67}">
          <p14:sldIdLst>
            <p14:sldId id="258"/>
            <p14:sldId id="259"/>
            <p14:sldId id="260"/>
            <p14:sldId id="261"/>
            <p14:sldId id="262"/>
            <p14:sldId id="263"/>
            <p14:sldId id="264"/>
            <p14:sldId id="265"/>
            <p14:sldId id="269"/>
            <p14:sldId id="268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1619">
          <p15:clr>
            <a:srgbClr val="A4A3A4"/>
          </p15:clr>
        </p15:guide>
        <p15:guide id="2" pos="2879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96"/>
    </p:ext>
    <p:ext uri="{FD5EFAAD-0ECE-453E-9831-46B23BE46B34}">
      <p15:chartTrackingRefBased xmlns:p15="http://schemas.microsoft.com/office/powerpoint/2012/main" val="0"/>
    </p:ext>
    <p:ext uri="ACF4677E-8BD2-47ae-8A1F-98590045965D">
      <hp:hncThemeShow xmlns:hp="http://schemas.haansoft.com/office/presentation/8.0" xmlns:dsp="http://schemas.microsoft.com/office/drawing/2008/diagram" xmlns:dgm="http://schemas.openxmlformats.org/drawingml/2006/diagram" xmlns:c="http://schemas.openxmlformats.org/drawingml/2006/chart" xmlns="" themeShowType="1" themeSkinType="1" themeTransitionType="1" useThemeTransition="1" byMouseClick="1" attrType="1" dur="200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801CEC47-80EE-4FC6-98E9-245060D1437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w="sm" len="sm"/>
              <a:tailEnd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w="sm" len="sm"/>
              <a:tailEnd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w="sm" len="sm"/>
              <a:tailEnd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w="sm" len="sm"/>
              <a:tailEnd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w="sm" len="sm"/>
              <a:tailEnd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w="sm" len="sm"/>
              <a:tailEnd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napVertSplitter="1">
    <p:restoredLeft sz="12579"/>
    <p:restoredTop sz="90000"/>
  </p:normalViewPr>
  <p:slideViewPr>
    <p:cSldViewPr snapToGrid="0" snapToObjects="1">
      <p:cViewPr varScale="1">
        <p:scale>
          <a:sx n="81" d="100"/>
          <a:sy n="81" d="100"/>
        </p:scale>
        <p:origin x="936" y="40"/>
      </p:cViewPr>
      <p:guideLst>
        <p:guide orient="horz" pos="1619"/>
        <p:guide pos="2879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10" cy="7201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4.fntdata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3.fntdata"/><Relationship Id="rId25" Type="http://schemas.microsoft.com/office/2016/11/relationships/changesInfo" Target="changesInfos/changesInfo1.xml"/><Relationship Id="rId2" Type="http://schemas.openxmlformats.org/officeDocument/2006/relationships/slide" Target="slides/slide1.xml"/><Relationship Id="rId16" Type="http://schemas.openxmlformats.org/officeDocument/2006/relationships/font" Target="fonts/font2.fntdata"/><Relationship Id="rId20" Type="http://schemas.openxmlformats.org/officeDocument/2006/relationships/font" Target="fonts/font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font" Target="fonts/font1.fntdata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font" Target="fonts/font5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notesMaster" Target="notesMasters/notesMaster1.xml"/><Relationship Id="rId22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권 민경" userId="57bed60ebbdd903c" providerId="LiveId" clId="{99C385B1-CF9F-4BF0-987D-8F595154E137}"/>
    <pc:docChg chg="custSel modSld">
      <pc:chgData name="권 민경" userId="57bed60ebbdd903c" providerId="LiveId" clId="{99C385B1-CF9F-4BF0-987D-8F595154E137}" dt="2022-04-26T12:54:13.975" v="7" actId="20577"/>
      <pc:docMkLst>
        <pc:docMk/>
      </pc:docMkLst>
      <pc:sldChg chg="delSp modSp mod delAnim">
        <pc:chgData name="권 민경" userId="57bed60ebbdd903c" providerId="LiveId" clId="{99C385B1-CF9F-4BF0-987D-8F595154E137}" dt="2022-04-26T12:53:20.985" v="6" actId="14100"/>
        <pc:sldMkLst>
          <pc:docMk/>
          <pc:sldMk cId="0" sldId="264"/>
        </pc:sldMkLst>
        <pc:picChg chg="del">
          <ac:chgData name="권 민경" userId="57bed60ebbdd903c" providerId="LiveId" clId="{99C385B1-CF9F-4BF0-987D-8F595154E137}" dt="2022-04-26T12:52:58.831" v="0" actId="21"/>
          <ac:picMkLst>
            <pc:docMk/>
            <pc:sldMk cId="0" sldId="264"/>
            <ac:picMk id="14872" creationId="{00000000-0000-0000-0000-000000000000}"/>
          </ac:picMkLst>
        </pc:picChg>
        <pc:picChg chg="mod">
          <ac:chgData name="권 민경" userId="57bed60ebbdd903c" providerId="LiveId" clId="{99C385B1-CF9F-4BF0-987D-8F595154E137}" dt="2022-04-26T12:53:20.985" v="6" actId="14100"/>
          <ac:picMkLst>
            <pc:docMk/>
            <pc:sldMk cId="0" sldId="264"/>
            <ac:picMk id="14873" creationId="{00000000-0000-0000-0000-000000000000}"/>
          </ac:picMkLst>
        </pc:picChg>
      </pc:sldChg>
      <pc:sldChg chg="modSp mod">
        <pc:chgData name="권 민경" userId="57bed60ebbdd903c" providerId="LiveId" clId="{99C385B1-CF9F-4BF0-987D-8F595154E137}" dt="2022-04-26T12:54:13.975" v="7" actId="20577"/>
        <pc:sldMkLst>
          <pc:docMk/>
          <pc:sldMk cId="2438133791" sldId="269"/>
        </pc:sldMkLst>
        <pc:spChg chg="mod">
          <ac:chgData name="권 민경" userId="57bed60ebbdd903c" providerId="LiveId" clId="{99C385B1-CF9F-4BF0-987D-8F595154E137}" dt="2022-04-26T12:54:13.975" v="7" actId="20577"/>
          <ac:spMkLst>
            <pc:docMk/>
            <pc:sldMk cId="2438133791" sldId="269"/>
            <ac:spMk id="3" creationId="{00000000-0000-0000-0000-000000000000}"/>
          </ac:spMkLst>
        </pc:s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w="sm" len="sm"/>
            <a:tailEnd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pPr>
              <a:defRPr/>
            </a:pPr>
            <a:endParaRPr lang="ko-KR" alt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hf hdr="0" ftr="0" dt="0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96" name="Google Shape;1449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97" name="Google Shape;1449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73" name="Google Shape;14873;gcc9050bdf8_0_234:notes"/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874" name="Google Shape;14874;gcc9050bdf8_0_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  <a:defRPr/>
            </a:pP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5530187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01" name="Google Shape;14901;ge942bd9201_0_3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02" name="Google Shape;14902;ge942bd9201_0_3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02" name="Google Shape;14502;ge7e90c2a7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03" name="Google Shape;14503;ge7e90c2a7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  <a:defRPr/>
            </a:pPr>
            <a:endParaRPr lang="en-US" altLang="ko-KR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08" name="Google Shape;14508;gcc9050bdf8_0_173:notes"/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09" name="Google Shape;14509;gcc9050bdf8_0_1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  <a:defRPr/>
            </a:pP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3801806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28" name="Google Shape;14528;gcc9050bdf8_0_195:notes"/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29" name="Google Shape;14529;gcc9050bdf8_0_1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wrap="square" lIns="91424" tIns="91424" rIns="91424" bIns="91424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  <a:defRPr/>
            </a:pP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3488111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34" name="Google Shape;14534;gcc9050bdf8_0_222:notes"/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35" name="Google Shape;14535;gcc9050bdf8_0_2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  <a:defRPr/>
            </a:pP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9391332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" name="Google Shape;14541;gcc9050bdf8_0_228:notes"/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42" name="Google Shape;14542;gcc9050bdf8_0_2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  <a:defRPr/>
            </a:pP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241361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8" name="Google Shape;14548;gcc9050bdf8_0_241:notes"/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49" name="Google Shape;14549;gcc9050bdf8_0_2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  <a:defRPr/>
            </a:pP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8533753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58" name="Google Shape;14858;gcc9050bdf8_0_255:notes"/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859" name="Google Shape;14859;gcc9050bdf8_0_2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  <a:defRPr/>
            </a:pP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1014203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66" name="Google Shape;14866;ge7d5ed10ae_0_6:notes"/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867" name="Google Shape;14867;ge7d5ed10ae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  <a:defRPr/>
            </a:pP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2485477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0040" y="298550"/>
            <a:ext cx="9178808" cy="5277278"/>
            <a:chOff x="-10040" y="-82450"/>
            <a:chExt cx="9178808" cy="5277278"/>
          </a:xfrm>
        </p:grpSpPr>
        <p:sp>
          <p:nvSpPr>
            <p:cNvPr id="10" name="Google Shape;10;p2"/>
            <p:cNvSpPr/>
            <p:nvPr/>
          </p:nvSpPr>
          <p:spPr>
            <a:xfrm>
              <a:off x="-6175" y="2815525"/>
              <a:ext cx="9144213" cy="2031915"/>
            </a:xfrm>
            <a:custGeom>
              <a:avLst/>
              <a:gdLst/>
              <a:ahLst/>
              <a:cxnLst/>
              <a:rect l="l" t="t" r="r" b="b"/>
              <a:pathLst>
                <a:path w="285489" h="60854" extrusionOk="0">
                  <a:moveTo>
                    <a:pt x="0" y="0"/>
                  </a:moveTo>
                  <a:lnTo>
                    <a:pt x="0" y="60853"/>
                  </a:lnTo>
                  <a:lnTo>
                    <a:pt x="285488" y="60853"/>
                  </a:lnTo>
                  <a:lnTo>
                    <a:pt x="28548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154754" y="3052127"/>
              <a:ext cx="2841587" cy="2142701"/>
            </a:xfrm>
            <a:custGeom>
              <a:avLst/>
              <a:gdLst/>
              <a:ahLst/>
              <a:cxnLst/>
              <a:rect l="l" t="t" r="r" b="b"/>
              <a:pathLst>
                <a:path w="70141" h="51532" extrusionOk="0">
                  <a:moveTo>
                    <a:pt x="69819" y="4299"/>
                  </a:moveTo>
                  <a:cubicBezTo>
                    <a:pt x="68021" y="8050"/>
                    <a:pt x="57258" y="15205"/>
                    <a:pt x="45864" y="22778"/>
                  </a:cubicBezTo>
                  <a:lnTo>
                    <a:pt x="43840" y="24111"/>
                  </a:lnTo>
                  <a:cubicBezTo>
                    <a:pt x="27695" y="34850"/>
                    <a:pt x="8752" y="46566"/>
                    <a:pt x="632" y="51531"/>
                  </a:cubicBezTo>
                  <a:lnTo>
                    <a:pt x="1" y="51531"/>
                  </a:lnTo>
                  <a:cubicBezTo>
                    <a:pt x="7871" y="46709"/>
                    <a:pt x="27183" y="34791"/>
                    <a:pt x="43602" y="23873"/>
                  </a:cubicBezTo>
                  <a:lnTo>
                    <a:pt x="45614" y="22539"/>
                  </a:lnTo>
                  <a:cubicBezTo>
                    <a:pt x="56972" y="14991"/>
                    <a:pt x="67688" y="7871"/>
                    <a:pt x="69462" y="4192"/>
                  </a:cubicBezTo>
                  <a:cubicBezTo>
                    <a:pt x="69736" y="3632"/>
                    <a:pt x="69688" y="3144"/>
                    <a:pt x="69307" y="2692"/>
                  </a:cubicBezTo>
                  <a:cubicBezTo>
                    <a:pt x="68879" y="2180"/>
                    <a:pt x="68033" y="1775"/>
                    <a:pt x="67009" y="1453"/>
                  </a:cubicBezTo>
                  <a:cubicBezTo>
                    <a:pt x="66997" y="1442"/>
                    <a:pt x="66985" y="1442"/>
                    <a:pt x="66962" y="1442"/>
                  </a:cubicBezTo>
                  <a:cubicBezTo>
                    <a:pt x="63556" y="394"/>
                    <a:pt x="58091" y="310"/>
                    <a:pt x="58020" y="310"/>
                  </a:cubicBezTo>
                  <a:lnTo>
                    <a:pt x="58020" y="1"/>
                  </a:lnTo>
                  <a:cubicBezTo>
                    <a:pt x="58306" y="13"/>
                    <a:pt x="63199" y="72"/>
                    <a:pt x="66652" y="1013"/>
                  </a:cubicBezTo>
                  <a:cubicBezTo>
                    <a:pt x="66664" y="1025"/>
                    <a:pt x="66676" y="1025"/>
                    <a:pt x="66688" y="1025"/>
                  </a:cubicBezTo>
                  <a:cubicBezTo>
                    <a:pt x="67986" y="1382"/>
                    <a:pt x="69081" y="1870"/>
                    <a:pt x="69629" y="2525"/>
                  </a:cubicBezTo>
                  <a:cubicBezTo>
                    <a:pt x="70069" y="3049"/>
                    <a:pt x="70141" y="3656"/>
                    <a:pt x="69819" y="429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5060800" y="2822850"/>
              <a:ext cx="4077025" cy="2327965"/>
            </a:xfrm>
            <a:custGeom>
              <a:avLst/>
              <a:gdLst/>
              <a:ahLst/>
              <a:cxnLst/>
              <a:rect l="l" t="t" r="r" b="b"/>
              <a:pathLst>
                <a:path w="163081" h="60561" extrusionOk="0">
                  <a:moveTo>
                    <a:pt x="25448" y="0"/>
                  </a:moveTo>
                  <a:cubicBezTo>
                    <a:pt x="21091" y="0"/>
                    <a:pt x="16728" y="8"/>
                    <a:pt x="12645" y="17"/>
                  </a:cubicBezTo>
                  <a:cubicBezTo>
                    <a:pt x="8906" y="29"/>
                    <a:pt x="5406" y="29"/>
                    <a:pt x="2334" y="29"/>
                  </a:cubicBezTo>
                  <a:lnTo>
                    <a:pt x="2322" y="29"/>
                  </a:lnTo>
                  <a:cubicBezTo>
                    <a:pt x="1620" y="17"/>
                    <a:pt x="929" y="17"/>
                    <a:pt x="262" y="17"/>
                  </a:cubicBezTo>
                  <a:lnTo>
                    <a:pt x="0" y="17"/>
                  </a:lnTo>
                  <a:cubicBezTo>
                    <a:pt x="13323" y="2220"/>
                    <a:pt x="27920" y="4577"/>
                    <a:pt x="42398" y="5839"/>
                  </a:cubicBezTo>
                  <a:cubicBezTo>
                    <a:pt x="46720" y="6208"/>
                    <a:pt x="51578" y="7946"/>
                    <a:pt x="52709" y="11328"/>
                  </a:cubicBezTo>
                  <a:cubicBezTo>
                    <a:pt x="53781" y="14519"/>
                    <a:pt x="50816" y="17555"/>
                    <a:pt x="49197" y="20603"/>
                  </a:cubicBezTo>
                  <a:cubicBezTo>
                    <a:pt x="46720" y="25282"/>
                    <a:pt x="47542" y="30985"/>
                    <a:pt x="51304" y="35081"/>
                  </a:cubicBezTo>
                  <a:cubicBezTo>
                    <a:pt x="55805" y="40010"/>
                    <a:pt x="63496" y="42153"/>
                    <a:pt x="70378" y="44760"/>
                  </a:cubicBezTo>
                  <a:cubicBezTo>
                    <a:pt x="80498" y="48606"/>
                    <a:pt x="89702" y="54012"/>
                    <a:pt x="97382" y="60560"/>
                  </a:cubicBezTo>
                  <a:lnTo>
                    <a:pt x="163080" y="60560"/>
                  </a:lnTo>
                  <a:lnTo>
                    <a:pt x="163080" y="469"/>
                  </a:lnTo>
                  <a:lnTo>
                    <a:pt x="48852" y="172"/>
                  </a:lnTo>
                  <a:lnTo>
                    <a:pt x="48590" y="172"/>
                  </a:lnTo>
                  <a:cubicBezTo>
                    <a:pt x="46089" y="112"/>
                    <a:pt x="43280" y="76"/>
                    <a:pt x="40279" y="53"/>
                  </a:cubicBezTo>
                  <a:cubicBezTo>
                    <a:pt x="40053" y="41"/>
                    <a:pt x="39827" y="41"/>
                    <a:pt x="39589" y="41"/>
                  </a:cubicBezTo>
                  <a:cubicBezTo>
                    <a:pt x="38779" y="41"/>
                    <a:pt x="37957" y="29"/>
                    <a:pt x="37124" y="29"/>
                  </a:cubicBezTo>
                  <a:cubicBezTo>
                    <a:pt x="36838" y="17"/>
                    <a:pt x="36552" y="17"/>
                    <a:pt x="36267" y="17"/>
                  </a:cubicBezTo>
                  <a:lnTo>
                    <a:pt x="34564" y="17"/>
                  </a:lnTo>
                  <a:cubicBezTo>
                    <a:pt x="33969" y="5"/>
                    <a:pt x="33362" y="5"/>
                    <a:pt x="32754" y="5"/>
                  </a:cubicBezTo>
                  <a:lnTo>
                    <a:pt x="30837" y="5"/>
                  </a:lnTo>
                  <a:cubicBezTo>
                    <a:pt x="29055" y="1"/>
                    <a:pt x="27252" y="0"/>
                    <a:pt x="25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-10040" y="3036975"/>
              <a:ext cx="4992842" cy="2105030"/>
            </a:xfrm>
            <a:custGeom>
              <a:avLst/>
              <a:gdLst/>
              <a:ahLst/>
              <a:cxnLst/>
              <a:rect l="l" t="t" r="r" b="b"/>
              <a:pathLst>
                <a:path w="123242" h="51960" extrusionOk="0">
                  <a:moveTo>
                    <a:pt x="298" y="1"/>
                  </a:moveTo>
                  <a:lnTo>
                    <a:pt x="0" y="51769"/>
                  </a:lnTo>
                  <a:cubicBezTo>
                    <a:pt x="0" y="51769"/>
                    <a:pt x="49697" y="51959"/>
                    <a:pt x="49697" y="51959"/>
                  </a:cubicBezTo>
                  <a:cubicBezTo>
                    <a:pt x="50102" y="51959"/>
                    <a:pt x="51161" y="51078"/>
                    <a:pt x="51483" y="50876"/>
                  </a:cubicBezTo>
                  <a:cubicBezTo>
                    <a:pt x="53793" y="49483"/>
                    <a:pt x="56079" y="48090"/>
                    <a:pt x="58377" y="46697"/>
                  </a:cubicBezTo>
                  <a:cubicBezTo>
                    <a:pt x="61496" y="44804"/>
                    <a:pt x="64604" y="42911"/>
                    <a:pt x="67711" y="41006"/>
                  </a:cubicBezTo>
                  <a:cubicBezTo>
                    <a:pt x="69247" y="40113"/>
                    <a:pt x="70676" y="39124"/>
                    <a:pt x="72200" y="38220"/>
                  </a:cubicBezTo>
                  <a:cubicBezTo>
                    <a:pt x="84773" y="30707"/>
                    <a:pt x="97167" y="23408"/>
                    <a:pt x="108931" y="15098"/>
                  </a:cubicBezTo>
                  <a:cubicBezTo>
                    <a:pt x="110312" y="14121"/>
                    <a:pt x="112205" y="12978"/>
                    <a:pt x="113562" y="11978"/>
                  </a:cubicBezTo>
                  <a:cubicBezTo>
                    <a:pt x="116015" y="10168"/>
                    <a:pt x="118789" y="8323"/>
                    <a:pt x="120706" y="6132"/>
                  </a:cubicBezTo>
                  <a:cubicBezTo>
                    <a:pt x="121539" y="5192"/>
                    <a:pt x="123242" y="3715"/>
                    <a:pt x="122563" y="2489"/>
                  </a:cubicBezTo>
                  <a:cubicBezTo>
                    <a:pt x="122135" y="1727"/>
                    <a:pt x="120777" y="1394"/>
                    <a:pt x="119837" y="1120"/>
                  </a:cubicBezTo>
                  <a:cubicBezTo>
                    <a:pt x="118610" y="774"/>
                    <a:pt x="117289" y="715"/>
                    <a:pt x="116003" y="608"/>
                  </a:cubicBezTo>
                  <a:cubicBezTo>
                    <a:pt x="113711" y="409"/>
                    <a:pt x="111402" y="393"/>
                    <a:pt x="109105" y="393"/>
                  </a:cubicBezTo>
                  <a:cubicBezTo>
                    <a:pt x="108645" y="393"/>
                    <a:pt x="108186" y="393"/>
                    <a:pt x="107728" y="393"/>
                  </a:cubicBezTo>
                  <a:cubicBezTo>
                    <a:pt x="103870" y="370"/>
                    <a:pt x="100013" y="358"/>
                    <a:pt x="96155" y="346"/>
                  </a:cubicBezTo>
                  <a:cubicBezTo>
                    <a:pt x="91012" y="322"/>
                    <a:pt x="85868" y="310"/>
                    <a:pt x="80725" y="286"/>
                  </a:cubicBezTo>
                  <a:cubicBezTo>
                    <a:pt x="74843" y="262"/>
                    <a:pt x="68973" y="251"/>
                    <a:pt x="63091" y="227"/>
                  </a:cubicBezTo>
                  <a:cubicBezTo>
                    <a:pt x="57043" y="203"/>
                    <a:pt x="50983" y="179"/>
                    <a:pt x="44934" y="155"/>
                  </a:cubicBezTo>
                  <a:cubicBezTo>
                    <a:pt x="39255" y="143"/>
                    <a:pt x="33588" y="120"/>
                    <a:pt x="27909" y="96"/>
                  </a:cubicBezTo>
                  <a:cubicBezTo>
                    <a:pt x="23170" y="84"/>
                    <a:pt x="18419" y="60"/>
                    <a:pt x="13681" y="48"/>
                  </a:cubicBezTo>
                  <a:cubicBezTo>
                    <a:pt x="10430" y="36"/>
                    <a:pt x="7180" y="24"/>
                    <a:pt x="3917" y="12"/>
                  </a:cubicBezTo>
                  <a:cubicBezTo>
                    <a:pt x="2715" y="1"/>
                    <a:pt x="1500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7858018" y="-82450"/>
              <a:ext cx="1039750" cy="285175"/>
            </a:xfrm>
            <a:custGeom>
              <a:avLst/>
              <a:gdLst/>
              <a:ahLst/>
              <a:cxnLst/>
              <a:rect l="l" t="t" r="r" b="b"/>
              <a:pathLst>
                <a:path w="41590" h="11407" extrusionOk="0">
                  <a:moveTo>
                    <a:pt x="1" y="11276"/>
                  </a:moveTo>
                  <a:cubicBezTo>
                    <a:pt x="2501" y="9931"/>
                    <a:pt x="7645" y="3918"/>
                    <a:pt x="10145" y="2584"/>
                  </a:cubicBezTo>
                  <a:cubicBezTo>
                    <a:pt x="10967" y="2144"/>
                    <a:pt x="11812" y="1691"/>
                    <a:pt x="12741" y="1632"/>
                  </a:cubicBezTo>
                  <a:cubicBezTo>
                    <a:pt x="13669" y="1560"/>
                    <a:pt x="14693" y="1989"/>
                    <a:pt x="15039" y="2846"/>
                  </a:cubicBezTo>
                  <a:cubicBezTo>
                    <a:pt x="15205" y="3263"/>
                    <a:pt x="15205" y="3763"/>
                    <a:pt x="15503" y="4120"/>
                  </a:cubicBezTo>
                  <a:cubicBezTo>
                    <a:pt x="16051" y="4787"/>
                    <a:pt x="17146" y="4394"/>
                    <a:pt x="17872" y="3918"/>
                  </a:cubicBezTo>
                  <a:cubicBezTo>
                    <a:pt x="19289" y="3001"/>
                    <a:pt x="20623" y="1953"/>
                    <a:pt x="22123" y="1203"/>
                  </a:cubicBezTo>
                  <a:cubicBezTo>
                    <a:pt x="23635" y="453"/>
                    <a:pt x="25373" y="1"/>
                    <a:pt x="27004" y="406"/>
                  </a:cubicBezTo>
                  <a:cubicBezTo>
                    <a:pt x="28647" y="798"/>
                    <a:pt x="30100" y="2215"/>
                    <a:pt x="30159" y="3894"/>
                  </a:cubicBezTo>
                  <a:cubicBezTo>
                    <a:pt x="30183" y="4620"/>
                    <a:pt x="29957" y="5382"/>
                    <a:pt x="30279" y="6037"/>
                  </a:cubicBezTo>
                  <a:cubicBezTo>
                    <a:pt x="30838" y="7156"/>
                    <a:pt x="32529" y="7049"/>
                    <a:pt x="33612" y="6394"/>
                  </a:cubicBezTo>
                  <a:cubicBezTo>
                    <a:pt x="34684" y="5751"/>
                    <a:pt x="35589" y="4728"/>
                    <a:pt x="36827" y="4489"/>
                  </a:cubicBezTo>
                  <a:cubicBezTo>
                    <a:pt x="38375" y="4180"/>
                    <a:pt x="39923" y="5287"/>
                    <a:pt x="40661" y="6680"/>
                  </a:cubicBezTo>
                  <a:cubicBezTo>
                    <a:pt x="41387" y="8085"/>
                    <a:pt x="41494" y="9716"/>
                    <a:pt x="41589" y="11288"/>
                  </a:cubicBezTo>
                  <a:cubicBezTo>
                    <a:pt x="41506" y="11288"/>
                    <a:pt x="41232" y="11407"/>
                    <a:pt x="41149" y="11407"/>
                  </a:cubicBezTo>
                  <a:lnTo>
                    <a:pt x="180" y="1140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4974330" y="677913"/>
              <a:ext cx="1622525" cy="336975"/>
            </a:xfrm>
            <a:custGeom>
              <a:avLst/>
              <a:gdLst/>
              <a:ahLst/>
              <a:cxnLst/>
              <a:rect l="l" t="t" r="r" b="b"/>
              <a:pathLst>
                <a:path w="64901" h="13479" extrusionOk="0">
                  <a:moveTo>
                    <a:pt x="0" y="12776"/>
                  </a:moveTo>
                  <a:cubicBezTo>
                    <a:pt x="2607" y="13478"/>
                    <a:pt x="5786" y="8870"/>
                    <a:pt x="7858" y="7108"/>
                  </a:cubicBezTo>
                  <a:cubicBezTo>
                    <a:pt x="9918" y="5358"/>
                    <a:pt x="11644" y="3191"/>
                    <a:pt x="13954" y="1786"/>
                  </a:cubicBezTo>
                  <a:cubicBezTo>
                    <a:pt x="16276" y="393"/>
                    <a:pt x="19538" y="0"/>
                    <a:pt x="21515" y="1846"/>
                  </a:cubicBezTo>
                  <a:cubicBezTo>
                    <a:pt x="22991" y="3215"/>
                    <a:pt x="23479" y="5548"/>
                    <a:pt x="25241" y="6525"/>
                  </a:cubicBezTo>
                  <a:cubicBezTo>
                    <a:pt x="26944" y="7465"/>
                    <a:pt x="29087" y="6715"/>
                    <a:pt x="30682" y="5608"/>
                  </a:cubicBezTo>
                  <a:cubicBezTo>
                    <a:pt x="32278" y="4501"/>
                    <a:pt x="33671" y="3024"/>
                    <a:pt x="35493" y="2370"/>
                  </a:cubicBezTo>
                  <a:cubicBezTo>
                    <a:pt x="37314" y="1703"/>
                    <a:pt x="39826" y="2274"/>
                    <a:pt x="40374" y="4132"/>
                  </a:cubicBezTo>
                  <a:cubicBezTo>
                    <a:pt x="40577" y="4810"/>
                    <a:pt x="40493" y="5548"/>
                    <a:pt x="40755" y="6203"/>
                  </a:cubicBezTo>
                  <a:cubicBezTo>
                    <a:pt x="41505" y="8013"/>
                    <a:pt x="44244" y="7775"/>
                    <a:pt x="45839" y="6644"/>
                  </a:cubicBezTo>
                  <a:cubicBezTo>
                    <a:pt x="47446" y="5513"/>
                    <a:pt x="48768" y="3798"/>
                    <a:pt x="50697" y="3441"/>
                  </a:cubicBezTo>
                  <a:cubicBezTo>
                    <a:pt x="52638" y="3096"/>
                    <a:pt x="54543" y="4286"/>
                    <a:pt x="55852" y="5751"/>
                  </a:cubicBezTo>
                  <a:cubicBezTo>
                    <a:pt x="57174" y="7215"/>
                    <a:pt x="58126" y="8977"/>
                    <a:pt x="59531" y="10359"/>
                  </a:cubicBezTo>
                  <a:cubicBezTo>
                    <a:pt x="60936" y="11752"/>
                    <a:pt x="63151" y="12037"/>
                    <a:pt x="64901" y="12287"/>
                  </a:cubicBezTo>
                  <a:cubicBezTo>
                    <a:pt x="64591" y="12406"/>
                    <a:pt x="63937" y="12526"/>
                    <a:pt x="63496" y="12597"/>
                  </a:cubicBezTo>
                  <a:lnTo>
                    <a:pt x="214" y="1259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393268" y="2296100"/>
              <a:ext cx="5075" cy="5100"/>
            </a:xfrm>
            <a:custGeom>
              <a:avLst/>
              <a:gdLst/>
              <a:ahLst/>
              <a:cxnLst/>
              <a:rect l="l" t="t" r="r" b="b"/>
              <a:pathLst>
                <a:path w="203" h="204" extrusionOk="0">
                  <a:moveTo>
                    <a:pt x="203" y="203"/>
                  </a:moveTo>
                  <a:cubicBezTo>
                    <a:pt x="155" y="156"/>
                    <a:pt x="84" y="84"/>
                    <a:pt x="1" y="1"/>
                  </a:cubicBezTo>
                  <a:cubicBezTo>
                    <a:pt x="60" y="60"/>
                    <a:pt x="132" y="132"/>
                    <a:pt x="203" y="203"/>
                  </a:cubicBezTo>
                  <a:close/>
                </a:path>
              </a:pathLst>
            </a:custGeom>
            <a:solidFill>
              <a:srgbClr val="F9E6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398318" y="2301175"/>
              <a:ext cx="1825" cy="2100"/>
            </a:xfrm>
            <a:custGeom>
              <a:avLst/>
              <a:gdLst/>
              <a:ahLst/>
              <a:cxnLst/>
              <a:rect l="l" t="t" r="r" b="b"/>
              <a:pathLst>
                <a:path w="73" h="84" extrusionOk="0">
                  <a:moveTo>
                    <a:pt x="72" y="84"/>
                  </a:moveTo>
                  <a:cubicBezTo>
                    <a:pt x="72" y="84"/>
                    <a:pt x="49" y="48"/>
                    <a:pt x="1" y="0"/>
                  </a:cubicBezTo>
                  <a:cubicBezTo>
                    <a:pt x="25" y="36"/>
                    <a:pt x="49" y="48"/>
                    <a:pt x="72" y="84"/>
                  </a:cubicBezTo>
                  <a:close/>
                </a:path>
              </a:pathLst>
            </a:custGeom>
            <a:solidFill>
              <a:srgbClr val="F9E6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313493" y="773600"/>
              <a:ext cx="1523725" cy="1831800"/>
            </a:xfrm>
            <a:custGeom>
              <a:avLst/>
              <a:gdLst/>
              <a:ahLst/>
              <a:cxnLst/>
              <a:rect l="l" t="t" r="r" b="b"/>
              <a:pathLst>
                <a:path w="60949" h="73272" extrusionOk="0">
                  <a:moveTo>
                    <a:pt x="53019" y="58901"/>
                  </a:moveTo>
                  <a:cubicBezTo>
                    <a:pt x="53019" y="58901"/>
                    <a:pt x="46876" y="61580"/>
                    <a:pt x="43994" y="61377"/>
                  </a:cubicBezTo>
                  <a:lnTo>
                    <a:pt x="43994" y="73272"/>
                  </a:lnTo>
                  <a:lnTo>
                    <a:pt x="16550" y="73272"/>
                  </a:lnTo>
                  <a:lnTo>
                    <a:pt x="16550" y="62961"/>
                  </a:lnTo>
                  <a:cubicBezTo>
                    <a:pt x="16550" y="62961"/>
                    <a:pt x="6335" y="64151"/>
                    <a:pt x="3465" y="61187"/>
                  </a:cubicBezTo>
                  <a:cubicBezTo>
                    <a:pt x="3465" y="61187"/>
                    <a:pt x="15265" y="58198"/>
                    <a:pt x="16193" y="57936"/>
                  </a:cubicBezTo>
                  <a:lnTo>
                    <a:pt x="16193" y="53555"/>
                  </a:lnTo>
                  <a:cubicBezTo>
                    <a:pt x="16193" y="53555"/>
                    <a:pt x="2477" y="52067"/>
                    <a:pt x="1" y="47506"/>
                  </a:cubicBezTo>
                  <a:cubicBezTo>
                    <a:pt x="1" y="47506"/>
                    <a:pt x="11895" y="48102"/>
                    <a:pt x="17741" y="43637"/>
                  </a:cubicBezTo>
                  <a:lnTo>
                    <a:pt x="17741" y="40172"/>
                  </a:lnTo>
                  <a:cubicBezTo>
                    <a:pt x="17741" y="40172"/>
                    <a:pt x="2370" y="37696"/>
                    <a:pt x="596" y="34029"/>
                  </a:cubicBezTo>
                  <a:cubicBezTo>
                    <a:pt x="596" y="34029"/>
                    <a:pt x="14074" y="35017"/>
                    <a:pt x="17932" y="30564"/>
                  </a:cubicBezTo>
                  <a:lnTo>
                    <a:pt x="17932" y="25504"/>
                  </a:lnTo>
                  <a:cubicBezTo>
                    <a:pt x="17932" y="25504"/>
                    <a:pt x="5609" y="25039"/>
                    <a:pt x="3001" y="19527"/>
                  </a:cubicBezTo>
                  <a:cubicBezTo>
                    <a:pt x="3001" y="19527"/>
                    <a:pt x="10240" y="18241"/>
                    <a:pt x="19003" y="13645"/>
                  </a:cubicBezTo>
                  <a:cubicBezTo>
                    <a:pt x="23563" y="11252"/>
                    <a:pt x="27052" y="7633"/>
                    <a:pt x="27052" y="7633"/>
                  </a:cubicBezTo>
                  <a:lnTo>
                    <a:pt x="27147" y="7633"/>
                  </a:lnTo>
                  <a:lnTo>
                    <a:pt x="27147" y="6347"/>
                  </a:lnTo>
                  <a:cubicBezTo>
                    <a:pt x="27147" y="5216"/>
                    <a:pt x="28064" y="4299"/>
                    <a:pt x="29195" y="4299"/>
                  </a:cubicBezTo>
                  <a:lnTo>
                    <a:pt x="30659" y="4299"/>
                  </a:lnTo>
                  <a:cubicBezTo>
                    <a:pt x="30695" y="2953"/>
                    <a:pt x="30731" y="1465"/>
                    <a:pt x="30755" y="1"/>
                  </a:cubicBezTo>
                  <a:lnTo>
                    <a:pt x="31183" y="1"/>
                  </a:lnTo>
                  <a:cubicBezTo>
                    <a:pt x="31159" y="1227"/>
                    <a:pt x="31136" y="2656"/>
                    <a:pt x="31100" y="4299"/>
                  </a:cubicBezTo>
                  <a:lnTo>
                    <a:pt x="32529" y="4299"/>
                  </a:lnTo>
                  <a:cubicBezTo>
                    <a:pt x="33660" y="4299"/>
                    <a:pt x="34576" y="5227"/>
                    <a:pt x="34565" y="6359"/>
                  </a:cubicBezTo>
                  <a:lnTo>
                    <a:pt x="34565" y="7633"/>
                  </a:lnTo>
                  <a:cubicBezTo>
                    <a:pt x="36755" y="8835"/>
                    <a:pt x="52174" y="17384"/>
                    <a:pt x="60746" y="17015"/>
                  </a:cubicBezTo>
                  <a:cubicBezTo>
                    <a:pt x="60746" y="17015"/>
                    <a:pt x="56924" y="23003"/>
                    <a:pt x="49257" y="24551"/>
                  </a:cubicBezTo>
                  <a:cubicBezTo>
                    <a:pt x="43161" y="25766"/>
                    <a:pt x="41327" y="25135"/>
                    <a:pt x="41327" y="25135"/>
                  </a:cubicBezTo>
                  <a:lnTo>
                    <a:pt x="41327" y="29707"/>
                  </a:lnTo>
                  <a:cubicBezTo>
                    <a:pt x="41327" y="29707"/>
                    <a:pt x="53210" y="33136"/>
                    <a:pt x="59556" y="31552"/>
                  </a:cubicBezTo>
                  <a:cubicBezTo>
                    <a:pt x="59341" y="31755"/>
                    <a:pt x="52198" y="38696"/>
                    <a:pt x="42435" y="37720"/>
                  </a:cubicBezTo>
                  <a:lnTo>
                    <a:pt x="42518" y="43244"/>
                  </a:lnTo>
                  <a:cubicBezTo>
                    <a:pt x="42518" y="43244"/>
                    <a:pt x="52733" y="48459"/>
                    <a:pt x="60949" y="46149"/>
                  </a:cubicBezTo>
                  <a:cubicBezTo>
                    <a:pt x="59806" y="46483"/>
                    <a:pt x="48828" y="49626"/>
                    <a:pt x="43006" y="48399"/>
                  </a:cubicBezTo>
                  <a:lnTo>
                    <a:pt x="43006" y="57020"/>
                  </a:lnTo>
                  <a:cubicBezTo>
                    <a:pt x="43006" y="57020"/>
                    <a:pt x="49352" y="59889"/>
                    <a:pt x="53019" y="5890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5368268" y="2270225"/>
              <a:ext cx="4200" cy="4175"/>
            </a:xfrm>
            <a:custGeom>
              <a:avLst/>
              <a:gdLst/>
              <a:ahLst/>
              <a:cxnLst/>
              <a:rect l="l" t="t" r="r" b="b"/>
              <a:pathLst>
                <a:path w="168" h="167" extrusionOk="0">
                  <a:moveTo>
                    <a:pt x="167" y="167"/>
                  </a:moveTo>
                  <a:cubicBezTo>
                    <a:pt x="84" y="83"/>
                    <a:pt x="24" y="24"/>
                    <a:pt x="0" y="0"/>
                  </a:cubicBezTo>
                  <a:cubicBezTo>
                    <a:pt x="24" y="24"/>
                    <a:pt x="72" y="72"/>
                    <a:pt x="167" y="167"/>
                  </a:cubicBezTo>
                  <a:close/>
                </a:path>
              </a:pathLst>
            </a:custGeom>
            <a:solidFill>
              <a:srgbClr val="F9E6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256768" y="2324975"/>
              <a:ext cx="368825" cy="602500"/>
            </a:xfrm>
            <a:custGeom>
              <a:avLst/>
              <a:gdLst/>
              <a:ahLst/>
              <a:cxnLst/>
              <a:rect l="l" t="t" r="r" b="b"/>
              <a:pathLst>
                <a:path w="14753" h="24100" extrusionOk="0">
                  <a:moveTo>
                    <a:pt x="7716" y="1"/>
                  </a:moveTo>
                  <a:lnTo>
                    <a:pt x="1" y="2561"/>
                  </a:lnTo>
                  <a:lnTo>
                    <a:pt x="227" y="24099"/>
                  </a:lnTo>
                  <a:lnTo>
                    <a:pt x="14467" y="22658"/>
                  </a:lnTo>
                  <a:lnTo>
                    <a:pt x="14752" y="1311"/>
                  </a:lnTo>
                  <a:lnTo>
                    <a:pt x="7716" y="1"/>
                  </a:lnTo>
                  <a:close/>
                </a:path>
              </a:pathLst>
            </a:custGeom>
            <a:solidFill>
              <a:srgbClr val="FFF3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256768" y="2325575"/>
              <a:ext cx="368825" cy="601900"/>
            </a:xfrm>
            <a:custGeom>
              <a:avLst/>
              <a:gdLst/>
              <a:ahLst/>
              <a:cxnLst/>
              <a:rect l="l" t="t" r="r" b="b"/>
              <a:pathLst>
                <a:path w="14753" h="24076" extrusionOk="0">
                  <a:moveTo>
                    <a:pt x="1" y="2537"/>
                  </a:moveTo>
                  <a:lnTo>
                    <a:pt x="227" y="24075"/>
                  </a:lnTo>
                  <a:lnTo>
                    <a:pt x="14467" y="22634"/>
                  </a:lnTo>
                  <a:lnTo>
                    <a:pt x="14752" y="1287"/>
                  </a:lnTo>
                  <a:lnTo>
                    <a:pt x="77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685268" y="2330650"/>
              <a:ext cx="577175" cy="596825"/>
            </a:xfrm>
            <a:custGeom>
              <a:avLst/>
              <a:gdLst/>
              <a:ahLst/>
              <a:cxnLst/>
              <a:rect l="l" t="t" r="r" b="b"/>
              <a:pathLst>
                <a:path w="23087" h="23873" extrusionOk="0">
                  <a:moveTo>
                    <a:pt x="1" y="0"/>
                  </a:moveTo>
                  <a:lnTo>
                    <a:pt x="203" y="19217"/>
                  </a:lnTo>
                  <a:lnTo>
                    <a:pt x="23087" y="23872"/>
                  </a:lnTo>
                  <a:lnTo>
                    <a:pt x="22861" y="233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684368" y="2332425"/>
              <a:ext cx="569450" cy="175950"/>
            </a:xfrm>
            <a:custGeom>
              <a:avLst/>
              <a:gdLst/>
              <a:ahLst/>
              <a:cxnLst/>
              <a:rect l="l" t="t" r="r" b="b"/>
              <a:pathLst>
                <a:path w="22778" h="7038" extrusionOk="0">
                  <a:moveTo>
                    <a:pt x="22778" y="7037"/>
                  </a:moveTo>
                  <a:lnTo>
                    <a:pt x="49" y="4311"/>
                  </a:lnTo>
                  <a:lnTo>
                    <a:pt x="1" y="251"/>
                  </a:lnTo>
                  <a:lnTo>
                    <a:pt x="227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558468" y="2263675"/>
              <a:ext cx="891200" cy="190225"/>
            </a:xfrm>
            <a:custGeom>
              <a:avLst/>
              <a:gdLst/>
              <a:ahLst/>
              <a:cxnLst/>
              <a:rect l="l" t="t" r="r" b="b"/>
              <a:pathLst>
                <a:path w="35648" h="7609" extrusionOk="0">
                  <a:moveTo>
                    <a:pt x="7752" y="0"/>
                  </a:moveTo>
                  <a:lnTo>
                    <a:pt x="1" y="4786"/>
                  </a:lnTo>
                  <a:lnTo>
                    <a:pt x="26361" y="7608"/>
                  </a:lnTo>
                  <a:lnTo>
                    <a:pt x="35648" y="2477"/>
                  </a:lnTo>
                  <a:lnTo>
                    <a:pt x="775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751943" y="2237425"/>
              <a:ext cx="700400" cy="88175"/>
            </a:xfrm>
            <a:custGeom>
              <a:avLst/>
              <a:gdLst/>
              <a:ahLst/>
              <a:cxnLst/>
              <a:rect l="l" t="t" r="r" b="b"/>
              <a:pathLst>
                <a:path w="28016" h="3527" extrusionOk="0">
                  <a:moveTo>
                    <a:pt x="495" y="1"/>
                  </a:moveTo>
                  <a:cubicBezTo>
                    <a:pt x="227" y="1"/>
                    <a:pt x="1" y="219"/>
                    <a:pt x="1" y="491"/>
                  </a:cubicBezTo>
                  <a:lnTo>
                    <a:pt x="13" y="1050"/>
                  </a:lnTo>
                  <a:lnTo>
                    <a:pt x="27909" y="3527"/>
                  </a:lnTo>
                  <a:lnTo>
                    <a:pt x="28016" y="2241"/>
                  </a:lnTo>
                  <a:lnTo>
                    <a:pt x="536" y="2"/>
                  </a:lnTo>
                  <a:cubicBezTo>
                    <a:pt x="523" y="1"/>
                    <a:pt x="509" y="1"/>
                    <a:pt x="495" y="1"/>
                  </a:cubicBez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437443" y="2323200"/>
              <a:ext cx="253325" cy="43475"/>
            </a:xfrm>
            <a:custGeom>
              <a:avLst/>
              <a:gdLst/>
              <a:ahLst/>
              <a:cxnLst/>
              <a:rect l="l" t="t" r="r" b="b"/>
              <a:pathLst>
                <a:path w="10133" h="1739" fill="none" extrusionOk="0">
                  <a:moveTo>
                    <a:pt x="1" y="0"/>
                  </a:moveTo>
                  <a:lnTo>
                    <a:pt x="10133" y="1739"/>
                  </a:lnTo>
                </a:path>
              </a:pathLst>
            </a:custGeom>
            <a:noFill/>
            <a:ln w="4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444593" y="2293425"/>
              <a:ext cx="24125" cy="30700"/>
            </a:xfrm>
            <a:custGeom>
              <a:avLst/>
              <a:gdLst/>
              <a:ahLst/>
              <a:cxnLst/>
              <a:rect l="l" t="t" r="r" b="b"/>
              <a:pathLst>
                <a:path w="965" h="1228" extrusionOk="0">
                  <a:moveTo>
                    <a:pt x="310" y="1"/>
                  </a:moveTo>
                  <a:lnTo>
                    <a:pt x="0" y="1096"/>
                  </a:lnTo>
                  <a:lnTo>
                    <a:pt x="870" y="1227"/>
                  </a:lnTo>
                  <a:cubicBezTo>
                    <a:pt x="965" y="72"/>
                    <a:pt x="310" y="1"/>
                    <a:pt x="310" y="1"/>
                  </a:cubicBez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456793" y="2313375"/>
              <a:ext cx="235775" cy="54200"/>
            </a:xfrm>
            <a:custGeom>
              <a:avLst/>
              <a:gdLst/>
              <a:ahLst/>
              <a:cxnLst/>
              <a:rect l="l" t="t" r="r" b="b"/>
              <a:pathLst>
                <a:path w="9431" h="2168" extrusionOk="0">
                  <a:moveTo>
                    <a:pt x="191" y="1"/>
                  </a:moveTo>
                  <a:lnTo>
                    <a:pt x="1" y="524"/>
                  </a:lnTo>
                  <a:lnTo>
                    <a:pt x="9240" y="2167"/>
                  </a:lnTo>
                  <a:lnTo>
                    <a:pt x="9430" y="1584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686468" y="2519050"/>
              <a:ext cx="939125" cy="408425"/>
            </a:xfrm>
            <a:custGeom>
              <a:avLst/>
              <a:gdLst/>
              <a:ahLst/>
              <a:cxnLst/>
              <a:rect l="l" t="t" r="r" b="b"/>
              <a:pathLst>
                <a:path w="37565" h="16337" extrusionOk="0">
                  <a:moveTo>
                    <a:pt x="0" y="1"/>
                  </a:moveTo>
                  <a:lnTo>
                    <a:pt x="155" y="11681"/>
                  </a:lnTo>
                  <a:lnTo>
                    <a:pt x="23039" y="16336"/>
                  </a:lnTo>
                  <a:lnTo>
                    <a:pt x="37564" y="14895"/>
                  </a:lnTo>
                  <a:lnTo>
                    <a:pt x="37433" y="2382"/>
                  </a:lnTo>
                  <a:lnTo>
                    <a:pt x="23063" y="29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686468" y="2370825"/>
              <a:ext cx="4775" cy="440250"/>
            </a:xfrm>
            <a:custGeom>
              <a:avLst/>
              <a:gdLst/>
              <a:ahLst/>
              <a:cxnLst/>
              <a:rect l="l" t="t" r="r" b="b"/>
              <a:pathLst>
                <a:path w="191" h="17610" fill="none" extrusionOk="0">
                  <a:moveTo>
                    <a:pt x="191" y="17610"/>
                  </a:moveTo>
                  <a:lnTo>
                    <a:pt x="0" y="0"/>
                  </a:lnTo>
                </a:path>
              </a:pathLst>
            </a:custGeom>
            <a:noFill/>
            <a:ln w="4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255868" y="2364875"/>
              <a:ext cx="6275" cy="567350"/>
            </a:xfrm>
            <a:custGeom>
              <a:avLst/>
              <a:gdLst/>
              <a:ahLst/>
              <a:cxnLst/>
              <a:rect l="l" t="t" r="r" b="b"/>
              <a:pathLst>
                <a:path w="251" h="22694" fill="none" extrusionOk="0">
                  <a:moveTo>
                    <a:pt x="1" y="0"/>
                  </a:moveTo>
                  <a:lnTo>
                    <a:pt x="251" y="22694"/>
                  </a:lnTo>
                </a:path>
              </a:pathLst>
            </a:custGeom>
            <a:noFill/>
            <a:ln w="4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686468" y="2519050"/>
              <a:ext cx="570025" cy="75925"/>
            </a:xfrm>
            <a:custGeom>
              <a:avLst/>
              <a:gdLst/>
              <a:ahLst/>
              <a:cxnLst/>
              <a:rect l="l" t="t" r="r" b="b"/>
              <a:pathLst>
                <a:path w="22801" h="3037" fill="none" extrusionOk="0">
                  <a:moveTo>
                    <a:pt x="22801" y="3037"/>
                  </a:moveTo>
                  <a:lnTo>
                    <a:pt x="0" y="1"/>
                  </a:lnTo>
                </a:path>
              </a:pathLst>
            </a:custGeom>
            <a:noFill/>
            <a:ln w="4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784693" y="2356825"/>
              <a:ext cx="1800" cy="177725"/>
            </a:xfrm>
            <a:custGeom>
              <a:avLst/>
              <a:gdLst/>
              <a:ahLst/>
              <a:cxnLst/>
              <a:rect l="l" t="t" r="r" b="b"/>
              <a:pathLst>
                <a:path w="72" h="7109" fill="none" extrusionOk="0">
                  <a:moveTo>
                    <a:pt x="72" y="7109"/>
                  </a:moveTo>
                  <a:lnTo>
                    <a:pt x="0" y="1"/>
                  </a:lnTo>
                </a:path>
              </a:pathLst>
            </a:custGeom>
            <a:noFill/>
            <a:ln w="4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931143" y="2375875"/>
              <a:ext cx="2100" cy="177725"/>
            </a:xfrm>
            <a:custGeom>
              <a:avLst/>
              <a:gdLst/>
              <a:ahLst/>
              <a:cxnLst/>
              <a:rect l="l" t="t" r="r" b="b"/>
              <a:pathLst>
                <a:path w="84" h="7109" fill="none" extrusionOk="0">
                  <a:moveTo>
                    <a:pt x="84" y="7109"/>
                  </a:moveTo>
                  <a:lnTo>
                    <a:pt x="0" y="1"/>
                  </a:lnTo>
                </a:path>
              </a:pathLst>
            </a:custGeom>
            <a:noFill/>
            <a:ln w="4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088593" y="2392250"/>
              <a:ext cx="1800" cy="178025"/>
            </a:xfrm>
            <a:custGeom>
              <a:avLst/>
              <a:gdLst/>
              <a:ahLst/>
              <a:cxnLst/>
              <a:rect l="l" t="t" r="r" b="b"/>
              <a:pathLst>
                <a:path w="72" h="7121" fill="none" extrusionOk="0">
                  <a:moveTo>
                    <a:pt x="72" y="7121"/>
                  </a:moveTo>
                  <a:lnTo>
                    <a:pt x="1" y="1"/>
                  </a:lnTo>
                </a:path>
              </a:pathLst>
            </a:custGeom>
            <a:noFill/>
            <a:ln w="4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263018" y="2578575"/>
              <a:ext cx="359300" cy="15225"/>
            </a:xfrm>
            <a:custGeom>
              <a:avLst/>
              <a:gdLst/>
              <a:ahLst/>
              <a:cxnLst/>
              <a:rect l="l" t="t" r="r" b="b"/>
              <a:pathLst>
                <a:path w="14372" h="609" fill="none" extrusionOk="0">
                  <a:moveTo>
                    <a:pt x="1" y="608"/>
                  </a:moveTo>
                  <a:lnTo>
                    <a:pt x="14371" y="1"/>
                  </a:lnTo>
                </a:path>
              </a:pathLst>
            </a:custGeom>
            <a:noFill/>
            <a:ln w="4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730818" y="2531550"/>
              <a:ext cx="3600" cy="287875"/>
            </a:xfrm>
            <a:custGeom>
              <a:avLst/>
              <a:gdLst/>
              <a:ahLst/>
              <a:cxnLst/>
              <a:rect l="l" t="t" r="r" b="b"/>
              <a:pathLst>
                <a:path w="144" h="11515" fill="none" extrusionOk="0">
                  <a:moveTo>
                    <a:pt x="0" y="1"/>
                  </a:moveTo>
                  <a:lnTo>
                    <a:pt x="143" y="11514"/>
                  </a:lnTo>
                </a:path>
              </a:pathLst>
            </a:custGeom>
            <a:noFill/>
            <a:ln w="23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784693" y="2537800"/>
              <a:ext cx="3900" cy="292625"/>
            </a:xfrm>
            <a:custGeom>
              <a:avLst/>
              <a:gdLst/>
              <a:ahLst/>
              <a:cxnLst/>
              <a:rect l="l" t="t" r="r" b="b"/>
              <a:pathLst>
                <a:path w="156" h="11705" fill="none" extrusionOk="0">
                  <a:moveTo>
                    <a:pt x="0" y="1"/>
                  </a:moveTo>
                  <a:lnTo>
                    <a:pt x="155" y="11705"/>
                  </a:lnTo>
                </a:path>
              </a:pathLst>
            </a:custGeom>
            <a:noFill/>
            <a:ln w="23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838868" y="2544050"/>
              <a:ext cx="3600" cy="297400"/>
            </a:xfrm>
            <a:custGeom>
              <a:avLst/>
              <a:gdLst/>
              <a:ahLst/>
              <a:cxnLst/>
              <a:rect l="l" t="t" r="r" b="b"/>
              <a:pathLst>
                <a:path w="144" h="11896" fill="none" extrusionOk="0">
                  <a:moveTo>
                    <a:pt x="0" y="1"/>
                  </a:moveTo>
                  <a:lnTo>
                    <a:pt x="143" y="11895"/>
                  </a:lnTo>
                </a:path>
              </a:pathLst>
            </a:custGeom>
            <a:noFill/>
            <a:ln w="23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892743" y="2550300"/>
              <a:ext cx="3600" cy="302150"/>
            </a:xfrm>
            <a:custGeom>
              <a:avLst/>
              <a:gdLst/>
              <a:ahLst/>
              <a:cxnLst/>
              <a:rect l="l" t="t" r="r" b="b"/>
              <a:pathLst>
                <a:path w="144" h="12086" fill="none" extrusionOk="0">
                  <a:moveTo>
                    <a:pt x="0" y="1"/>
                  </a:moveTo>
                  <a:lnTo>
                    <a:pt x="143" y="12086"/>
                  </a:lnTo>
                </a:path>
              </a:pathLst>
            </a:custGeom>
            <a:noFill/>
            <a:ln w="23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946618" y="2556850"/>
              <a:ext cx="3600" cy="306625"/>
            </a:xfrm>
            <a:custGeom>
              <a:avLst/>
              <a:gdLst/>
              <a:ahLst/>
              <a:cxnLst/>
              <a:rect l="l" t="t" r="r" b="b"/>
              <a:pathLst>
                <a:path w="144" h="12265" fill="none" extrusionOk="0">
                  <a:moveTo>
                    <a:pt x="0" y="1"/>
                  </a:moveTo>
                  <a:lnTo>
                    <a:pt x="143" y="12264"/>
                  </a:lnTo>
                </a:path>
              </a:pathLst>
            </a:custGeom>
            <a:noFill/>
            <a:ln w="23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000493" y="2563100"/>
              <a:ext cx="3600" cy="311375"/>
            </a:xfrm>
            <a:custGeom>
              <a:avLst/>
              <a:gdLst/>
              <a:ahLst/>
              <a:cxnLst/>
              <a:rect l="l" t="t" r="r" b="b"/>
              <a:pathLst>
                <a:path w="144" h="12455" fill="none" extrusionOk="0">
                  <a:moveTo>
                    <a:pt x="0" y="1"/>
                  </a:moveTo>
                  <a:lnTo>
                    <a:pt x="143" y="12455"/>
                  </a:lnTo>
                </a:path>
              </a:pathLst>
            </a:custGeom>
            <a:noFill/>
            <a:ln w="23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054668" y="2569350"/>
              <a:ext cx="3600" cy="316150"/>
            </a:xfrm>
            <a:custGeom>
              <a:avLst/>
              <a:gdLst/>
              <a:ahLst/>
              <a:cxnLst/>
              <a:rect l="l" t="t" r="r" b="b"/>
              <a:pathLst>
                <a:path w="144" h="12646" fill="none" extrusionOk="0">
                  <a:moveTo>
                    <a:pt x="0" y="1"/>
                  </a:moveTo>
                  <a:lnTo>
                    <a:pt x="143" y="12645"/>
                  </a:lnTo>
                </a:path>
              </a:pathLst>
            </a:custGeom>
            <a:noFill/>
            <a:ln w="23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108543" y="2575600"/>
              <a:ext cx="3600" cy="320600"/>
            </a:xfrm>
            <a:custGeom>
              <a:avLst/>
              <a:gdLst/>
              <a:ahLst/>
              <a:cxnLst/>
              <a:rect l="l" t="t" r="r" b="b"/>
              <a:pathLst>
                <a:path w="144" h="12824" fill="none" extrusionOk="0">
                  <a:moveTo>
                    <a:pt x="0" y="1"/>
                  </a:moveTo>
                  <a:lnTo>
                    <a:pt x="143" y="12824"/>
                  </a:lnTo>
                </a:path>
              </a:pathLst>
            </a:custGeom>
            <a:noFill/>
            <a:ln w="23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162418" y="2581850"/>
              <a:ext cx="3600" cy="325375"/>
            </a:xfrm>
            <a:custGeom>
              <a:avLst/>
              <a:gdLst/>
              <a:ahLst/>
              <a:cxnLst/>
              <a:rect l="l" t="t" r="r" b="b"/>
              <a:pathLst>
                <a:path w="144" h="13015" fill="none" extrusionOk="0">
                  <a:moveTo>
                    <a:pt x="0" y="1"/>
                  </a:moveTo>
                  <a:lnTo>
                    <a:pt x="143" y="13014"/>
                  </a:lnTo>
                </a:path>
              </a:pathLst>
            </a:custGeom>
            <a:noFill/>
            <a:ln w="23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216593" y="2588100"/>
              <a:ext cx="3300" cy="330125"/>
            </a:xfrm>
            <a:custGeom>
              <a:avLst/>
              <a:gdLst/>
              <a:ahLst/>
              <a:cxnLst/>
              <a:rect l="l" t="t" r="r" b="b"/>
              <a:pathLst>
                <a:path w="132" h="13205" fill="none" extrusionOk="0">
                  <a:moveTo>
                    <a:pt x="0" y="1"/>
                  </a:moveTo>
                  <a:lnTo>
                    <a:pt x="131" y="13205"/>
                  </a:lnTo>
                </a:path>
              </a:pathLst>
            </a:custGeom>
            <a:noFill/>
            <a:ln w="23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639268" y="1969175"/>
              <a:ext cx="813200" cy="485050"/>
            </a:xfrm>
            <a:custGeom>
              <a:avLst/>
              <a:gdLst/>
              <a:ahLst/>
              <a:cxnLst/>
              <a:rect l="l" t="t" r="r" b="b"/>
              <a:pathLst>
                <a:path w="32528" h="19402" extrusionOk="0">
                  <a:moveTo>
                    <a:pt x="22637" y="1"/>
                  </a:moveTo>
                  <a:cubicBezTo>
                    <a:pt x="21922" y="1"/>
                    <a:pt x="21216" y="146"/>
                    <a:pt x="20574" y="469"/>
                  </a:cubicBezTo>
                  <a:cubicBezTo>
                    <a:pt x="18812" y="1338"/>
                    <a:pt x="17752" y="3362"/>
                    <a:pt x="15895" y="3982"/>
                  </a:cubicBezTo>
                  <a:cubicBezTo>
                    <a:pt x="15375" y="4156"/>
                    <a:pt x="14833" y="4206"/>
                    <a:pt x="14283" y="4206"/>
                  </a:cubicBezTo>
                  <a:cubicBezTo>
                    <a:pt x="13542" y="4206"/>
                    <a:pt x="12784" y="4115"/>
                    <a:pt x="12040" y="4115"/>
                  </a:cubicBezTo>
                  <a:cubicBezTo>
                    <a:pt x="11530" y="4115"/>
                    <a:pt x="11025" y="4158"/>
                    <a:pt x="10537" y="4303"/>
                  </a:cubicBezTo>
                  <a:cubicBezTo>
                    <a:pt x="9037" y="4756"/>
                    <a:pt x="7977" y="6101"/>
                    <a:pt x="7180" y="7446"/>
                  </a:cubicBezTo>
                  <a:cubicBezTo>
                    <a:pt x="6370" y="8792"/>
                    <a:pt x="5691" y="10256"/>
                    <a:pt x="4525" y="11304"/>
                  </a:cubicBezTo>
                  <a:cubicBezTo>
                    <a:pt x="3620" y="12114"/>
                    <a:pt x="2477" y="12614"/>
                    <a:pt x="1572" y="13423"/>
                  </a:cubicBezTo>
                  <a:cubicBezTo>
                    <a:pt x="667" y="14221"/>
                    <a:pt x="0" y="15543"/>
                    <a:pt x="512" y="16638"/>
                  </a:cubicBezTo>
                  <a:cubicBezTo>
                    <a:pt x="9204" y="18551"/>
                    <a:pt x="18550" y="19401"/>
                    <a:pt x="27552" y="19401"/>
                  </a:cubicBezTo>
                  <a:cubicBezTo>
                    <a:pt x="28637" y="19401"/>
                    <a:pt x="29717" y="19389"/>
                    <a:pt x="30790" y="19364"/>
                  </a:cubicBezTo>
                  <a:cubicBezTo>
                    <a:pt x="32123" y="17138"/>
                    <a:pt x="32528" y="14411"/>
                    <a:pt x="32183" y="11828"/>
                  </a:cubicBezTo>
                  <a:cubicBezTo>
                    <a:pt x="31826" y="9244"/>
                    <a:pt x="30754" y="6803"/>
                    <a:pt x="29337" y="4613"/>
                  </a:cubicBezTo>
                  <a:cubicBezTo>
                    <a:pt x="28373" y="3124"/>
                    <a:pt x="27206" y="1719"/>
                    <a:pt x="25670" y="838"/>
                  </a:cubicBezTo>
                  <a:cubicBezTo>
                    <a:pt x="24756" y="314"/>
                    <a:pt x="23687" y="1"/>
                    <a:pt x="22637" y="1"/>
                  </a:cubicBezTo>
                  <a:close/>
                </a:path>
              </a:pathLst>
            </a:custGeom>
            <a:solidFill>
              <a:srgbClr val="292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863568" y="1990850"/>
              <a:ext cx="524800" cy="313075"/>
            </a:xfrm>
            <a:custGeom>
              <a:avLst/>
              <a:gdLst/>
              <a:ahLst/>
              <a:cxnLst/>
              <a:rect l="l" t="t" r="r" b="b"/>
              <a:pathLst>
                <a:path w="20992" h="12523" extrusionOk="0">
                  <a:moveTo>
                    <a:pt x="14599" y="0"/>
                  </a:moveTo>
                  <a:cubicBezTo>
                    <a:pt x="14141" y="0"/>
                    <a:pt x="13688" y="92"/>
                    <a:pt x="13276" y="293"/>
                  </a:cubicBezTo>
                  <a:cubicBezTo>
                    <a:pt x="12133" y="864"/>
                    <a:pt x="11454" y="2162"/>
                    <a:pt x="10252" y="2567"/>
                  </a:cubicBezTo>
                  <a:cubicBezTo>
                    <a:pt x="9914" y="2681"/>
                    <a:pt x="9561" y="2713"/>
                    <a:pt x="9203" y="2713"/>
                  </a:cubicBezTo>
                  <a:cubicBezTo>
                    <a:pt x="8733" y="2713"/>
                    <a:pt x="8252" y="2658"/>
                    <a:pt x="7781" y="2658"/>
                  </a:cubicBezTo>
                  <a:cubicBezTo>
                    <a:pt x="7447" y="2658"/>
                    <a:pt x="7117" y="2686"/>
                    <a:pt x="6799" y="2781"/>
                  </a:cubicBezTo>
                  <a:cubicBezTo>
                    <a:pt x="5823" y="3067"/>
                    <a:pt x="5144" y="3936"/>
                    <a:pt x="4632" y="4805"/>
                  </a:cubicBezTo>
                  <a:cubicBezTo>
                    <a:pt x="4108" y="5674"/>
                    <a:pt x="3668" y="6615"/>
                    <a:pt x="2917" y="7294"/>
                  </a:cubicBezTo>
                  <a:cubicBezTo>
                    <a:pt x="2334" y="7818"/>
                    <a:pt x="1596" y="8139"/>
                    <a:pt x="1001" y="8663"/>
                  </a:cubicBezTo>
                  <a:cubicBezTo>
                    <a:pt x="417" y="9175"/>
                    <a:pt x="0" y="10032"/>
                    <a:pt x="322" y="10746"/>
                  </a:cubicBezTo>
                  <a:cubicBezTo>
                    <a:pt x="5902" y="11972"/>
                    <a:pt x="11904" y="12523"/>
                    <a:pt x="17679" y="12523"/>
                  </a:cubicBezTo>
                  <a:cubicBezTo>
                    <a:pt x="18410" y="12523"/>
                    <a:pt x="19138" y="12514"/>
                    <a:pt x="19860" y="12497"/>
                  </a:cubicBezTo>
                  <a:cubicBezTo>
                    <a:pt x="20729" y="11056"/>
                    <a:pt x="20991" y="9294"/>
                    <a:pt x="20765" y="7639"/>
                  </a:cubicBezTo>
                  <a:cubicBezTo>
                    <a:pt x="20539" y="5972"/>
                    <a:pt x="19848" y="4389"/>
                    <a:pt x="18931" y="2984"/>
                  </a:cubicBezTo>
                  <a:cubicBezTo>
                    <a:pt x="18312" y="2019"/>
                    <a:pt x="17562" y="1102"/>
                    <a:pt x="16562" y="543"/>
                  </a:cubicBezTo>
                  <a:cubicBezTo>
                    <a:pt x="15972" y="201"/>
                    <a:pt x="15279" y="0"/>
                    <a:pt x="145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293968" y="1918025"/>
              <a:ext cx="670350" cy="417850"/>
            </a:xfrm>
            <a:custGeom>
              <a:avLst/>
              <a:gdLst/>
              <a:ahLst/>
              <a:cxnLst/>
              <a:rect l="l" t="t" r="r" b="b"/>
              <a:pathLst>
                <a:path w="26814" h="16714" extrusionOk="0">
                  <a:moveTo>
                    <a:pt x="8301" y="1"/>
                  </a:moveTo>
                  <a:cubicBezTo>
                    <a:pt x="7990" y="1"/>
                    <a:pt x="7678" y="29"/>
                    <a:pt x="7371" y="86"/>
                  </a:cubicBezTo>
                  <a:cubicBezTo>
                    <a:pt x="5406" y="455"/>
                    <a:pt x="3728" y="2039"/>
                    <a:pt x="3239" y="3980"/>
                  </a:cubicBezTo>
                  <a:cubicBezTo>
                    <a:pt x="2799" y="5730"/>
                    <a:pt x="3239" y="7694"/>
                    <a:pt x="2358" y="9278"/>
                  </a:cubicBezTo>
                  <a:cubicBezTo>
                    <a:pt x="1882" y="10123"/>
                    <a:pt x="1084" y="10742"/>
                    <a:pt x="537" y="11552"/>
                  </a:cubicBezTo>
                  <a:cubicBezTo>
                    <a:pt x="1" y="12362"/>
                    <a:pt x="263" y="14231"/>
                    <a:pt x="299" y="14231"/>
                  </a:cubicBezTo>
                  <a:lnTo>
                    <a:pt x="26786" y="16705"/>
                  </a:lnTo>
                  <a:lnTo>
                    <a:pt x="26786" y="16705"/>
                  </a:lnTo>
                  <a:cubicBezTo>
                    <a:pt x="26641" y="16539"/>
                    <a:pt x="26383" y="14159"/>
                    <a:pt x="25278" y="13433"/>
                  </a:cubicBezTo>
                  <a:cubicBezTo>
                    <a:pt x="24683" y="13040"/>
                    <a:pt x="23932" y="12862"/>
                    <a:pt x="23409" y="12374"/>
                  </a:cubicBezTo>
                  <a:cubicBezTo>
                    <a:pt x="21885" y="10969"/>
                    <a:pt x="22944" y="7933"/>
                    <a:pt x="21277" y="6706"/>
                  </a:cubicBezTo>
                  <a:cubicBezTo>
                    <a:pt x="20834" y="6383"/>
                    <a:pt x="20330" y="6281"/>
                    <a:pt x="19795" y="6281"/>
                  </a:cubicBezTo>
                  <a:cubicBezTo>
                    <a:pt x="18880" y="6281"/>
                    <a:pt x="17875" y="6580"/>
                    <a:pt x="16926" y="6580"/>
                  </a:cubicBezTo>
                  <a:cubicBezTo>
                    <a:pt x="16568" y="6580"/>
                    <a:pt x="16218" y="6537"/>
                    <a:pt x="15884" y="6421"/>
                  </a:cubicBezTo>
                  <a:cubicBezTo>
                    <a:pt x="14169" y="5813"/>
                    <a:pt x="13705" y="3658"/>
                    <a:pt x="12645" y="2182"/>
                  </a:cubicBezTo>
                  <a:cubicBezTo>
                    <a:pt x="11661" y="816"/>
                    <a:pt x="9982" y="1"/>
                    <a:pt x="8301" y="1"/>
                  </a:cubicBezTo>
                  <a:close/>
                  <a:moveTo>
                    <a:pt x="26786" y="16705"/>
                  </a:moveTo>
                  <a:cubicBezTo>
                    <a:pt x="26791" y="16711"/>
                    <a:pt x="26796" y="16714"/>
                    <a:pt x="26801" y="16714"/>
                  </a:cubicBezTo>
                  <a:cubicBezTo>
                    <a:pt x="26806" y="16714"/>
                    <a:pt x="26810" y="16712"/>
                    <a:pt x="26814" y="16707"/>
                  </a:cubicBezTo>
                  <a:lnTo>
                    <a:pt x="26786" y="1670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729918" y="1967075"/>
              <a:ext cx="558125" cy="347650"/>
            </a:xfrm>
            <a:custGeom>
              <a:avLst/>
              <a:gdLst/>
              <a:ahLst/>
              <a:cxnLst/>
              <a:rect l="l" t="t" r="r" b="b"/>
              <a:pathLst>
                <a:path w="22325" h="13906" extrusionOk="0">
                  <a:moveTo>
                    <a:pt x="6928" y="1"/>
                  </a:moveTo>
                  <a:cubicBezTo>
                    <a:pt x="6662" y="1"/>
                    <a:pt x="6395" y="26"/>
                    <a:pt x="6132" y="77"/>
                  </a:cubicBezTo>
                  <a:cubicBezTo>
                    <a:pt x="4501" y="387"/>
                    <a:pt x="3108" y="1696"/>
                    <a:pt x="2703" y="3316"/>
                  </a:cubicBezTo>
                  <a:cubicBezTo>
                    <a:pt x="2322" y="4768"/>
                    <a:pt x="2691" y="6411"/>
                    <a:pt x="1965" y="7721"/>
                  </a:cubicBezTo>
                  <a:cubicBezTo>
                    <a:pt x="1572" y="8423"/>
                    <a:pt x="894" y="8947"/>
                    <a:pt x="453" y="9614"/>
                  </a:cubicBezTo>
                  <a:cubicBezTo>
                    <a:pt x="1" y="10293"/>
                    <a:pt x="215" y="11840"/>
                    <a:pt x="251" y="11840"/>
                  </a:cubicBezTo>
                  <a:lnTo>
                    <a:pt x="22301" y="13898"/>
                  </a:lnTo>
                  <a:lnTo>
                    <a:pt x="22301" y="13898"/>
                  </a:lnTo>
                  <a:cubicBezTo>
                    <a:pt x="22180" y="13759"/>
                    <a:pt x="21965" y="11788"/>
                    <a:pt x="21039" y="11186"/>
                  </a:cubicBezTo>
                  <a:cubicBezTo>
                    <a:pt x="20539" y="10852"/>
                    <a:pt x="19932" y="10709"/>
                    <a:pt x="19491" y="10304"/>
                  </a:cubicBezTo>
                  <a:cubicBezTo>
                    <a:pt x="18217" y="9138"/>
                    <a:pt x="19110" y="6602"/>
                    <a:pt x="17717" y="5590"/>
                  </a:cubicBezTo>
                  <a:cubicBezTo>
                    <a:pt x="17343" y="5317"/>
                    <a:pt x="16918" y="5231"/>
                    <a:pt x="16466" y="5231"/>
                  </a:cubicBezTo>
                  <a:cubicBezTo>
                    <a:pt x="15709" y="5231"/>
                    <a:pt x="14878" y="5471"/>
                    <a:pt x="14096" y="5471"/>
                  </a:cubicBezTo>
                  <a:cubicBezTo>
                    <a:pt x="13798" y="5471"/>
                    <a:pt x="13506" y="5436"/>
                    <a:pt x="13228" y="5340"/>
                  </a:cubicBezTo>
                  <a:cubicBezTo>
                    <a:pt x="11800" y="4840"/>
                    <a:pt x="11419" y="3042"/>
                    <a:pt x="10526" y="1815"/>
                  </a:cubicBezTo>
                  <a:cubicBezTo>
                    <a:pt x="9706" y="685"/>
                    <a:pt x="8323" y="1"/>
                    <a:pt x="6928" y="1"/>
                  </a:cubicBezTo>
                  <a:close/>
                  <a:moveTo>
                    <a:pt x="22301" y="13898"/>
                  </a:moveTo>
                  <a:lnTo>
                    <a:pt x="22301" y="13898"/>
                  </a:lnTo>
                  <a:cubicBezTo>
                    <a:pt x="22306" y="13903"/>
                    <a:pt x="22310" y="13906"/>
                    <a:pt x="22314" y="13906"/>
                  </a:cubicBezTo>
                  <a:cubicBezTo>
                    <a:pt x="22318" y="13906"/>
                    <a:pt x="22321" y="13904"/>
                    <a:pt x="22325" y="13900"/>
                  </a:cubicBezTo>
                  <a:lnTo>
                    <a:pt x="22301" y="1389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363618" y="2290750"/>
              <a:ext cx="708750" cy="801625"/>
            </a:xfrm>
            <a:custGeom>
              <a:avLst/>
              <a:gdLst/>
              <a:ahLst/>
              <a:cxnLst/>
              <a:rect l="l" t="t" r="r" b="b"/>
              <a:pathLst>
                <a:path w="28350" h="32065" extrusionOk="0">
                  <a:moveTo>
                    <a:pt x="1" y="1"/>
                  </a:moveTo>
                  <a:lnTo>
                    <a:pt x="346" y="25754"/>
                  </a:lnTo>
                  <a:lnTo>
                    <a:pt x="1299" y="25980"/>
                  </a:lnTo>
                  <a:lnTo>
                    <a:pt x="27469" y="31862"/>
                  </a:lnTo>
                  <a:lnTo>
                    <a:pt x="28350" y="32064"/>
                  </a:lnTo>
                  <a:lnTo>
                    <a:pt x="27969" y="3870"/>
                  </a:lnTo>
                  <a:lnTo>
                    <a:pt x="24516" y="3394"/>
                  </a:lnTo>
                  <a:lnTo>
                    <a:pt x="24242" y="3358"/>
                  </a:lnTo>
                  <a:lnTo>
                    <a:pt x="17789" y="2465"/>
                  </a:lnTo>
                  <a:lnTo>
                    <a:pt x="17527" y="2430"/>
                  </a:lnTo>
                  <a:lnTo>
                    <a:pt x="10586" y="1465"/>
                  </a:lnTo>
                  <a:lnTo>
                    <a:pt x="10324" y="1429"/>
                  </a:lnTo>
                  <a:lnTo>
                    <a:pt x="3894" y="548"/>
                  </a:lnTo>
                  <a:lnTo>
                    <a:pt x="3620" y="513"/>
                  </a:lnTo>
                  <a:lnTo>
                    <a:pt x="72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363618" y="2290750"/>
              <a:ext cx="704000" cy="444725"/>
            </a:xfrm>
            <a:custGeom>
              <a:avLst/>
              <a:gdLst/>
              <a:ahLst/>
              <a:cxnLst/>
              <a:rect l="l" t="t" r="r" b="b"/>
              <a:pathLst>
                <a:path w="28160" h="17789" extrusionOk="0">
                  <a:moveTo>
                    <a:pt x="1" y="1"/>
                  </a:moveTo>
                  <a:lnTo>
                    <a:pt x="180" y="13014"/>
                  </a:lnTo>
                  <a:lnTo>
                    <a:pt x="1132" y="13181"/>
                  </a:lnTo>
                  <a:lnTo>
                    <a:pt x="3799" y="13645"/>
                  </a:lnTo>
                  <a:lnTo>
                    <a:pt x="4073" y="13681"/>
                  </a:lnTo>
                  <a:lnTo>
                    <a:pt x="10502" y="14776"/>
                  </a:lnTo>
                  <a:lnTo>
                    <a:pt x="10764" y="14824"/>
                  </a:lnTo>
                  <a:lnTo>
                    <a:pt x="17706" y="16015"/>
                  </a:lnTo>
                  <a:lnTo>
                    <a:pt x="17967" y="16050"/>
                  </a:lnTo>
                  <a:lnTo>
                    <a:pt x="24433" y="17158"/>
                  </a:lnTo>
                  <a:lnTo>
                    <a:pt x="24695" y="17205"/>
                  </a:lnTo>
                  <a:lnTo>
                    <a:pt x="27278" y="17646"/>
                  </a:lnTo>
                  <a:lnTo>
                    <a:pt x="28159" y="17789"/>
                  </a:lnTo>
                  <a:lnTo>
                    <a:pt x="27969" y="3870"/>
                  </a:lnTo>
                  <a:lnTo>
                    <a:pt x="24516" y="3394"/>
                  </a:lnTo>
                  <a:lnTo>
                    <a:pt x="24242" y="3358"/>
                  </a:lnTo>
                  <a:lnTo>
                    <a:pt x="17789" y="2465"/>
                  </a:lnTo>
                  <a:lnTo>
                    <a:pt x="17527" y="2430"/>
                  </a:lnTo>
                  <a:lnTo>
                    <a:pt x="10586" y="1465"/>
                  </a:lnTo>
                  <a:lnTo>
                    <a:pt x="10324" y="1429"/>
                  </a:lnTo>
                  <a:lnTo>
                    <a:pt x="3894" y="548"/>
                  </a:lnTo>
                  <a:lnTo>
                    <a:pt x="3620" y="513"/>
                  </a:lnTo>
                  <a:lnTo>
                    <a:pt x="72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455893" y="2443150"/>
              <a:ext cx="6875" cy="4500"/>
            </a:xfrm>
            <a:custGeom>
              <a:avLst/>
              <a:gdLst/>
              <a:ahLst/>
              <a:cxnLst/>
              <a:rect l="l" t="t" r="r" b="b"/>
              <a:pathLst>
                <a:path w="275" h="180" extrusionOk="0">
                  <a:moveTo>
                    <a:pt x="1" y="1"/>
                  </a:moveTo>
                  <a:lnTo>
                    <a:pt x="13" y="144"/>
                  </a:lnTo>
                  <a:lnTo>
                    <a:pt x="275" y="179"/>
                  </a:lnTo>
                  <a:lnTo>
                    <a:pt x="275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563643" y="2461025"/>
              <a:ext cx="6575" cy="2400"/>
            </a:xfrm>
            <a:custGeom>
              <a:avLst/>
              <a:gdLst/>
              <a:ahLst/>
              <a:cxnLst/>
              <a:rect l="l" t="t" r="r" b="b"/>
              <a:pathLst>
                <a:path w="263" h="96" extrusionOk="0">
                  <a:moveTo>
                    <a:pt x="1" y="0"/>
                  </a:moveTo>
                  <a:lnTo>
                    <a:pt x="1" y="60"/>
                  </a:lnTo>
                  <a:lnTo>
                    <a:pt x="263" y="95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6399943" y="2644075"/>
              <a:ext cx="632550" cy="404825"/>
            </a:xfrm>
            <a:custGeom>
              <a:avLst/>
              <a:gdLst/>
              <a:ahLst/>
              <a:cxnLst/>
              <a:rect l="l" t="t" r="r" b="b"/>
              <a:pathLst>
                <a:path w="25302" h="16193" extrusionOk="0">
                  <a:moveTo>
                    <a:pt x="1" y="0"/>
                  </a:moveTo>
                  <a:lnTo>
                    <a:pt x="143" y="10609"/>
                  </a:lnTo>
                  <a:lnTo>
                    <a:pt x="25301" y="16193"/>
                  </a:lnTo>
                  <a:lnTo>
                    <a:pt x="25135" y="44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396368" y="2719675"/>
              <a:ext cx="647725" cy="115525"/>
            </a:xfrm>
            <a:custGeom>
              <a:avLst/>
              <a:gdLst/>
              <a:ahLst/>
              <a:cxnLst/>
              <a:rect l="l" t="t" r="r" b="b"/>
              <a:pathLst>
                <a:path w="25909" h="4621" fill="none" extrusionOk="0">
                  <a:moveTo>
                    <a:pt x="1" y="1"/>
                  </a:moveTo>
                  <a:lnTo>
                    <a:pt x="25909" y="4620"/>
                  </a:lnTo>
                </a:path>
              </a:pathLst>
            </a:custGeom>
            <a:solidFill>
              <a:schemeClr val="accent5"/>
            </a:solidFill>
            <a:ln w="3275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393393" y="2817900"/>
              <a:ext cx="646525" cy="130400"/>
            </a:xfrm>
            <a:custGeom>
              <a:avLst/>
              <a:gdLst/>
              <a:ahLst/>
              <a:cxnLst/>
              <a:rect l="l" t="t" r="r" b="b"/>
              <a:pathLst>
                <a:path w="25861" h="5216" fill="none" extrusionOk="0">
                  <a:moveTo>
                    <a:pt x="1" y="1"/>
                  </a:moveTo>
                  <a:lnTo>
                    <a:pt x="25861" y="5216"/>
                  </a:lnTo>
                </a:path>
              </a:pathLst>
            </a:custGeom>
            <a:solidFill>
              <a:schemeClr val="accent5"/>
            </a:solidFill>
            <a:ln w="3275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6572893" y="2663125"/>
              <a:ext cx="4175" cy="294700"/>
            </a:xfrm>
            <a:custGeom>
              <a:avLst/>
              <a:gdLst/>
              <a:ahLst/>
              <a:cxnLst/>
              <a:rect l="l" t="t" r="r" b="b"/>
              <a:pathLst>
                <a:path w="167" h="11788" fill="none" extrusionOk="0">
                  <a:moveTo>
                    <a:pt x="0" y="0"/>
                  </a:moveTo>
                  <a:lnTo>
                    <a:pt x="167" y="11788"/>
                  </a:lnTo>
                </a:path>
              </a:pathLst>
            </a:custGeom>
            <a:solidFill>
              <a:schemeClr val="accent5"/>
            </a:solidFill>
            <a:ln w="3275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832443" y="2707175"/>
              <a:ext cx="4175" cy="312850"/>
            </a:xfrm>
            <a:custGeom>
              <a:avLst/>
              <a:gdLst/>
              <a:ahLst/>
              <a:cxnLst/>
              <a:rect l="l" t="t" r="r" b="b"/>
              <a:pathLst>
                <a:path w="167" h="12514" fill="none" extrusionOk="0">
                  <a:moveTo>
                    <a:pt x="0" y="0"/>
                  </a:moveTo>
                  <a:lnTo>
                    <a:pt x="167" y="12514"/>
                  </a:lnTo>
                </a:path>
              </a:pathLst>
            </a:custGeom>
            <a:solidFill>
              <a:schemeClr val="accent5"/>
            </a:solidFill>
            <a:ln w="3275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365418" y="2416650"/>
              <a:ext cx="699525" cy="126850"/>
            </a:xfrm>
            <a:custGeom>
              <a:avLst/>
              <a:gdLst/>
              <a:ahLst/>
              <a:cxnLst/>
              <a:rect l="l" t="t" r="r" b="b"/>
              <a:pathLst>
                <a:path w="27981" h="5074" extrusionOk="0">
                  <a:moveTo>
                    <a:pt x="0" y="1"/>
                  </a:moveTo>
                  <a:lnTo>
                    <a:pt x="12" y="1084"/>
                  </a:lnTo>
                  <a:lnTo>
                    <a:pt x="965" y="1215"/>
                  </a:lnTo>
                  <a:lnTo>
                    <a:pt x="27111" y="4954"/>
                  </a:lnTo>
                  <a:lnTo>
                    <a:pt x="27980" y="5073"/>
                  </a:lnTo>
                  <a:lnTo>
                    <a:pt x="27968" y="4001"/>
                  </a:lnTo>
                  <a:lnTo>
                    <a:pt x="27099" y="3882"/>
                  </a:lnTo>
                  <a:lnTo>
                    <a:pt x="953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6454118" y="2303550"/>
              <a:ext cx="11325" cy="334600"/>
            </a:xfrm>
            <a:custGeom>
              <a:avLst/>
              <a:gdLst/>
              <a:ahLst/>
              <a:cxnLst/>
              <a:rect l="l" t="t" r="r" b="b"/>
              <a:pathLst>
                <a:path w="453" h="13384" extrusionOk="0">
                  <a:moveTo>
                    <a:pt x="0" y="1"/>
                  </a:moveTo>
                  <a:lnTo>
                    <a:pt x="179" y="13383"/>
                  </a:lnTo>
                  <a:lnTo>
                    <a:pt x="453" y="13383"/>
                  </a:lnTo>
                  <a:lnTo>
                    <a:pt x="274" y="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621693" y="2326475"/>
              <a:ext cx="11350" cy="340850"/>
            </a:xfrm>
            <a:custGeom>
              <a:avLst/>
              <a:gdLst/>
              <a:ahLst/>
              <a:cxnLst/>
              <a:rect l="l" t="t" r="r" b="b"/>
              <a:pathLst>
                <a:path w="454" h="13634" extrusionOk="0">
                  <a:moveTo>
                    <a:pt x="1" y="0"/>
                  </a:moveTo>
                  <a:lnTo>
                    <a:pt x="179" y="13633"/>
                  </a:lnTo>
                  <a:lnTo>
                    <a:pt x="453" y="13633"/>
                  </a:lnTo>
                  <a:lnTo>
                    <a:pt x="26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6801768" y="2351475"/>
              <a:ext cx="11050" cy="345600"/>
            </a:xfrm>
            <a:custGeom>
              <a:avLst/>
              <a:gdLst/>
              <a:ahLst/>
              <a:cxnLst/>
              <a:rect l="l" t="t" r="r" b="b"/>
              <a:pathLst>
                <a:path w="442" h="13824" extrusionOk="0">
                  <a:moveTo>
                    <a:pt x="1" y="1"/>
                  </a:moveTo>
                  <a:lnTo>
                    <a:pt x="180" y="13824"/>
                  </a:lnTo>
                  <a:lnTo>
                    <a:pt x="441" y="13824"/>
                  </a:lnTo>
                  <a:lnTo>
                    <a:pt x="263" y="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969668" y="2374700"/>
              <a:ext cx="11625" cy="355725"/>
            </a:xfrm>
            <a:custGeom>
              <a:avLst/>
              <a:gdLst/>
              <a:ahLst/>
              <a:cxnLst/>
              <a:rect l="l" t="t" r="r" b="b"/>
              <a:pathLst>
                <a:path w="465" h="14229" extrusionOk="0">
                  <a:moveTo>
                    <a:pt x="0" y="0"/>
                  </a:moveTo>
                  <a:lnTo>
                    <a:pt x="191" y="14228"/>
                  </a:lnTo>
                  <a:lnTo>
                    <a:pt x="464" y="14228"/>
                  </a:lnTo>
                  <a:lnTo>
                    <a:pt x="27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041093" y="2386300"/>
              <a:ext cx="31275" cy="706075"/>
            </a:xfrm>
            <a:custGeom>
              <a:avLst/>
              <a:gdLst/>
              <a:ahLst/>
              <a:cxnLst/>
              <a:rect l="l" t="t" r="r" b="b"/>
              <a:pathLst>
                <a:path w="1251" h="28243" extrusionOk="0">
                  <a:moveTo>
                    <a:pt x="1" y="1"/>
                  </a:moveTo>
                  <a:lnTo>
                    <a:pt x="370" y="28052"/>
                  </a:lnTo>
                  <a:lnTo>
                    <a:pt x="1251" y="28242"/>
                  </a:lnTo>
                  <a:lnTo>
                    <a:pt x="870" y="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363618" y="2293725"/>
              <a:ext cx="32475" cy="646825"/>
            </a:xfrm>
            <a:custGeom>
              <a:avLst/>
              <a:gdLst/>
              <a:ahLst/>
              <a:cxnLst/>
              <a:rect l="l" t="t" r="r" b="b"/>
              <a:pathLst>
                <a:path w="1299" h="25873" extrusionOk="0">
                  <a:moveTo>
                    <a:pt x="1" y="1"/>
                  </a:moveTo>
                  <a:lnTo>
                    <a:pt x="346" y="25635"/>
                  </a:lnTo>
                  <a:lnTo>
                    <a:pt x="1299" y="25873"/>
                  </a:lnTo>
                  <a:lnTo>
                    <a:pt x="953" y="12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365418" y="2291050"/>
              <a:ext cx="698325" cy="163450"/>
            </a:xfrm>
            <a:custGeom>
              <a:avLst/>
              <a:gdLst/>
              <a:ahLst/>
              <a:cxnLst/>
              <a:rect l="l" t="t" r="r" b="b"/>
              <a:pathLst>
                <a:path w="27933" h="6538" extrusionOk="0">
                  <a:moveTo>
                    <a:pt x="0" y="1"/>
                  </a:moveTo>
                  <a:lnTo>
                    <a:pt x="48" y="3394"/>
                  </a:lnTo>
                  <a:lnTo>
                    <a:pt x="27932" y="6537"/>
                  </a:lnTo>
                  <a:lnTo>
                    <a:pt x="27897" y="3858"/>
                  </a:lnTo>
                  <a:lnTo>
                    <a:pt x="24444" y="3382"/>
                  </a:lnTo>
                  <a:lnTo>
                    <a:pt x="24170" y="3346"/>
                  </a:lnTo>
                  <a:lnTo>
                    <a:pt x="17717" y="2453"/>
                  </a:lnTo>
                  <a:lnTo>
                    <a:pt x="17455" y="2418"/>
                  </a:lnTo>
                  <a:lnTo>
                    <a:pt x="10514" y="1453"/>
                  </a:lnTo>
                  <a:lnTo>
                    <a:pt x="10252" y="1417"/>
                  </a:lnTo>
                  <a:lnTo>
                    <a:pt x="3822" y="536"/>
                  </a:lnTo>
                  <a:lnTo>
                    <a:pt x="3548" y="5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058068" y="2268725"/>
              <a:ext cx="625700" cy="823650"/>
            </a:xfrm>
            <a:custGeom>
              <a:avLst/>
              <a:gdLst/>
              <a:ahLst/>
              <a:cxnLst/>
              <a:rect l="l" t="t" r="r" b="b"/>
              <a:pathLst>
                <a:path w="25028" h="32946" extrusionOk="0">
                  <a:moveTo>
                    <a:pt x="5703" y="1"/>
                  </a:moveTo>
                  <a:lnTo>
                    <a:pt x="179" y="4751"/>
                  </a:lnTo>
                  <a:cubicBezTo>
                    <a:pt x="0" y="4751"/>
                    <a:pt x="560" y="32945"/>
                    <a:pt x="560" y="32945"/>
                  </a:cubicBezTo>
                  <a:lnTo>
                    <a:pt x="25027" y="31171"/>
                  </a:lnTo>
                  <a:lnTo>
                    <a:pt x="24610" y="1"/>
                  </a:lnTo>
                  <a:lnTo>
                    <a:pt x="5680" y="24"/>
                  </a:lnTo>
                  <a:lnTo>
                    <a:pt x="5703" y="1"/>
                  </a:lnTo>
                  <a:close/>
                </a:path>
              </a:pathLst>
            </a:custGeom>
            <a:solidFill>
              <a:srgbClr val="FFF3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058068" y="2268725"/>
              <a:ext cx="625700" cy="823650"/>
            </a:xfrm>
            <a:custGeom>
              <a:avLst/>
              <a:gdLst/>
              <a:ahLst/>
              <a:cxnLst/>
              <a:rect l="l" t="t" r="r" b="b"/>
              <a:pathLst>
                <a:path w="25028" h="32946" extrusionOk="0">
                  <a:moveTo>
                    <a:pt x="5703" y="1"/>
                  </a:moveTo>
                  <a:lnTo>
                    <a:pt x="179" y="4751"/>
                  </a:lnTo>
                  <a:cubicBezTo>
                    <a:pt x="0" y="4751"/>
                    <a:pt x="560" y="32945"/>
                    <a:pt x="560" y="32945"/>
                  </a:cubicBezTo>
                  <a:lnTo>
                    <a:pt x="25027" y="31171"/>
                  </a:lnTo>
                  <a:lnTo>
                    <a:pt x="24610" y="1"/>
                  </a:lnTo>
                  <a:lnTo>
                    <a:pt x="5680" y="24"/>
                  </a:lnTo>
                  <a:lnTo>
                    <a:pt x="5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152593" y="2160075"/>
              <a:ext cx="1051050" cy="259600"/>
            </a:xfrm>
            <a:custGeom>
              <a:avLst/>
              <a:gdLst/>
              <a:ahLst/>
              <a:cxnLst/>
              <a:rect l="l" t="t" r="r" b="b"/>
              <a:pathLst>
                <a:path w="42042" h="10384" extrusionOk="0">
                  <a:moveTo>
                    <a:pt x="7739" y="1"/>
                  </a:moveTo>
                  <a:lnTo>
                    <a:pt x="0" y="5978"/>
                  </a:lnTo>
                  <a:lnTo>
                    <a:pt x="35076" y="10383"/>
                  </a:lnTo>
                  <a:lnTo>
                    <a:pt x="42041" y="4239"/>
                  </a:lnTo>
                  <a:cubicBezTo>
                    <a:pt x="42041" y="4239"/>
                    <a:pt x="8013" y="1"/>
                    <a:pt x="77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345468" y="2122875"/>
              <a:ext cx="857875" cy="143800"/>
            </a:xfrm>
            <a:custGeom>
              <a:avLst/>
              <a:gdLst/>
              <a:ahLst/>
              <a:cxnLst/>
              <a:rect l="l" t="t" r="r" b="b"/>
              <a:pathLst>
                <a:path w="34315" h="5752" extrusionOk="0">
                  <a:moveTo>
                    <a:pt x="1" y="1"/>
                  </a:moveTo>
                  <a:lnTo>
                    <a:pt x="24" y="1489"/>
                  </a:lnTo>
                  <a:lnTo>
                    <a:pt x="34314" y="5751"/>
                  </a:lnTo>
                  <a:lnTo>
                    <a:pt x="34314" y="5751"/>
                  </a:lnTo>
                  <a:lnTo>
                    <a:pt x="34303" y="406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083368" y="998525"/>
              <a:ext cx="1111175" cy="2662650"/>
            </a:xfrm>
            <a:custGeom>
              <a:avLst/>
              <a:gdLst/>
              <a:ahLst/>
              <a:cxnLst/>
              <a:rect l="l" t="t" r="r" b="b"/>
              <a:pathLst>
                <a:path w="44447" h="106506" extrusionOk="0">
                  <a:moveTo>
                    <a:pt x="16890" y="0"/>
                  </a:moveTo>
                  <a:cubicBezTo>
                    <a:pt x="16742" y="0"/>
                    <a:pt x="16593" y="76"/>
                    <a:pt x="16514" y="243"/>
                  </a:cubicBezTo>
                  <a:cubicBezTo>
                    <a:pt x="15014" y="3577"/>
                    <a:pt x="15276" y="7863"/>
                    <a:pt x="15228" y="11506"/>
                  </a:cubicBezTo>
                  <a:cubicBezTo>
                    <a:pt x="15133" y="18828"/>
                    <a:pt x="17431" y="25913"/>
                    <a:pt x="19265" y="33033"/>
                  </a:cubicBezTo>
                  <a:cubicBezTo>
                    <a:pt x="17598" y="31366"/>
                    <a:pt x="15776" y="29925"/>
                    <a:pt x="13954" y="28568"/>
                  </a:cubicBezTo>
                  <a:cubicBezTo>
                    <a:pt x="11776" y="26937"/>
                    <a:pt x="9597" y="25341"/>
                    <a:pt x="7632" y="23520"/>
                  </a:cubicBezTo>
                  <a:cubicBezTo>
                    <a:pt x="5691" y="21698"/>
                    <a:pt x="3953" y="19590"/>
                    <a:pt x="2905" y="17090"/>
                  </a:cubicBezTo>
                  <a:lnTo>
                    <a:pt x="2643" y="17185"/>
                  </a:lnTo>
                  <a:cubicBezTo>
                    <a:pt x="3441" y="19829"/>
                    <a:pt x="5013" y="22210"/>
                    <a:pt x="6823" y="24293"/>
                  </a:cubicBezTo>
                  <a:cubicBezTo>
                    <a:pt x="8644" y="26389"/>
                    <a:pt x="10704" y="28246"/>
                    <a:pt x="12692" y="30080"/>
                  </a:cubicBezTo>
                  <a:cubicBezTo>
                    <a:pt x="14681" y="31913"/>
                    <a:pt x="16586" y="33795"/>
                    <a:pt x="18110" y="35878"/>
                  </a:cubicBezTo>
                  <a:cubicBezTo>
                    <a:pt x="19634" y="37938"/>
                    <a:pt x="20741" y="40212"/>
                    <a:pt x="21027" y="42534"/>
                  </a:cubicBezTo>
                  <a:lnTo>
                    <a:pt x="21146" y="42510"/>
                  </a:lnTo>
                  <a:lnTo>
                    <a:pt x="21146" y="42510"/>
                  </a:lnTo>
                  <a:cubicBezTo>
                    <a:pt x="21717" y="47380"/>
                    <a:pt x="21515" y="52285"/>
                    <a:pt x="19800" y="56750"/>
                  </a:cubicBezTo>
                  <a:cubicBezTo>
                    <a:pt x="19729" y="56583"/>
                    <a:pt x="19657" y="56405"/>
                    <a:pt x="19574" y="56226"/>
                  </a:cubicBezTo>
                  <a:cubicBezTo>
                    <a:pt x="18812" y="54452"/>
                    <a:pt x="17883" y="52761"/>
                    <a:pt x="16800" y="51190"/>
                  </a:cubicBezTo>
                  <a:cubicBezTo>
                    <a:pt x="16252" y="50404"/>
                    <a:pt x="15681" y="49642"/>
                    <a:pt x="15074" y="48915"/>
                  </a:cubicBezTo>
                  <a:cubicBezTo>
                    <a:pt x="14466" y="48201"/>
                    <a:pt x="13835" y="47522"/>
                    <a:pt x="13192" y="46868"/>
                  </a:cubicBezTo>
                  <a:cubicBezTo>
                    <a:pt x="10633" y="44272"/>
                    <a:pt x="7918" y="42129"/>
                    <a:pt x="5572" y="39700"/>
                  </a:cubicBezTo>
                  <a:cubicBezTo>
                    <a:pt x="4394" y="38486"/>
                    <a:pt x="3298" y="37188"/>
                    <a:pt x="2382" y="35783"/>
                  </a:cubicBezTo>
                  <a:cubicBezTo>
                    <a:pt x="1465" y="34366"/>
                    <a:pt x="715" y="32818"/>
                    <a:pt x="274" y="31140"/>
                  </a:cubicBezTo>
                  <a:lnTo>
                    <a:pt x="0" y="31187"/>
                  </a:lnTo>
                  <a:cubicBezTo>
                    <a:pt x="119" y="32949"/>
                    <a:pt x="584" y="34699"/>
                    <a:pt x="1262" y="36354"/>
                  </a:cubicBezTo>
                  <a:cubicBezTo>
                    <a:pt x="1953" y="38021"/>
                    <a:pt x="2834" y="39593"/>
                    <a:pt x="3822" y="41093"/>
                  </a:cubicBezTo>
                  <a:cubicBezTo>
                    <a:pt x="5799" y="44093"/>
                    <a:pt x="8120" y="46772"/>
                    <a:pt x="9966" y="49535"/>
                  </a:cubicBezTo>
                  <a:cubicBezTo>
                    <a:pt x="10430" y="50225"/>
                    <a:pt x="10859" y="50916"/>
                    <a:pt x="11252" y="51606"/>
                  </a:cubicBezTo>
                  <a:cubicBezTo>
                    <a:pt x="11645" y="52309"/>
                    <a:pt x="11990" y="53011"/>
                    <a:pt x="12311" y="53738"/>
                  </a:cubicBezTo>
                  <a:cubicBezTo>
                    <a:pt x="12942" y="55178"/>
                    <a:pt x="13419" y="56678"/>
                    <a:pt x="13764" y="58190"/>
                  </a:cubicBezTo>
                  <a:cubicBezTo>
                    <a:pt x="14454" y="61203"/>
                    <a:pt x="14502" y="64310"/>
                    <a:pt x="14014" y="67215"/>
                  </a:cubicBezTo>
                  <a:lnTo>
                    <a:pt x="14383" y="67239"/>
                  </a:lnTo>
                  <a:cubicBezTo>
                    <a:pt x="12823" y="70097"/>
                    <a:pt x="11275" y="72954"/>
                    <a:pt x="9871" y="75835"/>
                  </a:cubicBezTo>
                  <a:cubicBezTo>
                    <a:pt x="5120" y="85622"/>
                    <a:pt x="6739" y="96540"/>
                    <a:pt x="1512" y="106077"/>
                  </a:cubicBezTo>
                  <a:lnTo>
                    <a:pt x="30540" y="106506"/>
                  </a:lnTo>
                  <a:cubicBezTo>
                    <a:pt x="27789" y="99041"/>
                    <a:pt x="25849" y="90718"/>
                    <a:pt x="27027" y="82860"/>
                  </a:cubicBezTo>
                  <a:cubicBezTo>
                    <a:pt x="28063" y="76002"/>
                    <a:pt x="32028" y="69847"/>
                    <a:pt x="32957" y="62977"/>
                  </a:cubicBezTo>
                  <a:cubicBezTo>
                    <a:pt x="33600" y="58286"/>
                    <a:pt x="32778" y="53595"/>
                    <a:pt x="31266" y="49070"/>
                  </a:cubicBezTo>
                  <a:cubicBezTo>
                    <a:pt x="31207" y="47392"/>
                    <a:pt x="31314" y="45689"/>
                    <a:pt x="31564" y="43998"/>
                  </a:cubicBezTo>
                  <a:cubicBezTo>
                    <a:pt x="31933" y="41534"/>
                    <a:pt x="32623" y="39081"/>
                    <a:pt x="33600" y="36712"/>
                  </a:cubicBezTo>
                  <a:cubicBezTo>
                    <a:pt x="36826" y="33783"/>
                    <a:pt x="40505" y="31306"/>
                    <a:pt x="44446" y="29270"/>
                  </a:cubicBezTo>
                  <a:lnTo>
                    <a:pt x="44303" y="28961"/>
                  </a:lnTo>
                  <a:cubicBezTo>
                    <a:pt x="41124" y="30163"/>
                    <a:pt x="38041" y="31675"/>
                    <a:pt x="35112" y="33485"/>
                  </a:cubicBezTo>
                  <a:cubicBezTo>
                    <a:pt x="35969" y="31902"/>
                    <a:pt x="36933" y="30354"/>
                    <a:pt x="38017" y="28877"/>
                  </a:cubicBezTo>
                  <a:cubicBezTo>
                    <a:pt x="39696" y="26591"/>
                    <a:pt x="41625" y="24448"/>
                    <a:pt x="43756" y="22484"/>
                  </a:cubicBezTo>
                  <a:lnTo>
                    <a:pt x="43541" y="22210"/>
                  </a:lnTo>
                  <a:cubicBezTo>
                    <a:pt x="41089" y="23793"/>
                    <a:pt x="38767" y="25603"/>
                    <a:pt x="36624" y="27651"/>
                  </a:cubicBezTo>
                  <a:cubicBezTo>
                    <a:pt x="34481" y="29711"/>
                    <a:pt x="32540" y="32009"/>
                    <a:pt x="30873" y="34557"/>
                  </a:cubicBezTo>
                  <a:cubicBezTo>
                    <a:pt x="29635" y="36426"/>
                    <a:pt x="28551" y="38438"/>
                    <a:pt x="27670" y="40569"/>
                  </a:cubicBezTo>
                  <a:cubicBezTo>
                    <a:pt x="24670" y="34426"/>
                    <a:pt x="21122" y="28282"/>
                    <a:pt x="19657" y="21650"/>
                  </a:cubicBezTo>
                  <a:cubicBezTo>
                    <a:pt x="17955" y="13947"/>
                    <a:pt x="17264" y="7684"/>
                    <a:pt x="17312" y="421"/>
                  </a:cubicBezTo>
                  <a:cubicBezTo>
                    <a:pt x="17312" y="155"/>
                    <a:pt x="17102" y="0"/>
                    <a:pt x="16890" y="0"/>
                  </a:cubicBez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7083368" y="994475"/>
              <a:ext cx="1111175" cy="2666700"/>
            </a:xfrm>
            <a:custGeom>
              <a:avLst/>
              <a:gdLst/>
              <a:ahLst/>
              <a:cxnLst/>
              <a:rect l="l" t="t" r="r" b="b"/>
              <a:pathLst>
                <a:path w="44447" h="106668" extrusionOk="0">
                  <a:moveTo>
                    <a:pt x="31564" y="44160"/>
                  </a:moveTo>
                  <a:cubicBezTo>
                    <a:pt x="31933" y="41696"/>
                    <a:pt x="32623" y="39243"/>
                    <a:pt x="33600" y="36874"/>
                  </a:cubicBezTo>
                  <a:cubicBezTo>
                    <a:pt x="36826" y="33945"/>
                    <a:pt x="40505" y="31468"/>
                    <a:pt x="44446" y="29432"/>
                  </a:cubicBezTo>
                  <a:lnTo>
                    <a:pt x="44303" y="29123"/>
                  </a:lnTo>
                  <a:cubicBezTo>
                    <a:pt x="41124" y="30325"/>
                    <a:pt x="38041" y="31837"/>
                    <a:pt x="35112" y="33647"/>
                  </a:cubicBezTo>
                  <a:cubicBezTo>
                    <a:pt x="35969" y="32064"/>
                    <a:pt x="36933" y="30516"/>
                    <a:pt x="38017" y="29039"/>
                  </a:cubicBezTo>
                  <a:cubicBezTo>
                    <a:pt x="39696" y="26753"/>
                    <a:pt x="41625" y="24610"/>
                    <a:pt x="43756" y="22646"/>
                  </a:cubicBezTo>
                  <a:lnTo>
                    <a:pt x="43541" y="22372"/>
                  </a:lnTo>
                  <a:cubicBezTo>
                    <a:pt x="41089" y="23955"/>
                    <a:pt x="38767" y="25765"/>
                    <a:pt x="36624" y="27813"/>
                  </a:cubicBezTo>
                  <a:cubicBezTo>
                    <a:pt x="34481" y="29873"/>
                    <a:pt x="32540" y="32171"/>
                    <a:pt x="30873" y="34719"/>
                  </a:cubicBezTo>
                  <a:cubicBezTo>
                    <a:pt x="29635" y="36588"/>
                    <a:pt x="28551" y="38600"/>
                    <a:pt x="27670" y="40731"/>
                  </a:cubicBezTo>
                  <a:cubicBezTo>
                    <a:pt x="24670" y="34588"/>
                    <a:pt x="21122" y="28444"/>
                    <a:pt x="19657" y="21812"/>
                  </a:cubicBezTo>
                  <a:cubicBezTo>
                    <a:pt x="17955" y="14109"/>
                    <a:pt x="17264" y="7846"/>
                    <a:pt x="17312" y="583"/>
                  </a:cubicBezTo>
                  <a:cubicBezTo>
                    <a:pt x="17312" y="131"/>
                    <a:pt x="16705" y="0"/>
                    <a:pt x="16514" y="405"/>
                  </a:cubicBezTo>
                  <a:cubicBezTo>
                    <a:pt x="15014" y="3739"/>
                    <a:pt x="15276" y="8025"/>
                    <a:pt x="15228" y="11668"/>
                  </a:cubicBezTo>
                  <a:cubicBezTo>
                    <a:pt x="15133" y="18990"/>
                    <a:pt x="17431" y="26075"/>
                    <a:pt x="19265" y="33195"/>
                  </a:cubicBezTo>
                  <a:cubicBezTo>
                    <a:pt x="17598" y="31528"/>
                    <a:pt x="15776" y="30087"/>
                    <a:pt x="13954" y="28730"/>
                  </a:cubicBezTo>
                  <a:cubicBezTo>
                    <a:pt x="11776" y="27099"/>
                    <a:pt x="9597" y="25503"/>
                    <a:pt x="7632" y="23682"/>
                  </a:cubicBezTo>
                  <a:cubicBezTo>
                    <a:pt x="5691" y="21860"/>
                    <a:pt x="3953" y="19752"/>
                    <a:pt x="2905" y="17252"/>
                  </a:cubicBezTo>
                  <a:lnTo>
                    <a:pt x="2643" y="17347"/>
                  </a:lnTo>
                  <a:cubicBezTo>
                    <a:pt x="3441" y="19991"/>
                    <a:pt x="5013" y="22372"/>
                    <a:pt x="6823" y="24455"/>
                  </a:cubicBezTo>
                  <a:cubicBezTo>
                    <a:pt x="8644" y="26551"/>
                    <a:pt x="10704" y="28408"/>
                    <a:pt x="12692" y="30242"/>
                  </a:cubicBezTo>
                  <a:cubicBezTo>
                    <a:pt x="14681" y="32075"/>
                    <a:pt x="16586" y="33957"/>
                    <a:pt x="18110" y="36040"/>
                  </a:cubicBezTo>
                  <a:cubicBezTo>
                    <a:pt x="19634" y="38100"/>
                    <a:pt x="20741" y="40374"/>
                    <a:pt x="21027" y="42696"/>
                  </a:cubicBezTo>
                  <a:lnTo>
                    <a:pt x="21146" y="42672"/>
                  </a:lnTo>
                  <a:cubicBezTo>
                    <a:pt x="21717" y="47542"/>
                    <a:pt x="21515" y="52447"/>
                    <a:pt x="19800" y="56912"/>
                  </a:cubicBezTo>
                  <a:cubicBezTo>
                    <a:pt x="19729" y="56745"/>
                    <a:pt x="19657" y="56567"/>
                    <a:pt x="19574" y="56388"/>
                  </a:cubicBezTo>
                  <a:cubicBezTo>
                    <a:pt x="18812" y="54614"/>
                    <a:pt x="17883" y="52923"/>
                    <a:pt x="16800" y="51352"/>
                  </a:cubicBezTo>
                  <a:cubicBezTo>
                    <a:pt x="16252" y="50566"/>
                    <a:pt x="15681" y="49804"/>
                    <a:pt x="15074" y="49077"/>
                  </a:cubicBezTo>
                  <a:cubicBezTo>
                    <a:pt x="14466" y="48363"/>
                    <a:pt x="13835" y="47684"/>
                    <a:pt x="13192" y="47030"/>
                  </a:cubicBezTo>
                  <a:cubicBezTo>
                    <a:pt x="10633" y="44434"/>
                    <a:pt x="7918" y="42291"/>
                    <a:pt x="5572" y="39862"/>
                  </a:cubicBezTo>
                  <a:cubicBezTo>
                    <a:pt x="4394" y="38648"/>
                    <a:pt x="3298" y="37350"/>
                    <a:pt x="2382" y="35945"/>
                  </a:cubicBezTo>
                  <a:cubicBezTo>
                    <a:pt x="1465" y="34528"/>
                    <a:pt x="715" y="32980"/>
                    <a:pt x="274" y="31302"/>
                  </a:cubicBezTo>
                  <a:lnTo>
                    <a:pt x="0" y="31349"/>
                  </a:lnTo>
                  <a:cubicBezTo>
                    <a:pt x="119" y="33111"/>
                    <a:pt x="584" y="34861"/>
                    <a:pt x="1262" y="36516"/>
                  </a:cubicBezTo>
                  <a:cubicBezTo>
                    <a:pt x="1953" y="38183"/>
                    <a:pt x="2834" y="39755"/>
                    <a:pt x="3822" y="41255"/>
                  </a:cubicBezTo>
                  <a:cubicBezTo>
                    <a:pt x="5799" y="44255"/>
                    <a:pt x="8120" y="46934"/>
                    <a:pt x="9966" y="49697"/>
                  </a:cubicBezTo>
                  <a:cubicBezTo>
                    <a:pt x="10430" y="50387"/>
                    <a:pt x="10859" y="51078"/>
                    <a:pt x="11252" y="51768"/>
                  </a:cubicBezTo>
                  <a:cubicBezTo>
                    <a:pt x="11645" y="52471"/>
                    <a:pt x="11990" y="53173"/>
                    <a:pt x="12311" y="53900"/>
                  </a:cubicBezTo>
                  <a:cubicBezTo>
                    <a:pt x="12942" y="55340"/>
                    <a:pt x="13419" y="56840"/>
                    <a:pt x="13764" y="58352"/>
                  </a:cubicBezTo>
                  <a:cubicBezTo>
                    <a:pt x="14454" y="61365"/>
                    <a:pt x="14502" y="64472"/>
                    <a:pt x="14014" y="67377"/>
                  </a:cubicBezTo>
                  <a:lnTo>
                    <a:pt x="14383" y="67401"/>
                  </a:lnTo>
                  <a:cubicBezTo>
                    <a:pt x="12823" y="70259"/>
                    <a:pt x="11275" y="73116"/>
                    <a:pt x="9871" y="75997"/>
                  </a:cubicBezTo>
                  <a:cubicBezTo>
                    <a:pt x="5120" y="85784"/>
                    <a:pt x="6739" y="96702"/>
                    <a:pt x="1512" y="106239"/>
                  </a:cubicBezTo>
                  <a:lnTo>
                    <a:pt x="30540" y="106668"/>
                  </a:lnTo>
                  <a:cubicBezTo>
                    <a:pt x="27789" y="99203"/>
                    <a:pt x="25849" y="90880"/>
                    <a:pt x="27027" y="83022"/>
                  </a:cubicBezTo>
                  <a:cubicBezTo>
                    <a:pt x="28063" y="76164"/>
                    <a:pt x="32028" y="70009"/>
                    <a:pt x="32957" y="63139"/>
                  </a:cubicBezTo>
                  <a:cubicBezTo>
                    <a:pt x="33600" y="58448"/>
                    <a:pt x="32778" y="53757"/>
                    <a:pt x="31266" y="49232"/>
                  </a:cubicBezTo>
                  <a:cubicBezTo>
                    <a:pt x="31207" y="47554"/>
                    <a:pt x="31314" y="45851"/>
                    <a:pt x="31564" y="4416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797618" y="2350925"/>
              <a:ext cx="1354650" cy="1104625"/>
            </a:xfrm>
            <a:custGeom>
              <a:avLst/>
              <a:gdLst/>
              <a:ahLst/>
              <a:cxnLst/>
              <a:rect l="l" t="t" r="r" b="b"/>
              <a:pathLst>
                <a:path w="54186" h="44185" extrusionOk="0">
                  <a:moveTo>
                    <a:pt x="48950" y="0"/>
                  </a:moveTo>
                  <a:cubicBezTo>
                    <a:pt x="48568" y="0"/>
                    <a:pt x="48188" y="28"/>
                    <a:pt x="47816" y="82"/>
                  </a:cubicBezTo>
                  <a:cubicBezTo>
                    <a:pt x="45446" y="439"/>
                    <a:pt x="43303" y="1689"/>
                    <a:pt x="41244" y="2916"/>
                  </a:cubicBezTo>
                  <a:cubicBezTo>
                    <a:pt x="39184" y="4142"/>
                    <a:pt x="37076" y="5416"/>
                    <a:pt x="34707" y="5821"/>
                  </a:cubicBezTo>
                  <a:cubicBezTo>
                    <a:pt x="32754" y="6154"/>
                    <a:pt x="30730" y="5892"/>
                    <a:pt x="28801" y="6345"/>
                  </a:cubicBezTo>
                  <a:cubicBezTo>
                    <a:pt x="26551" y="6881"/>
                    <a:pt x="24563" y="8440"/>
                    <a:pt x="23503" y="10500"/>
                  </a:cubicBezTo>
                  <a:cubicBezTo>
                    <a:pt x="22503" y="12441"/>
                    <a:pt x="22253" y="14858"/>
                    <a:pt x="20634" y="16322"/>
                  </a:cubicBezTo>
                  <a:cubicBezTo>
                    <a:pt x="18086" y="18608"/>
                    <a:pt x="13609" y="17298"/>
                    <a:pt x="11073" y="19608"/>
                  </a:cubicBezTo>
                  <a:cubicBezTo>
                    <a:pt x="9263" y="21275"/>
                    <a:pt x="9192" y="24156"/>
                    <a:pt x="7656" y="26085"/>
                  </a:cubicBezTo>
                  <a:cubicBezTo>
                    <a:pt x="6584" y="27443"/>
                    <a:pt x="4906" y="28157"/>
                    <a:pt x="3572" y="29264"/>
                  </a:cubicBezTo>
                  <a:cubicBezTo>
                    <a:pt x="1143" y="31300"/>
                    <a:pt x="0" y="34765"/>
                    <a:pt x="750" y="37849"/>
                  </a:cubicBezTo>
                  <a:cubicBezTo>
                    <a:pt x="1500" y="40932"/>
                    <a:pt x="4096" y="43492"/>
                    <a:pt x="7192" y="44183"/>
                  </a:cubicBezTo>
                  <a:cubicBezTo>
                    <a:pt x="7198" y="44184"/>
                    <a:pt x="7347" y="44185"/>
                    <a:pt x="7625" y="44185"/>
                  </a:cubicBezTo>
                  <a:cubicBezTo>
                    <a:pt x="12344" y="44185"/>
                    <a:pt x="54007" y="44004"/>
                    <a:pt x="54007" y="44004"/>
                  </a:cubicBezTo>
                  <a:lnTo>
                    <a:pt x="53090" y="43325"/>
                  </a:lnTo>
                  <a:cubicBezTo>
                    <a:pt x="52995" y="42290"/>
                    <a:pt x="52959" y="41242"/>
                    <a:pt x="52852" y="40206"/>
                  </a:cubicBezTo>
                  <a:cubicBezTo>
                    <a:pt x="53116" y="40004"/>
                    <a:pt x="53444" y="39886"/>
                    <a:pt x="53770" y="39886"/>
                  </a:cubicBezTo>
                  <a:cubicBezTo>
                    <a:pt x="53886" y="39886"/>
                    <a:pt x="54002" y="39901"/>
                    <a:pt x="54114" y="39932"/>
                  </a:cubicBezTo>
                  <a:lnTo>
                    <a:pt x="54186" y="2499"/>
                  </a:lnTo>
                  <a:cubicBezTo>
                    <a:pt x="53092" y="793"/>
                    <a:pt x="50999" y="0"/>
                    <a:pt x="48950" y="0"/>
                  </a:cubicBezTo>
                  <a:close/>
                </a:path>
              </a:pathLst>
            </a:custGeom>
            <a:solidFill>
              <a:srgbClr val="DEA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800593" y="2788600"/>
              <a:ext cx="909950" cy="985125"/>
            </a:xfrm>
            <a:custGeom>
              <a:avLst/>
              <a:gdLst/>
              <a:ahLst/>
              <a:cxnLst/>
              <a:rect l="l" t="t" r="r" b="b"/>
              <a:pathLst>
                <a:path w="36398" h="39405" extrusionOk="0">
                  <a:moveTo>
                    <a:pt x="27859" y="0"/>
                  </a:moveTo>
                  <a:cubicBezTo>
                    <a:pt x="27478" y="0"/>
                    <a:pt x="27097" y="22"/>
                    <a:pt x="26718" y="65"/>
                  </a:cubicBezTo>
                  <a:cubicBezTo>
                    <a:pt x="23360" y="446"/>
                    <a:pt x="20253" y="2542"/>
                    <a:pt x="18646" y="5506"/>
                  </a:cubicBezTo>
                  <a:cubicBezTo>
                    <a:pt x="18467" y="5852"/>
                    <a:pt x="18300" y="6197"/>
                    <a:pt x="18086" y="6530"/>
                  </a:cubicBezTo>
                  <a:cubicBezTo>
                    <a:pt x="18086" y="6507"/>
                    <a:pt x="18098" y="6483"/>
                    <a:pt x="18098" y="6447"/>
                  </a:cubicBezTo>
                  <a:cubicBezTo>
                    <a:pt x="18098" y="6268"/>
                    <a:pt x="18074" y="6078"/>
                    <a:pt x="18003" y="5911"/>
                  </a:cubicBezTo>
                  <a:cubicBezTo>
                    <a:pt x="17919" y="5745"/>
                    <a:pt x="17764" y="5614"/>
                    <a:pt x="17586" y="5578"/>
                  </a:cubicBezTo>
                  <a:cubicBezTo>
                    <a:pt x="17568" y="5576"/>
                    <a:pt x="17549" y="5575"/>
                    <a:pt x="17531" y="5575"/>
                  </a:cubicBezTo>
                  <a:cubicBezTo>
                    <a:pt x="17336" y="5575"/>
                    <a:pt x="17148" y="5689"/>
                    <a:pt x="17050" y="5864"/>
                  </a:cubicBezTo>
                  <a:cubicBezTo>
                    <a:pt x="16943" y="6042"/>
                    <a:pt x="16919" y="6268"/>
                    <a:pt x="16955" y="6471"/>
                  </a:cubicBezTo>
                  <a:cubicBezTo>
                    <a:pt x="16812" y="6233"/>
                    <a:pt x="16645" y="6007"/>
                    <a:pt x="16431" y="5828"/>
                  </a:cubicBezTo>
                  <a:cubicBezTo>
                    <a:pt x="16241" y="5688"/>
                    <a:pt x="16010" y="5590"/>
                    <a:pt x="15786" y="5590"/>
                  </a:cubicBezTo>
                  <a:cubicBezTo>
                    <a:pt x="15742" y="5590"/>
                    <a:pt x="15699" y="5594"/>
                    <a:pt x="15657" y="5602"/>
                  </a:cubicBezTo>
                  <a:cubicBezTo>
                    <a:pt x="15383" y="5661"/>
                    <a:pt x="15133" y="5876"/>
                    <a:pt x="15109" y="6161"/>
                  </a:cubicBezTo>
                  <a:cubicBezTo>
                    <a:pt x="15086" y="6411"/>
                    <a:pt x="15240" y="6649"/>
                    <a:pt x="15407" y="6852"/>
                  </a:cubicBezTo>
                  <a:cubicBezTo>
                    <a:pt x="15669" y="7173"/>
                    <a:pt x="15967" y="7483"/>
                    <a:pt x="16276" y="7757"/>
                  </a:cubicBezTo>
                  <a:cubicBezTo>
                    <a:pt x="16038" y="7781"/>
                    <a:pt x="15788" y="7781"/>
                    <a:pt x="15538" y="7781"/>
                  </a:cubicBezTo>
                  <a:cubicBezTo>
                    <a:pt x="12561" y="7888"/>
                    <a:pt x="9680" y="9459"/>
                    <a:pt x="7978" y="11900"/>
                  </a:cubicBezTo>
                  <a:cubicBezTo>
                    <a:pt x="6680" y="13757"/>
                    <a:pt x="6096" y="16103"/>
                    <a:pt x="6311" y="18365"/>
                  </a:cubicBezTo>
                  <a:cubicBezTo>
                    <a:pt x="6227" y="18270"/>
                    <a:pt x="6132" y="18175"/>
                    <a:pt x="6037" y="18079"/>
                  </a:cubicBezTo>
                  <a:cubicBezTo>
                    <a:pt x="5846" y="17889"/>
                    <a:pt x="5620" y="17710"/>
                    <a:pt x="5358" y="17627"/>
                  </a:cubicBezTo>
                  <a:cubicBezTo>
                    <a:pt x="5256" y="17594"/>
                    <a:pt x="5147" y="17576"/>
                    <a:pt x="5038" y="17576"/>
                  </a:cubicBezTo>
                  <a:cubicBezTo>
                    <a:pt x="4869" y="17576"/>
                    <a:pt x="4703" y="17621"/>
                    <a:pt x="4572" y="17722"/>
                  </a:cubicBezTo>
                  <a:cubicBezTo>
                    <a:pt x="4322" y="17925"/>
                    <a:pt x="4239" y="18282"/>
                    <a:pt x="4322" y="18591"/>
                  </a:cubicBezTo>
                  <a:cubicBezTo>
                    <a:pt x="4394" y="18901"/>
                    <a:pt x="4620" y="19151"/>
                    <a:pt x="4882" y="19341"/>
                  </a:cubicBezTo>
                  <a:cubicBezTo>
                    <a:pt x="4571" y="19270"/>
                    <a:pt x="4260" y="19213"/>
                    <a:pt x="3954" y="19213"/>
                  </a:cubicBezTo>
                  <a:cubicBezTo>
                    <a:pt x="3850" y="19213"/>
                    <a:pt x="3746" y="19219"/>
                    <a:pt x="3644" y="19234"/>
                  </a:cubicBezTo>
                  <a:cubicBezTo>
                    <a:pt x="3227" y="19294"/>
                    <a:pt x="2822" y="19496"/>
                    <a:pt x="2584" y="19842"/>
                  </a:cubicBezTo>
                  <a:cubicBezTo>
                    <a:pt x="2358" y="20199"/>
                    <a:pt x="2346" y="20699"/>
                    <a:pt x="2620" y="21008"/>
                  </a:cubicBezTo>
                  <a:cubicBezTo>
                    <a:pt x="2882" y="21306"/>
                    <a:pt x="3298" y="21377"/>
                    <a:pt x="3679" y="21401"/>
                  </a:cubicBezTo>
                  <a:cubicBezTo>
                    <a:pt x="3882" y="21413"/>
                    <a:pt x="4072" y="21425"/>
                    <a:pt x="4263" y="21437"/>
                  </a:cubicBezTo>
                  <a:cubicBezTo>
                    <a:pt x="2382" y="22592"/>
                    <a:pt x="929" y="24449"/>
                    <a:pt x="346" y="26580"/>
                  </a:cubicBezTo>
                  <a:cubicBezTo>
                    <a:pt x="84" y="27533"/>
                    <a:pt x="0" y="28533"/>
                    <a:pt x="84" y="29521"/>
                  </a:cubicBezTo>
                  <a:cubicBezTo>
                    <a:pt x="215" y="31129"/>
                    <a:pt x="786" y="32700"/>
                    <a:pt x="1727" y="34010"/>
                  </a:cubicBezTo>
                  <a:cubicBezTo>
                    <a:pt x="1710" y="34009"/>
                    <a:pt x="1693" y="34009"/>
                    <a:pt x="1676" y="34009"/>
                  </a:cubicBezTo>
                  <a:cubicBezTo>
                    <a:pt x="1252" y="34009"/>
                    <a:pt x="820" y="34155"/>
                    <a:pt x="477" y="34498"/>
                  </a:cubicBezTo>
                  <a:cubicBezTo>
                    <a:pt x="203" y="34760"/>
                    <a:pt x="24" y="35165"/>
                    <a:pt x="155" y="35522"/>
                  </a:cubicBezTo>
                  <a:cubicBezTo>
                    <a:pt x="262" y="35772"/>
                    <a:pt x="512" y="35927"/>
                    <a:pt x="786" y="35998"/>
                  </a:cubicBezTo>
                  <a:cubicBezTo>
                    <a:pt x="917" y="36028"/>
                    <a:pt x="1051" y="36037"/>
                    <a:pt x="1186" y="36037"/>
                  </a:cubicBezTo>
                  <a:cubicBezTo>
                    <a:pt x="1322" y="36037"/>
                    <a:pt x="1459" y="36028"/>
                    <a:pt x="1596" y="36022"/>
                  </a:cubicBezTo>
                  <a:lnTo>
                    <a:pt x="1596" y="36022"/>
                  </a:lnTo>
                  <a:cubicBezTo>
                    <a:pt x="1370" y="36272"/>
                    <a:pt x="1346" y="36677"/>
                    <a:pt x="1536" y="36963"/>
                  </a:cubicBezTo>
                  <a:cubicBezTo>
                    <a:pt x="1680" y="37169"/>
                    <a:pt x="1932" y="37288"/>
                    <a:pt x="2184" y="37288"/>
                  </a:cubicBezTo>
                  <a:cubicBezTo>
                    <a:pt x="2267" y="37288"/>
                    <a:pt x="2350" y="37275"/>
                    <a:pt x="2429" y="37248"/>
                  </a:cubicBezTo>
                  <a:cubicBezTo>
                    <a:pt x="2691" y="37153"/>
                    <a:pt x="2870" y="36903"/>
                    <a:pt x="2917" y="36629"/>
                  </a:cubicBezTo>
                  <a:lnTo>
                    <a:pt x="2917" y="36629"/>
                  </a:lnTo>
                  <a:cubicBezTo>
                    <a:pt x="2905" y="36844"/>
                    <a:pt x="2917" y="37046"/>
                    <a:pt x="2989" y="37237"/>
                  </a:cubicBezTo>
                  <a:cubicBezTo>
                    <a:pt x="3082" y="37480"/>
                    <a:pt x="3310" y="37701"/>
                    <a:pt x="3564" y="37701"/>
                  </a:cubicBezTo>
                  <a:cubicBezTo>
                    <a:pt x="3571" y="37701"/>
                    <a:pt x="3577" y="37701"/>
                    <a:pt x="3584" y="37701"/>
                  </a:cubicBezTo>
                  <a:cubicBezTo>
                    <a:pt x="3977" y="37689"/>
                    <a:pt x="4191" y="37237"/>
                    <a:pt x="4239" y="36856"/>
                  </a:cubicBezTo>
                  <a:cubicBezTo>
                    <a:pt x="4251" y="36677"/>
                    <a:pt x="4251" y="36498"/>
                    <a:pt x="4227" y="36320"/>
                  </a:cubicBezTo>
                  <a:lnTo>
                    <a:pt x="4227" y="36320"/>
                  </a:lnTo>
                  <a:cubicBezTo>
                    <a:pt x="5715" y="37272"/>
                    <a:pt x="7454" y="37856"/>
                    <a:pt x="9180" y="38284"/>
                  </a:cubicBezTo>
                  <a:cubicBezTo>
                    <a:pt x="12338" y="39071"/>
                    <a:pt x="15570" y="39405"/>
                    <a:pt x="18817" y="39405"/>
                  </a:cubicBezTo>
                  <a:cubicBezTo>
                    <a:pt x="22939" y="39405"/>
                    <a:pt x="27086" y="38867"/>
                    <a:pt x="31135" y="38034"/>
                  </a:cubicBezTo>
                  <a:cubicBezTo>
                    <a:pt x="31480" y="37963"/>
                    <a:pt x="31826" y="37891"/>
                    <a:pt x="32171" y="37820"/>
                  </a:cubicBezTo>
                  <a:cubicBezTo>
                    <a:pt x="33147" y="37606"/>
                    <a:pt x="34171" y="37344"/>
                    <a:pt x="34838" y="36617"/>
                  </a:cubicBezTo>
                  <a:cubicBezTo>
                    <a:pt x="35588" y="35820"/>
                    <a:pt x="35731" y="34665"/>
                    <a:pt x="35826" y="33581"/>
                  </a:cubicBezTo>
                  <a:cubicBezTo>
                    <a:pt x="36338" y="27902"/>
                    <a:pt x="36398" y="22199"/>
                    <a:pt x="36255" y="16508"/>
                  </a:cubicBezTo>
                  <a:cubicBezTo>
                    <a:pt x="36172" y="13710"/>
                    <a:pt x="36064" y="10900"/>
                    <a:pt x="35921" y="8102"/>
                  </a:cubicBezTo>
                  <a:cubicBezTo>
                    <a:pt x="35862" y="6816"/>
                    <a:pt x="36064" y="5125"/>
                    <a:pt x="35719" y="3899"/>
                  </a:cubicBezTo>
                  <a:cubicBezTo>
                    <a:pt x="35457" y="2959"/>
                    <a:pt x="34659" y="2387"/>
                    <a:pt x="33838" y="1827"/>
                  </a:cubicBezTo>
                  <a:cubicBezTo>
                    <a:pt x="32083" y="658"/>
                    <a:pt x="29969" y="0"/>
                    <a:pt x="278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6801193" y="2968075"/>
              <a:ext cx="871850" cy="805650"/>
            </a:xfrm>
            <a:custGeom>
              <a:avLst/>
              <a:gdLst/>
              <a:ahLst/>
              <a:cxnLst/>
              <a:rect l="l" t="t" r="r" b="b"/>
              <a:pathLst>
                <a:path w="34874" h="32226" extrusionOk="0">
                  <a:moveTo>
                    <a:pt x="26912" y="1"/>
                  </a:moveTo>
                  <a:cubicBezTo>
                    <a:pt x="25200" y="1"/>
                    <a:pt x="23486" y="618"/>
                    <a:pt x="22277" y="1840"/>
                  </a:cubicBezTo>
                  <a:cubicBezTo>
                    <a:pt x="21598" y="2518"/>
                    <a:pt x="21086" y="3340"/>
                    <a:pt x="20455" y="4066"/>
                  </a:cubicBezTo>
                  <a:cubicBezTo>
                    <a:pt x="19872" y="4733"/>
                    <a:pt x="19205" y="5304"/>
                    <a:pt x="18467" y="5781"/>
                  </a:cubicBezTo>
                  <a:cubicBezTo>
                    <a:pt x="17919" y="6126"/>
                    <a:pt x="17324" y="6436"/>
                    <a:pt x="16669" y="6471"/>
                  </a:cubicBezTo>
                  <a:cubicBezTo>
                    <a:pt x="16605" y="6476"/>
                    <a:pt x="16542" y="6478"/>
                    <a:pt x="16479" y="6478"/>
                  </a:cubicBezTo>
                  <a:cubicBezTo>
                    <a:pt x="15422" y="6478"/>
                    <a:pt x="14452" y="5849"/>
                    <a:pt x="13418" y="5590"/>
                  </a:cubicBezTo>
                  <a:cubicBezTo>
                    <a:pt x="13096" y="5512"/>
                    <a:pt x="12768" y="5475"/>
                    <a:pt x="12439" y="5475"/>
                  </a:cubicBezTo>
                  <a:cubicBezTo>
                    <a:pt x="10763" y="5475"/>
                    <a:pt x="9093" y="6448"/>
                    <a:pt x="8346" y="7971"/>
                  </a:cubicBezTo>
                  <a:cubicBezTo>
                    <a:pt x="7644" y="9412"/>
                    <a:pt x="7763" y="11103"/>
                    <a:pt x="7596" y="12710"/>
                  </a:cubicBezTo>
                  <a:cubicBezTo>
                    <a:pt x="7430" y="14318"/>
                    <a:pt x="6763" y="16092"/>
                    <a:pt x="5251" y="16639"/>
                  </a:cubicBezTo>
                  <a:cubicBezTo>
                    <a:pt x="4465" y="16925"/>
                    <a:pt x="3441" y="16925"/>
                    <a:pt x="3072" y="17663"/>
                  </a:cubicBezTo>
                  <a:cubicBezTo>
                    <a:pt x="2727" y="18389"/>
                    <a:pt x="3179" y="19199"/>
                    <a:pt x="2667" y="19890"/>
                  </a:cubicBezTo>
                  <a:cubicBezTo>
                    <a:pt x="2274" y="20413"/>
                    <a:pt x="1548" y="20544"/>
                    <a:pt x="1072" y="20961"/>
                  </a:cubicBezTo>
                  <a:cubicBezTo>
                    <a:pt x="691" y="21295"/>
                    <a:pt x="345" y="21795"/>
                    <a:pt x="60" y="22342"/>
                  </a:cubicBezTo>
                  <a:cubicBezTo>
                    <a:pt x="203" y="23950"/>
                    <a:pt x="762" y="25521"/>
                    <a:pt x="1703" y="26831"/>
                  </a:cubicBezTo>
                  <a:cubicBezTo>
                    <a:pt x="1686" y="26830"/>
                    <a:pt x="1669" y="26830"/>
                    <a:pt x="1652" y="26830"/>
                  </a:cubicBezTo>
                  <a:cubicBezTo>
                    <a:pt x="1228" y="26830"/>
                    <a:pt x="796" y="26976"/>
                    <a:pt x="453" y="27319"/>
                  </a:cubicBezTo>
                  <a:cubicBezTo>
                    <a:pt x="179" y="27581"/>
                    <a:pt x="0" y="27986"/>
                    <a:pt x="131" y="28343"/>
                  </a:cubicBezTo>
                  <a:cubicBezTo>
                    <a:pt x="238" y="28593"/>
                    <a:pt x="500" y="28748"/>
                    <a:pt x="762" y="28819"/>
                  </a:cubicBezTo>
                  <a:cubicBezTo>
                    <a:pt x="893" y="28849"/>
                    <a:pt x="1027" y="28858"/>
                    <a:pt x="1162" y="28858"/>
                  </a:cubicBezTo>
                  <a:cubicBezTo>
                    <a:pt x="1298" y="28858"/>
                    <a:pt x="1435" y="28849"/>
                    <a:pt x="1572" y="28843"/>
                  </a:cubicBezTo>
                  <a:lnTo>
                    <a:pt x="1572" y="28843"/>
                  </a:lnTo>
                  <a:cubicBezTo>
                    <a:pt x="1346" y="29093"/>
                    <a:pt x="1322" y="29498"/>
                    <a:pt x="1512" y="29784"/>
                  </a:cubicBezTo>
                  <a:cubicBezTo>
                    <a:pt x="1656" y="29990"/>
                    <a:pt x="1908" y="30109"/>
                    <a:pt x="2160" y="30109"/>
                  </a:cubicBezTo>
                  <a:cubicBezTo>
                    <a:pt x="2243" y="30109"/>
                    <a:pt x="2326" y="30096"/>
                    <a:pt x="2405" y="30069"/>
                  </a:cubicBezTo>
                  <a:cubicBezTo>
                    <a:pt x="2667" y="29974"/>
                    <a:pt x="2846" y="29724"/>
                    <a:pt x="2893" y="29450"/>
                  </a:cubicBezTo>
                  <a:lnTo>
                    <a:pt x="2893" y="29450"/>
                  </a:lnTo>
                  <a:cubicBezTo>
                    <a:pt x="2881" y="29665"/>
                    <a:pt x="2893" y="29867"/>
                    <a:pt x="2965" y="30058"/>
                  </a:cubicBezTo>
                  <a:cubicBezTo>
                    <a:pt x="3058" y="30301"/>
                    <a:pt x="3286" y="30522"/>
                    <a:pt x="3540" y="30522"/>
                  </a:cubicBezTo>
                  <a:cubicBezTo>
                    <a:pt x="3547" y="30522"/>
                    <a:pt x="3553" y="30522"/>
                    <a:pt x="3560" y="30522"/>
                  </a:cubicBezTo>
                  <a:cubicBezTo>
                    <a:pt x="3953" y="30510"/>
                    <a:pt x="4167" y="30058"/>
                    <a:pt x="4215" y="29677"/>
                  </a:cubicBezTo>
                  <a:cubicBezTo>
                    <a:pt x="4227" y="29498"/>
                    <a:pt x="4227" y="29319"/>
                    <a:pt x="4203" y="29141"/>
                  </a:cubicBezTo>
                  <a:lnTo>
                    <a:pt x="4203" y="29141"/>
                  </a:lnTo>
                  <a:cubicBezTo>
                    <a:pt x="5691" y="30093"/>
                    <a:pt x="7430" y="30677"/>
                    <a:pt x="9156" y="31105"/>
                  </a:cubicBezTo>
                  <a:cubicBezTo>
                    <a:pt x="12314" y="31892"/>
                    <a:pt x="15546" y="32226"/>
                    <a:pt x="18793" y="32226"/>
                  </a:cubicBezTo>
                  <a:cubicBezTo>
                    <a:pt x="22915" y="32226"/>
                    <a:pt x="27062" y="31688"/>
                    <a:pt x="31111" y="30855"/>
                  </a:cubicBezTo>
                  <a:cubicBezTo>
                    <a:pt x="33100" y="27772"/>
                    <a:pt x="33897" y="23962"/>
                    <a:pt x="34314" y="20271"/>
                  </a:cubicBezTo>
                  <a:cubicBezTo>
                    <a:pt x="34778" y="16175"/>
                    <a:pt x="34874" y="12008"/>
                    <a:pt x="34171" y="7948"/>
                  </a:cubicBezTo>
                  <a:cubicBezTo>
                    <a:pt x="33766" y="5626"/>
                    <a:pt x="33016" y="3209"/>
                    <a:pt x="31278" y="1614"/>
                  </a:cubicBezTo>
                  <a:cubicBezTo>
                    <a:pt x="30096" y="535"/>
                    <a:pt x="28505" y="1"/>
                    <a:pt x="269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962518" y="3345150"/>
              <a:ext cx="679575" cy="636950"/>
            </a:xfrm>
            <a:custGeom>
              <a:avLst/>
              <a:gdLst/>
              <a:ahLst/>
              <a:cxnLst/>
              <a:rect l="l" t="t" r="r" b="b"/>
              <a:pathLst>
                <a:path w="27183" h="25478" extrusionOk="0">
                  <a:moveTo>
                    <a:pt x="23815" y="0"/>
                  </a:moveTo>
                  <a:cubicBezTo>
                    <a:pt x="20623" y="0"/>
                    <a:pt x="17399" y="1609"/>
                    <a:pt x="15693" y="4330"/>
                  </a:cubicBezTo>
                  <a:cubicBezTo>
                    <a:pt x="14978" y="5461"/>
                    <a:pt x="14478" y="6795"/>
                    <a:pt x="13395" y="7581"/>
                  </a:cubicBezTo>
                  <a:cubicBezTo>
                    <a:pt x="11978" y="8640"/>
                    <a:pt x="10025" y="8438"/>
                    <a:pt x="8275" y="8688"/>
                  </a:cubicBezTo>
                  <a:cubicBezTo>
                    <a:pt x="4477" y="9248"/>
                    <a:pt x="0" y="13010"/>
                    <a:pt x="524" y="17177"/>
                  </a:cubicBezTo>
                  <a:cubicBezTo>
                    <a:pt x="750" y="19023"/>
                    <a:pt x="1715" y="20499"/>
                    <a:pt x="3013" y="21642"/>
                  </a:cubicBezTo>
                  <a:cubicBezTo>
                    <a:pt x="4751" y="23166"/>
                    <a:pt x="7096" y="24107"/>
                    <a:pt x="9156" y="24500"/>
                  </a:cubicBezTo>
                  <a:cubicBezTo>
                    <a:pt x="9671" y="24601"/>
                    <a:pt x="10200" y="24635"/>
                    <a:pt x="10736" y="24635"/>
                  </a:cubicBezTo>
                  <a:cubicBezTo>
                    <a:pt x="11857" y="24635"/>
                    <a:pt x="13009" y="24485"/>
                    <a:pt x="14128" y="24485"/>
                  </a:cubicBezTo>
                  <a:cubicBezTo>
                    <a:pt x="14614" y="24485"/>
                    <a:pt x="15094" y="24514"/>
                    <a:pt x="15562" y="24595"/>
                  </a:cubicBezTo>
                  <a:cubicBezTo>
                    <a:pt x="16991" y="24845"/>
                    <a:pt x="18419" y="25083"/>
                    <a:pt x="19860" y="25250"/>
                  </a:cubicBezTo>
                  <a:cubicBezTo>
                    <a:pt x="20403" y="25315"/>
                    <a:pt x="21150" y="25478"/>
                    <a:pt x="21815" y="25478"/>
                  </a:cubicBezTo>
                  <a:cubicBezTo>
                    <a:pt x="22113" y="25478"/>
                    <a:pt x="22395" y="25445"/>
                    <a:pt x="22634" y="25357"/>
                  </a:cubicBezTo>
                  <a:cubicBezTo>
                    <a:pt x="22729" y="25309"/>
                    <a:pt x="22896" y="25309"/>
                    <a:pt x="22932" y="25178"/>
                  </a:cubicBezTo>
                  <a:cubicBezTo>
                    <a:pt x="24372" y="20594"/>
                    <a:pt x="25587" y="15725"/>
                    <a:pt x="26337" y="10831"/>
                  </a:cubicBezTo>
                  <a:cubicBezTo>
                    <a:pt x="26873" y="7414"/>
                    <a:pt x="27182" y="3997"/>
                    <a:pt x="27182" y="651"/>
                  </a:cubicBezTo>
                  <a:cubicBezTo>
                    <a:pt x="26112" y="210"/>
                    <a:pt x="24966" y="0"/>
                    <a:pt x="238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7035743" y="3556950"/>
              <a:ext cx="585200" cy="425150"/>
            </a:xfrm>
            <a:custGeom>
              <a:avLst/>
              <a:gdLst/>
              <a:ahLst/>
              <a:cxnLst/>
              <a:rect l="l" t="t" r="r" b="b"/>
              <a:pathLst>
                <a:path w="23408" h="17006" extrusionOk="0">
                  <a:moveTo>
                    <a:pt x="14219" y="1"/>
                  </a:moveTo>
                  <a:cubicBezTo>
                    <a:pt x="13339" y="1"/>
                    <a:pt x="12453" y="346"/>
                    <a:pt x="11847" y="990"/>
                  </a:cubicBezTo>
                  <a:cubicBezTo>
                    <a:pt x="11204" y="1669"/>
                    <a:pt x="10871" y="2621"/>
                    <a:pt x="10168" y="3240"/>
                  </a:cubicBezTo>
                  <a:cubicBezTo>
                    <a:pt x="9368" y="3940"/>
                    <a:pt x="8300" y="4086"/>
                    <a:pt x="7216" y="4086"/>
                  </a:cubicBezTo>
                  <a:cubicBezTo>
                    <a:pt x="6752" y="4086"/>
                    <a:pt x="6284" y="4059"/>
                    <a:pt x="5834" y="4038"/>
                  </a:cubicBezTo>
                  <a:cubicBezTo>
                    <a:pt x="5699" y="4033"/>
                    <a:pt x="5562" y="4030"/>
                    <a:pt x="5423" y="4030"/>
                  </a:cubicBezTo>
                  <a:cubicBezTo>
                    <a:pt x="4011" y="4030"/>
                    <a:pt x="2471" y="4335"/>
                    <a:pt x="1810" y="5538"/>
                  </a:cubicBezTo>
                  <a:cubicBezTo>
                    <a:pt x="1167" y="6717"/>
                    <a:pt x="1691" y="8205"/>
                    <a:pt x="1262" y="9467"/>
                  </a:cubicBezTo>
                  <a:cubicBezTo>
                    <a:pt x="1012" y="10229"/>
                    <a:pt x="453" y="10836"/>
                    <a:pt x="191" y="11586"/>
                  </a:cubicBezTo>
                  <a:cubicBezTo>
                    <a:pt x="24" y="12098"/>
                    <a:pt x="0" y="12634"/>
                    <a:pt x="84" y="13170"/>
                  </a:cubicBezTo>
                  <a:cubicBezTo>
                    <a:pt x="1822" y="14694"/>
                    <a:pt x="4167" y="15635"/>
                    <a:pt x="6227" y="16028"/>
                  </a:cubicBezTo>
                  <a:cubicBezTo>
                    <a:pt x="6742" y="16129"/>
                    <a:pt x="7271" y="16163"/>
                    <a:pt x="7807" y="16163"/>
                  </a:cubicBezTo>
                  <a:cubicBezTo>
                    <a:pt x="8928" y="16163"/>
                    <a:pt x="10080" y="16013"/>
                    <a:pt x="11199" y="16013"/>
                  </a:cubicBezTo>
                  <a:cubicBezTo>
                    <a:pt x="11685" y="16013"/>
                    <a:pt x="12165" y="16042"/>
                    <a:pt x="12633" y="16123"/>
                  </a:cubicBezTo>
                  <a:cubicBezTo>
                    <a:pt x="14062" y="16373"/>
                    <a:pt x="15490" y="16611"/>
                    <a:pt x="16931" y="16778"/>
                  </a:cubicBezTo>
                  <a:cubicBezTo>
                    <a:pt x="17474" y="16843"/>
                    <a:pt x="18221" y="17006"/>
                    <a:pt x="18886" y="17006"/>
                  </a:cubicBezTo>
                  <a:cubicBezTo>
                    <a:pt x="19184" y="17006"/>
                    <a:pt x="19466" y="16973"/>
                    <a:pt x="19705" y="16885"/>
                  </a:cubicBezTo>
                  <a:cubicBezTo>
                    <a:pt x="19800" y="16837"/>
                    <a:pt x="19967" y="16837"/>
                    <a:pt x="20003" y="16706"/>
                  </a:cubicBezTo>
                  <a:cubicBezTo>
                    <a:pt x="21443" y="12122"/>
                    <a:pt x="22658" y="7253"/>
                    <a:pt x="23408" y="2359"/>
                  </a:cubicBezTo>
                  <a:cubicBezTo>
                    <a:pt x="23044" y="2209"/>
                    <a:pt x="22662" y="2117"/>
                    <a:pt x="22269" y="2117"/>
                  </a:cubicBezTo>
                  <a:cubicBezTo>
                    <a:pt x="22224" y="2117"/>
                    <a:pt x="22179" y="2119"/>
                    <a:pt x="22134" y="2121"/>
                  </a:cubicBezTo>
                  <a:cubicBezTo>
                    <a:pt x="21221" y="2165"/>
                    <a:pt x="20358" y="2684"/>
                    <a:pt x="19454" y="2684"/>
                  </a:cubicBezTo>
                  <a:cubicBezTo>
                    <a:pt x="19368" y="2684"/>
                    <a:pt x="19281" y="2679"/>
                    <a:pt x="19193" y="2669"/>
                  </a:cubicBezTo>
                  <a:cubicBezTo>
                    <a:pt x="17776" y="2514"/>
                    <a:pt x="16931" y="1014"/>
                    <a:pt x="15669" y="347"/>
                  </a:cubicBezTo>
                  <a:cubicBezTo>
                    <a:pt x="15223" y="113"/>
                    <a:pt x="14722" y="1"/>
                    <a:pt x="142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7033368" y="3728725"/>
              <a:ext cx="574200" cy="337875"/>
            </a:xfrm>
            <a:custGeom>
              <a:avLst/>
              <a:gdLst/>
              <a:ahLst/>
              <a:cxnLst/>
              <a:rect l="l" t="t" r="r" b="b"/>
              <a:pathLst>
                <a:path w="22968" h="13515" extrusionOk="0">
                  <a:moveTo>
                    <a:pt x="2651" y="1"/>
                  </a:moveTo>
                  <a:cubicBezTo>
                    <a:pt x="2160" y="1"/>
                    <a:pt x="1678" y="45"/>
                    <a:pt x="1214" y="143"/>
                  </a:cubicBezTo>
                  <a:cubicBezTo>
                    <a:pt x="714" y="239"/>
                    <a:pt x="441" y="453"/>
                    <a:pt x="321" y="727"/>
                  </a:cubicBezTo>
                  <a:cubicBezTo>
                    <a:pt x="0" y="1417"/>
                    <a:pt x="655" y="2501"/>
                    <a:pt x="1203" y="3168"/>
                  </a:cubicBezTo>
                  <a:cubicBezTo>
                    <a:pt x="5810" y="8942"/>
                    <a:pt x="12799" y="12609"/>
                    <a:pt x="20098" y="13383"/>
                  </a:cubicBezTo>
                  <a:cubicBezTo>
                    <a:pt x="20163" y="13389"/>
                    <a:pt x="20311" y="13391"/>
                    <a:pt x="20506" y="13391"/>
                  </a:cubicBezTo>
                  <a:cubicBezTo>
                    <a:pt x="20701" y="13391"/>
                    <a:pt x="20944" y="13389"/>
                    <a:pt x="21201" y="13389"/>
                  </a:cubicBezTo>
                  <a:cubicBezTo>
                    <a:pt x="21714" y="13389"/>
                    <a:pt x="22283" y="13395"/>
                    <a:pt x="22634" y="13431"/>
                  </a:cubicBezTo>
                  <a:cubicBezTo>
                    <a:pt x="22693" y="13443"/>
                    <a:pt x="22753" y="13443"/>
                    <a:pt x="22789" y="13455"/>
                  </a:cubicBezTo>
                  <a:cubicBezTo>
                    <a:pt x="22884" y="13478"/>
                    <a:pt x="22943" y="13490"/>
                    <a:pt x="22967" y="13514"/>
                  </a:cubicBezTo>
                  <a:cubicBezTo>
                    <a:pt x="22753" y="13169"/>
                    <a:pt x="22527" y="12836"/>
                    <a:pt x="22289" y="12502"/>
                  </a:cubicBezTo>
                  <a:cubicBezTo>
                    <a:pt x="22289" y="12490"/>
                    <a:pt x="22289" y="12490"/>
                    <a:pt x="22277" y="12490"/>
                  </a:cubicBezTo>
                  <a:cubicBezTo>
                    <a:pt x="21848" y="11859"/>
                    <a:pt x="21384" y="11252"/>
                    <a:pt x="20907" y="10657"/>
                  </a:cubicBezTo>
                  <a:cubicBezTo>
                    <a:pt x="20860" y="10597"/>
                    <a:pt x="20812" y="10538"/>
                    <a:pt x="20765" y="10478"/>
                  </a:cubicBezTo>
                  <a:cubicBezTo>
                    <a:pt x="20122" y="9716"/>
                    <a:pt x="19455" y="8978"/>
                    <a:pt x="18764" y="8264"/>
                  </a:cubicBezTo>
                  <a:cubicBezTo>
                    <a:pt x="16121" y="5597"/>
                    <a:pt x="13085" y="3370"/>
                    <a:pt x="9632" y="1882"/>
                  </a:cubicBezTo>
                  <a:cubicBezTo>
                    <a:pt x="7602" y="1015"/>
                    <a:pt x="5010" y="1"/>
                    <a:pt x="26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7091993" y="3781125"/>
              <a:ext cx="515875" cy="285775"/>
            </a:xfrm>
            <a:custGeom>
              <a:avLst/>
              <a:gdLst/>
              <a:ahLst/>
              <a:cxnLst/>
              <a:rect l="l" t="t" r="r" b="b"/>
              <a:pathLst>
                <a:path w="20635" h="11431" extrusionOk="0">
                  <a:moveTo>
                    <a:pt x="1" y="0"/>
                  </a:moveTo>
                  <a:lnTo>
                    <a:pt x="2525" y="1524"/>
                  </a:lnTo>
                  <a:lnTo>
                    <a:pt x="5073" y="3012"/>
                  </a:lnTo>
                  <a:cubicBezTo>
                    <a:pt x="6775" y="4013"/>
                    <a:pt x="8466" y="4989"/>
                    <a:pt x="10180" y="5965"/>
                  </a:cubicBezTo>
                  <a:cubicBezTo>
                    <a:pt x="11895" y="6930"/>
                    <a:pt x="13609" y="7894"/>
                    <a:pt x="15336" y="8823"/>
                  </a:cubicBezTo>
                  <a:lnTo>
                    <a:pt x="16634" y="9525"/>
                  </a:lnTo>
                  <a:lnTo>
                    <a:pt x="17943" y="10204"/>
                  </a:lnTo>
                  <a:cubicBezTo>
                    <a:pt x="18384" y="10418"/>
                    <a:pt x="18836" y="10632"/>
                    <a:pt x="19277" y="10847"/>
                  </a:cubicBezTo>
                  <a:cubicBezTo>
                    <a:pt x="19729" y="11049"/>
                    <a:pt x="20170" y="11263"/>
                    <a:pt x="20634" y="11430"/>
                  </a:cubicBezTo>
                  <a:cubicBezTo>
                    <a:pt x="20170" y="11252"/>
                    <a:pt x="19729" y="11025"/>
                    <a:pt x="19289" y="10823"/>
                  </a:cubicBezTo>
                  <a:cubicBezTo>
                    <a:pt x="18848" y="10609"/>
                    <a:pt x="18408" y="10382"/>
                    <a:pt x="17967" y="10156"/>
                  </a:cubicBezTo>
                  <a:lnTo>
                    <a:pt x="16669" y="9477"/>
                  </a:lnTo>
                  <a:lnTo>
                    <a:pt x="15372" y="8775"/>
                  </a:lnTo>
                  <a:cubicBezTo>
                    <a:pt x="13645" y="7823"/>
                    <a:pt x="11931" y="6858"/>
                    <a:pt x="10228" y="5882"/>
                  </a:cubicBezTo>
                  <a:cubicBezTo>
                    <a:pt x="8514" y="4917"/>
                    <a:pt x="6811" y="3941"/>
                    <a:pt x="5108" y="295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7151168" y="3428825"/>
              <a:ext cx="504325" cy="588350"/>
            </a:xfrm>
            <a:custGeom>
              <a:avLst/>
              <a:gdLst/>
              <a:ahLst/>
              <a:cxnLst/>
              <a:rect l="l" t="t" r="r" b="b"/>
              <a:pathLst>
                <a:path w="20173" h="23534" extrusionOk="0">
                  <a:moveTo>
                    <a:pt x="1635" y="0"/>
                  </a:moveTo>
                  <a:cubicBezTo>
                    <a:pt x="0" y="0"/>
                    <a:pt x="328" y="2069"/>
                    <a:pt x="729" y="3305"/>
                  </a:cubicBezTo>
                  <a:cubicBezTo>
                    <a:pt x="3360" y="11461"/>
                    <a:pt x="9456" y="18331"/>
                    <a:pt x="17088" y="22176"/>
                  </a:cubicBezTo>
                  <a:cubicBezTo>
                    <a:pt x="17457" y="22355"/>
                    <a:pt x="20112" y="23267"/>
                    <a:pt x="20172" y="23532"/>
                  </a:cubicBezTo>
                  <a:lnTo>
                    <a:pt x="20172" y="23532"/>
                  </a:lnTo>
                  <a:cubicBezTo>
                    <a:pt x="20077" y="23068"/>
                    <a:pt x="19970" y="22604"/>
                    <a:pt x="19851" y="22141"/>
                  </a:cubicBezTo>
                  <a:cubicBezTo>
                    <a:pt x="19851" y="22129"/>
                    <a:pt x="19851" y="22129"/>
                    <a:pt x="19851" y="22117"/>
                  </a:cubicBezTo>
                  <a:cubicBezTo>
                    <a:pt x="19636" y="21260"/>
                    <a:pt x="19386" y="20414"/>
                    <a:pt x="19101" y="19569"/>
                  </a:cubicBezTo>
                  <a:cubicBezTo>
                    <a:pt x="19077" y="19486"/>
                    <a:pt x="19053" y="19402"/>
                    <a:pt x="19017" y="19319"/>
                  </a:cubicBezTo>
                  <a:cubicBezTo>
                    <a:pt x="18648" y="18235"/>
                    <a:pt x="18231" y="17152"/>
                    <a:pt x="17755" y="16092"/>
                  </a:cubicBezTo>
                  <a:cubicBezTo>
                    <a:pt x="15993" y="12116"/>
                    <a:pt x="13612" y="8449"/>
                    <a:pt x="10457" y="5412"/>
                  </a:cubicBezTo>
                  <a:cubicBezTo>
                    <a:pt x="8218" y="3257"/>
                    <a:pt x="5170" y="543"/>
                    <a:pt x="2003" y="31"/>
                  </a:cubicBezTo>
                  <a:cubicBezTo>
                    <a:pt x="1870" y="10"/>
                    <a:pt x="1748" y="0"/>
                    <a:pt x="1635" y="0"/>
                  </a:cubicBezTo>
                  <a:close/>
                  <a:moveTo>
                    <a:pt x="20172" y="23532"/>
                  </a:moveTo>
                  <a:cubicBezTo>
                    <a:pt x="20172" y="23533"/>
                    <a:pt x="20172" y="23533"/>
                    <a:pt x="20172" y="23534"/>
                  </a:cubicBezTo>
                  <a:cubicBezTo>
                    <a:pt x="20172" y="23533"/>
                    <a:pt x="20172" y="23533"/>
                    <a:pt x="20172" y="235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7211643" y="3494475"/>
              <a:ext cx="443850" cy="522700"/>
            </a:xfrm>
            <a:custGeom>
              <a:avLst/>
              <a:gdLst/>
              <a:ahLst/>
              <a:cxnLst/>
              <a:rect l="l" t="t" r="r" b="b"/>
              <a:pathLst>
                <a:path w="17754" h="20908" extrusionOk="0">
                  <a:moveTo>
                    <a:pt x="1" y="0"/>
                  </a:moveTo>
                  <a:lnTo>
                    <a:pt x="2132" y="2691"/>
                  </a:lnTo>
                  <a:lnTo>
                    <a:pt x="4287" y="5358"/>
                  </a:lnTo>
                  <a:cubicBezTo>
                    <a:pt x="5728" y="7132"/>
                    <a:pt x="7168" y="8906"/>
                    <a:pt x="8621" y="10668"/>
                  </a:cubicBezTo>
                  <a:cubicBezTo>
                    <a:pt x="10097" y="12431"/>
                    <a:pt x="11562" y="14181"/>
                    <a:pt x="13062" y="15895"/>
                  </a:cubicBezTo>
                  <a:cubicBezTo>
                    <a:pt x="13443" y="16336"/>
                    <a:pt x="13812" y="16764"/>
                    <a:pt x="14193" y="17193"/>
                  </a:cubicBezTo>
                  <a:cubicBezTo>
                    <a:pt x="14574" y="17622"/>
                    <a:pt x="14955" y="18050"/>
                    <a:pt x="15336" y="18467"/>
                  </a:cubicBezTo>
                  <a:lnTo>
                    <a:pt x="15920" y="19098"/>
                  </a:lnTo>
                  <a:cubicBezTo>
                    <a:pt x="16122" y="19312"/>
                    <a:pt x="16324" y="19503"/>
                    <a:pt x="16515" y="19717"/>
                  </a:cubicBezTo>
                  <a:cubicBezTo>
                    <a:pt x="16717" y="19920"/>
                    <a:pt x="16908" y="20134"/>
                    <a:pt x="17122" y="20324"/>
                  </a:cubicBezTo>
                  <a:lnTo>
                    <a:pt x="17753" y="20908"/>
                  </a:lnTo>
                  <a:lnTo>
                    <a:pt x="17753" y="20908"/>
                  </a:lnTo>
                  <a:lnTo>
                    <a:pt x="17134" y="20312"/>
                  </a:lnTo>
                  <a:cubicBezTo>
                    <a:pt x="16932" y="20110"/>
                    <a:pt x="16741" y="19896"/>
                    <a:pt x="16539" y="19693"/>
                  </a:cubicBezTo>
                  <a:cubicBezTo>
                    <a:pt x="16348" y="19479"/>
                    <a:pt x="16146" y="19277"/>
                    <a:pt x="15955" y="19062"/>
                  </a:cubicBezTo>
                  <a:lnTo>
                    <a:pt x="15384" y="18431"/>
                  </a:lnTo>
                  <a:cubicBezTo>
                    <a:pt x="15003" y="18003"/>
                    <a:pt x="14622" y="17574"/>
                    <a:pt x="14253" y="17145"/>
                  </a:cubicBezTo>
                  <a:cubicBezTo>
                    <a:pt x="13872" y="16717"/>
                    <a:pt x="13491" y="16288"/>
                    <a:pt x="13122" y="15848"/>
                  </a:cubicBezTo>
                  <a:cubicBezTo>
                    <a:pt x="11633" y="14121"/>
                    <a:pt x="10169" y="12359"/>
                    <a:pt x="8716" y="10597"/>
                  </a:cubicBezTo>
                  <a:cubicBezTo>
                    <a:pt x="7252" y="8847"/>
                    <a:pt x="5799" y="7085"/>
                    <a:pt x="4347" y="53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549368" y="640900"/>
              <a:ext cx="1653800" cy="966175"/>
            </a:xfrm>
            <a:custGeom>
              <a:avLst/>
              <a:gdLst/>
              <a:ahLst/>
              <a:cxnLst/>
              <a:rect l="l" t="t" r="r" b="b"/>
              <a:pathLst>
                <a:path w="66152" h="38647" extrusionOk="0">
                  <a:moveTo>
                    <a:pt x="34928" y="1"/>
                  </a:moveTo>
                  <a:cubicBezTo>
                    <a:pt x="30130" y="1"/>
                    <a:pt x="25343" y="2466"/>
                    <a:pt x="22670" y="6475"/>
                  </a:cubicBezTo>
                  <a:cubicBezTo>
                    <a:pt x="21420" y="8369"/>
                    <a:pt x="20539" y="10619"/>
                    <a:pt x="18669" y="11917"/>
                  </a:cubicBezTo>
                  <a:cubicBezTo>
                    <a:pt x="16443" y="13464"/>
                    <a:pt x="13466" y="13202"/>
                    <a:pt x="10871" y="14000"/>
                  </a:cubicBezTo>
                  <a:cubicBezTo>
                    <a:pt x="7466" y="15036"/>
                    <a:pt x="4751" y="18072"/>
                    <a:pt x="4120" y="21584"/>
                  </a:cubicBezTo>
                  <a:cubicBezTo>
                    <a:pt x="3894" y="22823"/>
                    <a:pt x="3894" y="24144"/>
                    <a:pt x="3298" y="25252"/>
                  </a:cubicBezTo>
                  <a:cubicBezTo>
                    <a:pt x="2834" y="26121"/>
                    <a:pt x="2048" y="26764"/>
                    <a:pt x="1477" y="27561"/>
                  </a:cubicBezTo>
                  <a:cubicBezTo>
                    <a:pt x="0" y="29597"/>
                    <a:pt x="72" y="32538"/>
                    <a:pt x="1393" y="34681"/>
                  </a:cubicBezTo>
                  <a:cubicBezTo>
                    <a:pt x="2715" y="36824"/>
                    <a:pt x="5108" y="38182"/>
                    <a:pt x="7597" y="38563"/>
                  </a:cubicBezTo>
                  <a:cubicBezTo>
                    <a:pt x="7840" y="38595"/>
                    <a:pt x="8061" y="38601"/>
                    <a:pt x="8276" y="38601"/>
                  </a:cubicBezTo>
                  <a:cubicBezTo>
                    <a:pt x="8377" y="38601"/>
                    <a:pt x="8476" y="38599"/>
                    <a:pt x="8575" y="38599"/>
                  </a:cubicBezTo>
                  <a:cubicBezTo>
                    <a:pt x="8807" y="38599"/>
                    <a:pt x="9041" y="38606"/>
                    <a:pt x="9299" y="38646"/>
                  </a:cubicBezTo>
                  <a:lnTo>
                    <a:pt x="61996" y="38646"/>
                  </a:lnTo>
                  <a:cubicBezTo>
                    <a:pt x="63580" y="37027"/>
                    <a:pt x="65032" y="35348"/>
                    <a:pt x="65592" y="33157"/>
                  </a:cubicBezTo>
                  <a:cubicBezTo>
                    <a:pt x="66152" y="30967"/>
                    <a:pt x="65652" y="28383"/>
                    <a:pt x="63889" y="26978"/>
                  </a:cubicBezTo>
                  <a:cubicBezTo>
                    <a:pt x="62889" y="26168"/>
                    <a:pt x="61532" y="25752"/>
                    <a:pt x="60841" y="24680"/>
                  </a:cubicBezTo>
                  <a:cubicBezTo>
                    <a:pt x="59770" y="23025"/>
                    <a:pt x="60806" y="20882"/>
                    <a:pt x="60996" y="18917"/>
                  </a:cubicBezTo>
                  <a:cubicBezTo>
                    <a:pt x="61258" y="16108"/>
                    <a:pt x="59425" y="13238"/>
                    <a:pt x="56781" y="12286"/>
                  </a:cubicBezTo>
                  <a:cubicBezTo>
                    <a:pt x="54460" y="11452"/>
                    <a:pt x="51781" y="11988"/>
                    <a:pt x="49542" y="10964"/>
                  </a:cubicBezTo>
                  <a:cubicBezTo>
                    <a:pt x="47292" y="9928"/>
                    <a:pt x="46006" y="7595"/>
                    <a:pt x="44577" y="5582"/>
                  </a:cubicBezTo>
                  <a:cubicBezTo>
                    <a:pt x="43149" y="3558"/>
                    <a:pt x="39636" y="594"/>
                    <a:pt x="37196" y="189"/>
                  </a:cubicBezTo>
                  <a:cubicBezTo>
                    <a:pt x="36445" y="62"/>
                    <a:pt x="35686" y="1"/>
                    <a:pt x="34928" y="1"/>
                  </a:cubicBezTo>
                  <a:close/>
                </a:path>
              </a:pathLst>
            </a:custGeom>
            <a:solidFill>
              <a:srgbClr val="DEA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6549368" y="622400"/>
              <a:ext cx="1653800" cy="984675"/>
            </a:xfrm>
            <a:custGeom>
              <a:avLst/>
              <a:gdLst/>
              <a:ahLst/>
              <a:cxnLst/>
              <a:rect l="l" t="t" r="r" b="b"/>
              <a:pathLst>
                <a:path w="66152" h="39387" extrusionOk="0">
                  <a:moveTo>
                    <a:pt x="37196" y="929"/>
                  </a:moveTo>
                  <a:cubicBezTo>
                    <a:pt x="31695" y="0"/>
                    <a:pt x="25766" y="2572"/>
                    <a:pt x="22670" y="7215"/>
                  </a:cubicBezTo>
                  <a:cubicBezTo>
                    <a:pt x="21420" y="9109"/>
                    <a:pt x="20539" y="11359"/>
                    <a:pt x="18669" y="12657"/>
                  </a:cubicBezTo>
                  <a:cubicBezTo>
                    <a:pt x="16443" y="14204"/>
                    <a:pt x="13466" y="13942"/>
                    <a:pt x="10871" y="14740"/>
                  </a:cubicBezTo>
                  <a:cubicBezTo>
                    <a:pt x="7466" y="15776"/>
                    <a:pt x="4751" y="18812"/>
                    <a:pt x="4120" y="22324"/>
                  </a:cubicBezTo>
                  <a:cubicBezTo>
                    <a:pt x="3894" y="23563"/>
                    <a:pt x="3894" y="24884"/>
                    <a:pt x="3298" y="25992"/>
                  </a:cubicBezTo>
                  <a:cubicBezTo>
                    <a:pt x="2834" y="26861"/>
                    <a:pt x="2048" y="27504"/>
                    <a:pt x="1477" y="28301"/>
                  </a:cubicBezTo>
                  <a:cubicBezTo>
                    <a:pt x="0" y="30337"/>
                    <a:pt x="72" y="33278"/>
                    <a:pt x="1393" y="35421"/>
                  </a:cubicBezTo>
                  <a:cubicBezTo>
                    <a:pt x="2715" y="37564"/>
                    <a:pt x="5108" y="38922"/>
                    <a:pt x="7597" y="39303"/>
                  </a:cubicBezTo>
                  <a:cubicBezTo>
                    <a:pt x="8216" y="39386"/>
                    <a:pt x="8692" y="39291"/>
                    <a:pt x="9299" y="39386"/>
                  </a:cubicBezTo>
                  <a:lnTo>
                    <a:pt x="61996" y="39386"/>
                  </a:lnTo>
                  <a:cubicBezTo>
                    <a:pt x="63580" y="37767"/>
                    <a:pt x="65032" y="36088"/>
                    <a:pt x="65592" y="33897"/>
                  </a:cubicBezTo>
                  <a:cubicBezTo>
                    <a:pt x="66152" y="31707"/>
                    <a:pt x="65652" y="29123"/>
                    <a:pt x="63889" y="27718"/>
                  </a:cubicBezTo>
                  <a:cubicBezTo>
                    <a:pt x="62889" y="26908"/>
                    <a:pt x="61532" y="26492"/>
                    <a:pt x="60841" y="25420"/>
                  </a:cubicBezTo>
                  <a:cubicBezTo>
                    <a:pt x="59770" y="23765"/>
                    <a:pt x="60806" y="21622"/>
                    <a:pt x="60996" y="19657"/>
                  </a:cubicBezTo>
                  <a:cubicBezTo>
                    <a:pt x="61258" y="16848"/>
                    <a:pt x="59425" y="13978"/>
                    <a:pt x="56781" y="13026"/>
                  </a:cubicBezTo>
                  <a:cubicBezTo>
                    <a:pt x="54460" y="12192"/>
                    <a:pt x="51781" y="12728"/>
                    <a:pt x="49542" y="11704"/>
                  </a:cubicBezTo>
                  <a:cubicBezTo>
                    <a:pt x="47292" y="10668"/>
                    <a:pt x="46006" y="8335"/>
                    <a:pt x="44577" y="6322"/>
                  </a:cubicBezTo>
                  <a:cubicBezTo>
                    <a:pt x="43149" y="4298"/>
                    <a:pt x="39636" y="1334"/>
                    <a:pt x="37196" y="929"/>
                  </a:cubicBezTo>
                  <a:close/>
                </a:path>
              </a:pathLst>
            </a:custGeom>
            <a:solidFill>
              <a:srgbClr val="E2D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6549368" y="640900"/>
              <a:ext cx="1653800" cy="966175"/>
            </a:xfrm>
            <a:custGeom>
              <a:avLst/>
              <a:gdLst/>
              <a:ahLst/>
              <a:cxnLst/>
              <a:rect l="l" t="t" r="r" b="b"/>
              <a:pathLst>
                <a:path w="66152" h="38647" extrusionOk="0">
                  <a:moveTo>
                    <a:pt x="34928" y="1"/>
                  </a:moveTo>
                  <a:cubicBezTo>
                    <a:pt x="30130" y="1"/>
                    <a:pt x="25343" y="2466"/>
                    <a:pt x="22670" y="6475"/>
                  </a:cubicBezTo>
                  <a:cubicBezTo>
                    <a:pt x="21420" y="8369"/>
                    <a:pt x="20539" y="10619"/>
                    <a:pt x="18669" y="11917"/>
                  </a:cubicBezTo>
                  <a:cubicBezTo>
                    <a:pt x="16443" y="13464"/>
                    <a:pt x="13466" y="13202"/>
                    <a:pt x="10871" y="14000"/>
                  </a:cubicBezTo>
                  <a:cubicBezTo>
                    <a:pt x="7466" y="15036"/>
                    <a:pt x="4751" y="18072"/>
                    <a:pt x="4120" y="21584"/>
                  </a:cubicBezTo>
                  <a:cubicBezTo>
                    <a:pt x="3894" y="22823"/>
                    <a:pt x="3894" y="24144"/>
                    <a:pt x="3298" y="25252"/>
                  </a:cubicBezTo>
                  <a:cubicBezTo>
                    <a:pt x="2834" y="26121"/>
                    <a:pt x="2048" y="26764"/>
                    <a:pt x="1477" y="27561"/>
                  </a:cubicBezTo>
                  <a:cubicBezTo>
                    <a:pt x="0" y="29597"/>
                    <a:pt x="72" y="32538"/>
                    <a:pt x="1393" y="34681"/>
                  </a:cubicBezTo>
                  <a:cubicBezTo>
                    <a:pt x="2715" y="36824"/>
                    <a:pt x="5108" y="38182"/>
                    <a:pt x="7597" y="38563"/>
                  </a:cubicBezTo>
                  <a:cubicBezTo>
                    <a:pt x="7840" y="38595"/>
                    <a:pt x="8061" y="38601"/>
                    <a:pt x="8276" y="38601"/>
                  </a:cubicBezTo>
                  <a:cubicBezTo>
                    <a:pt x="8377" y="38601"/>
                    <a:pt x="8476" y="38599"/>
                    <a:pt x="8575" y="38599"/>
                  </a:cubicBezTo>
                  <a:cubicBezTo>
                    <a:pt x="8807" y="38599"/>
                    <a:pt x="9041" y="38606"/>
                    <a:pt x="9299" y="38646"/>
                  </a:cubicBezTo>
                  <a:lnTo>
                    <a:pt x="61996" y="38646"/>
                  </a:lnTo>
                  <a:cubicBezTo>
                    <a:pt x="63580" y="37027"/>
                    <a:pt x="65032" y="35348"/>
                    <a:pt x="65592" y="33157"/>
                  </a:cubicBezTo>
                  <a:cubicBezTo>
                    <a:pt x="66152" y="30967"/>
                    <a:pt x="65652" y="28383"/>
                    <a:pt x="63889" y="26978"/>
                  </a:cubicBezTo>
                  <a:cubicBezTo>
                    <a:pt x="62889" y="26168"/>
                    <a:pt x="61532" y="25752"/>
                    <a:pt x="60841" y="24680"/>
                  </a:cubicBezTo>
                  <a:cubicBezTo>
                    <a:pt x="59770" y="23025"/>
                    <a:pt x="60806" y="20882"/>
                    <a:pt x="60996" y="18917"/>
                  </a:cubicBezTo>
                  <a:cubicBezTo>
                    <a:pt x="61258" y="16108"/>
                    <a:pt x="59425" y="13238"/>
                    <a:pt x="56781" y="12286"/>
                  </a:cubicBezTo>
                  <a:cubicBezTo>
                    <a:pt x="54460" y="11452"/>
                    <a:pt x="51781" y="11988"/>
                    <a:pt x="49542" y="10964"/>
                  </a:cubicBezTo>
                  <a:cubicBezTo>
                    <a:pt x="47292" y="9928"/>
                    <a:pt x="46006" y="7595"/>
                    <a:pt x="44577" y="5582"/>
                  </a:cubicBezTo>
                  <a:cubicBezTo>
                    <a:pt x="43149" y="3558"/>
                    <a:pt x="39636" y="594"/>
                    <a:pt x="37196" y="189"/>
                  </a:cubicBezTo>
                  <a:cubicBezTo>
                    <a:pt x="36445" y="62"/>
                    <a:pt x="35686" y="1"/>
                    <a:pt x="3492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6306468" y="1522250"/>
              <a:ext cx="1110300" cy="690075"/>
            </a:xfrm>
            <a:custGeom>
              <a:avLst/>
              <a:gdLst/>
              <a:ahLst/>
              <a:cxnLst/>
              <a:rect l="l" t="t" r="r" b="b"/>
              <a:pathLst>
                <a:path w="44412" h="27603" extrusionOk="0">
                  <a:moveTo>
                    <a:pt x="21426" y="1"/>
                  </a:moveTo>
                  <a:cubicBezTo>
                    <a:pt x="20310" y="1"/>
                    <a:pt x="19197" y="321"/>
                    <a:pt x="18289" y="975"/>
                  </a:cubicBezTo>
                  <a:cubicBezTo>
                    <a:pt x="16563" y="2225"/>
                    <a:pt x="15646" y="4440"/>
                    <a:pt x="13788" y="5488"/>
                  </a:cubicBezTo>
                  <a:cubicBezTo>
                    <a:pt x="12038" y="6476"/>
                    <a:pt x="9847" y="6214"/>
                    <a:pt x="7942" y="6857"/>
                  </a:cubicBezTo>
                  <a:cubicBezTo>
                    <a:pt x="5549" y="7654"/>
                    <a:pt x="3763" y="10000"/>
                    <a:pt x="3609" y="12524"/>
                  </a:cubicBezTo>
                  <a:cubicBezTo>
                    <a:pt x="3549" y="13453"/>
                    <a:pt x="3704" y="14405"/>
                    <a:pt x="3466" y="15298"/>
                  </a:cubicBezTo>
                  <a:cubicBezTo>
                    <a:pt x="3085" y="16798"/>
                    <a:pt x="1763" y="17834"/>
                    <a:pt x="989" y="19168"/>
                  </a:cubicBezTo>
                  <a:cubicBezTo>
                    <a:pt x="25" y="20835"/>
                    <a:pt x="1" y="22990"/>
                    <a:pt x="930" y="24680"/>
                  </a:cubicBezTo>
                  <a:cubicBezTo>
                    <a:pt x="1858" y="26359"/>
                    <a:pt x="3692" y="27502"/>
                    <a:pt x="5609" y="27585"/>
                  </a:cubicBezTo>
                  <a:cubicBezTo>
                    <a:pt x="5888" y="27597"/>
                    <a:pt x="6167" y="27603"/>
                    <a:pt x="6445" y="27603"/>
                  </a:cubicBezTo>
                  <a:cubicBezTo>
                    <a:pt x="14533" y="27603"/>
                    <a:pt x="22132" y="22784"/>
                    <a:pt x="30202" y="22784"/>
                  </a:cubicBezTo>
                  <a:cubicBezTo>
                    <a:pt x="30548" y="22784"/>
                    <a:pt x="30895" y="22793"/>
                    <a:pt x="31243" y="22811"/>
                  </a:cubicBezTo>
                  <a:cubicBezTo>
                    <a:pt x="33136" y="22918"/>
                    <a:pt x="35017" y="23299"/>
                    <a:pt x="36922" y="23323"/>
                  </a:cubicBezTo>
                  <a:cubicBezTo>
                    <a:pt x="36976" y="23324"/>
                    <a:pt x="37029" y="23324"/>
                    <a:pt x="37082" y="23324"/>
                  </a:cubicBezTo>
                  <a:cubicBezTo>
                    <a:pt x="38928" y="23324"/>
                    <a:pt x="40856" y="22919"/>
                    <a:pt x="42268" y="21728"/>
                  </a:cubicBezTo>
                  <a:cubicBezTo>
                    <a:pt x="43721" y="20489"/>
                    <a:pt x="44411" y="18251"/>
                    <a:pt x="43459" y="16608"/>
                  </a:cubicBezTo>
                  <a:cubicBezTo>
                    <a:pt x="42387" y="14762"/>
                    <a:pt x="39732" y="14203"/>
                    <a:pt x="38899" y="12250"/>
                  </a:cubicBezTo>
                  <a:cubicBezTo>
                    <a:pt x="38208" y="10643"/>
                    <a:pt x="38994" y="8583"/>
                    <a:pt x="37994" y="7143"/>
                  </a:cubicBezTo>
                  <a:cubicBezTo>
                    <a:pt x="37291" y="6142"/>
                    <a:pt x="35958" y="5821"/>
                    <a:pt x="34731" y="5726"/>
                  </a:cubicBezTo>
                  <a:cubicBezTo>
                    <a:pt x="33517" y="5619"/>
                    <a:pt x="32231" y="5642"/>
                    <a:pt x="31160" y="5035"/>
                  </a:cubicBezTo>
                  <a:cubicBezTo>
                    <a:pt x="30100" y="4452"/>
                    <a:pt x="29457" y="3356"/>
                    <a:pt x="28671" y="2440"/>
                  </a:cubicBezTo>
                  <a:cubicBezTo>
                    <a:pt x="28060" y="1737"/>
                    <a:pt x="27064" y="1391"/>
                    <a:pt x="26101" y="1391"/>
                  </a:cubicBezTo>
                  <a:cubicBezTo>
                    <a:pt x="25808" y="1391"/>
                    <a:pt x="25518" y="1423"/>
                    <a:pt x="25242" y="1487"/>
                  </a:cubicBezTo>
                  <a:cubicBezTo>
                    <a:pt x="24234" y="506"/>
                    <a:pt x="22828" y="1"/>
                    <a:pt x="2142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7568843" y="1469300"/>
              <a:ext cx="1154925" cy="597025"/>
            </a:xfrm>
            <a:custGeom>
              <a:avLst/>
              <a:gdLst/>
              <a:ahLst/>
              <a:cxnLst/>
              <a:rect l="l" t="t" r="r" b="b"/>
              <a:pathLst>
                <a:path w="46197" h="23881" extrusionOk="0">
                  <a:moveTo>
                    <a:pt x="23007" y="1"/>
                  </a:moveTo>
                  <a:cubicBezTo>
                    <a:pt x="20463" y="1"/>
                    <a:pt x="17917" y="1176"/>
                    <a:pt x="16312" y="3165"/>
                  </a:cubicBezTo>
                  <a:cubicBezTo>
                    <a:pt x="15086" y="4677"/>
                    <a:pt x="14324" y="6653"/>
                    <a:pt x="12633" y="7606"/>
                  </a:cubicBezTo>
                  <a:cubicBezTo>
                    <a:pt x="10859" y="8606"/>
                    <a:pt x="8644" y="8141"/>
                    <a:pt x="6620" y="8439"/>
                  </a:cubicBezTo>
                  <a:cubicBezTo>
                    <a:pt x="3025" y="8987"/>
                    <a:pt x="84" y="12368"/>
                    <a:pt x="36" y="15999"/>
                  </a:cubicBezTo>
                  <a:cubicBezTo>
                    <a:pt x="0" y="19631"/>
                    <a:pt x="2858" y="23084"/>
                    <a:pt x="6442" y="23703"/>
                  </a:cubicBezTo>
                  <a:cubicBezTo>
                    <a:pt x="7153" y="23827"/>
                    <a:pt x="7865" y="23881"/>
                    <a:pt x="8577" y="23881"/>
                  </a:cubicBezTo>
                  <a:cubicBezTo>
                    <a:pt x="13027" y="23881"/>
                    <a:pt x="17482" y="21785"/>
                    <a:pt x="21972" y="21785"/>
                  </a:cubicBezTo>
                  <a:cubicBezTo>
                    <a:pt x="22399" y="21785"/>
                    <a:pt x="22826" y="21804"/>
                    <a:pt x="23253" y="21845"/>
                  </a:cubicBezTo>
                  <a:cubicBezTo>
                    <a:pt x="26873" y="22203"/>
                    <a:pt x="30457" y="23060"/>
                    <a:pt x="34100" y="23060"/>
                  </a:cubicBezTo>
                  <a:cubicBezTo>
                    <a:pt x="37743" y="23060"/>
                    <a:pt x="41613" y="22048"/>
                    <a:pt x="44018" y="19309"/>
                  </a:cubicBezTo>
                  <a:cubicBezTo>
                    <a:pt x="45566" y="17547"/>
                    <a:pt x="46197" y="14475"/>
                    <a:pt x="44339" y="13059"/>
                  </a:cubicBezTo>
                  <a:cubicBezTo>
                    <a:pt x="43327" y="12285"/>
                    <a:pt x="41875" y="12249"/>
                    <a:pt x="40934" y="11404"/>
                  </a:cubicBezTo>
                  <a:cubicBezTo>
                    <a:pt x="39601" y="10213"/>
                    <a:pt x="39839" y="8010"/>
                    <a:pt x="38779" y="6558"/>
                  </a:cubicBezTo>
                  <a:cubicBezTo>
                    <a:pt x="38023" y="5521"/>
                    <a:pt x="36670" y="5043"/>
                    <a:pt x="35367" y="5043"/>
                  </a:cubicBezTo>
                  <a:cubicBezTo>
                    <a:pt x="35234" y="5043"/>
                    <a:pt x="35101" y="5048"/>
                    <a:pt x="34969" y="5058"/>
                  </a:cubicBezTo>
                  <a:cubicBezTo>
                    <a:pt x="33540" y="5165"/>
                    <a:pt x="32278" y="5105"/>
                    <a:pt x="30969" y="5677"/>
                  </a:cubicBezTo>
                  <a:cubicBezTo>
                    <a:pt x="29968" y="2831"/>
                    <a:pt x="27349" y="628"/>
                    <a:pt x="24372" y="117"/>
                  </a:cubicBezTo>
                  <a:cubicBezTo>
                    <a:pt x="23921" y="39"/>
                    <a:pt x="23464" y="1"/>
                    <a:pt x="2300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6832443" y="1616125"/>
              <a:ext cx="1314475" cy="690950"/>
            </a:xfrm>
            <a:custGeom>
              <a:avLst/>
              <a:gdLst/>
              <a:ahLst/>
              <a:cxnLst/>
              <a:rect l="l" t="t" r="r" b="b"/>
              <a:pathLst>
                <a:path w="52579" h="27638" extrusionOk="0">
                  <a:moveTo>
                    <a:pt x="29925" y="1"/>
                  </a:moveTo>
                  <a:cubicBezTo>
                    <a:pt x="28909" y="1"/>
                    <a:pt x="27884" y="272"/>
                    <a:pt x="27027" y="804"/>
                  </a:cubicBezTo>
                  <a:cubicBezTo>
                    <a:pt x="25134" y="1983"/>
                    <a:pt x="24099" y="4185"/>
                    <a:pt x="22265" y="5471"/>
                  </a:cubicBezTo>
                  <a:cubicBezTo>
                    <a:pt x="20373" y="6807"/>
                    <a:pt x="18008" y="6948"/>
                    <a:pt x="15598" y="6948"/>
                  </a:cubicBezTo>
                  <a:cubicBezTo>
                    <a:pt x="14950" y="6948"/>
                    <a:pt x="14299" y="6938"/>
                    <a:pt x="13653" y="6938"/>
                  </a:cubicBezTo>
                  <a:cubicBezTo>
                    <a:pt x="11091" y="6938"/>
                    <a:pt x="8609" y="7099"/>
                    <a:pt x="6727" y="8698"/>
                  </a:cubicBezTo>
                  <a:cubicBezTo>
                    <a:pt x="4596" y="10507"/>
                    <a:pt x="4072" y="13520"/>
                    <a:pt x="2929" y="16068"/>
                  </a:cubicBezTo>
                  <a:cubicBezTo>
                    <a:pt x="2179" y="17758"/>
                    <a:pt x="1108" y="19306"/>
                    <a:pt x="548" y="21068"/>
                  </a:cubicBezTo>
                  <a:cubicBezTo>
                    <a:pt x="0" y="22842"/>
                    <a:pt x="84" y="24985"/>
                    <a:pt x="1405" y="26271"/>
                  </a:cubicBezTo>
                  <a:cubicBezTo>
                    <a:pt x="2300" y="27155"/>
                    <a:pt x="3470" y="27439"/>
                    <a:pt x="4726" y="27439"/>
                  </a:cubicBezTo>
                  <a:cubicBezTo>
                    <a:pt x="6060" y="27439"/>
                    <a:pt x="7493" y="27118"/>
                    <a:pt x="8799" y="26855"/>
                  </a:cubicBezTo>
                  <a:cubicBezTo>
                    <a:pt x="11303" y="26343"/>
                    <a:pt x="13844" y="26171"/>
                    <a:pt x="16396" y="26171"/>
                  </a:cubicBezTo>
                  <a:cubicBezTo>
                    <a:pt x="19014" y="26171"/>
                    <a:pt x="21643" y="26352"/>
                    <a:pt x="24253" y="26533"/>
                  </a:cubicBezTo>
                  <a:cubicBezTo>
                    <a:pt x="28742" y="26843"/>
                    <a:pt x="33243" y="27152"/>
                    <a:pt x="37743" y="27474"/>
                  </a:cubicBezTo>
                  <a:cubicBezTo>
                    <a:pt x="38972" y="27556"/>
                    <a:pt x="40211" y="27638"/>
                    <a:pt x="41446" y="27638"/>
                  </a:cubicBezTo>
                  <a:cubicBezTo>
                    <a:pt x="42724" y="27638"/>
                    <a:pt x="43996" y="27550"/>
                    <a:pt x="45244" y="27283"/>
                  </a:cubicBezTo>
                  <a:cubicBezTo>
                    <a:pt x="47697" y="26759"/>
                    <a:pt x="50090" y="25426"/>
                    <a:pt x="51340" y="23247"/>
                  </a:cubicBezTo>
                  <a:cubicBezTo>
                    <a:pt x="52578" y="21068"/>
                    <a:pt x="52340" y="17973"/>
                    <a:pt x="50399" y="16389"/>
                  </a:cubicBezTo>
                  <a:cubicBezTo>
                    <a:pt x="49114" y="15341"/>
                    <a:pt x="47280" y="15020"/>
                    <a:pt x="46220" y="13734"/>
                  </a:cubicBezTo>
                  <a:cubicBezTo>
                    <a:pt x="44815" y="12031"/>
                    <a:pt x="45339" y="9269"/>
                    <a:pt x="43863" y="7626"/>
                  </a:cubicBezTo>
                  <a:cubicBezTo>
                    <a:pt x="42970" y="6626"/>
                    <a:pt x="41541" y="6305"/>
                    <a:pt x="40208" y="6150"/>
                  </a:cubicBezTo>
                  <a:cubicBezTo>
                    <a:pt x="38612" y="5983"/>
                    <a:pt x="36767" y="5995"/>
                    <a:pt x="35505" y="4864"/>
                  </a:cubicBezTo>
                  <a:cubicBezTo>
                    <a:pt x="34552" y="4030"/>
                    <a:pt x="34517" y="2911"/>
                    <a:pt x="33874" y="1947"/>
                  </a:cubicBezTo>
                  <a:cubicBezTo>
                    <a:pt x="33009" y="636"/>
                    <a:pt x="31479" y="1"/>
                    <a:pt x="2992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7497693" y="3633175"/>
              <a:ext cx="85750" cy="502175"/>
            </a:xfrm>
            <a:custGeom>
              <a:avLst/>
              <a:gdLst/>
              <a:ahLst/>
              <a:cxnLst/>
              <a:rect l="l" t="t" r="r" b="b"/>
              <a:pathLst>
                <a:path w="3430" h="20087" extrusionOk="0">
                  <a:moveTo>
                    <a:pt x="1" y="1"/>
                  </a:moveTo>
                  <a:lnTo>
                    <a:pt x="1" y="18908"/>
                  </a:lnTo>
                  <a:lnTo>
                    <a:pt x="3430" y="20087"/>
                  </a:lnTo>
                  <a:lnTo>
                    <a:pt x="3430" y="3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7497693" y="3633175"/>
              <a:ext cx="83975" cy="502175"/>
            </a:xfrm>
            <a:custGeom>
              <a:avLst/>
              <a:gdLst/>
              <a:ahLst/>
              <a:cxnLst/>
              <a:rect l="l" t="t" r="r" b="b"/>
              <a:pathLst>
                <a:path w="3359" h="20087" extrusionOk="0">
                  <a:moveTo>
                    <a:pt x="1" y="1"/>
                  </a:moveTo>
                  <a:lnTo>
                    <a:pt x="1" y="18908"/>
                  </a:lnTo>
                  <a:lnTo>
                    <a:pt x="3358" y="20087"/>
                  </a:lnTo>
                  <a:lnTo>
                    <a:pt x="3358" y="32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7577768" y="3483150"/>
              <a:ext cx="411100" cy="651900"/>
            </a:xfrm>
            <a:custGeom>
              <a:avLst/>
              <a:gdLst/>
              <a:ahLst/>
              <a:cxnLst/>
              <a:rect l="l" t="t" r="r" b="b"/>
              <a:pathLst>
                <a:path w="16444" h="26076" extrusionOk="0">
                  <a:moveTo>
                    <a:pt x="16443" y="1"/>
                  </a:moveTo>
                  <a:lnTo>
                    <a:pt x="334" y="6323"/>
                  </a:lnTo>
                  <a:cubicBezTo>
                    <a:pt x="334" y="6323"/>
                    <a:pt x="1" y="26076"/>
                    <a:pt x="179" y="26076"/>
                  </a:cubicBezTo>
                  <a:lnTo>
                    <a:pt x="16443" y="15670"/>
                  </a:lnTo>
                  <a:lnTo>
                    <a:pt x="16443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7585818" y="3699850"/>
              <a:ext cx="322075" cy="144100"/>
            </a:xfrm>
            <a:custGeom>
              <a:avLst/>
              <a:gdLst/>
              <a:ahLst/>
              <a:cxnLst/>
              <a:rect l="l" t="t" r="r" b="b"/>
              <a:pathLst>
                <a:path w="12883" h="5764" extrusionOk="0">
                  <a:moveTo>
                    <a:pt x="12883" y="1"/>
                  </a:moveTo>
                  <a:lnTo>
                    <a:pt x="0" y="1906"/>
                  </a:lnTo>
                  <a:lnTo>
                    <a:pt x="12883" y="5763"/>
                  </a:lnTo>
                  <a:lnTo>
                    <a:pt x="12883" y="1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7265818" y="2177950"/>
              <a:ext cx="668275" cy="1880600"/>
            </a:xfrm>
            <a:custGeom>
              <a:avLst/>
              <a:gdLst/>
              <a:ahLst/>
              <a:cxnLst/>
              <a:rect l="l" t="t" r="r" b="b"/>
              <a:pathLst>
                <a:path w="26731" h="75224" extrusionOk="0">
                  <a:moveTo>
                    <a:pt x="17289" y="0"/>
                  </a:moveTo>
                  <a:cubicBezTo>
                    <a:pt x="15800" y="2274"/>
                    <a:pt x="14693" y="4846"/>
                    <a:pt x="14050" y="7549"/>
                  </a:cubicBezTo>
                  <a:cubicBezTo>
                    <a:pt x="13729" y="8906"/>
                    <a:pt x="13526" y="10299"/>
                    <a:pt x="13443" y="11704"/>
                  </a:cubicBezTo>
                  <a:cubicBezTo>
                    <a:pt x="13360" y="13109"/>
                    <a:pt x="13419" y="14550"/>
                    <a:pt x="13562" y="15931"/>
                  </a:cubicBezTo>
                  <a:cubicBezTo>
                    <a:pt x="13836" y="18693"/>
                    <a:pt x="14336" y="21336"/>
                    <a:pt x="14217" y="23741"/>
                  </a:cubicBezTo>
                  <a:cubicBezTo>
                    <a:pt x="14169" y="24944"/>
                    <a:pt x="13979" y="26111"/>
                    <a:pt x="13610" y="27123"/>
                  </a:cubicBezTo>
                  <a:cubicBezTo>
                    <a:pt x="13312" y="27932"/>
                    <a:pt x="12907" y="28635"/>
                    <a:pt x="12419" y="29206"/>
                  </a:cubicBezTo>
                  <a:cubicBezTo>
                    <a:pt x="11502" y="28849"/>
                    <a:pt x="10609" y="28480"/>
                    <a:pt x="9800" y="28039"/>
                  </a:cubicBezTo>
                  <a:cubicBezTo>
                    <a:pt x="8597" y="27420"/>
                    <a:pt x="7502" y="26599"/>
                    <a:pt x="6502" y="25634"/>
                  </a:cubicBezTo>
                  <a:cubicBezTo>
                    <a:pt x="5490" y="24694"/>
                    <a:pt x="4632" y="23586"/>
                    <a:pt x="3870" y="22396"/>
                  </a:cubicBezTo>
                  <a:cubicBezTo>
                    <a:pt x="2370" y="19991"/>
                    <a:pt x="1406" y="17181"/>
                    <a:pt x="1191" y="14169"/>
                  </a:cubicBezTo>
                  <a:lnTo>
                    <a:pt x="739" y="14133"/>
                  </a:lnTo>
                  <a:lnTo>
                    <a:pt x="739" y="14133"/>
                  </a:lnTo>
                  <a:cubicBezTo>
                    <a:pt x="1" y="17169"/>
                    <a:pt x="406" y="20527"/>
                    <a:pt x="1703" y="23515"/>
                  </a:cubicBezTo>
                  <a:cubicBezTo>
                    <a:pt x="2334" y="25015"/>
                    <a:pt x="3227" y="26420"/>
                    <a:pt x="4287" y="27694"/>
                  </a:cubicBezTo>
                  <a:cubicBezTo>
                    <a:pt x="5359" y="28968"/>
                    <a:pt x="6644" y="30075"/>
                    <a:pt x="8073" y="30992"/>
                  </a:cubicBezTo>
                  <a:cubicBezTo>
                    <a:pt x="10931" y="32754"/>
                    <a:pt x="13955" y="33647"/>
                    <a:pt x="16372" y="34969"/>
                  </a:cubicBezTo>
                  <a:cubicBezTo>
                    <a:pt x="17574" y="35636"/>
                    <a:pt x="18622" y="36374"/>
                    <a:pt x="19396" y="37279"/>
                  </a:cubicBezTo>
                  <a:cubicBezTo>
                    <a:pt x="19813" y="37719"/>
                    <a:pt x="20134" y="38231"/>
                    <a:pt x="20444" y="38743"/>
                  </a:cubicBezTo>
                  <a:cubicBezTo>
                    <a:pt x="20730" y="39291"/>
                    <a:pt x="20980" y="39850"/>
                    <a:pt x="21182" y="40446"/>
                  </a:cubicBezTo>
                  <a:cubicBezTo>
                    <a:pt x="21980" y="42827"/>
                    <a:pt x="22039" y="45589"/>
                    <a:pt x="21587" y="48244"/>
                  </a:cubicBezTo>
                  <a:cubicBezTo>
                    <a:pt x="21408" y="49351"/>
                    <a:pt x="21146" y="50459"/>
                    <a:pt x="20849" y="51590"/>
                  </a:cubicBezTo>
                  <a:cubicBezTo>
                    <a:pt x="20491" y="51352"/>
                    <a:pt x="20134" y="51149"/>
                    <a:pt x="19789" y="50959"/>
                  </a:cubicBezTo>
                  <a:cubicBezTo>
                    <a:pt x="18265" y="50137"/>
                    <a:pt x="16729" y="49625"/>
                    <a:pt x="15277" y="49137"/>
                  </a:cubicBezTo>
                  <a:cubicBezTo>
                    <a:pt x="13836" y="48673"/>
                    <a:pt x="12455" y="48208"/>
                    <a:pt x="11157" y="47577"/>
                  </a:cubicBezTo>
                  <a:cubicBezTo>
                    <a:pt x="10514" y="47256"/>
                    <a:pt x="9895" y="46899"/>
                    <a:pt x="9323" y="46458"/>
                  </a:cubicBezTo>
                  <a:cubicBezTo>
                    <a:pt x="8740" y="46030"/>
                    <a:pt x="8228" y="45506"/>
                    <a:pt x="7764" y="44910"/>
                  </a:cubicBezTo>
                  <a:cubicBezTo>
                    <a:pt x="7720" y="44849"/>
                    <a:pt x="7656" y="44813"/>
                    <a:pt x="7592" y="44813"/>
                  </a:cubicBezTo>
                  <a:cubicBezTo>
                    <a:pt x="7570" y="44813"/>
                    <a:pt x="7547" y="44818"/>
                    <a:pt x="7526" y="44827"/>
                  </a:cubicBezTo>
                  <a:cubicBezTo>
                    <a:pt x="7395" y="44851"/>
                    <a:pt x="7323" y="44982"/>
                    <a:pt x="7359" y="45113"/>
                  </a:cubicBezTo>
                  <a:cubicBezTo>
                    <a:pt x="7573" y="45887"/>
                    <a:pt x="7954" y="46625"/>
                    <a:pt x="8419" y="47304"/>
                  </a:cubicBezTo>
                  <a:cubicBezTo>
                    <a:pt x="8895" y="47982"/>
                    <a:pt x="9454" y="48589"/>
                    <a:pt x="10062" y="49149"/>
                  </a:cubicBezTo>
                  <a:cubicBezTo>
                    <a:pt x="11276" y="50268"/>
                    <a:pt x="12657" y="51137"/>
                    <a:pt x="13991" y="51947"/>
                  </a:cubicBezTo>
                  <a:cubicBezTo>
                    <a:pt x="15300" y="52733"/>
                    <a:pt x="16562" y="53507"/>
                    <a:pt x="17610" y="54340"/>
                  </a:cubicBezTo>
                  <a:cubicBezTo>
                    <a:pt x="18372" y="54936"/>
                    <a:pt x="19003" y="55578"/>
                    <a:pt x="19456" y="56245"/>
                  </a:cubicBezTo>
                  <a:cubicBezTo>
                    <a:pt x="19420" y="56388"/>
                    <a:pt x="19372" y="56531"/>
                    <a:pt x="19325" y="56686"/>
                  </a:cubicBezTo>
                  <a:cubicBezTo>
                    <a:pt x="18872" y="58150"/>
                    <a:pt x="18432" y="59650"/>
                    <a:pt x="18074" y="61210"/>
                  </a:cubicBezTo>
                  <a:cubicBezTo>
                    <a:pt x="17729" y="62794"/>
                    <a:pt x="17432" y="64401"/>
                    <a:pt x="17348" y="66068"/>
                  </a:cubicBezTo>
                  <a:cubicBezTo>
                    <a:pt x="17265" y="67723"/>
                    <a:pt x="17443" y="69437"/>
                    <a:pt x="18003" y="71057"/>
                  </a:cubicBezTo>
                  <a:cubicBezTo>
                    <a:pt x="18551" y="72676"/>
                    <a:pt x="19491" y="74200"/>
                    <a:pt x="20861" y="75224"/>
                  </a:cubicBezTo>
                  <a:lnTo>
                    <a:pt x="21265" y="75009"/>
                  </a:lnTo>
                  <a:cubicBezTo>
                    <a:pt x="21230" y="73343"/>
                    <a:pt x="21206" y="71950"/>
                    <a:pt x="21337" y="70556"/>
                  </a:cubicBezTo>
                  <a:cubicBezTo>
                    <a:pt x="21432" y="69175"/>
                    <a:pt x="21587" y="67830"/>
                    <a:pt x="21789" y="66461"/>
                  </a:cubicBezTo>
                  <a:cubicBezTo>
                    <a:pt x="21956" y="65103"/>
                    <a:pt x="22242" y="63722"/>
                    <a:pt x="22611" y="62353"/>
                  </a:cubicBezTo>
                  <a:cubicBezTo>
                    <a:pt x="23004" y="60972"/>
                    <a:pt x="23468" y="59579"/>
                    <a:pt x="23932" y="58150"/>
                  </a:cubicBezTo>
                  <a:cubicBezTo>
                    <a:pt x="24885" y="55293"/>
                    <a:pt x="25897" y="52292"/>
                    <a:pt x="26409" y="49018"/>
                  </a:cubicBezTo>
                  <a:cubicBezTo>
                    <a:pt x="26659" y="47351"/>
                    <a:pt x="26730" y="45649"/>
                    <a:pt x="26611" y="43946"/>
                  </a:cubicBezTo>
                  <a:cubicBezTo>
                    <a:pt x="26468" y="42232"/>
                    <a:pt x="26123" y="40517"/>
                    <a:pt x="25456" y="38850"/>
                  </a:cubicBezTo>
                  <a:cubicBezTo>
                    <a:pt x="24813" y="37195"/>
                    <a:pt x="23825" y="35612"/>
                    <a:pt x="22516" y="34314"/>
                  </a:cubicBezTo>
                  <a:cubicBezTo>
                    <a:pt x="21218" y="32992"/>
                    <a:pt x="19658" y="32076"/>
                    <a:pt x="18158" y="31385"/>
                  </a:cubicBezTo>
                  <a:cubicBezTo>
                    <a:pt x="17729" y="31183"/>
                    <a:pt x="17312" y="31004"/>
                    <a:pt x="16896" y="30837"/>
                  </a:cubicBezTo>
                  <a:cubicBezTo>
                    <a:pt x="17289" y="29992"/>
                    <a:pt x="17574" y="29099"/>
                    <a:pt x="17753" y="28242"/>
                  </a:cubicBezTo>
                  <a:cubicBezTo>
                    <a:pt x="18086" y="26658"/>
                    <a:pt x="18098" y="25110"/>
                    <a:pt x="17967" y="23622"/>
                  </a:cubicBezTo>
                  <a:cubicBezTo>
                    <a:pt x="17753" y="21384"/>
                    <a:pt x="17182" y="19360"/>
                    <a:pt x="16670" y="17407"/>
                  </a:cubicBezTo>
                  <a:cubicBezTo>
                    <a:pt x="19765" y="15264"/>
                    <a:pt x="22432" y="12621"/>
                    <a:pt x="24563" y="9668"/>
                  </a:cubicBezTo>
                  <a:lnTo>
                    <a:pt x="24230" y="9358"/>
                  </a:lnTo>
                  <a:cubicBezTo>
                    <a:pt x="21777" y="11656"/>
                    <a:pt x="18991" y="13514"/>
                    <a:pt x="16039" y="14883"/>
                  </a:cubicBezTo>
                  <a:cubicBezTo>
                    <a:pt x="15800" y="13823"/>
                    <a:pt x="15634" y="12764"/>
                    <a:pt x="15550" y="11692"/>
                  </a:cubicBezTo>
                  <a:cubicBezTo>
                    <a:pt x="15455" y="10406"/>
                    <a:pt x="15455" y="9108"/>
                    <a:pt x="15586" y="7811"/>
                  </a:cubicBezTo>
                  <a:cubicBezTo>
                    <a:pt x="15824" y="5215"/>
                    <a:pt x="16539" y="2631"/>
                    <a:pt x="17682" y="215"/>
                  </a:cubicBezTo>
                  <a:lnTo>
                    <a:pt x="172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7135143" y="1920900"/>
              <a:ext cx="1161500" cy="607200"/>
            </a:xfrm>
            <a:custGeom>
              <a:avLst/>
              <a:gdLst/>
              <a:ahLst/>
              <a:cxnLst/>
              <a:rect l="l" t="t" r="r" b="b"/>
              <a:pathLst>
                <a:path w="46460" h="24288" extrusionOk="0">
                  <a:moveTo>
                    <a:pt x="24495" y="0"/>
                  </a:moveTo>
                  <a:cubicBezTo>
                    <a:pt x="23712" y="0"/>
                    <a:pt x="22931" y="58"/>
                    <a:pt x="22158" y="186"/>
                  </a:cubicBezTo>
                  <a:cubicBezTo>
                    <a:pt x="19706" y="591"/>
                    <a:pt x="17313" y="1757"/>
                    <a:pt x="15765" y="3710"/>
                  </a:cubicBezTo>
                  <a:cubicBezTo>
                    <a:pt x="14860" y="4853"/>
                    <a:pt x="14253" y="6234"/>
                    <a:pt x="13157" y="7198"/>
                  </a:cubicBezTo>
                  <a:cubicBezTo>
                    <a:pt x="11407" y="8758"/>
                    <a:pt x="8859" y="8889"/>
                    <a:pt x="6657" y="9651"/>
                  </a:cubicBezTo>
                  <a:cubicBezTo>
                    <a:pt x="3787" y="10627"/>
                    <a:pt x="1263" y="12937"/>
                    <a:pt x="632" y="15890"/>
                  </a:cubicBezTo>
                  <a:cubicBezTo>
                    <a:pt x="1" y="18855"/>
                    <a:pt x="1680" y="22296"/>
                    <a:pt x="4597" y="23093"/>
                  </a:cubicBezTo>
                  <a:cubicBezTo>
                    <a:pt x="7710" y="23952"/>
                    <a:pt x="10872" y="24287"/>
                    <a:pt x="14063" y="24287"/>
                  </a:cubicBezTo>
                  <a:cubicBezTo>
                    <a:pt x="22817" y="24287"/>
                    <a:pt x="31787" y="21762"/>
                    <a:pt x="40566" y="20593"/>
                  </a:cubicBezTo>
                  <a:cubicBezTo>
                    <a:pt x="42959" y="20283"/>
                    <a:pt x="45007" y="18343"/>
                    <a:pt x="45733" y="16045"/>
                  </a:cubicBezTo>
                  <a:cubicBezTo>
                    <a:pt x="46459" y="13747"/>
                    <a:pt x="45590" y="10889"/>
                    <a:pt x="43423" y="9818"/>
                  </a:cubicBezTo>
                  <a:cubicBezTo>
                    <a:pt x="42030" y="9127"/>
                    <a:pt x="40351" y="9234"/>
                    <a:pt x="38958" y="8544"/>
                  </a:cubicBezTo>
                  <a:cubicBezTo>
                    <a:pt x="37148" y="7651"/>
                    <a:pt x="36232" y="5651"/>
                    <a:pt x="35077" y="3996"/>
                  </a:cubicBezTo>
                  <a:cubicBezTo>
                    <a:pt x="34069" y="2551"/>
                    <a:pt x="32054" y="563"/>
                    <a:pt x="30300" y="563"/>
                  </a:cubicBezTo>
                  <a:cubicBezTo>
                    <a:pt x="30044" y="563"/>
                    <a:pt x="29793" y="605"/>
                    <a:pt x="29552" y="698"/>
                  </a:cubicBezTo>
                  <a:cubicBezTo>
                    <a:pt x="27905" y="274"/>
                    <a:pt x="26196" y="0"/>
                    <a:pt x="2449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6750868" y="2451025"/>
              <a:ext cx="903425" cy="542750"/>
            </a:xfrm>
            <a:custGeom>
              <a:avLst/>
              <a:gdLst/>
              <a:ahLst/>
              <a:cxnLst/>
              <a:rect l="l" t="t" r="r" b="b"/>
              <a:pathLst>
                <a:path w="36137" h="21710" extrusionOk="0">
                  <a:moveTo>
                    <a:pt x="17908" y="0"/>
                  </a:moveTo>
                  <a:cubicBezTo>
                    <a:pt x="16936" y="0"/>
                    <a:pt x="15950" y="194"/>
                    <a:pt x="15050" y="543"/>
                  </a:cubicBezTo>
                  <a:cubicBezTo>
                    <a:pt x="12800" y="1412"/>
                    <a:pt x="10979" y="3079"/>
                    <a:pt x="9216" y="4698"/>
                  </a:cubicBezTo>
                  <a:cubicBezTo>
                    <a:pt x="7561" y="6222"/>
                    <a:pt x="5906" y="7746"/>
                    <a:pt x="4263" y="9270"/>
                  </a:cubicBezTo>
                  <a:cubicBezTo>
                    <a:pt x="2739" y="10663"/>
                    <a:pt x="1168" y="12151"/>
                    <a:pt x="561" y="14116"/>
                  </a:cubicBezTo>
                  <a:cubicBezTo>
                    <a:pt x="1" y="15950"/>
                    <a:pt x="394" y="18045"/>
                    <a:pt x="1596" y="19533"/>
                  </a:cubicBezTo>
                  <a:cubicBezTo>
                    <a:pt x="2697" y="20896"/>
                    <a:pt x="4437" y="21709"/>
                    <a:pt x="6184" y="21709"/>
                  </a:cubicBezTo>
                  <a:cubicBezTo>
                    <a:pt x="6346" y="21709"/>
                    <a:pt x="6507" y="21702"/>
                    <a:pt x="6668" y="21688"/>
                  </a:cubicBezTo>
                  <a:cubicBezTo>
                    <a:pt x="13538" y="21093"/>
                    <a:pt x="20575" y="20736"/>
                    <a:pt x="27433" y="20033"/>
                  </a:cubicBezTo>
                  <a:cubicBezTo>
                    <a:pt x="29433" y="19831"/>
                    <a:pt x="31517" y="19593"/>
                    <a:pt x="33219" y="18533"/>
                  </a:cubicBezTo>
                  <a:cubicBezTo>
                    <a:pt x="34922" y="17474"/>
                    <a:pt x="36136" y="15330"/>
                    <a:pt x="35458" y="13437"/>
                  </a:cubicBezTo>
                  <a:cubicBezTo>
                    <a:pt x="34696" y="11330"/>
                    <a:pt x="32184" y="10568"/>
                    <a:pt x="30433" y="9175"/>
                  </a:cubicBezTo>
                  <a:cubicBezTo>
                    <a:pt x="28850" y="7913"/>
                    <a:pt x="27874" y="6067"/>
                    <a:pt x="26647" y="4448"/>
                  </a:cubicBezTo>
                  <a:cubicBezTo>
                    <a:pt x="25421" y="2829"/>
                    <a:pt x="23849" y="1424"/>
                    <a:pt x="21825" y="1412"/>
                  </a:cubicBezTo>
                  <a:cubicBezTo>
                    <a:pt x="20771" y="429"/>
                    <a:pt x="19355" y="0"/>
                    <a:pt x="17908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7427143" y="2699350"/>
              <a:ext cx="911450" cy="473475"/>
            </a:xfrm>
            <a:custGeom>
              <a:avLst/>
              <a:gdLst/>
              <a:ahLst/>
              <a:cxnLst/>
              <a:rect l="l" t="t" r="r" b="b"/>
              <a:pathLst>
                <a:path w="36458" h="18939" extrusionOk="0">
                  <a:moveTo>
                    <a:pt x="20086" y="0"/>
                  </a:moveTo>
                  <a:cubicBezTo>
                    <a:pt x="18181" y="0"/>
                    <a:pt x="16276" y="417"/>
                    <a:pt x="14562" y="1254"/>
                  </a:cubicBezTo>
                  <a:cubicBezTo>
                    <a:pt x="12741" y="2147"/>
                    <a:pt x="11157" y="3469"/>
                    <a:pt x="9407" y="4528"/>
                  </a:cubicBezTo>
                  <a:cubicBezTo>
                    <a:pt x="6788" y="6112"/>
                    <a:pt x="3680" y="7183"/>
                    <a:pt x="1930" y="9707"/>
                  </a:cubicBezTo>
                  <a:cubicBezTo>
                    <a:pt x="1" y="12482"/>
                    <a:pt x="501" y="16673"/>
                    <a:pt x="3037" y="18935"/>
                  </a:cubicBezTo>
                  <a:cubicBezTo>
                    <a:pt x="3295" y="18937"/>
                    <a:pt x="3556" y="18939"/>
                    <a:pt x="3818" y="18939"/>
                  </a:cubicBezTo>
                  <a:cubicBezTo>
                    <a:pt x="5494" y="18939"/>
                    <a:pt x="7242" y="18891"/>
                    <a:pt x="8926" y="18891"/>
                  </a:cubicBezTo>
                  <a:cubicBezTo>
                    <a:pt x="9300" y="18891"/>
                    <a:pt x="9671" y="18893"/>
                    <a:pt x="10038" y="18899"/>
                  </a:cubicBezTo>
                  <a:lnTo>
                    <a:pt x="34708" y="18899"/>
                  </a:lnTo>
                  <a:cubicBezTo>
                    <a:pt x="35422" y="17351"/>
                    <a:pt x="36148" y="15625"/>
                    <a:pt x="36303" y="13934"/>
                  </a:cubicBezTo>
                  <a:cubicBezTo>
                    <a:pt x="36458" y="12243"/>
                    <a:pt x="35958" y="10386"/>
                    <a:pt x="34612" y="9350"/>
                  </a:cubicBezTo>
                  <a:cubicBezTo>
                    <a:pt x="33446" y="8457"/>
                    <a:pt x="31838" y="8303"/>
                    <a:pt x="30683" y="7398"/>
                  </a:cubicBezTo>
                  <a:cubicBezTo>
                    <a:pt x="28945" y="6017"/>
                    <a:pt x="28266" y="2742"/>
                    <a:pt x="26350" y="1635"/>
                  </a:cubicBezTo>
                  <a:cubicBezTo>
                    <a:pt x="24454" y="548"/>
                    <a:pt x="22270" y="0"/>
                    <a:pt x="2008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980068" y="3000775"/>
              <a:ext cx="980225" cy="448925"/>
            </a:xfrm>
            <a:custGeom>
              <a:avLst/>
              <a:gdLst/>
              <a:ahLst/>
              <a:cxnLst/>
              <a:rect l="l" t="t" r="r" b="b"/>
              <a:pathLst>
                <a:path w="39209" h="17957" extrusionOk="0">
                  <a:moveTo>
                    <a:pt x="15442" y="1"/>
                  </a:moveTo>
                  <a:cubicBezTo>
                    <a:pt x="13279" y="1"/>
                    <a:pt x="11105" y="1000"/>
                    <a:pt x="9800" y="2734"/>
                  </a:cubicBezTo>
                  <a:cubicBezTo>
                    <a:pt x="8716" y="4187"/>
                    <a:pt x="8204" y="6044"/>
                    <a:pt x="6871" y="7271"/>
                  </a:cubicBezTo>
                  <a:cubicBezTo>
                    <a:pt x="5775" y="8259"/>
                    <a:pt x="4299" y="8688"/>
                    <a:pt x="3037" y="9450"/>
                  </a:cubicBezTo>
                  <a:cubicBezTo>
                    <a:pt x="1322" y="10497"/>
                    <a:pt x="1" y="12378"/>
                    <a:pt x="108" y="14379"/>
                  </a:cubicBezTo>
                  <a:cubicBezTo>
                    <a:pt x="206" y="16218"/>
                    <a:pt x="1815" y="17956"/>
                    <a:pt x="3609" y="17956"/>
                  </a:cubicBezTo>
                  <a:cubicBezTo>
                    <a:pt x="3767" y="17956"/>
                    <a:pt x="3925" y="17943"/>
                    <a:pt x="4085" y="17915"/>
                  </a:cubicBezTo>
                  <a:lnTo>
                    <a:pt x="28100" y="17772"/>
                  </a:lnTo>
                  <a:cubicBezTo>
                    <a:pt x="28207" y="17772"/>
                    <a:pt x="28254" y="17665"/>
                    <a:pt x="28350" y="17629"/>
                  </a:cubicBezTo>
                  <a:lnTo>
                    <a:pt x="35720" y="17629"/>
                  </a:lnTo>
                  <a:lnTo>
                    <a:pt x="38339" y="17879"/>
                  </a:lnTo>
                  <a:cubicBezTo>
                    <a:pt x="38375" y="17879"/>
                    <a:pt x="38256" y="17867"/>
                    <a:pt x="38291" y="17867"/>
                  </a:cubicBezTo>
                  <a:cubicBezTo>
                    <a:pt x="39208" y="16712"/>
                    <a:pt x="38672" y="14938"/>
                    <a:pt x="37684" y="13855"/>
                  </a:cubicBezTo>
                  <a:cubicBezTo>
                    <a:pt x="36684" y="12759"/>
                    <a:pt x="35327" y="12069"/>
                    <a:pt x="34291" y="11021"/>
                  </a:cubicBezTo>
                  <a:cubicBezTo>
                    <a:pt x="32552" y="9259"/>
                    <a:pt x="31648" y="6497"/>
                    <a:pt x="29314" y="5699"/>
                  </a:cubicBezTo>
                  <a:cubicBezTo>
                    <a:pt x="28709" y="5491"/>
                    <a:pt x="28070" y="5444"/>
                    <a:pt x="27423" y="5444"/>
                  </a:cubicBezTo>
                  <a:cubicBezTo>
                    <a:pt x="26900" y="5444"/>
                    <a:pt x="26371" y="5475"/>
                    <a:pt x="25850" y="5475"/>
                  </a:cubicBezTo>
                  <a:cubicBezTo>
                    <a:pt x="25099" y="5475"/>
                    <a:pt x="24363" y="5412"/>
                    <a:pt x="23682" y="5104"/>
                  </a:cubicBezTo>
                  <a:cubicBezTo>
                    <a:pt x="22492" y="4568"/>
                    <a:pt x="21742" y="3377"/>
                    <a:pt x="20932" y="2353"/>
                  </a:cubicBezTo>
                  <a:cubicBezTo>
                    <a:pt x="20110" y="1318"/>
                    <a:pt x="18967" y="853"/>
                    <a:pt x="17729" y="401"/>
                  </a:cubicBezTo>
                  <a:cubicBezTo>
                    <a:pt x="16996" y="130"/>
                    <a:pt x="16219" y="1"/>
                    <a:pt x="1544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7586693" y="3745100"/>
              <a:ext cx="322400" cy="614075"/>
            </a:xfrm>
            <a:custGeom>
              <a:avLst/>
              <a:gdLst/>
              <a:ahLst/>
              <a:cxnLst/>
              <a:rect l="l" t="t" r="r" b="b"/>
              <a:pathLst>
                <a:path w="12896" h="24563" extrusionOk="0">
                  <a:moveTo>
                    <a:pt x="1" y="0"/>
                  </a:moveTo>
                  <a:lnTo>
                    <a:pt x="1" y="19229"/>
                  </a:lnTo>
                  <a:lnTo>
                    <a:pt x="12848" y="24563"/>
                  </a:lnTo>
                  <a:lnTo>
                    <a:pt x="12859" y="21575"/>
                  </a:lnTo>
                  <a:lnTo>
                    <a:pt x="12859" y="21384"/>
                  </a:lnTo>
                  <a:lnTo>
                    <a:pt x="12883" y="8763"/>
                  </a:lnTo>
                  <a:lnTo>
                    <a:pt x="12895" y="41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7585818" y="4157050"/>
              <a:ext cx="309575" cy="136350"/>
            </a:xfrm>
            <a:custGeom>
              <a:avLst/>
              <a:gdLst/>
              <a:ahLst/>
              <a:cxnLst/>
              <a:rect l="l" t="t" r="r" b="b"/>
              <a:pathLst>
                <a:path w="12383" h="5454" extrusionOk="0">
                  <a:moveTo>
                    <a:pt x="24" y="1"/>
                  </a:moveTo>
                  <a:lnTo>
                    <a:pt x="0" y="191"/>
                  </a:lnTo>
                  <a:lnTo>
                    <a:pt x="12359" y="5454"/>
                  </a:lnTo>
                  <a:lnTo>
                    <a:pt x="12383" y="5275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7586693" y="3748675"/>
              <a:ext cx="322975" cy="215525"/>
            </a:xfrm>
            <a:custGeom>
              <a:avLst/>
              <a:gdLst/>
              <a:ahLst/>
              <a:cxnLst/>
              <a:rect l="l" t="t" r="r" b="b"/>
              <a:pathLst>
                <a:path w="12919" h="8621" extrusionOk="0">
                  <a:moveTo>
                    <a:pt x="1" y="0"/>
                  </a:moveTo>
                  <a:lnTo>
                    <a:pt x="1" y="3989"/>
                  </a:lnTo>
                  <a:lnTo>
                    <a:pt x="12895" y="8620"/>
                  </a:lnTo>
                  <a:lnTo>
                    <a:pt x="12919" y="389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7233093" y="3333050"/>
              <a:ext cx="683725" cy="252275"/>
            </a:xfrm>
            <a:custGeom>
              <a:avLst/>
              <a:gdLst/>
              <a:ahLst/>
              <a:cxnLst/>
              <a:rect l="l" t="t" r="r" b="b"/>
              <a:pathLst>
                <a:path w="27349" h="10091" extrusionOk="0">
                  <a:moveTo>
                    <a:pt x="18025" y="0"/>
                  </a:moveTo>
                  <a:cubicBezTo>
                    <a:pt x="17480" y="0"/>
                    <a:pt x="16935" y="63"/>
                    <a:pt x="16407" y="195"/>
                  </a:cubicBezTo>
                  <a:cubicBezTo>
                    <a:pt x="14942" y="564"/>
                    <a:pt x="13930" y="1814"/>
                    <a:pt x="12514" y="2302"/>
                  </a:cubicBezTo>
                  <a:cubicBezTo>
                    <a:pt x="11873" y="2527"/>
                    <a:pt x="11207" y="2600"/>
                    <a:pt x="10530" y="2600"/>
                  </a:cubicBezTo>
                  <a:cubicBezTo>
                    <a:pt x="9345" y="2600"/>
                    <a:pt x="8129" y="2377"/>
                    <a:pt x="6977" y="2362"/>
                  </a:cubicBezTo>
                  <a:cubicBezTo>
                    <a:pt x="6896" y="2360"/>
                    <a:pt x="6815" y="2359"/>
                    <a:pt x="6734" y="2359"/>
                  </a:cubicBezTo>
                  <a:cubicBezTo>
                    <a:pt x="5215" y="2359"/>
                    <a:pt x="3658" y="2682"/>
                    <a:pt x="2381" y="3552"/>
                  </a:cubicBezTo>
                  <a:cubicBezTo>
                    <a:pt x="1357" y="4255"/>
                    <a:pt x="548" y="5314"/>
                    <a:pt x="274" y="6517"/>
                  </a:cubicBezTo>
                  <a:cubicBezTo>
                    <a:pt x="0" y="7731"/>
                    <a:pt x="286" y="9089"/>
                    <a:pt x="1131" y="10005"/>
                  </a:cubicBezTo>
                  <a:cubicBezTo>
                    <a:pt x="2266" y="10070"/>
                    <a:pt x="3405" y="10090"/>
                    <a:pt x="4547" y="10090"/>
                  </a:cubicBezTo>
                  <a:cubicBezTo>
                    <a:pt x="6341" y="10090"/>
                    <a:pt x="8140" y="10041"/>
                    <a:pt x="9930" y="10041"/>
                  </a:cubicBezTo>
                  <a:lnTo>
                    <a:pt x="24741" y="10041"/>
                  </a:lnTo>
                  <a:cubicBezTo>
                    <a:pt x="25741" y="10041"/>
                    <a:pt x="26670" y="9339"/>
                    <a:pt x="27027" y="8410"/>
                  </a:cubicBezTo>
                  <a:cubicBezTo>
                    <a:pt x="27349" y="7589"/>
                    <a:pt x="27206" y="6386"/>
                    <a:pt x="26349" y="5934"/>
                  </a:cubicBezTo>
                  <a:cubicBezTo>
                    <a:pt x="25229" y="5350"/>
                    <a:pt x="23289" y="6195"/>
                    <a:pt x="23170" y="4314"/>
                  </a:cubicBezTo>
                  <a:cubicBezTo>
                    <a:pt x="23122" y="3409"/>
                    <a:pt x="23253" y="2790"/>
                    <a:pt x="22729" y="2016"/>
                  </a:cubicBezTo>
                  <a:cubicBezTo>
                    <a:pt x="22705" y="1981"/>
                    <a:pt x="22670" y="1945"/>
                    <a:pt x="22646" y="1909"/>
                  </a:cubicBezTo>
                  <a:cubicBezTo>
                    <a:pt x="22134" y="1231"/>
                    <a:pt x="21396" y="742"/>
                    <a:pt x="20610" y="457"/>
                  </a:cubicBezTo>
                  <a:cubicBezTo>
                    <a:pt x="19787" y="163"/>
                    <a:pt x="18904" y="0"/>
                    <a:pt x="18025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949243" y="815875"/>
              <a:ext cx="1199575" cy="3644825"/>
            </a:xfrm>
            <a:custGeom>
              <a:avLst/>
              <a:gdLst/>
              <a:ahLst/>
              <a:cxnLst/>
              <a:rect l="l" t="t" r="r" b="b"/>
              <a:pathLst>
                <a:path w="47983" h="145793" extrusionOk="0">
                  <a:moveTo>
                    <a:pt x="47983" y="0"/>
                  </a:moveTo>
                  <a:lnTo>
                    <a:pt x="15443" y="11835"/>
                  </a:lnTo>
                  <a:lnTo>
                    <a:pt x="15443" y="61996"/>
                  </a:lnTo>
                  <a:lnTo>
                    <a:pt x="1" y="78820"/>
                  </a:lnTo>
                  <a:lnTo>
                    <a:pt x="1" y="145792"/>
                  </a:lnTo>
                  <a:lnTo>
                    <a:pt x="47983" y="145792"/>
                  </a:lnTo>
                  <a:lnTo>
                    <a:pt x="47983" y="0"/>
                  </a:lnTo>
                  <a:close/>
                </a:path>
              </a:pathLst>
            </a:custGeom>
            <a:solidFill>
              <a:srgbClr val="BDB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8128443" y="948025"/>
              <a:ext cx="1013525" cy="364050"/>
            </a:xfrm>
            <a:custGeom>
              <a:avLst/>
              <a:gdLst/>
              <a:ahLst/>
              <a:cxnLst/>
              <a:rect l="l" t="t" r="r" b="b"/>
              <a:pathLst>
                <a:path w="40541" h="14562" extrusionOk="0">
                  <a:moveTo>
                    <a:pt x="40541" y="1"/>
                  </a:moveTo>
                  <a:lnTo>
                    <a:pt x="0" y="13086"/>
                  </a:lnTo>
                  <a:lnTo>
                    <a:pt x="250" y="14479"/>
                  </a:lnTo>
                  <a:lnTo>
                    <a:pt x="4477" y="14562"/>
                  </a:lnTo>
                  <a:lnTo>
                    <a:pt x="40541" y="3013"/>
                  </a:lnTo>
                  <a:lnTo>
                    <a:pt x="40541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8484086" y="1140900"/>
              <a:ext cx="662025" cy="1092425"/>
            </a:xfrm>
            <a:custGeom>
              <a:avLst/>
              <a:gdLst/>
              <a:ahLst/>
              <a:cxnLst/>
              <a:rect l="l" t="t" r="r" b="b"/>
              <a:pathLst>
                <a:path w="26481" h="43697" extrusionOk="0">
                  <a:moveTo>
                    <a:pt x="26135" y="1"/>
                  </a:moveTo>
                  <a:lnTo>
                    <a:pt x="144" y="7871"/>
                  </a:lnTo>
                  <a:lnTo>
                    <a:pt x="1" y="43697"/>
                  </a:lnTo>
                  <a:lnTo>
                    <a:pt x="26480" y="41518"/>
                  </a:lnTo>
                  <a:lnTo>
                    <a:pt x="26135" y="1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8515061" y="1189725"/>
              <a:ext cx="610200" cy="996875"/>
            </a:xfrm>
            <a:custGeom>
              <a:avLst/>
              <a:gdLst/>
              <a:ahLst/>
              <a:cxnLst/>
              <a:rect l="l" t="t" r="r" b="b"/>
              <a:pathLst>
                <a:path w="24408" h="39875" extrusionOk="0">
                  <a:moveTo>
                    <a:pt x="24086" y="1"/>
                  </a:moveTo>
                  <a:lnTo>
                    <a:pt x="0" y="6668"/>
                  </a:lnTo>
                  <a:lnTo>
                    <a:pt x="381" y="39874"/>
                  </a:lnTo>
                  <a:lnTo>
                    <a:pt x="24408" y="36755"/>
                  </a:lnTo>
                  <a:lnTo>
                    <a:pt x="24086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8515061" y="1189725"/>
              <a:ext cx="610200" cy="996875"/>
            </a:xfrm>
            <a:custGeom>
              <a:avLst/>
              <a:gdLst/>
              <a:ahLst/>
              <a:cxnLst/>
              <a:rect l="l" t="t" r="r" b="b"/>
              <a:pathLst>
                <a:path w="24408" h="39875" extrusionOk="0">
                  <a:moveTo>
                    <a:pt x="0" y="6668"/>
                  </a:moveTo>
                  <a:lnTo>
                    <a:pt x="381" y="39874"/>
                  </a:lnTo>
                  <a:lnTo>
                    <a:pt x="24408" y="36755"/>
                  </a:lnTo>
                  <a:lnTo>
                    <a:pt x="240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8504636" y="1228425"/>
              <a:ext cx="627475" cy="914425"/>
            </a:xfrm>
            <a:custGeom>
              <a:avLst/>
              <a:gdLst/>
              <a:ahLst/>
              <a:cxnLst/>
              <a:rect l="l" t="t" r="r" b="b"/>
              <a:pathLst>
                <a:path w="25099" h="36577" extrusionOk="0">
                  <a:moveTo>
                    <a:pt x="24825" y="0"/>
                  </a:moveTo>
                  <a:lnTo>
                    <a:pt x="0" y="6751"/>
                  </a:lnTo>
                  <a:lnTo>
                    <a:pt x="12" y="36576"/>
                  </a:lnTo>
                  <a:lnTo>
                    <a:pt x="1108" y="35838"/>
                  </a:lnTo>
                  <a:lnTo>
                    <a:pt x="1108" y="8418"/>
                  </a:lnTo>
                  <a:lnTo>
                    <a:pt x="25099" y="2191"/>
                  </a:lnTo>
                  <a:lnTo>
                    <a:pt x="248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8497786" y="1158475"/>
              <a:ext cx="634325" cy="264925"/>
            </a:xfrm>
            <a:custGeom>
              <a:avLst/>
              <a:gdLst/>
              <a:ahLst/>
              <a:cxnLst/>
              <a:rect l="l" t="t" r="r" b="b"/>
              <a:pathLst>
                <a:path w="25373" h="10597" extrusionOk="0">
                  <a:moveTo>
                    <a:pt x="25373" y="0"/>
                  </a:moveTo>
                  <a:lnTo>
                    <a:pt x="0" y="7787"/>
                  </a:lnTo>
                  <a:lnTo>
                    <a:pt x="0" y="10597"/>
                  </a:lnTo>
                  <a:lnTo>
                    <a:pt x="25373" y="4048"/>
                  </a:lnTo>
                  <a:lnTo>
                    <a:pt x="25373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8497786" y="2054125"/>
              <a:ext cx="634325" cy="147950"/>
            </a:xfrm>
            <a:custGeom>
              <a:avLst/>
              <a:gdLst/>
              <a:ahLst/>
              <a:cxnLst/>
              <a:rect l="l" t="t" r="r" b="b"/>
              <a:pathLst>
                <a:path w="25373" h="5918" extrusionOk="0">
                  <a:moveTo>
                    <a:pt x="25373" y="0"/>
                  </a:moveTo>
                  <a:lnTo>
                    <a:pt x="0" y="2179"/>
                  </a:lnTo>
                  <a:lnTo>
                    <a:pt x="0" y="5918"/>
                  </a:lnTo>
                  <a:lnTo>
                    <a:pt x="25373" y="2810"/>
                  </a:lnTo>
                  <a:lnTo>
                    <a:pt x="25373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8694536" y="1279325"/>
              <a:ext cx="20575" cy="922750"/>
            </a:xfrm>
            <a:custGeom>
              <a:avLst/>
              <a:gdLst/>
              <a:ahLst/>
              <a:cxnLst/>
              <a:rect l="l" t="t" r="r" b="b"/>
              <a:pathLst>
                <a:path w="823" h="36910" extrusionOk="0">
                  <a:moveTo>
                    <a:pt x="405" y="0"/>
                  </a:moveTo>
                  <a:cubicBezTo>
                    <a:pt x="179" y="0"/>
                    <a:pt x="1" y="203"/>
                    <a:pt x="1" y="453"/>
                  </a:cubicBezTo>
                  <a:lnTo>
                    <a:pt x="1" y="36457"/>
                  </a:lnTo>
                  <a:cubicBezTo>
                    <a:pt x="1" y="36707"/>
                    <a:pt x="179" y="36910"/>
                    <a:pt x="405" y="36910"/>
                  </a:cubicBezTo>
                  <a:cubicBezTo>
                    <a:pt x="632" y="36910"/>
                    <a:pt x="822" y="36707"/>
                    <a:pt x="822" y="36457"/>
                  </a:cubicBezTo>
                  <a:lnTo>
                    <a:pt x="822" y="453"/>
                  </a:lnTo>
                  <a:cubicBezTo>
                    <a:pt x="822" y="203"/>
                    <a:pt x="632" y="0"/>
                    <a:pt x="405" y="0"/>
                  </a:cubicBez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8908261" y="1216800"/>
              <a:ext cx="20550" cy="939150"/>
            </a:xfrm>
            <a:custGeom>
              <a:avLst/>
              <a:gdLst/>
              <a:ahLst/>
              <a:cxnLst/>
              <a:rect l="l" t="t" r="r" b="b"/>
              <a:pathLst>
                <a:path w="822" h="37566" extrusionOk="0">
                  <a:moveTo>
                    <a:pt x="405" y="1"/>
                  </a:moveTo>
                  <a:cubicBezTo>
                    <a:pt x="179" y="1"/>
                    <a:pt x="0" y="215"/>
                    <a:pt x="0" y="465"/>
                  </a:cubicBezTo>
                  <a:lnTo>
                    <a:pt x="0" y="37101"/>
                  </a:lnTo>
                  <a:cubicBezTo>
                    <a:pt x="0" y="37363"/>
                    <a:pt x="179" y="37565"/>
                    <a:pt x="405" y="37565"/>
                  </a:cubicBezTo>
                  <a:cubicBezTo>
                    <a:pt x="631" y="37565"/>
                    <a:pt x="822" y="37363"/>
                    <a:pt x="822" y="37101"/>
                  </a:cubicBezTo>
                  <a:lnTo>
                    <a:pt x="822" y="465"/>
                  </a:lnTo>
                  <a:cubicBezTo>
                    <a:pt x="822" y="215"/>
                    <a:pt x="631" y="1"/>
                    <a:pt x="405" y="1"/>
                  </a:cubicBez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8529036" y="1392125"/>
              <a:ext cx="3300" cy="786725"/>
            </a:xfrm>
            <a:custGeom>
              <a:avLst/>
              <a:gdLst/>
              <a:ahLst/>
              <a:cxnLst/>
              <a:rect l="l" t="t" r="r" b="b"/>
              <a:pathLst>
                <a:path w="132" h="31469" fill="none" extrusionOk="0">
                  <a:moveTo>
                    <a:pt x="1" y="1"/>
                  </a:moveTo>
                  <a:lnTo>
                    <a:pt x="132" y="31469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8556136" y="1383500"/>
              <a:ext cx="3300" cy="790300"/>
            </a:xfrm>
            <a:custGeom>
              <a:avLst/>
              <a:gdLst/>
              <a:ahLst/>
              <a:cxnLst/>
              <a:rect l="l" t="t" r="r" b="b"/>
              <a:pathLst>
                <a:path w="132" h="31612" fill="none" extrusionOk="0">
                  <a:moveTo>
                    <a:pt x="0" y="0"/>
                  </a:moveTo>
                  <a:lnTo>
                    <a:pt x="131" y="31612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8583511" y="1375175"/>
              <a:ext cx="3000" cy="793850"/>
            </a:xfrm>
            <a:custGeom>
              <a:avLst/>
              <a:gdLst/>
              <a:ahLst/>
              <a:cxnLst/>
              <a:rect l="l" t="t" r="r" b="b"/>
              <a:pathLst>
                <a:path w="120" h="31754" fill="none" extrusionOk="0">
                  <a:moveTo>
                    <a:pt x="0" y="0"/>
                  </a:moveTo>
                  <a:lnTo>
                    <a:pt x="120" y="31754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8610586" y="1366525"/>
              <a:ext cx="3000" cy="797750"/>
            </a:xfrm>
            <a:custGeom>
              <a:avLst/>
              <a:gdLst/>
              <a:ahLst/>
              <a:cxnLst/>
              <a:rect l="l" t="t" r="r" b="b"/>
              <a:pathLst>
                <a:path w="120" h="31910" fill="none" extrusionOk="0">
                  <a:moveTo>
                    <a:pt x="1" y="1"/>
                  </a:moveTo>
                  <a:lnTo>
                    <a:pt x="120" y="31910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8637986" y="1357900"/>
              <a:ext cx="2700" cy="801600"/>
            </a:xfrm>
            <a:custGeom>
              <a:avLst/>
              <a:gdLst/>
              <a:ahLst/>
              <a:cxnLst/>
              <a:rect l="l" t="t" r="r" b="b"/>
              <a:pathLst>
                <a:path w="108" h="32064" fill="none" extrusionOk="0">
                  <a:moveTo>
                    <a:pt x="0" y="1"/>
                  </a:moveTo>
                  <a:lnTo>
                    <a:pt x="107" y="32064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8665061" y="1349575"/>
              <a:ext cx="2700" cy="805175"/>
            </a:xfrm>
            <a:custGeom>
              <a:avLst/>
              <a:gdLst/>
              <a:ahLst/>
              <a:cxnLst/>
              <a:rect l="l" t="t" r="r" b="b"/>
              <a:pathLst>
                <a:path w="108" h="32207" fill="none" extrusionOk="0">
                  <a:moveTo>
                    <a:pt x="1" y="0"/>
                  </a:moveTo>
                  <a:lnTo>
                    <a:pt x="108" y="32207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8692461" y="1340925"/>
              <a:ext cx="2400" cy="808775"/>
            </a:xfrm>
            <a:custGeom>
              <a:avLst/>
              <a:gdLst/>
              <a:ahLst/>
              <a:cxnLst/>
              <a:rect l="l" t="t" r="r" b="b"/>
              <a:pathLst>
                <a:path w="96" h="32351" fill="none" extrusionOk="0">
                  <a:moveTo>
                    <a:pt x="0" y="1"/>
                  </a:moveTo>
                  <a:lnTo>
                    <a:pt x="95" y="32350"/>
                  </a:lnTo>
                </a:path>
              </a:pathLst>
            </a:custGeom>
            <a:noFill/>
            <a:ln w="1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8719536" y="1332300"/>
              <a:ext cx="2400" cy="812625"/>
            </a:xfrm>
            <a:custGeom>
              <a:avLst/>
              <a:gdLst/>
              <a:ahLst/>
              <a:cxnLst/>
              <a:rect l="l" t="t" r="r" b="b"/>
              <a:pathLst>
                <a:path w="96" h="32505" fill="none" extrusionOk="0">
                  <a:moveTo>
                    <a:pt x="1" y="1"/>
                  </a:moveTo>
                  <a:lnTo>
                    <a:pt x="96" y="32505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8746936" y="1323975"/>
              <a:ext cx="2100" cy="816200"/>
            </a:xfrm>
            <a:custGeom>
              <a:avLst/>
              <a:gdLst/>
              <a:ahLst/>
              <a:cxnLst/>
              <a:rect l="l" t="t" r="r" b="b"/>
              <a:pathLst>
                <a:path w="84" h="32648" fill="none" extrusionOk="0">
                  <a:moveTo>
                    <a:pt x="0" y="0"/>
                  </a:moveTo>
                  <a:lnTo>
                    <a:pt x="83" y="32647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8774311" y="1315325"/>
              <a:ext cx="1800" cy="820075"/>
            </a:xfrm>
            <a:custGeom>
              <a:avLst/>
              <a:gdLst/>
              <a:ahLst/>
              <a:cxnLst/>
              <a:rect l="l" t="t" r="r" b="b"/>
              <a:pathLst>
                <a:path w="72" h="32803" fill="none" extrusionOk="0">
                  <a:moveTo>
                    <a:pt x="0" y="1"/>
                  </a:moveTo>
                  <a:lnTo>
                    <a:pt x="72" y="32803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8801386" y="1306700"/>
              <a:ext cx="1825" cy="823950"/>
            </a:xfrm>
            <a:custGeom>
              <a:avLst/>
              <a:gdLst/>
              <a:ahLst/>
              <a:cxnLst/>
              <a:rect l="l" t="t" r="r" b="b"/>
              <a:pathLst>
                <a:path w="73" h="32958" fill="none" extrusionOk="0">
                  <a:moveTo>
                    <a:pt x="1" y="1"/>
                  </a:moveTo>
                  <a:lnTo>
                    <a:pt x="72" y="32957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8828786" y="1298375"/>
              <a:ext cx="1500" cy="827200"/>
            </a:xfrm>
            <a:custGeom>
              <a:avLst/>
              <a:gdLst/>
              <a:ahLst/>
              <a:cxnLst/>
              <a:rect l="l" t="t" r="r" b="b"/>
              <a:pathLst>
                <a:path w="60" h="33088" fill="none" extrusionOk="0">
                  <a:moveTo>
                    <a:pt x="0" y="0"/>
                  </a:moveTo>
                  <a:lnTo>
                    <a:pt x="60" y="33088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8855861" y="1289750"/>
              <a:ext cx="1525" cy="831075"/>
            </a:xfrm>
            <a:custGeom>
              <a:avLst/>
              <a:gdLst/>
              <a:ahLst/>
              <a:cxnLst/>
              <a:rect l="l" t="t" r="r" b="b"/>
              <a:pathLst>
                <a:path w="61" h="33243" fill="none" extrusionOk="0">
                  <a:moveTo>
                    <a:pt x="1" y="0"/>
                  </a:moveTo>
                  <a:lnTo>
                    <a:pt x="60" y="33242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8883261" y="1281100"/>
              <a:ext cx="1200" cy="834950"/>
            </a:xfrm>
            <a:custGeom>
              <a:avLst/>
              <a:gdLst/>
              <a:ahLst/>
              <a:cxnLst/>
              <a:rect l="l" t="t" r="r" b="b"/>
              <a:pathLst>
                <a:path w="48" h="33398" fill="none" extrusionOk="0">
                  <a:moveTo>
                    <a:pt x="0" y="1"/>
                  </a:moveTo>
                  <a:lnTo>
                    <a:pt x="48" y="33398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8910336" y="1272775"/>
              <a:ext cx="1225" cy="838525"/>
            </a:xfrm>
            <a:custGeom>
              <a:avLst/>
              <a:gdLst/>
              <a:ahLst/>
              <a:cxnLst/>
              <a:rect l="l" t="t" r="r" b="b"/>
              <a:pathLst>
                <a:path w="49" h="33541" fill="none" extrusionOk="0">
                  <a:moveTo>
                    <a:pt x="1" y="0"/>
                  </a:moveTo>
                  <a:lnTo>
                    <a:pt x="48" y="33540"/>
                  </a:lnTo>
                </a:path>
              </a:pathLst>
            </a:custGeom>
            <a:noFill/>
            <a:ln w="1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8937711" y="1264150"/>
              <a:ext cx="925" cy="842375"/>
            </a:xfrm>
            <a:custGeom>
              <a:avLst/>
              <a:gdLst/>
              <a:ahLst/>
              <a:cxnLst/>
              <a:rect l="l" t="t" r="r" b="b"/>
              <a:pathLst>
                <a:path w="37" h="33695" fill="none" extrusionOk="0">
                  <a:moveTo>
                    <a:pt x="1" y="0"/>
                  </a:moveTo>
                  <a:lnTo>
                    <a:pt x="37" y="33695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8964811" y="1255500"/>
              <a:ext cx="925" cy="845975"/>
            </a:xfrm>
            <a:custGeom>
              <a:avLst/>
              <a:gdLst/>
              <a:ahLst/>
              <a:cxnLst/>
              <a:rect l="l" t="t" r="r" b="b"/>
              <a:pathLst>
                <a:path w="37" h="33839" fill="none" extrusionOk="0">
                  <a:moveTo>
                    <a:pt x="0" y="1"/>
                  </a:moveTo>
                  <a:lnTo>
                    <a:pt x="36" y="33838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8992186" y="1247175"/>
              <a:ext cx="625" cy="849525"/>
            </a:xfrm>
            <a:custGeom>
              <a:avLst/>
              <a:gdLst/>
              <a:ahLst/>
              <a:cxnLst/>
              <a:rect l="l" t="t" r="r" b="b"/>
              <a:pathLst>
                <a:path w="25" h="33981" fill="none" extrusionOk="0">
                  <a:moveTo>
                    <a:pt x="1" y="0"/>
                  </a:moveTo>
                  <a:lnTo>
                    <a:pt x="25" y="33981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9019286" y="1238550"/>
              <a:ext cx="625" cy="853400"/>
            </a:xfrm>
            <a:custGeom>
              <a:avLst/>
              <a:gdLst/>
              <a:ahLst/>
              <a:cxnLst/>
              <a:rect l="l" t="t" r="r" b="b"/>
              <a:pathLst>
                <a:path w="25" h="34136" fill="none" extrusionOk="0">
                  <a:moveTo>
                    <a:pt x="0" y="0"/>
                  </a:moveTo>
                  <a:lnTo>
                    <a:pt x="24" y="34135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9046661" y="1229900"/>
              <a:ext cx="325" cy="857275"/>
            </a:xfrm>
            <a:custGeom>
              <a:avLst/>
              <a:gdLst/>
              <a:ahLst/>
              <a:cxnLst/>
              <a:rect l="l" t="t" r="r" b="b"/>
              <a:pathLst>
                <a:path w="13" h="34291" fill="none" extrusionOk="0">
                  <a:moveTo>
                    <a:pt x="1" y="1"/>
                  </a:moveTo>
                  <a:lnTo>
                    <a:pt x="13" y="34291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9074036" y="1221575"/>
              <a:ext cx="25" cy="860850"/>
            </a:xfrm>
            <a:custGeom>
              <a:avLst/>
              <a:gdLst/>
              <a:ahLst/>
              <a:cxnLst/>
              <a:rect l="l" t="t" r="r" b="b"/>
              <a:pathLst>
                <a:path w="1" h="34434" fill="none" extrusionOk="0">
                  <a:moveTo>
                    <a:pt x="1" y="0"/>
                  </a:moveTo>
                  <a:lnTo>
                    <a:pt x="1" y="34433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9101136" y="1212950"/>
              <a:ext cx="25" cy="864700"/>
            </a:xfrm>
            <a:custGeom>
              <a:avLst/>
              <a:gdLst/>
              <a:ahLst/>
              <a:cxnLst/>
              <a:rect l="l" t="t" r="r" b="b"/>
              <a:pathLst>
                <a:path w="1" h="34588" fill="none" extrusionOk="0">
                  <a:moveTo>
                    <a:pt x="0" y="0"/>
                  </a:moveTo>
                  <a:lnTo>
                    <a:pt x="0" y="34588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8490936" y="1353150"/>
              <a:ext cx="668850" cy="155675"/>
            </a:xfrm>
            <a:custGeom>
              <a:avLst/>
              <a:gdLst/>
              <a:ahLst/>
              <a:cxnLst/>
              <a:rect l="l" t="t" r="r" b="b"/>
              <a:pathLst>
                <a:path w="26754" h="6227" fill="none" extrusionOk="0">
                  <a:moveTo>
                    <a:pt x="1" y="6227"/>
                  </a:moveTo>
                  <a:lnTo>
                    <a:pt x="26754" y="0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8490336" y="1470700"/>
              <a:ext cx="670050" cy="138750"/>
            </a:xfrm>
            <a:custGeom>
              <a:avLst/>
              <a:gdLst/>
              <a:ahLst/>
              <a:cxnLst/>
              <a:rect l="l" t="t" r="r" b="b"/>
              <a:pathLst>
                <a:path w="26802" h="5550" fill="none" extrusionOk="0">
                  <a:moveTo>
                    <a:pt x="1" y="5549"/>
                  </a:moveTo>
                  <a:lnTo>
                    <a:pt x="26802" y="1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489761" y="1588000"/>
              <a:ext cx="671525" cy="121750"/>
            </a:xfrm>
            <a:custGeom>
              <a:avLst/>
              <a:gdLst/>
              <a:ahLst/>
              <a:cxnLst/>
              <a:rect l="l" t="t" r="r" b="b"/>
              <a:pathLst>
                <a:path w="26861" h="4870" fill="none" extrusionOk="0">
                  <a:moveTo>
                    <a:pt x="0" y="4870"/>
                  </a:moveTo>
                  <a:lnTo>
                    <a:pt x="26861" y="0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488861" y="1705575"/>
              <a:ext cx="673025" cy="104500"/>
            </a:xfrm>
            <a:custGeom>
              <a:avLst/>
              <a:gdLst/>
              <a:ahLst/>
              <a:cxnLst/>
              <a:rect l="l" t="t" r="r" b="b"/>
              <a:pathLst>
                <a:path w="26921" h="4180" fill="none" extrusionOk="0">
                  <a:moveTo>
                    <a:pt x="0" y="4179"/>
                  </a:moveTo>
                  <a:lnTo>
                    <a:pt x="26920" y="0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8488261" y="1823125"/>
              <a:ext cx="674225" cy="87250"/>
            </a:xfrm>
            <a:custGeom>
              <a:avLst/>
              <a:gdLst/>
              <a:ahLst/>
              <a:cxnLst/>
              <a:rect l="l" t="t" r="r" b="b"/>
              <a:pathLst>
                <a:path w="26969" h="3490" fill="none" extrusionOk="0">
                  <a:moveTo>
                    <a:pt x="0" y="3489"/>
                  </a:moveTo>
                  <a:lnTo>
                    <a:pt x="26968" y="1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8487661" y="1940425"/>
              <a:ext cx="675700" cy="70250"/>
            </a:xfrm>
            <a:custGeom>
              <a:avLst/>
              <a:gdLst/>
              <a:ahLst/>
              <a:cxnLst/>
              <a:rect l="l" t="t" r="r" b="b"/>
              <a:pathLst>
                <a:path w="27028" h="2810" fill="none" extrusionOk="0">
                  <a:moveTo>
                    <a:pt x="1" y="2810"/>
                  </a:moveTo>
                  <a:lnTo>
                    <a:pt x="27028" y="0"/>
                  </a:lnTo>
                </a:path>
              </a:pathLst>
            </a:custGeom>
            <a:noFill/>
            <a:ln w="17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8484686" y="2180925"/>
              <a:ext cx="661425" cy="53000"/>
            </a:xfrm>
            <a:custGeom>
              <a:avLst/>
              <a:gdLst/>
              <a:ahLst/>
              <a:cxnLst/>
              <a:rect l="l" t="t" r="r" b="b"/>
              <a:pathLst>
                <a:path w="26457" h="2120" fill="none" extrusionOk="0">
                  <a:moveTo>
                    <a:pt x="1" y="2120"/>
                  </a:moveTo>
                  <a:lnTo>
                    <a:pt x="26456" y="0"/>
                  </a:lnTo>
                </a:path>
              </a:pathLst>
            </a:custGeom>
            <a:noFill/>
            <a:ln w="2675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8128443" y="948025"/>
              <a:ext cx="1013525" cy="364050"/>
            </a:xfrm>
            <a:custGeom>
              <a:avLst/>
              <a:gdLst/>
              <a:ahLst/>
              <a:cxnLst/>
              <a:rect l="l" t="t" r="r" b="b"/>
              <a:pathLst>
                <a:path w="40541" h="14562" extrusionOk="0">
                  <a:moveTo>
                    <a:pt x="40541" y="1"/>
                  </a:moveTo>
                  <a:lnTo>
                    <a:pt x="0" y="13086"/>
                  </a:lnTo>
                  <a:lnTo>
                    <a:pt x="250" y="14479"/>
                  </a:lnTo>
                  <a:lnTo>
                    <a:pt x="4477" y="14562"/>
                  </a:lnTo>
                  <a:lnTo>
                    <a:pt x="40541" y="3013"/>
                  </a:lnTo>
                  <a:lnTo>
                    <a:pt x="405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8128443" y="948025"/>
              <a:ext cx="1013525" cy="361975"/>
            </a:xfrm>
            <a:custGeom>
              <a:avLst/>
              <a:gdLst/>
              <a:ahLst/>
              <a:cxnLst/>
              <a:rect l="l" t="t" r="r" b="b"/>
              <a:pathLst>
                <a:path w="40541" h="14479" extrusionOk="0">
                  <a:moveTo>
                    <a:pt x="40541" y="1"/>
                  </a:moveTo>
                  <a:lnTo>
                    <a:pt x="0" y="13086"/>
                  </a:lnTo>
                  <a:lnTo>
                    <a:pt x="250" y="14479"/>
                  </a:lnTo>
                  <a:lnTo>
                    <a:pt x="40541" y="1429"/>
                  </a:lnTo>
                  <a:lnTo>
                    <a:pt x="40541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7949243" y="691150"/>
              <a:ext cx="1192725" cy="646525"/>
            </a:xfrm>
            <a:custGeom>
              <a:avLst/>
              <a:gdLst/>
              <a:ahLst/>
              <a:cxnLst/>
              <a:rect l="l" t="t" r="r" b="b"/>
              <a:pathLst>
                <a:path w="47709" h="25861" extrusionOk="0">
                  <a:moveTo>
                    <a:pt x="47709" y="1"/>
                  </a:moveTo>
                  <a:lnTo>
                    <a:pt x="11585" y="13395"/>
                  </a:lnTo>
                  <a:lnTo>
                    <a:pt x="1" y="25861"/>
                  </a:lnTo>
                  <a:lnTo>
                    <a:pt x="47709" y="10276"/>
                  </a:lnTo>
                  <a:lnTo>
                    <a:pt x="47709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7949243" y="688175"/>
              <a:ext cx="1200175" cy="649500"/>
            </a:xfrm>
            <a:custGeom>
              <a:avLst/>
              <a:gdLst/>
              <a:ahLst/>
              <a:cxnLst/>
              <a:rect l="l" t="t" r="r" b="b"/>
              <a:pathLst>
                <a:path w="48007" h="25980" extrusionOk="0">
                  <a:moveTo>
                    <a:pt x="11585" y="13514"/>
                  </a:moveTo>
                  <a:lnTo>
                    <a:pt x="48007" y="1"/>
                  </a:lnTo>
                  <a:lnTo>
                    <a:pt x="47709" y="10395"/>
                  </a:lnTo>
                  <a:lnTo>
                    <a:pt x="1" y="259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8335593" y="1023325"/>
              <a:ext cx="806375" cy="331625"/>
            </a:xfrm>
            <a:custGeom>
              <a:avLst/>
              <a:gdLst/>
              <a:ahLst/>
              <a:cxnLst/>
              <a:rect l="l" t="t" r="r" b="b"/>
              <a:pathLst>
                <a:path w="32255" h="13265" extrusionOk="0">
                  <a:moveTo>
                    <a:pt x="32255" y="1"/>
                  </a:moveTo>
                  <a:lnTo>
                    <a:pt x="1" y="10395"/>
                  </a:lnTo>
                  <a:lnTo>
                    <a:pt x="1" y="13264"/>
                  </a:lnTo>
                  <a:lnTo>
                    <a:pt x="32255" y="3287"/>
                  </a:lnTo>
                  <a:lnTo>
                    <a:pt x="322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8335293" y="2202650"/>
              <a:ext cx="812625" cy="131575"/>
            </a:xfrm>
            <a:custGeom>
              <a:avLst/>
              <a:gdLst/>
              <a:ahLst/>
              <a:cxnLst/>
              <a:rect l="l" t="t" r="r" b="b"/>
              <a:pathLst>
                <a:path w="32505" h="5263" extrusionOk="0">
                  <a:moveTo>
                    <a:pt x="32505" y="0"/>
                  </a:moveTo>
                  <a:lnTo>
                    <a:pt x="1" y="2548"/>
                  </a:lnTo>
                  <a:lnTo>
                    <a:pt x="13" y="5263"/>
                  </a:lnTo>
                  <a:lnTo>
                    <a:pt x="32505" y="3287"/>
                  </a:lnTo>
                  <a:lnTo>
                    <a:pt x="325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7542343" y="2287775"/>
              <a:ext cx="1606475" cy="554550"/>
            </a:xfrm>
            <a:custGeom>
              <a:avLst/>
              <a:gdLst/>
              <a:ahLst/>
              <a:cxnLst/>
              <a:rect l="l" t="t" r="r" b="b"/>
              <a:pathLst>
                <a:path w="64259" h="22182" extrusionOk="0">
                  <a:moveTo>
                    <a:pt x="64259" y="1"/>
                  </a:moveTo>
                  <a:lnTo>
                    <a:pt x="31719" y="1870"/>
                  </a:lnTo>
                  <a:lnTo>
                    <a:pt x="1" y="18074"/>
                  </a:lnTo>
                  <a:lnTo>
                    <a:pt x="64259" y="22182"/>
                  </a:lnTo>
                  <a:lnTo>
                    <a:pt x="642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7969493" y="2845000"/>
              <a:ext cx="1186475" cy="2298500"/>
            </a:xfrm>
            <a:custGeom>
              <a:avLst/>
              <a:gdLst/>
              <a:ahLst/>
              <a:cxnLst/>
              <a:rect l="l" t="t" r="r" b="b"/>
              <a:pathLst>
                <a:path w="47459" h="91940" extrusionOk="0">
                  <a:moveTo>
                    <a:pt x="0" y="0"/>
                  </a:moveTo>
                  <a:lnTo>
                    <a:pt x="0" y="68794"/>
                  </a:lnTo>
                  <a:lnTo>
                    <a:pt x="47458" y="91940"/>
                  </a:lnTo>
                  <a:lnTo>
                    <a:pt x="47030" y="39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907868" y="2762825"/>
              <a:ext cx="61950" cy="1705600"/>
            </a:xfrm>
            <a:custGeom>
              <a:avLst/>
              <a:gdLst/>
              <a:ahLst/>
              <a:cxnLst/>
              <a:rect l="l" t="t" r="r" b="b"/>
              <a:pathLst>
                <a:path w="2478" h="68224" extrusionOk="0">
                  <a:moveTo>
                    <a:pt x="1" y="1"/>
                  </a:moveTo>
                  <a:lnTo>
                    <a:pt x="1" y="68224"/>
                  </a:lnTo>
                  <a:lnTo>
                    <a:pt x="2477" y="68224"/>
                  </a:lnTo>
                  <a:lnTo>
                    <a:pt x="2477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7907868" y="2762825"/>
              <a:ext cx="61950" cy="1705600"/>
            </a:xfrm>
            <a:custGeom>
              <a:avLst/>
              <a:gdLst/>
              <a:ahLst/>
              <a:cxnLst/>
              <a:rect l="l" t="t" r="r" b="b"/>
              <a:pathLst>
                <a:path w="2478" h="68224" extrusionOk="0">
                  <a:moveTo>
                    <a:pt x="1" y="1"/>
                  </a:moveTo>
                  <a:lnTo>
                    <a:pt x="2477" y="1"/>
                  </a:lnTo>
                  <a:lnTo>
                    <a:pt x="2477" y="68224"/>
                  </a:lnTo>
                  <a:lnTo>
                    <a:pt x="1" y="6822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7950143" y="2762825"/>
              <a:ext cx="21450" cy="1705600"/>
            </a:xfrm>
            <a:custGeom>
              <a:avLst/>
              <a:gdLst/>
              <a:ahLst/>
              <a:cxnLst/>
              <a:rect l="l" t="t" r="r" b="b"/>
              <a:pathLst>
                <a:path w="858" h="68224" extrusionOk="0">
                  <a:moveTo>
                    <a:pt x="0" y="1"/>
                  </a:moveTo>
                  <a:lnTo>
                    <a:pt x="0" y="68224"/>
                  </a:lnTo>
                  <a:lnTo>
                    <a:pt x="858" y="68224"/>
                  </a:lnTo>
                  <a:lnTo>
                    <a:pt x="858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7969493" y="3169125"/>
              <a:ext cx="1175750" cy="280425"/>
            </a:xfrm>
            <a:custGeom>
              <a:avLst/>
              <a:gdLst/>
              <a:ahLst/>
              <a:cxnLst/>
              <a:rect l="l" t="t" r="r" b="b"/>
              <a:pathLst>
                <a:path w="47030" h="11217" extrusionOk="0">
                  <a:moveTo>
                    <a:pt x="0" y="1"/>
                  </a:moveTo>
                  <a:lnTo>
                    <a:pt x="0" y="3204"/>
                  </a:lnTo>
                  <a:lnTo>
                    <a:pt x="47030" y="11217"/>
                  </a:lnTo>
                  <a:lnTo>
                    <a:pt x="47030" y="72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7969493" y="2845000"/>
              <a:ext cx="1175750" cy="200625"/>
            </a:xfrm>
            <a:custGeom>
              <a:avLst/>
              <a:gdLst/>
              <a:ahLst/>
              <a:cxnLst/>
              <a:rect l="l" t="t" r="r" b="b"/>
              <a:pathLst>
                <a:path w="47030" h="8025" extrusionOk="0">
                  <a:moveTo>
                    <a:pt x="0" y="0"/>
                  </a:moveTo>
                  <a:lnTo>
                    <a:pt x="0" y="3500"/>
                  </a:lnTo>
                  <a:lnTo>
                    <a:pt x="47030" y="8025"/>
                  </a:lnTo>
                  <a:lnTo>
                    <a:pt x="47030" y="3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7969493" y="2845000"/>
              <a:ext cx="1175750" cy="200625"/>
            </a:xfrm>
            <a:custGeom>
              <a:avLst/>
              <a:gdLst/>
              <a:ahLst/>
              <a:cxnLst/>
              <a:rect l="l" t="t" r="r" b="b"/>
              <a:pathLst>
                <a:path w="47030" h="8025" extrusionOk="0">
                  <a:moveTo>
                    <a:pt x="0" y="0"/>
                  </a:moveTo>
                  <a:lnTo>
                    <a:pt x="0" y="3500"/>
                  </a:lnTo>
                  <a:lnTo>
                    <a:pt x="47030" y="8025"/>
                  </a:lnTo>
                  <a:lnTo>
                    <a:pt x="47030" y="3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7969493" y="2917025"/>
              <a:ext cx="1176350" cy="128600"/>
            </a:xfrm>
            <a:custGeom>
              <a:avLst/>
              <a:gdLst/>
              <a:ahLst/>
              <a:cxnLst/>
              <a:rect l="l" t="t" r="r" b="b"/>
              <a:pathLst>
                <a:path w="47054" h="5144" extrusionOk="0">
                  <a:moveTo>
                    <a:pt x="0" y="0"/>
                  </a:moveTo>
                  <a:lnTo>
                    <a:pt x="0" y="608"/>
                  </a:lnTo>
                  <a:lnTo>
                    <a:pt x="47030" y="5144"/>
                  </a:lnTo>
                  <a:lnTo>
                    <a:pt x="47054" y="46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7969493" y="3106625"/>
              <a:ext cx="1175750" cy="270000"/>
            </a:xfrm>
            <a:custGeom>
              <a:avLst/>
              <a:gdLst/>
              <a:ahLst/>
              <a:cxnLst/>
              <a:rect l="l" t="t" r="r" b="b"/>
              <a:pathLst>
                <a:path w="47030" h="10800" extrusionOk="0">
                  <a:moveTo>
                    <a:pt x="0" y="1"/>
                  </a:moveTo>
                  <a:lnTo>
                    <a:pt x="0" y="3215"/>
                  </a:lnTo>
                  <a:lnTo>
                    <a:pt x="47030" y="10800"/>
                  </a:lnTo>
                  <a:lnTo>
                    <a:pt x="47030" y="72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7969493" y="2932200"/>
              <a:ext cx="1175750" cy="425675"/>
            </a:xfrm>
            <a:custGeom>
              <a:avLst/>
              <a:gdLst/>
              <a:ahLst/>
              <a:cxnLst/>
              <a:rect l="l" t="t" r="r" b="b"/>
              <a:pathLst>
                <a:path w="47030" h="17027" extrusionOk="0">
                  <a:moveTo>
                    <a:pt x="0" y="1"/>
                  </a:moveTo>
                  <a:lnTo>
                    <a:pt x="12" y="9633"/>
                  </a:lnTo>
                  <a:lnTo>
                    <a:pt x="47030" y="17026"/>
                  </a:lnTo>
                  <a:lnTo>
                    <a:pt x="47030" y="45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989418" y="2958400"/>
              <a:ext cx="1132025" cy="378050"/>
            </a:xfrm>
            <a:custGeom>
              <a:avLst/>
              <a:gdLst/>
              <a:ahLst/>
              <a:cxnLst/>
              <a:rect l="l" t="t" r="r" b="b"/>
              <a:pathLst>
                <a:path w="45281" h="15122" extrusionOk="0">
                  <a:moveTo>
                    <a:pt x="1" y="0"/>
                  </a:moveTo>
                  <a:lnTo>
                    <a:pt x="72" y="8085"/>
                  </a:lnTo>
                  <a:lnTo>
                    <a:pt x="45280" y="15121"/>
                  </a:lnTo>
                  <a:lnTo>
                    <a:pt x="45280" y="4572"/>
                  </a:lnTo>
                  <a:lnTo>
                    <a:pt x="525" y="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 w="357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8001643" y="2955725"/>
              <a:ext cx="1123975" cy="370300"/>
            </a:xfrm>
            <a:custGeom>
              <a:avLst/>
              <a:gdLst/>
              <a:ahLst/>
              <a:cxnLst/>
              <a:rect l="l" t="t" r="r" b="b"/>
              <a:pathLst>
                <a:path w="44959" h="14812" extrusionOk="0">
                  <a:moveTo>
                    <a:pt x="0" y="0"/>
                  </a:moveTo>
                  <a:lnTo>
                    <a:pt x="71" y="8013"/>
                  </a:lnTo>
                  <a:lnTo>
                    <a:pt x="44934" y="14812"/>
                  </a:lnTo>
                  <a:lnTo>
                    <a:pt x="44958" y="45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8001643" y="2955725"/>
              <a:ext cx="1123975" cy="370300"/>
            </a:xfrm>
            <a:custGeom>
              <a:avLst/>
              <a:gdLst/>
              <a:ahLst/>
              <a:cxnLst/>
              <a:rect l="l" t="t" r="r" b="b"/>
              <a:pathLst>
                <a:path w="44959" h="14812" extrusionOk="0">
                  <a:moveTo>
                    <a:pt x="44958" y="4536"/>
                  </a:moveTo>
                  <a:lnTo>
                    <a:pt x="44934" y="14812"/>
                  </a:lnTo>
                  <a:lnTo>
                    <a:pt x="71" y="80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8235893" y="2973875"/>
              <a:ext cx="25" cy="231000"/>
            </a:xfrm>
            <a:custGeom>
              <a:avLst/>
              <a:gdLst/>
              <a:ahLst/>
              <a:cxnLst/>
              <a:rect l="l" t="t" r="r" b="b"/>
              <a:pathLst>
                <a:path w="1" h="9240" fill="none" extrusionOk="0">
                  <a:moveTo>
                    <a:pt x="0" y="0"/>
                  </a:moveTo>
                  <a:lnTo>
                    <a:pt x="0" y="9240"/>
                  </a:lnTo>
                </a:path>
              </a:pathLst>
            </a:custGeom>
            <a:noFill/>
            <a:ln w="7150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8522243" y="3000375"/>
              <a:ext cx="25" cy="254800"/>
            </a:xfrm>
            <a:custGeom>
              <a:avLst/>
              <a:gdLst/>
              <a:ahLst/>
              <a:cxnLst/>
              <a:rect l="l" t="t" r="r" b="b"/>
              <a:pathLst>
                <a:path w="1" h="10192" fill="none" extrusionOk="0">
                  <a:moveTo>
                    <a:pt x="0" y="0"/>
                  </a:moveTo>
                  <a:lnTo>
                    <a:pt x="0" y="10192"/>
                  </a:lnTo>
                </a:path>
              </a:pathLst>
            </a:custGeom>
            <a:noFill/>
            <a:ln w="7150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8827318" y="3024175"/>
              <a:ext cx="25" cy="275350"/>
            </a:xfrm>
            <a:custGeom>
              <a:avLst/>
              <a:gdLst/>
              <a:ahLst/>
              <a:cxnLst/>
              <a:rect l="l" t="t" r="r" b="b"/>
              <a:pathLst>
                <a:path w="1" h="11014" fill="none" extrusionOk="0">
                  <a:moveTo>
                    <a:pt x="1" y="1"/>
                  </a:moveTo>
                  <a:lnTo>
                    <a:pt x="1" y="11014"/>
                  </a:lnTo>
                </a:path>
              </a:pathLst>
            </a:custGeom>
            <a:noFill/>
            <a:ln w="7150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7969493" y="3249200"/>
              <a:ext cx="1186475" cy="1894300"/>
            </a:xfrm>
            <a:custGeom>
              <a:avLst/>
              <a:gdLst/>
              <a:ahLst/>
              <a:cxnLst/>
              <a:rect l="l" t="t" r="r" b="b"/>
              <a:pathLst>
                <a:path w="47459" h="75772" extrusionOk="0">
                  <a:moveTo>
                    <a:pt x="0" y="1"/>
                  </a:moveTo>
                  <a:lnTo>
                    <a:pt x="0" y="53079"/>
                  </a:lnTo>
                  <a:lnTo>
                    <a:pt x="47458" y="75772"/>
                  </a:lnTo>
                  <a:lnTo>
                    <a:pt x="47458" y="80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8592768" y="3369750"/>
              <a:ext cx="15225" cy="1521950"/>
            </a:xfrm>
            <a:custGeom>
              <a:avLst/>
              <a:gdLst/>
              <a:ahLst/>
              <a:cxnLst/>
              <a:rect l="l" t="t" r="r" b="b"/>
              <a:pathLst>
                <a:path w="609" h="60878" extrusionOk="0">
                  <a:moveTo>
                    <a:pt x="1" y="1"/>
                  </a:moveTo>
                  <a:lnTo>
                    <a:pt x="1" y="60877"/>
                  </a:lnTo>
                  <a:lnTo>
                    <a:pt x="608" y="60877"/>
                  </a:lnTo>
                  <a:lnTo>
                    <a:pt x="608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969493" y="3169125"/>
              <a:ext cx="1175750" cy="280425"/>
            </a:xfrm>
            <a:custGeom>
              <a:avLst/>
              <a:gdLst/>
              <a:ahLst/>
              <a:cxnLst/>
              <a:rect l="l" t="t" r="r" b="b"/>
              <a:pathLst>
                <a:path w="47030" h="11217" extrusionOk="0">
                  <a:moveTo>
                    <a:pt x="0" y="1"/>
                  </a:moveTo>
                  <a:lnTo>
                    <a:pt x="0" y="3204"/>
                  </a:lnTo>
                  <a:lnTo>
                    <a:pt x="47030" y="11217"/>
                  </a:lnTo>
                  <a:lnTo>
                    <a:pt x="47030" y="72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7969193" y="3249200"/>
              <a:ext cx="1186775" cy="1894300"/>
            </a:xfrm>
            <a:custGeom>
              <a:avLst/>
              <a:gdLst/>
              <a:ahLst/>
              <a:cxnLst/>
              <a:rect l="l" t="t" r="r" b="b"/>
              <a:pathLst>
                <a:path w="47471" h="75772" extrusionOk="0">
                  <a:moveTo>
                    <a:pt x="47470" y="8014"/>
                  </a:moveTo>
                  <a:lnTo>
                    <a:pt x="47470" y="75772"/>
                  </a:lnTo>
                  <a:lnTo>
                    <a:pt x="0" y="53079"/>
                  </a:lnTo>
                  <a:lnTo>
                    <a:pt x="0" y="1"/>
                  </a:lnTo>
                  <a:lnTo>
                    <a:pt x="46649" y="787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8557943" y="3445950"/>
              <a:ext cx="598025" cy="1018000"/>
            </a:xfrm>
            <a:custGeom>
              <a:avLst/>
              <a:gdLst/>
              <a:ahLst/>
              <a:cxnLst/>
              <a:rect l="l" t="t" r="r" b="b"/>
              <a:pathLst>
                <a:path w="23921" h="40720" extrusionOk="0">
                  <a:moveTo>
                    <a:pt x="23920" y="2525"/>
                  </a:moveTo>
                  <a:lnTo>
                    <a:pt x="23920" y="21063"/>
                  </a:lnTo>
                  <a:cubicBezTo>
                    <a:pt x="23623" y="22575"/>
                    <a:pt x="22885" y="24147"/>
                    <a:pt x="21587" y="24611"/>
                  </a:cubicBezTo>
                  <a:cubicBezTo>
                    <a:pt x="19920" y="25218"/>
                    <a:pt x="18015" y="23813"/>
                    <a:pt x="16408" y="24587"/>
                  </a:cubicBezTo>
                  <a:cubicBezTo>
                    <a:pt x="15288" y="25123"/>
                    <a:pt x="14717" y="26563"/>
                    <a:pt x="14562" y="27921"/>
                  </a:cubicBezTo>
                  <a:cubicBezTo>
                    <a:pt x="14395" y="29278"/>
                    <a:pt x="14550" y="30671"/>
                    <a:pt x="14348" y="32028"/>
                  </a:cubicBezTo>
                  <a:cubicBezTo>
                    <a:pt x="14157" y="33374"/>
                    <a:pt x="13491" y="34779"/>
                    <a:pt x="12336" y="35196"/>
                  </a:cubicBezTo>
                  <a:cubicBezTo>
                    <a:pt x="10990" y="35684"/>
                    <a:pt x="9347" y="34719"/>
                    <a:pt x="8192" y="35648"/>
                  </a:cubicBezTo>
                  <a:cubicBezTo>
                    <a:pt x="7526" y="36196"/>
                    <a:pt x="7299" y="37243"/>
                    <a:pt x="7430" y="38160"/>
                  </a:cubicBezTo>
                  <a:cubicBezTo>
                    <a:pt x="7561" y="39089"/>
                    <a:pt x="7990" y="39910"/>
                    <a:pt x="8407" y="40720"/>
                  </a:cubicBezTo>
                  <a:cubicBezTo>
                    <a:pt x="6311" y="39696"/>
                    <a:pt x="4013" y="38875"/>
                    <a:pt x="1918" y="37851"/>
                  </a:cubicBezTo>
                  <a:cubicBezTo>
                    <a:pt x="1239" y="37517"/>
                    <a:pt x="310" y="36803"/>
                    <a:pt x="453" y="35969"/>
                  </a:cubicBezTo>
                  <a:cubicBezTo>
                    <a:pt x="632" y="34957"/>
                    <a:pt x="453" y="33898"/>
                    <a:pt x="298" y="32886"/>
                  </a:cubicBezTo>
                  <a:cubicBezTo>
                    <a:pt x="132" y="31862"/>
                    <a:pt x="1" y="30790"/>
                    <a:pt x="251" y="29790"/>
                  </a:cubicBezTo>
                  <a:cubicBezTo>
                    <a:pt x="501" y="28790"/>
                    <a:pt x="1251" y="27873"/>
                    <a:pt x="2180" y="27849"/>
                  </a:cubicBezTo>
                  <a:cubicBezTo>
                    <a:pt x="2882" y="27826"/>
                    <a:pt x="3537" y="28326"/>
                    <a:pt x="4239" y="28433"/>
                  </a:cubicBezTo>
                  <a:cubicBezTo>
                    <a:pt x="5061" y="28564"/>
                    <a:pt x="5906" y="28147"/>
                    <a:pt x="6490" y="27480"/>
                  </a:cubicBezTo>
                  <a:cubicBezTo>
                    <a:pt x="7073" y="26814"/>
                    <a:pt x="7430" y="25921"/>
                    <a:pt x="7657" y="25016"/>
                  </a:cubicBezTo>
                  <a:cubicBezTo>
                    <a:pt x="8002" y="23563"/>
                    <a:pt x="8014" y="22039"/>
                    <a:pt x="8109" y="20539"/>
                  </a:cubicBezTo>
                  <a:cubicBezTo>
                    <a:pt x="8216" y="19039"/>
                    <a:pt x="8407" y="17503"/>
                    <a:pt x="9061" y="16193"/>
                  </a:cubicBezTo>
                  <a:cubicBezTo>
                    <a:pt x="9728" y="14883"/>
                    <a:pt x="10931" y="13836"/>
                    <a:pt x="12264" y="13860"/>
                  </a:cubicBezTo>
                  <a:cubicBezTo>
                    <a:pt x="13014" y="13883"/>
                    <a:pt x="13741" y="14217"/>
                    <a:pt x="14479" y="14264"/>
                  </a:cubicBezTo>
                  <a:cubicBezTo>
                    <a:pt x="16300" y="14383"/>
                    <a:pt x="17884" y="12717"/>
                    <a:pt x="18634" y="10847"/>
                  </a:cubicBezTo>
                  <a:cubicBezTo>
                    <a:pt x="19396" y="8978"/>
                    <a:pt x="19575" y="6883"/>
                    <a:pt x="20051" y="4894"/>
                  </a:cubicBezTo>
                  <a:cubicBezTo>
                    <a:pt x="20527" y="2906"/>
                    <a:pt x="21444" y="870"/>
                    <a:pt x="23099" y="1"/>
                  </a:cubicBezTo>
                  <a:cubicBezTo>
                    <a:pt x="23373" y="858"/>
                    <a:pt x="23647" y="1691"/>
                    <a:pt x="23920" y="2525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7985568" y="3334625"/>
              <a:ext cx="608125" cy="904000"/>
            </a:xfrm>
            <a:custGeom>
              <a:avLst/>
              <a:gdLst/>
              <a:ahLst/>
              <a:cxnLst/>
              <a:rect l="l" t="t" r="r" b="b"/>
              <a:pathLst>
                <a:path w="24325" h="36160" extrusionOk="0">
                  <a:moveTo>
                    <a:pt x="405" y="31969"/>
                  </a:moveTo>
                  <a:cubicBezTo>
                    <a:pt x="560" y="31064"/>
                    <a:pt x="405" y="30135"/>
                    <a:pt x="262" y="29242"/>
                  </a:cubicBezTo>
                  <a:cubicBezTo>
                    <a:pt x="119" y="28338"/>
                    <a:pt x="0" y="27397"/>
                    <a:pt x="226" y="26504"/>
                  </a:cubicBezTo>
                  <a:cubicBezTo>
                    <a:pt x="441" y="25623"/>
                    <a:pt x="1107" y="24825"/>
                    <a:pt x="1917" y="24801"/>
                  </a:cubicBezTo>
                  <a:cubicBezTo>
                    <a:pt x="2548" y="24778"/>
                    <a:pt x="3120" y="25218"/>
                    <a:pt x="3739" y="25313"/>
                  </a:cubicBezTo>
                  <a:cubicBezTo>
                    <a:pt x="4465" y="25432"/>
                    <a:pt x="5215" y="25051"/>
                    <a:pt x="5727" y="24468"/>
                  </a:cubicBezTo>
                  <a:cubicBezTo>
                    <a:pt x="6251" y="23873"/>
                    <a:pt x="6560" y="23087"/>
                    <a:pt x="6751" y="22289"/>
                  </a:cubicBezTo>
                  <a:cubicBezTo>
                    <a:pt x="7061" y="21003"/>
                    <a:pt x="7072" y="19658"/>
                    <a:pt x="7168" y="18336"/>
                  </a:cubicBezTo>
                  <a:cubicBezTo>
                    <a:pt x="7251" y="17015"/>
                    <a:pt x="7418" y="15657"/>
                    <a:pt x="8001" y="14503"/>
                  </a:cubicBezTo>
                  <a:cubicBezTo>
                    <a:pt x="8585" y="13348"/>
                    <a:pt x="9656" y="12419"/>
                    <a:pt x="10835" y="12443"/>
                  </a:cubicBezTo>
                  <a:cubicBezTo>
                    <a:pt x="11490" y="12455"/>
                    <a:pt x="12133" y="12764"/>
                    <a:pt x="12787" y="12800"/>
                  </a:cubicBezTo>
                  <a:cubicBezTo>
                    <a:pt x="14395" y="12907"/>
                    <a:pt x="15788" y="11431"/>
                    <a:pt x="16455" y="9776"/>
                  </a:cubicBezTo>
                  <a:cubicBezTo>
                    <a:pt x="17121" y="8133"/>
                    <a:pt x="17276" y="6275"/>
                    <a:pt x="17705" y="4525"/>
                  </a:cubicBezTo>
                  <a:cubicBezTo>
                    <a:pt x="18121" y="2775"/>
                    <a:pt x="18931" y="977"/>
                    <a:pt x="20396" y="203"/>
                  </a:cubicBezTo>
                  <a:cubicBezTo>
                    <a:pt x="21110" y="2430"/>
                    <a:pt x="22872" y="1"/>
                    <a:pt x="23574" y="2156"/>
                  </a:cubicBezTo>
                  <a:cubicBezTo>
                    <a:pt x="24170" y="3966"/>
                    <a:pt x="23717" y="10359"/>
                    <a:pt x="24325" y="12240"/>
                  </a:cubicBezTo>
                  <a:cubicBezTo>
                    <a:pt x="23110" y="12181"/>
                    <a:pt x="22122" y="13419"/>
                    <a:pt x="21729" y="14717"/>
                  </a:cubicBezTo>
                  <a:cubicBezTo>
                    <a:pt x="21348" y="16027"/>
                    <a:pt x="21372" y="17431"/>
                    <a:pt x="21122" y="18777"/>
                  </a:cubicBezTo>
                  <a:cubicBezTo>
                    <a:pt x="20872" y="20122"/>
                    <a:pt x="20217" y="21515"/>
                    <a:pt x="19062" y="21944"/>
                  </a:cubicBezTo>
                  <a:cubicBezTo>
                    <a:pt x="17586" y="22480"/>
                    <a:pt x="15907" y="21230"/>
                    <a:pt x="14478" y="21920"/>
                  </a:cubicBezTo>
                  <a:cubicBezTo>
                    <a:pt x="13502" y="22396"/>
                    <a:pt x="13002" y="23658"/>
                    <a:pt x="12859" y="24861"/>
                  </a:cubicBezTo>
                  <a:cubicBezTo>
                    <a:pt x="12716" y="26052"/>
                    <a:pt x="12847" y="27290"/>
                    <a:pt x="12668" y="28480"/>
                  </a:cubicBezTo>
                  <a:cubicBezTo>
                    <a:pt x="12490" y="29671"/>
                    <a:pt x="11906" y="30909"/>
                    <a:pt x="10894" y="31278"/>
                  </a:cubicBezTo>
                  <a:cubicBezTo>
                    <a:pt x="9704" y="31707"/>
                    <a:pt x="8251" y="30862"/>
                    <a:pt x="7239" y="31683"/>
                  </a:cubicBezTo>
                  <a:cubicBezTo>
                    <a:pt x="6644" y="32159"/>
                    <a:pt x="6453" y="33088"/>
                    <a:pt x="6560" y="33898"/>
                  </a:cubicBezTo>
                  <a:cubicBezTo>
                    <a:pt x="6680" y="34719"/>
                    <a:pt x="7061" y="35446"/>
                    <a:pt x="7430" y="36160"/>
                  </a:cubicBezTo>
                  <a:cubicBezTo>
                    <a:pt x="5572" y="35255"/>
                    <a:pt x="3548" y="34529"/>
                    <a:pt x="1691" y="33624"/>
                  </a:cubicBezTo>
                  <a:cubicBezTo>
                    <a:pt x="1095" y="33326"/>
                    <a:pt x="274" y="32695"/>
                    <a:pt x="405" y="31969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7992693" y="3271825"/>
              <a:ext cx="1176075" cy="1360025"/>
            </a:xfrm>
            <a:custGeom>
              <a:avLst/>
              <a:gdLst/>
              <a:ahLst/>
              <a:cxnLst/>
              <a:rect l="l" t="t" r="r" b="b"/>
              <a:pathLst>
                <a:path w="47043" h="54401" extrusionOk="0">
                  <a:moveTo>
                    <a:pt x="1" y="1"/>
                  </a:moveTo>
                  <a:lnTo>
                    <a:pt x="1" y="36588"/>
                  </a:lnTo>
                  <a:lnTo>
                    <a:pt x="46661" y="54400"/>
                  </a:lnTo>
                  <a:lnTo>
                    <a:pt x="47042" y="51959"/>
                  </a:lnTo>
                  <a:lnTo>
                    <a:pt x="1227" y="34362"/>
                  </a:lnTo>
                  <a:lnTo>
                    <a:pt x="1227" y="5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7968293" y="3253975"/>
              <a:ext cx="41100" cy="1348100"/>
            </a:xfrm>
            <a:custGeom>
              <a:avLst/>
              <a:gdLst/>
              <a:ahLst/>
              <a:cxnLst/>
              <a:rect l="l" t="t" r="r" b="b"/>
              <a:pathLst>
                <a:path w="1644" h="53924" extrusionOk="0">
                  <a:moveTo>
                    <a:pt x="1" y="0"/>
                  </a:moveTo>
                  <a:lnTo>
                    <a:pt x="1" y="53923"/>
                  </a:lnTo>
                  <a:lnTo>
                    <a:pt x="1644" y="53923"/>
                  </a:lnTo>
                  <a:lnTo>
                    <a:pt x="1405" y="5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7968293" y="4133550"/>
              <a:ext cx="1180525" cy="1009950"/>
            </a:xfrm>
            <a:custGeom>
              <a:avLst/>
              <a:gdLst/>
              <a:ahLst/>
              <a:cxnLst/>
              <a:rect l="l" t="t" r="r" b="b"/>
              <a:pathLst>
                <a:path w="47221" h="40398" extrusionOk="0">
                  <a:moveTo>
                    <a:pt x="608" y="0"/>
                  </a:moveTo>
                  <a:lnTo>
                    <a:pt x="1" y="18740"/>
                  </a:lnTo>
                  <a:lnTo>
                    <a:pt x="47221" y="40398"/>
                  </a:lnTo>
                  <a:lnTo>
                    <a:pt x="47221" y="18348"/>
                  </a:lnTo>
                  <a:lnTo>
                    <a:pt x="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7964718" y="4226100"/>
              <a:ext cx="1194525" cy="485500"/>
            </a:xfrm>
            <a:custGeom>
              <a:avLst/>
              <a:gdLst/>
              <a:ahLst/>
              <a:cxnLst/>
              <a:rect l="l" t="t" r="r" b="b"/>
              <a:pathLst>
                <a:path w="47781" h="19420" fill="none" extrusionOk="0">
                  <a:moveTo>
                    <a:pt x="1" y="1"/>
                  </a:moveTo>
                  <a:lnTo>
                    <a:pt x="47780" y="19420"/>
                  </a:lnTo>
                </a:path>
              </a:pathLst>
            </a:custGeom>
            <a:noFill/>
            <a:ln w="3575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8171293" y="3301000"/>
              <a:ext cx="25" cy="975725"/>
            </a:xfrm>
            <a:custGeom>
              <a:avLst/>
              <a:gdLst/>
              <a:ahLst/>
              <a:cxnLst/>
              <a:rect l="l" t="t" r="r" b="b"/>
              <a:pathLst>
                <a:path w="1" h="39029" fill="none" extrusionOk="0">
                  <a:moveTo>
                    <a:pt x="1" y="0"/>
                  </a:moveTo>
                  <a:lnTo>
                    <a:pt x="1" y="39029"/>
                  </a:lnTo>
                </a:path>
              </a:pathLst>
            </a:custGeom>
            <a:noFill/>
            <a:ln w="7150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8377868" y="3340575"/>
              <a:ext cx="25" cy="975750"/>
            </a:xfrm>
            <a:custGeom>
              <a:avLst/>
              <a:gdLst/>
              <a:ahLst/>
              <a:cxnLst/>
              <a:rect l="l" t="t" r="r" b="b"/>
              <a:pathLst>
                <a:path w="1" h="39030" fill="none" extrusionOk="0">
                  <a:moveTo>
                    <a:pt x="1" y="1"/>
                  </a:moveTo>
                  <a:lnTo>
                    <a:pt x="1" y="39030"/>
                  </a:lnTo>
                </a:path>
              </a:pathLst>
            </a:custGeom>
            <a:noFill/>
            <a:ln w="7150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781493" y="3420350"/>
              <a:ext cx="25" cy="1074875"/>
            </a:xfrm>
            <a:custGeom>
              <a:avLst/>
              <a:gdLst/>
              <a:ahLst/>
              <a:cxnLst/>
              <a:rect l="l" t="t" r="r" b="b"/>
              <a:pathLst>
                <a:path w="1" h="42995" fill="none" extrusionOk="0">
                  <a:moveTo>
                    <a:pt x="0" y="1"/>
                  </a:moveTo>
                  <a:lnTo>
                    <a:pt x="0" y="42994"/>
                  </a:lnTo>
                </a:path>
              </a:pathLst>
            </a:custGeom>
            <a:noFill/>
            <a:ln w="7450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8988068" y="3464100"/>
              <a:ext cx="25" cy="1075175"/>
            </a:xfrm>
            <a:custGeom>
              <a:avLst/>
              <a:gdLst/>
              <a:ahLst/>
              <a:cxnLst/>
              <a:rect l="l" t="t" r="r" b="b"/>
              <a:pathLst>
                <a:path w="1" h="43007" fill="none" extrusionOk="0">
                  <a:moveTo>
                    <a:pt x="0" y="1"/>
                  </a:moveTo>
                  <a:lnTo>
                    <a:pt x="0" y="43006"/>
                  </a:lnTo>
                </a:path>
              </a:pathLst>
            </a:custGeom>
            <a:noFill/>
            <a:ln w="7450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8004618" y="3465300"/>
              <a:ext cx="1140625" cy="254525"/>
            </a:xfrm>
            <a:custGeom>
              <a:avLst/>
              <a:gdLst/>
              <a:ahLst/>
              <a:cxnLst/>
              <a:rect l="l" t="t" r="r" b="b"/>
              <a:pathLst>
                <a:path w="45625" h="10181" fill="none" extrusionOk="0">
                  <a:moveTo>
                    <a:pt x="0" y="1"/>
                  </a:moveTo>
                  <a:lnTo>
                    <a:pt x="45625" y="10180"/>
                  </a:lnTo>
                </a:path>
              </a:pathLst>
            </a:custGeom>
            <a:noFill/>
            <a:ln w="7450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7995093" y="3706700"/>
              <a:ext cx="1152550" cy="320600"/>
            </a:xfrm>
            <a:custGeom>
              <a:avLst/>
              <a:gdLst/>
              <a:ahLst/>
              <a:cxnLst/>
              <a:rect l="l" t="t" r="r" b="b"/>
              <a:pathLst>
                <a:path w="46102" h="12824" fill="none" extrusionOk="0">
                  <a:moveTo>
                    <a:pt x="0" y="1"/>
                  </a:moveTo>
                  <a:lnTo>
                    <a:pt x="46101" y="12824"/>
                  </a:lnTo>
                </a:path>
              </a:pathLst>
            </a:custGeom>
            <a:noFill/>
            <a:ln w="7450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7990318" y="3929350"/>
              <a:ext cx="1162075" cy="381925"/>
            </a:xfrm>
            <a:custGeom>
              <a:avLst/>
              <a:gdLst/>
              <a:ahLst/>
              <a:cxnLst/>
              <a:rect l="l" t="t" r="r" b="b"/>
              <a:pathLst>
                <a:path w="46483" h="15277" fill="none" extrusionOk="0">
                  <a:moveTo>
                    <a:pt x="1" y="0"/>
                  </a:moveTo>
                  <a:lnTo>
                    <a:pt x="46483" y="15276"/>
                  </a:lnTo>
                </a:path>
              </a:pathLst>
            </a:custGeom>
            <a:noFill/>
            <a:ln w="7450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8562418" y="3332478"/>
              <a:ext cx="34550" cy="1521950"/>
            </a:xfrm>
            <a:custGeom>
              <a:avLst/>
              <a:gdLst/>
              <a:ahLst/>
              <a:cxnLst/>
              <a:rect l="l" t="t" r="r" b="b"/>
              <a:pathLst>
                <a:path w="1382" h="60878" extrusionOk="0">
                  <a:moveTo>
                    <a:pt x="0" y="1"/>
                  </a:moveTo>
                  <a:lnTo>
                    <a:pt x="0" y="60877"/>
                  </a:lnTo>
                  <a:lnTo>
                    <a:pt x="1382" y="60877"/>
                  </a:lnTo>
                  <a:lnTo>
                    <a:pt x="1382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592768" y="3332478"/>
              <a:ext cx="15225" cy="1521950"/>
            </a:xfrm>
            <a:custGeom>
              <a:avLst/>
              <a:gdLst/>
              <a:ahLst/>
              <a:cxnLst/>
              <a:rect l="l" t="t" r="r" b="b"/>
              <a:pathLst>
                <a:path w="609" h="60878" extrusionOk="0">
                  <a:moveTo>
                    <a:pt x="1" y="1"/>
                  </a:moveTo>
                  <a:lnTo>
                    <a:pt x="1" y="60877"/>
                  </a:lnTo>
                  <a:lnTo>
                    <a:pt x="608" y="60877"/>
                  </a:lnTo>
                  <a:lnTo>
                    <a:pt x="60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7969493" y="3246525"/>
              <a:ext cx="1172775" cy="250650"/>
            </a:xfrm>
            <a:custGeom>
              <a:avLst/>
              <a:gdLst/>
              <a:ahLst/>
              <a:cxnLst/>
              <a:rect l="l" t="t" r="r" b="b"/>
              <a:pathLst>
                <a:path w="46911" h="10026" extrusionOk="0">
                  <a:moveTo>
                    <a:pt x="0" y="1"/>
                  </a:moveTo>
                  <a:lnTo>
                    <a:pt x="0" y="1727"/>
                  </a:lnTo>
                  <a:lnTo>
                    <a:pt x="46911" y="10026"/>
                  </a:lnTo>
                  <a:lnTo>
                    <a:pt x="46911" y="80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7792668" y="2757175"/>
              <a:ext cx="25" cy="344725"/>
            </a:xfrm>
            <a:custGeom>
              <a:avLst/>
              <a:gdLst/>
              <a:ahLst/>
              <a:cxnLst/>
              <a:rect l="l" t="t" r="r" b="b"/>
              <a:pathLst>
                <a:path w="1" h="13789" fill="none" extrusionOk="0">
                  <a:moveTo>
                    <a:pt x="1" y="1"/>
                  </a:moveTo>
                  <a:lnTo>
                    <a:pt x="1" y="13788"/>
                  </a:lnTo>
                </a:path>
              </a:pathLst>
            </a:custGeom>
            <a:noFill/>
            <a:ln w="1775" cap="flat" cmpd="sng">
              <a:solidFill>
                <a:schemeClr val="lt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7715893" y="2863950"/>
              <a:ext cx="177725" cy="118875"/>
            </a:xfrm>
            <a:custGeom>
              <a:avLst/>
              <a:gdLst/>
              <a:ahLst/>
              <a:cxnLst/>
              <a:rect l="l" t="t" r="r" b="b"/>
              <a:pathLst>
                <a:path w="7109" h="4755" extrusionOk="0">
                  <a:moveTo>
                    <a:pt x="3095" y="1"/>
                  </a:moveTo>
                  <a:cubicBezTo>
                    <a:pt x="3052" y="1"/>
                    <a:pt x="3008" y="2"/>
                    <a:pt x="2965" y="4"/>
                  </a:cubicBezTo>
                  <a:cubicBezTo>
                    <a:pt x="2881" y="4"/>
                    <a:pt x="2798" y="16"/>
                    <a:pt x="2715" y="28"/>
                  </a:cubicBezTo>
                  <a:cubicBezTo>
                    <a:pt x="2346" y="75"/>
                    <a:pt x="2012" y="206"/>
                    <a:pt x="1726" y="385"/>
                  </a:cubicBezTo>
                  <a:lnTo>
                    <a:pt x="1715" y="385"/>
                  </a:lnTo>
                  <a:cubicBezTo>
                    <a:pt x="369" y="1230"/>
                    <a:pt x="0" y="3231"/>
                    <a:pt x="1369" y="4219"/>
                  </a:cubicBezTo>
                  <a:cubicBezTo>
                    <a:pt x="1584" y="4374"/>
                    <a:pt x="1834" y="4505"/>
                    <a:pt x="2143" y="4600"/>
                  </a:cubicBezTo>
                  <a:cubicBezTo>
                    <a:pt x="2524" y="4719"/>
                    <a:pt x="2929" y="4755"/>
                    <a:pt x="3334" y="4755"/>
                  </a:cubicBezTo>
                  <a:cubicBezTo>
                    <a:pt x="3489" y="4743"/>
                    <a:pt x="3643" y="4731"/>
                    <a:pt x="3786" y="4719"/>
                  </a:cubicBezTo>
                  <a:cubicBezTo>
                    <a:pt x="4001" y="4695"/>
                    <a:pt x="4215" y="4659"/>
                    <a:pt x="4429" y="4612"/>
                  </a:cubicBezTo>
                  <a:cubicBezTo>
                    <a:pt x="7108" y="4016"/>
                    <a:pt x="6179" y="1230"/>
                    <a:pt x="4322" y="302"/>
                  </a:cubicBezTo>
                  <a:cubicBezTo>
                    <a:pt x="3943" y="107"/>
                    <a:pt x="3526" y="1"/>
                    <a:pt x="30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7803693" y="2871475"/>
              <a:ext cx="89925" cy="110450"/>
            </a:xfrm>
            <a:custGeom>
              <a:avLst/>
              <a:gdLst/>
              <a:ahLst/>
              <a:cxnLst/>
              <a:rect l="l" t="t" r="r" b="b"/>
              <a:pathLst>
                <a:path w="3597" h="4418" extrusionOk="0">
                  <a:moveTo>
                    <a:pt x="810" y="1"/>
                  </a:moveTo>
                  <a:lnTo>
                    <a:pt x="810" y="1"/>
                  </a:lnTo>
                  <a:cubicBezTo>
                    <a:pt x="1155" y="596"/>
                    <a:pt x="1322" y="1263"/>
                    <a:pt x="1024" y="1941"/>
                  </a:cubicBezTo>
                  <a:cubicBezTo>
                    <a:pt x="846" y="2334"/>
                    <a:pt x="560" y="2656"/>
                    <a:pt x="346" y="3025"/>
                  </a:cubicBezTo>
                  <a:cubicBezTo>
                    <a:pt x="131" y="3394"/>
                    <a:pt x="0" y="3846"/>
                    <a:pt x="167" y="4239"/>
                  </a:cubicBezTo>
                  <a:cubicBezTo>
                    <a:pt x="203" y="4299"/>
                    <a:pt x="239" y="4358"/>
                    <a:pt x="274" y="4418"/>
                  </a:cubicBezTo>
                  <a:cubicBezTo>
                    <a:pt x="489" y="4394"/>
                    <a:pt x="703" y="4358"/>
                    <a:pt x="917" y="4311"/>
                  </a:cubicBezTo>
                  <a:cubicBezTo>
                    <a:pt x="3596" y="3715"/>
                    <a:pt x="2667" y="929"/>
                    <a:pt x="8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7715893" y="2873575"/>
              <a:ext cx="42875" cy="95850"/>
            </a:xfrm>
            <a:custGeom>
              <a:avLst/>
              <a:gdLst/>
              <a:ahLst/>
              <a:cxnLst/>
              <a:rect l="l" t="t" r="r" b="b"/>
              <a:pathLst>
                <a:path w="1715" h="3834" extrusionOk="0">
                  <a:moveTo>
                    <a:pt x="1036" y="953"/>
                  </a:moveTo>
                  <a:cubicBezTo>
                    <a:pt x="881" y="1667"/>
                    <a:pt x="1310" y="2357"/>
                    <a:pt x="1429" y="3072"/>
                  </a:cubicBezTo>
                  <a:cubicBezTo>
                    <a:pt x="1476" y="3322"/>
                    <a:pt x="1465" y="3608"/>
                    <a:pt x="1369" y="3834"/>
                  </a:cubicBezTo>
                  <a:cubicBezTo>
                    <a:pt x="0" y="2846"/>
                    <a:pt x="369" y="845"/>
                    <a:pt x="1715" y="0"/>
                  </a:cubicBezTo>
                  <a:cubicBezTo>
                    <a:pt x="1381" y="238"/>
                    <a:pt x="1119" y="560"/>
                    <a:pt x="1036" y="9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7748918" y="3061975"/>
              <a:ext cx="83975" cy="212850"/>
            </a:xfrm>
            <a:custGeom>
              <a:avLst/>
              <a:gdLst/>
              <a:ahLst/>
              <a:cxnLst/>
              <a:rect l="l" t="t" r="r" b="b"/>
              <a:pathLst>
                <a:path w="3359" h="8514" extrusionOk="0">
                  <a:moveTo>
                    <a:pt x="227" y="1"/>
                  </a:moveTo>
                  <a:lnTo>
                    <a:pt x="1" y="8514"/>
                  </a:lnTo>
                  <a:lnTo>
                    <a:pt x="3358" y="8514"/>
                  </a:lnTo>
                  <a:lnTo>
                    <a:pt x="3156" y="36"/>
                  </a:lnTo>
                  <a:lnTo>
                    <a:pt x="2834" y="24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7819768" y="3062575"/>
              <a:ext cx="13125" cy="212250"/>
            </a:xfrm>
            <a:custGeom>
              <a:avLst/>
              <a:gdLst/>
              <a:ahLst/>
              <a:cxnLst/>
              <a:rect l="l" t="t" r="r" b="b"/>
              <a:pathLst>
                <a:path w="525" h="8490" extrusionOk="0">
                  <a:moveTo>
                    <a:pt x="524" y="8490"/>
                  </a:moveTo>
                  <a:lnTo>
                    <a:pt x="274" y="8490"/>
                  </a:lnTo>
                  <a:lnTo>
                    <a:pt x="0" y="0"/>
                  </a:lnTo>
                  <a:lnTo>
                    <a:pt x="322" y="1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" name="Google Shape;190;p2"/>
          <p:cNvSpPr txBox="1">
            <a:spLocks noGrp="1"/>
          </p:cNvSpPr>
          <p:nvPr>
            <p:ph type="ctrTitle"/>
          </p:nvPr>
        </p:nvSpPr>
        <p:spPr>
          <a:xfrm>
            <a:off x="720000" y="791449"/>
            <a:ext cx="4399800" cy="20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4500">
                <a:solidFill>
                  <a:srgbClr val="292068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91" name="Google Shape;191;p2"/>
          <p:cNvSpPr txBox="1">
            <a:spLocks noGrp="1"/>
          </p:cNvSpPr>
          <p:nvPr>
            <p:ph type="subTitle" idx="1"/>
          </p:nvPr>
        </p:nvSpPr>
        <p:spPr>
          <a:xfrm>
            <a:off x="720000" y="3380750"/>
            <a:ext cx="3852000" cy="4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rgbClr val="292068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92" name="Google Shape;192;p2"/>
          <p:cNvSpPr/>
          <p:nvPr/>
        </p:nvSpPr>
        <p:spPr>
          <a:xfrm>
            <a:off x="27702" y="705000"/>
            <a:ext cx="586211" cy="160782"/>
          </a:xfrm>
          <a:custGeom>
            <a:avLst/>
            <a:gdLst/>
            <a:ahLst/>
            <a:cxnLst/>
            <a:rect l="l" t="t" r="r" b="b"/>
            <a:pathLst>
              <a:path w="41590" h="11407" extrusionOk="0">
                <a:moveTo>
                  <a:pt x="1" y="11276"/>
                </a:moveTo>
                <a:cubicBezTo>
                  <a:pt x="2501" y="9931"/>
                  <a:pt x="7645" y="3918"/>
                  <a:pt x="10145" y="2584"/>
                </a:cubicBezTo>
                <a:cubicBezTo>
                  <a:pt x="10967" y="2144"/>
                  <a:pt x="11812" y="1691"/>
                  <a:pt x="12741" y="1632"/>
                </a:cubicBezTo>
                <a:cubicBezTo>
                  <a:pt x="13669" y="1560"/>
                  <a:pt x="14693" y="1989"/>
                  <a:pt x="15039" y="2846"/>
                </a:cubicBezTo>
                <a:cubicBezTo>
                  <a:pt x="15205" y="3263"/>
                  <a:pt x="15205" y="3763"/>
                  <a:pt x="15503" y="4120"/>
                </a:cubicBezTo>
                <a:cubicBezTo>
                  <a:pt x="16051" y="4787"/>
                  <a:pt x="17146" y="4394"/>
                  <a:pt x="17872" y="3918"/>
                </a:cubicBezTo>
                <a:cubicBezTo>
                  <a:pt x="19289" y="3001"/>
                  <a:pt x="20623" y="1953"/>
                  <a:pt x="22123" y="1203"/>
                </a:cubicBezTo>
                <a:cubicBezTo>
                  <a:pt x="23635" y="453"/>
                  <a:pt x="25373" y="1"/>
                  <a:pt x="27004" y="406"/>
                </a:cubicBezTo>
                <a:cubicBezTo>
                  <a:pt x="28647" y="798"/>
                  <a:pt x="30100" y="2215"/>
                  <a:pt x="30159" y="3894"/>
                </a:cubicBezTo>
                <a:cubicBezTo>
                  <a:pt x="30183" y="4620"/>
                  <a:pt x="29957" y="5382"/>
                  <a:pt x="30279" y="6037"/>
                </a:cubicBezTo>
                <a:cubicBezTo>
                  <a:pt x="30838" y="7156"/>
                  <a:pt x="32529" y="7049"/>
                  <a:pt x="33612" y="6394"/>
                </a:cubicBezTo>
                <a:cubicBezTo>
                  <a:pt x="34684" y="5751"/>
                  <a:pt x="35589" y="4728"/>
                  <a:pt x="36827" y="4489"/>
                </a:cubicBezTo>
                <a:cubicBezTo>
                  <a:pt x="38375" y="4180"/>
                  <a:pt x="39923" y="5287"/>
                  <a:pt x="40661" y="6680"/>
                </a:cubicBezTo>
                <a:cubicBezTo>
                  <a:pt x="41387" y="8085"/>
                  <a:pt x="41494" y="9716"/>
                  <a:pt x="41589" y="11288"/>
                </a:cubicBezTo>
                <a:cubicBezTo>
                  <a:pt x="41506" y="11288"/>
                  <a:pt x="41232" y="11407"/>
                  <a:pt x="41149" y="11407"/>
                </a:cubicBezTo>
                <a:lnTo>
                  <a:pt x="180" y="1140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3" name="Google Shape;193;p2"/>
          <p:cNvGrpSpPr/>
          <p:nvPr/>
        </p:nvGrpSpPr>
        <p:grpSpPr>
          <a:xfrm>
            <a:off x="85125" y="-673775"/>
            <a:ext cx="7025600" cy="4519925"/>
            <a:chOff x="85125" y="-597575"/>
            <a:chExt cx="7025600" cy="4519925"/>
          </a:xfrm>
        </p:grpSpPr>
        <p:sp>
          <p:nvSpPr>
            <p:cNvPr id="194" name="Google Shape;194;p2"/>
            <p:cNvSpPr/>
            <p:nvPr/>
          </p:nvSpPr>
          <p:spPr>
            <a:xfrm>
              <a:off x="363725" y="-385925"/>
              <a:ext cx="6672875" cy="1157900"/>
            </a:xfrm>
            <a:custGeom>
              <a:avLst/>
              <a:gdLst/>
              <a:ahLst/>
              <a:cxnLst/>
              <a:rect l="l" t="t" r="r" b="b"/>
              <a:pathLst>
                <a:path w="266915" h="46316" fill="none" extrusionOk="0">
                  <a:moveTo>
                    <a:pt x="0" y="0"/>
                  </a:moveTo>
                  <a:cubicBezTo>
                    <a:pt x="57781" y="33873"/>
                    <a:pt x="131005" y="46315"/>
                    <a:pt x="198811" y="33802"/>
                  </a:cubicBezTo>
                  <a:cubicBezTo>
                    <a:pt x="224017" y="29159"/>
                    <a:pt x="249424" y="20646"/>
                    <a:pt x="266915" y="3894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445575" y="-283550"/>
              <a:ext cx="6442800" cy="1126675"/>
            </a:xfrm>
            <a:custGeom>
              <a:avLst/>
              <a:gdLst/>
              <a:ahLst/>
              <a:cxnLst/>
              <a:rect l="l" t="t" r="r" b="b"/>
              <a:pathLst>
                <a:path w="257712" h="45067" fill="none" extrusionOk="0">
                  <a:moveTo>
                    <a:pt x="1" y="1"/>
                  </a:moveTo>
                  <a:cubicBezTo>
                    <a:pt x="1" y="1"/>
                    <a:pt x="169962" y="45066"/>
                    <a:pt x="257711" y="4430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267875" y="-203475"/>
              <a:ext cx="5408750" cy="1560350"/>
            </a:xfrm>
            <a:custGeom>
              <a:avLst/>
              <a:gdLst/>
              <a:ahLst/>
              <a:cxnLst/>
              <a:rect l="l" t="t" r="r" b="b"/>
              <a:pathLst>
                <a:path w="216350" h="62414" fill="none" extrusionOk="0">
                  <a:moveTo>
                    <a:pt x="215242" y="1608"/>
                  </a:moveTo>
                  <a:cubicBezTo>
                    <a:pt x="165319" y="36160"/>
                    <a:pt x="1" y="26063"/>
                    <a:pt x="1" y="26063"/>
                  </a:cubicBezTo>
                  <a:cubicBezTo>
                    <a:pt x="1" y="26063"/>
                    <a:pt x="140911" y="62413"/>
                    <a:pt x="216349" y="1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278900" y="-597575"/>
              <a:ext cx="6831825" cy="1349600"/>
            </a:xfrm>
            <a:custGeom>
              <a:avLst/>
              <a:gdLst/>
              <a:ahLst/>
              <a:cxnLst/>
              <a:rect l="l" t="t" r="r" b="b"/>
              <a:pathLst>
                <a:path w="273273" h="53984" fill="none" extrusionOk="0">
                  <a:moveTo>
                    <a:pt x="0" y="18717"/>
                  </a:moveTo>
                  <a:cubicBezTo>
                    <a:pt x="0" y="18717"/>
                    <a:pt x="52983" y="53984"/>
                    <a:pt x="156913" y="42113"/>
                  </a:cubicBezTo>
                  <a:cubicBezTo>
                    <a:pt x="256056" y="30778"/>
                    <a:pt x="273272" y="1"/>
                    <a:pt x="273272" y="1"/>
                  </a:cubicBezTo>
                </a:path>
              </a:pathLst>
            </a:custGeom>
            <a:noFill/>
            <a:ln w="19050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85125" y="-224600"/>
              <a:ext cx="193500" cy="4140500"/>
            </a:xfrm>
            <a:custGeom>
              <a:avLst/>
              <a:gdLst/>
              <a:ahLst/>
              <a:cxnLst/>
              <a:rect l="l" t="t" r="r" b="b"/>
              <a:pathLst>
                <a:path w="7740" h="165620" extrusionOk="0">
                  <a:moveTo>
                    <a:pt x="4120" y="0"/>
                  </a:moveTo>
                  <a:lnTo>
                    <a:pt x="0" y="164652"/>
                  </a:lnTo>
                  <a:cubicBezTo>
                    <a:pt x="1465" y="165211"/>
                    <a:pt x="2679" y="165485"/>
                    <a:pt x="3667" y="165580"/>
                  </a:cubicBezTo>
                  <a:cubicBezTo>
                    <a:pt x="3952" y="165607"/>
                    <a:pt x="4219" y="165620"/>
                    <a:pt x="4468" y="165620"/>
                  </a:cubicBezTo>
                  <a:cubicBezTo>
                    <a:pt x="6962" y="165620"/>
                    <a:pt x="7739" y="164390"/>
                    <a:pt x="7739" y="164390"/>
                  </a:cubicBezTo>
                  <a:lnTo>
                    <a:pt x="7501" y="12966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76800" y="99550"/>
              <a:ext cx="101825" cy="3822800"/>
            </a:xfrm>
            <a:custGeom>
              <a:avLst/>
              <a:gdLst/>
              <a:ahLst/>
              <a:cxnLst/>
              <a:rect l="l" t="t" r="r" b="b"/>
              <a:pathLst>
                <a:path w="4073" h="152912" extrusionOk="0">
                  <a:moveTo>
                    <a:pt x="4072" y="151424"/>
                  </a:moveTo>
                  <a:cubicBezTo>
                    <a:pt x="4072" y="151424"/>
                    <a:pt x="3132" y="152912"/>
                    <a:pt x="0" y="152614"/>
                  </a:cubicBezTo>
                  <a:lnTo>
                    <a:pt x="38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00000" y="3263925"/>
              <a:ext cx="179800" cy="20550"/>
            </a:xfrm>
            <a:custGeom>
              <a:avLst/>
              <a:gdLst/>
              <a:ahLst/>
              <a:cxnLst/>
              <a:rect l="l" t="t" r="r" b="b"/>
              <a:pathLst>
                <a:path w="7192" h="822" fill="none" extrusionOk="0">
                  <a:moveTo>
                    <a:pt x="1" y="0"/>
                  </a:moveTo>
                  <a:cubicBezTo>
                    <a:pt x="1" y="0"/>
                    <a:pt x="4894" y="822"/>
                    <a:pt x="7192" y="60"/>
                  </a:cubicBezTo>
                </a:path>
              </a:pathLst>
            </a:custGeom>
            <a:noFill/>
            <a:ln w="3575" cap="flat" cmpd="sng">
              <a:solidFill>
                <a:schemeClr val="accent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15775" y="2696900"/>
              <a:ext cx="158675" cy="21750"/>
            </a:xfrm>
            <a:custGeom>
              <a:avLst/>
              <a:gdLst/>
              <a:ahLst/>
              <a:cxnLst/>
              <a:rect l="l" t="t" r="r" b="b"/>
              <a:pathLst>
                <a:path w="6347" h="870" fill="none" extrusionOk="0">
                  <a:moveTo>
                    <a:pt x="1" y="0"/>
                  </a:moveTo>
                  <a:cubicBezTo>
                    <a:pt x="1" y="0"/>
                    <a:pt x="3608" y="869"/>
                    <a:pt x="6347" y="0"/>
                  </a:cubicBezTo>
                </a:path>
              </a:pathLst>
            </a:custGeom>
            <a:noFill/>
            <a:ln w="3575" cap="flat" cmpd="sng">
              <a:solidFill>
                <a:schemeClr val="accent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02;p2"/>
          <p:cNvGrpSpPr/>
          <p:nvPr/>
        </p:nvGrpSpPr>
        <p:grpSpPr>
          <a:xfrm flipH="1">
            <a:off x="-61669" y="3659871"/>
            <a:ext cx="1735540" cy="1571632"/>
            <a:chOff x="6097175" y="3622400"/>
            <a:chExt cx="1387100" cy="1256100"/>
          </a:xfrm>
        </p:grpSpPr>
        <p:sp>
          <p:nvSpPr>
            <p:cNvPr id="203" name="Google Shape;203;p2"/>
            <p:cNvSpPr/>
            <p:nvPr/>
          </p:nvSpPr>
          <p:spPr>
            <a:xfrm>
              <a:off x="6097175" y="4387275"/>
              <a:ext cx="1041225" cy="464550"/>
            </a:xfrm>
            <a:custGeom>
              <a:avLst/>
              <a:gdLst/>
              <a:ahLst/>
              <a:cxnLst/>
              <a:rect l="l" t="t" r="r" b="b"/>
              <a:pathLst>
                <a:path w="41649" h="18582" extrusionOk="0">
                  <a:moveTo>
                    <a:pt x="18540" y="1"/>
                  </a:moveTo>
                  <a:cubicBezTo>
                    <a:pt x="17875" y="1"/>
                    <a:pt x="17211" y="41"/>
                    <a:pt x="16550" y="132"/>
                  </a:cubicBezTo>
                  <a:cubicBezTo>
                    <a:pt x="15336" y="298"/>
                    <a:pt x="14217" y="739"/>
                    <a:pt x="13002" y="846"/>
                  </a:cubicBezTo>
                  <a:cubicBezTo>
                    <a:pt x="11574" y="953"/>
                    <a:pt x="10359" y="834"/>
                    <a:pt x="9157" y="1715"/>
                  </a:cubicBezTo>
                  <a:cubicBezTo>
                    <a:pt x="8061" y="2525"/>
                    <a:pt x="7418" y="3822"/>
                    <a:pt x="7490" y="5108"/>
                  </a:cubicBezTo>
                  <a:cubicBezTo>
                    <a:pt x="5680" y="5573"/>
                    <a:pt x="3811" y="6061"/>
                    <a:pt x="2370" y="7168"/>
                  </a:cubicBezTo>
                  <a:cubicBezTo>
                    <a:pt x="917" y="8263"/>
                    <a:pt x="1" y="10157"/>
                    <a:pt x="691" y="11752"/>
                  </a:cubicBezTo>
                  <a:cubicBezTo>
                    <a:pt x="1458" y="13531"/>
                    <a:pt x="3792" y="14254"/>
                    <a:pt x="5874" y="14254"/>
                  </a:cubicBezTo>
                  <a:cubicBezTo>
                    <a:pt x="5925" y="14254"/>
                    <a:pt x="5975" y="14253"/>
                    <a:pt x="6025" y="14252"/>
                  </a:cubicBezTo>
                  <a:cubicBezTo>
                    <a:pt x="7740" y="14224"/>
                    <a:pt x="9447" y="13856"/>
                    <a:pt x="11147" y="13856"/>
                  </a:cubicBezTo>
                  <a:cubicBezTo>
                    <a:pt x="11559" y="13856"/>
                    <a:pt x="11971" y="13877"/>
                    <a:pt x="12383" y="13931"/>
                  </a:cubicBezTo>
                  <a:cubicBezTo>
                    <a:pt x="12514" y="14990"/>
                    <a:pt x="13348" y="15895"/>
                    <a:pt x="14336" y="16455"/>
                  </a:cubicBezTo>
                  <a:cubicBezTo>
                    <a:pt x="15336" y="17015"/>
                    <a:pt x="16491" y="17265"/>
                    <a:pt x="17634" y="17479"/>
                  </a:cubicBezTo>
                  <a:cubicBezTo>
                    <a:pt x="21496" y="18214"/>
                    <a:pt x="25441" y="18581"/>
                    <a:pt x="29386" y="18581"/>
                  </a:cubicBezTo>
                  <a:cubicBezTo>
                    <a:pt x="32470" y="18581"/>
                    <a:pt x="35555" y="18357"/>
                    <a:pt x="38601" y="17908"/>
                  </a:cubicBezTo>
                  <a:cubicBezTo>
                    <a:pt x="39506" y="17765"/>
                    <a:pt x="40494" y="17574"/>
                    <a:pt x="41077" y="16907"/>
                  </a:cubicBezTo>
                  <a:cubicBezTo>
                    <a:pt x="41565" y="16348"/>
                    <a:pt x="41649" y="15574"/>
                    <a:pt x="41613" y="14860"/>
                  </a:cubicBezTo>
                  <a:cubicBezTo>
                    <a:pt x="41482" y="11288"/>
                    <a:pt x="39172" y="7990"/>
                    <a:pt x="36136" y="5739"/>
                  </a:cubicBezTo>
                  <a:cubicBezTo>
                    <a:pt x="33100" y="3501"/>
                    <a:pt x="29385" y="2179"/>
                    <a:pt x="25647" y="1155"/>
                  </a:cubicBezTo>
                  <a:cubicBezTo>
                    <a:pt x="23362" y="531"/>
                    <a:pt x="20945" y="1"/>
                    <a:pt x="18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6377875" y="3622400"/>
              <a:ext cx="1106400" cy="867950"/>
            </a:xfrm>
            <a:custGeom>
              <a:avLst/>
              <a:gdLst/>
              <a:ahLst/>
              <a:cxnLst/>
              <a:rect l="l" t="t" r="r" b="b"/>
              <a:pathLst>
                <a:path w="44256" h="34718" extrusionOk="0">
                  <a:moveTo>
                    <a:pt x="32902" y="0"/>
                  </a:moveTo>
                  <a:cubicBezTo>
                    <a:pt x="31409" y="0"/>
                    <a:pt x="29914" y="415"/>
                    <a:pt x="28659" y="1223"/>
                  </a:cubicBezTo>
                  <a:cubicBezTo>
                    <a:pt x="26587" y="2544"/>
                    <a:pt x="24599" y="4914"/>
                    <a:pt x="24479" y="7378"/>
                  </a:cubicBezTo>
                  <a:cubicBezTo>
                    <a:pt x="23931" y="5885"/>
                    <a:pt x="22360" y="4868"/>
                    <a:pt x="20786" y="4868"/>
                  </a:cubicBezTo>
                  <a:cubicBezTo>
                    <a:pt x="20515" y="4868"/>
                    <a:pt x="20245" y="4899"/>
                    <a:pt x="19979" y="4961"/>
                  </a:cubicBezTo>
                  <a:cubicBezTo>
                    <a:pt x="18169" y="5390"/>
                    <a:pt x="16586" y="6974"/>
                    <a:pt x="16788" y="8819"/>
                  </a:cubicBezTo>
                  <a:cubicBezTo>
                    <a:pt x="15133" y="6463"/>
                    <a:pt x="12790" y="4107"/>
                    <a:pt x="9952" y="4107"/>
                  </a:cubicBezTo>
                  <a:cubicBezTo>
                    <a:pt x="9850" y="4107"/>
                    <a:pt x="9748" y="4110"/>
                    <a:pt x="9644" y="4116"/>
                  </a:cubicBezTo>
                  <a:cubicBezTo>
                    <a:pt x="6680" y="4295"/>
                    <a:pt x="4453" y="7200"/>
                    <a:pt x="4001" y="10141"/>
                  </a:cubicBezTo>
                  <a:cubicBezTo>
                    <a:pt x="3548" y="13081"/>
                    <a:pt x="4441" y="16046"/>
                    <a:pt x="5334" y="18880"/>
                  </a:cubicBezTo>
                  <a:cubicBezTo>
                    <a:pt x="3179" y="19106"/>
                    <a:pt x="1238" y="20725"/>
                    <a:pt x="619" y="22797"/>
                  </a:cubicBezTo>
                  <a:cubicBezTo>
                    <a:pt x="0" y="24869"/>
                    <a:pt x="727" y="27274"/>
                    <a:pt x="2405" y="28655"/>
                  </a:cubicBezTo>
                  <a:cubicBezTo>
                    <a:pt x="1596" y="30048"/>
                    <a:pt x="1834" y="31965"/>
                    <a:pt x="2953" y="33108"/>
                  </a:cubicBezTo>
                  <a:cubicBezTo>
                    <a:pt x="3657" y="33826"/>
                    <a:pt x="4659" y="34208"/>
                    <a:pt x="5655" y="34208"/>
                  </a:cubicBezTo>
                  <a:cubicBezTo>
                    <a:pt x="6260" y="34208"/>
                    <a:pt x="6863" y="34067"/>
                    <a:pt x="7394" y="33775"/>
                  </a:cubicBezTo>
                  <a:cubicBezTo>
                    <a:pt x="10737" y="34316"/>
                    <a:pt x="14351" y="34718"/>
                    <a:pt x="17944" y="34718"/>
                  </a:cubicBezTo>
                  <a:cubicBezTo>
                    <a:pt x="23116" y="34718"/>
                    <a:pt x="28246" y="33886"/>
                    <a:pt x="32469" y="31441"/>
                  </a:cubicBezTo>
                  <a:cubicBezTo>
                    <a:pt x="40172" y="26988"/>
                    <a:pt x="44256" y="17070"/>
                    <a:pt x="41910" y="8486"/>
                  </a:cubicBezTo>
                  <a:cubicBezTo>
                    <a:pt x="40993" y="5128"/>
                    <a:pt x="38969" y="1818"/>
                    <a:pt x="35743" y="532"/>
                  </a:cubicBezTo>
                  <a:cubicBezTo>
                    <a:pt x="34842" y="176"/>
                    <a:pt x="33873" y="0"/>
                    <a:pt x="3290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6523125" y="3865150"/>
              <a:ext cx="872450" cy="730475"/>
            </a:xfrm>
            <a:custGeom>
              <a:avLst/>
              <a:gdLst/>
              <a:ahLst/>
              <a:cxnLst/>
              <a:rect l="l" t="t" r="r" b="b"/>
              <a:pathLst>
                <a:path w="34898" h="29219" extrusionOk="0">
                  <a:moveTo>
                    <a:pt x="27943" y="1"/>
                  </a:moveTo>
                  <a:cubicBezTo>
                    <a:pt x="25745" y="1"/>
                    <a:pt x="23688" y="1414"/>
                    <a:pt x="22599" y="3312"/>
                  </a:cubicBezTo>
                  <a:cubicBezTo>
                    <a:pt x="21854" y="2693"/>
                    <a:pt x="20885" y="2358"/>
                    <a:pt x="19918" y="2358"/>
                  </a:cubicBezTo>
                  <a:cubicBezTo>
                    <a:pt x="19603" y="2358"/>
                    <a:pt x="19287" y="2393"/>
                    <a:pt x="18979" y="2467"/>
                  </a:cubicBezTo>
                  <a:cubicBezTo>
                    <a:pt x="17741" y="2776"/>
                    <a:pt x="16657" y="3693"/>
                    <a:pt x="16157" y="4872"/>
                  </a:cubicBezTo>
                  <a:cubicBezTo>
                    <a:pt x="15062" y="3741"/>
                    <a:pt x="13883" y="2609"/>
                    <a:pt x="12443" y="1967"/>
                  </a:cubicBezTo>
                  <a:cubicBezTo>
                    <a:pt x="11719" y="1640"/>
                    <a:pt x="10916" y="1453"/>
                    <a:pt x="10127" y="1453"/>
                  </a:cubicBezTo>
                  <a:cubicBezTo>
                    <a:pt x="9332" y="1453"/>
                    <a:pt x="8552" y="1643"/>
                    <a:pt x="7882" y="2074"/>
                  </a:cubicBezTo>
                  <a:cubicBezTo>
                    <a:pt x="5977" y="3324"/>
                    <a:pt x="5668" y="6050"/>
                    <a:pt x="6251" y="8241"/>
                  </a:cubicBezTo>
                  <a:cubicBezTo>
                    <a:pt x="6239" y="8241"/>
                    <a:pt x="6226" y="8241"/>
                    <a:pt x="6214" y="8241"/>
                  </a:cubicBezTo>
                  <a:cubicBezTo>
                    <a:pt x="4822" y="8241"/>
                    <a:pt x="3457" y="8894"/>
                    <a:pt x="2572" y="9968"/>
                  </a:cubicBezTo>
                  <a:cubicBezTo>
                    <a:pt x="1691" y="11051"/>
                    <a:pt x="1334" y="12551"/>
                    <a:pt x="1632" y="13909"/>
                  </a:cubicBezTo>
                  <a:cubicBezTo>
                    <a:pt x="1775" y="14551"/>
                    <a:pt x="2048" y="15206"/>
                    <a:pt x="1905" y="15837"/>
                  </a:cubicBezTo>
                  <a:cubicBezTo>
                    <a:pt x="1798" y="16302"/>
                    <a:pt x="1489" y="16695"/>
                    <a:pt x="1251" y="17099"/>
                  </a:cubicBezTo>
                  <a:cubicBezTo>
                    <a:pt x="0" y="19278"/>
                    <a:pt x="1048" y="22433"/>
                    <a:pt x="3346" y="23433"/>
                  </a:cubicBezTo>
                  <a:lnTo>
                    <a:pt x="5739" y="26874"/>
                  </a:lnTo>
                  <a:cubicBezTo>
                    <a:pt x="8612" y="28439"/>
                    <a:pt x="11880" y="29218"/>
                    <a:pt x="15148" y="29218"/>
                  </a:cubicBezTo>
                  <a:cubicBezTo>
                    <a:pt x="18692" y="29218"/>
                    <a:pt x="22236" y="28303"/>
                    <a:pt x="25277" y="26481"/>
                  </a:cubicBezTo>
                  <a:cubicBezTo>
                    <a:pt x="31123" y="22981"/>
                    <a:pt x="34898" y="16266"/>
                    <a:pt x="34850" y="9444"/>
                  </a:cubicBezTo>
                  <a:cubicBezTo>
                    <a:pt x="34826" y="7301"/>
                    <a:pt x="34433" y="5098"/>
                    <a:pt x="33302" y="3276"/>
                  </a:cubicBezTo>
                  <a:cubicBezTo>
                    <a:pt x="32171" y="1443"/>
                    <a:pt x="30195" y="50"/>
                    <a:pt x="28052" y="2"/>
                  </a:cubicBezTo>
                  <a:cubicBezTo>
                    <a:pt x="28015" y="1"/>
                    <a:pt x="27979" y="1"/>
                    <a:pt x="279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6514190" y="4166940"/>
              <a:ext cx="970050" cy="691400"/>
            </a:xfrm>
            <a:custGeom>
              <a:avLst/>
              <a:gdLst/>
              <a:ahLst/>
              <a:cxnLst/>
              <a:rect l="l" t="t" r="r" b="b"/>
              <a:pathLst>
                <a:path w="34850" h="27656" extrusionOk="0">
                  <a:moveTo>
                    <a:pt x="28819" y="0"/>
                  </a:moveTo>
                  <a:cubicBezTo>
                    <a:pt x="28055" y="0"/>
                    <a:pt x="27292" y="110"/>
                    <a:pt x="26563" y="336"/>
                  </a:cubicBezTo>
                  <a:cubicBezTo>
                    <a:pt x="24170" y="1063"/>
                    <a:pt x="22182" y="3003"/>
                    <a:pt x="21396" y="5373"/>
                  </a:cubicBezTo>
                  <a:cubicBezTo>
                    <a:pt x="20523" y="3955"/>
                    <a:pt x="18883" y="3056"/>
                    <a:pt x="17227" y="3056"/>
                  </a:cubicBezTo>
                  <a:cubicBezTo>
                    <a:pt x="17144" y="3056"/>
                    <a:pt x="17061" y="3058"/>
                    <a:pt x="16979" y="3063"/>
                  </a:cubicBezTo>
                  <a:cubicBezTo>
                    <a:pt x="15240" y="3158"/>
                    <a:pt x="13585" y="4265"/>
                    <a:pt x="12835" y="5837"/>
                  </a:cubicBezTo>
                  <a:cubicBezTo>
                    <a:pt x="11811" y="4108"/>
                    <a:pt x="9793" y="3089"/>
                    <a:pt x="7798" y="3089"/>
                  </a:cubicBezTo>
                  <a:cubicBezTo>
                    <a:pt x="6964" y="3089"/>
                    <a:pt x="6133" y="3267"/>
                    <a:pt x="5382" y="3646"/>
                  </a:cubicBezTo>
                  <a:cubicBezTo>
                    <a:pt x="2834" y="4932"/>
                    <a:pt x="1584" y="8313"/>
                    <a:pt x="2691" y="10933"/>
                  </a:cubicBezTo>
                  <a:cubicBezTo>
                    <a:pt x="1691" y="11040"/>
                    <a:pt x="727" y="11492"/>
                    <a:pt x="0" y="12183"/>
                  </a:cubicBezTo>
                  <a:cubicBezTo>
                    <a:pt x="0" y="12445"/>
                    <a:pt x="12" y="12707"/>
                    <a:pt x="48" y="12969"/>
                  </a:cubicBezTo>
                  <a:cubicBezTo>
                    <a:pt x="357" y="15850"/>
                    <a:pt x="2691" y="18053"/>
                    <a:pt x="5037" y="19732"/>
                  </a:cubicBezTo>
                  <a:cubicBezTo>
                    <a:pt x="11537" y="24387"/>
                    <a:pt x="19360" y="27161"/>
                    <a:pt x="27337" y="27625"/>
                  </a:cubicBezTo>
                  <a:cubicBezTo>
                    <a:pt x="27664" y="27644"/>
                    <a:pt x="27998" y="27656"/>
                    <a:pt x="28334" y="27656"/>
                  </a:cubicBezTo>
                  <a:cubicBezTo>
                    <a:pt x="30132" y="27656"/>
                    <a:pt x="31993" y="27323"/>
                    <a:pt x="33076" y="25959"/>
                  </a:cubicBezTo>
                  <a:cubicBezTo>
                    <a:pt x="34005" y="24804"/>
                    <a:pt x="34100" y="23208"/>
                    <a:pt x="34171" y="21720"/>
                  </a:cubicBezTo>
                  <a:cubicBezTo>
                    <a:pt x="34421" y="15410"/>
                    <a:pt x="34505" y="9052"/>
                    <a:pt x="34850" y="2741"/>
                  </a:cubicBezTo>
                  <a:cubicBezTo>
                    <a:pt x="34493" y="2337"/>
                    <a:pt x="34100" y="1956"/>
                    <a:pt x="33659" y="1622"/>
                  </a:cubicBezTo>
                  <a:cubicBezTo>
                    <a:pt x="32288" y="565"/>
                    <a:pt x="30550" y="0"/>
                    <a:pt x="288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6725225" y="4027400"/>
              <a:ext cx="517950" cy="781525"/>
            </a:xfrm>
            <a:custGeom>
              <a:avLst/>
              <a:gdLst/>
              <a:ahLst/>
              <a:cxnLst/>
              <a:rect l="l" t="t" r="r" b="b"/>
              <a:pathLst>
                <a:path w="20718" h="31261" extrusionOk="0">
                  <a:moveTo>
                    <a:pt x="1935" y="1"/>
                  </a:moveTo>
                  <a:cubicBezTo>
                    <a:pt x="1344" y="1"/>
                    <a:pt x="738" y="254"/>
                    <a:pt x="441" y="751"/>
                  </a:cubicBezTo>
                  <a:cubicBezTo>
                    <a:pt x="215" y="1120"/>
                    <a:pt x="191" y="1584"/>
                    <a:pt x="179" y="2013"/>
                  </a:cubicBezTo>
                  <a:cubicBezTo>
                    <a:pt x="1" y="8109"/>
                    <a:pt x="1751" y="14241"/>
                    <a:pt x="5097" y="19337"/>
                  </a:cubicBezTo>
                  <a:cubicBezTo>
                    <a:pt x="7014" y="22266"/>
                    <a:pt x="9466" y="24849"/>
                    <a:pt x="12276" y="26945"/>
                  </a:cubicBezTo>
                  <a:cubicBezTo>
                    <a:pt x="13705" y="28016"/>
                    <a:pt x="15241" y="28957"/>
                    <a:pt x="16836" y="29755"/>
                  </a:cubicBezTo>
                  <a:cubicBezTo>
                    <a:pt x="17701" y="30187"/>
                    <a:pt x="18972" y="31260"/>
                    <a:pt x="20058" y="31260"/>
                  </a:cubicBezTo>
                  <a:cubicBezTo>
                    <a:pt x="20288" y="31260"/>
                    <a:pt x="20510" y="31212"/>
                    <a:pt x="20718" y="31100"/>
                  </a:cubicBezTo>
                  <a:cubicBezTo>
                    <a:pt x="19551" y="25194"/>
                    <a:pt x="18384" y="19396"/>
                    <a:pt x="15717" y="13943"/>
                  </a:cubicBezTo>
                  <a:cubicBezTo>
                    <a:pt x="13098" y="8561"/>
                    <a:pt x="9157" y="3692"/>
                    <a:pt x="3966" y="703"/>
                  </a:cubicBezTo>
                  <a:cubicBezTo>
                    <a:pt x="3406" y="382"/>
                    <a:pt x="2799" y="72"/>
                    <a:pt x="2156" y="13"/>
                  </a:cubicBezTo>
                  <a:cubicBezTo>
                    <a:pt x="2083" y="5"/>
                    <a:pt x="2009" y="1"/>
                    <a:pt x="19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758575" y="4047650"/>
              <a:ext cx="484600" cy="757250"/>
            </a:xfrm>
            <a:custGeom>
              <a:avLst/>
              <a:gdLst/>
              <a:ahLst/>
              <a:cxnLst/>
              <a:rect l="l" t="t" r="r" b="b"/>
              <a:pathLst>
                <a:path w="19384" h="30290" fill="none" extrusionOk="0">
                  <a:moveTo>
                    <a:pt x="0" y="1"/>
                  </a:moveTo>
                  <a:cubicBezTo>
                    <a:pt x="0" y="1"/>
                    <a:pt x="14836" y="24825"/>
                    <a:pt x="19384" y="30290"/>
                  </a:cubicBez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758575" y="4119975"/>
              <a:ext cx="115225" cy="88425"/>
            </a:xfrm>
            <a:custGeom>
              <a:avLst/>
              <a:gdLst/>
              <a:ahLst/>
              <a:cxnLst/>
              <a:rect l="l" t="t" r="r" b="b"/>
              <a:pathLst>
                <a:path w="4609" h="3537" fill="none" extrusionOk="0">
                  <a:moveTo>
                    <a:pt x="0" y="2311"/>
                  </a:moveTo>
                  <a:lnTo>
                    <a:pt x="3965" y="3537"/>
                  </a:lnTo>
                  <a:lnTo>
                    <a:pt x="4608" y="1"/>
                  </a:ln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6790725" y="4221775"/>
              <a:ext cx="184575" cy="116425"/>
            </a:xfrm>
            <a:custGeom>
              <a:avLst/>
              <a:gdLst/>
              <a:ahLst/>
              <a:cxnLst/>
              <a:rect l="l" t="t" r="r" b="b"/>
              <a:pathLst>
                <a:path w="7383" h="4657" fill="none" extrusionOk="0">
                  <a:moveTo>
                    <a:pt x="0" y="3382"/>
                  </a:moveTo>
                  <a:lnTo>
                    <a:pt x="5775" y="4656"/>
                  </a:lnTo>
                  <a:lnTo>
                    <a:pt x="7382" y="1"/>
                  </a:ln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6873775" y="4363750"/>
              <a:ext cx="194075" cy="111050"/>
            </a:xfrm>
            <a:custGeom>
              <a:avLst/>
              <a:gdLst/>
              <a:ahLst/>
              <a:cxnLst/>
              <a:rect l="l" t="t" r="r" b="b"/>
              <a:pathLst>
                <a:path w="7763" h="4442" fill="none" extrusionOk="0">
                  <a:moveTo>
                    <a:pt x="0" y="3537"/>
                  </a:moveTo>
                  <a:lnTo>
                    <a:pt x="5882" y="4442"/>
                  </a:lnTo>
                  <a:lnTo>
                    <a:pt x="7763" y="1"/>
                  </a:ln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987475" y="4505750"/>
              <a:ext cx="145875" cy="105675"/>
            </a:xfrm>
            <a:custGeom>
              <a:avLst/>
              <a:gdLst/>
              <a:ahLst/>
              <a:cxnLst/>
              <a:rect l="l" t="t" r="r" b="b"/>
              <a:pathLst>
                <a:path w="5835" h="4227" fill="none" extrusionOk="0">
                  <a:moveTo>
                    <a:pt x="0" y="3370"/>
                  </a:moveTo>
                  <a:lnTo>
                    <a:pt x="4822" y="4227"/>
                  </a:lnTo>
                  <a:lnTo>
                    <a:pt x="5834" y="0"/>
                  </a:lnTo>
                </a:path>
              </a:pathLst>
            </a:custGeom>
            <a:noFill/>
            <a:ln w="2375" cap="rnd" cmpd="sng">
              <a:solidFill>
                <a:srgbClr val="BDB2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6598725" y="4420475"/>
              <a:ext cx="826025" cy="458025"/>
            </a:xfrm>
            <a:custGeom>
              <a:avLst/>
              <a:gdLst/>
              <a:ahLst/>
              <a:cxnLst/>
              <a:rect l="l" t="t" r="r" b="b"/>
              <a:pathLst>
                <a:path w="33041" h="18321" extrusionOk="0">
                  <a:moveTo>
                    <a:pt x="3522" y="0"/>
                  </a:moveTo>
                  <a:cubicBezTo>
                    <a:pt x="3348" y="0"/>
                    <a:pt x="3175" y="2"/>
                    <a:pt x="3001" y="6"/>
                  </a:cubicBezTo>
                  <a:cubicBezTo>
                    <a:pt x="2346" y="18"/>
                    <a:pt x="1668" y="66"/>
                    <a:pt x="1084" y="351"/>
                  </a:cubicBezTo>
                  <a:cubicBezTo>
                    <a:pt x="489" y="637"/>
                    <a:pt x="1" y="1209"/>
                    <a:pt x="1" y="1863"/>
                  </a:cubicBezTo>
                  <a:cubicBezTo>
                    <a:pt x="1" y="2304"/>
                    <a:pt x="215" y="2709"/>
                    <a:pt x="429" y="3090"/>
                  </a:cubicBezTo>
                  <a:cubicBezTo>
                    <a:pt x="3430" y="8388"/>
                    <a:pt x="8097" y="12746"/>
                    <a:pt x="13586" y="15377"/>
                  </a:cubicBezTo>
                  <a:cubicBezTo>
                    <a:pt x="16753" y="16889"/>
                    <a:pt x="20182" y="17842"/>
                    <a:pt x="23670" y="18175"/>
                  </a:cubicBezTo>
                  <a:cubicBezTo>
                    <a:pt x="24640" y="18273"/>
                    <a:pt x="25616" y="18320"/>
                    <a:pt x="26594" y="18320"/>
                  </a:cubicBezTo>
                  <a:cubicBezTo>
                    <a:pt x="27405" y="18320"/>
                    <a:pt x="28218" y="18287"/>
                    <a:pt x="29028" y="18223"/>
                  </a:cubicBezTo>
                  <a:cubicBezTo>
                    <a:pt x="29180" y="18210"/>
                    <a:pt x="29350" y="18206"/>
                    <a:pt x="29530" y="18206"/>
                  </a:cubicBezTo>
                  <a:cubicBezTo>
                    <a:pt x="29837" y="18206"/>
                    <a:pt x="30176" y="18218"/>
                    <a:pt x="30522" y="18218"/>
                  </a:cubicBezTo>
                  <a:cubicBezTo>
                    <a:pt x="31531" y="18218"/>
                    <a:pt x="32593" y="18121"/>
                    <a:pt x="33041" y="17365"/>
                  </a:cubicBezTo>
                  <a:cubicBezTo>
                    <a:pt x="28992" y="12924"/>
                    <a:pt x="24992" y="8567"/>
                    <a:pt x="19908" y="5269"/>
                  </a:cubicBezTo>
                  <a:cubicBezTo>
                    <a:pt x="15018" y="2112"/>
                    <a:pt x="9330" y="0"/>
                    <a:pt x="35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6618675" y="4456925"/>
              <a:ext cx="806075" cy="398000"/>
            </a:xfrm>
            <a:custGeom>
              <a:avLst/>
              <a:gdLst/>
              <a:ahLst/>
              <a:cxnLst/>
              <a:rect l="l" t="t" r="r" b="b"/>
              <a:pathLst>
                <a:path w="32243" h="15920" fill="none" extrusionOk="0">
                  <a:moveTo>
                    <a:pt x="0" y="1"/>
                  </a:moveTo>
                  <a:cubicBezTo>
                    <a:pt x="0" y="1"/>
                    <a:pt x="25527" y="13586"/>
                    <a:pt x="32243" y="15919"/>
                  </a:cubicBez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685650" y="4459300"/>
              <a:ext cx="100925" cy="108975"/>
            </a:xfrm>
            <a:custGeom>
              <a:avLst/>
              <a:gdLst/>
              <a:ahLst/>
              <a:cxnLst/>
              <a:rect l="l" t="t" r="r" b="b"/>
              <a:pathLst>
                <a:path w="4037" h="4359" fill="none" extrusionOk="0">
                  <a:moveTo>
                    <a:pt x="0" y="4359"/>
                  </a:moveTo>
                  <a:lnTo>
                    <a:pt x="4037" y="3358"/>
                  </a:lnTo>
                  <a:lnTo>
                    <a:pt x="2763" y="1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6779700" y="4493825"/>
              <a:ext cx="140525" cy="167925"/>
            </a:xfrm>
            <a:custGeom>
              <a:avLst/>
              <a:gdLst/>
              <a:ahLst/>
              <a:cxnLst/>
              <a:rect l="l" t="t" r="r" b="b"/>
              <a:pathLst>
                <a:path w="5621" h="6717" fill="none" extrusionOk="0">
                  <a:moveTo>
                    <a:pt x="1" y="6716"/>
                  </a:moveTo>
                  <a:lnTo>
                    <a:pt x="5620" y="4823"/>
                  </a:lnTo>
                  <a:lnTo>
                    <a:pt x="4585" y="1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6926150" y="4567650"/>
              <a:ext cx="137850" cy="175950"/>
            </a:xfrm>
            <a:custGeom>
              <a:avLst/>
              <a:gdLst/>
              <a:ahLst/>
              <a:cxnLst/>
              <a:rect l="l" t="t" r="r" b="b"/>
              <a:pathLst>
                <a:path w="5514" h="7038" fill="none" extrusionOk="0">
                  <a:moveTo>
                    <a:pt x="1" y="7037"/>
                  </a:moveTo>
                  <a:lnTo>
                    <a:pt x="5513" y="4775"/>
                  </a:lnTo>
                  <a:lnTo>
                    <a:pt x="4823" y="1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094925" y="4655475"/>
              <a:ext cx="114325" cy="147650"/>
            </a:xfrm>
            <a:custGeom>
              <a:avLst/>
              <a:gdLst/>
              <a:ahLst/>
              <a:cxnLst/>
              <a:rect l="l" t="t" r="r" b="b"/>
              <a:pathLst>
                <a:path w="4573" h="5906" fill="none" extrusionOk="0">
                  <a:moveTo>
                    <a:pt x="0" y="5906"/>
                  </a:moveTo>
                  <a:lnTo>
                    <a:pt x="4572" y="4143"/>
                  </a:lnTo>
                  <a:lnTo>
                    <a:pt x="3251" y="0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000575" y="3899125"/>
              <a:ext cx="351850" cy="890775"/>
            </a:xfrm>
            <a:custGeom>
              <a:avLst/>
              <a:gdLst/>
              <a:ahLst/>
              <a:cxnLst/>
              <a:rect l="l" t="t" r="r" b="b"/>
              <a:pathLst>
                <a:path w="14074" h="35631" extrusionOk="0">
                  <a:moveTo>
                    <a:pt x="4127" y="1"/>
                  </a:moveTo>
                  <a:cubicBezTo>
                    <a:pt x="3764" y="1"/>
                    <a:pt x="3408" y="104"/>
                    <a:pt x="3131" y="334"/>
                  </a:cubicBezTo>
                  <a:cubicBezTo>
                    <a:pt x="2798" y="619"/>
                    <a:pt x="2631" y="1048"/>
                    <a:pt x="2477" y="1453"/>
                  </a:cubicBezTo>
                  <a:cubicBezTo>
                    <a:pt x="345" y="7168"/>
                    <a:pt x="0" y="13526"/>
                    <a:pt x="1524" y="19431"/>
                  </a:cubicBezTo>
                  <a:cubicBezTo>
                    <a:pt x="2393" y="22825"/>
                    <a:pt x="3870" y="26063"/>
                    <a:pt x="5858" y="28956"/>
                  </a:cubicBezTo>
                  <a:cubicBezTo>
                    <a:pt x="6870" y="30433"/>
                    <a:pt x="8001" y="31814"/>
                    <a:pt x="9263" y="33088"/>
                  </a:cubicBezTo>
                  <a:cubicBezTo>
                    <a:pt x="10039" y="33875"/>
                    <a:pt x="11050" y="35630"/>
                    <a:pt x="12284" y="35630"/>
                  </a:cubicBezTo>
                  <a:cubicBezTo>
                    <a:pt x="12356" y="35630"/>
                    <a:pt x="12428" y="35624"/>
                    <a:pt x="12502" y="35612"/>
                  </a:cubicBezTo>
                  <a:cubicBezTo>
                    <a:pt x="13299" y="29659"/>
                    <a:pt x="14073" y="23789"/>
                    <a:pt x="13323" y="17764"/>
                  </a:cubicBezTo>
                  <a:cubicBezTo>
                    <a:pt x="12573" y="11823"/>
                    <a:pt x="10430" y="5942"/>
                    <a:pt x="6489" y="1441"/>
                  </a:cubicBezTo>
                  <a:cubicBezTo>
                    <a:pt x="6060" y="941"/>
                    <a:pt x="5584" y="453"/>
                    <a:pt x="4989" y="191"/>
                  </a:cubicBezTo>
                  <a:cubicBezTo>
                    <a:pt x="4722" y="68"/>
                    <a:pt x="4422" y="1"/>
                    <a:pt x="4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7099375" y="3916375"/>
              <a:ext cx="213750" cy="873050"/>
            </a:xfrm>
            <a:custGeom>
              <a:avLst/>
              <a:gdLst/>
              <a:ahLst/>
              <a:cxnLst/>
              <a:rect l="l" t="t" r="r" b="b"/>
              <a:pathLst>
                <a:path w="8550" h="34922" fill="none" extrusionOk="0">
                  <a:moveTo>
                    <a:pt x="1" y="1"/>
                  </a:moveTo>
                  <a:cubicBezTo>
                    <a:pt x="1" y="1"/>
                    <a:pt x="6014" y="28278"/>
                    <a:pt x="8550" y="34922"/>
                  </a:cubicBez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7057425" y="4022050"/>
              <a:ext cx="127700" cy="78300"/>
            </a:xfrm>
            <a:custGeom>
              <a:avLst/>
              <a:gdLst/>
              <a:ahLst/>
              <a:cxnLst/>
              <a:rect l="l" t="t" r="r" b="b"/>
              <a:pathLst>
                <a:path w="5108" h="3132" fill="none" extrusionOk="0">
                  <a:moveTo>
                    <a:pt x="0" y="691"/>
                  </a:moveTo>
                  <a:lnTo>
                    <a:pt x="3346" y="3132"/>
                  </a:lnTo>
                  <a:lnTo>
                    <a:pt x="5108" y="1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7046100" y="4151225"/>
              <a:ext cx="202150" cy="97375"/>
            </a:xfrm>
            <a:custGeom>
              <a:avLst/>
              <a:gdLst/>
              <a:ahLst/>
              <a:cxnLst/>
              <a:rect l="l" t="t" r="r" b="b"/>
              <a:pathLst>
                <a:path w="8086" h="3895" fill="none" extrusionOk="0">
                  <a:moveTo>
                    <a:pt x="1" y="799"/>
                  </a:moveTo>
                  <a:lnTo>
                    <a:pt x="5061" y="3894"/>
                  </a:lnTo>
                  <a:lnTo>
                    <a:pt x="8085" y="1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7077650" y="4315550"/>
              <a:ext cx="212250" cy="89900"/>
            </a:xfrm>
            <a:custGeom>
              <a:avLst/>
              <a:gdLst/>
              <a:ahLst/>
              <a:cxnLst/>
              <a:rect l="l" t="t" r="r" b="b"/>
              <a:pathLst>
                <a:path w="8490" h="3596" fill="none" extrusionOk="0">
                  <a:moveTo>
                    <a:pt x="1" y="822"/>
                  </a:moveTo>
                  <a:lnTo>
                    <a:pt x="5275" y="3596"/>
                  </a:lnTo>
                  <a:lnTo>
                    <a:pt x="8490" y="0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7140475" y="4470925"/>
              <a:ext cx="165500" cy="92000"/>
            </a:xfrm>
            <a:custGeom>
              <a:avLst/>
              <a:gdLst/>
              <a:ahLst/>
              <a:cxnLst/>
              <a:rect l="l" t="t" r="r" b="b"/>
              <a:pathLst>
                <a:path w="6620" h="3680" fill="none" extrusionOk="0">
                  <a:moveTo>
                    <a:pt x="0" y="1298"/>
                  </a:moveTo>
                  <a:lnTo>
                    <a:pt x="4286" y="3679"/>
                  </a:lnTo>
                  <a:lnTo>
                    <a:pt x="6620" y="0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81" name="Google Shape;4781;p11"/>
          <p:cNvGrpSpPr/>
          <p:nvPr/>
        </p:nvGrpSpPr>
        <p:grpSpPr>
          <a:xfrm>
            <a:off x="-61669" y="-693700"/>
            <a:ext cx="10043869" cy="5925203"/>
            <a:chOff x="-61669" y="-693700"/>
            <a:chExt cx="10043869" cy="5925203"/>
          </a:xfrm>
        </p:grpSpPr>
        <p:grpSp>
          <p:nvGrpSpPr>
            <p:cNvPr id="4782" name="Google Shape;4782;p11"/>
            <p:cNvGrpSpPr/>
            <p:nvPr/>
          </p:nvGrpSpPr>
          <p:grpSpPr>
            <a:xfrm>
              <a:off x="49" y="3203484"/>
              <a:ext cx="9153226" cy="1940008"/>
              <a:chOff x="49" y="3203484"/>
              <a:chExt cx="9153226" cy="1940008"/>
            </a:xfrm>
          </p:grpSpPr>
          <p:sp>
            <p:nvSpPr>
              <p:cNvPr id="4783" name="Google Shape;4783;p11"/>
              <p:cNvSpPr/>
              <p:nvPr/>
            </p:nvSpPr>
            <p:spPr>
              <a:xfrm flipH="1">
                <a:off x="7635" y="3203484"/>
                <a:ext cx="9145640" cy="1937715"/>
              </a:xfrm>
              <a:custGeom>
                <a:avLst/>
                <a:gdLst/>
                <a:ahLst/>
                <a:cxnLst/>
                <a:rect l="l" t="t" r="r" b="b"/>
                <a:pathLst>
                  <a:path w="285489" h="60877" extrusionOk="0">
                    <a:moveTo>
                      <a:pt x="285488" y="24"/>
                    </a:moveTo>
                    <a:lnTo>
                      <a:pt x="285488" y="60877"/>
                    </a:lnTo>
                    <a:lnTo>
                      <a:pt x="0" y="60877"/>
                    </a:lnTo>
                    <a:lnTo>
                      <a:pt x="0" y="24"/>
                    </a:lnTo>
                    <a:lnTo>
                      <a:pt x="126813" y="24"/>
                    </a:lnTo>
                    <a:cubicBezTo>
                      <a:pt x="132445" y="12"/>
                      <a:pt x="138601" y="0"/>
                      <a:pt x="144542" y="12"/>
                    </a:cubicBezTo>
                    <a:lnTo>
                      <a:pt x="144899" y="12"/>
                    </a:lnTo>
                    <a:cubicBezTo>
                      <a:pt x="146780" y="12"/>
                      <a:pt x="148626" y="12"/>
                      <a:pt x="150424" y="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11"/>
              <p:cNvSpPr/>
              <p:nvPr/>
            </p:nvSpPr>
            <p:spPr>
              <a:xfrm flipH="1">
                <a:off x="5152211" y="3503260"/>
                <a:ext cx="2246967" cy="1640232"/>
              </a:xfrm>
              <a:custGeom>
                <a:avLst/>
                <a:gdLst/>
                <a:ahLst/>
                <a:cxnLst/>
                <a:rect l="l" t="t" r="r" b="b"/>
                <a:pathLst>
                  <a:path w="70141" h="51531" extrusionOk="0">
                    <a:moveTo>
                      <a:pt x="69819" y="4298"/>
                    </a:moveTo>
                    <a:cubicBezTo>
                      <a:pt x="68021" y="8049"/>
                      <a:pt x="57258" y="15204"/>
                      <a:pt x="45864" y="22765"/>
                    </a:cubicBezTo>
                    <a:lnTo>
                      <a:pt x="43840" y="24110"/>
                    </a:lnTo>
                    <a:cubicBezTo>
                      <a:pt x="27695" y="34850"/>
                      <a:pt x="8752" y="46565"/>
                      <a:pt x="632" y="51530"/>
                    </a:cubicBezTo>
                    <a:lnTo>
                      <a:pt x="1" y="51530"/>
                    </a:lnTo>
                    <a:cubicBezTo>
                      <a:pt x="7871" y="46708"/>
                      <a:pt x="27183" y="34790"/>
                      <a:pt x="43602" y="23872"/>
                    </a:cubicBezTo>
                    <a:lnTo>
                      <a:pt x="45614" y="22527"/>
                    </a:lnTo>
                    <a:cubicBezTo>
                      <a:pt x="56972" y="14990"/>
                      <a:pt x="67688" y="7870"/>
                      <a:pt x="69462" y="4191"/>
                    </a:cubicBezTo>
                    <a:cubicBezTo>
                      <a:pt x="69736" y="3632"/>
                      <a:pt x="69688" y="3143"/>
                      <a:pt x="69307" y="2691"/>
                    </a:cubicBezTo>
                    <a:cubicBezTo>
                      <a:pt x="68879" y="2167"/>
                      <a:pt x="68033" y="1762"/>
                      <a:pt x="67009" y="1441"/>
                    </a:cubicBezTo>
                    <a:cubicBezTo>
                      <a:pt x="66997" y="1441"/>
                      <a:pt x="66985" y="1441"/>
                      <a:pt x="66962" y="1429"/>
                    </a:cubicBezTo>
                    <a:cubicBezTo>
                      <a:pt x="63556" y="393"/>
                      <a:pt x="58091" y="310"/>
                      <a:pt x="58020" y="310"/>
                    </a:cubicBezTo>
                    <a:lnTo>
                      <a:pt x="58020" y="0"/>
                    </a:lnTo>
                    <a:cubicBezTo>
                      <a:pt x="58306" y="0"/>
                      <a:pt x="63199" y="72"/>
                      <a:pt x="66652" y="1012"/>
                    </a:cubicBezTo>
                    <a:cubicBezTo>
                      <a:pt x="66664" y="1024"/>
                      <a:pt x="66676" y="1024"/>
                      <a:pt x="66688" y="1024"/>
                    </a:cubicBezTo>
                    <a:cubicBezTo>
                      <a:pt x="67986" y="1381"/>
                      <a:pt x="69081" y="1869"/>
                      <a:pt x="69629" y="2524"/>
                    </a:cubicBezTo>
                    <a:cubicBezTo>
                      <a:pt x="70069" y="3048"/>
                      <a:pt x="70141" y="3643"/>
                      <a:pt x="69819" y="429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11"/>
              <p:cNvSpPr/>
              <p:nvPr/>
            </p:nvSpPr>
            <p:spPr>
              <a:xfrm flipH="1">
                <a:off x="49" y="3215834"/>
                <a:ext cx="5224300" cy="1927657"/>
              </a:xfrm>
              <a:custGeom>
                <a:avLst/>
                <a:gdLst/>
                <a:ahLst/>
                <a:cxnLst/>
                <a:rect l="l" t="t" r="r" b="b"/>
                <a:pathLst>
                  <a:path w="163081" h="60561" extrusionOk="0">
                    <a:moveTo>
                      <a:pt x="25448" y="0"/>
                    </a:moveTo>
                    <a:cubicBezTo>
                      <a:pt x="21091" y="0"/>
                      <a:pt x="16728" y="9"/>
                      <a:pt x="12645" y="17"/>
                    </a:cubicBezTo>
                    <a:cubicBezTo>
                      <a:pt x="8906" y="29"/>
                      <a:pt x="5406" y="29"/>
                      <a:pt x="2334" y="29"/>
                    </a:cubicBezTo>
                    <a:lnTo>
                      <a:pt x="2322" y="29"/>
                    </a:lnTo>
                    <a:cubicBezTo>
                      <a:pt x="1620" y="17"/>
                      <a:pt x="929" y="17"/>
                      <a:pt x="262" y="17"/>
                    </a:cubicBezTo>
                    <a:lnTo>
                      <a:pt x="0" y="17"/>
                    </a:lnTo>
                    <a:cubicBezTo>
                      <a:pt x="13323" y="2220"/>
                      <a:pt x="27920" y="4577"/>
                      <a:pt x="42398" y="5827"/>
                    </a:cubicBezTo>
                    <a:cubicBezTo>
                      <a:pt x="46720" y="6208"/>
                      <a:pt x="51578" y="7947"/>
                      <a:pt x="52709" y="11328"/>
                    </a:cubicBezTo>
                    <a:cubicBezTo>
                      <a:pt x="53781" y="14519"/>
                      <a:pt x="50816" y="17555"/>
                      <a:pt x="49197" y="20603"/>
                    </a:cubicBezTo>
                    <a:cubicBezTo>
                      <a:pt x="46720" y="25282"/>
                      <a:pt x="47542" y="30985"/>
                      <a:pt x="51304" y="35081"/>
                    </a:cubicBezTo>
                    <a:cubicBezTo>
                      <a:pt x="55805" y="40010"/>
                      <a:pt x="63496" y="42153"/>
                      <a:pt x="70378" y="44761"/>
                    </a:cubicBezTo>
                    <a:cubicBezTo>
                      <a:pt x="80498" y="48606"/>
                      <a:pt x="89702" y="54012"/>
                      <a:pt x="97382" y="60560"/>
                    </a:cubicBezTo>
                    <a:lnTo>
                      <a:pt x="163080" y="60560"/>
                    </a:lnTo>
                    <a:lnTo>
                      <a:pt x="163080" y="470"/>
                    </a:lnTo>
                    <a:lnTo>
                      <a:pt x="48852" y="172"/>
                    </a:lnTo>
                    <a:lnTo>
                      <a:pt x="48590" y="172"/>
                    </a:lnTo>
                    <a:cubicBezTo>
                      <a:pt x="46089" y="112"/>
                      <a:pt x="43280" y="77"/>
                      <a:pt x="40279" y="53"/>
                    </a:cubicBezTo>
                    <a:cubicBezTo>
                      <a:pt x="40053" y="41"/>
                      <a:pt x="39827" y="41"/>
                      <a:pt x="39589" y="41"/>
                    </a:cubicBezTo>
                    <a:cubicBezTo>
                      <a:pt x="38779" y="41"/>
                      <a:pt x="37957" y="29"/>
                      <a:pt x="37124" y="29"/>
                    </a:cubicBezTo>
                    <a:cubicBezTo>
                      <a:pt x="36838" y="17"/>
                      <a:pt x="36552" y="17"/>
                      <a:pt x="36267" y="17"/>
                    </a:cubicBezTo>
                    <a:lnTo>
                      <a:pt x="34564" y="17"/>
                    </a:lnTo>
                    <a:cubicBezTo>
                      <a:pt x="33969" y="5"/>
                      <a:pt x="33362" y="5"/>
                      <a:pt x="32754" y="5"/>
                    </a:cubicBezTo>
                    <a:lnTo>
                      <a:pt x="30837" y="5"/>
                    </a:lnTo>
                    <a:cubicBezTo>
                      <a:pt x="29055" y="2"/>
                      <a:pt x="27252" y="0"/>
                      <a:pt x="25448" y="0"/>
                    </a:cubicBez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11"/>
              <p:cNvSpPr/>
              <p:nvPr/>
            </p:nvSpPr>
            <p:spPr>
              <a:xfrm flipH="1">
                <a:off x="49" y="3205743"/>
                <a:ext cx="5211710" cy="1937747"/>
              </a:xfrm>
              <a:custGeom>
                <a:avLst/>
                <a:gdLst/>
                <a:ahLst/>
                <a:cxnLst/>
                <a:rect l="l" t="t" r="r" b="b"/>
                <a:pathLst>
                  <a:path w="162688" h="60878" extrusionOk="0">
                    <a:moveTo>
                      <a:pt x="21741" y="1"/>
                    </a:moveTo>
                    <a:cubicBezTo>
                      <a:pt x="18550" y="13"/>
                      <a:pt x="15395" y="13"/>
                      <a:pt x="12383" y="25"/>
                    </a:cubicBezTo>
                    <a:cubicBezTo>
                      <a:pt x="9311" y="25"/>
                      <a:pt x="6393" y="30"/>
                      <a:pt x="3748" y="30"/>
                    </a:cubicBezTo>
                    <a:cubicBezTo>
                      <a:pt x="2425" y="30"/>
                      <a:pt x="1171" y="29"/>
                      <a:pt x="0" y="25"/>
                    </a:cubicBezTo>
                    <a:lnTo>
                      <a:pt x="0" y="25"/>
                    </a:lnTo>
                    <a:cubicBezTo>
                      <a:pt x="643" y="132"/>
                      <a:pt x="1286" y="227"/>
                      <a:pt x="1929" y="346"/>
                    </a:cubicBezTo>
                    <a:lnTo>
                      <a:pt x="1941" y="346"/>
                    </a:lnTo>
                    <a:cubicBezTo>
                      <a:pt x="14740" y="2442"/>
                      <a:pt x="28623" y="4644"/>
                      <a:pt x="42398" y="5835"/>
                    </a:cubicBezTo>
                    <a:cubicBezTo>
                      <a:pt x="46720" y="6216"/>
                      <a:pt x="51578" y="7954"/>
                      <a:pt x="52709" y="11324"/>
                    </a:cubicBezTo>
                    <a:cubicBezTo>
                      <a:pt x="53150" y="12645"/>
                      <a:pt x="52912" y="13943"/>
                      <a:pt x="52352" y="15229"/>
                    </a:cubicBezTo>
                    <a:cubicBezTo>
                      <a:pt x="52340" y="15241"/>
                      <a:pt x="52328" y="15265"/>
                      <a:pt x="52328" y="15288"/>
                    </a:cubicBezTo>
                    <a:cubicBezTo>
                      <a:pt x="51519" y="17086"/>
                      <a:pt x="50137" y="18836"/>
                      <a:pt x="49197" y="20610"/>
                    </a:cubicBezTo>
                    <a:cubicBezTo>
                      <a:pt x="48994" y="20991"/>
                      <a:pt x="48816" y="21384"/>
                      <a:pt x="48649" y="21789"/>
                    </a:cubicBezTo>
                    <a:cubicBezTo>
                      <a:pt x="46875" y="26218"/>
                      <a:pt x="47851" y="31326"/>
                      <a:pt x="51292" y="35088"/>
                    </a:cubicBezTo>
                    <a:cubicBezTo>
                      <a:pt x="55805" y="40006"/>
                      <a:pt x="63496" y="42149"/>
                      <a:pt x="70378" y="44768"/>
                    </a:cubicBezTo>
                    <a:cubicBezTo>
                      <a:pt x="80665" y="48673"/>
                      <a:pt x="90000" y="54186"/>
                      <a:pt x="97739" y="60877"/>
                    </a:cubicBezTo>
                    <a:lnTo>
                      <a:pt x="162687" y="60877"/>
                    </a:lnTo>
                    <a:lnTo>
                      <a:pt x="162687" y="465"/>
                    </a:lnTo>
                    <a:lnTo>
                      <a:pt x="48590" y="179"/>
                    </a:lnTo>
                    <a:cubicBezTo>
                      <a:pt x="44934" y="96"/>
                      <a:pt x="40612" y="48"/>
                      <a:pt x="36005" y="25"/>
                    </a:cubicBezTo>
                    <a:cubicBezTo>
                      <a:pt x="31528" y="1"/>
                      <a:pt x="26789" y="1"/>
                      <a:pt x="221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11"/>
              <p:cNvSpPr/>
              <p:nvPr/>
            </p:nvSpPr>
            <p:spPr>
              <a:xfrm flipH="1">
                <a:off x="5202164" y="3488459"/>
                <a:ext cx="3948057" cy="1653887"/>
              </a:xfrm>
              <a:custGeom>
                <a:avLst/>
                <a:gdLst/>
                <a:ahLst/>
                <a:cxnLst/>
                <a:rect l="l" t="t" r="r" b="b"/>
                <a:pathLst>
                  <a:path w="123242" h="51960" extrusionOk="0">
                    <a:moveTo>
                      <a:pt x="298" y="1"/>
                    </a:moveTo>
                    <a:lnTo>
                      <a:pt x="0" y="51769"/>
                    </a:lnTo>
                    <a:cubicBezTo>
                      <a:pt x="0" y="51769"/>
                      <a:pt x="49697" y="51960"/>
                      <a:pt x="49697" y="51960"/>
                    </a:cubicBezTo>
                    <a:cubicBezTo>
                      <a:pt x="50102" y="51960"/>
                      <a:pt x="51161" y="51067"/>
                      <a:pt x="51483" y="50876"/>
                    </a:cubicBezTo>
                    <a:cubicBezTo>
                      <a:pt x="53793" y="49483"/>
                      <a:pt x="56079" y="48090"/>
                      <a:pt x="58377" y="46697"/>
                    </a:cubicBezTo>
                    <a:cubicBezTo>
                      <a:pt x="61496" y="44804"/>
                      <a:pt x="64604" y="42911"/>
                      <a:pt x="67711" y="41006"/>
                    </a:cubicBezTo>
                    <a:cubicBezTo>
                      <a:pt x="69247" y="40113"/>
                      <a:pt x="70676" y="39113"/>
                      <a:pt x="72200" y="38220"/>
                    </a:cubicBezTo>
                    <a:cubicBezTo>
                      <a:pt x="84773" y="30707"/>
                      <a:pt x="97167" y="23408"/>
                      <a:pt x="108931" y="15098"/>
                    </a:cubicBezTo>
                    <a:cubicBezTo>
                      <a:pt x="110312" y="14122"/>
                      <a:pt x="112205" y="12979"/>
                      <a:pt x="113562" y="11978"/>
                    </a:cubicBezTo>
                    <a:cubicBezTo>
                      <a:pt x="116015" y="10169"/>
                      <a:pt x="118789" y="8323"/>
                      <a:pt x="120706" y="6133"/>
                    </a:cubicBezTo>
                    <a:cubicBezTo>
                      <a:pt x="121539" y="5180"/>
                      <a:pt x="123242" y="3716"/>
                      <a:pt x="122563" y="2489"/>
                    </a:cubicBezTo>
                    <a:cubicBezTo>
                      <a:pt x="122135" y="1727"/>
                      <a:pt x="120777" y="1394"/>
                      <a:pt x="119837" y="1120"/>
                    </a:cubicBezTo>
                    <a:cubicBezTo>
                      <a:pt x="118610" y="775"/>
                      <a:pt x="117289" y="715"/>
                      <a:pt x="116003" y="596"/>
                    </a:cubicBezTo>
                    <a:cubicBezTo>
                      <a:pt x="113253" y="370"/>
                      <a:pt x="110478" y="394"/>
                      <a:pt x="107728" y="382"/>
                    </a:cubicBezTo>
                    <a:cubicBezTo>
                      <a:pt x="103870" y="370"/>
                      <a:pt x="100013" y="358"/>
                      <a:pt x="96155" y="346"/>
                    </a:cubicBezTo>
                    <a:cubicBezTo>
                      <a:pt x="91012" y="322"/>
                      <a:pt x="85868" y="310"/>
                      <a:pt x="80725" y="287"/>
                    </a:cubicBezTo>
                    <a:cubicBezTo>
                      <a:pt x="74843" y="263"/>
                      <a:pt x="68973" y="251"/>
                      <a:pt x="63091" y="227"/>
                    </a:cubicBezTo>
                    <a:cubicBezTo>
                      <a:pt x="57043" y="203"/>
                      <a:pt x="50983" y="179"/>
                      <a:pt x="44934" y="156"/>
                    </a:cubicBezTo>
                    <a:cubicBezTo>
                      <a:pt x="39255" y="132"/>
                      <a:pt x="33588" y="120"/>
                      <a:pt x="27909" y="96"/>
                    </a:cubicBezTo>
                    <a:cubicBezTo>
                      <a:pt x="23170" y="84"/>
                      <a:pt x="18419" y="60"/>
                      <a:pt x="13681" y="48"/>
                    </a:cubicBezTo>
                    <a:cubicBezTo>
                      <a:pt x="10430" y="37"/>
                      <a:pt x="7180" y="25"/>
                      <a:pt x="3917" y="13"/>
                    </a:cubicBezTo>
                    <a:cubicBezTo>
                      <a:pt x="2715" y="1"/>
                      <a:pt x="1500" y="1"/>
                      <a:pt x="298" y="1"/>
                    </a:cubicBezTo>
                    <a:close/>
                  </a:path>
                </a:pathLst>
              </a:custGeom>
              <a:solidFill>
                <a:srgbClr val="C8E7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11"/>
              <p:cNvSpPr/>
              <p:nvPr/>
            </p:nvSpPr>
            <p:spPr>
              <a:xfrm flipH="1">
                <a:off x="5202164" y="3488459"/>
                <a:ext cx="3948057" cy="1653887"/>
              </a:xfrm>
              <a:custGeom>
                <a:avLst/>
                <a:gdLst/>
                <a:ahLst/>
                <a:cxnLst/>
                <a:rect l="l" t="t" r="r" b="b"/>
                <a:pathLst>
                  <a:path w="123242" h="51960" extrusionOk="0">
                    <a:moveTo>
                      <a:pt x="108931" y="15098"/>
                    </a:moveTo>
                    <a:cubicBezTo>
                      <a:pt x="97167" y="23408"/>
                      <a:pt x="84773" y="30707"/>
                      <a:pt x="72200" y="38220"/>
                    </a:cubicBezTo>
                    <a:cubicBezTo>
                      <a:pt x="70676" y="39113"/>
                      <a:pt x="69247" y="40113"/>
                      <a:pt x="67711" y="41006"/>
                    </a:cubicBezTo>
                    <a:cubicBezTo>
                      <a:pt x="64604" y="42911"/>
                      <a:pt x="61496" y="44804"/>
                      <a:pt x="58377" y="46697"/>
                    </a:cubicBezTo>
                    <a:cubicBezTo>
                      <a:pt x="56079" y="48090"/>
                      <a:pt x="53793" y="49483"/>
                      <a:pt x="51483" y="50876"/>
                    </a:cubicBezTo>
                    <a:cubicBezTo>
                      <a:pt x="51161" y="51067"/>
                      <a:pt x="50102" y="51960"/>
                      <a:pt x="49697" y="51960"/>
                    </a:cubicBezTo>
                    <a:cubicBezTo>
                      <a:pt x="49697" y="51960"/>
                      <a:pt x="0" y="51769"/>
                      <a:pt x="0" y="51769"/>
                    </a:cubicBezTo>
                    <a:lnTo>
                      <a:pt x="298" y="1"/>
                    </a:lnTo>
                    <a:cubicBezTo>
                      <a:pt x="1500" y="1"/>
                      <a:pt x="2715" y="1"/>
                      <a:pt x="3917" y="13"/>
                    </a:cubicBezTo>
                    <a:cubicBezTo>
                      <a:pt x="7180" y="25"/>
                      <a:pt x="10430" y="37"/>
                      <a:pt x="13681" y="48"/>
                    </a:cubicBezTo>
                    <a:cubicBezTo>
                      <a:pt x="18419" y="60"/>
                      <a:pt x="23170" y="84"/>
                      <a:pt x="27909" y="96"/>
                    </a:cubicBezTo>
                    <a:cubicBezTo>
                      <a:pt x="33588" y="120"/>
                      <a:pt x="39255" y="132"/>
                      <a:pt x="44934" y="156"/>
                    </a:cubicBezTo>
                    <a:cubicBezTo>
                      <a:pt x="50983" y="179"/>
                      <a:pt x="57043" y="203"/>
                      <a:pt x="63091" y="227"/>
                    </a:cubicBezTo>
                    <a:cubicBezTo>
                      <a:pt x="68973" y="251"/>
                      <a:pt x="74843" y="263"/>
                      <a:pt x="80725" y="287"/>
                    </a:cubicBezTo>
                    <a:cubicBezTo>
                      <a:pt x="85868" y="310"/>
                      <a:pt x="91012" y="322"/>
                      <a:pt x="96155" y="346"/>
                    </a:cubicBezTo>
                    <a:cubicBezTo>
                      <a:pt x="100013" y="358"/>
                      <a:pt x="103870" y="370"/>
                      <a:pt x="107728" y="382"/>
                    </a:cubicBezTo>
                    <a:cubicBezTo>
                      <a:pt x="110478" y="394"/>
                      <a:pt x="113253" y="370"/>
                      <a:pt x="116003" y="596"/>
                    </a:cubicBezTo>
                    <a:cubicBezTo>
                      <a:pt x="117289" y="715"/>
                      <a:pt x="118610" y="775"/>
                      <a:pt x="119837" y="1120"/>
                    </a:cubicBezTo>
                    <a:cubicBezTo>
                      <a:pt x="120777" y="1394"/>
                      <a:pt x="122135" y="1727"/>
                      <a:pt x="122563" y="2489"/>
                    </a:cubicBezTo>
                    <a:cubicBezTo>
                      <a:pt x="123242" y="3716"/>
                      <a:pt x="121539" y="5180"/>
                      <a:pt x="120706" y="6133"/>
                    </a:cubicBezTo>
                    <a:cubicBezTo>
                      <a:pt x="118789" y="8323"/>
                      <a:pt x="116015" y="10169"/>
                      <a:pt x="113562" y="11978"/>
                    </a:cubicBezTo>
                    <a:cubicBezTo>
                      <a:pt x="112205" y="12979"/>
                      <a:pt x="110312" y="14122"/>
                      <a:pt x="108931" y="1509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9" name="Google Shape;4789;p11"/>
            <p:cNvGrpSpPr/>
            <p:nvPr/>
          </p:nvGrpSpPr>
          <p:grpSpPr>
            <a:xfrm>
              <a:off x="6081956" y="2688621"/>
              <a:ext cx="1735540" cy="1571632"/>
              <a:chOff x="6097175" y="3622400"/>
              <a:chExt cx="1387100" cy="1256100"/>
            </a:xfrm>
          </p:grpSpPr>
          <p:sp>
            <p:nvSpPr>
              <p:cNvPr id="4790" name="Google Shape;4790;p11"/>
              <p:cNvSpPr/>
              <p:nvPr/>
            </p:nvSpPr>
            <p:spPr>
              <a:xfrm>
                <a:off x="6097175" y="4387275"/>
                <a:ext cx="1041225" cy="464550"/>
              </a:xfrm>
              <a:custGeom>
                <a:avLst/>
                <a:gdLst/>
                <a:ahLst/>
                <a:cxnLst/>
                <a:rect l="l" t="t" r="r" b="b"/>
                <a:pathLst>
                  <a:path w="41649" h="18582" extrusionOk="0">
                    <a:moveTo>
                      <a:pt x="18540" y="1"/>
                    </a:moveTo>
                    <a:cubicBezTo>
                      <a:pt x="17875" y="1"/>
                      <a:pt x="17211" y="41"/>
                      <a:pt x="16550" y="132"/>
                    </a:cubicBezTo>
                    <a:cubicBezTo>
                      <a:pt x="15336" y="298"/>
                      <a:pt x="14217" y="739"/>
                      <a:pt x="13002" y="846"/>
                    </a:cubicBezTo>
                    <a:cubicBezTo>
                      <a:pt x="11574" y="953"/>
                      <a:pt x="10359" y="834"/>
                      <a:pt x="9157" y="1715"/>
                    </a:cubicBezTo>
                    <a:cubicBezTo>
                      <a:pt x="8061" y="2525"/>
                      <a:pt x="7418" y="3822"/>
                      <a:pt x="7490" y="5108"/>
                    </a:cubicBezTo>
                    <a:cubicBezTo>
                      <a:pt x="5680" y="5573"/>
                      <a:pt x="3811" y="6061"/>
                      <a:pt x="2370" y="7168"/>
                    </a:cubicBezTo>
                    <a:cubicBezTo>
                      <a:pt x="917" y="8263"/>
                      <a:pt x="1" y="10157"/>
                      <a:pt x="691" y="11752"/>
                    </a:cubicBezTo>
                    <a:cubicBezTo>
                      <a:pt x="1458" y="13531"/>
                      <a:pt x="3792" y="14254"/>
                      <a:pt x="5874" y="14254"/>
                    </a:cubicBezTo>
                    <a:cubicBezTo>
                      <a:pt x="5925" y="14254"/>
                      <a:pt x="5975" y="14253"/>
                      <a:pt x="6025" y="14252"/>
                    </a:cubicBezTo>
                    <a:cubicBezTo>
                      <a:pt x="7740" y="14224"/>
                      <a:pt x="9447" y="13856"/>
                      <a:pt x="11147" y="13856"/>
                    </a:cubicBezTo>
                    <a:cubicBezTo>
                      <a:pt x="11559" y="13856"/>
                      <a:pt x="11971" y="13877"/>
                      <a:pt x="12383" y="13931"/>
                    </a:cubicBezTo>
                    <a:cubicBezTo>
                      <a:pt x="12514" y="14990"/>
                      <a:pt x="13348" y="15895"/>
                      <a:pt x="14336" y="16455"/>
                    </a:cubicBezTo>
                    <a:cubicBezTo>
                      <a:pt x="15336" y="17015"/>
                      <a:pt x="16491" y="17265"/>
                      <a:pt x="17634" y="17479"/>
                    </a:cubicBezTo>
                    <a:cubicBezTo>
                      <a:pt x="21496" y="18214"/>
                      <a:pt x="25441" y="18581"/>
                      <a:pt x="29386" y="18581"/>
                    </a:cubicBezTo>
                    <a:cubicBezTo>
                      <a:pt x="32470" y="18581"/>
                      <a:pt x="35555" y="18357"/>
                      <a:pt x="38601" y="17908"/>
                    </a:cubicBezTo>
                    <a:cubicBezTo>
                      <a:pt x="39506" y="17765"/>
                      <a:pt x="40494" y="17574"/>
                      <a:pt x="41077" y="16907"/>
                    </a:cubicBezTo>
                    <a:cubicBezTo>
                      <a:pt x="41565" y="16348"/>
                      <a:pt x="41649" y="15574"/>
                      <a:pt x="41613" y="14860"/>
                    </a:cubicBezTo>
                    <a:cubicBezTo>
                      <a:pt x="41482" y="11288"/>
                      <a:pt x="39172" y="7990"/>
                      <a:pt x="36136" y="5739"/>
                    </a:cubicBezTo>
                    <a:cubicBezTo>
                      <a:pt x="33100" y="3501"/>
                      <a:pt x="29385" y="2179"/>
                      <a:pt x="25647" y="1155"/>
                    </a:cubicBezTo>
                    <a:cubicBezTo>
                      <a:pt x="23362" y="531"/>
                      <a:pt x="20945" y="1"/>
                      <a:pt x="185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11"/>
              <p:cNvSpPr/>
              <p:nvPr/>
            </p:nvSpPr>
            <p:spPr>
              <a:xfrm>
                <a:off x="6377875" y="3622400"/>
                <a:ext cx="1106400" cy="867950"/>
              </a:xfrm>
              <a:custGeom>
                <a:avLst/>
                <a:gdLst/>
                <a:ahLst/>
                <a:cxnLst/>
                <a:rect l="l" t="t" r="r" b="b"/>
                <a:pathLst>
                  <a:path w="44256" h="34718" extrusionOk="0">
                    <a:moveTo>
                      <a:pt x="32902" y="0"/>
                    </a:moveTo>
                    <a:cubicBezTo>
                      <a:pt x="31409" y="0"/>
                      <a:pt x="29914" y="415"/>
                      <a:pt x="28659" y="1223"/>
                    </a:cubicBezTo>
                    <a:cubicBezTo>
                      <a:pt x="26587" y="2544"/>
                      <a:pt x="24599" y="4914"/>
                      <a:pt x="24479" y="7378"/>
                    </a:cubicBezTo>
                    <a:cubicBezTo>
                      <a:pt x="23931" y="5885"/>
                      <a:pt x="22360" y="4868"/>
                      <a:pt x="20786" y="4868"/>
                    </a:cubicBezTo>
                    <a:cubicBezTo>
                      <a:pt x="20515" y="4868"/>
                      <a:pt x="20245" y="4899"/>
                      <a:pt x="19979" y="4961"/>
                    </a:cubicBezTo>
                    <a:cubicBezTo>
                      <a:pt x="18169" y="5390"/>
                      <a:pt x="16586" y="6974"/>
                      <a:pt x="16788" y="8819"/>
                    </a:cubicBezTo>
                    <a:cubicBezTo>
                      <a:pt x="15133" y="6463"/>
                      <a:pt x="12790" y="4107"/>
                      <a:pt x="9952" y="4107"/>
                    </a:cubicBezTo>
                    <a:cubicBezTo>
                      <a:pt x="9850" y="4107"/>
                      <a:pt x="9748" y="4110"/>
                      <a:pt x="9644" y="4116"/>
                    </a:cubicBezTo>
                    <a:cubicBezTo>
                      <a:pt x="6680" y="4295"/>
                      <a:pt x="4453" y="7200"/>
                      <a:pt x="4001" y="10141"/>
                    </a:cubicBezTo>
                    <a:cubicBezTo>
                      <a:pt x="3548" y="13081"/>
                      <a:pt x="4441" y="16046"/>
                      <a:pt x="5334" y="18880"/>
                    </a:cubicBezTo>
                    <a:cubicBezTo>
                      <a:pt x="3179" y="19106"/>
                      <a:pt x="1238" y="20725"/>
                      <a:pt x="619" y="22797"/>
                    </a:cubicBezTo>
                    <a:cubicBezTo>
                      <a:pt x="0" y="24869"/>
                      <a:pt x="727" y="27274"/>
                      <a:pt x="2405" y="28655"/>
                    </a:cubicBezTo>
                    <a:cubicBezTo>
                      <a:pt x="1596" y="30048"/>
                      <a:pt x="1834" y="31965"/>
                      <a:pt x="2953" y="33108"/>
                    </a:cubicBezTo>
                    <a:cubicBezTo>
                      <a:pt x="3657" y="33826"/>
                      <a:pt x="4659" y="34208"/>
                      <a:pt x="5655" y="34208"/>
                    </a:cubicBezTo>
                    <a:cubicBezTo>
                      <a:pt x="6260" y="34208"/>
                      <a:pt x="6863" y="34067"/>
                      <a:pt x="7394" y="33775"/>
                    </a:cubicBezTo>
                    <a:cubicBezTo>
                      <a:pt x="10737" y="34316"/>
                      <a:pt x="14351" y="34718"/>
                      <a:pt x="17944" y="34718"/>
                    </a:cubicBezTo>
                    <a:cubicBezTo>
                      <a:pt x="23116" y="34718"/>
                      <a:pt x="28246" y="33886"/>
                      <a:pt x="32469" y="31441"/>
                    </a:cubicBezTo>
                    <a:cubicBezTo>
                      <a:pt x="40172" y="26988"/>
                      <a:pt x="44256" y="17070"/>
                      <a:pt x="41910" y="8486"/>
                    </a:cubicBezTo>
                    <a:cubicBezTo>
                      <a:pt x="40993" y="5128"/>
                      <a:pt x="38969" y="1818"/>
                      <a:pt x="35743" y="532"/>
                    </a:cubicBezTo>
                    <a:cubicBezTo>
                      <a:pt x="34842" y="176"/>
                      <a:pt x="33873" y="0"/>
                      <a:pt x="3290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11"/>
              <p:cNvSpPr/>
              <p:nvPr/>
            </p:nvSpPr>
            <p:spPr>
              <a:xfrm>
                <a:off x="6523125" y="3865150"/>
                <a:ext cx="872450" cy="730475"/>
              </a:xfrm>
              <a:custGeom>
                <a:avLst/>
                <a:gdLst/>
                <a:ahLst/>
                <a:cxnLst/>
                <a:rect l="l" t="t" r="r" b="b"/>
                <a:pathLst>
                  <a:path w="34898" h="29219" extrusionOk="0">
                    <a:moveTo>
                      <a:pt x="27943" y="1"/>
                    </a:moveTo>
                    <a:cubicBezTo>
                      <a:pt x="25745" y="1"/>
                      <a:pt x="23688" y="1414"/>
                      <a:pt x="22599" y="3312"/>
                    </a:cubicBezTo>
                    <a:cubicBezTo>
                      <a:pt x="21854" y="2693"/>
                      <a:pt x="20885" y="2358"/>
                      <a:pt x="19918" y="2358"/>
                    </a:cubicBezTo>
                    <a:cubicBezTo>
                      <a:pt x="19603" y="2358"/>
                      <a:pt x="19287" y="2393"/>
                      <a:pt x="18979" y="2467"/>
                    </a:cubicBezTo>
                    <a:cubicBezTo>
                      <a:pt x="17741" y="2776"/>
                      <a:pt x="16657" y="3693"/>
                      <a:pt x="16157" y="4872"/>
                    </a:cubicBezTo>
                    <a:cubicBezTo>
                      <a:pt x="15062" y="3741"/>
                      <a:pt x="13883" y="2609"/>
                      <a:pt x="12443" y="1967"/>
                    </a:cubicBezTo>
                    <a:cubicBezTo>
                      <a:pt x="11719" y="1640"/>
                      <a:pt x="10916" y="1453"/>
                      <a:pt x="10127" y="1453"/>
                    </a:cubicBezTo>
                    <a:cubicBezTo>
                      <a:pt x="9332" y="1453"/>
                      <a:pt x="8552" y="1643"/>
                      <a:pt x="7882" y="2074"/>
                    </a:cubicBezTo>
                    <a:cubicBezTo>
                      <a:pt x="5977" y="3324"/>
                      <a:pt x="5668" y="6050"/>
                      <a:pt x="6251" y="8241"/>
                    </a:cubicBezTo>
                    <a:cubicBezTo>
                      <a:pt x="6239" y="8241"/>
                      <a:pt x="6226" y="8241"/>
                      <a:pt x="6214" y="8241"/>
                    </a:cubicBezTo>
                    <a:cubicBezTo>
                      <a:pt x="4822" y="8241"/>
                      <a:pt x="3457" y="8894"/>
                      <a:pt x="2572" y="9968"/>
                    </a:cubicBezTo>
                    <a:cubicBezTo>
                      <a:pt x="1691" y="11051"/>
                      <a:pt x="1334" y="12551"/>
                      <a:pt x="1632" y="13909"/>
                    </a:cubicBezTo>
                    <a:cubicBezTo>
                      <a:pt x="1775" y="14551"/>
                      <a:pt x="2048" y="15206"/>
                      <a:pt x="1905" y="15837"/>
                    </a:cubicBezTo>
                    <a:cubicBezTo>
                      <a:pt x="1798" y="16302"/>
                      <a:pt x="1489" y="16695"/>
                      <a:pt x="1251" y="17099"/>
                    </a:cubicBezTo>
                    <a:cubicBezTo>
                      <a:pt x="0" y="19278"/>
                      <a:pt x="1048" y="22433"/>
                      <a:pt x="3346" y="23433"/>
                    </a:cubicBezTo>
                    <a:lnTo>
                      <a:pt x="5739" y="26874"/>
                    </a:lnTo>
                    <a:cubicBezTo>
                      <a:pt x="8612" y="28439"/>
                      <a:pt x="11880" y="29218"/>
                      <a:pt x="15148" y="29218"/>
                    </a:cubicBezTo>
                    <a:cubicBezTo>
                      <a:pt x="18692" y="29218"/>
                      <a:pt x="22236" y="28303"/>
                      <a:pt x="25277" y="26481"/>
                    </a:cubicBezTo>
                    <a:cubicBezTo>
                      <a:pt x="31123" y="22981"/>
                      <a:pt x="34898" y="16266"/>
                      <a:pt x="34850" y="9444"/>
                    </a:cubicBezTo>
                    <a:cubicBezTo>
                      <a:pt x="34826" y="7301"/>
                      <a:pt x="34433" y="5098"/>
                      <a:pt x="33302" y="3276"/>
                    </a:cubicBezTo>
                    <a:cubicBezTo>
                      <a:pt x="32171" y="1443"/>
                      <a:pt x="30195" y="50"/>
                      <a:pt x="28052" y="2"/>
                    </a:cubicBezTo>
                    <a:cubicBezTo>
                      <a:pt x="28015" y="1"/>
                      <a:pt x="27979" y="1"/>
                      <a:pt x="279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11"/>
              <p:cNvSpPr/>
              <p:nvPr/>
            </p:nvSpPr>
            <p:spPr>
              <a:xfrm>
                <a:off x="6514190" y="4166940"/>
                <a:ext cx="970050" cy="691400"/>
              </a:xfrm>
              <a:custGeom>
                <a:avLst/>
                <a:gdLst/>
                <a:ahLst/>
                <a:cxnLst/>
                <a:rect l="l" t="t" r="r" b="b"/>
                <a:pathLst>
                  <a:path w="34850" h="27656" extrusionOk="0">
                    <a:moveTo>
                      <a:pt x="28819" y="0"/>
                    </a:moveTo>
                    <a:cubicBezTo>
                      <a:pt x="28055" y="0"/>
                      <a:pt x="27292" y="110"/>
                      <a:pt x="26563" y="336"/>
                    </a:cubicBezTo>
                    <a:cubicBezTo>
                      <a:pt x="24170" y="1063"/>
                      <a:pt x="22182" y="3003"/>
                      <a:pt x="21396" y="5373"/>
                    </a:cubicBezTo>
                    <a:cubicBezTo>
                      <a:pt x="20523" y="3955"/>
                      <a:pt x="18883" y="3056"/>
                      <a:pt x="17227" y="3056"/>
                    </a:cubicBezTo>
                    <a:cubicBezTo>
                      <a:pt x="17144" y="3056"/>
                      <a:pt x="17061" y="3058"/>
                      <a:pt x="16979" y="3063"/>
                    </a:cubicBezTo>
                    <a:cubicBezTo>
                      <a:pt x="15240" y="3158"/>
                      <a:pt x="13585" y="4265"/>
                      <a:pt x="12835" y="5837"/>
                    </a:cubicBezTo>
                    <a:cubicBezTo>
                      <a:pt x="11811" y="4108"/>
                      <a:pt x="9793" y="3089"/>
                      <a:pt x="7798" y="3089"/>
                    </a:cubicBezTo>
                    <a:cubicBezTo>
                      <a:pt x="6964" y="3089"/>
                      <a:pt x="6133" y="3267"/>
                      <a:pt x="5382" y="3646"/>
                    </a:cubicBezTo>
                    <a:cubicBezTo>
                      <a:pt x="2834" y="4932"/>
                      <a:pt x="1584" y="8313"/>
                      <a:pt x="2691" y="10933"/>
                    </a:cubicBezTo>
                    <a:cubicBezTo>
                      <a:pt x="1691" y="11040"/>
                      <a:pt x="727" y="11492"/>
                      <a:pt x="0" y="12183"/>
                    </a:cubicBezTo>
                    <a:cubicBezTo>
                      <a:pt x="0" y="12445"/>
                      <a:pt x="12" y="12707"/>
                      <a:pt x="48" y="12969"/>
                    </a:cubicBezTo>
                    <a:cubicBezTo>
                      <a:pt x="357" y="15850"/>
                      <a:pt x="2691" y="18053"/>
                      <a:pt x="5037" y="19732"/>
                    </a:cubicBezTo>
                    <a:cubicBezTo>
                      <a:pt x="11537" y="24387"/>
                      <a:pt x="19360" y="27161"/>
                      <a:pt x="27337" y="27625"/>
                    </a:cubicBezTo>
                    <a:cubicBezTo>
                      <a:pt x="27664" y="27644"/>
                      <a:pt x="27998" y="27656"/>
                      <a:pt x="28334" y="27656"/>
                    </a:cubicBezTo>
                    <a:cubicBezTo>
                      <a:pt x="30132" y="27656"/>
                      <a:pt x="31993" y="27323"/>
                      <a:pt x="33076" y="25959"/>
                    </a:cubicBezTo>
                    <a:cubicBezTo>
                      <a:pt x="34005" y="24804"/>
                      <a:pt x="34100" y="23208"/>
                      <a:pt x="34171" y="21720"/>
                    </a:cubicBezTo>
                    <a:cubicBezTo>
                      <a:pt x="34421" y="15410"/>
                      <a:pt x="34505" y="9052"/>
                      <a:pt x="34850" y="2741"/>
                    </a:cubicBezTo>
                    <a:cubicBezTo>
                      <a:pt x="34493" y="2337"/>
                      <a:pt x="34100" y="1956"/>
                      <a:pt x="33659" y="1622"/>
                    </a:cubicBezTo>
                    <a:cubicBezTo>
                      <a:pt x="32288" y="565"/>
                      <a:pt x="30550" y="0"/>
                      <a:pt x="288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11"/>
              <p:cNvSpPr/>
              <p:nvPr/>
            </p:nvSpPr>
            <p:spPr>
              <a:xfrm>
                <a:off x="6725225" y="4027400"/>
                <a:ext cx="517950" cy="781525"/>
              </a:xfrm>
              <a:custGeom>
                <a:avLst/>
                <a:gdLst/>
                <a:ahLst/>
                <a:cxnLst/>
                <a:rect l="l" t="t" r="r" b="b"/>
                <a:pathLst>
                  <a:path w="20718" h="31261" extrusionOk="0">
                    <a:moveTo>
                      <a:pt x="1935" y="1"/>
                    </a:moveTo>
                    <a:cubicBezTo>
                      <a:pt x="1344" y="1"/>
                      <a:pt x="738" y="254"/>
                      <a:pt x="441" y="751"/>
                    </a:cubicBezTo>
                    <a:cubicBezTo>
                      <a:pt x="215" y="1120"/>
                      <a:pt x="191" y="1584"/>
                      <a:pt x="179" y="2013"/>
                    </a:cubicBezTo>
                    <a:cubicBezTo>
                      <a:pt x="1" y="8109"/>
                      <a:pt x="1751" y="14241"/>
                      <a:pt x="5097" y="19337"/>
                    </a:cubicBezTo>
                    <a:cubicBezTo>
                      <a:pt x="7014" y="22266"/>
                      <a:pt x="9466" y="24849"/>
                      <a:pt x="12276" y="26945"/>
                    </a:cubicBezTo>
                    <a:cubicBezTo>
                      <a:pt x="13705" y="28016"/>
                      <a:pt x="15241" y="28957"/>
                      <a:pt x="16836" y="29755"/>
                    </a:cubicBezTo>
                    <a:cubicBezTo>
                      <a:pt x="17701" y="30187"/>
                      <a:pt x="18972" y="31260"/>
                      <a:pt x="20058" y="31260"/>
                    </a:cubicBezTo>
                    <a:cubicBezTo>
                      <a:pt x="20288" y="31260"/>
                      <a:pt x="20510" y="31212"/>
                      <a:pt x="20718" y="31100"/>
                    </a:cubicBezTo>
                    <a:cubicBezTo>
                      <a:pt x="19551" y="25194"/>
                      <a:pt x="18384" y="19396"/>
                      <a:pt x="15717" y="13943"/>
                    </a:cubicBezTo>
                    <a:cubicBezTo>
                      <a:pt x="13098" y="8561"/>
                      <a:pt x="9157" y="3692"/>
                      <a:pt x="3966" y="703"/>
                    </a:cubicBezTo>
                    <a:cubicBezTo>
                      <a:pt x="3406" y="382"/>
                      <a:pt x="2799" y="72"/>
                      <a:pt x="2156" y="13"/>
                    </a:cubicBezTo>
                    <a:cubicBezTo>
                      <a:pt x="2083" y="5"/>
                      <a:pt x="2009" y="1"/>
                      <a:pt x="19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11"/>
              <p:cNvSpPr/>
              <p:nvPr/>
            </p:nvSpPr>
            <p:spPr>
              <a:xfrm>
                <a:off x="6758575" y="4047650"/>
                <a:ext cx="484600" cy="757250"/>
              </a:xfrm>
              <a:custGeom>
                <a:avLst/>
                <a:gdLst/>
                <a:ahLst/>
                <a:cxnLst/>
                <a:rect l="l" t="t" r="r" b="b"/>
                <a:pathLst>
                  <a:path w="19384" h="30290" fill="none" extrusionOk="0">
                    <a:moveTo>
                      <a:pt x="0" y="1"/>
                    </a:moveTo>
                    <a:cubicBezTo>
                      <a:pt x="0" y="1"/>
                      <a:pt x="14836" y="24825"/>
                      <a:pt x="19384" y="30290"/>
                    </a:cubicBez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11"/>
              <p:cNvSpPr/>
              <p:nvPr/>
            </p:nvSpPr>
            <p:spPr>
              <a:xfrm>
                <a:off x="6758575" y="4119975"/>
                <a:ext cx="1152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4609" h="3537" fill="none" extrusionOk="0">
                    <a:moveTo>
                      <a:pt x="0" y="2311"/>
                    </a:moveTo>
                    <a:lnTo>
                      <a:pt x="3965" y="3537"/>
                    </a:lnTo>
                    <a:lnTo>
                      <a:pt x="4608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11"/>
              <p:cNvSpPr/>
              <p:nvPr/>
            </p:nvSpPr>
            <p:spPr>
              <a:xfrm>
                <a:off x="6790725" y="4221775"/>
                <a:ext cx="184575" cy="116425"/>
              </a:xfrm>
              <a:custGeom>
                <a:avLst/>
                <a:gdLst/>
                <a:ahLst/>
                <a:cxnLst/>
                <a:rect l="l" t="t" r="r" b="b"/>
                <a:pathLst>
                  <a:path w="7383" h="4657" fill="none" extrusionOk="0">
                    <a:moveTo>
                      <a:pt x="0" y="3382"/>
                    </a:moveTo>
                    <a:lnTo>
                      <a:pt x="5775" y="4656"/>
                    </a:lnTo>
                    <a:lnTo>
                      <a:pt x="7382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11"/>
              <p:cNvSpPr/>
              <p:nvPr/>
            </p:nvSpPr>
            <p:spPr>
              <a:xfrm>
                <a:off x="6873775" y="4363750"/>
                <a:ext cx="194075" cy="111050"/>
              </a:xfrm>
              <a:custGeom>
                <a:avLst/>
                <a:gdLst/>
                <a:ahLst/>
                <a:cxnLst/>
                <a:rect l="l" t="t" r="r" b="b"/>
                <a:pathLst>
                  <a:path w="7763" h="4442" fill="none" extrusionOk="0">
                    <a:moveTo>
                      <a:pt x="0" y="3537"/>
                    </a:moveTo>
                    <a:lnTo>
                      <a:pt x="5882" y="4442"/>
                    </a:lnTo>
                    <a:lnTo>
                      <a:pt x="7763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11"/>
              <p:cNvSpPr/>
              <p:nvPr/>
            </p:nvSpPr>
            <p:spPr>
              <a:xfrm>
                <a:off x="6987475" y="4505750"/>
                <a:ext cx="145875" cy="105675"/>
              </a:xfrm>
              <a:custGeom>
                <a:avLst/>
                <a:gdLst/>
                <a:ahLst/>
                <a:cxnLst/>
                <a:rect l="l" t="t" r="r" b="b"/>
                <a:pathLst>
                  <a:path w="5835" h="4227" fill="none" extrusionOk="0">
                    <a:moveTo>
                      <a:pt x="0" y="3370"/>
                    </a:moveTo>
                    <a:lnTo>
                      <a:pt x="4822" y="4227"/>
                    </a:lnTo>
                    <a:lnTo>
                      <a:pt x="5834" y="0"/>
                    </a:lnTo>
                  </a:path>
                </a:pathLst>
              </a:custGeom>
              <a:noFill/>
              <a:ln w="2375" cap="rnd" cmpd="sng">
                <a:solidFill>
                  <a:srgbClr val="BDB2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11"/>
              <p:cNvSpPr/>
              <p:nvPr/>
            </p:nvSpPr>
            <p:spPr>
              <a:xfrm>
                <a:off x="6598725" y="4420475"/>
                <a:ext cx="826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18321" extrusionOk="0">
                    <a:moveTo>
                      <a:pt x="3522" y="0"/>
                    </a:moveTo>
                    <a:cubicBezTo>
                      <a:pt x="3348" y="0"/>
                      <a:pt x="3175" y="2"/>
                      <a:pt x="3001" y="6"/>
                    </a:cubicBezTo>
                    <a:cubicBezTo>
                      <a:pt x="2346" y="18"/>
                      <a:pt x="1668" y="66"/>
                      <a:pt x="1084" y="351"/>
                    </a:cubicBezTo>
                    <a:cubicBezTo>
                      <a:pt x="489" y="637"/>
                      <a:pt x="1" y="1209"/>
                      <a:pt x="1" y="1863"/>
                    </a:cubicBezTo>
                    <a:cubicBezTo>
                      <a:pt x="1" y="2304"/>
                      <a:pt x="215" y="2709"/>
                      <a:pt x="429" y="3090"/>
                    </a:cubicBezTo>
                    <a:cubicBezTo>
                      <a:pt x="3430" y="8388"/>
                      <a:pt x="8097" y="12746"/>
                      <a:pt x="13586" y="15377"/>
                    </a:cubicBezTo>
                    <a:cubicBezTo>
                      <a:pt x="16753" y="16889"/>
                      <a:pt x="20182" y="17842"/>
                      <a:pt x="23670" y="18175"/>
                    </a:cubicBezTo>
                    <a:cubicBezTo>
                      <a:pt x="24640" y="18273"/>
                      <a:pt x="25616" y="18320"/>
                      <a:pt x="26594" y="18320"/>
                    </a:cubicBezTo>
                    <a:cubicBezTo>
                      <a:pt x="27405" y="18320"/>
                      <a:pt x="28218" y="18287"/>
                      <a:pt x="29028" y="18223"/>
                    </a:cubicBezTo>
                    <a:cubicBezTo>
                      <a:pt x="29180" y="18210"/>
                      <a:pt x="29350" y="18206"/>
                      <a:pt x="29530" y="18206"/>
                    </a:cubicBezTo>
                    <a:cubicBezTo>
                      <a:pt x="29837" y="18206"/>
                      <a:pt x="30176" y="18218"/>
                      <a:pt x="30522" y="18218"/>
                    </a:cubicBezTo>
                    <a:cubicBezTo>
                      <a:pt x="31531" y="18218"/>
                      <a:pt x="32593" y="18121"/>
                      <a:pt x="33041" y="17365"/>
                    </a:cubicBezTo>
                    <a:cubicBezTo>
                      <a:pt x="28992" y="12924"/>
                      <a:pt x="24992" y="8567"/>
                      <a:pt x="19908" y="5269"/>
                    </a:cubicBezTo>
                    <a:cubicBezTo>
                      <a:pt x="15018" y="2112"/>
                      <a:pt x="9330" y="0"/>
                      <a:pt x="3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11"/>
              <p:cNvSpPr/>
              <p:nvPr/>
            </p:nvSpPr>
            <p:spPr>
              <a:xfrm>
                <a:off x="6618675" y="4456925"/>
                <a:ext cx="806075" cy="398000"/>
              </a:xfrm>
              <a:custGeom>
                <a:avLst/>
                <a:gdLst/>
                <a:ahLst/>
                <a:cxnLst/>
                <a:rect l="l" t="t" r="r" b="b"/>
                <a:pathLst>
                  <a:path w="32243" h="15920" fill="none" extrusionOk="0">
                    <a:moveTo>
                      <a:pt x="0" y="1"/>
                    </a:moveTo>
                    <a:cubicBezTo>
                      <a:pt x="0" y="1"/>
                      <a:pt x="25527" y="13586"/>
                      <a:pt x="32243" y="15919"/>
                    </a:cubicBez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11"/>
              <p:cNvSpPr/>
              <p:nvPr/>
            </p:nvSpPr>
            <p:spPr>
              <a:xfrm>
                <a:off x="6685650" y="4459300"/>
                <a:ext cx="100925" cy="10897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359" fill="none" extrusionOk="0">
                    <a:moveTo>
                      <a:pt x="0" y="4359"/>
                    </a:moveTo>
                    <a:lnTo>
                      <a:pt x="4037" y="3358"/>
                    </a:lnTo>
                    <a:lnTo>
                      <a:pt x="2763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11"/>
              <p:cNvSpPr/>
              <p:nvPr/>
            </p:nvSpPr>
            <p:spPr>
              <a:xfrm>
                <a:off x="6779700" y="4493825"/>
                <a:ext cx="140525" cy="1679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6717" fill="none" extrusionOk="0">
                    <a:moveTo>
                      <a:pt x="1" y="6716"/>
                    </a:moveTo>
                    <a:lnTo>
                      <a:pt x="5620" y="4823"/>
                    </a:lnTo>
                    <a:lnTo>
                      <a:pt x="4585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11"/>
              <p:cNvSpPr/>
              <p:nvPr/>
            </p:nvSpPr>
            <p:spPr>
              <a:xfrm>
                <a:off x="6926150" y="4567650"/>
                <a:ext cx="137850" cy="175950"/>
              </a:xfrm>
              <a:custGeom>
                <a:avLst/>
                <a:gdLst/>
                <a:ahLst/>
                <a:cxnLst/>
                <a:rect l="l" t="t" r="r" b="b"/>
                <a:pathLst>
                  <a:path w="5514" h="7038" fill="none" extrusionOk="0">
                    <a:moveTo>
                      <a:pt x="1" y="7037"/>
                    </a:moveTo>
                    <a:lnTo>
                      <a:pt x="5513" y="4775"/>
                    </a:lnTo>
                    <a:lnTo>
                      <a:pt x="4823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11"/>
              <p:cNvSpPr/>
              <p:nvPr/>
            </p:nvSpPr>
            <p:spPr>
              <a:xfrm>
                <a:off x="7094925" y="4655475"/>
                <a:ext cx="114325" cy="147650"/>
              </a:xfrm>
              <a:custGeom>
                <a:avLst/>
                <a:gdLst/>
                <a:ahLst/>
                <a:cxnLst/>
                <a:rect l="l" t="t" r="r" b="b"/>
                <a:pathLst>
                  <a:path w="4573" h="5906" fill="none" extrusionOk="0">
                    <a:moveTo>
                      <a:pt x="0" y="5906"/>
                    </a:moveTo>
                    <a:lnTo>
                      <a:pt x="4572" y="4143"/>
                    </a:lnTo>
                    <a:lnTo>
                      <a:pt x="3251" y="0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11"/>
              <p:cNvSpPr/>
              <p:nvPr/>
            </p:nvSpPr>
            <p:spPr>
              <a:xfrm>
                <a:off x="7000575" y="3899125"/>
                <a:ext cx="351850" cy="890775"/>
              </a:xfrm>
              <a:custGeom>
                <a:avLst/>
                <a:gdLst/>
                <a:ahLst/>
                <a:cxnLst/>
                <a:rect l="l" t="t" r="r" b="b"/>
                <a:pathLst>
                  <a:path w="14074" h="35631" extrusionOk="0">
                    <a:moveTo>
                      <a:pt x="4127" y="1"/>
                    </a:moveTo>
                    <a:cubicBezTo>
                      <a:pt x="3764" y="1"/>
                      <a:pt x="3408" y="104"/>
                      <a:pt x="3131" y="334"/>
                    </a:cubicBezTo>
                    <a:cubicBezTo>
                      <a:pt x="2798" y="619"/>
                      <a:pt x="2631" y="1048"/>
                      <a:pt x="2477" y="1453"/>
                    </a:cubicBezTo>
                    <a:cubicBezTo>
                      <a:pt x="345" y="7168"/>
                      <a:pt x="0" y="13526"/>
                      <a:pt x="1524" y="19431"/>
                    </a:cubicBezTo>
                    <a:cubicBezTo>
                      <a:pt x="2393" y="22825"/>
                      <a:pt x="3870" y="26063"/>
                      <a:pt x="5858" y="28956"/>
                    </a:cubicBezTo>
                    <a:cubicBezTo>
                      <a:pt x="6870" y="30433"/>
                      <a:pt x="8001" y="31814"/>
                      <a:pt x="9263" y="33088"/>
                    </a:cubicBezTo>
                    <a:cubicBezTo>
                      <a:pt x="10039" y="33875"/>
                      <a:pt x="11050" y="35630"/>
                      <a:pt x="12284" y="35630"/>
                    </a:cubicBezTo>
                    <a:cubicBezTo>
                      <a:pt x="12356" y="35630"/>
                      <a:pt x="12428" y="35624"/>
                      <a:pt x="12502" y="35612"/>
                    </a:cubicBezTo>
                    <a:cubicBezTo>
                      <a:pt x="13299" y="29659"/>
                      <a:pt x="14073" y="23789"/>
                      <a:pt x="13323" y="17764"/>
                    </a:cubicBezTo>
                    <a:cubicBezTo>
                      <a:pt x="12573" y="11823"/>
                      <a:pt x="10430" y="5942"/>
                      <a:pt x="6489" y="1441"/>
                    </a:cubicBezTo>
                    <a:cubicBezTo>
                      <a:pt x="6060" y="941"/>
                      <a:pt x="5584" y="453"/>
                      <a:pt x="4989" y="191"/>
                    </a:cubicBezTo>
                    <a:cubicBezTo>
                      <a:pt x="4722" y="68"/>
                      <a:pt x="4422" y="1"/>
                      <a:pt x="41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11"/>
              <p:cNvSpPr/>
              <p:nvPr/>
            </p:nvSpPr>
            <p:spPr>
              <a:xfrm>
                <a:off x="7099375" y="3916375"/>
                <a:ext cx="213750" cy="873050"/>
              </a:xfrm>
              <a:custGeom>
                <a:avLst/>
                <a:gdLst/>
                <a:ahLst/>
                <a:cxnLst/>
                <a:rect l="l" t="t" r="r" b="b"/>
                <a:pathLst>
                  <a:path w="8550" h="34922" fill="none" extrusionOk="0">
                    <a:moveTo>
                      <a:pt x="1" y="1"/>
                    </a:moveTo>
                    <a:cubicBezTo>
                      <a:pt x="1" y="1"/>
                      <a:pt x="6014" y="28278"/>
                      <a:pt x="8550" y="34922"/>
                    </a:cubicBez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11"/>
              <p:cNvSpPr/>
              <p:nvPr/>
            </p:nvSpPr>
            <p:spPr>
              <a:xfrm>
                <a:off x="7057425" y="4022050"/>
                <a:ext cx="127700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132" fill="none" extrusionOk="0">
                    <a:moveTo>
                      <a:pt x="0" y="691"/>
                    </a:moveTo>
                    <a:lnTo>
                      <a:pt x="3346" y="3132"/>
                    </a:lnTo>
                    <a:lnTo>
                      <a:pt x="5108" y="1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11"/>
              <p:cNvSpPr/>
              <p:nvPr/>
            </p:nvSpPr>
            <p:spPr>
              <a:xfrm>
                <a:off x="7046100" y="4151225"/>
                <a:ext cx="202150" cy="97375"/>
              </a:xfrm>
              <a:custGeom>
                <a:avLst/>
                <a:gdLst/>
                <a:ahLst/>
                <a:cxnLst/>
                <a:rect l="l" t="t" r="r" b="b"/>
                <a:pathLst>
                  <a:path w="8086" h="3895" fill="none" extrusionOk="0">
                    <a:moveTo>
                      <a:pt x="1" y="799"/>
                    </a:moveTo>
                    <a:lnTo>
                      <a:pt x="5061" y="3894"/>
                    </a:lnTo>
                    <a:lnTo>
                      <a:pt x="8085" y="1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11"/>
              <p:cNvSpPr/>
              <p:nvPr/>
            </p:nvSpPr>
            <p:spPr>
              <a:xfrm>
                <a:off x="7077650" y="4315550"/>
                <a:ext cx="2122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8490" h="3596" fill="none" extrusionOk="0">
                    <a:moveTo>
                      <a:pt x="1" y="822"/>
                    </a:moveTo>
                    <a:lnTo>
                      <a:pt x="5275" y="3596"/>
                    </a:lnTo>
                    <a:lnTo>
                      <a:pt x="8490" y="0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11"/>
              <p:cNvSpPr/>
              <p:nvPr/>
            </p:nvSpPr>
            <p:spPr>
              <a:xfrm>
                <a:off x="7140475" y="4470925"/>
                <a:ext cx="1655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3680" fill="none" extrusionOk="0">
                    <a:moveTo>
                      <a:pt x="0" y="1298"/>
                    </a:moveTo>
                    <a:lnTo>
                      <a:pt x="4286" y="3679"/>
                    </a:lnTo>
                    <a:lnTo>
                      <a:pt x="6620" y="0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2" name="Google Shape;4812;p11"/>
            <p:cNvGrpSpPr/>
            <p:nvPr/>
          </p:nvGrpSpPr>
          <p:grpSpPr>
            <a:xfrm>
              <a:off x="85125" y="-445175"/>
              <a:ext cx="7025600" cy="4519925"/>
              <a:chOff x="85125" y="-597575"/>
              <a:chExt cx="7025600" cy="4519925"/>
            </a:xfrm>
          </p:grpSpPr>
          <p:sp>
            <p:nvSpPr>
              <p:cNvPr id="4813" name="Google Shape;4813;p11"/>
              <p:cNvSpPr/>
              <p:nvPr/>
            </p:nvSpPr>
            <p:spPr>
              <a:xfrm>
                <a:off x="363725" y="-385925"/>
                <a:ext cx="6672875" cy="1157900"/>
              </a:xfrm>
              <a:custGeom>
                <a:avLst/>
                <a:gdLst/>
                <a:ahLst/>
                <a:cxnLst/>
                <a:rect l="l" t="t" r="r" b="b"/>
                <a:pathLst>
                  <a:path w="266915" h="46316" fill="none" extrusionOk="0">
                    <a:moveTo>
                      <a:pt x="0" y="0"/>
                    </a:moveTo>
                    <a:cubicBezTo>
                      <a:pt x="57781" y="33873"/>
                      <a:pt x="131005" y="46315"/>
                      <a:pt x="198811" y="33802"/>
                    </a:cubicBezTo>
                    <a:cubicBezTo>
                      <a:pt x="224017" y="29159"/>
                      <a:pt x="249424" y="20646"/>
                      <a:pt x="266915" y="3894"/>
                    </a:cubicBezTo>
                  </a:path>
                </a:pathLst>
              </a:custGeom>
              <a:noFill/>
              <a:ln w="9525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11"/>
              <p:cNvSpPr/>
              <p:nvPr/>
            </p:nvSpPr>
            <p:spPr>
              <a:xfrm>
                <a:off x="445575" y="-283550"/>
                <a:ext cx="6442800" cy="1126675"/>
              </a:xfrm>
              <a:custGeom>
                <a:avLst/>
                <a:gdLst/>
                <a:ahLst/>
                <a:cxnLst/>
                <a:rect l="l" t="t" r="r" b="b"/>
                <a:pathLst>
                  <a:path w="257712" h="45067" fill="none" extrusionOk="0">
                    <a:moveTo>
                      <a:pt x="1" y="1"/>
                    </a:moveTo>
                    <a:cubicBezTo>
                      <a:pt x="1" y="1"/>
                      <a:pt x="169962" y="45066"/>
                      <a:pt x="257711" y="4430"/>
                    </a:cubicBezTo>
                  </a:path>
                </a:pathLst>
              </a:custGeom>
              <a:noFill/>
              <a:ln w="9525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11"/>
              <p:cNvSpPr/>
              <p:nvPr/>
            </p:nvSpPr>
            <p:spPr>
              <a:xfrm>
                <a:off x="267875" y="-203475"/>
                <a:ext cx="5408750" cy="1560350"/>
              </a:xfrm>
              <a:custGeom>
                <a:avLst/>
                <a:gdLst/>
                <a:ahLst/>
                <a:cxnLst/>
                <a:rect l="l" t="t" r="r" b="b"/>
                <a:pathLst>
                  <a:path w="216350" h="62414" fill="none" extrusionOk="0">
                    <a:moveTo>
                      <a:pt x="215242" y="1608"/>
                    </a:moveTo>
                    <a:cubicBezTo>
                      <a:pt x="165319" y="36160"/>
                      <a:pt x="1" y="26063"/>
                      <a:pt x="1" y="26063"/>
                    </a:cubicBezTo>
                    <a:cubicBezTo>
                      <a:pt x="1" y="26063"/>
                      <a:pt x="140911" y="62413"/>
                      <a:pt x="216349" y="1"/>
                    </a:cubicBezTo>
                  </a:path>
                </a:pathLst>
              </a:custGeom>
              <a:noFill/>
              <a:ln w="952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11"/>
              <p:cNvSpPr/>
              <p:nvPr/>
            </p:nvSpPr>
            <p:spPr>
              <a:xfrm>
                <a:off x="278900" y="-597575"/>
                <a:ext cx="6831825" cy="1349600"/>
              </a:xfrm>
              <a:custGeom>
                <a:avLst/>
                <a:gdLst/>
                <a:ahLst/>
                <a:cxnLst/>
                <a:rect l="l" t="t" r="r" b="b"/>
                <a:pathLst>
                  <a:path w="273273" h="53984" fill="none" extrusionOk="0">
                    <a:moveTo>
                      <a:pt x="0" y="18717"/>
                    </a:moveTo>
                    <a:cubicBezTo>
                      <a:pt x="0" y="18717"/>
                      <a:pt x="52983" y="53984"/>
                      <a:pt x="156913" y="42113"/>
                    </a:cubicBezTo>
                    <a:cubicBezTo>
                      <a:pt x="256056" y="30778"/>
                      <a:pt x="273272" y="1"/>
                      <a:pt x="273272" y="1"/>
                    </a:cubicBezTo>
                  </a:path>
                </a:pathLst>
              </a:custGeom>
              <a:noFill/>
              <a:ln w="19050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11"/>
              <p:cNvSpPr/>
              <p:nvPr/>
            </p:nvSpPr>
            <p:spPr>
              <a:xfrm>
                <a:off x="85125" y="-224600"/>
                <a:ext cx="193500" cy="4140500"/>
              </a:xfrm>
              <a:custGeom>
                <a:avLst/>
                <a:gdLst/>
                <a:ahLst/>
                <a:cxnLst/>
                <a:rect l="l" t="t" r="r" b="b"/>
                <a:pathLst>
                  <a:path w="7740" h="165620" extrusionOk="0">
                    <a:moveTo>
                      <a:pt x="4120" y="0"/>
                    </a:moveTo>
                    <a:lnTo>
                      <a:pt x="0" y="164652"/>
                    </a:lnTo>
                    <a:cubicBezTo>
                      <a:pt x="1465" y="165211"/>
                      <a:pt x="2679" y="165485"/>
                      <a:pt x="3667" y="165580"/>
                    </a:cubicBezTo>
                    <a:cubicBezTo>
                      <a:pt x="3952" y="165607"/>
                      <a:pt x="4219" y="165620"/>
                      <a:pt x="4468" y="165620"/>
                    </a:cubicBezTo>
                    <a:cubicBezTo>
                      <a:pt x="6962" y="165620"/>
                      <a:pt x="7739" y="164390"/>
                      <a:pt x="7739" y="164390"/>
                    </a:cubicBezTo>
                    <a:lnTo>
                      <a:pt x="7501" y="12966"/>
                    </a:lnTo>
                    <a:lnTo>
                      <a:pt x="747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11"/>
              <p:cNvSpPr/>
              <p:nvPr/>
            </p:nvSpPr>
            <p:spPr>
              <a:xfrm>
                <a:off x="176800" y="99550"/>
                <a:ext cx="101825" cy="3822800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152912" extrusionOk="0">
                    <a:moveTo>
                      <a:pt x="4072" y="151424"/>
                    </a:moveTo>
                    <a:cubicBezTo>
                      <a:pt x="4072" y="151424"/>
                      <a:pt x="3132" y="152912"/>
                      <a:pt x="0" y="152614"/>
                    </a:cubicBezTo>
                    <a:lnTo>
                      <a:pt x="383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11"/>
              <p:cNvSpPr/>
              <p:nvPr/>
            </p:nvSpPr>
            <p:spPr>
              <a:xfrm>
                <a:off x="100000" y="3263925"/>
                <a:ext cx="1798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7192" h="822" fill="none" extrusionOk="0">
                    <a:moveTo>
                      <a:pt x="1" y="0"/>
                    </a:moveTo>
                    <a:cubicBezTo>
                      <a:pt x="1" y="0"/>
                      <a:pt x="4894" y="822"/>
                      <a:pt x="7192" y="60"/>
                    </a:cubicBezTo>
                  </a:path>
                </a:pathLst>
              </a:custGeom>
              <a:noFill/>
              <a:ln w="3575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11"/>
              <p:cNvSpPr/>
              <p:nvPr/>
            </p:nvSpPr>
            <p:spPr>
              <a:xfrm>
                <a:off x="115775" y="2696900"/>
                <a:ext cx="15867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870" fill="none" extrusionOk="0">
                    <a:moveTo>
                      <a:pt x="1" y="0"/>
                    </a:moveTo>
                    <a:cubicBezTo>
                      <a:pt x="1" y="0"/>
                      <a:pt x="3608" y="869"/>
                      <a:pt x="6347" y="0"/>
                    </a:cubicBezTo>
                  </a:path>
                </a:pathLst>
              </a:custGeom>
              <a:noFill/>
              <a:ln w="3575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21" name="Google Shape;4821;p11"/>
            <p:cNvGrpSpPr/>
            <p:nvPr/>
          </p:nvGrpSpPr>
          <p:grpSpPr>
            <a:xfrm flipH="1">
              <a:off x="-61669" y="3659871"/>
              <a:ext cx="1735540" cy="1571632"/>
              <a:chOff x="6097175" y="3622400"/>
              <a:chExt cx="1387100" cy="1256100"/>
            </a:xfrm>
          </p:grpSpPr>
          <p:sp>
            <p:nvSpPr>
              <p:cNvPr id="4822" name="Google Shape;4822;p11"/>
              <p:cNvSpPr/>
              <p:nvPr/>
            </p:nvSpPr>
            <p:spPr>
              <a:xfrm>
                <a:off x="6097175" y="4387275"/>
                <a:ext cx="1041225" cy="464550"/>
              </a:xfrm>
              <a:custGeom>
                <a:avLst/>
                <a:gdLst/>
                <a:ahLst/>
                <a:cxnLst/>
                <a:rect l="l" t="t" r="r" b="b"/>
                <a:pathLst>
                  <a:path w="41649" h="18582" extrusionOk="0">
                    <a:moveTo>
                      <a:pt x="18540" y="1"/>
                    </a:moveTo>
                    <a:cubicBezTo>
                      <a:pt x="17875" y="1"/>
                      <a:pt x="17211" y="41"/>
                      <a:pt x="16550" y="132"/>
                    </a:cubicBezTo>
                    <a:cubicBezTo>
                      <a:pt x="15336" y="298"/>
                      <a:pt x="14217" y="739"/>
                      <a:pt x="13002" y="846"/>
                    </a:cubicBezTo>
                    <a:cubicBezTo>
                      <a:pt x="11574" y="953"/>
                      <a:pt x="10359" y="834"/>
                      <a:pt x="9157" y="1715"/>
                    </a:cubicBezTo>
                    <a:cubicBezTo>
                      <a:pt x="8061" y="2525"/>
                      <a:pt x="7418" y="3822"/>
                      <a:pt x="7490" y="5108"/>
                    </a:cubicBezTo>
                    <a:cubicBezTo>
                      <a:pt x="5680" y="5573"/>
                      <a:pt x="3811" y="6061"/>
                      <a:pt x="2370" y="7168"/>
                    </a:cubicBezTo>
                    <a:cubicBezTo>
                      <a:pt x="917" y="8263"/>
                      <a:pt x="1" y="10157"/>
                      <a:pt x="691" y="11752"/>
                    </a:cubicBezTo>
                    <a:cubicBezTo>
                      <a:pt x="1458" y="13531"/>
                      <a:pt x="3792" y="14254"/>
                      <a:pt x="5874" y="14254"/>
                    </a:cubicBezTo>
                    <a:cubicBezTo>
                      <a:pt x="5925" y="14254"/>
                      <a:pt x="5975" y="14253"/>
                      <a:pt x="6025" y="14252"/>
                    </a:cubicBezTo>
                    <a:cubicBezTo>
                      <a:pt x="7740" y="14224"/>
                      <a:pt x="9447" y="13856"/>
                      <a:pt x="11147" y="13856"/>
                    </a:cubicBezTo>
                    <a:cubicBezTo>
                      <a:pt x="11559" y="13856"/>
                      <a:pt x="11971" y="13877"/>
                      <a:pt x="12383" y="13931"/>
                    </a:cubicBezTo>
                    <a:cubicBezTo>
                      <a:pt x="12514" y="14990"/>
                      <a:pt x="13348" y="15895"/>
                      <a:pt x="14336" y="16455"/>
                    </a:cubicBezTo>
                    <a:cubicBezTo>
                      <a:pt x="15336" y="17015"/>
                      <a:pt x="16491" y="17265"/>
                      <a:pt x="17634" y="17479"/>
                    </a:cubicBezTo>
                    <a:cubicBezTo>
                      <a:pt x="21496" y="18214"/>
                      <a:pt x="25441" y="18581"/>
                      <a:pt x="29386" y="18581"/>
                    </a:cubicBezTo>
                    <a:cubicBezTo>
                      <a:pt x="32470" y="18581"/>
                      <a:pt x="35555" y="18357"/>
                      <a:pt x="38601" y="17908"/>
                    </a:cubicBezTo>
                    <a:cubicBezTo>
                      <a:pt x="39506" y="17765"/>
                      <a:pt x="40494" y="17574"/>
                      <a:pt x="41077" y="16907"/>
                    </a:cubicBezTo>
                    <a:cubicBezTo>
                      <a:pt x="41565" y="16348"/>
                      <a:pt x="41649" y="15574"/>
                      <a:pt x="41613" y="14860"/>
                    </a:cubicBezTo>
                    <a:cubicBezTo>
                      <a:pt x="41482" y="11288"/>
                      <a:pt x="39172" y="7990"/>
                      <a:pt x="36136" y="5739"/>
                    </a:cubicBezTo>
                    <a:cubicBezTo>
                      <a:pt x="33100" y="3501"/>
                      <a:pt x="29385" y="2179"/>
                      <a:pt x="25647" y="1155"/>
                    </a:cubicBezTo>
                    <a:cubicBezTo>
                      <a:pt x="23362" y="531"/>
                      <a:pt x="20945" y="1"/>
                      <a:pt x="185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11"/>
              <p:cNvSpPr/>
              <p:nvPr/>
            </p:nvSpPr>
            <p:spPr>
              <a:xfrm>
                <a:off x="6377875" y="3622400"/>
                <a:ext cx="1106400" cy="867950"/>
              </a:xfrm>
              <a:custGeom>
                <a:avLst/>
                <a:gdLst/>
                <a:ahLst/>
                <a:cxnLst/>
                <a:rect l="l" t="t" r="r" b="b"/>
                <a:pathLst>
                  <a:path w="44256" h="34718" extrusionOk="0">
                    <a:moveTo>
                      <a:pt x="32902" y="0"/>
                    </a:moveTo>
                    <a:cubicBezTo>
                      <a:pt x="31409" y="0"/>
                      <a:pt x="29914" y="415"/>
                      <a:pt x="28659" y="1223"/>
                    </a:cubicBezTo>
                    <a:cubicBezTo>
                      <a:pt x="26587" y="2544"/>
                      <a:pt x="24599" y="4914"/>
                      <a:pt x="24479" y="7378"/>
                    </a:cubicBezTo>
                    <a:cubicBezTo>
                      <a:pt x="23931" y="5885"/>
                      <a:pt x="22360" y="4868"/>
                      <a:pt x="20786" y="4868"/>
                    </a:cubicBezTo>
                    <a:cubicBezTo>
                      <a:pt x="20515" y="4868"/>
                      <a:pt x="20245" y="4899"/>
                      <a:pt x="19979" y="4961"/>
                    </a:cubicBezTo>
                    <a:cubicBezTo>
                      <a:pt x="18169" y="5390"/>
                      <a:pt x="16586" y="6974"/>
                      <a:pt x="16788" y="8819"/>
                    </a:cubicBezTo>
                    <a:cubicBezTo>
                      <a:pt x="15133" y="6463"/>
                      <a:pt x="12790" y="4107"/>
                      <a:pt x="9952" y="4107"/>
                    </a:cubicBezTo>
                    <a:cubicBezTo>
                      <a:pt x="9850" y="4107"/>
                      <a:pt x="9748" y="4110"/>
                      <a:pt x="9644" y="4116"/>
                    </a:cubicBezTo>
                    <a:cubicBezTo>
                      <a:pt x="6680" y="4295"/>
                      <a:pt x="4453" y="7200"/>
                      <a:pt x="4001" y="10141"/>
                    </a:cubicBezTo>
                    <a:cubicBezTo>
                      <a:pt x="3548" y="13081"/>
                      <a:pt x="4441" y="16046"/>
                      <a:pt x="5334" y="18880"/>
                    </a:cubicBezTo>
                    <a:cubicBezTo>
                      <a:pt x="3179" y="19106"/>
                      <a:pt x="1238" y="20725"/>
                      <a:pt x="619" y="22797"/>
                    </a:cubicBezTo>
                    <a:cubicBezTo>
                      <a:pt x="0" y="24869"/>
                      <a:pt x="727" y="27274"/>
                      <a:pt x="2405" y="28655"/>
                    </a:cubicBezTo>
                    <a:cubicBezTo>
                      <a:pt x="1596" y="30048"/>
                      <a:pt x="1834" y="31965"/>
                      <a:pt x="2953" y="33108"/>
                    </a:cubicBezTo>
                    <a:cubicBezTo>
                      <a:pt x="3657" y="33826"/>
                      <a:pt x="4659" y="34208"/>
                      <a:pt x="5655" y="34208"/>
                    </a:cubicBezTo>
                    <a:cubicBezTo>
                      <a:pt x="6260" y="34208"/>
                      <a:pt x="6863" y="34067"/>
                      <a:pt x="7394" y="33775"/>
                    </a:cubicBezTo>
                    <a:cubicBezTo>
                      <a:pt x="10737" y="34316"/>
                      <a:pt x="14351" y="34718"/>
                      <a:pt x="17944" y="34718"/>
                    </a:cubicBezTo>
                    <a:cubicBezTo>
                      <a:pt x="23116" y="34718"/>
                      <a:pt x="28246" y="33886"/>
                      <a:pt x="32469" y="31441"/>
                    </a:cubicBezTo>
                    <a:cubicBezTo>
                      <a:pt x="40172" y="26988"/>
                      <a:pt x="44256" y="17070"/>
                      <a:pt x="41910" y="8486"/>
                    </a:cubicBezTo>
                    <a:cubicBezTo>
                      <a:pt x="40993" y="5128"/>
                      <a:pt x="38969" y="1818"/>
                      <a:pt x="35743" y="532"/>
                    </a:cubicBezTo>
                    <a:cubicBezTo>
                      <a:pt x="34842" y="176"/>
                      <a:pt x="33873" y="0"/>
                      <a:pt x="3290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11"/>
              <p:cNvSpPr/>
              <p:nvPr/>
            </p:nvSpPr>
            <p:spPr>
              <a:xfrm>
                <a:off x="6523125" y="3865150"/>
                <a:ext cx="872450" cy="730475"/>
              </a:xfrm>
              <a:custGeom>
                <a:avLst/>
                <a:gdLst/>
                <a:ahLst/>
                <a:cxnLst/>
                <a:rect l="l" t="t" r="r" b="b"/>
                <a:pathLst>
                  <a:path w="34898" h="29219" extrusionOk="0">
                    <a:moveTo>
                      <a:pt x="27943" y="1"/>
                    </a:moveTo>
                    <a:cubicBezTo>
                      <a:pt x="25745" y="1"/>
                      <a:pt x="23688" y="1414"/>
                      <a:pt x="22599" y="3312"/>
                    </a:cubicBezTo>
                    <a:cubicBezTo>
                      <a:pt x="21854" y="2693"/>
                      <a:pt x="20885" y="2358"/>
                      <a:pt x="19918" y="2358"/>
                    </a:cubicBezTo>
                    <a:cubicBezTo>
                      <a:pt x="19603" y="2358"/>
                      <a:pt x="19287" y="2393"/>
                      <a:pt x="18979" y="2467"/>
                    </a:cubicBezTo>
                    <a:cubicBezTo>
                      <a:pt x="17741" y="2776"/>
                      <a:pt x="16657" y="3693"/>
                      <a:pt x="16157" y="4872"/>
                    </a:cubicBezTo>
                    <a:cubicBezTo>
                      <a:pt x="15062" y="3741"/>
                      <a:pt x="13883" y="2609"/>
                      <a:pt x="12443" y="1967"/>
                    </a:cubicBezTo>
                    <a:cubicBezTo>
                      <a:pt x="11719" y="1640"/>
                      <a:pt x="10916" y="1453"/>
                      <a:pt x="10127" y="1453"/>
                    </a:cubicBezTo>
                    <a:cubicBezTo>
                      <a:pt x="9332" y="1453"/>
                      <a:pt x="8552" y="1643"/>
                      <a:pt x="7882" y="2074"/>
                    </a:cubicBezTo>
                    <a:cubicBezTo>
                      <a:pt x="5977" y="3324"/>
                      <a:pt x="5668" y="6050"/>
                      <a:pt x="6251" y="8241"/>
                    </a:cubicBezTo>
                    <a:cubicBezTo>
                      <a:pt x="6239" y="8241"/>
                      <a:pt x="6226" y="8241"/>
                      <a:pt x="6214" y="8241"/>
                    </a:cubicBezTo>
                    <a:cubicBezTo>
                      <a:pt x="4822" y="8241"/>
                      <a:pt x="3457" y="8894"/>
                      <a:pt x="2572" y="9968"/>
                    </a:cubicBezTo>
                    <a:cubicBezTo>
                      <a:pt x="1691" y="11051"/>
                      <a:pt x="1334" y="12551"/>
                      <a:pt x="1632" y="13909"/>
                    </a:cubicBezTo>
                    <a:cubicBezTo>
                      <a:pt x="1775" y="14551"/>
                      <a:pt x="2048" y="15206"/>
                      <a:pt x="1905" y="15837"/>
                    </a:cubicBezTo>
                    <a:cubicBezTo>
                      <a:pt x="1798" y="16302"/>
                      <a:pt x="1489" y="16695"/>
                      <a:pt x="1251" y="17099"/>
                    </a:cubicBezTo>
                    <a:cubicBezTo>
                      <a:pt x="0" y="19278"/>
                      <a:pt x="1048" y="22433"/>
                      <a:pt x="3346" y="23433"/>
                    </a:cubicBezTo>
                    <a:lnTo>
                      <a:pt x="5739" y="26874"/>
                    </a:lnTo>
                    <a:cubicBezTo>
                      <a:pt x="8612" y="28439"/>
                      <a:pt x="11880" y="29218"/>
                      <a:pt x="15148" y="29218"/>
                    </a:cubicBezTo>
                    <a:cubicBezTo>
                      <a:pt x="18692" y="29218"/>
                      <a:pt x="22236" y="28303"/>
                      <a:pt x="25277" y="26481"/>
                    </a:cubicBezTo>
                    <a:cubicBezTo>
                      <a:pt x="31123" y="22981"/>
                      <a:pt x="34898" y="16266"/>
                      <a:pt x="34850" y="9444"/>
                    </a:cubicBezTo>
                    <a:cubicBezTo>
                      <a:pt x="34826" y="7301"/>
                      <a:pt x="34433" y="5098"/>
                      <a:pt x="33302" y="3276"/>
                    </a:cubicBezTo>
                    <a:cubicBezTo>
                      <a:pt x="32171" y="1443"/>
                      <a:pt x="30195" y="50"/>
                      <a:pt x="28052" y="2"/>
                    </a:cubicBezTo>
                    <a:cubicBezTo>
                      <a:pt x="28015" y="1"/>
                      <a:pt x="27979" y="1"/>
                      <a:pt x="279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11"/>
              <p:cNvSpPr/>
              <p:nvPr/>
            </p:nvSpPr>
            <p:spPr>
              <a:xfrm>
                <a:off x="6514190" y="4166940"/>
                <a:ext cx="970050" cy="691400"/>
              </a:xfrm>
              <a:custGeom>
                <a:avLst/>
                <a:gdLst/>
                <a:ahLst/>
                <a:cxnLst/>
                <a:rect l="l" t="t" r="r" b="b"/>
                <a:pathLst>
                  <a:path w="34850" h="27656" extrusionOk="0">
                    <a:moveTo>
                      <a:pt x="28819" y="0"/>
                    </a:moveTo>
                    <a:cubicBezTo>
                      <a:pt x="28055" y="0"/>
                      <a:pt x="27292" y="110"/>
                      <a:pt x="26563" y="336"/>
                    </a:cubicBezTo>
                    <a:cubicBezTo>
                      <a:pt x="24170" y="1063"/>
                      <a:pt x="22182" y="3003"/>
                      <a:pt x="21396" y="5373"/>
                    </a:cubicBezTo>
                    <a:cubicBezTo>
                      <a:pt x="20523" y="3955"/>
                      <a:pt x="18883" y="3056"/>
                      <a:pt x="17227" y="3056"/>
                    </a:cubicBezTo>
                    <a:cubicBezTo>
                      <a:pt x="17144" y="3056"/>
                      <a:pt x="17061" y="3058"/>
                      <a:pt x="16979" y="3063"/>
                    </a:cubicBezTo>
                    <a:cubicBezTo>
                      <a:pt x="15240" y="3158"/>
                      <a:pt x="13585" y="4265"/>
                      <a:pt x="12835" y="5837"/>
                    </a:cubicBezTo>
                    <a:cubicBezTo>
                      <a:pt x="11811" y="4108"/>
                      <a:pt x="9793" y="3089"/>
                      <a:pt x="7798" y="3089"/>
                    </a:cubicBezTo>
                    <a:cubicBezTo>
                      <a:pt x="6964" y="3089"/>
                      <a:pt x="6133" y="3267"/>
                      <a:pt x="5382" y="3646"/>
                    </a:cubicBezTo>
                    <a:cubicBezTo>
                      <a:pt x="2834" y="4932"/>
                      <a:pt x="1584" y="8313"/>
                      <a:pt x="2691" y="10933"/>
                    </a:cubicBezTo>
                    <a:cubicBezTo>
                      <a:pt x="1691" y="11040"/>
                      <a:pt x="727" y="11492"/>
                      <a:pt x="0" y="12183"/>
                    </a:cubicBezTo>
                    <a:cubicBezTo>
                      <a:pt x="0" y="12445"/>
                      <a:pt x="12" y="12707"/>
                      <a:pt x="48" y="12969"/>
                    </a:cubicBezTo>
                    <a:cubicBezTo>
                      <a:pt x="357" y="15850"/>
                      <a:pt x="2691" y="18053"/>
                      <a:pt x="5037" y="19732"/>
                    </a:cubicBezTo>
                    <a:cubicBezTo>
                      <a:pt x="11537" y="24387"/>
                      <a:pt x="19360" y="27161"/>
                      <a:pt x="27337" y="27625"/>
                    </a:cubicBezTo>
                    <a:cubicBezTo>
                      <a:pt x="27664" y="27644"/>
                      <a:pt x="27998" y="27656"/>
                      <a:pt x="28334" y="27656"/>
                    </a:cubicBezTo>
                    <a:cubicBezTo>
                      <a:pt x="30132" y="27656"/>
                      <a:pt x="31993" y="27323"/>
                      <a:pt x="33076" y="25959"/>
                    </a:cubicBezTo>
                    <a:cubicBezTo>
                      <a:pt x="34005" y="24804"/>
                      <a:pt x="34100" y="23208"/>
                      <a:pt x="34171" y="21720"/>
                    </a:cubicBezTo>
                    <a:cubicBezTo>
                      <a:pt x="34421" y="15410"/>
                      <a:pt x="34505" y="9052"/>
                      <a:pt x="34850" y="2741"/>
                    </a:cubicBezTo>
                    <a:cubicBezTo>
                      <a:pt x="34493" y="2337"/>
                      <a:pt x="34100" y="1956"/>
                      <a:pt x="33659" y="1622"/>
                    </a:cubicBezTo>
                    <a:cubicBezTo>
                      <a:pt x="32288" y="565"/>
                      <a:pt x="30550" y="0"/>
                      <a:pt x="288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11"/>
              <p:cNvSpPr/>
              <p:nvPr/>
            </p:nvSpPr>
            <p:spPr>
              <a:xfrm>
                <a:off x="6725225" y="4027400"/>
                <a:ext cx="517950" cy="781525"/>
              </a:xfrm>
              <a:custGeom>
                <a:avLst/>
                <a:gdLst/>
                <a:ahLst/>
                <a:cxnLst/>
                <a:rect l="l" t="t" r="r" b="b"/>
                <a:pathLst>
                  <a:path w="20718" h="31261" extrusionOk="0">
                    <a:moveTo>
                      <a:pt x="1935" y="1"/>
                    </a:moveTo>
                    <a:cubicBezTo>
                      <a:pt x="1344" y="1"/>
                      <a:pt x="738" y="254"/>
                      <a:pt x="441" y="751"/>
                    </a:cubicBezTo>
                    <a:cubicBezTo>
                      <a:pt x="215" y="1120"/>
                      <a:pt x="191" y="1584"/>
                      <a:pt x="179" y="2013"/>
                    </a:cubicBezTo>
                    <a:cubicBezTo>
                      <a:pt x="1" y="8109"/>
                      <a:pt x="1751" y="14241"/>
                      <a:pt x="5097" y="19337"/>
                    </a:cubicBezTo>
                    <a:cubicBezTo>
                      <a:pt x="7014" y="22266"/>
                      <a:pt x="9466" y="24849"/>
                      <a:pt x="12276" y="26945"/>
                    </a:cubicBezTo>
                    <a:cubicBezTo>
                      <a:pt x="13705" y="28016"/>
                      <a:pt x="15241" y="28957"/>
                      <a:pt x="16836" y="29755"/>
                    </a:cubicBezTo>
                    <a:cubicBezTo>
                      <a:pt x="17701" y="30187"/>
                      <a:pt x="18972" y="31260"/>
                      <a:pt x="20058" y="31260"/>
                    </a:cubicBezTo>
                    <a:cubicBezTo>
                      <a:pt x="20288" y="31260"/>
                      <a:pt x="20510" y="31212"/>
                      <a:pt x="20718" y="31100"/>
                    </a:cubicBezTo>
                    <a:cubicBezTo>
                      <a:pt x="19551" y="25194"/>
                      <a:pt x="18384" y="19396"/>
                      <a:pt x="15717" y="13943"/>
                    </a:cubicBezTo>
                    <a:cubicBezTo>
                      <a:pt x="13098" y="8561"/>
                      <a:pt x="9157" y="3692"/>
                      <a:pt x="3966" y="703"/>
                    </a:cubicBezTo>
                    <a:cubicBezTo>
                      <a:pt x="3406" y="382"/>
                      <a:pt x="2799" y="72"/>
                      <a:pt x="2156" y="13"/>
                    </a:cubicBezTo>
                    <a:cubicBezTo>
                      <a:pt x="2083" y="5"/>
                      <a:pt x="2009" y="1"/>
                      <a:pt x="19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11"/>
              <p:cNvSpPr/>
              <p:nvPr/>
            </p:nvSpPr>
            <p:spPr>
              <a:xfrm>
                <a:off x="6758575" y="4047650"/>
                <a:ext cx="484600" cy="757250"/>
              </a:xfrm>
              <a:custGeom>
                <a:avLst/>
                <a:gdLst/>
                <a:ahLst/>
                <a:cxnLst/>
                <a:rect l="l" t="t" r="r" b="b"/>
                <a:pathLst>
                  <a:path w="19384" h="30290" fill="none" extrusionOk="0">
                    <a:moveTo>
                      <a:pt x="0" y="1"/>
                    </a:moveTo>
                    <a:cubicBezTo>
                      <a:pt x="0" y="1"/>
                      <a:pt x="14836" y="24825"/>
                      <a:pt x="19384" y="30290"/>
                    </a:cubicBez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11"/>
              <p:cNvSpPr/>
              <p:nvPr/>
            </p:nvSpPr>
            <p:spPr>
              <a:xfrm>
                <a:off x="6758575" y="4119975"/>
                <a:ext cx="1152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4609" h="3537" fill="none" extrusionOk="0">
                    <a:moveTo>
                      <a:pt x="0" y="2311"/>
                    </a:moveTo>
                    <a:lnTo>
                      <a:pt x="3965" y="3537"/>
                    </a:lnTo>
                    <a:lnTo>
                      <a:pt x="4608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11"/>
              <p:cNvSpPr/>
              <p:nvPr/>
            </p:nvSpPr>
            <p:spPr>
              <a:xfrm>
                <a:off x="6790725" y="4221775"/>
                <a:ext cx="184575" cy="116425"/>
              </a:xfrm>
              <a:custGeom>
                <a:avLst/>
                <a:gdLst/>
                <a:ahLst/>
                <a:cxnLst/>
                <a:rect l="l" t="t" r="r" b="b"/>
                <a:pathLst>
                  <a:path w="7383" h="4657" fill="none" extrusionOk="0">
                    <a:moveTo>
                      <a:pt x="0" y="3382"/>
                    </a:moveTo>
                    <a:lnTo>
                      <a:pt x="5775" y="4656"/>
                    </a:lnTo>
                    <a:lnTo>
                      <a:pt x="7382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11"/>
              <p:cNvSpPr/>
              <p:nvPr/>
            </p:nvSpPr>
            <p:spPr>
              <a:xfrm>
                <a:off x="6873775" y="4363750"/>
                <a:ext cx="194075" cy="111050"/>
              </a:xfrm>
              <a:custGeom>
                <a:avLst/>
                <a:gdLst/>
                <a:ahLst/>
                <a:cxnLst/>
                <a:rect l="l" t="t" r="r" b="b"/>
                <a:pathLst>
                  <a:path w="7763" h="4442" fill="none" extrusionOk="0">
                    <a:moveTo>
                      <a:pt x="0" y="3537"/>
                    </a:moveTo>
                    <a:lnTo>
                      <a:pt x="5882" y="4442"/>
                    </a:lnTo>
                    <a:lnTo>
                      <a:pt x="7763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11"/>
              <p:cNvSpPr/>
              <p:nvPr/>
            </p:nvSpPr>
            <p:spPr>
              <a:xfrm>
                <a:off x="6987475" y="4505750"/>
                <a:ext cx="145875" cy="105675"/>
              </a:xfrm>
              <a:custGeom>
                <a:avLst/>
                <a:gdLst/>
                <a:ahLst/>
                <a:cxnLst/>
                <a:rect l="l" t="t" r="r" b="b"/>
                <a:pathLst>
                  <a:path w="5835" h="4227" fill="none" extrusionOk="0">
                    <a:moveTo>
                      <a:pt x="0" y="3370"/>
                    </a:moveTo>
                    <a:lnTo>
                      <a:pt x="4822" y="4227"/>
                    </a:lnTo>
                    <a:lnTo>
                      <a:pt x="5834" y="0"/>
                    </a:lnTo>
                  </a:path>
                </a:pathLst>
              </a:custGeom>
              <a:noFill/>
              <a:ln w="2375" cap="rnd" cmpd="sng">
                <a:solidFill>
                  <a:srgbClr val="BDB2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11"/>
              <p:cNvSpPr/>
              <p:nvPr/>
            </p:nvSpPr>
            <p:spPr>
              <a:xfrm>
                <a:off x="6598725" y="4420475"/>
                <a:ext cx="826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18321" extrusionOk="0">
                    <a:moveTo>
                      <a:pt x="3522" y="0"/>
                    </a:moveTo>
                    <a:cubicBezTo>
                      <a:pt x="3348" y="0"/>
                      <a:pt x="3175" y="2"/>
                      <a:pt x="3001" y="6"/>
                    </a:cubicBezTo>
                    <a:cubicBezTo>
                      <a:pt x="2346" y="18"/>
                      <a:pt x="1668" y="66"/>
                      <a:pt x="1084" y="351"/>
                    </a:cubicBezTo>
                    <a:cubicBezTo>
                      <a:pt x="489" y="637"/>
                      <a:pt x="1" y="1209"/>
                      <a:pt x="1" y="1863"/>
                    </a:cubicBezTo>
                    <a:cubicBezTo>
                      <a:pt x="1" y="2304"/>
                      <a:pt x="215" y="2709"/>
                      <a:pt x="429" y="3090"/>
                    </a:cubicBezTo>
                    <a:cubicBezTo>
                      <a:pt x="3430" y="8388"/>
                      <a:pt x="8097" y="12746"/>
                      <a:pt x="13586" y="15377"/>
                    </a:cubicBezTo>
                    <a:cubicBezTo>
                      <a:pt x="16753" y="16889"/>
                      <a:pt x="20182" y="17842"/>
                      <a:pt x="23670" y="18175"/>
                    </a:cubicBezTo>
                    <a:cubicBezTo>
                      <a:pt x="24640" y="18273"/>
                      <a:pt x="25616" y="18320"/>
                      <a:pt x="26594" y="18320"/>
                    </a:cubicBezTo>
                    <a:cubicBezTo>
                      <a:pt x="27405" y="18320"/>
                      <a:pt x="28218" y="18287"/>
                      <a:pt x="29028" y="18223"/>
                    </a:cubicBezTo>
                    <a:cubicBezTo>
                      <a:pt x="29180" y="18210"/>
                      <a:pt x="29350" y="18206"/>
                      <a:pt x="29530" y="18206"/>
                    </a:cubicBezTo>
                    <a:cubicBezTo>
                      <a:pt x="29837" y="18206"/>
                      <a:pt x="30176" y="18218"/>
                      <a:pt x="30522" y="18218"/>
                    </a:cubicBezTo>
                    <a:cubicBezTo>
                      <a:pt x="31531" y="18218"/>
                      <a:pt x="32593" y="18121"/>
                      <a:pt x="33041" y="17365"/>
                    </a:cubicBezTo>
                    <a:cubicBezTo>
                      <a:pt x="28992" y="12924"/>
                      <a:pt x="24992" y="8567"/>
                      <a:pt x="19908" y="5269"/>
                    </a:cubicBezTo>
                    <a:cubicBezTo>
                      <a:pt x="15018" y="2112"/>
                      <a:pt x="9330" y="0"/>
                      <a:pt x="3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11"/>
              <p:cNvSpPr/>
              <p:nvPr/>
            </p:nvSpPr>
            <p:spPr>
              <a:xfrm>
                <a:off x="6618675" y="4456925"/>
                <a:ext cx="806075" cy="398000"/>
              </a:xfrm>
              <a:custGeom>
                <a:avLst/>
                <a:gdLst/>
                <a:ahLst/>
                <a:cxnLst/>
                <a:rect l="l" t="t" r="r" b="b"/>
                <a:pathLst>
                  <a:path w="32243" h="15920" fill="none" extrusionOk="0">
                    <a:moveTo>
                      <a:pt x="0" y="1"/>
                    </a:moveTo>
                    <a:cubicBezTo>
                      <a:pt x="0" y="1"/>
                      <a:pt x="25527" y="13586"/>
                      <a:pt x="32243" y="15919"/>
                    </a:cubicBez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11"/>
              <p:cNvSpPr/>
              <p:nvPr/>
            </p:nvSpPr>
            <p:spPr>
              <a:xfrm>
                <a:off x="6685650" y="4459300"/>
                <a:ext cx="100925" cy="10897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359" fill="none" extrusionOk="0">
                    <a:moveTo>
                      <a:pt x="0" y="4359"/>
                    </a:moveTo>
                    <a:lnTo>
                      <a:pt x="4037" y="3358"/>
                    </a:lnTo>
                    <a:lnTo>
                      <a:pt x="2763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11"/>
              <p:cNvSpPr/>
              <p:nvPr/>
            </p:nvSpPr>
            <p:spPr>
              <a:xfrm>
                <a:off x="6779700" y="4493825"/>
                <a:ext cx="140525" cy="1679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6717" fill="none" extrusionOk="0">
                    <a:moveTo>
                      <a:pt x="1" y="6716"/>
                    </a:moveTo>
                    <a:lnTo>
                      <a:pt x="5620" y="4823"/>
                    </a:lnTo>
                    <a:lnTo>
                      <a:pt x="4585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11"/>
              <p:cNvSpPr/>
              <p:nvPr/>
            </p:nvSpPr>
            <p:spPr>
              <a:xfrm>
                <a:off x="6926150" y="4567650"/>
                <a:ext cx="137850" cy="175950"/>
              </a:xfrm>
              <a:custGeom>
                <a:avLst/>
                <a:gdLst/>
                <a:ahLst/>
                <a:cxnLst/>
                <a:rect l="l" t="t" r="r" b="b"/>
                <a:pathLst>
                  <a:path w="5514" h="7038" fill="none" extrusionOk="0">
                    <a:moveTo>
                      <a:pt x="1" y="7037"/>
                    </a:moveTo>
                    <a:lnTo>
                      <a:pt x="5513" y="4775"/>
                    </a:lnTo>
                    <a:lnTo>
                      <a:pt x="4823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11"/>
              <p:cNvSpPr/>
              <p:nvPr/>
            </p:nvSpPr>
            <p:spPr>
              <a:xfrm>
                <a:off x="7094925" y="4655475"/>
                <a:ext cx="114325" cy="147650"/>
              </a:xfrm>
              <a:custGeom>
                <a:avLst/>
                <a:gdLst/>
                <a:ahLst/>
                <a:cxnLst/>
                <a:rect l="l" t="t" r="r" b="b"/>
                <a:pathLst>
                  <a:path w="4573" h="5906" fill="none" extrusionOk="0">
                    <a:moveTo>
                      <a:pt x="0" y="5906"/>
                    </a:moveTo>
                    <a:lnTo>
                      <a:pt x="4572" y="4143"/>
                    </a:lnTo>
                    <a:lnTo>
                      <a:pt x="3251" y="0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11"/>
              <p:cNvSpPr/>
              <p:nvPr/>
            </p:nvSpPr>
            <p:spPr>
              <a:xfrm>
                <a:off x="7000575" y="3899125"/>
                <a:ext cx="351850" cy="890775"/>
              </a:xfrm>
              <a:custGeom>
                <a:avLst/>
                <a:gdLst/>
                <a:ahLst/>
                <a:cxnLst/>
                <a:rect l="l" t="t" r="r" b="b"/>
                <a:pathLst>
                  <a:path w="14074" h="35631" extrusionOk="0">
                    <a:moveTo>
                      <a:pt x="4127" y="1"/>
                    </a:moveTo>
                    <a:cubicBezTo>
                      <a:pt x="3764" y="1"/>
                      <a:pt x="3408" y="104"/>
                      <a:pt x="3131" y="334"/>
                    </a:cubicBezTo>
                    <a:cubicBezTo>
                      <a:pt x="2798" y="619"/>
                      <a:pt x="2631" y="1048"/>
                      <a:pt x="2477" y="1453"/>
                    </a:cubicBezTo>
                    <a:cubicBezTo>
                      <a:pt x="345" y="7168"/>
                      <a:pt x="0" y="13526"/>
                      <a:pt x="1524" y="19431"/>
                    </a:cubicBezTo>
                    <a:cubicBezTo>
                      <a:pt x="2393" y="22825"/>
                      <a:pt x="3870" y="26063"/>
                      <a:pt x="5858" y="28956"/>
                    </a:cubicBezTo>
                    <a:cubicBezTo>
                      <a:pt x="6870" y="30433"/>
                      <a:pt x="8001" y="31814"/>
                      <a:pt x="9263" y="33088"/>
                    </a:cubicBezTo>
                    <a:cubicBezTo>
                      <a:pt x="10039" y="33875"/>
                      <a:pt x="11050" y="35630"/>
                      <a:pt x="12284" y="35630"/>
                    </a:cubicBezTo>
                    <a:cubicBezTo>
                      <a:pt x="12356" y="35630"/>
                      <a:pt x="12428" y="35624"/>
                      <a:pt x="12502" y="35612"/>
                    </a:cubicBezTo>
                    <a:cubicBezTo>
                      <a:pt x="13299" y="29659"/>
                      <a:pt x="14073" y="23789"/>
                      <a:pt x="13323" y="17764"/>
                    </a:cubicBezTo>
                    <a:cubicBezTo>
                      <a:pt x="12573" y="11823"/>
                      <a:pt x="10430" y="5942"/>
                      <a:pt x="6489" y="1441"/>
                    </a:cubicBezTo>
                    <a:cubicBezTo>
                      <a:pt x="6060" y="941"/>
                      <a:pt x="5584" y="453"/>
                      <a:pt x="4989" y="191"/>
                    </a:cubicBezTo>
                    <a:cubicBezTo>
                      <a:pt x="4722" y="68"/>
                      <a:pt x="4422" y="1"/>
                      <a:pt x="41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11"/>
              <p:cNvSpPr/>
              <p:nvPr/>
            </p:nvSpPr>
            <p:spPr>
              <a:xfrm>
                <a:off x="7099375" y="3916375"/>
                <a:ext cx="213750" cy="873050"/>
              </a:xfrm>
              <a:custGeom>
                <a:avLst/>
                <a:gdLst/>
                <a:ahLst/>
                <a:cxnLst/>
                <a:rect l="l" t="t" r="r" b="b"/>
                <a:pathLst>
                  <a:path w="8550" h="34922" fill="none" extrusionOk="0">
                    <a:moveTo>
                      <a:pt x="1" y="1"/>
                    </a:moveTo>
                    <a:cubicBezTo>
                      <a:pt x="1" y="1"/>
                      <a:pt x="6014" y="28278"/>
                      <a:pt x="8550" y="34922"/>
                    </a:cubicBez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11"/>
              <p:cNvSpPr/>
              <p:nvPr/>
            </p:nvSpPr>
            <p:spPr>
              <a:xfrm>
                <a:off x="7057425" y="4022050"/>
                <a:ext cx="127700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132" fill="none" extrusionOk="0">
                    <a:moveTo>
                      <a:pt x="0" y="691"/>
                    </a:moveTo>
                    <a:lnTo>
                      <a:pt x="3346" y="3132"/>
                    </a:lnTo>
                    <a:lnTo>
                      <a:pt x="5108" y="1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11"/>
              <p:cNvSpPr/>
              <p:nvPr/>
            </p:nvSpPr>
            <p:spPr>
              <a:xfrm>
                <a:off x="7046100" y="4151225"/>
                <a:ext cx="202150" cy="97375"/>
              </a:xfrm>
              <a:custGeom>
                <a:avLst/>
                <a:gdLst/>
                <a:ahLst/>
                <a:cxnLst/>
                <a:rect l="l" t="t" r="r" b="b"/>
                <a:pathLst>
                  <a:path w="8086" h="3895" fill="none" extrusionOk="0">
                    <a:moveTo>
                      <a:pt x="1" y="799"/>
                    </a:moveTo>
                    <a:lnTo>
                      <a:pt x="5061" y="3894"/>
                    </a:lnTo>
                    <a:lnTo>
                      <a:pt x="8085" y="1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11"/>
              <p:cNvSpPr/>
              <p:nvPr/>
            </p:nvSpPr>
            <p:spPr>
              <a:xfrm>
                <a:off x="7077650" y="4315550"/>
                <a:ext cx="2122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8490" h="3596" fill="none" extrusionOk="0">
                    <a:moveTo>
                      <a:pt x="1" y="822"/>
                    </a:moveTo>
                    <a:lnTo>
                      <a:pt x="5275" y="3596"/>
                    </a:lnTo>
                    <a:lnTo>
                      <a:pt x="8490" y="0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11"/>
              <p:cNvSpPr/>
              <p:nvPr/>
            </p:nvSpPr>
            <p:spPr>
              <a:xfrm>
                <a:off x="7140475" y="4470925"/>
                <a:ext cx="1655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3680" fill="none" extrusionOk="0">
                    <a:moveTo>
                      <a:pt x="0" y="1298"/>
                    </a:moveTo>
                    <a:lnTo>
                      <a:pt x="4286" y="3679"/>
                    </a:lnTo>
                    <a:lnTo>
                      <a:pt x="6620" y="0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44" name="Google Shape;4844;p11"/>
            <p:cNvGrpSpPr/>
            <p:nvPr/>
          </p:nvGrpSpPr>
          <p:grpSpPr>
            <a:xfrm>
              <a:off x="6877925" y="-693700"/>
              <a:ext cx="3104275" cy="5528975"/>
              <a:chOff x="5127125" y="-855625"/>
              <a:chExt cx="3104275" cy="5528975"/>
            </a:xfrm>
          </p:grpSpPr>
          <p:sp>
            <p:nvSpPr>
              <p:cNvPr id="4845" name="Google Shape;4845;p11"/>
              <p:cNvSpPr/>
              <p:nvPr/>
            </p:nvSpPr>
            <p:spPr>
              <a:xfrm>
                <a:off x="5297375" y="3975025"/>
                <a:ext cx="1405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7276" fill="none" extrusionOk="0">
                    <a:moveTo>
                      <a:pt x="1" y="7275"/>
                    </a:moveTo>
                    <a:lnTo>
                      <a:pt x="5620" y="5108"/>
                    </a:lnTo>
                    <a:lnTo>
                      <a:pt x="4001" y="0"/>
                    </a:lnTo>
                  </a:path>
                </a:pathLst>
              </a:custGeom>
              <a:noFill/>
              <a:ln w="2375" cap="rnd" cmpd="sng">
                <a:solidFill>
                  <a:srgbClr val="A988F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11"/>
              <p:cNvSpPr/>
              <p:nvPr/>
            </p:nvSpPr>
            <p:spPr>
              <a:xfrm>
                <a:off x="5303025" y="3065975"/>
                <a:ext cx="262850" cy="1074275"/>
              </a:xfrm>
              <a:custGeom>
                <a:avLst/>
                <a:gdLst/>
                <a:ahLst/>
                <a:cxnLst/>
                <a:rect l="l" t="t" r="r" b="b"/>
                <a:pathLst>
                  <a:path w="10514" h="42971" fill="none" extrusionOk="0">
                    <a:moveTo>
                      <a:pt x="1" y="1"/>
                    </a:moveTo>
                    <a:cubicBezTo>
                      <a:pt x="1" y="1"/>
                      <a:pt x="7383" y="34803"/>
                      <a:pt x="10514" y="42970"/>
                    </a:cubicBezTo>
                  </a:path>
                </a:pathLst>
              </a:custGeom>
              <a:noFill/>
              <a:ln w="2375" cap="rnd" cmpd="sng">
                <a:solidFill>
                  <a:srgbClr val="BDB2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11"/>
              <p:cNvSpPr/>
              <p:nvPr/>
            </p:nvSpPr>
            <p:spPr>
              <a:xfrm>
                <a:off x="5353625" y="3748200"/>
                <a:ext cx="2033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8133" h="4526" fill="none" extrusionOk="0">
                    <a:moveTo>
                      <a:pt x="1" y="1608"/>
                    </a:moveTo>
                    <a:lnTo>
                      <a:pt x="5263" y="4525"/>
                    </a:lnTo>
                    <a:lnTo>
                      <a:pt x="8133" y="1"/>
                    </a:lnTo>
                  </a:path>
                </a:pathLst>
              </a:custGeom>
              <a:noFill/>
              <a:ln w="2375" cap="rnd" cmpd="sng">
                <a:solidFill>
                  <a:srgbClr val="BDB2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11"/>
              <p:cNvSpPr/>
              <p:nvPr/>
            </p:nvSpPr>
            <p:spPr>
              <a:xfrm>
                <a:off x="5293800" y="-79350"/>
                <a:ext cx="970675" cy="806075"/>
              </a:xfrm>
              <a:custGeom>
                <a:avLst/>
                <a:gdLst/>
                <a:ahLst/>
                <a:cxnLst/>
                <a:rect l="l" t="t" r="r" b="b"/>
                <a:pathLst>
                  <a:path w="38827" h="32243" extrusionOk="0">
                    <a:moveTo>
                      <a:pt x="38827" y="1"/>
                    </a:moveTo>
                    <a:lnTo>
                      <a:pt x="1" y="30838"/>
                    </a:lnTo>
                    <a:lnTo>
                      <a:pt x="906" y="32243"/>
                    </a:lnTo>
                    <a:lnTo>
                      <a:pt x="38827" y="3073"/>
                    </a:lnTo>
                    <a:lnTo>
                      <a:pt x="38827" y="1"/>
                    </a:lnTo>
                    <a:close/>
                  </a:path>
                </a:pathLst>
              </a:custGeom>
              <a:solidFill>
                <a:srgbClr val="CFC7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11"/>
              <p:cNvSpPr/>
              <p:nvPr/>
            </p:nvSpPr>
            <p:spPr>
              <a:xfrm>
                <a:off x="6264450" y="-855625"/>
                <a:ext cx="1157625" cy="853100"/>
              </a:xfrm>
              <a:custGeom>
                <a:avLst/>
                <a:gdLst/>
                <a:ahLst/>
                <a:cxnLst/>
                <a:rect l="l" t="t" r="r" b="b"/>
                <a:pathLst>
                  <a:path w="46305" h="34124" extrusionOk="0">
                    <a:moveTo>
                      <a:pt x="44709" y="0"/>
                    </a:moveTo>
                    <a:lnTo>
                      <a:pt x="1" y="31052"/>
                    </a:lnTo>
                    <a:lnTo>
                      <a:pt x="1" y="34124"/>
                    </a:lnTo>
                    <a:lnTo>
                      <a:pt x="46304" y="1584"/>
                    </a:lnTo>
                    <a:lnTo>
                      <a:pt x="44709" y="0"/>
                    </a:lnTo>
                    <a:close/>
                  </a:path>
                </a:pathLst>
              </a:custGeom>
              <a:solidFill>
                <a:srgbClr val="CFC7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11"/>
              <p:cNvSpPr/>
              <p:nvPr/>
            </p:nvSpPr>
            <p:spPr>
              <a:xfrm>
                <a:off x="5570925" y="-753225"/>
                <a:ext cx="2541700" cy="2451800"/>
              </a:xfrm>
              <a:custGeom>
                <a:avLst/>
                <a:gdLst/>
                <a:ahLst/>
                <a:cxnLst/>
                <a:rect l="l" t="t" r="r" b="b"/>
                <a:pathLst>
                  <a:path w="101668" h="98072" extrusionOk="0">
                    <a:moveTo>
                      <a:pt x="73593" y="0"/>
                    </a:moveTo>
                    <a:lnTo>
                      <a:pt x="27742" y="34314"/>
                    </a:lnTo>
                    <a:lnTo>
                      <a:pt x="0" y="55066"/>
                    </a:lnTo>
                    <a:lnTo>
                      <a:pt x="0" y="98072"/>
                    </a:lnTo>
                    <a:lnTo>
                      <a:pt x="101668" y="93738"/>
                    </a:lnTo>
                    <a:lnTo>
                      <a:pt x="10166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11"/>
              <p:cNvSpPr/>
              <p:nvPr/>
            </p:nvSpPr>
            <p:spPr>
              <a:xfrm>
                <a:off x="6396925" y="953825"/>
                <a:ext cx="1596350" cy="2700"/>
              </a:xfrm>
              <a:custGeom>
                <a:avLst/>
                <a:gdLst/>
                <a:ahLst/>
                <a:cxnLst/>
                <a:rect l="l" t="t" r="r" b="b"/>
                <a:pathLst>
                  <a:path w="63854" h="108" extrusionOk="0">
                    <a:moveTo>
                      <a:pt x="0" y="0"/>
                    </a:moveTo>
                    <a:lnTo>
                      <a:pt x="0" y="107"/>
                    </a:lnTo>
                    <a:lnTo>
                      <a:pt x="63853" y="107"/>
                    </a:lnTo>
                    <a:lnTo>
                      <a:pt x="6385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11"/>
              <p:cNvSpPr/>
              <p:nvPr/>
            </p:nvSpPr>
            <p:spPr>
              <a:xfrm>
                <a:off x="6396925" y="1078825"/>
                <a:ext cx="15963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63854" h="109" extrusionOk="0">
                    <a:moveTo>
                      <a:pt x="0" y="1"/>
                    </a:moveTo>
                    <a:lnTo>
                      <a:pt x="0" y="108"/>
                    </a:lnTo>
                    <a:lnTo>
                      <a:pt x="63853" y="108"/>
                    </a:lnTo>
                    <a:lnTo>
                      <a:pt x="6385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11"/>
              <p:cNvSpPr/>
              <p:nvPr/>
            </p:nvSpPr>
            <p:spPr>
              <a:xfrm>
                <a:off x="6688925" y="957400"/>
                <a:ext cx="27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954" extrusionOk="0">
                    <a:moveTo>
                      <a:pt x="0" y="0"/>
                    </a:moveTo>
                    <a:lnTo>
                      <a:pt x="0" y="4953"/>
                    </a:lnTo>
                    <a:lnTo>
                      <a:pt x="107" y="4953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11"/>
              <p:cNvSpPr/>
              <p:nvPr/>
            </p:nvSpPr>
            <p:spPr>
              <a:xfrm>
                <a:off x="6540400" y="829400"/>
                <a:ext cx="27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954" extrusionOk="0">
                    <a:moveTo>
                      <a:pt x="0" y="0"/>
                    </a:moveTo>
                    <a:lnTo>
                      <a:pt x="0" y="4953"/>
                    </a:lnTo>
                    <a:lnTo>
                      <a:pt x="107" y="4953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11"/>
              <p:cNvSpPr/>
              <p:nvPr/>
            </p:nvSpPr>
            <p:spPr>
              <a:xfrm>
                <a:off x="6829125" y="829400"/>
                <a:ext cx="27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954" extrusionOk="0">
                    <a:moveTo>
                      <a:pt x="0" y="0"/>
                    </a:moveTo>
                    <a:lnTo>
                      <a:pt x="0" y="4953"/>
                    </a:lnTo>
                    <a:lnTo>
                      <a:pt x="107" y="4953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11"/>
              <p:cNvSpPr/>
              <p:nvPr/>
            </p:nvSpPr>
            <p:spPr>
              <a:xfrm>
                <a:off x="7117850" y="829400"/>
                <a:ext cx="27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954" extrusionOk="0">
                    <a:moveTo>
                      <a:pt x="0" y="0"/>
                    </a:moveTo>
                    <a:lnTo>
                      <a:pt x="0" y="4953"/>
                    </a:lnTo>
                    <a:lnTo>
                      <a:pt x="107" y="4953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11"/>
              <p:cNvSpPr/>
              <p:nvPr/>
            </p:nvSpPr>
            <p:spPr>
              <a:xfrm>
                <a:off x="7114875" y="1078825"/>
                <a:ext cx="27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954" extrusionOk="0">
                    <a:moveTo>
                      <a:pt x="0" y="1"/>
                    </a:moveTo>
                    <a:lnTo>
                      <a:pt x="0" y="4954"/>
                    </a:lnTo>
                    <a:lnTo>
                      <a:pt x="107" y="4954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11"/>
              <p:cNvSpPr/>
              <p:nvPr/>
            </p:nvSpPr>
            <p:spPr>
              <a:xfrm>
                <a:off x="7399725" y="1078825"/>
                <a:ext cx="27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954" extrusionOk="0">
                    <a:moveTo>
                      <a:pt x="0" y="1"/>
                    </a:moveTo>
                    <a:lnTo>
                      <a:pt x="0" y="4954"/>
                    </a:lnTo>
                    <a:lnTo>
                      <a:pt x="108" y="4954"/>
                    </a:lnTo>
                    <a:lnTo>
                      <a:pt x="10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11"/>
              <p:cNvSpPr/>
              <p:nvPr/>
            </p:nvSpPr>
            <p:spPr>
              <a:xfrm>
                <a:off x="7684575" y="1078825"/>
                <a:ext cx="30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4954" extrusionOk="0">
                    <a:moveTo>
                      <a:pt x="1" y="1"/>
                    </a:moveTo>
                    <a:lnTo>
                      <a:pt x="1" y="4954"/>
                    </a:lnTo>
                    <a:lnTo>
                      <a:pt x="120" y="4954"/>
                    </a:lnTo>
                    <a:lnTo>
                      <a:pt x="120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11"/>
              <p:cNvSpPr/>
              <p:nvPr/>
            </p:nvSpPr>
            <p:spPr>
              <a:xfrm>
                <a:off x="7406275" y="829400"/>
                <a:ext cx="30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4954" extrusionOk="0">
                    <a:moveTo>
                      <a:pt x="0" y="0"/>
                    </a:moveTo>
                    <a:lnTo>
                      <a:pt x="0" y="4953"/>
                    </a:lnTo>
                    <a:lnTo>
                      <a:pt x="119" y="4953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11"/>
              <p:cNvSpPr/>
              <p:nvPr/>
            </p:nvSpPr>
            <p:spPr>
              <a:xfrm>
                <a:off x="7695000" y="829400"/>
                <a:ext cx="30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4954" extrusionOk="0">
                    <a:moveTo>
                      <a:pt x="0" y="0"/>
                    </a:moveTo>
                    <a:lnTo>
                      <a:pt x="0" y="4953"/>
                    </a:lnTo>
                    <a:lnTo>
                      <a:pt x="119" y="4953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11"/>
              <p:cNvSpPr/>
              <p:nvPr/>
            </p:nvSpPr>
            <p:spPr>
              <a:xfrm>
                <a:off x="7983725" y="829400"/>
                <a:ext cx="27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954" extrusionOk="0">
                    <a:moveTo>
                      <a:pt x="0" y="0"/>
                    </a:moveTo>
                    <a:lnTo>
                      <a:pt x="0" y="4953"/>
                    </a:lnTo>
                    <a:lnTo>
                      <a:pt x="108" y="4953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11"/>
              <p:cNvSpPr/>
              <p:nvPr/>
            </p:nvSpPr>
            <p:spPr>
              <a:xfrm>
                <a:off x="6983300" y="957400"/>
                <a:ext cx="27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954" extrusionOk="0">
                    <a:moveTo>
                      <a:pt x="1" y="0"/>
                    </a:moveTo>
                    <a:lnTo>
                      <a:pt x="1" y="4953"/>
                    </a:lnTo>
                    <a:lnTo>
                      <a:pt x="108" y="4953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11"/>
              <p:cNvSpPr/>
              <p:nvPr/>
            </p:nvSpPr>
            <p:spPr>
              <a:xfrm>
                <a:off x="7253575" y="957400"/>
                <a:ext cx="27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954" extrusionOk="0">
                    <a:moveTo>
                      <a:pt x="0" y="0"/>
                    </a:moveTo>
                    <a:lnTo>
                      <a:pt x="0" y="4953"/>
                    </a:lnTo>
                    <a:lnTo>
                      <a:pt x="108" y="4953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11"/>
              <p:cNvSpPr/>
              <p:nvPr/>
            </p:nvSpPr>
            <p:spPr>
              <a:xfrm>
                <a:off x="7523850" y="957400"/>
                <a:ext cx="27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954" extrusionOk="0">
                    <a:moveTo>
                      <a:pt x="0" y="0"/>
                    </a:moveTo>
                    <a:lnTo>
                      <a:pt x="0" y="4953"/>
                    </a:lnTo>
                    <a:lnTo>
                      <a:pt x="107" y="4953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11"/>
              <p:cNvSpPr/>
              <p:nvPr/>
            </p:nvSpPr>
            <p:spPr>
              <a:xfrm>
                <a:off x="7794125" y="957400"/>
                <a:ext cx="27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954" extrusionOk="0">
                    <a:moveTo>
                      <a:pt x="0" y="0"/>
                    </a:moveTo>
                    <a:lnTo>
                      <a:pt x="0" y="4953"/>
                    </a:lnTo>
                    <a:lnTo>
                      <a:pt x="107" y="4953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11"/>
              <p:cNvSpPr/>
              <p:nvPr/>
            </p:nvSpPr>
            <p:spPr>
              <a:xfrm>
                <a:off x="6948775" y="-235325"/>
                <a:ext cx="116385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46554" h="120" extrusionOk="0">
                    <a:moveTo>
                      <a:pt x="0" y="1"/>
                    </a:moveTo>
                    <a:lnTo>
                      <a:pt x="0" y="120"/>
                    </a:lnTo>
                    <a:lnTo>
                      <a:pt x="46554" y="120"/>
                    </a:lnTo>
                    <a:lnTo>
                      <a:pt x="4655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11"/>
              <p:cNvSpPr/>
              <p:nvPr/>
            </p:nvSpPr>
            <p:spPr>
              <a:xfrm>
                <a:off x="6948775" y="-110000"/>
                <a:ext cx="1163850" cy="2700"/>
              </a:xfrm>
              <a:custGeom>
                <a:avLst/>
                <a:gdLst/>
                <a:ahLst/>
                <a:cxnLst/>
                <a:rect l="l" t="t" r="r" b="b"/>
                <a:pathLst>
                  <a:path w="46554" h="108" extrusionOk="0">
                    <a:moveTo>
                      <a:pt x="0" y="0"/>
                    </a:moveTo>
                    <a:lnTo>
                      <a:pt x="0" y="108"/>
                    </a:lnTo>
                    <a:lnTo>
                      <a:pt x="46554" y="108"/>
                    </a:lnTo>
                    <a:lnTo>
                      <a:pt x="46554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11"/>
              <p:cNvSpPr/>
              <p:nvPr/>
            </p:nvSpPr>
            <p:spPr>
              <a:xfrm>
                <a:off x="7240775" y="-231450"/>
                <a:ext cx="27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954" extrusionOk="0">
                    <a:moveTo>
                      <a:pt x="0" y="1"/>
                    </a:moveTo>
                    <a:lnTo>
                      <a:pt x="0" y="4954"/>
                    </a:lnTo>
                    <a:lnTo>
                      <a:pt x="108" y="4954"/>
                    </a:lnTo>
                    <a:lnTo>
                      <a:pt x="10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11"/>
              <p:cNvSpPr/>
              <p:nvPr/>
            </p:nvSpPr>
            <p:spPr>
              <a:xfrm>
                <a:off x="7092250" y="-359450"/>
                <a:ext cx="27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954" extrusionOk="0">
                    <a:moveTo>
                      <a:pt x="0" y="1"/>
                    </a:moveTo>
                    <a:lnTo>
                      <a:pt x="0" y="4954"/>
                    </a:lnTo>
                    <a:lnTo>
                      <a:pt x="107" y="4954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11"/>
              <p:cNvSpPr/>
              <p:nvPr/>
            </p:nvSpPr>
            <p:spPr>
              <a:xfrm>
                <a:off x="7380975" y="-359450"/>
                <a:ext cx="27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954" extrusionOk="0">
                    <a:moveTo>
                      <a:pt x="0" y="1"/>
                    </a:moveTo>
                    <a:lnTo>
                      <a:pt x="0" y="4954"/>
                    </a:lnTo>
                    <a:lnTo>
                      <a:pt x="107" y="4954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11"/>
              <p:cNvSpPr/>
              <p:nvPr/>
            </p:nvSpPr>
            <p:spPr>
              <a:xfrm>
                <a:off x="7669700" y="-359450"/>
                <a:ext cx="27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954" extrusionOk="0">
                    <a:moveTo>
                      <a:pt x="0" y="1"/>
                    </a:moveTo>
                    <a:lnTo>
                      <a:pt x="0" y="4954"/>
                    </a:lnTo>
                    <a:lnTo>
                      <a:pt x="108" y="4954"/>
                    </a:lnTo>
                    <a:lnTo>
                      <a:pt x="10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11"/>
              <p:cNvSpPr/>
              <p:nvPr/>
            </p:nvSpPr>
            <p:spPr>
              <a:xfrm>
                <a:off x="7666725" y="-110000"/>
                <a:ext cx="2700" cy="12355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942" extrusionOk="0">
                    <a:moveTo>
                      <a:pt x="0" y="0"/>
                    </a:moveTo>
                    <a:lnTo>
                      <a:pt x="0" y="4941"/>
                    </a:lnTo>
                    <a:lnTo>
                      <a:pt x="107" y="494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11"/>
              <p:cNvSpPr/>
              <p:nvPr/>
            </p:nvSpPr>
            <p:spPr>
              <a:xfrm>
                <a:off x="7951575" y="-110000"/>
                <a:ext cx="3000" cy="1235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4942" extrusionOk="0">
                    <a:moveTo>
                      <a:pt x="1" y="0"/>
                    </a:moveTo>
                    <a:lnTo>
                      <a:pt x="1" y="4941"/>
                    </a:lnTo>
                    <a:lnTo>
                      <a:pt x="120" y="4941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11"/>
              <p:cNvSpPr/>
              <p:nvPr/>
            </p:nvSpPr>
            <p:spPr>
              <a:xfrm>
                <a:off x="7958125" y="-359450"/>
                <a:ext cx="30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4954" extrusionOk="0">
                    <a:moveTo>
                      <a:pt x="1" y="1"/>
                    </a:moveTo>
                    <a:lnTo>
                      <a:pt x="1" y="4954"/>
                    </a:lnTo>
                    <a:lnTo>
                      <a:pt x="120" y="4954"/>
                    </a:lnTo>
                    <a:lnTo>
                      <a:pt x="120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11"/>
              <p:cNvSpPr/>
              <p:nvPr/>
            </p:nvSpPr>
            <p:spPr>
              <a:xfrm>
                <a:off x="7535150" y="-231450"/>
                <a:ext cx="27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954" extrusionOk="0">
                    <a:moveTo>
                      <a:pt x="1" y="1"/>
                    </a:moveTo>
                    <a:lnTo>
                      <a:pt x="1" y="4954"/>
                    </a:lnTo>
                    <a:lnTo>
                      <a:pt x="108" y="4954"/>
                    </a:lnTo>
                    <a:lnTo>
                      <a:pt x="10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11"/>
              <p:cNvSpPr/>
              <p:nvPr/>
            </p:nvSpPr>
            <p:spPr>
              <a:xfrm>
                <a:off x="7805425" y="-231450"/>
                <a:ext cx="27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954" extrusionOk="0">
                    <a:moveTo>
                      <a:pt x="1" y="1"/>
                    </a:moveTo>
                    <a:lnTo>
                      <a:pt x="1" y="4954"/>
                    </a:lnTo>
                    <a:lnTo>
                      <a:pt x="108" y="4954"/>
                    </a:lnTo>
                    <a:lnTo>
                      <a:pt x="10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11"/>
              <p:cNvSpPr/>
              <p:nvPr/>
            </p:nvSpPr>
            <p:spPr>
              <a:xfrm>
                <a:off x="8075700" y="-231450"/>
                <a:ext cx="27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954" extrusionOk="0">
                    <a:moveTo>
                      <a:pt x="0" y="1"/>
                    </a:moveTo>
                    <a:lnTo>
                      <a:pt x="0" y="4954"/>
                    </a:lnTo>
                    <a:lnTo>
                      <a:pt x="108" y="4954"/>
                    </a:lnTo>
                    <a:lnTo>
                      <a:pt x="10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11"/>
              <p:cNvSpPr/>
              <p:nvPr/>
            </p:nvSpPr>
            <p:spPr>
              <a:xfrm>
                <a:off x="6535025" y="166225"/>
                <a:ext cx="1547250" cy="637300"/>
              </a:xfrm>
              <a:custGeom>
                <a:avLst/>
                <a:gdLst/>
                <a:ahLst/>
                <a:cxnLst/>
                <a:rect l="l" t="t" r="r" b="b"/>
                <a:pathLst>
                  <a:path w="61890" h="25492" extrusionOk="0">
                    <a:moveTo>
                      <a:pt x="1" y="0"/>
                    </a:moveTo>
                    <a:lnTo>
                      <a:pt x="1" y="25492"/>
                    </a:lnTo>
                    <a:lnTo>
                      <a:pt x="61889" y="25492"/>
                    </a:lnTo>
                    <a:lnTo>
                      <a:pt x="61889" y="0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11"/>
              <p:cNvSpPr/>
              <p:nvPr/>
            </p:nvSpPr>
            <p:spPr>
              <a:xfrm>
                <a:off x="6565400" y="192725"/>
                <a:ext cx="1486800" cy="576575"/>
              </a:xfrm>
              <a:custGeom>
                <a:avLst/>
                <a:gdLst/>
                <a:ahLst/>
                <a:cxnLst/>
                <a:rect l="l" t="t" r="r" b="b"/>
                <a:pathLst>
                  <a:path w="59472" h="23063" extrusionOk="0">
                    <a:moveTo>
                      <a:pt x="0" y="0"/>
                    </a:moveTo>
                    <a:lnTo>
                      <a:pt x="0" y="23062"/>
                    </a:lnTo>
                    <a:lnTo>
                      <a:pt x="59472" y="23062"/>
                    </a:lnTo>
                    <a:lnTo>
                      <a:pt x="59472" y="0"/>
                    </a:lnTo>
                    <a:close/>
                  </a:path>
                </a:pathLst>
              </a:custGeom>
              <a:solidFill>
                <a:srgbClr val="FFDE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11"/>
              <p:cNvSpPr/>
              <p:nvPr/>
            </p:nvSpPr>
            <p:spPr>
              <a:xfrm>
                <a:off x="6565400" y="192725"/>
                <a:ext cx="1486800" cy="576575"/>
              </a:xfrm>
              <a:custGeom>
                <a:avLst/>
                <a:gdLst/>
                <a:ahLst/>
                <a:cxnLst/>
                <a:rect l="l" t="t" r="r" b="b"/>
                <a:pathLst>
                  <a:path w="59472" h="23063" extrusionOk="0">
                    <a:moveTo>
                      <a:pt x="0" y="0"/>
                    </a:moveTo>
                    <a:lnTo>
                      <a:pt x="59472" y="0"/>
                    </a:lnTo>
                    <a:lnTo>
                      <a:pt x="59472" y="23062"/>
                    </a:lnTo>
                    <a:lnTo>
                      <a:pt x="0" y="23062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11"/>
              <p:cNvSpPr/>
              <p:nvPr/>
            </p:nvSpPr>
            <p:spPr>
              <a:xfrm>
                <a:off x="6573125" y="192725"/>
                <a:ext cx="1479075" cy="730207"/>
              </a:xfrm>
              <a:custGeom>
                <a:avLst/>
                <a:gdLst/>
                <a:ahLst/>
                <a:cxnLst/>
                <a:rect l="l" t="t" r="r" b="b"/>
                <a:pathLst>
                  <a:path w="59163" h="32624" extrusionOk="0">
                    <a:moveTo>
                      <a:pt x="59163" y="0"/>
                    </a:moveTo>
                    <a:lnTo>
                      <a:pt x="59163" y="11954"/>
                    </a:lnTo>
                    <a:cubicBezTo>
                      <a:pt x="57484" y="12192"/>
                      <a:pt x="55448" y="11490"/>
                      <a:pt x="53650" y="11382"/>
                    </a:cubicBezTo>
                    <a:cubicBezTo>
                      <a:pt x="50043" y="11180"/>
                      <a:pt x="46852" y="13656"/>
                      <a:pt x="44328" y="16264"/>
                    </a:cubicBezTo>
                    <a:cubicBezTo>
                      <a:pt x="41815" y="18859"/>
                      <a:pt x="39410" y="21812"/>
                      <a:pt x="36029" y="23062"/>
                    </a:cubicBezTo>
                    <a:cubicBezTo>
                      <a:pt x="36017" y="23074"/>
                      <a:pt x="36005" y="23074"/>
                      <a:pt x="35993" y="23074"/>
                    </a:cubicBezTo>
                    <a:cubicBezTo>
                      <a:pt x="32779" y="24253"/>
                      <a:pt x="29254" y="23693"/>
                      <a:pt x="25754" y="23062"/>
                    </a:cubicBezTo>
                    <a:cubicBezTo>
                      <a:pt x="21944" y="22396"/>
                      <a:pt x="18158" y="21657"/>
                      <a:pt x="14776" y="23062"/>
                    </a:cubicBezTo>
                    <a:cubicBezTo>
                      <a:pt x="14550" y="23158"/>
                      <a:pt x="14324" y="23265"/>
                      <a:pt x="14110" y="23372"/>
                    </a:cubicBezTo>
                    <a:cubicBezTo>
                      <a:pt x="10002" y="25467"/>
                      <a:pt x="3323" y="32623"/>
                      <a:pt x="965" y="24313"/>
                    </a:cubicBezTo>
                    <a:cubicBezTo>
                      <a:pt x="846" y="23884"/>
                      <a:pt x="763" y="23479"/>
                      <a:pt x="715" y="23062"/>
                    </a:cubicBezTo>
                    <a:cubicBezTo>
                      <a:pt x="1" y="17502"/>
                      <a:pt x="5132" y="12704"/>
                      <a:pt x="10728" y="13073"/>
                    </a:cubicBezTo>
                    <a:cubicBezTo>
                      <a:pt x="13586" y="13252"/>
                      <a:pt x="16515" y="14621"/>
                      <a:pt x="19206" y="13645"/>
                    </a:cubicBezTo>
                    <a:cubicBezTo>
                      <a:pt x="22646" y="12394"/>
                      <a:pt x="23718" y="8168"/>
                      <a:pt x="25599" y="5013"/>
                    </a:cubicBezTo>
                    <a:cubicBezTo>
                      <a:pt x="26814" y="2977"/>
                      <a:pt x="28528" y="1250"/>
                      <a:pt x="30540" y="0"/>
                    </a:cubicBezTo>
                    <a:lnTo>
                      <a:pt x="59163" y="0"/>
                    </a:lnTo>
                    <a:close/>
                  </a:path>
                </a:pathLst>
              </a:custGeom>
              <a:solidFill>
                <a:srgbClr val="FFFFFF">
                  <a:alpha val="48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11"/>
              <p:cNvSpPr/>
              <p:nvPr/>
            </p:nvSpPr>
            <p:spPr>
              <a:xfrm>
                <a:off x="6516275" y="799625"/>
                <a:ext cx="157345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62938" h="2121" extrusionOk="0">
                    <a:moveTo>
                      <a:pt x="1" y="1"/>
                    </a:moveTo>
                    <a:lnTo>
                      <a:pt x="1" y="2120"/>
                    </a:lnTo>
                    <a:lnTo>
                      <a:pt x="62937" y="2120"/>
                    </a:lnTo>
                    <a:lnTo>
                      <a:pt x="62937" y="1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11"/>
              <p:cNvSpPr/>
              <p:nvPr/>
            </p:nvSpPr>
            <p:spPr>
              <a:xfrm>
                <a:off x="6535025" y="769739"/>
                <a:ext cx="1547250" cy="36577"/>
              </a:xfrm>
              <a:custGeom>
                <a:avLst/>
                <a:gdLst/>
                <a:ahLst/>
                <a:cxnLst/>
                <a:rect l="l" t="t" r="r" b="b"/>
                <a:pathLst>
                  <a:path w="61890" h="441" extrusionOk="0">
                    <a:moveTo>
                      <a:pt x="1" y="0"/>
                    </a:moveTo>
                    <a:lnTo>
                      <a:pt x="1" y="441"/>
                    </a:lnTo>
                    <a:lnTo>
                      <a:pt x="61889" y="441"/>
                    </a:lnTo>
                    <a:lnTo>
                      <a:pt x="61889" y="0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11"/>
              <p:cNvSpPr/>
              <p:nvPr/>
            </p:nvSpPr>
            <p:spPr>
              <a:xfrm>
                <a:off x="6516275" y="852625"/>
                <a:ext cx="1573450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62938" h="1977" extrusionOk="0">
                    <a:moveTo>
                      <a:pt x="1" y="0"/>
                    </a:moveTo>
                    <a:lnTo>
                      <a:pt x="1" y="1977"/>
                    </a:lnTo>
                    <a:lnTo>
                      <a:pt x="62937" y="1977"/>
                    </a:lnTo>
                    <a:lnTo>
                      <a:pt x="62937" y="0"/>
                    </a:lnTo>
                    <a:close/>
                  </a:path>
                </a:pathLst>
              </a:custGeom>
              <a:solidFill>
                <a:srgbClr val="B2AA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11"/>
              <p:cNvSpPr/>
              <p:nvPr/>
            </p:nvSpPr>
            <p:spPr>
              <a:xfrm>
                <a:off x="6950550" y="183475"/>
                <a:ext cx="22050" cy="5953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23814" extrusionOk="0">
                    <a:moveTo>
                      <a:pt x="1" y="1"/>
                    </a:moveTo>
                    <a:lnTo>
                      <a:pt x="1" y="23813"/>
                    </a:lnTo>
                    <a:lnTo>
                      <a:pt x="882" y="23813"/>
                    </a:lnTo>
                    <a:lnTo>
                      <a:pt x="88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11"/>
              <p:cNvSpPr/>
              <p:nvPr/>
            </p:nvSpPr>
            <p:spPr>
              <a:xfrm>
                <a:off x="7689925" y="183475"/>
                <a:ext cx="22350" cy="59535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23814" extrusionOk="0">
                    <a:moveTo>
                      <a:pt x="1" y="1"/>
                    </a:moveTo>
                    <a:lnTo>
                      <a:pt x="1" y="23813"/>
                    </a:lnTo>
                    <a:lnTo>
                      <a:pt x="894" y="23813"/>
                    </a:lnTo>
                    <a:lnTo>
                      <a:pt x="8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11"/>
              <p:cNvSpPr/>
              <p:nvPr/>
            </p:nvSpPr>
            <p:spPr>
              <a:xfrm>
                <a:off x="6564500" y="191825"/>
                <a:ext cx="1491275" cy="577475"/>
              </a:xfrm>
              <a:custGeom>
                <a:avLst/>
                <a:gdLst/>
                <a:ahLst/>
                <a:cxnLst/>
                <a:rect l="l" t="t" r="r" b="b"/>
                <a:pathLst>
                  <a:path w="59651" h="23099" extrusionOk="0">
                    <a:moveTo>
                      <a:pt x="0" y="0"/>
                    </a:moveTo>
                    <a:lnTo>
                      <a:pt x="0" y="23098"/>
                    </a:lnTo>
                    <a:lnTo>
                      <a:pt x="2263" y="23098"/>
                    </a:lnTo>
                    <a:lnTo>
                      <a:pt x="2263" y="1715"/>
                    </a:lnTo>
                    <a:lnTo>
                      <a:pt x="59651" y="1715"/>
                    </a:lnTo>
                    <a:lnTo>
                      <a:pt x="59651" y="36"/>
                    </a:lnTo>
                    <a:lnTo>
                      <a:pt x="2263" y="36"/>
                    </a:lnTo>
                    <a:lnTo>
                      <a:pt x="22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11"/>
              <p:cNvSpPr/>
              <p:nvPr/>
            </p:nvSpPr>
            <p:spPr>
              <a:xfrm>
                <a:off x="5570925" y="104600"/>
                <a:ext cx="693550" cy="1568075"/>
              </a:xfrm>
              <a:custGeom>
                <a:avLst/>
                <a:gdLst/>
                <a:ahLst/>
                <a:cxnLst/>
                <a:rect l="l" t="t" r="r" b="b"/>
                <a:pathLst>
                  <a:path w="27742" h="62723" extrusionOk="0">
                    <a:moveTo>
                      <a:pt x="27742" y="1"/>
                    </a:moveTo>
                    <a:lnTo>
                      <a:pt x="0" y="20753"/>
                    </a:lnTo>
                    <a:lnTo>
                      <a:pt x="0" y="62723"/>
                    </a:lnTo>
                    <a:lnTo>
                      <a:pt x="27742" y="43161"/>
                    </a:lnTo>
                    <a:lnTo>
                      <a:pt x="2774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11"/>
              <p:cNvSpPr/>
              <p:nvPr/>
            </p:nvSpPr>
            <p:spPr>
              <a:xfrm>
                <a:off x="5298575" y="1402975"/>
                <a:ext cx="2780725" cy="3233475"/>
              </a:xfrm>
              <a:custGeom>
                <a:avLst/>
                <a:gdLst/>
                <a:ahLst/>
                <a:cxnLst/>
                <a:rect l="l" t="t" r="r" b="b"/>
                <a:pathLst>
                  <a:path w="111229" h="129339" extrusionOk="0">
                    <a:moveTo>
                      <a:pt x="111228" y="1"/>
                    </a:moveTo>
                    <a:lnTo>
                      <a:pt x="34219" y="4204"/>
                    </a:lnTo>
                    <a:lnTo>
                      <a:pt x="32683" y="5120"/>
                    </a:lnTo>
                    <a:lnTo>
                      <a:pt x="0" y="26183"/>
                    </a:lnTo>
                    <a:lnTo>
                      <a:pt x="572" y="115336"/>
                    </a:lnTo>
                    <a:lnTo>
                      <a:pt x="37838" y="128195"/>
                    </a:lnTo>
                    <a:lnTo>
                      <a:pt x="48649" y="129338"/>
                    </a:lnTo>
                    <a:lnTo>
                      <a:pt x="111228" y="129171"/>
                    </a:lnTo>
                    <a:lnTo>
                      <a:pt x="111228" y="1"/>
                    </a:lnTo>
                    <a:close/>
                  </a:path>
                </a:pathLst>
              </a:custGeom>
              <a:solidFill>
                <a:srgbClr val="CFC7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11"/>
              <p:cNvSpPr/>
              <p:nvPr/>
            </p:nvSpPr>
            <p:spPr>
              <a:xfrm>
                <a:off x="5298875" y="1571450"/>
                <a:ext cx="2908125" cy="730175"/>
              </a:xfrm>
              <a:custGeom>
                <a:avLst/>
                <a:gdLst/>
                <a:ahLst/>
                <a:cxnLst/>
                <a:rect l="l" t="t" r="r" b="b"/>
                <a:pathLst>
                  <a:path w="116325" h="29207" extrusionOk="0">
                    <a:moveTo>
                      <a:pt x="37588" y="1"/>
                    </a:moveTo>
                    <a:lnTo>
                      <a:pt x="0" y="21587"/>
                    </a:lnTo>
                    <a:lnTo>
                      <a:pt x="48" y="29207"/>
                    </a:lnTo>
                    <a:lnTo>
                      <a:pt x="37791" y="10823"/>
                    </a:lnTo>
                    <a:lnTo>
                      <a:pt x="116169" y="11300"/>
                    </a:lnTo>
                    <a:lnTo>
                      <a:pt x="116324" y="382"/>
                    </a:lnTo>
                    <a:lnTo>
                      <a:pt x="3758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11"/>
              <p:cNvSpPr/>
              <p:nvPr/>
            </p:nvSpPr>
            <p:spPr>
              <a:xfrm>
                <a:off x="6242425" y="1276475"/>
                <a:ext cx="1925275" cy="3373350"/>
              </a:xfrm>
              <a:custGeom>
                <a:avLst/>
                <a:gdLst/>
                <a:ahLst/>
                <a:cxnLst/>
                <a:rect l="l" t="t" r="r" b="b"/>
                <a:pathLst>
                  <a:path w="77011" h="134934" extrusionOk="0">
                    <a:moveTo>
                      <a:pt x="77011" y="1"/>
                    </a:moveTo>
                    <a:lnTo>
                      <a:pt x="1" y="4358"/>
                    </a:lnTo>
                    <a:lnTo>
                      <a:pt x="72" y="133243"/>
                    </a:lnTo>
                    <a:lnTo>
                      <a:pt x="15038" y="134934"/>
                    </a:lnTo>
                    <a:lnTo>
                      <a:pt x="77011" y="134874"/>
                    </a:lnTo>
                    <a:lnTo>
                      <a:pt x="7701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11"/>
              <p:cNvSpPr/>
              <p:nvPr/>
            </p:nvSpPr>
            <p:spPr>
              <a:xfrm>
                <a:off x="6508825" y="2912100"/>
                <a:ext cx="1596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3843" h="1" fill="none" extrusionOk="0">
                    <a:moveTo>
                      <a:pt x="1" y="0"/>
                    </a:moveTo>
                    <a:lnTo>
                      <a:pt x="63842" y="0"/>
                    </a:lnTo>
                  </a:path>
                </a:pathLst>
              </a:custGeom>
              <a:noFill/>
              <a:ln w="120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11"/>
              <p:cNvSpPr/>
              <p:nvPr/>
            </p:nvSpPr>
            <p:spPr>
              <a:xfrm>
                <a:off x="6508825" y="3037100"/>
                <a:ext cx="1596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3843" h="1" fill="none" extrusionOk="0">
                    <a:moveTo>
                      <a:pt x="1" y="1"/>
                    </a:moveTo>
                    <a:lnTo>
                      <a:pt x="63842" y="1"/>
                    </a:lnTo>
                  </a:path>
                </a:pathLst>
              </a:custGeom>
              <a:noFill/>
              <a:ln w="120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11"/>
              <p:cNvSpPr/>
              <p:nvPr/>
            </p:nvSpPr>
            <p:spPr>
              <a:xfrm>
                <a:off x="6802025" y="2914475"/>
                <a:ext cx="25" cy="1235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942" fill="none" extrusionOk="0">
                    <a:moveTo>
                      <a:pt x="1" y="1"/>
                    </a:moveTo>
                    <a:lnTo>
                      <a:pt x="1" y="4942"/>
                    </a:lnTo>
                  </a:path>
                </a:pathLst>
              </a:custGeom>
              <a:noFill/>
              <a:ln w="120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11"/>
              <p:cNvSpPr/>
              <p:nvPr/>
            </p:nvSpPr>
            <p:spPr>
              <a:xfrm>
                <a:off x="6653500" y="2786475"/>
                <a:ext cx="25" cy="1235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942" fill="none" extrusionOk="0">
                    <a:moveTo>
                      <a:pt x="0" y="1"/>
                    </a:moveTo>
                    <a:lnTo>
                      <a:pt x="0" y="4942"/>
                    </a:lnTo>
                  </a:path>
                </a:pathLst>
              </a:custGeom>
              <a:noFill/>
              <a:ln w="120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11"/>
              <p:cNvSpPr/>
              <p:nvPr/>
            </p:nvSpPr>
            <p:spPr>
              <a:xfrm>
                <a:off x="6942225" y="2786475"/>
                <a:ext cx="25" cy="1235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942" fill="none" extrusionOk="0">
                    <a:moveTo>
                      <a:pt x="0" y="1"/>
                    </a:moveTo>
                    <a:lnTo>
                      <a:pt x="0" y="4942"/>
                    </a:lnTo>
                  </a:path>
                </a:pathLst>
              </a:custGeom>
              <a:noFill/>
              <a:ln w="120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11"/>
              <p:cNvSpPr/>
              <p:nvPr/>
            </p:nvSpPr>
            <p:spPr>
              <a:xfrm>
                <a:off x="7230950" y="2786475"/>
                <a:ext cx="25" cy="1235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942" fill="none" extrusionOk="0">
                    <a:moveTo>
                      <a:pt x="1" y="1"/>
                    </a:moveTo>
                    <a:lnTo>
                      <a:pt x="1" y="4942"/>
                    </a:lnTo>
                  </a:path>
                </a:pathLst>
              </a:custGeom>
              <a:noFill/>
              <a:ln w="120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11"/>
              <p:cNvSpPr/>
              <p:nvPr/>
            </p:nvSpPr>
            <p:spPr>
              <a:xfrm>
                <a:off x="7797975" y="3035625"/>
                <a:ext cx="25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954" fill="none" extrusionOk="0">
                    <a:moveTo>
                      <a:pt x="1" y="0"/>
                    </a:moveTo>
                    <a:lnTo>
                      <a:pt x="1" y="4953"/>
                    </a:lnTo>
                  </a:path>
                </a:pathLst>
              </a:custGeom>
              <a:noFill/>
              <a:ln w="120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11"/>
              <p:cNvSpPr/>
              <p:nvPr/>
            </p:nvSpPr>
            <p:spPr>
              <a:xfrm>
                <a:off x="7519675" y="2786475"/>
                <a:ext cx="25" cy="1235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942" fill="none" extrusionOk="0">
                    <a:moveTo>
                      <a:pt x="1" y="1"/>
                    </a:moveTo>
                    <a:lnTo>
                      <a:pt x="1" y="4942"/>
                    </a:lnTo>
                  </a:path>
                </a:pathLst>
              </a:custGeom>
              <a:noFill/>
              <a:ln w="120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11"/>
              <p:cNvSpPr/>
              <p:nvPr/>
            </p:nvSpPr>
            <p:spPr>
              <a:xfrm>
                <a:off x="7808100" y="2786475"/>
                <a:ext cx="25" cy="1235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942" fill="none" extrusionOk="0">
                    <a:moveTo>
                      <a:pt x="1" y="1"/>
                    </a:moveTo>
                    <a:lnTo>
                      <a:pt x="1" y="4942"/>
                    </a:lnTo>
                  </a:path>
                </a:pathLst>
              </a:custGeom>
              <a:noFill/>
              <a:ln w="120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11"/>
              <p:cNvSpPr/>
              <p:nvPr/>
            </p:nvSpPr>
            <p:spPr>
              <a:xfrm>
                <a:off x="8096825" y="2786475"/>
                <a:ext cx="25" cy="1235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942" fill="none" extrusionOk="0">
                    <a:moveTo>
                      <a:pt x="1" y="1"/>
                    </a:moveTo>
                    <a:lnTo>
                      <a:pt x="1" y="4942"/>
                    </a:lnTo>
                  </a:path>
                </a:pathLst>
              </a:custGeom>
              <a:noFill/>
              <a:ln w="120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11"/>
              <p:cNvSpPr/>
              <p:nvPr/>
            </p:nvSpPr>
            <p:spPr>
              <a:xfrm>
                <a:off x="7096400" y="2914475"/>
                <a:ext cx="25" cy="1235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942" fill="none" extrusionOk="0">
                    <a:moveTo>
                      <a:pt x="1" y="1"/>
                    </a:moveTo>
                    <a:lnTo>
                      <a:pt x="1" y="4942"/>
                    </a:lnTo>
                  </a:path>
                </a:pathLst>
              </a:custGeom>
              <a:noFill/>
              <a:ln w="120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11"/>
              <p:cNvSpPr/>
              <p:nvPr/>
            </p:nvSpPr>
            <p:spPr>
              <a:xfrm>
                <a:off x="7366675" y="2914475"/>
                <a:ext cx="25" cy="1235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942" fill="none" extrusionOk="0">
                    <a:moveTo>
                      <a:pt x="1" y="1"/>
                    </a:moveTo>
                    <a:lnTo>
                      <a:pt x="1" y="4942"/>
                    </a:lnTo>
                  </a:path>
                </a:pathLst>
              </a:custGeom>
              <a:noFill/>
              <a:ln w="120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11"/>
              <p:cNvSpPr/>
              <p:nvPr/>
            </p:nvSpPr>
            <p:spPr>
              <a:xfrm>
                <a:off x="7636950" y="2914475"/>
                <a:ext cx="25" cy="1235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942" fill="none" extrusionOk="0">
                    <a:moveTo>
                      <a:pt x="1" y="1"/>
                    </a:moveTo>
                    <a:lnTo>
                      <a:pt x="1" y="4942"/>
                    </a:lnTo>
                  </a:path>
                </a:pathLst>
              </a:custGeom>
              <a:noFill/>
              <a:ln w="120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11"/>
              <p:cNvSpPr/>
              <p:nvPr/>
            </p:nvSpPr>
            <p:spPr>
              <a:xfrm>
                <a:off x="7907225" y="2914475"/>
                <a:ext cx="25" cy="1235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942" fill="none" extrusionOk="0">
                    <a:moveTo>
                      <a:pt x="1" y="1"/>
                    </a:moveTo>
                    <a:lnTo>
                      <a:pt x="1" y="4942"/>
                    </a:lnTo>
                  </a:path>
                </a:pathLst>
              </a:custGeom>
              <a:noFill/>
              <a:ln w="120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11"/>
              <p:cNvSpPr/>
              <p:nvPr/>
            </p:nvSpPr>
            <p:spPr>
              <a:xfrm>
                <a:off x="6238875" y="1535725"/>
                <a:ext cx="272675" cy="3104000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24160" extrusionOk="0">
                    <a:moveTo>
                      <a:pt x="0" y="1"/>
                    </a:moveTo>
                    <a:lnTo>
                      <a:pt x="226" y="122897"/>
                    </a:lnTo>
                    <a:lnTo>
                      <a:pt x="10906" y="124159"/>
                    </a:lnTo>
                    <a:lnTo>
                      <a:pt x="1087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11"/>
              <p:cNvSpPr/>
              <p:nvPr/>
            </p:nvSpPr>
            <p:spPr>
              <a:xfrm>
                <a:off x="5127125" y="1482750"/>
                <a:ext cx="3101900" cy="655175"/>
              </a:xfrm>
              <a:custGeom>
                <a:avLst/>
                <a:gdLst/>
                <a:ahLst/>
                <a:cxnLst/>
                <a:rect l="l" t="t" r="r" b="b"/>
                <a:pathLst>
                  <a:path w="124076" h="26207" extrusionOk="0">
                    <a:moveTo>
                      <a:pt x="124075" y="1"/>
                    </a:moveTo>
                    <a:lnTo>
                      <a:pt x="45446" y="36"/>
                    </a:lnTo>
                    <a:lnTo>
                      <a:pt x="0" y="26206"/>
                    </a:lnTo>
                    <a:lnTo>
                      <a:pt x="6846" y="25135"/>
                    </a:lnTo>
                    <a:lnTo>
                      <a:pt x="45720" y="3049"/>
                    </a:lnTo>
                    <a:lnTo>
                      <a:pt x="122194" y="2620"/>
                    </a:lnTo>
                    <a:lnTo>
                      <a:pt x="12407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11"/>
              <p:cNvSpPr/>
              <p:nvPr/>
            </p:nvSpPr>
            <p:spPr>
              <a:xfrm>
                <a:off x="5432800" y="1899475"/>
                <a:ext cx="628675" cy="1218325"/>
              </a:xfrm>
              <a:custGeom>
                <a:avLst/>
                <a:gdLst/>
                <a:ahLst/>
                <a:cxnLst/>
                <a:rect l="l" t="t" r="r" b="b"/>
                <a:pathLst>
                  <a:path w="25147" h="48733" extrusionOk="0">
                    <a:moveTo>
                      <a:pt x="25147" y="0"/>
                    </a:moveTo>
                    <a:lnTo>
                      <a:pt x="25147" y="0"/>
                    </a:lnTo>
                    <a:cubicBezTo>
                      <a:pt x="25146" y="1"/>
                      <a:pt x="17408" y="3739"/>
                      <a:pt x="10597" y="7049"/>
                    </a:cubicBezTo>
                    <a:cubicBezTo>
                      <a:pt x="5252" y="9632"/>
                      <a:pt x="477" y="11954"/>
                      <a:pt x="430" y="12002"/>
                    </a:cubicBezTo>
                    <a:lnTo>
                      <a:pt x="1" y="48732"/>
                    </a:lnTo>
                    <a:lnTo>
                      <a:pt x="6014" y="46958"/>
                    </a:lnTo>
                    <a:lnTo>
                      <a:pt x="24694" y="41541"/>
                    </a:lnTo>
                    <a:lnTo>
                      <a:pt x="2514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11"/>
              <p:cNvSpPr/>
              <p:nvPr/>
            </p:nvSpPr>
            <p:spPr>
              <a:xfrm>
                <a:off x="5447700" y="1930725"/>
                <a:ext cx="598900" cy="1127550"/>
              </a:xfrm>
              <a:custGeom>
                <a:avLst/>
                <a:gdLst/>
                <a:ahLst/>
                <a:cxnLst/>
                <a:rect l="l" t="t" r="r" b="b"/>
                <a:pathLst>
                  <a:path w="23956" h="45102" extrusionOk="0">
                    <a:moveTo>
                      <a:pt x="23956" y="0"/>
                    </a:moveTo>
                    <a:cubicBezTo>
                      <a:pt x="23955" y="1"/>
                      <a:pt x="500" y="11323"/>
                      <a:pt x="405" y="11419"/>
                    </a:cubicBezTo>
                    <a:lnTo>
                      <a:pt x="0" y="45101"/>
                    </a:lnTo>
                    <a:lnTo>
                      <a:pt x="23503" y="37719"/>
                    </a:lnTo>
                    <a:lnTo>
                      <a:pt x="23956" y="0"/>
                    </a:lnTo>
                    <a:close/>
                  </a:path>
                </a:pathLst>
              </a:custGeom>
              <a:solidFill>
                <a:srgbClr val="FFDE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11"/>
              <p:cNvSpPr/>
              <p:nvPr/>
            </p:nvSpPr>
            <p:spPr>
              <a:xfrm>
                <a:off x="5448000" y="1930725"/>
                <a:ext cx="598600" cy="1127550"/>
              </a:xfrm>
              <a:custGeom>
                <a:avLst/>
                <a:gdLst/>
                <a:ahLst/>
                <a:cxnLst/>
                <a:rect l="l" t="t" r="r" b="b"/>
                <a:pathLst>
                  <a:path w="23944" h="45102" extrusionOk="0">
                    <a:moveTo>
                      <a:pt x="23944" y="0"/>
                    </a:moveTo>
                    <a:lnTo>
                      <a:pt x="23455" y="37719"/>
                    </a:lnTo>
                    <a:lnTo>
                      <a:pt x="0" y="45101"/>
                    </a:lnTo>
                    <a:lnTo>
                      <a:pt x="393" y="11419"/>
                    </a:lnTo>
                    <a:cubicBezTo>
                      <a:pt x="429" y="11371"/>
                      <a:pt x="4917" y="9204"/>
                      <a:pt x="9966" y="6751"/>
                    </a:cubicBezTo>
                    <a:lnTo>
                      <a:pt x="9966" y="6751"/>
                    </a:lnTo>
                    <a:cubicBezTo>
                      <a:pt x="16490" y="3596"/>
                      <a:pt x="23944" y="0"/>
                      <a:pt x="239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11"/>
              <p:cNvSpPr/>
              <p:nvPr/>
            </p:nvSpPr>
            <p:spPr>
              <a:xfrm>
                <a:off x="5580750" y="2139075"/>
                <a:ext cx="11025" cy="9067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6268" fill="none" extrusionOk="0">
                    <a:moveTo>
                      <a:pt x="441" y="1"/>
                    </a:moveTo>
                    <a:lnTo>
                      <a:pt x="0" y="36267"/>
                    </a:lnTo>
                  </a:path>
                </a:pathLst>
              </a:custGeom>
              <a:solidFill>
                <a:schemeClr val="accent4"/>
              </a:solidFill>
              <a:ln w="565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11"/>
              <p:cNvSpPr/>
              <p:nvPr/>
            </p:nvSpPr>
            <p:spPr>
              <a:xfrm>
                <a:off x="5834950" y="2013775"/>
                <a:ext cx="10725" cy="92930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37172" fill="none" extrusionOk="0">
                    <a:moveTo>
                      <a:pt x="429" y="0"/>
                    </a:moveTo>
                    <a:lnTo>
                      <a:pt x="0" y="37172"/>
                    </a:lnTo>
                  </a:path>
                </a:pathLst>
              </a:custGeom>
              <a:solidFill>
                <a:schemeClr val="accent4"/>
              </a:solidFill>
              <a:ln w="565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11"/>
              <p:cNvSpPr/>
              <p:nvPr/>
            </p:nvSpPr>
            <p:spPr>
              <a:xfrm>
                <a:off x="5447400" y="1930725"/>
                <a:ext cx="599200" cy="1127550"/>
              </a:xfrm>
              <a:custGeom>
                <a:avLst/>
                <a:gdLst/>
                <a:ahLst/>
                <a:cxnLst/>
                <a:rect l="l" t="t" r="r" b="b"/>
                <a:pathLst>
                  <a:path w="23968" h="45102" extrusionOk="0">
                    <a:moveTo>
                      <a:pt x="23968" y="0"/>
                    </a:moveTo>
                    <a:lnTo>
                      <a:pt x="417" y="11145"/>
                    </a:lnTo>
                    <a:lnTo>
                      <a:pt x="405" y="11919"/>
                    </a:lnTo>
                    <a:lnTo>
                      <a:pt x="0" y="45101"/>
                    </a:lnTo>
                    <a:lnTo>
                      <a:pt x="643" y="44887"/>
                    </a:lnTo>
                    <a:lnTo>
                      <a:pt x="1072" y="11609"/>
                    </a:lnTo>
                    <a:lnTo>
                      <a:pt x="23968" y="786"/>
                    </a:lnTo>
                    <a:lnTo>
                      <a:pt x="239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11"/>
              <p:cNvSpPr/>
              <p:nvPr/>
            </p:nvSpPr>
            <p:spPr>
              <a:xfrm>
                <a:off x="5304525" y="3219275"/>
                <a:ext cx="939725" cy="1388875"/>
              </a:xfrm>
              <a:custGeom>
                <a:avLst/>
                <a:gdLst/>
                <a:ahLst/>
                <a:cxnLst/>
                <a:rect l="l" t="t" r="r" b="b"/>
                <a:pathLst>
                  <a:path w="37589" h="55555" extrusionOk="0">
                    <a:moveTo>
                      <a:pt x="37362" y="1"/>
                    </a:moveTo>
                    <a:lnTo>
                      <a:pt x="0" y="8025"/>
                    </a:lnTo>
                    <a:cubicBezTo>
                      <a:pt x="0" y="8180"/>
                      <a:pt x="155" y="42434"/>
                      <a:pt x="155" y="42434"/>
                    </a:cubicBezTo>
                    <a:lnTo>
                      <a:pt x="37588" y="55555"/>
                    </a:lnTo>
                    <a:lnTo>
                      <a:pt x="3736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11"/>
              <p:cNvSpPr/>
              <p:nvPr/>
            </p:nvSpPr>
            <p:spPr>
              <a:xfrm>
                <a:off x="6238875" y="3219275"/>
                <a:ext cx="1927325" cy="1454075"/>
              </a:xfrm>
              <a:custGeom>
                <a:avLst/>
                <a:gdLst/>
                <a:ahLst/>
                <a:cxnLst/>
                <a:rect l="l" t="t" r="r" b="b"/>
                <a:pathLst>
                  <a:path w="77093" h="58163" extrusionOk="0">
                    <a:moveTo>
                      <a:pt x="24" y="1"/>
                    </a:moveTo>
                    <a:lnTo>
                      <a:pt x="24" y="1"/>
                    </a:lnTo>
                    <a:cubicBezTo>
                      <a:pt x="0" y="858"/>
                      <a:pt x="238" y="55543"/>
                      <a:pt x="238" y="55543"/>
                    </a:cubicBezTo>
                    <a:lnTo>
                      <a:pt x="23491" y="58162"/>
                    </a:lnTo>
                    <a:lnTo>
                      <a:pt x="77093" y="55698"/>
                    </a:lnTo>
                    <a:lnTo>
                      <a:pt x="77093" y="167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11"/>
              <p:cNvSpPr/>
              <p:nvPr/>
            </p:nvSpPr>
            <p:spPr>
              <a:xfrm>
                <a:off x="5306000" y="3374950"/>
                <a:ext cx="2851575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114063" h="6597" fill="none" extrusionOk="0">
                    <a:moveTo>
                      <a:pt x="114063" y="0"/>
                    </a:moveTo>
                    <a:lnTo>
                      <a:pt x="37375" y="215"/>
                    </a:lnTo>
                    <a:lnTo>
                      <a:pt x="1" y="6597"/>
                    </a:lnTo>
                  </a:path>
                </a:pathLst>
              </a:custGeom>
              <a:noFill/>
              <a:ln w="9525" cap="flat" cmpd="sng">
                <a:solidFill>
                  <a:schemeClr val="accent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11"/>
              <p:cNvSpPr/>
              <p:nvPr/>
            </p:nvSpPr>
            <p:spPr>
              <a:xfrm>
                <a:off x="5307200" y="3564550"/>
                <a:ext cx="2850375" cy="108975"/>
              </a:xfrm>
              <a:custGeom>
                <a:avLst/>
                <a:gdLst/>
                <a:ahLst/>
                <a:cxnLst/>
                <a:rect l="l" t="t" r="r" b="b"/>
                <a:pathLst>
                  <a:path w="114015" h="4359" fill="none" extrusionOk="0">
                    <a:moveTo>
                      <a:pt x="0" y="4358"/>
                    </a:moveTo>
                    <a:lnTo>
                      <a:pt x="37255" y="989"/>
                    </a:lnTo>
                    <a:lnTo>
                      <a:pt x="114015" y="1"/>
                    </a:lnTo>
                  </a:path>
                </a:pathLst>
              </a:custGeom>
              <a:noFill/>
              <a:ln w="9525" cap="flat" cmpd="sng">
                <a:solidFill>
                  <a:schemeClr val="accent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11"/>
              <p:cNvSpPr/>
              <p:nvPr/>
            </p:nvSpPr>
            <p:spPr>
              <a:xfrm>
                <a:off x="5307800" y="3763975"/>
                <a:ext cx="28572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114289" h="2299" fill="none" extrusionOk="0">
                    <a:moveTo>
                      <a:pt x="0" y="2251"/>
                    </a:moveTo>
                    <a:lnTo>
                      <a:pt x="37303" y="2299"/>
                    </a:lnTo>
                    <a:lnTo>
                      <a:pt x="114288" y="1"/>
                    </a:lnTo>
                  </a:path>
                </a:pathLst>
              </a:custGeom>
              <a:noFill/>
              <a:ln w="9525" cap="flat" cmpd="sng">
                <a:solidFill>
                  <a:schemeClr val="accent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11"/>
              <p:cNvSpPr/>
              <p:nvPr/>
            </p:nvSpPr>
            <p:spPr>
              <a:xfrm>
                <a:off x="5307200" y="3969975"/>
                <a:ext cx="2846500" cy="89000"/>
              </a:xfrm>
              <a:custGeom>
                <a:avLst/>
                <a:gdLst/>
                <a:ahLst/>
                <a:cxnLst/>
                <a:rect l="l" t="t" r="r" b="b"/>
                <a:pathLst>
                  <a:path w="113860" h="3560" fill="none" extrusionOk="0">
                    <a:moveTo>
                      <a:pt x="0" y="0"/>
                    </a:moveTo>
                    <a:lnTo>
                      <a:pt x="37327" y="3560"/>
                    </a:lnTo>
                    <a:lnTo>
                      <a:pt x="113860" y="2405"/>
                    </a:lnTo>
                  </a:path>
                </a:pathLst>
              </a:custGeom>
              <a:noFill/>
              <a:ln w="9525" cap="flat" cmpd="sng">
                <a:solidFill>
                  <a:schemeClr val="accent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11"/>
              <p:cNvSpPr/>
              <p:nvPr/>
            </p:nvSpPr>
            <p:spPr>
              <a:xfrm>
                <a:off x="5308400" y="4124450"/>
                <a:ext cx="2856625" cy="217000"/>
              </a:xfrm>
              <a:custGeom>
                <a:avLst/>
                <a:gdLst/>
                <a:ahLst/>
                <a:cxnLst/>
                <a:rect l="l" t="t" r="r" b="b"/>
                <a:pathLst>
                  <a:path w="114265" h="8680" fill="none" extrusionOk="0">
                    <a:moveTo>
                      <a:pt x="0" y="0"/>
                    </a:moveTo>
                    <a:lnTo>
                      <a:pt x="37279" y="8680"/>
                    </a:lnTo>
                    <a:lnTo>
                      <a:pt x="114264" y="7204"/>
                    </a:lnTo>
                  </a:path>
                </a:pathLst>
              </a:custGeom>
              <a:noFill/>
              <a:ln w="9525" cap="flat" cmpd="sng">
                <a:solidFill>
                  <a:schemeClr val="accent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11"/>
              <p:cNvSpPr/>
              <p:nvPr/>
            </p:nvSpPr>
            <p:spPr>
              <a:xfrm>
                <a:off x="6286200" y="1850050"/>
                <a:ext cx="181000" cy="9215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36863" extrusionOk="0">
                    <a:moveTo>
                      <a:pt x="0" y="1"/>
                    </a:moveTo>
                    <a:lnTo>
                      <a:pt x="0" y="36863"/>
                    </a:lnTo>
                    <a:lnTo>
                      <a:pt x="7239" y="36863"/>
                    </a:lnTo>
                    <a:lnTo>
                      <a:pt x="723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11"/>
              <p:cNvSpPr/>
              <p:nvPr/>
            </p:nvSpPr>
            <p:spPr>
              <a:xfrm>
                <a:off x="6297500" y="1870600"/>
                <a:ext cx="156600" cy="876325"/>
              </a:xfrm>
              <a:custGeom>
                <a:avLst/>
                <a:gdLst/>
                <a:ahLst/>
                <a:cxnLst/>
                <a:rect l="l" t="t" r="r" b="b"/>
                <a:pathLst>
                  <a:path w="6264" h="35053" extrusionOk="0">
                    <a:moveTo>
                      <a:pt x="1" y="0"/>
                    </a:moveTo>
                    <a:lnTo>
                      <a:pt x="1" y="35052"/>
                    </a:lnTo>
                    <a:lnTo>
                      <a:pt x="6263" y="35052"/>
                    </a:lnTo>
                    <a:lnTo>
                      <a:pt x="6263" y="0"/>
                    </a:lnTo>
                    <a:close/>
                  </a:path>
                </a:pathLst>
              </a:custGeom>
              <a:solidFill>
                <a:srgbClr val="BDB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11"/>
              <p:cNvSpPr/>
              <p:nvPr/>
            </p:nvSpPr>
            <p:spPr>
              <a:xfrm>
                <a:off x="6297500" y="1870600"/>
                <a:ext cx="156600" cy="876325"/>
              </a:xfrm>
              <a:custGeom>
                <a:avLst/>
                <a:gdLst/>
                <a:ahLst/>
                <a:cxnLst/>
                <a:rect l="l" t="t" r="r" b="b"/>
                <a:pathLst>
                  <a:path w="6264" h="35053" extrusionOk="0">
                    <a:moveTo>
                      <a:pt x="1" y="0"/>
                    </a:moveTo>
                    <a:lnTo>
                      <a:pt x="1" y="35052"/>
                    </a:lnTo>
                    <a:lnTo>
                      <a:pt x="6263" y="35052"/>
                    </a:lnTo>
                    <a:lnTo>
                      <a:pt x="626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11"/>
              <p:cNvSpPr/>
              <p:nvPr/>
            </p:nvSpPr>
            <p:spPr>
              <a:xfrm>
                <a:off x="6293625" y="1901250"/>
                <a:ext cx="1643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" fill="none" extrusionOk="0">
                    <a:moveTo>
                      <a:pt x="1" y="1"/>
                    </a:moveTo>
                    <a:lnTo>
                      <a:pt x="6573" y="1"/>
                    </a:lnTo>
                  </a:path>
                </a:pathLst>
              </a:custGeom>
              <a:solidFill>
                <a:schemeClr val="accent4"/>
              </a:solidFill>
              <a:ln w="505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11"/>
              <p:cNvSpPr/>
              <p:nvPr/>
            </p:nvSpPr>
            <p:spPr>
              <a:xfrm>
                <a:off x="6293625" y="1946800"/>
                <a:ext cx="1643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" fill="none" extrusionOk="0">
                    <a:moveTo>
                      <a:pt x="1" y="0"/>
                    </a:moveTo>
                    <a:lnTo>
                      <a:pt x="6573" y="0"/>
                    </a:lnTo>
                  </a:path>
                </a:pathLst>
              </a:custGeom>
              <a:solidFill>
                <a:schemeClr val="accent4"/>
              </a:solidFill>
              <a:ln w="505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11"/>
              <p:cNvSpPr/>
              <p:nvPr/>
            </p:nvSpPr>
            <p:spPr>
              <a:xfrm>
                <a:off x="6293625" y="1992350"/>
                <a:ext cx="1643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" fill="none" extrusionOk="0">
                    <a:moveTo>
                      <a:pt x="1" y="0"/>
                    </a:moveTo>
                    <a:lnTo>
                      <a:pt x="6573" y="0"/>
                    </a:lnTo>
                  </a:path>
                </a:pathLst>
              </a:custGeom>
              <a:solidFill>
                <a:schemeClr val="accent4"/>
              </a:solidFill>
              <a:ln w="505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11"/>
              <p:cNvSpPr/>
              <p:nvPr/>
            </p:nvSpPr>
            <p:spPr>
              <a:xfrm>
                <a:off x="6293625" y="2037875"/>
                <a:ext cx="1643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" fill="none" extrusionOk="0">
                    <a:moveTo>
                      <a:pt x="1" y="1"/>
                    </a:moveTo>
                    <a:lnTo>
                      <a:pt x="6573" y="1"/>
                    </a:lnTo>
                  </a:path>
                </a:pathLst>
              </a:custGeom>
              <a:solidFill>
                <a:schemeClr val="accent4"/>
              </a:solidFill>
              <a:ln w="505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11"/>
              <p:cNvSpPr/>
              <p:nvPr/>
            </p:nvSpPr>
            <p:spPr>
              <a:xfrm>
                <a:off x="6293625" y="2083425"/>
                <a:ext cx="1643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" fill="none" extrusionOk="0">
                    <a:moveTo>
                      <a:pt x="1" y="0"/>
                    </a:moveTo>
                    <a:lnTo>
                      <a:pt x="6573" y="0"/>
                    </a:lnTo>
                  </a:path>
                </a:pathLst>
              </a:custGeom>
              <a:solidFill>
                <a:schemeClr val="accent4"/>
              </a:solidFill>
              <a:ln w="505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11"/>
              <p:cNvSpPr/>
              <p:nvPr/>
            </p:nvSpPr>
            <p:spPr>
              <a:xfrm>
                <a:off x="6293625" y="2128975"/>
                <a:ext cx="1643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" fill="none" extrusionOk="0">
                    <a:moveTo>
                      <a:pt x="1" y="0"/>
                    </a:moveTo>
                    <a:lnTo>
                      <a:pt x="6573" y="0"/>
                    </a:lnTo>
                  </a:path>
                </a:pathLst>
              </a:custGeom>
              <a:solidFill>
                <a:schemeClr val="accent4"/>
              </a:solidFill>
              <a:ln w="505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11"/>
              <p:cNvSpPr/>
              <p:nvPr/>
            </p:nvSpPr>
            <p:spPr>
              <a:xfrm>
                <a:off x="6293625" y="2174500"/>
                <a:ext cx="1643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" fill="none" extrusionOk="0">
                    <a:moveTo>
                      <a:pt x="1" y="1"/>
                    </a:moveTo>
                    <a:lnTo>
                      <a:pt x="6573" y="1"/>
                    </a:lnTo>
                  </a:path>
                </a:pathLst>
              </a:custGeom>
              <a:solidFill>
                <a:schemeClr val="accent4"/>
              </a:solidFill>
              <a:ln w="505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11"/>
              <p:cNvSpPr/>
              <p:nvPr/>
            </p:nvSpPr>
            <p:spPr>
              <a:xfrm>
                <a:off x="6293625" y="2219750"/>
                <a:ext cx="1643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" fill="none" extrusionOk="0">
                    <a:moveTo>
                      <a:pt x="1" y="0"/>
                    </a:moveTo>
                    <a:lnTo>
                      <a:pt x="6573" y="0"/>
                    </a:lnTo>
                  </a:path>
                </a:pathLst>
              </a:custGeom>
              <a:solidFill>
                <a:schemeClr val="accent4"/>
              </a:solidFill>
              <a:ln w="505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11"/>
              <p:cNvSpPr/>
              <p:nvPr/>
            </p:nvSpPr>
            <p:spPr>
              <a:xfrm>
                <a:off x="6293625" y="2265300"/>
                <a:ext cx="1643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" fill="none" extrusionOk="0">
                    <a:moveTo>
                      <a:pt x="1" y="0"/>
                    </a:moveTo>
                    <a:lnTo>
                      <a:pt x="6573" y="0"/>
                    </a:lnTo>
                  </a:path>
                </a:pathLst>
              </a:custGeom>
              <a:solidFill>
                <a:schemeClr val="accent4"/>
              </a:solidFill>
              <a:ln w="505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11"/>
              <p:cNvSpPr/>
              <p:nvPr/>
            </p:nvSpPr>
            <p:spPr>
              <a:xfrm>
                <a:off x="6293625" y="2310825"/>
                <a:ext cx="1643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" fill="none" extrusionOk="0">
                    <a:moveTo>
                      <a:pt x="1" y="1"/>
                    </a:moveTo>
                    <a:lnTo>
                      <a:pt x="6573" y="1"/>
                    </a:lnTo>
                  </a:path>
                </a:pathLst>
              </a:custGeom>
              <a:solidFill>
                <a:schemeClr val="accent4"/>
              </a:solidFill>
              <a:ln w="505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11"/>
              <p:cNvSpPr/>
              <p:nvPr/>
            </p:nvSpPr>
            <p:spPr>
              <a:xfrm>
                <a:off x="6293625" y="2356375"/>
                <a:ext cx="1643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" fill="none" extrusionOk="0">
                    <a:moveTo>
                      <a:pt x="1" y="0"/>
                    </a:moveTo>
                    <a:lnTo>
                      <a:pt x="6573" y="0"/>
                    </a:lnTo>
                  </a:path>
                </a:pathLst>
              </a:custGeom>
              <a:solidFill>
                <a:schemeClr val="accent4"/>
              </a:solidFill>
              <a:ln w="505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11"/>
              <p:cNvSpPr/>
              <p:nvPr/>
            </p:nvSpPr>
            <p:spPr>
              <a:xfrm>
                <a:off x="6293625" y="2401925"/>
                <a:ext cx="1643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" fill="none" extrusionOk="0">
                    <a:moveTo>
                      <a:pt x="1" y="0"/>
                    </a:moveTo>
                    <a:lnTo>
                      <a:pt x="6573" y="0"/>
                    </a:lnTo>
                  </a:path>
                </a:pathLst>
              </a:custGeom>
              <a:solidFill>
                <a:schemeClr val="accent4"/>
              </a:solidFill>
              <a:ln w="505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11"/>
              <p:cNvSpPr/>
              <p:nvPr/>
            </p:nvSpPr>
            <p:spPr>
              <a:xfrm>
                <a:off x="6293625" y="2447450"/>
                <a:ext cx="1643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" fill="none" extrusionOk="0">
                    <a:moveTo>
                      <a:pt x="1" y="1"/>
                    </a:moveTo>
                    <a:lnTo>
                      <a:pt x="6573" y="1"/>
                    </a:lnTo>
                  </a:path>
                </a:pathLst>
              </a:custGeom>
              <a:solidFill>
                <a:schemeClr val="accent4"/>
              </a:solidFill>
              <a:ln w="505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11"/>
              <p:cNvSpPr/>
              <p:nvPr/>
            </p:nvSpPr>
            <p:spPr>
              <a:xfrm>
                <a:off x="6293625" y="2493000"/>
                <a:ext cx="1643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" fill="none" extrusionOk="0">
                    <a:moveTo>
                      <a:pt x="1" y="0"/>
                    </a:moveTo>
                    <a:lnTo>
                      <a:pt x="6573" y="0"/>
                    </a:lnTo>
                  </a:path>
                </a:pathLst>
              </a:custGeom>
              <a:solidFill>
                <a:schemeClr val="accent4"/>
              </a:solidFill>
              <a:ln w="505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11"/>
              <p:cNvSpPr/>
              <p:nvPr/>
            </p:nvSpPr>
            <p:spPr>
              <a:xfrm>
                <a:off x="6293625" y="2538525"/>
                <a:ext cx="1643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" fill="none" extrusionOk="0">
                    <a:moveTo>
                      <a:pt x="1" y="1"/>
                    </a:moveTo>
                    <a:lnTo>
                      <a:pt x="6573" y="1"/>
                    </a:lnTo>
                  </a:path>
                </a:pathLst>
              </a:custGeom>
              <a:solidFill>
                <a:schemeClr val="accent4"/>
              </a:solidFill>
              <a:ln w="505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11"/>
              <p:cNvSpPr/>
              <p:nvPr/>
            </p:nvSpPr>
            <p:spPr>
              <a:xfrm>
                <a:off x="6293625" y="2584075"/>
                <a:ext cx="1643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" fill="none" extrusionOk="0">
                    <a:moveTo>
                      <a:pt x="1" y="1"/>
                    </a:moveTo>
                    <a:lnTo>
                      <a:pt x="6573" y="1"/>
                    </a:lnTo>
                  </a:path>
                </a:pathLst>
              </a:custGeom>
              <a:solidFill>
                <a:schemeClr val="accent4"/>
              </a:solidFill>
              <a:ln w="505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11"/>
              <p:cNvSpPr/>
              <p:nvPr/>
            </p:nvSpPr>
            <p:spPr>
              <a:xfrm>
                <a:off x="6293625" y="2629325"/>
                <a:ext cx="1643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" fill="none" extrusionOk="0">
                    <a:moveTo>
                      <a:pt x="1" y="0"/>
                    </a:moveTo>
                    <a:lnTo>
                      <a:pt x="6573" y="0"/>
                    </a:lnTo>
                  </a:path>
                </a:pathLst>
              </a:custGeom>
              <a:solidFill>
                <a:schemeClr val="accent4"/>
              </a:solidFill>
              <a:ln w="505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11"/>
              <p:cNvSpPr/>
              <p:nvPr/>
            </p:nvSpPr>
            <p:spPr>
              <a:xfrm>
                <a:off x="6293625" y="2674875"/>
                <a:ext cx="1643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" fill="none" extrusionOk="0">
                    <a:moveTo>
                      <a:pt x="1" y="0"/>
                    </a:moveTo>
                    <a:lnTo>
                      <a:pt x="6573" y="0"/>
                    </a:lnTo>
                  </a:path>
                </a:pathLst>
              </a:custGeom>
              <a:solidFill>
                <a:schemeClr val="accent4"/>
              </a:solidFill>
              <a:ln w="505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11"/>
              <p:cNvSpPr/>
              <p:nvPr/>
            </p:nvSpPr>
            <p:spPr>
              <a:xfrm>
                <a:off x="6293625" y="2720400"/>
                <a:ext cx="1643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" fill="none" extrusionOk="0">
                    <a:moveTo>
                      <a:pt x="1" y="1"/>
                    </a:moveTo>
                    <a:lnTo>
                      <a:pt x="6573" y="1"/>
                    </a:lnTo>
                  </a:path>
                </a:pathLst>
              </a:custGeom>
              <a:solidFill>
                <a:schemeClr val="accent4"/>
              </a:solidFill>
              <a:ln w="505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11"/>
              <p:cNvSpPr/>
              <p:nvPr/>
            </p:nvSpPr>
            <p:spPr>
              <a:xfrm>
                <a:off x="6771075" y="1852150"/>
                <a:ext cx="1335900" cy="858750"/>
              </a:xfrm>
              <a:custGeom>
                <a:avLst/>
                <a:gdLst/>
                <a:ahLst/>
                <a:cxnLst/>
                <a:rect l="l" t="t" r="r" b="b"/>
                <a:pathLst>
                  <a:path w="53436" h="34350" extrusionOk="0">
                    <a:moveTo>
                      <a:pt x="0" y="0"/>
                    </a:moveTo>
                    <a:lnTo>
                      <a:pt x="0" y="34350"/>
                    </a:lnTo>
                    <a:lnTo>
                      <a:pt x="53436" y="34350"/>
                    </a:lnTo>
                    <a:lnTo>
                      <a:pt x="53436" y="0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11"/>
              <p:cNvSpPr/>
              <p:nvPr/>
            </p:nvSpPr>
            <p:spPr>
              <a:xfrm>
                <a:off x="6802025" y="1876850"/>
                <a:ext cx="1279350" cy="797150"/>
              </a:xfrm>
              <a:custGeom>
                <a:avLst/>
                <a:gdLst/>
                <a:ahLst/>
                <a:cxnLst/>
                <a:rect l="l" t="t" r="r" b="b"/>
                <a:pathLst>
                  <a:path w="51174" h="31886" extrusionOk="0">
                    <a:moveTo>
                      <a:pt x="1" y="0"/>
                    </a:moveTo>
                    <a:lnTo>
                      <a:pt x="1" y="31885"/>
                    </a:lnTo>
                    <a:lnTo>
                      <a:pt x="51174" y="31885"/>
                    </a:lnTo>
                    <a:lnTo>
                      <a:pt x="51174" y="0"/>
                    </a:lnTo>
                    <a:close/>
                  </a:path>
                </a:pathLst>
              </a:custGeom>
              <a:solidFill>
                <a:srgbClr val="FFDE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11"/>
              <p:cNvSpPr/>
              <p:nvPr/>
            </p:nvSpPr>
            <p:spPr>
              <a:xfrm>
                <a:off x="6802025" y="1876850"/>
                <a:ext cx="1279350" cy="797150"/>
              </a:xfrm>
              <a:custGeom>
                <a:avLst/>
                <a:gdLst/>
                <a:ahLst/>
                <a:cxnLst/>
                <a:rect l="l" t="t" r="r" b="b"/>
                <a:pathLst>
                  <a:path w="51174" h="31886" extrusionOk="0">
                    <a:moveTo>
                      <a:pt x="1" y="0"/>
                    </a:moveTo>
                    <a:lnTo>
                      <a:pt x="51174" y="0"/>
                    </a:lnTo>
                    <a:lnTo>
                      <a:pt x="51174" y="31885"/>
                    </a:lnTo>
                    <a:lnTo>
                      <a:pt x="1" y="3188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11"/>
              <p:cNvSpPr/>
              <p:nvPr/>
            </p:nvSpPr>
            <p:spPr>
              <a:xfrm>
                <a:off x="6790750" y="1913750"/>
                <a:ext cx="1245271" cy="810514"/>
              </a:xfrm>
              <a:custGeom>
                <a:avLst/>
                <a:gdLst/>
                <a:ahLst/>
                <a:cxnLst/>
                <a:rect l="l" t="t" r="r" b="b"/>
                <a:pathLst>
                  <a:path w="50554" h="31910" extrusionOk="0">
                    <a:moveTo>
                      <a:pt x="50554" y="1"/>
                    </a:moveTo>
                    <a:lnTo>
                      <a:pt x="50554" y="3132"/>
                    </a:lnTo>
                    <a:cubicBezTo>
                      <a:pt x="50090" y="3311"/>
                      <a:pt x="49625" y="3513"/>
                      <a:pt x="49232" y="3787"/>
                    </a:cubicBezTo>
                    <a:cubicBezTo>
                      <a:pt x="47363" y="5073"/>
                      <a:pt x="47256" y="7728"/>
                      <a:pt x="46542" y="9883"/>
                    </a:cubicBezTo>
                    <a:cubicBezTo>
                      <a:pt x="45434" y="13241"/>
                      <a:pt x="42517" y="15777"/>
                      <a:pt x="39243" y="17062"/>
                    </a:cubicBezTo>
                    <a:cubicBezTo>
                      <a:pt x="35957" y="18348"/>
                      <a:pt x="32349" y="18515"/>
                      <a:pt x="28849" y="18253"/>
                    </a:cubicBezTo>
                    <a:cubicBezTo>
                      <a:pt x="26944" y="18110"/>
                      <a:pt x="24896" y="17896"/>
                      <a:pt x="23277" y="18908"/>
                    </a:cubicBezTo>
                    <a:cubicBezTo>
                      <a:pt x="21110" y="20277"/>
                      <a:pt x="20669" y="23242"/>
                      <a:pt x="19205" y="25349"/>
                    </a:cubicBezTo>
                    <a:cubicBezTo>
                      <a:pt x="17859" y="27290"/>
                      <a:pt x="15526" y="28481"/>
                      <a:pt x="13168" y="28445"/>
                    </a:cubicBezTo>
                    <a:cubicBezTo>
                      <a:pt x="10930" y="28409"/>
                      <a:pt x="8525" y="27349"/>
                      <a:pt x="6525" y="28385"/>
                    </a:cubicBezTo>
                    <a:cubicBezTo>
                      <a:pt x="5108" y="29123"/>
                      <a:pt x="3453" y="31910"/>
                      <a:pt x="1584" y="30814"/>
                    </a:cubicBezTo>
                    <a:cubicBezTo>
                      <a:pt x="0" y="29874"/>
                      <a:pt x="310" y="26599"/>
                      <a:pt x="714" y="25159"/>
                    </a:cubicBezTo>
                    <a:cubicBezTo>
                      <a:pt x="1238" y="23313"/>
                      <a:pt x="2929" y="21646"/>
                      <a:pt x="4822" y="21837"/>
                    </a:cubicBezTo>
                    <a:cubicBezTo>
                      <a:pt x="6417" y="21992"/>
                      <a:pt x="7691" y="23361"/>
                      <a:pt x="9275" y="23551"/>
                    </a:cubicBezTo>
                    <a:cubicBezTo>
                      <a:pt x="11549" y="23813"/>
                      <a:pt x="13359" y="21634"/>
                      <a:pt x="14311" y="19539"/>
                    </a:cubicBezTo>
                    <a:cubicBezTo>
                      <a:pt x="15264" y="17443"/>
                      <a:pt x="15990" y="15026"/>
                      <a:pt x="17931" y="13800"/>
                    </a:cubicBezTo>
                    <a:cubicBezTo>
                      <a:pt x="20848" y="11955"/>
                      <a:pt x="24717" y="13860"/>
                      <a:pt x="28111" y="13169"/>
                    </a:cubicBezTo>
                    <a:cubicBezTo>
                      <a:pt x="31028" y="12586"/>
                      <a:pt x="33218" y="10133"/>
                      <a:pt x="34838" y="7621"/>
                    </a:cubicBezTo>
                    <a:cubicBezTo>
                      <a:pt x="36445" y="5097"/>
                      <a:pt x="37767" y="2299"/>
                      <a:pt x="39969" y="275"/>
                    </a:cubicBezTo>
                    <a:cubicBezTo>
                      <a:pt x="40065" y="179"/>
                      <a:pt x="40172" y="84"/>
                      <a:pt x="40291" y="1"/>
                    </a:cubicBezTo>
                    <a:close/>
                  </a:path>
                </a:pathLst>
              </a:custGeom>
              <a:solidFill>
                <a:srgbClr val="FFFFFF">
                  <a:alpha val="48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11"/>
              <p:cNvSpPr/>
              <p:nvPr/>
            </p:nvSpPr>
            <p:spPr>
              <a:xfrm>
                <a:off x="6746375" y="2695700"/>
                <a:ext cx="1373700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54948" h="2132" extrusionOk="0">
                    <a:moveTo>
                      <a:pt x="0" y="0"/>
                    </a:moveTo>
                    <a:lnTo>
                      <a:pt x="0" y="2132"/>
                    </a:lnTo>
                    <a:lnTo>
                      <a:pt x="54948" y="2132"/>
                    </a:lnTo>
                    <a:lnTo>
                      <a:pt x="5494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11"/>
              <p:cNvSpPr/>
              <p:nvPr/>
            </p:nvSpPr>
            <p:spPr>
              <a:xfrm>
                <a:off x="6745475" y="2748075"/>
                <a:ext cx="137282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54913" h="680" extrusionOk="0">
                    <a:moveTo>
                      <a:pt x="0" y="1"/>
                    </a:moveTo>
                    <a:lnTo>
                      <a:pt x="0" y="680"/>
                    </a:lnTo>
                    <a:lnTo>
                      <a:pt x="54912" y="680"/>
                    </a:lnTo>
                    <a:lnTo>
                      <a:pt x="5491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11"/>
              <p:cNvSpPr/>
              <p:nvPr/>
            </p:nvSpPr>
            <p:spPr>
              <a:xfrm>
                <a:off x="6771075" y="2674026"/>
                <a:ext cx="133590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53436" h="454" extrusionOk="0">
                    <a:moveTo>
                      <a:pt x="0" y="1"/>
                    </a:moveTo>
                    <a:lnTo>
                      <a:pt x="0" y="453"/>
                    </a:lnTo>
                    <a:lnTo>
                      <a:pt x="53436" y="453"/>
                    </a:lnTo>
                    <a:lnTo>
                      <a:pt x="5343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11"/>
              <p:cNvSpPr/>
              <p:nvPr/>
            </p:nvSpPr>
            <p:spPr>
              <a:xfrm>
                <a:off x="6802325" y="1876850"/>
                <a:ext cx="1279050" cy="797187"/>
              </a:xfrm>
              <a:custGeom>
                <a:avLst/>
                <a:gdLst/>
                <a:ahLst/>
                <a:cxnLst/>
                <a:rect l="l" t="t" r="r" b="b"/>
                <a:pathLst>
                  <a:path w="51162" h="31862" extrusionOk="0">
                    <a:moveTo>
                      <a:pt x="1" y="0"/>
                    </a:moveTo>
                    <a:lnTo>
                      <a:pt x="1" y="1477"/>
                    </a:lnTo>
                    <a:lnTo>
                      <a:pt x="49352" y="1477"/>
                    </a:lnTo>
                    <a:lnTo>
                      <a:pt x="49352" y="31862"/>
                    </a:lnTo>
                    <a:lnTo>
                      <a:pt x="51162" y="31862"/>
                    </a:lnTo>
                    <a:lnTo>
                      <a:pt x="51162" y="1477"/>
                    </a:lnTo>
                    <a:lnTo>
                      <a:pt x="511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11"/>
              <p:cNvSpPr/>
              <p:nvPr/>
            </p:nvSpPr>
            <p:spPr>
              <a:xfrm>
                <a:off x="8072725" y="1876850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346" extrusionOk="0">
                    <a:moveTo>
                      <a:pt x="0" y="0"/>
                    </a:moveTo>
                    <a:cubicBezTo>
                      <a:pt x="48" y="36"/>
                      <a:pt x="108" y="96"/>
                      <a:pt x="167" y="143"/>
                    </a:cubicBezTo>
                    <a:cubicBezTo>
                      <a:pt x="227" y="203"/>
                      <a:pt x="298" y="274"/>
                      <a:pt x="346" y="346"/>
                    </a:cubicBez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CFC7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11"/>
              <p:cNvSpPr/>
              <p:nvPr/>
            </p:nvSpPr>
            <p:spPr>
              <a:xfrm>
                <a:off x="7169925" y="1871800"/>
                <a:ext cx="25" cy="8051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2207" fill="none" extrusionOk="0">
                    <a:moveTo>
                      <a:pt x="1" y="0"/>
                    </a:moveTo>
                    <a:lnTo>
                      <a:pt x="1" y="32206"/>
                    </a:lnTo>
                  </a:path>
                </a:pathLst>
              </a:custGeom>
              <a:solidFill>
                <a:schemeClr val="accent4"/>
              </a:solidFill>
              <a:ln w="10425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11"/>
              <p:cNvSpPr/>
              <p:nvPr/>
            </p:nvSpPr>
            <p:spPr>
              <a:xfrm>
                <a:off x="7679525" y="1869100"/>
                <a:ext cx="25" cy="810550"/>
              </a:xfrm>
              <a:custGeom>
                <a:avLst/>
                <a:gdLst/>
                <a:ahLst/>
                <a:cxnLst/>
                <a:rect l="l" t="t" r="r" b="b"/>
                <a:pathLst>
                  <a:path w="1" h="32422" fill="none" extrusionOk="0">
                    <a:moveTo>
                      <a:pt x="0" y="1"/>
                    </a:moveTo>
                    <a:lnTo>
                      <a:pt x="0" y="32422"/>
                    </a:lnTo>
                  </a:path>
                </a:pathLst>
              </a:custGeom>
              <a:solidFill>
                <a:schemeClr val="accent4"/>
              </a:solidFill>
              <a:ln w="10425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11"/>
              <p:cNvSpPr/>
              <p:nvPr/>
            </p:nvSpPr>
            <p:spPr>
              <a:xfrm>
                <a:off x="5127700" y="1158000"/>
                <a:ext cx="1128150" cy="979025"/>
              </a:xfrm>
              <a:custGeom>
                <a:avLst/>
                <a:gdLst/>
                <a:ahLst/>
                <a:cxnLst/>
                <a:rect l="l" t="t" r="r" b="b"/>
                <a:pathLst>
                  <a:path w="45126" h="39161" extrusionOk="0">
                    <a:moveTo>
                      <a:pt x="45126" y="1"/>
                    </a:moveTo>
                    <a:lnTo>
                      <a:pt x="8847" y="21563"/>
                    </a:lnTo>
                    <a:lnTo>
                      <a:pt x="1" y="39160"/>
                    </a:lnTo>
                    <a:lnTo>
                      <a:pt x="41185" y="15336"/>
                    </a:lnTo>
                    <a:lnTo>
                      <a:pt x="451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11"/>
              <p:cNvSpPr/>
              <p:nvPr/>
            </p:nvSpPr>
            <p:spPr>
              <a:xfrm>
                <a:off x="6157300" y="1158000"/>
                <a:ext cx="252150" cy="383425"/>
              </a:xfrm>
              <a:custGeom>
                <a:avLst/>
                <a:gdLst/>
                <a:ahLst/>
                <a:cxnLst/>
                <a:rect l="l" t="t" r="r" b="b"/>
                <a:pathLst>
                  <a:path w="10086" h="15337" extrusionOk="0">
                    <a:moveTo>
                      <a:pt x="3942" y="1"/>
                    </a:moveTo>
                    <a:lnTo>
                      <a:pt x="25" y="15265"/>
                    </a:lnTo>
                    <a:lnTo>
                      <a:pt x="1" y="15336"/>
                    </a:lnTo>
                    <a:lnTo>
                      <a:pt x="4287" y="13062"/>
                    </a:lnTo>
                    <a:lnTo>
                      <a:pt x="10085" y="13026"/>
                    </a:lnTo>
                    <a:lnTo>
                      <a:pt x="3942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11"/>
              <p:cNvSpPr/>
              <p:nvPr/>
            </p:nvSpPr>
            <p:spPr>
              <a:xfrm>
                <a:off x="6255825" y="1141050"/>
                <a:ext cx="1975575" cy="342625"/>
              </a:xfrm>
              <a:custGeom>
                <a:avLst/>
                <a:gdLst/>
                <a:ahLst/>
                <a:cxnLst/>
                <a:rect l="l" t="t" r="r" b="b"/>
                <a:pathLst>
                  <a:path w="79023" h="13705" extrusionOk="0">
                    <a:moveTo>
                      <a:pt x="75855" y="0"/>
                    </a:moveTo>
                    <a:lnTo>
                      <a:pt x="1" y="679"/>
                    </a:lnTo>
                    <a:lnTo>
                      <a:pt x="5537" y="13645"/>
                    </a:lnTo>
                    <a:lnTo>
                      <a:pt x="5739" y="13704"/>
                    </a:lnTo>
                    <a:lnTo>
                      <a:pt x="79022" y="13669"/>
                    </a:lnTo>
                    <a:lnTo>
                      <a:pt x="78820" y="13645"/>
                    </a:lnTo>
                    <a:lnTo>
                      <a:pt x="75855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11"/>
              <p:cNvSpPr/>
              <p:nvPr/>
            </p:nvSpPr>
            <p:spPr>
              <a:xfrm>
                <a:off x="6255825" y="1141050"/>
                <a:ext cx="1973200" cy="341125"/>
              </a:xfrm>
              <a:custGeom>
                <a:avLst/>
                <a:gdLst/>
                <a:ahLst/>
                <a:cxnLst/>
                <a:rect l="l" t="t" r="r" b="b"/>
                <a:pathLst>
                  <a:path w="78928" h="13645" extrusionOk="0">
                    <a:moveTo>
                      <a:pt x="75855" y="0"/>
                    </a:moveTo>
                    <a:cubicBezTo>
                      <a:pt x="75474" y="0"/>
                      <a:pt x="1" y="679"/>
                      <a:pt x="1" y="679"/>
                    </a:cubicBezTo>
                    <a:lnTo>
                      <a:pt x="310" y="13645"/>
                    </a:lnTo>
                    <a:lnTo>
                      <a:pt x="78927" y="13645"/>
                    </a:lnTo>
                    <a:lnTo>
                      <a:pt x="7585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11"/>
              <p:cNvSpPr/>
              <p:nvPr/>
            </p:nvSpPr>
            <p:spPr>
              <a:xfrm>
                <a:off x="5321775" y="1169325"/>
                <a:ext cx="2838775" cy="581050"/>
              </a:xfrm>
              <a:custGeom>
                <a:avLst/>
                <a:gdLst/>
                <a:ahLst/>
                <a:cxnLst/>
                <a:rect l="l" t="t" r="r" b="b"/>
                <a:pathLst>
                  <a:path w="113551" h="23242" extrusionOk="0">
                    <a:moveTo>
                      <a:pt x="113551" y="0"/>
                    </a:moveTo>
                    <a:lnTo>
                      <a:pt x="37482" y="572"/>
                    </a:lnTo>
                    <a:lnTo>
                      <a:pt x="703" y="21979"/>
                    </a:lnTo>
                    <a:lnTo>
                      <a:pt x="1" y="23241"/>
                    </a:lnTo>
                    <a:lnTo>
                      <a:pt x="37398" y="1727"/>
                    </a:lnTo>
                    <a:lnTo>
                      <a:pt x="113551" y="1024"/>
                    </a:lnTo>
                    <a:lnTo>
                      <a:pt x="113551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11"/>
              <p:cNvSpPr/>
              <p:nvPr/>
            </p:nvSpPr>
            <p:spPr>
              <a:xfrm>
                <a:off x="5127700" y="1450000"/>
                <a:ext cx="3103700" cy="687025"/>
              </a:xfrm>
              <a:custGeom>
                <a:avLst/>
                <a:gdLst/>
                <a:ahLst/>
                <a:cxnLst/>
                <a:rect l="l" t="t" r="r" b="b"/>
                <a:pathLst>
                  <a:path w="124148" h="27481" extrusionOk="0">
                    <a:moveTo>
                      <a:pt x="123945" y="1"/>
                    </a:moveTo>
                    <a:lnTo>
                      <a:pt x="45435" y="215"/>
                    </a:lnTo>
                    <a:lnTo>
                      <a:pt x="906" y="25945"/>
                    </a:lnTo>
                    <a:lnTo>
                      <a:pt x="1" y="27480"/>
                    </a:lnTo>
                    <a:lnTo>
                      <a:pt x="41173" y="3763"/>
                    </a:lnTo>
                    <a:lnTo>
                      <a:pt x="41209" y="3680"/>
                    </a:lnTo>
                    <a:lnTo>
                      <a:pt x="45495" y="1358"/>
                    </a:lnTo>
                    <a:lnTo>
                      <a:pt x="51234" y="1180"/>
                    </a:lnTo>
                    <a:lnTo>
                      <a:pt x="51245" y="1144"/>
                    </a:lnTo>
                    <a:lnTo>
                      <a:pt x="124147" y="1227"/>
                    </a:lnTo>
                    <a:lnTo>
                      <a:pt x="123945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11"/>
              <p:cNvSpPr/>
              <p:nvPr/>
            </p:nvSpPr>
            <p:spPr>
              <a:xfrm>
                <a:off x="6270125" y="1505075"/>
                <a:ext cx="1942525" cy="52700"/>
              </a:xfrm>
              <a:custGeom>
                <a:avLst/>
                <a:gdLst/>
                <a:ahLst/>
                <a:cxnLst/>
                <a:rect l="l" t="t" r="r" b="b"/>
                <a:pathLst>
                  <a:path w="77701" h="2108" extrusionOk="0">
                    <a:moveTo>
                      <a:pt x="77700" y="1"/>
                    </a:moveTo>
                    <a:lnTo>
                      <a:pt x="0" y="453"/>
                    </a:lnTo>
                    <a:lnTo>
                      <a:pt x="36" y="2108"/>
                    </a:lnTo>
                    <a:lnTo>
                      <a:pt x="76414" y="1727"/>
                    </a:lnTo>
                    <a:lnTo>
                      <a:pt x="77700" y="1"/>
                    </a:lnTo>
                    <a:close/>
                  </a:path>
                </a:pathLst>
              </a:custGeom>
              <a:solidFill>
                <a:srgbClr val="CFC7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11"/>
              <p:cNvSpPr/>
              <p:nvPr/>
            </p:nvSpPr>
            <p:spPr>
              <a:xfrm>
                <a:off x="5249150" y="1507150"/>
                <a:ext cx="2962900" cy="611725"/>
              </a:xfrm>
              <a:custGeom>
                <a:avLst/>
                <a:gdLst/>
                <a:ahLst/>
                <a:cxnLst/>
                <a:rect l="l" t="t" r="r" b="b"/>
                <a:pathLst>
                  <a:path w="118516" h="24469" extrusionOk="0">
                    <a:moveTo>
                      <a:pt x="118516" y="1"/>
                    </a:moveTo>
                    <a:lnTo>
                      <a:pt x="40780" y="334"/>
                    </a:lnTo>
                    <a:lnTo>
                      <a:pt x="1" y="24468"/>
                    </a:lnTo>
                    <a:lnTo>
                      <a:pt x="1" y="24468"/>
                    </a:lnTo>
                    <a:lnTo>
                      <a:pt x="1918" y="24147"/>
                    </a:lnTo>
                    <a:lnTo>
                      <a:pt x="40803" y="2037"/>
                    </a:lnTo>
                    <a:lnTo>
                      <a:pt x="117587" y="1644"/>
                    </a:lnTo>
                    <a:lnTo>
                      <a:pt x="11851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11"/>
              <p:cNvSpPr/>
              <p:nvPr/>
            </p:nvSpPr>
            <p:spPr>
              <a:xfrm>
                <a:off x="5332200" y="3014500"/>
                <a:ext cx="825125" cy="225050"/>
              </a:xfrm>
              <a:custGeom>
                <a:avLst/>
                <a:gdLst/>
                <a:ahLst/>
                <a:cxnLst/>
                <a:rect l="l" t="t" r="r" b="b"/>
                <a:pathLst>
                  <a:path w="33005" h="9002" fill="none" extrusionOk="0">
                    <a:moveTo>
                      <a:pt x="1" y="9001"/>
                    </a:moveTo>
                    <a:lnTo>
                      <a:pt x="33005" y="0"/>
                    </a:lnTo>
                  </a:path>
                </a:pathLst>
              </a:custGeom>
              <a:solidFill>
                <a:schemeClr val="lt1"/>
              </a:solidFill>
              <a:ln w="120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11"/>
              <p:cNvSpPr/>
              <p:nvPr/>
            </p:nvSpPr>
            <p:spPr>
              <a:xfrm>
                <a:off x="5440550" y="3143375"/>
                <a:ext cx="719150" cy="169100"/>
              </a:xfrm>
              <a:custGeom>
                <a:avLst/>
                <a:gdLst/>
                <a:ahLst/>
                <a:cxnLst/>
                <a:rect l="l" t="t" r="r" b="b"/>
                <a:pathLst>
                  <a:path w="28766" h="6764" fill="none" extrusionOk="0">
                    <a:moveTo>
                      <a:pt x="0" y="6763"/>
                    </a:moveTo>
                    <a:lnTo>
                      <a:pt x="28766" y="0"/>
                    </a:lnTo>
                  </a:path>
                </a:pathLst>
              </a:custGeom>
              <a:solidFill>
                <a:schemeClr val="lt1"/>
              </a:solidFill>
              <a:ln w="120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11"/>
              <p:cNvSpPr/>
              <p:nvPr/>
            </p:nvSpPr>
            <p:spPr>
              <a:xfrm>
                <a:off x="5624800" y="3160350"/>
                <a:ext cx="3000" cy="11282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4513" fill="none" extrusionOk="0">
                    <a:moveTo>
                      <a:pt x="119" y="0"/>
                    </a:moveTo>
                    <a:lnTo>
                      <a:pt x="0" y="4513"/>
                    </a:lnTo>
                  </a:path>
                </a:pathLst>
              </a:custGeom>
              <a:solidFill>
                <a:schemeClr val="lt1"/>
              </a:solidFill>
              <a:ln w="120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11"/>
              <p:cNvSpPr/>
              <p:nvPr/>
            </p:nvSpPr>
            <p:spPr>
              <a:xfrm>
                <a:off x="5842075" y="3219875"/>
                <a:ext cx="325" cy="76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049" fill="none" extrusionOk="0">
                    <a:moveTo>
                      <a:pt x="1" y="0"/>
                    </a:moveTo>
                    <a:lnTo>
                      <a:pt x="13" y="3048"/>
                    </a:lnTo>
                  </a:path>
                </a:pathLst>
              </a:custGeom>
              <a:solidFill>
                <a:schemeClr val="lt1"/>
              </a:solidFill>
              <a:ln w="120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11"/>
              <p:cNvSpPr/>
              <p:nvPr/>
            </p:nvSpPr>
            <p:spPr>
              <a:xfrm>
                <a:off x="5956975" y="3068375"/>
                <a:ext cx="625" cy="121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46" fill="none" extrusionOk="0">
                    <a:moveTo>
                      <a:pt x="1" y="0"/>
                    </a:moveTo>
                    <a:lnTo>
                      <a:pt x="25" y="4846"/>
                    </a:lnTo>
                  </a:path>
                </a:pathLst>
              </a:custGeom>
              <a:solidFill>
                <a:schemeClr val="lt1"/>
              </a:solidFill>
              <a:ln w="120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11"/>
              <p:cNvSpPr/>
              <p:nvPr/>
            </p:nvSpPr>
            <p:spPr>
              <a:xfrm>
                <a:off x="5316425" y="-816050"/>
                <a:ext cx="2207450" cy="1542775"/>
              </a:xfrm>
              <a:custGeom>
                <a:avLst/>
                <a:gdLst/>
                <a:ahLst/>
                <a:cxnLst/>
                <a:rect l="l" t="t" r="r" b="b"/>
                <a:pathLst>
                  <a:path w="88298" h="61711" extrusionOk="0">
                    <a:moveTo>
                      <a:pt x="84225" y="1"/>
                    </a:moveTo>
                    <a:lnTo>
                      <a:pt x="29147" y="38458"/>
                    </a:lnTo>
                    <a:lnTo>
                      <a:pt x="1" y="61711"/>
                    </a:lnTo>
                    <a:lnTo>
                      <a:pt x="10180" y="58603"/>
                    </a:lnTo>
                    <a:lnTo>
                      <a:pt x="38029" y="37398"/>
                    </a:lnTo>
                    <a:lnTo>
                      <a:pt x="88297" y="346"/>
                    </a:lnTo>
                    <a:lnTo>
                      <a:pt x="84225" y="1"/>
                    </a:lnTo>
                    <a:close/>
                  </a:path>
                </a:pathLst>
              </a:custGeom>
              <a:solidFill>
                <a:srgbClr val="BDB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11"/>
              <p:cNvSpPr/>
              <p:nvPr/>
            </p:nvSpPr>
            <p:spPr>
              <a:xfrm>
                <a:off x="5293800" y="-79350"/>
                <a:ext cx="970675" cy="806075"/>
              </a:xfrm>
              <a:custGeom>
                <a:avLst/>
                <a:gdLst/>
                <a:ahLst/>
                <a:cxnLst/>
                <a:rect l="l" t="t" r="r" b="b"/>
                <a:pathLst>
                  <a:path w="38827" h="32243" extrusionOk="0">
                    <a:moveTo>
                      <a:pt x="38827" y="1"/>
                    </a:moveTo>
                    <a:lnTo>
                      <a:pt x="1" y="30838"/>
                    </a:lnTo>
                    <a:lnTo>
                      <a:pt x="906" y="32243"/>
                    </a:lnTo>
                    <a:lnTo>
                      <a:pt x="38827" y="3073"/>
                    </a:lnTo>
                    <a:lnTo>
                      <a:pt x="38827" y="1"/>
                    </a:lnTo>
                    <a:close/>
                  </a:path>
                </a:pathLst>
              </a:custGeom>
              <a:solidFill>
                <a:srgbClr val="CFC7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11"/>
              <p:cNvSpPr/>
              <p:nvPr/>
            </p:nvSpPr>
            <p:spPr>
              <a:xfrm>
                <a:off x="5316425" y="-816050"/>
                <a:ext cx="2207450" cy="1542775"/>
              </a:xfrm>
              <a:custGeom>
                <a:avLst/>
                <a:gdLst/>
                <a:ahLst/>
                <a:cxnLst/>
                <a:rect l="l" t="t" r="r" b="b"/>
                <a:pathLst>
                  <a:path w="88298" h="61711" extrusionOk="0">
                    <a:moveTo>
                      <a:pt x="84225" y="1"/>
                    </a:moveTo>
                    <a:lnTo>
                      <a:pt x="29147" y="38458"/>
                    </a:lnTo>
                    <a:lnTo>
                      <a:pt x="1" y="61711"/>
                    </a:lnTo>
                    <a:lnTo>
                      <a:pt x="10180" y="58603"/>
                    </a:lnTo>
                    <a:lnTo>
                      <a:pt x="37803" y="37625"/>
                    </a:lnTo>
                    <a:lnTo>
                      <a:pt x="88297" y="691"/>
                    </a:lnTo>
                    <a:lnTo>
                      <a:pt x="8422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11"/>
              <p:cNvSpPr/>
              <p:nvPr/>
            </p:nvSpPr>
            <p:spPr>
              <a:xfrm>
                <a:off x="5249150" y="-621300"/>
                <a:ext cx="1794600" cy="1343800"/>
              </a:xfrm>
              <a:custGeom>
                <a:avLst/>
                <a:gdLst/>
                <a:ahLst/>
                <a:cxnLst/>
                <a:rect l="l" t="t" r="r" b="b"/>
                <a:pathLst>
                  <a:path w="71784" h="53752" extrusionOk="0">
                    <a:moveTo>
                      <a:pt x="71668" y="1"/>
                    </a:moveTo>
                    <a:cubicBezTo>
                      <a:pt x="71646" y="1"/>
                      <a:pt x="71624" y="7"/>
                      <a:pt x="71605" y="21"/>
                    </a:cubicBezTo>
                    <a:cubicBezTo>
                      <a:pt x="70057" y="1057"/>
                      <a:pt x="68509" y="2093"/>
                      <a:pt x="66973" y="3141"/>
                    </a:cubicBezTo>
                    <a:cubicBezTo>
                      <a:pt x="65426" y="4177"/>
                      <a:pt x="63878" y="5212"/>
                      <a:pt x="62342" y="6272"/>
                    </a:cubicBezTo>
                    <a:lnTo>
                      <a:pt x="53103" y="12570"/>
                    </a:lnTo>
                    <a:lnTo>
                      <a:pt x="43911" y="18928"/>
                    </a:lnTo>
                    <a:lnTo>
                      <a:pt x="41613" y="20524"/>
                    </a:lnTo>
                    <a:lnTo>
                      <a:pt x="40458" y="21310"/>
                    </a:lnTo>
                    <a:cubicBezTo>
                      <a:pt x="40089" y="21595"/>
                      <a:pt x="39732" y="21893"/>
                      <a:pt x="39363" y="22179"/>
                    </a:cubicBezTo>
                    <a:lnTo>
                      <a:pt x="34981" y="25655"/>
                    </a:lnTo>
                    <a:cubicBezTo>
                      <a:pt x="29147" y="30287"/>
                      <a:pt x="23289" y="34895"/>
                      <a:pt x="17479" y="39562"/>
                    </a:cubicBezTo>
                    <a:cubicBezTo>
                      <a:pt x="11657" y="44205"/>
                      <a:pt x="5847" y="48873"/>
                      <a:pt x="60" y="53576"/>
                    </a:cubicBezTo>
                    <a:cubicBezTo>
                      <a:pt x="13" y="53611"/>
                      <a:pt x="1" y="53671"/>
                      <a:pt x="36" y="53718"/>
                    </a:cubicBezTo>
                    <a:cubicBezTo>
                      <a:pt x="57" y="53739"/>
                      <a:pt x="90" y="53752"/>
                      <a:pt x="121" y="53752"/>
                    </a:cubicBezTo>
                    <a:cubicBezTo>
                      <a:pt x="143" y="53752"/>
                      <a:pt x="164" y="53745"/>
                      <a:pt x="179" y="53730"/>
                    </a:cubicBezTo>
                    <a:cubicBezTo>
                      <a:pt x="6097" y="49194"/>
                      <a:pt x="11978" y="44622"/>
                      <a:pt x="17848" y="40038"/>
                    </a:cubicBezTo>
                    <a:cubicBezTo>
                      <a:pt x="23730" y="35466"/>
                      <a:pt x="29576" y="30847"/>
                      <a:pt x="35434" y="26251"/>
                    </a:cubicBezTo>
                    <a:lnTo>
                      <a:pt x="39827" y="22798"/>
                    </a:lnTo>
                    <a:cubicBezTo>
                      <a:pt x="40184" y="22512"/>
                      <a:pt x="40553" y="22215"/>
                      <a:pt x="40923" y="21941"/>
                    </a:cubicBezTo>
                    <a:lnTo>
                      <a:pt x="42066" y="21143"/>
                    </a:lnTo>
                    <a:lnTo>
                      <a:pt x="44363" y="19548"/>
                    </a:lnTo>
                    <a:lnTo>
                      <a:pt x="53519" y="13142"/>
                    </a:lnTo>
                    <a:lnTo>
                      <a:pt x="62640" y="6689"/>
                    </a:lnTo>
                    <a:cubicBezTo>
                      <a:pt x="64164" y="5617"/>
                      <a:pt x="65676" y="4534"/>
                      <a:pt x="67188" y="3450"/>
                    </a:cubicBezTo>
                    <a:cubicBezTo>
                      <a:pt x="68700" y="2367"/>
                      <a:pt x="70212" y="1283"/>
                      <a:pt x="71724" y="188"/>
                    </a:cubicBezTo>
                    <a:cubicBezTo>
                      <a:pt x="71772" y="152"/>
                      <a:pt x="71784" y="93"/>
                      <a:pt x="71748" y="45"/>
                    </a:cubicBezTo>
                    <a:cubicBezTo>
                      <a:pt x="71733" y="16"/>
                      <a:pt x="71701" y="1"/>
                      <a:pt x="716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11"/>
              <p:cNvSpPr/>
              <p:nvPr/>
            </p:nvSpPr>
            <p:spPr>
              <a:xfrm>
                <a:off x="5569125" y="928525"/>
                <a:ext cx="694475" cy="636100"/>
              </a:xfrm>
              <a:custGeom>
                <a:avLst/>
                <a:gdLst/>
                <a:ahLst/>
                <a:cxnLst/>
                <a:rect l="l" t="t" r="r" b="b"/>
                <a:pathLst>
                  <a:path w="27779" h="25444" extrusionOk="0">
                    <a:moveTo>
                      <a:pt x="27778" y="0"/>
                    </a:moveTo>
                    <a:lnTo>
                      <a:pt x="156" y="19217"/>
                    </a:lnTo>
                    <a:lnTo>
                      <a:pt x="1" y="25444"/>
                    </a:lnTo>
                    <a:lnTo>
                      <a:pt x="27778" y="9406"/>
                    </a:lnTo>
                    <a:lnTo>
                      <a:pt x="2777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11"/>
              <p:cNvSpPr/>
              <p:nvPr/>
            </p:nvSpPr>
            <p:spPr>
              <a:xfrm>
                <a:off x="5569125" y="989250"/>
                <a:ext cx="694475" cy="485500"/>
              </a:xfrm>
              <a:custGeom>
                <a:avLst/>
                <a:gdLst/>
                <a:ahLst/>
                <a:cxnLst/>
                <a:rect l="l" t="t" r="r" b="b"/>
                <a:pathLst>
                  <a:path w="27779" h="19420" fill="none" extrusionOk="0">
                    <a:moveTo>
                      <a:pt x="1" y="19419"/>
                    </a:moveTo>
                    <a:lnTo>
                      <a:pt x="27778" y="0"/>
                    </a:lnTo>
                  </a:path>
                </a:pathLst>
              </a:custGeom>
              <a:solidFill>
                <a:schemeClr val="accent5"/>
              </a:solidFill>
              <a:ln w="5050" cap="flat" cmpd="sng">
                <a:solidFill>
                  <a:schemeClr val="accent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11"/>
              <p:cNvSpPr/>
              <p:nvPr/>
            </p:nvSpPr>
            <p:spPr>
              <a:xfrm>
                <a:off x="5629500" y="293325"/>
                <a:ext cx="553725" cy="978425"/>
              </a:xfrm>
              <a:custGeom>
                <a:avLst/>
                <a:gdLst/>
                <a:ahLst/>
                <a:cxnLst/>
                <a:rect l="l" t="t" r="r" b="b"/>
                <a:pathLst>
                  <a:path w="22149" h="39137" extrusionOk="0">
                    <a:moveTo>
                      <a:pt x="3" y="16836"/>
                    </a:moveTo>
                    <a:cubicBezTo>
                      <a:pt x="1" y="16838"/>
                      <a:pt x="0" y="16838"/>
                      <a:pt x="1" y="16838"/>
                    </a:cubicBezTo>
                    <a:cubicBezTo>
                      <a:pt x="1" y="16838"/>
                      <a:pt x="2" y="16838"/>
                      <a:pt x="3" y="16838"/>
                    </a:cubicBezTo>
                    <a:lnTo>
                      <a:pt x="3" y="16838"/>
                    </a:lnTo>
                    <a:lnTo>
                      <a:pt x="3" y="16836"/>
                    </a:lnTo>
                    <a:close/>
                    <a:moveTo>
                      <a:pt x="22149" y="0"/>
                    </a:moveTo>
                    <a:cubicBezTo>
                      <a:pt x="22149" y="0"/>
                      <a:pt x="248" y="16708"/>
                      <a:pt x="3" y="16838"/>
                    </a:cubicBezTo>
                    <a:lnTo>
                      <a:pt x="3" y="16838"/>
                    </a:lnTo>
                    <a:lnTo>
                      <a:pt x="3" y="39136"/>
                    </a:lnTo>
                    <a:lnTo>
                      <a:pt x="22149" y="22753"/>
                    </a:lnTo>
                    <a:lnTo>
                      <a:pt x="22149" y="0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11"/>
              <p:cNvSpPr/>
              <p:nvPr/>
            </p:nvSpPr>
            <p:spPr>
              <a:xfrm>
                <a:off x="5656000" y="342125"/>
                <a:ext cx="498050" cy="880500"/>
              </a:xfrm>
              <a:custGeom>
                <a:avLst/>
                <a:gdLst/>
                <a:ahLst/>
                <a:cxnLst/>
                <a:rect l="l" t="t" r="r" b="b"/>
                <a:pathLst>
                  <a:path w="19922" h="35220" extrusionOk="0">
                    <a:moveTo>
                      <a:pt x="3" y="15146"/>
                    </a:moveTo>
                    <a:cubicBezTo>
                      <a:pt x="1" y="15147"/>
                      <a:pt x="0" y="15148"/>
                      <a:pt x="1" y="15148"/>
                    </a:cubicBezTo>
                    <a:cubicBezTo>
                      <a:pt x="1" y="15148"/>
                      <a:pt x="2" y="15148"/>
                      <a:pt x="3" y="15147"/>
                    </a:cubicBezTo>
                    <a:lnTo>
                      <a:pt x="3" y="15147"/>
                    </a:lnTo>
                    <a:lnTo>
                      <a:pt x="3" y="15146"/>
                    </a:lnTo>
                    <a:close/>
                    <a:moveTo>
                      <a:pt x="19922" y="1"/>
                    </a:moveTo>
                    <a:cubicBezTo>
                      <a:pt x="19922" y="1"/>
                      <a:pt x="224" y="15030"/>
                      <a:pt x="3" y="15147"/>
                    </a:cubicBezTo>
                    <a:lnTo>
                      <a:pt x="3" y="15147"/>
                    </a:lnTo>
                    <a:lnTo>
                      <a:pt x="3" y="35220"/>
                    </a:lnTo>
                    <a:lnTo>
                      <a:pt x="19922" y="20480"/>
                    </a:lnTo>
                    <a:lnTo>
                      <a:pt x="19922" y="1"/>
                    </a:lnTo>
                    <a:close/>
                  </a:path>
                </a:pathLst>
              </a:custGeom>
              <a:solidFill>
                <a:srgbClr val="FFDE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11"/>
              <p:cNvSpPr/>
              <p:nvPr/>
            </p:nvSpPr>
            <p:spPr>
              <a:xfrm>
                <a:off x="5656050" y="342125"/>
                <a:ext cx="498000" cy="880500"/>
              </a:xfrm>
              <a:custGeom>
                <a:avLst/>
                <a:gdLst/>
                <a:ahLst/>
                <a:cxnLst/>
                <a:rect l="l" t="t" r="r" b="b"/>
                <a:pathLst>
                  <a:path w="19920" h="35220" extrusionOk="0">
                    <a:moveTo>
                      <a:pt x="19920" y="1"/>
                    </a:moveTo>
                    <a:lnTo>
                      <a:pt x="19920" y="20480"/>
                    </a:lnTo>
                    <a:lnTo>
                      <a:pt x="7204" y="29886"/>
                    </a:lnTo>
                    <a:lnTo>
                      <a:pt x="251" y="35029"/>
                    </a:lnTo>
                    <a:lnTo>
                      <a:pt x="1" y="35220"/>
                    </a:lnTo>
                    <a:lnTo>
                      <a:pt x="1" y="15158"/>
                    </a:lnTo>
                    <a:cubicBezTo>
                      <a:pt x="24" y="15158"/>
                      <a:pt x="6025" y="10597"/>
                      <a:pt x="11419" y="6478"/>
                    </a:cubicBezTo>
                    <a:cubicBezTo>
                      <a:pt x="15872" y="3097"/>
                      <a:pt x="19920" y="1"/>
                      <a:pt x="19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11"/>
              <p:cNvSpPr/>
              <p:nvPr/>
            </p:nvSpPr>
            <p:spPr>
              <a:xfrm>
                <a:off x="5656050" y="342125"/>
                <a:ext cx="498000" cy="875750"/>
              </a:xfrm>
              <a:custGeom>
                <a:avLst/>
                <a:gdLst/>
                <a:ahLst/>
                <a:cxnLst/>
                <a:rect l="l" t="t" r="r" b="b"/>
                <a:pathLst>
                  <a:path w="19920" h="35030" extrusionOk="0">
                    <a:moveTo>
                      <a:pt x="19920" y="1"/>
                    </a:moveTo>
                    <a:lnTo>
                      <a:pt x="19920" y="11157"/>
                    </a:lnTo>
                    <a:cubicBezTo>
                      <a:pt x="19182" y="11324"/>
                      <a:pt x="18753" y="12133"/>
                      <a:pt x="18693" y="12895"/>
                    </a:cubicBezTo>
                    <a:cubicBezTo>
                      <a:pt x="18646" y="13669"/>
                      <a:pt x="18884" y="14431"/>
                      <a:pt x="19003" y="15193"/>
                    </a:cubicBezTo>
                    <a:cubicBezTo>
                      <a:pt x="19301" y="17277"/>
                      <a:pt x="18622" y="19480"/>
                      <a:pt x="17193" y="21015"/>
                    </a:cubicBezTo>
                    <a:cubicBezTo>
                      <a:pt x="15753" y="22551"/>
                      <a:pt x="13621" y="23385"/>
                      <a:pt x="11526" y="23218"/>
                    </a:cubicBezTo>
                    <a:cubicBezTo>
                      <a:pt x="10240" y="23111"/>
                      <a:pt x="8716" y="22718"/>
                      <a:pt x="7811" y="23659"/>
                    </a:cubicBezTo>
                    <a:cubicBezTo>
                      <a:pt x="7073" y="24444"/>
                      <a:pt x="7240" y="25671"/>
                      <a:pt x="7323" y="26754"/>
                    </a:cubicBezTo>
                    <a:cubicBezTo>
                      <a:pt x="7418" y="27802"/>
                      <a:pt x="7371" y="28850"/>
                      <a:pt x="7204" y="29886"/>
                    </a:cubicBezTo>
                    <a:lnTo>
                      <a:pt x="251" y="35029"/>
                    </a:lnTo>
                    <a:cubicBezTo>
                      <a:pt x="84" y="34684"/>
                      <a:pt x="36" y="34315"/>
                      <a:pt x="120" y="33934"/>
                    </a:cubicBezTo>
                    <a:lnTo>
                      <a:pt x="1" y="34350"/>
                    </a:lnTo>
                    <a:lnTo>
                      <a:pt x="1" y="28695"/>
                    </a:lnTo>
                    <a:cubicBezTo>
                      <a:pt x="477" y="28766"/>
                      <a:pt x="977" y="28909"/>
                      <a:pt x="1465" y="28862"/>
                    </a:cubicBezTo>
                    <a:cubicBezTo>
                      <a:pt x="2965" y="28707"/>
                      <a:pt x="3787" y="26885"/>
                      <a:pt x="3596" y="25373"/>
                    </a:cubicBezTo>
                    <a:cubicBezTo>
                      <a:pt x="3406" y="23873"/>
                      <a:pt x="2572" y="22539"/>
                      <a:pt x="2108" y="21087"/>
                    </a:cubicBezTo>
                    <a:cubicBezTo>
                      <a:pt x="1644" y="19646"/>
                      <a:pt x="1667" y="17813"/>
                      <a:pt x="2858" y="16884"/>
                    </a:cubicBezTo>
                    <a:cubicBezTo>
                      <a:pt x="4894" y="15300"/>
                      <a:pt x="7918" y="17694"/>
                      <a:pt x="10347" y="16860"/>
                    </a:cubicBezTo>
                    <a:cubicBezTo>
                      <a:pt x="11895" y="16324"/>
                      <a:pt x="12740" y="14562"/>
                      <a:pt x="12788" y="12919"/>
                    </a:cubicBezTo>
                    <a:cubicBezTo>
                      <a:pt x="12836" y="11276"/>
                      <a:pt x="12264" y="9693"/>
                      <a:pt x="11812" y="8109"/>
                    </a:cubicBezTo>
                    <a:cubicBezTo>
                      <a:pt x="11657" y="7573"/>
                      <a:pt x="11514" y="7026"/>
                      <a:pt x="11419" y="6478"/>
                    </a:cubicBezTo>
                    <a:cubicBezTo>
                      <a:pt x="15872" y="3097"/>
                      <a:pt x="19920" y="1"/>
                      <a:pt x="19920" y="1"/>
                    </a:cubicBezTo>
                    <a:close/>
                  </a:path>
                </a:pathLst>
              </a:custGeom>
              <a:solidFill>
                <a:srgbClr val="FFFFFF">
                  <a:alpha val="48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11"/>
              <p:cNvSpPr/>
              <p:nvPr/>
            </p:nvSpPr>
            <p:spPr>
              <a:xfrm>
                <a:off x="5656050" y="342125"/>
                <a:ext cx="498000" cy="882275"/>
              </a:xfrm>
              <a:custGeom>
                <a:avLst/>
                <a:gdLst/>
                <a:ahLst/>
                <a:cxnLst/>
                <a:rect l="l" t="t" r="r" b="b"/>
                <a:pathLst>
                  <a:path w="19920" h="35291" extrusionOk="0">
                    <a:moveTo>
                      <a:pt x="19920" y="1"/>
                    </a:moveTo>
                    <a:lnTo>
                      <a:pt x="1" y="15146"/>
                    </a:lnTo>
                    <a:lnTo>
                      <a:pt x="72" y="35291"/>
                    </a:lnTo>
                    <a:lnTo>
                      <a:pt x="1013" y="34339"/>
                    </a:lnTo>
                    <a:lnTo>
                      <a:pt x="1013" y="15801"/>
                    </a:lnTo>
                    <a:lnTo>
                      <a:pt x="19920" y="1692"/>
                    </a:lnTo>
                    <a:lnTo>
                      <a:pt x="1992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11"/>
              <p:cNvSpPr/>
              <p:nvPr/>
            </p:nvSpPr>
            <p:spPr>
              <a:xfrm>
                <a:off x="5760525" y="617475"/>
                <a:ext cx="25" cy="5405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1622" fill="none" extrusionOk="0">
                    <a:moveTo>
                      <a:pt x="1" y="0"/>
                    </a:moveTo>
                    <a:lnTo>
                      <a:pt x="1" y="21622"/>
                    </a:lnTo>
                  </a:path>
                </a:pathLst>
              </a:custGeom>
              <a:solidFill>
                <a:schemeClr val="accent4"/>
              </a:solidFill>
              <a:ln w="505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11"/>
              <p:cNvSpPr/>
              <p:nvPr/>
            </p:nvSpPr>
            <p:spPr>
              <a:xfrm>
                <a:off x="5978425" y="461200"/>
                <a:ext cx="25" cy="526275"/>
              </a:xfrm>
              <a:custGeom>
                <a:avLst/>
                <a:gdLst/>
                <a:ahLst/>
                <a:cxnLst/>
                <a:rect l="l" t="t" r="r" b="b"/>
                <a:pathLst>
                  <a:path w="1" h="21051" fill="none" extrusionOk="0">
                    <a:moveTo>
                      <a:pt x="0" y="0"/>
                    </a:moveTo>
                    <a:lnTo>
                      <a:pt x="0" y="21051"/>
                    </a:lnTo>
                  </a:path>
                </a:pathLst>
              </a:custGeom>
              <a:solidFill>
                <a:schemeClr val="accent4"/>
              </a:solidFill>
              <a:ln w="505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11"/>
              <p:cNvSpPr/>
              <p:nvPr/>
            </p:nvSpPr>
            <p:spPr>
              <a:xfrm>
                <a:off x="7677150" y="2882325"/>
                <a:ext cx="274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85" extrusionOk="0">
                    <a:moveTo>
                      <a:pt x="548" y="1"/>
                    </a:moveTo>
                    <a:cubicBezTo>
                      <a:pt x="250" y="1"/>
                      <a:pt x="0" y="239"/>
                      <a:pt x="0" y="536"/>
                    </a:cubicBezTo>
                    <a:cubicBezTo>
                      <a:pt x="0" y="846"/>
                      <a:pt x="250" y="1084"/>
                      <a:pt x="548" y="1084"/>
                    </a:cubicBezTo>
                    <a:cubicBezTo>
                      <a:pt x="857" y="1084"/>
                      <a:pt x="1095" y="846"/>
                      <a:pt x="1095" y="536"/>
                    </a:cubicBezTo>
                    <a:cubicBezTo>
                      <a:pt x="1095" y="239"/>
                      <a:pt x="857" y="1"/>
                      <a:pt x="548" y="1"/>
                    </a:cubicBezTo>
                    <a:close/>
                  </a:path>
                </a:pathLst>
              </a:custGeom>
              <a:solidFill>
                <a:srgbClr val="CFC7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11"/>
              <p:cNvSpPr/>
              <p:nvPr/>
            </p:nvSpPr>
            <p:spPr>
              <a:xfrm>
                <a:off x="7585750" y="2882325"/>
                <a:ext cx="27425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85" extrusionOk="0">
                    <a:moveTo>
                      <a:pt x="548" y="1"/>
                    </a:moveTo>
                    <a:cubicBezTo>
                      <a:pt x="239" y="1"/>
                      <a:pt x="1" y="239"/>
                      <a:pt x="1" y="536"/>
                    </a:cubicBezTo>
                    <a:cubicBezTo>
                      <a:pt x="1" y="846"/>
                      <a:pt x="239" y="1084"/>
                      <a:pt x="548" y="1084"/>
                    </a:cubicBezTo>
                    <a:cubicBezTo>
                      <a:pt x="846" y="1084"/>
                      <a:pt x="1096" y="846"/>
                      <a:pt x="1096" y="536"/>
                    </a:cubicBezTo>
                    <a:cubicBezTo>
                      <a:pt x="1096" y="239"/>
                      <a:pt x="846" y="1"/>
                      <a:pt x="548" y="1"/>
                    </a:cubicBezTo>
                    <a:close/>
                  </a:path>
                </a:pathLst>
              </a:custGeom>
              <a:solidFill>
                <a:srgbClr val="CFC7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983" name="Google Shape;4983;p11"/>
          <p:cNvSpPr txBox="1">
            <a:spLocks noGrp="1"/>
          </p:cNvSpPr>
          <p:nvPr>
            <p:ph type="title" hasCustomPrompt="1"/>
          </p:nvPr>
        </p:nvSpPr>
        <p:spPr>
          <a:xfrm>
            <a:off x="722025" y="1177475"/>
            <a:ext cx="6013200" cy="151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4984" name="Google Shape;4984;p11"/>
          <p:cNvSpPr txBox="1">
            <a:spLocks noGrp="1"/>
          </p:cNvSpPr>
          <p:nvPr>
            <p:ph type="subTitle" idx="1"/>
          </p:nvPr>
        </p:nvSpPr>
        <p:spPr>
          <a:xfrm flipH="1">
            <a:off x="730500" y="2688625"/>
            <a:ext cx="6013200" cy="53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98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87" name="Google Shape;4987;p13"/>
          <p:cNvGrpSpPr/>
          <p:nvPr/>
        </p:nvGrpSpPr>
        <p:grpSpPr>
          <a:xfrm>
            <a:off x="-1509525" y="-605422"/>
            <a:ext cx="11134550" cy="6548523"/>
            <a:chOff x="-1509525" y="-605422"/>
            <a:chExt cx="11134550" cy="6548523"/>
          </a:xfrm>
        </p:grpSpPr>
        <p:sp>
          <p:nvSpPr>
            <p:cNvPr id="4988" name="Google Shape;4988;p13"/>
            <p:cNvSpPr/>
            <p:nvPr/>
          </p:nvSpPr>
          <p:spPr>
            <a:xfrm>
              <a:off x="7653202" y="347105"/>
              <a:ext cx="703287" cy="192892"/>
            </a:xfrm>
            <a:custGeom>
              <a:avLst/>
              <a:gdLst/>
              <a:ahLst/>
              <a:cxnLst/>
              <a:rect l="l" t="t" r="r" b="b"/>
              <a:pathLst>
                <a:path w="41590" h="11407" extrusionOk="0">
                  <a:moveTo>
                    <a:pt x="1" y="11276"/>
                  </a:moveTo>
                  <a:cubicBezTo>
                    <a:pt x="2501" y="9931"/>
                    <a:pt x="7645" y="3918"/>
                    <a:pt x="10145" y="2584"/>
                  </a:cubicBezTo>
                  <a:cubicBezTo>
                    <a:pt x="10967" y="2144"/>
                    <a:pt x="11812" y="1691"/>
                    <a:pt x="12741" y="1632"/>
                  </a:cubicBezTo>
                  <a:cubicBezTo>
                    <a:pt x="13669" y="1560"/>
                    <a:pt x="14693" y="1989"/>
                    <a:pt x="15039" y="2846"/>
                  </a:cubicBezTo>
                  <a:cubicBezTo>
                    <a:pt x="15205" y="3263"/>
                    <a:pt x="15205" y="3763"/>
                    <a:pt x="15503" y="4120"/>
                  </a:cubicBezTo>
                  <a:cubicBezTo>
                    <a:pt x="16051" y="4787"/>
                    <a:pt x="17146" y="4394"/>
                    <a:pt x="17872" y="3918"/>
                  </a:cubicBezTo>
                  <a:cubicBezTo>
                    <a:pt x="19289" y="3001"/>
                    <a:pt x="20623" y="1953"/>
                    <a:pt x="22123" y="1203"/>
                  </a:cubicBezTo>
                  <a:cubicBezTo>
                    <a:pt x="23635" y="453"/>
                    <a:pt x="25373" y="1"/>
                    <a:pt x="27004" y="406"/>
                  </a:cubicBezTo>
                  <a:cubicBezTo>
                    <a:pt x="28647" y="798"/>
                    <a:pt x="30100" y="2215"/>
                    <a:pt x="30159" y="3894"/>
                  </a:cubicBezTo>
                  <a:cubicBezTo>
                    <a:pt x="30183" y="4620"/>
                    <a:pt x="29957" y="5382"/>
                    <a:pt x="30279" y="6037"/>
                  </a:cubicBezTo>
                  <a:cubicBezTo>
                    <a:pt x="30838" y="7156"/>
                    <a:pt x="32529" y="7049"/>
                    <a:pt x="33612" y="6394"/>
                  </a:cubicBezTo>
                  <a:cubicBezTo>
                    <a:pt x="34684" y="5751"/>
                    <a:pt x="35589" y="4728"/>
                    <a:pt x="36827" y="4489"/>
                  </a:cubicBezTo>
                  <a:cubicBezTo>
                    <a:pt x="38375" y="4180"/>
                    <a:pt x="39923" y="5287"/>
                    <a:pt x="40661" y="6680"/>
                  </a:cubicBezTo>
                  <a:cubicBezTo>
                    <a:pt x="41387" y="8085"/>
                    <a:pt x="41494" y="9716"/>
                    <a:pt x="41589" y="11288"/>
                  </a:cubicBezTo>
                  <a:cubicBezTo>
                    <a:pt x="41506" y="11288"/>
                    <a:pt x="41232" y="11407"/>
                    <a:pt x="41149" y="11407"/>
                  </a:cubicBezTo>
                  <a:lnTo>
                    <a:pt x="180" y="11407"/>
                  </a:ln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13"/>
            <p:cNvSpPr/>
            <p:nvPr/>
          </p:nvSpPr>
          <p:spPr>
            <a:xfrm>
              <a:off x="-24100" y="4080053"/>
              <a:ext cx="9168000" cy="1063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90" name="Google Shape;4990;p13"/>
            <p:cNvGrpSpPr/>
            <p:nvPr/>
          </p:nvGrpSpPr>
          <p:grpSpPr>
            <a:xfrm>
              <a:off x="-1509525" y="-605422"/>
              <a:ext cx="8418050" cy="6540352"/>
              <a:chOff x="-1509525" y="-605422"/>
              <a:chExt cx="8418050" cy="6540352"/>
            </a:xfrm>
          </p:grpSpPr>
          <p:grpSp>
            <p:nvGrpSpPr>
              <p:cNvPr id="4991" name="Google Shape;4991;p13"/>
              <p:cNvGrpSpPr/>
              <p:nvPr/>
            </p:nvGrpSpPr>
            <p:grpSpPr>
              <a:xfrm flipH="1">
                <a:off x="38000" y="-605422"/>
                <a:ext cx="6870525" cy="4300850"/>
                <a:chOff x="-1105000" y="768275"/>
                <a:chExt cx="6870525" cy="4300850"/>
              </a:xfrm>
            </p:grpSpPr>
            <p:sp>
              <p:nvSpPr>
                <p:cNvPr id="4992" name="Google Shape;4992;p13"/>
                <p:cNvSpPr/>
                <p:nvPr/>
              </p:nvSpPr>
              <p:spPr>
                <a:xfrm>
                  <a:off x="-1020175" y="979925"/>
                  <a:ext cx="6672875" cy="115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15" h="46316" fill="none" extrusionOk="0">
                      <a:moveTo>
                        <a:pt x="0" y="0"/>
                      </a:moveTo>
                      <a:cubicBezTo>
                        <a:pt x="57781" y="33873"/>
                        <a:pt x="131005" y="46315"/>
                        <a:pt x="198811" y="33802"/>
                      </a:cubicBezTo>
                      <a:cubicBezTo>
                        <a:pt x="224017" y="29159"/>
                        <a:pt x="249424" y="20646"/>
                        <a:pt x="266915" y="3894"/>
                      </a:cubicBezTo>
                    </a:path>
                  </a:pathLst>
                </a:custGeom>
                <a:noFill/>
                <a:ln w="9525" cap="flat" cmpd="sng">
                  <a:solidFill>
                    <a:schemeClr val="accent6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3" name="Google Shape;4993;p13"/>
                <p:cNvSpPr/>
                <p:nvPr/>
              </p:nvSpPr>
              <p:spPr>
                <a:xfrm>
                  <a:off x="-938325" y="1082300"/>
                  <a:ext cx="6442800" cy="112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712" h="45067" fill="none" extrusionOk="0">
                      <a:moveTo>
                        <a:pt x="1" y="1"/>
                      </a:moveTo>
                      <a:cubicBezTo>
                        <a:pt x="1" y="1"/>
                        <a:pt x="169962" y="45066"/>
                        <a:pt x="257711" y="4430"/>
                      </a:cubicBezTo>
                    </a:path>
                  </a:pathLst>
                </a:custGeom>
                <a:noFill/>
                <a:ln w="9525" cap="flat" cmpd="sng">
                  <a:solidFill>
                    <a:schemeClr val="accent6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4" name="Google Shape;4994;p13"/>
                <p:cNvSpPr/>
                <p:nvPr/>
              </p:nvSpPr>
              <p:spPr>
                <a:xfrm>
                  <a:off x="-1105000" y="768275"/>
                  <a:ext cx="6831825" cy="13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273" h="53984" fill="none" extrusionOk="0">
                      <a:moveTo>
                        <a:pt x="0" y="18717"/>
                      </a:moveTo>
                      <a:cubicBezTo>
                        <a:pt x="0" y="18717"/>
                        <a:pt x="52983" y="53984"/>
                        <a:pt x="156913" y="42113"/>
                      </a:cubicBezTo>
                      <a:cubicBezTo>
                        <a:pt x="256056" y="30778"/>
                        <a:pt x="273272" y="1"/>
                        <a:pt x="273272" y="1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accent6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5" name="Google Shape;4995;p13"/>
                <p:cNvSpPr/>
                <p:nvPr/>
              </p:nvSpPr>
              <p:spPr>
                <a:xfrm>
                  <a:off x="5566075" y="798950"/>
                  <a:ext cx="199450" cy="426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78" h="170539" extrusionOk="0">
                      <a:moveTo>
                        <a:pt x="274" y="0"/>
                      </a:moveTo>
                      <a:lnTo>
                        <a:pt x="250" y="13347"/>
                      </a:lnTo>
                      <a:lnTo>
                        <a:pt x="0" y="169283"/>
                      </a:lnTo>
                      <a:cubicBezTo>
                        <a:pt x="0" y="169283"/>
                        <a:pt x="805" y="170539"/>
                        <a:pt x="3358" y="170539"/>
                      </a:cubicBezTo>
                      <a:cubicBezTo>
                        <a:pt x="3617" y="170539"/>
                        <a:pt x="3895" y="170526"/>
                        <a:pt x="4191" y="170497"/>
                      </a:cubicBezTo>
                      <a:cubicBezTo>
                        <a:pt x="5215" y="170402"/>
                        <a:pt x="6453" y="170128"/>
                        <a:pt x="7977" y="169545"/>
                      </a:cubicBezTo>
                      <a:lnTo>
                        <a:pt x="3727" y="0"/>
                      </a:lnTo>
                      <a:close/>
                    </a:path>
                  </a:pathLst>
                </a:custGeom>
                <a:solidFill>
                  <a:srgbClr val="BDB2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6" name="Google Shape;4996;p13"/>
                <p:cNvSpPr/>
                <p:nvPr/>
              </p:nvSpPr>
              <p:spPr>
                <a:xfrm>
                  <a:off x="5566075" y="798950"/>
                  <a:ext cx="199450" cy="426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78" h="170539" extrusionOk="0">
                      <a:moveTo>
                        <a:pt x="274" y="0"/>
                      </a:moveTo>
                      <a:lnTo>
                        <a:pt x="250" y="13347"/>
                      </a:lnTo>
                      <a:lnTo>
                        <a:pt x="0" y="169283"/>
                      </a:lnTo>
                      <a:cubicBezTo>
                        <a:pt x="0" y="169283"/>
                        <a:pt x="805" y="170539"/>
                        <a:pt x="3358" y="170539"/>
                      </a:cubicBezTo>
                      <a:cubicBezTo>
                        <a:pt x="3617" y="170539"/>
                        <a:pt x="3895" y="170526"/>
                        <a:pt x="4191" y="170497"/>
                      </a:cubicBezTo>
                      <a:cubicBezTo>
                        <a:pt x="5215" y="170402"/>
                        <a:pt x="6453" y="170128"/>
                        <a:pt x="7977" y="169545"/>
                      </a:cubicBezTo>
                      <a:lnTo>
                        <a:pt x="37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7" name="Google Shape;4997;p13"/>
                <p:cNvSpPr/>
                <p:nvPr/>
              </p:nvSpPr>
              <p:spPr>
                <a:xfrm>
                  <a:off x="5566075" y="1132625"/>
                  <a:ext cx="104800" cy="3936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2" h="157460" extrusionOk="0">
                      <a:moveTo>
                        <a:pt x="0" y="155936"/>
                      </a:moveTo>
                      <a:cubicBezTo>
                        <a:pt x="0" y="155936"/>
                        <a:pt x="976" y="157460"/>
                        <a:pt x="4191" y="157150"/>
                      </a:cubicBezTo>
                      <a:lnTo>
                        <a:pt x="250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8" name="Google Shape;4998;p13"/>
                <p:cNvSpPr/>
                <p:nvPr/>
              </p:nvSpPr>
              <p:spPr>
                <a:xfrm>
                  <a:off x="5564575" y="4391350"/>
                  <a:ext cx="185475" cy="2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9" h="846" fill="none" extrusionOk="0">
                      <a:moveTo>
                        <a:pt x="7418" y="0"/>
                      </a:moveTo>
                      <a:cubicBezTo>
                        <a:pt x="7418" y="0"/>
                        <a:pt x="2370" y="846"/>
                        <a:pt x="1" y="60"/>
                      </a:cubicBezTo>
                    </a:path>
                  </a:pathLst>
                </a:custGeom>
                <a:noFill/>
                <a:ln w="3875" cap="flat" cmpd="sng">
                  <a:solidFill>
                    <a:srgbClr val="7659EF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9" name="Google Shape;4999;p13"/>
                <p:cNvSpPr/>
                <p:nvPr/>
              </p:nvSpPr>
              <p:spPr>
                <a:xfrm>
                  <a:off x="5570225" y="3807350"/>
                  <a:ext cx="163450" cy="2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8" h="894" fill="none" extrusionOk="0">
                      <a:moveTo>
                        <a:pt x="6537" y="0"/>
                      </a:moveTo>
                      <a:cubicBezTo>
                        <a:pt x="6537" y="0"/>
                        <a:pt x="2823" y="893"/>
                        <a:pt x="1" y="0"/>
                      </a:cubicBezTo>
                    </a:path>
                  </a:pathLst>
                </a:custGeom>
                <a:noFill/>
                <a:ln w="3875" cap="flat" cmpd="sng">
                  <a:solidFill>
                    <a:srgbClr val="7659EF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00" name="Google Shape;5000;p13"/>
              <p:cNvGrpSpPr/>
              <p:nvPr/>
            </p:nvGrpSpPr>
            <p:grpSpPr>
              <a:xfrm>
                <a:off x="-1509525" y="1568905"/>
                <a:ext cx="3144175" cy="4366025"/>
                <a:chOff x="-1509525" y="434025"/>
                <a:chExt cx="3144175" cy="4366025"/>
              </a:xfrm>
            </p:grpSpPr>
            <p:sp>
              <p:nvSpPr>
                <p:cNvPr id="5001" name="Google Shape;5001;p13"/>
                <p:cNvSpPr/>
                <p:nvPr/>
              </p:nvSpPr>
              <p:spPr>
                <a:xfrm>
                  <a:off x="-274250" y="3060825"/>
                  <a:ext cx="1908900" cy="173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56" h="69569" extrusionOk="0">
                      <a:moveTo>
                        <a:pt x="57865" y="1"/>
                      </a:moveTo>
                      <a:lnTo>
                        <a:pt x="57865" y="120"/>
                      </a:lnTo>
                      <a:lnTo>
                        <a:pt x="57865" y="322"/>
                      </a:lnTo>
                      <a:cubicBezTo>
                        <a:pt x="59113" y="312"/>
                        <a:pt x="60361" y="308"/>
                        <a:pt x="61609" y="308"/>
                      </a:cubicBezTo>
                      <a:cubicBezTo>
                        <a:pt x="63314" y="308"/>
                        <a:pt x="65018" y="315"/>
                        <a:pt x="66723" y="322"/>
                      </a:cubicBezTo>
                      <a:cubicBezTo>
                        <a:pt x="68200" y="322"/>
                        <a:pt x="69676" y="334"/>
                        <a:pt x="71152" y="358"/>
                      </a:cubicBezTo>
                      <a:lnTo>
                        <a:pt x="73367" y="382"/>
                      </a:lnTo>
                      <a:lnTo>
                        <a:pt x="74474" y="394"/>
                      </a:lnTo>
                      <a:lnTo>
                        <a:pt x="74569" y="394"/>
                      </a:lnTo>
                      <a:lnTo>
                        <a:pt x="75034" y="405"/>
                      </a:lnTo>
                      <a:cubicBezTo>
                        <a:pt x="75085" y="405"/>
                        <a:pt x="75136" y="404"/>
                        <a:pt x="75186" y="404"/>
                      </a:cubicBezTo>
                      <a:cubicBezTo>
                        <a:pt x="75313" y="404"/>
                        <a:pt x="75439" y="411"/>
                        <a:pt x="75558" y="453"/>
                      </a:cubicBezTo>
                      <a:cubicBezTo>
                        <a:pt x="75569" y="453"/>
                        <a:pt x="75593" y="465"/>
                        <a:pt x="75605" y="465"/>
                      </a:cubicBezTo>
                      <a:cubicBezTo>
                        <a:pt x="75915" y="584"/>
                        <a:pt x="76129" y="870"/>
                        <a:pt x="76177" y="1203"/>
                      </a:cubicBezTo>
                      <a:cubicBezTo>
                        <a:pt x="76236" y="1548"/>
                        <a:pt x="76070" y="1882"/>
                        <a:pt x="75784" y="2096"/>
                      </a:cubicBezTo>
                      <a:lnTo>
                        <a:pt x="74129" y="3572"/>
                      </a:lnTo>
                      <a:lnTo>
                        <a:pt x="70819" y="6513"/>
                      </a:lnTo>
                      <a:lnTo>
                        <a:pt x="64199" y="12407"/>
                      </a:lnTo>
                      <a:lnTo>
                        <a:pt x="37755" y="35981"/>
                      </a:lnTo>
                      <a:lnTo>
                        <a:pt x="11300" y="59544"/>
                      </a:lnTo>
                      <a:lnTo>
                        <a:pt x="1" y="69569"/>
                      </a:lnTo>
                      <a:lnTo>
                        <a:pt x="1929" y="69569"/>
                      </a:lnTo>
                      <a:lnTo>
                        <a:pt x="12026" y="60341"/>
                      </a:lnTo>
                      <a:lnTo>
                        <a:pt x="38220" y="36493"/>
                      </a:lnTo>
                      <a:lnTo>
                        <a:pt x="64413" y="12645"/>
                      </a:lnTo>
                      <a:lnTo>
                        <a:pt x="70962" y="6680"/>
                      </a:lnTo>
                      <a:lnTo>
                        <a:pt x="74236" y="3703"/>
                      </a:lnTo>
                      <a:lnTo>
                        <a:pt x="75879" y="2203"/>
                      </a:lnTo>
                      <a:cubicBezTo>
                        <a:pt x="76010" y="2096"/>
                        <a:pt x="76165" y="1941"/>
                        <a:pt x="76236" y="1763"/>
                      </a:cubicBezTo>
                      <a:cubicBezTo>
                        <a:pt x="76320" y="1584"/>
                        <a:pt x="76355" y="1370"/>
                        <a:pt x="76320" y="1179"/>
                      </a:cubicBezTo>
                      <a:cubicBezTo>
                        <a:pt x="76272" y="786"/>
                        <a:pt x="75974" y="429"/>
                        <a:pt x="75593" y="322"/>
                      </a:cubicBezTo>
                      <a:cubicBezTo>
                        <a:pt x="75558" y="298"/>
                        <a:pt x="75510" y="286"/>
                        <a:pt x="75462" y="286"/>
                      </a:cubicBezTo>
                      <a:cubicBezTo>
                        <a:pt x="75308" y="263"/>
                        <a:pt x="75165" y="274"/>
                        <a:pt x="75034" y="263"/>
                      </a:cubicBezTo>
                      <a:lnTo>
                        <a:pt x="74426" y="263"/>
                      </a:lnTo>
                      <a:lnTo>
                        <a:pt x="73367" y="251"/>
                      </a:lnTo>
                      <a:lnTo>
                        <a:pt x="71152" y="227"/>
                      </a:lnTo>
                      <a:cubicBezTo>
                        <a:pt x="69676" y="215"/>
                        <a:pt x="68200" y="203"/>
                        <a:pt x="66723" y="167"/>
                      </a:cubicBezTo>
                      <a:cubicBezTo>
                        <a:pt x="65675" y="155"/>
                        <a:pt x="64640" y="143"/>
                        <a:pt x="63592" y="120"/>
                      </a:cubicBezTo>
                      <a:cubicBezTo>
                        <a:pt x="63342" y="120"/>
                        <a:pt x="63092" y="120"/>
                        <a:pt x="62854" y="108"/>
                      </a:cubicBezTo>
                      <a:cubicBezTo>
                        <a:pt x="61187" y="84"/>
                        <a:pt x="59532" y="36"/>
                        <a:pt x="57865" y="1"/>
                      </a:cubicBezTo>
                      <a:close/>
                    </a:path>
                  </a:pathLst>
                </a:custGeom>
                <a:solidFill>
                  <a:srgbClr val="FFF3E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2" name="Google Shape;5002;p13"/>
                <p:cNvSpPr/>
                <p:nvPr/>
              </p:nvSpPr>
              <p:spPr>
                <a:xfrm>
                  <a:off x="-1077625" y="3060225"/>
                  <a:ext cx="2655725" cy="173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229" h="69438" extrusionOk="0">
                      <a:moveTo>
                        <a:pt x="1" y="1"/>
                      </a:moveTo>
                      <a:lnTo>
                        <a:pt x="1" y="69438"/>
                      </a:lnTo>
                      <a:lnTo>
                        <a:pt x="27087" y="69438"/>
                      </a:lnTo>
                      <a:lnTo>
                        <a:pt x="105657" y="1680"/>
                      </a:lnTo>
                      <a:cubicBezTo>
                        <a:pt x="106121" y="1287"/>
                        <a:pt x="106228" y="656"/>
                        <a:pt x="105966" y="287"/>
                      </a:cubicBezTo>
                      <a:cubicBezTo>
                        <a:pt x="105966" y="275"/>
                        <a:pt x="105954" y="275"/>
                        <a:pt x="105954" y="275"/>
                      </a:cubicBezTo>
                      <a:cubicBezTo>
                        <a:pt x="105919" y="215"/>
                        <a:pt x="105871" y="167"/>
                        <a:pt x="105823" y="132"/>
                      </a:cubicBezTo>
                      <a:cubicBezTo>
                        <a:pt x="105704" y="48"/>
                        <a:pt x="105549" y="1"/>
                        <a:pt x="10535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3" name="Google Shape;5003;p13"/>
                <p:cNvSpPr/>
                <p:nvPr/>
              </p:nvSpPr>
              <p:spPr>
                <a:xfrm>
                  <a:off x="-731150" y="1295125"/>
                  <a:ext cx="1616300" cy="208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52" h="83393" extrusionOk="0">
                      <a:moveTo>
                        <a:pt x="1489" y="1"/>
                      </a:moveTo>
                      <a:cubicBezTo>
                        <a:pt x="1489" y="13"/>
                        <a:pt x="1489" y="25"/>
                        <a:pt x="1477" y="60"/>
                      </a:cubicBezTo>
                      <a:cubicBezTo>
                        <a:pt x="1477" y="96"/>
                        <a:pt x="1477" y="168"/>
                        <a:pt x="1465" y="239"/>
                      </a:cubicBezTo>
                      <a:cubicBezTo>
                        <a:pt x="1465" y="263"/>
                        <a:pt x="1465" y="287"/>
                        <a:pt x="1465" y="322"/>
                      </a:cubicBezTo>
                      <a:lnTo>
                        <a:pt x="1465" y="358"/>
                      </a:lnTo>
                      <a:cubicBezTo>
                        <a:pt x="1453" y="441"/>
                        <a:pt x="1453" y="525"/>
                        <a:pt x="1453" y="620"/>
                      </a:cubicBezTo>
                      <a:cubicBezTo>
                        <a:pt x="1453" y="644"/>
                        <a:pt x="1441" y="703"/>
                        <a:pt x="1441" y="799"/>
                      </a:cubicBezTo>
                      <a:cubicBezTo>
                        <a:pt x="1441" y="858"/>
                        <a:pt x="1441" y="906"/>
                        <a:pt x="1441" y="965"/>
                      </a:cubicBezTo>
                      <a:cubicBezTo>
                        <a:pt x="1429" y="1263"/>
                        <a:pt x="1417" y="1680"/>
                        <a:pt x="1393" y="2215"/>
                      </a:cubicBezTo>
                      <a:cubicBezTo>
                        <a:pt x="1393" y="2299"/>
                        <a:pt x="1393" y="2406"/>
                        <a:pt x="1393" y="2489"/>
                      </a:cubicBezTo>
                      <a:cubicBezTo>
                        <a:pt x="1382" y="2561"/>
                        <a:pt x="1382" y="2656"/>
                        <a:pt x="1382" y="2811"/>
                      </a:cubicBezTo>
                      <a:cubicBezTo>
                        <a:pt x="1370" y="2906"/>
                        <a:pt x="1370" y="3001"/>
                        <a:pt x="1370" y="3108"/>
                      </a:cubicBezTo>
                      <a:cubicBezTo>
                        <a:pt x="1370" y="3251"/>
                        <a:pt x="1358" y="3442"/>
                        <a:pt x="1358" y="3704"/>
                      </a:cubicBezTo>
                      <a:cubicBezTo>
                        <a:pt x="1358" y="3799"/>
                        <a:pt x="1346" y="3906"/>
                        <a:pt x="1346" y="4013"/>
                      </a:cubicBezTo>
                      <a:cubicBezTo>
                        <a:pt x="1346" y="4109"/>
                        <a:pt x="1346" y="4251"/>
                        <a:pt x="1334" y="4442"/>
                      </a:cubicBezTo>
                      <a:cubicBezTo>
                        <a:pt x="1334" y="4621"/>
                        <a:pt x="1334" y="4787"/>
                        <a:pt x="1322" y="4978"/>
                      </a:cubicBezTo>
                      <a:cubicBezTo>
                        <a:pt x="1322" y="5037"/>
                        <a:pt x="1322" y="5109"/>
                        <a:pt x="1322" y="5168"/>
                      </a:cubicBezTo>
                      <a:cubicBezTo>
                        <a:pt x="1310" y="5394"/>
                        <a:pt x="1310" y="5621"/>
                        <a:pt x="1310" y="5859"/>
                      </a:cubicBezTo>
                      <a:cubicBezTo>
                        <a:pt x="1298" y="6228"/>
                        <a:pt x="1286" y="6621"/>
                        <a:pt x="1274" y="7026"/>
                      </a:cubicBezTo>
                      <a:cubicBezTo>
                        <a:pt x="1274" y="7133"/>
                        <a:pt x="1274" y="7240"/>
                        <a:pt x="1274" y="7347"/>
                      </a:cubicBezTo>
                      <a:cubicBezTo>
                        <a:pt x="1262" y="7919"/>
                        <a:pt x="1251" y="8538"/>
                        <a:pt x="1227" y="9169"/>
                      </a:cubicBezTo>
                      <a:cubicBezTo>
                        <a:pt x="1227" y="9228"/>
                        <a:pt x="1227" y="9276"/>
                        <a:pt x="1227" y="9335"/>
                      </a:cubicBezTo>
                      <a:cubicBezTo>
                        <a:pt x="881" y="26457"/>
                        <a:pt x="310" y="63140"/>
                        <a:pt x="0" y="83392"/>
                      </a:cubicBezTo>
                      <a:lnTo>
                        <a:pt x="53233" y="83392"/>
                      </a:lnTo>
                      <a:lnTo>
                        <a:pt x="63592" y="76987"/>
                      </a:lnTo>
                      <a:lnTo>
                        <a:pt x="63746" y="76891"/>
                      </a:lnTo>
                      <a:lnTo>
                        <a:pt x="63973" y="62009"/>
                      </a:lnTo>
                      <a:lnTo>
                        <a:pt x="64651" y="16181"/>
                      </a:lnTo>
                      <a:lnTo>
                        <a:pt x="64473" y="15943"/>
                      </a:lnTo>
                      <a:lnTo>
                        <a:pt x="64116" y="15455"/>
                      </a:lnTo>
                      <a:lnTo>
                        <a:pt x="63782" y="15003"/>
                      </a:lnTo>
                      <a:lnTo>
                        <a:pt x="63187" y="14193"/>
                      </a:lnTo>
                      <a:lnTo>
                        <a:pt x="62842" y="13729"/>
                      </a:lnTo>
                      <a:lnTo>
                        <a:pt x="62270" y="12943"/>
                      </a:lnTo>
                      <a:lnTo>
                        <a:pt x="61901" y="12455"/>
                      </a:lnTo>
                      <a:lnTo>
                        <a:pt x="61341" y="11705"/>
                      </a:lnTo>
                      <a:lnTo>
                        <a:pt x="60960" y="11181"/>
                      </a:lnTo>
                      <a:lnTo>
                        <a:pt x="60425" y="10443"/>
                      </a:lnTo>
                      <a:lnTo>
                        <a:pt x="60032" y="9907"/>
                      </a:lnTo>
                      <a:lnTo>
                        <a:pt x="59496" y="9192"/>
                      </a:lnTo>
                      <a:lnTo>
                        <a:pt x="59091" y="8645"/>
                      </a:lnTo>
                      <a:lnTo>
                        <a:pt x="59091" y="8633"/>
                      </a:lnTo>
                      <a:lnTo>
                        <a:pt x="58579" y="7942"/>
                      </a:lnTo>
                      <a:lnTo>
                        <a:pt x="58151" y="7371"/>
                      </a:lnTo>
                      <a:lnTo>
                        <a:pt x="58151" y="7359"/>
                      </a:lnTo>
                      <a:lnTo>
                        <a:pt x="57650" y="6692"/>
                      </a:lnTo>
                      <a:lnTo>
                        <a:pt x="57210" y="6097"/>
                      </a:lnTo>
                      <a:lnTo>
                        <a:pt x="56734" y="5454"/>
                      </a:lnTo>
                      <a:lnTo>
                        <a:pt x="56734" y="5442"/>
                      </a:lnTo>
                      <a:lnTo>
                        <a:pt x="56269" y="4823"/>
                      </a:lnTo>
                      <a:lnTo>
                        <a:pt x="55805" y="4192"/>
                      </a:lnTo>
                      <a:lnTo>
                        <a:pt x="55329" y="3561"/>
                      </a:lnTo>
                      <a:lnTo>
                        <a:pt x="55329" y="3549"/>
                      </a:lnTo>
                      <a:lnTo>
                        <a:pt x="54876" y="2954"/>
                      </a:lnTo>
                      <a:lnTo>
                        <a:pt x="54876" y="2942"/>
                      </a:lnTo>
                      <a:lnTo>
                        <a:pt x="54388" y="2287"/>
                      </a:lnTo>
                      <a:lnTo>
                        <a:pt x="54388" y="2275"/>
                      </a:lnTo>
                      <a:lnTo>
                        <a:pt x="53960" y="1692"/>
                      </a:lnTo>
                      <a:lnTo>
                        <a:pt x="53448" y="1013"/>
                      </a:lnTo>
                      <a:lnTo>
                        <a:pt x="5270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4" name="Google Shape;5004;p13"/>
                <p:cNvSpPr/>
                <p:nvPr/>
              </p:nvSpPr>
              <p:spPr>
                <a:xfrm>
                  <a:off x="640750" y="1555850"/>
                  <a:ext cx="95275" cy="30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11" h="12301" extrusionOk="0">
                      <a:moveTo>
                        <a:pt x="36" y="1"/>
                      </a:moveTo>
                      <a:cubicBezTo>
                        <a:pt x="36" y="1"/>
                        <a:pt x="0" y="8753"/>
                        <a:pt x="0" y="8753"/>
                      </a:cubicBezTo>
                      <a:lnTo>
                        <a:pt x="3810" y="12301"/>
                      </a:lnTo>
                      <a:lnTo>
                        <a:pt x="3810" y="4276"/>
                      </a:lnTo>
                      <a:lnTo>
                        <a:pt x="36" y="2"/>
                      </a:lnTo>
                      <a:cubicBezTo>
                        <a:pt x="36" y="1"/>
                        <a:pt x="36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5" name="Google Shape;5005;p13"/>
                <p:cNvSpPr/>
                <p:nvPr/>
              </p:nvSpPr>
              <p:spPr>
                <a:xfrm>
                  <a:off x="772600" y="1943700"/>
                  <a:ext cx="93500" cy="25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10301" extrusionOk="0">
                      <a:moveTo>
                        <a:pt x="156" y="1"/>
                      </a:moveTo>
                      <a:cubicBezTo>
                        <a:pt x="154" y="1"/>
                        <a:pt x="1" y="7967"/>
                        <a:pt x="1" y="7967"/>
                      </a:cubicBezTo>
                      <a:lnTo>
                        <a:pt x="3668" y="10300"/>
                      </a:lnTo>
                      <a:lnTo>
                        <a:pt x="3739" y="3169"/>
                      </a:lnTo>
                      <a:lnTo>
                        <a:pt x="156" y="2"/>
                      </a:lnTo>
                      <a:cubicBezTo>
                        <a:pt x="156" y="1"/>
                        <a:pt x="156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6" name="Google Shape;5006;p13"/>
                <p:cNvSpPr/>
                <p:nvPr/>
              </p:nvSpPr>
              <p:spPr>
                <a:xfrm>
                  <a:off x="663975" y="2187775"/>
                  <a:ext cx="93175" cy="23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9360" extrusionOk="0">
                      <a:moveTo>
                        <a:pt x="143" y="1"/>
                      </a:moveTo>
                      <a:cubicBezTo>
                        <a:pt x="141" y="1"/>
                        <a:pt x="0" y="7967"/>
                        <a:pt x="0" y="7967"/>
                      </a:cubicBezTo>
                      <a:lnTo>
                        <a:pt x="3655" y="9360"/>
                      </a:lnTo>
                      <a:lnTo>
                        <a:pt x="3727" y="2169"/>
                      </a:lnTo>
                      <a:lnTo>
                        <a:pt x="143" y="2"/>
                      </a:lnTo>
                      <a:cubicBezTo>
                        <a:pt x="143" y="1"/>
                        <a:pt x="143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7" name="Google Shape;5007;p13"/>
                <p:cNvSpPr/>
                <p:nvPr/>
              </p:nvSpPr>
              <p:spPr>
                <a:xfrm>
                  <a:off x="754450" y="2485150"/>
                  <a:ext cx="93500" cy="20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8264" extrusionOk="0">
                      <a:moveTo>
                        <a:pt x="155" y="0"/>
                      </a:moveTo>
                      <a:cubicBezTo>
                        <a:pt x="153" y="0"/>
                        <a:pt x="1" y="7966"/>
                        <a:pt x="1" y="7966"/>
                      </a:cubicBezTo>
                      <a:lnTo>
                        <a:pt x="3668" y="8264"/>
                      </a:lnTo>
                      <a:lnTo>
                        <a:pt x="3739" y="1168"/>
                      </a:lnTo>
                      <a:lnTo>
                        <a:pt x="155" y="1"/>
                      </a:lnTo>
                      <a:cubicBezTo>
                        <a:pt x="155" y="0"/>
                        <a:pt x="155" y="0"/>
                        <a:pt x="15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8" name="Google Shape;5008;p13"/>
                <p:cNvSpPr/>
                <p:nvPr/>
              </p:nvSpPr>
              <p:spPr>
                <a:xfrm>
                  <a:off x="581500" y="2845325"/>
                  <a:ext cx="286675" cy="5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7" h="21385" extrusionOk="0">
                      <a:moveTo>
                        <a:pt x="11467" y="1"/>
                      </a:moveTo>
                      <a:lnTo>
                        <a:pt x="227" y="1858"/>
                      </a:lnTo>
                      <a:lnTo>
                        <a:pt x="203" y="4084"/>
                      </a:lnTo>
                      <a:lnTo>
                        <a:pt x="1" y="21384"/>
                      </a:lnTo>
                      <a:lnTo>
                        <a:pt x="787" y="21384"/>
                      </a:lnTo>
                      <a:lnTo>
                        <a:pt x="11086" y="14979"/>
                      </a:lnTo>
                      <a:lnTo>
                        <a:pt x="11240" y="14883"/>
                      </a:lnTo>
                      <a:lnTo>
                        <a:pt x="1146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9" name="Google Shape;5009;p13"/>
                <p:cNvSpPr/>
                <p:nvPr/>
              </p:nvSpPr>
              <p:spPr>
                <a:xfrm>
                  <a:off x="-732650" y="1295125"/>
                  <a:ext cx="1319250" cy="208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70" h="83393" extrusionOk="0">
                      <a:moveTo>
                        <a:pt x="1549" y="1"/>
                      </a:moveTo>
                      <a:cubicBezTo>
                        <a:pt x="1549" y="13"/>
                        <a:pt x="1549" y="25"/>
                        <a:pt x="1537" y="60"/>
                      </a:cubicBezTo>
                      <a:cubicBezTo>
                        <a:pt x="1537" y="96"/>
                        <a:pt x="1537" y="168"/>
                        <a:pt x="1525" y="239"/>
                      </a:cubicBezTo>
                      <a:cubicBezTo>
                        <a:pt x="1525" y="263"/>
                        <a:pt x="1525" y="287"/>
                        <a:pt x="1525" y="322"/>
                      </a:cubicBezTo>
                      <a:lnTo>
                        <a:pt x="1525" y="358"/>
                      </a:lnTo>
                      <a:cubicBezTo>
                        <a:pt x="1525" y="441"/>
                        <a:pt x="1513" y="525"/>
                        <a:pt x="1513" y="620"/>
                      </a:cubicBezTo>
                      <a:cubicBezTo>
                        <a:pt x="1513" y="644"/>
                        <a:pt x="1501" y="703"/>
                        <a:pt x="1501" y="799"/>
                      </a:cubicBezTo>
                      <a:cubicBezTo>
                        <a:pt x="1501" y="858"/>
                        <a:pt x="1501" y="906"/>
                        <a:pt x="1501" y="965"/>
                      </a:cubicBezTo>
                      <a:cubicBezTo>
                        <a:pt x="1489" y="1263"/>
                        <a:pt x="1477" y="1680"/>
                        <a:pt x="1453" y="2215"/>
                      </a:cubicBezTo>
                      <a:cubicBezTo>
                        <a:pt x="1453" y="2299"/>
                        <a:pt x="1453" y="2406"/>
                        <a:pt x="1453" y="2489"/>
                      </a:cubicBezTo>
                      <a:cubicBezTo>
                        <a:pt x="1442" y="2561"/>
                        <a:pt x="1442" y="2656"/>
                        <a:pt x="1442" y="2811"/>
                      </a:cubicBezTo>
                      <a:cubicBezTo>
                        <a:pt x="1430" y="2906"/>
                        <a:pt x="1430" y="3001"/>
                        <a:pt x="1430" y="3108"/>
                      </a:cubicBezTo>
                      <a:cubicBezTo>
                        <a:pt x="1430" y="3251"/>
                        <a:pt x="1418" y="3442"/>
                        <a:pt x="1418" y="3704"/>
                      </a:cubicBezTo>
                      <a:cubicBezTo>
                        <a:pt x="1418" y="3799"/>
                        <a:pt x="1406" y="3906"/>
                        <a:pt x="1406" y="4013"/>
                      </a:cubicBezTo>
                      <a:cubicBezTo>
                        <a:pt x="1406" y="4109"/>
                        <a:pt x="1406" y="4251"/>
                        <a:pt x="1394" y="4442"/>
                      </a:cubicBezTo>
                      <a:cubicBezTo>
                        <a:pt x="1394" y="4621"/>
                        <a:pt x="1394" y="4787"/>
                        <a:pt x="1382" y="4978"/>
                      </a:cubicBezTo>
                      <a:cubicBezTo>
                        <a:pt x="1382" y="5037"/>
                        <a:pt x="1382" y="5109"/>
                        <a:pt x="1382" y="5168"/>
                      </a:cubicBezTo>
                      <a:cubicBezTo>
                        <a:pt x="1370" y="5394"/>
                        <a:pt x="1370" y="5621"/>
                        <a:pt x="1370" y="5859"/>
                      </a:cubicBezTo>
                      <a:cubicBezTo>
                        <a:pt x="1358" y="6228"/>
                        <a:pt x="1346" y="6621"/>
                        <a:pt x="1334" y="7026"/>
                      </a:cubicBezTo>
                      <a:cubicBezTo>
                        <a:pt x="1334" y="7133"/>
                        <a:pt x="1334" y="7240"/>
                        <a:pt x="1334" y="7347"/>
                      </a:cubicBezTo>
                      <a:cubicBezTo>
                        <a:pt x="1322" y="7919"/>
                        <a:pt x="1311" y="8538"/>
                        <a:pt x="1287" y="9169"/>
                      </a:cubicBezTo>
                      <a:cubicBezTo>
                        <a:pt x="1287" y="9228"/>
                        <a:pt x="1287" y="9276"/>
                        <a:pt x="1287" y="9335"/>
                      </a:cubicBezTo>
                      <a:cubicBezTo>
                        <a:pt x="906" y="26957"/>
                        <a:pt x="299" y="65187"/>
                        <a:pt x="1" y="83392"/>
                      </a:cubicBezTo>
                      <a:lnTo>
                        <a:pt x="52769" y="83392"/>
                      </a:lnTo>
                      <a:lnTo>
                        <a:pt x="52769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0" name="Google Shape;5010;p13"/>
                <p:cNvSpPr/>
                <p:nvPr/>
              </p:nvSpPr>
              <p:spPr>
                <a:xfrm>
                  <a:off x="564550" y="1064450"/>
                  <a:ext cx="16400" cy="23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9478" extrusionOk="0">
                      <a:moveTo>
                        <a:pt x="334" y="1"/>
                      </a:moveTo>
                      <a:cubicBezTo>
                        <a:pt x="143" y="1"/>
                        <a:pt x="0" y="155"/>
                        <a:pt x="0" y="334"/>
                      </a:cubicBezTo>
                      <a:lnTo>
                        <a:pt x="0" y="9133"/>
                      </a:lnTo>
                      <a:cubicBezTo>
                        <a:pt x="0" y="9323"/>
                        <a:pt x="143" y="9478"/>
                        <a:pt x="334" y="9478"/>
                      </a:cubicBezTo>
                      <a:cubicBezTo>
                        <a:pt x="512" y="9478"/>
                        <a:pt x="655" y="9323"/>
                        <a:pt x="655" y="9133"/>
                      </a:cubicBezTo>
                      <a:lnTo>
                        <a:pt x="655" y="334"/>
                      </a:lnTo>
                      <a:cubicBezTo>
                        <a:pt x="655" y="155"/>
                        <a:pt x="512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1" name="Google Shape;5011;p13"/>
                <p:cNvSpPr/>
                <p:nvPr/>
              </p:nvSpPr>
              <p:spPr>
                <a:xfrm>
                  <a:off x="498175" y="1064450"/>
                  <a:ext cx="16400" cy="23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9478" extrusionOk="0">
                      <a:moveTo>
                        <a:pt x="334" y="1"/>
                      </a:moveTo>
                      <a:cubicBezTo>
                        <a:pt x="155" y="1"/>
                        <a:pt x="0" y="155"/>
                        <a:pt x="0" y="334"/>
                      </a:cubicBezTo>
                      <a:lnTo>
                        <a:pt x="0" y="9133"/>
                      </a:lnTo>
                      <a:cubicBezTo>
                        <a:pt x="0" y="9323"/>
                        <a:pt x="155" y="9478"/>
                        <a:pt x="334" y="9478"/>
                      </a:cubicBezTo>
                      <a:cubicBezTo>
                        <a:pt x="512" y="9478"/>
                        <a:pt x="655" y="9323"/>
                        <a:pt x="655" y="9133"/>
                      </a:cubicBezTo>
                      <a:lnTo>
                        <a:pt x="655" y="334"/>
                      </a:lnTo>
                      <a:cubicBezTo>
                        <a:pt x="655" y="155"/>
                        <a:pt x="512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2" name="Google Shape;5012;p13"/>
                <p:cNvSpPr/>
                <p:nvPr/>
              </p:nvSpPr>
              <p:spPr>
                <a:xfrm>
                  <a:off x="432100" y="1064450"/>
                  <a:ext cx="16375" cy="23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5" h="9478" extrusionOk="0">
                      <a:moveTo>
                        <a:pt x="322" y="1"/>
                      </a:moveTo>
                      <a:cubicBezTo>
                        <a:pt x="143" y="1"/>
                        <a:pt x="0" y="155"/>
                        <a:pt x="0" y="334"/>
                      </a:cubicBezTo>
                      <a:lnTo>
                        <a:pt x="0" y="9133"/>
                      </a:lnTo>
                      <a:cubicBezTo>
                        <a:pt x="0" y="9323"/>
                        <a:pt x="143" y="9478"/>
                        <a:pt x="322" y="9478"/>
                      </a:cubicBezTo>
                      <a:cubicBezTo>
                        <a:pt x="500" y="9478"/>
                        <a:pt x="655" y="9323"/>
                        <a:pt x="655" y="9133"/>
                      </a:cubicBezTo>
                      <a:lnTo>
                        <a:pt x="655" y="334"/>
                      </a:lnTo>
                      <a:cubicBezTo>
                        <a:pt x="655" y="155"/>
                        <a:pt x="500" y="1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3" name="Google Shape;5013;p13"/>
                <p:cNvSpPr/>
                <p:nvPr/>
              </p:nvSpPr>
              <p:spPr>
                <a:xfrm>
                  <a:off x="365700" y="1064450"/>
                  <a:ext cx="16400" cy="23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9478" extrusionOk="0">
                      <a:moveTo>
                        <a:pt x="322" y="1"/>
                      </a:moveTo>
                      <a:cubicBezTo>
                        <a:pt x="144" y="1"/>
                        <a:pt x="1" y="155"/>
                        <a:pt x="1" y="334"/>
                      </a:cubicBezTo>
                      <a:lnTo>
                        <a:pt x="1" y="9133"/>
                      </a:lnTo>
                      <a:cubicBezTo>
                        <a:pt x="1" y="9323"/>
                        <a:pt x="144" y="9478"/>
                        <a:pt x="322" y="9478"/>
                      </a:cubicBezTo>
                      <a:cubicBezTo>
                        <a:pt x="513" y="9478"/>
                        <a:pt x="656" y="9323"/>
                        <a:pt x="656" y="9133"/>
                      </a:cubicBezTo>
                      <a:lnTo>
                        <a:pt x="656" y="334"/>
                      </a:lnTo>
                      <a:cubicBezTo>
                        <a:pt x="656" y="155"/>
                        <a:pt x="513" y="1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4" name="Google Shape;5014;p13"/>
                <p:cNvSpPr/>
                <p:nvPr/>
              </p:nvSpPr>
              <p:spPr>
                <a:xfrm>
                  <a:off x="299325" y="1064450"/>
                  <a:ext cx="16400" cy="23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9478" extrusionOk="0">
                      <a:moveTo>
                        <a:pt x="334" y="1"/>
                      </a:moveTo>
                      <a:cubicBezTo>
                        <a:pt x="144" y="1"/>
                        <a:pt x="1" y="155"/>
                        <a:pt x="1" y="334"/>
                      </a:cubicBezTo>
                      <a:lnTo>
                        <a:pt x="1" y="9133"/>
                      </a:lnTo>
                      <a:cubicBezTo>
                        <a:pt x="1" y="9323"/>
                        <a:pt x="144" y="9478"/>
                        <a:pt x="334" y="9478"/>
                      </a:cubicBezTo>
                      <a:cubicBezTo>
                        <a:pt x="513" y="9478"/>
                        <a:pt x="656" y="9323"/>
                        <a:pt x="656" y="9133"/>
                      </a:cubicBezTo>
                      <a:lnTo>
                        <a:pt x="656" y="334"/>
                      </a:lnTo>
                      <a:cubicBezTo>
                        <a:pt x="656" y="155"/>
                        <a:pt x="513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5" name="Google Shape;5015;p13"/>
                <p:cNvSpPr/>
                <p:nvPr/>
              </p:nvSpPr>
              <p:spPr>
                <a:xfrm>
                  <a:off x="232950" y="1064450"/>
                  <a:ext cx="16400" cy="23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9478" extrusionOk="0">
                      <a:moveTo>
                        <a:pt x="334" y="1"/>
                      </a:moveTo>
                      <a:cubicBezTo>
                        <a:pt x="156" y="1"/>
                        <a:pt x="1" y="155"/>
                        <a:pt x="1" y="334"/>
                      </a:cubicBezTo>
                      <a:lnTo>
                        <a:pt x="1" y="9133"/>
                      </a:lnTo>
                      <a:cubicBezTo>
                        <a:pt x="1" y="9323"/>
                        <a:pt x="156" y="9478"/>
                        <a:pt x="334" y="9478"/>
                      </a:cubicBezTo>
                      <a:cubicBezTo>
                        <a:pt x="513" y="9478"/>
                        <a:pt x="656" y="9323"/>
                        <a:pt x="656" y="9133"/>
                      </a:cubicBezTo>
                      <a:lnTo>
                        <a:pt x="656" y="334"/>
                      </a:lnTo>
                      <a:cubicBezTo>
                        <a:pt x="656" y="155"/>
                        <a:pt x="513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6" name="Google Shape;5016;p13"/>
                <p:cNvSpPr/>
                <p:nvPr/>
              </p:nvSpPr>
              <p:spPr>
                <a:xfrm>
                  <a:off x="166875" y="1064450"/>
                  <a:ext cx="16400" cy="23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9478" extrusionOk="0">
                      <a:moveTo>
                        <a:pt x="322" y="1"/>
                      </a:moveTo>
                      <a:cubicBezTo>
                        <a:pt x="143" y="1"/>
                        <a:pt x="1" y="155"/>
                        <a:pt x="1" y="334"/>
                      </a:cubicBezTo>
                      <a:lnTo>
                        <a:pt x="1" y="9133"/>
                      </a:lnTo>
                      <a:cubicBezTo>
                        <a:pt x="1" y="9323"/>
                        <a:pt x="143" y="9478"/>
                        <a:pt x="322" y="9478"/>
                      </a:cubicBezTo>
                      <a:cubicBezTo>
                        <a:pt x="501" y="9478"/>
                        <a:pt x="655" y="9323"/>
                        <a:pt x="655" y="9133"/>
                      </a:cubicBezTo>
                      <a:lnTo>
                        <a:pt x="655" y="334"/>
                      </a:lnTo>
                      <a:cubicBezTo>
                        <a:pt x="655" y="155"/>
                        <a:pt x="501" y="1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7" name="Google Shape;5017;p13"/>
                <p:cNvSpPr/>
                <p:nvPr/>
              </p:nvSpPr>
              <p:spPr>
                <a:xfrm>
                  <a:off x="100500" y="1064450"/>
                  <a:ext cx="16400" cy="23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9478" extrusionOk="0">
                      <a:moveTo>
                        <a:pt x="334" y="1"/>
                      </a:moveTo>
                      <a:cubicBezTo>
                        <a:pt x="143" y="1"/>
                        <a:pt x="0" y="155"/>
                        <a:pt x="0" y="334"/>
                      </a:cubicBezTo>
                      <a:lnTo>
                        <a:pt x="0" y="9133"/>
                      </a:lnTo>
                      <a:cubicBezTo>
                        <a:pt x="0" y="9323"/>
                        <a:pt x="143" y="9478"/>
                        <a:pt x="334" y="9478"/>
                      </a:cubicBezTo>
                      <a:cubicBezTo>
                        <a:pt x="512" y="9478"/>
                        <a:pt x="655" y="9323"/>
                        <a:pt x="655" y="9133"/>
                      </a:cubicBezTo>
                      <a:lnTo>
                        <a:pt x="655" y="334"/>
                      </a:lnTo>
                      <a:cubicBezTo>
                        <a:pt x="655" y="155"/>
                        <a:pt x="512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8" name="Google Shape;5018;p13"/>
                <p:cNvSpPr/>
                <p:nvPr/>
              </p:nvSpPr>
              <p:spPr>
                <a:xfrm>
                  <a:off x="34125" y="1064450"/>
                  <a:ext cx="16400" cy="23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9478" extrusionOk="0">
                      <a:moveTo>
                        <a:pt x="334" y="1"/>
                      </a:moveTo>
                      <a:cubicBezTo>
                        <a:pt x="155" y="1"/>
                        <a:pt x="0" y="155"/>
                        <a:pt x="0" y="334"/>
                      </a:cubicBezTo>
                      <a:lnTo>
                        <a:pt x="0" y="9133"/>
                      </a:lnTo>
                      <a:cubicBezTo>
                        <a:pt x="0" y="9323"/>
                        <a:pt x="155" y="9478"/>
                        <a:pt x="334" y="9478"/>
                      </a:cubicBezTo>
                      <a:cubicBezTo>
                        <a:pt x="512" y="9478"/>
                        <a:pt x="655" y="9323"/>
                        <a:pt x="655" y="9133"/>
                      </a:cubicBezTo>
                      <a:lnTo>
                        <a:pt x="655" y="334"/>
                      </a:lnTo>
                      <a:cubicBezTo>
                        <a:pt x="655" y="155"/>
                        <a:pt x="512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9" name="Google Shape;5019;p13"/>
                <p:cNvSpPr/>
                <p:nvPr/>
              </p:nvSpPr>
              <p:spPr>
                <a:xfrm>
                  <a:off x="-31950" y="1064450"/>
                  <a:ext cx="16400" cy="23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9478" extrusionOk="0">
                      <a:moveTo>
                        <a:pt x="322" y="1"/>
                      </a:moveTo>
                      <a:cubicBezTo>
                        <a:pt x="143" y="1"/>
                        <a:pt x="0" y="155"/>
                        <a:pt x="0" y="334"/>
                      </a:cubicBezTo>
                      <a:lnTo>
                        <a:pt x="0" y="9133"/>
                      </a:lnTo>
                      <a:cubicBezTo>
                        <a:pt x="0" y="9323"/>
                        <a:pt x="143" y="9478"/>
                        <a:pt x="322" y="9478"/>
                      </a:cubicBezTo>
                      <a:cubicBezTo>
                        <a:pt x="500" y="9478"/>
                        <a:pt x="655" y="9323"/>
                        <a:pt x="655" y="9133"/>
                      </a:cubicBezTo>
                      <a:lnTo>
                        <a:pt x="655" y="334"/>
                      </a:lnTo>
                      <a:cubicBezTo>
                        <a:pt x="655" y="155"/>
                        <a:pt x="500" y="1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0" name="Google Shape;5020;p13"/>
                <p:cNvSpPr/>
                <p:nvPr/>
              </p:nvSpPr>
              <p:spPr>
                <a:xfrm>
                  <a:off x="-98325" y="1064450"/>
                  <a:ext cx="16375" cy="23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5" h="9478" extrusionOk="0">
                      <a:moveTo>
                        <a:pt x="322" y="1"/>
                      </a:moveTo>
                      <a:cubicBezTo>
                        <a:pt x="143" y="1"/>
                        <a:pt x="0" y="155"/>
                        <a:pt x="0" y="334"/>
                      </a:cubicBezTo>
                      <a:lnTo>
                        <a:pt x="0" y="9133"/>
                      </a:lnTo>
                      <a:cubicBezTo>
                        <a:pt x="0" y="9323"/>
                        <a:pt x="143" y="9478"/>
                        <a:pt x="322" y="9478"/>
                      </a:cubicBezTo>
                      <a:cubicBezTo>
                        <a:pt x="512" y="9478"/>
                        <a:pt x="655" y="9323"/>
                        <a:pt x="655" y="9133"/>
                      </a:cubicBezTo>
                      <a:lnTo>
                        <a:pt x="655" y="334"/>
                      </a:lnTo>
                      <a:cubicBezTo>
                        <a:pt x="655" y="155"/>
                        <a:pt x="512" y="1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1" name="Google Shape;5021;p13"/>
                <p:cNvSpPr/>
                <p:nvPr/>
              </p:nvSpPr>
              <p:spPr>
                <a:xfrm>
                  <a:off x="-164700" y="1064450"/>
                  <a:ext cx="16375" cy="23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5" h="9478" extrusionOk="0">
                      <a:moveTo>
                        <a:pt x="333" y="1"/>
                      </a:moveTo>
                      <a:cubicBezTo>
                        <a:pt x="143" y="1"/>
                        <a:pt x="0" y="155"/>
                        <a:pt x="0" y="334"/>
                      </a:cubicBezTo>
                      <a:lnTo>
                        <a:pt x="0" y="9133"/>
                      </a:lnTo>
                      <a:cubicBezTo>
                        <a:pt x="0" y="9323"/>
                        <a:pt x="143" y="9478"/>
                        <a:pt x="333" y="9478"/>
                      </a:cubicBezTo>
                      <a:cubicBezTo>
                        <a:pt x="512" y="9478"/>
                        <a:pt x="655" y="9323"/>
                        <a:pt x="655" y="9133"/>
                      </a:cubicBezTo>
                      <a:lnTo>
                        <a:pt x="655" y="334"/>
                      </a:lnTo>
                      <a:cubicBezTo>
                        <a:pt x="655" y="155"/>
                        <a:pt x="512" y="1"/>
                        <a:pt x="33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2" name="Google Shape;5022;p13"/>
                <p:cNvSpPr/>
                <p:nvPr/>
              </p:nvSpPr>
              <p:spPr>
                <a:xfrm>
                  <a:off x="-231100" y="1064450"/>
                  <a:ext cx="16400" cy="23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9478" extrusionOk="0">
                      <a:moveTo>
                        <a:pt x="334" y="1"/>
                      </a:moveTo>
                      <a:cubicBezTo>
                        <a:pt x="156" y="1"/>
                        <a:pt x="1" y="155"/>
                        <a:pt x="1" y="334"/>
                      </a:cubicBezTo>
                      <a:lnTo>
                        <a:pt x="1" y="9133"/>
                      </a:lnTo>
                      <a:cubicBezTo>
                        <a:pt x="1" y="9323"/>
                        <a:pt x="156" y="9478"/>
                        <a:pt x="334" y="9478"/>
                      </a:cubicBezTo>
                      <a:cubicBezTo>
                        <a:pt x="513" y="9478"/>
                        <a:pt x="656" y="9323"/>
                        <a:pt x="656" y="9133"/>
                      </a:cubicBezTo>
                      <a:lnTo>
                        <a:pt x="656" y="334"/>
                      </a:lnTo>
                      <a:cubicBezTo>
                        <a:pt x="656" y="155"/>
                        <a:pt x="513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3" name="Google Shape;5023;p13"/>
                <p:cNvSpPr/>
                <p:nvPr/>
              </p:nvSpPr>
              <p:spPr>
                <a:xfrm>
                  <a:off x="-297175" y="1064450"/>
                  <a:ext cx="16400" cy="23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9478" extrusionOk="0">
                      <a:moveTo>
                        <a:pt x="322" y="1"/>
                      </a:moveTo>
                      <a:cubicBezTo>
                        <a:pt x="144" y="1"/>
                        <a:pt x="1" y="155"/>
                        <a:pt x="1" y="334"/>
                      </a:cubicBezTo>
                      <a:lnTo>
                        <a:pt x="1" y="9133"/>
                      </a:lnTo>
                      <a:cubicBezTo>
                        <a:pt x="1" y="9323"/>
                        <a:pt x="144" y="9478"/>
                        <a:pt x="322" y="9478"/>
                      </a:cubicBezTo>
                      <a:cubicBezTo>
                        <a:pt x="501" y="9478"/>
                        <a:pt x="656" y="9323"/>
                        <a:pt x="656" y="9133"/>
                      </a:cubicBezTo>
                      <a:lnTo>
                        <a:pt x="656" y="334"/>
                      </a:lnTo>
                      <a:cubicBezTo>
                        <a:pt x="656" y="155"/>
                        <a:pt x="501" y="1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4" name="Google Shape;5024;p13"/>
                <p:cNvSpPr/>
                <p:nvPr/>
              </p:nvSpPr>
              <p:spPr>
                <a:xfrm>
                  <a:off x="-363550" y="1064450"/>
                  <a:ext cx="16400" cy="23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9478" extrusionOk="0">
                      <a:moveTo>
                        <a:pt x="322" y="1"/>
                      </a:moveTo>
                      <a:cubicBezTo>
                        <a:pt x="144" y="1"/>
                        <a:pt x="1" y="155"/>
                        <a:pt x="1" y="334"/>
                      </a:cubicBezTo>
                      <a:lnTo>
                        <a:pt x="1" y="9133"/>
                      </a:lnTo>
                      <a:cubicBezTo>
                        <a:pt x="1" y="9323"/>
                        <a:pt x="144" y="9478"/>
                        <a:pt x="322" y="9478"/>
                      </a:cubicBezTo>
                      <a:cubicBezTo>
                        <a:pt x="513" y="9478"/>
                        <a:pt x="655" y="9323"/>
                        <a:pt x="655" y="9133"/>
                      </a:cubicBezTo>
                      <a:lnTo>
                        <a:pt x="655" y="334"/>
                      </a:lnTo>
                      <a:cubicBezTo>
                        <a:pt x="655" y="155"/>
                        <a:pt x="513" y="1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5" name="Google Shape;5025;p13"/>
                <p:cNvSpPr/>
                <p:nvPr/>
              </p:nvSpPr>
              <p:spPr>
                <a:xfrm>
                  <a:off x="-429925" y="1064450"/>
                  <a:ext cx="16400" cy="23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9478" extrusionOk="0">
                      <a:moveTo>
                        <a:pt x="334" y="1"/>
                      </a:moveTo>
                      <a:cubicBezTo>
                        <a:pt x="155" y="1"/>
                        <a:pt x="1" y="155"/>
                        <a:pt x="1" y="334"/>
                      </a:cubicBezTo>
                      <a:lnTo>
                        <a:pt x="1" y="9133"/>
                      </a:lnTo>
                      <a:cubicBezTo>
                        <a:pt x="1" y="9323"/>
                        <a:pt x="155" y="9478"/>
                        <a:pt x="334" y="9478"/>
                      </a:cubicBezTo>
                      <a:cubicBezTo>
                        <a:pt x="513" y="9478"/>
                        <a:pt x="655" y="9323"/>
                        <a:pt x="655" y="9133"/>
                      </a:cubicBezTo>
                      <a:lnTo>
                        <a:pt x="655" y="334"/>
                      </a:lnTo>
                      <a:cubicBezTo>
                        <a:pt x="655" y="155"/>
                        <a:pt x="513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6" name="Google Shape;5026;p13"/>
                <p:cNvSpPr/>
                <p:nvPr/>
              </p:nvSpPr>
              <p:spPr>
                <a:xfrm>
                  <a:off x="-496000" y="1064450"/>
                  <a:ext cx="16400" cy="23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9478" extrusionOk="0">
                      <a:moveTo>
                        <a:pt x="322" y="1"/>
                      </a:moveTo>
                      <a:cubicBezTo>
                        <a:pt x="143" y="1"/>
                        <a:pt x="0" y="155"/>
                        <a:pt x="0" y="334"/>
                      </a:cubicBezTo>
                      <a:lnTo>
                        <a:pt x="0" y="9133"/>
                      </a:lnTo>
                      <a:cubicBezTo>
                        <a:pt x="0" y="9323"/>
                        <a:pt x="143" y="9478"/>
                        <a:pt x="322" y="9478"/>
                      </a:cubicBezTo>
                      <a:cubicBezTo>
                        <a:pt x="500" y="9478"/>
                        <a:pt x="655" y="9323"/>
                        <a:pt x="655" y="9133"/>
                      </a:cubicBezTo>
                      <a:lnTo>
                        <a:pt x="655" y="334"/>
                      </a:lnTo>
                      <a:cubicBezTo>
                        <a:pt x="655" y="155"/>
                        <a:pt x="500" y="1"/>
                        <a:pt x="32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7" name="Google Shape;5027;p13"/>
                <p:cNvSpPr/>
                <p:nvPr/>
              </p:nvSpPr>
              <p:spPr>
                <a:xfrm>
                  <a:off x="-552850" y="1064150"/>
                  <a:ext cx="1452875" cy="44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15" h="17765" extrusionOk="0">
                      <a:moveTo>
                        <a:pt x="250" y="1"/>
                      </a:moveTo>
                      <a:cubicBezTo>
                        <a:pt x="107" y="1"/>
                        <a:pt x="0" y="120"/>
                        <a:pt x="0" y="263"/>
                      </a:cubicBezTo>
                      <a:cubicBezTo>
                        <a:pt x="0" y="405"/>
                        <a:pt x="107" y="525"/>
                        <a:pt x="250" y="525"/>
                      </a:cubicBezTo>
                      <a:lnTo>
                        <a:pt x="45446" y="525"/>
                      </a:lnTo>
                      <a:lnTo>
                        <a:pt x="57627" y="17658"/>
                      </a:lnTo>
                      <a:cubicBezTo>
                        <a:pt x="57674" y="17729"/>
                        <a:pt x="57746" y="17765"/>
                        <a:pt x="57829" y="17765"/>
                      </a:cubicBezTo>
                      <a:cubicBezTo>
                        <a:pt x="57877" y="17765"/>
                        <a:pt x="57924" y="17753"/>
                        <a:pt x="57972" y="17717"/>
                      </a:cubicBezTo>
                      <a:cubicBezTo>
                        <a:pt x="58079" y="17634"/>
                        <a:pt x="58115" y="17467"/>
                        <a:pt x="58031" y="17348"/>
                      </a:cubicBezTo>
                      <a:lnTo>
                        <a:pt x="45780" y="108"/>
                      </a:lnTo>
                      <a:cubicBezTo>
                        <a:pt x="45732" y="36"/>
                        <a:pt x="45661" y="1"/>
                        <a:pt x="4557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8" name="Google Shape;5028;p13"/>
                <p:cNvSpPr/>
                <p:nvPr/>
              </p:nvSpPr>
              <p:spPr>
                <a:xfrm>
                  <a:off x="-552850" y="1290675"/>
                  <a:ext cx="1438900" cy="40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56" h="16134" extrusionOk="0">
                      <a:moveTo>
                        <a:pt x="250" y="0"/>
                      </a:moveTo>
                      <a:cubicBezTo>
                        <a:pt x="119" y="0"/>
                        <a:pt x="0" y="119"/>
                        <a:pt x="0" y="262"/>
                      </a:cubicBezTo>
                      <a:cubicBezTo>
                        <a:pt x="0" y="405"/>
                        <a:pt x="119" y="524"/>
                        <a:pt x="250" y="524"/>
                      </a:cubicBezTo>
                      <a:lnTo>
                        <a:pt x="45446" y="524"/>
                      </a:lnTo>
                      <a:lnTo>
                        <a:pt x="46327" y="1679"/>
                      </a:lnTo>
                      <a:lnTo>
                        <a:pt x="46828" y="2358"/>
                      </a:lnTo>
                      <a:lnTo>
                        <a:pt x="47268" y="2941"/>
                      </a:lnTo>
                      <a:lnTo>
                        <a:pt x="47756" y="3584"/>
                      </a:lnTo>
                      <a:lnTo>
                        <a:pt x="48197" y="4191"/>
                      </a:lnTo>
                      <a:lnTo>
                        <a:pt x="48673" y="4822"/>
                      </a:lnTo>
                      <a:lnTo>
                        <a:pt x="49137" y="5441"/>
                      </a:lnTo>
                      <a:lnTo>
                        <a:pt x="49602" y="6061"/>
                      </a:lnTo>
                      <a:lnTo>
                        <a:pt x="50078" y="6703"/>
                      </a:lnTo>
                      <a:lnTo>
                        <a:pt x="50518" y="7287"/>
                      </a:lnTo>
                      <a:lnTo>
                        <a:pt x="51019" y="7954"/>
                      </a:lnTo>
                      <a:lnTo>
                        <a:pt x="51447" y="8525"/>
                      </a:lnTo>
                      <a:lnTo>
                        <a:pt x="51959" y="9204"/>
                      </a:lnTo>
                      <a:lnTo>
                        <a:pt x="52364" y="9751"/>
                      </a:lnTo>
                      <a:lnTo>
                        <a:pt x="52900" y="10454"/>
                      </a:lnTo>
                      <a:lnTo>
                        <a:pt x="53293" y="10990"/>
                      </a:lnTo>
                      <a:lnTo>
                        <a:pt x="53828" y="11716"/>
                      </a:lnTo>
                      <a:lnTo>
                        <a:pt x="54209" y="12216"/>
                      </a:lnTo>
                      <a:lnTo>
                        <a:pt x="54769" y="12966"/>
                      </a:lnTo>
                      <a:lnTo>
                        <a:pt x="55138" y="13442"/>
                      </a:lnTo>
                      <a:lnTo>
                        <a:pt x="55710" y="14216"/>
                      </a:lnTo>
                      <a:lnTo>
                        <a:pt x="56055" y="14681"/>
                      </a:lnTo>
                      <a:lnTo>
                        <a:pt x="56650" y="15466"/>
                      </a:lnTo>
                      <a:lnTo>
                        <a:pt x="56984" y="15919"/>
                      </a:lnTo>
                      <a:lnTo>
                        <a:pt x="57067" y="16038"/>
                      </a:lnTo>
                      <a:cubicBezTo>
                        <a:pt x="57126" y="16098"/>
                        <a:pt x="57198" y="16133"/>
                        <a:pt x="57269" y="16133"/>
                      </a:cubicBezTo>
                      <a:cubicBezTo>
                        <a:pt x="57329" y="16133"/>
                        <a:pt x="57376" y="16121"/>
                        <a:pt x="57424" y="16086"/>
                      </a:cubicBezTo>
                      <a:cubicBezTo>
                        <a:pt x="57531" y="15990"/>
                        <a:pt x="57555" y="15836"/>
                        <a:pt x="57472" y="15717"/>
                      </a:cubicBezTo>
                      <a:lnTo>
                        <a:pt x="56984" y="15074"/>
                      </a:lnTo>
                      <a:lnTo>
                        <a:pt x="56650" y="14621"/>
                      </a:lnTo>
                      <a:lnTo>
                        <a:pt x="56055" y="13835"/>
                      </a:lnTo>
                      <a:lnTo>
                        <a:pt x="55710" y="13371"/>
                      </a:lnTo>
                      <a:lnTo>
                        <a:pt x="55138" y="12609"/>
                      </a:lnTo>
                      <a:lnTo>
                        <a:pt x="54769" y="12121"/>
                      </a:lnTo>
                      <a:lnTo>
                        <a:pt x="54209" y="11371"/>
                      </a:lnTo>
                      <a:lnTo>
                        <a:pt x="53828" y="10859"/>
                      </a:lnTo>
                      <a:lnTo>
                        <a:pt x="53293" y="10144"/>
                      </a:lnTo>
                      <a:lnTo>
                        <a:pt x="52888" y="9609"/>
                      </a:lnTo>
                      <a:lnTo>
                        <a:pt x="52364" y="8906"/>
                      </a:lnTo>
                      <a:lnTo>
                        <a:pt x="51959" y="8358"/>
                      </a:lnTo>
                      <a:lnTo>
                        <a:pt x="51447" y="7668"/>
                      </a:lnTo>
                      <a:lnTo>
                        <a:pt x="51019" y="7108"/>
                      </a:lnTo>
                      <a:lnTo>
                        <a:pt x="50518" y="6442"/>
                      </a:lnTo>
                      <a:lnTo>
                        <a:pt x="50078" y="5846"/>
                      </a:lnTo>
                      <a:lnTo>
                        <a:pt x="49602" y="5203"/>
                      </a:lnTo>
                      <a:lnTo>
                        <a:pt x="49137" y="4596"/>
                      </a:lnTo>
                      <a:lnTo>
                        <a:pt x="48673" y="3977"/>
                      </a:lnTo>
                      <a:lnTo>
                        <a:pt x="48197" y="3346"/>
                      </a:lnTo>
                      <a:lnTo>
                        <a:pt x="47744" y="2739"/>
                      </a:lnTo>
                      <a:lnTo>
                        <a:pt x="47256" y="2096"/>
                      </a:lnTo>
                      <a:lnTo>
                        <a:pt x="46828" y="1512"/>
                      </a:lnTo>
                      <a:lnTo>
                        <a:pt x="46316" y="834"/>
                      </a:lnTo>
                      <a:lnTo>
                        <a:pt x="45780" y="107"/>
                      </a:lnTo>
                      <a:cubicBezTo>
                        <a:pt x="45732" y="36"/>
                        <a:pt x="45661" y="0"/>
                        <a:pt x="4557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9" name="Google Shape;5029;p13"/>
                <p:cNvSpPr/>
                <p:nvPr/>
              </p:nvSpPr>
              <p:spPr>
                <a:xfrm>
                  <a:off x="604425" y="1099575"/>
                  <a:ext cx="13425" cy="25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" h="10002" extrusionOk="0">
                      <a:moveTo>
                        <a:pt x="263" y="0"/>
                      </a:moveTo>
                      <a:cubicBezTo>
                        <a:pt x="120" y="0"/>
                        <a:pt x="1" y="120"/>
                        <a:pt x="1" y="262"/>
                      </a:cubicBezTo>
                      <a:lnTo>
                        <a:pt x="1" y="298"/>
                      </a:lnTo>
                      <a:lnTo>
                        <a:pt x="25" y="8478"/>
                      </a:lnTo>
                      <a:lnTo>
                        <a:pt x="36" y="9323"/>
                      </a:lnTo>
                      <a:lnTo>
                        <a:pt x="537" y="10002"/>
                      </a:lnTo>
                      <a:lnTo>
                        <a:pt x="537" y="9156"/>
                      </a:lnTo>
                      <a:lnTo>
                        <a:pt x="513" y="1013"/>
                      </a:lnTo>
                      <a:lnTo>
                        <a:pt x="513" y="262"/>
                      </a:lnTo>
                      <a:cubicBezTo>
                        <a:pt x="513" y="120"/>
                        <a:pt x="394" y="24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0" name="Google Shape;5030;p13"/>
                <p:cNvSpPr/>
                <p:nvPr/>
              </p:nvSpPr>
              <p:spPr>
                <a:xfrm>
                  <a:off x="627950" y="1132900"/>
                  <a:ext cx="13125" cy="24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" h="9896" extrusionOk="0">
                      <a:moveTo>
                        <a:pt x="250" y="1"/>
                      </a:moveTo>
                      <a:cubicBezTo>
                        <a:pt x="119" y="1"/>
                        <a:pt x="0" y="108"/>
                        <a:pt x="0" y="251"/>
                      </a:cubicBezTo>
                      <a:lnTo>
                        <a:pt x="0" y="287"/>
                      </a:lnTo>
                      <a:lnTo>
                        <a:pt x="24" y="8407"/>
                      </a:lnTo>
                      <a:lnTo>
                        <a:pt x="36" y="9252"/>
                      </a:lnTo>
                      <a:lnTo>
                        <a:pt x="524" y="9895"/>
                      </a:lnTo>
                      <a:lnTo>
                        <a:pt x="512" y="9050"/>
                      </a:lnTo>
                      <a:lnTo>
                        <a:pt x="500" y="977"/>
                      </a:lnTo>
                      <a:lnTo>
                        <a:pt x="489" y="251"/>
                      </a:lnTo>
                      <a:cubicBezTo>
                        <a:pt x="489" y="108"/>
                        <a:pt x="381" y="1"/>
                        <a:pt x="25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1" name="Google Shape;5031;p13"/>
                <p:cNvSpPr/>
                <p:nvPr/>
              </p:nvSpPr>
              <p:spPr>
                <a:xfrm>
                  <a:off x="651750" y="1166250"/>
                  <a:ext cx="12225" cy="24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" h="9800" extrusionOk="0">
                      <a:moveTo>
                        <a:pt x="227" y="0"/>
                      </a:moveTo>
                      <a:cubicBezTo>
                        <a:pt x="96" y="0"/>
                        <a:pt x="1" y="108"/>
                        <a:pt x="1" y="239"/>
                      </a:cubicBezTo>
                      <a:lnTo>
                        <a:pt x="1" y="286"/>
                      </a:lnTo>
                      <a:lnTo>
                        <a:pt x="13" y="8323"/>
                      </a:lnTo>
                      <a:lnTo>
                        <a:pt x="25" y="9168"/>
                      </a:lnTo>
                      <a:lnTo>
                        <a:pt x="489" y="9799"/>
                      </a:lnTo>
                      <a:lnTo>
                        <a:pt x="489" y="8954"/>
                      </a:lnTo>
                      <a:lnTo>
                        <a:pt x="465" y="953"/>
                      </a:lnTo>
                      <a:lnTo>
                        <a:pt x="465" y="239"/>
                      </a:lnTo>
                      <a:cubicBezTo>
                        <a:pt x="465" y="108"/>
                        <a:pt x="358" y="0"/>
                        <a:pt x="22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2" name="Google Shape;5032;p13"/>
                <p:cNvSpPr/>
                <p:nvPr/>
              </p:nvSpPr>
              <p:spPr>
                <a:xfrm>
                  <a:off x="674975" y="1199300"/>
                  <a:ext cx="12225" cy="24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" h="9716" extrusionOk="0">
                      <a:moveTo>
                        <a:pt x="239" y="0"/>
                      </a:moveTo>
                      <a:cubicBezTo>
                        <a:pt x="108" y="0"/>
                        <a:pt x="1" y="107"/>
                        <a:pt x="1" y="238"/>
                      </a:cubicBezTo>
                      <a:lnTo>
                        <a:pt x="1" y="286"/>
                      </a:lnTo>
                      <a:lnTo>
                        <a:pt x="24" y="8251"/>
                      </a:lnTo>
                      <a:lnTo>
                        <a:pt x="24" y="9096"/>
                      </a:lnTo>
                      <a:lnTo>
                        <a:pt x="489" y="9716"/>
                      </a:lnTo>
                      <a:lnTo>
                        <a:pt x="489" y="8858"/>
                      </a:lnTo>
                      <a:lnTo>
                        <a:pt x="465" y="929"/>
                      </a:lnTo>
                      <a:lnTo>
                        <a:pt x="465" y="238"/>
                      </a:lnTo>
                      <a:cubicBezTo>
                        <a:pt x="465" y="107"/>
                        <a:pt x="358" y="0"/>
                        <a:pt x="23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3" name="Google Shape;5033;p13"/>
                <p:cNvSpPr/>
                <p:nvPr/>
              </p:nvSpPr>
              <p:spPr>
                <a:xfrm>
                  <a:off x="698800" y="1232625"/>
                  <a:ext cx="11325" cy="24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9609" extrusionOk="0">
                      <a:moveTo>
                        <a:pt x="214" y="1"/>
                      </a:moveTo>
                      <a:cubicBezTo>
                        <a:pt x="95" y="1"/>
                        <a:pt x="0" y="96"/>
                        <a:pt x="0" y="227"/>
                      </a:cubicBezTo>
                      <a:lnTo>
                        <a:pt x="0" y="274"/>
                      </a:lnTo>
                      <a:lnTo>
                        <a:pt x="12" y="8168"/>
                      </a:lnTo>
                      <a:lnTo>
                        <a:pt x="12" y="9025"/>
                      </a:lnTo>
                      <a:lnTo>
                        <a:pt x="452" y="9609"/>
                      </a:lnTo>
                      <a:lnTo>
                        <a:pt x="452" y="8764"/>
                      </a:lnTo>
                      <a:lnTo>
                        <a:pt x="441" y="894"/>
                      </a:lnTo>
                      <a:lnTo>
                        <a:pt x="441" y="227"/>
                      </a:lnTo>
                      <a:cubicBezTo>
                        <a:pt x="429" y="96"/>
                        <a:pt x="333" y="1"/>
                        <a:pt x="21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4" name="Google Shape;5034;p13"/>
                <p:cNvSpPr/>
                <p:nvPr/>
              </p:nvSpPr>
              <p:spPr>
                <a:xfrm>
                  <a:off x="722300" y="1265975"/>
                  <a:ext cx="11050" cy="23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2" h="9514" extrusionOk="0">
                      <a:moveTo>
                        <a:pt x="215" y="0"/>
                      </a:moveTo>
                      <a:cubicBezTo>
                        <a:pt x="96" y="0"/>
                        <a:pt x="1" y="95"/>
                        <a:pt x="1" y="214"/>
                      </a:cubicBezTo>
                      <a:lnTo>
                        <a:pt x="1" y="262"/>
                      </a:lnTo>
                      <a:lnTo>
                        <a:pt x="13" y="8096"/>
                      </a:lnTo>
                      <a:lnTo>
                        <a:pt x="13" y="8942"/>
                      </a:lnTo>
                      <a:lnTo>
                        <a:pt x="441" y="9513"/>
                      </a:lnTo>
                      <a:lnTo>
                        <a:pt x="441" y="8656"/>
                      </a:lnTo>
                      <a:lnTo>
                        <a:pt x="417" y="869"/>
                      </a:lnTo>
                      <a:lnTo>
                        <a:pt x="417" y="214"/>
                      </a:lnTo>
                      <a:cubicBezTo>
                        <a:pt x="417" y="95"/>
                        <a:pt x="322" y="0"/>
                        <a:pt x="21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5" name="Google Shape;5035;p13"/>
                <p:cNvSpPr/>
                <p:nvPr/>
              </p:nvSpPr>
              <p:spPr>
                <a:xfrm>
                  <a:off x="745825" y="1299000"/>
                  <a:ext cx="10425" cy="2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9419" extrusionOk="0">
                      <a:moveTo>
                        <a:pt x="203" y="1"/>
                      </a:moveTo>
                      <a:cubicBezTo>
                        <a:pt x="84" y="1"/>
                        <a:pt x="0" y="96"/>
                        <a:pt x="0" y="215"/>
                      </a:cubicBezTo>
                      <a:lnTo>
                        <a:pt x="0" y="275"/>
                      </a:lnTo>
                      <a:lnTo>
                        <a:pt x="12" y="8025"/>
                      </a:lnTo>
                      <a:lnTo>
                        <a:pt x="12" y="8871"/>
                      </a:lnTo>
                      <a:lnTo>
                        <a:pt x="417" y="9418"/>
                      </a:lnTo>
                      <a:lnTo>
                        <a:pt x="417" y="8573"/>
                      </a:lnTo>
                      <a:lnTo>
                        <a:pt x="405" y="846"/>
                      </a:lnTo>
                      <a:lnTo>
                        <a:pt x="405" y="215"/>
                      </a:lnTo>
                      <a:cubicBezTo>
                        <a:pt x="405" y="96"/>
                        <a:pt x="310" y="1"/>
                        <a:pt x="20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6" name="Google Shape;5036;p13"/>
                <p:cNvSpPr/>
                <p:nvPr/>
              </p:nvSpPr>
              <p:spPr>
                <a:xfrm>
                  <a:off x="769325" y="1332350"/>
                  <a:ext cx="10150" cy="23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9323" extrusionOk="0">
                      <a:moveTo>
                        <a:pt x="191" y="0"/>
                      </a:moveTo>
                      <a:cubicBezTo>
                        <a:pt x="84" y="0"/>
                        <a:pt x="1" y="84"/>
                        <a:pt x="1" y="203"/>
                      </a:cubicBezTo>
                      <a:lnTo>
                        <a:pt x="1" y="262"/>
                      </a:lnTo>
                      <a:lnTo>
                        <a:pt x="1" y="7942"/>
                      </a:lnTo>
                      <a:lnTo>
                        <a:pt x="13" y="8787"/>
                      </a:lnTo>
                      <a:lnTo>
                        <a:pt x="406" y="9323"/>
                      </a:lnTo>
                      <a:lnTo>
                        <a:pt x="406" y="8477"/>
                      </a:lnTo>
                      <a:lnTo>
                        <a:pt x="394" y="810"/>
                      </a:lnTo>
                      <a:lnTo>
                        <a:pt x="394" y="203"/>
                      </a:lnTo>
                      <a:cubicBezTo>
                        <a:pt x="394" y="84"/>
                        <a:pt x="298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7" name="Google Shape;5037;p13"/>
                <p:cNvSpPr/>
                <p:nvPr/>
              </p:nvSpPr>
              <p:spPr>
                <a:xfrm>
                  <a:off x="792850" y="1365375"/>
                  <a:ext cx="9550" cy="23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9229" extrusionOk="0">
                      <a:moveTo>
                        <a:pt x="191" y="1"/>
                      </a:moveTo>
                      <a:cubicBezTo>
                        <a:pt x="84" y="1"/>
                        <a:pt x="0" y="96"/>
                        <a:pt x="0" y="203"/>
                      </a:cubicBezTo>
                      <a:lnTo>
                        <a:pt x="0" y="263"/>
                      </a:lnTo>
                      <a:lnTo>
                        <a:pt x="0" y="7871"/>
                      </a:lnTo>
                      <a:lnTo>
                        <a:pt x="0" y="8728"/>
                      </a:lnTo>
                      <a:lnTo>
                        <a:pt x="381" y="9228"/>
                      </a:lnTo>
                      <a:lnTo>
                        <a:pt x="381" y="8383"/>
                      </a:lnTo>
                      <a:lnTo>
                        <a:pt x="381" y="798"/>
                      </a:lnTo>
                      <a:lnTo>
                        <a:pt x="381" y="203"/>
                      </a:lnTo>
                      <a:cubicBezTo>
                        <a:pt x="381" y="96"/>
                        <a:pt x="298" y="1"/>
                        <a:pt x="19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8" name="Google Shape;5038;p13"/>
                <p:cNvSpPr/>
                <p:nvPr/>
              </p:nvSpPr>
              <p:spPr>
                <a:xfrm>
                  <a:off x="816375" y="1398725"/>
                  <a:ext cx="9250" cy="22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9121" extrusionOk="0">
                      <a:moveTo>
                        <a:pt x="179" y="0"/>
                      </a:moveTo>
                      <a:cubicBezTo>
                        <a:pt x="71" y="0"/>
                        <a:pt x="0" y="84"/>
                        <a:pt x="0" y="191"/>
                      </a:cubicBezTo>
                      <a:lnTo>
                        <a:pt x="0" y="250"/>
                      </a:lnTo>
                      <a:lnTo>
                        <a:pt x="0" y="7799"/>
                      </a:lnTo>
                      <a:lnTo>
                        <a:pt x="0" y="8644"/>
                      </a:lnTo>
                      <a:lnTo>
                        <a:pt x="369" y="9120"/>
                      </a:lnTo>
                      <a:lnTo>
                        <a:pt x="369" y="8287"/>
                      </a:lnTo>
                      <a:lnTo>
                        <a:pt x="357" y="762"/>
                      </a:lnTo>
                      <a:lnTo>
                        <a:pt x="357" y="191"/>
                      </a:lnTo>
                      <a:cubicBezTo>
                        <a:pt x="357" y="84"/>
                        <a:pt x="286" y="0"/>
                        <a:pt x="17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9" name="Google Shape;5039;p13"/>
                <p:cNvSpPr/>
                <p:nvPr/>
              </p:nvSpPr>
              <p:spPr>
                <a:xfrm>
                  <a:off x="839875" y="1432050"/>
                  <a:ext cx="8650" cy="2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" h="9026" extrusionOk="0">
                      <a:moveTo>
                        <a:pt x="167" y="1"/>
                      </a:moveTo>
                      <a:cubicBezTo>
                        <a:pt x="72" y="1"/>
                        <a:pt x="1" y="72"/>
                        <a:pt x="1" y="179"/>
                      </a:cubicBezTo>
                      <a:lnTo>
                        <a:pt x="1" y="251"/>
                      </a:lnTo>
                      <a:lnTo>
                        <a:pt x="1" y="7716"/>
                      </a:lnTo>
                      <a:lnTo>
                        <a:pt x="1" y="8561"/>
                      </a:lnTo>
                      <a:lnTo>
                        <a:pt x="346" y="9026"/>
                      </a:lnTo>
                      <a:lnTo>
                        <a:pt x="346" y="8180"/>
                      </a:lnTo>
                      <a:lnTo>
                        <a:pt x="346" y="739"/>
                      </a:lnTo>
                      <a:lnTo>
                        <a:pt x="346" y="179"/>
                      </a:lnTo>
                      <a:cubicBezTo>
                        <a:pt x="346" y="72"/>
                        <a:pt x="274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0" name="Google Shape;5040;p13"/>
                <p:cNvSpPr/>
                <p:nvPr/>
              </p:nvSpPr>
              <p:spPr>
                <a:xfrm>
                  <a:off x="863400" y="1465100"/>
                  <a:ext cx="8350" cy="22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" h="8942" extrusionOk="0">
                      <a:moveTo>
                        <a:pt x="167" y="0"/>
                      </a:moveTo>
                      <a:cubicBezTo>
                        <a:pt x="72" y="0"/>
                        <a:pt x="0" y="84"/>
                        <a:pt x="0" y="179"/>
                      </a:cubicBezTo>
                      <a:lnTo>
                        <a:pt x="0" y="8489"/>
                      </a:lnTo>
                      <a:lnTo>
                        <a:pt x="334" y="8942"/>
                      </a:lnTo>
                      <a:lnTo>
                        <a:pt x="334" y="179"/>
                      </a:lnTo>
                      <a:cubicBezTo>
                        <a:pt x="334" y="84"/>
                        <a:pt x="262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1" name="Google Shape;5041;p13"/>
                <p:cNvSpPr/>
                <p:nvPr/>
              </p:nvSpPr>
              <p:spPr>
                <a:xfrm>
                  <a:off x="-860325" y="1272525"/>
                  <a:ext cx="1037650" cy="238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6" h="95572" extrusionOk="0">
                      <a:moveTo>
                        <a:pt x="0" y="0"/>
                      </a:moveTo>
                      <a:lnTo>
                        <a:pt x="0" y="95571"/>
                      </a:lnTo>
                      <a:lnTo>
                        <a:pt x="22693" y="95274"/>
                      </a:lnTo>
                      <a:lnTo>
                        <a:pt x="41505" y="95274"/>
                      </a:lnTo>
                      <a:lnTo>
                        <a:pt x="41505" y="1387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988F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2" name="Google Shape;5042;p13"/>
                <p:cNvSpPr/>
                <p:nvPr/>
              </p:nvSpPr>
              <p:spPr>
                <a:xfrm>
                  <a:off x="-860325" y="1272525"/>
                  <a:ext cx="1037650" cy="238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6" h="95572" extrusionOk="0">
                      <a:moveTo>
                        <a:pt x="0" y="0"/>
                      </a:moveTo>
                      <a:lnTo>
                        <a:pt x="0" y="95571"/>
                      </a:lnTo>
                      <a:lnTo>
                        <a:pt x="22693" y="95274"/>
                      </a:lnTo>
                      <a:lnTo>
                        <a:pt x="41505" y="95274"/>
                      </a:lnTo>
                      <a:lnTo>
                        <a:pt x="41505" y="13871"/>
                      </a:lnTo>
                      <a:lnTo>
                        <a:pt x="38183" y="12763"/>
                      </a:lnTo>
                      <a:lnTo>
                        <a:pt x="38088" y="12728"/>
                      </a:lnTo>
                      <a:lnTo>
                        <a:pt x="34945" y="11680"/>
                      </a:lnTo>
                      <a:lnTo>
                        <a:pt x="34850" y="11656"/>
                      </a:lnTo>
                      <a:lnTo>
                        <a:pt x="31683" y="10585"/>
                      </a:lnTo>
                      <a:lnTo>
                        <a:pt x="31599" y="10561"/>
                      </a:lnTo>
                      <a:lnTo>
                        <a:pt x="28432" y="9501"/>
                      </a:lnTo>
                      <a:lnTo>
                        <a:pt x="28337" y="9477"/>
                      </a:lnTo>
                      <a:lnTo>
                        <a:pt x="25170" y="8418"/>
                      </a:lnTo>
                      <a:lnTo>
                        <a:pt x="25087" y="8382"/>
                      </a:lnTo>
                      <a:lnTo>
                        <a:pt x="21920" y="7322"/>
                      </a:lnTo>
                      <a:lnTo>
                        <a:pt x="21824" y="7299"/>
                      </a:lnTo>
                      <a:lnTo>
                        <a:pt x="18669" y="6239"/>
                      </a:lnTo>
                      <a:lnTo>
                        <a:pt x="18574" y="6215"/>
                      </a:lnTo>
                      <a:lnTo>
                        <a:pt x="15407" y="5155"/>
                      </a:lnTo>
                      <a:lnTo>
                        <a:pt x="15312" y="5120"/>
                      </a:lnTo>
                      <a:lnTo>
                        <a:pt x="12156" y="4060"/>
                      </a:lnTo>
                      <a:lnTo>
                        <a:pt x="12061" y="4024"/>
                      </a:lnTo>
                      <a:lnTo>
                        <a:pt x="8894" y="2977"/>
                      </a:lnTo>
                      <a:lnTo>
                        <a:pt x="8799" y="29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3" name="Google Shape;5043;p13"/>
                <p:cNvSpPr/>
                <p:nvPr/>
              </p:nvSpPr>
              <p:spPr>
                <a:xfrm>
                  <a:off x="91875" y="1590700"/>
                  <a:ext cx="2400" cy="206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82452" extrusionOk="0">
                      <a:moveTo>
                        <a:pt x="0" y="1"/>
                      </a:moveTo>
                      <a:lnTo>
                        <a:pt x="0" y="82451"/>
                      </a:lnTo>
                      <a:lnTo>
                        <a:pt x="95" y="82451"/>
                      </a:lnTo>
                      <a:lnTo>
                        <a:pt x="95" y="36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4" name="Google Shape;5044;p13"/>
                <p:cNvSpPr/>
                <p:nvPr/>
              </p:nvSpPr>
              <p:spPr>
                <a:xfrm>
                  <a:off x="10900" y="1563925"/>
                  <a:ext cx="2400" cy="20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83523" extrusionOk="0">
                      <a:moveTo>
                        <a:pt x="1" y="0"/>
                      </a:moveTo>
                      <a:lnTo>
                        <a:pt x="1" y="83522"/>
                      </a:lnTo>
                      <a:lnTo>
                        <a:pt x="96" y="83522"/>
                      </a:lnTo>
                      <a:lnTo>
                        <a:pt x="96" y="2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5" name="Google Shape;5045;p13"/>
                <p:cNvSpPr/>
                <p:nvPr/>
              </p:nvSpPr>
              <p:spPr>
                <a:xfrm>
                  <a:off x="-70350" y="1536525"/>
                  <a:ext cx="2100" cy="211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" h="84619" extrusionOk="0">
                      <a:moveTo>
                        <a:pt x="0" y="1"/>
                      </a:moveTo>
                      <a:lnTo>
                        <a:pt x="0" y="84618"/>
                      </a:lnTo>
                      <a:lnTo>
                        <a:pt x="84" y="84618"/>
                      </a:lnTo>
                      <a:lnTo>
                        <a:pt x="84" y="25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6" name="Google Shape;5046;p13"/>
                <p:cNvSpPr/>
                <p:nvPr/>
              </p:nvSpPr>
              <p:spPr>
                <a:xfrm>
                  <a:off x="-151925" y="1509450"/>
                  <a:ext cx="2425" cy="2142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" h="85702" extrusionOk="0">
                      <a:moveTo>
                        <a:pt x="1" y="0"/>
                      </a:moveTo>
                      <a:lnTo>
                        <a:pt x="1" y="85701"/>
                      </a:lnTo>
                      <a:lnTo>
                        <a:pt x="96" y="85701"/>
                      </a:lnTo>
                      <a:lnTo>
                        <a:pt x="96" y="2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7" name="Google Shape;5047;p13"/>
                <p:cNvSpPr/>
                <p:nvPr/>
              </p:nvSpPr>
              <p:spPr>
                <a:xfrm>
                  <a:off x="-233175" y="1482050"/>
                  <a:ext cx="2100" cy="216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" h="86798" extrusionOk="0">
                      <a:moveTo>
                        <a:pt x="1" y="1"/>
                      </a:moveTo>
                      <a:lnTo>
                        <a:pt x="1" y="86797"/>
                      </a:lnTo>
                      <a:lnTo>
                        <a:pt x="84" y="86797"/>
                      </a:lnTo>
                      <a:lnTo>
                        <a:pt x="84" y="37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D4F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8" name="Google Shape;5048;p13"/>
                <p:cNvSpPr/>
                <p:nvPr/>
              </p:nvSpPr>
              <p:spPr>
                <a:xfrm>
                  <a:off x="-314725" y="1454975"/>
                  <a:ext cx="2400" cy="219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87881" extrusionOk="0">
                      <a:moveTo>
                        <a:pt x="0" y="1"/>
                      </a:moveTo>
                      <a:lnTo>
                        <a:pt x="0" y="87880"/>
                      </a:lnTo>
                      <a:lnTo>
                        <a:pt x="96" y="87880"/>
                      </a:lnTo>
                      <a:lnTo>
                        <a:pt x="96" y="24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D4F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9" name="Google Shape;5049;p13"/>
                <p:cNvSpPr/>
                <p:nvPr/>
              </p:nvSpPr>
              <p:spPr>
                <a:xfrm>
                  <a:off x="-396000" y="1427900"/>
                  <a:ext cx="2425" cy="222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" h="88964" extrusionOk="0">
                      <a:moveTo>
                        <a:pt x="1" y="0"/>
                      </a:moveTo>
                      <a:lnTo>
                        <a:pt x="1" y="88963"/>
                      </a:lnTo>
                      <a:lnTo>
                        <a:pt x="96" y="88963"/>
                      </a:lnTo>
                      <a:lnTo>
                        <a:pt x="96" y="2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D4F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0" name="Google Shape;5050;p13"/>
                <p:cNvSpPr/>
                <p:nvPr/>
              </p:nvSpPr>
              <p:spPr>
                <a:xfrm>
                  <a:off x="-477550" y="1400500"/>
                  <a:ext cx="2400" cy="225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0060" extrusionOk="0">
                      <a:moveTo>
                        <a:pt x="1" y="1"/>
                      </a:moveTo>
                      <a:lnTo>
                        <a:pt x="1" y="90059"/>
                      </a:lnTo>
                      <a:lnTo>
                        <a:pt x="96" y="90059"/>
                      </a:lnTo>
                      <a:lnTo>
                        <a:pt x="96" y="36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D4F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1" name="Google Shape;5051;p13"/>
                <p:cNvSpPr/>
                <p:nvPr/>
              </p:nvSpPr>
              <p:spPr>
                <a:xfrm>
                  <a:off x="-558800" y="1373125"/>
                  <a:ext cx="2400" cy="227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1155" extrusionOk="0">
                      <a:moveTo>
                        <a:pt x="0" y="0"/>
                      </a:moveTo>
                      <a:lnTo>
                        <a:pt x="0" y="91154"/>
                      </a:lnTo>
                      <a:lnTo>
                        <a:pt x="95" y="91154"/>
                      </a:lnTo>
                      <a:lnTo>
                        <a:pt x="95" y="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4F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2" name="Google Shape;5052;p13"/>
                <p:cNvSpPr/>
                <p:nvPr/>
              </p:nvSpPr>
              <p:spPr>
                <a:xfrm>
                  <a:off x="-640375" y="1346025"/>
                  <a:ext cx="2425" cy="230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" h="92239" extrusionOk="0">
                      <a:moveTo>
                        <a:pt x="1" y="1"/>
                      </a:moveTo>
                      <a:lnTo>
                        <a:pt x="1" y="92238"/>
                      </a:lnTo>
                      <a:lnTo>
                        <a:pt x="96" y="92238"/>
                      </a:lnTo>
                      <a:lnTo>
                        <a:pt x="96" y="37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D4F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3" name="Google Shape;5053;p13"/>
                <p:cNvSpPr/>
                <p:nvPr/>
              </p:nvSpPr>
              <p:spPr>
                <a:xfrm>
                  <a:off x="175347" y="1638625"/>
                  <a:ext cx="568850" cy="201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4" h="80630" extrusionOk="0">
                      <a:moveTo>
                        <a:pt x="48" y="1"/>
                      </a:moveTo>
                      <a:cubicBezTo>
                        <a:pt x="48" y="1"/>
                        <a:pt x="1" y="41291"/>
                        <a:pt x="1" y="64782"/>
                      </a:cubicBezTo>
                      <a:cubicBezTo>
                        <a:pt x="1" y="73700"/>
                        <a:pt x="13" y="80058"/>
                        <a:pt x="36" y="80594"/>
                      </a:cubicBezTo>
                      <a:cubicBezTo>
                        <a:pt x="36" y="80630"/>
                        <a:pt x="48" y="80630"/>
                        <a:pt x="48" y="80630"/>
                      </a:cubicBezTo>
                      <a:lnTo>
                        <a:pt x="4037" y="78058"/>
                      </a:lnTo>
                      <a:lnTo>
                        <a:pt x="6537" y="76439"/>
                      </a:lnTo>
                      <a:lnTo>
                        <a:pt x="6704" y="76343"/>
                      </a:lnTo>
                      <a:lnTo>
                        <a:pt x="6918" y="76201"/>
                      </a:lnTo>
                      <a:lnTo>
                        <a:pt x="9038" y="74831"/>
                      </a:lnTo>
                      <a:lnTo>
                        <a:pt x="9645" y="74438"/>
                      </a:lnTo>
                      <a:lnTo>
                        <a:pt x="17050" y="69652"/>
                      </a:lnTo>
                      <a:lnTo>
                        <a:pt x="17122" y="39625"/>
                      </a:lnTo>
                      <a:lnTo>
                        <a:pt x="22754" y="38827"/>
                      </a:lnTo>
                      <a:lnTo>
                        <a:pt x="22754" y="15610"/>
                      </a:lnTo>
                      <a:lnTo>
                        <a:pt x="9014" y="1834"/>
                      </a:lnTo>
                      <a:lnTo>
                        <a:pt x="48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4" name="Google Shape;5054;p13"/>
                <p:cNvSpPr/>
                <p:nvPr/>
              </p:nvSpPr>
              <p:spPr>
                <a:xfrm>
                  <a:off x="176400" y="1619875"/>
                  <a:ext cx="225050" cy="83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2" h="33565" extrusionOk="0">
                      <a:moveTo>
                        <a:pt x="36" y="1"/>
                      </a:moveTo>
                      <a:lnTo>
                        <a:pt x="1" y="33564"/>
                      </a:lnTo>
                      <a:lnTo>
                        <a:pt x="9002" y="33564"/>
                      </a:lnTo>
                      <a:lnTo>
                        <a:pt x="9002" y="2584"/>
                      </a:lnTo>
                      <a:cubicBezTo>
                        <a:pt x="9002" y="2584"/>
                        <a:pt x="8990" y="2572"/>
                        <a:pt x="8954" y="2560"/>
                      </a:cubicBezTo>
                      <a:cubicBezTo>
                        <a:pt x="8264" y="2334"/>
                        <a:pt x="36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5" name="Google Shape;5055;p13"/>
                <p:cNvSpPr/>
                <p:nvPr/>
              </p:nvSpPr>
              <p:spPr>
                <a:xfrm>
                  <a:off x="359450" y="1680300"/>
                  <a:ext cx="42000" cy="77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" h="31148" extrusionOk="0">
                      <a:moveTo>
                        <a:pt x="1" y="1"/>
                      </a:moveTo>
                      <a:lnTo>
                        <a:pt x="1" y="31147"/>
                      </a:lnTo>
                      <a:lnTo>
                        <a:pt x="1680" y="31147"/>
                      </a:lnTo>
                      <a:lnTo>
                        <a:pt x="1680" y="167"/>
                      </a:lnTo>
                      <a:cubicBezTo>
                        <a:pt x="1680" y="167"/>
                        <a:pt x="1668" y="155"/>
                        <a:pt x="1644" y="143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988F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6" name="Google Shape;5056;p13"/>
                <p:cNvSpPr/>
                <p:nvPr/>
              </p:nvSpPr>
              <p:spPr>
                <a:xfrm>
                  <a:off x="359450" y="1680300"/>
                  <a:ext cx="42000" cy="77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" h="31148" extrusionOk="0">
                      <a:moveTo>
                        <a:pt x="1" y="1"/>
                      </a:moveTo>
                      <a:lnTo>
                        <a:pt x="1" y="31147"/>
                      </a:lnTo>
                      <a:lnTo>
                        <a:pt x="1680" y="31147"/>
                      </a:lnTo>
                      <a:lnTo>
                        <a:pt x="1680" y="167"/>
                      </a:lnTo>
                      <a:cubicBezTo>
                        <a:pt x="1680" y="167"/>
                        <a:pt x="1668" y="155"/>
                        <a:pt x="1644" y="143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7" name="Google Shape;5057;p13"/>
                <p:cNvSpPr/>
                <p:nvPr/>
              </p:nvSpPr>
              <p:spPr>
                <a:xfrm>
                  <a:off x="-704375" y="1244525"/>
                  <a:ext cx="1459450" cy="56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8" h="22766" extrusionOk="0">
                      <a:moveTo>
                        <a:pt x="1" y="1"/>
                      </a:moveTo>
                      <a:lnTo>
                        <a:pt x="1" y="3239"/>
                      </a:lnTo>
                      <a:lnTo>
                        <a:pt x="57949" y="22766"/>
                      </a:lnTo>
                      <a:lnTo>
                        <a:pt x="58377" y="1981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8" name="Google Shape;5058;p13"/>
                <p:cNvSpPr/>
                <p:nvPr/>
              </p:nvSpPr>
              <p:spPr>
                <a:xfrm>
                  <a:off x="403225" y="1698150"/>
                  <a:ext cx="611400" cy="42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6" h="17194" extrusionOk="0">
                      <a:moveTo>
                        <a:pt x="0" y="1"/>
                      </a:moveTo>
                      <a:lnTo>
                        <a:pt x="13954" y="13479"/>
                      </a:lnTo>
                      <a:lnTo>
                        <a:pt x="24456" y="17194"/>
                      </a:lnTo>
                      <a:lnTo>
                        <a:pt x="13704" y="443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659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9" name="Google Shape;5059;p13"/>
                <p:cNvSpPr/>
                <p:nvPr/>
              </p:nvSpPr>
              <p:spPr>
                <a:xfrm>
                  <a:off x="403225" y="1698150"/>
                  <a:ext cx="611400" cy="42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6" h="17194" extrusionOk="0">
                      <a:moveTo>
                        <a:pt x="0" y="1"/>
                      </a:moveTo>
                      <a:lnTo>
                        <a:pt x="13954" y="13479"/>
                      </a:lnTo>
                      <a:lnTo>
                        <a:pt x="24456" y="17194"/>
                      </a:lnTo>
                      <a:lnTo>
                        <a:pt x="24456" y="17194"/>
                      </a:lnTo>
                      <a:lnTo>
                        <a:pt x="13645" y="443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0" name="Google Shape;5060;p13"/>
                <p:cNvSpPr/>
                <p:nvPr/>
              </p:nvSpPr>
              <p:spPr>
                <a:xfrm>
                  <a:off x="744925" y="1739825"/>
                  <a:ext cx="279525" cy="38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81" h="15527" extrusionOk="0">
                      <a:moveTo>
                        <a:pt x="429" y="1"/>
                      </a:moveTo>
                      <a:lnTo>
                        <a:pt x="1" y="2787"/>
                      </a:lnTo>
                      <a:lnTo>
                        <a:pt x="10788" y="15527"/>
                      </a:lnTo>
                      <a:lnTo>
                        <a:pt x="11180" y="13479"/>
                      </a:lnTo>
                      <a:lnTo>
                        <a:pt x="429" y="1"/>
                      </a:lnTo>
                      <a:close/>
                    </a:path>
                  </a:pathLst>
                </a:custGeom>
                <a:solidFill>
                  <a:srgbClr val="7659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1" name="Google Shape;5061;p13"/>
                <p:cNvSpPr/>
                <p:nvPr/>
              </p:nvSpPr>
              <p:spPr>
                <a:xfrm>
                  <a:off x="744925" y="1739825"/>
                  <a:ext cx="279525" cy="38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81" h="15527" extrusionOk="0">
                      <a:moveTo>
                        <a:pt x="429" y="1"/>
                      </a:moveTo>
                      <a:lnTo>
                        <a:pt x="1" y="2787"/>
                      </a:lnTo>
                      <a:lnTo>
                        <a:pt x="10788" y="15527"/>
                      </a:lnTo>
                      <a:lnTo>
                        <a:pt x="11180" y="13479"/>
                      </a:lnTo>
                      <a:lnTo>
                        <a:pt x="429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2" name="Google Shape;5062;p13"/>
                <p:cNvSpPr/>
                <p:nvPr/>
              </p:nvSpPr>
              <p:spPr>
                <a:xfrm>
                  <a:off x="175800" y="2539325"/>
                  <a:ext cx="569150" cy="9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66" h="3669" extrusionOk="0">
                      <a:moveTo>
                        <a:pt x="1" y="1"/>
                      </a:moveTo>
                      <a:lnTo>
                        <a:pt x="60" y="965"/>
                      </a:lnTo>
                      <a:lnTo>
                        <a:pt x="17062" y="3668"/>
                      </a:lnTo>
                      <a:lnTo>
                        <a:pt x="22766" y="2799"/>
                      </a:lnTo>
                      <a:lnTo>
                        <a:pt x="11026" y="1"/>
                      </a:lnTo>
                      <a:close/>
                    </a:path>
                  </a:pathLst>
                </a:custGeom>
                <a:solidFill>
                  <a:srgbClr val="FFD4F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3" name="Google Shape;5063;p13"/>
                <p:cNvSpPr/>
                <p:nvPr/>
              </p:nvSpPr>
              <p:spPr>
                <a:xfrm>
                  <a:off x="402925" y="1698150"/>
                  <a:ext cx="342025" cy="75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1" h="30243" extrusionOk="0">
                      <a:moveTo>
                        <a:pt x="0" y="1"/>
                      </a:moveTo>
                      <a:lnTo>
                        <a:pt x="0" y="24718"/>
                      </a:lnTo>
                      <a:lnTo>
                        <a:pt x="5406" y="26921"/>
                      </a:lnTo>
                      <a:lnTo>
                        <a:pt x="6132" y="27219"/>
                      </a:lnTo>
                      <a:lnTo>
                        <a:pt x="10109" y="28826"/>
                      </a:lnTo>
                      <a:lnTo>
                        <a:pt x="10835" y="29124"/>
                      </a:lnTo>
                      <a:lnTo>
                        <a:pt x="13121" y="30052"/>
                      </a:lnTo>
                      <a:lnTo>
                        <a:pt x="13585" y="30243"/>
                      </a:lnTo>
                      <a:lnTo>
                        <a:pt x="13585" y="30028"/>
                      </a:lnTo>
                      <a:lnTo>
                        <a:pt x="13609" y="26445"/>
                      </a:lnTo>
                      <a:lnTo>
                        <a:pt x="13621" y="25611"/>
                      </a:lnTo>
                      <a:lnTo>
                        <a:pt x="13657" y="19194"/>
                      </a:lnTo>
                      <a:lnTo>
                        <a:pt x="13657" y="18229"/>
                      </a:lnTo>
                      <a:lnTo>
                        <a:pt x="13681" y="13229"/>
                      </a:lnTo>
                      <a:lnTo>
                        <a:pt x="13121" y="12681"/>
                      </a:lnTo>
                      <a:lnTo>
                        <a:pt x="10835" y="10478"/>
                      </a:lnTo>
                      <a:lnTo>
                        <a:pt x="10109" y="9764"/>
                      </a:lnTo>
                      <a:lnTo>
                        <a:pt x="6132" y="5918"/>
                      </a:lnTo>
                      <a:lnTo>
                        <a:pt x="5406" y="5216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DE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4" name="Google Shape;5064;p13"/>
                <p:cNvSpPr/>
                <p:nvPr/>
              </p:nvSpPr>
              <p:spPr>
                <a:xfrm>
                  <a:off x="402925" y="1698150"/>
                  <a:ext cx="342025" cy="75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1" h="30243" extrusionOk="0">
                      <a:moveTo>
                        <a:pt x="13681" y="13229"/>
                      </a:moveTo>
                      <a:lnTo>
                        <a:pt x="13657" y="18229"/>
                      </a:lnTo>
                      <a:lnTo>
                        <a:pt x="13657" y="19194"/>
                      </a:lnTo>
                      <a:lnTo>
                        <a:pt x="13621" y="25611"/>
                      </a:lnTo>
                      <a:lnTo>
                        <a:pt x="13609" y="26445"/>
                      </a:lnTo>
                      <a:lnTo>
                        <a:pt x="13585" y="30028"/>
                      </a:lnTo>
                      <a:lnTo>
                        <a:pt x="13585" y="30243"/>
                      </a:lnTo>
                      <a:lnTo>
                        <a:pt x="13121" y="30052"/>
                      </a:lnTo>
                      <a:lnTo>
                        <a:pt x="10835" y="29124"/>
                      </a:lnTo>
                      <a:lnTo>
                        <a:pt x="10109" y="28826"/>
                      </a:lnTo>
                      <a:lnTo>
                        <a:pt x="6132" y="27219"/>
                      </a:lnTo>
                      <a:lnTo>
                        <a:pt x="5406" y="26921"/>
                      </a:lnTo>
                      <a:lnTo>
                        <a:pt x="0" y="24718"/>
                      </a:lnTo>
                      <a:lnTo>
                        <a:pt x="0" y="1"/>
                      </a:lnTo>
                      <a:lnTo>
                        <a:pt x="5406" y="5216"/>
                      </a:lnTo>
                      <a:lnTo>
                        <a:pt x="6132" y="5918"/>
                      </a:lnTo>
                      <a:lnTo>
                        <a:pt x="10109" y="9764"/>
                      </a:lnTo>
                      <a:lnTo>
                        <a:pt x="10835" y="10478"/>
                      </a:lnTo>
                      <a:lnTo>
                        <a:pt x="13121" y="1268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5" name="Google Shape;5065;p13"/>
                <p:cNvSpPr/>
                <p:nvPr/>
              </p:nvSpPr>
              <p:spPr>
                <a:xfrm>
                  <a:off x="396075" y="2305675"/>
                  <a:ext cx="349775" cy="23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91" h="9538" extrusionOk="0">
                      <a:moveTo>
                        <a:pt x="0" y="1"/>
                      </a:moveTo>
                      <a:lnTo>
                        <a:pt x="0" y="6132"/>
                      </a:lnTo>
                      <a:lnTo>
                        <a:pt x="13990" y="9537"/>
                      </a:lnTo>
                      <a:lnTo>
                        <a:pt x="13990" y="578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6" name="Google Shape;5066;p13"/>
                <p:cNvSpPr/>
                <p:nvPr/>
              </p:nvSpPr>
              <p:spPr>
                <a:xfrm>
                  <a:off x="175800" y="2457475"/>
                  <a:ext cx="275650" cy="8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275" extrusionOk="0">
                      <a:moveTo>
                        <a:pt x="11026" y="1"/>
                      </a:moveTo>
                      <a:lnTo>
                        <a:pt x="25" y="60"/>
                      </a:lnTo>
                      <a:cubicBezTo>
                        <a:pt x="25" y="179"/>
                        <a:pt x="1" y="3275"/>
                        <a:pt x="1" y="3275"/>
                      </a:cubicBezTo>
                      <a:lnTo>
                        <a:pt x="11026" y="3275"/>
                      </a:lnTo>
                      <a:lnTo>
                        <a:pt x="11026" y="1"/>
                      </a:lnTo>
                      <a:close/>
                    </a:path>
                  </a:pathLst>
                </a:custGeom>
                <a:solidFill>
                  <a:srgbClr val="7659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7" name="Google Shape;5067;p13"/>
                <p:cNvSpPr/>
                <p:nvPr/>
              </p:nvSpPr>
              <p:spPr>
                <a:xfrm>
                  <a:off x="175800" y="2457475"/>
                  <a:ext cx="275650" cy="8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275" extrusionOk="0">
                      <a:moveTo>
                        <a:pt x="11026" y="1"/>
                      </a:moveTo>
                      <a:lnTo>
                        <a:pt x="25" y="60"/>
                      </a:lnTo>
                      <a:cubicBezTo>
                        <a:pt x="25" y="179"/>
                        <a:pt x="1" y="3275"/>
                        <a:pt x="1" y="3275"/>
                      </a:cubicBezTo>
                      <a:lnTo>
                        <a:pt x="11026" y="3275"/>
                      </a:lnTo>
                      <a:lnTo>
                        <a:pt x="11026" y="1"/>
                      </a:lnTo>
                      <a:close/>
                    </a:path>
                  </a:pathLst>
                </a:custGeom>
                <a:solidFill>
                  <a:srgbClr val="7659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8" name="Google Shape;5068;p13"/>
                <p:cNvSpPr/>
                <p:nvPr/>
              </p:nvSpPr>
              <p:spPr>
                <a:xfrm>
                  <a:off x="451425" y="2457475"/>
                  <a:ext cx="294425" cy="15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77" h="6074" extrusionOk="0">
                      <a:moveTo>
                        <a:pt x="1" y="1"/>
                      </a:moveTo>
                      <a:lnTo>
                        <a:pt x="1" y="3275"/>
                      </a:lnTo>
                      <a:lnTo>
                        <a:pt x="11740" y="6073"/>
                      </a:lnTo>
                      <a:lnTo>
                        <a:pt x="11740" y="6073"/>
                      </a:lnTo>
                      <a:cubicBezTo>
                        <a:pt x="11718" y="6039"/>
                        <a:pt x="11776" y="3465"/>
                        <a:pt x="11776" y="3465"/>
                      </a:cubicBezTo>
                      <a:lnTo>
                        <a:pt x="1" y="1"/>
                      </a:lnTo>
                      <a:close/>
                      <a:moveTo>
                        <a:pt x="11740" y="6073"/>
                      </a:moveTo>
                      <a:cubicBezTo>
                        <a:pt x="11740" y="6073"/>
                        <a:pt x="11740" y="6073"/>
                        <a:pt x="11740" y="6073"/>
                      </a:cubicBezTo>
                      <a:cubicBezTo>
                        <a:pt x="11740" y="6073"/>
                        <a:pt x="11740" y="6073"/>
                        <a:pt x="11741" y="6073"/>
                      </a:cubicBezTo>
                      <a:lnTo>
                        <a:pt x="11740" y="6073"/>
                      </a:lnTo>
                      <a:close/>
                    </a:path>
                  </a:pathLst>
                </a:custGeom>
                <a:solidFill>
                  <a:srgbClr val="7659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9" name="Google Shape;5069;p13"/>
                <p:cNvSpPr/>
                <p:nvPr/>
              </p:nvSpPr>
              <p:spPr>
                <a:xfrm>
                  <a:off x="175800" y="2539325"/>
                  <a:ext cx="569150" cy="9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66" h="3669" extrusionOk="0">
                      <a:moveTo>
                        <a:pt x="1" y="1"/>
                      </a:moveTo>
                      <a:lnTo>
                        <a:pt x="60" y="965"/>
                      </a:lnTo>
                      <a:lnTo>
                        <a:pt x="17062" y="3668"/>
                      </a:lnTo>
                      <a:lnTo>
                        <a:pt x="22766" y="2799"/>
                      </a:lnTo>
                      <a:lnTo>
                        <a:pt x="11026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0" name="Google Shape;5070;p13"/>
                <p:cNvSpPr/>
                <p:nvPr/>
              </p:nvSpPr>
              <p:spPr>
                <a:xfrm>
                  <a:off x="538050" y="1828525"/>
                  <a:ext cx="18175" cy="64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25945" extrusionOk="0">
                      <a:moveTo>
                        <a:pt x="1" y="1"/>
                      </a:moveTo>
                      <a:lnTo>
                        <a:pt x="1" y="25945"/>
                      </a:lnTo>
                      <a:lnTo>
                        <a:pt x="727" y="25945"/>
                      </a:lnTo>
                      <a:lnTo>
                        <a:pt x="727" y="70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1" name="Google Shape;5071;p13"/>
                <p:cNvSpPr/>
                <p:nvPr/>
              </p:nvSpPr>
              <p:spPr>
                <a:xfrm>
                  <a:off x="655625" y="1942250"/>
                  <a:ext cx="18175" cy="5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21813" extrusionOk="0">
                      <a:moveTo>
                        <a:pt x="1" y="0"/>
                      </a:moveTo>
                      <a:lnTo>
                        <a:pt x="1" y="21812"/>
                      </a:lnTo>
                      <a:lnTo>
                        <a:pt x="727" y="21812"/>
                      </a:lnTo>
                      <a:lnTo>
                        <a:pt x="727" y="71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2" name="Google Shape;5072;p13"/>
                <p:cNvSpPr/>
                <p:nvPr/>
              </p:nvSpPr>
              <p:spPr>
                <a:xfrm>
                  <a:off x="402925" y="1879125"/>
                  <a:ext cx="342925" cy="30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17" h="12003" extrusionOk="0">
                      <a:moveTo>
                        <a:pt x="0" y="1"/>
                      </a:moveTo>
                      <a:lnTo>
                        <a:pt x="0" y="965"/>
                      </a:lnTo>
                      <a:lnTo>
                        <a:pt x="5406" y="5311"/>
                      </a:lnTo>
                      <a:lnTo>
                        <a:pt x="6132" y="5894"/>
                      </a:lnTo>
                      <a:lnTo>
                        <a:pt x="10109" y="9097"/>
                      </a:lnTo>
                      <a:lnTo>
                        <a:pt x="10835" y="9681"/>
                      </a:lnTo>
                      <a:lnTo>
                        <a:pt x="13121" y="11514"/>
                      </a:lnTo>
                      <a:lnTo>
                        <a:pt x="13657" y="11955"/>
                      </a:lnTo>
                      <a:lnTo>
                        <a:pt x="13716" y="12002"/>
                      </a:lnTo>
                      <a:lnTo>
                        <a:pt x="13716" y="11038"/>
                      </a:lnTo>
                      <a:lnTo>
                        <a:pt x="13657" y="10990"/>
                      </a:lnTo>
                      <a:lnTo>
                        <a:pt x="13121" y="10562"/>
                      </a:lnTo>
                      <a:lnTo>
                        <a:pt x="10835" y="8728"/>
                      </a:lnTo>
                      <a:lnTo>
                        <a:pt x="10109" y="8133"/>
                      </a:lnTo>
                      <a:lnTo>
                        <a:pt x="6132" y="4942"/>
                      </a:lnTo>
                      <a:lnTo>
                        <a:pt x="5406" y="434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3" name="Google Shape;5073;p13"/>
                <p:cNvSpPr/>
                <p:nvPr/>
              </p:nvSpPr>
              <p:spPr>
                <a:xfrm>
                  <a:off x="402925" y="2161025"/>
                  <a:ext cx="342925" cy="199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17" h="7990" extrusionOk="0">
                      <a:moveTo>
                        <a:pt x="0" y="0"/>
                      </a:moveTo>
                      <a:lnTo>
                        <a:pt x="0" y="845"/>
                      </a:lnTo>
                      <a:lnTo>
                        <a:pt x="5406" y="3655"/>
                      </a:lnTo>
                      <a:lnTo>
                        <a:pt x="6132" y="4036"/>
                      </a:lnTo>
                      <a:lnTo>
                        <a:pt x="10109" y="6108"/>
                      </a:lnTo>
                      <a:lnTo>
                        <a:pt x="10835" y="6489"/>
                      </a:lnTo>
                      <a:lnTo>
                        <a:pt x="13121" y="7680"/>
                      </a:lnTo>
                      <a:lnTo>
                        <a:pt x="13609" y="7930"/>
                      </a:lnTo>
                      <a:lnTo>
                        <a:pt x="13716" y="7989"/>
                      </a:lnTo>
                      <a:lnTo>
                        <a:pt x="13716" y="7144"/>
                      </a:lnTo>
                      <a:lnTo>
                        <a:pt x="13621" y="7096"/>
                      </a:lnTo>
                      <a:lnTo>
                        <a:pt x="13121" y="6834"/>
                      </a:lnTo>
                      <a:lnTo>
                        <a:pt x="10835" y="5644"/>
                      </a:lnTo>
                      <a:lnTo>
                        <a:pt x="10109" y="5263"/>
                      </a:lnTo>
                      <a:lnTo>
                        <a:pt x="6132" y="3191"/>
                      </a:lnTo>
                      <a:lnTo>
                        <a:pt x="5406" y="28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4" name="Google Shape;5074;p13"/>
                <p:cNvSpPr/>
                <p:nvPr/>
              </p:nvSpPr>
              <p:spPr>
                <a:xfrm>
                  <a:off x="730925" y="2015175"/>
                  <a:ext cx="14925" cy="52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" h="21158" extrusionOk="0">
                      <a:moveTo>
                        <a:pt x="1" y="0"/>
                      </a:moveTo>
                      <a:lnTo>
                        <a:pt x="1" y="21015"/>
                      </a:lnTo>
                      <a:lnTo>
                        <a:pt x="596" y="21157"/>
                      </a:lnTo>
                      <a:lnTo>
                        <a:pt x="596" y="5596"/>
                      </a:lnTo>
                      <a:lnTo>
                        <a:pt x="537" y="5548"/>
                      </a:lnTo>
                      <a:lnTo>
                        <a:pt x="561" y="548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988F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5" name="Google Shape;5075;p13"/>
                <p:cNvSpPr/>
                <p:nvPr/>
              </p:nvSpPr>
              <p:spPr>
                <a:xfrm>
                  <a:off x="172850" y="3109350"/>
                  <a:ext cx="429522" cy="54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75" h="21801" extrusionOk="0">
                      <a:moveTo>
                        <a:pt x="17074" y="0"/>
                      </a:moveTo>
                      <a:lnTo>
                        <a:pt x="9669" y="2584"/>
                      </a:lnTo>
                      <a:lnTo>
                        <a:pt x="4061" y="4537"/>
                      </a:lnTo>
                      <a:lnTo>
                        <a:pt x="1" y="5953"/>
                      </a:lnTo>
                      <a:lnTo>
                        <a:pt x="1" y="21801"/>
                      </a:lnTo>
                      <a:lnTo>
                        <a:pt x="4061" y="19205"/>
                      </a:lnTo>
                      <a:lnTo>
                        <a:pt x="9669" y="15597"/>
                      </a:lnTo>
                      <a:lnTo>
                        <a:pt x="17074" y="10823"/>
                      </a:lnTo>
                      <a:lnTo>
                        <a:pt x="1707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6" name="Google Shape;5076;p13"/>
                <p:cNvSpPr/>
                <p:nvPr/>
              </p:nvSpPr>
              <p:spPr>
                <a:xfrm>
                  <a:off x="277000" y="2764975"/>
                  <a:ext cx="140225" cy="82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9" h="33004" extrusionOk="0">
                      <a:moveTo>
                        <a:pt x="1939" y="0"/>
                      </a:moveTo>
                      <a:cubicBezTo>
                        <a:pt x="956" y="0"/>
                        <a:pt x="130" y="20"/>
                        <a:pt x="13" y="83"/>
                      </a:cubicBezTo>
                      <a:cubicBezTo>
                        <a:pt x="1" y="83"/>
                        <a:pt x="1" y="83"/>
                        <a:pt x="1" y="95"/>
                      </a:cubicBezTo>
                      <a:lnTo>
                        <a:pt x="1" y="33004"/>
                      </a:lnTo>
                      <a:lnTo>
                        <a:pt x="2501" y="31385"/>
                      </a:lnTo>
                      <a:lnTo>
                        <a:pt x="2668" y="31289"/>
                      </a:lnTo>
                      <a:lnTo>
                        <a:pt x="2882" y="31147"/>
                      </a:lnTo>
                      <a:lnTo>
                        <a:pt x="5002" y="29777"/>
                      </a:lnTo>
                      <a:lnTo>
                        <a:pt x="5609" y="29384"/>
                      </a:lnTo>
                      <a:lnTo>
                        <a:pt x="5609" y="59"/>
                      </a:lnTo>
                      <a:cubicBezTo>
                        <a:pt x="5609" y="59"/>
                        <a:pt x="5573" y="59"/>
                        <a:pt x="5513" y="47"/>
                      </a:cubicBezTo>
                      <a:cubicBezTo>
                        <a:pt x="5092" y="40"/>
                        <a:pt x="3353" y="0"/>
                        <a:pt x="1939" y="0"/>
                      </a:cubicBezTo>
                      <a:close/>
                    </a:path>
                  </a:pathLst>
                </a:custGeom>
                <a:solidFill>
                  <a:srgbClr val="A988F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7" name="Google Shape;5077;p13"/>
                <p:cNvSpPr/>
                <p:nvPr/>
              </p:nvSpPr>
              <p:spPr>
                <a:xfrm>
                  <a:off x="277000" y="2762425"/>
                  <a:ext cx="140225" cy="8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9" h="33083" extrusionOk="0">
                      <a:moveTo>
                        <a:pt x="887" y="1"/>
                      </a:moveTo>
                      <a:cubicBezTo>
                        <a:pt x="363" y="1"/>
                        <a:pt x="13" y="18"/>
                        <a:pt x="13" y="66"/>
                      </a:cubicBezTo>
                      <a:lnTo>
                        <a:pt x="1" y="18414"/>
                      </a:lnTo>
                      <a:lnTo>
                        <a:pt x="1" y="33082"/>
                      </a:lnTo>
                      <a:lnTo>
                        <a:pt x="5609" y="29474"/>
                      </a:lnTo>
                      <a:lnTo>
                        <a:pt x="5609" y="161"/>
                      </a:lnTo>
                      <a:cubicBezTo>
                        <a:pt x="5609" y="161"/>
                        <a:pt x="2461" y="1"/>
                        <a:pt x="887" y="1"/>
                      </a:cubicBezTo>
                      <a:close/>
                    </a:path>
                  </a:pathLst>
                </a:custGeom>
                <a:solidFill>
                  <a:srgbClr val="A988F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8" name="Google Shape;5078;p13"/>
                <p:cNvSpPr/>
                <p:nvPr/>
              </p:nvSpPr>
              <p:spPr>
                <a:xfrm>
                  <a:off x="277000" y="2780550"/>
                  <a:ext cx="125050" cy="8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2" h="32381" extrusionOk="0">
                      <a:moveTo>
                        <a:pt x="983" y="0"/>
                      </a:moveTo>
                      <a:cubicBezTo>
                        <a:pt x="612" y="0"/>
                        <a:pt x="278" y="6"/>
                        <a:pt x="13" y="20"/>
                      </a:cubicBezTo>
                      <a:lnTo>
                        <a:pt x="1" y="20"/>
                      </a:lnTo>
                      <a:lnTo>
                        <a:pt x="1" y="32381"/>
                      </a:lnTo>
                      <a:lnTo>
                        <a:pt x="2501" y="30762"/>
                      </a:lnTo>
                      <a:lnTo>
                        <a:pt x="2668" y="30666"/>
                      </a:lnTo>
                      <a:lnTo>
                        <a:pt x="2882" y="30524"/>
                      </a:lnTo>
                      <a:lnTo>
                        <a:pt x="5002" y="29154"/>
                      </a:lnTo>
                      <a:lnTo>
                        <a:pt x="5002" y="55"/>
                      </a:lnTo>
                      <a:cubicBezTo>
                        <a:pt x="5002" y="55"/>
                        <a:pt x="4609" y="44"/>
                        <a:pt x="4049" y="32"/>
                      </a:cubicBezTo>
                      <a:lnTo>
                        <a:pt x="3870" y="32"/>
                      </a:lnTo>
                      <a:cubicBezTo>
                        <a:pt x="3573" y="32"/>
                        <a:pt x="3239" y="20"/>
                        <a:pt x="2882" y="20"/>
                      </a:cubicBezTo>
                      <a:cubicBezTo>
                        <a:pt x="2811" y="20"/>
                        <a:pt x="2739" y="20"/>
                        <a:pt x="2668" y="8"/>
                      </a:cubicBezTo>
                      <a:lnTo>
                        <a:pt x="1811" y="8"/>
                      </a:lnTo>
                      <a:cubicBezTo>
                        <a:pt x="1525" y="3"/>
                        <a:pt x="1245" y="0"/>
                        <a:pt x="983" y="0"/>
                      </a:cubicBezTo>
                      <a:close/>
                    </a:path>
                  </a:pathLst>
                </a:custGeom>
                <a:solidFill>
                  <a:srgbClr val="A988F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9" name="Google Shape;5079;p13"/>
                <p:cNvSpPr/>
                <p:nvPr/>
              </p:nvSpPr>
              <p:spPr>
                <a:xfrm>
                  <a:off x="277000" y="2780550"/>
                  <a:ext cx="125050" cy="8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2" h="32381" extrusionOk="0">
                      <a:moveTo>
                        <a:pt x="983" y="0"/>
                      </a:moveTo>
                      <a:cubicBezTo>
                        <a:pt x="612" y="0"/>
                        <a:pt x="278" y="6"/>
                        <a:pt x="13" y="20"/>
                      </a:cubicBezTo>
                      <a:lnTo>
                        <a:pt x="1" y="20"/>
                      </a:lnTo>
                      <a:lnTo>
                        <a:pt x="1" y="32381"/>
                      </a:lnTo>
                      <a:lnTo>
                        <a:pt x="2501" y="30762"/>
                      </a:lnTo>
                      <a:lnTo>
                        <a:pt x="2668" y="30666"/>
                      </a:lnTo>
                      <a:lnTo>
                        <a:pt x="2882" y="30524"/>
                      </a:lnTo>
                      <a:lnTo>
                        <a:pt x="5002" y="29154"/>
                      </a:lnTo>
                      <a:lnTo>
                        <a:pt x="5002" y="55"/>
                      </a:lnTo>
                      <a:cubicBezTo>
                        <a:pt x="5002" y="55"/>
                        <a:pt x="4609" y="44"/>
                        <a:pt x="4049" y="32"/>
                      </a:cubicBezTo>
                      <a:lnTo>
                        <a:pt x="3870" y="32"/>
                      </a:lnTo>
                      <a:cubicBezTo>
                        <a:pt x="3573" y="32"/>
                        <a:pt x="3239" y="20"/>
                        <a:pt x="2882" y="20"/>
                      </a:cubicBezTo>
                      <a:cubicBezTo>
                        <a:pt x="2811" y="20"/>
                        <a:pt x="2739" y="20"/>
                        <a:pt x="2668" y="8"/>
                      </a:cubicBezTo>
                      <a:lnTo>
                        <a:pt x="1811" y="8"/>
                      </a:lnTo>
                      <a:cubicBezTo>
                        <a:pt x="1525" y="3"/>
                        <a:pt x="1245" y="0"/>
                        <a:pt x="98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0" name="Google Shape;5080;p13"/>
                <p:cNvSpPr/>
                <p:nvPr/>
              </p:nvSpPr>
              <p:spPr>
                <a:xfrm>
                  <a:off x="295175" y="2834025"/>
                  <a:ext cx="87525" cy="5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1" h="21979" extrusionOk="0">
                      <a:moveTo>
                        <a:pt x="3501" y="0"/>
                      </a:moveTo>
                      <a:lnTo>
                        <a:pt x="48" y="95"/>
                      </a:lnTo>
                      <a:cubicBezTo>
                        <a:pt x="48" y="202"/>
                        <a:pt x="0" y="21979"/>
                        <a:pt x="0" y="21979"/>
                      </a:cubicBezTo>
                      <a:lnTo>
                        <a:pt x="3501" y="20574"/>
                      </a:lnTo>
                      <a:lnTo>
                        <a:pt x="3501" y="0"/>
                      </a:lnTo>
                      <a:close/>
                    </a:path>
                  </a:pathLst>
                </a:custGeom>
                <a:solidFill>
                  <a:srgbClr val="FFDE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1" name="Google Shape;5081;p13"/>
                <p:cNvSpPr/>
                <p:nvPr/>
              </p:nvSpPr>
              <p:spPr>
                <a:xfrm>
                  <a:off x="295175" y="2834025"/>
                  <a:ext cx="87525" cy="5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1" h="21979" extrusionOk="0">
                      <a:moveTo>
                        <a:pt x="48" y="95"/>
                      </a:moveTo>
                      <a:lnTo>
                        <a:pt x="3501" y="0"/>
                      </a:lnTo>
                      <a:lnTo>
                        <a:pt x="3501" y="20574"/>
                      </a:lnTo>
                      <a:lnTo>
                        <a:pt x="0" y="21979"/>
                      </a:lnTo>
                      <a:cubicBezTo>
                        <a:pt x="0" y="21979"/>
                        <a:pt x="48" y="202"/>
                        <a:pt x="48" y="95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2" name="Google Shape;5082;p13"/>
                <p:cNvSpPr/>
                <p:nvPr/>
              </p:nvSpPr>
              <p:spPr>
                <a:xfrm>
                  <a:off x="339525" y="2780425"/>
                  <a:ext cx="9550" cy="76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30767" extrusionOk="0">
                      <a:moveTo>
                        <a:pt x="0" y="1"/>
                      </a:moveTo>
                      <a:lnTo>
                        <a:pt x="0" y="30767"/>
                      </a:lnTo>
                      <a:lnTo>
                        <a:pt x="167" y="30671"/>
                      </a:lnTo>
                      <a:lnTo>
                        <a:pt x="381" y="30529"/>
                      </a:lnTo>
                      <a:lnTo>
                        <a:pt x="381" y="1"/>
                      </a:lnTo>
                      <a:close/>
                    </a:path>
                  </a:pathLst>
                </a:custGeom>
                <a:solidFill>
                  <a:srgbClr val="A988F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3" name="Google Shape;5083;p13"/>
                <p:cNvSpPr/>
                <p:nvPr/>
              </p:nvSpPr>
              <p:spPr>
                <a:xfrm>
                  <a:off x="339525" y="2780425"/>
                  <a:ext cx="9550" cy="76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30767" extrusionOk="0">
                      <a:moveTo>
                        <a:pt x="0" y="1"/>
                      </a:moveTo>
                      <a:lnTo>
                        <a:pt x="0" y="30767"/>
                      </a:lnTo>
                      <a:lnTo>
                        <a:pt x="167" y="30671"/>
                      </a:lnTo>
                      <a:lnTo>
                        <a:pt x="381" y="30529"/>
                      </a:lnTo>
                      <a:lnTo>
                        <a:pt x="381" y="1"/>
                      </a:lnTo>
                      <a:close/>
                    </a:path>
                  </a:pathLst>
                </a:custGeom>
                <a:solidFill>
                  <a:srgbClr val="A988F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4" name="Google Shape;5084;p13"/>
                <p:cNvSpPr/>
                <p:nvPr/>
              </p:nvSpPr>
              <p:spPr>
                <a:xfrm>
                  <a:off x="339525" y="2780425"/>
                  <a:ext cx="4175" cy="76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" h="30767" extrusionOk="0">
                      <a:moveTo>
                        <a:pt x="0" y="1"/>
                      </a:moveTo>
                      <a:lnTo>
                        <a:pt x="0" y="30767"/>
                      </a:lnTo>
                      <a:lnTo>
                        <a:pt x="167" y="30671"/>
                      </a:lnTo>
                      <a:lnTo>
                        <a:pt x="16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accent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5" name="Google Shape;5085;p13"/>
                <p:cNvSpPr/>
                <p:nvPr/>
              </p:nvSpPr>
              <p:spPr>
                <a:xfrm>
                  <a:off x="464525" y="2769425"/>
                  <a:ext cx="112250" cy="3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90" h="12669" extrusionOk="0">
                      <a:moveTo>
                        <a:pt x="1" y="0"/>
                      </a:moveTo>
                      <a:lnTo>
                        <a:pt x="1" y="12669"/>
                      </a:lnTo>
                      <a:lnTo>
                        <a:pt x="1001" y="12383"/>
                      </a:lnTo>
                      <a:lnTo>
                        <a:pt x="1013" y="12383"/>
                      </a:lnTo>
                      <a:lnTo>
                        <a:pt x="1168" y="12347"/>
                      </a:lnTo>
                      <a:lnTo>
                        <a:pt x="1251" y="12311"/>
                      </a:lnTo>
                      <a:lnTo>
                        <a:pt x="1418" y="12276"/>
                      </a:lnTo>
                      <a:lnTo>
                        <a:pt x="1501" y="12252"/>
                      </a:lnTo>
                      <a:lnTo>
                        <a:pt x="1668" y="12204"/>
                      </a:lnTo>
                      <a:lnTo>
                        <a:pt x="1751" y="12180"/>
                      </a:lnTo>
                      <a:lnTo>
                        <a:pt x="1906" y="12133"/>
                      </a:lnTo>
                      <a:lnTo>
                        <a:pt x="2001" y="12109"/>
                      </a:lnTo>
                      <a:lnTo>
                        <a:pt x="2156" y="12061"/>
                      </a:lnTo>
                      <a:lnTo>
                        <a:pt x="2251" y="12038"/>
                      </a:lnTo>
                      <a:lnTo>
                        <a:pt x="2418" y="11990"/>
                      </a:lnTo>
                      <a:lnTo>
                        <a:pt x="2501" y="11966"/>
                      </a:lnTo>
                      <a:lnTo>
                        <a:pt x="2668" y="11919"/>
                      </a:lnTo>
                      <a:lnTo>
                        <a:pt x="2751" y="11895"/>
                      </a:lnTo>
                      <a:lnTo>
                        <a:pt x="2906" y="11859"/>
                      </a:lnTo>
                      <a:lnTo>
                        <a:pt x="3001" y="11823"/>
                      </a:lnTo>
                      <a:lnTo>
                        <a:pt x="3156" y="11788"/>
                      </a:lnTo>
                      <a:lnTo>
                        <a:pt x="3251" y="11764"/>
                      </a:lnTo>
                      <a:lnTo>
                        <a:pt x="3406" y="11716"/>
                      </a:lnTo>
                      <a:lnTo>
                        <a:pt x="3501" y="11692"/>
                      </a:lnTo>
                      <a:lnTo>
                        <a:pt x="3656" y="11645"/>
                      </a:lnTo>
                      <a:lnTo>
                        <a:pt x="3751" y="11621"/>
                      </a:lnTo>
                      <a:lnTo>
                        <a:pt x="3906" y="11573"/>
                      </a:lnTo>
                      <a:lnTo>
                        <a:pt x="4001" y="11549"/>
                      </a:lnTo>
                      <a:lnTo>
                        <a:pt x="4489" y="11418"/>
                      </a:lnTo>
                      <a:lnTo>
                        <a:pt x="4489" y="19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6" name="Google Shape;5086;p13"/>
                <p:cNvSpPr/>
                <p:nvPr/>
              </p:nvSpPr>
              <p:spPr>
                <a:xfrm>
                  <a:off x="470775" y="2784600"/>
                  <a:ext cx="102425" cy="28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11574" extrusionOk="0">
                      <a:moveTo>
                        <a:pt x="1" y="1"/>
                      </a:moveTo>
                      <a:lnTo>
                        <a:pt x="1" y="11573"/>
                      </a:lnTo>
                      <a:lnTo>
                        <a:pt x="4097" y="10430"/>
                      </a:lnTo>
                      <a:lnTo>
                        <a:pt x="4097" y="48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7" name="Google Shape;5087;p13"/>
                <p:cNvSpPr/>
                <p:nvPr/>
              </p:nvSpPr>
              <p:spPr>
                <a:xfrm>
                  <a:off x="467800" y="2839975"/>
                  <a:ext cx="106300" cy="1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2" h="620" extrusionOk="0">
                      <a:moveTo>
                        <a:pt x="4228" y="0"/>
                      </a:moveTo>
                      <a:lnTo>
                        <a:pt x="1" y="238"/>
                      </a:lnTo>
                      <a:lnTo>
                        <a:pt x="25" y="619"/>
                      </a:lnTo>
                      <a:lnTo>
                        <a:pt x="4251" y="369"/>
                      </a:lnTo>
                      <a:lnTo>
                        <a:pt x="4228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8" name="Google Shape;5088;p13"/>
                <p:cNvSpPr/>
                <p:nvPr/>
              </p:nvSpPr>
              <p:spPr>
                <a:xfrm>
                  <a:off x="467500" y="2981350"/>
                  <a:ext cx="109275" cy="2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1" h="1073" extrusionOk="0">
                      <a:moveTo>
                        <a:pt x="4323" y="1"/>
                      </a:moveTo>
                      <a:lnTo>
                        <a:pt x="1" y="703"/>
                      </a:lnTo>
                      <a:lnTo>
                        <a:pt x="49" y="1072"/>
                      </a:lnTo>
                      <a:lnTo>
                        <a:pt x="4370" y="382"/>
                      </a:lnTo>
                      <a:lnTo>
                        <a:pt x="4323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9" name="Google Shape;5089;p13"/>
                <p:cNvSpPr/>
                <p:nvPr/>
              </p:nvSpPr>
              <p:spPr>
                <a:xfrm>
                  <a:off x="474950" y="2780425"/>
                  <a:ext cx="2400" cy="29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11943" extrusionOk="0">
                      <a:moveTo>
                        <a:pt x="1" y="1"/>
                      </a:moveTo>
                      <a:lnTo>
                        <a:pt x="1" y="11943"/>
                      </a:lnTo>
                      <a:lnTo>
                        <a:pt x="96" y="11943"/>
                      </a:lnTo>
                      <a:lnTo>
                        <a:pt x="96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0" name="Google Shape;5090;p13"/>
                <p:cNvSpPr/>
                <p:nvPr/>
              </p:nvSpPr>
              <p:spPr>
                <a:xfrm>
                  <a:off x="481200" y="2780425"/>
                  <a:ext cx="2400" cy="29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11943" extrusionOk="0">
                      <a:moveTo>
                        <a:pt x="1" y="1"/>
                      </a:moveTo>
                      <a:lnTo>
                        <a:pt x="1" y="11943"/>
                      </a:lnTo>
                      <a:lnTo>
                        <a:pt x="96" y="11943"/>
                      </a:lnTo>
                      <a:lnTo>
                        <a:pt x="96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1" name="Google Shape;5091;p13"/>
                <p:cNvSpPr/>
                <p:nvPr/>
              </p:nvSpPr>
              <p:spPr>
                <a:xfrm>
                  <a:off x="487450" y="2780425"/>
                  <a:ext cx="2400" cy="29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11943" extrusionOk="0">
                      <a:moveTo>
                        <a:pt x="1" y="1"/>
                      </a:moveTo>
                      <a:lnTo>
                        <a:pt x="1" y="11943"/>
                      </a:lnTo>
                      <a:lnTo>
                        <a:pt x="96" y="11943"/>
                      </a:lnTo>
                      <a:lnTo>
                        <a:pt x="96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2" name="Google Shape;5092;p13"/>
                <p:cNvSpPr/>
                <p:nvPr/>
              </p:nvSpPr>
              <p:spPr>
                <a:xfrm>
                  <a:off x="493700" y="2780425"/>
                  <a:ext cx="2100" cy="2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" h="11908" extrusionOk="0">
                      <a:moveTo>
                        <a:pt x="1" y="1"/>
                      </a:moveTo>
                      <a:lnTo>
                        <a:pt x="1" y="11907"/>
                      </a:lnTo>
                      <a:lnTo>
                        <a:pt x="84" y="11871"/>
                      </a:lnTo>
                      <a:lnTo>
                        <a:pt x="84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3" name="Google Shape;5093;p13"/>
                <p:cNvSpPr/>
                <p:nvPr/>
              </p:nvSpPr>
              <p:spPr>
                <a:xfrm>
                  <a:off x="499950" y="2780425"/>
                  <a:ext cx="2100" cy="29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" h="11836" extrusionOk="0">
                      <a:moveTo>
                        <a:pt x="1" y="1"/>
                      </a:moveTo>
                      <a:lnTo>
                        <a:pt x="1" y="11836"/>
                      </a:lnTo>
                      <a:lnTo>
                        <a:pt x="84" y="11812"/>
                      </a:lnTo>
                      <a:lnTo>
                        <a:pt x="84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4" name="Google Shape;5094;p13"/>
                <p:cNvSpPr/>
                <p:nvPr/>
              </p:nvSpPr>
              <p:spPr>
                <a:xfrm>
                  <a:off x="506200" y="2780425"/>
                  <a:ext cx="2125" cy="2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11765" extrusionOk="0">
                      <a:moveTo>
                        <a:pt x="1" y="1"/>
                      </a:moveTo>
                      <a:lnTo>
                        <a:pt x="1" y="11764"/>
                      </a:lnTo>
                      <a:lnTo>
                        <a:pt x="84" y="11740"/>
                      </a:lnTo>
                      <a:lnTo>
                        <a:pt x="84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5" name="Google Shape;5095;p13"/>
                <p:cNvSpPr/>
                <p:nvPr/>
              </p:nvSpPr>
              <p:spPr>
                <a:xfrm>
                  <a:off x="512150" y="2780425"/>
                  <a:ext cx="2425" cy="2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" h="11693" extrusionOk="0">
                      <a:moveTo>
                        <a:pt x="1" y="1"/>
                      </a:moveTo>
                      <a:lnTo>
                        <a:pt x="1" y="11693"/>
                      </a:lnTo>
                      <a:lnTo>
                        <a:pt x="96" y="11669"/>
                      </a:lnTo>
                      <a:lnTo>
                        <a:pt x="96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6" name="Google Shape;5096;p13"/>
                <p:cNvSpPr/>
                <p:nvPr/>
              </p:nvSpPr>
              <p:spPr>
                <a:xfrm>
                  <a:off x="518400" y="2780425"/>
                  <a:ext cx="2425" cy="29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" h="11622" extrusionOk="0">
                      <a:moveTo>
                        <a:pt x="1" y="1"/>
                      </a:moveTo>
                      <a:lnTo>
                        <a:pt x="1" y="11621"/>
                      </a:lnTo>
                      <a:lnTo>
                        <a:pt x="96" y="11598"/>
                      </a:lnTo>
                      <a:lnTo>
                        <a:pt x="96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7" name="Google Shape;5097;p13"/>
                <p:cNvSpPr/>
                <p:nvPr/>
              </p:nvSpPr>
              <p:spPr>
                <a:xfrm>
                  <a:off x="524950" y="2780425"/>
                  <a:ext cx="2125" cy="28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11550" extrusionOk="0">
                      <a:moveTo>
                        <a:pt x="1" y="1"/>
                      </a:moveTo>
                      <a:lnTo>
                        <a:pt x="1" y="11550"/>
                      </a:lnTo>
                      <a:lnTo>
                        <a:pt x="84" y="11526"/>
                      </a:lnTo>
                      <a:lnTo>
                        <a:pt x="84" y="1"/>
                      </a:lnTo>
                      <a:close/>
                    </a:path>
                  </a:pathLst>
                </a:custGeom>
                <a:solidFill>
                  <a:srgbClr val="A988F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8" name="Google Shape;5098;p13"/>
                <p:cNvSpPr/>
                <p:nvPr/>
              </p:nvSpPr>
              <p:spPr>
                <a:xfrm>
                  <a:off x="531200" y="2780425"/>
                  <a:ext cx="2125" cy="28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11479" extrusionOk="0">
                      <a:moveTo>
                        <a:pt x="1" y="1"/>
                      </a:moveTo>
                      <a:lnTo>
                        <a:pt x="1" y="11479"/>
                      </a:lnTo>
                      <a:lnTo>
                        <a:pt x="84" y="11455"/>
                      </a:lnTo>
                      <a:lnTo>
                        <a:pt x="84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9" name="Google Shape;5099;p13"/>
                <p:cNvSpPr/>
                <p:nvPr/>
              </p:nvSpPr>
              <p:spPr>
                <a:xfrm>
                  <a:off x="537150" y="2780425"/>
                  <a:ext cx="2425" cy="28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" h="11420" extrusionOk="0">
                      <a:moveTo>
                        <a:pt x="1" y="1"/>
                      </a:moveTo>
                      <a:lnTo>
                        <a:pt x="1" y="11419"/>
                      </a:lnTo>
                      <a:lnTo>
                        <a:pt x="96" y="11383"/>
                      </a:lnTo>
                      <a:lnTo>
                        <a:pt x="96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0" name="Google Shape;5100;p13"/>
                <p:cNvSpPr/>
                <p:nvPr/>
              </p:nvSpPr>
              <p:spPr>
                <a:xfrm>
                  <a:off x="543400" y="2780425"/>
                  <a:ext cx="2425" cy="28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" h="11348" extrusionOk="0">
                      <a:moveTo>
                        <a:pt x="1" y="1"/>
                      </a:moveTo>
                      <a:lnTo>
                        <a:pt x="1" y="11348"/>
                      </a:lnTo>
                      <a:lnTo>
                        <a:pt x="96" y="11324"/>
                      </a:lnTo>
                      <a:lnTo>
                        <a:pt x="96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1" name="Google Shape;5101;p13"/>
                <p:cNvSpPr/>
                <p:nvPr/>
              </p:nvSpPr>
              <p:spPr>
                <a:xfrm>
                  <a:off x="549675" y="2780425"/>
                  <a:ext cx="2400" cy="28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11277" extrusionOk="0">
                      <a:moveTo>
                        <a:pt x="0" y="1"/>
                      </a:moveTo>
                      <a:lnTo>
                        <a:pt x="0" y="11276"/>
                      </a:lnTo>
                      <a:lnTo>
                        <a:pt x="95" y="11252"/>
                      </a:lnTo>
                      <a:lnTo>
                        <a:pt x="95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2" name="Google Shape;5102;p13"/>
                <p:cNvSpPr/>
                <p:nvPr/>
              </p:nvSpPr>
              <p:spPr>
                <a:xfrm>
                  <a:off x="555925" y="2780425"/>
                  <a:ext cx="2400" cy="2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11205" extrusionOk="0">
                      <a:moveTo>
                        <a:pt x="0" y="1"/>
                      </a:moveTo>
                      <a:lnTo>
                        <a:pt x="0" y="11205"/>
                      </a:lnTo>
                      <a:lnTo>
                        <a:pt x="95" y="11181"/>
                      </a:lnTo>
                      <a:lnTo>
                        <a:pt x="95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3" name="Google Shape;5103;p13"/>
                <p:cNvSpPr/>
                <p:nvPr/>
              </p:nvSpPr>
              <p:spPr>
                <a:xfrm>
                  <a:off x="562175" y="2780425"/>
                  <a:ext cx="2400" cy="27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11134" extrusionOk="0">
                      <a:moveTo>
                        <a:pt x="0" y="1"/>
                      </a:moveTo>
                      <a:lnTo>
                        <a:pt x="0" y="11133"/>
                      </a:lnTo>
                      <a:lnTo>
                        <a:pt x="95" y="11109"/>
                      </a:lnTo>
                      <a:lnTo>
                        <a:pt x="95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4" name="Google Shape;5104;p13"/>
                <p:cNvSpPr/>
                <p:nvPr/>
              </p:nvSpPr>
              <p:spPr>
                <a:xfrm>
                  <a:off x="569000" y="2776575"/>
                  <a:ext cx="2425" cy="27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" h="10954" extrusionOk="0">
                      <a:moveTo>
                        <a:pt x="1" y="0"/>
                      </a:moveTo>
                      <a:lnTo>
                        <a:pt x="1" y="10954"/>
                      </a:lnTo>
                      <a:lnTo>
                        <a:pt x="96" y="10954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5" name="Google Shape;5105;p13"/>
                <p:cNvSpPr/>
                <p:nvPr/>
              </p:nvSpPr>
              <p:spPr>
                <a:xfrm>
                  <a:off x="468100" y="2811400"/>
                  <a:ext cx="108075" cy="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23" h="275" extrusionOk="0">
                      <a:moveTo>
                        <a:pt x="4323" y="0"/>
                      </a:moveTo>
                      <a:lnTo>
                        <a:pt x="1" y="179"/>
                      </a:lnTo>
                      <a:lnTo>
                        <a:pt x="1" y="274"/>
                      </a:lnTo>
                      <a:lnTo>
                        <a:pt x="4323" y="95"/>
                      </a:lnTo>
                      <a:lnTo>
                        <a:pt x="4323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6" name="Google Shape;5106;p13"/>
                <p:cNvSpPr/>
                <p:nvPr/>
              </p:nvSpPr>
              <p:spPr>
                <a:xfrm>
                  <a:off x="469000" y="2912600"/>
                  <a:ext cx="106275" cy="1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1" h="679" extrusionOk="0">
                      <a:moveTo>
                        <a:pt x="4239" y="0"/>
                      </a:moveTo>
                      <a:lnTo>
                        <a:pt x="0" y="584"/>
                      </a:lnTo>
                      <a:lnTo>
                        <a:pt x="12" y="679"/>
                      </a:lnTo>
                      <a:lnTo>
                        <a:pt x="4251" y="96"/>
                      </a:lnTo>
                      <a:lnTo>
                        <a:pt x="4239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7" name="Google Shape;5107;p13"/>
                <p:cNvSpPr/>
                <p:nvPr/>
              </p:nvSpPr>
              <p:spPr>
                <a:xfrm>
                  <a:off x="468400" y="3018275"/>
                  <a:ext cx="106600" cy="2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4" h="953" extrusionOk="0">
                      <a:moveTo>
                        <a:pt x="4251" y="0"/>
                      </a:moveTo>
                      <a:lnTo>
                        <a:pt x="1" y="869"/>
                      </a:lnTo>
                      <a:lnTo>
                        <a:pt x="24" y="953"/>
                      </a:lnTo>
                      <a:lnTo>
                        <a:pt x="4263" y="95"/>
                      </a:lnTo>
                      <a:lnTo>
                        <a:pt x="4251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8" name="Google Shape;5108;p13"/>
                <p:cNvSpPr/>
                <p:nvPr/>
              </p:nvSpPr>
              <p:spPr>
                <a:xfrm>
                  <a:off x="522575" y="2773600"/>
                  <a:ext cx="9250" cy="29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11681" extrusionOk="0">
                      <a:moveTo>
                        <a:pt x="1" y="0"/>
                      </a:moveTo>
                      <a:lnTo>
                        <a:pt x="1" y="11680"/>
                      </a:lnTo>
                      <a:lnTo>
                        <a:pt x="370" y="11680"/>
                      </a:lnTo>
                      <a:lnTo>
                        <a:pt x="370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9" name="Google Shape;5109;p13"/>
                <p:cNvSpPr/>
                <p:nvPr/>
              </p:nvSpPr>
              <p:spPr>
                <a:xfrm>
                  <a:off x="522575" y="2773600"/>
                  <a:ext cx="3300" cy="29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" h="11681" extrusionOk="0">
                      <a:moveTo>
                        <a:pt x="1" y="0"/>
                      </a:moveTo>
                      <a:lnTo>
                        <a:pt x="1" y="11680"/>
                      </a:lnTo>
                      <a:lnTo>
                        <a:pt x="132" y="11680"/>
                      </a:lnTo>
                      <a:lnTo>
                        <a:pt x="132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0" name="Google Shape;5110;p13"/>
                <p:cNvSpPr/>
                <p:nvPr/>
              </p:nvSpPr>
              <p:spPr>
                <a:xfrm>
                  <a:off x="210925" y="2701250"/>
                  <a:ext cx="139025" cy="496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1" h="19861" extrusionOk="0">
                      <a:moveTo>
                        <a:pt x="1" y="1"/>
                      </a:moveTo>
                      <a:lnTo>
                        <a:pt x="1" y="19860"/>
                      </a:lnTo>
                      <a:lnTo>
                        <a:pt x="5561" y="19860"/>
                      </a:lnTo>
                      <a:lnTo>
                        <a:pt x="5561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1" name="Google Shape;5111;p13"/>
                <p:cNvSpPr/>
                <p:nvPr/>
              </p:nvSpPr>
              <p:spPr>
                <a:xfrm>
                  <a:off x="183550" y="2811100"/>
                  <a:ext cx="693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5" h="1" fill="none" extrusionOk="0">
                      <a:moveTo>
                        <a:pt x="0" y="0"/>
                      </a:moveTo>
                      <a:lnTo>
                        <a:pt x="2774" y="0"/>
                      </a:lnTo>
                    </a:path>
                  </a:pathLst>
                </a:custGeom>
                <a:noFill/>
                <a:ln w="5050" cap="rnd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2" name="Google Shape;5112;p13"/>
                <p:cNvSpPr/>
                <p:nvPr/>
              </p:nvSpPr>
              <p:spPr>
                <a:xfrm>
                  <a:off x="183550" y="3073625"/>
                  <a:ext cx="693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5" h="1" fill="none" extrusionOk="0">
                      <a:moveTo>
                        <a:pt x="0" y="1"/>
                      </a:moveTo>
                      <a:lnTo>
                        <a:pt x="2774" y="1"/>
                      </a:lnTo>
                    </a:path>
                  </a:pathLst>
                </a:custGeom>
                <a:noFill/>
                <a:ln w="5050" cap="rnd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3" name="Google Shape;5113;p13"/>
                <p:cNvSpPr/>
                <p:nvPr/>
              </p:nvSpPr>
              <p:spPr>
                <a:xfrm>
                  <a:off x="228200" y="2731475"/>
                  <a:ext cx="92875" cy="84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5" h="3386" extrusionOk="0">
                      <a:moveTo>
                        <a:pt x="3212" y="1221"/>
                      </a:moveTo>
                      <a:cubicBezTo>
                        <a:pt x="3208" y="1222"/>
                        <a:pt x="3203" y="1225"/>
                        <a:pt x="3203" y="1233"/>
                      </a:cubicBezTo>
                      <a:cubicBezTo>
                        <a:pt x="3207" y="1229"/>
                        <a:pt x="3210" y="1225"/>
                        <a:pt x="3212" y="1221"/>
                      </a:cubicBezTo>
                      <a:close/>
                      <a:moveTo>
                        <a:pt x="716" y="1"/>
                      </a:moveTo>
                      <a:cubicBezTo>
                        <a:pt x="682" y="1"/>
                        <a:pt x="648" y="10"/>
                        <a:pt x="619" y="30"/>
                      </a:cubicBezTo>
                      <a:cubicBezTo>
                        <a:pt x="524" y="90"/>
                        <a:pt x="512" y="197"/>
                        <a:pt x="560" y="292"/>
                      </a:cubicBezTo>
                      <a:cubicBezTo>
                        <a:pt x="643" y="506"/>
                        <a:pt x="738" y="709"/>
                        <a:pt x="834" y="923"/>
                      </a:cubicBezTo>
                      <a:cubicBezTo>
                        <a:pt x="822" y="923"/>
                        <a:pt x="810" y="935"/>
                        <a:pt x="798" y="935"/>
                      </a:cubicBezTo>
                      <a:cubicBezTo>
                        <a:pt x="691" y="1006"/>
                        <a:pt x="584" y="1066"/>
                        <a:pt x="465" y="1126"/>
                      </a:cubicBezTo>
                      <a:cubicBezTo>
                        <a:pt x="441" y="1137"/>
                        <a:pt x="405" y="1161"/>
                        <a:pt x="381" y="1173"/>
                      </a:cubicBezTo>
                      <a:cubicBezTo>
                        <a:pt x="369" y="1173"/>
                        <a:pt x="357" y="1185"/>
                        <a:pt x="346" y="1185"/>
                      </a:cubicBezTo>
                      <a:cubicBezTo>
                        <a:pt x="346" y="1185"/>
                        <a:pt x="334" y="1197"/>
                        <a:pt x="334" y="1197"/>
                      </a:cubicBezTo>
                      <a:cubicBezTo>
                        <a:pt x="322" y="1197"/>
                        <a:pt x="310" y="1209"/>
                        <a:pt x="298" y="1209"/>
                      </a:cubicBezTo>
                      <a:lnTo>
                        <a:pt x="238" y="1209"/>
                      </a:lnTo>
                      <a:cubicBezTo>
                        <a:pt x="225" y="1200"/>
                        <a:pt x="206" y="1196"/>
                        <a:pt x="186" y="1196"/>
                      </a:cubicBezTo>
                      <a:cubicBezTo>
                        <a:pt x="153" y="1196"/>
                        <a:pt x="118" y="1206"/>
                        <a:pt x="96" y="1221"/>
                      </a:cubicBezTo>
                      <a:cubicBezTo>
                        <a:pt x="60" y="1245"/>
                        <a:pt x="24" y="1292"/>
                        <a:pt x="12" y="1340"/>
                      </a:cubicBezTo>
                      <a:cubicBezTo>
                        <a:pt x="0" y="1387"/>
                        <a:pt x="0" y="1447"/>
                        <a:pt x="24" y="1483"/>
                      </a:cubicBezTo>
                      <a:cubicBezTo>
                        <a:pt x="60" y="1530"/>
                        <a:pt x="96" y="1554"/>
                        <a:pt x="143" y="1578"/>
                      </a:cubicBezTo>
                      <a:cubicBezTo>
                        <a:pt x="182" y="1593"/>
                        <a:pt x="223" y="1600"/>
                        <a:pt x="264" y="1600"/>
                      </a:cubicBezTo>
                      <a:cubicBezTo>
                        <a:pt x="352" y="1600"/>
                        <a:pt x="444" y="1571"/>
                        <a:pt x="524" y="1530"/>
                      </a:cubicBezTo>
                      <a:cubicBezTo>
                        <a:pt x="619" y="1483"/>
                        <a:pt x="715" y="1435"/>
                        <a:pt x="798" y="1376"/>
                      </a:cubicBezTo>
                      <a:cubicBezTo>
                        <a:pt x="869" y="1340"/>
                        <a:pt x="929" y="1304"/>
                        <a:pt x="988" y="1268"/>
                      </a:cubicBezTo>
                      <a:cubicBezTo>
                        <a:pt x="1203" y="1733"/>
                        <a:pt x="1405" y="2185"/>
                        <a:pt x="1620" y="2638"/>
                      </a:cubicBezTo>
                      <a:cubicBezTo>
                        <a:pt x="1727" y="2852"/>
                        <a:pt x="1834" y="3078"/>
                        <a:pt x="1941" y="3292"/>
                      </a:cubicBezTo>
                      <a:cubicBezTo>
                        <a:pt x="1966" y="3350"/>
                        <a:pt x="2036" y="3385"/>
                        <a:pt x="2105" y="3385"/>
                      </a:cubicBezTo>
                      <a:cubicBezTo>
                        <a:pt x="2136" y="3385"/>
                        <a:pt x="2166" y="3378"/>
                        <a:pt x="2191" y="3364"/>
                      </a:cubicBezTo>
                      <a:cubicBezTo>
                        <a:pt x="2286" y="3304"/>
                        <a:pt x="2310" y="3197"/>
                        <a:pt x="2262" y="3090"/>
                      </a:cubicBezTo>
                      <a:cubicBezTo>
                        <a:pt x="1941" y="2435"/>
                        <a:pt x="1620" y="1757"/>
                        <a:pt x="1322" y="1090"/>
                      </a:cubicBezTo>
                      <a:cubicBezTo>
                        <a:pt x="1334" y="1078"/>
                        <a:pt x="1346" y="1066"/>
                        <a:pt x="1358" y="1066"/>
                      </a:cubicBezTo>
                      <a:cubicBezTo>
                        <a:pt x="1548" y="959"/>
                        <a:pt x="1727" y="840"/>
                        <a:pt x="1905" y="733"/>
                      </a:cubicBezTo>
                      <a:cubicBezTo>
                        <a:pt x="2001" y="685"/>
                        <a:pt x="2084" y="637"/>
                        <a:pt x="2179" y="590"/>
                      </a:cubicBezTo>
                      <a:cubicBezTo>
                        <a:pt x="2203" y="578"/>
                        <a:pt x="2227" y="566"/>
                        <a:pt x="2239" y="554"/>
                      </a:cubicBezTo>
                      <a:lnTo>
                        <a:pt x="2251" y="554"/>
                      </a:lnTo>
                      <a:cubicBezTo>
                        <a:pt x="2262" y="554"/>
                        <a:pt x="2274" y="542"/>
                        <a:pt x="2274" y="542"/>
                      </a:cubicBezTo>
                      <a:cubicBezTo>
                        <a:pt x="2322" y="518"/>
                        <a:pt x="2382" y="506"/>
                        <a:pt x="2429" y="494"/>
                      </a:cubicBezTo>
                      <a:cubicBezTo>
                        <a:pt x="2465" y="483"/>
                        <a:pt x="2512" y="471"/>
                        <a:pt x="2560" y="459"/>
                      </a:cubicBezTo>
                      <a:lnTo>
                        <a:pt x="2596" y="459"/>
                      </a:lnTo>
                      <a:cubicBezTo>
                        <a:pt x="2620" y="447"/>
                        <a:pt x="2655" y="447"/>
                        <a:pt x="2679" y="447"/>
                      </a:cubicBezTo>
                      <a:lnTo>
                        <a:pt x="2834" y="447"/>
                      </a:lnTo>
                      <a:cubicBezTo>
                        <a:pt x="2834" y="447"/>
                        <a:pt x="2846" y="447"/>
                        <a:pt x="2846" y="459"/>
                      </a:cubicBezTo>
                      <a:cubicBezTo>
                        <a:pt x="2882" y="459"/>
                        <a:pt x="2905" y="459"/>
                        <a:pt x="2929" y="471"/>
                      </a:cubicBezTo>
                      <a:cubicBezTo>
                        <a:pt x="2953" y="483"/>
                        <a:pt x="2977" y="483"/>
                        <a:pt x="3001" y="494"/>
                      </a:cubicBezTo>
                      <a:cubicBezTo>
                        <a:pt x="3013" y="494"/>
                        <a:pt x="3013" y="494"/>
                        <a:pt x="3013" y="506"/>
                      </a:cubicBezTo>
                      <a:cubicBezTo>
                        <a:pt x="3060" y="518"/>
                        <a:pt x="3096" y="542"/>
                        <a:pt x="3120" y="566"/>
                      </a:cubicBezTo>
                      <a:cubicBezTo>
                        <a:pt x="3132" y="566"/>
                        <a:pt x="3132" y="578"/>
                        <a:pt x="3144" y="578"/>
                      </a:cubicBezTo>
                      <a:cubicBezTo>
                        <a:pt x="3155" y="590"/>
                        <a:pt x="3167" y="602"/>
                        <a:pt x="3191" y="625"/>
                      </a:cubicBezTo>
                      <a:cubicBezTo>
                        <a:pt x="3203" y="637"/>
                        <a:pt x="3215" y="649"/>
                        <a:pt x="3227" y="661"/>
                      </a:cubicBezTo>
                      <a:cubicBezTo>
                        <a:pt x="3227" y="661"/>
                        <a:pt x="3227" y="673"/>
                        <a:pt x="3239" y="673"/>
                      </a:cubicBezTo>
                      <a:cubicBezTo>
                        <a:pt x="3239" y="685"/>
                        <a:pt x="3239" y="685"/>
                        <a:pt x="3239" y="685"/>
                      </a:cubicBezTo>
                      <a:cubicBezTo>
                        <a:pt x="3263" y="709"/>
                        <a:pt x="3274" y="745"/>
                        <a:pt x="3286" y="768"/>
                      </a:cubicBezTo>
                      <a:cubicBezTo>
                        <a:pt x="3286" y="772"/>
                        <a:pt x="3286" y="776"/>
                        <a:pt x="3286" y="780"/>
                      </a:cubicBezTo>
                      <a:lnTo>
                        <a:pt x="3298" y="780"/>
                      </a:lnTo>
                      <a:cubicBezTo>
                        <a:pt x="3298" y="792"/>
                        <a:pt x="3298" y="804"/>
                        <a:pt x="3298" y="804"/>
                      </a:cubicBezTo>
                      <a:cubicBezTo>
                        <a:pt x="3310" y="828"/>
                        <a:pt x="3310" y="852"/>
                        <a:pt x="3310" y="875"/>
                      </a:cubicBezTo>
                      <a:cubicBezTo>
                        <a:pt x="3310" y="875"/>
                        <a:pt x="3322" y="887"/>
                        <a:pt x="3322" y="899"/>
                      </a:cubicBezTo>
                      <a:cubicBezTo>
                        <a:pt x="3322" y="923"/>
                        <a:pt x="3322" y="935"/>
                        <a:pt x="3310" y="959"/>
                      </a:cubicBezTo>
                      <a:cubicBezTo>
                        <a:pt x="3310" y="959"/>
                        <a:pt x="3310" y="959"/>
                        <a:pt x="3310" y="971"/>
                      </a:cubicBezTo>
                      <a:cubicBezTo>
                        <a:pt x="3310" y="971"/>
                        <a:pt x="3310" y="983"/>
                        <a:pt x="3310" y="983"/>
                      </a:cubicBezTo>
                      <a:cubicBezTo>
                        <a:pt x="3310" y="1006"/>
                        <a:pt x="3298" y="1030"/>
                        <a:pt x="3298" y="1054"/>
                      </a:cubicBezTo>
                      <a:cubicBezTo>
                        <a:pt x="3286" y="1066"/>
                        <a:pt x="3286" y="1078"/>
                        <a:pt x="3286" y="1090"/>
                      </a:cubicBezTo>
                      <a:cubicBezTo>
                        <a:pt x="3283" y="1101"/>
                        <a:pt x="3281" y="1105"/>
                        <a:pt x="3281" y="1105"/>
                      </a:cubicBezTo>
                      <a:cubicBezTo>
                        <a:pt x="3281" y="1105"/>
                        <a:pt x="3286" y="1086"/>
                        <a:pt x="3286" y="1078"/>
                      </a:cubicBezTo>
                      <a:lnTo>
                        <a:pt x="3286" y="1078"/>
                      </a:lnTo>
                      <a:cubicBezTo>
                        <a:pt x="3286" y="1090"/>
                        <a:pt x="3263" y="1126"/>
                        <a:pt x="3263" y="1137"/>
                      </a:cubicBezTo>
                      <a:cubicBezTo>
                        <a:pt x="3251" y="1161"/>
                        <a:pt x="3239" y="1173"/>
                        <a:pt x="3227" y="1197"/>
                      </a:cubicBezTo>
                      <a:cubicBezTo>
                        <a:pt x="3227" y="1197"/>
                        <a:pt x="3227" y="1209"/>
                        <a:pt x="3227" y="1209"/>
                      </a:cubicBezTo>
                      <a:cubicBezTo>
                        <a:pt x="3223" y="1209"/>
                        <a:pt x="3220" y="1210"/>
                        <a:pt x="3218" y="1212"/>
                      </a:cubicBezTo>
                      <a:lnTo>
                        <a:pt x="3218" y="1212"/>
                      </a:lnTo>
                      <a:cubicBezTo>
                        <a:pt x="3222" y="1209"/>
                        <a:pt x="3227" y="1209"/>
                        <a:pt x="3227" y="1209"/>
                      </a:cubicBezTo>
                      <a:lnTo>
                        <a:pt x="3227" y="1209"/>
                      </a:lnTo>
                      <a:cubicBezTo>
                        <a:pt x="3221" y="1215"/>
                        <a:pt x="3218" y="1218"/>
                        <a:pt x="3215" y="1221"/>
                      </a:cubicBezTo>
                      <a:cubicBezTo>
                        <a:pt x="3215" y="1217"/>
                        <a:pt x="3216" y="1214"/>
                        <a:pt x="3218" y="1212"/>
                      </a:cubicBezTo>
                      <a:lnTo>
                        <a:pt x="3218" y="1212"/>
                      </a:lnTo>
                      <a:cubicBezTo>
                        <a:pt x="3216" y="1215"/>
                        <a:pt x="3214" y="1218"/>
                        <a:pt x="3212" y="1221"/>
                      </a:cubicBezTo>
                      <a:lnTo>
                        <a:pt x="3212" y="1221"/>
                      </a:lnTo>
                      <a:cubicBezTo>
                        <a:pt x="3214" y="1221"/>
                        <a:pt x="3215" y="1221"/>
                        <a:pt x="3215" y="1221"/>
                      </a:cubicBezTo>
                      <a:lnTo>
                        <a:pt x="3215" y="1221"/>
                      </a:lnTo>
                      <a:cubicBezTo>
                        <a:pt x="3212" y="1224"/>
                        <a:pt x="3209" y="1227"/>
                        <a:pt x="3203" y="1233"/>
                      </a:cubicBezTo>
                      <a:cubicBezTo>
                        <a:pt x="3179" y="1268"/>
                        <a:pt x="3144" y="1292"/>
                        <a:pt x="3108" y="1328"/>
                      </a:cubicBezTo>
                      <a:cubicBezTo>
                        <a:pt x="3111" y="1325"/>
                        <a:pt x="3115" y="1321"/>
                        <a:pt x="3119" y="1316"/>
                      </a:cubicBezTo>
                      <a:lnTo>
                        <a:pt x="3119" y="1316"/>
                      </a:lnTo>
                      <a:cubicBezTo>
                        <a:pt x="3108" y="1328"/>
                        <a:pt x="3096" y="1340"/>
                        <a:pt x="3084" y="1340"/>
                      </a:cubicBezTo>
                      <a:cubicBezTo>
                        <a:pt x="3060" y="1364"/>
                        <a:pt x="3048" y="1376"/>
                        <a:pt x="3024" y="1387"/>
                      </a:cubicBezTo>
                      <a:cubicBezTo>
                        <a:pt x="3001" y="1399"/>
                        <a:pt x="2977" y="1411"/>
                        <a:pt x="2965" y="1423"/>
                      </a:cubicBezTo>
                      <a:cubicBezTo>
                        <a:pt x="2953" y="1423"/>
                        <a:pt x="2941" y="1423"/>
                        <a:pt x="2929" y="1435"/>
                      </a:cubicBezTo>
                      <a:cubicBezTo>
                        <a:pt x="2882" y="1447"/>
                        <a:pt x="2834" y="1471"/>
                        <a:pt x="2786" y="1483"/>
                      </a:cubicBezTo>
                      <a:cubicBezTo>
                        <a:pt x="2763" y="1483"/>
                        <a:pt x="2739" y="1495"/>
                        <a:pt x="2715" y="1495"/>
                      </a:cubicBezTo>
                      <a:cubicBezTo>
                        <a:pt x="2703" y="1495"/>
                        <a:pt x="2691" y="1507"/>
                        <a:pt x="2679" y="1507"/>
                      </a:cubicBezTo>
                      <a:cubicBezTo>
                        <a:pt x="2639" y="1507"/>
                        <a:pt x="2605" y="1512"/>
                        <a:pt x="2572" y="1512"/>
                      </a:cubicBezTo>
                      <a:cubicBezTo>
                        <a:pt x="2556" y="1512"/>
                        <a:pt x="2540" y="1510"/>
                        <a:pt x="2524" y="1507"/>
                      </a:cubicBezTo>
                      <a:lnTo>
                        <a:pt x="2417" y="1507"/>
                      </a:lnTo>
                      <a:cubicBezTo>
                        <a:pt x="2370" y="1495"/>
                        <a:pt x="2322" y="1483"/>
                        <a:pt x="2274" y="1471"/>
                      </a:cubicBezTo>
                      <a:cubicBezTo>
                        <a:pt x="2262" y="1471"/>
                        <a:pt x="2262" y="1459"/>
                        <a:pt x="2251" y="1459"/>
                      </a:cubicBezTo>
                      <a:lnTo>
                        <a:pt x="2239" y="1459"/>
                      </a:lnTo>
                      <a:cubicBezTo>
                        <a:pt x="2227" y="1447"/>
                        <a:pt x="2179" y="1423"/>
                        <a:pt x="2179" y="1423"/>
                      </a:cubicBezTo>
                      <a:cubicBezTo>
                        <a:pt x="2155" y="1411"/>
                        <a:pt x="2143" y="1399"/>
                        <a:pt x="2120" y="1387"/>
                      </a:cubicBezTo>
                      <a:cubicBezTo>
                        <a:pt x="2108" y="1387"/>
                        <a:pt x="2108" y="1376"/>
                        <a:pt x="2096" y="1376"/>
                      </a:cubicBezTo>
                      <a:cubicBezTo>
                        <a:pt x="2096" y="1376"/>
                        <a:pt x="2084" y="1364"/>
                        <a:pt x="2084" y="1364"/>
                      </a:cubicBezTo>
                      <a:cubicBezTo>
                        <a:pt x="2045" y="1331"/>
                        <a:pt x="1993" y="1310"/>
                        <a:pt x="1941" y="1310"/>
                      </a:cubicBezTo>
                      <a:cubicBezTo>
                        <a:pt x="1898" y="1310"/>
                        <a:pt x="1855" y="1325"/>
                        <a:pt x="1822" y="1364"/>
                      </a:cubicBezTo>
                      <a:cubicBezTo>
                        <a:pt x="1750" y="1435"/>
                        <a:pt x="1739" y="1566"/>
                        <a:pt x="1822" y="1637"/>
                      </a:cubicBezTo>
                      <a:cubicBezTo>
                        <a:pt x="2024" y="1817"/>
                        <a:pt x="2286" y="1898"/>
                        <a:pt x="2551" y="1898"/>
                      </a:cubicBezTo>
                      <a:cubicBezTo>
                        <a:pt x="2708" y="1898"/>
                        <a:pt x="2866" y="1869"/>
                        <a:pt x="3013" y="1816"/>
                      </a:cubicBezTo>
                      <a:cubicBezTo>
                        <a:pt x="3227" y="1733"/>
                        <a:pt x="3417" y="1602"/>
                        <a:pt x="3548" y="1399"/>
                      </a:cubicBezTo>
                      <a:cubicBezTo>
                        <a:pt x="3667" y="1209"/>
                        <a:pt x="3715" y="971"/>
                        <a:pt x="3667" y="745"/>
                      </a:cubicBezTo>
                      <a:cubicBezTo>
                        <a:pt x="3632" y="542"/>
                        <a:pt x="3489" y="364"/>
                        <a:pt x="3322" y="244"/>
                      </a:cubicBezTo>
                      <a:cubicBezTo>
                        <a:pt x="3155" y="113"/>
                        <a:pt x="2929" y="54"/>
                        <a:pt x="2727" y="54"/>
                      </a:cubicBezTo>
                      <a:cubicBezTo>
                        <a:pt x="2262" y="66"/>
                        <a:pt x="1858" y="316"/>
                        <a:pt x="1477" y="554"/>
                      </a:cubicBezTo>
                      <a:cubicBezTo>
                        <a:pt x="1369" y="614"/>
                        <a:pt x="1262" y="673"/>
                        <a:pt x="1155" y="733"/>
                      </a:cubicBezTo>
                      <a:cubicBezTo>
                        <a:pt x="1060" y="518"/>
                        <a:pt x="977" y="304"/>
                        <a:pt x="881" y="90"/>
                      </a:cubicBezTo>
                      <a:cubicBezTo>
                        <a:pt x="850" y="35"/>
                        <a:pt x="782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4" name="Google Shape;5114;p13"/>
                <p:cNvSpPr/>
                <p:nvPr/>
              </p:nvSpPr>
              <p:spPr>
                <a:xfrm>
                  <a:off x="310350" y="2750675"/>
                  <a:ext cx="325" cy="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3" extrusionOk="0">
                      <a:moveTo>
                        <a:pt x="0" y="0"/>
                      </a:moveTo>
                      <a:cubicBezTo>
                        <a:pt x="0" y="0"/>
                        <a:pt x="0" y="12"/>
                        <a:pt x="12" y="12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E5B3F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5" name="Google Shape;5115;p13"/>
                <p:cNvSpPr/>
                <p:nvPr/>
              </p:nvSpPr>
              <p:spPr>
                <a:xfrm>
                  <a:off x="303200" y="2743825"/>
                  <a:ext cx="400" cy="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10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7" y="6"/>
                        <a:pt x="13" y="9"/>
                        <a:pt x="14" y="9"/>
                      </a:cubicBezTo>
                      <a:cubicBezTo>
                        <a:pt x="16" y="9"/>
                        <a:pt x="13" y="6"/>
                        <a:pt x="1" y="0"/>
                      </a:cubicBezTo>
                      <a:close/>
                    </a:path>
                  </a:pathLst>
                </a:custGeom>
                <a:solidFill>
                  <a:srgbClr val="E5B3F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6" name="Google Shape;5116;p13"/>
                <p:cNvSpPr/>
                <p:nvPr/>
              </p:nvSpPr>
              <p:spPr>
                <a:xfrm>
                  <a:off x="262425" y="2718700"/>
                  <a:ext cx="16700" cy="1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793" extrusionOk="0">
                      <a:moveTo>
                        <a:pt x="182" y="1"/>
                      </a:moveTo>
                      <a:cubicBezTo>
                        <a:pt x="169" y="1"/>
                        <a:pt x="156" y="2"/>
                        <a:pt x="143" y="5"/>
                      </a:cubicBezTo>
                      <a:cubicBezTo>
                        <a:pt x="96" y="17"/>
                        <a:pt x="48" y="53"/>
                        <a:pt x="24" y="101"/>
                      </a:cubicBezTo>
                      <a:cubicBezTo>
                        <a:pt x="12" y="136"/>
                        <a:pt x="0" y="196"/>
                        <a:pt x="12" y="243"/>
                      </a:cubicBezTo>
                      <a:cubicBezTo>
                        <a:pt x="24" y="291"/>
                        <a:pt x="60" y="339"/>
                        <a:pt x="96" y="363"/>
                      </a:cubicBezTo>
                      <a:cubicBezTo>
                        <a:pt x="120" y="374"/>
                        <a:pt x="131" y="386"/>
                        <a:pt x="143" y="398"/>
                      </a:cubicBezTo>
                      <a:cubicBezTo>
                        <a:pt x="179" y="422"/>
                        <a:pt x="203" y="446"/>
                        <a:pt x="227" y="470"/>
                      </a:cubicBezTo>
                      <a:cubicBezTo>
                        <a:pt x="239" y="505"/>
                        <a:pt x="262" y="529"/>
                        <a:pt x="274" y="553"/>
                      </a:cubicBezTo>
                      <a:cubicBezTo>
                        <a:pt x="286" y="589"/>
                        <a:pt x="298" y="613"/>
                        <a:pt x="298" y="648"/>
                      </a:cubicBezTo>
                      <a:cubicBezTo>
                        <a:pt x="310" y="696"/>
                        <a:pt x="346" y="744"/>
                        <a:pt x="381" y="767"/>
                      </a:cubicBezTo>
                      <a:cubicBezTo>
                        <a:pt x="411" y="782"/>
                        <a:pt x="445" y="792"/>
                        <a:pt x="475" y="792"/>
                      </a:cubicBezTo>
                      <a:cubicBezTo>
                        <a:pt x="494" y="792"/>
                        <a:pt x="511" y="788"/>
                        <a:pt x="524" y="779"/>
                      </a:cubicBezTo>
                      <a:cubicBezTo>
                        <a:pt x="572" y="767"/>
                        <a:pt x="620" y="744"/>
                        <a:pt x="643" y="696"/>
                      </a:cubicBezTo>
                      <a:cubicBezTo>
                        <a:pt x="667" y="648"/>
                        <a:pt x="667" y="601"/>
                        <a:pt x="655" y="541"/>
                      </a:cubicBezTo>
                      <a:cubicBezTo>
                        <a:pt x="620" y="327"/>
                        <a:pt x="477" y="136"/>
                        <a:pt x="286" y="29"/>
                      </a:cubicBezTo>
                      <a:cubicBezTo>
                        <a:pt x="251" y="12"/>
                        <a:pt x="216" y="1"/>
                        <a:pt x="18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7" name="Google Shape;5117;p13"/>
                <p:cNvSpPr/>
                <p:nvPr/>
              </p:nvSpPr>
              <p:spPr>
                <a:xfrm>
                  <a:off x="249025" y="2834425"/>
                  <a:ext cx="5540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6" h="4096" extrusionOk="0">
                      <a:moveTo>
                        <a:pt x="648" y="1"/>
                      </a:moveTo>
                      <a:cubicBezTo>
                        <a:pt x="615" y="1"/>
                        <a:pt x="583" y="9"/>
                        <a:pt x="560" y="32"/>
                      </a:cubicBezTo>
                      <a:cubicBezTo>
                        <a:pt x="465" y="91"/>
                        <a:pt x="453" y="186"/>
                        <a:pt x="489" y="294"/>
                      </a:cubicBezTo>
                      <a:cubicBezTo>
                        <a:pt x="584" y="496"/>
                        <a:pt x="679" y="710"/>
                        <a:pt x="787" y="913"/>
                      </a:cubicBezTo>
                      <a:cubicBezTo>
                        <a:pt x="715" y="937"/>
                        <a:pt x="632" y="948"/>
                        <a:pt x="548" y="972"/>
                      </a:cubicBezTo>
                      <a:cubicBezTo>
                        <a:pt x="489" y="984"/>
                        <a:pt x="429" y="984"/>
                        <a:pt x="370" y="996"/>
                      </a:cubicBezTo>
                      <a:cubicBezTo>
                        <a:pt x="358" y="996"/>
                        <a:pt x="346" y="996"/>
                        <a:pt x="334" y="1008"/>
                      </a:cubicBezTo>
                      <a:cubicBezTo>
                        <a:pt x="298" y="1008"/>
                        <a:pt x="263" y="1008"/>
                        <a:pt x="239" y="1020"/>
                      </a:cubicBezTo>
                      <a:cubicBezTo>
                        <a:pt x="191" y="1020"/>
                        <a:pt x="144" y="1032"/>
                        <a:pt x="108" y="1068"/>
                      </a:cubicBezTo>
                      <a:cubicBezTo>
                        <a:pt x="72" y="1103"/>
                        <a:pt x="48" y="1163"/>
                        <a:pt x="48" y="1210"/>
                      </a:cubicBezTo>
                      <a:cubicBezTo>
                        <a:pt x="60" y="1301"/>
                        <a:pt x="124" y="1402"/>
                        <a:pt x="223" y="1402"/>
                      </a:cubicBezTo>
                      <a:cubicBezTo>
                        <a:pt x="228" y="1402"/>
                        <a:pt x="233" y="1402"/>
                        <a:pt x="239" y="1401"/>
                      </a:cubicBezTo>
                      <a:cubicBezTo>
                        <a:pt x="489" y="1377"/>
                        <a:pt x="739" y="1329"/>
                        <a:pt x="977" y="1258"/>
                      </a:cubicBezTo>
                      <a:cubicBezTo>
                        <a:pt x="1025" y="1353"/>
                        <a:pt x="1084" y="1449"/>
                        <a:pt x="1132" y="1532"/>
                      </a:cubicBezTo>
                      <a:cubicBezTo>
                        <a:pt x="1168" y="1603"/>
                        <a:pt x="1215" y="1675"/>
                        <a:pt x="1251" y="1746"/>
                      </a:cubicBezTo>
                      <a:cubicBezTo>
                        <a:pt x="1215" y="1758"/>
                        <a:pt x="1179" y="1770"/>
                        <a:pt x="1144" y="1770"/>
                      </a:cubicBezTo>
                      <a:cubicBezTo>
                        <a:pt x="1084" y="1794"/>
                        <a:pt x="1025" y="1806"/>
                        <a:pt x="965" y="1818"/>
                      </a:cubicBezTo>
                      <a:cubicBezTo>
                        <a:pt x="929" y="1818"/>
                        <a:pt x="906" y="1830"/>
                        <a:pt x="882" y="1830"/>
                      </a:cubicBezTo>
                      <a:cubicBezTo>
                        <a:pt x="858" y="1830"/>
                        <a:pt x="846" y="1830"/>
                        <a:pt x="822" y="1841"/>
                      </a:cubicBezTo>
                      <a:lnTo>
                        <a:pt x="810" y="1841"/>
                      </a:lnTo>
                      <a:cubicBezTo>
                        <a:pt x="691" y="1853"/>
                        <a:pt x="560" y="1865"/>
                        <a:pt x="441" y="1877"/>
                      </a:cubicBezTo>
                      <a:cubicBezTo>
                        <a:pt x="346" y="1877"/>
                        <a:pt x="251" y="1961"/>
                        <a:pt x="251" y="2068"/>
                      </a:cubicBezTo>
                      <a:cubicBezTo>
                        <a:pt x="251" y="2163"/>
                        <a:pt x="334" y="2258"/>
                        <a:pt x="441" y="2258"/>
                      </a:cubicBezTo>
                      <a:cubicBezTo>
                        <a:pt x="775" y="2246"/>
                        <a:pt x="1120" y="2187"/>
                        <a:pt x="1441" y="2091"/>
                      </a:cubicBezTo>
                      <a:cubicBezTo>
                        <a:pt x="1453" y="2115"/>
                        <a:pt x="1465" y="2139"/>
                        <a:pt x="1477" y="2163"/>
                      </a:cubicBezTo>
                      <a:cubicBezTo>
                        <a:pt x="1525" y="2258"/>
                        <a:pt x="1584" y="2353"/>
                        <a:pt x="1632" y="2461"/>
                      </a:cubicBezTo>
                      <a:cubicBezTo>
                        <a:pt x="1656" y="2508"/>
                        <a:pt x="1679" y="2568"/>
                        <a:pt x="1715" y="2615"/>
                      </a:cubicBezTo>
                      <a:cubicBezTo>
                        <a:pt x="1715" y="2639"/>
                        <a:pt x="1727" y="2663"/>
                        <a:pt x="1739" y="2687"/>
                      </a:cubicBezTo>
                      <a:cubicBezTo>
                        <a:pt x="1751" y="2711"/>
                        <a:pt x="1763" y="2723"/>
                        <a:pt x="1763" y="2746"/>
                      </a:cubicBezTo>
                      <a:cubicBezTo>
                        <a:pt x="1775" y="2782"/>
                        <a:pt x="1787" y="2818"/>
                        <a:pt x="1799" y="2853"/>
                      </a:cubicBezTo>
                      <a:lnTo>
                        <a:pt x="1787" y="2853"/>
                      </a:lnTo>
                      <a:cubicBezTo>
                        <a:pt x="1787" y="2853"/>
                        <a:pt x="1775" y="2853"/>
                        <a:pt x="1775" y="2842"/>
                      </a:cubicBezTo>
                      <a:lnTo>
                        <a:pt x="1727" y="2842"/>
                      </a:lnTo>
                      <a:cubicBezTo>
                        <a:pt x="1703" y="2842"/>
                        <a:pt x="1668" y="2830"/>
                        <a:pt x="1632" y="2830"/>
                      </a:cubicBezTo>
                      <a:cubicBezTo>
                        <a:pt x="1382" y="2794"/>
                        <a:pt x="1132" y="2746"/>
                        <a:pt x="882" y="2734"/>
                      </a:cubicBezTo>
                      <a:cubicBezTo>
                        <a:pt x="859" y="2733"/>
                        <a:pt x="836" y="2733"/>
                        <a:pt x="813" y="2733"/>
                      </a:cubicBezTo>
                      <a:cubicBezTo>
                        <a:pt x="596" y="2733"/>
                        <a:pt x="375" y="2786"/>
                        <a:pt x="203" y="2937"/>
                      </a:cubicBezTo>
                      <a:cubicBezTo>
                        <a:pt x="120" y="3008"/>
                        <a:pt x="48" y="3115"/>
                        <a:pt x="25" y="3234"/>
                      </a:cubicBezTo>
                      <a:cubicBezTo>
                        <a:pt x="1" y="3365"/>
                        <a:pt x="25" y="3496"/>
                        <a:pt x="72" y="3615"/>
                      </a:cubicBezTo>
                      <a:cubicBezTo>
                        <a:pt x="179" y="3865"/>
                        <a:pt x="417" y="4008"/>
                        <a:pt x="667" y="4056"/>
                      </a:cubicBezTo>
                      <a:cubicBezTo>
                        <a:pt x="796" y="4083"/>
                        <a:pt x="925" y="4095"/>
                        <a:pt x="1054" y="4095"/>
                      </a:cubicBezTo>
                      <a:cubicBezTo>
                        <a:pt x="1211" y="4095"/>
                        <a:pt x="1368" y="4077"/>
                        <a:pt x="1525" y="4044"/>
                      </a:cubicBezTo>
                      <a:cubicBezTo>
                        <a:pt x="1620" y="4032"/>
                        <a:pt x="1679" y="3901"/>
                        <a:pt x="1656" y="3806"/>
                      </a:cubicBezTo>
                      <a:cubicBezTo>
                        <a:pt x="1626" y="3717"/>
                        <a:pt x="1555" y="3669"/>
                        <a:pt x="1471" y="3669"/>
                      </a:cubicBezTo>
                      <a:cubicBezTo>
                        <a:pt x="1453" y="3669"/>
                        <a:pt x="1436" y="3671"/>
                        <a:pt x="1418" y="3675"/>
                      </a:cubicBezTo>
                      <a:cubicBezTo>
                        <a:pt x="1394" y="3675"/>
                        <a:pt x="1358" y="3687"/>
                        <a:pt x="1334" y="3687"/>
                      </a:cubicBezTo>
                      <a:lnTo>
                        <a:pt x="1322" y="3687"/>
                      </a:lnTo>
                      <a:cubicBezTo>
                        <a:pt x="1310" y="3699"/>
                        <a:pt x="1298" y="3699"/>
                        <a:pt x="1275" y="3699"/>
                      </a:cubicBezTo>
                      <a:cubicBezTo>
                        <a:pt x="1215" y="3699"/>
                        <a:pt x="1156" y="3711"/>
                        <a:pt x="1096" y="3711"/>
                      </a:cubicBezTo>
                      <a:cubicBezTo>
                        <a:pt x="1048" y="3711"/>
                        <a:pt x="989" y="3711"/>
                        <a:pt x="941" y="3699"/>
                      </a:cubicBezTo>
                      <a:lnTo>
                        <a:pt x="822" y="3699"/>
                      </a:lnTo>
                      <a:cubicBezTo>
                        <a:pt x="810" y="3687"/>
                        <a:pt x="810" y="3687"/>
                        <a:pt x="810" y="3687"/>
                      </a:cubicBezTo>
                      <a:cubicBezTo>
                        <a:pt x="763" y="3687"/>
                        <a:pt x="715" y="3675"/>
                        <a:pt x="667" y="3663"/>
                      </a:cubicBezTo>
                      <a:cubicBezTo>
                        <a:pt x="644" y="3651"/>
                        <a:pt x="620" y="3639"/>
                        <a:pt x="608" y="3639"/>
                      </a:cubicBezTo>
                      <a:cubicBezTo>
                        <a:pt x="584" y="3627"/>
                        <a:pt x="572" y="3615"/>
                        <a:pt x="560" y="3615"/>
                      </a:cubicBezTo>
                      <a:cubicBezTo>
                        <a:pt x="548" y="3604"/>
                        <a:pt x="525" y="3592"/>
                        <a:pt x="513" y="3580"/>
                      </a:cubicBezTo>
                      <a:lnTo>
                        <a:pt x="501" y="3580"/>
                      </a:lnTo>
                      <a:cubicBezTo>
                        <a:pt x="489" y="3568"/>
                        <a:pt x="489" y="3556"/>
                        <a:pt x="477" y="3556"/>
                      </a:cubicBezTo>
                      <a:cubicBezTo>
                        <a:pt x="465" y="3544"/>
                        <a:pt x="465" y="3532"/>
                        <a:pt x="453" y="3520"/>
                      </a:cubicBezTo>
                      <a:cubicBezTo>
                        <a:pt x="441" y="3508"/>
                        <a:pt x="417" y="3473"/>
                        <a:pt x="417" y="3461"/>
                      </a:cubicBezTo>
                      <a:cubicBezTo>
                        <a:pt x="406" y="3461"/>
                        <a:pt x="406" y="3449"/>
                        <a:pt x="406" y="3437"/>
                      </a:cubicBezTo>
                      <a:cubicBezTo>
                        <a:pt x="394" y="3425"/>
                        <a:pt x="394" y="3413"/>
                        <a:pt x="394" y="3401"/>
                      </a:cubicBezTo>
                      <a:cubicBezTo>
                        <a:pt x="394" y="3401"/>
                        <a:pt x="394" y="3389"/>
                        <a:pt x="394" y="3389"/>
                      </a:cubicBezTo>
                      <a:cubicBezTo>
                        <a:pt x="394" y="3377"/>
                        <a:pt x="394" y="3377"/>
                        <a:pt x="382" y="3377"/>
                      </a:cubicBezTo>
                      <a:lnTo>
                        <a:pt x="394" y="3377"/>
                      </a:lnTo>
                      <a:cubicBezTo>
                        <a:pt x="394" y="3365"/>
                        <a:pt x="394" y="3354"/>
                        <a:pt x="394" y="3342"/>
                      </a:cubicBezTo>
                      <a:cubicBezTo>
                        <a:pt x="394" y="3330"/>
                        <a:pt x="394" y="3330"/>
                        <a:pt x="394" y="3318"/>
                      </a:cubicBezTo>
                      <a:cubicBezTo>
                        <a:pt x="394" y="3318"/>
                        <a:pt x="394" y="3306"/>
                        <a:pt x="394" y="3306"/>
                      </a:cubicBezTo>
                      <a:cubicBezTo>
                        <a:pt x="406" y="3306"/>
                        <a:pt x="406" y="3294"/>
                        <a:pt x="406" y="3282"/>
                      </a:cubicBezTo>
                      <a:cubicBezTo>
                        <a:pt x="417" y="3270"/>
                        <a:pt x="417" y="3270"/>
                        <a:pt x="429" y="3258"/>
                      </a:cubicBezTo>
                      <a:cubicBezTo>
                        <a:pt x="441" y="3246"/>
                        <a:pt x="453" y="3223"/>
                        <a:pt x="465" y="3211"/>
                      </a:cubicBezTo>
                      <a:cubicBezTo>
                        <a:pt x="465" y="3211"/>
                        <a:pt x="477" y="3199"/>
                        <a:pt x="489" y="3199"/>
                      </a:cubicBezTo>
                      <a:cubicBezTo>
                        <a:pt x="489" y="3199"/>
                        <a:pt x="501" y="3187"/>
                        <a:pt x="501" y="3187"/>
                      </a:cubicBezTo>
                      <a:cubicBezTo>
                        <a:pt x="513" y="3175"/>
                        <a:pt x="536" y="3163"/>
                        <a:pt x="548" y="3163"/>
                      </a:cubicBezTo>
                      <a:cubicBezTo>
                        <a:pt x="560" y="3151"/>
                        <a:pt x="572" y="3151"/>
                        <a:pt x="584" y="3151"/>
                      </a:cubicBezTo>
                      <a:cubicBezTo>
                        <a:pt x="608" y="3139"/>
                        <a:pt x="632" y="3139"/>
                        <a:pt x="656" y="3127"/>
                      </a:cubicBezTo>
                      <a:cubicBezTo>
                        <a:pt x="667" y="3127"/>
                        <a:pt x="679" y="3115"/>
                        <a:pt x="691" y="3115"/>
                      </a:cubicBezTo>
                      <a:cubicBezTo>
                        <a:pt x="667" y="3127"/>
                        <a:pt x="667" y="3127"/>
                        <a:pt x="679" y="3127"/>
                      </a:cubicBezTo>
                      <a:cubicBezTo>
                        <a:pt x="691" y="3127"/>
                        <a:pt x="703" y="3115"/>
                        <a:pt x="715" y="3115"/>
                      </a:cubicBezTo>
                      <a:cubicBezTo>
                        <a:pt x="822" y="3115"/>
                        <a:pt x="929" y="3115"/>
                        <a:pt x="1048" y="3127"/>
                      </a:cubicBezTo>
                      <a:cubicBezTo>
                        <a:pt x="1096" y="3139"/>
                        <a:pt x="1156" y="3139"/>
                        <a:pt x="1215" y="3151"/>
                      </a:cubicBezTo>
                      <a:cubicBezTo>
                        <a:pt x="1239" y="3151"/>
                        <a:pt x="1251" y="3151"/>
                        <a:pt x="1263" y="3163"/>
                      </a:cubicBezTo>
                      <a:cubicBezTo>
                        <a:pt x="1298" y="3163"/>
                        <a:pt x="1322" y="3163"/>
                        <a:pt x="1358" y="3175"/>
                      </a:cubicBezTo>
                      <a:cubicBezTo>
                        <a:pt x="1489" y="3187"/>
                        <a:pt x="1608" y="3211"/>
                        <a:pt x="1739" y="3234"/>
                      </a:cubicBezTo>
                      <a:cubicBezTo>
                        <a:pt x="1797" y="3239"/>
                        <a:pt x="1862" y="3250"/>
                        <a:pt x="1925" y="3250"/>
                      </a:cubicBezTo>
                      <a:cubicBezTo>
                        <a:pt x="2018" y="3250"/>
                        <a:pt x="2106" y="3227"/>
                        <a:pt x="2156" y="3127"/>
                      </a:cubicBezTo>
                      <a:cubicBezTo>
                        <a:pt x="2215" y="2996"/>
                        <a:pt x="2180" y="2842"/>
                        <a:pt x="2144" y="2711"/>
                      </a:cubicBezTo>
                      <a:cubicBezTo>
                        <a:pt x="2084" y="2484"/>
                        <a:pt x="1965" y="2270"/>
                        <a:pt x="1858" y="2068"/>
                      </a:cubicBezTo>
                      <a:cubicBezTo>
                        <a:pt x="1834" y="2032"/>
                        <a:pt x="1822" y="2008"/>
                        <a:pt x="1810" y="1972"/>
                      </a:cubicBezTo>
                      <a:cubicBezTo>
                        <a:pt x="1870" y="1949"/>
                        <a:pt x="1941" y="1913"/>
                        <a:pt x="2013" y="1889"/>
                      </a:cubicBezTo>
                      <a:cubicBezTo>
                        <a:pt x="2060" y="1865"/>
                        <a:pt x="2084" y="1818"/>
                        <a:pt x="2096" y="1770"/>
                      </a:cubicBezTo>
                      <a:cubicBezTo>
                        <a:pt x="2108" y="1722"/>
                        <a:pt x="2108" y="1663"/>
                        <a:pt x="2084" y="1627"/>
                      </a:cubicBezTo>
                      <a:cubicBezTo>
                        <a:pt x="2060" y="1580"/>
                        <a:pt x="2013" y="1544"/>
                        <a:pt x="1965" y="1532"/>
                      </a:cubicBezTo>
                      <a:cubicBezTo>
                        <a:pt x="1952" y="1529"/>
                        <a:pt x="1940" y="1527"/>
                        <a:pt x="1927" y="1527"/>
                      </a:cubicBezTo>
                      <a:cubicBezTo>
                        <a:pt x="1892" y="1527"/>
                        <a:pt x="1857" y="1538"/>
                        <a:pt x="1822" y="1556"/>
                      </a:cubicBezTo>
                      <a:cubicBezTo>
                        <a:pt x="1838" y="1548"/>
                        <a:pt x="1844" y="1545"/>
                        <a:pt x="1843" y="1545"/>
                      </a:cubicBezTo>
                      <a:lnTo>
                        <a:pt x="1843" y="1545"/>
                      </a:lnTo>
                      <a:cubicBezTo>
                        <a:pt x="1842" y="1545"/>
                        <a:pt x="1818" y="1556"/>
                        <a:pt x="1810" y="1556"/>
                      </a:cubicBezTo>
                      <a:cubicBezTo>
                        <a:pt x="1799" y="1568"/>
                        <a:pt x="1775" y="1568"/>
                        <a:pt x="1763" y="1580"/>
                      </a:cubicBezTo>
                      <a:cubicBezTo>
                        <a:pt x="1739" y="1591"/>
                        <a:pt x="1715" y="1603"/>
                        <a:pt x="1679" y="1615"/>
                      </a:cubicBezTo>
                      <a:cubicBezTo>
                        <a:pt x="1668" y="1615"/>
                        <a:pt x="1644" y="1627"/>
                        <a:pt x="1620" y="1639"/>
                      </a:cubicBezTo>
                      <a:cubicBezTo>
                        <a:pt x="1584" y="1580"/>
                        <a:pt x="1560" y="1520"/>
                        <a:pt x="1525" y="1460"/>
                      </a:cubicBezTo>
                      <a:cubicBezTo>
                        <a:pt x="1465" y="1353"/>
                        <a:pt x="1406" y="1246"/>
                        <a:pt x="1346" y="1139"/>
                      </a:cubicBezTo>
                      <a:cubicBezTo>
                        <a:pt x="1453" y="1091"/>
                        <a:pt x="1572" y="1056"/>
                        <a:pt x="1679" y="996"/>
                      </a:cubicBezTo>
                      <a:cubicBezTo>
                        <a:pt x="1775" y="960"/>
                        <a:pt x="1799" y="818"/>
                        <a:pt x="1751" y="734"/>
                      </a:cubicBezTo>
                      <a:cubicBezTo>
                        <a:pt x="1711" y="671"/>
                        <a:pt x="1650" y="644"/>
                        <a:pt x="1586" y="644"/>
                      </a:cubicBezTo>
                      <a:cubicBezTo>
                        <a:pt x="1554" y="644"/>
                        <a:pt x="1521" y="651"/>
                        <a:pt x="1489" y="663"/>
                      </a:cubicBezTo>
                      <a:cubicBezTo>
                        <a:pt x="1477" y="675"/>
                        <a:pt x="1465" y="675"/>
                        <a:pt x="1453" y="687"/>
                      </a:cubicBezTo>
                      <a:lnTo>
                        <a:pt x="1441" y="687"/>
                      </a:lnTo>
                      <a:cubicBezTo>
                        <a:pt x="1418" y="698"/>
                        <a:pt x="1394" y="710"/>
                        <a:pt x="1358" y="722"/>
                      </a:cubicBezTo>
                      <a:cubicBezTo>
                        <a:pt x="1310" y="746"/>
                        <a:pt x="1251" y="770"/>
                        <a:pt x="1203" y="782"/>
                      </a:cubicBezTo>
                      <a:cubicBezTo>
                        <a:pt x="1191" y="794"/>
                        <a:pt x="1168" y="794"/>
                        <a:pt x="1156" y="794"/>
                      </a:cubicBezTo>
                      <a:cubicBezTo>
                        <a:pt x="1037" y="567"/>
                        <a:pt x="917" y="341"/>
                        <a:pt x="822" y="91"/>
                      </a:cubicBezTo>
                      <a:cubicBezTo>
                        <a:pt x="798" y="56"/>
                        <a:pt x="751" y="20"/>
                        <a:pt x="703" y="8"/>
                      </a:cubicBezTo>
                      <a:cubicBezTo>
                        <a:pt x="686" y="4"/>
                        <a:pt x="667" y="1"/>
                        <a:pt x="64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8" name="Google Shape;5118;p13"/>
                <p:cNvSpPr/>
                <p:nvPr/>
              </p:nvSpPr>
              <p:spPr>
                <a:xfrm>
                  <a:off x="258850" y="2918850"/>
                  <a:ext cx="25" cy="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5" extrusionOk="0">
                      <a:moveTo>
                        <a:pt x="1" y="24"/>
                      </a:moveTo>
                      <a:cubicBezTo>
                        <a:pt x="1" y="24"/>
                        <a:pt x="1" y="24"/>
                        <a:pt x="1" y="0"/>
                      </a:cubicBezTo>
                      <a:cubicBezTo>
                        <a:pt x="1" y="0"/>
                        <a:pt x="1" y="12"/>
                        <a:pt x="1" y="12"/>
                      </a:cubicBezTo>
                      <a:cubicBezTo>
                        <a:pt x="1" y="12"/>
                        <a:pt x="1" y="24"/>
                        <a:pt x="1" y="24"/>
                      </a:cubicBezTo>
                      <a:close/>
                    </a:path>
                  </a:pathLst>
                </a:custGeom>
                <a:solidFill>
                  <a:srgbClr val="E5B3F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9" name="Google Shape;5119;p13"/>
                <p:cNvSpPr/>
                <p:nvPr/>
              </p:nvSpPr>
              <p:spPr>
                <a:xfrm>
                  <a:off x="249925" y="2960400"/>
                  <a:ext cx="17275" cy="1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" h="716" extrusionOk="0">
                      <a:moveTo>
                        <a:pt x="182" y="1"/>
                      </a:moveTo>
                      <a:cubicBezTo>
                        <a:pt x="169" y="1"/>
                        <a:pt x="156" y="2"/>
                        <a:pt x="143" y="5"/>
                      </a:cubicBezTo>
                      <a:cubicBezTo>
                        <a:pt x="96" y="17"/>
                        <a:pt x="48" y="53"/>
                        <a:pt x="36" y="100"/>
                      </a:cubicBezTo>
                      <a:cubicBezTo>
                        <a:pt x="12" y="136"/>
                        <a:pt x="0" y="196"/>
                        <a:pt x="12" y="243"/>
                      </a:cubicBezTo>
                      <a:cubicBezTo>
                        <a:pt x="24" y="291"/>
                        <a:pt x="60" y="339"/>
                        <a:pt x="96" y="362"/>
                      </a:cubicBezTo>
                      <a:cubicBezTo>
                        <a:pt x="131" y="374"/>
                        <a:pt x="155" y="398"/>
                        <a:pt x="179" y="410"/>
                      </a:cubicBezTo>
                      <a:cubicBezTo>
                        <a:pt x="215" y="446"/>
                        <a:pt x="239" y="470"/>
                        <a:pt x="274" y="505"/>
                      </a:cubicBezTo>
                      <a:cubicBezTo>
                        <a:pt x="298" y="541"/>
                        <a:pt x="322" y="577"/>
                        <a:pt x="334" y="624"/>
                      </a:cubicBezTo>
                      <a:cubicBezTo>
                        <a:pt x="358" y="660"/>
                        <a:pt x="405" y="696"/>
                        <a:pt x="453" y="708"/>
                      </a:cubicBezTo>
                      <a:cubicBezTo>
                        <a:pt x="468" y="713"/>
                        <a:pt x="487" y="716"/>
                        <a:pt x="507" y="716"/>
                      </a:cubicBezTo>
                      <a:cubicBezTo>
                        <a:pt x="536" y="716"/>
                        <a:pt x="568" y="710"/>
                        <a:pt x="596" y="696"/>
                      </a:cubicBezTo>
                      <a:cubicBezTo>
                        <a:pt x="631" y="660"/>
                        <a:pt x="667" y="624"/>
                        <a:pt x="679" y="577"/>
                      </a:cubicBezTo>
                      <a:lnTo>
                        <a:pt x="691" y="529"/>
                      </a:lnTo>
                      <a:cubicBezTo>
                        <a:pt x="691" y="493"/>
                        <a:pt x="679" y="458"/>
                        <a:pt x="655" y="422"/>
                      </a:cubicBezTo>
                      <a:cubicBezTo>
                        <a:pt x="620" y="339"/>
                        <a:pt x="572" y="267"/>
                        <a:pt x="500" y="196"/>
                      </a:cubicBezTo>
                      <a:cubicBezTo>
                        <a:pt x="441" y="124"/>
                        <a:pt x="370" y="65"/>
                        <a:pt x="286" y="29"/>
                      </a:cubicBezTo>
                      <a:cubicBezTo>
                        <a:pt x="251" y="12"/>
                        <a:pt x="216" y="1"/>
                        <a:pt x="18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0" name="Google Shape;5120;p13"/>
                <p:cNvSpPr/>
                <p:nvPr/>
              </p:nvSpPr>
              <p:spPr>
                <a:xfrm>
                  <a:off x="244275" y="2956050"/>
                  <a:ext cx="68475" cy="96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3863" extrusionOk="0">
                      <a:moveTo>
                        <a:pt x="1981" y="1"/>
                      </a:moveTo>
                      <a:cubicBezTo>
                        <a:pt x="1917" y="1"/>
                        <a:pt x="1854" y="32"/>
                        <a:pt x="1822" y="96"/>
                      </a:cubicBezTo>
                      <a:cubicBezTo>
                        <a:pt x="1679" y="346"/>
                        <a:pt x="1536" y="584"/>
                        <a:pt x="1369" y="822"/>
                      </a:cubicBezTo>
                      <a:cubicBezTo>
                        <a:pt x="1286" y="941"/>
                        <a:pt x="1215" y="1060"/>
                        <a:pt x="1119" y="1167"/>
                      </a:cubicBezTo>
                      <a:cubicBezTo>
                        <a:pt x="1119" y="1179"/>
                        <a:pt x="1119" y="1179"/>
                        <a:pt x="1107" y="1191"/>
                      </a:cubicBezTo>
                      <a:lnTo>
                        <a:pt x="1084" y="1227"/>
                      </a:lnTo>
                      <a:cubicBezTo>
                        <a:pt x="1060" y="1251"/>
                        <a:pt x="1036" y="1286"/>
                        <a:pt x="1012" y="1310"/>
                      </a:cubicBezTo>
                      <a:cubicBezTo>
                        <a:pt x="965" y="1370"/>
                        <a:pt x="917" y="1429"/>
                        <a:pt x="881" y="1477"/>
                      </a:cubicBezTo>
                      <a:cubicBezTo>
                        <a:pt x="774" y="1608"/>
                        <a:pt x="667" y="1727"/>
                        <a:pt x="560" y="1846"/>
                      </a:cubicBezTo>
                      <a:cubicBezTo>
                        <a:pt x="405" y="1906"/>
                        <a:pt x="262" y="1965"/>
                        <a:pt x="119" y="2037"/>
                      </a:cubicBezTo>
                      <a:cubicBezTo>
                        <a:pt x="36" y="2084"/>
                        <a:pt x="0" y="2215"/>
                        <a:pt x="60" y="2299"/>
                      </a:cubicBezTo>
                      <a:cubicBezTo>
                        <a:pt x="99" y="2362"/>
                        <a:pt x="155" y="2394"/>
                        <a:pt x="216" y="2394"/>
                      </a:cubicBezTo>
                      <a:cubicBezTo>
                        <a:pt x="246" y="2394"/>
                        <a:pt x="278" y="2386"/>
                        <a:pt x="310" y="2370"/>
                      </a:cubicBezTo>
                      <a:cubicBezTo>
                        <a:pt x="345" y="2358"/>
                        <a:pt x="381" y="2334"/>
                        <a:pt x="417" y="2322"/>
                      </a:cubicBezTo>
                      <a:cubicBezTo>
                        <a:pt x="429" y="2310"/>
                        <a:pt x="453" y="2310"/>
                        <a:pt x="465" y="2299"/>
                      </a:cubicBezTo>
                      <a:lnTo>
                        <a:pt x="476" y="2299"/>
                      </a:lnTo>
                      <a:cubicBezTo>
                        <a:pt x="476" y="2299"/>
                        <a:pt x="488" y="2287"/>
                        <a:pt x="488" y="2287"/>
                      </a:cubicBezTo>
                      <a:cubicBezTo>
                        <a:pt x="560" y="2263"/>
                        <a:pt x="631" y="2227"/>
                        <a:pt x="715" y="2203"/>
                      </a:cubicBezTo>
                      <a:cubicBezTo>
                        <a:pt x="762" y="2179"/>
                        <a:pt x="822" y="2168"/>
                        <a:pt x="869" y="2144"/>
                      </a:cubicBezTo>
                      <a:lnTo>
                        <a:pt x="869" y="2144"/>
                      </a:lnTo>
                      <a:cubicBezTo>
                        <a:pt x="810" y="2251"/>
                        <a:pt x="774" y="2370"/>
                        <a:pt x="750" y="2489"/>
                      </a:cubicBezTo>
                      <a:cubicBezTo>
                        <a:pt x="667" y="2989"/>
                        <a:pt x="893" y="3537"/>
                        <a:pt x="1358" y="3751"/>
                      </a:cubicBezTo>
                      <a:cubicBezTo>
                        <a:pt x="1512" y="3821"/>
                        <a:pt x="1679" y="3863"/>
                        <a:pt x="1844" y="3863"/>
                      </a:cubicBezTo>
                      <a:cubicBezTo>
                        <a:pt x="1958" y="3863"/>
                        <a:pt x="2072" y="3843"/>
                        <a:pt x="2179" y="3799"/>
                      </a:cubicBezTo>
                      <a:cubicBezTo>
                        <a:pt x="2227" y="3775"/>
                        <a:pt x="2262" y="3751"/>
                        <a:pt x="2298" y="3703"/>
                      </a:cubicBezTo>
                      <a:cubicBezTo>
                        <a:pt x="2310" y="3668"/>
                        <a:pt x="2322" y="3608"/>
                        <a:pt x="2310" y="3561"/>
                      </a:cubicBezTo>
                      <a:cubicBezTo>
                        <a:pt x="2290" y="3481"/>
                        <a:pt x="2212" y="3409"/>
                        <a:pt x="2131" y="3409"/>
                      </a:cubicBezTo>
                      <a:cubicBezTo>
                        <a:pt x="2115" y="3409"/>
                        <a:pt x="2099" y="3412"/>
                        <a:pt x="2084" y="3418"/>
                      </a:cubicBezTo>
                      <a:cubicBezTo>
                        <a:pt x="2036" y="3442"/>
                        <a:pt x="1989" y="3453"/>
                        <a:pt x="1941" y="3465"/>
                      </a:cubicBezTo>
                      <a:cubicBezTo>
                        <a:pt x="1929" y="3465"/>
                        <a:pt x="1917" y="3465"/>
                        <a:pt x="1917" y="3477"/>
                      </a:cubicBezTo>
                      <a:lnTo>
                        <a:pt x="1762" y="3477"/>
                      </a:lnTo>
                      <a:cubicBezTo>
                        <a:pt x="1750" y="3477"/>
                        <a:pt x="1727" y="3465"/>
                        <a:pt x="1727" y="3465"/>
                      </a:cubicBezTo>
                      <a:cubicBezTo>
                        <a:pt x="1667" y="3465"/>
                        <a:pt x="1619" y="3453"/>
                        <a:pt x="1572" y="3430"/>
                      </a:cubicBezTo>
                      <a:cubicBezTo>
                        <a:pt x="1572" y="3430"/>
                        <a:pt x="1548" y="3418"/>
                        <a:pt x="1536" y="3418"/>
                      </a:cubicBezTo>
                      <a:cubicBezTo>
                        <a:pt x="1524" y="3406"/>
                        <a:pt x="1500" y="3394"/>
                        <a:pt x="1477" y="3382"/>
                      </a:cubicBezTo>
                      <a:cubicBezTo>
                        <a:pt x="1453" y="3370"/>
                        <a:pt x="1441" y="3358"/>
                        <a:pt x="1417" y="3346"/>
                      </a:cubicBezTo>
                      <a:cubicBezTo>
                        <a:pt x="1417" y="3346"/>
                        <a:pt x="1405" y="3334"/>
                        <a:pt x="1393" y="3322"/>
                      </a:cubicBezTo>
                      <a:cubicBezTo>
                        <a:pt x="1393" y="3322"/>
                        <a:pt x="1381" y="3322"/>
                        <a:pt x="1381" y="3311"/>
                      </a:cubicBezTo>
                      <a:cubicBezTo>
                        <a:pt x="1346" y="3287"/>
                        <a:pt x="1310" y="3251"/>
                        <a:pt x="1286" y="3215"/>
                      </a:cubicBezTo>
                      <a:cubicBezTo>
                        <a:pt x="1286" y="3215"/>
                        <a:pt x="1274" y="3203"/>
                        <a:pt x="1262" y="3191"/>
                      </a:cubicBezTo>
                      <a:cubicBezTo>
                        <a:pt x="1250" y="3168"/>
                        <a:pt x="1227" y="3144"/>
                        <a:pt x="1215" y="3120"/>
                      </a:cubicBezTo>
                      <a:cubicBezTo>
                        <a:pt x="1203" y="3096"/>
                        <a:pt x="1191" y="3072"/>
                        <a:pt x="1179" y="3049"/>
                      </a:cubicBezTo>
                      <a:cubicBezTo>
                        <a:pt x="1179" y="3049"/>
                        <a:pt x="1179" y="3037"/>
                        <a:pt x="1167" y="3025"/>
                      </a:cubicBezTo>
                      <a:cubicBezTo>
                        <a:pt x="1155" y="2965"/>
                        <a:pt x="1131" y="2918"/>
                        <a:pt x="1119" y="2870"/>
                      </a:cubicBezTo>
                      <a:cubicBezTo>
                        <a:pt x="1119" y="2846"/>
                        <a:pt x="1119" y="2822"/>
                        <a:pt x="1107" y="2799"/>
                      </a:cubicBezTo>
                      <a:cubicBezTo>
                        <a:pt x="1107" y="2787"/>
                        <a:pt x="1107" y="2775"/>
                        <a:pt x="1107" y="2763"/>
                      </a:cubicBezTo>
                      <a:cubicBezTo>
                        <a:pt x="1107" y="2703"/>
                        <a:pt x="1107" y="2656"/>
                        <a:pt x="1107" y="2596"/>
                      </a:cubicBezTo>
                      <a:cubicBezTo>
                        <a:pt x="1119" y="2596"/>
                        <a:pt x="1119" y="2596"/>
                        <a:pt x="1119" y="2584"/>
                      </a:cubicBezTo>
                      <a:cubicBezTo>
                        <a:pt x="1119" y="2584"/>
                        <a:pt x="1119" y="2572"/>
                        <a:pt x="1119" y="2572"/>
                      </a:cubicBezTo>
                      <a:cubicBezTo>
                        <a:pt x="1119" y="2549"/>
                        <a:pt x="1131" y="2525"/>
                        <a:pt x="1131" y="2501"/>
                      </a:cubicBezTo>
                      <a:cubicBezTo>
                        <a:pt x="1143" y="2477"/>
                        <a:pt x="1143" y="2465"/>
                        <a:pt x="1155" y="2441"/>
                      </a:cubicBezTo>
                      <a:cubicBezTo>
                        <a:pt x="1155" y="2429"/>
                        <a:pt x="1155" y="2429"/>
                        <a:pt x="1155" y="2418"/>
                      </a:cubicBezTo>
                      <a:cubicBezTo>
                        <a:pt x="1155" y="2418"/>
                        <a:pt x="1167" y="2406"/>
                        <a:pt x="1167" y="2406"/>
                      </a:cubicBezTo>
                      <a:cubicBezTo>
                        <a:pt x="1191" y="2370"/>
                        <a:pt x="1203" y="2322"/>
                        <a:pt x="1227" y="2287"/>
                      </a:cubicBezTo>
                      <a:cubicBezTo>
                        <a:pt x="1238" y="2275"/>
                        <a:pt x="1250" y="2251"/>
                        <a:pt x="1262" y="2227"/>
                      </a:cubicBezTo>
                      <a:cubicBezTo>
                        <a:pt x="1262" y="2227"/>
                        <a:pt x="1274" y="2215"/>
                        <a:pt x="1274" y="2215"/>
                      </a:cubicBezTo>
                      <a:cubicBezTo>
                        <a:pt x="1274" y="2203"/>
                        <a:pt x="1274" y="2203"/>
                        <a:pt x="1286" y="2203"/>
                      </a:cubicBezTo>
                      <a:cubicBezTo>
                        <a:pt x="1322" y="2156"/>
                        <a:pt x="1358" y="2120"/>
                        <a:pt x="1393" y="2084"/>
                      </a:cubicBezTo>
                      <a:cubicBezTo>
                        <a:pt x="1393" y="2084"/>
                        <a:pt x="1405" y="2072"/>
                        <a:pt x="1417" y="2072"/>
                      </a:cubicBezTo>
                      <a:cubicBezTo>
                        <a:pt x="1417" y="2072"/>
                        <a:pt x="1417" y="2060"/>
                        <a:pt x="1417" y="2060"/>
                      </a:cubicBezTo>
                      <a:cubicBezTo>
                        <a:pt x="1441" y="2048"/>
                        <a:pt x="1465" y="2037"/>
                        <a:pt x="1488" y="2013"/>
                      </a:cubicBezTo>
                      <a:cubicBezTo>
                        <a:pt x="1512" y="2001"/>
                        <a:pt x="1536" y="1989"/>
                        <a:pt x="1560" y="1977"/>
                      </a:cubicBezTo>
                      <a:lnTo>
                        <a:pt x="1548" y="1977"/>
                      </a:lnTo>
                      <a:cubicBezTo>
                        <a:pt x="1560" y="1977"/>
                        <a:pt x="1572" y="1977"/>
                        <a:pt x="1596" y="1965"/>
                      </a:cubicBezTo>
                      <a:cubicBezTo>
                        <a:pt x="1643" y="1953"/>
                        <a:pt x="1691" y="1941"/>
                        <a:pt x="1739" y="1929"/>
                      </a:cubicBezTo>
                      <a:cubicBezTo>
                        <a:pt x="1750" y="1929"/>
                        <a:pt x="1774" y="1918"/>
                        <a:pt x="1786" y="1906"/>
                      </a:cubicBezTo>
                      <a:lnTo>
                        <a:pt x="1822" y="1906"/>
                      </a:lnTo>
                      <a:cubicBezTo>
                        <a:pt x="1869" y="1894"/>
                        <a:pt x="1905" y="1894"/>
                        <a:pt x="1941" y="1882"/>
                      </a:cubicBezTo>
                      <a:lnTo>
                        <a:pt x="1965" y="1882"/>
                      </a:lnTo>
                      <a:cubicBezTo>
                        <a:pt x="1989" y="1882"/>
                        <a:pt x="2000" y="1882"/>
                        <a:pt x="2024" y="1870"/>
                      </a:cubicBezTo>
                      <a:cubicBezTo>
                        <a:pt x="2203" y="1858"/>
                        <a:pt x="2370" y="1834"/>
                        <a:pt x="2548" y="1834"/>
                      </a:cubicBezTo>
                      <a:cubicBezTo>
                        <a:pt x="2643" y="1834"/>
                        <a:pt x="2739" y="1751"/>
                        <a:pt x="2739" y="1644"/>
                      </a:cubicBezTo>
                      <a:cubicBezTo>
                        <a:pt x="2727" y="1543"/>
                        <a:pt x="2663" y="1452"/>
                        <a:pt x="2566" y="1452"/>
                      </a:cubicBezTo>
                      <a:cubicBezTo>
                        <a:pt x="2560" y="1452"/>
                        <a:pt x="2554" y="1453"/>
                        <a:pt x="2548" y="1453"/>
                      </a:cubicBezTo>
                      <a:cubicBezTo>
                        <a:pt x="2108" y="1465"/>
                        <a:pt x="1667" y="1525"/>
                        <a:pt x="1238" y="1632"/>
                      </a:cubicBezTo>
                      <a:cubicBezTo>
                        <a:pt x="1477" y="1334"/>
                        <a:pt x="1691" y="1036"/>
                        <a:pt x="1893" y="715"/>
                      </a:cubicBezTo>
                      <a:cubicBezTo>
                        <a:pt x="1977" y="572"/>
                        <a:pt x="2060" y="429"/>
                        <a:pt x="2143" y="286"/>
                      </a:cubicBezTo>
                      <a:cubicBezTo>
                        <a:pt x="2191" y="203"/>
                        <a:pt x="2167" y="72"/>
                        <a:pt x="2072" y="24"/>
                      </a:cubicBezTo>
                      <a:cubicBezTo>
                        <a:pt x="2044" y="9"/>
                        <a:pt x="2012" y="1"/>
                        <a:pt x="198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1" name="Google Shape;5121;p13"/>
                <p:cNvSpPr/>
                <p:nvPr/>
              </p:nvSpPr>
              <p:spPr>
                <a:xfrm>
                  <a:off x="271950" y="3020450"/>
                  <a:ext cx="325" cy="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21" extrusionOk="0">
                      <a:moveTo>
                        <a:pt x="12" y="0"/>
                      </a:moveTo>
                      <a:cubicBezTo>
                        <a:pt x="10" y="0"/>
                        <a:pt x="7" y="6"/>
                        <a:pt x="0" y="20"/>
                      </a:cubicBezTo>
                      <a:cubicBezTo>
                        <a:pt x="12" y="20"/>
                        <a:pt x="12" y="20"/>
                        <a:pt x="12" y="8"/>
                      </a:cubicBezTo>
                      <a:cubicBezTo>
                        <a:pt x="12" y="3"/>
                        <a:pt x="12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2" name="Google Shape;5122;p13"/>
                <p:cNvSpPr/>
                <p:nvPr/>
              </p:nvSpPr>
              <p:spPr>
                <a:xfrm>
                  <a:off x="283250" y="3005325"/>
                  <a:ext cx="575" cy="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" h="7" extrusionOk="0">
                      <a:moveTo>
                        <a:pt x="19" y="1"/>
                      </a:moveTo>
                      <a:cubicBezTo>
                        <a:pt x="18" y="1"/>
                        <a:pt x="13" y="2"/>
                        <a:pt x="1" y="6"/>
                      </a:cubicBezTo>
                      <a:cubicBezTo>
                        <a:pt x="9" y="6"/>
                        <a:pt x="22" y="1"/>
                        <a:pt x="19" y="1"/>
                      </a:cubicBezTo>
                      <a:close/>
                    </a:path>
                  </a:pathLst>
                </a:custGeom>
                <a:solidFill>
                  <a:srgbClr val="E5B3F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3" name="Google Shape;5123;p13"/>
                <p:cNvSpPr/>
                <p:nvPr/>
              </p:nvSpPr>
              <p:spPr>
                <a:xfrm>
                  <a:off x="233850" y="3074100"/>
                  <a:ext cx="23550" cy="9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3635" extrusionOk="0">
                      <a:moveTo>
                        <a:pt x="505" y="0"/>
                      </a:moveTo>
                      <a:cubicBezTo>
                        <a:pt x="423" y="0"/>
                        <a:pt x="342" y="55"/>
                        <a:pt x="322" y="136"/>
                      </a:cubicBezTo>
                      <a:cubicBezTo>
                        <a:pt x="84" y="1006"/>
                        <a:pt x="0" y="1922"/>
                        <a:pt x="96" y="2815"/>
                      </a:cubicBezTo>
                      <a:cubicBezTo>
                        <a:pt x="108" y="2946"/>
                        <a:pt x="120" y="3089"/>
                        <a:pt x="143" y="3220"/>
                      </a:cubicBezTo>
                      <a:cubicBezTo>
                        <a:pt x="167" y="3351"/>
                        <a:pt x="179" y="3482"/>
                        <a:pt x="286" y="3577"/>
                      </a:cubicBezTo>
                      <a:cubicBezTo>
                        <a:pt x="321" y="3612"/>
                        <a:pt x="362" y="3634"/>
                        <a:pt x="410" y="3634"/>
                      </a:cubicBezTo>
                      <a:cubicBezTo>
                        <a:pt x="427" y="3634"/>
                        <a:pt x="446" y="3631"/>
                        <a:pt x="465" y="3625"/>
                      </a:cubicBezTo>
                      <a:cubicBezTo>
                        <a:pt x="524" y="3613"/>
                        <a:pt x="584" y="3553"/>
                        <a:pt x="596" y="3494"/>
                      </a:cubicBezTo>
                      <a:cubicBezTo>
                        <a:pt x="620" y="3339"/>
                        <a:pt x="655" y="3184"/>
                        <a:pt x="715" y="3041"/>
                      </a:cubicBezTo>
                      <a:cubicBezTo>
                        <a:pt x="727" y="3006"/>
                        <a:pt x="739" y="2970"/>
                        <a:pt x="751" y="2934"/>
                      </a:cubicBezTo>
                      <a:cubicBezTo>
                        <a:pt x="751" y="2922"/>
                        <a:pt x="751" y="2922"/>
                        <a:pt x="762" y="2911"/>
                      </a:cubicBezTo>
                      <a:cubicBezTo>
                        <a:pt x="762" y="2899"/>
                        <a:pt x="774" y="2875"/>
                        <a:pt x="786" y="2863"/>
                      </a:cubicBezTo>
                      <a:cubicBezTo>
                        <a:pt x="810" y="2791"/>
                        <a:pt x="846" y="2720"/>
                        <a:pt x="893" y="2649"/>
                      </a:cubicBezTo>
                      <a:cubicBezTo>
                        <a:pt x="941" y="2565"/>
                        <a:pt x="917" y="2434"/>
                        <a:pt x="822" y="2387"/>
                      </a:cubicBezTo>
                      <a:cubicBezTo>
                        <a:pt x="794" y="2371"/>
                        <a:pt x="762" y="2363"/>
                        <a:pt x="731" y="2363"/>
                      </a:cubicBezTo>
                      <a:cubicBezTo>
                        <a:pt x="667" y="2363"/>
                        <a:pt x="604" y="2395"/>
                        <a:pt x="572" y="2458"/>
                      </a:cubicBezTo>
                      <a:cubicBezTo>
                        <a:pt x="524" y="2530"/>
                        <a:pt x="489" y="2601"/>
                        <a:pt x="453" y="2672"/>
                      </a:cubicBezTo>
                      <a:cubicBezTo>
                        <a:pt x="441" y="2506"/>
                        <a:pt x="441" y="2351"/>
                        <a:pt x="429" y="2184"/>
                      </a:cubicBezTo>
                      <a:cubicBezTo>
                        <a:pt x="429" y="1970"/>
                        <a:pt x="441" y="1756"/>
                        <a:pt x="453" y="1553"/>
                      </a:cubicBezTo>
                      <a:cubicBezTo>
                        <a:pt x="465" y="1446"/>
                        <a:pt x="477" y="1339"/>
                        <a:pt x="489" y="1232"/>
                      </a:cubicBezTo>
                      <a:cubicBezTo>
                        <a:pt x="489" y="1220"/>
                        <a:pt x="489" y="1208"/>
                        <a:pt x="489" y="1184"/>
                      </a:cubicBezTo>
                      <a:cubicBezTo>
                        <a:pt x="489" y="1160"/>
                        <a:pt x="501" y="1136"/>
                        <a:pt x="501" y="1113"/>
                      </a:cubicBezTo>
                      <a:cubicBezTo>
                        <a:pt x="512" y="1065"/>
                        <a:pt x="512" y="1006"/>
                        <a:pt x="524" y="958"/>
                      </a:cubicBezTo>
                      <a:cubicBezTo>
                        <a:pt x="560" y="720"/>
                        <a:pt x="620" y="482"/>
                        <a:pt x="679" y="244"/>
                      </a:cubicBezTo>
                      <a:cubicBezTo>
                        <a:pt x="703" y="148"/>
                        <a:pt x="643" y="29"/>
                        <a:pt x="548" y="5"/>
                      </a:cubicBezTo>
                      <a:cubicBezTo>
                        <a:pt x="534" y="2"/>
                        <a:pt x="519" y="0"/>
                        <a:pt x="50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4" name="Google Shape;5124;p13"/>
                <p:cNvSpPr/>
                <p:nvPr/>
              </p:nvSpPr>
              <p:spPr>
                <a:xfrm>
                  <a:off x="266300" y="3076300"/>
                  <a:ext cx="54500" cy="9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0" h="3669" extrusionOk="0">
                      <a:moveTo>
                        <a:pt x="537" y="2865"/>
                      </a:moveTo>
                      <a:cubicBezTo>
                        <a:pt x="540" y="2865"/>
                        <a:pt x="532" y="2870"/>
                        <a:pt x="524" y="2870"/>
                      </a:cubicBezTo>
                      <a:cubicBezTo>
                        <a:pt x="532" y="2866"/>
                        <a:pt x="536" y="2865"/>
                        <a:pt x="537" y="2865"/>
                      </a:cubicBezTo>
                      <a:close/>
                      <a:moveTo>
                        <a:pt x="953" y="3227"/>
                      </a:moveTo>
                      <a:cubicBezTo>
                        <a:pt x="947" y="3233"/>
                        <a:pt x="944" y="3236"/>
                        <a:pt x="941" y="3238"/>
                      </a:cubicBezTo>
                      <a:lnTo>
                        <a:pt x="941" y="3238"/>
                      </a:lnTo>
                      <a:cubicBezTo>
                        <a:pt x="942" y="3227"/>
                        <a:pt x="953" y="3227"/>
                        <a:pt x="953" y="3227"/>
                      </a:cubicBezTo>
                      <a:close/>
                      <a:moveTo>
                        <a:pt x="798" y="2787"/>
                      </a:moveTo>
                      <a:cubicBezTo>
                        <a:pt x="822" y="2787"/>
                        <a:pt x="858" y="2787"/>
                        <a:pt x="881" y="2799"/>
                      </a:cubicBezTo>
                      <a:lnTo>
                        <a:pt x="965" y="2799"/>
                      </a:lnTo>
                      <a:cubicBezTo>
                        <a:pt x="965" y="2799"/>
                        <a:pt x="988" y="2799"/>
                        <a:pt x="1000" y="2811"/>
                      </a:cubicBezTo>
                      <a:cubicBezTo>
                        <a:pt x="1048" y="2811"/>
                        <a:pt x="1096" y="2823"/>
                        <a:pt x="1143" y="2834"/>
                      </a:cubicBezTo>
                      <a:cubicBezTo>
                        <a:pt x="1167" y="2846"/>
                        <a:pt x="1179" y="2846"/>
                        <a:pt x="1203" y="2858"/>
                      </a:cubicBezTo>
                      <a:cubicBezTo>
                        <a:pt x="1191" y="2882"/>
                        <a:pt x="1179" y="2906"/>
                        <a:pt x="1179" y="2942"/>
                      </a:cubicBezTo>
                      <a:cubicBezTo>
                        <a:pt x="1167" y="2953"/>
                        <a:pt x="1167" y="2977"/>
                        <a:pt x="1155" y="3001"/>
                      </a:cubicBezTo>
                      <a:cubicBezTo>
                        <a:pt x="1155" y="3001"/>
                        <a:pt x="1151" y="3007"/>
                        <a:pt x="1148" y="3013"/>
                      </a:cubicBezTo>
                      <a:lnTo>
                        <a:pt x="1148" y="3013"/>
                      </a:lnTo>
                      <a:cubicBezTo>
                        <a:pt x="1145" y="3017"/>
                        <a:pt x="1143" y="3021"/>
                        <a:pt x="1143" y="3025"/>
                      </a:cubicBezTo>
                      <a:cubicBezTo>
                        <a:pt x="1131" y="3037"/>
                        <a:pt x="1119" y="3061"/>
                        <a:pt x="1108" y="3084"/>
                      </a:cubicBezTo>
                      <a:cubicBezTo>
                        <a:pt x="1108" y="3096"/>
                        <a:pt x="1096" y="3096"/>
                        <a:pt x="1096" y="3108"/>
                      </a:cubicBezTo>
                      <a:cubicBezTo>
                        <a:pt x="1096" y="3108"/>
                        <a:pt x="1096" y="3120"/>
                        <a:pt x="1084" y="3120"/>
                      </a:cubicBezTo>
                      <a:cubicBezTo>
                        <a:pt x="1072" y="3132"/>
                        <a:pt x="1060" y="3156"/>
                        <a:pt x="1048" y="3168"/>
                      </a:cubicBezTo>
                      <a:cubicBezTo>
                        <a:pt x="1036" y="3168"/>
                        <a:pt x="1036" y="3180"/>
                        <a:pt x="1024" y="3180"/>
                      </a:cubicBezTo>
                      <a:cubicBezTo>
                        <a:pt x="1000" y="3204"/>
                        <a:pt x="988" y="3215"/>
                        <a:pt x="965" y="3227"/>
                      </a:cubicBezTo>
                      <a:lnTo>
                        <a:pt x="953" y="3227"/>
                      </a:lnTo>
                      <a:cubicBezTo>
                        <a:pt x="941" y="3227"/>
                        <a:pt x="941" y="3239"/>
                        <a:pt x="929" y="3239"/>
                      </a:cubicBezTo>
                      <a:cubicBezTo>
                        <a:pt x="935" y="3239"/>
                        <a:pt x="938" y="3239"/>
                        <a:pt x="941" y="3238"/>
                      </a:cubicBezTo>
                      <a:lnTo>
                        <a:pt x="941" y="3238"/>
                      </a:lnTo>
                      <a:cubicBezTo>
                        <a:pt x="941" y="3238"/>
                        <a:pt x="941" y="3239"/>
                        <a:pt x="941" y="3239"/>
                      </a:cubicBezTo>
                      <a:lnTo>
                        <a:pt x="917" y="3239"/>
                      </a:lnTo>
                      <a:cubicBezTo>
                        <a:pt x="869" y="3263"/>
                        <a:pt x="822" y="3263"/>
                        <a:pt x="786" y="3275"/>
                      </a:cubicBezTo>
                      <a:lnTo>
                        <a:pt x="750" y="3275"/>
                      </a:lnTo>
                      <a:cubicBezTo>
                        <a:pt x="742" y="3275"/>
                        <a:pt x="724" y="3280"/>
                        <a:pt x="705" y="3280"/>
                      </a:cubicBezTo>
                      <a:cubicBezTo>
                        <a:pt x="696" y="3280"/>
                        <a:pt x="687" y="3279"/>
                        <a:pt x="679" y="3275"/>
                      </a:cubicBezTo>
                      <a:lnTo>
                        <a:pt x="667" y="3275"/>
                      </a:lnTo>
                      <a:cubicBezTo>
                        <a:pt x="655" y="3275"/>
                        <a:pt x="643" y="3275"/>
                        <a:pt x="631" y="3263"/>
                      </a:cubicBezTo>
                      <a:cubicBezTo>
                        <a:pt x="619" y="3263"/>
                        <a:pt x="596" y="3251"/>
                        <a:pt x="572" y="3251"/>
                      </a:cubicBezTo>
                      <a:cubicBezTo>
                        <a:pt x="572" y="3239"/>
                        <a:pt x="572" y="3239"/>
                        <a:pt x="572" y="3239"/>
                      </a:cubicBezTo>
                      <a:cubicBezTo>
                        <a:pt x="560" y="3239"/>
                        <a:pt x="548" y="3227"/>
                        <a:pt x="536" y="3227"/>
                      </a:cubicBezTo>
                      <a:cubicBezTo>
                        <a:pt x="536" y="3227"/>
                        <a:pt x="524" y="3215"/>
                        <a:pt x="524" y="3215"/>
                      </a:cubicBezTo>
                      <a:cubicBezTo>
                        <a:pt x="512" y="3215"/>
                        <a:pt x="512" y="3204"/>
                        <a:pt x="512" y="3204"/>
                      </a:cubicBezTo>
                      <a:cubicBezTo>
                        <a:pt x="500" y="3192"/>
                        <a:pt x="477" y="3168"/>
                        <a:pt x="477" y="3156"/>
                      </a:cubicBezTo>
                      <a:lnTo>
                        <a:pt x="465" y="3156"/>
                      </a:lnTo>
                      <a:cubicBezTo>
                        <a:pt x="465" y="3156"/>
                        <a:pt x="465" y="3144"/>
                        <a:pt x="453" y="3144"/>
                      </a:cubicBezTo>
                      <a:cubicBezTo>
                        <a:pt x="453" y="3132"/>
                        <a:pt x="453" y="3120"/>
                        <a:pt x="441" y="3108"/>
                      </a:cubicBezTo>
                      <a:cubicBezTo>
                        <a:pt x="441" y="3096"/>
                        <a:pt x="441" y="3096"/>
                        <a:pt x="441" y="3084"/>
                      </a:cubicBezTo>
                      <a:cubicBezTo>
                        <a:pt x="429" y="3084"/>
                        <a:pt x="429" y="3073"/>
                        <a:pt x="429" y="3073"/>
                      </a:cubicBezTo>
                      <a:cubicBezTo>
                        <a:pt x="429" y="3049"/>
                        <a:pt x="429" y="3037"/>
                        <a:pt x="429" y="3025"/>
                      </a:cubicBezTo>
                      <a:cubicBezTo>
                        <a:pt x="429" y="3013"/>
                        <a:pt x="429" y="3013"/>
                        <a:pt x="441" y="3001"/>
                      </a:cubicBezTo>
                      <a:cubicBezTo>
                        <a:pt x="441" y="3001"/>
                        <a:pt x="441" y="2977"/>
                        <a:pt x="441" y="2977"/>
                      </a:cubicBezTo>
                      <a:cubicBezTo>
                        <a:pt x="453" y="2977"/>
                        <a:pt x="453" y="2977"/>
                        <a:pt x="453" y="2965"/>
                      </a:cubicBezTo>
                      <a:cubicBezTo>
                        <a:pt x="453" y="2965"/>
                        <a:pt x="453" y="2953"/>
                        <a:pt x="453" y="2953"/>
                      </a:cubicBezTo>
                      <a:cubicBezTo>
                        <a:pt x="456" y="2951"/>
                        <a:pt x="460" y="2946"/>
                        <a:pt x="465" y="2942"/>
                      </a:cubicBezTo>
                      <a:cubicBezTo>
                        <a:pt x="477" y="2930"/>
                        <a:pt x="488" y="2906"/>
                        <a:pt x="500" y="2894"/>
                      </a:cubicBezTo>
                      <a:cubicBezTo>
                        <a:pt x="512" y="2894"/>
                        <a:pt x="512" y="2882"/>
                        <a:pt x="524" y="2882"/>
                      </a:cubicBezTo>
                      <a:cubicBezTo>
                        <a:pt x="536" y="2870"/>
                        <a:pt x="572" y="2846"/>
                        <a:pt x="572" y="2846"/>
                      </a:cubicBezTo>
                      <a:cubicBezTo>
                        <a:pt x="584" y="2834"/>
                        <a:pt x="596" y="2834"/>
                        <a:pt x="596" y="2834"/>
                      </a:cubicBezTo>
                      <a:cubicBezTo>
                        <a:pt x="607" y="2834"/>
                        <a:pt x="607" y="2823"/>
                        <a:pt x="619" y="2823"/>
                      </a:cubicBezTo>
                      <a:cubicBezTo>
                        <a:pt x="643" y="2811"/>
                        <a:pt x="667" y="2811"/>
                        <a:pt x="679" y="2811"/>
                      </a:cubicBezTo>
                      <a:cubicBezTo>
                        <a:pt x="703" y="2799"/>
                        <a:pt x="715" y="2799"/>
                        <a:pt x="727" y="2799"/>
                      </a:cubicBezTo>
                      <a:cubicBezTo>
                        <a:pt x="734" y="2795"/>
                        <a:pt x="737" y="2793"/>
                        <a:pt x="737" y="2793"/>
                      </a:cubicBezTo>
                      <a:lnTo>
                        <a:pt x="737" y="2793"/>
                      </a:lnTo>
                      <a:cubicBezTo>
                        <a:pt x="736" y="2793"/>
                        <a:pt x="723" y="2799"/>
                        <a:pt x="715" y="2799"/>
                      </a:cubicBezTo>
                      <a:cubicBezTo>
                        <a:pt x="738" y="2787"/>
                        <a:pt x="774" y="2787"/>
                        <a:pt x="798" y="2787"/>
                      </a:cubicBezTo>
                      <a:close/>
                      <a:moveTo>
                        <a:pt x="1334" y="1"/>
                      </a:moveTo>
                      <a:cubicBezTo>
                        <a:pt x="1239" y="13"/>
                        <a:pt x="1143" y="84"/>
                        <a:pt x="1143" y="203"/>
                      </a:cubicBezTo>
                      <a:cubicBezTo>
                        <a:pt x="1143" y="406"/>
                        <a:pt x="1143" y="608"/>
                        <a:pt x="1143" y="822"/>
                      </a:cubicBezTo>
                      <a:cubicBezTo>
                        <a:pt x="929" y="846"/>
                        <a:pt x="703" y="870"/>
                        <a:pt x="488" y="870"/>
                      </a:cubicBezTo>
                      <a:cubicBezTo>
                        <a:pt x="381" y="882"/>
                        <a:pt x="298" y="965"/>
                        <a:pt x="298" y="1072"/>
                      </a:cubicBezTo>
                      <a:cubicBezTo>
                        <a:pt x="298" y="1168"/>
                        <a:pt x="381" y="1263"/>
                        <a:pt x="488" y="1263"/>
                      </a:cubicBezTo>
                      <a:cubicBezTo>
                        <a:pt x="703" y="1251"/>
                        <a:pt x="929" y="1227"/>
                        <a:pt x="1155" y="1203"/>
                      </a:cubicBezTo>
                      <a:cubicBezTo>
                        <a:pt x="1155" y="1334"/>
                        <a:pt x="1155" y="1477"/>
                        <a:pt x="1167" y="1608"/>
                      </a:cubicBezTo>
                      <a:cubicBezTo>
                        <a:pt x="1167" y="1846"/>
                        <a:pt x="1191" y="2072"/>
                        <a:pt x="1203" y="2311"/>
                      </a:cubicBezTo>
                      <a:cubicBezTo>
                        <a:pt x="1215" y="2358"/>
                        <a:pt x="1215" y="2406"/>
                        <a:pt x="1215" y="2465"/>
                      </a:cubicBezTo>
                      <a:cubicBezTo>
                        <a:pt x="1143" y="2442"/>
                        <a:pt x="1060" y="2430"/>
                        <a:pt x="988" y="2418"/>
                      </a:cubicBezTo>
                      <a:cubicBezTo>
                        <a:pt x="931" y="2410"/>
                        <a:pt x="874" y="2405"/>
                        <a:pt x="816" y="2405"/>
                      </a:cubicBezTo>
                      <a:cubicBezTo>
                        <a:pt x="623" y="2405"/>
                        <a:pt x="433" y="2456"/>
                        <a:pt x="286" y="2584"/>
                      </a:cubicBezTo>
                      <a:cubicBezTo>
                        <a:pt x="96" y="2739"/>
                        <a:pt x="0" y="3001"/>
                        <a:pt x="96" y="3239"/>
                      </a:cubicBezTo>
                      <a:cubicBezTo>
                        <a:pt x="143" y="3358"/>
                        <a:pt x="215" y="3465"/>
                        <a:pt x="322" y="3549"/>
                      </a:cubicBezTo>
                      <a:cubicBezTo>
                        <a:pt x="429" y="3620"/>
                        <a:pt x="560" y="3656"/>
                        <a:pt x="691" y="3668"/>
                      </a:cubicBezTo>
                      <a:cubicBezTo>
                        <a:pt x="704" y="3669"/>
                        <a:pt x="717" y="3669"/>
                        <a:pt x="731" y="3669"/>
                      </a:cubicBezTo>
                      <a:cubicBezTo>
                        <a:pt x="959" y="3669"/>
                        <a:pt x="1211" y="3574"/>
                        <a:pt x="1358" y="3394"/>
                      </a:cubicBezTo>
                      <a:cubicBezTo>
                        <a:pt x="1441" y="3287"/>
                        <a:pt x="1500" y="3156"/>
                        <a:pt x="1536" y="3025"/>
                      </a:cubicBezTo>
                      <a:cubicBezTo>
                        <a:pt x="1560" y="3037"/>
                        <a:pt x="1572" y="3049"/>
                        <a:pt x="1596" y="3061"/>
                      </a:cubicBezTo>
                      <a:cubicBezTo>
                        <a:pt x="1596" y="3071"/>
                        <a:pt x="1604" y="3072"/>
                        <a:pt x="1607" y="3080"/>
                      </a:cubicBezTo>
                      <a:lnTo>
                        <a:pt x="1607" y="3080"/>
                      </a:lnTo>
                      <a:cubicBezTo>
                        <a:pt x="1598" y="3075"/>
                        <a:pt x="1587" y="3069"/>
                        <a:pt x="1587" y="3069"/>
                      </a:cubicBezTo>
                      <a:lnTo>
                        <a:pt x="1587" y="3069"/>
                      </a:lnTo>
                      <a:cubicBezTo>
                        <a:pt x="1586" y="3069"/>
                        <a:pt x="1592" y="3073"/>
                        <a:pt x="1608" y="3084"/>
                      </a:cubicBezTo>
                      <a:cubicBezTo>
                        <a:pt x="1608" y="3083"/>
                        <a:pt x="1607" y="3081"/>
                        <a:pt x="1607" y="3080"/>
                      </a:cubicBezTo>
                      <a:lnTo>
                        <a:pt x="1607" y="3080"/>
                      </a:lnTo>
                      <a:cubicBezTo>
                        <a:pt x="1612" y="3082"/>
                        <a:pt x="1617" y="3084"/>
                        <a:pt x="1620" y="3084"/>
                      </a:cubicBezTo>
                      <a:cubicBezTo>
                        <a:pt x="1703" y="3156"/>
                        <a:pt x="1774" y="3227"/>
                        <a:pt x="1834" y="3311"/>
                      </a:cubicBezTo>
                      <a:cubicBezTo>
                        <a:pt x="1862" y="3351"/>
                        <a:pt x="1910" y="3369"/>
                        <a:pt x="1959" y="3369"/>
                      </a:cubicBezTo>
                      <a:cubicBezTo>
                        <a:pt x="2011" y="3369"/>
                        <a:pt x="2065" y="3348"/>
                        <a:pt x="2096" y="3311"/>
                      </a:cubicBezTo>
                      <a:cubicBezTo>
                        <a:pt x="2179" y="3227"/>
                        <a:pt x="2167" y="3120"/>
                        <a:pt x="2096" y="3037"/>
                      </a:cubicBezTo>
                      <a:cubicBezTo>
                        <a:pt x="1965" y="2858"/>
                        <a:pt x="1786" y="2715"/>
                        <a:pt x="1596" y="2608"/>
                      </a:cubicBezTo>
                      <a:cubicBezTo>
                        <a:pt x="1596" y="2382"/>
                        <a:pt x="1572" y="2144"/>
                        <a:pt x="1548" y="1918"/>
                      </a:cubicBezTo>
                      <a:cubicBezTo>
                        <a:pt x="1536" y="1668"/>
                        <a:pt x="1524" y="1406"/>
                        <a:pt x="1524" y="1144"/>
                      </a:cubicBezTo>
                      <a:cubicBezTo>
                        <a:pt x="1655" y="1120"/>
                        <a:pt x="1798" y="1096"/>
                        <a:pt x="1929" y="1060"/>
                      </a:cubicBezTo>
                      <a:cubicBezTo>
                        <a:pt x="2024" y="1037"/>
                        <a:pt x="2084" y="918"/>
                        <a:pt x="2060" y="822"/>
                      </a:cubicBezTo>
                      <a:cubicBezTo>
                        <a:pt x="2030" y="741"/>
                        <a:pt x="1956" y="686"/>
                        <a:pt x="1876" y="686"/>
                      </a:cubicBezTo>
                      <a:cubicBezTo>
                        <a:pt x="1862" y="686"/>
                        <a:pt x="1848" y="688"/>
                        <a:pt x="1834" y="691"/>
                      </a:cubicBezTo>
                      <a:cubicBezTo>
                        <a:pt x="1727" y="715"/>
                        <a:pt x="1620" y="739"/>
                        <a:pt x="1524" y="751"/>
                      </a:cubicBezTo>
                      <a:cubicBezTo>
                        <a:pt x="1524" y="572"/>
                        <a:pt x="1524" y="382"/>
                        <a:pt x="1524" y="203"/>
                      </a:cubicBezTo>
                      <a:cubicBezTo>
                        <a:pt x="1524" y="96"/>
                        <a:pt x="1441" y="1"/>
                        <a:pt x="133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5" name="Google Shape;5125;p13"/>
                <p:cNvSpPr/>
                <p:nvPr/>
              </p:nvSpPr>
              <p:spPr>
                <a:xfrm>
                  <a:off x="286225" y="3158025"/>
                  <a:ext cx="300" cy="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6" extrusionOk="0">
                      <a:moveTo>
                        <a:pt x="9" y="1"/>
                      </a:moveTo>
                      <a:cubicBezTo>
                        <a:pt x="8" y="1"/>
                        <a:pt x="5" y="2"/>
                        <a:pt x="1" y="6"/>
                      </a:cubicBezTo>
                      <a:cubicBezTo>
                        <a:pt x="9" y="6"/>
                        <a:pt x="12" y="1"/>
                        <a:pt x="9" y="1"/>
                      </a:cubicBezTo>
                      <a:close/>
                    </a:path>
                  </a:pathLst>
                </a:custGeom>
                <a:solidFill>
                  <a:srgbClr val="E5B3F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6" name="Google Shape;5126;p13"/>
                <p:cNvSpPr/>
                <p:nvPr/>
              </p:nvSpPr>
              <p:spPr>
                <a:xfrm>
                  <a:off x="304100" y="3071225"/>
                  <a:ext cx="20550" cy="1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45" extrusionOk="0">
                      <a:moveTo>
                        <a:pt x="198" y="0"/>
                      </a:moveTo>
                      <a:cubicBezTo>
                        <a:pt x="165" y="0"/>
                        <a:pt x="130" y="10"/>
                        <a:pt x="108" y="25"/>
                      </a:cubicBezTo>
                      <a:cubicBezTo>
                        <a:pt x="72" y="49"/>
                        <a:pt x="36" y="97"/>
                        <a:pt x="24" y="144"/>
                      </a:cubicBezTo>
                      <a:cubicBezTo>
                        <a:pt x="0" y="251"/>
                        <a:pt x="60" y="347"/>
                        <a:pt x="155" y="382"/>
                      </a:cubicBezTo>
                      <a:cubicBezTo>
                        <a:pt x="179" y="394"/>
                        <a:pt x="203" y="394"/>
                        <a:pt x="227" y="406"/>
                      </a:cubicBezTo>
                      <a:cubicBezTo>
                        <a:pt x="298" y="442"/>
                        <a:pt x="369" y="489"/>
                        <a:pt x="441" y="537"/>
                      </a:cubicBezTo>
                      <a:cubicBezTo>
                        <a:pt x="465" y="561"/>
                        <a:pt x="477" y="573"/>
                        <a:pt x="500" y="585"/>
                      </a:cubicBezTo>
                      <a:cubicBezTo>
                        <a:pt x="536" y="620"/>
                        <a:pt x="584" y="644"/>
                        <a:pt x="631" y="644"/>
                      </a:cubicBezTo>
                      <a:cubicBezTo>
                        <a:pt x="679" y="644"/>
                        <a:pt x="727" y="620"/>
                        <a:pt x="762" y="585"/>
                      </a:cubicBezTo>
                      <a:cubicBezTo>
                        <a:pt x="798" y="549"/>
                        <a:pt x="822" y="501"/>
                        <a:pt x="822" y="454"/>
                      </a:cubicBezTo>
                      <a:cubicBezTo>
                        <a:pt x="822" y="406"/>
                        <a:pt x="798" y="347"/>
                        <a:pt x="762" y="323"/>
                      </a:cubicBezTo>
                      <a:cubicBezTo>
                        <a:pt x="619" y="180"/>
                        <a:pt x="441" y="73"/>
                        <a:pt x="250" y="13"/>
                      </a:cubicBezTo>
                      <a:cubicBezTo>
                        <a:pt x="237" y="4"/>
                        <a:pt x="218" y="0"/>
                        <a:pt x="1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7" name="Google Shape;5127;p13"/>
                <p:cNvSpPr/>
                <p:nvPr/>
              </p:nvSpPr>
              <p:spPr>
                <a:xfrm>
                  <a:off x="314800" y="3061700"/>
                  <a:ext cx="18800" cy="1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" h="633" extrusionOk="0">
                      <a:moveTo>
                        <a:pt x="198" y="0"/>
                      </a:moveTo>
                      <a:cubicBezTo>
                        <a:pt x="180" y="0"/>
                        <a:pt x="162" y="4"/>
                        <a:pt x="144" y="13"/>
                      </a:cubicBezTo>
                      <a:cubicBezTo>
                        <a:pt x="96" y="25"/>
                        <a:pt x="49" y="61"/>
                        <a:pt x="37" y="97"/>
                      </a:cubicBezTo>
                      <a:cubicBezTo>
                        <a:pt x="13" y="144"/>
                        <a:pt x="1" y="192"/>
                        <a:pt x="13" y="251"/>
                      </a:cubicBezTo>
                      <a:cubicBezTo>
                        <a:pt x="25" y="287"/>
                        <a:pt x="61" y="335"/>
                        <a:pt x="96" y="359"/>
                      </a:cubicBezTo>
                      <a:cubicBezTo>
                        <a:pt x="191" y="406"/>
                        <a:pt x="275" y="466"/>
                        <a:pt x="358" y="525"/>
                      </a:cubicBezTo>
                      <a:cubicBezTo>
                        <a:pt x="382" y="537"/>
                        <a:pt x="406" y="561"/>
                        <a:pt x="430" y="585"/>
                      </a:cubicBezTo>
                      <a:cubicBezTo>
                        <a:pt x="465" y="620"/>
                        <a:pt x="513" y="632"/>
                        <a:pt x="561" y="632"/>
                      </a:cubicBezTo>
                      <a:cubicBezTo>
                        <a:pt x="608" y="632"/>
                        <a:pt x="656" y="620"/>
                        <a:pt x="692" y="585"/>
                      </a:cubicBezTo>
                      <a:cubicBezTo>
                        <a:pt x="727" y="549"/>
                        <a:pt x="751" y="501"/>
                        <a:pt x="751" y="442"/>
                      </a:cubicBezTo>
                      <a:cubicBezTo>
                        <a:pt x="751" y="394"/>
                        <a:pt x="727" y="347"/>
                        <a:pt x="692" y="311"/>
                      </a:cubicBezTo>
                      <a:cubicBezTo>
                        <a:pt x="572" y="192"/>
                        <a:pt x="442" y="97"/>
                        <a:pt x="287" y="25"/>
                      </a:cubicBezTo>
                      <a:cubicBezTo>
                        <a:pt x="257" y="10"/>
                        <a:pt x="228" y="0"/>
                        <a:pt x="1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8" name="Google Shape;5128;p13"/>
                <p:cNvSpPr/>
                <p:nvPr/>
              </p:nvSpPr>
              <p:spPr>
                <a:xfrm>
                  <a:off x="-859150" y="1712750"/>
                  <a:ext cx="694450" cy="25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78" h="101466" extrusionOk="0">
                      <a:moveTo>
                        <a:pt x="465" y="0"/>
                      </a:moveTo>
                      <a:cubicBezTo>
                        <a:pt x="465" y="0"/>
                        <a:pt x="453" y="3727"/>
                        <a:pt x="417" y="9740"/>
                      </a:cubicBezTo>
                      <a:cubicBezTo>
                        <a:pt x="406" y="12383"/>
                        <a:pt x="394" y="15467"/>
                        <a:pt x="382" y="18884"/>
                      </a:cubicBezTo>
                      <a:cubicBezTo>
                        <a:pt x="239" y="48232"/>
                        <a:pt x="1" y="101465"/>
                        <a:pt x="132" y="101465"/>
                      </a:cubicBezTo>
                      <a:lnTo>
                        <a:pt x="179" y="101429"/>
                      </a:lnTo>
                      <a:lnTo>
                        <a:pt x="27778" y="84820"/>
                      </a:lnTo>
                      <a:lnTo>
                        <a:pt x="27778" y="14264"/>
                      </a:lnTo>
                      <a:lnTo>
                        <a:pt x="24968" y="12788"/>
                      </a:lnTo>
                      <a:lnTo>
                        <a:pt x="24635" y="12609"/>
                      </a:lnTo>
                      <a:lnTo>
                        <a:pt x="20206" y="10311"/>
                      </a:lnTo>
                      <a:lnTo>
                        <a:pt x="19872" y="10133"/>
                      </a:lnTo>
                      <a:lnTo>
                        <a:pt x="13610" y="6870"/>
                      </a:lnTo>
                      <a:lnTo>
                        <a:pt x="13276" y="6692"/>
                      </a:lnTo>
                      <a:lnTo>
                        <a:pt x="46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9" name="Google Shape;5129;p13"/>
                <p:cNvSpPr/>
                <p:nvPr/>
              </p:nvSpPr>
              <p:spPr>
                <a:xfrm>
                  <a:off x="-858250" y="1713050"/>
                  <a:ext cx="695950" cy="47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38" h="19086" extrusionOk="0">
                      <a:moveTo>
                        <a:pt x="0" y="0"/>
                      </a:moveTo>
                      <a:lnTo>
                        <a:pt x="0" y="7215"/>
                      </a:lnTo>
                      <a:lnTo>
                        <a:pt x="27837" y="19086"/>
                      </a:lnTo>
                      <a:lnTo>
                        <a:pt x="27837" y="135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0" name="Google Shape;5130;p13"/>
                <p:cNvSpPr/>
                <p:nvPr/>
              </p:nvSpPr>
              <p:spPr>
                <a:xfrm>
                  <a:off x="-826400" y="2325625"/>
                  <a:ext cx="625700" cy="130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28" h="52257" extrusionOk="0">
                      <a:moveTo>
                        <a:pt x="0" y="0"/>
                      </a:moveTo>
                      <a:lnTo>
                        <a:pt x="0" y="52257"/>
                      </a:lnTo>
                      <a:lnTo>
                        <a:pt x="24980" y="44422"/>
                      </a:lnTo>
                      <a:lnTo>
                        <a:pt x="25027" y="654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1" name="Google Shape;5131;p13"/>
                <p:cNvSpPr/>
                <p:nvPr/>
              </p:nvSpPr>
              <p:spPr>
                <a:xfrm>
                  <a:off x="-814800" y="2318475"/>
                  <a:ext cx="614700" cy="12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88" h="51841" extrusionOk="0">
                      <a:moveTo>
                        <a:pt x="1" y="0"/>
                      </a:moveTo>
                      <a:lnTo>
                        <a:pt x="1" y="51840"/>
                      </a:lnTo>
                      <a:lnTo>
                        <a:pt x="24587" y="44494"/>
                      </a:lnTo>
                      <a:lnTo>
                        <a:pt x="24587" y="6775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2" name="Google Shape;5132;p13"/>
                <p:cNvSpPr/>
                <p:nvPr/>
              </p:nvSpPr>
              <p:spPr>
                <a:xfrm>
                  <a:off x="-782650" y="2443200"/>
                  <a:ext cx="564675" cy="10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7" h="40470" extrusionOk="0">
                      <a:moveTo>
                        <a:pt x="1" y="0"/>
                      </a:moveTo>
                      <a:lnTo>
                        <a:pt x="1" y="40469"/>
                      </a:lnTo>
                      <a:lnTo>
                        <a:pt x="22587" y="35100"/>
                      </a:lnTo>
                      <a:lnTo>
                        <a:pt x="22587" y="514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DE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3" name="Google Shape;5133;p13"/>
                <p:cNvSpPr/>
                <p:nvPr/>
              </p:nvSpPr>
              <p:spPr>
                <a:xfrm>
                  <a:off x="-784125" y="2443200"/>
                  <a:ext cx="564675" cy="101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7" h="40553" extrusionOk="0">
                      <a:moveTo>
                        <a:pt x="22586" y="5060"/>
                      </a:moveTo>
                      <a:lnTo>
                        <a:pt x="22586" y="35159"/>
                      </a:lnTo>
                      <a:lnTo>
                        <a:pt x="18407" y="36159"/>
                      </a:lnTo>
                      <a:lnTo>
                        <a:pt x="17729" y="36326"/>
                      </a:lnTo>
                      <a:lnTo>
                        <a:pt x="17276" y="36433"/>
                      </a:lnTo>
                      <a:lnTo>
                        <a:pt x="8608" y="38505"/>
                      </a:lnTo>
                      <a:lnTo>
                        <a:pt x="7989" y="38648"/>
                      </a:lnTo>
                      <a:lnTo>
                        <a:pt x="7608" y="38743"/>
                      </a:lnTo>
                      <a:lnTo>
                        <a:pt x="0" y="40553"/>
                      </a:lnTo>
                      <a:lnTo>
                        <a:pt x="0" y="0"/>
                      </a:lnTo>
                      <a:lnTo>
                        <a:pt x="7608" y="1703"/>
                      </a:lnTo>
                      <a:lnTo>
                        <a:pt x="7989" y="1786"/>
                      </a:lnTo>
                      <a:lnTo>
                        <a:pt x="8608" y="1929"/>
                      </a:lnTo>
                      <a:lnTo>
                        <a:pt x="17276" y="3870"/>
                      </a:lnTo>
                      <a:lnTo>
                        <a:pt x="17729" y="3965"/>
                      </a:lnTo>
                      <a:lnTo>
                        <a:pt x="18407" y="4120"/>
                      </a:lnTo>
                      <a:close/>
                    </a:path>
                  </a:pathLst>
                </a:custGeom>
                <a:solidFill>
                  <a:srgbClr val="EED4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4" name="Google Shape;5134;p13"/>
                <p:cNvSpPr/>
                <p:nvPr/>
              </p:nvSpPr>
              <p:spPr>
                <a:xfrm>
                  <a:off x="-755550" y="2386925"/>
                  <a:ext cx="25" cy="114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45948" fill="none" extrusionOk="0">
                      <a:moveTo>
                        <a:pt x="0" y="1"/>
                      </a:moveTo>
                      <a:lnTo>
                        <a:pt x="0" y="45947"/>
                      </a:lnTo>
                    </a:path>
                  </a:pathLst>
                </a:custGeom>
                <a:noFill/>
                <a:ln w="1775" cap="flat" cmpd="sng">
                  <a:solidFill>
                    <a:srgbClr val="A988F2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5" name="Google Shape;5135;p13"/>
                <p:cNvSpPr/>
                <p:nvPr/>
              </p:nvSpPr>
              <p:spPr>
                <a:xfrm>
                  <a:off x="-708225" y="2396750"/>
                  <a:ext cx="25" cy="1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44900" fill="none" extrusionOk="0">
                      <a:moveTo>
                        <a:pt x="0" y="1"/>
                      </a:moveTo>
                      <a:lnTo>
                        <a:pt x="0" y="44899"/>
                      </a:lnTo>
                    </a:path>
                  </a:pathLst>
                </a:custGeom>
                <a:noFill/>
                <a:ln w="1775" cap="flat" cmpd="sng">
                  <a:solidFill>
                    <a:srgbClr val="A988F2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6" name="Google Shape;5136;p13"/>
                <p:cNvSpPr/>
                <p:nvPr/>
              </p:nvSpPr>
              <p:spPr>
                <a:xfrm>
                  <a:off x="-660900" y="2406575"/>
                  <a:ext cx="25" cy="109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43864" fill="none" extrusionOk="0">
                      <a:moveTo>
                        <a:pt x="0" y="1"/>
                      </a:moveTo>
                      <a:lnTo>
                        <a:pt x="0" y="43863"/>
                      </a:lnTo>
                    </a:path>
                  </a:pathLst>
                </a:custGeom>
                <a:noFill/>
                <a:ln w="1775" cap="flat" cmpd="sng">
                  <a:solidFill>
                    <a:srgbClr val="A988F2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7" name="Google Shape;5137;p13"/>
                <p:cNvSpPr/>
                <p:nvPr/>
              </p:nvSpPr>
              <p:spPr>
                <a:xfrm>
                  <a:off x="-613575" y="2416100"/>
                  <a:ext cx="25" cy="10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42840" fill="none" extrusionOk="0">
                      <a:moveTo>
                        <a:pt x="0" y="1"/>
                      </a:moveTo>
                      <a:lnTo>
                        <a:pt x="0" y="42839"/>
                      </a:lnTo>
                    </a:path>
                  </a:pathLst>
                </a:custGeom>
                <a:noFill/>
                <a:ln w="1775" cap="flat" cmpd="sng">
                  <a:solidFill>
                    <a:srgbClr val="A988F2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8" name="Google Shape;5138;p13"/>
                <p:cNvSpPr/>
                <p:nvPr/>
              </p:nvSpPr>
              <p:spPr>
                <a:xfrm>
                  <a:off x="-566250" y="2425925"/>
                  <a:ext cx="25" cy="104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41804" fill="none" extrusionOk="0">
                      <a:moveTo>
                        <a:pt x="0" y="1"/>
                      </a:moveTo>
                      <a:lnTo>
                        <a:pt x="0" y="41803"/>
                      </a:lnTo>
                    </a:path>
                  </a:pathLst>
                </a:custGeom>
                <a:noFill/>
                <a:ln w="1775" cap="flat" cmpd="sng">
                  <a:solidFill>
                    <a:srgbClr val="A988F2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9" name="Google Shape;5139;p13"/>
                <p:cNvSpPr/>
                <p:nvPr/>
              </p:nvSpPr>
              <p:spPr>
                <a:xfrm>
                  <a:off x="-518925" y="2435750"/>
                  <a:ext cx="25" cy="101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40756" fill="none" extrusionOk="0">
                      <a:moveTo>
                        <a:pt x="1" y="1"/>
                      </a:moveTo>
                      <a:lnTo>
                        <a:pt x="1" y="40756"/>
                      </a:lnTo>
                    </a:path>
                  </a:pathLst>
                </a:custGeom>
                <a:solidFill>
                  <a:schemeClr val="accent4"/>
                </a:solidFill>
                <a:ln w="1775" cap="flat" cmpd="sng">
                  <a:solidFill>
                    <a:srgbClr val="A988F2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0" name="Google Shape;5140;p13"/>
                <p:cNvSpPr/>
                <p:nvPr/>
              </p:nvSpPr>
              <p:spPr>
                <a:xfrm>
                  <a:off x="-471600" y="2445275"/>
                  <a:ext cx="25" cy="99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9732" fill="none" extrusionOk="0">
                      <a:moveTo>
                        <a:pt x="1" y="1"/>
                      </a:moveTo>
                      <a:lnTo>
                        <a:pt x="1" y="39732"/>
                      </a:lnTo>
                    </a:path>
                  </a:pathLst>
                </a:custGeom>
                <a:solidFill>
                  <a:schemeClr val="accent4"/>
                </a:solidFill>
                <a:ln w="1775" cap="flat" cmpd="sng">
                  <a:solidFill>
                    <a:srgbClr val="A988F2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1" name="Google Shape;5141;p13"/>
                <p:cNvSpPr/>
                <p:nvPr/>
              </p:nvSpPr>
              <p:spPr>
                <a:xfrm>
                  <a:off x="-424275" y="2455100"/>
                  <a:ext cx="25" cy="96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8696" fill="none" extrusionOk="0">
                      <a:moveTo>
                        <a:pt x="1" y="0"/>
                      </a:moveTo>
                      <a:lnTo>
                        <a:pt x="1" y="38696"/>
                      </a:lnTo>
                    </a:path>
                  </a:pathLst>
                </a:custGeom>
                <a:solidFill>
                  <a:schemeClr val="accent4"/>
                </a:solidFill>
                <a:ln w="1775" cap="flat" cmpd="sng">
                  <a:solidFill>
                    <a:srgbClr val="A988F2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2" name="Google Shape;5142;p13"/>
                <p:cNvSpPr/>
                <p:nvPr/>
              </p:nvSpPr>
              <p:spPr>
                <a:xfrm>
                  <a:off x="-376950" y="2464925"/>
                  <a:ext cx="25" cy="94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7660" fill="none" extrusionOk="0">
                      <a:moveTo>
                        <a:pt x="1" y="0"/>
                      </a:moveTo>
                      <a:lnTo>
                        <a:pt x="1" y="37660"/>
                      </a:lnTo>
                    </a:path>
                  </a:pathLst>
                </a:custGeom>
                <a:solidFill>
                  <a:schemeClr val="accent4"/>
                </a:solidFill>
                <a:ln w="1775" cap="flat" cmpd="sng">
                  <a:solidFill>
                    <a:srgbClr val="A988F2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3" name="Google Shape;5143;p13"/>
                <p:cNvSpPr/>
                <p:nvPr/>
              </p:nvSpPr>
              <p:spPr>
                <a:xfrm>
                  <a:off x="-329625" y="2474450"/>
                  <a:ext cx="25" cy="9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6624" fill="none" extrusionOk="0">
                      <a:moveTo>
                        <a:pt x="1" y="0"/>
                      </a:moveTo>
                      <a:lnTo>
                        <a:pt x="1" y="36624"/>
                      </a:lnTo>
                    </a:path>
                  </a:pathLst>
                </a:custGeom>
                <a:noFill/>
                <a:ln w="1775" cap="flat" cmpd="sng">
                  <a:solidFill>
                    <a:srgbClr val="A988F2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4" name="Google Shape;5144;p13"/>
                <p:cNvSpPr/>
                <p:nvPr/>
              </p:nvSpPr>
              <p:spPr>
                <a:xfrm>
                  <a:off x="-282275" y="2484275"/>
                  <a:ext cx="25" cy="88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5588" fill="none" extrusionOk="0">
                      <a:moveTo>
                        <a:pt x="0" y="0"/>
                      </a:moveTo>
                      <a:lnTo>
                        <a:pt x="0" y="35588"/>
                      </a:lnTo>
                    </a:path>
                  </a:pathLst>
                </a:custGeom>
                <a:solidFill>
                  <a:schemeClr val="accent4"/>
                </a:solidFill>
                <a:ln w="1775" cap="flat" cmpd="sng">
                  <a:solidFill>
                    <a:srgbClr val="A988F2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5" name="Google Shape;5145;p13"/>
                <p:cNvSpPr/>
                <p:nvPr/>
              </p:nvSpPr>
              <p:spPr>
                <a:xfrm>
                  <a:off x="-234650" y="2494100"/>
                  <a:ext cx="25" cy="86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4553" fill="none" extrusionOk="0">
                      <a:moveTo>
                        <a:pt x="0" y="0"/>
                      </a:moveTo>
                      <a:lnTo>
                        <a:pt x="0" y="34552"/>
                      </a:lnTo>
                    </a:path>
                  </a:pathLst>
                </a:custGeom>
                <a:solidFill>
                  <a:schemeClr val="accent4"/>
                </a:solidFill>
                <a:ln w="1775" cap="flat" cmpd="sng">
                  <a:solidFill>
                    <a:srgbClr val="A988F2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6" name="Google Shape;5146;p13"/>
                <p:cNvSpPr/>
                <p:nvPr/>
              </p:nvSpPr>
              <p:spPr>
                <a:xfrm>
                  <a:off x="-803175" y="2915275"/>
                  <a:ext cx="596525" cy="3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61" h="1501" extrusionOk="0">
                      <a:moveTo>
                        <a:pt x="0" y="0"/>
                      </a:moveTo>
                      <a:lnTo>
                        <a:pt x="48" y="1084"/>
                      </a:lnTo>
                      <a:lnTo>
                        <a:pt x="23860" y="1501"/>
                      </a:lnTo>
                      <a:lnTo>
                        <a:pt x="23813" y="5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7" name="Google Shape;5147;p13"/>
                <p:cNvSpPr/>
                <p:nvPr/>
              </p:nvSpPr>
              <p:spPr>
                <a:xfrm>
                  <a:off x="-593925" y="2485750"/>
                  <a:ext cx="25025" cy="92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37042" extrusionOk="0">
                      <a:moveTo>
                        <a:pt x="0" y="1"/>
                      </a:moveTo>
                      <a:lnTo>
                        <a:pt x="0" y="37041"/>
                      </a:lnTo>
                      <a:lnTo>
                        <a:pt x="381" y="36946"/>
                      </a:lnTo>
                      <a:lnTo>
                        <a:pt x="1000" y="36803"/>
                      </a:lnTo>
                      <a:lnTo>
                        <a:pt x="1000" y="227"/>
                      </a:lnTo>
                      <a:lnTo>
                        <a:pt x="381" y="84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988F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8" name="Google Shape;5148;p13"/>
                <p:cNvSpPr/>
                <p:nvPr/>
              </p:nvSpPr>
              <p:spPr>
                <a:xfrm>
                  <a:off x="-593925" y="2485750"/>
                  <a:ext cx="9550" cy="92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37042" extrusionOk="0">
                      <a:moveTo>
                        <a:pt x="0" y="1"/>
                      </a:moveTo>
                      <a:lnTo>
                        <a:pt x="0" y="37041"/>
                      </a:lnTo>
                      <a:lnTo>
                        <a:pt x="381" y="36946"/>
                      </a:lnTo>
                      <a:lnTo>
                        <a:pt x="381" y="84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988F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9" name="Google Shape;5149;p13"/>
                <p:cNvSpPr/>
                <p:nvPr/>
              </p:nvSpPr>
              <p:spPr>
                <a:xfrm>
                  <a:off x="-352225" y="2539925"/>
                  <a:ext cx="28300" cy="81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2" h="32565" extrusionOk="0">
                      <a:moveTo>
                        <a:pt x="0" y="1"/>
                      </a:moveTo>
                      <a:lnTo>
                        <a:pt x="0" y="32564"/>
                      </a:lnTo>
                      <a:lnTo>
                        <a:pt x="453" y="32457"/>
                      </a:lnTo>
                      <a:lnTo>
                        <a:pt x="1131" y="32290"/>
                      </a:lnTo>
                      <a:lnTo>
                        <a:pt x="1131" y="251"/>
                      </a:lnTo>
                      <a:lnTo>
                        <a:pt x="453" y="96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988F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0" name="Google Shape;5150;p13"/>
                <p:cNvSpPr/>
                <p:nvPr/>
              </p:nvSpPr>
              <p:spPr>
                <a:xfrm>
                  <a:off x="-352225" y="2539925"/>
                  <a:ext cx="11325" cy="81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32565" extrusionOk="0">
                      <a:moveTo>
                        <a:pt x="0" y="1"/>
                      </a:moveTo>
                      <a:lnTo>
                        <a:pt x="0" y="32564"/>
                      </a:lnTo>
                      <a:lnTo>
                        <a:pt x="453" y="32457"/>
                      </a:lnTo>
                      <a:lnTo>
                        <a:pt x="453" y="96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988F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1" name="Google Shape;5151;p13"/>
                <p:cNvSpPr/>
                <p:nvPr/>
              </p:nvSpPr>
              <p:spPr>
                <a:xfrm>
                  <a:off x="-854675" y="3651375"/>
                  <a:ext cx="689975" cy="59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99" h="23921" extrusionOk="0">
                      <a:moveTo>
                        <a:pt x="27599" y="1"/>
                      </a:moveTo>
                      <a:lnTo>
                        <a:pt x="0" y="12907"/>
                      </a:lnTo>
                      <a:lnTo>
                        <a:pt x="0" y="23920"/>
                      </a:lnTo>
                      <a:lnTo>
                        <a:pt x="27599" y="7275"/>
                      </a:lnTo>
                      <a:lnTo>
                        <a:pt x="27599" y="1"/>
                      </a:lnTo>
                      <a:close/>
                    </a:path>
                  </a:pathLst>
                </a:custGeom>
                <a:solidFill>
                  <a:srgbClr val="A988F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2" name="Google Shape;5152;p13"/>
                <p:cNvSpPr/>
                <p:nvPr/>
              </p:nvSpPr>
              <p:spPr>
                <a:xfrm>
                  <a:off x="-862425" y="1950575"/>
                  <a:ext cx="700075" cy="46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03" h="18563" extrusionOk="0">
                      <a:moveTo>
                        <a:pt x="1" y="0"/>
                      </a:moveTo>
                      <a:lnTo>
                        <a:pt x="1" y="9192"/>
                      </a:lnTo>
                      <a:lnTo>
                        <a:pt x="27826" y="18562"/>
                      </a:lnTo>
                      <a:cubicBezTo>
                        <a:pt x="27826" y="18562"/>
                        <a:pt x="28002" y="11870"/>
                        <a:pt x="27911" y="11870"/>
                      </a:cubicBezTo>
                      <a:cubicBezTo>
                        <a:pt x="27910" y="11870"/>
                        <a:pt x="27910" y="11870"/>
                        <a:pt x="27909" y="1187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988F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3" name="Google Shape;5153;p13"/>
                <p:cNvSpPr/>
                <p:nvPr/>
              </p:nvSpPr>
              <p:spPr>
                <a:xfrm>
                  <a:off x="-243300" y="2027975"/>
                  <a:ext cx="8375" cy="22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8871" extrusionOk="0">
                      <a:moveTo>
                        <a:pt x="1" y="0"/>
                      </a:moveTo>
                      <a:lnTo>
                        <a:pt x="1" y="7441"/>
                      </a:lnTo>
                      <a:lnTo>
                        <a:pt x="1" y="8870"/>
                      </a:lnTo>
                      <a:lnTo>
                        <a:pt x="334" y="8870"/>
                      </a:lnTo>
                      <a:lnTo>
                        <a:pt x="334" y="7584"/>
                      </a:lnTo>
                      <a:lnTo>
                        <a:pt x="334" y="179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4" name="Google Shape;5154;p13"/>
                <p:cNvSpPr/>
                <p:nvPr/>
              </p:nvSpPr>
              <p:spPr>
                <a:xfrm>
                  <a:off x="-362350" y="1966050"/>
                  <a:ext cx="8350" cy="2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" h="8847" extrusionOk="0">
                      <a:moveTo>
                        <a:pt x="0" y="1"/>
                      </a:moveTo>
                      <a:lnTo>
                        <a:pt x="0" y="8847"/>
                      </a:lnTo>
                      <a:lnTo>
                        <a:pt x="334" y="8847"/>
                      </a:lnTo>
                      <a:lnTo>
                        <a:pt x="334" y="179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5" name="Google Shape;5155;p13"/>
                <p:cNvSpPr/>
                <p:nvPr/>
              </p:nvSpPr>
              <p:spPr>
                <a:xfrm>
                  <a:off x="-527250" y="1880025"/>
                  <a:ext cx="8350" cy="22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" h="9097" extrusionOk="0">
                      <a:moveTo>
                        <a:pt x="0" y="1"/>
                      </a:moveTo>
                      <a:lnTo>
                        <a:pt x="0" y="8525"/>
                      </a:lnTo>
                      <a:lnTo>
                        <a:pt x="0" y="9097"/>
                      </a:lnTo>
                      <a:lnTo>
                        <a:pt x="334" y="9097"/>
                      </a:lnTo>
                      <a:lnTo>
                        <a:pt x="334" y="8668"/>
                      </a:lnTo>
                      <a:lnTo>
                        <a:pt x="334" y="179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6" name="Google Shape;5156;p13"/>
                <p:cNvSpPr/>
                <p:nvPr/>
              </p:nvSpPr>
              <p:spPr>
                <a:xfrm>
                  <a:off x="-749300" y="1770200"/>
                  <a:ext cx="8350" cy="22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" h="9145" extrusionOk="0">
                      <a:moveTo>
                        <a:pt x="0" y="0"/>
                      </a:moveTo>
                      <a:lnTo>
                        <a:pt x="0" y="9144"/>
                      </a:lnTo>
                      <a:lnTo>
                        <a:pt x="334" y="9144"/>
                      </a:lnTo>
                      <a:lnTo>
                        <a:pt x="334" y="0"/>
                      </a:lnTo>
                      <a:close/>
                    </a:path>
                  </a:pathLst>
                </a:custGeom>
                <a:solidFill>
                  <a:srgbClr val="A988F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7" name="Google Shape;5157;p13"/>
                <p:cNvSpPr/>
                <p:nvPr/>
              </p:nvSpPr>
              <p:spPr>
                <a:xfrm>
                  <a:off x="-582625" y="2240775"/>
                  <a:ext cx="16700" cy="180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72320" extrusionOk="0">
                      <a:moveTo>
                        <a:pt x="1" y="1"/>
                      </a:moveTo>
                      <a:lnTo>
                        <a:pt x="1" y="72319"/>
                      </a:lnTo>
                      <a:lnTo>
                        <a:pt x="667" y="72319"/>
                      </a:lnTo>
                      <a:lnTo>
                        <a:pt x="667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8" name="Google Shape;5158;p13"/>
                <p:cNvSpPr/>
                <p:nvPr/>
              </p:nvSpPr>
              <p:spPr>
                <a:xfrm>
                  <a:off x="-810325" y="2191075"/>
                  <a:ext cx="16700" cy="200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80356" extrusionOk="0">
                      <a:moveTo>
                        <a:pt x="0" y="1"/>
                      </a:moveTo>
                      <a:lnTo>
                        <a:pt x="0" y="80356"/>
                      </a:lnTo>
                      <a:lnTo>
                        <a:pt x="667" y="80356"/>
                      </a:lnTo>
                      <a:lnTo>
                        <a:pt x="667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9" name="Google Shape;5159;p13"/>
                <p:cNvSpPr/>
                <p:nvPr/>
              </p:nvSpPr>
              <p:spPr>
                <a:xfrm>
                  <a:off x="-340925" y="2240775"/>
                  <a:ext cx="16700" cy="149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59652" extrusionOk="0">
                      <a:moveTo>
                        <a:pt x="1" y="1"/>
                      </a:moveTo>
                      <a:lnTo>
                        <a:pt x="1" y="59651"/>
                      </a:lnTo>
                      <a:lnTo>
                        <a:pt x="667" y="59651"/>
                      </a:lnTo>
                      <a:lnTo>
                        <a:pt x="667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0" name="Google Shape;5160;p13"/>
                <p:cNvSpPr/>
                <p:nvPr/>
              </p:nvSpPr>
              <p:spPr>
                <a:xfrm>
                  <a:off x="-205200" y="2334250"/>
                  <a:ext cx="16700" cy="134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53710" extrusionOk="0">
                      <a:moveTo>
                        <a:pt x="1" y="1"/>
                      </a:moveTo>
                      <a:lnTo>
                        <a:pt x="1" y="53710"/>
                      </a:lnTo>
                      <a:lnTo>
                        <a:pt x="668" y="53710"/>
                      </a:lnTo>
                      <a:lnTo>
                        <a:pt x="668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1" name="Google Shape;5161;p13"/>
                <p:cNvSpPr/>
                <p:nvPr/>
              </p:nvSpPr>
              <p:spPr>
                <a:xfrm>
                  <a:off x="-854675" y="3651375"/>
                  <a:ext cx="689975" cy="59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99" h="23921" extrusionOk="0">
                      <a:moveTo>
                        <a:pt x="27599" y="1"/>
                      </a:moveTo>
                      <a:lnTo>
                        <a:pt x="0" y="12907"/>
                      </a:lnTo>
                      <a:lnTo>
                        <a:pt x="0" y="23920"/>
                      </a:lnTo>
                      <a:lnTo>
                        <a:pt x="27599" y="7275"/>
                      </a:lnTo>
                      <a:lnTo>
                        <a:pt x="2759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2" name="Google Shape;5162;p13"/>
                <p:cNvSpPr/>
                <p:nvPr/>
              </p:nvSpPr>
              <p:spPr>
                <a:xfrm>
                  <a:off x="-862425" y="1950575"/>
                  <a:ext cx="700075" cy="46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03" h="18563" extrusionOk="0">
                      <a:moveTo>
                        <a:pt x="1" y="0"/>
                      </a:moveTo>
                      <a:lnTo>
                        <a:pt x="1" y="9192"/>
                      </a:lnTo>
                      <a:lnTo>
                        <a:pt x="27826" y="18562"/>
                      </a:lnTo>
                      <a:cubicBezTo>
                        <a:pt x="27826" y="18562"/>
                        <a:pt x="28002" y="11870"/>
                        <a:pt x="27911" y="11870"/>
                      </a:cubicBezTo>
                      <a:cubicBezTo>
                        <a:pt x="27910" y="11870"/>
                        <a:pt x="27910" y="11870"/>
                        <a:pt x="27909" y="1187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3" name="Google Shape;5163;p13"/>
                <p:cNvSpPr/>
                <p:nvPr/>
              </p:nvSpPr>
              <p:spPr>
                <a:xfrm>
                  <a:off x="-604650" y="1730600"/>
                  <a:ext cx="764400" cy="49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6" h="19885" extrusionOk="0">
                      <a:moveTo>
                        <a:pt x="536" y="1"/>
                      </a:moveTo>
                      <a:cubicBezTo>
                        <a:pt x="358" y="1"/>
                        <a:pt x="1" y="4596"/>
                        <a:pt x="1" y="4596"/>
                      </a:cubicBezTo>
                      <a:lnTo>
                        <a:pt x="30064" y="19884"/>
                      </a:lnTo>
                      <a:lnTo>
                        <a:pt x="30576" y="16538"/>
                      </a:lnTo>
                      <a:lnTo>
                        <a:pt x="536" y="1"/>
                      </a:lnTo>
                      <a:close/>
                    </a:path>
                  </a:pathLst>
                </a:custGeom>
                <a:solidFill>
                  <a:srgbClr val="7659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4" name="Google Shape;5164;p13"/>
                <p:cNvSpPr/>
                <p:nvPr/>
              </p:nvSpPr>
              <p:spPr>
                <a:xfrm>
                  <a:off x="-164700" y="2069325"/>
                  <a:ext cx="311650" cy="15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66" h="6336" extrusionOk="0">
                      <a:moveTo>
                        <a:pt x="0" y="1"/>
                      </a:moveTo>
                      <a:lnTo>
                        <a:pt x="0" y="6335"/>
                      </a:lnTo>
                      <a:lnTo>
                        <a:pt x="12466" y="6335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659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5" name="Google Shape;5165;p13"/>
                <p:cNvSpPr/>
                <p:nvPr/>
              </p:nvSpPr>
              <p:spPr>
                <a:xfrm>
                  <a:off x="-164700" y="2069325"/>
                  <a:ext cx="311650" cy="15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66" h="6336" extrusionOk="0">
                      <a:moveTo>
                        <a:pt x="0" y="1"/>
                      </a:moveTo>
                      <a:lnTo>
                        <a:pt x="0" y="6335"/>
                      </a:lnTo>
                      <a:lnTo>
                        <a:pt x="12466" y="6335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659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6" name="Google Shape;5166;p13"/>
                <p:cNvSpPr/>
                <p:nvPr/>
              </p:nvSpPr>
              <p:spPr>
                <a:xfrm>
                  <a:off x="-604650" y="1728800"/>
                  <a:ext cx="764400" cy="49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6" h="19957" extrusionOk="0">
                      <a:moveTo>
                        <a:pt x="3820" y="0"/>
                      </a:moveTo>
                      <a:cubicBezTo>
                        <a:pt x="2421" y="0"/>
                        <a:pt x="1608" y="656"/>
                        <a:pt x="1608" y="656"/>
                      </a:cubicBezTo>
                      <a:lnTo>
                        <a:pt x="536" y="73"/>
                      </a:lnTo>
                      <a:lnTo>
                        <a:pt x="1" y="4668"/>
                      </a:lnTo>
                      <a:lnTo>
                        <a:pt x="30064" y="19956"/>
                      </a:lnTo>
                      <a:lnTo>
                        <a:pt x="30576" y="16610"/>
                      </a:lnTo>
                      <a:lnTo>
                        <a:pt x="27623" y="14967"/>
                      </a:lnTo>
                      <a:cubicBezTo>
                        <a:pt x="27623" y="14967"/>
                        <a:pt x="28242" y="12741"/>
                        <a:pt x="26313" y="11800"/>
                      </a:cubicBezTo>
                      <a:cubicBezTo>
                        <a:pt x="25760" y="11532"/>
                        <a:pt x="25207" y="11436"/>
                        <a:pt x="24700" y="11436"/>
                      </a:cubicBezTo>
                      <a:cubicBezTo>
                        <a:pt x="23429" y="11436"/>
                        <a:pt x="22444" y="12038"/>
                        <a:pt x="22444" y="12038"/>
                      </a:cubicBezTo>
                      <a:lnTo>
                        <a:pt x="18967" y="10217"/>
                      </a:lnTo>
                      <a:cubicBezTo>
                        <a:pt x="18967" y="10217"/>
                        <a:pt x="19253" y="7455"/>
                        <a:pt x="17146" y="6288"/>
                      </a:cubicBezTo>
                      <a:cubicBezTo>
                        <a:pt x="16630" y="6000"/>
                        <a:pt x="16126" y="5891"/>
                        <a:pt x="15658" y="5891"/>
                      </a:cubicBezTo>
                      <a:cubicBezTo>
                        <a:pt x="14210" y="5891"/>
                        <a:pt x="13109" y="6931"/>
                        <a:pt x="13109" y="6931"/>
                      </a:cubicBezTo>
                      <a:lnTo>
                        <a:pt x="8787" y="4585"/>
                      </a:lnTo>
                      <a:cubicBezTo>
                        <a:pt x="8787" y="4585"/>
                        <a:pt x="8930" y="1859"/>
                        <a:pt x="6085" y="537"/>
                      </a:cubicBezTo>
                      <a:cubicBezTo>
                        <a:pt x="5222" y="137"/>
                        <a:pt x="4459" y="0"/>
                        <a:pt x="38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7" name="Google Shape;5167;p13"/>
                <p:cNvSpPr/>
                <p:nvPr/>
              </p:nvSpPr>
              <p:spPr>
                <a:xfrm>
                  <a:off x="-1509525" y="1926750"/>
                  <a:ext cx="653675" cy="271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47" h="108753" extrusionOk="0">
                      <a:moveTo>
                        <a:pt x="1810" y="1"/>
                      </a:moveTo>
                      <a:cubicBezTo>
                        <a:pt x="1810" y="1"/>
                        <a:pt x="1798" y="668"/>
                        <a:pt x="1775" y="1894"/>
                      </a:cubicBezTo>
                      <a:cubicBezTo>
                        <a:pt x="1775" y="1930"/>
                        <a:pt x="1775" y="1954"/>
                        <a:pt x="1775" y="1989"/>
                      </a:cubicBezTo>
                      <a:cubicBezTo>
                        <a:pt x="1739" y="3966"/>
                        <a:pt x="1679" y="7323"/>
                        <a:pt x="1596" y="11669"/>
                      </a:cubicBezTo>
                      <a:cubicBezTo>
                        <a:pt x="1596" y="11693"/>
                        <a:pt x="1596" y="11729"/>
                        <a:pt x="1596" y="11752"/>
                      </a:cubicBezTo>
                      <a:cubicBezTo>
                        <a:pt x="1548" y="14586"/>
                        <a:pt x="1477" y="17825"/>
                        <a:pt x="1417" y="21373"/>
                      </a:cubicBezTo>
                      <a:lnTo>
                        <a:pt x="1417" y="21456"/>
                      </a:lnTo>
                      <a:cubicBezTo>
                        <a:pt x="1358" y="24444"/>
                        <a:pt x="1298" y="27659"/>
                        <a:pt x="1239" y="31005"/>
                      </a:cubicBezTo>
                      <a:lnTo>
                        <a:pt x="1239" y="31100"/>
                      </a:lnTo>
                      <a:cubicBezTo>
                        <a:pt x="1179" y="34160"/>
                        <a:pt x="1120" y="37339"/>
                        <a:pt x="1060" y="40589"/>
                      </a:cubicBezTo>
                      <a:lnTo>
                        <a:pt x="1060" y="40673"/>
                      </a:lnTo>
                      <a:cubicBezTo>
                        <a:pt x="1013" y="43768"/>
                        <a:pt x="953" y="46935"/>
                        <a:pt x="894" y="50114"/>
                      </a:cubicBezTo>
                      <a:lnTo>
                        <a:pt x="894" y="50198"/>
                      </a:lnTo>
                      <a:cubicBezTo>
                        <a:pt x="846" y="53317"/>
                        <a:pt x="786" y="56460"/>
                        <a:pt x="727" y="59580"/>
                      </a:cubicBezTo>
                      <a:lnTo>
                        <a:pt x="727" y="59675"/>
                      </a:lnTo>
                      <a:cubicBezTo>
                        <a:pt x="667" y="62818"/>
                        <a:pt x="620" y="65949"/>
                        <a:pt x="572" y="68997"/>
                      </a:cubicBezTo>
                      <a:lnTo>
                        <a:pt x="572" y="69093"/>
                      </a:lnTo>
                      <a:cubicBezTo>
                        <a:pt x="513" y="72272"/>
                        <a:pt x="465" y="75391"/>
                        <a:pt x="405" y="78380"/>
                      </a:cubicBezTo>
                      <a:lnTo>
                        <a:pt x="405" y="78463"/>
                      </a:lnTo>
                      <a:cubicBezTo>
                        <a:pt x="358" y="81713"/>
                        <a:pt x="298" y="84809"/>
                        <a:pt x="251" y="87702"/>
                      </a:cubicBezTo>
                      <a:lnTo>
                        <a:pt x="251" y="87797"/>
                      </a:lnTo>
                      <a:cubicBezTo>
                        <a:pt x="203" y="91167"/>
                        <a:pt x="155" y="94262"/>
                        <a:pt x="120" y="96977"/>
                      </a:cubicBezTo>
                      <a:lnTo>
                        <a:pt x="120" y="97072"/>
                      </a:lnTo>
                      <a:cubicBezTo>
                        <a:pt x="60" y="101037"/>
                        <a:pt x="12" y="104180"/>
                        <a:pt x="1" y="106204"/>
                      </a:cubicBezTo>
                      <a:cubicBezTo>
                        <a:pt x="1" y="106240"/>
                        <a:pt x="1" y="106276"/>
                        <a:pt x="1" y="106300"/>
                      </a:cubicBezTo>
                      <a:cubicBezTo>
                        <a:pt x="1" y="107883"/>
                        <a:pt x="1" y="108752"/>
                        <a:pt x="24" y="108752"/>
                      </a:cubicBezTo>
                      <a:lnTo>
                        <a:pt x="7121" y="104442"/>
                      </a:lnTo>
                      <a:lnTo>
                        <a:pt x="7692" y="104097"/>
                      </a:lnTo>
                      <a:lnTo>
                        <a:pt x="8454" y="103633"/>
                      </a:lnTo>
                      <a:lnTo>
                        <a:pt x="17610" y="98084"/>
                      </a:lnTo>
                      <a:lnTo>
                        <a:pt x="20682" y="96227"/>
                      </a:lnTo>
                      <a:lnTo>
                        <a:pt x="26147" y="92905"/>
                      </a:lnTo>
                      <a:lnTo>
                        <a:pt x="26147" y="8978"/>
                      </a:lnTo>
                      <a:lnTo>
                        <a:pt x="1810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8" name="Google Shape;5168;p13"/>
                <p:cNvSpPr/>
                <p:nvPr/>
              </p:nvSpPr>
              <p:spPr>
                <a:xfrm>
                  <a:off x="-1499100" y="1731200"/>
                  <a:ext cx="934650" cy="4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86" h="16801" extrusionOk="0">
                      <a:moveTo>
                        <a:pt x="179" y="1"/>
                      </a:moveTo>
                      <a:lnTo>
                        <a:pt x="179" y="1"/>
                      </a:lnTo>
                      <a:cubicBezTo>
                        <a:pt x="0" y="167"/>
                        <a:pt x="512" y="7978"/>
                        <a:pt x="512" y="7978"/>
                      </a:cubicBezTo>
                      <a:lnTo>
                        <a:pt x="25730" y="16800"/>
                      </a:lnTo>
                      <a:lnTo>
                        <a:pt x="37386" y="15836"/>
                      </a:lnTo>
                      <a:lnTo>
                        <a:pt x="179" y="1"/>
                      </a:lnTo>
                      <a:close/>
                    </a:path>
                  </a:pathLst>
                </a:custGeom>
                <a:solidFill>
                  <a:srgbClr val="A988F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9" name="Google Shape;5169;p13"/>
                <p:cNvSpPr/>
                <p:nvPr/>
              </p:nvSpPr>
              <p:spPr>
                <a:xfrm>
                  <a:off x="-1474700" y="642975"/>
                  <a:ext cx="910250" cy="148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10" h="59365" extrusionOk="0">
                      <a:moveTo>
                        <a:pt x="1" y="0"/>
                      </a:moveTo>
                      <a:lnTo>
                        <a:pt x="1" y="44053"/>
                      </a:lnTo>
                      <a:lnTo>
                        <a:pt x="36410" y="59365"/>
                      </a:lnTo>
                      <a:lnTo>
                        <a:pt x="36410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0" name="Google Shape;5170;p13"/>
                <p:cNvSpPr/>
                <p:nvPr/>
              </p:nvSpPr>
              <p:spPr>
                <a:xfrm>
                  <a:off x="-1474700" y="1535650"/>
                  <a:ext cx="910250" cy="42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10" h="16824" extrusionOk="0">
                      <a:moveTo>
                        <a:pt x="1" y="0"/>
                      </a:moveTo>
                      <a:lnTo>
                        <a:pt x="1" y="83"/>
                      </a:lnTo>
                      <a:lnTo>
                        <a:pt x="36410" y="16824"/>
                      </a:lnTo>
                      <a:lnTo>
                        <a:pt x="36410" y="16728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1" name="Google Shape;5171;p13"/>
                <p:cNvSpPr/>
                <p:nvPr/>
              </p:nvSpPr>
              <p:spPr>
                <a:xfrm>
                  <a:off x="-1474700" y="1395750"/>
                  <a:ext cx="910250" cy="42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10" h="17110" extrusionOk="0">
                      <a:moveTo>
                        <a:pt x="1" y="0"/>
                      </a:moveTo>
                      <a:lnTo>
                        <a:pt x="1" y="95"/>
                      </a:lnTo>
                      <a:lnTo>
                        <a:pt x="36410" y="17109"/>
                      </a:lnTo>
                      <a:lnTo>
                        <a:pt x="36410" y="1701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2" name="Google Shape;5172;p13"/>
                <p:cNvSpPr/>
                <p:nvPr/>
              </p:nvSpPr>
              <p:spPr>
                <a:xfrm>
                  <a:off x="-1474700" y="1256150"/>
                  <a:ext cx="910250" cy="43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10" h="17384" extrusionOk="0">
                      <a:moveTo>
                        <a:pt x="1" y="0"/>
                      </a:moveTo>
                      <a:lnTo>
                        <a:pt x="1" y="95"/>
                      </a:lnTo>
                      <a:lnTo>
                        <a:pt x="36410" y="17383"/>
                      </a:lnTo>
                      <a:lnTo>
                        <a:pt x="36410" y="17288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3" name="Google Shape;5173;p13"/>
                <p:cNvSpPr/>
                <p:nvPr/>
              </p:nvSpPr>
              <p:spPr>
                <a:xfrm>
                  <a:off x="-1474700" y="1116550"/>
                  <a:ext cx="910250" cy="44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10" h="17658" extrusionOk="0">
                      <a:moveTo>
                        <a:pt x="1" y="0"/>
                      </a:moveTo>
                      <a:lnTo>
                        <a:pt x="1" y="95"/>
                      </a:lnTo>
                      <a:lnTo>
                        <a:pt x="36410" y="17657"/>
                      </a:lnTo>
                      <a:lnTo>
                        <a:pt x="36410" y="1756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4" name="Google Shape;5174;p13"/>
                <p:cNvSpPr/>
                <p:nvPr/>
              </p:nvSpPr>
              <p:spPr>
                <a:xfrm>
                  <a:off x="-1474700" y="976950"/>
                  <a:ext cx="910250" cy="4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10" h="17931" extrusionOk="0">
                      <a:moveTo>
                        <a:pt x="1" y="0"/>
                      </a:moveTo>
                      <a:lnTo>
                        <a:pt x="1" y="95"/>
                      </a:lnTo>
                      <a:lnTo>
                        <a:pt x="36410" y="17931"/>
                      </a:lnTo>
                      <a:lnTo>
                        <a:pt x="36410" y="1783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5" name="Google Shape;5175;p13"/>
                <p:cNvSpPr/>
                <p:nvPr/>
              </p:nvSpPr>
              <p:spPr>
                <a:xfrm>
                  <a:off x="-1474700" y="837650"/>
                  <a:ext cx="910250" cy="45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10" h="18193" extrusionOk="0">
                      <a:moveTo>
                        <a:pt x="1" y="0"/>
                      </a:moveTo>
                      <a:lnTo>
                        <a:pt x="1" y="95"/>
                      </a:lnTo>
                      <a:lnTo>
                        <a:pt x="36410" y="18193"/>
                      </a:lnTo>
                      <a:lnTo>
                        <a:pt x="36410" y="1809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6" name="Google Shape;5176;p13"/>
                <p:cNvSpPr/>
                <p:nvPr/>
              </p:nvSpPr>
              <p:spPr>
                <a:xfrm>
                  <a:off x="-1474700" y="698050"/>
                  <a:ext cx="910250" cy="46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10" h="18455" extrusionOk="0">
                      <a:moveTo>
                        <a:pt x="1" y="0"/>
                      </a:moveTo>
                      <a:lnTo>
                        <a:pt x="1" y="95"/>
                      </a:lnTo>
                      <a:lnTo>
                        <a:pt x="36410" y="18455"/>
                      </a:lnTo>
                      <a:lnTo>
                        <a:pt x="36410" y="1837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7" name="Google Shape;5177;p13"/>
                <p:cNvSpPr/>
                <p:nvPr/>
              </p:nvSpPr>
              <p:spPr>
                <a:xfrm>
                  <a:off x="-1314550" y="642975"/>
                  <a:ext cx="750100" cy="38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4" h="15348" extrusionOk="0">
                      <a:moveTo>
                        <a:pt x="0" y="0"/>
                      </a:moveTo>
                      <a:lnTo>
                        <a:pt x="30004" y="15347"/>
                      </a:lnTo>
                      <a:lnTo>
                        <a:pt x="30004" y="15252"/>
                      </a:lnTo>
                      <a:lnTo>
                        <a:pt x="191" y="0"/>
                      </a:lnTo>
                      <a:close/>
                    </a:path>
                  </a:pathLst>
                </a:custGeom>
                <a:solidFill>
                  <a:srgbClr val="D8BB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8" name="Google Shape;5178;p13"/>
                <p:cNvSpPr/>
                <p:nvPr/>
              </p:nvSpPr>
              <p:spPr>
                <a:xfrm>
                  <a:off x="-1048150" y="642975"/>
                  <a:ext cx="483700" cy="25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48" h="10038" extrusionOk="0">
                      <a:moveTo>
                        <a:pt x="0" y="0"/>
                      </a:moveTo>
                      <a:lnTo>
                        <a:pt x="19348" y="10037"/>
                      </a:lnTo>
                      <a:lnTo>
                        <a:pt x="19348" y="9942"/>
                      </a:lnTo>
                      <a:lnTo>
                        <a:pt x="191" y="0"/>
                      </a:lnTo>
                      <a:close/>
                    </a:path>
                  </a:pathLst>
                </a:custGeom>
                <a:solidFill>
                  <a:srgbClr val="D8BB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9" name="Google Shape;5179;p13"/>
                <p:cNvSpPr/>
                <p:nvPr/>
              </p:nvSpPr>
              <p:spPr>
                <a:xfrm>
                  <a:off x="-788900" y="642975"/>
                  <a:ext cx="224450" cy="1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78" h="4728" extrusionOk="0">
                      <a:moveTo>
                        <a:pt x="1" y="0"/>
                      </a:moveTo>
                      <a:lnTo>
                        <a:pt x="8978" y="4727"/>
                      </a:lnTo>
                      <a:lnTo>
                        <a:pt x="8978" y="4632"/>
                      </a:lnTo>
                      <a:lnTo>
                        <a:pt x="179" y="0"/>
                      </a:lnTo>
                      <a:close/>
                    </a:path>
                  </a:pathLst>
                </a:custGeom>
                <a:solidFill>
                  <a:srgbClr val="D8BB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0" name="Google Shape;5180;p13"/>
                <p:cNvSpPr/>
                <p:nvPr/>
              </p:nvSpPr>
              <p:spPr>
                <a:xfrm>
                  <a:off x="-1499100" y="1731200"/>
                  <a:ext cx="934650" cy="4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86" h="16801" extrusionOk="0">
                      <a:moveTo>
                        <a:pt x="179" y="1"/>
                      </a:moveTo>
                      <a:lnTo>
                        <a:pt x="179" y="1"/>
                      </a:lnTo>
                      <a:cubicBezTo>
                        <a:pt x="0" y="167"/>
                        <a:pt x="512" y="7978"/>
                        <a:pt x="512" y="7978"/>
                      </a:cubicBezTo>
                      <a:lnTo>
                        <a:pt x="25730" y="16800"/>
                      </a:lnTo>
                      <a:lnTo>
                        <a:pt x="37386" y="15836"/>
                      </a:lnTo>
                      <a:lnTo>
                        <a:pt x="17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1" name="Google Shape;5181;p13"/>
                <p:cNvSpPr/>
                <p:nvPr/>
              </p:nvSpPr>
              <p:spPr>
                <a:xfrm>
                  <a:off x="-1486300" y="1599050"/>
                  <a:ext cx="921850" cy="5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74" h="21122" extrusionOk="0">
                      <a:moveTo>
                        <a:pt x="0" y="0"/>
                      </a:moveTo>
                      <a:lnTo>
                        <a:pt x="0" y="5810"/>
                      </a:lnTo>
                      <a:lnTo>
                        <a:pt x="36874" y="21122"/>
                      </a:lnTo>
                      <a:lnTo>
                        <a:pt x="36874" y="160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2" name="Google Shape;5182;p13"/>
                <p:cNvSpPr/>
                <p:nvPr/>
              </p:nvSpPr>
              <p:spPr>
                <a:xfrm>
                  <a:off x="-1494650" y="1744300"/>
                  <a:ext cx="930200" cy="38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08" h="15312" fill="none" extrusionOk="0">
                      <a:moveTo>
                        <a:pt x="1" y="0"/>
                      </a:moveTo>
                      <a:lnTo>
                        <a:pt x="37208" y="15312"/>
                      </a:lnTo>
                    </a:path>
                  </a:pathLst>
                </a:custGeom>
                <a:noFill/>
                <a:ln w="3875" cap="flat" cmpd="sng">
                  <a:solidFill>
                    <a:srgbClr val="7659EF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3" name="Google Shape;5183;p13"/>
                <p:cNvSpPr/>
                <p:nvPr/>
              </p:nvSpPr>
              <p:spPr>
                <a:xfrm>
                  <a:off x="-1504750" y="434025"/>
                  <a:ext cx="868575" cy="134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43" h="53817" extrusionOk="0">
                      <a:moveTo>
                        <a:pt x="0" y="0"/>
                      </a:moveTo>
                      <a:lnTo>
                        <a:pt x="0" y="37660"/>
                      </a:lnTo>
                      <a:lnTo>
                        <a:pt x="34230" y="53816"/>
                      </a:lnTo>
                      <a:lnTo>
                        <a:pt x="34230" y="53816"/>
                      </a:lnTo>
                      <a:cubicBezTo>
                        <a:pt x="34113" y="53714"/>
                        <a:pt x="34743" y="0"/>
                        <a:pt x="34743" y="0"/>
                      </a:cubicBezTo>
                      <a:close/>
                      <a:moveTo>
                        <a:pt x="34230" y="53816"/>
                      </a:moveTo>
                      <a:cubicBezTo>
                        <a:pt x="34230" y="53816"/>
                        <a:pt x="34230" y="53816"/>
                        <a:pt x="34231" y="53816"/>
                      </a:cubicBezTo>
                      <a:lnTo>
                        <a:pt x="34230" y="53816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4" name="Google Shape;5184;p13"/>
                <p:cNvSpPr/>
                <p:nvPr/>
              </p:nvSpPr>
              <p:spPr>
                <a:xfrm>
                  <a:off x="-1463375" y="461100"/>
                  <a:ext cx="785525" cy="12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21" h="48805" extrusionOk="0">
                      <a:moveTo>
                        <a:pt x="0" y="1"/>
                      </a:moveTo>
                      <a:lnTo>
                        <a:pt x="0" y="34064"/>
                      </a:lnTo>
                      <a:lnTo>
                        <a:pt x="31075" y="48804"/>
                      </a:lnTo>
                      <a:lnTo>
                        <a:pt x="31075" y="48804"/>
                      </a:lnTo>
                      <a:cubicBezTo>
                        <a:pt x="30981" y="48720"/>
                        <a:pt x="31421" y="1"/>
                        <a:pt x="31421" y="1"/>
                      </a:cubicBezTo>
                      <a:close/>
                      <a:moveTo>
                        <a:pt x="31075" y="48804"/>
                      </a:moveTo>
                      <a:lnTo>
                        <a:pt x="31075" y="48804"/>
                      </a:lnTo>
                      <a:cubicBezTo>
                        <a:pt x="31075" y="48804"/>
                        <a:pt x="31075" y="48804"/>
                        <a:pt x="31075" y="48804"/>
                      </a:cubicBezTo>
                      <a:lnTo>
                        <a:pt x="31075" y="48804"/>
                      </a:lnTo>
                      <a:close/>
                    </a:path>
                  </a:pathLst>
                </a:custGeom>
                <a:solidFill>
                  <a:srgbClr val="FFDE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5" name="Google Shape;5185;p13"/>
                <p:cNvSpPr/>
                <p:nvPr/>
              </p:nvSpPr>
              <p:spPr>
                <a:xfrm>
                  <a:off x="-1463375" y="461100"/>
                  <a:ext cx="785525" cy="12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21" h="48805" extrusionOk="0">
                      <a:moveTo>
                        <a:pt x="31075" y="48804"/>
                      </a:moveTo>
                      <a:lnTo>
                        <a:pt x="0" y="34064"/>
                      </a:lnTo>
                      <a:lnTo>
                        <a:pt x="0" y="1"/>
                      </a:lnTo>
                      <a:lnTo>
                        <a:pt x="31421" y="1"/>
                      </a:lnTo>
                      <a:cubicBezTo>
                        <a:pt x="31421" y="1"/>
                        <a:pt x="30980" y="48804"/>
                        <a:pt x="31075" y="4880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6" name="Google Shape;5186;p13"/>
                <p:cNvSpPr/>
                <p:nvPr/>
              </p:nvSpPr>
              <p:spPr>
                <a:xfrm>
                  <a:off x="-1463375" y="461100"/>
                  <a:ext cx="785225" cy="12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09" h="48805" extrusionOk="0">
                      <a:moveTo>
                        <a:pt x="0" y="1"/>
                      </a:moveTo>
                      <a:lnTo>
                        <a:pt x="0" y="1358"/>
                      </a:lnTo>
                      <a:lnTo>
                        <a:pt x="30111" y="1358"/>
                      </a:lnTo>
                      <a:cubicBezTo>
                        <a:pt x="30111" y="1358"/>
                        <a:pt x="29766" y="39041"/>
                        <a:pt x="29754" y="48173"/>
                      </a:cubicBezTo>
                      <a:lnTo>
                        <a:pt x="31075" y="48804"/>
                      </a:lnTo>
                      <a:lnTo>
                        <a:pt x="31075" y="48804"/>
                      </a:lnTo>
                      <a:cubicBezTo>
                        <a:pt x="30981" y="48719"/>
                        <a:pt x="31409" y="1"/>
                        <a:pt x="31409" y="1"/>
                      </a:cubicBezTo>
                      <a:close/>
                      <a:moveTo>
                        <a:pt x="31075" y="48804"/>
                      </a:moveTo>
                      <a:cubicBezTo>
                        <a:pt x="31075" y="48804"/>
                        <a:pt x="31075" y="48804"/>
                        <a:pt x="31075" y="48804"/>
                      </a:cubicBezTo>
                      <a:lnTo>
                        <a:pt x="31075" y="4880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7" name="Google Shape;5187;p13"/>
                <p:cNvSpPr/>
                <p:nvPr/>
              </p:nvSpPr>
              <p:spPr>
                <a:xfrm>
                  <a:off x="-1480650" y="1016525"/>
                  <a:ext cx="825425" cy="42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7" h="16932" extrusionOk="0">
                      <a:moveTo>
                        <a:pt x="691" y="1"/>
                      </a:moveTo>
                      <a:lnTo>
                        <a:pt x="0" y="1560"/>
                      </a:lnTo>
                      <a:lnTo>
                        <a:pt x="477" y="1787"/>
                      </a:lnTo>
                      <a:lnTo>
                        <a:pt x="32314" y="16931"/>
                      </a:lnTo>
                      <a:lnTo>
                        <a:pt x="32540" y="16431"/>
                      </a:lnTo>
                      <a:lnTo>
                        <a:pt x="33017" y="15360"/>
                      </a:ln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rgbClr val="7659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8" name="Google Shape;5188;p13"/>
                <p:cNvSpPr/>
                <p:nvPr/>
              </p:nvSpPr>
              <p:spPr>
                <a:xfrm>
                  <a:off x="-1468750" y="1048675"/>
                  <a:ext cx="801625" cy="39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5" h="15646" extrusionOk="0">
                      <a:moveTo>
                        <a:pt x="215" y="1"/>
                      </a:moveTo>
                      <a:lnTo>
                        <a:pt x="1" y="501"/>
                      </a:lnTo>
                      <a:lnTo>
                        <a:pt x="31838" y="15645"/>
                      </a:lnTo>
                      <a:lnTo>
                        <a:pt x="32064" y="15145"/>
                      </a:lnTo>
                      <a:lnTo>
                        <a:pt x="215" y="1"/>
                      </a:lnTo>
                      <a:close/>
                    </a:path>
                  </a:pathLst>
                </a:custGeom>
                <a:solidFill>
                  <a:srgbClr val="7659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9" name="Google Shape;5189;p13"/>
                <p:cNvSpPr/>
                <p:nvPr/>
              </p:nvSpPr>
              <p:spPr>
                <a:xfrm>
                  <a:off x="-1038325" y="435500"/>
                  <a:ext cx="40500" cy="110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0" h="44233" extrusionOk="0">
                      <a:moveTo>
                        <a:pt x="0" y="1"/>
                      </a:moveTo>
                      <a:lnTo>
                        <a:pt x="0" y="44232"/>
                      </a:lnTo>
                      <a:lnTo>
                        <a:pt x="1619" y="44232"/>
                      </a:lnTo>
                      <a:lnTo>
                        <a:pt x="1619" y="1"/>
                      </a:lnTo>
                      <a:close/>
                    </a:path>
                  </a:pathLst>
                </a:custGeom>
                <a:solidFill>
                  <a:srgbClr val="7659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0" name="Google Shape;5190;p13"/>
                <p:cNvSpPr/>
                <p:nvPr/>
              </p:nvSpPr>
              <p:spPr>
                <a:xfrm>
                  <a:off x="-1038325" y="435500"/>
                  <a:ext cx="15500" cy="108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43411" extrusionOk="0">
                      <a:moveTo>
                        <a:pt x="0" y="1"/>
                      </a:moveTo>
                      <a:lnTo>
                        <a:pt x="0" y="43149"/>
                      </a:lnTo>
                      <a:lnTo>
                        <a:pt x="619" y="43411"/>
                      </a:lnTo>
                      <a:lnTo>
                        <a:pt x="619" y="1"/>
                      </a:lnTo>
                      <a:close/>
                    </a:path>
                  </a:pathLst>
                </a:custGeom>
                <a:solidFill>
                  <a:srgbClr val="7659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1" name="Google Shape;5191;p13"/>
                <p:cNvSpPr/>
                <p:nvPr/>
              </p:nvSpPr>
              <p:spPr>
                <a:xfrm>
                  <a:off x="-1465175" y="1974075"/>
                  <a:ext cx="609325" cy="20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73" h="8252" extrusionOk="0">
                      <a:moveTo>
                        <a:pt x="1" y="1"/>
                      </a:moveTo>
                      <a:cubicBezTo>
                        <a:pt x="1" y="37"/>
                        <a:pt x="1" y="61"/>
                        <a:pt x="1" y="96"/>
                      </a:cubicBezTo>
                      <a:lnTo>
                        <a:pt x="24373" y="8252"/>
                      </a:lnTo>
                      <a:lnTo>
                        <a:pt x="24373" y="8169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2" name="Google Shape;5192;p13"/>
                <p:cNvSpPr/>
                <p:nvPr/>
              </p:nvSpPr>
              <p:spPr>
                <a:xfrm>
                  <a:off x="-1469625" y="2218450"/>
                  <a:ext cx="613775" cy="14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51" h="5681" extrusionOk="0">
                      <a:moveTo>
                        <a:pt x="0" y="1"/>
                      </a:moveTo>
                      <a:cubicBezTo>
                        <a:pt x="0" y="25"/>
                        <a:pt x="0" y="61"/>
                        <a:pt x="0" y="84"/>
                      </a:cubicBezTo>
                      <a:lnTo>
                        <a:pt x="24551" y="5680"/>
                      </a:lnTo>
                      <a:lnTo>
                        <a:pt x="24551" y="559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3" name="Google Shape;5193;p13"/>
                <p:cNvSpPr/>
                <p:nvPr/>
              </p:nvSpPr>
              <p:spPr>
                <a:xfrm>
                  <a:off x="-992500" y="2521775"/>
                  <a:ext cx="136650" cy="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6" h="787" extrusionOk="0">
                      <a:moveTo>
                        <a:pt x="1" y="0"/>
                      </a:moveTo>
                      <a:lnTo>
                        <a:pt x="1" y="96"/>
                      </a:lnTo>
                      <a:lnTo>
                        <a:pt x="5466" y="786"/>
                      </a:lnTo>
                      <a:lnTo>
                        <a:pt x="5466" y="69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4" name="Google Shape;5194;p13"/>
                <p:cNvSpPr/>
                <p:nvPr/>
              </p:nvSpPr>
              <p:spPr>
                <a:xfrm>
                  <a:off x="-992500" y="2716750"/>
                  <a:ext cx="136650" cy="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6" h="251" extrusionOk="0">
                      <a:moveTo>
                        <a:pt x="1" y="0"/>
                      </a:moveTo>
                      <a:lnTo>
                        <a:pt x="1" y="83"/>
                      </a:lnTo>
                      <a:lnTo>
                        <a:pt x="5466" y="250"/>
                      </a:lnTo>
                      <a:lnTo>
                        <a:pt x="5466" y="155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5" name="Google Shape;5195;p13"/>
                <p:cNvSpPr/>
                <p:nvPr/>
              </p:nvSpPr>
              <p:spPr>
                <a:xfrm>
                  <a:off x="-992500" y="2903075"/>
                  <a:ext cx="136650" cy="1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6" h="429" extrusionOk="0">
                      <a:moveTo>
                        <a:pt x="5466" y="0"/>
                      </a:moveTo>
                      <a:lnTo>
                        <a:pt x="1" y="346"/>
                      </a:lnTo>
                      <a:lnTo>
                        <a:pt x="1" y="429"/>
                      </a:lnTo>
                      <a:lnTo>
                        <a:pt x="5466" y="96"/>
                      </a:lnTo>
                      <a:lnTo>
                        <a:pt x="546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6" name="Google Shape;5196;p13"/>
                <p:cNvSpPr/>
                <p:nvPr/>
              </p:nvSpPr>
              <p:spPr>
                <a:xfrm>
                  <a:off x="-992500" y="3086125"/>
                  <a:ext cx="136650" cy="2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6" h="894" extrusionOk="0">
                      <a:moveTo>
                        <a:pt x="5466" y="1"/>
                      </a:moveTo>
                      <a:lnTo>
                        <a:pt x="1" y="810"/>
                      </a:lnTo>
                      <a:lnTo>
                        <a:pt x="1" y="894"/>
                      </a:lnTo>
                      <a:lnTo>
                        <a:pt x="5466" y="96"/>
                      </a:lnTo>
                      <a:lnTo>
                        <a:pt x="546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7" name="Google Shape;5197;p13"/>
                <p:cNvSpPr/>
                <p:nvPr/>
              </p:nvSpPr>
              <p:spPr>
                <a:xfrm>
                  <a:off x="-992500" y="3270075"/>
                  <a:ext cx="136650" cy="3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6" h="1347" extrusionOk="0">
                      <a:moveTo>
                        <a:pt x="5466" y="1"/>
                      </a:moveTo>
                      <a:lnTo>
                        <a:pt x="1" y="1251"/>
                      </a:lnTo>
                      <a:lnTo>
                        <a:pt x="1" y="1346"/>
                      </a:lnTo>
                      <a:lnTo>
                        <a:pt x="5466" y="84"/>
                      </a:lnTo>
                      <a:lnTo>
                        <a:pt x="546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8" name="Google Shape;5198;p13"/>
                <p:cNvSpPr/>
                <p:nvPr/>
              </p:nvSpPr>
              <p:spPr>
                <a:xfrm>
                  <a:off x="-992500" y="3454325"/>
                  <a:ext cx="136650" cy="4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6" h="1775" extrusionOk="0">
                      <a:moveTo>
                        <a:pt x="5466" y="1"/>
                      </a:moveTo>
                      <a:lnTo>
                        <a:pt x="1" y="1691"/>
                      </a:lnTo>
                      <a:lnTo>
                        <a:pt x="1" y="1775"/>
                      </a:lnTo>
                      <a:lnTo>
                        <a:pt x="5466" y="84"/>
                      </a:lnTo>
                      <a:lnTo>
                        <a:pt x="546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9" name="Google Shape;5199;p13"/>
                <p:cNvSpPr/>
                <p:nvPr/>
              </p:nvSpPr>
              <p:spPr>
                <a:xfrm>
                  <a:off x="-992500" y="3639175"/>
                  <a:ext cx="136650" cy="5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6" h="2192" extrusionOk="0">
                      <a:moveTo>
                        <a:pt x="5466" y="0"/>
                      </a:moveTo>
                      <a:lnTo>
                        <a:pt x="1" y="2096"/>
                      </a:lnTo>
                      <a:lnTo>
                        <a:pt x="1" y="2191"/>
                      </a:lnTo>
                      <a:lnTo>
                        <a:pt x="5466" y="96"/>
                      </a:lnTo>
                      <a:lnTo>
                        <a:pt x="546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0" name="Google Shape;5200;p13"/>
                <p:cNvSpPr/>
                <p:nvPr/>
              </p:nvSpPr>
              <p:spPr>
                <a:xfrm>
                  <a:off x="-992500" y="3824325"/>
                  <a:ext cx="136650" cy="6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6" h="2596" extrusionOk="0">
                      <a:moveTo>
                        <a:pt x="5466" y="0"/>
                      </a:moveTo>
                      <a:lnTo>
                        <a:pt x="1" y="2488"/>
                      </a:lnTo>
                      <a:lnTo>
                        <a:pt x="1" y="2596"/>
                      </a:lnTo>
                      <a:lnTo>
                        <a:pt x="5466" y="107"/>
                      </a:lnTo>
                      <a:lnTo>
                        <a:pt x="546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1" name="Google Shape;5201;p13"/>
                <p:cNvSpPr/>
                <p:nvPr/>
              </p:nvSpPr>
              <p:spPr>
                <a:xfrm>
                  <a:off x="-992500" y="4010350"/>
                  <a:ext cx="136650" cy="74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6" h="2966" extrusionOk="0">
                      <a:moveTo>
                        <a:pt x="5466" y="0"/>
                      </a:moveTo>
                      <a:lnTo>
                        <a:pt x="1" y="2870"/>
                      </a:lnTo>
                      <a:lnTo>
                        <a:pt x="1" y="2965"/>
                      </a:lnTo>
                      <a:lnTo>
                        <a:pt x="5466" y="96"/>
                      </a:lnTo>
                      <a:lnTo>
                        <a:pt x="546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2" name="Google Shape;5202;p13"/>
                <p:cNvSpPr/>
                <p:nvPr/>
              </p:nvSpPr>
              <p:spPr>
                <a:xfrm>
                  <a:off x="-1509525" y="4580650"/>
                  <a:ext cx="2100" cy="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" h="144" extrusionOk="0">
                      <a:moveTo>
                        <a:pt x="84" y="1"/>
                      </a:moveTo>
                      <a:lnTo>
                        <a:pt x="1" y="48"/>
                      </a:lnTo>
                      <a:cubicBezTo>
                        <a:pt x="1" y="84"/>
                        <a:pt x="1" y="120"/>
                        <a:pt x="1" y="144"/>
                      </a:cubicBezTo>
                      <a:lnTo>
                        <a:pt x="84" y="108"/>
                      </a:lnTo>
                      <a:lnTo>
                        <a:pt x="84" y="1"/>
                      </a:lnTo>
                      <a:close/>
                    </a:path>
                  </a:pathLst>
                </a:custGeom>
                <a:solidFill>
                  <a:srgbClr val="D8BB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3" name="Google Shape;5203;p13"/>
                <p:cNvSpPr/>
                <p:nvPr/>
              </p:nvSpPr>
              <p:spPr>
                <a:xfrm>
                  <a:off x="-992500" y="4196675"/>
                  <a:ext cx="136650" cy="8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6" h="3323" extrusionOk="0">
                      <a:moveTo>
                        <a:pt x="5466" y="1"/>
                      </a:moveTo>
                      <a:lnTo>
                        <a:pt x="1" y="3215"/>
                      </a:lnTo>
                      <a:lnTo>
                        <a:pt x="1" y="3323"/>
                      </a:lnTo>
                      <a:lnTo>
                        <a:pt x="5466" y="96"/>
                      </a:lnTo>
                      <a:lnTo>
                        <a:pt x="5466" y="1"/>
                      </a:lnTo>
                      <a:close/>
                    </a:path>
                  </a:pathLst>
                </a:custGeom>
                <a:solidFill>
                  <a:srgbClr val="D8BB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4" name="Google Shape;5204;p13"/>
                <p:cNvSpPr/>
                <p:nvPr/>
              </p:nvSpPr>
              <p:spPr>
                <a:xfrm>
                  <a:off x="-1508925" y="2232450"/>
                  <a:ext cx="516450" cy="241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58" h="96525" extrusionOk="0">
                      <a:moveTo>
                        <a:pt x="2215" y="1"/>
                      </a:moveTo>
                      <a:lnTo>
                        <a:pt x="2120" y="4227"/>
                      </a:lnTo>
                      <a:lnTo>
                        <a:pt x="0" y="96524"/>
                      </a:lnTo>
                      <a:lnTo>
                        <a:pt x="7097" y="92214"/>
                      </a:lnTo>
                      <a:lnTo>
                        <a:pt x="7668" y="91869"/>
                      </a:lnTo>
                      <a:lnTo>
                        <a:pt x="8430" y="91405"/>
                      </a:lnTo>
                      <a:lnTo>
                        <a:pt x="17586" y="85856"/>
                      </a:lnTo>
                      <a:lnTo>
                        <a:pt x="20658" y="83999"/>
                      </a:lnTo>
                      <a:lnTo>
                        <a:pt x="20658" y="4406"/>
                      </a:lnTo>
                      <a:lnTo>
                        <a:pt x="2215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5" name="Google Shape;5205;p13"/>
                <p:cNvSpPr/>
                <p:nvPr/>
              </p:nvSpPr>
              <p:spPr>
                <a:xfrm>
                  <a:off x="-1508925" y="2338125"/>
                  <a:ext cx="439650" cy="2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6" h="92298" extrusionOk="0">
                      <a:moveTo>
                        <a:pt x="2120" y="0"/>
                      </a:moveTo>
                      <a:lnTo>
                        <a:pt x="0" y="92297"/>
                      </a:lnTo>
                      <a:lnTo>
                        <a:pt x="7097" y="87987"/>
                      </a:lnTo>
                      <a:lnTo>
                        <a:pt x="7668" y="87642"/>
                      </a:lnTo>
                      <a:lnTo>
                        <a:pt x="8430" y="87178"/>
                      </a:lnTo>
                      <a:lnTo>
                        <a:pt x="17586" y="81629"/>
                      </a:lnTo>
                      <a:lnTo>
                        <a:pt x="17586" y="3084"/>
                      </a:lnTo>
                      <a:lnTo>
                        <a:pt x="212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6" name="Google Shape;5206;p13"/>
                <p:cNvSpPr/>
                <p:nvPr/>
              </p:nvSpPr>
              <p:spPr>
                <a:xfrm>
                  <a:off x="-1491950" y="2449425"/>
                  <a:ext cx="335775" cy="108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1" h="43293" extrusionOk="0">
                      <a:moveTo>
                        <a:pt x="1597" y="0"/>
                      </a:moveTo>
                      <a:cubicBezTo>
                        <a:pt x="1597" y="0"/>
                        <a:pt x="1596" y="1"/>
                        <a:pt x="1595" y="1"/>
                      </a:cubicBezTo>
                      <a:lnTo>
                        <a:pt x="1599" y="2"/>
                      </a:lnTo>
                      <a:lnTo>
                        <a:pt x="1599" y="2"/>
                      </a:lnTo>
                      <a:cubicBezTo>
                        <a:pt x="1599" y="1"/>
                        <a:pt x="1598" y="0"/>
                        <a:pt x="1597" y="0"/>
                      </a:cubicBezTo>
                      <a:close/>
                      <a:moveTo>
                        <a:pt x="1599" y="2"/>
                      </a:moveTo>
                      <a:cubicBezTo>
                        <a:pt x="1800" y="293"/>
                        <a:pt x="0" y="43292"/>
                        <a:pt x="0" y="43292"/>
                      </a:cubicBezTo>
                      <a:lnTo>
                        <a:pt x="13430" y="39304"/>
                      </a:lnTo>
                      <a:lnTo>
                        <a:pt x="13430" y="1882"/>
                      </a:lnTo>
                      <a:lnTo>
                        <a:pt x="1599" y="2"/>
                      </a:lnTo>
                      <a:close/>
                    </a:path>
                  </a:pathLst>
                </a:custGeom>
                <a:solidFill>
                  <a:srgbClr val="D8BB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7" name="Google Shape;5207;p13"/>
                <p:cNvSpPr/>
                <p:nvPr/>
              </p:nvSpPr>
              <p:spPr>
                <a:xfrm>
                  <a:off x="-1491950" y="2443800"/>
                  <a:ext cx="335775" cy="10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1" h="43518" extrusionOk="0">
                      <a:moveTo>
                        <a:pt x="1595" y="226"/>
                      </a:moveTo>
                      <a:lnTo>
                        <a:pt x="13430" y="2107"/>
                      </a:lnTo>
                      <a:lnTo>
                        <a:pt x="13430" y="39529"/>
                      </a:lnTo>
                      <a:lnTo>
                        <a:pt x="0" y="43517"/>
                      </a:lnTo>
                      <a:cubicBezTo>
                        <a:pt x="0" y="43517"/>
                        <a:pt x="1822" y="0"/>
                        <a:pt x="1595" y="22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8" name="Google Shape;5208;p13"/>
                <p:cNvSpPr/>
                <p:nvPr/>
              </p:nvSpPr>
              <p:spPr>
                <a:xfrm>
                  <a:off x="-1331525" y="2415225"/>
                  <a:ext cx="33350" cy="212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" h="84904" extrusionOk="0">
                      <a:moveTo>
                        <a:pt x="1" y="0"/>
                      </a:moveTo>
                      <a:lnTo>
                        <a:pt x="1" y="84903"/>
                      </a:lnTo>
                      <a:lnTo>
                        <a:pt x="572" y="84558"/>
                      </a:lnTo>
                      <a:lnTo>
                        <a:pt x="1334" y="84094"/>
                      </a:lnTo>
                      <a:lnTo>
                        <a:pt x="1334" y="0"/>
                      </a:lnTo>
                      <a:close/>
                    </a:path>
                  </a:pathLst>
                </a:custGeom>
                <a:solidFill>
                  <a:srgbClr val="7659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9" name="Google Shape;5209;p13"/>
                <p:cNvSpPr/>
                <p:nvPr/>
              </p:nvSpPr>
              <p:spPr>
                <a:xfrm>
                  <a:off x="-1331525" y="2468500"/>
                  <a:ext cx="14300" cy="206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82773" extrusionOk="0">
                      <a:moveTo>
                        <a:pt x="1" y="0"/>
                      </a:moveTo>
                      <a:lnTo>
                        <a:pt x="1" y="82772"/>
                      </a:lnTo>
                      <a:lnTo>
                        <a:pt x="572" y="82427"/>
                      </a:lnTo>
                      <a:lnTo>
                        <a:pt x="572" y="3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659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5210" name="Google Shape;5210;p13"/>
            <p:cNvSpPr/>
            <p:nvPr/>
          </p:nvSpPr>
          <p:spPr>
            <a:xfrm>
              <a:off x="247277" y="740255"/>
              <a:ext cx="703287" cy="192892"/>
            </a:xfrm>
            <a:custGeom>
              <a:avLst/>
              <a:gdLst/>
              <a:ahLst/>
              <a:cxnLst/>
              <a:rect l="l" t="t" r="r" b="b"/>
              <a:pathLst>
                <a:path w="41590" h="11407" extrusionOk="0">
                  <a:moveTo>
                    <a:pt x="1" y="11276"/>
                  </a:moveTo>
                  <a:cubicBezTo>
                    <a:pt x="2501" y="9931"/>
                    <a:pt x="7645" y="3918"/>
                    <a:pt x="10145" y="2584"/>
                  </a:cubicBezTo>
                  <a:cubicBezTo>
                    <a:pt x="10967" y="2144"/>
                    <a:pt x="11812" y="1691"/>
                    <a:pt x="12741" y="1632"/>
                  </a:cubicBezTo>
                  <a:cubicBezTo>
                    <a:pt x="13669" y="1560"/>
                    <a:pt x="14693" y="1989"/>
                    <a:pt x="15039" y="2846"/>
                  </a:cubicBezTo>
                  <a:cubicBezTo>
                    <a:pt x="15205" y="3263"/>
                    <a:pt x="15205" y="3763"/>
                    <a:pt x="15503" y="4120"/>
                  </a:cubicBezTo>
                  <a:cubicBezTo>
                    <a:pt x="16051" y="4787"/>
                    <a:pt x="17146" y="4394"/>
                    <a:pt x="17872" y="3918"/>
                  </a:cubicBezTo>
                  <a:cubicBezTo>
                    <a:pt x="19289" y="3001"/>
                    <a:pt x="20623" y="1953"/>
                    <a:pt x="22123" y="1203"/>
                  </a:cubicBezTo>
                  <a:cubicBezTo>
                    <a:pt x="23635" y="453"/>
                    <a:pt x="25373" y="1"/>
                    <a:pt x="27004" y="406"/>
                  </a:cubicBezTo>
                  <a:cubicBezTo>
                    <a:pt x="28647" y="798"/>
                    <a:pt x="30100" y="2215"/>
                    <a:pt x="30159" y="3894"/>
                  </a:cubicBezTo>
                  <a:cubicBezTo>
                    <a:pt x="30183" y="4620"/>
                    <a:pt x="29957" y="5382"/>
                    <a:pt x="30279" y="6037"/>
                  </a:cubicBezTo>
                  <a:cubicBezTo>
                    <a:pt x="30838" y="7156"/>
                    <a:pt x="32529" y="7049"/>
                    <a:pt x="33612" y="6394"/>
                  </a:cubicBezTo>
                  <a:cubicBezTo>
                    <a:pt x="34684" y="5751"/>
                    <a:pt x="35589" y="4728"/>
                    <a:pt x="36827" y="4489"/>
                  </a:cubicBezTo>
                  <a:cubicBezTo>
                    <a:pt x="38375" y="4180"/>
                    <a:pt x="39923" y="5287"/>
                    <a:pt x="40661" y="6680"/>
                  </a:cubicBezTo>
                  <a:cubicBezTo>
                    <a:pt x="41387" y="8085"/>
                    <a:pt x="41494" y="9716"/>
                    <a:pt x="41589" y="11288"/>
                  </a:cubicBezTo>
                  <a:cubicBezTo>
                    <a:pt x="41506" y="11288"/>
                    <a:pt x="41232" y="11407"/>
                    <a:pt x="41149" y="11407"/>
                  </a:cubicBezTo>
                  <a:lnTo>
                    <a:pt x="180" y="11407"/>
                  </a:ln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11" name="Google Shape;5211;p13"/>
            <p:cNvGrpSpPr/>
            <p:nvPr/>
          </p:nvGrpSpPr>
          <p:grpSpPr>
            <a:xfrm>
              <a:off x="6667670" y="552450"/>
              <a:ext cx="2957355" cy="5390651"/>
              <a:chOff x="6667670" y="552450"/>
              <a:chExt cx="2957355" cy="5390651"/>
            </a:xfrm>
          </p:grpSpPr>
          <p:grpSp>
            <p:nvGrpSpPr>
              <p:cNvPr id="5212" name="Google Shape;5212;p13"/>
              <p:cNvGrpSpPr/>
              <p:nvPr/>
            </p:nvGrpSpPr>
            <p:grpSpPr>
              <a:xfrm>
                <a:off x="6667670" y="4206851"/>
                <a:ext cx="2869725" cy="1736250"/>
                <a:chOff x="6667670" y="3071971"/>
                <a:chExt cx="2869725" cy="1736250"/>
              </a:xfrm>
            </p:grpSpPr>
            <p:sp>
              <p:nvSpPr>
                <p:cNvPr id="5213" name="Google Shape;5213;p13"/>
                <p:cNvSpPr/>
                <p:nvPr/>
              </p:nvSpPr>
              <p:spPr>
                <a:xfrm>
                  <a:off x="6667670" y="3084196"/>
                  <a:ext cx="2869725" cy="172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789" h="68961" extrusionOk="0">
                      <a:moveTo>
                        <a:pt x="13907" y="0"/>
                      </a:moveTo>
                      <a:cubicBezTo>
                        <a:pt x="12056" y="21"/>
                        <a:pt x="10206" y="26"/>
                        <a:pt x="8356" y="26"/>
                      </a:cubicBezTo>
                      <a:cubicBezTo>
                        <a:pt x="7122" y="26"/>
                        <a:pt x="5889" y="24"/>
                        <a:pt x="4655" y="24"/>
                      </a:cubicBezTo>
                      <a:lnTo>
                        <a:pt x="1179" y="24"/>
                      </a:lnTo>
                      <a:cubicBezTo>
                        <a:pt x="1052" y="24"/>
                        <a:pt x="925" y="19"/>
                        <a:pt x="794" y="19"/>
                      </a:cubicBezTo>
                      <a:cubicBezTo>
                        <a:pt x="729" y="19"/>
                        <a:pt x="663" y="20"/>
                        <a:pt x="595" y="24"/>
                      </a:cubicBezTo>
                      <a:cubicBezTo>
                        <a:pt x="393" y="48"/>
                        <a:pt x="202" y="179"/>
                        <a:pt x="107" y="357"/>
                      </a:cubicBezTo>
                      <a:cubicBezTo>
                        <a:pt x="12" y="548"/>
                        <a:pt x="0" y="774"/>
                        <a:pt x="83" y="964"/>
                      </a:cubicBezTo>
                      <a:cubicBezTo>
                        <a:pt x="167" y="1167"/>
                        <a:pt x="381" y="1262"/>
                        <a:pt x="536" y="1357"/>
                      </a:cubicBezTo>
                      <a:lnTo>
                        <a:pt x="786" y="1512"/>
                      </a:lnTo>
                      <a:lnTo>
                        <a:pt x="1524" y="1965"/>
                      </a:lnTo>
                      <a:lnTo>
                        <a:pt x="3500" y="3167"/>
                      </a:lnTo>
                      <a:lnTo>
                        <a:pt x="19312" y="12775"/>
                      </a:lnTo>
                      <a:lnTo>
                        <a:pt x="50947" y="31980"/>
                      </a:lnTo>
                      <a:lnTo>
                        <a:pt x="111824" y="68961"/>
                      </a:lnTo>
                      <a:lnTo>
                        <a:pt x="114788" y="68961"/>
                      </a:lnTo>
                      <a:lnTo>
                        <a:pt x="114788" y="68913"/>
                      </a:lnTo>
                      <a:lnTo>
                        <a:pt x="114669" y="68842"/>
                      </a:lnTo>
                      <a:lnTo>
                        <a:pt x="51340" y="31325"/>
                      </a:lnTo>
                      <a:lnTo>
                        <a:pt x="19491" y="12466"/>
                      </a:lnTo>
                      <a:lnTo>
                        <a:pt x="3572" y="3036"/>
                      </a:lnTo>
                      <a:lnTo>
                        <a:pt x="1584" y="1857"/>
                      </a:lnTo>
                      <a:lnTo>
                        <a:pt x="953" y="1488"/>
                      </a:lnTo>
                      <a:lnTo>
                        <a:pt x="583" y="1274"/>
                      </a:lnTo>
                      <a:cubicBezTo>
                        <a:pt x="417" y="1167"/>
                        <a:pt x="250" y="1084"/>
                        <a:pt x="179" y="917"/>
                      </a:cubicBezTo>
                      <a:cubicBezTo>
                        <a:pt x="107" y="762"/>
                        <a:pt x="107" y="560"/>
                        <a:pt x="191" y="405"/>
                      </a:cubicBezTo>
                      <a:cubicBezTo>
                        <a:pt x="274" y="250"/>
                        <a:pt x="429" y="131"/>
                        <a:pt x="607" y="107"/>
                      </a:cubicBezTo>
                      <a:cubicBezTo>
                        <a:pt x="671" y="103"/>
                        <a:pt x="734" y="102"/>
                        <a:pt x="798" y="102"/>
                      </a:cubicBezTo>
                      <a:cubicBezTo>
                        <a:pt x="925" y="102"/>
                        <a:pt x="1052" y="107"/>
                        <a:pt x="1179" y="107"/>
                      </a:cubicBezTo>
                      <a:lnTo>
                        <a:pt x="4655" y="107"/>
                      </a:lnTo>
                      <a:cubicBezTo>
                        <a:pt x="6197" y="101"/>
                        <a:pt x="7739" y="95"/>
                        <a:pt x="9281" y="95"/>
                      </a:cubicBezTo>
                      <a:cubicBezTo>
                        <a:pt x="10823" y="95"/>
                        <a:pt x="12365" y="101"/>
                        <a:pt x="13907" y="119"/>
                      </a:cubicBezTo>
                      <a:lnTo>
                        <a:pt x="13907" y="0"/>
                      </a:lnTo>
                      <a:close/>
                    </a:path>
                  </a:pathLst>
                </a:custGeom>
                <a:solidFill>
                  <a:srgbClr val="FFF3E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4" name="Google Shape;5214;p13"/>
                <p:cNvSpPr/>
                <p:nvPr/>
              </p:nvSpPr>
              <p:spPr>
                <a:xfrm>
                  <a:off x="6731070" y="3071971"/>
                  <a:ext cx="2791425" cy="159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57" h="63688" extrusionOk="0">
                      <a:moveTo>
                        <a:pt x="512" y="1"/>
                      </a:moveTo>
                      <a:cubicBezTo>
                        <a:pt x="322" y="25"/>
                        <a:pt x="167" y="144"/>
                        <a:pt x="83" y="287"/>
                      </a:cubicBezTo>
                      <a:cubicBezTo>
                        <a:pt x="48" y="358"/>
                        <a:pt x="24" y="430"/>
                        <a:pt x="12" y="513"/>
                      </a:cubicBezTo>
                      <a:cubicBezTo>
                        <a:pt x="12" y="537"/>
                        <a:pt x="0" y="560"/>
                        <a:pt x="0" y="596"/>
                      </a:cubicBezTo>
                      <a:cubicBezTo>
                        <a:pt x="0" y="787"/>
                        <a:pt x="95" y="989"/>
                        <a:pt x="322" y="1096"/>
                      </a:cubicBezTo>
                      <a:lnTo>
                        <a:pt x="988" y="1477"/>
                      </a:lnTo>
                      <a:lnTo>
                        <a:pt x="102358" y="58460"/>
                      </a:lnTo>
                      <a:lnTo>
                        <a:pt x="102370" y="58460"/>
                      </a:lnTo>
                      <a:lnTo>
                        <a:pt x="111538" y="63616"/>
                      </a:lnTo>
                      <a:lnTo>
                        <a:pt x="111574" y="63640"/>
                      </a:lnTo>
                      <a:lnTo>
                        <a:pt x="111657" y="63687"/>
                      </a:lnTo>
                      <a:lnTo>
                        <a:pt x="111657" y="310"/>
                      </a:lnTo>
                      <a:lnTo>
                        <a:pt x="111538" y="310"/>
                      </a:lnTo>
                      <a:lnTo>
                        <a:pt x="583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215" name="Google Shape;5215;p13"/>
              <p:cNvSpPr/>
              <p:nvPr/>
            </p:nvSpPr>
            <p:spPr>
              <a:xfrm>
                <a:off x="8666850" y="552450"/>
                <a:ext cx="958175" cy="819425"/>
              </a:xfrm>
              <a:custGeom>
                <a:avLst/>
                <a:gdLst/>
                <a:ahLst/>
                <a:cxnLst/>
                <a:rect l="l" t="t" r="r" b="b"/>
                <a:pathLst>
                  <a:path w="38327" h="32777" extrusionOk="0">
                    <a:moveTo>
                      <a:pt x="0" y="16274"/>
                    </a:moveTo>
                    <a:lnTo>
                      <a:pt x="362" y="32536"/>
                    </a:lnTo>
                    <a:lnTo>
                      <a:pt x="38185" y="32777"/>
                    </a:lnTo>
                    <a:lnTo>
                      <a:pt x="383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</p:sp>
          <p:sp>
            <p:nvSpPr>
              <p:cNvPr id="5216" name="Google Shape;5216;p13"/>
              <p:cNvSpPr/>
              <p:nvPr/>
            </p:nvSpPr>
            <p:spPr>
              <a:xfrm flipH="1">
                <a:off x="8668573" y="2020904"/>
                <a:ext cx="2400" cy="22788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91155" extrusionOk="0">
                    <a:moveTo>
                      <a:pt x="0" y="0"/>
                    </a:moveTo>
                    <a:lnTo>
                      <a:pt x="0" y="91154"/>
                    </a:lnTo>
                    <a:lnTo>
                      <a:pt x="95" y="91154"/>
                    </a:lnTo>
                    <a:lnTo>
                      <a:pt x="9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4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13"/>
              <p:cNvSpPr/>
              <p:nvPr/>
            </p:nvSpPr>
            <p:spPr>
              <a:xfrm flipH="1">
                <a:off x="8750123" y="1993804"/>
                <a:ext cx="2425" cy="2305975"/>
              </a:xfrm>
              <a:custGeom>
                <a:avLst/>
                <a:gdLst/>
                <a:ahLst/>
                <a:cxnLst/>
                <a:rect l="l" t="t" r="r" b="b"/>
                <a:pathLst>
                  <a:path w="97" h="92239" extrusionOk="0">
                    <a:moveTo>
                      <a:pt x="1" y="1"/>
                    </a:moveTo>
                    <a:lnTo>
                      <a:pt x="1" y="92238"/>
                    </a:lnTo>
                    <a:lnTo>
                      <a:pt x="96" y="92238"/>
                    </a:lnTo>
                    <a:lnTo>
                      <a:pt x="96" y="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D4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13"/>
              <p:cNvSpPr/>
              <p:nvPr/>
            </p:nvSpPr>
            <p:spPr>
              <a:xfrm flipH="1">
                <a:off x="8276873" y="2360529"/>
                <a:ext cx="694450" cy="2536650"/>
              </a:xfrm>
              <a:custGeom>
                <a:avLst/>
                <a:gdLst/>
                <a:ahLst/>
                <a:cxnLst/>
                <a:rect l="l" t="t" r="r" b="b"/>
                <a:pathLst>
                  <a:path w="27778" h="101466" extrusionOk="0">
                    <a:moveTo>
                      <a:pt x="465" y="0"/>
                    </a:moveTo>
                    <a:cubicBezTo>
                      <a:pt x="465" y="0"/>
                      <a:pt x="453" y="3727"/>
                      <a:pt x="417" y="9740"/>
                    </a:cubicBezTo>
                    <a:cubicBezTo>
                      <a:pt x="406" y="12383"/>
                      <a:pt x="394" y="15467"/>
                      <a:pt x="382" y="18884"/>
                    </a:cubicBezTo>
                    <a:cubicBezTo>
                      <a:pt x="239" y="48232"/>
                      <a:pt x="1" y="101465"/>
                      <a:pt x="132" y="101465"/>
                    </a:cubicBezTo>
                    <a:lnTo>
                      <a:pt x="179" y="101429"/>
                    </a:lnTo>
                    <a:lnTo>
                      <a:pt x="27778" y="84820"/>
                    </a:lnTo>
                    <a:lnTo>
                      <a:pt x="27778" y="14264"/>
                    </a:lnTo>
                    <a:lnTo>
                      <a:pt x="24968" y="12788"/>
                    </a:lnTo>
                    <a:lnTo>
                      <a:pt x="24635" y="12609"/>
                    </a:lnTo>
                    <a:lnTo>
                      <a:pt x="20206" y="10311"/>
                    </a:lnTo>
                    <a:lnTo>
                      <a:pt x="19872" y="10133"/>
                    </a:lnTo>
                    <a:lnTo>
                      <a:pt x="13610" y="6870"/>
                    </a:lnTo>
                    <a:lnTo>
                      <a:pt x="13276" y="6692"/>
                    </a:lnTo>
                    <a:lnTo>
                      <a:pt x="4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13"/>
              <p:cNvSpPr/>
              <p:nvPr/>
            </p:nvSpPr>
            <p:spPr>
              <a:xfrm flipH="1">
                <a:off x="8274473" y="2360829"/>
                <a:ext cx="695950" cy="477150"/>
              </a:xfrm>
              <a:custGeom>
                <a:avLst/>
                <a:gdLst/>
                <a:ahLst/>
                <a:cxnLst/>
                <a:rect l="l" t="t" r="r" b="b"/>
                <a:pathLst>
                  <a:path w="27838" h="19086" extrusionOk="0">
                    <a:moveTo>
                      <a:pt x="0" y="0"/>
                    </a:moveTo>
                    <a:lnTo>
                      <a:pt x="0" y="7215"/>
                    </a:lnTo>
                    <a:lnTo>
                      <a:pt x="27837" y="19086"/>
                    </a:lnTo>
                    <a:lnTo>
                      <a:pt x="27837" y="135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13"/>
              <p:cNvSpPr/>
              <p:nvPr/>
            </p:nvSpPr>
            <p:spPr>
              <a:xfrm flipH="1">
                <a:off x="8312873" y="2973404"/>
                <a:ext cx="625700" cy="1306425"/>
              </a:xfrm>
              <a:custGeom>
                <a:avLst/>
                <a:gdLst/>
                <a:ahLst/>
                <a:cxnLst/>
                <a:rect l="l" t="t" r="r" b="b"/>
                <a:pathLst>
                  <a:path w="25028" h="52257" extrusionOk="0">
                    <a:moveTo>
                      <a:pt x="0" y="0"/>
                    </a:moveTo>
                    <a:lnTo>
                      <a:pt x="0" y="52257"/>
                    </a:lnTo>
                    <a:lnTo>
                      <a:pt x="24980" y="44422"/>
                    </a:lnTo>
                    <a:lnTo>
                      <a:pt x="25027" y="65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13"/>
              <p:cNvSpPr/>
              <p:nvPr/>
            </p:nvSpPr>
            <p:spPr>
              <a:xfrm flipH="1">
                <a:off x="8312273" y="2966254"/>
                <a:ext cx="614700" cy="1296025"/>
              </a:xfrm>
              <a:custGeom>
                <a:avLst/>
                <a:gdLst/>
                <a:ahLst/>
                <a:cxnLst/>
                <a:rect l="l" t="t" r="r" b="b"/>
                <a:pathLst>
                  <a:path w="24588" h="51841" extrusionOk="0">
                    <a:moveTo>
                      <a:pt x="1" y="0"/>
                    </a:moveTo>
                    <a:lnTo>
                      <a:pt x="1" y="51840"/>
                    </a:lnTo>
                    <a:lnTo>
                      <a:pt x="24587" y="44494"/>
                    </a:lnTo>
                    <a:lnTo>
                      <a:pt x="24587" y="677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13"/>
              <p:cNvSpPr/>
              <p:nvPr/>
            </p:nvSpPr>
            <p:spPr>
              <a:xfrm flipH="1">
                <a:off x="8330148" y="3090979"/>
                <a:ext cx="564675" cy="1011750"/>
              </a:xfrm>
              <a:custGeom>
                <a:avLst/>
                <a:gdLst/>
                <a:ahLst/>
                <a:cxnLst/>
                <a:rect l="l" t="t" r="r" b="b"/>
                <a:pathLst>
                  <a:path w="22587" h="40470" extrusionOk="0">
                    <a:moveTo>
                      <a:pt x="1" y="0"/>
                    </a:moveTo>
                    <a:lnTo>
                      <a:pt x="1" y="40469"/>
                    </a:lnTo>
                    <a:lnTo>
                      <a:pt x="22587" y="35100"/>
                    </a:lnTo>
                    <a:lnTo>
                      <a:pt x="22587" y="514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13"/>
              <p:cNvSpPr/>
              <p:nvPr/>
            </p:nvSpPr>
            <p:spPr>
              <a:xfrm flipH="1">
                <a:off x="8331623" y="3090979"/>
                <a:ext cx="564675" cy="1013825"/>
              </a:xfrm>
              <a:custGeom>
                <a:avLst/>
                <a:gdLst/>
                <a:ahLst/>
                <a:cxnLst/>
                <a:rect l="l" t="t" r="r" b="b"/>
                <a:pathLst>
                  <a:path w="22587" h="40553" extrusionOk="0">
                    <a:moveTo>
                      <a:pt x="22586" y="5060"/>
                    </a:moveTo>
                    <a:lnTo>
                      <a:pt x="22586" y="35159"/>
                    </a:lnTo>
                    <a:lnTo>
                      <a:pt x="18407" y="36159"/>
                    </a:lnTo>
                    <a:lnTo>
                      <a:pt x="17729" y="36326"/>
                    </a:lnTo>
                    <a:lnTo>
                      <a:pt x="17276" y="36433"/>
                    </a:lnTo>
                    <a:lnTo>
                      <a:pt x="8608" y="38505"/>
                    </a:lnTo>
                    <a:lnTo>
                      <a:pt x="7989" y="38648"/>
                    </a:lnTo>
                    <a:lnTo>
                      <a:pt x="7608" y="38743"/>
                    </a:lnTo>
                    <a:lnTo>
                      <a:pt x="0" y="40553"/>
                    </a:lnTo>
                    <a:lnTo>
                      <a:pt x="0" y="0"/>
                    </a:lnTo>
                    <a:lnTo>
                      <a:pt x="7608" y="1703"/>
                    </a:lnTo>
                    <a:lnTo>
                      <a:pt x="7989" y="1786"/>
                    </a:lnTo>
                    <a:lnTo>
                      <a:pt x="8608" y="1929"/>
                    </a:lnTo>
                    <a:lnTo>
                      <a:pt x="17276" y="3870"/>
                    </a:lnTo>
                    <a:lnTo>
                      <a:pt x="17729" y="3965"/>
                    </a:lnTo>
                    <a:lnTo>
                      <a:pt x="18407" y="412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13"/>
              <p:cNvSpPr/>
              <p:nvPr/>
            </p:nvSpPr>
            <p:spPr>
              <a:xfrm flipH="1">
                <a:off x="8867698" y="3034704"/>
                <a:ext cx="25" cy="11487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5948" fill="none" extrusionOk="0">
                    <a:moveTo>
                      <a:pt x="0" y="1"/>
                    </a:moveTo>
                    <a:lnTo>
                      <a:pt x="0" y="45947"/>
                    </a:lnTo>
                  </a:path>
                </a:pathLst>
              </a:custGeom>
              <a:solidFill>
                <a:schemeClr val="accent4"/>
              </a:solidFill>
              <a:ln w="1775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13"/>
              <p:cNvSpPr/>
              <p:nvPr/>
            </p:nvSpPr>
            <p:spPr>
              <a:xfrm flipH="1">
                <a:off x="8820373" y="3044529"/>
                <a:ext cx="25" cy="1122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4900" fill="none" extrusionOk="0">
                    <a:moveTo>
                      <a:pt x="0" y="1"/>
                    </a:moveTo>
                    <a:lnTo>
                      <a:pt x="0" y="44899"/>
                    </a:lnTo>
                  </a:path>
                </a:pathLst>
              </a:custGeom>
              <a:solidFill>
                <a:schemeClr val="accent4"/>
              </a:solidFill>
              <a:ln w="1775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13"/>
              <p:cNvSpPr/>
              <p:nvPr/>
            </p:nvSpPr>
            <p:spPr>
              <a:xfrm flipH="1">
                <a:off x="8773048" y="3054354"/>
                <a:ext cx="25" cy="10966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3864" fill="none" extrusionOk="0">
                    <a:moveTo>
                      <a:pt x="0" y="1"/>
                    </a:moveTo>
                    <a:lnTo>
                      <a:pt x="0" y="43863"/>
                    </a:lnTo>
                  </a:path>
                </a:pathLst>
              </a:custGeom>
              <a:solidFill>
                <a:schemeClr val="accent4"/>
              </a:solidFill>
              <a:ln w="1775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13"/>
              <p:cNvSpPr/>
              <p:nvPr/>
            </p:nvSpPr>
            <p:spPr>
              <a:xfrm flipH="1">
                <a:off x="8725723" y="3063879"/>
                <a:ext cx="25" cy="10710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840" fill="none" extrusionOk="0">
                    <a:moveTo>
                      <a:pt x="0" y="1"/>
                    </a:moveTo>
                    <a:lnTo>
                      <a:pt x="0" y="42839"/>
                    </a:lnTo>
                  </a:path>
                </a:pathLst>
              </a:custGeom>
              <a:solidFill>
                <a:schemeClr val="accent4"/>
              </a:solidFill>
              <a:ln w="1775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13"/>
              <p:cNvSpPr/>
              <p:nvPr/>
            </p:nvSpPr>
            <p:spPr>
              <a:xfrm flipH="1">
                <a:off x="8678398" y="3073704"/>
                <a:ext cx="25" cy="1045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1804" fill="none" extrusionOk="0">
                    <a:moveTo>
                      <a:pt x="0" y="1"/>
                    </a:moveTo>
                    <a:lnTo>
                      <a:pt x="0" y="41803"/>
                    </a:lnTo>
                  </a:path>
                </a:pathLst>
              </a:custGeom>
              <a:noFill/>
              <a:ln w="1775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13"/>
              <p:cNvSpPr/>
              <p:nvPr/>
            </p:nvSpPr>
            <p:spPr>
              <a:xfrm flipH="1">
                <a:off x="8631073" y="3083529"/>
                <a:ext cx="25" cy="10189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0756" fill="none" extrusionOk="0">
                    <a:moveTo>
                      <a:pt x="1" y="1"/>
                    </a:moveTo>
                    <a:lnTo>
                      <a:pt x="1" y="40756"/>
                    </a:lnTo>
                  </a:path>
                </a:pathLst>
              </a:custGeom>
              <a:solidFill>
                <a:schemeClr val="accent4"/>
              </a:solidFill>
              <a:ln w="1775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13"/>
              <p:cNvSpPr/>
              <p:nvPr/>
            </p:nvSpPr>
            <p:spPr>
              <a:xfrm flipH="1">
                <a:off x="8583748" y="3093054"/>
                <a:ext cx="25" cy="993300"/>
              </a:xfrm>
              <a:custGeom>
                <a:avLst/>
                <a:gdLst/>
                <a:ahLst/>
                <a:cxnLst/>
                <a:rect l="l" t="t" r="r" b="b"/>
                <a:pathLst>
                  <a:path w="1" h="39732" fill="none" extrusionOk="0">
                    <a:moveTo>
                      <a:pt x="1" y="1"/>
                    </a:moveTo>
                    <a:lnTo>
                      <a:pt x="1" y="39732"/>
                    </a:lnTo>
                  </a:path>
                </a:pathLst>
              </a:custGeom>
              <a:solidFill>
                <a:schemeClr val="accent4"/>
              </a:solidFill>
              <a:ln w="1775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13"/>
              <p:cNvSpPr/>
              <p:nvPr/>
            </p:nvSpPr>
            <p:spPr>
              <a:xfrm flipH="1">
                <a:off x="8536423" y="3102879"/>
                <a:ext cx="25" cy="967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38696" fill="none" extrusionOk="0">
                    <a:moveTo>
                      <a:pt x="1" y="0"/>
                    </a:moveTo>
                    <a:lnTo>
                      <a:pt x="1" y="38696"/>
                    </a:lnTo>
                  </a:path>
                </a:pathLst>
              </a:custGeom>
              <a:solidFill>
                <a:schemeClr val="accent4"/>
              </a:solidFill>
              <a:ln w="1775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13"/>
              <p:cNvSpPr/>
              <p:nvPr/>
            </p:nvSpPr>
            <p:spPr>
              <a:xfrm flipH="1">
                <a:off x="8489098" y="3112704"/>
                <a:ext cx="25" cy="941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37660" fill="none" extrusionOk="0">
                    <a:moveTo>
                      <a:pt x="1" y="0"/>
                    </a:moveTo>
                    <a:lnTo>
                      <a:pt x="1" y="37660"/>
                    </a:lnTo>
                  </a:path>
                </a:pathLst>
              </a:custGeom>
              <a:solidFill>
                <a:schemeClr val="accent4"/>
              </a:solidFill>
              <a:ln w="1775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13"/>
              <p:cNvSpPr/>
              <p:nvPr/>
            </p:nvSpPr>
            <p:spPr>
              <a:xfrm flipH="1">
                <a:off x="8441773" y="3122229"/>
                <a:ext cx="25" cy="915600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24" fill="none" extrusionOk="0">
                    <a:moveTo>
                      <a:pt x="1" y="0"/>
                    </a:moveTo>
                    <a:lnTo>
                      <a:pt x="1" y="36624"/>
                    </a:lnTo>
                  </a:path>
                </a:pathLst>
              </a:custGeom>
              <a:noFill/>
              <a:ln w="1775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13"/>
              <p:cNvSpPr/>
              <p:nvPr/>
            </p:nvSpPr>
            <p:spPr>
              <a:xfrm flipH="1">
                <a:off x="8394423" y="3132054"/>
                <a:ext cx="25" cy="889700"/>
              </a:xfrm>
              <a:custGeom>
                <a:avLst/>
                <a:gdLst/>
                <a:ahLst/>
                <a:cxnLst/>
                <a:rect l="l" t="t" r="r" b="b"/>
                <a:pathLst>
                  <a:path w="1" h="35588" fill="none" extrusionOk="0">
                    <a:moveTo>
                      <a:pt x="0" y="0"/>
                    </a:moveTo>
                    <a:lnTo>
                      <a:pt x="0" y="35588"/>
                    </a:lnTo>
                  </a:path>
                </a:pathLst>
              </a:custGeom>
              <a:solidFill>
                <a:schemeClr val="accent4"/>
              </a:solidFill>
              <a:ln w="1775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13"/>
              <p:cNvSpPr/>
              <p:nvPr/>
            </p:nvSpPr>
            <p:spPr>
              <a:xfrm flipH="1">
                <a:off x="8346798" y="3141879"/>
                <a:ext cx="25" cy="863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4553" fill="none" extrusionOk="0">
                    <a:moveTo>
                      <a:pt x="0" y="0"/>
                    </a:moveTo>
                    <a:lnTo>
                      <a:pt x="0" y="34552"/>
                    </a:lnTo>
                  </a:path>
                </a:pathLst>
              </a:custGeom>
              <a:solidFill>
                <a:schemeClr val="accent4"/>
              </a:solidFill>
              <a:ln w="1775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13"/>
              <p:cNvSpPr/>
              <p:nvPr/>
            </p:nvSpPr>
            <p:spPr>
              <a:xfrm flipH="1">
                <a:off x="8318823" y="3563054"/>
                <a:ext cx="59652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23861" h="1501" extrusionOk="0">
                    <a:moveTo>
                      <a:pt x="0" y="0"/>
                    </a:moveTo>
                    <a:lnTo>
                      <a:pt x="48" y="1084"/>
                    </a:lnTo>
                    <a:lnTo>
                      <a:pt x="23860" y="1501"/>
                    </a:lnTo>
                    <a:lnTo>
                      <a:pt x="23813" y="5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13"/>
              <p:cNvSpPr/>
              <p:nvPr/>
            </p:nvSpPr>
            <p:spPr>
              <a:xfrm flipH="1">
                <a:off x="8681073" y="3133529"/>
                <a:ext cx="25025" cy="92605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7042" extrusionOk="0">
                    <a:moveTo>
                      <a:pt x="0" y="1"/>
                    </a:moveTo>
                    <a:lnTo>
                      <a:pt x="0" y="37041"/>
                    </a:lnTo>
                    <a:lnTo>
                      <a:pt x="381" y="36946"/>
                    </a:lnTo>
                    <a:lnTo>
                      <a:pt x="1000" y="36803"/>
                    </a:lnTo>
                    <a:lnTo>
                      <a:pt x="1000" y="227"/>
                    </a:lnTo>
                    <a:lnTo>
                      <a:pt x="381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13"/>
              <p:cNvSpPr/>
              <p:nvPr/>
            </p:nvSpPr>
            <p:spPr>
              <a:xfrm flipH="1">
                <a:off x="8696548" y="3133529"/>
                <a:ext cx="9550" cy="9260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42" extrusionOk="0">
                    <a:moveTo>
                      <a:pt x="0" y="1"/>
                    </a:moveTo>
                    <a:lnTo>
                      <a:pt x="0" y="37041"/>
                    </a:lnTo>
                    <a:lnTo>
                      <a:pt x="381" y="36946"/>
                    </a:lnTo>
                    <a:lnTo>
                      <a:pt x="381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13"/>
              <p:cNvSpPr/>
              <p:nvPr/>
            </p:nvSpPr>
            <p:spPr>
              <a:xfrm flipH="1">
                <a:off x="8436098" y="3187704"/>
                <a:ext cx="28300" cy="81412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2565" extrusionOk="0">
                    <a:moveTo>
                      <a:pt x="0" y="1"/>
                    </a:moveTo>
                    <a:lnTo>
                      <a:pt x="0" y="32564"/>
                    </a:lnTo>
                    <a:lnTo>
                      <a:pt x="453" y="32457"/>
                    </a:lnTo>
                    <a:lnTo>
                      <a:pt x="1131" y="32290"/>
                    </a:lnTo>
                    <a:lnTo>
                      <a:pt x="1131" y="251"/>
                    </a:lnTo>
                    <a:lnTo>
                      <a:pt x="453" y="9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13"/>
              <p:cNvSpPr/>
              <p:nvPr/>
            </p:nvSpPr>
            <p:spPr>
              <a:xfrm flipH="1">
                <a:off x="8453073" y="3187704"/>
                <a:ext cx="11325" cy="8141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2565" extrusionOk="0">
                    <a:moveTo>
                      <a:pt x="0" y="1"/>
                    </a:moveTo>
                    <a:lnTo>
                      <a:pt x="0" y="32564"/>
                    </a:lnTo>
                    <a:lnTo>
                      <a:pt x="453" y="32457"/>
                    </a:lnTo>
                    <a:lnTo>
                      <a:pt x="453" y="9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13"/>
              <p:cNvSpPr/>
              <p:nvPr/>
            </p:nvSpPr>
            <p:spPr>
              <a:xfrm flipH="1">
                <a:off x="8276873" y="4299154"/>
                <a:ext cx="689975" cy="598025"/>
              </a:xfrm>
              <a:custGeom>
                <a:avLst/>
                <a:gdLst/>
                <a:ahLst/>
                <a:cxnLst/>
                <a:rect l="l" t="t" r="r" b="b"/>
                <a:pathLst>
                  <a:path w="27599" h="23921" extrusionOk="0">
                    <a:moveTo>
                      <a:pt x="27599" y="1"/>
                    </a:moveTo>
                    <a:lnTo>
                      <a:pt x="0" y="12907"/>
                    </a:lnTo>
                    <a:lnTo>
                      <a:pt x="0" y="23920"/>
                    </a:lnTo>
                    <a:lnTo>
                      <a:pt x="27599" y="7275"/>
                    </a:lnTo>
                    <a:lnTo>
                      <a:pt x="27599" y="1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13"/>
              <p:cNvSpPr/>
              <p:nvPr/>
            </p:nvSpPr>
            <p:spPr>
              <a:xfrm flipH="1">
                <a:off x="8274523" y="2598354"/>
                <a:ext cx="700075" cy="464075"/>
              </a:xfrm>
              <a:custGeom>
                <a:avLst/>
                <a:gdLst/>
                <a:ahLst/>
                <a:cxnLst/>
                <a:rect l="l" t="t" r="r" b="b"/>
                <a:pathLst>
                  <a:path w="28003" h="18563" extrusionOk="0">
                    <a:moveTo>
                      <a:pt x="1" y="0"/>
                    </a:moveTo>
                    <a:lnTo>
                      <a:pt x="1" y="9192"/>
                    </a:lnTo>
                    <a:lnTo>
                      <a:pt x="27826" y="18562"/>
                    </a:lnTo>
                    <a:cubicBezTo>
                      <a:pt x="27826" y="18562"/>
                      <a:pt x="28002" y="11870"/>
                      <a:pt x="27911" y="11870"/>
                    </a:cubicBezTo>
                    <a:cubicBezTo>
                      <a:pt x="27910" y="11870"/>
                      <a:pt x="27910" y="11870"/>
                      <a:pt x="27909" y="1187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13"/>
              <p:cNvSpPr/>
              <p:nvPr/>
            </p:nvSpPr>
            <p:spPr>
              <a:xfrm flipH="1">
                <a:off x="8347098" y="2675754"/>
                <a:ext cx="83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8871" extrusionOk="0">
                    <a:moveTo>
                      <a:pt x="1" y="0"/>
                    </a:moveTo>
                    <a:lnTo>
                      <a:pt x="1" y="7441"/>
                    </a:lnTo>
                    <a:lnTo>
                      <a:pt x="1" y="8870"/>
                    </a:lnTo>
                    <a:lnTo>
                      <a:pt x="334" y="8870"/>
                    </a:lnTo>
                    <a:lnTo>
                      <a:pt x="334" y="7584"/>
                    </a:lnTo>
                    <a:lnTo>
                      <a:pt x="334" y="17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13"/>
              <p:cNvSpPr/>
              <p:nvPr/>
            </p:nvSpPr>
            <p:spPr>
              <a:xfrm flipH="1">
                <a:off x="8466173" y="2613829"/>
                <a:ext cx="8350" cy="22117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8847" extrusionOk="0">
                    <a:moveTo>
                      <a:pt x="0" y="1"/>
                    </a:moveTo>
                    <a:lnTo>
                      <a:pt x="0" y="8847"/>
                    </a:lnTo>
                    <a:lnTo>
                      <a:pt x="334" y="8847"/>
                    </a:lnTo>
                    <a:lnTo>
                      <a:pt x="334" y="17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13"/>
              <p:cNvSpPr/>
              <p:nvPr/>
            </p:nvSpPr>
            <p:spPr>
              <a:xfrm flipH="1">
                <a:off x="8631073" y="2527804"/>
                <a:ext cx="8350" cy="22742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9097" extrusionOk="0">
                    <a:moveTo>
                      <a:pt x="0" y="1"/>
                    </a:moveTo>
                    <a:lnTo>
                      <a:pt x="0" y="8525"/>
                    </a:lnTo>
                    <a:lnTo>
                      <a:pt x="0" y="9097"/>
                    </a:lnTo>
                    <a:lnTo>
                      <a:pt x="334" y="9097"/>
                    </a:lnTo>
                    <a:lnTo>
                      <a:pt x="334" y="8668"/>
                    </a:lnTo>
                    <a:lnTo>
                      <a:pt x="334" y="17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13"/>
              <p:cNvSpPr/>
              <p:nvPr/>
            </p:nvSpPr>
            <p:spPr>
              <a:xfrm flipH="1">
                <a:off x="8853123" y="2417979"/>
                <a:ext cx="8350" cy="22862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9145" extrusionOk="0">
                    <a:moveTo>
                      <a:pt x="0" y="0"/>
                    </a:moveTo>
                    <a:lnTo>
                      <a:pt x="0" y="9144"/>
                    </a:lnTo>
                    <a:lnTo>
                      <a:pt x="334" y="9144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13"/>
              <p:cNvSpPr/>
              <p:nvPr/>
            </p:nvSpPr>
            <p:spPr>
              <a:xfrm flipH="1">
                <a:off x="8678098" y="2888554"/>
                <a:ext cx="16700" cy="18080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72320" extrusionOk="0">
                    <a:moveTo>
                      <a:pt x="1" y="1"/>
                    </a:moveTo>
                    <a:lnTo>
                      <a:pt x="1" y="72319"/>
                    </a:lnTo>
                    <a:lnTo>
                      <a:pt x="667" y="72319"/>
                    </a:lnTo>
                    <a:lnTo>
                      <a:pt x="6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13"/>
              <p:cNvSpPr/>
              <p:nvPr/>
            </p:nvSpPr>
            <p:spPr>
              <a:xfrm flipH="1">
                <a:off x="8905798" y="2838854"/>
                <a:ext cx="16700" cy="20089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80356" extrusionOk="0">
                    <a:moveTo>
                      <a:pt x="0" y="1"/>
                    </a:moveTo>
                    <a:lnTo>
                      <a:pt x="0" y="80356"/>
                    </a:lnTo>
                    <a:lnTo>
                      <a:pt x="667" y="80356"/>
                    </a:lnTo>
                    <a:lnTo>
                      <a:pt x="6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13"/>
              <p:cNvSpPr/>
              <p:nvPr/>
            </p:nvSpPr>
            <p:spPr>
              <a:xfrm flipH="1">
                <a:off x="8436398" y="2888554"/>
                <a:ext cx="16700" cy="14913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59652" extrusionOk="0">
                    <a:moveTo>
                      <a:pt x="1" y="1"/>
                    </a:moveTo>
                    <a:lnTo>
                      <a:pt x="1" y="59651"/>
                    </a:lnTo>
                    <a:lnTo>
                      <a:pt x="667" y="59651"/>
                    </a:lnTo>
                    <a:lnTo>
                      <a:pt x="6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13"/>
              <p:cNvSpPr/>
              <p:nvPr/>
            </p:nvSpPr>
            <p:spPr>
              <a:xfrm flipH="1">
                <a:off x="8300673" y="2982029"/>
                <a:ext cx="16700" cy="13427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53710" extrusionOk="0">
                    <a:moveTo>
                      <a:pt x="1" y="1"/>
                    </a:moveTo>
                    <a:lnTo>
                      <a:pt x="1" y="53710"/>
                    </a:lnTo>
                    <a:lnTo>
                      <a:pt x="668" y="53710"/>
                    </a:lnTo>
                    <a:lnTo>
                      <a:pt x="66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13"/>
              <p:cNvSpPr/>
              <p:nvPr/>
            </p:nvSpPr>
            <p:spPr>
              <a:xfrm flipH="1">
                <a:off x="8276873" y="4299154"/>
                <a:ext cx="689975" cy="598025"/>
              </a:xfrm>
              <a:custGeom>
                <a:avLst/>
                <a:gdLst/>
                <a:ahLst/>
                <a:cxnLst/>
                <a:rect l="l" t="t" r="r" b="b"/>
                <a:pathLst>
                  <a:path w="27599" h="23921" extrusionOk="0">
                    <a:moveTo>
                      <a:pt x="27599" y="1"/>
                    </a:moveTo>
                    <a:lnTo>
                      <a:pt x="0" y="12907"/>
                    </a:lnTo>
                    <a:lnTo>
                      <a:pt x="0" y="23920"/>
                    </a:lnTo>
                    <a:lnTo>
                      <a:pt x="27599" y="7275"/>
                    </a:lnTo>
                    <a:lnTo>
                      <a:pt x="2759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13"/>
              <p:cNvSpPr/>
              <p:nvPr/>
            </p:nvSpPr>
            <p:spPr>
              <a:xfrm flipH="1">
                <a:off x="8274523" y="2598354"/>
                <a:ext cx="700075" cy="464075"/>
              </a:xfrm>
              <a:custGeom>
                <a:avLst/>
                <a:gdLst/>
                <a:ahLst/>
                <a:cxnLst/>
                <a:rect l="l" t="t" r="r" b="b"/>
                <a:pathLst>
                  <a:path w="28003" h="18563" extrusionOk="0">
                    <a:moveTo>
                      <a:pt x="1" y="0"/>
                    </a:moveTo>
                    <a:lnTo>
                      <a:pt x="1" y="9192"/>
                    </a:lnTo>
                    <a:lnTo>
                      <a:pt x="27826" y="18562"/>
                    </a:lnTo>
                    <a:cubicBezTo>
                      <a:pt x="27826" y="18562"/>
                      <a:pt x="28002" y="11870"/>
                      <a:pt x="27911" y="11870"/>
                    </a:cubicBezTo>
                    <a:cubicBezTo>
                      <a:pt x="27910" y="11870"/>
                      <a:pt x="27910" y="11870"/>
                      <a:pt x="27909" y="1187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13"/>
              <p:cNvSpPr/>
              <p:nvPr/>
            </p:nvSpPr>
            <p:spPr>
              <a:xfrm flipH="1">
                <a:off x="7952423" y="2378379"/>
                <a:ext cx="764400" cy="497125"/>
              </a:xfrm>
              <a:custGeom>
                <a:avLst/>
                <a:gdLst/>
                <a:ahLst/>
                <a:cxnLst/>
                <a:rect l="l" t="t" r="r" b="b"/>
                <a:pathLst>
                  <a:path w="30576" h="19885" extrusionOk="0">
                    <a:moveTo>
                      <a:pt x="536" y="1"/>
                    </a:moveTo>
                    <a:cubicBezTo>
                      <a:pt x="358" y="1"/>
                      <a:pt x="1" y="4596"/>
                      <a:pt x="1" y="4596"/>
                    </a:cubicBezTo>
                    <a:lnTo>
                      <a:pt x="30064" y="19884"/>
                    </a:lnTo>
                    <a:lnTo>
                      <a:pt x="30576" y="16538"/>
                    </a:lnTo>
                    <a:lnTo>
                      <a:pt x="536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13"/>
              <p:cNvSpPr/>
              <p:nvPr/>
            </p:nvSpPr>
            <p:spPr>
              <a:xfrm flipH="1">
                <a:off x="7965223" y="2717104"/>
                <a:ext cx="311650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12466" h="6336" extrusionOk="0">
                    <a:moveTo>
                      <a:pt x="0" y="1"/>
                    </a:moveTo>
                    <a:lnTo>
                      <a:pt x="0" y="6335"/>
                    </a:lnTo>
                    <a:lnTo>
                      <a:pt x="12466" y="633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13"/>
              <p:cNvSpPr/>
              <p:nvPr/>
            </p:nvSpPr>
            <p:spPr>
              <a:xfrm flipH="1">
                <a:off x="7965223" y="2717104"/>
                <a:ext cx="311650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12466" h="6336" extrusionOk="0">
                    <a:moveTo>
                      <a:pt x="0" y="1"/>
                    </a:moveTo>
                    <a:lnTo>
                      <a:pt x="0" y="6335"/>
                    </a:lnTo>
                    <a:lnTo>
                      <a:pt x="12466" y="633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13"/>
              <p:cNvSpPr/>
              <p:nvPr/>
            </p:nvSpPr>
            <p:spPr>
              <a:xfrm flipH="1">
                <a:off x="7952423" y="2376579"/>
                <a:ext cx="764400" cy="498925"/>
              </a:xfrm>
              <a:custGeom>
                <a:avLst/>
                <a:gdLst/>
                <a:ahLst/>
                <a:cxnLst/>
                <a:rect l="l" t="t" r="r" b="b"/>
                <a:pathLst>
                  <a:path w="30576" h="19957" extrusionOk="0">
                    <a:moveTo>
                      <a:pt x="3820" y="0"/>
                    </a:moveTo>
                    <a:cubicBezTo>
                      <a:pt x="2421" y="0"/>
                      <a:pt x="1608" y="656"/>
                      <a:pt x="1608" y="656"/>
                    </a:cubicBezTo>
                    <a:lnTo>
                      <a:pt x="536" y="73"/>
                    </a:lnTo>
                    <a:lnTo>
                      <a:pt x="1" y="4668"/>
                    </a:lnTo>
                    <a:lnTo>
                      <a:pt x="30064" y="19956"/>
                    </a:lnTo>
                    <a:lnTo>
                      <a:pt x="30576" y="16610"/>
                    </a:lnTo>
                    <a:lnTo>
                      <a:pt x="27623" y="14967"/>
                    </a:lnTo>
                    <a:cubicBezTo>
                      <a:pt x="27623" y="14967"/>
                      <a:pt x="28242" y="12741"/>
                      <a:pt x="26313" y="11800"/>
                    </a:cubicBezTo>
                    <a:cubicBezTo>
                      <a:pt x="25760" y="11532"/>
                      <a:pt x="25207" y="11436"/>
                      <a:pt x="24700" y="11436"/>
                    </a:cubicBezTo>
                    <a:cubicBezTo>
                      <a:pt x="23429" y="11436"/>
                      <a:pt x="22444" y="12038"/>
                      <a:pt x="22444" y="12038"/>
                    </a:cubicBezTo>
                    <a:lnTo>
                      <a:pt x="18967" y="10217"/>
                    </a:lnTo>
                    <a:cubicBezTo>
                      <a:pt x="18967" y="10217"/>
                      <a:pt x="19253" y="7455"/>
                      <a:pt x="17146" y="6288"/>
                    </a:cubicBezTo>
                    <a:cubicBezTo>
                      <a:pt x="16630" y="6000"/>
                      <a:pt x="16126" y="5891"/>
                      <a:pt x="15658" y="5891"/>
                    </a:cubicBezTo>
                    <a:cubicBezTo>
                      <a:pt x="14210" y="5891"/>
                      <a:pt x="13109" y="6931"/>
                      <a:pt x="13109" y="6931"/>
                    </a:cubicBezTo>
                    <a:lnTo>
                      <a:pt x="8787" y="4585"/>
                    </a:lnTo>
                    <a:cubicBezTo>
                      <a:pt x="8787" y="4585"/>
                      <a:pt x="8930" y="1859"/>
                      <a:pt x="6085" y="537"/>
                    </a:cubicBezTo>
                    <a:cubicBezTo>
                      <a:pt x="5222" y="137"/>
                      <a:pt x="4459" y="0"/>
                      <a:pt x="38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13"/>
              <p:cNvSpPr/>
              <p:nvPr/>
            </p:nvSpPr>
            <p:spPr>
              <a:xfrm flipH="1">
                <a:off x="8968023" y="2574529"/>
                <a:ext cx="653675" cy="2718825"/>
              </a:xfrm>
              <a:custGeom>
                <a:avLst/>
                <a:gdLst/>
                <a:ahLst/>
                <a:cxnLst/>
                <a:rect l="l" t="t" r="r" b="b"/>
                <a:pathLst>
                  <a:path w="26147" h="108753" extrusionOk="0">
                    <a:moveTo>
                      <a:pt x="1810" y="1"/>
                    </a:moveTo>
                    <a:cubicBezTo>
                      <a:pt x="1810" y="1"/>
                      <a:pt x="1798" y="668"/>
                      <a:pt x="1775" y="1894"/>
                    </a:cubicBezTo>
                    <a:cubicBezTo>
                      <a:pt x="1775" y="1930"/>
                      <a:pt x="1775" y="1954"/>
                      <a:pt x="1775" y="1989"/>
                    </a:cubicBezTo>
                    <a:cubicBezTo>
                      <a:pt x="1739" y="3966"/>
                      <a:pt x="1679" y="7323"/>
                      <a:pt x="1596" y="11669"/>
                    </a:cubicBezTo>
                    <a:cubicBezTo>
                      <a:pt x="1596" y="11693"/>
                      <a:pt x="1596" y="11729"/>
                      <a:pt x="1596" y="11752"/>
                    </a:cubicBezTo>
                    <a:cubicBezTo>
                      <a:pt x="1548" y="14586"/>
                      <a:pt x="1477" y="17825"/>
                      <a:pt x="1417" y="21373"/>
                    </a:cubicBezTo>
                    <a:lnTo>
                      <a:pt x="1417" y="21456"/>
                    </a:lnTo>
                    <a:cubicBezTo>
                      <a:pt x="1358" y="24444"/>
                      <a:pt x="1298" y="27659"/>
                      <a:pt x="1239" y="31005"/>
                    </a:cubicBezTo>
                    <a:lnTo>
                      <a:pt x="1239" y="31100"/>
                    </a:lnTo>
                    <a:cubicBezTo>
                      <a:pt x="1179" y="34160"/>
                      <a:pt x="1120" y="37339"/>
                      <a:pt x="1060" y="40589"/>
                    </a:cubicBezTo>
                    <a:lnTo>
                      <a:pt x="1060" y="40673"/>
                    </a:lnTo>
                    <a:cubicBezTo>
                      <a:pt x="1013" y="43768"/>
                      <a:pt x="953" y="46935"/>
                      <a:pt x="894" y="50114"/>
                    </a:cubicBezTo>
                    <a:lnTo>
                      <a:pt x="894" y="50198"/>
                    </a:lnTo>
                    <a:cubicBezTo>
                      <a:pt x="846" y="53317"/>
                      <a:pt x="786" y="56460"/>
                      <a:pt x="727" y="59580"/>
                    </a:cubicBezTo>
                    <a:lnTo>
                      <a:pt x="727" y="59675"/>
                    </a:lnTo>
                    <a:cubicBezTo>
                      <a:pt x="667" y="62818"/>
                      <a:pt x="620" y="65949"/>
                      <a:pt x="572" y="68997"/>
                    </a:cubicBezTo>
                    <a:lnTo>
                      <a:pt x="572" y="69093"/>
                    </a:lnTo>
                    <a:cubicBezTo>
                      <a:pt x="513" y="72272"/>
                      <a:pt x="465" y="75391"/>
                      <a:pt x="405" y="78380"/>
                    </a:cubicBezTo>
                    <a:lnTo>
                      <a:pt x="405" y="78463"/>
                    </a:lnTo>
                    <a:cubicBezTo>
                      <a:pt x="358" y="81713"/>
                      <a:pt x="298" y="84809"/>
                      <a:pt x="251" y="87702"/>
                    </a:cubicBezTo>
                    <a:lnTo>
                      <a:pt x="251" y="87797"/>
                    </a:lnTo>
                    <a:cubicBezTo>
                      <a:pt x="203" y="91167"/>
                      <a:pt x="155" y="94262"/>
                      <a:pt x="120" y="96977"/>
                    </a:cubicBezTo>
                    <a:lnTo>
                      <a:pt x="120" y="97072"/>
                    </a:lnTo>
                    <a:cubicBezTo>
                      <a:pt x="60" y="101037"/>
                      <a:pt x="12" y="104180"/>
                      <a:pt x="1" y="106204"/>
                    </a:cubicBezTo>
                    <a:cubicBezTo>
                      <a:pt x="1" y="106240"/>
                      <a:pt x="1" y="106276"/>
                      <a:pt x="1" y="106300"/>
                    </a:cubicBezTo>
                    <a:cubicBezTo>
                      <a:pt x="1" y="107883"/>
                      <a:pt x="1" y="108752"/>
                      <a:pt x="24" y="108752"/>
                    </a:cubicBezTo>
                    <a:lnTo>
                      <a:pt x="7121" y="104442"/>
                    </a:lnTo>
                    <a:lnTo>
                      <a:pt x="7692" y="104097"/>
                    </a:lnTo>
                    <a:lnTo>
                      <a:pt x="8454" y="103633"/>
                    </a:lnTo>
                    <a:lnTo>
                      <a:pt x="17610" y="98084"/>
                    </a:lnTo>
                    <a:lnTo>
                      <a:pt x="20682" y="96227"/>
                    </a:lnTo>
                    <a:lnTo>
                      <a:pt x="26147" y="92905"/>
                    </a:lnTo>
                    <a:lnTo>
                      <a:pt x="26147" y="8978"/>
                    </a:lnTo>
                    <a:lnTo>
                      <a:pt x="1810" y="1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13"/>
              <p:cNvSpPr/>
              <p:nvPr/>
            </p:nvSpPr>
            <p:spPr>
              <a:xfrm flipH="1">
                <a:off x="8676623" y="2378979"/>
                <a:ext cx="934650" cy="420025"/>
              </a:xfrm>
              <a:custGeom>
                <a:avLst/>
                <a:gdLst/>
                <a:ahLst/>
                <a:cxnLst/>
                <a:rect l="l" t="t" r="r" b="b"/>
                <a:pathLst>
                  <a:path w="37386" h="16801" extrusionOk="0">
                    <a:moveTo>
                      <a:pt x="179" y="1"/>
                    </a:moveTo>
                    <a:lnTo>
                      <a:pt x="179" y="1"/>
                    </a:lnTo>
                    <a:cubicBezTo>
                      <a:pt x="0" y="167"/>
                      <a:pt x="512" y="7978"/>
                      <a:pt x="512" y="7978"/>
                    </a:cubicBezTo>
                    <a:lnTo>
                      <a:pt x="25730" y="16800"/>
                    </a:lnTo>
                    <a:lnTo>
                      <a:pt x="37386" y="15836"/>
                    </a:lnTo>
                    <a:lnTo>
                      <a:pt x="179" y="1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13"/>
              <p:cNvSpPr/>
              <p:nvPr/>
            </p:nvSpPr>
            <p:spPr>
              <a:xfrm flipH="1">
                <a:off x="8676623" y="1290754"/>
                <a:ext cx="910250" cy="1484125"/>
              </a:xfrm>
              <a:custGeom>
                <a:avLst/>
                <a:gdLst/>
                <a:ahLst/>
                <a:cxnLst/>
                <a:rect l="l" t="t" r="r" b="b"/>
                <a:pathLst>
                  <a:path w="36410" h="59365" extrusionOk="0">
                    <a:moveTo>
                      <a:pt x="1" y="0"/>
                    </a:moveTo>
                    <a:lnTo>
                      <a:pt x="1" y="44053"/>
                    </a:lnTo>
                    <a:lnTo>
                      <a:pt x="36410" y="59365"/>
                    </a:lnTo>
                    <a:lnTo>
                      <a:pt x="3641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13"/>
              <p:cNvSpPr/>
              <p:nvPr/>
            </p:nvSpPr>
            <p:spPr>
              <a:xfrm flipH="1">
                <a:off x="8676623" y="2183429"/>
                <a:ext cx="910250" cy="420600"/>
              </a:xfrm>
              <a:custGeom>
                <a:avLst/>
                <a:gdLst/>
                <a:ahLst/>
                <a:cxnLst/>
                <a:rect l="l" t="t" r="r" b="b"/>
                <a:pathLst>
                  <a:path w="36410" h="16824" extrusionOk="0">
                    <a:moveTo>
                      <a:pt x="1" y="0"/>
                    </a:moveTo>
                    <a:lnTo>
                      <a:pt x="1" y="83"/>
                    </a:lnTo>
                    <a:lnTo>
                      <a:pt x="36410" y="16824"/>
                    </a:lnTo>
                    <a:lnTo>
                      <a:pt x="36410" y="1672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13"/>
              <p:cNvSpPr/>
              <p:nvPr/>
            </p:nvSpPr>
            <p:spPr>
              <a:xfrm flipH="1">
                <a:off x="8676623" y="2043529"/>
                <a:ext cx="910250" cy="427750"/>
              </a:xfrm>
              <a:custGeom>
                <a:avLst/>
                <a:gdLst/>
                <a:ahLst/>
                <a:cxnLst/>
                <a:rect l="l" t="t" r="r" b="b"/>
                <a:pathLst>
                  <a:path w="36410" h="17110" extrusionOk="0">
                    <a:moveTo>
                      <a:pt x="1" y="0"/>
                    </a:moveTo>
                    <a:lnTo>
                      <a:pt x="1" y="95"/>
                    </a:lnTo>
                    <a:lnTo>
                      <a:pt x="36410" y="17109"/>
                    </a:lnTo>
                    <a:lnTo>
                      <a:pt x="36410" y="1701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13"/>
              <p:cNvSpPr/>
              <p:nvPr/>
            </p:nvSpPr>
            <p:spPr>
              <a:xfrm flipH="1">
                <a:off x="8676623" y="1903929"/>
                <a:ext cx="910250" cy="434600"/>
              </a:xfrm>
              <a:custGeom>
                <a:avLst/>
                <a:gdLst/>
                <a:ahLst/>
                <a:cxnLst/>
                <a:rect l="l" t="t" r="r" b="b"/>
                <a:pathLst>
                  <a:path w="36410" h="17384" extrusionOk="0">
                    <a:moveTo>
                      <a:pt x="1" y="0"/>
                    </a:moveTo>
                    <a:lnTo>
                      <a:pt x="1" y="95"/>
                    </a:lnTo>
                    <a:lnTo>
                      <a:pt x="36410" y="17383"/>
                    </a:lnTo>
                    <a:lnTo>
                      <a:pt x="36410" y="1728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13"/>
              <p:cNvSpPr/>
              <p:nvPr/>
            </p:nvSpPr>
            <p:spPr>
              <a:xfrm flipH="1">
                <a:off x="8676623" y="1764329"/>
                <a:ext cx="910250" cy="441450"/>
              </a:xfrm>
              <a:custGeom>
                <a:avLst/>
                <a:gdLst/>
                <a:ahLst/>
                <a:cxnLst/>
                <a:rect l="l" t="t" r="r" b="b"/>
                <a:pathLst>
                  <a:path w="36410" h="17658" extrusionOk="0">
                    <a:moveTo>
                      <a:pt x="1" y="0"/>
                    </a:moveTo>
                    <a:lnTo>
                      <a:pt x="1" y="95"/>
                    </a:lnTo>
                    <a:lnTo>
                      <a:pt x="36410" y="17657"/>
                    </a:lnTo>
                    <a:lnTo>
                      <a:pt x="36410" y="1756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13"/>
              <p:cNvSpPr/>
              <p:nvPr/>
            </p:nvSpPr>
            <p:spPr>
              <a:xfrm flipH="1">
                <a:off x="8676623" y="1624729"/>
                <a:ext cx="910250" cy="448275"/>
              </a:xfrm>
              <a:custGeom>
                <a:avLst/>
                <a:gdLst/>
                <a:ahLst/>
                <a:cxnLst/>
                <a:rect l="l" t="t" r="r" b="b"/>
                <a:pathLst>
                  <a:path w="36410" h="17931" extrusionOk="0">
                    <a:moveTo>
                      <a:pt x="1" y="0"/>
                    </a:moveTo>
                    <a:lnTo>
                      <a:pt x="1" y="95"/>
                    </a:lnTo>
                    <a:lnTo>
                      <a:pt x="36410" y="17931"/>
                    </a:lnTo>
                    <a:lnTo>
                      <a:pt x="36410" y="1783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13"/>
              <p:cNvSpPr/>
              <p:nvPr/>
            </p:nvSpPr>
            <p:spPr>
              <a:xfrm flipH="1">
                <a:off x="8676623" y="1485429"/>
                <a:ext cx="910250" cy="454825"/>
              </a:xfrm>
              <a:custGeom>
                <a:avLst/>
                <a:gdLst/>
                <a:ahLst/>
                <a:cxnLst/>
                <a:rect l="l" t="t" r="r" b="b"/>
                <a:pathLst>
                  <a:path w="36410" h="18193" extrusionOk="0">
                    <a:moveTo>
                      <a:pt x="1" y="0"/>
                    </a:moveTo>
                    <a:lnTo>
                      <a:pt x="1" y="95"/>
                    </a:lnTo>
                    <a:lnTo>
                      <a:pt x="36410" y="18193"/>
                    </a:lnTo>
                    <a:lnTo>
                      <a:pt x="36410" y="1809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13"/>
              <p:cNvSpPr/>
              <p:nvPr/>
            </p:nvSpPr>
            <p:spPr>
              <a:xfrm flipH="1">
                <a:off x="8676623" y="1345829"/>
                <a:ext cx="910250" cy="461375"/>
              </a:xfrm>
              <a:custGeom>
                <a:avLst/>
                <a:gdLst/>
                <a:ahLst/>
                <a:cxnLst/>
                <a:rect l="l" t="t" r="r" b="b"/>
                <a:pathLst>
                  <a:path w="36410" h="18455" extrusionOk="0">
                    <a:moveTo>
                      <a:pt x="1" y="0"/>
                    </a:moveTo>
                    <a:lnTo>
                      <a:pt x="1" y="95"/>
                    </a:lnTo>
                    <a:lnTo>
                      <a:pt x="36410" y="18455"/>
                    </a:lnTo>
                    <a:lnTo>
                      <a:pt x="36410" y="1837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13"/>
              <p:cNvSpPr/>
              <p:nvPr/>
            </p:nvSpPr>
            <p:spPr>
              <a:xfrm flipH="1">
                <a:off x="8676623" y="1290754"/>
                <a:ext cx="750100" cy="383700"/>
              </a:xfrm>
              <a:custGeom>
                <a:avLst/>
                <a:gdLst/>
                <a:ahLst/>
                <a:cxnLst/>
                <a:rect l="l" t="t" r="r" b="b"/>
                <a:pathLst>
                  <a:path w="30004" h="15348" extrusionOk="0">
                    <a:moveTo>
                      <a:pt x="0" y="0"/>
                    </a:moveTo>
                    <a:lnTo>
                      <a:pt x="30004" y="15347"/>
                    </a:lnTo>
                    <a:lnTo>
                      <a:pt x="30004" y="15252"/>
                    </a:lnTo>
                    <a:lnTo>
                      <a:pt x="19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13"/>
              <p:cNvSpPr/>
              <p:nvPr/>
            </p:nvSpPr>
            <p:spPr>
              <a:xfrm flipH="1">
                <a:off x="8676623" y="1290754"/>
                <a:ext cx="483700" cy="250950"/>
              </a:xfrm>
              <a:custGeom>
                <a:avLst/>
                <a:gdLst/>
                <a:ahLst/>
                <a:cxnLst/>
                <a:rect l="l" t="t" r="r" b="b"/>
                <a:pathLst>
                  <a:path w="19348" h="10038" extrusionOk="0">
                    <a:moveTo>
                      <a:pt x="0" y="0"/>
                    </a:moveTo>
                    <a:lnTo>
                      <a:pt x="19348" y="10037"/>
                    </a:lnTo>
                    <a:lnTo>
                      <a:pt x="19348" y="9942"/>
                    </a:lnTo>
                    <a:lnTo>
                      <a:pt x="19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13"/>
              <p:cNvSpPr/>
              <p:nvPr/>
            </p:nvSpPr>
            <p:spPr>
              <a:xfrm flipH="1">
                <a:off x="8676623" y="1290754"/>
                <a:ext cx="224450" cy="118200"/>
              </a:xfrm>
              <a:custGeom>
                <a:avLst/>
                <a:gdLst/>
                <a:ahLst/>
                <a:cxnLst/>
                <a:rect l="l" t="t" r="r" b="b"/>
                <a:pathLst>
                  <a:path w="8978" h="4728" extrusionOk="0">
                    <a:moveTo>
                      <a:pt x="1" y="0"/>
                    </a:moveTo>
                    <a:lnTo>
                      <a:pt x="8978" y="4727"/>
                    </a:lnTo>
                    <a:lnTo>
                      <a:pt x="8978" y="4632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13"/>
              <p:cNvSpPr/>
              <p:nvPr/>
            </p:nvSpPr>
            <p:spPr>
              <a:xfrm flipH="1">
                <a:off x="8676623" y="2378979"/>
                <a:ext cx="934650" cy="420025"/>
              </a:xfrm>
              <a:custGeom>
                <a:avLst/>
                <a:gdLst/>
                <a:ahLst/>
                <a:cxnLst/>
                <a:rect l="l" t="t" r="r" b="b"/>
                <a:pathLst>
                  <a:path w="37386" h="16801" extrusionOk="0">
                    <a:moveTo>
                      <a:pt x="179" y="1"/>
                    </a:moveTo>
                    <a:lnTo>
                      <a:pt x="179" y="1"/>
                    </a:lnTo>
                    <a:cubicBezTo>
                      <a:pt x="0" y="167"/>
                      <a:pt x="512" y="7978"/>
                      <a:pt x="512" y="7978"/>
                    </a:cubicBezTo>
                    <a:lnTo>
                      <a:pt x="25730" y="16800"/>
                    </a:lnTo>
                    <a:lnTo>
                      <a:pt x="37386" y="15836"/>
                    </a:lnTo>
                    <a:lnTo>
                      <a:pt x="17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13"/>
              <p:cNvSpPr/>
              <p:nvPr/>
            </p:nvSpPr>
            <p:spPr>
              <a:xfrm flipH="1">
                <a:off x="8676623" y="2246829"/>
                <a:ext cx="921850" cy="528050"/>
              </a:xfrm>
              <a:custGeom>
                <a:avLst/>
                <a:gdLst/>
                <a:ahLst/>
                <a:cxnLst/>
                <a:rect l="l" t="t" r="r" b="b"/>
                <a:pathLst>
                  <a:path w="36874" h="21122" extrusionOk="0">
                    <a:moveTo>
                      <a:pt x="0" y="0"/>
                    </a:moveTo>
                    <a:lnTo>
                      <a:pt x="0" y="5810"/>
                    </a:lnTo>
                    <a:lnTo>
                      <a:pt x="36874" y="21122"/>
                    </a:lnTo>
                    <a:lnTo>
                      <a:pt x="36874" y="16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13"/>
              <p:cNvSpPr/>
              <p:nvPr/>
            </p:nvSpPr>
            <p:spPr>
              <a:xfrm flipH="1">
                <a:off x="8676623" y="2392079"/>
                <a:ext cx="930200" cy="382800"/>
              </a:xfrm>
              <a:custGeom>
                <a:avLst/>
                <a:gdLst/>
                <a:ahLst/>
                <a:cxnLst/>
                <a:rect l="l" t="t" r="r" b="b"/>
                <a:pathLst>
                  <a:path w="37208" h="15312" fill="none" extrusionOk="0">
                    <a:moveTo>
                      <a:pt x="1" y="0"/>
                    </a:moveTo>
                    <a:lnTo>
                      <a:pt x="37208" y="15312"/>
                    </a:lnTo>
                  </a:path>
                </a:pathLst>
              </a:custGeom>
              <a:noFill/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13"/>
              <p:cNvSpPr/>
              <p:nvPr/>
            </p:nvSpPr>
            <p:spPr>
              <a:xfrm flipH="1">
                <a:off x="8748348" y="1081804"/>
                <a:ext cx="868575" cy="1345425"/>
              </a:xfrm>
              <a:custGeom>
                <a:avLst/>
                <a:gdLst/>
                <a:ahLst/>
                <a:cxnLst/>
                <a:rect l="l" t="t" r="r" b="b"/>
                <a:pathLst>
                  <a:path w="34743" h="53817" extrusionOk="0">
                    <a:moveTo>
                      <a:pt x="0" y="0"/>
                    </a:moveTo>
                    <a:lnTo>
                      <a:pt x="0" y="37660"/>
                    </a:lnTo>
                    <a:lnTo>
                      <a:pt x="34230" y="53816"/>
                    </a:lnTo>
                    <a:lnTo>
                      <a:pt x="34230" y="53816"/>
                    </a:lnTo>
                    <a:cubicBezTo>
                      <a:pt x="34113" y="53714"/>
                      <a:pt x="34743" y="0"/>
                      <a:pt x="34743" y="0"/>
                    </a:cubicBezTo>
                    <a:close/>
                    <a:moveTo>
                      <a:pt x="34230" y="53816"/>
                    </a:moveTo>
                    <a:cubicBezTo>
                      <a:pt x="34230" y="53816"/>
                      <a:pt x="34230" y="53816"/>
                      <a:pt x="34231" y="53816"/>
                    </a:cubicBezTo>
                    <a:lnTo>
                      <a:pt x="34230" y="53816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13"/>
              <p:cNvSpPr/>
              <p:nvPr/>
            </p:nvSpPr>
            <p:spPr>
              <a:xfrm flipH="1">
                <a:off x="8790023" y="1108879"/>
                <a:ext cx="785525" cy="1220125"/>
              </a:xfrm>
              <a:custGeom>
                <a:avLst/>
                <a:gdLst/>
                <a:ahLst/>
                <a:cxnLst/>
                <a:rect l="l" t="t" r="r" b="b"/>
                <a:pathLst>
                  <a:path w="31421" h="48805" extrusionOk="0">
                    <a:moveTo>
                      <a:pt x="0" y="1"/>
                    </a:moveTo>
                    <a:lnTo>
                      <a:pt x="0" y="34064"/>
                    </a:lnTo>
                    <a:lnTo>
                      <a:pt x="31075" y="48804"/>
                    </a:lnTo>
                    <a:lnTo>
                      <a:pt x="31075" y="48804"/>
                    </a:lnTo>
                    <a:cubicBezTo>
                      <a:pt x="30981" y="48720"/>
                      <a:pt x="31421" y="1"/>
                      <a:pt x="31421" y="1"/>
                    </a:cubicBezTo>
                    <a:close/>
                    <a:moveTo>
                      <a:pt x="31075" y="48804"/>
                    </a:moveTo>
                    <a:lnTo>
                      <a:pt x="31075" y="48804"/>
                    </a:lnTo>
                    <a:cubicBezTo>
                      <a:pt x="31075" y="48804"/>
                      <a:pt x="31075" y="48804"/>
                      <a:pt x="31075" y="48804"/>
                    </a:cubicBezTo>
                    <a:lnTo>
                      <a:pt x="31075" y="48804"/>
                    </a:lnTo>
                    <a:close/>
                  </a:path>
                </a:pathLst>
              </a:custGeom>
              <a:solidFill>
                <a:srgbClr val="FFDE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13"/>
              <p:cNvSpPr/>
              <p:nvPr/>
            </p:nvSpPr>
            <p:spPr>
              <a:xfrm flipH="1">
                <a:off x="8790023" y="1108879"/>
                <a:ext cx="785525" cy="1220125"/>
              </a:xfrm>
              <a:custGeom>
                <a:avLst/>
                <a:gdLst/>
                <a:ahLst/>
                <a:cxnLst/>
                <a:rect l="l" t="t" r="r" b="b"/>
                <a:pathLst>
                  <a:path w="31421" h="48805" extrusionOk="0">
                    <a:moveTo>
                      <a:pt x="31075" y="48804"/>
                    </a:moveTo>
                    <a:lnTo>
                      <a:pt x="0" y="34064"/>
                    </a:lnTo>
                    <a:lnTo>
                      <a:pt x="0" y="1"/>
                    </a:lnTo>
                    <a:lnTo>
                      <a:pt x="31421" y="1"/>
                    </a:lnTo>
                    <a:cubicBezTo>
                      <a:pt x="31421" y="1"/>
                      <a:pt x="30980" y="48804"/>
                      <a:pt x="31075" y="4880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13"/>
              <p:cNvSpPr/>
              <p:nvPr/>
            </p:nvSpPr>
            <p:spPr>
              <a:xfrm flipH="1">
                <a:off x="8790323" y="1108879"/>
                <a:ext cx="785225" cy="1220125"/>
              </a:xfrm>
              <a:custGeom>
                <a:avLst/>
                <a:gdLst/>
                <a:ahLst/>
                <a:cxnLst/>
                <a:rect l="l" t="t" r="r" b="b"/>
                <a:pathLst>
                  <a:path w="31409" h="48805" extrusionOk="0">
                    <a:moveTo>
                      <a:pt x="0" y="1"/>
                    </a:moveTo>
                    <a:lnTo>
                      <a:pt x="0" y="1358"/>
                    </a:lnTo>
                    <a:lnTo>
                      <a:pt x="30111" y="1358"/>
                    </a:lnTo>
                    <a:cubicBezTo>
                      <a:pt x="30111" y="1358"/>
                      <a:pt x="29766" y="39041"/>
                      <a:pt x="29754" y="48173"/>
                    </a:cubicBezTo>
                    <a:lnTo>
                      <a:pt x="31075" y="48804"/>
                    </a:lnTo>
                    <a:lnTo>
                      <a:pt x="31075" y="48804"/>
                    </a:lnTo>
                    <a:cubicBezTo>
                      <a:pt x="30981" y="48719"/>
                      <a:pt x="31409" y="1"/>
                      <a:pt x="31409" y="1"/>
                    </a:cubicBezTo>
                    <a:close/>
                    <a:moveTo>
                      <a:pt x="31075" y="48804"/>
                    </a:moveTo>
                    <a:cubicBezTo>
                      <a:pt x="31075" y="48804"/>
                      <a:pt x="31075" y="48804"/>
                      <a:pt x="31075" y="48804"/>
                    </a:cubicBezTo>
                    <a:lnTo>
                      <a:pt x="31075" y="48804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13"/>
              <p:cNvSpPr/>
              <p:nvPr/>
            </p:nvSpPr>
            <p:spPr>
              <a:xfrm flipH="1">
                <a:off x="8968023" y="2621854"/>
                <a:ext cx="609325" cy="206300"/>
              </a:xfrm>
              <a:custGeom>
                <a:avLst/>
                <a:gdLst/>
                <a:ahLst/>
                <a:cxnLst/>
                <a:rect l="l" t="t" r="r" b="b"/>
                <a:pathLst>
                  <a:path w="24373" h="8252" extrusionOk="0">
                    <a:moveTo>
                      <a:pt x="1" y="1"/>
                    </a:moveTo>
                    <a:cubicBezTo>
                      <a:pt x="1" y="37"/>
                      <a:pt x="1" y="61"/>
                      <a:pt x="1" y="96"/>
                    </a:cubicBezTo>
                    <a:lnTo>
                      <a:pt x="24373" y="8252"/>
                    </a:lnTo>
                    <a:lnTo>
                      <a:pt x="24373" y="81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13"/>
              <p:cNvSpPr/>
              <p:nvPr/>
            </p:nvSpPr>
            <p:spPr>
              <a:xfrm flipH="1">
                <a:off x="8968023" y="2866229"/>
                <a:ext cx="613775" cy="142025"/>
              </a:xfrm>
              <a:custGeom>
                <a:avLst/>
                <a:gdLst/>
                <a:ahLst/>
                <a:cxnLst/>
                <a:rect l="l" t="t" r="r" b="b"/>
                <a:pathLst>
                  <a:path w="24551" h="5681" extrusionOk="0">
                    <a:moveTo>
                      <a:pt x="0" y="1"/>
                    </a:moveTo>
                    <a:cubicBezTo>
                      <a:pt x="0" y="25"/>
                      <a:pt x="0" y="61"/>
                      <a:pt x="0" y="84"/>
                    </a:cubicBezTo>
                    <a:lnTo>
                      <a:pt x="24551" y="5680"/>
                    </a:lnTo>
                    <a:lnTo>
                      <a:pt x="24551" y="559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13"/>
              <p:cNvSpPr/>
              <p:nvPr/>
            </p:nvSpPr>
            <p:spPr>
              <a:xfrm flipH="1">
                <a:off x="8968023" y="3169554"/>
                <a:ext cx="1366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87" extrusionOk="0">
                    <a:moveTo>
                      <a:pt x="1" y="0"/>
                    </a:moveTo>
                    <a:lnTo>
                      <a:pt x="1" y="96"/>
                    </a:lnTo>
                    <a:lnTo>
                      <a:pt x="5466" y="786"/>
                    </a:lnTo>
                    <a:lnTo>
                      <a:pt x="5466" y="69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13"/>
              <p:cNvSpPr/>
              <p:nvPr/>
            </p:nvSpPr>
            <p:spPr>
              <a:xfrm flipH="1">
                <a:off x="8968023" y="3364529"/>
                <a:ext cx="1366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251" extrusionOk="0">
                    <a:moveTo>
                      <a:pt x="1" y="0"/>
                    </a:moveTo>
                    <a:lnTo>
                      <a:pt x="1" y="83"/>
                    </a:lnTo>
                    <a:lnTo>
                      <a:pt x="5466" y="250"/>
                    </a:lnTo>
                    <a:lnTo>
                      <a:pt x="5466" y="15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13"/>
              <p:cNvSpPr/>
              <p:nvPr/>
            </p:nvSpPr>
            <p:spPr>
              <a:xfrm flipH="1">
                <a:off x="8968023" y="3550854"/>
                <a:ext cx="136650" cy="10725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429" extrusionOk="0">
                    <a:moveTo>
                      <a:pt x="5466" y="0"/>
                    </a:moveTo>
                    <a:lnTo>
                      <a:pt x="1" y="346"/>
                    </a:lnTo>
                    <a:lnTo>
                      <a:pt x="1" y="429"/>
                    </a:lnTo>
                    <a:lnTo>
                      <a:pt x="5466" y="96"/>
                    </a:lnTo>
                    <a:lnTo>
                      <a:pt x="546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13"/>
              <p:cNvSpPr/>
              <p:nvPr/>
            </p:nvSpPr>
            <p:spPr>
              <a:xfrm flipH="1">
                <a:off x="8968023" y="3733904"/>
                <a:ext cx="1366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894" extrusionOk="0">
                    <a:moveTo>
                      <a:pt x="5466" y="1"/>
                    </a:moveTo>
                    <a:lnTo>
                      <a:pt x="1" y="810"/>
                    </a:lnTo>
                    <a:lnTo>
                      <a:pt x="1" y="894"/>
                    </a:lnTo>
                    <a:lnTo>
                      <a:pt x="5466" y="96"/>
                    </a:lnTo>
                    <a:lnTo>
                      <a:pt x="546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13"/>
              <p:cNvSpPr/>
              <p:nvPr/>
            </p:nvSpPr>
            <p:spPr>
              <a:xfrm flipH="1">
                <a:off x="8968023" y="3917854"/>
                <a:ext cx="136650" cy="33675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1347" extrusionOk="0">
                    <a:moveTo>
                      <a:pt x="5466" y="1"/>
                    </a:moveTo>
                    <a:lnTo>
                      <a:pt x="1" y="1251"/>
                    </a:lnTo>
                    <a:lnTo>
                      <a:pt x="1" y="1346"/>
                    </a:lnTo>
                    <a:lnTo>
                      <a:pt x="5466" y="84"/>
                    </a:lnTo>
                    <a:lnTo>
                      <a:pt x="546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13"/>
              <p:cNvSpPr/>
              <p:nvPr/>
            </p:nvSpPr>
            <p:spPr>
              <a:xfrm flipH="1">
                <a:off x="8968023" y="4102104"/>
                <a:ext cx="136650" cy="44375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1775" extrusionOk="0">
                    <a:moveTo>
                      <a:pt x="5466" y="1"/>
                    </a:moveTo>
                    <a:lnTo>
                      <a:pt x="1" y="1691"/>
                    </a:lnTo>
                    <a:lnTo>
                      <a:pt x="1" y="1775"/>
                    </a:lnTo>
                    <a:lnTo>
                      <a:pt x="5466" y="84"/>
                    </a:lnTo>
                    <a:lnTo>
                      <a:pt x="546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13"/>
              <p:cNvSpPr/>
              <p:nvPr/>
            </p:nvSpPr>
            <p:spPr>
              <a:xfrm flipH="1">
                <a:off x="8968023" y="4286954"/>
                <a:ext cx="136650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2192" extrusionOk="0">
                    <a:moveTo>
                      <a:pt x="5466" y="0"/>
                    </a:moveTo>
                    <a:lnTo>
                      <a:pt x="1" y="2096"/>
                    </a:lnTo>
                    <a:lnTo>
                      <a:pt x="1" y="2191"/>
                    </a:lnTo>
                    <a:lnTo>
                      <a:pt x="5466" y="96"/>
                    </a:lnTo>
                    <a:lnTo>
                      <a:pt x="546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13"/>
              <p:cNvSpPr/>
              <p:nvPr/>
            </p:nvSpPr>
            <p:spPr>
              <a:xfrm flipH="1">
                <a:off x="8968023" y="4472104"/>
                <a:ext cx="136650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2596" extrusionOk="0">
                    <a:moveTo>
                      <a:pt x="5466" y="0"/>
                    </a:moveTo>
                    <a:lnTo>
                      <a:pt x="1" y="2488"/>
                    </a:lnTo>
                    <a:lnTo>
                      <a:pt x="1" y="2596"/>
                    </a:lnTo>
                    <a:lnTo>
                      <a:pt x="5466" y="107"/>
                    </a:lnTo>
                    <a:lnTo>
                      <a:pt x="546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13"/>
              <p:cNvSpPr/>
              <p:nvPr/>
            </p:nvSpPr>
            <p:spPr>
              <a:xfrm flipH="1">
                <a:off x="8968023" y="4658129"/>
                <a:ext cx="136650" cy="741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2966" extrusionOk="0">
                    <a:moveTo>
                      <a:pt x="5466" y="0"/>
                    </a:moveTo>
                    <a:lnTo>
                      <a:pt x="1" y="2870"/>
                    </a:lnTo>
                    <a:lnTo>
                      <a:pt x="1" y="2965"/>
                    </a:lnTo>
                    <a:lnTo>
                      <a:pt x="5466" y="96"/>
                    </a:lnTo>
                    <a:lnTo>
                      <a:pt x="5466" y="0"/>
                    </a:lnTo>
                    <a:close/>
                  </a:path>
                </a:pathLst>
              </a:custGeom>
              <a:solidFill>
                <a:srgbClr val="D8B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13"/>
              <p:cNvSpPr/>
              <p:nvPr/>
            </p:nvSpPr>
            <p:spPr>
              <a:xfrm flipH="1">
                <a:off x="8968023" y="4844454"/>
                <a:ext cx="136650" cy="83075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3323" extrusionOk="0">
                    <a:moveTo>
                      <a:pt x="5466" y="1"/>
                    </a:moveTo>
                    <a:lnTo>
                      <a:pt x="1" y="3215"/>
                    </a:lnTo>
                    <a:lnTo>
                      <a:pt x="1" y="3323"/>
                    </a:lnTo>
                    <a:lnTo>
                      <a:pt x="5466" y="96"/>
                    </a:lnTo>
                    <a:lnTo>
                      <a:pt x="5466" y="1"/>
                    </a:lnTo>
                    <a:close/>
                  </a:path>
                </a:pathLst>
              </a:custGeom>
              <a:solidFill>
                <a:srgbClr val="D8B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13"/>
              <p:cNvSpPr/>
              <p:nvPr/>
            </p:nvSpPr>
            <p:spPr>
              <a:xfrm flipH="1">
                <a:off x="9104648" y="2880229"/>
                <a:ext cx="516450" cy="2413125"/>
              </a:xfrm>
              <a:custGeom>
                <a:avLst/>
                <a:gdLst/>
                <a:ahLst/>
                <a:cxnLst/>
                <a:rect l="l" t="t" r="r" b="b"/>
                <a:pathLst>
                  <a:path w="20658" h="96525" extrusionOk="0">
                    <a:moveTo>
                      <a:pt x="2215" y="1"/>
                    </a:moveTo>
                    <a:lnTo>
                      <a:pt x="2120" y="4227"/>
                    </a:lnTo>
                    <a:lnTo>
                      <a:pt x="0" y="96524"/>
                    </a:lnTo>
                    <a:lnTo>
                      <a:pt x="7097" y="92214"/>
                    </a:lnTo>
                    <a:lnTo>
                      <a:pt x="7668" y="91869"/>
                    </a:lnTo>
                    <a:lnTo>
                      <a:pt x="8430" y="91405"/>
                    </a:lnTo>
                    <a:lnTo>
                      <a:pt x="17586" y="85856"/>
                    </a:lnTo>
                    <a:lnTo>
                      <a:pt x="20658" y="83999"/>
                    </a:lnTo>
                    <a:lnTo>
                      <a:pt x="20658" y="4406"/>
                    </a:lnTo>
                    <a:lnTo>
                      <a:pt x="2215" y="1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13"/>
              <p:cNvSpPr/>
              <p:nvPr/>
            </p:nvSpPr>
            <p:spPr>
              <a:xfrm flipH="1">
                <a:off x="9181448" y="2985904"/>
                <a:ext cx="439650" cy="2307450"/>
              </a:xfrm>
              <a:custGeom>
                <a:avLst/>
                <a:gdLst/>
                <a:ahLst/>
                <a:cxnLst/>
                <a:rect l="l" t="t" r="r" b="b"/>
                <a:pathLst>
                  <a:path w="17586" h="92298" extrusionOk="0">
                    <a:moveTo>
                      <a:pt x="2120" y="0"/>
                    </a:moveTo>
                    <a:lnTo>
                      <a:pt x="0" y="92297"/>
                    </a:lnTo>
                    <a:lnTo>
                      <a:pt x="7097" y="87987"/>
                    </a:lnTo>
                    <a:lnTo>
                      <a:pt x="7668" y="87642"/>
                    </a:lnTo>
                    <a:lnTo>
                      <a:pt x="8430" y="87178"/>
                    </a:lnTo>
                    <a:lnTo>
                      <a:pt x="17586" y="81629"/>
                    </a:lnTo>
                    <a:lnTo>
                      <a:pt x="17586" y="3084"/>
                    </a:lnTo>
                    <a:lnTo>
                      <a:pt x="212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13"/>
              <p:cNvSpPr/>
              <p:nvPr/>
            </p:nvSpPr>
            <p:spPr>
              <a:xfrm flipH="1">
                <a:off x="9268348" y="3097204"/>
                <a:ext cx="335775" cy="1082325"/>
              </a:xfrm>
              <a:custGeom>
                <a:avLst/>
                <a:gdLst/>
                <a:ahLst/>
                <a:cxnLst/>
                <a:rect l="l" t="t" r="r" b="b"/>
                <a:pathLst>
                  <a:path w="13431" h="43293" extrusionOk="0">
                    <a:moveTo>
                      <a:pt x="1597" y="0"/>
                    </a:moveTo>
                    <a:cubicBezTo>
                      <a:pt x="1597" y="0"/>
                      <a:pt x="1596" y="1"/>
                      <a:pt x="1595" y="1"/>
                    </a:cubicBezTo>
                    <a:lnTo>
                      <a:pt x="1599" y="2"/>
                    </a:lnTo>
                    <a:lnTo>
                      <a:pt x="1599" y="2"/>
                    </a:lnTo>
                    <a:cubicBezTo>
                      <a:pt x="1599" y="1"/>
                      <a:pt x="1598" y="0"/>
                      <a:pt x="1597" y="0"/>
                    </a:cubicBezTo>
                    <a:close/>
                    <a:moveTo>
                      <a:pt x="1599" y="2"/>
                    </a:moveTo>
                    <a:cubicBezTo>
                      <a:pt x="1800" y="293"/>
                      <a:pt x="0" y="43292"/>
                      <a:pt x="0" y="43292"/>
                    </a:cubicBezTo>
                    <a:lnTo>
                      <a:pt x="13430" y="39304"/>
                    </a:lnTo>
                    <a:lnTo>
                      <a:pt x="13430" y="1882"/>
                    </a:lnTo>
                    <a:lnTo>
                      <a:pt x="1599" y="2"/>
                    </a:lnTo>
                    <a:close/>
                  </a:path>
                </a:pathLst>
              </a:custGeom>
              <a:solidFill>
                <a:srgbClr val="D8B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13"/>
              <p:cNvSpPr/>
              <p:nvPr/>
            </p:nvSpPr>
            <p:spPr>
              <a:xfrm flipH="1">
                <a:off x="9268348" y="3091579"/>
                <a:ext cx="335775" cy="1087950"/>
              </a:xfrm>
              <a:custGeom>
                <a:avLst/>
                <a:gdLst/>
                <a:ahLst/>
                <a:cxnLst/>
                <a:rect l="l" t="t" r="r" b="b"/>
                <a:pathLst>
                  <a:path w="13431" h="43518" extrusionOk="0">
                    <a:moveTo>
                      <a:pt x="1595" y="226"/>
                    </a:moveTo>
                    <a:lnTo>
                      <a:pt x="13430" y="2107"/>
                    </a:lnTo>
                    <a:lnTo>
                      <a:pt x="13430" y="39529"/>
                    </a:lnTo>
                    <a:lnTo>
                      <a:pt x="0" y="43517"/>
                    </a:lnTo>
                    <a:cubicBezTo>
                      <a:pt x="0" y="43517"/>
                      <a:pt x="1822" y="0"/>
                      <a:pt x="1595" y="22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13"/>
              <p:cNvSpPr/>
              <p:nvPr/>
            </p:nvSpPr>
            <p:spPr>
              <a:xfrm flipH="1">
                <a:off x="9410348" y="3063004"/>
                <a:ext cx="33350" cy="21226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84904" extrusionOk="0">
                    <a:moveTo>
                      <a:pt x="1" y="0"/>
                    </a:moveTo>
                    <a:lnTo>
                      <a:pt x="1" y="84903"/>
                    </a:lnTo>
                    <a:lnTo>
                      <a:pt x="572" y="84558"/>
                    </a:lnTo>
                    <a:lnTo>
                      <a:pt x="1334" y="84094"/>
                    </a:lnTo>
                    <a:lnTo>
                      <a:pt x="1334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13"/>
              <p:cNvSpPr/>
              <p:nvPr/>
            </p:nvSpPr>
            <p:spPr>
              <a:xfrm flipH="1">
                <a:off x="9429398" y="3116279"/>
                <a:ext cx="14300" cy="2069325"/>
              </a:xfrm>
              <a:custGeom>
                <a:avLst/>
                <a:gdLst/>
                <a:ahLst/>
                <a:cxnLst/>
                <a:rect l="l" t="t" r="r" b="b"/>
                <a:pathLst>
                  <a:path w="572" h="82773" extrusionOk="0">
                    <a:moveTo>
                      <a:pt x="1" y="0"/>
                    </a:moveTo>
                    <a:lnTo>
                      <a:pt x="1" y="82772"/>
                    </a:lnTo>
                    <a:lnTo>
                      <a:pt x="572" y="82427"/>
                    </a:lnTo>
                    <a:lnTo>
                      <a:pt x="572" y="3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13"/>
              <p:cNvSpPr/>
              <p:nvPr/>
            </p:nvSpPr>
            <p:spPr>
              <a:xfrm>
                <a:off x="8270700" y="4303466"/>
                <a:ext cx="1314650" cy="969600"/>
              </a:xfrm>
              <a:custGeom>
                <a:avLst/>
                <a:gdLst/>
                <a:ahLst/>
                <a:cxnLst/>
                <a:rect l="l" t="t" r="r" b="b"/>
                <a:pathLst>
                  <a:path w="52586" h="38784" extrusionOk="0">
                    <a:moveTo>
                      <a:pt x="0" y="0"/>
                    </a:moveTo>
                    <a:lnTo>
                      <a:pt x="0" y="12328"/>
                    </a:lnTo>
                    <a:lnTo>
                      <a:pt x="52141" y="38784"/>
                    </a:lnTo>
                    <a:lnTo>
                      <a:pt x="52586" y="24393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</p:sp>
          <p:sp>
            <p:nvSpPr>
              <p:cNvPr id="5296" name="Google Shape;5296;p13"/>
              <p:cNvSpPr/>
              <p:nvPr/>
            </p:nvSpPr>
            <p:spPr>
              <a:xfrm>
                <a:off x="8818950" y="788200"/>
                <a:ext cx="763200" cy="415525"/>
              </a:xfrm>
              <a:custGeom>
                <a:avLst/>
                <a:gdLst/>
                <a:ahLst/>
                <a:cxnLst/>
                <a:rect l="l" t="t" r="r" b="b"/>
                <a:pathLst>
                  <a:path w="30528" h="16621" extrusionOk="0">
                    <a:moveTo>
                      <a:pt x="0" y="11858"/>
                    </a:moveTo>
                    <a:lnTo>
                      <a:pt x="30528" y="0"/>
                    </a:lnTo>
                    <a:lnTo>
                      <a:pt x="30338" y="15764"/>
                    </a:lnTo>
                    <a:lnTo>
                      <a:pt x="96" y="1662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</p:sp>
          <p:sp>
            <p:nvSpPr>
              <p:cNvPr id="5297" name="Google Shape;5297;p13"/>
              <p:cNvSpPr/>
              <p:nvPr/>
            </p:nvSpPr>
            <p:spPr>
              <a:xfrm flipH="1">
                <a:off x="8767398" y="1664304"/>
                <a:ext cx="825425" cy="423300"/>
              </a:xfrm>
              <a:custGeom>
                <a:avLst/>
                <a:gdLst/>
                <a:ahLst/>
                <a:cxnLst/>
                <a:rect l="l" t="t" r="r" b="b"/>
                <a:pathLst>
                  <a:path w="33017" h="16932" extrusionOk="0">
                    <a:moveTo>
                      <a:pt x="691" y="1"/>
                    </a:moveTo>
                    <a:lnTo>
                      <a:pt x="0" y="1560"/>
                    </a:lnTo>
                    <a:lnTo>
                      <a:pt x="477" y="1787"/>
                    </a:lnTo>
                    <a:lnTo>
                      <a:pt x="32314" y="16931"/>
                    </a:lnTo>
                    <a:lnTo>
                      <a:pt x="32540" y="16431"/>
                    </a:lnTo>
                    <a:lnTo>
                      <a:pt x="33017" y="15360"/>
                    </a:lnTo>
                    <a:lnTo>
                      <a:pt x="691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13"/>
              <p:cNvSpPr/>
              <p:nvPr/>
            </p:nvSpPr>
            <p:spPr>
              <a:xfrm flipH="1">
                <a:off x="8779298" y="1696454"/>
                <a:ext cx="801625" cy="391150"/>
              </a:xfrm>
              <a:custGeom>
                <a:avLst/>
                <a:gdLst/>
                <a:ahLst/>
                <a:cxnLst/>
                <a:rect l="l" t="t" r="r" b="b"/>
                <a:pathLst>
                  <a:path w="32065" h="15646" extrusionOk="0">
                    <a:moveTo>
                      <a:pt x="215" y="1"/>
                    </a:moveTo>
                    <a:lnTo>
                      <a:pt x="1" y="501"/>
                    </a:lnTo>
                    <a:lnTo>
                      <a:pt x="31838" y="15645"/>
                    </a:lnTo>
                    <a:lnTo>
                      <a:pt x="32064" y="15145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13"/>
              <p:cNvSpPr/>
              <p:nvPr/>
            </p:nvSpPr>
            <p:spPr>
              <a:xfrm flipH="1">
                <a:off x="9110000" y="952500"/>
                <a:ext cx="40500" cy="1236534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44233" extrusionOk="0">
                    <a:moveTo>
                      <a:pt x="0" y="1"/>
                    </a:moveTo>
                    <a:lnTo>
                      <a:pt x="0" y="44232"/>
                    </a:lnTo>
                    <a:lnTo>
                      <a:pt x="1619" y="44232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13"/>
              <p:cNvSpPr/>
              <p:nvPr/>
            </p:nvSpPr>
            <p:spPr>
              <a:xfrm flipH="1">
                <a:off x="9135000" y="997750"/>
                <a:ext cx="15500" cy="1169167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3411" extrusionOk="0">
                    <a:moveTo>
                      <a:pt x="0" y="1"/>
                    </a:moveTo>
                    <a:lnTo>
                      <a:pt x="0" y="43149"/>
                    </a:lnTo>
                    <a:lnTo>
                      <a:pt x="619" y="43411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13"/>
              <p:cNvSpPr/>
              <p:nvPr/>
            </p:nvSpPr>
            <p:spPr>
              <a:xfrm>
                <a:off x="8752275" y="735819"/>
                <a:ext cx="866775" cy="463725"/>
              </a:xfrm>
              <a:custGeom>
                <a:avLst/>
                <a:gdLst/>
                <a:ahLst/>
                <a:cxnLst/>
                <a:rect l="l" t="t" r="r" b="b"/>
                <a:pathLst>
                  <a:path w="34671" h="18549" extrusionOk="0">
                    <a:moveTo>
                      <a:pt x="0" y="16002"/>
                    </a:moveTo>
                    <a:lnTo>
                      <a:pt x="32814" y="3143"/>
                    </a:lnTo>
                    <a:lnTo>
                      <a:pt x="32933" y="18549"/>
                    </a:lnTo>
                    <a:lnTo>
                      <a:pt x="34671" y="18288"/>
                    </a:lnTo>
                    <a:lnTo>
                      <a:pt x="34529" y="0"/>
                    </a:lnTo>
                    <a:lnTo>
                      <a:pt x="0" y="1381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</p:sp>
        </p:grpSp>
      </p:grpSp>
      <p:sp>
        <p:nvSpPr>
          <p:cNvPr id="5302" name="Google Shape;5302;p13"/>
          <p:cNvSpPr txBox="1">
            <a:spLocks noGrp="1"/>
          </p:cNvSpPr>
          <p:nvPr>
            <p:ph type="title"/>
          </p:nvPr>
        </p:nvSpPr>
        <p:spPr>
          <a:xfrm>
            <a:off x="720000" y="1107633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303" name="Google Shape;5303;p13"/>
          <p:cNvSpPr txBox="1">
            <a:spLocks noGrp="1"/>
          </p:cNvSpPr>
          <p:nvPr>
            <p:ph type="title" idx="2" hasCustomPrompt="1"/>
          </p:nvPr>
        </p:nvSpPr>
        <p:spPr>
          <a:xfrm>
            <a:off x="1250550" y="514458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304" name="Google Shape;5304;p13"/>
          <p:cNvSpPr txBox="1">
            <a:spLocks noGrp="1"/>
          </p:cNvSpPr>
          <p:nvPr>
            <p:ph type="subTitle" idx="1"/>
          </p:nvPr>
        </p:nvSpPr>
        <p:spPr>
          <a:xfrm>
            <a:off x="720000" y="1694158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05" name="Google Shape;5305;p13"/>
          <p:cNvSpPr txBox="1">
            <a:spLocks noGrp="1"/>
          </p:cNvSpPr>
          <p:nvPr>
            <p:ph type="title" idx="3"/>
          </p:nvPr>
        </p:nvSpPr>
        <p:spPr>
          <a:xfrm>
            <a:off x="3403800" y="1107633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306" name="Google Shape;5306;p13"/>
          <p:cNvSpPr txBox="1">
            <a:spLocks noGrp="1"/>
          </p:cNvSpPr>
          <p:nvPr>
            <p:ph type="title" idx="4" hasCustomPrompt="1"/>
          </p:nvPr>
        </p:nvSpPr>
        <p:spPr>
          <a:xfrm>
            <a:off x="3934350" y="514458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307" name="Google Shape;5307;p13"/>
          <p:cNvSpPr txBox="1">
            <a:spLocks noGrp="1"/>
          </p:cNvSpPr>
          <p:nvPr>
            <p:ph type="subTitle" idx="5"/>
          </p:nvPr>
        </p:nvSpPr>
        <p:spPr>
          <a:xfrm>
            <a:off x="3403800" y="1694158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08" name="Google Shape;5308;p13"/>
          <p:cNvSpPr txBox="1">
            <a:spLocks noGrp="1"/>
          </p:cNvSpPr>
          <p:nvPr>
            <p:ph type="title" idx="6"/>
          </p:nvPr>
        </p:nvSpPr>
        <p:spPr>
          <a:xfrm>
            <a:off x="6087600" y="1107633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309" name="Google Shape;5309;p13"/>
          <p:cNvSpPr txBox="1">
            <a:spLocks noGrp="1"/>
          </p:cNvSpPr>
          <p:nvPr>
            <p:ph type="title" idx="7" hasCustomPrompt="1"/>
          </p:nvPr>
        </p:nvSpPr>
        <p:spPr>
          <a:xfrm>
            <a:off x="6618150" y="514458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310" name="Google Shape;5310;p13"/>
          <p:cNvSpPr txBox="1">
            <a:spLocks noGrp="1"/>
          </p:cNvSpPr>
          <p:nvPr>
            <p:ph type="subTitle" idx="8"/>
          </p:nvPr>
        </p:nvSpPr>
        <p:spPr>
          <a:xfrm>
            <a:off x="6087600" y="1694158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11" name="Google Shape;5311;p13"/>
          <p:cNvSpPr txBox="1">
            <a:spLocks noGrp="1"/>
          </p:cNvSpPr>
          <p:nvPr>
            <p:ph type="title" idx="9"/>
          </p:nvPr>
        </p:nvSpPr>
        <p:spPr>
          <a:xfrm>
            <a:off x="2061486" y="29225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312" name="Google Shape;5312;p13"/>
          <p:cNvSpPr txBox="1">
            <a:spLocks noGrp="1"/>
          </p:cNvSpPr>
          <p:nvPr>
            <p:ph type="title" idx="13" hasCustomPrompt="1"/>
          </p:nvPr>
        </p:nvSpPr>
        <p:spPr>
          <a:xfrm>
            <a:off x="2592036" y="2329400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313" name="Google Shape;5313;p13"/>
          <p:cNvSpPr txBox="1">
            <a:spLocks noGrp="1"/>
          </p:cNvSpPr>
          <p:nvPr>
            <p:ph type="subTitle" idx="14"/>
          </p:nvPr>
        </p:nvSpPr>
        <p:spPr>
          <a:xfrm>
            <a:off x="2061486" y="3509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14" name="Google Shape;5314;p13"/>
          <p:cNvSpPr txBox="1">
            <a:spLocks noGrp="1"/>
          </p:cNvSpPr>
          <p:nvPr>
            <p:ph type="title" idx="15"/>
          </p:nvPr>
        </p:nvSpPr>
        <p:spPr>
          <a:xfrm>
            <a:off x="4745286" y="29225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315" name="Google Shape;5315;p13"/>
          <p:cNvSpPr txBox="1">
            <a:spLocks noGrp="1"/>
          </p:cNvSpPr>
          <p:nvPr>
            <p:ph type="title" idx="16" hasCustomPrompt="1"/>
          </p:nvPr>
        </p:nvSpPr>
        <p:spPr>
          <a:xfrm>
            <a:off x="5275836" y="2329400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316" name="Google Shape;5316;p13"/>
          <p:cNvSpPr txBox="1">
            <a:spLocks noGrp="1"/>
          </p:cNvSpPr>
          <p:nvPr>
            <p:ph type="subTitle" idx="17"/>
          </p:nvPr>
        </p:nvSpPr>
        <p:spPr>
          <a:xfrm>
            <a:off x="4745286" y="3509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17" name="Google Shape;5317;p13"/>
          <p:cNvSpPr txBox="1">
            <a:spLocks noGrp="1"/>
          </p:cNvSpPr>
          <p:nvPr>
            <p:ph type="title" idx="18"/>
          </p:nvPr>
        </p:nvSpPr>
        <p:spPr>
          <a:xfrm>
            <a:off x="2361750" y="4168350"/>
            <a:ext cx="4420800" cy="58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5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19" name="Google Shape;5319;p14"/>
          <p:cNvGrpSpPr/>
          <p:nvPr/>
        </p:nvGrpSpPr>
        <p:grpSpPr>
          <a:xfrm>
            <a:off x="-9525" y="-585052"/>
            <a:ext cx="9646862" cy="5748794"/>
            <a:chOff x="-9525" y="-585052"/>
            <a:chExt cx="9646862" cy="5748794"/>
          </a:xfrm>
        </p:grpSpPr>
        <p:sp>
          <p:nvSpPr>
            <p:cNvPr id="5320" name="Google Shape;5320;p14"/>
            <p:cNvSpPr/>
            <p:nvPr/>
          </p:nvSpPr>
          <p:spPr>
            <a:xfrm>
              <a:off x="-6025" y="3199800"/>
              <a:ext cx="9188400" cy="1939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14"/>
            <p:cNvSpPr/>
            <p:nvPr/>
          </p:nvSpPr>
          <p:spPr>
            <a:xfrm>
              <a:off x="0" y="120075"/>
              <a:ext cx="9144000" cy="995375"/>
            </a:xfrm>
            <a:custGeom>
              <a:avLst/>
              <a:gdLst/>
              <a:ahLst/>
              <a:cxnLst/>
              <a:rect l="l" t="t" r="r" b="b"/>
              <a:pathLst>
                <a:path w="285750" h="39815" extrusionOk="0">
                  <a:moveTo>
                    <a:pt x="285750" y="11276"/>
                  </a:moveTo>
                  <a:lnTo>
                    <a:pt x="285750" y="28956"/>
                  </a:lnTo>
                  <a:cubicBezTo>
                    <a:pt x="285702" y="28968"/>
                    <a:pt x="285655" y="28980"/>
                    <a:pt x="285607" y="28992"/>
                  </a:cubicBezTo>
                  <a:cubicBezTo>
                    <a:pt x="270248" y="32171"/>
                    <a:pt x="253460" y="31040"/>
                    <a:pt x="237375" y="29837"/>
                  </a:cubicBezTo>
                  <a:cubicBezTo>
                    <a:pt x="232565" y="29468"/>
                    <a:pt x="227338" y="28968"/>
                    <a:pt x="223945" y="26432"/>
                  </a:cubicBezTo>
                  <a:cubicBezTo>
                    <a:pt x="221325" y="24492"/>
                    <a:pt x="220194" y="21598"/>
                    <a:pt x="217289" y="19884"/>
                  </a:cubicBezTo>
                  <a:cubicBezTo>
                    <a:pt x="212717" y="17205"/>
                    <a:pt x="206061" y="18527"/>
                    <a:pt x="200537" y="19920"/>
                  </a:cubicBezTo>
                  <a:cubicBezTo>
                    <a:pt x="167545" y="28230"/>
                    <a:pt x="133612" y="34517"/>
                    <a:pt x="99203" y="38672"/>
                  </a:cubicBezTo>
                  <a:cubicBezTo>
                    <a:pt x="94286" y="39267"/>
                    <a:pt x="89190" y="39815"/>
                    <a:pt x="84356" y="38886"/>
                  </a:cubicBezTo>
                  <a:cubicBezTo>
                    <a:pt x="79534" y="37958"/>
                    <a:pt x="75009" y="35183"/>
                    <a:pt x="74462" y="31528"/>
                  </a:cubicBezTo>
                  <a:cubicBezTo>
                    <a:pt x="73962" y="28242"/>
                    <a:pt x="76498" y="24384"/>
                    <a:pt x="73533" y="21896"/>
                  </a:cubicBezTo>
                  <a:cubicBezTo>
                    <a:pt x="71461" y="20146"/>
                    <a:pt x="67818" y="20182"/>
                    <a:pt x="64687" y="20432"/>
                  </a:cubicBezTo>
                  <a:cubicBezTo>
                    <a:pt x="48423" y="21729"/>
                    <a:pt x="32445" y="24956"/>
                    <a:pt x="17550" y="29945"/>
                  </a:cubicBezTo>
                  <a:cubicBezTo>
                    <a:pt x="12073" y="31790"/>
                    <a:pt x="5822" y="33874"/>
                    <a:pt x="143" y="33374"/>
                  </a:cubicBezTo>
                  <a:cubicBezTo>
                    <a:pt x="95" y="33374"/>
                    <a:pt x="48" y="33374"/>
                    <a:pt x="0" y="33362"/>
                  </a:cubicBezTo>
                  <a:lnTo>
                    <a:pt x="0" y="10978"/>
                  </a:lnTo>
                  <a:cubicBezTo>
                    <a:pt x="48" y="10966"/>
                    <a:pt x="95" y="10954"/>
                    <a:pt x="143" y="10942"/>
                  </a:cubicBezTo>
                  <a:cubicBezTo>
                    <a:pt x="4715" y="10061"/>
                    <a:pt x="9442" y="9406"/>
                    <a:pt x="13918" y="8680"/>
                  </a:cubicBezTo>
                  <a:cubicBezTo>
                    <a:pt x="28670" y="6323"/>
                    <a:pt x="43672" y="4787"/>
                    <a:pt x="58734" y="4108"/>
                  </a:cubicBezTo>
                  <a:cubicBezTo>
                    <a:pt x="67318" y="3727"/>
                    <a:pt x="75914" y="3608"/>
                    <a:pt x="84511" y="3787"/>
                  </a:cubicBezTo>
                  <a:cubicBezTo>
                    <a:pt x="87094" y="3834"/>
                    <a:pt x="89785" y="3930"/>
                    <a:pt x="92083" y="4811"/>
                  </a:cubicBezTo>
                  <a:cubicBezTo>
                    <a:pt x="94381" y="5680"/>
                    <a:pt x="96167" y="7585"/>
                    <a:pt x="95619" y="9442"/>
                  </a:cubicBezTo>
                  <a:cubicBezTo>
                    <a:pt x="95048" y="11371"/>
                    <a:pt x="92214" y="12764"/>
                    <a:pt x="92321" y="14728"/>
                  </a:cubicBezTo>
                  <a:cubicBezTo>
                    <a:pt x="92488" y="17681"/>
                    <a:pt x="98238" y="18062"/>
                    <a:pt x="102168" y="17479"/>
                  </a:cubicBezTo>
                  <a:cubicBezTo>
                    <a:pt x="135696" y="12502"/>
                    <a:pt x="169212" y="7525"/>
                    <a:pt x="202728" y="2548"/>
                  </a:cubicBezTo>
                  <a:cubicBezTo>
                    <a:pt x="211824" y="1203"/>
                    <a:pt x="222028" y="0"/>
                    <a:pt x="229743" y="3799"/>
                  </a:cubicBezTo>
                  <a:cubicBezTo>
                    <a:pt x="233601" y="5692"/>
                    <a:pt x="236351" y="8668"/>
                    <a:pt x="240399" y="10335"/>
                  </a:cubicBezTo>
                  <a:cubicBezTo>
                    <a:pt x="247805" y="13383"/>
                    <a:pt x="256925" y="11264"/>
                    <a:pt x="265271" y="10121"/>
                  </a:cubicBezTo>
                  <a:cubicBezTo>
                    <a:pt x="272058" y="9192"/>
                    <a:pt x="279464" y="9061"/>
                    <a:pt x="285607" y="11216"/>
                  </a:cubicBezTo>
                  <a:cubicBezTo>
                    <a:pt x="285655" y="11228"/>
                    <a:pt x="285702" y="11252"/>
                    <a:pt x="285750" y="11276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14"/>
            <p:cNvSpPr/>
            <p:nvPr/>
          </p:nvSpPr>
          <p:spPr>
            <a:xfrm>
              <a:off x="2709250" y="3418563"/>
              <a:ext cx="1908600" cy="1739225"/>
            </a:xfrm>
            <a:custGeom>
              <a:avLst/>
              <a:gdLst/>
              <a:ahLst/>
              <a:cxnLst/>
              <a:rect l="l" t="t" r="r" b="b"/>
              <a:pathLst>
                <a:path w="76344" h="69569" extrusionOk="0">
                  <a:moveTo>
                    <a:pt x="57865" y="1"/>
                  </a:moveTo>
                  <a:lnTo>
                    <a:pt x="57865" y="120"/>
                  </a:lnTo>
                  <a:lnTo>
                    <a:pt x="57865" y="322"/>
                  </a:lnTo>
                  <a:cubicBezTo>
                    <a:pt x="59113" y="312"/>
                    <a:pt x="60361" y="309"/>
                    <a:pt x="61609" y="309"/>
                  </a:cubicBezTo>
                  <a:cubicBezTo>
                    <a:pt x="63314" y="309"/>
                    <a:pt x="65018" y="316"/>
                    <a:pt x="66723" y="322"/>
                  </a:cubicBezTo>
                  <a:cubicBezTo>
                    <a:pt x="68200" y="334"/>
                    <a:pt x="69676" y="334"/>
                    <a:pt x="71152" y="358"/>
                  </a:cubicBezTo>
                  <a:lnTo>
                    <a:pt x="73367" y="382"/>
                  </a:lnTo>
                  <a:lnTo>
                    <a:pt x="74474" y="394"/>
                  </a:lnTo>
                  <a:lnTo>
                    <a:pt x="74569" y="394"/>
                  </a:lnTo>
                  <a:lnTo>
                    <a:pt x="75022" y="406"/>
                  </a:lnTo>
                  <a:cubicBezTo>
                    <a:pt x="75076" y="406"/>
                    <a:pt x="75130" y="405"/>
                    <a:pt x="75182" y="405"/>
                  </a:cubicBezTo>
                  <a:cubicBezTo>
                    <a:pt x="75313" y="405"/>
                    <a:pt x="75439" y="411"/>
                    <a:pt x="75558" y="453"/>
                  </a:cubicBezTo>
                  <a:cubicBezTo>
                    <a:pt x="75570" y="453"/>
                    <a:pt x="75582" y="465"/>
                    <a:pt x="75605" y="465"/>
                  </a:cubicBezTo>
                  <a:cubicBezTo>
                    <a:pt x="75903" y="584"/>
                    <a:pt x="76129" y="870"/>
                    <a:pt x="76177" y="1203"/>
                  </a:cubicBezTo>
                  <a:cubicBezTo>
                    <a:pt x="76224" y="1549"/>
                    <a:pt x="76070" y="1882"/>
                    <a:pt x="75784" y="2096"/>
                  </a:cubicBezTo>
                  <a:lnTo>
                    <a:pt x="74129" y="3573"/>
                  </a:lnTo>
                  <a:lnTo>
                    <a:pt x="70819" y="6514"/>
                  </a:lnTo>
                  <a:lnTo>
                    <a:pt x="64199" y="12407"/>
                  </a:lnTo>
                  <a:lnTo>
                    <a:pt x="37743" y="35982"/>
                  </a:lnTo>
                  <a:lnTo>
                    <a:pt x="11300" y="59544"/>
                  </a:lnTo>
                  <a:lnTo>
                    <a:pt x="1" y="69569"/>
                  </a:lnTo>
                  <a:lnTo>
                    <a:pt x="1929" y="69569"/>
                  </a:lnTo>
                  <a:lnTo>
                    <a:pt x="12026" y="60354"/>
                  </a:lnTo>
                  <a:lnTo>
                    <a:pt x="38220" y="36494"/>
                  </a:lnTo>
                  <a:lnTo>
                    <a:pt x="64413" y="12645"/>
                  </a:lnTo>
                  <a:lnTo>
                    <a:pt x="70962" y="6680"/>
                  </a:lnTo>
                  <a:lnTo>
                    <a:pt x="74236" y="3704"/>
                  </a:lnTo>
                  <a:lnTo>
                    <a:pt x="75879" y="2215"/>
                  </a:lnTo>
                  <a:cubicBezTo>
                    <a:pt x="76010" y="2096"/>
                    <a:pt x="76165" y="1942"/>
                    <a:pt x="76236" y="1763"/>
                  </a:cubicBezTo>
                  <a:cubicBezTo>
                    <a:pt x="76320" y="1584"/>
                    <a:pt x="76344" y="1370"/>
                    <a:pt x="76320" y="1180"/>
                  </a:cubicBezTo>
                  <a:cubicBezTo>
                    <a:pt x="76260" y="787"/>
                    <a:pt x="75974" y="430"/>
                    <a:pt x="75593" y="322"/>
                  </a:cubicBezTo>
                  <a:cubicBezTo>
                    <a:pt x="75546" y="299"/>
                    <a:pt x="75510" y="299"/>
                    <a:pt x="75462" y="287"/>
                  </a:cubicBezTo>
                  <a:cubicBezTo>
                    <a:pt x="75308" y="263"/>
                    <a:pt x="75165" y="275"/>
                    <a:pt x="75022" y="263"/>
                  </a:cubicBezTo>
                  <a:lnTo>
                    <a:pt x="74427" y="263"/>
                  </a:lnTo>
                  <a:lnTo>
                    <a:pt x="73367" y="251"/>
                  </a:lnTo>
                  <a:lnTo>
                    <a:pt x="71152" y="227"/>
                  </a:lnTo>
                  <a:cubicBezTo>
                    <a:pt x="69676" y="215"/>
                    <a:pt x="68200" y="203"/>
                    <a:pt x="66723" y="180"/>
                  </a:cubicBezTo>
                  <a:cubicBezTo>
                    <a:pt x="65676" y="156"/>
                    <a:pt x="64640" y="144"/>
                    <a:pt x="63592" y="120"/>
                  </a:cubicBezTo>
                  <a:cubicBezTo>
                    <a:pt x="63342" y="120"/>
                    <a:pt x="63092" y="120"/>
                    <a:pt x="62854" y="108"/>
                  </a:cubicBezTo>
                  <a:cubicBezTo>
                    <a:pt x="61187" y="84"/>
                    <a:pt x="59532" y="49"/>
                    <a:pt x="57865" y="1"/>
                  </a:cubicBezTo>
                  <a:close/>
                </a:path>
              </a:pathLst>
            </a:custGeom>
            <a:solidFill>
              <a:srgbClr val="FFF3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14"/>
            <p:cNvSpPr/>
            <p:nvPr/>
          </p:nvSpPr>
          <p:spPr>
            <a:xfrm>
              <a:off x="1905875" y="3408463"/>
              <a:ext cx="2655425" cy="1739248"/>
            </a:xfrm>
            <a:custGeom>
              <a:avLst/>
              <a:gdLst/>
              <a:ahLst/>
              <a:cxnLst/>
              <a:rect l="l" t="t" r="r" b="b"/>
              <a:pathLst>
                <a:path w="106217" h="69438" extrusionOk="0">
                  <a:moveTo>
                    <a:pt x="1" y="0"/>
                  </a:moveTo>
                  <a:lnTo>
                    <a:pt x="1" y="69437"/>
                  </a:lnTo>
                  <a:lnTo>
                    <a:pt x="27087" y="69437"/>
                  </a:lnTo>
                  <a:lnTo>
                    <a:pt x="105657" y="1679"/>
                  </a:lnTo>
                  <a:cubicBezTo>
                    <a:pt x="106121" y="1286"/>
                    <a:pt x="106216" y="655"/>
                    <a:pt x="105966" y="286"/>
                  </a:cubicBezTo>
                  <a:cubicBezTo>
                    <a:pt x="105966" y="286"/>
                    <a:pt x="105954" y="274"/>
                    <a:pt x="105954" y="274"/>
                  </a:cubicBezTo>
                  <a:cubicBezTo>
                    <a:pt x="105919" y="214"/>
                    <a:pt x="105871" y="167"/>
                    <a:pt x="105823" y="131"/>
                  </a:cubicBezTo>
                  <a:cubicBezTo>
                    <a:pt x="105704" y="48"/>
                    <a:pt x="105550" y="0"/>
                    <a:pt x="105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14"/>
            <p:cNvSpPr/>
            <p:nvPr/>
          </p:nvSpPr>
          <p:spPr>
            <a:xfrm>
              <a:off x="6312512" y="3415900"/>
              <a:ext cx="2869725" cy="1723750"/>
            </a:xfrm>
            <a:custGeom>
              <a:avLst/>
              <a:gdLst/>
              <a:ahLst/>
              <a:cxnLst/>
              <a:rect l="l" t="t" r="r" b="b"/>
              <a:pathLst>
                <a:path w="114789" h="68950" extrusionOk="0">
                  <a:moveTo>
                    <a:pt x="13907" y="0"/>
                  </a:moveTo>
                  <a:cubicBezTo>
                    <a:pt x="12365" y="12"/>
                    <a:pt x="10823" y="15"/>
                    <a:pt x="9281" y="15"/>
                  </a:cubicBezTo>
                  <a:cubicBezTo>
                    <a:pt x="7739" y="15"/>
                    <a:pt x="6197" y="12"/>
                    <a:pt x="4655" y="12"/>
                  </a:cubicBezTo>
                  <a:lnTo>
                    <a:pt x="1179" y="12"/>
                  </a:lnTo>
                  <a:cubicBezTo>
                    <a:pt x="1052" y="12"/>
                    <a:pt x="925" y="7"/>
                    <a:pt x="794" y="7"/>
                  </a:cubicBezTo>
                  <a:cubicBezTo>
                    <a:pt x="729" y="7"/>
                    <a:pt x="663" y="8"/>
                    <a:pt x="595" y="12"/>
                  </a:cubicBezTo>
                  <a:cubicBezTo>
                    <a:pt x="393" y="36"/>
                    <a:pt x="203" y="167"/>
                    <a:pt x="107" y="357"/>
                  </a:cubicBezTo>
                  <a:cubicBezTo>
                    <a:pt x="12" y="536"/>
                    <a:pt x="0" y="762"/>
                    <a:pt x="83" y="953"/>
                  </a:cubicBezTo>
                  <a:cubicBezTo>
                    <a:pt x="167" y="1155"/>
                    <a:pt x="381" y="1250"/>
                    <a:pt x="536" y="1358"/>
                  </a:cubicBezTo>
                  <a:lnTo>
                    <a:pt x="774" y="1500"/>
                  </a:lnTo>
                  <a:lnTo>
                    <a:pt x="1524" y="1953"/>
                  </a:lnTo>
                  <a:lnTo>
                    <a:pt x="3501" y="3155"/>
                  </a:lnTo>
                  <a:lnTo>
                    <a:pt x="19312" y="12764"/>
                  </a:lnTo>
                  <a:lnTo>
                    <a:pt x="50947" y="31968"/>
                  </a:lnTo>
                  <a:lnTo>
                    <a:pt x="111812" y="68949"/>
                  </a:lnTo>
                  <a:lnTo>
                    <a:pt x="114788" y="68949"/>
                  </a:lnTo>
                  <a:lnTo>
                    <a:pt x="114788" y="68902"/>
                  </a:lnTo>
                  <a:lnTo>
                    <a:pt x="114669" y="68830"/>
                  </a:lnTo>
                  <a:lnTo>
                    <a:pt x="51340" y="31314"/>
                  </a:lnTo>
                  <a:lnTo>
                    <a:pt x="19491" y="12454"/>
                  </a:lnTo>
                  <a:lnTo>
                    <a:pt x="3572" y="3024"/>
                  </a:lnTo>
                  <a:lnTo>
                    <a:pt x="1584" y="1846"/>
                  </a:lnTo>
                  <a:lnTo>
                    <a:pt x="953" y="1477"/>
                  </a:lnTo>
                  <a:lnTo>
                    <a:pt x="584" y="1262"/>
                  </a:lnTo>
                  <a:cubicBezTo>
                    <a:pt x="417" y="1155"/>
                    <a:pt x="250" y="1072"/>
                    <a:pt x="179" y="905"/>
                  </a:cubicBezTo>
                  <a:cubicBezTo>
                    <a:pt x="95" y="750"/>
                    <a:pt x="107" y="560"/>
                    <a:pt x="191" y="393"/>
                  </a:cubicBezTo>
                  <a:cubicBezTo>
                    <a:pt x="274" y="238"/>
                    <a:pt x="429" y="119"/>
                    <a:pt x="607" y="96"/>
                  </a:cubicBezTo>
                  <a:cubicBezTo>
                    <a:pt x="671" y="92"/>
                    <a:pt x="734" y="90"/>
                    <a:pt x="798" y="90"/>
                  </a:cubicBezTo>
                  <a:cubicBezTo>
                    <a:pt x="925" y="90"/>
                    <a:pt x="1052" y="96"/>
                    <a:pt x="1179" y="96"/>
                  </a:cubicBezTo>
                  <a:lnTo>
                    <a:pt x="4655" y="96"/>
                  </a:lnTo>
                  <a:cubicBezTo>
                    <a:pt x="6197" y="90"/>
                    <a:pt x="7739" y="84"/>
                    <a:pt x="9281" y="84"/>
                  </a:cubicBezTo>
                  <a:cubicBezTo>
                    <a:pt x="10823" y="84"/>
                    <a:pt x="12365" y="90"/>
                    <a:pt x="13907" y="107"/>
                  </a:cubicBezTo>
                  <a:lnTo>
                    <a:pt x="13907" y="0"/>
                  </a:lnTo>
                  <a:close/>
                </a:path>
              </a:pathLst>
            </a:custGeom>
            <a:solidFill>
              <a:srgbClr val="FFF3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14"/>
            <p:cNvSpPr/>
            <p:nvPr/>
          </p:nvSpPr>
          <p:spPr>
            <a:xfrm>
              <a:off x="6336612" y="3410525"/>
              <a:ext cx="2830725" cy="1612150"/>
            </a:xfrm>
            <a:custGeom>
              <a:avLst/>
              <a:gdLst/>
              <a:ahLst/>
              <a:cxnLst/>
              <a:rect l="l" t="t" r="r" b="b"/>
              <a:pathLst>
                <a:path w="113229" h="64486" extrusionOk="0">
                  <a:moveTo>
                    <a:pt x="655" y="1"/>
                  </a:moveTo>
                  <a:cubicBezTo>
                    <a:pt x="453" y="1"/>
                    <a:pt x="298" y="96"/>
                    <a:pt x="191" y="227"/>
                  </a:cubicBezTo>
                  <a:cubicBezTo>
                    <a:pt x="179" y="251"/>
                    <a:pt x="167" y="263"/>
                    <a:pt x="143" y="299"/>
                  </a:cubicBezTo>
                  <a:cubicBezTo>
                    <a:pt x="143" y="299"/>
                    <a:pt x="143" y="299"/>
                    <a:pt x="143" y="311"/>
                  </a:cubicBezTo>
                  <a:cubicBezTo>
                    <a:pt x="1" y="572"/>
                    <a:pt x="60" y="942"/>
                    <a:pt x="382" y="1108"/>
                  </a:cubicBezTo>
                  <a:lnTo>
                    <a:pt x="989" y="1442"/>
                  </a:lnTo>
                  <a:lnTo>
                    <a:pt x="109145" y="62235"/>
                  </a:lnTo>
                  <a:lnTo>
                    <a:pt x="109157" y="62247"/>
                  </a:lnTo>
                  <a:lnTo>
                    <a:pt x="113110" y="64473"/>
                  </a:lnTo>
                  <a:lnTo>
                    <a:pt x="113134" y="64485"/>
                  </a:lnTo>
                  <a:lnTo>
                    <a:pt x="113134" y="64152"/>
                  </a:lnTo>
                  <a:lnTo>
                    <a:pt x="113146" y="63354"/>
                  </a:lnTo>
                  <a:lnTo>
                    <a:pt x="113229" y="51900"/>
                  </a:lnTo>
                  <a:lnTo>
                    <a:pt x="113229" y="311"/>
                  </a:lnTo>
                  <a:lnTo>
                    <a:pt x="113110" y="311"/>
                  </a:lnTo>
                  <a:lnTo>
                    <a:pt x="1656" y="13"/>
                  </a:lnTo>
                  <a:lnTo>
                    <a:pt x="655" y="1"/>
                  </a:lnTo>
                  <a:close/>
                </a:path>
              </a:pathLst>
            </a:custGeom>
            <a:solidFill>
              <a:srgbClr val="BDB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14"/>
            <p:cNvSpPr/>
            <p:nvPr/>
          </p:nvSpPr>
          <p:spPr>
            <a:xfrm>
              <a:off x="6336612" y="3410525"/>
              <a:ext cx="2830725" cy="1612150"/>
            </a:xfrm>
            <a:custGeom>
              <a:avLst/>
              <a:gdLst/>
              <a:ahLst/>
              <a:cxnLst/>
              <a:rect l="l" t="t" r="r" b="b"/>
              <a:pathLst>
                <a:path w="113229" h="64486" extrusionOk="0">
                  <a:moveTo>
                    <a:pt x="655" y="1"/>
                  </a:moveTo>
                  <a:cubicBezTo>
                    <a:pt x="453" y="1"/>
                    <a:pt x="298" y="96"/>
                    <a:pt x="191" y="227"/>
                  </a:cubicBezTo>
                  <a:cubicBezTo>
                    <a:pt x="179" y="251"/>
                    <a:pt x="167" y="263"/>
                    <a:pt x="143" y="299"/>
                  </a:cubicBezTo>
                  <a:cubicBezTo>
                    <a:pt x="143" y="299"/>
                    <a:pt x="143" y="299"/>
                    <a:pt x="143" y="311"/>
                  </a:cubicBezTo>
                  <a:cubicBezTo>
                    <a:pt x="1" y="572"/>
                    <a:pt x="60" y="942"/>
                    <a:pt x="382" y="1108"/>
                  </a:cubicBezTo>
                  <a:lnTo>
                    <a:pt x="989" y="1442"/>
                  </a:lnTo>
                  <a:lnTo>
                    <a:pt x="109145" y="62235"/>
                  </a:lnTo>
                  <a:lnTo>
                    <a:pt x="109157" y="62247"/>
                  </a:lnTo>
                  <a:lnTo>
                    <a:pt x="113110" y="64473"/>
                  </a:lnTo>
                  <a:lnTo>
                    <a:pt x="113134" y="64485"/>
                  </a:lnTo>
                  <a:lnTo>
                    <a:pt x="113134" y="64152"/>
                  </a:lnTo>
                  <a:lnTo>
                    <a:pt x="113146" y="63354"/>
                  </a:lnTo>
                  <a:lnTo>
                    <a:pt x="113229" y="51900"/>
                  </a:lnTo>
                  <a:lnTo>
                    <a:pt x="113229" y="311"/>
                  </a:lnTo>
                  <a:lnTo>
                    <a:pt x="113110" y="311"/>
                  </a:lnTo>
                  <a:lnTo>
                    <a:pt x="1656" y="13"/>
                  </a:lnTo>
                  <a:lnTo>
                    <a:pt x="655" y="1"/>
                  </a:lnTo>
                  <a:close/>
                </a:path>
              </a:pathLst>
            </a:custGeom>
            <a:solidFill>
              <a:srgbClr val="BDB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14"/>
            <p:cNvSpPr/>
            <p:nvPr/>
          </p:nvSpPr>
          <p:spPr>
            <a:xfrm>
              <a:off x="6340487" y="3403400"/>
              <a:ext cx="2826850" cy="1612125"/>
            </a:xfrm>
            <a:custGeom>
              <a:avLst/>
              <a:gdLst/>
              <a:ahLst/>
              <a:cxnLst/>
              <a:rect l="l" t="t" r="r" b="b"/>
              <a:pathLst>
                <a:path w="113074" h="64485" extrusionOk="0">
                  <a:moveTo>
                    <a:pt x="584" y="0"/>
                  </a:moveTo>
                  <a:cubicBezTo>
                    <a:pt x="250" y="0"/>
                    <a:pt x="36" y="250"/>
                    <a:pt x="0" y="512"/>
                  </a:cubicBezTo>
                  <a:cubicBezTo>
                    <a:pt x="0" y="536"/>
                    <a:pt x="0" y="548"/>
                    <a:pt x="0" y="584"/>
                  </a:cubicBezTo>
                  <a:lnTo>
                    <a:pt x="0" y="596"/>
                  </a:lnTo>
                  <a:cubicBezTo>
                    <a:pt x="0" y="786"/>
                    <a:pt x="96" y="988"/>
                    <a:pt x="310" y="1107"/>
                  </a:cubicBezTo>
                  <a:lnTo>
                    <a:pt x="1298" y="1655"/>
                  </a:lnTo>
                  <a:lnTo>
                    <a:pt x="107609" y="61413"/>
                  </a:lnTo>
                  <a:lnTo>
                    <a:pt x="112955" y="64413"/>
                  </a:lnTo>
                  <a:lnTo>
                    <a:pt x="112979" y="64437"/>
                  </a:lnTo>
                  <a:lnTo>
                    <a:pt x="113062" y="64484"/>
                  </a:lnTo>
                  <a:lnTo>
                    <a:pt x="113074" y="63687"/>
                  </a:lnTo>
                  <a:lnTo>
                    <a:pt x="113074" y="62806"/>
                  </a:lnTo>
                  <a:lnTo>
                    <a:pt x="113074" y="310"/>
                  </a:lnTo>
                  <a:lnTo>
                    <a:pt x="112955" y="310"/>
                  </a:lnTo>
                  <a:lnTo>
                    <a:pt x="1941" y="12"/>
                  </a:lnTo>
                  <a:lnTo>
                    <a:pt x="1929" y="1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DB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14"/>
            <p:cNvSpPr/>
            <p:nvPr/>
          </p:nvSpPr>
          <p:spPr>
            <a:xfrm>
              <a:off x="6340487" y="3403400"/>
              <a:ext cx="2826850" cy="1612125"/>
            </a:xfrm>
            <a:custGeom>
              <a:avLst/>
              <a:gdLst/>
              <a:ahLst/>
              <a:cxnLst/>
              <a:rect l="l" t="t" r="r" b="b"/>
              <a:pathLst>
                <a:path w="113074" h="64485" extrusionOk="0">
                  <a:moveTo>
                    <a:pt x="584" y="0"/>
                  </a:moveTo>
                  <a:cubicBezTo>
                    <a:pt x="250" y="0"/>
                    <a:pt x="36" y="250"/>
                    <a:pt x="0" y="512"/>
                  </a:cubicBezTo>
                  <a:cubicBezTo>
                    <a:pt x="0" y="536"/>
                    <a:pt x="0" y="548"/>
                    <a:pt x="0" y="584"/>
                  </a:cubicBezTo>
                  <a:lnTo>
                    <a:pt x="0" y="596"/>
                  </a:lnTo>
                  <a:cubicBezTo>
                    <a:pt x="0" y="786"/>
                    <a:pt x="96" y="988"/>
                    <a:pt x="310" y="1107"/>
                  </a:cubicBezTo>
                  <a:lnTo>
                    <a:pt x="1298" y="1655"/>
                  </a:lnTo>
                  <a:lnTo>
                    <a:pt x="107609" y="61413"/>
                  </a:lnTo>
                  <a:lnTo>
                    <a:pt x="112955" y="64413"/>
                  </a:lnTo>
                  <a:lnTo>
                    <a:pt x="112979" y="64437"/>
                  </a:lnTo>
                  <a:lnTo>
                    <a:pt x="113062" y="64484"/>
                  </a:lnTo>
                  <a:lnTo>
                    <a:pt x="113074" y="63687"/>
                  </a:lnTo>
                  <a:lnTo>
                    <a:pt x="113074" y="62806"/>
                  </a:lnTo>
                  <a:lnTo>
                    <a:pt x="113074" y="310"/>
                  </a:lnTo>
                  <a:lnTo>
                    <a:pt x="112955" y="310"/>
                  </a:lnTo>
                  <a:lnTo>
                    <a:pt x="1941" y="12"/>
                  </a:lnTo>
                  <a:lnTo>
                    <a:pt x="1929" y="1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DB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14"/>
            <p:cNvSpPr/>
            <p:nvPr/>
          </p:nvSpPr>
          <p:spPr>
            <a:xfrm>
              <a:off x="6375912" y="3403400"/>
              <a:ext cx="2791425" cy="1592175"/>
            </a:xfrm>
            <a:custGeom>
              <a:avLst/>
              <a:gdLst/>
              <a:ahLst/>
              <a:cxnLst/>
              <a:rect l="l" t="t" r="r" b="b"/>
              <a:pathLst>
                <a:path w="111657" h="63687" extrusionOk="0">
                  <a:moveTo>
                    <a:pt x="512" y="0"/>
                  </a:moveTo>
                  <a:cubicBezTo>
                    <a:pt x="322" y="24"/>
                    <a:pt x="167" y="143"/>
                    <a:pt x="84" y="298"/>
                  </a:cubicBezTo>
                  <a:cubicBezTo>
                    <a:pt x="48" y="357"/>
                    <a:pt x="12" y="429"/>
                    <a:pt x="12" y="512"/>
                  </a:cubicBezTo>
                  <a:cubicBezTo>
                    <a:pt x="0" y="536"/>
                    <a:pt x="0" y="560"/>
                    <a:pt x="0" y="596"/>
                  </a:cubicBezTo>
                  <a:cubicBezTo>
                    <a:pt x="0" y="786"/>
                    <a:pt x="95" y="988"/>
                    <a:pt x="322" y="1107"/>
                  </a:cubicBezTo>
                  <a:lnTo>
                    <a:pt x="988" y="1477"/>
                  </a:lnTo>
                  <a:lnTo>
                    <a:pt x="102358" y="58460"/>
                  </a:lnTo>
                  <a:lnTo>
                    <a:pt x="102370" y="58460"/>
                  </a:lnTo>
                  <a:lnTo>
                    <a:pt x="111538" y="63615"/>
                  </a:lnTo>
                  <a:lnTo>
                    <a:pt x="111574" y="63639"/>
                  </a:lnTo>
                  <a:lnTo>
                    <a:pt x="111657" y="63687"/>
                  </a:lnTo>
                  <a:lnTo>
                    <a:pt x="111657" y="310"/>
                  </a:lnTo>
                  <a:lnTo>
                    <a:pt x="111538" y="3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14"/>
            <p:cNvSpPr/>
            <p:nvPr/>
          </p:nvSpPr>
          <p:spPr>
            <a:xfrm>
              <a:off x="4427583" y="4884816"/>
              <a:ext cx="399775" cy="275950"/>
            </a:xfrm>
            <a:custGeom>
              <a:avLst/>
              <a:gdLst/>
              <a:ahLst/>
              <a:cxnLst/>
              <a:rect l="l" t="t" r="r" b="b"/>
              <a:pathLst>
                <a:path w="15991" h="11038" extrusionOk="0">
                  <a:moveTo>
                    <a:pt x="8239" y="0"/>
                  </a:moveTo>
                  <a:lnTo>
                    <a:pt x="0" y="11037"/>
                  </a:lnTo>
                  <a:lnTo>
                    <a:pt x="9251" y="11037"/>
                  </a:lnTo>
                  <a:lnTo>
                    <a:pt x="15990" y="0"/>
                  </a:lnTo>
                  <a:close/>
                </a:path>
              </a:pathLst>
            </a:custGeom>
            <a:solidFill>
              <a:srgbClr val="FFF3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14"/>
            <p:cNvSpPr/>
            <p:nvPr/>
          </p:nvSpPr>
          <p:spPr>
            <a:xfrm>
              <a:off x="3925133" y="4880941"/>
              <a:ext cx="399775" cy="275950"/>
            </a:xfrm>
            <a:custGeom>
              <a:avLst/>
              <a:gdLst/>
              <a:ahLst/>
              <a:cxnLst/>
              <a:rect l="l" t="t" r="r" b="b"/>
              <a:pathLst>
                <a:path w="15991" h="11038" extrusionOk="0">
                  <a:moveTo>
                    <a:pt x="8240" y="0"/>
                  </a:moveTo>
                  <a:lnTo>
                    <a:pt x="1" y="11037"/>
                  </a:lnTo>
                  <a:lnTo>
                    <a:pt x="9252" y="11037"/>
                  </a:lnTo>
                  <a:lnTo>
                    <a:pt x="15991" y="0"/>
                  </a:lnTo>
                  <a:close/>
                </a:path>
              </a:pathLst>
            </a:custGeom>
            <a:solidFill>
              <a:srgbClr val="FFF3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14"/>
            <p:cNvSpPr/>
            <p:nvPr/>
          </p:nvSpPr>
          <p:spPr>
            <a:xfrm>
              <a:off x="3445308" y="4880941"/>
              <a:ext cx="399775" cy="275950"/>
            </a:xfrm>
            <a:custGeom>
              <a:avLst/>
              <a:gdLst/>
              <a:ahLst/>
              <a:cxnLst/>
              <a:rect l="l" t="t" r="r" b="b"/>
              <a:pathLst>
                <a:path w="15991" h="11038" extrusionOk="0">
                  <a:moveTo>
                    <a:pt x="8240" y="0"/>
                  </a:moveTo>
                  <a:lnTo>
                    <a:pt x="1" y="11037"/>
                  </a:lnTo>
                  <a:lnTo>
                    <a:pt x="9252" y="11037"/>
                  </a:lnTo>
                  <a:lnTo>
                    <a:pt x="15991" y="0"/>
                  </a:lnTo>
                  <a:close/>
                </a:path>
              </a:pathLst>
            </a:custGeom>
            <a:solidFill>
              <a:srgbClr val="FFF3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14"/>
            <p:cNvSpPr/>
            <p:nvPr/>
          </p:nvSpPr>
          <p:spPr>
            <a:xfrm>
              <a:off x="5017533" y="4884816"/>
              <a:ext cx="287550" cy="275950"/>
            </a:xfrm>
            <a:custGeom>
              <a:avLst/>
              <a:gdLst/>
              <a:ahLst/>
              <a:cxnLst/>
              <a:rect l="l" t="t" r="r" b="b"/>
              <a:pathLst>
                <a:path w="11502" h="11038" extrusionOk="0">
                  <a:moveTo>
                    <a:pt x="4668" y="0"/>
                  </a:moveTo>
                  <a:lnTo>
                    <a:pt x="1" y="11037"/>
                  </a:lnTo>
                  <a:lnTo>
                    <a:pt x="8240" y="11037"/>
                  </a:lnTo>
                  <a:lnTo>
                    <a:pt x="11502" y="0"/>
                  </a:lnTo>
                  <a:close/>
                </a:path>
              </a:pathLst>
            </a:custGeom>
            <a:solidFill>
              <a:srgbClr val="FFF3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14"/>
            <p:cNvSpPr/>
            <p:nvPr/>
          </p:nvSpPr>
          <p:spPr>
            <a:xfrm>
              <a:off x="5595283" y="4884816"/>
              <a:ext cx="217025" cy="275950"/>
            </a:xfrm>
            <a:custGeom>
              <a:avLst/>
              <a:gdLst/>
              <a:ahLst/>
              <a:cxnLst/>
              <a:rect l="l" t="t" r="r" b="b"/>
              <a:pathLst>
                <a:path w="8681" h="11038" extrusionOk="0">
                  <a:moveTo>
                    <a:pt x="1513" y="0"/>
                  </a:moveTo>
                  <a:lnTo>
                    <a:pt x="1" y="11037"/>
                  </a:lnTo>
                  <a:lnTo>
                    <a:pt x="8680" y="11037"/>
                  </a:lnTo>
                  <a:lnTo>
                    <a:pt x="8049" y="0"/>
                  </a:lnTo>
                  <a:close/>
                </a:path>
              </a:pathLst>
            </a:custGeom>
            <a:solidFill>
              <a:srgbClr val="FFF3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14"/>
            <p:cNvSpPr/>
            <p:nvPr/>
          </p:nvSpPr>
          <p:spPr>
            <a:xfrm>
              <a:off x="6112308" y="4884816"/>
              <a:ext cx="204525" cy="278925"/>
            </a:xfrm>
            <a:custGeom>
              <a:avLst/>
              <a:gdLst/>
              <a:ahLst/>
              <a:cxnLst/>
              <a:rect l="l" t="t" r="r" b="b"/>
              <a:pathLst>
                <a:path w="8181" h="11157" extrusionOk="0">
                  <a:moveTo>
                    <a:pt x="715" y="0"/>
                  </a:moveTo>
                  <a:lnTo>
                    <a:pt x="1" y="11037"/>
                  </a:lnTo>
                  <a:lnTo>
                    <a:pt x="8180" y="11156"/>
                  </a:lnTo>
                  <a:lnTo>
                    <a:pt x="7252" y="0"/>
                  </a:lnTo>
                  <a:close/>
                </a:path>
              </a:pathLst>
            </a:custGeom>
            <a:solidFill>
              <a:srgbClr val="FFF3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14"/>
            <p:cNvSpPr/>
            <p:nvPr/>
          </p:nvSpPr>
          <p:spPr>
            <a:xfrm>
              <a:off x="6629933" y="4884816"/>
              <a:ext cx="207500" cy="275950"/>
            </a:xfrm>
            <a:custGeom>
              <a:avLst/>
              <a:gdLst/>
              <a:ahLst/>
              <a:cxnLst/>
              <a:rect l="l" t="t" r="r" b="b"/>
              <a:pathLst>
                <a:path w="8300" h="11038" extrusionOk="0">
                  <a:moveTo>
                    <a:pt x="1" y="0"/>
                  </a:moveTo>
                  <a:lnTo>
                    <a:pt x="965" y="11037"/>
                  </a:lnTo>
                  <a:lnTo>
                    <a:pt x="8299" y="11037"/>
                  </a:lnTo>
                  <a:lnTo>
                    <a:pt x="6597" y="0"/>
                  </a:lnTo>
                  <a:close/>
                </a:path>
              </a:pathLst>
            </a:custGeom>
            <a:solidFill>
              <a:srgbClr val="FFF3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14"/>
            <p:cNvSpPr/>
            <p:nvPr/>
          </p:nvSpPr>
          <p:spPr>
            <a:xfrm>
              <a:off x="7119883" y="4884816"/>
              <a:ext cx="257500" cy="276250"/>
            </a:xfrm>
            <a:custGeom>
              <a:avLst/>
              <a:gdLst/>
              <a:ahLst/>
              <a:cxnLst/>
              <a:rect l="l" t="t" r="r" b="b"/>
              <a:pathLst>
                <a:path w="10300" h="11050" extrusionOk="0">
                  <a:moveTo>
                    <a:pt x="1" y="0"/>
                  </a:moveTo>
                  <a:lnTo>
                    <a:pt x="1953" y="11049"/>
                  </a:lnTo>
                  <a:lnTo>
                    <a:pt x="10300" y="11037"/>
                  </a:lnTo>
                  <a:lnTo>
                    <a:pt x="6787" y="0"/>
                  </a:lnTo>
                  <a:close/>
                </a:path>
              </a:pathLst>
            </a:custGeom>
            <a:solidFill>
              <a:srgbClr val="FFF3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14"/>
            <p:cNvSpPr/>
            <p:nvPr/>
          </p:nvSpPr>
          <p:spPr>
            <a:xfrm>
              <a:off x="7659833" y="4881541"/>
              <a:ext cx="418825" cy="279225"/>
            </a:xfrm>
            <a:custGeom>
              <a:avLst/>
              <a:gdLst/>
              <a:ahLst/>
              <a:cxnLst/>
              <a:rect l="l" t="t" r="r" b="b"/>
              <a:pathLst>
                <a:path w="16753" h="11169" extrusionOk="0">
                  <a:moveTo>
                    <a:pt x="1" y="0"/>
                  </a:moveTo>
                  <a:lnTo>
                    <a:pt x="7716" y="11168"/>
                  </a:lnTo>
                  <a:lnTo>
                    <a:pt x="16753" y="11168"/>
                  </a:lnTo>
                  <a:lnTo>
                    <a:pt x="8299" y="1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3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14"/>
            <p:cNvSpPr/>
            <p:nvPr/>
          </p:nvSpPr>
          <p:spPr>
            <a:xfrm>
              <a:off x="7704337" y="1302550"/>
              <a:ext cx="1491575" cy="3249525"/>
            </a:xfrm>
            <a:custGeom>
              <a:avLst/>
              <a:gdLst/>
              <a:ahLst/>
              <a:cxnLst/>
              <a:rect l="l" t="t" r="r" b="b"/>
              <a:pathLst>
                <a:path w="59663" h="129981" extrusionOk="0">
                  <a:moveTo>
                    <a:pt x="41804" y="0"/>
                  </a:moveTo>
                  <a:lnTo>
                    <a:pt x="1" y="8120"/>
                  </a:lnTo>
                  <a:lnTo>
                    <a:pt x="251" y="106144"/>
                  </a:lnTo>
                  <a:lnTo>
                    <a:pt x="59663" y="129980"/>
                  </a:lnTo>
                  <a:lnTo>
                    <a:pt x="59663" y="5167"/>
                  </a:lnTo>
                  <a:lnTo>
                    <a:pt x="41804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14"/>
            <p:cNvSpPr/>
            <p:nvPr/>
          </p:nvSpPr>
          <p:spPr>
            <a:xfrm>
              <a:off x="7704337" y="1302550"/>
              <a:ext cx="1491575" cy="3249525"/>
            </a:xfrm>
            <a:custGeom>
              <a:avLst/>
              <a:gdLst/>
              <a:ahLst/>
              <a:cxnLst/>
              <a:rect l="l" t="t" r="r" b="b"/>
              <a:pathLst>
                <a:path w="59663" h="129981" extrusionOk="0">
                  <a:moveTo>
                    <a:pt x="41804" y="0"/>
                  </a:moveTo>
                  <a:lnTo>
                    <a:pt x="1" y="8120"/>
                  </a:lnTo>
                  <a:lnTo>
                    <a:pt x="251" y="106144"/>
                  </a:lnTo>
                  <a:lnTo>
                    <a:pt x="59663" y="129980"/>
                  </a:lnTo>
                  <a:lnTo>
                    <a:pt x="59663" y="5167"/>
                  </a:lnTo>
                  <a:lnTo>
                    <a:pt x="4180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14"/>
            <p:cNvSpPr/>
            <p:nvPr/>
          </p:nvSpPr>
          <p:spPr>
            <a:xfrm>
              <a:off x="6910187" y="1477850"/>
              <a:ext cx="964750" cy="2534875"/>
            </a:xfrm>
            <a:custGeom>
              <a:avLst/>
              <a:gdLst/>
              <a:ahLst/>
              <a:cxnLst/>
              <a:rect l="l" t="t" r="r" b="b"/>
              <a:pathLst>
                <a:path w="38590" h="101395" extrusionOk="0">
                  <a:moveTo>
                    <a:pt x="38589" y="1"/>
                  </a:moveTo>
                  <a:lnTo>
                    <a:pt x="38279" y="227"/>
                  </a:lnTo>
                  <a:lnTo>
                    <a:pt x="38244" y="251"/>
                  </a:lnTo>
                  <a:lnTo>
                    <a:pt x="31779" y="4740"/>
                  </a:lnTo>
                  <a:lnTo>
                    <a:pt x="1" y="26826"/>
                  </a:lnTo>
                  <a:lnTo>
                    <a:pt x="1" y="84809"/>
                  </a:lnTo>
                  <a:lnTo>
                    <a:pt x="1227" y="85357"/>
                  </a:lnTo>
                  <a:lnTo>
                    <a:pt x="18908" y="93238"/>
                  </a:lnTo>
                  <a:lnTo>
                    <a:pt x="20301" y="93858"/>
                  </a:lnTo>
                  <a:lnTo>
                    <a:pt x="32005" y="99084"/>
                  </a:lnTo>
                  <a:lnTo>
                    <a:pt x="33255" y="99632"/>
                  </a:lnTo>
                  <a:lnTo>
                    <a:pt x="33517" y="99751"/>
                  </a:lnTo>
                  <a:lnTo>
                    <a:pt x="35053" y="100442"/>
                  </a:lnTo>
                  <a:lnTo>
                    <a:pt x="37196" y="101394"/>
                  </a:lnTo>
                  <a:lnTo>
                    <a:pt x="37196" y="101216"/>
                  </a:lnTo>
                  <a:lnTo>
                    <a:pt x="38518" y="5490"/>
                  </a:lnTo>
                  <a:lnTo>
                    <a:pt x="38530" y="4787"/>
                  </a:lnTo>
                  <a:lnTo>
                    <a:pt x="38589" y="179"/>
                  </a:lnTo>
                  <a:lnTo>
                    <a:pt x="38589" y="120"/>
                  </a:lnTo>
                  <a:lnTo>
                    <a:pt x="385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14"/>
            <p:cNvSpPr/>
            <p:nvPr/>
          </p:nvSpPr>
          <p:spPr>
            <a:xfrm>
              <a:off x="7040562" y="2238375"/>
              <a:ext cx="25" cy="603375"/>
            </a:xfrm>
            <a:custGeom>
              <a:avLst/>
              <a:gdLst/>
              <a:ahLst/>
              <a:cxnLst/>
              <a:rect l="l" t="t" r="r" b="b"/>
              <a:pathLst>
                <a:path w="1" h="24135" fill="none" extrusionOk="0">
                  <a:moveTo>
                    <a:pt x="1" y="0"/>
                  </a:moveTo>
                  <a:lnTo>
                    <a:pt x="1" y="24134"/>
                  </a:lnTo>
                </a:path>
              </a:pathLst>
            </a:custGeom>
            <a:noFill/>
            <a:ln w="7450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14"/>
            <p:cNvSpPr/>
            <p:nvPr/>
          </p:nvSpPr>
          <p:spPr>
            <a:xfrm>
              <a:off x="7648087" y="1871050"/>
              <a:ext cx="25" cy="882575"/>
            </a:xfrm>
            <a:custGeom>
              <a:avLst/>
              <a:gdLst/>
              <a:ahLst/>
              <a:cxnLst/>
              <a:rect l="l" t="t" r="r" b="b"/>
              <a:pathLst>
                <a:path w="1" h="35303" fill="none" extrusionOk="0">
                  <a:moveTo>
                    <a:pt x="0" y="1"/>
                  </a:moveTo>
                  <a:lnTo>
                    <a:pt x="0" y="35303"/>
                  </a:lnTo>
                </a:path>
              </a:pathLst>
            </a:custGeom>
            <a:noFill/>
            <a:ln w="7450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14"/>
            <p:cNvSpPr/>
            <p:nvPr/>
          </p:nvSpPr>
          <p:spPr>
            <a:xfrm>
              <a:off x="7159637" y="2180925"/>
              <a:ext cx="25" cy="636100"/>
            </a:xfrm>
            <a:custGeom>
              <a:avLst/>
              <a:gdLst/>
              <a:ahLst/>
              <a:cxnLst/>
              <a:rect l="l" t="t" r="r" b="b"/>
              <a:pathLst>
                <a:path w="1" h="25444" fill="none" extrusionOk="0">
                  <a:moveTo>
                    <a:pt x="0" y="0"/>
                  </a:moveTo>
                  <a:lnTo>
                    <a:pt x="0" y="25444"/>
                  </a:lnTo>
                </a:path>
              </a:pathLst>
            </a:custGeom>
            <a:noFill/>
            <a:ln w="7450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14"/>
            <p:cNvSpPr/>
            <p:nvPr/>
          </p:nvSpPr>
          <p:spPr>
            <a:xfrm>
              <a:off x="7484087" y="1979700"/>
              <a:ext cx="25" cy="795675"/>
            </a:xfrm>
            <a:custGeom>
              <a:avLst/>
              <a:gdLst/>
              <a:ahLst/>
              <a:cxnLst/>
              <a:rect l="l" t="t" r="r" b="b"/>
              <a:pathLst>
                <a:path w="1" h="31827" fill="none" extrusionOk="0">
                  <a:moveTo>
                    <a:pt x="0" y="1"/>
                  </a:moveTo>
                  <a:lnTo>
                    <a:pt x="0" y="31826"/>
                  </a:lnTo>
                </a:path>
              </a:pathLst>
            </a:custGeom>
            <a:noFill/>
            <a:ln w="7450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14"/>
            <p:cNvSpPr/>
            <p:nvPr/>
          </p:nvSpPr>
          <p:spPr>
            <a:xfrm>
              <a:off x="7026587" y="2060675"/>
              <a:ext cx="16100" cy="118175"/>
            </a:xfrm>
            <a:custGeom>
              <a:avLst/>
              <a:gdLst/>
              <a:ahLst/>
              <a:cxnLst/>
              <a:rect l="l" t="t" r="r" b="b"/>
              <a:pathLst>
                <a:path w="644" h="4727" extrusionOk="0">
                  <a:moveTo>
                    <a:pt x="643" y="0"/>
                  </a:moveTo>
                  <a:lnTo>
                    <a:pt x="0" y="453"/>
                  </a:lnTo>
                  <a:lnTo>
                    <a:pt x="0" y="4727"/>
                  </a:lnTo>
                  <a:lnTo>
                    <a:pt x="643" y="4727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14"/>
            <p:cNvSpPr/>
            <p:nvPr/>
          </p:nvSpPr>
          <p:spPr>
            <a:xfrm>
              <a:off x="7212012" y="1931775"/>
              <a:ext cx="16100" cy="116425"/>
            </a:xfrm>
            <a:custGeom>
              <a:avLst/>
              <a:gdLst/>
              <a:ahLst/>
              <a:cxnLst/>
              <a:rect l="l" t="t" r="r" b="b"/>
              <a:pathLst>
                <a:path w="644" h="4657" extrusionOk="0">
                  <a:moveTo>
                    <a:pt x="644" y="1"/>
                  </a:moveTo>
                  <a:lnTo>
                    <a:pt x="1" y="453"/>
                  </a:lnTo>
                  <a:lnTo>
                    <a:pt x="1" y="4656"/>
                  </a:lnTo>
                  <a:lnTo>
                    <a:pt x="644" y="4656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14"/>
            <p:cNvSpPr/>
            <p:nvPr/>
          </p:nvSpPr>
          <p:spPr>
            <a:xfrm>
              <a:off x="7365912" y="1825225"/>
              <a:ext cx="16100" cy="131875"/>
            </a:xfrm>
            <a:custGeom>
              <a:avLst/>
              <a:gdLst/>
              <a:ahLst/>
              <a:cxnLst/>
              <a:rect l="l" t="t" r="r" b="b"/>
              <a:pathLst>
                <a:path w="644" h="5275" extrusionOk="0">
                  <a:moveTo>
                    <a:pt x="643" y="0"/>
                  </a:moveTo>
                  <a:lnTo>
                    <a:pt x="0" y="441"/>
                  </a:lnTo>
                  <a:lnTo>
                    <a:pt x="0" y="5275"/>
                  </a:lnTo>
                  <a:lnTo>
                    <a:pt x="643" y="5275"/>
                  </a:lnTo>
                  <a:lnTo>
                    <a:pt x="643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14"/>
            <p:cNvSpPr/>
            <p:nvPr/>
          </p:nvSpPr>
          <p:spPr>
            <a:xfrm>
              <a:off x="7574562" y="1680275"/>
              <a:ext cx="16100" cy="148250"/>
            </a:xfrm>
            <a:custGeom>
              <a:avLst/>
              <a:gdLst/>
              <a:ahLst/>
              <a:cxnLst/>
              <a:rect l="l" t="t" r="r" b="b"/>
              <a:pathLst>
                <a:path w="644" h="5930" extrusionOk="0">
                  <a:moveTo>
                    <a:pt x="644" y="0"/>
                  </a:moveTo>
                  <a:lnTo>
                    <a:pt x="1" y="441"/>
                  </a:lnTo>
                  <a:lnTo>
                    <a:pt x="1" y="5929"/>
                  </a:lnTo>
                  <a:lnTo>
                    <a:pt x="644" y="5929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14"/>
            <p:cNvSpPr/>
            <p:nvPr/>
          </p:nvSpPr>
          <p:spPr>
            <a:xfrm>
              <a:off x="6917712" y="1645150"/>
              <a:ext cx="900950" cy="693850"/>
            </a:xfrm>
            <a:custGeom>
              <a:avLst/>
              <a:gdLst/>
              <a:ahLst/>
              <a:cxnLst/>
              <a:rect l="l" t="t" r="r" b="b"/>
              <a:pathLst>
                <a:path w="36038" h="27754" extrusionOk="0">
                  <a:moveTo>
                    <a:pt x="36038" y="0"/>
                  </a:moveTo>
                  <a:lnTo>
                    <a:pt x="69" y="23479"/>
                  </a:lnTo>
                  <a:cubicBezTo>
                    <a:pt x="68" y="23478"/>
                    <a:pt x="68" y="23478"/>
                    <a:pt x="67" y="23478"/>
                  </a:cubicBezTo>
                  <a:lnTo>
                    <a:pt x="67" y="23478"/>
                  </a:lnTo>
                  <a:cubicBezTo>
                    <a:pt x="0" y="23478"/>
                    <a:pt x="152" y="27754"/>
                    <a:pt x="152" y="27754"/>
                  </a:cubicBezTo>
                  <a:lnTo>
                    <a:pt x="36038" y="5334"/>
                  </a:lnTo>
                  <a:lnTo>
                    <a:pt x="36038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14"/>
            <p:cNvSpPr/>
            <p:nvPr/>
          </p:nvSpPr>
          <p:spPr>
            <a:xfrm>
              <a:off x="6929837" y="2692000"/>
              <a:ext cx="864725" cy="246175"/>
            </a:xfrm>
            <a:custGeom>
              <a:avLst/>
              <a:gdLst/>
              <a:ahLst/>
              <a:cxnLst/>
              <a:rect l="l" t="t" r="r" b="b"/>
              <a:pathLst>
                <a:path w="34589" h="9847" extrusionOk="0">
                  <a:moveTo>
                    <a:pt x="34374" y="0"/>
                  </a:moveTo>
                  <a:lnTo>
                    <a:pt x="1" y="6239"/>
                  </a:lnTo>
                  <a:lnTo>
                    <a:pt x="406" y="9847"/>
                  </a:lnTo>
                  <a:lnTo>
                    <a:pt x="34588" y="5632"/>
                  </a:lnTo>
                  <a:lnTo>
                    <a:pt x="343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14"/>
            <p:cNvSpPr/>
            <p:nvPr/>
          </p:nvSpPr>
          <p:spPr>
            <a:xfrm>
              <a:off x="7042662" y="1965425"/>
              <a:ext cx="622125" cy="803975"/>
            </a:xfrm>
            <a:custGeom>
              <a:avLst/>
              <a:gdLst/>
              <a:ahLst/>
              <a:cxnLst/>
              <a:rect l="l" t="t" r="r" b="b"/>
              <a:pathLst>
                <a:path w="24885" h="32159" extrusionOk="0">
                  <a:moveTo>
                    <a:pt x="24468" y="0"/>
                  </a:moveTo>
                  <a:lnTo>
                    <a:pt x="0" y="32099"/>
                  </a:lnTo>
                  <a:lnTo>
                    <a:pt x="846" y="32159"/>
                  </a:lnTo>
                  <a:lnTo>
                    <a:pt x="24849" y="26408"/>
                  </a:lnTo>
                  <a:lnTo>
                    <a:pt x="24884" y="596"/>
                  </a:lnTo>
                  <a:lnTo>
                    <a:pt x="24468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14"/>
            <p:cNvSpPr/>
            <p:nvPr/>
          </p:nvSpPr>
          <p:spPr>
            <a:xfrm>
              <a:off x="7042662" y="1965425"/>
              <a:ext cx="611700" cy="802500"/>
            </a:xfrm>
            <a:custGeom>
              <a:avLst/>
              <a:gdLst/>
              <a:ahLst/>
              <a:cxnLst/>
              <a:rect l="l" t="t" r="r" b="b"/>
              <a:pathLst>
                <a:path w="24468" h="32100" extrusionOk="0">
                  <a:moveTo>
                    <a:pt x="24468" y="0"/>
                  </a:moveTo>
                  <a:lnTo>
                    <a:pt x="0" y="14442"/>
                  </a:lnTo>
                  <a:lnTo>
                    <a:pt x="0" y="32099"/>
                  </a:lnTo>
                  <a:lnTo>
                    <a:pt x="24468" y="26027"/>
                  </a:lnTo>
                  <a:lnTo>
                    <a:pt x="24468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14"/>
            <p:cNvSpPr/>
            <p:nvPr/>
          </p:nvSpPr>
          <p:spPr>
            <a:xfrm>
              <a:off x="7069437" y="2027025"/>
              <a:ext cx="541175" cy="710250"/>
            </a:xfrm>
            <a:custGeom>
              <a:avLst/>
              <a:gdLst/>
              <a:ahLst/>
              <a:cxnLst/>
              <a:rect l="l" t="t" r="r" b="b"/>
              <a:pathLst>
                <a:path w="21647" h="28410" extrusionOk="0">
                  <a:moveTo>
                    <a:pt x="21646" y="1"/>
                  </a:moveTo>
                  <a:lnTo>
                    <a:pt x="1" y="12800"/>
                  </a:lnTo>
                  <a:lnTo>
                    <a:pt x="1" y="28409"/>
                  </a:lnTo>
                  <a:lnTo>
                    <a:pt x="21646" y="22658"/>
                  </a:lnTo>
                  <a:lnTo>
                    <a:pt x="21646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14"/>
            <p:cNvSpPr/>
            <p:nvPr/>
          </p:nvSpPr>
          <p:spPr>
            <a:xfrm>
              <a:off x="7069437" y="2027025"/>
              <a:ext cx="541175" cy="710250"/>
            </a:xfrm>
            <a:custGeom>
              <a:avLst/>
              <a:gdLst/>
              <a:ahLst/>
              <a:cxnLst/>
              <a:rect l="l" t="t" r="r" b="b"/>
              <a:pathLst>
                <a:path w="21647" h="28410" extrusionOk="0">
                  <a:moveTo>
                    <a:pt x="21646" y="1"/>
                  </a:moveTo>
                  <a:lnTo>
                    <a:pt x="21646" y="22658"/>
                  </a:lnTo>
                  <a:lnTo>
                    <a:pt x="525" y="28266"/>
                  </a:lnTo>
                  <a:lnTo>
                    <a:pt x="1" y="28409"/>
                  </a:lnTo>
                  <a:lnTo>
                    <a:pt x="1" y="128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14"/>
            <p:cNvSpPr/>
            <p:nvPr/>
          </p:nvSpPr>
          <p:spPr>
            <a:xfrm>
              <a:off x="7069437" y="2027025"/>
              <a:ext cx="541175" cy="710250"/>
            </a:xfrm>
            <a:custGeom>
              <a:avLst/>
              <a:gdLst/>
              <a:ahLst/>
              <a:cxnLst/>
              <a:rect l="l" t="t" r="r" b="b"/>
              <a:pathLst>
                <a:path w="21647" h="28410" extrusionOk="0">
                  <a:moveTo>
                    <a:pt x="21646" y="1"/>
                  </a:moveTo>
                  <a:lnTo>
                    <a:pt x="1" y="12800"/>
                  </a:lnTo>
                  <a:lnTo>
                    <a:pt x="1" y="28409"/>
                  </a:lnTo>
                  <a:lnTo>
                    <a:pt x="525" y="28266"/>
                  </a:lnTo>
                  <a:lnTo>
                    <a:pt x="525" y="13324"/>
                  </a:lnTo>
                  <a:lnTo>
                    <a:pt x="21646" y="822"/>
                  </a:lnTo>
                  <a:lnTo>
                    <a:pt x="216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14"/>
            <p:cNvSpPr/>
            <p:nvPr/>
          </p:nvSpPr>
          <p:spPr>
            <a:xfrm>
              <a:off x="7088487" y="2316950"/>
              <a:ext cx="25" cy="417350"/>
            </a:xfrm>
            <a:custGeom>
              <a:avLst/>
              <a:gdLst/>
              <a:ahLst/>
              <a:cxnLst/>
              <a:rect l="l" t="t" r="r" b="b"/>
              <a:pathLst>
                <a:path w="1" h="16694" fill="none" extrusionOk="0">
                  <a:moveTo>
                    <a:pt x="1" y="0"/>
                  </a:moveTo>
                  <a:lnTo>
                    <a:pt x="1" y="16693"/>
                  </a:lnTo>
                </a:path>
              </a:pathLst>
            </a:custGeom>
            <a:solidFill>
              <a:schemeClr val="accent4"/>
            </a:solidFill>
            <a:ln w="1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14"/>
            <p:cNvSpPr/>
            <p:nvPr/>
          </p:nvSpPr>
          <p:spPr>
            <a:xfrm>
              <a:off x="7134037" y="2290150"/>
              <a:ext cx="25" cy="433425"/>
            </a:xfrm>
            <a:custGeom>
              <a:avLst/>
              <a:gdLst/>
              <a:ahLst/>
              <a:cxnLst/>
              <a:rect l="l" t="t" r="r" b="b"/>
              <a:pathLst>
                <a:path w="1" h="17337" fill="none" extrusionOk="0">
                  <a:moveTo>
                    <a:pt x="0" y="1"/>
                  </a:moveTo>
                  <a:lnTo>
                    <a:pt x="0" y="17336"/>
                  </a:lnTo>
                </a:path>
              </a:pathLst>
            </a:custGeom>
            <a:solidFill>
              <a:schemeClr val="accent4"/>
            </a:solidFill>
            <a:ln w="1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14"/>
            <p:cNvSpPr/>
            <p:nvPr/>
          </p:nvSpPr>
          <p:spPr>
            <a:xfrm>
              <a:off x="7179587" y="2263375"/>
              <a:ext cx="25" cy="449175"/>
            </a:xfrm>
            <a:custGeom>
              <a:avLst/>
              <a:gdLst/>
              <a:ahLst/>
              <a:cxnLst/>
              <a:rect l="l" t="t" r="r" b="b"/>
              <a:pathLst>
                <a:path w="1" h="17967" fill="none" extrusionOk="0">
                  <a:moveTo>
                    <a:pt x="0" y="0"/>
                  </a:moveTo>
                  <a:lnTo>
                    <a:pt x="0" y="17967"/>
                  </a:lnTo>
                </a:path>
              </a:pathLst>
            </a:custGeom>
            <a:solidFill>
              <a:schemeClr val="accent4"/>
            </a:solidFill>
            <a:ln w="1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14"/>
            <p:cNvSpPr/>
            <p:nvPr/>
          </p:nvSpPr>
          <p:spPr>
            <a:xfrm>
              <a:off x="7225112" y="2236875"/>
              <a:ext cx="25" cy="464675"/>
            </a:xfrm>
            <a:custGeom>
              <a:avLst/>
              <a:gdLst/>
              <a:ahLst/>
              <a:cxnLst/>
              <a:rect l="l" t="t" r="r" b="b"/>
              <a:pathLst>
                <a:path w="1" h="18587" fill="none" extrusionOk="0">
                  <a:moveTo>
                    <a:pt x="1" y="1"/>
                  </a:moveTo>
                  <a:lnTo>
                    <a:pt x="1" y="18586"/>
                  </a:lnTo>
                </a:path>
              </a:pathLst>
            </a:custGeom>
            <a:solidFill>
              <a:schemeClr val="accent4"/>
            </a:solidFill>
            <a:ln w="1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14"/>
            <p:cNvSpPr/>
            <p:nvPr/>
          </p:nvSpPr>
          <p:spPr>
            <a:xfrm>
              <a:off x="7270662" y="2210100"/>
              <a:ext cx="25" cy="480425"/>
            </a:xfrm>
            <a:custGeom>
              <a:avLst/>
              <a:gdLst/>
              <a:ahLst/>
              <a:cxnLst/>
              <a:rect l="l" t="t" r="r" b="b"/>
              <a:pathLst>
                <a:path w="1" h="19217" fill="none" extrusionOk="0">
                  <a:moveTo>
                    <a:pt x="0" y="0"/>
                  </a:moveTo>
                  <a:lnTo>
                    <a:pt x="0" y="19217"/>
                  </a:lnTo>
                </a:path>
              </a:pathLst>
            </a:custGeom>
            <a:solidFill>
              <a:schemeClr val="accent4"/>
            </a:solidFill>
            <a:ln w="1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14"/>
            <p:cNvSpPr/>
            <p:nvPr/>
          </p:nvSpPr>
          <p:spPr>
            <a:xfrm>
              <a:off x="7316212" y="2183300"/>
              <a:ext cx="0" cy="496225"/>
            </a:xfrm>
            <a:custGeom>
              <a:avLst/>
              <a:gdLst/>
              <a:ahLst/>
              <a:cxnLst/>
              <a:rect l="l" t="t" r="r" b="b"/>
              <a:pathLst>
                <a:path h="19849" fill="none" extrusionOk="0">
                  <a:moveTo>
                    <a:pt x="0" y="1"/>
                  </a:moveTo>
                  <a:lnTo>
                    <a:pt x="0" y="19848"/>
                  </a:lnTo>
                </a:path>
              </a:pathLst>
            </a:custGeom>
            <a:noFill/>
            <a:ln w="1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14"/>
            <p:cNvSpPr/>
            <p:nvPr/>
          </p:nvSpPr>
          <p:spPr>
            <a:xfrm>
              <a:off x="7361737" y="2156525"/>
              <a:ext cx="25" cy="512275"/>
            </a:xfrm>
            <a:custGeom>
              <a:avLst/>
              <a:gdLst/>
              <a:ahLst/>
              <a:cxnLst/>
              <a:rect l="l" t="t" r="r" b="b"/>
              <a:pathLst>
                <a:path w="1" h="20491" fill="none" extrusionOk="0">
                  <a:moveTo>
                    <a:pt x="1" y="0"/>
                  </a:moveTo>
                  <a:lnTo>
                    <a:pt x="1" y="20491"/>
                  </a:lnTo>
                </a:path>
              </a:pathLst>
            </a:custGeom>
            <a:solidFill>
              <a:schemeClr val="accent4"/>
            </a:solidFill>
            <a:ln w="1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14"/>
            <p:cNvSpPr/>
            <p:nvPr/>
          </p:nvSpPr>
          <p:spPr>
            <a:xfrm>
              <a:off x="7407287" y="2129725"/>
              <a:ext cx="25" cy="528075"/>
            </a:xfrm>
            <a:custGeom>
              <a:avLst/>
              <a:gdLst/>
              <a:ahLst/>
              <a:cxnLst/>
              <a:rect l="l" t="t" r="r" b="b"/>
              <a:pathLst>
                <a:path w="1" h="21123" fill="none" extrusionOk="0">
                  <a:moveTo>
                    <a:pt x="0" y="0"/>
                  </a:moveTo>
                  <a:lnTo>
                    <a:pt x="0" y="21122"/>
                  </a:lnTo>
                </a:path>
              </a:pathLst>
            </a:custGeom>
            <a:solidFill>
              <a:schemeClr val="accent4"/>
            </a:solidFill>
            <a:ln w="1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14"/>
            <p:cNvSpPr/>
            <p:nvPr/>
          </p:nvSpPr>
          <p:spPr>
            <a:xfrm>
              <a:off x="7452812" y="2102925"/>
              <a:ext cx="25" cy="543850"/>
            </a:xfrm>
            <a:custGeom>
              <a:avLst/>
              <a:gdLst/>
              <a:ahLst/>
              <a:cxnLst/>
              <a:rect l="l" t="t" r="r" b="b"/>
              <a:pathLst>
                <a:path w="1" h="21754" fill="none" extrusionOk="0">
                  <a:moveTo>
                    <a:pt x="1" y="1"/>
                  </a:moveTo>
                  <a:lnTo>
                    <a:pt x="1" y="21754"/>
                  </a:lnTo>
                </a:path>
              </a:pathLst>
            </a:custGeom>
            <a:solidFill>
              <a:schemeClr val="accent4"/>
            </a:solidFill>
            <a:ln w="1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14"/>
            <p:cNvSpPr/>
            <p:nvPr/>
          </p:nvSpPr>
          <p:spPr>
            <a:xfrm>
              <a:off x="7498362" y="2076450"/>
              <a:ext cx="25" cy="559325"/>
            </a:xfrm>
            <a:custGeom>
              <a:avLst/>
              <a:gdLst/>
              <a:ahLst/>
              <a:cxnLst/>
              <a:rect l="l" t="t" r="r" b="b"/>
              <a:pathLst>
                <a:path w="1" h="22373" fill="none" extrusionOk="0">
                  <a:moveTo>
                    <a:pt x="1" y="0"/>
                  </a:moveTo>
                  <a:lnTo>
                    <a:pt x="1" y="22372"/>
                  </a:lnTo>
                </a:path>
              </a:pathLst>
            </a:custGeom>
            <a:noFill/>
            <a:ln w="1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14"/>
            <p:cNvSpPr/>
            <p:nvPr/>
          </p:nvSpPr>
          <p:spPr>
            <a:xfrm>
              <a:off x="7543912" y="2049650"/>
              <a:ext cx="25" cy="575400"/>
            </a:xfrm>
            <a:custGeom>
              <a:avLst/>
              <a:gdLst/>
              <a:ahLst/>
              <a:cxnLst/>
              <a:rect l="l" t="t" r="r" b="b"/>
              <a:pathLst>
                <a:path w="1" h="23016" fill="none" extrusionOk="0">
                  <a:moveTo>
                    <a:pt x="0" y="1"/>
                  </a:moveTo>
                  <a:lnTo>
                    <a:pt x="0" y="23015"/>
                  </a:lnTo>
                </a:path>
              </a:pathLst>
            </a:custGeom>
            <a:solidFill>
              <a:schemeClr val="accent4"/>
            </a:solidFill>
            <a:ln w="1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4"/>
            <p:cNvSpPr/>
            <p:nvPr/>
          </p:nvSpPr>
          <p:spPr>
            <a:xfrm>
              <a:off x="7589437" y="2022875"/>
              <a:ext cx="25" cy="591150"/>
            </a:xfrm>
            <a:custGeom>
              <a:avLst/>
              <a:gdLst/>
              <a:ahLst/>
              <a:cxnLst/>
              <a:rect l="l" t="t" r="r" b="b"/>
              <a:pathLst>
                <a:path w="1" h="23646" fill="none" extrusionOk="0">
                  <a:moveTo>
                    <a:pt x="1" y="0"/>
                  </a:moveTo>
                  <a:lnTo>
                    <a:pt x="1" y="23646"/>
                  </a:lnTo>
                </a:path>
              </a:pathLst>
            </a:custGeom>
            <a:solidFill>
              <a:schemeClr val="accent4"/>
            </a:solidFill>
            <a:ln w="1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14"/>
            <p:cNvSpPr/>
            <p:nvPr/>
          </p:nvSpPr>
          <p:spPr>
            <a:xfrm>
              <a:off x="7069437" y="2280925"/>
              <a:ext cx="580450" cy="254825"/>
            </a:xfrm>
            <a:custGeom>
              <a:avLst/>
              <a:gdLst/>
              <a:ahLst/>
              <a:cxnLst/>
              <a:rect l="l" t="t" r="r" b="b"/>
              <a:pathLst>
                <a:path w="23218" h="10193" extrusionOk="0">
                  <a:moveTo>
                    <a:pt x="22980" y="1"/>
                  </a:moveTo>
                  <a:lnTo>
                    <a:pt x="1" y="9502"/>
                  </a:lnTo>
                  <a:lnTo>
                    <a:pt x="1" y="10193"/>
                  </a:lnTo>
                  <a:lnTo>
                    <a:pt x="23218" y="596"/>
                  </a:lnTo>
                  <a:lnTo>
                    <a:pt x="22980" y="1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14"/>
            <p:cNvSpPr/>
            <p:nvPr/>
          </p:nvSpPr>
          <p:spPr>
            <a:xfrm>
              <a:off x="7069437" y="2280925"/>
              <a:ext cx="580450" cy="254825"/>
            </a:xfrm>
            <a:custGeom>
              <a:avLst/>
              <a:gdLst/>
              <a:ahLst/>
              <a:cxnLst/>
              <a:rect l="l" t="t" r="r" b="b"/>
              <a:pathLst>
                <a:path w="23218" h="10193" extrusionOk="0">
                  <a:moveTo>
                    <a:pt x="23218" y="596"/>
                  </a:moveTo>
                  <a:lnTo>
                    <a:pt x="1" y="10193"/>
                  </a:lnTo>
                  <a:lnTo>
                    <a:pt x="1" y="9502"/>
                  </a:lnTo>
                  <a:lnTo>
                    <a:pt x="22980" y="1"/>
                  </a:lnTo>
                  <a:close/>
                </a:path>
              </a:pathLst>
            </a:custGeom>
            <a:solidFill>
              <a:srgbClr val="BAAC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14"/>
            <p:cNvSpPr/>
            <p:nvPr/>
          </p:nvSpPr>
          <p:spPr>
            <a:xfrm>
              <a:off x="7301012" y="2186875"/>
              <a:ext cx="24150" cy="490550"/>
            </a:xfrm>
            <a:custGeom>
              <a:avLst/>
              <a:gdLst/>
              <a:ahLst/>
              <a:cxnLst/>
              <a:rect l="l" t="t" r="r" b="b"/>
              <a:pathLst>
                <a:path w="966" h="19622" extrusionOk="0">
                  <a:moveTo>
                    <a:pt x="1" y="0"/>
                  </a:moveTo>
                  <a:lnTo>
                    <a:pt x="1" y="19622"/>
                  </a:lnTo>
                  <a:lnTo>
                    <a:pt x="965" y="19491"/>
                  </a:lnTo>
                  <a:lnTo>
                    <a:pt x="965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14"/>
            <p:cNvSpPr/>
            <p:nvPr/>
          </p:nvSpPr>
          <p:spPr>
            <a:xfrm>
              <a:off x="7147737" y="2274675"/>
              <a:ext cx="24125" cy="447400"/>
            </a:xfrm>
            <a:custGeom>
              <a:avLst/>
              <a:gdLst/>
              <a:ahLst/>
              <a:cxnLst/>
              <a:rect l="l" t="t" r="r" b="b"/>
              <a:pathLst>
                <a:path w="965" h="17896" extrusionOk="0">
                  <a:moveTo>
                    <a:pt x="0" y="1"/>
                  </a:moveTo>
                  <a:lnTo>
                    <a:pt x="0" y="17896"/>
                  </a:lnTo>
                  <a:lnTo>
                    <a:pt x="964" y="17896"/>
                  </a:lnTo>
                  <a:lnTo>
                    <a:pt x="964" y="1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14"/>
            <p:cNvSpPr/>
            <p:nvPr/>
          </p:nvSpPr>
          <p:spPr>
            <a:xfrm>
              <a:off x="7478712" y="2085675"/>
              <a:ext cx="24150" cy="553075"/>
            </a:xfrm>
            <a:custGeom>
              <a:avLst/>
              <a:gdLst/>
              <a:ahLst/>
              <a:cxnLst/>
              <a:rect l="l" t="t" r="r" b="b"/>
              <a:pathLst>
                <a:path w="966" h="22123" extrusionOk="0">
                  <a:moveTo>
                    <a:pt x="1" y="0"/>
                  </a:moveTo>
                  <a:lnTo>
                    <a:pt x="1" y="22122"/>
                  </a:lnTo>
                  <a:lnTo>
                    <a:pt x="965" y="22122"/>
                  </a:lnTo>
                  <a:lnTo>
                    <a:pt x="965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4"/>
            <p:cNvSpPr/>
            <p:nvPr/>
          </p:nvSpPr>
          <p:spPr>
            <a:xfrm>
              <a:off x="7166187" y="2286600"/>
              <a:ext cx="5375" cy="425075"/>
            </a:xfrm>
            <a:custGeom>
              <a:avLst/>
              <a:gdLst/>
              <a:ahLst/>
              <a:cxnLst/>
              <a:rect l="l" t="t" r="r" b="b"/>
              <a:pathLst>
                <a:path w="215" h="17003" extrusionOk="0">
                  <a:moveTo>
                    <a:pt x="215" y="0"/>
                  </a:moveTo>
                  <a:lnTo>
                    <a:pt x="0" y="155"/>
                  </a:lnTo>
                  <a:lnTo>
                    <a:pt x="0" y="17002"/>
                  </a:lnTo>
                  <a:lnTo>
                    <a:pt x="215" y="1694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4"/>
            <p:cNvSpPr/>
            <p:nvPr/>
          </p:nvSpPr>
          <p:spPr>
            <a:xfrm>
              <a:off x="7319462" y="2195500"/>
              <a:ext cx="5700" cy="475100"/>
            </a:xfrm>
            <a:custGeom>
              <a:avLst/>
              <a:gdLst/>
              <a:ahLst/>
              <a:cxnLst/>
              <a:rect l="l" t="t" r="r" b="b"/>
              <a:pathLst>
                <a:path w="228" h="19004" extrusionOk="0">
                  <a:moveTo>
                    <a:pt x="227" y="1"/>
                  </a:moveTo>
                  <a:lnTo>
                    <a:pt x="1" y="144"/>
                  </a:lnTo>
                  <a:lnTo>
                    <a:pt x="1" y="19003"/>
                  </a:lnTo>
                  <a:lnTo>
                    <a:pt x="227" y="18944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4"/>
            <p:cNvSpPr/>
            <p:nvPr/>
          </p:nvSpPr>
          <p:spPr>
            <a:xfrm>
              <a:off x="7497462" y="2089850"/>
              <a:ext cx="5400" cy="534000"/>
            </a:xfrm>
            <a:custGeom>
              <a:avLst/>
              <a:gdLst/>
              <a:ahLst/>
              <a:cxnLst/>
              <a:rect l="l" t="t" r="r" b="b"/>
              <a:pathLst>
                <a:path w="216" h="21360" extrusionOk="0">
                  <a:moveTo>
                    <a:pt x="215" y="0"/>
                  </a:moveTo>
                  <a:lnTo>
                    <a:pt x="1" y="155"/>
                  </a:lnTo>
                  <a:lnTo>
                    <a:pt x="1" y="21360"/>
                  </a:lnTo>
                  <a:lnTo>
                    <a:pt x="215" y="212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4"/>
            <p:cNvSpPr/>
            <p:nvPr/>
          </p:nvSpPr>
          <p:spPr>
            <a:xfrm>
              <a:off x="7382887" y="2943825"/>
              <a:ext cx="365225" cy="1034375"/>
            </a:xfrm>
            <a:custGeom>
              <a:avLst/>
              <a:gdLst/>
              <a:ahLst/>
              <a:cxnLst/>
              <a:rect l="l" t="t" r="r" b="b"/>
              <a:pathLst>
                <a:path w="14609" h="41375" extrusionOk="0">
                  <a:moveTo>
                    <a:pt x="14609" y="0"/>
                  </a:moveTo>
                  <a:lnTo>
                    <a:pt x="0" y="929"/>
                  </a:lnTo>
                  <a:lnTo>
                    <a:pt x="0" y="34814"/>
                  </a:lnTo>
                  <a:lnTo>
                    <a:pt x="1393" y="35433"/>
                  </a:lnTo>
                  <a:lnTo>
                    <a:pt x="14609" y="41374"/>
                  </a:lnTo>
                  <a:lnTo>
                    <a:pt x="14609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4"/>
            <p:cNvSpPr/>
            <p:nvPr/>
          </p:nvSpPr>
          <p:spPr>
            <a:xfrm>
              <a:off x="7417112" y="2971800"/>
              <a:ext cx="331000" cy="1006400"/>
            </a:xfrm>
            <a:custGeom>
              <a:avLst/>
              <a:gdLst/>
              <a:ahLst/>
              <a:cxnLst/>
              <a:rect l="l" t="t" r="r" b="b"/>
              <a:pathLst>
                <a:path w="13240" h="40256" extrusionOk="0">
                  <a:moveTo>
                    <a:pt x="13240" y="0"/>
                  </a:moveTo>
                  <a:lnTo>
                    <a:pt x="0" y="750"/>
                  </a:lnTo>
                  <a:lnTo>
                    <a:pt x="24" y="34314"/>
                  </a:lnTo>
                  <a:lnTo>
                    <a:pt x="13240" y="40255"/>
                  </a:lnTo>
                  <a:lnTo>
                    <a:pt x="132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4"/>
            <p:cNvSpPr/>
            <p:nvPr/>
          </p:nvSpPr>
          <p:spPr>
            <a:xfrm>
              <a:off x="7441812" y="3090550"/>
              <a:ext cx="118200" cy="388775"/>
            </a:xfrm>
            <a:custGeom>
              <a:avLst/>
              <a:gdLst/>
              <a:ahLst/>
              <a:cxnLst/>
              <a:rect l="l" t="t" r="r" b="b"/>
              <a:pathLst>
                <a:path w="4728" h="15551" extrusionOk="0">
                  <a:moveTo>
                    <a:pt x="0" y="1"/>
                  </a:moveTo>
                  <a:lnTo>
                    <a:pt x="0" y="14491"/>
                  </a:lnTo>
                  <a:lnTo>
                    <a:pt x="4727" y="15550"/>
                  </a:lnTo>
                  <a:lnTo>
                    <a:pt x="4727" y="1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4"/>
            <p:cNvSpPr/>
            <p:nvPr/>
          </p:nvSpPr>
          <p:spPr>
            <a:xfrm>
              <a:off x="7592437" y="3091750"/>
              <a:ext cx="130100" cy="422100"/>
            </a:xfrm>
            <a:custGeom>
              <a:avLst/>
              <a:gdLst/>
              <a:ahLst/>
              <a:cxnLst/>
              <a:rect l="l" t="t" r="r" b="b"/>
              <a:pathLst>
                <a:path w="5204" h="16884" extrusionOk="0">
                  <a:moveTo>
                    <a:pt x="5203" y="0"/>
                  </a:moveTo>
                  <a:lnTo>
                    <a:pt x="0" y="36"/>
                  </a:lnTo>
                  <a:lnTo>
                    <a:pt x="0" y="15729"/>
                  </a:lnTo>
                  <a:lnTo>
                    <a:pt x="5191" y="16883"/>
                  </a:lnTo>
                  <a:lnTo>
                    <a:pt x="5203" y="0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4"/>
            <p:cNvSpPr/>
            <p:nvPr/>
          </p:nvSpPr>
          <p:spPr>
            <a:xfrm>
              <a:off x="7441812" y="3090550"/>
              <a:ext cx="118200" cy="388775"/>
            </a:xfrm>
            <a:custGeom>
              <a:avLst/>
              <a:gdLst/>
              <a:ahLst/>
              <a:cxnLst/>
              <a:rect l="l" t="t" r="r" b="b"/>
              <a:pathLst>
                <a:path w="4728" h="15551" extrusionOk="0">
                  <a:moveTo>
                    <a:pt x="0" y="1"/>
                  </a:moveTo>
                  <a:lnTo>
                    <a:pt x="0" y="14491"/>
                  </a:lnTo>
                  <a:lnTo>
                    <a:pt x="4727" y="15550"/>
                  </a:lnTo>
                  <a:lnTo>
                    <a:pt x="4727" y="1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14"/>
            <p:cNvSpPr/>
            <p:nvPr/>
          </p:nvSpPr>
          <p:spPr>
            <a:xfrm>
              <a:off x="7441812" y="3090550"/>
              <a:ext cx="118200" cy="364350"/>
            </a:xfrm>
            <a:custGeom>
              <a:avLst/>
              <a:gdLst/>
              <a:ahLst/>
              <a:cxnLst/>
              <a:rect l="l" t="t" r="r" b="b"/>
              <a:pathLst>
                <a:path w="4728" h="14574" extrusionOk="0">
                  <a:moveTo>
                    <a:pt x="0" y="1"/>
                  </a:moveTo>
                  <a:lnTo>
                    <a:pt x="0" y="14491"/>
                  </a:lnTo>
                  <a:lnTo>
                    <a:pt x="370" y="14574"/>
                  </a:lnTo>
                  <a:lnTo>
                    <a:pt x="370" y="370"/>
                  </a:lnTo>
                  <a:lnTo>
                    <a:pt x="4727" y="477"/>
                  </a:lnTo>
                  <a:lnTo>
                    <a:pt x="4727" y="1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5B3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14"/>
            <p:cNvSpPr/>
            <p:nvPr/>
          </p:nvSpPr>
          <p:spPr>
            <a:xfrm>
              <a:off x="7592437" y="3092050"/>
              <a:ext cx="130100" cy="421800"/>
            </a:xfrm>
            <a:custGeom>
              <a:avLst/>
              <a:gdLst/>
              <a:ahLst/>
              <a:cxnLst/>
              <a:rect l="l" t="t" r="r" b="b"/>
              <a:pathLst>
                <a:path w="5204" h="16872" extrusionOk="0">
                  <a:moveTo>
                    <a:pt x="0" y="24"/>
                  </a:moveTo>
                  <a:lnTo>
                    <a:pt x="0" y="15717"/>
                  </a:lnTo>
                  <a:lnTo>
                    <a:pt x="5191" y="16871"/>
                  </a:lnTo>
                  <a:lnTo>
                    <a:pt x="52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4"/>
            <p:cNvSpPr/>
            <p:nvPr/>
          </p:nvSpPr>
          <p:spPr>
            <a:xfrm>
              <a:off x="7592437" y="3091450"/>
              <a:ext cx="130100" cy="395600"/>
            </a:xfrm>
            <a:custGeom>
              <a:avLst/>
              <a:gdLst/>
              <a:ahLst/>
              <a:cxnLst/>
              <a:rect l="l" t="t" r="r" b="b"/>
              <a:pathLst>
                <a:path w="5204" h="15824" extrusionOk="0">
                  <a:moveTo>
                    <a:pt x="5203" y="0"/>
                  </a:moveTo>
                  <a:lnTo>
                    <a:pt x="0" y="48"/>
                  </a:lnTo>
                  <a:lnTo>
                    <a:pt x="0" y="15741"/>
                  </a:lnTo>
                  <a:lnTo>
                    <a:pt x="369" y="15824"/>
                  </a:lnTo>
                  <a:lnTo>
                    <a:pt x="369" y="417"/>
                  </a:lnTo>
                  <a:lnTo>
                    <a:pt x="5203" y="358"/>
                  </a:lnTo>
                  <a:lnTo>
                    <a:pt x="5203" y="0"/>
                  </a:lnTo>
                  <a:close/>
                </a:path>
              </a:pathLst>
            </a:custGeom>
            <a:solidFill>
              <a:srgbClr val="DEA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4"/>
            <p:cNvSpPr/>
            <p:nvPr/>
          </p:nvSpPr>
          <p:spPr>
            <a:xfrm>
              <a:off x="7447162" y="3523050"/>
              <a:ext cx="106000" cy="314350"/>
            </a:xfrm>
            <a:custGeom>
              <a:avLst/>
              <a:gdLst/>
              <a:ahLst/>
              <a:cxnLst/>
              <a:rect l="l" t="t" r="r" b="b"/>
              <a:pathLst>
                <a:path w="4240" h="12574" extrusionOk="0">
                  <a:moveTo>
                    <a:pt x="1" y="1"/>
                  </a:moveTo>
                  <a:lnTo>
                    <a:pt x="1" y="10847"/>
                  </a:lnTo>
                  <a:lnTo>
                    <a:pt x="4239" y="12573"/>
                  </a:lnTo>
                  <a:lnTo>
                    <a:pt x="4227" y="989"/>
                  </a:lnTo>
                  <a:lnTo>
                    <a:pt x="4227" y="9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4"/>
            <p:cNvSpPr/>
            <p:nvPr/>
          </p:nvSpPr>
          <p:spPr>
            <a:xfrm>
              <a:off x="7593312" y="3560250"/>
              <a:ext cx="116125" cy="342625"/>
            </a:xfrm>
            <a:custGeom>
              <a:avLst/>
              <a:gdLst/>
              <a:ahLst/>
              <a:cxnLst/>
              <a:rect l="l" t="t" r="r" b="b"/>
              <a:pathLst>
                <a:path w="4645" h="13705" extrusionOk="0">
                  <a:moveTo>
                    <a:pt x="1" y="1"/>
                  </a:moveTo>
                  <a:lnTo>
                    <a:pt x="1" y="11824"/>
                  </a:lnTo>
                  <a:lnTo>
                    <a:pt x="4644" y="13705"/>
                  </a:lnTo>
                  <a:lnTo>
                    <a:pt x="4644" y="13705"/>
                  </a:lnTo>
                  <a:lnTo>
                    <a:pt x="4620" y="1275"/>
                  </a:lnTo>
                  <a:lnTo>
                    <a:pt x="4620" y="10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4"/>
            <p:cNvSpPr/>
            <p:nvPr/>
          </p:nvSpPr>
          <p:spPr>
            <a:xfrm>
              <a:off x="7447162" y="3523050"/>
              <a:ext cx="105700" cy="271200"/>
            </a:xfrm>
            <a:custGeom>
              <a:avLst/>
              <a:gdLst/>
              <a:ahLst/>
              <a:cxnLst/>
              <a:rect l="l" t="t" r="r" b="b"/>
              <a:pathLst>
                <a:path w="4228" h="10848" extrusionOk="0">
                  <a:moveTo>
                    <a:pt x="1" y="1"/>
                  </a:moveTo>
                  <a:lnTo>
                    <a:pt x="1" y="10847"/>
                  </a:lnTo>
                  <a:cubicBezTo>
                    <a:pt x="156" y="8287"/>
                    <a:pt x="322" y="5739"/>
                    <a:pt x="477" y="3179"/>
                  </a:cubicBezTo>
                  <a:cubicBezTo>
                    <a:pt x="537" y="2334"/>
                    <a:pt x="679" y="1358"/>
                    <a:pt x="1418" y="953"/>
                  </a:cubicBezTo>
                  <a:cubicBezTo>
                    <a:pt x="1672" y="816"/>
                    <a:pt x="1959" y="772"/>
                    <a:pt x="2253" y="772"/>
                  </a:cubicBezTo>
                  <a:cubicBezTo>
                    <a:pt x="2495" y="772"/>
                    <a:pt x="2741" y="802"/>
                    <a:pt x="2977" y="834"/>
                  </a:cubicBezTo>
                  <a:cubicBezTo>
                    <a:pt x="3394" y="882"/>
                    <a:pt x="3811" y="929"/>
                    <a:pt x="4227" y="989"/>
                  </a:cubicBezTo>
                  <a:lnTo>
                    <a:pt x="4227" y="9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4"/>
            <p:cNvSpPr/>
            <p:nvPr/>
          </p:nvSpPr>
          <p:spPr>
            <a:xfrm>
              <a:off x="7593312" y="3560250"/>
              <a:ext cx="115525" cy="256025"/>
            </a:xfrm>
            <a:custGeom>
              <a:avLst/>
              <a:gdLst/>
              <a:ahLst/>
              <a:cxnLst/>
              <a:rect l="l" t="t" r="r" b="b"/>
              <a:pathLst>
                <a:path w="4621" h="10241" extrusionOk="0">
                  <a:moveTo>
                    <a:pt x="1" y="1"/>
                  </a:moveTo>
                  <a:lnTo>
                    <a:pt x="1" y="10240"/>
                  </a:lnTo>
                  <a:cubicBezTo>
                    <a:pt x="25" y="8919"/>
                    <a:pt x="72" y="7597"/>
                    <a:pt x="179" y="6275"/>
                  </a:cubicBezTo>
                  <a:cubicBezTo>
                    <a:pt x="251" y="5347"/>
                    <a:pt x="358" y="4406"/>
                    <a:pt x="513" y="3489"/>
                  </a:cubicBezTo>
                  <a:cubicBezTo>
                    <a:pt x="596" y="2977"/>
                    <a:pt x="703" y="2442"/>
                    <a:pt x="1025" y="2037"/>
                  </a:cubicBezTo>
                  <a:cubicBezTo>
                    <a:pt x="1525" y="1418"/>
                    <a:pt x="2394" y="1239"/>
                    <a:pt x="3192" y="1239"/>
                  </a:cubicBezTo>
                  <a:cubicBezTo>
                    <a:pt x="3615" y="1239"/>
                    <a:pt x="4048" y="1277"/>
                    <a:pt x="4465" y="1277"/>
                  </a:cubicBezTo>
                  <a:cubicBezTo>
                    <a:pt x="4517" y="1277"/>
                    <a:pt x="4569" y="1276"/>
                    <a:pt x="4620" y="1275"/>
                  </a:cubicBezTo>
                  <a:lnTo>
                    <a:pt x="4620" y="10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4"/>
            <p:cNvSpPr/>
            <p:nvPr/>
          </p:nvSpPr>
          <p:spPr>
            <a:xfrm>
              <a:off x="7013187" y="2975950"/>
              <a:ext cx="306025" cy="430150"/>
            </a:xfrm>
            <a:custGeom>
              <a:avLst/>
              <a:gdLst/>
              <a:ahLst/>
              <a:cxnLst/>
              <a:rect l="l" t="t" r="r" b="b"/>
              <a:pathLst>
                <a:path w="12241" h="17206" extrusionOk="0">
                  <a:moveTo>
                    <a:pt x="11978" y="1"/>
                  </a:moveTo>
                  <a:lnTo>
                    <a:pt x="0" y="14491"/>
                  </a:lnTo>
                  <a:lnTo>
                    <a:pt x="262" y="14741"/>
                  </a:lnTo>
                  <a:lnTo>
                    <a:pt x="12240" y="17205"/>
                  </a:lnTo>
                  <a:lnTo>
                    <a:pt x="12240" y="251"/>
                  </a:lnTo>
                  <a:lnTo>
                    <a:pt x="11978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14"/>
            <p:cNvSpPr/>
            <p:nvPr/>
          </p:nvSpPr>
          <p:spPr>
            <a:xfrm>
              <a:off x="7013187" y="2975950"/>
              <a:ext cx="299475" cy="423900"/>
            </a:xfrm>
            <a:custGeom>
              <a:avLst/>
              <a:gdLst/>
              <a:ahLst/>
              <a:cxnLst/>
              <a:rect l="l" t="t" r="r" b="b"/>
              <a:pathLst>
                <a:path w="11979" h="16956" extrusionOk="0">
                  <a:moveTo>
                    <a:pt x="11978" y="1"/>
                  </a:moveTo>
                  <a:lnTo>
                    <a:pt x="24" y="941"/>
                  </a:lnTo>
                  <a:cubicBezTo>
                    <a:pt x="24" y="1096"/>
                    <a:pt x="0" y="14491"/>
                    <a:pt x="0" y="14491"/>
                  </a:cubicBezTo>
                  <a:lnTo>
                    <a:pt x="11978" y="16955"/>
                  </a:lnTo>
                  <a:lnTo>
                    <a:pt x="11978" y="1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14"/>
            <p:cNvSpPr/>
            <p:nvPr/>
          </p:nvSpPr>
          <p:spPr>
            <a:xfrm>
              <a:off x="7026887" y="2997975"/>
              <a:ext cx="272075" cy="381025"/>
            </a:xfrm>
            <a:custGeom>
              <a:avLst/>
              <a:gdLst/>
              <a:ahLst/>
              <a:cxnLst/>
              <a:rect l="l" t="t" r="r" b="b"/>
              <a:pathLst>
                <a:path w="10883" h="15241" extrusionOk="0">
                  <a:moveTo>
                    <a:pt x="10882" y="1"/>
                  </a:moveTo>
                  <a:lnTo>
                    <a:pt x="24" y="703"/>
                  </a:lnTo>
                  <a:cubicBezTo>
                    <a:pt x="24" y="846"/>
                    <a:pt x="0" y="13169"/>
                    <a:pt x="0" y="13169"/>
                  </a:cubicBezTo>
                  <a:lnTo>
                    <a:pt x="10882" y="15241"/>
                  </a:lnTo>
                  <a:lnTo>
                    <a:pt x="1088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4"/>
            <p:cNvSpPr/>
            <p:nvPr/>
          </p:nvSpPr>
          <p:spPr>
            <a:xfrm>
              <a:off x="7026887" y="2997975"/>
              <a:ext cx="272075" cy="381025"/>
            </a:xfrm>
            <a:custGeom>
              <a:avLst/>
              <a:gdLst/>
              <a:ahLst/>
              <a:cxnLst/>
              <a:rect l="l" t="t" r="r" b="b"/>
              <a:pathLst>
                <a:path w="10883" h="15241" extrusionOk="0">
                  <a:moveTo>
                    <a:pt x="24" y="703"/>
                  </a:moveTo>
                  <a:lnTo>
                    <a:pt x="10882" y="1"/>
                  </a:lnTo>
                  <a:lnTo>
                    <a:pt x="10882" y="15241"/>
                  </a:lnTo>
                  <a:lnTo>
                    <a:pt x="0" y="13169"/>
                  </a:lnTo>
                  <a:cubicBezTo>
                    <a:pt x="0" y="13169"/>
                    <a:pt x="24" y="846"/>
                    <a:pt x="24" y="703"/>
                  </a:cubicBezTo>
                  <a:close/>
                </a:path>
              </a:pathLst>
            </a:custGeom>
            <a:solidFill>
              <a:srgbClr val="EED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4"/>
            <p:cNvSpPr/>
            <p:nvPr/>
          </p:nvSpPr>
          <p:spPr>
            <a:xfrm>
              <a:off x="7026887" y="2997975"/>
              <a:ext cx="272075" cy="381025"/>
            </a:xfrm>
            <a:custGeom>
              <a:avLst/>
              <a:gdLst/>
              <a:ahLst/>
              <a:cxnLst/>
              <a:rect l="l" t="t" r="r" b="b"/>
              <a:pathLst>
                <a:path w="10883" h="15241" extrusionOk="0">
                  <a:moveTo>
                    <a:pt x="24" y="703"/>
                  </a:moveTo>
                  <a:lnTo>
                    <a:pt x="10882" y="1"/>
                  </a:lnTo>
                  <a:lnTo>
                    <a:pt x="10882" y="15241"/>
                  </a:lnTo>
                  <a:lnTo>
                    <a:pt x="0" y="13169"/>
                  </a:lnTo>
                  <a:cubicBezTo>
                    <a:pt x="0" y="13169"/>
                    <a:pt x="24" y="846"/>
                    <a:pt x="24" y="7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4"/>
            <p:cNvSpPr/>
            <p:nvPr/>
          </p:nvSpPr>
          <p:spPr>
            <a:xfrm>
              <a:off x="7026887" y="2997975"/>
              <a:ext cx="272075" cy="332225"/>
            </a:xfrm>
            <a:custGeom>
              <a:avLst/>
              <a:gdLst/>
              <a:ahLst/>
              <a:cxnLst/>
              <a:rect l="l" t="t" r="r" b="b"/>
              <a:pathLst>
                <a:path w="10883" h="13289" extrusionOk="0">
                  <a:moveTo>
                    <a:pt x="10882" y="1"/>
                  </a:moveTo>
                  <a:lnTo>
                    <a:pt x="24" y="703"/>
                  </a:lnTo>
                  <a:cubicBezTo>
                    <a:pt x="24" y="846"/>
                    <a:pt x="0" y="13169"/>
                    <a:pt x="0" y="13169"/>
                  </a:cubicBezTo>
                  <a:lnTo>
                    <a:pt x="655" y="13288"/>
                  </a:lnTo>
                  <a:cubicBezTo>
                    <a:pt x="655" y="10943"/>
                    <a:pt x="667" y="1477"/>
                    <a:pt x="667" y="1346"/>
                  </a:cubicBezTo>
                  <a:lnTo>
                    <a:pt x="10882" y="691"/>
                  </a:lnTo>
                  <a:lnTo>
                    <a:pt x="108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4"/>
            <p:cNvSpPr/>
            <p:nvPr/>
          </p:nvSpPr>
          <p:spPr>
            <a:xfrm>
              <a:off x="7151287" y="2993825"/>
              <a:ext cx="15525" cy="368825"/>
            </a:xfrm>
            <a:custGeom>
              <a:avLst/>
              <a:gdLst/>
              <a:ahLst/>
              <a:cxnLst/>
              <a:rect l="l" t="t" r="r" b="b"/>
              <a:pathLst>
                <a:path w="621" h="14753" extrusionOk="0">
                  <a:moveTo>
                    <a:pt x="1" y="0"/>
                  </a:moveTo>
                  <a:lnTo>
                    <a:pt x="1" y="14752"/>
                  </a:lnTo>
                  <a:lnTo>
                    <a:pt x="620" y="14752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14"/>
            <p:cNvSpPr/>
            <p:nvPr/>
          </p:nvSpPr>
          <p:spPr>
            <a:xfrm>
              <a:off x="7161112" y="3006325"/>
              <a:ext cx="5700" cy="347675"/>
            </a:xfrm>
            <a:custGeom>
              <a:avLst/>
              <a:gdLst/>
              <a:ahLst/>
              <a:cxnLst/>
              <a:rect l="l" t="t" r="r" b="b"/>
              <a:pathLst>
                <a:path w="228" h="13907" extrusionOk="0">
                  <a:moveTo>
                    <a:pt x="1" y="0"/>
                  </a:moveTo>
                  <a:lnTo>
                    <a:pt x="1" y="13859"/>
                  </a:lnTo>
                  <a:lnTo>
                    <a:pt x="227" y="13907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14"/>
            <p:cNvSpPr/>
            <p:nvPr/>
          </p:nvSpPr>
          <p:spPr>
            <a:xfrm>
              <a:off x="7045337" y="3003950"/>
              <a:ext cx="25" cy="332800"/>
            </a:xfrm>
            <a:custGeom>
              <a:avLst/>
              <a:gdLst/>
              <a:ahLst/>
              <a:cxnLst/>
              <a:rect l="l" t="t" r="r" b="b"/>
              <a:pathLst>
                <a:path w="1" h="13312" fill="none" extrusionOk="0">
                  <a:moveTo>
                    <a:pt x="0" y="0"/>
                  </a:moveTo>
                  <a:lnTo>
                    <a:pt x="0" y="13311"/>
                  </a:lnTo>
                </a:path>
              </a:pathLst>
            </a:custGeom>
            <a:solidFill>
              <a:schemeClr val="accent4"/>
            </a:solidFill>
            <a:ln w="1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14"/>
            <p:cNvSpPr/>
            <p:nvPr/>
          </p:nvSpPr>
          <p:spPr>
            <a:xfrm>
              <a:off x="7079262" y="3001850"/>
              <a:ext cx="25" cy="340850"/>
            </a:xfrm>
            <a:custGeom>
              <a:avLst/>
              <a:gdLst/>
              <a:ahLst/>
              <a:cxnLst/>
              <a:rect l="l" t="t" r="r" b="b"/>
              <a:pathLst>
                <a:path w="1" h="13634" fill="none" extrusionOk="0">
                  <a:moveTo>
                    <a:pt x="1" y="1"/>
                  </a:moveTo>
                  <a:lnTo>
                    <a:pt x="1" y="13633"/>
                  </a:lnTo>
                </a:path>
              </a:pathLst>
            </a:custGeom>
            <a:solidFill>
              <a:schemeClr val="accent4"/>
            </a:solidFill>
            <a:ln w="1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4"/>
            <p:cNvSpPr/>
            <p:nvPr/>
          </p:nvSpPr>
          <p:spPr>
            <a:xfrm>
              <a:off x="7113187" y="2999775"/>
              <a:ext cx="25" cy="349175"/>
            </a:xfrm>
            <a:custGeom>
              <a:avLst/>
              <a:gdLst/>
              <a:ahLst/>
              <a:cxnLst/>
              <a:rect l="l" t="t" r="r" b="b"/>
              <a:pathLst>
                <a:path w="1" h="13967" fill="none" extrusionOk="0">
                  <a:moveTo>
                    <a:pt x="1" y="0"/>
                  </a:moveTo>
                  <a:lnTo>
                    <a:pt x="1" y="13966"/>
                  </a:lnTo>
                </a:path>
              </a:pathLst>
            </a:custGeom>
            <a:solidFill>
              <a:schemeClr val="accent4"/>
            </a:solidFill>
            <a:ln w="1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14"/>
            <p:cNvSpPr/>
            <p:nvPr/>
          </p:nvSpPr>
          <p:spPr>
            <a:xfrm>
              <a:off x="7147137" y="2997400"/>
              <a:ext cx="25" cy="357800"/>
            </a:xfrm>
            <a:custGeom>
              <a:avLst/>
              <a:gdLst/>
              <a:ahLst/>
              <a:cxnLst/>
              <a:rect l="l" t="t" r="r" b="b"/>
              <a:pathLst>
                <a:path w="1" h="14312" fill="none" extrusionOk="0">
                  <a:moveTo>
                    <a:pt x="0" y="0"/>
                  </a:moveTo>
                  <a:lnTo>
                    <a:pt x="0" y="14311"/>
                  </a:lnTo>
                </a:path>
              </a:pathLst>
            </a:custGeom>
            <a:solidFill>
              <a:schemeClr val="accent4"/>
            </a:solidFill>
            <a:ln w="1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14"/>
            <p:cNvSpPr/>
            <p:nvPr/>
          </p:nvSpPr>
          <p:spPr>
            <a:xfrm>
              <a:off x="7181062" y="2995300"/>
              <a:ext cx="25" cy="365850"/>
            </a:xfrm>
            <a:custGeom>
              <a:avLst/>
              <a:gdLst/>
              <a:ahLst/>
              <a:cxnLst/>
              <a:rect l="l" t="t" r="r" b="b"/>
              <a:pathLst>
                <a:path w="1" h="14634" fill="none" extrusionOk="0">
                  <a:moveTo>
                    <a:pt x="1" y="1"/>
                  </a:moveTo>
                  <a:lnTo>
                    <a:pt x="1" y="14634"/>
                  </a:lnTo>
                </a:path>
              </a:pathLst>
            </a:custGeom>
            <a:solidFill>
              <a:schemeClr val="accent4"/>
            </a:solidFill>
            <a:ln w="1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14"/>
            <p:cNvSpPr/>
            <p:nvPr/>
          </p:nvSpPr>
          <p:spPr>
            <a:xfrm>
              <a:off x="7214987" y="2993225"/>
              <a:ext cx="25" cy="374175"/>
            </a:xfrm>
            <a:custGeom>
              <a:avLst/>
              <a:gdLst/>
              <a:ahLst/>
              <a:cxnLst/>
              <a:rect l="l" t="t" r="r" b="b"/>
              <a:pathLst>
                <a:path w="1" h="14967" fill="none" extrusionOk="0">
                  <a:moveTo>
                    <a:pt x="1" y="0"/>
                  </a:moveTo>
                  <a:lnTo>
                    <a:pt x="1" y="14967"/>
                  </a:lnTo>
                </a:path>
              </a:pathLst>
            </a:custGeom>
            <a:solidFill>
              <a:schemeClr val="accent4"/>
            </a:solidFill>
            <a:ln w="1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14"/>
            <p:cNvSpPr/>
            <p:nvPr/>
          </p:nvSpPr>
          <p:spPr>
            <a:xfrm>
              <a:off x="7248637" y="2991150"/>
              <a:ext cx="25" cy="382200"/>
            </a:xfrm>
            <a:custGeom>
              <a:avLst/>
              <a:gdLst/>
              <a:ahLst/>
              <a:cxnLst/>
              <a:rect l="l" t="t" r="r" b="b"/>
              <a:pathLst>
                <a:path w="1" h="15288" fill="none" extrusionOk="0">
                  <a:moveTo>
                    <a:pt x="0" y="0"/>
                  </a:moveTo>
                  <a:lnTo>
                    <a:pt x="0" y="15288"/>
                  </a:lnTo>
                </a:path>
              </a:pathLst>
            </a:custGeom>
            <a:solidFill>
              <a:schemeClr val="accent4"/>
            </a:solidFill>
            <a:ln w="1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14"/>
            <p:cNvSpPr/>
            <p:nvPr/>
          </p:nvSpPr>
          <p:spPr>
            <a:xfrm>
              <a:off x="7282562" y="2989050"/>
              <a:ext cx="25" cy="390550"/>
            </a:xfrm>
            <a:custGeom>
              <a:avLst/>
              <a:gdLst/>
              <a:ahLst/>
              <a:cxnLst/>
              <a:rect l="l" t="t" r="r" b="b"/>
              <a:pathLst>
                <a:path w="1" h="15622" fill="none" extrusionOk="0">
                  <a:moveTo>
                    <a:pt x="1" y="1"/>
                  </a:moveTo>
                  <a:lnTo>
                    <a:pt x="1" y="15622"/>
                  </a:lnTo>
                </a:path>
              </a:pathLst>
            </a:custGeom>
            <a:solidFill>
              <a:schemeClr val="accent4"/>
            </a:solidFill>
            <a:ln w="1775" cap="flat" cmpd="sng">
              <a:solidFill>
                <a:srgbClr val="A988F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14"/>
            <p:cNvSpPr/>
            <p:nvPr/>
          </p:nvSpPr>
          <p:spPr>
            <a:xfrm>
              <a:off x="7786487" y="1480550"/>
              <a:ext cx="89025" cy="2549725"/>
            </a:xfrm>
            <a:custGeom>
              <a:avLst/>
              <a:gdLst/>
              <a:ahLst/>
              <a:cxnLst/>
              <a:rect l="l" t="t" r="r" b="b"/>
              <a:pathLst>
                <a:path w="3561" h="101989" extrusionOk="0">
                  <a:moveTo>
                    <a:pt x="3561" y="0"/>
                  </a:moveTo>
                  <a:lnTo>
                    <a:pt x="1" y="2476"/>
                  </a:lnTo>
                  <a:lnTo>
                    <a:pt x="1" y="100560"/>
                  </a:lnTo>
                  <a:lnTo>
                    <a:pt x="3489" y="101989"/>
                  </a:lnTo>
                  <a:lnTo>
                    <a:pt x="3561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14"/>
            <p:cNvSpPr/>
            <p:nvPr/>
          </p:nvSpPr>
          <p:spPr>
            <a:xfrm>
              <a:off x="6686362" y="1463575"/>
              <a:ext cx="1213875" cy="733150"/>
            </a:xfrm>
            <a:custGeom>
              <a:avLst/>
              <a:gdLst/>
              <a:ahLst/>
              <a:cxnLst/>
              <a:rect l="l" t="t" r="r" b="b"/>
              <a:pathLst>
                <a:path w="48555" h="29326" extrusionOk="0">
                  <a:moveTo>
                    <a:pt x="48554" y="0"/>
                  </a:moveTo>
                  <a:lnTo>
                    <a:pt x="34910" y="2894"/>
                  </a:lnTo>
                  <a:lnTo>
                    <a:pt x="0" y="29325"/>
                  </a:lnTo>
                  <a:lnTo>
                    <a:pt x="8954" y="27575"/>
                  </a:lnTo>
                  <a:lnTo>
                    <a:pt x="48554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14"/>
            <p:cNvSpPr/>
            <p:nvPr/>
          </p:nvSpPr>
          <p:spPr>
            <a:xfrm>
              <a:off x="6686362" y="1465950"/>
              <a:ext cx="1211775" cy="730775"/>
            </a:xfrm>
            <a:custGeom>
              <a:avLst/>
              <a:gdLst/>
              <a:ahLst/>
              <a:cxnLst/>
              <a:rect l="l" t="t" r="r" b="b"/>
              <a:pathLst>
                <a:path w="48471" h="29231" extrusionOk="0">
                  <a:moveTo>
                    <a:pt x="48471" y="1"/>
                  </a:moveTo>
                  <a:lnTo>
                    <a:pt x="34910" y="2799"/>
                  </a:lnTo>
                  <a:lnTo>
                    <a:pt x="0" y="29230"/>
                  </a:lnTo>
                  <a:lnTo>
                    <a:pt x="0" y="29230"/>
                  </a:lnTo>
                  <a:lnTo>
                    <a:pt x="8942" y="27587"/>
                  </a:lnTo>
                  <a:lnTo>
                    <a:pt x="484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14"/>
            <p:cNvSpPr/>
            <p:nvPr/>
          </p:nvSpPr>
          <p:spPr>
            <a:xfrm>
              <a:off x="7560587" y="1205200"/>
              <a:ext cx="1635325" cy="338775"/>
            </a:xfrm>
            <a:custGeom>
              <a:avLst/>
              <a:gdLst/>
              <a:ahLst/>
              <a:cxnLst/>
              <a:rect l="l" t="t" r="r" b="b"/>
              <a:pathLst>
                <a:path w="65413" h="13551" extrusionOk="0">
                  <a:moveTo>
                    <a:pt x="47446" y="1"/>
                  </a:moveTo>
                  <a:lnTo>
                    <a:pt x="0" y="9550"/>
                  </a:lnTo>
                  <a:lnTo>
                    <a:pt x="274" y="13550"/>
                  </a:lnTo>
                  <a:lnTo>
                    <a:pt x="47232" y="4132"/>
                  </a:lnTo>
                  <a:lnTo>
                    <a:pt x="65353" y="11359"/>
                  </a:lnTo>
                  <a:lnTo>
                    <a:pt x="65413" y="7014"/>
                  </a:lnTo>
                  <a:lnTo>
                    <a:pt x="47446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14"/>
            <p:cNvSpPr/>
            <p:nvPr/>
          </p:nvSpPr>
          <p:spPr>
            <a:xfrm>
              <a:off x="7560862" y="1204900"/>
              <a:ext cx="1634175" cy="338475"/>
            </a:xfrm>
            <a:custGeom>
              <a:avLst/>
              <a:gdLst/>
              <a:ahLst/>
              <a:cxnLst/>
              <a:rect l="l" t="t" r="r" b="b"/>
              <a:pathLst>
                <a:path w="65367" h="13539" extrusionOk="0">
                  <a:moveTo>
                    <a:pt x="65366" y="7026"/>
                  </a:moveTo>
                  <a:lnTo>
                    <a:pt x="47400" y="1"/>
                  </a:lnTo>
                  <a:lnTo>
                    <a:pt x="1" y="9550"/>
                  </a:lnTo>
                  <a:lnTo>
                    <a:pt x="311" y="13538"/>
                  </a:lnTo>
                  <a:lnTo>
                    <a:pt x="47209" y="4132"/>
                  </a:lnTo>
                  <a:lnTo>
                    <a:pt x="65354" y="1144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14"/>
            <p:cNvSpPr/>
            <p:nvPr/>
          </p:nvSpPr>
          <p:spPr>
            <a:xfrm>
              <a:off x="6686362" y="1443325"/>
              <a:ext cx="881675" cy="753400"/>
            </a:xfrm>
            <a:custGeom>
              <a:avLst/>
              <a:gdLst/>
              <a:ahLst/>
              <a:cxnLst/>
              <a:rect l="l" t="t" r="r" b="b"/>
              <a:pathLst>
                <a:path w="35267" h="30136" extrusionOk="0">
                  <a:moveTo>
                    <a:pt x="35017" y="1"/>
                  </a:moveTo>
                  <a:lnTo>
                    <a:pt x="34993" y="25"/>
                  </a:lnTo>
                  <a:lnTo>
                    <a:pt x="34981" y="36"/>
                  </a:lnTo>
                  <a:lnTo>
                    <a:pt x="34969" y="36"/>
                  </a:lnTo>
                  <a:lnTo>
                    <a:pt x="33386" y="1263"/>
                  </a:lnTo>
                  <a:lnTo>
                    <a:pt x="29957" y="3870"/>
                  </a:lnTo>
                  <a:lnTo>
                    <a:pt x="29611" y="4132"/>
                  </a:lnTo>
                  <a:lnTo>
                    <a:pt x="28456" y="5013"/>
                  </a:lnTo>
                  <a:cubicBezTo>
                    <a:pt x="28433" y="5037"/>
                    <a:pt x="28397" y="5061"/>
                    <a:pt x="28373" y="5073"/>
                  </a:cubicBezTo>
                  <a:lnTo>
                    <a:pt x="27623" y="5644"/>
                  </a:lnTo>
                  <a:cubicBezTo>
                    <a:pt x="27623" y="5644"/>
                    <a:pt x="27623" y="5644"/>
                    <a:pt x="27623" y="5656"/>
                  </a:cubicBezTo>
                  <a:lnTo>
                    <a:pt x="23253" y="8978"/>
                  </a:lnTo>
                  <a:lnTo>
                    <a:pt x="22646" y="9442"/>
                  </a:lnTo>
                  <a:lnTo>
                    <a:pt x="16181" y="14383"/>
                  </a:lnTo>
                  <a:lnTo>
                    <a:pt x="15919" y="14574"/>
                  </a:lnTo>
                  <a:cubicBezTo>
                    <a:pt x="15979" y="14538"/>
                    <a:pt x="16050" y="14491"/>
                    <a:pt x="16121" y="14455"/>
                  </a:cubicBezTo>
                  <a:lnTo>
                    <a:pt x="16121" y="14455"/>
                  </a:lnTo>
                  <a:lnTo>
                    <a:pt x="13097" y="16765"/>
                  </a:lnTo>
                  <a:lnTo>
                    <a:pt x="13085" y="16765"/>
                  </a:lnTo>
                  <a:cubicBezTo>
                    <a:pt x="13085" y="16765"/>
                    <a:pt x="13073" y="16765"/>
                    <a:pt x="13062" y="16753"/>
                  </a:cubicBezTo>
                  <a:lnTo>
                    <a:pt x="9061" y="19741"/>
                  </a:lnTo>
                  <a:lnTo>
                    <a:pt x="9002" y="19777"/>
                  </a:lnTo>
                  <a:lnTo>
                    <a:pt x="5954" y="22051"/>
                  </a:lnTo>
                  <a:lnTo>
                    <a:pt x="5942" y="22063"/>
                  </a:lnTo>
                  <a:lnTo>
                    <a:pt x="2798" y="24397"/>
                  </a:lnTo>
                  <a:lnTo>
                    <a:pt x="2751" y="24444"/>
                  </a:lnTo>
                  <a:lnTo>
                    <a:pt x="84" y="26433"/>
                  </a:lnTo>
                  <a:lnTo>
                    <a:pt x="72" y="26575"/>
                  </a:lnTo>
                  <a:lnTo>
                    <a:pt x="72" y="26623"/>
                  </a:lnTo>
                  <a:lnTo>
                    <a:pt x="36" y="28659"/>
                  </a:lnTo>
                  <a:lnTo>
                    <a:pt x="36" y="28695"/>
                  </a:lnTo>
                  <a:lnTo>
                    <a:pt x="0" y="30135"/>
                  </a:lnTo>
                  <a:lnTo>
                    <a:pt x="35255" y="4025"/>
                  </a:lnTo>
                  <a:lnTo>
                    <a:pt x="35267" y="4013"/>
                  </a:lnTo>
                  <a:lnTo>
                    <a:pt x="35255" y="3632"/>
                  </a:lnTo>
                  <a:lnTo>
                    <a:pt x="35255" y="3584"/>
                  </a:lnTo>
                  <a:lnTo>
                    <a:pt x="35231" y="3311"/>
                  </a:lnTo>
                  <a:lnTo>
                    <a:pt x="35231" y="3215"/>
                  </a:lnTo>
                  <a:lnTo>
                    <a:pt x="35040" y="275"/>
                  </a:lnTo>
                  <a:lnTo>
                    <a:pt x="35017" y="25"/>
                  </a:lnTo>
                  <a:lnTo>
                    <a:pt x="35017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14"/>
            <p:cNvSpPr/>
            <p:nvPr/>
          </p:nvSpPr>
          <p:spPr>
            <a:xfrm>
              <a:off x="6687262" y="1442875"/>
              <a:ext cx="876900" cy="717825"/>
            </a:xfrm>
            <a:custGeom>
              <a:avLst/>
              <a:gdLst/>
              <a:ahLst/>
              <a:cxnLst/>
              <a:rect l="l" t="t" r="r" b="b"/>
              <a:pathLst>
                <a:path w="35076" h="28713" extrusionOk="0">
                  <a:moveTo>
                    <a:pt x="34626" y="0"/>
                  </a:moveTo>
                  <a:cubicBezTo>
                    <a:pt x="33526" y="0"/>
                    <a:pt x="32416" y="231"/>
                    <a:pt x="31504" y="828"/>
                  </a:cubicBezTo>
                  <a:cubicBezTo>
                    <a:pt x="30492" y="1495"/>
                    <a:pt x="29790" y="2698"/>
                    <a:pt x="29921" y="3888"/>
                  </a:cubicBezTo>
                  <a:lnTo>
                    <a:pt x="29921" y="3900"/>
                  </a:lnTo>
                  <a:cubicBezTo>
                    <a:pt x="29921" y="3900"/>
                    <a:pt x="29921" y="3912"/>
                    <a:pt x="29921" y="3924"/>
                  </a:cubicBezTo>
                  <a:cubicBezTo>
                    <a:pt x="29218" y="4484"/>
                    <a:pt x="28468" y="5055"/>
                    <a:pt x="27706" y="5579"/>
                  </a:cubicBezTo>
                  <a:cubicBezTo>
                    <a:pt x="27670" y="5615"/>
                    <a:pt x="27635" y="5638"/>
                    <a:pt x="27587" y="5662"/>
                  </a:cubicBezTo>
                  <a:cubicBezTo>
                    <a:pt x="27587" y="5662"/>
                    <a:pt x="27587" y="5662"/>
                    <a:pt x="27587" y="5674"/>
                  </a:cubicBezTo>
                  <a:cubicBezTo>
                    <a:pt x="27313" y="5853"/>
                    <a:pt x="27051" y="6031"/>
                    <a:pt x="26789" y="6210"/>
                  </a:cubicBezTo>
                  <a:cubicBezTo>
                    <a:pt x="26777" y="6210"/>
                    <a:pt x="26753" y="6198"/>
                    <a:pt x="26742" y="6198"/>
                  </a:cubicBezTo>
                  <a:cubicBezTo>
                    <a:pt x="26515" y="6127"/>
                    <a:pt x="26277" y="6079"/>
                    <a:pt x="26039" y="6055"/>
                  </a:cubicBezTo>
                  <a:lnTo>
                    <a:pt x="25849" y="6055"/>
                  </a:lnTo>
                  <a:cubicBezTo>
                    <a:pt x="25253" y="6055"/>
                    <a:pt x="24670" y="6234"/>
                    <a:pt x="24206" y="6603"/>
                  </a:cubicBezTo>
                  <a:cubicBezTo>
                    <a:pt x="23503" y="7162"/>
                    <a:pt x="23122" y="8103"/>
                    <a:pt x="23217" y="8996"/>
                  </a:cubicBezTo>
                  <a:cubicBezTo>
                    <a:pt x="23217" y="9008"/>
                    <a:pt x="23217" y="9008"/>
                    <a:pt x="23217" y="9008"/>
                  </a:cubicBezTo>
                  <a:lnTo>
                    <a:pt x="23217" y="9020"/>
                  </a:lnTo>
                  <a:cubicBezTo>
                    <a:pt x="23158" y="9056"/>
                    <a:pt x="23098" y="9103"/>
                    <a:pt x="23039" y="9151"/>
                  </a:cubicBezTo>
                  <a:cubicBezTo>
                    <a:pt x="22896" y="9258"/>
                    <a:pt x="22753" y="9353"/>
                    <a:pt x="22610" y="9460"/>
                  </a:cubicBezTo>
                  <a:cubicBezTo>
                    <a:pt x="21622" y="10187"/>
                    <a:pt x="20634" y="11020"/>
                    <a:pt x="19657" y="11734"/>
                  </a:cubicBezTo>
                  <a:cubicBezTo>
                    <a:pt x="19645" y="11723"/>
                    <a:pt x="19193" y="11520"/>
                    <a:pt x="18991" y="11508"/>
                  </a:cubicBezTo>
                  <a:cubicBezTo>
                    <a:pt x="18943" y="11496"/>
                    <a:pt x="18883" y="11496"/>
                    <a:pt x="18824" y="11496"/>
                  </a:cubicBezTo>
                  <a:cubicBezTo>
                    <a:pt x="18752" y="11496"/>
                    <a:pt x="18681" y="11496"/>
                    <a:pt x="18610" y="11508"/>
                  </a:cubicBezTo>
                  <a:lnTo>
                    <a:pt x="18574" y="11508"/>
                  </a:lnTo>
                  <a:cubicBezTo>
                    <a:pt x="18026" y="11568"/>
                    <a:pt x="17455" y="11794"/>
                    <a:pt x="17050" y="12115"/>
                  </a:cubicBezTo>
                  <a:cubicBezTo>
                    <a:pt x="16371" y="12651"/>
                    <a:pt x="16014" y="13556"/>
                    <a:pt x="16145" y="14401"/>
                  </a:cubicBezTo>
                  <a:cubicBezTo>
                    <a:pt x="16145" y="14401"/>
                    <a:pt x="16145" y="14413"/>
                    <a:pt x="16145" y="14425"/>
                  </a:cubicBezTo>
                  <a:cubicBezTo>
                    <a:pt x="16121" y="14437"/>
                    <a:pt x="16097" y="14461"/>
                    <a:pt x="16085" y="14473"/>
                  </a:cubicBezTo>
                  <a:lnTo>
                    <a:pt x="13061" y="16783"/>
                  </a:lnTo>
                  <a:lnTo>
                    <a:pt x="13049" y="16783"/>
                  </a:lnTo>
                  <a:cubicBezTo>
                    <a:pt x="13049" y="16783"/>
                    <a:pt x="13037" y="16783"/>
                    <a:pt x="13026" y="16771"/>
                  </a:cubicBezTo>
                  <a:lnTo>
                    <a:pt x="13014" y="16771"/>
                  </a:lnTo>
                  <a:cubicBezTo>
                    <a:pt x="12883" y="16735"/>
                    <a:pt x="12740" y="16699"/>
                    <a:pt x="12597" y="16687"/>
                  </a:cubicBezTo>
                  <a:cubicBezTo>
                    <a:pt x="12549" y="16687"/>
                    <a:pt x="12502" y="16676"/>
                    <a:pt x="12454" y="16676"/>
                  </a:cubicBezTo>
                  <a:cubicBezTo>
                    <a:pt x="12383" y="16676"/>
                    <a:pt x="12311" y="16670"/>
                    <a:pt x="12236" y="16670"/>
                  </a:cubicBezTo>
                  <a:cubicBezTo>
                    <a:pt x="12199" y="16670"/>
                    <a:pt x="12160" y="16672"/>
                    <a:pt x="12121" y="16676"/>
                  </a:cubicBezTo>
                  <a:cubicBezTo>
                    <a:pt x="11406" y="16711"/>
                    <a:pt x="10656" y="16985"/>
                    <a:pt x="10144" y="17390"/>
                  </a:cubicBezTo>
                  <a:cubicBezTo>
                    <a:pt x="9430" y="17949"/>
                    <a:pt x="9001" y="18854"/>
                    <a:pt x="9025" y="19759"/>
                  </a:cubicBezTo>
                  <a:cubicBezTo>
                    <a:pt x="9013" y="19771"/>
                    <a:pt x="9013" y="19771"/>
                    <a:pt x="9025" y="19783"/>
                  </a:cubicBezTo>
                  <a:cubicBezTo>
                    <a:pt x="9013" y="19831"/>
                    <a:pt x="9025" y="19866"/>
                    <a:pt x="9025" y="19914"/>
                  </a:cubicBezTo>
                  <a:cubicBezTo>
                    <a:pt x="8132" y="20628"/>
                    <a:pt x="7013" y="21402"/>
                    <a:pt x="6120" y="22117"/>
                  </a:cubicBezTo>
                  <a:cubicBezTo>
                    <a:pt x="6108" y="22117"/>
                    <a:pt x="6096" y="22105"/>
                    <a:pt x="6072" y="22105"/>
                  </a:cubicBezTo>
                  <a:cubicBezTo>
                    <a:pt x="6025" y="22093"/>
                    <a:pt x="5977" y="22081"/>
                    <a:pt x="5929" y="22069"/>
                  </a:cubicBezTo>
                  <a:lnTo>
                    <a:pt x="5918" y="22069"/>
                  </a:lnTo>
                  <a:cubicBezTo>
                    <a:pt x="5846" y="22057"/>
                    <a:pt x="5787" y="22057"/>
                    <a:pt x="5715" y="22045"/>
                  </a:cubicBezTo>
                  <a:cubicBezTo>
                    <a:pt x="5608" y="22033"/>
                    <a:pt x="5513" y="22033"/>
                    <a:pt x="5406" y="22033"/>
                  </a:cubicBezTo>
                  <a:cubicBezTo>
                    <a:pt x="4822" y="22033"/>
                    <a:pt x="4227" y="22188"/>
                    <a:pt x="3786" y="22533"/>
                  </a:cubicBezTo>
                  <a:cubicBezTo>
                    <a:pt x="3203" y="22974"/>
                    <a:pt x="2834" y="23688"/>
                    <a:pt x="2762" y="24415"/>
                  </a:cubicBezTo>
                  <a:lnTo>
                    <a:pt x="2762" y="24426"/>
                  </a:lnTo>
                  <a:cubicBezTo>
                    <a:pt x="2762" y="24474"/>
                    <a:pt x="2762" y="24522"/>
                    <a:pt x="2762" y="24581"/>
                  </a:cubicBezTo>
                  <a:cubicBezTo>
                    <a:pt x="1846" y="25260"/>
                    <a:pt x="953" y="25950"/>
                    <a:pt x="36" y="26641"/>
                  </a:cubicBezTo>
                  <a:lnTo>
                    <a:pt x="0" y="28677"/>
                  </a:lnTo>
                  <a:lnTo>
                    <a:pt x="0" y="28713"/>
                  </a:lnTo>
                  <a:lnTo>
                    <a:pt x="35076" y="3448"/>
                  </a:lnTo>
                  <a:lnTo>
                    <a:pt x="35052" y="2305"/>
                  </a:lnTo>
                  <a:lnTo>
                    <a:pt x="35040" y="1900"/>
                  </a:lnTo>
                  <a:lnTo>
                    <a:pt x="35040" y="1864"/>
                  </a:lnTo>
                  <a:lnTo>
                    <a:pt x="35028" y="1471"/>
                  </a:lnTo>
                  <a:lnTo>
                    <a:pt x="35028" y="1436"/>
                  </a:lnTo>
                  <a:lnTo>
                    <a:pt x="35016" y="876"/>
                  </a:lnTo>
                  <a:lnTo>
                    <a:pt x="35004" y="733"/>
                  </a:lnTo>
                  <a:lnTo>
                    <a:pt x="35004" y="709"/>
                  </a:lnTo>
                  <a:lnTo>
                    <a:pt x="35004" y="495"/>
                  </a:lnTo>
                  <a:lnTo>
                    <a:pt x="35004" y="293"/>
                  </a:lnTo>
                  <a:lnTo>
                    <a:pt x="34993" y="31"/>
                  </a:lnTo>
                  <a:lnTo>
                    <a:pt x="34993" y="7"/>
                  </a:lnTo>
                  <a:lnTo>
                    <a:pt x="34945" y="7"/>
                  </a:lnTo>
                  <a:cubicBezTo>
                    <a:pt x="34839" y="3"/>
                    <a:pt x="34732" y="0"/>
                    <a:pt x="34626" y="0"/>
                  </a:cubicBez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14"/>
            <p:cNvSpPr/>
            <p:nvPr/>
          </p:nvSpPr>
          <p:spPr>
            <a:xfrm>
              <a:off x="6687262" y="1442875"/>
              <a:ext cx="875425" cy="716950"/>
            </a:xfrm>
            <a:custGeom>
              <a:avLst/>
              <a:gdLst/>
              <a:ahLst/>
              <a:cxnLst/>
              <a:rect l="l" t="t" r="r" b="b"/>
              <a:pathLst>
                <a:path w="35017" h="28678" extrusionOk="0">
                  <a:moveTo>
                    <a:pt x="34607" y="0"/>
                  </a:moveTo>
                  <a:cubicBezTo>
                    <a:pt x="33489" y="0"/>
                    <a:pt x="32364" y="223"/>
                    <a:pt x="31445" y="828"/>
                  </a:cubicBezTo>
                  <a:cubicBezTo>
                    <a:pt x="30432" y="1507"/>
                    <a:pt x="29718" y="2710"/>
                    <a:pt x="29861" y="3924"/>
                  </a:cubicBezTo>
                  <a:cubicBezTo>
                    <a:pt x="29766" y="3995"/>
                    <a:pt x="29670" y="4067"/>
                    <a:pt x="29575" y="4150"/>
                  </a:cubicBezTo>
                  <a:cubicBezTo>
                    <a:pt x="29551" y="4174"/>
                    <a:pt x="29516" y="4198"/>
                    <a:pt x="29492" y="4222"/>
                  </a:cubicBezTo>
                  <a:lnTo>
                    <a:pt x="29349" y="4329"/>
                  </a:lnTo>
                  <a:lnTo>
                    <a:pt x="28730" y="4805"/>
                  </a:lnTo>
                  <a:lnTo>
                    <a:pt x="28682" y="4841"/>
                  </a:lnTo>
                  <a:cubicBezTo>
                    <a:pt x="28587" y="4900"/>
                    <a:pt x="28504" y="4972"/>
                    <a:pt x="28420" y="5031"/>
                  </a:cubicBezTo>
                  <a:cubicBezTo>
                    <a:pt x="28397" y="5055"/>
                    <a:pt x="28361" y="5079"/>
                    <a:pt x="28337" y="5091"/>
                  </a:cubicBezTo>
                  <a:cubicBezTo>
                    <a:pt x="27801" y="5484"/>
                    <a:pt x="27277" y="5853"/>
                    <a:pt x="26742" y="6198"/>
                  </a:cubicBezTo>
                  <a:cubicBezTo>
                    <a:pt x="26742" y="6210"/>
                    <a:pt x="26742" y="6210"/>
                    <a:pt x="26730" y="6210"/>
                  </a:cubicBezTo>
                  <a:cubicBezTo>
                    <a:pt x="26503" y="6139"/>
                    <a:pt x="26277" y="6079"/>
                    <a:pt x="26039" y="6055"/>
                  </a:cubicBezTo>
                  <a:lnTo>
                    <a:pt x="25849" y="6055"/>
                  </a:lnTo>
                  <a:cubicBezTo>
                    <a:pt x="25830" y="6055"/>
                    <a:pt x="25811" y="6055"/>
                    <a:pt x="25792" y="6055"/>
                  </a:cubicBezTo>
                  <a:cubicBezTo>
                    <a:pt x="25203" y="6055"/>
                    <a:pt x="24608" y="6234"/>
                    <a:pt x="24158" y="6603"/>
                  </a:cubicBezTo>
                  <a:cubicBezTo>
                    <a:pt x="23444" y="7174"/>
                    <a:pt x="23063" y="8115"/>
                    <a:pt x="23170" y="9020"/>
                  </a:cubicBezTo>
                  <a:cubicBezTo>
                    <a:pt x="22024" y="9850"/>
                    <a:pt x="19822" y="11724"/>
                    <a:pt x="19653" y="11724"/>
                  </a:cubicBezTo>
                  <a:cubicBezTo>
                    <a:pt x="19650" y="11724"/>
                    <a:pt x="19647" y="11724"/>
                    <a:pt x="19645" y="11723"/>
                  </a:cubicBezTo>
                  <a:cubicBezTo>
                    <a:pt x="19467" y="11651"/>
                    <a:pt x="19193" y="11520"/>
                    <a:pt x="18991" y="11508"/>
                  </a:cubicBezTo>
                  <a:cubicBezTo>
                    <a:pt x="18943" y="11496"/>
                    <a:pt x="18883" y="11496"/>
                    <a:pt x="18824" y="11496"/>
                  </a:cubicBezTo>
                  <a:cubicBezTo>
                    <a:pt x="18752" y="11496"/>
                    <a:pt x="18681" y="11496"/>
                    <a:pt x="18610" y="11508"/>
                  </a:cubicBezTo>
                  <a:lnTo>
                    <a:pt x="18574" y="11508"/>
                  </a:lnTo>
                  <a:cubicBezTo>
                    <a:pt x="18026" y="11568"/>
                    <a:pt x="17455" y="11794"/>
                    <a:pt x="17050" y="12115"/>
                  </a:cubicBezTo>
                  <a:cubicBezTo>
                    <a:pt x="16371" y="12651"/>
                    <a:pt x="16014" y="13556"/>
                    <a:pt x="16145" y="14401"/>
                  </a:cubicBezTo>
                  <a:lnTo>
                    <a:pt x="15883" y="14592"/>
                  </a:lnTo>
                  <a:cubicBezTo>
                    <a:pt x="15943" y="14556"/>
                    <a:pt x="16014" y="14509"/>
                    <a:pt x="16085" y="14473"/>
                  </a:cubicBezTo>
                  <a:lnTo>
                    <a:pt x="16085" y="14473"/>
                  </a:lnTo>
                  <a:lnTo>
                    <a:pt x="13061" y="16783"/>
                  </a:lnTo>
                  <a:lnTo>
                    <a:pt x="13049" y="16783"/>
                  </a:lnTo>
                  <a:cubicBezTo>
                    <a:pt x="13049" y="16783"/>
                    <a:pt x="13037" y="16783"/>
                    <a:pt x="13026" y="16771"/>
                  </a:cubicBezTo>
                  <a:lnTo>
                    <a:pt x="13014" y="16771"/>
                  </a:lnTo>
                  <a:lnTo>
                    <a:pt x="13002" y="16783"/>
                  </a:lnTo>
                  <a:cubicBezTo>
                    <a:pt x="12871" y="16735"/>
                    <a:pt x="12740" y="16711"/>
                    <a:pt x="12597" y="16687"/>
                  </a:cubicBezTo>
                  <a:cubicBezTo>
                    <a:pt x="12549" y="16687"/>
                    <a:pt x="12502" y="16676"/>
                    <a:pt x="12454" y="16676"/>
                  </a:cubicBezTo>
                  <a:cubicBezTo>
                    <a:pt x="12383" y="16676"/>
                    <a:pt x="12311" y="16670"/>
                    <a:pt x="12236" y="16670"/>
                  </a:cubicBezTo>
                  <a:cubicBezTo>
                    <a:pt x="12199" y="16670"/>
                    <a:pt x="12160" y="16672"/>
                    <a:pt x="12121" y="16676"/>
                  </a:cubicBezTo>
                  <a:cubicBezTo>
                    <a:pt x="11394" y="16699"/>
                    <a:pt x="10620" y="16973"/>
                    <a:pt x="10085" y="17390"/>
                  </a:cubicBezTo>
                  <a:cubicBezTo>
                    <a:pt x="9358" y="17949"/>
                    <a:pt x="8930" y="18878"/>
                    <a:pt x="8966" y="19795"/>
                  </a:cubicBezTo>
                  <a:cubicBezTo>
                    <a:pt x="8966" y="19807"/>
                    <a:pt x="8966" y="19819"/>
                    <a:pt x="8966" y="19819"/>
                  </a:cubicBezTo>
                  <a:cubicBezTo>
                    <a:pt x="8966" y="19843"/>
                    <a:pt x="8966" y="19878"/>
                    <a:pt x="8966" y="19914"/>
                  </a:cubicBezTo>
                  <a:cubicBezTo>
                    <a:pt x="8084" y="20616"/>
                    <a:pt x="6965" y="21390"/>
                    <a:pt x="6072" y="22105"/>
                  </a:cubicBezTo>
                  <a:cubicBezTo>
                    <a:pt x="6072" y="22105"/>
                    <a:pt x="6072" y="22105"/>
                    <a:pt x="6072" y="22117"/>
                  </a:cubicBezTo>
                  <a:cubicBezTo>
                    <a:pt x="6025" y="22105"/>
                    <a:pt x="5977" y="22093"/>
                    <a:pt x="5929" y="22081"/>
                  </a:cubicBezTo>
                  <a:lnTo>
                    <a:pt x="5906" y="22081"/>
                  </a:lnTo>
                  <a:cubicBezTo>
                    <a:pt x="5846" y="22069"/>
                    <a:pt x="5775" y="22057"/>
                    <a:pt x="5715" y="22045"/>
                  </a:cubicBezTo>
                  <a:cubicBezTo>
                    <a:pt x="5608" y="22033"/>
                    <a:pt x="5513" y="22033"/>
                    <a:pt x="5406" y="22033"/>
                  </a:cubicBezTo>
                  <a:cubicBezTo>
                    <a:pt x="5384" y="22033"/>
                    <a:pt x="5363" y="22033"/>
                    <a:pt x="5342" y="22033"/>
                  </a:cubicBezTo>
                  <a:cubicBezTo>
                    <a:pt x="4766" y="22033"/>
                    <a:pt x="4175" y="22189"/>
                    <a:pt x="3739" y="22521"/>
                  </a:cubicBezTo>
                  <a:cubicBezTo>
                    <a:pt x="3131" y="22986"/>
                    <a:pt x="2762" y="23712"/>
                    <a:pt x="2715" y="24462"/>
                  </a:cubicBezTo>
                  <a:cubicBezTo>
                    <a:pt x="2715" y="24462"/>
                    <a:pt x="2715" y="24462"/>
                    <a:pt x="2715" y="24474"/>
                  </a:cubicBezTo>
                  <a:cubicBezTo>
                    <a:pt x="2715" y="24510"/>
                    <a:pt x="2703" y="24546"/>
                    <a:pt x="2703" y="24581"/>
                  </a:cubicBezTo>
                  <a:cubicBezTo>
                    <a:pt x="1810" y="25248"/>
                    <a:pt x="929" y="25927"/>
                    <a:pt x="36" y="26593"/>
                  </a:cubicBezTo>
                  <a:lnTo>
                    <a:pt x="36" y="26641"/>
                  </a:lnTo>
                  <a:lnTo>
                    <a:pt x="0" y="28677"/>
                  </a:lnTo>
                  <a:lnTo>
                    <a:pt x="35016" y="3436"/>
                  </a:lnTo>
                  <a:lnTo>
                    <a:pt x="34969" y="1495"/>
                  </a:lnTo>
                  <a:lnTo>
                    <a:pt x="34957" y="805"/>
                  </a:lnTo>
                  <a:lnTo>
                    <a:pt x="34957" y="507"/>
                  </a:lnTo>
                  <a:lnTo>
                    <a:pt x="34945" y="150"/>
                  </a:lnTo>
                  <a:lnTo>
                    <a:pt x="34945" y="138"/>
                  </a:lnTo>
                  <a:lnTo>
                    <a:pt x="34945" y="54"/>
                  </a:lnTo>
                  <a:lnTo>
                    <a:pt x="34945" y="7"/>
                  </a:lnTo>
                  <a:cubicBezTo>
                    <a:pt x="34833" y="2"/>
                    <a:pt x="34720" y="0"/>
                    <a:pt x="346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14"/>
            <p:cNvSpPr/>
            <p:nvPr/>
          </p:nvSpPr>
          <p:spPr>
            <a:xfrm>
              <a:off x="6686362" y="1443325"/>
              <a:ext cx="882275" cy="753400"/>
            </a:xfrm>
            <a:custGeom>
              <a:avLst/>
              <a:gdLst/>
              <a:ahLst/>
              <a:cxnLst/>
              <a:rect l="l" t="t" r="r" b="b"/>
              <a:pathLst>
                <a:path w="35291" h="30136" extrusionOk="0">
                  <a:moveTo>
                    <a:pt x="35017" y="1"/>
                  </a:moveTo>
                  <a:lnTo>
                    <a:pt x="34993" y="25"/>
                  </a:lnTo>
                  <a:lnTo>
                    <a:pt x="34981" y="25"/>
                  </a:lnTo>
                  <a:lnTo>
                    <a:pt x="34981" y="36"/>
                  </a:lnTo>
                  <a:lnTo>
                    <a:pt x="34969" y="36"/>
                  </a:lnTo>
                  <a:lnTo>
                    <a:pt x="33386" y="1263"/>
                  </a:lnTo>
                  <a:lnTo>
                    <a:pt x="29957" y="3882"/>
                  </a:lnTo>
                  <a:lnTo>
                    <a:pt x="29528" y="4204"/>
                  </a:lnTo>
                  <a:lnTo>
                    <a:pt x="29385" y="4311"/>
                  </a:lnTo>
                  <a:lnTo>
                    <a:pt x="28766" y="4787"/>
                  </a:lnTo>
                  <a:lnTo>
                    <a:pt x="28718" y="4823"/>
                  </a:lnTo>
                  <a:lnTo>
                    <a:pt x="27742" y="5561"/>
                  </a:lnTo>
                  <a:lnTo>
                    <a:pt x="23253" y="8990"/>
                  </a:lnTo>
                  <a:lnTo>
                    <a:pt x="23075" y="9133"/>
                  </a:lnTo>
                  <a:lnTo>
                    <a:pt x="16181" y="14407"/>
                  </a:lnTo>
                  <a:lnTo>
                    <a:pt x="16121" y="14455"/>
                  </a:lnTo>
                  <a:lnTo>
                    <a:pt x="13097" y="16765"/>
                  </a:lnTo>
                  <a:lnTo>
                    <a:pt x="13085" y="16765"/>
                  </a:lnTo>
                  <a:lnTo>
                    <a:pt x="9061" y="19765"/>
                  </a:lnTo>
                  <a:lnTo>
                    <a:pt x="9002" y="19801"/>
                  </a:lnTo>
                  <a:lnTo>
                    <a:pt x="5965" y="22051"/>
                  </a:lnTo>
                  <a:lnTo>
                    <a:pt x="5965" y="22063"/>
                  </a:lnTo>
                  <a:lnTo>
                    <a:pt x="2798" y="24408"/>
                  </a:lnTo>
                  <a:lnTo>
                    <a:pt x="2751" y="24456"/>
                  </a:lnTo>
                  <a:lnTo>
                    <a:pt x="84" y="26433"/>
                  </a:lnTo>
                  <a:lnTo>
                    <a:pt x="72" y="26575"/>
                  </a:lnTo>
                  <a:lnTo>
                    <a:pt x="72" y="26623"/>
                  </a:lnTo>
                  <a:lnTo>
                    <a:pt x="36" y="28659"/>
                  </a:lnTo>
                  <a:lnTo>
                    <a:pt x="36" y="28695"/>
                  </a:lnTo>
                  <a:lnTo>
                    <a:pt x="0" y="30135"/>
                  </a:lnTo>
                  <a:lnTo>
                    <a:pt x="35267" y="4013"/>
                  </a:lnTo>
                  <a:lnTo>
                    <a:pt x="35291" y="4001"/>
                  </a:lnTo>
                  <a:lnTo>
                    <a:pt x="35279" y="3942"/>
                  </a:lnTo>
                  <a:lnTo>
                    <a:pt x="35267" y="3632"/>
                  </a:lnTo>
                  <a:lnTo>
                    <a:pt x="35207" y="2775"/>
                  </a:lnTo>
                  <a:lnTo>
                    <a:pt x="35029" y="13"/>
                  </a:lnTo>
                  <a:lnTo>
                    <a:pt x="3502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14"/>
            <p:cNvSpPr/>
            <p:nvPr/>
          </p:nvSpPr>
          <p:spPr>
            <a:xfrm>
              <a:off x="6909887" y="1483525"/>
              <a:ext cx="963850" cy="761125"/>
            </a:xfrm>
            <a:custGeom>
              <a:avLst/>
              <a:gdLst/>
              <a:ahLst/>
              <a:cxnLst/>
              <a:rect l="l" t="t" r="r" b="b"/>
              <a:pathLst>
                <a:path w="38554" h="30445" extrusionOk="0">
                  <a:moveTo>
                    <a:pt x="38553" y="0"/>
                  </a:moveTo>
                  <a:lnTo>
                    <a:pt x="35065" y="2417"/>
                  </a:lnTo>
                  <a:lnTo>
                    <a:pt x="35065" y="2429"/>
                  </a:lnTo>
                  <a:lnTo>
                    <a:pt x="34184" y="3024"/>
                  </a:lnTo>
                  <a:lnTo>
                    <a:pt x="31791" y="4703"/>
                  </a:lnTo>
                  <a:lnTo>
                    <a:pt x="27231" y="7870"/>
                  </a:lnTo>
                  <a:lnTo>
                    <a:pt x="26588" y="8311"/>
                  </a:lnTo>
                  <a:lnTo>
                    <a:pt x="18884" y="13668"/>
                  </a:lnTo>
                  <a:lnTo>
                    <a:pt x="18241" y="14109"/>
                  </a:lnTo>
                  <a:lnTo>
                    <a:pt x="12729" y="17931"/>
                  </a:lnTo>
                  <a:lnTo>
                    <a:pt x="12086" y="18383"/>
                  </a:lnTo>
                  <a:lnTo>
                    <a:pt x="5311" y="23086"/>
                  </a:lnTo>
                  <a:lnTo>
                    <a:pt x="4668" y="23539"/>
                  </a:lnTo>
                  <a:lnTo>
                    <a:pt x="4180" y="23872"/>
                  </a:lnTo>
                  <a:lnTo>
                    <a:pt x="1239" y="25920"/>
                  </a:lnTo>
                  <a:lnTo>
                    <a:pt x="13" y="26765"/>
                  </a:lnTo>
                  <a:lnTo>
                    <a:pt x="1" y="26777"/>
                  </a:lnTo>
                  <a:lnTo>
                    <a:pt x="1" y="30444"/>
                  </a:lnTo>
                  <a:lnTo>
                    <a:pt x="13" y="30432"/>
                  </a:lnTo>
                  <a:lnTo>
                    <a:pt x="370" y="30206"/>
                  </a:lnTo>
                  <a:lnTo>
                    <a:pt x="1239" y="29635"/>
                  </a:lnTo>
                  <a:lnTo>
                    <a:pt x="4668" y="27396"/>
                  </a:lnTo>
                  <a:lnTo>
                    <a:pt x="5311" y="26980"/>
                  </a:lnTo>
                  <a:lnTo>
                    <a:pt x="12086" y="22550"/>
                  </a:lnTo>
                  <a:lnTo>
                    <a:pt x="12729" y="22122"/>
                  </a:lnTo>
                  <a:lnTo>
                    <a:pt x="18241" y="18526"/>
                  </a:lnTo>
                  <a:lnTo>
                    <a:pt x="18884" y="18109"/>
                  </a:lnTo>
                  <a:lnTo>
                    <a:pt x="26588" y="13073"/>
                  </a:lnTo>
                  <a:lnTo>
                    <a:pt x="27231" y="12644"/>
                  </a:lnTo>
                  <a:lnTo>
                    <a:pt x="31803" y="9668"/>
                  </a:lnTo>
                  <a:lnTo>
                    <a:pt x="35065" y="7537"/>
                  </a:lnTo>
                  <a:lnTo>
                    <a:pt x="36351" y="6691"/>
                  </a:lnTo>
                  <a:lnTo>
                    <a:pt x="38530" y="5263"/>
                  </a:lnTo>
                  <a:lnTo>
                    <a:pt x="38542" y="5263"/>
                  </a:lnTo>
                  <a:lnTo>
                    <a:pt x="38542" y="4560"/>
                  </a:lnTo>
                  <a:lnTo>
                    <a:pt x="38553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14"/>
            <p:cNvSpPr/>
            <p:nvPr/>
          </p:nvSpPr>
          <p:spPr>
            <a:xfrm>
              <a:off x="7560587" y="1209375"/>
              <a:ext cx="1648725" cy="239625"/>
            </a:xfrm>
            <a:custGeom>
              <a:avLst/>
              <a:gdLst/>
              <a:ahLst/>
              <a:cxnLst/>
              <a:rect l="l" t="t" r="r" b="b"/>
              <a:pathLst>
                <a:path w="65949" h="9585" fill="none" extrusionOk="0">
                  <a:moveTo>
                    <a:pt x="0" y="9585"/>
                  </a:moveTo>
                  <a:lnTo>
                    <a:pt x="47399" y="0"/>
                  </a:lnTo>
                  <a:lnTo>
                    <a:pt x="65949" y="7382"/>
                  </a:lnTo>
                </a:path>
              </a:pathLst>
            </a:custGeom>
            <a:noFill/>
            <a:ln w="387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14"/>
            <p:cNvSpPr/>
            <p:nvPr/>
          </p:nvSpPr>
          <p:spPr>
            <a:xfrm>
              <a:off x="6909887" y="2128225"/>
              <a:ext cx="31000" cy="1483550"/>
            </a:xfrm>
            <a:custGeom>
              <a:avLst/>
              <a:gdLst/>
              <a:ahLst/>
              <a:cxnLst/>
              <a:rect l="l" t="t" r="r" b="b"/>
              <a:pathLst>
                <a:path w="1240" h="59342" extrusionOk="0">
                  <a:moveTo>
                    <a:pt x="1239" y="1"/>
                  </a:moveTo>
                  <a:lnTo>
                    <a:pt x="13" y="977"/>
                  </a:lnTo>
                  <a:lnTo>
                    <a:pt x="1" y="989"/>
                  </a:lnTo>
                  <a:lnTo>
                    <a:pt x="1" y="4656"/>
                  </a:lnTo>
                  <a:lnTo>
                    <a:pt x="13" y="4644"/>
                  </a:lnTo>
                  <a:lnTo>
                    <a:pt x="13" y="58794"/>
                  </a:lnTo>
                  <a:lnTo>
                    <a:pt x="1239" y="59342"/>
                  </a:lnTo>
                  <a:lnTo>
                    <a:pt x="1239" y="1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14"/>
            <p:cNvSpPr/>
            <p:nvPr/>
          </p:nvSpPr>
          <p:spPr>
            <a:xfrm>
              <a:off x="8036237" y="1872525"/>
              <a:ext cx="1158200" cy="1858600"/>
            </a:xfrm>
            <a:custGeom>
              <a:avLst/>
              <a:gdLst/>
              <a:ahLst/>
              <a:cxnLst/>
              <a:rect l="l" t="t" r="r" b="b"/>
              <a:pathLst>
                <a:path w="46328" h="74344" extrusionOk="0">
                  <a:moveTo>
                    <a:pt x="11034" y="0"/>
                  </a:moveTo>
                  <a:cubicBezTo>
                    <a:pt x="11027" y="0"/>
                    <a:pt x="11020" y="1"/>
                    <a:pt x="11014" y="2"/>
                  </a:cubicBezTo>
                  <a:cubicBezTo>
                    <a:pt x="10930" y="13"/>
                    <a:pt x="10859" y="85"/>
                    <a:pt x="10859" y="168"/>
                  </a:cubicBezTo>
                  <a:cubicBezTo>
                    <a:pt x="10859" y="2168"/>
                    <a:pt x="10942" y="4169"/>
                    <a:pt x="11109" y="6157"/>
                  </a:cubicBezTo>
                  <a:cubicBezTo>
                    <a:pt x="10275" y="5085"/>
                    <a:pt x="9585" y="3871"/>
                    <a:pt x="9109" y="2573"/>
                  </a:cubicBezTo>
                  <a:cubicBezTo>
                    <a:pt x="9081" y="2509"/>
                    <a:pt x="9018" y="2466"/>
                    <a:pt x="8953" y="2466"/>
                  </a:cubicBezTo>
                  <a:cubicBezTo>
                    <a:pt x="8933" y="2466"/>
                    <a:pt x="8913" y="2470"/>
                    <a:pt x="8894" y="2478"/>
                  </a:cubicBezTo>
                  <a:cubicBezTo>
                    <a:pt x="8811" y="2502"/>
                    <a:pt x="8763" y="2597"/>
                    <a:pt x="8787" y="2680"/>
                  </a:cubicBezTo>
                  <a:cubicBezTo>
                    <a:pt x="9275" y="4419"/>
                    <a:pt x="10097" y="6074"/>
                    <a:pt x="11228" y="7526"/>
                  </a:cubicBezTo>
                  <a:cubicBezTo>
                    <a:pt x="11347" y="8645"/>
                    <a:pt x="11478" y="9777"/>
                    <a:pt x="11645" y="10896"/>
                  </a:cubicBezTo>
                  <a:cubicBezTo>
                    <a:pt x="12049" y="13634"/>
                    <a:pt x="12609" y="16361"/>
                    <a:pt x="13323" y="19051"/>
                  </a:cubicBezTo>
                  <a:cubicBezTo>
                    <a:pt x="11323" y="17635"/>
                    <a:pt x="9466" y="15980"/>
                    <a:pt x="7799" y="14110"/>
                  </a:cubicBezTo>
                  <a:cubicBezTo>
                    <a:pt x="7767" y="14072"/>
                    <a:pt x="7717" y="14050"/>
                    <a:pt x="7667" y="14050"/>
                  </a:cubicBezTo>
                  <a:cubicBezTo>
                    <a:pt x="7624" y="14050"/>
                    <a:pt x="7582" y="14066"/>
                    <a:pt x="7549" y="14098"/>
                  </a:cubicBezTo>
                  <a:cubicBezTo>
                    <a:pt x="7489" y="14146"/>
                    <a:pt x="7477" y="14241"/>
                    <a:pt x="7525" y="14313"/>
                  </a:cubicBezTo>
                  <a:cubicBezTo>
                    <a:pt x="9311" y="17146"/>
                    <a:pt x="11561" y="19742"/>
                    <a:pt x="14169" y="21980"/>
                  </a:cubicBezTo>
                  <a:cubicBezTo>
                    <a:pt x="14657" y="23540"/>
                    <a:pt x="15193" y="25088"/>
                    <a:pt x="15776" y="26612"/>
                  </a:cubicBezTo>
                  <a:cubicBezTo>
                    <a:pt x="16407" y="28291"/>
                    <a:pt x="17074" y="29934"/>
                    <a:pt x="17610" y="31553"/>
                  </a:cubicBezTo>
                  <a:cubicBezTo>
                    <a:pt x="18157" y="33184"/>
                    <a:pt x="18574" y="34791"/>
                    <a:pt x="18776" y="36387"/>
                  </a:cubicBezTo>
                  <a:cubicBezTo>
                    <a:pt x="18788" y="36482"/>
                    <a:pt x="18800" y="36577"/>
                    <a:pt x="18812" y="36661"/>
                  </a:cubicBezTo>
                  <a:cubicBezTo>
                    <a:pt x="18229" y="36149"/>
                    <a:pt x="17621" y="35661"/>
                    <a:pt x="17026" y="35196"/>
                  </a:cubicBezTo>
                  <a:cubicBezTo>
                    <a:pt x="15062" y="33732"/>
                    <a:pt x="13038" y="32529"/>
                    <a:pt x="11085" y="31303"/>
                  </a:cubicBezTo>
                  <a:cubicBezTo>
                    <a:pt x="9144" y="30089"/>
                    <a:pt x="7263" y="28815"/>
                    <a:pt x="5608" y="27279"/>
                  </a:cubicBezTo>
                  <a:cubicBezTo>
                    <a:pt x="3953" y="25755"/>
                    <a:pt x="2536" y="23933"/>
                    <a:pt x="1750" y="21766"/>
                  </a:cubicBezTo>
                  <a:cubicBezTo>
                    <a:pt x="1721" y="21687"/>
                    <a:pt x="1650" y="21641"/>
                    <a:pt x="1580" y="21641"/>
                  </a:cubicBezTo>
                  <a:cubicBezTo>
                    <a:pt x="1565" y="21641"/>
                    <a:pt x="1550" y="21643"/>
                    <a:pt x="1536" y="21647"/>
                  </a:cubicBezTo>
                  <a:cubicBezTo>
                    <a:pt x="1453" y="21683"/>
                    <a:pt x="1405" y="21766"/>
                    <a:pt x="1417" y="21849"/>
                  </a:cubicBezTo>
                  <a:lnTo>
                    <a:pt x="1536" y="22433"/>
                  </a:lnTo>
                  <a:cubicBezTo>
                    <a:pt x="1536" y="22457"/>
                    <a:pt x="1560" y="22492"/>
                    <a:pt x="1584" y="22516"/>
                  </a:cubicBezTo>
                  <a:cubicBezTo>
                    <a:pt x="2131" y="24588"/>
                    <a:pt x="3263" y="26517"/>
                    <a:pt x="4620" y="28195"/>
                  </a:cubicBezTo>
                  <a:cubicBezTo>
                    <a:pt x="6132" y="30065"/>
                    <a:pt x="7906" y="31672"/>
                    <a:pt x="9704" y="33196"/>
                  </a:cubicBezTo>
                  <a:cubicBezTo>
                    <a:pt x="9894" y="33363"/>
                    <a:pt x="10085" y="33518"/>
                    <a:pt x="10275" y="33684"/>
                  </a:cubicBezTo>
                  <a:cubicBezTo>
                    <a:pt x="9978" y="33637"/>
                    <a:pt x="9680" y="33601"/>
                    <a:pt x="9382" y="33577"/>
                  </a:cubicBezTo>
                  <a:cubicBezTo>
                    <a:pt x="6953" y="33339"/>
                    <a:pt x="4584" y="33398"/>
                    <a:pt x="2251" y="32994"/>
                  </a:cubicBezTo>
                  <a:cubicBezTo>
                    <a:pt x="2242" y="32993"/>
                    <a:pt x="2234" y="32992"/>
                    <a:pt x="2226" y="32992"/>
                  </a:cubicBezTo>
                  <a:cubicBezTo>
                    <a:pt x="2141" y="32992"/>
                    <a:pt x="2070" y="33049"/>
                    <a:pt x="2048" y="33137"/>
                  </a:cubicBezTo>
                  <a:cubicBezTo>
                    <a:pt x="2036" y="33220"/>
                    <a:pt x="2096" y="33303"/>
                    <a:pt x="2179" y="33327"/>
                  </a:cubicBezTo>
                  <a:cubicBezTo>
                    <a:pt x="4489" y="34006"/>
                    <a:pt x="6918" y="34232"/>
                    <a:pt x="9204" y="34732"/>
                  </a:cubicBezTo>
                  <a:cubicBezTo>
                    <a:pt x="10347" y="34970"/>
                    <a:pt x="11454" y="35303"/>
                    <a:pt x="12478" y="35756"/>
                  </a:cubicBezTo>
                  <a:cubicBezTo>
                    <a:pt x="12657" y="35827"/>
                    <a:pt x="12835" y="35911"/>
                    <a:pt x="13002" y="36006"/>
                  </a:cubicBezTo>
                  <a:cubicBezTo>
                    <a:pt x="13633" y="36566"/>
                    <a:pt x="14252" y="37137"/>
                    <a:pt x="14835" y="37732"/>
                  </a:cubicBezTo>
                  <a:cubicBezTo>
                    <a:pt x="15490" y="38387"/>
                    <a:pt x="16109" y="39066"/>
                    <a:pt x="16657" y="39768"/>
                  </a:cubicBezTo>
                  <a:cubicBezTo>
                    <a:pt x="14264" y="43031"/>
                    <a:pt x="9537" y="43935"/>
                    <a:pt x="6120" y="46317"/>
                  </a:cubicBezTo>
                  <a:cubicBezTo>
                    <a:pt x="2167" y="49067"/>
                    <a:pt x="0" y="54187"/>
                    <a:pt x="762" y="58949"/>
                  </a:cubicBezTo>
                  <a:cubicBezTo>
                    <a:pt x="1191" y="61604"/>
                    <a:pt x="2429" y="64045"/>
                    <a:pt x="3239" y="66605"/>
                  </a:cubicBezTo>
                  <a:cubicBezTo>
                    <a:pt x="4048" y="69177"/>
                    <a:pt x="4227" y="71975"/>
                    <a:pt x="2917" y="74332"/>
                  </a:cubicBezTo>
                  <a:lnTo>
                    <a:pt x="28051" y="74344"/>
                  </a:lnTo>
                  <a:cubicBezTo>
                    <a:pt x="28135" y="73856"/>
                    <a:pt x="28147" y="73368"/>
                    <a:pt x="28075" y="72903"/>
                  </a:cubicBezTo>
                  <a:cubicBezTo>
                    <a:pt x="27754" y="70701"/>
                    <a:pt x="25861" y="68760"/>
                    <a:pt x="23813" y="67629"/>
                  </a:cubicBezTo>
                  <a:cubicBezTo>
                    <a:pt x="21336" y="66272"/>
                    <a:pt x="18479" y="65569"/>
                    <a:pt x="16252" y="63807"/>
                  </a:cubicBezTo>
                  <a:cubicBezTo>
                    <a:pt x="15205" y="62974"/>
                    <a:pt x="14264" y="61807"/>
                    <a:pt x="13585" y="60485"/>
                  </a:cubicBezTo>
                  <a:cubicBezTo>
                    <a:pt x="12526" y="58449"/>
                    <a:pt x="12109" y="56056"/>
                    <a:pt x="12835" y="53984"/>
                  </a:cubicBezTo>
                  <a:cubicBezTo>
                    <a:pt x="13895" y="50984"/>
                    <a:pt x="17086" y="49222"/>
                    <a:pt x="19777" y="48019"/>
                  </a:cubicBezTo>
                  <a:cubicBezTo>
                    <a:pt x="23075" y="46543"/>
                    <a:pt x="26539" y="45400"/>
                    <a:pt x="30064" y="44602"/>
                  </a:cubicBezTo>
                  <a:cubicBezTo>
                    <a:pt x="32588" y="44936"/>
                    <a:pt x="35088" y="45590"/>
                    <a:pt x="37481" y="46591"/>
                  </a:cubicBezTo>
                  <a:cubicBezTo>
                    <a:pt x="37505" y="46600"/>
                    <a:pt x="37530" y="46604"/>
                    <a:pt x="37553" y="46604"/>
                  </a:cubicBezTo>
                  <a:cubicBezTo>
                    <a:pt x="37621" y="46604"/>
                    <a:pt x="37681" y="46566"/>
                    <a:pt x="37707" y="46495"/>
                  </a:cubicBezTo>
                  <a:cubicBezTo>
                    <a:pt x="37743" y="46424"/>
                    <a:pt x="37707" y="46329"/>
                    <a:pt x="37636" y="46281"/>
                  </a:cubicBezTo>
                  <a:cubicBezTo>
                    <a:pt x="36160" y="45400"/>
                    <a:pt x="34600" y="44650"/>
                    <a:pt x="32969" y="44031"/>
                  </a:cubicBezTo>
                  <a:cubicBezTo>
                    <a:pt x="35912" y="43542"/>
                    <a:pt x="38902" y="43292"/>
                    <a:pt x="41914" y="43292"/>
                  </a:cubicBezTo>
                  <a:cubicBezTo>
                    <a:pt x="41984" y="43292"/>
                    <a:pt x="42054" y="43292"/>
                    <a:pt x="42125" y="43293"/>
                  </a:cubicBezTo>
                  <a:cubicBezTo>
                    <a:pt x="42220" y="43293"/>
                    <a:pt x="42291" y="43209"/>
                    <a:pt x="42303" y="43114"/>
                  </a:cubicBezTo>
                  <a:cubicBezTo>
                    <a:pt x="42303" y="43031"/>
                    <a:pt x="42232" y="42959"/>
                    <a:pt x="42148" y="42947"/>
                  </a:cubicBezTo>
                  <a:cubicBezTo>
                    <a:pt x="40078" y="42707"/>
                    <a:pt x="37989" y="42588"/>
                    <a:pt x="35893" y="42588"/>
                  </a:cubicBezTo>
                  <a:cubicBezTo>
                    <a:pt x="32059" y="42588"/>
                    <a:pt x="28203" y="42988"/>
                    <a:pt x="24408" y="43781"/>
                  </a:cubicBezTo>
                  <a:cubicBezTo>
                    <a:pt x="25003" y="43316"/>
                    <a:pt x="25527" y="42792"/>
                    <a:pt x="25992" y="42209"/>
                  </a:cubicBezTo>
                  <a:cubicBezTo>
                    <a:pt x="28790" y="39840"/>
                    <a:pt x="31980" y="37875"/>
                    <a:pt x="35469" y="36446"/>
                  </a:cubicBezTo>
                  <a:cubicBezTo>
                    <a:pt x="35552" y="36411"/>
                    <a:pt x="35636" y="36375"/>
                    <a:pt x="35719" y="36339"/>
                  </a:cubicBezTo>
                  <a:cubicBezTo>
                    <a:pt x="39493" y="36327"/>
                    <a:pt x="43172" y="35232"/>
                    <a:pt x="46220" y="33291"/>
                  </a:cubicBezTo>
                  <a:cubicBezTo>
                    <a:pt x="46304" y="33232"/>
                    <a:pt x="46327" y="33137"/>
                    <a:pt x="46280" y="33053"/>
                  </a:cubicBezTo>
                  <a:cubicBezTo>
                    <a:pt x="46244" y="33000"/>
                    <a:pt x="46182" y="32973"/>
                    <a:pt x="46122" y="32973"/>
                  </a:cubicBezTo>
                  <a:cubicBezTo>
                    <a:pt x="46103" y="32973"/>
                    <a:pt x="46083" y="32976"/>
                    <a:pt x="46066" y="32982"/>
                  </a:cubicBezTo>
                  <a:cubicBezTo>
                    <a:pt x="44018" y="33887"/>
                    <a:pt x="41839" y="34399"/>
                    <a:pt x="39672" y="34530"/>
                  </a:cubicBezTo>
                  <a:cubicBezTo>
                    <a:pt x="39958" y="34363"/>
                    <a:pt x="40231" y="34184"/>
                    <a:pt x="40505" y="33982"/>
                  </a:cubicBezTo>
                  <a:cubicBezTo>
                    <a:pt x="41041" y="33601"/>
                    <a:pt x="41529" y="33160"/>
                    <a:pt x="41958" y="32684"/>
                  </a:cubicBezTo>
                  <a:cubicBezTo>
                    <a:pt x="42827" y="31743"/>
                    <a:pt x="43482" y="30660"/>
                    <a:pt x="44030" y="29577"/>
                  </a:cubicBezTo>
                  <a:cubicBezTo>
                    <a:pt x="44577" y="28481"/>
                    <a:pt x="45006" y="27362"/>
                    <a:pt x="45434" y="26243"/>
                  </a:cubicBezTo>
                  <a:cubicBezTo>
                    <a:pt x="45470" y="26171"/>
                    <a:pt x="45434" y="26100"/>
                    <a:pt x="45363" y="26076"/>
                  </a:cubicBezTo>
                  <a:cubicBezTo>
                    <a:pt x="45347" y="26070"/>
                    <a:pt x="45331" y="26067"/>
                    <a:pt x="45316" y="26067"/>
                  </a:cubicBezTo>
                  <a:cubicBezTo>
                    <a:pt x="45273" y="26067"/>
                    <a:pt x="45234" y="26089"/>
                    <a:pt x="45208" y="26124"/>
                  </a:cubicBezTo>
                  <a:cubicBezTo>
                    <a:pt x="44601" y="27160"/>
                    <a:pt x="43994" y="28195"/>
                    <a:pt x="43315" y="29148"/>
                  </a:cubicBezTo>
                  <a:cubicBezTo>
                    <a:pt x="42625" y="30089"/>
                    <a:pt x="41863" y="30970"/>
                    <a:pt x="40993" y="31660"/>
                  </a:cubicBezTo>
                  <a:cubicBezTo>
                    <a:pt x="39267" y="33053"/>
                    <a:pt x="37052" y="33446"/>
                    <a:pt x="34683" y="33994"/>
                  </a:cubicBezTo>
                  <a:cubicBezTo>
                    <a:pt x="32040" y="34613"/>
                    <a:pt x="29456" y="35506"/>
                    <a:pt x="26956" y="36673"/>
                  </a:cubicBezTo>
                  <a:cubicBezTo>
                    <a:pt x="26515" y="35792"/>
                    <a:pt x="26384" y="34696"/>
                    <a:pt x="26563" y="33506"/>
                  </a:cubicBezTo>
                  <a:cubicBezTo>
                    <a:pt x="26754" y="32244"/>
                    <a:pt x="27266" y="30934"/>
                    <a:pt x="27980" y="29731"/>
                  </a:cubicBezTo>
                  <a:cubicBezTo>
                    <a:pt x="29409" y="27267"/>
                    <a:pt x="31671" y="24981"/>
                    <a:pt x="33290" y="22052"/>
                  </a:cubicBezTo>
                  <a:cubicBezTo>
                    <a:pt x="33874" y="21004"/>
                    <a:pt x="34314" y="19909"/>
                    <a:pt x="34647" y="18790"/>
                  </a:cubicBezTo>
                  <a:cubicBezTo>
                    <a:pt x="36600" y="15968"/>
                    <a:pt x="39196" y="13551"/>
                    <a:pt x="42232" y="11812"/>
                  </a:cubicBezTo>
                  <a:cubicBezTo>
                    <a:pt x="42315" y="11765"/>
                    <a:pt x="42339" y="11658"/>
                    <a:pt x="42291" y="11574"/>
                  </a:cubicBezTo>
                  <a:cubicBezTo>
                    <a:pt x="42258" y="11516"/>
                    <a:pt x="42201" y="11487"/>
                    <a:pt x="42142" y="11487"/>
                  </a:cubicBezTo>
                  <a:cubicBezTo>
                    <a:pt x="42116" y="11487"/>
                    <a:pt x="42090" y="11492"/>
                    <a:pt x="42065" y="11503"/>
                  </a:cubicBezTo>
                  <a:cubicBezTo>
                    <a:pt x="39553" y="12694"/>
                    <a:pt x="37243" y="14337"/>
                    <a:pt x="35267" y="16337"/>
                  </a:cubicBezTo>
                  <a:cubicBezTo>
                    <a:pt x="35517" y="15146"/>
                    <a:pt x="35695" y="13944"/>
                    <a:pt x="35874" y="12765"/>
                  </a:cubicBezTo>
                  <a:lnTo>
                    <a:pt x="36064" y="11622"/>
                  </a:lnTo>
                  <a:cubicBezTo>
                    <a:pt x="36136" y="11241"/>
                    <a:pt x="36195" y="10860"/>
                    <a:pt x="36255" y="10467"/>
                  </a:cubicBezTo>
                  <a:cubicBezTo>
                    <a:pt x="36362" y="9693"/>
                    <a:pt x="36445" y="8907"/>
                    <a:pt x="36576" y="8169"/>
                  </a:cubicBezTo>
                  <a:cubicBezTo>
                    <a:pt x="36707" y="7431"/>
                    <a:pt x="36922" y="6740"/>
                    <a:pt x="37326" y="6121"/>
                  </a:cubicBezTo>
                  <a:cubicBezTo>
                    <a:pt x="37719" y="5502"/>
                    <a:pt x="38243" y="4931"/>
                    <a:pt x="38803" y="4395"/>
                  </a:cubicBezTo>
                  <a:cubicBezTo>
                    <a:pt x="38862" y="4335"/>
                    <a:pt x="38874" y="4228"/>
                    <a:pt x="38803" y="4157"/>
                  </a:cubicBezTo>
                  <a:cubicBezTo>
                    <a:pt x="38768" y="4122"/>
                    <a:pt x="38721" y="4104"/>
                    <a:pt x="38674" y="4104"/>
                  </a:cubicBezTo>
                  <a:cubicBezTo>
                    <a:pt x="38640" y="4104"/>
                    <a:pt x="38606" y="4113"/>
                    <a:pt x="38576" y="4133"/>
                  </a:cubicBezTo>
                  <a:cubicBezTo>
                    <a:pt x="37945" y="4609"/>
                    <a:pt x="37338" y="5109"/>
                    <a:pt x="36814" y="5752"/>
                  </a:cubicBezTo>
                  <a:cubicBezTo>
                    <a:pt x="36279" y="6383"/>
                    <a:pt x="35909" y="7181"/>
                    <a:pt x="35683" y="7943"/>
                  </a:cubicBezTo>
                  <a:cubicBezTo>
                    <a:pt x="35445" y="8717"/>
                    <a:pt x="35267" y="9479"/>
                    <a:pt x="35064" y="10217"/>
                  </a:cubicBezTo>
                  <a:cubicBezTo>
                    <a:pt x="34850" y="10955"/>
                    <a:pt x="34647" y="11729"/>
                    <a:pt x="34469" y="12479"/>
                  </a:cubicBezTo>
                  <a:cubicBezTo>
                    <a:pt x="34088" y="13991"/>
                    <a:pt x="33707" y="15492"/>
                    <a:pt x="33231" y="16908"/>
                  </a:cubicBezTo>
                  <a:cubicBezTo>
                    <a:pt x="32742" y="18337"/>
                    <a:pt x="32135" y="19671"/>
                    <a:pt x="31326" y="20861"/>
                  </a:cubicBezTo>
                  <a:cubicBezTo>
                    <a:pt x="30754" y="21718"/>
                    <a:pt x="30087" y="22516"/>
                    <a:pt x="29385" y="23314"/>
                  </a:cubicBezTo>
                  <a:cubicBezTo>
                    <a:pt x="29492" y="21266"/>
                    <a:pt x="29385" y="19218"/>
                    <a:pt x="29028" y="17242"/>
                  </a:cubicBezTo>
                  <a:cubicBezTo>
                    <a:pt x="29006" y="17155"/>
                    <a:pt x="28934" y="17097"/>
                    <a:pt x="28849" y="17097"/>
                  </a:cubicBezTo>
                  <a:cubicBezTo>
                    <a:pt x="28841" y="17097"/>
                    <a:pt x="28833" y="17098"/>
                    <a:pt x="28825" y="17099"/>
                  </a:cubicBezTo>
                  <a:cubicBezTo>
                    <a:pt x="28742" y="17111"/>
                    <a:pt x="28682" y="17194"/>
                    <a:pt x="28682" y="17266"/>
                  </a:cubicBezTo>
                  <a:cubicBezTo>
                    <a:pt x="28670" y="20183"/>
                    <a:pt x="28170" y="23028"/>
                    <a:pt x="27230" y="25683"/>
                  </a:cubicBezTo>
                  <a:cubicBezTo>
                    <a:pt x="26587" y="26410"/>
                    <a:pt x="25944" y="27172"/>
                    <a:pt x="25337" y="28017"/>
                  </a:cubicBezTo>
                  <a:cubicBezTo>
                    <a:pt x="24349" y="29422"/>
                    <a:pt x="23527" y="30981"/>
                    <a:pt x="23075" y="32767"/>
                  </a:cubicBezTo>
                  <a:cubicBezTo>
                    <a:pt x="22860" y="33601"/>
                    <a:pt x="22741" y="34482"/>
                    <a:pt x="22765" y="35387"/>
                  </a:cubicBezTo>
                  <a:cubicBezTo>
                    <a:pt x="22324" y="33565"/>
                    <a:pt x="21670" y="31863"/>
                    <a:pt x="20943" y="30243"/>
                  </a:cubicBezTo>
                  <a:cubicBezTo>
                    <a:pt x="20181" y="28565"/>
                    <a:pt x="19348" y="26969"/>
                    <a:pt x="18550" y="25386"/>
                  </a:cubicBezTo>
                  <a:cubicBezTo>
                    <a:pt x="17764" y="23814"/>
                    <a:pt x="17038" y="22242"/>
                    <a:pt x="16359" y="20611"/>
                  </a:cubicBezTo>
                  <a:cubicBezTo>
                    <a:pt x="15490" y="18516"/>
                    <a:pt x="14704" y="16349"/>
                    <a:pt x="14038" y="14158"/>
                  </a:cubicBezTo>
                  <a:cubicBezTo>
                    <a:pt x="15705" y="12039"/>
                    <a:pt x="16550" y="9396"/>
                    <a:pt x="16467" y="6848"/>
                  </a:cubicBezTo>
                  <a:cubicBezTo>
                    <a:pt x="16467" y="6752"/>
                    <a:pt x="16383" y="6681"/>
                    <a:pt x="16288" y="6681"/>
                  </a:cubicBezTo>
                  <a:cubicBezTo>
                    <a:pt x="16205" y="6681"/>
                    <a:pt x="16133" y="6752"/>
                    <a:pt x="16121" y="6836"/>
                  </a:cubicBezTo>
                  <a:cubicBezTo>
                    <a:pt x="15847" y="8967"/>
                    <a:pt x="14907" y="10955"/>
                    <a:pt x="13538" y="12467"/>
                  </a:cubicBezTo>
                  <a:cubicBezTo>
                    <a:pt x="13371" y="11848"/>
                    <a:pt x="13192" y="11241"/>
                    <a:pt x="13038" y="10610"/>
                  </a:cubicBezTo>
                  <a:cubicBezTo>
                    <a:pt x="12811" y="9705"/>
                    <a:pt x="12597" y="8776"/>
                    <a:pt x="12395" y="7860"/>
                  </a:cubicBezTo>
                  <a:cubicBezTo>
                    <a:pt x="12418" y="7764"/>
                    <a:pt x="12395" y="7669"/>
                    <a:pt x="12347" y="7586"/>
                  </a:cubicBezTo>
                  <a:cubicBezTo>
                    <a:pt x="11835" y="5133"/>
                    <a:pt x="11466" y="2657"/>
                    <a:pt x="11204" y="156"/>
                  </a:cubicBezTo>
                  <a:cubicBezTo>
                    <a:pt x="11193" y="68"/>
                    <a:pt x="11121" y="0"/>
                    <a:pt x="110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14"/>
            <p:cNvSpPr/>
            <p:nvPr/>
          </p:nvSpPr>
          <p:spPr>
            <a:xfrm>
              <a:off x="7715362" y="2330850"/>
              <a:ext cx="879900" cy="411475"/>
            </a:xfrm>
            <a:custGeom>
              <a:avLst/>
              <a:gdLst/>
              <a:ahLst/>
              <a:cxnLst/>
              <a:rect l="l" t="t" r="r" b="b"/>
              <a:pathLst>
                <a:path w="35196" h="16459" extrusionOk="0">
                  <a:moveTo>
                    <a:pt x="13972" y="0"/>
                  </a:moveTo>
                  <a:cubicBezTo>
                    <a:pt x="12064" y="0"/>
                    <a:pt x="10143" y="861"/>
                    <a:pt x="8966" y="2373"/>
                  </a:cubicBezTo>
                  <a:cubicBezTo>
                    <a:pt x="7966" y="3659"/>
                    <a:pt x="7466" y="5326"/>
                    <a:pt x="6251" y="6398"/>
                  </a:cubicBezTo>
                  <a:cubicBezTo>
                    <a:pt x="5251" y="7279"/>
                    <a:pt x="3917" y="7636"/>
                    <a:pt x="2763" y="8315"/>
                  </a:cubicBezTo>
                  <a:cubicBezTo>
                    <a:pt x="1215" y="9220"/>
                    <a:pt x="0" y="10886"/>
                    <a:pt x="60" y="12696"/>
                  </a:cubicBezTo>
                  <a:cubicBezTo>
                    <a:pt x="115" y="14366"/>
                    <a:pt x="1567" y="15964"/>
                    <a:pt x="3195" y="15964"/>
                  </a:cubicBezTo>
                  <a:cubicBezTo>
                    <a:pt x="3320" y="15964"/>
                    <a:pt x="3446" y="15954"/>
                    <a:pt x="3572" y="15935"/>
                  </a:cubicBezTo>
                  <a:lnTo>
                    <a:pt x="25182" y="16197"/>
                  </a:lnTo>
                  <a:cubicBezTo>
                    <a:pt x="25277" y="16197"/>
                    <a:pt x="25313" y="16101"/>
                    <a:pt x="25408" y="16066"/>
                  </a:cubicBezTo>
                  <a:lnTo>
                    <a:pt x="32040" y="16185"/>
                  </a:lnTo>
                  <a:lnTo>
                    <a:pt x="34386" y="16458"/>
                  </a:lnTo>
                  <a:cubicBezTo>
                    <a:pt x="34421" y="16458"/>
                    <a:pt x="34314" y="16447"/>
                    <a:pt x="34350" y="16447"/>
                  </a:cubicBezTo>
                  <a:cubicBezTo>
                    <a:pt x="35195" y="15423"/>
                    <a:pt x="34743" y="13815"/>
                    <a:pt x="33862" y="12815"/>
                  </a:cubicBezTo>
                  <a:cubicBezTo>
                    <a:pt x="32981" y="11827"/>
                    <a:pt x="31778" y="11172"/>
                    <a:pt x="30861" y="10220"/>
                  </a:cubicBezTo>
                  <a:cubicBezTo>
                    <a:pt x="29325" y="8612"/>
                    <a:pt x="28551" y="6112"/>
                    <a:pt x="26468" y="5350"/>
                  </a:cubicBezTo>
                  <a:cubicBezTo>
                    <a:pt x="25845" y="5124"/>
                    <a:pt x="25177" y="5089"/>
                    <a:pt x="24503" y="5089"/>
                  </a:cubicBezTo>
                  <a:cubicBezTo>
                    <a:pt x="24205" y="5089"/>
                    <a:pt x="23906" y="5096"/>
                    <a:pt x="23609" y="5096"/>
                  </a:cubicBezTo>
                  <a:cubicBezTo>
                    <a:pt x="22846" y="5096"/>
                    <a:pt x="22097" y="5051"/>
                    <a:pt x="21420" y="4731"/>
                  </a:cubicBezTo>
                  <a:cubicBezTo>
                    <a:pt x="20348" y="4219"/>
                    <a:pt x="19693" y="3147"/>
                    <a:pt x="18979" y="2207"/>
                  </a:cubicBezTo>
                  <a:cubicBezTo>
                    <a:pt x="18264" y="1266"/>
                    <a:pt x="17241" y="826"/>
                    <a:pt x="16133" y="397"/>
                  </a:cubicBezTo>
                  <a:cubicBezTo>
                    <a:pt x="15444" y="128"/>
                    <a:pt x="14709" y="0"/>
                    <a:pt x="13972" y="0"/>
                  </a:cubicBezTo>
                  <a:close/>
                </a:path>
              </a:pathLst>
            </a:custGeom>
            <a:solidFill>
              <a:srgbClr val="DEA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14"/>
            <p:cNvSpPr/>
            <p:nvPr/>
          </p:nvSpPr>
          <p:spPr>
            <a:xfrm>
              <a:off x="7715362" y="2330850"/>
              <a:ext cx="879900" cy="411475"/>
            </a:xfrm>
            <a:custGeom>
              <a:avLst/>
              <a:gdLst/>
              <a:ahLst/>
              <a:cxnLst/>
              <a:rect l="l" t="t" r="r" b="b"/>
              <a:pathLst>
                <a:path w="35196" h="16459" extrusionOk="0">
                  <a:moveTo>
                    <a:pt x="13972" y="0"/>
                  </a:moveTo>
                  <a:cubicBezTo>
                    <a:pt x="12064" y="0"/>
                    <a:pt x="10143" y="861"/>
                    <a:pt x="8966" y="2373"/>
                  </a:cubicBezTo>
                  <a:cubicBezTo>
                    <a:pt x="7966" y="3659"/>
                    <a:pt x="7466" y="5326"/>
                    <a:pt x="6251" y="6398"/>
                  </a:cubicBezTo>
                  <a:cubicBezTo>
                    <a:pt x="5251" y="7279"/>
                    <a:pt x="3917" y="7636"/>
                    <a:pt x="2763" y="8315"/>
                  </a:cubicBezTo>
                  <a:cubicBezTo>
                    <a:pt x="1215" y="9220"/>
                    <a:pt x="0" y="10886"/>
                    <a:pt x="60" y="12696"/>
                  </a:cubicBezTo>
                  <a:cubicBezTo>
                    <a:pt x="115" y="14366"/>
                    <a:pt x="1567" y="15964"/>
                    <a:pt x="3195" y="15964"/>
                  </a:cubicBezTo>
                  <a:cubicBezTo>
                    <a:pt x="3320" y="15964"/>
                    <a:pt x="3446" y="15954"/>
                    <a:pt x="3572" y="15935"/>
                  </a:cubicBezTo>
                  <a:lnTo>
                    <a:pt x="25182" y="16197"/>
                  </a:lnTo>
                  <a:cubicBezTo>
                    <a:pt x="25277" y="16197"/>
                    <a:pt x="25313" y="16101"/>
                    <a:pt x="25408" y="16066"/>
                  </a:cubicBezTo>
                  <a:lnTo>
                    <a:pt x="32040" y="16185"/>
                  </a:lnTo>
                  <a:lnTo>
                    <a:pt x="34386" y="16458"/>
                  </a:lnTo>
                  <a:cubicBezTo>
                    <a:pt x="34421" y="16458"/>
                    <a:pt x="34314" y="16447"/>
                    <a:pt x="34350" y="16447"/>
                  </a:cubicBezTo>
                  <a:cubicBezTo>
                    <a:pt x="35195" y="15423"/>
                    <a:pt x="34743" y="13815"/>
                    <a:pt x="33862" y="12815"/>
                  </a:cubicBezTo>
                  <a:cubicBezTo>
                    <a:pt x="32981" y="11827"/>
                    <a:pt x="31778" y="11172"/>
                    <a:pt x="30861" y="10220"/>
                  </a:cubicBezTo>
                  <a:cubicBezTo>
                    <a:pt x="29325" y="8612"/>
                    <a:pt x="28551" y="6112"/>
                    <a:pt x="26468" y="5350"/>
                  </a:cubicBezTo>
                  <a:cubicBezTo>
                    <a:pt x="25845" y="5124"/>
                    <a:pt x="25177" y="5089"/>
                    <a:pt x="24503" y="5089"/>
                  </a:cubicBezTo>
                  <a:cubicBezTo>
                    <a:pt x="24205" y="5089"/>
                    <a:pt x="23906" y="5096"/>
                    <a:pt x="23609" y="5096"/>
                  </a:cubicBezTo>
                  <a:cubicBezTo>
                    <a:pt x="22846" y="5096"/>
                    <a:pt x="22097" y="5051"/>
                    <a:pt x="21420" y="4731"/>
                  </a:cubicBezTo>
                  <a:cubicBezTo>
                    <a:pt x="20348" y="4219"/>
                    <a:pt x="19693" y="3147"/>
                    <a:pt x="18979" y="2207"/>
                  </a:cubicBezTo>
                  <a:cubicBezTo>
                    <a:pt x="18264" y="1266"/>
                    <a:pt x="17241" y="826"/>
                    <a:pt x="16133" y="397"/>
                  </a:cubicBezTo>
                  <a:cubicBezTo>
                    <a:pt x="15444" y="128"/>
                    <a:pt x="14709" y="0"/>
                    <a:pt x="139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14"/>
            <p:cNvSpPr/>
            <p:nvPr/>
          </p:nvSpPr>
          <p:spPr>
            <a:xfrm>
              <a:off x="7712387" y="1514000"/>
              <a:ext cx="1747250" cy="866100"/>
            </a:xfrm>
            <a:custGeom>
              <a:avLst/>
              <a:gdLst/>
              <a:ahLst/>
              <a:cxnLst/>
              <a:rect l="l" t="t" r="r" b="b"/>
              <a:pathLst>
                <a:path w="69890" h="34644" extrusionOk="0">
                  <a:moveTo>
                    <a:pt x="25597" y="1"/>
                  </a:moveTo>
                  <a:cubicBezTo>
                    <a:pt x="23397" y="1"/>
                    <a:pt x="21191" y="440"/>
                    <a:pt x="19169" y="1305"/>
                  </a:cubicBezTo>
                  <a:cubicBezTo>
                    <a:pt x="14443" y="3329"/>
                    <a:pt x="10787" y="7544"/>
                    <a:pt x="9120" y="12414"/>
                  </a:cubicBezTo>
                  <a:cubicBezTo>
                    <a:pt x="8144" y="15259"/>
                    <a:pt x="7739" y="18438"/>
                    <a:pt x="5727" y="20665"/>
                  </a:cubicBezTo>
                  <a:cubicBezTo>
                    <a:pt x="4417" y="22105"/>
                    <a:pt x="2524" y="23010"/>
                    <a:pt x="1548" y="24689"/>
                  </a:cubicBezTo>
                  <a:cubicBezTo>
                    <a:pt x="0" y="27344"/>
                    <a:pt x="1477" y="30952"/>
                    <a:pt x="4048" y="32630"/>
                  </a:cubicBezTo>
                  <a:cubicBezTo>
                    <a:pt x="5952" y="33879"/>
                    <a:pt x="8245" y="34278"/>
                    <a:pt x="10549" y="34278"/>
                  </a:cubicBezTo>
                  <a:cubicBezTo>
                    <a:pt x="11343" y="34278"/>
                    <a:pt x="12138" y="34231"/>
                    <a:pt x="12919" y="34154"/>
                  </a:cubicBezTo>
                  <a:cubicBezTo>
                    <a:pt x="16331" y="33825"/>
                    <a:pt x="19744" y="33703"/>
                    <a:pt x="23158" y="33703"/>
                  </a:cubicBezTo>
                  <a:cubicBezTo>
                    <a:pt x="32661" y="33703"/>
                    <a:pt x="42170" y="34644"/>
                    <a:pt x="51703" y="34644"/>
                  </a:cubicBezTo>
                  <a:cubicBezTo>
                    <a:pt x="55555" y="34644"/>
                    <a:pt x="59410" y="34490"/>
                    <a:pt x="63270" y="34059"/>
                  </a:cubicBezTo>
                  <a:cubicBezTo>
                    <a:pt x="64735" y="33904"/>
                    <a:pt x="66247" y="33690"/>
                    <a:pt x="67532" y="32988"/>
                  </a:cubicBezTo>
                  <a:cubicBezTo>
                    <a:pt x="68830" y="32285"/>
                    <a:pt x="69890" y="30964"/>
                    <a:pt x="69878" y="29487"/>
                  </a:cubicBezTo>
                  <a:cubicBezTo>
                    <a:pt x="69866" y="28380"/>
                    <a:pt x="69283" y="27392"/>
                    <a:pt x="68866" y="26368"/>
                  </a:cubicBezTo>
                  <a:cubicBezTo>
                    <a:pt x="67794" y="23748"/>
                    <a:pt x="67806" y="20784"/>
                    <a:pt x="66782" y="18141"/>
                  </a:cubicBezTo>
                  <a:cubicBezTo>
                    <a:pt x="65425" y="14652"/>
                    <a:pt x="62175" y="11961"/>
                    <a:pt x="58484" y="11283"/>
                  </a:cubicBezTo>
                  <a:cubicBezTo>
                    <a:pt x="57644" y="11128"/>
                    <a:pt x="56795" y="11071"/>
                    <a:pt x="55939" y="11071"/>
                  </a:cubicBezTo>
                  <a:cubicBezTo>
                    <a:pt x="53623" y="11071"/>
                    <a:pt x="51266" y="11486"/>
                    <a:pt x="48964" y="11486"/>
                  </a:cubicBezTo>
                  <a:cubicBezTo>
                    <a:pt x="47740" y="11486"/>
                    <a:pt x="46531" y="11369"/>
                    <a:pt x="45351" y="11009"/>
                  </a:cubicBezTo>
                  <a:cubicBezTo>
                    <a:pt x="40755" y="9616"/>
                    <a:pt x="37981" y="5008"/>
                    <a:pt x="33945" y="2389"/>
                  </a:cubicBezTo>
                  <a:cubicBezTo>
                    <a:pt x="31478" y="787"/>
                    <a:pt x="28543" y="1"/>
                    <a:pt x="2559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14"/>
            <p:cNvSpPr/>
            <p:nvPr/>
          </p:nvSpPr>
          <p:spPr>
            <a:xfrm>
              <a:off x="8441637" y="2282375"/>
              <a:ext cx="1195700" cy="540450"/>
            </a:xfrm>
            <a:custGeom>
              <a:avLst/>
              <a:gdLst/>
              <a:ahLst/>
              <a:cxnLst/>
              <a:rect l="l" t="t" r="r" b="b"/>
              <a:pathLst>
                <a:path w="47828" h="21618" extrusionOk="0">
                  <a:moveTo>
                    <a:pt x="26862" y="1"/>
                  </a:moveTo>
                  <a:cubicBezTo>
                    <a:pt x="25298" y="1"/>
                    <a:pt x="23733" y="391"/>
                    <a:pt x="22372" y="1157"/>
                  </a:cubicBezTo>
                  <a:cubicBezTo>
                    <a:pt x="20634" y="2145"/>
                    <a:pt x="19253" y="3681"/>
                    <a:pt x="17455" y="4539"/>
                  </a:cubicBezTo>
                  <a:cubicBezTo>
                    <a:pt x="15145" y="5622"/>
                    <a:pt x="12478" y="5455"/>
                    <a:pt x="9990" y="6015"/>
                  </a:cubicBezTo>
                  <a:cubicBezTo>
                    <a:pt x="6454" y="6813"/>
                    <a:pt x="3310" y="9182"/>
                    <a:pt x="1584" y="12373"/>
                  </a:cubicBezTo>
                  <a:cubicBezTo>
                    <a:pt x="501" y="14361"/>
                    <a:pt x="1" y="16909"/>
                    <a:pt x="1179" y="18838"/>
                  </a:cubicBezTo>
                  <a:cubicBezTo>
                    <a:pt x="2648" y="21241"/>
                    <a:pt x="5874" y="21617"/>
                    <a:pt x="8749" y="21617"/>
                  </a:cubicBezTo>
                  <a:cubicBezTo>
                    <a:pt x="8950" y="21617"/>
                    <a:pt x="9150" y="21615"/>
                    <a:pt x="9347" y="21612"/>
                  </a:cubicBezTo>
                  <a:cubicBezTo>
                    <a:pt x="19908" y="21445"/>
                    <a:pt x="30469" y="21279"/>
                    <a:pt x="41029" y="21112"/>
                  </a:cubicBezTo>
                  <a:cubicBezTo>
                    <a:pt x="42577" y="21088"/>
                    <a:pt x="44185" y="21053"/>
                    <a:pt x="45542" y="20291"/>
                  </a:cubicBezTo>
                  <a:cubicBezTo>
                    <a:pt x="46887" y="19540"/>
                    <a:pt x="47828" y="17826"/>
                    <a:pt x="47209" y="16421"/>
                  </a:cubicBezTo>
                  <a:cubicBezTo>
                    <a:pt x="46602" y="15076"/>
                    <a:pt x="44970" y="14611"/>
                    <a:pt x="43875" y="13635"/>
                  </a:cubicBezTo>
                  <a:cubicBezTo>
                    <a:pt x="42827" y="12718"/>
                    <a:pt x="42303" y="11373"/>
                    <a:pt x="41768" y="10099"/>
                  </a:cubicBezTo>
                  <a:cubicBezTo>
                    <a:pt x="41220" y="8825"/>
                    <a:pt x="40577" y="7503"/>
                    <a:pt x="39410" y="6753"/>
                  </a:cubicBezTo>
                  <a:cubicBezTo>
                    <a:pt x="38754" y="6336"/>
                    <a:pt x="38218" y="6244"/>
                    <a:pt x="37749" y="6244"/>
                  </a:cubicBezTo>
                  <a:cubicBezTo>
                    <a:pt x="37375" y="6244"/>
                    <a:pt x="37043" y="6303"/>
                    <a:pt x="36724" y="6303"/>
                  </a:cubicBezTo>
                  <a:cubicBezTo>
                    <a:pt x="36150" y="6303"/>
                    <a:pt x="35619" y="6113"/>
                    <a:pt x="34969" y="5051"/>
                  </a:cubicBezTo>
                  <a:cubicBezTo>
                    <a:pt x="33826" y="3169"/>
                    <a:pt x="32517" y="1622"/>
                    <a:pt x="30445" y="729"/>
                  </a:cubicBezTo>
                  <a:cubicBezTo>
                    <a:pt x="29318" y="241"/>
                    <a:pt x="28091" y="1"/>
                    <a:pt x="268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14"/>
            <p:cNvSpPr/>
            <p:nvPr/>
          </p:nvSpPr>
          <p:spPr>
            <a:xfrm>
              <a:off x="8627387" y="2850425"/>
              <a:ext cx="585500" cy="276850"/>
            </a:xfrm>
            <a:custGeom>
              <a:avLst/>
              <a:gdLst/>
              <a:ahLst/>
              <a:cxnLst/>
              <a:rect l="l" t="t" r="r" b="b"/>
              <a:pathLst>
                <a:path w="23420" h="11074" extrusionOk="0">
                  <a:moveTo>
                    <a:pt x="12159" y="1"/>
                  </a:moveTo>
                  <a:cubicBezTo>
                    <a:pt x="10108" y="1"/>
                    <a:pt x="8002" y="507"/>
                    <a:pt x="6358" y="1402"/>
                  </a:cubicBezTo>
                  <a:cubicBezTo>
                    <a:pt x="4715" y="2295"/>
                    <a:pt x="3334" y="3593"/>
                    <a:pt x="1965" y="4879"/>
                  </a:cubicBezTo>
                  <a:cubicBezTo>
                    <a:pt x="1024" y="5772"/>
                    <a:pt x="0" y="6844"/>
                    <a:pt x="60" y="8141"/>
                  </a:cubicBezTo>
                  <a:cubicBezTo>
                    <a:pt x="119" y="9284"/>
                    <a:pt x="1060" y="10237"/>
                    <a:pt x="2131" y="10654"/>
                  </a:cubicBezTo>
                  <a:cubicBezTo>
                    <a:pt x="3050" y="11021"/>
                    <a:pt x="4047" y="11073"/>
                    <a:pt x="5040" y="11073"/>
                  </a:cubicBezTo>
                  <a:cubicBezTo>
                    <a:pt x="5206" y="11073"/>
                    <a:pt x="5371" y="11072"/>
                    <a:pt x="5536" y="11070"/>
                  </a:cubicBezTo>
                  <a:cubicBezTo>
                    <a:pt x="10097" y="11035"/>
                    <a:pt x="14645" y="10999"/>
                    <a:pt x="19205" y="10963"/>
                  </a:cubicBezTo>
                  <a:cubicBezTo>
                    <a:pt x="20110" y="10951"/>
                    <a:pt x="21050" y="10939"/>
                    <a:pt x="21884" y="10570"/>
                  </a:cubicBezTo>
                  <a:cubicBezTo>
                    <a:pt x="22717" y="10201"/>
                    <a:pt x="23420" y="9391"/>
                    <a:pt x="23372" y="8475"/>
                  </a:cubicBezTo>
                  <a:cubicBezTo>
                    <a:pt x="23324" y="7713"/>
                    <a:pt x="22765" y="7082"/>
                    <a:pt x="22241" y="6522"/>
                  </a:cubicBezTo>
                  <a:cubicBezTo>
                    <a:pt x="20407" y="4546"/>
                    <a:pt x="18431" y="1605"/>
                    <a:pt x="15800" y="617"/>
                  </a:cubicBezTo>
                  <a:cubicBezTo>
                    <a:pt x="14690" y="196"/>
                    <a:pt x="13435" y="1"/>
                    <a:pt x="121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14"/>
            <p:cNvSpPr/>
            <p:nvPr/>
          </p:nvSpPr>
          <p:spPr>
            <a:xfrm>
              <a:off x="7837987" y="3042325"/>
              <a:ext cx="1379375" cy="1588625"/>
            </a:xfrm>
            <a:custGeom>
              <a:avLst/>
              <a:gdLst/>
              <a:ahLst/>
              <a:cxnLst/>
              <a:rect l="l" t="t" r="r" b="b"/>
              <a:pathLst>
                <a:path w="55175" h="63545" extrusionOk="0">
                  <a:moveTo>
                    <a:pt x="55174" y="1"/>
                  </a:moveTo>
                  <a:lnTo>
                    <a:pt x="1" y="2727"/>
                  </a:lnTo>
                  <a:lnTo>
                    <a:pt x="1" y="38970"/>
                  </a:lnTo>
                  <a:lnTo>
                    <a:pt x="53388" y="62747"/>
                  </a:lnTo>
                  <a:lnTo>
                    <a:pt x="55174" y="63544"/>
                  </a:lnTo>
                  <a:lnTo>
                    <a:pt x="55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14"/>
            <p:cNvSpPr/>
            <p:nvPr/>
          </p:nvSpPr>
          <p:spPr>
            <a:xfrm>
              <a:off x="7837987" y="3042325"/>
              <a:ext cx="1379375" cy="88150"/>
            </a:xfrm>
            <a:custGeom>
              <a:avLst/>
              <a:gdLst/>
              <a:ahLst/>
              <a:cxnLst/>
              <a:rect l="l" t="t" r="r" b="b"/>
              <a:pathLst>
                <a:path w="55175" h="3526" extrusionOk="0">
                  <a:moveTo>
                    <a:pt x="55174" y="1"/>
                  </a:moveTo>
                  <a:lnTo>
                    <a:pt x="1" y="2727"/>
                  </a:lnTo>
                  <a:lnTo>
                    <a:pt x="1" y="3525"/>
                  </a:lnTo>
                  <a:lnTo>
                    <a:pt x="55174" y="989"/>
                  </a:lnTo>
                  <a:lnTo>
                    <a:pt x="551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14"/>
            <p:cNvSpPr/>
            <p:nvPr/>
          </p:nvSpPr>
          <p:spPr>
            <a:xfrm>
              <a:off x="7837987" y="3737950"/>
              <a:ext cx="1382050" cy="916225"/>
            </a:xfrm>
            <a:custGeom>
              <a:avLst/>
              <a:gdLst/>
              <a:ahLst/>
              <a:cxnLst/>
              <a:rect l="l" t="t" r="r" b="b"/>
              <a:pathLst>
                <a:path w="55282" h="36649" extrusionOk="0">
                  <a:moveTo>
                    <a:pt x="1" y="1"/>
                  </a:moveTo>
                  <a:lnTo>
                    <a:pt x="1" y="11145"/>
                  </a:lnTo>
                  <a:lnTo>
                    <a:pt x="53388" y="34922"/>
                  </a:lnTo>
                  <a:lnTo>
                    <a:pt x="53388" y="35803"/>
                  </a:lnTo>
                  <a:lnTo>
                    <a:pt x="55281" y="36648"/>
                  </a:lnTo>
                  <a:lnTo>
                    <a:pt x="55281" y="14205"/>
                  </a:lnTo>
                  <a:lnTo>
                    <a:pt x="55174" y="14181"/>
                  </a:lnTo>
                  <a:lnTo>
                    <a:pt x="53388" y="137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14"/>
            <p:cNvSpPr/>
            <p:nvPr/>
          </p:nvSpPr>
          <p:spPr>
            <a:xfrm>
              <a:off x="7837987" y="3081325"/>
              <a:ext cx="1387700" cy="69375"/>
            </a:xfrm>
            <a:custGeom>
              <a:avLst/>
              <a:gdLst/>
              <a:ahLst/>
              <a:cxnLst/>
              <a:rect l="l" t="t" r="r" b="b"/>
              <a:pathLst>
                <a:path w="55508" h="2775" extrusionOk="0">
                  <a:moveTo>
                    <a:pt x="55496" y="1"/>
                  </a:moveTo>
                  <a:lnTo>
                    <a:pt x="55174" y="13"/>
                  </a:lnTo>
                  <a:lnTo>
                    <a:pt x="1" y="2620"/>
                  </a:lnTo>
                  <a:lnTo>
                    <a:pt x="1" y="2775"/>
                  </a:lnTo>
                  <a:lnTo>
                    <a:pt x="55174" y="179"/>
                  </a:lnTo>
                  <a:lnTo>
                    <a:pt x="55508" y="155"/>
                  </a:lnTo>
                  <a:lnTo>
                    <a:pt x="554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14"/>
            <p:cNvSpPr/>
            <p:nvPr/>
          </p:nvSpPr>
          <p:spPr>
            <a:xfrm>
              <a:off x="7837987" y="3140575"/>
              <a:ext cx="1387400" cy="44650"/>
            </a:xfrm>
            <a:custGeom>
              <a:avLst/>
              <a:gdLst/>
              <a:ahLst/>
              <a:cxnLst/>
              <a:rect l="l" t="t" r="r" b="b"/>
              <a:pathLst>
                <a:path w="55496" h="1786" extrusionOk="0">
                  <a:moveTo>
                    <a:pt x="55484" y="0"/>
                  </a:moveTo>
                  <a:lnTo>
                    <a:pt x="55174" y="12"/>
                  </a:lnTo>
                  <a:lnTo>
                    <a:pt x="1" y="1631"/>
                  </a:lnTo>
                  <a:lnTo>
                    <a:pt x="1" y="1786"/>
                  </a:lnTo>
                  <a:lnTo>
                    <a:pt x="55174" y="167"/>
                  </a:lnTo>
                  <a:lnTo>
                    <a:pt x="55496" y="167"/>
                  </a:lnTo>
                  <a:lnTo>
                    <a:pt x="554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14"/>
            <p:cNvSpPr/>
            <p:nvPr/>
          </p:nvSpPr>
          <p:spPr>
            <a:xfrm>
              <a:off x="7837987" y="3199800"/>
              <a:ext cx="1386800" cy="20250"/>
            </a:xfrm>
            <a:custGeom>
              <a:avLst/>
              <a:gdLst/>
              <a:ahLst/>
              <a:cxnLst/>
              <a:rect l="l" t="t" r="r" b="b"/>
              <a:pathLst>
                <a:path w="55472" h="810" extrusionOk="0">
                  <a:moveTo>
                    <a:pt x="55472" y="0"/>
                  </a:moveTo>
                  <a:lnTo>
                    <a:pt x="55174" y="12"/>
                  </a:lnTo>
                  <a:lnTo>
                    <a:pt x="1" y="643"/>
                  </a:lnTo>
                  <a:lnTo>
                    <a:pt x="1" y="810"/>
                  </a:lnTo>
                  <a:lnTo>
                    <a:pt x="55174" y="167"/>
                  </a:lnTo>
                  <a:lnTo>
                    <a:pt x="55472" y="167"/>
                  </a:lnTo>
                  <a:lnTo>
                    <a:pt x="5547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14"/>
            <p:cNvSpPr/>
            <p:nvPr/>
          </p:nvSpPr>
          <p:spPr>
            <a:xfrm>
              <a:off x="7837987" y="3250700"/>
              <a:ext cx="1386500" cy="12825"/>
            </a:xfrm>
            <a:custGeom>
              <a:avLst/>
              <a:gdLst/>
              <a:ahLst/>
              <a:cxnLst/>
              <a:rect l="l" t="t" r="r" b="b"/>
              <a:pathLst>
                <a:path w="55460" h="513" extrusionOk="0">
                  <a:moveTo>
                    <a:pt x="1" y="0"/>
                  </a:moveTo>
                  <a:lnTo>
                    <a:pt x="1" y="155"/>
                  </a:lnTo>
                  <a:lnTo>
                    <a:pt x="55174" y="500"/>
                  </a:lnTo>
                  <a:lnTo>
                    <a:pt x="55460" y="512"/>
                  </a:lnTo>
                  <a:lnTo>
                    <a:pt x="55460" y="346"/>
                  </a:lnTo>
                  <a:lnTo>
                    <a:pt x="55174" y="3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14"/>
            <p:cNvSpPr/>
            <p:nvPr/>
          </p:nvSpPr>
          <p:spPr>
            <a:xfrm>
              <a:off x="7837987" y="3285225"/>
              <a:ext cx="1386225" cy="37525"/>
            </a:xfrm>
            <a:custGeom>
              <a:avLst/>
              <a:gdLst/>
              <a:ahLst/>
              <a:cxnLst/>
              <a:rect l="l" t="t" r="r" b="b"/>
              <a:pathLst>
                <a:path w="55449" h="1501" extrusionOk="0">
                  <a:moveTo>
                    <a:pt x="1" y="0"/>
                  </a:moveTo>
                  <a:lnTo>
                    <a:pt x="1" y="155"/>
                  </a:lnTo>
                  <a:lnTo>
                    <a:pt x="55174" y="1489"/>
                  </a:lnTo>
                  <a:lnTo>
                    <a:pt x="55448" y="1501"/>
                  </a:lnTo>
                  <a:lnTo>
                    <a:pt x="55448" y="1334"/>
                  </a:lnTo>
                  <a:lnTo>
                    <a:pt x="55174" y="133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14"/>
            <p:cNvSpPr/>
            <p:nvPr/>
          </p:nvSpPr>
          <p:spPr>
            <a:xfrm>
              <a:off x="7837987" y="3319750"/>
              <a:ext cx="1385925" cy="62225"/>
            </a:xfrm>
            <a:custGeom>
              <a:avLst/>
              <a:gdLst/>
              <a:ahLst/>
              <a:cxnLst/>
              <a:rect l="l" t="t" r="r" b="b"/>
              <a:pathLst>
                <a:path w="55437" h="2489" extrusionOk="0">
                  <a:moveTo>
                    <a:pt x="1" y="1"/>
                  </a:moveTo>
                  <a:lnTo>
                    <a:pt x="1" y="167"/>
                  </a:lnTo>
                  <a:lnTo>
                    <a:pt x="55174" y="2477"/>
                  </a:lnTo>
                  <a:lnTo>
                    <a:pt x="55436" y="2489"/>
                  </a:lnTo>
                  <a:lnTo>
                    <a:pt x="55436" y="2334"/>
                  </a:lnTo>
                  <a:lnTo>
                    <a:pt x="55174" y="23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14"/>
            <p:cNvSpPr/>
            <p:nvPr/>
          </p:nvSpPr>
          <p:spPr>
            <a:xfrm>
              <a:off x="7837987" y="3354575"/>
              <a:ext cx="1385625" cy="86950"/>
            </a:xfrm>
            <a:custGeom>
              <a:avLst/>
              <a:gdLst/>
              <a:ahLst/>
              <a:cxnLst/>
              <a:rect l="l" t="t" r="r" b="b"/>
              <a:pathLst>
                <a:path w="55425" h="3478" extrusionOk="0">
                  <a:moveTo>
                    <a:pt x="1" y="1"/>
                  </a:moveTo>
                  <a:lnTo>
                    <a:pt x="1" y="155"/>
                  </a:lnTo>
                  <a:lnTo>
                    <a:pt x="55174" y="3465"/>
                  </a:lnTo>
                  <a:lnTo>
                    <a:pt x="55412" y="3477"/>
                  </a:lnTo>
                  <a:lnTo>
                    <a:pt x="55424" y="3311"/>
                  </a:lnTo>
                  <a:lnTo>
                    <a:pt x="55174" y="32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14"/>
            <p:cNvSpPr/>
            <p:nvPr/>
          </p:nvSpPr>
          <p:spPr>
            <a:xfrm>
              <a:off x="7837987" y="3389100"/>
              <a:ext cx="1385325" cy="111650"/>
            </a:xfrm>
            <a:custGeom>
              <a:avLst/>
              <a:gdLst/>
              <a:ahLst/>
              <a:cxnLst/>
              <a:rect l="l" t="t" r="r" b="b"/>
              <a:pathLst>
                <a:path w="55413" h="4466" extrusionOk="0">
                  <a:moveTo>
                    <a:pt x="1" y="1"/>
                  </a:moveTo>
                  <a:lnTo>
                    <a:pt x="1" y="167"/>
                  </a:lnTo>
                  <a:lnTo>
                    <a:pt x="55174" y="4442"/>
                  </a:lnTo>
                  <a:lnTo>
                    <a:pt x="55400" y="4466"/>
                  </a:lnTo>
                  <a:lnTo>
                    <a:pt x="55412" y="4311"/>
                  </a:lnTo>
                  <a:lnTo>
                    <a:pt x="55174" y="428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14"/>
            <p:cNvSpPr/>
            <p:nvPr/>
          </p:nvSpPr>
          <p:spPr>
            <a:xfrm>
              <a:off x="7837987" y="3423925"/>
              <a:ext cx="1385025" cy="136050"/>
            </a:xfrm>
            <a:custGeom>
              <a:avLst/>
              <a:gdLst/>
              <a:ahLst/>
              <a:cxnLst/>
              <a:rect l="l" t="t" r="r" b="b"/>
              <a:pathLst>
                <a:path w="55401" h="5442" extrusionOk="0">
                  <a:moveTo>
                    <a:pt x="1" y="1"/>
                  </a:moveTo>
                  <a:lnTo>
                    <a:pt x="1" y="167"/>
                  </a:lnTo>
                  <a:lnTo>
                    <a:pt x="55174" y="5430"/>
                  </a:lnTo>
                  <a:lnTo>
                    <a:pt x="55389" y="5442"/>
                  </a:lnTo>
                  <a:lnTo>
                    <a:pt x="55400" y="5287"/>
                  </a:lnTo>
                  <a:lnTo>
                    <a:pt x="55174" y="52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14"/>
            <p:cNvSpPr/>
            <p:nvPr/>
          </p:nvSpPr>
          <p:spPr>
            <a:xfrm>
              <a:off x="7837987" y="3458750"/>
              <a:ext cx="1384725" cy="160775"/>
            </a:xfrm>
            <a:custGeom>
              <a:avLst/>
              <a:gdLst/>
              <a:ahLst/>
              <a:cxnLst/>
              <a:rect l="l" t="t" r="r" b="b"/>
              <a:pathLst>
                <a:path w="55389" h="6431" extrusionOk="0">
                  <a:moveTo>
                    <a:pt x="1" y="1"/>
                  </a:moveTo>
                  <a:lnTo>
                    <a:pt x="1" y="156"/>
                  </a:lnTo>
                  <a:lnTo>
                    <a:pt x="55174" y="6406"/>
                  </a:lnTo>
                  <a:lnTo>
                    <a:pt x="55365" y="6430"/>
                  </a:lnTo>
                  <a:lnTo>
                    <a:pt x="55389" y="6263"/>
                  </a:lnTo>
                  <a:lnTo>
                    <a:pt x="55174" y="62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14"/>
            <p:cNvSpPr/>
            <p:nvPr/>
          </p:nvSpPr>
          <p:spPr>
            <a:xfrm>
              <a:off x="7837987" y="3493575"/>
              <a:ext cx="1384425" cy="185175"/>
            </a:xfrm>
            <a:custGeom>
              <a:avLst/>
              <a:gdLst/>
              <a:ahLst/>
              <a:cxnLst/>
              <a:rect l="l" t="t" r="r" b="b"/>
              <a:pathLst>
                <a:path w="55377" h="7407" extrusionOk="0">
                  <a:moveTo>
                    <a:pt x="1" y="1"/>
                  </a:moveTo>
                  <a:lnTo>
                    <a:pt x="1" y="156"/>
                  </a:lnTo>
                  <a:lnTo>
                    <a:pt x="55174" y="7383"/>
                  </a:lnTo>
                  <a:lnTo>
                    <a:pt x="55353" y="7406"/>
                  </a:lnTo>
                  <a:lnTo>
                    <a:pt x="55377" y="7252"/>
                  </a:lnTo>
                  <a:lnTo>
                    <a:pt x="55174" y="722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14"/>
            <p:cNvSpPr/>
            <p:nvPr/>
          </p:nvSpPr>
          <p:spPr>
            <a:xfrm>
              <a:off x="7837987" y="3528100"/>
              <a:ext cx="1384125" cy="210175"/>
            </a:xfrm>
            <a:custGeom>
              <a:avLst/>
              <a:gdLst/>
              <a:ahLst/>
              <a:cxnLst/>
              <a:rect l="l" t="t" r="r" b="b"/>
              <a:pathLst>
                <a:path w="55365" h="8407" extrusionOk="0">
                  <a:moveTo>
                    <a:pt x="1" y="1"/>
                  </a:moveTo>
                  <a:lnTo>
                    <a:pt x="1" y="168"/>
                  </a:lnTo>
                  <a:lnTo>
                    <a:pt x="55174" y="8371"/>
                  </a:lnTo>
                  <a:lnTo>
                    <a:pt x="55341" y="8407"/>
                  </a:lnTo>
                  <a:lnTo>
                    <a:pt x="55365" y="8240"/>
                  </a:lnTo>
                  <a:lnTo>
                    <a:pt x="55174" y="821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14"/>
            <p:cNvSpPr/>
            <p:nvPr/>
          </p:nvSpPr>
          <p:spPr>
            <a:xfrm>
              <a:off x="7837987" y="3562925"/>
              <a:ext cx="1383825" cy="234600"/>
            </a:xfrm>
            <a:custGeom>
              <a:avLst/>
              <a:gdLst/>
              <a:ahLst/>
              <a:cxnLst/>
              <a:rect l="l" t="t" r="r" b="b"/>
              <a:pathLst>
                <a:path w="55353" h="9384" extrusionOk="0">
                  <a:moveTo>
                    <a:pt x="1" y="1"/>
                  </a:moveTo>
                  <a:lnTo>
                    <a:pt x="1" y="168"/>
                  </a:lnTo>
                  <a:lnTo>
                    <a:pt x="55174" y="9359"/>
                  </a:lnTo>
                  <a:lnTo>
                    <a:pt x="55329" y="9383"/>
                  </a:lnTo>
                  <a:lnTo>
                    <a:pt x="55353" y="9228"/>
                  </a:lnTo>
                  <a:lnTo>
                    <a:pt x="55174" y="91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14"/>
            <p:cNvSpPr/>
            <p:nvPr/>
          </p:nvSpPr>
          <p:spPr>
            <a:xfrm>
              <a:off x="7837987" y="3597750"/>
              <a:ext cx="1383525" cy="259000"/>
            </a:xfrm>
            <a:custGeom>
              <a:avLst/>
              <a:gdLst/>
              <a:ahLst/>
              <a:cxnLst/>
              <a:rect l="l" t="t" r="r" b="b"/>
              <a:pathLst>
                <a:path w="55341" h="10360" extrusionOk="0">
                  <a:moveTo>
                    <a:pt x="1" y="1"/>
                  </a:moveTo>
                  <a:lnTo>
                    <a:pt x="1" y="168"/>
                  </a:lnTo>
                  <a:lnTo>
                    <a:pt x="55174" y="10336"/>
                  </a:lnTo>
                  <a:lnTo>
                    <a:pt x="55305" y="10359"/>
                  </a:lnTo>
                  <a:lnTo>
                    <a:pt x="55341" y="10205"/>
                  </a:lnTo>
                  <a:lnTo>
                    <a:pt x="55174" y="1018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14"/>
            <p:cNvSpPr/>
            <p:nvPr/>
          </p:nvSpPr>
          <p:spPr>
            <a:xfrm>
              <a:off x="7837987" y="3632600"/>
              <a:ext cx="1383225" cy="283675"/>
            </a:xfrm>
            <a:custGeom>
              <a:avLst/>
              <a:gdLst/>
              <a:ahLst/>
              <a:cxnLst/>
              <a:rect l="l" t="t" r="r" b="b"/>
              <a:pathLst>
                <a:path w="55329" h="11347" extrusionOk="0">
                  <a:moveTo>
                    <a:pt x="1" y="0"/>
                  </a:moveTo>
                  <a:lnTo>
                    <a:pt x="1" y="167"/>
                  </a:lnTo>
                  <a:lnTo>
                    <a:pt x="55174" y="11323"/>
                  </a:lnTo>
                  <a:lnTo>
                    <a:pt x="55293" y="11347"/>
                  </a:lnTo>
                  <a:lnTo>
                    <a:pt x="55329" y="11192"/>
                  </a:lnTo>
                  <a:lnTo>
                    <a:pt x="55174" y="111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14"/>
            <p:cNvSpPr/>
            <p:nvPr/>
          </p:nvSpPr>
          <p:spPr>
            <a:xfrm>
              <a:off x="7837987" y="3667425"/>
              <a:ext cx="1382950" cy="308075"/>
            </a:xfrm>
            <a:custGeom>
              <a:avLst/>
              <a:gdLst/>
              <a:ahLst/>
              <a:cxnLst/>
              <a:rect l="l" t="t" r="r" b="b"/>
              <a:pathLst>
                <a:path w="55318" h="12323" extrusionOk="0">
                  <a:moveTo>
                    <a:pt x="1" y="0"/>
                  </a:moveTo>
                  <a:lnTo>
                    <a:pt x="1" y="167"/>
                  </a:lnTo>
                  <a:lnTo>
                    <a:pt x="55174" y="12299"/>
                  </a:lnTo>
                  <a:lnTo>
                    <a:pt x="55281" y="12323"/>
                  </a:lnTo>
                  <a:lnTo>
                    <a:pt x="55317" y="12168"/>
                  </a:lnTo>
                  <a:lnTo>
                    <a:pt x="55174" y="121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14"/>
            <p:cNvSpPr/>
            <p:nvPr/>
          </p:nvSpPr>
          <p:spPr>
            <a:xfrm>
              <a:off x="7837987" y="3702250"/>
              <a:ext cx="1382650" cy="332500"/>
            </a:xfrm>
            <a:custGeom>
              <a:avLst/>
              <a:gdLst/>
              <a:ahLst/>
              <a:cxnLst/>
              <a:rect l="l" t="t" r="r" b="b"/>
              <a:pathLst>
                <a:path w="55306" h="13300" extrusionOk="0">
                  <a:moveTo>
                    <a:pt x="1" y="0"/>
                  </a:moveTo>
                  <a:lnTo>
                    <a:pt x="1" y="167"/>
                  </a:lnTo>
                  <a:lnTo>
                    <a:pt x="55174" y="13287"/>
                  </a:lnTo>
                  <a:lnTo>
                    <a:pt x="55269" y="13299"/>
                  </a:lnTo>
                  <a:lnTo>
                    <a:pt x="55305" y="13145"/>
                  </a:lnTo>
                  <a:lnTo>
                    <a:pt x="55174" y="131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14"/>
            <p:cNvSpPr/>
            <p:nvPr/>
          </p:nvSpPr>
          <p:spPr>
            <a:xfrm>
              <a:off x="7837987" y="3724275"/>
              <a:ext cx="1379375" cy="368225"/>
            </a:xfrm>
            <a:custGeom>
              <a:avLst/>
              <a:gdLst/>
              <a:ahLst/>
              <a:cxnLst/>
              <a:rect l="l" t="t" r="r" b="b"/>
              <a:pathLst>
                <a:path w="55175" h="14729" extrusionOk="0">
                  <a:moveTo>
                    <a:pt x="1" y="0"/>
                  </a:moveTo>
                  <a:lnTo>
                    <a:pt x="1" y="548"/>
                  </a:lnTo>
                  <a:lnTo>
                    <a:pt x="55174" y="14728"/>
                  </a:lnTo>
                  <a:lnTo>
                    <a:pt x="55174" y="140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14"/>
            <p:cNvSpPr/>
            <p:nvPr/>
          </p:nvSpPr>
          <p:spPr>
            <a:xfrm>
              <a:off x="7769237" y="2953925"/>
              <a:ext cx="1448125" cy="161350"/>
            </a:xfrm>
            <a:custGeom>
              <a:avLst/>
              <a:gdLst/>
              <a:ahLst/>
              <a:cxnLst/>
              <a:rect l="l" t="t" r="r" b="b"/>
              <a:pathLst>
                <a:path w="57925" h="6454" extrusionOk="0">
                  <a:moveTo>
                    <a:pt x="57924" y="1"/>
                  </a:moveTo>
                  <a:lnTo>
                    <a:pt x="2751" y="3692"/>
                  </a:lnTo>
                  <a:lnTo>
                    <a:pt x="417" y="6037"/>
                  </a:lnTo>
                  <a:lnTo>
                    <a:pt x="334" y="6121"/>
                  </a:lnTo>
                  <a:lnTo>
                    <a:pt x="0" y="6454"/>
                  </a:lnTo>
                  <a:lnTo>
                    <a:pt x="0" y="6454"/>
                  </a:lnTo>
                  <a:lnTo>
                    <a:pt x="57924" y="3537"/>
                  </a:lnTo>
                  <a:lnTo>
                    <a:pt x="57924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14"/>
            <p:cNvSpPr/>
            <p:nvPr/>
          </p:nvSpPr>
          <p:spPr>
            <a:xfrm>
              <a:off x="7769237" y="2953925"/>
              <a:ext cx="1448125" cy="161350"/>
            </a:xfrm>
            <a:custGeom>
              <a:avLst/>
              <a:gdLst/>
              <a:ahLst/>
              <a:cxnLst/>
              <a:rect l="l" t="t" r="r" b="b"/>
              <a:pathLst>
                <a:path w="57925" h="6454" extrusionOk="0">
                  <a:moveTo>
                    <a:pt x="57924" y="1"/>
                  </a:moveTo>
                  <a:lnTo>
                    <a:pt x="57924" y="3537"/>
                  </a:lnTo>
                  <a:lnTo>
                    <a:pt x="0" y="6454"/>
                  </a:lnTo>
                  <a:lnTo>
                    <a:pt x="334" y="6121"/>
                  </a:lnTo>
                  <a:lnTo>
                    <a:pt x="417" y="6037"/>
                  </a:lnTo>
                  <a:lnTo>
                    <a:pt x="2751" y="369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14"/>
            <p:cNvSpPr/>
            <p:nvPr/>
          </p:nvSpPr>
          <p:spPr>
            <a:xfrm>
              <a:off x="514253" y="-373127"/>
              <a:ext cx="8530635" cy="1157900"/>
            </a:xfrm>
            <a:custGeom>
              <a:avLst/>
              <a:gdLst/>
              <a:ahLst/>
              <a:cxnLst/>
              <a:rect l="l" t="t" r="r" b="b"/>
              <a:pathLst>
                <a:path w="266916" h="46316" fill="none" extrusionOk="0">
                  <a:moveTo>
                    <a:pt x="1" y="1"/>
                  </a:moveTo>
                  <a:cubicBezTo>
                    <a:pt x="57782" y="33862"/>
                    <a:pt x="131005" y="46316"/>
                    <a:pt x="198811" y="33802"/>
                  </a:cubicBezTo>
                  <a:cubicBezTo>
                    <a:pt x="224017" y="29147"/>
                    <a:pt x="249425" y="20646"/>
                    <a:pt x="266915" y="3882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14"/>
            <p:cNvSpPr/>
            <p:nvPr/>
          </p:nvSpPr>
          <p:spPr>
            <a:xfrm>
              <a:off x="618922" y="-271027"/>
              <a:ext cx="8236444" cy="1126950"/>
            </a:xfrm>
            <a:custGeom>
              <a:avLst/>
              <a:gdLst/>
              <a:ahLst/>
              <a:cxnLst/>
              <a:rect l="l" t="t" r="r" b="b"/>
              <a:pathLst>
                <a:path w="257711" h="45078" fill="none" extrusionOk="0">
                  <a:moveTo>
                    <a:pt x="0" y="0"/>
                  </a:moveTo>
                  <a:cubicBezTo>
                    <a:pt x="0" y="0"/>
                    <a:pt x="169962" y="45077"/>
                    <a:pt x="257711" y="4441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14"/>
            <p:cNvSpPr/>
            <p:nvPr/>
          </p:nvSpPr>
          <p:spPr>
            <a:xfrm>
              <a:off x="391750" y="-190952"/>
              <a:ext cx="6914514" cy="1560625"/>
            </a:xfrm>
            <a:custGeom>
              <a:avLst/>
              <a:gdLst/>
              <a:ahLst/>
              <a:cxnLst/>
              <a:rect l="l" t="t" r="r" b="b"/>
              <a:pathLst>
                <a:path w="216349" h="62425" fill="none" extrusionOk="0">
                  <a:moveTo>
                    <a:pt x="215241" y="1607"/>
                  </a:moveTo>
                  <a:cubicBezTo>
                    <a:pt x="165318" y="36171"/>
                    <a:pt x="0" y="26063"/>
                    <a:pt x="0" y="26063"/>
                  </a:cubicBezTo>
                  <a:cubicBezTo>
                    <a:pt x="0" y="26063"/>
                    <a:pt x="140911" y="62424"/>
                    <a:pt x="216349" y="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14"/>
            <p:cNvSpPr/>
            <p:nvPr/>
          </p:nvSpPr>
          <p:spPr>
            <a:xfrm>
              <a:off x="-9525" y="3409950"/>
              <a:ext cx="1990800" cy="17361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14"/>
            <p:cNvSpPr/>
            <p:nvPr/>
          </p:nvSpPr>
          <p:spPr>
            <a:xfrm>
              <a:off x="405812" y="-585052"/>
              <a:ext cx="8733805" cy="1349900"/>
            </a:xfrm>
            <a:custGeom>
              <a:avLst/>
              <a:gdLst/>
              <a:ahLst/>
              <a:cxnLst/>
              <a:rect l="l" t="t" r="r" b="b"/>
              <a:pathLst>
                <a:path w="273273" h="53996" fill="none" extrusionOk="0">
                  <a:moveTo>
                    <a:pt x="1" y="18717"/>
                  </a:moveTo>
                  <a:cubicBezTo>
                    <a:pt x="1" y="18717"/>
                    <a:pt x="52983" y="53995"/>
                    <a:pt x="156913" y="42125"/>
                  </a:cubicBezTo>
                  <a:cubicBezTo>
                    <a:pt x="256056" y="30790"/>
                    <a:pt x="273273" y="0"/>
                    <a:pt x="273273" y="0"/>
                  </a:cubicBezTo>
                </a:path>
              </a:pathLst>
            </a:custGeom>
            <a:noFill/>
            <a:ln w="19050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51" name="Google Shape;5451;p14"/>
            <p:cNvGrpSpPr/>
            <p:nvPr/>
          </p:nvGrpSpPr>
          <p:grpSpPr>
            <a:xfrm>
              <a:off x="242275" y="-363875"/>
              <a:ext cx="257491" cy="5483993"/>
              <a:chOff x="242275" y="-363875"/>
              <a:chExt cx="257491" cy="5483993"/>
            </a:xfrm>
          </p:grpSpPr>
          <p:sp>
            <p:nvSpPr>
              <p:cNvPr id="5452" name="Google Shape;5452;p14"/>
              <p:cNvSpPr/>
              <p:nvPr/>
            </p:nvSpPr>
            <p:spPr>
              <a:xfrm>
                <a:off x="242275" y="-363875"/>
                <a:ext cx="255904" cy="5475448"/>
              </a:xfrm>
              <a:custGeom>
                <a:avLst/>
                <a:gdLst/>
                <a:ahLst/>
                <a:cxnLst/>
                <a:rect l="l" t="t" r="r" b="b"/>
                <a:pathLst>
                  <a:path w="7740" h="165609" extrusionOk="0">
                    <a:moveTo>
                      <a:pt x="4120" y="1"/>
                    </a:moveTo>
                    <a:lnTo>
                      <a:pt x="1" y="164640"/>
                    </a:lnTo>
                    <a:cubicBezTo>
                      <a:pt x="1465" y="165200"/>
                      <a:pt x="2680" y="165473"/>
                      <a:pt x="3668" y="165569"/>
                    </a:cubicBezTo>
                    <a:cubicBezTo>
                      <a:pt x="3955" y="165596"/>
                      <a:pt x="4223" y="165608"/>
                      <a:pt x="4474" y="165608"/>
                    </a:cubicBezTo>
                    <a:cubicBezTo>
                      <a:pt x="6963" y="165608"/>
                      <a:pt x="7740" y="164390"/>
                      <a:pt x="7740" y="164390"/>
                    </a:cubicBezTo>
                    <a:lnTo>
                      <a:pt x="7490" y="12955"/>
                    </a:lnTo>
                    <a:lnTo>
                      <a:pt x="74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14"/>
              <p:cNvSpPr/>
              <p:nvPr/>
            </p:nvSpPr>
            <p:spPr>
              <a:xfrm>
                <a:off x="363520" y="64432"/>
                <a:ext cx="134664" cy="5055686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152913" extrusionOk="0">
                    <a:moveTo>
                      <a:pt x="4073" y="151436"/>
                    </a:moveTo>
                    <a:cubicBezTo>
                      <a:pt x="4073" y="151436"/>
                      <a:pt x="3132" y="152912"/>
                      <a:pt x="1" y="152615"/>
                    </a:cubicBezTo>
                    <a:lnTo>
                      <a:pt x="3823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14"/>
              <p:cNvSpPr/>
              <p:nvPr/>
            </p:nvSpPr>
            <p:spPr>
              <a:xfrm>
                <a:off x="261948" y="4249865"/>
                <a:ext cx="237819" cy="27210"/>
              </a:xfrm>
              <a:custGeom>
                <a:avLst/>
                <a:gdLst/>
                <a:ahLst/>
                <a:cxnLst/>
                <a:rect l="l" t="t" r="r" b="b"/>
                <a:pathLst>
                  <a:path w="7193" h="823" fill="none" extrusionOk="0">
                    <a:moveTo>
                      <a:pt x="1" y="1"/>
                    </a:moveTo>
                    <a:cubicBezTo>
                      <a:pt x="1" y="1"/>
                      <a:pt x="4894" y="822"/>
                      <a:pt x="7192" y="48"/>
                    </a:cubicBezTo>
                  </a:path>
                </a:pathLst>
              </a:custGeom>
              <a:solidFill>
                <a:schemeClr val="accent5"/>
              </a:solidFill>
              <a:ln w="35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" name="Google Shape;5455;p14"/>
              <p:cNvSpPr/>
              <p:nvPr/>
            </p:nvSpPr>
            <p:spPr>
              <a:xfrm>
                <a:off x="282811" y="3499551"/>
                <a:ext cx="209848" cy="29161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882" fill="none" extrusionOk="0">
                    <a:moveTo>
                      <a:pt x="1" y="0"/>
                    </a:moveTo>
                    <a:cubicBezTo>
                      <a:pt x="1" y="0"/>
                      <a:pt x="3609" y="881"/>
                      <a:pt x="6347" y="0"/>
                    </a:cubicBezTo>
                  </a:path>
                </a:pathLst>
              </a:custGeom>
              <a:solidFill>
                <a:schemeClr val="accent5"/>
              </a:solidFill>
              <a:ln w="35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56" name="Google Shape;5456;p14"/>
            <p:cNvSpPr/>
            <p:nvPr/>
          </p:nvSpPr>
          <p:spPr>
            <a:xfrm>
              <a:off x="8972062" y="631325"/>
              <a:ext cx="199450" cy="4263475"/>
            </a:xfrm>
            <a:custGeom>
              <a:avLst/>
              <a:gdLst/>
              <a:ahLst/>
              <a:cxnLst/>
              <a:rect l="l" t="t" r="r" b="b"/>
              <a:pathLst>
                <a:path w="7978" h="170539" extrusionOk="0">
                  <a:moveTo>
                    <a:pt x="274" y="1"/>
                  </a:moveTo>
                  <a:lnTo>
                    <a:pt x="251" y="13347"/>
                  </a:lnTo>
                  <a:lnTo>
                    <a:pt x="0" y="169271"/>
                  </a:lnTo>
                  <a:cubicBezTo>
                    <a:pt x="0" y="169271"/>
                    <a:pt x="796" y="170539"/>
                    <a:pt x="3361" y="170539"/>
                  </a:cubicBezTo>
                  <a:cubicBezTo>
                    <a:pt x="3620" y="170539"/>
                    <a:pt x="3896" y="170526"/>
                    <a:pt x="4191" y="170498"/>
                  </a:cubicBezTo>
                  <a:cubicBezTo>
                    <a:pt x="5215" y="170402"/>
                    <a:pt x="6454" y="170117"/>
                    <a:pt x="7978" y="169545"/>
                  </a:cubicBezTo>
                  <a:lnTo>
                    <a:pt x="3727" y="1"/>
                  </a:lnTo>
                  <a:close/>
                </a:path>
              </a:pathLst>
            </a:custGeom>
            <a:solidFill>
              <a:srgbClr val="BDB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14"/>
            <p:cNvSpPr/>
            <p:nvPr/>
          </p:nvSpPr>
          <p:spPr>
            <a:xfrm>
              <a:off x="8972050" y="-373125"/>
              <a:ext cx="199450" cy="5266244"/>
            </a:xfrm>
            <a:custGeom>
              <a:avLst/>
              <a:gdLst/>
              <a:ahLst/>
              <a:cxnLst/>
              <a:rect l="l" t="t" r="r" b="b"/>
              <a:pathLst>
                <a:path w="7978" h="170539" extrusionOk="0">
                  <a:moveTo>
                    <a:pt x="274" y="1"/>
                  </a:moveTo>
                  <a:lnTo>
                    <a:pt x="251" y="13347"/>
                  </a:lnTo>
                  <a:lnTo>
                    <a:pt x="0" y="169271"/>
                  </a:lnTo>
                  <a:cubicBezTo>
                    <a:pt x="0" y="169271"/>
                    <a:pt x="796" y="170539"/>
                    <a:pt x="3361" y="170539"/>
                  </a:cubicBezTo>
                  <a:cubicBezTo>
                    <a:pt x="3620" y="170539"/>
                    <a:pt x="3896" y="170526"/>
                    <a:pt x="4191" y="170498"/>
                  </a:cubicBezTo>
                  <a:cubicBezTo>
                    <a:pt x="5215" y="170402"/>
                    <a:pt x="6454" y="170117"/>
                    <a:pt x="7978" y="169545"/>
                  </a:cubicBezTo>
                  <a:lnTo>
                    <a:pt x="372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14"/>
            <p:cNvSpPr/>
            <p:nvPr/>
          </p:nvSpPr>
          <p:spPr>
            <a:xfrm>
              <a:off x="8972050" y="39039"/>
              <a:ext cx="104800" cy="4862396"/>
            </a:xfrm>
            <a:custGeom>
              <a:avLst/>
              <a:gdLst/>
              <a:ahLst/>
              <a:cxnLst/>
              <a:rect l="l" t="t" r="r" b="b"/>
              <a:pathLst>
                <a:path w="4192" h="157461" extrusionOk="0">
                  <a:moveTo>
                    <a:pt x="0" y="155924"/>
                  </a:moveTo>
                  <a:cubicBezTo>
                    <a:pt x="0" y="155924"/>
                    <a:pt x="965" y="157460"/>
                    <a:pt x="4191" y="157151"/>
                  </a:cubicBezTo>
                  <a:lnTo>
                    <a:pt x="2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14"/>
            <p:cNvSpPr/>
            <p:nvPr/>
          </p:nvSpPr>
          <p:spPr>
            <a:xfrm>
              <a:off x="8970550" y="4063931"/>
              <a:ext cx="185175" cy="26155"/>
            </a:xfrm>
            <a:custGeom>
              <a:avLst/>
              <a:gdLst/>
              <a:ahLst/>
              <a:cxnLst/>
              <a:rect l="l" t="t" r="r" b="b"/>
              <a:pathLst>
                <a:path w="7407" h="847" fill="none" extrusionOk="0">
                  <a:moveTo>
                    <a:pt x="7407" y="1"/>
                  </a:moveTo>
                  <a:cubicBezTo>
                    <a:pt x="7407" y="1"/>
                    <a:pt x="2370" y="846"/>
                    <a:pt x="1" y="60"/>
                  </a:cubicBezTo>
                </a:path>
              </a:pathLst>
            </a:custGeom>
            <a:solidFill>
              <a:schemeClr val="accent5"/>
            </a:solidFill>
            <a:ln w="3875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14"/>
            <p:cNvSpPr/>
            <p:nvPr/>
          </p:nvSpPr>
          <p:spPr>
            <a:xfrm>
              <a:off x="8976225" y="3342559"/>
              <a:ext cx="163425" cy="27977"/>
            </a:xfrm>
            <a:custGeom>
              <a:avLst/>
              <a:gdLst/>
              <a:ahLst/>
              <a:cxnLst/>
              <a:rect l="l" t="t" r="r" b="b"/>
              <a:pathLst>
                <a:path w="6537" h="906" fill="none" extrusionOk="0">
                  <a:moveTo>
                    <a:pt x="6537" y="1"/>
                  </a:moveTo>
                  <a:cubicBezTo>
                    <a:pt x="6537" y="1"/>
                    <a:pt x="2822" y="906"/>
                    <a:pt x="0" y="1"/>
                  </a:cubicBezTo>
                </a:path>
              </a:pathLst>
            </a:custGeom>
            <a:solidFill>
              <a:schemeClr val="accent5"/>
            </a:solidFill>
            <a:ln w="3875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61" name="Google Shape;5461;p14"/>
          <p:cNvSpPr txBox="1">
            <a:spLocks noGrp="1"/>
          </p:cNvSpPr>
          <p:nvPr>
            <p:ph type="title"/>
          </p:nvPr>
        </p:nvSpPr>
        <p:spPr>
          <a:xfrm>
            <a:off x="720000" y="3414116"/>
            <a:ext cx="45639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5462" name="Google Shape;5462;p14"/>
          <p:cNvSpPr txBox="1">
            <a:spLocks noGrp="1"/>
          </p:cNvSpPr>
          <p:nvPr>
            <p:ph type="subTitle" idx="1"/>
          </p:nvPr>
        </p:nvSpPr>
        <p:spPr>
          <a:xfrm>
            <a:off x="720000" y="1209523"/>
            <a:ext cx="5007600" cy="220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1">
    <p:spTree>
      <p:nvGrpSpPr>
        <p:cNvPr id="1" name="Shape 5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4" name="Google Shape;5464;p15"/>
          <p:cNvSpPr txBox="1">
            <a:spLocks noGrp="1"/>
          </p:cNvSpPr>
          <p:nvPr>
            <p:ph type="title"/>
          </p:nvPr>
        </p:nvSpPr>
        <p:spPr>
          <a:xfrm>
            <a:off x="720000" y="2155054"/>
            <a:ext cx="21753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465" name="Google Shape;5465;p15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1313254"/>
            <a:ext cx="3150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466" name="Google Shape;5466;p15"/>
          <p:cNvSpPr txBox="1">
            <a:spLocks noGrp="1"/>
          </p:cNvSpPr>
          <p:nvPr>
            <p:ph type="subTitle" idx="1"/>
          </p:nvPr>
        </p:nvSpPr>
        <p:spPr>
          <a:xfrm>
            <a:off x="667500" y="3472482"/>
            <a:ext cx="22803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67" name="Google Shape;5467;p15"/>
          <p:cNvGrpSpPr/>
          <p:nvPr/>
        </p:nvGrpSpPr>
        <p:grpSpPr>
          <a:xfrm>
            <a:off x="-614953" y="-832982"/>
            <a:ext cx="9761053" cy="6425203"/>
            <a:chOff x="-614953" y="-832982"/>
            <a:chExt cx="9761053" cy="6425203"/>
          </a:xfrm>
        </p:grpSpPr>
        <p:sp>
          <p:nvSpPr>
            <p:cNvPr id="5468" name="Google Shape;5468;p15"/>
            <p:cNvSpPr/>
            <p:nvPr/>
          </p:nvSpPr>
          <p:spPr>
            <a:xfrm flipH="1">
              <a:off x="-17321" y="3201182"/>
              <a:ext cx="9018270" cy="2391039"/>
            </a:xfrm>
            <a:custGeom>
              <a:avLst/>
              <a:gdLst/>
              <a:ahLst/>
              <a:cxnLst/>
              <a:rect l="l" t="t" r="r" b="b"/>
              <a:pathLst>
                <a:path w="285750" h="81404" extrusionOk="0">
                  <a:moveTo>
                    <a:pt x="0" y="0"/>
                  </a:moveTo>
                  <a:lnTo>
                    <a:pt x="0" y="81403"/>
                  </a:lnTo>
                  <a:lnTo>
                    <a:pt x="285750" y="81403"/>
                  </a:lnTo>
                  <a:lnTo>
                    <a:pt x="28575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15"/>
            <p:cNvSpPr/>
            <p:nvPr/>
          </p:nvSpPr>
          <p:spPr>
            <a:xfrm>
              <a:off x="-614953" y="80907"/>
              <a:ext cx="4334126" cy="910694"/>
            </a:xfrm>
            <a:custGeom>
              <a:avLst/>
              <a:gdLst/>
              <a:ahLst/>
              <a:cxnLst/>
              <a:rect l="l" t="t" r="r" b="b"/>
              <a:pathLst>
                <a:path w="235935" h="31005" extrusionOk="0">
                  <a:moveTo>
                    <a:pt x="0" y="8871"/>
                  </a:moveTo>
                  <a:cubicBezTo>
                    <a:pt x="27301" y="6882"/>
                    <a:pt x="54614" y="4906"/>
                    <a:pt x="81927" y="2918"/>
                  </a:cubicBezTo>
                  <a:cubicBezTo>
                    <a:pt x="84773" y="2715"/>
                    <a:pt x="88404" y="2858"/>
                    <a:pt x="89452" y="4977"/>
                  </a:cubicBezTo>
                  <a:cubicBezTo>
                    <a:pt x="90071" y="6204"/>
                    <a:pt x="89476" y="7680"/>
                    <a:pt x="90155" y="8894"/>
                  </a:cubicBezTo>
                  <a:cubicBezTo>
                    <a:pt x="91262" y="10871"/>
                    <a:pt x="94715" y="10895"/>
                    <a:pt x="97394" y="10585"/>
                  </a:cubicBezTo>
                  <a:cubicBezTo>
                    <a:pt x="127338" y="7097"/>
                    <a:pt x="157973" y="1"/>
                    <a:pt x="187274" y="5989"/>
                  </a:cubicBezTo>
                  <a:cubicBezTo>
                    <a:pt x="196763" y="7918"/>
                    <a:pt x="206252" y="11228"/>
                    <a:pt x="215932" y="10121"/>
                  </a:cubicBezTo>
                  <a:cubicBezTo>
                    <a:pt x="219790" y="9680"/>
                    <a:pt x="223552" y="8549"/>
                    <a:pt x="227434" y="8680"/>
                  </a:cubicBezTo>
                  <a:cubicBezTo>
                    <a:pt x="231327" y="8823"/>
                    <a:pt x="235566" y="10835"/>
                    <a:pt x="235780" y="13931"/>
                  </a:cubicBezTo>
                  <a:cubicBezTo>
                    <a:pt x="235935" y="16038"/>
                    <a:pt x="234089" y="17991"/>
                    <a:pt x="231803" y="19086"/>
                  </a:cubicBezTo>
                  <a:cubicBezTo>
                    <a:pt x="229517" y="20170"/>
                    <a:pt x="226814" y="20551"/>
                    <a:pt x="224195" y="20920"/>
                  </a:cubicBezTo>
                  <a:cubicBezTo>
                    <a:pt x="209789" y="22908"/>
                    <a:pt x="195096" y="24718"/>
                    <a:pt x="180594" y="23253"/>
                  </a:cubicBezTo>
                  <a:cubicBezTo>
                    <a:pt x="168926" y="22075"/>
                    <a:pt x="157556" y="18777"/>
                    <a:pt x="145792" y="18860"/>
                  </a:cubicBezTo>
                  <a:cubicBezTo>
                    <a:pt x="123718" y="19027"/>
                    <a:pt x="102620" y="31004"/>
                    <a:pt x="81034" y="27313"/>
                  </a:cubicBezTo>
                  <a:cubicBezTo>
                    <a:pt x="77022" y="26635"/>
                    <a:pt x="72474" y="24694"/>
                    <a:pt x="72367" y="21432"/>
                  </a:cubicBezTo>
                  <a:cubicBezTo>
                    <a:pt x="72307" y="19396"/>
                    <a:pt x="74081" y="17300"/>
                    <a:pt x="73045" y="15431"/>
                  </a:cubicBezTo>
                  <a:cubicBezTo>
                    <a:pt x="71747" y="13062"/>
                    <a:pt x="67485" y="13300"/>
                    <a:pt x="64342" y="13943"/>
                  </a:cubicBezTo>
                  <a:cubicBezTo>
                    <a:pt x="50673" y="16729"/>
                    <a:pt x="37005" y="19515"/>
                    <a:pt x="23337" y="22301"/>
                  </a:cubicBezTo>
                  <a:cubicBezTo>
                    <a:pt x="19622" y="23063"/>
                    <a:pt x="15836" y="23825"/>
                    <a:pt x="12014" y="23634"/>
                  </a:cubicBezTo>
                  <a:cubicBezTo>
                    <a:pt x="8180" y="23444"/>
                    <a:pt x="4239" y="22134"/>
                    <a:pt x="2179" y="19574"/>
                  </a:cubicBezTo>
                  <a:cubicBezTo>
                    <a:pt x="108" y="17003"/>
                    <a:pt x="608" y="13097"/>
                    <a:pt x="3822" y="11442"/>
                  </a:cubicBezTo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15"/>
            <p:cNvSpPr/>
            <p:nvPr/>
          </p:nvSpPr>
          <p:spPr>
            <a:xfrm flipH="1">
              <a:off x="5852111" y="1402932"/>
              <a:ext cx="622168" cy="2401525"/>
            </a:xfrm>
            <a:custGeom>
              <a:avLst/>
              <a:gdLst/>
              <a:ahLst/>
              <a:cxnLst/>
              <a:rect l="l" t="t" r="r" b="b"/>
              <a:pathLst>
                <a:path w="21182" h="81761" extrusionOk="0">
                  <a:moveTo>
                    <a:pt x="1" y="0"/>
                  </a:moveTo>
                  <a:lnTo>
                    <a:pt x="1" y="81760"/>
                  </a:lnTo>
                  <a:lnTo>
                    <a:pt x="21182" y="81760"/>
                  </a:lnTo>
                  <a:lnTo>
                    <a:pt x="211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15"/>
            <p:cNvSpPr/>
            <p:nvPr/>
          </p:nvSpPr>
          <p:spPr>
            <a:xfrm flipH="1">
              <a:off x="6328768" y="2620627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15"/>
            <p:cNvSpPr/>
            <p:nvPr/>
          </p:nvSpPr>
          <p:spPr>
            <a:xfrm flipH="1">
              <a:off x="6192714" y="2620627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15"/>
            <p:cNvSpPr/>
            <p:nvPr/>
          </p:nvSpPr>
          <p:spPr>
            <a:xfrm flipH="1">
              <a:off x="6057043" y="2620627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1" y="1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15"/>
            <p:cNvSpPr/>
            <p:nvPr/>
          </p:nvSpPr>
          <p:spPr>
            <a:xfrm flipH="1">
              <a:off x="5920989" y="2620627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15"/>
            <p:cNvSpPr/>
            <p:nvPr/>
          </p:nvSpPr>
          <p:spPr>
            <a:xfrm flipH="1">
              <a:off x="6328768" y="2803177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0" y="1"/>
                  </a:moveTo>
                  <a:lnTo>
                    <a:pt x="0" y="4097"/>
                  </a:lnTo>
                  <a:lnTo>
                    <a:pt x="2132" y="4097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15"/>
            <p:cNvSpPr/>
            <p:nvPr/>
          </p:nvSpPr>
          <p:spPr>
            <a:xfrm flipH="1">
              <a:off x="6192714" y="2803177"/>
              <a:ext cx="62975" cy="120339"/>
            </a:xfrm>
            <a:custGeom>
              <a:avLst/>
              <a:gdLst/>
              <a:ahLst/>
              <a:cxnLst/>
              <a:rect l="l" t="t" r="r" b="b"/>
              <a:pathLst>
                <a:path w="2144" h="4097" extrusionOk="0">
                  <a:moveTo>
                    <a:pt x="0" y="1"/>
                  </a:moveTo>
                  <a:lnTo>
                    <a:pt x="0" y="4097"/>
                  </a:lnTo>
                  <a:lnTo>
                    <a:pt x="2143" y="4097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15"/>
            <p:cNvSpPr/>
            <p:nvPr/>
          </p:nvSpPr>
          <p:spPr>
            <a:xfrm flipH="1">
              <a:off x="6057043" y="2803177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1" y="1"/>
                  </a:moveTo>
                  <a:lnTo>
                    <a:pt x="1" y="4097"/>
                  </a:lnTo>
                  <a:lnTo>
                    <a:pt x="2132" y="4097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15"/>
            <p:cNvSpPr/>
            <p:nvPr/>
          </p:nvSpPr>
          <p:spPr>
            <a:xfrm flipH="1">
              <a:off x="5920989" y="2803177"/>
              <a:ext cx="62975" cy="120339"/>
            </a:xfrm>
            <a:custGeom>
              <a:avLst/>
              <a:gdLst/>
              <a:ahLst/>
              <a:cxnLst/>
              <a:rect l="l" t="t" r="r" b="b"/>
              <a:pathLst>
                <a:path w="2144" h="4097" extrusionOk="0">
                  <a:moveTo>
                    <a:pt x="0" y="1"/>
                  </a:moveTo>
                  <a:lnTo>
                    <a:pt x="0" y="4097"/>
                  </a:lnTo>
                  <a:lnTo>
                    <a:pt x="2143" y="4097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15"/>
            <p:cNvSpPr/>
            <p:nvPr/>
          </p:nvSpPr>
          <p:spPr>
            <a:xfrm flipH="1">
              <a:off x="6328768" y="2985404"/>
              <a:ext cx="62622" cy="120662"/>
            </a:xfrm>
            <a:custGeom>
              <a:avLst/>
              <a:gdLst/>
              <a:ahLst/>
              <a:cxnLst/>
              <a:rect l="l" t="t" r="r" b="b"/>
              <a:pathLst>
                <a:path w="2132" h="4108" extrusionOk="0">
                  <a:moveTo>
                    <a:pt x="0" y="0"/>
                  </a:moveTo>
                  <a:lnTo>
                    <a:pt x="0" y="4108"/>
                  </a:lnTo>
                  <a:lnTo>
                    <a:pt x="2132" y="4108"/>
                  </a:lnTo>
                  <a:lnTo>
                    <a:pt x="2132" y="0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15"/>
            <p:cNvSpPr/>
            <p:nvPr/>
          </p:nvSpPr>
          <p:spPr>
            <a:xfrm flipH="1">
              <a:off x="6192714" y="2985404"/>
              <a:ext cx="62975" cy="120662"/>
            </a:xfrm>
            <a:custGeom>
              <a:avLst/>
              <a:gdLst/>
              <a:ahLst/>
              <a:cxnLst/>
              <a:rect l="l" t="t" r="r" b="b"/>
              <a:pathLst>
                <a:path w="2144" h="4108" extrusionOk="0">
                  <a:moveTo>
                    <a:pt x="0" y="0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15"/>
            <p:cNvSpPr/>
            <p:nvPr/>
          </p:nvSpPr>
          <p:spPr>
            <a:xfrm flipH="1">
              <a:off x="6057043" y="2985404"/>
              <a:ext cx="62622" cy="120662"/>
            </a:xfrm>
            <a:custGeom>
              <a:avLst/>
              <a:gdLst/>
              <a:ahLst/>
              <a:cxnLst/>
              <a:rect l="l" t="t" r="r" b="b"/>
              <a:pathLst>
                <a:path w="2132" h="4108" extrusionOk="0">
                  <a:moveTo>
                    <a:pt x="1" y="0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15"/>
            <p:cNvSpPr/>
            <p:nvPr/>
          </p:nvSpPr>
          <p:spPr>
            <a:xfrm flipH="1">
              <a:off x="5920989" y="2985404"/>
              <a:ext cx="62975" cy="120662"/>
            </a:xfrm>
            <a:custGeom>
              <a:avLst/>
              <a:gdLst/>
              <a:ahLst/>
              <a:cxnLst/>
              <a:rect l="l" t="t" r="r" b="b"/>
              <a:pathLst>
                <a:path w="2144" h="4108" extrusionOk="0">
                  <a:moveTo>
                    <a:pt x="0" y="0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15"/>
            <p:cNvSpPr/>
            <p:nvPr/>
          </p:nvSpPr>
          <p:spPr>
            <a:xfrm flipH="1">
              <a:off x="6328768" y="3167954"/>
              <a:ext cx="62622" cy="120662"/>
            </a:xfrm>
            <a:custGeom>
              <a:avLst/>
              <a:gdLst/>
              <a:ahLst/>
              <a:cxnLst/>
              <a:rect l="l" t="t" r="r" b="b"/>
              <a:pathLst>
                <a:path w="2132" h="4108" extrusionOk="0">
                  <a:moveTo>
                    <a:pt x="0" y="0"/>
                  </a:moveTo>
                  <a:lnTo>
                    <a:pt x="0" y="4108"/>
                  </a:lnTo>
                  <a:lnTo>
                    <a:pt x="2132" y="4108"/>
                  </a:lnTo>
                  <a:lnTo>
                    <a:pt x="2132" y="0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15"/>
            <p:cNvSpPr/>
            <p:nvPr/>
          </p:nvSpPr>
          <p:spPr>
            <a:xfrm flipH="1">
              <a:off x="3624775" y="3210220"/>
              <a:ext cx="5521325" cy="2371024"/>
            </a:xfrm>
            <a:custGeom>
              <a:avLst/>
              <a:gdLst/>
              <a:ahLst/>
              <a:cxnLst/>
              <a:rect l="l" t="t" r="r" b="b"/>
              <a:pathLst>
                <a:path w="187976" h="78142" extrusionOk="0">
                  <a:moveTo>
                    <a:pt x="59281" y="1"/>
                  </a:moveTo>
                  <a:cubicBezTo>
                    <a:pt x="58079" y="1"/>
                    <a:pt x="1179" y="3739"/>
                    <a:pt x="0" y="4025"/>
                  </a:cubicBezTo>
                  <a:lnTo>
                    <a:pt x="0" y="78141"/>
                  </a:lnTo>
                  <a:lnTo>
                    <a:pt x="38695" y="78141"/>
                  </a:lnTo>
                  <a:cubicBezTo>
                    <a:pt x="39100" y="78141"/>
                    <a:pt x="94952" y="44959"/>
                    <a:pt x="114300" y="35577"/>
                  </a:cubicBezTo>
                  <a:cubicBezTo>
                    <a:pt x="127480" y="29183"/>
                    <a:pt x="138565" y="25016"/>
                    <a:pt x="155531" y="18170"/>
                  </a:cubicBezTo>
                  <a:cubicBezTo>
                    <a:pt x="157091" y="17527"/>
                    <a:pt x="187976" y="8133"/>
                    <a:pt x="187976" y="5216"/>
                  </a:cubicBezTo>
                  <a:cubicBezTo>
                    <a:pt x="187976" y="1203"/>
                    <a:pt x="165842" y="394"/>
                    <a:pt x="163080" y="382"/>
                  </a:cubicBezTo>
                  <a:cubicBezTo>
                    <a:pt x="159234" y="370"/>
                    <a:pt x="155377" y="358"/>
                    <a:pt x="151519" y="334"/>
                  </a:cubicBezTo>
                  <a:cubicBezTo>
                    <a:pt x="146375" y="322"/>
                    <a:pt x="141232" y="298"/>
                    <a:pt x="136088" y="287"/>
                  </a:cubicBezTo>
                  <a:cubicBezTo>
                    <a:pt x="130207" y="263"/>
                    <a:pt x="124337" y="239"/>
                    <a:pt x="118455" y="215"/>
                  </a:cubicBezTo>
                  <a:cubicBezTo>
                    <a:pt x="112407" y="191"/>
                    <a:pt x="106347" y="179"/>
                    <a:pt x="100298" y="156"/>
                  </a:cubicBezTo>
                  <a:cubicBezTo>
                    <a:pt x="94619" y="132"/>
                    <a:pt x="88940" y="108"/>
                    <a:pt x="83272" y="84"/>
                  </a:cubicBezTo>
                  <a:cubicBezTo>
                    <a:pt x="78522" y="72"/>
                    <a:pt x="73783" y="60"/>
                    <a:pt x="69044" y="37"/>
                  </a:cubicBezTo>
                  <a:cubicBezTo>
                    <a:pt x="65794" y="25"/>
                    <a:pt x="62532" y="13"/>
                    <a:pt x="59281" y="1"/>
                  </a:cubicBez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15"/>
            <p:cNvSpPr/>
            <p:nvPr/>
          </p:nvSpPr>
          <p:spPr>
            <a:xfrm flipH="1">
              <a:off x="6192714" y="3167954"/>
              <a:ext cx="62975" cy="120662"/>
            </a:xfrm>
            <a:custGeom>
              <a:avLst/>
              <a:gdLst/>
              <a:ahLst/>
              <a:cxnLst/>
              <a:rect l="l" t="t" r="r" b="b"/>
              <a:pathLst>
                <a:path w="2144" h="4108" extrusionOk="0">
                  <a:moveTo>
                    <a:pt x="0" y="0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15"/>
            <p:cNvSpPr/>
            <p:nvPr/>
          </p:nvSpPr>
          <p:spPr>
            <a:xfrm flipH="1">
              <a:off x="6057043" y="3167954"/>
              <a:ext cx="62622" cy="120662"/>
            </a:xfrm>
            <a:custGeom>
              <a:avLst/>
              <a:gdLst/>
              <a:ahLst/>
              <a:cxnLst/>
              <a:rect l="l" t="t" r="r" b="b"/>
              <a:pathLst>
                <a:path w="2132" h="4108" extrusionOk="0">
                  <a:moveTo>
                    <a:pt x="1" y="0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15"/>
            <p:cNvSpPr/>
            <p:nvPr/>
          </p:nvSpPr>
          <p:spPr>
            <a:xfrm flipH="1">
              <a:off x="5920989" y="3167954"/>
              <a:ext cx="62975" cy="120662"/>
            </a:xfrm>
            <a:custGeom>
              <a:avLst/>
              <a:gdLst/>
              <a:ahLst/>
              <a:cxnLst/>
              <a:rect l="l" t="t" r="r" b="b"/>
              <a:pathLst>
                <a:path w="2144" h="4108" extrusionOk="0">
                  <a:moveTo>
                    <a:pt x="0" y="0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15"/>
            <p:cNvSpPr/>
            <p:nvPr/>
          </p:nvSpPr>
          <p:spPr>
            <a:xfrm flipH="1">
              <a:off x="6328768" y="2433877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0" y="1"/>
                  </a:moveTo>
                  <a:lnTo>
                    <a:pt x="0" y="4109"/>
                  </a:lnTo>
                  <a:lnTo>
                    <a:pt x="2132" y="4109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15"/>
            <p:cNvSpPr/>
            <p:nvPr/>
          </p:nvSpPr>
          <p:spPr>
            <a:xfrm flipH="1">
              <a:off x="6192714" y="2433877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9"/>
                  </a:lnTo>
                  <a:lnTo>
                    <a:pt x="2143" y="4109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15"/>
            <p:cNvSpPr/>
            <p:nvPr/>
          </p:nvSpPr>
          <p:spPr>
            <a:xfrm flipH="1">
              <a:off x="6057043" y="2433877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1" y="1"/>
                  </a:moveTo>
                  <a:lnTo>
                    <a:pt x="1" y="4109"/>
                  </a:lnTo>
                  <a:lnTo>
                    <a:pt x="2132" y="4109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15"/>
            <p:cNvSpPr/>
            <p:nvPr/>
          </p:nvSpPr>
          <p:spPr>
            <a:xfrm flipH="1">
              <a:off x="5920989" y="2433877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9"/>
                  </a:lnTo>
                  <a:lnTo>
                    <a:pt x="2143" y="4109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15"/>
            <p:cNvSpPr/>
            <p:nvPr/>
          </p:nvSpPr>
          <p:spPr>
            <a:xfrm flipH="1">
              <a:off x="6328768" y="1685143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15"/>
            <p:cNvSpPr/>
            <p:nvPr/>
          </p:nvSpPr>
          <p:spPr>
            <a:xfrm flipH="1">
              <a:off x="6192714" y="1685143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15"/>
            <p:cNvSpPr/>
            <p:nvPr/>
          </p:nvSpPr>
          <p:spPr>
            <a:xfrm flipH="1">
              <a:off x="6057043" y="1685143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1" y="1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15"/>
            <p:cNvSpPr/>
            <p:nvPr/>
          </p:nvSpPr>
          <p:spPr>
            <a:xfrm flipH="1">
              <a:off x="5920989" y="1685143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15"/>
            <p:cNvSpPr/>
            <p:nvPr/>
          </p:nvSpPr>
          <p:spPr>
            <a:xfrm flipH="1">
              <a:off x="6328768" y="1867693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0" y="1"/>
                  </a:moveTo>
                  <a:lnTo>
                    <a:pt x="0" y="4096"/>
                  </a:lnTo>
                  <a:lnTo>
                    <a:pt x="2132" y="4096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15"/>
            <p:cNvSpPr/>
            <p:nvPr/>
          </p:nvSpPr>
          <p:spPr>
            <a:xfrm flipH="1">
              <a:off x="6192714" y="1867693"/>
              <a:ext cx="62975" cy="120339"/>
            </a:xfrm>
            <a:custGeom>
              <a:avLst/>
              <a:gdLst/>
              <a:ahLst/>
              <a:cxnLst/>
              <a:rect l="l" t="t" r="r" b="b"/>
              <a:pathLst>
                <a:path w="2144" h="4097" extrusionOk="0">
                  <a:moveTo>
                    <a:pt x="0" y="1"/>
                  </a:moveTo>
                  <a:lnTo>
                    <a:pt x="0" y="4096"/>
                  </a:lnTo>
                  <a:lnTo>
                    <a:pt x="2143" y="4096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15"/>
            <p:cNvSpPr/>
            <p:nvPr/>
          </p:nvSpPr>
          <p:spPr>
            <a:xfrm flipH="1">
              <a:off x="6057043" y="1867693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1" y="1"/>
                  </a:moveTo>
                  <a:lnTo>
                    <a:pt x="1" y="4096"/>
                  </a:lnTo>
                  <a:lnTo>
                    <a:pt x="2132" y="4096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15"/>
            <p:cNvSpPr/>
            <p:nvPr/>
          </p:nvSpPr>
          <p:spPr>
            <a:xfrm flipH="1">
              <a:off x="5920989" y="1867693"/>
              <a:ext cx="62975" cy="120339"/>
            </a:xfrm>
            <a:custGeom>
              <a:avLst/>
              <a:gdLst/>
              <a:ahLst/>
              <a:cxnLst/>
              <a:rect l="l" t="t" r="r" b="b"/>
              <a:pathLst>
                <a:path w="2144" h="4097" extrusionOk="0">
                  <a:moveTo>
                    <a:pt x="0" y="1"/>
                  </a:moveTo>
                  <a:lnTo>
                    <a:pt x="0" y="4096"/>
                  </a:lnTo>
                  <a:lnTo>
                    <a:pt x="2143" y="4096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15"/>
            <p:cNvSpPr/>
            <p:nvPr/>
          </p:nvSpPr>
          <p:spPr>
            <a:xfrm flipH="1">
              <a:off x="6328768" y="2049890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0" y="1"/>
                  </a:moveTo>
                  <a:lnTo>
                    <a:pt x="0" y="4109"/>
                  </a:lnTo>
                  <a:lnTo>
                    <a:pt x="2132" y="4109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15"/>
            <p:cNvSpPr/>
            <p:nvPr/>
          </p:nvSpPr>
          <p:spPr>
            <a:xfrm flipH="1">
              <a:off x="6192714" y="2049890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9"/>
                  </a:lnTo>
                  <a:lnTo>
                    <a:pt x="2143" y="4109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15"/>
            <p:cNvSpPr/>
            <p:nvPr/>
          </p:nvSpPr>
          <p:spPr>
            <a:xfrm flipH="1">
              <a:off x="6057043" y="2049890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1" y="1"/>
                  </a:moveTo>
                  <a:lnTo>
                    <a:pt x="1" y="4109"/>
                  </a:lnTo>
                  <a:lnTo>
                    <a:pt x="2132" y="4109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15"/>
            <p:cNvSpPr/>
            <p:nvPr/>
          </p:nvSpPr>
          <p:spPr>
            <a:xfrm flipH="1">
              <a:off x="5920989" y="2049890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9"/>
                  </a:lnTo>
                  <a:lnTo>
                    <a:pt x="2143" y="4109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15"/>
            <p:cNvSpPr/>
            <p:nvPr/>
          </p:nvSpPr>
          <p:spPr>
            <a:xfrm flipH="1">
              <a:off x="6328768" y="2232440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0" y="1"/>
                  </a:moveTo>
                  <a:lnTo>
                    <a:pt x="0" y="4109"/>
                  </a:lnTo>
                  <a:lnTo>
                    <a:pt x="2132" y="4109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15"/>
            <p:cNvSpPr/>
            <p:nvPr/>
          </p:nvSpPr>
          <p:spPr>
            <a:xfrm flipH="1">
              <a:off x="6192714" y="2232440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9"/>
                  </a:lnTo>
                  <a:lnTo>
                    <a:pt x="2143" y="4109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15"/>
            <p:cNvSpPr/>
            <p:nvPr/>
          </p:nvSpPr>
          <p:spPr>
            <a:xfrm flipH="1">
              <a:off x="6057043" y="2232440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1" y="1"/>
                  </a:moveTo>
                  <a:lnTo>
                    <a:pt x="1" y="4109"/>
                  </a:lnTo>
                  <a:lnTo>
                    <a:pt x="2132" y="4109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15"/>
            <p:cNvSpPr/>
            <p:nvPr/>
          </p:nvSpPr>
          <p:spPr>
            <a:xfrm flipH="1">
              <a:off x="5920989" y="2232440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9"/>
                  </a:lnTo>
                  <a:lnTo>
                    <a:pt x="2143" y="4109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15"/>
            <p:cNvSpPr/>
            <p:nvPr/>
          </p:nvSpPr>
          <p:spPr>
            <a:xfrm flipH="1">
              <a:off x="6328768" y="1498745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0" y="1"/>
                  </a:moveTo>
                  <a:lnTo>
                    <a:pt x="0" y="4096"/>
                  </a:lnTo>
                  <a:lnTo>
                    <a:pt x="2132" y="4096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15"/>
            <p:cNvSpPr/>
            <p:nvPr/>
          </p:nvSpPr>
          <p:spPr>
            <a:xfrm flipH="1">
              <a:off x="6192714" y="1498745"/>
              <a:ext cx="62975" cy="120339"/>
            </a:xfrm>
            <a:custGeom>
              <a:avLst/>
              <a:gdLst/>
              <a:ahLst/>
              <a:cxnLst/>
              <a:rect l="l" t="t" r="r" b="b"/>
              <a:pathLst>
                <a:path w="2144" h="4097" extrusionOk="0">
                  <a:moveTo>
                    <a:pt x="0" y="1"/>
                  </a:moveTo>
                  <a:lnTo>
                    <a:pt x="0" y="4096"/>
                  </a:lnTo>
                  <a:lnTo>
                    <a:pt x="2143" y="4096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15"/>
            <p:cNvSpPr/>
            <p:nvPr/>
          </p:nvSpPr>
          <p:spPr>
            <a:xfrm flipH="1">
              <a:off x="6057043" y="1498745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1" y="1"/>
                  </a:moveTo>
                  <a:lnTo>
                    <a:pt x="1" y="4096"/>
                  </a:lnTo>
                  <a:lnTo>
                    <a:pt x="2132" y="4096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15"/>
            <p:cNvSpPr/>
            <p:nvPr/>
          </p:nvSpPr>
          <p:spPr>
            <a:xfrm flipH="1">
              <a:off x="5920989" y="1498745"/>
              <a:ext cx="62975" cy="120339"/>
            </a:xfrm>
            <a:custGeom>
              <a:avLst/>
              <a:gdLst/>
              <a:ahLst/>
              <a:cxnLst/>
              <a:rect l="l" t="t" r="r" b="b"/>
              <a:pathLst>
                <a:path w="2144" h="4097" extrusionOk="0">
                  <a:moveTo>
                    <a:pt x="0" y="1"/>
                  </a:moveTo>
                  <a:lnTo>
                    <a:pt x="0" y="4096"/>
                  </a:lnTo>
                  <a:lnTo>
                    <a:pt x="2143" y="4096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15"/>
            <p:cNvSpPr/>
            <p:nvPr/>
          </p:nvSpPr>
          <p:spPr>
            <a:xfrm flipH="1">
              <a:off x="5008232" y="1402932"/>
              <a:ext cx="622168" cy="2270094"/>
            </a:xfrm>
            <a:custGeom>
              <a:avLst/>
              <a:gdLst/>
              <a:ahLst/>
              <a:cxnLst/>
              <a:rect l="l" t="t" r="r" b="b"/>
              <a:pathLst>
                <a:path w="21182" h="81761" extrusionOk="0">
                  <a:moveTo>
                    <a:pt x="0" y="0"/>
                  </a:moveTo>
                  <a:lnTo>
                    <a:pt x="0" y="81760"/>
                  </a:lnTo>
                  <a:lnTo>
                    <a:pt x="21182" y="81760"/>
                  </a:lnTo>
                  <a:lnTo>
                    <a:pt x="211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15"/>
            <p:cNvSpPr/>
            <p:nvPr/>
          </p:nvSpPr>
          <p:spPr>
            <a:xfrm flipH="1">
              <a:off x="5480695" y="2620627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31" y="4108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15"/>
            <p:cNvSpPr/>
            <p:nvPr/>
          </p:nvSpPr>
          <p:spPr>
            <a:xfrm flipH="1">
              <a:off x="5345024" y="2620627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1" y="1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15"/>
            <p:cNvSpPr/>
            <p:nvPr/>
          </p:nvSpPr>
          <p:spPr>
            <a:xfrm flipH="1">
              <a:off x="5208970" y="2620627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15"/>
            <p:cNvSpPr/>
            <p:nvPr/>
          </p:nvSpPr>
          <p:spPr>
            <a:xfrm flipH="1">
              <a:off x="5073269" y="2620627"/>
              <a:ext cx="62652" cy="120692"/>
            </a:xfrm>
            <a:custGeom>
              <a:avLst/>
              <a:gdLst/>
              <a:ahLst/>
              <a:cxnLst/>
              <a:rect l="l" t="t" r="r" b="b"/>
              <a:pathLst>
                <a:path w="2133" h="4109" extrusionOk="0">
                  <a:moveTo>
                    <a:pt x="1" y="1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15"/>
            <p:cNvSpPr/>
            <p:nvPr/>
          </p:nvSpPr>
          <p:spPr>
            <a:xfrm flipH="1">
              <a:off x="5480695" y="2803177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0" y="1"/>
                  </a:moveTo>
                  <a:lnTo>
                    <a:pt x="0" y="4097"/>
                  </a:lnTo>
                  <a:lnTo>
                    <a:pt x="2131" y="4097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15"/>
            <p:cNvSpPr/>
            <p:nvPr/>
          </p:nvSpPr>
          <p:spPr>
            <a:xfrm flipH="1">
              <a:off x="5345024" y="2803177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1" y="1"/>
                  </a:moveTo>
                  <a:lnTo>
                    <a:pt x="1" y="4097"/>
                  </a:lnTo>
                  <a:lnTo>
                    <a:pt x="2132" y="4097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15"/>
            <p:cNvSpPr/>
            <p:nvPr/>
          </p:nvSpPr>
          <p:spPr>
            <a:xfrm flipH="1">
              <a:off x="5208970" y="2803177"/>
              <a:ext cx="62975" cy="120339"/>
            </a:xfrm>
            <a:custGeom>
              <a:avLst/>
              <a:gdLst/>
              <a:ahLst/>
              <a:cxnLst/>
              <a:rect l="l" t="t" r="r" b="b"/>
              <a:pathLst>
                <a:path w="2144" h="4097" extrusionOk="0">
                  <a:moveTo>
                    <a:pt x="0" y="1"/>
                  </a:moveTo>
                  <a:lnTo>
                    <a:pt x="0" y="4097"/>
                  </a:lnTo>
                  <a:lnTo>
                    <a:pt x="2143" y="4097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15"/>
            <p:cNvSpPr/>
            <p:nvPr/>
          </p:nvSpPr>
          <p:spPr>
            <a:xfrm flipH="1">
              <a:off x="5073269" y="2803177"/>
              <a:ext cx="62652" cy="120339"/>
            </a:xfrm>
            <a:custGeom>
              <a:avLst/>
              <a:gdLst/>
              <a:ahLst/>
              <a:cxnLst/>
              <a:rect l="l" t="t" r="r" b="b"/>
              <a:pathLst>
                <a:path w="2133" h="4097" extrusionOk="0">
                  <a:moveTo>
                    <a:pt x="1" y="1"/>
                  </a:moveTo>
                  <a:lnTo>
                    <a:pt x="1" y="4097"/>
                  </a:lnTo>
                  <a:lnTo>
                    <a:pt x="2132" y="4097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15"/>
            <p:cNvSpPr/>
            <p:nvPr/>
          </p:nvSpPr>
          <p:spPr>
            <a:xfrm flipH="1">
              <a:off x="5480695" y="2985404"/>
              <a:ext cx="62622" cy="120662"/>
            </a:xfrm>
            <a:custGeom>
              <a:avLst/>
              <a:gdLst/>
              <a:ahLst/>
              <a:cxnLst/>
              <a:rect l="l" t="t" r="r" b="b"/>
              <a:pathLst>
                <a:path w="2132" h="4108" extrusionOk="0">
                  <a:moveTo>
                    <a:pt x="0" y="0"/>
                  </a:moveTo>
                  <a:lnTo>
                    <a:pt x="0" y="4108"/>
                  </a:lnTo>
                  <a:lnTo>
                    <a:pt x="2131" y="4108"/>
                  </a:lnTo>
                  <a:lnTo>
                    <a:pt x="21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15"/>
            <p:cNvSpPr/>
            <p:nvPr/>
          </p:nvSpPr>
          <p:spPr>
            <a:xfrm flipH="1">
              <a:off x="5345024" y="2985404"/>
              <a:ext cx="62622" cy="120662"/>
            </a:xfrm>
            <a:custGeom>
              <a:avLst/>
              <a:gdLst/>
              <a:ahLst/>
              <a:cxnLst/>
              <a:rect l="l" t="t" r="r" b="b"/>
              <a:pathLst>
                <a:path w="2132" h="4108" extrusionOk="0">
                  <a:moveTo>
                    <a:pt x="1" y="0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15"/>
            <p:cNvSpPr/>
            <p:nvPr/>
          </p:nvSpPr>
          <p:spPr>
            <a:xfrm flipH="1">
              <a:off x="5208970" y="2985404"/>
              <a:ext cx="62975" cy="120662"/>
            </a:xfrm>
            <a:custGeom>
              <a:avLst/>
              <a:gdLst/>
              <a:ahLst/>
              <a:cxnLst/>
              <a:rect l="l" t="t" r="r" b="b"/>
              <a:pathLst>
                <a:path w="2144" h="4108" extrusionOk="0">
                  <a:moveTo>
                    <a:pt x="0" y="0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15"/>
            <p:cNvSpPr/>
            <p:nvPr/>
          </p:nvSpPr>
          <p:spPr>
            <a:xfrm flipH="1">
              <a:off x="5073269" y="2985404"/>
              <a:ext cx="62652" cy="120662"/>
            </a:xfrm>
            <a:custGeom>
              <a:avLst/>
              <a:gdLst/>
              <a:ahLst/>
              <a:cxnLst/>
              <a:rect l="l" t="t" r="r" b="b"/>
              <a:pathLst>
                <a:path w="2133" h="4108" extrusionOk="0">
                  <a:moveTo>
                    <a:pt x="1" y="0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15"/>
            <p:cNvSpPr/>
            <p:nvPr/>
          </p:nvSpPr>
          <p:spPr>
            <a:xfrm flipH="1">
              <a:off x="5480695" y="3167954"/>
              <a:ext cx="62622" cy="120662"/>
            </a:xfrm>
            <a:custGeom>
              <a:avLst/>
              <a:gdLst/>
              <a:ahLst/>
              <a:cxnLst/>
              <a:rect l="l" t="t" r="r" b="b"/>
              <a:pathLst>
                <a:path w="2132" h="4108" extrusionOk="0">
                  <a:moveTo>
                    <a:pt x="0" y="0"/>
                  </a:moveTo>
                  <a:lnTo>
                    <a:pt x="0" y="4108"/>
                  </a:lnTo>
                  <a:lnTo>
                    <a:pt x="2131" y="4108"/>
                  </a:lnTo>
                  <a:lnTo>
                    <a:pt x="21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15"/>
            <p:cNvSpPr/>
            <p:nvPr/>
          </p:nvSpPr>
          <p:spPr>
            <a:xfrm flipH="1">
              <a:off x="5345024" y="3167954"/>
              <a:ext cx="62622" cy="120662"/>
            </a:xfrm>
            <a:custGeom>
              <a:avLst/>
              <a:gdLst/>
              <a:ahLst/>
              <a:cxnLst/>
              <a:rect l="l" t="t" r="r" b="b"/>
              <a:pathLst>
                <a:path w="2132" h="4108" extrusionOk="0">
                  <a:moveTo>
                    <a:pt x="1" y="0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15"/>
            <p:cNvSpPr/>
            <p:nvPr/>
          </p:nvSpPr>
          <p:spPr>
            <a:xfrm flipH="1">
              <a:off x="5208970" y="3167954"/>
              <a:ext cx="62975" cy="120662"/>
            </a:xfrm>
            <a:custGeom>
              <a:avLst/>
              <a:gdLst/>
              <a:ahLst/>
              <a:cxnLst/>
              <a:rect l="l" t="t" r="r" b="b"/>
              <a:pathLst>
                <a:path w="2144" h="4108" extrusionOk="0">
                  <a:moveTo>
                    <a:pt x="0" y="0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15"/>
            <p:cNvSpPr/>
            <p:nvPr/>
          </p:nvSpPr>
          <p:spPr>
            <a:xfrm flipH="1">
              <a:off x="5073269" y="3167954"/>
              <a:ext cx="62652" cy="120662"/>
            </a:xfrm>
            <a:custGeom>
              <a:avLst/>
              <a:gdLst/>
              <a:ahLst/>
              <a:cxnLst/>
              <a:rect l="l" t="t" r="r" b="b"/>
              <a:pathLst>
                <a:path w="2133" h="4108" extrusionOk="0">
                  <a:moveTo>
                    <a:pt x="1" y="0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15"/>
            <p:cNvSpPr/>
            <p:nvPr/>
          </p:nvSpPr>
          <p:spPr>
            <a:xfrm flipH="1">
              <a:off x="5480695" y="2433877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0" y="1"/>
                  </a:moveTo>
                  <a:lnTo>
                    <a:pt x="0" y="4109"/>
                  </a:lnTo>
                  <a:lnTo>
                    <a:pt x="2131" y="4109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15"/>
            <p:cNvSpPr/>
            <p:nvPr/>
          </p:nvSpPr>
          <p:spPr>
            <a:xfrm flipH="1">
              <a:off x="5345024" y="2433877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1" y="1"/>
                  </a:moveTo>
                  <a:lnTo>
                    <a:pt x="1" y="4109"/>
                  </a:lnTo>
                  <a:lnTo>
                    <a:pt x="2132" y="4109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15"/>
            <p:cNvSpPr/>
            <p:nvPr/>
          </p:nvSpPr>
          <p:spPr>
            <a:xfrm flipH="1">
              <a:off x="5208970" y="2433877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9"/>
                  </a:lnTo>
                  <a:lnTo>
                    <a:pt x="2143" y="4109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15"/>
            <p:cNvSpPr/>
            <p:nvPr/>
          </p:nvSpPr>
          <p:spPr>
            <a:xfrm flipH="1">
              <a:off x="5073269" y="2433877"/>
              <a:ext cx="62652" cy="120692"/>
            </a:xfrm>
            <a:custGeom>
              <a:avLst/>
              <a:gdLst/>
              <a:ahLst/>
              <a:cxnLst/>
              <a:rect l="l" t="t" r="r" b="b"/>
              <a:pathLst>
                <a:path w="2133" h="4109" extrusionOk="0">
                  <a:moveTo>
                    <a:pt x="1" y="1"/>
                  </a:moveTo>
                  <a:lnTo>
                    <a:pt x="1" y="4109"/>
                  </a:lnTo>
                  <a:lnTo>
                    <a:pt x="2132" y="4109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15"/>
            <p:cNvSpPr/>
            <p:nvPr/>
          </p:nvSpPr>
          <p:spPr>
            <a:xfrm flipH="1">
              <a:off x="5480695" y="1704382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31" y="4108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15"/>
            <p:cNvSpPr/>
            <p:nvPr/>
          </p:nvSpPr>
          <p:spPr>
            <a:xfrm flipH="1">
              <a:off x="5345024" y="1704382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1" y="1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15"/>
            <p:cNvSpPr/>
            <p:nvPr/>
          </p:nvSpPr>
          <p:spPr>
            <a:xfrm flipH="1">
              <a:off x="5208970" y="1704382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15"/>
            <p:cNvSpPr/>
            <p:nvPr/>
          </p:nvSpPr>
          <p:spPr>
            <a:xfrm flipH="1">
              <a:off x="5073269" y="1704382"/>
              <a:ext cx="62652" cy="120692"/>
            </a:xfrm>
            <a:custGeom>
              <a:avLst/>
              <a:gdLst/>
              <a:ahLst/>
              <a:cxnLst/>
              <a:rect l="l" t="t" r="r" b="b"/>
              <a:pathLst>
                <a:path w="2133" h="4109" extrusionOk="0">
                  <a:moveTo>
                    <a:pt x="1" y="1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15"/>
            <p:cNvSpPr/>
            <p:nvPr/>
          </p:nvSpPr>
          <p:spPr>
            <a:xfrm flipH="1">
              <a:off x="5480695" y="1886932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31" y="4108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15"/>
            <p:cNvSpPr/>
            <p:nvPr/>
          </p:nvSpPr>
          <p:spPr>
            <a:xfrm flipH="1">
              <a:off x="5345024" y="1886932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1" y="1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15"/>
            <p:cNvSpPr/>
            <p:nvPr/>
          </p:nvSpPr>
          <p:spPr>
            <a:xfrm flipH="1">
              <a:off x="5208970" y="1886932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15"/>
            <p:cNvSpPr/>
            <p:nvPr/>
          </p:nvSpPr>
          <p:spPr>
            <a:xfrm flipH="1">
              <a:off x="5073269" y="1886932"/>
              <a:ext cx="62652" cy="120692"/>
            </a:xfrm>
            <a:custGeom>
              <a:avLst/>
              <a:gdLst/>
              <a:ahLst/>
              <a:cxnLst/>
              <a:rect l="l" t="t" r="r" b="b"/>
              <a:pathLst>
                <a:path w="2133" h="4109" extrusionOk="0">
                  <a:moveTo>
                    <a:pt x="1" y="1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15"/>
            <p:cNvSpPr/>
            <p:nvPr/>
          </p:nvSpPr>
          <p:spPr>
            <a:xfrm flipH="1">
              <a:off x="5480695" y="2069482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0" y="1"/>
                  </a:moveTo>
                  <a:lnTo>
                    <a:pt x="0" y="4096"/>
                  </a:lnTo>
                  <a:lnTo>
                    <a:pt x="2131" y="4096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15"/>
            <p:cNvSpPr/>
            <p:nvPr/>
          </p:nvSpPr>
          <p:spPr>
            <a:xfrm flipH="1">
              <a:off x="5345024" y="2069482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1" y="1"/>
                  </a:moveTo>
                  <a:lnTo>
                    <a:pt x="1" y="4096"/>
                  </a:lnTo>
                  <a:lnTo>
                    <a:pt x="2132" y="4096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15"/>
            <p:cNvSpPr/>
            <p:nvPr/>
          </p:nvSpPr>
          <p:spPr>
            <a:xfrm flipH="1">
              <a:off x="5208970" y="2069482"/>
              <a:ext cx="62975" cy="120339"/>
            </a:xfrm>
            <a:custGeom>
              <a:avLst/>
              <a:gdLst/>
              <a:ahLst/>
              <a:cxnLst/>
              <a:rect l="l" t="t" r="r" b="b"/>
              <a:pathLst>
                <a:path w="2144" h="4097" extrusionOk="0">
                  <a:moveTo>
                    <a:pt x="0" y="1"/>
                  </a:moveTo>
                  <a:lnTo>
                    <a:pt x="0" y="4096"/>
                  </a:lnTo>
                  <a:lnTo>
                    <a:pt x="2143" y="4096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15"/>
            <p:cNvSpPr/>
            <p:nvPr/>
          </p:nvSpPr>
          <p:spPr>
            <a:xfrm flipH="1">
              <a:off x="5073269" y="2069482"/>
              <a:ext cx="62652" cy="120339"/>
            </a:xfrm>
            <a:custGeom>
              <a:avLst/>
              <a:gdLst/>
              <a:ahLst/>
              <a:cxnLst/>
              <a:rect l="l" t="t" r="r" b="b"/>
              <a:pathLst>
                <a:path w="2133" h="4097" extrusionOk="0">
                  <a:moveTo>
                    <a:pt x="1" y="1"/>
                  </a:moveTo>
                  <a:lnTo>
                    <a:pt x="1" y="4096"/>
                  </a:lnTo>
                  <a:lnTo>
                    <a:pt x="2132" y="4096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15"/>
            <p:cNvSpPr/>
            <p:nvPr/>
          </p:nvSpPr>
          <p:spPr>
            <a:xfrm flipH="1">
              <a:off x="5480695" y="2251679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31" y="4108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15"/>
            <p:cNvSpPr/>
            <p:nvPr/>
          </p:nvSpPr>
          <p:spPr>
            <a:xfrm flipH="1">
              <a:off x="5345024" y="2251679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1" y="1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15"/>
            <p:cNvSpPr/>
            <p:nvPr/>
          </p:nvSpPr>
          <p:spPr>
            <a:xfrm flipH="1">
              <a:off x="5208970" y="2251679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15"/>
            <p:cNvSpPr/>
            <p:nvPr/>
          </p:nvSpPr>
          <p:spPr>
            <a:xfrm flipH="1">
              <a:off x="5073269" y="2251679"/>
              <a:ext cx="62652" cy="120692"/>
            </a:xfrm>
            <a:custGeom>
              <a:avLst/>
              <a:gdLst/>
              <a:ahLst/>
              <a:cxnLst/>
              <a:rect l="l" t="t" r="r" b="b"/>
              <a:pathLst>
                <a:path w="2133" h="4109" extrusionOk="0">
                  <a:moveTo>
                    <a:pt x="1" y="1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15"/>
            <p:cNvSpPr/>
            <p:nvPr/>
          </p:nvSpPr>
          <p:spPr>
            <a:xfrm flipH="1">
              <a:off x="5480695" y="1517984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0" y="1"/>
                  </a:moveTo>
                  <a:lnTo>
                    <a:pt x="0" y="4096"/>
                  </a:lnTo>
                  <a:lnTo>
                    <a:pt x="2131" y="4096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15"/>
            <p:cNvSpPr/>
            <p:nvPr/>
          </p:nvSpPr>
          <p:spPr>
            <a:xfrm flipH="1">
              <a:off x="5345024" y="1517984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1" y="1"/>
                  </a:moveTo>
                  <a:lnTo>
                    <a:pt x="1" y="4096"/>
                  </a:lnTo>
                  <a:lnTo>
                    <a:pt x="2132" y="4096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15"/>
            <p:cNvSpPr/>
            <p:nvPr/>
          </p:nvSpPr>
          <p:spPr>
            <a:xfrm flipH="1">
              <a:off x="5208970" y="1517984"/>
              <a:ext cx="62975" cy="120339"/>
            </a:xfrm>
            <a:custGeom>
              <a:avLst/>
              <a:gdLst/>
              <a:ahLst/>
              <a:cxnLst/>
              <a:rect l="l" t="t" r="r" b="b"/>
              <a:pathLst>
                <a:path w="2144" h="4097" extrusionOk="0">
                  <a:moveTo>
                    <a:pt x="0" y="1"/>
                  </a:moveTo>
                  <a:lnTo>
                    <a:pt x="0" y="4096"/>
                  </a:lnTo>
                  <a:lnTo>
                    <a:pt x="2143" y="4096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15"/>
            <p:cNvSpPr/>
            <p:nvPr/>
          </p:nvSpPr>
          <p:spPr>
            <a:xfrm flipH="1">
              <a:off x="5073269" y="1517984"/>
              <a:ext cx="62652" cy="120339"/>
            </a:xfrm>
            <a:custGeom>
              <a:avLst/>
              <a:gdLst/>
              <a:ahLst/>
              <a:cxnLst/>
              <a:rect l="l" t="t" r="r" b="b"/>
              <a:pathLst>
                <a:path w="2133" h="4097" extrusionOk="0">
                  <a:moveTo>
                    <a:pt x="1" y="1"/>
                  </a:moveTo>
                  <a:lnTo>
                    <a:pt x="1" y="4096"/>
                  </a:lnTo>
                  <a:lnTo>
                    <a:pt x="2132" y="4096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15"/>
            <p:cNvSpPr/>
            <p:nvPr/>
          </p:nvSpPr>
          <p:spPr>
            <a:xfrm flipH="1">
              <a:off x="5340824" y="1159522"/>
              <a:ext cx="29" cy="245877"/>
            </a:xfrm>
            <a:custGeom>
              <a:avLst/>
              <a:gdLst/>
              <a:ahLst/>
              <a:cxnLst/>
              <a:rect l="l" t="t" r="r" b="b"/>
              <a:pathLst>
                <a:path w="1" h="8371" fill="none" extrusionOk="0">
                  <a:moveTo>
                    <a:pt x="1" y="1"/>
                  </a:moveTo>
                  <a:lnTo>
                    <a:pt x="1" y="8371"/>
                  </a:ln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15"/>
            <p:cNvSpPr/>
            <p:nvPr/>
          </p:nvSpPr>
          <p:spPr>
            <a:xfrm flipH="1">
              <a:off x="4400786" y="1641789"/>
              <a:ext cx="621816" cy="1873437"/>
            </a:xfrm>
            <a:custGeom>
              <a:avLst/>
              <a:gdLst/>
              <a:ahLst/>
              <a:cxnLst/>
              <a:rect l="l" t="t" r="r" b="b"/>
              <a:pathLst>
                <a:path w="21170" h="63782" extrusionOk="0">
                  <a:moveTo>
                    <a:pt x="1" y="0"/>
                  </a:moveTo>
                  <a:lnTo>
                    <a:pt x="1" y="63782"/>
                  </a:lnTo>
                  <a:lnTo>
                    <a:pt x="21170" y="63782"/>
                  </a:lnTo>
                  <a:lnTo>
                    <a:pt x="211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15"/>
            <p:cNvSpPr/>
            <p:nvPr/>
          </p:nvSpPr>
          <p:spPr>
            <a:xfrm flipH="1">
              <a:off x="4489961" y="1685143"/>
              <a:ext cx="486820" cy="81861"/>
            </a:xfrm>
            <a:custGeom>
              <a:avLst/>
              <a:gdLst/>
              <a:ahLst/>
              <a:cxnLst/>
              <a:rect l="l" t="t" r="r" b="b"/>
              <a:pathLst>
                <a:path w="16574" h="2787" extrusionOk="0">
                  <a:moveTo>
                    <a:pt x="0" y="1"/>
                  </a:moveTo>
                  <a:lnTo>
                    <a:pt x="0" y="2787"/>
                  </a:lnTo>
                  <a:lnTo>
                    <a:pt x="16574" y="2787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15"/>
            <p:cNvSpPr/>
            <p:nvPr/>
          </p:nvSpPr>
          <p:spPr>
            <a:xfrm flipH="1">
              <a:off x="4489961" y="1808243"/>
              <a:ext cx="486820" cy="81861"/>
            </a:xfrm>
            <a:custGeom>
              <a:avLst/>
              <a:gdLst/>
              <a:ahLst/>
              <a:cxnLst/>
              <a:rect l="l" t="t" r="r" b="b"/>
              <a:pathLst>
                <a:path w="16574" h="2787" extrusionOk="0">
                  <a:moveTo>
                    <a:pt x="0" y="1"/>
                  </a:moveTo>
                  <a:lnTo>
                    <a:pt x="0" y="2787"/>
                  </a:lnTo>
                  <a:lnTo>
                    <a:pt x="16574" y="2787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15"/>
            <p:cNvSpPr/>
            <p:nvPr/>
          </p:nvSpPr>
          <p:spPr>
            <a:xfrm flipH="1">
              <a:off x="4489961" y="1930990"/>
              <a:ext cx="486820" cy="82214"/>
            </a:xfrm>
            <a:custGeom>
              <a:avLst/>
              <a:gdLst/>
              <a:ahLst/>
              <a:cxnLst/>
              <a:rect l="l" t="t" r="r" b="b"/>
              <a:pathLst>
                <a:path w="16574" h="2799" extrusionOk="0">
                  <a:moveTo>
                    <a:pt x="0" y="1"/>
                  </a:moveTo>
                  <a:lnTo>
                    <a:pt x="0" y="2799"/>
                  </a:lnTo>
                  <a:lnTo>
                    <a:pt x="16574" y="2799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15"/>
            <p:cNvSpPr/>
            <p:nvPr/>
          </p:nvSpPr>
          <p:spPr>
            <a:xfrm flipH="1">
              <a:off x="4489961" y="2054091"/>
              <a:ext cx="486820" cy="81861"/>
            </a:xfrm>
            <a:custGeom>
              <a:avLst/>
              <a:gdLst/>
              <a:ahLst/>
              <a:cxnLst/>
              <a:rect l="l" t="t" r="r" b="b"/>
              <a:pathLst>
                <a:path w="16574" h="2787" extrusionOk="0">
                  <a:moveTo>
                    <a:pt x="0" y="1"/>
                  </a:moveTo>
                  <a:lnTo>
                    <a:pt x="0" y="2787"/>
                  </a:lnTo>
                  <a:lnTo>
                    <a:pt x="16574" y="2787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15"/>
            <p:cNvSpPr/>
            <p:nvPr/>
          </p:nvSpPr>
          <p:spPr>
            <a:xfrm flipH="1">
              <a:off x="4489961" y="2176838"/>
              <a:ext cx="486820" cy="82214"/>
            </a:xfrm>
            <a:custGeom>
              <a:avLst/>
              <a:gdLst/>
              <a:ahLst/>
              <a:cxnLst/>
              <a:rect l="l" t="t" r="r" b="b"/>
              <a:pathLst>
                <a:path w="16574" h="2799" extrusionOk="0">
                  <a:moveTo>
                    <a:pt x="0" y="1"/>
                  </a:moveTo>
                  <a:lnTo>
                    <a:pt x="0" y="2799"/>
                  </a:lnTo>
                  <a:lnTo>
                    <a:pt x="16574" y="2799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15"/>
            <p:cNvSpPr/>
            <p:nvPr/>
          </p:nvSpPr>
          <p:spPr>
            <a:xfrm flipH="1">
              <a:off x="4489961" y="2299938"/>
              <a:ext cx="486820" cy="81861"/>
            </a:xfrm>
            <a:custGeom>
              <a:avLst/>
              <a:gdLst/>
              <a:ahLst/>
              <a:cxnLst/>
              <a:rect l="l" t="t" r="r" b="b"/>
              <a:pathLst>
                <a:path w="16574" h="2787" extrusionOk="0">
                  <a:moveTo>
                    <a:pt x="0" y="1"/>
                  </a:moveTo>
                  <a:lnTo>
                    <a:pt x="0" y="2787"/>
                  </a:lnTo>
                  <a:lnTo>
                    <a:pt x="16574" y="2787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15"/>
            <p:cNvSpPr/>
            <p:nvPr/>
          </p:nvSpPr>
          <p:spPr>
            <a:xfrm flipH="1">
              <a:off x="4489961" y="2423039"/>
              <a:ext cx="486820" cy="81861"/>
            </a:xfrm>
            <a:custGeom>
              <a:avLst/>
              <a:gdLst/>
              <a:ahLst/>
              <a:cxnLst/>
              <a:rect l="l" t="t" r="r" b="b"/>
              <a:pathLst>
                <a:path w="16574" h="2787" extrusionOk="0">
                  <a:moveTo>
                    <a:pt x="0" y="1"/>
                  </a:moveTo>
                  <a:lnTo>
                    <a:pt x="0" y="2787"/>
                  </a:lnTo>
                  <a:lnTo>
                    <a:pt x="16574" y="2787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15"/>
            <p:cNvSpPr/>
            <p:nvPr/>
          </p:nvSpPr>
          <p:spPr>
            <a:xfrm flipH="1">
              <a:off x="4489961" y="2545786"/>
              <a:ext cx="486820" cy="82214"/>
            </a:xfrm>
            <a:custGeom>
              <a:avLst/>
              <a:gdLst/>
              <a:ahLst/>
              <a:cxnLst/>
              <a:rect l="l" t="t" r="r" b="b"/>
              <a:pathLst>
                <a:path w="16574" h="2799" extrusionOk="0">
                  <a:moveTo>
                    <a:pt x="0" y="1"/>
                  </a:moveTo>
                  <a:lnTo>
                    <a:pt x="0" y="2799"/>
                  </a:lnTo>
                  <a:lnTo>
                    <a:pt x="16574" y="2799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15"/>
            <p:cNvSpPr/>
            <p:nvPr/>
          </p:nvSpPr>
          <p:spPr>
            <a:xfrm flipH="1">
              <a:off x="4489961" y="2668886"/>
              <a:ext cx="486820" cy="81861"/>
            </a:xfrm>
            <a:custGeom>
              <a:avLst/>
              <a:gdLst/>
              <a:ahLst/>
              <a:cxnLst/>
              <a:rect l="l" t="t" r="r" b="b"/>
              <a:pathLst>
                <a:path w="16574" h="2787" extrusionOk="0">
                  <a:moveTo>
                    <a:pt x="0" y="1"/>
                  </a:moveTo>
                  <a:lnTo>
                    <a:pt x="0" y="2787"/>
                  </a:lnTo>
                  <a:lnTo>
                    <a:pt x="16574" y="2787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15"/>
            <p:cNvSpPr/>
            <p:nvPr/>
          </p:nvSpPr>
          <p:spPr>
            <a:xfrm flipH="1">
              <a:off x="4489961" y="2791634"/>
              <a:ext cx="486820" cy="82214"/>
            </a:xfrm>
            <a:custGeom>
              <a:avLst/>
              <a:gdLst/>
              <a:ahLst/>
              <a:cxnLst/>
              <a:rect l="l" t="t" r="r" b="b"/>
              <a:pathLst>
                <a:path w="16574" h="2799" extrusionOk="0">
                  <a:moveTo>
                    <a:pt x="0" y="1"/>
                  </a:moveTo>
                  <a:lnTo>
                    <a:pt x="0" y="2799"/>
                  </a:lnTo>
                  <a:lnTo>
                    <a:pt x="16574" y="2799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15"/>
            <p:cNvSpPr/>
            <p:nvPr/>
          </p:nvSpPr>
          <p:spPr>
            <a:xfrm flipH="1">
              <a:off x="4489961" y="2914734"/>
              <a:ext cx="486820" cy="81891"/>
            </a:xfrm>
            <a:custGeom>
              <a:avLst/>
              <a:gdLst/>
              <a:ahLst/>
              <a:cxnLst/>
              <a:rect l="l" t="t" r="r" b="b"/>
              <a:pathLst>
                <a:path w="16574" h="2788" extrusionOk="0">
                  <a:moveTo>
                    <a:pt x="0" y="1"/>
                  </a:moveTo>
                  <a:lnTo>
                    <a:pt x="0" y="2787"/>
                  </a:lnTo>
                  <a:lnTo>
                    <a:pt x="16574" y="2787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15"/>
            <p:cNvSpPr/>
            <p:nvPr/>
          </p:nvSpPr>
          <p:spPr>
            <a:xfrm flipH="1">
              <a:off x="4489961" y="3037834"/>
              <a:ext cx="486820" cy="81891"/>
            </a:xfrm>
            <a:custGeom>
              <a:avLst/>
              <a:gdLst/>
              <a:ahLst/>
              <a:cxnLst/>
              <a:rect l="l" t="t" r="r" b="b"/>
              <a:pathLst>
                <a:path w="16574" h="2788" extrusionOk="0">
                  <a:moveTo>
                    <a:pt x="0" y="1"/>
                  </a:moveTo>
                  <a:lnTo>
                    <a:pt x="0" y="2787"/>
                  </a:lnTo>
                  <a:lnTo>
                    <a:pt x="16574" y="2787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15"/>
            <p:cNvSpPr/>
            <p:nvPr/>
          </p:nvSpPr>
          <p:spPr>
            <a:xfrm flipH="1">
              <a:off x="4489961" y="3160611"/>
              <a:ext cx="486820" cy="82214"/>
            </a:xfrm>
            <a:custGeom>
              <a:avLst/>
              <a:gdLst/>
              <a:ahLst/>
              <a:cxnLst/>
              <a:rect l="l" t="t" r="r" b="b"/>
              <a:pathLst>
                <a:path w="16574" h="2799" extrusionOk="0">
                  <a:moveTo>
                    <a:pt x="0" y="0"/>
                  </a:moveTo>
                  <a:lnTo>
                    <a:pt x="0" y="2798"/>
                  </a:lnTo>
                  <a:lnTo>
                    <a:pt x="16574" y="2798"/>
                  </a:lnTo>
                  <a:lnTo>
                    <a:pt x="16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15"/>
            <p:cNvSpPr/>
            <p:nvPr/>
          </p:nvSpPr>
          <p:spPr>
            <a:xfrm flipH="1">
              <a:off x="4489961" y="3283712"/>
              <a:ext cx="486820" cy="81861"/>
            </a:xfrm>
            <a:custGeom>
              <a:avLst/>
              <a:gdLst/>
              <a:ahLst/>
              <a:cxnLst/>
              <a:rect l="l" t="t" r="r" b="b"/>
              <a:pathLst>
                <a:path w="16574" h="2787" extrusionOk="0">
                  <a:moveTo>
                    <a:pt x="0" y="0"/>
                  </a:moveTo>
                  <a:lnTo>
                    <a:pt x="0" y="2786"/>
                  </a:lnTo>
                  <a:lnTo>
                    <a:pt x="16574" y="2786"/>
                  </a:lnTo>
                  <a:lnTo>
                    <a:pt x="16574" y="0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15"/>
            <p:cNvSpPr/>
            <p:nvPr/>
          </p:nvSpPr>
          <p:spPr>
            <a:xfrm flipH="1">
              <a:off x="4489961" y="3406459"/>
              <a:ext cx="486820" cy="82214"/>
            </a:xfrm>
            <a:custGeom>
              <a:avLst/>
              <a:gdLst/>
              <a:ahLst/>
              <a:cxnLst/>
              <a:rect l="l" t="t" r="r" b="b"/>
              <a:pathLst>
                <a:path w="16574" h="2799" extrusionOk="0">
                  <a:moveTo>
                    <a:pt x="0" y="0"/>
                  </a:moveTo>
                  <a:lnTo>
                    <a:pt x="0" y="2798"/>
                  </a:lnTo>
                  <a:lnTo>
                    <a:pt x="16574" y="2798"/>
                  </a:lnTo>
                  <a:lnTo>
                    <a:pt x="16574" y="0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15"/>
            <p:cNvSpPr/>
            <p:nvPr/>
          </p:nvSpPr>
          <p:spPr>
            <a:xfrm flipH="1">
              <a:off x="4429454" y="1564510"/>
              <a:ext cx="586158" cy="79746"/>
            </a:xfrm>
            <a:custGeom>
              <a:avLst/>
              <a:gdLst/>
              <a:ahLst/>
              <a:cxnLst/>
              <a:rect l="l" t="t" r="r" b="b"/>
              <a:pathLst>
                <a:path w="19956" h="2715" extrusionOk="0">
                  <a:moveTo>
                    <a:pt x="1" y="0"/>
                  </a:moveTo>
                  <a:lnTo>
                    <a:pt x="1" y="2715"/>
                  </a:lnTo>
                  <a:lnTo>
                    <a:pt x="19956" y="2715"/>
                  </a:lnTo>
                  <a:lnTo>
                    <a:pt x="199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15"/>
            <p:cNvSpPr/>
            <p:nvPr/>
          </p:nvSpPr>
          <p:spPr>
            <a:xfrm flipH="1">
              <a:off x="4820078" y="1407837"/>
              <a:ext cx="29" cy="166483"/>
            </a:xfrm>
            <a:custGeom>
              <a:avLst/>
              <a:gdLst/>
              <a:ahLst/>
              <a:cxnLst/>
              <a:rect l="l" t="t" r="r" b="b"/>
              <a:pathLst>
                <a:path w="1" h="5668" fill="none" extrusionOk="0">
                  <a:moveTo>
                    <a:pt x="0" y="0"/>
                  </a:moveTo>
                  <a:lnTo>
                    <a:pt x="0" y="5667"/>
                  </a:ln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15"/>
            <p:cNvSpPr/>
            <p:nvPr/>
          </p:nvSpPr>
          <p:spPr>
            <a:xfrm flipH="1">
              <a:off x="4882701" y="1236272"/>
              <a:ext cx="1515327" cy="861584"/>
            </a:xfrm>
            <a:custGeom>
              <a:avLst/>
              <a:gdLst/>
              <a:ahLst/>
              <a:cxnLst/>
              <a:rect l="l" t="t" r="r" b="b"/>
              <a:pathLst>
                <a:path w="51590" h="29333" extrusionOk="0">
                  <a:moveTo>
                    <a:pt x="20177" y="0"/>
                  </a:moveTo>
                  <a:cubicBezTo>
                    <a:pt x="20059" y="0"/>
                    <a:pt x="19942" y="3"/>
                    <a:pt x="19824" y="7"/>
                  </a:cubicBezTo>
                  <a:cubicBezTo>
                    <a:pt x="15014" y="174"/>
                    <a:pt x="10573" y="3996"/>
                    <a:pt x="9692" y="8734"/>
                  </a:cubicBezTo>
                  <a:cubicBezTo>
                    <a:pt x="9345" y="8688"/>
                    <a:pt x="8995" y="8665"/>
                    <a:pt x="8646" y="8665"/>
                  </a:cubicBezTo>
                  <a:cubicBezTo>
                    <a:pt x="6498" y="8665"/>
                    <a:pt x="4344" y="9527"/>
                    <a:pt x="2798" y="11032"/>
                  </a:cubicBezTo>
                  <a:cubicBezTo>
                    <a:pt x="2298" y="11520"/>
                    <a:pt x="1858" y="12092"/>
                    <a:pt x="1500" y="12699"/>
                  </a:cubicBezTo>
                  <a:cubicBezTo>
                    <a:pt x="1000" y="13544"/>
                    <a:pt x="655" y="14473"/>
                    <a:pt x="465" y="15426"/>
                  </a:cubicBezTo>
                  <a:cubicBezTo>
                    <a:pt x="310" y="16235"/>
                    <a:pt x="274" y="17057"/>
                    <a:pt x="369" y="17878"/>
                  </a:cubicBezTo>
                  <a:cubicBezTo>
                    <a:pt x="822" y="21879"/>
                    <a:pt x="0" y="25070"/>
                    <a:pt x="846" y="29022"/>
                  </a:cubicBezTo>
                  <a:lnTo>
                    <a:pt x="51280" y="29332"/>
                  </a:lnTo>
                  <a:cubicBezTo>
                    <a:pt x="51471" y="28213"/>
                    <a:pt x="51590" y="27046"/>
                    <a:pt x="51554" y="25891"/>
                  </a:cubicBezTo>
                  <a:cubicBezTo>
                    <a:pt x="51530" y="25201"/>
                    <a:pt x="51459" y="24534"/>
                    <a:pt x="51316" y="23867"/>
                  </a:cubicBezTo>
                  <a:cubicBezTo>
                    <a:pt x="51173" y="23188"/>
                    <a:pt x="50947" y="22534"/>
                    <a:pt x="50638" y="21914"/>
                  </a:cubicBezTo>
                  <a:cubicBezTo>
                    <a:pt x="49683" y="20024"/>
                    <a:pt x="47772" y="18666"/>
                    <a:pt x="45753" y="18666"/>
                  </a:cubicBezTo>
                  <a:cubicBezTo>
                    <a:pt x="45355" y="18666"/>
                    <a:pt x="44953" y="18719"/>
                    <a:pt x="44553" y="18831"/>
                  </a:cubicBezTo>
                  <a:cubicBezTo>
                    <a:pt x="44446" y="16319"/>
                    <a:pt x="44041" y="13771"/>
                    <a:pt x="42922" y="11520"/>
                  </a:cubicBezTo>
                  <a:cubicBezTo>
                    <a:pt x="41815" y="9270"/>
                    <a:pt x="39934" y="7306"/>
                    <a:pt x="37564" y="6508"/>
                  </a:cubicBezTo>
                  <a:cubicBezTo>
                    <a:pt x="36814" y="6253"/>
                    <a:pt x="36007" y="6123"/>
                    <a:pt x="35200" y="6123"/>
                  </a:cubicBezTo>
                  <a:cubicBezTo>
                    <a:pt x="33448" y="6123"/>
                    <a:pt x="31698" y="6736"/>
                    <a:pt x="30540" y="8008"/>
                  </a:cubicBezTo>
                  <a:cubicBezTo>
                    <a:pt x="29367" y="3455"/>
                    <a:pt x="24873" y="0"/>
                    <a:pt x="20177" y="0"/>
                  </a:cubicBezTo>
                  <a:close/>
                </a:path>
              </a:pathLst>
            </a:custGeom>
            <a:solidFill>
              <a:srgbClr val="DEA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15"/>
            <p:cNvSpPr/>
            <p:nvPr/>
          </p:nvSpPr>
          <p:spPr>
            <a:xfrm flipH="1">
              <a:off x="4882701" y="1236272"/>
              <a:ext cx="1515327" cy="861584"/>
            </a:xfrm>
            <a:custGeom>
              <a:avLst/>
              <a:gdLst/>
              <a:ahLst/>
              <a:cxnLst/>
              <a:rect l="l" t="t" r="r" b="b"/>
              <a:pathLst>
                <a:path w="51590" h="29333" extrusionOk="0">
                  <a:moveTo>
                    <a:pt x="20177" y="0"/>
                  </a:moveTo>
                  <a:cubicBezTo>
                    <a:pt x="20059" y="0"/>
                    <a:pt x="19942" y="3"/>
                    <a:pt x="19824" y="7"/>
                  </a:cubicBezTo>
                  <a:cubicBezTo>
                    <a:pt x="15014" y="174"/>
                    <a:pt x="10573" y="3996"/>
                    <a:pt x="9692" y="8734"/>
                  </a:cubicBezTo>
                  <a:cubicBezTo>
                    <a:pt x="9345" y="8688"/>
                    <a:pt x="8995" y="8665"/>
                    <a:pt x="8646" y="8665"/>
                  </a:cubicBezTo>
                  <a:cubicBezTo>
                    <a:pt x="6498" y="8665"/>
                    <a:pt x="4344" y="9527"/>
                    <a:pt x="2798" y="11032"/>
                  </a:cubicBezTo>
                  <a:cubicBezTo>
                    <a:pt x="2298" y="11520"/>
                    <a:pt x="1858" y="12092"/>
                    <a:pt x="1500" y="12699"/>
                  </a:cubicBezTo>
                  <a:cubicBezTo>
                    <a:pt x="1000" y="13544"/>
                    <a:pt x="655" y="14473"/>
                    <a:pt x="465" y="15426"/>
                  </a:cubicBezTo>
                  <a:cubicBezTo>
                    <a:pt x="310" y="16235"/>
                    <a:pt x="274" y="17057"/>
                    <a:pt x="369" y="17878"/>
                  </a:cubicBezTo>
                  <a:cubicBezTo>
                    <a:pt x="822" y="21879"/>
                    <a:pt x="0" y="25070"/>
                    <a:pt x="846" y="29022"/>
                  </a:cubicBezTo>
                  <a:lnTo>
                    <a:pt x="51280" y="29332"/>
                  </a:lnTo>
                  <a:cubicBezTo>
                    <a:pt x="51471" y="28213"/>
                    <a:pt x="51590" y="27046"/>
                    <a:pt x="51554" y="25891"/>
                  </a:cubicBezTo>
                  <a:cubicBezTo>
                    <a:pt x="51530" y="25201"/>
                    <a:pt x="51459" y="24534"/>
                    <a:pt x="51316" y="23867"/>
                  </a:cubicBezTo>
                  <a:cubicBezTo>
                    <a:pt x="51173" y="23188"/>
                    <a:pt x="50947" y="22534"/>
                    <a:pt x="50638" y="21914"/>
                  </a:cubicBezTo>
                  <a:cubicBezTo>
                    <a:pt x="49683" y="20024"/>
                    <a:pt x="47772" y="18666"/>
                    <a:pt x="45753" y="18666"/>
                  </a:cubicBezTo>
                  <a:cubicBezTo>
                    <a:pt x="45355" y="18666"/>
                    <a:pt x="44953" y="18719"/>
                    <a:pt x="44553" y="18831"/>
                  </a:cubicBezTo>
                  <a:cubicBezTo>
                    <a:pt x="44446" y="16319"/>
                    <a:pt x="44041" y="13771"/>
                    <a:pt x="42922" y="11520"/>
                  </a:cubicBezTo>
                  <a:cubicBezTo>
                    <a:pt x="41815" y="9270"/>
                    <a:pt x="39934" y="7306"/>
                    <a:pt x="37564" y="6508"/>
                  </a:cubicBezTo>
                  <a:cubicBezTo>
                    <a:pt x="36814" y="6253"/>
                    <a:pt x="36007" y="6123"/>
                    <a:pt x="35200" y="6123"/>
                  </a:cubicBezTo>
                  <a:cubicBezTo>
                    <a:pt x="33448" y="6123"/>
                    <a:pt x="31698" y="6736"/>
                    <a:pt x="30540" y="8008"/>
                  </a:cubicBezTo>
                  <a:cubicBezTo>
                    <a:pt x="29367" y="3455"/>
                    <a:pt x="24873" y="0"/>
                    <a:pt x="201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15"/>
            <p:cNvSpPr/>
            <p:nvPr/>
          </p:nvSpPr>
          <p:spPr>
            <a:xfrm flipH="1">
              <a:off x="4883729" y="1236272"/>
              <a:ext cx="1500670" cy="760513"/>
            </a:xfrm>
            <a:custGeom>
              <a:avLst/>
              <a:gdLst/>
              <a:ahLst/>
              <a:cxnLst/>
              <a:rect l="l" t="t" r="r" b="b"/>
              <a:pathLst>
                <a:path w="51091" h="25892" extrusionOk="0">
                  <a:moveTo>
                    <a:pt x="19713" y="0"/>
                  </a:moveTo>
                  <a:cubicBezTo>
                    <a:pt x="19595" y="0"/>
                    <a:pt x="19478" y="3"/>
                    <a:pt x="19360" y="7"/>
                  </a:cubicBezTo>
                  <a:cubicBezTo>
                    <a:pt x="14550" y="174"/>
                    <a:pt x="10109" y="3996"/>
                    <a:pt x="9228" y="8734"/>
                  </a:cubicBezTo>
                  <a:cubicBezTo>
                    <a:pt x="8881" y="8688"/>
                    <a:pt x="8531" y="8665"/>
                    <a:pt x="8182" y="8665"/>
                  </a:cubicBezTo>
                  <a:cubicBezTo>
                    <a:pt x="6034" y="8665"/>
                    <a:pt x="3880" y="9527"/>
                    <a:pt x="2334" y="11032"/>
                  </a:cubicBezTo>
                  <a:cubicBezTo>
                    <a:pt x="1834" y="11520"/>
                    <a:pt x="1394" y="12092"/>
                    <a:pt x="1036" y="12699"/>
                  </a:cubicBezTo>
                  <a:cubicBezTo>
                    <a:pt x="536" y="13544"/>
                    <a:pt x="191" y="14473"/>
                    <a:pt x="1" y="15426"/>
                  </a:cubicBezTo>
                  <a:lnTo>
                    <a:pt x="239" y="15866"/>
                  </a:lnTo>
                  <a:cubicBezTo>
                    <a:pt x="2259" y="13990"/>
                    <a:pt x="5017" y="12959"/>
                    <a:pt x="7763" y="12959"/>
                  </a:cubicBezTo>
                  <a:cubicBezTo>
                    <a:pt x="8658" y="12959"/>
                    <a:pt x="9552" y="13069"/>
                    <a:pt x="10419" y="13294"/>
                  </a:cubicBezTo>
                  <a:cubicBezTo>
                    <a:pt x="11478" y="10723"/>
                    <a:pt x="12812" y="8222"/>
                    <a:pt x="14967" y="6460"/>
                  </a:cubicBezTo>
                  <a:cubicBezTo>
                    <a:pt x="16594" y="5138"/>
                    <a:pt x="18684" y="4285"/>
                    <a:pt x="20758" y="4285"/>
                  </a:cubicBezTo>
                  <a:cubicBezTo>
                    <a:pt x="21430" y="4285"/>
                    <a:pt x="22101" y="4375"/>
                    <a:pt x="22753" y="4567"/>
                  </a:cubicBezTo>
                  <a:cubicBezTo>
                    <a:pt x="25420" y="5341"/>
                    <a:pt x="27528" y="8091"/>
                    <a:pt x="27099" y="10842"/>
                  </a:cubicBezTo>
                  <a:cubicBezTo>
                    <a:pt x="28269" y="9713"/>
                    <a:pt x="29992" y="9200"/>
                    <a:pt x="31691" y="9200"/>
                  </a:cubicBezTo>
                  <a:cubicBezTo>
                    <a:pt x="32448" y="9200"/>
                    <a:pt x="33201" y="9302"/>
                    <a:pt x="33898" y="9496"/>
                  </a:cubicBezTo>
                  <a:cubicBezTo>
                    <a:pt x="36160" y="10127"/>
                    <a:pt x="38053" y="11818"/>
                    <a:pt x="39113" y="13913"/>
                  </a:cubicBezTo>
                  <a:cubicBezTo>
                    <a:pt x="40184" y="16009"/>
                    <a:pt x="40446" y="18450"/>
                    <a:pt x="40089" y="20771"/>
                  </a:cubicBezTo>
                  <a:cubicBezTo>
                    <a:pt x="40742" y="20534"/>
                    <a:pt x="41414" y="20428"/>
                    <a:pt x="42091" y="20428"/>
                  </a:cubicBezTo>
                  <a:cubicBezTo>
                    <a:pt x="43857" y="20428"/>
                    <a:pt x="45646" y="21151"/>
                    <a:pt x="47161" y="22141"/>
                  </a:cubicBezTo>
                  <a:cubicBezTo>
                    <a:pt x="48685" y="23129"/>
                    <a:pt x="49947" y="24462"/>
                    <a:pt x="51090" y="25891"/>
                  </a:cubicBezTo>
                  <a:cubicBezTo>
                    <a:pt x="51066" y="25201"/>
                    <a:pt x="50995" y="24534"/>
                    <a:pt x="50852" y="23867"/>
                  </a:cubicBezTo>
                  <a:cubicBezTo>
                    <a:pt x="50709" y="23188"/>
                    <a:pt x="50483" y="22534"/>
                    <a:pt x="50174" y="21914"/>
                  </a:cubicBezTo>
                  <a:cubicBezTo>
                    <a:pt x="49219" y="20024"/>
                    <a:pt x="47308" y="18666"/>
                    <a:pt x="45289" y="18666"/>
                  </a:cubicBezTo>
                  <a:cubicBezTo>
                    <a:pt x="44891" y="18666"/>
                    <a:pt x="44489" y="18719"/>
                    <a:pt x="44089" y="18831"/>
                  </a:cubicBezTo>
                  <a:cubicBezTo>
                    <a:pt x="43982" y="16319"/>
                    <a:pt x="43577" y="13771"/>
                    <a:pt x="42458" y="11520"/>
                  </a:cubicBezTo>
                  <a:cubicBezTo>
                    <a:pt x="41351" y="9270"/>
                    <a:pt x="39470" y="7306"/>
                    <a:pt x="37100" y="6508"/>
                  </a:cubicBezTo>
                  <a:cubicBezTo>
                    <a:pt x="36350" y="6253"/>
                    <a:pt x="35543" y="6123"/>
                    <a:pt x="34736" y="6123"/>
                  </a:cubicBezTo>
                  <a:cubicBezTo>
                    <a:pt x="32984" y="6123"/>
                    <a:pt x="31234" y="6736"/>
                    <a:pt x="30076" y="8008"/>
                  </a:cubicBezTo>
                  <a:cubicBezTo>
                    <a:pt x="28903" y="3455"/>
                    <a:pt x="24409" y="0"/>
                    <a:pt x="19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15"/>
            <p:cNvSpPr/>
            <p:nvPr/>
          </p:nvSpPr>
          <p:spPr>
            <a:xfrm flipH="1">
              <a:off x="5938466" y="1875506"/>
              <a:ext cx="373178" cy="2121987"/>
            </a:xfrm>
            <a:custGeom>
              <a:avLst/>
              <a:gdLst/>
              <a:ahLst/>
              <a:cxnLst/>
              <a:rect l="l" t="t" r="r" b="b"/>
              <a:pathLst>
                <a:path w="12705" h="72244" extrusionOk="0">
                  <a:moveTo>
                    <a:pt x="12021" y="1"/>
                  </a:moveTo>
                  <a:cubicBezTo>
                    <a:pt x="11782" y="1"/>
                    <a:pt x="11550" y="138"/>
                    <a:pt x="11454" y="366"/>
                  </a:cubicBezTo>
                  <a:cubicBezTo>
                    <a:pt x="10811" y="1759"/>
                    <a:pt x="10228" y="3140"/>
                    <a:pt x="9680" y="4545"/>
                  </a:cubicBezTo>
                  <a:cubicBezTo>
                    <a:pt x="9120" y="5938"/>
                    <a:pt x="8620" y="7367"/>
                    <a:pt x="8108" y="8783"/>
                  </a:cubicBezTo>
                  <a:cubicBezTo>
                    <a:pt x="7596" y="10200"/>
                    <a:pt x="7156" y="11641"/>
                    <a:pt x="6691" y="13070"/>
                  </a:cubicBezTo>
                  <a:cubicBezTo>
                    <a:pt x="6239" y="14510"/>
                    <a:pt x="5810" y="15963"/>
                    <a:pt x="5406" y="17415"/>
                  </a:cubicBezTo>
                  <a:lnTo>
                    <a:pt x="4251" y="21785"/>
                  </a:lnTo>
                  <a:cubicBezTo>
                    <a:pt x="3882" y="23250"/>
                    <a:pt x="3572" y="24726"/>
                    <a:pt x="3239" y="26202"/>
                  </a:cubicBezTo>
                  <a:cubicBezTo>
                    <a:pt x="2893" y="27679"/>
                    <a:pt x="2631" y="29167"/>
                    <a:pt x="2334" y="30643"/>
                  </a:cubicBezTo>
                  <a:lnTo>
                    <a:pt x="1929" y="32870"/>
                  </a:lnTo>
                  <a:lnTo>
                    <a:pt x="1584" y="35120"/>
                  </a:lnTo>
                  <a:cubicBezTo>
                    <a:pt x="1369" y="36608"/>
                    <a:pt x="1107" y="38097"/>
                    <a:pt x="941" y="39609"/>
                  </a:cubicBezTo>
                  <a:lnTo>
                    <a:pt x="464" y="44121"/>
                  </a:lnTo>
                  <a:cubicBezTo>
                    <a:pt x="298" y="45621"/>
                    <a:pt x="250" y="47145"/>
                    <a:pt x="167" y="48657"/>
                  </a:cubicBezTo>
                  <a:cubicBezTo>
                    <a:pt x="95" y="50170"/>
                    <a:pt x="0" y="51682"/>
                    <a:pt x="24" y="53194"/>
                  </a:cubicBezTo>
                  <a:lnTo>
                    <a:pt x="60" y="57742"/>
                  </a:lnTo>
                  <a:cubicBezTo>
                    <a:pt x="107" y="59266"/>
                    <a:pt x="250" y="60778"/>
                    <a:pt x="345" y="62290"/>
                  </a:cubicBezTo>
                  <a:cubicBezTo>
                    <a:pt x="393" y="63052"/>
                    <a:pt x="453" y="63802"/>
                    <a:pt x="524" y="64552"/>
                  </a:cubicBezTo>
                  <a:lnTo>
                    <a:pt x="834" y="66814"/>
                  </a:lnTo>
                  <a:cubicBezTo>
                    <a:pt x="1060" y="68315"/>
                    <a:pt x="1274" y="69815"/>
                    <a:pt x="1548" y="71303"/>
                  </a:cubicBezTo>
                  <a:cubicBezTo>
                    <a:pt x="1643" y="71827"/>
                    <a:pt x="2096" y="72232"/>
                    <a:pt x="2643" y="72244"/>
                  </a:cubicBezTo>
                  <a:cubicBezTo>
                    <a:pt x="2651" y="72244"/>
                    <a:pt x="2658" y="72244"/>
                    <a:pt x="2666" y="72244"/>
                  </a:cubicBezTo>
                  <a:cubicBezTo>
                    <a:pt x="3298" y="72244"/>
                    <a:pt x="3810" y="71748"/>
                    <a:pt x="3822" y="71124"/>
                  </a:cubicBezTo>
                  <a:lnTo>
                    <a:pt x="3822" y="71053"/>
                  </a:lnTo>
                  <a:cubicBezTo>
                    <a:pt x="3846" y="70220"/>
                    <a:pt x="3846" y="69374"/>
                    <a:pt x="3846" y="68529"/>
                  </a:cubicBezTo>
                  <a:cubicBezTo>
                    <a:pt x="3858" y="67886"/>
                    <a:pt x="3846" y="67243"/>
                    <a:pt x="3846" y="66600"/>
                  </a:cubicBezTo>
                  <a:lnTo>
                    <a:pt x="3822" y="64397"/>
                  </a:lnTo>
                  <a:cubicBezTo>
                    <a:pt x="3846" y="63647"/>
                    <a:pt x="3870" y="62909"/>
                    <a:pt x="3882" y="62171"/>
                  </a:cubicBezTo>
                  <a:lnTo>
                    <a:pt x="3977" y="57754"/>
                  </a:lnTo>
                  <a:lnTo>
                    <a:pt x="4215" y="53337"/>
                  </a:lnTo>
                  <a:cubicBezTo>
                    <a:pt x="4286" y="52134"/>
                    <a:pt x="4358" y="50943"/>
                    <a:pt x="4453" y="49741"/>
                  </a:cubicBezTo>
                  <a:cubicBezTo>
                    <a:pt x="4501" y="48943"/>
                    <a:pt x="4560" y="48145"/>
                    <a:pt x="4632" y="47336"/>
                  </a:cubicBezTo>
                  <a:cubicBezTo>
                    <a:pt x="4941" y="43466"/>
                    <a:pt x="5346" y="39585"/>
                    <a:pt x="5834" y="35715"/>
                  </a:cubicBezTo>
                  <a:lnTo>
                    <a:pt x="6013" y="34310"/>
                  </a:lnTo>
                  <a:lnTo>
                    <a:pt x="6108" y="33525"/>
                  </a:lnTo>
                  <a:lnTo>
                    <a:pt x="6453" y="31334"/>
                  </a:lnTo>
                  <a:cubicBezTo>
                    <a:pt x="6632" y="30179"/>
                    <a:pt x="6775" y="29024"/>
                    <a:pt x="6965" y="27869"/>
                  </a:cubicBezTo>
                  <a:cubicBezTo>
                    <a:pt x="7013" y="27560"/>
                    <a:pt x="7060" y="27250"/>
                    <a:pt x="7120" y="26940"/>
                  </a:cubicBezTo>
                  <a:lnTo>
                    <a:pt x="7882" y="22571"/>
                  </a:lnTo>
                  <a:lnTo>
                    <a:pt x="8692" y="18201"/>
                  </a:lnTo>
                  <a:cubicBezTo>
                    <a:pt x="9632" y="13415"/>
                    <a:pt x="10692" y="8629"/>
                    <a:pt x="11847" y="3878"/>
                  </a:cubicBezTo>
                  <a:cubicBezTo>
                    <a:pt x="12097" y="2854"/>
                    <a:pt x="12359" y="1830"/>
                    <a:pt x="12621" y="806"/>
                  </a:cubicBezTo>
                  <a:lnTo>
                    <a:pt x="12621" y="782"/>
                  </a:lnTo>
                  <a:cubicBezTo>
                    <a:pt x="12704" y="497"/>
                    <a:pt x="12561" y="187"/>
                    <a:pt x="12275" y="56"/>
                  </a:cubicBezTo>
                  <a:cubicBezTo>
                    <a:pt x="12194" y="18"/>
                    <a:pt x="12107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15"/>
            <p:cNvSpPr/>
            <p:nvPr/>
          </p:nvSpPr>
          <p:spPr>
            <a:xfrm flipH="1">
              <a:off x="5741934" y="2245159"/>
              <a:ext cx="513754" cy="679797"/>
            </a:xfrm>
            <a:custGeom>
              <a:avLst/>
              <a:gdLst/>
              <a:ahLst/>
              <a:cxnLst/>
              <a:rect l="l" t="t" r="r" b="b"/>
              <a:pathLst>
                <a:path w="17491" h="23144" extrusionOk="0">
                  <a:moveTo>
                    <a:pt x="16899" y="0"/>
                  </a:moveTo>
                  <a:cubicBezTo>
                    <a:pt x="16706" y="0"/>
                    <a:pt x="16520" y="108"/>
                    <a:pt x="16419" y="294"/>
                  </a:cubicBezTo>
                  <a:cubicBezTo>
                    <a:pt x="15502" y="2140"/>
                    <a:pt x="14288" y="3866"/>
                    <a:pt x="13049" y="5557"/>
                  </a:cubicBezTo>
                  <a:cubicBezTo>
                    <a:pt x="11799" y="7247"/>
                    <a:pt x="10501" y="8902"/>
                    <a:pt x="9144" y="10522"/>
                  </a:cubicBezTo>
                  <a:cubicBezTo>
                    <a:pt x="8465" y="11343"/>
                    <a:pt x="7787" y="12153"/>
                    <a:pt x="7084" y="12962"/>
                  </a:cubicBezTo>
                  <a:cubicBezTo>
                    <a:pt x="6418" y="13736"/>
                    <a:pt x="5739" y="14510"/>
                    <a:pt x="5060" y="15284"/>
                  </a:cubicBezTo>
                  <a:cubicBezTo>
                    <a:pt x="5048" y="15296"/>
                    <a:pt x="5036" y="15308"/>
                    <a:pt x="5025" y="15320"/>
                  </a:cubicBezTo>
                  <a:cubicBezTo>
                    <a:pt x="4846" y="15522"/>
                    <a:pt x="4679" y="15713"/>
                    <a:pt x="4501" y="15903"/>
                  </a:cubicBezTo>
                  <a:cubicBezTo>
                    <a:pt x="3274" y="17284"/>
                    <a:pt x="2024" y="18654"/>
                    <a:pt x="762" y="19975"/>
                  </a:cubicBezTo>
                  <a:lnTo>
                    <a:pt x="762" y="19987"/>
                  </a:lnTo>
                  <a:cubicBezTo>
                    <a:pt x="714" y="20035"/>
                    <a:pt x="667" y="20082"/>
                    <a:pt x="631" y="20142"/>
                  </a:cubicBezTo>
                  <a:cubicBezTo>
                    <a:pt x="0" y="20963"/>
                    <a:pt x="167" y="22130"/>
                    <a:pt x="988" y="22761"/>
                  </a:cubicBezTo>
                  <a:cubicBezTo>
                    <a:pt x="1322" y="23019"/>
                    <a:pt x="1717" y="23144"/>
                    <a:pt x="2111" y="23144"/>
                  </a:cubicBezTo>
                  <a:cubicBezTo>
                    <a:pt x="2644" y="23144"/>
                    <a:pt x="3173" y="22914"/>
                    <a:pt x="3536" y="22476"/>
                  </a:cubicBezTo>
                  <a:cubicBezTo>
                    <a:pt x="3560" y="22452"/>
                    <a:pt x="3584" y="22428"/>
                    <a:pt x="3596" y="22404"/>
                  </a:cubicBezTo>
                  <a:cubicBezTo>
                    <a:pt x="3774" y="22178"/>
                    <a:pt x="3941" y="21952"/>
                    <a:pt x="4108" y="21725"/>
                  </a:cubicBezTo>
                  <a:cubicBezTo>
                    <a:pt x="4727" y="20904"/>
                    <a:pt x="5346" y="20082"/>
                    <a:pt x="5941" y="19261"/>
                  </a:cubicBezTo>
                  <a:cubicBezTo>
                    <a:pt x="6441" y="18582"/>
                    <a:pt x="6930" y="17915"/>
                    <a:pt x="7418" y="17225"/>
                  </a:cubicBezTo>
                  <a:cubicBezTo>
                    <a:pt x="8668" y="15498"/>
                    <a:pt x="9882" y="13736"/>
                    <a:pt x="11073" y="11950"/>
                  </a:cubicBezTo>
                  <a:cubicBezTo>
                    <a:pt x="12264" y="10176"/>
                    <a:pt x="13407" y="8367"/>
                    <a:pt x="14490" y="6509"/>
                  </a:cubicBezTo>
                  <a:cubicBezTo>
                    <a:pt x="15573" y="4652"/>
                    <a:pt x="16621" y="2771"/>
                    <a:pt x="17395" y="711"/>
                  </a:cubicBezTo>
                  <a:cubicBezTo>
                    <a:pt x="17490" y="461"/>
                    <a:pt x="17383" y="175"/>
                    <a:pt x="17133" y="56"/>
                  </a:cubicBezTo>
                  <a:cubicBezTo>
                    <a:pt x="17057" y="18"/>
                    <a:pt x="16977" y="0"/>
                    <a:pt x="168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15"/>
            <p:cNvSpPr/>
            <p:nvPr/>
          </p:nvSpPr>
          <p:spPr>
            <a:xfrm flipH="1">
              <a:off x="5756621" y="2963316"/>
              <a:ext cx="459357" cy="378024"/>
            </a:xfrm>
            <a:custGeom>
              <a:avLst/>
              <a:gdLst/>
              <a:ahLst/>
              <a:cxnLst/>
              <a:rect l="l" t="t" r="r" b="b"/>
              <a:pathLst>
                <a:path w="15639" h="12870" extrusionOk="0">
                  <a:moveTo>
                    <a:pt x="15388" y="0"/>
                  </a:moveTo>
                  <a:cubicBezTo>
                    <a:pt x="15327" y="0"/>
                    <a:pt x="15265" y="24"/>
                    <a:pt x="15222" y="73"/>
                  </a:cubicBezTo>
                  <a:lnTo>
                    <a:pt x="15210" y="73"/>
                  </a:lnTo>
                  <a:cubicBezTo>
                    <a:pt x="14102" y="1252"/>
                    <a:pt x="13031" y="2419"/>
                    <a:pt x="11816" y="3467"/>
                  </a:cubicBezTo>
                  <a:cubicBezTo>
                    <a:pt x="10661" y="4538"/>
                    <a:pt x="9411" y="5515"/>
                    <a:pt x="8137" y="6431"/>
                  </a:cubicBezTo>
                  <a:cubicBezTo>
                    <a:pt x="6840" y="7336"/>
                    <a:pt x="5530" y="8193"/>
                    <a:pt x="4137" y="8920"/>
                  </a:cubicBezTo>
                  <a:cubicBezTo>
                    <a:pt x="3732" y="9158"/>
                    <a:pt x="3315" y="9372"/>
                    <a:pt x="2899" y="9586"/>
                  </a:cubicBezTo>
                  <a:cubicBezTo>
                    <a:pt x="2613" y="9729"/>
                    <a:pt x="2339" y="9860"/>
                    <a:pt x="2053" y="10003"/>
                  </a:cubicBezTo>
                  <a:cubicBezTo>
                    <a:pt x="1827" y="10098"/>
                    <a:pt x="1601" y="10206"/>
                    <a:pt x="1375" y="10313"/>
                  </a:cubicBezTo>
                  <a:cubicBezTo>
                    <a:pt x="1244" y="10360"/>
                    <a:pt x="1113" y="10420"/>
                    <a:pt x="994" y="10468"/>
                  </a:cubicBezTo>
                  <a:cubicBezTo>
                    <a:pt x="910" y="10503"/>
                    <a:pt x="827" y="10539"/>
                    <a:pt x="755" y="10575"/>
                  </a:cubicBezTo>
                  <a:cubicBezTo>
                    <a:pt x="648" y="10610"/>
                    <a:pt x="553" y="10646"/>
                    <a:pt x="458" y="10682"/>
                  </a:cubicBezTo>
                  <a:lnTo>
                    <a:pt x="196" y="10777"/>
                  </a:lnTo>
                  <a:cubicBezTo>
                    <a:pt x="184" y="10805"/>
                    <a:pt x="166" y="10811"/>
                    <a:pt x="146" y="10811"/>
                  </a:cubicBezTo>
                  <a:cubicBezTo>
                    <a:pt x="132" y="10811"/>
                    <a:pt x="118" y="10808"/>
                    <a:pt x="105" y="10808"/>
                  </a:cubicBezTo>
                  <a:cubicBezTo>
                    <a:pt x="39" y="10808"/>
                    <a:pt x="0" y="10875"/>
                    <a:pt x="208" y="11682"/>
                  </a:cubicBezTo>
                  <a:lnTo>
                    <a:pt x="244" y="11789"/>
                  </a:lnTo>
                  <a:cubicBezTo>
                    <a:pt x="267" y="11896"/>
                    <a:pt x="315" y="12003"/>
                    <a:pt x="363" y="12122"/>
                  </a:cubicBezTo>
                  <a:cubicBezTo>
                    <a:pt x="446" y="12313"/>
                    <a:pt x="517" y="12456"/>
                    <a:pt x="577" y="12563"/>
                  </a:cubicBezTo>
                  <a:lnTo>
                    <a:pt x="577" y="12575"/>
                  </a:lnTo>
                  <a:cubicBezTo>
                    <a:pt x="699" y="12808"/>
                    <a:pt x="764" y="12869"/>
                    <a:pt x="808" y="12869"/>
                  </a:cubicBezTo>
                  <a:cubicBezTo>
                    <a:pt x="857" y="12869"/>
                    <a:pt x="880" y="12796"/>
                    <a:pt x="926" y="12796"/>
                  </a:cubicBezTo>
                  <a:cubicBezTo>
                    <a:pt x="932" y="12796"/>
                    <a:pt x="939" y="12798"/>
                    <a:pt x="946" y="12801"/>
                  </a:cubicBezTo>
                  <a:lnTo>
                    <a:pt x="1196" y="12706"/>
                  </a:lnTo>
                  <a:lnTo>
                    <a:pt x="1244" y="12682"/>
                  </a:lnTo>
                  <a:cubicBezTo>
                    <a:pt x="1446" y="12611"/>
                    <a:pt x="1637" y="12527"/>
                    <a:pt x="1827" y="12444"/>
                  </a:cubicBezTo>
                  <a:cubicBezTo>
                    <a:pt x="2137" y="12313"/>
                    <a:pt x="2422" y="12170"/>
                    <a:pt x="2720" y="12039"/>
                  </a:cubicBezTo>
                  <a:cubicBezTo>
                    <a:pt x="2803" y="11992"/>
                    <a:pt x="2887" y="11956"/>
                    <a:pt x="2970" y="11908"/>
                  </a:cubicBezTo>
                  <a:cubicBezTo>
                    <a:pt x="3720" y="11539"/>
                    <a:pt x="4458" y="11158"/>
                    <a:pt x="5173" y="10729"/>
                  </a:cubicBezTo>
                  <a:cubicBezTo>
                    <a:pt x="6590" y="9860"/>
                    <a:pt x="7971" y="8932"/>
                    <a:pt x="9221" y="7848"/>
                  </a:cubicBezTo>
                  <a:cubicBezTo>
                    <a:pt x="9542" y="7586"/>
                    <a:pt x="9864" y="7312"/>
                    <a:pt x="10161" y="7027"/>
                  </a:cubicBezTo>
                  <a:cubicBezTo>
                    <a:pt x="10471" y="6753"/>
                    <a:pt x="10781" y="6479"/>
                    <a:pt x="11066" y="6181"/>
                  </a:cubicBezTo>
                  <a:cubicBezTo>
                    <a:pt x="11638" y="5586"/>
                    <a:pt x="12233" y="5003"/>
                    <a:pt x="12757" y="4372"/>
                  </a:cubicBezTo>
                  <a:cubicBezTo>
                    <a:pt x="13829" y="3121"/>
                    <a:pt x="14769" y="1752"/>
                    <a:pt x="15591" y="347"/>
                  </a:cubicBezTo>
                  <a:cubicBezTo>
                    <a:pt x="15638" y="252"/>
                    <a:pt x="15626" y="133"/>
                    <a:pt x="15543" y="61"/>
                  </a:cubicBezTo>
                  <a:cubicBezTo>
                    <a:pt x="15503" y="21"/>
                    <a:pt x="15446" y="0"/>
                    <a:pt x="15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15"/>
            <p:cNvSpPr/>
            <p:nvPr/>
          </p:nvSpPr>
          <p:spPr>
            <a:xfrm flipH="1">
              <a:off x="5277878" y="1701180"/>
              <a:ext cx="1296767" cy="612446"/>
            </a:xfrm>
            <a:custGeom>
              <a:avLst/>
              <a:gdLst/>
              <a:ahLst/>
              <a:cxnLst/>
              <a:rect l="l" t="t" r="r" b="b"/>
              <a:pathLst>
                <a:path w="44149" h="20851" extrusionOk="0">
                  <a:moveTo>
                    <a:pt x="19042" y="1"/>
                  </a:moveTo>
                  <a:cubicBezTo>
                    <a:pt x="17300" y="1"/>
                    <a:pt x="15558" y="450"/>
                    <a:pt x="14062" y="1348"/>
                  </a:cubicBezTo>
                  <a:cubicBezTo>
                    <a:pt x="11085" y="3134"/>
                    <a:pt x="9216" y="6634"/>
                    <a:pt x="9383" y="10099"/>
                  </a:cubicBezTo>
                  <a:cubicBezTo>
                    <a:pt x="8910" y="10002"/>
                    <a:pt x="8429" y="9954"/>
                    <a:pt x="7947" y="9954"/>
                  </a:cubicBezTo>
                  <a:cubicBezTo>
                    <a:pt x="5833" y="9954"/>
                    <a:pt x="3716" y="10864"/>
                    <a:pt x="2310" y="12444"/>
                  </a:cubicBezTo>
                  <a:cubicBezTo>
                    <a:pt x="584" y="14397"/>
                    <a:pt x="1" y="17278"/>
                    <a:pt x="822" y="19743"/>
                  </a:cubicBezTo>
                  <a:lnTo>
                    <a:pt x="42958" y="20850"/>
                  </a:lnTo>
                  <a:cubicBezTo>
                    <a:pt x="43280" y="20850"/>
                    <a:pt x="43697" y="20541"/>
                    <a:pt x="44018" y="20541"/>
                  </a:cubicBezTo>
                  <a:cubicBezTo>
                    <a:pt x="44149" y="17850"/>
                    <a:pt x="43673" y="15076"/>
                    <a:pt x="42351" y="12730"/>
                  </a:cubicBezTo>
                  <a:cubicBezTo>
                    <a:pt x="41030" y="10385"/>
                    <a:pt x="38803" y="8480"/>
                    <a:pt x="36184" y="7849"/>
                  </a:cubicBezTo>
                  <a:cubicBezTo>
                    <a:pt x="35600" y="7709"/>
                    <a:pt x="34996" y="7640"/>
                    <a:pt x="34389" y="7640"/>
                  </a:cubicBezTo>
                  <a:cubicBezTo>
                    <a:pt x="32258" y="7640"/>
                    <a:pt x="30094" y="8485"/>
                    <a:pt x="28695" y="10051"/>
                  </a:cubicBezTo>
                  <a:cubicBezTo>
                    <a:pt x="28849" y="6587"/>
                    <a:pt x="26968" y="3098"/>
                    <a:pt x="23980" y="1324"/>
                  </a:cubicBezTo>
                  <a:cubicBezTo>
                    <a:pt x="22493" y="441"/>
                    <a:pt x="20768" y="1"/>
                    <a:pt x="19042" y="1"/>
                  </a:cubicBezTo>
                  <a:close/>
                </a:path>
              </a:pathLst>
            </a:custGeom>
            <a:gradFill>
              <a:gsLst>
                <a:gs pos="0">
                  <a:srgbClr val="FFD4F4"/>
                </a:gs>
                <a:gs pos="100000">
                  <a:srgbClr val="FFDEB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15"/>
            <p:cNvSpPr/>
            <p:nvPr/>
          </p:nvSpPr>
          <p:spPr>
            <a:xfrm flipH="1">
              <a:off x="5270535" y="1961508"/>
              <a:ext cx="1525138" cy="693426"/>
            </a:xfrm>
            <a:custGeom>
              <a:avLst/>
              <a:gdLst/>
              <a:ahLst/>
              <a:cxnLst/>
              <a:rect l="l" t="t" r="r" b="b"/>
              <a:pathLst>
                <a:path w="51924" h="23608" extrusionOk="0">
                  <a:moveTo>
                    <a:pt x="26173" y="0"/>
                  </a:moveTo>
                  <a:cubicBezTo>
                    <a:pt x="24861" y="0"/>
                    <a:pt x="23551" y="245"/>
                    <a:pt x="22337" y="748"/>
                  </a:cubicBezTo>
                  <a:cubicBezTo>
                    <a:pt x="19098" y="2105"/>
                    <a:pt x="16681" y="5260"/>
                    <a:pt x="16217" y="8737"/>
                  </a:cubicBezTo>
                  <a:cubicBezTo>
                    <a:pt x="15162" y="7267"/>
                    <a:pt x="13391" y="6581"/>
                    <a:pt x="11567" y="6581"/>
                  </a:cubicBezTo>
                  <a:cubicBezTo>
                    <a:pt x="10139" y="6581"/>
                    <a:pt x="8678" y="7002"/>
                    <a:pt x="7502" y="7796"/>
                  </a:cubicBezTo>
                  <a:cubicBezTo>
                    <a:pt x="4835" y="9618"/>
                    <a:pt x="3430" y="12821"/>
                    <a:pt x="2739" y="15976"/>
                  </a:cubicBezTo>
                  <a:cubicBezTo>
                    <a:pt x="2108" y="18881"/>
                    <a:pt x="1" y="20655"/>
                    <a:pt x="310" y="23608"/>
                  </a:cubicBezTo>
                  <a:lnTo>
                    <a:pt x="50114" y="23608"/>
                  </a:lnTo>
                  <a:cubicBezTo>
                    <a:pt x="50162" y="23560"/>
                    <a:pt x="50614" y="23215"/>
                    <a:pt x="50638" y="23143"/>
                  </a:cubicBezTo>
                  <a:cubicBezTo>
                    <a:pt x="51924" y="19357"/>
                    <a:pt x="50638" y="14833"/>
                    <a:pt x="47542" y="12273"/>
                  </a:cubicBezTo>
                  <a:cubicBezTo>
                    <a:pt x="45760" y="10800"/>
                    <a:pt x="43443" y="10039"/>
                    <a:pt x="41132" y="10039"/>
                  </a:cubicBezTo>
                  <a:cubicBezTo>
                    <a:pt x="39446" y="10039"/>
                    <a:pt x="37763" y="10444"/>
                    <a:pt x="36291" y="11273"/>
                  </a:cubicBezTo>
                  <a:cubicBezTo>
                    <a:pt x="36696" y="7784"/>
                    <a:pt x="35136" y="4129"/>
                    <a:pt x="32338" y="2010"/>
                  </a:cubicBezTo>
                  <a:cubicBezTo>
                    <a:pt x="30578" y="690"/>
                    <a:pt x="28374" y="0"/>
                    <a:pt x="261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15"/>
            <p:cNvSpPr/>
            <p:nvPr/>
          </p:nvSpPr>
          <p:spPr>
            <a:xfrm flipH="1">
              <a:off x="5271916" y="2765081"/>
              <a:ext cx="798785" cy="307413"/>
            </a:xfrm>
            <a:custGeom>
              <a:avLst/>
              <a:gdLst/>
              <a:ahLst/>
              <a:cxnLst/>
              <a:rect l="l" t="t" r="r" b="b"/>
              <a:pathLst>
                <a:path w="27195" h="10466" extrusionOk="0">
                  <a:moveTo>
                    <a:pt x="13039" y="0"/>
                  </a:moveTo>
                  <a:cubicBezTo>
                    <a:pt x="12757" y="0"/>
                    <a:pt x="12474" y="20"/>
                    <a:pt x="12192" y="60"/>
                  </a:cubicBezTo>
                  <a:cubicBezTo>
                    <a:pt x="9014" y="512"/>
                    <a:pt x="6394" y="3524"/>
                    <a:pt x="6394" y="6739"/>
                  </a:cubicBezTo>
                  <a:cubicBezTo>
                    <a:pt x="5724" y="6301"/>
                    <a:pt x="4925" y="6079"/>
                    <a:pt x="4126" y="6079"/>
                  </a:cubicBezTo>
                  <a:cubicBezTo>
                    <a:pt x="3450" y="6079"/>
                    <a:pt x="2775" y="6238"/>
                    <a:pt x="2179" y="6560"/>
                  </a:cubicBezTo>
                  <a:cubicBezTo>
                    <a:pt x="882" y="7263"/>
                    <a:pt x="12" y="8692"/>
                    <a:pt x="0" y="10168"/>
                  </a:cubicBezTo>
                  <a:lnTo>
                    <a:pt x="25468" y="10466"/>
                  </a:lnTo>
                  <a:cubicBezTo>
                    <a:pt x="25706" y="10454"/>
                    <a:pt x="26075" y="9989"/>
                    <a:pt x="26313" y="9978"/>
                  </a:cubicBezTo>
                  <a:cubicBezTo>
                    <a:pt x="27194" y="8215"/>
                    <a:pt x="26659" y="5846"/>
                    <a:pt x="25075" y="4644"/>
                  </a:cubicBezTo>
                  <a:cubicBezTo>
                    <a:pt x="24341" y="4082"/>
                    <a:pt x="23420" y="3806"/>
                    <a:pt x="22498" y="3806"/>
                  </a:cubicBezTo>
                  <a:cubicBezTo>
                    <a:pt x="21445" y="3806"/>
                    <a:pt x="20391" y="4165"/>
                    <a:pt x="19610" y="4870"/>
                  </a:cubicBezTo>
                  <a:cubicBezTo>
                    <a:pt x="18796" y="2059"/>
                    <a:pt x="15945" y="0"/>
                    <a:pt x="13039" y="0"/>
                  </a:cubicBezTo>
                  <a:close/>
                </a:path>
              </a:pathLst>
            </a:custGeom>
            <a:gradFill>
              <a:gsLst>
                <a:gs pos="0">
                  <a:srgbClr val="FFD4F4"/>
                </a:gs>
                <a:gs pos="100000">
                  <a:srgbClr val="FFDEB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15"/>
            <p:cNvSpPr/>
            <p:nvPr/>
          </p:nvSpPr>
          <p:spPr>
            <a:xfrm flipH="1">
              <a:off x="5662540" y="2680753"/>
              <a:ext cx="649808" cy="250107"/>
            </a:xfrm>
            <a:custGeom>
              <a:avLst/>
              <a:gdLst/>
              <a:ahLst/>
              <a:cxnLst/>
              <a:rect l="l" t="t" r="r" b="b"/>
              <a:pathLst>
                <a:path w="22123" h="8515" extrusionOk="0">
                  <a:moveTo>
                    <a:pt x="10598" y="1"/>
                  </a:moveTo>
                  <a:cubicBezTo>
                    <a:pt x="10368" y="1"/>
                    <a:pt x="10136" y="17"/>
                    <a:pt x="9906" y="49"/>
                  </a:cubicBezTo>
                  <a:cubicBezTo>
                    <a:pt x="7323" y="418"/>
                    <a:pt x="5191" y="2859"/>
                    <a:pt x="5191" y="5479"/>
                  </a:cubicBezTo>
                  <a:cubicBezTo>
                    <a:pt x="4650" y="5124"/>
                    <a:pt x="4004" y="4944"/>
                    <a:pt x="3357" y="4944"/>
                  </a:cubicBezTo>
                  <a:cubicBezTo>
                    <a:pt x="2809" y="4944"/>
                    <a:pt x="2260" y="5074"/>
                    <a:pt x="1774" y="5336"/>
                  </a:cubicBezTo>
                  <a:cubicBezTo>
                    <a:pt x="715" y="5907"/>
                    <a:pt x="12" y="7074"/>
                    <a:pt x="0" y="8265"/>
                  </a:cubicBezTo>
                  <a:lnTo>
                    <a:pt x="20705" y="8515"/>
                  </a:lnTo>
                  <a:cubicBezTo>
                    <a:pt x="20908" y="8503"/>
                    <a:pt x="21205" y="8122"/>
                    <a:pt x="21396" y="8122"/>
                  </a:cubicBezTo>
                  <a:cubicBezTo>
                    <a:pt x="22122" y="6681"/>
                    <a:pt x="21670" y="4752"/>
                    <a:pt x="20396" y="3776"/>
                  </a:cubicBezTo>
                  <a:cubicBezTo>
                    <a:pt x="19795" y="3320"/>
                    <a:pt x="19045" y="3095"/>
                    <a:pt x="18294" y="3095"/>
                  </a:cubicBezTo>
                  <a:cubicBezTo>
                    <a:pt x="17436" y="3095"/>
                    <a:pt x="16578" y="3389"/>
                    <a:pt x="15943" y="3966"/>
                  </a:cubicBezTo>
                  <a:cubicBezTo>
                    <a:pt x="15292" y="1677"/>
                    <a:pt x="12970" y="1"/>
                    <a:pt x="105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15"/>
            <p:cNvSpPr/>
            <p:nvPr/>
          </p:nvSpPr>
          <p:spPr>
            <a:xfrm flipH="1">
              <a:off x="4881291" y="1961215"/>
              <a:ext cx="1079263" cy="431423"/>
            </a:xfrm>
            <a:custGeom>
              <a:avLst/>
              <a:gdLst/>
              <a:ahLst/>
              <a:cxnLst/>
              <a:rect l="l" t="t" r="r" b="b"/>
              <a:pathLst>
                <a:path w="36744" h="14688" extrusionOk="0">
                  <a:moveTo>
                    <a:pt x="22144" y="1"/>
                  </a:moveTo>
                  <a:cubicBezTo>
                    <a:pt x="20443" y="1"/>
                    <a:pt x="18730" y="458"/>
                    <a:pt x="17253" y="1305"/>
                  </a:cubicBezTo>
                  <a:cubicBezTo>
                    <a:pt x="14658" y="2806"/>
                    <a:pt x="12800" y="5568"/>
                    <a:pt x="11907" y="8425"/>
                  </a:cubicBezTo>
                  <a:cubicBezTo>
                    <a:pt x="10813" y="6871"/>
                    <a:pt x="8911" y="6053"/>
                    <a:pt x="7008" y="6053"/>
                  </a:cubicBezTo>
                  <a:cubicBezTo>
                    <a:pt x="5907" y="6053"/>
                    <a:pt x="4805" y="6327"/>
                    <a:pt x="3859" y="6889"/>
                  </a:cubicBezTo>
                  <a:cubicBezTo>
                    <a:pt x="1275" y="8425"/>
                    <a:pt x="1" y="11747"/>
                    <a:pt x="620" y="14688"/>
                  </a:cubicBezTo>
                  <a:lnTo>
                    <a:pt x="36279" y="14688"/>
                  </a:lnTo>
                  <a:cubicBezTo>
                    <a:pt x="36613" y="13414"/>
                    <a:pt x="36744" y="12057"/>
                    <a:pt x="36398" y="10783"/>
                  </a:cubicBezTo>
                  <a:cubicBezTo>
                    <a:pt x="36065" y="9509"/>
                    <a:pt x="35196" y="8342"/>
                    <a:pt x="33981" y="7854"/>
                  </a:cubicBezTo>
                  <a:cubicBezTo>
                    <a:pt x="33323" y="7585"/>
                    <a:pt x="32542" y="7344"/>
                    <a:pt x="31841" y="7344"/>
                  </a:cubicBezTo>
                  <a:cubicBezTo>
                    <a:pt x="31236" y="7344"/>
                    <a:pt x="30691" y="7524"/>
                    <a:pt x="30338" y="8021"/>
                  </a:cubicBezTo>
                  <a:cubicBezTo>
                    <a:pt x="30505" y="5020"/>
                    <a:pt x="28588" y="2103"/>
                    <a:pt x="25885" y="817"/>
                  </a:cubicBezTo>
                  <a:cubicBezTo>
                    <a:pt x="24715" y="263"/>
                    <a:pt x="23433" y="1"/>
                    <a:pt x="221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15"/>
            <p:cNvSpPr/>
            <p:nvPr/>
          </p:nvSpPr>
          <p:spPr>
            <a:xfrm flipH="1">
              <a:off x="4936666" y="2323640"/>
              <a:ext cx="1079263" cy="431423"/>
            </a:xfrm>
            <a:custGeom>
              <a:avLst/>
              <a:gdLst/>
              <a:ahLst/>
              <a:cxnLst/>
              <a:rect l="l" t="t" r="r" b="b"/>
              <a:pathLst>
                <a:path w="36744" h="14688" extrusionOk="0">
                  <a:moveTo>
                    <a:pt x="22144" y="1"/>
                  </a:moveTo>
                  <a:cubicBezTo>
                    <a:pt x="20443" y="1"/>
                    <a:pt x="18730" y="458"/>
                    <a:pt x="17253" y="1305"/>
                  </a:cubicBezTo>
                  <a:cubicBezTo>
                    <a:pt x="14658" y="2806"/>
                    <a:pt x="12800" y="5568"/>
                    <a:pt x="11907" y="8425"/>
                  </a:cubicBezTo>
                  <a:cubicBezTo>
                    <a:pt x="10813" y="6871"/>
                    <a:pt x="8911" y="6053"/>
                    <a:pt x="7008" y="6053"/>
                  </a:cubicBezTo>
                  <a:cubicBezTo>
                    <a:pt x="5907" y="6053"/>
                    <a:pt x="4805" y="6327"/>
                    <a:pt x="3859" y="6889"/>
                  </a:cubicBezTo>
                  <a:cubicBezTo>
                    <a:pt x="1275" y="8425"/>
                    <a:pt x="1" y="11747"/>
                    <a:pt x="620" y="14688"/>
                  </a:cubicBezTo>
                  <a:lnTo>
                    <a:pt x="36279" y="14688"/>
                  </a:lnTo>
                  <a:cubicBezTo>
                    <a:pt x="36613" y="13414"/>
                    <a:pt x="36744" y="12057"/>
                    <a:pt x="36398" y="10783"/>
                  </a:cubicBezTo>
                  <a:cubicBezTo>
                    <a:pt x="36065" y="9509"/>
                    <a:pt x="35196" y="8342"/>
                    <a:pt x="33981" y="7854"/>
                  </a:cubicBezTo>
                  <a:cubicBezTo>
                    <a:pt x="33323" y="7585"/>
                    <a:pt x="32542" y="7344"/>
                    <a:pt x="31841" y="7344"/>
                  </a:cubicBezTo>
                  <a:cubicBezTo>
                    <a:pt x="31236" y="7344"/>
                    <a:pt x="30691" y="7524"/>
                    <a:pt x="30338" y="8021"/>
                  </a:cubicBezTo>
                  <a:cubicBezTo>
                    <a:pt x="30505" y="5020"/>
                    <a:pt x="28588" y="2103"/>
                    <a:pt x="25885" y="817"/>
                  </a:cubicBezTo>
                  <a:cubicBezTo>
                    <a:pt x="24715" y="263"/>
                    <a:pt x="23433" y="1"/>
                    <a:pt x="221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15"/>
            <p:cNvSpPr/>
            <p:nvPr/>
          </p:nvSpPr>
          <p:spPr>
            <a:xfrm flipH="1">
              <a:off x="4368010" y="3182957"/>
              <a:ext cx="1885768" cy="928876"/>
            </a:xfrm>
            <a:custGeom>
              <a:avLst/>
              <a:gdLst/>
              <a:ahLst/>
              <a:cxnLst/>
              <a:rect l="l" t="t" r="r" b="b"/>
              <a:pathLst>
                <a:path w="63085" h="31624" extrusionOk="0">
                  <a:moveTo>
                    <a:pt x="63051" y="0"/>
                  </a:moveTo>
                  <a:cubicBezTo>
                    <a:pt x="62842" y="0"/>
                    <a:pt x="61162" y="36"/>
                    <a:pt x="47757" y="549"/>
                  </a:cubicBezTo>
                  <a:cubicBezTo>
                    <a:pt x="32207" y="1153"/>
                    <a:pt x="341" y="4502"/>
                    <a:pt x="4" y="4537"/>
                  </a:cubicBezTo>
                  <a:lnTo>
                    <a:pt x="4" y="4537"/>
                  </a:lnTo>
                  <a:cubicBezTo>
                    <a:pt x="3" y="4537"/>
                    <a:pt x="3" y="4537"/>
                    <a:pt x="2" y="4537"/>
                  </a:cubicBezTo>
                  <a:cubicBezTo>
                    <a:pt x="2" y="4537"/>
                    <a:pt x="1" y="4537"/>
                    <a:pt x="1" y="4537"/>
                  </a:cubicBezTo>
                  <a:cubicBezTo>
                    <a:pt x="1" y="4537"/>
                    <a:pt x="2" y="4537"/>
                    <a:pt x="4" y="4537"/>
                  </a:cubicBezTo>
                  <a:lnTo>
                    <a:pt x="4" y="4537"/>
                  </a:lnTo>
                  <a:cubicBezTo>
                    <a:pt x="166" y="4668"/>
                    <a:pt x="37" y="31624"/>
                    <a:pt x="48" y="31624"/>
                  </a:cubicBezTo>
                  <a:cubicBezTo>
                    <a:pt x="14812" y="25790"/>
                    <a:pt x="62259" y="12205"/>
                    <a:pt x="62259" y="12205"/>
                  </a:cubicBezTo>
                  <a:lnTo>
                    <a:pt x="63080" y="1"/>
                  </a:lnTo>
                  <a:cubicBezTo>
                    <a:pt x="63080" y="1"/>
                    <a:pt x="63084" y="0"/>
                    <a:pt x="630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15"/>
            <p:cNvSpPr/>
            <p:nvPr/>
          </p:nvSpPr>
          <p:spPr>
            <a:xfrm flipH="1">
              <a:off x="4360546" y="3243471"/>
              <a:ext cx="1885714" cy="190275"/>
            </a:xfrm>
            <a:custGeom>
              <a:avLst/>
              <a:gdLst/>
              <a:ahLst/>
              <a:cxnLst/>
              <a:rect l="l" t="t" r="r" b="b"/>
              <a:pathLst>
                <a:path w="64200" h="6478" fill="none" extrusionOk="0">
                  <a:moveTo>
                    <a:pt x="64199" y="215"/>
                  </a:moveTo>
                  <a:cubicBezTo>
                    <a:pt x="64199" y="215"/>
                    <a:pt x="60853" y="1"/>
                    <a:pt x="42030" y="1203"/>
                  </a:cubicBezTo>
                  <a:cubicBezTo>
                    <a:pt x="23206" y="2406"/>
                    <a:pt x="1" y="6478"/>
                    <a:pt x="1" y="6478"/>
                  </a:cubicBezTo>
                </a:path>
              </a:pathLst>
            </a:custGeom>
            <a:solidFill>
              <a:schemeClr val="accent5"/>
            </a:solidFill>
            <a:ln w="3875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15"/>
            <p:cNvSpPr/>
            <p:nvPr/>
          </p:nvSpPr>
          <p:spPr>
            <a:xfrm flipH="1">
              <a:off x="5672351" y="3502977"/>
              <a:ext cx="569004" cy="108443"/>
            </a:xfrm>
            <a:custGeom>
              <a:avLst/>
              <a:gdLst/>
              <a:ahLst/>
              <a:cxnLst/>
              <a:rect l="l" t="t" r="r" b="b"/>
              <a:pathLst>
                <a:path w="19372" h="3692" fill="none" extrusionOk="0">
                  <a:moveTo>
                    <a:pt x="0" y="3691"/>
                  </a:moveTo>
                  <a:cubicBezTo>
                    <a:pt x="0" y="3691"/>
                    <a:pt x="12395" y="988"/>
                    <a:pt x="19372" y="0"/>
                  </a:cubicBez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15"/>
            <p:cNvSpPr/>
            <p:nvPr/>
          </p:nvSpPr>
          <p:spPr>
            <a:xfrm flipH="1">
              <a:off x="6138874" y="3498072"/>
              <a:ext cx="29" cy="90614"/>
            </a:xfrm>
            <a:custGeom>
              <a:avLst/>
              <a:gdLst/>
              <a:ahLst/>
              <a:cxnLst/>
              <a:rect l="l" t="t" r="r" b="b"/>
              <a:pathLst>
                <a:path w="1" h="3085" fill="none" extrusionOk="0">
                  <a:moveTo>
                    <a:pt x="1" y="3084"/>
                  </a:moveTo>
                  <a:lnTo>
                    <a:pt x="1" y="1"/>
                  </a:ln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15"/>
            <p:cNvSpPr/>
            <p:nvPr/>
          </p:nvSpPr>
          <p:spPr>
            <a:xfrm flipH="1">
              <a:off x="6003878" y="3562075"/>
              <a:ext cx="29" cy="71023"/>
            </a:xfrm>
            <a:custGeom>
              <a:avLst/>
              <a:gdLst/>
              <a:ahLst/>
              <a:cxnLst/>
              <a:rect l="l" t="t" r="r" b="b"/>
              <a:pathLst>
                <a:path w="1" h="2418" fill="none" extrusionOk="0">
                  <a:moveTo>
                    <a:pt x="1" y="0"/>
                  </a:moveTo>
                  <a:lnTo>
                    <a:pt x="1" y="2417"/>
                  </a:ln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15"/>
            <p:cNvSpPr/>
            <p:nvPr/>
          </p:nvSpPr>
          <p:spPr>
            <a:xfrm flipH="1">
              <a:off x="5866444" y="3467995"/>
              <a:ext cx="29" cy="67527"/>
            </a:xfrm>
            <a:custGeom>
              <a:avLst/>
              <a:gdLst/>
              <a:ahLst/>
              <a:cxnLst/>
              <a:rect l="l" t="t" r="r" b="b"/>
              <a:pathLst>
                <a:path w="1" h="2299" fill="none" extrusionOk="0">
                  <a:moveTo>
                    <a:pt x="1" y="2299"/>
                  </a:moveTo>
                  <a:lnTo>
                    <a:pt x="1" y="1"/>
                  </a:ln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15"/>
            <p:cNvSpPr/>
            <p:nvPr/>
          </p:nvSpPr>
          <p:spPr>
            <a:xfrm flipH="1">
              <a:off x="5726543" y="3573971"/>
              <a:ext cx="470048" cy="103891"/>
            </a:xfrm>
            <a:custGeom>
              <a:avLst/>
              <a:gdLst/>
              <a:ahLst/>
              <a:cxnLst/>
              <a:rect l="l" t="t" r="r" b="b"/>
              <a:pathLst>
                <a:path w="16003" h="3537" fill="none" extrusionOk="0">
                  <a:moveTo>
                    <a:pt x="0" y="3536"/>
                  </a:moveTo>
                  <a:cubicBezTo>
                    <a:pt x="0" y="3536"/>
                    <a:pt x="12311" y="786"/>
                    <a:pt x="16002" y="0"/>
                  </a:cubicBez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15"/>
            <p:cNvSpPr/>
            <p:nvPr/>
          </p:nvSpPr>
          <p:spPr>
            <a:xfrm flipH="1">
              <a:off x="5872378" y="3605428"/>
              <a:ext cx="29" cy="61594"/>
            </a:xfrm>
            <a:custGeom>
              <a:avLst/>
              <a:gdLst/>
              <a:ahLst/>
              <a:cxnLst/>
              <a:rect l="l" t="t" r="r" b="b"/>
              <a:pathLst>
                <a:path w="1" h="2097" fill="none" extrusionOk="0">
                  <a:moveTo>
                    <a:pt x="0" y="2096"/>
                  </a:moveTo>
                  <a:lnTo>
                    <a:pt x="0" y="1"/>
                  </a:ln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15"/>
            <p:cNvSpPr/>
            <p:nvPr/>
          </p:nvSpPr>
          <p:spPr>
            <a:xfrm flipH="1">
              <a:off x="5172255" y="3557522"/>
              <a:ext cx="479124" cy="103186"/>
            </a:xfrm>
            <a:custGeom>
              <a:avLst/>
              <a:gdLst/>
              <a:ahLst/>
              <a:cxnLst/>
              <a:rect l="l" t="t" r="r" b="b"/>
              <a:pathLst>
                <a:path w="16312" h="3513" fill="none" extrusionOk="0">
                  <a:moveTo>
                    <a:pt x="0" y="3513"/>
                  </a:moveTo>
                  <a:cubicBezTo>
                    <a:pt x="0" y="3513"/>
                    <a:pt x="11716" y="667"/>
                    <a:pt x="16312" y="1"/>
                  </a:cubicBez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15"/>
            <p:cNvSpPr/>
            <p:nvPr/>
          </p:nvSpPr>
          <p:spPr>
            <a:xfrm flipH="1">
              <a:off x="5104757" y="3629925"/>
              <a:ext cx="413036" cy="94785"/>
            </a:xfrm>
            <a:custGeom>
              <a:avLst/>
              <a:gdLst/>
              <a:ahLst/>
              <a:cxnLst/>
              <a:rect l="l" t="t" r="r" b="b"/>
              <a:pathLst>
                <a:path w="14062" h="3227" fill="none" extrusionOk="0">
                  <a:moveTo>
                    <a:pt x="0" y="3227"/>
                  </a:moveTo>
                  <a:cubicBezTo>
                    <a:pt x="0" y="3227"/>
                    <a:pt x="7382" y="1203"/>
                    <a:pt x="14062" y="0"/>
                  </a:cubicBez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15"/>
            <p:cNvSpPr/>
            <p:nvPr/>
          </p:nvSpPr>
          <p:spPr>
            <a:xfrm flipH="1">
              <a:off x="5338356" y="3591095"/>
              <a:ext cx="29" cy="87824"/>
            </a:xfrm>
            <a:custGeom>
              <a:avLst/>
              <a:gdLst/>
              <a:ahLst/>
              <a:cxnLst/>
              <a:rect l="l" t="t" r="r" b="b"/>
              <a:pathLst>
                <a:path w="1" h="2990" fill="none" extrusionOk="0">
                  <a:moveTo>
                    <a:pt x="0" y="1"/>
                  </a:moveTo>
                  <a:lnTo>
                    <a:pt x="0" y="2989"/>
                  </a:ln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15"/>
            <p:cNvSpPr/>
            <p:nvPr/>
          </p:nvSpPr>
          <p:spPr>
            <a:xfrm flipH="1">
              <a:off x="5463571" y="3539340"/>
              <a:ext cx="29" cy="74518"/>
            </a:xfrm>
            <a:custGeom>
              <a:avLst/>
              <a:gdLst/>
              <a:ahLst/>
              <a:cxnLst/>
              <a:rect l="l" t="t" r="r" b="b"/>
              <a:pathLst>
                <a:path w="1" h="2537" fill="none" extrusionOk="0">
                  <a:moveTo>
                    <a:pt x="1" y="2537"/>
                  </a:moveTo>
                  <a:lnTo>
                    <a:pt x="1" y="0"/>
                  </a:ln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15"/>
            <p:cNvSpPr/>
            <p:nvPr/>
          </p:nvSpPr>
          <p:spPr>
            <a:xfrm flipH="1">
              <a:off x="5460076" y="3709290"/>
              <a:ext cx="29" cy="71023"/>
            </a:xfrm>
            <a:custGeom>
              <a:avLst/>
              <a:gdLst/>
              <a:ahLst/>
              <a:cxnLst/>
              <a:rect l="l" t="t" r="r" b="b"/>
              <a:pathLst>
                <a:path w="1" h="2418" fill="none" extrusionOk="0">
                  <a:moveTo>
                    <a:pt x="1" y="1"/>
                  </a:moveTo>
                  <a:lnTo>
                    <a:pt x="1" y="2418"/>
                  </a:ln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15"/>
            <p:cNvSpPr/>
            <p:nvPr/>
          </p:nvSpPr>
          <p:spPr>
            <a:xfrm flipH="1">
              <a:off x="5144968" y="3387220"/>
              <a:ext cx="384369" cy="53194"/>
            </a:xfrm>
            <a:custGeom>
              <a:avLst/>
              <a:gdLst/>
              <a:ahLst/>
              <a:cxnLst/>
              <a:rect l="l" t="t" r="r" b="b"/>
              <a:pathLst>
                <a:path w="13086" h="1811" fill="none" extrusionOk="0">
                  <a:moveTo>
                    <a:pt x="0" y="1810"/>
                  </a:moveTo>
                  <a:cubicBezTo>
                    <a:pt x="0" y="1810"/>
                    <a:pt x="8109" y="381"/>
                    <a:pt x="13085" y="0"/>
                  </a:cubicBez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15"/>
            <p:cNvSpPr/>
            <p:nvPr/>
          </p:nvSpPr>
          <p:spPr>
            <a:xfrm flipH="1">
              <a:off x="5414960" y="3343837"/>
              <a:ext cx="29" cy="77338"/>
            </a:xfrm>
            <a:custGeom>
              <a:avLst/>
              <a:gdLst/>
              <a:ahLst/>
              <a:cxnLst/>
              <a:rect l="l" t="t" r="r" b="b"/>
              <a:pathLst>
                <a:path w="1" h="2633" fill="none" extrusionOk="0">
                  <a:moveTo>
                    <a:pt x="1" y="1"/>
                  </a:moveTo>
                  <a:lnTo>
                    <a:pt x="1" y="2632"/>
                  </a:ln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15"/>
            <p:cNvSpPr/>
            <p:nvPr/>
          </p:nvSpPr>
          <p:spPr>
            <a:xfrm flipH="1">
              <a:off x="5312127" y="3406459"/>
              <a:ext cx="29" cy="91642"/>
            </a:xfrm>
            <a:custGeom>
              <a:avLst/>
              <a:gdLst/>
              <a:ahLst/>
              <a:cxnLst/>
              <a:rect l="l" t="t" r="r" b="b"/>
              <a:pathLst>
                <a:path w="1" h="3120" fill="none" extrusionOk="0">
                  <a:moveTo>
                    <a:pt x="0" y="0"/>
                  </a:moveTo>
                  <a:lnTo>
                    <a:pt x="0" y="3120"/>
                  </a:ln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15"/>
            <p:cNvSpPr/>
            <p:nvPr/>
          </p:nvSpPr>
          <p:spPr>
            <a:xfrm flipH="1">
              <a:off x="6862789" y="793452"/>
              <a:ext cx="813119" cy="3972014"/>
            </a:xfrm>
            <a:custGeom>
              <a:avLst/>
              <a:gdLst/>
              <a:ahLst/>
              <a:cxnLst/>
              <a:rect l="l" t="t" r="r" b="b"/>
              <a:pathLst>
                <a:path w="27683" h="135229" extrusionOk="0">
                  <a:moveTo>
                    <a:pt x="655" y="0"/>
                  </a:moveTo>
                  <a:cubicBezTo>
                    <a:pt x="649" y="0"/>
                    <a:pt x="649" y="3"/>
                    <a:pt x="656" y="10"/>
                  </a:cubicBezTo>
                  <a:cubicBezTo>
                    <a:pt x="906" y="260"/>
                    <a:pt x="1" y="135229"/>
                    <a:pt x="1" y="135229"/>
                  </a:cubicBezTo>
                  <a:lnTo>
                    <a:pt x="1" y="135229"/>
                  </a:lnTo>
                  <a:lnTo>
                    <a:pt x="27683" y="121822"/>
                  </a:lnTo>
                  <a:lnTo>
                    <a:pt x="27683" y="13309"/>
                  </a:lnTo>
                  <a:cubicBezTo>
                    <a:pt x="27683" y="13309"/>
                    <a:pt x="1043" y="0"/>
                    <a:pt x="655" y="0"/>
                  </a:cubicBezTo>
                  <a:close/>
                </a:path>
              </a:pathLst>
            </a:custGeom>
            <a:solidFill>
              <a:srgbClr val="D8B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15"/>
            <p:cNvSpPr/>
            <p:nvPr/>
          </p:nvSpPr>
          <p:spPr>
            <a:xfrm flipH="1">
              <a:off x="6862789" y="793452"/>
              <a:ext cx="813119" cy="3972014"/>
            </a:xfrm>
            <a:custGeom>
              <a:avLst/>
              <a:gdLst/>
              <a:ahLst/>
              <a:cxnLst/>
              <a:rect l="l" t="t" r="r" b="b"/>
              <a:pathLst>
                <a:path w="27683" h="135229" extrusionOk="0">
                  <a:moveTo>
                    <a:pt x="655" y="0"/>
                  </a:moveTo>
                  <a:cubicBezTo>
                    <a:pt x="649" y="0"/>
                    <a:pt x="649" y="3"/>
                    <a:pt x="656" y="10"/>
                  </a:cubicBezTo>
                  <a:cubicBezTo>
                    <a:pt x="906" y="260"/>
                    <a:pt x="1" y="135229"/>
                    <a:pt x="1" y="135229"/>
                  </a:cubicBezTo>
                  <a:lnTo>
                    <a:pt x="1" y="135229"/>
                  </a:lnTo>
                  <a:lnTo>
                    <a:pt x="27683" y="121822"/>
                  </a:lnTo>
                  <a:lnTo>
                    <a:pt x="27683" y="13309"/>
                  </a:lnTo>
                  <a:cubicBezTo>
                    <a:pt x="27683" y="13309"/>
                    <a:pt x="1043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15"/>
            <p:cNvSpPr/>
            <p:nvPr/>
          </p:nvSpPr>
          <p:spPr>
            <a:xfrm flipH="1">
              <a:off x="6252869" y="1184341"/>
              <a:ext cx="609949" cy="3188062"/>
            </a:xfrm>
            <a:custGeom>
              <a:avLst/>
              <a:gdLst/>
              <a:ahLst/>
              <a:cxnLst/>
              <a:rect l="l" t="t" r="r" b="b"/>
              <a:pathLst>
                <a:path w="20766" h="108539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2" y="168"/>
                    <a:pt x="346" y="108538"/>
                    <a:pt x="346" y="108538"/>
                  </a:cubicBezTo>
                  <a:lnTo>
                    <a:pt x="20765" y="99656"/>
                  </a:lnTo>
                  <a:lnTo>
                    <a:pt x="20765" y="39732"/>
                  </a:lnTo>
                  <a:lnTo>
                    <a:pt x="20765" y="110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15"/>
            <p:cNvSpPr/>
            <p:nvPr/>
          </p:nvSpPr>
          <p:spPr>
            <a:xfrm flipH="1">
              <a:off x="6252869" y="1206018"/>
              <a:ext cx="612681" cy="431600"/>
            </a:xfrm>
            <a:custGeom>
              <a:avLst/>
              <a:gdLst/>
              <a:ahLst/>
              <a:cxnLst/>
              <a:rect l="l" t="t" r="r" b="b"/>
              <a:pathLst>
                <a:path w="20859" h="14694" extrusionOk="0">
                  <a:moveTo>
                    <a:pt x="92" y="0"/>
                  </a:moveTo>
                  <a:cubicBezTo>
                    <a:pt x="0" y="0"/>
                    <a:pt x="94" y="5014"/>
                    <a:pt x="94" y="5014"/>
                  </a:cubicBezTo>
                  <a:lnTo>
                    <a:pt x="20775" y="14693"/>
                  </a:lnTo>
                  <a:lnTo>
                    <a:pt x="20858" y="10264"/>
                  </a:lnTo>
                  <a:lnTo>
                    <a:pt x="4475" y="1323"/>
                  </a:lnTo>
                  <a:lnTo>
                    <a:pt x="94" y="1"/>
                  </a:lnTo>
                  <a:cubicBezTo>
                    <a:pt x="93" y="0"/>
                    <a:pt x="92" y="0"/>
                    <a:pt x="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15"/>
            <p:cNvSpPr/>
            <p:nvPr/>
          </p:nvSpPr>
          <p:spPr>
            <a:xfrm flipH="1">
              <a:off x="6704354" y="1191714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15"/>
            <p:cNvSpPr/>
            <p:nvPr/>
          </p:nvSpPr>
          <p:spPr>
            <a:xfrm flipH="1">
              <a:off x="6129769" y="1119311"/>
              <a:ext cx="585100" cy="374911"/>
            </a:xfrm>
            <a:custGeom>
              <a:avLst/>
              <a:gdLst/>
              <a:ahLst/>
              <a:cxnLst/>
              <a:rect l="l" t="t" r="r" b="b"/>
              <a:pathLst>
                <a:path w="19920" h="12764" extrusionOk="0">
                  <a:moveTo>
                    <a:pt x="357" y="0"/>
                  </a:moveTo>
                  <a:lnTo>
                    <a:pt x="0" y="2405"/>
                  </a:lnTo>
                  <a:lnTo>
                    <a:pt x="19622" y="12764"/>
                  </a:lnTo>
                  <a:lnTo>
                    <a:pt x="19919" y="11204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15"/>
            <p:cNvSpPr/>
            <p:nvPr/>
          </p:nvSpPr>
          <p:spPr>
            <a:xfrm flipH="1">
              <a:off x="6130474" y="1119311"/>
              <a:ext cx="584395" cy="374911"/>
            </a:xfrm>
            <a:custGeom>
              <a:avLst/>
              <a:gdLst/>
              <a:ahLst/>
              <a:cxnLst/>
              <a:rect l="l" t="t" r="r" b="b"/>
              <a:pathLst>
                <a:path w="19896" h="12764" extrusionOk="0">
                  <a:moveTo>
                    <a:pt x="310" y="0"/>
                  </a:moveTo>
                  <a:lnTo>
                    <a:pt x="0" y="2322"/>
                  </a:lnTo>
                  <a:lnTo>
                    <a:pt x="19610" y="12764"/>
                  </a:lnTo>
                  <a:lnTo>
                    <a:pt x="19896" y="11121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15"/>
            <p:cNvSpPr/>
            <p:nvPr/>
          </p:nvSpPr>
          <p:spPr>
            <a:xfrm flipH="1">
              <a:off x="6136084" y="1124216"/>
              <a:ext cx="719391" cy="383311"/>
            </a:xfrm>
            <a:custGeom>
              <a:avLst/>
              <a:gdLst/>
              <a:ahLst/>
              <a:cxnLst/>
              <a:rect l="l" t="t" r="r" b="b"/>
              <a:pathLst>
                <a:path w="24492" h="13050" extrusionOk="0">
                  <a:moveTo>
                    <a:pt x="1" y="0"/>
                  </a:moveTo>
                  <a:lnTo>
                    <a:pt x="1" y="2215"/>
                  </a:lnTo>
                  <a:lnTo>
                    <a:pt x="20515" y="13049"/>
                  </a:lnTo>
                  <a:lnTo>
                    <a:pt x="24492" y="12561"/>
                  </a:lnTo>
                  <a:lnTo>
                    <a:pt x="23373" y="11954"/>
                  </a:lnTo>
                  <a:lnTo>
                    <a:pt x="5144" y="22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15"/>
            <p:cNvSpPr/>
            <p:nvPr/>
          </p:nvSpPr>
          <p:spPr>
            <a:xfrm flipH="1">
              <a:off x="6770442" y="760144"/>
              <a:ext cx="906171" cy="478449"/>
            </a:xfrm>
            <a:custGeom>
              <a:avLst/>
              <a:gdLst/>
              <a:ahLst/>
              <a:cxnLst/>
              <a:rect l="l" t="t" r="r" b="b"/>
              <a:pathLst>
                <a:path w="30851" h="16289" extrusionOk="0">
                  <a:moveTo>
                    <a:pt x="1" y="1"/>
                  </a:moveTo>
                  <a:lnTo>
                    <a:pt x="334" y="2787"/>
                  </a:lnTo>
                  <a:lnTo>
                    <a:pt x="30743" y="16288"/>
                  </a:lnTo>
                  <a:lnTo>
                    <a:pt x="30850" y="1368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15"/>
            <p:cNvSpPr/>
            <p:nvPr/>
          </p:nvSpPr>
          <p:spPr>
            <a:xfrm flipH="1">
              <a:off x="6704354" y="692646"/>
              <a:ext cx="972259" cy="495925"/>
            </a:xfrm>
            <a:custGeom>
              <a:avLst/>
              <a:gdLst/>
              <a:ahLst/>
              <a:cxnLst/>
              <a:rect l="l" t="t" r="r" b="b"/>
              <a:pathLst>
                <a:path w="33101" h="16884" extrusionOk="0">
                  <a:moveTo>
                    <a:pt x="168" y="1"/>
                  </a:moveTo>
                  <a:lnTo>
                    <a:pt x="1" y="2299"/>
                  </a:lnTo>
                  <a:lnTo>
                    <a:pt x="32827" y="16884"/>
                  </a:lnTo>
                  <a:lnTo>
                    <a:pt x="33100" y="14526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15"/>
            <p:cNvSpPr/>
            <p:nvPr/>
          </p:nvSpPr>
          <p:spPr>
            <a:xfrm flipH="1">
              <a:off x="6736869" y="1161960"/>
              <a:ext cx="36774" cy="89557"/>
            </a:xfrm>
            <a:custGeom>
              <a:avLst/>
              <a:gdLst/>
              <a:ahLst/>
              <a:cxnLst/>
              <a:rect l="l" t="t" r="r" b="b"/>
              <a:pathLst>
                <a:path w="1252" h="3049" extrusionOk="0">
                  <a:moveTo>
                    <a:pt x="108" y="1"/>
                  </a:moveTo>
                  <a:lnTo>
                    <a:pt x="1" y="2608"/>
                  </a:lnTo>
                  <a:lnTo>
                    <a:pt x="1037" y="3049"/>
                  </a:lnTo>
                  <a:lnTo>
                    <a:pt x="1251" y="525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15"/>
            <p:cNvSpPr/>
            <p:nvPr/>
          </p:nvSpPr>
          <p:spPr>
            <a:xfrm flipH="1">
              <a:off x="6736869" y="1161960"/>
              <a:ext cx="36774" cy="89557"/>
            </a:xfrm>
            <a:custGeom>
              <a:avLst/>
              <a:gdLst/>
              <a:ahLst/>
              <a:cxnLst/>
              <a:rect l="l" t="t" r="r" b="b"/>
              <a:pathLst>
                <a:path w="1252" h="3049" extrusionOk="0">
                  <a:moveTo>
                    <a:pt x="108" y="1"/>
                  </a:moveTo>
                  <a:lnTo>
                    <a:pt x="1" y="2608"/>
                  </a:lnTo>
                  <a:lnTo>
                    <a:pt x="1037" y="3049"/>
                  </a:lnTo>
                  <a:lnTo>
                    <a:pt x="1251" y="525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15"/>
            <p:cNvSpPr/>
            <p:nvPr/>
          </p:nvSpPr>
          <p:spPr>
            <a:xfrm flipH="1">
              <a:off x="6253926" y="3376029"/>
              <a:ext cx="600491" cy="996374"/>
            </a:xfrm>
            <a:custGeom>
              <a:avLst/>
              <a:gdLst/>
              <a:ahLst/>
              <a:cxnLst/>
              <a:rect l="l" t="t" r="r" b="b"/>
              <a:pathLst>
                <a:path w="20444" h="33922" extrusionOk="0">
                  <a:moveTo>
                    <a:pt x="20444" y="0"/>
                  </a:moveTo>
                  <a:lnTo>
                    <a:pt x="191" y="1703"/>
                  </a:lnTo>
                  <a:cubicBezTo>
                    <a:pt x="84" y="1703"/>
                    <a:pt x="1" y="33921"/>
                    <a:pt x="1" y="33921"/>
                  </a:cubicBezTo>
                  <a:lnTo>
                    <a:pt x="20444" y="25039"/>
                  </a:lnTo>
                  <a:lnTo>
                    <a:pt x="204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15"/>
            <p:cNvSpPr/>
            <p:nvPr/>
          </p:nvSpPr>
          <p:spPr>
            <a:xfrm flipH="1">
              <a:off x="6256364" y="3405049"/>
              <a:ext cx="596291" cy="50374"/>
            </a:xfrm>
            <a:custGeom>
              <a:avLst/>
              <a:gdLst/>
              <a:ahLst/>
              <a:cxnLst/>
              <a:rect l="l" t="t" r="r" b="b"/>
              <a:pathLst>
                <a:path w="20301" h="1715" fill="none" extrusionOk="0">
                  <a:moveTo>
                    <a:pt x="0" y="1715"/>
                  </a:moveTo>
                  <a:lnTo>
                    <a:pt x="20300" y="1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15"/>
            <p:cNvSpPr/>
            <p:nvPr/>
          </p:nvSpPr>
          <p:spPr>
            <a:xfrm flipH="1">
              <a:off x="6827806" y="3457861"/>
              <a:ext cx="29" cy="897036"/>
            </a:xfrm>
            <a:custGeom>
              <a:avLst/>
              <a:gdLst/>
              <a:ahLst/>
              <a:cxnLst/>
              <a:rect l="l" t="t" r="r" b="b"/>
              <a:pathLst>
                <a:path w="1" h="30540" fill="none" extrusionOk="0">
                  <a:moveTo>
                    <a:pt x="0" y="0"/>
                  </a:moveTo>
                  <a:lnTo>
                    <a:pt x="0" y="30540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15"/>
            <p:cNvSpPr/>
            <p:nvPr/>
          </p:nvSpPr>
          <p:spPr>
            <a:xfrm flipH="1">
              <a:off x="6791091" y="3454718"/>
              <a:ext cx="29" cy="884112"/>
            </a:xfrm>
            <a:custGeom>
              <a:avLst/>
              <a:gdLst/>
              <a:ahLst/>
              <a:cxnLst/>
              <a:rect l="l" t="t" r="r" b="b"/>
              <a:pathLst>
                <a:path w="1" h="30100" fill="none" extrusionOk="0">
                  <a:moveTo>
                    <a:pt x="1" y="0"/>
                  </a:moveTo>
                  <a:lnTo>
                    <a:pt x="1" y="30099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15"/>
            <p:cNvSpPr/>
            <p:nvPr/>
          </p:nvSpPr>
          <p:spPr>
            <a:xfrm flipH="1">
              <a:off x="6754023" y="3451223"/>
              <a:ext cx="29" cy="871511"/>
            </a:xfrm>
            <a:custGeom>
              <a:avLst/>
              <a:gdLst/>
              <a:ahLst/>
              <a:cxnLst/>
              <a:rect l="l" t="t" r="r" b="b"/>
              <a:pathLst>
                <a:path w="1" h="29671" fill="none" extrusionOk="0">
                  <a:moveTo>
                    <a:pt x="1" y="0"/>
                  </a:moveTo>
                  <a:lnTo>
                    <a:pt x="1" y="29670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15"/>
            <p:cNvSpPr/>
            <p:nvPr/>
          </p:nvSpPr>
          <p:spPr>
            <a:xfrm flipH="1">
              <a:off x="6717307" y="3447728"/>
              <a:ext cx="29" cy="858911"/>
            </a:xfrm>
            <a:custGeom>
              <a:avLst/>
              <a:gdLst/>
              <a:ahLst/>
              <a:cxnLst/>
              <a:rect l="l" t="t" r="r" b="b"/>
              <a:pathLst>
                <a:path w="1" h="29242" fill="none" extrusionOk="0">
                  <a:moveTo>
                    <a:pt x="1" y="0"/>
                  </a:moveTo>
                  <a:lnTo>
                    <a:pt x="1" y="29242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15"/>
            <p:cNvSpPr/>
            <p:nvPr/>
          </p:nvSpPr>
          <p:spPr>
            <a:xfrm flipH="1">
              <a:off x="6680591" y="3444232"/>
              <a:ext cx="29" cy="846339"/>
            </a:xfrm>
            <a:custGeom>
              <a:avLst/>
              <a:gdLst/>
              <a:ahLst/>
              <a:cxnLst/>
              <a:rect l="l" t="t" r="r" b="b"/>
              <a:pathLst>
                <a:path w="1" h="28814" fill="none" extrusionOk="0">
                  <a:moveTo>
                    <a:pt x="1" y="0"/>
                  </a:moveTo>
                  <a:lnTo>
                    <a:pt x="1" y="28813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15"/>
            <p:cNvSpPr/>
            <p:nvPr/>
          </p:nvSpPr>
          <p:spPr>
            <a:xfrm flipH="1">
              <a:off x="6643494" y="3440708"/>
              <a:ext cx="29" cy="833768"/>
            </a:xfrm>
            <a:custGeom>
              <a:avLst/>
              <a:gdLst/>
              <a:ahLst/>
              <a:cxnLst/>
              <a:rect l="l" t="t" r="r" b="b"/>
              <a:pathLst>
                <a:path w="1" h="28386" fill="none" extrusionOk="0">
                  <a:moveTo>
                    <a:pt x="0" y="1"/>
                  </a:moveTo>
                  <a:lnTo>
                    <a:pt x="0" y="28385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15"/>
            <p:cNvSpPr/>
            <p:nvPr/>
          </p:nvSpPr>
          <p:spPr>
            <a:xfrm flipH="1">
              <a:off x="6606778" y="3437565"/>
              <a:ext cx="29" cy="820815"/>
            </a:xfrm>
            <a:custGeom>
              <a:avLst/>
              <a:gdLst/>
              <a:ahLst/>
              <a:cxnLst/>
              <a:rect l="l" t="t" r="r" b="b"/>
              <a:pathLst>
                <a:path w="1" h="27945" fill="none" extrusionOk="0">
                  <a:moveTo>
                    <a:pt x="0" y="1"/>
                  </a:moveTo>
                  <a:lnTo>
                    <a:pt x="0" y="27945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15"/>
            <p:cNvSpPr/>
            <p:nvPr/>
          </p:nvSpPr>
          <p:spPr>
            <a:xfrm flipH="1">
              <a:off x="6569710" y="3434069"/>
              <a:ext cx="29" cy="808214"/>
            </a:xfrm>
            <a:custGeom>
              <a:avLst/>
              <a:gdLst/>
              <a:ahLst/>
              <a:cxnLst/>
              <a:rect l="l" t="t" r="r" b="b"/>
              <a:pathLst>
                <a:path w="1" h="27516" fill="none" extrusionOk="0">
                  <a:moveTo>
                    <a:pt x="0" y="1"/>
                  </a:moveTo>
                  <a:lnTo>
                    <a:pt x="0" y="27516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15"/>
            <p:cNvSpPr/>
            <p:nvPr/>
          </p:nvSpPr>
          <p:spPr>
            <a:xfrm flipH="1">
              <a:off x="6532995" y="3430574"/>
              <a:ext cx="29" cy="795642"/>
            </a:xfrm>
            <a:custGeom>
              <a:avLst/>
              <a:gdLst/>
              <a:ahLst/>
              <a:cxnLst/>
              <a:rect l="l" t="t" r="r" b="b"/>
              <a:pathLst>
                <a:path w="1" h="27088" fill="none" extrusionOk="0">
                  <a:moveTo>
                    <a:pt x="0" y="1"/>
                  </a:moveTo>
                  <a:lnTo>
                    <a:pt x="0" y="27087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15"/>
            <p:cNvSpPr/>
            <p:nvPr/>
          </p:nvSpPr>
          <p:spPr>
            <a:xfrm flipH="1">
              <a:off x="6496279" y="3427079"/>
              <a:ext cx="29" cy="783041"/>
            </a:xfrm>
            <a:custGeom>
              <a:avLst/>
              <a:gdLst/>
              <a:ahLst/>
              <a:cxnLst/>
              <a:rect l="l" t="t" r="r" b="b"/>
              <a:pathLst>
                <a:path w="1" h="26659" fill="none" extrusionOk="0">
                  <a:moveTo>
                    <a:pt x="1" y="1"/>
                  </a:moveTo>
                  <a:lnTo>
                    <a:pt x="1" y="26659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15"/>
            <p:cNvSpPr/>
            <p:nvPr/>
          </p:nvSpPr>
          <p:spPr>
            <a:xfrm flipH="1">
              <a:off x="6459211" y="3423583"/>
              <a:ext cx="29" cy="770441"/>
            </a:xfrm>
            <a:custGeom>
              <a:avLst/>
              <a:gdLst/>
              <a:ahLst/>
              <a:cxnLst/>
              <a:rect l="l" t="t" r="r" b="b"/>
              <a:pathLst>
                <a:path w="1" h="26230" fill="none" extrusionOk="0">
                  <a:moveTo>
                    <a:pt x="1" y="1"/>
                  </a:moveTo>
                  <a:lnTo>
                    <a:pt x="1" y="26230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15"/>
            <p:cNvSpPr/>
            <p:nvPr/>
          </p:nvSpPr>
          <p:spPr>
            <a:xfrm flipH="1">
              <a:off x="6422495" y="3420440"/>
              <a:ext cx="29" cy="757517"/>
            </a:xfrm>
            <a:custGeom>
              <a:avLst/>
              <a:gdLst/>
              <a:ahLst/>
              <a:cxnLst/>
              <a:rect l="l" t="t" r="r" b="b"/>
              <a:pathLst>
                <a:path w="1" h="25790" fill="none" extrusionOk="0">
                  <a:moveTo>
                    <a:pt x="1" y="0"/>
                  </a:moveTo>
                  <a:lnTo>
                    <a:pt x="1" y="25789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15"/>
            <p:cNvSpPr/>
            <p:nvPr/>
          </p:nvSpPr>
          <p:spPr>
            <a:xfrm flipH="1">
              <a:off x="6385427" y="3416945"/>
              <a:ext cx="29" cy="745268"/>
            </a:xfrm>
            <a:custGeom>
              <a:avLst/>
              <a:gdLst/>
              <a:ahLst/>
              <a:cxnLst/>
              <a:rect l="l" t="t" r="r" b="b"/>
              <a:pathLst>
                <a:path w="1" h="25373" fill="none" extrusionOk="0">
                  <a:moveTo>
                    <a:pt x="1" y="0"/>
                  </a:moveTo>
                  <a:lnTo>
                    <a:pt x="1" y="25372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15"/>
            <p:cNvSpPr/>
            <p:nvPr/>
          </p:nvSpPr>
          <p:spPr>
            <a:xfrm rot="10800000" flipH="1">
              <a:off x="6348711" y="3413450"/>
              <a:ext cx="0" cy="732668"/>
            </a:xfrm>
            <a:custGeom>
              <a:avLst/>
              <a:gdLst/>
              <a:ahLst/>
              <a:cxnLst/>
              <a:rect l="l" t="t" r="r" b="b"/>
              <a:pathLst>
                <a:path h="24944" fill="none" extrusionOk="0">
                  <a:moveTo>
                    <a:pt x="0" y="0"/>
                  </a:moveTo>
                  <a:lnTo>
                    <a:pt x="0" y="24944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15"/>
            <p:cNvSpPr/>
            <p:nvPr/>
          </p:nvSpPr>
          <p:spPr>
            <a:xfrm flipH="1">
              <a:off x="6311966" y="3409955"/>
              <a:ext cx="29" cy="720096"/>
            </a:xfrm>
            <a:custGeom>
              <a:avLst/>
              <a:gdLst/>
              <a:ahLst/>
              <a:cxnLst/>
              <a:rect l="l" t="t" r="r" b="b"/>
              <a:pathLst>
                <a:path w="1" h="24516" fill="none" extrusionOk="0">
                  <a:moveTo>
                    <a:pt x="0" y="0"/>
                  </a:moveTo>
                  <a:lnTo>
                    <a:pt x="0" y="24515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15"/>
            <p:cNvSpPr/>
            <p:nvPr/>
          </p:nvSpPr>
          <p:spPr>
            <a:xfrm flipH="1">
              <a:off x="6274898" y="3406459"/>
              <a:ext cx="29" cy="707495"/>
            </a:xfrm>
            <a:custGeom>
              <a:avLst/>
              <a:gdLst/>
              <a:ahLst/>
              <a:cxnLst/>
              <a:rect l="l" t="t" r="r" b="b"/>
              <a:pathLst>
                <a:path w="1" h="24087" fill="none" extrusionOk="0">
                  <a:moveTo>
                    <a:pt x="0" y="0"/>
                  </a:moveTo>
                  <a:lnTo>
                    <a:pt x="0" y="24086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15"/>
            <p:cNvSpPr/>
            <p:nvPr/>
          </p:nvSpPr>
          <p:spPr>
            <a:xfrm flipH="1">
              <a:off x="6329825" y="1454333"/>
              <a:ext cx="416179" cy="311290"/>
            </a:xfrm>
            <a:custGeom>
              <a:avLst/>
              <a:gdLst/>
              <a:ahLst/>
              <a:cxnLst/>
              <a:rect l="l" t="t" r="r" b="b"/>
              <a:pathLst>
                <a:path w="14169" h="10598" extrusionOk="0">
                  <a:moveTo>
                    <a:pt x="1" y="1"/>
                  </a:moveTo>
                  <a:lnTo>
                    <a:pt x="1" y="4156"/>
                  </a:lnTo>
                  <a:lnTo>
                    <a:pt x="14169" y="10597"/>
                  </a:lnTo>
                  <a:lnTo>
                    <a:pt x="14169" y="6763"/>
                  </a:lnTo>
                  <a:cubicBezTo>
                    <a:pt x="14169" y="6763"/>
                    <a:pt x="1" y="60"/>
                    <a:pt x="1" y="1"/>
                  </a:cubicBez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15"/>
            <p:cNvSpPr/>
            <p:nvPr/>
          </p:nvSpPr>
          <p:spPr>
            <a:xfrm flipH="1">
              <a:off x="6339606" y="1477420"/>
              <a:ext cx="393122" cy="270697"/>
            </a:xfrm>
            <a:custGeom>
              <a:avLst/>
              <a:gdLst/>
              <a:ahLst/>
              <a:cxnLst/>
              <a:rect l="l" t="t" r="r" b="b"/>
              <a:pathLst>
                <a:path w="13384" h="9216" extrusionOk="0">
                  <a:moveTo>
                    <a:pt x="1" y="0"/>
                  </a:moveTo>
                  <a:lnTo>
                    <a:pt x="1" y="3096"/>
                  </a:lnTo>
                  <a:lnTo>
                    <a:pt x="13336" y="9216"/>
                  </a:lnTo>
                  <a:lnTo>
                    <a:pt x="13384" y="6215"/>
                  </a:lnTo>
                  <a:cubicBezTo>
                    <a:pt x="13384" y="6215"/>
                    <a:pt x="334" y="119"/>
                    <a:pt x="1" y="0"/>
                  </a:cubicBez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15"/>
            <p:cNvSpPr/>
            <p:nvPr/>
          </p:nvSpPr>
          <p:spPr>
            <a:xfrm flipH="1">
              <a:off x="6339606" y="1477420"/>
              <a:ext cx="393122" cy="270697"/>
            </a:xfrm>
            <a:custGeom>
              <a:avLst/>
              <a:gdLst/>
              <a:ahLst/>
              <a:cxnLst/>
              <a:rect l="l" t="t" r="r" b="b"/>
              <a:pathLst>
                <a:path w="13384" h="9216" extrusionOk="0">
                  <a:moveTo>
                    <a:pt x="1" y="0"/>
                  </a:moveTo>
                  <a:lnTo>
                    <a:pt x="1" y="3096"/>
                  </a:lnTo>
                  <a:lnTo>
                    <a:pt x="13336" y="9216"/>
                  </a:lnTo>
                  <a:lnTo>
                    <a:pt x="13384" y="6215"/>
                  </a:lnTo>
                  <a:cubicBezTo>
                    <a:pt x="13384" y="6215"/>
                    <a:pt x="334" y="11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15"/>
            <p:cNvSpPr/>
            <p:nvPr/>
          </p:nvSpPr>
          <p:spPr>
            <a:xfrm flipH="1">
              <a:off x="6339606" y="1476363"/>
              <a:ext cx="393445" cy="271754"/>
            </a:xfrm>
            <a:custGeom>
              <a:avLst/>
              <a:gdLst/>
              <a:ahLst/>
              <a:cxnLst/>
              <a:rect l="l" t="t" r="r" b="b"/>
              <a:pathLst>
                <a:path w="13395" h="9252" extrusionOk="0">
                  <a:moveTo>
                    <a:pt x="0" y="1"/>
                  </a:moveTo>
                  <a:lnTo>
                    <a:pt x="0" y="358"/>
                  </a:lnTo>
                  <a:lnTo>
                    <a:pt x="13121" y="6371"/>
                  </a:lnTo>
                  <a:lnTo>
                    <a:pt x="13061" y="9121"/>
                  </a:lnTo>
                  <a:lnTo>
                    <a:pt x="13347" y="9252"/>
                  </a:lnTo>
                  <a:lnTo>
                    <a:pt x="13395" y="62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15"/>
            <p:cNvSpPr/>
            <p:nvPr/>
          </p:nvSpPr>
          <p:spPr>
            <a:xfrm flipH="1">
              <a:off x="6647019" y="1510993"/>
              <a:ext cx="29" cy="98985"/>
            </a:xfrm>
            <a:custGeom>
              <a:avLst/>
              <a:gdLst/>
              <a:ahLst/>
              <a:cxnLst/>
              <a:rect l="l" t="t" r="r" b="b"/>
              <a:pathLst>
                <a:path w="1" h="3370" fill="none" extrusionOk="0">
                  <a:moveTo>
                    <a:pt x="1" y="0"/>
                  </a:moveTo>
                  <a:lnTo>
                    <a:pt x="1" y="3370"/>
                  </a:lnTo>
                </a:path>
              </a:pathLst>
            </a:custGeom>
            <a:solidFill>
              <a:schemeClr val="accent5"/>
            </a:solidFill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15"/>
            <p:cNvSpPr/>
            <p:nvPr/>
          </p:nvSpPr>
          <p:spPr>
            <a:xfrm flipH="1">
              <a:off x="6543481" y="1559252"/>
              <a:ext cx="29" cy="98985"/>
            </a:xfrm>
            <a:custGeom>
              <a:avLst/>
              <a:gdLst/>
              <a:ahLst/>
              <a:cxnLst/>
              <a:rect l="l" t="t" r="r" b="b"/>
              <a:pathLst>
                <a:path w="1" h="3370" fill="none" extrusionOk="0">
                  <a:moveTo>
                    <a:pt x="0" y="0"/>
                  </a:moveTo>
                  <a:lnTo>
                    <a:pt x="0" y="3370"/>
                  </a:lnTo>
                </a:path>
              </a:pathLst>
            </a:custGeom>
            <a:solidFill>
              <a:schemeClr val="accent5"/>
            </a:solidFill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15"/>
            <p:cNvSpPr/>
            <p:nvPr/>
          </p:nvSpPr>
          <p:spPr>
            <a:xfrm flipH="1">
              <a:off x="6439619" y="1608921"/>
              <a:ext cx="29" cy="100043"/>
            </a:xfrm>
            <a:custGeom>
              <a:avLst/>
              <a:gdLst/>
              <a:ahLst/>
              <a:cxnLst/>
              <a:rect l="l" t="t" r="r" b="b"/>
              <a:pathLst>
                <a:path w="1" h="3406" fill="none" extrusionOk="0">
                  <a:moveTo>
                    <a:pt x="0" y="0"/>
                  </a:moveTo>
                  <a:lnTo>
                    <a:pt x="0" y="3405"/>
                  </a:lnTo>
                </a:path>
              </a:pathLst>
            </a:custGeom>
            <a:solidFill>
              <a:schemeClr val="accent5"/>
            </a:solidFill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15"/>
            <p:cNvSpPr/>
            <p:nvPr/>
          </p:nvSpPr>
          <p:spPr>
            <a:xfrm flipH="1">
              <a:off x="6341691" y="2271976"/>
              <a:ext cx="396264" cy="691752"/>
            </a:xfrm>
            <a:custGeom>
              <a:avLst/>
              <a:gdLst/>
              <a:ahLst/>
              <a:cxnLst/>
              <a:rect l="l" t="t" r="r" b="b"/>
              <a:pathLst>
                <a:path w="13491" h="23551" extrusionOk="0">
                  <a:moveTo>
                    <a:pt x="0" y="0"/>
                  </a:moveTo>
                  <a:lnTo>
                    <a:pt x="0" y="22598"/>
                  </a:lnTo>
                  <a:lnTo>
                    <a:pt x="13490" y="23551"/>
                  </a:lnTo>
                  <a:lnTo>
                    <a:pt x="13347" y="38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15"/>
            <p:cNvSpPr/>
            <p:nvPr/>
          </p:nvSpPr>
          <p:spPr>
            <a:xfrm flipH="1">
              <a:off x="6349035" y="2292948"/>
              <a:ext cx="380873" cy="578462"/>
            </a:xfrm>
            <a:custGeom>
              <a:avLst/>
              <a:gdLst/>
              <a:ahLst/>
              <a:cxnLst/>
              <a:rect l="l" t="t" r="r" b="b"/>
              <a:pathLst>
                <a:path w="12967" h="19694" extrusionOk="0">
                  <a:moveTo>
                    <a:pt x="107" y="1"/>
                  </a:moveTo>
                  <a:lnTo>
                    <a:pt x="0" y="18574"/>
                  </a:lnTo>
                  <a:lnTo>
                    <a:pt x="12966" y="19694"/>
                  </a:lnTo>
                  <a:lnTo>
                    <a:pt x="12966" y="19694"/>
                  </a:lnTo>
                  <a:lnTo>
                    <a:pt x="12764" y="3489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15"/>
            <p:cNvSpPr/>
            <p:nvPr/>
          </p:nvSpPr>
          <p:spPr>
            <a:xfrm flipH="1">
              <a:off x="6348711" y="2292948"/>
              <a:ext cx="380491" cy="578462"/>
            </a:xfrm>
            <a:custGeom>
              <a:avLst/>
              <a:gdLst/>
              <a:ahLst/>
              <a:cxnLst/>
              <a:rect l="l" t="t" r="r" b="b"/>
              <a:pathLst>
                <a:path w="12954" h="19694" extrusionOk="0">
                  <a:moveTo>
                    <a:pt x="83" y="1"/>
                  </a:moveTo>
                  <a:lnTo>
                    <a:pt x="0" y="18574"/>
                  </a:lnTo>
                  <a:lnTo>
                    <a:pt x="12954" y="19694"/>
                  </a:lnTo>
                  <a:lnTo>
                    <a:pt x="1275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15"/>
            <p:cNvSpPr/>
            <p:nvPr/>
          </p:nvSpPr>
          <p:spPr>
            <a:xfrm flipH="1">
              <a:off x="6354645" y="2292948"/>
              <a:ext cx="372473" cy="116491"/>
            </a:xfrm>
            <a:custGeom>
              <a:avLst/>
              <a:gdLst/>
              <a:ahLst/>
              <a:cxnLst/>
              <a:rect l="l" t="t" r="r" b="b"/>
              <a:pathLst>
                <a:path w="12681" h="3966" extrusionOk="0">
                  <a:moveTo>
                    <a:pt x="12" y="1"/>
                  </a:moveTo>
                  <a:lnTo>
                    <a:pt x="0" y="679"/>
                  </a:lnTo>
                  <a:lnTo>
                    <a:pt x="12681" y="3965"/>
                  </a:lnTo>
                  <a:lnTo>
                    <a:pt x="12681" y="348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15"/>
            <p:cNvSpPr/>
            <p:nvPr/>
          </p:nvSpPr>
          <p:spPr>
            <a:xfrm flipH="1">
              <a:off x="6349035" y="2394371"/>
              <a:ext cx="17212" cy="477039"/>
            </a:xfrm>
            <a:custGeom>
              <a:avLst/>
              <a:gdLst/>
              <a:ahLst/>
              <a:cxnLst/>
              <a:rect l="l" t="t" r="r" b="b"/>
              <a:pathLst>
                <a:path w="586" h="16241" extrusionOk="0">
                  <a:moveTo>
                    <a:pt x="2" y="1"/>
                  </a:moveTo>
                  <a:cubicBezTo>
                    <a:pt x="0" y="1"/>
                    <a:pt x="0" y="1"/>
                    <a:pt x="2" y="1"/>
                  </a:cubicBezTo>
                  <a:lnTo>
                    <a:pt x="2" y="1"/>
                  </a:lnTo>
                  <a:lnTo>
                    <a:pt x="2" y="1"/>
                  </a:lnTo>
                  <a:close/>
                  <a:moveTo>
                    <a:pt x="2" y="1"/>
                  </a:moveTo>
                  <a:lnTo>
                    <a:pt x="156" y="16193"/>
                  </a:lnTo>
                  <a:lnTo>
                    <a:pt x="585" y="16241"/>
                  </a:lnTo>
                  <a:lnTo>
                    <a:pt x="383" y="36"/>
                  </a:lnTo>
                  <a:cubicBezTo>
                    <a:pt x="383" y="36"/>
                    <a:pt x="23" y="5"/>
                    <a:pt x="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15"/>
            <p:cNvSpPr/>
            <p:nvPr/>
          </p:nvSpPr>
          <p:spPr>
            <a:xfrm flipH="1">
              <a:off x="6514460" y="2350665"/>
              <a:ext cx="29" cy="510259"/>
            </a:xfrm>
            <a:custGeom>
              <a:avLst/>
              <a:gdLst/>
              <a:ahLst/>
              <a:cxnLst/>
              <a:rect l="l" t="t" r="r" b="b"/>
              <a:pathLst>
                <a:path w="1" h="17372" fill="none" extrusionOk="0">
                  <a:moveTo>
                    <a:pt x="0" y="0"/>
                  </a:moveTo>
                  <a:lnTo>
                    <a:pt x="0" y="17371"/>
                  </a:lnTo>
                </a:path>
              </a:pathLst>
            </a:custGeom>
            <a:solidFill>
              <a:schemeClr val="accent5"/>
            </a:solidFill>
            <a:ln w="4175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15"/>
            <p:cNvSpPr/>
            <p:nvPr/>
          </p:nvSpPr>
          <p:spPr>
            <a:xfrm flipH="1">
              <a:off x="6330148" y="1616264"/>
              <a:ext cx="420761" cy="686847"/>
            </a:xfrm>
            <a:custGeom>
              <a:avLst/>
              <a:gdLst/>
              <a:ahLst/>
              <a:cxnLst/>
              <a:rect l="l" t="t" r="r" b="b"/>
              <a:pathLst>
                <a:path w="14325" h="23384" extrusionOk="0">
                  <a:moveTo>
                    <a:pt x="1" y="0"/>
                  </a:moveTo>
                  <a:lnTo>
                    <a:pt x="1" y="18538"/>
                  </a:lnTo>
                  <a:lnTo>
                    <a:pt x="14288" y="23384"/>
                  </a:lnTo>
                  <a:lnTo>
                    <a:pt x="14324" y="64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15"/>
            <p:cNvSpPr/>
            <p:nvPr/>
          </p:nvSpPr>
          <p:spPr>
            <a:xfrm flipH="1">
              <a:off x="6338549" y="1633036"/>
              <a:ext cx="401522" cy="655741"/>
            </a:xfrm>
            <a:custGeom>
              <a:avLst/>
              <a:gdLst/>
              <a:ahLst/>
              <a:cxnLst/>
              <a:rect l="l" t="t" r="r" b="b"/>
              <a:pathLst>
                <a:path w="13670" h="22325" extrusionOk="0">
                  <a:moveTo>
                    <a:pt x="1" y="1"/>
                  </a:moveTo>
                  <a:lnTo>
                    <a:pt x="1" y="17693"/>
                  </a:lnTo>
                  <a:lnTo>
                    <a:pt x="13634" y="22325"/>
                  </a:lnTo>
                  <a:lnTo>
                    <a:pt x="13669" y="610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15"/>
            <p:cNvSpPr/>
            <p:nvPr/>
          </p:nvSpPr>
          <p:spPr>
            <a:xfrm flipH="1">
              <a:off x="6339254" y="1633036"/>
              <a:ext cx="400817" cy="655741"/>
            </a:xfrm>
            <a:custGeom>
              <a:avLst/>
              <a:gdLst/>
              <a:ahLst/>
              <a:cxnLst/>
              <a:rect l="l" t="t" r="r" b="b"/>
              <a:pathLst>
                <a:path w="13646" h="22325" extrusionOk="0">
                  <a:moveTo>
                    <a:pt x="1" y="1"/>
                  </a:moveTo>
                  <a:lnTo>
                    <a:pt x="1" y="17693"/>
                  </a:lnTo>
                  <a:lnTo>
                    <a:pt x="13634" y="22325"/>
                  </a:lnTo>
                  <a:lnTo>
                    <a:pt x="13645" y="61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15"/>
            <p:cNvSpPr/>
            <p:nvPr/>
          </p:nvSpPr>
          <p:spPr>
            <a:xfrm flipH="1">
              <a:off x="6338549" y="1633036"/>
              <a:ext cx="401845" cy="192713"/>
            </a:xfrm>
            <a:custGeom>
              <a:avLst/>
              <a:gdLst/>
              <a:ahLst/>
              <a:cxnLst/>
              <a:rect l="l" t="t" r="r" b="b"/>
              <a:pathLst>
                <a:path w="13681" h="6561" extrusionOk="0">
                  <a:moveTo>
                    <a:pt x="12" y="1"/>
                  </a:moveTo>
                  <a:lnTo>
                    <a:pt x="0" y="405"/>
                  </a:lnTo>
                  <a:lnTo>
                    <a:pt x="13680" y="6561"/>
                  </a:lnTo>
                  <a:lnTo>
                    <a:pt x="13680" y="610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15"/>
            <p:cNvSpPr/>
            <p:nvPr/>
          </p:nvSpPr>
          <p:spPr>
            <a:xfrm flipH="1">
              <a:off x="6338549" y="1808595"/>
              <a:ext cx="8782" cy="480182"/>
            </a:xfrm>
            <a:custGeom>
              <a:avLst/>
              <a:gdLst/>
              <a:ahLst/>
              <a:cxnLst/>
              <a:rect l="l" t="t" r="r" b="b"/>
              <a:pathLst>
                <a:path w="299" h="16348" extrusionOk="0">
                  <a:moveTo>
                    <a:pt x="24" y="1"/>
                  </a:moveTo>
                  <a:cubicBezTo>
                    <a:pt x="20" y="1"/>
                    <a:pt x="21" y="2"/>
                    <a:pt x="24" y="5"/>
                  </a:cubicBezTo>
                  <a:lnTo>
                    <a:pt x="24" y="5"/>
                  </a:lnTo>
                  <a:lnTo>
                    <a:pt x="24" y="1"/>
                  </a:lnTo>
                  <a:close/>
                  <a:moveTo>
                    <a:pt x="24" y="5"/>
                  </a:moveTo>
                  <a:lnTo>
                    <a:pt x="1" y="16264"/>
                  </a:lnTo>
                  <a:lnTo>
                    <a:pt x="263" y="16348"/>
                  </a:lnTo>
                  <a:lnTo>
                    <a:pt x="298" y="132"/>
                  </a:lnTo>
                  <a:cubicBezTo>
                    <a:pt x="298" y="132"/>
                    <a:pt x="54" y="28"/>
                    <a:pt x="24" y="5"/>
                  </a:cubicBez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15"/>
            <p:cNvSpPr/>
            <p:nvPr/>
          </p:nvSpPr>
          <p:spPr>
            <a:xfrm flipH="1">
              <a:off x="6630218" y="1678857"/>
              <a:ext cx="29" cy="520745"/>
            </a:xfrm>
            <a:custGeom>
              <a:avLst/>
              <a:gdLst/>
              <a:ahLst/>
              <a:cxnLst/>
              <a:rect l="l" t="t" r="r" b="b"/>
              <a:pathLst>
                <a:path w="1" h="17729" fill="none" extrusionOk="0">
                  <a:moveTo>
                    <a:pt x="0" y="0"/>
                  </a:moveTo>
                  <a:lnTo>
                    <a:pt x="0" y="17729"/>
                  </a:lnTo>
                </a:path>
              </a:pathLst>
            </a:custGeom>
            <a:solidFill>
              <a:schemeClr val="accent5"/>
            </a:solidFill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15"/>
            <p:cNvSpPr/>
            <p:nvPr/>
          </p:nvSpPr>
          <p:spPr>
            <a:xfrm flipH="1">
              <a:off x="6514460" y="1730611"/>
              <a:ext cx="29" cy="506764"/>
            </a:xfrm>
            <a:custGeom>
              <a:avLst/>
              <a:gdLst/>
              <a:ahLst/>
              <a:cxnLst/>
              <a:rect l="l" t="t" r="r" b="b"/>
              <a:pathLst>
                <a:path w="1" h="17253" fill="none" extrusionOk="0">
                  <a:moveTo>
                    <a:pt x="0" y="1"/>
                  </a:moveTo>
                  <a:lnTo>
                    <a:pt x="0" y="17253"/>
                  </a:lnTo>
                </a:path>
              </a:pathLst>
            </a:custGeom>
            <a:solidFill>
              <a:schemeClr val="accent5"/>
            </a:solidFill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15"/>
            <p:cNvSpPr/>
            <p:nvPr/>
          </p:nvSpPr>
          <p:spPr>
            <a:xfrm flipH="1">
              <a:off x="6410952" y="1775022"/>
              <a:ext cx="29" cy="492782"/>
            </a:xfrm>
            <a:custGeom>
              <a:avLst/>
              <a:gdLst/>
              <a:ahLst/>
              <a:cxnLst/>
              <a:rect l="l" t="t" r="r" b="b"/>
              <a:pathLst>
                <a:path w="1" h="16777" fill="none" extrusionOk="0">
                  <a:moveTo>
                    <a:pt x="1" y="1"/>
                  </a:moveTo>
                  <a:lnTo>
                    <a:pt x="1" y="16776"/>
                  </a:lnTo>
                </a:path>
              </a:pathLst>
            </a:custGeom>
            <a:solidFill>
              <a:schemeClr val="accent5"/>
            </a:solidFill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15"/>
            <p:cNvSpPr/>
            <p:nvPr/>
          </p:nvSpPr>
          <p:spPr>
            <a:xfrm flipH="1">
              <a:off x="6334348" y="2042900"/>
              <a:ext cx="411656" cy="158112"/>
            </a:xfrm>
            <a:custGeom>
              <a:avLst/>
              <a:gdLst/>
              <a:ahLst/>
              <a:cxnLst/>
              <a:rect l="l" t="t" r="r" b="b"/>
              <a:pathLst>
                <a:path w="14015" h="5383" fill="none" extrusionOk="0">
                  <a:moveTo>
                    <a:pt x="1" y="1"/>
                  </a:moveTo>
                  <a:lnTo>
                    <a:pt x="14014" y="5382"/>
                  </a:lnTo>
                </a:path>
              </a:pathLst>
            </a:custGeom>
            <a:solidFill>
              <a:schemeClr val="accent5"/>
            </a:solidFill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15"/>
            <p:cNvSpPr/>
            <p:nvPr/>
          </p:nvSpPr>
          <p:spPr>
            <a:xfrm flipH="1">
              <a:off x="6366541" y="2389113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15"/>
            <p:cNvSpPr/>
            <p:nvPr/>
          </p:nvSpPr>
          <p:spPr>
            <a:xfrm flipH="1">
              <a:off x="6334348" y="3086798"/>
              <a:ext cx="385778" cy="1216697"/>
            </a:xfrm>
            <a:custGeom>
              <a:avLst/>
              <a:gdLst/>
              <a:ahLst/>
              <a:cxnLst/>
              <a:rect l="l" t="t" r="r" b="b"/>
              <a:pathLst>
                <a:path w="13134" h="41423" extrusionOk="0">
                  <a:moveTo>
                    <a:pt x="1" y="1"/>
                  </a:moveTo>
                  <a:lnTo>
                    <a:pt x="1" y="41423"/>
                  </a:lnTo>
                  <a:lnTo>
                    <a:pt x="13133" y="35708"/>
                  </a:lnTo>
                  <a:lnTo>
                    <a:pt x="13133" y="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44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15"/>
            <p:cNvSpPr/>
            <p:nvPr/>
          </p:nvSpPr>
          <p:spPr>
            <a:xfrm flipH="1">
              <a:off x="6348007" y="3117933"/>
              <a:ext cx="352881" cy="1175781"/>
            </a:xfrm>
            <a:custGeom>
              <a:avLst/>
              <a:gdLst/>
              <a:ahLst/>
              <a:cxnLst/>
              <a:rect l="l" t="t" r="r" b="b"/>
              <a:pathLst>
                <a:path w="12014" h="40030" extrusionOk="0">
                  <a:moveTo>
                    <a:pt x="12014" y="0"/>
                  </a:moveTo>
                  <a:lnTo>
                    <a:pt x="0" y="84"/>
                  </a:lnTo>
                  <a:lnTo>
                    <a:pt x="0" y="40029"/>
                  </a:lnTo>
                  <a:lnTo>
                    <a:pt x="11930" y="34505"/>
                  </a:lnTo>
                  <a:lnTo>
                    <a:pt x="1201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15"/>
            <p:cNvSpPr/>
            <p:nvPr/>
          </p:nvSpPr>
          <p:spPr>
            <a:xfrm flipH="1">
              <a:off x="6368274" y="3139610"/>
              <a:ext cx="310232" cy="585100"/>
            </a:xfrm>
            <a:custGeom>
              <a:avLst/>
              <a:gdLst/>
              <a:ahLst/>
              <a:cxnLst/>
              <a:rect l="l" t="t" r="r" b="b"/>
              <a:pathLst>
                <a:path w="10562" h="19920" extrusionOk="0">
                  <a:moveTo>
                    <a:pt x="10561" y="1"/>
                  </a:moveTo>
                  <a:lnTo>
                    <a:pt x="0" y="120"/>
                  </a:lnTo>
                  <a:lnTo>
                    <a:pt x="0" y="19920"/>
                  </a:lnTo>
                  <a:lnTo>
                    <a:pt x="10561" y="18062"/>
                  </a:lnTo>
                  <a:lnTo>
                    <a:pt x="10561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15"/>
            <p:cNvSpPr/>
            <p:nvPr/>
          </p:nvSpPr>
          <p:spPr>
            <a:xfrm flipH="1">
              <a:off x="6368274" y="3139610"/>
              <a:ext cx="310232" cy="585100"/>
            </a:xfrm>
            <a:custGeom>
              <a:avLst/>
              <a:gdLst/>
              <a:ahLst/>
              <a:cxnLst/>
              <a:rect l="l" t="t" r="r" b="b"/>
              <a:pathLst>
                <a:path w="10562" h="19920" extrusionOk="0">
                  <a:moveTo>
                    <a:pt x="0" y="120"/>
                  </a:moveTo>
                  <a:lnTo>
                    <a:pt x="0" y="19920"/>
                  </a:lnTo>
                  <a:lnTo>
                    <a:pt x="10561" y="18062"/>
                  </a:lnTo>
                  <a:lnTo>
                    <a:pt x="105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15"/>
            <p:cNvSpPr/>
            <p:nvPr/>
          </p:nvSpPr>
          <p:spPr>
            <a:xfrm flipH="1">
              <a:off x="6866284" y="1415180"/>
              <a:ext cx="5258" cy="206342"/>
            </a:xfrm>
            <a:custGeom>
              <a:avLst/>
              <a:gdLst/>
              <a:ahLst/>
              <a:cxnLst/>
              <a:rect l="l" t="t" r="r" b="b"/>
              <a:pathLst>
                <a:path w="179" h="7025" fill="none" extrusionOk="0">
                  <a:moveTo>
                    <a:pt x="179" y="0"/>
                  </a:moveTo>
                  <a:lnTo>
                    <a:pt x="0" y="7025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15"/>
            <p:cNvSpPr/>
            <p:nvPr/>
          </p:nvSpPr>
          <p:spPr>
            <a:xfrm flipH="1">
              <a:off x="6933782" y="1373207"/>
              <a:ext cx="5258" cy="208457"/>
            </a:xfrm>
            <a:custGeom>
              <a:avLst/>
              <a:gdLst/>
              <a:ahLst/>
              <a:cxnLst/>
              <a:rect l="l" t="t" r="r" b="b"/>
              <a:pathLst>
                <a:path w="179" h="7097" fill="none" extrusionOk="0">
                  <a:moveTo>
                    <a:pt x="179" y="0"/>
                  </a:moveTo>
                  <a:lnTo>
                    <a:pt x="0" y="7096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15"/>
            <p:cNvSpPr/>
            <p:nvPr/>
          </p:nvSpPr>
          <p:spPr>
            <a:xfrm flipH="1">
              <a:off x="7000928" y="1331586"/>
              <a:ext cx="5258" cy="210571"/>
            </a:xfrm>
            <a:custGeom>
              <a:avLst/>
              <a:gdLst/>
              <a:ahLst/>
              <a:cxnLst/>
              <a:rect l="l" t="t" r="r" b="b"/>
              <a:pathLst>
                <a:path w="179" h="7169" fill="none" extrusionOk="0">
                  <a:moveTo>
                    <a:pt x="179" y="0"/>
                  </a:moveTo>
                  <a:lnTo>
                    <a:pt x="0" y="7168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15"/>
            <p:cNvSpPr/>
            <p:nvPr/>
          </p:nvSpPr>
          <p:spPr>
            <a:xfrm flipH="1">
              <a:off x="7068426" y="1289612"/>
              <a:ext cx="5258" cy="212657"/>
            </a:xfrm>
            <a:custGeom>
              <a:avLst/>
              <a:gdLst/>
              <a:ahLst/>
              <a:cxnLst/>
              <a:rect l="l" t="t" r="r" b="b"/>
              <a:pathLst>
                <a:path w="179" h="7240" fill="none" extrusionOk="0">
                  <a:moveTo>
                    <a:pt x="179" y="1"/>
                  </a:moveTo>
                  <a:lnTo>
                    <a:pt x="0" y="7240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15"/>
            <p:cNvSpPr/>
            <p:nvPr/>
          </p:nvSpPr>
          <p:spPr>
            <a:xfrm flipH="1">
              <a:off x="7135894" y="1247669"/>
              <a:ext cx="5287" cy="214742"/>
            </a:xfrm>
            <a:custGeom>
              <a:avLst/>
              <a:gdLst/>
              <a:ahLst/>
              <a:cxnLst/>
              <a:rect l="l" t="t" r="r" b="b"/>
              <a:pathLst>
                <a:path w="180" h="7311" fill="none" extrusionOk="0">
                  <a:moveTo>
                    <a:pt x="179" y="0"/>
                  </a:moveTo>
                  <a:lnTo>
                    <a:pt x="0" y="7310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15"/>
            <p:cNvSpPr/>
            <p:nvPr/>
          </p:nvSpPr>
          <p:spPr>
            <a:xfrm flipH="1">
              <a:off x="7203392" y="1206048"/>
              <a:ext cx="4935" cy="216857"/>
            </a:xfrm>
            <a:custGeom>
              <a:avLst/>
              <a:gdLst/>
              <a:ahLst/>
              <a:cxnLst/>
              <a:rect l="l" t="t" r="r" b="b"/>
              <a:pathLst>
                <a:path w="168" h="7383" fill="none" extrusionOk="0">
                  <a:moveTo>
                    <a:pt x="167" y="0"/>
                  </a:moveTo>
                  <a:lnTo>
                    <a:pt x="0" y="7382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15"/>
            <p:cNvSpPr/>
            <p:nvPr/>
          </p:nvSpPr>
          <p:spPr>
            <a:xfrm flipH="1">
              <a:off x="7270538" y="1164074"/>
              <a:ext cx="5287" cy="218943"/>
            </a:xfrm>
            <a:custGeom>
              <a:avLst/>
              <a:gdLst/>
              <a:ahLst/>
              <a:cxnLst/>
              <a:rect l="l" t="t" r="r" b="b"/>
              <a:pathLst>
                <a:path w="180" h="7454" fill="none" extrusionOk="0">
                  <a:moveTo>
                    <a:pt x="179" y="0"/>
                  </a:moveTo>
                  <a:lnTo>
                    <a:pt x="1" y="7454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15"/>
            <p:cNvSpPr/>
            <p:nvPr/>
          </p:nvSpPr>
          <p:spPr>
            <a:xfrm flipH="1">
              <a:off x="7338036" y="1122454"/>
              <a:ext cx="5287" cy="221057"/>
            </a:xfrm>
            <a:custGeom>
              <a:avLst/>
              <a:gdLst/>
              <a:ahLst/>
              <a:cxnLst/>
              <a:rect l="l" t="t" r="r" b="b"/>
              <a:pathLst>
                <a:path w="180" h="7526" fill="none" extrusionOk="0">
                  <a:moveTo>
                    <a:pt x="179" y="1"/>
                  </a:moveTo>
                  <a:lnTo>
                    <a:pt x="1" y="7525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15"/>
            <p:cNvSpPr/>
            <p:nvPr/>
          </p:nvSpPr>
          <p:spPr>
            <a:xfrm flipH="1">
              <a:off x="7405534" y="1080480"/>
              <a:ext cx="4935" cy="223143"/>
            </a:xfrm>
            <a:custGeom>
              <a:avLst/>
              <a:gdLst/>
              <a:ahLst/>
              <a:cxnLst/>
              <a:rect l="l" t="t" r="r" b="b"/>
              <a:pathLst>
                <a:path w="168" h="7597" fill="none" extrusionOk="0">
                  <a:moveTo>
                    <a:pt x="167" y="1"/>
                  </a:moveTo>
                  <a:lnTo>
                    <a:pt x="1" y="7597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15"/>
            <p:cNvSpPr/>
            <p:nvPr/>
          </p:nvSpPr>
          <p:spPr>
            <a:xfrm flipH="1">
              <a:off x="7472680" y="1038536"/>
              <a:ext cx="5287" cy="225228"/>
            </a:xfrm>
            <a:custGeom>
              <a:avLst/>
              <a:gdLst/>
              <a:ahLst/>
              <a:cxnLst/>
              <a:rect l="l" t="t" r="r" b="b"/>
              <a:pathLst>
                <a:path w="180" h="7668" fill="none" extrusionOk="0">
                  <a:moveTo>
                    <a:pt x="179" y="0"/>
                  </a:moveTo>
                  <a:lnTo>
                    <a:pt x="1" y="7668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15"/>
            <p:cNvSpPr/>
            <p:nvPr/>
          </p:nvSpPr>
          <p:spPr>
            <a:xfrm flipH="1">
              <a:off x="7540178" y="996916"/>
              <a:ext cx="5287" cy="227343"/>
            </a:xfrm>
            <a:custGeom>
              <a:avLst/>
              <a:gdLst/>
              <a:ahLst/>
              <a:cxnLst/>
              <a:rect l="l" t="t" r="r" b="b"/>
              <a:pathLst>
                <a:path w="180" h="7740" fill="none" extrusionOk="0">
                  <a:moveTo>
                    <a:pt x="179" y="0"/>
                  </a:moveTo>
                  <a:lnTo>
                    <a:pt x="1" y="7739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15"/>
            <p:cNvSpPr/>
            <p:nvPr/>
          </p:nvSpPr>
          <p:spPr>
            <a:xfrm flipH="1">
              <a:off x="7607676" y="954942"/>
              <a:ext cx="5287" cy="229429"/>
            </a:xfrm>
            <a:custGeom>
              <a:avLst/>
              <a:gdLst/>
              <a:ahLst/>
              <a:cxnLst/>
              <a:rect l="l" t="t" r="r" b="b"/>
              <a:pathLst>
                <a:path w="180" h="7811" fill="none" extrusionOk="0">
                  <a:moveTo>
                    <a:pt x="180" y="0"/>
                  </a:moveTo>
                  <a:lnTo>
                    <a:pt x="1" y="7811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15"/>
            <p:cNvSpPr/>
            <p:nvPr/>
          </p:nvSpPr>
          <p:spPr>
            <a:xfrm flipH="1">
              <a:off x="6837264" y="932913"/>
              <a:ext cx="820785" cy="499421"/>
            </a:xfrm>
            <a:custGeom>
              <a:avLst/>
              <a:gdLst/>
              <a:ahLst/>
              <a:cxnLst/>
              <a:rect l="l" t="t" r="r" b="b"/>
              <a:pathLst>
                <a:path w="27944" h="17003" fill="none" extrusionOk="0">
                  <a:moveTo>
                    <a:pt x="0" y="0"/>
                  </a:moveTo>
                  <a:lnTo>
                    <a:pt x="27944" y="17002"/>
                  </a:lnTo>
                </a:path>
              </a:pathLst>
            </a:custGeom>
            <a:noFill/>
            <a:ln w="41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15"/>
            <p:cNvSpPr/>
            <p:nvPr/>
          </p:nvSpPr>
          <p:spPr>
            <a:xfrm flipH="1">
              <a:off x="6853331" y="1114406"/>
              <a:ext cx="833063" cy="3651060"/>
            </a:xfrm>
            <a:custGeom>
              <a:avLst/>
              <a:gdLst/>
              <a:ahLst/>
              <a:cxnLst/>
              <a:rect l="l" t="t" r="r" b="b"/>
              <a:pathLst>
                <a:path w="28362" h="124302" extrusionOk="0">
                  <a:moveTo>
                    <a:pt x="441" y="1"/>
                  </a:moveTo>
                  <a:cubicBezTo>
                    <a:pt x="1" y="441"/>
                    <a:pt x="1144" y="124302"/>
                    <a:pt x="1144" y="124302"/>
                  </a:cubicBezTo>
                  <a:lnTo>
                    <a:pt x="28361" y="110895"/>
                  </a:lnTo>
                  <a:lnTo>
                    <a:pt x="28361" y="15979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15"/>
            <p:cNvSpPr/>
            <p:nvPr/>
          </p:nvSpPr>
          <p:spPr>
            <a:xfrm flipH="1">
              <a:off x="6853331" y="1360958"/>
              <a:ext cx="799843" cy="432275"/>
            </a:xfrm>
            <a:custGeom>
              <a:avLst/>
              <a:gdLst/>
              <a:ahLst/>
              <a:cxnLst/>
              <a:rect l="l" t="t" r="r" b="b"/>
              <a:pathLst>
                <a:path w="27231" h="14717" extrusionOk="0">
                  <a:moveTo>
                    <a:pt x="36" y="1"/>
                  </a:moveTo>
                  <a:lnTo>
                    <a:pt x="1" y="72"/>
                  </a:lnTo>
                  <a:lnTo>
                    <a:pt x="27230" y="14717"/>
                  </a:lnTo>
                  <a:lnTo>
                    <a:pt x="27230" y="14621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15"/>
            <p:cNvSpPr/>
            <p:nvPr/>
          </p:nvSpPr>
          <p:spPr>
            <a:xfrm flipH="1">
              <a:off x="6853331" y="1579872"/>
              <a:ext cx="799843" cy="380521"/>
            </a:xfrm>
            <a:custGeom>
              <a:avLst/>
              <a:gdLst/>
              <a:ahLst/>
              <a:cxnLst/>
              <a:rect l="l" t="t" r="r" b="b"/>
              <a:pathLst>
                <a:path w="27231" h="12955" extrusionOk="0">
                  <a:moveTo>
                    <a:pt x="36" y="1"/>
                  </a:moveTo>
                  <a:lnTo>
                    <a:pt x="1" y="84"/>
                  </a:lnTo>
                  <a:lnTo>
                    <a:pt x="27230" y="12955"/>
                  </a:lnTo>
                  <a:lnTo>
                    <a:pt x="27230" y="1286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15"/>
            <p:cNvSpPr/>
            <p:nvPr/>
          </p:nvSpPr>
          <p:spPr>
            <a:xfrm flipH="1">
              <a:off x="6853331" y="1799519"/>
              <a:ext cx="799843" cy="327709"/>
            </a:xfrm>
            <a:custGeom>
              <a:avLst/>
              <a:gdLst/>
              <a:ahLst/>
              <a:cxnLst/>
              <a:rect l="l" t="t" r="r" b="b"/>
              <a:pathLst>
                <a:path w="27231" h="11157" extrusionOk="0">
                  <a:moveTo>
                    <a:pt x="25" y="0"/>
                  </a:moveTo>
                  <a:lnTo>
                    <a:pt x="1" y="71"/>
                  </a:lnTo>
                  <a:lnTo>
                    <a:pt x="27230" y="11156"/>
                  </a:lnTo>
                  <a:lnTo>
                    <a:pt x="27230" y="1106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15"/>
            <p:cNvSpPr/>
            <p:nvPr/>
          </p:nvSpPr>
          <p:spPr>
            <a:xfrm flipH="1">
              <a:off x="6853331" y="2018785"/>
              <a:ext cx="799843" cy="274897"/>
            </a:xfrm>
            <a:custGeom>
              <a:avLst/>
              <a:gdLst/>
              <a:ahLst/>
              <a:cxnLst/>
              <a:rect l="l" t="t" r="r" b="b"/>
              <a:pathLst>
                <a:path w="27231" h="9359" extrusionOk="0">
                  <a:moveTo>
                    <a:pt x="25" y="0"/>
                  </a:moveTo>
                  <a:lnTo>
                    <a:pt x="1" y="84"/>
                  </a:lnTo>
                  <a:lnTo>
                    <a:pt x="27230" y="9359"/>
                  </a:lnTo>
                  <a:lnTo>
                    <a:pt x="27230" y="926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15"/>
            <p:cNvSpPr/>
            <p:nvPr/>
          </p:nvSpPr>
          <p:spPr>
            <a:xfrm flipH="1">
              <a:off x="6853331" y="2238051"/>
              <a:ext cx="799843" cy="222085"/>
            </a:xfrm>
            <a:custGeom>
              <a:avLst/>
              <a:gdLst/>
              <a:ahLst/>
              <a:cxnLst/>
              <a:rect l="l" t="t" r="r" b="b"/>
              <a:pathLst>
                <a:path w="27231" h="7561" extrusionOk="0">
                  <a:moveTo>
                    <a:pt x="25" y="0"/>
                  </a:moveTo>
                  <a:lnTo>
                    <a:pt x="1" y="84"/>
                  </a:lnTo>
                  <a:lnTo>
                    <a:pt x="27230" y="7561"/>
                  </a:lnTo>
                  <a:lnTo>
                    <a:pt x="27230" y="746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15"/>
            <p:cNvSpPr/>
            <p:nvPr/>
          </p:nvSpPr>
          <p:spPr>
            <a:xfrm flipH="1">
              <a:off x="6853331" y="2457316"/>
              <a:ext cx="799843" cy="168951"/>
            </a:xfrm>
            <a:custGeom>
              <a:avLst/>
              <a:gdLst/>
              <a:ahLst/>
              <a:cxnLst/>
              <a:rect l="l" t="t" r="r" b="b"/>
              <a:pathLst>
                <a:path w="27231" h="5752" extrusionOk="0">
                  <a:moveTo>
                    <a:pt x="25" y="1"/>
                  </a:moveTo>
                  <a:lnTo>
                    <a:pt x="1" y="84"/>
                  </a:lnTo>
                  <a:lnTo>
                    <a:pt x="27230" y="5751"/>
                  </a:lnTo>
                  <a:lnTo>
                    <a:pt x="27230" y="5668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15"/>
            <p:cNvSpPr/>
            <p:nvPr/>
          </p:nvSpPr>
          <p:spPr>
            <a:xfrm flipH="1">
              <a:off x="6853331" y="2676582"/>
              <a:ext cx="799490" cy="115786"/>
            </a:xfrm>
            <a:custGeom>
              <a:avLst/>
              <a:gdLst/>
              <a:ahLst/>
              <a:cxnLst/>
              <a:rect l="l" t="t" r="r" b="b"/>
              <a:pathLst>
                <a:path w="27219" h="3942" extrusionOk="0">
                  <a:moveTo>
                    <a:pt x="13" y="1"/>
                  </a:moveTo>
                  <a:lnTo>
                    <a:pt x="1" y="84"/>
                  </a:lnTo>
                  <a:lnTo>
                    <a:pt x="27218" y="3942"/>
                  </a:lnTo>
                  <a:lnTo>
                    <a:pt x="27218" y="3858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15"/>
            <p:cNvSpPr/>
            <p:nvPr/>
          </p:nvSpPr>
          <p:spPr>
            <a:xfrm flipH="1">
              <a:off x="6853331" y="2895877"/>
              <a:ext cx="799490" cy="62622"/>
            </a:xfrm>
            <a:custGeom>
              <a:avLst/>
              <a:gdLst/>
              <a:ahLst/>
              <a:cxnLst/>
              <a:rect l="l" t="t" r="r" b="b"/>
              <a:pathLst>
                <a:path w="27219" h="2132" extrusionOk="0">
                  <a:moveTo>
                    <a:pt x="13" y="0"/>
                  </a:moveTo>
                  <a:lnTo>
                    <a:pt x="1" y="95"/>
                  </a:lnTo>
                  <a:lnTo>
                    <a:pt x="27218" y="2131"/>
                  </a:lnTo>
                  <a:lnTo>
                    <a:pt x="27218" y="204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15"/>
            <p:cNvSpPr/>
            <p:nvPr/>
          </p:nvSpPr>
          <p:spPr>
            <a:xfrm flipH="1">
              <a:off x="6853331" y="3115143"/>
              <a:ext cx="799490" cy="9105"/>
            </a:xfrm>
            <a:custGeom>
              <a:avLst/>
              <a:gdLst/>
              <a:ahLst/>
              <a:cxnLst/>
              <a:rect l="l" t="t" r="r" b="b"/>
              <a:pathLst>
                <a:path w="27219" h="310" extrusionOk="0">
                  <a:moveTo>
                    <a:pt x="1" y="0"/>
                  </a:moveTo>
                  <a:lnTo>
                    <a:pt x="1" y="84"/>
                  </a:lnTo>
                  <a:lnTo>
                    <a:pt x="27218" y="310"/>
                  </a:lnTo>
                  <a:lnTo>
                    <a:pt x="27218" y="2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15"/>
            <p:cNvSpPr/>
            <p:nvPr/>
          </p:nvSpPr>
          <p:spPr>
            <a:xfrm flipH="1">
              <a:off x="6853331" y="3287559"/>
              <a:ext cx="799490" cy="49669"/>
            </a:xfrm>
            <a:custGeom>
              <a:avLst/>
              <a:gdLst/>
              <a:ahLst/>
              <a:cxnLst/>
              <a:rect l="l" t="t" r="r" b="b"/>
              <a:pathLst>
                <a:path w="27219" h="1691" extrusionOk="0">
                  <a:moveTo>
                    <a:pt x="27218" y="0"/>
                  </a:moveTo>
                  <a:lnTo>
                    <a:pt x="1" y="1595"/>
                  </a:lnTo>
                  <a:lnTo>
                    <a:pt x="1" y="1691"/>
                  </a:lnTo>
                  <a:lnTo>
                    <a:pt x="27218" y="83"/>
                  </a:lnTo>
                  <a:lnTo>
                    <a:pt x="27218" y="0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15"/>
            <p:cNvSpPr/>
            <p:nvPr/>
          </p:nvSpPr>
          <p:spPr>
            <a:xfrm flipH="1">
              <a:off x="6853331" y="3452956"/>
              <a:ext cx="799490" cy="103538"/>
            </a:xfrm>
            <a:custGeom>
              <a:avLst/>
              <a:gdLst/>
              <a:ahLst/>
              <a:cxnLst/>
              <a:rect l="l" t="t" r="r" b="b"/>
              <a:pathLst>
                <a:path w="27219" h="3525" extrusionOk="0">
                  <a:moveTo>
                    <a:pt x="27218" y="1"/>
                  </a:moveTo>
                  <a:lnTo>
                    <a:pt x="1" y="3442"/>
                  </a:lnTo>
                  <a:lnTo>
                    <a:pt x="13" y="3525"/>
                  </a:lnTo>
                  <a:lnTo>
                    <a:pt x="27218" y="84"/>
                  </a:lnTo>
                  <a:lnTo>
                    <a:pt x="27218" y="1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15"/>
            <p:cNvSpPr/>
            <p:nvPr/>
          </p:nvSpPr>
          <p:spPr>
            <a:xfrm flipH="1">
              <a:off x="6850893" y="3617677"/>
              <a:ext cx="801928" cy="158435"/>
            </a:xfrm>
            <a:custGeom>
              <a:avLst/>
              <a:gdLst/>
              <a:ahLst/>
              <a:cxnLst/>
              <a:rect l="l" t="t" r="r" b="b"/>
              <a:pathLst>
                <a:path w="27302" h="5394" extrusionOk="0">
                  <a:moveTo>
                    <a:pt x="27290" y="0"/>
                  </a:moveTo>
                  <a:lnTo>
                    <a:pt x="1" y="5299"/>
                  </a:lnTo>
                  <a:lnTo>
                    <a:pt x="13" y="5394"/>
                  </a:lnTo>
                  <a:lnTo>
                    <a:pt x="27302" y="96"/>
                  </a:lnTo>
                  <a:lnTo>
                    <a:pt x="27290" y="0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15"/>
            <p:cNvSpPr/>
            <p:nvPr/>
          </p:nvSpPr>
          <p:spPr>
            <a:xfrm flipH="1">
              <a:off x="6852303" y="3783103"/>
              <a:ext cx="800871" cy="212304"/>
            </a:xfrm>
            <a:custGeom>
              <a:avLst/>
              <a:gdLst/>
              <a:ahLst/>
              <a:cxnLst/>
              <a:rect l="l" t="t" r="r" b="b"/>
              <a:pathLst>
                <a:path w="27266" h="7228" extrusionOk="0">
                  <a:moveTo>
                    <a:pt x="27254" y="0"/>
                  </a:moveTo>
                  <a:lnTo>
                    <a:pt x="1" y="7144"/>
                  </a:lnTo>
                  <a:lnTo>
                    <a:pt x="25" y="7227"/>
                  </a:lnTo>
                  <a:lnTo>
                    <a:pt x="27266" y="83"/>
                  </a:lnTo>
                  <a:lnTo>
                    <a:pt x="27254" y="0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15"/>
            <p:cNvSpPr/>
            <p:nvPr/>
          </p:nvSpPr>
          <p:spPr>
            <a:xfrm flipH="1">
              <a:off x="6853331" y="3948499"/>
              <a:ext cx="799843" cy="265821"/>
            </a:xfrm>
            <a:custGeom>
              <a:avLst/>
              <a:gdLst/>
              <a:ahLst/>
              <a:cxnLst/>
              <a:rect l="l" t="t" r="r" b="b"/>
              <a:pathLst>
                <a:path w="27231" h="9050" extrusionOk="0">
                  <a:moveTo>
                    <a:pt x="27206" y="1"/>
                  </a:moveTo>
                  <a:lnTo>
                    <a:pt x="1" y="8966"/>
                  </a:lnTo>
                  <a:lnTo>
                    <a:pt x="25" y="9050"/>
                  </a:lnTo>
                  <a:lnTo>
                    <a:pt x="27230" y="84"/>
                  </a:lnTo>
                  <a:lnTo>
                    <a:pt x="27206" y="1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15"/>
            <p:cNvSpPr/>
            <p:nvPr/>
          </p:nvSpPr>
          <p:spPr>
            <a:xfrm flipH="1">
              <a:off x="6854388" y="4113925"/>
              <a:ext cx="798785" cy="319661"/>
            </a:xfrm>
            <a:custGeom>
              <a:avLst/>
              <a:gdLst/>
              <a:ahLst/>
              <a:cxnLst/>
              <a:rect l="l" t="t" r="r" b="b"/>
              <a:pathLst>
                <a:path w="27195" h="10883" extrusionOk="0">
                  <a:moveTo>
                    <a:pt x="27159" y="0"/>
                  </a:moveTo>
                  <a:lnTo>
                    <a:pt x="1" y="10811"/>
                  </a:lnTo>
                  <a:lnTo>
                    <a:pt x="36" y="10883"/>
                  </a:lnTo>
                  <a:lnTo>
                    <a:pt x="27195" y="84"/>
                  </a:lnTo>
                  <a:lnTo>
                    <a:pt x="27159" y="0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15"/>
            <p:cNvSpPr/>
            <p:nvPr/>
          </p:nvSpPr>
          <p:spPr>
            <a:xfrm flipH="1">
              <a:off x="6855446" y="4279674"/>
              <a:ext cx="798080" cy="373178"/>
            </a:xfrm>
            <a:custGeom>
              <a:avLst/>
              <a:gdLst/>
              <a:ahLst/>
              <a:cxnLst/>
              <a:rect l="l" t="t" r="r" b="b"/>
              <a:pathLst>
                <a:path w="27171" h="12705" extrusionOk="0">
                  <a:moveTo>
                    <a:pt x="27135" y="1"/>
                  </a:moveTo>
                  <a:lnTo>
                    <a:pt x="1" y="12622"/>
                  </a:lnTo>
                  <a:lnTo>
                    <a:pt x="37" y="12705"/>
                  </a:lnTo>
                  <a:lnTo>
                    <a:pt x="27171" y="84"/>
                  </a:lnTo>
                  <a:lnTo>
                    <a:pt x="27135" y="1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15"/>
            <p:cNvSpPr/>
            <p:nvPr/>
          </p:nvSpPr>
          <p:spPr>
            <a:xfrm flipH="1">
              <a:off x="6938658" y="1637941"/>
              <a:ext cx="628836" cy="1086929"/>
            </a:xfrm>
            <a:custGeom>
              <a:avLst/>
              <a:gdLst/>
              <a:ahLst/>
              <a:cxnLst/>
              <a:rect l="l" t="t" r="r" b="b"/>
              <a:pathLst>
                <a:path w="21409" h="37005" extrusionOk="0">
                  <a:moveTo>
                    <a:pt x="1" y="0"/>
                  </a:moveTo>
                  <a:lnTo>
                    <a:pt x="1" y="31135"/>
                  </a:lnTo>
                  <a:lnTo>
                    <a:pt x="21408" y="37005"/>
                  </a:lnTo>
                  <a:lnTo>
                    <a:pt x="21408" y="1000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15"/>
            <p:cNvSpPr/>
            <p:nvPr/>
          </p:nvSpPr>
          <p:spPr>
            <a:xfrm flipH="1">
              <a:off x="6938658" y="1637941"/>
              <a:ext cx="628836" cy="1086929"/>
            </a:xfrm>
            <a:custGeom>
              <a:avLst/>
              <a:gdLst/>
              <a:ahLst/>
              <a:cxnLst/>
              <a:rect l="l" t="t" r="r" b="b"/>
              <a:pathLst>
                <a:path w="21409" h="37005" extrusionOk="0">
                  <a:moveTo>
                    <a:pt x="1" y="0"/>
                  </a:moveTo>
                  <a:lnTo>
                    <a:pt x="1" y="31135"/>
                  </a:lnTo>
                  <a:lnTo>
                    <a:pt x="21408" y="37005"/>
                  </a:lnTo>
                  <a:lnTo>
                    <a:pt x="21408" y="1000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15"/>
            <p:cNvSpPr/>
            <p:nvPr/>
          </p:nvSpPr>
          <p:spPr>
            <a:xfrm flipH="1">
              <a:off x="6961745" y="1678152"/>
              <a:ext cx="577405" cy="1017698"/>
            </a:xfrm>
            <a:custGeom>
              <a:avLst/>
              <a:gdLst/>
              <a:ahLst/>
              <a:cxnLst/>
              <a:rect l="l" t="t" r="r" b="b"/>
              <a:pathLst>
                <a:path w="19658" h="34648" extrusionOk="0">
                  <a:moveTo>
                    <a:pt x="0" y="1"/>
                  </a:moveTo>
                  <a:lnTo>
                    <a:pt x="0" y="29147"/>
                  </a:lnTo>
                  <a:lnTo>
                    <a:pt x="11561" y="32374"/>
                  </a:lnTo>
                  <a:lnTo>
                    <a:pt x="19657" y="34648"/>
                  </a:lnTo>
                  <a:lnTo>
                    <a:pt x="19657" y="9359"/>
                  </a:lnTo>
                  <a:lnTo>
                    <a:pt x="17907" y="8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15"/>
            <p:cNvSpPr/>
            <p:nvPr/>
          </p:nvSpPr>
          <p:spPr>
            <a:xfrm flipH="1">
              <a:off x="6961745" y="1678152"/>
              <a:ext cx="577405" cy="1017698"/>
            </a:xfrm>
            <a:custGeom>
              <a:avLst/>
              <a:gdLst/>
              <a:ahLst/>
              <a:cxnLst/>
              <a:rect l="l" t="t" r="r" b="b"/>
              <a:pathLst>
                <a:path w="19658" h="34648" extrusionOk="0">
                  <a:moveTo>
                    <a:pt x="19657" y="9359"/>
                  </a:moveTo>
                  <a:lnTo>
                    <a:pt x="19657" y="34648"/>
                  </a:lnTo>
                  <a:lnTo>
                    <a:pt x="11561" y="32374"/>
                  </a:lnTo>
                  <a:lnTo>
                    <a:pt x="0" y="29147"/>
                  </a:lnTo>
                  <a:lnTo>
                    <a:pt x="0" y="1"/>
                  </a:lnTo>
                  <a:lnTo>
                    <a:pt x="17907" y="852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15"/>
            <p:cNvSpPr/>
            <p:nvPr/>
          </p:nvSpPr>
          <p:spPr>
            <a:xfrm flipH="1">
              <a:off x="6961743" y="1955456"/>
              <a:ext cx="621832" cy="667653"/>
            </a:xfrm>
            <a:custGeom>
              <a:avLst/>
              <a:gdLst/>
              <a:ahLst/>
              <a:cxnLst/>
              <a:rect l="l" t="t" r="r" b="b"/>
              <a:pathLst>
                <a:path w="19658" h="23849" extrusionOk="0">
                  <a:moveTo>
                    <a:pt x="19657" y="834"/>
                  </a:moveTo>
                  <a:lnTo>
                    <a:pt x="19657" y="9656"/>
                  </a:lnTo>
                  <a:cubicBezTo>
                    <a:pt x="19503" y="10145"/>
                    <a:pt x="19241" y="10585"/>
                    <a:pt x="18860" y="10930"/>
                  </a:cubicBezTo>
                  <a:cubicBezTo>
                    <a:pt x="17574" y="12073"/>
                    <a:pt x="15431" y="11680"/>
                    <a:pt x="14121" y="12788"/>
                  </a:cubicBezTo>
                  <a:cubicBezTo>
                    <a:pt x="12728" y="13978"/>
                    <a:pt x="13002" y="16133"/>
                    <a:pt x="13049" y="17967"/>
                  </a:cubicBezTo>
                  <a:cubicBezTo>
                    <a:pt x="13097" y="20027"/>
                    <a:pt x="12680" y="22134"/>
                    <a:pt x="11561" y="23849"/>
                  </a:cubicBezTo>
                  <a:lnTo>
                    <a:pt x="0" y="20622"/>
                  </a:lnTo>
                  <a:lnTo>
                    <a:pt x="0" y="16622"/>
                  </a:lnTo>
                  <a:cubicBezTo>
                    <a:pt x="607" y="15895"/>
                    <a:pt x="1584" y="15455"/>
                    <a:pt x="2453" y="15788"/>
                  </a:cubicBezTo>
                  <a:cubicBezTo>
                    <a:pt x="3274" y="16098"/>
                    <a:pt x="3882" y="17026"/>
                    <a:pt x="4763" y="16967"/>
                  </a:cubicBezTo>
                  <a:cubicBezTo>
                    <a:pt x="5477" y="16931"/>
                    <a:pt x="5989" y="16217"/>
                    <a:pt x="6084" y="15514"/>
                  </a:cubicBezTo>
                  <a:cubicBezTo>
                    <a:pt x="6179" y="14812"/>
                    <a:pt x="5965" y="14109"/>
                    <a:pt x="5834" y="13407"/>
                  </a:cubicBezTo>
                  <a:cubicBezTo>
                    <a:pt x="5608" y="12311"/>
                    <a:pt x="5537" y="11145"/>
                    <a:pt x="5929" y="10085"/>
                  </a:cubicBezTo>
                  <a:cubicBezTo>
                    <a:pt x="6310" y="9037"/>
                    <a:pt x="7215" y="8120"/>
                    <a:pt x="8323" y="7966"/>
                  </a:cubicBezTo>
                  <a:cubicBezTo>
                    <a:pt x="9573" y="7787"/>
                    <a:pt x="10787" y="8561"/>
                    <a:pt x="12037" y="8466"/>
                  </a:cubicBezTo>
                  <a:cubicBezTo>
                    <a:pt x="13895" y="8323"/>
                    <a:pt x="15073" y="6418"/>
                    <a:pt x="15669" y="4656"/>
                  </a:cubicBezTo>
                  <a:cubicBezTo>
                    <a:pt x="16228" y="3013"/>
                    <a:pt x="16645" y="1167"/>
                    <a:pt x="17907" y="0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15"/>
            <p:cNvSpPr/>
            <p:nvPr/>
          </p:nvSpPr>
          <p:spPr>
            <a:xfrm flipH="1">
              <a:off x="6961745" y="1941829"/>
              <a:ext cx="24526" cy="754021"/>
            </a:xfrm>
            <a:custGeom>
              <a:avLst/>
              <a:gdLst/>
              <a:ahLst/>
              <a:cxnLst/>
              <a:rect l="l" t="t" r="r" b="b"/>
              <a:pathLst>
                <a:path w="835" h="25671" extrusionOk="0">
                  <a:moveTo>
                    <a:pt x="13" y="1"/>
                  </a:moveTo>
                  <a:lnTo>
                    <a:pt x="1" y="25468"/>
                  </a:lnTo>
                  <a:lnTo>
                    <a:pt x="834" y="25671"/>
                  </a:lnTo>
                  <a:lnTo>
                    <a:pt x="834" y="382"/>
                  </a:lnTo>
                  <a:cubicBezTo>
                    <a:pt x="703" y="322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15"/>
            <p:cNvSpPr/>
            <p:nvPr/>
          </p:nvSpPr>
          <p:spPr>
            <a:xfrm flipH="1">
              <a:off x="6960364" y="1684085"/>
              <a:ext cx="568299" cy="300451"/>
            </a:xfrm>
            <a:custGeom>
              <a:avLst/>
              <a:gdLst/>
              <a:ahLst/>
              <a:cxnLst/>
              <a:rect l="l" t="t" r="r" b="b"/>
              <a:pathLst>
                <a:path w="19348" h="10229" extrusionOk="0">
                  <a:moveTo>
                    <a:pt x="72" y="1"/>
                  </a:moveTo>
                  <a:lnTo>
                    <a:pt x="0" y="1227"/>
                  </a:lnTo>
                  <a:lnTo>
                    <a:pt x="19348" y="10228"/>
                  </a:lnTo>
                  <a:lnTo>
                    <a:pt x="19300" y="915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15"/>
            <p:cNvSpPr/>
            <p:nvPr/>
          </p:nvSpPr>
          <p:spPr>
            <a:xfrm flipH="1">
              <a:off x="7081702" y="1884494"/>
              <a:ext cx="29" cy="789680"/>
            </a:xfrm>
            <a:custGeom>
              <a:avLst/>
              <a:gdLst/>
              <a:ahLst/>
              <a:cxnLst/>
              <a:rect l="l" t="t" r="r" b="b"/>
              <a:pathLst>
                <a:path w="1" h="26885" fill="none" extrusionOk="0">
                  <a:moveTo>
                    <a:pt x="1" y="0"/>
                  </a:moveTo>
                  <a:lnTo>
                    <a:pt x="1" y="26884"/>
                  </a:lnTo>
                </a:path>
              </a:pathLst>
            </a:custGeom>
            <a:noFill/>
            <a:ln w="8025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15"/>
            <p:cNvSpPr/>
            <p:nvPr/>
          </p:nvSpPr>
          <p:spPr>
            <a:xfrm flipH="1">
              <a:off x="7300615" y="1797757"/>
              <a:ext cx="29" cy="812062"/>
            </a:xfrm>
            <a:custGeom>
              <a:avLst/>
              <a:gdLst/>
              <a:ahLst/>
              <a:cxnLst/>
              <a:rect l="l" t="t" r="r" b="b"/>
              <a:pathLst>
                <a:path w="1" h="27647" fill="none" extrusionOk="0">
                  <a:moveTo>
                    <a:pt x="0" y="0"/>
                  </a:moveTo>
                  <a:lnTo>
                    <a:pt x="0" y="27647"/>
                  </a:lnTo>
                </a:path>
              </a:pathLst>
            </a:custGeom>
            <a:noFill/>
            <a:ln w="8025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15"/>
            <p:cNvSpPr/>
            <p:nvPr/>
          </p:nvSpPr>
          <p:spPr>
            <a:xfrm flipH="1">
              <a:off x="6961745" y="1953020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BDB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15"/>
            <p:cNvSpPr/>
            <p:nvPr/>
          </p:nvSpPr>
          <p:spPr>
            <a:xfrm flipH="1">
              <a:off x="6853331" y="1122101"/>
              <a:ext cx="796700" cy="567271"/>
            </a:xfrm>
            <a:custGeom>
              <a:avLst/>
              <a:gdLst/>
              <a:ahLst/>
              <a:cxnLst/>
              <a:rect l="l" t="t" r="r" b="b"/>
              <a:pathLst>
                <a:path w="27124" h="19313" extrusionOk="0">
                  <a:moveTo>
                    <a:pt x="84" y="1"/>
                  </a:moveTo>
                  <a:lnTo>
                    <a:pt x="1" y="3954"/>
                  </a:lnTo>
                  <a:lnTo>
                    <a:pt x="27123" y="19313"/>
                  </a:lnTo>
                  <a:lnTo>
                    <a:pt x="27123" y="15717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15"/>
            <p:cNvSpPr/>
            <p:nvPr/>
          </p:nvSpPr>
          <p:spPr>
            <a:xfrm flipH="1">
              <a:off x="6853331" y="1238211"/>
              <a:ext cx="798080" cy="484734"/>
            </a:xfrm>
            <a:custGeom>
              <a:avLst/>
              <a:gdLst/>
              <a:ahLst/>
              <a:cxnLst/>
              <a:rect l="l" t="t" r="r" b="b"/>
              <a:pathLst>
                <a:path w="27171" h="16503" extrusionOk="0">
                  <a:moveTo>
                    <a:pt x="48" y="1"/>
                  </a:moveTo>
                  <a:lnTo>
                    <a:pt x="0" y="1310"/>
                  </a:lnTo>
                  <a:lnTo>
                    <a:pt x="27170" y="16503"/>
                  </a:lnTo>
                  <a:lnTo>
                    <a:pt x="27170" y="15360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15"/>
            <p:cNvSpPr/>
            <p:nvPr/>
          </p:nvSpPr>
          <p:spPr>
            <a:xfrm flipH="1">
              <a:off x="6853331" y="2699316"/>
              <a:ext cx="797728" cy="214772"/>
            </a:xfrm>
            <a:custGeom>
              <a:avLst/>
              <a:gdLst/>
              <a:ahLst/>
              <a:cxnLst/>
              <a:rect l="l" t="t" r="r" b="b"/>
              <a:pathLst>
                <a:path w="27159" h="7312" extrusionOk="0">
                  <a:moveTo>
                    <a:pt x="0" y="1"/>
                  </a:moveTo>
                  <a:lnTo>
                    <a:pt x="0" y="1810"/>
                  </a:lnTo>
                  <a:lnTo>
                    <a:pt x="27158" y="7311"/>
                  </a:lnTo>
                  <a:lnTo>
                    <a:pt x="27158" y="54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15"/>
            <p:cNvSpPr/>
            <p:nvPr/>
          </p:nvSpPr>
          <p:spPr>
            <a:xfrm flipH="1">
              <a:off x="6853331" y="2752480"/>
              <a:ext cx="800547" cy="173826"/>
            </a:xfrm>
            <a:custGeom>
              <a:avLst/>
              <a:gdLst/>
              <a:ahLst/>
              <a:cxnLst/>
              <a:rect l="l" t="t" r="r" b="b"/>
              <a:pathLst>
                <a:path w="27255" h="5918" extrusionOk="0"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lnTo>
                    <a:pt x="97" y="1"/>
                  </a:lnTo>
                  <a:lnTo>
                    <a:pt x="97" y="1"/>
                  </a:lnTo>
                  <a:cubicBezTo>
                    <a:pt x="97" y="0"/>
                    <a:pt x="96" y="0"/>
                    <a:pt x="96" y="0"/>
                  </a:cubicBezTo>
                  <a:close/>
                  <a:moveTo>
                    <a:pt x="97" y="1"/>
                  </a:moveTo>
                  <a:lnTo>
                    <a:pt x="97" y="1"/>
                  </a:lnTo>
                  <a:cubicBezTo>
                    <a:pt x="104" y="16"/>
                    <a:pt x="1" y="762"/>
                    <a:pt x="1" y="762"/>
                  </a:cubicBezTo>
                  <a:lnTo>
                    <a:pt x="27242" y="5918"/>
                  </a:lnTo>
                  <a:lnTo>
                    <a:pt x="27254" y="5442"/>
                  </a:lnTo>
                  <a:lnTo>
                    <a:pt x="9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15"/>
            <p:cNvSpPr/>
            <p:nvPr/>
          </p:nvSpPr>
          <p:spPr>
            <a:xfrm flipH="1">
              <a:off x="6951259" y="2615751"/>
              <a:ext cx="610977" cy="363367"/>
            </a:xfrm>
            <a:custGeom>
              <a:avLst/>
              <a:gdLst/>
              <a:ahLst/>
              <a:cxnLst/>
              <a:rect l="l" t="t" r="r" b="b"/>
              <a:pathLst>
                <a:path w="20801" h="12371" extrusionOk="0">
                  <a:moveTo>
                    <a:pt x="0" y="0"/>
                  </a:moveTo>
                  <a:lnTo>
                    <a:pt x="0" y="8073"/>
                  </a:lnTo>
                  <a:lnTo>
                    <a:pt x="20801" y="12371"/>
                  </a:lnTo>
                  <a:lnTo>
                    <a:pt x="20801" y="49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15"/>
            <p:cNvSpPr/>
            <p:nvPr/>
          </p:nvSpPr>
          <p:spPr>
            <a:xfrm flipH="1">
              <a:off x="6942858" y="2607351"/>
              <a:ext cx="610977" cy="363367"/>
            </a:xfrm>
            <a:custGeom>
              <a:avLst/>
              <a:gdLst/>
              <a:ahLst/>
              <a:cxnLst/>
              <a:rect l="l" t="t" r="r" b="b"/>
              <a:pathLst>
                <a:path w="20801" h="12371" extrusionOk="0">
                  <a:moveTo>
                    <a:pt x="0" y="0"/>
                  </a:moveTo>
                  <a:lnTo>
                    <a:pt x="0" y="8073"/>
                  </a:lnTo>
                  <a:lnTo>
                    <a:pt x="20800" y="12371"/>
                  </a:lnTo>
                  <a:lnTo>
                    <a:pt x="20800" y="49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15"/>
            <p:cNvSpPr/>
            <p:nvPr/>
          </p:nvSpPr>
          <p:spPr>
            <a:xfrm flipH="1">
              <a:off x="6965945" y="2636723"/>
              <a:ext cx="562013" cy="305680"/>
            </a:xfrm>
            <a:custGeom>
              <a:avLst/>
              <a:gdLst/>
              <a:ahLst/>
              <a:cxnLst/>
              <a:rect l="l" t="t" r="r" b="b"/>
              <a:pathLst>
                <a:path w="19134" h="10407" extrusionOk="0">
                  <a:moveTo>
                    <a:pt x="0" y="1"/>
                  </a:moveTo>
                  <a:lnTo>
                    <a:pt x="0" y="6501"/>
                  </a:lnTo>
                  <a:lnTo>
                    <a:pt x="19133" y="10407"/>
                  </a:lnTo>
                  <a:lnTo>
                    <a:pt x="19133" y="43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15"/>
            <p:cNvSpPr/>
            <p:nvPr/>
          </p:nvSpPr>
          <p:spPr>
            <a:xfrm flipH="1">
              <a:off x="7355353" y="2697554"/>
              <a:ext cx="115434" cy="118254"/>
            </a:xfrm>
            <a:custGeom>
              <a:avLst/>
              <a:gdLst/>
              <a:ahLst/>
              <a:cxnLst/>
              <a:rect l="l" t="t" r="r" b="b"/>
              <a:pathLst>
                <a:path w="3930" h="4026" extrusionOk="0">
                  <a:moveTo>
                    <a:pt x="503" y="1"/>
                  </a:moveTo>
                  <a:cubicBezTo>
                    <a:pt x="332" y="1"/>
                    <a:pt x="166" y="140"/>
                    <a:pt x="155" y="323"/>
                  </a:cubicBezTo>
                  <a:cubicBezTo>
                    <a:pt x="143" y="501"/>
                    <a:pt x="274" y="668"/>
                    <a:pt x="464" y="692"/>
                  </a:cubicBezTo>
                  <a:cubicBezTo>
                    <a:pt x="1381" y="775"/>
                    <a:pt x="2298" y="942"/>
                    <a:pt x="3191" y="1192"/>
                  </a:cubicBezTo>
                  <a:cubicBezTo>
                    <a:pt x="3143" y="1549"/>
                    <a:pt x="3096" y="1906"/>
                    <a:pt x="3048" y="2263"/>
                  </a:cubicBezTo>
                  <a:cubicBezTo>
                    <a:pt x="3000" y="2621"/>
                    <a:pt x="2953" y="2966"/>
                    <a:pt x="2905" y="3323"/>
                  </a:cubicBezTo>
                  <a:cubicBezTo>
                    <a:pt x="2072" y="3240"/>
                    <a:pt x="1215" y="3097"/>
                    <a:pt x="476" y="2883"/>
                  </a:cubicBezTo>
                  <a:cubicBezTo>
                    <a:pt x="444" y="2874"/>
                    <a:pt x="411" y="2870"/>
                    <a:pt x="379" y="2870"/>
                  </a:cubicBezTo>
                  <a:cubicBezTo>
                    <a:pt x="225" y="2870"/>
                    <a:pt x="87" y="2963"/>
                    <a:pt x="48" y="3121"/>
                  </a:cubicBezTo>
                  <a:cubicBezTo>
                    <a:pt x="0" y="3299"/>
                    <a:pt x="107" y="3490"/>
                    <a:pt x="286" y="3537"/>
                  </a:cubicBezTo>
                  <a:cubicBezTo>
                    <a:pt x="1167" y="3799"/>
                    <a:pt x="2203" y="3966"/>
                    <a:pt x="3179" y="4026"/>
                  </a:cubicBezTo>
                  <a:lnTo>
                    <a:pt x="3203" y="4026"/>
                  </a:lnTo>
                  <a:cubicBezTo>
                    <a:pt x="3381" y="4026"/>
                    <a:pt x="3524" y="3906"/>
                    <a:pt x="3548" y="3728"/>
                  </a:cubicBezTo>
                  <a:cubicBezTo>
                    <a:pt x="3608" y="3264"/>
                    <a:pt x="3667" y="2811"/>
                    <a:pt x="3727" y="2359"/>
                  </a:cubicBezTo>
                  <a:cubicBezTo>
                    <a:pt x="3786" y="1906"/>
                    <a:pt x="3846" y="1442"/>
                    <a:pt x="3905" y="978"/>
                  </a:cubicBezTo>
                  <a:cubicBezTo>
                    <a:pt x="3929" y="811"/>
                    <a:pt x="3822" y="656"/>
                    <a:pt x="3667" y="608"/>
                  </a:cubicBezTo>
                  <a:cubicBezTo>
                    <a:pt x="2643" y="311"/>
                    <a:pt x="1584" y="108"/>
                    <a:pt x="524" y="1"/>
                  </a:cubicBezTo>
                  <a:cubicBezTo>
                    <a:pt x="517" y="1"/>
                    <a:pt x="510" y="1"/>
                    <a:pt x="5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15"/>
            <p:cNvSpPr/>
            <p:nvPr/>
          </p:nvSpPr>
          <p:spPr>
            <a:xfrm flipH="1">
              <a:off x="7238568" y="2759295"/>
              <a:ext cx="99690" cy="35893"/>
            </a:xfrm>
            <a:custGeom>
              <a:avLst/>
              <a:gdLst/>
              <a:ahLst/>
              <a:cxnLst/>
              <a:rect l="l" t="t" r="r" b="b"/>
              <a:pathLst>
                <a:path w="3394" h="1222" extrusionOk="0">
                  <a:moveTo>
                    <a:pt x="373" y="0"/>
                  </a:moveTo>
                  <a:cubicBezTo>
                    <a:pt x="210" y="0"/>
                    <a:pt x="68" y="111"/>
                    <a:pt x="36" y="269"/>
                  </a:cubicBezTo>
                  <a:cubicBezTo>
                    <a:pt x="1" y="459"/>
                    <a:pt x="120" y="638"/>
                    <a:pt x="298" y="673"/>
                  </a:cubicBezTo>
                  <a:lnTo>
                    <a:pt x="2953" y="1221"/>
                  </a:lnTo>
                  <a:lnTo>
                    <a:pt x="3013" y="1221"/>
                  </a:lnTo>
                  <a:cubicBezTo>
                    <a:pt x="3180" y="1221"/>
                    <a:pt x="3322" y="1114"/>
                    <a:pt x="3358" y="947"/>
                  </a:cubicBezTo>
                  <a:cubicBezTo>
                    <a:pt x="3394" y="757"/>
                    <a:pt x="3275" y="578"/>
                    <a:pt x="3084" y="542"/>
                  </a:cubicBezTo>
                  <a:lnTo>
                    <a:pt x="441" y="7"/>
                  </a:lnTo>
                  <a:cubicBezTo>
                    <a:pt x="418" y="2"/>
                    <a:pt x="396" y="0"/>
                    <a:pt x="3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15"/>
            <p:cNvSpPr/>
            <p:nvPr/>
          </p:nvSpPr>
          <p:spPr>
            <a:xfrm flipH="1">
              <a:off x="7013147" y="2807906"/>
              <a:ext cx="100072" cy="35893"/>
            </a:xfrm>
            <a:custGeom>
              <a:avLst/>
              <a:gdLst/>
              <a:ahLst/>
              <a:cxnLst/>
              <a:rect l="l" t="t" r="r" b="b"/>
              <a:pathLst>
                <a:path w="3407" h="1222" extrusionOk="0">
                  <a:moveTo>
                    <a:pt x="386" y="0"/>
                  </a:moveTo>
                  <a:cubicBezTo>
                    <a:pt x="222" y="0"/>
                    <a:pt x="80" y="111"/>
                    <a:pt x="49" y="269"/>
                  </a:cubicBezTo>
                  <a:cubicBezTo>
                    <a:pt x="1" y="459"/>
                    <a:pt x="132" y="638"/>
                    <a:pt x="311" y="673"/>
                  </a:cubicBezTo>
                  <a:lnTo>
                    <a:pt x="2966" y="1209"/>
                  </a:lnTo>
                  <a:cubicBezTo>
                    <a:pt x="2978" y="1221"/>
                    <a:pt x="3001" y="1221"/>
                    <a:pt x="3025" y="1221"/>
                  </a:cubicBezTo>
                  <a:cubicBezTo>
                    <a:pt x="3192" y="1221"/>
                    <a:pt x="3335" y="1114"/>
                    <a:pt x="3370" y="947"/>
                  </a:cubicBezTo>
                  <a:cubicBezTo>
                    <a:pt x="3406" y="757"/>
                    <a:pt x="3287" y="578"/>
                    <a:pt x="3097" y="542"/>
                  </a:cubicBezTo>
                  <a:lnTo>
                    <a:pt x="453" y="7"/>
                  </a:lnTo>
                  <a:cubicBezTo>
                    <a:pt x="431" y="2"/>
                    <a:pt x="408" y="0"/>
                    <a:pt x="3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15"/>
            <p:cNvSpPr/>
            <p:nvPr/>
          </p:nvSpPr>
          <p:spPr>
            <a:xfrm flipH="1">
              <a:off x="7128228" y="2749161"/>
              <a:ext cx="98280" cy="115610"/>
            </a:xfrm>
            <a:custGeom>
              <a:avLst/>
              <a:gdLst/>
              <a:ahLst/>
              <a:cxnLst/>
              <a:rect l="l" t="t" r="r" b="b"/>
              <a:pathLst>
                <a:path w="3346" h="3936" extrusionOk="0">
                  <a:moveTo>
                    <a:pt x="795" y="0"/>
                  </a:moveTo>
                  <a:cubicBezTo>
                    <a:pt x="631" y="0"/>
                    <a:pt x="496" y="122"/>
                    <a:pt x="465" y="280"/>
                  </a:cubicBezTo>
                  <a:cubicBezTo>
                    <a:pt x="0" y="3090"/>
                    <a:pt x="131" y="3245"/>
                    <a:pt x="238" y="3376"/>
                  </a:cubicBezTo>
                  <a:cubicBezTo>
                    <a:pt x="322" y="3483"/>
                    <a:pt x="465" y="3650"/>
                    <a:pt x="2941" y="3935"/>
                  </a:cubicBezTo>
                  <a:lnTo>
                    <a:pt x="2989" y="3935"/>
                  </a:lnTo>
                  <a:cubicBezTo>
                    <a:pt x="3155" y="3935"/>
                    <a:pt x="3298" y="3804"/>
                    <a:pt x="3322" y="3638"/>
                  </a:cubicBezTo>
                  <a:cubicBezTo>
                    <a:pt x="3346" y="3447"/>
                    <a:pt x="3215" y="3281"/>
                    <a:pt x="3025" y="3257"/>
                  </a:cubicBezTo>
                  <a:cubicBezTo>
                    <a:pt x="2179" y="3150"/>
                    <a:pt x="1191" y="3007"/>
                    <a:pt x="822" y="2911"/>
                  </a:cubicBezTo>
                  <a:cubicBezTo>
                    <a:pt x="822" y="2733"/>
                    <a:pt x="858" y="2399"/>
                    <a:pt x="905" y="2007"/>
                  </a:cubicBezTo>
                  <a:lnTo>
                    <a:pt x="2989" y="1411"/>
                  </a:lnTo>
                  <a:cubicBezTo>
                    <a:pt x="3179" y="1364"/>
                    <a:pt x="3286" y="1173"/>
                    <a:pt x="3227" y="995"/>
                  </a:cubicBezTo>
                  <a:cubicBezTo>
                    <a:pt x="3187" y="837"/>
                    <a:pt x="3050" y="744"/>
                    <a:pt x="2902" y="744"/>
                  </a:cubicBezTo>
                  <a:cubicBezTo>
                    <a:pt x="2872" y="744"/>
                    <a:pt x="2841" y="748"/>
                    <a:pt x="2810" y="756"/>
                  </a:cubicBezTo>
                  <a:lnTo>
                    <a:pt x="1012" y="1268"/>
                  </a:lnTo>
                  <a:cubicBezTo>
                    <a:pt x="1048" y="971"/>
                    <a:pt x="1096" y="685"/>
                    <a:pt x="1143" y="399"/>
                  </a:cubicBezTo>
                  <a:cubicBezTo>
                    <a:pt x="1179" y="209"/>
                    <a:pt x="1048" y="30"/>
                    <a:pt x="858" y="6"/>
                  </a:cubicBezTo>
                  <a:cubicBezTo>
                    <a:pt x="836" y="2"/>
                    <a:pt x="815" y="0"/>
                    <a:pt x="7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15"/>
            <p:cNvSpPr/>
            <p:nvPr/>
          </p:nvSpPr>
          <p:spPr>
            <a:xfrm flipH="1">
              <a:off x="6942858" y="2751776"/>
              <a:ext cx="23116" cy="14011"/>
            </a:xfrm>
            <a:custGeom>
              <a:avLst/>
              <a:gdLst/>
              <a:ahLst/>
              <a:cxnLst/>
              <a:rect l="l" t="t" r="r" b="b"/>
              <a:pathLst>
                <a:path w="787" h="477" fill="none" extrusionOk="0">
                  <a:moveTo>
                    <a:pt x="0" y="477"/>
                  </a:moveTo>
                  <a:lnTo>
                    <a:pt x="786" y="1"/>
                  </a:lnTo>
                </a:path>
              </a:pathLst>
            </a:custGeom>
            <a:noFill/>
            <a:ln w="900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15"/>
            <p:cNvSpPr/>
            <p:nvPr/>
          </p:nvSpPr>
          <p:spPr>
            <a:xfrm flipH="1">
              <a:off x="6942858" y="2942374"/>
              <a:ext cx="23116" cy="28344"/>
            </a:xfrm>
            <a:custGeom>
              <a:avLst/>
              <a:gdLst/>
              <a:ahLst/>
              <a:cxnLst/>
              <a:rect l="l" t="t" r="r" b="b"/>
              <a:pathLst>
                <a:path w="787" h="965" fill="none" extrusionOk="0">
                  <a:moveTo>
                    <a:pt x="0" y="1"/>
                  </a:moveTo>
                  <a:lnTo>
                    <a:pt x="786" y="965"/>
                  </a:lnTo>
                </a:path>
              </a:pathLst>
            </a:custGeom>
            <a:noFill/>
            <a:ln w="900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15"/>
            <p:cNvSpPr/>
            <p:nvPr/>
          </p:nvSpPr>
          <p:spPr>
            <a:xfrm flipH="1">
              <a:off x="7527929" y="2827674"/>
              <a:ext cx="25907" cy="16801"/>
            </a:xfrm>
            <a:custGeom>
              <a:avLst/>
              <a:gdLst/>
              <a:ahLst/>
              <a:cxnLst/>
              <a:rect l="l" t="t" r="r" b="b"/>
              <a:pathLst>
                <a:path w="882" h="572" fill="none" extrusionOk="0">
                  <a:moveTo>
                    <a:pt x="881" y="0"/>
                  </a:moveTo>
                  <a:lnTo>
                    <a:pt x="0" y="572"/>
                  </a:lnTo>
                </a:path>
              </a:pathLst>
            </a:custGeom>
            <a:noFill/>
            <a:ln w="900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15"/>
            <p:cNvSpPr/>
            <p:nvPr/>
          </p:nvSpPr>
          <p:spPr>
            <a:xfrm flipH="1">
              <a:off x="7527929" y="2607351"/>
              <a:ext cx="25907" cy="29402"/>
            </a:xfrm>
            <a:custGeom>
              <a:avLst/>
              <a:gdLst/>
              <a:ahLst/>
              <a:cxnLst/>
              <a:rect l="l" t="t" r="r" b="b"/>
              <a:pathLst>
                <a:path w="882" h="1001" fill="none" extrusionOk="0">
                  <a:moveTo>
                    <a:pt x="0" y="0"/>
                  </a:moveTo>
                  <a:lnTo>
                    <a:pt x="881" y="1001"/>
                  </a:lnTo>
                </a:path>
              </a:pathLst>
            </a:custGeom>
            <a:noFill/>
            <a:ln w="900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15"/>
            <p:cNvSpPr/>
            <p:nvPr/>
          </p:nvSpPr>
          <p:spPr>
            <a:xfrm flipH="1">
              <a:off x="6941125" y="2878019"/>
              <a:ext cx="615178" cy="1808406"/>
            </a:xfrm>
            <a:custGeom>
              <a:avLst/>
              <a:gdLst/>
              <a:ahLst/>
              <a:cxnLst/>
              <a:rect l="l" t="t" r="r" b="b"/>
              <a:pathLst>
                <a:path w="20944" h="61568" extrusionOk="0">
                  <a:moveTo>
                    <a:pt x="1" y="1"/>
                  </a:moveTo>
                  <a:lnTo>
                    <a:pt x="1" y="61568"/>
                  </a:lnTo>
                  <a:lnTo>
                    <a:pt x="10502" y="56674"/>
                  </a:lnTo>
                  <a:lnTo>
                    <a:pt x="10943" y="56472"/>
                  </a:lnTo>
                  <a:lnTo>
                    <a:pt x="12288" y="55853"/>
                  </a:lnTo>
                  <a:lnTo>
                    <a:pt x="12514" y="55746"/>
                  </a:lnTo>
                  <a:lnTo>
                    <a:pt x="20944" y="51817"/>
                  </a:lnTo>
                  <a:lnTo>
                    <a:pt x="20765" y="4037"/>
                  </a:lnTo>
                  <a:cubicBezTo>
                    <a:pt x="20765" y="4037"/>
                    <a:pt x="16884" y="3287"/>
                    <a:pt x="12478" y="2442"/>
                  </a:cubicBezTo>
                  <a:cubicBezTo>
                    <a:pt x="12431" y="2430"/>
                    <a:pt x="12395" y="2418"/>
                    <a:pt x="12348" y="2418"/>
                  </a:cubicBezTo>
                  <a:cubicBezTo>
                    <a:pt x="11883" y="2323"/>
                    <a:pt x="11407" y="2227"/>
                    <a:pt x="10943" y="2144"/>
                  </a:cubicBezTo>
                  <a:cubicBezTo>
                    <a:pt x="10871" y="2132"/>
                    <a:pt x="10812" y="2120"/>
                    <a:pt x="10752" y="2108"/>
                  </a:cubicBezTo>
                  <a:cubicBezTo>
                    <a:pt x="5537" y="1096"/>
                    <a:pt x="179" y="6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15"/>
            <p:cNvSpPr/>
            <p:nvPr/>
          </p:nvSpPr>
          <p:spPr>
            <a:xfrm flipH="1">
              <a:off x="6969441" y="2936088"/>
              <a:ext cx="541394" cy="1482459"/>
            </a:xfrm>
            <a:custGeom>
              <a:avLst/>
              <a:gdLst/>
              <a:ahLst/>
              <a:cxnLst/>
              <a:rect l="l" t="t" r="r" b="b"/>
              <a:pathLst>
                <a:path w="18432" h="50471" extrusionOk="0">
                  <a:moveTo>
                    <a:pt x="84" y="0"/>
                  </a:moveTo>
                  <a:lnTo>
                    <a:pt x="84" y="715"/>
                  </a:lnTo>
                  <a:cubicBezTo>
                    <a:pt x="1" y="715"/>
                    <a:pt x="17729" y="3727"/>
                    <a:pt x="17729" y="3727"/>
                  </a:cubicBezTo>
                  <a:lnTo>
                    <a:pt x="17991" y="50471"/>
                  </a:lnTo>
                  <a:lnTo>
                    <a:pt x="18431" y="50340"/>
                  </a:lnTo>
                  <a:lnTo>
                    <a:pt x="18217" y="307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15"/>
            <p:cNvSpPr/>
            <p:nvPr/>
          </p:nvSpPr>
          <p:spPr>
            <a:xfrm flipH="1">
              <a:off x="6986594" y="2957060"/>
              <a:ext cx="521802" cy="911047"/>
            </a:xfrm>
            <a:custGeom>
              <a:avLst/>
              <a:gdLst/>
              <a:ahLst/>
              <a:cxnLst/>
              <a:rect l="l" t="t" r="r" b="b"/>
              <a:pathLst>
                <a:path w="17765" h="31017" extrusionOk="0">
                  <a:moveTo>
                    <a:pt x="1" y="1"/>
                  </a:moveTo>
                  <a:lnTo>
                    <a:pt x="1" y="31016"/>
                  </a:lnTo>
                  <a:lnTo>
                    <a:pt x="17765" y="28647"/>
                  </a:lnTo>
                  <a:lnTo>
                    <a:pt x="17575" y="29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15"/>
            <p:cNvSpPr/>
            <p:nvPr/>
          </p:nvSpPr>
          <p:spPr>
            <a:xfrm flipH="1">
              <a:off x="6986594" y="2957060"/>
              <a:ext cx="521802" cy="911047"/>
            </a:xfrm>
            <a:custGeom>
              <a:avLst/>
              <a:gdLst/>
              <a:ahLst/>
              <a:cxnLst/>
              <a:rect l="l" t="t" r="r" b="b"/>
              <a:pathLst>
                <a:path w="17765" h="31017" extrusionOk="0">
                  <a:moveTo>
                    <a:pt x="17765" y="28647"/>
                  </a:moveTo>
                  <a:lnTo>
                    <a:pt x="12098" y="29397"/>
                  </a:lnTo>
                  <a:lnTo>
                    <a:pt x="10657" y="29588"/>
                  </a:lnTo>
                  <a:lnTo>
                    <a:pt x="3668" y="30528"/>
                  </a:lnTo>
                  <a:lnTo>
                    <a:pt x="3656" y="30528"/>
                  </a:lnTo>
                  <a:lnTo>
                    <a:pt x="3585" y="30540"/>
                  </a:lnTo>
                  <a:lnTo>
                    <a:pt x="13" y="31016"/>
                  </a:lnTo>
                  <a:lnTo>
                    <a:pt x="1" y="31016"/>
                  </a:lnTo>
                  <a:lnTo>
                    <a:pt x="1" y="1"/>
                  </a:lnTo>
                  <a:lnTo>
                    <a:pt x="6823" y="1156"/>
                  </a:lnTo>
                  <a:lnTo>
                    <a:pt x="8526" y="1441"/>
                  </a:lnTo>
                  <a:cubicBezTo>
                    <a:pt x="8526" y="1441"/>
                    <a:pt x="8538" y="1441"/>
                    <a:pt x="8538" y="1441"/>
                  </a:cubicBezTo>
                  <a:lnTo>
                    <a:pt x="15312" y="2596"/>
                  </a:lnTo>
                  <a:lnTo>
                    <a:pt x="17575" y="2977"/>
                  </a:lnTo>
                  <a:lnTo>
                    <a:pt x="17646" y="1218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15"/>
            <p:cNvSpPr/>
            <p:nvPr/>
          </p:nvSpPr>
          <p:spPr>
            <a:xfrm flipH="1">
              <a:off x="7196402" y="2952860"/>
              <a:ext cx="51431" cy="1585645"/>
            </a:xfrm>
            <a:custGeom>
              <a:avLst/>
              <a:gdLst/>
              <a:ahLst/>
              <a:cxnLst/>
              <a:rect l="l" t="t" r="r" b="b"/>
              <a:pathLst>
                <a:path w="1751" h="53984" extrusionOk="0">
                  <a:moveTo>
                    <a:pt x="0" y="1"/>
                  </a:moveTo>
                  <a:lnTo>
                    <a:pt x="0" y="53984"/>
                  </a:lnTo>
                  <a:lnTo>
                    <a:pt x="1750" y="52948"/>
                  </a:lnTo>
                  <a:lnTo>
                    <a:pt x="1750" y="5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15"/>
            <p:cNvSpPr/>
            <p:nvPr/>
          </p:nvSpPr>
          <p:spPr>
            <a:xfrm flipH="1">
              <a:off x="7234880" y="2939936"/>
              <a:ext cx="12953" cy="1602769"/>
            </a:xfrm>
            <a:custGeom>
              <a:avLst/>
              <a:gdLst/>
              <a:ahLst/>
              <a:cxnLst/>
              <a:rect l="l" t="t" r="r" b="b"/>
              <a:pathLst>
                <a:path w="441" h="54567" extrusionOk="0">
                  <a:moveTo>
                    <a:pt x="0" y="0"/>
                  </a:moveTo>
                  <a:lnTo>
                    <a:pt x="0" y="54566"/>
                  </a:lnTo>
                  <a:lnTo>
                    <a:pt x="441" y="54364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15"/>
            <p:cNvSpPr/>
            <p:nvPr/>
          </p:nvSpPr>
          <p:spPr>
            <a:xfrm flipH="1">
              <a:off x="7188706" y="3826809"/>
              <a:ext cx="6697" cy="691752"/>
            </a:xfrm>
            <a:custGeom>
              <a:avLst/>
              <a:gdLst/>
              <a:ahLst/>
              <a:cxnLst/>
              <a:rect l="l" t="t" r="r" b="b"/>
              <a:pathLst>
                <a:path w="228" h="23551" extrusionOk="0">
                  <a:moveTo>
                    <a:pt x="1" y="0"/>
                  </a:moveTo>
                  <a:lnTo>
                    <a:pt x="1" y="23551"/>
                  </a:lnTo>
                  <a:lnTo>
                    <a:pt x="227" y="23444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15"/>
            <p:cNvSpPr/>
            <p:nvPr/>
          </p:nvSpPr>
          <p:spPr>
            <a:xfrm flipH="1">
              <a:off x="7189764" y="2949012"/>
              <a:ext cx="6668" cy="57746"/>
            </a:xfrm>
            <a:custGeom>
              <a:avLst/>
              <a:gdLst/>
              <a:ahLst/>
              <a:cxnLst/>
              <a:rect l="l" t="t" r="r" b="b"/>
              <a:pathLst>
                <a:path w="227" h="1966" extrusionOk="0">
                  <a:moveTo>
                    <a:pt x="0" y="1"/>
                  </a:moveTo>
                  <a:lnTo>
                    <a:pt x="0" y="1965"/>
                  </a:lnTo>
                  <a:lnTo>
                    <a:pt x="226" y="1965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15"/>
            <p:cNvSpPr/>
            <p:nvPr/>
          </p:nvSpPr>
          <p:spPr>
            <a:xfrm flipH="1">
              <a:off x="7273710" y="3885907"/>
              <a:ext cx="200056" cy="711696"/>
            </a:xfrm>
            <a:custGeom>
              <a:avLst/>
              <a:gdLst/>
              <a:ahLst/>
              <a:cxnLst/>
              <a:rect l="l" t="t" r="r" b="b"/>
              <a:pathLst>
                <a:path w="6811" h="24230" extrusionOk="0">
                  <a:moveTo>
                    <a:pt x="6811" y="1"/>
                  </a:moveTo>
                  <a:cubicBezTo>
                    <a:pt x="6811" y="1"/>
                    <a:pt x="2370" y="620"/>
                    <a:pt x="679" y="870"/>
                  </a:cubicBezTo>
                  <a:cubicBezTo>
                    <a:pt x="251" y="929"/>
                    <a:pt x="1" y="977"/>
                    <a:pt x="48" y="977"/>
                  </a:cubicBezTo>
                  <a:lnTo>
                    <a:pt x="48" y="24230"/>
                  </a:lnTo>
                  <a:lnTo>
                    <a:pt x="6811" y="21515"/>
                  </a:lnTo>
                  <a:lnTo>
                    <a:pt x="6811" y="1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15"/>
            <p:cNvSpPr/>
            <p:nvPr/>
          </p:nvSpPr>
          <p:spPr>
            <a:xfrm flipH="1">
              <a:off x="7273710" y="3885907"/>
              <a:ext cx="180112" cy="498040"/>
            </a:xfrm>
            <a:custGeom>
              <a:avLst/>
              <a:gdLst/>
              <a:ahLst/>
              <a:cxnLst/>
              <a:rect l="l" t="t" r="r" b="b"/>
              <a:pathLst>
                <a:path w="6132" h="16956" extrusionOk="0">
                  <a:moveTo>
                    <a:pt x="6132" y="1"/>
                  </a:moveTo>
                  <a:cubicBezTo>
                    <a:pt x="6132" y="1"/>
                    <a:pt x="1691" y="620"/>
                    <a:pt x="0" y="870"/>
                  </a:cubicBezTo>
                  <a:cubicBezTo>
                    <a:pt x="90" y="898"/>
                    <a:pt x="233" y="910"/>
                    <a:pt x="392" y="910"/>
                  </a:cubicBezTo>
                  <a:cubicBezTo>
                    <a:pt x="569" y="910"/>
                    <a:pt x="766" y="895"/>
                    <a:pt x="929" y="870"/>
                  </a:cubicBezTo>
                  <a:cubicBezTo>
                    <a:pt x="1822" y="763"/>
                    <a:pt x="2715" y="644"/>
                    <a:pt x="3608" y="536"/>
                  </a:cubicBezTo>
                  <a:cubicBezTo>
                    <a:pt x="3795" y="509"/>
                    <a:pt x="3990" y="484"/>
                    <a:pt x="4181" y="484"/>
                  </a:cubicBezTo>
                  <a:cubicBezTo>
                    <a:pt x="4403" y="484"/>
                    <a:pt x="4619" y="517"/>
                    <a:pt x="4810" y="620"/>
                  </a:cubicBezTo>
                  <a:cubicBezTo>
                    <a:pt x="5418" y="953"/>
                    <a:pt x="5513" y="1763"/>
                    <a:pt x="5549" y="2441"/>
                  </a:cubicBezTo>
                  <a:cubicBezTo>
                    <a:pt x="5739" y="7287"/>
                    <a:pt x="5941" y="12121"/>
                    <a:pt x="6132" y="16955"/>
                  </a:cubicBezTo>
                  <a:lnTo>
                    <a:pt x="6132" y="1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15"/>
            <p:cNvSpPr/>
            <p:nvPr/>
          </p:nvSpPr>
          <p:spPr>
            <a:xfrm flipH="1">
              <a:off x="6997785" y="3843258"/>
              <a:ext cx="176969" cy="628454"/>
            </a:xfrm>
            <a:custGeom>
              <a:avLst/>
              <a:gdLst/>
              <a:ahLst/>
              <a:cxnLst/>
              <a:rect l="l" t="t" r="r" b="b"/>
              <a:pathLst>
                <a:path w="6025" h="21396" extrusionOk="0">
                  <a:moveTo>
                    <a:pt x="6025" y="0"/>
                  </a:moveTo>
                  <a:cubicBezTo>
                    <a:pt x="6025" y="0"/>
                    <a:pt x="2096" y="536"/>
                    <a:pt x="608" y="762"/>
                  </a:cubicBezTo>
                  <a:cubicBezTo>
                    <a:pt x="227" y="810"/>
                    <a:pt x="0" y="845"/>
                    <a:pt x="48" y="845"/>
                  </a:cubicBezTo>
                  <a:lnTo>
                    <a:pt x="48" y="21395"/>
                  </a:lnTo>
                  <a:lnTo>
                    <a:pt x="6025" y="18990"/>
                  </a:lnTo>
                  <a:lnTo>
                    <a:pt x="6025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15"/>
            <p:cNvSpPr/>
            <p:nvPr/>
          </p:nvSpPr>
          <p:spPr>
            <a:xfrm flipH="1">
              <a:off x="6997785" y="3843258"/>
              <a:ext cx="159140" cy="439618"/>
            </a:xfrm>
            <a:custGeom>
              <a:avLst/>
              <a:gdLst/>
              <a:ahLst/>
              <a:cxnLst/>
              <a:rect l="l" t="t" r="r" b="b"/>
              <a:pathLst>
                <a:path w="5418" h="14967" extrusionOk="0">
                  <a:moveTo>
                    <a:pt x="5418" y="0"/>
                  </a:moveTo>
                  <a:cubicBezTo>
                    <a:pt x="5418" y="0"/>
                    <a:pt x="1489" y="536"/>
                    <a:pt x="1" y="762"/>
                  </a:cubicBezTo>
                  <a:cubicBezTo>
                    <a:pt x="78" y="784"/>
                    <a:pt x="202" y="793"/>
                    <a:pt x="340" y="793"/>
                  </a:cubicBezTo>
                  <a:cubicBezTo>
                    <a:pt x="498" y="793"/>
                    <a:pt x="676" y="781"/>
                    <a:pt x="822" y="762"/>
                  </a:cubicBezTo>
                  <a:cubicBezTo>
                    <a:pt x="1608" y="667"/>
                    <a:pt x="2394" y="560"/>
                    <a:pt x="3192" y="464"/>
                  </a:cubicBezTo>
                  <a:cubicBezTo>
                    <a:pt x="3360" y="442"/>
                    <a:pt x="3534" y="419"/>
                    <a:pt x="3704" y="419"/>
                  </a:cubicBezTo>
                  <a:cubicBezTo>
                    <a:pt x="3895" y="419"/>
                    <a:pt x="4081" y="448"/>
                    <a:pt x="4251" y="536"/>
                  </a:cubicBezTo>
                  <a:cubicBezTo>
                    <a:pt x="4787" y="833"/>
                    <a:pt x="4870" y="1548"/>
                    <a:pt x="4894" y="2143"/>
                  </a:cubicBezTo>
                  <a:cubicBezTo>
                    <a:pt x="5073" y="6417"/>
                    <a:pt x="5239" y="10692"/>
                    <a:pt x="5418" y="14966"/>
                  </a:cubicBezTo>
                  <a:lnTo>
                    <a:pt x="5418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15"/>
            <p:cNvSpPr/>
            <p:nvPr/>
          </p:nvSpPr>
          <p:spPr>
            <a:xfrm flipH="1">
              <a:off x="7247128" y="2987842"/>
              <a:ext cx="261268" cy="880617"/>
            </a:xfrm>
            <a:custGeom>
              <a:avLst/>
              <a:gdLst/>
              <a:ahLst/>
              <a:cxnLst/>
              <a:rect l="l" t="t" r="r" b="b"/>
              <a:pathLst>
                <a:path w="8895" h="29981" extrusionOk="0">
                  <a:moveTo>
                    <a:pt x="8895" y="489"/>
                  </a:moveTo>
                  <a:cubicBezTo>
                    <a:pt x="8895" y="548"/>
                    <a:pt x="8776" y="643"/>
                    <a:pt x="8776" y="703"/>
                  </a:cubicBezTo>
                  <a:lnTo>
                    <a:pt x="8776" y="11418"/>
                  </a:lnTo>
                  <a:cubicBezTo>
                    <a:pt x="8323" y="10883"/>
                    <a:pt x="7133" y="11395"/>
                    <a:pt x="6823" y="12038"/>
                  </a:cubicBezTo>
                  <a:cubicBezTo>
                    <a:pt x="6526" y="12681"/>
                    <a:pt x="6680" y="13431"/>
                    <a:pt x="6835" y="14121"/>
                  </a:cubicBezTo>
                  <a:cubicBezTo>
                    <a:pt x="7133" y="15478"/>
                    <a:pt x="7430" y="16848"/>
                    <a:pt x="7371" y="18241"/>
                  </a:cubicBezTo>
                  <a:cubicBezTo>
                    <a:pt x="7311" y="19622"/>
                    <a:pt x="6871" y="21051"/>
                    <a:pt x="5894" y="22039"/>
                  </a:cubicBezTo>
                  <a:cubicBezTo>
                    <a:pt x="5275" y="22670"/>
                    <a:pt x="4454" y="23110"/>
                    <a:pt x="3894" y="23813"/>
                  </a:cubicBezTo>
                  <a:cubicBezTo>
                    <a:pt x="3275" y="24599"/>
                    <a:pt x="3061" y="25658"/>
                    <a:pt x="3108" y="26670"/>
                  </a:cubicBezTo>
                  <a:cubicBezTo>
                    <a:pt x="3156" y="27682"/>
                    <a:pt x="3406" y="28504"/>
                    <a:pt x="3692" y="29468"/>
                  </a:cubicBezTo>
                  <a:cubicBezTo>
                    <a:pt x="3680" y="29468"/>
                    <a:pt x="3680" y="29480"/>
                    <a:pt x="3668" y="29480"/>
                  </a:cubicBezTo>
                  <a:lnTo>
                    <a:pt x="3656" y="29480"/>
                  </a:lnTo>
                  <a:cubicBezTo>
                    <a:pt x="3632" y="29480"/>
                    <a:pt x="3597" y="29480"/>
                    <a:pt x="3585" y="29492"/>
                  </a:cubicBezTo>
                  <a:cubicBezTo>
                    <a:pt x="3585" y="29492"/>
                    <a:pt x="3573" y="29492"/>
                    <a:pt x="3573" y="29492"/>
                  </a:cubicBezTo>
                  <a:lnTo>
                    <a:pt x="13" y="29980"/>
                  </a:lnTo>
                  <a:cubicBezTo>
                    <a:pt x="13" y="29980"/>
                    <a:pt x="13" y="29968"/>
                    <a:pt x="13" y="29968"/>
                  </a:cubicBezTo>
                  <a:cubicBezTo>
                    <a:pt x="13" y="29956"/>
                    <a:pt x="1" y="29945"/>
                    <a:pt x="1" y="29933"/>
                  </a:cubicBezTo>
                  <a:lnTo>
                    <a:pt x="1" y="22134"/>
                  </a:lnTo>
                  <a:cubicBezTo>
                    <a:pt x="60" y="22086"/>
                    <a:pt x="120" y="22039"/>
                    <a:pt x="191" y="22003"/>
                  </a:cubicBezTo>
                  <a:cubicBezTo>
                    <a:pt x="572" y="21777"/>
                    <a:pt x="1013" y="21717"/>
                    <a:pt x="1394" y="21515"/>
                  </a:cubicBezTo>
                  <a:cubicBezTo>
                    <a:pt x="2037" y="21146"/>
                    <a:pt x="2346" y="20372"/>
                    <a:pt x="2382" y="19634"/>
                  </a:cubicBezTo>
                  <a:cubicBezTo>
                    <a:pt x="2418" y="18896"/>
                    <a:pt x="2215" y="18169"/>
                    <a:pt x="2061" y="17443"/>
                  </a:cubicBezTo>
                  <a:cubicBezTo>
                    <a:pt x="1584" y="15324"/>
                    <a:pt x="1477" y="13109"/>
                    <a:pt x="1703" y="10942"/>
                  </a:cubicBezTo>
                  <a:cubicBezTo>
                    <a:pt x="1787" y="10264"/>
                    <a:pt x="1954" y="9502"/>
                    <a:pt x="2537" y="9156"/>
                  </a:cubicBezTo>
                  <a:cubicBezTo>
                    <a:pt x="3108" y="8811"/>
                    <a:pt x="3847" y="9001"/>
                    <a:pt x="4478" y="8799"/>
                  </a:cubicBezTo>
                  <a:cubicBezTo>
                    <a:pt x="5109" y="8597"/>
                    <a:pt x="5537" y="8001"/>
                    <a:pt x="5740" y="7370"/>
                  </a:cubicBezTo>
                  <a:cubicBezTo>
                    <a:pt x="5942" y="6739"/>
                    <a:pt x="5930" y="6073"/>
                    <a:pt x="5930" y="5418"/>
                  </a:cubicBezTo>
                  <a:cubicBezTo>
                    <a:pt x="5906" y="3608"/>
                    <a:pt x="5883" y="1810"/>
                    <a:pt x="5859" y="0"/>
                  </a:cubicBezTo>
                  <a:cubicBezTo>
                    <a:pt x="6180" y="36"/>
                    <a:pt x="6490" y="72"/>
                    <a:pt x="6823" y="108"/>
                  </a:cubicBezTo>
                  <a:cubicBezTo>
                    <a:pt x="7395" y="179"/>
                    <a:pt x="7966" y="262"/>
                    <a:pt x="8526" y="393"/>
                  </a:cubicBezTo>
                  <a:cubicBezTo>
                    <a:pt x="8526" y="393"/>
                    <a:pt x="8538" y="393"/>
                    <a:pt x="8538" y="393"/>
                  </a:cubicBezTo>
                  <a:cubicBezTo>
                    <a:pt x="8657" y="429"/>
                    <a:pt x="8776" y="453"/>
                    <a:pt x="8895" y="489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15"/>
            <p:cNvSpPr/>
            <p:nvPr/>
          </p:nvSpPr>
          <p:spPr>
            <a:xfrm flipH="1">
              <a:off x="6990089" y="3033311"/>
              <a:ext cx="205314" cy="793880"/>
            </a:xfrm>
            <a:custGeom>
              <a:avLst/>
              <a:gdLst/>
              <a:ahLst/>
              <a:cxnLst/>
              <a:rect l="l" t="t" r="r" b="b"/>
              <a:pathLst>
                <a:path w="6990" h="27028" extrusionOk="0">
                  <a:moveTo>
                    <a:pt x="6990" y="9585"/>
                  </a:moveTo>
                  <a:lnTo>
                    <a:pt x="6990" y="10275"/>
                  </a:lnTo>
                  <a:cubicBezTo>
                    <a:pt x="6621" y="9787"/>
                    <a:pt x="5668" y="10263"/>
                    <a:pt x="5430" y="10847"/>
                  </a:cubicBezTo>
                  <a:cubicBezTo>
                    <a:pt x="5192" y="11418"/>
                    <a:pt x="5311" y="12097"/>
                    <a:pt x="5442" y="12716"/>
                  </a:cubicBezTo>
                  <a:cubicBezTo>
                    <a:pt x="5680" y="13942"/>
                    <a:pt x="5906" y="15181"/>
                    <a:pt x="5859" y="16431"/>
                  </a:cubicBezTo>
                  <a:cubicBezTo>
                    <a:pt x="5811" y="17681"/>
                    <a:pt x="5466" y="18967"/>
                    <a:pt x="4692" y="19860"/>
                  </a:cubicBezTo>
                  <a:cubicBezTo>
                    <a:pt x="4192" y="20431"/>
                    <a:pt x="3537" y="20824"/>
                    <a:pt x="3097" y="21455"/>
                  </a:cubicBezTo>
                  <a:cubicBezTo>
                    <a:pt x="2597" y="22181"/>
                    <a:pt x="2430" y="23134"/>
                    <a:pt x="2466" y="24039"/>
                  </a:cubicBezTo>
                  <a:cubicBezTo>
                    <a:pt x="2513" y="24956"/>
                    <a:pt x="2704" y="25694"/>
                    <a:pt x="2930" y="26563"/>
                  </a:cubicBezTo>
                  <a:cubicBezTo>
                    <a:pt x="2930" y="26575"/>
                    <a:pt x="2918" y="26575"/>
                    <a:pt x="2918" y="26575"/>
                  </a:cubicBezTo>
                  <a:lnTo>
                    <a:pt x="2906" y="26575"/>
                  </a:lnTo>
                  <a:cubicBezTo>
                    <a:pt x="2882" y="26575"/>
                    <a:pt x="2858" y="26575"/>
                    <a:pt x="2847" y="26587"/>
                  </a:cubicBezTo>
                  <a:cubicBezTo>
                    <a:pt x="2847" y="26587"/>
                    <a:pt x="2847" y="26587"/>
                    <a:pt x="2835" y="26587"/>
                  </a:cubicBezTo>
                  <a:lnTo>
                    <a:pt x="1442" y="26801"/>
                  </a:lnTo>
                  <a:lnTo>
                    <a:pt x="13" y="27027"/>
                  </a:lnTo>
                  <a:cubicBezTo>
                    <a:pt x="13" y="27027"/>
                    <a:pt x="1" y="27015"/>
                    <a:pt x="1" y="27015"/>
                  </a:cubicBezTo>
                  <a:cubicBezTo>
                    <a:pt x="1" y="27015"/>
                    <a:pt x="1" y="27004"/>
                    <a:pt x="1" y="26992"/>
                  </a:cubicBezTo>
                  <a:cubicBezTo>
                    <a:pt x="1" y="26992"/>
                    <a:pt x="1" y="26992"/>
                    <a:pt x="1" y="26980"/>
                  </a:cubicBezTo>
                  <a:lnTo>
                    <a:pt x="1" y="19943"/>
                  </a:lnTo>
                  <a:cubicBezTo>
                    <a:pt x="49" y="19895"/>
                    <a:pt x="96" y="19860"/>
                    <a:pt x="144" y="19824"/>
                  </a:cubicBezTo>
                  <a:cubicBezTo>
                    <a:pt x="453" y="19634"/>
                    <a:pt x="811" y="19574"/>
                    <a:pt x="1108" y="19384"/>
                  </a:cubicBezTo>
                  <a:cubicBezTo>
                    <a:pt x="1620" y="19050"/>
                    <a:pt x="1870" y="18348"/>
                    <a:pt x="1894" y="17681"/>
                  </a:cubicBezTo>
                  <a:cubicBezTo>
                    <a:pt x="1918" y="17026"/>
                    <a:pt x="1763" y="16371"/>
                    <a:pt x="1632" y="15716"/>
                  </a:cubicBezTo>
                  <a:cubicBezTo>
                    <a:pt x="1263" y="13800"/>
                    <a:pt x="1168" y="11799"/>
                    <a:pt x="1358" y="9847"/>
                  </a:cubicBezTo>
                  <a:cubicBezTo>
                    <a:pt x="1418" y="9239"/>
                    <a:pt x="1549" y="8549"/>
                    <a:pt x="2013" y="8227"/>
                  </a:cubicBezTo>
                  <a:cubicBezTo>
                    <a:pt x="2477" y="7930"/>
                    <a:pt x="3061" y="8096"/>
                    <a:pt x="3561" y="7918"/>
                  </a:cubicBezTo>
                  <a:cubicBezTo>
                    <a:pt x="4061" y="7727"/>
                    <a:pt x="4406" y="7192"/>
                    <a:pt x="4561" y="6620"/>
                  </a:cubicBezTo>
                  <a:cubicBezTo>
                    <a:pt x="4728" y="6060"/>
                    <a:pt x="4716" y="5453"/>
                    <a:pt x="4716" y="4858"/>
                  </a:cubicBezTo>
                  <a:cubicBezTo>
                    <a:pt x="4692" y="3239"/>
                    <a:pt x="4680" y="1619"/>
                    <a:pt x="4656" y="0"/>
                  </a:cubicBezTo>
                  <a:lnTo>
                    <a:pt x="6919" y="381"/>
                  </a:ln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15"/>
            <p:cNvSpPr/>
            <p:nvPr/>
          </p:nvSpPr>
          <p:spPr>
            <a:xfrm flipH="1">
              <a:off x="7501376" y="3868077"/>
              <a:ext cx="7020" cy="795965"/>
            </a:xfrm>
            <a:custGeom>
              <a:avLst/>
              <a:gdLst/>
              <a:ahLst/>
              <a:cxnLst/>
              <a:rect l="l" t="t" r="r" b="b"/>
              <a:pathLst>
                <a:path w="239" h="27099" extrusionOk="0">
                  <a:moveTo>
                    <a:pt x="1" y="0"/>
                  </a:moveTo>
                  <a:lnTo>
                    <a:pt x="1" y="27099"/>
                  </a:lnTo>
                  <a:lnTo>
                    <a:pt x="239" y="26992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15"/>
            <p:cNvSpPr/>
            <p:nvPr/>
          </p:nvSpPr>
          <p:spPr>
            <a:xfrm flipH="1">
              <a:off x="6820111" y="3048350"/>
              <a:ext cx="62622" cy="29"/>
            </a:xfrm>
            <a:custGeom>
              <a:avLst/>
              <a:gdLst/>
              <a:ahLst/>
              <a:cxnLst/>
              <a:rect l="l" t="t" r="r" b="b"/>
              <a:pathLst>
                <a:path w="2132" h="1" fill="none" extrusionOk="0">
                  <a:moveTo>
                    <a:pt x="0" y="0"/>
                  </a:moveTo>
                  <a:lnTo>
                    <a:pt x="2131" y="0"/>
                  </a:lnTo>
                </a:path>
              </a:pathLst>
            </a:custGeom>
            <a:noFill/>
            <a:ln w="2375" cap="rnd" cmpd="sng">
              <a:solidFill>
                <a:srgbClr val="7659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15"/>
            <p:cNvSpPr/>
            <p:nvPr/>
          </p:nvSpPr>
          <p:spPr>
            <a:xfrm flipH="1">
              <a:off x="6819053" y="3090294"/>
              <a:ext cx="61947" cy="29"/>
            </a:xfrm>
            <a:custGeom>
              <a:avLst/>
              <a:gdLst/>
              <a:ahLst/>
              <a:cxnLst/>
              <a:rect l="l" t="t" r="r" b="b"/>
              <a:pathLst>
                <a:path w="2109" h="1" fill="none" extrusionOk="0">
                  <a:moveTo>
                    <a:pt x="1" y="1"/>
                  </a:moveTo>
                  <a:lnTo>
                    <a:pt x="2108" y="1"/>
                  </a:lnTo>
                </a:path>
              </a:pathLst>
            </a:custGeom>
            <a:noFill/>
            <a:ln w="2375" cap="rnd" cmpd="sng">
              <a:solidFill>
                <a:srgbClr val="7659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15"/>
            <p:cNvSpPr/>
            <p:nvPr/>
          </p:nvSpPr>
          <p:spPr>
            <a:xfrm flipH="1">
              <a:off x="6621464" y="3008109"/>
              <a:ext cx="200790" cy="157760"/>
            </a:xfrm>
            <a:custGeom>
              <a:avLst/>
              <a:gdLst/>
              <a:ahLst/>
              <a:cxnLst/>
              <a:rect l="l" t="t" r="r" b="b"/>
              <a:pathLst>
                <a:path w="6836" h="5371" extrusionOk="0">
                  <a:moveTo>
                    <a:pt x="561" y="1"/>
                  </a:moveTo>
                  <a:cubicBezTo>
                    <a:pt x="251" y="1"/>
                    <a:pt x="1" y="251"/>
                    <a:pt x="1" y="549"/>
                  </a:cubicBezTo>
                  <a:lnTo>
                    <a:pt x="1" y="4823"/>
                  </a:lnTo>
                  <a:cubicBezTo>
                    <a:pt x="1" y="5121"/>
                    <a:pt x="251" y="5371"/>
                    <a:pt x="561" y="5371"/>
                  </a:cubicBezTo>
                  <a:lnTo>
                    <a:pt x="6287" y="5371"/>
                  </a:lnTo>
                  <a:cubicBezTo>
                    <a:pt x="6597" y="5371"/>
                    <a:pt x="6835" y="5121"/>
                    <a:pt x="6835" y="4823"/>
                  </a:cubicBezTo>
                  <a:lnTo>
                    <a:pt x="6835" y="549"/>
                  </a:lnTo>
                  <a:cubicBezTo>
                    <a:pt x="6835" y="251"/>
                    <a:pt x="6597" y="1"/>
                    <a:pt x="6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15"/>
            <p:cNvSpPr/>
            <p:nvPr/>
          </p:nvSpPr>
          <p:spPr>
            <a:xfrm flipH="1">
              <a:off x="6628132" y="3001471"/>
              <a:ext cx="200761" cy="157760"/>
            </a:xfrm>
            <a:custGeom>
              <a:avLst/>
              <a:gdLst/>
              <a:ahLst/>
              <a:cxnLst/>
              <a:rect l="l" t="t" r="r" b="b"/>
              <a:pathLst>
                <a:path w="6835" h="5371" extrusionOk="0">
                  <a:moveTo>
                    <a:pt x="548" y="1"/>
                  </a:moveTo>
                  <a:cubicBezTo>
                    <a:pt x="251" y="1"/>
                    <a:pt x="1" y="239"/>
                    <a:pt x="1" y="548"/>
                  </a:cubicBezTo>
                  <a:lnTo>
                    <a:pt x="1" y="4823"/>
                  </a:lnTo>
                  <a:cubicBezTo>
                    <a:pt x="1" y="5120"/>
                    <a:pt x="251" y="5370"/>
                    <a:pt x="548" y="5370"/>
                  </a:cubicBezTo>
                  <a:lnTo>
                    <a:pt x="6287" y="5370"/>
                  </a:lnTo>
                  <a:cubicBezTo>
                    <a:pt x="6585" y="5370"/>
                    <a:pt x="6835" y="5120"/>
                    <a:pt x="6835" y="4823"/>
                  </a:cubicBezTo>
                  <a:lnTo>
                    <a:pt x="6835" y="548"/>
                  </a:lnTo>
                  <a:cubicBezTo>
                    <a:pt x="6835" y="239"/>
                    <a:pt x="6585" y="1"/>
                    <a:pt x="6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15"/>
            <p:cNvSpPr/>
            <p:nvPr/>
          </p:nvSpPr>
          <p:spPr>
            <a:xfrm flipH="1">
              <a:off x="6647019" y="3053578"/>
              <a:ext cx="143749" cy="72080"/>
            </a:xfrm>
            <a:custGeom>
              <a:avLst/>
              <a:gdLst/>
              <a:ahLst/>
              <a:cxnLst/>
              <a:rect l="l" t="t" r="r" b="b"/>
              <a:pathLst>
                <a:path w="4894" h="2454" extrusionOk="0">
                  <a:moveTo>
                    <a:pt x="4227" y="441"/>
                  </a:moveTo>
                  <a:cubicBezTo>
                    <a:pt x="4322" y="441"/>
                    <a:pt x="4418" y="513"/>
                    <a:pt x="4477" y="596"/>
                  </a:cubicBezTo>
                  <a:cubicBezTo>
                    <a:pt x="4525" y="691"/>
                    <a:pt x="4549" y="822"/>
                    <a:pt x="4525" y="941"/>
                  </a:cubicBezTo>
                  <a:cubicBezTo>
                    <a:pt x="4489" y="1120"/>
                    <a:pt x="4382" y="1275"/>
                    <a:pt x="4227" y="1370"/>
                  </a:cubicBezTo>
                  <a:cubicBezTo>
                    <a:pt x="4120" y="1441"/>
                    <a:pt x="3989" y="1465"/>
                    <a:pt x="3858" y="1465"/>
                  </a:cubicBezTo>
                  <a:cubicBezTo>
                    <a:pt x="4001" y="1144"/>
                    <a:pt x="4037" y="810"/>
                    <a:pt x="4049" y="537"/>
                  </a:cubicBezTo>
                  <a:cubicBezTo>
                    <a:pt x="4084" y="477"/>
                    <a:pt x="4156" y="441"/>
                    <a:pt x="4227" y="441"/>
                  </a:cubicBezTo>
                  <a:close/>
                  <a:moveTo>
                    <a:pt x="4013" y="1"/>
                  </a:moveTo>
                  <a:lnTo>
                    <a:pt x="274" y="36"/>
                  </a:lnTo>
                  <a:cubicBezTo>
                    <a:pt x="274" y="36"/>
                    <a:pt x="1" y="2453"/>
                    <a:pt x="2227" y="2453"/>
                  </a:cubicBezTo>
                  <a:cubicBezTo>
                    <a:pt x="2977" y="2453"/>
                    <a:pt x="3418" y="2156"/>
                    <a:pt x="3680" y="1787"/>
                  </a:cubicBezTo>
                  <a:cubicBezTo>
                    <a:pt x="3751" y="1799"/>
                    <a:pt x="3811" y="1810"/>
                    <a:pt x="3882" y="1810"/>
                  </a:cubicBezTo>
                  <a:cubicBezTo>
                    <a:pt x="4061" y="1810"/>
                    <a:pt x="4251" y="1763"/>
                    <a:pt x="4406" y="1656"/>
                  </a:cubicBezTo>
                  <a:cubicBezTo>
                    <a:pt x="4644" y="1513"/>
                    <a:pt x="4811" y="1275"/>
                    <a:pt x="4858" y="1001"/>
                  </a:cubicBezTo>
                  <a:cubicBezTo>
                    <a:pt x="4894" y="798"/>
                    <a:pt x="4870" y="596"/>
                    <a:pt x="4775" y="429"/>
                  </a:cubicBezTo>
                  <a:cubicBezTo>
                    <a:pt x="4656" y="239"/>
                    <a:pt x="4465" y="108"/>
                    <a:pt x="4251" y="96"/>
                  </a:cubicBezTo>
                  <a:cubicBezTo>
                    <a:pt x="4180" y="96"/>
                    <a:pt x="4096" y="108"/>
                    <a:pt x="4025" y="144"/>
                  </a:cubicBezTo>
                  <a:cubicBezTo>
                    <a:pt x="4025" y="48"/>
                    <a:pt x="4013" y="1"/>
                    <a:pt x="40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15"/>
            <p:cNvSpPr/>
            <p:nvPr/>
          </p:nvSpPr>
          <p:spPr>
            <a:xfrm flipH="1">
              <a:off x="7655225" y="1"/>
              <a:ext cx="1488775" cy="5568771"/>
            </a:xfrm>
            <a:custGeom>
              <a:avLst/>
              <a:gdLst/>
              <a:ahLst/>
              <a:cxnLst/>
              <a:rect l="l" t="t" r="r" b="b"/>
              <a:pathLst>
                <a:path w="50686" h="176213" extrusionOk="0">
                  <a:moveTo>
                    <a:pt x="286" y="0"/>
                  </a:moveTo>
                  <a:lnTo>
                    <a:pt x="0" y="175165"/>
                  </a:lnTo>
                  <a:lnTo>
                    <a:pt x="0" y="176212"/>
                  </a:lnTo>
                  <a:lnTo>
                    <a:pt x="1762" y="175165"/>
                  </a:lnTo>
                  <a:lnTo>
                    <a:pt x="9835" y="175260"/>
                  </a:lnTo>
                  <a:lnTo>
                    <a:pt x="50685" y="146149"/>
                  </a:lnTo>
                  <a:lnTo>
                    <a:pt x="5068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15"/>
            <p:cNvSpPr/>
            <p:nvPr/>
          </p:nvSpPr>
          <p:spPr>
            <a:xfrm flipH="1">
              <a:off x="8740392" y="-549"/>
              <a:ext cx="403608" cy="5568933"/>
            </a:xfrm>
            <a:custGeom>
              <a:avLst/>
              <a:gdLst/>
              <a:ahLst/>
              <a:cxnLst/>
              <a:rect l="l" t="t" r="r" b="b"/>
              <a:pathLst>
                <a:path w="13741" h="175165" extrusionOk="0">
                  <a:moveTo>
                    <a:pt x="405" y="0"/>
                  </a:moveTo>
                  <a:lnTo>
                    <a:pt x="0" y="175165"/>
                  </a:lnTo>
                  <a:lnTo>
                    <a:pt x="13740" y="175165"/>
                  </a:lnTo>
                  <a:lnTo>
                    <a:pt x="13740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15"/>
            <p:cNvSpPr/>
            <p:nvPr/>
          </p:nvSpPr>
          <p:spPr>
            <a:xfrm flipH="1">
              <a:off x="7711537" y="2328988"/>
              <a:ext cx="931666" cy="2959309"/>
            </a:xfrm>
            <a:custGeom>
              <a:avLst/>
              <a:gdLst/>
              <a:ahLst/>
              <a:cxnLst/>
              <a:rect l="l" t="t" r="r" b="b"/>
              <a:pathLst>
                <a:path w="31719" h="100751" extrusionOk="0">
                  <a:moveTo>
                    <a:pt x="0" y="0"/>
                  </a:moveTo>
                  <a:lnTo>
                    <a:pt x="0" y="100751"/>
                  </a:lnTo>
                  <a:lnTo>
                    <a:pt x="31111" y="82963"/>
                  </a:lnTo>
                  <a:lnTo>
                    <a:pt x="31718" y="82617"/>
                  </a:lnTo>
                  <a:lnTo>
                    <a:pt x="31718" y="108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15"/>
            <p:cNvSpPr/>
            <p:nvPr/>
          </p:nvSpPr>
          <p:spPr>
            <a:xfrm flipH="1">
              <a:off x="7746167" y="2416048"/>
              <a:ext cx="850892" cy="2846371"/>
            </a:xfrm>
            <a:custGeom>
              <a:avLst/>
              <a:gdLst/>
              <a:ahLst/>
              <a:cxnLst/>
              <a:rect l="l" t="t" r="r" b="b"/>
              <a:pathLst>
                <a:path w="28969" h="96906" extrusionOk="0">
                  <a:moveTo>
                    <a:pt x="1" y="1"/>
                  </a:moveTo>
                  <a:lnTo>
                    <a:pt x="1" y="96905"/>
                  </a:lnTo>
                  <a:lnTo>
                    <a:pt x="28969" y="80606"/>
                  </a:lnTo>
                  <a:lnTo>
                    <a:pt x="28969" y="94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15"/>
            <p:cNvSpPr/>
            <p:nvPr/>
          </p:nvSpPr>
          <p:spPr>
            <a:xfrm flipH="1">
              <a:off x="7746167" y="2416048"/>
              <a:ext cx="850892" cy="2846371"/>
            </a:xfrm>
            <a:custGeom>
              <a:avLst/>
              <a:gdLst/>
              <a:ahLst/>
              <a:cxnLst/>
              <a:rect l="l" t="t" r="r" b="b"/>
              <a:pathLst>
                <a:path w="28969" h="96906" extrusionOk="0">
                  <a:moveTo>
                    <a:pt x="1" y="1"/>
                  </a:moveTo>
                  <a:lnTo>
                    <a:pt x="1" y="96905"/>
                  </a:lnTo>
                  <a:lnTo>
                    <a:pt x="929" y="96382"/>
                  </a:lnTo>
                  <a:lnTo>
                    <a:pt x="1620" y="95989"/>
                  </a:lnTo>
                  <a:lnTo>
                    <a:pt x="3180" y="95120"/>
                  </a:lnTo>
                  <a:lnTo>
                    <a:pt x="3882" y="94727"/>
                  </a:lnTo>
                  <a:lnTo>
                    <a:pt x="5442" y="93846"/>
                  </a:lnTo>
                  <a:lnTo>
                    <a:pt x="6132" y="93453"/>
                  </a:lnTo>
                  <a:lnTo>
                    <a:pt x="7692" y="92572"/>
                  </a:lnTo>
                  <a:lnTo>
                    <a:pt x="8395" y="92179"/>
                  </a:lnTo>
                  <a:lnTo>
                    <a:pt x="9954" y="91310"/>
                  </a:lnTo>
                  <a:lnTo>
                    <a:pt x="10645" y="90917"/>
                  </a:lnTo>
                  <a:lnTo>
                    <a:pt x="12205" y="90036"/>
                  </a:lnTo>
                  <a:lnTo>
                    <a:pt x="12907" y="89643"/>
                  </a:lnTo>
                  <a:lnTo>
                    <a:pt x="14467" y="88762"/>
                  </a:lnTo>
                  <a:lnTo>
                    <a:pt x="15157" y="88369"/>
                  </a:lnTo>
                  <a:lnTo>
                    <a:pt x="16717" y="87500"/>
                  </a:lnTo>
                  <a:lnTo>
                    <a:pt x="17420" y="87107"/>
                  </a:lnTo>
                  <a:lnTo>
                    <a:pt x="18979" y="86226"/>
                  </a:lnTo>
                  <a:lnTo>
                    <a:pt x="19670" y="85833"/>
                  </a:lnTo>
                  <a:lnTo>
                    <a:pt x="21230" y="84952"/>
                  </a:lnTo>
                  <a:lnTo>
                    <a:pt x="21932" y="84559"/>
                  </a:lnTo>
                  <a:lnTo>
                    <a:pt x="23492" y="83690"/>
                  </a:lnTo>
                  <a:lnTo>
                    <a:pt x="24182" y="83297"/>
                  </a:lnTo>
                  <a:lnTo>
                    <a:pt x="25742" y="82416"/>
                  </a:lnTo>
                  <a:lnTo>
                    <a:pt x="26445" y="82023"/>
                  </a:lnTo>
                  <a:lnTo>
                    <a:pt x="28004" y="81154"/>
                  </a:lnTo>
                  <a:lnTo>
                    <a:pt x="28695" y="80761"/>
                  </a:lnTo>
                  <a:lnTo>
                    <a:pt x="28969" y="80606"/>
                  </a:lnTo>
                  <a:lnTo>
                    <a:pt x="28969" y="947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15"/>
            <p:cNvSpPr/>
            <p:nvPr/>
          </p:nvSpPr>
          <p:spPr>
            <a:xfrm flipH="1">
              <a:off x="7745109" y="3740777"/>
              <a:ext cx="851597" cy="290993"/>
            </a:xfrm>
            <a:custGeom>
              <a:avLst/>
              <a:gdLst/>
              <a:ahLst/>
              <a:cxnLst/>
              <a:rect l="l" t="t" r="r" b="b"/>
              <a:pathLst>
                <a:path w="28993" h="9907" extrusionOk="0">
                  <a:moveTo>
                    <a:pt x="28992" y="0"/>
                  </a:moveTo>
                  <a:lnTo>
                    <a:pt x="1" y="3656"/>
                  </a:lnTo>
                  <a:lnTo>
                    <a:pt x="1" y="9906"/>
                  </a:lnTo>
                  <a:lnTo>
                    <a:pt x="28945" y="4346"/>
                  </a:lnTo>
                  <a:lnTo>
                    <a:pt x="28992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15"/>
            <p:cNvSpPr/>
            <p:nvPr/>
          </p:nvSpPr>
          <p:spPr>
            <a:xfrm flipH="1">
              <a:off x="7711537" y="2328988"/>
              <a:ext cx="931666" cy="2436831"/>
            </a:xfrm>
            <a:custGeom>
              <a:avLst/>
              <a:gdLst/>
              <a:ahLst/>
              <a:cxnLst/>
              <a:rect l="l" t="t" r="r" b="b"/>
              <a:pathLst>
                <a:path w="31719" h="82963" extrusionOk="0">
                  <a:moveTo>
                    <a:pt x="0" y="0"/>
                  </a:moveTo>
                  <a:lnTo>
                    <a:pt x="0" y="1131"/>
                  </a:lnTo>
                  <a:lnTo>
                    <a:pt x="31123" y="11240"/>
                  </a:lnTo>
                  <a:lnTo>
                    <a:pt x="31111" y="82963"/>
                  </a:lnTo>
                  <a:lnTo>
                    <a:pt x="31111" y="82963"/>
                  </a:lnTo>
                  <a:lnTo>
                    <a:pt x="31718" y="82617"/>
                  </a:lnTo>
                  <a:lnTo>
                    <a:pt x="31718" y="108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15"/>
            <p:cNvSpPr/>
            <p:nvPr/>
          </p:nvSpPr>
          <p:spPr>
            <a:xfrm flipH="1">
              <a:off x="7742319" y="2726956"/>
              <a:ext cx="877122" cy="252163"/>
            </a:xfrm>
            <a:custGeom>
              <a:avLst/>
              <a:gdLst/>
              <a:ahLst/>
              <a:cxnLst/>
              <a:rect l="l" t="t" r="r" b="b"/>
              <a:pathLst>
                <a:path w="29862" h="8585" extrusionOk="0">
                  <a:moveTo>
                    <a:pt x="1" y="0"/>
                  </a:moveTo>
                  <a:lnTo>
                    <a:pt x="1" y="1882"/>
                  </a:lnTo>
                  <a:lnTo>
                    <a:pt x="29862" y="8585"/>
                  </a:lnTo>
                  <a:lnTo>
                    <a:pt x="29862" y="68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15"/>
            <p:cNvSpPr/>
            <p:nvPr/>
          </p:nvSpPr>
          <p:spPr>
            <a:xfrm flipH="1">
              <a:off x="8175622" y="2842713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11900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15"/>
            <p:cNvSpPr/>
            <p:nvPr/>
          </p:nvSpPr>
          <p:spPr>
            <a:xfrm flipH="1">
              <a:off x="8175622" y="2540558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11900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15"/>
            <p:cNvSpPr/>
            <p:nvPr/>
          </p:nvSpPr>
          <p:spPr>
            <a:xfrm flipH="1">
              <a:off x="8528122" y="2417105"/>
              <a:ext cx="33955" cy="341338"/>
            </a:xfrm>
            <a:custGeom>
              <a:avLst/>
              <a:gdLst/>
              <a:ahLst/>
              <a:cxnLst/>
              <a:rect l="l" t="t" r="r" b="b"/>
              <a:pathLst>
                <a:path w="1156" h="11621" extrusionOk="0">
                  <a:moveTo>
                    <a:pt x="1024" y="0"/>
                  </a:moveTo>
                  <a:lnTo>
                    <a:pt x="0" y="12"/>
                  </a:lnTo>
                  <a:lnTo>
                    <a:pt x="131" y="11621"/>
                  </a:lnTo>
                  <a:lnTo>
                    <a:pt x="1155" y="11609"/>
                  </a:lnTo>
                  <a:lnTo>
                    <a:pt x="10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15"/>
            <p:cNvSpPr/>
            <p:nvPr/>
          </p:nvSpPr>
          <p:spPr>
            <a:xfrm flipH="1">
              <a:off x="8464824" y="2437725"/>
              <a:ext cx="33602" cy="335405"/>
            </a:xfrm>
            <a:custGeom>
              <a:avLst/>
              <a:gdLst/>
              <a:ahLst/>
              <a:cxnLst/>
              <a:rect l="l" t="t" r="r" b="b"/>
              <a:pathLst>
                <a:path w="1144" h="11419" extrusionOk="0">
                  <a:moveTo>
                    <a:pt x="1024" y="1"/>
                  </a:moveTo>
                  <a:lnTo>
                    <a:pt x="0" y="13"/>
                  </a:lnTo>
                  <a:lnTo>
                    <a:pt x="119" y="11419"/>
                  </a:lnTo>
                  <a:lnTo>
                    <a:pt x="1143" y="11407"/>
                  </a:lnTo>
                  <a:lnTo>
                    <a:pt x="10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15"/>
            <p:cNvSpPr/>
            <p:nvPr/>
          </p:nvSpPr>
          <p:spPr>
            <a:xfrm flipH="1">
              <a:off x="8401174" y="2458374"/>
              <a:ext cx="33250" cy="329471"/>
            </a:xfrm>
            <a:custGeom>
              <a:avLst/>
              <a:gdLst/>
              <a:ahLst/>
              <a:cxnLst/>
              <a:rect l="l" t="t" r="r" b="b"/>
              <a:pathLst>
                <a:path w="1132" h="11217" extrusionOk="0">
                  <a:moveTo>
                    <a:pt x="1024" y="0"/>
                  </a:moveTo>
                  <a:lnTo>
                    <a:pt x="0" y="12"/>
                  </a:lnTo>
                  <a:lnTo>
                    <a:pt x="107" y="11216"/>
                  </a:lnTo>
                  <a:lnTo>
                    <a:pt x="1131" y="11204"/>
                  </a:lnTo>
                  <a:lnTo>
                    <a:pt x="10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15"/>
            <p:cNvSpPr/>
            <p:nvPr/>
          </p:nvSpPr>
          <p:spPr>
            <a:xfrm flipH="1">
              <a:off x="8337171" y="2478993"/>
              <a:ext cx="33279" cy="323538"/>
            </a:xfrm>
            <a:custGeom>
              <a:avLst/>
              <a:gdLst/>
              <a:ahLst/>
              <a:cxnLst/>
              <a:rect l="l" t="t" r="r" b="b"/>
              <a:pathLst>
                <a:path w="1133" h="11015" extrusionOk="0">
                  <a:moveTo>
                    <a:pt x="1025" y="1"/>
                  </a:moveTo>
                  <a:lnTo>
                    <a:pt x="1" y="13"/>
                  </a:lnTo>
                  <a:lnTo>
                    <a:pt x="108" y="11014"/>
                  </a:lnTo>
                  <a:lnTo>
                    <a:pt x="1132" y="11002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15"/>
            <p:cNvSpPr/>
            <p:nvPr/>
          </p:nvSpPr>
          <p:spPr>
            <a:xfrm flipH="1">
              <a:off x="8273550" y="2499642"/>
              <a:ext cx="32545" cy="317575"/>
            </a:xfrm>
            <a:custGeom>
              <a:avLst/>
              <a:gdLst/>
              <a:ahLst/>
              <a:cxnLst/>
              <a:rect l="l" t="t" r="r" b="b"/>
              <a:pathLst>
                <a:path w="1108" h="10812" extrusionOk="0">
                  <a:moveTo>
                    <a:pt x="1025" y="0"/>
                  </a:moveTo>
                  <a:lnTo>
                    <a:pt x="1" y="12"/>
                  </a:lnTo>
                  <a:lnTo>
                    <a:pt x="84" y="10811"/>
                  </a:lnTo>
                  <a:lnTo>
                    <a:pt x="1108" y="10799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15"/>
            <p:cNvSpPr/>
            <p:nvPr/>
          </p:nvSpPr>
          <p:spPr>
            <a:xfrm flipH="1">
              <a:off x="8209900" y="2520261"/>
              <a:ext cx="32545" cy="311642"/>
            </a:xfrm>
            <a:custGeom>
              <a:avLst/>
              <a:gdLst/>
              <a:ahLst/>
              <a:cxnLst/>
              <a:rect l="l" t="t" r="r" b="b"/>
              <a:pathLst>
                <a:path w="1108" h="10610" extrusionOk="0">
                  <a:moveTo>
                    <a:pt x="1" y="1"/>
                  </a:moveTo>
                  <a:lnTo>
                    <a:pt x="84" y="10609"/>
                  </a:lnTo>
                  <a:lnTo>
                    <a:pt x="1108" y="10597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15"/>
            <p:cNvSpPr/>
            <p:nvPr/>
          </p:nvSpPr>
          <p:spPr>
            <a:xfrm flipH="1">
              <a:off x="8146250" y="2540910"/>
              <a:ext cx="32192" cy="305680"/>
            </a:xfrm>
            <a:custGeom>
              <a:avLst/>
              <a:gdLst/>
              <a:ahLst/>
              <a:cxnLst/>
              <a:rect l="l" t="t" r="r" b="b"/>
              <a:pathLst>
                <a:path w="1096" h="10407" extrusionOk="0">
                  <a:moveTo>
                    <a:pt x="1" y="0"/>
                  </a:moveTo>
                  <a:lnTo>
                    <a:pt x="72" y="10406"/>
                  </a:lnTo>
                  <a:lnTo>
                    <a:pt x="1096" y="10394"/>
                  </a:lnTo>
                  <a:lnTo>
                    <a:pt x="10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15"/>
            <p:cNvSpPr/>
            <p:nvPr/>
          </p:nvSpPr>
          <p:spPr>
            <a:xfrm flipH="1">
              <a:off x="8082600" y="2561530"/>
              <a:ext cx="31840" cy="299746"/>
            </a:xfrm>
            <a:custGeom>
              <a:avLst/>
              <a:gdLst/>
              <a:ahLst/>
              <a:cxnLst/>
              <a:rect l="l" t="t" r="r" b="b"/>
              <a:pathLst>
                <a:path w="1084" h="10205" extrusionOk="0">
                  <a:moveTo>
                    <a:pt x="0" y="1"/>
                  </a:moveTo>
                  <a:lnTo>
                    <a:pt x="60" y="10204"/>
                  </a:lnTo>
                  <a:lnTo>
                    <a:pt x="1084" y="10192"/>
                  </a:lnTo>
                  <a:lnTo>
                    <a:pt x="10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15"/>
            <p:cNvSpPr/>
            <p:nvPr/>
          </p:nvSpPr>
          <p:spPr>
            <a:xfrm flipH="1">
              <a:off x="8018949" y="2581826"/>
              <a:ext cx="31135" cy="293784"/>
            </a:xfrm>
            <a:custGeom>
              <a:avLst/>
              <a:gdLst/>
              <a:ahLst/>
              <a:cxnLst/>
              <a:rect l="l" t="t" r="r" b="b"/>
              <a:pathLst>
                <a:path w="1060" h="10002" extrusionOk="0">
                  <a:moveTo>
                    <a:pt x="1024" y="0"/>
                  </a:moveTo>
                  <a:lnTo>
                    <a:pt x="0" y="12"/>
                  </a:lnTo>
                  <a:lnTo>
                    <a:pt x="36" y="10001"/>
                  </a:lnTo>
                  <a:lnTo>
                    <a:pt x="1060" y="10001"/>
                  </a:lnTo>
                  <a:lnTo>
                    <a:pt x="10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15"/>
            <p:cNvSpPr/>
            <p:nvPr/>
          </p:nvSpPr>
          <p:spPr>
            <a:xfrm flipH="1">
              <a:off x="7955299" y="2602446"/>
              <a:ext cx="31135" cy="288203"/>
            </a:xfrm>
            <a:custGeom>
              <a:avLst/>
              <a:gdLst/>
              <a:ahLst/>
              <a:cxnLst/>
              <a:rect l="l" t="t" r="r" b="b"/>
              <a:pathLst>
                <a:path w="1060" h="9812" extrusionOk="0">
                  <a:moveTo>
                    <a:pt x="1024" y="1"/>
                  </a:moveTo>
                  <a:lnTo>
                    <a:pt x="0" y="13"/>
                  </a:lnTo>
                  <a:lnTo>
                    <a:pt x="36" y="9811"/>
                  </a:lnTo>
                  <a:lnTo>
                    <a:pt x="1060" y="9800"/>
                  </a:lnTo>
                  <a:lnTo>
                    <a:pt x="10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15"/>
            <p:cNvSpPr/>
            <p:nvPr/>
          </p:nvSpPr>
          <p:spPr>
            <a:xfrm flipH="1">
              <a:off x="7891649" y="2623095"/>
              <a:ext cx="30812" cy="281888"/>
            </a:xfrm>
            <a:custGeom>
              <a:avLst/>
              <a:gdLst/>
              <a:ahLst/>
              <a:cxnLst/>
              <a:rect l="l" t="t" r="r" b="b"/>
              <a:pathLst>
                <a:path w="1049" h="9597" extrusionOk="0">
                  <a:moveTo>
                    <a:pt x="1" y="0"/>
                  </a:moveTo>
                  <a:lnTo>
                    <a:pt x="25" y="9597"/>
                  </a:lnTo>
                  <a:lnTo>
                    <a:pt x="1049" y="9597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15"/>
            <p:cNvSpPr/>
            <p:nvPr/>
          </p:nvSpPr>
          <p:spPr>
            <a:xfrm flipH="1">
              <a:off x="7827999" y="2643714"/>
              <a:ext cx="30459" cy="275955"/>
            </a:xfrm>
            <a:custGeom>
              <a:avLst/>
              <a:gdLst/>
              <a:ahLst/>
              <a:cxnLst/>
              <a:rect l="l" t="t" r="r" b="b"/>
              <a:pathLst>
                <a:path w="1037" h="9395" extrusionOk="0">
                  <a:moveTo>
                    <a:pt x="1" y="1"/>
                  </a:moveTo>
                  <a:lnTo>
                    <a:pt x="13" y="9395"/>
                  </a:lnTo>
                  <a:lnTo>
                    <a:pt x="1037" y="9395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15"/>
            <p:cNvSpPr/>
            <p:nvPr/>
          </p:nvSpPr>
          <p:spPr>
            <a:xfrm flipH="1">
              <a:off x="7764348" y="2664363"/>
              <a:ext cx="30107" cy="269992"/>
            </a:xfrm>
            <a:custGeom>
              <a:avLst/>
              <a:gdLst/>
              <a:ahLst/>
              <a:cxnLst/>
              <a:rect l="l" t="t" r="r" b="b"/>
              <a:pathLst>
                <a:path w="1025" h="9192" extrusionOk="0">
                  <a:moveTo>
                    <a:pt x="1" y="0"/>
                  </a:moveTo>
                  <a:lnTo>
                    <a:pt x="1" y="9192"/>
                  </a:lnTo>
                  <a:lnTo>
                    <a:pt x="1025" y="919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15"/>
            <p:cNvSpPr/>
            <p:nvPr/>
          </p:nvSpPr>
          <p:spPr>
            <a:xfrm flipH="1">
              <a:off x="7743377" y="2780796"/>
              <a:ext cx="858235" cy="258478"/>
            </a:xfrm>
            <a:custGeom>
              <a:avLst/>
              <a:gdLst/>
              <a:ahLst/>
              <a:cxnLst/>
              <a:rect l="l" t="t" r="r" b="b"/>
              <a:pathLst>
                <a:path w="29219" h="8800" extrusionOk="0">
                  <a:moveTo>
                    <a:pt x="1" y="1"/>
                  </a:moveTo>
                  <a:lnTo>
                    <a:pt x="1" y="3287"/>
                  </a:lnTo>
                  <a:lnTo>
                    <a:pt x="29219" y="8800"/>
                  </a:lnTo>
                  <a:lnTo>
                    <a:pt x="29219" y="65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15"/>
            <p:cNvSpPr/>
            <p:nvPr/>
          </p:nvSpPr>
          <p:spPr>
            <a:xfrm flipH="1">
              <a:off x="7728690" y="2791634"/>
              <a:ext cx="912780" cy="196238"/>
            </a:xfrm>
            <a:custGeom>
              <a:avLst/>
              <a:gdLst/>
              <a:ahLst/>
              <a:cxnLst/>
              <a:rect l="l" t="t" r="r" b="b"/>
              <a:pathLst>
                <a:path w="31076" h="6681" fill="none" extrusionOk="0">
                  <a:moveTo>
                    <a:pt x="1" y="1"/>
                  </a:moveTo>
                  <a:lnTo>
                    <a:pt x="31076" y="6680"/>
                  </a:lnTo>
                </a:path>
              </a:pathLst>
            </a:custGeom>
            <a:solidFill>
              <a:schemeClr val="accent5"/>
            </a:solidFill>
            <a:ln w="2075" cap="rnd" cmpd="sng">
              <a:solidFill>
                <a:srgbClr val="7659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15"/>
            <p:cNvSpPr/>
            <p:nvPr/>
          </p:nvSpPr>
          <p:spPr>
            <a:xfrm flipH="1">
              <a:off x="8549475" y="2875933"/>
              <a:ext cx="20296" cy="2371095"/>
            </a:xfrm>
            <a:custGeom>
              <a:avLst/>
              <a:gdLst/>
              <a:ahLst/>
              <a:cxnLst/>
              <a:rect l="l" t="t" r="r" b="b"/>
              <a:pathLst>
                <a:path w="691" h="80725" extrusionOk="0">
                  <a:moveTo>
                    <a:pt x="0" y="0"/>
                  </a:moveTo>
                  <a:lnTo>
                    <a:pt x="0" y="80725"/>
                  </a:lnTo>
                  <a:lnTo>
                    <a:pt x="691" y="80332"/>
                  </a:lnTo>
                  <a:lnTo>
                    <a:pt x="691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15"/>
            <p:cNvSpPr/>
            <p:nvPr/>
          </p:nvSpPr>
          <p:spPr>
            <a:xfrm flipH="1">
              <a:off x="8483005" y="2889209"/>
              <a:ext cx="20678" cy="2320751"/>
            </a:xfrm>
            <a:custGeom>
              <a:avLst/>
              <a:gdLst/>
              <a:ahLst/>
              <a:cxnLst/>
              <a:rect l="l" t="t" r="r" b="b"/>
              <a:pathLst>
                <a:path w="704" h="79011" extrusionOk="0">
                  <a:moveTo>
                    <a:pt x="1" y="1"/>
                  </a:moveTo>
                  <a:lnTo>
                    <a:pt x="1" y="79011"/>
                  </a:lnTo>
                  <a:lnTo>
                    <a:pt x="703" y="78618"/>
                  </a:lnTo>
                  <a:lnTo>
                    <a:pt x="703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15"/>
            <p:cNvSpPr/>
            <p:nvPr/>
          </p:nvSpPr>
          <p:spPr>
            <a:xfrm flipH="1">
              <a:off x="8416917" y="2902515"/>
              <a:ext cx="20326" cy="2270024"/>
            </a:xfrm>
            <a:custGeom>
              <a:avLst/>
              <a:gdLst/>
              <a:ahLst/>
              <a:cxnLst/>
              <a:rect l="l" t="t" r="r" b="b"/>
              <a:pathLst>
                <a:path w="692" h="77284" extrusionOk="0">
                  <a:moveTo>
                    <a:pt x="1" y="0"/>
                  </a:moveTo>
                  <a:lnTo>
                    <a:pt x="1" y="77284"/>
                  </a:lnTo>
                  <a:lnTo>
                    <a:pt x="691" y="76891"/>
                  </a:lnTo>
                  <a:lnTo>
                    <a:pt x="691" y="14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15"/>
            <p:cNvSpPr/>
            <p:nvPr/>
          </p:nvSpPr>
          <p:spPr>
            <a:xfrm flipH="1">
              <a:off x="8350477" y="2915792"/>
              <a:ext cx="20649" cy="2219327"/>
            </a:xfrm>
            <a:custGeom>
              <a:avLst/>
              <a:gdLst/>
              <a:ahLst/>
              <a:cxnLst/>
              <a:rect l="l" t="t" r="r" b="b"/>
              <a:pathLst>
                <a:path w="703" h="75558" extrusionOk="0">
                  <a:moveTo>
                    <a:pt x="0" y="1"/>
                  </a:moveTo>
                  <a:lnTo>
                    <a:pt x="0" y="75558"/>
                  </a:lnTo>
                  <a:lnTo>
                    <a:pt x="703" y="75165"/>
                  </a:lnTo>
                  <a:lnTo>
                    <a:pt x="703" y="1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15"/>
            <p:cNvSpPr/>
            <p:nvPr/>
          </p:nvSpPr>
          <p:spPr>
            <a:xfrm flipH="1">
              <a:off x="8284389" y="2928745"/>
              <a:ext cx="20296" cy="2169306"/>
            </a:xfrm>
            <a:custGeom>
              <a:avLst/>
              <a:gdLst/>
              <a:ahLst/>
              <a:cxnLst/>
              <a:rect l="l" t="t" r="r" b="b"/>
              <a:pathLst>
                <a:path w="691" h="73855" extrusionOk="0">
                  <a:moveTo>
                    <a:pt x="0" y="0"/>
                  </a:moveTo>
                  <a:lnTo>
                    <a:pt x="0" y="73855"/>
                  </a:lnTo>
                  <a:lnTo>
                    <a:pt x="691" y="73462"/>
                  </a:lnTo>
                  <a:lnTo>
                    <a:pt x="691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15"/>
            <p:cNvSpPr/>
            <p:nvPr/>
          </p:nvSpPr>
          <p:spPr>
            <a:xfrm flipH="1">
              <a:off x="8217919" y="2942021"/>
              <a:ext cx="20678" cy="2118609"/>
            </a:xfrm>
            <a:custGeom>
              <a:avLst/>
              <a:gdLst/>
              <a:ahLst/>
              <a:cxnLst/>
              <a:rect l="l" t="t" r="r" b="b"/>
              <a:pathLst>
                <a:path w="704" h="72129" extrusionOk="0">
                  <a:moveTo>
                    <a:pt x="1" y="1"/>
                  </a:moveTo>
                  <a:lnTo>
                    <a:pt x="1" y="72129"/>
                  </a:lnTo>
                  <a:lnTo>
                    <a:pt x="703" y="71736"/>
                  </a:lnTo>
                  <a:lnTo>
                    <a:pt x="703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15"/>
            <p:cNvSpPr/>
            <p:nvPr/>
          </p:nvSpPr>
          <p:spPr>
            <a:xfrm flipH="1">
              <a:off x="8151830" y="2955327"/>
              <a:ext cx="20326" cy="2067883"/>
            </a:xfrm>
            <a:custGeom>
              <a:avLst/>
              <a:gdLst/>
              <a:ahLst/>
              <a:cxnLst/>
              <a:rect l="l" t="t" r="r" b="b"/>
              <a:pathLst>
                <a:path w="692" h="70402" extrusionOk="0">
                  <a:moveTo>
                    <a:pt x="1" y="0"/>
                  </a:moveTo>
                  <a:lnTo>
                    <a:pt x="1" y="70402"/>
                  </a:lnTo>
                  <a:lnTo>
                    <a:pt x="691" y="70009"/>
                  </a:lnTo>
                  <a:lnTo>
                    <a:pt x="691" y="14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15"/>
            <p:cNvSpPr/>
            <p:nvPr/>
          </p:nvSpPr>
          <p:spPr>
            <a:xfrm flipH="1">
              <a:off x="8085390" y="2968603"/>
              <a:ext cx="20649" cy="2017538"/>
            </a:xfrm>
            <a:custGeom>
              <a:avLst/>
              <a:gdLst/>
              <a:ahLst/>
              <a:cxnLst/>
              <a:rect l="l" t="t" r="r" b="b"/>
              <a:pathLst>
                <a:path w="703" h="68688" extrusionOk="0">
                  <a:moveTo>
                    <a:pt x="0" y="1"/>
                  </a:moveTo>
                  <a:lnTo>
                    <a:pt x="0" y="68688"/>
                  </a:lnTo>
                  <a:lnTo>
                    <a:pt x="703" y="68295"/>
                  </a:lnTo>
                  <a:lnTo>
                    <a:pt x="703" y="14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15"/>
            <p:cNvSpPr/>
            <p:nvPr/>
          </p:nvSpPr>
          <p:spPr>
            <a:xfrm flipH="1">
              <a:off x="8019302" y="2981880"/>
              <a:ext cx="20296" cy="1966841"/>
            </a:xfrm>
            <a:custGeom>
              <a:avLst/>
              <a:gdLst/>
              <a:ahLst/>
              <a:cxnLst/>
              <a:rect l="l" t="t" r="r" b="b"/>
              <a:pathLst>
                <a:path w="691" h="66962" extrusionOk="0">
                  <a:moveTo>
                    <a:pt x="0" y="1"/>
                  </a:moveTo>
                  <a:lnTo>
                    <a:pt x="0" y="66962"/>
                  </a:lnTo>
                  <a:lnTo>
                    <a:pt x="691" y="66569"/>
                  </a:lnTo>
                  <a:lnTo>
                    <a:pt x="691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15"/>
            <p:cNvSpPr/>
            <p:nvPr/>
          </p:nvSpPr>
          <p:spPr>
            <a:xfrm flipH="1">
              <a:off x="7952832" y="2995185"/>
              <a:ext cx="20678" cy="1916115"/>
            </a:xfrm>
            <a:custGeom>
              <a:avLst/>
              <a:gdLst/>
              <a:ahLst/>
              <a:cxnLst/>
              <a:rect l="l" t="t" r="r" b="b"/>
              <a:pathLst>
                <a:path w="704" h="65235" extrusionOk="0">
                  <a:moveTo>
                    <a:pt x="1" y="0"/>
                  </a:moveTo>
                  <a:lnTo>
                    <a:pt x="1" y="65235"/>
                  </a:lnTo>
                  <a:lnTo>
                    <a:pt x="703" y="64842"/>
                  </a:lnTo>
                  <a:lnTo>
                    <a:pt x="703" y="1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15"/>
            <p:cNvSpPr/>
            <p:nvPr/>
          </p:nvSpPr>
          <p:spPr>
            <a:xfrm flipH="1">
              <a:off x="7886744" y="3008462"/>
              <a:ext cx="20326" cy="1865771"/>
            </a:xfrm>
            <a:custGeom>
              <a:avLst/>
              <a:gdLst/>
              <a:ahLst/>
              <a:cxnLst/>
              <a:rect l="l" t="t" r="r" b="b"/>
              <a:pathLst>
                <a:path w="692" h="63521" extrusionOk="0">
                  <a:moveTo>
                    <a:pt x="1" y="1"/>
                  </a:moveTo>
                  <a:lnTo>
                    <a:pt x="1" y="63521"/>
                  </a:lnTo>
                  <a:lnTo>
                    <a:pt x="691" y="63128"/>
                  </a:lnTo>
                  <a:lnTo>
                    <a:pt x="691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15"/>
            <p:cNvSpPr/>
            <p:nvPr/>
          </p:nvSpPr>
          <p:spPr>
            <a:xfrm flipH="1">
              <a:off x="7820303" y="3021768"/>
              <a:ext cx="20649" cy="1815044"/>
            </a:xfrm>
            <a:custGeom>
              <a:avLst/>
              <a:gdLst/>
              <a:ahLst/>
              <a:cxnLst/>
              <a:rect l="l" t="t" r="r" b="b"/>
              <a:pathLst>
                <a:path w="703" h="61794" extrusionOk="0">
                  <a:moveTo>
                    <a:pt x="0" y="0"/>
                  </a:moveTo>
                  <a:lnTo>
                    <a:pt x="0" y="61794"/>
                  </a:lnTo>
                  <a:lnTo>
                    <a:pt x="703" y="61401"/>
                  </a:lnTo>
                  <a:lnTo>
                    <a:pt x="703" y="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15"/>
            <p:cNvSpPr/>
            <p:nvPr/>
          </p:nvSpPr>
          <p:spPr>
            <a:xfrm flipH="1">
              <a:off x="7754215" y="3034691"/>
              <a:ext cx="20296" cy="1765052"/>
            </a:xfrm>
            <a:custGeom>
              <a:avLst/>
              <a:gdLst/>
              <a:ahLst/>
              <a:cxnLst/>
              <a:rect l="l" t="t" r="r" b="b"/>
              <a:pathLst>
                <a:path w="691" h="60092" extrusionOk="0">
                  <a:moveTo>
                    <a:pt x="0" y="1"/>
                  </a:moveTo>
                  <a:lnTo>
                    <a:pt x="0" y="60092"/>
                  </a:lnTo>
                  <a:lnTo>
                    <a:pt x="691" y="59699"/>
                  </a:lnTo>
                  <a:lnTo>
                    <a:pt x="691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15"/>
            <p:cNvSpPr/>
            <p:nvPr/>
          </p:nvSpPr>
          <p:spPr>
            <a:xfrm flipH="1">
              <a:off x="8085390" y="2931535"/>
              <a:ext cx="80099" cy="2080131"/>
            </a:xfrm>
            <a:custGeom>
              <a:avLst/>
              <a:gdLst/>
              <a:ahLst/>
              <a:cxnLst/>
              <a:rect l="l" t="t" r="r" b="b"/>
              <a:pathLst>
                <a:path w="2727" h="70819" extrusionOk="0">
                  <a:moveTo>
                    <a:pt x="0" y="0"/>
                  </a:moveTo>
                  <a:lnTo>
                    <a:pt x="0" y="70819"/>
                  </a:lnTo>
                  <a:lnTo>
                    <a:pt x="2727" y="69557"/>
                  </a:lnTo>
                  <a:lnTo>
                    <a:pt x="2560" y="2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15"/>
            <p:cNvSpPr/>
            <p:nvPr/>
          </p:nvSpPr>
          <p:spPr>
            <a:xfrm flipH="1">
              <a:off x="8151830" y="2955327"/>
              <a:ext cx="20326" cy="2067883"/>
            </a:xfrm>
            <a:custGeom>
              <a:avLst/>
              <a:gdLst/>
              <a:ahLst/>
              <a:cxnLst/>
              <a:rect l="l" t="t" r="r" b="b"/>
              <a:pathLst>
                <a:path w="692" h="70402" extrusionOk="0">
                  <a:moveTo>
                    <a:pt x="1" y="0"/>
                  </a:moveTo>
                  <a:lnTo>
                    <a:pt x="1" y="70402"/>
                  </a:lnTo>
                  <a:lnTo>
                    <a:pt x="691" y="70009"/>
                  </a:lnTo>
                  <a:lnTo>
                    <a:pt x="691" y="14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15"/>
            <p:cNvSpPr/>
            <p:nvPr/>
          </p:nvSpPr>
          <p:spPr>
            <a:xfrm flipH="1">
              <a:off x="7892354" y="518496"/>
              <a:ext cx="607482" cy="1511861"/>
            </a:xfrm>
            <a:custGeom>
              <a:avLst/>
              <a:gdLst/>
              <a:ahLst/>
              <a:cxnLst/>
              <a:rect l="l" t="t" r="r" b="b"/>
              <a:pathLst>
                <a:path w="20682" h="51472" extrusionOk="0">
                  <a:moveTo>
                    <a:pt x="1" y="1"/>
                  </a:moveTo>
                  <a:lnTo>
                    <a:pt x="1" y="42291"/>
                  </a:lnTo>
                  <a:lnTo>
                    <a:pt x="20682" y="51471"/>
                  </a:lnTo>
                  <a:lnTo>
                    <a:pt x="20682" y="154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15"/>
            <p:cNvSpPr/>
            <p:nvPr/>
          </p:nvSpPr>
          <p:spPr>
            <a:xfrm flipH="1">
              <a:off x="7809465" y="518496"/>
              <a:ext cx="690371" cy="1718526"/>
            </a:xfrm>
            <a:custGeom>
              <a:avLst/>
              <a:gdLst/>
              <a:ahLst/>
              <a:cxnLst/>
              <a:rect l="l" t="t" r="r" b="b"/>
              <a:pathLst>
                <a:path w="23504" h="58508" extrusionOk="0">
                  <a:moveTo>
                    <a:pt x="1" y="1"/>
                  </a:moveTo>
                  <a:lnTo>
                    <a:pt x="1" y="48066"/>
                  </a:lnTo>
                  <a:lnTo>
                    <a:pt x="23504" y="58508"/>
                  </a:lnTo>
                  <a:lnTo>
                    <a:pt x="23504" y="1756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15"/>
            <p:cNvSpPr/>
            <p:nvPr/>
          </p:nvSpPr>
          <p:spPr>
            <a:xfrm flipH="1">
              <a:off x="7834284" y="605938"/>
              <a:ext cx="629864" cy="1567082"/>
            </a:xfrm>
            <a:custGeom>
              <a:avLst/>
              <a:gdLst/>
              <a:ahLst/>
              <a:cxnLst/>
              <a:rect l="l" t="t" r="r" b="b"/>
              <a:pathLst>
                <a:path w="21444" h="53352" extrusionOk="0">
                  <a:moveTo>
                    <a:pt x="0" y="0"/>
                  </a:moveTo>
                  <a:lnTo>
                    <a:pt x="0" y="43839"/>
                  </a:lnTo>
                  <a:lnTo>
                    <a:pt x="21443" y="53352"/>
                  </a:lnTo>
                  <a:lnTo>
                    <a:pt x="21443" y="160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15"/>
            <p:cNvSpPr/>
            <p:nvPr/>
          </p:nvSpPr>
          <p:spPr>
            <a:xfrm flipH="1">
              <a:off x="7834284" y="605938"/>
              <a:ext cx="629864" cy="1567082"/>
            </a:xfrm>
            <a:custGeom>
              <a:avLst/>
              <a:gdLst/>
              <a:ahLst/>
              <a:cxnLst/>
              <a:rect l="l" t="t" r="r" b="b"/>
              <a:pathLst>
                <a:path w="21444" h="53352" extrusionOk="0">
                  <a:moveTo>
                    <a:pt x="21443" y="16026"/>
                  </a:moveTo>
                  <a:lnTo>
                    <a:pt x="21443" y="53352"/>
                  </a:lnTo>
                  <a:lnTo>
                    <a:pt x="3905" y="45577"/>
                  </a:lnTo>
                  <a:lnTo>
                    <a:pt x="0" y="43839"/>
                  </a:lnTo>
                  <a:lnTo>
                    <a:pt x="0" y="0"/>
                  </a:lnTo>
                  <a:lnTo>
                    <a:pt x="20967" y="156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15"/>
            <p:cNvSpPr/>
            <p:nvPr/>
          </p:nvSpPr>
          <p:spPr>
            <a:xfrm flipH="1">
              <a:off x="7834284" y="1066146"/>
              <a:ext cx="629864" cy="878531"/>
            </a:xfrm>
            <a:custGeom>
              <a:avLst/>
              <a:gdLst/>
              <a:ahLst/>
              <a:cxnLst/>
              <a:rect l="l" t="t" r="r" b="b"/>
              <a:pathLst>
                <a:path w="21444" h="29910" extrusionOk="0">
                  <a:moveTo>
                    <a:pt x="21443" y="358"/>
                  </a:moveTo>
                  <a:lnTo>
                    <a:pt x="21443" y="15229"/>
                  </a:lnTo>
                  <a:cubicBezTo>
                    <a:pt x="21300" y="15217"/>
                    <a:pt x="21158" y="15217"/>
                    <a:pt x="21015" y="15229"/>
                  </a:cubicBezTo>
                  <a:cubicBezTo>
                    <a:pt x="19205" y="15419"/>
                    <a:pt x="18657" y="17753"/>
                    <a:pt x="18538" y="19575"/>
                  </a:cubicBezTo>
                  <a:cubicBezTo>
                    <a:pt x="18431" y="21218"/>
                    <a:pt x="18288" y="22896"/>
                    <a:pt x="17657" y="24420"/>
                  </a:cubicBezTo>
                  <a:cubicBezTo>
                    <a:pt x="17014" y="25932"/>
                    <a:pt x="15788" y="27302"/>
                    <a:pt x="14192" y="27683"/>
                  </a:cubicBezTo>
                  <a:cubicBezTo>
                    <a:pt x="11275" y="28397"/>
                    <a:pt x="7846" y="25861"/>
                    <a:pt x="5417" y="27611"/>
                  </a:cubicBezTo>
                  <a:cubicBezTo>
                    <a:pt x="4667" y="28159"/>
                    <a:pt x="4215" y="29016"/>
                    <a:pt x="3905" y="29909"/>
                  </a:cubicBezTo>
                  <a:lnTo>
                    <a:pt x="0" y="28171"/>
                  </a:lnTo>
                  <a:lnTo>
                    <a:pt x="0" y="15253"/>
                  </a:lnTo>
                  <a:cubicBezTo>
                    <a:pt x="2358" y="15562"/>
                    <a:pt x="3358" y="19396"/>
                    <a:pt x="5822" y="19467"/>
                  </a:cubicBezTo>
                  <a:cubicBezTo>
                    <a:pt x="7168" y="19503"/>
                    <a:pt x="8263" y="18301"/>
                    <a:pt x="8608" y="17003"/>
                  </a:cubicBezTo>
                  <a:cubicBezTo>
                    <a:pt x="8954" y="15705"/>
                    <a:pt x="8751" y="14348"/>
                    <a:pt x="8620" y="13002"/>
                  </a:cubicBezTo>
                  <a:cubicBezTo>
                    <a:pt x="8346" y="10145"/>
                    <a:pt x="8656" y="6871"/>
                    <a:pt x="10882" y="5049"/>
                  </a:cubicBezTo>
                  <a:cubicBezTo>
                    <a:pt x="13633" y="2799"/>
                    <a:pt x="18324" y="3632"/>
                    <a:pt x="20479" y="798"/>
                  </a:cubicBezTo>
                  <a:cubicBezTo>
                    <a:pt x="20669" y="548"/>
                    <a:pt x="20824" y="275"/>
                    <a:pt x="20967" y="1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15"/>
            <p:cNvSpPr/>
            <p:nvPr/>
          </p:nvSpPr>
          <p:spPr>
            <a:xfrm flipH="1">
              <a:off x="7834284" y="605938"/>
              <a:ext cx="629864" cy="1559386"/>
            </a:xfrm>
            <a:custGeom>
              <a:avLst/>
              <a:gdLst/>
              <a:ahLst/>
              <a:cxnLst/>
              <a:rect l="l" t="t" r="r" b="b"/>
              <a:pathLst>
                <a:path w="21444" h="53090" extrusionOk="0">
                  <a:moveTo>
                    <a:pt x="0" y="0"/>
                  </a:moveTo>
                  <a:lnTo>
                    <a:pt x="0" y="1500"/>
                  </a:lnTo>
                  <a:lnTo>
                    <a:pt x="20479" y="16466"/>
                  </a:lnTo>
                  <a:lnTo>
                    <a:pt x="20479" y="53090"/>
                  </a:lnTo>
                  <a:lnTo>
                    <a:pt x="21443" y="53090"/>
                  </a:lnTo>
                  <a:lnTo>
                    <a:pt x="21443" y="160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15"/>
            <p:cNvSpPr/>
            <p:nvPr/>
          </p:nvSpPr>
          <p:spPr>
            <a:xfrm flipH="1">
              <a:off x="8107419" y="859834"/>
              <a:ext cx="29" cy="1218430"/>
            </a:xfrm>
            <a:custGeom>
              <a:avLst/>
              <a:gdLst/>
              <a:ahLst/>
              <a:cxnLst/>
              <a:rect l="l" t="t" r="r" b="b"/>
              <a:pathLst>
                <a:path w="1" h="41482" fill="none" extrusionOk="0">
                  <a:moveTo>
                    <a:pt x="0" y="0"/>
                  </a:moveTo>
                  <a:lnTo>
                    <a:pt x="0" y="41481"/>
                  </a:lnTo>
                </a:path>
              </a:pathLst>
            </a:custGeom>
            <a:noFill/>
            <a:ln w="11900" cap="rnd" cmpd="sng">
              <a:solidFill>
                <a:srgbClr val="7659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15"/>
            <p:cNvSpPr/>
            <p:nvPr/>
          </p:nvSpPr>
          <p:spPr>
            <a:xfrm flipH="1">
              <a:off x="8122458" y="849671"/>
              <a:ext cx="13658" cy="1195373"/>
            </a:xfrm>
            <a:custGeom>
              <a:avLst/>
              <a:gdLst/>
              <a:ahLst/>
              <a:cxnLst/>
              <a:rect l="l" t="t" r="r" b="b"/>
              <a:pathLst>
                <a:path w="465" h="40697" extrusionOk="0">
                  <a:moveTo>
                    <a:pt x="0" y="1"/>
                  </a:moveTo>
                  <a:lnTo>
                    <a:pt x="0" y="40506"/>
                  </a:lnTo>
                  <a:lnTo>
                    <a:pt x="465" y="40696"/>
                  </a:lnTo>
                  <a:lnTo>
                    <a:pt x="465" y="40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15"/>
            <p:cNvSpPr/>
            <p:nvPr/>
          </p:nvSpPr>
          <p:spPr>
            <a:xfrm flipH="1">
              <a:off x="8365163" y="1172122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15"/>
            <p:cNvSpPr/>
            <p:nvPr/>
          </p:nvSpPr>
          <p:spPr>
            <a:xfrm flipH="1">
              <a:off x="7726928" y="1891132"/>
              <a:ext cx="665551" cy="314080"/>
            </a:xfrm>
            <a:custGeom>
              <a:avLst/>
              <a:gdLst/>
              <a:ahLst/>
              <a:cxnLst/>
              <a:rect l="l" t="t" r="r" b="b"/>
              <a:pathLst>
                <a:path w="22659" h="10693" fill="none" extrusionOk="0">
                  <a:moveTo>
                    <a:pt x="1" y="0"/>
                  </a:moveTo>
                  <a:lnTo>
                    <a:pt x="22658" y="10692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15"/>
            <p:cNvSpPr/>
            <p:nvPr/>
          </p:nvSpPr>
          <p:spPr>
            <a:xfrm flipH="1">
              <a:off x="7761911" y="1900237"/>
              <a:ext cx="671132" cy="314051"/>
            </a:xfrm>
            <a:custGeom>
              <a:avLst/>
              <a:gdLst/>
              <a:ahLst/>
              <a:cxnLst/>
              <a:rect l="l" t="t" r="r" b="b"/>
              <a:pathLst>
                <a:path w="22849" h="10692" fill="none" extrusionOk="0">
                  <a:moveTo>
                    <a:pt x="1" y="0"/>
                  </a:moveTo>
                  <a:lnTo>
                    <a:pt x="22849" y="10692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15"/>
            <p:cNvSpPr/>
            <p:nvPr/>
          </p:nvSpPr>
          <p:spPr>
            <a:xfrm flipH="1">
              <a:off x="7793016" y="1911428"/>
              <a:ext cx="677447" cy="311613"/>
            </a:xfrm>
            <a:custGeom>
              <a:avLst/>
              <a:gdLst/>
              <a:ahLst/>
              <a:cxnLst/>
              <a:rect l="l" t="t" r="r" b="b"/>
              <a:pathLst>
                <a:path w="23064" h="10609" fill="none" extrusionOk="0">
                  <a:moveTo>
                    <a:pt x="1" y="0"/>
                  </a:moveTo>
                  <a:lnTo>
                    <a:pt x="23063" y="10608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15"/>
            <p:cNvSpPr/>
            <p:nvPr/>
          </p:nvSpPr>
          <p:spPr>
            <a:xfrm flipH="1">
              <a:off x="7715032" y="1346977"/>
              <a:ext cx="778518" cy="848425"/>
            </a:xfrm>
            <a:custGeom>
              <a:avLst/>
              <a:gdLst/>
              <a:ahLst/>
              <a:cxnLst/>
              <a:rect l="l" t="t" r="r" b="b"/>
              <a:pathLst>
                <a:path w="26505" h="28885" fill="none" extrusionOk="0">
                  <a:moveTo>
                    <a:pt x="120" y="655"/>
                  </a:moveTo>
                  <a:lnTo>
                    <a:pt x="4716" y="0"/>
                  </a:lnTo>
                  <a:lnTo>
                    <a:pt x="26266" y="12002"/>
                  </a:lnTo>
                  <a:lnTo>
                    <a:pt x="26504" y="28885"/>
                  </a:lnTo>
                  <a:lnTo>
                    <a:pt x="4894" y="18526"/>
                  </a:lnTo>
                  <a:lnTo>
                    <a:pt x="1" y="19562"/>
                  </a:lnTo>
                  <a:cubicBezTo>
                    <a:pt x="1" y="19562"/>
                    <a:pt x="120" y="917"/>
                    <a:pt x="120" y="655"/>
                  </a:cubicBezTo>
                  <a:close/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15"/>
            <p:cNvSpPr/>
            <p:nvPr/>
          </p:nvSpPr>
          <p:spPr>
            <a:xfrm flipH="1">
              <a:off x="7715032" y="1928200"/>
              <a:ext cx="778518" cy="302184"/>
            </a:xfrm>
            <a:custGeom>
              <a:avLst/>
              <a:gdLst/>
              <a:ahLst/>
              <a:cxnLst/>
              <a:rect l="l" t="t" r="r" b="b"/>
              <a:pathLst>
                <a:path w="26505" h="10288" fill="none" extrusionOk="0">
                  <a:moveTo>
                    <a:pt x="1" y="1"/>
                  </a:moveTo>
                  <a:lnTo>
                    <a:pt x="23111" y="10287"/>
                  </a:lnTo>
                  <a:lnTo>
                    <a:pt x="26504" y="9311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15"/>
            <p:cNvSpPr/>
            <p:nvPr/>
          </p:nvSpPr>
          <p:spPr>
            <a:xfrm flipH="1">
              <a:off x="8351534" y="1353968"/>
              <a:ext cx="29" cy="538927"/>
            </a:xfrm>
            <a:custGeom>
              <a:avLst/>
              <a:gdLst/>
              <a:ahLst/>
              <a:cxnLst/>
              <a:rect l="l" t="t" r="r" b="b"/>
              <a:pathLst>
                <a:path w="1" h="18348" fill="none" extrusionOk="0">
                  <a:moveTo>
                    <a:pt x="1" y="0"/>
                  </a:moveTo>
                  <a:lnTo>
                    <a:pt x="1" y="18348"/>
                  </a:lnTo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15"/>
            <p:cNvSpPr/>
            <p:nvPr/>
          </p:nvSpPr>
          <p:spPr>
            <a:xfrm flipH="1">
              <a:off x="7715032" y="1346977"/>
              <a:ext cx="774318" cy="390302"/>
            </a:xfrm>
            <a:custGeom>
              <a:avLst/>
              <a:gdLst/>
              <a:ahLst/>
              <a:cxnLst/>
              <a:rect l="l" t="t" r="r" b="b"/>
              <a:pathLst>
                <a:path w="26362" h="13288" extrusionOk="0">
                  <a:moveTo>
                    <a:pt x="4501" y="0"/>
                  </a:moveTo>
                  <a:lnTo>
                    <a:pt x="1" y="703"/>
                  </a:lnTo>
                  <a:lnTo>
                    <a:pt x="25" y="2191"/>
                  </a:lnTo>
                  <a:lnTo>
                    <a:pt x="4930" y="1596"/>
                  </a:lnTo>
                  <a:lnTo>
                    <a:pt x="26337" y="13288"/>
                  </a:lnTo>
                  <a:lnTo>
                    <a:pt x="26361" y="12002"/>
                  </a:lnTo>
                  <a:lnTo>
                    <a:pt x="4501" y="0"/>
                  </a:lnTo>
                  <a:close/>
                </a:path>
              </a:pathLst>
            </a:custGeom>
            <a:solidFill>
              <a:srgbClr val="644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15"/>
            <p:cNvSpPr/>
            <p:nvPr/>
          </p:nvSpPr>
          <p:spPr>
            <a:xfrm flipH="1">
              <a:off x="7715032" y="1841111"/>
              <a:ext cx="778518" cy="354291"/>
            </a:xfrm>
            <a:custGeom>
              <a:avLst/>
              <a:gdLst/>
              <a:ahLst/>
              <a:cxnLst/>
              <a:rect l="l" t="t" r="r" b="b"/>
              <a:pathLst>
                <a:path w="26505" h="12062" extrusionOk="0">
                  <a:moveTo>
                    <a:pt x="4894" y="1"/>
                  </a:moveTo>
                  <a:cubicBezTo>
                    <a:pt x="4894" y="1"/>
                    <a:pt x="61" y="965"/>
                    <a:pt x="1" y="1144"/>
                  </a:cubicBezTo>
                  <a:lnTo>
                    <a:pt x="1" y="2739"/>
                  </a:lnTo>
                  <a:lnTo>
                    <a:pt x="4716" y="1656"/>
                  </a:lnTo>
                  <a:lnTo>
                    <a:pt x="26504" y="12062"/>
                  </a:lnTo>
                  <a:lnTo>
                    <a:pt x="26480" y="10371"/>
                  </a:lnTo>
                  <a:lnTo>
                    <a:pt x="4894" y="1"/>
                  </a:lnTo>
                  <a:close/>
                </a:path>
              </a:pathLst>
            </a:custGeom>
            <a:solidFill>
              <a:srgbClr val="644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15"/>
            <p:cNvSpPr/>
            <p:nvPr/>
          </p:nvSpPr>
          <p:spPr>
            <a:xfrm flipH="1">
              <a:off x="8446642" y="1393826"/>
              <a:ext cx="29" cy="475658"/>
            </a:xfrm>
            <a:custGeom>
              <a:avLst/>
              <a:gdLst/>
              <a:ahLst/>
              <a:cxnLst/>
              <a:rect l="l" t="t" r="r" b="b"/>
              <a:pathLst>
                <a:path w="1" h="16194" fill="none" extrusionOk="0">
                  <a:moveTo>
                    <a:pt x="0" y="1"/>
                  </a:moveTo>
                  <a:lnTo>
                    <a:pt x="0" y="16193"/>
                  </a:lnTo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15"/>
            <p:cNvSpPr/>
            <p:nvPr/>
          </p:nvSpPr>
          <p:spPr>
            <a:xfrm flipH="1">
              <a:off x="8404669" y="1386131"/>
              <a:ext cx="29" cy="478801"/>
            </a:xfrm>
            <a:custGeom>
              <a:avLst/>
              <a:gdLst/>
              <a:ahLst/>
              <a:cxnLst/>
              <a:rect l="l" t="t" r="r" b="b"/>
              <a:pathLst>
                <a:path w="1" h="16301" fill="none" extrusionOk="0">
                  <a:moveTo>
                    <a:pt x="0" y="1"/>
                  </a:moveTo>
                  <a:lnTo>
                    <a:pt x="0" y="16300"/>
                  </a:lnTo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15"/>
            <p:cNvSpPr/>
            <p:nvPr/>
          </p:nvSpPr>
          <p:spPr>
            <a:xfrm flipH="1">
              <a:off x="8288559" y="1408865"/>
              <a:ext cx="29" cy="471106"/>
            </a:xfrm>
            <a:custGeom>
              <a:avLst/>
              <a:gdLst/>
              <a:ahLst/>
              <a:cxnLst/>
              <a:rect l="l" t="t" r="r" b="b"/>
              <a:pathLst>
                <a:path w="1" h="16039" fill="none" extrusionOk="0">
                  <a:moveTo>
                    <a:pt x="0" y="1"/>
                  </a:moveTo>
                  <a:lnTo>
                    <a:pt x="0" y="16038"/>
                  </a:lnTo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15"/>
            <p:cNvSpPr/>
            <p:nvPr/>
          </p:nvSpPr>
          <p:spPr>
            <a:xfrm flipH="1">
              <a:off x="8215833" y="1450486"/>
              <a:ext cx="29" cy="469696"/>
            </a:xfrm>
            <a:custGeom>
              <a:avLst/>
              <a:gdLst/>
              <a:ahLst/>
              <a:cxnLst/>
              <a:rect l="l" t="t" r="r" b="b"/>
              <a:pathLst>
                <a:path w="1" h="15991" fill="none" extrusionOk="0">
                  <a:moveTo>
                    <a:pt x="1" y="1"/>
                  </a:moveTo>
                  <a:lnTo>
                    <a:pt x="1" y="15991"/>
                  </a:lnTo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15"/>
            <p:cNvSpPr/>
            <p:nvPr/>
          </p:nvSpPr>
          <p:spPr>
            <a:xfrm flipH="1">
              <a:off x="8148688" y="1485468"/>
              <a:ext cx="29" cy="463733"/>
            </a:xfrm>
            <a:custGeom>
              <a:avLst/>
              <a:gdLst/>
              <a:ahLst/>
              <a:cxnLst/>
              <a:rect l="l" t="t" r="r" b="b"/>
              <a:pathLst>
                <a:path w="1" h="15788" fill="none" extrusionOk="0">
                  <a:moveTo>
                    <a:pt x="1" y="0"/>
                  </a:moveTo>
                  <a:lnTo>
                    <a:pt x="1" y="15788"/>
                  </a:lnTo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15"/>
            <p:cNvSpPr/>
            <p:nvPr/>
          </p:nvSpPr>
          <p:spPr>
            <a:xfrm flipH="1">
              <a:off x="8063713" y="1524622"/>
              <a:ext cx="29" cy="467258"/>
            </a:xfrm>
            <a:custGeom>
              <a:avLst/>
              <a:gdLst/>
              <a:ahLst/>
              <a:cxnLst/>
              <a:rect l="l" t="t" r="r" b="b"/>
              <a:pathLst>
                <a:path w="1" h="15908" fill="none" extrusionOk="0">
                  <a:moveTo>
                    <a:pt x="1" y="1"/>
                  </a:moveTo>
                  <a:lnTo>
                    <a:pt x="1" y="15907"/>
                  </a:lnTo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15"/>
            <p:cNvSpPr/>
            <p:nvPr/>
          </p:nvSpPr>
          <p:spPr>
            <a:xfrm flipH="1">
              <a:off x="7995863" y="1558547"/>
              <a:ext cx="29" cy="455714"/>
            </a:xfrm>
            <a:custGeom>
              <a:avLst/>
              <a:gdLst/>
              <a:ahLst/>
              <a:cxnLst/>
              <a:rect l="l" t="t" r="r" b="b"/>
              <a:pathLst>
                <a:path w="1" h="15515" fill="none" extrusionOk="0">
                  <a:moveTo>
                    <a:pt x="1" y="1"/>
                  </a:moveTo>
                  <a:lnTo>
                    <a:pt x="1" y="15514"/>
                  </a:lnTo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15"/>
            <p:cNvSpPr/>
            <p:nvPr/>
          </p:nvSpPr>
          <p:spPr>
            <a:xfrm flipH="1">
              <a:off x="7927660" y="1593530"/>
              <a:ext cx="29" cy="453600"/>
            </a:xfrm>
            <a:custGeom>
              <a:avLst/>
              <a:gdLst/>
              <a:ahLst/>
              <a:cxnLst/>
              <a:rect l="l" t="t" r="r" b="b"/>
              <a:pathLst>
                <a:path w="1" h="15443" fill="none" extrusionOk="0">
                  <a:moveTo>
                    <a:pt x="0" y="0"/>
                  </a:moveTo>
                  <a:lnTo>
                    <a:pt x="0" y="15443"/>
                  </a:lnTo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15"/>
            <p:cNvSpPr/>
            <p:nvPr/>
          </p:nvSpPr>
          <p:spPr>
            <a:xfrm flipH="1">
              <a:off x="7855286" y="1631303"/>
              <a:ext cx="29" cy="450809"/>
            </a:xfrm>
            <a:custGeom>
              <a:avLst/>
              <a:gdLst/>
              <a:ahLst/>
              <a:cxnLst/>
              <a:rect l="l" t="t" r="r" b="b"/>
              <a:pathLst>
                <a:path w="1" h="15348" fill="none" extrusionOk="0">
                  <a:moveTo>
                    <a:pt x="1" y="0"/>
                  </a:moveTo>
                  <a:lnTo>
                    <a:pt x="1" y="15347"/>
                  </a:lnTo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98" name="Google Shape;5798;p15"/>
            <p:cNvGrpSpPr/>
            <p:nvPr/>
          </p:nvGrpSpPr>
          <p:grpSpPr>
            <a:xfrm flipH="1">
              <a:off x="3960664" y="1930984"/>
              <a:ext cx="1454874" cy="1585658"/>
              <a:chOff x="5838825" y="2682000"/>
              <a:chExt cx="716475" cy="780881"/>
            </a:xfrm>
          </p:grpSpPr>
          <p:sp>
            <p:nvSpPr>
              <p:cNvPr id="5799" name="Google Shape;5799;p15"/>
              <p:cNvSpPr/>
              <p:nvPr/>
            </p:nvSpPr>
            <p:spPr>
              <a:xfrm flipH="1">
                <a:off x="6269825" y="3046756"/>
                <a:ext cx="155100" cy="416125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16645" extrusionOk="0">
                    <a:moveTo>
                      <a:pt x="6180" y="4632"/>
                    </a:moveTo>
                    <a:cubicBezTo>
                      <a:pt x="6156" y="4882"/>
                      <a:pt x="6096" y="5132"/>
                      <a:pt x="6025" y="5370"/>
                    </a:cubicBezTo>
                    <a:cubicBezTo>
                      <a:pt x="5906" y="5763"/>
                      <a:pt x="5727" y="6132"/>
                      <a:pt x="5501" y="6477"/>
                    </a:cubicBezTo>
                    <a:cubicBezTo>
                      <a:pt x="5394" y="6644"/>
                      <a:pt x="5263" y="6799"/>
                      <a:pt x="5132" y="6953"/>
                    </a:cubicBezTo>
                    <a:cubicBezTo>
                      <a:pt x="4989" y="7108"/>
                      <a:pt x="4822" y="7263"/>
                      <a:pt x="4656" y="7406"/>
                    </a:cubicBezTo>
                    <a:cubicBezTo>
                      <a:pt x="4596" y="7441"/>
                      <a:pt x="4548" y="7477"/>
                      <a:pt x="4501" y="7513"/>
                    </a:cubicBezTo>
                    <a:cubicBezTo>
                      <a:pt x="3882" y="7965"/>
                      <a:pt x="3227" y="8251"/>
                      <a:pt x="2703" y="8620"/>
                    </a:cubicBezTo>
                    <a:cubicBezTo>
                      <a:pt x="2429" y="8811"/>
                      <a:pt x="2191" y="9025"/>
                      <a:pt x="2012" y="9275"/>
                    </a:cubicBezTo>
                    <a:cubicBezTo>
                      <a:pt x="1929" y="9394"/>
                      <a:pt x="1858" y="9525"/>
                      <a:pt x="1798" y="9668"/>
                    </a:cubicBezTo>
                    <a:cubicBezTo>
                      <a:pt x="1750" y="9775"/>
                      <a:pt x="1715" y="9894"/>
                      <a:pt x="1679" y="10013"/>
                    </a:cubicBezTo>
                    <a:cubicBezTo>
                      <a:pt x="1679" y="10049"/>
                      <a:pt x="1667" y="10073"/>
                      <a:pt x="1667" y="10108"/>
                    </a:cubicBezTo>
                    <a:cubicBezTo>
                      <a:pt x="1655" y="10168"/>
                      <a:pt x="1643" y="10228"/>
                      <a:pt x="1631" y="10299"/>
                    </a:cubicBezTo>
                    <a:cubicBezTo>
                      <a:pt x="1548" y="10859"/>
                      <a:pt x="1608" y="11466"/>
                      <a:pt x="1774" y="12049"/>
                    </a:cubicBezTo>
                    <a:cubicBezTo>
                      <a:pt x="1810" y="12156"/>
                      <a:pt x="1846" y="12264"/>
                      <a:pt x="1881" y="12371"/>
                    </a:cubicBezTo>
                    <a:cubicBezTo>
                      <a:pt x="1893" y="12418"/>
                      <a:pt x="1905" y="12454"/>
                      <a:pt x="1929" y="12502"/>
                    </a:cubicBezTo>
                    <a:cubicBezTo>
                      <a:pt x="1929" y="12537"/>
                      <a:pt x="1941" y="12561"/>
                      <a:pt x="1953" y="12597"/>
                    </a:cubicBezTo>
                    <a:cubicBezTo>
                      <a:pt x="1977" y="12656"/>
                      <a:pt x="2001" y="12716"/>
                      <a:pt x="2024" y="12775"/>
                    </a:cubicBezTo>
                    <a:cubicBezTo>
                      <a:pt x="2036" y="12811"/>
                      <a:pt x="2084" y="12823"/>
                      <a:pt x="2120" y="12811"/>
                    </a:cubicBezTo>
                    <a:cubicBezTo>
                      <a:pt x="2120" y="12799"/>
                      <a:pt x="2120" y="12799"/>
                      <a:pt x="2120" y="12799"/>
                    </a:cubicBezTo>
                    <a:cubicBezTo>
                      <a:pt x="2179" y="12752"/>
                      <a:pt x="2239" y="12716"/>
                      <a:pt x="2298" y="12668"/>
                    </a:cubicBezTo>
                    <a:cubicBezTo>
                      <a:pt x="2477" y="12549"/>
                      <a:pt x="2667" y="12442"/>
                      <a:pt x="2846" y="12347"/>
                    </a:cubicBezTo>
                    <a:cubicBezTo>
                      <a:pt x="3024" y="12252"/>
                      <a:pt x="3191" y="12168"/>
                      <a:pt x="3370" y="12097"/>
                    </a:cubicBezTo>
                    <a:cubicBezTo>
                      <a:pt x="3715" y="11942"/>
                      <a:pt x="4036" y="11787"/>
                      <a:pt x="4346" y="11597"/>
                    </a:cubicBezTo>
                    <a:cubicBezTo>
                      <a:pt x="4489" y="11502"/>
                      <a:pt x="4644" y="11394"/>
                      <a:pt x="4763" y="11263"/>
                    </a:cubicBezTo>
                    <a:cubicBezTo>
                      <a:pt x="4894" y="11144"/>
                      <a:pt x="5013" y="11001"/>
                      <a:pt x="5108" y="10847"/>
                    </a:cubicBezTo>
                    <a:lnTo>
                      <a:pt x="5108" y="10835"/>
                    </a:lnTo>
                    <a:cubicBezTo>
                      <a:pt x="5120" y="10823"/>
                      <a:pt x="5144" y="10811"/>
                      <a:pt x="5168" y="10811"/>
                    </a:cubicBezTo>
                    <a:cubicBezTo>
                      <a:pt x="5203" y="10823"/>
                      <a:pt x="5227" y="10847"/>
                      <a:pt x="5215" y="10882"/>
                    </a:cubicBezTo>
                    <a:cubicBezTo>
                      <a:pt x="5191" y="11073"/>
                      <a:pt x="5108" y="11275"/>
                      <a:pt x="5013" y="11454"/>
                    </a:cubicBezTo>
                    <a:cubicBezTo>
                      <a:pt x="4918" y="11632"/>
                      <a:pt x="4798" y="11799"/>
                      <a:pt x="4656" y="11954"/>
                    </a:cubicBezTo>
                    <a:cubicBezTo>
                      <a:pt x="4537" y="12085"/>
                      <a:pt x="4417" y="12216"/>
                      <a:pt x="4287" y="12335"/>
                    </a:cubicBezTo>
                    <a:cubicBezTo>
                      <a:pt x="4108" y="12490"/>
                      <a:pt x="3941" y="12621"/>
                      <a:pt x="3763" y="12752"/>
                    </a:cubicBezTo>
                    <a:cubicBezTo>
                      <a:pt x="3453" y="12990"/>
                      <a:pt x="3167" y="13216"/>
                      <a:pt x="2929" y="13442"/>
                    </a:cubicBezTo>
                    <a:cubicBezTo>
                      <a:pt x="2893" y="13478"/>
                      <a:pt x="2858" y="13514"/>
                      <a:pt x="2834" y="13549"/>
                    </a:cubicBezTo>
                    <a:cubicBezTo>
                      <a:pt x="2822" y="13561"/>
                      <a:pt x="2810" y="13573"/>
                      <a:pt x="2798" y="13597"/>
                    </a:cubicBezTo>
                    <a:cubicBezTo>
                      <a:pt x="2751" y="13645"/>
                      <a:pt x="2703" y="13704"/>
                      <a:pt x="2655" y="13764"/>
                    </a:cubicBezTo>
                    <a:cubicBezTo>
                      <a:pt x="2655" y="13776"/>
                      <a:pt x="2643" y="13787"/>
                      <a:pt x="2632" y="13799"/>
                    </a:cubicBezTo>
                    <a:cubicBezTo>
                      <a:pt x="2620" y="13823"/>
                      <a:pt x="2608" y="13847"/>
                      <a:pt x="2596" y="13859"/>
                    </a:cubicBezTo>
                    <a:lnTo>
                      <a:pt x="2596" y="13859"/>
                    </a:lnTo>
                    <a:cubicBezTo>
                      <a:pt x="2584" y="13930"/>
                      <a:pt x="2584" y="14014"/>
                      <a:pt x="2572" y="14085"/>
                    </a:cubicBezTo>
                    <a:cubicBezTo>
                      <a:pt x="2679" y="14311"/>
                      <a:pt x="2774" y="14549"/>
                      <a:pt x="2870" y="14788"/>
                    </a:cubicBezTo>
                    <a:cubicBezTo>
                      <a:pt x="2882" y="14823"/>
                      <a:pt x="2893" y="14847"/>
                      <a:pt x="2905" y="14883"/>
                    </a:cubicBezTo>
                    <a:cubicBezTo>
                      <a:pt x="2941" y="14978"/>
                      <a:pt x="2977" y="15073"/>
                      <a:pt x="3001" y="15169"/>
                    </a:cubicBezTo>
                    <a:cubicBezTo>
                      <a:pt x="3132" y="15550"/>
                      <a:pt x="3251" y="15943"/>
                      <a:pt x="3322" y="16347"/>
                    </a:cubicBezTo>
                    <a:cubicBezTo>
                      <a:pt x="3322" y="16359"/>
                      <a:pt x="3322" y="16383"/>
                      <a:pt x="3322" y="16395"/>
                    </a:cubicBezTo>
                    <a:cubicBezTo>
                      <a:pt x="2965" y="16478"/>
                      <a:pt x="2608" y="16562"/>
                      <a:pt x="2251" y="16645"/>
                    </a:cubicBezTo>
                    <a:lnTo>
                      <a:pt x="2251" y="16645"/>
                    </a:lnTo>
                    <a:cubicBezTo>
                      <a:pt x="2239" y="16621"/>
                      <a:pt x="2239" y="16585"/>
                      <a:pt x="2227" y="16562"/>
                    </a:cubicBezTo>
                    <a:cubicBezTo>
                      <a:pt x="2155" y="16228"/>
                      <a:pt x="2048" y="15895"/>
                      <a:pt x="1917" y="15573"/>
                    </a:cubicBezTo>
                    <a:cubicBezTo>
                      <a:pt x="1858" y="15419"/>
                      <a:pt x="1786" y="15276"/>
                      <a:pt x="1727" y="15133"/>
                    </a:cubicBezTo>
                    <a:cubicBezTo>
                      <a:pt x="1643" y="14942"/>
                      <a:pt x="1560" y="14752"/>
                      <a:pt x="1477" y="14561"/>
                    </a:cubicBezTo>
                    <a:cubicBezTo>
                      <a:pt x="1167" y="13907"/>
                      <a:pt x="846" y="13216"/>
                      <a:pt x="631" y="12454"/>
                    </a:cubicBezTo>
                    <a:cubicBezTo>
                      <a:pt x="619" y="12418"/>
                      <a:pt x="607" y="12394"/>
                      <a:pt x="607" y="12371"/>
                    </a:cubicBezTo>
                    <a:cubicBezTo>
                      <a:pt x="536" y="12097"/>
                      <a:pt x="477" y="11811"/>
                      <a:pt x="453" y="11513"/>
                    </a:cubicBezTo>
                    <a:cubicBezTo>
                      <a:pt x="429" y="11382"/>
                      <a:pt x="417" y="11251"/>
                      <a:pt x="417" y="11121"/>
                    </a:cubicBezTo>
                    <a:cubicBezTo>
                      <a:pt x="405" y="10763"/>
                      <a:pt x="429" y="10406"/>
                      <a:pt x="512" y="10061"/>
                    </a:cubicBezTo>
                    <a:cubicBezTo>
                      <a:pt x="524" y="9978"/>
                      <a:pt x="536" y="9906"/>
                      <a:pt x="560" y="9823"/>
                    </a:cubicBezTo>
                    <a:cubicBezTo>
                      <a:pt x="679" y="9394"/>
                      <a:pt x="881" y="8977"/>
                      <a:pt x="1167" y="8620"/>
                    </a:cubicBezTo>
                    <a:cubicBezTo>
                      <a:pt x="1453" y="8263"/>
                      <a:pt x="1810" y="7989"/>
                      <a:pt x="2167" y="7775"/>
                    </a:cubicBezTo>
                    <a:cubicBezTo>
                      <a:pt x="2251" y="7727"/>
                      <a:pt x="2322" y="7680"/>
                      <a:pt x="2405" y="7632"/>
                    </a:cubicBezTo>
                    <a:cubicBezTo>
                      <a:pt x="2441" y="7620"/>
                      <a:pt x="2453" y="7584"/>
                      <a:pt x="2429" y="7549"/>
                    </a:cubicBezTo>
                    <a:cubicBezTo>
                      <a:pt x="2382" y="7465"/>
                      <a:pt x="2334" y="7382"/>
                      <a:pt x="2298" y="7299"/>
                    </a:cubicBezTo>
                    <a:cubicBezTo>
                      <a:pt x="2286" y="7275"/>
                      <a:pt x="2274" y="7263"/>
                      <a:pt x="2274" y="7239"/>
                    </a:cubicBezTo>
                    <a:cubicBezTo>
                      <a:pt x="2251" y="7180"/>
                      <a:pt x="2227" y="7120"/>
                      <a:pt x="2203" y="7060"/>
                    </a:cubicBezTo>
                    <a:cubicBezTo>
                      <a:pt x="2191" y="7037"/>
                      <a:pt x="2179" y="7013"/>
                      <a:pt x="2179" y="6989"/>
                    </a:cubicBezTo>
                    <a:cubicBezTo>
                      <a:pt x="2060" y="6644"/>
                      <a:pt x="2012" y="6310"/>
                      <a:pt x="2001" y="5977"/>
                    </a:cubicBezTo>
                    <a:cubicBezTo>
                      <a:pt x="2001" y="5929"/>
                      <a:pt x="2001" y="5894"/>
                      <a:pt x="2001" y="5846"/>
                    </a:cubicBezTo>
                    <a:cubicBezTo>
                      <a:pt x="2001" y="5763"/>
                      <a:pt x="2001" y="5679"/>
                      <a:pt x="2001" y="5596"/>
                    </a:cubicBezTo>
                    <a:cubicBezTo>
                      <a:pt x="2001" y="5406"/>
                      <a:pt x="2024" y="5215"/>
                      <a:pt x="2048" y="5036"/>
                    </a:cubicBezTo>
                    <a:cubicBezTo>
                      <a:pt x="2048" y="5001"/>
                      <a:pt x="2048" y="4965"/>
                      <a:pt x="2048" y="4941"/>
                    </a:cubicBezTo>
                    <a:cubicBezTo>
                      <a:pt x="2060" y="4929"/>
                      <a:pt x="2060" y="4917"/>
                      <a:pt x="2060" y="4917"/>
                    </a:cubicBezTo>
                    <a:cubicBezTo>
                      <a:pt x="2060" y="4858"/>
                      <a:pt x="2072" y="4810"/>
                      <a:pt x="2072" y="4763"/>
                    </a:cubicBezTo>
                    <a:cubicBezTo>
                      <a:pt x="2084" y="4703"/>
                      <a:pt x="2096" y="4644"/>
                      <a:pt x="2108" y="4584"/>
                    </a:cubicBezTo>
                    <a:cubicBezTo>
                      <a:pt x="2108" y="4548"/>
                      <a:pt x="2108" y="4524"/>
                      <a:pt x="2120" y="4489"/>
                    </a:cubicBezTo>
                    <a:cubicBezTo>
                      <a:pt x="2120" y="4429"/>
                      <a:pt x="2131" y="4370"/>
                      <a:pt x="2143" y="4310"/>
                    </a:cubicBezTo>
                    <a:lnTo>
                      <a:pt x="2143" y="4310"/>
                    </a:lnTo>
                    <a:cubicBezTo>
                      <a:pt x="2143" y="4286"/>
                      <a:pt x="2131" y="4263"/>
                      <a:pt x="2108" y="4251"/>
                    </a:cubicBezTo>
                    <a:lnTo>
                      <a:pt x="2084" y="4239"/>
                    </a:lnTo>
                    <a:cubicBezTo>
                      <a:pt x="2036" y="4215"/>
                      <a:pt x="2001" y="4191"/>
                      <a:pt x="1965" y="4167"/>
                    </a:cubicBezTo>
                    <a:cubicBezTo>
                      <a:pt x="1917" y="4143"/>
                      <a:pt x="1870" y="4120"/>
                      <a:pt x="1822" y="4084"/>
                    </a:cubicBezTo>
                    <a:cubicBezTo>
                      <a:pt x="1381" y="3822"/>
                      <a:pt x="977" y="3524"/>
                      <a:pt x="596" y="3191"/>
                    </a:cubicBezTo>
                    <a:cubicBezTo>
                      <a:pt x="548" y="3143"/>
                      <a:pt x="500" y="3096"/>
                      <a:pt x="441" y="3048"/>
                    </a:cubicBezTo>
                    <a:cubicBezTo>
                      <a:pt x="405" y="3012"/>
                      <a:pt x="369" y="2977"/>
                      <a:pt x="334" y="2941"/>
                    </a:cubicBezTo>
                    <a:cubicBezTo>
                      <a:pt x="298" y="2905"/>
                      <a:pt x="250" y="2858"/>
                      <a:pt x="215" y="2822"/>
                    </a:cubicBezTo>
                    <a:cubicBezTo>
                      <a:pt x="215" y="2822"/>
                      <a:pt x="215" y="2822"/>
                      <a:pt x="203" y="2822"/>
                    </a:cubicBezTo>
                    <a:cubicBezTo>
                      <a:pt x="167" y="2774"/>
                      <a:pt x="131" y="2739"/>
                      <a:pt x="96" y="2703"/>
                    </a:cubicBezTo>
                    <a:cubicBezTo>
                      <a:pt x="96" y="2703"/>
                      <a:pt x="96" y="2691"/>
                      <a:pt x="84" y="2691"/>
                    </a:cubicBezTo>
                    <a:cubicBezTo>
                      <a:pt x="60" y="2667"/>
                      <a:pt x="36" y="2643"/>
                      <a:pt x="12" y="2619"/>
                    </a:cubicBezTo>
                    <a:cubicBezTo>
                      <a:pt x="12" y="2608"/>
                      <a:pt x="12" y="2608"/>
                      <a:pt x="12" y="2608"/>
                    </a:cubicBezTo>
                    <a:cubicBezTo>
                      <a:pt x="0" y="2584"/>
                      <a:pt x="0" y="2548"/>
                      <a:pt x="12" y="2536"/>
                    </a:cubicBezTo>
                    <a:lnTo>
                      <a:pt x="24" y="2524"/>
                    </a:lnTo>
                    <a:cubicBezTo>
                      <a:pt x="24" y="2524"/>
                      <a:pt x="24" y="2524"/>
                      <a:pt x="24" y="2524"/>
                    </a:cubicBezTo>
                    <a:cubicBezTo>
                      <a:pt x="36" y="2500"/>
                      <a:pt x="72" y="2500"/>
                      <a:pt x="96" y="2524"/>
                    </a:cubicBezTo>
                    <a:cubicBezTo>
                      <a:pt x="96" y="2524"/>
                      <a:pt x="96" y="2524"/>
                      <a:pt x="96" y="2524"/>
                    </a:cubicBezTo>
                    <a:cubicBezTo>
                      <a:pt x="143" y="2548"/>
                      <a:pt x="179" y="2584"/>
                      <a:pt x="215" y="2608"/>
                    </a:cubicBezTo>
                    <a:cubicBezTo>
                      <a:pt x="500" y="2810"/>
                      <a:pt x="798" y="2989"/>
                      <a:pt x="1096" y="3143"/>
                    </a:cubicBezTo>
                    <a:cubicBezTo>
                      <a:pt x="1131" y="3167"/>
                      <a:pt x="1167" y="3179"/>
                      <a:pt x="1215" y="3203"/>
                    </a:cubicBezTo>
                    <a:cubicBezTo>
                      <a:pt x="1274" y="3227"/>
                      <a:pt x="1322" y="3262"/>
                      <a:pt x="1381" y="3286"/>
                    </a:cubicBezTo>
                    <a:cubicBezTo>
                      <a:pt x="1393" y="3286"/>
                      <a:pt x="1393" y="3286"/>
                      <a:pt x="1393" y="3286"/>
                    </a:cubicBezTo>
                    <a:cubicBezTo>
                      <a:pt x="1405" y="3298"/>
                      <a:pt x="1417" y="3298"/>
                      <a:pt x="1429" y="3310"/>
                    </a:cubicBezTo>
                    <a:cubicBezTo>
                      <a:pt x="1524" y="3346"/>
                      <a:pt x="1608" y="3393"/>
                      <a:pt x="1703" y="3429"/>
                    </a:cubicBezTo>
                    <a:cubicBezTo>
                      <a:pt x="1739" y="3441"/>
                      <a:pt x="1774" y="3453"/>
                      <a:pt x="1798" y="3465"/>
                    </a:cubicBezTo>
                    <a:cubicBezTo>
                      <a:pt x="1905" y="3512"/>
                      <a:pt x="2012" y="3548"/>
                      <a:pt x="2120" y="3596"/>
                    </a:cubicBezTo>
                    <a:cubicBezTo>
                      <a:pt x="2131" y="3596"/>
                      <a:pt x="2143" y="3596"/>
                      <a:pt x="2155" y="3608"/>
                    </a:cubicBezTo>
                    <a:cubicBezTo>
                      <a:pt x="2167" y="3608"/>
                      <a:pt x="2167" y="3608"/>
                      <a:pt x="2167" y="3608"/>
                    </a:cubicBezTo>
                    <a:cubicBezTo>
                      <a:pt x="2203" y="3620"/>
                      <a:pt x="2239" y="3596"/>
                      <a:pt x="2239" y="3560"/>
                    </a:cubicBezTo>
                    <a:cubicBezTo>
                      <a:pt x="2239" y="3548"/>
                      <a:pt x="2239" y="3548"/>
                      <a:pt x="2239" y="3548"/>
                    </a:cubicBezTo>
                    <a:cubicBezTo>
                      <a:pt x="2251" y="3512"/>
                      <a:pt x="2251" y="3477"/>
                      <a:pt x="2251" y="3441"/>
                    </a:cubicBezTo>
                    <a:cubicBezTo>
                      <a:pt x="2251" y="3417"/>
                      <a:pt x="2251" y="3393"/>
                      <a:pt x="2251" y="3370"/>
                    </a:cubicBezTo>
                    <a:cubicBezTo>
                      <a:pt x="2262" y="3346"/>
                      <a:pt x="2262" y="3322"/>
                      <a:pt x="2262" y="3298"/>
                    </a:cubicBezTo>
                    <a:cubicBezTo>
                      <a:pt x="2262" y="3274"/>
                      <a:pt x="2262" y="3250"/>
                      <a:pt x="2262" y="3227"/>
                    </a:cubicBezTo>
                    <a:cubicBezTo>
                      <a:pt x="2262" y="3191"/>
                      <a:pt x="2262" y="3167"/>
                      <a:pt x="2274" y="3131"/>
                    </a:cubicBezTo>
                    <a:cubicBezTo>
                      <a:pt x="2274" y="3036"/>
                      <a:pt x="2274" y="2929"/>
                      <a:pt x="2262" y="2822"/>
                    </a:cubicBezTo>
                    <a:cubicBezTo>
                      <a:pt x="2262" y="2500"/>
                      <a:pt x="2215" y="2179"/>
                      <a:pt x="2155" y="1869"/>
                    </a:cubicBezTo>
                    <a:cubicBezTo>
                      <a:pt x="2131" y="1750"/>
                      <a:pt x="2096" y="1631"/>
                      <a:pt x="2072" y="1512"/>
                    </a:cubicBezTo>
                    <a:cubicBezTo>
                      <a:pt x="2048" y="1441"/>
                      <a:pt x="2024" y="1369"/>
                      <a:pt x="2001" y="1298"/>
                    </a:cubicBezTo>
                    <a:cubicBezTo>
                      <a:pt x="1977" y="1215"/>
                      <a:pt x="1953" y="1143"/>
                      <a:pt x="1917" y="1072"/>
                    </a:cubicBezTo>
                    <a:cubicBezTo>
                      <a:pt x="1905" y="1036"/>
                      <a:pt x="1893" y="1000"/>
                      <a:pt x="1881" y="964"/>
                    </a:cubicBezTo>
                    <a:cubicBezTo>
                      <a:pt x="1881" y="941"/>
                      <a:pt x="1870" y="929"/>
                      <a:pt x="1858" y="905"/>
                    </a:cubicBezTo>
                    <a:cubicBezTo>
                      <a:pt x="1846" y="881"/>
                      <a:pt x="1834" y="845"/>
                      <a:pt x="1822" y="822"/>
                    </a:cubicBezTo>
                    <a:cubicBezTo>
                      <a:pt x="1810" y="774"/>
                      <a:pt x="1786" y="738"/>
                      <a:pt x="1774" y="703"/>
                    </a:cubicBezTo>
                    <a:cubicBezTo>
                      <a:pt x="1727" y="595"/>
                      <a:pt x="1667" y="488"/>
                      <a:pt x="1620" y="381"/>
                    </a:cubicBezTo>
                    <a:cubicBezTo>
                      <a:pt x="1608" y="369"/>
                      <a:pt x="1608" y="357"/>
                      <a:pt x="1596" y="345"/>
                    </a:cubicBezTo>
                    <a:cubicBezTo>
                      <a:pt x="1584" y="322"/>
                      <a:pt x="1572" y="286"/>
                      <a:pt x="1548" y="262"/>
                    </a:cubicBezTo>
                    <a:cubicBezTo>
                      <a:pt x="1524" y="226"/>
                      <a:pt x="1512" y="191"/>
                      <a:pt x="1489" y="155"/>
                    </a:cubicBezTo>
                    <a:cubicBezTo>
                      <a:pt x="1477" y="131"/>
                      <a:pt x="1465" y="107"/>
                      <a:pt x="1453" y="95"/>
                    </a:cubicBezTo>
                    <a:cubicBezTo>
                      <a:pt x="1441" y="60"/>
                      <a:pt x="1441" y="24"/>
                      <a:pt x="1465" y="12"/>
                    </a:cubicBezTo>
                    <a:cubicBezTo>
                      <a:pt x="1477" y="0"/>
                      <a:pt x="1489" y="0"/>
                      <a:pt x="1500" y="0"/>
                    </a:cubicBezTo>
                    <a:cubicBezTo>
                      <a:pt x="1524" y="0"/>
                      <a:pt x="1536" y="12"/>
                      <a:pt x="1548" y="24"/>
                    </a:cubicBezTo>
                    <a:cubicBezTo>
                      <a:pt x="1584" y="60"/>
                      <a:pt x="1608" y="83"/>
                      <a:pt x="1631" y="119"/>
                    </a:cubicBezTo>
                    <a:cubicBezTo>
                      <a:pt x="1679" y="179"/>
                      <a:pt x="1727" y="250"/>
                      <a:pt x="1774" y="322"/>
                    </a:cubicBezTo>
                    <a:cubicBezTo>
                      <a:pt x="1822" y="393"/>
                      <a:pt x="1870" y="464"/>
                      <a:pt x="1917" y="536"/>
                    </a:cubicBezTo>
                    <a:cubicBezTo>
                      <a:pt x="1941" y="560"/>
                      <a:pt x="1965" y="595"/>
                      <a:pt x="1977" y="631"/>
                    </a:cubicBezTo>
                    <a:cubicBezTo>
                      <a:pt x="2001" y="667"/>
                      <a:pt x="2024" y="703"/>
                      <a:pt x="2048" y="738"/>
                    </a:cubicBezTo>
                    <a:cubicBezTo>
                      <a:pt x="2072" y="774"/>
                      <a:pt x="2084" y="810"/>
                      <a:pt x="2108" y="845"/>
                    </a:cubicBezTo>
                    <a:cubicBezTo>
                      <a:pt x="2131" y="881"/>
                      <a:pt x="2143" y="917"/>
                      <a:pt x="2167" y="953"/>
                    </a:cubicBezTo>
                    <a:cubicBezTo>
                      <a:pt x="2191" y="988"/>
                      <a:pt x="2203" y="1024"/>
                      <a:pt x="2227" y="1072"/>
                    </a:cubicBezTo>
                    <a:cubicBezTo>
                      <a:pt x="2251" y="1107"/>
                      <a:pt x="2262" y="1143"/>
                      <a:pt x="2286" y="1179"/>
                    </a:cubicBezTo>
                    <a:cubicBezTo>
                      <a:pt x="2346" y="1298"/>
                      <a:pt x="2393" y="1429"/>
                      <a:pt x="2453" y="1560"/>
                    </a:cubicBezTo>
                    <a:cubicBezTo>
                      <a:pt x="2477" y="1631"/>
                      <a:pt x="2501" y="1691"/>
                      <a:pt x="2524" y="1762"/>
                    </a:cubicBezTo>
                    <a:cubicBezTo>
                      <a:pt x="2643" y="2084"/>
                      <a:pt x="2727" y="2429"/>
                      <a:pt x="2786" y="2774"/>
                    </a:cubicBezTo>
                    <a:cubicBezTo>
                      <a:pt x="2822" y="2977"/>
                      <a:pt x="2846" y="3191"/>
                      <a:pt x="2858" y="3405"/>
                    </a:cubicBezTo>
                    <a:cubicBezTo>
                      <a:pt x="2870" y="3548"/>
                      <a:pt x="2870" y="3679"/>
                      <a:pt x="2882" y="3822"/>
                    </a:cubicBezTo>
                    <a:cubicBezTo>
                      <a:pt x="2882" y="4239"/>
                      <a:pt x="2870" y="4644"/>
                      <a:pt x="2870" y="5025"/>
                    </a:cubicBezTo>
                    <a:cubicBezTo>
                      <a:pt x="2882" y="5286"/>
                      <a:pt x="2893" y="5536"/>
                      <a:pt x="2929" y="5775"/>
                    </a:cubicBezTo>
                    <a:cubicBezTo>
                      <a:pt x="2965" y="6025"/>
                      <a:pt x="3036" y="6263"/>
                      <a:pt x="3120" y="6477"/>
                    </a:cubicBezTo>
                    <a:cubicBezTo>
                      <a:pt x="3144" y="6525"/>
                      <a:pt x="3155" y="6560"/>
                      <a:pt x="3179" y="6596"/>
                    </a:cubicBezTo>
                    <a:cubicBezTo>
                      <a:pt x="3191" y="6620"/>
                      <a:pt x="3203" y="6644"/>
                      <a:pt x="3215" y="6668"/>
                    </a:cubicBezTo>
                    <a:cubicBezTo>
                      <a:pt x="3215" y="6668"/>
                      <a:pt x="3215" y="6668"/>
                      <a:pt x="3215" y="6668"/>
                    </a:cubicBezTo>
                    <a:cubicBezTo>
                      <a:pt x="3227" y="6691"/>
                      <a:pt x="3239" y="6703"/>
                      <a:pt x="3239" y="6727"/>
                    </a:cubicBezTo>
                    <a:cubicBezTo>
                      <a:pt x="3251" y="6739"/>
                      <a:pt x="3274" y="6763"/>
                      <a:pt x="3286" y="6787"/>
                    </a:cubicBezTo>
                    <a:cubicBezTo>
                      <a:pt x="3286" y="6799"/>
                      <a:pt x="3298" y="6810"/>
                      <a:pt x="3298" y="6810"/>
                    </a:cubicBezTo>
                    <a:cubicBezTo>
                      <a:pt x="3310" y="6834"/>
                      <a:pt x="3322" y="6846"/>
                      <a:pt x="3334" y="6858"/>
                    </a:cubicBezTo>
                    <a:cubicBezTo>
                      <a:pt x="3346" y="6870"/>
                      <a:pt x="3358" y="6894"/>
                      <a:pt x="3370" y="6906"/>
                    </a:cubicBezTo>
                    <a:cubicBezTo>
                      <a:pt x="3382" y="6918"/>
                      <a:pt x="3394" y="6930"/>
                      <a:pt x="3405" y="6953"/>
                    </a:cubicBezTo>
                    <a:cubicBezTo>
                      <a:pt x="3417" y="6965"/>
                      <a:pt x="3429" y="6977"/>
                      <a:pt x="3441" y="6989"/>
                    </a:cubicBezTo>
                    <a:cubicBezTo>
                      <a:pt x="3453" y="7013"/>
                      <a:pt x="3477" y="7025"/>
                      <a:pt x="3489" y="7049"/>
                    </a:cubicBezTo>
                    <a:lnTo>
                      <a:pt x="3489" y="7049"/>
                    </a:lnTo>
                    <a:cubicBezTo>
                      <a:pt x="3513" y="7060"/>
                      <a:pt x="3536" y="7072"/>
                      <a:pt x="3560" y="7060"/>
                    </a:cubicBezTo>
                    <a:cubicBezTo>
                      <a:pt x="3620" y="7025"/>
                      <a:pt x="3667" y="7001"/>
                      <a:pt x="3727" y="6977"/>
                    </a:cubicBezTo>
                    <a:cubicBezTo>
                      <a:pt x="3739" y="6965"/>
                      <a:pt x="3751" y="6953"/>
                      <a:pt x="3763" y="6953"/>
                    </a:cubicBezTo>
                    <a:cubicBezTo>
                      <a:pt x="3786" y="6930"/>
                      <a:pt x="3822" y="6918"/>
                      <a:pt x="3846" y="6906"/>
                    </a:cubicBezTo>
                    <a:cubicBezTo>
                      <a:pt x="3858" y="6906"/>
                      <a:pt x="3858" y="6894"/>
                      <a:pt x="3870" y="6894"/>
                    </a:cubicBezTo>
                    <a:cubicBezTo>
                      <a:pt x="3906" y="6870"/>
                      <a:pt x="3929" y="6858"/>
                      <a:pt x="3965" y="6834"/>
                    </a:cubicBezTo>
                    <a:cubicBezTo>
                      <a:pt x="3965" y="6834"/>
                      <a:pt x="3965" y="6834"/>
                      <a:pt x="3965" y="6834"/>
                    </a:cubicBezTo>
                    <a:cubicBezTo>
                      <a:pt x="4025" y="6799"/>
                      <a:pt x="4084" y="6763"/>
                      <a:pt x="4144" y="6715"/>
                    </a:cubicBezTo>
                    <a:cubicBezTo>
                      <a:pt x="4417" y="6537"/>
                      <a:pt x="4668" y="6298"/>
                      <a:pt x="4894" y="6037"/>
                    </a:cubicBezTo>
                    <a:cubicBezTo>
                      <a:pt x="5120" y="5775"/>
                      <a:pt x="5299" y="5477"/>
                      <a:pt x="5453" y="5155"/>
                    </a:cubicBezTo>
                    <a:cubicBezTo>
                      <a:pt x="5751" y="4536"/>
                      <a:pt x="5918" y="3834"/>
                      <a:pt x="5894" y="3108"/>
                    </a:cubicBezTo>
                    <a:lnTo>
                      <a:pt x="5894" y="3096"/>
                    </a:lnTo>
                    <a:lnTo>
                      <a:pt x="5894" y="3096"/>
                    </a:lnTo>
                    <a:cubicBezTo>
                      <a:pt x="5894" y="3072"/>
                      <a:pt x="5918" y="3048"/>
                      <a:pt x="5941" y="3036"/>
                    </a:cubicBezTo>
                    <a:lnTo>
                      <a:pt x="5941" y="3036"/>
                    </a:lnTo>
                    <a:lnTo>
                      <a:pt x="5953" y="3036"/>
                    </a:lnTo>
                    <a:cubicBezTo>
                      <a:pt x="5977" y="3024"/>
                      <a:pt x="6013" y="3048"/>
                      <a:pt x="6013" y="3072"/>
                    </a:cubicBezTo>
                    <a:cubicBezTo>
                      <a:pt x="6025" y="3072"/>
                      <a:pt x="6025" y="3072"/>
                      <a:pt x="6025" y="3072"/>
                    </a:cubicBezTo>
                    <a:cubicBezTo>
                      <a:pt x="6037" y="3120"/>
                      <a:pt x="6049" y="3167"/>
                      <a:pt x="6061" y="3203"/>
                    </a:cubicBezTo>
                    <a:cubicBezTo>
                      <a:pt x="6072" y="3250"/>
                      <a:pt x="6096" y="3298"/>
                      <a:pt x="6096" y="3346"/>
                    </a:cubicBezTo>
                    <a:cubicBezTo>
                      <a:pt x="6108" y="3381"/>
                      <a:pt x="6120" y="3429"/>
                      <a:pt x="6132" y="3465"/>
                    </a:cubicBezTo>
                    <a:cubicBezTo>
                      <a:pt x="6144" y="3524"/>
                      <a:pt x="6156" y="3584"/>
                      <a:pt x="6156" y="3643"/>
                    </a:cubicBezTo>
                    <a:cubicBezTo>
                      <a:pt x="6168" y="3679"/>
                      <a:pt x="6168" y="3715"/>
                      <a:pt x="6180" y="3751"/>
                    </a:cubicBezTo>
                    <a:cubicBezTo>
                      <a:pt x="6180" y="3798"/>
                      <a:pt x="6192" y="3846"/>
                      <a:pt x="6192" y="3893"/>
                    </a:cubicBezTo>
                    <a:cubicBezTo>
                      <a:pt x="6192" y="3917"/>
                      <a:pt x="6192" y="3941"/>
                      <a:pt x="6192" y="3953"/>
                    </a:cubicBezTo>
                    <a:cubicBezTo>
                      <a:pt x="6192" y="3989"/>
                      <a:pt x="6203" y="4012"/>
                      <a:pt x="6203" y="4048"/>
                    </a:cubicBezTo>
                    <a:cubicBezTo>
                      <a:pt x="6203" y="4072"/>
                      <a:pt x="6203" y="4096"/>
                      <a:pt x="6203" y="4120"/>
                    </a:cubicBezTo>
                    <a:cubicBezTo>
                      <a:pt x="6203" y="4120"/>
                      <a:pt x="6203" y="4120"/>
                      <a:pt x="6203" y="4120"/>
                    </a:cubicBezTo>
                    <a:cubicBezTo>
                      <a:pt x="6203" y="4298"/>
                      <a:pt x="6192" y="4465"/>
                      <a:pt x="6180" y="46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15"/>
              <p:cNvSpPr/>
              <p:nvPr/>
            </p:nvSpPr>
            <p:spPr>
              <a:xfrm>
                <a:off x="6157300" y="2682000"/>
                <a:ext cx="323575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12943" h="6645" extrusionOk="0">
                    <a:moveTo>
                      <a:pt x="12907" y="4620"/>
                    </a:moveTo>
                    <a:cubicBezTo>
                      <a:pt x="12883" y="4835"/>
                      <a:pt x="12824" y="5037"/>
                      <a:pt x="12717" y="5228"/>
                    </a:cubicBezTo>
                    <a:cubicBezTo>
                      <a:pt x="12550" y="5561"/>
                      <a:pt x="12288" y="5823"/>
                      <a:pt x="11943" y="5966"/>
                    </a:cubicBezTo>
                    <a:cubicBezTo>
                      <a:pt x="11478" y="6144"/>
                      <a:pt x="11014" y="6275"/>
                      <a:pt x="10538" y="6383"/>
                    </a:cubicBezTo>
                    <a:cubicBezTo>
                      <a:pt x="10490" y="6394"/>
                      <a:pt x="10442" y="6394"/>
                      <a:pt x="10395" y="6406"/>
                    </a:cubicBezTo>
                    <a:cubicBezTo>
                      <a:pt x="9966" y="6490"/>
                      <a:pt x="9526" y="6549"/>
                      <a:pt x="9085" y="6585"/>
                    </a:cubicBezTo>
                    <a:cubicBezTo>
                      <a:pt x="8752" y="6621"/>
                      <a:pt x="8407" y="6633"/>
                      <a:pt x="8073" y="6644"/>
                    </a:cubicBezTo>
                    <a:cubicBezTo>
                      <a:pt x="7835" y="6644"/>
                      <a:pt x="7597" y="6644"/>
                      <a:pt x="7359" y="6644"/>
                    </a:cubicBezTo>
                    <a:cubicBezTo>
                      <a:pt x="7156" y="6633"/>
                      <a:pt x="6966" y="6633"/>
                      <a:pt x="6763" y="6621"/>
                    </a:cubicBezTo>
                    <a:cubicBezTo>
                      <a:pt x="6490" y="6609"/>
                      <a:pt x="6216" y="6597"/>
                      <a:pt x="5942" y="6573"/>
                    </a:cubicBezTo>
                    <a:cubicBezTo>
                      <a:pt x="5692" y="6561"/>
                      <a:pt x="5430" y="6537"/>
                      <a:pt x="5180" y="6525"/>
                    </a:cubicBezTo>
                    <a:cubicBezTo>
                      <a:pt x="4061" y="6442"/>
                      <a:pt x="2942" y="6335"/>
                      <a:pt x="1846" y="6299"/>
                    </a:cubicBezTo>
                    <a:cubicBezTo>
                      <a:pt x="1298" y="6287"/>
                      <a:pt x="775" y="5966"/>
                      <a:pt x="465" y="5513"/>
                    </a:cubicBezTo>
                    <a:cubicBezTo>
                      <a:pt x="382" y="5406"/>
                      <a:pt x="322" y="5299"/>
                      <a:pt x="275" y="5180"/>
                    </a:cubicBezTo>
                    <a:cubicBezTo>
                      <a:pt x="1" y="4561"/>
                      <a:pt x="167" y="3739"/>
                      <a:pt x="739" y="3382"/>
                    </a:cubicBezTo>
                    <a:cubicBezTo>
                      <a:pt x="1108" y="3144"/>
                      <a:pt x="1572" y="3120"/>
                      <a:pt x="1941" y="2894"/>
                    </a:cubicBezTo>
                    <a:cubicBezTo>
                      <a:pt x="2418" y="2596"/>
                      <a:pt x="2620" y="2013"/>
                      <a:pt x="2894" y="1513"/>
                    </a:cubicBezTo>
                    <a:cubicBezTo>
                      <a:pt x="3168" y="1013"/>
                      <a:pt x="3751" y="429"/>
                      <a:pt x="4299" y="239"/>
                    </a:cubicBezTo>
                    <a:cubicBezTo>
                      <a:pt x="4954" y="1"/>
                      <a:pt x="5692" y="37"/>
                      <a:pt x="6382" y="84"/>
                    </a:cubicBezTo>
                    <a:cubicBezTo>
                      <a:pt x="6847" y="108"/>
                      <a:pt x="7299" y="227"/>
                      <a:pt x="7704" y="453"/>
                    </a:cubicBezTo>
                    <a:cubicBezTo>
                      <a:pt x="7906" y="560"/>
                      <a:pt x="8109" y="703"/>
                      <a:pt x="8276" y="882"/>
                    </a:cubicBezTo>
                    <a:cubicBezTo>
                      <a:pt x="8561" y="1168"/>
                      <a:pt x="8764" y="1537"/>
                      <a:pt x="9097" y="1775"/>
                    </a:cubicBezTo>
                    <a:cubicBezTo>
                      <a:pt x="9633" y="2156"/>
                      <a:pt x="10347" y="2120"/>
                      <a:pt x="10978" y="2275"/>
                    </a:cubicBezTo>
                    <a:cubicBezTo>
                      <a:pt x="11812" y="2465"/>
                      <a:pt x="12574" y="3037"/>
                      <a:pt x="12836" y="3835"/>
                    </a:cubicBezTo>
                    <a:cubicBezTo>
                      <a:pt x="12919" y="4085"/>
                      <a:pt x="12943" y="4358"/>
                      <a:pt x="12907" y="46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" name="Google Shape;5801;p15"/>
              <p:cNvSpPr/>
              <p:nvPr/>
            </p:nvSpPr>
            <p:spPr>
              <a:xfrm>
                <a:off x="6311200" y="2795325"/>
                <a:ext cx="244100" cy="143925"/>
              </a:xfrm>
              <a:custGeom>
                <a:avLst/>
                <a:gdLst/>
                <a:ahLst/>
                <a:cxnLst/>
                <a:rect l="l" t="t" r="r" b="b"/>
                <a:pathLst>
                  <a:path w="9764" h="5757" extrusionOk="0">
                    <a:moveTo>
                      <a:pt x="4843" y="1"/>
                    </a:moveTo>
                    <a:cubicBezTo>
                      <a:pt x="4428" y="1"/>
                      <a:pt x="4024" y="128"/>
                      <a:pt x="3739" y="421"/>
                    </a:cubicBezTo>
                    <a:cubicBezTo>
                      <a:pt x="3191" y="445"/>
                      <a:pt x="2774" y="837"/>
                      <a:pt x="2465" y="1278"/>
                    </a:cubicBezTo>
                    <a:cubicBezTo>
                      <a:pt x="2143" y="1730"/>
                      <a:pt x="1905" y="2231"/>
                      <a:pt x="1489" y="2588"/>
                    </a:cubicBezTo>
                    <a:cubicBezTo>
                      <a:pt x="1024" y="2981"/>
                      <a:pt x="357" y="3207"/>
                      <a:pt x="167" y="3790"/>
                    </a:cubicBezTo>
                    <a:cubicBezTo>
                      <a:pt x="0" y="4302"/>
                      <a:pt x="346" y="4874"/>
                      <a:pt x="822" y="5148"/>
                    </a:cubicBezTo>
                    <a:cubicBezTo>
                      <a:pt x="1286" y="5409"/>
                      <a:pt x="1858" y="5457"/>
                      <a:pt x="2393" y="5493"/>
                    </a:cubicBezTo>
                    <a:cubicBezTo>
                      <a:pt x="4251" y="5624"/>
                      <a:pt x="6156" y="5648"/>
                      <a:pt x="8013" y="5755"/>
                    </a:cubicBezTo>
                    <a:cubicBezTo>
                      <a:pt x="8036" y="5756"/>
                      <a:pt x="8058" y="5756"/>
                      <a:pt x="8081" y="5756"/>
                    </a:cubicBezTo>
                    <a:cubicBezTo>
                      <a:pt x="8571" y="5756"/>
                      <a:pt x="9063" y="5511"/>
                      <a:pt x="9359" y="5124"/>
                    </a:cubicBezTo>
                    <a:cubicBezTo>
                      <a:pt x="9668" y="4707"/>
                      <a:pt x="9763" y="4136"/>
                      <a:pt x="9585" y="3647"/>
                    </a:cubicBezTo>
                    <a:cubicBezTo>
                      <a:pt x="9406" y="3123"/>
                      <a:pt x="8966" y="2742"/>
                      <a:pt x="8549" y="2373"/>
                    </a:cubicBezTo>
                    <a:cubicBezTo>
                      <a:pt x="8085" y="1980"/>
                      <a:pt x="7632" y="1588"/>
                      <a:pt x="7168" y="1195"/>
                    </a:cubicBezTo>
                    <a:cubicBezTo>
                      <a:pt x="6680" y="766"/>
                      <a:pt x="6168" y="337"/>
                      <a:pt x="5560" y="123"/>
                    </a:cubicBezTo>
                    <a:cubicBezTo>
                      <a:pt x="5332" y="44"/>
                      <a:pt x="5086" y="1"/>
                      <a:pt x="484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" name="Google Shape;5802;p15"/>
              <p:cNvSpPr/>
              <p:nvPr/>
            </p:nvSpPr>
            <p:spPr>
              <a:xfrm>
                <a:off x="6276800" y="2954088"/>
                <a:ext cx="261650" cy="129200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5168" extrusionOk="0">
                    <a:moveTo>
                      <a:pt x="941" y="5084"/>
                    </a:moveTo>
                    <a:lnTo>
                      <a:pt x="2917" y="5013"/>
                    </a:lnTo>
                    <a:cubicBezTo>
                      <a:pt x="2941" y="5025"/>
                      <a:pt x="2953" y="5049"/>
                      <a:pt x="2989" y="5049"/>
                    </a:cubicBezTo>
                    <a:lnTo>
                      <a:pt x="9430" y="4870"/>
                    </a:lnTo>
                    <a:cubicBezTo>
                      <a:pt x="9954" y="4942"/>
                      <a:pt x="10454" y="4418"/>
                      <a:pt x="10454" y="3882"/>
                    </a:cubicBezTo>
                    <a:cubicBezTo>
                      <a:pt x="10466" y="3346"/>
                      <a:pt x="10097" y="2858"/>
                      <a:pt x="9632" y="2596"/>
                    </a:cubicBezTo>
                    <a:cubicBezTo>
                      <a:pt x="9287" y="2394"/>
                      <a:pt x="8882" y="2298"/>
                      <a:pt x="8585" y="2036"/>
                    </a:cubicBezTo>
                    <a:cubicBezTo>
                      <a:pt x="8216" y="1727"/>
                      <a:pt x="8061" y="1227"/>
                      <a:pt x="7751" y="858"/>
                    </a:cubicBezTo>
                    <a:cubicBezTo>
                      <a:pt x="7263" y="239"/>
                      <a:pt x="6334" y="1"/>
                      <a:pt x="5608" y="298"/>
                    </a:cubicBezTo>
                    <a:cubicBezTo>
                      <a:pt x="5275" y="429"/>
                      <a:pt x="4977" y="560"/>
                      <a:pt x="4763" y="846"/>
                    </a:cubicBezTo>
                    <a:cubicBezTo>
                      <a:pt x="4560" y="1132"/>
                      <a:pt x="4370" y="1453"/>
                      <a:pt x="4048" y="1608"/>
                    </a:cubicBezTo>
                    <a:cubicBezTo>
                      <a:pt x="3596" y="1846"/>
                      <a:pt x="3025" y="1644"/>
                      <a:pt x="2548" y="1822"/>
                    </a:cubicBezTo>
                    <a:cubicBezTo>
                      <a:pt x="1929" y="2060"/>
                      <a:pt x="1715" y="2810"/>
                      <a:pt x="1262" y="3299"/>
                    </a:cubicBezTo>
                    <a:cubicBezTo>
                      <a:pt x="989" y="3584"/>
                      <a:pt x="631" y="3787"/>
                      <a:pt x="381" y="4084"/>
                    </a:cubicBezTo>
                    <a:cubicBezTo>
                      <a:pt x="119" y="4394"/>
                      <a:pt x="0" y="4870"/>
                      <a:pt x="250" y="5168"/>
                    </a:cubicBezTo>
                    <a:cubicBezTo>
                      <a:pt x="262" y="5168"/>
                      <a:pt x="227" y="5168"/>
                      <a:pt x="238" y="516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15"/>
              <p:cNvSpPr/>
              <p:nvPr/>
            </p:nvSpPr>
            <p:spPr>
              <a:xfrm>
                <a:off x="6055500" y="2790175"/>
                <a:ext cx="421800" cy="209450"/>
              </a:xfrm>
              <a:custGeom>
                <a:avLst/>
                <a:gdLst/>
                <a:ahLst/>
                <a:cxnLst/>
                <a:rect l="l" t="t" r="r" b="b"/>
                <a:pathLst>
                  <a:path w="16872" h="8378" extrusionOk="0">
                    <a:moveTo>
                      <a:pt x="7219" y="0"/>
                    </a:moveTo>
                    <a:cubicBezTo>
                      <a:pt x="6140" y="0"/>
                      <a:pt x="5064" y="527"/>
                      <a:pt x="4370" y="1365"/>
                    </a:cubicBezTo>
                    <a:cubicBezTo>
                      <a:pt x="4013" y="1805"/>
                      <a:pt x="3727" y="2329"/>
                      <a:pt x="3251" y="2651"/>
                    </a:cubicBezTo>
                    <a:cubicBezTo>
                      <a:pt x="2763" y="2972"/>
                      <a:pt x="2096" y="3032"/>
                      <a:pt x="1715" y="3484"/>
                    </a:cubicBezTo>
                    <a:cubicBezTo>
                      <a:pt x="1382" y="3889"/>
                      <a:pt x="1382" y="4461"/>
                      <a:pt x="1203" y="4949"/>
                    </a:cubicBezTo>
                    <a:cubicBezTo>
                      <a:pt x="1049" y="5365"/>
                      <a:pt x="763" y="5711"/>
                      <a:pt x="513" y="6068"/>
                    </a:cubicBezTo>
                    <a:cubicBezTo>
                      <a:pt x="263" y="6437"/>
                      <a:pt x="36" y="6830"/>
                      <a:pt x="13" y="7270"/>
                    </a:cubicBezTo>
                    <a:cubicBezTo>
                      <a:pt x="1" y="7711"/>
                      <a:pt x="251" y="8187"/>
                      <a:pt x="679" y="8294"/>
                    </a:cubicBezTo>
                    <a:lnTo>
                      <a:pt x="15919" y="8378"/>
                    </a:lnTo>
                    <a:cubicBezTo>
                      <a:pt x="15955" y="8378"/>
                      <a:pt x="16027" y="8342"/>
                      <a:pt x="16050" y="8342"/>
                    </a:cubicBezTo>
                    <a:cubicBezTo>
                      <a:pt x="16443" y="8223"/>
                      <a:pt x="16741" y="7890"/>
                      <a:pt x="16812" y="7497"/>
                    </a:cubicBezTo>
                    <a:cubicBezTo>
                      <a:pt x="16872" y="7104"/>
                      <a:pt x="16800" y="6592"/>
                      <a:pt x="16479" y="6366"/>
                    </a:cubicBezTo>
                    <a:cubicBezTo>
                      <a:pt x="16717" y="5818"/>
                      <a:pt x="16670" y="5151"/>
                      <a:pt x="16372" y="4639"/>
                    </a:cubicBezTo>
                    <a:cubicBezTo>
                      <a:pt x="16074" y="4115"/>
                      <a:pt x="15527" y="3758"/>
                      <a:pt x="14931" y="3675"/>
                    </a:cubicBezTo>
                    <a:cubicBezTo>
                      <a:pt x="14657" y="3651"/>
                      <a:pt x="14384" y="3675"/>
                      <a:pt x="14122" y="3615"/>
                    </a:cubicBezTo>
                    <a:cubicBezTo>
                      <a:pt x="13848" y="3556"/>
                      <a:pt x="13598" y="3377"/>
                      <a:pt x="13538" y="3115"/>
                    </a:cubicBezTo>
                    <a:cubicBezTo>
                      <a:pt x="13276" y="2079"/>
                      <a:pt x="12407" y="1234"/>
                      <a:pt x="11359" y="1008"/>
                    </a:cubicBezTo>
                    <a:cubicBezTo>
                      <a:pt x="10907" y="901"/>
                      <a:pt x="10443" y="913"/>
                      <a:pt x="9990" y="817"/>
                    </a:cubicBezTo>
                    <a:cubicBezTo>
                      <a:pt x="9288" y="674"/>
                      <a:pt x="8669" y="270"/>
                      <a:pt x="7978" y="91"/>
                    </a:cubicBezTo>
                    <a:cubicBezTo>
                      <a:pt x="7728" y="30"/>
                      <a:pt x="7473" y="0"/>
                      <a:pt x="721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15"/>
              <p:cNvSpPr/>
              <p:nvPr/>
            </p:nvSpPr>
            <p:spPr>
              <a:xfrm>
                <a:off x="6123075" y="2923950"/>
                <a:ext cx="227125" cy="120925"/>
              </a:xfrm>
              <a:custGeom>
                <a:avLst/>
                <a:gdLst/>
                <a:ahLst/>
                <a:cxnLst/>
                <a:rect l="l" t="t" r="r" b="b"/>
                <a:pathLst>
                  <a:path w="9085" h="4837" extrusionOk="0">
                    <a:moveTo>
                      <a:pt x="4099" y="0"/>
                    </a:moveTo>
                    <a:cubicBezTo>
                      <a:pt x="3515" y="0"/>
                      <a:pt x="2929" y="159"/>
                      <a:pt x="2429" y="467"/>
                    </a:cubicBezTo>
                    <a:cubicBezTo>
                      <a:pt x="1965" y="753"/>
                      <a:pt x="1822" y="1574"/>
                      <a:pt x="1394" y="1931"/>
                    </a:cubicBezTo>
                    <a:cubicBezTo>
                      <a:pt x="1120" y="2169"/>
                      <a:pt x="727" y="2217"/>
                      <a:pt x="441" y="2455"/>
                    </a:cubicBezTo>
                    <a:cubicBezTo>
                      <a:pt x="108" y="2729"/>
                      <a:pt x="0" y="3193"/>
                      <a:pt x="60" y="3610"/>
                    </a:cubicBezTo>
                    <a:cubicBezTo>
                      <a:pt x="108" y="4027"/>
                      <a:pt x="310" y="4455"/>
                      <a:pt x="501" y="4836"/>
                    </a:cubicBezTo>
                    <a:lnTo>
                      <a:pt x="6644" y="4622"/>
                    </a:lnTo>
                    <a:cubicBezTo>
                      <a:pt x="7204" y="4598"/>
                      <a:pt x="7823" y="4598"/>
                      <a:pt x="8382" y="4575"/>
                    </a:cubicBezTo>
                    <a:cubicBezTo>
                      <a:pt x="9002" y="3991"/>
                      <a:pt x="9085" y="2943"/>
                      <a:pt x="8585" y="2265"/>
                    </a:cubicBezTo>
                    <a:cubicBezTo>
                      <a:pt x="8121" y="1658"/>
                      <a:pt x="7335" y="1407"/>
                      <a:pt x="6680" y="1038"/>
                    </a:cubicBezTo>
                    <a:cubicBezTo>
                      <a:pt x="6227" y="788"/>
                      <a:pt x="5823" y="479"/>
                      <a:pt x="5358" y="264"/>
                    </a:cubicBezTo>
                    <a:cubicBezTo>
                      <a:pt x="4963" y="87"/>
                      <a:pt x="4532" y="0"/>
                      <a:pt x="409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15"/>
              <p:cNvSpPr/>
              <p:nvPr/>
            </p:nvSpPr>
            <p:spPr>
              <a:xfrm>
                <a:off x="5838825" y="2994775"/>
                <a:ext cx="47982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9193" h="5504" extrusionOk="0">
                    <a:moveTo>
                      <a:pt x="6569" y="1"/>
                    </a:moveTo>
                    <a:cubicBezTo>
                      <a:pt x="6318" y="1"/>
                      <a:pt x="6067" y="29"/>
                      <a:pt x="5822" y="87"/>
                    </a:cubicBezTo>
                    <a:cubicBezTo>
                      <a:pt x="4358" y="444"/>
                      <a:pt x="3215" y="1837"/>
                      <a:pt x="3155" y="3349"/>
                    </a:cubicBezTo>
                    <a:cubicBezTo>
                      <a:pt x="3005" y="3305"/>
                      <a:pt x="2853" y="3285"/>
                      <a:pt x="2699" y="3285"/>
                    </a:cubicBezTo>
                    <a:cubicBezTo>
                      <a:pt x="1594" y="3285"/>
                      <a:pt x="439" y="4338"/>
                      <a:pt x="0" y="5373"/>
                    </a:cubicBezTo>
                    <a:lnTo>
                      <a:pt x="18848" y="5504"/>
                    </a:lnTo>
                    <a:cubicBezTo>
                      <a:pt x="18931" y="5504"/>
                      <a:pt x="19098" y="5444"/>
                      <a:pt x="19169" y="5409"/>
                    </a:cubicBezTo>
                    <a:cubicBezTo>
                      <a:pt x="19193" y="4325"/>
                      <a:pt x="18395" y="3289"/>
                      <a:pt x="17336" y="3016"/>
                    </a:cubicBezTo>
                    <a:cubicBezTo>
                      <a:pt x="17014" y="2932"/>
                      <a:pt x="16657" y="2920"/>
                      <a:pt x="16335" y="2789"/>
                    </a:cubicBezTo>
                    <a:cubicBezTo>
                      <a:pt x="15752" y="2539"/>
                      <a:pt x="15407" y="1932"/>
                      <a:pt x="14919" y="1527"/>
                    </a:cubicBezTo>
                    <a:cubicBezTo>
                      <a:pt x="14428" y="1123"/>
                      <a:pt x="13789" y="937"/>
                      <a:pt x="13154" y="937"/>
                    </a:cubicBezTo>
                    <a:cubicBezTo>
                      <a:pt x="13003" y="937"/>
                      <a:pt x="12852" y="947"/>
                      <a:pt x="12704" y="968"/>
                    </a:cubicBezTo>
                    <a:cubicBezTo>
                      <a:pt x="11930" y="1075"/>
                      <a:pt x="11216" y="1432"/>
                      <a:pt x="10585" y="1908"/>
                    </a:cubicBezTo>
                    <a:cubicBezTo>
                      <a:pt x="10437" y="2010"/>
                      <a:pt x="10260" y="2133"/>
                      <a:pt x="10089" y="2133"/>
                    </a:cubicBezTo>
                    <a:cubicBezTo>
                      <a:pt x="10039" y="2133"/>
                      <a:pt x="9990" y="2123"/>
                      <a:pt x="9942" y="2099"/>
                    </a:cubicBezTo>
                    <a:cubicBezTo>
                      <a:pt x="9811" y="2039"/>
                      <a:pt x="9751" y="1908"/>
                      <a:pt x="9680" y="1777"/>
                    </a:cubicBezTo>
                    <a:cubicBezTo>
                      <a:pt x="9065" y="687"/>
                      <a:pt x="7815" y="1"/>
                      <a:pt x="6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15"/>
              <p:cNvSpPr/>
              <p:nvPr/>
            </p:nvSpPr>
            <p:spPr>
              <a:xfrm>
                <a:off x="6005600" y="3101838"/>
                <a:ext cx="324125" cy="80250"/>
              </a:xfrm>
              <a:custGeom>
                <a:avLst/>
                <a:gdLst/>
                <a:ahLst/>
                <a:cxnLst/>
                <a:rect l="l" t="t" r="r" b="b"/>
                <a:pathLst>
                  <a:path w="12965" h="3210" extrusionOk="0">
                    <a:moveTo>
                      <a:pt x="4492" y="0"/>
                    </a:moveTo>
                    <a:cubicBezTo>
                      <a:pt x="4167" y="0"/>
                      <a:pt x="3852" y="77"/>
                      <a:pt x="3573" y="257"/>
                    </a:cubicBezTo>
                    <a:cubicBezTo>
                      <a:pt x="3037" y="591"/>
                      <a:pt x="2739" y="1257"/>
                      <a:pt x="2180" y="1567"/>
                    </a:cubicBezTo>
                    <a:cubicBezTo>
                      <a:pt x="1775" y="1781"/>
                      <a:pt x="1299" y="1793"/>
                      <a:pt x="870" y="1936"/>
                    </a:cubicBezTo>
                    <a:cubicBezTo>
                      <a:pt x="430" y="2091"/>
                      <a:pt x="1" y="2472"/>
                      <a:pt x="84" y="2924"/>
                    </a:cubicBezTo>
                    <a:lnTo>
                      <a:pt x="12812" y="3210"/>
                    </a:lnTo>
                    <a:cubicBezTo>
                      <a:pt x="12824" y="3210"/>
                      <a:pt x="12872" y="3103"/>
                      <a:pt x="12895" y="3103"/>
                    </a:cubicBezTo>
                    <a:cubicBezTo>
                      <a:pt x="12964" y="2494"/>
                      <a:pt x="12402" y="1886"/>
                      <a:pt x="11785" y="1886"/>
                    </a:cubicBezTo>
                    <a:cubicBezTo>
                      <a:pt x="11763" y="1886"/>
                      <a:pt x="11740" y="1887"/>
                      <a:pt x="11717" y="1888"/>
                    </a:cubicBezTo>
                    <a:cubicBezTo>
                      <a:pt x="11380" y="1908"/>
                      <a:pt x="11043" y="2090"/>
                      <a:pt x="10712" y="2090"/>
                    </a:cubicBezTo>
                    <a:cubicBezTo>
                      <a:pt x="10634" y="2090"/>
                      <a:pt x="10556" y="2080"/>
                      <a:pt x="10478" y="2055"/>
                    </a:cubicBezTo>
                    <a:cubicBezTo>
                      <a:pt x="9966" y="1912"/>
                      <a:pt x="9764" y="1210"/>
                      <a:pt x="9252" y="1091"/>
                    </a:cubicBezTo>
                    <a:cubicBezTo>
                      <a:pt x="9193" y="1076"/>
                      <a:pt x="9135" y="1070"/>
                      <a:pt x="9077" y="1070"/>
                    </a:cubicBezTo>
                    <a:cubicBezTo>
                      <a:pt x="8712" y="1070"/>
                      <a:pt x="8358" y="1325"/>
                      <a:pt x="7978" y="1376"/>
                    </a:cubicBezTo>
                    <a:cubicBezTo>
                      <a:pt x="7917" y="1386"/>
                      <a:pt x="7857" y="1390"/>
                      <a:pt x="7798" y="1390"/>
                    </a:cubicBezTo>
                    <a:cubicBezTo>
                      <a:pt x="7195" y="1390"/>
                      <a:pt x="6666" y="924"/>
                      <a:pt x="6156" y="567"/>
                    </a:cubicBezTo>
                    <a:cubicBezTo>
                      <a:pt x="5670" y="240"/>
                      <a:pt x="5066" y="0"/>
                      <a:pt x="44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07" name="Google Shape;5807;p15"/>
            <p:cNvSpPr/>
            <p:nvPr/>
          </p:nvSpPr>
          <p:spPr>
            <a:xfrm flipH="1">
              <a:off x="7780797" y="1673952"/>
              <a:ext cx="29" cy="451162"/>
            </a:xfrm>
            <a:custGeom>
              <a:avLst/>
              <a:gdLst/>
              <a:ahLst/>
              <a:cxnLst/>
              <a:rect l="l" t="t" r="r" b="b"/>
              <a:pathLst>
                <a:path w="1" h="15360" fill="none" extrusionOk="0">
                  <a:moveTo>
                    <a:pt x="1" y="1"/>
                  </a:moveTo>
                  <a:lnTo>
                    <a:pt x="1" y="15360"/>
                  </a:lnTo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15"/>
            <p:cNvSpPr/>
            <p:nvPr/>
          </p:nvSpPr>
          <p:spPr>
            <a:xfrm flipH="1">
              <a:off x="8287531" y="1916304"/>
              <a:ext cx="169626" cy="29049"/>
            </a:xfrm>
            <a:custGeom>
              <a:avLst/>
              <a:gdLst/>
              <a:ahLst/>
              <a:cxnLst/>
              <a:rect l="l" t="t" r="r" b="b"/>
              <a:pathLst>
                <a:path w="5775" h="989" fill="none" extrusionOk="0">
                  <a:moveTo>
                    <a:pt x="0" y="989"/>
                  </a:moveTo>
                  <a:lnTo>
                    <a:pt x="5775" y="1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15"/>
            <p:cNvSpPr/>
            <p:nvPr/>
          </p:nvSpPr>
          <p:spPr>
            <a:xfrm flipH="1">
              <a:off x="8208490" y="1954077"/>
              <a:ext cx="162636" cy="29754"/>
            </a:xfrm>
            <a:custGeom>
              <a:avLst/>
              <a:gdLst/>
              <a:ahLst/>
              <a:cxnLst/>
              <a:rect l="l" t="t" r="r" b="b"/>
              <a:pathLst>
                <a:path w="5537" h="1013" fill="none" extrusionOk="0">
                  <a:moveTo>
                    <a:pt x="0" y="1013"/>
                  </a:moveTo>
                  <a:lnTo>
                    <a:pt x="5537" y="1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15"/>
            <p:cNvSpPr/>
            <p:nvPr/>
          </p:nvSpPr>
          <p:spPr>
            <a:xfrm flipH="1">
              <a:off x="8129449" y="1991498"/>
              <a:ext cx="155645" cy="30812"/>
            </a:xfrm>
            <a:custGeom>
              <a:avLst/>
              <a:gdLst/>
              <a:ahLst/>
              <a:cxnLst/>
              <a:rect l="l" t="t" r="r" b="b"/>
              <a:pathLst>
                <a:path w="5299" h="1049" fill="none" extrusionOk="0">
                  <a:moveTo>
                    <a:pt x="0" y="1048"/>
                  </a:moveTo>
                  <a:lnTo>
                    <a:pt x="5298" y="1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15"/>
            <p:cNvSpPr/>
            <p:nvPr/>
          </p:nvSpPr>
          <p:spPr>
            <a:xfrm flipH="1">
              <a:off x="8050760" y="2028918"/>
              <a:ext cx="148302" cy="31517"/>
            </a:xfrm>
            <a:custGeom>
              <a:avLst/>
              <a:gdLst/>
              <a:ahLst/>
              <a:cxnLst/>
              <a:rect l="l" t="t" r="r" b="b"/>
              <a:pathLst>
                <a:path w="5049" h="1073" fill="none" extrusionOk="0">
                  <a:moveTo>
                    <a:pt x="0" y="1072"/>
                  </a:moveTo>
                  <a:lnTo>
                    <a:pt x="5048" y="1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15"/>
            <p:cNvSpPr/>
            <p:nvPr/>
          </p:nvSpPr>
          <p:spPr>
            <a:xfrm flipH="1">
              <a:off x="7971718" y="2066339"/>
              <a:ext cx="141340" cy="32545"/>
            </a:xfrm>
            <a:custGeom>
              <a:avLst/>
              <a:gdLst/>
              <a:ahLst/>
              <a:cxnLst/>
              <a:rect l="l" t="t" r="r" b="b"/>
              <a:pathLst>
                <a:path w="4812" h="1108" fill="none" extrusionOk="0">
                  <a:moveTo>
                    <a:pt x="1" y="1108"/>
                  </a:moveTo>
                  <a:lnTo>
                    <a:pt x="4811" y="0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15"/>
            <p:cNvSpPr/>
            <p:nvPr/>
          </p:nvSpPr>
          <p:spPr>
            <a:xfrm flipH="1">
              <a:off x="7893059" y="2104112"/>
              <a:ext cx="133968" cy="33250"/>
            </a:xfrm>
            <a:custGeom>
              <a:avLst/>
              <a:gdLst/>
              <a:ahLst/>
              <a:cxnLst/>
              <a:rect l="l" t="t" r="r" b="b"/>
              <a:pathLst>
                <a:path w="4561" h="1132" fill="none" extrusionOk="0">
                  <a:moveTo>
                    <a:pt x="1" y="1131"/>
                  </a:moveTo>
                  <a:lnTo>
                    <a:pt x="4561" y="0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15"/>
            <p:cNvSpPr/>
            <p:nvPr/>
          </p:nvSpPr>
          <p:spPr>
            <a:xfrm flipH="1">
              <a:off x="7814017" y="2141532"/>
              <a:ext cx="126977" cy="34307"/>
            </a:xfrm>
            <a:custGeom>
              <a:avLst/>
              <a:gdLst/>
              <a:ahLst/>
              <a:cxnLst/>
              <a:rect l="l" t="t" r="r" b="b"/>
              <a:pathLst>
                <a:path w="4323" h="1168" fill="none" extrusionOk="0">
                  <a:moveTo>
                    <a:pt x="1" y="1167"/>
                  </a:moveTo>
                  <a:lnTo>
                    <a:pt x="4323" y="0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15"/>
            <p:cNvSpPr/>
            <p:nvPr/>
          </p:nvSpPr>
          <p:spPr>
            <a:xfrm flipH="1">
              <a:off x="7734976" y="2178953"/>
              <a:ext cx="119987" cy="35335"/>
            </a:xfrm>
            <a:custGeom>
              <a:avLst/>
              <a:gdLst/>
              <a:ahLst/>
              <a:cxnLst/>
              <a:rect l="l" t="t" r="r" b="b"/>
              <a:pathLst>
                <a:path w="4085" h="1203" fill="none" extrusionOk="0">
                  <a:moveTo>
                    <a:pt x="1" y="1203"/>
                  </a:moveTo>
                  <a:lnTo>
                    <a:pt x="4085" y="0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15"/>
            <p:cNvSpPr/>
            <p:nvPr/>
          </p:nvSpPr>
          <p:spPr>
            <a:xfrm flipH="1">
              <a:off x="7634610" y="675522"/>
              <a:ext cx="330147" cy="240620"/>
            </a:xfrm>
            <a:custGeom>
              <a:avLst/>
              <a:gdLst/>
              <a:ahLst/>
              <a:cxnLst/>
              <a:rect l="l" t="t" r="r" b="b"/>
              <a:pathLst>
                <a:path w="11240" h="8192" fill="none" extrusionOk="0">
                  <a:moveTo>
                    <a:pt x="0" y="0"/>
                  </a:moveTo>
                  <a:lnTo>
                    <a:pt x="11240" y="8192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15"/>
            <p:cNvSpPr/>
            <p:nvPr/>
          </p:nvSpPr>
          <p:spPr>
            <a:xfrm flipH="1">
              <a:off x="7634610" y="798269"/>
              <a:ext cx="330147" cy="240620"/>
            </a:xfrm>
            <a:custGeom>
              <a:avLst/>
              <a:gdLst/>
              <a:ahLst/>
              <a:cxnLst/>
              <a:rect l="l" t="t" r="r" b="b"/>
              <a:pathLst>
                <a:path w="11240" h="8192" fill="none" extrusionOk="0">
                  <a:moveTo>
                    <a:pt x="0" y="1"/>
                  </a:moveTo>
                  <a:lnTo>
                    <a:pt x="11240" y="8192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15"/>
            <p:cNvSpPr/>
            <p:nvPr/>
          </p:nvSpPr>
          <p:spPr>
            <a:xfrm flipH="1">
              <a:off x="7739529" y="724133"/>
              <a:ext cx="29" cy="112644"/>
            </a:xfrm>
            <a:custGeom>
              <a:avLst/>
              <a:gdLst/>
              <a:ahLst/>
              <a:cxnLst/>
              <a:rect l="l" t="t" r="r" b="b"/>
              <a:pathLst>
                <a:path w="1" h="3835" fill="none" extrusionOk="0">
                  <a:moveTo>
                    <a:pt x="1" y="0"/>
                  </a:moveTo>
                  <a:lnTo>
                    <a:pt x="1" y="3834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15"/>
            <p:cNvSpPr/>
            <p:nvPr/>
          </p:nvSpPr>
          <p:spPr>
            <a:xfrm flipH="1">
              <a:off x="7895849" y="724133"/>
              <a:ext cx="29" cy="117872"/>
            </a:xfrm>
            <a:custGeom>
              <a:avLst/>
              <a:gdLst/>
              <a:ahLst/>
              <a:cxnLst/>
              <a:rect l="l" t="t" r="r" b="b"/>
              <a:pathLst>
                <a:path w="1" h="4013" fill="none" extrusionOk="0">
                  <a:moveTo>
                    <a:pt x="1" y="0"/>
                  </a:moveTo>
                  <a:lnTo>
                    <a:pt x="1" y="4013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15"/>
            <p:cNvSpPr/>
            <p:nvPr/>
          </p:nvSpPr>
          <p:spPr>
            <a:xfrm flipH="1">
              <a:off x="7762586" y="944104"/>
              <a:ext cx="29" cy="107738"/>
            </a:xfrm>
            <a:custGeom>
              <a:avLst/>
              <a:gdLst/>
              <a:ahLst/>
              <a:cxnLst/>
              <a:rect l="l" t="t" r="r" b="b"/>
              <a:pathLst>
                <a:path w="1" h="3668" fill="none" extrusionOk="0">
                  <a:moveTo>
                    <a:pt x="0" y="0"/>
                  </a:moveTo>
                  <a:lnTo>
                    <a:pt x="0" y="3668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15"/>
            <p:cNvSpPr/>
            <p:nvPr/>
          </p:nvSpPr>
          <p:spPr>
            <a:xfrm flipH="1">
              <a:off x="8015102" y="2010032"/>
              <a:ext cx="706790" cy="272812"/>
            </a:xfrm>
            <a:custGeom>
              <a:avLst/>
              <a:gdLst/>
              <a:ahLst/>
              <a:cxnLst/>
              <a:rect l="l" t="t" r="r" b="b"/>
              <a:pathLst>
                <a:path w="24063" h="9288" fill="none" extrusionOk="0">
                  <a:moveTo>
                    <a:pt x="0" y="1"/>
                  </a:moveTo>
                  <a:lnTo>
                    <a:pt x="24063" y="9287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15"/>
            <p:cNvSpPr/>
            <p:nvPr/>
          </p:nvSpPr>
          <p:spPr>
            <a:xfrm flipH="1">
              <a:off x="8015102" y="2120884"/>
              <a:ext cx="706790" cy="273164"/>
            </a:xfrm>
            <a:custGeom>
              <a:avLst/>
              <a:gdLst/>
              <a:ahLst/>
              <a:cxnLst/>
              <a:rect l="l" t="t" r="r" b="b"/>
              <a:pathLst>
                <a:path w="24063" h="9300" fill="none" extrusionOk="0">
                  <a:moveTo>
                    <a:pt x="0" y="1"/>
                  </a:moveTo>
                  <a:lnTo>
                    <a:pt x="24063" y="9300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15"/>
            <p:cNvSpPr/>
            <p:nvPr/>
          </p:nvSpPr>
          <p:spPr>
            <a:xfrm flipH="1">
              <a:off x="8540722" y="1982745"/>
              <a:ext cx="29" cy="95519"/>
            </a:xfrm>
            <a:custGeom>
              <a:avLst/>
              <a:gdLst/>
              <a:ahLst/>
              <a:cxnLst/>
              <a:rect l="l" t="t" r="r" b="b"/>
              <a:pathLst>
                <a:path w="1" h="3252" fill="none" extrusionOk="0">
                  <a:moveTo>
                    <a:pt x="1" y="1"/>
                  </a:moveTo>
                  <a:lnTo>
                    <a:pt x="1" y="3251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15"/>
            <p:cNvSpPr/>
            <p:nvPr/>
          </p:nvSpPr>
          <p:spPr>
            <a:xfrm flipH="1">
              <a:off x="8315494" y="2167057"/>
              <a:ext cx="29" cy="109148"/>
            </a:xfrm>
            <a:custGeom>
              <a:avLst/>
              <a:gdLst/>
              <a:ahLst/>
              <a:cxnLst/>
              <a:rect l="l" t="t" r="r" b="b"/>
              <a:pathLst>
                <a:path w="1" h="3716" fill="none" extrusionOk="0">
                  <a:moveTo>
                    <a:pt x="0" y="0"/>
                  </a:moveTo>
                  <a:lnTo>
                    <a:pt x="0" y="3715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15"/>
            <p:cNvSpPr/>
            <p:nvPr/>
          </p:nvSpPr>
          <p:spPr>
            <a:xfrm flipH="1">
              <a:off x="8177355" y="2117388"/>
              <a:ext cx="29" cy="104243"/>
            </a:xfrm>
            <a:custGeom>
              <a:avLst/>
              <a:gdLst/>
              <a:ahLst/>
              <a:cxnLst/>
              <a:rect l="l" t="t" r="r" b="b"/>
              <a:pathLst>
                <a:path w="1" h="3549" fill="none" extrusionOk="0">
                  <a:moveTo>
                    <a:pt x="0" y="1"/>
                  </a:moveTo>
                  <a:lnTo>
                    <a:pt x="0" y="3549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15"/>
            <p:cNvSpPr/>
            <p:nvPr/>
          </p:nvSpPr>
          <p:spPr>
            <a:xfrm flipH="1">
              <a:off x="8493168" y="2209735"/>
              <a:ext cx="29" cy="95490"/>
            </a:xfrm>
            <a:custGeom>
              <a:avLst/>
              <a:gdLst/>
              <a:ahLst/>
              <a:cxnLst/>
              <a:rect l="l" t="t" r="r" b="b"/>
              <a:pathLst>
                <a:path w="1" h="3251" fill="none" extrusionOk="0">
                  <a:moveTo>
                    <a:pt x="1" y="0"/>
                  </a:moveTo>
                  <a:lnTo>
                    <a:pt x="1" y="3250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15"/>
            <p:cNvSpPr/>
            <p:nvPr/>
          </p:nvSpPr>
          <p:spPr>
            <a:xfrm flipH="1">
              <a:off x="7657697" y="2497880"/>
              <a:ext cx="286793" cy="102510"/>
            </a:xfrm>
            <a:custGeom>
              <a:avLst/>
              <a:gdLst/>
              <a:ahLst/>
              <a:cxnLst/>
              <a:rect l="l" t="t" r="r" b="b"/>
              <a:pathLst>
                <a:path w="9764" h="3490" fill="none" extrusionOk="0">
                  <a:moveTo>
                    <a:pt x="1" y="1"/>
                  </a:moveTo>
                  <a:lnTo>
                    <a:pt x="9764" y="3489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15"/>
            <p:cNvSpPr/>
            <p:nvPr/>
          </p:nvSpPr>
          <p:spPr>
            <a:xfrm flipH="1">
              <a:off x="7780445" y="2449268"/>
              <a:ext cx="29" cy="107738"/>
            </a:xfrm>
            <a:custGeom>
              <a:avLst/>
              <a:gdLst/>
              <a:ahLst/>
              <a:cxnLst/>
              <a:rect l="l" t="t" r="r" b="b"/>
              <a:pathLst>
                <a:path w="1" h="3668" fill="none" extrusionOk="0">
                  <a:moveTo>
                    <a:pt x="1" y="3668"/>
                  </a:moveTo>
                  <a:lnTo>
                    <a:pt x="1" y="1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15"/>
            <p:cNvSpPr/>
            <p:nvPr/>
          </p:nvSpPr>
          <p:spPr>
            <a:xfrm flipH="1">
              <a:off x="7655230" y="2408352"/>
              <a:ext cx="248344" cy="87119"/>
            </a:xfrm>
            <a:custGeom>
              <a:avLst/>
              <a:gdLst/>
              <a:ahLst/>
              <a:cxnLst/>
              <a:rect l="l" t="t" r="r" b="b"/>
              <a:pathLst>
                <a:path w="8455" h="2966" fill="none" extrusionOk="0">
                  <a:moveTo>
                    <a:pt x="1" y="1"/>
                  </a:moveTo>
                  <a:lnTo>
                    <a:pt x="8454" y="2965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15"/>
            <p:cNvSpPr/>
            <p:nvPr/>
          </p:nvSpPr>
          <p:spPr>
            <a:xfrm flipH="1">
              <a:off x="7632495" y="2684278"/>
              <a:ext cx="40270" cy="192742"/>
            </a:xfrm>
            <a:custGeom>
              <a:avLst/>
              <a:gdLst/>
              <a:ahLst/>
              <a:cxnLst/>
              <a:rect l="l" t="t" r="r" b="b"/>
              <a:pathLst>
                <a:path w="1371" h="6562" fill="none" extrusionOk="0">
                  <a:moveTo>
                    <a:pt x="1311" y="6561"/>
                  </a:moveTo>
                  <a:lnTo>
                    <a:pt x="1370" y="1"/>
                  </a:lnTo>
                  <a:lnTo>
                    <a:pt x="1" y="1"/>
                  </a:lnTo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15"/>
            <p:cNvSpPr/>
            <p:nvPr/>
          </p:nvSpPr>
          <p:spPr>
            <a:xfrm flipH="1">
              <a:off x="7568845" y="2870323"/>
              <a:ext cx="139578" cy="102158"/>
            </a:xfrm>
            <a:custGeom>
              <a:avLst/>
              <a:gdLst/>
              <a:ahLst/>
              <a:cxnLst/>
              <a:rect l="l" t="t" r="r" b="b"/>
              <a:pathLst>
                <a:path w="4752" h="3478" extrusionOk="0">
                  <a:moveTo>
                    <a:pt x="2465" y="1"/>
                  </a:moveTo>
                  <a:lnTo>
                    <a:pt x="2465" y="37"/>
                  </a:lnTo>
                  <a:cubicBezTo>
                    <a:pt x="2382" y="49"/>
                    <a:pt x="2298" y="72"/>
                    <a:pt x="2215" y="108"/>
                  </a:cubicBezTo>
                  <a:cubicBezTo>
                    <a:pt x="1632" y="346"/>
                    <a:pt x="1144" y="918"/>
                    <a:pt x="1001" y="1620"/>
                  </a:cubicBezTo>
                  <a:cubicBezTo>
                    <a:pt x="953" y="1834"/>
                    <a:pt x="941" y="2061"/>
                    <a:pt x="882" y="2275"/>
                  </a:cubicBezTo>
                  <a:cubicBezTo>
                    <a:pt x="822" y="2489"/>
                    <a:pt x="703" y="2692"/>
                    <a:pt x="524" y="2775"/>
                  </a:cubicBezTo>
                  <a:cubicBezTo>
                    <a:pt x="429" y="2823"/>
                    <a:pt x="310" y="2823"/>
                    <a:pt x="203" y="2858"/>
                  </a:cubicBezTo>
                  <a:cubicBezTo>
                    <a:pt x="96" y="2906"/>
                    <a:pt x="1" y="3037"/>
                    <a:pt x="36" y="3156"/>
                  </a:cubicBezTo>
                  <a:cubicBezTo>
                    <a:pt x="739" y="3204"/>
                    <a:pt x="1429" y="3239"/>
                    <a:pt x="2132" y="3287"/>
                  </a:cubicBezTo>
                  <a:cubicBezTo>
                    <a:pt x="2191" y="3287"/>
                    <a:pt x="2251" y="3287"/>
                    <a:pt x="2310" y="3299"/>
                  </a:cubicBezTo>
                  <a:lnTo>
                    <a:pt x="2298" y="3299"/>
                  </a:lnTo>
                  <a:cubicBezTo>
                    <a:pt x="2727" y="3335"/>
                    <a:pt x="3156" y="3370"/>
                    <a:pt x="3584" y="3394"/>
                  </a:cubicBezTo>
                  <a:cubicBezTo>
                    <a:pt x="3953" y="3418"/>
                    <a:pt x="4334" y="3442"/>
                    <a:pt x="4703" y="3478"/>
                  </a:cubicBezTo>
                  <a:cubicBezTo>
                    <a:pt x="4751" y="3358"/>
                    <a:pt x="4668" y="3216"/>
                    <a:pt x="4573" y="3168"/>
                  </a:cubicBezTo>
                  <a:cubicBezTo>
                    <a:pt x="4477" y="3097"/>
                    <a:pt x="4358" y="3085"/>
                    <a:pt x="4263" y="3025"/>
                  </a:cubicBezTo>
                  <a:cubicBezTo>
                    <a:pt x="4096" y="2918"/>
                    <a:pt x="3989" y="2704"/>
                    <a:pt x="3965" y="2489"/>
                  </a:cubicBezTo>
                  <a:cubicBezTo>
                    <a:pt x="3918" y="2263"/>
                    <a:pt x="3930" y="2049"/>
                    <a:pt x="3906" y="1823"/>
                  </a:cubicBezTo>
                  <a:cubicBezTo>
                    <a:pt x="3822" y="1025"/>
                    <a:pt x="3299" y="310"/>
                    <a:pt x="2644" y="72"/>
                  </a:cubicBezTo>
                  <a:cubicBezTo>
                    <a:pt x="2632" y="60"/>
                    <a:pt x="2620" y="60"/>
                    <a:pt x="2608" y="49"/>
                  </a:cubicBezTo>
                  <a:lnTo>
                    <a:pt x="2608" y="13"/>
                  </a:lnTo>
                  <a:cubicBezTo>
                    <a:pt x="2584" y="13"/>
                    <a:pt x="2560" y="25"/>
                    <a:pt x="2525" y="25"/>
                  </a:cubicBezTo>
                  <a:cubicBezTo>
                    <a:pt x="2501" y="25"/>
                    <a:pt x="2489" y="13"/>
                    <a:pt x="2465" y="1"/>
                  </a:cubicBez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15"/>
            <p:cNvSpPr/>
            <p:nvPr/>
          </p:nvSpPr>
          <p:spPr>
            <a:xfrm flipH="1">
              <a:off x="7635991" y="2873495"/>
              <a:ext cx="72433" cy="93375"/>
            </a:xfrm>
            <a:custGeom>
              <a:avLst/>
              <a:gdLst/>
              <a:ahLst/>
              <a:cxnLst/>
              <a:rect l="l" t="t" r="r" b="b"/>
              <a:pathLst>
                <a:path w="2466" h="3179" extrusionOk="0">
                  <a:moveTo>
                    <a:pt x="2215" y="0"/>
                  </a:moveTo>
                  <a:cubicBezTo>
                    <a:pt x="1632" y="238"/>
                    <a:pt x="1144" y="810"/>
                    <a:pt x="1001" y="1512"/>
                  </a:cubicBezTo>
                  <a:cubicBezTo>
                    <a:pt x="953" y="1726"/>
                    <a:pt x="941" y="1953"/>
                    <a:pt x="882" y="2167"/>
                  </a:cubicBezTo>
                  <a:cubicBezTo>
                    <a:pt x="822" y="2381"/>
                    <a:pt x="703" y="2584"/>
                    <a:pt x="524" y="2667"/>
                  </a:cubicBezTo>
                  <a:cubicBezTo>
                    <a:pt x="429" y="2715"/>
                    <a:pt x="310" y="2715"/>
                    <a:pt x="203" y="2750"/>
                  </a:cubicBezTo>
                  <a:cubicBezTo>
                    <a:pt x="108" y="2798"/>
                    <a:pt x="1" y="2929"/>
                    <a:pt x="36" y="3048"/>
                  </a:cubicBezTo>
                  <a:cubicBezTo>
                    <a:pt x="739" y="3096"/>
                    <a:pt x="1429" y="3131"/>
                    <a:pt x="2132" y="3179"/>
                  </a:cubicBezTo>
                  <a:cubicBezTo>
                    <a:pt x="2465" y="2715"/>
                    <a:pt x="2370" y="2060"/>
                    <a:pt x="2263" y="1500"/>
                  </a:cubicBezTo>
                  <a:cubicBezTo>
                    <a:pt x="2203" y="1167"/>
                    <a:pt x="2144" y="833"/>
                    <a:pt x="2179" y="500"/>
                  </a:cubicBezTo>
                  <a:cubicBezTo>
                    <a:pt x="2203" y="333"/>
                    <a:pt x="2251" y="155"/>
                    <a:pt x="2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15"/>
            <p:cNvSpPr/>
            <p:nvPr/>
          </p:nvSpPr>
          <p:spPr>
            <a:xfrm flipH="1">
              <a:off x="7568845" y="2872438"/>
              <a:ext cx="61947" cy="100043"/>
            </a:xfrm>
            <a:custGeom>
              <a:avLst/>
              <a:gdLst/>
              <a:ahLst/>
              <a:cxnLst/>
              <a:rect l="l" t="t" r="r" b="b"/>
              <a:pathLst>
                <a:path w="2109" h="3406" extrusionOk="0">
                  <a:moveTo>
                    <a:pt x="1" y="0"/>
                  </a:moveTo>
                  <a:cubicBezTo>
                    <a:pt x="1" y="0"/>
                    <a:pt x="1" y="12"/>
                    <a:pt x="1" y="24"/>
                  </a:cubicBezTo>
                  <a:cubicBezTo>
                    <a:pt x="60" y="155"/>
                    <a:pt x="286" y="286"/>
                    <a:pt x="382" y="429"/>
                  </a:cubicBezTo>
                  <a:cubicBezTo>
                    <a:pt x="477" y="584"/>
                    <a:pt x="536" y="774"/>
                    <a:pt x="584" y="953"/>
                  </a:cubicBezTo>
                  <a:cubicBezTo>
                    <a:pt x="656" y="1346"/>
                    <a:pt x="620" y="1751"/>
                    <a:pt x="620" y="2155"/>
                  </a:cubicBezTo>
                  <a:cubicBezTo>
                    <a:pt x="632" y="2548"/>
                    <a:pt x="679" y="2965"/>
                    <a:pt x="917" y="3298"/>
                  </a:cubicBezTo>
                  <a:cubicBezTo>
                    <a:pt x="917" y="3310"/>
                    <a:pt x="929" y="3322"/>
                    <a:pt x="941" y="3322"/>
                  </a:cubicBezTo>
                  <a:cubicBezTo>
                    <a:pt x="1310" y="3346"/>
                    <a:pt x="1691" y="3370"/>
                    <a:pt x="2060" y="3406"/>
                  </a:cubicBezTo>
                  <a:cubicBezTo>
                    <a:pt x="2108" y="3286"/>
                    <a:pt x="2025" y="3144"/>
                    <a:pt x="1930" y="3096"/>
                  </a:cubicBezTo>
                  <a:cubicBezTo>
                    <a:pt x="1834" y="3025"/>
                    <a:pt x="1715" y="3013"/>
                    <a:pt x="1620" y="2953"/>
                  </a:cubicBezTo>
                  <a:cubicBezTo>
                    <a:pt x="1453" y="2846"/>
                    <a:pt x="1346" y="2632"/>
                    <a:pt x="1322" y="2417"/>
                  </a:cubicBezTo>
                  <a:cubicBezTo>
                    <a:pt x="1275" y="2191"/>
                    <a:pt x="1287" y="1977"/>
                    <a:pt x="1263" y="1751"/>
                  </a:cubicBezTo>
                  <a:cubicBezTo>
                    <a:pt x="1179" y="953"/>
                    <a:pt x="656" y="23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15"/>
            <p:cNvSpPr/>
            <p:nvPr/>
          </p:nvSpPr>
          <p:spPr>
            <a:xfrm flipH="1">
              <a:off x="7583531" y="1246259"/>
              <a:ext cx="102510" cy="29"/>
            </a:xfrm>
            <a:custGeom>
              <a:avLst/>
              <a:gdLst/>
              <a:ahLst/>
              <a:cxnLst/>
              <a:rect l="l" t="t" r="r" b="b"/>
              <a:pathLst>
                <a:path w="3490" h="1" fill="none" extrusionOk="0">
                  <a:moveTo>
                    <a:pt x="1" y="0"/>
                  </a:moveTo>
                  <a:lnTo>
                    <a:pt x="3489" y="0"/>
                  </a:lnTo>
                </a:path>
              </a:pathLst>
            </a:custGeom>
            <a:noFill/>
            <a:ln w="3875" cap="rnd" cmpd="sng">
              <a:solidFill>
                <a:srgbClr val="7659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15"/>
            <p:cNvSpPr/>
            <p:nvPr/>
          </p:nvSpPr>
          <p:spPr>
            <a:xfrm flipH="1">
              <a:off x="7581446" y="1315490"/>
              <a:ext cx="101805" cy="29"/>
            </a:xfrm>
            <a:custGeom>
              <a:avLst/>
              <a:gdLst/>
              <a:ahLst/>
              <a:cxnLst/>
              <a:rect l="l" t="t" r="r" b="b"/>
              <a:pathLst>
                <a:path w="3466" h="1" fill="none" extrusionOk="0">
                  <a:moveTo>
                    <a:pt x="1" y="1"/>
                  </a:moveTo>
                  <a:lnTo>
                    <a:pt x="3465" y="1"/>
                  </a:lnTo>
                </a:path>
              </a:pathLst>
            </a:custGeom>
            <a:noFill/>
            <a:ln w="3875" cap="rnd" cmpd="sng">
              <a:solidFill>
                <a:srgbClr val="7659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15"/>
            <p:cNvSpPr/>
            <p:nvPr/>
          </p:nvSpPr>
          <p:spPr>
            <a:xfrm flipH="1">
              <a:off x="7235232" y="1051813"/>
              <a:ext cx="360929" cy="1220897"/>
            </a:xfrm>
            <a:custGeom>
              <a:avLst/>
              <a:gdLst/>
              <a:ahLst/>
              <a:cxnLst/>
              <a:rect l="l" t="t" r="r" b="b"/>
              <a:pathLst>
                <a:path w="12288" h="41566" extrusionOk="0">
                  <a:moveTo>
                    <a:pt x="2048" y="1"/>
                  </a:moveTo>
                  <a:cubicBezTo>
                    <a:pt x="917" y="1"/>
                    <a:pt x="0" y="917"/>
                    <a:pt x="0" y="2048"/>
                  </a:cubicBezTo>
                  <a:lnTo>
                    <a:pt x="0" y="39517"/>
                  </a:lnTo>
                  <a:cubicBezTo>
                    <a:pt x="0" y="40648"/>
                    <a:pt x="917" y="41565"/>
                    <a:pt x="2048" y="41565"/>
                  </a:cubicBezTo>
                  <a:lnTo>
                    <a:pt x="10240" y="41565"/>
                  </a:lnTo>
                  <a:cubicBezTo>
                    <a:pt x="11371" y="41565"/>
                    <a:pt x="12288" y="40648"/>
                    <a:pt x="12288" y="39517"/>
                  </a:cubicBezTo>
                  <a:lnTo>
                    <a:pt x="12288" y="2048"/>
                  </a:lnTo>
                  <a:cubicBezTo>
                    <a:pt x="12288" y="917"/>
                    <a:pt x="11371" y="1"/>
                    <a:pt x="10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15"/>
            <p:cNvSpPr/>
            <p:nvPr/>
          </p:nvSpPr>
          <p:spPr>
            <a:xfrm flipH="1">
              <a:off x="7266015" y="1038859"/>
              <a:ext cx="360929" cy="1221250"/>
            </a:xfrm>
            <a:custGeom>
              <a:avLst/>
              <a:gdLst/>
              <a:ahLst/>
              <a:cxnLst/>
              <a:rect l="l" t="t" r="r" b="b"/>
              <a:pathLst>
                <a:path w="12288" h="41578" extrusionOk="0">
                  <a:moveTo>
                    <a:pt x="2049" y="1"/>
                  </a:moveTo>
                  <a:cubicBezTo>
                    <a:pt x="917" y="1"/>
                    <a:pt x="1" y="918"/>
                    <a:pt x="1" y="2049"/>
                  </a:cubicBezTo>
                  <a:lnTo>
                    <a:pt x="1" y="39530"/>
                  </a:lnTo>
                  <a:cubicBezTo>
                    <a:pt x="1" y="40661"/>
                    <a:pt x="917" y="41578"/>
                    <a:pt x="2049" y="41578"/>
                  </a:cubicBezTo>
                  <a:lnTo>
                    <a:pt x="10240" y="41578"/>
                  </a:lnTo>
                  <a:cubicBezTo>
                    <a:pt x="11371" y="41578"/>
                    <a:pt x="12288" y="40661"/>
                    <a:pt x="12288" y="39530"/>
                  </a:cubicBezTo>
                  <a:lnTo>
                    <a:pt x="12288" y="2049"/>
                  </a:lnTo>
                  <a:cubicBezTo>
                    <a:pt x="12288" y="918"/>
                    <a:pt x="11371" y="1"/>
                    <a:pt x="102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15"/>
            <p:cNvSpPr/>
            <p:nvPr/>
          </p:nvSpPr>
          <p:spPr>
            <a:xfrm flipH="1">
              <a:off x="7330340" y="1150827"/>
              <a:ext cx="235391" cy="271226"/>
            </a:xfrm>
            <a:custGeom>
              <a:avLst/>
              <a:gdLst/>
              <a:ahLst/>
              <a:cxnLst/>
              <a:rect l="l" t="t" r="r" b="b"/>
              <a:pathLst>
                <a:path w="8014" h="9234" extrusionOk="0">
                  <a:moveTo>
                    <a:pt x="4310" y="1"/>
                  </a:moveTo>
                  <a:cubicBezTo>
                    <a:pt x="4077" y="1"/>
                    <a:pt x="3830" y="45"/>
                    <a:pt x="3572" y="142"/>
                  </a:cubicBezTo>
                  <a:cubicBezTo>
                    <a:pt x="2953" y="368"/>
                    <a:pt x="2405" y="761"/>
                    <a:pt x="2108" y="1368"/>
                  </a:cubicBezTo>
                  <a:cubicBezTo>
                    <a:pt x="1667" y="2237"/>
                    <a:pt x="1834" y="3380"/>
                    <a:pt x="2512" y="4095"/>
                  </a:cubicBezTo>
                  <a:cubicBezTo>
                    <a:pt x="2667" y="4261"/>
                    <a:pt x="2870" y="4428"/>
                    <a:pt x="2905" y="4654"/>
                  </a:cubicBezTo>
                  <a:cubicBezTo>
                    <a:pt x="2953" y="4928"/>
                    <a:pt x="2751" y="5190"/>
                    <a:pt x="2489" y="5297"/>
                  </a:cubicBezTo>
                  <a:cubicBezTo>
                    <a:pt x="2391" y="5334"/>
                    <a:pt x="2288" y="5350"/>
                    <a:pt x="2183" y="5350"/>
                  </a:cubicBezTo>
                  <a:cubicBezTo>
                    <a:pt x="2019" y="5350"/>
                    <a:pt x="1851" y="5312"/>
                    <a:pt x="1691" y="5262"/>
                  </a:cubicBezTo>
                  <a:cubicBezTo>
                    <a:pt x="1417" y="5166"/>
                    <a:pt x="1167" y="5012"/>
                    <a:pt x="881" y="4964"/>
                  </a:cubicBezTo>
                  <a:cubicBezTo>
                    <a:pt x="834" y="4956"/>
                    <a:pt x="786" y="4952"/>
                    <a:pt x="738" y="4952"/>
                  </a:cubicBezTo>
                  <a:cubicBezTo>
                    <a:pt x="492" y="4952"/>
                    <a:pt x="243" y="5055"/>
                    <a:pt x="143" y="5273"/>
                  </a:cubicBezTo>
                  <a:cubicBezTo>
                    <a:pt x="0" y="5595"/>
                    <a:pt x="262" y="5964"/>
                    <a:pt x="560" y="6154"/>
                  </a:cubicBezTo>
                  <a:cubicBezTo>
                    <a:pt x="921" y="6389"/>
                    <a:pt x="1351" y="6515"/>
                    <a:pt x="1776" y="6515"/>
                  </a:cubicBezTo>
                  <a:cubicBezTo>
                    <a:pt x="1912" y="6515"/>
                    <a:pt x="2047" y="6502"/>
                    <a:pt x="2179" y="6476"/>
                  </a:cubicBezTo>
                  <a:lnTo>
                    <a:pt x="2179" y="6476"/>
                  </a:lnTo>
                  <a:cubicBezTo>
                    <a:pt x="1905" y="7107"/>
                    <a:pt x="1786" y="7798"/>
                    <a:pt x="1822" y="8488"/>
                  </a:cubicBezTo>
                  <a:cubicBezTo>
                    <a:pt x="1834" y="8750"/>
                    <a:pt x="1941" y="9083"/>
                    <a:pt x="2203" y="9107"/>
                  </a:cubicBezTo>
                  <a:cubicBezTo>
                    <a:pt x="2208" y="9108"/>
                    <a:pt x="2213" y="9108"/>
                    <a:pt x="2219" y="9108"/>
                  </a:cubicBezTo>
                  <a:cubicBezTo>
                    <a:pt x="2448" y="9108"/>
                    <a:pt x="2598" y="8852"/>
                    <a:pt x="2703" y="8643"/>
                  </a:cubicBezTo>
                  <a:cubicBezTo>
                    <a:pt x="2905" y="8155"/>
                    <a:pt x="3120" y="7667"/>
                    <a:pt x="3334" y="7190"/>
                  </a:cubicBezTo>
                  <a:cubicBezTo>
                    <a:pt x="3410" y="7006"/>
                    <a:pt x="3546" y="6791"/>
                    <a:pt x="3731" y="6791"/>
                  </a:cubicBezTo>
                  <a:cubicBezTo>
                    <a:pt x="3749" y="6791"/>
                    <a:pt x="3768" y="6793"/>
                    <a:pt x="3786" y="6797"/>
                  </a:cubicBezTo>
                  <a:cubicBezTo>
                    <a:pt x="3989" y="6845"/>
                    <a:pt x="4048" y="7095"/>
                    <a:pt x="4060" y="7297"/>
                  </a:cubicBezTo>
                  <a:cubicBezTo>
                    <a:pt x="4084" y="7702"/>
                    <a:pt x="4108" y="8095"/>
                    <a:pt x="4132" y="8500"/>
                  </a:cubicBezTo>
                  <a:cubicBezTo>
                    <a:pt x="4132" y="8667"/>
                    <a:pt x="4144" y="8845"/>
                    <a:pt x="4227" y="9000"/>
                  </a:cubicBezTo>
                  <a:cubicBezTo>
                    <a:pt x="4299" y="9135"/>
                    <a:pt x="4444" y="9233"/>
                    <a:pt x="4590" y="9233"/>
                  </a:cubicBezTo>
                  <a:cubicBezTo>
                    <a:pt x="4612" y="9233"/>
                    <a:pt x="4634" y="9231"/>
                    <a:pt x="4656" y="9226"/>
                  </a:cubicBezTo>
                  <a:cubicBezTo>
                    <a:pt x="4870" y="9167"/>
                    <a:pt x="4941" y="8905"/>
                    <a:pt x="4989" y="8679"/>
                  </a:cubicBezTo>
                  <a:cubicBezTo>
                    <a:pt x="5108" y="8000"/>
                    <a:pt x="5215" y="7333"/>
                    <a:pt x="5334" y="6655"/>
                  </a:cubicBezTo>
                  <a:cubicBezTo>
                    <a:pt x="5513" y="7178"/>
                    <a:pt x="5680" y="7702"/>
                    <a:pt x="5858" y="8226"/>
                  </a:cubicBezTo>
                  <a:cubicBezTo>
                    <a:pt x="5951" y="8538"/>
                    <a:pt x="6144" y="8906"/>
                    <a:pt x="6460" y="8906"/>
                  </a:cubicBezTo>
                  <a:cubicBezTo>
                    <a:pt x="6469" y="8906"/>
                    <a:pt x="6479" y="8906"/>
                    <a:pt x="6489" y="8905"/>
                  </a:cubicBezTo>
                  <a:cubicBezTo>
                    <a:pt x="6846" y="8881"/>
                    <a:pt x="6977" y="8440"/>
                    <a:pt x="6965" y="8095"/>
                  </a:cubicBezTo>
                  <a:cubicBezTo>
                    <a:pt x="6942" y="7417"/>
                    <a:pt x="6656" y="6762"/>
                    <a:pt x="6192" y="6274"/>
                  </a:cubicBezTo>
                  <a:cubicBezTo>
                    <a:pt x="6787" y="6000"/>
                    <a:pt x="7311" y="5559"/>
                    <a:pt x="7680" y="5012"/>
                  </a:cubicBezTo>
                  <a:cubicBezTo>
                    <a:pt x="7882" y="4726"/>
                    <a:pt x="8013" y="4285"/>
                    <a:pt x="7739" y="4083"/>
                  </a:cubicBezTo>
                  <a:cubicBezTo>
                    <a:pt x="7663" y="4023"/>
                    <a:pt x="7574" y="3999"/>
                    <a:pt x="7482" y="3999"/>
                  </a:cubicBezTo>
                  <a:cubicBezTo>
                    <a:pt x="7315" y="3999"/>
                    <a:pt x="7135" y="4079"/>
                    <a:pt x="6989" y="4178"/>
                  </a:cubicBezTo>
                  <a:cubicBezTo>
                    <a:pt x="6775" y="4345"/>
                    <a:pt x="6584" y="4547"/>
                    <a:pt x="6322" y="4607"/>
                  </a:cubicBezTo>
                  <a:cubicBezTo>
                    <a:pt x="6296" y="4613"/>
                    <a:pt x="6268" y="4617"/>
                    <a:pt x="6239" y="4617"/>
                  </a:cubicBezTo>
                  <a:cubicBezTo>
                    <a:pt x="6065" y="4617"/>
                    <a:pt x="5875" y="4497"/>
                    <a:pt x="5906" y="4333"/>
                  </a:cubicBezTo>
                  <a:cubicBezTo>
                    <a:pt x="5918" y="4261"/>
                    <a:pt x="5953" y="4214"/>
                    <a:pt x="6001" y="4154"/>
                  </a:cubicBezTo>
                  <a:cubicBezTo>
                    <a:pt x="7097" y="2647"/>
                    <a:pt x="6112" y="1"/>
                    <a:pt x="43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15"/>
            <p:cNvSpPr/>
            <p:nvPr/>
          </p:nvSpPr>
          <p:spPr>
            <a:xfrm flipH="1">
              <a:off x="7412231" y="1446990"/>
              <a:ext cx="122336" cy="217356"/>
            </a:xfrm>
            <a:custGeom>
              <a:avLst/>
              <a:gdLst/>
              <a:ahLst/>
              <a:cxnLst/>
              <a:rect l="l" t="t" r="r" b="b"/>
              <a:pathLst>
                <a:path w="4165" h="7400" extrusionOk="0">
                  <a:moveTo>
                    <a:pt x="2255" y="0"/>
                  </a:moveTo>
                  <a:cubicBezTo>
                    <a:pt x="2056" y="0"/>
                    <a:pt x="1806" y="227"/>
                    <a:pt x="1821" y="501"/>
                  </a:cubicBezTo>
                  <a:cubicBezTo>
                    <a:pt x="1856" y="1048"/>
                    <a:pt x="1856" y="1596"/>
                    <a:pt x="1844" y="2144"/>
                  </a:cubicBezTo>
                  <a:cubicBezTo>
                    <a:pt x="1368" y="2120"/>
                    <a:pt x="892" y="2108"/>
                    <a:pt x="416" y="2096"/>
                  </a:cubicBezTo>
                  <a:cubicBezTo>
                    <a:pt x="410" y="2096"/>
                    <a:pt x="404" y="2096"/>
                    <a:pt x="399" y="2096"/>
                  </a:cubicBezTo>
                  <a:cubicBezTo>
                    <a:pt x="0" y="2096"/>
                    <a:pt x="52" y="2930"/>
                    <a:pt x="475" y="2941"/>
                  </a:cubicBezTo>
                  <a:cubicBezTo>
                    <a:pt x="916" y="2953"/>
                    <a:pt x="1356" y="2977"/>
                    <a:pt x="1797" y="2989"/>
                  </a:cubicBezTo>
                  <a:cubicBezTo>
                    <a:pt x="1702" y="4299"/>
                    <a:pt x="1475" y="5596"/>
                    <a:pt x="1118" y="6882"/>
                  </a:cubicBezTo>
                  <a:cubicBezTo>
                    <a:pt x="1031" y="7187"/>
                    <a:pt x="1219" y="7399"/>
                    <a:pt x="1410" y="7399"/>
                  </a:cubicBezTo>
                  <a:cubicBezTo>
                    <a:pt x="1533" y="7399"/>
                    <a:pt x="1658" y="7313"/>
                    <a:pt x="1713" y="7109"/>
                  </a:cubicBezTo>
                  <a:cubicBezTo>
                    <a:pt x="2094" y="5751"/>
                    <a:pt x="2344" y="4394"/>
                    <a:pt x="2452" y="3013"/>
                  </a:cubicBezTo>
                  <a:cubicBezTo>
                    <a:pt x="2880" y="3025"/>
                    <a:pt x="3309" y="3037"/>
                    <a:pt x="3737" y="3049"/>
                  </a:cubicBezTo>
                  <a:cubicBezTo>
                    <a:pt x="3743" y="3049"/>
                    <a:pt x="3749" y="3049"/>
                    <a:pt x="3755" y="3049"/>
                  </a:cubicBezTo>
                  <a:cubicBezTo>
                    <a:pt x="4164" y="3049"/>
                    <a:pt x="4101" y="2215"/>
                    <a:pt x="3678" y="2203"/>
                  </a:cubicBezTo>
                  <a:cubicBezTo>
                    <a:pt x="3285" y="2191"/>
                    <a:pt x="2892" y="2179"/>
                    <a:pt x="2499" y="2167"/>
                  </a:cubicBezTo>
                  <a:cubicBezTo>
                    <a:pt x="2523" y="1548"/>
                    <a:pt x="2523" y="929"/>
                    <a:pt x="2487" y="298"/>
                  </a:cubicBezTo>
                  <a:cubicBezTo>
                    <a:pt x="2478" y="86"/>
                    <a:pt x="2376" y="0"/>
                    <a:pt x="22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15"/>
            <p:cNvSpPr/>
            <p:nvPr/>
          </p:nvSpPr>
          <p:spPr>
            <a:xfrm flipH="1">
              <a:off x="7377425" y="1539308"/>
              <a:ext cx="73138" cy="21383"/>
            </a:xfrm>
            <a:custGeom>
              <a:avLst/>
              <a:gdLst/>
              <a:ahLst/>
              <a:cxnLst/>
              <a:rect l="l" t="t" r="r" b="b"/>
              <a:pathLst>
                <a:path w="2490" h="728" extrusionOk="0">
                  <a:moveTo>
                    <a:pt x="1964" y="0"/>
                  </a:moveTo>
                  <a:cubicBezTo>
                    <a:pt x="1956" y="0"/>
                    <a:pt x="1946" y="0"/>
                    <a:pt x="1937" y="1"/>
                  </a:cubicBezTo>
                  <a:cubicBezTo>
                    <a:pt x="1509" y="13"/>
                    <a:pt x="1092" y="13"/>
                    <a:pt x="663" y="25"/>
                  </a:cubicBezTo>
                  <a:cubicBezTo>
                    <a:pt x="226" y="36"/>
                    <a:pt x="0" y="727"/>
                    <a:pt x="542" y="727"/>
                  </a:cubicBezTo>
                  <a:cubicBezTo>
                    <a:pt x="547" y="727"/>
                    <a:pt x="551" y="727"/>
                    <a:pt x="556" y="727"/>
                  </a:cubicBezTo>
                  <a:cubicBezTo>
                    <a:pt x="985" y="715"/>
                    <a:pt x="1401" y="703"/>
                    <a:pt x="1830" y="691"/>
                  </a:cubicBezTo>
                  <a:cubicBezTo>
                    <a:pt x="2263" y="680"/>
                    <a:pt x="2489" y="0"/>
                    <a:pt x="19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15"/>
            <p:cNvSpPr/>
            <p:nvPr/>
          </p:nvSpPr>
          <p:spPr>
            <a:xfrm flipH="1">
              <a:off x="7363649" y="1579519"/>
              <a:ext cx="91055" cy="32545"/>
            </a:xfrm>
            <a:custGeom>
              <a:avLst/>
              <a:gdLst/>
              <a:ahLst/>
              <a:cxnLst/>
              <a:rect l="l" t="t" r="r" b="b"/>
              <a:pathLst>
                <a:path w="3100" h="1108" extrusionOk="0">
                  <a:moveTo>
                    <a:pt x="509" y="1"/>
                  </a:moveTo>
                  <a:cubicBezTo>
                    <a:pt x="335" y="1"/>
                    <a:pt x="172" y="77"/>
                    <a:pt x="137" y="251"/>
                  </a:cubicBezTo>
                  <a:cubicBezTo>
                    <a:pt x="0" y="969"/>
                    <a:pt x="901" y="1108"/>
                    <a:pt x="1674" y="1108"/>
                  </a:cubicBezTo>
                  <a:cubicBezTo>
                    <a:pt x="2043" y="1108"/>
                    <a:pt x="2382" y="1076"/>
                    <a:pt x="2566" y="1061"/>
                  </a:cubicBezTo>
                  <a:cubicBezTo>
                    <a:pt x="3099" y="1026"/>
                    <a:pt x="2944" y="416"/>
                    <a:pt x="2486" y="416"/>
                  </a:cubicBezTo>
                  <a:cubicBezTo>
                    <a:pt x="2473" y="416"/>
                    <a:pt x="2460" y="417"/>
                    <a:pt x="2447" y="418"/>
                  </a:cubicBezTo>
                  <a:cubicBezTo>
                    <a:pt x="2247" y="435"/>
                    <a:pt x="2046" y="446"/>
                    <a:pt x="1841" y="446"/>
                  </a:cubicBezTo>
                  <a:cubicBezTo>
                    <a:pt x="1766" y="446"/>
                    <a:pt x="1690" y="445"/>
                    <a:pt x="1614" y="442"/>
                  </a:cubicBezTo>
                  <a:cubicBezTo>
                    <a:pt x="1483" y="442"/>
                    <a:pt x="1340" y="430"/>
                    <a:pt x="1197" y="418"/>
                  </a:cubicBezTo>
                  <a:cubicBezTo>
                    <a:pt x="1149" y="418"/>
                    <a:pt x="1102" y="406"/>
                    <a:pt x="1054" y="406"/>
                  </a:cubicBezTo>
                  <a:cubicBezTo>
                    <a:pt x="1018" y="394"/>
                    <a:pt x="995" y="394"/>
                    <a:pt x="983" y="394"/>
                  </a:cubicBezTo>
                  <a:cubicBezTo>
                    <a:pt x="1017" y="151"/>
                    <a:pt x="752" y="1"/>
                    <a:pt x="5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15"/>
            <p:cNvSpPr/>
            <p:nvPr/>
          </p:nvSpPr>
          <p:spPr>
            <a:xfrm flipH="1">
              <a:off x="7404183" y="1684026"/>
              <a:ext cx="118312" cy="40828"/>
            </a:xfrm>
            <a:custGeom>
              <a:avLst/>
              <a:gdLst/>
              <a:ahLst/>
              <a:cxnLst/>
              <a:rect l="l" t="t" r="r" b="b"/>
              <a:pathLst>
                <a:path w="4028" h="1390" extrusionOk="0">
                  <a:moveTo>
                    <a:pt x="3751" y="1"/>
                  </a:moveTo>
                  <a:cubicBezTo>
                    <a:pt x="3741" y="1"/>
                    <a:pt x="3730" y="2"/>
                    <a:pt x="3719" y="3"/>
                  </a:cubicBezTo>
                  <a:cubicBezTo>
                    <a:pt x="2600" y="158"/>
                    <a:pt x="1481" y="336"/>
                    <a:pt x="386" y="551"/>
                  </a:cubicBezTo>
                  <a:cubicBezTo>
                    <a:pt x="0" y="630"/>
                    <a:pt x="57" y="1390"/>
                    <a:pt x="455" y="1390"/>
                  </a:cubicBezTo>
                  <a:cubicBezTo>
                    <a:pt x="474" y="1390"/>
                    <a:pt x="495" y="1388"/>
                    <a:pt x="517" y="1384"/>
                  </a:cubicBezTo>
                  <a:cubicBezTo>
                    <a:pt x="1398" y="1206"/>
                    <a:pt x="2279" y="1063"/>
                    <a:pt x="3172" y="932"/>
                  </a:cubicBezTo>
                  <a:lnTo>
                    <a:pt x="3172" y="932"/>
                  </a:lnTo>
                  <a:cubicBezTo>
                    <a:pt x="3164" y="1146"/>
                    <a:pt x="3319" y="1349"/>
                    <a:pt x="3498" y="1349"/>
                  </a:cubicBezTo>
                  <a:cubicBezTo>
                    <a:pt x="3588" y="1349"/>
                    <a:pt x="3683" y="1297"/>
                    <a:pt x="3767" y="1170"/>
                  </a:cubicBezTo>
                  <a:cubicBezTo>
                    <a:pt x="3886" y="967"/>
                    <a:pt x="3958" y="789"/>
                    <a:pt x="4005" y="563"/>
                  </a:cubicBezTo>
                  <a:cubicBezTo>
                    <a:pt x="4028" y="402"/>
                    <a:pt x="3996" y="1"/>
                    <a:pt x="37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15"/>
            <p:cNvSpPr/>
            <p:nvPr/>
          </p:nvSpPr>
          <p:spPr>
            <a:xfrm flipH="1">
              <a:off x="7428386" y="1735399"/>
              <a:ext cx="93287" cy="72785"/>
            </a:xfrm>
            <a:custGeom>
              <a:avLst/>
              <a:gdLst/>
              <a:ahLst/>
              <a:cxnLst/>
              <a:rect l="l" t="t" r="r" b="b"/>
              <a:pathLst>
                <a:path w="3176" h="2478" extrusionOk="0">
                  <a:moveTo>
                    <a:pt x="1135" y="0"/>
                  </a:moveTo>
                  <a:cubicBezTo>
                    <a:pt x="1067" y="0"/>
                    <a:pt x="996" y="30"/>
                    <a:pt x="929" y="99"/>
                  </a:cubicBezTo>
                  <a:cubicBezTo>
                    <a:pt x="417" y="600"/>
                    <a:pt x="0" y="1338"/>
                    <a:pt x="477" y="2016"/>
                  </a:cubicBezTo>
                  <a:cubicBezTo>
                    <a:pt x="718" y="2366"/>
                    <a:pt x="1137" y="2478"/>
                    <a:pt x="1578" y="2478"/>
                  </a:cubicBezTo>
                  <a:cubicBezTo>
                    <a:pt x="2007" y="2478"/>
                    <a:pt x="2458" y="2372"/>
                    <a:pt x="2787" y="2278"/>
                  </a:cubicBezTo>
                  <a:cubicBezTo>
                    <a:pt x="3176" y="2167"/>
                    <a:pt x="3015" y="1433"/>
                    <a:pt x="2662" y="1433"/>
                  </a:cubicBezTo>
                  <a:cubicBezTo>
                    <a:pt x="2637" y="1433"/>
                    <a:pt x="2611" y="1437"/>
                    <a:pt x="2584" y="1445"/>
                  </a:cubicBezTo>
                  <a:cubicBezTo>
                    <a:pt x="2263" y="1540"/>
                    <a:pt x="1892" y="1629"/>
                    <a:pt x="1535" y="1629"/>
                  </a:cubicBezTo>
                  <a:cubicBezTo>
                    <a:pt x="1401" y="1629"/>
                    <a:pt x="1270" y="1617"/>
                    <a:pt x="1143" y="1588"/>
                  </a:cubicBezTo>
                  <a:cubicBezTo>
                    <a:pt x="620" y="1481"/>
                    <a:pt x="1227" y="921"/>
                    <a:pt x="1417" y="730"/>
                  </a:cubicBezTo>
                  <a:cubicBezTo>
                    <a:pt x="1647" y="500"/>
                    <a:pt x="1414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15"/>
            <p:cNvSpPr/>
            <p:nvPr/>
          </p:nvSpPr>
          <p:spPr>
            <a:xfrm flipH="1">
              <a:off x="7445951" y="1842667"/>
              <a:ext cx="93816" cy="112790"/>
            </a:xfrm>
            <a:custGeom>
              <a:avLst/>
              <a:gdLst/>
              <a:ahLst/>
              <a:cxnLst/>
              <a:rect l="l" t="t" r="r" b="b"/>
              <a:pathLst>
                <a:path w="3194" h="3840" extrusionOk="0">
                  <a:moveTo>
                    <a:pt x="1741" y="1"/>
                  </a:moveTo>
                  <a:cubicBezTo>
                    <a:pt x="1578" y="1"/>
                    <a:pt x="1428" y="71"/>
                    <a:pt x="1390" y="234"/>
                  </a:cubicBezTo>
                  <a:cubicBezTo>
                    <a:pt x="1331" y="555"/>
                    <a:pt x="1247" y="865"/>
                    <a:pt x="1164" y="1186"/>
                  </a:cubicBezTo>
                  <a:cubicBezTo>
                    <a:pt x="1021" y="1019"/>
                    <a:pt x="890" y="841"/>
                    <a:pt x="747" y="662"/>
                  </a:cubicBezTo>
                  <a:cubicBezTo>
                    <a:pt x="692" y="595"/>
                    <a:pt x="628" y="567"/>
                    <a:pt x="563" y="567"/>
                  </a:cubicBezTo>
                  <a:cubicBezTo>
                    <a:pt x="292" y="567"/>
                    <a:pt x="1" y="1058"/>
                    <a:pt x="212" y="1317"/>
                  </a:cubicBezTo>
                  <a:cubicBezTo>
                    <a:pt x="438" y="1603"/>
                    <a:pt x="676" y="1877"/>
                    <a:pt x="902" y="2162"/>
                  </a:cubicBezTo>
                  <a:cubicBezTo>
                    <a:pt x="783" y="2591"/>
                    <a:pt x="652" y="3008"/>
                    <a:pt x="521" y="3424"/>
                  </a:cubicBezTo>
                  <a:cubicBezTo>
                    <a:pt x="441" y="3672"/>
                    <a:pt x="717" y="3840"/>
                    <a:pt x="977" y="3840"/>
                  </a:cubicBezTo>
                  <a:cubicBezTo>
                    <a:pt x="1141" y="3840"/>
                    <a:pt x="1299" y="3772"/>
                    <a:pt x="1355" y="3615"/>
                  </a:cubicBezTo>
                  <a:cubicBezTo>
                    <a:pt x="1414" y="3424"/>
                    <a:pt x="1474" y="3222"/>
                    <a:pt x="1533" y="3032"/>
                  </a:cubicBezTo>
                  <a:cubicBezTo>
                    <a:pt x="1759" y="3198"/>
                    <a:pt x="2009" y="3329"/>
                    <a:pt x="2283" y="3413"/>
                  </a:cubicBezTo>
                  <a:cubicBezTo>
                    <a:pt x="2315" y="3423"/>
                    <a:pt x="2349" y="3427"/>
                    <a:pt x="2384" y="3427"/>
                  </a:cubicBezTo>
                  <a:cubicBezTo>
                    <a:pt x="2560" y="3427"/>
                    <a:pt x="2762" y="3311"/>
                    <a:pt x="2831" y="3163"/>
                  </a:cubicBezTo>
                  <a:cubicBezTo>
                    <a:pt x="2914" y="2960"/>
                    <a:pt x="2760" y="2829"/>
                    <a:pt x="2581" y="2770"/>
                  </a:cubicBezTo>
                  <a:cubicBezTo>
                    <a:pt x="2260" y="2686"/>
                    <a:pt x="1998" y="2436"/>
                    <a:pt x="1843" y="2151"/>
                  </a:cubicBezTo>
                  <a:cubicBezTo>
                    <a:pt x="1831" y="2139"/>
                    <a:pt x="1819" y="2127"/>
                    <a:pt x="1807" y="2115"/>
                  </a:cubicBezTo>
                  <a:cubicBezTo>
                    <a:pt x="1819" y="2055"/>
                    <a:pt x="1843" y="1996"/>
                    <a:pt x="1855" y="1936"/>
                  </a:cubicBezTo>
                  <a:cubicBezTo>
                    <a:pt x="1902" y="1936"/>
                    <a:pt x="1938" y="1924"/>
                    <a:pt x="1986" y="1889"/>
                  </a:cubicBezTo>
                  <a:cubicBezTo>
                    <a:pt x="2260" y="1662"/>
                    <a:pt x="2545" y="1484"/>
                    <a:pt x="2867" y="1329"/>
                  </a:cubicBezTo>
                  <a:cubicBezTo>
                    <a:pt x="3193" y="1182"/>
                    <a:pt x="3091" y="531"/>
                    <a:pt x="2758" y="531"/>
                  </a:cubicBezTo>
                  <a:cubicBezTo>
                    <a:pt x="2715" y="531"/>
                    <a:pt x="2668" y="542"/>
                    <a:pt x="2617" y="567"/>
                  </a:cubicBezTo>
                  <a:cubicBezTo>
                    <a:pt x="2450" y="650"/>
                    <a:pt x="2283" y="734"/>
                    <a:pt x="2129" y="841"/>
                  </a:cubicBezTo>
                  <a:cubicBezTo>
                    <a:pt x="2164" y="698"/>
                    <a:pt x="2200" y="555"/>
                    <a:pt x="2224" y="424"/>
                  </a:cubicBezTo>
                  <a:cubicBezTo>
                    <a:pt x="2282" y="170"/>
                    <a:pt x="1995" y="1"/>
                    <a:pt x="17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15"/>
            <p:cNvSpPr/>
            <p:nvPr/>
          </p:nvSpPr>
          <p:spPr>
            <a:xfrm flipH="1">
              <a:off x="7345379" y="1818053"/>
              <a:ext cx="113936" cy="168980"/>
            </a:xfrm>
            <a:custGeom>
              <a:avLst/>
              <a:gdLst/>
              <a:ahLst/>
              <a:cxnLst/>
              <a:rect l="l" t="t" r="r" b="b"/>
              <a:pathLst>
                <a:path w="3879" h="5753" extrusionOk="0">
                  <a:moveTo>
                    <a:pt x="2199" y="2512"/>
                  </a:moveTo>
                  <a:lnTo>
                    <a:pt x="2199" y="3108"/>
                  </a:lnTo>
                  <a:cubicBezTo>
                    <a:pt x="2009" y="3108"/>
                    <a:pt x="1807" y="3108"/>
                    <a:pt x="1604" y="3096"/>
                  </a:cubicBezTo>
                  <a:lnTo>
                    <a:pt x="1604" y="2572"/>
                  </a:lnTo>
                  <a:cubicBezTo>
                    <a:pt x="1807" y="2548"/>
                    <a:pt x="2009" y="2536"/>
                    <a:pt x="2199" y="2512"/>
                  </a:cubicBezTo>
                  <a:close/>
                  <a:moveTo>
                    <a:pt x="1946" y="0"/>
                  </a:moveTo>
                  <a:cubicBezTo>
                    <a:pt x="1726" y="0"/>
                    <a:pt x="1474" y="144"/>
                    <a:pt x="1461" y="369"/>
                  </a:cubicBezTo>
                  <a:cubicBezTo>
                    <a:pt x="1461" y="429"/>
                    <a:pt x="1461" y="476"/>
                    <a:pt x="1461" y="536"/>
                  </a:cubicBezTo>
                  <a:cubicBezTo>
                    <a:pt x="1378" y="524"/>
                    <a:pt x="1283" y="524"/>
                    <a:pt x="1199" y="512"/>
                  </a:cubicBezTo>
                  <a:cubicBezTo>
                    <a:pt x="1182" y="510"/>
                    <a:pt x="1166" y="509"/>
                    <a:pt x="1149" y="509"/>
                  </a:cubicBezTo>
                  <a:cubicBezTo>
                    <a:pt x="956" y="509"/>
                    <a:pt x="788" y="634"/>
                    <a:pt x="711" y="810"/>
                  </a:cubicBezTo>
                  <a:cubicBezTo>
                    <a:pt x="652" y="953"/>
                    <a:pt x="652" y="1250"/>
                    <a:pt x="866" y="1286"/>
                  </a:cubicBezTo>
                  <a:cubicBezTo>
                    <a:pt x="1056" y="1310"/>
                    <a:pt x="1247" y="1322"/>
                    <a:pt x="1426" y="1334"/>
                  </a:cubicBezTo>
                  <a:cubicBezTo>
                    <a:pt x="1426" y="1476"/>
                    <a:pt x="1426" y="1607"/>
                    <a:pt x="1414" y="1750"/>
                  </a:cubicBezTo>
                  <a:cubicBezTo>
                    <a:pt x="1235" y="1762"/>
                    <a:pt x="1056" y="1786"/>
                    <a:pt x="866" y="1798"/>
                  </a:cubicBezTo>
                  <a:cubicBezTo>
                    <a:pt x="509" y="1822"/>
                    <a:pt x="437" y="2524"/>
                    <a:pt x="759" y="2631"/>
                  </a:cubicBezTo>
                  <a:lnTo>
                    <a:pt x="759" y="3060"/>
                  </a:lnTo>
                  <a:cubicBezTo>
                    <a:pt x="664" y="3060"/>
                    <a:pt x="556" y="3048"/>
                    <a:pt x="449" y="3048"/>
                  </a:cubicBezTo>
                  <a:cubicBezTo>
                    <a:pt x="437" y="3047"/>
                    <a:pt x="425" y="3046"/>
                    <a:pt x="413" y="3046"/>
                  </a:cubicBezTo>
                  <a:cubicBezTo>
                    <a:pt x="1" y="3046"/>
                    <a:pt x="80" y="3847"/>
                    <a:pt x="485" y="3881"/>
                  </a:cubicBezTo>
                  <a:cubicBezTo>
                    <a:pt x="592" y="3893"/>
                    <a:pt x="699" y="3893"/>
                    <a:pt x="806" y="3905"/>
                  </a:cubicBezTo>
                  <a:cubicBezTo>
                    <a:pt x="771" y="4298"/>
                    <a:pt x="640" y="4691"/>
                    <a:pt x="437" y="5036"/>
                  </a:cubicBezTo>
                  <a:cubicBezTo>
                    <a:pt x="318" y="5215"/>
                    <a:pt x="294" y="5465"/>
                    <a:pt x="437" y="5632"/>
                  </a:cubicBezTo>
                  <a:cubicBezTo>
                    <a:pt x="494" y="5707"/>
                    <a:pt x="587" y="5753"/>
                    <a:pt x="678" y="5753"/>
                  </a:cubicBezTo>
                  <a:cubicBezTo>
                    <a:pt x="759" y="5753"/>
                    <a:pt x="839" y="5716"/>
                    <a:pt x="890" y="5632"/>
                  </a:cubicBezTo>
                  <a:cubicBezTo>
                    <a:pt x="1211" y="5108"/>
                    <a:pt x="1390" y="4548"/>
                    <a:pt x="1449" y="3929"/>
                  </a:cubicBezTo>
                  <a:cubicBezTo>
                    <a:pt x="1568" y="3941"/>
                    <a:pt x="1687" y="3941"/>
                    <a:pt x="1807" y="3941"/>
                  </a:cubicBezTo>
                  <a:cubicBezTo>
                    <a:pt x="1795" y="4179"/>
                    <a:pt x="1807" y="4405"/>
                    <a:pt x="1854" y="4632"/>
                  </a:cubicBezTo>
                  <a:cubicBezTo>
                    <a:pt x="1902" y="4858"/>
                    <a:pt x="1949" y="5120"/>
                    <a:pt x="2176" y="5251"/>
                  </a:cubicBezTo>
                  <a:cubicBezTo>
                    <a:pt x="2302" y="5321"/>
                    <a:pt x="2447" y="5350"/>
                    <a:pt x="2598" y="5350"/>
                  </a:cubicBezTo>
                  <a:cubicBezTo>
                    <a:pt x="2961" y="5350"/>
                    <a:pt x="3363" y="5184"/>
                    <a:pt x="3640" y="5024"/>
                  </a:cubicBezTo>
                  <a:cubicBezTo>
                    <a:pt x="3795" y="4929"/>
                    <a:pt x="3878" y="4691"/>
                    <a:pt x="3747" y="4548"/>
                  </a:cubicBezTo>
                  <a:cubicBezTo>
                    <a:pt x="3685" y="4476"/>
                    <a:pt x="3600" y="4448"/>
                    <a:pt x="3511" y="4448"/>
                  </a:cubicBezTo>
                  <a:cubicBezTo>
                    <a:pt x="3394" y="4448"/>
                    <a:pt x="3270" y="4494"/>
                    <a:pt x="3176" y="4548"/>
                  </a:cubicBezTo>
                  <a:cubicBezTo>
                    <a:pt x="3092" y="4608"/>
                    <a:pt x="2985" y="4632"/>
                    <a:pt x="2890" y="4643"/>
                  </a:cubicBezTo>
                  <a:cubicBezTo>
                    <a:pt x="2854" y="4655"/>
                    <a:pt x="2783" y="4667"/>
                    <a:pt x="2735" y="4667"/>
                  </a:cubicBezTo>
                  <a:cubicBezTo>
                    <a:pt x="2747" y="4655"/>
                    <a:pt x="2723" y="4620"/>
                    <a:pt x="2711" y="4572"/>
                  </a:cubicBezTo>
                  <a:cubicBezTo>
                    <a:pt x="2640" y="4370"/>
                    <a:pt x="2616" y="4155"/>
                    <a:pt x="2616" y="3941"/>
                  </a:cubicBezTo>
                  <a:cubicBezTo>
                    <a:pt x="2854" y="3941"/>
                    <a:pt x="3080" y="3929"/>
                    <a:pt x="3319" y="3917"/>
                  </a:cubicBezTo>
                  <a:cubicBezTo>
                    <a:pt x="3765" y="3894"/>
                    <a:pt x="3690" y="3071"/>
                    <a:pt x="3300" y="3071"/>
                  </a:cubicBezTo>
                  <a:cubicBezTo>
                    <a:pt x="3294" y="3071"/>
                    <a:pt x="3288" y="3072"/>
                    <a:pt x="3283" y="3072"/>
                  </a:cubicBezTo>
                  <a:cubicBezTo>
                    <a:pt x="3140" y="3084"/>
                    <a:pt x="2985" y="3084"/>
                    <a:pt x="2842" y="3096"/>
                  </a:cubicBezTo>
                  <a:lnTo>
                    <a:pt x="2842" y="2429"/>
                  </a:lnTo>
                  <a:cubicBezTo>
                    <a:pt x="3130" y="2256"/>
                    <a:pt x="3140" y="1617"/>
                    <a:pt x="2764" y="1617"/>
                  </a:cubicBezTo>
                  <a:cubicBezTo>
                    <a:pt x="2751" y="1617"/>
                    <a:pt x="2737" y="1618"/>
                    <a:pt x="2723" y="1619"/>
                  </a:cubicBezTo>
                  <a:cubicBezTo>
                    <a:pt x="2557" y="1643"/>
                    <a:pt x="2390" y="1655"/>
                    <a:pt x="2223" y="1667"/>
                  </a:cubicBezTo>
                  <a:cubicBezTo>
                    <a:pt x="2223" y="1548"/>
                    <a:pt x="2223" y="1429"/>
                    <a:pt x="2235" y="1310"/>
                  </a:cubicBezTo>
                  <a:cubicBezTo>
                    <a:pt x="2533" y="1143"/>
                    <a:pt x="2664" y="572"/>
                    <a:pt x="2259" y="572"/>
                  </a:cubicBezTo>
                  <a:cubicBezTo>
                    <a:pt x="2259" y="476"/>
                    <a:pt x="2271" y="393"/>
                    <a:pt x="2271" y="310"/>
                  </a:cubicBezTo>
                  <a:cubicBezTo>
                    <a:pt x="2276" y="93"/>
                    <a:pt x="2121" y="0"/>
                    <a:pt x="19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15"/>
            <p:cNvSpPr/>
            <p:nvPr/>
          </p:nvSpPr>
          <p:spPr>
            <a:xfrm flipH="1">
              <a:off x="7380509" y="2026892"/>
              <a:ext cx="131912" cy="147567"/>
            </a:xfrm>
            <a:custGeom>
              <a:avLst/>
              <a:gdLst/>
              <a:ahLst/>
              <a:cxnLst/>
              <a:rect l="l" t="t" r="r" b="b"/>
              <a:pathLst>
                <a:path w="4491" h="5024" extrusionOk="0">
                  <a:moveTo>
                    <a:pt x="1696" y="0"/>
                  </a:moveTo>
                  <a:cubicBezTo>
                    <a:pt x="1482" y="0"/>
                    <a:pt x="1284" y="122"/>
                    <a:pt x="1340" y="379"/>
                  </a:cubicBezTo>
                  <a:cubicBezTo>
                    <a:pt x="1364" y="486"/>
                    <a:pt x="1388" y="593"/>
                    <a:pt x="1412" y="701"/>
                  </a:cubicBezTo>
                  <a:cubicBezTo>
                    <a:pt x="1102" y="760"/>
                    <a:pt x="805" y="820"/>
                    <a:pt x="495" y="879"/>
                  </a:cubicBezTo>
                  <a:cubicBezTo>
                    <a:pt x="54" y="956"/>
                    <a:pt x="1" y="1545"/>
                    <a:pt x="432" y="1545"/>
                  </a:cubicBezTo>
                  <a:cubicBezTo>
                    <a:pt x="466" y="1545"/>
                    <a:pt x="503" y="1542"/>
                    <a:pt x="543" y="1534"/>
                  </a:cubicBezTo>
                  <a:cubicBezTo>
                    <a:pt x="888" y="1463"/>
                    <a:pt x="1221" y="1403"/>
                    <a:pt x="1567" y="1332"/>
                  </a:cubicBezTo>
                  <a:cubicBezTo>
                    <a:pt x="1590" y="1415"/>
                    <a:pt x="1602" y="1486"/>
                    <a:pt x="1626" y="1570"/>
                  </a:cubicBezTo>
                  <a:cubicBezTo>
                    <a:pt x="1340" y="1629"/>
                    <a:pt x="1055" y="1701"/>
                    <a:pt x="769" y="1772"/>
                  </a:cubicBezTo>
                  <a:cubicBezTo>
                    <a:pt x="389" y="1881"/>
                    <a:pt x="207" y="2493"/>
                    <a:pt x="583" y="2493"/>
                  </a:cubicBezTo>
                  <a:cubicBezTo>
                    <a:pt x="620" y="2493"/>
                    <a:pt x="662" y="2487"/>
                    <a:pt x="709" y="2475"/>
                  </a:cubicBezTo>
                  <a:cubicBezTo>
                    <a:pt x="1078" y="2379"/>
                    <a:pt x="1448" y="2296"/>
                    <a:pt x="1817" y="2213"/>
                  </a:cubicBezTo>
                  <a:cubicBezTo>
                    <a:pt x="1840" y="2272"/>
                    <a:pt x="1852" y="2332"/>
                    <a:pt x="1864" y="2391"/>
                  </a:cubicBezTo>
                  <a:cubicBezTo>
                    <a:pt x="1808" y="2388"/>
                    <a:pt x="1751" y="2387"/>
                    <a:pt x="1694" y="2387"/>
                  </a:cubicBezTo>
                  <a:cubicBezTo>
                    <a:pt x="1298" y="2387"/>
                    <a:pt x="907" y="2469"/>
                    <a:pt x="626" y="2760"/>
                  </a:cubicBezTo>
                  <a:cubicBezTo>
                    <a:pt x="245" y="3165"/>
                    <a:pt x="269" y="3784"/>
                    <a:pt x="531" y="4225"/>
                  </a:cubicBezTo>
                  <a:cubicBezTo>
                    <a:pt x="884" y="4816"/>
                    <a:pt x="1425" y="5023"/>
                    <a:pt x="2009" y="5023"/>
                  </a:cubicBezTo>
                  <a:cubicBezTo>
                    <a:pt x="2742" y="5023"/>
                    <a:pt x="3543" y="4696"/>
                    <a:pt x="4126" y="4391"/>
                  </a:cubicBezTo>
                  <a:cubicBezTo>
                    <a:pt x="4491" y="4209"/>
                    <a:pt x="4055" y="3829"/>
                    <a:pt x="3697" y="3829"/>
                  </a:cubicBezTo>
                  <a:cubicBezTo>
                    <a:pt x="3633" y="3829"/>
                    <a:pt x="3573" y="3841"/>
                    <a:pt x="3519" y="3868"/>
                  </a:cubicBezTo>
                  <a:cubicBezTo>
                    <a:pt x="3092" y="4093"/>
                    <a:pt x="2649" y="4340"/>
                    <a:pt x="2204" y="4340"/>
                  </a:cubicBezTo>
                  <a:cubicBezTo>
                    <a:pt x="1992" y="4340"/>
                    <a:pt x="1778" y="4284"/>
                    <a:pt x="1567" y="4141"/>
                  </a:cubicBezTo>
                  <a:cubicBezTo>
                    <a:pt x="729" y="3572"/>
                    <a:pt x="1509" y="3100"/>
                    <a:pt x="2194" y="3100"/>
                  </a:cubicBezTo>
                  <a:cubicBezTo>
                    <a:pt x="2268" y="3100"/>
                    <a:pt x="2342" y="3106"/>
                    <a:pt x="2412" y="3118"/>
                  </a:cubicBezTo>
                  <a:cubicBezTo>
                    <a:pt x="2431" y="3121"/>
                    <a:pt x="2451" y="3122"/>
                    <a:pt x="2470" y="3122"/>
                  </a:cubicBezTo>
                  <a:cubicBezTo>
                    <a:pt x="2677" y="3122"/>
                    <a:pt x="2869" y="2954"/>
                    <a:pt x="2793" y="2737"/>
                  </a:cubicBezTo>
                  <a:cubicBezTo>
                    <a:pt x="2722" y="2522"/>
                    <a:pt x="2662" y="2296"/>
                    <a:pt x="2602" y="2070"/>
                  </a:cubicBezTo>
                  <a:cubicBezTo>
                    <a:pt x="2960" y="2010"/>
                    <a:pt x="3317" y="1963"/>
                    <a:pt x="3686" y="1927"/>
                  </a:cubicBezTo>
                  <a:cubicBezTo>
                    <a:pt x="4109" y="1881"/>
                    <a:pt x="4279" y="1221"/>
                    <a:pt x="3808" y="1221"/>
                  </a:cubicBezTo>
                  <a:cubicBezTo>
                    <a:pt x="3788" y="1221"/>
                    <a:pt x="3767" y="1222"/>
                    <a:pt x="3745" y="1224"/>
                  </a:cubicBezTo>
                  <a:cubicBezTo>
                    <a:pt x="3293" y="1272"/>
                    <a:pt x="2853" y="1332"/>
                    <a:pt x="2412" y="1415"/>
                  </a:cubicBezTo>
                  <a:cubicBezTo>
                    <a:pt x="2388" y="1332"/>
                    <a:pt x="2376" y="1260"/>
                    <a:pt x="2352" y="1177"/>
                  </a:cubicBezTo>
                  <a:cubicBezTo>
                    <a:pt x="2555" y="1141"/>
                    <a:pt x="2757" y="1105"/>
                    <a:pt x="2960" y="1058"/>
                  </a:cubicBezTo>
                  <a:cubicBezTo>
                    <a:pt x="3401" y="980"/>
                    <a:pt x="3454" y="391"/>
                    <a:pt x="3023" y="391"/>
                  </a:cubicBezTo>
                  <a:cubicBezTo>
                    <a:pt x="2989" y="391"/>
                    <a:pt x="2952" y="395"/>
                    <a:pt x="2912" y="403"/>
                  </a:cubicBezTo>
                  <a:cubicBezTo>
                    <a:pt x="2674" y="451"/>
                    <a:pt x="2436" y="498"/>
                    <a:pt x="2198" y="546"/>
                  </a:cubicBezTo>
                  <a:cubicBezTo>
                    <a:pt x="2174" y="462"/>
                    <a:pt x="2150" y="379"/>
                    <a:pt x="2138" y="284"/>
                  </a:cubicBezTo>
                  <a:cubicBezTo>
                    <a:pt x="2093" y="98"/>
                    <a:pt x="1888" y="0"/>
                    <a:pt x="16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15"/>
            <p:cNvSpPr/>
            <p:nvPr/>
          </p:nvSpPr>
          <p:spPr>
            <a:xfrm flipH="1">
              <a:off x="7579713" y="2469565"/>
              <a:ext cx="102481" cy="29"/>
            </a:xfrm>
            <a:custGeom>
              <a:avLst/>
              <a:gdLst/>
              <a:ahLst/>
              <a:cxnLst/>
              <a:rect l="l" t="t" r="r" b="b"/>
              <a:pathLst>
                <a:path w="3489" h="1" fill="none" extrusionOk="0">
                  <a:moveTo>
                    <a:pt x="0" y="0"/>
                  </a:moveTo>
                  <a:lnTo>
                    <a:pt x="3489" y="0"/>
                  </a:lnTo>
                </a:path>
              </a:pathLst>
            </a:custGeom>
            <a:noFill/>
            <a:ln w="3875" cap="rnd" cmpd="sng">
              <a:solidFill>
                <a:srgbClr val="7659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15"/>
            <p:cNvSpPr/>
            <p:nvPr/>
          </p:nvSpPr>
          <p:spPr>
            <a:xfrm flipH="1">
              <a:off x="7577598" y="2538796"/>
              <a:ext cx="102158" cy="29"/>
            </a:xfrm>
            <a:custGeom>
              <a:avLst/>
              <a:gdLst/>
              <a:ahLst/>
              <a:cxnLst/>
              <a:rect l="l" t="t" r="r" b="b"/>
              <a:pathLst>
                <a:path w="3478" h="1" fill="none" extrusionOk="0">
                  <a:moveTo>
                    <a:pt x="1" y="1"/>
                  </a:moveTo>
                  <a:lnTo>
                    <a:pt x="3477" y="1"/>
                  </a:lnTo>
                </a:path>
              </a:pathLst>
            </a:custGeom>
            <a:noFill/>
            <a:ln w="3875" cap="rnd" cmpd="sng">
              <a:solidFill>
                <a:srgbClr val="7659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15"/>
            <p:cNvSpPr/>
            <p:nvPr/>
          </p:nvSpPr>
          <p:spPr>
            <a:xfrm flipH="1">
              <a:off x="7252709" y="2403800"/>
              <a:ext cx="329824" cy="259183"/>
            </a:xfrm>
            <a:custGeom>
              <a:avLst/>
              <a:gdLst/>
              <a:ahLst/>
              <a:cxnLst/>
              <a:rect l="l" t="t" r="r" b="b"/>
              <a:pathLst>
                <a:path w="11229" h="8824" extrusionOk="0">
                  <a:moveTo>
                    <a:pt x="894" y="1"/>
                  </a:moveTo>
                  <a:cubicBezTo>
                    <a:pt x="406" y="1"/>
                    <a:pt x="1" y="406"/>
                    <a:pt x="1" y="906"/>
                  </a:cubicBezTo>
                  <a:lnTo>
                    <a:pt x="1" y="7919"/>
                  </a:lnTo>
                  <a:cubicBezTo>
                    <a:pt x="1" y="8419"/>
                    <a:pt x="406" y="8823"/>
                    <a:pt x="894" y="8823"/>
                  </a:cubicBezTo>
                  <a:lnTo>
                    <a:pt x="10323" y="8823"/>
                  </a:lnTo>
                  <a:cubicBezTo>
                    <a:pt x="10824" y="8823"/>
                    <a:pt x="11228" y="8419"/>
                    <a:pt x="11228" y="7919"/>
                  </a:cubicBezTo>
                  <a:lnTo>
                    <a:pt x="11228" y="906"/>
                  </a:lnTo>
                  <a:cubicBezTo>
                    <a:pt x="11228" y="406"/>
                    <a:pt x="10824" y="1"/>
                    <a:pt x="103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15"/>
            <p:cNvSpPr/>
            <p:nvPr/>
          </p:nvSpPr>
          <p:spPr>
            <a:xfrm flipH="1">
              <a:off x="7263900" y="2392609"/>
              <a:ext cx="329824" cy="259183"/>
            </a:xfrm>
            <a:custGeom>
              <a:avLst/>
              <a:gdLst/>
              <a:ahLst/>
              <a:cxnLst/>
              <a:rect l="l" t="t" r="r" b="b"/>
              <a:pathLst>
                <a:path w="11229" h="8824" extrusionOk="0">
                  <a:moveTo>
                    <a:pt x="906" y="1"/>
                  </a:moveTo>
                  <a:cubicBezTo>
                    <a:pt x="406" y="1"/>
                    <a:pt x="1" y="406"/>
                    <a:pt x="1" y="906"/>
                  </a:cubicBezTo>
                  <a:lnTo>
                    <a:pt x="1" y="7919"/>
                  </a:lnTo>
                  <a:cubicBezTo>
                    <a:pt x="1" y="8419"/>
                    <a:pt x="406" y="8823"/>
                    <a:pt x="906" y="8823"/>
                  </a:cubicBezTo>
                  <a:lnTo>
                    <a:pt x="10323" y="8823"/>
                  </a:lnTo>
                  <a:cubicBezTo>
                    <a:pt x="10824" y="8823"/>
                    <a:pt x="11228" y="8419"/>
                    <a:pt x="11228" y="7919"/>
                  </a:cubicBezTo>
                  <a:lnTo>
                    <a:pt x="11228" y="906"/>
                  </a:lnTo>
                  <a:cubicBezTo>
                    <a:pt x="11228" y="406"/>
                    <a:pt x="10824" y="1"/>
                    <a:pt x="10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15"/>
            <p:cNvSpPr/>
            <p:nvPr/>
          </p:nvSpPr>
          <p:spPr>
            <a:xfrm flipH="1">
              <a:off x="7342589" y="2426328"/>
              <a:ext cx="174531" cy="200879"/>
            </a:xfrm>
            <a:custGeom>
              <a:avLst/>
              <a:gdLst/>
              <a:ahLst/>
              <a:cxnLst/>
              <a:rect l="l" t="t" r="r" b="b"/>
              <a:pathLst>
                <a:path w="5942" h="6839" extrusionOk="0">
                  <a:moveTo>
                    <a:pt x="3189" y="1"/>
                  </a:moveTo>
                  <a:cubicBezTo>
                    <a:pt x="3017" y="1"/>
                    <a:pt x="2834" y="33"/>
                    <a:pt x="2643" y="103"/>
                  </a:cubicBezTo>
                  <a:cubicBezTo>
                    <a:pt x="2179" y="270"/>
                    <a:pt x="1786" y="567"/>
                    <a:pt x="1560" y="1008"/>
                  </a:cubicBezTo>
                  <a:cubicBezTo>
                    <a:pt x="1238" y="1663"/>
                    <a:pt x="1358" y="2508"/>
                    <a:pt x="1858" y="3032"/>
                  </a:cubicBezTo>
                  <a:cubicBezTo>
                    <a:pt x="1977" y="3163"/>
                    <a:pt x="2120" y="3282"/>
                    <a:pt x="2155" y="3449"/>
                  </a:cubicBezTo>
                  <a:cubicBezTo>
                    <a:pt x="2191" y="3651"/>
                    <a:pt x="2036" y="3854"/>
                    <a:pt x="1846" y="3925"/>
                  </a:cubicBezTo>
                  <a:cubicBezTo>
                    <a:pt x="1771" y="3953"/>
                    <a:pt x="1692" y="3965"/>
                    <a:pt x="1613" y="3965"/>
                  </a:cubicBezTo>
                  <a:cubicBezTo>
                    <a:pt x="1490" y="3965"/>
                    <a:pt x="1366" y="3937"/>
                    <a:pt x="1250" y="3901"/>
                  </a:cubicBezTo>
                  <a:cubicBezTo>
                    <a:pt x="1048" y="3830"/>
                    <a:pt x="869" y="3711"/>
                    <a:pt x="655" y="3675"/>
                  </a:cubicBezTo>
                  <a:cubicBezTo>
                    <a:pt x="620" y="3669"/>
                    <a:pt x="584" y="3666"/>
                    <a:pt x="548" y="3666"/>
                  </a:cubicBezTo>
                  <a:cubicBezTo>
                    <a:pt x="363" y="3666"/>
                    <a:pt x="177" y="3744"/>
                    <a:pt x="107" y="3913"/>
                  </a:cubicBezTo>
                  <a:cubicBezTo>
                    <a:pt x="0" y="4151"/>
                    <a:pt x="203" y="4413"/>
                    <a:pt x="417" y="4556"/>
                  </a:cubicBezTo>
                  <a:cubicBezTo>
                    <a:pt x="683" y="4739"/>
                    <a:pt x="1005" y="4831"/>
                    <a:pt x="1329" y="4831"/>
                  </a:cubicBezTo>
                  <a:cubicBezTo>
                    <a:pt x="1426" y="4831"/>
                    <a:pt x="1523" y="4823"/>
                    <a:pt x="1619" y="4806"/>
                  </a:cubicBezTo>
                  <a:lnTo>
                    <a:pt x="1619" y="4806"/>
                  </a:lnTo>
                  <a:cubicBezTo>
                    <a:pt x="1417" y="5270"/>
                    <a:pt x="1322" y="5782"/>
                    <a:pt x="1346" y="6294"/>
                  </a:cubicBezTo>
                  <a:cubicBezTo>
                    <a:pt x="1358" y="6485"/>
                    <a:pt x="1441" y="6735"/>
                    <a:pt x="1631" y="6747"/>
                  </a:cubicBezTo>
                  <a:cubicBezTo>
                    <a:pt x="1637" y="6747"/>
                    <a:pt x="1642" y="6747"/>
                    <a:pt x="1647" y="6747"/>
                  </a:cubicBezTo>
                  <a:cubicBezTo>
                    <a:pt x="1817" y="6747"/>
                    <a:pt x="1931" y="6563"/>
                    <a:pt x="2000" y="6402"/>
                  </a:cubicBezTo>
                  <a:cubicBezTo>
                    <a:pt x="2155" y="6044"/>
                    <a:pt x="2310" y="5687"/>
                    <a:pt x="2465" y="5330"/>
                  </a:cubicBezTo>
                  <a:cubicBezTo>
                    <a:pt x="2530" y="5189"/>
                    <a:pt x="2635" y="5028"/>
                    <a:pt x="2770" y="5028"/>
                  </a:cubicBezTo>
                  <a:cubicBezTo>
                    <a:pt x="2783" y="5028"/>
                    <a:pt x="2797" y="5029"/>
                    <a:pt x="2810" y="5032"/>
                  </a:cubicBezTo>
                  <a:cubicBezTo>
                    <a:pt x="2953" y="5068"/>
                    <a:pt x="3001" y="5259"/>
                    <a:pt x="3013" y="5413"/>
                  </a:cubicBezTo>
                  <a:cubicBezTo>
                    <a:pt x="3024" y="5711"/>
                    <a:pt x="3036" y="6009"/>
                    <a:pt x="3060" y="6294"/>
                  </a:cubicBezTo>
                  <a:cubicBezTo>
                    <a:pt x="3072" y="6425"/>
                    <a:pt x="3072" y="6556"/>
                    <a:pt x="3132" y="6663"/>
                  </a:cubicBezTo>
                  <a:cubicBezTo>
                    <a:pt x="3182" y="6764"/>
                    <a:pt x="3282" y="6839"/>
                    <a:pt x="3391" y="6839"/>
                  </a:cubicBezTo>
                  <a:cubicBezTo>
                    <a:pt x="3411" y="6839"/>
                    <a:pt x="3432" y="6836"/>
                    <a:pt x="3453" y="6830"/>
                  </a:cubicBezTo>
                  <a:cubicBezTo>
                    <a:pt x="3608" y="6794"/>
                    <a:pt x="3667" y="6604"/>
                    <a:pt x="3691" y="6437"/>
                  </a:cubicBezTo>
                  <a:cubicBezTo>
                    <a:pt x="3786" y="5937"/>
                    <a:pt x="3870" y="5425"/>
                    <a:pt x="3953" y="4925"/>
                  </a:cubicBezTo>
                  <a:cubicBezTo>
                    <a:pt x="4084" y="5318"/>
                    <a:pt x="4215" y="5711"/>
                    <a:pt x="4334" y="6092"/>
                  </a:cubicBezTo>
                  <a:cubicBezTo>
                    <a:pt x="4416" y="6325"/>
                    <a:pt x="4555" y="6604"/>
                    <a:pt x="4795" y="6604"/>
                  </a:cubicBezTo>
                  <a:cubicBezTo>
                    <a:pt x="4800" y="6604"/>
                    <a:pt x="4805" y="6604"/>
                    <a:pt x="4810" y="6604"/>
                  </a:cubicBezTo>
                  <a:cubicBezTo>
                    <a:pt x="5072" y="6592"/>
                    <a:pt x="5179" y="6259"/>
                    <a:pt x="5168" y="5997"/>
                  </a:cubicBezTo>
                  <a:cubicBezTo>
                    <a:pt x="5144" y="5497"/>
                    <a:pt x="4941" y="5009"/>
                    <a:pt x="4596" y="4651"/>
                  </a:cubicBezTo>
                  <a:cubicBezTo>
                    <a:pt x="5037" y="4449"/>
                    <a:pt x="5418" y="4116"/>
                    <a:pt x="5691" y="3711"/>
                  </a:cubicBezTo>
                  <a:cubicBezTo>
                    <a:pt x="5846" y="3508"/>
                    <a:pt x="5941" y="3175"/>
                    <a:pt x="5739" y="3020"/>
                  </a:cubicBezTo>
                  <a:cubicBezTo>
                    <a:pt x="5682" y="2979"/>
                    <a:pt x="5618" y="2962"/>
                    <a:pt x="5552" y="2962"/>
                  </a:cubicBezTo>
                  <a:cubicBezTo>
                    <a:pt x="5426" y="2962"/>
                    <a:pt x="5293" y="3025"/>
                    <a:pt x="5191" y="3104"/>
                  </a:cubicBezTo>
                  <a:cubicBezTo>
                    <a:pt x="5025" y="3211"/>
                    <a:pt x="4882" y="3365"/>
                    <a:pt x="4691" y="3413"/>
                  </a:cubicBezTo>
                  <a:cubicBezTo>
                    <a:pt x="4671" y="3418"/>
                    <a:pt x="4649" y="3421"/>
                    <a:pt x="4627" y="3421"/>
                  </a:cubicBezTo>
                  <a:cubicBezTo>
                    <a:pt x="4495" y="3421"/>
                    <a:pt x="4351" y="3333"/>
                    <a:pt x="4382" y="3211"/>
                  </a:cubicBezTo>
                  <a:cubicBezTo>
                    <a:pt x="4382" y="3163"/>
                    <a:pt x="4417" y="3115"/>
                    <a:pt x="4441" y="3080"/>
                  </a:cubicBezTo>
                  <a:cubicBezTo>
                    <a:pt x="5254" y="1961"/>
                    <a:pt x="4532" y="1"/>
                    <a:pt x="31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15"/>
            <p:cNvSpPr/>
            <p:nvPr/>
          </p:nvSpPr>
          <p:spPr>
            <a:xfrm rot="138212" flipH="1">
              <a:off x="3479413" y="3520543"/>
              <a:ext cx="4429001" cy="1966742"/>
            </a:xfrm>
            <a:custGeom>
              <a:avLst/>
              <a:gdLst/>
              <a:ahLst/>
              <a:cxnLst/>
              <a:rect l="l" t="t" r="r" b="b"/>
              <a:pathLst>
                <a:path w="153794" h="73843" extrusionOk="0">
                  <a:moveTo>
                    <a:pt x="153662" y="0"/>
                  </a:moveTo>
                  <a:cubicBezTo>
                    <a:pt x="96727" y="18514"/>
                    <a:pt x="42363" y="44648"/>
                    <a:pt x="0" y="73842"/>
                  </a:cubicBezTo>
                  <a:lnTo>
                    <a:pt x="655" y="73831"/>
                  </a:lnTo>
                  <a:cubicBezTo>
                    <a:pt x="42934" y="44779"/>
                    <a:pt x="97072" y="18776"/>
                    <a:pt x="153793" y="333"/>
                  </a:cubicBezTo>
                  <a:lnTo>
                    <a:pt x="1536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15"/>
            <p:cNvSpPr/>
            <p:nvPr/>
          </p:nvSpPr>
          <p:spPr>
            <a:xfrm flipH="1">
              <a:off x="478353" y="-472405"/>
              <a:ext cx="8529627" cy="1456582"/>
            </a:xfrm>
            <a:custGeom>
              <a:avLst/>
              <a:gdLst/>
              <a:ahLst/>
              <a:cxnLst/>
              <a:rect l="l" t="t" r="r" b="b"/>
              <a:pathLst>
                <a:path w="290395" h="49590" fill="none" extrusionOk="0">
                  <a:moveTo>
                    <a:pt x="1" y="8966"/>
                  </a:moveTo>
                  <a:cubicBezTo>
                    <a:pt x="1" y="8966"/>
                    <a:pt x="171784" y="49590"/>
                    <a:pt x="290394" y="0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15"/>
            <p:cNvSpPr/>
            <p:nvPr/>
          </p:nvSpPr>
          <p:spPr>
            <a:xfrm flipH="1">
              <a:off x="286" y="-832982"/>
              <a:ext cx="9018180" cy="1705955"/>
            </a:xfrm>
            <a:custGeom>
              <a:avLst/>
              <a:gdLst/>
              <a:ahLst/>
              <a:cxnLst/>
              <a:rect l="l" t="t" r="r" b="b"/>
              <a:pathLst>
                <a:path w="307028" h="58080" fill="none" extrusionOk="0">
                  <a:moveTo>
                    <a:pt x="1" y="18420"/>
                  </a:moveTo>
                  <a:cubicBezTo>
                    <a:pt x="1" y="18420"/>
                    <a:pt x="96918" y="58079"/>
                    <a:pt x="184071" y="47816"/>
                  </a:cubicBezTo>
                  <a:cubicBezTo>
                    <a:pt x="271225" y="37541"/>
                    <a:pt x="307027" y="1"/>
                    <a:pt x="307027" y="1"/>
                  </a:cubicBezTo>
                </a:path>
              </a:pathLst>
            </a:custGeom>
            <a:noFill/>
            <a:ln w="19050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15"/>
            <p:cNvSpPr/>
            <p:nvPr/>
          </p:nvSpPr>
          <p:spPr>
            <a:xfrm flipH="1">
              <a:off x="-54960" y="-219218"/>
              <a:ext cx="5837178" cy="924323"/>
            </a:xfrm>
            <a:custGeom>
              <a:avLst/>
              <a:gdLst/>
              <a:ahLst/>
              <a:cxnLst/>
              <a:rect l="l" t="t" r="r" b="b"/>
              <a:pathLst>
                <a:path w="159366" h="31469" fill="none" extrusionOk="0">
                  <a:moveTo>
                    <a:pt x="1" y="0"/>
                  </a:moveTo>
                  <a:cubicBezTo>
                    <a:pt x="1" y="0"/>
                    <a:pt x="82213" y="31468"/>
                    <a:pt x="159366" y="30230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15"/>
            <p:cNvSpPr/>
            <p:nvPr/>
          </p:nvSpPr>
          <p:spPr>
            <a:xfrm>
              <a:off x="7653350" y="4661182"/>
              <a:ext cx="1092975" cy="792950"/>
            </a:xfrm>
            <a:custGeom>
              <a:avLst/>
              <a:gdLst/>
              <a:ahLst/>
              <a:cxnLst/>
              <a:rect l="l" t="t" r="r" b="b"/>
              <a:pathLst>
                <a:path w="43719" h="31718" extrusionOk="0">
                  <a:moveTo>
                    <a:pt x="0" y="4191"/>
                  </a:moveTo>
                  <a:lnTo>
                    <a:pt x="43719" y="31718"/>
                  </a:lnTo>
                  <a:lnTo>
                    <a:pt x="43624" y="255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  <p:sp>
          <p:nvSpPr>
            <p:cNvPr id="5857" name="Google Shape;5857;p15"/>
            <p:cNvSpPr/>
            <p:nvPr/>
          </p:nvSpPr>
          <p:spPr>
            <a:xfrm flipH="1">
              <a:off x="-41478" y="-139500"/>
              <a:ext cx="9130576" cy="901618"/>
            </a:xfrm>
            <a:custGeom>
              <a:avLst/>
              <a:gdLst/>
              <a:ahLst/>
              <a:cxnLst/>
              <a:rect l="l" t="t" r="r" b="b"/>
              <a:pathLst>
                <a:path w="249282" h="30696" fill="none" extrusionOk="0">
                  <a:moveTo>
                    <a:pt x="1" y="1"/>
                  </a:moveTo>
                  <a:cubicBezTo>
                    <a:pt x="1" y="1"/>
                    <a:pt x="101692" y="30695"/>
                    <a:pt x="249282" y="17003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11_1">
    <p:spTree>
      <p:nvGrpSpPr>
        <p:cNvPr id="1" name="Shape 5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9" name="Google Shape;5859;p16"/>
          <p:cNvGrpSpPr/>
          <p:nvPr/>
        </p:nvGrpSpPr>
        <p:grpSpPr>
          <a:xfrm>
            <a:off x="-286900" y="-592230"/>
            <a:ext cx="9546521" cy="6040347"/>
            <a:chOff x="-286900" y="-585052"/>
            <a:chExt cx="9546521" cy="6040347"/>
          </a:xfrm>
        </p:grpSpPr>
        <p:grpSp>
          <p:nvGrpSpPr>
            <p:cNvPr id="5860" name="Google Shape;5860;p16"/>
            <p:cNvGrpSpPr/>
            <p:nvPr/>
          </p:nvGrpSpPr>
          <p:grpSpPr>
            <a:xfrm>
              <a:off x="-286900" y="811420"/>
              <a:ext cx="9430585" cy="4643875"/>
              <a:chOff x="-4175" y="1464000"/>
              <a:chExt cx="7387845" cy="3637975"/>
            </a:xfrm>
          </p:grpSpPr>
          <p:sp>
            <p:nvSpPr>
              <p:cNvPr id="5861" name="Google Shape;5861;p16"/>
              <p:cNvSpPr/>
              <p:nvPr/>
            </p:nvSpPr>
            <p:spPr>
              <a:xfrm>
                <a:off x="246745" y="3342833"/>
                <a:ext cx="7136925" cy="1521350"/>
              </a:xfrm>
              <a:custGeom>
                <a:avLst/>
                <a:gdLst/>
                <a:ahLst/>
                <a:cxnLst/>
                <a:rect l="l" t="t" r="r" b="b"/>
                <a:pathLst>
                  <a:path w="285477" h="60854" extrusionOk="0">
                    <a:moveTo>
                      <a:pt x="0" y="1"/>
                    </a:moveTo>
                    <a:lnTo>
                      <a:pt x="0" y="60853"/>
                    </a:lnTo>
                    <a:lnTo>
                      <a:pt x="285476" y="60853"/>
                    </a:lnTo>
                    <a:lnTo>
                      <a:pt x="28547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16"/>
              <p:cNvSpPr/>
              <p:nvPr/>
            </p:nvSpPr>
            <p:spPr>
              <a:xfrm>
                <a:off x="1609425" y="3575875"/>
                <a:ext cx="1753500" cy="1288275"/>
              </a:xfrm>
              <a:custGeom>
                <a:avLst/>
                <a:gdLst/>
                <a:ahLst/>
                <a:cxnLst/>
                <a:rect l="l" t="t" r="r" b="b"/>
                <a:pathLst>
                  <a:path w="70140" h="51531" extrusionOk="0">
                    <a:moveTo>
                      <a:pt x="69830" y="4298"/>
                    </a:moveTo>
                    <a:cubicBezTo>
                      <a:pt x="68021" y="8049"/>
                      <a:pt x="57257" y="15204"/>
                      <a:pt x="45863" y="22765"/>
                    </a:cubicBezTo>
                    <a:lnTo>
                      <a:pt x="43839" y="24110"/>
                    </a:lnTo>
                    <a:cubicBezTo>
                      <a:pt x="27706" y="34850"/>
                      <a:pt x="8751" y="46565"/>
                      <a:pt x="631" y="51530"/>
                    </a:cubicBezTo>
                    <a:lnTo>
                      <a:pt x="0" y="51530"/>
                    </a:lnTo>
                    <a:cubicBezTo>
                      <a:pt x="7882" y="46708"/>
                      <a:pt x="27194" y="34790"/>
                      <a:pt x="43601" y="23872"/>
                    </a:cubicBezTo>
                    <a:lnTo>
                      <a:pt x="45625" y="22527"/>
                    </a:lnTo>
                    <a:cubicBezTo>
                      <a:pt x="56972" y="14990"/>
                      <a:pt x="67699" y="7870"/>
                      <a:pt x="69473" y="4179"/>
                    </a:cubicBezTo>
                    <a:cubicBezTo>
                      <a:pt x="69735" y="3632"/>
                      <a:pt x="69687" y="3143"/>
                      <a:pt x="69318" y="2691"/>
                    </a:cubicBezTo>
                    <a:cubicBezTo>
                      <a:pt x="68878" y="2167"/>
                      <a:pt x="68032" y="1762"/>
                      <a:pt x="67008" y="1441"/>
                    </a:cubicBezTo>
                    <a:cubicBezTo>
                      <a:pt x="66997" y="1441"/>
                      <a:pt x="66985" y="1441"/>
                      <a:pt x="66973" y="1429"/>
                    </a:cubicBezTo>
                    <a:cubicBezTo>
                      <a:pt x="63556" y="393"/>
                      <a:pt x="58091" y="310"/>
                      <a:pt x="58019" y="310"/>
                    </a:cubicBezTo>
                    <a:lnTo>
                      <a:pt x="58031" y="0"/>
                    </a:lnTo>
                    <a:cubicBezTo>
                      <a:pt x="58305" y="0"/>
                      <a:pt x="63210" y="72"/>
                      <a:pt x="66651" y="1012"/>
                    </a:cubicBezTo>
                    <a:cubicBezTo>
                      <a:pt x="66663" y="1024"/>
                      <a:pt x="66675" y="1024"/>
                      <a:pt x="66687" y="1024"/>
                    </a:cubicBezTo>
                    <a:cubicBezTo>
                      <a:pt x="67997" y="1381"/>
                      <a:pt x="69080" y="1869"/>
                      <a:pt x="69628" y="2524"/>
                    </a:cubicBezTo>
                    <a:cubicBezTo>
                      <a:pt x="70068" y="3048"/>
                      <a:pt x="70140" y="3643"/>
                      <a:pt x="69830" y="4298"/>
                    </a:cubicBezTo>
                    <a:close/>
                  </a:path>
                </a:pathLst>
              </a:custGeom>
              <a:solidFill>
                <a:srgbClr val="FBF2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16"/>
              <p:cNvSpPr/>
              <p:nvPr/>
            </p:nvSpPr>
            <p:spPr>
              <a:xfrm>
                <a:off x="242875" y="3563950"/>
                <a:ext cx="3081075" cy="1299300"/>
              </a:xfrm>
              <a:custGeom>
                <a:avLst/>
                <a:gdLst/>
                <a:ahLst/>
                <a:cxnLst/>
                <a:rect l="l" t="t" r="r" b="b"/>
                <a:pathLst>
                  <a:path w="123243" h="51972" extrusionOk="0">
                    <a:moveTo>
                      <a:pt x="298" y="1"/>
                    </a:moveTo>
                    <a:lnTo>
                      <a:pt x="1" y="51781"/>
                    </a:lnTo>
                    <a:cubicBezTo>
                      <a:pt x="1" y="51781"/>
                      <a:pt x="49697" y="51972"/>
                      <a:pt x="49697" y="51972"/>
                    </a:cubicBezTo>
                    <a:cubicBezTo>
                      <a:pt x="50102" y="51972"/>
                      <a:pt x="51162" y="51079"/>
                      <a:pt x="51495" y="50888"/>
                    </a:cubicBezTo>
                    <a:cubicBezTo>
                      <a:pt x="53793" y="49495"/>
                      <a:pt x="56079" y="48102"/>
                      <a:pt x="58377" y="46709"/>
                    </a:cubicBezTo>
                    <a:cubicBezTo>
                      <a:pt x="61496" y="44816"/>
                      <a:pt x="64604" y="42923"/>
                      <a:pt x="67711" y="41018"/>
                    </a:cubicBezTo>
                    <a:cubicBezTo>
                      <a:pt x="69247" y="40125"/>
                      <a:pt x="70688" y="39125"/>
                      <a:pt x="72200" y="38232"/>
                    </a:cubicBezTo>
                    <a:cubicBezTo>
                      <a:pt x="84773" y="30719"/>
                      <a:pt x="97167" y="23420"/>
                      <a:pt x="108931" y="15110"/>
                    </a:cubicBezTo>
                    <a:cubicBezTo>
                      <a:pt x="110312" y="14134"/>
                      <a:pt x="112217" y="12991"/>
                      <a:pt x="113562" y="11990"/>
                    </a:cubicBezTo>
                    <a:cubicBezTo>
                      <a:pt x="116015" y="10181"/>
                      <a:pt x="118789" y="8335"/>
                      <a:pt x="120718" y="6145"/>
                    </a:cubicBezTo>
                    <a:cubicBezTo>
                      <a:pt x="121540" y="5192"/>
                      <a:pt x="123242" y="3728"/>
                      <a:pt x="122563" y="2501"/>
                    </a:cubicBezTo>
                    <a:cubicBezTo>
                      <a:pt x="122135" y="1739"/>
                      <a:pt x="120778" y="1406"/>
                      <a:pt x="119837" y="1132"/>
                    </a:cubicBezTo>
                    <a:cubicBezTo>
                      <a:pt x="118611" y="787"/>
                      <a:pt x="117289" y="715"/>
                      <a:pt x="116003" y="608"/>
                    </a:cubicBezTo>
                    <a:cubicBezTo>
                      <a:pt x="113253" y="382"/>
                      <a:pt x="110491" y="406"/>
                      <a:pt x="107728" y="394"/>
                    </a:cubicBezTo>
                    <a:cubicBezTo>
                      <a:pt x="103871" y="382"/>
                      <a:pt x="100013" y="370"/>
                      <a:pt x="96155" y="358"/>
                    </a:cubicBezTo>
                    <a:cubicBezTo>
                      <a:pt x="91012" y="334"/>
                      <a:pt x="85868" y="322"/>
                      <a:pt x="80725" y="299"/>
                    </a:cubicBezTo>
                    <a:cubicBezTo>
                      <a:pt x="74855" y="275"/>
                      <a:pt x="68973" y="263"/>
                      <a:pt x="63104" y="239"/>
                    </a:cubicBezTo>
                    <a:cubicBezTo>
                      <a:pt x="57043" y="215"/>
                      <a:pt x="50995" y="191"/>
                      <a:pt x="44935" y="168"/>
                    </a:cubicBezTo>
                    <a:cubicBezTo>
                      <a:pt x="39267" y="144"/>
                      <a:pt x="33588" y="132"/>
                      <a:pt x="27909" y="108"/>
                    </a:cubicBezTo>
                    <a:cubicBezTo>
                      <a:pt x="23170" y="84"/>
                      <a:pt x="18431" y="72"/>
                      <a:pt x="13681" y="60"/>
                    </a:cubicBezTo>
                    <a:cubicBezTo>
                      <a:pt x="10430" y="49"/>
                      <a:pt x="7180" y="37"/>
                      <a:pt x="3930" y="25"/>
                    </a:cubicBezTo>
                    <a:cubicBezTo>
                      <a:pt x="2715" y="13"/>
                      <a:pt x="1513" y="13"/>
                      <a:pt x="298" y="1"/>
                    </a:cubicBezTo>
                    <a:close/>
                  </a:path>
                </a:pathLst>
              </a:custGeom>
              <a:solidFill>
                <a:srgbClr val="C8E7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16"/>
              <p:cNvSpPr/>
              <p:nvPr/>
            </p:nvSpPr>
            <p:spPr>
              <a:xfrm>
                <a:off x="242875" y="3563950"/>
                <a:ext cx="3081075" cy="1299300"/>
              </a:xfrm>
              <a:custGeom>
                <a:avLst/>
                <a:gdLst/>
                <a:ahLst/>
                <a:cxnLst/>
                <a:rect l="l" t="t" r="r" b="b"/>
                <a:pathLst>
                  <a:path w="123243" h="51972" extrusionOk="0">
                    <a:moveTo>
                      <a:pt x="108931" y="15110"/>
                    </a:moveTo>
                    <a:cubicBezTo>
                      <a:pt x="97167" y="23420"/>
                      <a:pt x="84773" y="30719"/>
                      <a:pt x="72200" y="38232"/>
                    </a:cubicBezTo>
                    <a:cubicBezTo>
                      <a:pt x="70688" y="39125"/>
                      <a:pt x="69247" y="40125"/>
                      <a:pt x="67711" y="41018"/>
                    </a:cubicBezTo>
                    <a:cubicBezTo>
                      <a:pt x="64604" y="42923"/>
                      <a:pt x="61496" y="44816"/>
                      <a:pt x="58377" y="46709"/>
                    </a:cubicBezTo>
                    <a:cubicBezTo>
                      <a:pt x="56079" y="48102"/>
                      <a:pt x="53793" y="49495"/>
                      <a:pt x="51495" y="50888"/>
                    </a:cubicBezTo>
                    <a:cubicBezTo>
                      <a:pt x="51162" y="51079"/>
                      <a:pt x="50102" y="51972"/>
                      <a:pt x="49697" y="51972"/>
                    </a:cubicBezTo>
                    <a:cubicBezTo>
                      <a:pt x="49697" y="51972"/>
                      <a:pt x="1" y="51781"/>
                      <a:pt x="1" y="51781"/>
                    </a:cubicBezTo>
                    <a:lnTo>
                      <a:pt x="298" y="1"/>
                    </a:lnTo>
                    <a:cubicBezTo>
                      <a:pt x="1513" y="13"/>
                      <a:pt x="2715" y="13"/>
                      <a:pt x="3930" y="25"/>
                    </a:cubicBezTo>
                    <a:cubicBezTo>
                      <a:pt x="7180" y="37"/>
                      <a:pt x="10430" y="49"/>
                      <a:pt x="13681" y="60"/>
                    </a:cubicBezTo>
                    <a:cubicBezTo>
                      <a:pt x="18431" y="72"/>
                      <a:pt x="23170" y="84"/>
                      <a:pt x="27909" y="108"/>
                    </a:cubicBezTo>
                    <a:cubicBezTo>
                      <a:pt x="33588" y="132"/>
                      <a:pt x="39267" y="144"/>
                      <a:pt x="44935" y="168"/>
                    </a:cubicBezTo>
                    <a:cubicBezTo>
                      <a:pt x="50995" y="191"/>
                      <a:pt x="57043" y="215"/>
                      <a:pt x="63104" y="239"/>
                    </a:cubicBezTo>
                    <a:cubicBezTo>
                      <a:pt x="68973" y="263"/>
                      <a:pt x="74855" y="275"/>
                      <a:pt x="80725" y="299"/>
                    </a:cubicBezTo>
                    <a:cubicBezTo>
                      <a:pt x="85868" y="322"/>
                      <a:pt x="91012" y="334"/>
                      <a:pt x="96155" y="358"/>
                    </a:cubicBezTo>
                    <a:cubicBezTo>
                      <a:pt x="100013" y="370"/>
                      <a:pt x="103871" y="382"/>
                      <a:pt x="107728" y="394"/>
                    </a:cubicBezTo>
                    <a:cubicBezTo>
                      <a:pt x="110491" y="406"/>
                      <a:pt x="113253" y="382"/>
                      <a:pt x="116003" y="608"/>
                    </a:cubicBezTo>
                    <a:cubicBezTo>
                      <a:pt x="117289" y="715"/>
                      <a:pt x="118611" y="787"/>
                      <a:pt x="119837" y="1132"/>
                    </a:cubicBezTo>
                    <a:cubicBezTo>
                      <a:pt x="120778" y="1406"/>
                      <a:pt x="122135" y="1739"/>
                      <a:pt x="122563" y="2501"/>
                    </a:cubicBezTo>
                    <a:cubicBezTo>
                      <a:pt x="123242" y="3728"/>
                      <a:pt x="121540" y="5192"/>
                      <a:pt x="120718" y="6145"/>
                    </a:cubicBezTo>
                    <a:cubicBezTo>
                      <a:pt x="118789" y="8335"/>
                      <a:pt x="116015" y="10181"/>
                      <a:pt x="113562" y="11990"/>
                    </a:cubicBezTo>
                    <a:cubicBezTo>
                      <a:pt x="112217" y="12991"/>
                      <a:pt x="110312" y="14134"/>
                      <a:pt x="108931" y="1511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16"/>
              <p:cNvSpPr/>
              <p:nvPr/>
            </p:nvSpPr>
            <p:spPr>
              <a:xfrm>
                <a:off x="1761525" y="2010200"/>
                <a:ext cx="635800" cy="1859175"/>
              </a:xfrm>
              <a:custGeom>
                <a:avLst/>
                <a:gdLst/>
                <a:ahLst/>
                <a:cxnLst/>
                <a:rect l="l" t="t" r="r" b="b"/>
                <a:pathLst>
                  <a:path w="25432" h="74367" extrusionOk="0">
                    <a:moveTo>
                      <a:pt x="0" y="0"/>
                    </a:moveTo>
                    <a:lnTo>
                      <a:pt x="0" y="74367"/>
                    </a:lnTo>
                    <a:lnTo>
                      <a:pt x="25432" y="68009"/>
                    </a:lnTo>
                    <a:cubicBezTo>
                      <a:pt x="25146" y="68009"/>
                      <a:pt x="25337" y="11811"/>
                      <a:pt x="25337" y="1181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AA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6" name="Google Shape;5866;p16"/>
              <p:cNvSpPr/>
              <p:nvPr/>
            </p:nvSpPr>
            <p:spPr>
              <a:xfrm>
                <a:off x="1761525" y="2010200"/>
                <a:ext cx="635800" cy="1859175"/>
              </a:xfrm>
              <a:custGeom>
                <a:avLst/>
                <a:gdLst/>
                <a:ahLst/>
                <a:cxnLst/>
                <a:rect l="l" t="t" r="r" b="b"/>
                <a:pathLst>
                  <a:path w="25432" h="74367" extrusionOk="0">
                    <a:moveTo>
                      <a:pt x="25432" y="68009"/>
                    </a:moveTo>
                    <a:lnTo>
                      <a:pt x="24396" y="68271"/>
                    </a:lnTo>
                    <a:lnTo>
                      <a:pt x="24325" y="68295"/>
                    </a:lnTo>
                    <a:lnTo>
                      <a:pt x="23122" y="68592"/>
                    </a:lnTo>
                    <a:lnTo>
                      <a:pt x="23051" y="68604"/>
                    </a:lnTo>
                    <a:lnTo>
                      <a:pt x="21848" y="68902"/>
                    </a:lnTo>
                    <a:lnTo>
                      <a:pt x="21777" y="68926"/>
                    </a:lnTo>
                    <a:lnTo>
                      <a:pt x="20574" y="69223"/>
                    </a:lnTo>
                    <a:lnTo>
                      <a:pt x="20503" y="69247"/>
                    </a:lnTo>
                    <a:lnTo>
                      <a:pt x="19312" y="69545"/>
                    </a:lnTo>
                    <a:lnTo>
                      <a:pt x="19229" y="69569"/>
                    </a:lnTo>
                    <a:lnTo>
                      <a:pt x="18038" y="69866"/>
                    </a:lnTo>
                    <a:lnTo>
                      <a:pt x="17967" y="69878"/>
                    </a:lnTo>
                    <a:lnTo>
                      <a:pt x="16764" y="70176"/>
                    </a:lnTo>
                    <a:lnTo>
                      <a:pt x="16693" y="70200"/>
                    </a:lnTo>
                    <a:lnTo>
                      <a:pt x="15490" y="70497"/>
                    </a:lnTo>
                    <a:lnTo>
                      <a:pt x="15419" y="70509"/>
                    </a:lnTo>
                    <a:lnTo>
                      <a:pt x="14216" y="70819"/>
                    </a:lnTo>
                    <a:lnTo>
                      <a:pt x="14145" y="70831"/>
                    </a:lnTo>
                    <a:lnTo>
                      <a:pt x="12954" y="71128"/>
                    </a:lnTo>
                    <a:lnTo>
                      <a:pt x="12871" y="71152"/>
                    </a:lnTo>
                    <a:lnTo>
                      <a:pt x="11680" y="71450"/>
                    </a:lnTo>
                    <a:lnTo>
                      <a:pt x="11609" y="71474"/>
                    </a:lnTo>
                    <a:lnTo>
                      <a:pt x="0" y="74367"/>
                    </a:lnTo>
                    <a:lnTo>
                      <a:pt x="0" y="0"/>
                    </a:lnTo>
                    <a:lnTo>
                      <a:pt x="25337" y="11811"/>
                    </a:lnTo>
                    <a:cubicBezTo>
                      <a:pt x="25337" y="11811"/>
                      <a:pt x="25146" y="68009"/>
                      <a:pt x="25432" y="6800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16"/>
              <p:cNvSpPr/>
              <p:nvPr/>
            </p:nvSpPr>
            <p:spPr>
              <a:xfrm>
                <a:off x="2051725" y="2299225"/>
                <a:ext cx="1825" cy="14978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59913" extrusionOk="0">
                    <a:moveTo>
                      <a:pt x="1" y="0"/>
                    </a:moveTo>
                    <a:lnTo>
                      <a:pt x="1" y="59913"/>
                    </a:lnTo>
                    <a:lnTo>
                      <a:pt x="72" y="5988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16"/>
              <p:cNvSpPr/>
              <p:nvPr/>
            </p:nvSpPr>
            <p:spPr>
              <a:xfrm>
                <a:off x="2083575" y="2304275"/>
                <a:ext cx="1825" cy="14847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59390" extrusionOk="0">
                    <a:moveTo>
                      <a:pt x="1" y="1"/>
                    </a:moveTo>
                    <a:lnTo>
                      <a:pt x="1" y="59389"/>
                    </a:lnTo>
                    <a:lnTo>
                      <a:pt x="72" y="59365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16"/>
              <p:cNvSpPr/>
              <p:nvPr/>
            </p:nvSpPr>
            <p:spPr>
              <a:xfrm>
                <a:off x="2115125" y="2309350"/>
                <a:ext cx="1825" cy="14716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58865" extrusionOk="0">
                    <a:moveTo>
                      <a:pt x="1" y="0"/>
                    </a:moveTo>
                    <a:lnTo>
                      <a:pt x="1" y="58865"/>
                    </a:lnTo>
                    <a:lnTo>
                      <a:pt x="72" y="5885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16"/>
              <p:cNvSpPr/>
              <p:nvPr/>
            </p:nvSpPr>
            <p:spPr>
              <a:xfrm>
                <a:off x="2146975" y="2314100"/>
                <a:ext cx="1825" cy="14588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58354" extrusionOk="0">
                    <a:moveTo>
                      <a:pt x="1" y="1"/>
                    </a:moveTo>
                    <a:lnTo>
                      <a:pt x="1" y="58353"/>
                    </a:lnTo>
                    <a:lnTo>
                      <a:pt x="72" y="58341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16"/>
              <p:cNvSpPr/>
              <p:nvPr/>
            </p:nvSpPr>
            <p:spPr>
              <a:xfrm>
                <a:off x="2178825" y="2319175"/>
                <a:ext cx="1825" cy="14460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57841" extrusionOk="0">
                    <a:moveTo>
                      <a:pt x="1" y="0"/>
                    </a:moveTo>
                    <a:lnTo>
                      <a:pt x="1" y="57841"/>
                    </a:lnTo>
                    <a:lnTo>
                      <a:pt x="72" y="5781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2" name="Google Shape;5872;p16"/>
              <p:cNvSpPr/>
              <p:nvPr/>
            </p:nvSpPr>
            <p:spPr>
              <a:xfrm>
                <a:off x="2210675" y="2324225"/>
                <a:ext cx="1825" cy="14329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57318" extrusionOk="0">
                    <a:moveTo>
                      <a:pt x="1" y="1"/>
                    </a:moveTo>
                    <a:lnTo>
                      <a:pt x="1" y="57317"/>
                    </a:lnTo>
                    <a:lnTo>
                      <a:pt x="72" y="57305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16"/>
              <p:cNvSpPr/>
              <p:nvPr/>
            </p:nvSpPr>
            <p:spPr>
              <a:xfrm>
                <a:off x="2242225" y="2329000"/>
                <a:ext cx="2125" cy="14204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56817" extrusionOk="0">
                    <a:moveTo>
                      <a:pt x="1" y="0"/>
                    </a:moveTo>
                    <a:lnTo>
                      <a:pt x="1" y="56817"/>
                    </a:lnTo>
                    <a:lnTo>
                      <a:pt x="84" y="56793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16"/>
              <p:cNvSpPr/>
              <p:nvPr/>
            </p:nvSpPr>
            <p:spPr>
              <a:xfrm>
                <a:off x="2274075" y="2334050"/>
                <a:ext cx="1825" cy="14073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56294" extrusionOk="0">
                    <a:moveTo>
                      <a:pt x="1" y="0"/>
                    </a:moveTo>
                    <a:lnTo>
                      <a:pt x="1" y="56293"/>
                    </a:lnTo>
                    <a:lnTo>
                      <a:pt x="72" y="5626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16"/>
              <p:cNvSpPr/>
              <p:nvPr/>
            </p:nvSpPr>
            <p:spPr>
              <a:xfrm>
                <a:off x="2305925" y="2338800"/>
                <a:ext cx="1825" cy="13945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55782" extrusionOk="0">
                    <a:moveTo>
                      <a:pt x="1" y="1"/>
                    </a:moveTo>
                    <a:lnTo>
                      <a:pt x="1" y="55782"/>
                    </a:lnTo>
                    <a:lnTo>
                      <a:pt x="72" y="5577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16"/>
              <p:cNvSpPr/>
              <p:nvPr/>
            </p:nvSpPr>
            <p:spPr>
              <a:xfrm>
                <a:off x="2337775" y="2343875"/>
                <a:ext cx="1825" cy="13814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55258" extrusionOk="0">
                    <a:moveTo>
                      <a:pt x="1" y="0"/>
                    </a:moveTo>
                    <a:lnTo>
                      <a:pt x="1" y="55257"/>
                    </a:lnTo>
                    <a:lnTo>
                      <a:pt x="72" y="5524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16"/>
              <p:cNvSpPr/>
              <p:nvPr/>
            </p:nvSpPr>
            <p:spPr>
              <a:xfrm>
                <a:off x="2369625" y="2348925"/>
                <a:ext cx="1825" cy="13686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54746" extrusionOk="0">
                    <a:moveTo>
                      <a:pt x="1" y="1"/>
                    </a:moveTo>
                    <a:lnTo>
                      <a:pt x="1" y="54746"/>
                    </a:lnTo>
                    <a:lnTo>
                      <a:pt x="72" y="54722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16"/>
              <p:cNvSpPr/>
              <p:nvPr/>
            </p:nvSpPr>
            <p:spPr>
              <a:xfrm>
                <a:off x="1971075" y="2114675"/>
                <a:ext cx="423875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6955" h="12479" extrusionOk="0">
                    <a:moveTo>
                      <a:pt x="0" y="1"/>
                    </a:moveTo>
                    <a:lnTo>
                      <a:pt x="0" y="5573"/>
                    </a:lnTo>
                    <a:lnTo>
                      <a:pt x="16955" y="12478"/>
                    </a:lnTo>
                    <a:lnTo>
                      <a:pt x="16955" y="763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16"/>
              <p:cNvSpPr/>
              <p:nvPr/>
            </p:nvSpPr>
            <p:spPr>
              <a:xfrm>
                <a:off x="2031800" y="2278675"/>
                <a:ext cx="363150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14526" h="6645" extrusionOk="0">
                    <a:moveTo>
                      <a:pt x="48" y="1"/>
                    </a:moveTo>
                    <a:cubicBezTo>
                      <a:pt x="0" y="1"/>
                      <a:pt x="48" y="775"/>
                      <a:pt x="48" y="775"/>
                    </a:cubicBezTo>
                    <a:lnTo>
                      <a:pt x="14526" y="6645"/>
                    </a:lnTo>
                    <a:lnTo>
                      <a:pt x="14526" y="5918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16"/>
              <p:cNvSpPr/>
              <p:nvPr/>
            </p:nvSpPr>
            <p:spPr>
              <a:xfrm>
                <a:off x="2036250" y="2136700"/>
                <a:ext cx="358700" cy="192600"/>
              </a:xfrm>
              <a:custGeom>
                <a:avLst/>
                <a:gdLst/>
                <a:ahLst/>
                <a:cxnLst/>
                <a:rect l="l" t="t" r="r" b="b"/>
                <a:pathLst>
                  <a:path w="14348" h="7704" extrusionOk="0">
                    <a:moveTo>
                      <a:pt x="1" y="1"/>
                    </a:moveTo>
                    <a:lnTo>
                      <a:pt x="1" y="1132"/>
                    </a:lnTo>
                    <a:lnTo>
                      <a:pt x="14348" y="7704"/>
                    </a:lnTo>
                    <a:lnTo>
                      <a:pt x="14348" y="645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16"/>
              <p:cNvSpPr/>
              <p:nvPr/>
            </p:nvSpPr>
            <p:spPr>
              <a:xfrm>
                <a:off x="2020775" y="2085200"/>
                <a:ext cx="579550" cy="285175"/>
              </a:xfrm>
              <a:custGeom>
                <a:avLst/>
                <a:gdLst/>
                <a:ahLst/>
                <a:cxnLst/>
                <a:rect l="l" t="t" r="r" b="b"/>
                <a:pathLst>
                  <a:path w="23182" h="11407" extrusionOk="0">
                    <a:moveTo>
                      <a:pt x="655" y="1"/>
                    </a:moveTo>
                    <a:lnTo>
                      <a:pt x="1" y="2061"/>
                    </a:lnTo>
                    <a:lnTo>
                      <a:pt x="20765" y="11407"/>
                    </a:lnTo>
                    <a:lnTo>
                      <a:pt x="23182" y="10907"/>
                    </a:lnTo>
                    <a:lnTo>
                      <a:pt x="655" y="1"/>
                    </a:lnTo>
                    <a:close/>
                  </a:path>
                </a:pathLst>
              </a:custGeom>
              <a:solidFill>
                <a:srgbClr val="2920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16"/>
              <p:cNvSpPr/>
              <p:nvPr/>
            </p:nvSpPr>
            <p:spPr>
              <a:xfrm>
                <a:off x="2055000" y="2142050"/>
                <a:ext cx="29200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80" extrusionOk="0">
                    <a:moveTo>
                      <a:pt x="584" y="1"/>
                    </a:moveTo>
                    <a:cubicBezTo>
                      <a:pt x="263" y="1"/>
                      <a:pt x="1" y="275"/>
                      <a:pt x="1" y="596"/>
                    </a:cubicBezTo>
                    <a:cubicBezTo>
                      <a:pt x="1" y="918"/>
                      <a:pt x="263" y="1180"/>
                      <a:pt x="584" y="1180"/>
                    </a:cubicBezTo>
                    <a:cubicBezTo>
                      <a:pt x="906" y="1180"/>
                      <a:pt x="1168" y="918"/>
                      <a:pt x="1168" y="596"/>
                    </a:cubicBezTo>
                    <a:cubicBezTo>
                      <a:pt x="1168" y="275"/>
                      <a:pt x="906" y="1"/>
                      <a:pt x="584" y="1"/>
                    </a:cubicBezTo>
                    <a:close/>
                  </a:path>
                </a:pathLst>
              </a:custGeom>
              <a:solidFill>
                <a:srgbClr val="2920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16"/>
              <p:cNvSpPr/>
              <p:nvPr/>
            </p:nvSpPr>
            <p:spPr>
              <a:xfrm>
                <a:off x="2124075" y="2172125"/>
                <a:ext cx="294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1180" extrusionOk="0">
                    <a:moveTo>
                      <a:pt x="583" y="0"/>
                    </a:moveTo>
                    <a:cubicBezTo>
                      <a:pt x="262" y="0"/>
                      <a:pt x="0" y="262"/>
                      <a:pt x="0" y="584"/>
                    </a:cubicBezTo>
                    <a:cubicBezTo>
                      <a:pt x="0" y="917"/>
                      <a:pt x="262" y="1179"/>
                      <a:pt x="583" y="1179"/>
                    </a:cubicBezTo>
                    <a:cubicBezTo>
                      <a:pt x="917" y="1179"/>
                      <a:pt x="1179" y="917"/>
                      <a:pt x="1179" y="584"/>
                    </a:cubicBezTo>
                    <a:cubicBezTo>
                      <a:pt x="1179" y="262"/>
                      <a:pt x="917" y="0"/>
                      <a:pt x="583" y="0"/>
                    </a:cubicBezTo>
                    <a:close/>
                  </a:path>
                </a:pathLst>
              </a:custGeom>
              <a:solidFill>
                <a:srgbClr val="2920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16"/>
              <p:cNvSpPr/>
              <p:nvPr/>
            </p:nvSpPr>
            <p:spPr>
              <a:xfrm>
                <a:off x="2187475" y="2201900"/>
                <a:ext cx="29175" cy="29175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67" extrusionOk="0">
                    <a:moveTo>
                      <a:pt x="583" y="0"/>
                    </a:moveTo>
                    <a:cubicBezTo>
                      <a:pt x="262" y="0"/>
                      <a:pt x="0" y="262"/>
                      <a:pt x="0" y="583"/>
                    </a:cubicBezTo>
                    <a:cubicBezTo>
                      <a:pt x="0" y="905"/>
                      <a:pt x="262" y="1167"/>
                      <a:pt x="583" y="1167"/>
                    </a:cubicBezTo>
                    <a:cubicBezTo>
                      <a:pt x="905" y="1167"/>
                      <a:pt x="1167" y="905"/>
                      <a:pt x="1167" y="583"/>
                    </a:cubicBezTo>
                    <a:cubicBezTo>
                      <a:pt x="1167" y="262"/>
                      <a:pt x="905" y="0"/>
                      <a:pt x="583" y="0"/>
                    </a:cubicBezTo>
                    <a:close/>
                  </a:path>
                </a:pathLst>
              </a:custGeom>
              <a:solidFill>
                <a:srgbClr val="2920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16"/>
              <p:cNvSpPr/>
              <p:nvPr/>
            </p:nvSpPr>
            <p:spPr>
              <a:xfrm>
                <a:off x="2255925" y="2232850"/>
                <a:ext cx="29200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80" extrusionOk="0">
                    <a:moveTo>
                      <a:pt x="584" y="0"/>
                    </a:moveTo>
                    <a:cubicBezTo>
                      <a:pt x="262" y="0"/>
                      <a:pt x="0" y="274"/>
                      <a:pt x="0" y="596"/>
                    </a:cubicBezTo>
                    <a:cubicBezTo>
                      <a:pt x="0" y="917"/>
                      <a:pt x="262" y="1179"/>
                      <a:pt x="584" y="1179"/>
                    </a:cubicBezTo>
                    <a:cubicBezTo>
                      <a:pt x="905" y="1179"/>
                      <a:pt x="1167" y="917"/>
                      <a:pt x="1167" y="596"/>
                    </a:cubicBezTo>
                    <a:cubicBezTo>
                      <a:pt x="1167" y="274"/>
                      <a:pt x="905" y="0"/>
                      <a:pt x="584" y="0"/>
                    </a:cubicBezTo>
                    <a:close/>
                  </a:path>
                </a:pathLst>
              </a:custGeom>
              <a:solidFill>
                <a:srgbClr val="2920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16"/>
              <p:cNvSpPr/>
              <p:nvPr/>
            </p:nvSpPr>
            <p:spPr>
              <a:xfrm>
                <a:off x="2330350" y="2265875"/>
                <a:ext cx="294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1180" extrusionOk="0">
                    <a:moveTo>
                      <a:pt x="595" y="1"/>
                    </a:moveTo>
                    <a:cubicBezTo>
                      <a:pt x="262" y="1"/>
                      <a:pt x="0" y="263"/>
                      <a:pt x="0" y="596"/>
                    </a:cubicBezTo>
                    <a:cubicBezTo>
                      <a:pt x="0" y="918"/>
                      <a:pt x="262" y="1180"/>
                      <a:pt x="595" y="1180"/>
                    </a:cubicBezTo>
                    <a:cubicBezTo>
                      <a:pt x="917" y="1180"/>
                      <a:pt x="1179" y="918"/>
                      <a:pt x="1179" y="596"/>
                    </a:cubicBezTo>
                    <a:cubicBezTo>
                      <a:pt x="1179" y="263"/>
                      <a:pt x="917" y="1"/>
                      <a:pt x="595" y="1"/>
                    </a:cubicBezTo>
                    <a:close/>
                  </a:path>
                </a:pathLst>
              </a:custGeom>
              <a:solidFill>
                <a:srgbClr val="2920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16"/>
              <p:cNvSpPr/>
              <p:nvPr/>
            </p:nvSpPr>
            <p:spPr>
              <a:xfrm>
                <a:off x="2394625" y="2304875"/>
                <a:ext cx="145300" cy="65500"/>
              </a:xfrm>
              <a:custGeom>
                <a:avLst/>
                <a:gdLst/>
                <a:ahLst/>
                <a:cxnLst/>
                <a:rect l="l" t="t" r="r" b="b"/>
                <a:pathLst>
                  <a:path w="5812" h="2620" extrusionOk="0">
                    <a:moveTo>
                      <a:pt x="13" y="1"/>
                    </a:moveTo>
                    <a:lnTo>
                      <a:pt x="1" y="2620"/>
                    </a:lnTo>
                    <a:lnTo>
                      <a:pt x="5811" y="2620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16"/>
              <p:cNvSpPr/>
              <p:nvPr/>
            </p:nvSpPr>
            <p:spPr>
              <a:xfrm>
                <a:off x="2103825" y="2460850"/>
                <a:ext cx="266725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10669" h="977" extrusionOk="0">
                    <a:moveTo>
                      <a:pt x="0" y="0"/>
                    </a:moveTo>
                    <a:lnTo>
                      <a:pt x="0" y="977"/>
                    </a:lnTo>
                    <a:lnTo>
                      <a:pt x="10668" y="977"/>
                    </a:lnTo>
                    <a:lnTo>
                      <a:pt x="106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16"/>
              <p:cNvSpPr/>
              <p:nvPr/>
            </p:nvSpPr>
            <p:spPr>
              <a:xfrm>
                <a:off x="2108875" y="2484375"/>
                <a:ext cx="25392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10157" h="763" extrusionOk="0">
                    <a:moveTo>
                      <a:pt x="10157" y="0"/>
                    </a:moveTo>
                    <a:cubicBezTo>
                      <a:pt x="10157" y="0"/>
                      <a:pt x="1" y="71"/>
                      <a:pt x="37" y="71"/>
                    </a:cubicBezTo>
                    <a:lnTo>
                      <a:pt x="37" y="762"/>
                    </a:lnTo>
                    <a:lnTo>
                      <a:pt x="10157" y="762"/>
                    </a:lnTo>
                    <a:lnTo>
                      <a:pt x="1015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16"/>
              <p:cNvSpPr/>
              <p:nvPr/>
            </p:nvSpPr>
            <p:spPr>
              <a:xfrm>
                <a:off x="2130025" y="2534675"/>
                <a:ext cx="211650" cy="211950"/>
              </a:xfrm>
              <a:custGeom>
                <a:avLst/>
                <a:gdLst/>
                <a:ahLst/>
                <a:cxnLst/>
                <a:rect l="l" t="t" r="r" b="b"/>
                <a:pathLst>
                  <a:path w="8466" h="8478" extrusionOk="0">
                    <a:moveTo>
                      <a:pt x="4239" y="0"/>
                    </a:moveTo>
                    <a:cubicBezTo>
                      <a:pt x="3703" y="0"/>
                      <a:pt x="3191" y="95"/>
                      <a:pt x="2715" y="286"/>
                    </a:cubicBezTo>
                    <a:cubicBezTo>
                      <a:pt x="2667" y="298"/>
                      <a:pt x="2620" y="322"/>
                      <a:pt x="2572" y="345"/>
                    </a:cubicBezTo>
                    <a:cubicBezTo>
                      <a:pt x="1536" y="774"/>
                      <a:pt x="726" y="1619"/>
                      <a:pt x="298" y="2655"/>
                    </a:cubicBezTo>
                    <a:cubicBezTo>
                      <a:pt x="286" y="2703"/>
                      <a:pt x="262" y="2751"/>
                      <a:pt x="250" y="2798"/>
                    </a:cubicBezTo>
                    <a:cubicBezTo>
                      <a:pt x="83" y="3251"/>
                      <a:pt x="0" y="3739"/>
                      <a:pt x="0" y="4239"/>
                    </a:cubicBezTo>
                    <a:cubicBezTo>
                      <a:pt x="0" y="4763"/>
                      <a:pt x="83" y="5263"/>
                      <a:pt x="262" y="5715"/>
                    </a:cubicBezTo>
                    <a:cubicBezTo>
                      <a:pt x="274" y="5763"/>
                      <a:pt x="298" y="5810"/>
                      <a:pt x="322" y="5858"/>
                    </a:cubicBezTo>
                    <a:cubicBezTo>
                      <a:pt x="738" y="6882"/>
                      <a:pt x="1560" y="7704"/>
                      <a:pt x="2572" y="8132"/>
                    </a:cubicBezTo>
                    <a:cubicBezTo>
                      <a:pt x="2620" y="8156"/>
                      <a:pt x="2667" y="8180"/>
                      <a:pt x="2715" y="8204"/>
                    </a:cubicBezTo>
                    <a:cubicBezTo>
                      <a:pt x="3191" y="8382"/>
                      <a:pt x="3703" y="8477"/>
                      <a:pt x="4239" y="8477"/>
                    </a:cubicBezTo>
                    <a:cubicBezTo>
                      <a:pt x="4727" y="8477"/>
                      <a:pt x="5203" y="8394"/>
                      <a:pt x="5644" y="8239"/>
                    </a:cubicBezTo>
                    <a:cubicBezTo>
                      <a:pt x="5691" y="8215"/>
                      <a:pt x="5739" y="8204"/>
                      <a:pt x="5787" y="8180"/>
                    </a:cubicBezTo>
                    <a:cubicBezTo>
                      <a:pt x="6846" y="7763"/>
                      <a:pt x="7703" y="6918"/>
                      <a:pt x="8144" y="5858"/>
                    </a:cubicBezTo>
                    <a:cubicBezTo>
                      <a:pt x="8168" y="5810"/>
                      <a:pt x="8192" y="5763"/>
                      <a:pt x="8204" y="5715"/>
                    </a:cubicBezTo>
                    <a:cubicBezTo>
                      <a:pt x="8370" y="5263"/>
                      <a:pt x="8465" y="4763"/>
                      <a:pt x="8465" y="4239"/>
                    </a:cubicBezTo>
                    <a:cubicBezTo>
                      <a:pt x="8465" y="3739"/>
                      <a:pt x="8382" y="3251"/>
                      <a:pt x="8215" y="2798"/>
                    </a:cubicBezTo>
                    <a:cubicBezTo>
                      <a:pt x="8204" y="2751"/>
                      <a:pt x="8180" y="2703"/>
                      <a:pt x="8156" y="2655"/>
                    </a:cubicBezTo>
                    <a:cubicBezTo>
                      <a:pt x="7727" y="1572"/>
                      <a:pt x="6858" y="726"/>
                      <a:pt x="5787" y="298"/>
                    </a:cubicBezTo>
                    <a:cubicBezTo>
                      <a:pt x="5739" y="274"/>
                      <a:pt x="5691" y="262"/>
                      <a:pt x="5644" y="238"/>
                    </a:cubicBezTo>
                    <a:cubicBezTo>
                      <a:pt x="5203" y="84"/>
                      <a:pt x="4727" y="0"/>
                      <a:pt x="42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16"/>
              <p:cNvSpPr/>
              <p:nvPr/>
            </p:nvSpPr>
            <p:spPr>
              <a:xfrm>
                <a:off x="2129725" y="2534675"/>
                <a:ext cx="179200" cy="191700"/>
              </a:xfrm>
              <a:custGeom>
                <a:avLst/>
                <a:gdLst/>
                <a:ahLst/>
                <a:cxnLst/>
                <a:rect l="l" t="t" r="r" b="b"/>
                <a:pathLst>
                  <a:path w="7168" h="7668" extrusionOk="0">
                    <a:moveTo>
                      <a:pt x="4239" y="0"/>
                    </a:moveTo>
                    <a:cubicBezTo>
                      <a:pt x="1905" y="0"/>
                      <a:pt x="0" y="1893"/>
                      <a:pt x="0" y="4239"/>
                    </a:cubicBezTo>
                    <a:cubicBezTo>
                      <a:pt x="0" y="5644"/>
                      <a:pt x="691" y="6894"/>
                      <a:pt x="1750" y="7668"/>
                    </a:cubicBezTo>
                    <a:cubicBezTo>
                      <a:pt x="941" y="6894"/>
                      <a:pt x="441" y="5810"/>
                      <a:pt x="441" y="4608"/>
                    </a:cubicBezTo>
                    <a:cubicBezTo>
                      <a:pt x="441" y="2262"/>
                      <a:pt x="2346" y="369"/>
                      <a:pt x="4679" y="369"/>
                    </a:cubicBezTo>
                    <a:cubicBezTo>
                      <a:pt x="5608" y="369"/>
                      <a:pt x="6477" y="667"/>
                      <a:pt x="7168" y="1179"/>
                    </a:cubicBezTo>
                    <a:cubicBezTo>
                      <a:pt x="6406" y="453"/>
                      <a:pt x="5382" y="0"/>
                      <a:pt x="42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16"/>
              <p:cNvSpPr/>
              <p:nvPr/>
            </p:nvSpPr>
            <p:spPr>
              <a:xfrm>
                <a:off x="2194300" y="2541800"/>
                <a:ext cx="3600" cy="19797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7919" extrusionOk="0">
                    <a:moveTo>
                      <a:pt x="144" y="1"/>
                    </a:moveTo>
                    <a:cubicBezTo>
                      <a:pt x="96" y="13"/>
                      <a:pt x="49" y="37"/>
                      <a:pt x="1" y="60"/>
                    </a:cubicBezTo>
                    <a:lnTo>
                      <a:pt x="1" y="7847"/>
                    </a:lnTo>
                    <a:cubicBezTo>
                      <a:pt x="49" y="7871"/>
                      <a:pt x="96" y="7895"/>
                      <a:pt x="144" y="7919"/>
                    </a:cubicBezTo>
                    <a:lnTo>
                      <a:pt x="14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16"/>
              <p:cNvSpPr/>
              <p:nvPr/>
            </p:nvSpPr>
            <p:spPr>
              <a:xfrm>
                <a:off x="2271100" y="2540625"/>
                <a:ext cx="3600" cy="20005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8002" extrusionOk="0">
                    <a:moveTo>
                      <a:pt x="1" y="0"/>
                    </a:moveTo>
                    <a:lnTo>
                      <a:pt x="1" y="8001"/>
                    </a:lnTo>
                    <a:cubicBezTo>
                      <a:pt x="48" y="7977"/>
                      <a:pt x="96" y="7966"/>
                      <a:pt x="144" y="7942"/>
                    </a:cubicBezTo>
                    <a:lnTo>
                      <a:pt x="144" y="60"/>
                    </a:lnTo>
                    <a:cubicBezTo>
                      <a:pt x="96" y="36"/>
                      <a:pt x="48" y="2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16"/>
              <p:cNvSpPr/>
              <p:nvPr/>
            </p:nvSpPr>
            <p:spPr>
              <a:xfrm>
                <a:off x="2136275" y="2601050"/>
                <a:ext cx="199150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144" extrusionOk="0">
                    <a:moveTo>
                      <a:pt x="48" y="0"/>
                    </a:moveTo>
                    <a:cubicBezTo>
                      <a:pt x="36" y="48"/>
                      <a:pt x="12" y="96"/>
                      <a:pt x="0" y="143"/>
                    </a:cubicBezTo>
                    <a:lnTo>
                      <a:pt x="7965" y="143"/>
                    </a:lnTo>
                    <a:cubicBezTo>
                      <a:pt x="7954" y="96"/>
                      <a:pt x="7930" y="48"/>
                      <a:pt x="79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16"/>
              <p:cNvSpPr/>
              <p:nvPr/>
            </p:nvSpPr>
            <p:spPr>
              <a:xfrm>
                <a:off x="2136575" y="2677550"/>
                <a:ext cx="198550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7942" h="144" extrusionOk="0">
                    <a:moveTo>
                      <a:pt x="0" y="0"/>
                    </a:moveTo>
                    <a:cubicBezTo>
                      <a:pt x="12" y="48"/>
                      <a:pt x="36" y="95"/>
                      <a:pt x="60" y="143"/>
                    </a:cubicBezTo>
                    <a:lnTo>
                      <a:pt x="7882" y="143"/>
                    </a:lnTo>
                    <a:cubicBezTo>
                      <a:pt x="7906" y="95"/>
                      <a:pt x="7930" y="48"/>
                      <a:pt x="7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16"/>
              <p:cNvSpPr/>
              <p:nvPr/>
            </p:nvSpPr>
            <p:spPr>
              <a:xfrm>
                <a:off x="2339875" y="2376900"/>
                <a:ext cx="220275" cy="23757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9503" fill="none" extrusionOk="0">
                    <a:moveTo>
                      <a:pt x="0" y="9502"/>
                    </a:moveTo>
                    <a:lnTo>
                      <a:pt x="2131" y="2465"/>
                    </a:lnTo>
                    <a:cubicBezTo>
                      <a:pt x="2131" y="2465"/>
                      <a:pt x="8287" y="2061"/>
                      <a:pt x="8549" y="1692"/>
                    </a:cubicBezTo>
                    <a:cubicBezTo>
                      <a:pt x="8811" y="1322"/>
                      <a:pt x="8727" y="1"/>
                      <a:pt x="8727" y="1"/>
                    </a:cubicBezTo>
                  </a:path>
                </a:pathLst>
              </a:custGeom>
              <a:noFill/>
              <a:ln w="38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16"/>
              <p:cNvSpPr/>
              <p:nvPr/>
            </p:nvSpPr>
            <p:spPr>
              <a:xfrm>
                <a:off x="2538125" y="2361725"/>
                <a:ext cx="45850" cy="290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161" extrusionOk="0">
                    <a:moveTo>
                      <a:pt x="1762" y="1"/>
                    </a:moveTo>
                    <a:lnTo>
                      <a:pt x="12" y="322"/>
                    </a:lnTo>
                    <a:cubicBezTo>
                      <a:pt x="12" y="322"/>
                      <a:pt x="1" y="1161"/>
                      <a:pt x="802" y="1161"/>
                    </a:cubicBezTo>
                    <a:cubicBezTo>
                      <a:pt x="838" y="1161"/>
                      <a:pt x="877" y="1159"/>
                      <a:pt x="916" y="1156"/>
                    </a:cubicBezTo>
                    <a:cubicBezTo>
                      <a:pt x="1833" y="1084"/>
                      <a:pt x="1762" y="1"/>
                      <a:pt x="17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16"/>
              <p:cNvSpPr/>
              <p:nvPr/>
            </p:nvSpPr>
            <p:spPr>
              <a:xfrm>
                <a:off x="1937125" y="3486100"/>
                <a:ext cx="487300" cy="310950"/>
              </a:xfrm>
              <a:custGeom>
                <a:avLst/>
                <a:gdLst/>
                <a:ahLst/>
                <a:cxnLst/>
                <a:rect l="l" t="t" r="r" b="b"/>
                <a:pathLst>
                  <a:path w="19492" h="12438" extrusionOk="0">
                    <a:moveTo>
                      <a:pt x="5624" y="0"/>
                    </a:moveTo>
                    <a:cubicBezTo>
                      <a:pt x="5127" y="0"/>
                      <a:pt x="4630" y="73"/>
                      <a:pt x="4156" y="222"/>
                    </a:cubicBezTo>
                    <a:cubicBezTo>
                      <a:pt x="2751" y="662"/>
                      <a:pt x="1596" y="1746"/>
                      <a:pt x="1108" y="3091"/>
                    </a:cubicBezTo>
                    <a:cubicBezTo>
                      <a:pt x="1" y="6139"/>
                      <a:pt x="751" y="9294"/>
                      <a:pt x="1477" y="12438"/>
                    </a:cubicBezTo>
                    <a:lnTo>
                      <a:pt x="18456" y="11866"/>
                    </a:lnTo>
                    <a:cubicBezTo>
                      <a:pt x="18622" y="11759"/>
                      <a:pt x="18848" y="11806"/>
                      <a:pt x="18956" y="11640"/>
                    </a:cubicBezTo>
                    <a:cubicBezTo>
                      <a:pt x="19491" y="10866"/>
                      <a:pt x="19241" y="9806"/>
                      <a:pt x="18729" y="9020"/>
                    </a:cubicBezTo>
                    <a:cubicBezTo>
                      <a:pt x="18229" y="8235"/>
                      <a:pt x="17503" y="7604"/>
                      <a:pt x="17015" y="6806"/>
                    </a:cubicBezTo>
                    <a:cubicBezTo>
                      <a:pt x="16467" y="5937"/>
                      <a:pt x="16229" y="4925"/>
                      <a:pt x="15681" y="4067"/>
                    </a:cubicBezTo>
                    <a:cubicBezTo>
                      <a:pt x="15050" y="3079"/>
                      <a:pt x="13955" y="2317"/>
                      <a:pt x="12741" y="2293"/>
                    </a:cubicBezTo>
                    <a:cubicBezTo>
                      <a:pt x="12720" y="2293"/>
                      <a:pt x="12699" y="2293"/>
                      <a:pt x="12679" y="2293"/>
                    </a:cubicBezTo>
                    <a:cubicBezTo>
                      <a:pt x="12227" y="2293"/>
                      <a:pt x="11776" y="2382"/>
                      <a:pt x="11325" y="2382"/>
                    </a:cubicBezTo>
                    <a:cubicBezTo>
                      <a:pt x="11166" y="2382"/>
                      <a:pt x="11007" y="2371"/>
                      <a:pt x="10847" y="2341"/>
                    </a:cubicBezTo>
                    <a:cubicBezTo>
                      <a:pt x="9871" y="2174"/>
                      <a:pt x="9193" y="1365"/>
                      <a:pt x="8371" y="817"/>
                    </a:cubicBezTo>
                    <a:cubicBezTo>
                      <a:pt x="7574" y="281"/>
                      <a:pt x="6600" y="0"/>
                      <a:pt x="56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16"/>
              <p:cNvSpPr/>
              <p:nvPr/>
            </p:nvSpPr>
            <p:spPr>
              <a:xfrm>
                <a:off x="1941000" y="3697525"/>
                <a:ext cx="412875" cy="234950"/>
              </a:xfrm>
              <a:custGeom>
                <a:avLst/>
                <a:gdLst/>
                <a:ahLst/>
                <a:cxnLst/>
                <a:rect l="l" t="t" r="r" b="b"/>
                <a:pathLst>
                  <a:path w="16515" h="9398" extrusionOk="0">
                    <a:moveTo>
                      <a:pt x="9230" y="0"/>
                    </a:moveTo>
                    <a:cubicBezTo>
                      <a:pt x="8455" y="0"/>
                      <a:pt x="7681" y="246"/>
                      <a:pt x="7085" y="742"/>
                    </a:cubicBezTo>
                    <a:cubicBezTo>
                      <a:pt x="6763" y="1016"/>
                      <a:pt x="6466" y="1373"/>
                      <a:pt x="6061" y="1504"/>
                    </a:cubicBezTo>
                    <a:cubicBezTo>
                      <a:pt x="5936" y="1542"/>
                      <a:pt x="5811" y="1558"/>
                      <a:pt x="5685" y="1558"/>
                    </a:cubicBezTo>
                    <a:cubicBezTo>
                      <a:pt x="5184" y="1558"/>
                      <a:pt x="4672" y="1304"/>
                      <a:pt x="4168" y="1171"/>
                    </a:cubicBezTo>
                    <a:cubicBezTo>
                      <a:pt x="3908" y="1101"/>
                      <a:pt x="3641" y="1067"/>
                      <a:pt x="3373" y="1067"/>
                    </a:cubicBezTo>
                    <a:cubicBezTo>
                      <a:pt x="2732" y="1067"/>
                      <a:pt x="2090" y="1262"/>
                      <a:pt x="1560" y="1623"/>
                    </a:cubicBezTo>
                    <a:cubicBezTo>
                      <a:pt x="810" y="2135"/>
                      <a:pt x="310" y="2992"/>
                      <a:pt x="203" y="3885"/>
                    </a:cubicBezTo>
                    <a:cubicBezTo>
                      <a:pt x="1" y="5802"/>
                      <a:pt x="1382" y="7779"/>
                      <a:pt x="2418" y="9398"/>
                    </a:cubicBezTo>
                    <a:cubicBezTo>
                      <a:pt x="4144" y="9124"/>
                      <a:pt x="6025" y="9041"/>
                      <a:pt x="7775" y="9041"/>
                    </a:cubicBezTo>
                    <a:cubicBezTo>
                      <a:pt x="9692" y="8624"/>
                      <a:pt x="11609" y="8195"/>
                      <a:pt x="13526" y="7767"/>
                    </a:cubicBezTo>
                    <a:cubicBezTo>
                      <a:pt x="14443" y="7564"/>
                      <a:pt x="15812" y="7540"/>
                      <a:pt x="16074" y="6647"/>
                    </a:cubicBezTo>
                    <a:cubicBezTo>
                      <a:pt x="16288" y="5886"/>
                      <a:pt x="16515" y="5088"/>
                      <a:pt x="16396" y="4302"/>
                    </a:cubicBezTo>
                    <a:cubicBezTo>
                      <a:pt x="16288" y="3516"/>
                      <a:pt x="15741" y="2730"/>
                      <a:pt x="14955" y="2599"/>
                    </a:cubicBezTo>
                    <a:cubicBezTo>
                      <a:pt x="14853" y="2582"/>
                      <a:pt x="14751" y="2575"/>
                      <a:pt x="14649" y="2575"/>
                    </a:cubicBezTo>
                    <a:cubicBezTo>
                      <a:pt x="14385" y="2575"/>
                      <a:pt x="14118" y="2618"/>
                      <a:pt x="13854" y="2618"/>
                    </a:cubicBezTo>
                    <a:cubicBezTo>
                      <a:pt x="13740" y="2618"/>
                      <a:pt x="13627" y="2610"/>
                      <a:pt x="13514" y="2587"/>
                    </a:cubicBezTo>
                    <a:cubicBezTo>
                      <a:pt x="12681" y="2421"/>
                      <a:pt x="12228" y="1540"/>
                      <a:pt x="11621" y="944"/>
                    </a:cubicBezTo>
                    <a:cubicBezTo>
                      <a:pt x="10994" y="317"/>
                      <a:pt x="10111" y="0"/>
                      <a:pt x="9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16"/>
              <p:cNvSpPr/>
              <p:nvPr/>
            </p:nvSpPr>
            <p:spPr>
              <a:xfrm>
                <a:off x="1986550" y="3810175"/>
                <a:ext cx="322975" cy="150300"/>
              </a:xfrm>
              <a:custGeom>
                <a:avLst/>
                <a:gdLst/>
                <a:ahLst/>
                <a:cxnLst/>
                <a:rect l="l" t="t" r="r" b="b"/>
                <a:pathLst>
                  <a:path w="12919" h="6012" extrusionOk="0">
                    <a:moveTo>
                      <a:pt x="6051" y="1"/>
                    </a:moveTo>
                    <a:cubicBezTo>
                      <a:pt x="5947" y="1"/>
                      <a:pt x="5842" y="8"/>
                      <a:pt x="5739" y="22"/>
                    </a:cubicBezTo>
                    <a:cubicBezTo>
                      <a:pt x="4977" y="141"/>
                      <a:pt x="4287" y="653"/>
                      <a:pt x="3953" y="1344"/>
                    </a:cubicBezTo>
                    <a:cubicBezTo>
                      <a:pt x="3703" y="1868"/>
                      <a:pt x="3608" y="2534"/>
                      <a:pt x="3108" y="2832"/>
                    </a:cubicBezTo>
                    <a:cubicBezTo>
                      <a:pt x="2763" y="3046"/>
                      <a:pt x="2322" y="2999"/>
                      <a:pt x="1917" y="3058"/>
                    </a:cubicBezTo>
                    <a:cubicBezTo>
                      <a:pt x="1274" y="3165"/>
                      <a:pt x="691" y="3570"/>
                      <a:pt x="369" y="4130"/>
                    </a:cubicBezTo>
                    <a:cubicBezTo>
                      <a:pt x="48" y="4701"/>
                      <a:pt x="0" y="5416"/>
                      <a:pt x="250" y="6011"/>
                    </a:cubicBezTo>
                    <a:lnTo>
                      <a:pt x="12609" y="4094"/>
                    </a:lnTo>
                    <a:cubicBezTo>
                      <a:pt x="12919" y="3523"/>
                      <a:pt x="12835" y="2761"/>
                      <a:pt x="12419" y="2261"/>
                    </a:cubicBezTo>
                    <a:cubicBezTo>
                      <a:pt x="12105" y="1903"/>
                      <a:pt x="11626" y="1699"/>
                      <a:pt x="11153" y="1699"/>
                    </a:cubicBezTo>
                    <a:cubicBezTo>
                      <a:pt x="10980" y="1699"/>
                      <a:pt x="10808" y="1727"/>
                      <a:pt x="10645" y="1784"/>
                    </a:cubicBezTo>
                    <a:cubicBezTo>
                      <a:pt x="10252" y="1927"/>
                      <a:pt x="9894" y="2225"/>
                      <a:pt x="9478" y="2225"/>
                    </a:cubicBezTo>
                    <a:cubicBezTo>
                      <a:pt x="9097" y="2225"/>
                      <a:pt x="8763" y="1975"/>
                      <a:pt x="8513" y="1689"/>
                    </a:cubicBezTo>
                    <a:cubicBezTo>
                      <a:pt x="8275" y="1403"/>
                      <a:pt x="8085" y="1058"/>
                      <a:pt x="7835" y="772"/>
                    </a:cubicBezTo>
                    <a:cubicBezTo>
                      <a:pt x="7382" y="289"/>
                      <a:pt x="6715" y="1"/>
                      <a:pt x="605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16"/>
              <p:cNvSpPr/>
              <p:nvPr/>
            </p:nvSpPr>
            <p:spPr>
              <a:xfrm>
                <a:off x="223225" y="1535150"/>
                <a:ext cx="1305850" cy="2770600"/>
              </a:xfrm>
              <a:custGeom>
                <a:avLst/>
                <a:gdLst/>
                <a:ahLst/>
                <a:cxnLst/>
                <a:rect l="l" t="t" r="r" b="b"/>
                <a:pathLst>
                  <a:path w="52234" h="110824" extrusionOk="0">
                    <a:moveTo>
                      <a:pt x="19956" y="0"/>
                    </a:moveTo>
                    <a:lnTo>
                      <a:pt x="1" y="15693"/>
                    </a:lnTo>
                    <a:lnTo>
                      <a:pt x="1" y="109323"/>
                    </a:lnTo>
                    <a:lnTo>
                      <a:pt x="52233" y="110823"/>
                    </a:lnTo>
                    <a:lnTo>
                      <a:pt x="52233" y="17217"/>
                    </a:lnTo>
                    <a:lnTo>
                      <a:pt x="19956" y="0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16"/>
              <p:cNvSpPr/>
              <p:nvPr/>
            </p:nvSpPr>
            <p:spPr>
              <a:xfrm>
                <a:off x="223225" y="1535150"/>
                <a:ext cx="1306750" cy="2772375"/>
              </a:xfrm>
              <a:custGeom>
                <a:avLst/>
                <a:gdLst/>
                <a:ahLst/>
                <a:cxnLst/>
                <a:rect l="l" t="t" r="r" b="b"/>
                <a:pathLst>
                  <a:path w="52270" h="110895" extrusionOk="0">
                    <a:moveTo>
                      <a:pt x="52269" y="110895"/>
                    </a:moveTo>
                    <a:lnTo>
                      <a:pt x="43804" y="110645"/>
                    </a:lnTo>
                    <a:lnTo>
                      <a:pt x="43661" y="110633"/>
                    </a:lnTo>
                    <a:lnTo>
                      <a:pt x="43661" y="110633"/>
                    </a:lnTo>
                    <a:lnTo>
                      <a:pt x="1" y="109323"/>
                    </a:lnTo>
                    <a:lnTo>
                      <a:pt x="1" y="15693"/>
                    </a:lnTo>
                    <a:lnTo>
                      <a:pt x="4763" y="11942"/>
                    </a:lnTo>
                    <a:lnTo>
                      <a:pt x="4918" y="11835"/>
                    </a:lnTo>
                    <a:lnTo>
                      <a:pt x="8002" y="9406"/>
                    </a:lnTo>
                    <a:lnTo>
                      <a:pt x="8145" y="9287"/>
                    </a:lnTo>
                    <a:lnTo>
                      <a:pt x="11228" y="6870"/>
                    </a:lnTo>
                    <a:lnTo>
                      <a:pt x="11371" y="6751"/>
                    </a:lnTo>
                    <a:lnTo>
                      <a:pt x="14455" y="4322"/>
                    </a:lnTo>
                    <a:lnTo>
                      <a:pt x="14598" y="4215"/>
                    </a:lnTo>
                    <a:lnTo>
                      <a:pt x="17681" y="1786"/>
                    </a:lnTo>
                    <a:lnTo>
                      <a:pt x="17824" y="1667"/>
                    </a:lnTo>
                    <a:lnTo>
                      <a:pt x="19956" y="0"/>
                    </a:lnTo>
                    <a:lnTo>
                      <a:pt x="20908" y="500"/>
                    </a:lnTo>
                    <a:lnTo>
                      <a:pt x="21051" y="584"/>
                    </a:lnTo>
                    <a:lnTo>
                      <a:pt x="24135" y="2227"/>
                    </a:lnTo>
                    <a:lnTo>
                      <a:pt x="24278" y="2298"/>
                    </a:lnTo>
                    <a:lnTo>
                      <a:pt x="27373" y="3953"/>
                    </a:lnTo>
                    <a:lnTo>
                      <a:pt x="27516" y="4024"/>
                    </a:lnTo>
                    <a:lnTo>
                      <a:pt x="30600" y="5667"/>
                    </a:lnTo>
                    <a:lnTo>
                      <a:pt x="30743" y="5751"/>
                    </a:lnTo>
                    <a:lnTo>
                      <a:pt x="33826" y="7394"/>
                    </a:lnTo>
                    <a:lnTo>
                      <a:pt x="33969" y="7465"/>
                    </a:lnTo>
                    <a:lnTo>
                      <a:pt x="37053" y="9120"/>
                    </a:lnTo>
                    <a:lnTo>
                      <a:pt x="37196" y="9192"/>
                    </a:lnTo>
                    <a:lnTo>
                      <a:pt x="40280" y="10835"/>
                    </a:lnTo>
                    <a:lnTo>
                      <a:pt x="40422" y="10918"/>
                    </a:lnTo>
                    <a:lnTo>
                      <a:pt x="52233" y="1721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16"/>
              <p:cNvSpPr/>
              <p:nvPr/>
            </p:nvSpPr>
            <p:spPr>
              <a:xfrm>
                <a:off x="1472200" y="1947700"/>
                <a:ext cx="3900" cy="235507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203" extrusionOk="0">
                    <a:moveTo>
                      <a:pt x="84" y="0"/>
                    </a:moveTo>
                    <a:cubicBezTo>
                      <a:pt x="36" y="0"/>
                      <a:pt x="0" y="36"/>
                      <a:pt x="0" y="72"/>
                    </a:cubicBezTo>
                    <a:lnTo>
                      <a:pt x="0" y="94131"/>
                    </a:lnTo>
                    <a:cubicBezTo>
                      <a:pt x="0" y="94178"/>
                      <a:pt x="36" y="94202"/>
                      <a:pt x="84" y="94202"/>
                    </a:cubicBezTo>
                    <a:cubicBezTo>
                      <a:pt x="119" y="94202"/>
                      <a:pt x="155" y="94178"/>
                      <a:pt x="155" y="94131"/>
                    </a:cubicBezTo>
                    <a:lnTo>
                      <a:pt x="155" y="72"/>
                    </a:lnTo>
                    <a:cubicBezTo>
                      <a:pt x="155" y="36"/>
                      <a:pt x="119" y="0"/>
                      <a:pt x="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16"/>
              <p:cNvSpPr/>
              <p:nvPr/>
            </p:nvSpPr>
            <p:spPr>
              <a:xfrm>
                <a:off x="1395400" y="1903650"/>
                <a:ext cx="3600" cy="23991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95965" extrusionOk="0">
                    <a:moveTo>
                      <a:pt x="72" y="0"/>
                    </a:moveTo>
                    <a:cubicBezTo>
                      <a:pt x="24" y="0"/>
                      <a:pt x="1" y="36"/>
                      <a:pt x="1" y="83"/>
                    </a:cubicBezTo>
                    <a:lnTo>
                      <a:pt x="1" y="95893"/>
                    </a:lnTo>
                    <a:cubicBezTo>
                      <a:pt x="1" y="95940"/>
                      <a:pt x="24" y="95964"/>
                      <a:pt x="72" y="95964"/>
                    </a:cubicBezTo>
                    <a:cubicBezTo>
                      <a:pt x="108" y="95964"/>
                      <a:pt x="143" y="95940"/>
                      <a:pt x="143" y="95893"/>
                    </a:cubicBezTo>
                    <a:lnTo>
                      <a:pt x="143" y="83"/>
                    </a:lnTo>
                    <a:cubicBezTo>
                      <a:pt x="143" y="36"/>
                      <a:pt x="108" y="0"/>
                      <a:pt x="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16"/>
              <p:cNvSpPr/>
              <p:nvPr/>
            </p:nvSpPr>
            <p:spPr>
              <a:xfrm>
                <a:off x="1314725" y="1863450"/>
                <a:ext cx="3600" cy="24393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97573" extrusionOk="0">
                    <a:moveTo>
                      <a:pt x="72" y="1"/>
                    </a:moveTo>
                    <a:cubicBezTo>
                      <a:pt x="25" y="1"/>
                      <a:pt x="1" y="36"/>
                      <a:pt x="1" y="72"/>
                    </a:cubicBezTo>
                    <a:lnTo>
                      <a:pt x="1" y="97501"/>
                    </a:lnTo>
                    <a:cubicBezTo>
                      <a:pt x="1" y="97548"/>
                      <a:pt x="25" y="97572"/>
                      <a:pt x="72" y="97572"/>
                    </a:cubicBezTo>
                    <a:cubicBezTo>
                      <a:pt x="108" y="97572"/>
                      <a:pt x="144" y="97548"/>
                      <a:pt x="144" y="97501"/>
                    </a:cubicBezTo>
                    <a:lnTo>
                      <a:pt x="144" y="72"/>
                    </a:lnTo>
                    <a:cubicBezTo>
                      <a:pt x="144" y="36"/>
                      <a:pt x="108" y="1"/>
                      <a:pt x="72" y="1"/>
                    </a:cubicBez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16"/>
              <p:cNvSpPr/>
              <p:nvPr/>
            </p:nvSpPr>
            <p:spPr>
              <a:xfrm>
                <a:off x="1230200" y="1806000"/>
                <a:ext cx="3600" cy="21080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84321" extrusionOk="0">
                    <a:moveTo>
                      <a:pt x="1" y="1"/>
                    </a:moveTo>
                    <a:lnTo>
                      <a:pt x="1" y="84249"/>
                    </a:lnTo>
                    <a:cubicBezTo>
                      <a:pt x="1" y="84285"/>
                      <a:pt x="36" y="84321"/>
                      <a:pt x="72" y="84321"/>
                    </a:cubicBezTo>
                    <a:cubicBezTo>
                      <a:pt x="108" y="84321"/>
                      <a:pt x="143" y="84285"/>
                      <a:pt x="143" y="84249"/>
                    </a:cubicBezTo>
                    <a:lnTo>
                      <a:pt x="143" y="8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16"/>
              <p:cNvSpPr/>
              <p:nvPr/>
            </p:nvSpPr>
            <p:spPr>
              <a:xfrm>
                <a:off x="1149525" y="1763150"/>
                <a:ext cx="3600" cy="215087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86035" extrusionOk="0">
                    <a:moveTo>
                      <a:pt x="1" y="0"/>
                    </a:moveTo>
                    <a:lnTo>
                      <a:pt x="1" y="85963"/>
                    </a:lnTo>
                    <a:cubicBezTo>
                      <a:pt x="1" y="85999"/>
                      <a:pt x="37" y="86035"/>
                      <a:pt x="72" y="86035"/>
                    </a:cubicBezTo>
                    <a:cubicBezTo>
                      <a:pt x="108" y="86035"/>
                      <a:pt x="144" y="85999"/>
                      <a:pt x="144" y="85963"/>
                    </a:cubicBezTo>
                    <a:lnTo>
                      <a:pt x="144" y="7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16"/>
              <p:cNvSpPr/>
              <p:nvPr/>
            </p:nvSpPr>
            <p:spPr>
              <a:xfrm>
                <a:off x="1068875" y="1719975"/>
                <a:ext cx="3600" cy="219405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87762" extrusionOk="0">
                    <a:moveTo>
                      <a:pt x="0" y="1"/>
                    </a:moveTo>
                    <a:lnTo>
                      <a:pt x="0" y="87690"/>
                    </a:lnTo>
                    <a:cubicBezTo>
                      <a:pt x="0" y="87726"/>
                      <a:pt x="36" y="87762"/>
                      <a:pt x="72" y="87762"/>
                    </a:cubicBezTo>
                    <a:cubicBezTo>
                      <a:pt x="108" y="87762"/>
                      <a:pt x="143" y="87726"/>
                      <a:pt x="143" y="87690"/>
                    </a:cubicBezTo>
                    <a:lnTo>
                      <a:pt x="143" y="7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16"/>
              <p:cNvSpPr/>
              <p:nvPr/>
            </p:nvSpPr>
            <p:spPr>
              <a:xfrm>
                <a:off x="988200" y="1676825"/>
                <a:ext cx="3600" cy="22372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89488" extrusionOk="0">
                    <a:moveTo>
                      <a:pt x="1" y="0"/>
                    </a:moveTo>
                    <a:lnTo>
                      <a:pt x="1" y="89416"/>
                    </a:lnTo>
                    <a:cubicBezTo>
                      <a:pt x="1" y="89452"/>
                      <a:pt x="25" y="89488"/>
                      <a:pt x="72" y="89488"/>
                    </a:cubicBezTo>
                    <a:cubicBezTo>
                      <a:pt x="108" y="89488"/>
                      <a:pt x="144" y="89452"/>
                      <a:pt x="144" y="89416"/>
                    </a:cubicBezTo>
                    <a:lnTo>
                      <a:pt x="144" y="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16"/>
              <p:cNvSpPr/>
              <p:nvPr/>
            </p:nvSpPr>
            <p:spPr>
              <a:xfrm>
                <a:off x="907550" y="1633950"/>
                <a:ext cx="3600" cy="228007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91203" extrusionOk="0">
                    <a:moveTo>
                      <a:pt x="0" y="1"/>
                    </a:moveTo>
                    <a:lnTo>
                      <a:pt x="0" y="91131"/>
                    </a:lnTo>
                    <a:cubicBezTo>
                      <a:pt x="0" y="91167"/>
                      <a:pt x="24" y="91203"/>
                      <a:pt x="72" y="91203"/>
                    </a:cubicBezTo>
                    <a:cubicBezTo>
                      <a:pt x="107" y="91203"/>
                      <a:pt x="143" y="91167"/>
                      <a:pt x="143" y="91131"/>
                    </a:cubicBezTo>
                    <a:lnTo>
                      <a:pt x="143" y="7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16"/>
              <p:cNvSpPr/>
              <p:nvPr/>
            </p:nvSpPr>
            <p:spPr>
              <a:xfrm>
                <a:off x="826575" y="1590800"/>
                <a:ext cx="3600" cy="23232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92929" extrusionOk="0">
                    <a:moveTo>
                      <a:pt x="1" y="1"/>
                    </a:moveTo>
                    <a:lnTo>
                      <a:pt x="1" y="92857"/>
                    </a:lnTo>
                    <a:cubicBezTo>
                      <a:pt x="1" y="92893"/>
                      <a:pt x="36" y="92929"/>
                      <a:pt x="72" y="92929"/>
                    </a:cubicBezTo>
                    <a:cubicBezTo>
                      <a:pt x="120" y="92929"/>
                      <a:pt x="144" y="92893"/>
                      <a:pt x="144" y="92857"/>
                    </a:cubicBezTo>
                    <a:lnTo>
                      <a:pt x="144" y="7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16"/>
              <p:cNvSpPr/>
              <p:nvPr/>
            </p:nvSpPr>
            <p:spPr>
              <a:xfrm>
                <a:off x="745925" y="1547650"/>
                <a:ext cx="3575" cy="2366375"/>
              </a:xfrm>
              <a:custGeom>
                <a:avLst/>
                <a:gdLst/>
                <a:ahLst/>
                <a:cxnLst/>
                <a:rect l="l" t="t" r="r" b="b"/>
                <a:pathLst>
                  <a:path w="143" h="94655" extrusionOk="0">
                    <a:moveTo>
                      <a:pt x="0" y="0"/>
                    </a:moveTo>
                    <a:lnTo>
                      <a:pt x="0" y="94583"/>
                    </a:lnTo>
                    <a:cubicBezTo>
                      <a:pt x="0" y="94619"/>
                      <a:pt x="36" y="94655"/>
                      <a:pt x="72" y="94655"/>
                    </a:cubicBezTo>
                    <a:cubicBezTo>
                      <a:pt x="119" y="94655"/>
                      <a:pt x="143" y="94619"/>
                      <a:pt x="143" y="94583"/>
                    </a:cubicBezTo>
                    <a:lnTo>
                      <a:pt x="143" y="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16"/>
              <p:cNvSpPr/>
              <p:nvPr/>
            </p:nvSpPr>
            <p:spPr>
              <a:xfrm>
                <a:off x="665250" y="1576800"/>
                <a:ext cx="3600" cy="23372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93489" extrusionOk="0">
                    <a:moveTo>
                      <a:pt x="143" y="1"/>
                    </a:moveTo>
                    <a:lnTo>
                      <a:pt x="0" y="120"/>
                    </a:lnTo>
                    <a:lnTo>
                      <a:pt x="0" y="93417"/>
                    </a:lnTo>
                    <a:cubicBezTo>
                      <a:pt x="0" y="93453"/>
                      <a:pt x="36" y="93489"/>
                      <a:pt x="72" y="93489"/>
                    </a:cubicBezTo>
                    <a:cubicBezTo>
                      <a:pt x="108" y="93489"/>
                      <a:pt x="143" y="93453"/>
                      <a:pt x="143" y="93417"/>
                    </a:cubicBezTo>
                    <a:lnTo>
                      <a:pt x="143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16"/>
              <p:cNvSpPr/>
              <p:nvPr/>
            </p:nvSpPr>
            <p:spPr>
              <a:xfrm>
                <a:off x="584575" y="1640500"/>
                <a:ext cx="3600" cy="22735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90941" extrusionOk="0">
                    <a:moveTo>
                      <a:pt x="144" y="1"/>
                    </a:moveTo>
                    <a:lnTo>
                      <a:pt x="1" y="108"/>
                    </a:lnTo>
                    <a:lnTo>
                      <a:pt x="1" y="90869"/>
                    </a:lnTo>
                    <a:cubicBezTo>
                      <a:pt x="1" y="90905"/>
                      <a:pt x="37" y="90941"/>
                      <a:pt x="72" y="90941"/>
                    </a:cubicBezTo>
                    <a:cubicBezTo>
                      <a:pt x="108" y="90941"/>
                      <a:pt x="144" y="90905"/>
                      <a:pt x="144" y="90869"/>
                    </a:cubicBezTo>
                    <a:lnTo>
                      <a:pt x="144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16"/>
              <p:cNvSpPr/>
              <p:nvPr/>
            </p:nvSpPr>
            <p:spPr>
              <a:xfrm>
                <a:off x="503925" y="1703900"/>
                <a:ext cx="3600" cy="22101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88405" extrusionOk="0">
                    <a:moveTo>
                      <a:pt x="143" y="1"/>
                    </a:moveTo>
                    <a:lnTo>
                      <a:pt x="0" y="120"/>
                    </a:lnTo>
                    <a:lnTo>
                      <a:pt x="0" y="88333"/>
                    </a:lnTo>
                    <a:cubicBezTo>
                      <a:pt x="0" y="88369"/>
                      <a:pt x="24" y="88405"/>
                      <a:pt x="72" y="88405"/>
                    </a:cubicBezTo>
                    <a:cubicBezTo>
                      <a:pt x="107" y="88405"/>
                      <a:pt x="143" y="88369"/>
                      <a:pt x="143" y="88333"/>
                    </a:cubicBezTo>
                    <a:lnTo>
                      <a:pt x="143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16"/>
              <p:cNvSpPr/>
              <p:nvPr/>
            </p:nvSpPr>
            <p:spPr>
              <a:xfrm>
                <a:off x="423250" y="1767300"/>
                <a:ext cx="3600" cy="21467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85869" extrusionOk="0">
                    <a:moveTo>
                      <a:pt x="144" y="1"/>
                    </a:moveTo>
                    <a:lnTo>
                      <a:pt x="1" y="120"/>
                    </a:lnTo>
                    <a:lnTo>
                      <a:pt x="1" y="85797"/>
                    </a:lnTo>
                    <a:cubicBezTo>
                      <a:pt x="1" y="85833"/>
                      <a:pt x="25" y="85869"/>
                      <a:pt x="72" y="85869"/>
                    </a:cubicBezTo>
                    <a:cubicBezTo>
                      <a:pt x="108" y="85869"/>
                      <a:pt x="144" y="85833"/>
                      <a:pt x="144" y="85797"/>
                    </a:cubicBezTo>
                    <a:lnTo>
                      <a:pt x="144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16"/>
              <p:cNvSpPr/>
              <p:nvPr/>
            </p:nvSpPr>
            <p:spPr>
              <a:xfrm>
                <a:off x="342300" y="1831000"/>
                <a:ext cx="3875" cy="20830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83321" extrusionOk="0">
                    <a:moveTo>
                      <a:pt x="155" y="1"/>
                    </a:moveTo>
                    <a:lnTo>
                      <a:pt x="0" y="108"/>
                    </a:lnTo>
                    <a:lnTo>
                      <a:pt x="0" y="83249"/>
                    </a:lnTo>
                    <a:cubicBezTo>
                      <a:pt x="0" y="83285"/>
                      <a:pt x="36" y="83321"/>
                      <a:pt x="84" y="83321"/>
                    </a:cubicBezTo>
                    <a:cubicBezTo>
                      <a:pt x="119" y="83321"/>
                      <a:pt x="155" y="83285"/>
                      <a:pt x="155" y="83249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16"/>
              <p:cNvSpPr/>
              <p:nvPr/>
            </p:nvSpPr>
            <p:spPr>
              <a:xfrm>
                <a:off x="1529050" y="1965550"/>
                <a:ext cx="505150" cy="2340500"/>
              </a:xfrm>
              <a:custGeom>
                <a:avLst/>
                <a:gdLst/>
                <a:ahLst/>
                <a:cxnLst/>
                <a:rect l="l" t="t" r="r" b="b"/>
                <a:pathLst>
                  <a:path w="20206" h="93620" extrusionOk="0">
                    <a:moveTo>
                      <a:pt x="0" y="1"/>
                    </a:moveTo>
                    <a:lnTo>
                      <a:pt x="0" y="93619"/>
                    </a:lnTo>
                    <a:lnTo>
                      <a:pt x="12085" y="85428"/>
                    </a:lnTo>
                    <a:lnTo>
                      <a:pt x="20205" y="79915"/>
                    </a:lnTo>
                    <a:lnTo>
                      <a:pt x="20205" y="596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16"/>
              <p:cNvSpPr/>
              <p:nvPr/>
            </p:nvSpPr>
            <p:spPr>
              <a:xfrm>
                <a:off x="1529050" y="3401150"/>
                <a:ext cx="505150" cy="904900"/>
              </a:xfrm>
              <a:custGeom>
                <a:avLst/>
                <a:gdLst/>
                <a:ahLst/>
                <a:cxnLst/>
                <a:rect l="l" t="t" r="r" b="b"/>
                <a:pathLst>
                  <a:path w="20206" h="36196" extrusionOk="0">
                    <a:moveTo>
                      <a:pt x="20205" y="0"/>
                    </a:moveTo>
                    <a:lnTo>
                      <a:pt x="60" y="4798"/>
                    </a:lnTo>
                    <a:lnTo>
                      <a:pt x="60" y="4989"/>
                    </a:lnTo>
                    <a:lnTo>
                      <a:pt x="0" y="21467"/>
                    </a:lnTo>
                    <a:lnTo>
                      <a:pt x="0" y="36195"/>
                    </a:lnTo>
                    <a:lnTo>
                      <a:pt x="20193" y="22515"/>
                    </a:lnTo>
                    <a:lnTo>
                      <a:pt x="2020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0" name="Google Shape;5920;p16"/>
              <p:cNvSpPr/>
              <p:nvPr/>
            </p:nvSpPr>
            <p:spPr>
              <a:xfrm>
                <a:off x="1556725" y="3517225"/>
                <a:ext cx="25" cy="6757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7028" fill="none" extrusionOk="0">
                    <a:moveTo>
                      <a:pt x="1" y="1"/>
                    </a:moveTo>
                    <a:lnTo>
                      <a:pt x="1" y="27028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16"/>
              <p:cNvSpPr/>
              <p:nvPr/>
            </p:nvSpPr>
            <p:spPr>
              <a:xfrm>
                <a:off x="1578450" y="3511875"/>
                <a:ext cx="25" cy="6676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6706" fill="none" extrusionOk="0">
                    <a:moveTo>
                      <a:pt x="1" y="0"/>
                    </a:moveTo>
                    <a:lnTo>
                      <a:pt x="1" y="26706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16"/>
              <p:cNvSpPr/>
              <p:nvPr/>
            </p:nvSpPr>
            <p:spPr>
              <a:xfrm>
                <a:off x="1600475" y="3506525"/>
                <a:ext cx="25" cy="659625"/>
              </a:xfrm>
              <a:custGeom>
                <a:avLst/>
                <a:gdLst/>
                <a:ahLst/>
                <a:cxnLst/>
                <a:rect l="l" t="t" r="r" b="b"/>
                <a:pathLst>
                  <a:path w="1" h="26385" fill="none" extrusionOk="0">
                    <a:moveTo>
                      <a:pt x="1" y="0"/>
                    </a:moveTo>
                    <a:lnTo>
                      <a:pt x="1" y="26384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16"/>
              <p:cNvSpPr/>
              <p:nvPr/>
            </p:nvSpPr>
            <p:spPr>
              <a:xfrm>
                <a:off x="1622225" y="3501150"/>
                <a:ext cx="25" cy="6516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6064" fill="none" extrusionOk="0">
                    <a:moveTo>
                      <a:pt x="0" y="1"/>
                    </a:moveTo>
                    <a:lnTo>
                      <a:pt x="0" y="26063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16"/>
              <p:cNvSpPr/>
              <p:nvPr/>
            </p:nvSpPr>
            <p:spPr>
              <a:xfrm>
                <a:off x="1644250" y="3495800"/>
                <a:ext cx="25" cy="6435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5742" fill="none" extrusionOk="0">
                    <a:moveTo>
                      <a:pt x="0" y="0"/>
                    </a:moveTo>
                    <a:lnTo>
                      <a:pt x="0" y="25742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16"/>
              <p:cNvSpPr/>
              <p:nvPr/>
            </p:nvSpPr>
            <p:spPr>
              <a:xfrm>
                <a:off x="1665975" y="3490750"/>
                <a:ext cx="25" cy="6352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5408" fill="none" extrusionOk="0">
                    <a:moveTo>
                      <a:pt x="0" y="0"/>
                    </a:moveTo>
                    <a:lnTo>
                      <a:pt x="0" y="25408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16"/>
              <p:cNvSpPr/>
              <p:nvPr/>
            </p:nvSpPr>
            <p:spPr>
              <a:xfrm>
                <a:off x="1688000" y="3485375"/>
                <a:ext cx="25" cy="6272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5088" fill="none" extrusionOk="0">
                    <a:moveTo>
                      <a:pt x="0" y="1"/>
                    </a:moveTo>
                    <a:lnTo>
                      <a:pt x="0" y="25087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16"/>
              <p:cNvSpPr/>
              <p:nvPr/>
            </p:nvSpPr>
            <p:spPr>
              <a:xfrm>
                <a:off x="1709725" y="3480025"/>
                <a:ext cx="25" cy="6191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4766" fill="none" extrusionOk="0">
                    <a:moveTo>
                      <a:pt x="1" y="0"/>
                    </a:moveTo>
                    <a:lnTo>
                      <a:pt x="1" y="24765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16"/>
              <p:cNvSpPr/>
              <p:nvPr/>
            </p:nvSpPr>
            <p:spPr>
              <a:xfrm>
                <a:off x="1731450" y="3474675"/>
                <a:ext cx="25" cy="611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4444" fill="none" extrusionOk="0">
                    <a:moveTo>
                      <a:pt x="1" y="0"/>
                    </a:moveTo>
                    <a:lnTo>
                      <a:pt x="1" y="24444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16"/>
              <p:cNvSpPr/>
              <p:nvPr/>
            </p:nvSpPr>
            <p:spPr>
              <a:xfrm>
                <a:off x="1753475" y="3469300"/>
                <a:ext cx="25" cy="603075"/>
              </a:xfrm>
              <a:custGeom>
                <a:avLst/>
                <a:gdLst/>
                <a:ahLst/>
                <a:cxnLst/>
                <a:rect l="l" t="t" r="r" b="b"/>
                <a:pathLst>
                  <a:path w="1" h="24123" fill="none" extrusionOk="0">
                    <a:moveTo>
                      <a:pt x="1" y="1"/>
                    </a:moveTo>
                    <a:lnTo>
                      <a:pt x="1" y="24123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16"/>
              <p:cNvSpPr/>
              <p:nvPr/>
            </p:nvSpPr>
            <p:spPr>
              <a:xfrm>
                <a:off x="1775200" y="3463950"/>
                <a:ext cx="25" cy="595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23813" fill="none" extrusionOk="0">
                    <a:moveTo>
                      <a:pt x="1" y="0"/>
                    </a:moveTo>
                    <a:lnTo>
                      <a:pt x="1" y="23813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16"/>
              <p:cNvSpPr/>
              <p:nvPr/>
            </p:nvSpPr>
            <p:spPr>
              <a:xfrm>
                <a:off x="1797225" y="3458600"/>
                <a:ext cx="25" cy="5873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3492" fill="none" extrusionOk="0">
                    <a:moveTo>
                      <a:pt x="1" y="0"/>
                    </a:moveTo>
                    <a:lnTo>
                      <a:pt x="1" y="23491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16"/>
              <p:cNvSpPr/>
              <p:nvPr/>
            </p:nvSpPr>
            <p:spPr>
              <a:xfrm>
                <a:off x="1818975" y="3453225"/>
                <a:ext cx="25" cy="579275"/>
              </a:xfrm>
              <a:custGeom>
                <a:avLst/>
                <a:gdLst/>
                <a:ahLst/>
                <a:cxnLst/>
                <a:rect l="l" t="t" r="r" b="b"/>
                <a:pathLst>
                  <a:path w="1" h="23171" fill="none" extrusionOk="0">
                    <a:moveTo>
                      <a:pt x="0" y="1"/>
                    </a:moveTo>
                    <a:lnTo>
                      <a:pt x="0" y="23170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16"/>
              <p:cNvSpPr/>
              <p:nvPr/>
            </p:nvSpPr>
            <p:spPr>
              <a:xfrm>
                <a:off x="1841000" y="3447875"/>
                <a:ext cx="25" cy="57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22849" fill="none" extrusionOk="0">
                    <a:moveTo>
                      <a:pt x="0" y="1"/>
                    </a:moveTo>
                    <a:lnTo>
                      <a:pt x="0" y="22849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16"/>
              <p:cNvSpPr/>
              <p:nvPr/>
            </p:nvSpPr>
            <p:spPr>
              <a:xfrm>
                <a:off x="1862725" y="3442525"/>
                <a:ext cx="25" cy="563175"/>
              </a:xfrm>
              <a:custGeom>
                <a:avLst/>
                <a:gdLst/>
                <a:ahLst/>
                <a:cxnLst/>
                <a:rect l="l" t="t" r="r" b="b"/>
                <a:pathLst>
                  <a:path w="1" h="22527" fill="none" extrusionOk="0">
                    <a:moveTo>
                      <a:pt x="0" y="0"/>
                    </a:moveTo>
                    <a:lnTo>
                      <a:pt x="0" y="22527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16"/>
              <p:cNvSpPr/>
              <p:nvPr/>
            </p:nvSpPr>
            <p:spPr>
              <a:xfrm>
                <a:off x="1884750" y="3437450"/>
                <a:ext cx="25" cy="5548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2194" fill="none" extrusionOk="0">
                    <a:moveTo>
                      <a:pt x="0" y="1"/>
                    </a:moveTo>
                    <a:lnTo>
                      <a:pt x="0" y="22194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16"/>
              <p:cNvSpPr/>
              <p:nvPr/>
            </p:nvSpPr>
            <p:spPr>
              <a:xfrm>
                <a:off x="1906475" y="3432100"/>
                <a:ext cx="25" cy="546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21873" fill="none" extrusionOk="0">
                    <a:moveTo>
                      <a:pt x="1" y="0"/>
                    </a:moveTo>
                    <a:lnTo>
                      <a:pt x="1" y="21872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16"/>
              <p:cNvSpPr/>
              <p:nvPr/>
            </p:nvSpPr>
            <p:spPr>
              <a:xfrm>
                <a:off x="1928500" y="3426750"/>
                <a:ext cx="25" cy="538775"/>
              </a:xfrm>
              <a:custGeom>
                <a:avLst/>
                <a:gdLst/>
                <a:ahLst/>
                <a:cxnLst/>
                <a:rect l="l" t="t" r="r" b="b"/>
                <a:pathLst>
                  <a:path w="1" h="21551" fill="none" extrusionOk="0">
                    <a:moveTo>
                      <a:pt x="1" y="0"/>
                    </a:moveTo>
                    <a:lnTo>
                      <a:pt x="1" y="21550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16"/>
              <p:cNvSpPr/>
              <p:nvPr/>
            </p:nvSpPr>
            <p:spPr>
              <a:xfrm>
                <a:off x="1950225" y="3421375"/>
                <a:ext cx="25" cy="5307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1230" fill="none" extrusionOk="0">
                    <a:moveTo>
                      <a:pt x="1" y="1"/>
                    </a:moveTo>
                    <a:lnTo>
                      <a:pt x="1" y="21230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16"/>
              <p:cNvSpPr/>
              <p:nvPr/>
            </p:nvSpPr>
            <p:spPr>
              <a:xfrm>
                <a:off x="1972250" y="3416025"/>
                <a:ext cx="25" cy="5227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908" fill="none" extrusionOk="0">
                    <a:moveTo>
                      <a:pt x="1" y="1"/>
                    </a:moveTo>
                    <a:lnTo>
                      <a:pt x="1" y="20908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16"/>
              <p:cNvSpPr/>
              <p:nvPr/>
            </p:nvSpPr>
            <p:spPr>
              <a:xfrm>
                <a:off x="1993975" y="3410675"/>
                <a:ext cx="25" cy="514675"/>
              </a:xfrm>
              <a:custGeom>
                <a:avLst/>
                <a:gdLst/>
                <a:ahLst/>
                <a:cxnLst/>
                <a:rect l="l" t="t" r="r" b="b"/>
                <a:pathLst>
                  <a:path w="1" h="20587" fill="none" extrusionOk="0">
                    <a:moveTo>
                      <a:pt x="1" y="0"/>
                    </a:moveTo>
                    <a:lnTo>
                      <a:pt x="1" y="20586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16"/>
              <p:cNvSpPr/>
              <p:nvPr/>
            </p:nvSpPr>
            <p:spPr>
              <a:xfrm>
                <a:off x="2015725" y="3405300"/>
                <a:ext cx="25" cy="5066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266" fill="none" extrusionOk="0">
                    <a:moveTo>
                      <a:pt x="0" y="1"/>
                    </a:moveTo>
                    <a:lnTo>
                      <a:pt x="0" y="20265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16"/>
              <p:cNvSpPr/>
              <p:nvPr/>
            </p:nvSpPr>
            <p:spPr>
              <a:xfrm>
                <a:off x="1529050" y="3901200"/>
                <a:ext cx="504550" cy="314650"/>
              </a:xfrm>
              <a:custGeom>
                <a:avLst/>
                <a:gdLst/>
                <a:ahLst/>
                <a:cxnLst/>
                <a:rect l="l" t="t" r="r" b="b"/>
                <a:pathLst>
                  <a:path w="20182" h="12586" fill="none" extrusionOk="0">
                    <a:moveTo>
                      <a:pt x="0" y="12586"/>
                    </a:moveTo>
                    <a:lnTo>
                      <a:pt x="20182" y="1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16"/>
              <p:cNvSpPr/>
              <p:nvPr/>
            </p:nvSpPr>
            <p:spPr>
              <a:xfrm>
                <a:off x="1530250" y="3143075"/>
                <a:ext cx="503950" cy="79800"/>
              </a:xfrm>
              <a:custGeom>
                <a:avLst/>
                <a:gdLst/>
                <a:ahLst/>
                <a:cxnLst/>
                <a:rect l="l" t="t" r="r" b="b"/>
                <a:pathLst>
                  <a:path w="20158" h="3192" extrusionOk="0">
                    <a:moveTo>
                      <a:pt x="20157" y="1"/>
                    </a:moveTo>
                    <a:lnTo>
                      <a:pt x="0" y="1513"/>
                    </a:lnTo>
                    <a:lnTo>
                      <a:pt x="0" y="1715"/>
                    </a:lnTo>
                    <a:lnTo>
                      <a:pt x="0" y="3191"/>
                    </a:lnTo>
                    <a:lnTo>
                      <a:pt x="20157" y="1215"/>
                    </a:lnTo>
                    <a:lnTo>
                      <a:pt x="2015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16"/>
              <p:cNvSpPr/>
              <p:nvPr/>
            </p:nvSpPr>
            <p:spPr>
              <a:xfrm>
                <a:off x="1948450" y="2999900"/>
                <a:ext cx="20850" cy="1530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6121" extrusionOk="0">
                    <a:moveTo>
                      <a:pt x="0" y="1"/>
                    </a:moveTo>
                    <a:lnTo>
                      <a:pt x="0" y="6120"/>
                    </a:lnTo>
                    <a:lnTo>
                      <a:pt x="834" y="6120"/>
                    </a:lnTo>
                    <a:lnTo>
                      <a:pt x="83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16"/>
              <p:cNvSpPr/>
              <p:nvPr/>
            </p:nvSpPr>
            <p:spPr>
              <a:xfrm>
                <a:off x="2013925" y="2995150"/>
                <a:ext cx="20275" cy="15272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6109" extrusionOk="0">
                    <a:moveTo>
                      <a:pt x="1" y="0"/>
                    </a:moveTo>
                    <a:lnTo>
                      <a:pt x="1" y="6108"/>
                    </a:lnTo>
                    <a:lnTo>
                      <a:pt x="810" y="6108"/>
                    </a:lnTo>
                    <a:lnTo>
                      <a:pt x="810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16"/>
              <p:cNvSpPr/>
              <p:nvPr/>
            </p:nvSpPr>
            <p:spPr>
              <a:xfrm>
                <a:off x="1673125" y="2995150"/>
                <a:ext cx="25325" cy="18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406" extrusionOk="0">
                    <a:moveTo>
                      <a:pt x="0" y="0"/>
                    </a:moveTo>
                    <a:lnTo>
                      <a:pt x="0" y="7406"/>
                    </a:lnTo>
                    <a:lnTo>
                      <a:pt x="1012" y="7406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16"/>
              <p:cNvSpPr/>
              <p:nvPr/>
            </p:nvSpPr>
            <p:spPr>
              <a:xfrm>
                <a:off x="1554350" y="2995150"/>
                <a:ext cx="25325" cy="18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406" extrusionOk="0">
                    <a:moveTo>
                      <a:pt x="0" y="0"/>
                    </a:moveTo>
                    <a:lnTo>
                      <a:pt x="0" y="7406"/>
                    </a:lnTo>
                    <a:lnTo>
                      <a:pt x="1012" y="7406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16"/>
              <p:cNvSpPr/>
              <p:nvPr/>
            </p:nvSpPr>
            <p:spPr>
              <a:xfrm>
                <a:off x="1737700" y="3047825"/>
                <a:ext cx="196475" cy="325650"/>
              </a:xfrm>
              <a:custGeom>
                <a:avLst/>
                <a:gdLst/>
                <a:ahLst/>
                <a:cxnLst/>
                <a:rect l="l" t="t" r="r" b="b"/>
                <a:pathLst>
                  <a:path w="7859" h="13026" extrusionOk="0">
                    <a:moveTo>
                      <a:pt x="1" y="48"/>
                    </a:moveTo>
                    <a:cubicBezTo>
                      <a:pt x="1" y="48"/>
                      <a:pt x="1" y="48"/>
                      <a:pt x="1" y="48"/>
                    </a:cubicBezTo>
                    <a:lnTo>
                      <a:pt x="1" y="48"/>
                    </a:lnTo>
                    <a:lnTo>
                      <a:pt x="1" y="48"/>
                    </a:lnTo>
                    <a:close/>
                    <a:moveTo>
                      <a:pt x="7859" y="1"/>
                    </a:moveTo>
                    <a:cubicBezTo>
                      <a:pt x="7859" y="1"/>
                      <a:pt x="3522" y="86"/>
                      <a:pt x="1292" y="86"/>
                    </a:cubicBezTo>
                    <a:cubicBezTo>
                      <a:pt x="521" y="86"/>
                      <a:pt x="1" y="76"/>
                      <a:pt x="1" y="48"/>
                    </a:cubicBezTo>
                    <a:lnTo>
                      <a:pt x="1" y="48"/>
                    </a:lnTo>
                    <a:lnTo>
                      <a:pt x="108" y="13026"/>
                    </a:lnTo>
                    <a:lnTo>
                      <a:pt x="7847" y="12002"/>
                    </a:lnTo>
                    <a:lnTo>
                      <a:pt x="7859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16"/>
              <p:cNvSpPr/>
              <p:nvPr/>
            </p:nvSpPr>
            <p:spPr>
              <a:xfrm>
                <a:off x="1745150" y="3061825"/>
                <a:ext cx="183075" cy="303325"/>
              </a:xfrm>
              <a:custGeom>
                <a:avLst/>
                <a:gdLst/>
                <a:ahLst/>
                <a:cxnLst/>
                <a:rect l="l" t="t" r="r" b="b"/>
                <a:pathLst>
                  <a:path w="7323" h="12133" extrusionOk="0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lnTo>
                      <a:pt x="0" y="48"/>
                    </a:lnTo>
                    <a:lnTo>
                      <a:pt x="0" y="48"/>
                    </a:lnTo>
                    <a:close/>
                    <a:moveTo>
                      <a:pt x="7323" y="0"/>
                    </a:moveTo>
                    <a:cubicBezTo>
                      <a:pt x="7322" y="0"/>
                      <a:pt x="3282" y="86"/>
                      <a:pt x="1204" y="86"/>
                    </a:cubicBezTo>
                    <a:cubicBezTo>
                      <a:pt x="485" y="86"/>
                      <a:pt x="1" y="75"/>
                      <a:pt x="0" y="48"/>
                    </a:cubicBezTo>
                    <a:lnTo>
                      <a:pt x="0" y="48"/>
                    </a:lnTo>
                    <a:lnTo>
                      <a:pt x="108" y="12133"/>
                    </a:lnTo>
                    <a:lnTo>
                      <a:pt x="7299" y="11180"/>
                    </a:lnTo>
                    <a:lnTo>
                      <a:pt x="7323" y="0"/>
                    </a:lnTo>
                    <a:close/>
                  </a:path>
                </a:pathLst>
              </a:custGeom>
              <a:solidFill>
                <a:srgbClr val="FFDE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16"/>
              <p:cNvSpPr/>
              <p:nvPr/>
            </p:nvSpPr>
            <p:spPr>
              <a:xfrm>
                <a:off x="1745150" y="3061825"/>
                <a:ext cx="183075" cy="303325"/>
              </a:xfrm>
              <a:custGeom>
                <a:avLst/>
                <a:gdLst/>
                <a:ahLst/>
                <a:cxnLst/>
                <a:rect l="l" t="t" r="r" b="b"/>
                <a:pathLst>
                  <a:path w="7323" h="12133" extrusionOk="0">
                    <a:moveTo>
                      <a:pt x="0" y="48"/>
                    </a:moveTo>
                    <a:lnTo>
                      <a:pt x="108" y="12133"/>
                    </a:lnTo>
                    <a:lnTo>
                      <a:pt x="7299" y="11180"/>
                    </a:lnTo>
                    <a:lnTo>
                      <a:pt x="7323" y="0"/>
                    </a:lnTo>
                    <a:cubicBezTo>
                      <a:pt x="7323" y="0"/>
                      <a:pt x="0" y="155"/>
                      <a:pt x="0" y="4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16"/>
              <p:cNvSpPr/>
              <p:nvPr/>
            </p:nvSpPr>
            <p:spPr>
              <a:xfrm>
                <a:off x="1740075" y="3306200"/>
                <a:ext cx="193800" cy="67275"/>
              </a:xfrm>
              <a:custGeom>
                <a:avLst/>
                <a:gdLst/>
                <a:ahLst/>
                <a:cxnLst/>
                <a:rect l="l" t="t" r="r" b="b"/>
                <a:pathLst>
                  <a:path w="7752" h="2691" extrusionOk="0">
                    <a:moveTo>
                      <a:pt x="7752" y="0"/>
                    </a:moveTo>
                    <a:lnTo>
                      <a:pt x="1" y="965"/>
                    </a:lnTo>
                    <a:lnTo>
                      <a:pt x="1" y="2691"/>
                    </a:lnTo>
                    <a:lnTo>
                      <a:pt x="7752" y="1667"/>
                    </a:lnTo>
                    <a:lnTo>
                      <a:pt x="775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16"/>
              <p:cNvSpPr/>
              <p:nvPr/>
            </p:nvSpPr>
            <p:spPr>
              <a:xfrm>
                <a:off x="1737700" y="3047525"/>
                <a:ext cx="19677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7871" h="1549" extrusionOk="0">
                    <a:moveTo>
                      <a:pt x="7871" y="1"/>
                    </a:moveTo>
                    <a:lnTo>
                      <a:pt x="1" y="60"/>
                    </a:lnTo>
                    <a:lnTo>
                      <a:pt x="1" y="1548"/>
                    </a:lnTo>
                    <a:lnTo>
                      <a:pt x="7871" y="1346"/>
                    </a:lnTo>
                    <a:lnTo>
                      <a:pt x="7871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16"/>
              <p:cNvSpPr/>
              <p:nvPr/>
            </p:nvSpPr>
            <p:spPr>
              <a:xfrm>
                <a:off x="1762700" y="3079975"/>
                <a:ext cx="25" cy="264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0574" fill="none" extrusionOk="0">
                    <a:moveTo>
                      <a:pt x="1" y="0"/>
                    </a:moveTo>
                    <a:lnTo>
                      <a:pt x="1" y="10573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16"/>
              <p:cNvSpPr/>
              <p:nvPr/>
            </p:nvSpPr>
            <p:spPr>
              <a:xfrm>
                <a:off x="1792775" y="3079975"/>
                <a:ext cx="25" cy="264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0574" fill="none" extrusionOk="0">
                    <a:moveTo>
                      <a:pt x="0" y="0"/>
                    </a:moveTo>
                    <a:lnTo>
                      <a:pt x="0" y="10573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16"/>
              <p:cNvSpPr/>
              <p:nvPr/>
            </p:nvSpPr>
            <p:spPr>
              <a:xfrm>
                <a:off x="1822525" y="3079975"/>
                <a:ext cx="25" cy="264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0574" fill="none" extrusionOk="0">
                    <a:moveTo>
                      <a:pt x="1" y="0"/>
                    </a:moveTo>
                    <a:lnTo>
                      <a:pt x="1" y="10573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16"/>
              <p:cNvSpPr/>
              <p:nvPr/>
            </p:nvSpPr>
            <p:spPr>
              <a:xfrm>
                <a:off x="1852600" y="3079975"/>
                <a:ext cx="25" cy="264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0574" fill="none" extrusionOk="0">
                    <a:moveTo>
                      <a:pt x="1" y="0"/>
                    </a:moveTo>
                    <a:lnTo>
                      <a:pt x="1" y="10573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16"/>
              <p:cNvSpPr/>
              <p:nvPr/>
            </p:nvSpPr>
            <p:spPr>
              <a:xfrm>
                <a:off x="1882675" y="3079975"/>
                <a:ext cx="25" cy="264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0574" fill="none" extrusionOk="0">
                    <a:moveTo>
                      <a:pt x="0" y="0"/>
                    </a:moveTo>
                    <a:lnTo>
                      <a:pt x="0" y="10573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16"/>
              <p:cNvSpPr/>
              <p:nvPr/>
            </p:nvSpPr>
            <p:spPr>
              <a:xfrm>
                <a:off x="1912425" y="3079975"/>
                <a:ext cx="25" cy="264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0574" fill="none" extrusionOk="0">
                    <a:moveTo>
                      <a:pt x="1" y="0"/>
                    </a:moveTo>
                    <a:lnTo>
                      <a:pt x="1" y="10573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16"/>
              <p:cNvSpPr/>
              <p:nvPr/>
            </p:nvSpPr>
            <p:spPr>
              <a:xfrm>
                <a:off x="1737700" y="3072825"/>
                <a:ext cx="19677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7871" h="537" extrusionOk="0">
                    <a:moveTo>
                      <a:pt x="7871" y="1"/>
                    </a:moveTo>
                    <a:lnTo>
                      <a:pt x="1" y="179"/>
                    </a:lnTo>
                    <a:lnTo>
                      <a:pt x="1" y="536"/>
                    </a:lnTo>
                    <a:lnTo>
                      <a:pt x="7871" y="334"/>
                    </a:lnTo>
                    <a:lnTo>
                      <a:pt x="7871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16"/>
              <p:cNvSpPr/>
              <p:nvPr/>
            </p:nvSpPr>
            <p:spPr>
              <a:xfrm>
                <a:off x="1740075" y="3306200"/>
                <a:ext cx="193800" cy="32150"/>
              </a:xfrm>
              <a:custGeom>
                <a:avLst/>
                <a:gdLst/>
                <a:ahLst/>
                <a:cxnLst/>
                <a:rect l="l" t="t" r="r" b="b"/>
                <a:pathLst>
                  <a:path w="7752" h="1286" extrusionOk="0">
                    <a:moveTo>
                      <a:pt x="7752" y="0"/>
                    </a:moveTo>
                    <a:lnTo>
                      <a:pt x="1" y="965"/>
                    </a:lnTo>
                    <a:lnTo>
                      <a:pt x="1" y="1286"/>
                    </a:lnTo>
                    <a:lnTo>
                      <a:pt x="7752" y="369"/>
                    </a:lnTo>
                    <a:lnTo>
                      <a:pt x="7752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16"/>
              <p:cNvSpPr/>
              <p:nvPr/>
            </p:nvSpPr>
            <p:spPr>
              <a:xfrm>
                <a:off x="1529050" y="2955250"/>
                <a:ext cx="508725" cy="135175"/>
              </a:xfrm>
              <a:custGeom>
                <a:avLst/>
                <a:gdLst/>
                <a:ahLst/>
                <a:cxnLst/>
                <a:rect l="l" t="t" r="r" b="b"/>
                <a:pathLst>
                  <a:path w="20349" h="5407" extrusionOk="0">
                    <a:moveTo>
                      <a:pt x="20301" y="1"/>
                    </a:moveTo>
                    <a:lnTo>
                      <a:pt x="0" y="632"/>
                    </a:lnTo>
                    <a:lnTo>
                      <a:pt x="0" y="5406"/>
                    </a:lnTo>
                    <a:lnTo>
                      <a:pt x="20348" y="4668"/>
                    </a:lnTo>
                    <a:lnTo>
                      <a:pt x="2030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16"/>
              <p:cNvSpPr/>
              <p:nvPr/>
            </p:nvSpPr>
            <p:spPr>
              <a:xfrm>
                <a:off x="1529050" y="2955250"/>
                <a:ext cx="592650" cy="91100"/>
              </a:xfrm>
              <a:custGeom>
                <a:avLst/>
                <a:gdLst/>
                <a:ahLst/>
                <a:cxnLst/>
                <a:rect l="l" t="t" r="r" b="b"/>
                <a:pathLst>
                  <a:path w="23706" h="3644" extrusionOk="0">
                    <a:moveTo>
                      <a:pt x="20301" y="1"/>
                    </a:moveTo>
                    <a:lnTo>
                      <a:pt x="0" y="632"/>
                    </a:lnTo>
                    <a:lnTo>
                      <a:pt x="3025" y="3644"/>
                    </a:lnTo>
                    <a:cubicBezTo>
                      <a:pt x="3025" y="3644"/>
                      <a:pt x="23706" y="3370"/>
                      <a:pt x="23337" y="3073"/>
                    </a:cubicBezTo>
                    <a:cubicBezTo>
                      <a:pt x="22968" y="2775"/>
                      <a:pt x="20301" y="1"/>
                      <a:pt x="20301" y="1"/>
                    </a:cubicBez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3" name="Google Shape;5963;p16"/>
              <p:cNvSpPr/>
              <p:nvPr/>
            </p:nvSpPr>
            <p:spPr>
              <a:xfrm>
                <a:off x="1529050" y="2955250"/>
                <a:ext cx="592650" cy="91100"/>
              </a:xfrm>
              <a:custGeom>
                <a:avLst/>
                <a:gdLst/>
                <a:ahLst/>
                <a:cxnLst/>
                <a:rect l="l" t="t" r="r" b="b"/>
                <a:pathLst>
                  <a:path w="23706" h="3644" extrusionOk="0">
                    <a:moveTo>
                      <a:pt x="0" y="632"/>
                    </a:moveTo>
                    <a:lnTo>
                      <a:pt x="20301" y="1"/>
                    </a:lnTo>
                    <a:cubicBezTo>
                      <a:pt x="20301" y="1"/>
                      <a:pt x="22968" y="2775"/>
                      <a:pt x="23337" y="3073"/>
                    </a:cubicBezTo>
                    <a:cubicBezTo>
                      <a:pt x="23706" y="3370"/>
                      <a:pt x="3025" y="3644"/>
                      <a:pt x="3025" y="364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16"/>
              <p:cNvSpPr/>
              <p:nvPr/>
            </p:nvSpPr>
            <p:spPr>
              <a:xfrm>
                <a:off x="1514475" y="2848400"/>
                <a:ext cx="519725" cy="122950"/>
              </a:xfrm>
              <a:custGeom>
                <a:avLst/>
                <a:gdLst/>
                <a:ahLst/>
                <a:cxnLst/>
                <a:rect l="l" t="t" r="r" b="b"/>
                <a:pathLst>
                  <a:path w="20789" h="4918" extrusionOk="0">
                    <a:moveTo>
                      <a:pt x="143" y="0"/>
                    </a:moveTo>
                    <a:lnTo>
                      <a:pt x="0" y="4918"/>
                    </a:lnTo>
                    <a:lnTo>
                      <a:pt x="238" y="4906"/>
                    </a:lnTo>
                    <a:lnTo>
                      <a:pt x="583" y="4894"/>
                    </a:lnTo>
                    <a:lnTo>
                      <a:pt x="20788" y="4275"/>
                    </a:lnTo>
                    <a:lnTo>
                      <a:pt x="20788" y="500"/>
                    </a:lnTo>
                    <a:lnTo>
                      <a:pt x="583" y="12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16"/>
              <p:cNvSpPr/>
              <p:nvPr/>
            </p:nvSpPr>
            <p:spPr>
              <a:xfrm>
                <a:off x="1520425" y="2924300"/>
                <a:ext cx="513775" cy="46750"/>
              </a:xfrm>
              <a:custGeom>
                <a:avLst/>
                <a:gdLst/>
                <a:ahLst/>
                <a:cxnLst/>
                <a:rect l="l" t="t" r="r" b="b"/>
                <a:pathLst>
                  <a:path w="20551" h="1870" extrusionOk="0">
                    <a:moveTo>
                      <a:pt x="20550" y="0"/>
                    </a:moveTo>
                    <a:lnTo>
                      <a:pt x="107" y="143"/>
                    </a:lnTo>
                    <a:lnTo>
                      <a:pt x="0" y="1870"/>
                    </a:lnTo>
                    <a:lnTo>
                      <a:pt x="345" y="1858"/>
                    </a:lnTo>
                    <a:lnTo>
                      <a:pt x="20550" y="1239"/>
                    </a:lnTo>
                    <a:lnTo>
                      <a:pt x="20550" y="0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16"/>
              <p:cNvSpPr/>
              <p:nvPr/>
            </p:nvSpPr>
            <p:spPr>
              <a:xfrm>
                <a:off x="1529050" y="1951550"/>
                <a:ext cx="506325" cy="273275"/>
              </a:xfrm>
              <a:custGeom>
                <a:avLst/>
                <a:gdLst/>
                <a:ahLst/>
                <a:cxnLst/>
                <a:rect l="l" t="t" r="r" b="b"/>
                <a:pathLst>
                  <a:path w="20253" h="10931" extrusionOk="0">
                    <a:moveTo>
                      <a:pt x="0" y="1"/>
                    </a:moveTo>
                    <a:lnTo>
                      <a:pt x="0" y="6311"/>
                    </a:lnTo>
                    <a:lnTo>
                      <a:pt x="20253" y="10931"/>
                    </a:lnTo>
                    <a:lnTo>
                      <a:pt x="20253" y="615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16"/>
              <p:cNvSpPr/>
              <p:nvPr/>
            </p:nvSpPr>
            <p:spPr>
              <a:xfrm>
                <a:off x="1620725" y="2712675"/>
                <a:ext cx="358400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4336" h="1977" extrusionOk="0">
                    <a:moveTo>
                      <a:pt x="14336" y="1119"/>
                    </a:moveTo>
                    <a:lnTo>
                      <a:pt x="14336" y="1977"/>
                    </a:lnTo>
                    <a:lnTo>
                      <a:pt x="1" y="1131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D4D2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16"/>
              <p:cNvSpPr/>
              <p:nvPr/>
            </p:nvSpPr>
            <p:spPr>
              <a:xfrm>
                <a:off x="1622800" y="2281650"/>
                <a:ext cx="359300" cy="459025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8361" extrusionOk="0">
                    <a:moveTo>
                      <a:pt x="1" y="1"/>
                    </a:moveTo>
                    <a:lnTo>
                      <a:pt x="1" y="17241"/>
                    </a:lnTo>
                    <a:lnTo>
                      <a:pt x="14253" y="18360"/>
                    </a:lnTo>
                    <a:lnTo>
                      <a:pt x="14372" y="25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16"/>
              <p:cNvSpPr/>
              <p:nvPr/>
            </p:nvSpPr>
            <p:spPr>
              <a:xfrm>
                <a:off x="1635025" y="2296550"/>
                <a:ext cx="336650" cy="429825"/>
              </a:xfrm>
              <a:custGeom>
                <a:avLst/>
                <a:gdLst/>
                <a:ahLst/>
                <a:cxnLst/>
                <a:rect l="l" t="t" r="r" b="b"/>
                <a:pathLst>
                  <a:path w="13466" h="17193" extrusionOk="0">
                    <a:moveTo>
                      <a:pt x="0" y="0"/>
                    </a:moveTo>
                    <a:lnTo>
                      <a:pt x="0" y="16145"/>
                    </a:lnTo>
                    <a:lnTo>
                      <a:pt x="13347" y="17193"/>
                    </a:lnTo>
                    <a:lnTo>
                      <a:pt x="13466" y="23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16"/>
              <p:cNvSpPr/>
              <p:nvPr/>
            </p:nvSpPr>
            <p:spPr>
              <a:xfrm>
                <a:off x="1635025" y="2296550"/>
                <a:ext cx="336650" cy="429825"/>
              </a:xfrm>
              <a:custGeom>
                <a:avLst/>
                <a:gdLst/>
                <a:ahLst/>
                <a:cxnLst/>
                <a:rect l="l" t="t" r="r" b="b"/>
                <a:pathLst>
                  <a:path w="13466" h="17193" extrusionOk="0">
                    <a:moveTo>
                      <a:pt x="0" y="0"/>
                    </a:moveTo>
                    <a:lnTo>
                      <a:pt x="0" y="16145"/>
                    </a:lnTo>
                    <a:lnTo>
                      <a:pt x="13347" y="17193"/>
                    </a:lnTo>
                    <a:lnTo>
                      <a:pt x="13466" y="238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16"/>
              <p:cNvSpPr/>
              <p:nvPr/>
            </p:nvSpPr>
            <p:spPr>
              <a:xfrm>
                <a:off x="1622800" y="2281650"/>
                <a:ext cx="358700" cy="107200"/>
              </a:xfrm>
              <a:custGeom>
                <a:avLst/>
                <a:gdLst/>
                <a:ahLst/>
                <a:cxnLst/>
                <a:rect l="l" t="t" r="r" b="b"/>
                <a:pathLst>
                  <a:path w="14348" h="4288" extrusionOk="0">
                    <a:moveTo>
                      <a:pt x="1" y="1"/>
                    </a:moveTo>
                    <a:lnTo>
                      <a:pt x="1" y="1882"/>
                    </a:lnTo>
                    <a:lnTo>
                      <a:pt x="14348" y="4287"/>
                    </a:lnTo>
                    <a:lnTo>
                      <a:pt x="14348" y="25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16"/>
              <p:cNvSpPr/>
              <p:nvPr/>
            </p:nvSpPr>
            <p:spPr>
              <a:xfrm>
                <a:off x="1622800" y="2665925"/>
                <a:ext cx="356325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4253" h="2990" extrusionOk="0">
                    <a:moveTo>
                      <a:pt x="1" y="1"/>
                    </a:moveTo>
                    <a:lnTo>
                      <a:pt x="1" y="1870"/>
                    </a:lnTo>
                    <a:lnTo>
                      <a:pt x="14253" y="2989"/>
                    </a:lnTo>
                    <a:lnTo>
                      <a:pt x="14253" y="10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16"/>
              <p:cNvSpPr/>
              <p:nvPr/>
            </p:nvSpPr>
            <p:spPr>
              <a:xfrm>
                <a:off x="1820150" y="2326300"/>
                <a:ext cx="25" cy="3789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5158" fill="none" extrusionOk="0">
                    <a:moveTo>
                      <a:pt x="1" y="1"/>
                    </a:moveTo>
                    <a:lnTo>
                      <a:pt x="1" y="15157"/>
                    </a:lnTo>
                  </a:path>
                </a:pathLst>
              </a:custGeom>
              <a:noFill/>
              <a:ln w="11300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4" name="Google Shape;5974;p16"/>
              <p:cNvSpPr/>
              <p:nvPr/>
            </p:nvSpPr>
            <p:spPr>
              <a:xfrm>
                <a:off x="1808850" y="2359650"/>
                <a:ext cx="6575" cy="32000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2800" extrusionOk="0">
                    <a:moveTo>
                      <a:pt x="0" y="0"/>
                    </a:moveTo>
                    <a:lnTo>
                      <a:pt x="0" y="12800"/>
                    </a:lnTo>
                    <a:lnTo>
                      <a:pt x="262" y="12800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16"/>
              <p:cNvSpPr/>
              <p:nvPr/>
            </p:nvSpPr>
            <p:spPr>
              <a:xfrm>
                <a:off x="1649300" y="2327500"/>
                <a:ext cx="3300" cy="3572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4288" fill="none" extrusionOk="0">
                    <a:moveTo>
                      <a:pt x="1" y="0"/>
                    </a:moveTo>
                    <a:lnTo>
                      <a:pt x="132" y="14288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16"/>
              <p:cNvSpPr/>
              <p:nvPr/>
            </p:nvSpPr>
            <p:spPr>
              <a:xfrm>
                <a:off x="1673400" y="2330475"/>
                <a:ext cx="2725" cy="3566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4265" fill="none" extrusionOk="0">
                    <a:moveTo>
                      <a:pt x="1" y="1"/>
                    </a:moveTo>
                    <a:lnTo>
                      <a:pt x="108" y="14264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7" name="Google Shape;5977;p16"/>
              <p:cNvSpPr/>
              <p:nvPr/>
            </p:nvSpPr>
            <p:spPr>
              <a:xfrm>
                <a:off x="1697225" y="2333450"/>
                <a:ext cx="2400" cy="356325"/>
              </a:xfrm>
              <a:custGeom>
                <a:avLst/>
                <a:gdLst/>
                <a:ahLst/>
                <a:cxnLst/>
                <a:rect l="l" t="t" r="r" b="b"/>
                <a:pathLst>
                  <a:path w="96" h="14253" fill="none" extrusionOk="0">
                    <a:moveTo>
                      <a:pt x="0" y="1"/>
                    </a:moveTo>
                    <a:lnTo>
                      <a:pt x="96" y="14252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16"/>
              <p:cNvSpPr/>
              <p:nvPr/>
            </p:nvSpPr>
            <p:spPr>
              <a:xfrm>
                <a:off x="1721325" y="2336425"/>
                <a:ext cx="2125" cy="3557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14229" fill="none" extrusionOk="0">
                    <a:moveTo>
                      <a:pt x="1" y="1"/>
                    </a:moveTo>
                    <a:lnTo>
                      <a:pt x="84" y="14229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16"/>
              <p:cNvSpPr/>
              <p:nvPr/>
            </p:nvSpPr>
            <p:spPr>
              <a:xfrm>
                <a:off x="1745150" y="2339700"/>
                <a:ext cx="18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205" fill="none" extrusionOk="0">
                    <a:moveTo>
                      <a:pt x="0" y="1"/>
                    </a:moveTo>
                    <a:lnTo>
                      <a:pt x="72" y="14205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16"/>
              <p:cNvSpPr/>
              <p:nvPr/>
            </p:nvSpPr>
            <p:spPr>
              <a:xfrm>
                <a:off x="1769250" y="2342675"/>
                <a:ext cx="1225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49" h="14181" fill="none" extrusionOk="0">
                    <a:moveTo>
                      <a:pt x="1" y="1"/>
                    </a:moveTo>
                    <a:lnTo>
                      <a:pt x="48" y="14181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16"/>
              <p:cNvSpPr/>
              <p:nvPr/>
            </p:nvSpPr>
            <p:spPr>
              <a:xfrm>
                <a:off x="1793075" y="2345650"/>
                <a:ext cx="900" cy="3539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4158" fill="none" extrusionOk="0">
                    <a:moveTo>
                      <a:pt x="0" y="1"/>
                    </a:moveTo>
                    <a:lnTo>
                      <a:pt x="36" y="14157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16"/>
              <p:cNvSpPr/>
              <p:nvPr/>
            </p:nvSpPr>
            <p:spPr>
              <a:xfrm>
                <a:off x="1817175" y="2348625"/>
                <a:ext cx="625" cy="3536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4146" fill="none" extrusionOk="0">
                    <a:moveTo>
                      <a:pt x="1" y="1"/>
                    </a:moveTo>
                    <a:lnTo>
                      <a:pt x="24" y="14145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3" name="Google Shape;5983;p16"/>
              <p:cNvSpPr/>
              <p:nvPr/>
            </p:nvSpPr>
            <p:spPr>
              <a:xfrm>
                <a:off x="1841300" y="2351600"/>
                <a:ext cx="25" cy="353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4122" fill="none" extrusionOk="0">
                    <a:moveTo>
                      <a:pt x="0" y="1"/>
                    </a:moveTo>
                    <a:lnTo>
                      <a:pt x="0" y="14122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16"/>
              <p:cNvSpPr/>
              <p:nvPr/>
            </p:nvSpPr>
            <p:spPr>
              <a:xfrm>
                <a:off x="1864800" y="2354875"/>
                <a:ext cx="32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098" fill="none" extrusionOk="0">
                    <a:moveTo>
                      <a:pt x="13" y="1"/>
                    </a:moveTo>
                    <a:lnTo>
                      <a:pt x="1" y="14098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16"/>
              <p:cNvSpPr/>
              <p:nvPr/>
            </p:nvSpPr>
            <p:spPr>
              <a:xfrm>
                <a:off x="1888625" y="2357850"/>
                <a:ext cx="600" cy="35187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4075" fill="none" extrusionOk="0">
                    <a:moveTo>
                      <a:pt x="24" y="1"/>
                    </a:moveTo>
                    <a:lnTo>
                      <a:pt x="0" y="14074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6" name="Google Shape;5986;p16"/>
              <p:cNvSpPr/>
              <p:nvPr/>
            </p:nvSpPr>
            <p:spPr>
              <a:xfrm>
                <a:off x="1912125" y="2360825"/>
                <a:ext cx="925" cy="3512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14051" fill="none" extrusionOk="0">
                    <a:moveTo>
                      <a:pt x="36" y="1"/>
                    </a:moveTo>
                    <a:lnTo>
                      <a:pt x="1" y="14050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7" name="Google Shape;5987;p16"/>
              <p:cNvSpPr/>
              <p:nvPr/>
            </p:nvSpPr>
            <p:spPr>
              <a:xfrm>
                <a:off x="1935650" y="2363825"/>
                <a:ext cx="1500" cy="350950"/>
              </a:xfrm>
              <a:custGeom>
                <a:avLst/>
                <a:gdLst/>
                <a:ahLst/>
                <a:cxnLst/>
                <a:rect l="l" t="t" r="r" b="b"/>
                <a:pathLst>
                  <a:path w="60" h="14038" fill="none" extrusionOk="0">
                    <a:moveTo>
                      <a:pt x="60" y="0"/>
                    </a:moveTo>
                    <a:lnTo>
                      <a:pt x="0" y="14037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16"/>
              <p:cNvSpPr/>
              <p:nvPr/>
            </p:nvSpPr>
            <p:spPr>
              <a:xfrm>
                <a:off x="1959150" y="2366800"/>
                <a:ext cx="2125" cy="350350"/>
              </a:xfrm>
              <a:custGeom>
                <a:avLst/>
                <a:gdLst/>
                <a:ahLst/>
                <a:cxnLst/>
                <a:rect l="l" t="t" r="r" b="b"/>
                <a:pathLst>
                  <a:path w="85" h="14014" fill="none" extrusionOk="0">
                    <a:moveTo>
                      <a:pt x="84" y="0"/>
                    </a:moveTo>
                    <a:lnTo>
                      <a:pt x="1" y="14014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16"/>
              <p:cNvSpPr/>
              <p:nvPr/>
            </p:nvSpPr>
            <p:spPr>
              <a:xfrm>
                <a:off x="208950" y="1542575"/>
                <a:ext cx="1323100" cy="430450"/>
              </a:xfrm>
              <a:custGeom>
                <a:avLst/>
                <a:gdLst/>
                <a:ahLst/>
                <a:cxnLst/>
                <a:rect l="l" t="t" r="r" b="b"/>
                <a:pathLst>
                  <a:path w="52924" h="17218" extrusionOk="0">
                    <a:moveTo>
                      <a:pt x="20562" y="1"/>
                    </a:moveTo>
                    <a:lnTo>
                      <a:pt x="0" y="16027"/>
                    </a:lnTo>
                    <a:lnTo>
                      <a:pt x="155" y="16288"/>
                    </a:lnTo>
                    <a:lnTo>
                      <a:pt x="20586" y="346"/>
                    </a:lnTo>
                    <a:lnTo>
                      <a:pt x="52793" y="17217"/>
                    </a:lnTo>
                    <a:lnTo>
                      <a:pt x="52923" y="16967"/>
                    </a:lnTo>
                    <a:lnTo>
                      <a:pt x="20562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16"/>
              <p:cNvSpPr/>
              <p:nvPr/>
            </p:nvSpPr>
            <p:spPr>
              <a:xfrm>
                <a:off x="148525" y="1464000"/>
                <a:ext cx="1433225" cy="530750"/>
              </a:xfrm>
              <a:custGeom>
                <a:avLst/>
                <a:gdLst/>
                <a:ahLst/>
                <a:cxnLst/>
                <a:rect l="l" t="t" r="r" b="b"/>
                <a:pathLst>
                  <a:path w="57329" h="21230" extrusionOk="0">
                    <a:moveTo>
                      <a:pt x="22991" y="1"/>
                    </a:moveTo>
                    <a:lnTo>
                      <a:pt x="0" y="18300"/>
                    </a:lnTo>
                    <a:lnTo>
                      <a:pt x="2917" y="18765"/>
                    </a:lnTo>
                    <a:lnTo>
                      <a:pt x="22944" y="3132"/>
                    </a:lnTo>
                    <a:lnTo>
                      <a:pt x="57329" y="21229"/>
                    </a:lnTo>
                    <a:lnTo>
                      <a:pt x="57329" y="18003"/>
                    </a:lnTo>
                    <a:lnTo>
                      <a:pt x="229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16"/>
              <p:cNvSpPr/>
              <p:nvPr/>
            </p:nvSpPr>
            <p:spPr>
              <a:xfrm>
                <a:off x="1581725" y="1914350"/>
                <a:ext cx="536700" cy="225950"/>
              </a:xfrm>
              <a:custGeom>
                <a:avLst/>
                <a:gdLst/>
                <a:ahLst/>
                <a:cxnLst/>
                <a:rect l="l" t="t" r="r" b="b"/>
                <a:pathLst>
                  <a:path w="21468" h="9038" extrusionOk="0">
                    <a:moveTo>
                      <a:pt x="1" y="1"/>
                    </a:moveTo>
                    <a:lnTo>
                      <a:pt x="1" y="3227"/>
                    </a:lnTo>
                    <a:lnTo>
                      <a:pt x="21325" y="9037"/>
                    </a:lnTo>
                    <a:lnTo>
                      <a:pt x="21468" y="649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16"/>
              <p:cNvSpPr/>
              <p:nvPr/>
            </p:nvSpPr>
            <p:spPr>
              <a:xfrm>
                <a:off x="723300" y="1464300"/>
                <a:ext cx="1396625" cy="613200"/>
              </a:xfrm>
              <a:custGeom>
                <a:avLst/>
                <a:gdLst/>
                <a:ahLst/>
                <a:cxnLst/>
                <a:rect l="l" t="t" r="r" b="b"/>
                <a:pathLst>
                  <a:path w="55865" h="24528" extrusionOk="0">
                    <a:moveTo>
                      <a:pt x="0" y="0"/>
                    </a:moveTo>
                    <a:lnTo>
                      <a:pt x="34338" y="17991"/>
                    </a:lnTo>
                    <a:lnTo>
                      <a:pt x="55864" y="24527"/>
                    </a:lnTo>
                    <a:lnTo>
                      <a:pt x="55864" y="245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16"/>
              <p:cNvSpPr/>
              <p:nvPr/>
            </p:nvSpPr>
            <p:spPr>
              <a:xfrm>
                <a:off x="723300" y="1464300"/>
                <a:ext cx="1395425" cy="612600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24504" extrusionOk="0">
                    <a:moveTo>
                      <a:pt x="0" y="0"/>
                    </a:moveTo>
                    <a:lnTo>
                      <a:pt x="34338" y="17991"/>
                    </a:lnTo>
                    <a:lnTo>
                      <a:pt x="55817" y="2450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16"/>
              <p:cNvSpPr/>
              <p:nvPr/>
            </p:nvSpPr>
            <p:spPr>
              <a:xfrm>
                <a:off x="1582325" y="1905525"/>
                <a:ext cx="536700" cy="235375"/>
              </a:xfrm>
              <a:custGeom>
                <a:avLst/>
                <a:gdLst/>
                <a:ahLst/>
                <a:cxnLst/>
                <a:rect l="l" t="t" r="r" b="b"/>
                <a:pathLst>
                  <a:path w="21468" h="9415" extrusionOk="0">
                    <a:moveTo>
                      <a:pt x="2432" y="0"/>
                    </a:moveTo>
                    <a:cubicBezTo>
                      <a:pt x="1146" y="0"/>
                      <a:pt x="1" y="377"/>
                      <a:pt x="1" y="377"/>
                    </a:cubicBezTo>
                    <a:lnTo>
                      <a:pt x="1" y="3616"/>
                    </a:lnTo>
                    <a:lnTo>
                      <a:pt x="21325" y="9414"/>
                    </a:lnTo>
                    <a:lnTo>
                      <a:pt x="21468" y="6890"/>
                    </a:lnTo>
                    <a:lnTo>
                      <a:pt x="19908" y="6450"/>
                    </a:lnTo>
                    <a:cubicBezTo>
                      <a:pt x="19908" y="6450"/>
                      <a:pt x="19694" y="5426"/>
                      <a:pt x="18146" y="5045"/>
                    </a:cubicBezTo>
                    <a:cubicBezTo>
                      <a:pt x="17705" y="4934"/>
                      <a:pt x="17340" y="4893"/>
                      <a:pt x="17043" y="4893"/>
                    </a:cubicBezTo>
                    <a:cubicBezTo>
                      <a:pt x="16257" y="4893"/>
                      <a:pt x="15943" y="5176"/>
                      <a:pt x="15943" y="5176"/>
                    </a:cubicBezTo>
                    <a:lnTo>
                      <a:pt x="13490" y="4485"/>
                    </a:lnTo>
                    <a:cubicBezTo>
                      <a:pt x="13490" y="4485"/>
                      <a:pt x="13348" y="3235"/>
                      <a:pt x="11526" y="2771"/>
                    </a:cubicBezTo>
                    <a:cubicBezTo>
                      <a:pt x="11141" y="2673"/>
                      <a:pt x="10789" y="2635"/>
                      <a:pt x="10477" y="2635"/>
                    </a:cubicBezTo>
                    <a:cubicBezTo>
                      <a:pt x="9417" y="2635"/>
                      <a:pt x="8799" y="3068"/>
                      <a:pt x="8799" y="3068"/>
                    </a:cubicBezTo>
                    <a:lnTo>
                      <a:pt x="6013" y="2235"/>
                    </a:lnTo>
                    <a:cubicBezTo>
                      <a:pt x="6013" y="2235"/>
                      <a:pt x="5287" y="520"/>
                      <a:pt x="3620" y="127"/>
                    </a:cubicBezTo>
                    <a:cubicBezTo>
                      <a:pt x="3230" y="35"/>
                      <a:pt x="2824" y="0"/>
                      <a:pt x="2432" y="0"/>
                    </a:cubicBez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16"/>
              <p:cNvSpPr/>
              <p:nvPr/>
            </p:nvSpPr>
            <p:spPr>
              <a:xfrm>
                <a:off x="1582025" y="1914650"/>
                <a:ext cx="536100" cy="225350"/>
              </a:xfrm>
              <a:custGeom>
                <a:avLst/>
                <a:gdLst/>
                <a:ahLst/>
                <a:cxnLst/>
                <a:rect l="l" t="t" r="r" b="b"/>
                <a:pathLst>
                  <a:path w="21444" h="9014" extrusionOk="0">
                    <a:moveTo>
                      <a:pt x="25" y="1"/>
                    </a:moveTo>
                    <a:lnTo>
                      <a:pt x="1" y="3215"/>
                    </a:lnTo>
                    <a:lnTo>
                      <a:pt x="21313" y="9014"/>
                    </a:lnTo>
                    <a:lnTo>
                      <a:pt x="21444" y="6478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16"/>
              <p:cNvSpPr/>
              <p:nvPr/>
            </p:nvSpPr>
            <p:spPr>
              <a:xfrm>
                <a:off x="2019875" y="3200225"/>
                <a:ext cx="68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752" h="1" fill="none" extrusionOk="0">
                    <a:moveTo>
                      <a:pt x="1" y="1"/>
                    </a:moveTo>
                    <a:lnTo>
                      <a:pt x="2751" y="1"/>
                    </a:lnTo>
                  </a:path>
                </a:pathLst>
              </a:custGeom>
              <a:solidFill>
                <a:schemeClr val="lt1"/>
              </a:solidFill>
              <a:ln w="2075" cap="rnd" cmpd="sng">
                <a:solidFill>
                  <a:srgbClr val="FFF3EB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16"/>
              <p:cNvSpPr/>
              <p:nvPr/>
            </p:nvSpPr>
            <p:spPr>
              <a:xfrm>
                <a:off x="2019875" y="3239225"/>
                <a:ext cx="68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752" h="1" fill="none" extrusionOk="0">
                    <a:moveTo>
                      <a:pt x="1" y="0"/>
                    </a:moveTo>
                    <a:lnTo>
                      <a:pt x="2751" y="0"/>
                    </a:lnTo>
                  </a:path>
                </a:pathLst>
              </a:custGeom>
              <a:solidFill>
                <a:schemeClr val="lt1"/>
              </a:solidFill>
              <a:ln w="2075" cap="rnd" cmpd="sng">
                <a:solidFill>
                  <a:srgbClr val="FFF3EB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16"/>
              <p:cNvSpPr/>
              <p:nvPr/>
            </p:nvSpPr>
            <p:spPr>
              <a:xfrm>
                <a:off x="2057100" y="3157650"/>
                <a:ext cx="103900" cy="14290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5716" extrusionOk="0">
                    <a:moveTo>
                      <a:pt x="0" y="1"/>
                    </a:moveTo>
                    <a:lnTo>
                      <a:pt x="0" y="5716"/>
                    </a:lnTo>
                    <a:lnTo>
                      <a:pt x="4155" y="5716"/>
                    </a:lnTo>
                    <a:lnTo>
                      <a:pt x="415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16"/>
              <p:cNvSpPr/>
              <p:nvPr/>
            </p:nvSpPr>
            <p:spPr>
              <a:xfrm>
                <a:off x="2077325" y="3178200"/>
                <a:ext cx="59275" cy="396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1584" extrusionOk="0">
                    <a:moveTo>
                      <a:pt x="894" y="1084"/>
                    </a:moveTo>
                    <a:lnTo>
                      <a:pt x="894" y="1084"/>
                    </a:lnTo>
                    <a:cubicBezTo>
                      <a:pt x="775" y="1203"/>
                      <a:pt x="644" y="1298"/>
                      <a:pt x="501" y="1358"/>
                    </a:cubicBezTo>
                    <a:cubicBezTo>
                      <a:pt x="465" y="1370"/>
                      <a:pt x="432" y="1373"/>
                      <a:pt x="407" y="1373"/>
                    </a:cubicBezTo>
                    <a:cubicBezTo>
                      <a:pt x="382" y="1373"/>
                      <a:pt x="364" y="1370"/>
                      <a:pt x="358" y="1370"/>
                    </a:cubicBezTo>
                    <a:cubicBezTo>
                      <a:pt x="358" y="1358"/>
                      <a:pt x="370" y="1322"/>
                      <a:pt x="429" y="1286"/>
                    </a:cubicBezTo>
                    <a:cubicBezTo>
                      <a:pt x="572" y="1191"/>
                      <a:pt x="727" y="1132"/>
                      <a:pt x="894" y="1084"/>
                    </a:cubicBezTo>
                    <a:close/>
                    <a:moveTo>
                      <a:pt x="108" y="0"/>
                    </a:moveTo>
                    <a:cubicBezTo>
                      <a:pt x="48" y="0"/>
                      <a:pt x="1" y="48"/>
                      <a:pt x="1" y="108"/>
                    </a:cubicBezTo>
                    <a:cubicBezTo>
                      <a:pt x="1" y="167"/>
                      <a:pt x="48" y="215"/>
                      <a:pt x="108" y="215"/>
                    </a:cubicBezTo>
                    <a:lnTo>
                      <a:pt x="1310" y="215"/>
                    </a:lnTo>
                    <a:cubicBezTo>
                      <a:pt x="1263" y="453"/>
                      <a:pt x="1179" y="655"/>
                      <a:pt x="1084" y="834"/>
                    </a:cubicBezTo>
                    <a:cubicBezTo>
                      <a:pt x="810" y="870"/>
                      <a:pt x="548" y="965"/>
                      <a:pt x="322" y="1108"/>
                    </a:cubicBezTo>
                    <a:cubicBezTo>
                      <a:pt x="144" y="1227"/>
                      <a:pt x="144" y="1346"/>
                      <a:pt x="156" y="1405"/>
                    </a:cubicBezTo>
                    <a:cubicBezTo>
                      <a:pt x="167" y="1477"/>
                      <a:pt x="203" y="1524"/>
                      <a:pt x="263" y="1548"/>
                    </a:cubicBezTo>
                    <a:cubicBezTo>
                      <a:pt x="310" y="1572"/>
                      <a:pt x="358" y="1584"/>
                      <a:pt x="406" y="1584"/>
                    </a:cubicBezTo>
                    <a:cubicBezTo>
                      <a:pt x="465" y="1584"/>
                      <a:pt x="525" y="1572"/>
                      <a:pt x="572" y="1548"/>
                    </a:cubicBezTo>
                    <a:cubicBezTo>
                      <a:pt x="822" y="1453"/>
                      <a:pt x="1048" y="1274"/>
                      <a:pt x="1215" y="1024"/>
                    </a:cubicBezTo>
                    <a:cubicBezTo>
                      <a:pt x="1247" y="1021"/>
                      <a:pt x="1279" y="1019"/>
                      <a:pt x="1312" y="1019"/>
                    </a:cubicBezTo>
                    <a:cubicBezTo>
                      <a:pt x="1392" y="1019"/>
                      <a:pt x="1476" y="1028"/>
                      <a:pt x="1560" y="1036"/>
                    </a:cubicBezTo>
                    <a:lnTo>
                      <a:pt x="1477" y="1322"/>
                    </a:lnTo>
                    <a:cubicBezTo>
                      <a:pt x="1465" y="1370"/>
                      <a:pt x="1501" y="1429"/>
                      <a:pt x="1560" y="1441"/>
                    </a:cubicBezTo>
                    <a:cubicBezTo>
                      <a:pt x="1560" y="1453"/>
                      <a:pt x="1572" y="1453"/>
                      <a:pt x="1584" y="1453"/>
                    </a:cubicBezTo>
                    <a:cubicBezTo>
                      <a:pt x="1632" y="1453"/>
                      <a:pt x="1668" y="1417"/>
                      <a:pt x="1680" y="1370"/>
                    </a:cubicBezTo>
                    <a:lnTo>
                      <a:pt x="1763" y="1060"/>
                    </a:lnTo>
                    <a:cubicBezTo>
                      <a:pt x="1918" y="1096"/>
                      <a:pt x="2061" y="1155"/>
                      <a:pt x="2191" y="1227"/>
                    </a:cubicBezTo>
                    <a:cubicBezTo>
                      <a:pt x="2207" y="1233"/>
                      <a:pt x="2223" y="1236"/>
                      <a:pt x="2239" y="1236"/>
                    </a:cubicBezTo>
                    <a:cubicBezTo>
                      <a:pt x="2280" y="1236"/>
                      <a:pt x="2317" y="1214"/>
                      <a:pt x="2334" y="1179"/>
                    </a:cubicBezTo>
                    <a:cubicBezTo>
                      <a:pt x="2370" y="1132"/>
                      <a:pt x="2346" y="1060"/>
                      <a:pt x="2299" y="1036"/>
                    </a:cubicBezTo>
                    <a:cubicBezTo>
                      <a:pt x="2144" y="953"/>
                      <a:pt x="1989" y="893"/>
                      <a:pt x="1822" y="858"/>
                    </a:cubicBezTo>
                    <a:lnTo>
                      <a:pt x="1906" y="548"/>
                    </a:lnTo>
                    <a:cubicBezTo>
                      <a:pt x="1918" y="501"/>
                      <a:pt x="1882" y="441"/>
                      <a:pt x="1822" y="429"/>
                    </a:cubicBezTo>
                    <a:cubicBezTo>
                      <a:pt x="1812" y="424"/>
                      <a:pt x="1801" y="422"/>
                      <a:pt x="1791" y="422"/>
                    </a:cubicBezTo>
                    <a:cubicBezTo>
                      <a:pt x="1751" y="422"/>
                      <a:pt x="1713" y="454"/>
                      <a:pt x="1703" y="501"/>
                    </a:cubicBezTo>
                    <a:lnTo>
                      <a:pt x="1608" y="822"/>
                    </a:lnTo>
                    <a:cubicBezTo>
                      <a:pt x="1525" y="810"/>
                      <a:pt x="1429" y="810"/>
                      <a:pt x="1334" y="810"/>
                    </a:cubicBezTo>
                    <a:cubicBezTo>
                      <a:pt x="1429" y="608"/>
                      <a:pt x="1501" y="381"/>
                      <a:pt x="1537" y="120"/>
                    </a:cubicBezTo>
                    <a:cubicBezTo>
                      <a:pt x="1537" y="96"/>
                      <a:pt x="1525" y="60"/>
                      <a:pt x="1513" y="36"/>
                    </a:cubicBezTo>
                    <a:cubicBezTo>
                      <a:pt x="1489" y="12"/>
                      <a:pt x="1465" y="0"/>
                      <a:pt x="14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16"/>
              <p:cNvSpPr/>
              <p:nvPr/>
            </p:nvSpPr>
            <p:spPr>
              <a:xfrm>
                <a:off x="2077025" y="3235950"/>
                <a:ext cx="54500" cy="40500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20" extrusionOk="0">
                    <a:moveTo>
                      <a:pt x="1537" y="0"/>
                    </a:moveTo>
                    <a:cubicBezTo>
                      <a:pt x="1477" y="0"/>
                      <a:pt x="1430" y="48"/>
                      <a:pt x="1430" y="107"/>
                    </a:cubicBezTo>
                    <a:lnTo>
                      <a:pt x="1430" y="500"/>
                    </a:lnTo>
                    <a:lnTo>
                      <a:pt x="715" y="500"/>
                    </a:lnTo>
                    <a:lnTo>
                      <a:pt x="715" y="131"/>
                    </a:lnTo>
                    <a:cubicBezTo>
                      <a:pt x="715" y="72"/>
                      <a:pt x="668" y="36"/>
                      <a:pt x="608" y="24"/>
                    </a:cubicBezTo>
                    <a:cubicBezTo>
                      <a:pt x="549" y="24"/>
                      <a:pt x="501" y="72"/>
                      <a:pt x="501" y="131"/>
                    </a:cubicBezTo>
                    <a:lnTo>
                      <a:pt x="513" y="500"/>
                    </a:lnTo>
                    <a:lnTo>
                      <a:pt x="96" y="500"/>
                    </a:lnTo>
                    <a:cubicBezTo>
                      <a:pt x="48" y="500"/>
                      <a:pt x="1" y="548"/>
                      <a:pt x="1" y="596"/>
                    </a:cubicBezTo>
                    <a:cubicBezTo>
                      <a:pt x="1" y="655"/>
                      <a:pt x="48" y="703"/>
                      <a:pt x="96" y="703"/>
                    </a:cubicBezTo>
                    <a:lnTo>
                      <a:pt x="513" y="703"/>
                    </a:lnTo>
                    <a:lnTo>
                      <a:pt x="525" y="1191"/>
                    </a:lnTo>
                    <a:cubicBezTo>
                      <a:pt x="537" y="1274"/>
                      <a:pt x="537" y="1405"/>
                      <a:pt x="632" y="1500"/>
                    </a:cubicBezTo>
                    <a:cubicBezTo>
                      <a:pt x="715" y="1584"/>
                      <a:pt x="822" y="1608"/>
                      <a:pt x="930" y="1608"/>
                    </a:cubicBezTo>
                    <a:cubicBezTo>
                      <a:pt x="1060" y="1620"/>
                      <a:pt x="1180" y="1620"/>
                      <a:pt x="1287" y="1620"/>
                    </a:cubicBezTo>
                    <a:cubicBezTo>
                      <a:pt x="1441" y="1620"/>
                      <a:pt x="1584" y="1608"/>
                      <a:pt x="1751" y="1608"/>
                    </a:cubicBezTo>
                    <a:cubicBezTo>
                      <a:pt x="1858" y="1596"/>
                      <a:pt x="1965" y="1596"/>
                      <a:pt x="2084" y="1596"/>
                    </a:cubicBezTo>
                    <a:cubicBezTo>
                      <a:pt x="2132" y="1596"/>
                      <a:pt x="2180" y="1548"/>
                      <a:pt x="2180" y="1489"/>
                    </a:cubicBezTo>
                    <a:cubicBezTo>
                      <a:pt x="2180" y="1429"/>
                      <a:pt x="2132" y="1381"/>
                      <a:pt x="2073" y="1381"/>
                    </a:cubicBezTo>
                    <a:cubicBezTo>
                      <a:pt x="1953" y="1381"/>
                      <a:pt x="1846" y="1393"/>
                      <a:pt x="1751" y="1393"/>
                    </a:cubicBezTo>
                    <a:cubicBezTo>
                      <a:pt x="1593" y="1400"/>
                      <a:pt x="1451" y="1407"/>
                      <a:pt x="1299" y="1407"/>
                    </a:cubicBezTo>
                    <a:cubicBezTo>
                      <a:pt x="1188" y="1407"/>
                      <a:pt x="1072" y="1403"/>
                      <a:pt x="941" y="1393"/>
                    </a:cubicBezTo>
                    <a:cubicBezTo>
                      <a:pt x="882" y="1393"/>
                      <a:pt x="810" y="1393"/>
                      <a:pt x="775" y="1358"/>
                    </a:cubicBezTo>
                    <a:cubicBezTo>
                      <a:pt x="751" y="1322"/>
                      <a:pt x="739" y="1250"/>
                      <a:pt x="739" y="1191"/>
                    </a:cubicBezTo>
                    <a:lnTo>
                      <a:pt x="727" y="703"/>
                    </a:lnTo>
                    <a:lnTo>
                      <a:pt x="1430" y="703"/>
                    </a:lnTo>
                    <a:lnTo>
                      <a:pt x="1430" y="941"/>
                    </a:lnTo>
                    <a:lnTo>
                      <a:pt x="1072" y="953"/>
                    </a:lnTo>
                    <a:cubicBezTo>
                      <a:pt x="1025" y="953"/>
                      <a:pt x="977" y="1000"/>
                      <a:pt x="977" y="1060"/>
                    </a:cubicBezTo>
                    <a:cubicBezTo>
                      <a:pt x="977" y="1119"/>
                      <a:pt x="1025" y="1167"/>
                      <a:pt x="1084" y="1167"/>
                    </a:cubicBezTo>
                    <a:lnTo>
                      <a:pt x="1537" y="1155"/>
                    </a:lnTo>
                    <a:cubicBezTo>
                      <a:pt x="1596" y="1143"/>
                      <a:pt x="1644" y="1108"/>
                      <a:pt x="1644" y="1048"/>
                    </a:cubicBezTo>
                    <a:lnTo>
                      <a:pt x="1644" y="703"/>
                    </a:lnTo>
                    <a:lnTo>
                      <a:pt x="1870" y="703"/>
                    </a:lnTo>
                    <a:cubicBezTo>
                      <a:pt x="1930" y="703"/>
                      <a:pt x="1977" y="655"/>
                      <a:pt x="1977" y="596"/>
                    </a:cubicBezTo>
                    <a:cubicBezTo>
                      <a:pt x="1977" y="548"/>
                      <a:pt x="1930" y="500"/>
                      <a:pt x="1870" y="500"/>
                    </a:cubicBezTo>
                    <a:lnTo>
                      <a:pt x="1644" y="500"/>
                    </a:lnTo>
                    <a:lnTo>
                      <a:pt x="1644" y="107"/>
                    </a:lnTo>
                    <a:cubicBezTo>
                      <a:pt x="1644" y="48"/>
                      <a:pt x="1596" y="0"/>
                      <a:pt x="15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16"/>
              <p:cNvSpPr/>
              <p:nvPr/>
            </p:nvSpPr>
            <p:spPr>
              <a:xfrm>
                <a:off x="917375" y="2374225"/>
                <a:ext cx="578950" cy="1549925"/>
              </a:xfrm>
              <a:custGeom>
                <a:avLst/>
                <a:gdLst/>
                <a:ahLst/>
                <a:cxnLst/>
                <a:rect l="l" t="t" r="r" b="b"/>
                <a:pathLst>
                  <a:path w="23158" h="61997" extrusionOk="0">
                    <a:moveTo>
                      <a:pt x="5715" y="1"/>
                    </a:moveTo>
                    <a:lnTo>
                      <a:pt x="5536" y="120"/>
                    </a:lnTo>
                    <a:lnTo>
                      <a:pt x="5370" y="239"/>
                    </a:lnTo>
                    <a:cubicBezTo>
                      <a:pt x="5453" y="382"/>
                      <a:pt x="5536" y="513"/>
                      <a:pt x="5608" y="644"/>
                    </a:cubicBezTo>
                    <a:cubicBezTo>
                      <a:pt x="5691" y="775"/>
                      <a:pt x="5763" y="906"/>
                      <a:pt x="5846" y="1048"/>
                    </a:cubicBezTo>
                    <a:cubicBezTo>
                      <a:pt x="5906" y="1156"/>
                      <a:pt x="5965" y="1263"/>
                      <a:pt x="6025" y="1370"/>
                    </a:cubicBezTo>
                    <a:cubicBezTo>
                      <a:pt x="6048" y="1418"/>
                      <a:pt x="6072" y="1453"/>
                      <a:pt x="6084" y="1489"/>
                    </a:cubicBezTo>
                    <a:cubicBezTo>
                      <a:pt x="6287" y="1882"/>
                      <a:pt x="6489" y="2287"/>
                      <a:pt x="6668" y="2692"/>
                    </a:cubicBezTo>
                    <a:cubicBezTo>
                      <a:pt x="6739" y="2834"/>
                      <a:pt x="6799" y="2977"/>
                      <a:pt x="6858" y="3120"/>
                    </a:cubicBezTo>
                    <a:cubicBezTo>
                      <a:pt x="6906" y="3227"/>
                      <a:pt x="6953" y="3334"/>
                      <a:pt x="7001" y="3454"/>
                    </a:cubicBezTo>
                    <a:cubicBezTo>
                      <a:pt x="7025" y="3525"/>
                      <a:pt x="7060" y="3596"/>
                      <a:pt x="7084" y="3680"/>
                    </a:cubicBezTo>
                    <a:cubicBezTo>
                      <a:pt x="7132" y="3799"/>
                      <a:pt x="7180" y="3930"/>
                      <a:pt x="7227" y="4049"/>
                    </a:cubicBezTo>
                    <a:cubicBezTo>
                      <a:pt x="7334" y="4323"/>
                      <a:pt x="7430" y="4608"/>
                      <a:pt x="7525" y="4882"/>
                    </a:cubicBezTo>
                    <a:cubicBezTo>
                      <a:pt x="7608" y="5156"/>
                      <a:pt x="7692" y="5430"/>
                      <a:pt x="7763" y="5704"/>
                    </a:cubicBezTo>
                    <a:cubicBezTo>
                      <a:pt x="7882" y="6132"/>
                      <a:pt x="8001" y="6585"/>
                      <a:pt x="8084" y="7025"/>
                    </a:cubicBezTo>
                    <a:cubicBezTo>
                      <a:pt x="8334" y="8204"/>
                      <a:pt x="8477" y="9407"/>
                      <a:pt x="8513" y="10597"/>
                    </a:cubicBezTo>
                    <a:cubicBezTo>
                      <a:pt x="8525" y="10978"/>
                      <a:pt x="8525" y="11359"/>
                      <a:pt x="8513" y="11740"/>
                    </a:cubicBezTo>
                    <a:cubicBezTo>
                      <a:pt x="8513" y="11859"/>
                      <a:pt x="8513" y="11967"/>
                      <a:pt x="8501" y="12086"/>
                    </a:cubicBezTo>
                    <a:cubicBezTo>
                      <a:pt x="8501" y="12181"/>
                      <a:pt x="8501" y="12264"/>
                      <a:pt x="8489" y="12348"/>
                    </a:cubicBezTo>
                    <a:cubicBezTo>
                      <a:pt x="8489" y="12443"/>
                      <a:pt x="8477" y="12538"/>
                      <a:pt x="8477" y="12633"/>
                    </a:cubicBezTo>
                    <a:cubicBezTo>
                      <a:pt x="8465" y="12717"/>
                      <a:pt x="8465" y="12800"/>
                      <a:pt x="8454" y="12883"/>
                    </a:cubicBezTo>
                    <a:cubicBezTo>
                      <a:pt x="8442" y="13026"/>
                      <a:pt x="8430" y="13157"/>
                      <a:pt x="8418" y="13300"/>
                    </a:cubicBezTo>
                    <a:cubicBezTo>
                      <a:pt x="8406" y="13395"/>
                      <a:pt x="8406" y="13491"/>
                      <a:pt x="8394" y="13586"/>
                    </a:cubicBezTo>
                    <a:cubicBezTo>
                      <a:pt x="8299" y="13550"/>
                      <a:pt x="8215" y="13526"/>
                      <a:pt x="8132" y="13491"/>
                    </a:cubicBezTo>
                    <a:cubicBezTo>
                      <a:pt x="8084" y="13479"/>
                      <a:pt x="8025" y="13455"/>
                      <a:pt x="7977" y="13443"/>
                    </a:cubicBezTo>
                    <a:cubicBezTo>
                      <a:pt x="7572" y="13300"/>
                      <a:pt x="7180" y="13157"/>
                      <a:pt x="6787" y="12990"/>
                    </a:cubicBezTo>
                    <a:cubicBezTo>
                      <a:pt x="6668" y="12943"/>
                      <a:pt x="6537" y="12895"/>
                      <a:pt x="6418" y="12836"/>
                    </a:cubicBezTo>
                    <a:cubicBezTo>
                      <a:pt x="6072" y="12693"/>
                      <a:pt x="5739" y="12550"/>
                      <a:pt x="5394" y="12395"/>
                    </a:cubicBezTo>
                    <a:cubicBezTo>
                      <a:pt x="5346" y="12371"/>
                      <a:pt x="5286" y="12348"/>
                      <a:pt x="5239" y="12312"/>
                    </a:cubicBezTo>
                    <a:cubicBezTo>
                      <a:pt x="5013" y="12217"/>
                      <a:pt x="4798" y="12109"/>
                      <a:pt x="4584" y="11990"/>
                    </a:cubicBezTo>
                    <a:cubicBezTo>
                      <a:pt x="4441" y="11931"/>
                      <a:pt x="4298" y="11859"/>
                      <a:pt x="4155" y="11776"/>
                    </a:cubicBezTo>
                    <a:cubicBezTo>
                      <a:pt x="3036" y="11193"/>
                      <a:pt x="1941" y="10526"/>
                      <a:pt x="893" y="9788"/>
                    </a:cubicBezTo>
                    <a:cubicBezTo>
                      <a:pt x="738" y="9681"/>
                      <a:pt x="595" y="9573"/>
                      <a:pt x="441" y="9454"/>
                    </a:cubicBezTo>
                    <a:cubicBezTo>
                      <a:pt x="381" y="9419"/>
                      <a:pt x="333" y="9383"/>
                      <a:pt x="286" y="9347"/>
                    </a:cubicBezTo>
                    <a:lnTo>
                      <a:pt x="155" y="9490"/>
                    </a:lnTo>
                    <a:lnTo>
                      <a:pt x="143" y="9490"/>
                    </a:lnTo>
                    <a:lnTo>
                      <a:pt x="131" y="9502"/>
                    </a:lnTo>
                    <a:lnTo>
                      <a:pt x="0" y="9657"/>
                    </a:lnTo>
                    <a:cubicBezTo>
                      <a:pt x="36" y="9692"/>
                      <a:pt x="83" y="9740"/>
                      <a:pt x="119" y="9788"/>
                    </a:cubicBezTo>
                    <a:cubicBezTo>
                      <a:pt x="214" y="9895"/>
                      <a:pt x="310" y="9990"/>
                      <a:pt x="405" y="10097"/>
                    </a:cubicBezTo>
                    <a:cubicBezTo>
                      <a:pt x="417" y="10109"/>
                      <a:pt x="429" y="10109"/>
                      <a:pt x="441" y="10121"/>
                    </a:cubicBezTo>
                    <a:cubicBezTo>
                      <a:pt x="572" y="10276"/>
                      <a:pt x="714" y="10419"/>
                      <a:pt x="857" y="10562"/>
                    </a:cubicBezTo>
                    <a:cubicBezTo>
                      <a:pt x="857" y="10573"/>
                      <a:pt x="869" y="10573"/>
                      <a:pt x="869" y="10585"/>
                    </a:cubicBezTo>
                    <a:cubicBezTo>
                      <a:pt x="1024" y="10728"/>
                      <a:pt x="1167" y="10883"/>
                      <a:pt x="1322" y="11026"/>
                    </a:cubicBezTo>
                    <a:cubicBezTo>
                      <a:pt x="1453" y="11157"/>
                      <a:pt x="1596" y="11288"/>
                      <a:pt x="1726" y="11419"/>
                    </a:cubicBezTo>
                    <a:cubicBezTo>
                      <a:pt x="1917" y="11597"/>
                      <a:pt x="2107" y="11776"/>
                      <a:pt x="2310" y="11943"/>
                    </a:cubicBezTo>
                    <a:cubicBezTo>
                      <a:pt x="3703" y="13181"/>
                      <a:pt x="5215" y="14300"/>
                      <a:pt x="6846" y="15276"/>
                    </a:cubicBezTo>
                    <a:cubicBezTo>
                      <a:pt x="7013" y="15395"/>
                      <a:pt x="7203" y="15503"/>
                      <a:pt x="7382" y="15598"/>
                    </a:cubicBezTo>
                    <a:cubicBezTo>
                      <a:pt x="7525" y="15681"/>
                      <a:pt x="7668" y="15765"/>
                      <a:pt x="7811" y="15848"/>
                    </a:cubicBezTo>
                    <a:lnTo>
                      <a:pt x="7930" y="15907"/>
                    </a:lnTo>
                    <a:cubicBezTo>
                      <a:pt x="7977" y="15931"/>
                      <a:pt x="8025" y="15955"/>
                      <a:pt x="8073" y="15991"/>
                    </a:cubicBezTo>
                    <a:cubicBezTo>
                      <a:pt x="8061" y="16038"/>
                      <a:pt x="8061" y="16086"/>
                      <a:pt x="8049" y="16134"/>
                    </a:cubicBezTo>
                    <a:cubicBezTo>
                      <a:pt x="8013" y="16348"/>
                      <a:pt x="7977" y="16574"/>
                      <a:pt x="7953" y="16789"/>
                    </a:cubicBezTo>
                    <a:cubicBezTo>
                      <a:pt x="7930" y="16896"/>
                      <a:pt x="7918" y="17015"/>
                      <a:pt x="7906" y="17122"/>
                    </a:cubicBezTo>
                    <a:cubicBezTo>
                      <a:pt x="7870" y="17336"/>
                      <a:pt x="7834" y="17562"/>
                      <a:pt x="7811" y="17789"/>
                    </a:cubicBezTo>
                    <a:cubicBezTo>
                      <a:pt x="7775" y="17979"/>
                      <a:pt x="7751" y="18170"/>
                      <a:pt x="7727" y="18360"/>
                    </a:cubicBezTo>
                    <a:cubicBezTo>
                      <a:pt x="7727" y="18396"/>
                      <a:pt x="7727" y="18420"/>
                      <a:pt x="7715" y="18455"/>
                    </a:cubicBezTo>
                    <a:cubicBezTo>
                      <a:pt x="7703" y="18574"/>
                      <a:pt x="7692" y="18682"/>
                      <a:pt x="7680" y="18801"/>
                    </a:cubicBezTo>
                    <a:cubicBezTo>
                      <a:pt x="7596" y="19479"/>
                      <a:pt x="7537" y="20182"/>
                      <a:pt x="7513" y="20896"/>
                    </a:cubicBezTo>
                    <a:cubicBezTo>
                      <a:pt x="7501" y="21206"/>
                      <a:pt x="7501" y="21527"/>
                      <a:pt x="7501" y="21837"/>
                    </a:cubicBezTo>
                    <a:cubicBezTo>
                      <a:pt x="7513" y="21992"/>
                      <a:pt x="7513" y="22158"/>
                      <a:pt x="7525" y="22313"/>
                    </a:cubicBezTo>
                    <a:cubicBezTo>
                      <a:pt x="7584" y="23551"/>
                      <a:pt x="7763" y="24813"/>
                      <a:pt x="8180" y="26075"/>
                    </a:cubicBezTo>
                    <a:cubicBezTo>
                      <a:pt x="8203" y="26171"/>
                      <a:pt x="8239" y="26266"/>
                      <a:pt x="8275" y="26373"/>
                    </a:cubicBezTo>
                    <a:cubicBezTo>
                      <a:pt x="8346" y="26587"/>
                      <a:pt x="8442" y="26802"/>
                      <a:pt x="8525" y="27016"/>
                    </a:cubicBezTo>
                    <a:cubicBezTo>
                      <a:pt x="8561" y="27087"/>
                      <a:pt x="8596" y="27159"/>
                      <a:pt x="8632" y="27242"/>
                    </a:cubicBezTo>
                    <a:cubicBezTo>
                      <a:pt x="8775" y="27564"/>
                      <a:pt x="8942" y="27873"/>
                      <a:pt x="9120" y="28183"/>
                    </a:cubicBezTo>
                    <a:cubicBezTo>
                      <a:pt x="9156" y="28254"/>
                      <a:pt x="9204" y="28314"/>
                      <a:pt x="9239" y="28385"/>
                    </a:cubicBezTo>
                    <a:cubicBezTo>
                      <a:pt x="9168" y="28421"/>
                      <a:pt x="9108" y="28457"/>
                      <a:pt x="9037" y="28492"/>
                    </a:cubicBezTo>
                    <a:cubicBezTo>
                      <a:pt x="8739" y="28659"/>
                      <a:pt x="8430" y="28826"/>
                      <a:pt x="8132" y="29016"/>
                    </a:cubicBezTo>
                    <a:cubicBezTo>
                      <a:pt x="6822" y="29814"/>
                      <a:pt x="5477" y="30802"/>
                      <a:pt x="4417" y="32159"/>
                    </a:cubicBezTo>
                    <a:cubicBezTo>
                      <a:pt x="3334" y="33493"/>
                      <a:pt x="2596" y="35053"/>
                      <a:pt x="2167" y="36648"/>
                    </a:cubicBezTo>
                    <a:cubicBezTo>
                      <a:pt x="2084" y="36934"/>
                      <a:pt x="2012" y="37208"/>
                      <a:pt x="1965" y="37493"/>
                    </a:cubicBezTo>
                    <a:cubicBezTo>
                      <a:pt x="1679" y="38815"/>
                      <a:pt x="1596" y="40149"/>
                      <a:pt x="1619" y="41458"/>
                    </a:cubicBezTo>
                    <a:cubicBezTo>
                      <a:pt x="1643" y="41946"/>
                      <a:pt x="1679" y="42446"/>
                      <a:pt x="1738" y="42935"/>
                    </a:cubicBezTo>
                    <a:cubicBezTo>
                      <a:pt x="1857" y="44018"/>
                      <a:pt x="2048" y="45078"/>
                      <a:pt x="2334" y="46102"/>
                    </a:cubicBezTo>
                    <a:cubicBezTo>
                      <a:pt x="2358" y="46209"/>
                      <a:pt x="2381" y="46304"/>
                      <a:pt x="2405" y="46399"/>
                    </a:cubicBezTo>
                    <a:cubicBezTo>
                      <a:pt x="3215" y="49257"/>
                      <a:pt x="4417" y="51829"/>
                      <a:pt x="5548" y="54269"/>
                    </a:cubicBezTo>
                    <a:cubicBezTo>
                      <a:pt x="5870" y="54984"/>
                      <a:pt x="6191" y="55674"/>
                      <a:pt x="6489" y="56365"/>
                    </a:cubicBezTo>
                    <a:cubicBezTo>
                      <a:pt x="6739" y="56924"/>
                      <a:pt x="6965" y="57472"/>
                      <a:pt x="7191" y="58020"/>
                    </a:cubicBezTo>
                    <a:cubicBezTo>
                      <a:pt x="7680" y="59234"/>
                      <a:pt x="8084" y="60472"/>
                      <a:pt x="8382" y="61723"/>
                    </a:cubicBezTo>
                    <a:cubicBezTo>
                      <a:pt x="8406" y="61806"/>
                      <a:pt x="8430" y="61901"/>
                      <a:pt x="8454" y="61996"/>
                    </a:cubicBezTo>
                    <a:cubicBezTo>
                      <a:pt x="9787" y="61699"/>
                      <a:pt x="11121" y="61389"/>
                      <a:pt x="12454" y="61068"/>
                    </a:cubicBezTo>
                    <a:cubicBezTo>
                      <a:pt x="12442" y="61020"/>
                      <a:pt x="12430" y="60961"/>
                      <a:pt x="12430" y="60901"/>
                    </a:cubicBezTo>
                    <a:cubicBezTo>
                      <a:pt x="12180" y="59377"/>
                      <a:pt x="11740" y="57925"/>
                      <a:pt x="11263" y="56496"/>
                    </a:cubicBezTo>
                    <a:cubicBezTo>
                      <a:pt x="11132" y="56151"/>
                      <a:pt x="11013" y="55805"/>
                      <a:pt x="10882" y="55460"/>
                    </a:cubicBezTo>
                    <a:cubicBezTo>
                      <a:pt x="10835" y="55341"/>
                      <a:pt x="10787" y="55222"/>
                      <a:pt x="10740" y="55091"/>
                    </a:cubicBezTo>
                    <a:cubicBezTo>
                      <a:pt x="10394" y="54198"/>
                      <a:pt x="10025" y="53329"/>
                      <a:pt x="9656" y="52471"/>
                    </a:cubicBezTo>
                    <a:cubicBezTo>
                      <a:pt x="9644" y="52460"/>
                      <a:pt x="9644" y="52460"/>
                      <a:pt x="9644" y="52448"/>
                    </a:cubicBezTo>
                    <a:cubicBezTo>
                      <a:pt x="9585" y="52317"/>
                      <a:pt x="9525" y="52186"/>
                      <a:pt x="9477" y="52067"/>
                    </a:cubicBezTo>
                    <a:cubicBezTo>
                      <a:pt x="9549" y="51924"/>
                      <a:pt x="9632" y="51793"/>
                      <a:pt x="9716" y="51662"/>
                    </a:cubicBezTo>
                    <a:lnTo>
                      <a:pt x="9716" y="51650"/>
                    </a:lnTo>
                    <a:cubicBezTo>
                      <a:pt x="9763" y="51579"/>
                      <a:pt x="9811" y="51507"/>
                      <a:pt x="9870" y="51424"/>
                    </a:cubicBezTo>
                    <a:cubicBezTo>
                      <a:pt x="9906" y="51376"/>
                      <a:pt x="9942" y="51317"/>
                      <a:pt x="9978" y="51269"/>
                    </a:cubicBezTo>
                    <a:cubicBezTo>
                      <a:pt x="10132" y="51067"/>
                      <a:pt x="10299" y="50852"/>
                      <a:pt x="10478" y="50650"/>
                    </a:cubicBezTo>
                    <a:cubicBezTo>
                      <a:pt x="10513" y="50602"/>
                      <a:pt x="10561" y="50543"/>
                      <a:pt x="10620" y="50495"/>
                    </a:cubicBezTo>
                    <a:cubicBezTo>
                      <a:pt x="10728" y="50364"/>
                      <a:pt x="10859" y="50245"/>
                      <a:pt x="10978" y="50114"/>
                    </a:cubicBezTo>
                    <a:cubicBezTo>
                      <a:pt x="11871" y="49245"/>
                      <a:pt x="12942" y="48400"/>
                      <a:pt x="14085" y="47542"/>
                    </a:cubicBezTo>
                    <a:cubicBezTo>
                      <a:pt x="14728" y="47042"/>
                      <a:pt x="15383" y="46530"/>
                      <a:pt x="16002" y="45959"/>
                    </a:cubicBezTo>
                    <a:cubicBezTo>
                      <a:pt x="16502" y="45530"/>
                      <a:pt x="16966" y="45066"/>
                      <a:pt x="17419" y="44566"/>
                    </a:cubicBezTo>
                    <a:cubicBezTo>
                      <a:pt x="17907" y="43982"/>
                      <a:pt x="18371" y="43363"/>
                      <a:pt x="18741" y="42696"/>
                    </a:cubicBezTo>
                    <a:cubicBezTo>
                      <a:pt x="19098" y="42018"/>
                      <a:pt x="19372" y="41292"/>
                      <a:pt x="19491" y="40553"/>
                    </a:cubicBezTo>
                    <a:cubicBezTo>
                      <a:pt x="19503" y="40446"/>
                      <a:pt x="19431" y="40327"/>
                      <a:pt x="19312" y="40315"/>
                    </a:cubicBezTo>
                    <a:cubicBezTo>
                      <a:pt x="19295" y="40311"/>
                      <a:pt x="19279" y="40309"/>
                      <a:pt x="19263" y="40309"/>
                    </a:cubicBezTo>
                    <a:cubicBezTo>
                      <a:pt x="19188" y="40309"/>
                      <a:pt x="19125" y="40352"/>
                      <a:pt x="19086" y="40410"/>
                    </a:cubicBezTo>
                    <a:cubicBezTo>
                      <a:pt x="18729" y="41018"/>
                      <a:pt x="18312" y="41542"/>
                      <a:pt x="17812" y="41994"/>
                    </a:cubicBezTo>
                    <a:cubicBezTo>
                      <a:pt x="17336" y="42458"/>
                      <a:pt x="16800" y="42863"/>
                      <a:pt x="16240" y="43220"/>
                    </a:cubicBezTo>
                    <a:cubicBezTo>
                      <a:pt x="15109" y="43935"/>
                      <a:pt x="13883" y="44506"/>
                      <a:pt x="12597" y="45090"/>
                    </a:cubicBezTo>
                    <a:cubicBezTo>
                      <a:pt x="11978" y="45375"/>
                      <a:pt x="11335" y="45673"/>
                      <a:pt x="10680" y="46006"/>
                    </a:cubicBezTo>
                    <a:cubicBezTo>
                      <a:pt x="10001" y="46352"/>
                      <a:pt x="9311" y="46756"/>
                      <a:pt x="8632" y="47221"/>
                    </a:cubicBezTo>
                    <a:cubicBezTo>
                      <a:pt x="8406" y="47376"/>
                      <a:pt x="8192" y="47542"/>
                      <a:pt x="7965" y="47721"/>
                    </a:cubicBezTo>
                    <a:cubicBezTo>
                      <a:pt x="7953" y="47721"/>
                      <a:pt x="7953" y="47721"/>
                      <a:pt x="7942" y="47733"/>
                    </a:cubicBezTo>
                    <a:cubicBezTo>
                      <a:pt x="7870" y="47780"/>
                      <a:pt x="7799" y="47852"/>
                      <a:pt x="7715" y="47911"/>
                    </a:cubicBezTo>
                    <a:cubicBezTo>
                      <a:pt x="7596" y="47590"/>
                      <a:pt x="7465" y="47268"/>
                      <a:pt x="7358" y="46935"/>
                    </a:cubicBezTo>
                    <a:cubicBezTo>
                      <a:pt x="7311" y="46828"/>
                      <a:pt x="7275" y="46709"/>
                      <a:pt x="7239" y="46602"/>
                    </a:cubicBezTo>
                    <a:cubicBezTo>
                      <a:pt x="7180" y="46435"/>
                      <a:pt x="7120" y="46268"/>
                      <a:pt x="7060" y="46102"/>
                    </a:cubicBezTo>
                    <a:cubicBezTo>
                      <a:pt x="6930" y="45709"/>
                      <a:pt x="6810" y="45304"/>
                      <a:pt x="6703" y="44911"/>
                    </a:cubicBezTo>
                    <a:cubicBezTo>
                      <a:pt x="6072" y="42744"/>
                      <a:pt x="5834" y="40470"/>
                      <a:pt x="6144" y="38375"/>
                    </a:cubicBezTo>
                    <a:cubicBezTo>
                      <a:pt x="6179" y="38136"/>
                      <a:pt x="6215" y="37910"/>
                      <a:pt x="6263" y="37672"/>
                    </a:cubicBezTo>
                    <a:cubicBezTo>
                      <a:pt x="6287" y="37565"/>
                      <a:pt x="6310" y="37458"/>
                      <a:pt x="6346" y="37351"/>
                    </a:cubicBezTo>
                    <a:cubicBezTo>
                      <a:pt x="6453" y="36898"/>
                      <a:pt x="6608" y="36458"/>
                      <a:pt x="6775" y="36041"/>
                    </a:cubicBezTo>
                    <a:cubicBezTo>
                      <a:pt x="7013" y="35529"/>
                      <a:pt x="7251" y="35017"/>
                      <a:pt x="7584" y="34576"/>
                    </a:cubicBezTo>
                    <a:cubicBezTo>
                      <a:pt x="8215" y="33660"/>
                      <a:pt x="9108" y="32874"/>
                      <a:pt x="10144" y="32136"/>
                    </a:cubicBezTo>
                    <a:cubicBezTo>
                      <a:pt x="12085" y="30778"/>
                      <a:pt x="14526" y="29707"/>
                      <a:pt x="16824" y="28040"/>
                    </a:cubicBezTo>
                    <a:cubicBezTo>
                      <a:pt x="17014" y="27897"/>
                      <a:pt x="17205" y="27766"/>
                      <a:pt x="17383" y="27623"/>
                    </a:cubicBezTo>
                    <a:cubicBezTo>
                      <a:pt x="18026" y="27099"/>
                      <a:pt x="18633" y="26540"/>
                      <a:pt x="19169" y="25933"/>
                    </a:cubicBezTo>
                    <a:cubicBezTo>
                      <a:pt x="19669" y="25385"/>
                      <a:pt x="20122" y="24801"/>
                      <a:pt x="20538" y="24194"/>
                    </a:cubicBezTo>
                    <a:cubicBezTo>
                      <a:pt x="21372" y="22908"/>
                      <a:pt x="22062" y="21527"/>
                      <a:pt x="22491" y="20075"/>
                    </a:cubicBezTo>
                    <a:cubicBezTo>
                      <a:pt x="22765" y="19170"/>
                      <a:pt x="22967" y="18229"/>
                      <a:pt x="23062" y="17300"/>
                    </a:cubicBezTo>
                    <a:cubicBezTo>
                      <a:pt x="23134" y="16681"/>
                      <a:pt x="23158" y="16050"/>
                      <a:pt x="23158" y="15431"/>
                    </a:cubicBezTo>
                    <a:cubicBezTo>
                      <a:pt x="23158" y="15419"/>
                      <a:pt x="23158" y="15407"/>
                      <a:pt x="23158" y="15384"/>
                    </a:cubicBezTo>
                    <a:cubicBezTo>
                      <a:pt x="23146" y="15300"/>
                      <a:pt x="23146" y="15217"/>
                      <a:pt x="23146" y="15134"/>
                    </a:cubicBezTo>
                    <a:cubicBezTo>
                      <a:pt x="23134" y="15026"/>
                      <a:pt x="23134" y="14919"/>
                      <a:pt x="23122" y="14800"/>
                    </a:cubicBezTo>
                    <a:cubicBezTo>
                      <a:pt x="23122" y="14729"/>
                      <a:pt x="23122" y="14645"/>
                      <a:pt x="23110" y="14574"/>
                    </a:cubicBezTo>
                    <a:cubicBezTo>
                      <a:pt x="23098" y="14383"/>
                      <a:pt x="23074" y="14193"/>
                      <a:pt x="23051" y="14014"/>
                    </a:cubicBezTo>
                    <a:cubicBezTo>
                      <a:pt x="23039" y="13883"/>
                      <a:pt x="23027" y="13764"/>
                      <a:pt x="23003" y="13645"/>
                    </a:cubicBezTo>
                    <a:cubicBezTo>
                      <a:pt x="22967" y="13419"/>
                      <a:pt x="22932" y="13205"/>
                      <a:pt x="22884" y="12990"/>
                    </a:cubicBezTo>
                    <a:cubicBezTo>
                      <a:pt x="22848" y="12836"/>
                      <a:pt x="22812" y="12681"/>
                      <a:pt x="22777" y="12526"/>
                    </a:cubicBezTo>
                    <a:cubicBezTo>
                      <a:pt x="22741" y="12359"/>
                      <a:pt x="22693" y="12181"/>
                      <a:pt x="22634" y="12014"/>
                    </a:cubicBezTo>
                    <a:cubicBezTo>
                      <a:pt x="22586" y="11847"/>
                      <a:pt x="22539" y="11681"/>
                      <a:pt x="22479" y="11514"/>
                    </a:cubicBezTo>
                    <a:cubicBezTo>
                      <a:pt x="22479" y="11514"/>
                      <a:pt x="22479" y="11502"/>
                      <a:pt x="22467" y="11490"/>
                    </a:cubicBezTo>
                    <a:cubicBezTo>
                      <a:pt x="22455" y="11443"/>
                      <a:pt x="22431" y="11383"/>
                      <a:pt x="22420" y="11324"/>
                    </a:cubicBezTo>
                    <a:lnTo>
                      <a:pt x="22217" y="11371"/>
                    </a:lnTo>
                    <a:lnTo>
                      <a:pt x="22181" y="11371"/>
                    </a:lnTo>
                    <a:lnTo>
                      <a:pt x="22003" y="11407"/>
                    </a:lnTo>
                    <a:cubicBezTo>
                      <a:pt x="22003" y="11466"/>
                      <a:pt x="22003" y="11538"/>
                      <a:pt x="22003" y="11597"/>
                    </a:cubicBezTo>
                    <a:lnTo>
                      <a:pt x="22003" y="11621"/>
                    </a:lnTo>
                    <a:cubicBezTo>
                      <a:pt x="22074" y="14360"/>
                      <a:pt x="21491" y="16955"/>
                      <a:pt x="20384" y="19265"/>
                    </a:cubicBezTo>
                    <a:cubicBezTo>
                      <a:pt x="19800" y="20444"/>
                      <a:pt x="19110" y="21551"/>
                      <a:pt x="18276" y="22527"/>
                    </a:cubicBezTo>
                    <a:cubicBezTo>
                      <a:pt x="17467" y="23504"/>
                      <a:pt x="16526" y="24385"/>
                      <a:pt x="15490" y="25075"/>
                    </a:cubicBezTo>
                    <a:cubicBezTo>
                      <a:pt x="15276" y="25230"/>
                      <a:pt x="15050" y="25373"/>
                      <a:pt x="14823" y="25504"/>
                    </a:cubicBezTo>
                    <a:cubicBezTo>
                      <a:pt x="14716" y="25575"/>
                      <a:pt x="14597" y="25647"/>
                      <a:pt x="14478" y="25718"/>
                    </a:cubicBezTo>
                    <a:cubicBezTo>
                      <a:pt x="14442" y="25742"/>
                      <a:pt x="14407" y="25754"/>
                      <a:pt x="14383" y="25778"/>
                    </a:cubicBezTo>
                    <a:cubicBezTo>
                      <a:pt x="14288" y="25825"/>
                      <a:pt x="14192" y="25885"/>
                      <a:pt x="14085" y="25933"/>
                    </a:cubicBezTo>
                    <a:cubicBezTo>
                      <a:pt x="14038" y="25968"/>
                      <a:pt x="13978" y="26004"/>
                      <a:pt x="13918" y="26028"/>
                    </a:cubicBezTo>
                    <a:cubicBezTo>
                      <a:pt x="13728" y="26135"/>
                      <a:pt x="13537" y="26242"/>
                      <a:pt x="13335" y="26337"/>
                    </a:cubicBezTo>
                    <a:cubicBezTo>
                      <a:pt x="13287" y="26361"/>
                      <a:pt x="13240" y="26397"/>
                      <a:pt x="13192" y="26421"/>
                    </a:cubicBezTo>
                    <a:cubicBezTo>
                      <a:pt x="13156" y="26385"/>
                      <a:pt x="13109" y="26349"/>
                      <a:pt x="13073" y="26314"/>
                    </a:cubicBezTo>
                    <a:lnTo>
                      <a:pt x="13073" y="26302"/>
                    </a:lnTo>
                    <a:cubicBezTo>
                      <a:pt x="13002" y="26242"/>
                      <a:pt x="12942" y="26171"/>
                      <a:pt x="12871" y="26099"/>
                    </a:cubicBezTo>
                    <a:cubicBezTo>
                      <a:pt x="12835" y="26052"/>
                      <a:pt x="12787" y="25992"/>
                      <a:pt x="12740" y="25944"/>
                    </a:cubicBezTo>
                    <a:cubicBezTo>
                      <a:pt x="12692" y="25885"/>
                      <a:pt x="12645" y="25825"/>
                      <a:pt x="12597" y="25766"/>
                    </a:cubicBezTo>
                    <a:cubicBezTo>
                      <a:pt x="12561" y="25718"/>
                      <a:pt x="12514" y="25659"/>
                      <a:pt x="12478" y="25611"/>
                    </a:cubicBezTo>
                    <a:cubicBezTo>
                      <a:pt x="12442" y="25552"/>
                      <a:pt x="12394" y="25492"/>
                      <a:pt x="12359" y="25432"/>
                    </a:cubicBezTo>
                    <a:cubicBezTo>
                      <a:pt x="12335" y="25397"/>
                      <a:pt x="12311" y="25361"/>
                      <a:pt x="12287" y="25325"/>
                    </a:cubicBezTo>
                    <a:cubicBezTo>
                      <a:pt x="12240" y="25254"/>
                      <a:pt x="12192" y="25171"/>
                      <a:pt x="12144" y="25099"/>
                    </a:cubicBezTo>
                    <a:cubicBezTo>
                      <a:pt x="12109" y="25028"/>
                      <a:pt x="12061" y="24956"/>
                      <a:pt x="12025" y="24885"/>
                    </a:cubicBezTo>
                    <a:cubicBezTo>
                      <a:pt x="12025" y="24885"/>
                      <a:pt x="12013" y="24873"/>
                      <a:pt x="12013" y="24873"/>
                    </a:cubicBezTo>
                    <a:cubicBezTo>
                      <a:pt x="11978" y="24790"/>
                      <a:pt x="11930" y="24706"/>
                      <a:pt x="11894" y="24623"/>
                    </a:cubicBezTo>
                    <a:cubicBezTo>
                      <a:pt x="11823" y="24480"/>
                      <a:pt x="11752" y="24337"/>
                      <a:pt x="11692" y="24194"/>
                    </a:cubicBezTo>
                    <a:cubicBezTo>
                      <a:pt x="11347" y="23396"/>
                      <a:pt x="11121" y="22492"/>
                      <a:pt x="10978" y="21575"/>
                    </a:cubicBezTo>
                    <a:cubicBezTo>
                      <a:pt x="10835" y="20682"/>
                      <a:pt x="10775" y="19753"/>
                      <a:pt x="10763" y="18789"/>
                    </a:cubicBezTo>
                    <a:cubicBezTo>
                      <a:pt x="10740" y="17348"/>
                      <a:pt x="10799" y="15848"/>
                      <a:pt x="10775" y="14300"/>
                    </a:cubicBezTo>
                    <a:cubicBezTo>
                      <a:pt x="10775" y="13788"/>
                      <a:pt x="10763" y="13276"/>
                      <a:pt x="10728" y="12752"/>
                    </a:cubicBezTo>
                    <a:cubicBezTo>
                      <a:pt x="10680" y="11967"/>
                      <a:pt x="10585" y="11169"/>
                      <a:pt x="10454" y="10395"/>
                    </a:cubicBezTo>
                    <a:cubicBezTo>
                      <a:pt x="10239" y="9109"/>
                      <a:pt x="9906" y="7847"/>
                      <a:pt x="9477" y="6633"/>
                    </a:cubicBezTo>
                    <a:cubicBezTo>
                      <a:pt x="9382" y="6382"/>
                      <a:pt x="9287" y="6132"/>
                      <a:pt x="9192" y="5882"/>
                    </a:cubicBezTo>
                    <a:cubicBezTo>
                      <a:pt x="9001" y="5406"/>
                      <a:pt x="8799" y="4930"/>
                      <a:pt x="8573" y="4466"/>
                    </a:cubicBezTo>
                    <a:cubicBezTo>
                      <a:pt x="8501" y="4323"/>
                      <a:pt x="8430" y="4192"/>
                      <a:pt x="8358" y="4049"/>
                    </a:cubicBezTo>
                    <a:cubicBezTo>
                      <a:pt x="8287" y="3906"/>
                      <a:pt x="8215" y="3775"/>
                      <a:pt x="8144" y="3632"/>
                    </a:cubicBezTo>
                    <a:cubicBezTo>
                      <a:pt x="8073" y="3501"/>
                      <a:pt x="8001" y="3358"/>
                      <a:pt x="7918" y="3227"/>
                    </a:cubicBezTo>
                    <a:cubicBezTo>
                      <a:pt x="7846" y="3096"/>
                      <a:pt x="7775" y="2953"/>
                      <a:pt x="7692" y="2823"/>
                    </a:cubicBezTo>
                    <a:cubicBezTo>
                      <a:pt x="7608" y="2692"/>
                      <a:pt x="7537" y="2561"/>
                      <a:pt x="7453" y="2430"/>
                    </a:cubicBezTo>
                    <a:cubicBezTo>
                      <a:pt x="7382" y="2311"/>
                      <a:pt x="7299" y="2180"/>
                      <a:pt x="7227" y="2061"/>
                    </a:cubicBezTo>
                    <a:cubicBezTo>
                      <a:pt x="7049" y="1787"/>
                      <a:pt x="6870" y="1525"/>
                      <a:pt x="6679" y="1263"/>
                    </a:cubicBezTo>
                    <a:cubicBezTo>
                      <a:pt x="6501" y="1013"/>
                      <a:pt x="6322" y="763"/>
                      <a:pt x="6144" y="525"/>
                    </a:cubicBezTo>
                    <a:cubicBezTo>
                      <a:pt x="6048" y="406"/>
                      <a:pt x="5953" y="286"/>
                      <a:pt x="5846" y="167"/>
                    </a:cubicBezTo>
                    <a:cubicBezTo>
                      <a:pt x="5810" y="108"/>
                      <a:pt x="5763" y="48"/>
                      <a:pt x="5715" y="1"/>
                    </a:cubicBez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16"/>
              <p:cNvSpPr/>
              <p:nvPr/>
            </p:nvSpPr>
            <p:spPr>
              <a:xfrm>
                <a:off x="918850" y="2376325"/>
                <a:ext cx="577775" cy="1547825"/>
              </a:xfrm>
              <a:custGeom>
                <a:avLst/>
                <a:gdLst/>
                <a:ahLst/>
                <a:cxnLst/>
                <a:rect l="l" t="t" r="r" b="b"/>
                <a:pathLst>
                  <a:path w="23111" h="61913" extrusionOk="0">
                    <a:moveTo>
                      <a:pt x="23003" y="17216"/>
                    </a:moveTo>
                    <a:cubicBezTo>
                      <a:pt x="22908" y="18145"/>
                      <a:pt x="22706" y="19086"/>
                      <a:pt x="22432" y="19991"/>
                    </a:cubicBezTo>
                    <a:cubicBezTo>
                      <a:pt x="22003" y="21443"/>
                      <a:pt x="21313" y="22824"/>
                      <a:pt x="20479" y="24110"/>
                    </a:cubicBezTo>
                    <a:cubicBezTo>
                      <a:pt x="20063" y="24717"/>
                      <a:pt x="19610" y="25301"/>
                      <a:pt x="19110" y="25849"/>
                    </a:cubicBezTo>
                    <a:cubicBezTo>
                      <a:pt x="18574" y="26456"/>
                      <a:pt x="17967" y="27015"/>
                      <a:pt x="17324" y="27539"/>
                    </a:cubicBezTo>
                    <a:cubicBezTo>
                      <a:pt x="17146" y="27682"/>
                      <a:pt x="16955" y="27813"/>
                      <a:pt x="16765" y="27956"/>
                    </a:cubicBezTo>
                    <a:cubicBezTo>
                      <a:pt x="14467" y="29623"/>
                      <a:pt x="12026" y="30694"/>
                      <a:pt x="10085" y="32052"/>
                    </a:cubicBezTo>
                    <a:cubicBezTo>
                      <a:pt x="9049" y="32790"/>
                      <a:pt x="8156" y="33576"/>
                      <a:pt x="7525" y="34492"/>
                    </a:cubicBezTo>
                    <a:cubicBezTo>
                      <a:pt x="7192" y="34933"/>
                      <a:pt x="6954" y="35445"/>
                      <a:pt x="6716" y="35957"/>
                    </a:cubicBezTo>
                    <a:cubicBezTo>
                      <a:pt x="6549" y="36374"/>
                      <a:pt x="6394" y="36814"/>
                      <a:pt x="6287" y="37267"/>
                    </a:cubicBezTo>
                    <a:cubicBezTo>
                      <a:pt x="6251" y="37374"/>
                      <a:pt x="6228" y="37481"/>
                      <a:pt x="6204" y="37588"/>
                    </a:cubicBezTo>
                    <a:cubicBezTo>
                      <a:pt x="6156" y="37826"/>
                      <a:pt x="6120" y="38052"/>
                      <a:pt x="6085" y="38291"/>
                    </a:cubicBezTo>
                    <a:cubicBezTo>
                      <a:pt x="5775" y="40386"/>
                      <a:pt x="6013" y="42660"/>
                      <a:pt x="6644" y="44827"/>
                    </a:cubicBezTo>
                    <a:cubicBezTo>
                      <a:pt x="6751" y="45220"/>
                      <a:pt x="6871" y="45625"/>
                      <a:pt x="7001" y="46018"/>
                    </a:cubicBezTo>
                    <a:cubicBezTo>
                      <a:pt x="7061" y="46184"/>
                      <a:pt x="7121" y="46351"/>
                      <a:pt x="7180" y="46518"/>
                    </a:cubicBezTo>
                    <a:cubicBezTo>
                      <a:pt x="7216" y="46625"/>
                      <a:pt x="7252" y="46744"/>
                      <a:pt x="7299" y="46851"/>
                    </a:cubicBezTo>
                    <a:cubicBezTo>
                      <a:pt x="7382" y="47089"/>
                      <a:pt x="7466" y="47304"/>
                      <a:pt x="7549" y="47530"/>
                    </a:cubicBezTo>
                    <a:cubicBezTo>
                      <a:pt x="7609" y="47673"/>
                      <a:pt x="7775" y="47720"/>
                      <a:pt x="7883" y="47649"/>
                    </a:cubicBezTo>
                    <a:cubicBezTo>
                      <a:pt x="7894" y="47637"/>
                      <a:pt x="7894" y="47637"/>
                      <a:pt x="7906" y="47637"/>
                    </a:cubicBezTo>
                    <a:cubicBezTo>
                      <a:pt x="8133" y="47458"/>
                      <a:pt x="8347" y="47292"/>
                      <a:pt x="8573" y="47137"/>
                    </a:cubicBezTo>
                    <a:cubicBezTo>
                      <a:pt x="9252" y="46672"/>
                      <a:pt x="9942" y="46268"/>
                      <a:pt x="10621" y="45922"/>
                    </a:cubicBezTo>
                    <a:cubicBezTo>
                      <a:pt x="11276" y="45589"/>
                      <a:pt x="11919" y="45291"/>
                      <a:pt x="12538" y="45006"/>
                    </a:cubicBezTo>
                    <a:cubicBezTo>
                      <a:pt x="13824" y="44422"/>
                      <a:pt x="15050" y="43851"/>
                      <a:pt x="16181" y="43136"/>
                    </a:cubicBezTo>
                    <a:cubicBezTo>
                      <a:pt x="16741" y="42779"/>
                      <a:pt x="17277" y="42374"/>
                      <a:pt x="17753" y="41910"/>
                    </a:cubicBezTo>
                    <a:cubicBezTo>
                      <a:pt x="18253" y="41458"/>
                      <a:pt x="18670" y="40934"/>
                      <a:pt x="19027" y="40326"/>
                    </a:cubicBezTo>
                    <a:lnTo>
                      <a:pt x="19027" y="40326"/>
                    </a:lnTo>
                    <a:cubicBezTo>
                      <a:pt x="19074" y="40255"/>
                      <a:pt x="19158" y="40207"/>
                      <a:pt x="19253" y="40231"/>
                    </a:cubicBezTo>
                    <a:cubicBezTo>
                      <a:pt x="19372" y="40243"/>
                      <a:pt x="19444" y="40362"/>
                      <a:pt x="19432" y="40469"/>
                    </a:cubicBezTo>
                    <a:cubicBezTo>
                      <a:pt x="19313" y="41208"/>
                      <a:pt x="19039" y="41934"/>
                      <a:pt x="18682" y="42612"/>
                    </a:cubicBezTo>
                    <a:cubicBezTo>
                      <a:pt x="18312" y="43279"/>
                      <a:pt x="17848" y="43898"/>
                      <a:pt x="17360" y="44482"/>
                    </a:cubicBezTo>
                    <a:cubicBezTo>
                      <a:pt x="16907" y="44982"/>
                      <a:pt x="16443" y="45446"/>
                      <a:pt x="15943" y="45875"/>
                    </a:cubicBezTo>
                    <a:cubicBezTo>
                      <a:pt x="15324" y="46446"/>
                      <a:pt x="14669" y="46958"/>
                      <a:pt x="14026" y="47458"/>
                    </a:cubicBezTo>
                    <a:cubicBezTo>
                      <a:pt x="12883" y="48316"/>
                      <a:pt x="11812" y="49161"/>
                      <a:pt x="10919" y="50030"/>
                    </a:cubicBezTo>
                    <a:cubicBezTo>
                      <a:pt x="10800" y="50161"/>
                      <a:pt x="10669" y="50280"/>
                      <a:pt x="10561" y="50411"/>
                    </a:cubicBezTo>
                    <a:cubicBezTo>
                      <a:pt x="10514" y="50459"/>
                      <a:pt x="10454" y="50518"/>
                      <a:pt x="10419" y="50566"/>
                    </a:cubicBezTo>
                    <a:cubicBezTo>
                      <a:pt x="10240" y="50768"/>
                      <a:pt x="10073" y="50983"/>
                      <a:pt x="9919" y="51185"/>
                    </a:cubicBezTo>
                    <a:cubicBezTo>
                      <a:pt x="9883" y="51233"/>
                      <a:pt x="9847" y="51292"/>
                      <a:pt x="9811" y="51340"/>
                    </a:cubicBezTo>
                    <a:cubicBezTo>
                      <a:pt x="9752" y="51423"/>
                      <a:pt x="9704" y="51495"/>
                      <a:pt x="9657" y="51566"/>
                    </a:cubicBezTo>
                    <a:lnTo>
                      <a:pt x="9657" y="51578"/>
                    </a:lnTo>
                    <a:cubicBezTo>
                      <a:pt x="9633" y="51828"/>
                      <a:pt x="9609" y="52137"/>
                      <a:pt x="9597" y="52387"/>
                    </a:cubicBezTo>
                    <a:cubicBezTo>
                      <a:pt x="9966" y="53245"/>
                      <a:pt x="10335" y="54114"/>
                      <a:pt x="10681" y="55007"/>
                    </a:cubicBezTo>
                    <a:cubicBezTo>
                      <a:pt x="10728" y="55138"/>
                      <a:pt x="10776" y="55257"/>
                      <a:pt x="10823" y="55376"/>
                    </a:cubicBezTo>
                    <a:cubicBezTo>
                      <a:pt x="10954" y="55721"/>
                      <a:pt x="11073" y="56067"/>
                      <a:pt x="11204" y="56412"/>
                    </a:cubicBezTo>
                    <a:cubicBezTo>
                      <a:pt x="11681" y="57841"/>
                      <a:pt x="12121" y="59293"/>
                      <a:pt x="12371" y="60817"/>
                    </a:cubicBezTo>
                    <a:cubicBezTo>
                      <a:pt x="12371" y="60877"/>
                      <a:pt x="12383" y="60936"/>
                      <a:pt x="12395" y="60984"/>
                    </a:cubicBezTo>
                    <a:cubicBezTo>
                      <a:pt x="11062" y="61305"/>
                      <a:pt x="9728" y="61615"/>
                      <a:pt x="8395" y="61912"/>
                    </a:cubicBezTo>
                    <a:lnTo>
                      <a:pt x="8395" y="61912"/>
                    </a:lnTo>
                    <a:cubicBezTo>
                      <a:pt x="8371" y="61817"/>
                      <a:pt x="8347" y="61734"/>
                      <a:pt x="8323" y="61639"/>
                    </a:cubicBezTo>
                    <a:cubicBezTo>
                      <a:pt x="8025" y="60400"/>
                      <a:pt x="7621" y="59150"/>
                      <a:pt x="7132" y="57936"/>
                    </a:cubicBezTo>
                    <a:cubicBezTo>
                      <a:pt x="6906" y="57388"/>
                      <a:pt x="6680" y="56840"/>
                      <a:pt x="6430" y="56281"/>
                    </a:cubicBezTo>
                    <a:cubicBezTo>
                      <a:pt x="6132" y="55590"/>
                      <a:pt x="5811" y="54900"/>
                      <a:pt x="5489" y="54185"/>
                    </a:cubicBezTo>
                    <a:cubicBezTo>
                      <a:pt x="4358" y="51745"/>
                      <a:pt x="3156" y="49173"/>
                      <a:pt x="2346" y="46315"/>
                    </a:cubicBezTo>
                    <a:cubicBezTo>
                      <a:pt x="2322" y="46220"/>
                      <a:pt x="2299" y="46125"/>
                      <a:pt x="2275" y="46018"/>
                    </a:cubicBezTo>
                    <a:cubicBezTo>
                      <a:pt x="1989" y="44994"/>
                      <a:pt x="1798" y="43934"/>
                      <a:pt x="1679" y="42851"/>
                    </a:cubicBezTo>
                    <a:cubicBezTo>
                      <a:pt x="1620" y="42362"/>
                      <a:pt x="1584" y="41862"/>
                      <a:pt x="1560" y="41374"/>
                    </a:cubicBezTo>
                    <a:cubicBezTo>
                      <a:pt x="1537" y="40065"/>
                      <a:pt x="1620" y="38731"/>
                      <a:pt x="1906" y="37409"/>
                    </a:cubicBezTo>
                    <a:cubicBezTo>
                      <a:pt x="1953" y="37124"/>
                      <a:pt x="2025" y="36850"/>
                      <a:pt x="2108" y="36564"/>
                    </a:cubicBezTo>
                    <a:cubicBezTo>
                      <a:pt x="2537" y="34969"/>
                      <a:pt x="3275" y="33409"/>
                      <a:pt x="4358" y="32075"/>
                    </a:cubicBezTo>
                    <a:cubicBezTo>
                      <a:pt x="5418" y="30718"/>
                      <a:pt x="6763" y="29730"/>
                      <a:pt x="8073" y="28932"/>
                    </a:cubicBezTo>
                    <a:cubicBezTo>
                      <a:pt x="8371" y="28742"/>
                      <a:pt x="8680" y="28575"/>
                      <a:pt x="8978" y="28408"/>
                    </a:cubicBezTo>
                    <a:cubicBezTo>
                      <a:pt x="9085" y="28349"/>
                      <a:pt x="9133" y="28206"/>
                      <a:pt x="9061" y="28099"/>
                    </a:cubicBezTo>
                    <a:cubicBezTo>
                      <a:pt x="8883" y="27789"/>
                      <a:pt x="8716" y="27480"/>
                      <a:pt x="8573" y="27158"/>
                    </a:cubicBezTo>
                    <a:cubicBezTo>
                      <a:pt x="8537" y="27075"/>
                      <a:pt x="8502" y="27003"/>
                      <a:pt x="8466" y="26932"/>
                    </a:cubicBezTo>
                    <a:cubicBezTo>
                      <a:pt x="8383" y="26718"/>
                      <a:pt x="8287" y="26503"/>
                      <a:pt x="8216" y="26289"/>
                    </a:cubicBezTo>
                    <a:cubicBezTo>
                      <a:pt x="8180" y="26182"/>
                      <a:pt x="8144" y="26087"/>
                      <a:pt x="8121" y="25991"/>
                    </a:cubicBezTo>
                    <a:cubicBezTo>
                      <a:pt x="7704" y="24729"/>
                      <a:pt x="7525" y="23467"/>
                      <a:pt x="7466" y="22229"/>
                    </a:cubicBezTo>
                    <a:cubicBezTo>
                      <a:pt x="7454" y="22074"/>
                      <a:pt x="7454" y="21919"/>
                      <a:pt x="7442" y="21753"/>
                    </a:cubicBezTo>
                    <a:cubicBezTo>
                      <a:pt x="7442" y="21443"/>
                      <a:pt x="7442" y="21122"/>
                      <a:pt x="7454" y="20812"/>
                    </a:cubicBezTo>
                    <a:cubicBezTo>
                      <a:pt x="7478" y="20098"/>
                      <a:pt x="7537" y="19395"/>
                      <a:pt x="7621" y="18717"/>
                    </a:cubicBezTo>
                    <a:cubicBezTo>
                      <a:pt x="7633" y="18598"/>
                      <a:pt x="7644" y="18490"/>
                      <a:pt x="7656" y="18371"/>
                    </a:cubicBezTo>
                    <a:cubicBezTo>
                      <a:pt x="7668" y="18348"/>
                      <a:pt x="7668" y="18312"/>
                      <a:pt x="7668" y="18276"/>
                    </a:cubicBezTo>
                    <a:cubicBezTo>
                      <a:pt x="7692" y="18086"/>
                      <a:pt x="7716" y="17895"/>
                      <a:pt x="7752" y="17705"/>
                    </a:cubicBezTo>
                    <a:cubicBezTo>
                      <a:pt x="7775" y="17478"/>
                      <a:pt x="7811" y="17252"/>
                      <a:pt x="7847" y="17038"/>
                    </a:cubicBezTo>
                    <a:cubicBezTo>
                      <a:pt x="7859" y="16931"/>
                      <a:pt x="7871" y="16812"/>
                      <a:pt x="7894" y="16705"/>
                    </a:cubicBezTo>
                    <a:cubicBezTo>
                      <a:pt x="7918" y="16490"/>
                      <a:pt x="7954" y="16276"/>
                      <a:pt x="7990" y="16050"/>
                    </a:cubicBezTo>
                    <a:lnTo>
                      <a:pt x="7990" y="16050"/>
                    </a:lnTo>
                    <a:cubicBezTo>
                      <a:pt x="8002" y="15954"/>
                      <a:pt x="7954" y="15871"/>
                      <a:pt x="7871" y="15823"/>
                    </a:cubicBezTo>
                    <a:lnTo>
                      <a:pt x="7752" y="15764"/>
                    </a:lnTo>
                    <a:cubicBezTo>
                      <a:pt x="7609" y="15681"/>
                      <a:pt x="7466" y="15597"/>
                      <a:pt x="7323" y="15514"/>
                    </a:cubicBezTo>
                    <a:cubicBezTo>
                      <a:pt x="7144" y="15419"/>
                      <a:pt x="6954" y="15311"/>
                      <a:pt x="6787" y="15192"/>
                    </a:cubicBezTo>
                    <a:cubicBezTo>
                      <a:pt x="5156" y="14216"/>
                      <a:pt x="3644" y="13097"/>
                      <a:pt x="2251" y="11871"/>
                    </a:cubicBezTo>
                    <a:cubicBezTo>
                      <a:pt x="2060" y="11692"/>
                      <a:pt x="1858" y="11513"/>
                      <a:pt x="1667" y="11335"/>
                    </a:cubicBezTo>
                    <a:cubicBezTo>
                      <a:pt x="1537" y="11204"/>
                      <a:pt x="1394" y="11073"/>
                      <a:pt x="1263" y="10942"/>
                    </a:cubicBezTo>
                    <a:cubicBezTo>
                      <a:pt x="1108" y="10799"/>
                      <a:pt x="965" y="10644"/>
                      <a:pt x="810" y="10501"/>
                    </a:cubicBezTo>
                    <a:cubicBezTo>
                      <a:pt x="810" y="10489"/>
                      <a:pt x="798" y="10489"/>
                      <a:pt x="798" y="10478"/>
                    </a:cubicBezTo>
                    <a:cubicBezTo>
                      <a:pt x="655" y="10335"/>
                      <a:pt x="513" y="10192"/>
                      <a:pt x="382" y="10037"/>
                    </a:cubicBezTo>
                    <a:cubicBezTo>
                      <a:pt x="370" y="10037"/>
                      <a:pt x="358" y="10025"/>
                      <a:pt x="346" y="10013"/>
                    </a:cubicBezTo>
                    <a:cubicBezTo>
                      <a:pt x="251" y="9918"/>
                      <a:pt x="167" y="9823"/>
                      <a:pt x="72" y="9727"/>
                    </a:cubicBezTo>
                    <a:cubicBezTo>
                      <a:pt x="72" y="9716"/>
                      <a:pt x="72" y="9716"/>
                      <a:pt x="60" y="9704"/>
                    </a:cubicBezTo>
                    <a:cubicBezTo>
                      <a:pt x="1" y="9620"/>
                      <a:pt x="1" y="9501"/>
                      <a:pt x="72" y="9418"/>
                    </a:cubicBezTo>
                    <a:lnTo>
                      <a:pt x="84" y="9406"/>
                    </a:lnTo>
                    <a:cubicBezTo>
                      <a:pt x="84" y="9406"/>
                      <a:pt x="84" y="9406"/>
                      <a:pt x="96" y="9406"/>
                    </a:cubicBezTo>
                    <a:cubicBezTo>
                      <a:pt x="167" y="9323"/>
                      <a:pt x="286" y="9311"/>
                      <a:pt x="382" y="9370"/>
                    </a:cubicBezTo>
                    <a:cubicBezTo>
                      <a:pt x="382" y="9382"/>
                      <a:pt x="382" y="9382"/>
                      <a:pt x="382" y="9382"/>
                    </a:cubicBezTo>
                    <a:cubicBezTo>
                      <a:pt x="536" y="9489"/>
                      <a:pt x="679" y="9597"/>
                      <a:pt x="834" y="9704"/>
                    </a:cubicBezTo>
                    <a:cubicBezTo>
                      <a:pt x="1882" y="10442"/>
                      <a:pt x="2977" y="11109"/>
                      <a:pt x="4096" y="11692"/>
                    </a:cubicBezTo>
                    <a:cubicBezTo>
                      <a:pt x="4239" y="11775"/>
                      <a:pt x="4382" y="11847"/>
                      <a:pt x="4525" y="11906"/>
                    </a:cubicBezTo>
                    <a:cubicBezTo>
                      <a:pt x="4739" y="12025"/>
                      <a:pt x="4954" y="12133"/>
                      <a:pt x="5180" y="12228"/>
                    </a:cubicBezTo>
                    <a:cubicBezTo>
                      <a:pt x="5180" y="12240"/>
                      <a:pt x="5180" y="12228"/>
                      <a:pt x="5180" y="12228"/>
                    </a:cubicBezTo>
                    <a:cubicBezTo>
                      <a:pt x="5227" y="12264"/>
                      <a:pt x="5287" y="12287"/>
                      <a:pt x="5335" y="12311"/>
                    </a:cubicBezTo>
                    <a:cubicBezTo>
                      <a:pt x="5680" y="12466"/>
                      <a:pt x="6013" y="12621"/>
                      <a:pt x="6359" y="12752"/>
                    </a:cubicBezTo>
                    <a:cubicBezTo>
                      <a:pt x="6478" y="12811"/>
                      <a:pt x="6609" y="12859"/>
                      <a:pt x="6728" y="12906"/>
                    </a:cubicBezTo>
                    <a:cubicBezTo>
                      <a:pt x="7121" y="13073"/>
                      <a:pt x="7513" y="13216"/>
                      <a:pt x="7918" y="13359"/>
                    </a:cubicBezTo>
                    <a:cubicBezTo>
                      <a:pt x="7966" y="13371"/>
                      <a:pt x="8014" y="13395"/>
                      <a:pt x="8061" y="13407"/>
                    </a:cubicBezTo>
                    <a:cubicBezTo>
                      <a:pt x="8061" y="13407"/>
                      <a:pt x="8073" y="13407"/>
                      <a:pt x="8073" y="13407"/>
                    </a:cubicBezTo>
                    <a:cubicBezTo>
                      <a:pt x="8204" y="13454"/>
                      <a:pt x="8335" y="13359"/>
                      <a:pt x="8359" y="13216"/>
                    </a:cubicBezTo>
                    <a:cubicBezTo>
                      <a:pt x="8359" y="13216"/>
                      <a:pt x="8359" y="13216"/>
                      <a:pt x="8359" y="13216"/>
                    </a:cubicBezTo>
                    <a:cubicBezTo>
                      <a:pt x="8371" y="13073"/>
                      <a:pt x="8383" y="12942"/>
                      <a:pt x="8395" y="12799"/>
                    </a:cubicBezTo>
                    <a:cubicBezTo>
                      <a:pt x="8406" y="12716"/>
                      <a:pt x="8406" y="12633"/>
                      <a:pt x="8418" y="12549"/>
                    </a:cubicBezTo>
                    <a:cubicBezTo>
                      <a:pt x="8418" y="12454"/>
                      <a:pt x="8430" y="12359"/>
                      <a:pt x="8430" y="12264"/>
                    </a:cubicBezTo>
                    <a:cubicBezTo>
                      <a:pt x="8442" y="12180"/>
                      <a:pt x="8442" y="12097"/>
                      <a:pt x="8442" y="12002"/>
                    </a:cubicBezTo>
                    <a:cubicBezTo>
                      <a:pt x="8454" y="11883"/>
                      <a:pt x="8454" y="11775"/>
                      <a:pt x="8454" y="11656"/>
                    </a:cubicBezTo>
                    <a:cubicBezTo>
                      <a:pt x="8466" y="11275"/>
                      <a:pt x="8466" y="10894"/>
                      <a:pt x="8454" y="10513"/>
                    </a:cubicBezTo>
                    <a:cubicBezTo>
                      <a:pt x="8418" y="9323"/>
                      <a:pt x="8275" y="8120"/>
                      <a:pt x="8025" y="6941"/>
                    </a:cubicBezTo>
                    <a:cubicBezTo>
                      <a:pt x="7942" y="6501"/>
                      <a:pt x="7823" y="6060"/>
                      <a:pt x="7704" y="5620"/>
                    </a:cubicBezTo>
                    <a:cubicBezTo>
                      <a:pt x="7633" y="5346"/>
                      <a:pt x="7549" y="5072"/>
                      <a:pt x="7466" y="4810"/>
                    </a:cubicBezTo>
                    <a:cubicBezTo>
                      <a:pt x="7371" y="4524"/>
                      <a:pt x="7275" y="4239"/>
                      <a:pt x="7168" y="3965"/>
                    </a:cubicBezTo>
                    <a:cubicBezTo>
                      <a:pt x="7121" y="3846"/>
                      <a:pt x="7073" y="3715"/>
                      <a:pt x="7025" y="3596"/>
                    </a:cubicBezTo>
                    <a:cubicBezTo>
                      <a:pt x="7001" y="3512"/>
                      <a:pt x="6966" y="3441"/>
                      <a:pt x="6942" y="3370"/>
                    </a:cubicBezTo>
                    <a:cubicBezTo>
                      <a:pt x="6894" y="3250"/>
                      <a:pt x="6847" y="3143"/>
                      <a:pt x="6799" y="3036"/>
                    </a:cubicBezTo>
                    <a:cubicBezTo>
                      <a:pt x="6740" y="2893"/>
                      <a:pt x="6680" y="2750"/>
                      <a:pt x="6609" y="2608"/>
                    </a:cubicBezTo>
                    <a:cubicBezTo>
                      <a:pt x="6430" y="2203"/>
                      <a:pt x="6239" y="1798"/>
                      <a:pt x="6025" y="1405"/>
                    </a:cubicBezTo>
                    <a:cubicBezTo>
                      <a:pt x="6013" y="1369"/>
                      <a:pt x="5989" y="1334"/>
                      <a:pt x="5966" y="1286"/>
                    </a:cubicBezTo>
                    <a:cubicBezTo>
                      <a:pt x="5906" y="1179"/>
                      <a:pt x="5847" y="1072"/>
                      <a:pt x="5787" y="964"/>
                    </a:cubicBezTo>
                    <a:cubicBezTo>
                      <a:pt x="5704" y="822"/>
                      <a:pt x="5632" y="691"/>
                      <a:pt x="5549" y="560"/>
                    </a:cubicBezTo>
                    <a:cubicBezTo>
                      <a:pt x="5513" y="488"/>
                      <a:pt x="5466" y="405"/>
                      <a:pt x="5418" y="333"/>
                    </a:cubicBezTo>
                    <a:cubicBezTo>
                      <a:pt x="5358" y="238"/>
                      <a:pt x="5382" y="107"/>
                      <a:pt x="5477" y="36"/>
                    </a:cubicBezTo>
                    <a:cubicBezTo>
                      <a:pt x="5525" y="12"/>
                      <a:pt x="5573" y="0"/>
                      <a:pt x="5620" y="0"/>
                    </a:cubicBezTo>
                    <a:cubicBezTo>
                      <a:pt x="5680" y="0"/>
                      <a:pt x="5751" y="24"/>
                      <a:pt x="5787" y="83"/>
                    </a:cubicBezTo>
                    <a:cubicBezTo>
                      <a:pt x="5894" y="202"/>
                      <a:pt x="5989" y="322"/>
                      <a:pt x="6085" y="441"/>
                    </a:cubicBezTo>
                    <a:cubicBezTo>
                      <a:pt x="6263" y="679"/>
                      <a:pt x="6454" y="929"/>
                      <a:pt x="6620" y="1179"/>
                    </a:cubicBezTo>
                    <a:cubicBezTo>
                      <a:pt x="6811" y="1441"/>
                      <a:pt x="6990" y="1703"/>
                      <a:pt x="7168" y="1977"/>
                    </a:cubicBezTo>
                    <a:cubicBezTo>
                      <a:pt x="7240" y="2096"/>
                      <a:pt x="7323" y="2227"/>
                      <a:pt x="7394" y="2346"/>
                    </a:cubicBezTo>
                    <a:cubicBezTo>
                      <a:pt x="7478" y="2477"/>
                      <a:pt x="7549" y="2608"/>
                      <a:pt x="7633" y="2739"/>
                    </a:cubicBezTo>
                    <a:cubicBezTo>
                      <a:pt x="7716" y="2869"/>
                      <a:pt x="7787" y="3012"/>
                      <a:pt x="7871" y="3143"/>
                    </a:cubicBezTo>
                    <a:cubicBezTo>
                      <a:pt x="7942" y="3274"/>
                      <a:pt x="8014" y="3417"/>
                      <a:pt x="8085" y="3548"/>
                    </a:cubicBezTo>
                    <a:cubicBezTo>
                      <a:pt x="8156" y="3691"/>
                      <a:pt x="8228" y="3822"/>
                      <a:pt x="8299" y="3965"/>
                    </a:cubicBezTo>
                    <a:cubicBezTo>
                      <a:pt x="8371" y="4108"/>
                      <a:pt x="8442" y="4239"/>
                      <a:pt x="8514" y="4382"/>
                    </a:cubicBezTo>
                    <a:cubicBezTo>
                      <a:pt x="8740" y="4846"/>
                      <a:pt x="8942" y="5322"/>
                      <a:pt x="9133" y="5798"/>
                    </a:cubicBezTo>
                    <a:cubicBezTo>
                      <a:pt x="9228" y="6048"/>
                      <a:pt x="9323" y="6298"/>
                      <a:pt x="9418" y="6549"/>
                    </a:cubicBezTo>
                    <a:cubicBezTo>
                      <a:pt x="9847" y="7763"/>
                      <a:pt x="10180" y="9025"/>
                      <a:pt x="10395" y="10311"/>
                    </a:cubicBezTo>
                    <a:cubicBezTo>
                      <a:pt x="10526" y="11085"/>
                      <a:pt x="10621" y="11883"/>
                      <a:pt x="10669" y="12668"/>
                    </a:cubicBezTo>
                    <a:cubicBezTo>
                      <a:pt x="10704" y="13192"/>
                      <a:pt x="10716" y="13704"/>
                      <a:pt x="10716" y="14216"/>
                    </a:cubicBezTo>
                    <a:cubicBezTo>
                      <a:pt x="10740" y="15764"/>
                      <a:pt x="10681" y="17276"/>
                      <a:pt x="10704" y="18705"/>
                    </a:cubicBezTo>
                    <a:cubicBezTo>
                      <a:pt x="10716" y="19669"/>
                      <a:pt x="10776" y="20598"/>
                      <a:pt x="10919" y="21491"/>
                    </a:cubicBezTo>
                    <a:cubicBezTo>
                      <a:pt x="11062" y="22408"/>
                      <a:pt x="11288" y="23312"/>
                      <a:pt x="11633" y="24110"/>
                    </a:cubicBezTo>
                    <a:cubicBezTo>
                      <a:pt x="11693" y="24253"/>
                      <a:pt x="11764" y="24396"/>
                      <a:pt x="11835" y="24539"/>
                    </a:cubicBezTo>
                    <a:cubicBezTo>
                      <a:pt x="11871" y="24622"/>
                      <a:pt x="11919" y="24706"/>
                      <a:pt x="11954" y="24789"/>
                    </a:cubicBezTo>
                    <a:cubicBezTo>
                      <a:pt x="11954" y="24789"/>
                      <a:pt x="11966" y="24801"/>
                      <a:pt x="11966" y="24801"/>
                    </a:cubicBezTo>
                    <a:cubicBezTo>
                      <a:pt x="12002" y="24872"/>
                      <a:pt x="12050" y="24944"/>
                      <a:pt x="12085" y="25015"/>
                    </a:cubicBezTo>
                    <a:cubicBezTo>
                      <a:pt x="12133" y="25087"/>
                      <a:pt x="12181" y="25170"/>
                      <a:pt x="12228" y="25241"/>
                    </a:cubicBezTo>
                    <a:cubicBezTo>
                      <a:pt x="12252" y="25277"/>
                      <a:pt x="12276" y="25313"/>
                      <a:pt x="12300" y="25348"/>
                    </a:cubicBezTo>
                    <a:cubicBezTo>
                      <a:pt x="12335" y="25408"/>
                      <a:pt x="12383" y="25468"/>
                      <a:pt x="12419" y="25527"/>
                    </a:cubicBezTo>
                    <a:cubicBezTo>
                      <a:pt x="12455" y="25575"/>
                      <a:pt x="12502" y="25634"/>
                      <a:pt x="12538" y="25682"/>
                    </a:cubicBezTo>
                    <a:cubicBezTo>
                      <a:pt x="12586" y="25741"/>
                      <a:pt x="12633" y="25801"/>
                      <a:pt x="12681" y="25860"/>
                    </a:cubicBezTo>
                    <a:cubicBezTo>
                      <a:pt x="12728" y="25908"/>
                      <a:pt x="12776" y="25968"/>
                      <a:pt x="12812" y="26015"/>
                    </a:cubicBezTo>
                    <a:cubicBezTo>
                      <a:pt x="12883" y="26087"/>
                      <a:pt x="12943" y="26158"/>
                      <a:pt x="13014" y="26218"/>
                    </a:cubicBezTo>
                    <a:lnTo>
                      <a:pt x="13014" y="26230"/>
                    </a:lnTo>
                    <a:cubicBezTo>
                      <a:pt x="13086" y="26289"/>
                      <a:pt x="13193" y="26301"/>
                      <a:pt x="13276" y="26253"/>
                    </a:cubicBezTo>
                    <a:cubicBezTo>
                      <a:pt x="13478" y="26158"/>
                      <a:pt x="13669" y="26051"/>
                      <a:pt x="13859" y="25944"/>
                    </a:cubicBezTo>
                    <a:cubicBezTo>
                      <a:pt x="13919" y="25920"/>
                      <a:pt x="13979" y="25884"/>
                      <a:pt x="14026" y="25849"/>
                    </a:cubicBezTo>
                    <a:cubicBezTo>
                      <a:pt x="14121" y="25801"/>
                      <a:pt x="14229" y="25741"/>
                      <a:pt x="14324" y="25694"/>
                    </a:cubicBezTo>
                    <a:cubicBezTo>
                      <a:pt x="14348" y="25670"/>
                      <a:pt x="14383" y="25658"/>
                      <a:pt x="14419" y="25634"/>
                    </a:cubicBezTo>
                    <a:cubicBezTo>
                      <a:pt x="14538" y="25563"/>
                      <a:pt x="14645" y="25503"/>
                      <a:pt x="14764" y="25432"/>
                    </a:cubicBezTo>
                    <a:cubicBezTo>
                      <a:pt x="14764" y="25432"/>
                      <a:pt x="14764" y="25432"/>
                      <a:pt x="14764" y="25432"/>
                    </a:cubicBezTo>
                    <a:cubicBezTo>
                      <a:pt x="14991" y="25289"/>
                      <a:pt x="15217" y="25146"/>
                      <a:pt x="15431" y="24991"/>
                    </a:cubicBezTo>
                    <a:cubicBezTo>
                      <a:pt x="16467" y="24301"/>
                      <a:pt x="17408" y="23432"/>
                      <a:pt x="18217" y="22443"/>
                    </a:cubicBezTo>
                    <a:cubicBezTo>
                      <a:pt x="19051" y="21467"/>
                      <a:pt x="19741" y="20360"/>
                      <a:pt x="20325" y="19181"/>
                    </a:cubicBezTo>
                    <a:cubicBezTo>
                      <a:pt x="21432" y="16871"/>
                      <a:pt x="22015" y="14276"/>
                      <a:pt x="21944" y="11549"/>
                    </a:cubicBezTo>
                    <a:lnTo>
                      <a:pt x="21944" y="11513"/>
                    </a:lnTo>
                    <a:lnTo>
                      <a:pt x="21944" y="11513"/>
                    </a:lnTo>
                    <a:cubicBezTo>
                      <a:pt x="21944" y="11406"/>
                      <a:pt x="22027" y="11311"/>
                      <a:pt x="22122" y="11287"/>
                    </a:cubicBezTo>
                    <a:lnTo>
                      <a:pt x="22122" y="11287"/>
                    </a:lnTo>
                    <a:lnTo>
                      <a:pt x="22158" y="11287"/>
                    </a:lnTo>
                    <a:cubicBezTo>
                      <a:pt x="22265" y="11263"/>
                      <a:pt x="22372" y="11311"/>
                      <a:pt x="22408" y="11406"/>
                    </a:cubicBezTo>
                    <a:cubicBezTo>
                      <a:pt x="22420" y="11418"/>
                      <a:pt x="22420" y="11418"/>
                      <a:pt x="22420" y="11430"/>
                    </a:cubicBezTo>
                    <a:cubicBezTo>
                      <a:pt x="22480" y="11597"/>
                      <a:pt x="22527" y="11763"/>
                      <a:pt x="22575" y="11930"/>
                    </a:cubicBezTo>
                    <a:cubicBezTo>
                      <a:pt x="22634" y="12097"/>
                      <a:pt x="22682" y="12275"/>
                      <a:pt x="22718" y="12442"/>
                    </a:cubicBezTo>
                    <a:cubicBezTo>
                      <a:pt x="22753" y="12597"/>
                      <a:pt x="22789" y="12752"/>
                      <a:pt x="22825" y="12906"/>
                    </a:cubicBezTo>
                    <a:cubicBezTo>
                      <a:pt x="22873" y="13121"/>
                      <a:pt x="22908" y="13335"/>
                      <a:pt x="22944" y="13561"/>
                    </a:cubicBezTo>
                    <a:cubicBezTo>
                      <a:pt x="22968" y="13680"/>
                      <a:pt x="22980" y="13799"/>
                      <a:pt x="22992" y="13930"/>
                    </a:cubicBezTo>
                    <a:cubicBezTo>
                      <a:pt x="23015" y="14121"/>
                      <a:pt x="23039" y="14299"/>
                      <a:pt x="23051" y="14490"/>
                    </a:cubicBezTo>
                    <a:cubicBezTo>
                      <a:pt x="23063" y="14561"/>
                      <a:pt x="23063" y="14645"/>
                      <a:pt x="23063" y="14716"/>
                    </a:cubicBezTo>
                    <a:cubicBezTo>
                      <a:pt x="23075" y="14835"/>
                      <a:pt x="23087" y="14942"/>
                      <a:pt x="23087" y="15050"/>
                    </a:cubicBezTo>
                    <a:cubicBezTo>
                      <a:pt x="23087" y="15133"/>
                      <a:pt x="23087" y="15216"/>
                      <a:pt x="23087" y="15300"/>
                    </a:cubicBezTo>
                    <a:cubicBezTo>
                      <a:pt x="23099" y="15323"/>
                      <a:pt x="23099" y="15335"/>
                      <a:pt x="23087" y="15347"/>
                    </a:cubicBezTo>
                    <a:cubicBezTo>
                      <a:pt x="23111" y="15966"/>
                      <a:pt x="23075" y="16597"/>
                      <a:pt x="23003" y="172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3" name="Google Shape;6003;p16"/>
              <p:cNvSpPr/>
              <p:nvPr/>
            </p:nvSpPr>
            <p:spPr>
              <a:xfrm>
                <a:off x="500950" y="2077150"/>
                <a:ext cx="1218625" cy="613325"/>
              </a:xfrm>
              <a:custGeom>
                <a:avLst/>
                <a:gdLst/>
                <a:ahLst/>
                <a:cxnLst/>
                <a:rect l="l" t="t" r="r" b="b"/>
                <a:pathLst>
                  <a:path w="48745" h="24533" extrusionOk="0">
                    <a:moveTo>
                      <a:pt x="20795" y="0"/>
                    </a:moveTo>
                    <a:cubicBezTo>
                      <a:pt x="19154" y="0"/>
                      <a:pt x="17525" y="159"/>
                      <a:pt x="16002" y="716"/>
                    </a:cubicBezTo>
                    <a:cubicBezTo>
                      <a:pt x="13966" y="1430"/>
                      <a:pt x="11787" y="3609"/>
                      <a:pt x="10763" y="5454"/>
                    </a:cubicBezTo>
                    <a:cubicBezTo>
                      <a:pt x="9740" y="7300"/>
                      <a:pt x="9001" y="9467"/>
                      <a:pt x="7215" y="10586"/>
                    </a:cubicBezTo>
                    <a:cubicBezTo>
                      <a:pt x="5846" y="11455"/>
                      <a:pt x="4096" y="11527"/>
                      <a:pt x="2727" y="12384"/>
                    </a:cubicBezTo>
                    <a:cubicBezTo>
                      <a:pt x="596" y="13729"/>
                      <a:pt x="0" y="16789"/>
                      <a:pt x="1000" y="19087"/>
                    </a:cubicBezTo>
                    <a:cubicBezTo>
                      <a:pt x="2000" y="21397"/>
                      <a:pt x="4322" y="23195"/>
                      <a:pt x="6834" y="23266"/>
                    </a:cubicBezTo>
                    <a:cubicBezTo>
                      <a:pt x="14070" y="23471"/>
                      <a:pt x="21517" y="24533"/>
                      <a:pt x="28773" y="24533"/>
                    </a:cubicBezTo>
                    <a:cubicBezTo>
                      <a:pt x="34150" y="24533"/>
                      <a:pt x="39421" y="23950"/>
                      <a:pt x="44422" y="22004"/>
                    </a:cubicBezTo>
                    <a:cubicBezTo>
                      <a:pt x="47351" y="20861"/>
                      <a:pt x="48744" y="17111"/>
                      <a:pt x="47768" y="14110"/>
                    </a:cubicBezTo>
                    <a:cubicBezTo>
                      <a:pt x="46792" y="11110"/>
                      <a:pt x="43922" y="8991"/>
                      <a:pt x="40851" y="8276"/>
                    </a:cubicBezTo>
                    <a:cubicBezTo>
                      <a:pt x="38481" y="7728"/>
                      <a:pt x="35826" y="7859"/>
                      <a:pt x="33838" y="6431"/>
                    </a:cubicBezTo>
                    <a:cubicBezTo>
                      <a:pt x="32611" y="5550"/>
                      <a:pt x="31826" y="4180"/>
                      <a:pt x="30766" y="3097"/>
                    </a:cubicBezTo>
                    <a:cubicBezTo>
                      <a:pt x="28944" y="1240"/>
                      <a:pt x="26349" y="275"/>
                      <a:pt x="23753" y="120"/>
                    </a:cubicBezTo>
                    <a:cubicBezTo>
                      <a:pt x="22777" y="58"/>
                      <a:pt x="21784" y="0"/>
                      <a:pt x="207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16"/>
              <p:cNvSpPr/>
              <p:nvPr/>
            </p:nvSpPr>
            <p:spPr>
              <a:xfrm>
                <a:off x="1073625" y="2494175"/>
                <a:ext cx="907575" cy="535150"/>
              </a:xfrm>
              <a:custGeom>
                <a:avLst/>
                <a:gdLst/>
                <a:ahLst/>
                <a:cxnLst/>
                <a:rect l="l" t="t" r="r" b="b"/>
                <a:pathLst>
                  <a:path w="36303" h="21406" extrusionOk="0">
                    <a:moveTo>
                      <a:pt x="18026" y="1"/>
                    </a:moveTo>
                    <a:cubicBezTo>
                      <a:pt x="16485" y="1"/>
                      <a:pt x="14973" y="476"/>
                      <a:pt x="13895" y="1561"/>
                    </a:cubicBezTo>
                    <a:cubicBezTo>
                      <a:pt x="11859" y="1644"/>
                      <a:pt x="10324" y="3108"/>
                      <a:pt x="9145" y="4775"/>
                    </a:cubicBezTo>
                    <a:cubicBezTo>
                      <a:pt x="7978" y="6442"/>
                      <a:pt x="7049" y="8323"/>
                      <a:pt x="5502" y="9645"/>
                    </a:cubicBezTo>
                    <a:cubicBezTo>
                      <a:pt x="3799" y="11109"/>
                      <a:pt x="1299" y="11955"/>
                      <a:pt x="620" y="14098"/>
                    </a:cubicBezTo>
                    <a:cubicBezTo>
                      <a:pt x="1" y="16015"/>
                      <a:pt x="1287" y="18134"/>
                      <a:pt x="3037" y="19146"/>
                    </a:cubicBezTo>
                    <a:cubicBezTo>
                      <a:pt x="4787" y="20146"/>
                      <a:pt x="6883" y="20313"/>
                      <a:pt x="8895" y="20444"/>
                    </a:cubicBezTo>
                    <a:cubicBezTo>
                      <a:pt x="15812" y="20920"/>
                      <a:pt x="22873" y="21039"/>
                      <a:pt x="29802" y="21396"/>
                    </a:cubicBezTo>
                    <a:cubicBezTo>
                      <a:pt x="29905" y="21402"/>
                      <a:pt x="30007" y="21405"/>
                      <a:pt x="30110" y="21405"/>
                    </a:cubicBezTo>
                    <a:cubicBezTo>
                      <a:pt x="31924" y="21405"/>
                      <a:pt x="33722" y="20517"/>
                      <a:pt x="34815" y="19063"/>
                    </a:cubicBezTo>
                    <a:cubicBezTo>
                      <a:pt x="35970" y="17527"/>
                      <a:pt x="36303" y="15408"/>
                      <a:pt x="35672" y="13586"/>
                    </a:cubicBezTo>
                    <a:cubicBezTo>
                      <a:pt x="34993" y="11633"/>
                      <a:pt x="33362" y="10193"/>
                      <a:pt x="31791" y="8847"/>
                    </a:cubicBezTo>
                    <a:cubicBezTo>
                      <a:pt x="30076" y="7371"/>
                      <a:pt x="28373" y="5906"/>
                      <a:pt x="26659" y="4430"/>
                    </a:cubicBezTo>
                    <a:cubicBezTo>
                      <a:pt x="24825" y="2858"/>
                      <a:pt x="22944" y="1251"/>
                      <a:pt x="20658" y="453"/>
                    </a:cubicBezTo>
                    <a:cubicBezTo>
                      <a:pt x="19823" y="161"/>
                      <a:pt x="18920" y="1"/>
                      <a:pt x="1802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16"/>
              <p:cNvSpPr/>
              <p:nvPr/>
            </p:nvSpPr>
            <p:spPr>
              <a:xfrm>
                <a:off x="548275" y="2874750"/>
                <a:ext cx="844775" cy="449625"/>
              </a:xfrm>
              <a:custGeom>
                <a:avLst/>
                <a:gdLst/>
                <a:ahLst/>
                <a:cxnLst/>
                <a:rect l="l" t="t" r="r" b="b"/>
                <a:pathLst>
                  <a:path w="33791" h="17985" extrusionOk="0">
                    <a:moveTo>
                      <a:pt x="15205" y="0"/>
                    </a:moveTo>
                    <a:cubicBezTo>
                      <a:pt x="13043" y="0"/>
                      <a:pt x="10877" y="580"/>
                      <a:pt x="9037" y="1721"/>
                    </a:cubicBezTo>
                    <a:cubicBezTo>
                      <a:pt x="7299" y="2816"/>
                      <a:pt x="6775" y="5864"/>
                      <a:pt x="5203" y="7197"/>
                    </a:cubicBezTo>
                    <a:cubicBezTo>
                      <a:pt x="4156" y="8078"/>
                      <a:pt x="2679" y="8269"/>
                      <a:pt x="1631" y="9138"/>
                    </a:cubicBezTo>
                    <a:cubicBezTo>
                      <a:pt x="405" y="10138"/>
                      <a:pt x="0" y="11865"/>
                      <a:pt x="203" y="13424"/>
                    </a:cubicBezTo>
                    <a:cubicBezTo>
                      <a:pt x="405" y="14996"/>
                      <a:pt x="1131" y="16568"/>
                      <a:pt x="1834" y="17984"/>
                    </a:cubicBezTo>
                    <a:lnTo>
                      <a:pt x="24694" y="17199"/>
                    </a:lnTo>
                    <a:cubicBezTo>
                      <a:pt x="26801" y="17103"/>
                      <a:pt x="29087" y="17115"/>
                      <a:pt x="31195" y="17008"/>
                    </a:cubicBezTo>
                    <a:cubicBezTo>
                      <a:pt x="33469" y="14841"/>
                      <a:pt x="33790" y="10948"/>
                      <a:pt x="31921" y="8424"/>
                    </a:cubicBezTo>
                    <a:cubicBezTo>
                      <a:pt x="30230" y="6150"/>
                      <a:pt x="27301" y="5245"/>
                      <a:pt x="24825" y="3864"/>
                    </a:cubicBezTo>
                    <a:cubicBezTo>
                      <a:pt x="23182" y="2947"/>
                      <a:pt x="21670" y="1768"/>
                      <a:pt x="19943" y="994"/>
                    </a:cubicBezTo>
                    <a:cubicBezTo>
                      <a:pt x="18460" y="329"/>
                      <a:pt x="16833" y="0"/>
                      <a:pt x="1520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16"/>
              <p:cNvSpPr/>
              <p:nvPr/>
            </p:nvSpPr>
            <p:spPr>
              <a:xfrm>
                <a:off x="929875" y="3071750"/>
                <a:ext cx="974250" cy="465750"/>
              </a:xfrm>
              <a:custGeom>
                <a:avLst/>
                <a:gdLst/>
                <a:ahLst/>
                <a:cxnLst/>
                <a:rect l="l" t="t" r="r" b="b"/>
                <a:pathLst>
                  <a:path w="38970" h="18630" extrusionOk="0">
                    <a:moveTo>
                      <a:pt x="23390" y="1"/>
                    </a:moveTo>
                    <a:cubicBezTo>
                      <a:pt x="22530" y="1"/>
                      <a:pt x="21672" y="157"/>
                      <a:pt x="20872" y="484"/>
                    </a:cubicBezTo>
                    <a:cubicBezTo>
                      <a:pt x="19669" y="972"/>
                      <a:pt x="18538" y="1484"/>
                      <a:pt x="17752" y="2532"/>
                    </a:cubicBezTo>
                    <a:cubicBezTo>
                      <a:pt x="16978" y="3592"/>
                      <a:pt x="16276" y="4794"/>
                      <a:pt x="15097" y="5378"/>
                    </a:cubicBezTo>
                    <a:cubicBezTo>
                      <a:pt x="13395" y="6223"/>
                      <a:pt x="11275" y="5485"/>
                      <a:pt x="9501" y="6163"/>
                    </a:cubicBezTo>
                    <a:cubicBezTo>
                      <a:pt x="7203" y="7033"/>
                      <a:pt x="6382" y="9831"/>
                      <a:pt x="4715" y="11640"/>
                    </a:cubicBezTo>
                    <a:cubicBezTo>
                      <a:pt x="3715" y="12724"/>
                      <a:pt x="2381" y="13462"/>
                      <a:pt x="1429" y="14581"/>
                    </a:cubicBezTo>
                    <a:cubicBezTo>
                      <a:pt x="476" y="15700"/>
                      <a:pt x="0" y="17486"/>
                      <a:pt x="953" y="18605"/>
                    </a:cubicBezTo>
                    <a:cubicBezTo>
                      <a:pt x="988" y="18605"/>
                      <a:pt x="881" y="18629"/>
                      <a:pt x="917" y="18629"/>
                    </a:cubicBezTo>
                    <a:lnTo>
                      <a:pt x="3512" y="18284"/>
                    </a:lnTo>
                    <a:lnTo>
                      <a:pt x="10871" y="18034"/>
                    </a:lnTo>
                    <a:cubicBezTo>
                      <a:pt x="10961" y="18068"/>
                      <a:pt x="11019" y="18166"/>
                      <a:pt x="11116" y="18166"/>
                    </a:cubicBezTo>
                    <a:cubicBezTo>
                      <a:pt x="11121" y="18166"/>
                      <a:pt x="11127" y="18166"/>
                      <a:pt x="11132" y="18165"/>
                    </a:cubicBezTo>
                    <a:lnTo>
                      <a:pt x="35088" y="17498"/>
                    </a:lnTo>
                    <a:cubicBezTo>
                      <a:pt x="35215" y="17516"/>
                      <a:pt x="35341" y="17524"/>
                      <a:pt x="35466" y="17524"/>
                    </a:cubicBezTo>
                    <a:cubicBezTo>
                      <a:pt x="37301" y="17524"/>
                      <a:pt x="38900" y="15704"/>
                      <a:pt x="38934" y="13831"/>
                    </a:cubicBezTo>
                    <a:cubicBezTo>
                      <a:pt x="38969" y="11831"/>
                      <a:pt x="37588" y="10009"/>
                      <a:pt x="35850" y="9021"/>
                    </a:cubicBezTo>
                    <a:cubicBezTo>
                      <a:pt x="34564" y="8295"/>
                      <a:pt x="33076" y="7914"/>
                      <a:pt x="31957" y="6961"/>
                    </a:cubicBezTo>
                    <a:cubicBezTo>
                      <a:pt x="30575" y="5794"/>
                      <a:pt x="30004" y="3949"/>
                      <a:pt x="28873" y="2544"/>
                    </a:cubicBezTo>
                    <a:cubicBezTo>
                      <a:pt x="27567" y="918"/>
                      <a:pt x="25473" y="1"/>
                      <a:pt x="2339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16"/>
              <p:cNvSpPr/>
              <p:nvPr/>
            </p:nvSpPr>
            <p:spPr>
              <a:xfrm>
                <a:off x="944750" y="3657125"/>
                <a:ext cx="95875" cy="1012950"/>
              </a:xfrm>
              <a:custGeom>
                <a:avLst/>
                <a:gdLst/>
                <a:ahLst/>
                <a:cxnLst/>
                <a:rect l="l" t="t" r="r" b="b"/>
                <a:pathLst>
                  <a:path w="3835" h="40518" extrusionOk="0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lnTo>
                      <a:pt x="1" y="1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96" y="95"/>
                      <a:pt x="84" y="40291"/>
                      <a:pt x="84" y="40291"/>
                    </a:cubicBezTo>
                    <a:lnTo>
                      <a:pt x="3834" y="40517"/>
                    </a:lnTo>
                    <a:lnTo>
                      <a:pt x="3822" y="1"/>
                    </a:lnTo>
                    <a:close/>
                  </a:path>
                </a:pathLst>
              </a:custGeom>
              <a:solidFill>
                <a:srgbClr val="D8B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16"/>
              <p:cNvSpPr/>
              <p:nvPr/>
            </p:nvSpPr>
            <p:spPr>
              <a:xfrm>
                <a:off x="944750" y="3657125"/>
                <a:ext cx="95875" cy="1012650"/>
              </a:xfrm>
              <a:custGeom>
                <a:avLst/>
                <a:gdLst/>
                <a:ahLst/>
                <a:cxnLst/>
                <a:rect l="l" t="t" r="r" b="b"/>
                <a:pathLst>
                  <a:path w="3835" h="40506" extrusionOk="0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lnTo>
                      <a:pt x="1" y="1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96" y="95"/>
                      <a:pt x="96" y="40291"/>
                      <a:pt x="96" y="40291"/>
                    </a:cubicBezTo>
                    <a:lnTo>
                      <a:pt x="3834" y="40506"/>
                    </a:lnTo>
                    <a:lnTo>
                      <a:pt x="3834" y="40506"/>
                    </a:lnTo>
                    <a:lnTo>
                      <a:pt x="382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16"/>
              <p:cNvSpPr/>
              <p:nvPr/>
            </p:nvSpPr>
            <p:spPr>
              <a:xfrm>
                <a:off x="1040000" y="3555325"/>
                <a:ext cx="412575" cy="1114450"/>
              </a:xfrm>
              <a:custGeom>
                <a:avLst/>
                <a:gdLst/>
                <a:ahLst/>
                <a:cxnLst/>
                <a:rect l="l" t="t" r="r" b="b"/>
                <a:pathLst>
                  <a:path w="16503" h="44578" extrusionOk="0">
                    <a:moveTo>
                      <a:pt x="16503" y="1"/>
                    </a:moveTo>
                    <a:lnTo>
                      <a:pt x="0" y="4073"/>
                    </a:lnTo>
                    <a:lnTo>
                      <a:pt x="0" y="4073"/>
                    </a:lnTo>
                    <a:cubicBezTo>
                      <a:pt x="0" y="4072"/>
                      <a:pt x="0" y="4072"/>
                      <a:pt x="0" y="4072"/>
                    </a:cubicBezTo>
                    <a:cubicBezTo>
                      <a:pt x="0" y="4072"/>
                      <a:pt x="0" y="4072"/>
                      <a:pt x="0" y="4073"/>
                    </a:cubicBezTo>
                    <a:lnTo>
                      <a:pt x="0" y="4073"/>
                    </a:lnTo>
                    <a:lnTo>
                      <a:pt x="0" y="4073"/>
                    </a:lnTo>
                    <a:cubicBezTo>
                      <a:pt x="1" y="4179"/>
                      <a:pt x="24" y="44578"/>
                      <a:pt x="24" y="44578"/>
                    </a:cubicBezTo>
                    <a:lnTo>
                      <a:pt x="16479" y="32624"/>
                    </a:lnTo>
                    <a:lnTo>
                      <a:pt x="1650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16"/>
              <p:cNvSpPr/>
              <p:nvPr/>
            </p:nvSpPr>
            <p:spPr>
              <a:xfrm>
                <a:off x="955750" y="4247375"/>
                <a:ext cx="496525" cy="422400"/>
              </a:xfrm>
              <a:custGeom>
                <a:avLst/>
                <a:gdLst/>
                <a:ahLst/>
                <a:cxnLst/>
                <a:rect l="l" t="t" r="r" b="b"/>
                <a:pathLst>
                  <a:path w="19861" h="16896" extrusionOk="0">
                    <a:moveTo>
                      <a:pt x="19861" y="1"/>
                    </a:moveTo>
                    <a:lnTo>
                      <a:pt x="3370" y="10121"/>
                    </a:lnTo>
                    <a:lnTo>
                      <a:pt x="25" y="10121"/>
                    </a:lnTo>
                    <a:cubicBezTo>
                      <a:pt x="1" y="10121"/>
                      <a:pt x="25" y="16693"/>
                      <a:pt x="25" y="16693"/>
                    </a:cubicBezTo>
                    <a:lnTo>
                      <a:pt x="3394" y="16896"/>
                    </a:lnTo>
                    <a:lnTo>
                      <a:pt x="19861" y="4977"/>
                    </a:lnTo>
                    <a:lnTo>
                      <a:pt x="1986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16"/>
              <p:cNvSpPr/>
              <p:nvPr/>
            </p:nvSpPr>
            <p:spPr>
              <a:xfrm>
                <a:off x="956950" y="3745225"/>
                <a:ext cx="495325" cy="153325"/>
              </a:xfrm>
              <a:custGeom>
                <a:avLst/>
                <a:gdLst/>
                <a:ahLst/>
                <a:cxnLst/>
                <a:rect l="l" t="t" r="r" b="b"/>
                <a:pathLst>
                  <a:path w="19813" h="6133" fill="none" extrusionOk="0">
                    <a:moveTo>
                      <a:pt x="1" y="6097"/>
                    </a:moveTo>
                    <a:lnTo>
                      <a:pt x="3334" y="6133"/>
                    </a:lnTo>
                    <a:lnTo>
                      <a:pt x="19813" y="1"/>
                    </a:lnTo>
                  </a:path>
                </a:pathLst>
              </a:custGeom>
              <a:noFill/>
              <a:ln w="17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16"/>
              <p:cNvSpPr/>
              <p:nvPr/>
            </p:nvSpPr>
            <p:spPr>
              <a:xfrm>
                <a:off x="955750" y="3854775"/>
                <a:ext cx="497725" cy="188425"/>
              </a:xfrm>
              <a:custGeom>
                <a:avLst/>
                <a:gdLst/>
                <a:ahLst/>
                <a:cxnLst/>
                <a:rect l="l" t="t" r="r" b="b"/>
                <a:pathLst>
                  <a:path w="19909" h="7537" fill="none" extrusionOk="0">
                    <a:moveTo>
                      <a:pt x="1" y="7537"/>
                    </a:moveTo>
                    <a:lnTo>
                      <a:pt x="3370" y="7525"/>
                    </a:lnTo>
                    <a:lnTo>
                      <a:pt x="19908" y="0"/>
                    </a:lnTo>
                  </a:path>
                </a:pathLst>
              </a:custGeom>
              <a:noFill/>
              <a:ln w="17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16"/>
              <p:cNvSpPr/>
              <p:nvPr/>
            </p:nvSpPr>
            <p:spPr>
              <a:xfrm>
                <a:off x="588450" y="2545075"/>
                <a:ext cx="408700" cy="148575"/>
              </a:xfrm>
              <a:custGeom>
                <a:avLst/>
                <a:gdLst/>
                <a:ahLst/>
                <a:cxnLst/>
                <a:rect l="l" t="t" r="r" b="b"/>
                <a:pathLst>
                  <a:path w="16348" h="5943" extrusionOk="0">
                    <a:moveTo>
                      <a:pt x="36" y="1"/>
                    </a:moveTo>
                    <a:lnTo>
                      <a:pt x="1" y="5942"/>
                    </a:lnTo>
                    <a:lnTo>
                      <a:pt x="1" y="5942"/>
                    </a:lnTo>
                    <a:lnTo>
                      <a:pt x="16348" y="4763"/>
                    </a:lnTo>
                    <a:lnTo>
                      <a:pt x="16348" y="168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16"/>
              <p:cNvSpPr/>
              <p:nvPr/>
            </p:nvSpPr>
            <p:spPr>
              <a:xfrm>
                <a:off x="189000" y="2408750"/>
                <a:ext cx="400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16027" h="11396" extrusionOk="0">
                    <a:moveTo>
                      <a:pt x="0" y="1"/>
                    </a:moveTo>
                    <a:lnTo>
                      <a:pt x="0" y="5763"/>
                    </a:lnTo>
                    <a:lnTo>
                      <a:pt x="15979" y="11109"/>
                    </a:lnTo>
                    <a:lnTo>
                      <a:pt x="15979" y="11395"/>
                    </a:lnTo>
                    <a:lnTo>
                      <a:pt x="16026" y="544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16"/>
              <p:cNvSpPr/>
              <p:nvPr/>
            </p:nvSpPr>
            <p:spPr>
              <a:xfrm>
                <a:off x="209825" y="2818325"/>
                <a:ext cx="388775" cy="2127675"/>
              </a:xfrm>
              <a:custGeom>
                <a:avLst/>
                <a:gdLst/>
                <a:ahLst/>
                <a:cxnLst/>
                <a:rect l="l" t="t" r="r" b="b"/>
                <a:pathLst>
                  <a:path w="15551" h="85107" extrusionOk="0">
                    <a:moveTo>
                      <a:pt x="15550" y="1"/>
                    </a:moveTo>
                    <a:lnTo>
                      <a:pt x="1" y="2049"/>
                    </a:lnTo>
                    <a:lnTo>
                      <a:pt x="1" y="85107"/>
                    </a:lnTo>
                    <a:lnTo>
                      <a:pt x="15550" y="85107"/>
                    </a:lnTo>
                    <a:lnTo>
                      <a:pt x="155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16"/>
              <p:cNvSpPr/>
              <p:nvPr/>
            </p:nvSpPr>
            <p:spPr>
              <a:xfrm>
                <a:off x="443800" y="3382100"/>
                <a:ext cx="142000" cy="1472225"/>
              </a:xfrm>
              <a:custGeom>
                <a:avLst/>
                <a:gdLst/>
                <a:ahLst/>
                <a:cxnLst/>
                <a:rect l="l" t="t" r="r" b="b"/>
                <a:pathLst>
                  <a:path w="5680" h="58889" extrusionOk="0">
                    <a:moveTo>
                      <a:pt x="5680" y="0"/>
                    </a:moveTo>
                    <a:lnTo>
                      <a:pt x="4632" y="441"/>
                    </a:lnTo>
                    <a:lnTo>
                      <a:pt x="4632" y="54197"/>
                    </a:lnTo>
                    <a:lnTo>
                      <a:pt x="0" y="57150"/>
                    </a:lnTo>
                    <a:lnTo>
                      <a:pt x="0" y="58888"/>
                    </a:lnTo>
                    <a:lnTo>
                      <a:pt x="5680" y="54995"/>
                    </a:lnTo>
                    <a:lnTo>
                      <a:pt x="5680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16"/>
              <p:cNvSpPr/>
              <p:nvPr/>
            </p:nvSpPr>
            <p:spPr>
              <a:xfrm>
                <a:off x="452425" y="2820125"/>
                <a:ext cx="141400" cy="467625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18705" extrusionOk="0">
                    <a:moveTo>
                      <a:pt x="5656" y="0"/>
                    </a:moveTo>
                    <a:lnTo>
                      <a:pt x="4549" y="215"/>
                    </a:lnTo>
                    <a:lnTo>
                      <a:pt x="4549" y="16217"/>
                    </a:lnTo>
                    <a:lnTo>
                      <a:pt x="1" y="17705"/>
                    </a:lnTo>
                    <a:lnTo>
                      <a:pt x="1" y="18705"/>
                    </a:lnTo>
                    <a:lnTo>
                      <a:pt x="5656" y="17169"/>
                    </a:lnTo>
                    <a:lnTo>
                      <a:pt x="565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16"/>
              <p:cNvSpPr/>
              <p:nvPr/>
            </p:nvSpPr>
            <p:spPr>
              <a:xfrm>
                <a:off x="591125" y="2664150"/>
                <a:ext cx="396225" cy="2281850"/>
              </a:xfrm>
              <a:custGeom>
                <a:avLst/>
                <a:gdLst/>
                <a:ahLst/>
                <a:cxnLst/>
                <a:rect l="l" t="t" r="r" b="b"/>
                <a:pathLst>
                  <a:path w="15849" h="91274" extrusionOk="0">
                    <a:moveTo>
                      <a:pt x="15848" y="0"/>
                    </a:moveTo>
                    <a:lnTo>
                      <a:pt x="1" y="1179"/>
                    </a:lnTo>
                    <a:cubicBezTo>
                      <a:pt x="1" y="1179"/>
                      <a:pt x="298" y="90976"/>
                      <a:pt x="298" y="91274"/>
                    </a:cubicBezTo>
                    <a:lnTo>
                      <a:pt x="15848" y="79534"/>
                    </a:lnTo>
                    <a:lnTo>
                      <a:pt x="1584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16"/>
              <p:cNvSpPr/>
              <p:nvPr/>
            </p:nvSpPr>
            <p:spPr>
              <a:xfrm>
                <a:off x="803950" y="3253500"/>
                <a:ext cx="188450" cy="1386800"/>
              </a:xfrm>
              <a:custGeom>
                <a:avLst/>
                <a:gdLst/>
                <a:ahLst/>
                <a:cxnLst/>
                <a:rect l="l" t="t" r="r" b="b"/>
                <a:pathLst>
                  <a:path w="7538" h="55472" extrusionOk="0">
                    <a:moveTo>
                      <a:pt x="7537" y="1"/>
                    </a:moveTo>
                    <a:lnTo>
                      <a:pt x="6263" y="394"/>
                    </a:lnTo>
                    <a:lnTo>
                      <a:pt x="6263" y="49793"/>
                    </a:lnTo>
                    <a:lnTo>
                      <a:pt x="1" y="53519"/>
                    </a:lnTo>
                    <a:lnTo>
                      <a:pt x="298" y="55472"/>
                    </a:lnTo>
                    <a:lnTo>
                      <a:pt x="7537" y="50781"/>
                    </a:lnTo>
                    <a:lnTo>
                      <a:pt x="7537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16"/>
              <p:cNvSpPr/>
              <p:nvPr/>
            </p:nvSpPr>
            <p:spPr>
              <a:xfrm>
                <a:off x="809025" y="2656700"/>
                <a:ext cx="177125" cy="540575"/>
              </a:xfrm>
              <a:custGeom>
                <a:avLst/>
                <a:gdLst/>
                <a:ahLst/>
                <a:cxnLst/>
                <a:rect l="l" t="t" r="r" b="b"/>
                <a:pathLst>
                  <a:path w="7085" h="21623" extrusionOk="0">
                    <a:moveTo>
                      <a:pt x="7037" y="1"/>
                    </a:moveTo>
                    <a:lnTo>
                      <a:pt x="6311" y="156"/>
                    </a:lnTo>
                    <a:lnTo>
                      <a:pt x="6311" y="18491"/>
                    </a:lnTo>
                    <a:lnTo>
                      <a:pt x="0" y="20206"/>
                    </a:lnTo>
                    <a:lnTo>
                      <a:pt x="0" y="21622"/>
                    </a:lnTo>
                    <a:lnTo>
                      <a:pt x="7084" y="19575"/>
                    </a:lnTo>
                    <a:lnTo>
                      <a:pt x="703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16"/>
              <p:cNvSpPr/>
              <p:nvPr/>
            </p:nvSpPr>
            <p:spPr>
              <a:xfrm>
                <a:off x="593800" y="3299950"/>
                <a:ext cx="212575" cy="1460325"/>
              </a:xfrm>
              <a:custGeom>
                <a:avLst/>
                <a:gdLst/>
                <a:ahLst/>
                <a:cxnLst/>
                <a:rect l="l" t="t" r="r" b="b"/>
                <a:pathLst>
                  <a:path w="8503" h="58413" extrusionOk="0">
                    <a:moveTo>
                      <a:pt x="8121" y="0"/>
                    </a:moveTo>
                    <a:lnTo>
                      <a:pt x="7133" y="595"/>
                    </a:lnTo>
                    <a:lnTo>
                      <a:pt x="7133" y="51852"/>
                    </a:lnTo>
                    <a:lnTo>
                      <a:pt x="1" y="56840"/>
                    </a:lnTo>
                    <a:lnTo>
                      <a:pt x="1" y="58412"/>
                    </a:lnTo>
                    <a:lnTo>
                      <a:pt x="8502" y="52542"/>
                    </a:lnTo>
                    <a:lnTo>
                      <a:pt x="8121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16"/>
              <p:cNvSpPr/>
              <p:nvPr/>
            </p:nvSpPr>
            <p:spPr>
              <a:xfrm>
                <a:off x="597375" y="2676350"/>
                <a:ext cx="206600" cy="566175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22647" extrusionOk="0">
                    <a:moveTo>
                      <a:pt x="7287" y="1"/>
                    </a:moveTo>
                    <a:lnTo>
                      <a:pt x="7418" y="19396"/>
                    </a:lnTo>
                    <a:lnTo>
                      <a:pt x="1" y="21706"/>
                    </a:lnTo>
                    <a:cubicBezTo>
                      <a:pt x="120" y="22003"/>
                      <a:pt x="1" y="22646"/>
                      <a:pt x="1" y="22646"/>
                    </a:cubicBezTo>
                    <a:lnTo>
                      <a:pt x="8264" y="20110"/>
                    </a:lnTo>
                    <a:lnTo>
                      <a:pt x="82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16"/>
              <p:cNvSpPr/>
              <p:nvPr/>
            </p:nvSpPr>
            <p:spPr>
              <a:xfrm>
                <a:off x="442600" y="2810900"/>
                <a:ext cx="25" cy="2146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85845" fill="none" extrusionOk="0">
                    <a:moveTo>
                      <a:pt x="1" y="0"/>
                    </a:moveTo>
                    <a:lnTo>
                      <a:pt x="1" y="85844"/>
                    </a:lnTo>
                  </a:path>
                </a:pathLst>
              </a:custGeom>
              <a:solidFill>
                <a:schemeClr val="accent4"/>
              </a:solidFill>
              <a:ln w="1130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16"/>
              <p:cNvSpPr/>
              <p:nvPr/>
            </p:nvSpPr>
            <p:spPr>
              <a:xfrm>
                <a:off x="416400" y="2809100"/>
                <a:ext cx="16100" cy="3090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12360" extrusionOk="0">
                    <a:moveTo>
                      <a:pt x="1" y="1"/>
                    </a:moveTo>
                    <a:lnTo>
                      <a:pt x="1" y="12359"/>
                    </a:lnTo>
                    <a:lnTo>
                      <a:pt x="644" y="12359"/>
                    </a:lnTo>
                    <a:lnTo>
                      <a:pt x="64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16"/>
              <p:cNvSpPr/>
              <p:nvPr/>
            </p:nvSpPr>
            <p:spPr>
              <a:xfrm>
                <a:off x="214600" y="3021325"/>
                <a:ext cx="229825" cy="52425"/>
              </a:xfrm>
              <a:custGeom>
                <a:avLst/>
                <a:gdLst/>
                <a:ahLst/>
                <a:cxnLst/>
                <a:rect l="l" t="t" r="r" b="b"/>
                <a:pathLst>
                  <a:path w="9193" h="2097" fill="none" extrusionOk="0">
                    <a:moveTo>
                      <a:pt x="0" y="2096"/>
                    </a:moveTo>
                    <a:lnTo>
                      <a:pt x="9192" y="1"/>
                    </a:lnTo>
                  </a:path>
                </a:pathLst>
              </a:custGeom>
              <a:noFill/>
              <a:ln w="1130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16"/>
              <p:cNvSpPr/>
              <p:nvPr/>
            </p:nvSpPr>
            <p:spPr>
              <a:xfrm>
                <a:off x="214600" y="2930250"/>
                <a:ext cx="229825" cy="40800"/>
              </a:xfrm>
              <a:custGeom>
                <a:avLst/>
                <a:gdLst/>
                <a:ahLst/>
                <a:cxnLst/>
                <a:rect l="l" t="t" r="r" b="b"/>
                <a:pathLst>
                  <a:path w="9193" h="1632" fill="none" extrusionOk="0">
                    <a:moveTo>
                      <a:pt x="0" y="1632"/>
                    </a:moveTo>
                    <a:lnTo>
                      <a:pt x="9192" y="1"/>
                    </a:lnTo>
                  </a:path>
                </a:pathLst>
              </a:custGeom>
              <a:noFill/>
              <a:ln w="1130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16"/>
              <p:cNvSpPr/>
              <p:nvPr/>
            </p:nvSpPr>
            <p:spPr>
              <a:xfrm>
                <a:off x="208950" y="3093375"/>
                <a:ext cx="222675" cy="73550"/>
              </a:xfrm>
              <a:custGeom>
                <a:avLst/>
                <a:gdLst/>
                <a:ahLst/>
                <a:cxnLst/>
                <a:rect l="l" t="t" r="r" b="b"/>
                <a:pathLst>
                  <a:path w="8907" h="2942" extrusionOk="0">
                    <a:moveTo>
                      <a:pt x="8906" y="0"/>
                    </a:moveTo>
                    <a:lnTo>
                      <a:pt x="0" y="2203"/>
                    </a:lnTo>
                    <a:lnTo>
                      <a:pt x="0" y="2941"/>
                    </a:lnTo>
                    <a:lnTo>
                      <a:pt x="8906" y="619"/>
                    </a:lnTo>
                    <a:lnTo>
                      <a:pt x="8906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16"/>
              <p:cNvSpPr/>
              <p:nvPr/>
            </p:nvSpPr>
            <p:spPr>
              <a:xfrm>
                <a:off x="208950" y="2995450"/>
                <a:ext cx="222675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8907" h="2763" extrusionOk="0">
                    <a:moveTo>
                      <a:pt x="8906" y="0"/>
                    </a:moveTo>
                    <a:lnTo>
                      <a:pt x="0" y="2084"/>
                    </a:lnTo>
                    <a:lnTo>
                      <a:pt x="0" y="2762"/>
                    </a:lnTo>
                    <a:lnTo>
                      <a:pt x="8906" y="726"/>
                    </a:lnTo>
                    <a:lnTo>
                      <a:pt x="890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16"/>
              <p:cNvSpPr/>
              <p:nvPr/>
            </p:nvSpPr>
            <p:spPr>
              <a:xfrm>
                <a:off x="208950" y="2907325"/>
                <a:ext cx="222675" cy="55700"/>
              </a:xfrm>
              <a:custGeom>
                <a:avLst/>
                <a:gdLst/>
                <a:ahLst/>
                <a:cxnLst/>
                <a:rect l="l" t="t" r="r" b="b"/>
                <a:pathLst>
                  <a:path w="8907" h="2228" extrusionOk="0">
                    <a:moveTo>
                      <a:pt x="8906" y="1"/>
                    </a:moveTo>
                    <a:lnTo>
                      <a:pt x="0" y="1549"/>
                    </a:lnTo>
                    <a:lnTo>
                      <a:pt x="0" y="2227"/>
                    </a:lnTo>
                    <a:lnTo>
                      <a:pt x="8906" y="525"/>
                    </a:lnTo>
                    <a:lnTo>
                      <a:pt x="89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16"/>
              <p:cNvSpPr/>
              <p:nvPr/>
            </p:nvSpPr>
            <p:spPr>
              <a:xfrm>
                <a:off x="219075" y="3107950"/>
                <a:ext cx="227725" cy="176250"/>
              </a:xfrm>
              <a:custGeom>
                <a:avLst/>
                <a:gdLst/>
                <a:ahLst/>
                <a:cxnLst/>
                <a:rect l="l" t="t" r="r" b="b"/>
                <a:pathLst>
                  <a:path w="9109" h="7050" extrusionOk="0">
                    <a:moveTo>
                      <a:pt x="8870" y="1"/>
                    </a:moveTo>
                    <a:lnTo>
                      <a:pt x="0" y="2168"/>
                    </a:lnTo>
                    <a:cubicBezTo>
                      <a:pt x="0" y="2168"/>
                      <a:pt x="71" y="6751"/>
                      <a:pt x="71" y="7049"/>
                    </a:cubicBezTo>
                    <a:lnTo>
                      <a:pt x="9108" y="4477"/>
                    </a:lnTo>
                    <a:lnTo>
                      <a:pt x="887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16"/>
              <p:cNvSpPr/>
              <p:nvPr/>
            </p:nvSpPr>
            <p:spPr>
              <a:xfrm>
                <a:off x="162800" y="4663500"/>
                <a:ext cx="283700" cy="438475"/>
              </a:xfrm>
              <a:custGeom>
                <a:avLst/>
                <a:gdLst/>
                <a:ahLst/>
                <a:cxnLst/>
                <a:rect l="l" t="t" r="r" b="b"/>
                <a:pathLst>
                  <a:path w="11348" h="17539" extrusionOk="0">
                    <a:moveTo>
                      <a:pt x="11347" y="1"/>
                    </a:moveTo>
                    <a:lnTo>
                      <a:pt x="120" y="6966"/>
                    </a:lnTo>
                    <a:cubicBezTo>
                      <a:pt x="1" y="7085"/>
                      <a:pt x="406" y="17538"/>
                      <a:pt x="406" y="17538"/>
                    </a:cubicBezTo>
                    <a:lnTo>
                      <a:pt x="11347" y="10859"/>
                    </a:lnTo>
                    <a:lnTo>
                      <a:pt x="1134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16"/>
              <p:cNvSpPr/>
              <p:nvPr/>
            </p:nvSpPr>
            <p:spPr>
              <a:xfrm>
                <a:off x="165775" y="3224625"/>
                <a:ext cx="266425" cy="1613025"/>
              </a:xfrm>
              <a:custGeom>
                <a:avLst/>
                <a:gdLst/>
                <a:ahLst/>
                <a:cxnLst/>
                <a:rect l="l" t="t" r="r" b="b"/>
                <a:pathLst>
                  <a:path w="10657" h="64521" extrusionOk="0">
                    <a:moveTo>
                      <a:pt x="10645" y="1"/>
                    </a:moveTo>
                    <a:lnTo>
                      <a:pt x="9883" y="239"/>
                    </a:lnTo>
                    <a:lnTo>
                      <a:pt x="9883" y="57210"/>
                    </a:lnTo>
                    <a:lnTo>
                      <a:pt x="1" y="63282"/>
                    </a:lnTo>
                    <a:lnTo>
                      <a:pt x="1" y="64521"/>
                    </a:lnTo>
                    <a:lnTo>
                      <a:pt x="10657" y="57806"/>
                    </a:lnTo>
                    <a:lnTo>
                      <a:pt x="10645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16"/>
              <p:cNvSpPr/>
              <p:nvPr/>
            </p:nvSpPr>
            <p:spPr>
              <a:xfrm>
                <a:off x="242875" y="3251125"/>
                <a:ext cx="25" cy="1573725"/>
              </a:xfrm>
              <a:custGeom>
                <a:avLst/>
                <a:gdLst/>
                <a:ahLst/>
                <a:cxnLst/>
                <a:rect l="l" t="t" r="r" b="b"/>
                <a:pathLst>
                  <a:path w="1" h="62949" fill="none" extrusionOk="0">
                    <a:moveTo>
                      <a:pt x="1" y="0"/>
                    </a:moveTo>
                    <a:lnTo>
                      <a:pt x="1" y="62949"/>
                    </a:lnTo>
                  </a:path>
                </a:pathLst>
              </a:custGeom>
              <a:solidFill>
                <a:schemeClr val="accent4"/>
              </a:solidFill>
              <a:ln w="745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16"/>
              <p:cNvSpPr/>
              <p:nvPr/>
            </p:nvSpPr>
            <p:spPr>
              <a:xfrm>
                <a:off x="297650" y="3251125"/>
                <a:ext cx="25" cy="1573725"/>
              </a:xfrm>
              <a:custGeom>
                <a:avLst/>
                <a:gdLst/>
                <a:ahLst/>
                <a:cxnLst/>
                <a:rect l="l" t="t" r="r" b="b"/>
                <a:pathLst>
                  <a:path w="1" h="62949" fill="none" extrusionOk="0">
                    <a:moveTo>
                      <a:pt x="0" y="0"/>
                    </a:moveTo>
                    <a:lnTo>
                      <a:pt x="0" y="62949"/>
                    </a:lnTo>
                  </a:path>
                </a:pathLst>
              </a:custGeom>
              <a:solidFill>
                <a:schemeClr val="accent4"/>
              </a:solidFill>
              <a:ln w="745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16"/>
              <p:cNvSpPr/>
              <p:nvPr/>
            </p:nvSpPr>
            <p:spPr>
              <a:xfrm>
                <a:off x="352700" y="3231475"/>
                <a:ext cx="25" cy="1593375"/>
              </a:xfrm>
              <a:custGeom>
                <a:avLst/>
                <a:gdLst/>
                <a:ahLst/>
                <a:cxnLst/>
                <a:rect l="l" t="t" r="r" b="b"/>
                <a:pathLst>
                  <a:path w="1" h="63735" fill="none" extrusionOk="0">
                    <a:moveTo>
                      <a:pt x="1" y="1"/>
                    </a:moveTo>
                    <a:lnTo>
                      <a:pt x="1" y="63735"/>
                    </a:lnTo>
                  </a:path>
                </a:pathLst>
              </a:custGeom>
              <a:solidFill>
                <a:schemeClr val="accent4"/>
              </a:solidFill>
              <a:ln w="745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16"/>
              <p:cNvSpPr/>
              <p:nvPr/>
            </p:nvSpPr>
            <p:spPr>
              <a:xfrm>
                <a:off x="400625" y="3212125"/>
                <a:ext cx="25" cy="1573725"/>
              </a:xfrm>
              <a:custGeom>
                <a:avLst/>
                <a:gdLst/>
                <a:ahLst/>
                <a:cxnLst/>
                <a:rect l="l" t="t" r="r" b="b"/>
                <a:pathLst>
                  <a:path w="1" h="62949" fill="none" extrusionOk="0">
                    <a:moveTo>
                      <a:pt x="1" y="1"/>
                    </a:moveTo>
                    <a:lnTo>
                      <a:pt x="1" y="62949"/>
                    </a:lnTo>
                  </a:path>
                </a:pathLst>
              </a:custGeom>
              <a:solidFill>
                <a:schemeClr val="accent4"/>
              </a:solidFill>
              <a:ln w="745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16"/>
              <p:cNvSpPr/>
              <p:nvPr/>
            </p:nvSpPr>
            <p:spPr>
              <a:xfrm>
                <a:off x="446175" y="4785825"/>
                <a:ext cx="96175" cy="288475"/>
              </a:xfrm>
              <a:custGeom>
                <a:avLst/>
                <a:gdLst/>
                <a:ahLst/>
                <a:cxnLst/>
                <a:rect l="l" t="t" r="r" b="b"/>
                <a:pathLst>
                  <a:path w="3847" h="11539" extrusionOk="0">
                    <a:moveTo>
                      <a:pt x="3846" y="1"/>
                    </a:moveTo>
                    <a:lnTo>
                      <a:pt x="3846" y="8776"/>
                    </a:lnTo>
                    <a:lnTo>
                      <a:pt x="0" y="11538"/>
                    </a:lnTo>
                    <a:lnTo>
                      <a:pt x="84" y="2227"/>
                    </a:lnTo>
                    <a:close/>
                  </a:path>
                </a:pathLst>
              </a:custGeom>
              <a:solidFill>
                <a:srgbClr val="D4D2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16"/>
              <p:cNvSpPr/>
              <p:nvPr/>
            </p:nvSpPr>
            <p:spPr>
              <a:xfrm>
                <a:off x="427725" y="2632600"/>
                <a:ext cx="160750" cy="109550"/>
              </a:xfrm>
              <a:custGeom>
                <a:avLst/>
                <a:gdLst/>
                <a:ahLst/>
                <a:cxnLst/>
                <a:rect l="l" t="t" r="r" b="b"/>
                <a:pathLst>
                  <a:path w="6430" h="4382" extrusionOk="0">
                    <a:moveTo>
                      <a:pt x="0" y="0"/>
                    </a:moveTo>
                    <a:lnTo>
                      <a:pt x="6430" y="4382"/>
                    </a:lnTo>
                    <a:lnTo>
                      <a:pt x="6430" y="21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16"/>
              <p:cNvSpPr/>
              <p:nvPr/>
            </p:nvSpPr>
            <p:spPr>
              <a:xfrm>
                <a:off x="427425" y="2632600"/>
                <a:ext cx="161050" cy="109550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382" extrusionOk="0">
                    <a:moveTo>
                      <a:pt x="0" y="0"/>
                    </a:moveTo>
                    <a:lnTo>
                      <a:pt x="6442" y="4382"/>
                    </a:lnTo>
                    <a:lnTo>
                      <a:pt x="6442" y="21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16"/>
              <p:cNvSpPr/>
              <p:nvPr/>
            </p:nvSpPr>
            <p:spPr>
              <a:xfrm>
                <a:off x="588450" y="2655825"/>
                <a:ext cx="408700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16348" h="2251" extrusionOk="0">
                    <a:moveTo>
                      <a:pt x="16348" y="0"/>
                    </a:moveTo>
                    <a:lnTo>
                      <a:pt x="1" y="964"/>
                    </a:lnTo>
                    <a:cubicBezTo>
                      <a:pt x="1" y="964"/>
                      <a:pt x="1" y="2250"/>
                      <a:pt x="1" y="2250"/>
                    </a:cubicBezTo>
                    <a:cubicBezTo>
                      <a:pt x="1" y="2250"/>
                      <a:pt x="1" y="2250"/>
                      <a:pt x="2" y="2250"/>
                    </a:cubicBezTo>
                    <a:cubicBezTo>
                      <a:pt x="170" y="2250"/>
                      <a:pt x="16348" y="1119"/>
                      <a:pt x="16348" y="1119"/>
                    </a:cubicBezTo>
                    <a:lnTo>
                      <a:pt x="16348" y="0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16"/>
              <p:cNvSpPr/>
              <p:nvPr/>
            </p:nvSpPr>
            <p:spPr>
              <a:xfrm>
                <a:off x="588450" y="2545075"/>
                <a:ext cx="408700" cy="135775"/>
              </a:xfrm>
              <a:custGeom>
                <a:avLst/>
                <a:gdLst/>
                <a:ahLst/>
                <a:cxnLst/>
                <a:rect l="l" t="t" r="r" b="b"/>
                <a:pathLst>
                  <a:path w="16348" h="5431" extrusionOk="0">
                    <a:moveTo>
                      <a:pt x="36" y="1"/>
                    </a:moveTo>
                    <a:lnTo>
                      <a:pt x="1" y="5430"/>
                    </a:lnTo>
                    <a:lnTo>
                      <a:pt x="16348" y="4442"/>
                    </a:lnTo>
                    <a:lnTo>
                      <a:pt x="16348" y="191"/>
                    </a:lnTo>
                    <a:lnTo>
                      <a:pt x="27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16"/>
              <p:cNvSpPr/>
              <p:nvPr/>
            </p:nvSpPr>
            <p:spPr>
              <a:xfrm>
                <a:off x="189000" y="2408750"/>
                <a:ext cx="400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16027" h="11396" extrusionOk="0">
                    <a:moveTo>
                      <a:pt x="0" y="1"/>
                    </a:moveTo>
                    <a:lnTo>
                      <a:pt x="0" y="5763"/>
                    </a:lnTo>
                    <a:lnTo>
                      <a:pt x="15979" y="11109"/>
                    </a:lnTo>
                    <a:lnTo>
                      <a:pt x="15979" y="11395"/>
                    </a:lnTo>
                    <a:lnTo>
                      <a:pt x="16026" y="544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16"/>
              <p:cNvSpPr/>
              <p:nvPr/>
            </p:nvSpPr>
            <p:spPr>
              <a:xfrm>
                <a:off x="180375" y="2390300"/>
                <a:ext cx="815600" cy="195600"/>
              </a:xfrm>
              <a:custGeom>
                <a:avLst/>
                <a:gdLst/>
                <a:ahLst/>
                <a:cxnLst/>
                <a:rect l="l" t="t" r="r" b="b"/>
                <a:pathLst>
                  <a:path w="32624" h="7824" extrusionOk="0">
                    <a:moveTo>
                      <a:pt x="95" y="1"/>
                    </a:moveTo>
                    <a:lnTo>
                      <a:pt x="0" y="1763"/>
                    </a:lnTo>
                    <a:lnTo>
                      <a:pt x="16490" y="7633"/>
                    </a:lnTo>
                    <a:lnTo>
                      <a:pt x="32623" y="7823"/>
                    </a:lnTo>
                    <a:lnTo>
                      <a:pt x="32385" y="5966"/>
                    </a:lnTo>
                    <a:lnTo>
                      <a:pt x="16431" y="5966"/>
                    </a:lnTo>
                    <a:lnTo>
                      <a:pt x="9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16"/>
              <p:cNvSpPr/>
              <p:nvPr/>
            </p:nvSpPr>
            <p:spPr>
              <a:xfrm>
                <a:off x="589950" y="2572475"/>
                <a:ext cx="7950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1025" fill="none" extrusionOk="0">
                    <a:moveTo>
                      <a:pt x="0" y="905"/>
                    </a:moveTo>
                    <a:cubicBezTo>
                      <a:pt x="0" y="905"/>
                      <a:pt x="2524" y="1024"/>
                      <a:pt x="2786" y="691"/>
                    </a:cubicBezTo>
                    <a:cubicBezTo>
                      <a:pt x="3060" y="346"/>
                      <a:pt x="3179" y="0"/>
                      <a:pt x="3179" y="0"/>
                    </a:cubicBezTo>
                  </a:path>
                </a:pathLst>
              </a:custGeom>
              <a:solidFill>
                <a:schemeClr val="accent4"/>
              </a:solidFill>
              <a:ln w="3875" cap="rnd" cmpd="sng">
                <a:solidFill>
                  <a:srgbClr val="A988F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16"/>
              <p:cNvSpPr/>
              <p:nvPr/>
            </p:nvSpPr>
            <p:spPr>
              <a:xfrm>
                <a:off x="181600" y="2356075"/>
                <a:ext cx="534275" cy="231000"/>
              </a:xfrm>
              <a:custGeom>
                <a:avLst/>
                <a:gdLst/>
                <a:ahLst/>
                <a:cxnLst/>
                <a:rect l="l" t="t" r="r" b="b"/>
                <a:pathLst>
                  <a:path w="21371" h="9240" extrusionOk="0">
                    <a:moveTo>
                      <a:pt x="46" y="0"/>
                    </a:moveTo>
                    <a:cubicBezTo>
                      <a:pt x="46" y="0"/>
                      <a:pt x="0" y="2050"/>
                      <a:pt x="45" y="2050"/>
                    </a:cubicBezTo>
                    <a:cubicBezTo>
                      <a:pt x="45" y="2050"/>
                      <a:pt x="46" y="2049"/>
                      <a:pt x="46" y="2048"/>
                    </a:cubicBezTo>
                    <a:lnTo>
                      <a:pt x="21371" y="9240"/>
                    </a:lnTo>
                    <a:lnTo>
                      <a:pt x="21371" y="698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6" name="Google Shape;6046;p16"/>
              <p:cNvSpPr/>
              <p:nvPr/>
            </p:nvSpPr>
            <p:spPr>
              <a:xfrm>
                <a:off x="179175" y="2309650"/>
                <a:ext cx="856075" cy="230700"/>
              </a:xfrm>
              <a:custGeom>
                <a:avLst/>
                <a:gdLst/>
                <a:ahLst/>
                <a:cxnLst/>
                <a:rect l="l" t="t" r="r" b="b"/>
                <a:pathLst>
                  <a:path w="34243" h="9228" extrusionOk="0">
                    <a:moveTo>
                      <a:pt x="1" y="0"/>
                    </a:moveTo>
                    <a:lnTo>
                      <a:pt x="143" y="1857"/>
                    </a:lnTo>
                    <a:lnTo>
                      <a:pt x="21468" y="8846"/>
                    </a:lnTo>
                    <a:lnTo>
                      <a:pt x="34243" y="9227"/>
                    </a:lnTo>
                    <a:lnTo>
                      <a:pt x="13252" y="152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16"/>
              <p:cNvSpPr/>
              <p:nvPr/>
            </p:nvSpPr>
            <p:spPr>
              <a:xfrm>
                <a:off x="179175" y="2309650"/>
                <a:ext cx="856075" cy="230700"/>
              </a:xfrm>
              <a:custGeom>
                <a:avLst/>
                <a:gdLst/>
                <a:ahLst/>
                <a:cxnLst/>
                <a:rect l="l" t="t" r="r" b="b"/>
                <a:pathLst>
                  <a:path w="34243" h="9228" extrusionOk="0">
                    <a:moveTo>
                      <a:pt x="34243" y="9227"/>
                    </a:moveTo>
                    <a:lnTo>
                      <a:pt x="13252" y="1524"/>
                    </a:lnTo>
                    <a:lnTo>
                      <a:pt x="1" y="0"/>
                    </a:lnTo>
                    <a:lnTo>
                      <a:pt x="143" y="1857"/>
                    </a:lnTo>
                    <a:lnTo>
                      <a:pt x="21468" y="884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16"/>
              <p:cNvSpPr/>
              <p:nvPr/>
            </p:nvSpPr>
            <p:spPr>
              <a:xfrm>
                <a:off x="231850" y="2315600"/>
                <a:ext cx="660825" cy="220275"/>
              </a:xfrm>
              <a:custGeom>
                <a:avLst/>
                <a:gdLst/>
                <a:ahLst/>
                <a:cxnLst/>
                <a:rect l="l" t="t" r="r" b="b"/>
                <a:pathLst>
                  <a:path w="26433" h="8811" extrusionOk="0">
                    <a:moveTo>
                      <a:pt x="26433" y="8811"/>
                    </a:moveTo>
                    <a:lnTo>
                      <a:pt x="25826" y="8037"/>
                    </a:lnTo>
                    <a:lnTo>
                      <a:pt x="7180" y="846"/>
                    </a:lnTo>
                    <a:lnTo>
                      <a:pt x="1" y="0"/>
                    </a:lnTo>
                    <a:lnTo>
                      <a:pt x="21301" y="7906"/>
                    </a:lnTo>
                    <a:lnTo>
                      <a:pt x="22349" y="871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16"/>
              <p:cNvSpPr/>
              <p:nvPr/>
            </p:nvSpPr>
            <p:spPr>
              <a:xfrm>
                <a:off x="714950" y="2511150"/>
                <a:ext cx="320025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3025" extrusionOk="0">
                    <a:moveTo>
                      <a:pt x="1465" y="1"/>
                    </a:moveTo>
                    <a:cubicBezTo>
                      <a:pt x="513" y="1"/>
                      <a:pt x="37" y="763"/>
                      <a:pt x="37" y="763"/>
                    </a:cubicBezTo>
                    <a:cubicBezTo>
                      <a:pt x="1" y="786"/>
                      <a:pt x="37" y="3025"/>
                      <a:pt x="37" y="3025"/>
                    </a:cubicBezTo>
                    <a:lnTo>
                      <a:pt x="12800" y="2894"/>
                    </a:lnTo>
                    <a:lnTo>
                      <a:pt x="12800" y="1144"/>
                    </a:lnTo>
                    <a:lnTo>
                      <a:pt x="11728" y="1132"/>
                    </a:lnTo>
                    <a:cubicBezTo>
                      <a:pt x="11728" y="1132"/>
                      <a:pt x="11336" y="394"/>
                      <a:pt x="10240" y="346"/>
                    </a:cubicBezTo>
                    <a:cubicBezTo>
                      <a:pt x="10193" y="344"/>
                      <a:pt x="10146" y="342"/>
                      <a:pt x="10102" y="342"/>
                    </a:cubicBezTo>
                    <a:cubicBezTo>
                      <a:pt x="8988" y="342"/>
                      <a:pt x="8669" y="1025"/>
                      <a:pt x="8669" y="1025"/>
                    </a:cubicBezTo>
                    <a:lnTo>
                      <a:pt x="7109" y="989"/>
                    </a:lnTo>
                    <a:cubicBezTo>
                      <a:pt x="7109" y="989"/>
                      <a:pt x="6835" y="72"/>
                      <a:pt x="5799" y="72"/>
                    </a:cubicBezTo>
                    <a:cubicBezTo>
                      <a:pt x="4632" y="72"/>
                      <a:pt x="4263" y="917"/>
                      <a:pt x="4263" y="917"/>
                    </a:cubicBezTo>
                    <a:lnTo>
                      <a:pt x="3025" y="894"/>
                    </a:lnTo>
                    <a:cubicBezTo>
                      <a:pt x="3025" y="894"/>
                      <a:pt x="2418" y="1"/>
                      <a:pt x="14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16"/>
              <p:cNvSpPr/>
              <p:nvPr/>
            </p:nvSpPr>
            <p:spPr>
              <a:xfrm>
                <a:off x="715250" y="2530800"/>
                <a:ext cx="320000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2251" extrusionOk="0">
                    <a:moveTo>
                      <a:pt x="1" y="0"/>
                    </a:moveTo>
                    <a:lnTo>
                      <a:pt x="1" y="2251"/>
                    </a:lnTo>
                    <a:lnTo>
                      <a:pt x="12788" y="2132"/>
                    </a:lnTo>
                    <a:lnTo>
                      <a:pt x="12800" y="35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EAA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16"/>
              <p:cNvSpPr/>
              <p:nvPr/>
            </p:nvSpPr>
            <p:spPr>
              <a:xfrm>
                <a:off x="715250" y="2530800"/>
                <a:ext cx="320000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2251" extrusionOk="0">
                    <a:moveTo>
                      <a:pt x="1" y="0"/>
                    </a:moveTo>
                    <a:lnTo>
                      <a:pt x="1" y="2251"/>
                    </a:lnTo>
                    <a:lnTo>
                      <a:pt x="12788" y="2120"/>
                    </a:lnTo>
                    <a:lnTo>
                      <a:pt x="12800" y="35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16"/>
              <p:cNvSpPr/>
              <p:nvPr/>
            </p:nvSpPr>
            <p:spPr>
              <a:xfrm>
                <a:off x="433114" y="3128203"/>
                <a:ext cx="554231" cy="313750"/>
              </a:xfrm>
              <a:custGeom>
                <a:avLst/>
                <a:gdLst/>
                <a:ahLst/>
                <a:cxnLst/>
                <a:rect l="l" t="t" r="r" b="b"/>
                <a:pathLst>
                  <a:path w="21861" h="12550" extrusionOk="0">
                    <a:moveTo>
                      <a:pt x="21860" y="0"/>
                    </a:moveTo>
                    <a:lnTo>
                      <a:pt x="441" y="6096"/>
                    </a:lnTo>
                    <a:lnTo>
                      <a:pt x="0" y="12549"/>
                    </a:lnTo>
                    <a:lnTo>
                      <a:pt x="21860" y="5429"/>
                    </a:lnTo>
                    <a:lnTo>
                      <a:pt x="218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3" name="Google Shape;6053;p16"/>
              <p:cNvSpPr/>
              <p:nvPr/>
            </p:nvSpPr>
            <p:spPr>
              <a:xfrm>
                <a:off x="446175" y="4500375"/>
                <a:ext cx="554250" cy="573925"/>
              </a:xfrm>
              <a:custGeom>
                <a:avLst/>
                <a:gdLst/>
                <a:ahLst/>
                <a:cxnLst/>
                <a:rect l="l" t="t" r="r" b="b"/>
                <a:pathLst>
                  <a:path w="22170" h="22957" extrusionOk="0">
                    <a:moveTo>
                      <a:pt x="22170" y="1"/>
                    </a:moveTo>
                    <a:lnTo>
                      <a:pt x="84" y="13645"/>
                    </a:lnTo>
                    <a:lnTo>
                      <a:pt x="0" y="22956"/>
                    </a:lnTo>
                    <a:lnTo>
                      <a:pt x="3846" y="20194"/>
                    </a:lnTo>
                    <a:lnTo>
                      <a:pt x="22170" y="6966"/>
                    </a:lnTo>
                    <a:lnTo>
                      <a:pt x="2217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4" name="Google Shape;6054;p16"/>
              <p:cNvSpPr/>
              <p:nvPr/>
            </p:nvSpPr>
            <p:spPr>
              <a:xfrm>
                <a:off x="598575" y="2686175"/>
                <a:ext cx="25" cy="2259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90393" fill="none" extrusionOk="0">
                    <a:moveTo>
                      <a:pt x="0" y="0"/>
                    </a:moveTo>
                    <a:lnTo>
                      <a:pt x="0" y="90393"/>
                    </a:lnTo>
                  </a:path>
                </a:pathLst>
              </a:custGeom>
              <a:solidFill>
                <a:schemeClr val="accent4"/>
              </a:solidFill>
              <a:ln w="1130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5" name="Google Shape;6055;p16"/>
              <p:cNvSpPr/>
              <p:nvPr/>
            </p:nvSpPr>
            <p:spPr>
              <a:xfrm>
                <a:off x="803950" y="2667725"/>
                <a:ext cx="25" cy="2131525"/>
              </a:xfrm>
              <a:custGeom>
                <a:avLst/>
                <a:gdLst/>
                <a:ahLst/>
                <a:cxnLst/>
                <a:rect l="l" t="t" r="r" b="b"/>
                <a:pathLst>
                  <a:path w="1" h="85261" fill="none" extrusionOk="0">
                    <a:moveTo>
                      <a:pt x="1" y="0"/>
                    </a:moveTo>
                    <a:lnTo>
                      <a:pt x="1" y="85261"/>
                    </a:lnTo>
                  </a:path>
                </a:pathLst>
              </a:custGeom>
              <a:solidFill>
                <a:schemeClr val="accent4"/>
              </a:solidFill>
              <a:ln w="1130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6" name="Google Shape;6056;p16"/>
              <p:cNvSpPr/>
              <p:nvPr/>
            </p:nvSpPr>
            <p:spPr>
              <a:xfrm>
                <a:off x="987325" y="2664150"/>
                <a:ext cx="25" cy="2010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0416" fill="none" extrusionOk="0">
                    <a:moveTo>
                      <a:pt x="0" y="0"/>
                    </a:moveTo>
                    <a:lnTo>
                      <a:pt x="0" y="80415"/>
                    </a:lnTo>
                  </a:path>
                </a:pathLst>
              </a:custGeom>
              <a:solidFill>
                <a:schemeClr val="accent4"/>
              </a:solidFill>
              <a:ln w="1130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7" name="Google Shape;6057;p16"/>
              <p:cNvSpPr/>
              <p:nvPr/>
            </p:nvSpPr>
            <p:spPr>
              <a:xfrm>
                <a:off x="475950" y="3406800"/>
                <a:ext cx="7450" cy="144037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57615" extrusionOk="0">
                    <a:moveTo>
                      <a:pt x="0" y="0"/>
                    </a:moveTo>
                    <a:lnTo>
                      <a:pt x="0" y="57615"/>
                    </a:lnTo>
                    <a:lnTo>
                      <a:pt x="298" y="5761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8" name="Google Shape;6058;p16"/>
              <p:cNvSpPr/>
              <p:nvPr/>
            </p:nvSpPr>
            <p:spPr>
              <a:xfrm>
                <a:off x="522675" y="3388350"/>
                <a:ext cx="7475" cy="14406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7627" extrusionOk="0">
                    <a:moveTo>
                      <a:pt x="0" y="0"/>
                    </a:moveTo>
                    <a:lnTo>
                      <a:pt x="0" y="57626"/>
                    </a:lnTo>
                    <a:lnTo>
                      <a:pt x="298" y="57626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9" name="Google Shape;6059;p16"/>
              <p:cNvSpPr/>
              <p:nvPr/>
            </p:nvSpPr>
            <p:spPr>
              <a:xfrm>
                <a:off x="569400" y="3370175"/>
                <a:ext cx="7175" cy="14404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57616" extrusionOk="0">
                    <a:moveTo>
                      <a:pt x="1" y="1"/>
                    </a:moveTo>
                    <a:lnTo>
                      <a:pt x="1" y="57615"/>
                    </a:lnTo>
                    <a:lnTo>
                      <a:pt x="286" y="57615"/>
                    </a:lnTo>
                    <a:lnTo>
                      <a:pt x="2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0" name="Google Shape;6060;p16"/>
              <p:cNvSpPr/>
              <p:nvPr/>
            </p:nvSpPr>
            <p:spPr>
              <a:xfrm>
                <a:off x="616125" y="3351725"/>
                <a:ext cx="7175" cy="14403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57615" extrusionOk="0">
                    <a:moveTo>
                      <a:pt x="1" y="1"/>
                    </a:moveTo>
                    <a:lnTo>
                      <a:pt x="1" y="57615"/>
                    </a:lnTo>
                    <a:lnTo>
                      <a:pt x="287" y="57615"/>
                    </a:lnTo>
                    <a:lnTo>
                      <a:pt x="28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1" name="Google Shape;6061;p16"/>
              <p:cNvSpPr/>
              <p:nvPr/>
            </p:nvSpPr>
            <p:spPr>
              <a:xfrm>
                <a:off x="662875" y="3333275"/>
                <a:ext cx="7150" cy="14406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57627" extrusionOk="0">
                    <a:moveTo>
                      <a:pt x="0" y="1"/>
                    </a:moveTo>
                    <a:lnTo>
                      <a:pt x="0" y="57627"/>
                    </a:lnTo>
                    <a:lnTo>
                      <a:pt x="286" y="57627"/>
                    </a:lnTo>
                    <a:lnTo>
                      <a:pt x="2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2" name="Google Shape;6062;p16"/>
              <p:cNvSpPr/>
              <p:nvPr/>
            </p:nvSpPr>
            <p:spPr>
              <a:xfrm>
                <a:off x="709600" y="3315125"/>
                <a:ext cx="7175" cy="14403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57615" extrusionOk="0">
                    <a:moveTo>
                      <a:pt x="1" y="0"/>
                    </a:moveTo>
                    <a:lnTo>
                      <a:pt x="1" y="57615"/>
                    </a:lnTo>
                    <a:lnTo>
                      <a:pt x="286" y="57615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3" name="Google Shape;6063;p16"/>
              <p:cNvSpPr/>
              <p:nvPr/>
            </p:nvSpPr>
            <p:spPr>
              <a:xfrm>
                <a:off x="756325" y="3296675"/>
                <a:ext cx="7175" cy="14406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57627" extrusionOk="0">
                    <a:moveTo>
                      <a:pt x="1" y="0"/>
                    </a:moveTo>
                    <a:lnTo>
                      <a:pt x="1" y="57626"/>
                    </a:lnTo>
                    <a:lnTo>
                      <a:pt x="287" y="57626"/>
                    </a:lnTo>
                    <a:lnTo>
                      <a:pt x="2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4" name="Google Shape;6064;p16"/>
              <p:cNvSpPr/>
              <p:nvPr/>
            </p:nvSpPr>
            <p:spPr>
              <a:xfrm>
                <a:off x="803075" y="3278200"/>
                <a:ext cx="7150" cy="144070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57628" extrusionOk="0">
                    <a:moveTo>
                      <a:pt x="0" y="1"/>
                    </a:moveTo>
                    <a:lnTo>
                      <a:pt x="0" y="57627"/>
                    </a:lnTo>
                    <a:lnTo>
                      <a:pt x="286" y="57627"/>
                    </a:lnTo>
                    <a:lnTo>
                      <a:pt x="2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5" name="Google Shape;6065;p16"/>
              <p:cNvSpPr/>
              <p:nvPr/>
            </p:nvSpPr>
            <p:spPr>
              <a:xfrm>
                <a:off x="849800" y="3260050"/>
                <a:ext cx="7175" cy="14403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57615" extrusionOk="0">
                    <a:moveTo>
                      <a:pt x="0" y="1"/>
                    </a:moveTo>
                    <a:lnTo>
                      <a:pt x="0" y="57615"/>
                    </a:lnTo>
                    <a:lnTo>
                      <a:pt x="286" y="57615"/>
                    </a:lnTo>
                    <a:lnTo>
                      <a:pt x="2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6" name="Google Shape;6066;p16"/>
              <p:cNvSpPr/>
              <p:nvPr/>
            </p:nvSpPr>
            <p:spPr>
              <a:xfrm>
                <a:off x="896525" y="3241600"/>
                <a:ext cx="7175" cy="14406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57627" extrusionOk="0">
                    <a:moveTo>
                      <a:pt x="1" y="0"/>
                    </a:moveTo>
                    <a:lnTo>
                      <a:pt x="1" y="57627"/>
                    </a:lnTo>
                    <a:lnTo>
                      <a:pt x="286" y="57627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7" name="Google Shape;6067;p16"/>
              <p:cNvSpPr/>
              <p:nvPr/>
            </p:nvSpPr>
            <p:spPr>
              <a:xfrm>
                <a:off x="943250" y="3223450"/>
                <a:ext cx="7175" cy="14403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57615" extrusionOk="0">
                    <a:moveTo>
                      <a:pt x="1" y="0"/>
                    </a:moveTo>
                    <a:lnTo>
                      <a:pt x="1" y="57614"/>
                    </a:lnTo>
                    <a:lnTo>
                      <a:pt x="287" y="57614"/>
                    </a:lnTo>
                    <a:lnTo>
                      <a:pt x="2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8" name="Google Shape;6068;p16"/>
              <p:cNvSpPr/>
              <p:nvPr/>
            </p:nvSpPr>
            <p:spPr>
              <a:xfrm>
                <a:off x="600350" y="2810900"/>
                <a:ext cx="388475" cy="38700"/>
              </a:xfrm>
              <a:custGeom>
                <a:avLst/>
                <a:gdLst/>
                <a:ahLst/>
                <a:cxnLst/>
                <a:rect l="l" t="t" r="r" b="b"/>
                <a:pathLst>
                  <a:path w="15539" h="1548" fill="none" extrusionOk="0">
                    <a:moveTo>
                      <a:pt x="1" y="1548"/>
                    </a:moveTo>
                    <a:lnTo>
                      <a:pt x="15539" y="0"/>
                    </a:lnTo>
                  </a:path>
                </a:pathLst>
              </a:custGeom>
              <a:noFill/>
              <a:ln w="1130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9" name="Google Shape;6069;p16"/>
              <p:cNvSpPr/>
              <p:nvPr/>
            </p:nvSpPr>
            <p:spPr>
              <a:xfrm>
                <a:off x="603325" y="2924600"/>
                <a:ext cx="384025" cy="63725"/>
              </a:xfrm>
              <a:custGeom>
                <a:avLst/>
                <a:gdLst/>
                <a:ahLst/>
                <a:cxnLst/>
                <a:rect l="l" t="t" r="r" b="b"/>
                <a:pathLst>
                  <a:path w="15361" h="2549" fill="none" extrusionOk="0">
                    <a:moveTo>
                      <a:pt x="1" y="2548"/>
                    </a:moveTo>
                    <a:lnTo>
                      <a:pt x="15360" y="0"/>
                    </a:lnTo>
                  </a:path>
                </a:pathLst>
              </a:custGeom>
              <a:noFill/>
              <a:ln w="1130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0" name="Google Shape;6070;p16"/>
              <p:cNvSpPr/>
              <p:nvPr/>
            </p:nvSpPr>
            <p:spPr>
              <a:xfrm>
                <a:off x="603325" y="3040675"/>
                <a:ext cx="381625" cy="86950"/>
              </a:xfrm>
              <a:custGeom>
                <a:avLst/>
                <a:gdLst/>
                <a:ahLst/>
                <a:cxnLst/>
                <a:rect l="l" t="t" r="r" b="b"/>
                <a:pathLst>
                  <a:path w="15265" h="3478" fill="none" extrusionOk="0">
                    <a:moveTo>
                      <a:pt x="1" y="3477"/>
                    </a:moveTo>
                    <a:lnTo>
                      <a:pt x="15265" y="1"/>
                    </a:lnTo>
                  </a:path>
                </a:pathLst>
              </a:custGeom>
              <a:solidFill>
                <a:schemeClr val="accent4"/>
              </a:solidFill>
              <a:ln w="1130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1" name="Google Shape;6071;p16"/>
              <p:cNvSpPr/>
              <p:nvPr/>
            </p:nvSpPr>
            <p:spPr>
              <a:xfrm>
                <a:off x="157750" y="2753450"/>
                <a:ext cx="447100" cy="125625"/>
              </a:xfrm>
              <a:custGeom>
                <a:avLst/>
                <a:gdLst/>
                <a:ahLst/>
                <a:cxnLst/>
                <a:rect l="l" t="t" r="r" b="b"/>
                <a:pathLst>
                  <a:path w="17884" h="5025" extrusionOk="0">
                    <a:moveTo>
                      <a:pt x="17884" y="0"/>
                    </a:moveTo>
                    <a:lnTo>
                      <a:pt x="107" y="1500"/>
                    </a:lnTo>
                    <a:lnTo>
                      <a:pt x="0" y="5025"/>
                    </a:lnTo>
                    <a:lnTo>
                      <a:pt x="17788" y="3013"/>
                    </a:lnTo>
                    <a:lnTo>
                      <a:pt x="17884" y="0"/>
                    </a:lnTo>
                    <a:close/>
                  </a:path>
                </a:pathLst>
              </a:custGeom>
              <a:solidFill>
                <a:srgbClr val="7659EF"/>
              </a:solidFill>
              <a:ln w="20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2" name="Google Shape;6072;p16"/>
              <p:cNvSpPr/>
              <p:nvPr/>
            </p:nvSpPr>
            <p:spPr>
              <a:xfrm>
                <a:off x="157750" y="2753450"/>
                <a:ext cx="447100" cy="125625"/>
              </a:xfrm>
              <a:custGeom>
                <a:avLst/>
                <a:gdLst/>
                <a:ahLst/>
                <a:cxnLst/>
                <a:rect l="l" t="t" r="r" b="b"/>
                <a:pathLst>
                  <a:path w="17884" h="5025" extrusionOk="0">
                    <a:moveTo>
                      <a:pt x="17884" y="0"/>
                    </a:moveTo>
                    <a:lnTo>
                      <a:pt x="107" y="1500"/>
                    </a:lnTo>
                    <a:lnTo>
                      <a:pt x="0" y="5025"/>
                    </a:lnTo>
                    <a:lnTo>
                      <a:pt x="17788" y="3013"/>
                    </a:lnTo>
                    <a:lnTo>
                      <a:pt x="17884" y="0"/>
                    </a:lnTo>
                    <a:close/>
                  </a:path>
                </a:pathLst>
              </a:custGeom>
              <a:solidFill>
                <a:srgbClr val="7659EF"/>
              </a:solidFill>
              <a:ln w="20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3" name="Google Shape;6073;p16"/>
              <p:cNvSpPr/>
              <p:nvPr/>
            </p:nvSpPr>
            <p:spPr>
              <a:xfrm>
                <a:off x="160425" y="2480500"/>
                <a:ext cx="444425" cy="310475"/>
              </a:xfrm>
              <a:custGeom>
                <a:avLst/>
                <a:gdLst/>
                <a:ahLst/>
                <a:cxnLst/>
                <a:rect l="l" t="t" r="r" b="b"/>
                <a:pathLst>
                  <a:path w="17777" h="12419" extrusionOk="0">
                    <a:moveTo>
                      <a:pt x="1763" y="0"/>
                    </a:moveTo>
                    <a:lnTo>
                      <a:pt x="0" y="12418"/>
                    </a:lnTo>
                    <a:lnTo>
                      <a:pt x="17777" y="10918"/>
                    </a:lnTo>
                    <a:lnTo>
                      <a:pt x="176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4" name="Google Shape;6074;p16"/>
              <p:cNvSpPr/>
              <p:nvPr/>
            </p:nvSpPr>
            <p:spPr>
              <a:xfrm>
                <a:off x="152100" y="2726450"/>
                <a:ext cx="453050" cy="153825"/>
              </a:xfrm>
              <a:custGeom>
                <a:avLst/>
                <a:gdLst/>
                <a:ahLst/>
                <a:cxnLst/>
                <a:rect l="l" t="t" r="r" b="b"/>
                <a:pathLst>
                  <a:path w="18122" h="6153" extrusionOk="0">
                    <a:moveTo>
                      <a:pt x="14245" y="1"/>
                    </a:moveTo>
                    <a:cubicBezTo>
                      <a:pt x="13880" y="1"/>
                      <a:pt x="13513" y="125"/>
                      <a:pt x="13216" y="342"/>
                    </a:cubicBezTo>
                    <a:cubicBezTo>
                      <a:pt x="12776" y="675"/>
                      <a:pt x="12347" y="1033"/>
                      <a:pt x="12287" y="1580"/>
                    </a:cubicBezTo>
                    <a:cubicBezTo>
                      <a:pt x="11502" y="1592"/>
                      <a:pt x="10680" y="1711"/>
                      <a:pt x="9894" y="1723"/>
                    </a:cubicBezTo>
                    <a:cubicBezTo>
                      <a:pt x="9870" y="1176"/>
                      <a:pt x="9454" y="664"/>
                      <a:pt x="8930" y="485"/>
                    </a:cubicBezTo>
                    <a:cubicBezTo>
                      <a:pt x="8759" y="423"/>
                      <a:pt x="8578" y="394"/>
                      <a:pt x="8396" y="394"/>
                    </a:cubicBezTo>
                    <a:cubicBezTo>
                      <a:pt x="8020" y="394"/>
                      <a:pt x="7639" y="518"/>
                      <a:pt x="7334" y="735"/>
                    </a:cubicBezTo>
                    <a:cubicBezTo>
                      <a:pt x="6882" y="1056"/>
                      <a:pt x="6644" y="1557"/>
                      <a:pt x="6513" y="2104"/>
                    </a:cubicBezTo>
                    <a:cubicBezTo>
                      <a:pt x="6439" y="2100"/>
                      <a:pt x="6365" y="2099"/>
                      <a:pt x="6289" y="2099"/>
                    </a:cubicBezTo>
                    <a:cubicBezTo>
                      <a:pt x="5679" y="2099"/>
                      <a:pt x="5008" y="2214"/>
                      <a:pt x="4394" y="2235"/>
                    </a:cubicBezTo>
                    <a:cubicBezTo>
                      <a:pt x="4004" y="1553"/>
                      <a:pt x="3210" y="1078"/>
                      <a:pt x="2425" y="1078"/>
                    </a:cubicBezTo>
                    <a:cubicBezTo>
                      <a:pt x="2347" y="1078"/>
                      <a:pt x="2269" y="1082"/>
                      <a:pt x="2191" y="1092"/>
                    </a:cubicBezTo>
                    <a:cubicBezTo>
                      <a:pt x="1322" y="1199"/>
                      <a:pt x="560" y="1854"/>
                      <a:pt x="322" y="2688"/>
                    </a:cubicBezTo>
                    <a:cubicBezTo>
                      <a:pt x="0" y="3783"/>
                      <a:pt x="310" y="5009"/>
                      <a:pt x="214" y="6152"/>
                    </a:cubicBezTo>
                    <a:cubicBezTo>
                      <a:pt x="6084" y="5617"/>
                      <a:pt x="12168" y="4878"/>
                      <a:pt x="18121" y="4188"/>
                    </a:cubicBezTo>
                    <a:lnTo>
                      <a:pt x="18110" y="1223"/>
                    </a:lnTo>
                    <a:cubicBezTo>
                      <a:pt x="18110" y="1211"/>
                      <a:pt x="18086" y="1104"/>
                      <a:pt x="18086" y="1092"/>
                    </a:cubicBezTo>
                    <a:cubicBezTo>
                      <a:pt x="17324" y="1164"/>
                      <a:pt x="16478" y="1211"/>
                      <a:pt x="15681" y="1330"/>
                    </a:cubicBezTo>
                    <a:cubicBezTo>
                      <a:pt x="15669" y="795"/>
                      <a:pt x="15276" y="283"/>
                      <a:pt x="14764" y="92"/>
                    </a:cubicBezTo>
                    <a:cubicBezTo>
                      <a:pt x="14597" y="30"/>
                      <a:pt x="14421" y="1"/>
                      <a:pt x="142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5" name="Google Shape;6075;p16"/>
              <p:cNvSpPr/>
              <p:nvPr/>
            </p:nvSpPr>
            <p:spPr>
              <a:xfrm>
                <a:off x="311325" y="1825050"/>
                <a:ext cx="159875" cy="395325"/>
              </a:xfrm>
              <a:custGeom>
                <a:avLst/>
                <a:gdLst/>
                <a:ahLst/>
                <a:cxnLst/>
                <a:rect l="l" t="t" r="r" b="b"/>
                <a:pathLst>
                  <a:path w="6395" h="15813" extrusionOk="0">
                    <a:moveTo>
                      <a:pt x="4658" y="1"/>
                    </a:moveTo>
                    <a:cubicBezTo>
                      <a:pt x="4654" y="1"/>
                      <a:pt x="4649" y="1"/>
                      <a:pt x="4644" y="1"/>
                    </a:cubicBezTo>
                    <a:cubicBezTo>
                      <a:pt x="4275" y="25"/>
                      <a:pt x="4049" y="417"/>
                      <a:pt x="3894" y="775"/>
                    </a:cubicBezTo>
                    <a:cubicBezTo>
                      <a:pt x="3287" y="2227"/>
                      <a:pt x="2823" y="3751"/>
                      <a:pt x="2513" y="5311"/>
                    </a:cubicBezTo>
                    <a:cubicBezTo>
                      <a:pt x="2530" y="5051"/>
                      <a:pt x="2275" y="4885"/>
                      <a:pt x="2022" y="4885"/>
                    </a:cubicBezTo>
                    <a:cubicBezTo>
                      <a:pt x="1917" y="4885"/>
                      <a:pt x="1812" y="4914"/>
                      <a:pt x="1727" y="4978"/>
                    </a:cubicBezTo>
                    <a:cubicBezTo>
                      <a:pt x="1442" y="5180"/>
                      <a:pt x="1358" y="5573"/>
                      <a:pt x="1299" y="5930"/>
                    </a:cubicBezTo>
                    <a:cubicBezTo>
                      <a:pt x="1061" y="7335"/>
                      <a:pt x="965" y="8764"/>
                      <a:pt x="1013" y="10192"/>
                    </a:cubicBezTo>
                    <a:cubicBezTo>
                      <a:pt x="998" y="9974"/>
                      <a:pt x="792" y="9855"/>
                      <a:pt x="582" y="9855"/>
                    </a:cubicBezTo>
                    <a:cubicBezTo>
                      <a:pt x="461" y="9855"/>
                      <a:pt x="338" y="9895"/>
                      <a:pt x="251" y="9978"/>
                    </a:cubicBezTo>
                    <a:cubicBezTo>
                      <a:pt x="25" y="10216"/>
                      <a:pt x="1" y="10597"/>
                      <a:pt x="13" y="10931"/>
                    </a:cubicBezTo>
                    <a:cubicBezTo>
                      <a:pt x="37" y="12598"/>
                      <a:pt x="346" y="14253"/>
                      <a:pt x="906" y="15812"/>
                    </a:cubicBezTo>
                    <a:cubicBezTo>
                      <a:pt x="2597" y="14455"/>
                      <a:pt x="4454" y="13217"/>
                      <a:pt x="5478" y="11240"/>
                    </a:cubicBezTo>
                    <a:cubicBezTo>
                      <a:pt x="5645" y="10931"/>
                      <a:pt x="5787" y="10597"/>
                      <a:pt x="5811" y="10240"/>
                    </a:cubicBezTo>
                    <a:cubicBezTo>
                      <a:pt x="5823" y="9883"/>
                      <a:pt x="5656" y="9490"/>
                      <a:pt x="5335" y="9335"/>
                    </a:cubicBezTo>
                    <a:cubicBezTo>
                      <a:pt x="5243" y="9289"/>
                      <a:pt x="5124" y="9266"/>
                      <a:pt x="5003" y="9266"/>
                    </a:cubicBezTo>
                    <a:cubicBezTo>
                      <a:pt x="4844" y="9266"/>
                      <a:pt x="4680" y="9305"/>
                      <a:pt x="4562" y="9383"/>
                    </a:cubicBezTo>
                    <a:lnTo>
                      <a:pt x="4562" y="9383"/>
                    </a:lnTo>
                    <a:cubicBezTo>
                      <a:pt x="5264" y="8269"/>
                      <a:pt x="5865" y="7091"/>
                      <a:pt x="6240" y="5811"/>
                    </a:cubicBezTo>
                    <a:cubicBezTo>
                      <a:pt x="6323" y="5525"/>
                      <a:pt x="6395" y="5228"/>
                      <a:pt x="6347" y="4930"/>
                    </a:cubicBezTo>
                    <a:cubicBezTo>
                      <a:pt x="6311" y="4632"/>
                      <a:pt x="6133" y="4335"/>
                      <a:pt x="5847" y="4251"/>
                    </a:cubicBezTo>
                    <a:cubicBezTo>
                      <a:pt x="5793" y="4232"/>
                      <a:pt x="5730" y="4223"/>
                      <a:pt x="5665" y="4223"/>
                    </a:cubicBezTo>
                    <a:cubicBezTo>
                      <a:pt x="5473" y="4223"/>
                      <a:pt x="5256" y="4301"/>
                      <a:pt x="5150" y="4437"/>
                    </a:cubicBezTo>
                    <a:lnTo>
                      <a:pt x="5150" y="4437"/>
                    </a:lnTo>
                    <a:cubicBezTo>
                      <a:pt x="5515" y="3367"/>
                      <a:pt x="5622" y="2198"/>
                      <a:pt x="5442" y="1060"/>
                    </a:cubicBezTo>
                    <a:cubicBezTo>
                      <a:pt x="5371" y="577"/>
                      <a:pt x="5114" y="1"/>
                      <a:pt x="46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6" name="Google Shape;6076;p16"/>
              <p:cNvSpPr/>
              <p:nvPr/>
            </p:nvSpPr>
            <p:spPr>
              <a:xfrm>
                <a:off x="229475" y="1820575"/>
                <a:ext cx="141725" cy="406650"/>
              </a:xfrm>
              <a:custGeom>
                <a:avLst/>
                <a:gdLst/>
                <a:ahLst/>
                <a:cxnLst/>
                <a:rect l="l" t="t" r="r" b="b"/>
                <a:pathLst>
                  <a:path w="5669" h="16266" extrusionOk="0">
                    <a:moveTo>
                      <a:pt x="1850" y="0"/>
                    </a:moveTo>
                    <a:cubicBezTo>
                      <a:pt x="1798" y="0"/>
                      <a:pt x="1745" y="8"/>
                      <a:pt x="1691" y="25"/>
                    </a:cubicBezTo>
                    <a:cubicBezTo>
                      <a:pt x="1346" y="144"/>
                      <a:pt x="1227" y="585"/>
                      <a:pt x="1179" y="966"/>
                    </a:cubicBezTo>
                    <a:cubicBezTo>
                      <a:pt x="989" y="2537"/>
                      <a:pt x="953" y="4121"/>
                      <a:pt x="1084" y="5716"/>
                    </a:cubicBezTo>
                    <a:cubicBezTo>
                      <a:pt x="1037" y="5516"/>
                      <a:pt x="844" y="5416"/>
                      <a:pt x="646" y="5416"/>
                    </a:cubicBezTo>
                    <a:cubicBezTo>
                      <a:pt x="491" y="5416"/>
                      <a:pt x="333" y="5477"/>
                      <a:pt x="239" y="5597"/>
                    </a:cubicBezTo>
                    <a:cubicBezTo>
                      <a:pt x="13" y="5871"/>
                      <a:pt x="36" y="6276"/>
                      <a:pt x="72" y="6645"/>
                    </a:cubicBezTo>
                    <a:cubicBezTo>
                      <a:pt x="227" y="8050"/>
                      <a:pt x="525" y="9455"/>
                      <a:pt x="953" y="10812"/>
                    </a:cubicBezTo>
                    <a:cubicBezTo>
                      <a:pt x="902" y="10659"/>
                      <a:pt x="757" y="10590"/>
                      <a:pt x="602" y="10590"/>
                    </a:cubicBezTo>
                    <a:cubicBezTo>
                      <a:pt x="431" y="10590"/>
                      <a:pt x="249" y="10674"/>
                      <a:pt x="167" y="10824"/>
                    </a:cubicBezTo>
                    <a:cubicBezTo>
                      <a:pt x="1" y="11110"/>
                      <a:pt x="84" y="11479"/>
                      <a:pt x="191" y="11800"/>
                    </a:cubicBezTo>
                    <a:cubicBezTo>
                      <a:pt x="667" y="13396"/>
                      <a:pt x="1406" y="14908"/>
                      <a:pt x="2370" y="16265"/>
                    </a:cubicBezTo>
                    <a:cubicBezTo>
                      <a:pt x="3632" y="14491"/>
                      <a:pt x="5085" y="12800"/>
                      <a:pt x="5537" y="10622"/>
                    </a:cubicBezTo>
                    <a:cubicBezTo>
                      <a:pt x="5609" y="10276"/>
                      <a:pt x="5668" y="9919"/>
                      <a:pt x="5585" y="9562"/>
                    </a:cubicBezTo>
                    <a:cubicBezTo>
                      <a:pt x="5501" y="9217"/>
                      <a:pt x="5239" y="8883"/>
                      <a:pt x="4894" y="8824"/>
                    </a:cubicBezTo>
                    <a:cubicBezTo>
                      <a:pt x="4861" y="8818"/>
                      <a:pt x="4826" y="8815"/>
                      <a:pt x="4790" y="8815"/>
                    </a:cubicBezTo>
                    <a:cubicBezTo>
                      <a:pt x="4564" y="8815"/>
                      <a:pt x="4292" y="8921"/>
                      <a:pt x="4151" y="9082"/>
                    </a:cubicBezTo>
                    <a:lnTo>
                      <a:pt x="4151" y="9082"/>
                    </a:lnTo>
                    <a:cubicBezTo>
                      <a:pt x="4530" y="7825"/>
                      <a:pt x="4788" y="6519"/>
                      <a:pt x="4799" y="5192"/>
                    </a:cubicBezTo>
                    <a:cubicBezTo>
                      <a:pt x="4799" y="4895"/>
                      <a:pt x="4787" y="4585"/>
                      <a:pt x="4668" y="4311"/>
                    </a:cubicBezTo>
                    <a:cubicBezTo>
                      <a:pt x="4549" y="4037"/>
                      <a:pt x="4299" y="3799"/>
                      <a:pt x="4001" y="3787"/>
                    </a:cubicBezTo>
                    <a:cubicBezTo>
                      <a:pt x="3995" y="3787"/>
                      <a:pt x="3990" y="3787"/>
                      <a:pt x="3984" y="3787"/>
                    </a:cubicBezTo>
                    <a:cubicBezTo>
                      <a:pt x="3762" y="3787"/>
                      <a:pt x="3466" y="3955"/>
                      <a:pt x="3383" y="4162"/>
                    </a:cubicBezTo>
                    <a:lnTo>
                      <a:pt x="3383" y="4162"/>
                    </a:lnTo>
                    <a:cubicBezTo>
                      <a:pt x="3442" y="3030"/>
                      <a:pt x="3225" y="1873"/>
                      <a:pt x="2751" y="835"/>
                    </a:cubicBezTo>
                    <a:cubicBezTo>
                      <a:pt x="2573" y="436"/>
                      <a:pt x="2237" y="0"/>
                      <a:pt x="18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7" name="Google Shape;6077;p16"/>
              <p:cNvSpPr/>
              <p:nvPr/>
            </p:nvSpPr>
            <p:spPr>
              <a:xfrm>
                <a:off x="371475" y="1899550"/>
                <a:ext cx="247650" cy="331225"/>
              </a:xfrm>
              <a:custGeom>
                <a:avLst/>
                <a:gdLst/>
                <a:ahLst/>
                <a:cxnLst/>
                <a:rect l="l" t="t" r="r" b="b"/>
                <a:pathLst>
                  <a:path w="9906" h="13249" extrusionOk="0">
                    <a:moveTo>
                      <a:pt x="9273" y="0"/>
                    </a:moveTo>
                    <a:cubicBezTo>
                      <a:pt x="8984" y="0"/>
                      <a:pt x="8694" y="235"/>
                      <a:pt x="8477" y="462"/>
                    </a:cubicBezTo>
                    <a:cubicBezTo>
                      <a:pt x="7358" y="1569"/>
                      <a:pt x="6358" y="2807"/>
                      <a:pt x="5477" y="4141"/>
                    </a:cubicBezTo>
                    <a:cubicBezTo>
                      <a:pt x="5616" y="3841"/>
                      <a:pt x="5292" y="3521"/>
                      <a:pt x="4975" y="3521"/>
                    </a:cubicBezTo>
                    <a:cubicBezTo>
                      <a:pt x="4939" y="3521"/>
                      <a:pt x="4904" y="3525"/>
                      <a:pt x="4870" y="3533"/>
                    </a:cubicBezTo>
                    <a:cubicBezTo>
                      <a:pt x="4536" y="3605"/>
                      <a:pt x="4298" y="3938"/>
                      <a:pt x="4108" y="4248"/>
                    </a:cubicBezTo>
                    <a:cubicBezTo>
                      <a:pt x="3358" y="5462"/>
                      <a:pt x="2727" y="6736"/>
                      <a:pt x="2226" y="8082"/>
                    </a:cubicBezTo>
                    <a:cubicBezTo>
                      <a:pt x="2325" y="7815"/>
                      <a:pt x="2047" y="7573"/>
                      <a:pt x="1773" y="7573"/>
                    </a:cubicBezTo>
                    <a:cubicBezTo>
                      <a:pt x="1716" y="7573"/>
                      <a:pt x="1660" y="7583"/>
                      <a:pt x="1607" y="7605"/>
                    </a:cubicBezTo>
                    <a:cubicBezTo>
                      <a:pt x="1310" y="7724"/>
                      <a:pt x="1143" y="8070"/>
                      <a:pt x="1024" y="8391"/>
                    </a:cubicBezTo>
                    <a:cubicBezTo>
                      <a:pt x="417" y="9939"/>
                      <a:pt x="71" y="11582"/>
                      <a:pt x="0" y="13249"/>
                    </a:cubicBezTo>
                    <a:cubicBezTo>
                      <a:pt x="2084" y="12630"/>
                      <a:pt x="4274" y="12177"/>
                      <a:pt x="5965" y="10749"/>
                    </a:cubicBezTo>
                    <a:cubicBezTo>
                      <a:pt x="6239" y="10522"/>
                      <a:pt x="6501" y="10272"/>
                      <a:pt x="6644" y="9939"/>
                    </a:cubicBezTo>
                    <a:cubicBezTo>
                      <a:pt x="6798" y="9618"/>
                      <a:pt x="6798" y="9189"/>
                      <a:pt x="6560" y="8927"/>
                    </a:cubicBezTo>
                    <a:cubicBezTo>
                      <a:pt x="6420" y="8780"/>
                      <a:pt x="6156" y="8670"/>
                      <a:pt x="5931" y="8670"/>
                    </a:cubicBezTo>
                    <a:cubicBezTo>
                      <a:pt x="5895" y="8670"/>
                      <a:pt x="5860" y="8672"/>
                      <a:pt x="5827" y="8678"/>
                    </a:cubicBezTo>
                    <a:lnTo>
                      <a:pt x="5827" y="8678"/>
                    </a:lnTo>
                    <a:cubicBezTo>
                      <a:pt x="6898" y="7921"/>
                      <a:pt x="7900" y="7047"/>
                      <a:pt x="8727" y="6010"/>
                    </a:cubicBezTo>
                    <a:cubicBezTo>
                      <a:pt x="8906" y="5784"/>
                      <a:pt x="9084" y="5534"/>
                      <a:pt x="9168" y="5236"/>
                    </a:cubicBezTo>
                    <a:cubicBezTo>
                      <a:pt x="9239" y="4950"/>
                      <a:pt x="9180" y="4605"/>
                      <a:pt x="8965" y="4415"/>
                    </a:cubicBezTo>
                    <a:cubicBezTo>
                      <a:pt x="8854" y="4321"/>
                      <a:pt x="8672" y="4264"/>
                      <a:pt x="8503" y="4264"/>
                    </a:cubicBezTo>
                    <a:cubicBezTo>
                      <a:pt x="8403" y="4264"/>
                      <a:pt x="8307" y="4284"/>
                      <a:pt x="8232" y="4327"/>
                    </a:cubicBezTo>
                    <a:lnTo>
                      <a:pt x="8232" y="4327"/>
                    </a:lnTo>
                    <a:cubicBezTo>
                      <a:pt x="8989" y="3481"/>
                      <a:pt x="9528" y="2437"/>
                      <a:pt x="9799" y="1319"/>
                    </a:cubicBezTo>
                    <a:cubicBezTo>
                      <a:pt x="9906" y="843"/>
                      <a:pt x="9894" y="200"/>
                      <a:pt x="9454" y="33"/>
                    </a:cubicBezTo>
                    <a:cubicBezTo>
                      <a:pt x="9394" y="10"/>
                      <a:pt x="9334" y="0"/>
                      <a:pt x="92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8" name="Google Shape;6078;p16"/>
              <p:cNvSpPr/>
              <p:nvPr/>
            </p:nvSpPr>
            <p:spPr>
              <a:xfrm>
                <a:off x="372650" y="2022625"/>
                <a:ext cx="334600" cy="247625"/>
              </a:xfrm>
              <a:custGeom>
                <a:avLst/>
                <a:gdLst/>
                <a:ahLst/>
                <a:cxnLst/>
                <a:rect l="l" t="t" r="r" b="b"/>
                <a:pathLst>
                  <a:path w="13384" h="9905" extrusionOk="0">
                    <a:moveTo>
                      <a:pt x="12665" y="1"/>
                    </a:moveTo>
                    <a:cubicBezTo>
                      <a:pt x="12429" y="1"/>
                      <a:pt x="12172" y="109"/>
                      <a:pt x="11955" y="218"/>
                    </a:cubicBezTo>
                    <a:cubicBezTo>
                      <a:pt x="10550" y="944"/>
                      <a:pt x="9216" y="1813"/>
                      <a:pt x="7978" y="2813"/>
                    </a:cubicBezTo>
                    <a:cubicBezTo>
                      <a:pt x="8228" y="2551"/>
                      <a:pt x="7942" y="2075"/>
                      <a:pt x="7597" y="2051"/>
                    </a:cubicBezTo>
                    <a:cubicBezTo>
                      <a:pt x="7581" y="2050"/>
                      <a:pt x="7565" y="2050"/>
                      <a:pt x="7549" y="2050"/>
                    </a:cubicBezTo>
                    <a:cubicBezTo>
                      <a:pt x="7211" y="2050"/>
                      <a:pt x="6906" y="2288"/>
                      <a:pt x="6644" y="2516"/>
                    </a:cubicBezTo>
                    <a:cubicBezTo>
                      <a:pt x="5561" y="3432"/>
                      <a:pt x="4573" y="4468"/>
                      <a:pt x="3692" y="5588"/>
                    </a:cubicBezTo>
                    <a:cubicBezTo>
                      <a:pt x="3888" y="5333"/>
                      <a:pt x="3590" y="4944"/>
                      <a:pt x="3278" y="4944"/>
                    </a:cubicBezTo>
                    <a:cubicBezTo>
                      <a:pt x="3269" y="4944"/>
                      <a:pt x="3260" y="4944"/>
                      <a:pt x="3251" y="4945"/>
                    </a:cubicBezTo>
                    <a:cubicBezTo>
                      <a:pt x="2918" y="4980"/>
                      <a:pt x="2656" y="5254"/>
                      <a:pt x="2441" y="5516"/>
                    </a:cubicBezTo>
                    <a:cubicBezTo>
                      <a:pt x="1406" y="6814"/>
                      <a:pt x="572" y="8278"/>
                      <a:pt x="1" y="9838"/>
                    </a:cubicBezTo>
                    <a:cubicBezTo>
                      <a:pt x="853" y="9857"/>
                      <a:pt x="1710" y="9904"/>
                      <a:pt x="2561" y="9904"/>
                    </a:cubicBezTo>
                    <a:cubicBezTo>
                      <a:pt x="3886" y="9904"/>
                      <a:pt x="5195" y="9789"/>
                      <a:pt x="6442" y="9267"/>
                    </a:cubicBezTo>
                    <a:cubicBezTo>
                      <a:pt x="6775" y="9136"/>
                      <a:pt x="7097" y="8981"/>
                      <a:pt x="7335" y="8707"/>
                    </a:cubicBezTo>
                    <a:cubicBezTo>
                      <a:pt x="7585" y="8445"/>
                      <a:pt x="7704" y="8040"/>
                      <a:pt x="7561" y="7719"/>
                    </a:cubicBezTo>
                    <a:cubicBezTo>
                      <a:pt x="7464" y="7500"/>
                      <a:pt x="7185" y="7287"/>
                      <a:pt x="6941" y="7255"/>
                    </a:cubicBezTo>
                    <a:lnTo>
                      <a:pt x="6941" y="7255"/>
                    </a:lnTo>
                    <a:cubicBezTo>
                      <a:pt x="8185" y="6851"/>
                      <a:pt x="9411" y="6326"/>
                      <a:pt x="10514" y="5588"/>
                    </a:cubicBezTo>
                    <a:cubicBezTo>
                      <a:pt x="10752" y="5421"/>
                      <a:pt x="11002" y="5242"/>
                      <a:pt x="11157" y="4992"/>
                    </a:cubicBezTo>
                    <a:cubicBezTo>
                      <a:pt x="11323" y="4730"/>
                      <a:pt x="11371" y="4385"/>
                      <a:pt x="11216" y="4135"/>
                    </a:cubicBezTo>
                    <a:cubicBezTo>
                      <a:pt x="11110" y="3972"/>
                      <a:pt x="10854" y="3831"/>
                      <a:pt x="10641" y="3831"/>
                    </a:cubicBezTo>
                    <a:cubicBezTo>
                      <a:pt x="10611" y="3831"/>
                      <a:pt x="10581" y="3834"/>
                      <a:pt x="10553" y="3840"/>
                    </a:cubicBezTo>
                    <a:lnTo>
                      <a:pt x="10553" y="3840"/>
                    </a:lnTo>
                    <a:cubicBezTo>
                      <a:pt x="11522" y="3258"/>
                      <a:pt x="12356" y="2415"/>
                      <a:pt x="12955" y="1432"/>
                    </a:cubicBezTo>
                    <a:cubicBezTo>
                      <a:pt x="13205" y="1016"/>
                      <a:pt x="13383" y="396"/>
                      <a:pt x="13014" y="111"/>
                    </a:cubicBezTo>
                    <a:cubicBezTo>
                      <a:pt x="12910" y="32"/>
                      <a:pt x="12791" y="1"/>
                      <a:pt x="126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9" name="Google Shape;6079;p16"/>
              <p:cNvSpPr/>
              <p:nvPr/>
            </p:nvSpPr>
            <p:spPr>
              <a:xfrm>
                <a:off x="335450" y="2074000"/>
                <a:ext cx="421500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6860" h="14368" extrusionOk="0">
                    <a:moveTo>
                      <a:pt x="5282" y="0"/>
                    </a:moveTo>
                    <a:cubicBezTo>
                      <a:pt x="5216" y="0"/>
                      <a:pt x="5150" y="3"/>
                      <a:pt x="5084" y="8"/>
                    </a:cubicBezTo>
                    <a:cubicBezTo>
                      <a:pt x="4048" y="92"/>
                      <a:pt x="3108" y="735"/>
                      <a:pt x="2477" y="1556"/>
                    </a:cubicBezTo>
                    <a:cubicBezTo>
                      <a:pt x="1834" y="2378"/>
                      <a:pt x="1441" y="3366"/>
                      <a:pt x="1120" y="4354"/>
                    </a:cubicBezTo>
                    <a:cubicBezTo>
                      <a:pt x="560" y="6021"/>
                      <a:pt x="0" y="7116"/>
                      <a:pt x="24" y="8878"/>
                    </a:cubicBezTo>
                    <a:cubicBezTo>
                      <a:pt x="60" y="10641"/>
                      <a:pt x="417" y="12605"/>
                      <a:pt x="369" y="14367"/>
                    </a:cubicBezTo>
                    <a:lnTo>
                      <a:pt x="16371" y="14200"/>
                    </a:lnTo>
                    <a:cubicBezTo>
                      <a:pt x="16860" y="12843"/>
                      <a:pt x="16110" y="11153"/>
                      <a:pt x="14776" y="10617"/>
                    </a:cubicBezTo>
                    <a:cubicBezTo>
                      <a:pt x="14228" y="10391"/>
                      <a:pt x="13585" y="10319"/>
                      <a:pt x="13204" y="9879"/>
                    </a:cubicBezTo>
                    <a:cubicBezTo>
                      <a:pt x="12681" y="9271"/>
                      <a:pt x="12931" y="8366"/>
                      <a:pt x="12966" y="7569"/>
                    </a:cubicBezTo>
                    <a:cubicBezTo>
                      <a:pt x="13014" y="5890"/>
                      <a:pt x="11788" y="4259"/>
                      <a:pt x="10156" y="3854"/>
                    </a:cubicBezTo>
                    <a:cubicBezTo>
                      <a:pt x="9418" y="3663"/>
                      <a:pt x="8525" y="3663"/>
                      <a:pt x="8073" y="3056"/>
                    </a:cubicBezTo>
                    <a:cubicBezTo>
                      <a:pt x="7739" y="2616"/>
                      <a:pt x="7763" y="2009"/>
                      <a:pt x="7585" y="1485"/>
                    </a:cubicBezTo>
                    <a:cubicBezTo>
                      <a:pt x="7250" y="570"/>
                      <a:pt x="6257" y="0"/>
                      <a:pt x="528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0" name="Google Shape;6080;p16"/>
              <p:cNvSpPr/>
              <p:nvPr/>
            </p:nvSpPr>
            <p:spPr>
              <a:xfrm>
                <a:off x="121425" y="2097550"/>
                <a:ext cx="511100" cy="381625"/>
              </a:xfrm>
              <a:custGeom>
                <a:avLst/>
                <a:gdLst/>
                <a:ahLst/>
                <a:cxnLst/>
                <a:rect l="l" t="t" r="r" b="b"/>
                <a:pathLst>
                  <a:path w="20444" h="15265" extrusionOk="0">
                    <a:moveTo>
                      <a:pt x="5112" y="0"/>
                    </a:moveTo>
                    <a:cubicBezTo>
                      <a:pt x="3627" y="0"/>
                      <a:pt x="2138" y="571"/>
                      <a:pt x="1072" y="1602"/>
                    </a:cubicBezTo>
                    <a:cubicBezTo>
                      <a:pt x="287" y="4781"/>
                      <a:pt x="1" y="7758"/>
                      <a:pt x="560" y="10984"/>
                    </a:cubicBezTo>
                    <a:cubicBezTo>
                      <a:pt x="2232" y="12047"/>
                      <a:pt x="4230" y="12542"/>
                      <a:pt x="6220" y="12542"/>
                    </a:cubicBezTo>
                    <a:cubicBezTo>
                      <a:pt x="6838" y="12542"/>
                      <a:pt x="7455" y="12494"/>
                      <a:pt x="8061" y="12401"/>
                    </a:cubicBezTo>
                    <a:cubicBezTo>
                      <a:pt x="9207" y="13874"/>
                      <a:pt x="11117" y="14778"/>
                      <a:pt x="12984" y="14778"/>
                    </a:cubicBezTo>
                    <a:cubicBezTo>
                      <a:pt x="13562" y="14778"/>
                      <a:pt x="14135" y="14691"/>
                      <a:pt x="14681" y="14509"/>
                    </a:cubicBezTo>
                    <a:cubicBezTo>
                      <a:pt x="15626" y="14887"/>
                      <a:pt x="16602" y="15265"/>
                      <a:pt x="17609" y="15265"/>
                    </a:cubicBezTo>
                    <a:cubicBezTo>
                      <a:pt x="17681" y="15265"/>
                      <a:pt x="17753" y="15263"/>
                      <a:pt x="17824" y="15259"/>
                    </a:cubicBezTo>
                    <a:cubicBezTo>
                      <a:pt x="18908" y="15211"/>
                      <a:pt x="20444" y="14640"/>
                      <a:pt x="20372" y="13556"/>
                    </a:cubicBezTo>
                    <a:cubicBezTo>
                      <a:pt x="20277" y="12211"/>
                      <a:pt x="19575" y="10937"/>
                      <a:pt x="18479" y="10151"/>
                    </a:cubicBezTo>
                    <a:cubicBezTo>
                      <a:pt x="17699" y="9577"/>
                      <a:pt x="16734" y="9274"/>
                      <a:pt x="15770" y="9274"/>
                    </a:cubicBezTo>
                    <a:cubicBezTo>
                      <a:pt x="15395" y="9274"/>
                      <a:pt x="15021" y="9319"/>
                      <a:pt x="14657" y="9413"/>
                    </a:cubicBezTo>
                    <a:cubicBezTo>
                      <a:pt x="15074" y="8222"/>
                      <a:pt x="14836" y="6829"/>
                      <a:pt x="14026" y="5865"/>
                    </a:cubicBezTo>
                    <a:cubicBezTo>
                      <a:pt x="13346" y="5032"/>
                      <a:pt x="12277" y="4546"/>
                      <a:pt x="11209" y="4546"/>
                    </a:cubicBezTo>
                    <a:cubicBezTo>
                      <a:pt x="11024" y="4546"/>
                      <a:pt x="10840" y="4561"/>
                      <a:pt x="10657" y="4591"/>
                    </a:cubicBezTo>
                    <a:cubicBezTo>
                      <a:pt x="10252" y="2579"/>
                      <a:pt x="8704" y="852"/>
                      <a:pt x="6752" y="245"/>
                    </a:cubicBezTo>
                    <a:cubicBezTo>
                      <a:pt x="6220" y="80"/>
                      <a:pt x="5666" y="0"/>
                      <a:pt x="5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1" name="Google Shape;6081;p16"/>
              <p:cNvSpPr/>
              <p:nvPr/>
            </p:nvSpPr>
            <p:spPr>
              <a:xfrm>
                <a:off x="-4175" y="2263250"/>
                <a:ext cx="457525" cy="405975"/>
              </a:xfrm>
              <a:custGeom>
                <a:avLst/>
                <a:gdLst/>
                <a:ahLst/>
                <a:cxnLst/>
                <a:rect l="l" t="t" r="r" b="b"/>
                <a:pathLst>
                  <a:path w="18301" h="16239" extrusionOk="0">
                    <a:moveTo>
                      <a:pt x="7489" y="1"/>
                    </a:moveTo>
                    <a:cubicBezTo>
                      <a:pt x="7258" y="1"/>
                      <a:pt x="7027" y="23"/>
                      <a:pt x="6799" y="70"/>
                    </a:cubicBezTo>
                    <a:cubicBezTo>
                      <a:pt x="5477" y="344"/>
                      <a:pt x="4346" y="1558"/>
                      <a:pt x="4322" y="2916"/>
                    </a:cubicBezTo>
                    <a:cubicBezTo>
                      <a:pt x="3915" y="2707"/>
                      <a:pt x="3457" y="2604"/>
                      <a:pt x="2997" y="2604"/>
                    </a:cubicBezTo>
                    <a:cubicBezTo>
                      <a:pt x="2436" y="2604"/>
                      <a:pt x="1871" y="2757"/>
                      <a:pt x="1393" y="3059"/>
                    </a:cubicBezTo>
                    <a:cubicBezTo>
                      <a:pt x="536" y="3618"/>
                      <a:pt x="0" y="4642"/>
                      <a:pt x="48" y="5666"/>
                    </a:cubicBezTo>
                    <a:cubicBezTo>
                      <a:pt x="227" y="9786"/>
                      <a:pt x="1596" y="13250"/>
                      <a:pt x="4441" y="16239"/>
                    </a:cubicBezTo>
                    <a:lnTo>
                      <a:pt x="16752" y="16060"/>
                    </a:lnTo>
                    <a:cubicBezTo>
                      <a:pt x="17669" y="15513"/>
                      <a:pt x="18276" y="14465"/>
                      <a:pt x="18288" y="13393"/>
                    </a:cubicBezTo>
                    <a:cubicBezTo>
                      <a:pt x="18300" y="12322"/>
                      <a:pt x="17800" y="11143"/>
                      <a:pt x="16883" y="10571"/>
                    </a:cubicBezTo>
                    <a:cubicBezTo>
                      <a:pt x="18098" y="9238"/>
                      <a:pt x="18062" y="6976"/>
                      <a:pt x="16836" y="5678"/>
                    </a:cubicBezTo>
                    <a:cubicBezTo>
                      <a:pt x="16092" y="4891"/>
                      <a:pt x="14969" y="4426"/>
                      <a:pt x="13890" y="4426"/>
                    </a:cubicBezTo>
                    <a:cubicBezTo>
                      <a:pt x="13173" y="4426"/>
                      <a:pt x="12474" y="4631"/>
                      <a:pt x="11918" y="5083"/>
                    </a:cubicBezTo>
                    <a:cubicBezTo>
                      <a:pt x="11859" y="3725"/>
                      <a:pt x="11407" y="2344"/>
                      <a:pt x="10490" y="1356"/>
                    </a:cubicBezTo>
                    <a:cubicBezTo>
                      <a:pt x="9720" y="527"/>
                      <a:pt x="8607" y="1"/>
                      <a:pt x="74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82" name="Google Shape;6082;p16"/>
            <p:cNvGrpSpPr/>
            <p:nvPr/>
          </p:nvGrpSpPr>
          <p:grpSpPr>
            <a:xfrm flipH="1">
              <a:off x="13675" y="-585052"/>
              <a:ext cx="8897343" cy="5705171"/>
              <a:chOff x="242275" y="-585052"/>
              <a:chExt cx="8897343" cy="5705171"/>
            </a:xfrm>
          </p:grpSpPr>
          <p:sp>
            <p:nvSpPr>
              <p:cNvPr id="6083" name="Google Shape;6083;p16"/>
              <p:cNvSpPr/>
              <p:nvPr/>
            </p:nvSpPr>
            <p:spPr>
              <a:xfrm>
                <a:off x="514253" y="-373127"/>
                <a:ext cx="8530635" cy="1157900"/>
              </a:xfrm>
              <a:custGeom>
                <a:avLst/>
                <a:gdLst/>
                <a:ahLst/>
                <a:cxnLst/>
                <a:rect l="l" t="t" r="r" b="b"/>
                <a:pathLst>
                  <a:path w="266916" h="46316" fill="none" extrusionOk="0">
                    <a:moveTo>
                      <a:pt x="1" y="1"/>
                    </a:moveTo>
                    <a:cubicBezTo>
                      <a:pt x="57782" y="33862"/>
                      <a:pt x="131005" y="46316"/>
                      <a:pt x="198811" y="33802"/>
                    </a:cubicBezTo>
                    <a:cubicBezTo>
                      <a:pt x="224017" y="29147"/>
                      <a:pt x="249425" y="20646"/>
                      <a:pt x="266915" y="3882"/>
                    </a:cubicBezTo>
                  </a:path>
                </a:pathLst>
              </a:custGeom>
              <a:noFill/>
              <a:ln w="9525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4" name="Google Shape;6084;p16"/>
              <p:cNvSpPr/>
              <p:nvPr/>
            </p:nvSpPr>
            <p:spPr>
              <a:xfrm>
                <a:off x="618922" y="-271027"/>
                <a:ext cx="8236444" cy="1126950"/>
              </a:xfrm>
              <a:custGeom>
                <a:avLst/>
                <a:gdLst/>
                <a:ahLst/>
                <a:cxnLst/>
                <a:rect l="l" t="t" r="r" b="b"/>
                <a:pathLst>
                  <a:path w="257711" h="45078" fill="none" extrusionOk="0">
                    <a:moveTo>
                      <a:pt x="0" y="0"/>
                    </a:moveTo>
                    <a:cubicBezTo>
                      <a:pt x="0" y="0"/>
                      <a:pt x="169962" y="45077"/>
                      <a:pt x="257711" y="4441"/>
                    </a:cubicBezTo>
                  </a:path>
                </a:pathLst>
              </a:custGeom>
              <a:noFill/>
              <a:ln w="9525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5" name="Google Shape;6085;p16"/>
              <p:cNvSpPr/>
              <p:nvPr/>
            </p:nvSpPr>
            <p:spPr>
              <a:xfrm>
                <a:off x="391750" y="-190952"/>
                <a:ext cx="6914514" cy="1560625"/>
              </a:xfrm>
              <a:custGeom>
                <a:avLst/>
                <a:gdLst/>
                <a:ahLst/>
                <a:cxnLst/>
                <a:rect l="l" t="t" r="r" b="b"/>
                <a:pathLst>
                  <a:path w="216349" h="62425" fill="none" extrusionOk="0">
                    <a:moveTo>
                      <a:pt x="215241" y="1607"/>
                    </a:moveTo>
                    <a:cubicBezTo>
                      <a:pt x="165318" y="36171"/>
                      <a:pt x="0" y="26063"/>
                      <a:pt x="0" y="26063"/>
                    </a:cubicBezTo>
                    <a:cubicBezTo>
                      <a:pt x="0" y="26063"/>
                      <a:pt x="140911" y="62424"/>
                      <a:pt x="216349" y="0"/>
                    </a:cubicBezTo>
                  </a:path>
                </a:pathLst>
              </a:custGeom>
              <a:noFill/>
              <a:ln w="952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6" name="Google Shape;6086;p16"/>
              <p:cNvSpPr/>
              <p:nvPr/>
            </p:nvSpPr>
            <p:spPr>
              <a:xfrm>
                <a:off x="405812" y="-585052"/>
                <a:ext cx="8733805" cy="1349900"/>
              </a:xfrm>
              <a:custGeom>
                <a:avLst/>
                <a:gdLst/>
                <a:ahLst/>
                <a:cxnLst/>
                <a:rect l="l" t="t" r="r" b="b"/>
                <a:pathLst>
                  <a:path w="273273" h="53996" fill="none" extrusionOk="0">
                    <a:moveTo>
                      <a:pt x="1" y="18717"/>
                    </a:moveTo>
                    <a:cubicBezTo>
                      <a:pt x="1" y="18717"/>
                      <a:pt x="52983" y="53995"/>
                      <a:pt x="156913" y="42125"/>
                    </a:cubicBezTo>
                    <a:cubicBezTo>
                      <a:pt x="256056" y="30790"/>
                      <a:pt x="273273" y="0"/>
                      <a:pt x="273273" y="0"/>
                    </a:cubicBezTo>
                  </a:path>
                </a:pathLst>
              </a:custGeom>
              <a:noFill/>
              <a:ln w="19050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087" name="Google Shape;6087;p16"/>
              <p:cNvGrpSpPr/>
              <p:nvPr/>
            </p:nvGrpSpPr>
            <p:grpSpPr>
              <a:xfrm>
                <a:off x="242275" y="-363875"/>
                <a:ext cx="257491" cy="5483993"/>
                <a:chOff x="242275" y="-363875"/>
                <a:chExt cx="257491" cy="5483993"/>
              </a:xfrm>
            </p:grpSpPr>
            <p:sp>
              <p:nvSpPr>
                <p:cNvPr id="6088" name="Google Shape;6088;p16"/>
                <p:cNvSpPr/>
                <p:nvPr/>
              </p:nvSpPr>
              <p:spPr>
                <a:xfrm>
                  <a:off x="242275" y="-363875"/>
                  <a:ext cx="255904" cy="5475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0" h="165609" extrusionOk="0">
                      <a:moveTo>
                        <a:pt x="4120" y="1"/>
                      </a:moveTo>
                      <a:lnTo>
                        <a:pt x="1" y="164640"/>
                      </a:lnTo>
                      <a:cubicBezTo>
                        <a:pt x="1465" y="165200"/>
                        <a:pt x="2680" y="165473"/>
                        <a:pt x="3668" y="165569"/>
                      </a:cubicBezTo>
                      <a:cubicBezTo>
                        <a:pt x="3955" y="165596"/>
                        <a:pt x="4223" y="165608"/>
                        <a:pt x="4474" y="165608"/>
                      </a:cubicBezTo>
                      <a:cubicBezTo>
                        <a:pt x="6963" y="165608"/>
                        <a:pt x="7740" y="164390"/>
                        <a:pt x="7740" y="164390"/>
                      </a:cubicBezTo>
                      <a:lnTo>
                        <a:pt x="7490" y="12955"/>
                      </a:lnTo>
                      <a:lnTo>
                        <a:pt x="747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9" name="Google Shape;6089;p16"/>
                <p:cNvSpPr/>
                <p:nvPr/>
              </p:nvSpPr>
              <p:spPr>
                <a:xfrm>
                  <a:off x="363520" y="64432"/>
                  <a:ext cx="134664" cy="5055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152913" extrusionOk="0">
                      <a:moveTo>
                        <a:pt x="4073" y="151436"/>
                      </a:moveTo>
                      <a:cubicBezTo>
                        <a:pt x="4073" y="151436"/>
                        <a:pt x="3132" y="152912"/>
                        <a:pt x="1" y="152615"/>
                      </a:cubicBezTo>
                      <a:lnTo>
                        <a:pt x="382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0" name="Google Shape;6090;p16"/>
                <p:cNvSpPr/>
                <p:nvPr/>
              </p:nvSpPr>
              <p:spPr>
                <a:xfrm>
                  <a:off x="261948" y="4249865"/>
                  <a:ext cx="237819" cy="272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93" h="823" fill="none" extrusionOk="0">
                      <a:moveTo>
                        <a:pt x="1" y="1"/>
                      </a:moveTo>
                      <a:cubicBezTo>
                        <a:pt x="1" y="1"/>
                        <a:pt x="4894" y="822"/>
                        <a:pt x="7192" y="48"/>
                      </a:cubicBezTo>
                    </a:path>
                  </a:pathLst>
                </a:custGeom>
                <a:solidFill>
                  <a:schemeClr val="accent5"/>
                </a:solidFill>
                <a:ln w="3575" cap="flat" cmpd="sng">
                  <a:solidFill>
                    <a:srgbClr val="7659EF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1" name="Google Shape;6091;p16"/>
                <p:cNvSpPr/>
                <p:nvPr/>
              </p:nvSpPr>
              <p:spPr>
                <a:xfrm>
                  <a:off x="282811" y="3499551"/>
                  <a:ext cx="209848" cy="291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882" fill="none" extrusionOk="0">
                      <a:moveTo>
                        <a:pt x="1" y="0"/>
                      </a:moveTo>
                      <a:cubicBezTo>
                        <a:pt x="1" y="0"/>
                        <a:pt x="3609" y="881"/>
                        <a:pt x="6347" y="0"/>
                      </a:cubicBezTo>
                    </a:path>
                  </a:pathLst>
                </a:custGeom>
                <a:solidFill>
                  <a:schemeClr val="accent5"/>
                </a:solidFill>
                <a:ln w="3575" cap="flat" cmpd="sng">
                  <a:solidFill>
                    <a:srgbClr val="7659EF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092" name="Google Shape;6092;p16"/>
            <p:cNvGrpSpPr/>
            <p:nvPr/>
          </p:nvGrpSpPr>
          <p:grpSpPr>
            <a:xfrm>
              <a:off x="7524081" y="3648071"/>
              <a:ext cx="1735540" cy="1571632"/>
              <a:chOff x="6097175" y="3622400"/>
              <a:chExt cx="1387100" cy="1256100"/>
            </a:xfrm>
          </p:grpSpPr>
          <p:sp>
            <p:nvSpPr>
              <p:cNvPr id="6093" name="Google Shape;6093;p16"/>
              <p:cNvSpPr/>
              <p:nvPr/>
            </p:nvSpPr>
            <p:spPr>
              <a:xfrm>
                <a:off x="6097175" y="4387275"/>
                <a:ext cx="1041225" cy="464550"/>
              </a:xfrm>
              <a:custGeom>
                <a:avLst/>
                <a:gdLst/>
                <a:ahLst/>
                <a:cxnLst/>
                <a:rect l="l" t="t" r="r" b="b"/>
                <a:pathLst>
                  <a:path w="41649" h="18582" extrusionOk="0">
                    <a:moveTo>
                      <a:pt x="18540" y="1"/>
                    </a:moveTo>
                    <a:cubicBezTo>
                      <a:pt x="17875" y="1"/>
                      <a:pt x="17211" y="41"/>
                      <a:pt x="16550" y="132"/>
                    </a:cubicBezTo>
                    <a:cubicBezTo>
                      <a:pt x="15336" y="298"/>
                      <a:pt x="14217" y="739"/>
                      <a:pt x="13002" y="846"/>
                    </a:cubicBezTo>
                    <a:cubicBezTo>
                      <a:pt x="11574" y="953"/>
                      <a:pt x="10359" y="834"/>
                      <a:pt x="9157" y="1715"/>
                    </a:cubicBezTo>
                    <a:cubicBezTo>
                      <a:pt x="8061" y="2525"/>
                      <a:pt x="7418" y="3822"/>
                      <a:pt x="7490" y="5108"/>
                    </a:cubicBezTo>
                    <a:cubicBezTo>
                      <a:pt x="5680" y="5573"/>
                      <a:pt x="3811" y="6061"/>
                      <a:pt x="2370" y="7168"/>
                    </a:cubicBezTo>
                    <a:cubicBezTo>
                      <a:pt x="917" y="8263"/>
                      <a:pt x="1" y="10157"/>
                      <a:pt x="691" y="11752"/>
                    </a:cubicBezTo>
                    <a:cubicBezTo>
                      <a:pt x="1458" y="13531"/>
                      <a:pt x="3792" y="14254"/>
                      <a:pt x="5874" y="14254"/>
                    </a:cubicBezTo>
                    <a:cubicBezTo>
                      <a:pt x="5925" y="14254"/>
                      <a:pt x="5975" y="14253"/>
                      <a:pt x="6025" y="14252"/>
                    </a:cubicBezTo>
                    <a:cubicBezTo>
                      <a:pt x="7740" y="14224"/>
                      <a:pt x="9447" y="13856"/>
                      <a:pt x="11147" y="13856"/>
                    </a:cubicBezTo>
                    <a:cubicBezTo>
                      <a:pt x="11559" y="13856"/>
                      <a:pt x="11971" y="13877"/>
                      <a:pt x="12383" y="13931"/>
                    </a:cubicBezTo>
                    <a:cubicBezTo>
                      <a:pt x="12514" y="14990"/>
                      <a:pt x="13348" y="15895"/>
                      <a:pt x="14336" y="16455"/>
                    </a:cubicBezTo>
                    <a:cubicBezTo>
                      <a:pt x="15336" y="17015"/>
                      <a:pt x="16491" y="17265"/>
                      <a:pt x="17634" y="17479"/>
                    </a:cubicBezTo>
                    <a:cubicBezTo>
                      <a:pt x="21496" y="18214"/>
                      <a:pt x="25441" y="18581"/>
                      <a:pt x="29386" y="18581"/>
                    </a:cubicBezTo>
                    <a:cubicBezTo>
                      <a:pt x="32470" y="18581"/>
                      <a:pt x="35555" y="18357"/>
                      <a:pt x="38601" y="17908"/>
                    </a:cubicBezTo>
                    <a:cubicBezTo>
                      <a:pt x="39506" y="17765"/>
                      <a:pt x="40494" y="17574"/>
                      <a:pt x="41077" y="16907"/>
                    </a:cubicBezTo>
                    <a:cubicBezTo>
                      <a:pt x="41565" y="16348"/>
                      <a:pt x="41649" y="15574"/>
                      <a:pt x="41613" y="14860"/>
                    </a:cubicBezTo>
                    <a:cubicBezTo>
                      <a:pt x="41482" y="11288"/>
                      <a:pt x="39172" y="7990"/>
                      <a:pt x="36136" y="5739"/>
                    </a:cubicBezTo>
                    <a:cubicBezTo>
                      <a:pt x="33100" y="3501"/>
                      <a:pt x="29385" y="2179"/>
                      <a:pt x="25647" y="1155"/>
                    </a:cubicBezTo>
                    <a:cubicBezTo>
                      <a:pt x="23362" y="531"/>
                      <a:pt x="20945" y="1"/>
                      <a:pt x="185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4" name="Google Shape;6094;p16"/>
              <p:cNvSpPr/>
              <p:nvPr/>
            </p:nvSpPr>
            <p:spPr>
              <a:xfrm>
                <a:off x="6377875" y="3622400"/>
                <a:ext cx="1106400" cy="867950"/>
              </a:xfrm>
              <a:custGeom>
                <a:avLst/>
                <a:gdLst/>
                <a:ahLst/>
                <a:cxnLst/>
                <a:rect l="l" t="t" r="r" b="b"/>
                <a:pathLst>
                  <a:path w="44256" h="34718" extrusionOk="0">
                    <a:moveTo>
                      <a:pt x="32902" y="0"/>
                    </a:moveTo>
                    <a:cubicBezTo>
                      <a:pt x="31409" y="0"/>
                      <a:pt x="29914" y="415"/>
                      <a:pt x="28659" y="1223"/>
                    </a:cubicBezTo>
                    <a:cubicBezTo>
                      <a:pt x="26587" y="2544"/>
                      <a:pt x="24599" y="4914"/>
                      <a:pt x="24479" y="7378"/>
                    </a:cubicBezTo>
                    <a:cubicBezTo>
                      <a:pt x="23931" y="5885"/>
                      <a:pt x="22360" y="4868"/>
                      <a:pt x="20786" y="4868"/>
                    </a:cubicBezTo>
                    <a:cubicBezTo>
                      <a:pt x="20515" y="4868"/>
                      <a:pt x="20245" y="4899"/>
                      <a:pt x="19979" y="4961"/>
                    </a:cubicBezTo>
                    <a:cubicBezTo>
                      <a:pt x="18169" y="5390"/>
                      <a:pt x="16586" y="6974"/>
                      <a:pt x="16788" y="8819"/>
                    </a:cubicBezTo>
                    <a:cubicBezTo>
                      <a:pt x="15133" y="6463"/>
                      <a:pt x="12790" y="4107"/>
                      <a:pt x="9952" y="4107"/>
                    </a:cubicBezTo>
                    <a:cubicBezTo>
                      <a:pt x="9850" y="4107"/>
                      <a:pt x="9748" y="4110"/>
                      <a:pt x="9644" y="4116"/>
                    </a:cubicBezTo>
                    <a:cubicBezTo>
                      <a:pt x="6680" y="4295"/>
                      <a:pt x="4453" y="7200"/>
                      <a:pt x="4001" y="10141"/>
                    </a:cubicBezTo>
                    <a:cubicBezTo>
                      <a:pt x="3548" y="13081"/>
                      <a:pt x="4441" y="16046"/>
                      <a:pt x="5334" y="18880"/>
                    </a:cubicBezTo>
                    <a:cubicBezTo>
                      <a:pt x="3179" y="19106"/>
                      <a:pt x="1238" y="20725"/>
                      <a:pt x="619" y="22797"/>
                    </a:cubicBezTo>
                    <a:cubicBezTo>
                      <a:pt x="0" y="24869"/>
                      <a:pt x="727" y="27274"/>
                      <a:pt x="2405" y="28655"/>
                    </a:cubicBezTo>
                    <a:cubicBezTo>
                      <a:pt x="1596" y="30048"/>
                      <a:pt x="1834" y="31965"/>
                      <a:pt x="2953" y="33108"/>
                    </a:cubicBezTo>
                    <a:cubicBezTo>
                      <a:pt x="3657" y="33826"/>
                      <a:pt x="4659" y="34208"/>
                      <a:pt x="5655" y="34208"/>
                    </a:cubicBezTo>
                    <a:cubicBezTo>
                      <a:pt x="6260" y="34208"/>
                      <a:pt x="6863" y="34067"/>
                      <a:pt x="7394" y="33775"/>
                    </a:cubicBezTo>
                    <a:cubicBezTo>
                      <a:pt x="10737" y="34316"/>
                      <a:pt x="14351" y="34718"/>
                      <a:pt x="17944" y="34718"/>
                    </a:cubicBezTo>
                    <a:cubicBezTo>
                      <a:pt x="23116" y="34718"/>
                      <a:pt x="28246" y="33886"/>
                      <a:pt x="32469" y="31441"/>
                    </a:cubicBezTo>
                    <a:cubicBezTo>
                      <a:pt x="40172" y="26988"/>
                      <a:pt x="44256" y="17070"/>
                      <a:pt x="41910" y="8486"/>
                    </a:cubicBezTo>
                    <a:cubicBezTo>
                      <a:pt x="40993" y="5128"/>
                      <a:pt x="38969" y="1818"/>
                      <a:pt x="35743" y="532"/>
                    </a:cubicBezTo>
                    <a:cubicBezTo>
                      <a:pt x="34842" y="176"/>
                      <a:pt x="33873" y="0"/>
                      <a:pt x="3290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5" name="Google Shape;6095;p16"/>
              <p:cNvSpPr/>
              <p:nvPr/>
            </p:nvSpPr>
            <p:spPr>
              <a:xfrm>
                <a:off x="6523125" y="3865150"/>
                <a:ext cx="872450" cy="730475"/>
              </a:xfrm>
              <a:custGeom>
                <a:avLst/>
                <a:gdLst/>
                <a:ahLst/>
                <a:cxnLst/>
                <a:rect l="l" t="t" r="r" b="b"/>
                <a:pathLst>
                  <a:path w="34898" h="29219" extrusionOk="0">
                    <a:moveTo>
                      <a:pt x="27943" y="1"/>
                    </a:moveTo>
                    <a:cubicBezTo>
                      <a:pt x="25745" y="1"/>
                      <a:pt x="23688" y="1414"/>
                      <a:pt x="22599" y="3312"/>
                    </a:cubicBezTo>
                    <a:cubicBezTo>
                      <a:pt x="21854" y="2693"/>
                      <a:pt x="20885" y="2358"/>
                      <a:pt x="19918" y="2358"/>
                    </a:cubicBezTo>
                    <a:cubicBezTo>
                      <a:pt x="19603" y="2358"/>
                      <a:pt x="19287" y="2393"/>
                      <a:pt x="18979" y="2467"/>
                    </a:cubicBezTo>
                    <a:cubicBezTo>
                      <a:pt x="17741" y="2776"/>
                      <a:pt x="16657" y="3693"/>
                      <a:pt x="16157" y="4872"/>
                    </a:cubicBezTo>
                    <a:cubicBezTo>
                      <a:pt x="15062" y="3741"/>
                      <a:pt x="13883" y="2609"/>
                      <a:pt x="12443" y="1967"/>
                    </a:cubicBezTo>
                    <a:cubicBezTo>
                      <a:pt x="11719" y="1640"/>
                      <a:pt x="10916" y="1453"/>
                      <a:pt x="10127" y="1453"/>
                    </a:cubicBezTo>
                    <a:cubicBezTo>
                      <a:pt x="9332" y="1453"/>
                      <a:pt x="8552" y="1643"/>
                      <a:pt x="7882" y="2074"/>
                    </a:cubicBezTo>
                    <a:cubicBezTo>
                      <a:pt x="5977" y="3324"/>
                      <a:pt x="5668" y="6050"/>
                      <a:pt x="6251" y="8241"/>
                    </a:cubicBezTo>
                    <a:cubicBezTo>
                      <a:pt x="6239" y="8241"/>
                      <a:pt x="6226" y="8241"/>
                      <a:pt x="6214" y="8241"/>
                    </a:cubicBezTo>
                    <a:cubicBezTo>
                      <a:pt x="4822" y="8241"/>
                      <a:pt x="3457" y="8894"/>
                      <a:pt x="2572" y="9968"/>
                    </a:cubicBezTo>
                    <a:cubicBezTo>
                      <a:pt x="1691" y="11051"/>
                      <a:pt x="1334" y="12551"/>
                      <a:pt x="1632" y="13909"/>
                    </a:cubicBezTo>
                    <a:cubicBezTo>
                      <a:pt x="1775" y="14551"/>
                      <a:pt x="2048" y="15206"/>
                      <a:pt x="1905" y="15837"/>
                    </a:cubicBezTo>
                    <a:cubicBezTo>
                      <a:pt x="1798" y="16302"/>
                      <a:pt x="1489" y="16695"/>
                      <a:pt x="1251" y="17099"/>
                    </a:cubicBezTo>
                    <a:cubicBezTo>
                      <a:pt x="0" y="19278"/>
                      <a:pt x="1048" y="22433"/>
                      <a:pt x="3346" y="23433"/>
                    </a:cubicBezTo>
                    <a:lnTo>
                      <a:pt x="5739" y="26874"/>
                    </a:lnTo>
                    <a:cubicBezTo>
                      <a:pt x="8612" y="28439"/>
                      <a:pt x="11880" y="29218"/>
                      <a:pt x="15148" y="29218"/>
                    </a:cubicBezTo>
                    <a:cubicBezTo>
                      <a:pt x="18692" y="29218"/>
                      <a:pt x="22236" y="28303"/>
                      <a:pt x="25277" y="26481"/>
                    </a:cubicBezTo>
                    <a:cubicBezTo>
                      <a:pt x="31123" y="22981"/>
                      <a:pt x="34898" y="16266"/>
                      <a:pt x="34850" y="9444"/>
                    </a:cubicBezTo>
                    <a:cubicBezTo>
                      <a:pt x="34826" y="7301"/>
                      <a:pt x="34433" y="5098"/>
                      <a:pt x="33302" y="3276"/>
                    </a:cubicBezTo>
                    <a:cubicBezTo>
                      <a:pt x="32171" y="1443"/>
                      <a:pt x="30195" y="50"/>
                      <a:pt x="28052" y="2"/>
                    </a:cubicBezTo>
                    <a:cubicBezTo>
                      <a:pt x="28015" y="1"/>
                      <a:pt x="27979" y="1"/>
                      <a:pt x="279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6" name="Google Shape;6096;p16"/>
              <p:cNvSpPr/>
              <p:nvPr/>
            </p:nvSpPr>
            <p:spPr>
              <a:xfrm>
                <a:off x="6514190" y="4166940"/>
                <a:ext cx="970050" cy="691400"/>
              </a:xfrm>
              <a:custGeom>
                <a:avLst/>
                <a:gdLst/>
                <a:ahLst/>
                <a:cxnLst/>
                <a:rect l="l" t="t" r="r" b="b"/>
                <a:pathLst>
                  <a:path w="34850" h="27656" extrusionOk="0">
                    <a:moveTo>
                      <a:pt x="28819" y="0"/>
                    </a:moveTo>
                    <a:cubicBezTo>
                      <a:pt x="28055" y="0"/>
                      <a:pt x="27292" y="110"/>
                      <a:pt x="26563" y="336"/>
                    </a:cubicBezTo>
                    <a:cubicBezTo>
                      <a:pt x="24170" y="1063"/>
                      <a:pt x="22182" y="3003"/>
                      <a:pt x="21396" y="5373"/>
                    </a:cubicBezTo>
                    <a:cubicBezTo>
                      <a:pt x="20523" y="3955"/>
                      <a:pt x="18883" y="3056"/>
                      <a:pt x="17227" y="3056"/>
                    </a:cubicBezTo>
                    <a:cubicBezTo>
                      <a:pt x="17144" y="3056"/>
                      <a:pt x="17061" y="3058"/>
                      <a:pt x="16979" y="3063"/>
                    </a:cubicBezTo>
                    <a:cubicBezTo>
                      <a:pt x="15240" y="3158"/>
                      <a:pt x="13585" y="4265"/>
                      <a:pt x="12835" y="5837"/>
                    </a:cubicBezTo>
                    <a:cubicBezTo>
                      <a:pt x="11811" y="4108"/>
                      <a:pt x="9793" y="3089"/>
                      <a:pt x="7798" y="3089"/>
                    </a:cubicBezTo>
                    <a:cubicBezTo>
                      <a:pt x="6964" y="3089"/>
                      <a:pt x="6133" y="3267"/>
                      <a:pt x="5382" y="3646"/>
                    </a:cubicBezTo>
                    <a:cubicBezTo>
                      <a:pt x="2834" y="4932"/>
                      <a:pt x="1584" y="8313"/>
                      <a:pt x="2691" y="10933"/>
                    </a:cubicBezTo>
                    <a:cubicBezTo>
                      <a:pt x="1691" y="11040"/>
                      <a:pt x="727" y="11492"/>
                      <a:pt x="0" y="12183"/>
                    </a:cubicBezTo>
                    <a:cubicBezTo>
                      <a:pt x="0" y="12445"/>
                      <a:pt x="12" y="12707"/>
                      <a:pt x="48" y="12969"/>
                    </a:cubicBezTo>
                    <a:cubicBezTo>
                      <a:pt x="357" y="15850"/>
                      <a:pt x="2691" y="18053"/>
                      <a:pt x="5037" y="19732"/>
                    </a:cubicBezTo>
                    <a:cubicBezTo>
                      <a:pt x="11537" y="24387"/>
                      <a:pt x="19360" y="27161"/>
                      <a:pt x="27337" y="27625"/>
                    </a:cubicBezTo>
                    <a:cubicBezTo>
                      <a:pt x="27664" y="27644"/>
                      <a:pt x="27998" y="27656"/>
                      <a:pt x="28334" y="27656"/>
                    </a:cubicBezTo>
                    <a:cubicBezTo>
                      <a:pt x="30132" y="27656"/>
                      <a:pt x="31993" y="27323"/>
                      <a:pt x="33076" y="25959"/>
                    </a:cubicBezTo>
                    <a:cubicBezTo>
                      <a:pt x="34005" y="24804"/>
                      <a:pt x="34100" y="23208"/>
                      <a:pt x="34171" y="21720"/>
                    </a:cubicBezTo>
                    <a:cubicBezTo>
                      <a:pt x="34421" y="15410"/>
                      <a:pt x="34505" y="9052"/>
                      <a:pt x="34850" y="2741"/>
                    </a:cubicBezTo>
                    <a:cubicBezTo>
                      <a:pt x="34493" y="2337"/>
                      <a:pt x="34100" y="1956"/>
                      <a:pt x="33659" y="1622"/>
                    </a:cubicBezTo>
                    <a:cubicBezTo>
                      <a:pt x="32288" y="565"/>
                      <a:pt x="30550" y="0"/>
                      <a:pt x="288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7" name="Google Shape;6097;p16"/>
              <p:cNvSpPr/>
              <p:nvPr/>
            </p:nvSpPr>
            <p:spPr>
              <a:xfrm>
                <a:off x="6725225" y="4027400"/>
                <a:ext cx="517950" cy="781525"/>
              </a:xfrm>
              <a:custGeom>
                <a:avLst/>
                <a:gdLst/>
                <a:ahLst/>
                <a:cxnLst/>
                <a:rect l="l" t="t" r="r" b="b"/>
                <a:pathLst>
                  <a:path w="20718" h="31261" extrusionOk="0">
                    <a:moveTo>
                      <a:pt x="1935" y="1"/>
                    </a:moveTo>
                    <a:cubicBezTo>
                      <a:pt x="1344" y="1"/>
                      <a:pt x="738" y="254"/>
                      <a:pt x="441" y="751"/>
                    </a:cubicBezTo>
                    <a:cubicBezTo>
                      <a:pt x="215" y="1120"/>
                      <a:pt x="191" y="1584"/>
                      <a:pt x="179" y="2013"/>
                    </a:cubicBezTo>
                    <a:cubicBezTo>
                      <a:pt x="1" y="8109"/>
                      <a:pt x="1751" y="14241"/>
                      <a:pt x="5097" y="19337"/>
                    </a:cubicBezTo>
                    <a:cubicBezTo>
                      <a:pt x="7014" y="22266"/>
                      <a:pt x="9466" y="24849"/>
                      <a:pt x="12276" y="26945"/>
                    </a:cubicBezTo>
                    <a:cubicBezTo>
                      <a:pt x="13705" y="28016"/>
                      <a:pt x="15241" y="28957"/>
                      <a:pt x="16836" y="29755"/>
                    </a:cubicBezTo>
                    <a:cubicBezTo>
                      <a:pt x="17701" y="30187"/>
                      <a:pt x="18972" y="31260"/>
                      <a:pt x="20058" y="31260"/>
                    </a:cubicBezTo>
                    <a:cubicBezTo>
                      <a:pt x="20288" y="31260"/>
                      <a:pt x="20510" y="31212"/>
                      <a:pt x="20718" y="31100"/>
                    </a:cubicBezTo>
                    <a:cubicBezTo>
                      <a:pt x="19551" y="25194"/>
                      <a:pt x="18384" y="19396"/>
                      <a:pt x="15717" y="13943"/>
                    </a:cubicBezTo>
                    <a:cubicBezTo>
                      <a:pt x="13098" y="8561"/>
                      <a:pt x="9157" y="3692"/>
                      <a:pt x="3966" y="703"/>
                    </a:cubicBezTo>
                    <a:cubicBezTo>
                      <a:pt x="3406" y="382"/>
                      <a:pt x="2799" y="72"/>
                      <a:pt x="2156" y="13"/>
                    </a:cubicBezTo>
                    <a:cubicBezTo>
                      <a:pt x="2083" y="5"/>
                      <a:pt x="2009" y="1"/>
                      <a:pt x="19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8" name="Google Shape;6098;p16"/>
              <p:cNvSpPr/>
              <p:nvPr/>
            </p:nvSpPr>
            <p:spPr>
              <a:xfrm>
                <a:off x="6758575" y="4047650"/>
                <a:ext cx="484600" cy="757250"/>
              </a:xfrm>
              <a:custGeom>
                <a:avLst/>
                <a:gdLst/>
                <a:ahLst/>
                <a:cxnLst/>
                <a:rect l="l" t="t" r="r" b="b"/>
                <a:pathLst>
                  <a:path w="19384" h="30290" fill="none" extrusionOk="0">
                    <a:moveTo>
                      <a:pt x="0" y="1"/>
                    </a:moveTo>
                    <a:cubicBezTo>
                      <a:pt x="0" y="1"/>
                      <a:pt x="14836" y="24825"/>
                      <a:pt x="19384" y="30290"/>
                    </a:cubicBez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9" name="Google Shape;6099;p16"/>
              <p:cNvSpPr/>
              <p:nvPr/>
            </p:nvSpPr>
            <p:spPr>
              <a:xfrm>
                <a:off x="6758575" y="4119975"/>
                <a:ext cx="1152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4609" h="3537" fill="none" extrusionOk="0">
                    <a:moveTo>
                      <a:pt x="0" y="2311"/>
                    </a:moveTo>
                    <a:lnTo>
                      <a:pt x="3965" y="3537"/>
                    </a:lnTo>
                    <a:lnTo>
                      <a:pt x="4608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0" name="Google Shape;6100;p16"/>
              <p:cNvSpPr/>
              <p:nvPr/>
            </p:nvSpPr>
            <p:spPr>
              <a:xfrm>
                <a:off x="6790725" y="4221775"/>
                <a:ext cx="184575" cy="116425"/>
              </a:xfrm>
              <a:custGeom>
                <a:avLst/>
                <a:gdLst/>
                <a:ahLst/>
                <a:cxnLst/>
                <a:rect l="l" t="t" r="r" b="b"/>
                <a:pathLst>
                  <a:path w="7383" h="4657" fill="none" extrusionOk="0">
                    <a:moveTo>
                      <a:pt x="0" y="3382"/>
                    </a:moveTo>
                    <a:lnTo>
                      <a:pt x="5775" y="4656"/>
                    </a:lnTo>
                    <a:lnTo>
                      <a:pt x="7382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1" name="Google Shape;6101;p16"/>
              <p:cNvSpPr/>
              <p:nvPr/>
            </p:nvSpPr>
            <p:spPr>
              <a:xfrm>
                <a:off x="6873775" y="4363750"/>
                <a:ext cx="194075" cy="111050"/>
              </a:xfrm>
              <a:custGeom>
                <a:avLst/>
                <a:gdLst/>
                <a:ahLst/>
                <a:cxnLst/>
                <a:rect l="l" t="t" r="r" b="b"/>
                <a:pathLst>
                  <a:path w="7763" h="4442" fill="none" extrusionOk="0">
                    <a:moveTo>
                      <a:pt x="0" y="3537"/>
                    </a:moveTo>
                    <a:lnTo>
                      <a:pt x="5882" y="4442"/>
                    </a:lnTo>
                    <a:lnTo>
                      <a:pt x="7763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2" name="Google Shape;6102;p16"/>
              <p:cNvSpPr/>
              <p:nvPr/>
            </p:nvSpPr>
            <p:spPr>
              <a:xfrm>
                <a:off x="6987475" y="4505750"/>
                <a:ext cx="145875" cy="105675"/>
              </a:xfrm>
              <a:custGeom>
                <a:avLst/>
                <a:gdLst/>
                <a:ahLst/>
                <a:cxnLst/>
                <a:rect l="l" t="t" r="r" b="b"/>
                <a:pathLst>
                  <a:path w="5835" h="4227" fill="none" extrusionOk="0">
                    <a:moveTo>
                      <a:pt x="0" y="3370"/>
                    </a:moveTo>
                    <a:lnTo>
                      <a:pt x="4822" y="4227"/>
                    </a:lnTo>
                    <a:lnTo>
                      <a:pt x="5834" y="0"/>
                    </a:lnTo>
                  </a:path>
                </a:pathLst>
              </a:custGeom>
              <a:noFill/>
              <a:ln w="2375" cap="rnd" cmpd="sng">
                <a:solidFill>
                  <a:srgbClr val="BDB2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3" name="Google Shape;6103;p16"/>
              <p:cNvSpPr/>
              <p:nvPr/>
            </p:nvSpPr>
            <p:spPr>
              <a:xfrm>
                <a:off x="6598725" y="4420475"/>
                <a:ext cx="826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18321" extrusionOk="0">
                    <a:moveTo>
                      <a:pt x="3522" y="0"/>
                    </a:moveTo>
                    <a:cubicBezTo>
                      <a:pt x="3348" y="0"/>
                      <a:pt x="3175" y="2"/>
                      <a:pt x="3001" y="6"/>
                    </a:cubicBezTo>
                    <a:cubicBezTo>
                      <a:pt x="2346" y="18"/>
                      <a:pt x="1668" y="66"/>
                      <a:pt x="1084" y="351"/>
                    </a:cubicBezTo>
                    <a:cubicBezTo>
                      <a:pt x="489" y="637"/>
                      <a:pt x="1" y="1209"/>
                      <a:pt x="1" y="1863"/>
                    </a:cubicBezTo>
                    <a:cubicBezTo>
                      <a:pt x="1" y="2304"/>
                      <a:pt x="215" y="2709"/>
                      <a:pt x="429" y="3090"/>
                    </a:cubicBezTo>
                    <a:cubicBezTo>
                      <a:pt x="3430" y="8388"/>
                      <a:pt x="8097" y="12746"/>
                      <a:pt x="13586" y="15377"/>
                    </a:cubicBezTo>
                    <a:cubicBezTo>
                      <a:pt x="16753" y="16889"/>
                      <a:pt x="20182" y="17842"/>
                      <a:pt x="23670" y="18175"/>
                    </a:cubicBezTo>
                    <a:cubicBezTo>
                      <a:pt x="24640" y="18273"/>
                      <a:pt x="25616" y="18320"/>
                      <a:pt x="26594" y="18320"/>
                    </a:cubicBezTo>
                    <a:cubicBezTo>
                      <a:pt x="27405" y="18320"/>
                      <a:pt x="28218" y="18287"/>
                      <a:pt x="29028" y="18223"/>
                    </a:cubicBezTo>
                    <a:cubicBezTo>
                      <a:pt x="29180" y="18210"/>
                      <a:pt x="29350" y="18206"/>
                      <a:pt x="29530" y="18206"/>
                    </a:cubicBezTo>
                    <a:cubicBezTo>
                      <a:pt x="29837" y="18206"/>
                      <a:pt x="30176" y="18218"/>
                      <a:pt x="30522" y="18218"/>
                    </a:cubicBezTo>
                    <a:cubicBezTo>
                      <a:pt x="31531" y="18218"/>
                      <a:pt x="32593" y="18121"/>
                      <a:pt x="33041" y="17365"/>
                    </a:cubicBezTo>
                    <a:cubicBezTo>
                      <a:pt x="28992" y="12924"/>
                      <a:pt x="24992" y="8567"/>
                      <a:pt x="19908" y="5269"/>
                    </a:cubicBezTo>
                    <a:cubicBezTo>
                      <a:pt x="15018" y="2112"/>
                      <a:pt x="9330" y="0"/>
                      <a:pt x="3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4" name="Google Shape;6104;p16"/>
              <p:cNvSpPr/>
              <p:nvPr/>
            </p:nvSpPr>
            <p:spPr>
              <a:xfrm>
                <a:off x="6618675" y="4456925"/>
                <a:ext cx="806075" cy="398000"/>
              </a:xfrm>
              <a:custGeom>
                <a:avLst/>
                <a:gdLst/>
                <a:ahLst/>
                <a:cxnLst/>
                <a:rect l="l" t="t" r="r" b="b"/>
                <a:pathLst>
                  <a:path w="32243" h="15920" fill="none" extrusionOk="0">
                    <a:moveTo>
                      <a:pt x="0" y="1"/>
                    </a:moveTo>
                    <a:cubicBezTo>
                      <a:pt x="0" y="1"/>
                      <a:pt x="25527" y="13586"/>
                      <a:pt x="32243" y="15919"/>
                    </a:cubicBez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5" name="Google Shape;6105;p16"/>
              <p:cNvSpPr/>
              <p:nvPr/>
            </p:nvSpPr>
            <p:spPr>
              <a:xfrm>
                <a:off x="6685650" y="4459300"/>
                <a:ext cx="100925" cy="10897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359" fill="none" extrusionOk="0">
                    <a:moveTo>
                      <a:pt x="0" y="4359"/>
                    </a:moveTo>
                    <a:lnTo>
                      <a:pt x="4037" y="3358"/>
                    </a:lnTo>
                    <a:lnTo>
                      <a:pt x="2763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6" name="Google Shape;6106;p16"/>
              <p:cNvSpPr/>
              <p:nvPr/>
            </p:nvSpPr>
            <p:spPr>
              <a:xfrm>
                <a:off x="6779700" y="4493825"/>
                <a:ext cx="140525" cy="1679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6717" fill="none" extrusionOk="0">
                    <a:moveTo>
                      <a:pt x="1" y="6716"/>
                    </a:moveTo>
                    <a:lnTo>
                      <a:pt x="5620" y="4823"/>
                    </a:lnTo>
                    <a:lnTo>
                      <a:pt x="4585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7" name="Google Shape;6107;p16"/>
              <p:cNvSpPr/>
              <p:nvPr/>
            </p:nvSpPr>
            <p:spPr>
              <a:xfrm>
                <a:off x="6926150" y="4567650"/>
                <a:ext cx="137850" cy="175950"/>
              </a:xfrm>
              <a:custGeom>
                <a:avLst/>
                <a:gdLst/>
                <a:ahLst/>
                <a:cxnLst/>
                <a:rect l="l" t="t" r="r" b="b"/>
                <a:pathLst>
                  <a:path w="5514" h="7038" fill="none" extrusionOk="0">
                    <a:moveTo>
                      <a:pt x="1" y="7037"/>
                    </a:moveTo>
                    <a:lnTo>
                      <a:pt x="5513" y="4775"/>
                    </a:lnTo>
                    <a:lnTo>
                      <a:pt x="4823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8" name="Google Shape;6108;p16"/>
              <p:cNvSpPr/>
              <p:nvPr/>
            </p:nvSpPr>
            <p:spPr>
              <a:xfrm>
                <a:off x="7094925" y="4655475"/>
                <a:ext cx="114325" cy="147650"/>
              </a:xfrm>
              <a:custGeom>
                <a:avLst/>
                <a:gdLst/>
                <a:ahLst/>
                <a:cxnLst/>
                <a:rect l="l" t="t" r="r" b="b"/>
                <a:pathLst>
                  <a:path w="4573" h="5906" fill="none" extrusionOk="0">
                    <a:moveTo>
                      <a:pt x="0" y="5906"/>
                    </a:moveTo>
                    <a:lnTo>
                      <a:pt x="4572" y="4143"/>
                    </a:lnTo>
                    <a:lnTo>
                      <a:pt x="3251" y="0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9" name="Google Shape;6109;p16"/>
              <p:cNvSpPr/>
              <p:nvPr/>
            </p:nvSpPr>
            <p:spPr>
              <a:xfrm>
                <a:off x="7000575" y="3899125"/>
                <a:ext cx="351850" cy="890775"/>
              </a:xfrm>
              <a:custGeom>
                <a:avLst/>
                <a:gdLst/>
                <a:ahLst/>
                <a:cxnLst/>
                <a:rect l="l" t="t" r="r" b="b"/>
                <a:pathLst>
                  <a:path w="14074" h="35631" extrusionOk="0">
                    <a:moveTo>
                      <a:pt x="4127" y="1"/>
                    </a:moveTo>
                    <a:cubicBezTo>
                      <a:pt x="3764" y="1"/>
                      <a:pt x="3408" y="104"/>
                      <a:pt x="3131" y="334"/>
                    </a:cubicBezTo>
                    <a:cubicBezTo>
                      <a:pt x="2798" y="619"/>
                      <a:pt x="2631" y="1048"/>
                      <a:pt x="2477" y="1453"/>
                    </a:cubicBezTo>
                    <a:cubicBezTo>
                      <a:pt x="345" y="7168"/>
                      <a:pt x="0" y="13526"/>
                      <a:pt x="1524" y="19431"/>
                    </a:cubicBezTo>
                    <a:cubicBezTo>
                      <a:pt x="2393" y="22825"/>
                      <a:pt x="3870" y="26063"/>
                      <a:pt x="5858" y="28956"/>
                    </a:cubicBezTo>
                    <a:cubicBezTo>
                      <a:pt x="6870" y="30433"/>
                      <a:pt x="8001" y="31814"/>
                      <a:pt x="9263" y="33088"/>
                    </a:cubicBezTo>
                    <a:cubicBezTo>
                      <a:pt x="10039" y="33875"/>
                      <a:pt x="11050" y="35630"/>
                      <a:pt x="12284" y="35630"/>
                    </a:cubicBezTo>
                    <a:cubicBezTo>
                      <a:pt x="12356" y="35630"/>
                      <a:pt x="12428" y="35624"/>
                      <a:pt x="12502" y="35612"/>
                    </a:cubicBezTo>
                    <a:cubicBezTo>
                      <a:pt x="13299" y="29659"/>
                      <a:pt x="14073" y="23789"/>
                      <a:pt x="13323" y="17764"/>
                    </a:cubicBezTo>
                    <a:cubicBezTo>
                      <a:pt x="12573" y="11823"/>
                      <a:pt x="10430" y="5942"/>
                      <a:pt x="6489" y="1441"/>
                    </a:cubicBezTo>
                    <a:cubicBezTo>
                      <a:pt x="6060" y="941"/>
                      <a:pt x="5584" y="453"/>
                      <a:pt x="4989" y="191"/>
                    </a:cubicBezTo>
                    <a:cubicBezTo>
                      <a:pt x="4722" y="68"/>
                      <a:pt x="4422" y="1"/>
                      <a:pt x="41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0" name="Google Shape;6110;p16"/>
              <p:cNvSpPr/>
              <p:nvPr/>
            </p:nvSpPr>
            <p:spPr>
              <a:xfrm>
                <a:off x="7099375" y="3916375"/>
                <a:ext cx="213750" cy="873050"/>
              </a:xfrm>
              <a:custGeom>
                <a:avLst/>
                <a:gdLst/>
                <a:ahLst/>
                <a:cxnLst/>
                <a:rect l="l" t="t" r="r" b="b"/>
                <a:pathLst>
                  <a:path w="8550" h="34922" fill="none" extrusionOk="0">
                    <a:moveTo>
                      <a:pt x="1" y="1"/>
                    </a:moveTo>
                    <a:cubicBezTo>
                      <a:pt x="1" y="1"/>
                      <a:pt x="6014" y="28278"/>
                      <a:pt x="8550" y="34922"/>
                    </a:cubicBez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1" name="Google Shape;6111;p16"/>
              <p:cNvSpPr/>
              <p:nvPr/>
            </p:nvSpPr>
            <p:spPr>
              <a:xfrm>
                <a:off x="7057425" y="4022050"/>
                <a:ext cx="127700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132" fill="none" extrusionOk="0">
                    <a:moveTo>
                      <a:pt x="0" y="691"/>
                    </a:moveTo>
                    <a:lnTo>
                      <a:pt x="3346" y="3132"/>
                    </a:lnTo>
                    <a:lnTo>
                      <a:pt x="5108" y="1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2" name="Google Shape;6112;p16"/>
              <p:cNvSpPr/>
              <p:nvPr/>
            </p:nvSpPr>
            <p:spPr>
              <a:xfrm>
                <a:off x="7046100" y="4151225"/>
                <a:ext cx="202150" cy="97375"/>
              </a:xfrm>
              <a:custGeom>
                <a:avLst/>
                <a:gdLst/>
                <a:ahLst/>
                <a:cxnLst/>
                <a:rect l="l" t="t" r="r" b="b"/>
                <a:pathLst>
                  <a:path w="8086" h="3895" fill="none" extrusionOk="0">
                    <a:moveTo>
                      <a:pt x="1" y="799"/>
                    </a:moveTo>
                    <a:lnTo>
                      <a:pt x="5061" y="3894"/>
                    </a:lnTo>
                    <a:lnTo>
                      <a:pt x="8085" y="1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3" name="Google Shape;6113;p16"/>
              <p:cNvSpPr/>
              <p:nvPr/>
            </p:nvSpPr>
            <p:spPr>
              <a:xfrm>
                <a:off x="7077650" y="4315550"/>
                <a:ext cx="2122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8490" h="3596" fill="none" extrusionOk="0">
                    <a:moveTo>
                      <a:pt x="1" y="822"/>
                    </a:moveTo>
                    <a:lnTo>
                      <a:pt x="5275" y="3596"/>
                    </a:lnTo>
                    <a:lnTo>
                      <a:pt x="8490" y="0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4" name="Google Shape;6114;p16"/>
              <p:cNvSpPr/>
              <p:nvPr/>
            </p:nvSpPr>
            <p:spPr>
              <a:xfrm>
                <a:off x="7140475" y="4470925"/>
                <a:ext cx="1655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3680" fill="none" extrusionOk="0">
                    <a:moveTo>
                      <a:pt x="0" y="1298"/>
                    </a:moveTo>
                    <a:lnTo>
                      <a:pt x="4286" y="3679"/>
                    </a:lnTo>
                    <a:lnTo>
                      <a:pt x="6620" y="0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115" name="Google Shape;6115;p16"/>
          <p:cNvSpPr txBox="1">
            <a:spLocks noGrp="1"/>
          </p:cNvSpPr>
          <p:nvPr>
            <p:ph type="title"/>
          </p:nvPr>
        </p:nvSpPr>
        <p:spPr>
          <a:xfrm>
            <a:off x="5113098" y="2153940"/>
            <a:ext cx="23361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116" name="Google Shape;6116;p16"/>
          <p:cNvSpPr txBox="1">
            <a:spLocks noGrp="1"/>
          </p:cNvSpPr>
          <p:nvPr>
            <p:ph type="title" idx="2" hasCustomPrompt="1"/>
          </p:nvPr>
        </p:nvSpPr>
        <p:spPr>
          <a:xfrm>
            <a:off x="5113099" y="1312140"/>
            <a:ext cx="23361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117" name="Google Shape;6117;p16"/>
          <p:cNvSpPr txBox="1">
            <a:spLocks noGrp="1"/>
          </p:cNvSpPr>
          <p:nvPr>
            <p:ph type="subTitle" idx="1"/>
          </p:nvPr>
        </p:nvSpPr>
        <p:spPr>
          <a:xfrm>
            <a:off x="5113100" y="3468440"/>
            <a:ext cx="23361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CUSTOM_2_1">
    <p:spTree>
      <p:nvGrpSpPr>
        <p:cNvPr id="1" name="Shape 6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9" name="Google Shape;6119;p17"/>
          <p:cNvSpPr/>
          <p:nvPr/>
        </p:nvSpPr>
        <p:spPr>
          <a:xfrm>
            <a:off x="8451021" y="3991725"/>
            <a:ext cx="700152" cy="841712"/>
          </a:xfrm>
          <a:custGeom>
            <a:avLst/>
            <a:gdLst/>
            <a:ahLst/>
            <a:cxnLst/>
            <a:rect l="l" t="t" r="r" b="b"/>
            <a:pathLst>
              <a:path w="60949" h="73272" extrusionOk="0">
                <a:moveTo>
                  <a:pt x="53019" y="58901"/>
                </a:moveTo>
                <a:cubicBezTo>
                  <a:pt x="53019" y="58901"/>
                  <a:pt x="46876" y="61580"/>
                  <a:pt x="43994" y="61377"/>
                </a:cubicBezTo>
                <a:lnTo>
                  <a:pt x="43994" y="73272"/>
                </a:lnTo>
                <a:lnTo>
                  <a:pt x="16550" y="73272"/>
                </a:lnTo>
                <a:lnTo>
                  <a:pt x="16550" y="62961"/>
                </a:lnTo>
                <a:cubicBezTo>
                  <a:pt x="16550" y="62961"/>
                  <a:pt x="6335" y="64151"/>
                  <a:pt x="3465" y="61187"/>
                </a:cubicBezTo>
                <a:cubicBezTo>
                  <a:pt x="3465" y="61187"/>
                  <a:pt x="15265" y="58198"/>
                  <a:pt x="16193" y="57936"/>
                </a:cubicBezTo>
                <a:lnTo>
                  <a:pt x="16193" y="53555"/>
                </a:lnTo>
                <a:cubicBezTo>
                  <a:pt x="16193" y="53555"/>
                  <a:pt x="2477" y="52067"/>
                  <a:pt x="1" y="47506"/>
                </a:cubicBezTo>
                <a:cubicBezTo>
                  <a:pt x="1" y="47506"/>
                  <a:pt x="11895" y="48102"/>
                  <a:pt x="17741" y="43637"/>
                </a:cubicBezTo>
                <a:lnTo>
                  <a:pt x="17741" y="40172"/>
                </a:lnTo>
                <a:cubicBezTo>
                  <a:pt x="17741" y="40172"/>
                  <a:pt x="2370" y="37696"/>
                  <a:pt x="596" y="34029"/>
                </a:cubicBezTo>
                <a:cubicBezTo>
                  <a:pt x="596" y="34029"/>
                  <a:pt x="14074" y="35017"/>
                  <a:pt x="17932" y="30564"/>
                </a:cubicBezTo>
                <a:lnTo>
                  <a:pt x="17932" y="25504"/>
                </a:lnTo>
                <a:cubicBezTo>
                  <a:pt x="17932" y="25504"/>
                  <a:pt x="5609" y="25039"/>
                  <a:pt x="3001" y="19527"/>
                </a:cubicBezTo>
                <a:cubicBezTo>
                  <a:pt x="3001" y="19527"/>
                  <a:pt x="10240" y="18241"/>
                  <a:pt x="19003" y="13645"/>
                </a:cubicBezTo>
                <a:cubicBezTo>
                  <a:pt x="23563" y="11252"/>
                  <a:pt x="27052" y="7633"/>
                  <a:pt x="27052" y="7633"/>
                </a:cubicBezTo>
                <a:lnTo>
                  <a:pt x="27147" y="7633"/>
                </a:lnTo>
                <a:lnTo>
                  <a:pt x="27147" y="6347"/>
                </a:lnTo>
                <a:cubicBezTo>
                  <a:pt x="27147" y="5216"/>
                  <a:pt x="28064" y="4299"/>
                  <a:pt x="29195" y="4299"/>
                </a:cubicBezTo>
                <a:lnTo>
                  <a:pt x="30659" y="4299"/>
                </a:lnTo>
                <a:cubicBezTo>
                  <a:pt x="30695" y="2953"/>
                  <a:pt x="30731" y="1465"/>
                  <a:pt x="30755" y="1"/>
                </a:cubicBezTo>
                <a:lnTo>
                  <a:pt x="31183" y="1"/>
                </a:lnTo>
                <a:cubicBezTo>
                  <a:pt x="31159" y="1227"/>
                  <a:pt x="31136" y="2656"/>
                  <a:pt x="31100" y="4299"/>
                </a:cubicBezTo>
                <a:lnTo>
                  <a:pt x="32529" y="4299"/>
                </a:lnTo>
                <a:cubicBezTo>
                  <a:pt x="33660" y="4299"/>
                  <a:pt x="34576" y="5227"/>
                  <a:pt x="34565" y="6359"/>
                </a:cubicBezTo>
                <a:lnTo>
                  <a:pt x="34565" y="7633"/>
                </a:lnTo>
                <a:cubicBezTo>
                  <a:pt x="36755" y="8835"/>
                  <a:pt x="52174" y="17384"/>
                  <a:pt x="60746" y="17015"/>
                </a:cubicBezTo>
                <a:cubicBezTo>
                  <a:pt x="60746" y="17015"/>
                  <a:pt x="56924" y="23003"/>
                  <a:pt x="49257" y="24551"/>
                </a:cubicBezTo>
                <a:cubicBezTo>
                  <a:pt x="43161" y="25766"/>
                  <a:pt x="41327" y="25135"/>
                  <a:pt x="41327" y="25135"/>
                </a:cubicBezTo>
                <a:lnTo>
                  <a:pt x="41327" y="29707"/>
                </a:lnTo>
                <a:cubicBezTo>
                  <a:pt x="41327" y="29707"/>
                  <a:pt x="53210" y="33136"/>
                  <a:pt x="59556" y="31552"/>
                </a:cubicBezTo>
                <a:cubicBezTo>
                  <a:pt x="59341" y="31755"/>
                  <a:pt x="52198" y="38696"/>
                  <a:pt x="42435" y="37720"/>
                </a:cubicBezTo>
                <a:lnTo>
                  <a:pt x="42518" y="43244"/>
                </a:lnTo>
                <a:cubicBezTo>
                  <a:pt x="42518" y="43244"/>
                  <a:pt x="52733" y="48459"/>
                  <a:pt x="60949" y="46149"/>
                </a:cubicBezTo>
                <a:cubicBezTo>
                  <a:pt x="59806" y="46483"/>
                  <a:pt x="48828" y="49626"/>
                  <a:pt x="43006" y="48399"/>
                </a:cubicBezTo>
                <a:lnTo>
                  <a:pt x="43006" y="57020"/>
                </a:lnTo>
                <a:cubicBezTo>
                  <a:pt x="43006" y="57020"/>
                  <a:pt x="49352" y="59889"/>
                  <a:pt x="53019" y="5890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rgbClr val="FFDEB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20" name="Google Shape;6120;p17"/>
          <p:cNvSpPr txBox="1">
            <a:spLocks noGrp="1"/>
          </p:cNvSpPr>
          <p:nvPr>
            <p:ph type="title"/>
          </p:nvPr>
        </p:nvSpPr>
        <p:spPr>
          <a:xfrm>
            <a:off x="726425" y="972771"/>
            <a:ext cx="2771400" cy="167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21" name="Google Shape;6121;p17"/>
          <p:cNvSpPr txBox="1">
            <a:spLocks noGrp="1"/>
          </p:cNvSpPr>
          <p:nvPr>
            <p:ph type="subTitle" idx="1"/>
          </p:nvPr>
        </p:nvSpPr>
        <p:spPr>
          <a:xfrm>
            <a:off x="726425" y="2643174"/>
            <a:ext cx="2945700" cy="96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122" name="Google Shape;6122;p17"/>
          <p:cNvGrpSpPr/>
          <p:nvPr/>
        </p:nvGrpSpPr>
        <p:grpSpPr>
          <a:xfrm>
            <a:off x="7725" y="3955846"/>
            <a:ext cx="9143461" cy="1182719"/>
            <a:chOff x="7725" y="3955846"/>
            <a:chExt cx="9143461" cy="1182719"/>
          </a:xfrm>
        </p:grpSpPr>
        <p:grpSp>
          <p:nvGrpSpPr>
            <p:cNvPr id="6123" name="Google Shape;6123;p17"/>
            <p:cNvGrpSpPr/>
            <p:nvPr/>
          </p:nvGrpSpPr>
          <p:grpSpPr>
            <a:xfrm flipH="1">
              <a:off x="7732" y="3980360"/>
              <a:ext cx="1070889" cy="1044520"/>
              <a:chOff x="634900" y="1330350"/>
              <a:chExt cx="2319950" cy="2262825"/>
            </a:xfrm>
          </p:grpSpPr>
          <p:sp>
            <p:nvSpPr>
              <p:cNvPr id="6124" name="Google Shape;6124;p17"/>
              <p:cNvSpPr/>
              <p:nvPr/>
            </p:nvSpPr>
            <p:spPr>
              <a:xfrm>
                <a:off x="634900" y="1534850"/>
                <a:ext cx="522700" cy="2018125"/>
              </a:xfrm>
              <a:custGeom>
                <a:avLst/>
                <a:gdLst/>
                <a:ahLst/>
                <a:cxnLst/>
                <a:rect l="l" t="t" r="r" b="b"/>
                <a:pathLst>
                  <a:path w="20908" h="80725" extrusionOk="0">
                    <a:moveTo>
                      <a:pt x="0" y="0"/>
                    </a:moveTo>
                    <a:lnTo>
                      <a:pt x="0" y="80724"/>
                    </a:lnTo>
                    <a:lnTo>
                      <a:pt x="20907" y="80724"/>
                    </a:lnTo>
                    <a:lnTo>
                      <a:pt x="2090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5" name="Google Shape;6125;p17"/>
              <p:cNvSpPr/>
              <p:nvPr/>
            </p:nvSpPr>
            <p:spPr>
              <a:xfrm>
                <a:off x="704250" y="25581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6" name="Google Shape;6126;p17"/>
              <p:cNvSpPr/>
              <p:nvPr/>
            </p:nvSpPr>
            <p:spPr>
              <a:xfrm>
                <a:off x="818550" y="25581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7" name="Google Shape;6127;p17"/>
              <p:cNvSpPr/>
              <p:nvPr/>
            </p:nvSpPr>
            <p:spPr>
              <a:xfrm>
                <a:off x="932850" y="25581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8" name="Google Shape;6128;p17"/>
              <p:cNvSpPr/>
              <p:nvPr/>
            </p:nvSpPr>
            <p:spPr>
              <a:xfrm>
                <a:off x="1046850" y="25581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9" name="Google Shape;6129;p17"/>
              <p:cNvSpPr/>
              <p:nvPr/>
            </p:nvSpPr>
            <p:spPr>
              <a:xfrm>
                <a:off x="704250" y="27114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0" name="Google Shape;6130;p17"/>
              <p:cNvSpPr/>
              <p:nvPr/>
            </p:nvSpPr>
            <p:spPr>
              <a:xfrm>
                <a:off x="818550" y="27114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1" name="Google Shape;6131;p17"/>
              <p:cNvSpPr/>
              <p:nvPr/>
            </p:nvSpPr>
            <p:spPr>
              <a:xfrm>
                <a:off x="932850" y="27114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2" name="Google Shape;6132;p17"/>
              <p:cNvSpPr/>
              <p:nvPr/>
            </p:nvSpPr>
            <p:spPr>
              <a:xfrm>
                <a:off x="1046850" y="27114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3" name="Google Shape;6133;p17"/>
              <p:cNvSpPr/>
              <p:nvPr/>
            </p:nvSpPr>
            <p:spPr>
              <a:xfrm>
                <a:off x="704250" y="28647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0"/>
                    </a:moveTo>
                    <a:lnTo>
                      <a:pt x="0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4" name="Google Shape;6134;p17"/>
              <p:cNvSpPr/>
              <p:nvPr/>
            </p:nvSpPr>
            <p:spPr>
              <a:xfrm>
                <a:off x="818550" y="28647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0"/>
                    </a:moveTo>
                    <a:lnTo>
                      <a:pt x="0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5" name="Google Shape;6135;p17"/>
              <p:cNvSpPr/>
              <p:nvPr/>
            </p:nvSpPr>
            <p:spPr>
              <a:xfrm>
                <a:off x="932850" y="28647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0"/>
                    </a:moveTo>
                    <a:lnTo>
                      <a:pt x="0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6" name="Google Shape;6136;p17"/>
              <p:cNvSpPr/>
              <p:nvPr/>
            </p:nvSpPr>
            <p:spPr>
              <a:xfrm>
                <a:off x="1046850" y="28647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0"/>
                    </a:moveTo>
                    <a:lnTo>
                      <a:pt x="0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7" name="Google Shape;6137;p17"/>
              <p:cNvSpPr/>
              <p:nvPr/>
            </p:nvSpPr>
            <p:spPr>
              <a:xfrm>
                <a:off x="704250" y="3018350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8" name="Google Shape;6138;p17"/>
              <p:cNvSpPr/>
              <p:nvPr/>
            </p:nvSpPr>
            <p:spPr>
              <a:xfrm>
                <a:off x="818550" y="3018350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9" name="Google Shape;6139;p17"/>
              <p:cNvSpPr/>
              <p:nvPr/>
            </p:nvSpPr>
            <p:spPr>
              <a:xfrm>
                <a:off x="932850" y="3018350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0" name="Google Shape;6140;p17"/>
              <p:cNvSpPr/>
              <p:nvPr/>
            </p:nvSpPr>
            <p:spPr>
              <a:xfrm>
                <a:off x="1046850" y="3018350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1" name="Google Shape;6141;p17"/>
              <p:cNvSpPr/>
              <p:nvPr/>
            </p:nvSpPr>
            <p:spPr>
              <a:xfrm>
                <a:off x="704250" y="240162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2" name="Google Shape;6142;p17"/>
              <p:cNvSpPr/>
              <p:nvPr/>
            </p:nvSpPr>
            <p:spPr>
              <a:xfrm>
                <a:off x="818550" y="240162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3" name="Google Shape;6143;p17"/>
              <p:cNvSpPr/>
              <p:nvPr/>
            </p:nvSpPr>
            <p:spPr>
              <a:xfrm>
                <a:off x="932850" y="240162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4" name="Google Shape;6144;p17"/>
              <p:cNvSpPr/>
              <p:nvPr/>
            </p:nvSpPr>
            <p:spPr>
              <a:xfrm>
                <a:off x="1046850" y="240162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5" name="Google Shape;6145;p17"/>
              <p:cNvSpPr/>
              <p:nvPr/>
            </p:nvSpPr>
            <p:spPr>
              <a:xfrm>
                <a:off x="704250" y="17720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6" name="Google Shape;6146;p17"/>
              <p:cNvSpPr/>
              <p:nvPr/>
            </p:nvSpPr>
            <p:spPr>
              <a:xfrm>
                <a:off x="818550" y="17720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7" name="Google Shape;6147;p17"/>
              <p:cNvSpPr/>
              <p:nvPr/>
            </p:nvSpPr>
            <p:spPr>
              <a:xfrm>
                <a:off x="932850" y="17720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8" name="Google Shape;6148;p17"/>
              <p:cNvSpPr/>
              <p:nvPr/>
            </p:nvSpPr>
            <p:spPr>
              <a:xfrm>
                <a:off x="1046850" y="17720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9" name="Google Shape;6149;p17"/>
              <p:cNvSpPr/>
              <p:nvPr/>
            </p:nvSpPr>
            <p:spPr>
              <a:xfrm>
                <a:off x="704250" y="19253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0" name="Google Shape;6150;p17"/>
              <p:cNvSpPr/>
              <p:nvPr/>
            </p:nvSpPr>
            <p:spPr>
              <a:xfrm>
                <a:off x="818550" y="19253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1" name="Google Shape;6151;p17"/>
              <p:cNvSpPr/>
              <p:nvPr/>
            </p:nvSpPr>
            <p:spPr>
              <a:xfrm>
                <a:off x="932850" y="19253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2" name="Google Shape;6152;p17"/>
              <p:cNvSpPr/>
              <p:nvPr/>
            </p:nvSpPr>
            <p:spPr>
              <a:xfrm>
                <a:off x="1046850" y="19253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3" name="Google Shape;6153;p17"/>
              <p:cNvSpPr/>
              <p:nvPr/>
            </p:nvSpPr>
            <p:spPr>
              <a:xfrm>
                <a:off x="704250" y="20786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4" name="Google Shape;6154;p17"/>
              <p:cNvSpPr/>
              <p:nvPr/>
            </p:nvSpPr>
            <p:spPr>
              <a:xfrm>
                <a:off x="818550" y="20786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5" name="Google Shape;6155;p17"/>
              <p:cNvSpPr/>
              <p:nvPr/>
            </p:nvSpPr>
            <p:spPr>
              <a:xfrm>
                <a:off x="932850" y="20786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6" name="Google Shape;6156;p17"/>
              <p:cNvSpPr/>
              <p:nvPr/>
            </p:nvSpPr>
            <p:spPr>
              <a:xfrm>
                <a:off x="1046850" y="20786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7" name="Google Shape;6157;p17"/>
              <p:cNvSpPr/>
              <p:nvPr/>
            </p:nvSpPr>
            <p:spPr>
              <a:xfrm>
                <a:off x="704250" y="22319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8" name="Google Shape;6158;p17"/>
              <p:cNvSpPr/>
              <p:nvPr/>
            </p:nvSpPr>
            <p:spPr>
              <a:xfrm>
                <a:off x="818550" y="22319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9" name="Google Shape;6159;p17"/>
              <p:cNvSpPr/>
              <p:nvPr/>
            </p:nvSpPr>
            <p:spPr>
              <a:xfrm>
                <a:off x="932850" y="22319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0" name="Google Shape;6160;p17"/>
              <p:cNvSpPr/>
              <p:nvPr/>
            </p:nvSpPr>
            <p:spPr>
              <a:xfrm>
                <a:off x="1046850" y="22319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1" name="Google Shape;6161;p17"/>
              <p:cNvSpPr/>
              <p:nvPr/>
            </p:nvSpPr>
            <p:spPr>
              <a:xfrm>
                <a:off x="704250" y="161520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2" name="Google Shape;6162;p17"/>
              <p:cNvSpPr/>
              <p:nvPr/>
            </p:nvSpPr>
            <p:spPr>
              <a:xfrm>
                <a:off x="818550" y="161520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3" name="Google Shape;6163;p17"/>
              <p:cNvSpPr/>
              <p:nvPr/>
            </p:nvSpPr>
            <p:spPr>
              <a:xfrm>
                <a:off x="932850" y="161520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4" name="Google Shape;6164;p17"/>
              <p:cNvSpPr/>
              <p:nvPr/>
            </p:nvSpPr>
            <p:spPr>
              <a:xfrm>
                <a:off x="1046850" y="161520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5" name="Google Shape;6165;p17"/>
              <p:cNvSpPr/>
              <p:nvPr/>
            </p:nvSpPr>
            <p:spPr>
              <a:xfrm>
                <a:off x="1343900" y="1534850"/>
                <a:ext cx="523000" cy="2018125"/>
              </a:xfrm>
              <a:custGeom>
                <a:avLst/>
                <a:gdLst/>
                <a:ahLst/>
                <a:cxnLst/>
                <a:rect l="l" t="t" r="r" b="b"/>
                <a:pathLst>
                  <a:path w="20920" h="80725" extrusionOk="0">
                    <a:moveTo>
                      <a:pt x="1" y="0"/>
                    </a:moveTo>
                    <a:lnTo>
                      <a:pt x="1" y="80724"/>
                    </a:lnTo>
                    <a:lnTo>
                      <a:pt x="20920" y="80724"/>
                    </a:lnTo>
                    <a:lnTo>
                      <a:pt x="2092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6" name="Google Shape;6166;p17"/>
              <p:cNvSpPr/>
              <p:nvPr/>
            </p:nvSpPr>
            <p:spPr>
              <a:xfrm>
                <a:off x="1416825" y="25581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7" name="Google Shape;6167;p17"/>
              <p:cNvSpPr/>
              <p:nvPr/>
            </p:nvSpPr>
            <p:spPr>
              <a:xfrm>
                <a:off x="1531125" y="25581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8" name="Google Shape;6168;p17"/>
              <p:cNvSpPr/>
              <p:nvPr/>
            </p:nvSpPr>
            <p:spPr>
              <a:xfrm>
                <a:off x="1645125" y="25581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9" name="Google Shape;6169;p17"/>
              <p:cNvSpPr/>
              <p:nvPr/>
            </p:nvSpPr>
            <p:spPr>
              <a:xfrm>
                <a:off x="1759425" y="25581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0" name="Google Shape;6170;p17"/>
              <p:cNvSpPr/>
              <p:nvPr/>
            </p:nvSpPr>
            <p:spPr>
              <a:xfrm>
                <a:off x="1416825" y="27114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1"/>
                    </a:moveTo>
                    <a:lnTo>
                      <a:pt x="1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1" name="Google Shape;6171;p17"/>
              <p:cNvSpPr/>
              <p:nvPr/>
            </p:nvSpPr>
            <p:spPr>
              <a:xfrm>
                <a:off x="1531125" y="27114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1"/>
                    </a:moveTo>
                    <a:lnTo>
                      <a:pt x="1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2" name="Google Shape;6172;p17"/>
              <p:cNvSpPr/>
              <p:nvPr/>
            </p:nvSpPr>
            <p:spPr>
              <a:xfrm>
                <a:off x="1645125" y="27114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1"/>
                    </a:moveTo>
                    <a:lnTo>
                      <a:pt x="1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3" name="Google Shape;6173;p17"/>
              <p:cNvSpPr/>
              <p:nvPr/>
            </p:nvSpPr>
            <p:spPr>
              <a:xfrm>
                <a:off x="1759425" y="27114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1"/>
                    </a:moveTo>
                    <a:lnTo>
                      <a:pt x="1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4" name="Google Shape;6174;p17"/>
              <p:cNvSpPr/>
              <p:nvPr/>
            </p:nvSpPr>
            <p:spPr>
              <a:xfrm>
                <a:off x="1416825" y="28647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5" name="Google Shape;6175;p17"/>
              <p:cNvSpPr/>
              <p:nvPr/>
            </p:nvSpPr>
            <p:spPr>
              <a:xfrm>
                <a:off x="1531125" y="28647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6" name="Google Shape;6176;p17"/>
              <p:cNvSpPr/>
              <p:nvPr/>
            </p:nvSpPr>
            <p:spPr>
              <a:xfrm>
                <a:off x="1645125" y="28647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7" name="Google Shape;6177;p17"/>
              <p:cNvSpPr/>
              <p:nvPr/>
            </p:nvSpPr>
            <p:spPr>
              <a:xfrm>
                <a:off x="1759425" y="28647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8" name="Google Shape;6178;p17"/>
              <p:cNvSpPr/>
              <p:nvPr/>
            </p:nvSpPr>
            <p:spPr>
              <a:xfrm>
                <a:off x="1416825" y="30183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9" name="Google Shape;6179;p17"/>
              <p:cNvSpPr/>
              <p:nvPr/>
            </p:nvSpPr>
            <p:spPr>
              <a:xfrm>
                <a:off x="1531125" y="30183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0" name="Google Shape;6180;p17"/>
              <p:cNvSpPr/>
              <p:nvPr/>
            </p:nvSpPr>
            <p:spPr>
              <a:xfrm>
                <a:off x="1645125" y="30183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1" name="Google Shape;6181;p17"/>
              <p:cNvSpPr/>
              <p:nvPr/>
            </p:nvSpPr>
            <p:spPr>
              <a:xfrm>
                <a:off x="1759425" y="30183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2" name="Google Shape;6182;p17"/>
              <p:cNvSpPr/>
              <p:nvPr/>
            </p:nvSpPr>
            <p:spPr>
              <a:xfrm>
                <a:off x="1416825" y="24016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3" name="Google Shape;6183;p17"/>
              <p:cNvSpPr/>
              <p:nvPr/>
            </p:nvSpPr>
            <p:spPr>
              <a:xfrm>
                <a:off x="1531125" y="24016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4" name="Google Shape;6184;p17"/>
              <p:cNvSpPr/>
              <p:nvPr/>
            </p:nvSpPr>
            <p:spPr>
              <a:xfrm>
                <a:off x="1645125" y="24016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5" name="Google Shape;6185;p17"/>
              <p:cNvSpPr/>
              <p:nvPr/>
            </p:nvSpPr>
            <p:spPr>
              <a:xfrm>
                <a:off x="1759425" y="24016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6" name="Google Shape;6186;p17"/>
              <p:cNvSpPr/>
              <p:nvPr/>
            </p:nvSpPr>
            <p:spPr>
              <a:xfrm>
                <a:off x="1416825" y="1788150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7" name="Google Shape;6187;p17"/>
              <p:cNvSpPr/>
              <p:nvPr/>
            </p:nvSpPr>
            <p:spPr>
              <a:xfrm>
                <a:off x="1531125" y="1788150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8" name="Google Shape;6188;p17"/>
              <p:cNvSpPr/>
              <p:nvPr/>
            </p:nvSpPr>
            <p:spPr>
              <a:xfrm>
                <a:off x="1645125" y="1788150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9" name="Google Shape;6189;p17"/>
              <p:cNvSpPr/>
              <p:nvPr/>
            </p:nvSpPr>
            <p:spPr>
              <a:xfrm>
                <a:off x="1759425" y="1788150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0" name="Google Shape;6190;p17"/>
              <p:cNvSpPr/>
              <p:nvPr/>
            </p:nvSpPr>
            <p:spPr>
              <a:xfrm>
                <a:off x="1416825" y="19417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1" name="Google Shape;6191;p17"/>
              <p:cNvSpPr/>
              <p:nvPr/>
            </p:nvSpPr>
            <p:spPr>
              <a:xfrm>
                <a:off x="1531125" y="19417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2" name="Google Shape;6192;p17"/>
              <p:cNvSpPr/>
              <p:nvPr/>
            </p:nvSpPr>
            <p:spPr>
              <a:xfrm>
                <a:off x="1645125" y="19417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3" name="Google Shape;6193;p17"/>
              <p:cNvSpPr/>
              <p:nvPr/>
            </p:nvSpPr>
            <p:spPr>
              <a:xfrm>
                <a:off x="1759425" y="19417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4" name="Google Shape;6194;p17"/>
              <p:cNvSpPr/>
              <p:nvPr/>
            </p:nvSpPr>
            <p:spPr>
              <a:xfrm>
                <a:off x="1416825" y="20950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5" name="Google Shape;6195;p17"/>
              <p:cNvSpPr/>
              <p:nvPr/>
            </p:nvSpPr>
            <p:spPr>
              <a:xfrm>
                <a:off x="1531125" y="20950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6" name="Google Shape;6196;p17"/>
              <p:cNvSpPr/>
              <p:nvPr/>
            </p:nvSpPr>
            <p:spPr>
              <a:xfrm>
                <a:off x="1645125" y="20950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7" name="Google Shape;6197;p17"/>
              <p:cNvSpPr/>
              <p:nvPr/>
            </p:nvSpPr>
            <p:spPr>
              <a:xfrm>
                <a:off x="1759425" y="20950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8" name="Google Shape;6198;p17"/>
              <p:cNvSpPr/>
              <p:nvPr/>
            </p:nvSpPr>
            <p:spPr>
              <a:xfrm>
                <a:off x="1416825" y="22483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9" name="Google Shape;6199;p17"/>
              <p:cNvSpPr/>
              <p:nvPr/>
            </p:nvSpPr>
            <p:spPr>
              <a:xfrm>
                <a:off x="1531125" y="22483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0" name="Google Shape;6200;p17"/>
              <p:cNvSpPr/>
              <p:nvPr/>
            </p:nvSpPr>
            <p:spPr>
              <a:xfrm>
                <a:off x="1645125" y="22483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1" name="Google Shape;6201;p17"/>
              <p:cNvSpPr/>
              <p:nvPr/>
            </p:nvSpPr>
            <p:spPr>
              <a:xfrm>
                <a:off x="1759425" y="22483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2" name="Google Shape;6202;p17"/>
              <p:cNvSpPr/>
              <p:nvPr/>
            </p:nvSpPr>
            <p:spPr>
              <a:xfrm>
                <a:off x="1416825" y="16315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17"/>
              <p:cNvSpPr/>
              <p:nvPr/>
            </p:nvSpPr>
            <p:spPr>
              <a:xfrm>
                <a:off x="1531125" y="16315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4" name="Google Shape;6204;p17"/>
              <p:cNvSpPr/>
              <p:nvPr/>
            </p:nvSpPr>
            <p:spPr>
              <a:xfrm>
                <a:off x="1645125" y="16315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5" name="Google Shape;6205;p17"/>
              <p:cNvSpPr/>
              <p:nvPr/>
            </p:nvSpPr>
            <p:spPr>
              <a:xfrm>
                <a:off x="1759425" y="16315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6" name="Google Shape;6206;p17"/>
              <p:cNvSpPr/>
              <p:nvPr/>
            </p:nvSpPr>
            <p:spPr>
              <a:xfrm>
                <a:off x="1587100" y="1330350"/>
                <a:ext cx="25" cy="2066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264" fill="none" extrusionOk="0">
                    <a:moveTo>
                      <a:pt x="0" y="1"/>
                    </a:moveTo>
                    <a:lnTo>
                      <a:pt x="0" y="8264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chemeClr val="accent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7" name="Google Shape;6207;p17"/>
              <p:cNvSpPr/>
              <p:nvPr/>
            </p:nvSpPr>
            <p:spPr>
              <a:xfrm>
                <a:off x="1854675" y="1735450"/>
                <a:ext cx="522725" cy="1574625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985" extrusionOk="0">
                    <a:moveTo>
                      <a:pt x="1" y="1"/>
                    </a:moveTo>
                    <a:lnTo>
                      <a:pt x="1" y="62985"/>
                    </a:lnTo>
                    <a:lnTo>
                      <a:pt x="20908" y="62985"/>
                    </a:lnTo>
                    <a:lnTo>
                      <a:pt x="209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8" name="Google Shape;6208;p17"/>
              <p:cNvSpPr/>
              <p:nvPr/>
            </p:nvSpPr>
            <p:spPr>
              <a:xfrm>
                <a:off x="1893075" y="1772075"/>
                <a:ext cx="409300" cy="687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51" extrusionOk="0">
                    <a:moveTo>
                      <a:pt x="1" y="0"/>
                    </a:moveTo>
                    <a:lnTo>
                      <a:pt x="1" y="2751"/>
                    </a:lnTo>
                    <a:lnTo>
                      <a:pt x="16372" y="2751"/>
                    </a:lnTo>
                    <a:lnTo>
                      <a:pt x="163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9" name="Google Shape;6209;p17"/>
              <p:cNvSpPr/>
              <p:nvPr/>
            </p:nvSpPr>
            <p:spPr>
              <a:xfrm>
                <a:off x="1893075" y="1875350"/>
                <a:ext cx="40930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4" extrusionOk="0">
                    <a:moveTo>
                      <a:pt x="1" y="1"/>
                    </a:moveTo>
                    <a:lnTo>
                      <a:pt x="1" y="2763"/>
                    </a:lnTo>
                    <a:lnTo>
                      <a:pt x="16372" y="2763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0" name="Google Shape;6210;p17"/>
              <p:cNvSpPr/>
              <p:nvPr/>
            </p:nvSpPr>
            <p:spPr>
              <a:xfrm>
                <a:off x="1893075" y="1978650"/>
                <a:ext cx="40930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3" extrusionOk="0">
                    <a:moveTo>
                      <a:pt x="1" y="0"/>
                    </a:moveTo>
                    <a:lnTo>
                      <a:pt x="1" y="2763"/>
                    </a:lnTo>
                    <a:lnTo>
                      <a:pt x="16372" y="2763"/>
                    </a:lnTo>
                    <a:lnTo>
                      <a:pt x="163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1" name="Google Shape;6211;p17"/>
              <p:cNvSpPr/>
              <p:nvPr/>
            </p:nvSpPr>
            <p:spPr>
              <a:xfrm>
                <a:off x="1893075" y="2081925"/>
                <a:ext cx="40930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4" extrusionOk="0">
                    <a:moveTo>
                      <a:pt x="1" y="1"/>
                    </a:moveTo>
                    <a:lnTo>
                      <a:pt x="1" y="2763"/>
                    </a:lnTo>
                    <a:lnTo>
                      <a:pt x="16372" y="2763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2" name="Google Shape;6212;p17"/>
              <p:cNvSpPr/>
              <p:nvPr/>
            </p:nvSpPr>
            <p:spPr>
              <a:xfrm>
                <a:off x="1893075" y="2185525"/>
                <a:ext cx="409300" cy="687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51" extrusionOk="0">
                    <a:moveTo>
                      <a:pt x="1" y="0"/>
                    </a:moveTo>
                    <a:lnTo>
                      <a:pt x="1" y="2751"/>
                    </a:lnTo>
                    <a:lnTo>
                      <a:pt x="16372" y="2751"/>
                    </a:lnTo>
                    <a:lnTo>
                      <a:pt x="163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3" name="Google Shape;6213;p17"/>
              <p:cNvSpPr/>
              <p:nvPr/>
            </p:nvSpPr>
            <p:spPr>
              <a:xfrm>
                <a:off x="1893075" y="2288800"/>
                <a:ext cx="409300" cy="687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51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16372" y="2751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4" name="Google Shape;6214;p17"/>
              <p:cNvSpPr/>
              <p:nvPr/>
            </p:nvSpPr>
            <p:spPr>
              <a:xfrm>
                <a:off x="1893075" y="2392100"/>
                <a:ext cx="409300" cy="687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51" extrusionOk="0">
                    <a:moveTo>
                      <a:pt x="1" y="0"/>
                    </a:moveTo>
                    <a:lnTo>
                      <a:pt x="1" y="2750"/>
                    </a:lnTo>
                    <a:lnTo>
                      <a:pt x="16372" y="2750"/>
                    </a:lnTo>
                    <a:lnTo>
                      <a:pt x="163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5" name="Google Shape;6215;p17"/>
              <p:cNvSpPr/>
              <p:nvPr/>
            </p:nvSpPr>
            <p:spPr>
              <a:xfrm>
                <a:off x="1893075" y="2495375"/>
                <a:ext cx="40930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3" extrusionOk="0">
                    <a:moveTo>
                      <a:pt x="1" y="1"/>
                    </a:moveTo>
                    <a:lnTo>
                      <a:pt x="1" y="2763"/>
                    </a:lnTo>
                    <a:lnTo>
                      <a:pt x="16372" y="2763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6" name="Google Shape;6216;p17"/>
              <p:cNvSpPr/>
              <p:nvPr/>
            </p:nvSpPr>
            <p:spPr>
              <a:xfrm>
                <a:off x="1893075" y="2598675"/>
                <a:ext cx="40930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3" extrusionOk="0">
                    <a:moveTo>
                      <a:pt x="1" y="0"/>
                    </a:moveTo>
                    <a:lnTo>
                      <a:pt x="1" y="2762"/>
                    </a:lnTo>
                    <a:lnTo>
                      <a:pt x="16372" y="2762"/>
                    </a:lnTo>
                    <a:lnTo>
                      <a:pt x="163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7" name="Google Shape;6217;p17"/>
              <p:cNvSpPr/>
              <p:nvPr/>
            </p:nvSpPr>
            <p:spPr>
              <a:xfrm>
                <a:off x="1893075" y="2701950"/>
                <a:ext cx="40930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3" extrusionOk="0">
                    <a:moveTo>
                      <a:pt x="1" y="1"/>
                    </a:moveTo>
                    <a:lnTo>
                      <a:pt x="1" y="2763"/>
                    </a:lnTo>
                    <a:lnTo>
                      <a:pt x="16372" y="2763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8" name="Google Shape;6218;p17"/>
              <p:cNvSpPr/>
              <p:nvPr/>
            </p:nvSpPr>
            <p:spPr>
              <a:xfrm>
                <a:off x="1893075" y="2805525"/>
                <a:ext cx="40930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16372" y="2751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9" name="Google Shape;6219;p17"/>
              <p:cNvSpPr/>
              <p:nvPr/>
            </p:nvSpPr>
            <p:spPr>
              <a:xfrm>
                <a:off x="1893075" y="2908825"/>
                <a:ext cx="409300" cy="687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51" extrusionOk="0">
                    <a:moveTo>
                      <a:pt x="1" y="0"/>
                    </a:moveTo>
                    <a:lnTo>
                      <a:pt x="1" y="2751"/>
                    </a:lnTo>
                    <a:lnTo>
                      <a:pt x="16372" y="2751"/>
                    </a:lnTo>
                    <a:lnTo>
                      <a:pt x="163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0" name="Google Shape;6220;p17"/>
              <p:cNvSpPr/>
              <p:nvPr/>
            </p:nvSpPr>
            <p:spPr>
              <a:xfrm>
                <a:off x="1893075" y="3012100"/>
                <a:ext cx="40930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16372" y="2751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1" name="Google Shape;6221;p17"/>
              <p:cNvSpPr/>
              <p:nvPr/>
            </p:nvSpPr>
            <p:spPr>
              <a:xfrm>
                <a:off x="1893075" y="3115400"/>
                <a:ext cx="40930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3" extrusionOk="0">
                    <a:moveTo>
                      <a:pt x="1" y="0"/>
                    </a:moveTo>
                    <a:lnTo>
                      <a:pt x="1" y="2762"/>
                    </a:lnTo>
                    <a:lnTo>
                      <a:pt x="16372" y="2762"/>
                    </a:lnTo>
                    <a:lnTo>
                      <a:pt x="163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2" name="Google Shape;6222;p17"/>
              <p:cNvSpPr/>
              <p:nvPr/>
            </p:nvSpPr>
            <p:spPr>
              <a:xfrm>
                <a:off x="1893075" y="3218675"/>
                <a:ext cx="40930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3" extrusionOk="0">
                    <a:moveTo>
                      <a:pt x="1" y="1"/>
                    </a:moveTo>
                    <a:lnTo>
                      <a:pt x="1" y="2763"/>
                    </a:lnTo>
                    <a:lnTo>
                      <a:pt x="16372" y="2763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3" name="Google Shape;6223;p17"/>
              <p:cNvSpPr/>
              <p:nvPr/>
            </p:nvSpPr>
            <p:spPr>
              <a:xfrm>
                <a:off x="1860625" y="1670875"/>
                <a:ext cx="492350" cy="66700"/>
              </a:xfrm>
              <a:custGeom>
                <a:avLst/>
                <a:gdLst/>
                <a:ahLst/>
                <a:cxnLst/>
                <a:rect l="l" t="t" r="r" b="b"/>
                <a:pathLst>
                  <a:path w="19694" h="2668" extrusionOk="0">
                    <a:moveTo>
                      <a:pt x="1" y="0"/>
                    </a:moveTo>
                    <a:lnTo>
                      <a:pt x="1" y="2667"/>
                    </a:lnTo>
                    <a:lnTo>
                      <a:pt x="19694" y="2667"/>
                    </a:lnTo>
                    <a:lnTo>
                      <a:pt x="196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4" name="Google Shape;6224;p17"/>
              <p:cNvSpPr/>
              <p:nvPr/>
            </p:nvSpPr>
            <p:spPr>
              <a:xfrm>
                <a:off x="2024950" y="1539000"/>
                <a:ext cx="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597" fill="none" extrusionOk="0">
                    <a:moveTo>
                      <a:pt x="0" y="1"/>
                    </a:moveTo>
                    <a:lnTo>
                      <a:pt x="0" y="5597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chemeClr val="accent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5" name="Google Shape;6225;p17"/>
              <p:cNvSpPr/>
              <p:nvPr/>
            </p:nvSpPr>
            <p:spPr>
              <a:xfrm>
                <a:off x="1747225" y="1911950"/>
                <a:ext cx="1207625" cy="1681225"/>
              </a:xfrm>
              <a:custGeom>
                <a:avLst/>
                <a:gdLst/>
                <a:ahLst/>
                <a:cxnLst/>
                <a:rect l="l" t="t" r="r" b="b"/>
                <a:pathLst>
                  <a:path w="48305" h="67249" extrusionOk="0">
                    <a:moveTo>
                      <a:pt x="37339" y="23028"/>
                    </a:moveTo>
                    <a:lnTo>
                      <a:pt x="37339" y="23028"/>
                    </a:lnTo>
                    <a:cubicBezTo>
                      <a:pt x="37029" y="23254"/>
                      <a:pt x="36755" y="23528"/>
                      <a:pt x="36529" y="23850"/>
                    </a:cubicBezTo>
                    <a:cubicBezTo>
                      <a:pt x="36493" y="23588"/>
                      <a:pt x="36434" y="23326"/>
                      <a:pt x="36362" y="23076"/>
                    </a:cubicBezTo>
                    <a:lnTo>
                      <a:pt x="37339" y="23028"/>
                    </a:lnTo>
                    <a:close/>
                    <a:moveTo>
                      <a:pt x="32457" y="40911"/>
                    </a:moveTo>
                    <a:lnTo>
                      <a:pt x="32493" y="41149"/>
                    </a:lnTo>
                    <a:cubicBezTo>
                      <a:pt x="32898" y="43912"/>
                      <a:pt x="33231" y="46674"/>
                      <a:pt x="33505" y="49448"/>
                    </a:cubicBezTo>
                    <a:cubicBezTo>
                      <a:pt x="33350" y="49376"/>
                      <a:pt x="33183" y="49305"/>
                      <a:pt x="33017" y="49234"/>
                    </a:cubicBezTo>
                    <a:cubicBezTo>
                      <a:pt x="32517" y="49007"/>
                      <a:pt x="32005" y="48757"/>
                      <a:pt x="31517" y="48495"/>
                    </a:cubicBezTo>
                    <a:cubicBezTo>
                      <a:pt x="30516" y="47995"/>
                      <a:pt x="29552" y="47400"/>
                      <a:pt x="28623" y="46769"/>
                    </a:cubicBezTo>
                    <a:cubicBezTo>
                      <a:pt x="27909" y="46269"/>
                      <a:pt x="27206" y="45757"/>
                      <a:pt x="26528" y="45197"/>
                    </a:cubicBezTo>
                    <a:lnTo>
                      <a:pt x="30886" y="45066"/>
                    </a:lnTo>
                    <a:cubicBezTo>
                      <a:pt x="30850" y="43852"/>
                      <a:pt x="30100" y="42673"/>
                      <a:pt x="29016" y="42114"/>
                    </a:cubicBezTo>
                    <a:cubicBezTo>
                      <a:pt x="28539" y="41867"/>
                      <a:pt x="28001" y="41745"/>
                      <a:pt x="27463" y="41745"/>
                    </a:cubicBezTo>
                    <a:cubicBezTo>
                      <a:pt x="26779" y="41745"/>
                      <a:pt x="26094" y="41942"/>
                      <a:pt x="25528" y="42328"/>
                    </a:cubicBezTo>
                    <a:cubicBezTo>
                      <a:pt x="25528" y="41923"/>
                      <a:pt x="25456" y="41518"/>
                      <a:pt x="25361" y="41125"/>
                    </a:cubicBezTo>
                    <a:lnTo>
                      <a:pt x="32457" y="40911"/>
                    </a:lnTo>
                    <a:close/>
                    <a:moveTo>
                      <a:pt x="23398" y="0"/>
                    </a:moveTo>
                    <a:cubicBezTo>
                      <a:pt x="19916" y="0"/>
                      <a:pt x="16589" y="2611"/>
                      <a:pt x="15788" y="6014"/>
                    </a:cubicBezTo>
                    <a:cubicBezTo>
                      <a:pt x="14946" y="5116"/>
                      <a:pt x="13701" y="4690"/>
                      <a:pt x="12449" y="4690"/>
                    </a:cubicBezTo>
                    <a:cubicBezTo>
                      <a:pt x="11825" y="4690"/>
                      <a:pt x="11199" y="4796"/>
                      <a:pt x="10621" y="5002"/>
                    </a:cubicBezTo>
                    <a:cubicBezTo>
                      <a:pt x="8895" y="5633"/>
                      <a:pt x="7549" y="7086"/>
                      <a:pt x="6763" y="8752"/>
                    </a:cubicBezTo>
                    <a:cubicBezTo>
                      <a:pt x="5978" y="10419"/>
                      <a:pt x="5716" y="12289"/>
                      <a:pt x="5680" y="14134"/>
                    </a:cubicBezTo>
                    <a:cubicBezTo>
                      <a:pt x="5404" y="14063"/>
                      <a:pt x="5129" y="14029"/>
                      <a:pt x="4856" y="14029"/>
                    </a:cubicBezTo>
                    <a:cubicBezTo>
                      <a:pt x="3351" y="14029"/>
                      <a:pt x="1948" y="15058"/>
                      <a:pt x="1263" y="16480"/>
                    </a:cubicBezTo>
                    <a:cubicBezTo>
                      <a:pt x="1048" y="16932"/>
                      <a:pt x="894" y="17420"/>
                      <a:pt x="787" y="17920"/>
                    </a:cubicBezTo>
                    <a:cubicBezTo>
                      <a:pt x="691" y="18408"/>
                      <a:pt x="656" y="18897"/>
                      <a:pt x="644" y="19397"/>
                    </a:cubicBezTo>
                    <a:cubicBezTo>
                      <a:pt x="632" y="20242"/>
                      <a:pt x="739" y="21099"/>
                      <a:pt x="894" y="21921"/>
                    </a:cubicBezTo>
                    <a:lnTo>
                      <a:pt x="4954" y="21814"/>
                    </a:lnTo>
                    <a:lnTo>
                      <a:pt x="4954" y="21814"/>
                    </a:lnTo>
                    <a:cubicBezTo>
                      <a:pt x="4632" y="22564"/>
                      <a:pt x="4466" y="23385"/>
                      <a:pt x="4537" y="24207"/>
                    </a:cubicBezTo>
                    <a:cubicBezTo>
                      <a:pt x="4281" y="23866"/>
                      <a:pt x="3907" y="23742"/>
                      <a:pt x="3493" y="23742"/>
                    </a:cubicBezTo>
                    <a:cubicBezTo>
                      <a:pt x="2981" y="23742"/>
                      <a:pt x="2410" y="23931"/>
                      <a:pt x="1930" y="24135"/>
                    </a:cubicBezTo>
                    <a:cubicBezTo>
                      <a:pt x="1060" y="24504"/>
                      <a:pt x="453" y="25350"/>
                      <a:pt x="227" y="26267"/>
                    </a:cubicBezTo>
                    <a:cubicBezTo>
                      <a:pt x="1" y="27183"/>
                      <a:pt x="120" y="28148"/>
                      <a:pt x="370" y="29053"/>
                    </a:cubicBezTo>
                    <a:lnTo>
                      <a:pt x="12562" y="28826"/>
                    </a:lnTo>
                    <a:lnTo>
                      <a:pt x="12562" y="28826"/>
                    </a:lnTo>
                    <a:cubicBezTo>
                      <a:pt x="11621" y="30600"/>
                      <a:pt x="11407" y="32755"/>
                      <a:pt x="12086" y="34637"/>
                    </a:cubicBezTo>
                    <a:cubicBezTo>
                      <a:pt x="12109" y="34684"/>
                      <a:pt x="12431" y="34922"/>
                      <a:pt x="12467" y="34958"/>
                    </a:cubicBezTo>
                    <a:lnTo>
                      <a:pt x="27980" y="34660"/>
                    </a:lnTo>
                    <a:lnTo>
                      <a:pt x="27980" y="34660"/>
                    </a:lnTo>
                    <a:cubicBezTo>
                      <a:pt x="26980" y="35268"/>
                      <a:pt x="26183" y="36232"/>
                      <a:pt x="25885" y="37363"/>
                    </a:cubicBezTo>
                    <a:cubicBezTo>
                      <a:pt x="25361" y="36907"/>
                      <a:pt x="24669" y="36678"/>
                      <a:pt x="23976" y="36678"/>
                    </a:cubicBezTo>
                    <a:cubicBezTo>
                      <a:pt x="23329" y="36678"/>
                      <a:pt x="22682" y="36878"/>
                      <a:pt x="22170" y="37280"/>
                    </a:cubicBezTo>
                    <a:cubicBezTo>
                      <a:pt x="22158" y="37292"/>
                      <a:pt x="22146" y="37304"/>
                      <a:pt x="22123" y="37315"/>
                    </a:cubicBezTo>
                    <a:cubicBezTo>
                      <a:pt x="21646" y="37101"/>
                      <a:pt x="21146" y="36958"/>
                      <a:pt x="20622" y="36887"/>
                    </a:cubicBezTo>
                    <a:cubicBezTo>
                      <a:pt x="20422" y="36863"/>
                      <a:pt x="20222" y="36851"/>
                      <a:pt x="20021" y="36851"/>
                    </a:cubicBezTo>
                    <a:cubicBezTo>
                      <a:pt x="17576" y="36851"/>
                      <a:pt x="15189" y="38617"/>
                      <a:pt x="14562" y="40995"/>
                    </a:cubicBezTo>
                    <a:cubicBezTo>
                      <a:pt x="13920" y="40439"/>
                      <a:pt x="13070" y="40159"/>
                      <a:pt x="12221" y="40159"/>
                    </a:cubicBezTo>
                    <a:cubicBezTo>
                      <a:pt x="11432" y="40159"/>
                      <a:pt x="10645" y="40400"/>
                      <a:pt x="10026" y="40887"/>
                    </a:cubicBezTo>
                    <a:cubicBezTo>
                      <a:pt x="8740" y="41911"/>
                      <a:pt x="8323" y="43876"/>
                      <a:pt x="9097" y="45328"/>
                    </a:cubicBezTo>
                    <a:cubicBezTo>
                      <a:pt x="9288" y="45340"/>
                      <a:pt x="9597" y="45709"/>
                      <a:pt x="9800" y="45721"/>
                    </a:cubicBezTo>
                    <a:lnTo>
                      <a:pt x="25194" y="45245"/>
                    </a:lnTo>
                    <a:cubicBezTo>
                      <a:pt x="25218" y="45281"/>
                      <a:pt x="25254" y="45316"/>
                      <a:pt x="25290" y="45352"/>
                    </a:cubicBezTo>
                    <a:cubicBezTo>
                      <a:pt x="25671" y="45805"/>
                      <a:pt x="26099" y="46209"/>
                      <a:pt x="26516" y="46638"/>
                    </a:cubicBezTo>
                    <a:cubicBezTo>
                      <a:pt x="26730" y="46840"/>
                      <a:pt x="26956" y="47031"/>
                      <a:pt x="27183" y="47221"/>
                    </a:cubicBezTo>
                    <a:cubicBezTo>
                      <a:pt x="27397" y="47424"/>
                      <a:pt x="27623" y="47614"/>
                      <a:pt x="27861" y="47793"/>
                    </a:cubicBezTo>
                    <a:cubicBezTo>
                      <a:pt x="28778" y="48555"/>
                      <a:pt x="29778" y="49198"/>
                      <a:pt x="30802" y="49805"/>
                    </a:cubicBezTo>
                    <a:cubicBezTo>
                      <a:pt x="31314" y="50103"/>
                      <a:pt x="31850" y="50365"/>
                      <a:pt x="32386" y="50627"/>
                    </a:cubicBezTo>
                    <a:cubicBezTo>
                      <a:pt x="32660" y="50746"/>
                      <a:pt x="32933" y="50877"/>
                      <a:pt x="33219" y="50984"/>
                    </a:cubicBezTo>
                    <a:cubicBezTo>
                      <a:pt x="33350" y="51043"/>
                      <a:pt x="33493" y="51103"/>
                      <a:pt x="33636" y="51151"/>
                    </a:cubicBezTo>
                    <a:lnTo>
                      <a:pt x="33672" y="51162"/>
                    </a:lnTo>
                    <a:cubicBezTo>
                      <a:pt x="33755" y="52020"/>
                      <a:pt x="33826" y="52877"/>
                      <a:pt x="33886" y="53734"/>
                    </a:cubicBezTo>
                    <a:lnTo>
                      <a:pt x="34124" y="56901"/>
                    </a:lnTo>
                    <a:lnTo>
                      <a:pt x="34243" y="60056"/>
                    </a:lnTo>
                    <a:cubicBezTo>
                      <a:pt x="34267" y="60592"/>
                      <a:pt x="34303" y="61116"/>
                      <a:pt x="34326" y="61640"/>
                    </a:cubicBezTo>
                    <a:lnTo>
                      <a:pt x="34338" y="63235"/>
                    </a:lnTo>
                    <a:cubicBezTo>
                      <a:pt x="34350" y="64283"/>
                      <a:pt x="34362" y="65355"/>
                      <a:pt x="34410" y="66414"/>
                    </a:cubicBezTo>
                    <a:lnTo>
                      <a:pt x="34422" y="66462"/>
                    </a:lnTo>
                    <a:cubicBezTo>
                      <a:pt x="34433" y="66900"/>
                      <a:pt x="34802" y="67249"/>
                      <a:pt x="35236" y="67249"/>
                    </a:cubicBezTo>
                    <a:cubicBezTo>
                      <a:pt x="35250" y="67249"/>
                      <a:pt x="35265" y="67248"/>
                      <a:pt x="35279" y="67248"/>
                    </a:cubicBezTo>
                    <a:cubicBezTo>
                      <a:pt x="35672" y="67236"/>
                      <a:pt x="35993" y="66938"/>
                      <a:pt x="36053" y="66557"/>
                    </a:cubicBezTo>
                    <a:cubicBezTo>
                      <a:pt x="36220" y="65486"/>
                      <a:pt x="36362" y="64414"/>
                      <a:pt x="36505" y="63331"/>
                    </a:cubicBezTo>
                    <a:lnTo>
                      <a:pt x="36684" y="61711"/>
                    </a:lnTo>
                    <a:cubicBezTo>
                      <a:pt x="36720" y="61176"/>
                      <a:pt x="36755" y="60640"/>
                      <a:pt x="36779" y="60092"/>
                    </a:cubicBezTo>
                    <a:cubicBezTo>
                      <a:pt x="36827" y="59009"/>
                      <a:pt x="36910" y="57925"/>
                      <a:pt x="36934" y="56842"/>
                    </a:cubicBezTo>
                    <a:lnTo>
                      <a:pt x="36898" y="53579"/>
                    </a:lnTo>
                    <a:cubicBezTo>
                      <a:pt x="36886" y="52496"/>
                      <a:pt x="36803" y="51412"/>
                      <a:pt x="36720" y="50329"/>
                    </a:cubicBezTo>
                    <a:cubicBezTo>
                      <a:pt x="36648" y="49246"/>
                      <a:pt x="36589" y="48162"/>
                      <a:pt x="36458" y="47090"/>
                    </a:cubicBezTo>
                    <a:lnTo>
                      <a:pt x="36053" y="43864"/>
                    </a:lnTo>
                    <a:cubicBezTo>
                      <a:pt x="35910" y="42840"/>
                      <a:pt x="35719" y="41828"/>
                      <a:pt x="35553" y="40816"/>
                    </a:cubicBezTo>
                    <a:lnTo>
                      <a:pt x="39244" y="40697"/>
                    </a:lnTo>
                    <a:cubicBezTo>
                      <a:pt x="39220" y="39697"/>
                      <a:pt x="38613" y="38732"/>
                      <a:pt x="37720" y="38280"/>
                    </a:cubicBezTo>
                    <a:cubicBezTo>
                      <a:pt x="37332" y="38080"/>
                      <a:pt x="36897" y="37982"/>
                      <a:pt x="36462" y="37982"/>
                    </a:cubicBezTo>
                    <a:cubicBezTo>
                      <a:pt x="35989" y="37982"/>
                      <a:pt x="35516" y="38098"/>
                      <a:pt x="35100" y="38328"/>
                    </a:cubicBezTo>
                    <a:lnTo>
                      <a:pt x="34922" y="37470"/>
                    </a:lnTo>
                    <a:cubicBezTo>
                      <a:pt x="34707" y="36494"/>
                      <a:pt x="34517" y="35506"/>
                      <a:pt x="34279" y="34541"/>
                    </a:cubicBezTo>
                    <a:lnTo>
                      <a:pt x="48114" y="34279"/>
                    </a:lnTo>
                    <a:cubicBezTo>
                      <a:pt x="48304" y="32148"/>
                      <a:pt x="46768" y="30922"/>
                      <a:pt x="46268" y="28850"/>
                    </a:cubicBezTo>
                    <a:cubicBezTo>
                      <a:pt x="45733" y="26588"/>
                      <a:pt x="44685" y="24326"/>
                      <a:pt x="42744" y="23052"/>
                    </a:cubicBezTo>
                    <a:cubicBezTo>
                      <a:pt x="42423" y="22838"/>
                      <a:pt x="42054" y="22671"/>
                      <a:pt x="41684" y="22540"/>
                    </a:cubicBezTo>
                    <a:cubicBezTo>
                      <a:pt x="42077" y="20921"/>
                      <a:pt x="41625" y="19099"/>
                      <a:pt x="40482" y="17873"/>
                    </a:cubicBezTo>
                    <a:cubicBezTo>
                      <a:pt x="39827" y="17158"/>
                      <a:pt x="38946" y="16658"/>
                      <a:pt x="38005" y="16408"/>
                    </a:cubicBezTo>
                    <a:cubicBezTo>
                      <a:pt x="37958" y="15265"/>
                      <a:pt x="37898" y="14098"/>
                      <a:pt x="38017" y="12812"/>
                    </a:cubicBezTo>
                    <a:cubicBezTo>
                      <a:pt x="38077" y="12217"/>
                      <a:pt x="38041" y="11610"/>
                      <a:pt x="37910" y="11027"/>
                    </a:cubicBezTo>
                    <a:cubicBezTo>
                      <a:pt x="37767" y="10324"/>
                      <a:pt x="37493" y="9645"/>
                      <a:pt x="37124" y="9038"/>
                    </a:cubicBezTo>
                    <a:cubicBezTo>
                      <a:pt x="36851" y="8598"/>
                      <a:pt x="36517" y="8193"/>
                      <a:pt x="36136" y="7836"/>
                    </a:cubicBezTo>
                    <a:cubicBezTo>
                      <a:pt x="35017" y="6776"/>
                      <a:pt x="33478" y="6187"/>
                      <a:pt x="31942" y="6187"/>
                    </a:cubicBezTo>
                    <a:cubicBezTo>
                      <a:pt x="31648" y="6187"/>
                      <a:pt x="31355" y="6208"/>
                      <a:pt x="31064" y="6252"/>
                    </a:cubicBezTo>
                    <a:cubicBezTo>
                      <a:pt x="30350" y="2799"/>
                      <a:pt x="27052" y="49"/>
                      <a:pt x="23516" y="1"/>
                    </a:cubicBezTo>
                    <a:cubicBezTo>
                      <a:pt x="23476" y="1"/>
                      <a:pt x="23437" y="0"/>
                      <a:pt x="23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26" name="Google Shape;6226;p17"/>
            <p:cNvGrpSpPr/>
            <p:nvPr/>
          </p:nvGrpSpPr>
          <p:grpSpPr>
            <a:xfrm>
              <a:off x="2948000" y="3955846"/>
              <a:ext cx="6195997" cy="1031206"/>
              <a:chOff x="5399525" y="2431675"/>
              <a:chExt cx="6195997" cy="1031206"/>
            </a:xfrm>
          </p:grpSpPr>
          <p:sp>
            <p:nvSpPr>
              <p:cNvPr id="6227" name="Google Shape;6227;p17"/>
              <p:cNvSpPr/>
              <p:nvPr/>
            </p:nvSpPr>
            <p:spPr>
              <a:xfrm>
                <a:off x="6401675" y="2611475"/>
                <a:ext cx="357825" cy="699674"/>
              </a:xfrm>
              <a:custGeom>
                <a:avLst/>
                <a:gdLst/>
                <a:ahLst/>
                <a:cxnLst/>
                <a:rect l="l" t="t" r="r" b="b"/>
                <a:pathLst>
                  <a:path w="14313" h="22991" extrusionOk="0">
                    <a:moveTo>
                      <a:pt x="1" y="0"/>
                    </a:moveTo>
                    <a:lnTo>
                      <a:pt x="1" y="22991"/>
                    </a:lnTo>
                    <a:lnTo>
                      <a:pt x="14312" y="22991"/>
                    </a:lnTo>
                    <a:lnTo>
                      <a:pt x="1431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8" name="Google Shape;6228;p17"/>
              <p:cNvSpPr/>
              <p:nvPr/>
            </p:nvSpPr>
            <p:spPr>
              <a:xfrm>
                <a:off x="6434125" y="2664750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" y="2131"/>
                    </a:lnTo>
                    <a:lnTo>
                      <a:pt x="11978" y="2131"/>
                    </a:ln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9" name="Google Shape;6229;p17"/>
              <p:cNvSpPr/>
              <p:nvPr/>
            </p:nvSpPr>
            <p:spPr>
              <a:xfrm>
                <a:off x="6434125" y="2664750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1978" y="0"/>
                    </a:lnTo>
                    <a:lnTo>
                      <a:pt x="11978" y="2131"/>
                    </a:lnTo>
                    <a:lnTo>
                      <a:pt x="1" y="213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0" name="Google Shape;6230;p17"/>
              <p:cNvSpPr/>
              <p:nvPr/>
            </p:nvSpPr>
            <p:spPr>
              <a:xfrm>
                <a:off x="6434125" y="2664750"/>
                <a:ext cx="29947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7" extrusionOk="0">
                    <a:moveTo>
                      <a:pt x="108" y="0"/>
                    </a:moveTo>
                    <a:lnTo>
                      <a:pt x="1" y="48"/>
                    </a:lnTo>
                    <a:lnTo>
                      <a:pt x="1" y="107"/>
                    </a:lnTo>
                    <a:cubicBezTo>
                      <a:pt x="1465" y="119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1" name="Google Shape;6231;p17"/>
              <p:cNvSpPr/>
              <p:nvPr/>
            </p:nvSpPr>
            <p:spPr>
              <a:xfrm>
                <a:off x="6434125" y="2752250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" y="2132"/>
                    </a:lnTo>
                    <a:lnTo>
                      <a:pt x="11978" y="2132"/>
                    </a:ln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2" name="Google Shape;6232;p17"/>
              <p:cNvSpPr/>
              <p:nvPr/>
            </p:nvSpPr>
            <p:spPr>
              <a:xfrm>
                <a:off x="6434125" y="2752250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1978" y="1"/>
                    </a:lnTo>
                    <a:lnTo>
                      <a:pt x="11978" y="2132"/>
                    </a:lnTo>
                    <a:lnTo>
                      <a:pt x="1" y="213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3" name="Google Shape;6233;p17"/>
              <p:cNvSpPr/>
              <p:nvPr/>
            </p:nvSpPr>
            <p:spPr>
              <a:xfrm>
                <a:off x="6434125" y="2752250"/>
                <a:ext cx="29947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8" extrusionOk="0">
                    <a:moveTo>
                      <a:pt x="108" y="1"/>
                    </a:moveTo>
                    <a:lnTo>
                      <a:pt x="1" y="48"/>
                    </a:lnTo>
                    <a:lnTo>
                      <a:pt x="1" y="108"/>
                    </a:lnTo>
                    <a:cubicBezTo>
                      <a:pt x="1465" y="108"/>
                      <a:pt x="11776" y="179"/>
                      <a:pt x="11895" y="441"/>
                    </a:cubicBezTo>
                    <a:cubicBezTo>
                      <a:pt x="11919" y="513"/>
                      <a:pt x="11954" y="691"/>
                      <a:pt x="11978" y="917"/>
                    </a:cubicBez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4" name="Google Shape;6234;p17"/>
              <p:cNvSpPr/>
              <p:nvPr/>
            </p:nvSpPr>
            <p:spPr>
              <a:xfrm>
                <a:off x="6434125" y="2839775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" y="2131"/>
                    </a:lnTo>
                    <a:lnTo>
                      <a:pt x="11978" y="2131"/>
                    </a:ln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5" name="Google Shape;6235;p17"/>
              <p:cNvSpPr/>
              <p:nvPr/>
            </p:nvSpPr>
            <p:spPr>
              <a:xfrm>
                <a:off x="6434125" y="2839775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1978" y="0"/>
                    </a:lnTo>
                    <a:lnTo>
                      <a:pt x="11978" y="2131"/>
                    </a:lnTo>
                    <a:lnTo>
                      <a:pt x="1" y="213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6" name="Google Shape;6236;p17"/>
              <p:cNvSpPr/>
              <p:nvPr/>
            </p:nvSpPr>
            <p:spPr>
              <a:xfrm>
                <a:off x="6434125" y="2839775"/>
                <a:ext cx="29947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7" extrusionOk="0">
                    <a:moveTo>
                      <a:pt x="108" y="0"/>
                    </a:moveTo>
                    <a:lnTo>
                      <a:pt x="1" y="48"/>
                    </a:lnTo>
                    <a:lnTo>
                      <a:pt x="1" y="107"/>
                    </a:lnTo>
                    <a:cubicBezTo>
                      <a:pt x="1465" y="107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7" name="Google Shape;6237;p17"/>
              <p:cNvSpPr/>
              <p:nvPr/>
            </p:nvSpPr>
            <p:spPr>
              <a:xfrm>
                <a:off x="6434125" y="2927275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" y="2132"/>
                    </a:lnTo>
                    <a:lnTo>
                      <a:pt x="11978" y="2132"/>
                    </a:ln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8" name="Google Shape;6238;p17"/>
              <p:cNvSpPr/>
              <p:nvPr/>
            </p:nvSpPr>
            <p:spPr>
              <a:xfrm>
                <a:off x="6434125" y="2927275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1978" y="1"/>
                    </a:lnTo>
                    <a:lnTo>
                      <a:pt x="11978" y="2132"/>
                    </a:lnTo>
                    <a:lnTo>
                      <a:pt x="1" y="213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9" name="Google Shape;6239;p17"/>
              <p:cNvSpPr/>
              <p:nvPr/>
            </p:nvSpPr>
            <p:spPr>
              <a:xfrm>
                <a:off x="6434125" y="2927275"/>
                <a:ext cx="29947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8" extrusionOk="0">
                    <a:moveTo>
                      <a:pt x="108" y="1"/>
                    </a:moveTo>
                    <a:lnTo>
                      <a:pt x="1" y="36"/>
                    </a:lnTo>
                    <a:lnTo>
                      <a:pt x="1" y="108"/>
                    </a:lnTo>
                    <a:cubicBezTo>
                      <a:pt x="1465" y="108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0" name="Google Shape;6240;p17"/>
              <p:cNvSpPr/>
              <p:nvPr/>
            </p:nvSpPr>
            <p:spPr>
              <a:xfrm>
                <a:off x="6502300" y="2504000"/>
                <a:ext cx="25" cy="113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538" fill="none" extrusionOk="0">
                    <a:moveTo>
                      <a:pt x="0" y="1"/>
                    </a:moveTo>
                    <a:lnTo>
                      <a:pt x="0" y="4537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1" name="Google Shape;6241;p17"/>
              <p:cNvSpPr/>
              <p:nvPr/>
            </p:nvSpPr>
            <p:spPr>
              <a:xfrm>
                <a:off x="6572825" y="2558775"/>
                <a:ext cx="25" cy="58675"/>
              </a:xfrm>
              <a:custGeom>
                <a:avLst/>
                <a:gdLst/>
                <a:ahLst/>
                <a:cxnLst/>
                <a:rect l="l" t="t" r="r" b="b"/>
                <a:pathLst>
                  <a:path w="1" h="2347" fill="none" extrusionOk="0">
                    <a:moveTo>
                      <a:pt x="1" y="1"/>
                    </a:moveTo>
                    <a:lnTo>
                      <a:pt x="1" y="2346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2" name="Google Shape;6242;p17"/>
              <p:cNvSpPr/>
              <p:nvPr/>
            </p:nvSpPr>
            <p:spPr>
              <a:xfrm>
                <a:off x="5517350" y="2574250"/>
                <a:ext cx="380725" cy="739112"/>
              </a:xfrm>
              <a:custGeom>
                <a:avLst/>
                <a:gdLst/>
                <a:ahLst/>
                <a:cxnLst/>
                <a:rect l="l" t="t" r="r" b="b"/>
                <a:pathLst>
                  <a:path w="15229" h="24480" extrusionOk="0">
                    <a:moveTo>
                      <a:pt x="0" y="1"/>
                    </a:moveTo>
                    <a:lnTo>
                      <a:pt x="0" y="24480"/>
                    </a:lnTo>
                    <a:lnTo>
                      <a:pt x="15228" y="24480"/>
                    </a:lnTo>
                    <a:lnTo>
                      <a:pt x="152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3" name="Google Shape;6243;p17"/>
              <p:cNvSpPr/>
              <p:nvPr/>
            </p:nvSpPr>
            <p:spPr>
              <a:xfrm>
                <a:off x="5551575" y="2631100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4" name="Google Shape;6244;p17"/>
              <p:cNvSpPr/>
              <p:nvPr/>
            </p:nvSpPr>
            <p:spPr>
              <a:xfrm>
                <a:off x="5551575" y="2631100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12776" y="1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5" name="Google Shape;6245;p17"/>
              <p:cNvSpPr/>
              <p:nvPr/>
            </p:nvSpPr>
            <p:spPr>
              <a:xfrm>
                <a:off x="5551575" y="2631100"/>
                <a:ext cx="319400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8" extrusionOk="0">
                    <a:moveTo>
                      <a:pt x="120" y="1"/>
                    </a:moveTo>
                    <a:lnTo>
                      <a:pt x="0" y="37"/>
                    </a:lnTo>
                    <a:lnTo>
                      <a:pt x="0" y="108"/>
                    </a:lnTo>
                    <a:cubicBezTo>
                      <a:pt x="1572" y="108"/>
                      <a:pt x="12550" y="191"/>
                      <a:pt x="12669" y="453"/>
                    </a:cubicBezTo>
                    <a:cubicBezTo>
                      <a:pt x="12704" y="537"/>
                      <a:pt x="12740" y="727"/>
                      <a:pt x="12776" y="977"/>
                    </a:cubicBez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6" name="Google Shape;6246;p17"/>
              <p:cNvSpPr/>
              <p:nvPr/>
            </p:nvSpPr>
            <p:spPr>
              <a:xfrm>
                <a:off x="5551575" y="2724275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7" name="Google Shape;6247;p17"/>
              <p:cNvSpPr/>
              <p:nvPr/>
            </p:nvSpPr>
            <p:spPr>
              <a:xfrm>
                <a:off x="5551575" y="2724275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12776" y="0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8" name="Google Shape;6248;p17"/>
              <p:cNvSpPr/>
              <p:nvPr/>
            </p:nvSpPr>
            <p:spPr>
              <a:xfrm>
                <a:off x="5551575" y="2724275"/>
                <a:ext cx="319400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7" extrusionOk="0">
                    <a:moveTo>
                      <a:pt x="120" y="0"/>
                    </a:moveTo>
                    <a:lnTo>
                      <a:pt x="0" y="36"/>
                    </a:lnTo>
                    <a:lnTo>
                      <a:pt x="0" y="108"/>
                    </a:lnTo>
                    <a:cubicBezTo>
                      <a:pt x="1572" y="108"/>
                      <a:pt x="12550" y="191"/>
                      <a:pt x="12669" y="453"/>
                    </a:cubicBezTo>
                    <a:cubicBezTo>
                      <a:pt x="12704" y="536"/>
                      <a:pt x="12740" y="727"/>
                      <a:pt x="12776" y="977"/>
                    </a:cubicBez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9" name="Google Shape;6249;p17"/>
              <p:cNvSpPr/>
              <p:nvPr/>
            </p:nvSpPr>
            <p:spPr>
              <a:xfrm>
                <a:off x="5551575" y="2817450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0" y="2262"/>
                    </a:lnTo>
                    <a:lnTo>
                      <a:pt x="12776" y="2262"/>
                    </a:ln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0" name="Google Shape;6250;p17"/>
              <p:cNvSpPr/>
              <p:nvPr/>
            </p:nvSpPr>
            <p:spPr>
              <a:xfrm>
                <a:off x="5551575" y="2817450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12776" y="0"/>
                    </a:lnTo>
                    <a:lnTo>
                      <a:pt x="12776" y="2262"/>
                    </a:lnTo>
                    <a:lnTo>
                      <a:pt x="0" y="226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1" name="Google Shape;6251;p17"/>
              <p:cNvSpPr/>
              <p:nvPr/>
            </p:nvSpPr>
            <p:spPr>
              <a:xfrm>
                <a:off x="5551575" y="2817450"/>
                <a:ext cx="319400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7" extrusionOk="0">
                    <a:moveTo>
                      <a:pt x="120" y="0"/>
                    </a:moveTo>
                    <a:lnTo>
                      <a:pt x="0" y="36"/>
                    </a:lnTo>
                    <a:lnTo>
                      <a:pt x="0" y="107"/>
                    </a:lnTo>
                    <a:cubicBezTo>
                      <a:pt x="1572" y="119"/>
                      <a:pt x="12550" y="191"/>
                      <a:pt x="12669" y="453"/>
                    </a:cubicBezTo>
                    <a:cubicBezTo>
                      <a:pt x="12704" y="536"/>
                      <a:pt x="12740" y="738"/>
                      <a:pt x="12776" y="976"/>
                    </a:cubicBez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2" name="Google Shape;6252;p17"/>
              <p:cNvSpPr/>
              <p:nvPr/>
            </p:nvSpPr>
            <p:spPr>
              <a:xfrm>
                <a:off x="5551575" y="2910600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3" name="Google Shape;6253;p17"/>
              <p:cNvSpPr/>
              <p:nvPr/>
            </p:nvSpPr>
            <p:spPr>
              <a:xfrm>
                <a:off x="5551575" y="2910600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12776" y="1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4" name="Google Shape;6254;p17"/>
              <p:cNvSpPr/>
              <p:nvPr/>
            </p:nvSpPr>
            <p:spPr>
              <a:xfrm>
                <a:off x="5551575" y="2910600"/>
                <a:ext cx="319400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8" extrusionOk="0">
                    <a:moveTo>
                      <a:pt x="120" y="1"/>
                    </a:moveTo>
                    <a:lnTo>
                      <a:pt x="0" y="36"/>
                    </a:lnTo>
                    <a:lnTo>
                      <a:pt x="0" y="108"/>
                    </a:lnTo>
                    <a:cubicBezTo>
                      <a:pt x="1572" y="120"/>
                      <a:pt x="12550" y="191"/>
                      <a:pt x="12669" y="453"/>
                    </a:cubicBezTo>
                    <a:cubicBezTo>
                      <a:pt x="12704" y="537"/>
                      <a:pt x="12740" y="739"/>
                      <a:pt x="12776" y="977"/>
                    </a:cubicBez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5" name="Google Shape;6255;p17"/>
              <p:cNvSpPr/>
              <p:nvPr/>
            </p:nvSpPr>
            <p:spPr>
              <a:xfrm>
                <a:off x="5699500" y="2518300"/>
                <a:ext cx="25" cy="62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2489" fill="none" extrusionOk="0">
                    <a:moveTo>
                      <a:pt x="1" y="0"/>
                    </a:moveTo>
                    <a:lnTo>
                      <a:pt x="1" y="2489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6" name="Google Shape;6256;p17"/>
              <p:cNvSpPr/>
              <p:nvPr/>
            </p:nvSpPr>
            <p:spPr>
              <a:xfrm>
                <a:off x="5935850" y="2431675"/>
                <a:ext cx="431625" cy="916200"/>
              </a:xfrm>
              <a:custGeom>
                <a:avLst/>
                <a:gdLst/>
                <a:ahLst/>
                <a:cxnLst/>
                <a:rect l="l" t="t" r="r" b="b"/>
                <a:pathLst>
                  <a:path w="17265" h="36648" extrusionOk="0">
                    <a:moveTo>
                      <a:pt x="0" y="1"/>
                    </a:moveTo>
                    <a:lnTo>
                      <a:pt x="0" y="36648"/>
                    </a:lnTo>
                    <a:lnTo>
                      <a:pt x="17265" y="36648"/>
                    </a:lnTo>
                    <a:lnTo>
                      <a:pt x="1726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7" name="Google Shape;6257;p17"/>
              <p:cNvSpPr/>
              <p:nvPr/>
            </p:nvSpPr>
            <p:spPr>
              <a:xfrm>
                <a:off x="5973050" y="2481375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8" name="Google Shape;6258;p17"/>
              <p:cNvSpPr/>
              <p:nvPr/>
            </p:nvSpPr>
            <p:spPr>
              <a:xfrm>
                <a:off x="5973050" y="2481375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25"/>
                    </a:lnTo>
                    <a:lnTo>
                      <a:pt x="1" y="152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9" name="Google Shape;6259;p17"/>
              <p:cNvSpPr/>
              <p:nvPr/>
            </p:nvSpPr>
            <p:spPr>
              <a:xfrm>
                <a:off x="5973050" y="2481375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87"/>
                    </a:cubicBezTo>
                    <a:cubicBezTo>
                      <a:pt x="14610" y="442"/>
                      <a:pt x="14669" y="1073"/>
                      <a:pt x="14705" y="1525"/>
                    </a:cubicBez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0" name="Google Shape;6260;p17"/>
              <p:cNvSpPr/>
              <p:nvPr/>
            </p:nvSpPr>
            <p:spPr>
              <a:xfrm>
                <a:off x="5973050" y="256325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" y="1512"/>
                    </a:ln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1" name="Google Shape;6261;p17"/>
              <p:cNvSpPr/>
              <p:nvPr/>
            </p:nvSpPr>
            <p:spPr>
              <a:xfrm>
                <a:off x="5973050" y="256325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4776" y="0"/>
                    </a:lnTo>
                    <a:lnTo>
                      <a:pt x="14776" y="1512"/>
                    </a:lnTo>
                    <a:lnTo>
                      <a:pt x="1" y="151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2" name="Google Shape;6262;p17"/>
              <p:cNvSpPr/>
              <p:nvPr/>
            </p:nvSpPr>
            <p:spPr>
              <a:xfrm>
                <a:off x="5973050" y="256325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cubicBezTo>
                      <a:pt x="1" y="0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2"/>
                    </a:cubicBez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3" name="Google Shape;6263;p17"/>
              <p:cNvSpPr/>
              <p:nvPr/>
            </p:nvSpPr>
            <p:spPr>
              <a:xfrm>
                <a:off x="5973050" y="264985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4" name="Google Shape;6264;p17"/>
              <p:cNvSpPr/>
              <p:nvPr/>
            </p:nvSpPr>
            <p:spPr>
              <a:xfrm>
                <a:off x="5973050" y="264985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5" name="Google Shape;6265;p17"/>
              <p:cNvSpPr/>
              <p:nvPr/>
            </p:nvSpPr>
            <p:spPr>
              <a:xfrm>
                <a:off x="5973050" y="2649850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87"/>
                    </a:cubicBezTo>
                    <a:cubicBezTo>
                      <a:pt x="14610" y="441"/>
                      <a:pt x="14669" y="1061"/>
                      <a:pt x="14705" y="1525"/>
                    </a:cubicBez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6" name="Google Shape;6266;p17"/>
              <p:cNvSpPr/>
              <p:nvPr/>
            </p:nvSpPr>
            <p:spPr>
              <a:xfrm>
                <a:off x="5973050" y="2736775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7" name="Google Shape;6267;p17"/>
              <p:cNvSpPr/>
              <p:nvPr/>
            </p:nvSpPr>
            <p:spPr>
              <a:xfrm>
                <a:off x="5973050" y="2736775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8" name="Google Shape;6268;p17"/>
              <p:cNvSpPr/>
              <p:nvPr/>
            </p:nvSpPr>
            <p:spPr>
              <a:xfrm>
                <a:off x="5973050" y="2736775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cubicBezTo>
                      <a:pt x="1" y="1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3"/>
                    </a:cubicBez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9" name="Google Shape;6269;p17"/>
              <p:cNvSpPr/>
              <p:nvPr/>
            </p:nvSpPr>
            <p:spPr>
              <a:xfrm>
                <a:off x="5973050" y="28237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" y="1512"/>
                    </a:ln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0" name="Google Shape;6270;p17"/>
              <p:cNvSpPr/>
              <p:nvPr/>
            </p:nvSpPr>
            <p:spPr>
              <a:xfrm>
                <a:off x="5973050" y="28237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4776" y="0"/>
                    </a:lnTo>
                    <a:lnTo>
                      <a:pt x="14776" y="1512"/>
                    </a:lnTo>
                    <a:lnTo>
                      <a:pt x="1" y="151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1" name="Google Shape;6271;p17"/>
              <p:cNvSpPr/>
              <p:nvPr/>
            </p:nvSpPr>
            <p:spPr>
              <a:xfrm>
                <a:off x="5973050" y="28237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cubicBezTo>
                      <a:pt x="1" y="0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2"/>
                    </a:cubicBez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2" name="Google Shape;6272;p17"/>
              <p:cNvSpPr/>
              <p:nvPr/>
            </p:nvSpPr>
            <p:spPr>
              <a:xfrm>
                <a:off x="5973050" y="29103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3" name="Google Shape;6273;p17"/>
              <p:cNvSpPr/>
              <p:nvPr/>
            </p:nvSpPr>
            <p:spPr>
              <a:xfrm>
                <a:off x="5973050" y="29103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4" name="Google Shape;6274;p17"/>
              <p:cNvSpPr/>
              <p:nvPr/>
            </p:nvSpPr>
            <p:spPr>
              <a:xfrm>
                <a:off x="5973050" y="29103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75"/>
                    </a:cubicBezTo>
                    <a:cubicBezTo>
                      <a:pt x="14610" y="441"/>
                      <a:pt x="14669" y="1061"/>
                      <a:pt x="14705" y="1513"/>
                    </a:cubicBez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5" name="Google Shape;6275;p17"/>
              <p:cNvSpPr/>
              <p:nvPr/>
            </p:nvSpPr>
            <p:spPr>
              <a:xfrm>
                <a:off x="6269225" y="2762975"/>
                <a:ext cx="155700" cy="416725"/>
              </a:xfrm>
              <a:custGeom>
                <a:avLst/>
                <a:gdLst/>
                <a:ahLst/>
                <a:cxnLst/>
                <a:rect l="l" t="t" r="r" b="b"/>
                <a:pathLst>
                  <a:path w="6228" h="16669" extrusionOk="0">
                    <a:moveTo>
                      <a:pt x="1536" y="0"/>
                    </a:moveTo>
                    <a:lnTo>
                      <a:pt x="1489" y="36"/>
                    </a:lnTo>
                    <a:lnTo>
                      <a:pt x="1453" y="72"/>
                    </a:lnTo>
                    <a:cubicBezTo>
                      <a:pt x="1465" y="107"/>
                      <a:pt x="1489" y="143"/>
                      <a:pt x="1513" y="179"/>
                    </a:cubicBezTo>
                    <a:cubicBezTo>
                      <a:pt x="1536" y="215"/>
                      <a:pt x="1548" y="250"/>
                      <a:pt x="1572" y="286"/>
                    </a:cubicBezTo>
                    <a:cubicBezTo>
                      <a:pt x="1596" y="310"/>
                      <a:pt x="1608" y="346"/>
                      <a:pt x="1620" y="369"/>
                    </a:cubicBezTo>
                    <a:cubicBezTo>
                      <a:pt x="1632" y="381"/>
                      <a:pt x="1632" y="393"/>
                      <a:pt x="1644" y="405"/>
                    </a:cubicBezTo>
                    <a:cubicBezTo>
                      <a:pt x="1691" y="512"/>
                      <a:pt x="1751" y="619"/>
                      <a:pt x="1798" y="727"/>
                    </a:cubicBezTo>
                    <a:cubicBezTo>
                      <a:pt x="1810" y="762"/>
                      <a:pt x="1834" y="798"/>
                      <a:pt x="1846" y="846"/>
                    </a:cubicBezTo>
                    <a:cubicBezTo>
                      <a:pt x="1858" y="869"/>
                      <a:pt x="1870" y="905"/>
                      <a:pt x="1882" y="929"/>
                    </a:cubicBezTo>
                    <a:cubicBezTo>
                      <a:pt x="1894" y="953"/>
                      <a:pt x="1905" y="977"/>
                      <a:pt x="1905" y="988"/>
                    </a:cubicBezTo>
                    <a:cubicBezTo>
                      <a:pt x="1917" y="1024"/>
                      <a:pt x="1929" y="1060"/>
                      <a:pt x="1941" y="1096"/>
                    </a:cubicBezTo>
                    <a:cubicBezTo>
                      <a:pt x="1977" y="1167"/>
                      <a:pt x="2001" y="1239"/>
                      <a:pt x="2025" y="1322"/>
                    </a:cubicBezTo>
                    <a:cubicBezTo>
                      <a:pt x="2048" y="1393"/>
                      <a:pt x="2072" y="1465"/>
                      <a:pt x="2096" y="1536"/>
                    </a:cubicBezTo>
                    <a:cubicBezTo>
                      <a:pt x="2120" y="1655"/>
                      <a:pt x="2155" y="1774"/>
                      <a:pt x="2179" y="1893"/>
                    </a:cubicBezTo>
                    <a:cubicBezTo>
                      <a:pt x="2239" y="2203"/>
                      <a:pt x="2286" y="2536"/>
                      <a:pt x="2286" y="2846"/>
                    </a:cubicBezTo>
                    <a:cubicBezTo>
                      <a:pt x="2298" y="2953"/>
                      <a:pt x="2298" y="3060"/>
                      <a:pt x="2298" y="3155"/>
                    </a:cubicBezTo>
                    <a:cubicBezTo>
                      <a:pt x="2286" y="3191"/>
                      <a:pt x="2286" y="3215"/>
                      <a:pt x="2286" y="3251"/>
                    </a:cubicBezTo>
                    <a:cubicBezTo>
                      <a:pt x="2286" y="3274"/>
                      <a:pt x="2286" y="3298"/>
                      <a:pt x="2286" y="3322"/>
                    </a:cubicBezTo>
                    <a:cubicBezTo>
                      <a:pt x="2286" y="3346"/>
                      <a:pt x="2286" y="3370"/>
                      <a:pt x="2286" y="3394"/>
                    </a:cubicBezTo>
                    <a:cubicBezTo>
                      <a:pt x="2275" y="3417"/>
                      <a:pt x="2275" y="3441"/>
                      <a:pt x="2275" y="3465"/>
                    </a:cubicBezTo>
                    <a:cubicBezTo>
                      <a:pt x="2275" y="3501"/>
                      <a:pt x="2275" y="3536"/>
                      <a:pt x="2263" y="3572"/>
                    </a:cubicBezTo>
                    <a:cubicBezTo>
                      <a:pt x="2263" y="3572"/>
                      <a:pt x="2263" y="3572"/>
                      <a:pt x="2263" y="3584"/>
                    </a:cubicBezTo>
                    <a:cubicBezTo>
                      <a:pt x="2263" y="3608"/>
                      <a:pt x="2263" y="3632"/>
                      <a:pt x="2263" y="3655"/>
                    </a:cubicBezTo>
                    <a:cubicBezTo>
                      <a:pt x="2239" y="3644"/>
                      <a:pt x="2215" y="3644"/>
                      <a:pt x="2191" y="3632"/>
                    </a:cubicBezTo>
                    <a:cubicBezTo>
                      <a:pt x="2179" y="3620"/>
                      <a:pt x="2155" y="3620"/>
                      <a:pt x="2144" y="3620"/>
                    </a:cubicBezTo>
                    <a:cubicBezTo>
                      <a:pt x="2036" y="3572"/>
                      <a:pt x="1929" y="3536"/>
                      <a:pt x="1822" y="3489"/>
                    </a:cubicBezTo>
                    <a:cubicBezTo>
                      <a:pt x="1798" y="3477"/>
                      <a:pt x="1763" y="3465"/>
                      <a:pt x="1727" y="3453"/>
                    </a:cubicBezTo>
                    <a:cubicBezTo>
                      <a:pt x="1632" y="3417"/>
                      <a:pt x="1548" y="3370"/>
                      <a:pt x="1453" y="3334"/>
                    </a:cubicBezTo>
                    <a:cubicBezTo>
                      <a:pt x="1441" y="3322"/>
                      <a:pt x="1429" y="3322"/>
                      <a:pt x="1405" y="3310"/>
                    </a:cubicBezTo>
                    <a:cubicBezTo>
                      <a:pt x="1346" y="3286"/>
                      <a:pt x="1298" y="3251"/>
                      <a:pt x="1239" y="3227"/>
                    </a:cubicBezTo>
                    <a:cubicBezTo>
                      <a:pt x="1191" y="3203"/>
                      <a:pt x="1155" y="3191"/>
                      <a:pt x="1120" y="3167"/>
                    </a:cubicBezTo>
                    <a:cubicBezTo>
                      <a:pt x="822" y="3013"/>
                      <a:pt x="524" y="2834"/>
                      <a:pt x="239" y="2632"/>
                    </a:cubicBezTo>
                    <a:cubicBezTo>
                      <a:pt x="203" y="2608"/>
                      <a:pt x="167" y="2572"/>
                      <a:pt x="120" y="2548"/>
                    </a:cubicBezTo>
                    <a:cubicBezTo>
                      <a:pt x="108" y="2536"/>
                      <a:pt x="96" y="2524"/>
                      <a:pt x="84" y="2512"/>
                    </a:cubicBezTo>
                    <a:lnTo>
                      <a:pt x="48" y="2548"/>
                    </a:lnTo>
                    <a:lnTo>
                      <a:pt x="36" y="2560"/>
                    </a:lnTo>
                    <a:lnTo>
                      <a:pt x="0" y="2596"/>
                    </a:lnTo>
                    <a:cubicBezTo>
                      <a:pt x="12" y="2608"/>
                      <a:pt x="24" y="2620"/>
                      <a:pt x="36" y="2632"/>
                    </a:cubicBezTo>
                    <a:cubicBezTo>
                      <a:pt x="60" y="2667"/>
                      <a:pt x="84" y="2691"/>
                      <a:pt x="108" y="2715"/>
                    </a:cubicBezTo>
                    <a:cubicBezTo>
                      <a:pt x="120" y="2715"/>
                      <a:pt x="120" y="2727"/>
                      <a:pt x="120" y="2727"/>
                    </a:cubicBezTo>
                    <a:cubicBezTo>
                      <a:pt x="155" y="2763"/>
                      <a:pt x="191" y="2798"/>
                      <a:pt x="227" y="2846"/>
                    </a:cubicBezTo>
                    <a:lnTo>
                      <a:pt x="239" y="2846"/>
                    </a:lnTo>
                    <a:cubicBezTo>
                      <a:pt x="274" y="2882"/>
                      <a:pt x="322" y="2929"/>
                      <a:pt x="358" y="2965"/>
                    </a:cubicBezTo>
                    <a:cubicBezTo>
                      <a:pt x="393" y="3001"/>
                      <a:pt x="429" y="3036"/>
                      <a:pt x="465" y="3072"/>
                    </a:cubicBezTo>
                    <a:cubicBezTo>
                      <a:pt x="524" y="3120"/>
                      <a:pt x="572" y="3167"/>
                      <a:pt x="620" y="3215"/>
                    </a:cubicBezTo>
                    <a:cubicBezTo>
                      <a:pt x="1001" y="3548"/>
                      <a:pt x="1405" y="3846"/>
                      <a:pt x="1846" y="4108"/>
                    </a:cubicBezTo>
                    <a:cubicBezTo>
                      <a:pt x="1894" y="4144"/>
                      <a:pt x="1941" y="4167"/>
                      <a:pt x="1989" y="4191"/>
                    </a:cubicBezTo>
                    <a:cubicBezTo>
                      <a:pt x="2025" y="4215"/>
                      <a:pt x="2060" y="4239"/>
                      <a:pt x="2108" y="4263"/>
                    </a:cubicBezTo>
                    <a:lnTo>
                      <a:pt x="2132" y="4275"/>
                    </a:lnTo>
                    <a:cubicBezTo>
                      <a:pt x="2144" y="4287"/>
                      <a:pt x="2155" y="4287"/>
                      <a:pt x="2167" y="4298"/>
                    </a:cubicBezTo>
                    <a:cubicBezTo>
                      <a:pt x="2167" y="4310"/>
                      <a:pt x="2167" y="4322"/>
                      <a:pt x="2167" y="4334"/>
                    </a:cubicBezTo>
                    <a:lnTo>
                      <a:pt x="2167" y="4346"/>
                    </a:lnTo>
                    <a:cubicBezTo>
                      <a:pt x="2155" y="4394"/>
                      <a:pt x="2144" y="4453"/>
                      <a:pt x="2144" y="4513"/>
                    </a:cubicBezTo>
                    <a:cubicBezTo>
                      <a:pt x="2132" y="4548"/>
                      <a:pt x="2132" y="4572"/>
                      <a:pt x="2132" y="4608"/>
                    </a:cubicBezTo>
                    <a:cubicBezTo>
                      <a:pt x="2120" y="4668"/>
                      <a:pt x="2108" y="4727"/>
                      <a:pt x="2096" y="4787"/>
                    </a:cubicBezTo>
                    <a:cubicBezTo>
                      <a:pt x="2096" y="4834"/>
                      <a:pt x="2084" y="4882"/>
                      <a:pt x="2084" y="4941"/>
                    </a:cubicBezTo>
                    <a:cubicBezTo>
                      <a:pt x="2084" y="4941"/>
                      <a:pt x="2084" y="4953"/>
                      <a:pt x="2072" y="4965"/>
                    </a:cubicBezTo>
                    <a:cubicBezTo>
                      <a:pt x="2072" y="4989"/>
                      <a:pt x="2072" y="5025"/>
                      <a:pt x="2072" y="5060"/>
                    </a:cubicBezTo>
                    <a:cubicBezTo>
                      <a:pt x="2048" y="5239"/>
                      <a:pt x="2025" y="5430"/>
                      <a:pt x="2025" y="5620"/>
                    </a:cubicBezTo>
                    <a:cubicBezTo>
                      <a:pt x="2025" y="5703"/>
                      <a:pt x="2025" y="5787"/>
                      <a:pt x="2025" y="5870"/>
                    </a:cubicBezTo>
                    <a:cubicBezTo>
                      <a:pt x="2025" y="5918"/>
                      <a:pt x="2025" y="5953"/>
                      <a:pt x="2025" y="6001"/>
                    </a:cubicBezTo>
                    <a:cubicBezTo>
                      <a:pt x="2036" y="6334"/>
                      <a:pt x="2084" y="6668"/>
                      <a:pt x="2203" y="7013"/>
                    </a:cubicBezTo>
                    <a:cubicBezTo>
                      <a:pt x="2203" y="7037"/>
                      <a:pt x="2215" y="7061"/>
                      <a:pt x="2227" y="7084"/>
                    </a:cubicBezTo>
                    <a:cubicBezTo>
                      <a:pt x="2251" y="7144"/>
                      <a:pt x="2275" y="7204"/>
                      <a:pt x="2298" y="7263"/>
                    </a:cubicBezTo>
                    <a:cubicBezTo>
                      <a:pt x="2298" y="7287"/>
                      <a:pt x="2310" y="7299"/>
                      <a:pt x="2322" y="7323"/>
                    </a:cubicBezTo>
                    <a:cubicBezTo>
                      <a:pt x="2358" y="7406"/>
                      <a:pt x="2406" y="7489"/>
                      <a:pt x="2453" y="7573"/>
                    </a:cubicBezTo>
                    <a:cubicBezTo>
                      <a:pt x="2465" y="7596"/>
                      <a:pt x="2477" y="7608"/>
                      <a:pt x="2489" y="7632"/>
                    </a:cubicBezTo>
                    <a:cubicBezTo>
                      <a:pt x="2465" y="7644"/>
                      <a:pt x="2453" y="7656"/>
                      <a:pt x="2429" y="7656"/>
                    </a:cubicBezTo>
                    <a:cubicBezTo>
                      <a:pt x="2346" y="7704"/>
                      <a:pt x="2275" y="7751"/>
                      <a:pt x="2191" y="7799"/>
                    </a:cubicBezTo>
                    <a:cubicBezTo>
                      <a:pt x="1834" y="8013"/>
                      <a:pt x="1477" y="8287"/>
                      <a:pt x="1191" y="8644"/>
                    </a:cubicBezTo>
                    <a:cubicBezTo>
                      <a:pt x="905" y="9001"/>
                      <a:pt x="703" y="9418"/>
                      <a:pt x="584" y="9847"/>
                    </a:cubicBezTo>
                    <a:cubicBezTo>
                      <a:pt x="560" y="9930"/>
                      <a:pt x="548" y="10002"/>
                      <a:pt x="536" y="10085"/>
                    </a:cubicBezTo>
                    <a:cubicBezTo>
                      <a:pt x="453" y="10430"/>
                      <a:pt x="429" y="10787"/>
                      <a:pt x="441" y="11145"/>
                    </a:cubicBezTo>
                    <a:cubicBezTo>
                      <a:pt x="441" y="11275"/>
                      <a:pt x="453" y="11406"/>
                      <a:pt x="477" y="11537"/>
                    </a:cubicBezTo>
                    <a:cubicBezTo>
                      <a:pt x="501" y="11835"/>
                      <a:pt x="560" y="12121"/>
                      <a:pt x="631" y="12395"/>
                    </a:cubicBezTo>
                    <a:cubicBezTo>
                      <a:pt x="631" y="12418"/>
                      <a:pt x="643" y="12442"/>
                      <a:pt x="655" y="12478"/>
                    </a:cubicBezTo>
                    <a:cubicBezTo>
                      <a:pt x="870" y="13240"/>
                      <a:pt x="1191" y="13931"/>
                      <a:pt x="1501" y="14585"/>
                    </a:cubicBezTo>
                    <a:cubicBezTo>
                      <a:pt x="1584" y="14776"/>
                      <a:pt x="1667" y="14966"/>
                      <a:pt x="1751" y="15157"/>
                    </a:cubicBezTo>
                    <a:cubicBezTo>
                      <a:pt x="1810" y="15300"/>
                      <a:pt x="1882" y="15443"/>
                      <a:pt x="1941" y="15597"/>
                    </a:cubicBezTo>
                    <a:cubicBezTo>
                      <a:pt x="2072" y="15919"/>
                      <a:pt x="2179" y="16252"/>
                      <a:pt x="2251" y="16586"/>
                    </a:cubicBezTo>
                    <a:cubicBezTo>
                      <a:pt x="2263" y="16621"/>
                      <a:pt x="2263" y="16645"/>
                      <a:pt x="2275" y="16669"/>
                    </a:cubicBezTo>
                    <a:cubicBezTo>
                      <a:pt x="2632" y="16586"/>
                      <a:pt x="2989" y="16502"/>
                      <a:pt x="3346" y="16419"/>
                    </a:cubicBezTo>
                    <a:cubicBezTo>
                      <a:pt x="3346" y="16407"/>
                      <a:pt x="3346" y="16383"/>
                      <a:pt x="3346" y="16371"/>
                    </a:cubicBezTo>
                    <a:cubicBezTo>
                      <a:pt x="3275" y="15967"/>
                      <a:pt x="3156" y="15574"/>
                      <a:pt x="3025" y="15193"/>
                    </a:cubicBezTo>
                    <a:cubicBezTo>
                      <a:pt x="3001" y="15097"/>
                      <a:pt x="2965" y="15002"/>
                      <a:pt x="2929" y="14907"/>
                    </a:cubicBezTo>
                    <a:cubicBezTo>
                      <a:pt x="2917" y="14871"/>
                      <a:pt x="2906" y="14847"/>
                      <a:pt x="2894" y="14812"/>
                    </a:cubicBezTo>
                    <a:cubicBezTo>
                      <a:pt x="2798" y="14573"/>
                      <a:pt x="2703" y="14335"/>
                      <a:pt x="2596" y="14109"/>
                    </a:cubicBezTo>
                    <a:cubicBezTo>
                      <a:pt x="2596" y="14097"/>
                      <a:pt x="2596" y="14097"/>
                      <a:pt x="2596" y="14097"/>
                    </a:cubicBezTo>
                    <a:cubicBezTo>
                      <a:pt x="2584" y="14062"/>
                      <a:pt x="2560" y="14026"/>
                      <a:pt x="2548" y="13990"/>
                    </a:cubicBezTo>
                    <a:cubicBezTo>
                      <a:pt x="2572" y="13954"/>
                      <a:pt x="2596" y="13919"/>
                      <a:pt x="2620" y="13883"/>
                    </a:cubicBezTo>
                    <a:cubicBezTo>
                      <a:pt x="2632" y="13871"/>
                      <a:pt x="2644" y="13847"/>
                      <a:pt x="2656" y="13823"/>
                    </a:cubicBezTo>
                    <a:cubicBezTo>
                      <a:pt x="2667" y="13811"/>
                      <a:pt x="2679" y="13800"/>
                      <a:pt x="2679" y="13788"/>
                    </a:cubicBezTo>
                    <a:cubicBezTo>
                      <a:pt x="2727" y="13728"/>
                      <a:pt x="2775" y="13669"/>
                      <a:pt x="2822" y="13621"/>
                    </a:cubicBezTo>
                    <a:cubicBezTo>
                      <a:pt x="2834" y="13597"/>
                      <a:pt x="2846" y="13585"/>
                      <a:pt x="2858" y="13573"/>
                    </a:cubicBezTo>
                    <a:cubicBezTo>
                      <a:pt x="2882" y="13538"/>
                      <a:pt x="2917" y="13502"/>
                      <a:pt x="2953" y="13466"/>
                    </a:cubicBezTo>
                    <a:cubicBezTo>
                      <a:pt x="3191" y="13240"/>
                      <a:pt x="3477" y="13014"/>
                      <a:pt x="3787" y="12776"/>
                    </a:cubicBezTo>
                    <a:cubicBezTo>
                      <a:pt x="3965" y="12645"/>
                      <a:pt x="4132" y="12514"/>
                      <a:pt x="4311" y="12359"/>
                    </a:cubicBezTo>
                    <a:cubicBezTo>
                      <a:pt x="4441" y="12240"/>
                      <a:pt x="4561" y="12109"/>
                      <a:pt x="4680" y="11978"/>
                    </a:cubicBezTo>
                    <a:cubicBezTo>
                      <a:pt x="4822" y="11823"/>
                      <a:pt x="4942" y="11656"/>
                      <a:pt x="5037" y="11478"/>
                    </a:cubicBezTo>
                    <a:cubicBezTo>
                      <a:pt x="5132" y="11299"/>
                      <a:pt x="5215" y="11097"/>
                      <a:pt x="5239" y="10906"/>
                    </a:cubicBezTo>
                    <a:cubicBezTo>
                      <a:pt x="5251" y="10871"/>
                      <a:pt x="5227" y="10847"/>
                      <a:pt x="5192" y="10835"/>
                    </a:cubicBezTo>
                    <a:cubicBezTo>
                      <a:pt x="5168" y="10835"/>
                      <a:pt x="5144" y="10847"/>
                      <a:pt x="5132" y="10859"/>
                    </a:cubicBezTo>
                    <a:lnTo>
                      <a:pt x="5132" y="10871"/>
                    </a:lnTo>
                    <a:cubicBezTo>
                      <a:pt x="5037" y="11025"/>
                      <a:pt x="4918" y="11168"/>
                      <a:pt x="4787" y="11287"/>
                    </a:cubicBezTo>
                    <a:cubicBezTo>
                      <a:pt x="4668" y="11418"/>
                      <a:pt x="4513" y="11526"/>
                      <a:pt x="4370" y="11621"/>
                    </a:cubicBezTo>
                    <a:cubicBezTo>
                      <a:pt x="4060" y="11811"/>
                      <a:pt x="3739" y="11966"/>
                      <a:pt x="3394" y="12121"/>
                    </a:cubicBezTo>
                    <a:cubicBezTo>
                      <a:pt x="3215" y="12192"/>
                      <a:pt x="3048" y="12276"/>
                      <a:pt x="2870" y="12371"/>
                    </a:cubicBezTo>
                    <a:cubicBezTo>
                      <a:pt x="2691" y="12466"/>
                      <a:pt x="2501" y="12573"/>
                      <a:pt x="2322" y="12692"/>
                    </a:cubicBezTo>
                    <a:cubicBezTo>
                      <a:pt x="2263" y="12740"/>
                      <a:pt x="2203" y="12776"/>
                      <a:pt x="2144" y="12823"/>
                    </a:cubicBezTo>
                    <a:cubicBezTo>
                      <a:pt x="2144" y="12823"/>
                      <a:pt x="2144" y="12823"/>
                      <a:pt x="2144" y="12835"/>
                    </a:cubicBezTo>
                    <a:cubicBezTo>
                      <a:pt x="2120" y="12847"/>
                      <a:pt x="2096" y="12859"/>
                      <a:pt x="2072" y="12883"/>
                    </a:cubicBezTo>
                    <a:cubicBezTo>
                      <a:pt x="2048" y="12788"/>
                      <a:pt x="2013" y="12704"/>
                      <a:pt x="1977" y="12621"/>
                    </a:cubicBezTo>
                    <a:cubicBezTo>
                      <a:pt x="1965" y="12585"/>
                      <a:pt x="1953" y="12561"/>
                      <a:pt x="1953" y="12526"/>
                    </a:cubicBezTo>
                    <a:cubicBezTo>
                      <a:pt x="1929" y="12478"/>
                      <a:pt x="1917" y="12442"/>
                      <a:pt x="1905" y="12395"/>
                    </a:cubicBezTo>
                    <a:cubicBezTo>
                      <a:pt x="1870" y="12288"/>
                      <a:pt x="1834" y="12180"/>
                      <a:pt x="1798" y="12073"/>
                    </a:cubicBezTo>
                    <a:cubicBezTo>
                      <a:pt x="1632" y="11490"/>
                      <a:pt x="1572" y="10883"/>
                      <a:pt x="1655" y="10323"/>
                    </a:cubicBezTo>
                    <a:cubicBezTo>
                      <a:pt x="1667" y="10252"/>
                      <a:pt x="1679" y="10192"/>
                      <a:pt x="1691" y="10132"/>
                    </a:cubicBezTo>
                    <a:cubicBezTo>
                      <a:pt x="1691" y="10097"/>
                      <a:pt x="1703" y="10073"/>
                      <a:pt x="1703" y="10037"/>
                    </a:cubicBezTo>
                    <a:cubicBezTo>
                      <a:pt x="1739" y="9918"/>
                      <a:pt x="1774" y="9799"/>
                      <a:pt x="1822" y="9692"/>
                    </a:cubicBezTo>
                    <a:cubicBezTo>
                      <a:pt x="1882" y="9549"/>
                      <a:pt x="1953" y="9418"/>
                      <a:pt x="2036" y="9299"/>
                    </a:cubicBezTo>
                    <a:cubicBezTo>
                      <a:pt x="2215" y="9049"/>
                      <a:pt x="2453" y="8835"/>
                      <a:pt x="2727" y="8644"/>
                    </a:cubicBezTo>
                    <a:cubicBezTo>
                      <a:pt x="3251" y="8275"/>
                      <a:pt x="3906" y="7989"/>
                      <a:pt x="4525" y="7537"/>
                    </a:cubicBezTo>
                    <a:cubicBezTo>
                      <a:pt x="4572" y="7501"/>
                      <a:pt x="4620" y="7465"/>
                      <a:pt x="4680" y="7430"/>
                    </a:cubicBezTo>
                    <a:cubicBezTo>
                      <a:pt x="4846" y="7287"/>
                      <a:pt x="5013" y="7132"/>
                      <a:pt x="5156" y="6977"/>
                    </a:cubicBezTo>
                    <a:cubicBezTo>
                      <a:pt x="5287" y="6823"/>
                      <a:pt x="5418" y="6668"/>
                      <a:pt x="5525" y="6501"/>
                    </a:cubicBezTo>
                    <a:cubicBezTo>
                      <a:pt x="5751" y="6156"/>
                      <a:pt x="5930" y="5787"/>
                      <a:pt x="6049" y="5394"/>
                    </a:cubicBezTo>
                    <a:cubicBezTo>
                      <a:pt x="6120" y="5156"/>
                      <a:pt x="6180" y="4906"/>
                      <a:pt x="6204" y="4656"/>
                    </a:cubicBezTo>
                    <a:cubicBezTo>
                      <a:pt x="6216" y="4489"/>
                      <a:pt x="6227" y="4322"/>
                      <a:pt x="6227" y="4156"/>
                    </a:cubicBezTo>
                    <a:cubicBezTo>
                      <a:pt x="6227" y="4144"/>
                      <a:pt x="6227" y="4144"/>
                      <a:pt x="6227" y="4144"/>
                    </a:cubicBezTo>
                    <a:cubicBezTo>
                      <a:pt x="6227" y="4120"/>
                      <a:pt x="6227" y="4096"/>
                      <a:pt x="6227" y="4072"/>
                    </a:cubicBezTo>
                    <a:cubicBezTo>
                      <a:pt x="6227" y="4036"/>
                      <a:pt x="6227" y="4013"/>
                      <a:pt x="6216" y="3977"/>
                    </a:cubicBezTo>
                    <a:cubicBezTo>
                      <a:pt x="6216" y="3965"/>
                      <a:pt x="6216" y="3941"/>
                      <a:pt x="6216" y="3917"/>
                    </a:cubicBezTo>
                    <a:cubicBezTo>
                      <a:pt x="6216" y="3870"/>
                      <a:pt x="6204" y="3822"/>
                      <a:pt x="6204" y="3775"/>
                    </a:cubicBezTo>
                    <a:cubicBezTo>
                      <a:pt x="6192" y="3739"/>
                      <a:pt x="6192" y="3703"/>
                      <a:pt x="6192" y="3667"/>
                    </a:cubicBezTo>
                    <a:cubicBezTo>
                      <a:pt x="6180" y="3608"/>
                      <a:pt x="6168" y="3548"/>
                      <a:pt x="6156" y="3489"/>
                    </a:cubicBezTo>
                    <a:cubicBezTo>
                      <a:pt x="6144" y="3453"/>
                      <a:pt x="6132" y="3405"/>
                      <a:pt x="6120" y="3370"/>
                    </a:cubicBezTo>
                    <a:cubicBezTo>
                      <a:pt x="6120" y="3322"/>
                      <a:pt x="6108" y="3274"/>
                      <a:pt x="6085" y="3239"/>
                    </a:cubicBezTo>
                    <a:cubicBezTo>
                      <a:pt x="6073" y="3191"/>
                      <a:pt x="6061" y="3144"/>
                      <a:pt x="6049" y="3096"/>
                    </a:cubicBezTo>
                    <a:cubicBezTo>
                      <a:pt x="6037" y="3072"/>
                      <a:pt x="6037" y="3060"/>
                      <a:pt x="6025" y="3048"/>
                    </a:cubicBezTo>
                    <a:lnTo>
                      <a:pt x="5977" y="3060"/>
                    </a:lnTo>
                    <a:lnTo>
                      <a:pt x="5965" y="3060"/>
                    </a:lnTo>
                    <a:lnTo>
                      <a:pt x="5918" y="3072"/>
                    </a:lnTo>
                    <a:cubicBezTo>
                      <a:pt x="5918" y="3084"/>
                      <a:pt x="5918" y="3108"/>
                      <a:pt x="5918" y="3120"/>
                    </a:cubicBezTo>
                    <a:lnTo>
                      <a:pt x="5918" y="3132"/>
                    </a:lnTo>
                    <a:cubicBezTo>
                      <a:pt x="5942" y="3858"/>
                      <a:pt x="5775" y="4560"/>
                      <a:pt x="5477" y="5179"/>
                    </a:cubicBezTo>
                    <a:cubicBezTo>
                      <a:pt x="5323" y="5501"/>
                      <a:pt x="5144" y="5799"/>
                      <a:pt x="4918" y="6061"/>
                    </a:cubicBezTo>
                    <a:cubicBezTo>
                      <a:pt x="4692" y="6322"/>
                      <a:pt x="4441" y="6561"/>
                      <a:pt x="4168" y="6739"/>
                    </a:cubicBezTo>
                    <a:cubicBezTo>
                      <a:pt x="4108" y="6787"/>
                      <a:pt x="4049" y="6823"/>
                      <a:pt x="3989" y="6858"/>
                    </a:cubicBezTo>
                    <a:cubicBezTo>
                      <a:pt x="3953" y="6882"/>
                      <a:pt x="3930" y="6894"/>
                      <a:pt x="3894" y="6918"/>
                    </a:cubicBezTo>
                    <a:cubicBezTo>
                      <a:pt x="3882" y="6918"/>
                      <a:pt x="3882" y="6930"/>
                      <a:pt x="3870" y="6930"/>
                    </a:cubicBezTo>
                    <a:cubicBezTo>
                      <a:pt x="3846" y="6942"/>
                      <a:pt x="3822" y="6954"/>
                      <a:pt x="3787" y="6977"/>
                    </a:cubicBezTo>
                    <a:cubicBezTo>
                      <a:pt x="3775" y="6977"/>
                      <a:pt x="3763" y="6989"/>
                      <a:pt x="3751" y="7001"/>
                    </a:cubicBezTo>
                    <a:cubicBezTo>
                      <a:pt x="3691" y="7025"/>
                      <a:pt x="3644" y="7049"/>
                      <a:pt x="3584" y="7084"/>
                    </a:cubicBezTo>
                    <a:cubicBezTo>
                      <a:pt x="3572" y="7084"/>
                      <a:pt x="3560" y="7096"/>
                      <a:pt x="3549" y="7108"/>
                    </a:cubicBezTo>
                    <a:cubicBezTo>
                      <a:pt x="3537" y="7096"/>
                      <a:pt x="3525" y="7084"/>
                      <a:pt x="3513" y="7073"/>
                    </a:cubicBezTo>
                    <a:cubicBezTo>
                      <a:pt x="3501" y="7049"/>
                      <a:pt x="3477" y="7037"/>
                      <a:pt x="3465" y="7013"/>
                    </a:cubicBezTo>
                    <a:cubicBezTo>
                      <a:pt x="3453" y="7001"/>
                      <a:pt x="3441" y="6989"/>
                      <a:pt x="3429" y="6977"/>
                    </a:cubicBezTo>
                    <a:cubicBezTo>
                      <a:pt x="3418" y="6954"/>
                      <a:pt x="3406" y="6942"/>
                      <a:pt x="3394" y="6930"/>
                    </a:cubicBezTo>
                    <a:cubicBezTo>
                      <a:pt x="3382" y="6918"/>
                      <a:pt x="3370" y="6894"/>
                      <a:pt x="3358" y="6882"/>
                    </a:cubicBezTo>
                    <a:cubicBezTo>
                      <a:pt x="3346" y="6870"/>
                      <a:pt x="3334" y="6858"/>
                      <a:pt x="3322" y="6834"/>
                    </a:cubicBezTo>
                    <a:cubicBezTo>
                      <a:pt x="3322" y="6834"/>
                      <a:pt x="3310" y="6823"/>
                      <a:pt x="3310" y="6811"/>
                    </a:cubicBezTo>
                    <a:cubicBezTo>
                      <a:pt x="3298" y="6787"/>
                      <a:pt x="3275" y="6775"/>
                      <a:pt x="3275" y="6751"/>
                    </a:cubicBezTo>
                    <a:cubicBezTo>
                      <a:pt x="3263" y="6727"/>
                      <a:pt x="3251" y="6715"/>
                      <a:pt x="3239" y="6692"/>
                    </a:cubicBezTo>
                    <a:cubicBezTo>
                      <a:pt x="3227" y="6668"/>
                      <a:pt x="3215" y="6644"/>
                      <a:pt x="3203" y="6620"/>
                    </a:cubicBezTo>
                    <a:cubicBezTo>
                      <a:pt x="3179" y="6584"/>
                      <a:pt x="3168" y="6549"/>
                      <a:pt x="3144" y="6501"/>
                    </a:cubicBezTo>
                    <a:cubicBezTo>
                      <a:pt x="3060" y="6287"/>
                      <a:pt x="2989" y="6049"/>
                      <a:pt x="2953" y="5799"/>
                    </a:cubicBezTo>
                    <a:cubicBezTo>
                      <a:pt x="2917" y="5560"/>
                      <a:pt x="2906" y="5310"/>
                      <a:pt x="2894" y="5049"/>
                    </a:cubicBezTo>
                    <a:cubicBezTo>
                      <a:pt x="2894" y="4668"/>
                      <a:pt x="2906" y="4263"/>
                      <a:pt x="2906" y="3846"/>
                    </a:cubicBezTo>
                    <a:cubicBezTo>
                      <a:pt x="2906" y="3715"/>
                      <a:pt x="2894" y="3572"/>
                      <a:pt x="2882" y="3429"/>
                    </a:cubicBezTo>
                    <a:cubicBezTo>
                      <a:pt x="2870" y="3215"/>
                      <a:pt x="2846" y="3001"/>
                      <a:pt x="2810" y="2798"/>
                    </a:cubicBezTo>
                    <a:cubicBezTo>
                      <a:pt x="2751" y="2453"/>
                      <a:pt x="2667" y="2108"/>
                      <a:pt x="2548" y="1786"/>
                    </a:cubicBezTo>
                    <a:cubicBezTo>
                      <a:pt x="2525" y="1715"/>
                      <a:pt x="2501" y="1655"/>
                      <a:pt x="2477" y="1584"/>
                    </a:cubicBezTo>
                    <a:cubicBezTo>
                      <a:pt x="2417" y="1453"/>
                      <a:pt x="2370" y="1334"/>
                      <a:pt x="2310" y="1203"/>
                    </a:cubicBezTo>
                    <a:cubicBezTo>
                      <a:pt x="2286" y="1167"/>
                      <a:pt x="2275" y="1131"/>
                      <a:pt x="2251" y="1096"/>
                    </a:cubicBezTo>
                    <a:cubicBezTo>
                      <a:pt x="2227" y="1060"/>
                      <a:pt x="2215" y="1012"/>
                      <a:pt x="2191" y="977"/>
                    </a:cubicBezTo>
                    <a:cubicBezTo>
                      <a:pt x="2179" y="941"/>
                      <a:pt x="2155" y="905"/>
                      <a:pt x="2132" y="869"/>
                    </a:cubicBezTo>
                    <a:cubicBezTo>
                      <a:pt x="2108" y="834"/>
                      <a:pt x="2096" y="798"/>
                      <a:pt x="2072" y="762"/>
                    </a:cubicBezTo>
                    <a:cubicBezTo>
                      <a:pt x="2048" y="727"/>
                      <a:pt x="2025" y="691"/>
                      <a:pt x="2013" y="655"/>
                    </a:cubicBezTo>
                    <a:cubicBezTo>
                      <a:pt x="1989" y="619"/>
                      <a:pt x="1965" y="584"/>
                      <a:pt x="1941" y="560"/>
                    </a:cubicBezTo>
                    <a:cubicBezTo>
                      <a:pt x="1894" y="488"/>
                      <a:pt x="1846" y="417"/>
                      <a:pt x="1798" y="346"/>
                    </a:cubicBezTo>
                    <a:cubicBezTo>
                      <a:pt x="1751" y="274"/>
                      <a:pt x="1703" y="215"/>
                      <a:pt x="1655" y="143"/>
                    </a:cubicBezTo>
                    <a:cubicBezTo>
                      <a:pt x="1632" y="107"/>
                      <a:pt x="1608" y="84"/>
                      <a:pt x="1572" y="48"/>
                    </a:cubicBezTo>
                    <a:cubicBezTo>
                      <a:pt x="1560" y="36"/>
                      <a:pt x="1548" y="12"/>
                      <a:pt x="15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17"/>
              <p:cNvSpPr/>
              <p:nvPr/>
            </p:nvSpPr>
            <p:spPr>
              <a:xfrm flipH="1">
                <a:off x="6269825" y="3046756"/>
                <a:ext cx="155100" cy="416125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16645" extrusionOk="0">
                    <a:moveTo>
                      <a:pt x="6180" y="4632"/>
                    </a:moveTo>
                    <a:cubicBezTo>
                      <a:pt x="6156" y="4882"/>
                      <a:pt x="6096" y="5132"/>
                      <a:pt x="6025" y="5370"/>
                    </a:cubicBezTo>
                    <a:cubicBezTo>
                      <a:pt x="5906" y="5763"/>
                      <a:pt x="5727" y="6132"/>
                      <a:pt x="5501" y="6477"/>
                    </a:cubicBezTo>
                    <a:cubicBezTo>
                      <a:pt x="5394" y="6644"/>
                      <a:pt x="5263" y="6799"/>
                      <a:pt x="5132" y="6953"/>
                    </a:cubicBezTo>
                    <a:cubicBezTo>
                      <a:pt x="4989" y="7108"/>
                      <a:pt x="4822" y="7263"/>
                      <a:pt x="4656" y="7406"/>
                    </a:cubicBezTo>
                    <a:cubicBezTo>
                      <a:pt x="4596" y="7441"/>
                      <a:pt x="4548" y="7477"/>
                      <a:pt x="4501" y="7513"/>
                    </a:cubicBezTo>
                    <a:cubicBezTo>
                      <a:pt x="3882" y="7965"/>
                      <a:pt x="3227" y="8251"/>
                      <a:pt x="2703" y="8620"/>
                    </a:cubicBezTo>
                    <a:cubicBezTo>
                      <a:pt x="2429" y="8811"/>
                      <a:pt x="2191" y="9025"/>
                      <a:pt x="2012" y="9275"/>
                    </a:cubicBezTo>
                    <a:cubicBezTo>
                      <a:pt x="1929" y="9394"/>
                      <a:pt x="1858" y="9525"/>
                      <a:pt x="1798" y="9668"/>
                    </a:cubicBezTo>
                    <a:cubicBezTo>
                      <a:pt x="1750" y="9775"/>
                      <a:pt x="1715" y="9894"/>
                      <a:pt x="1679" y="10013"/>
                    </a:cubicBezTo>
                    <a:cubicBezTo>
                      <a:pt x="1679" y="10049"/>
                      <a:pt x="1667" y="10073"/>
                      <a:pt x="1667" y="10108"/>
                    </a:cubicBezTo>
                    <a:cubicBezTo>
                      <a:pt x="1655" y="10168"/>
                      <a:pt x="1643" y="10228"/>
                      <a:pt x="1631" y="10299"/>
                    </a:cubicBezTo>
                    <a:cubicBezTo>
                      <a:pt x="1548" y="10859"/>
                      <a:pt x="1608" y="11466"/>
                      <a:pt x="1774" y="12049"/>
                    </a:cubicBezTo>
                    <a:cubicBezTo>
                      <a:pt x="1810" y="12156"/>
                      <a:pt x="1846" y="12264"/>
                      <a:pt x="1881" y="12371"/>
                    </a:cubicBezTo>
                    <a:cubicBezTo>
                      <a:pt x="1893" y="12418"/>
                      <a:pt x="1905" y="12454"/>
                      <a:pt x="1929" y="12502"/>
                    </a:cubicBezTo>
                    <a:cubicBezTo>
                      <a:pt x="1929" y="12537"/>
                      <a:pt x="1941" y="12561"/>
                      <a:pt x="1953" y="12597"/>
                    </a:cubicBezTo>
                    <a:cubicBezTo>
                      <a:pt x="1977" y="12656"/>
                      <a:pt x="2001" y="12716"/>
                      <a:pt x="2024" y="12775"/>
                    </a:cubicBezTo>
                    <a:cubicBezTo>
                      <a:pt x="2036" y="12811"/>
                      <a:pt x="2084" y="12823"/>
                      <a:pt x="2120" y="12811"/>
                    </a:cubicBezTo>
                    <a:cubicBezTo>
                      <a:pt x="2120" y="12799"/>
                      <a:pt x="2120" y="12799"/>
                      <a:pt x="2120" y="12799"/>
                    </a:cubicBezTo>
                    <a:cubicBezTo>
                      <a:pt x="2179" y="12752"/>
                      <a:pt x="2239" y="12716"/>
                      <a:pt x="2298" y="12668"/>
                    </a:cubicBezTo>
                    <a:cubicBezTo>
                      <a:pt x="2477" y="12549"/>
                      <a:pt x="2667" y="12442"/>
                      <a:pt x="2846" y="12347"/>
                    </a:cubicBezTo>
                    <a:cubicBezTo>
                      <a:pt x="3024" y="12252"/>
                      <a:pt x="3191" y="12168"/>
                      <a:pt x="3370" y="12097"/>
                    </a:cubicBezTo>
                    <a:cubicBezTo>
                      <a:pt x="3715" y="11942"/>
                      <a:pt x="4036" y="11787"/>
                      <a:pt x="4346" y="11597"/>
                    </a:cubicBezTo>
                    <a:cubicBezTo>
                      <a:pt x="4489" y="11502"/>
                      <a:pt x="4644" y="11394"/>
                      <a:pt x="4763" y="11263"/>
                    </a:cubicBezTo>
                    <a:cubicBezTo>
                      <a:pt x="4894" y="11144"/>
                      <a:pt x="5013" y="11001"/>
                      <a:pt x="5108" y="10847"/>
                    </a:cubicBezTo>
                    <a:lnTo>
                      <a:pt x="5108" y="10835"/>
                    </a:lnTo>
                    <a:cubicBezTo>
                      <a:pt x="5120" y="10823"/>
                      <a:pt x="5144" y="10811"/>
                      <a:pt x="5168" y="10811"/>
                    </a:cubicBezTo>
                    <a:cubicBezTo>
                      <a:pt x="5203" y="10823"/>
                      <a:pt x="5227" y="10847"/>
                      <a:pt x="5215" y="10882"/>
                    </a:cubicBezTo>
                    <a:cubicBezTo>
                      <a:pt x="5191" y="11073"/>
                      <a:pt x="5108" y="11275"/>
                      <a:pt x="5013" y="11454"/>
                    </a:cubicBezTo>
                    <a:cubicBezTo>
                      <a:pt x="4918" y="11632"/>
                      <a:pt x="4798" y="11799"/>
                      <a:pt x="4656" y="11954"/>
                    </a:cubicBezTo>
                    <a:cubicBezTo>
                      <a:pt x="4537" y="12085"/>
                      <a:pt x="4417" y="12216"/>
                      <a:pt x="4287" y="12335"/>
                    </a:cubicBezTo>
                    <a:cubicBezTo>
                      <a:pt x="4108" y="12490"/>
                      <a:pt x="3941" y="12621"/>
                      <a:pt x="3763" y="12752"/>
                    </a:cubicBezTo>
                    <a:cubicBezTo>
                      <a:pt x="3453" y="12990"/>
                      <a:pt x="3167" y="13216"/>
                      <a:pt x="2929" y="13442"/>
                    </a:cubicBezTo>
                    <a:cubicBezTo>
                      <a:pt x="2893" y="13478"/>
                      <a:pt x="2858" y="13514"/>
                      <a:pt x="2834" y="13549"/>
                    </a:cubicBezTo>
                    <a:cubicBezTo>
                      <a:pt x="2822" y="13561"/>
                      <a:pt x="2810" y="13573"/>
                      <a:pt x="2798" y="13597"/>
                    </a:cubicBezTo>
                    <a:cubicBezTo>
                      <a:pt x="2751" y="13645"/>
                      <a:pt x="2703" y="13704"/>
                      <a:pt x="2655" y="13764"/>
                    </a:cubicBezTo>
                    <a:cubicBezTo>
                      <a:pt x="2655" y="13776"/>
                      <a:pt x="2643" y="13787"/>
                      <a:pt x="2632" y="13799"/>
                    </a:cubicBezTo>
                    <a:cubicBezTo>
                      <a:pt x="2620" y="13823"/>
                      <a:pt x="2608" y="13847"/>
                      <a:pt x="2596" y="13859"/>
                    </a:cubicBezTo>
                    <a:lnTo>
                      <a:pt x="2596" y="13859"/>
                    </a:lnTo>
                    <a:cubicBezTo>
                      <a:pt x="2584" y="13930"/>
                      <a:pt x="2584" y="14014"/>
                      <a:pt x="2572" y="14085"/>
                    </a:cubicBezTo>
                    <a:cubicBezTo>
                      <a:pt x="2679" y="14311"/>
                      <a:pt x="2774" y="14549"/>
                      <a:pt x="2870" y="14788"/>
                    </a:cubicBezTo>
                    <a:cubicBezTo>
                      <a:pt x="2882" y="14823"/>
                      <a:pt x="2893" y="14847"/>
                      <a:pt x="2905" y="14883"/>
                    </a:cubicBezTo>
                    <a:cubicBezTo>
                      <a:pt x="2941" y="14978"/>
                      <a:pt x="2977" y="15073"/>
                      <a:pt x="3001" y="15169"/>
                    </a:cubicBezTo>
                    <a:cubicBezTo>
                      <a:pt x="3132" y="15550"/>
                      <a:pt x="3251" y="15943"/>
                      <a:pt x="3322" y="16347"/>
                    </a:cubicBezTo>
                    <a:cubicBezTo>
                      <a:pt x="3322" y="16359"/>
                      <a:pt x="3322" y="16383"/>
                      <a:pt x="3322" y="16395"/>
                    </a:cubicBezTo>
                    <a:cubicBezTo>
                      <a:pt x="2965" y="16478"/>
                      <a:pt x="2608" y="16562"/>
                      <a:pt x="2251" y="16645"/>
                    </a:cubicBezTo>
                    <a:lnTo>
                      <a:pt x="2251" y="16645"/>
                    </a:lnTo>
                    <a:cubicBezTo>
                      <a:pt x="2239" y="16621"/>
                      <a:pt x="2239" y="16585"/>
                      <a:pt x="2227" y="16562"/>
                    </a:cubicBezTo>
                    <a:cubicBezTo>
                      <a:pt x="2155" y="16228"/>
                      <a:pt x="2048" y="15895"/>
                      <a:pt x="1917" y="15573"/>
                    </a:cubicBezTo>
                    <a:cubicBezTo>
                      <a:pt x="1858" y="15419"/>
                      <a:pt x="1786" y="15276"/>
                      <a:pt x="1727" y="15133"/>
                    </a:cubicBezTo>
                    <a:cubicBezTo>
                      <a:pt x="1643" y="14942"/>
                      <a:pt x="1560" y="14752"/>
                      <a:pt x="1477" y="14561"/>
                    </a:cubicBezTo>
                    <a:cubicBezTo>
                      <a:pt x="1167" y="13907"/>
                      <a:pt x="846" y="13216"/>
                      <a:pt x="631" y="12454"/>
                    </a:cubicBezTo>
                    <a:cubicBezTo>
                      <a:pt x="619" y="12418"/>
                      <a:pt x="607" y="12394"/>
                      <a:pt x="607" y="12371"/>
                    </a:cubicBezTo>
                    <a:cubicBezTo>
                      <a:pt x="536" y="12097"/>
                      <a:pt x="477" y="11811"/>
                      <a:pt x="453" y="11513"/>
                    </a:cubicBezTo>
                    <a:cubicBezTo>
                      <a:pt x="429" y="11382"/>
                      <a:pt x="417" y="11251"/>
                      <a:pt x="417" y="11121"/>
                    </a:cubicBezTo>
                    <a:cubicBezTo>
                      <a:pt x="405" y="10763"/>
                      <a:pt x="429" y="10406"/>
                      <a:pt x="512" y="10061"/>
                    </a:cubicBezTo>
                    <a:cubicBezTo>
                      <a:pt x="524" y="9978"/>
                      <a:pt x="536" y="9906"/>
                      <a:pt x="560" y="9823"/>
                    </a:cubicBezTo>
                    <a:cubicBezTo>
                      <a:pt x="679" y="9394"/>
                      <a:pt x="881" y="8977"/>
                      <a:pt x="1167" y="8620"/>
                    </a:cubicBezTo>
                    <a:cubicBezTo>
                      <a:pt x="1453" y="8263"/>
                      <a:pt x="1810" y="7989"/>
                      <a:pt x="2167" y="7775"/>
                    </a:cubicBezTo>
                    <a:cubicBezTo>
                      <a:pt x="2251" y="7727"/>
                      <a:pt x="2322" y="7680"/>
                      <a:pt x="2405" y="7632"/>
                    </a:cubicBezTo>
                    <a:cubicBezTo>
                      <a:pt x="2441" y="7620"/>
                      <a:pt x="2453" y="7584"/>
                      <a:pt x="2429" y="7549"/>
                    </a:cubicBezTo>
                    <a:cubicBezTo>
                      <a:pt x="2382" y="7465"/>
                      <a:pt x="2334" y="7382"/>
                      <a:pt x="2298" y="7299"/>
                    </a:cubicBezTo>
                    <a:cubicBezTo>
                      <a:pt x="2286" y="7275"/>
                      <a:pt x="2274" y="7263"/>
                      <a:pt x="2274" y="7239"/>
                    </a:cubicBezTo>
                    <a:cubicBezTo>
                      <a:pt x="2251" y="7180"/>
                      <a:pt x="2227" y="7120"/>
                      <a:pt x="2203" y="7060"/>
                    </a:cubicBezTo>
                    <a:cubicBezTo>
                      <a:pt x="2191" y="7037"/>
                      <a:pt x="2179" y="7013"/>
                      <a:pt x="2179" y="6989"/>
                    </a:cubicBezTo>
                    <a:cubicBezTo>
                      <a:pt x="2060" y="6644"/>
                      <a:pt x="2012" y="6310"/>
                      <a:pt x="2001" y="5977"/>
                    </a:cubicBezTo>
                    <a:cubicBezTo>
                      <a:pt x="2001" y="5929"/>
                      <a:pt x="2001" y="5894"/>
                      <a:pt x="2001" y="5846"/>
                    </a:cubicBezTo>
                    <a:cubicBezTo>
                      <a:pt x="2001" y="5763"/>
                      <a:pt x="2001" y="5679"/>
                      <a:pt x="2001" y="5596"/>
                    </a:cubicBezTo>
                    <a:cubicBezTo>
                      <a:pt x="2001" y="5406"/>
                      <a:pt x="2024" y="5215"/>
                      <a:pt x="2048" y="5036"/>
                    </a:cubicBezTo>
                    <a:cubicBezTo>
                      <a:pt x="2048" y="5001"/>
                      <a:pt x="2048" y="4965"/>
                      <a:pt x="2048" y="4941"/>
                    </a:cubicBezTo>
                    <a:cubicBezTo>
                      <a:pt x="2060" y="4929"/>
                      <a:pt x="2060" y="4917"/>
                      <a:pt x="2060" y="4917"/>
                    </a:cubicBezTo>
                    <a:cubicBezTo>
                      <a:pt x="2060" y="4858"/>
                      <a:pt x="2072" y="4810"/>
                      <a:pt x="2072" y="4763"/>
                    </a:cubicBezTo>
                    <a:cubicBezTo>
                      <a:pt x="2084" y="4703"/>
                      <a:pt x="2096" y="4644"/>
                      <a:pt x="2108" y="4584"/>
                    </a:cubicBezTo>
                    <a:cubicBezTo>
                      <a:pt x="2108" y="4548"/>
                      <a:pt x="2108" y="4524"/>
                      <a:pt x="2120" y="4489"/>
                    </a:cubicBezTo>
                    <a:cubicBezTo>
                      <a:pt x="2120" y="4429"/>
                      <a:pt x="2131" y="4370"/>
                      <a:pt x="2143" y="4310"/>
                    </a:cubicBezTo>
                    <a:lnTo>
                      <a:pt x="2143" y="4310"/>
                    </a:lnTo>
                    <a:cubicBezTo>
                      <a:pt x="2143" y="4286"/>
                      <a:pt x="2131" y="4263"/>
                      <a:pt x="2108" y="4251"/>
                    </a:cubicBezTo>
                    <a:lnTo>
                      <a:pt x="2084" y="4239"/>
                    </a:lnTo>
                    <a:cubicBezTo>
                      <a:pt x="2036" y="4215"/>
                      <a:pt x="2001" y="4191"/>
                      <a:pt x="1965" y="4167"/>
                    </a:cubicBezTo>
                    <a:cubicBezTo>
                      <a:pt x="1917" y="4143"/>
                      <a:pt x="1870" y="4120"/>
                      <a:pt x="1822" y="4084"/>
                    </a:cubicBezTo>
                    <a:cubicBezTo>
                      <a:pt x="1381" y="3822"/>
                      <a:pt x="977" y="3524"/>
                      <a:pt x="596" y="3191"/>
                    </a:cubicBezTo>
                    <a:cubicBezTo>
                      <a:pt x="548" y="3143"/>
                      <a:pt x="500" y="3096"/>
                      <a:pt x="441" y="3048"/>
                    </a:cubicBezTo>
                    <a:cubicBezTo>
                      <a:pt x="405" y="3012"/>
                      <a:pt x="369" y="2977"/>
                      <a:pt x="334" y="2941"/>
                    </a:cubicBezTo>
                    <a:cubicBezTo>
                      <a:pt x="298" y="2905"/>
                      <a:pt x="250" y="2858"/>
                      <a:pt x="215" y="2822"/>
                    </a:cubicBezTo>
                    <a:cubicBezTo>
                      <a:pt x="215" y="2822"/>
                      <a:pt x="215" y="2822"/>
                      <a:pt x="203" y="2822"/>
                    </a:cubicBezTo>
                    <a:cubicBezTo>
                      <a:pt x="167" y="2774"/>
                      <a:pt x="131" y="2739"/>
                      <a:pt x="96" y="2703"/>
                    </a:cubicBezTo>
                    <a:cubicBezTo>
                      <a:pt x="96" y="2703"/>
                      <a:pt x="96" y="2691"/>
                      <a:pt x="84" y="2691"/>
                    </a:cubicBezTo>
                    <a:cubicBezTo>
                      <a:pt x="60" y="2667"/>
                      <a:pt x="36" y="2643"/>
                      <a:pt x="12" y="2619"/>
                    </a:cubicBezTo>
                    <a:cubicBezTo>
                      <a:pt x="12" y="2608"/>
                      <a:pt x="12" y="2608"/>
                      <a:pt x="12" y="2608"/>
                    </a:cubicBezTo>
                    <a:cubicBezTo>
                      <a:pt x="0" y="2584"/>
                      <a:pt x="0" y="2548"/>
                      <a:pt x="12" y="2536"/>
                    </a:cubicBezTo>
                    <a:lnTo>
                      <a:pt x="24" y="2524"/>
                    </a:lnTo>
                    <a:cubicBezTo>
                      <a:pt x="24" y="2524"/>
                      <a:pt x="24" y="2524"/>
                      <a:pt x="24" y="2524"/>
                    </a:cubicBezTo>
                    <a:cubicBezTo>
                      <a:pt x="36" y="2500"/>
                      <a:pt x="72" y="2500"/>
                      <a:pt x="96" y="2524"/>
                    </a:cubicBezTo>
                    <a:cubicBezTo>
                      <a:pt x="96" y="2524"/>
                      <a:pt x="96" y="2524"/>
                      <a:pt x="96" y="2524"/>
                    </a:cubicBezTo>
                    <a:cubicBezTo>
                      <a:pt x="143" y="2548"/>
                      <a:pt x="179" y="2584"/>
                      <a:pt x="215" y="2608"/>
                    </a:cubicBezTo>
                    <a:cubicBezTo>
                      <a:pt x="500" y="2810"/>
                      <a:pt x="798" y="2989"/>
                      <a:pt x="1096" y="3143"/>
                    </a:cubicBezTo>
                    <a:cubicBezTo>
                      <a:pt x="1131" y="3167"/>
                      <a:pt x="1167" y="3179"/>
                      <a:pt x="1215" y="3203"/>
                    </a:cubicBezTo>
                    <a:cubicBezTo>
                      <a:pt x="1274" y="3227"/>
                      <a:pt x="1322" y="3262"/>
                      <a:pt x="1381" y="3286"/>
                    </a:cubicBezTo>
                    <a:cubicBezTo>
                      <a:pt x="1393" y="3286"/>
                      <a:pt x="1393" y="3286"/>
                      <a:pt x="1393" y="3286"/>
                    </a:cubicBezTo>
                    <a:cubicBezTo>
                      <a:pt x="1405" y="3298"/>
                      <a:pt x="1417" y="3298"/>
                      <a:pt x="1429" y="3310"/>
                    </a:cubicBezTo>
                    <a:cubicBezTo>
                      <a:pt x="1524" y="3346"/>
                      <a:pt x="1608" y="3393"/>
                      <a:pt x="1703" y="3429"/>
                    </a:cubicBezTo>
                    <a:cubicBezTo>
                      <a:pt x="1739" y="3441"/>
                      <a:pt x="1774" y="3453"/>
                      <a:pt x="1798" y="3465"/>
                    </a:cubicBezTo>
                    <a:cubicBezTo>
                      <a:pt x="1905" y="3512"/>
                      <a:pt x="2012" y="3548"/>
                      <a:pt x="2120" y="3596"/>
                    </a:cubicBezTo>
                    <a:cubicBezTo>
                      <a:pt x="2131" y="3596"/>
                      <a:pt x="2143" y="3596"/>
                      <a:pt x="2155" y="3608"/>
                    </a:cubicBezTo>
                    <a:cubicBezTo>
                      <a:pt x="2167" y="3608"/>
                      <a:pt x="2167" y="3608"/>
                      <a:pt x="2167" y="3608"/>
                    </a:cubicBezTo>
                    <a:cubicBezTo>
                      <a:pt x="2203" y="3620"/>
                      <a:pt x="2239" y="3596"/>
                      <a:pt x="2239" y="3560"/>
                    </a:cubicBezTo>
                    <a:cubicBezTo>
                      <a:pt x="2239" y="3548"/>
                      <a:pt x="2239" y="3548"/>
                      <a:pt x="2239" y="3548"/>
                    </a:cubicBezTo>
                    <a:cubicBezTo>
                      <a:pt x="2251" y="3512"/>
                      <a:pt x="2251" y="3477"/>
                      <a:pt x="2251" y="3441"/>
                    </a:cubicBezTo>
                    <a:cubicBezTo>
                      <a:pt x="2251" y="3417"/>
                      <a:pt x="2251" y="3393"/>
                      <a:pt x="2251" y="3370"/>
                    </a:cubicBezTo>
                    <a:cubicBezTo>
                      <a:pt x="2262" y="3346"/>
                      <a:pt x="2262" y="3322"/>
                      <a:pt x="2262" y="3298"/>
                    </a:cubicBezTo>
                    <a:cubicBezTo>
                      <a:pt x="2262" y="3274"/>
                      <a:pt x="2262" y="3250"/>
                      <a:pt x="2262" y="3227"/>
                    </a:cubicBezTo>
                    <a:cubicBezTo>
                      <a:pt x="2262" y="3191"/>
                      <a:pt x="2262" y="3167"/>
                      <a:pt x="2274" y="3131"/>
                    </a:cubicBezTo>
                    <a:cubicBezTo>
                      <a:pt x="2274" y="3036"/>
                      <a:pt x="2274" y="2929"/>
                      <a:pt x="2262" y="2822"/>
                    </a:cubicBezTo>
                    <a:cubicBezTo>
                      <a:pt x="2262" y="2500"/>
                      <a:pt x="2215" y="2179"/>
                      <a:pt x="2155" y="1869"/>
                    </a:cubicBezTo>
                    <a:cubicBezTo>
                      <a:pt x="2131" y="1750"/>
                      <a:pt x="2096" y="1631"/>
                      <a:pt x="2072" y="1512"/>
                    </a:cubicBezTo>
                    <a:cubicBezTo>
                      <a:pt x="2048" y="1441"/>
                      <a:pt x="2024" y="1369"/>
                      <a:pt x="2001" y="1298"/>
                    </a:cubicBezTo>
                    <a:cubicBezTo>
                      <a:pt x="1977" y="1215"/>
                      <a:pt x="1953" y="1143"/>
                      <a:pt x="1917" y="1072"/>
                    </a:cubicBezTo>
                    <a:cubicBezTo>
                      <a:pt x="1905" y="1036"/>
                      <a:pt x="1893" y="1000"/>
                      <a:pt x="1881" y="964"/>
                    </a:cubicBezTo>
                    <a:cubicBezTo>
                      <a:pt x="1881" y="941"/>
                      <a:pt x="1870" y="929"/>
                      <a:pt x="1858" y="905"/>
                    </a:cubicBezTo>
                    <a:cubicBezTo>
                      <a:pt x="1846" y="881"/>
                      <a:pt x="1834" y="845"/>
                      <a:pt x="1822" y="822"/>
                    </a:cubicBezTo>
                    <a:cubicBezTo>
                      <a:pt x="1810" y="774"/>
                      <a:pt x="1786" y="738"/>
                      <a:pt x="1774" y="703"/>
                    </a:cubicBezTo>
                    <a:cubicBezTo>
                      <a:pt x="1727" y="595"/>
                      <a:pt x="1667" y="488"/>
                      <a:pt x="1620" y="381"/>
                    </a:cubicBezTo>
                    <a:cubicBezTo>
                      <a:pt x="1608" y="369"/>
                      <a:pt x="1608" y="357"/>
                      <a:pt x="1596" y="345"/>
                    </a:cubicBezTo>
                    <a:cubicBezTo>
                      <a:pt x="1584" y="322"/>
                      <a:pt x="1572" y="286"/>
                      <a:pt x="1548" y="262"/>
                    </a:cubicBezTo>
                    <a:cubicBezTo>
                      <a:pt x="1524" y="226"/>
                      <a:pt x="1512" y="191"/>
                      <a:pt x="1489" y="155"/>
                    </a:cubicBezTo>
                    <a:cubicBezTo>
                      <a:pt x="1477" y="131"/>
                      <a:pt x="1465" y="107"/>
                      <a:pt x="1453" y="95"/>
                    </a:cubicBezTo>
                    <a:cubicBezTo>
                      <a:pt x="1441" y="60"/>
                      <a:pt x="1441" y="24"/>
                      <a:pt x="1465" y="12"/>
                    </a:cubicBezTo>
                    <a:cubicBezTo>
                      <a:pt x="1477" y="0"/>
                      <a:pt x="1489" y="0"/>
                      <a:pt x="1500" y="0"/>
                    </a:cubicBezTo>
                    <a:cubicBezTo>
                      <a:pt x="1524" y="0"/>
                      <a:pt x="1536" y="12"/>
                      <a:pt x="1548" y="24"/>
                    </a:cubicBezTo>
                    <a:cubicBezTo>
                      <a:pt x="1584" y="60"/>
                      <a:pt x="1608" y="83"/>
                      <a:pt x="1631" y="119"/>
                    </a:cubicBezTo>
                    <a:cubicBezTo>
                      <a:pt x="1679" y="179"/>
                      <a:pt x="1727" y="250"/>
                      <a:pt x="1774" y="322"/>
                    </a:cubicBezTo>
                    <a:cubicBezTo>
                      <a:pt x="1822" y="393"/>
                      <a:pt x="1870" y="464"/>
                      <a:pt x="1917" y="536"/>
                    </a:cubicBezTo>
                    <a:cubicBezTo>
                      <a:pt x="1941" y="560"/>
                      <a:pt x="1965" y="595"/>
                      <a:pt x="1977" y="631"/>
                    </a:cubicBezTo>
                    <a:cubicBezTo>
                      <a:pt x="2001" y="667"/>
                      <a:pt x="2024" y="703"/>
                      <a:pt x="2048" y="738"/>
                    </a:cubicBezTo>
                    <a:cubicBezTo>
                      <a:pt x="2072" y="774"/>
                      <a:pt x="2084" y="810"/>
                      <a:pt x="2108" y="845"/>
                    </a:cubicBezTo>
                    <a:cubicBezTo>
                      <a:pt x="2131" y="881"/>
                      <a:pt x="2143" y="917"/>
                      <a:pt x="2167" y="953"/>
                    </a:cubicBezTo>
                    <a:cubicBezTo>
                      <a:pt x="2191" y="988"/>
                      <a:pt x="2203" y="1024"/>
                      <a:pt x="2227" y="1072"/>
                    </a:cubicBezTo>
                    <a:cubicBezTo>
                      <a:pt x="2251" y="1107"/>
                      <a:pt x="2262" y="1143"/>
                      <a:pt x="2286" y="1179"/>
                    </a:cubicBezTo>
                    <a:cubicBezTo>
                      <a:pt x="2346" y="1298"/>
                      <a:pt x="2393" y="1429"/>
                      <a:pt x="2453" y="1560"/>
                    </a:cubicBezTo>
                    <a:cubicBezTo>
                      <a:pt x="2477" y="1631"/>
                      <a:pt x="2501" y="1691"/>
                      <a:pt x="2524" y="1762"/>
                    </a:cubicBezTo>
                    <a:cubicBezTo>
                      <a:pt x="2643" y="2084"/>
                      <a:pt x="2727" y="2429"/>
                      <a:pt x="2786" y="2774"/>
                    </a:cubicBezTo>
                    <a:cubicBezTo>
                      <a:pt x="2822" y="2977"/>
                      <a:pt x="2846" y="3191"/>
                      <a:pt x="2858" y="3405"/>
                    </a:cubicBezTo>
                    <a:cubicBezTo>
                      <a:pt x="2870" y="3548"/>
                      <a:pt x="2870" y="3679"/>
                      <a:pt x="2882" y="3822"/>
                    </a:cubicBezTo>
                    <a:cubicBezTo>
                      <a:pt x="2882" y="4239"/>
                      <a:pt x="2870" y="4644"/>
                      <a:pt x="2870" y="5025"/>
                    </a:cubicBezTo>
                    <a:cubicBezTo>
                      <a:pt x="2882" y="5286"/>
                      <a:pt x="2893" y="5536"/>
                      <a:pt x="2929" y="5775"/>
                    </a:cubicBezTo>
                    <a:cubicBezTo>
                      <a:pt x="2965" y="6025"/>
                      <a:pt x="3036" y="6263"/>
                      <a:pt x="3120" y="6477"/>
                    </a:cubicBezTo>
                    <a:cubicBezTo>
                      <a:pt x="3144" y="6525"/>
                      <a:pt x="3155" y="6560"/>
                      <a:pt x="3179" y="6596"/>
                    </a:cubicBezTo>
                    <a:cubicBezTo>
                      <a:pt x="3191" y="6620"/>
                      <a:pt x="3203" y="6644"/>
                      <a:pt x="3215" y="6668"/>
                    </a:cubicBezTo>
                    <a:cubicBezTo>
                      <a:pt x="3215" y="6668"/>
                      <a:pt x="3215" y="6668"/>
                      <a:pt x="3215" y="6668"/>
                    </a:cubicBezTo>
                    <a:cubicBezTo>
                      <a:pt x="3227" y="6691"/>
                      <a:pt x="3239" y="6703"/>
                      <a:pt x="3239" y="6727"/>
                    </a:cubicBezTo>
                    <a:cubicBezTo>
                      <a:pt x="3251" y="6739"/>
                      <a:pt x="3274" y="6763"/>
                      <a:pt x="3286" y="6787"/>
                    </a:cubicBezTo>
                    <a:cubicBezTo>
                      <a:pt x="3286" y="6799"/>
                      <a:pt x="3298" y="6810"/>
                      <a:pt x="3298" y="6810"/>
                    </a:cubicBezTo>
                    <a:cubicBezTo>
                      <a:pt x="3310" y="6834"/>
                      <a:pt x="3322" y="6846"/>
                      <a:pt x="3334" y="6858"/>
                    </a:cubicBezTo>
                    <a:cubicBezTo>
                      <a:pt x="3346" y="6870"/>
                      <a:pt x="3358" y="6894"/>
                      <a:pt x="3370" y="6906"/>
                    </a:cubicBezTo>
                    <a:cubicBezTo>
                      <a:pt x="3382" y="6918"/>
                      <a:pt x="3394" y="6930"/>
                      <a:pt x="3405" y="6953"/>
                    </a:cubicBezTo>
                    <a:cubicBezTo>
                      <a:pt x="3417" y="6965"/>
                      <a:pt x="3429" y="6977"/>
                      <a:pt x="3441" y="6989"/>
                    </a:cubicBezTo>
                    <a:cubicBezTo>
                      <a:pt x="3453" y="7013"/>
                      <a:pt x="3477" y="7025"/>
                      <a:pt x="3489" y="7049"/>
                    </a:cubicBezTo>
                    <a:lnTo>
                      <a:pt x="3489" y="7049"/>
                    </a:lnTo>
                    <a:cubicBezTo>
                      <a:pt x="3513" y="7060"/>
                      <a:pt x="3536" y="7072"/>
                      <a:pt x="3560" y="7060"/>
                    </a:cubicBezTo>
                    <a:cubicBezTo>
                      <a:pt x="3620" y="7025"/>
                      <a:pt x="3667" y="7001"/>
                      <a:pt x="3727" y="6977"/>
                    </a:cubicBezTo>
                    <a:cubicBezTo>
                      <a:pt x="3739" y="6965"/>
                      <a:pt x="3751" y="6953"/>
                      <a:pt x="3763" y="6953"/>
                    </a:cubicBezTo>
                    <a:cubicBezTo>
                      <a:pt x="3786" y="6930"/>
                      <a:pt x="3822" y="6918"/>
                      <a:pt x="3846" y="6906"/>
                    </a:cubicBezTo>
                    <a:cubicBezTo>
                      <a:pt x="3858" y="6906"/>
                      <a:pt x="3858" y="6894"/>
                      <a:pt x="3870" y="6894"/>
                    </a:cubicBezTo>
                    <a:cubicBezTo>
                      <a:pt x="3906" y="6870"/>
                      <a:pt x="3929" y="6858"/>
                      <a:pt x="3965" y="6834"/>
                    </a:cubicBezTo>
                    <a:cubicBezTo>
                      <a:pt x="3965" y="6834"/>
                      <a:pt x="3965" y="6834"/>
                      <a:pt x="3965" y="6834"/>
                    </a:cubicBezTo>
                    <a:cubicBezTo>
                      <a:pt x="4025" y="6799"/>
                      <a:pt x="4084" y="6763"/>
                      <a:pt x="4144" y="6715"/>
                    </a:cubicBezTo>
                    <a:cubicBezTo>
                      <a:pt x="4417" y="6537"/>
                      <a:pt x="4668" y="6298"/>
                      <a:pt x="4894" y="6037"/>
                    </a:cubicBezTo>
                    <a:cubicBezTo>
                      <a:pt x="5120" y="5775"/>
                      <a:pt x="5299" y="5477"/>
                      <a:pt x="5453" y="5155"/>
                    </a:cubicBezTo>
                    <a:cubicBezTo>
                      <a:pt x="5751" y="4536"/>
                      <a:pt x="5918" y="3834"/>
                      <a:pt x="5894" y="3108"/>
                    </a:cubicBezTo>
                    <a:lnTo>
                      <a:pt x="5894" y="3096"/>
                    </a:lnTo>
                    <a:lnTo>
                      <a:pt x="5894" y="3096"/>
                    </a:lnTo>
                    <a:cubicBezTo>
                      <a:pt x="5894" y="3072"/>
                      <a:pt x="5918" y="3048"/>
                      <a:pt x="5941" y="3036"/>
                    </a:cubicBezTo>
                    <a:lnTo>
                      <a:pt x="5941" y="3036"/>
                    </a:lnTo>
                    <a:lnTo>
                      <a:pt x="5953" y="3036"/>
                    </a:lnTo>
                    <a:cubicBezTo>
                      <a:pt x="5977" y="3024"/>
                      <a:pt x="6013" y="3048"/>
                      <a:pt x="6013" y="3072"/>
                    </a:cubicBezTo>
                    <a:cubicBezTo>
                      <a:pt x="6025" y="3072"/>
                      <a:pt x="6025" y="3072"/>
                      <a:pt x="6025" y="3072"/>
                    </a:cubicBezTo>
                    <a:cubicBezTo>
                      <a:pt x="6037" y="3120"/>
                      <a:pt x="6049" y="3167"/>
                      <a:pt x="6061" y="3203"/>
                    </a:cubicBezTo>
                    <a:cubicBezTo>
                      <a:pt x="6072" y="3250"/>
                      <a:pt x="6096" y="3298"/>
                      <a:pt x="6096" y="3346"/>
                    </a:cubicBezTo>
                    <a:cubicBezTo>
                      <a:pt x="6108" y="3381"/>
                      <a:pt x="6120" y="3429"/>
                      <a:pt x="6132" y="3465"/>
                    </a:cubicBezTo>
                    <a:cubicBezTo>
                      <a:pt x="6144" y="3524"/>
                      <a:pt x="6156" y="3584"/>
                      <a:pt x="6156" y="3643"/>
                    </a:cubicBezTo>
                    <a:cubicBezTo>
                      <a:pt x="6168" y="3679"/>
                      <a:pt x="6168" y="3715"/>
                      <a:pt x="6180" y="3751"/>
                    </a:cubicBezTo>
                    <a:cubicBezTo>
                      <a:pt x="6180" y="3798"/>
                      <a:pt x="6192" y="3846"/>
                      <a:pt x="6192" y="3893"/>
                    </a:cubicBezTo>
                    <a:cubicBezTo>
                      <a:pt x="6192" y="3917"/>
                      <a:pt x="6192" y="3941"/>
                      <a:pt x="6192" y="3953"/>
                    </a:cubicBezTo>
                    <a:cubicBezTo>
                      <a:pt x="6192" y="3989"/>
                      <a:pt x="6203" y="4012"/>
                      <a:pt x="6203" y="4048"/>
                    </a:cubicBezTo>
                    <a:cubicBezTo>
                      <a:pt x="6203" y="4072"/>
                      <a:pt x="6203" y="4096"/>
                      <a:pt x="6203" y="4120"/>
                    </a:cubicBezTo>
                    <a:cubicBezTo>
                      <a:pt x="6203" y="4120"/>
                      <a:pt x="6203" y="4120"/>
                      <a:pt x="6203" y="4120"/>
                    </a:cubicBezTo>
                    <a:cubicBezTo>
                      <a:pt x="6203" y="4298"/>
                      <a:pt x="6192" y="4465"/>
                      <a:pt x="6180" y="46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17"/>
              <p:cNvSpPr/>
              <p:nvPr/>
            </p:nvSpPr>
            <p:spPr>
              <a:xfrm>
                <a:off x="6157300" y="2683225"/>
                <a:ext cx="323575" cy="164900"/>
              </a:xfrm>
              <a:custGeom>
                <a:avLst/>
                <a:gdLst/>
                <a:ahLst/>
                <a:cxnLst/>
                <a:rect l="l" t="t" r="r" b="b"/>
                <a:pathLst>
                  <a:path w="12943" h="6596" extrusionOk="0">
                    <a:moveTo>
                      <a:pt x="5575" y="0"/>
                    </a:moveTo>
                    <a:cubicBezTo>
                      <a:pt x="5138" y="0"/>
                      <a:pt x="4703" y="43"/>
                      <a:pt x="4299" y="190"/>
                    </a:cubicBezTo>
                    <a:cubicBezTo>
                      <a:pt x="3751" y="380"/>
                      <a:pt x="3168" y="964"/>
                      <a:pt x="2894" y="1464"/>
                    </a:cubicBezTo>
                    <a:cubicBezTo>
                      <a:pt x="2620" y="1964"/>
                      <a:pt x="2418" y="2547"/>
                      <a:pt x="1941" y="2845"/>
                    </a:cubicBezTo>
                    <a:cubicBezTo>
                      <a:pt x="1572" y="3071"/>
                      <a:pt x="1108" y="3095"/>
                      <a:pt x="739" y="3333"/>
                    </a:cubicBezTo>
                    <a:cubicBezTo>
                      <a:pt x="167" y="3690"/>
                      <a:pt x="1" y="4512"/>
                      <a:pt x="275" y="5131"/>
                    </a:cubicBezTo>
                    <a:cubicBezTo>
                      <a:pt x="322" y="5250"/>
                      <a:pt x="382" y="5357"/>
                      <a:pt x="465" y="5464"/>
                    </a:cubicBezTo>
                    <a:cubicBezTo>
                      <a:pt x="775" y="5917"/>
                      <a:pt x="1298" y="6238"/>
                      <a:pt x="1846" y="6250"/>
                    </a:cubicBezTo>
                    <a:cubicBezTo>
                      <a:pt x="2942" y="6286"/>
                      <a:pt x="4061" y="6393"/>
                      <a:pt x="5180" y="6476"/>
                    </a:cubicBezTo>
                    <a:cubicBezTo>
                      <a:pt x="5430" y="6488"/>
                      <a:pt x="5692" y="6512"/>
                      <a:pt x="5942" y="6524"/>
                    </a:cubicBezTo>
                    <a:cubicBezTo>
                      <a:pt x="6216" y="6548"/>
                      <a:pt x="6490" y="6560"/>
                      <a:pt x="6763" y="6572"/>
                    </a:cubicBezTo>
                    <a:cubicBezTo>
                      <a:pt x="6966" y="6584"/>
                      <a:pt x="7156" y="6584"/>
                      <a:pt x="7359" y="6595"/>
                    </a:cubicBezTo>
                    <a:lnTo>
                      <a:pt x="8073" y="6595"/>
                    </a:lnTo>
                    <a:cubicBezTo>
                      <a:pt x="8407" y="6584"/>
                      <a:pt x="8752" y="6572"/>
                      <a:pt x="9085" y="6536"/>
                    </a:cubicBezTo>
                    <a:cubicBezTo>
                      <a:pt x="9526" y="6500"/>
                      <a:pt x="9966" y="6441"/>
                      <a:pt x="10395" y="6357"/>
                    </a:cubicBezTo>
                    <a:cubicBezTo>
                      <a:pt x="10442" y="6345"/>
                      <a:pt x="10490" y="6345"/>
                      <a:pt x="10538" y="6334"/>
                    </a:cubicBezTo>
                    <a:cubicBezTo>
                      <a:pt x="11014" y="6226"/>
                      <a:pt x="11478" y="6095"/>
                      <a:pt x="11943" y="5917"/>
                    </a:cubicBezTo>
                    <a:cubicBezTo>
                      <a:pt x="12288" y="5774"/>
                      <a:pt x="12550" y="5512"/>
                      <a:pt x="12717" y="5179"/>
                    </a:cubicBezTo>
                    <a:cubicBezTo>
                      <a:pt x="12824" y="4988"/>
                      <a:pt x="12883" y="4786"/>
                      <a:pt x="12907" y="4571"/>
                    </a:cubicBezTo>
                    <a:cubicBezTo>
                      <a:pt x="12943" y="4309"/>
                      <a:pt x="12919" y="4036"/>
                      <a:pt x="12836" y="3786"/>
                    </a:cubicBezTo>
                    <a:cubicBezTo>
                      <a:pt x="12574" y="2988"/>
                      <a:pt x="11812" y="2416"/>
                      <a:pt x="10978" y="2226"/>
                    </a:cubicBezTo>
                    <a:cubicBezTo>
                      <a:pt x="10347" y="2071"/>
                      <a:pt x="9633" y="2107"/>
                      <a:pt x="9097" y="1726"/>
                    </a:cubicBezTo>
                    <a:cubicBezTo>
                      <a:pt x="8764" y="1488"/>
                      <a:pt x="8561" y="1119"/>
                      <a:pt x="8276" y="833"/>
                    </a:cubicBezTo>
                    <a:cubicBezTo>
                      <a:pt x="8109" y="654"/>
                      <a:pt x="7906" y="511"/>
                      <a:pt x="7704" y="404"/>
                    </a:cubicBezTo>
                    <a:cubicBezTo>
                      <a:pt x="7299" y="178"/>
                      <a:pt x="6847" y="59"/>
                      <a:pt x="6382" y="35"/>
                    </a:cubicBezTo>
                    <a:cubicBezTo>
                      <a:pt x="6118" y="17"/>
                      <a:pt x="5846" y="0"/>
                      <a:pt x="557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17"/>
              <p:cNvSpPr/>
              <p:nvPr/>
            </p:nvSpPr>
            <p:spPr>
              <a:xfrm>
                <a:off x="6157300" y="2682000"/>
                <a:ext cx="323575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12943" h="6645" extrusionOk="0">
                    <a:moveTo>
                      <a:pt x="12907" y="4620"/>
                    </a:moveTo>
                    <a:cubicBezTo>
                      <a:pt x="12883" y="4835"/>
                      <a:pt x="12824" y="5037"/>
                      <a:pt x="12717" y="5228"/>
                    </a:cubicBezTo>
                    <a:cubicBezTo>
                      <a:pt x="12550" y="5561"/>
                      <a:pt x="12288" y="5823"/>
                      <a:pt x="11943" y="5966"/>
                    </a:cubicBezTo>
                    <a:cubicBezTo>
                      <a:pt x="11478" y="6144"/>
                      <a:pt x="11014" y="6275"/>
                      <a:pt x="10538" y="6383"/>
                    </a:cubicBezTo>
                    <a:cubicBezTo>
                      <a:pt x="10490" y="6394"/>
                      <a:pt x="10442" y="6394"/>
                      <a:pt x="10395" y="6406"/>
                    </a:cubicBezTo>
                    <a:cubicBezTo>
                      <a:pt x="9966" y="6490"/>
                      <a:pt x="9526" y="6549"/>
                      <a:pt x="9085" y="6585"/>
                    </a:cubicBezTo>
                    <a:cubicBezTo>
                      <a:pt x="8752" y="6621"/>
                      <a:pt x="8407" y="6633"/>
                      <a:pt x="8073" y="6644"/>
                    </a:cubicBezTo>
                    <a:cubicBezTo>
                      <a:pt x="7835" y="6644"/>
                      <a:pt x="7597" y="6644"/>
                      <a:pt x="7359" y="6644"/>
                    </a:cubicBezTo>
                    <a:cubicBezTo>
                      <a:pt x="7156" y="6633"/>
                      <a:pt x="6966" y="6633"/>
                      <a:pt x="6763" y="6621"/>
                    </a:cubicBezTo>
                    <a:cubicBezTo>
                      <a:pt x="6490" y="6609"/>
                      <a:pt x="6216" y="6597"/>
                      <a:pt x="5942" y="6573"/>
                    </a:cubicBezTo>
                    <a:cubicBezTo>
                      <a:pt x="5692" y="6561"/>
                      <a:pt x="5430" y="6537"/>
                      <a:pt x="5180" y="6525"/>
                    </a:cubicBezTo>
                    <a:cubicBezTo>
                      <a:pt x="4061" y="6442"/>
                      <a:pt x="2942" y="6335"/>
                      <a:pt x="1846" y="6299"/>
                    </a:cubicBezTo>
                    <a:cubicBezTo>
                      <a:pt x="1298" y="6287"/>
                      <a:pt x="775" y="5966"/>
                      <a:pt x="465" y="5513"/>
                    </a:cubicBezTo>
                    <a:cubicBezTo>
                      <a:pt x="382" y="5406"/>
                      <a:pt x="322" y="5299"/>
                      <a:pt x="275" y="5180"/>
                    </a:cubicBezTo>
                    <a:cubicBezTo>
                      <a:pt x="1" y="4561"/>
                      <a:pt x="167" y="3739"/>
                      <a:pt x="739" y="3382"/>
                    </a:cubicBezTo>
                    <a:cubicBezTo>
                      <a:pt x="1108" y="3144"/>
                      <a:pt x="1572" y="3120"/>
                      <a:pt x="1941" y="2894"/>
                    </a:cubicBezTo>
                    <a:cubicBezTo>
                      <a:pt x="2418" y="2596"/>
                      <a:pt x="2620" y="2013"/>
                      <a:pt x="2894" y="1513"/>
                    </a:cubicBezTo>
                    <a:cubicBezTo>
                      <a:pt x="3168" y="1013"/>
                      <a:pt x="3751" y="429"/>
                      <a:pt x="4299" y="239"/>
                    </a:cubicBezTo>
                    <a:cubicBezTo>
                      <a:pt x="4954" y="1"/>
                      <a:pt x="5692" y="37"/>
                      <a:pt x="6382" y="84"/>
                    </a:cubicBezTo>
                    <a:cubicBezTo>
                      <a:pt x="6847" y="108"/>
                      <a:pt x="7299" y="227"/>
                      <a:pt x="7704" y="453"/>
                    </a:cubicBezTo>
                    <a:cubicBezTo>
                      <a:pt x="7906" y="560"/>
                      <a:pt x="8109" y="703"/>
                      <a:pt x="8276" y="882"/>
                    </a:cubicBezTo>
                    <a:cubicBezTo>
                      <a:pt x="8561" y="1168"/>
                      <a:pt x="8764" y="1537"/>
                      <a:pt x="9097" y="1775"/>
                    </a:cubicBezTo>
                    <a:cubicBezTo>
                      <a:pt x="9633" y="2156"/>
                      <a:pt x="10347" y="2120"/>
                      <a:pt x="10978" y="2275"/>
                    </a:cubicBezTo>
                    <a:cubicBezTo>
                      <a:pt x="11812" y="2465"/>
                      <a:pt x="12574" y="3037"/>
                      <a:pt x="12836" y="3835"/>
                    </a:cubicBezTo>
                    <a:cubicBezTo>
                      <a:pt x="12919" y="4085"/>
                      <a:pt x="12943" y="4358"/>
                      <a:pt x="12907" y="46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9" name="Google Shape;6279;p17"/>
              <p:cNvSpPr/>
              <p:nvPr/>
            </p:nvSpPr>
            <p:spPr>
              <a:xfrm>
                <a:off x="6311200" y="2795325"/>
                <a:ext cx="244100" cy="143925"/>
              </a:xfrm>
              <a:custGeom>
                <a:avLst/>
                <a:gdLst/>
                <a:ahLst/>
                <a:cxnLst/>
                <a:rect l="l" t="t" r="r" b="b"/>
                <a:pathLst>
                  <a:path w="9764" h="5757" extrusionOk="0">
                    <a:moveTo>
                      <a:pt x="4843" y="1"/>
                    </a:moveTo>
                    <a:cubicBezTo>
                      <a:pt x="4428" y="1"/>
                      <a:pt x="4024" y="128"/>
                      <a:pt x="3739" y="421"/>
                    </a:cubicBezTo>
                    <a:cubicBezTo>
                      <a:pt x="3191" y="445"/>
                      <a:pt x="2774" y="837"/>
                      <a:pt x="2465" y="1278"/>
                    </a:cubicBezTo>
                    <a:cubicBezTo>
                      <a:pt x="2143" y="1730"/>
                      <a:pt x="1905" y="2231"/>
                      <a:pt x="1489" y="2588"/>
                    </a:cubicBezTo>
                    <a:cubicBezTo>
                      <a:pt x="1024" y="2981"/>
                      <a:pt x="357" y="3207"/>
                      <a:pt x="167" y="3790"/>
                    </a:cubicBezTo>
                    <a:cubicBezTo>
                      <a:pt x="0" y="4302"/>
                      <a:pt x="346" y="4874"/>
                      <a:pt x="822" y="5148"/>
                    </a:cubicBezTo>
                    <a:cubicBezTo>
                      <a:pt x="1286" y="5409"/>
                      <a:pt x="1858" y="5457"/>
                      <a:pt x="2393" y="5493"/>
                    </a:cubicBezTo>
                    <a:cubicBezTo>
                      <a:pt x="4251" y="5624"/>
                      <a:pt x="6156" y="5648"/>
                      <a:pt x="8013" y="5755"/>
                    </a:cubicBezTo>
                    <a:cubicBezTo>
                      <a:pt x="8036" y="5756"/>
                      <a:pt x="8058" y="5756"/>
                      <a:pt x="8081" y="5756"/>
                    </a:cubicBezTo>
                    <a:cubicBezTo>
                      <a:pt x="8571" y="5756"/>
                      <a:pt x="9063" y="5511"/>
                      <a:pt x="9359" y="5124"/>
                    </a:cubicBezTo>
                    <a:cubicBezTo>
                      <a:pt x="9668" y="4707"/>
                      <a:pt x="9763" y="4136"/>
                      <a:pt x="9585" y="3647"/>
                    </a:cubicBezTo>
                    <a:cubicBezTo>
                      <a:pt x="9406" y="3123"/>
                      <a:pt x="8966" y="2742"/>
                      <a:pt x="8549" y="2373"/>
                    </a:cubicBezTo>
                    <a:cubicBezTo>
                      <a:pt x="8085" y="1980"/>
                      <a:pt x="7632" y="1588"/>
                      <a:pt x="7168" y="1195"/>
                    </a:cubicBezTo>
                    <a:cubicBezTo>
                      <a:pt x="6680" y="766"/>
                      <a:pt x="6168" y="337"/>
                      <a:pt x="5560" y="123"/>
                    </a:cubicBezTo>
                    <a:cubicBezTo>
                      <a:pt x="5332" y="44"/>
                      <a:pt x="5086" y="1"/>
                      <a:pt x="484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17"/>
              <p:cNvSpPr/>
              <p:nvPr/>
            </p:nvSpPr>
            <p:spPr>
              <a:xfrm>
                <a:off x="6272800" y="2950575"/>
                <a:ext cx="261650" cy="124950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4998" extrusionOk="0">
                    <a:moveTo>
                      <a:pt x="6275" y="1"/>
                    </a:moveTo>
                    <a:cubicBezTo>
                      <a:pt x="6046" y="1"/>
                      <a:pt x="5819" y="42"/>
                      <a:pt x="5608" y="128"/>
                    </a:cubicBezTo>
                    <a:cubicBezTo>
                      <a:pt x="5275" y="259"/>
                      <a:pt x="4977" y="390"/>
                      <a:pt x="4763" y="676"/>
                    </a:cubicBezTo>
                    <a:cubicBezTo>
                      <a:pt x="4560" y="962"/>
                      <a:pt x="4370" y="1283"/>
                      <a:pt x="4048" y="1438"/>
                    </a:cubicBezTo>
                    <a:cubicBezTo>
                      <a:pt x="3596" y="1676"/>
                      <a:pt x="3025" y="1474"/>
                      <a:pt x="2548" y="1652"/>
                    </a:cubicBezTo>
                    <a:cubicBezTo>
                      <a:pt x="1929" y="1890"/>
                      <a:pt x="1715" y="2640"/>
                      <a:pt x="1262" y="3129"/>
                    </a:cubicBezTo>
                    <a:cubicBezTo>
                      <a:pt x="989" y="3414"/>
                      <a:pt x="631" y="3617"/>
                      <a:pt x="381" y="3914"/>
                    </a:cubicBezTo>
                    <a:cubicBezTo>
                      <a:pt x="120" y="4223"/>
                      <a:pt x="1" y="4699"/>
                      <a:pt x="249" y="4997"/>
                    </a:cubicBezTo>
                    <a:lnTo>
                      <a:pt x="249" y="4997"/>
                    </a:lnTo>
                    <a:lnTo>
                      <a:pt x="941" y="4914"/>
                    </a:lnTo>
                    <a:lnTo>
                      <a:pt x="2917" y="4843"/>
                    </a:lnTo>
                    <a:cubicBezTo>
                      <a:pt x="2941" y="4855"/>
                      <a:pt x="2953" y="4879"/>
                      <a:pt x="2989" y="4879"/>
                    </a:cubicBezTo>
                    <a:lnTo>
                      <a:pt x="9430" y="4700"/>
                    </a:lnTo>
                    <a:cubicBezTo>
                      <a:pt x="9462" y="4705"/>
                      <a:pt x="9495" y="4707"/>
                      <a:pt x="9527" y="4707"/>
                    </a:cubicBezTo>
                    <a:cubicBezTo>
                      <a:pt x="10014" y="4707"/>
                      <a:pt x="10454" y="4215"/>
                      <a:pt x="10454" y="3712"/>
                    </a:cubicBezTo>
                    <a:cubicBezTo>
                      <a:pt x="10466" y="3176"/>
                      <a:pt x="10097" y="2688"/>
                      <a:pt x="9632" y="2426"/>
                    </a:cubicBezTo>
                    <a:cubicBezTo>
                      <a:pt x="9287" y="2224"/>
                      <a:pt x="8882" y="2128"/>
                      <a:pt x="8585" y="1866"/>
                    </a:cubicBezTo>
                    <a:cubicBezTo>
                      <a:pt x="8216" y="1557"/>
                      <a:pt x="8061" y="1057"/>
                      <a:pt x="7751" y="688"/>
                    </a:cubicBezTo>
                    <a:cubicBezTo>
                      <a:pt x="7405" y="248"/>
                      <a:pt x="6836" y="1"/>
                      <a:pt x="6275" y="1"/>
                    </a:cubicBezTo>
                    <a:close/>
                    <a:moveTo>
                      <a:pt x="249" y="4997"/>
                    </a:moveTo>
                    <a:lnTo>
                      <a:pt x="238" y="4998"/>
                    </a:lnTo>
                    <a:lnTo>
                      <a:pt x="250" y="4998"/>
                    </a:lnTo>
                    <a:cubicBezTo>
                      <a:pt x="250" y="4997"/>
                      <a:pt x="250" y="4997"/>
                      <a:pt x="249" y="49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1" name="Google Shape;6281;p17"/>
              <p:cNvSpPr/>
              <p:nvPr/>
            </p:nvSpPr>
            <p:spPr>
              <a:xfrm>
                <a:off x="6276800" y="2954088"/>
                <a:ext cx="261650" cy="129200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5168" extrusionOk="0">
                    <a:moveTo>
                      <a:pt x="941" y="5084"/>
                    </a:moveTo>
                    <a:lnTo>
                      <a:pt x="2917" y="5013"/>
                    </a:lnTo>
                    <a:cubicBezTo>
                      <a:pt x="2941" y="5025"/>
                      <a:pt x="2953" y="5049"/>
                      <a:pt x="2989" y="5049"/>
                    </a:cubicBezTo>
                    <a:lnTo>
                      <a:pt x="9430" y="4870"/>
                    </a:lnTo>
                    <a:cubicBezTo>
                      <a:pt x="9954" y="4942"/>
                      <a:pt x="10454" y="4418"/>
                      <a:pt x="10454" y="3882"/>
                    </a:cubicBezTo>
                    <a:cubicBezTo>
                      <a:pt x="10466" y="3346"/>
                      <a:pt x="10097" y="2858"/>
                      <a:pt x="9632" y="2596"/>
                    </a:cubicBezTo>
                    <a:cubicBezTo>
                      <a:pt x="9287" y="2394"/>
                      <a:pt x="8882" y="2298"/>
                      <a:pt x="8585" y="2036"/>
                    </a:cubicBezTo>
                    <a:cubicBezTo>
                      <a:pt x="8216" y="1727"/>
                      <a:pt x="8061" y="1227"/>
                      <a:pt x="7751" y="858"/>
                    </a:cubicBezTo>
                    <a:cubicBezTo>
                      <a:pt x="7263" y="239"/>
                      <a:pt x="6334" y="1"/>
                      <a:pt x="5608" y="298"/>
                    </a:cubicBezTo>
                    <a:cubicBezTo>
                      <a:pt x="5275" y="429"/>
                      <a:pt x="4977" y="560"/>
                      <a:pt x="4763" y="846"/>
                    </a:cubicBezTo>
                    <a:cubicBezTo>
                      <a:pt x="4560" y="1132"/>
                      <a:pt x="4370" y="1453"/>
                      <a:pt x="4048" y="1608"/>
                    </a:cubicBezTo>
                    <a:cubicBezTo>
                      <a:pt x="3596" y="1846"/>
                      <a:pt x="3025" y="1644"/>
                      <a:pt x="2548" y="1822"/>
                    </a:cubicBezTo>
                    <a:cubicBezTo>
                      <a:pt x="1929" y="2060"/>
                      <a:pt x="1715" y="2810"/>
                      <a:pt x="1262" y="3299"/>
                    </a:cubicBezTo>
                    <a:cubicBezTo>
                      <a:pt x="989" y="3584"/>
                      <a:pt x="631" y="3787"/>
                      <a:pt x="381" y="4084"/>
                    </a:cubicBezTo>
                    <a:cubicBezTo>
                      <a:pt x="119" y="4394"/>
                      <a:pt x="0" y="4870"/>
                      <a:pt x="250" y="5168"/>
                    </a:cubicBezTo>
                    <a:cubicBezTo>
                      <a:pt x="262" y="5168"/>
                      <a:pt x="227" y="5168"/>
                      <a:pt x="238" y="516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2" name="Google Shape;6282;p17"/>
              <p:cNvSpPr/>
              <p:nvPr/>
            </p:nvSpPr>
            <p:spPr>
              <a:xfrm>
                <a:off x="6055500" y="2790175"/>
                <a:ext cx="421800" cy="209450"/>
              </a:xfrm>
              <a:custGeom>
                <a:avLst/>
                <a:gdLst/>
                <a:ahLst/>
                <a:cxnLst/>
                <a:rect l="l" t="t" r="r" b="b"/>
                <a:pathLst>
                  <a:path w="16872" h="8378" extrusionOk="0">
                    <a:moveTo>
                      <a:pt x="7219" y="0"/>
                    </a:moveTo>
                    <a:cubicBezTo>
                      <a:pt x="6140" y="0"/>
                      <a:pt x="5064" y="527"/>
                      <a:pt x="4370" y="1365"/>
                    </a:cubicBezTo>
                    <a:cubicBezTo>
                      <a:pt x="4013" y="1805"/>
                      <a:pt x="3727" y="2329"/>
                      <a:pt x="3251" y="2651"/>
                    </a:cubicBezTo>
                    <a:cubicBezTo>
                      <a:pt x="2763" y="2972"/>
                      <a:pt x="2096" y="3032"/>
                      <a:pt x="1715" y="3484"/>
                    </a:cubicBezTo>
                    <a:cubicBezTo>
                      <a:pt x="1382" y="3889"/>
                      <a:pt x="1382" y="4461"/>
                      <a:pt x="1203" y="4949"/>
                    </a:cubicBezTo>
                    <a:cubicBezTo>
                      <a:pt x="1049" y="5365"/>
                      <a:pt x="763" y="5711"/>
                      <a:pt x="513" y="6068"/>
                    </a:cubicBezTo>
                    <a:cubicBezTo>
                      <a:pt x="263" y="6437"/>
                      <a:pt x="36" y="6830"/>
                      <a:pt x="13" y="7270"/>
                    </a:cubicBezTo>
                    <a:cubicBezTo>
                      <a:pt x="1" y="7711"/>
                      <a:pt x="251" y="8187"/>
                      <a:pt x="679" y="8294"/>
                    </a:cubicBezTo>
                    <a:lnTo>
                      <a:pt x="15919" y="8378"/>
                    </a:lnTo>
                    <a:cubicBezTo>
                      <a:pt x="15955" y="8378"/>
                      <a:pt x="16027" y="8342"/>
                      <a:pt x="16050" y="8342"/>
                    </a:cubicBezTo>
                    <a:cubicBezTo>
                      <a:pt x="16443" y="8223"/>
                      <a:pt x="16741" y="7890"/>
                      <a:pt x="16812" y="7497"/>
                    </a:cubicBezTo>
                    <a:cubicBezTo>
                      <a:pt x="16872" y="7104"/>
                      <a:pt x="16800" y="6592"/>
                      <a:pt x="16479" y="6366"/>
                    </a:cubicBezTo>
                    <a:cubicBezTo>
                      <a:pt x="16717" y="5818"/>
                      <a:pt x="16670" y="5151"/>
                      <a:pt x="16372" y="4639"/>
                    </a:cubicBezTo>
                    <a:cubicBezTo>
                      <a:pt x="16074" y="4115"/>
                      <a:pt x="15527" y="3758"/>
                      <a:pt x="14931" y="3675"/>
                    </a:cubicBezTo>
                    <a:cubicBezTo>
                      <a:pt x="14657" y="3651"/>
                      <a:pt x="14384" y="3675"/>
                      <a:pt x="14122" y="3615"/>
                    </a:cubicBezTo>
                    <a:cubicBezTo>
                      <a:pt x="13848" y="3556"/>
                      <a:pt x="13598" y="3377"/>
                      <a:pt x="13538" y="3115"/>
                    </a:cubicBezTo>
                    <a:cubicBezTo>
                      <a:pt x="13276" y="2079"/>
                      <a:pt x="12407" y="1234"/>
                      <a:pt x="11359" y="1008"/>
                    </a:cubicBezTo>
                    <a:cubicBezTo>
                      <a:pt x="10907" y="901"/>
                      <a:pt x="10443" y="913"/>
                      <a:pt x="9990" y="817"/>
                    </a:cubicBezTo>
                    <a:cubicBezTo>
                      <a:pt x="9288" y="674"/>
                      <a:pt x="8669" y="270"/>
                      <a:pt x="7978" y="91"/>
                    </a:cubicBezTo>
                    <a:cubicBezTo>
                      <a:pt x="7728" y="30"/>
                      <a:pt x="7473" y="0"/>
                      <a:pt x="721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17"/>
              <p:cNvSpPr/>
              <p:nvPr/>
            </p:nvSpPr>
            <p:spPr>
              <a:xfrm>
                <a:off x="6123075" y="2923950"/>
                <a:ext cx="227125" cy="120925"/>
              </a:xfrm>
              <a:custGeom>
                <a:avLst/>
                <a:gdLst/>
                <a:ahLst/>
                <a:cxnLst/>
                <a:rect l="l" t="t" r="r" b="b"/>
                <a:pathLst>
                  <a:path w="9085" h="4837" extrusionOk="0">
                    <a:moveTo>
                      <a:pt x="4099" y="0"/>
                    </a:moveTo>
                    <a:cubicBezTo>
                      <a:pt x="3515" y="0"/>
                      <a:pt x="2929" y="159"/>
                      <a:pt x="2429" y="467"/>
                    </a:cubicBezTo>
                    <a:cubicBezTo>
                      <a:pt x="1965" y="753"/>
                      <a:pt x="1822" y="1574"/>
                      <a:pt x="1394" y="1931"/>
                    </a:cubicBezTo>
                    <a:cubicBezTo>
                      <a:pt x="1120" y="2169"/>
                      <a:pt x="727" y="2217"/>
                      <a:pt x="441" y="2455"/>
                    </a:cubicBezTo>
                    <a:cubicBezTo>
                      <a:pt x="108" y="2729"/>
                      <a:pt x="0" y="3193"/>
                      <a:pt x="60" y="3610"/>
                    </a:cubicBezTo>
                    <a:cubicBezTo>
                      <a:pt x="108" y="4027"/>
                      <a:pt x="310" y="4455"/>
                      <a:pt x="501" y="4836"/>
                    </a:cubicBezTo>
                    <a:lnTo>
                      <a:pt x="6644" y="4622"/>
                    </a:lnTo>
                    <a:cubicBezTo>
                      <a:pt x="7204" y="4598"/>
                      <a:pt x="7823" y="4598"/>
                      <a:pt x="8382" y="4575"/>
                    </a:cubicBezTo>
                    <a:cubicBezTo>
                      <a:pt x="9002" y="3991"/>
                      <a:pt x="9085" y="2943"/>
                      <a:pt x="8585" y="2265"/>
                    </a:cubicBezTo>
                    <a:cubicBezTo>
                      <a:pt x="8121" y="1658"/>
                      <a:pt x="7335" y="1407"/>
                      <a:pt x="6680" y="1038"/>
                    </a:cubicBezTo>
                    <a:cubicBezTo>
                      <a:pt x="6227" y="788"/>
                      <a:pt x="5823" y="479"/>
                      <a:pt x="5358" y="264"/>
                    </a:cubicBezTo>
                    <a:cubicBezTo>
                      <a:pt x="4963" y="87"/>
                      <a:pt x="4532" y="0"/>
                      <a:pt x="409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4" name="Google Shape;6284;p17"/>
              <p:cNvSpPr/>
              <p:nvPr/>
            </p:nvSpPr>
            <p:spPr>
              <a:xfrm>
                <a:off x="5838825" y="2994775"/>
                <a:ext cx="47982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9193" h="5504" extrusionOk="0">
                    <a:moveTo>
                      <a:pt x="6569" y="1"/>
                    </a:moveTo>
                    <a:cubicBezTo>
                      <a:pt x="6318" y="1"/>
                      <a:pt x="6067" y="29"/>
                      <a:pt x="5822" y="87"/>
                    </a:cubicBezTo>
                    <a:cubicBezTo>
                      <a:pt x="4358" y="444"/>
                      <a:pt x="3215" y="1837"/>
                      <a:pt x="3155" y="3349"/>
                    </a:cubicBezTo>
                    <a:cubicBezTo>
                      <a:pt x="3005" y="3305"/>
                      <a:pt x="2853" y="3285"/>
                      <a:pt x="2699" y="3285"/>
                    </a:cubicBezTo>
                    <a:cubicBezTo>
                      <a:pt x="1594" y="3285"/>
                      <a:pt x="439" y="4338"/>
                      <a:pt x="0" y="5373"/>
                    </a:cubicBezTo>
                    <a:lnTo>
                      <a:pt x="18848" y="5504"/>
                    </a:lnTo>
                    <a:cubicBezTo>
                      <a:pt x="18931" y="5504"/>
                      <a:pt x="19098" y="5444"/>
                      <a:pt x="19169" y="5409"/>
                    </a:cubicBezTo>
                    <a:cubicBezTo>
                      <a:pt x="19193" y="4325"/>
                      <a:pt x="18395" y="3289"/>
                      <a:pt x="17336" y="3016"/>
                    </a:cubicBezTo>
                    <a:cubicBezTo>
                      <a:pt x="17014" y="2932"/>
                      <a:pt x="16657" y="2920"/>
                      <a:pt x="16335" y="2789"/>
                    </a:cubicBezTo>
                    <a:cubicBezTo>
                      <a:pt x="15752" y="2539"/>
                      <a:pt x="15407" y="1932"/>
                      <a:pt x="14919" y="1527"/>
                    </a:cubicBezTo>
                    <a:cubicBezTo>
                      <a:pt x="14428" y="1123"/>
                      <a:pt x="13789" y="937"/>
                      <a:pt x="13154" y="937"/>
                    </a:cubicBezTo>
                    <a:cubicBezTo>
                      <a:pt x="13003" y="937"/>
                      <a:pt x="12852" y="947"/>
                      <a:pt x="12704" y="968"/>
                    </a:cubicBezTo>
                    <a:cubicBezTo>
                      <a:pt x="11930" y="1075"/>
                      <a:pt x="11216" y="1432"/>
                      <a:pt x="10585" y="1908"/>
                    </a:cubicBezTo>
                    <a:cubicBezTo>
                      <a:pt x="10437" y="2010"/>
                      <a:pt x="10260" y="2133"/>
                      <a:pt x="10089" y="2133"/>
                    </a:cubicBezTo>
                    <a:cubicBezTo>
                      <a:pt x="10039" y="2133"/>
                      <a:pt x="9990" y="2123"/>
                      <a:pt x="9942" y="2099"/>
                    </a:cubicBezTo>
                    <a:cubicBezTo>
                      <a:pt x="9811" y="2039"/>
                      <a:pt x="9751" y="1908"/>
                      <a:pt x="9680" y="1777"/>
                    </a:cubicBezTo>
                    <a:cubicBezTo>
                      <a:pt x="9065" y="687"/>
                      <a:pt x="7815" y="1"/>
                      <a:pt x="6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5" name="Google Shape;6285;p17"/>
              <p:cNvSpPr/>
              <p:nvPr/>
            </p:nvSpPr>
            <p:spPr>
              <a:xfrm>
                <a:off x="6005600" y="3101838"/>
                <a:ext cx="324125" cy="80250"/>
              </a:xfrm>
              <a:custGeom>
                <a:avLst/>
                <a:gdLst/>
                <a:ahLst/>
                <a:cxnLst/>
                <a:rect l="l" t="t" r="r" b="b"/>
                <a:pathLst>
                  <a:path w="12965" h="3210" extrusionOk="0">
                    <a:moveTo>
                      <a:pt x="4492" y="0"/>
                    </a:moveTo>
                    <a:cubicBezTo>
                      <a:pt x="4167" y="0"/>
                      <a:pt x="3852" y="77"/>
                      <a:pt x="3573" y="257"/>
                    </a:cubicBezTo>
                    <a:cubicBezTo>
                      <a:pt x="3037" y="591"/>
                      <a:pt x="2739" y="1257"/>
                      <a:pt x="2180" y="1567"/>
                    </a:cubicBezTo>
                    <a:cubicBezTo>
                      <a:pt x="1775" y="1781"/>
                      <a:pt x="1299" y="1793"/>
                      <a:pt x="870" y="1936"/>
                    </a:cubicBezTo>
                    <a:cubicBezTo>
                      <a:pt x="430" y="2091"/>
                      <a:pt x="1" y="2472"/>
                      <a:pt x="84" y="2924"/>
                    </a:cubicBezTo>
                    <a:lnTo>
                      <a:pt x="12812" y="3210"/>
                    </a:lnTo>
                    <a:cubicBezTo>
                      <a:pt x="12824" y="3210"/>
                      <a:pt x="12872" y="3103"/>
                      <a:pt x="12895" y="3103"/>
                    </a:cubicBezTo>
                    <a:cubicBezTo>
                      <a:pt x="12964" y="2494"/>
                      <a:pt x="12402" y="1886"/>
                      <a:pt x="11785" y="1886"/>
                    </a:cubicBezTo>
                    <a:cubicBezTo>
                      <a:pt x="11763" y="1886"/>
                      <a:pt x="11740" y="1887"/>
                      <a:pt x="11717" y="1888"/>
                    </a:cubicBezTo>
                    <a:cubicBezTo>
                      <a:pt x="11380" y="1908"/>
                      <a:pt x="11043" y="2090"/>
                      <a:pt x="10712" y="2090"/>
                    </a:cubicBezTo>
                    <a:cubicBezTo>
                      <a:pt x="10634" y="2090"/>
                      <a:pt x="10556" y="2080"/>
                      <a:pt x="10478" y="2055"/>
                    </a:cubicBezTo>
                    <a:cubicBezTo>
                      <a:pt x="9966" y="1912"/>
                      <a:pt x="9764" y="1210"/>
                      <a:pt x="9252" y="1091"/>
                    </a:cubicBezTo>
                    <a:cubicBezTo>
                      <a:pt x="9193" y="1076"/>
                      <a:pt x="9135" y="1070"/>
                      <a:pt x="9077" y="1070"/>
                    </a:cubicBezTo>
                    <a:cubicBezTo>
                      <a:pt x="8712" y="1070"/>
                      <a:pt x="8358" y="1325"/>
                      <a:pt x="7978" y="1376"/>
                    </a:cubicBezTo>
                    <a:cubicBezTo>
                      <a:pt x="7917" y="1386"/>
                      <a:pt x="7857" y="1390"/>
                      <a:pt x="7798" y="1390"/>
                    </a:cubicBezTo>
                    <a:cubicBezTo>
                      <a:pt x="7195" y="1390"/>
                      <a:pt x="6666" y="924"/>
                      <a:pt x="6156" y="567"/>
                    </a:cubicBezTo>
                    <a:cubicBezTo>
                      <a:pt x="5670" y="240"/>
                      <a:pt x="5066" y="0"/>
                      <a:pt x="44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6" name="Google Shape;6286;p17"/>
              <p:cNvSpPr/>
              <p:nvPr/>
            </p:nvSpPr>
            <p:spPr>
              <a:xfrm>
                <a:off x="5399525" y="3298154"/>
                <a:ext cx="6195997" cy="56580"/>
              </a:xfrm>
              <a:custGeom>
                <a:avLst/>
                <a:gdLst/>
                <a:ahLst/>
                <a:cxnLst/>
                <a:rect l="l" t="t" r="r" b="b"/>
                <a:pathLst>
                  <a:path w="30255" h="9264" extrusionOk="0">
                    <a:moveTo>
                      <a:pt x="0" y="1"/>
                    </a:moveTo>
                    <a:lnTo>
                      <a:pt x="0" y="9264"/>
                    </a:lnTo>
                    <a:lnTo>
                      <a:pt x="30254" y="9264"/>
                    </a:lnTo>
                    <a:lnTo>
                      <a:pt x="3025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17"/>
              <p:cNvSpPr/>
              <p:nvPr/>
            </p:nvSpPr>
            <p:spPr>
              <a:xfrm>
                <a:off x="5507525" y="3319300"/>
                <a:ext cx="1058169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30255" h="1417" extrusionOk="0">
                    <a:moveTo>
                      <a:pt x="0" y="0"/>
                    </a:moveTo>
                    <a:lnTo>
                      <a:pt x="0" y="1417"/>
                    </a:lnTo>
                    <a:lnTo>
                      <a:pt x="30254" y="1417"/>
                    </a:lnTo>
                    <a:lnTo>
                      <a:pt x="30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88" name="Google Shape;6288;p17"/>
            <p:cNvGrpSpPr/>
            <p:nvPr/>
          </p:nvGrpSpPr>
          <p:grpSpPr>
            <a:xfrm flipH="1">
              <a:off x="986653" y="4283891"/>
              <a:ext cx="1058243" cy="721141"/>
              <a:chOff x="9940899" y="454528"/>
              <a:chExt cx="6744694" cy="4596184"/>
            </a:xfrm>
          </p:grpSpPr>
          <p:sp>
            <p:nvSpPr>
              <p:cNvPr id="6289" name="Google Shape;6289;p17"/>
              <p:cNvSpPr/>
              <p:nvPr/>
            </p:nvSpPr>
            <p:spPr>
              <a:xfrm>
                <a:off x="13444879" y="3084518"/>
                <a:ext cx="1749195" cy="1778122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1587" y="21943"/>
                    </a:lnTo>
                    <a:lnTo>
                      <a:pt x="2158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0" name="Google Shape;6290;p17"/>
              <p:cNvSpPr/>
              <p:nvPr/>
            </p:nvSpPr>
            <p:spPr>
              <a:xfrm>
                <a:off x="13444879" y="3084518"/>
                <a:ext cx="163113" cy="1778122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013" y="21943"/>
                    </a:lnTo>
                    <a:lnTo>
                      <a:pt x="201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17"/>
              <p:cNvSpPr/>
              <p:nvPr/>
            </p:nvSpPr>
            <p:spPr>
              <a:xfrm>
                <a:off x="13273177" y="4681134"/>
                <a:ext cx="2309760" cy="288548"/>
              </a:xfrm>
              <a:custGeom>
                <a:avLst/>
                <a:gdLst/>
                <a:ahLst/>
                <a:cxnLst/>
                <a:rect l="l" t="t" r="r" b="b"/>
                <a:pathLst>
                  <a:path w="28505" h="3561" extrusionOk="0">
                    <a:moveTo>
                      <a:pt x="1" y="1"/>
                    </a:moveTo>
                    <a:lnTo>
                      <a:pt x="1" y="3561"/>
                    </a:lnTo>
                    <a:lnTo>
                      <a:pt x="28504" y="3561"/>
                    </a:lnTo>
                    <a:lnTo>
                      <a:pt x="2850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17"/>
              <p:cNvSpPr/>
              <p:nvPr/>
            </p:nvSpPr>
            <p:spPr>
              <a:xfrm>
                <a:off x="13742989" y="3228266"/>
                <a:ext cx="1146250" cy="1017899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2562" extrusionOk="0">
                    <a:moveTo>
                      <a:pt x="1" y="0"/>
                    </a:moveTo>
                    <a:lnTo>
                      <a:pt x="1" y="12561"/>
                    </a:lnTo>
                    <a:lnTo>
                      <a:pt x="14145" y="12561"/>
                    </a:lnTo>
                    <a:lnTo>
                      <a:pt x="1414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17"/>
              <p:cNvSpPr/>
              <p:nvPr/>
            </p:nvSpPr>
            <p:spPr>
              <a:xfrm>
                <a:off x="13794119" y="3277451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4" name="Google Shape;6294;p17"/>
              <p:cNvSpPr/>
              <p:nvPr/>
            </p:nvSpPr>
            <p:spPr>
              <a:xfrm>
                <a:off x="14063300" y="3277451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17"/>
              <p:cNvSpPr/>
              <p:nvPr/>
            </p:nvSpPr>
            <p:spPr>
              <a:xfrm>
                <a:off x="14332482" y="3277451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17"/>
              <p:cNvSpPr/>
              <p:nvPr/>
            </p:nvSpPr>
            <p:spPr>
              <a:xfrm>
                <a:off x="14601664" y="3277451"/>
                <a:ext cx="231584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144" extrusionOk="0">
                    <a:moveTo>
                      <a:pt x="0" y="0"/>
                    </a:moveTo>
                    <a:lnTo>
                      <a:pt x="0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17"/>
              <p:cNvSpPr/>
              <p:nvPr/>
            </p:nvSpPr>
            <p:spPr>
              <a:xfrm>
                <a:off x="13794119" y="3652701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17"/>
              <p:cNvSpPr/>
              <p:nvPr/>
            </p:nvSpPr>
            <p:spPr>
              <a:xfrm>
                <a:off x="14063300" y="3652701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17"/>
              <p:cNvSpPr/>
              <p:nvPr/>
            </p:nvSpPr>
            <p:spPr>
              <a:xfrm>
                <a:off x="14332482" y="3652701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17"/>
              <p:cNvSpPr/>
              <p:nvPr/>
            </p:nvSpPr>
            <p:spPr>
              <a:xfrm>
                <a:off x="14601664" y="3652701"/>
                <a:ext cx="231584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6728" extrusionOk="0">
                    <a:moveTo>
                      <a:pt x="0" y="1"/>
                    </a:moveTo>
                    <a:lnTo>
                      <a:pt x="0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1" name="Google Shape;6301;p17"/>
              <p:cNvSpPr/>
              <p:nvPr/>
            </p:nvSpPr>
            <p:spPr>
              <a:xfrm>
                <a:off x="14085503" y="3786805"/>
                <a:ext cx="73413" cy="55578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1" y="1"/>
                    </a:moveTo>
                    <a:lnTo>
                      <a:pt x="1" y="6859"/>
                    </a:lnTo>
                    <a:lnTo>
                      <a:pt x="905" y="6859"/>
                    </a:lnTo>
                    <a:lnTo>
                      <a:pt x="9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2" name="Google Shape;6302;p17"/>
              <p:cNvSpPr/>
              <p:nvPr/>
            </p:nvSpPr>
            <p:spPr>
              <a:xfrm>
                <a:off x="13374464" y="657103"/>
                <a:ext cx="1890025" cy="817269"/>
              </a:xfrm>
              <a:custGeom>
                <a:avLst/>
                <a:gdLst/>
                <a:ahLst/>
                <a:cxnLst/>
                <a:rect l="l" t="t" r="r" b="b"/>
                <a:pathLst>
                  <a:path w="23325" h="10086" extrusionOk="0">
                    <a:moveTo>
                      <a:pt x="11585" y="1"/>
                    </a:moveTo>
                    <a:lnTo>
                      <a:pt x="1" y="8407"/>
                    </a:lnTo>
                    <a:lnTo>
                      <a:pt x="1" y="10086"/>
                    </a:lnTo>
                    <a:lnTo>
                      <a:pt x="23325" y="10086"/>
                    </a:lnTo>
                    <a:lnTo>
                      <a:pt x="23325" y="8407"/>
                    </a:lnTo>
                    <a:lnTo>
                      <a:pt x="1158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3" name="Google Shape;6303;p17"/>
              <p:cNvSpPr/>
              <p:nvPr/>
            </p:nvSpPr>
            <p:spPr>
              <a:xfrm>
                <a:off x="13444879" y="849144"/>
                <a:ext cx="1749195" cy="2425471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9933" extrusionOk="0">
                    <a:moveTo>
                      <a:pt x="10728" y="0"/>
                    </a:moveTo>
                    <a:lnTo>
                      <a:pt x="1" y="7787"/>
                    </a:lnTo>
                    <a:lnTo>
                      <a:pt x="1" y="29933"/>
                    </a:lnTo>
                    <a:lnTo>
                      <a:pt x="21587" y="29933"/>
                    </a:lnTo>
                    <a:lnTo>
                      <a:pt x="21587" y="7787"/>
                    </a:lnTo>
                    <a:lnTo>
                      <a:pt x="107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17"/>
              <p:cNvSpPr/>
              <p:nvPr/>
            </p:nvSpPr>
            <p:spPr>
              <a:xfrm>
                <a:off x="13444879" y="963963"/>
                <a:ext cx="1749195" cy="2424499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9921" extrusionOk="0">
                    <a:moveTo>
                      <a:pt x="10728" y="0"/>
                    </a:moveTo>
                    <a:lnTo>
                      <a:pt x="1" y="7775"/>
                    </a:lnTo>
                    <a:lnTo>
                      <a:pt x="1" y="29920"/>
                    </a:lnTo>
                    <a:lnTo>
                      <a:pt x="21587" y="29920"/>
                    </a:lnTo>
                    <a:lnTo>
                      <a:pt x="21587" y="7775"/>
                    </a:lnTo>
                    <a:lnTo>
                      <a:pt x="107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17"/>
              <p:cNvSpPr/>
              <p:nvPr/>
            </p:nvSpPr>
            <p:spPr>
              <a:xfrm>
                <a:off x="13273177" y="3093189"/>
                <a:ext cx="2309760" cy="366661"/>
              </a:xfrm>
              <a:custGeom>
                <a:avLst/>
                <a:gdLst/>
                <a:ahLst/>
                <a:cxnLst/>
                <a:rect l="l" t="t" r="r" b="b"/>
                <a:pathLst>
                  <a:path w="28505" h="4525" extrusionOk="0">
                    <a:moveTo>
                      <a:pt x="1" y="0"/>
                    </a:moveTo>
                    <a:lnTo>
                      <a:pt x="1" y="4525"/>
                    </a:lnTo>
                    <a:lnTo>
                      <a:pt x="28504" y="4525"/>
                    </a:lnTo>
                    <a:lnTo>
                      <a:pt x="2850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6" name="Google Shape;6306;p17"/>
              <p:cNvSpPr/>
              <p:nvPr/>
            </p:nvSpPr>
            <p:spPr>
              <a:xfrm>
                <a:off x="13742989" y="1639267"/>
                <a:ext cx="1146250" cy="1018871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2574" extrusionOk="0">
                    <a:moveTo>
                      <a:pt x="1" y="1"/>
                    </a:moveTo>
                    <a:lnTo>
                      <a:pt x="1" y="12573"/>
                    </a:lnTo>
                    <a:lnTo>
                      <a:pt x="14145" y="12573"/>
                    </a:lnTo>
                    <a:lnTo>
                      <a:pt x="1414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7" name="Google Shape;6307;p17"/>
              <p:cNvSpPr/>
              <p:nvPr/>
            </p:nvSpPr>
            <p:spPr>
              <a:xfrm>
                <a:off x="13794119" y="1689425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17"/>
              <p:cNvSpPr/>
              <p:nvPr/>
            </p:nvSpPr>
            <p:spPr>
              <a:xfrm>
                <a:off x="14063300" y="1689425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17"/>
              <p:cNvSpPr/>
              <p:nvPr/>
            </p:nvSpPr>
            <p:spPr>
              <a:xfrm>
                <a:off x="14332482" y="1689425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17"/>
              <p:cNvSpPr/>
              <p:nvPr/>
            </p:nvSpPr>
            <p:spPr>
              <a:xfrm>
                <a:off x="14601664" y="1689425"/>
                <a:ext cx="231584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144" extrusionOk="0">
                    <a:moveTo>
                      <a:pt x="0" y="1"/>
                    </a:moveTo>
                    <a:lnTo>
                      <a:pt x="0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17"/>
              <p:cNvSpPr/>
              <p:nvPr/>
            </p:nvSpPr>
            <p:spPr>
              <a:xfrm>
                <a:off x="13794119" y="2064756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17"/>
              <p:cNvSpPr/>
              <p:nvPr/>
            </p:nvSpPr>
            <p:spPr>
              <a:xfrm>
                <a:off x="14063300" y="2064756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17"/>
              <p:cNvSpPr/>
              <p:nvPr/>
            </p:nvSpPr>
            <p:spPr>
              <a:xfrm>
                <a:off x="14332482" y="2064756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4" name="Google Shape;6314;p17"/>
              <p:cNvSpPr/>
              <p:nvPr/>
            </p:nvSpPr>
            <p:spPr>
              <a:xfrm>
                <a:off x="14601664" y="2064756"/>
                <a:ext cx="231584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6728" extrusionOk="0">
                    <a:moveTo>
                      <a:pt x="0" y="0"/>
                    </a:moveTo>
                    <a:lnTo>
                      <a:pt x="0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5" name="Google Shape;6315;p17"/>
              <p:cNvSpPr/>
              <p:nvPr/>
            </p:nvSpPr>
            <p:spPr>
              <a:xfrm>
                <a:off x="13686106" y="2198861"/>
                <a:ext cx="74386" cy="708202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740" extrusionOk="0">
                    <a:moveTo>
                      <a:pt x="0" y="0"/>
                    </a:moveTo>
                    <a:lnTo>
                      <a:pt x="0" y="8739"/>
                    </a:lnTo>
                    <a:lnTo>
                      <a:pt x="917" y="8739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17"/>
              <p:cNvSpPr/>
              <p:nvPr/>
            </p:nvSpPr>
            <p:spPr>
              <a:xfrm>
                <a:off x="14085503" y="2198861"/>
                <a:ext cx="73413" cy="55578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1" y="0"/>
                    </a:moveTo>
                    <a:lnTo>
                      <a:pt x="1" y="6858"/>
                    </a:lnTo>
                    <a:lnTo>
                      <a:pt x="905" y="6858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17"/>
              <p:cNvSpPr/>
              <p:nvPr/>
            </p:nvSpPr>
            <p:spPr>
              <a:xfrm>
                <a:off x="14468531" y="2198861"/>
                <a:ext cx="73413" cy="55578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0" y="0"/>
                    </a:moveTo>
                    <a:lnTo>
                      <a:pt x="0" y="6858"/>
                    </a:lnTo>
                    <a:lnTo>
                      <a:pt x="905" y="6858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17"/>
              <p:cNvSpPr/>
              <p:nvPr/>
            </p:nvSpPr>
            <p:spPr>
              <a:xfrm>
                <a:off x="14883405" y="2198861"/>
                <a:ext cx="73332" cy="70820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8740" extrusionOk="0">
                    <a:moveTo>
                      <a:pt x="0" y="0"/>
                    </a:moveTo>
                    <a:lnTo>
                      <a:pt x="0" y="8739"/>
                    </a:lnTo>
                    <a:lnTo>
                      <a:pt x="905" y="8739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17"/>
              <p:cNvSpPr/>
              <p:nvPr/>
            </p:nvSpPr>
            <p:spPr>
              <a:xfrm>
                <a:off x="13602159" y="2728473"/>
                <a:ext cx="1417296" cy="36788"/>
              </a:xfrm>
              <a:custGeom>
                <a:avLst/>
                <a:gdLst/>
                <a:ahLst/>
                <a:cxnLst/>
                <a:rect l="l" t="t" r="r" b="b"/>
                <a:pathLst>
                  <a:path w="17491" h="454" extrusionOk="0">
                    <a:moveTo>
                      <a:pt x="1" y="1"/>
                    </a:moveTo>
                    <a:lnTo>
                      <a:pt x="1" y="453"/>
                    </a:lnTo>
                    <a:lnTo>
                      <a:pt x="17491" y="453"/>
                    </a:lnTo>
                    <a:lnTo>
                      <a:pt x="174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17"/>
              <p:cNvSpPr/>
              <p:nvPr/>
            </p:nvSpPr>
            <p:spPr>
              <a:xfrm>
                <a:off x="13602159" y="2182411"/>
                <a:ext cx="1417296" cy="36788"/>
              </a:xfrm>
              <a:custGeom>
                <a:avLst/>
                <a:gdLst/>
                <a:ahLst/>
                <a:cxnLst/>
                <a:rect l="l" t="t" r="r" b="b"/>
                <a:pathLst>
                  <a:path w="17491" h="454" extrusionOk="0">
                    <a:moveTo>
                      <a:pt x="1" y="1"/>
                    </a:moveTo>
                    <a:lnTo>
                      <a:pt x="1" y="453"/>
                    </a:lnTo>
                    <a:lnTo>
                      <a:pt x="17491" y="453"/>
                    </a:lnTo>
                    <a:lnTo>
                      <a:pt x="174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17"/>
              <p:cNvSpPr/>
              <p:nvPr/>
            </p:nvSpPr>
            <p:spPr>
              <a:xfrm>
                <a:off x="13425594" y="4195845"/>
                <a:ext cx="691834" cy="675466"/>
              </a:xfrm>
              <a:custGeom>
                <a:avLst/>
                <a:gdLst/>
                <a:ahLst/>
                <a:cxnLst/>
                <a:rect l="l" t="t" r="r" b="b"/>
                <a:pathLst>
                  <a:path w="8538" h="8336" extrusionOk="0">
                    <a:moveTo>
                      <a:pt x="1" y="1"/>
                    </a:moveTo>
                    <a:lnTo>
                      <a:pt x="1" y="8335"/>
                    </a:lnTo>
                    <a:lnTo>
                      <a:pt x="8537" y="8335"/>
                    </a:lnTo>
                    <a:lnTo>
                      <a:pt x="853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17"/>
              <p:cNvSpPr/>
              <p:nvPr/>
            </p:nvSpPr>
            <p:spPr>
              <a:xfrm>
                <a:off x="15533590" y="4195845"/>
                <a:ext cx="788341" cy="675466"/>
              </a:xfrm>
              <a:custGeom>
                <a:avLst/>
                <a:gdLst/>
                <a:ahLst/>
                <a:cxnLst/>
                <a:rect l="l" t="t" r="r" b="b"/>
                <a:pathLst>
                  <a:path w="9729" h="8336" extrusionOk="0">
                    <a:moveTo>
                      <a:pt x="1" y="1"/>
                    </a:moveTo>
                    <a:lnTo>
                      <a:pt x="1" y="8335"/>
                    </a:lnTo>
                    <a:lnTo>
                      <a:pt x="9728" y="8335"/>
                    </a:lnTo>
                    <a:lnTo>
                      <a:pt x="9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17"/>
              <p:cNvSpPr/>
              <p:nvPr/>
            </p:nvSpPr>
            <p:spPr>
              <a:xfrm>
                <a:off x="14076832" y="3134676"/>
                <a:ext cx="330035" cy="1737607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1444" extrusionOk="0">
                    <a:moveTo>
                      <a:pt x="0" y="0"/>
                    </a:moveTo>
                    <a:lnTo>
                      <a:pt x="0" y="21443"/>
                    </a:lnTo>
                    <a:lnTo>
                      <a:pt x="4072" y="21443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17"/>
              <p:cNvSpPr/>
              <p:nvPr/>
            </p:nvSpPr>
            <p:spPr>
              <a:xfrm>
                <a:off x="15218140" y="3134676"/>
                <a:ext cx="330035" cy="1737607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1444" extrusionOk="0">
                    <a:moveTo>
                      <a:pt x="1" y="0"/>
                    </a:moveTo>
                    <a:lnTo>
                      <a:pt x="1" y="21443"/>
                    </a:lnTo>
                    <a:lnTo>
                      <a:pt x="4072" y="21443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17"/>
              <p:cNvSpPr/>
              <p:nvPr/>
            </p:nvSpPr>
            <p:spPr>
              <a:xfrm>
                <a:off x="15526864" y="3171302"/>
                <a:ext cx="81" cy="16170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956" extrusionOk="0">
                    <a:moveTo>
                      <a:pt x="1" y="1"/>
                    </a:moveTo>
                    <a:lnTo>
                      <a:pt x="1" y="1995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17"/>
              <p:cNvSpPr/>
              <p:nvPr/>
            </p:nvSpPr>
            <p:spPr>
              <a:xfrm>
                <a:off x="15521111" y="3171302"/>
                <a:ext cx="11587" cy="1617035"/>
              </a:xfrm>
              <a:custGeom>
                <a:avLst/>
                <a:gdLst/>
                <a:ahLst/>
                <a:cxnLst/>
                <a:rect l="l" t="t" r="r" b="b"/>
                <a:pathLst>
                  <a:path w="143" h="19956" extrusionOk="0">
                    <a:moveTo>
                      <a:pt x="0" y="1"/>
                    </a:moveTo>
                    <a:lnTo>
                      <a:pt x="0" y="19955"/>
                    </a:lnTo>
                    <a:lnTo>
                      <a:pt x="143" y="19955"/>
                    </a:lnTo>
                    <a:lnTo>
                      <a:pt x="1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17"/>
              <p:cNvSpPr/>
              <p:nvPr/>
            </p:nvSpPr>
            <p:spPr>
              <a:xfrm>
                <a:off x="14076832" y="3134676"/>
                <a:ext cx="330035" cy="163113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013" extrusionOk="0">
                    <a:moveTo>
                      <a:pt x="0" y="0"/>
                    </a:moveTo>
                    <a:lnTo>
                      <a:pt x="0" y="2012"/>
                    </a:lnTo>
                    <a:lnTo>
                      <a:pt x="4072" y="2012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8" name="Google Shape;6328;p17"/>
              <p:cNvSpPr/>
              <p:nvPr/>
            </p:nvSpPr>
            <p:spPr>
              <a:xfrm>
                <a:off x="15218140" y="3134676"/>
                <a:ext cx="330035" cy="163113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013" extrusionOk="0">
                    <a:moveTo>
                      <a:pt x="1" y="0"/>
                    </a:moveTo>
                    <a:lnTo>
                      <a:pt x="1" y="2012"/>
                    </a:lnTo>
                    <a:lnTo>
                      <a:pt x="4072" y="2012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17"/>
              <p:cNvSpPr/>
              <p:nvPr/>
            </p:nvSpPr>
            <p:spPr>
              <a:xfrm>
                <a:off x="14380695" y="3171302"/>
                <a:ext cx="81" cy="804709"/>
              </a:xfrm>
              <a:custGeom>
                <a:avLst/>
                <a:gdLst/>
                <a:ahLst/>
                <a:cxnLst/>
                <a:rect l="l" t="t" r="r" b="b"/>
                <a:pathLst>
                  <a:path w="1" h="9931" extrusionOk="0">
                    <a:moveTo>
                      <a:pt x="1" y="1"/>
                    </a:moveTo>
                    <a:lnTo>
                      <a:pt x="1" y="993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17"/>
              <p:cNvSpPr/>
              <p:nvPr/>
            </p:nvSpPr>
            <p:spPr>
              <a:xfrm>
                <a:off x="14374942" y="3171302"/>
                <a:ext cx="12641" cy="804709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931" extrusionOk="0">
                    <a:moveTo>
                      <a:pt x="0" y="1"/>
                    </a:moveTo>
                    <a:lnTo>
                      <a:pt x="0" y="9930"/>
                    </a:lnTo>
                    <a:lnTo>
                      <a:pt x="155" y="9930"/>
                    </a:ln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17"/>
              <p:cNvSpPr/>
              <p:nvPr/>
            </p:nvSpPr>
            <p:spPr>
              <a:xfrm>
                <a:off x="13807651" y="2747758"/>
                <a:ext cx="2005817" cy="436184"/>
              </a:xfrm>
              <a:custGeom>
                <a:avLst/>
                <a:gdLst/>
                <a:ahLst/>
                <a:cxnLst/>
                <a:rect l="l" t="t" r="r" b="b"/>
                <a:pathLst>
                  <a:path w="24754" h="5383" extrusionOk="0">
                    <a:moveTo>
                      <a:pt x="2918" y="1"/>
                    </a:moveTo>
                    <a:lnTo>
                      <a:pt x="1" y="5168"/>
                    </a:lnTo>
                    <a:cubicBezTo>
                      <a:pt x="155" y="5299"/>
                      <a:pt x="501" y="5382"/>
                      <a:pt x="941" y="5382"/>
                    </a:cubicBezTo>
                    <a:cubicBezTo>
                      <a:pt x="1453" y="5382"/>
                      <a:pt x="1953" y="5263"/>
                      <a:pt x="2239" y="5097"/>
                    </a:cubicBezTo>
                    <a:cubicBezTo>
                      <a:pt x="2358" y="5263"/>
                      <a:pt x="2751" y="5382"/>
                      <a:pt x="3263" y="5382"/>
                    </a:cubicBezTo>
                    <a:cubicBezTo>
                      <a:pt x="3775" y="5382"/>
                      <a:pt x="4263" y="5263"/>
                      <a:pt x="4525" y="5097"/>
                    </a:cubicBezTo>
                    <a:cubicBezTo>
                      <a:pt x="4680" y="5263"/>
                      <a:pt x="5073" y="5382"/>
                      <a:pt x="5585" y="5382"/>
                    </a:cubicBezTo>
                    <a:cubicBezTo>
                      <a:pt x="6108" y="5382"/>
                      <a:pt x="6573" y="5263"/>
                      <a:pt x="6823" y="5097"/>
                    </a:cubicBezTo>
                    <a:cubicBezTo>
                      <a:pt x="6990" y="5263"/>
                      <a:pt x="7406" y="5382"/>
                      <a:pt x="7918" y="5382"/>
                    </a:cubicBezTo>
                    <a:cubicBezTo>
                      <a:pt x="8430" y="5382"/>
                      <a:pt x="8895" y="5263"/>
                      <a:pt x="9121" y="5097"/>
                    </a:cubicBezTo>
                    <a:cubicBezTo>
                      <a:pt x="9299" y="5263"/>
                      <a:pt x="9728" y="5382"/>
                      <a:pt x="10240" y="5382"/>
                    </a:cubicBezTo>
                    <a:cubicBezTo>
                      <a:pt x="10752" y="5382"/>
                      <a:pt x="11204" y="5263"/>
                      <a:pt x="11419" y="5097"/>
                    </a:cubicBezTo>
                    <a:cubicBezTo>
                      <a:pt x="11621" y="5263"/>
                      <a:pt x="12050" y="5382"/>
                      <a:pt x="12562" y="5382"/>
                    </a:cubicBezTo>
                    <a:cubicBezTo>
                      <a:pt x="13086" y="5382"/>
                      <a:pt x="13514" y="5263"/>
                      <a:pt x="13717" y="5097"/>
                    </a:cubicBezTo>
                    <a:cubicBezTo>
                      <a:pt x="13931" y="5263"/>
                      <a:pt x="14383" y="5382"/>
                      <a:pt x="14895" y="5382"/>
                    </a:cubicBezTo>
                    <a:cubicBezTo>
                      <a:pt x="15407" y="5382"/>
                      <a:pt x="15836" y="5263"/>
                      <a:pt x="16014" y="5097"/>
                    </a:cubicBezTo>
                    <a:cubicBezTo>
                      <a:pt x="16241" y="5263"/>
                      <a:pt x="16705" y="5382"/>
                      <a:pt x="17217" y="5382"/>
                    </a:cubicBezTo>
                    <a:cubicBezTo>
                      <a:pt x="17729" y="5382"/>
                      <a:pt x="18146" y="5263"/>
                      <a:pt x="18312" y="5097"/>
                    </a:cubicBezTo>
                    <a:cubicBezTo>
                      <a:pt x="18562" y="5263"/>
                      <a:pt x="19027" y="5382"/>
                      <a:pt x="19539" y="5382"/>
                    </a:cubicBezTo>
                    <a:cubicBezTo>
                      <a:pt x="20063" y="5382"/>
                      <a:pt x="20456" y="5263"/>
                      <a:pt x="20610" y="5097"/>
                    </a:cubicBezTo>
                    <a:cubicBezTo>
                      <a:pt x="20872" y="5263"/>
                      <a:pt x="21360" y="5382"/>
                      <a:pt x="21872" y="5382"/>
                    </a:cubicBezTo>
                    <a:cubicBezTo>
                      <a:pt x="22384" y="5382"/>
                      <a:pt x="22777" y="5263"/>
                      <a:pt x="22908" y="5097"/>
                    </a:cubicBezTo>
                    <a:cubicBezTo>
                      <a:pt x="23182" y="5263"/>
                      <a:pt x="23682" y="5382"/>
                      <a:pt x="24194" y="5382"/>
                    </a:cubicBezTo>
                    <a:cubicBezTo>
                      <a:pt x="24408" y="5382"/>
                      <a:pt x="24599" y="5359"/>
                      <a:pt x="24754" y="5323"/>
                    </a:cubicBezTo>
                    <a:lnTo>
                      <a:pt x="2201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17"/>
              <p:cNvSpPr/>
              <p:nvPr/>
            </p:nvSpPr>
            <p:spPr>
              <a:xfrm>
                <a:off x="13878066" y="3076740"/>
                <a:ext cx="1878518" cy="43513"/>
              </a:xfrm>
              <a:custGeom>
                <a:avLst/>
                <a:gdLst/>
                <a:ahLst/>
                <a:cxnLst/>
                <a:rect l="l" t="t" r="r" b="b"/>
                <a:pathLst>
                  <a:path w="23183" h="537" extrusionOk="0">
                    <a:moveTo>
                      <a:pt x="1906" y="1"/>
                    </a:moveTo>
                    <a:lnTo>
                      <a:pt x="1846" y="25"/>
                    </a:lnTo>
                    <a:cubicBezTo>
                      <a:pt x="1374" y="191"/>
                      <a:pt x="883" y="363"/>
                      <a:pt x="472" y="363"/>
                    </a:cubicBezTo>
                    <a:cubicBezTo>
                      <a:pt x="323" y="363"/>
                      <a:pt x="184" y="340"/>
                      <a:pt x="60" y="287"/>
                    </a:cubicBezTo>
                    <a:lnTo>
                      <a:pt x="1" y="417"/>
                    </a:lnTo>
                    <a:cubicBezTo>
                      <a:pt x="150" y="483"/>
                      <a:pt x="313" y="511"/>
                      <a:pt x="486" y="511"/>
                    </a:cubicBezTo>
                    <a:cubicBezTo>
                      <a:pt x="906" y="511"/>
                      <a:pt x="1382" y="348"/>
                      <a:pt x="1846" y="179"/>
                    </a:cubicBezTo>
                    <a:cubicBezTo>
                      <a:pt x="2067" y="425"/>
                      <a:pt x="2370" y="503"/>
                      <a:pt x="2703" y="503"/>
                    </a:cubicBezTo>
                    <a:cubicBezTo>
                      <a:pt x="3016" y="503"/>
                      <a:pt x="3356" y="433"/>
                      <a:pt x="3680" y="370"/>
                    </a:cubicBezTo>
                    <a:cubicBezTo>
                      <a:pt x="3811" y="334"/>
                      <a:pt x="3954" y="310"/>
                      <a:pt x="4073" y="287"/>
                    </a:cubicBezTo>
                    <a:cubicBezTo>
                      <a:pt x="4286" y="453"/>
                      <a:pt x="4544" y="504"/>
                      <a:pt x="4818" y="504"/>
                    </a:cubicBezTo>
                    <a:cubicBezTo>
                      <a:pt x="5033" y="504"/>
                      <a:pt x="5258" y="473"/>
                      <a:pt x="5478" y="441"/>
                    </a:cubicBezTo>
                    <a:cubicBezTo>
                      <a:pt x="5694" y="416"/>
                      <a:pt x="5905" y="386"/>
                      <a:pt x="6101" y="386"/>
                    </a:cubicBezTo>
                    <a:cubicBezTo>
                      <a:pt x="6186" y="386"/>
                      <a:pt x="6268" y="391"/>
                      <a:pt x="6347" y="406"/>
                    </a:cubicBezTo>
                    <a:cubicBezTo>
                      <a:pt x="6502" y="406"/>
                      <a:pt x="6656" y="429"/>
                      <a:pt x="6835" y="441"/>
                    </a:cubicBezTo>
                    <a:cubicBezTo>
                      <a:pt x="7013" y="461"/>
                      <a:pt x="7203" y="483"/>
                      <a:pt x="7398" y="483"/>
                    </a:cubicBezTo>
                    <a:cubicBezTo>
                      <a:pt x="7673" y="483"/>
                      <a:pt x="7956" y="440"/>
                      <a:pt x="8228" y="287"/>
                    </a:cubicBezTo>
                    <a:cubicBezTo>
                      <a:pt x="8580" y="387"/>
                      <a:pt x="8939" y="424"/>
                      <a:pt x="9299" y="424"/>
                    </a:cubicBezTo>
                    <a:cubicBezTo>
                      <a:pt x="9792" y="424"/>
                      <a:pt x="10288" y="355"/>
                      <a:pt x="10776" y="287"/>
                    </a:cubicBezTo>
                    <a:cubicBezTo>
                      <a:pt x="10895" y="287"/>
                      <a:pt x="11026" y="346"/>
                      <a:pt x="11169" y="406"/>
                    </a:cubicBezTo>
                    <a:cubicBezTo>
                      <a:pt x="11312" y="465"/>
                      <a:pt x="11466" y="525"/>
                      <a:pt x="11621" y="525"/>
                    </a:cubicBezTo>
                    <a:lnTo>
                      <a:pt x="11657" y="525"/>
                    </a:lnTo>
                    <a:cubicBezTo>
                      <a:pt x="11973" y="409"/>
                      <a:pt x="12267" y="371"/>
                      <a:pt x="12555" y="371"/>
                    </a:cubicBezTo>
                    <a:cubicBezTo>
                      <a:pt x="12832" y="371"/>
                      <a:pt x="13103" y="406"/>
                      <a:pt x="13383" y="441"/>
                    </a:cubicBezTo>
                    <a:cubicBezTo>
                      <a:pt x="13681" y="477"/>
                      <a:pt x="14002" y="525"/>
                      <a:pt x="14348" y="525"/>
                    </a:cubicBezTo>
                    <a:cubicBezTo>
                      <a:pt x="14443" y="525"/>
                      <a:pt x="14550" y="465"/>
                      <a:pt x="14657" y="394"/>
                    </a:cubicBezTo>
                    <a:cubicBezTo>
                      <a:pt x="14741" y="346"/>
                      <a:pt x="14836" y="287"/>
                      <a:pt x="14884" y="287"/>
                    </a:cubicBezTo>
                    <a:lnTo>
                      <a:pt x="15015" y="298"/>
                    </a:lnTo>
                    <a:cubicBezTo>
                      <a:pt x="15465" y="364"/>
                      <a:pt x="15883" y="422"/>
                      <a:pt x="16298" y="422"/>
                    </a:cubicBezTo>
                    <a:cubicBezTo>
                      <a:pt x="16640" y="422"/>
                      <a:pt x="16981" y="382"/>
                      <a:pt x="17336" y="275"/>
                    </a:cubicBezTo>
                    <a:cubicBezTo>
                      <a:pt x="17360" y="264"/>
                      <a:pt x="17389" y="259"/>
                      <a:pt x="17422" y="259"/>
                    </a:cubicBezTo>
                    <a:cubicBezTo>
                      <a:pt x="17539" y="259"/>
                      <a:pt x="17705" y="317"/>
                      <a:pt x="17872" y="382"/>
                    </a:cubicBezTo>
                    <a:cubicBezTo>
                      <a:pt x="18074" y="441"/>
                      <a:pt x="18301" y="525"/>
                      <a:pt x="18515" y="525"/>
                    </a:cubicBezTo>
                    <a:cubicBezTo>
                      <a:pt x="18717" y="525"/>
                      <a:pt x="18872" y="453"/>
                      <a:pt x="19015" y="382"/>
                    </a:cubicBezTo>
                    <a:cubicBezTo>
                      <a:pt x="19139" y="320"/>
                      <a:pt x="19249" y="265"/>
                      <a:pt x="19391" y="265"/>
                    </a:cubicBezTo>
                    <a:cubicBezTo>
                      <a:pt x="19440" y="265"/>
                      <a:pt x="19493" y="271"/>
                      <a:pt x="19551" y="287"/>
                    </a:cubicBezTo>
                    <a:cubicBezTo>
                      <a:pt x="19634" y="310"/>
                      <a:pt x="19717" y="346"/>
                      <a:pt x="19789" y="370"/>
                    </a:cubicBezTo>
                    <a:cubicBezTo>
                      <a:pt x="19979" y="453"/>
                      <a:pt x="20158" y="525"/>
                      <a:pt x="20384" y="525"/>
                    </a:cubicBezTo>
                    <a:cubicBezTo>
                      <a:pt x="20599" y="525"/>
                      <a:pt x="20837" y="465"/>
                      <a:pt x="21063" y="406"/>
                    </a:cubicBezTo>
                    <a:cubicBezTo>
                      <a:pt x="21289" y="346"/>
                      <a:pt x="21503" y="287"/>
                      <a:pt x="21694" y="287"/>
                    </a:cubicBezTo>
                    <a:cubicBezTo>
                      <a:pt x="21801" y="310"/>
                      <a:pt x="21896" y="346"/>
                      <a:pt x="22003" y="370"/>
                    </a:cubicBezTo>
                    <a:cubicBezTo>
                      <a:pt x="22277" y="453"/>
                      <a:pt x="22551" y="537"/>
                      <a:pt x="22813" y="537"/>
                    </a:cubicBezTo>
                    <a:cubicBezTo>
                      <a:pt x="22944" y="537"/>
                      <a:pt x="23063" y="513"/>
                      <a:pt x="23182" y="465"/>
                    </a:cubicBezTo>
                    <a:lnTo>
                      <a:pt x="23123" y="322"/>
                    </a:lnTo>
                    <a:cubicBezTo>
                      <a:pt x="23022" y="365"/>
                      <a:pt x="22912" y="382"/>
                      <a:pt x="22797" y="382"/>
                    </a:cubicBezTo>
                    <a:cubicBezTo>
                      <a:pt x="22559" y="382"/>
                      <a:pt x="22296" y="307"/>
                      <a:pt x="22039" y="227"/>
                    </a:cubicBezTo>
                    <a:cubicBezTo>
                      <a:pt x="21932" y="203"/>
                      <a:pt x="21825" y="167"/>
                      <a:pt x="21730" y="144"/>
                    </a:cubicBezTo>
                    <a:lnTo>
                      <a:pt x="21706" y="144"/>
                    </a:lnTo>
                    <a:cubicBezTo>
                      <a:pt x="21492" y="144"/>
                      <a:pt x="21253" y="203"/>
                      <a:pt x="21027" y="263"/>
                    </a:cubicBezTo>
                    <a:cubicBezTo>
                      <a:pt x="20813" y="322"/>
                      <a:pt x="20587" y="382"/>
                      <a:pt x="20384" y="382"/>
                    </a:cubicBezTo>
                    <a:cubicBezTo>
                      <a:pt x="20182" y="382"/>
                      <a:pt x="20039" y="310"/>
                      <a:pt x="19848" y="239"/>
                    </a:cubicBezTo>
                    <a:cubicBezTo>
                      <a:pt x="19765" y="203"/>
                      <a:pt x="19694" y="179"/>
                      <a:pt x="19598" y="144"/>
                    </a:cubicBezTo>
                    <a:cubicBezTo>
                      <a:pt x="19523" y="125"/>
                      <a:pt x="19455" y="117"/>
                      <a:pt x="19391" y="117"/>
                    </a:cubicBezTo>
                    <a:cubicBezTo>
                      <a:pt x="19213" y="117"/>
                      <a:pt x="19075" y="181"/>
                      <a:pt x="18944" y="251"/>
                    </a:cubicBezTo>
                    <a:cubicBezTo>
                      <a:pt x="18813" y="310"/>
                      <a:pt x="18682" y="382"/>
                      <a:pt x="18515" y="382"/>
                    </a:cubicBezTo>
                    <a:cubicBezTo>
                      <a:pt x="18324" y="382"/>
                      <a:pt x="18122" y="310"/>
                      <a:pt x="17920" y="239"/>
                    </a:cubicBezTo>
                    <a:cubicBezTo>
                      <a:pt x="17732" y="171"/>
                      <a:pt x="17569" y="115"/>
                      <a:pt x="17434" y="115"/>
                    </a:cubicBezTo>
                    <a:cubicBezTo>
                      <a:pt x="17381" y="115"/>
                      <a:pt x="17332" y="123"/>
                      <a:pt x="17289" y="144"/>
                    </a:cubicBezTo>
                    <a:cubicBezTo>
                      <a:pt x="16960" y="238"/>
                      <a:pt x="16642" y="272"/>
                      <a:pt x="16321" y="272"/>
                    </a:cubicBezTo>
                    <a:cubicBezTo>
                      <a:pt x="15910" y="272"/>
                      <a:pt x="15493" y="216"/>
                      <a:pt x="15038" y="156"/>
                    </a:cubicBezTo>
                    <a:lnTo>
                      <a:pt x="14895" y="144"/>
                    </a:lnTo>
                    <a:cubicBezTo>
                      <a:pt x="14800" y="144"/>
                      <a:pt x="14693" y="203"/>
                      <a:pt x="14586" y="263"/>
                    </a:cubicBezTo>
                    <a:cubicBezTo>
                      <a:pt x="14503" y="322"/>
                      <a:pt x="14407" y="382"/>
                      <a:pt x="14348" y="382"/>
                    </a:cubicBezTo>
                    <a:cubicBezTo>
                      <a:pt x="14014" y="382"/>
                      <a:pt x="13705" y="334"/>
                      <a:pt x="13395" y="298"/>
                    </a:cubicBezTo>
                    <a:cubicBezTo>
                      <a:pt x="13115" y="258"/>
                      <a:pt x="12840" y="220"/>
                      <a:pt x="12554" y="220"/>
                    </a:cubicBezTo>
                    <a:cubicBezTo>
                      <a:pt x="12258" y="220"/>
                      <a:pt x="11949" y="260"/>
                      <a:pt x="11609" y="382"/>
                    </a:cubicBezTo>
                    <a:cubicBezTo>
                      <a:pt x="11490" y="370"/>
                      <a:pt x="11359" y="322"/>
                      <a:pt x="11228" y="263"/>
                    </a:cubicBezTo>
                    <a:cubicBezTo>
                      <a:pt x="11085" y="203"/>
                      <a:pt x="10931" y="144"/>
                      <a:pt x="10764" y="144"/>
                    </a:cubicBezTo>
                    <a:cubicBezTo>
                      <a:pt x="10272" y="206"/>
                      <a:pt x="9772" y="272"/>
                      <a:pt x="9280" y="272"/>
                    </a:cubicBezTo>
                    <a:cubicBezTo>
                      <a:pt x="8927" y="272"/>
                      <a:pt x="8578" y="238"/>
                      <a:pt x="8240" y="144"/>
                    </a:cubicBezTo>
                    <a:lnTo>
                      <a:pt x="8204" y="132"/>
                    </a:lnTo>
                    <a:lnTo>
                      <a:pt x="8180" y="144"/>
                    </a:lnTo>
                    <a:cubicBezTo>
                      <a:pt x="7923" y="294"/>
                      <a:pt x="7653" y="337"/>
                      <a:pt x="7383" y="337"/>
                    </a:cubicBezTo>
                    <a:cubicBezTo>
                      <a:pt x="7203" y="337"/>
                      <a:pt x="7023" y="317"/>
                      <a:pt x="6847" y="298"/>
                    </a:cubicBezTo>
                    <a:cubicBezTo>
                      <a:pt x="6668" y="275"/>
                      <a:pt x="6502" y="263"/>
                      <a:pt x="6359" y="263"/>
                    </a:cubicBezTo>
                    <a:cubicBezTo>
                      <a:pt x="6267" y="247"/>
                      <a:pt x="6171" y="240"/>
                      <a:pt x="6071" y="240"/>
                    </a:cubicBezTo>
                    <a:cubicBezTo>
                      <a:pt x="5872" y="240"/>
                      <a:pt x="5660" y="267"/>
                      <a:pt x="5454" y="298"/>
                    </a:cubicBezTo>
                    <a:cubicBezTo>
                      <a:pt x="5246" y="330"/>
                      <a:pt x="5034" y="358"/>
                      <a:pt x="4833" y="358"/>
                    </a:cubicBezTo>
                    <a:cubicBezTo>
                      <a:pt x="4573" y="358"/>
                      <a:pt x="4332" y="310"/>
                      <a:pt x="4144" y="156"/>
                    </a:cubicBezTo>
                    <a:lnTo>
                      <a:pt x="4120" y="132"/>
                    </a:lnTo>
                    <a:lnTo>
                      <a:pt x="4085" y="144"/>
                    </a:lnTo>
                    <a:cubicBezTo>
                      <a:pt x="3942" y="156"/>
                      <a:pt x="3799" y="191"/>
                      <a:pt x="3644" y="227"/>
                    </a:cubicBezTo>
                    <a:cubicBezTo>
                      <a:pt x="3321" y="290"/>
                      <a:pt x="2992" y="357"/>
                      <a:pt x="2699" y="357"/>
                    </a:cubicBezTo>
                    <a:cubicBezTo>
                      <a:pt x="2386" y="357"/>
                      <a:pt x="2114" y="282"/>
                      <a:pt x="1930" y="48"/>
                    </a:cubicBezTo>
                    <a:lnTo>
                      <a:pt x="19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17"/>
              <p:cNvSpPr/>
              <p:nvPr/>
            </p:nvSpPr>
            <p:spPr>
              <a:xfrm>
                <a:off x="13918581" y="3004380"/>
                <a:ext cx="1798461" cy="41568"/>
              </a:xfrm>
              <a:custGeom>
                <a:avLst/>
                <a:gdLst/>
                <a:ahLst/>
                <a:cxnLst/>
                <a:rect l="l" t="t" r="r" b="b"/>
                <a:pathLst>
                  <a:path w="22195" h="513" extrusionOk="0">
                    <a:moveTo>
                      <a:pt x="1751" y="1"/>
                    </a:moveTo>
                    <a:lnTo>
                      <a:pt x="1715" y="25"/>
                    </a:lnTo>
                    <a:cubicBezTo>
                      <a:pt x="1359" y="238"/>
                      <a:pt x="925" y="357"/>
                      <a:pt x="554" y="357"/>
                    </a:cubicBezTo>
                    <a:cubicBezTo>
                      <a:pt x="367" y="357"/>
                      <a:pt x="196" y="327"/>
                      <a:pt x="60" y="263"/>
                    </a:cubicBezTo>
                    <a:lnTo>
                      <a:pt x="1" y="406"/>
                    </a:lnTo>
                    <a:cubicBezTo>
                      <a:pt x="148" y="471"/>
                      <a:pt x="333" y="503"/>
                      <a:pt x="535" y="503"/>
                    </a:cubicBezTo>
                    <a:cubicBezTo>
                      <a:pt x="923" y="503"/>
                      <a:pt x="1376" y="386"/>
                      <a:pt x="1751" y="167"/>
                    </a:cubicBezTo>
                    <a:cubicBezTo>
                      <a:pt x="2094" y="372"/>
                      <a:pt x="2447" y="474"/>
                      <a:pt x="2818" y="474"/>
                    </a:cubicBezTo>
                    <a:cubicBezTo>
                      <a:pt x="3117" y="474"/>
                      <a:pt x="3427" y="408"/>
                      <a:pt x="3751" y="275"/>
                    </a:cubicBezTo>
                    <a:cubicBezTo>
                      <a:pt x="3967" y="389"/>
                      <a:pt x="4203" y="422"/>
                      <a:pt x="4454" y="422"/>
                    </a:cubicBezTo>
                    <a:cubicBezTo>
                      <a:pt x="4619" y="422"/>
                      <a:pt x="4791" y="408"/>
                      <a:pt x="4966" y="394"/>
                    </a:cubicBezTo>
                    <a:cubicBezTo>
                      <a:pt x="5151" y="372"/>
                      <a:pt x="5337" y="355"/>
                      <a:pt x="5525" y="355"/>
                    </a:cubicBezTo>
                    <a:cubicBezTo>
                      <a:pt x="5651" y="355"/>
                      <a:pt x="5778" y="363"/>
                      <a:pt x="5906" y="382"/>
                    </a:cubicBezTo>
                    <a:cubicBezTo>
                      <a:pt x="6085" y="382"/>
                      <a:pt x="6252" y="382"/>
                      <a:pt x="6418" y="394"/>
                    </a:cubicBezTo>
                    <a:cubicBezTo>
                      <a:pt x="6594" y="402"/>
                      <a:pt x="6771" y="410"/>
                      <a:pt x="6950" y="410"/>
                    </a:cubicBezTo>
                    <a:cubicBezTo>
                      <a:pt x="7292" y="410"/>
                      <a:pt x="7642" y="380"/>
                      <a:pt x="8002" y="263"/>
                    </a:cubicBezTo>
                    <a:cubicBezTo>
                      <a:pt x="8049" y="252"/>
                      <a:pt x="8097" y="247"/>
                      <a:pt x="8145" y="247"/>
                    </a:cubicBezTo>
                    <a:cubicBezTo>
                      <a:pt x="8311" y="247"/>
                      <a:pt x="8478" y="305"/>
                      <a:pt x="8645" y="370"/>
                    </a:cubicBezTo>
                    <a:cubicBezTo>
                      <a:pt x="8823" y="429"/>
                      <a:pt x="9002" y="489"/>
                      <a:pt x="9192" y="489"/>
                    </a:cubicBezTo>
                    <a:cubicBezTo>
                      <a:pt x="9383" y="489"/>
                      <a:pt x="9550" y="429"/>
                      <a:pt x="9716" y="358"/>
                    </a:cubicBezTo>
                    <a:cubicBezTo>
                      <a:pt x="9855" y="303"/>
                      <a:pt x="9993" y="247"/>
                      <a:pt x="10142" y="247"/>
                    </a:cubicBezTo>
                    <a:cubicBezTo>
                      <a:pt x="10186" y="247"/>
                      <a:pt x="10230" y="252"/>
                      <a:pt x="10276" y="263"/>
                    </a:cubicBezTo>
                    <a:lnTo>
                      <a:pt x="10300" y="275"/>
                    </a:lnTo>
                    <a:cubicBezTo>
                      <a:pt x="10347" y="275"/>
                      <a:pt x="10454" y="322"/>
                      <a:pt x="10538" y="370"/>
                    </a:cubicBezTo>
                    <a:cubicBezTo>
                      <a:pt x="10645" y="429"/>
                      <a:pt x="10752" y="489"/>
                      <a:pt x="10824" y="489"/>
                    </a:cubicBezTo>
                    <a:cubicBezTo>
                      <a:pt x="10895" y="501"/>
                      <a:pt x="10966" y="513"/>
                      <a:pt x="11026" y="513"/>
                    </a:cubicBezTo>
                    <a:cubicBezTo>
                      <a:pt x="11240" y="513"/>
                      <a:pt x="11431" y="441"/>
                      <a:pt x="11621" y="382"/>
                    </a:cubicBezTo>
                    <a:cubicBezTo>
                      <a:pt x="11803" y="318"/>
                      <a:pt x="11971" y="255"/>
                      <a:pt x="12157" y="255"/>
                    </a:cubicBezTo>
                    <a:cubicBezTo>
                      <a:pt x="12215" y="255"/>
                      <a:pt x="12274" y="261"/>
                      <a:pt x="12336" y="275"/>
                    </a:cubicBezTo>
                    <a:cubicBezTo>
                      <a:pt x="12467" y="287"/>
                      <a:pt x="12598" y="310"/>
                      <a:pt x="12717" y="346"/>
                    </a:cubicBezTo>
                    <a:cubicBezTo>
                      <a:pt x="12989" y="394"/>
                      <a:pt x="13249" y="443"/>
                      <a:pt x="13510" y="443"/>
                    </a:cubicBezTo>
                    <a:cubicBezTo>
                      <a:pt x="13764" y="443"/>
                      <a:pt x="14019" y="397"/>
                      <a:pt x="14288" y="263"/>
                    </a:cubicBezTo>
                    <a:cubicBezTo>
                      <a:pt x="14331" y="252"/>
                      <a:pt x="14374" y="247"/>
                      <a:pt x="14416" y="247"/>
                    </a:cubicBezTo>
                    <a:cubicBezTo>
                      <a:pt x="14561" y="247"/>
                      <a:pt x="14703" y="303"/>
                      <a:pt x="14860" y="358"/>
                    </a:cubicBezTo>
                    <a:cubicBezTo>
                      <a:pt x="15026" y="429"/>
                      <a:pt x="15193" y="489"/>
                      <a:pt x="15396" y="489"/>
                    </a:cubicBezTo>
                    <a:cubicBezTo>
                      <a:pt x="15586" y="489"/>
                      <a:pt x="15753" y="429"/>
                      <a:pt x="15919" y="370"/>
                    </a:cubicBezTo>
                    <a:cubicBezTo>
                      <a:pt x="16086" y="305"/>
                      <a:pt x="16246" y="247"/>
                      <a:pt x="16409" y="247"/>
                    </a:cubicBezTo>
                    <a:cubicBezTo>
                      <a:pt x="16456" y="247"/>
                      <a:pt x="16503" y="252"/>
                      <a:pt x="16550" y="263"/>
                    </a:cubicBezTo>
                    <a:cubicBezTo>
                      <a:pt x="16931" y="376"/>
                      <a:pt x="17298" y="432"/>
                      <a:pt x="17647" y="432"/>
                    </a:cubicBezTo>
                    <a:cubicBezTo>
                      <a:pt x="17997" y="432"/>
                      <a:pt x="18330" y="376"/>
                      <a:pt x="18646" y="263"/>
                    </a:cubicBezTo>
                    <a:cubicBezTo>
                      <a:pt x="18688" y="252"/>
                      <a:pt x="18734" y="247"/>
                      <a:pt x="18781" y="247"/>
                    </a:cubicBezTo>
                    <a:cubicBezTo>
                      <a:pt x="18948" y="247"/>
                      <a:pt x="19142" y="305"/>
                      <a:pt x="19337" y="370"/>
                    </a:cubicBezTo>
                    <a:cubicBezTo>
                      <a:pt x="19539" y="429"/>
                      <a:pt x="19753" y="489"/>
                      <a:pt x="19944" y="489"/>
                    </a:cubicBezTo>
                    <a:cubicBezTo>
                      <a:pt x="20063" y="489"/>
                      <a:pt x="20170" y="429"/>
                      <a:pt x="20265" y="370"/>
                    </a:cubicBezTo>
                    <a:cubicBezTo>
                      <a:pt x="20376" y="305"/>
                      <a:pt x="20480" y="247"/>
                      <a:pt x="20639" y="247"/>
                    </a:cubicBezTo>
                    <a:cubicBezTo>
                      <a:pt x="20684" y="247"/>
                      <a:pt x="20734" y="252"/>
                      <a:pt x="20789" y="263"/>
                    </a:cubicBezTo>
                    <a:cubicBezTo>
                      <a:pt x="20896" y="298"/>
                      <a:pt x="21003" y="334"/>
                      <a:pt x="21111" y="358"/>
                    </a:cubicBezTo>
                    <a:cubicBezTo>
                      <a:pt x="21326" y="430"/>
                      <a:pt x="21553" y="502"/>
                      <a:pt x="21804" y="502"/>
                    </a:cubicBezTo>
                    <a:cubicBezTo>
                      <a:pt x="21927" y="502"/>
                      <a:pt x="22057" y="484"/>
                      <a:pt x="22194" y="441"/>
                    </a:cubicBezTo>
                    <a:lnTo>
                      <a:pt x="22146" y="298"/>
                    </a:lnTo>
                    <a:cubicBezTo>
                      <a:pt x="22025" y="338"/>
                      <a:pt x="21911" y="354"/>
                      <a:pt x="21802" y="354"/>
                    </a:cubicBezTo>
                    <a:cubicBezTo>
                      <a:pt x="21579" y="354"/>
                      <a:pt x="21374" y="287"/>
                      <a:pt x="21158" y="215"/>
                    </a:cubicBezTo>
                    <a:cubicBezTo>
                      <a:pt x="21051" y="191"/>
                      <a:pt x="20944" y="156"/>
                      <a:pt x="20825" y="120"/>
                    </a:cubicBezTo>
                    <a:cubicBezTo>
                      <a:pt x="20754" y="104"/>
                      <a:pt x="20691" y="97"/>
                      <a:pt x="20633" y="97"/>
                    </a:cubicBezTo>
                    <a:cubicBezTo>
                      <a:pt x="20436" y="97"/>
                      <a:pt x="20304" y="177"/>
                      <a:pt x="20194" y="251"/>
                    </a:cubicBezTo>
                    <a:cubicBezTo>
                      <a:pt x="20099" y="298"/>
                      <a:pt x="20027" y="346"/>
                      <a:pt x="19944" y="346"/>
                    </a:cubicBezTo>
                    <a:cubicBezTo>
                      <a:pt x="19777" y="346"/>
                      <a:pt x="19575" y="287"/>
                      <a:pt x="19384" y="227"/>
                    </a:cubicBezTo>
                    <a:cubicBezTo>
                      <a:pt x="19183" y="166"/>
                      <a:pt x="18982" y="105"/>
                      <a:pt x="18795" y="105"/>
                    </a:cubicBezTo>
                    <a:cubicBezTo>
                      <a:pt x="18728" y="105"/>
                      <a:pt x="18662" y="113"/>
                      <a:pt x="18598" y="132"/>
                    </a:cubicBezTo>
                    <a:cubicBezTo>
                      <a:pt x="18305" y="237"/>
                      <a:pt x="17991" y="291"/>
                      <a:pt x="17661" y="291"/>
                    </a:cubicBezTo>
                    <a:cubicBezTo>
                      <a:pt x="17322" y="291"/>
                      <a:pt x="16966" y="235"/>
                      <a:pt x="16598" y="120"/>
                    </a:cubicBezTo>
                    <a:cubicBezTo>
                      <a:pt x="16533" y="106"/>
                      <a:pt x="16471" y="100"/>
                      <a:pt x="16411" y="100"/>
                    </a:cubicBezTo>
                    <a:cubicBezTo>
                      <a:pt x="16217" y="100"/>
                      <a:pt x="16045" y="163"/>
                      <a:pt x="15872" y="227"/>
                    </a:cubicBezTo>
                    <a:cubicBezTo>
                      <a:pt x="15705" y="287"/>
                      <a:pt x="15550" y="346"/>
                      <a:pt x="15396" y="346"/>
                    </a:cubicBezTo>
                    <a:cubicBezTo>
                      <a:pt x="15229" y="346"/>
                      <a:pt x="15062" y="287"/>
                      <a:pt x="14907" y="227"/>
                    </a:cubicBezTo>
                    <a:cubicBezTo>
                      <a:pt x="14744" y="163"/>
                      <a:pt x="14580" y="100"/>
                      <a:pt x="14406" y="100"/>
                    </a:cubicBezTo>
                    <a:cubicBezTo>
                      <a:pt x="14352" y="100"/>
                      <a:pt x="14297" y="106"/>
                      <a:pt x="14241" y="120"/>
                    </a:cubicBezTo>
                    <a:lnTo>
                      <a:pt x="14217" y="132"/>
                    </a:lnTo>
                    <a:cubicBezTo>
                      <a:pt x="13981" y="253"/>
                      <a:pt x="13753" y="296"/>
                      <a:pt x="13522" y="296"/>
                    </a:cubicBezTo>
                    <a:cubicBezTo>
                      <a:pt x="13274" y="296"/>
                      <a:pt x="13023" y="247"/>
                      <a:pt x="12752" y="191"/>
                    </a:cubicBezTo>
                    <a:cubicBezTo>
                      <a:pt x="12621" y="167"/>
                      <a:pt x="12490" y="144"/>
                      <a:pt x="12359" y="120"/>
                    </a:cubicBezTo>
                    <a:cubicBezTo>
                      <a:pt x="12295" y="107"/>
                      <a:pt x="12232" y="101"/>
                      <a:pt x="12171" y="101"/>
                    </a:cubicBezTo>
                    <a:cubicBezTo>
                      <a:pt x="11953" y="101"/>
                      <a:pt x="11760" y="174"/>
                      <a:pt x="11574" y="239"/>
                    </a:cubicBezTo>
                    <a:cubicBezTo>
                      <a:pt x="11388" y="304"/>
                      <a:pt x="11218" y="361"/>
                      <a:pt x="11022" y="361"/>
                    </a:cubicBezTo>
                    <a:cubicBezTo>
                      <a:pt x="10966" y="361"/>
                      <a:pt x="10908" y="357"/>
                      <a:pt x="10847" y="346"/>
                    </a:cubicBezTo>
                    <a:cubicBezTo>
                      <a:pt x="10800" y="346"/>
                      <a:pt x="10693" y="287"/>
                      <a:pt x="10609" y="239"/>
                    </a:cubicBezTo>
                    <a:cubicBezTo>
                      <a:pt x="10502" y="179"/>
                      <a:pt x="10395" y="132"/>
                      <a:pt x="10312" y="120"/>
                    </a:cubicBezTo>
                    <a:cubicBezTo>
                      <a:pt x="10253" y="106"/>
                      <a:pt x="10196" y="100"/>
                      <a:pt x="10142" y="100"/>
                    </a:cubicBezTo>
                    <a:cubicBezTo>
                      <a:pt x="9966" y="100"/>
                      <a:pt x="9811" y="163"/>
                      <a:pt x="9657" y="227"/>
                    </a:cubicBezTo>
                    <a:cubicBezTo>
                      <a:pt x="9502" y="287"/>
                      <a:pt x="9359" y="346"/>
                      <a:pt x="9192" y="346"/>
                    </a:cubicBezTo>
                    <a:cubicBezTo>
                      <a:pt x="9026" y="346"/>
                      <a:pt x="8871" y="287"/>
                      <a:pt x="8692" y="227"/>
                    </a:cubicBezTo>
                    <a:cubicBezTo>
                      <a:pt x="8520" y="163"/>
                      <a:pt x="8340" y="100"/>
                      <a:pt x="8143" y="100"/>
                    </a:cubicBezTo>
                    <a:cubicBezTo>
                      <a:pt x="8082" y="100"/>
                      <a:pt x="8019" y="106"/>
                      <a:pt x="7954" y="120"/>
                    </a:cubicBezTo>
                    <a:cubicBezTo>
                      <a:pt x="7592" y="235"/>
                      <a:pt x="7247" y="259"/>
                      <a:pt x="6899" y="259"/>
                    </a:cubicBezTo>
                    <a:cubicBezTo>
                      <a:pt x="6744" y="259"/>
                      <a:pt x="6588" y="255"/>
                      <a:pt x="6430" y="251"/>
                    </a:cubicBezTo>
                    <a:cubicBezTo>
                      <a:pt x="6252" y="239"/>
                      <a:pt x="6085" y="227"/>
                      <a:pt x="5918" y="227"/>
                    </a:cubicBezTo>
                    <a:cubicBezTo>
                      <a:pt x="5796" y="214"/>
                      <a:pt x="5675" y="209"/>
                      <a:pt x="5555" y="209"/>
                    </a:cubicBezTo>
                    <a:cubicBezTo>
                      <a:pt x="5350" y="209"/>
                      <a:pt x="5150" y="224"/>
                      <a:pt x="4954" y="239"/>
                    </a:cubicBezTo>
                    <a:cubicBezTo>
                      <a:pt x="4770" y="254"/>
                      <a:pt x="4591" y="272"/>
                      <a:pt x="4420" y="272"/>
                    </a:cubicBezTo>
                    <a:cubicBezTo>
                      <a:pt x="4191" y="272"/>
                      <a:pt x="3977" y="241"/>
                      <a:pt x="3787" y="132"/>
                    </a:cubicBezTo>
                    <a:lnTo>
                      <a:pt x="3751" y="108"/>
                    </a:lnTo>
                    <a:lnTo>
                      <a:pt x="3727" y="132"/>
                    </a:lnTo>
                    <a:cubicBezTo>
                      <a:pt x="3415" y="259"/>
                      <a:pt x="3117" y="322"/>
                      <a:pt x="2829" y="322"/>
                    </a:cubicBezTo>
                    <a:cubicBezTo>
                      <a:pt x="2469" y="322"/>
                      <a:pt x="2124" y="223"/>
                      <a:pt x="1787" y="25"/>
                    </a:cubicBezTo>
                    <a:lnTo>
                      <a:pt x="175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17"/>
              <p:cNvSpPr/>
              <p:nvPr/>
            </p:nvSpPr>
            <p:spPr>
              <a:xfrm>
                <a:off x="13956260" y="2940366"/>
                <a:ext cx="1726020" cy="38084"/>
              </a:xfrm>
              <a:custGeom>
                <a:avLst/>
                <a:gdLst/>
                <a:ahLst/>
                <a:cxnLst/>
                <a:rect l="l" t="t" r="r" b="b"/>
                <a:pathLst>
                  <a:path w="21301" h="470" extrusionOk="0">
                    <a:moveTo>
                      <a:pt x="11729" y="1"/>
                    </a:moveTo>
                    <a:cubicBezTo>
                      <a:pt x="11612" y="1"/>
                      <a:pt x="11499" y="22"/>
                      <a:pt x="11394" y="76"/>
                    </a:cubicBezTo>
                    <a:cubicBezTo>
                      <a:pt x="11192" y="207"/>
                      <a:pt x="11016" y="252"/>
                      <a:pt x="10853" y="252"/>
                    </a:cubicBezTo>
                    <a:cubicBezTo>
                      <a:pt x="10689" y="252"/>
                      <a:pt x="10537" y="207"/>
                      <a:pt x="10382" y="160"/>
                    </a:cubicBezTo>
                    <a:cubicBezTo>
                      <a:pt x="10216" y="112"/>
                      <a:pt x="10049" y="65"/>
                      <a:pt x="9859" y="65"/>
                    </a:cubicBezTo>
                    <a:cubicBezTo>
                      <a:pt x="9585" y="65"/>
                      <a:pt x="9311" y="100"/>
                      <a:pt x="9049" y="136"/>
                    </a:cubicBezTo>
                    <a:cubicBezTo>
                      <a:pt x="8793" y="172"/>
                      <a:pt x="8543" y="204"/>
                      <a:pt x="8308" y="204"/>
                    </a:cubicBezTo>
                    <a:cubicBezTo>
                      <a:pt x="8073" y="204"/>
                      <a:pt x="7852" y="172"/>
                      <a:pt x="7656" y="76"/>
                    </a:cubicBezTo>
                    <a:lnTo>
                      <a:pt x="7632" y="65"/>
                    </a:lnTo>
                    <a:lnTo>
                      <a:pt x="7596" y="76"/>
                    </a:lnTo>
                    <a:cubicBezTo>
                      <a:pt x="7322" y="225"/>
                      <a:pt x="6989" y="300"/>
                      <a:pt x="6653" y="300"/>
                    </a:cubicBezTo>
                    <a:cubicBezTo>
                      <a:pt x="6316" y="300"/>
                      <a:pt x="5977" y="225"/>
                      <a:pt x="5691" y="76"/>
                    </a:cubicBezTo>
                    <a:lnTo>
                      <a:pt x="5656" y="65"/>
                    </a:lnTo>
                    <a:lnTo>
                      <a:pt x="5620" y="76"/>
                    </a:lnTo>
                    <a:cubicBezTo>
                      <a:pt x="5366" y="217"/>
                      <a:pt x="5119" y="260"/>
                      <a:pt x="4878" y="260"/>
                    </a:cubicBezTo>
                    <a:cubicBezTo>
                      <a:pt x="4690" y="260"/>
                      <a:pt x="4505" y="234"/>
                      <a:pt x="4322" y="207"/>
                    </a:cubicBezTo>
                    <a:cubicBezTo>
                      <a:pt x="4137" y="182"/>
                      <a:pt x="3946" y="157"/>
                      <a:pt x="3757" y="157"/>
                    </a:cubicBezTo>
                    <a:cubicBezTo>
                      <a:pt x="3679" y="157"/>
                      <a:pt x="3601" y="161"/>
                      <a:pt x="3524" y="172"/>
                    </a:cubicBezTo>
                    <a:cubicBezTo>
                      <a:pt x="3370" y="172"/>
                      <a:pt x="3215" y="184"/>
                      <a:pt x="3036" y="207"/>
                    </a:cubicBezTo>
                    <a:cubicBezTo>
                      <a:pt x="2857" y="222"/>
                      <a:pt x="2676" y="239"/>
                      <a:pt x="2506" y="239"/>
                    </a:cubicBezTo>
                    <a:cubicBezTo>
                      <a:pt x="2269" y="239"/>
                      <a:pt x="2053" y="206"/>
                      <a:pt x="1893" y="88"/>
                    </a:cubicBezTo>
                    <a:lnTo>
                      <a:pt x="1881" y="76"/>
                    </a:lnTo>
                    <a:cubicBezTo>
                      <a:pt x="1829" y="53"/>
                      <a:pt x="1768" y="43"/>
                      <a:pt x="1700" y="43"/>
                    </a:cubicBezTo>
                    <a:cubicBezTo>
                      <a:pt x="1490" y="43"/>
                      <a:pt x="1220" y="138"/>
                      <a:pt x="976" y="219"/>
                    </a:cubicBezTo>
                    <a:cubicBezTo>
                      <a:pt x="917" y="243"/>
                      <a:pt x="869" y="267"/>
                      <a:pt x="822" y="279"/>
                    </a:cubicBezTo>
                    <a:cubicBezTo>
                      <a:pt x="728" y="307"/>
                      <a:pt x="645" y="318"/>
                      <a:pt x="566" y="318"/>
                    </a:cubicBezTo>
                    <a:cubicBezTo>
                      <a:pt x="445" y="318"/>
                      <a:pt x="333" y="291"/>
                      <a:pt x="203" y="255"/>
                    </a:cubicBezTo>
                    <a:cubicBezTo>
                      <a:pt x="155" y="243"/>
                      <a:pt x="95" y="219"/>
                      <a:pt x="36" y="207"/>
                    </a:cubicBezTo>
                    <a:lnTo>
                      <a:pt x="0" y="350"/>
                    </a:lnTo>
                    <a:cubicBezTo>
                      <a:pt x="60" y="374"/>
                      <a:pt x="119" y="386"/>
                      <a:pt x="167" y="398"/>
                    </a:cubicBezTo>
                    <a:cubicBezTo>
                      <a:pt x="298" y="434"/>
                      <a:pt x="429" y="469"/>
                      <a:pt x="572" y="469"/>
                    </a:cubicBezTo>
                    <a:cubicBezTo>
                      <a:pt x="667" y="469"/>
                      <a:pt x="762" y="457"/>
                      <a:pt x="869" y="422"/>
                    </a:cubicBezTo>
                    <a:cubicBezTo>
                      <a:pt x="917" y="398"/>
                      <a:pt x="965" y="386"/>
                      <a:pt x="1024" y="362"/>
                    </a:cubicBezTo>
                    <a:cubicBezTo>
                      <a:pt x="1237" y="285"/>
                      <a:pt x="1521" y="191"/>
                      <a:pt x="1703" y="191"/>
                    </a:cubicBezTo>
                    <a:cubicBezTo>
                      <a:pt x="1745" y="191"/>
                      <a:pt x="1781" y="196"/>
                      <a:pt x="1810" y="207"/>
                    </a:cubicBezTo>
                    <a:cubicBezTo>
                      <a:pt x="2000" y="348"/>
                      <a:pt x="2249" y="389"/>
                      <a:pt x="2511" y="389"/>
                    </a:cubicBezTo>
                    <a:cubicBezTo>
                      <a:pt x="2692" y="389"/>
                      <a:pt x="2880" y="370"/>
                      <a:pt x="3060" y="350"/>
                    </a:cubicBezTo>
                    <a:cubicBezTo>
                      <a:pt x="3227" y="338"/>
                      <a:pt x="3382" y="315"/>
                      <a:pt x="3536" y="315"/>
                    </a:cubicBezTo>
                    <a:cubicBezTo>
                      <a:pt x="3610" y="304"/>
                      <a:pt x="3683" y="300"/>
                      <a:pt x="3757" y="300"/>
                    </a:cubicBezTo>
                    <a:cubicBezTo>
                      <a:pt x="3935" y="300"/>
                      <a:pt x="4117" y="325"/>
                      <a:pt x="4310" y="350"/>
                    </a:cubicBezTo>
                    <a:cubicBezTo>
                      <a:pt x="4502" y="377"/>
                      <a:pt x="4696" y="404"/>
                      <a:pt x="4895" y="404"/>
                    </a:cubicBezTo>
                    <a:cubicBezTo>
                      <a:pt x="5140" y="404"/>
                      <a:pt x="5392" y="363"/>
                      <a:pt x="5656" y="231"/>
                    </a:cubicBezTo>
                    <a:cubicBezTo>
                      <a:pt x="5959" y="380"/>
                      <a:pt x="6307" y="454"/>
                      <a:pt x="6653" y="454"/>
                    </a:cubicBezTo>
                    <a:cubicBezTo>
                      <a:pt x="6998" y="454"/>
                      <a:pt x="7340" y="380"/>
                      <a:pt x="7632" y="231"/>
                    </a:cubicBezTo>
                    <a:cubicBezTo>
                      <a:pt x="7840" y="326"/>
                      <a:pt x="8070" y="359"/>
                      <a:pt x="8311" y="359"/>
                    </a:cubicBezTo>
                    <a:cubicBezTo>
                      <a:pt x="8552" y="359"/>
                      <a:pt x="8805" y="326"/>
                      <a:pt x="9061" y="291"/>
                    </a:cubicBezTo>
                    <a:cubicBezTo>
                      <a:pt x="9323" y="255"/>
                      <a:pt x="9597" y="219"/>
                      <a:pt x="9859" y="219"/>
                    </a:cubicBezTo>
                    <a:cubicBezTo>
                      <a:pt x="10025" y="219"/>
                      <a:pt x="10180" y="267"/>
                      <a:pt x="10335" y="303"/>
                    </a:cubicBezTo>
                    <a:cubicBezTo>
                      <a:pt x="10504" y="351"/>
                      <a:pt x="10676" y="402"/>
                      <a:pt x="10864" y="402"/>
                    </a:cubicBezTo>
                    <a:cubicBezTo>
                      <a:pt x="11046" y="402"/>
                      <a:pt x="11243" y="354"/>
                      <a:pt x="11466" y="207"/>
                    </a:cubicBezTo>
                    <a:cubicBezTo>
                      <a:pt x="11544" y="168"/>
                      <a:pt x="11632" y="153"/>
                      <a:pt x="11725" y="153"/>
                    </a:cubicBezTo>
                    <a:cubicBezTo>
                      <a:pt x="11944" y="153"/>
                      <a:pt x="12193" y="239"/>
                      <a:pt x="12418" y="315"/>
                    </a:cubicBezTo>
                    <a:cubicBezTo>
                      <a:pt x="12537" y="350"/>
                      <a:pt x="12645" y="398"/>
                      <a:pt x="12752" y="422"/>
                    </a:cubicBezTo>
                    <a:cubicBezTo>
                      <a:pt x="12815" y="438"/>
                      <a:pt x="12875" y="445"/>
                      <a:pt x="12932" y="445"/>
                    </a:cubicBezTo>
                    <a:cubicBezTo>
                      <a:pt x="13118" y="445"/>
                      <a:pt x="13267" y="369"/>
                      <a:pt x="13395" y="315"/>
                    </a:cubicBezTo>
                    <a:cubicBezTo>
                      <a:pt x="13490" y="267"/>
                      <a:pt x="13585" y="219"/>
                      <a:pt x="13669" y="219"/>
                    </a:cubicBezTo>
                    <a:cubicBezTo>
                      <a:pt x="13930" y="219"/>
                      <a:pt x="14204" y="267"/>
                      <a:pt x="14478" y="315"/>
                    </a:cubicBezTo>
                    <a:cubicBezTo>
                      <a:pt x="14745" y="357"/>
                      <a:pt x="15008" y="402"/>
                      <a:pt x="15254" y="402"/>
                    </a:cubicBezTo>
                    <a:cubicBezTo>
                      <a:pt x="15492" y="402"/>
                      <a:pt x="15714" y="360"/>
                      <a:pt x="15907" y="231"/>
                    </a:cubicBezTo>
                    <a:cubicBezTo>
                      <a:pt x="16244" y="364"/>
                      <a:pt x="16580" y="414"/>
                      <a:pt x="16894" y="414"/>
                    </a:cubicBezTo>
                    <a:cubicBezTo>
                      <a:pt x="17311" y="414"/>
                      <a:pt x="17692" y="326"/>
                      <a:pt x="17990" y="231"/>
                    </a:cubicBezTo>
                    <a:cubicBezTo>
                      <a:pt x="18215" y="358"/>
                      <a:pt x="18437" y="401"/>
                      <a:pt x="18654" y="401"/>
                    </a:cubicBezTo>
                    <a:cubicBezTo>
                      <a:pt x="18887" y="401"/>
                      <a:pt x="19115" y="352"/>
                      <a:pt x="19336" y="303"/>
                    </a:cubicBezTo>
                    <a:cubicBezTo>
                      <a:pt x="19538" y="267"/>
                      <a:pt x="19753" y="219"/>
                      <a:pt x="19967" y="219"/>
                    </a:cubicBezTo>
                    <a:cubicBezTo>
                      <a:pt x="20110" y="219"/>
                      <a:pt x="20265" y="267"/>
                      <a:pt x="20419" y="315"/>
                    </a:cubicBezTo>
                    <a:cubicBezTo>
                      <a:pt x="20609" y="366"/>
                      <a:pt x="20811" y="430"/>
                      <a:pt x="21034" y="430"/>
                    </a:cubicBezTo>
                    <a:cubicBezTo>
                      <a:pt x="21120" y="430"/>
                      <a:pt x="21208" y="421"/>
                      <a:pt x="21300" y="398"/>
                    </a:cubicBezTo>
                    <a:lnTo>
                      <a:pt x="21265" y="243"/>
                    </a:lnTo>
                    <a:cubicBezTo>
                      <a:pt x="21176" y="268"/>
                      <a:pt x="21092" y="278"/>
                      <a:pt x="21011" y="278"/>
                    </a:cubicBezTo>
                    <a:cubicBezTo>
                      <a:pt x="20818" y="278"/>
                      <a:pt x="20643" y="222"/>
                      <a:pt x="20467" y="172"/>
                    </a:cubicBezTo>
                    <a:cubicBezTo>
                      <a:pt x="20300" y="124"/>
                      <a:pt x="20134" y="65"/>
                      <a:pt x="19967" y="65"/>
                    </a:cubicBezTo>
                    <a:cubicBezTo>
                      <a:pt x="19741" y="65"/>
                      <a:pt x="19514" y="112"/>
                      <a:pt x="19300" y="160"/>
                    </a:cubicBezTo>
                    <a:cubicBezTo>
                      <a:pt x="19086" y="207"/>
                      <a:pt x="18877" y="252"/>
                      <a:pt x="18669" y="252"/>
                    </a:cubicBezTo>
                    <a:cubicBezTo>
                      <a:pt x="18461" y="252"/>
                      <a:pt x="18252" y="207"/>
                      <a:pt x="18038" y="76"/>
                    </a:cubicBezTo>
                    <a:lnTo>
                      <a:pt x="18002" y="65"/>
                    </a:lnTo>
                    <a:lnTo>
                      <a:pt x="17979" y="76"/>
                    </a:lnTo>
                    <a:cubicBezTo>
                      <a:pt x="17688" y="178"/>
                      <a:pt x="17313" y="268"/>
                      <a:pt x="16904" y="268"/>
                    </a:cubicBezTo>
                    <a:cubicBezTo>
                      <a:pt x="16592" y="268"/>
                      <a:pt x="16260" y="215"/>
                      <a:pt x="15931" y="76"/>
                    </a:cubicBezTo>
                    <a:lnTo>
                      <a:pt x="15883" y="65"/>
                    </a:lnTo>
                    <a:lnTo>
                      <a:pt x="15859" y="88"/>
                    </a:lnTo>
                    <a:cubicBezTo>
                      <a:pt x="15684" y="211"/>
                      <a:pt x="15477" y="254"/>
                      <a:pt x="15250" y="254"/>
                    </a:cubicBezTo>
                    <a:cubicBezTo>
                      <a:pt x="15017" y="254"/>
                      <a:pt x="14762" y="208"/>
                      <a:pt x="14502" y="160"/>
                    </a:cubicBezTo>
                    <a:cubicBezTo>
                      <a:pt x="14228" y="124"/>
                      <a:pt x="13942" y="65"/>
                      <a:pt x="13669" y="65"/>
                    </a:cubicBezTo>
                    <a:cubicBezTo>
                      <a:pt x="13549" y="65"/>
                      <a:pt x="13442" y="124"/>
                      <a:pt x="13323" y="172"/>
                    </a:cubicBezTo>
                    <a:cubicBezTo>
                      <a:pt x="13203" y="237"/>
                      <a:pt x="13082" y="294"/>
                      <a:pt x="12928" y="294"/>
                    </a:cubicBezTo>
                    <a:cubicBezTo>
                      <a:pt x="12884" y="294"/>
                      <a:pt x="12838" y="289"/>
                      <a:pt x="12787" y="279"/>
                    </a:cubicBezTo>
                    <a:cubicBezTo>
                      <a:pt x="12692" y="255"/>
                      <a:pt x="12573" y="207"/>
                      <a:pt x="12466" y="172"/>
                    </a:cubicBezTo>
                    <a:cubicBezTo>
                      <a:pt x="12225" y="92"/>
                      <a:pt x="11969" y="1"/>
                      <a:pt x="1172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17"/>
              <p:cNvSpPr/>
              <p:nvPr/>
            </p:nvSpPr>
            <p:spPr>
              <a:xfrm>
                <a:off x="13990941" y="2881862"/>
                <a:ext cx="1659494" cy="30953"/>
              </a:xfrm>
              <a:custGeom>
                <a:avLst/>
                <a:gdLst/>
                <a:ahLst/>
                <a:cxnLst/>
                <a:rect l="l" t="t" r="r" b="b"/>
                <a:pathLst>
                  <a:path w="20480" h="382" extrusionOk="0">
                    <a:moveTo>
                      <a:pt x="1346" y="1"/>
                    </a:moveTo>
                    <a:lnTo>
                      <a:pt x="1322" y="25"/>
                    </a:lnTo>
                    <a:cubicBezTo>
                      <a:pt x="1068" y="169"/>
                      <a:pt x="826" y="210"/>
                      <a:pt x="599" y="210"/>
                    </a:cubicBezTo>
                    <a:cubicBezTo>
                      <a:pt x="431" y="210"/>
                      <a:pt x="271" y="188"/>
                      <a:pt x="120" y="167"/>
                    </a:cubicBezTo>
                    <a:lnTo>
                      <a:pt x="25" y="156"/>
                    </a:lnTo>
                    <a:lnTo>
                      <a:pt x="1" y="298"/>
                    </a:lnTo>
                    <a:lnTo>
                      <a:pt x="96" y="310"/>
                    </a:lnTo>
                    <a:cubicBezTo>
                      <a:pt x="247" y="330"/>
                      <a:pt x="414" y="353"/>
                      <a:pt x="591" y="353"/>
                    </a:cubicBezTo>
                    <a:cubicBezTo>
                      <a:pt x="833" y="353"/>
                      <a:pt x="1096" y="311"/>
                      <a:pt x="1370" y="167"/>
                    </a:cubicBezTo>
                    <a:cubicBezTo>
                      <a:pt x="1669" y="267"/>
                      <a:pt x="2049" y="316"/>
                      <a:pt x="2470" y="316"/>
                    </a:cubicBezTo>
                    <a:cubicBezTo>
                      <a:pt x="2752" y="316"/>
                      <a:pt x="3052" y="294"/>
                      <a:pt x="3358" y="251"/>
                    </a:cubicBezTo>
                    <a:cubicBezTo>
                      <a:pt x="3445" y="240"/>
                      <a:pt x="3532" y="236"/>
                      <a:pt x="3617" y="236"/>
                    </a:cubicBezTo>
                    <a:cubicBezTo>
                      <a:pt x="3822" y="236"/>
                      <a:pt x="4022" y="261"/>
                      <a:pt x="4216" y="286"/>
                    </a:cubicBezTo>
                    <a:cubicBezTo>
                      <a:pt x="4407" y="312"/>
                      <a:pt x="4595" y="336"/>
                      <a:pt x="4784" y="336"/>
                    </a:cubicBezTo>
                    <a:cubicBezTo>
                      <a:pt x="5030" y="336"/>
                      <a:pt x="5276" y="296"/>
                      <a:pt x="5525" y="167"/>
                    </a:cubicBezTo>
                    <a:cubicBezTo>
                      <a:pt x="5763" y="310"/>
                      <a:pt x="6073" y="382"/>
                      <a:pt x="6383" y="382"/>
                    </a:cubicBezTo>
                    <a:cubicBezTo>
                      <a:pt x="6692" y="382"/>
                      <a:pt x="7025" y="310"/>
                      <a:pt x="7311" y="167"/>
                    </a:cubicBezTo>
                    <a:cubicBezTo>
                      <a:pt x="7584" y="290"/>
                      <a:pt x="7914" y="339"/>
                      <a:pt x="8253" y="339"/>
                    </a:cubicBezTo>
                    <a:cubicBezTo>
                      <a:pt x="8670" y="339"/>
                      <a:pt x="9100" y="266"/>
                      <a:pt x="9454" y="167"/>
                    </a:cubicBezTo>
                    <a:cubicBezTo>
                      <a:pt x="9770" y="304"/>
                      <a:pt x="10088" y="373"/>
                      <a:pt x="10405" y="373"/>
                    </a:cubicBezTo>
                    <a:cubicBezTo>
                      <a:pt x="10722" y="373"/>
                      <a:pt x="11038" y="304"/>
                      <a:pt x="11347" y="167"/>
                    </a:cubicBezTo>
                    <a:cubicBezTo>
                      <a:pt x="11617" y="302"/>
                      <a:pt x="11909" y="348"/>
                      <a:pt x="12209" y="348"/>
                    </a:cubicBezTo>
                    <a:cubicBezTo>
                      <a:pt x="12519" y="348"/>
                      <a:pt x="12837" y="299"/>
                      <a:pt x="13145" y="251"/>
                    </a:cubicBezTo>
                    <a:cubicBezTo>
                      <a:pt x="13229" y="240"/>
                      <a:pt x="13314" y="236"/>
                      <a:pt x="13399" y="236"/>
                    </a:cubicBezTo>
                    <a:cubicBezTo>
                      <a:pt x="13604" y="236"/>
                      <a:pt x="13812" y="261"/>
                      <a:pt x="14014" y="286"/>
                    </a:cubicBezTo>
                    <a:cubicBezTo>
                      <a:pt x="14221" y="312"/>
                      <a:pt x="14421" y="336"/>
                      <a:pt x="14610" y="336"/>
                    </a:cubicBezTo>
                    <a:cubicBezTo>
                      <a:pt x="14857" y="336"/>
                      <a:pt x="15086" y="296"/>
                      <a:pt x="15288" y="167"/>
                    </a:cubicBezTo>
                    <a:cubicBezTo>
                      <a:pt x="15616" y="292"/>
                      <a:pt x="15942" y="340"/>
                      <a:pt x="16248" y="340"/>
                    </a:cubicBezTo>
                    <a:cubicBezTo>
                      <a:pt x="16641" y="340"/>
                      <a:pt x="17001" y="261"/>
                      <a:pt x="17289" y="167"/>
                    </a:cubicBezTo>
                    <a:cubicBezTo>
                      <a:pt x="17536" y="308"/>
                      <a:pt x="17785" y="355"/>
                      <a:pt x="18030" y="355"/>
                    </a:cubicBezTo>
                    <a:cubicBezTo>
                      <a:pt x="18304" y="355"/>
                      <a:pt x="18573" y="295"/>
                      <a:pt x="18825" y="239"/>
                    </a:cubicBezTo>
                    <a:cubicBezTo>
                      <a:pt x="18956" y="203"/>
                      <a:pt x="19086" y="179"/>
                      <a:pt x="19194" y="156"/>
                    </a:cubicBezTo>
                    <a:cubicBezTo>
                      <a:pt x="19337" y="156"/>
                      <a:pt x="19479" y="203"/>
                      <a:pt x="19634" y="251"/>
                    </a:cubicBezTo>
                    <a:cubicBezTo>
                      <a:pt x="19817" y="303"/>
                      <a:pt x="20012" y="361"/>
                      <a:pt x="20229" y="361"/>
                    </a:cubicBezTo>
                    <a:cubicBezTo>
                      <a:pt x="20309" y="361"/>
                      <a:pt x="20393" y="353"/>
                      <a:pt x="20480" y="334"/>
                    </a:cubicBezTo>
                    <a:lnTo>
                      <a:pt x="20444" y="191"/>
                    </a:lnTo>
                    <a:cubicBezTo>
                      <a:pt x="20372" y="207"/>
                      <a:pt x="20302" y="213"/>
                      <a:pt x="20234" y="213"/>
                    </a:cubicBezTo>
                    <a:cubicBezTo>
                      <a:pt x="20040" y="213"/>
                      <a:pt x="19858" y="161"/>
                      <a:pt x="19682" y="108"/>
                    </a:cubicBezTo>
                    <a:cubicBezTo>
                      <a:pt x="19515" y="60"/>
                      <a:pt x="19360" y="13"/>
                      <a:pt x="19182" y="13"/>
                    </a:cubicBezTo>
                    <a:cubicBezTo>
                      <a:pt x="19051" y="36"/>
                      <a:pt x="18920" y="60"/>
                      <a:pt x="18789" y="96"/>
                    </a:cubicBezTo>
                    <a:cubicBezTo>
                      <a:pt x="18540" y="152"/>
                      <a:pt x="18288" y="208"/>
                      <a:pt x="18035" y="208"/>
                    </a:cubicBezTo>
                    <a:cubicBezTo>
                      <a:pt x="17803" y="208"/>
                      <a:pt x="17569" y="161"/>
                      <a:pt x="17336" y="25"/>
                    </a:cubicBezTo>
                    <a:lnTo>
                      <a:pt x="17301" y="1"/>
                    </a:lnTo>
                    <a:lnTo>
                      <a:pt x="17277" y="13"/>
                    </a:lnTo>
                    <a:cubicBezTo>
                      <a:pt x="16993" y="107"/>
                      <a:pt x="16633" y="190"/>
                      <a:pt x="16240" y="190"/>
                    </a:cubicBezTo>
                    <a:cubicBezTo>
                      <a:pt x="15940" y="190"/>
                      <a:pt x="15620" y="142"/>
                      <a:pt x="15300" y="13"/>
                    </a:cubicBezTo>
                    <a:lnTo>
                      <a:pt x="15265" y="1"/>
                    </a:lnTo>
                    <a:lnTo>
                      <a:pt x="15229" y="25"/>
                    </a:lnTo>
                    <a:cubicBezTo>
                      <a:pt x="15051" y="147"/>
                      <a:pt x="14835" y="184"/>
                      <a:pt x="14597" y="184"/>
                    </a:cubicBezTo>
                    <a:cubicBezTo>
                      <a:pt x="14420" y="184"/>
                      <a:pt x="14231" y="164"/>
                      <a:pt x="14038" y="144"/>
                    </a:cubicBezTo>
                    <a:cubicBezTo>
                      <a:pt x="13828" y="118"/>
                      <a:pt x="13611" y="93"/>
                      <a:pt x="13393" y="93"/>
                    </a:cubicBezTo>
                    <a:cubicBezTo>
                      <a:pt x="13303" y="93"/>
                      <a:pt x="13212" y="97"/>
                      <a:pt x="13121" y="108"/>
                    </a:cubicBezTo>
                    <a:cubicBezTo>
                      <a:pt x="12819" y="156"/>
                      <a:pt x="12507" y="205"/>
                      <a:pt x="12207" y="205"/>
                    </a:cubicBezTo>
                    <a:cubicBezTo>
                      <a:pt x="11916" y="205"/>
                      <a:pt x="11635" y="159"/>
                      <a:pt x="11383" y="25"/>
                    </a:cubicBezTo>
                    <a:lnTo>
                      <a:pt x="11359" y="1"/>
                    </a:lnTo>
                    <a:lnTo>
                      <a:pt x="11324" y="25"/>
                    </a:lnTo>
                    <a:cubicBezTo>
                      <a:pt x="11020" y="161"/>
                      <a:pt x="10713" y="230"/>
                      <a:pt x="10407" y="230"/>
                    </a:cubicBezTo>
                    <a:cubicBezTo>
                      <a:pt x="10100" y="230"/>
                      <a:pt x="9794" y="161"/>
                      <a:pt x="9490" y="25"/>
                    </a:cubicBezTo>
                    <a:lnTo>
                      <a:pt x="9466" y="13"/>
                    </a:lnTo>
                    <a:lnTo>
                      <a:pt x="9431" y="13"/>
                    </a:lnTo>
                    <a:cubicBezTo>
                      <a:pt x="9086" y="119"/>
                      <a:pt x="8661" y="195"/>
                      <a:pt x="8249" y="195"/>
                    </a:cubicBezTo>
                    <a:cubicBezTo>
                      <a:pt x="7920" y="195"/>
                      <a:pt x="7599" y="146"/>
                      <a:pt x="7335" y="25"/>
                    </a:cubicBezTo>
                    <a:lnTo>
                      <a:pt x="7299" y="1"/>
                    </a:lnTo>
                    <a:lnTo>
                      <a:pt x="7275" y="25"/>
                    </a:lnTo>
                    <a:cubicBezTo>
                      <a:pt x="7008" y="161"/>
                      <a:pt x="6689" y="230"/>
                      <a:pt x="6384" y="230"/>
                    </a:cubicBezTo>
                    <a:cubicBezTo>
                      <a:pt x="6079" y="230"/>
                      <a:pt x="5787" y="161"/>
                      <a:pt x="5573" y="25"/>
                    </a:cubicBezTo>
                    <a:lnTo>
                      <a:pt x="5537" y="1"/>
                    </a:lnTo>
                    <a:lnTo>
                      <a:pt x="5501" y="25"/>
                    </a:lnTo>
                    <a:cubicBezTo>
                      <a:pt x="5256" y="147"/>
                      <a:pt x="5018" y="184"/>
                      <a:pt x="4778" y="184"/>
                    </a:cubicBezTo>
                    <a:cubicBezTo>
                      <a:pt x="4601" y="184"/>
                      <a:pt x="4422" y="164"/>
                      <a:pt x="4239" y="144"/>
                    </a:cubicBezTo>
                    <a:cubicBezTo>
                      <a:pt x="4037" y="118"/>
                      <a:pt x="3829" y="93"/>
                      <a:pt x="3615" y="93"/>
                    </a:cubicBezTo>
                    <a:cubicBezTo>
                      <a:pt x="3527" y="93"/>
                      <a:pt x="3437" y="97"/>
                      <a:pt x="3346" y="108"/>
                    </a:cubicBezTo>
                    <a:cubicBezTo>
                      <a:pt x="3056" y="149"/>
                      <a:pt x="2773" y="169"/>
                      <a:pt x="2506" y="169"/>
                    </a:cubicBezTo>
                    <a:cubicBezTo>
                      <a:pt x="2073" y="169"/>
                      <a:pt x="1684" y="116"/>
                      <a:pt x="1382" y="13"/>
                    </a:cubicBezTo>
                    <a:lnTo>
                      <a:pt x="134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17"/>
              <p:cNvSpPr/>
              <p:nvPr/>
            </p:nvSpPr>
            <p:spPr>
              <a:xfrm>
                <a:off x="14023758" y="2823035"/>
                <a:ext cx="1601558" cy="29495"/>
              </a:xfrm>
              <a:custGeom>
                <a:avLst/>
                <a:gdLst/>
                <a:ahLst/>
                <a:cxnLst/>
                <a:rect l="l" t="t" r="r" b="b"/>
                <a:pathLst>
                  <a:path w="19765" h="364" extrusionOk="0">
                    <a:moveTo>
                      <a:pt x="1513" y="0"/>
                    </a:moveTo>
                    <a:lnTo>
                      <a:pt x="1477" y="12"/>
                    </a:lnTo>
                    <a:cubicBezTo>
                      <a:pt x="1076" y="143"/>
                      <a:pt x="706" y="178"/>
                      <a:pt x="365" y="178"/>
                    </a:cubicBezTo>
                    <a:cubicBezTo>
                      <a:pt x="240" y="178"/>
                      <a:pt x="118" y="173"/>
                      <a:pt x="1" y="167"/>
                    </a:cubicBezTo>
                    <a:lnTo>
                      <a:pt x="1" y="310"/>
                    </a:lnTo>
                    <a:cubicBezTo>
                      <a:pt x="135" y="317"/>
                      <a:pt x="273" y="323"/>
                      <a:pt x="417" y="323"/>
                    </a:cubicBezTo>
                    <a:cubicBezTo>
                      <a:pt x="745" y="323"/>
                      <a:pt x="1100" y="291"/>
                      <a:pt x="1489" y="167"/>
                    </a:cubicBezTo>
                    <a:cubicBezTo>
                      <a:pt x="1697" y="298"/>
                      <a:pt x="1983" y="364"/>
                      <a:pt x="2304" y="364"/>
                    </a:cubicBezTo>
                    <a:cubicBezTo>
                      <a:pt x="2626" y="364"/>
                      <a:pt x="2983" y="298"/>
                      <a:pt x="3334" y="167"/>
                    </a:cubicBezTo>
                    <a:cubicBezTo>
                      <a:pt x="3602" y="298"/>
                      <a:pt x="3921" y="364"/>
                      <a:pt x="4257" y="364"/>
                    </a:cubicBezTo>
                    <a:cubicBezTo>
                      <a:pt x="4593" y="364"/>
                      <a:pt x="4948" y="298"/>
                      <a:pt x="5287" y="167"/>
                    </a:cubicBezTo>
                    <a:cubicBezTo>
                      <a:pt x="5545" y="286"/>
                      <a:pt x="5840" y="331"/>
                      <a:pt x="6136" y="331"/>
                    </a:cubicBezTo>
                    <a:cubicBezTo>
                      <a:pt x="6522" y="331"/>
                      <a:pt x="6911" y="255"/>
                      <a:pt x="7228" y="167"/>
                    </a:cubicBezTo>
                    <a:cubicBezTo>
                      <a:pt x="7478" y="298"/>
                      <a:pt x="7799" y="358"/>
                      <a:pt x="8144" y="358"/>
                    </a:cubicBezTo>
                    <a:cubicBezTo>
                      <a:pt x="8478" y="358"/>
                      <a:pt x="8811" y="298"/>
                      <a:pt x="9073" y="167"/>
                    </a:cubicBezTo>
                    <a:cubicBezTo>
                      <a:pt x="9357" y="286"/>
                      <a:pt x="9640" y="331"/>
                      <a:pt x="9912" y="331"/>
                    </a:cubicBezTo>
                    <a:cubicBezTo>
                      <a:pt x="10266" y="331"/>
                      <a:pt x="10604" y="255"/>
                      <a:pt x="10907" y="167"/>
                    </a:cubicBezTo>
                    <a:cubicBezTo>
                      <a:pt x="10954" y="167"/>
                      <a:pt x="11050" y="215"/>
                      <a:pt x="11121" y="239"/>
                    </a:cubicBezTo>
                    <a:cubicBezTo>
                      <a:pt x="11228" y="286"/>
                      <a:pt x="11323" y="334"/>
                      <a:pt x="11407" y="334"/>
                    </a:cubicBezTo>
                    <a:cubicBezTo>
                      <a:pt x="11883" y="334"/>
                      <a:pt x="12383" y="334"/>
                      <a:pt x="12740" y="167"/>
                    </a:cubicBezTo>
                    <a:cubicBezTo>
                      <a:pt x="13068" y="298"/>
                      <a:pt x="13416" y="364"/>
                      <a:pt x="13752" y="364"/>
                    </a:cubicBezTo>
                    <a:cubicBezTo>
                      <a:pt x="14089" y="364"/>
                      <a:pt x="14413" y="298"/>
                      <a:pt x="14693" y="167"/>
                    </a:cubicBezTo>
                    <a:cubicBezTo>
                      <a:pt x="15008" y="286"/>
                      <a:pt x="15324" y="331"/>
                      <a:pt x="15619" y="331"/>
                    </a:cubicBezTo>
                    <a:cubicBezTo>
                      <a:pt x="16005" y="331"/>
                      <a:pt x="16357" y="255"/>
                      <a:pt x="16634" y="167"/>
                    </a:cubicBezTo>
                    <a:cubicBezTo>
                      <a:pt x="16930" y="294"/>
                      <a:pt x="17249" y="338"/>
                      <a:pt x="17575" y="338"/>
                    </a:cubicBezTo>
                    <a:cubicBezTo>
                      <a:pt x="17889" y="338"/>
                      <a:pt x="18211" y="297"/>
                      <a:pt x="18527" y="250"/>
                    </a:cubicBezTo>
                    <a:cubicBezTo>
                      <a:pt x="18569" y="240"/>
                      <a:pt x="18614" y="236"/>
                      <a:pt x="18664" y="236"/>
                    </a:cubicBezTo>
                    <a:cubicBezTo>
                      <a:pt x="18782" y="236"/>
                      <a:pt x="18919" y="261"/>
                      <a:pt x="19062" y="286"/>
                    </a:cubicBezTo>
                    <a:cubicBezTo>
                      <a:pt x="19222" y="320"/>
                      <a:pt x="19388" y="354"/>
                      <a:pt x="19556" y="354"/>
                    </a:cubicBezTo>
                    <a:cubicBezTo>
                      <a:pt x="19625" y="354"/>
                      <a:pt x="19695" y="348"/>
                      <a:pt x="19765" y="334"/>
                    </a:cubicBezTo>
                    <a:lnTo>
                      <a:pt x="19729" y="191"/>
                    </a:lnTo>
                    <a:cubicBezTo>
                      <a:pt x="19670" y="205"/>
                      <a:pt x="19609" y="211"/>
                      <a:pt x="19546" y="211"/>
                    </a:cubicBezTo>
                    <a:cubicBezTo>
                      <a:pt x="19395" y="211"/>
                      <a:pt x="19238" y="177"/>
                      <a:pt x="19086" y="143"/>
                    </a:cubicBezTo>
                    <a:cubicBezTo>
                      <a:pt x="18943" y="112"/>
                      <a:pt x="18806" y="85"/>
                      <a:pt x="18677" y="85"/>
                    </a:cubicBezTo>
                    <a:cubicBezTo>
                      <a:pt x="18613" y="85"/>
                      <a:pt x="18551" y="92"/>
                      <a:pt x="18491" y="108"/>
                    </a:cubicBezTo>
                    <a:cubicBezTo>
                      <a:pt x="18187" y="154"/>
                      <a:pt x="17874" y="195"/>
                      <a:pt x="17569" y="195"/>
                    </a:cubicBezTo>
                    <a:cubicBezTo>
                      <a:pt x="17254" y="195"/>
                      <a:pt x="16948" y="151"/>
                      <a:pt x="16669" y="24"/>
                    </a:cubicBezTo>
                    <a:lnTo>
                      <a:pt x="16646" y="12"/>
                    </a:lnTo>
                    <a:lnTo>
                      <a:pt x="16622" y="12"/>
                    </a:lnTo>
                    <a:cubicBezTo>
                      <a:pt x="16343" y="101"/>
                      <a:pt x="15992" y="181"/>
                      <a:pt x="15611" y="181"/>
                    </a:cubicBezTo>
                    <a:cubicBezTo>
                      <a:pt x="15323" y="181"/>
                      <a:pt x="15019" y="135"/>
                      <a:pt x="14717" y="12"/>
                    </a:cubicBezTo>
                    <a:lnTo>
                      <a:pt x="14681" y="12"/>
                    </a:lnTo>
                    <a:lnTo>
                      <a:pt x="14657" y="24"/>
                    </a:lnTo>
                    <a:cubicBezTo>
                      <a:pt x="14389" y="149"/>
                      <a:pt x="14074" y="212"/>
                      <a:pt x="13746" y="212"/>
                    </a:cubicBezTo>
                    <a:cubicBezTo>
                      <a:pt x="13419" y="212"/>
                      <a:pt x="13080" y="149"/>
                      <a:pt x="12764" y="24"/>
                    </a:cubicBezTo>
                    <a:lnTo>
                      <a:pt x="12728" y="0"/>
                    </a:lnTo>
                    <a:lnTo>
                      <a:pt x="12705" y="24"/>
                    </a:lnTo>
                    <a:cubicBezTo>
                      <a:pt x="12371" y="191"/>
                      <a:pt x="11883" y="191"/>
                      <a:pt x="11407" y="191"/>
                    </a:cubicBezTo>
                    <a:cubicBezTo>
                      <a:pt x="11359" y="191"/>
                      <a:pt x="11264" y="143"/>
                      <a:pt x="11181" y="108"/>
                    </a:cubicBezTo>
                    <a:cubicBezTo>
                      <a:pt x="11073" y="60"/>
                      <a:pt x="10978" y="12"/>
                      <a:pt x="10907" y="12"/>
                    </a:cubicBezTo>
                    <a:lnTo>
                      <a:pt x="10883" y="12"/>
                    </a:lnTo>
                    <a:cubicBezTo>
                      <a:pt x="10575" y="101"/>
                      <a:pt x="10240" y="178"/>
                      <a:pt x="9891" y="178"/>
                    </a:cubicBezTo>
                    <a:cubicBezTo>
                      <a:pt x="9632" y="178"/>
                      <a:pt x="9366" y="136"/>
                      <a:pt x="9097" y="24"/>
                    </a:cubicBezTo>
                    <a:lnTo>
                      <a:pt x="9073" y="0"/>
                    </a:lnTo>
                    <a:lnTo>
                      <a:pt x="9037" y="24"/>
                    </a:lnTo>
                    <a:cubicBezTo>
                      <a:pt x="8799" y="149"/>
                      <a:pt x="8469" y="212"/>
                      <a:pt x="8143" y="212"/>
                    </a:cubicBezTo>
                    <a:cubicBezTo>
                      <a:pt x="7817" y="212"/>
                      <a:pt x="7496" y="149"/>
                      <a:pt x="7275" y="24"/>
                    </a:cubicBezTo>
                    <a:lnTo>
                      <a:pt x="7251" y="12"/>
                    </a:lnTo>
                    <a:lnTo>
                      <a:pt x="7216" y="12"/>
                    </a:lnTo>
                    <a:cubicBezTo>
                      <a:pt x="6899" y="102"/>
                      <a:pt x="6507" y="183"/>
                      <a:pt x="6122" y="183"/>
                    </a:cubicBezTo>
                    <a:cubicBezTo>
                      <a:pt x="5841" y="183"/>
                      <a:pt x="5564" y="140"/>
                      <a:pt x="5323" y="24"/>
                    </a:cubicBezTo>
                    <a:lnTo>
                      <a:pt x="5287" y="0"/>
                    </a:lnTo>
                    <a:lnTo>
                      <a:pt x="5263" y="12"/>
                    </a:lnTo>
                    <a:cubicBezTo>
                      <a:pt x="4932" y="145"/>
                      <a:pt x="4582" y="210"/>
                      <a:pt x="4252" y="210"/>
                    </a:cubicBezTo>
                    <a:cubicBezTo>
                      <a:pt x="3928" y="210"/>
                      <a:pt x="3623" y="148"/>
                      <a:pt x="3370" y="24"/>
                    </a:cubicBezTo>
                    <a:lnTo>
                      <a:pt x="3334" y="0"/>
                    </a:lnTo>
                    <a:lnTo>
                      <a:pt x="3311" y="12"/>
                    </a:lnTo>
                    <a:cubicBezTo>
                      <a:pt x="2967" y="145"/>
                      <a:pt x="2612" y="210"/>
                      <a:pt x="2298" y="210"/>
                    </a:cubicBezTo>
                    <a:cubicBezTo>
                      <a:pt x="1992" y="210"/>
                      <a:pt x="1725" y="148"/>
                      <a:pt x="1548" y="24"/>
                    </a:cubicBezTo>
                    <a:lnTo>
                      <a:pt x="151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17"/>
              <p:cNvSpPr/>
              <p:nvPr/>
            </p:nvSpPr>
            <p:spPr>
              <a:xfrm>
                <a:off x="14052685" y="2768988"/>
                <a:ext cx="1544675" cy="28036"/>
              </a:xfrm>
              <a:custGeom>
                <a:avLst/>
                <a:gdLst/>
                <a:ahLst/>
                <a:cxnLst/>
                <a:rect l="l" t="t" r="r" b="b"/>
                <a:pathLst>
                  <a:path w="19063" h="346" extrusionOk="0">
                    <a:moveTo>
                      <a:pt x="1406" y="1"/>
                    </a:moveTo>
                    <a:lnTo>
                      <a:pt x="1394" y="13"/>
                    </a:lnTo>
                    <a:cubicBezTo>
                      <a:pt x="1143" y="147"/>
                      <a:pt x="897" y="180"/>
                      <a:pt x="637" y="180"/>
                    </a:cubicBezTo>
                    <a:cubicBezTo>
                      <a:pt x="527" y="180"/>
                      <a:pt x="415" y="174"/>
                      <a:pt x="298" y="167"/>
                    </a:cubicBezTo>
                    <a:cubicBezTo>
                      <a:pt x="203" y="167"/>
                      <a:pt x="108" y="167"/>
                      <a:pt x="13" y="155"/>
                    </a:cubicBezTo>
                    <a:lnTo>
                      <a:pt x="1" y="310"/>
                    </a:lnTo>
                    <a:cubicBezTo>
                      <a:pt x="108" y="310"/>
                      <a:pt x="203" y="310"/>
                      <a:pt x="287" y="322"/>
                    </a:cubicBezTo>
                    <a:cubicBezTo>
                      <a:pt x="399" y="325"/>
                      <a:pt x="510" y="330"/>
                      <a:pt x="618" y="330"/>
                    </a:cubicBezTo>
                    <a:cubicBezTo>
                      <a:pt x="898" y="330"/>
                      <a:pt x="1167" y="301"/>
                      <a:pt x="1441" y="155"/>
                    </a:cubicBezTo>
                    <a:cubicBezTo>
                      <a:pt x="1477" y="167"/>
                      <a:pt x="1537" y="191"/>
                      <a:pt x="1596" y="227"/>
                    </a:cubicBezTo>
                    <a:cubicBezTo>
                      <a:pt x="1668" y="275"/>
                      <a:pt x="1751" y="322"/>
                      <a:pt x="1834" y="322"/>
                    </a:cubicBezTo>
                    <a:cubicBezTo>
                      <a:pt x="2072" y="322"/>
                      <a:pt x="2322" y="298"/>
                      <a:pt x="2573" y="275"/>
                    </a:cubicBezTo>
                    <a:cubicBezTo>
                      <a:pt x="2799" y="251"/>
                      <a:pt x="3049" y="239"/>
                      <a:pt x="3275" y="239"/>
                    </a:cubicBezTo>
                    <a:cubicBezTo>
                      <a:pt x="3620" y="322"/>
                      <a:pt x="4097" y="322"/>
                      <a:pt x="4454" y="322"/>
                    </a:cubicBezTo>
                    <a:cubicBezTo>
                      <a:pt x="4585" y="322"/>
                      <a:pt x="4692" y="275"/>
                      <a:pt x="4799" y="227"/>
                    </a:cubicBezTo>
                    <a:cubicBezTo>
                      <a:pt x="4882" y="191"/>
                      <a:pt x="4978" y="155"/>
                      <a:pt x="5085" y="155"/>
                    </a:cubicBezTo>
                    <a:cubicBezTo>
                      <a:pt x="5180" y="155"/>
                      <a:pt x="5251" y="191"/>
                      <a:pt x="5323" y="227"/>
                    </a:cubicBezTo>
                    <a:cubicBezTo>
                      <a:pt x="5406" y="275"/>
                      <a:pt x="5501" y="322"/>
                      <a:pt x="5621" y="322"/>
                    </a:cubicBezTo>
                    <a:lnTo>
                      <a:pt x="5632" y="322"/>
                    </a:lnTo>
                    <a:cubicBezTo>
                      <a:pt x="5740" y="336"/>
                      <a:pt x="5848" y="342"/>
                      <a:pt x="5957" y="342"/>
                    </a:cubicBezTo>
                    <a:cubicBezTo>
                      <a:pt x="6211" y="342"/>
                      <a:pt x="6466" y="311"/>
                      <a:pt x="6716" y="286"/>
                    </a:cubicBezTo>
                    <a:cubicBezTo>
                      <a:pt x="6954" y="263"/>
                      <a:pt x="7192" y="239"/>
                      <a:pt x="7418" y="239"/>
                    </a:cubicBezTo>
                    <a:cubicBezTo>
                      <a:pt x="7851" y="322"/>
                      <a:pt x="8324" y="341"/>
                      <a:pt x="8797" y="341"/>
                    </a:cubicBezTo>
                    <a:cubicBezTo>
                      <a:pt x="9001" y="341"/>
                      <a:pt x="9206" y="338"/>
                      <a:pt x="9407" y="334"/>
                    </a:cubicBezTo>
                    <a:cubicBezTo>
                      <a:pt x="9621" y="322"/>
                      <a:pt x="9835" y="322"/>
                      <a:pt x="10038" y="322"/>
                    </a:cubicBezTo>
                    <a:cubicBezTo>
                      <a:pt x="10109" y="322"/>
                      <a:pt x="10204" y="275"/>
                      <a:pt x="10300" y="227"/>
                    </a:cubicBezTo>
                    <a:cubicBezTo>
                      <a:pt x="10371" y="191"/>
                      <a:pt x="10466" y="155"/>
                      <a:pt x="10502" y="155"/>
                    </a:cubicBezTo>
                    <a:cubicBezTo>
                      <a:pt x="10550" y="155"/>
                      <a:pt x="10645" y="191"/>
                      <a:pt x="10716" y="227"/>
                    </a:cubicBezTo>
                    <a:cubicBezTo>
                      <a:pt x="10812" y="275"/>
                      <a:pt x="10919" y="322"/>
                      <a:pt x="10990" y="322"/>
                    </a:cubicBezTo>
                    <a:cubicBezTo>
                      <a:pt x="11228" y="322"/>
                      <a:pt x="11466" y="298"/>
                      <a:pt x="11705" y="275"/>
                    </a:cubicBezTo>
                    <a:cubicBezTo>
                      <a:pt x="11931" y="251"/>
                      <a:pt x="12169" y="239"/>
                      <a:pt x="12395" y="239"/>
                    </a:cubicBezTo>
                    <a:cubicBezTo>
                      <a:pt x="12776" y="322"/>
                      <a:pt x="13252" y="322"/>
                      <a:pt x="13610" y="322"/>
                    </a:cubicBezTo>
                    <a:cubicBezTo>
                      <a:pt x="13741" y="322"/>
                      <a:pt x="13836" y="275"/>
                      <a:pt x="13919" y="227"/>
                    </a:cubicBezTo>
                    <a:cubicBezTo>
                      <a:pt x="13991" y="191"/>
                      <a:pt x="14062" y="155"/>
                      <a:pt x="14157" y="155"/>
                    </a:cubicBezTo>
                    <a:cubicBezTo>
                      <a:pt x="14264" y="155"/>
                      <a:pt x="14348" y="191"/>
                      <a:pt x="14443" y="227"/>
                    </a:cubicBezTo>
                    <a:cubicBezTo>
                      <a:pt x="14550" y="275"/>
                      <a:pt x="14657" y="322"/>
                      <a:pt x="14788" y="322"/>
                    </a:cubicBezTo>
                    <a:cubicBezTo>
                      <a:pt x="14910" y="336"/>
                      <a:pt x="15031" y="341"/>
                      <a:pt x="15151" y="341"/>
                    </a:cubicBezTo>
                    <a:cubicBezTo>
                      <a:pt x="15337" y="341"/>
                      <a:pt x="15520" y="329"/>
                      <a:pt x="15693" y="322"/>
                    </a:cubicBezTo>
                    <a:cubicBezTo>
                      <a:pt x="15858" y="308"/>
                      <a:pt x="16023" y="295"/>
                      <a:pt x="16193" y="295"/>
                    </a:cubicBezTo>
                    <a:cubicBezTo>
                      <a:pt x="16317" y="295"/>
                      <a:pt x="16443" y="302"/>
                      <a:pt x="16574" y="322"/>
                    </a:cubicBezTo>
                    <a:cubicBezTo>
                      <a:pt x="16765" y="334"/>
                      <a:pt x="16943" y="346"/>
                      <a:pt x="17122" y="346"/>
                    </a:cubicBezTo>
                    <a:cubicBezTo>
                      <a:pt x="17348" y="346"/>
                      <a:pt x="17574" y="334"/>
                      <a:pt x="17789" y="322"/>
                    </a:cubicBezTo>
                    <a:cubicBezTo>
                      <a:pt x="18003" y="310"/>
                      <a:pt x="18208" y="301"/>
                      <a:pt x="18414" y="301"/>
                    </a:cubicBezTo>
                    <a:cubicBezTo>
                      <a:pt x="18619" y="301"/>
                      <a:pt x="18825" y="310"/>
                      <a:pt x="19039" y="334"/>
                    </a:cubicBezTo>
                    <a:lnTo>
                      <a:pt x="19063" y="191"/>
                    </a:lnTo>
                    <a:cubicBezTo>
                      <a:pt x="18858" y="163"/>
                      <a:pt x="18655" y="154"/>
                      <a:pt x="18456" y="154"/>
                    </a:cubicBezTo>
                    <a:cubicBezTo>
                      <a:pt x="18228" y="154"/>
                      <a:pt x="18005" y="167"/>
                      <a:pt x="17789" y="179"/>
                    </a:cubicBezTo>
                    <a:cubicBezTo>
                      <a:pt x="17574" y="186"/>
                      <a:pt x="17359" y="196"/>
                      <a:pt x="17140" y="196"/>
                    </a:cubicBezTo>
                    <a:cubicBezTo>
                      <a:pt x="16959" y="196"/>
                      <a:pt x="16775" y="189"/>
                      <a:pt x="16586" y="167"/>
                    </a:cubicBezTo>
                    <a:cubicBezTo>
                      <a:pt x="16441" y="151"/>
                      <a:pt x="16301" y="145"/>
                      <a:pt x="16164" y="145"/>
                    </a:cubicBezTo>
                    <a:cubicBezTo>
                      <a:pt x="15998" y="145"/>
                      <a:pt x="15838" y="154"/>
                      <a:pt x="15681" y="167"/>
                    </a:cubicBezTo>
                    <a:cubicBezTo>
                      <a:pt x="15509" y="181"/>
                      <a:pt x="15346" y="195"/>
                      <a:pt x="15176" y="195"/>
                    </a:cubicBezTo>
                    <a:cubicBezTo>
                      <a:pt x="15052" y="195"/>
                      <a:pt x="14924" y="188"/>
                      <a:pt x="14788" y="167"/>
                    </a:cubicBezTo>
                    <a:cubicBezTo>
                      <a:pt x="14693" y="167"/>
                      <a:pt x="14598" y="132"/>
                      <a:pt x="14503" y="96"/>
                    </a:cubicBezTo>
                    <a:cubicBezTo>
                      <a:pt x="14395" y="48"/>
                      <a:pt x="14288" y="1"/>
                      <a:pt x="14157" y="1"/>
                    </a:cubicBezTo>
                    <a:cubicBezTo>
                      <a:pt x="14026" y="1"/>
                      <a:pt x="13931" y="48"/>
                      <a:pt x="13848" y="96"/>
                    </a:cubicBezTo>
                    <a:cubicBezTo>
                      <a:pt x="13776" y="132"/>
                      <a:pt x="13705" y="167"/>
                      <a:pt x="13610" y="167"/>
                    </a:cubicBezTo>
                    <a:cubicBezTo>
                      <a:pt x="13252" y="167"/>
                      <a:pt x="12776" y="167"/>
                      <a:pt x="12419" y="84"/>
                    </a:cubicBezTo>
                    <a:lnTo>
                      <a:pt x="12407" y="84"/>
                    </a:lnTo>
                    <a:cubicBezTo>
                      <a:pt x="12169" y="84"/>
                      <a:pt x="11919" y="108"/>
                      <a:pt x="11693" y="132"/>
                    </a:cubicBezTo>
                    <a:cubicBezTo>
                      <a:pt x="11466" y="144"/>
                      <a:pt x="11228" y="167"/>
                      <a:pt x="10990" y="167"/>
                    </a:cubicBezTo>
                    <a:cubicBezTo>
                      <a:pt x="10943" y="167"/>
                      <a:pt x="10847" y="132"/>
                      <a:pt x="10776" y="96"/>
                    </a:cubicBezTo>
                    <a:cubicBezTo>
                      <a:pt x="10669" y="48"/>
                      <a:pt x="10574" y="1"/>
                      <a:pt x="10502" y="1"/>
                    </a:cubicBezTo>
                    <a:cubicBezTo>
                      <a:pt x="10431" y="1"/>
                      <a:pt x="10335" y="48"/>
                      <a:pt x="10240" y="96"/>
                    </a:cubicBezTo>
                    <a:cubicBezTo>
                      <a:pt x="10169" y="132"/>
                      <a:pt x="10085" y="167"/>
                      <a:pt x="10038" y="167"/>
                    </a:cubicBezTo>
                    <a:cubicBezTo>
                      <a:pt x="9835" y="167"/>
                      <a:pt x="9621" y="179"/>
                      <a:pt x="9407" y="179"/>
                    </a:cubicBezTo>
                    <a:cubicBezTo>
                      <a:pt x="9175" y="183"/>
                      <a:pt x="8940" y="189"/>
                      <a:pt x="8706" y="189"/>
                    </a:cubicBezTo>
                    <a:cubicBezTo>
                      <a:pt x="8268" y="189"/>
                      <a:pt x="7834" y="169"/>
                      <a:pt x="7430" y="84"/>
                    </a:cubicBezTo>
                    <a:cubicBezTo>
                      <a:pt x="7192" y="84"/>
                      <a:pt x="6942" y="108"/>
                      <a:pt x="6704" y="144"/>
                    </a:cubicBezTo>
                    <a:cubicBezTo>
                      <a:pt x="6470" y="167"/>
                      <a:pt x="6236" y="190"/>
                      <a:pt x="6002" y="190"/>
                    </a:cubicBezTo>
                    <a:cubicBezTo>
                      <a:pt x="5879" y="190"/>
                      <a:pt x="5756" y="184"/>
                      <a:pt x="5632" y="167"/>
                    </a:cubicBezTo>
                    <a:cubicBezTo>
                      <a:pt x="5537" y="167"/>
                      <a:pt x="5466" y="132"/>
                      <a:pt x="5394" y="96"/>
                    </a:cubicBezTo>
                    <a:cubicBezTo>
                      <a:pt x="5311" y="48"/>
                      <a:pt x="5216" y="1"/>
                      <a:pt x="5085" y="1"/>
                    </a:cubicBezTo>
                    <a:cubicBezTo>
                      <a:pt x="4942" y="1"/>
                      <a:pt x="4835" y="48"/>
                      <a:pt x="4739" y="96"/>
                    </a:cubicBezTo>
                    <a:cubicBezTo>
                      <a:pt x="4644" y="132"/>
                      <a:pt x="4549" y="167"/>
                      <a:pt x="4454" y="167"/>
                    </a:cubicBezTo>
                    <a:cubicBezTo>
                      <a:pt x="4097" y="167"/>
                      <a:pt x="3620" y="167"/>
                      <a:pt x="3299" y="84"/>
                    </a:cubicBezTo>
                    <a:lnTo>
                      <a:pt x="3287" y="84"/>
                    </a:lnTo>
                    <a:cubicBezTo>
                      <a:pt x="3049" y="84"/>
                      <a:pt x="2799" y="108"/>
                      <a:pt x="2549" y="132"/>
                    </a:cubicBezTo>
                    <a:cubicBezTo>
                      <a:pt x="2311" y="144"/>
                      <a:pt x="2072" y="167"/>
                      <a:pt x="1834" y="167"/>
                    </a:cubicBezTo>
                    <a:cubicBezTo>
                      <a:pt x="1787" y="167"/>
                      <a:pt x="1727" y="132"/>
                      <a:pt x="1668" y="96"/>
                    </a:cubicBezTo>
                    <a:cubicBezTo>
                      <a:pt x="1584" y="48"/>
                      <a:pt x="1501" y="1"/>
                      <a:pt x="143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17"/>
              <p:cNvSpPr/>
              <p:nvPr/>
            </p:nvSpPr>
            <p:spPr>
              <a:xfrm>
                <a:off x="13971655" y="2737143"/>
                <a:ext cx="226803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5311" extrusionOk="0">
                    <a:moveTo>
                      <a:pt x="2668" y="1"/>
                    </a:moveTo>
                    <a:cubicBezTo>
                      <a:pt x="2584" y="1"/>
                      <a:pt x="2501" y="25"/>
                      <a:pt x="2489" y="60"/>
                    </a:cubicBezTo>
                    <a:lnTo>
                      <a:pt x="36" y="5216"/>
                    </a:lnTo>
                    <a:cubicBezTo>
                      <a:pt x="1" y="5263"/>
                      <a:pt x="72" y="5311"/>
                      <a:pt x="167" y="5311"/>
                    </a:cubicBezTo>
                    <a:cubicBezTo>
                      <a:pt x="274" y="5311"/>
                      <a:pt x="382" y="5263"/>
                      <a:pt x="405" y="5216"/>
                    </a:cubicBezTo>
                    <a:lnTo>
                      <a:pt x="2775" y="60"/>
                    </a:lnTo>
                    <a:cubicBezTo>
                      <a:pt x="2799" y="25"/>
                      <a:pt x="2739" y="1"/>
                      <a:pt x="26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17"/>
              <p:cNvSpPr/>
              <p:nvPr/>
            </p:nvSpPr>
            <p:spPr>
              <a:xfrm>
                <a:off x="14157862" y="2737143"/>
                <a:ext cx="183371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5311" extrusionOk="0">
                    <a:moveTo>
                      <a:pt x="2132" y="1"/>
                    </a:moveTo>
                    <a:cubicBezTo>
                      <a:pt x="2048" y="1"/>
                      <a:pt x="1977" y="25"/>
                      <a:pt x="1965" y="60"/>
                    </a:cubicBezTo>
                    <a:lnTo>
                      <a:pt x="24" y="5216"/>
                    </a:lnTo>
                    <a:cubicBezTo>
                      <a:pt x="1" y="5263"/>
                      <a:pt x="72" y="5311"/>
                      <a:pt x="167" y="5311"/>
                    </a:cubicBezTo>
                    <a:lnTo>
                      <a:pt x="179" y="5311"/>
                    </a:lnTo>
                    <a:cubicBezTo>
                      <a:pt x="274" y="5311"/>
                      <a:pt x="382" y="5263"/>
                      <a:pt x="393" y="5216"/>
                    </a:cubicBezTo>
                    <a:lnTo>
                      <a:pt x="2251" y="60"/>
                    </a:lnTo>
                    <a:cubicBezTo>
                      <a:pt x="2263" y="25"/>
                      <a:pt x="2215" y="1"/>
                      <a:pt x="2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17"/>
              <p:cNvSpPr/>
              <p:nvPr/>
            </p:nvSpPr>
            <p:spPr>
              <a:xfrm>
                <a:off x="14344069" y="2737143"/>
                <a:ext cx="140911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5311" extrusionOk="0">
                    <a:moveTo>
                      <a:pt x="1596" y="1"/>
                    </a:moveTo>
                    <a:cubicBezTo>
                      <a:pt x="1524" y="1"/>
                      <a:pt x="1453" y="25"/>
                      <a:pt x="1441" y="60"/>
                    </a:cubicBezTo>
                    <a:lnTo>
                      <a:pt x="24" y="5216"/>
                    </a:lnTo>
                    <a:cubicBezTo>
                      <a:pt x="0" y="5263"/>
                      <a:pt x="72" y="5311"/>
                      <a:pt x="179" y="5311"/>
                    </a:cubicBezTo>
                    <a:cubicBezTo>
                      <a:pt x="286" y="5311"/>
                      <a:pt x="381" y="5263"/>
                      <a:pt x="393" y="5216"/>
                    </a:cubicBezTo>
                    <a:lnTo>
                      <a:pt x="1727" y="60"/>
                    </a:lnTo>
                    <a:cubicBezTo>
                      <a:pt x="1739" y="25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17"/>
              <p:cNvSpPr/>
              <p:nvPr/>
            </p:nvSpPr>
            <p:spPr>
              <a:xfrm>
                <a:off x="14530276" y="2737143"/>
                <a:ext cx="97479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5311" extrusionOk="0">
                    <a:moveTo>
                      <a:pt x="1060" y="1"/>
                    </a:moveTo>
                    <a:cubicBezTo>
                      <a:pt x="989" y="1"/>
                      <a:pt x="917" y="25"/>
                      <a:pt x="917" y="60"/>
                    </a:cubicBezTo>
                    <a:lnTo>
                      <a:pt x="12" y="5216"/>
                    </a:lnTo>
                    <a:cubicBezTo>
                      <a:pt x="0" y="5263"/>
                      <a:pt x="84" y="5311"/>
                      <a:pt x="179" y="5311"/>
                    </a:cubicBezTo>
                    <a:lnTo>
                      <a:pt x="191" y="5311"/>
                    </a:lnTo>
                    <a:cubicBezTo>
                      <a:pt x="286" y="5311"/>
                      <a:pt x="381" y="5263"/>
                      <a:pt x="381" y="5216"/>
                    </a:cubicBezTo>
                    <a:lnTo>
                      <a:pt x="1203" y="60"/>
                    </a:lnTo>
                    <a:cubicBezTo>
                      <a:pt x="1203" y="25"/>
                      <a:pt x="1143" y="1"/>
                      <a:pt x="107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17"/>
              <p:cNvSpPr/>
              <p:nvPr/>
            </p:nvSpPr>
            <p:spPr>
              <a:xfrm>
                <a:off x="14716483" y="2737143"/>
                <a:ext cx="55019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311" extrusionOk="0">
                    <a:moveTo>
                      <a:pt x="536" y="1"/>
                    </a:moveTo>
                    <a:cubicBezTo>
                      <a:pt x="453" y="1"/>
                      <a:pt x="393" y="25"/>
                      <a:pt x="381" y="60"/>
                    </a:cubicBezTo>
                    <a:lnTo>
                      <a:pt x="12" y="5216"/>
                    </a:lnTo>
                    <a:cubicBezTo>
                      <a:pt x="0" y="5263"/>
                      <a:pt x="84" y="5311"/>
                      <a:pt x="191" y="5311"/>
                    </a:cubicBezTo>
                    <a:cubicBezTo>
                      <a:pt x="286" y="5311"/>
                      <a:pt x="381" y="5263"/>
                      <a:pt x="381" y="5216"/>
                    </a:cubicBezTo>
                    <a:lnTo>
                      <a:pt x="679" y="60"/>
                    </a:lnTo>
                    <a:cubicBezTo>
                      <a:pt x="679" y="25"/>
                      <a:pt x="619" y="1"/>
                      <a:pt x="5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17"/>
              <p:cNvSpPr/>
              <p:nvPr/>
            </p:nvSpPr>
            <p:spPr>
              <a:xfrm>
                <a:off x="14891103" y="2737143"/>
                <a:ext cx="42541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311" extrusionOk="0">
                    <a:moveTo>
                      <a:pt x="143" y="1"/>
                    </a:moveTo>
                    <a:cubicBezTo>
                      <a:pt x="60" y="1"/>
                      <a:pt x="0" y="25"/>
                      <a:pt x="0" y="60"/>
                    </a:cubicBezTo>
                    <a:lnTo>
                      <a:pt x="143" y="5216"/>
                    </a:lnTo>
                    <a:cubicBezTo>
                      <a:pt x="143" y="5263"/>
                      <a:pt x="227" y="5311"/>
                      <a:pt x="334" y="5311"/>
                    </a:cubicBezTo>
                    <a:cubicBezTo>
                      <a:pt x="441" y="5311"/>
                      <a:pt x="524" y="5263"/>
                      <a:pt x="512" y="5216"/>
                    </a:cubicBezTo>
                    <a:lnTo>
                      <a:pt x="286" y="60"/>
                    </a:lnTo>
                    <a:cubicBezTo>
                      <a:pt x="286" y="25"/>
                      <a:pt x="227" y="1"/>
                      <a:pt x="1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17"/>
              <p:cNvSpPr/>
              <p:nvPr/>
            </p:nvSpPr>
            <p:spPr>
              <a:xfrm>
                <a:off x="15034850" y="2737143"/>
                <a:ext cx="85000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5311" extrusionOk="0">
                    <a:moveTo>
                      <a:pt x="131" y="1"/>
                    </a:moveTo>
                    <a:cubicBezTo>
                      <a:pt x="60" y="1"/>
                      <a:pt x="0" y="25"/>
                      <a:pt x="0" y="60"/>
                    </a:cubicBezTo>
                    <a:lnTo>
                      <a:pt x="667" y="5216"/>
                    </a:lnTo>
                    <a:cubicBezTo>
                      <a:pt x="667" y="5263"/>
                      <a:pt x="762" y="5311"/>
                      <a:pt x="858" y="5311"/>
                    </a:cubicBezTo>
                    <a:lnTo>
                      <a:pt x="869" y="5311"/>
                    </a:lnTo>
                    <a:cubicBezTo>
                      <a:pt x="965" y="5311"/>
                      <a:pt x="1048" y="5263"/>
                      <a:pt x="1036" y="5216"/>
                    </a:cubicBezTo>
                    <a:lnTo>
                      <a:pt x="286" y="60"/>
                    </a:lnTo>
                    <a:cubicBezTo>
                      <a:pt x="286" y="25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17"/>
              <p:cNvSpPr/>
              <p:nvPr/>
            </p:nvSpPr>
            <p:spPr>
              <a:xfrm>
                <a:off x="15177625" y="2737143"/>
                <a:ext cx="128352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1" extrusionOk="0">
                    <a:moveTo>
                      <a:pt x="143" y="1"/>
                    </a:moveTo>
                    <a:cubicBezTo>
                      <a:pt x="60" y="1"/>
                      <a:pt x="0" y="25"/>
                      <a:pt x="12" y="60"/>
                    </a:cubicBezTo>
                    <a:lnTo>
                      <a:pt x="1191" y="5216"/>
                    </a:lnTo>
                    <a:cubicBezTo>
                      <a:pt x="1203" y="5263"/>
                      <a:pt x="1298" y="5311"/>
                      <a:pt x="1405" y="5311"/>
                    </a:cubicBezTo>
                    <a:cubicBezTo>
                      <a:pt x="1513" y="5311"/>
                      <a:pt x="1584" y="5263"/>
                      <a:pt x="1560" y="5216"/>
                    </a:cubicBezTo>
                    <a:lnTo>
                      <a:pt x="298" y="60"/>
                    </a:lnTo>
                    <a:cubicBezTo>
                      <a:pt x="286" y="25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17"/>
              <p:cNvSpPr/>
              <p:nvPr/>
            </p:nvSpPr>
            <p:spPr>
              <a:xfrm>
                <a:off x="15321372" y="2737143"/>
                <a:ext cx="170811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5311" extrusionOk="0">
                    <a:moveTo>
                      <a:pt x="131" y="1"/>
                    </a:moveTo>
                    <a:cubicBezTo>
                      <a:pt x="48" y="1"/>
                      <a:pt x="0" y="25"/>
                      <a:pt x="12" y="60"/>
                    </a:cubicBezTo>
                    <a:lnTo>
                      <a:pt x="1715" y="5216"/>
                    </a:lnTo>
                    <a:cubicBezTo>
                      <a:pt x="1727" y="5263"/>
                      <a:pt x="1822" y="5311"/>
                      <a:pt x="1929" y="5311"/>
                    </a:cubicBezTo>
                    <a:cubicBezTo>
                      <a:pt x="2036" y="5311"/>
                      <a:pt x="2108" y="5263"/>
                      <a:pt x="2084" y="5216"/>
                    </a:cubicBezTo>
                    <a:lnTo>
                      <a:pt x="298" y="60"/>
                    </a:lnTo>
                    <a:cubicBezTo>
                      <a:pt x="286" y="25"/>
                      <a:pt x="215" y="1"/>
                      <a:pt x="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17"/>
              <p:cNvSpPr/>
              <p:nvPr/>
            </p:nvSpPr>
            <p:spPr>
              <a:xfrm>
                <a:off x="15464147" y="2737143"/>
                <a:ext cx="214243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2644" h="5311" extrusionOk="0">
                    <a:moveTo>
                      <a:pt x="132" y="1"/>
                    </a:moveTo>
                    <a:cubicBezTo>
                      <a:pt x="60" y="1"/>
                      <a:pt x="1" y="25"/>
                      <a:pt x="13" y="60"/>
                    </a:cubicBezTo>
                    <a:lnTo>
                      <a:pt x="2239" y="5216"/>
                    </a:lnTo>
                    <a:cubicBezTo>
                      <a:pt x="2263" y="5263"/>
                      <a:pt x="2370" y="5311"/>
                      <a:pt x="2465" y="5311"/>
                    </a:cubicBezTo>
                    <a:lnTo>
                      <a:pt x="2477" y="5311"/>
                    </a:lnTo>
                    <a:cubicBezTo>
                      <a:pt x="2572" y="5311"/>
                      <a:pt x="2644" y="5263"/>
                      <a:pt x="2608" y="5216"/>
                    </a:cubicBezTo>
                    <a:lnTo>
                      <a:pt x="310" y="60"/>
                    </a:lnTo>
                    <a:cubicBezTo>
                      <a:pt x="286" y="25"/>
                      <a:pt x="215" y="1"/>
                      <a:pt x="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17"/>
              <p:cNvSpPr/>
              <p:nvPr/>
            </p:nvSpPr>
            <p:spPr>
              <a:xfrm>
                <a:off x="10285277" y="1060389"/>
                <a:ext cx="3043001" cy="1240812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5313" extrusionOk="0">
                    <a:moveTo>
                      <a:pt x="1" y="1"/>
                    </a:moveTo>
                    <a:lnTo>
                      <a:pt x="1" y="15312"/>
                    </a:lnTo>
                    <a:lnTo>
                      <a:pt x="37553" y="15312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17"/>
              <p:cNvSpPr/>
              <p:nvPr/>
            </p:nvSpPr>
            <p:spPr>
              <a:xfrm>
                <a:off x="10285277" y="1133721"/>
                <a:ext cx="3043001" cy="29146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3597" extrusionOk="0">
                    <a:moveTo>
                      <a:pt x="1" y="1"/>
                    </a:moveTo>
                    <a:lnTo>
                      <a:pt x="1" y="3596"/>
                    </a:lnTo>
                    <a:lnTo>
                      <a:pt x="37553" y="3596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17"/>
              <p:cNvSpPr/>
              <p:nvPr/>
            </p:nvSpPr>
            <p:spPr>
              <a:xfrm>
                <a:off x="10285277" y="2152511"/>
                <a:ext cx="3043001" cy="148690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835" extrusionOk="0">
                    <a:moveTo>
                      <a:pt x="1" y="1"/>
                    </a:moveTo>
                    <a:lnTo>
                      <a:pt x="1" y="1834"/>
                    </a:lnTo>
                    <a:lnTo>
                      <a:pt x="37553" y="1834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17"/>
              <p:cNvSpPr/>
              <p:nvPr/>
            </p:nvSpPr>
            <p:spPr>
              <a:xfrm>
                <a:off x="10428051" y="1455977"/>
                <a:ext cx="1064248" cy="615585"/>
              </a:xfrm>
              <a:custGeom>
                <a:avLst/>
                <a:gdLst/>
                <a:ahLst/>
                <a:cxnLst/>
                <a:rect l="l" t="t" r="r" b="b"/>
                <a:pathLst>
                  <a:path w="13134" h="7597" extrusionOk="0">
                    <a:moveTo>
                      <a:pt x="1" y="0"/>
                    </a:moveTo>
                    <a:lnTo>
                      <a:pt x="1" y="7596"/>
                    </a:lnTo>
                    <a:lnTo>
                      <a:pt x="13134" y="7596"/>
                    </a:lnTo>
                    <a:lnTo>
                      <a:pt x="1313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17"/>
              <p:cNvSpPr/>
              <p:nvPr/>
            </p:nvSpPr>
            <p:spPr>
              <a:xfrm>
                <a:off x="10468647" y="1493575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17"/>
              <p:cNvSpPr/>
              <p:nvPr/>
            </p:nvSpPr>
            <p:spPr>
              <a:xfrm>
                <a:off x="10809136" y="1493575"/>
                <a:ext cx="302080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17"/>
              <p:cNvSpPr/>
              <p:nvPr/>
            </p:nvSpPr>
            <p:spPr>
              <a:xfrm>
                <a:off x="11149705" y="1493575"/>
                <a:ext cx="302080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17"/>
              <p:cNvSpPr/>
              <p:nvPr/>
            </p:nvSpPr>
            <p:spPr>
              <a:xfrm>
                <a:off x="10468647" y="1493575"/>
                <a:ext cx="301999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966" extrusionOk="0">
                    <a:moveTo>
                      <a:pt x="0" y="1"/>
                    </a:moveTo>
                    <a:lnTo>
                      <a:pt x="0" y="965"/>
                    </a:lnTo>
                    <a:lnTo>
                      <a:pt x="3727" y="965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17"/>
              <p:cNvSpPr/>
              <p:nvPr/>
            </p:nvSpPr>
            <p:spPr>
              <a:xfrm>
                <a:off x="10809136" y="1493575"/>
                <a:ext cx="302080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17"/>
              <p:cNvSpPr/>
              <p:nvPr/>
            </p:nvSpPr>
            <p:spPr>
              <a:xfrm>
                <a:off x="11149705" y="1493575"/>
                <a:ext cx="302080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17"/>
              <p:cNvSpPr/>
              <p:nvPr/>
            </p:nvSpPr>
            <p:spPr>
              <a:xfrm>
                <a:off x="10468647" y="1780097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17"/>
              <p:cNvSpPr/>
              <p:nvPr/>
            </p:nvSpPr>
            <p:spPr>
              <a:xfrm>
                <a:off x="10809136" y="1780097"/>
                <a:ext cx="302080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17"/>
              <p:cNvSpPr/>
              <p:nvPr/>
            </p:nvSpPr>
            <p:spPr>
              <a:xfrm>
                <a:off x="11149705" y="1780097"/>
                <a:ext cx="302080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17"/>
              <p:cNvSpPr/>
              <p:nvPr/>
            </p:nvSpPr>
            <p:spPr>
              <a:xfrm>
                <a:off x="12113556" y="1455977"/>
                <a:ext cx="1063195" cy="61558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597" extrusionOk="0">
                    <a:moveTo>
                      <a:pt x="0" y="0"/>
                    </a:moveTo>
                    <a:lnTo>
                      <a:pt x="0" y="7596"/>
                    </a:lnTo>
                    <a:lnTo>
                      <a:pt x="13121" y="7596"/>
                    </a:lnTo>
                    <a:lnTo>
                      <a:pt x="1312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17"/>
              <p:cNvSpPr/>
              <p:nvPr/>
            </p:nvSpPr>
            <p:spPr>
              <a:xfrm>
                <a:off x="12153099" y="1493575"/>
                <a:ext cx="302971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17"/>
              <p:cNvSpPr/>
              <p:nvPr/>
            </p:nvSpPr>
            <p:spPr>
              <a:xfrm>
                <a:off x="12494641" y="1493575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17"/>
              <p:cNvSpPr/>
              <p:nvPr/>
            </p:nvSpPr>
            <p:spPr>
              <a:xfrm>
                <a:off x="12835210" y="1493575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17"/>
              <p:cNvSpPr/>
              <p:nvPr/>
            </p:nvSpPr>
            <p:spPr>
              <a:xfrm>
                <a:off x="12153099" y="1493575"/>
                <a:ext cx="302971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39" y="1013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17"/>
              <p:cNvSpPr/>
              <p:nvPr/>
            </p:nvSpPr>
            <p:spPr>
              <a:xfrm>
                <a:off x="12494641" y="1493575"/>
                <a:ext cx="301999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7" name="Google Shape;6367;p17"/>
              <p:cNvSpPr/>
              <p:nvPr/>
            </p:nvSpPr>
            <p:spPr>
              <a:xfrm>
                <a:off x="12835210" y="1493575"/>
                <a:ext cx="301999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8" name="Google Shape;6368;p17"/>
              <p:cNvSpPr/>
              <p:nvPr/>
            </p:nvSpPr>
            <p:spPr>
              <a:xfrm>
                <a:off x="12153099" y="1780097"/>
                <a:ext cx="302971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17"/>
              <p:cNvSpPr/>
              <p:nvPr/>
            </p:nvSpPr>
            <p:spPr>
              <a:xfrm>
                <a:off x="12494641" y="1780097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17"/>
              <p:cNvSpPr/>
              <p:nvPr/>
            </p:nvSpPr>
            <p:spPr>
              <a:xfrm>
                <a:off x="12835210" y="1780097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17"/>
              <p:cNvSpPr/>
              <p:nvPr/>
            </p:nvSpPr>
            <p:spPr>
              <a:xfrm>
                <a:off x="10322956" y="1255266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17"/>
              <p:cNvSpPr/>
              <p:nvPr/>
            </p:nvSpPr>
            <p:spPr>
              <a:xfrm>
                <a:off x="10499520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17"/>
              <p:cNvSpPr/>
              <p:nvPr/>
            </p:nvSpPr>
            <p:spPr>
              <a:xfrm>
                <a:off x="10676003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17"/>
              <p:cNvSpPr/>
              <p:nvPr/>
            </p:nvSpPr>
            <p:spPr>
              <a:xfrm>
                <a:off x="10851595" y="1255266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17"/>
              <p:cNvSpPr/>
              <p:nvPr/>
            </p:nvSpPr>
            <p:spPr>
              <a:xfrm>
                <a:off x="11028160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17"/>
              <p:cNvSpPr/>
              <p:nvPr/>
            </p:nvSpPr>
            <p:spPr>
              <a:xfrm>
                <a:off x="11204724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17"/>
              <p:cNvSpPr/>
              <p:nvPr/>
            </p:nvSpPr>
            <p:spPr>
              <a:xfrm>
                <a:off x="11380316" y="1255266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17"/>
              <p:cNvSpPr/>
              <p:nvPr/>
            </p:nvSpPr>
            <p:spPr>
              <a:xfrm>
                <a:off x="11556880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17"/>
              <p:cNvSpPr/>
              <p:nvPr/>
            </p:nvSpPr>
            <p:spPr>
              <a:xfrm>
                <a:off x="11733445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17"/>
              <p:cNvSpPr/>
              <p:nvPr/>
            </p:nvSpPr>
            <p:spPr>
              <a:xfrm>
                <a:off x="11909037" y="1255266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17"/>
              <p:cNvSpPr/>
              <p:nvPr/>
            </p:nvSpPr>
            <p:spPr>
              <a:xfrm>
                <a:off x="12085520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17"/>
              <p:cNvSpPr/>
              <p:nvPr/>
            </p:nvSpPr>
            <p:spPr>
              <a:xfrm>
                <a:off x="12262084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17"/>
              <p:cNvSpPr/>
              <p:nvPr/>
            </p:nvSpPr>
            <p:spPr>
              <a:xfrm>
                <a:off x="12437676" y="1255266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17"/>
              <p:cNvSpPr/>
              <p:nvPr/>
            </p:nvSpPr>
            <p:spPr>
              <a:xfrm>
                <a:off x="12614241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17"/>
              <p:cNvSpPr/>
              <p:nvPr/>
            </p:nvSpPr>
            <p:spPr>
              <a:xfrm>
                <a:off x="12790805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17"/>
              <p:cNvSpPr/>
              <p:nvPr/>
            </p:nvSpPr>
            <p:spPr>
              <a:xfrm>
                <a:off x="12966397" y="1255266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17"/>
              <p:cNvSpPr/>
              <p:nvPr/>
            </p:nvSpPr>
            <p:spPr>
              <a:xfrm>
                <a:off x="13142962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17"/>
              <p:cNvSpPr/>
              <p:nvPr/>
            </p:nvSpPr>
            <p:spPr>
              <a:xfrm>
                <a:off x="10091372" y="454528"/>
                <a:ext cx="3430810" cy="731377"/>
              </a:xfrm>
              <a:custGeom>
                <a:avLst/>
                <a:gdLst/>
                <a:ahLst/>
                <a:cxnLst/>
                <a:rect l="l" t="t" r="r" b="b"/>
                <a:pathLst>
                  <a:path w="42340" h="9026" extrusionOk="0">
                    <a:moveTo>
                      <a:pt x="5680" y="1"/>
                    </a:moveTo>
                    <a:lnTo>
                      <a:pt x="5085" y="882"/>
                    </a:lnTo>
                    <a:lnTo>
                      <a:pt x="4906" y="1144"/>
                    </a:lnTo>
                    <a:lnTo>
                      <a:pt x="4442" y="1846"/>
                    </a:lnTo>
                    <a:lnTo>
                      <a:pt x="4251" y="2132"/>
                    </a:lnTo>
                    <a:lnTo>
                      <a:pt x="3549" y="3192"/>
                    </a:lnTo>
                    <a:lnTo>
                      <a:pt x="2775" y="4346"/>
                    </a:lnTo>
                    <a:lnTo>
                      <a:pt x="1941" y="5608"/>
                    </a:lnTo>
                    <a:lnTo>
                      <a:pt x="1013" y="6990"/>
                    </a:lnTo>
                    <a:lnTo>
                      <a:pt x="1" y="8502"/>
                    </a:lnTo>
                    <a:lnTo>
                      <a:pt x="60" y="8502"/>
                    </a:lnTo>
                    <a:cubicBezTo>
                      <a:pt x="13" y="8811"/>
                      <a:pt x="310" y="9026"/>
                      <a:pt x="846" y="9026"/>
                    </a:cubicBezTo>
                    <a:cubicBezTo>
                      <a:pt x="1310" y="9026"/>
                      <a:pt x="1822" y="8847"/>
                      <a:pt x="2168" y="8597"/>
                    </a:cubicBezTo>
                    <a:cubicBezTo>
                      <a:pt x="2203" y="8847"/>
                      <a:pt x="2501" y="9026"/>
                      <a:pt x="2977" y="9026"/>
                    </a:cubicBezTo>
                    <a:cubicBezTo>
                      <a:pt x="3454" y="9026"/>
                      <a:pt x="3954" y="8847"/>
                      <a:pt x="4275" y="8597"/>
                    </a:cubicBezTo>
                    <a:cubicBezTo>
                      <a:pt x="4335" y="8847"/>
                      <a:pt x="4644" y="9026"/>
                      <a:pt x="5120" y="9026"/>
                    </a:cubicBezTo>
                    <a:cubicBezTo>
                      <a:pt x="5585" y="9026"/>
                      <a:pt x="6073" y="8847"/>
                      <a:pt x="6382" y="8597"/>
                    </a:cubicBezTo>
                    <a:cubicBezTo>
                      <a:pt x="6454" y="8847"/>
                      <a:pt x="6775" y="9026"/>
                      <a:pt x="7252" y="9026"/>
                    </a:cubicBezTo>
                    <a:cubicBezTo>
                      <a:pt x="7728" y="9026"/>
                      <a:pt x="8204" y="8847"/>
                      <a:pt x="8490" y="8597"/>
                    </a:cubicBezTo>
                    <a:cubicBezTo>
                      <a:pt x="8585" y="8847"/>
                      <a:pt x="8918" y="9026"/>
                      <a:pt x="9395" y="9026"/>
                    </a:cubicBezTo>
                    <a:cubicBezTo>
                      <a:pt x="9859" y="9026"/>
                      <a:pt x="10323" y="8847"/>
                      <a:pt x="10597" y="8597"/>
                    </a:cubicBezTo>
                    <a:cubicBezTo>
                      <a:pt x="10704" y="8847"/>
                      <a:pt x="11050" y="9026"/>
                      <a:pt x="11526" y="9026"/>
                    </a:cubicBezTo>
                    <a:cubicBezTo>
                      <a:pt x="12002" y="9026"/>
                      <a:pt x="12455" y="8847"/>
                      <a:pt x="12705" y="8597"/>
                    </a:cubicBezTo>
                    <a:cubicBezTo>
                      <a:pt x="12836" y="8847"/>
                      <a:pt x="13193" y="9026"/>
                      <a:pt x="13669" y="9026"/>
                    </a:cubicBezTo>
                    <a:cubicBezTo>
                      <a:pt x="14133" y="9026"/>
                      <a:pt x="14574" y="8847"/>
                      <a:pt x="14812" y="8597"/>
                    </a:cubicBezTo>
                    <a:cubicBezTo>
                      <a:pt x="14955" y="8847"/>
                      <a:pt x="15324" y="9026"/>
                      <a:pt x="15800" y="9026"/>
                    </a:cubicBezTo>
                    <a:cubicBezTo>
                      <a:pt x="16277" y="9026"/>
                      <a:pt x="16705" y="8847"/>
                      <a:pt x="16931" y="8597"/>
                    </a:cubicBezTo>
                    <a:cubicBezTo>
                      <a:pt x="17086" y="8847"/>
                      <a:pt x="17467" y="9026"/>
                      <a:pt x="17943" y="9026"/>
                    </a:cubicBezTo>
                    <a:cubicBezTo>
                      <a:pt x="18408" y="9026"/>
                      <a:pt x="18824" y="8847"/>
                      <a:pt x="19039" y="8597"/>
                    </a:cubicBezTo>
                    <a:cubicBezTo>
                      <a:pt x="19205" y="8847"/>
                      <a:pt x="19598" y="9026"/>
                      <a:pt x="20075" y="9026"/>
                    </a:cubicBezTo>
                    <a:cubicBezTo>
                      <a:pt x="20551" y="9026"/>
                      <a:pt x="20956" y="8847"/>
                      <a:pt x="21146" y="8597"/>
                    </a:cubicBezTo>
                    <a:cubicBezTo>
                      <a:pt x="21337" y="8847"/>
                      <a:pt x="21742" y="9026"/>
                      <a:pt x="22218" y="9026"/>
                    </a:cubicBezTo>
                    <a:cubicBezTo>
                      <a:pt x="22682" y="9026"/>
                      <a:pt x="23087" y="8847"/>
                      <a:pt x="23254" y="8597"/>
                    </a:cubicBezTo>
                    <a:cubicBezTo>
                      <a:pt x="23456" y="8847"/>
                      <a:pt x="23873" y="9026"/>
                      <a:pt x="24349" y="9026"/>
                    </a:cubicBezTo>
                    <a:cubicBezTo>
                      <a:pt x="24825" y="9026"/>
                      <a:pt x="25206" y="8847"/>
                      <a:pt x="25361" y="8597"/>
                    </a:cubicBezTo>
                    <a:cubicBezTo>
                      <a:pt x="25587" y="8847"/>
                      <a:pt x="26016" y="9026"/>
                      <a:pt x="26492" y="9026"/>
                    </a:cubicBezTo>
                    <a:cubicBezTo>
                      <a:pt x="26956" y="9026"/>
                      <a:pt x="27337" y="8847"/>
                      <a:pt x="27468" y="8597"/>
                    </a:cubicBezTo>
                    <a:cubicBezTo>
                      <a:pt x="27707" y="8847"/>
                      <a:pt x="28147" y="9026"/>
                      <a:pt x="28623" y="9026"/>
                    </a:cubicBezTo>
                    <a:cubicBezTo>
                      <a:pt x="29100" y="9026"/>
                      <a:pt x="29457" y="8847"/>
                      <a:pt x="29576" y="8597"/>
                    </a:cubicBezTo>
                    <a:cubicBezTo>
                      <a:pt x="29838" y="8847"/>
                      <a:pt x="30290" y="9026"/>
                      <a:pt x="30766" y="9026"/>
                    </a:cubicBezTo>
                    <a:cubicBezTo>
                      <a:pt x="31231" y="9026"/>
                      <a:pt x="31588" y="8847"/>
                      <a:pt x="31695" y="8597"/>
                    </a:cubicBezTo>
                    <a:cubicBezTo>
                      <a:pt x="31957" y="8847"/>
                      <a:pt x="32433" y="9026"/>
                      <a:pt x="32898" y="9026"/>
                    </a:cubicBezTo>
                    <a:cubicBezTo>
                      <a:pt x="33374" y="9026"/>
                      <a:pt x="33707" y="8847"/>
                      <a:pt x="33803" y="8597"/>
                    </a:cubicBezTo>
                    <a:cubicBezTo>
                      <a:pt x="34088" y="8847"/>
                      <a:pt x="34565" y="9026"/>
                      <a:pt x="35041" y="9026"/>
                    </a:cubicBezTo>
                    <a:cubicBezTo>
                      <a:pt x="35505" y="9026"/>
                      <a:pt x="35839" y="8847"/>
                      <a:pt x="35910" y="8597"/>
                    </a:cubicBezTo>
                    <a:cubicBezTo>
                      <a:pt x="36208" y="8847"/>
                      <a:pt x="36708" y="9026"/>
                      <a:pt x="37172" y="9026"/>
                    </a:cubicBezTo>
                    <a:cubicBezTo>
                      <a:pt x="37648" y="9026"/>
                      <a:pt x="37958" y="8847"/>
                      <a:pt x="38017" y="8597"/>
                    </a:cubicBezTo>
                    <a:cubicBezTo>
                      <a:pt x="38339" y="8847"/>
                      <a:pt x="38839" y="9026"/>
                      <a:pt x="39315" y="9026"/>
                    </a:cubicBezTo>
                    <a:cubicBezTo>
                      <a:pt x="39779" y="9026"/>
                      <a:pt x="40089" y="8847"/>
                      <a:pt x="40125" y="8597"/>
                    </a:cubicBezTo>
                    <a:cubicBezTo>
                      <a:pt x="40470" y="8847"/>
                      <a:pt x="40982" y="9026"/>
                      <a:pt x="41446" y="9026"/>
                    </a:cubicBezTo>
                    <a:cubicBezTo>
                      <a:pt x="41982" y="9026"/>
                      <a:pt x="42280" y="8811"/>
                      <a:pt x="42232" y="8502"/>
                    </a:cubicBezTo>
                    <a:lnTo>
                      <a:pt x="42339" y="8502"/>
                    </a:lnTo>
                    <a:lnTo>
                      <a:pt x="41315" y="6990"/>
                    </a:lnTo>
                    <a:lnTo>
                      <a:pt x="40399" y="5608"/>
                    </a:lnTo>
                    <a:lnTo>
                      <a:pt x="39565" y="4346"/>
                    </a:lnTo>
                    <a:lnTo>
                      <a:pt x="38791" y="3192"/>
                    </a:lnTo>
                    <a:lnTo>
                      <a:pt x="38077" y="2132"/>
                    </a:lnTo>
                    <a:lnTo>
                      <a:pt x="37886" y="1846"/>
                    </a:lnTo>
                    <a:lnTo>
                      <a:pt x="37434" y="1144"/>
                    </a:lnTo>
                    <a:lnTo>
                      <a:pt x="37255" y="882"/>
                    </a:lnTo>
                    <a:lnTo>
                      <a:pt x="3666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17"/>
              <p:cNvSpPr/>
              <p:nvPr/>
            </p:nvSpPr>
            <p:spPr>
              <a:xfrm>
                <a:off x="10160815" y="1029517"/>
                <a:ext cx="3289008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40590" h="620" extrusionOk="0">
                    <a:moveTo>
                      <a:pt x="37" y="1"/>
                    </a:moveTo>
                    <a:lnTo>
                      <a:pt x="37" y="60"/>
                    </a:lnTo>
                    <a:lnTo>
                      <a:pt x="13" y="60"/>
                    </a:lnTo>
                    <a:cubicBezTo>
                      <a:pt x="1" y="179"/>
                      <a:pt x="37" y="287"/>
                      <a:pt x="108" y="382"/>
                    </a:cubicBezTo>
                    <a:cubicBezTo>
                      <a:pt x="251" y="537"/>
                      <a:pt x="513" y="620"/>
                      <a:pt x="858" y="620"/>
                    </a:cubicBezTo>
                    <a:cubicBezTo>
                      <a:pt x="1263" y="620"/>
                      <a:pt x="1739" y="489"/>
                      <a:pt x="2073" y="275"/>
                    </a:cubicBezTo>
                    <a:cubicBezTo>
                      <a:pt x="2180" y="489"/>
                      <a:pt x="2477" y="620"/>
                      <a:pt x="2894" y="620"/>
                    </a:cubicBezTo>
                    <a:cubicBezTo>
                      <a:pt x="3311" y="620"/>
                      <a:pt x="3775" y="489"/>
                      <a:pt x="4097" y="275"/>
                    </a:cubicBezTo>
                    <a:cubicBezTo>
                      <a:pt x="4216" y="489"/>
                      <a:pt x="4525" y="620"/>
                      <a:pt x="4942" y="620"/>
                    </a:cubicBezTo>
                    <a:cubicBezTo>
                      <a:pt x="5359" y="620"/>
                      <a:pt x="5811" y="489"/>
                      <a:pt x="6121" y="275"/>
                    </a:cubicBezTo>
                    <a:cubicBezTo>
                      <a:pt x="6252" y="489"/>
                      <a:pt x="6573" y="620"/>
                      <a:pt x="6990" y="620"/>
                    </a:cubicBezTo>
                    <a:cubicBezTo>
                      <a:pt x="7407" y="620"/>
                      <a:pt x="7847" y="489"/>
                      <a:pt x="8145" y="275"/>
                    </a:cubicBezTo>
                    <a:cubicBezTo>
                      <a:pt x="8288" y="489"/>
                      <a:pt x="8621" y="620"/>
                      <a:pt x="9038" y="620"/>
                    </a:cubicBezTo>
                    <a:cubicBezTo>
                      <a:pt x="9455" y="620"/>
                      <a:pt x="9883" y="489"/>
                      <a:pt x="10169" y="275"/>
                    </a:cubicBezTo>
                    <a:cubicBezTo>
                      <a:pt x="10324" y="489"/>
                      <a:pt x="10657" y="620"/>
                      <a:pt x="11086" y="620"/>
                    </a:cubicBezTo>
                    <a:cubicBezTo>
                      <a:pt x="11502" y="620"/>
                      <a:pt x="11919" y="489"/>
                      <a:pt x="12193" y="263"/>
                    </a:cubicBezTo>
                    <a:cubicBezTo>
                      <a:pt x="12360" y="489"/>
                      <a:pt x="12705" y="620"/>
                      <a:pt x="13134" y="620"/>
                    </a:cubicBezTo>
                    <a:cubicBezTo>
                      <a:pt x="13550" y="620"/>
                      <a:pt x="13955" y="489"/>
                      <a:pt x="14217" y="263"/>
                    </a:cubicBezTo>
                    <a:cubicBezTo>
                      <a:pt x="14396" y="489"/>
                      <a:pt x="14753" y="620"/>
                      <a:pt x="15170" y="620"/>
                    </a:cubicBezTo>
                    <a:cubicBezTo>
                      <a:pt x="15586" y="620"/>
                      <a:pt x="16003" y="489"/>
                      <a:pt x="16241" y="263"/>
                    </a:cubicBezTo>
                    <a:cubicBezTo>
                      <a:pt x="16432" y="489"/>
                      <a:pt x="16801" y="620"/>
                      <a:pt x="17217" y="620"/>
                    </a:cubicBezTo>
                    <a:cubicBezTo>
                      <a:pt x="17646" y="620"/>
                      <a:pt x="18039" y="489"/>
                      <a:pt x="18265" y="263"/>
                    </a:cubicBezTo>
                    <a:cubicBezTo>
                      <a:pt x="18468" y="489"/>
                      <a:pt x="18849" y="620"/>
                      <a:pt x="19265" y="620"/>
                    </a:cubicBezTo>
                    <a:cubicBezTo>
                      <a:pt x="19694" y="620"/>
                      <a:pt x="20075" y="489"/>
                      <a:pt x="20289" y="263"/>
                    </a:cubicBezTo>
                    <a:cubicBezTo>
                      <a:pt x="20504" y="489"/>
                      <a:pt x="20885" y="620"/>
                      <a:pt x="21313" y="620"/>
                    </a:cubicBezTo>
                    <a:cubicBezTo>
                      <a:pt x="21730" y="620"/>
                      <a:pt x="22111" y="489"/>
                      <a:pt x="22313" y="263"/>
                    </a:cubicBezTo>
                    <a:cubicBezTo>
                      <a:pt x="22539" y="489"/>
                      <a:pt x="22932" y="620"/>
                      <a:pt x="23361" y="620"/>
                    </a:cubicBezTo>
                    <a:cubicBezTo>
                      <a:pt x="23778" y="620"/>
                      <a:pt x="24147" y="489"/>
                      <a:pt x="24337" y="263"/>
                    </a:cubicBezTo>
                    <a:cubicBezTo>
                      <a:pt x="24575" y="489"/>
                      <a:pt x="24992" y="620"/>
                      <a:pt x="25409" y="620"/>
                    </a:cubicBezTo>
                    <a:cubicBezTo>
                      <a:pt x="25826" y="620"/>
                      <a:pt x="26183" y="489"/>
                      <a:pt x="26361" y="263"/>
                    </a:cubicBezTo>
                    <a:cubicBezTo>
                      <a:pt x="26623" y="489"/>
                      <a:pt x="27028" y="620"/>
                      <a:pt x="27445" y="620"/>
                    </a:cubicBezTo>
                    <a:cubicBezTo>
                      <a:pt x="27873" y="620"/>
                      <a:pt x="28219" y="489"/>
                      <a:pt x="28385" y="263"/>
                    </a:cubicBezTo>
                    <a:cubicBezTo>
                      <a:pt x="28659" y="489"/>
                      <a:pt x="29076" y="620"/>
                      <a:pt x="29493" y="620"/>
                    </a:cubicBezTo>
                    <a:cubicBezTo>
                      <a:pt x="29909" y="620"/>
                      <a:pt x="30255" y="489"/>
                      <a:pt x="30410" y="275"/>
                    </a:cubicBezTo>
                    <a:cubicBezTo>
                      <a:pt x="30695" y="489"/>
                      <a:pt x="31124" y="620"/>
                      <a:pt x="31541" y="620"/>
                    </a:cubicBezTo>
                    <a:cubicBezTo>
                      <a:pt x="31957" y="620"/>
                      <a:pt x="32291" y="489"/>
                      <a:pt x="32434" y="275"/>
                    </a:cubicBezTo>
                    <a:cubicBezTo>
                      <a:pt x="32731" y="489"/>
                      <a:pt x="33172" y="620"/>
                      <a:pt x="33588" y="620"/>
                    </a:cubicBezTo>
                    <a:cubicBezTo>
                      <a:pt x="34005" y="620"/>
                      <a:pt x="34327" y="489"/>
                      <a:pt x="34458" y="275"/>
                    </a:cubicBezTo>
                    <a:cubicBezTo>
                      <a:pt x="34767" y="489"/>
                      <a:pt x="35220" y="620"/>
                      <a:pt x="35636" y="620"/>
                    </a:cubicBezTo>
                    <a:cubicBezTo>
                      <a:pt x="36053" y="620"/>
                      <a:pt x="36363" y="489"/>
                      <a:pt x="36482" y="275"/>
                    </a:cubicBezTo>
                    <a:cubicBezTo>
                      <a:pt x="36803" y="489"/>
                      <a:pt x="37268" y="620"/>
                      <a:pt x="37672" y="620"/>
                    </a:cubicBezTo>
                    <a:cubicBezTo>
                      <a:pt x="38101" y="620"/>
                      <a:pt x="38399" y="489"/>
                      <a:pt x="38506" y="275"/>
                    </a:cubicBezTo>
                    <a:cubicBezTo>
                      <a:pt x="38839" y="489"/>
                      <a:pt x="39315" y="620"/>
                      <a:pt x="39720" y="620"/>
                    </a:cubicBezTo>
                    <a:cubicBezTo>
                      <a:pt x="40065" y="620"/>
                      <a:pt x="40327" y="537"/>
                      <a:pt x="40470" y="382"/>
                    </a:cubicBezTo>
                    <a:cubicBezTo>
                      <a:pt x="40530" y="310"/>
                      <a:pt x="40554" y="227"/>
                      <a:pt x="40566" y="144"/>
                    </a:cubicBezTo>
                    <a:lnTo>
                      <a:pt x="40589" y="144"/>
                    </a:lnTo>
                    <a:lnTo>
                      <a:pt x="40589" y="1"/>
                    </a:lnTo>
                    <a:lnTo>
                      <a:pt x="40399" y="1"/>
                    </a:lnTo>
                    <a:lnTo>
                      <a:pt x="40411" y="84"/>
                    </a:lnTo>
                    <a:cubicBezTo>
                      <a:pt x="40423" y="156"/>
                      <a:pt x="40399" y="227"/>
                      <a:pt x="40351" y="275"/>
                    </a:cubicBezTo>
                    <a:cubicBezTo>
                      <a:pt x="40244" y="406"/>
                      <a:pt x="40018" y="477"/>
                      <a:pt x="39720" y="477"/>
                    </a:cubicBezTo>
                    <a:cubicBezTo>
                      <a:pt x="39303" y="477"/>
                      <a:pt x="38827" y="322"/>
                      <a:pt x="38506" y="96"/>
                    </a:cubicBezTo>
                    <a:lnTo>
                      <a:pt x="38411" y="25"/>
                    </a:lnTo>
                    <a:lnTo>
                      <a:pt x="38399" y="144"/>
                    </a:lnTo>
                    <a:cubicBezTo>
                      <a:pt x="38351" y="346"/>
                      <a:pt x="38077" y="477"/>
                      <a:pt x="37672" y="477"/>
                    </a:cubicBezTo>
                    <a:cubicBezTo>
                      <a:pt x="37256" y="477"/>
                      <a:pt x="36791" y="322"/>
                      <a:pt x="36494" y="96"/>
                    </a:cubicBezTo>
                    <a:lnTo>
                      <a:pt x="36398" y="25"/>
                    </a:lnTo>
                    <a:lnTo>
                      <a:pt x="36375" y="132"/>
                    </a:lnTo>
                    <a:cubicBezTo>
                      <a:pt x="36327" y="346"/>
                      <a:pt x="36029" y="477"/>
                      <a:pt x="35636" y="477"/>
                    </a:cubicBezTo>
                    <a:cubicBezTo>
                      <a:pt x="35208" y="477"/>
                      <a:pt x="34755" y="322"/>
                      <a:pt x="34470" y="96"/>
                    </a:cubicBezTo>
                    <a:lnTo>
                      <a:pt x="34386" y="25"/>
                    </a:lnTo>
                    <a:lnTo>
                      <a:pt x="34362" y="132"/>
                    </a:lnTo>
                    <a:cubicBezTo>
                      <a:pt x="34291" y="334"/>
                      <a:pt x="33993" y="477"/>
                      <a:pt x="33588" y="477"/>
                    </a:cubicBezTo>
                    <a:cubicBezTo>
                      <a:pt x="33172" y="477"/>
                      <a:pt x="32719" y="322"/>
                      <a:pt x="32457" y="96"/>
                    </a:cubicBezTo>
                    <a:lnTo>
                      <a:pt x="32374" y="36"/>
                    </a:lnTo>
                    <a:lnTo>
                      <a:pt x="32338" y="132"/>
                    </a:lnTo>
                    <a:cubicBezTo>
                      <a:pt x="32255" y="334"/>
                      <a:pt x="31945" y="477"/>
                      <a:pt x="31541" y="477"/>
                    </a:cubicBezTo>
                    <a:cubicBezTo>
                      <a:pt x="31124" y="477"/>
                      <a:pt x="30695" y="322"/>
                      <a:pt x="30433" y="96"/>
                    </a:cubicBezTo>
                    <a:lnTo>
                      <a:pt x="30362" y="36"/>
                    </a:lnTo>
                    <a:lnTo>
                      <a:pt x="30326" y="120"/>
                    </a:lnTo>
                    <a:cubicBezTo>
                      <a:pt x="30219" y="334"/>
                      <a:pt x="29898" y="477"/>
                      <a:pt x="29493" y="477"/>
                    </a:cubicBezTo>
                    <a:cubicBezTo>
                      <a:pt x="29076" y="477"/>
                      <a:pt x="28659" y="322"/>
                      <a:pt x="28421" y="96"/>
                    </a:cubicBezTo>
                    <a:lnTo>
                      <a:pt x="28350" y="36"/>
                    </a:lnTo>
                    <a:lnTo>
                      <a:pt x="28302" y="120"/>
                    </a:lnTo>
                    <a:cubicBezTo>
                      <a:pt x="28195" y="334"/>
                      <a:pt x="27862" y="477"/>
                      <a:pt x="27445" y="477"/>
                    </a:cubicBezTo>
                    <a:cubicBezTo>
                      <a:pt x="27028" y="477"/>
                      <a:pt x="26623" y="322"/>
                      <a:pt x="26397" y="108"/>
                    </a:cubicBezTo>
                    <a:lnTo>
                      <a:pt x="26338" y="36"/>
                    </a:lnTo>
                    <a:lnTo>
                      <a:pt x="26290" y="120"/>
                    </a:lnTo>
                    <a:cubicBezTo>
                      <a:pt x="26159" y="334"/>
                      <a:pt x="25814" y="477"/>
                      <a:pt x="25409" y="477"/>
                    </a:cubicBezTo>
                    <a:cubicBezTo>
                      <a:pt x="24992" y="477"/>
                      <a:pt x="24587" y="334"/>
                      <a:pt x="24385" y="108"/>
                    </a:cubicBezTo>
                    <a:lnTo>
                      <a:pt x="24314" y="36"/>
                    </a:lnTo>
                    <a:lnTo>
                      <a:pt x="24266" y="120"/>
                    </a:lnTo>
                    <a:cubicBezTo>
                      <a:pt x="24123" y="334"/>
                      <a:pt x="23766" y="477"/>
                      <a:pt x="23361" y="477"/>
                    </a:cubicBezTo>
                    <a:cubicBezTo>
                      <a:pt x="22944" y="477"/>
                      <a:pt x="22551" y="334"/>
                      <a:pt x="22361" y="108"/>
                    </a:cubicBezTo>
                    <a:lnTo>
                      <a:pt x="22301" y="36"/>
                    </a:lnTo>
                    <a:lnTo>
                      <a:pt x="22254" y="108"/>
                    </a:lnTo>
                    <a:cubicBezTo>
                      <a:pt x="22087" y="334"/>
                      <a:pt x="21718" y="477"/>
                      <a:pt x="21313" y="477"/>
                    </a:cubicBezTo>
                    <a:cubicBezTo>
                      <a:pt x="20896" y="477"/>
                      <a:pt x="20515" y="334"/>
                      <a:pt x="20349" y="108"/>
                    </a:cubicBezTo>
                    <a:lnTo>
                      <a:pt x="20289" y="36"/>
                    </a:lnTo>
                    <a:lnTo>
                      <a:pt x="20230" y="108"/>
                    </a:lnTo>
                    <a:cubicBezTo>
                      <a:pt x="20063" y="334"/>
                      <a:pt x="19682" y="477"/>
                      <a:pt x="19265" y="477"/>
                    </a:cubicBezTo>
                    <a:cubicBezTo>
                      <a:pt x="18860" y="477"/>
                      <a:pt x="18491" y="334"/>
                      <a:pt x="18325" y="108"/>
                    </a:cubicBezTo>
                    <a:lnTo>
                      <a:pt x="18277" y="36"/>
                    </a:lnTo>
                    <a:lnTo>
                      <a:pt x="18218" y="108"/>
                    </a:lnTo>
                    <a:cubicBezTo>
                      <a:pt x="18027" y="334"/>
                      <a:pt x="17634" y="477"/>
                      <a:pt x="17217" y="477"/>
                    </a:cubicBezTo>
                    <a:cubicBezTo>
                      <a:pt x="16813" y="477"/>
                      <a:pt x="16455" y="334"/>
                      <a:pt x="16313" y="120"/>
                    </a:cubicBezTo>
                    <a:lnTo>
                      <a:pt x="16265" y="36"/>
                    </a:lnTo>
                    <a:lnTo>
                      <a:pt x="16193" y="108"/>
                    </a:lnTo>
                    <a:cubicBezTo>
                      <a:pt x="15991" y="334"/>
                      <a:pt x="15586" y="477"/>
                      <a:pt x="15170" y="477"/>
                    </a:cubicBezTo>
                    <a:cubicBezTo>
                      <a:pt x="14765" y="477"/>
                      <a:pt x="14419" y="334"/>
                      <a:pt x="14288" y="120"/>
                    </a:cubicBezTo>
                    <a:lnTo>
                      <a:pt x="14241" y="36"/>
                    </a:lnTo>
                    <a:lnTo>
                      <a:pt x="14181" y="108"/>
                    </a:lnTo>
                    <a:cubicBezTo>
                      <a:pt x="13955" y="322"/>
                      <a:pt x="13538" y="477"/>
                      <a:pt x="13134" y="477"/>
                    </a:cubicBezTo>
                    <a:cubicBezTo>
                      <a:pt x="12717" y="477"/>
                      <a:pt x="12383" y="334"/>
                      <a:pt x="12276" y="120"/>
                    </a:cubicBezTo>
                    <a:lnTo>
                      <a:pt x="12229" y="36"/>
                    </a:lnTo>
                    <a:lnTo>
                      <a:pt x="12157" y="96"/>
                    </a:lnTo>
                    <a:cubicBezTo>
                      <a:pt x="11919" y="322"/>
                      <a:pt x="11502" y="477"/>
                      <a:pt x="11086" y="477"/>
                    </a:cubicBezTo>
                    <a:cubicBezTo>
                      <a:pt x="10681" y="477"/>
                      <a:pt x="10359" y="334"/>
                      <a:pt x="10252" y="120"/>
                    </a:cubicBezTo>
                    <a:lnTo>
                      <a:pt x="10217" y="36"/>
                    </a:lnTo>
                    <a:lnTo>
                      <a:pt x="10145" y="96"/>
                    </a:lnTo>
                    <a:cubicBezTo>
                      <a:pt x="9883" y="322"/>
                      <a:pt x="9455" y="477"/>
                      <a:pt x="9038" y="477"/>
                    </a:cubicBezTo>
                    <a:cubicBezTo>
                      <a:pt x="8633" y="477"/>
                      <a:pt x="8323" y="334"/>
                      <a:pt x="8240" y="132"/>
                    </a:cubicBezTo>
                    <a:lnTo>
                      <a:pt x="8204" y="36"/>
                    </a:lnTo>
                    <a:lnTo>
                      <a:pt x="8121" y="96"/>
                    </a:lnTo>
                    <a:cubicBezTo>
                      <a:pt x="7859" y="322"/>
                      <a:pt x="7407" y="477"/>
                      <a:pt x="6990" y="477"/>
                    </a:cubicBezTo>
                    <a:cubicBezTo>
                      <a:pt x="6585" y="477"/>
                      <a:pt x="6287" y="334"/>
                      <a:pt x="6216" y="132"/>
                    </a:cubicBezTo>
                    <a:lnTo>
                      <a:pt x="6192" y="25"/>
                    </a:lnTo>
                    <a:lnTo>
                      <a:pt x="6109" y="96"/>
                    </a:lnTo>
                    <a:cubicBezTo>
                      <a:pt x="5823" y="322"/>
                      <a:pt x="5359" y="477"/>
                      <a:pt x="4942" y="477"/>
                    </a:cubicBezTo>
                    <a:cubicBezTo>
                      <a:pt x="4549" y="477"/>
                      <a:pt x="4251" y="346"/>
                      <a:pt x="4204" y="132"/>
                    </a:cubicBezTo>
                    <a:lnTo>
                      <a:pt x="4180" y="25"/>
                    </a:lnTo>
                    <a:lnTo>
                      <a:pt x="4085" y="96"/>
                    </a:lnTo>
                    <a:cubicBezTo>
                      <a:pt x="3787" y="322"/>
                      <a:pt x="3323" y="477"/>
                      <a:pt x="2894" y="477"/>
                    </a:cubicBezTo>
                    <a:cubicBezTo>
                      <a:pt x="2501" y="477"/>
                      <a:pt x="2227" y="346"/>
                      <a:pt x="2180" y="144"/>
                    </a:cubicBezTo>
                    <a:lnTo>
                      <a:pt x="2168" y="25"/>
                    </a:lnTo>
                    <a:lnTo>
                      <a:pt x="2073" y="96"/>
                    </a:lnTo>
                    <a:cubicBezTo>
                      <a:pt x="1751" y="322"/>
                      <a:pt x="1275" y="477"/>
                      <a:pt x="858" y="477"/>
                    </a:cubicBezTo>
                    <a:cubicBezTo>
                      <a:pt x="561" y="477"/>
                      <a:pt x="334" y="406"/>
                      <a:pt x="227" y="275"/>
                    </a:cubicBezTo>
                    <a:cubicBezTo>
                      <a:pt x="180" y="227"/>
                      <a:pt x="156" y="156"/>
                      <a:pt x="168" y="84"/>
                    </a:cubicBezTo>
                    <a:lnTo>
                      <a:pt x="18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17"/>
              <p:cNvSpPr/>
              <p:nvPr/>
            </p:nvSpPr>
            <p:spPr>
              <a:xfrm>
                <a:off x="10233174" y="921504"/>
                <a:ext cx="3144288" cy="47322"/>
              </a:xfrm>
              <a:custGeom>
                <a:avLst/>
                <a:gdLst/>
                <a:ahLst/>
                <a:cxnLst/>
                <a:rect l="l" t="t" r="r" b="b"/>
                <a:pathLst>
                  <a:path w="38804" h="584" extrusionOk="0">
                    <a:moveTo>
                      <a:pt x="25" y="0"/>
                    </a:moveTo>
                    <a:lnTo>
                      <a:pt x="25" y="72"/>
                    </a:lnTo>
                    <a:lnTo>
                      <a:pt x="13" y="72"/>
                    </a:lnTo>
                    <a:cubicBezTo>
                      <a:pt x="1" y="179"/>
                      <a:pt x="25" y="274"/>
                      <a:pt x="96" y="357"/>
                    </a:cubicBezTo>
                    <a:cubicBezTo>
                      <a:pt x="239" y="500"/>
                      <a:pt x="489" y="584"/>
                      <a:pt x="822" y="584"/>
                    </a:cubicBezTo>
                    <a:cubicBezTo>
                      <a:pt x="1215" y="584"/>
                      <a:pt x="1656" y="465"/>
                      <a:pt x="1977" y="262"/>
                    </a:cubicBezTo>
                    <a:cubicBezTo>
                      <a:pt x="2085" y="465"/>
                      <a:pt x="2382" y="584"/>
                      <a:pt x="2775" y="584"/>
                    </a:cubicBezTo>
                    <a:cubicBezTo>
                      <a:pt x="3180" y="584"/>
                      <a:pt x="3609" y="465"/>
                      <a:pt x="3918" y="262"/>
                    </a:cubicBezTo>
                    <a:cubicBezTo>
                      <a:pt x="4037" y="465"/>
                      <a:pt x="4335" y="584"/>
                      <a:pt x="4728" y="584"/>
                    </a:cubicBezTo>
                    <a:cubicBezTo>
                      <a:pt x="5133" y="584"/>
                      <a:pt x="5561" y="465"/>
                      <a:pt x="5847" y="262"/>
                    </a:cubicBezTo>
                    <a:cubicBezTo>
                      <a:pt x="5978" y="465"/>
                      <a:pt x="6287" y="584"/>
                      <a:pt x="6692" y="584"/>
                    </a:cubicBezTo>
                    <a:cubicBezTo>
                      <a:pt x="7085" y="584"/>
                      <a:pt x="7502" y="465"/>
                      <a:pt x="7788" y="262"/>
                    </a:cubicBezTo>
                    <a:cubicBezTo>
                      <a:pt x="7930" y="465"/>
                      <a:pt x="8240" y="584"/>
                      <a:pt x="8645" y="584"/>
                    </a:cubicBezTo>
                    <a:cubicBezTo>
                      <a:pt x="9038" y="584"/>
                      <a:pt x="9454" y="465"/>
                      <a:pt x="9716" y="262"/>
                    </a:cubicBezTo>
                    <a:cubicBezTo>
                      <a:pt x="9871" y="465"/>
                      <a:pt x="10193" y="584"/>
                      <a:pt x="10597" y="584"/>
                    </a:cubicBezTo>
                    <a:cubicBezTo>
                      <a:pt x="10990" y="584"/>
                      <a:pt x="11395" y="465"/>
                      <a:pt x="11657" y="262"/>
                    </a:cubicBezTo>
                    <a:cubicBezTo>
                      <a:pt x="11824" y="465"/>
                      <a:pt x="12157" y="584"/>
                      <a:pt x="12550" y="584"/>
                    </a:cubicBezTo>
                    <a:cubicBezTo>
                      <a:pt x="12955" y="584"/>
                      <a:pt x="13348" y="465"/>
                      <a:pt x="13586" y="262"/>
                    </a:cubicBezTo>
                    <a:cubicBezTo>
                      <a:pt x="13765" y="465"/>
                      <a:pt x="14110" y="584"/>
                      <a:pt x="14515" y="584"/>
                    </a:cubicBezTo>
                    <a:cubicBezTo>
                      <a:pt x="14908" y="584"/>
                      <a:pt x="15289" y="465"/>
                      <a:pt x="15527" y="262"/>
                    </a:cubicBezTo>
                    <a:cubicBezTo>
                      <a:pt x="15717" y="465"/>
                      <a:pt x="16062" y="584"/>
                      <a:pt x="16467" y="584"/>
                    </a:cubicBezTo>
                    <a:cubicBezTo>
                      <a:pt x="16872" y="584"/>
                      <a:pt x="17241" y="465"/>
                      <a:pt x="17467" y="262"/>
                    </a:cubicBezTo>
                    <a:cubicBezTo>
                      <a:pt x="17658" y="465"/>
                      <a:pt x="18015" y="584"/>
                      <a:pt x="18420" y="584"/>
                    </a:cubicBezTo>
                    <a:cubicBezTo>
                      <a:pt x="18825" y="584"/>
                      <a:pt x="19182" y="465"/>
                      <a:pt x="19396" y="262"/>
                    </a:cubicBezTo>
                    <a:cubicBezTo>
                      <a:pt x="19611" y="465"/>
                      <a:pt x="19968" y="584"/>
                      <a:pt x="20373" y="584"/>
                    </a:cubicBezTo>
                    <a:cubicBezTo>
                      <a:pt x="20777" y="584"/>
                      <a:pt x="21135" y="465"/>
                      <a:pt x="21337" y="262"/>
                    </a:cubicBezTo>
                    <a:cubicBezTo>
                      <a:pt x="21551" y="465"/>
                      <a:pt x="21920" y="584"/>
                      <a:pt x="22325" y="584"/>
                    </a:cubicBezTo>
                    <a:cubicBezTo>
                      <a:pt x="22730" y="584"/>
                      <a:pt x="23087" y="465"/>
                      <a:pt x="23266" y="262"/>
                    </a:cubicBezTo>
                    <a:cubicBezTo>
                      <a:pt x="23504" y="465"/>
                      <a:pt x="23885" y="584"/>
                      <a:pt x="24290" y="584"/>
                    </a:cubicBezTo>
                    <a:cubicBezTo>
                      <a:pt x="24683" y="584"/>
                      <a:pt x="25028" y="465"/>
                      <a:pt x="25206" y="262"/>
                    </a:cubicBezTo>
                    <a:cubicBezTo>
                      <a:pt x="25445" y="465"/>
                      <a:pt x="25837" y="584"/>
                      <a:pt x="26242" y="584"/>
                    </a:cubicBezTo>
                    <a:cubicBezTo>
                      <a:pt x="26647" y="584"/>
                      <a:pt x="26980" y="465"/>
                      <a:pt x="27135" y="262"/>
                    </a:cubicBezTo>
                    <a:cubicBezTo>
                      <a:pt x="27397" y="465"/>
                      <a:pt x="27802" y="584"/>
                      <a:pt x="28195" y="584"/>
                    </a:cubicBezTo>
                    <a:cubicBezTo>
                      <a:pt x="28600" y="584"/>
                      <a:pt x="28921" y="465"/>
                      <a:pt x="29076" y="262"/>
                    </a:cubicBezTo>
                    <a:cubicBezTo>
                      <a:pt x="29338" y="465"/>
                      <a:pt x="29755" y="584"/>
                      <a:pt x="30148" y="584"/>
                    </a:cubicBezTo>
                    <a:cubicBezTo>
                      <a:pt x="30552" y="584"/>
                      <a:pt x="30862" y="465"/>
                      <a:pt x="31005" y="262"/>
                    </a:cubicBezTo>
                    <a:cubicBezTo>
                      <a:pt x="31291" y="465"/>
                      <a:pt x="31707" y="584"/>
                      <a:pt x="32100" y="584"/>
                    </a:cubicBezTo>
                    <a:cubicBezTo>
                      <a:pt x="32505" y="584"/>
                      <a:pt x="32815" y="465"/>
                      <a:pt x="32946" y="262"/>
                    </a:cubicBezTo>
                    <a:cubicBezTo>
                      <a:pt x="33231" y="465"/>
                      <a:pt x="33660" y="584"/>
                      <a:pt x="34065" y="584"/>
                    </a:cubicBezTo>
                    <a:cubicBezTo>
                      <a:pt x="34458" y="584"/>
                      <a:pt x="34755" y="465"/>
                      <a:pt x="34874" y="262"/>
                    </a:cubicBezTo>
                    <a:cubicBezTo>
                      <a:pt x="35184" y="465"/>
                      <a:pt x="35624" y="584"/>
                      <a:pt x="36017" y="584"/>
                    </a:cubicBezTo>
                    <a:cubicBezTo>
                      <a:pt x="36410" y="584"/>
                      <a:pt x="36708" y="465"/>
                      <a:pt x="36815" y="262"/>
                    </a:cubicBezTo>
                    <a:cubicBezTo>
                      <a:pt x="37137" y="465"/>
                      <a:pt x="37577" y="584"/>
                      <a:pt x="37970" y="584"/>
                    </a:cubicBezTo>
                    <a:cubicBezTo>
                      <a:pt x="38303" y="584"/>
                      <a:pt x="38553" y="500"/>
                      <a:pt x="38696" y="357"/>
                    </a:cubicBezTo>
                    <a:cubicBezTo>
                      <a:pt x="38744" y="298"/>
                      <a:pt x="38780" y="226"/>
                      <a:pt x="38791" y="155"/>
                    </a:cubicBezTo>
                    <a:lnTo>
                      <a:pt x="38803" y="155"/>
                    </a:lnTo>
                    <a:lnTo>
                      <a:pt x="38803" y="0"/>
                    </a:lnTo>
                    <a:lnTo>
                      <a:pt x="38625" y="0"/>
                    </a:lnTo>
                    <a:lnTo>
                      <a:pt x="38637" y="84"/>
                    </a:lnTo>
                    <a:cubicBezTo>
                      <a:pt x="38649" y="143"/>
                      <a:pt x="38625" y="203"/>
                      <a:pt x="38577" y="250"/>
                    </a:cubicBezTo>
                    <a:cubicBezTo>
                      <a:pt x="38482" y="369"/>
                      <a:pt x="38256" y="441"/>
                      <a:pt x="37970" y="441"/>
                    </a:cubicBezTo>
                    <a:cubicBezTo>
                      <a:pt x="37565" y="441"/>
                      <a:pt x="37113" y="298"/>
                      <a:pt x="36827" y="96"/>
                    </a:cubicBezTo>
                    <a:lnTo>
                      <a:pt x="36732" y="24"/>
                    </a:lnTo>
                    <a:lnTo>
                      <a:pt x="36708" y="143"/>
                    </a:lnTo>
                    <a:cubicBezTo>
                      <a:pt x="36672" y="322"/>
                      <a:pt x="36386" y="441"/>
                      <a:pt x="36017" y="441"/>
                    </a:cubicBezTo>
                    <a:cubicBezTo>
                      <a:pt x="35613" y="441"/>
                      <a:pt x="35172" y="298"/>
                      <a:pt x="34898" y="96"/>
                    </a:cubicBezTo>
                    <a:lnTo>
                      <a:pt x="34803" y="36"/>
                    </a:lnTo>
                    <a:lnTo>
                      <a:pt x="34779" y="131"/>
                    </a:lnTo>
                    <a:cubicBezTo>
                      <a:pt x="34720" y="310"/>
                      <a:pt x="34434" y="441"/>
                      <a:pt x="34065" y="441"/>
                    </a:cubicBezTo>
                    <a:cubicBezTo>
                      <a:pt x="33660" y="441"/>
                      <a:pt x="33231" y="298"/>
                      <a:pt x="32957" y="96"/>
                    </a:cubicBezTo>
                    <a:lnTo>
                      <a:pt x="32886" y="36"/>
                    </a:lnTo>
                    <a:lnTo>
                      <a:pt x="32850" y="131"/>
                    </a:lnTo>
                    <a:cubicBezTo>
                      <a:pt x="32779" y="310"/>
                      <a:pt x="32481" y="441"/>
                      <a:pt x="32100" y="441"/>
                    </a:cubicBezTo>
                    <a:cubicBezTo>
                      <a:pt x="31707" y="441"/>
                      <a:pt x="31291" y="298"/>
                      <a:pt x="31029" y="96"/>
                    </a:cubicBezTo>
                    <a:lnTo>
                      <a:pt x="30957" y="36"/>
                    </a:lnTo>
                    <a:lnTo>
                      <a:pt x="30921" y="119"/>
                    </a:lnTo>
                    <a:cubicBezTo>
                      <a:pt x="30838" y="310"/>
                      <a:pt x="30540" y="441"/>
                      <a:pt x="30148" y="441"/>
                    </a:cubicBezTo>
                    <a:cubicBezTo>
                      <a:pt x="29755" y="441"/>
                      <a:pt x="29338" y="310"/>
                      <a:pt x="29100" y="96"/>
                    </a:cubicBezTo>
                    <a:lnTo>
                      <a:pt x="29028" y="36"/>
                    </a:lnTo>
                    <a:lnTo>
                      <a:pt x="28993" y="119"/>
                    </a:lnTo>
                    <a:cubicBezTo>
                      <a:pt x="28897" y="310"/>
                      <a:pt x="28588" y="441"/>
                      <a:pt x="28195" y="441"/>
                    </a:cubicBezTo>
                    <a:cubicBezTo>
                      <a:pt x="27802" y="441"/>
                      <a:pt x="27397" y="310"/>
                      <a:pt x="27171" y="96"/>
                    </a:cubicBezTo>
                    <a:lnTo>
                      <a:pt x="27100" y="36"/>
                    </a:lnTo>
                    <a:lnTo>
                      <a:pt x="27052" y="119"/>
                    </a:lnTo>
                    <a:cubicBezTo>
                      <a:pt x="26945" y="310"/>
                      <a:pt x="26623" y="441"/>
                      <a:pt x="26242" y="441"/>
                    </a:cubicBezTo>
                    <a:cubicBezTo>
                      <a:pt x="25837" y="441"/>
                      <a:pt x="25456" y="310"/>
                      <a:pt x="25242" y="96"/>
                    </a:cubicBezTo>
                    <a:lnTo>
                      <a:pt x="25183" y="36"/>
                    </a:lnTo>
                    <a:lnTo>
                      <a:pt x="25123" y="119"/>
                    </a:lnTo>
                    <a:cubicBezTo>
                      <a:pt x="25004" y="310"/>
                      <a:pt x="24671" y="441"/>
                      <a:pt x="24290" y="441"/>
                    </a:cubicBezTo>
                    <a:cubicBezTo>
                      <a:pt x="23885" y="441"/>
                      <a:pt x="23504" y="310"/>
                      <a:pt x="23313" y="107"/>
                    </a:cubicBezTo>
                    <a:lnTo>
                      <a:pt x="23254" y="36"/>
                    </a:lnTo>
                    <a:lnTo>
                      <a:pt x="23194" y="107"/>
                    </a:lnTo>
                    <a:cubicBezTo>
                      <a:pt x="23063" y="310"/>
                      <a:pt x="22718" y="441"/>
                      <a:pt x="22325" y="441"/>
                    </a:cubicBezTo>
                    <a:cubicBezTo>
                      <a:pt x="21932" y="441"/>
                      <a:pt x="21563" y="310"/>
                      <a:pt x="21385" y="107"/>
                    </a:cubicBezTo>
                    <a:lnTo>
                      <a:pt x="21325" y="36"/>
                    </a:lnTo>
                    <a:lnTo>
                      <a:pt x="21265" y="107"/>
                    </a:lnTo>
                    <a:cubicBezTo>
                      <a:pt x="21123" y="310"/>
                      <a:pt x="20765" y="441"/>
                      <a:pt x="20373" y="441"/>
                    </a:cubicBezTo>
                    <a:cubicBezTo>
                      <a:pt x="19980" y="441"/>
                      <a:pt x="19622" y="310"/>
                      <a:pt x="19456" y="107"/>
                    </a:cubicBezTo>
                    <a:lnTo>
                      <a:pt x="19396" y="36"/>
                    </a:lnTo>
                    <a:lnTo>
                      <a:pt x="19337" y="107"/>
                    </a:lnTo>
                    <a:cubicBezTo>
                      <a:pt x="19170" y="310"/>
                      <a:pt x="18813" y="441"/>
                      <a:pt x="18420" y="441"/>
                    </a:cubicBezTo>
                    <a:cubicBezTo>
                      <a:pt x="18027" y="441"/>
                      <a:pt x="17670" y="310"/>
                      <a:pt x="17527" y="107"/>
                    </a:cubicBezTo>
                    <a:lnTo>
                      <a:pt x="17467" y="36"/>
                    </a:lnTo>
                    <a:lnTo>
                      <a:pt x="17408" y="107"/>
                    </a:lnTo>
                    <a:cubicBezTo>
                      <a:pt x="17229" y="310"/>
                      <a:pt x="16860" y="441"/>
                      <a:pt x="16467" y="441"/>
                    </a:cubicBezTo>
                    <a:cubicBezTo>
                      <a:pt x="16074" y="441"/>
                      <a:pt x="15729" y="310"/>
                      <a:pt x="15598" y="107"/>
                    </a:cubicBezTo>
                    <a:lnTo>
                      <a:pt x="15539" y="36"/>
                    </a:lnTo>
                    <a:lnTo>
                      <a:pt x="15479" y="107"/>
                    </a:lnTo>
                    <a:cubicBezTo>
                      <a:pt x="15289" y="310"/>
                      <a:pt x="14908" y="441"/>
                      <a:pt x="14515" y="441"/>
                    </a:cubicBezTo>
                    <a:cubicBezTo>
                      <a:pt x="14122" y="441"/>
                      <a:pt x="13788" y="310"/>
                      <a:pt x="13669" y="119"/>
                    </a:cubicBezTo>
                    <a:lnTo>
                      <a:pt x="13622" y="36"/>
                    </a:lnTo>
                    <a:lnTo>
                      <a:pt x="13550" y="96"/>
                    </a:lnTo>
                    <a:cubicBezTo>
                      <a:pt x="13336" y="310"/>
                      <a:pt x="12955" y="441"/>
                      <a:pt x="12550" y="441"/>
                    </a:cubicBezTo>
                    <a:cubicBezTo>
                      <a:pt x="12169" y="441"/>
                      <a:pt x="11848" y="310"/>
                      <a:pt x="11740" y="119"/>
                    </a:cubicBezTo>
                    <a:lnTo>
                      <a:pt x="11693" y="36"/>
                    </a:lnTo>
                    <a:lnTo>
                      <a:pt x="11621" y="96"/>
                    </a:lnTo>
                    <a:cubicBezTo>
                      <a:pt x="11395" y="310"/>
                      <a:pt x="10990" y="441"/>
                      <a:pt x="10597" y="441"/>
                    </a:cubicBezTo>
                    <a:cubicBezTo>
                      <a:pt x="10216" y="441"/>
                      <a:pt x="9895" y="310"/>
                      <a:pt x="9812" y="119"/>
                    </a:cubicBezTo>
                    <a:lnTo>
                      <a:pt x="9764" y="36"/>
                    </a:lnTo>
                    <a:lnTo>
                      <a:pt x="9693" y="96"/>
                    </a:lnTo>
                    <a:cubicBezTo>
                      <a:pt x="9454" y="310"/>
                      <a:pt x="9038" y="441"/>
                      <a:pt x="8645" y="441"/>
                    </a:cubicBezTo>
                    <a:cubicBezTo>
                      <a:pt x="8264" y="441"/>
                      <a:pt x="7954" y="310"/>
                      <a:pt x="7883" y="119"/>
                    </a:cubicBezTo>
                    <a:lnTo>
                      <a:pt x="7835" y="36"/>
                    </a:lnTo>
                    <a:lnTo>
                      <a:pt x="7764" y="96"/>
                    </a:lnTo>
                    <a:cubicBezTo>
                      <a:pt x="7514" y="298"/>
                      <a:pt x="7085" y="441"/>
                      <a:pt x="6692" y="441"/>
                    </a:cubicBezTo>
                    <a:cubicBezTo>
                      <a:pt x="6311" y="441"/>
                      <a:pt x="6014" y="310"/>
                      <a:pt x="5942" y="131"/>
                    </a:cubicBezTo>
                    <a:lnTo>
                      <a:pt x="5918" y="36"/>
                    </a:lnTo>
                    <a:lnTo>
                      <a:pt x="5835" y="96"/>
                    </a:lnTo>
                    <a:cubicBezTo>
                      <a:pt x="5561" y="298"/>
                      <a:pt x="5133" y="441"/>
                      <a:pt x="4728" y="441"/>
                    </a:cubicBezTo>
                    <a:cubicBezTo>
                      <a:pt x="4359" y="441"/>
                      <a:pt x="4073" y="310"/>
                      <a:pt x="4013" y="131"/>
                    </a:cubicBezTo>
                    <a:lnTo>
                      <a:pt x="3990" y="36"/>
                    </a:lnTo>
                    <a:lnTo>
                      <a:pt x="3906" y="96"/>
                    </a:lnTo>
                    <a:cubicBezTo>
                      <a:pt x="3620" y="298"/>
                      <a:pt x="3180" y="441"/>
                      <a:pt x="2775" y="441"/>
                    </a:cubicBezTo>
                    <a:cubicBezTo>
                      <a:pt x="2406" y="441"/>
                      <a:pt x="2132" y="322"/>
                      <a:pt x="2085" y="143"/>
                    </a:cubicBezTo>
                    <a:lnTo>
                      <a:pt x="2061" y="24"/>
                    </a:lnTo>
                    <a:lnTo>
                      <a:pt x="1977" y="96"/>
                    </a:lnTo>
                    <a:cubicBezTo>
                      <a:pt x="1680" y="298"/>
                      <a:pt x="1227" y="441"/>
                      <a:pt x="822" y="441"/>
                    </a:cubicBezTo>
                    <a:cubicBezTo>
                      <a:pt x="537" y="441"/>
                      <a:pt x="310" y="369"/>
                      <a:pt x="215" y="250"/>
                    </a:cubicBezTo>
                    <a:cubicBezTo>
                      <a:pt x="168" y="203"/>
                      <a:pt x="144" y="143"/>
                      <a:pt x="156" y="84"/>
                    </a:cubicBez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17"/>
              <p:cNvSpPr/>
              <p:nvPr/>
            </p:nvSpPr>
            <p:spPr>
              <a:xfrm>
                <a:off x="10298809" y="823052"/>
                <a:ext cx="3013020" cy="44485"/>
              </a:xfrm>
              <a:custGeom>
                <a:avLst/>
                <a:gdLst/>
                <a:ahLst/>
                <a:cxnLst/>
                <a:rect l="l" t="t" r="r" b="b"/>
                <a:pathLst>
                  <a:path w="37184" h="549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" y="72"/>
                    </a:lnTo>
                    <a:cubicBezTo>
                      <a:pt x="1" y="168"/>
                      <a:pt x="24" y="251"/>
                      <a:pt x="96" y="334"/>
                    </a:cubicBezTo>
                    <a:cubicBezTo>
                      <a:pt x="227" y="465"/>
                      <a:pt x="477" y="549"/>
                      <a:pt x="798" y="549"/>
                    </a:cubicBezTo>
                    <a:cubicBezTo>
                      <a:pt x="1179" y="549"/>
                      <a:pt x="1596" y="441"/>
                      <a:pt x="1906" y="251"/>
                    </a:cubicBezTo>
                    <a:cubicBezTo>
                      <a:pt x="2013" y="441"/>
                      <a:pt x="2298" y="549"/>
                      <a:pt x="2679" y="549"/>
                    </a:cubicBezTo>
                    <a:cubicBezTo>
                      <a:pt x="3049" y="549"/>
                      <a:pt x="3465" y="429"/>
                      <a:pt x="3751" y="251"/>
                    </a:cubicBezTo>
                    <a:cubicBezTo>
                      <a:pt x="3870" y="441"/>
                      <a:pt x="4168" y="549"/>
                      <a:pt x="4549" y="549"/>
                    </a:cubicBezTo>
                    <a:cubicBezTo>
                      <a:pt x="4930" y="549"/>
                      <a:pt x="5335" y="429"/>
                      <a:pt x="5608" y="251"/>
                    </a:cubicBezTo>
                    <a:cubicBezTo>
                      <a:pt x="5739" y="441"/>
                      <a:pt x="6037" y="549"/>
                      <a:pt x="6418" y="549"/>
                    </a:cubicBezTo>
                    <a:cubicBezTo>
                      <a:pt x="6799" y="549"/>
                      <a:pt x="7204" y="429"/>
                      <a:pt x="7466" y="251"/>
                    </a:cubicBezTo>
                    <a:cubicBezTo>
                      <a:pt x="7609" y="441"/>
                      <a:pt x="7906" y="549"/>
                      <a:pt x="8287" y="549"/>
                    </a:cubicBezTo>
                    <a:cubicBezTo>
                      <a:pt x="8680" y="549"/>
                      <a:pt x="9061" y="441"/>
                      <a:pt x="9323" y="251"/>
                    </a:cubicBezTo>
                    <a:cubicBezTo>
                      <a:pt x="9466" y="441"/>
                      <a:pt x="9776" y="549"/>
                      <a:pt x="10168" y="549"/>
                    </a:cubicBezTo>
                    <a:cubicBezTo>
                      <a:pt x="10549" y="549"/>
                      <a:pt x="10930" y="441"/>
                      <a:pt x="11169" y="251"/>
                    </a:cubicBezTo>
                    <a:cubicBezTo>
                      <a:pt x="11335" y="441"/>
                      <a:pt x="11657" y="549"/>
                      <a:pt x="12038" y="549"/>
                    </a:cubicBezTo>
                    <a:cubicBezTo>
                      <a:pt x="12419" y="549"/>
                      <a:pt x="12788" y="441"/>
                      <a:pt x="13026" y="251"/>
                    </a:cubicBezTo>
                    <a:cubicBezTo>
                      <a:pt x="13193" y="441"/>
                      <a:pt x="13526" y="549"/>
                      <a:pt x="13907" y="549"/>
                    </a:cubicBezTo>
                    <a:cubicBezTo>
                      <a:pt x="14288" y="549"/>
                      <a:pt x="14657" y="441"/>
                      <a:pt x="14883" y="251"/>
                    </a:cubicBezTo>
                    <a:cubicBezTo>
                      <a:pt x="15062" y="441"/>
                      <a:pt x="15395" y="549"/>
                      <a:pt x="15776" y="549"/>
                    </a:cubicBezTo>
                    <a:cubicBezTo>
                      <a:pt x="16169" y="549"/>
                      <a:pt x="16526" y="441"/>
                      <a:pt x="16729" y="251"/>
                    </a:cubicBezTo>
                    <a:cubicBezTo>
                      <a:pt x="16919" y="441"/>
                      <a:pt x="17265" y="549"/>
                      <a:pt x="17658" y="549"/>
                    </a:cubicBezTo>
                    <a:cubicBezTo>
                      <a:pt x="18039" y="549"/>
                      <a:pt x="18384" y="441"/>
                      <a:pt x="18586" y="251"/>
                    </a:cubicBezTo>
                    <a:cubicBezTo>
                      <a:pt x="18789" y="441"/>
                      <a:pt x="19134" y="549"/>
                      <a:pt x="19527" y="549"/>
                    </a:cubicBezTo>
                    <a:cubicBezTo>
                      <a:pt x="19908" y="549"/>
                      <a:pt x="20253" y="441"/>
                      <a:pt x="20444" y="251"/>
                    </a:cubicBezTo>
                    <a:cubicBezTo>
                      <a:pt x="20658" y="441"/>
                      <a:pt x="21015" y="549"/>
                      <a:pt x="21396" y="549"/>
                    </a:cubicBezTo>
                    <a:cubicBezTo>
                      <a:pt x="21777" y="549"/>
                      <a:pt x="22110" y="441"/>
                      <a:pt x="22301" y="251"/>
                    </a:cubicBezTo>
                    <a:cubicBezTo>
                      <a:pt x="22515" y="441"/>
                      <a:pt x="22884" y="549"/>
                      <a:pt x="23265" y="549"/>
                    </a:cubicBezTo>
                    <a:cubicBezTo>
                      <a:pt x="23658" y="549"/>
                      <a:pt x="23980" y="441"/>
                      <a:pt x="24146" y="251"/>
                    </a:cubicBezTo>
                    <a:cubicBezTo>
                      <a:pt x="24385" y="441"/>
                      <a:pt x="24754" y="549"/>
                      <a:pt x="25135" y="549"/>
                    </a:cubicBezTo>
                    <a:cubicBezTo>
                      <a:pt x="25528" y="549"/>
                      <a:pt x="25849" y="441"/>
                      <a:pt x="26004" y="251"/>
                    </a:cubicBezTo>
                    <a:cubicBezTo>
                      <a:pt x="26254" y="441"/>
                      <a:pt x="26623" y="549"/>
                      <a:pt x="27016" y="549"/>
                    </a:cubicBezTo>
                    <a:cubicBezTo>
                      <a:pt x="27397" y="549"/>
                      <a:pt x="27706" y="441"/>
                      <a:pt x="27861" y="251"/>
                    </a:cubicBezTo>
                    <a:cubicBezTo>
                      <a:pt x="28111" y="441"/>
                      <a:pt x="28504" y="549"/>
                      <a:pt x="28885" y="549"/>
                    </a:cubicBezTo>
                    <a:cubicBezTo>
                      <a:pt x="29266" y="549"/>
                      <a:pt x="29576" y="441"/>
                      <a:pt x="29707" y="251"/>
                    </a:cubicBezTo>
                    <a:cubicBezTo>
                      <a:pt x="29980" y="429"/>
                      <a:pt x="30373" y="549"/>
                      <a:pt x="30754" y="549"/>
                    </a:cubicBezTo>
                    <a:cubicBezTo>
                      <a:pt x="31135" y="549"/>
                      <a:pt x="31433" y="441"/>
                      <a:pt x="31564" y="251"/>
                    </a:cubicBezTo>
                    <a:cubicBezTo>
                      <a:pt x="31838" y="429"/>
                      <a:pt x="32255" y="549"/>
                      <a:pt x="32624" y="549"/>
                    </a:cubicBezTo>
                    <a:cubicBezTo>
                      <a:pt x="33005" y="549"/>
                      <a:pt x="33302" y="441"/>
                      <a:pt x="33421" y="251"/>
                    </a:cubicBezTo>
                    <a:cubicBezTo>
                      <a:pt x="33707" y="429"/>
                      <a:pt x="34124" y="549"/>
                      <a:pt x="34505" y="549"/>
                    </a:cubicBezTo>
                    <a:cubicBezTo>
                      <a:pt x="34886" y="549"/>
                      <a:pt x="35160" y="441"/>
                      <a:pt x="35279" y="251"/>
                    </a:cubicBezTo>
                    <a:cubicBezTo>
                      <a:pt x="35576" y="441"/>
                      <a:pt x="35993" y="549"/>
                      <a:pt x="36374" y="549"/>
                    </a:cubicBezTo>
                    <a:cubicBezTo>
                      <a:pt x="36696" y="549"/>
                      <a:pt x="36946" y="465"/>
                      <a:pt x="37077" y="322"/>
                    </a:cubicBezTo>
                    <a:cubicBezTo>
                      <a:pt x="37124" y="275"/>
                      <a:pt x="37160" y="215"/>
                      <a:pt x="37172" y="156"/>
                    </a:cubicBezTo>
                    <a:lnTo>
                      <a:pt x="37184" y="156"/>
                    </a:lnTo>
                    <a:lnTo>
                      <a:pt x="37184" y="1"/>
                    </a:lnTo>
                    <a:lnTo>
                      <a:pt x="37017" y="1"/>
                    </a:lnTo>
                    <a:lnTo>
                      <a:pt x="37017" y="84"/>
                    </a:lnTo>
                    <a:cubicBezTo>
                      <a:pt x="37029" y="132"/>
                      <a:pt x="37005" y="179"/>
                      <a:pt x="36969" y="227"/>
                    </a:cubicBezTo>
                    <a:cubicBezTo>
                      <a:pt x="36874" y="334"/>
                      <a:pt x="36648" y="394"/>
                      <a:pt x="36374" y="394"/>
                    </a:cubicBezTo>
                    <a:cubicBezTo>
                      <a:pt x="35993" y="394"/>
                      <a:pt x="35565" y="275"/>
                      <a:pt x="35279" y="84"/>
                    </a:cubicBezTo>
                    <a:lnTo>
                      <a:pt x="35195" y="25"/>
                    </a:lnTo>
                    <a:lnTo>
                      <a:pt x="35172" y="132"/>
                    </a:lnTo>
                    <a:cubicBezTo>
                      <a:pt x="35124" y="287"/>
                      <a:pt x="34862" y="394"/>
                      <a:pt x="34505" y="394"/>
                    </a:cubicBezTo>
                    <a:cubicBezTo>
                      <a:pt x="34124" y="394"/>
                      <a:pt x="33695" y="275"/>
                      <a:pt x="33433" y="84"/>
                    </a:cubicBezTo>
                    <a:lnTo>
                      <a:pt x="33350" y="25"/>
                    </a:lnTo>
                    <a:lnTo>
                      <a:pt x="33326" y="120"/>
                    </a:lnTo>
                    <a:cubicBezTo>
                      <a:pt x="33267" y="287"/>
                      <a:pt x="32993" y="406"/>
                      <a:pt x="32624" y="406"/>
                    </a:cubicBezTo>
                    <a:cubicBezTo>
                      <a:pt x="32243" y="406"/>
                      <a:pt x="31838" y="275"/>
                      <a:pt x="31588" y="84"/>
                    </a:cubicBezTo>
                    <a:lnTo>
                      <a:pt x="31504" y="25"/>
                    </a:lnTo>
                    <a:lnTo>
                      <a:pt x="31469" y="120"/>
                    </a:lnTo>
                    <a:cubicBezTo>
                      <a:pt x="31409" y="287"/>
                      <a:pt x="31123" y="406"/>
                      <a:pt x="30754" y="406"/>
                    </a:cubicBezTo>
                    <a:cubicBezTo>
                      <a:pt x="30373" y="406"/>
                      <a:pt x="29980" y="275"/>
                      <a:pt x="29742" y="84"/>
                    </a:cubicBezTo>
                    <a:lnTo>
                      <a:pt x="29659" y="25"/>
                    </a:lnTo>
                    <a:lnTo>
                      <a:pt x="29623" y="120"/>
                    </a:lnTo>
                    <a:cubicBezTo>
                      <a:pt x="29540" y="287"/>
                      <a:pt x="29242" y="406"/>
                      <a:pt x="28885" y="406"/>
                    </a:cubicBezTo>
                    <a:cubicBezTo>
                      <a:pt x="28504" y="406"/>
                      <a:pt x="28111" y="275"/>
                      <a:pt x="27885" y="84"/>
                    </a:cubicBezTo>
                    <a:lnTo>
                      <a:pt x="27814" y="25"/>
                    </a:lnTo>
                    <a:lnTo>
                      <a:pt x="27778" y="108"/>
                    </a:lnTo>
                    <a:cubicBezTo>
                      <a:pt x="27683" y="287"/>
                      <a:pt x="27385" y="406"/>
                      <a:pt x="27016" y="406"/>
                    </a:cubicBezTo>
                    <a:cubicBezTo>
                      <a:pt x="26635" y="406"/>
                      <a:pt x="26254" y="275"/>
                      <a:pt x="26040" y="96"/>
                    </a:cubicBezTo>
                    <a:lnTo>
                      <a:pt x="25968" y="25"/>
                    </a:lnTo>
                    <a:lnTo>
                      <a:pt x="25920" y="108"/>
                    </a:lnTo>
                    <a:cubicBezTo>
                      <a:pt x="25825" y="287"/>
                      <a:pt x="25516" y="406"/>
                      <a:pt x="25135" y="406"/>
                    </a:cubicBezTo>
                    <a:cubicBezTo>
                      <a:pt x="24766" y="406"/>
                      <a:pt x="24385" y="275"/>
                      <a:pt x="24194" y="96"/>
                    </a:cubicBezTo>
                    <a:lnTo>
                      <a:pt x="24123" y="37"/>
                    </a:lnTo>
                    <a:lnTo>
                      <a:pt x="24075" y="108"/>
                    </a:lnTo>
                    <a:cubicBezTo>
                      <a:pt x="23956" y="287"/>
                      <a:pt x="23646" y="406"/>
                      <a:pt x="23265" y="406"/>
                    </a:cubicBezTo>
                    <a:cubicBezTo>
                      <a:pt x="22884" y="406"/>
                      <a:pt x="22527" y="275"/>
                      <a:pt x="22337" y="96"/>
                    </a:cubicBezTo>
                    <a:lnTo>
                      <a:pt x="22277" y="37"/>
                    </a:lnTo>
                    <a:lnTo>
                      <a:pt x="22230" y="108"/>
                    </a:lnTo>
                    <a:cubicBezTo>
                      <a:pt x="22099" y="287"/>
                      <a:pt x="21765" y="406"/>
                      <a:pt x="21396" y="406"/>
                    </a:cubicBezTo>
                    <a:cubicBezTo>
                      <a:pt x="21015" y="406"/>
                      <a:pt x="20658" y="275"/>
                      <a:pt x="20491" y="96"/>
                    </a:cubicBezTo>
                    <a:lnTo>
                      <a:pt x="20432" y="37"/>
                    </a:lnTo>
                    <a:lnTo>
                      <a:pt x="20384" y="96"/>
                    </a:lnTo>
                    <a:cubicBezTo>
                      <a:pt x="20241" y="287"/>
                      <a:pt x="19896" y="406"/>
                      <a:pt x="19527" y="406"/>
                    </a:cubicBezTo>
                    <a:cubicBezTo>
                      <a:pt x="19146" y="406"/>
                      <a:pt x="18801" y="287"/>
                      <a:pt x="18646" y="96"/>
                    </a:cubicBezTo>
                    <a:lnTo>
                      <a:pt x="18586" y="37"/>
                    </a:lnTo>
                    <a:lnTo>
                      <a:pt x="18527" y="96"/>
                    </a:lnTo>
                    <a:cubicBezTo>
                      <a:pt x="18372" y="287"/>
                      <a:pt x="18027" y="406"/>
                      <a:pt x="17658" y="406"/>
                    </a:cubicBezTo>
                    <a:cubicBezTo>
                      <a:pt x="17277" y="406"/>
                      <a:pt x="16943" y="287"/>
                      <a:pt x="16800" y="96"/>
                    </a:cubicBezTo>
                    <a:lnTo>
                      <a:pt x="16741" y="37"/>
                    </a:lnTo>
                    <a:lnTo>
                      <a:pt x="16681" y="96"/>
                    </a:lnTo>
                    <a:cubicBezTo>
                      <a:pt x="16515" y="275"/>
                      <a:pt x="16157" y="406"/>
                      <a:pt x="15776" y="406"/>
                    </a:cubicBezTo>
                    <a:cubicBezTo>
                      <a:pt x="15407" y="406"/>
                      <a:pt x="15074" y="287"/>
                      <a:pt x="14943" y="108"/>
                    </a:cubicBezTo>
                    <a:lnTo>
                      <a:pt x="14895" y="37"/>
                    </a:lnTo>
                    <a:lnTo>
                      <a:pt x="14836" y="96"/>
                    </a:lnTo>
                    <a:cubicBezTo>
                      <a:pt x="14645" y="275"/>
                      <a:pt x="14288" y="406"/>
                      <a:pt x="13907" y="406"/>
                    </a:cubicBezTo>
                    <a:cubicBezTo>
                      <a:pt x="13538" y="406"/>
                      <a:pt x="13216" y="287"/>
                      <a:pt x="13097" y="108"/>
                    </a:cubicBezTo>
                    <a:lnTo>
                      <a:pt x="13050" y="37"/>
                    </a:lnTo>
                    <a:lnTo>
                      <a:pt x="12990" y="96"/>
                    </a:lnTo>
                    <a:cubicBezTo>
                      <a:pt x="12788" y="275"/>
                      <a:pt x="12419" y="406"/>
                      <a:pt x="12038" y="406"/>
                    </a:cubicBezTo>
                    <a:cubicBezTo>
                      <a:pt x="11669" y="406"/>
                      <a:pt x="11359" y="287"/>
                      <a:pt x="11252" y="108"/>
                    </a:cubicBezTo>
                    <a:lnTo>
                      <a:pt x="11204" y="25"/>
                    </a:lnTo>
                    <a:lnTo>
                      <a:pt x="11133" y="96"/>
                    </a:lnTo>
                    <a:cubicBezTo>
                      <a:pt x="10930" y="275"/>
                      <a:pt x="10549" y="406"/>
                      <a:pt x="10168" y="406"/>
                    </a:cubicBezTo>
                    <a:cubicBezTo>
                      <a:pt x="9787" y="406"/>
                      <a:pt x="9490" y="287"/>
                      <a:pt x="9406" y="108"/>
                    </a:cubicBezTo>
                    <a:lnTo>
                      <a:pt x="9359" y="25"/>
                    </a:lnTo>
                    <a:lnTo>
                      <a:pt x="9287" y="84"/>
                    </a:lnTo>
                    <a:cubicBezTo>
                      <a:pt x="9061" y="275"/>
                      <a:pt x="8668" y="406"/>
                      <a:pt x="8287" y="406"/>
                    </a:cubicBezTo>
                    <a:cubicBezTo>
                      <a:pt x="7930" y="406"/>
                      <a:pt x="7632" y="287"/>
                      <a:pt x="7549" y="120"/>
                    </a:cubicBezTo>
                    <a:lnTo>
                      <a:pt x="7513" y="25"/>
                    </a:lnTo>
                    <a:lnTo>
                      <a:pt x="7442" y="84"/>
                    </a:lnTo>
                    <a:cubicBezTo>
                      <a:pt x="7204" y="275"/>
                      <a:pt x="6799" y="406"/>
                      <a:pt x="6418" y="406"/>
                    </a:cubicBezTo>
                    <a:cubicBezTo>
                      <a:pt x="6061" y="406"/>
                      <a:pt x="5775" y="287"/>
                      <a:pt x="5704" y="120"/>
                    </a:cubicBezTo>
                    <a:lnTo>
                      <a:pt x="5668" y="25"/>
                    </a:lnTo>
                    <a:lnTo>
                      <a:pt x="5585" y="84"/>
                    </a:lnTo>
                    <a:cubicBezTo>
                      <a:pt x="5335" y="275"/>
                      <a:pt x="4930" y="406"/>
                      <a:pt x="4549" y="406"/>
                    </a:cubicBezTo>
                    <a:cubicBezTo>
                      <a:pt x="4192" y="406"/>
                      <a:pt x="3906" y="287"/>
                      <a:pt x="3858" y="120"/>
                    </a:cubicBezTo>
                    <a:lnTo>
                      <a:pt x="3822" y="25"/>
                    </a:lnTo>
                    <a:lnTo>
                      <a:pt x="3739" y="84"/>
                    </a:lnTo>
                    <a:cubicBezTo>
                      <a:pt x="3477" y="275"/>
                      <a:pt x="3060" y="406"/>
                      <a:pt x="2679" y="406"/>
                    </a:cubicBezTo>
                    <a:cubicBezTo>
                      <a:pt x="2322" y="406"/>
                      <a:pt x="2048" y="287"/>
                      <a:pt x="2001" y="132"/>
                    </a:cubicBezTo>
                    <a:lnTo>
                      <a:pt x="1977" y="25"/>
                    </a:lnTo>
                    <a:lnTo>
                      <a:pt x="1894" y="84"/>
                    </a:lnTo>
                    <a:cubicBezTo>
                      <a:pt x="1608" y="275"/>
                      <a:pt x="1191" y="406"/>
                      <a:pt x="798" y="406"/>
                    </a:cubicBezTo>
                    <a:cubicBezTo>
                      <a:pt x="524" y="406"/>
                      <a:pt x="310" y="334"/>
                      <a:pt x="203" y="227"/>
                    </a:cubicBezTo>
                    <a:cubicBezTo>
                      <a:pt x="167" y="179"/>
                      <a:pt x="155" y="132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17"/>
              <p:cNvSpPr/>
              <p:nvPr/>
            </p:nvSpPr>
            <p:spPr>
              <a:xfrm>
                <a:off x="10358609" y="732380"/>
                <a:ext cx="2892447" cy="41568"/>
              </a:xfrm>
              <a:custGeom>
                <a:avLst/>
                <a:gdLst/>
                <a:ahLst/>
                <a:cxnLst/>
                <a:rect l="l" t="t" r="r" b="b"/>
                <a:pathLst>
                  <a:path w="35696" h="513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3" y="72"/>
                    </a:lnTo>
                    <a:cubicBezTo>
                      <a:pt x="1" y="155"/>
                      <a:pt x="36" y="239"/>
                      <a:pt x="96" y="310"/>
                    </a:cubicBezTo>
                    <a:cubicBezTo>
                      <a:pt x="227" y="441"/>
                      <a:pt x="477" y="513"/>
                      <a:pt x="787" y="513"/>
                    </a:cubicBezTo>
                    <a:cubicBezTo>
                      <a:pt x="1156" y="513"/>
                      <a:pt x="1549" y="417"/>
                      <a:pt x="1834" y="251"/>
                    </a:cubicBezTo>
                    <a:cubicBezTo>
                      <a:pt x="1941" y="417"/>
                      <a:pt x="2227" y="513"/>
                      <a:pt x="2584" y="513"/>
                    </a:cubicBezTo>
                    <a:cubicBezTo>
                      <a:pt x="2953" y="513"/>
                      <a:pt x="3346" y="417"/>
                      <a:pt x="3620" y="251"/>
                    </a:cubicBezTo>
                    <a:cubicBezTo>
                      <a:pt x="3739" y="417"/>
                      <a:pt x="4013" y="513"/>
                      <a:pt x="4382" y="513"/>
                    </a:cubicBezTo>
                    <a:cubicBezTo>
                      <a:pt x="4739" y="513"/>
                      <a:pt x="5132" y="417"/>
                      <a:pt x="5394" y="251"/>
                    </a:cubicBezTo>
                    <a:cubicBezTo>
                      <a:pt x="5525" y="417"/>
                      <a:pt x="5811" y="513"/>
                      <a:pt x="6180" y="513"/>
                    </a:cubicBezTo>
                    <a:cubicBezTo>
                      <a:pt x="6549" y="513"/>
                      <a:pt x="6918" y="417"/>
                      <a:pt x="7180" y="251"/>
                    </a:cubicBezTo>
                    <a:cubicBezTo>
                      <a:pt x="7311" y="417"/>
                      <a:pt x="7609" y="513"/>
                      <a:pt x="7978" y="513"/>
                    </a:cubicBezTo>
                    <a:cubicBezTo>
                      <a:pt x="8347" y="513"/>
                      <a:pt x="8716" y="417"/>
                      <a:pt x="8954" y="251"/>
                    </a:cubicBezTo>
                    <a:cubicBezTo>
                      <a:pt x="9097" y="417"/>
                      <a:pt x="9407" y="513"/>
                      <a:pt x="9764" y="513"/>
                    </a:cubicBezTo>
                    <a:cubicBezTo>
                      <a:pt x="10133" y="513"/>
                      <a:pt x="10502" y="417"/>
                      <a:pt x="10728" y="251"/>
                    </a:cubicBezTo>
                    <a:cubicBezTo>
                      <a:pt x="10895" y="417"/>
                      <a:pt x="11193" y="513"/>
                      <a:pt x="11562" y="513"/>
                    </a:cubicBezTo>
                    <a:cubicBezTo>
                      <a:pt x="11931" y="513"/>
                      <a:pt x="12288" y="417"/>
                      <a:pt x="12514" y="251"/>
                    </a:cubicBezTo>
                    <a:cubicBezTo>
                      <a:pt x="12681" y="417"/>
                      <a:pt x="12990" y="513"/>
                      <a:pt x="13360" y="513"/>
                    </a:cubicBezTo>
                    <a:cubicBezTo>
                      <a:pt x="13729" y="513"/>
                      <a:pt x="14074" y="417"/>
                      <a:pt x="14288" y="251"/>
                    </a:cubicBezTo>
                    <a:cubicBezTo>
                      <a:pt x="14467" y="417"/>
                      <a:pt x="14788" y="513"/>
                      <a:pt x="15157" y="513"/>
                    </a:cubicBezTo>
                    <a:cubicBezTo>
                      <a:pt x="15526" y="513"/>
                      <a:pt x="15872" y="417"/>
                      <a:pt x="16074" y="251"/>
                    </a:cubicBezTo>
                    <a:cubicBezTo>
                      <a:pt x="16253" y="417"/>
                      <a:pt x="16586" y="513"/>
                      <a:pt x="16955" y="513"/>
                    </a:cubicBezTo>
                    <a:cubicBezTo>
                      <a:pt x="17324" y="513"/>
                      <a:pt x="17658" y="417"/>
                      <a:pt x="17848" y="251"/>
                    </a:cubicBezTo>
                    <a:cubicBezTo>
                      <a:pt x="18039" y="417"/>
                      <a:pt x="18384" y="513"/>
                      <a:pt x="18753" y="513"/>
                    </a:cubicBezTo>
                    <a:cubicBezTo>
                      <a:pt x="19122" y="513"/>
                      <a:pt x="19444" y="417"/>
                      <a:pt x="19634" y="251"/>
                    </a:cubicBezTo>
                    <a:cubicBezTo>
                      <a:pt x="19837" y="417"/>
                      <a:pt x="20170" y="513"/>
                      <a:pt x="20539" y="513"/>
                    </a:cubicBezTo>
                    <a:cubicBezTo>
                      <a:pt x="20908" y="513"/>
                      <a:pt x="21230" y="417"/>
                      <a:pt x="21408" y="251"/>
                    </a:cubicBezTo>
                    <a:cubicBezTo>
                      <a:pt x="21622" y="417"/>
                      <a:pt x="21968" y="513"/>
                      <a:pt x="22337" y="513"/>
                    </a:cubicBezTo>
                    <a:cubicBezTo>
                      <a:pt x="22706" y="513"/>
                      <a:pt x="23027" y="417"/>
                      <a:pt x="23194" y="251"/>
                    </a:cubicBezTo>
                    <a:cubicBezTo>
                      <a:pt x="23408" y="417"/>
                      <a:pt x="23766" y="513"/>
                      <a:pt x="24135" y="513"/>
                    </a:cubicBezTo>
                    <a:cubicBezTo>
                      <a:pt x="24504" y="513"/>
                      <a:pt x="24813" y="417"/>
                      <a:pt x="24968" y="251"/>
                    </a:cubicBezTo>
                    <a:cubicBezTo>
                      <a:pt x="25206" y="417"/>
                      <a:pt x="25563" y="513"/>
                      <a:pt x="25933" y="513"/>
                    </a:cubicBezTo>
                    <a:cubicBezTo>
                      <a:pt x="26302" y="513"/>
                      <a:pt x="26599" y="417"/>
                      <a:pt x="26742" y="251"/>
                    </a:cubicBezTo>
                    <a:cubicBezTo>
                      <a:pt x="26992" y="417"/>
                      <a:pt x="27361" y="513"/>
                      <a:pt x="27730" y="513"/>
                    </a:cubicBezTo>
                    <a:cubicBezTo>
                      <a:pt x="28099" y="513"/>
                      <a:pt x="28385" y="417"/>
                      <a:pt x="28528" y="251"/>
                    </a:cubicBezTo>
                    <a:cubicBezTo>
                      <a:pt x="28778" y="417"/>
                      <a:pt x="29159" y="513"/>
                      <a:pt x="29528" y="513"/>
                    </a:cubicBezTo>
                    <a:cubicBezTo>
                      <a:pt x="29885" y="513"/>
                      <a:pt x="30183" y="417"/>
                      <a:pt x="30302" y="251"/>
                    </a:cubicBezTo>
                    <a:cubicBezTo>
                      <a:pt x="30576" y="417"/>
                      <a:pt x="30945" y="513"/>
                      <a:pt x="31326" y="513"/>
                    </a:cubicBezTo>
                    <a:cubicBezTo>
                      <a:pt x="31683" y="513"/>
                      <a:pt x="31969" y="417"/>
                      <a:pt x="32088" y="251"/>
                    </a:cubicBezTo>
                    <a:cubicBezTo>
                      <a:pt x="32362" y="417"/>
                      <a:pt x="32755" y="513"/>
                      <a:pt x="33112" y="513"/>
                    </a:cubicBezTo>
                    <a:cubicBezTo>
                      <a:pt x="33481" y="513"/>
                      <a:pt x="33755" y="417"/>
                      <a:pt x="33862" y="251"/>
                    </a:cubicBezTo>
                    <a:cubicBezTo>
                      <a:pt x="34148" y="417"/>
                      <a:pt x="34553" y="513"/>
                      <a:pt x="34910" y="513"/>
                    </a:cubicBezTo>
                    <a:cubicBezTo>
                      <a:pt x="35231" y="513"/>
                      <a:pt x="35469" y="441"/>
                      <a:pt x="35600" y="310"/>
                    </a:cubicBezTo>
                    <a:cubicBezTo>
                      <a:pt x="35648" y="263"/>
                      <a:pt x="35672" y="203"/>
                      <a:pt x="35684" y="155"/>
                    </a:cubicBezTo>
                    <a:lnTo>
                      <a:pt x="35696" y="155"/>
                    </a:lnTo>
                    <a:lnTo>
                      <a:pt x="35696" y="1"/>
                    </a:lnTo>
                    <a:lnTo>
                      <a:pt x="35541" y="1"/>
                    </a:lnTo>
                    <a:lnTo>
                      <a:pt x="35541" y="84"/>
                    </a:lnTo>
                    <a:cubicBezTo>
                      <a:pt x="35541" y="132"/>
                      <a:pt x="35529" y="167"/>
                      <a:pt x="35493" y="203"/>
                    </a:cubicBezTo>
                    <a:cubicBezTo>
                      <a:pt x="35398" y="310"/>
                      <a:pt x="35184" y="370"/>
                      <a:pt x="34910" y="370"/>
                    </a:cubicBezTo>
                    <a:cubicBezTo>
                      <a:pt x="34541" y="370"/>
                      <a:pt x="34136" y="251"/>
                      <a:pt x="33874" y="84"/>
                    </a:cubicBezTo>
                    <a:lnTo>
                      <a:pt x="33791" y="24"/>
                    </a:lnTo>
                    <a:lnTo>
                      <a:pt x="33767" y="120"/>
                    </a:lnTo>
                    <a:cubicBezTo>
                      <a:pt x="33731" y="239"/>
                      <a:pt x="33517" y="370"/>
                      <a:pt x="33112" y="370"/>
                    </a:cubicBezTo>
                    <a:cubicBezTo>
                      <a:pt x="32743" y="370"/>
                      <a:pt x="32350" y="251"/>
                      <a:pt x="32100" y="84"/>
                    </a:cubicBezTo>
                    <a:lnTo>
                      <a:pt x="32017" y="24"/>
                    </a:lnTo>
                    <a:lnTo>
                      <a:pt x="31993" y="120"/>
                    </a:lnTo>
                    <a:cubicBezTo>
                      <a:pt x="31945" y="239"/>
                      <a:pt x="31719" y="370"/>
                      <a:pt x="31314" y="370"/>
                    </a:cubicBezTo>
                    <a:cubicBezTo>
                      <a:pt x="30957" y="370"/>
                      <a:pt x="30564" y="251"/>
                      <a:pt x="30326" y="84"/>
                    </a:cubicBezTo>
                    <a:lnTo>
                      <a:pt x="30255" y="24"/>
                    </a:lnTo>
                    <a:lnTo>
                      <a:pt x="30219" y="108"/>
                    </a:lnTo>
                    <a:cubicBezTo>
                      <a:pt x="30159" y="239"/>
                      <a:pt x="29921" y="370"/>
                      <a:pt x="29528" y="370"/>
                    </a:cubicBezTo>
                    <a:cubicBezTo>
                      <a:pt x="29159" y="370"/>
                      <a:pt x="28778" y="251"/>
                      <a:pt x="28552" y="84"/>
                    </a:cubicBezTo>
                    <a:lnTo>
                      <a:pt x="28480" y="24"/>
                    </a:lnTo>
                    <a:lnTo>
                      <a:pt x="28445" y="108"/>
                    </a:lnTo>
                    <a:cubicBezTo>
                      <a:pt x="28373" y="239"/>
                      <a:pt x="28135" y="370"/>
                      <a:pt x="27730" y="370"/>
                    </a:cubicBezTo>
                    <a:cubicBezTo>
                      <a:pt x="27361" y="370"/>
                      <a:pt x="26992" y="263"/>
                      <a:pt x="26778" y="84"/>
                    </a:cubicBezTo>
                    <a:lnTo>
                      <a:pt x="26706" y="24"/>
                    </a:lnTo>
                    <a:lnTo>
                      <a:pt x="26671" y="108"/>
                    </a:lnTo>
                    <a:cubicBezTo>
                      <a:pt x="26575" y="263"/>
                      <a:pt x="26278" y="370"/>
                      <a:pt x="25933" y="370"/>
                    </a:cubicBezTo>
                    <a:cubicBezTo>
                      <a:pt x="25563" y="370"/>
                      <a:pt x="25206" y="263"/>
                      <a:pt x="25004" y="84"/>
                    </a:cubicBezTo>
                    <a:lnTo>
                      <a:pt x="24932" y="24"/>
                    </a:lnTo>
                    <a:lnTo>
                      <a:pt x="24897" y="108"/>
                    </a:lnTo>
                    <a:cubicBezTo>
                      <a:pt x="24790" y="263"/>
                      <a:pt x="24492" y="370"/>
                      <a:pt x="24135" y="370"/>
                    </a:cubicBezTo>
                    <a:cubicBezTo>
                      <a:pt x="23778" y="370"/>
                      <a:pt x="23420" y="263"/>
                      <a:pt x="23230" y="84"/>
                    </a:cubicBezTo>
                    <a:lnTo>
                      <a:pt x="23170" y="24"/>
                    </a:lnTo>
                    <a:lnTo>
                      <a:pt x="23123" y="96"/>
                    </a:lnTo>
                    <a:cubicBezTo>
                      <a:pt x="23004" y="263"/>
                      <a:pt x="22694" y="370"/>
                      <a:pt x="22337" y="370"/>
                    </a:cubicBezTo>
                    <a:cubicBezTo>
                      <a:pt x="21980" y="370"/>
                      <a:pt x="21634" y="263"/>
                      <a:pt x="21456" y="84"/>
                    </a:cubicBezTo>
                    <a:lnTo>
                      <a:pt x="21396" y="24"/>
                    </a:lnTo>
                    <a:lnTo>
                      <a:pt x="21349" y="96"/>
                    </a:lnTo>
                    <a:cubicBezTo>
                      <a:pt x="21218" y="263"/>
                      <a:pt x="20908" y="370"/>
                      <a:pt x="20539" y="370"/>
                    </a:cubicBezTo>
                    <a:cubicBezTo>
                      <a:pt x="20182" y="370"/>
                      <a:pt x="19848" y="263"/>
                      <a:pt x="19682" y="96"/>
                    </a:cubicBezTo>
                    <a:lnTo>
                      <a:pt x="19622" y="24"/>
                    </a:lnTo>
                    <a:lnTo>
                      <a:pt x="19575" y="96"/>
                    </a:lnTo>
                    <a:cubicBezTo>
                      <a:pt x="19432" y="263"/>
                      <a:pt x="19110" y="370"/>
                      <a:pt x="18753" y="370"/>
                    </a:cubicBezTo>
                    <a:cubicBezTo>
                      <a:pt x="18384" y="370"/>
                      <a:pt x="18051" y="263"/>
                      <a:pt x="17908" y="96"/>
                    </a:cubicBezTo>
                    <a:lnTo>
                      <a:pt x="17848" y="24"/>
                    </a:lnTo>
                    <a:lnTo>
                      <a:pt x="17801" y="96"/>
                    </a:lnTo>
                    <a:cubicBezTo>
                      <a:pt x="17646" y="263"/>
                      <a:pt x="17312" y="370"/>
                      <a:pt x="16955" y="370"/>
                    </a:cubicBezTo>
                    <a:cubicBezTo>
                      <a:pt x="16586" y="370"/>
                      <a:pt x="16265" y="263"/>
                      <a:pt x="16134" y="96"/>
                    </a:cubicBezTo>
                    <a:lnTo>
                      <a:pt x="16074" y="24"/>
                    </a:lnTo>
                    <a:lnTo>
                      <a:pt x="16027" y="96"/>
                    </a:lnTo>
                    <a:cubicBezTo>
                      <a:pt x="15860" y="263"/>
                      <a:pt x="15515" y="370"/>
                      <a:pt x="15157" y="370"/>
                    </a:cubicBezTo>
                    <a:cubicBezTo>
                      <a:pt x="14800" y="370"/>
                      <a:pt x="14479" y="263"/>
                      <a:pt x="14360" y="96"/>
                    </a:cubicBezTo>
                    <a:lnTo>
                      <a:pt x="14312" y="24"/>
                    </a:lnTo>
                    <a:lnTo>
                      <a:pt x="14241" y="84"/>
                    </a:lnTo>
                    <a:cubicBezTo>
                      <a:pt x="14074" y="263"/>
                      <a:pt x="13729" y="370"/>
                      <a:pt x="13360" y="370"/>
                    </a:cubicBezTo>
                    <a:cubicBezTo>
                      <a:pt x="13002" y="370"/>
                      <a:pt x="12693" y="263"/>
                      <a:pt x="12586" y="96"/>
                    </a:cubicBezTo>
                    <a:lnTo>
                      <a:pt x="12538" y="24"/>
                    </a:lnTo>
                    <a:lnTo>
                      <a:pt x="12467" y="84"/>
                    </a:lnTo>
                    <a:cubicBezTo>
                      <a:pt x="12288" y="263"/>
                      <a:pt x="11931" y="370"/>
                      <a:pt x="11562" y="370"/>
                    </a:cubicBezTo>
                    <a:cubicBezTo>
                      <a:pt x="11205" y="370"/>
                      <a:pt x="10907" y="263"/>
                      <a:pt x="10812" y="108"/>
                    </a:cubicBezTo>
                    <a:lnTo>
                      <a:pt x="10764" y="24"/>
                    </a:lnTo>
                    <a:lnTo>
                      <a:pt x="10693" y="84"/>
                    </a:lnTo>
                    <a:cubicBezTo>
                      <a:pt x="10502" y="263"/>
                      <a:pt x="10133" y="370"/>
                      <a:pt x="9764" y="370"/>
                    </a:cubicBezTo>
                    <a:cubicBezTo>
                      <a:pt x="9419" y="370"/>
                      <a:pt x="9121" y="263"/>
                      <a:pt x="9038" y="108"/>
                    </a:cubicBezTo>
                    <a:lnTo>
                      <a:pt x="8990" y="24"/>
                    </a:lnTo>
                    <a:lnTo>
                      <a:pt x="8919" y="84"/>
                    </a:lnTo>
                    <a:cubicBezTo>
                      <a:pt x="8716" y="263"/>
                      <a:pt x="8335" y="370"/>
                      <a:pt x="7978" y="370"/>
                    </a:cubicBezTo>
                    <a:cubicBezTo>
                      <a:pt x="7573" y="370"/>
                      <a:pt x="7323" y="239"/>
                      <a:pt x="7264" y="108"/>
                    </a:cubicBezTo>
                    <a:lnTo>
                      <a:pt x="7216" y="24"/>
                    </a:lnTo>
                    <a:lnTo>
                      <a:pt x="7144" y="84"/>
                    </a:lnTo>
                    <a:cubicBezTo>
                      <a:pt x="6918" y="251"/>
                      <a:pt x="6537" y="370"/>
                      <a:pt x="6180" y="370"/>
                    </a:cubicBezTo>
                    <a:cubicBezTo>
                      <a:pt x="5775" y="370"/>
                      <a:pt x="5537" y="239"/>
                      <a:pt x="5490" y="108"/>
                    </a:cubicBezTo>
                    <a:lnTo>
                      <a:pt x="5454" y="24"/>
                    </a:lnTo>
                    <a:lnTo>
                      <a:pt x="5370" y="84"/>
                    </a:lnTo>
                    <a:cubicBezTo>
                      <a:pt x="5132" y="251"/>
                      <a:pt x="4751" y="370"/>
                      <a:pt x="4382" y="370"/>
                    </a:cubicBezTo>
                    <a:cubicBezTo>
                      <a:pt x="3977" y="370"/>
                      <a:pt x="3763" y="239"/>
                      <a:pt x="3715" y="120"/>
                    </a:cubicBezTo>
                    <a:lnTo>
                      <a:pt x="3680" y="24"/>
                    </a:lnTo>
                    <a:lnTo>
                      <a:pt x="3596" y="84"/>
                    </a:lnTo>
                    <a:cubicBezTo>
                      <a:pt x="3346" y="251"/>
                      <a:pt x="2953" y="370"/>
                      <a:pt x="2584" y="370"/>
                    </a:cubicBezTo>
                    <a:cubicBezTo>
                      <a:pt x="2191" y="370"/>
                      <a:pt x="1977" y="239"/>
                      <a:pt x="1941" y="120"/>
                    </a:cubicBezTo>
                    <a:lnTo>
                      <a:pt x="1906" y="24"/>
                    </a:lnTo>
                    <a:lnTo>
                      <a:pt x="1822" y="84"/>
                    </a:lnTo>
                    <a:cubicBezTo>
                      <a:pt x="1560" y="251"/>
                      <a:pt x="1156" y="370"/>
                      <a:pt x="787" y="370"/>
                    </a:cubicBezTo>
                    <a:cubicBezTo>
                      <a:pt x="525" y="370"/>
                      <a:pt x="310" y="310"/>
                      <a:pt x="215" y="203"/>
                    </a:cubicBezTo>
                    <a:cubicBezTo>
                      <a:pt x="167" y="167"/>
                      <a:pt x="156" y="132"/>
                      <a:pt x="156" y="84"/>
                    </a:cubicBez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17"/>
              <p:cNvSpPr/>
              <p:nvPr/>
            </p:nvSpPr>
            <p:spPr>
              <a:xfrm>
                <a:off x="10414600" y="648432"/>
                <a:ext cx="2781436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34326" h="489" extrusionOk="0">
                    <a:moveTo>
                      <a:pt x="36" y="1"/>
                    </a:moveTo>
                    <a:lnTo>
                      <a:pt x="36" y="84"/>
                    </a:lnTo>
                    <a:lnTo>
                      <a:pt x="12" y="72"/>
                    </a:lnTo>
                    <a:lnTo>
                      <a:pt x="12" y="72"/>
                    </a:lnTo>
                    <a:cubicBezTo>
                      <a:pt x="0" y="156"/>
                      <a:pt x="36" y="227"/>
                      <a:pt x="96" y="298"/>
                    </a:cubicBezTo>
                    <a:cubicBezTo>
                      <a:pt x="215" y="418"/>
                      <a:pt x="453" y="489"/>
                      <a:pt x="762" y="489"/>
                    </a:cubicBezTo>
                    <a:cubicBezTo>
                      <a:pt x="1119" y="489"/>
                      <a:pt x="1500" y="394"/>
                      <a:pt x="1762" y="239"/>
                    </a:cubicBezTo>
                    <a:cubicBezTo>
                      <a:pt x="1881" y="406"/>
                      <a:pt x="2143" y="489"/>
                      <a:pt x="2489" y="489"/>
                    </a:cubicBezTo>
                    <a:cubicBezTo>
                      <a:pt x="2846" y="489"/>
                      <a:pt x="3215" y="394"/>
                      <a:pt x="3477" y="239"/>
                    </a:cubicBezTo>
                    <a:cubicBezTo>
                      <a:pt x="3596" y="406"/>
                      <a:pt x="3870" y="489"/>
                      <a:pt x="4215" y="489"/>
                    </a:cubicBezTo>
                    <a:cubicBezTo>
                      <a:pt x="4572" y="489"/>
                      <a:pt x="4941" y="394"/>
                      <a:pt x="5191" y="239"/>
                    </a:cubicBezTo>
                    <a:cubicBezTo>
                      <a:pt x="5310" y="406"/>
                      <a:pt x="5596" y="489"/>
                      <a:pt x="5942" y="489"/>
                    </a:cubicBezTo>
                    <a:cubicBezTo>
                      <a:pt x="6299" y="489"/>
                      <a:pt x="6656" y="394"/>
                      <a:pt x="6894" y="239"/>
                    </a:cubicBezTo>
                    <a:cubicBezTo>
                      <a:pt x="7037" y="394"/>
                      <a:pt x="7323" y="489"/>
                      <a:pt x="7668" y="489"/>
                    </a:cubicBezTo>
                    <a:cubicBezTo>
                      <a:pt x="8025" y="489"/>
                      <a:pt x="8382" y="394"/>
                      <a:pt x="8609" y="239"/>
                    </a:cubicBezTo>
                    <a:cubicBezTo>
                      <a:pt x="8751" y="394"/>
                      <a:pt x="9037" y="489"/>
                      <a:pt x="9394" y="489"/>
                    </a:cubicBezTo>
                    <a:cubicBezTo>
                      <a:pt x="9752" y="489"/>
                      <a:pt x="10097" y="394"/>
                      <a:pt x="10323" y="239"/>
                    </a:cubicBezTo>
                    <a:cubicBezTo>
                      <a:pt x="10466" y="394"/>
                      <a:pt x="10764" y="489"/>
                      <a:pt x="11121" y="489"/>
                    </a:cubicBezTo>
                    <a:cubicBezTo>
                      <a:pt x="11478" y="489"/>
                      <a:pt x="11811" y="394"/>
                      <a:pt x="12026" y="239"/>
                    </a:cubicBezTo>
                    <a:cubicBezTo>
                      <a:pt x="12192" y="394"/>
                      <a:pt x="12490" y="489"/>
                      <a:pt x="12847" y="489"/>
                    </a:cubicBezTo>
                    <a:cubicBezTo>
                      <a:pt x="13204" y="489"/>
                      <a:pt x="13538" y="394"/>
                      <a:pt x="13740" y="239"/>
                    </a:cubicBezTo>
                    <a:cubicBezTo>
                      <a:pt x="13907" y="394"/>
                      <a:pt x="14216" y="489"/>
                      <a:pt x="14574" y="489"/>
                    </a:cubicBezTo>
                    <a:cubicBezTo>
                      <a:pt x="14931" y="489"/>
                      <a:pt x="15252" y="394"/>
                      <a:pt x="15455" y="239"/>
                    </a:cubicBezTo>
                    <a:cubicBezTo>
                      <a:pt x="15633" y="394"/>
                      <a:pt x="15943" y="489"/>
                      <a:pt x="16300" y="489"/>
                    </a:cubicBezTo>
                    <a:cubicBezTo>
                      <a:pt x="16657" y="489"/>
                      <a:pt x="16979" y="394"/>
                      <a:pt x="17157" y="239"/>
                    </a:cubicBezTo>
                    <a:cubicBezTo>
                      <a:pt x="17348" y="394"/>
                      <a:pt x="17669" y="489"/>
                      <a:pt x="18026" y="489"/>
                    </a:cubicBezTo>
                    <a:cubicBezTo>
                      <a:pt x="18384" y="489"/>
                      <a:pt x="18693" y="394"/>
                      <a:pt x="18872" y="239"/>
                    </a:cubicBezTo>
                    <a:cubicBezTo>
                      <a:pt x="19062" y="394"/>
                      <a:pt x="19396" y="489"/>
                      <a:pt x="19753" y="489"/>
                    </a:cubicBezTo>
                    <a:cubicBezTo>
                      <a:pt x="20098" y="489"/>
                      <a:pt x="20408" y="394"/>
                      <a:pt x="20586" y="239"/>
                    </a:cubicBezTo>
                    <a:cubicBezTo>
                      <a:pt x="20789" y="394"/>
                      <a:pt x="21122" y="489"/>
                      <a:pt x="21479" y="489"/>
                    </a:cubicBezTo>
                    <a:cubicBezTo>
                      <a:pt x="21824" y="489"/>
                      <a:pt x="22134" y="394"/>
                      <a:pt x="22289" y="239"/>
                    </a:cubicBezTo>
                    <a:cubicBezTo>
                      <a:pt x="22503" y="394"/>
                      <a:pt x="22848" y="489"/>
                      <a:pt x="23206" y="489"/>
                    </a:cubicBezTo>
                    <a:cubicBezTo>
                      <a:pt x="23551" y="489"/>
                      <a:pt x="23849" y="394"/>
                      <a:pt x="24003" y="239"/>
                    </a:cubicBezTo>
                    <a:cubicBezTo>
                      <a:pt x="24230" y="394"/>
                      <a:pt x="24575" y="489"/>
                      <a:pt x="24932" y="489"/>
                    </a:cubicBezTo>
                    <a:cubicBezTo>
                      <a:pt x="25277" y="489"/>
                      <a:pt x="25563" y="394"/>
                      <a:pt x="25718" y="239"/>
                    </a:cubicBezTo>
                    <a:cubicBezTo>
                      <a:pt x="25944" y="394"/>
                      <a:pt x="26301" y="489"/>
                      <a:pt x="26646" y="489"/>
                    </a:cubicBezTo>
                    <a:cubicBezTo>
                      <a:pt x="27004" y="489"/>
                      <a:pt x="27289" y="394"/>
                      <a:pt x="27420" y="239"/>
                    </a:cubicBezTo>
                    <a:cubicBezTo>
                      <a:pt x="27670" y="394"/>
                      <a:pt x="28028" y="489"/>
                      <a:pt x="28373" y="489"/>
                    </a:cubicBezTo>
                    <a:cubicBezTo>
                      <a:pt x="28730" y="489"/>
                      <a:pt x="29004" y="394"/>
                      <a:pt x="29135" y="239"/>
                    </a:cubicBezTo>
                    <a:cubicBezTo>
                      <a:pt x="29385" y="394"/>
                      <a:pt x="29754" y="489"/>
                      <a:pt x="30099" y="489"/>
                    </a:cubicBezTo>
                    <a:cubicBezTo>
                      <a:pt x="30456" y="489"/>
                      <a:pt x="30730" y="406"/>
                      <a:pt x="30849" y="239"/>
                    </a:cubicBezTo>
                    <a:cubicBezTo>
                      <a:pt x="31099" y="394"/>
                      <a:pt x="31469" y="489"/>
                      <a:pt x="31826" y="489"/>
                    </a:cubicBezTo>
                    <a:cubicBezTo>
                      <a:pt x="32183" y="489"/>
                      <a:pt x="32445" y="406"/>
                      <a:pt x="32552" y="239"/>
                    </a:cubicBezTo>
                    <a:cubicBezTo>
                      <a:pt x="32826" y="394"/>
                      <a:pt x="33207" y="489"/>
                      <a:pt x="33552" y="489"/>
                    </a:cubicBezTo>
                    <a:cubicBezTo>
                      <a:pt x="33862" y="489"/>
                      <a:pt x="34100" y="418"/>
                      <a:pt x="34231" y="298"/>
                    </a:cubicBezTo>
                    <a:cubicBezTo>
                      <a:pt x="34266" y="251"/>
                      <a:pt x="34290" y="203"/>
                      <a:pt x="34302" y="156"/>
                    </a:cubicBezTo>
                    <a:lnTo>
                      <a:pt x="34326" y="156"/>
                    </a:lnTo>
                    <a:lnTo>
                      <a:pt x="34326" y="1"/>
                    </a:lnTo>
                    <a:lnTo>
                      <a:pt x="34159" y="1"/>
                    </a:lnTo>
                    <a:lnTo>
                      <a:pt x="34171" y="84"/>
                    </a:lnTo>
                    <a:cubicBezTo>
                      <a:pt x="34171" y="120"/>
                      <a:pt x="34147" y="156"/>
                      <a:pt x="34124" y="191"/>
                    </a:cubicBezTo>
                    <a:cubicBezTo>
                      <a:pt x="34028" y="287"/>
                      <a:pt x="33814" y="346"/>
                      <a:pt x="33552" y="346"/>
                    </a:cubicBezTo>
                    <a:cubicBezTo>
                      <a:pt x="33207" y="346"/>
                      <a:pt x="32814" y="239"/>
                      <a:pt x="32564" y="72"/>
                    </a:cubicBezTo>
                    <a:lnTo>
                      <a:pt x="32481" y="25"/>
                    </a:lnTo>
                    <a:lnTo>
                      <a:pt x="32457" y="120"/>
                    </a:lnTo>
                    <a:cubicBezTo>
                      <a:pt x="32421" y="227"/>
                      <a:pt x="32207" y="346"/>
                      <a:pt x="31826" y="346"/>
                    </a:cubicBezTo>
                    <a:cubicBezTo>
                      <a:pt x="31480" y="346"/>
                      <a:pt x="31099" y="239"/>
                      <a:pt x="30861" y="72"/>
                    </a:cubicBezTo>
                    <a:lnTo>
                      <a:pt x="30790" y="25"/>
                    </a:lnTo>
                    <a:lnTo>
                      <a:pt x="30754" y="108"/>
                    </a:lnTo>
                    <a:cubicBezTo>
                      <a:pt x="30707" y="227"/>
                      <a:pt x="30480" y="346"/>
                      <a:pt x="30099" y="346"/>
                    </a:cubicBezTo>
                    <a:cubicBezTo>
                      <a:pt x="29754" y="346"/>
                      <a:pt x="29385" y="239"/>
                      <a:pt x="29159" y="84"/>
                    </a:cubicBezTo>
                    <a:lnTo>
                      <a:pt x="29087" y="25"/>
                    </a:lnTo>
                    <a:lnTo>
                      <a:pt x="29040" y="108"/>
                    </a:lnTo>
                    <a:cubicBezTo>
                      <a:pt x="28992" y="227"/>
                      <a:pt x="28766" y="346"/>
                      <a:pt x="28373" y="346"/>
                    </a:cubicBezTo>
                    <a:cubicBezTo>
                      <a:pt x="28028" y="346"/>
                      <a:pt x="27659" y="239"/>
                      <a:pt x="27444" y="84"/>
                    </a:cubicBezTo>
                    <a:lnTo>
                      <a:pt x="27385" y="25"/>
                    </a:lnTo>
                    <a:lnTo>
                      <a:pt x="27337" y="108"/>
                    </a:lnTo>
                    <a:cubicBezTo>
                      <a:pt x="27278" y="227"/>
                      <a:pt x="27039" y="346"/>
                      <a:pt x="26646" y="346"/>
                    </a:cubicBezTo>
                    <a:cubicBezTo>
                      <a:pt x="26301" y="346"/>
                      <a:pt x="25944" y="239"/>
                      <a:pt x="25742" y="84"/>
                    </a:cubicBezTo>
                    <a:lnTo>
                      <a:pt x="25682" y="25"/>
                    </a:lnTo>
                    <a:lnTo>
                      <a:pt x="25634" y="96"/>
                    </a:lnTo>
                    <a:cubicBezTo>
                      <a:pt x="25563" y="227"/>
                      <a:pt x="25313" y="346"/>
                      <a:pt x="24932" y="346"/>
                    </a:cubicBezTo>
                    <a:cubicBezTo>
                      <a:pt x="24575" y="346"/>
                      <a:pt x="24230" y="239"/>
                      <a:pt x="24039" y="84"/>
                    </a:cubicBezTo>
                    <a:lnTo>
                      <a:pt x="23979" y="25"/>
                    </a:lnTo>
                    <a:lnTo>
                      <a:pt x="23932" y="96"/>
                    </a:lnTo>
                    <a:cubicBezTo>
                      <a:pt x="23849" y="215"/>
                      <a:pt x="23587" y="346"/>
                      <a:pt x="23206" y="346"/>
                    </a:cubicBezTo>
                    <a:cubicBezTo>
                      <a:pt x="22848" y="346"/>
                      <a:pt x="22515" y="239"/>
                      <a:pt x="22336" y="84"/>
                    </a:cubicBezTo>
                    <a:lnTo>
                      <a:pt x="22265" y="25"/>
                    </a:lnTo>
                    <a:lnTo>
                      <a:pt x="22217" y="96"/>
                    </a:lnTo>
                    <a:cubicBezTo>
                      <a:pt x="22110" y="251"/>
                      <a:pt x="21824" y="346"/>
                      <a:pt x="21479" y="346"/>
                    </a:cubicBezTo>
                    <a:cubicBezTo>
                      <a:pt x="21122" y="346"/>
                      <a:pt x="20789" y="239"/>
                      <a:pt x="20622" y="84"/>
                    </a:cubicBezTo>
                    <a:lnTo>
                      <a:pt x="20562" y="25"/>
                    </a:lnTo>
                    <a:lnTo>
                      <a:pt x="20515" y="96"/>
                    </a:lnTo>
                    <a:cubicBezTo>
                      <a:pt x="20396" y="251"/>
                      <a:pt x="20098" y="346"/>
                      <a:pt x="19753" y="346"/>
                    </a:cubicBezTo>
                    <a:cubicBezTo>
                      <a:pt x="19396" y="346"/>
                      <a:pt x="19074" y="239"/>
                      <a:pt x="18919" y="84"/>
                    </a:cubicBezTo>
                    <a:lnTo>
                      <a:pt x="18860" y="25"/>
                    </a:lnTo>
                    <a:lnTo>
                      <a:pt x="18812" y="96"/>
                    </a:lnTo>
                    <a:cubicBezTo>
                      <a:pt x="18681" y="251"/>
                      <a:pt x="18372" y="346"/>
                      <a:pt x="18026" y="346"/>
                    </a:cubicBezTo>
                    <a:cubicBezTo>
                      <a:pt x="17681" y="346"/>
                      <a:pt x="17360" y="239"/>
                      <a:pt x="17217" y="84"/>
                    </a:cubicBezTo>
                    <a:lnTo>
                      <a:pt x="17157" y="25"/>
                    </a:lnTo>
                    <a:lnTo>
                      <a:pt x="17110" y="84"/>
                    </a:lnTo>
                    <a:cubicBezTo>
                      <a:pt x="16967" y="239"/>
                      <a:pt x="16645" y="346"/>
                      <a:pt x="16300" y="346"/>
                    </a:cubicBezTo>
                    <a:cubicBezTo>
                      <a:pt x="15955" y="346"/>
                      <a:pt x="15645" y="251"/>
                      <a:pt x="15514" y="96"/>
                    </a:cubicBezTo>
                    <a:lnTo>
                      <a:pt x="15455" y="25"/>
                    </a:lnTo>
                    <a:lnTo>
                      <a:pt x="15395" y="84"/>
                    </a:lnTo>
                    <a:cubicBezTo>
                      <a:pt x="15240" y="239"/>
                      <a:pt x="14919" y="346"/>
                      <a:pt x="14574" y="346"/>
                    </a:cubicBezTo>
                    <a:cubicBezTo>
                      <a:pt x="14228" y="346"/>
                      <a:pt x="13931" y="251"/>
                      <a:pt x="13800" y="96"/>
                    </a:cubicBezTo>
                    <a:lnTo>
                      <a:pt x="13752" y="25"/>
                    </a:lnTo>
                    <a:lnTo>
                      <a:pt x="13692" y="84"/>
                    </a:lnTo>
                    <a:cubicBezTo>
                      <a:pt x="13526" y="239"/>
                      <a:pt x="13192" y="346"/>
                      <a:pt x="12847" y="346"/>
                    </a:cubicBezTo>
                    <a:cubicBezTo>
                      <a:pt x="12502" y="346"/>
                      <a:pt x="12204" y="251"/>
                      <a:pt x="12097" y="96"/>
                    </a:cubicBezTo>
                    <a:lnTo>
                      <a:pt x="12049" y="25"/>
                    </a:lnTo>
                    <a:lnTo>
                      <a:pt x="11990" y="84"/>
                    </a:lnTo>
                    <a:cubicBezTo>
                      <a:pt x="11811" y="239"/>
                      <a:pt x="11466" y="346"/>
                      <a:pt x="11121" y="346"/>
                    </a:cubicBezTo>
                    <a:cubicBezTo>
                      <a:pt x="10728" y="346"/>
                      <a:pt x="10478" y="227"/>
                      <a:pt x="10394" y="96"/>
                    </a:cubicBezTo>
                    <a:lnTo>
                      <a:pt x="10347" y="25"/>
                    </a:lnTo>
                    <a:lnTo>
                      <a:pt x="10287" y="84"/>
                    </a:lnTo>
                    <a:cubicBezTo>
                      <a:pt x="10097" y="239"/>
                      <a:pt x="9740" y="346"/>
                      <a:pt x="9394" y="346"/>
                    </a:cubicBezTo>
                    <a:cubicBezTo>
                      <a:pt x="9001" y="346"/>
                      <a:pt x="8763" y="227"/>
                      <a:pt x="8692" y="96"/>
                    </a:cubicBezTo>
                    <a:lnTo>
                      <a:pt x="8644" y="25"/>
                    </a:lnTo>
                    <a:lnTo>
                      <a:pt x="8573" y="84"/>
                    </a:lnTo>
                    <a:cubicBezTo>
                      <a:pt x="8382" y="239"/>
                      <a:pt x="8025" y="346"/>
                      <a:pt x="7668" y="346"/>
                    </a:cubicBezTo>
                    <a:cubicBezTo>
                      <a:pt x="7287" y="346"/>
                      <a:pt x="7049" y="227"/>
                      <a:pt x="6977" y="108"/>
                    </a:cubicBezTo>
                    <a:lnTo>
                      <a:pt x="6942" y="25"/>
                    </a:lnTo>
                    <a:lnTo>
                      <a:pt x="6870" y="84"/>
                    </a:lnTo>
                    <a:cubicBezTo>
                      <a:pt x="6656" y="239"/>
                      <a:pt x="6299" y="346"/>
                      <a:pt x="5942" y="346"/>
                    </a:cubicBezTo>
                    <a:cubicBezTo>
                      <a:pt x="5561" y="346"/>
                      <a:pt x="5334" y="227"/>
                      <a:pt x="5275" y="108"/>
                    </a:cubicBezTo>
                    <a:lnTo>
                      <a:pt x="5239" y="25"/>
                    </a:lnTo>
                    <a:lnTo>
                      <a:pt x="5168" y="84"/>
                    </a:lnTo>
                    <a:cubicBezTo>
                      <a:pt x="4941" y="239"/>
                      <a:pt x="4572" y="346"/>
                      <a:pt x="4215" y="346"/>
                    </a:cubicBezTo>
                    <a:cubicBezTo>
                      <a:pt x="3834" y="346"/>
                      <a:pt x="3620" y="227"/>
                      <a:pt x="3572" y="108"/>
                    </a:cubicBezTo>
                    <a:lnTo>
                      <a:pt x="3536" y="25"/>
                    </a:lnTo>
                    <a:lnTo>
                      <a:pt x="3465" y="84"/>
                    </a:lnTo>
                    <a:cubicBezTo>
                      <a:pt x="3227" y="239"/>
                      <a:pt x="2846" y="346"/>
                      <a:pt x="2489" y="346"/>
                    </a:cubicBezTo>
                    <a:cubicBezTo>
                      <a:pt x="2108" y="346"/>
                      <a:pt x="1905" y="227"/>
                      <a:pt x="1870" y="120"/>
                    </a:cubicBezTo>
                    <a:lnTo>
                      <a:pt x="1834" y="25"/>
                    </a:lnTo>
                    <a:lnTo>
                      <a:pt x="1751" y="72"/>
                    </a:lnTo>
                    <a:cubicBezTo>
                      <a:pt x="1512" y="239"/>
                      <a:pt x="1119" y="346"/>
                      <a:pt x="762" y="346"/>
                    </a:cubicBezTo>
                    <a:cubicBezTo>
                      <a:pt x="500" y="346"/>
                      <a:pt x="298" y="287"/>
                      <a:pt x="203" y="191"/>
                    </a:cubicBezTo>
                    <a:cubicBezTo>
                      <a:pt x="167" y="156"/>
                      <a:pt x="155" y="120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17"/>
              <p:cNvSpPr/>
              <p:nvPr/>
            </p:nvSpPr>
            <p:spPr>
              <a:xfrm>
                <a:off x="10466703" y="571292"/>
                <a:ext cx="2677312" cy="37679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465" extrusionOk="0">
                    <a:moveTo>
                      <a:pt x="36" y="0"/>
                    </a:moveTo>
                    <a:lnTo>
                      <a:pt x="36" y="72"/>
                    </a:lnTo>
                    <a:lnTo>
                      <a:pt x="0" y="72"/>
                    </a:lnTo>
                    <a:cubicBezTo>
                      <a:pt x="0" y="143"/>
                      <a:pt x="24" y="215"/>
                      <a:pt x="84" y="274"/>
                    </a:cubicBezTo>
                    <a:cubicBezTo>
                      <a:pt x="203" y="393"/>
                      <a:pt x="441" y="465"/>
                      <a:pt x="738" y="465"/>
                    </a:cubicBezTo>
                    <a:cubicBezTo>
                      <a:pt x="1084" y="465"/>
                      <a:pt x="1441" y="381"/>
                      <a:pt x="1703" y="238"/>
                    </a:cubicBezTo>
                    <a:cubicBezTo>
                      <a:pt x="1810" y="381"/>
                      <a:pt x="2072" y="465"/>
                      <a:pt x="2405" y="465"/>
                    </a:cubicBezTo>
                    <a:cubicBezTo>
                      <a:pt x="2739" y="465"/>
                      <a:pt x="3096" y="381"/>
                      <a:pt x="3346" y="238"/>
                    </a:cubicBezTo>
                    <a:cubicBezTo>
                      <a:pt x="3465" y="381"/>
                      <a:pt x="3727" y="465"/>
                      <a:pt x="4060" y="465"/>
                    </a:cubicBezTo>
                    <a:cubicBezTo>
                      <a:pt x="4406" y="465"/>
                      <a:pt x="4751" y="381"/>
                      <a:pt x="4989" y="238"/>
                    </a:cubicBezTo>
                    <a:cubicBezTo>
                      <a:pt x="5120" y="381"/>
                      <a:pt x="5382" y="465"/>
                      <a:pt x="5727" y="465"/>
                    </a:cubicBezTo>
                    <a:cubicBezTo>
                      <a:pt x="6061" y="465"/>
                      <a:pt x="6406" y="381"/>
                      <a:pt x="6644" y="238"/>
                    </a:cubicBezTo>
                    <a:cubicBezTo>
                      <a:pt x="6775" y="381"/>
                      <a:pt x="7049" y="465"/>
                      <a:pt x="7382" y="465"/>
                    </a:cubicBezTo>
                    <a:cubicBezTo>
                      <a:pt x="7727" y="465"/>
                      <a:pt x="8061" y="381"/>
                      <a:pt x="8287" y="238"/>
                    </a:cubicBezTo>
                    <a:cubicBezTo>
                      <a:pt x="8430" y="381"/>
                      <a:pt x="8704" y="465"/>
                      <a:pt x="9049" y="465"/>
                    </a:cubicBezTo>
                    <a:cubicBezTo>
                      <a:pt x="9382" y="465"/>
                      <a:pt x="9716" y="381"/>
                      <a:pt x="9930" y="238"/>
                    </a:cubicBezTo>
                    <a:cubicBezTo>
                      <a:pt x="10085" y="381"/>
                      <a:pt x="10371" y="465"/>
                      <a:pt x="10704" y="465"/>
                    </a:cubicBezTo>
                    <a:cubicBezTo>
                      <a:pt x="11049" y="465"/>
                      <a:pt x="11371" y="381"/>
                      <a:pt x="11585" y="238"/>
                    </a:cubicBezTo>
                    <a:cubicBezTo>
                      <a:pt x="11740" y="381"/>
                      <a:pt x="12026" y="465"/>
                      <a:pt x="12371" y="465"/>
                    </a:cubicBezTo>
                    <a:cubicBezTo>
                      <a:pt x="12704" y="465"/>
                      <a:pt x="13026" y="381"/>
                      <a:pt x="13228" y="238"/>
                    </a:cubicBezTo>
                    <a:cubicBezTo>
                      <a:pt x="13395" y="381"/>
                      <a:pt x="13692" y="465"/>
                      <a:pt x="14026" y="465"/>
                    </a:cubicBezTo>
                    <a:cubicBezTo>
                      <a:pt x="14371" y="465"/>
                      <a:pt x="14681" y="381"/>
                      <a:pt x="14871" y="238"/>
                    </a:cubicBezTo>
                    <a:cubicBezTo>
                      <a:pt x="15038" y="381"/>
                      <a:pt x="15347" y="465"/>
                      <a:pt x="15693" y="465"/>
                    </a:cubicBezTo>
                    <a:cubicBezTo>
                      <a:pt x="16026" y="465"/>
                      <a:pt x="16336" y="381"/>
                      <a:pt x="16514" y="238"/>
                    </a:cubicBezTo>
                    <a:cubicBezTo>
                      <a:pt x="16693" y="381"/>
                      <a:pt x="17002" y="465"/>
                      <a:pt x="17348" y="465"/>
                    </a:cubicBezTo>
                    <a:cubicBezTo>
                      <a:pt x="17693" y="465"/>
                      <a:pt x="17991" y="381"/>
                      <a:pt x="18169" y="238"/>
                    </a:cubicBezTo>
                    <a:cubicBezTo>
                      <a:pt x="18348" y="381"/>
                      <a:pt x="18669" y="465"/>
                      <a:pt x="19015" y="465"/>
                    </a:cubicBezTo>
                    <a:cubicBezTo>
                      <a:pt x="19348" y="465"/>
                      <a:pt x="19646" y="381"/>
                      <a:pt x="19812" y="238"/>
                    </a:cubicBezTo>
                    <a:cubicBezTo>
                      <a:pt x="20003" y="381"/>
                      <a:pt x="20324" y="465"/>
                      <a:pt x="20669" y="465"/>
                    </a:cubicBezTo>
                    <a:cubicBezTo>
                      <a:pt x="21015" y="465"/>
                      <a:pt x="21301" y="381"/>
                      <a:pt x="21455" y="238"/>
                    </a:cubicBezTo>
                    <a:cubicBezTo>
                      <a:pt x="21658" y="381"/>
                      <a:pt x="21991" y="465"/>
                      <a:pt x="22336" y="465"/>
                    </a:cubicBezTo>
                    <a:cubicBezTo>
                      <a:pt x="22670" y="465"/>
                      <a:pt x="22955" y="381"/>
                      <a:pt x="23098" y="238"/>
                    </a:cubicBezTo>
                    <a:cubicBezTo>
                      <a:pt x="23313" y="381"/>
                      <a:pt x="23646" y="465"/>
                      <a:pt x="23991" y="465"/>
                    </a:cubicBezTo>
                    <a:cubicBezTo>
                      <a:pt x="24325" y="465"/>
                      <a:pt x="24610" y="381"/>
                      <a:pt x="24753" y="238"/>
                    </a:cubicBezTo>
                    <a:cubicBezTo>
                      <a:pt x="24968" y="381"/>
                      <a:pt x="25313" y="465"/>
                      <a:pt x="25658" y="465"/>
                    </a:cubicBezTo>
                    <a:cubicBezTo>
                      <a:pt x="25992" y="465"/>
                      <a:pt x="26265" y="381"/>
                      <a:pt x="26396" y="238"/>
                    </a:cubicBezTo>
                    <a:cubicBezTo>
                      <a:pt x="26635" y="381"/>
                      <a:pt x="26968" y="465"/>
                      <a:pt x="27313" y="465"/>
                    </a:cubicBezTo>
                    <a:cubicBezTo>
                      <a:pt x="27647" y="465"/>
                      <a:pt x="27920" y="381"/>
                      <a:pt x="28039" y="238"/>
                    </a:cubicBezTo>
                    <a:cubicBezTo>
                      <a:pt x="28289" y="381"/>
                      <a:pt x="28635" y="465"/>
                      <a:pt x="28968" y="465"/>
                    </a:cubicBezTo>
                    <a:cubicBezTo>
                      <a:pt x="29313" y="465"/>
                      <a:pt x="29575" y="381"/>
                      <a:pt x="29694" y="238"/>
                    </a:cubicBezTo>
                    <a:cubicBezTo>
                      <a:pt x="29944" y="381"/>
                      <a:pt x="30290" y="465"/>
                      <a:pt x="30635" y="465"/>
                    </a:cubicBezTo>
                    <a:cubicBezTo>
                      <a:pt x="30968" y="465"/>
                      <a:pt x="31230" y="381"/>
                      <a:pt x="31337" y="238"/>
                    </a:cubicBezTo>
                    <a:cubicBezTo>
                      <a:pt x="31599" y="381"/>
                      <a:pt x="31957" y="465"/>
                      <a:pt x="32290" y="465"/>
                    </a:cubicBezTo>
                    <a:cubicBezTo>
                      <a:pt x="32588" y="465"/>
                      <a:pt x="32838" y="393"/>
                      <a:pt x="32957" y="274"/>
                    </a:cubicBezTo>
                    <a:cubicBezTo>
                      <a:pt x="32992" y="238"/>
                      <a:pt x="33016" y="191"/>
                      <a:pt x="33028" y="155"/>
                    </a:cubicBezTo>
                    <a:lnTo>
                      <a:pt x="33040" y="155"/>
                    </a:lnTo>
                    <a:lnTo>
                      <a:pt x="33040" y="0"/>
                    </a:lnTo>
                    <a:lnTo>
                      <a:pt x="32885" y="0"/>
                    </a:lnTo>
                    <a:lnTo>
                      <a:pt x="32885" y="72"/>
                    </a:lnTo>
                    <a:cubicBezTo>
                      <a:pt x="32885" y="107"/>
                      <a:pt x="32873" y="143"/>
                      <a:pt x="32850" y="167"/>
                    </a:cubicBezTo>
                    <a:cubicBezTo>
                      <a:pt x="32754" y="262"/>
                      <a:pt x="32552" y="310"/>
                      <a:pt x="32290" y="310"/>
                    </a:cubicBezTo>
                    <a:cubicBezTo>
                      <a:pt x="31957" y="310"/>
                      <a:pt x="31588" y="215"/>
                      <a:pt x="31349" y="72"/>
                    </a:cubicBezTo>
                    <a:lnTo>
                      <a:pt x="31278" y="24"/>
                    </a:lnTo>
                    <a:lnTo>
                      <a:pt x="31242" y="107"/>
                    </a:lnTo>
                    <a:cubicBezTo>
                      <a:pt x="31207" y="215"/>
                      <a:pt x="31004" y="310"/>
                      <a:pt x="30635" y="310"/>
                    </a:cubicBezTo>
                    <a:cubicBezTo>
                      <a:pt x="30302" y="310"/>
                      <a:pt x="29933" y="215"/>
                      <a:pt x="29706" y="72"/>
                    </a:cubicBezTo>
                    <a:lnTo>
                      <a:pt x="29635" y="24"/>
                    </a:lnTo>
                    <a:lnTo>
                      <a:pt x="29599" y="107"/>
                    </a:lnTo>
                    <a:cubicBezTo>
                      <a:pt x="29552" y="203"/>
                      <a:pt x="29337" y="310"/>
                      <a:pt x="28980" y="310"/>
                    </a:cubicBezTo>
                    <a:cubicBezTo>
                      <a:pt x="28635" y="310"/>
                      <a:pt x="28278" y="215"/>
                      <a:pt x="28063" y="72"/>
                    </a:cubicBezTo>
                    <a:lnTo>
                      <a:pt x="27992" y="24"/>
                    </a:lnTo>
                    <a:lnTo>
                      <a:pt x="27956" y="96"/>
                    </a:lnTo>
                    <a:cubicBezTo>
                      <a:pt x="27908" y="203"/>
                      <a:pt x="27682" y="310"/>
                      <a:pt x="27313" y="310"/>
                    </a:cubicBezTo>
                    <a:cubicBezTo>
                      <a:pt x="26980" y="310"/>
                      <a:pt x="26623" y="215"/>
                      <a:pt x="26420" y="72"/>
                    </a:cubicBezTo>
                    <a:lnTo>
                      <a:pt x="26361" y="24"/>
                    </a:lnTo>
                    <a:lnTo>
                      <a:pt x="26313" y="96"/>
                    </a:lnTo>
                    <a:cubicBezTo>
                      <a:pt x="26254" y="203"/>
                      <a:pt x="26027" y="310"/>
                      <a:pt x="25658" y="310"/>
                    </a:cubicBezTo>
                    <a:cubicBezTo>
                      <a:pt x="25313" y="310"/>
                      <a:pt x="24968" y="215"/>
                      <a:pt x="24777" y="72"/>
                    </a:cubicBezTo>
                    <a:lnTo>
                      <a:pt x="24718" y="24"/>
                    </a:lnTo>
                    <a:lnTo>
                      <a:pt x="24670" y="96"/>
                    </a:lnTo>
                    <a:cubicBezTo>
                      <a:pt x="24599" y="203"/>
                      <a:pt x="24360" y="310"/>
                      <a:pt x="23991" y="310"/>
                    </a:cubicBezTo>
                    <a:cubicBezTo>
                      <a:pt x="23658" y="310"/>
                      <a:pt x="23325" y="227"/>
                      <a:pt x="23134" y="72"/>
                    </a:cubicBezTo>
                    <a:lnTo>
                      <a:pt x="23075" y="24"/>
                    </a:lnTo>
                    <a:lnTo>
                      <a:pt x="23027" y="84"/>
                    </a:lnTo>
                    <a:cubicBezTo>
                      <a:pt x="22955" y="203"/>
                      <a:pt x="22705" y="310"/>
                      <a:pt x="22336" y="310"/>
                    </a:cubicBezTo>
                    <a:cubicBezTo>
                      <a:pt x="21991" y="310"/>
                      <a:pt x="21670" y="227"/>
                      <a:pt x="21503" y="72"/>
                    </a:cubicBezTo>
                    <a:lnTo>
                      <a:pt x="21443" y="24"/>
                    </a:lnTo>
                    <a:lnTo>
                      <a:pt x="21396" y="84"/>
                    </a:lnTo>
                    <a:cubicBezTo>
                      <a:pt x="21301" y="203"/>
                      <a:pt x="21050" y="310"/>
                      <a:pt x="20669" y="310"/>
                    </a:cubicBezTo>
                    <a:cubicBezTo>
                      <a:pt x="20336" y="310"/>
                      <a:pt x="20015" y="227"/>
                      <a:pt x="19860" y="72"/>
                    </a:cubicBezTo>
                    <a:lnTo>
                      <a:pt x="19800" y="24"/>
                    </a:lnTo>
                    <a:lnTo>
                      <a:pt x="19753" y="84"/>
                    </a:lnTo>
                    <a:cubicBezTo>
                      <a:pt x="19634" y="227"/>
                      <a:pt x="19336" y="322"/>
                      <a:pt x="19015" y="322"/>
                    </a:cubicBezTo>
                    <a:cubicBezTo>
                      <a:pt x="18669" y="322"/>
                      <a:pt x="18360" y="227"/>
                      <a:pt x="18217" y="84"/>
                    </a:cubicBezTo>
                    <a:lnTo>
                      <a:pt x="18157" y="24"/>
                    </a:lnTo>
                    <a:lnTo>
                      <a:pt x="18110" y="84"/>
                    </a:lnTo>
                    <a:cubicBezTo>
                      <a:pt x="17979" y="227"/>
                      <a:pt x="17681" y="322"/>
                      <a:pt x="17348" y="322"/>
                    </a:cubicBezTo>
                    <a:cubicBezTo>
                      <a:pt x="17014" y="322"/>
                      <a:pt x="16705" y="227"/>
                      <a:pt x="16574" y="84"/>
                    </a:cubicBezTo>
                    <a:lnTo>
                      <a:pt x="16514" y="24"/>
                    </a:lnTo>
                    <a:lnTo>
                      <a:pt x="16467" y="84"/>
                    </a:lnTo>
                    <a:cubicBezTo>
                      <a:pt x="16324" y="227"/>
                      <a:pt x="16026" y="322"/>
                      <a:pt x="15693" y="322"/>
                    </a:cubicBezTo>
                    <a:cubicBezTo>
                      <a:pt x="15359" y="322"/>
                      <a:pt x="15062" y="227"/>
                      <a:pt x="14931" y="84"/>
                    </a:cubicBezTo>
                    <a:lnTo>
                      <a:pt x="14883" y="24"/>
                    </a:lnTo>
                    <a:lnTo>
                      <a:pt x="14824" y="84"/>
                    </a:lnTo>
                    <a:cubicBezTo>
                      <a:pt x="14669" y="227"/>
                      <a:pt x="14359" y="322"/>
                      <a:pt x="14026" y="322"/>
                    </a:cubicBezTo>
                    <a:cubicBezTo>
                      <a:pt x="13692" y="322"/>
                      <a:pt x="13407" y="227"/>
                      <a:pt x="13288" y="84"/>
                    </a:cubicBezTo>
                    <a:lnTo>
                      <a:pt x="13240" y="24"/>
                    </a:lnTo>
                    <a:lnTo>
                      <a:pt x="13180" y="72"/>
                    </a:lnTo>
                    <a:cubicBezTo>
                      <a:pt x="13026" y="227"/>
                      <a:pt x="12704" y="310"/>
                      <a:pt x="12371" y="310"/>
                    </a:cubicBezTo>
                    <a:cubicBezTo>
                      <a:pt x="11990" y="310"/>
                      <a:pt x="11740" y="203"/>
                      <a:pt x="11645" y="84"/>
                    </a:cubicBezTo>
                    <a:lnTo>
                      <a:pt x="11597" y="24"/>
                    </a:lnTo>
                    <a:lnTo>
                      <a:pt x="11537" y="72"/>
                    </a:lnTo>
                    <a:cubicBezTo>
                      <a:pt x="11371" y="227"/>
                      <a:pt x="11037" y="310"/>
                      <a:pt x="10704" y="310"/>
                    </a:cubicBezTo>
                    <a:cubicBezTo>
                      <a:pt x="10335" y="310"/>
                      <a:pt x="10085" y="203"/>
                      <a:pt x="10001" y="84"/>
                    </a:cubicBezTo>
                    <a:lnTo>
                      <a:pt x="9954" y="24"/>
                    </a:lnTo>
                    <a:lnTo>
                      <a:pt x="9894" y="72"/>
                    </a:lnTo>
                    <a:cubicBezTo>
                      <a:pt x="9716" y="227"/>
                      <a:pt x="9382" y="322"/>
                      <a:pt x="9049" y="322"/>
                    </a:cubicBezTo>
                    <a:cubicBezTo>
                      <a:pt x="8668" y="322"/>
                      <a:pt x="8430" y="203"/>
                      <a:pt x="8358" y="96"/>
                    </a:cubicBezTo>
                    <a:lnTo>
                      <a:pt x="8323" y="24"/>
                    </a:lnTo>
                    <a:lnTo>
                      <a:pt x="8251" y="72"/>
                    </a:lnTo>
                    <a:cubicBezTo>
                      <a:pt x="8061" y="215"/>
                      <a:pt x="7727" y="322"/>
                      <a:pt x="7382" y="322"/>
                    </a:cubicBezTo>
                    <a:cubicBezTo>
                      <a:pt x="7013" y="322"/>
                      <a:pt x="6787" y="203"/>
                      <a:pt x="6727" y="96"/>
                    </a:cubicBezTo>
                    <a:lnTo>
                      <a:pt x="6680" y="24"/>
                    </a:lnTo>
                    <a:lnTo>
                      <a:pt x="6608" y="72"/>
                    </a:lnTo>
                    <a:cubicBezTo>
                      <a:pt x="6406" y="215"/>
                      <a:pt x="6061" y="322"/>
                      <a:pt x="5727" y="322"/>
                    </a:cubicBezTo>
                    <a:cubicBezTo>
                      <a:pt x="5358" y="322"/>
                      <a:pt x="5132" y="203"/>
                      <a:pt x="5084" y="96"/>
                    </a:cubicBezTo>
                    <a:lnTo>
                      <a:pt x="5037" y="24"/>
                    </a:lnTo>
                    <a:lnTo>
                      <a:pt x="4965" y="72"/>
                    </a:lnTo>
                    <a:cubicBezTo>
                      <a:pt x="4763" y="215"/>
                      <a:pt x="4406" y="322"/>
                      <a:pt x="4060" y="322"/>
                    </a:cubicBezTo>
                    <a:cubicBezTo>
                      <a:pt x="3691" y="322"/>
                      <a:pt x="3489" y="215"/>
                      <a:pt x="3441" y="107"/>
                    </a:cubicBezTo>
                    <a:lnTo>
                      <a:pt x="3405" y="24"/>
                    </a:lnTo>
                    <a:lnTo>
                      <a:pt x="3334" y="72"/>
                    </a:lnTo>
                    <a:cubicBezTo>
                      <a:pt x="3108" y="215"/>
                      <a:pt x="2739" y="322"/>
                      <a:pt x="2405" y="322"/>
                    </a:cubicBezTo>
                    <a:cubicBezTo>
                      <a:pt x="2036" y="322"/>
                      <a:pt x="1834" y="203"/>
                      <a:pt x="1798" y="107"/>
                    </a:cubicBezTo>
                    <a:lnTo>
                      <a:pt x="1762" y="24"/>
                    </a:lnTo>
                    <a:lnTo>
                      <a:pt x="1691" y="72"/>
                    </a:lnTo>
                    <a:cubicBezTo>
                      <a:pt x="1453" y="215"/>
                      <a:pt x="1084" y="322"/>
                      <a:pt x="738" y="322"/>
                    </a:cubicBezTo>
                    <a:cubicBezTo>
                      <a:pt x="488" y="322"/>
                      <a:pt x="286" y="262"/>
                      <a:pt x="191" y="167"/>
                    </a:cubicBezTo>
                    <a:cubicBezTo>
                      <a:pt x="167" y="143"/>
                      <a:pt x="143" y="107"/>
                      <a:pt x="143" y="84"/>
                    </a:cubicBez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17"/>
              <p:cNvSpPr/>
              <p:nvPr/>
            </p:nvSpPr>
            <p:spPr>
              <a:xfrm>
                <a:off x="10254404" y="2808530"/>
                <a:ext cx="3149069" cy="2066589"/>
              </a:xfrm>
              <a:custGeom>
                <a:avLst/>
                <a:gdLst/>
                <a:ahLst/>
                <a:cxnLst/>
                <a:rect l="l" t="t" r="r" b="b"/>
                <a:pathLst>
                  <a:path w="38863" h="25504" extrusionOk="0">
                    <a:moveTo>
                      <a:pt x="1" y="1"/>
                    </a:moveTo>
                    <a:lnTo>
                      <a:pt x="1" y="25504"/>
                    </a:lnTo>
                    <a:lnTo>
                      <a:pt x="38863" y="25504"/>
                    </a:lnTo>
                    <a:lnTo>
                      <a:pt x="3886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17"/>
              <p:cNvSpPr/>
              <p:nvPr/>
            </p:nvSpPr>
            <p:spPr>
              <a:xfrm>
                <a:off x="10254404" y="2808530"/>
                <a:ext cx="3129784" cy="241307"/>
              </a:xfrm>
              <a:custGeom>
                <a:avLst/>
                <a:gdLst/>
                <a:ahLst/>
                <a:cxnLst/>
                <a:rect l="l" t="t" r="r" b="b"/>
                <a:pathLst>
                  <a:path w="38625" h="2978" extrusionOk="0">
                    <a:moveTo>
                      <a:pt x="1" y="1"/>
                    </a:moveTo>
                    <a:lnTo>
                      <a:pt x="1" y="2977"/>
                    </a:lnTo>
                    <a:lnTo>
                      <a:pt x="38625" y="2977"/>
                    </a:lnTo>
                    <a:lnTo>
                      <a:pt x="386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17"/>
              <p:cNvSpPr/>
              <p:nvPr/>
            </p:nvSpPr>
            <p:spPr>
              <a:xfrm>
                <a:off x="10417518" y="3233046"/>
                <a:ext cx="2653165" cy="1621815"/>
              </a:xfrm>
              <a:custGeom>
                <a:avLst/>
                <a:gdLst/>
                <a:ahLst/>
                <a:cxnLst/>
                <a:rect l="l" t="t" r="r" b="b"/>
                <a:pathLst>
                  <a:path w="32743" h="20015" extrusionOk="0">
                    <a:moveTo>
                      <a:pt x="0" y="1"/>
                    </a:moveTo>
                    <a:lnTo>
                      <a:pt x="0" y="20015"/>
                    </a:lnTo>
                    <a:lnTo>
                      <a:pt x="32742" y="20015"/>
                    </a:lnTo>
                    <a:lnTo>
                      <a:pt x="3274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17"/>
              <p:cNvSpPr/>
              <p:nvPr/>
            </p:nvSpPr>
            <p:spPr>
              <a:xfrm>
                <a:off x="10484043" y="3287093"/>
                <a:ext cx="2520033" cy="1567768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8" extrusionOk="0">
                    <a:moveTo>
                      <a:pt x="1" y="0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17"/>
              <p:cNvSpPr/>
              <p:nvPr/>
            </p:nvSpPr>
            <p:spPr>
              <a:xfrm>
                <a:off x="10569935" y="3316021"/>
                <a:ext cx="41390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17"/>
              <p:cNvSpPr/>
              <p:nvPr/>
            </p:nvSpPr>
            <p:spPr>
              <a:xfrm>
                <a:off x="11032049" y="3316021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17"/>
              <p:cNvSpPr/>
              <p:nvPr/>
            </p:nvSpPr>
            <p:spPr>
              <a:xfrm>
                <a:off x="11494163" y="3316021"/>
                <a:ext cx="414955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17"/>
              <p:cNvSpPr/>
              <p:nvPr/>
            </p:nvSpPr>
            <p:spPr>
              <a:xfrm>
                <a:off x="11957250" y="3316021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17"/>
              <p:cNvSpPr/>
              <p:nvPr/>
            </p:nvSpPr>
            <p:spPr>
              <a:xfrm>
                <a:off x="12419364" y="3316021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17"/>
              <p:cNvSpPr/>
              <p:nvPr/>
            </p:nvSpPr>
            <p:spPr>
              <a:xfrm>
                <a:off x="10569935" y="3642086"/>
                <a:ext cx="413901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17"/>
              <p:cNvSpPr/>
              <p:nvPr/>
            </p:nvSpPr>
            <p:spPr>
              <a:xfrm>
                <a:off x="11032049" y="3642086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17"/>
              <p:cNvSpPr/>
              <p:nvPr/>
            </p:nvSpPr>
            <p:spPr>
              <a:xfrm>
                <a:off x="11494163" y="3642086"/>
                <a:ext cx="414955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17"/>
              <p:cNvSpPr/>
              <p:nvPr/>
            </p:nvSpPr>
            <p:spPr>
              <a:xfrm>
                <a:off x="11957250" y="3642086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17"/>
              <p:cNvSpPr/>
              <p:nvPr/>
            </p:nvSpPr>
            <p:spPr>
              <a:xfrm>
                <a:off x="12419364" y="3642086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17"/>
              <p:cNvSpPr/>
              <p:nvPr/>
            </p:nvSpPr>
            <p:spPr>
              <a:xfrm>
                <a:off x="10569935" y="3967259"/>
                <a:ext cx="41390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17"/>
              <p:cNvSpPr/>
              <p:nvPr/>
            </p:nvSpPr>
            <p:spPr>
              <a:xfrm>
                <a:off x="11032049" y="3967259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17"/>
              <p:cNvSpPr/>
              <p:nvPr/>
            </p:nvSpPr>
            <p:spPr>
              <a:xfrm>
                <a:off x="11494163" y="3967259"/>
                <a:ext cx="414955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20" y="3524"/>
                    </a:lnTo>
                    <a:lnTo>
                      <a:pt x="512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17"/>
              <p:cNvSpPr/>
              <p:nvPr/>
            </p:nvSpPr>
            <p:spPr>
              <a:xfrm>
                <a:off x="11957250" y="3967259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17"/>
              <p:cNvSpPr/>
              <p:nvPr/>
            </p:nvSpPr>
            <p:spPr>
              <a:xfrm>
                <a:off x="12419403" y="3316912"/>
                <a:ext cx="547033" cy="150699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17"/>
              <p:cNvSpPr/>
              <p:nvPr/>
            </p:nvSpPr>
            <p:spPr>
              <a:xfrm>
                <a:off x="9940899" y="2279891"/>
                <a:ext cx="3731756" cy="644513"/>
              </a:xfrm>
              <a:custGeom>
                <a:avLst/>
                <a:gdLst/>
                <a:ahLst/>
                <a:cxnLst/>
                <a:rect l="l" t="t" r="r" b="b"/>
                <a:pathLst>
                  <a:path w="46054" h="7954" extrusionOk="0">
                    <a:moveTo>
                      <a:pt x="3417" y="0"/>
                    </a:moveTo>
                    <a:lnTo>
                      <a:pt x="0" y="7668"/>
                    </a:lnTo>
                    <a:cubicBezTo>
                      <a:pt x="143" y="7846"/>
                      <a:pt x="488" y="7954"/>
                      <a:pt x="929" y="7954"/>
                    </a:cubicBezTo>
                    <a:cubicBezTo>
                      <a:pt x="1441" y="7954"/>
                      <a:pt x="1941" y="7799"/>
                      <a:pt x="2239" y="7573"/>
                    </a:cubicBezTo>
                    <a:cubicBezTo>
                      <a:pt x="2358" y="7799"/>
                      <a:pt x="2739" y="7954"/>
                      <a:pt x="3251" y="7954"/>
                    </a:cubicBezTo>
                    <a:cubicBezTo>
                      <a:pt x="3763" y="7954"/>
                      <a:pt x="4263" y="7799"/>
                      <a:pt x="4549" y="7573"/>
                    </a:cubicBezTo>
                    <a:cubicBezTo>
                      <a:pt x="4679" y="7799"/>
                      <a:pt x="5060" y="7954"/>
                      <a:pt x="5572" y="7954"/>
                    </a:cubicBezTo>
                    <a:cubicBezTo>
                      <a:pt x="6096" y="7954"/>
                      <a:pt x="6584" y="7799"/>
                      <a:pt x="6858" y="7573"/>
                    </a:cubicBezTo>
                    <a:cubicBezTo>
                      <a:pt x="6989" y="7799"/>
                      <a:pt x="7394" y="7954"/>
                      <a:pt x="7906" y="7954"/>
                    </a:cubicBezTo>
                    <a:cubicBezTo>
                      <a:pt x="8418" y="7954"/>
                      <a:pt x="8906" y="7799"/>
                      <a:pt x="9168" y="7573"/>
                    </a:cubicBezTo>
                    <a:cubicBezTo>
                      <a:pt x="9311" y="7799"/>
                      <a:pt x="9716" y="7954"/>
                      <a:pt x="10228" y="7954"/>
                    </a:cubicBezTo>
                    <a:cubicBezTo>
                      <a:pt x="10740" y="7954"/>
                      <a:pt x="11216" y="7799"/>
                      <a:pt x="11478" y="7573"/>
                    </a:cubicBezTo>
                    <a:cubicBezTo>
                      <a:pt x="11633" y="7799"/>
                      <a:pt x="12038" y="7954"/>
                      <a:pt x="12550" y="7954"/>
                    </a:cubicBezTo>
                    <a:cubicBezTo>
                      <a:pt x="13073" y="7954"/>
                      <a:pt x="13538" y="7799"/>
                      <a:pt x="13788" y="7573"/>
                    </a:cubicBezTo>
                    <a:cubicBezTo>
                      <a:pt x="13954" y="7799"/>
                      <a:pt x="14371" y="7954"/>
                      <a:pt x="14883" y="7954"/>
                    </a:cubicBezTo>
                    <a:cubicBezTo>
                      <a:pt x="15395" y="7954"/>
                      <a:pt x="15859" y="7799"/>
                      <a:pt x="16098" y="7573"/>
                    </a:cubicBezTo>
                    <a:cubicBezTo>
                      <a:pt x="16264" y="7799"/>
                      <a:pt x="16693" y="7954"/>
                      <a:pt x="17205" y="7954"/>
                    </a:cubicBezTo>
                    <a:cubicBezTo>
                      <a:pt x="17717" y="7954"/>
                      <a:pt x="18181" y="7799"/>
                      <a:pt x="18407" y="7573"/>
                    </a:cubicBezTo>
                    <a:cubicBezTo>
                      <a:pt x="18586" y="7799"/>
                      <a:pt x="19015" y="7954"/>
                      <a:pt x="19527" y="7954"/>
                    </a:cubicBezTo>
                    <a:cubicBezTo>
                      <a:pt x="20050" y="7954"/>
                      <a:pt x="20491" y="7799"/>
                      <a:pt x="20717" y="7573"/>
                    </a:cubicBezTo>
                    <a:cubicBezTo>
                      <a:pt x="20908" y="7799"/>
                      <a:pt x="21348" y="7954"/>
                      <a:pt x="21860" y="7954"/>
                    </a:cubicBezTo>
                    <a:cubicBezTo>
                      <a:pt x="22372" y="7954"/>
                      <a:pt x="22813" y="7799"/>
                      <a:pt x="23015" y="7573"/>
                    </a:cubicBezTo>
                    <a:cubicBezTo>
                      <a:pt x="23229" y="7799"/>
                      <a:pt x="23670" y="7954"/>
                      <a:pt x="24182" y="7954"/>
                    </a:cubicBezTo>
                    <a:cubicBezTo>
                      <a:pt x="24694" y="7954"/>
                      <a:pt x="25134" y="7799"/>
                      <a:pt x="25325" y="7573"/>
                    </a:cubicBezTo>
                    <a:cubicBezTo>
                      <a:pt x="25539" y="7799"/>
                      <a:pt x="25992" y="7954"/>
                      <a:pt x="26504" y="7954"/>
                    </a:cubicBezTo>
                    <a:cubicBezTo>
                      <a:pt x="27028" y="7954"/>
                      <a:pt x="27456" y="7799"/>
                      <a:pt x="27635" y="7573"/>
                    </a:cubicBezTo>
                    <a:cubicBezTo>
                      <a:pt x="27861" y="7799"/>
                      <a:pt x="28325" y="7954"/>
                      <a:pt x="28837" y="7954"/>
                    </a:cubicBezTo>
                    <a:cubicBezTo>
                      <a:pt x="29349" y="7954"/>
                      <a:pt x="29766" y="7799"/>
                      <a:pt x="29945" y="7573"/>
                    </a:cubicBezTo>
                    <a:cubicBezTo>
                      <a:pt x="30183" y="7799"/>
                      <a:pt x="30647" y="7954"/>
                      <a:pt x="31159" y="7954"/>
                    </a:cubicBezTo>
                    <a:cubicBezTo>
                      <a:pt x="31671" y="7954"/>
                      <a:pt x="32088" y="7799"/>
                      <a:pt x="32254" y="7573"/>
                    </a:cubicBezTo>
                    <a:cubicBezTo>
                      <a:pt x="32504" y="7799"/>
                      <a:pt x="32969" y="7954"/>
                      <a:pt x="33481" y="7954"/>
                    </a:cubicBezTo>
                    <a:cubicBezTo>
                      <a:pt x="34005" y="7954"/>
                      <a:pt x="34409" y="7799"/>
                      <a:pt x="34564" y="7573"/>
                    </a:cubicBezTo>
                    <a:cubicBezTo>
                      <a:pt x="34814" y="7799"/>
                      <a:pt x="35302" y="7954"/>
                      <a:pt x="35814" y="7954"/>
                    </a:cubicBezTo>
                    <a:cubicBezTo>
                      <a:pt x="36326" y="7954"/>
                      <a:pt x="36731" y="7799"/>
                      <a:pt x="36874" y="7573"/>
                    </a:cubicBezTo>
                    <a:cubicBezTo>
                      <a:pt x="37136" y="7799"/>
                      <a:pt x="37624" y="7954"/>
                      <a:pt x="38136" y="7954"/>
                    </a:cubicBezTo>
                    <a:cubicBezTo>
                      <a:pt x="38648" y="7954"/>
                      <a:pt x="39041" y="7799"/>
                      <a:pt x="39184" y="7573"/>
                    </a:cubicBezTo>
                    <a:cubicBezTo>
                      <a:pt x="39458" y="7799"/>
                      <a:pt x="39946" y="7954"/>
                      <a:pt x="40458" y="7954"/>
                    </a:cubicBezTo>
                    <a:cubicBezTo>
                      <a:pt x="40982" y="7954"/>
                      <a:pt x="41363" y="7799"/>
                      <a:pt x="41494" y="7573"/>
                    </a:cubicBezTo>
                    <a:cubicBezTo>
                      <a:pt x="41779" y="7799"/>
                      <a:pt x="42279" y="7954"/>
                      <a:pt x="42791" y="7954"/>
                    </a:cubicBezTo>
                    <a:cubicBezTo>
                      <a:pt x="43303" y="7954"/>
                      <a:pt x="43684" y="7799"/>
                      <a:pt x="43792" y="7573"/>
                    </a:cubicBezTo>
                    <a:cubicBezTo>
                      <a:pt x="44089" y="7799"/>
                      <a:pt x="44601" y="7954"/>
                      <a:pt x="45113" y="7954"/>
                    </a:cubicBezTo>
                    <a:cubicBezTo>
                      <a:pt x="45566" y="7954"/>
                      <a:pt x="45911" y="7835"/>
                      <a:pt x="46054" y="7644"/>
                    </a:cubicBezTo>
                    <a:lnTo>
                      <a:pt x="4263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17"/>
              <p:cNvSpPr/>
              <p:nvPr/>
            </p:nvSpPr>
            <p:spPr>
              <a:xfrm>
                <a:off x="10015204" y="2784464"/>
                <a:ext cx="3594734" cy="46349"/>
              </a:xfrm>
              <a:custGeom>
                <a:avLst/>
                <a:gdLst/>
                <a:ahLst/>
                <a:cxnLst/>
                <a:rect l="l" t="t" r="r" b="b"/>
                <a:pathLst>
                  <a:path w="44363" h="572" extrusionOk="0">
                    <a:moveTo>
                      <a:pt x="1846" y="0"/>
                    </a:moveTo>
                    <a:lnTo>
                      <a:pt x="1774" y="60"/>
                    </a:lnTo>
                    <a:cubicBezTo>
                      <a:pt x="1440" y="305"/>
                      <a:pt x="971" y="404"/>
                      <a:pt x="556" y="404"/>
                    </a:cubicBezTo>
                    <a:cubicBezTo>
                      <a:pt x="365" y="404"/>
                      <a:pt x="186" y="383"/>
                      <a:pt x="36" y="345"/>
                    </a:cubicBezTo>
                    <a:lnTo>
                      <a:pt x="0" y="488"/>
                    </a:lnTo>
                    <a:cubicBezTo>
                      <a:pt x="164" y="531"/>
                      <a:pt x="356" y="555"/>
                      <a:pt x="559" y="555"/>
                    </a:cubicBezTo>
                    <a:cubicBezTo>
                      <a:pt x="976" y="555"/>
                      <a:pt x="1441" y="455"/>
                      <a:pt x="1810" y="215"/>
                    </a:cubicBezTo>
                    <a:cubicBezTo>
                      <a:pt x="1917" y="369"/>
                      <a:pt x="2119" y="465"/>
                      <a:pt x="2393" y="524"/>
                    </a:cubicBezTo>
                    <a:cubicBezTo>
                      <a:pt x="2517" y="549"/>
                      <a:pt x="2658" y="563"/>
                      <a:pt x="2807" y="563"/>
                    </a:cubicBezTo>
                    <a:cubicBezTo>
                      <a:pt x="3221" y="563"/>
                      <a:pt x="3702" y="459"/>
                      <a:pt x="4060" y="215"/>
                    </a:cubicBezTo>
                    <a:cubicBezTo>
                      <a:pt x="4191" y="369"/>
                      <a:pt x="4405" y="476"/>
                      <a:pt x="4691" y="536"/>
                    </a:cubicBezTo>
                    <a:cubicBezTo>
                      <a:pt x="4813" y="557"/>
                      <a:pt x="4940" y="567"/>
                      <a:pt x="5067" y="567"/>
                    </a:cubicBezTo>
                    <a:cubicBezTo>
                      <a:pt x="5524" y="567"/>
                      <a:pt x="5994" y="438"/>
                      <a:pt x="6310" y="215"/>
                    </a:cubicBezTo>
                    <a:cubicBezTo>
                      <a:pt x="6453" y="381"/>
                      <a:pt x="6703" y="488"/>
                      <a:pt x="7013" y="536"/>
                    </a:cubicBezTo>
                    <a:cubicBezTo>
                      <a:pt x="7121" y="553"/>
                      <a:pt x="7232" y="561"/>
                      <a:pt x="7345" y="561"/>
                    </a:cubicBezTo>
                    <a:cubicBezTo>
                      <a:pt x="7793" y="561"/>
                      <a:pt x="8259" y="433"/>
                      <a:pt x="8573" y="215"/>
                    </a:cubicBezTo>
                    <a:cubicBezTo>
                      <a:pt x="8727" y="381"/>
                      <a:pt x="8989" y="500"/>
                      <a:pt x="9323" y="548"/>
                    </a:cubicBezTo>
                    <a:cubicBezTo>
                      <a:pt x="9422" y="561"/>
                      <a:pt x="9522" y="567"/>
                      <a:pt x="9623" y="567"/>
                    </a:cubicBezTo>
                    <a:cubicBezTo>
                      <a:pt x="10075" y="567"/>
                      <a:pt x="10521" y="439"/>
                      <a:pt x="10823" y="215"/>
                    </a:cubicBezTo>
                    <a:cubicBezTo>
                      <a:pt x="11001" y="393"/>
                      <a:pt x="11287" y="512"/>
                      <a:pt x="11644" y="548"/>
                    </a:cubicBezTo>
                    <a:cubicBezTo>
                      <a:pt x="11730" y="557"/>
                      <a:pt x="11817" y="562"/>
                      <a:pt x="11903" y="562"/>
                    </a:cubicBezTo>
                    <a:cubicBezTo>
                      <a:pt x="12354" y="562"/>
                      <a:pt x="12795" y="434"/>
                      <a:pt x="13085" y="215"/>
                    </a:cubicBezTo>
                    <a:cubicBezTo>
                      <a:pt x="13264" y="405"/>
                      <a:pt x="13585" y="524"/>
                      <a:pt x="13966" y="560"/>
                    </a:cubicBezTo>
                    <a:cubicBezTo>
                      <a:pt x="14023" y="564"/>
                      <a:pt x="14080" y="566"/>
                      <a:pt x="14137" y="566"/>
                    </a:cubicBezTo>
                    <a:cubicBezTo>
                      <a:pt x="14602" y="566"/>
                      <a:pt x="15049" y="437"/>
                      <a:pt x="15335" y="215"/>
                    </a:cubicBezTo>
                    <a:cubicBezTo>
                      <a:pt x="15538" y="417"/>
                      <a:pt x="15883" y="536"/>
                      <a:pt x="16288" y="560"/>
                    </a:cubicBezTo>
                    <a:cubicBezTo>
                      <a:pt x="16344" y="564"/>
                      <a:pt x="16399" y="566"/>
                      <a:pt x="16454" y="566"/>
                    </a:cubicBezTo>
                    <a:cubicBezTo>
                      <a:pt x="16904" y="566"/>
                      <a:pt x="17322" y="437"/>
                      <a:pt x="17598" y="215"/>
                    </a:cubicBezTo>
                    <a:cubicBezTo>
                      <a:pt x="17812" y="417"/>
                      <a:pt x="18181" y="548"/>
                      <a:pt x="18610" y="560"/>
                    </a:cubicBezTo>
                    <a:cubicBezTo>
                      <a:pt x="18648" y="562"/>
                      <a:pt x="18687" y="563"/>
                      <a:pt x="18726" y="563"/>
                    </a:cubicBezTo>
                    <a:cubicBezTo>
                      <a:pt x="19181" y="563"/>
                      <a:pt x="19595" y="434"/>
                      <a:pt x="19848" y="215"/>
                    </a:cubicBezTo>
                    <a:cubicBezTo>
                      <a:pt x="20086" y="429"/>
                      <a:pt x="20491" y="560"/>
                      <a:pt x="20943" y="560"/>
                    </a:cubicBezTo>
                    <a:cubicBezTo>
                      <a:pt x="20963" y="560"/>
                      <a:pt x="20983" y="561"/>
                      <a:pt x="21003" y="561"/>
                    </a:cubicBezTo>
                    <a:cubicBezTo>
                      <a:pt x="21455" y="561"/>
                      <a:pt x="21859" y="431"/>
                      <a:pt x="22098" y="215"/>
                    </a:cubicBezTo>
                    <a:cubicBezTo>
                      <a:pt x="22360" y="441"/>
                      <a:pt x="22777" y="560"/>
                      <a:pt x="23241" y="560"/>
                    </a:cubicBezTo>
                    <a:lnTo>
                      <a:pt x="23265" y="560"/>
                    </a:lnTo>
                    <a:cubicBezTo>
                      <a:pt x="23717" y="560"/>
                      <a:pt x="24122" y="429"/>
                      <a:pt x="24360" y="215"/>
                    </a:cubicBezTo>
                    <a:cubicBezTo>
                      <a:pt x="24613" y="434"/>
                      <a:pt x="25027" y="563"/>
                      <a:pt x="25473" y="563"/>
                    </a:cubicBezTo>
                    <a:cubicBezTo>
                      <a:pt x="25511" y="563"/>
                      <a:pt x="25549" y="562"/>
                      <a:pt x="25587" y="560"/>
                    </a:cubicBezTo>
                    <a:cubicBezTo>
                      <a:pt x="26027" y="548"/>
                      <a:pt x="26396" y="417"/>
                      <a:pt x="26611" y="215"/>
                    </a:cubicBezTo>
                    <a:cubicBezTo>
                      <a:pt x="26886" y="437"/>
                      <a:pt x="27304" y="566"/>
                      <a:pt x="27754" y="566"/>
                    </a:cubicBezTo>
                    <a:cubicBezTo>
                      <a:pt x="27809" y="566"/>
                      <a:pt x="27865" y="564"/>
                      <a:pt x="27920" y="560"/>
                    </a:cubicBezTo>
                    <a:cubicBezTo>
                      <a:pt x="28325" y="536"/>
                      <a:pt x="28670" y="417"/>
                      <a:pt x="28873" y="215"/>
                    </a:cubicBezTo>
                    <a:cubicBezTo>
                      <a:pt x="29159" y="437"/>
                      <a:pt x="29606" y="566"/>
                      <a:pt x="30071" y="566"/>
                    </a:cubicBezTo>
                    <a:cubicBezTo>
                      <a:pt x="30128" y="566"/>
                      <a:pt x="30185" y="564"/>
                      <a:pt x="30242" y="560"/>
                    </a:cubicBezTo>
                    <a:cubicBezTo>
                      <a:pt x="30623" y="524"/>
                      <a:pt x="30944" y="405"/>
                      <a:pt x="31123" y="215"/>
                    </a:cubicBezTo>
                    <a:cubicBezTo>
                      <a:pt x="31413" y="434"/>
                      <a:pt x="31854" y="562"/>
                      <a:pt x="32305" y="562"/>
                    </a:cubicBezTo>
                    <a:cubicBezTo>
                      <a:pt x="32391" y="562"/>
                      <a:pt x="32478" y="557"/>
                      <a:pt x="32564" y="548"/>
                    </a:cubicBezTo>
                    <a:cubicBezTo>
                      <a:pt x="32921" y="512"/>
                      <a:pt x="33207" y="393"/>
                      <a:pt x="33385" y="215"/>
                    </a:cubicBezTo>
                    <a:cubicBezTo>
                      <a:pt x="33678" y="439"/>
                      <a:pt x="34130" y="567"/>
                      <a:pt x="34585" y="567"/>
                    </a:cubicBezTo>
                    <a:cubicBezTo>
                      <a:pt x="34685" y="567"/>
                      <a:pt x="34786" y="561"/>
                      <a:pt x="34885" y="548"/>
                    </a:cubicBezTo>
                    <a:cubicBezTo>
                      <a:pt x="35219" y="500"/>
                      <a:pt x="35481" y="381"/>
                      <a:pt x="35636" y="215"/>
                    </a:cubicBezTo>
                    <a:cubicBezTo>
                      <a:pt x="35949" y="433"/>
                      <a:pt x="36408" y="561"/>
                      <a:pt x="36858" y="561"/>
                    </a:cubicBezTo>
                    <a:cubicBezTo>
                      <a:pt x="36972" y="561"/>
                      <a:pt x="37085" y="553"/>
                      <a:pt x="37195" y="536"/>
                    </a:cubicBezTo>
                    <a:cubicBezTo>
                      <a:pt x="37505" y="488"/>
                      <a:pt x="37755" y="381"/>
                      <a:pt x="37886" y="215"/>
                    </a:cubicBezTo>
                    <a:cubicBezTo>
                      <a:pt x="38212" y="438"/>
                      <a:pt x="38683" y="567"/>
                      <a:pt x="39135" y="567"/>
                    </a:cubicBezTo>
                    <a:cubicBezTo>
                      <a:pt x="39261" y="567"/>
                      <a:pt x="39386" y="557"/>
                      <a:pt x="39505" y="536"/>
                    </a:cubicBezTo>
                    <a:cubicBezTo>
                      <a:pt x="39791" y="476"/>
                      <a:pt x="40017" y="369"/>
                      <a:pt x="40148" y="215"/>
                    </a:cubicBezTo>
                    <a:cubicBezTo>
                      <a:pt x="40506" y="459"/>
                      <a:pt x="40987" y="563"/>
                      <a:pt x="41401" y="563"/>
                    </a:cubicBezTo>
                    <a:cubicBezTo>
                      <a:pt x="41551" y="563"/>
                      <a:pt x="41692" y="549"/>
                      <a:pt x="41815" y="524"/>
                    </a:cubicBezTo>
                    <a:cubicBezTo>
                      <a:pt x="42089" y="465"/>
                      <a:pt x="42279" y="369"/>
                      <a:pt x="42398" y="226"/>
                    </a:cubicBezTo>
                    <a:cubicBezTo>
                      <a:pt x="42720" y="465"/>
                      <a:pt x="43148" y="572"/>
                      <a:pt x="43553" y="572"/>
                    </a:cubicBezTo>
                    <a:cubicBezTo>
                      <a:pt x="43839" y="572"/>
                      <a:pt x="44137" y="512"/>
                      <a:pt x="44363" y="417"/>
                    </a:cubicBezTo>
                    <a:lnTo>
                      <a:pt x="44303" y="286"/>
                    </a:lnTo>
                    <a:cubicBezTo>
                      <a:pt x="44088" y="374"/>
                      <a:pt x="43818" y="426"/>
                      <a:pt x="43541" y="426"/>
                    </a:cubicBezTo>
                    <a:cubicBezTo>
                      <a:pt x="43143" y="426"/>
                      <a:pt x="42729" y="319"/>
                      <a:pt x="42434" y="60"/>
                    </a:cubicBezTo>
                    <a:lnTo>
                      <a:pt x="42363" y="0"/>
                    </a:lnTo>
                    <a:lnTo>
                      <a:pt x="42315" y="84"/>
                    </a:lnTo>
                    <a:cubicBezTo>
                      <a:pt x="42232" y="215"/>
                      <a:pt x="42053" y="322"/>
                      <a:pt x="41791" y="381"/>
                    </a:cubicBezTo>
                    <a:cubicBezTo>
                      <a:pt x="41666" y="406"/>
                      <a:pt x="41533" y="418"/>
                      <a:pt x="41398" y="418"/>
                    </a:cubicBezTo>
                    <a:cubicBezTo>
                      <a:pt x="40954" y="418"/>
                      <a:pt x="40482" y="288"/>
                      <a:pt x="40172" y="60"/>
                    </a:cubicBezTo>
                    <a:lnTo>
                      <a:pt x="40112" y="12"/>
                    </a:lnTo>
                    <a:lnTo>
                      <a:pt x="40065" y="72"/>
                    </a:lnTo>
                    <a:cubicBezTo>
                      <a:pt x="39969" y="226"/>
                      <a:pt x="39767" y="334"/>
                      <a:pt x="39481" y="381"/>
                    </a:cubicBezTo>
                    <a:cubicBezTo>
                      <a:pt x="39367" y="402"/>
                      <a:pt x="39246" y="412"/>
                      <a:pt x="39123" y="412"/>
                    </a:cubicBezTo>
                    <a:cubicBezTo>
                      <a:pt x="38681" y="412"/>
                      <a:pt x="38210" y="283"/>
                      <a:pt x="37922" y="60"/>
                    </a:cubicBezTo>
                    <a:lnTo>
                      <a:pt x="37862" y="12"/>
                    </a:lnTo>
                    <a:lnTo>
                      <a:pt x="37814" y="72"/>
                    </a:lnTo>
                    <a:cubicBezTo>
                      <a:pt x="37707" y="226"/>
                      <a:pt x="37481" y="345"/>
                      <a:pt x="37171" y="393"/>
                    </a:cubicBezTo>
                    <a:cubicBezTo>
                      <a:pt x="37069" y="409"/>
                      <a:pt x="36963" y="417"/>
                      <a:pt x="36856" y="417"/>
                    </a:cubicBezTo>
                    <a:cubicBezTo>
                      <a:pt x="36408" y="417"/>
                      <a:pt x="35950" y="281"/>
                      <a:pt x="35671" y="60"/>
                    </a:cubicBezTo>
                    <a:lnTo>
                      <a:pt x="35612" y="12"/>
                    </a:lnTo>
                    <a:lnTo>
                      <a:pt x="35564" y="72"/>
                    </a:lnTo>
                    <a:cubicBezTo>
                      <a:pt x="35445" y="238"/>
                      <a:pt x="35183" y="357"/>
                      <a:pt x="34862" y="393"/>
                    </a:cubicBezTo>
                    <a:cubicBezTo>
                      <a:pt x="34764" y="406"/>
                      <a:pt x="34666" y="412"/>
                      <a:pt x="34567" y="412"/>
                    </a:cubicBezTo>
                    <a:cubicBezTo>
                      <a:pt x="34123" y="412"/>
                      <a:pt x="33684" y="284"/>
                      <a:pt x="33421" y="60"/>
                    </a:cubicBezTo>
                    <a:lnTo>
                      <a:pt x="33361" y="12"/>
                    </a:lnTo>
                    <a:lnTo>
                      <a:pt x="33314" y="72"/>
                    </a:lnTo>
                    <a:cubicBezTo>
                      <a:pt x="33183" y="250"/>
                      <a:pt x="32897" y="369"/>
                      <a:pt x="32552" y="405"/>
                    </a:cubicBezTo>
                    <a:cubicBezTo>
                      <a:pt x="32481" y="411"/>
                      <a:pt x="32409" y="415"/>
                      <a:pt x="32337" y="415"/>
                    </a:cubicBezTo>
                    <a:cubicBezTo>
                      <a:pt x="31881" y="415"/>
                      <a:pt x="31428" y="286"/>
                      <a:pt x="31171" y="60"/>
                    </a:cubicBezTo>
                    <a:lnTo>
                      <a:pt x="31111" y="12"/>
                    </a:lnTo>
                    <a:lnTo>
                      <a:pt x="31064" y="72"/>
                    </a:lnTo>
                    <a:cubicBezTo>
                      <a:pt x="30909" y="250"/>
                      <a:pt x="30611" y="381"/>
                      <a:pt x="30230" y="405"/>
                    </a:cubicBezTo>
                    <a:cubicBezTo>
                      <a:pt x="30164" y="411"/>
                      <a:pt x="30098" y="414"/>
                      <a:pt x="30032" y="414"/>
                    </a:cubicBezTo>
                    <a:cubicBezTo>
                      <a:pt x="29587" y="414"/>
                      <a:pt x="29157" y="278"/>
                      <a:pt x="28908" y="60"/>
                    </a:cubicBezTo>
                    <a:lnTo>
                      <a:pt x="28861" y="12"/>
                    </a:lnTo>
                    <a:lnTo>
                      <a:pt x="28801" y="72"/>
                    </a:lnTo>
                    <a:cubicBezTo>
                      <a:pt x="28635" y="262"/>
                      <a:pt x="28313" y="393"/>
                      <a:pt x="27908" y="417"/>
                    </a:cubicBezTo>
                    <a:cubicBezTo>
                      <a:pt x="27872" y="419"/>
                      <a:pt x="27836" y="419"/>
                      <a:pt x="27800" y="419"/>
                    </a:cubicBezTo>
                    <a:cubicBezTo>
                      <a:pt x="27339" y="419"/>
                      <a:pt x="26901" y="281"/>
                      <a:pt x="26658" y="60"/>
                    </a:cubicBezTo>
                    <a:lnTo>
                      <a:pt x="26611" y="12"/>
                    </a:lnTo>
                    <a:lnTo>
                      <a:pt x="26551" y="60"/>
                    </a:lnTo>
                    <a:cubicBezTo>
                      <a:pt x="26372" y="274"/>
                      <a:pt x="26015" y="405"/>
                      <a:pt x="25587" y="417"/>
                    </a:cubicBezTo>
                    <a:cubicBezTo>
                      <a:pt x="25566" y="417"/>
                      <a:pt x="25546" y="418"/>
                      <a:pt x="25525" y="418"/>
                    </a:cubicBezTo>
                    <a:cubicBezTo>
                      <a:pt x="25061" y="418"/>
                      <a:pt x="24636" y="288"/>
                      <a:pt x="24408" y="60"/>
                    </a:cubicBezTo>
                    <a:lnTo>
                      <a:pt x="24360" y="12"/>
                    </a:lnTo>
                    <a:lnTo>
                      <a:pt x="24301" y="60"/>
                    </a:lnTo>
                    <a:cubicBezTo>
                      <a:pt x="24098" y="274"/>
                      <a:pt x="23717" y="405"/>
                      <a:pt x="23265" y="417"/>
                    </a:cubicBezTo>
                    <a:cubicBezTo>
                      <a:pt x="22801" y="417"/>
                      <a:pt x="22372" y="286"/>
                      <a:pt x="22158" y="60"/>
                    </a:cubicBezTo>
                    <a:lnTo>
                      <a:pt x="22098" y="12"/>
                    </a:lnTo>
                    <a:lnTo>
                      <a:pt x="22050" y="60"/>
                    </a:lnTo>
                    <a:cubicBezTo>
                      <a:pt x="21836" y="286"/>
                      <a:pt x="21408" y="417"/>
                      <a:pt x="20943" y="417"/>
                    </a:cubicBezTo>
                    <a:cubicBezTo>
                      <a:pt x="20491" y="405"/>
                      <a:pt x="20110" y="274"/>
                      <a:pt x="19907" y="60"/>
                    </a:cubicBezTo>
                    <a:lnTo>
                      <a:pt x="19848" y="12"/>
                    </a:lnTo>
                    <a:lnTo>
                      <a:pt x="19800" y="60"/>
                    </a:lnTo>
                    <a:cubicBezTo>
                      <a:pt x="19572" y="288"/>
                      <a:pt x="19147" y="418"/>
                      <a:pt x="18683" y="418"/>
                    </a:cubicBezTo>
                    <a:cubicBezTo>
                      <a:pt x="18662" y="418"/>
                      <a:pt x="18642" y="417"/>
                      <a:pt x="18621" y="417"/>
                    </a:cubicBezTo>
                    <a:cubicBezTo>
                      <a:pt x="18193" y="405"/>
                      <a:pt x="17836" y="274"/>
                      <a:pt x="17657" y="60"/>
                    </a:cubicBezTo>
                    <a:lnTo>
                      <a:pt x="17598" y="12"/>
                    </a:lnTo>
                    <a:lnTo>
                      <a:pt x="17550" y="60"/>
                    </a:lnTo>
                    <a:cubicBezTo>
                      <a:pt x="17307" y="281"/>
                      <a:pt x="16869" y="419"/>
                      <a:pt x="16408" y="419"/>
                    </a:cubicBezTo>
                    <a:cubicBezTo>
                      <a:pt x="16372" y="419"/>
                      <a:pt x="16336" y="419"/>
                      <a:pt x="16300" y="417"/>
                    </a:cubicBezTo>
                    <a:cubicBezTo>
                      <a:pt x="15895" y="393"/>
                      <a:pt x="15562" y="262"/>
                      <a:pt x="15395" y="72"/>
                    </a:cubicBezTo>
                    <a:lnTo>
                      <a:pt x="15347" y="12"/>
                    </a:lnTo>
                    <a:lnTo>
                      <a:pt x="15300" y="60"/>
                    </a:lnTo>
                    <a:cubicBezTo>
                      <a:pt x="15051" y="278"/>
                      <a:pt x="14621" y="414"/>
                      <a:pt x="14176" y="414"/>
                    </a:cubicBezTo>
                    <a:cubicBezTo>
                      <a:pt x="14110" y="414"/>
                      <a:pt x="14044" y="411"/>
                      <a:pt x="13978" y="405"/>
                    </a:cubicBezTo>
                    <a:cubicBezTo>
                      <a:pt x="13597" y="381"/>
                      <a:pt x="13299" y="250"/>
                      <a:pt x="13145" y="72"/>
                    </a:cubicBezTo>
                    <a:lnTo>
                      <a:pt x="13097" y="12"/>
                    </a:lnTo>
                    <a:lnTo>
                      <a:pt x="13037" y="60"/>
                    </a:lnTo>
                    <a:cubicBezTo>
                      <a:pt x="12785" y="282"/>
                      <a:pt x="12344" y="418"/>
                      <a:pt x="11896" y="418"/>
                    </a:cubicBezTo>
                    <a:cubicBezTo>
                      <a:pt x="11816" y="418"/>
                      <a:pt x="11736" y="414"/>
                      <a:pt x="11656" y="405"/>
                    </a:cubicBezTo>
                    <a:cubicBezTo>
                      <a:pt x="11311" y="369"/>
                      <a:pt x="11025" y="250"/>
                      <a:pt x="10894" y="72"/>
                    </a:cubicBezTo>
                    <a:lnTo>
                      <a:pt x="10847" y="12"/>
                    </a:lnTo>
                    <a:lnTo>
                      <a:pt x="10787" y="60"/>
                    </a:lnTo>
                    <a:cubicBezTo>
                      <a:pt x="10514" y="284"/>
                      <a:pt x="10082" y="412"/>
                      <a:pt x="9640" y="412"/>
                    </a:cubicBezTo>
                    <a:cubicBezTo>
                      <a:pt x="9542" y="412"/>
                      <a:pt x="9444" y="406"/>
                      <a:pt x="9347" y="393"/>
                    </a:cubicBezTo>
                    <a:cubicBezTo>
                      <a:pt x="9013" y="357"/>
                      <a:pt x="8763" y="238"/>
                      <a:pt x="8644" y="72"/>
                    </a:cubicBezTo>
                    <a:lnTo>
                      <a:pt x="8596" y="12"/>
                    </a:lnTo>
                    <a:lnTo>
                      <a:pt x="8537" y="60"/>
                    </a:lnTo>
                    <a:cubicBezTo>
                      <a:pt x="8248" y="281"/>
                      <a:pt x="7789" y="417"/>
                      <a:pt x="7346" y="417"/>
                    </a:cubicBezTo>
                    <a:cubicBezTo>
                      <a:pt x="7241" y="417"/>
                      <a:pt x="7137" y="409"/>
                      <a:pt x="7037" y="393"/>
                    </a:cubicBezTo>
                    <a:cubicBezTo>
                      <a:pt x="6727" y="345"/>
                      <a:pt x="6501" y="226"/>
                      <a:pt x="6394" y="72"/>
                    </a:cubicBezTo>
                    <a:lnTo>
                      <a:pt x="6346" y="12"/>
                    </a:lnTo>
                    <a:lnTo>
                      <a:pt x="6287" y="60"/>
                    </a:lnTo>
                    <a:cubicBezTo>
                      <a:pt x="5998" y="283"/>
                      <a:pt x="5527" y="412"/>
                      <a:pt x="5085" y="412"/>
                    </a:cubicBezTo>
                    <a:cubicBezTo>
                      <a:pt x="4962" y="412"/>
                      <a:pt x="4841" y="402"/>
                      <a:pt x="4727" y="381"/>
                    </a:cubicBezTo>
                    <a:cubicBezTo>
                      <a:pt x="4441" y="334"/>
                      <a:pt x="4239" y="226"/>
                      <a:pt x="4143" y="72"/>
                    </a:cubicBezTo>
                    <a:lnTo>
                      <a:pt x="4096" y="12"/>
                    </a:lnTo>
                    <a:lnTo>
                      <a:pt x="4036" y="60"/>
                    </a:lnTo>
                    <a:cubicBezTo>
                      <a:pt x="3726" y="288"/>
                      <a:pt x="3254" y="418"/>
                      <a:pt x="2810" y="418"/>
                    </a:cubicBezTo>
                    <a:cubicBezTo>
                      <a:pt x="2675" y="418"/>
                      <a:pt x="2542" y="406"/>
                      <a:pt x="2417" y="381"/>
                    </a:cubicBezTo>
                    <a:cubicBezTo>
                      <a:pt x="2155" y="322"/>
                      <a:pt x="1965" y="215"/>
                      <a:pt x="1893" y="72"/>
                    </a:cubicBezTo>
                    <a:lnTo>
                      <a:pt x="184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17"/>
              <p:cNvSpPr/>
              <p:nvPr/>
            </p:nvSpPr>
            <p:spPr>
              <a:xfrm>
                <a:off x="10060499" y="2682204"/>
                <a:ext cx="3500253" cy="43756"/>
              </a:xfrm>
              <a:custGeom>
                <a:avLst/>
                <a:gdLst/>
                <a:ahLst/>
                <a:cxnLst/>
                <a:rect l="l" t="t" r="r" b="b"/>
                <a:pathLst>
                  <a:path w="43197" h="540" extrusionOk="0">
                    <a:moveTo>
                      <a:pt x="1799" y="0"/>
                    </a:moveTo>
                    <a:lnTo>
                      <a:pt x="1739" y="48"/>
                    </a:lnTo>
                    <a:cubicBezTo>
                      <a:pt x="1401" y="278"/>
                      <a:pt x="938" y="378"/>
                      <a:pt x="531" y="378"/>
                    </a:cubicBezTo>
                    <a:cubicBezTo>
                      <a:pt x="350" y="378"/>
                      <a:pt x="179" y="358"/>
                      <a:pt x="36" y="322"/>
                    </a:cubicBezTo>
                    <a:lnTo>
                      <a:pt x="1" y="464"/>
                    </a:lnTo>
                    <a:cubicBezTo>
                      <a:pt x="157" y="507"/>
                      <a:pt x="341" y="529"/>
                      <a:pt x="536" y="529"/>
                    </a:cubicBezTo>
                    <a:cubicBezTo>
                      <a:pt x="947" y="529"/>
                      <a:pt x="1407" y="429"/>
                      <a:pt x="1763" y="203"/>
                    </a:cubicBezTo>
                    <a:cubicBezTo>
                      <a:pt x="1870" y="345"/>
                      <a:pt x="2072" y="441"/>
                      <a:pt x="2334" y="500"/>
                    </a:cubicBezTo>
                    <a:cubicBezTo>
                      <a:pt x="2451" y="525"/>
                      <a:pt x="2584" y="537"/>
                      <a:pt x="2726" y="537"/>
                    </a:cubicBezTo>
                    <a:cubicBezTo>
                      <a:pt x="3133" y="537"/>
                      <a:pt x="3609" y="432"/>
                      <a:pt x="3954" y="203"/>
                    </a:cubicBezTo>
                    <a:cubicBezTo>
                      <a:pt x="4085" y="357"/>
                      <a:pt x="4299" y="453"/>
                      <a:pt x="4585" y="500"/>
                    </a:cubicBezTo>
                    <a:cubicBezTo>
                      <a:pt x="4708" y="522"/>
                      <a:pt x="4836" y="533"/>
                      <a:pt x="4965" y="533"/>
                    </a:cubicBezTo>
                    <a:cubicBezTo>
                      <a:pt x="5398" y="533"/>
                      <a:pt x="5844" y="414"/>
                      <a:pt x="6156" y="203"/>
                    </a:cubicBezTo>
                    <a:cubicBezTo>
                      <a:pt x="6299" y="357"/>
                      <a:pt x="6537" y="464"/>
                      <a:pt x="6835" y="512"/>
                    </a:cubicBezTo>
                    <a:cubicBezTo>
                      <a:pt x="6943" y="529"/>
                      <a:pt x="7055" y="537"/>
                      <a:pt x="7167" y="537"/>
                    </a:cubicBezTo>
                    <a:cubicBezTo>
                      <a:pt x="7607" y="537"/>
                      <a:pt x="8055" y="411"/>
                      <a:pt x="8359" y="203"/>
                    </a:cubicBezTo>
                    <a:cubicBezTo>
                      <a:pt x="8502" y="369"/>
                      <a:pt x="8764" y="476"/>
                      <a:pt x="9085" y="524"/>
                    </a:cubicBezTo>
                    <a:cubicBezTo>
                      <a:pt x="9176" y="534"/>
                      <a:pt x="9268" y="539"/>
                      <a:pt x="9360" y="539"/>
                    </a:cubicBezTo>
                    <a:cubicBezTo>
                      <a:pt x="9809" y="539"/>
                      <a:pt x="10253" y="420"/>
                      <a:pt x="10550" y="203"/>
                    </a:cubicBezTo>
                    <a:cubicBezTo>
                      <a:pt x="10716" y="381"/>
                      <a:pt x="11002" y="488"/>
                      <a:pt x="11347" y="524"/>
                    </a:cubicBezTo>
                    <a:cubicBezTo>
                      <a:pt x="11432" y="534"/>
                      <a:pt x="11517" y="538"/>
                      <a:pt x="11601" y="538"/>
                    </a:cubicBezTo>
                    <a:cubicBezTo>
                      <a:pt x="12042" y="538"/>
                      <a:pt x="12473" y="412"/>
                      <a:pt x="12752" y="203"/>
                    </a:cubicBezTo>
                    <a:cubicBezTo>
                      <a:pt x="12931" y="381"/>
                      <a:pt x="13240" y="500"/>
                      <a:pt x="13610" y="524"/>
                    </a:cubicBezTo>
                    <a:cubicBezTo>
                      <a:pt x="13680" y="531"/>
                      <a:pt x="13750" y="534"/>
                      <a:pt x="13820" y="534"/>
                    </a:cubicBezTo>
                    <a:cubicBezTo>
                      <a:pt x="14258" y="534"/>
                      <a:pt x="14678" y="408"/>
                      <a:pt x="14955" y="203"/>
                    </a:cubicBezTo>
                    <a:cubicBezTo>
                      <a:pt x="15145" y="393"/>
                      <a:pt x="15479" y="512"/>
                      <a:pt x="15872" y="536"/>
                    </a:cubicBezTo>
                    <a:cubicBezTo>
                      <a:pt x="15914" y="538"/>
                      <a:pt x="15956" y="539"/>
                      <a:pt x="15997" y="539"/>
                    </a:cubicBezTo>
                    <a:cubicBezTo>
                      <a:pt x="16452" y="539"/>
                      <a:pt x="16884" y="421"/>
                      <a:pt x="17146" y="203"/>
                    </a:cubicBezTo>
                    <a:cubicBezTo>
                      <a:pt x="17360" y="405"/>
                      <a:pt x="17717" y="524"/>
                      <a:pt x="18146" y="536"/>
                    </a:cubicBezTo>
                    <a:cubicBezTo>
                      <a:pt x="18168" y="536"/>
                      <a:pt x="18189" y="537"/>
                      <a:pt x="18211" y="537"/>
                    </a:cubicBezTo>
                    <a:cubicBezTo>
                      <a:pt x="18663" y="537"/>
                      <a:pt x="19087" y="418"/>
                      <a:pt x="19348" y="203"/>
                    </a:cubicBezTo>
                    <a:cubicBezTo>
                      <a:pt x="19575" y="405"/>
                      <a:pt x="19967" y="536"/>
                      <a:pt x="20408" y="536"/>
                    </a:cubicBezTo>
                    <a:cubicBezTo>
                      <a:pt x="20872" y="536"/>
                      <a:pt x="21289" y="417"/>
                      <a:pt x="21539" y="203"/>
                    </a:cubicBezTo>
                    <a:cubicBezTo>
                      <a:pt x="21790" y="408"/>
                      <a:pt x="22172" y="537"/>
                      <a:pt x="22622" y="537"/>
                    </a:cubicBezTo>
                    <a:cubicBezTo>
                      <a:pt x="22642" y="537"/>
                      <a:pt x="22662" y="536"/>
                      <a:pt x="22682" y="536"/>
                    </a:cubicBezTo>
                    <a:cubicBezTo>
                      <a:pt x="23123" y="536"/>
                      <a:pt x="23504" y="405"/>
                      <a:pt x="23742" y="203"/>
                    </a:cubicBezTo>
                    <a:cubicBezTo>
                      <a:pt x="24003" y="418"/>
                      <a:pt x="24427" y="537"/>
                      <a:pt x="24879" y="537"/>
                    </a:cubicBezTo>
                    <a:cubicBezTo>
                      <a:pt x="24901" y="537"/>
                      <a:pt x="24923" y="536"/>
                      <a:pt x="24944" y="536"/>
                    </a:cubicBezTo>
                    <a:cubicBezTo>
                      <a:pt x="25373" y="524"/>
                      <a:pt x="25730" y="405"/>
                      <a:pt x="25944" y="203"/>
                    </a:cubicBezTo>
                    <a:cubicBezTo>
                      <a:pt x="26206" y="421"/>
                      <a:pt x="26628" y="539"/>
                      <a:pt x="27081" y="539"/>
                    </a:cubicBezTo>
                    <a:cubicBezTo>
                      <a:pt x="27123" y="539"/>
                      <a:pt x="27165" y="538"/>
                      <a:pt x="27206" y="536"/>
                    </a:cubicBezTo>
                    <a:cubicBezTo>
                      <a:pt x="27611" y="512"/>
                      <a:pt x="27945" y="393"/>
                      <a:pt x="28135" y="203"/>
                    </a:cubicBezTo>
                    <a:cubicBezTo>
                      <a:pt x="28413" y="408"/>
                      <a:pt x="28832" y="534"/>
                      <a:pt x="29270" y="534"/>
                    </a:cubicBezTo>
                    <a:cubicBezTo>
                      <a:pt x="29340" y="534"/>
                      <a:pt x="29410" y="531"/>
                      <a:pt x="29481" y="524"/>
                    </a:cubicBezTo>
                    <a:cubicBezTo>
                      <a:pt x="29850" y="500"/>
                      <a:pt x="30159" y="381"/>
                      <a:pt x="30338" y="203"/>
                    </a:cubicBezTo>
                    <a:cubicBezTo>
                      <a:pt x="30617" y="412"/>
                      <a:pt x="31040" y="538"/>
                      <a:pt x="31485" y="538"/>
                    </a:cubicBezTo>
                    <a:cubicBezTo>
                      <a:pt x="31570" y="538"/>
                      <a:pt x="31656" y="534"/>
                      <a:pt x="31743" y="524"/>
                    </a:cubicBezTo>
                    <a:cubicBezTo>
                      <a:pt x="32088" y="488"/>
                      <a:pt x="32374" y="381"/>
                      <a:pt x="32540" y="203"/>
                    </a:cubicBezTo>
                    <a:cubicBezTo>
                      <a:pt x="32837" y="420"/>
                      <a:pt x="33282" y="539"/>
                      <a:pt x="33724" y="539"/>
                    </a:cubicBezTo>
                    <a:cubicBezTo>
                      <a:pt x="33814" y="539"/>
                      <a:pt x="33904" y="534"/>
                      <a:pt x="33993" y="524"/>
                    </a:cubicBezTo>
                    <a:cubicBezTo>
                      <a:pt x="34326" y="476"/>
                      <a:pt x="34576" y="369"/>
                      <a:pt x="34731" y="203"/>
                    </a:cubicBezTo>
                    <a:cubicBezTo>
                      <a:pt x="35035" y="411"/>
                      <a:pt x="35483" y="537"/>
                      <a:pt x="35924" y="537"/>
                    </a:cubicBezTo>
                    <a:cubicBezTo>
                      <a:pt x="36035" y="537"/>
                      <a:pt x="36147" y="529"/>
                      <a:pt x="36255" y="512"/>
                    </a:cubicBezTo>
                    <a:cubicBezTo>
                      <a:pt x="36553" y="464"/>
                      <a:pt x="36791" y="357"/>
                      <a:pt x="36934" y="203"/>
                    </a:cubicBezTo>
                    <a:cubicBezTo>
                      <a:pt x="37243" y="417"/>
                      <a:pt x="37696" y="536"/>
                      <a:pt x="38136" y="536"/>
                    </a:cubicBezTo>
                    <a:cubicBezTo>
                      <a:pt x="38255" y="536"/>
                      <a:pt x="38386" y="524"/>
                      <a:pt x="38506" y="500"/>
                    </a:cubicBezTo>
                    <a:cubicBezTo>
                      <a:pt x="38791" y="453"/>
                      <a:pt x="39006" y="357"/>
                      <a:pt x="39137" y="203"/>
                    </a:cubicBezTo>
                    <a:cubicBezTo>
                      <a:pt x="39481" y="432"/>
                      <a:pt x="39957" y="537"/>
                      <a:pt x="40364" y="537"/>
                    </a:cubicBezTo>
                    <a:cubicBezTo>
                      <a:pt x="40506" y="537"/>
                      <a:pt x="40639" y="525"/>
                      <a:pt x="40756" y="500"/>
                    </a:cubicBezTo>
                    <a:cubicBezTo>
                      <a:pt x="41018" y="441"/>
                      <a:pt x="41220" y="345"/>
                      <a:pt x="41327" y="203"/>
                    </a:cubicBezTo>
                    <a:cubicBezTo>
                      <a:pt x="41678" y="404"/>
                      <a:pt x="42126" y="488"/>
                      <a:pt x="42535" y="488"/>
                    </a:cubicBezTo>
                    <a:cubicBezTo>
                      <a:pt x="42780" y="488"/>
                      <a:pt x="43010" y="458"/>
                      <a:pt x="43197" y="405"/>
                    </a:cubicBezTo>
                    <a:lnTo>
                      <a:pt x="43161" y="262"/>
                    </a:lnTo>
                    <a:cubicBezTo>
                      <a:pt x="42985" y="314"/>
                      <a:pt x="42768" y="342"/>
                      <a:pt x="42539" y="342"/>
                    </a:cubicBezTo>
                    <a:cubicBezTo>
                      <a:pt x="42133" y="342"/>
                      <a:pt x="41686" y="253"/>
                      <a:pt x="41351" y="48"/>
                    </a:cubicBezTo>
                    <a:lnTo>
                      <a:pt x="41292" y="0"/>
                    </a:lnTo>
                    <a:lnTo>
                      <a:pt x="41244" y="72"/>
                    </a:lnTo>
                    <a:cubicBezTo>
                      <a:pt x="41173" y="203"/>
                      <a:pt x="40982" y="298"/>
                      <a:pt x="40732" y="357"/>
                    </a:cubicBezTo>
                    <a:cubicBezTo>
                      <a:pt x="40613" y="379"/>
                      <a:pt x="40486" y="390"/>
                      <a:pt x="40356" y="390"/>
                    </a:cubicBezTo>
                    <a:cubicBezTo>
                      <a:pt x="39919" y="390"/>
                      <a:pt x="39454" y="268"/>
                      <a:pt x="39160" y="48"/>
                    </a:cubicBezTo>
                    <a:lnTo>
                      <a:pt x="39101" y="0"/>
                    </a:lnTo>
                    <a:lnTo>
                      <a:pt x="39053" y="60"/>
                    </a:lnTo>
                    <a:cubicBezTo>
                      <a:pt x="38958" y="203"/>
                      <a:pt x="38756" y="310"/>
                      <a:pt x="38482" y="357"/>
                    </a:cubicBezTo>
                    <a:cubicBezTo>
                      <a:pt x="38367" y="378"/>
                      <a:pt x="38247" y="388"/>
                      <a:pt x="38125" y="388"/>
                    </a:cubicBezTo>
                    <a:cubicBezTo>
                      <a:pt x="37694" y="388"/>
                      <a:pt x="37248" y="262"/>
                      <a:pt x="36970" y="48"/>
                    </a:cubicBezTo>
                    <a:lnTo>
                      <a:pt x="36898" y="0"/>
                    </a:lnTo>
                    <a:lnTo>
                      <a:pt x="36862" y="60"/>
                    </a:lnTo>
                    <a:cubicBezTo>
                      <a:pt x="36755" y="214"/>
                      <a:pt x="36529" y="322"/>
                      <a:pt x="36231" y="369"/>
                    </a:cubicBezTo>
                    <a:cubicBezTo>
                      <a:pt x="36136" y="382"/>
                      <a:pt x="36038" y="389"/>
                      <a:pt x="35940" y="389"/>
                    </a:cubicBezTo>
                    <a:cubicBezTo>
                      <a:pt x="35499" y="389"/>
                      <a:pt x="35049" y="262"/>
                      <a:pt x="34767" y="48"/>
                    </a:cubicBezTo>
                    <a:lnTo>
                      <a:pt x="34707" y="0"/>
                    </a:lnTo>
                    <a:lnTo>
                      <a:pt x="34660" y="60"/>
                    </a:lnTo>
                    <a:cubicBezTo>
                      <a:pt x="34541" y="214"/>
                      <a:pt x="34303" y="334"/>
                      <a:pt x="33981" y="369"/>
                    </a:cubicBezTo>
                    <a:cubicBezTo>
                      <a:pt x="33886" y="382"/>
                      <a:pt x="33789" y="389"/>
                      <a:pt x="33693" y="389"/>
                    </a:cubicBezTo>
                    <a:cubicBezTo>
                      <a:pt x="33261" y="389"/>
                      <a:pt x="32839" y="262"/>
                      <a:pt x="32576" y="48"/>
                    </a:cubicBezTo>
                    <a:lnTo>
                      <a:pt x="32517" y="0"/>
                    </a:lnTo>
                    <a:lnTo>
                      <a:pt x="32469" y="60"/>
                    </a:lnTo>
                    <a:cubicBezTo>
                      <a:pt x="32338" y="226"/>
                      <a:pt x="32064" y="345"/>
                      <a:pt x="31719" y="381"/>
                    </a:cubicBezTo>
                    <a:cubicBezTo>
                      <a:pt x="31651" y="388"/>
                      <a:pt x="31582" y="391"/>
                      <a:pt x="31512" y="391"/>
                    </a:cubicBezTo>
                    <a:cubicBezTo>
                      <a:pt x="31074" y="391"/>
                      <a:pt x="30631" y="264"/>
                      <a:pt x="30374" y="48"/>
                    </a:cubicBezTo>
                    <a:lnTo>
                      <a:pt x="30326" y="0"/>
                    </a:lnTo>
                    <a:lnTo>
                      <a:pt x="30278" y="60"/>
                    </a:lnTo>
                    <a:cubicBezTo>
                      <a:pt x="30124" y="238"/>
                      <a:pt x="29826" y="357"/>
                      <a:pt x="29469" y="381"/>
                    </a:cubicBezTo>
                    <a:cubicBezTo>
                      <a:pt x="29414" y="385"/>
                      <a:pt x="29359" y="387"/>
                      <a:pt x="29305" y="387"/>
                    </a:cubicBezTo>
                    <a:cubicBezTo>
                      <a:pt x="28860" y="387"/>
                      <a:pt x="28427" y="260"/>
                      <a:pt x="28183" y="48"/>
                    </a:cubicBezTo>
                    <a:lnTo>
                      <a:pt x="28123" y="0"/>
                    </a:lnTo>
                    <a:lnTo>
                      <a:pt x="28076" y="60"/>
                    </a:lnTo>
                    <a:cubicBezTo>
                      <a:pt x="27921" y="238"/>
                      <a:pt x="27587" y="357"/>
                      <a:pt x="27206" y="381"/>
                    </a:cubicBezTo>
                    <a:cubicBezTo>
                      <a:pt x="27153" y="385"/>
                      <a:pt x="27100" y="387"/>
                      <a:pt x="27047" y="387"/>
                    </a:cubicBezTo>
                    <a:cubicBezTo>
                      <a:pt x="26617" y="387"/>
                      <a:pt x="26215" y="260"/>
                      <a:pt x="25992" y="48"/>
                    </a:cubicBezTo>
                    <a:lnTo>
                      <a:pt x="25933" y="0"/>
                    </a:lnTo>
                    <a:lnTo>
                      <a:pt x="25885" y="60"/>
                    </a:lnTo>
                    <a:cubicBezTo>
                      <a:pt x="25706" y="250"/>
                      <a:pt x="25349" y="369"/>
                      <a:pt x="24944" y="381"/>
                    </a:cubicBezTo>
                    <a:cubicBezTo>
                      <a:pt x="24907" y="383"/>
                      <a:pt x="24870" y="384"/>
                      <a:pt x="24833" y="384"/>
                    </a:cubicBezTo>
                    <a:cubicBezTo>
                      <a:pt x="24400" y="384"/>
                      <a:pt x="24009" y="256"/>
                      <a:pt x="23789" y="48"/>
                    </a:cubicBezTo>
                    <a:lnTo>
                      <a:pt x="23742" y="0"/>
                    </a:lnTo>
                    <a:lnTo>
                      <a:pt x="23682" y="60"/>
                    </a:lnTo>
                    <a:cubicBezTo>
                      <a:pt x="23492" y="262"/>
                      <a:pt x="23111" y="381"/>
                      <a:pt x="22682" y="393"/>
                    </a:cubicBezTo>
                    <a:cubicBezTo>
                      <a:pt x="22230" y="393"/>
                      <a:pt x="21813" y="262"/>
                      <a:pt x="21599" y="48"/>
                    </a:cubicBezTo>
                    <a:lnTo>
                      <a:pt x="21539" y="0"/>
                    </a:lnTo>
                    <a:lnTo>
                      <a:pt x="21491" y="48"/>
                    </a:lnTo>
                    <a:cubicBezTo>
                      <a:pt x="21277" y="262"/>
                      <a:pt x="20860" y="393"/>
                      <a:pt x="20408" y="393"/>
                    </a:cubicBezTo>
                    <a:cubicBezTo>
                      <a:pt x="19979" y="381"/>
                      <a:pt x="19598" y="262"/>
                      <a:pt x="19408" y="60"/>
                    </a:cubicBezTo>
                    <a:lnTo>
                      <a:pt x="19348" y="0"/>
                    </a:lnTo>
                    <a:lnTo>
                      <a:pt x="19301" y="48"/>
                    </a:lnTo>
                    <a:cubicBezTo>
                      <a:pt x="19081" y="256"/>
                      <a:pt x="18690" y="384"/>
                      <a:pt x="18257" y="384"/>
                    </a:cubicBezTo>
                    <a:cubicBezTo>
                      <a:pt x="18220" y="384"/>
                      <a:pt x="18183" y="383"/>
                      <a:pt x="18146" y="381"/>
                    </a:cubicBezTo>
                    <a:cubicBezTo>
                      <a:pt x="17741" y="369"/>
                      <a:pt x="17384" y="250"/>
                      <a:pt x="17205" y="60"/>
                    </a:cubicBezTo>
                    <a:lnTo>
                      <a:pt x="17158" y="0"/>
                    </a:lnTo>
                    <a:lnTo>
                      <a:pt x="17098" y="48"/>
                    </a:lnTo>
                    <a:cubicBezTo>
                      <a:pt x="16875" y="260"/>
                      <a:pt x="16473" y="387"/>
                      <a:pt x="16043" y="387"/>
                    </a:cubicBezTo>
                    <a:cubicBezTo>
                      <a:pt x="15990" y="387"/>
                      <a:pt x="15937" y="385"/>
                      <a:pt x="15884" y="381"/>
                    </a:cubicBezTo>
                    <a:cubicBezTo>
                      <a:pt x="15503" y="357"/>
                      <a:pt x="15169" y="238"/>
                      <a:pt x="15014" y="60"/>
                    </a:cubicBezTo>
                    <a:lnTo>
                      <a:pt x="14967" y="0"/>
                    </a:lnTo>
                    <a:lnTo>
                      <a:pt x="14907" y="48"/>
                    </a:lnTo>
                    <a:cubicBezTo>
                      <a:pt x="14663" y="260"/>
                      <a:pt x="14231" y="387"/>
                      <a:pt x="13785" y="387"/>
                    </a:cubicBezTo>
                    <a:cubicBezTo>
                      <a:pt x="13731" y="387"/>
                      <a:pt x="13676" y="385"/>
                      <a:pt x="13621" y="381"/>
                    </a:cubicBezTo>
                    <a:cubicBezTo>
                      <a:pt x="13252" y="357"/>
                      <a:pt x="12967" y="238"/>
                      <a:pt x="12812" y="60"/>
                    </a:cubicBezTo>
                    <a:lnTo>
                      <a:pt x="12764" y="0"/>
                    </a:lnTo>
                    <a:lnTo>
                      <a:pt x="12717" y="48"/>
                    </a:lnTo>
                    <a:cubicBezTo>
                      <a:pt x="12460" y="264"/>
                      <a:pt x="12016" y="391"/>
                      <a:pt x="11578" y="391"/>
                    </a:cubicBezTo>
                    <a:cubicBezTo>
                      <a:pt x="11508" y="391"/>
                      <a:pt x="11439" y="388"/>
                      <a:pt x="11371" y="381"/>
                    </a:cubicBezTo>
                    <a:cubicBezTo>
                      <a:pt x="11026" y="345"/>
                      <a:pt x="10752" y="226"/>
                      <a:pt x="10621" y="60"/>
                    </a:cubicBezTo>
                    <a:lnTo>
                      <a:pt x="10573" y="0"/>
                    </a:lnTo>
                    <a:lnTo>
                      <a:pt x="10514" y="48"/>
                    </a:lnTo>
                    <a:cubicBezTo>
                      <a:pt x="10251" y="262"/>
                      <a:pt x="9829" y="389"/>
                      <a:pt x="9397" y="389"/>
                    </a:cubicBezTo>
                    <a:cubicBezTo>
                      <a:pt x="9301" y="389"/>
                      <a:pt x="9204" y="382"/>
                      <a:pt x="9109" y="369"/>
                    </a:cubicBezTo>
                    <a:cubicBezTo>
                      <a:pt x="8788" y="334"/>
                      <a:pt x="8537" y="214"/>
                      <a:pt x="8430" y="60"/>
                    </a:cubicBezTo>
                    <a:lnTo>
                      <a:pt x="8383" y="0"/>
                    </a:lnTo>
                    <a:lnTo>
                      <a:pt x="8323" y="48"/>
                    </a:lnTo>
                    <a:cubicBezTo>
                      <a:pt x="8041" y="262"/>
                      <a:pt x="7591" y="389"/>
                      <a:pt x="7150" y="389"/>
                    </a:cubicBezTo>
                    <a:cubicBezTo>
                      <a:pt x="7052" y="389"/>
                      <a:pt x="6954" y="382"/>
                      <a:pt x="6859" y="369"/>
                    </a:cubicBezTo>
                    <a:cubicBezTo>
                      <a:pt x="6561" y="322"/>
                      <a:pt x="6335" y="214"/>
                      <a:pt x="6228" y="60"/>
                    </a:cubicBezTo>
                    <a:lnTo>
                      <a:pt x="6192" y="0"/>
                    </a:lnTo>
                    <a:lnTo>
                      <a:pt x="6121" y="48"/>
                    </a:lnTo>
                    <a:cubicBezTo>
                      <a:pt x="5842" y="262"/>
                      <a:pt x="5389" y="388"/>
                      <a:pt x="4960" y="388"/>
                    </a:cubicBezTo>
                    <a:cubicBezTo>
                      <a:pt x="4839" y="388"/>
                      <a:pt x="4721" y="378"/>
                      <a:pt x="4608" y="357"/>
                    </a:cubicBezTo>
                    <a:cubicBezTo>
                      <a:pt x="4335" y="310"/>
                      <a:pt x="4132" y="203"/>
                      <a:pt x="4037" y="60"/>
                    </a:cubicBezTo>
                    <a:lnTo>
                      <a:pt x="3989" y="0"/>
                    </a:lnTo>
                    <a:lnTo>
                      <a:pt x="3930" y="48"/>
                    </a:lnTo>
                    <a:cubicBezTo>
                      <a:pt x="3636" y="268"/>
                      <a:pt x="3171" y="390"/>
                      <a:pt x="2734" y="390"/>
                    </a:cubicBezTo>
                    <a:cubicBezTo>
                      <a:pt x="2604" y="390"/>
                      <a:pt x="2478" y="379"/>
                      <a:pt x="2358" y="357"/>
                    </a:cubicBezTo>
                    <a:cubicBezTo>
                      <a:pt x="2108" y="298"/>
                      <a:pt x="1918" y="203"/>
                      <a:pt x="1846" y="72"/>
                    </a:cubicBezTo>
                    <a:lnTo>
                      <a:pt x="179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17"/>
              <p:cNvSpPr/>
              <p:nvPr/>
            </p:nvSpPr>
            <p:spPr>
              <a:xfrm>
                <a:off x="10103931" y="2583753"/>
                <a:ext cx="3416306" cy="42865"/>
              </a:xfrm>
              <a:custGeom>
                <a:avLst/>
                <a:gdLst/>
                <a:ahLst/>
                <a:cxnLst/>
                <a:rect l="l" t="t" r="r" b="b"/>
                <a:pathLst>
                  <a:path w="42161" h="529" extrusionOk="0">
                    <a:moveTo>
                      <a:pt x="40267" y="1"/>
                    </a:moveTo>
                    <a:lnTo>
                      <a:pt x="40220" y="72"/>
                    </a:lnTo>
                    <a:cubicBezTo>
                      <a:pt x="40148" y="203"/>
                      <a:pt x="39970" y="298"/>
                      <a:pt x="39720" y="346"/>
                    </a:cubicBezTo>
                    <a:cubicBezTo>
                      <a:pt x="39602" y="368"/>
                      <a:pt x="39478" y="378"/>
                      <a:pt x="39351" y="378"/>
                    </a:cubicBezTo>
                    <a:cubicBezTo>
                      <a:pt x="38926" y="378"/>
                      <a:pt x="38477" y="259"/>
                      <a:pt x="38184" y="48"/>
                    </a:cubicBezTo>
                    <a:lnTo>
                      <a:pt x="38124" y="13"/>
                    </a:lnTo>
                    <a:lnTo>
                      <a:pt x="38089" y="72"/>
                    </a:lnTo>
                    <a:cubicBezTo>
                      <a:pt x="37993" y="203"/>
                      <a:pt x="37791" y="310"/>
                      <a:pt x="37529" y="346"/>
                    </a:cubicBezTo>
                    <a:cubicBezTo>
                      <a:pt x="37416" y="367"/>
                      <a:pt x="37298" y="377"/>
                      <a:pt x="37178" y="377"/>
                    </a:cubicBezTo>
                    <a:cubicBezTo>
                      <a:pt x="36757" y="377"/>
                      <a:pt x="36322" y="252"/>
                      <a:pt x="36053" y="48"/>
                    </a:cubicBezTo>
                    <a:lnTo>
                      <a:pt x="35993" y="13"/>
                    </a:lnTo>
                    <a:lnTo>
                      <a:pt x="35945" y="72"/>
                    </a:lnTo>
                    <a:cubicBezTo>
                      <a:pt x="35838" y="215"/>
                      <a:pt x="35624" y="310"/>
                      <a:pt x="35326" y="358"/>
                    </a:cubicBezTo>
                    <a:cubicBezTo>
                      <a:pt x="35230" y="372"/>
                      <a:pt x="35129" y="378"/>
                      <a:pt x="35028" y="378"/>
                    </a:cubicBezTo>
                    <a:cubicBezTo>
                      <a:pt x="34606" y="378"/>
                      <a:pt x="34169" y="262"/>
                      <a:pt x="33909" y="60"/>
                    </a:cubicBezTo>
                    <a:lnTo>
                      <a:pt x="33850" y="13"/>
                    </a:lnTo>
                    <a:lnTo>
                      <a:pt x="33802" y="72"/>
                    </a:lnTo>
                    <a:cubicBezTo>
                      <a:pt x="33683" y="215"/>
                      <a:pt x="33445" y="322"/>
                      <a:pt x="33136" y="358"/>
                    </a:cubicBezTo>
                    <a:cubicBezTo>
                      <a:pt x="33041" y="371"/>
                      <a:pt x="32945" y="377"/>
                      <a:pt x="32850" y="377"/>
                    </a:cubicBezTo>
                    <a:cubicBezTo>
                      <a:pt x="32430" y="377"/>
                      <a:pt x="32019" y="254"/>
                      <a:pt x="31766" y="60"/>
                    </a:cubicBezTo>
                    <a:lnTo>
                      <a:pt x="31707" y="13"/>
                    </a:lnTo>
                    <a:lnTo>
                      <a:pt x="31659" y="72"/>
                    </a:lnTo>
                    <a:cubicBezTo>
                      <a:pt x="31528" y="227"/>
                      <a:pt x="31266" y="334"/>
                      <a:pt x="30933" y="370"/>
                    </a:cubicBezTo>
                    <a:cubicBezTo>
                      <a:pt x="30864" y="376"/>
                      <a:pt x="30795" y="380"/>
                      <a:pt x="30726" y="380"/>
                    </a:cubicBezTo>
                    <a:cubicBezTo>
                      <a:pt x="30293" y="380"/>
                      <a:pt x="29870" y="255"/>
                      <a:pt x="29623" y="60"/>
                    </a:cubicBezTo>
                    <a:lnTo>
                      <a:pt x="29564" y="13"/>
                    </a:lnTo>
                    <a:lnTo>
                      <a:pt x="29516" y="60"/>
                    </a:lnTo>
                    <a:cubicBezTo>
                      <a:pt x="29339" y="273"/>
                      <a:pt x="28959" y="377"/>
                      <a:pt x="28560" y="377"/>
                    </a:cubicBezTo>
                    <a:cubicBezTo>
                      <a:pt x="28156" y="377"/>
                      <a:pt x="27732" y="270"/>
                      <a:pt x="27480" y="60"/>
                    </a:cubicBezTo>
                    <a:lnTo>
                      <a:pt x="27432" y="13"/>
                    </a:lnTo>
                    <a:lnTo>
                      <a:pt x="27385" y="60"/>
                    </a:lnTo>
                    <a:cubicBezTo>
                      <a:pt x="27196" y="273"/>
                      <a:pt x="26807" y="377"/>
                      <a:pt x="26405" y="377"/>
                    </a:cubicBezTo>
                    <a:cubicBezTo>
                      <a:pt x="25998" y="377"/>
                      <a:pt x="25577" y="270"/>
                      <a:pt x="25337" y="60"/>
                    </a:cubicBezTo>
                    <a:lnTo>
                      <a:pt x="25289" y="13"/>
                    </a:lnTo>
                    <a:lnTo>
                      <a:pt x="25242" y="60"/>
                    </a:lnTo>
                    <a:cubicBezTo>
                      <a:pt x="25041" y="273"/>
                      <a:pt x="24649" y="377"/>
                      <a:pt x="24250" y="377"/>
                    </a:cubicBezTo>
                    <a:cubicBezTo>
                      <a:pt x="23846" y="377"/>
                      <a:pt x="23434" y="270"/>
                      <a:pt x="23206" y="60"/>
                    </a:cubicBezTo>
                    <a:lnTo>
                      <a:pt x="23146" y="13"/>
                    </a:lnTo>
                    <a:lnTo>
                      <a:pt x="23099" y="60"/>
                    </a:lnTo>
                    <a:cubicBezTo>
                      <a:pt x="22890" y="275"/>
                      <a:pt x="22491" y="382"/>
                      <a:pt x="22090" y="382"/>
                    </a:cubicBezTo>
                    <a:cubicBezTo>
                      <a:pt x="21688" y="382"/>
                      <a:pt x="21283" y="275"/>
                      <a:pt x="21063" y="60"/>
                    </a:cubicBezTo>
                    <a:lnTo>
                      <a:pt x="21003" y="13"/>
                    </a:lnTo>
                    <a:lnTo>
                      <a:pt x="20955" y="60"/>
                    </a:lnTo>
                    <a:cubicBezTo>
                      <a:pt x="20734" y="270"/>
                      <a:pt x="20325" y="377"/>
                      <a:pt x="19920" y="377"/>
                    </a:cubicBezTo>
                    <a:cubicBezTo>
                      <a:pt x="19521" y="377"/>
                      <a:pt x="19126" y="273"/>
                      <a:pt x="18920" y="60"/>
                    </a:cubicBezTo>
                    <a:lnTo>
                      <a:pt x="18872" y="13"/>
                    </a:lnTo>
                    <a:lnTo>
                      <a:pt x="18812" y="60"/>
                    </a:lnTo>
                    <a:cubicBezTo>
                      <a:pt x="18585" y="270"/>
                      <a:pt x="18173" y="377"/>
                      <a:pt x="17768" y="377"/>
                    </a:cubicBezTo>
                    <a:cubicBezTo>
                      <a:pt x="17369" y="377"/>
                      <a:pt x="16977" y="273"/>
                      <a:pt x="16776" y="60"/>
                    </a:cubicBezTo>
                    <a:lnTo>
                      <a:pt x="16729" y="13"/>
                    </a:lnTo>
                    <a:lnTo>
                      <a:pt x="16669" y="60"/>
                    </a:lnTo>
                    <a:cubicBezTo>
                      <a:pt x="16429" y="270"/>
                      <a:pt x="16012" y="377"/>
                      <a:pt x="15607" y="377"/>
                    </a:cubicBezTo>
                    <a:cubicBezTo>
                      <a:pt x="15208" y="377"/>
                      <a:pt x="14822" y="273"/>
                      <a:pt x="14633" y="60"/>
                    </a:cubicBezTo>
                    <a:lnTo>
                      <a:pt x="14586" y="13"/>
                    </a:lnTo>
                    <a:lnTo>
                      <a:pt x="14538" y="60"/>
                    </a:lnTo>
                    <a:cubicBezTo>
                      <a:pt x="14286" y="270"/>
                      <a:pt x="13862" y="377"/>
                      <a:pt x="13456" y="377"/>
                    </a:cubicBezTo>
                    <a:cubicBezTo>
                      <a:pt x="13056" y="377"/>
                      <a:pt x="12673" y="273"/>
                      <a:pt x="12490" y="60"/>
                    </a:cubicBezTo>
                    <a:lnTo>
                      <a:pt x="12454" y="13"/>
                    </a:lnTo>
                    <a:lnTo>
                      <a:pt x="12395" y="60"/>
                    </a:lnTo>
                    <a:cubicBezTo>
                      <a:pt x="12148" y="255"/>
                      <a:pt x="11716" y="380"/>
                      <a:pt x="11289" y="380"/>
                    </a:cubicBezTo>
                    <a:cubicBezTo>
                      <a:pt x="11221" y="380"/>
                      <a:pt x="11152" y="376"/>
                      <a:pt x="11085" y="370"/>
                    </a:cubicBezTo>
                    <a:cubicBezTo>
                      <a:pt x="10752" y="334"/>
                      <a:pt x="10478" y="227"/>
                      <a:pt x="10359" y="72"/>
                    </a:cubicBezTo>
                    <a:lnTo>
                      <a:pt x="10311" y="13"/>
                    </a:lnTo>
                    <a:lnTo>
                      <a:pt x="10252" y="60"/>
                    </a:lnTo>
                    <a:cubicBezTo>
                      <a:pt x="9999" y="254"/>
                      <a:pt x="9588" y="377"/>
                      <a:pt x="9168" y="377"/>
                    </a:cubicBezTo>
                    <a:cubicBezTo>
                      <a:pt x="9073" y="377"/>
                      <a:pt x="8977" y="371"/>
                      <a:pt x="8883" y="358"/>
                    </a:cubicBezTo>
                    <a:cubicBezTo>
                      <a:pt x="8573" y="322"/>
                      <a:pt x="8323" y="215"/>
                      <a:pt x="8216" y="72"/>
                    </a:cubicBezTo>
                    <a:lnTo>
                      <a:pt x="8168" y="13"/>
                    </a:lnTo>
                    <a:lnTo>
                      <a:pt x="8109" y="60"/>
                    </a:lnTo>
                    <a:cubicBezTo>
                      <a:pt x="7840" y="262"/>
                      <a:pt x="7408" y="378"/>
                      <a:pt x="6983" y="378"/>
                    </a:cubicBezTo>
                    <a:cubicBezTo>
                      <a:pt x="6881" y="378"/>
                      <a:pt x="6779" y="372"/>
                      <a:pt x="6680" y="358"/>
                    </a:cubicBezTo>
                    <a:cubicBezTo>
                      <a:pt x="6394" y="310"/>
                      <a:pt x="6180" y="215"/>
                      <a:pt x="6073" y="72"/>
                    </a:cubicBezTo>
                    <a:lnTo>
                      <a:pt x="6025" y="13"/>
                    </a:lnTo>
                    <a:lnTo>
                      <a:pt x="5966" y="48"/>
                    </a:lnTo>
                    <a:cubicBezTo>
                      <a:pt x="5696" y="252"/>
                      <a:pt x="5261" y="377"/>
                      <a:pt x="4840" y="377"/>
                    </a:cubicBezTo>
                    <a:cubicBezTo>
                      <a:pt x="4720" y="377"/>
                      <a:pt x="4602" y="367"/>
                      <a:pt x="4489" y="346"/>
                    </a:cubicBezTo>
                    <a:cubicBezTo>
                      <a:pt x="4215" y="310"/>
                      <a:pt x="4025" y="203"/>
                      <a:pt x="3930" y="72"/>
                    </a:cubicBezTo>
                    <a:lnTo>
                      <a:pt x="3894" y="13"/>
                    </a:lnTo>
                    <a:lnTo>
                      <a:pt x="3822" y="48"/>
                    </a:lnTo>
                    <a:cubicBezTo>
                      <a:pt x="3538" y="259"/>
                      <a:pt x="3091" y="378"/>
                      <a:pt x="2667" y="378"/>
                    </a:cubicBezTo>
                    <a:cubicBezTo>
                      <a:pt x="2540" y="378"/>
                      <a:pt x="2416" y="368"/>
                      <a:pt x="2298" y="346"/>
                    </a:cubicBezTo>
                    <a:cubicBezTo>
                      <a:pt x="2048" y="298"/>
                      <a:pt x="1870" y="203"/>
                      <a:pt x="1786" y="72"/>
                    </a:cubicBezTo>
                    <a:lnTo>
                      <a:pt x="1751" y="13"/>
                    </a:lnTo>
                    <a:lnTo>
                      <a:pt x="1691" y="48"/>
                    </a:lnTo>
                    <a:cubicBezTo>
                      <a:pt x="1376" y="275"/>
                      <a:pt x="934" y="369"/>
                      <a:pt x="541" y="369"/>
                    </a:cubicBezTo>
                    <a:cubicBezTo>
                      <a:pt x="356" y="369"/>
                      <a:pt x="181" y="348"/>
                      <a:pt x="36" y="310"/>
                    </a:cubicBezTo>
                    <a:lnTo>
                      <a:pt x="0" y="453"/>
                    </a:lnTo>
                    <a:cubicBezTo>
                      <a:pt x="161" y="497"/>
                      <a:pt x="349" y="521"/>
                      <a:pt x="548" y="521"/>
                    </a:cubicBezTo>
                    <a:cubicBezTo>
                      <a:pt x="941" y="521"/>
                      <a:pt x="1375" y="428"/>
                      <a:pt x="1715" y="215"/>
                    </a:cubicBezTo>
                    <a:cubicBezTo>
                      <a:pt x="1822" y="346"/>
                      <a:pt x="2013" y="441"/>
                      <a:pt x="2275" y="489"/>
                    </a:cubicBezTo>
                    <a:cubicBezTo>
                      <a:pt x="2395" y="515"/>
                      <a:pt x="2532" y="528"/>
                      <a:pt x="2679" y="528"/>
                    </a:cubicBezTo>
                    <a:cubicBezTo>
                      <a:pt x="3069" y="528"/>
                      <a:pt x="3520" y="432"/>
                      <a:pt x="3858" y="215"/>
                    </a:cubicBezTo>
                    <a:cubicBezTo>
                      <a:pt x="3977" y="358"/>
                      <a:pt x="4191" y="453"/>
                      <a:pt x="4465" y="501"/>
                    </a:cubicBezTo>
                    <a:cubicBezTo>
                      <a:pt x="4577" y="519"/>
                      <a:pt x="4694" y="527"/>
                      <a:pt x="4812" y="527"/>
                    </a:cubicBezTo>
                    <a:cubicBezTo>
                      <a:pt x="5244" y="527"/>
                      <a:pt x="5692" y="412"/>
                      <a:pt x="6001" y="215"/>
                    </a:cubicBezTo>
                    <a:cubicBezTo>
                      <a:pt x="6132" y="358"/>
                      <a:pt x="6370" y="465"/>
                      <a:pt x="6668" y="501"/>
                    </a:cubicBezTo>
                    <a:cubicBezTo>
                      <a:pt x="6778" y="519"/>
                      <a:pt x="6891" y="527"/>
                      <a:pt x="7005" y="527"/>
                    </a:cubicBezTo>
                    <a:cubicBezTo>
                      <a:pt x="7424" y="527"/>
                      <a:pt x="7854" y="412"/>
                      <a:pt x="8144" y="215"/>
                    </a:cubicBezTo>
                    <a:cubicBezTo>
                      <a:pt x="8299" y="370"/>
                      <a:pt x="8549" y="477"/>
                      <a:pt x="8859" y="513"/>
                    </a:cubicBezTo>
                    <a:cubicBezTo>
                      <a:pt x="8949" y="523"/>
                      <a:pt x="9040" y="528"/>
                      <a:pt x="9130" y="528"/>
                    </a:cubicBezTo>
                    <a:cubicBezTo>
                      <a:pt x="9568" y="528"/>
                      <a:pt x="10001" y="412"/>
                      <a:pt x="10287" y="215"/>
                    </a:cubicBezTo>
                    <a:cubicBezTo>
                      <a:pt x="10454" y="370"/>
                      <a:pt x="10728" y="477"/>
                      <a:pt x="11073" y="513"/>
                    </a:cubicBezTo>
                    <a:cubicBezTo>
                      <a:pt x="11161" y="523"/>
                      <a:pt x="11249" y="528"/>
                      <a:pt x="11337" y="528"/>
                    </a:cubicBezTo>
                    <a:cubicBezTo>
                      <a:pt x="11759" y="528"/>
                      <a:pt x="12164" y="412"/>
                      <a:pt x="12431" y="215"/>
                    </a:cubicBezTo>
                    <a:cubicBezTo>
                      <a:pt x="12651" y="423"/>
                      <a:pt x="13047" y="528"/>
                      <a:pt x="13458" y="528"/>
                    </a:cubicBezTo>
                    <a:cubicBezTo>
                      <a:pt x="13868" y="528"/>
                      <a:pt x="14294" y="423"/>
                      <a:pt x="14574" y="215"/>
                    </a:cubicBezTo>
                    <a:cubicBezTo>
                      <a:pt x="14806" y="423"/>
                      <a:pt x="15208" y="528"/>
                      <a:pt x="15618" y="528"/>
                    </a:cubicBezTo>
                    <a:cubicBezTo>
                      <a:pt x="16029" y="528"/>
                      <a:pt x="16449" y="423"/>
                      <a:pt x="16717" y="215"/>
                    </a:cubicBezTo>
                    <a:cubicBezTo>
                      <a:pt x="16955" y="423"/>
                      <a:pt x="17360" y="528"/>
                      <a:pt x="17771" y="528"/>
                    </a:cubicBezTo>
                    <a:cubicBezTo>
                      <a:pt x="18181" y="528"/>
                      <a:pt x="18598" y="423"/>
                      <a:pt x="18860" y="215"/>
                    </a:cubicBezTo>
                    <a:cubicBezTo>
                      <a:pt x="19110" y="423"/>
                      <a:pt x="19521" y="528"/>
                      <a:pt x="19932" y="528"/>
                    </a:cubicBezTo>
                    <a:cubicBezTo>
                      <a:pt x="20342" y="528"/>
                      <a:pt x="20753" y="423"/>
                      <a:pt x="21003" y="215"/>
                    </a:cubicBezTo>
                    <a:cubicBezTo>
                      <a:pt x="21259" y="423"/>
                      <a:pt x="21673" y="528"/>
                      <a:pt x="22085" y="528"/>
                    </a:cubicBezTo>
                    <a:cubicBezTo>
                      <a:pt x="22497" y="528"/>
                      <a:pt x="22908" y="423"/>
                      <a:pt x="23158" y="215"/>
                    </a:cubicBezTo>
                    <a:cubicBezTo>
                      <a:pt x="23420" y="423"/>
                      <a:pt x="23837" y="528"/>
                      <a:pt x="24248" y="528"/>
                    </a:cubicBezTo>
                    <a:cubicBezTo>
                      <a:pt x="24658" y="528"/>
                      <a:pt x="25063" y="423"/>
                      <a:pt x="25301" y="215"/>
                    </a:cubicBezTo>
                    <a:cubicBezTo>
                      <a:pt x="25569" y="423"/>
                      <a:pt x="25989" y="528"/>
                      <a:pt x="26400" y="528"/>
                    </a:cubicBezTo>
                    <a:cubicBezTo>
                      <a:pt x="26810" y="528"/>
                      <a:pt x="27212" y="423"/>
                      <a:pt x="27444" y="215"/>
                    </a:cubicBezTo>
                    <a:cubicBezTo>
                      <a:pt x="27724" y="423"/>
                      <a:pt x="28150" y="528"/>
                      <a:pt x="28561" y="528"/>
                    </a:cubicBezTo>
                    <a:cubicBezTo>
                      <a:pt x="28971" y="528"/>
                      <a:pt x="29367" y="423"/>
                      <a:pt x="29588" y="215"/>
                    </a:cubicBezTo>
                    <a:cubicBezTo>
                      <a:pt x="29854" y="412"/>
                      <a:pt x="30259" y="528"/>
                      <a:pt x="30681" y="528"/>
                    </a:cubicBezTo>
                    <a:cubicBezTo>
                      <a:pt x="30769" y="528"/>
                      <a:pt x="30857" y="523"/>
                      <a:pt x="30945" y="513"/>
                    </a:cubicBezTo>
                    <a:cubicBezTo>
                      <a:pt x="31290" y="477"/>
                      <a:pt x="31564" y="370"/>
                      <a:pt x="31731" y="215"/>
                    </a:cubicBezTo>
                    <a:cubicBezTo>
                      <a:pt x="32017" y="412"/>
                      <a:pt x="32450" y="528"/>
                      <a:pt x="32881" y="528"/>
                    </a:cubicBezTo>
                    <a:cubicBezTo>
                      <a:pt x="32970" y="528"/>
                      <a:pt x="33060" y="523"/>
                      <a:pt x="33147" y="513"/>
                    </a:cubicBezTo>
                    <a:cubicBezTo>
                      <a:pt x="33469" y="477"/>
                      <a:pt x="33719" y="370"/>
                      <a:pt x="33874" y="215"/>
                    </a:cubicBezTo>
                    <a:cubicBezTo>
                      <a:pt x="34164" y="412"/>
                      <a:pt x="34594" y="527"/>
                      <a:pt x="35013" y="527"/>
                    </a:cubicBezTo>
                    <a:cubicBezTo>
                      <a:pt x="35127" y="527"/>
                      <a:pt x="35241" y="519"/>
                      <a:pt x="35350" y="501"/>
                    </a:cubicBezTo>
                    <a:cubicBezTo>
                      <a:pt x="35648" y="465"/>
                      <a:pt x="35886" y="358"/>
                      <a:pt x="36017" y="215"/>
                    </a:cubicBezTo>
                    <a:cubicBezTo>
                      <a:pt x="36315" y="417"/>
                      <a:pt x="36755" y="525"/>
                      <a:pt x="37184" y="525"/>
                    </a:cubicBezTo>
                    <a:cubicBezTo>
                      <a:pt x="37315" y="525"/>
                      <a:pt x="37434" y="513"/>
                      <a:pt x="37553" y="501"/>
                    </a:cubicBezTo>
                    <a:cubicBezTo>
                      <a:pt x="37827" y="453"/>
                      <a:pt x="38041" y="358"/>
                      <a:pt x="38160" y="215"/>
                    </a:cubicBezTo>
                    <a:cubicBezTo>
                      <a:pt x="38498" y="432"/>
                      <a:pt x="38943" y="528"/>
                      <a:pt x="39334" y="528"/>
                    </a:cubicBezTo>
                    <a:cubicBezTo>
                      <a:pt x="39481" y="528"/>
                      <a:pt x="39620" y="515"/>
                      <a:pt x="39744" y="489"/>
                    </a:cubicBezTo>
                    <a:cubicBezTo>
                      <a:pt x="39994" y="441"/>
                      <a:pt x="40184" y="346"/>
                      <a:pt x="40303" y="215"/>
                    </a:cubicBezTo>
                    <a:cubicBezTo>
                      <a:pt x="40610" y="439"/>
                      <a:pt x="40995" y="518"/>
                      <a:pt x="41355" y="518"/>
                    </a:cubicBezTo>
                    <a:cubicBezTo>
                      <a:pt x="41665" y="518"/>
                      <a:pt x="41956" y="459"/>
                      <a:pt x="42161" y="382"/>
                    </a:cubicBezTo>
                    <a:lnTo>
                      <a:pt x="42113" y="251"/>
                    </a:lnTo>
                    <a:cubicBezTo>
                      <a:pt x="41904" y="328"/>
                      <a:pt x="41649" y="372"/>
                      <a:pt x="41387" y="372"/>
                    </a:cubicBezTo>
                    <a:cubicBezTo>
                      <a:pt x="41007" y="372"/>
                      <a:pt x="40614" y="279"/>
                      <a:pt x="40339" y="60"/>
                    </a:cubicBezTo>
                    <a:lnTo>
                      <a:pt x="402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17"/>
              <p:cNvSpPr/>
              <p:nvPr/>
            </p:nvSpPr>
            <p:spPr>
              <a:xfrm>
                <a:off x="10145419" y="2491136"/>
                <a:ext cx="3332359" cy="42541"/>
              </a:xfrm>
              <a:custGeom>
                <a:avLst/>
                <a:gdLst/>
                <a:ahLst/>
                <a:cxnLst/>
                <a:rect l="l" t="t" r="r" b="b"/>
                <a:pathLst>
                  <a:path w="41125" h="525" extrusionOk="0">
                    <a:moveTo>
                      <a:pt x="1703" y="1"/>
                    </a:moveTo>
                    <a:lnTo>
                      <a:pt x="1644" y="48"/>
                    </a:lnTo>
                    <a:cubicBezTo>
                      <a:pt x="1339" y="257"/>
                      <a:pt x="915" y="346"/>
                      <a:pt x="537" y="346"/>
                    </a:cubicBezTo>
                    <a:cubicBezTo>
                      <a:pt x="353" y="346"/>
                      <a:pt x="180" y="325"/>
                      <a:pt x="36" y="286"/>
                    </a:cubicBezTo>
                    <a:lnTo>
                      <a:pt x="0" y="441"/>
                    </a:lnTo>
                    <a:cubicBezTo>
                      <a:pt x="152" y="476"/>
                      <a:pt x="330" y="496"/>
                      <a:pt x="518" y="496"/>
                    </a:cubicBezTo>
                    <a:cubicBezTo>
                      <a:pt x="907" y="496"/>
                      <a:pt x="1338" y="412"/>
                      <a:pt x="1667" y="203"/>
                    </a:cubicBezTo>
                    <a:cubicBezTo>
                      <a:pt x="1774" y="334"/>
                      <a:pt x="1965" y="417"/>
                      <a:pt x="2215" y="465"/>
                    </a:cubicBezTo>
                    <a:cubicBezTo>
                      <a:pt x="2334" y="488"/>
                      <a:pt x="2469" y="500"/>
                      <a:pt x="2611" y="500"/>
                    </a:cubicBezTo>
                    <a:cubicBezTo>
                      <a:pt x="2994" y="500"/>
                      <a:pt x="3429" y="412"/>
                      <a:pt x="3751" y="203"/>
                    </a:cubicBezTo>
                    <a:cubicBezTo>
                      <a:pt x="3906" y="370"/>
                      <a:pt x="4156" y="441"/>
                      <a:pt x="4358" y="477"/>
                    </a:cubicBezTo>
                    <a:cubicBezTo>
                      <a:pt x="4473" y="496"/>
                      <a:pt x="4593" y="505"/>
                      <a:pt x="4713" y="505"/>
                    </a:cubicBezTo>
                    <a:cubicBezTo>
                      <a:pt x="5127" y="505"/>
                      <a:pt x="5551" y="397"/>
                      <a:pt x="5846" y="203"/>
                    </a:cubicBezTo>
                    <a:cubicBezTo>
                      <a:pt x="5989" y="346"/>
                      <a:pt x="6216" y="441"/>
                      <a:pt x="6501" y="477"/>
                    </a:cubicBezTo>
                    <a:cubicBezTo>
                      <a:pt x="6609" y="495"/>
                      <a:pt x="6721" y="503"/>
                      <a:pt x="6833" y="503"/>
                    </a:cubicBezTo>
                    <a:cubicBezTo>
                      <a:pt x="7242" y="503"/>
                      <a:pt x="7662" y="390"/>
                      <a:pt x="7942" y="203"/>
                    </a:cubicBezTo>
                    <a:cubicBezTo>
                      <a:pt x="8144" y="406"/>
                      <a:pt x="8519" y="507"/>
                      <a:pt x="8918" y="507"/>
                    </a:cubicBezTo>
                    <a:cubicBezTo>
                      <a:pt x="9317" y="507"/>
                      <a:pt x="9740" y="406"/>
                      <a:pt x="10037" y="203"/>
                    </a:cubicBezTo>
                    <a:cubicBezTo>
                      <a:pt x="10246" y="406"/>
                      <a:pt x="10627" y="507"/>
                      <a:pt x="11026" y="507"/>
                    </a:cubicBezTo>
                    <a:cubicBezTo>
                      <a:pt x="11424" y="507"/>
                      <a:pt x="11841" y="406"/>
                      <a:pt x="12121" y="203"/>
                    </a:cubicBezTo>
                    <a:cubicBezTo>
                      <a:pt x="12341" y="400"/>
                      <a:pt x="12731" y="498"/>
                      <a:pt x="13133" y="498"/>
                    </a:cubicBezTo>
                    <a:cubicBezTo>
                      <a:pt x="13535" y="498"/>
                      <a:pt x="13949" y="400"/>
                      <a:pt x="14217" y="203"/>
                    </a:cubicBezTo>
                    <a:cubicBezTo>
                      <a:pt x="14443" y="400"/>
                      <a:pt x="14836" y="498"/>
                      <a:pt x="15237" y="498"/>
                    </a:cubicBezTo>
                    <a:cubicBezTo>
                      <a:pt x="15639" y="498"/>
                      <a:pt x="16050" y="400"/>
                      <a:pt x="16312" y="203"/>
                    </a:cubicBezTo>
                    <a:cubicBezTo>
                      <a:pt x="16544" y="400"/>
                      <a:pt x="16940" y="498"/>
                      <a:pt x="17342" y="498"/>
                    </a:cubicBezTo>
                    <a:cubicBezTo>
                      <a:pt x="17744" y="498"/>
                      <a:pt x="18152" y="400"/>
                      <a:pt x="18408" y="203"/>
                    </a:cubicBezTo>
                    <a:cubicBezTo>
                      <a:pt x="18646" y="400"/>
                      <a:pt x="19044" y="498"/>
                      <a:pt x="19445" y="498"/>
                    </a:cubicBezTo>
                    <a:cubicBezTo>
                      <a:pt x="19845" y="498"/>
                      <a:pt x="20247" y="400"/>
                      <a:pt x="20491" y="203"/>
                    </a:cubicBezTo>
                    <a:cubicBezTo>
                      <a:pt x="20741" y="400"/>
                      <a:pt x="21146" y="498"/>
                      <a:pt x="21548" y="498"/>
                    </a:cubicBezTo>
                    <a:cubicBezTo>
                      <a:pt x="21950" y="498"/>
                      <a:pt x="22348" y="400"/>
                      <a:pt x="22587" y="203"/>
                    </a:cubicBezTo>
                    <a:cubicBezTo>
                      <a:pt x="22843" y="400"/>
                      <a:pt x="23250" y="498"/>
                      <a:pt x="23652" y="498"/>
                    </a:cubicBezTo>
                    <a:cubicBezTo>
                      <a:pt x="24054" y="498"/>
                      <a:pt x="24450" y="400"/>
                      <a:pt x="24682" y="203"/>
                    </a:cubicBezTo>
                    <a:cubicBezTo>
                      <a:pt x="24944" y="400"/>
                      <a:pt x="25355" y="498"/>
                      <a:pt x="25757" y="498"/>
                    </a:cubicBezTo>
                    <a:cubicBezTo>
                      <a:pt x="26158" y="498"/>
                      <a:pt x="26551" y="400"/>
                      <a:pt x="26778" y="203"/>
                    </a:cubicBezTo>
                    <a:cubicBezTo>
                      <a:pt x="27045" y="400"/>
                      <a:pt x="27459" y="498"/>
                      <a:pt x="27860" y="498"/>
                    </a:cubicBezTo>
                    <a:cubicBezTo>
                      <a:pt x="28260" y="498"/>
                      <a:pt x="28647" y="400"/>
                      <a:pt x="28861" y="203"/>
                    </a:cubicBezTo>
                    <a:cubicBezTo>
                      <a:pt x="29147" y="406"/>
                      <a:pt x="29567" y="507"/>
                      <a:pt x="29967" y="507"/>
                    </a:cubicBezTo>
                    <a:cubicBezTo>
                      <a:pt x="30367" y="507"/>
                      <a:pt x="30748" y="406"/>
                      <a:pt x="30957" y="203"/>
                    </a:cubicBezTo>
                    <a:cubicBezTo>
                      <a:pt x="31248" y="406"/>
                      <a:pt x="31671" y="507"/>
                      <a:pt x="32071" y="507"/>
                    </a:cubicBezTo>
                    <a:cubicBezTo>
                      <a:pt x="32472" y="507"/>
                      <a:pt x="32850" y="406"/>
                      <a:pt x="33052" y="203"/>
                    </a:cubicBezTo>
                    <a:cubicBezTo>
                      <a:pt x="33332" y="390"/>
                      <a:pt x="33752" y="503"/>
                      <a:pt x="34161" y="503"/>
                    </a:cubicBezTo>
                    <a:cubicBezTo>
                      <a:pt x="34274" y="503"/>
                      <a:pt x="34385" y="495"/>
                      <a:pt x="34493" y="477"/>
                    </a:cubicBezTo>
                    <a:cubicBezTo>
                      <a:pt x="34779" y="441"/>
                      <a:pt x="35005" y="346"/>
                      <a:pt x="35148" y="203"/>
                    </a:cubicBezTo>
                    <a:cubicBezTo>
                      <a:pt x="35443" y="397"/>
                      <a:pt x="35867" y="505"/>
                      <a:pt x="36281" y="505"/>
                    </a:cubicBezTo>
                    <a:cubicBezTo>
                      <a:pt x="36401" y="505"/>
                      <a:pt x="36521" y="496"/>
                      <a:pt x="36636" y="477"/>
                    </a:cubicBezTo>
                    <a:cubicBezTo>
                      <a:pt x="36838" y="441"/>
                      <a:pt x="37088" y="370"/>
                      <a:pt x="37231" y="203"/>
                    </a:cubicBezTo>
                    <a:cubicBezTo>
                      <a:pt x="37561" y="412"/>
                      <a:pt x="37999" y="500"/>
                      <a:pt x="38383" y="500"/>
                    </a:cubicBezTo>
                    <a:cubicBezTo>
                      <a:pt x="38525" y="500"/>
                      <a:pt x="38660" y="488"/>
                      <a:pt x="38779" y="465"/>
                    </a:cubicBezTo>
                    <a:cubicBezTo>
                      <a:pt x="39029" y="417"/>
                      <a:pt x="39220" y="334"/>
                      <a:pt x="39327" y="203"/>
                    </a:cubicBezTo>
                    <a:cubicBezTo>
                      <a:pt x="39720" y="406"/>
                      <a:pt x="40184" y="525"/>
                      <a:pt x="40601" y="525"/>
                    </a:cubicBezTo>
                    <a:cubicBezTo>
                      <a:pt x="40791" y="525"/>
                      <a:pt x="40970" y="501"/>
                      <a:pt x="41125" y="453"/>
                    </a:cubicBezTo>
                    <a:lnTo>
                      <a:pt x="41077" y="310"/>
                    </a:lnTo>
                    <a:cubicBezTo>
                      <a:pt x="40940" y="356"/>
                      <a:pt x="40779" y="378"/>
                      <a:pt x="40608" y="378"/>
                    </a:cubicBezTo>
                    <a:cubicBezTo>
                      <a:pt x="40199" y="378"/>
                      <a:pt x="39728" y="254"/>
                      <a:pt x="39351" y="36"/>
                    </a:cubicBezTo>
                    <a:lnTo>
                      <a:pt x="39291" y="13"/>
                    </a:lnTo>
                    <a:lnTo>
                      <a:pt x="39255" y="60"/>
                    </a:lnTo>
                    <a:cubicBezTo>
                      <a:pt x="39172" y="191"/>
                      <a:pt x="38993" y="275"/>
                      <a:pt x="38755" y="322"/>
                    </a:cubicBezTo>
                    <a:cubicBezTo>
                      <a:pt x="38639" y="344"/>
                      <a:pt x="38515" y="355"/>
                      <a:pt x="38390" y="355"/>
                    </a:cubicBezTo>
                    <a:cubicBezTo>
                      <a:pt x="37976" y="355"/>
                      <a:pt x="37541" y="240"/>
                      <a:pt x="37267" y="48"/>
                    </a:cubicBezTo>
                    <a:lnTo>
                      <a:pt x="37207" y="1"/>
                    </a:lnTo>
                    <a:lnTo>
                      <a:pt x="37160" y="60"/>
                    </a:lnTo>
                    <a:cubicBezTo>
                      <a:pt x="37077" y="191"/>
                      <a:pt x="36874" y="286"/>
                      <a:pt x="36612" y="334"/>
                    </a:cubicBezTo>
                    <a:cubicBezTo>
                      <a:pt x="36512" y="349"/>
                      <a:pt x="36408" y="356"/>
                      <a:pt x="36302" y="356"/>
                    </a:cubicBezTo>
                    <a:cubicBezTo>
                      <a:pt x="35887" y="356"/>
                      <a:pt x="35446" y="247"/>
                      <a:pt x="35172" y="48"/>
                    </a:cubicBezTo>
                    <a:lnTo>
                      <a:pt x="35112" y="1"/>
                    </a:lnTo>
                    <a:lnTo>
                      <a:pt x="35076" y="60"/>
                    </a:lnTo>
                    <a:cubicBezTo>
                      <a:pt x="34969" y="203"/>
                      <a:pt x="34755" y="298"/>
                      <a:pt x="34469" y="334"/>
                    </a:cubicBezTo>
                    <a:cubicBezTo>
                      <a:pt x="34374" y="348"/>
                      <a:pt x="34276" y="355"/>
                      <a:pt x="34177" y="355"/>
                    </a:cubicBezTo>
                    <a:cubicBezTo>
                      <a:pt x="33768" y="355"/>
                      <a:pt x="33347" y="240"/>
                      <a:pt x="33088" y="48"/>
                    </a:cubicBezTo>
                    <a:lnTo>
                      <a:pt x="33028" y="1"/>
                    </a:lnTo>
                    <a:lnTo>
                      <a:pt x="32981" y="60"/>
                    </a:lnTo>
                    <a:cubicBezTo>
                      <a:pt x="32828" y="260"/>
                      <a:pt x="32471" y="358"/>
                      <a:pt x="32084" y="358"/>
                    </a:cubicBezTo>
                    <a:cubicBezTo>
                      <a:pt x="31686" y="358"/>
                      <a:pt x="31258" y="254"/>
                      <a:pt x="30992" y="48"/>
                    </a:cubicBezTo>
                    <a:lnTo>
                      <a:pt x="30933" y="1"/>
                    </a:lnTo>
                    <a:lnTo>
                      <a:pt x="30897" y="60"/>
                    </a:lnTo>
                    <a:cubicBezTo>
                      <a:pt x="30732" y="255"/>
                      <a:pt x="30364" y="353"/>
                      <a:pt x="29974" y="353"/>
                    </a:cubicBezTo>
                    <a:cubicBezTo>
                      <a:pt x="29579" y="353"/>
                      <a:pt x="29161" y="252"/>
                      <a:pt x="28909" y="48"/>
                    </a:cubicBezTo>
                    <a:lnTo>
                      <a:pt x="28849" y="1"/>
                    </a:lnTo>
                    <a:lnTo>
                      <a:pt x="28802" y="60"/>
                    </a:lnTo>
                    <a:cubicBezTo>
                      <a:pt x="28624" y="255"/>
                      <a:pt x="28254" y="353"/>
                      <a:pt x="27865" y="353"/>
                    </a:cubicBezTo>
                    <a:cubicBezTo>
                      <a:pt x="27471" y="353"/>
                      <a:pt x="27059" y="252"/>
                      <a:pt x="26813" y="48"/>
                    </a:cubicBezTo>
                    <a:lnTo>
                      <a:pt x="26766" y="1"/>
                    </a:lnTo>
                    <a:lnTo>
                      <a:pt x="26718" y="60"/>
                    </a:lnTo>
                    <a:cubicBezTo>
                      <a:pt x="26529" y="255"/>
                      <a:pt x="26152" y="353"/>
                      <a:pt x="25764" y="353"/>
                    </a:cubicBezTo>
                    <a:cubicBezTo>
                      <a:pt x="25370" y="353"/>
                      <a:pt x="24964" y="252"/>
                      <a:pt x="24730" y="48"/>
                    </a:cubicBezTo>
                    <a:lnTo>
                      <a:pt x="24670" y="1"/>
                    </a:lnTo>
                    <a:lnTo>
                      <a:pt x="24623" y="60"/>
                    </a:lnTo>
                    <a:cubicBezTo>
                      <a:pt x="24428" y="255"/>
                      <a:pt x="24048" y="353"/>
                      <a:pt x="23659" y="353"/>
                    </a:cubicBezTo>
                    <a:cubicBezTo>
                      <a:pt x="23265" y="353"/>
                      <a:pt x="22862" y="252"/>
                      <a:pt x="22634" y="48"/>
                    </a:cubicBezTo>
                    <a:lnTo>
                      <a:pt x="22587" y="1"/>
                    </a:lnTo>
                    <a:lnTo>
                      <a:pt x="22539" y="48"/>
                    </a:lnTo>
                    <a:cubicBezTo>
                      <a:pt x="22331" y="251"/>
                      <a:pt x="21941" y="352"/>
                      <a:pt x="21549" y="352"/>
                    </a:cubicBezTo>
                    <a:cubicBezTo>
                      <a:pt x="21158" y="352"/>
                      <a:pt x="20765" y="251"/>
                      <a:pt x="20551" y="48"/>
                    </a:cubicBezTo>
                    <a:lnTo>
                      <a:pt x="20491" y="1"/>
                    </a:lnTo>
                    <a:lnTo>
                      <a:pt x="20443" y="48"/>
                    </a:lnTo>
                    <a:cubicBezTo>
                      <a:pt x="20229" y="251"/>
                      <a:pt x="19836" y="352"/>
                      <a:pt x="19445" y="352"/>
                    </a:cubicBezTo>
                    <a:cubicBezTo>
                      <a:pt x="19053" y="352"/>
                      <a:pt x="18663" y="251"/>
                      <a:pt x="18455" y="48"/>
                    </a:cubicBezTo>
                    <a:lnTo>
                      <a:pt x="18408" y="1"/>
                    </a:lnTo>
                    <a:lnTo>
                      <a:pt x="18360" y="48"/>
                    </a:lnTo>
                    <a:cubicBezTo>
                      <a:pt x="18132" y="252"/>
                      <a:pt x="17729" y="353"/>
                      <a:pt x="17335" y="353"/>
                    </a:cubicBezTo>
                    <a:cubicBezTo>
                      <a:pt x="16946" y="353"/>
                      <a:pt x="16567" y="255"/>
                      <a:pt x="16372" y="60"/>
                    </a:cubicBezTo>
                    <a:lnTo>
                      <a:pt x="16324" y="1"/>
                    </a:lnTo>
                    <a:lnTo>
                      <a:pt x="16264" y="48"/>
                    </a:lnTo>
                    <a:cubicBezTo>
                      <a:pt x="16030" y="252"/>
                      <a:pt x="15621" y="353"/>
                      <a:pt x="15226" y="353"/>
                    </a:cubicBezTo>
                    <a:cubicBezTo>
                      <a:pt x="14836" y="353"/>
                      <a:pt x="14459" y="255"/>
                      <a:pt x="14276" y="60"/>
                    </a:cubicBezTo>
                    <a:lnTo>
                      <a:pt x="14228" y="1"/>
                    </a:lnTo>
                    <a:lnTo>
                      <a:pt x="14181" y="48"/>
                    </a:lnTo>
                    <a:cubicBezTo>
                      <a:pt x="13935" y="252"/>
                      <a:pt x="13520" y="353"/>
                      <a:pt x="13124" y="353"/>
                    </a:cubicBezTo>
                    <a:cubicBezTo>
                      <a:pt x="12735" y="353"/>
                      <a:pt x="12364" y="255"/>
                      <a:pt x="12192" y="60"/>
                    </a:cubicBezTo>
                    <a:lnTo>
                      <a:pt x="12145" y="1"/>
                    </a:lnTo>
                    <a:lnTo>
                      <a:pt x="12085" y="48"/>
                    </a:lnTo>
                    <a:cubicBezTo>
                      <a:pt x="11833" y="252"/>
                      <a:pt x="11415" y="353"/>
                      <a:pt x="11020" y="353"/>
                    </a:cubicBezTo>
                    <a:cubicBezTo>
                      <a:pt x="10630" y="353"/>
                      <a:pt x="10262" y="255"/>
                      <a:pt x="10097" y="60"/>
                    </a:cubicBezTo>
                    <a:lnTo>
                      <a:pt x="10049" y="1"/>
                    </a:lnTo>
                    <a:lnTo>
                      <a:pt x="10002" y="48"/>
                    </a:lnTo>
                    <a:cubicBezTo>
                      <a:pt x="9736" y="254"/>
                      <a:pt x="9308" y="358"/>
                      <a:pt x="8910" y="358"/>
                    </a:cubicBezTo>
                    <a:cubicBezTo>
                      <a:pt x="8524" y="358"/>
                      <a:pt x="8166" y="260"/>
                      <a:pt x="8013" y="60"/>
                    </a:cubicBezTo>
                    <a:lnTo>
                      <a:pt x="7966" y="1"/>
                    </a:lnTo>
                    <a:lnTo>
                      <a:pt x="7906" y="48"/>
                    </a:lnTo>
                    <a:cubicBezTo>
                      <a:pt x="7647" y="240"/>
                      <a:pt x="7226" y="355"/>
                      <a:pt x="6811" y="355"/>
                    </a:cubicBezTo>
                    <a:cubicBezTo>
                      <a:pt x="6710" y="355"/>
                      <a:pt x="6610" y="348"/>
                      <a:pt x="6513" y="334"/>
                    </a:cubicBezTo>
                    <a:cubicBezTo>
                      <a:pt x="6239" y="298"/>
                      <a:pt x="6025" y="203"/>
                      <a:pt x="5918" y="60"/>
                    </a:cubicBezTo>
                    <a:lnTo>
                      <a:pt x="5882" y="1"/>
                    </a:lnTo>
                    <a:lnTo>
                      <a:pt x="5823" y="48"/>
                    </a:lnTo>
                    <a:cubicBezTo>
                      <a:pt x="5551" y="245"/>
                      <a:pt x="5118" y="360"/>
                      <a:pt x="4708" y="360"/>
                    </a:cubicBezTo>
                    <a:cubicBezTo>
                      <a:pt x="4596" y="360"/>
                      <a:pt x="4486" y="352"/>
                      <a:pt x="4382" y="334"/>
                    </a:cubicBezTo>
                    <a:cubicBezTo>
                      <a:pt x="4120" y="286"/>
                      <a:pt x="3918" y="191"/>
                      <a:pt x="3834" y="60"/>
                    </a:cubicBezTo>
                    <a:lnTo>
                      <a:pt x="3787" y="1"/>
                    </a:lnTo>
                    <a:lnTo>
                      <a:pt x="3727" y="48"/>
                    </a:lnTo>
                    <a:cubicBezTo>
                      <a:pt x="3453" y="240"/>
                      <a:pt x="3018" y="355"/>
                      <a:pt x="2604" y="355"/>
                    </a:cubicBezTo>
                    <a:cubicBezTo>
                      <a:pt x="2479" y="355"/>
                      <a:pt x="2355" y="344"/>
                      <a:pt x="2239" y="322"/>
                    </a:cubicBezTo>
                    <a:cubicBezTo>
                      <a:pt x="2001" y="275"/>
                      <a:pt x="1822" y="191"/>
                      <a:pt x="1739" y="60"/>
                    </a:cubicBezTo>
                    <a:lnTo>
                      <a:pt x="170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17"/>
              <p:cNvSpPr/>
              <p:nvPr/>
            </p:nvSpPr>
            <p:spPr>
              <a:xfrm>
                <a:off x="10183989" y="2402408"/>
                <a:ext cx="3254246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40161" h="489" extrusionOk="0">
                    <a:moveTo>
                      <a:pt x="1668" y="0"/>
                    </a:moveTo>
                    <a:lnTo>
                      <a:pt x="1608" y="48"/>
                    </a:lnTo>
                    <a:cubicBezTo>
                      <a:pt x="1308" y="243"/>
                      <a:pt x="892" y="327"/>
                      <a:pt x="518" y="327"/>
                    </a:cubicBezTo>
                    <a:cubicBezTo>
                      <a:pt x="343" y="327"/>
                      <a:pt x="177" y="308"/>
                      <a:pt x="36" y="274"/>
                    </a:cubicBezTo>
                    <a:lnTo>
                      <a:pt x="1" y="429"/>
                    </a:lnTo>
                    <a:cubicBezTo>
                      <a:pt x="149" y="463"/>
                      <a:pt x="320" y="482"/>
                      <a:pt x="499" y="482"/>
                    </a:cubicBezTo>
                    <a:cubicBezTo>
                      <a:pt x="884" y="482"/>
                      <a:pt x="1307" y="397"/>
                      <a:pt x="1632" y="203"/>
                    </a:cubicBezTo>
                    <a:cubicBezTo>
                      <a:pt x="1739" y="322"/>
                      <a:pt x="1930" y="405"/>
                      <a:pt x="2168" y="453"/>
                    </a:cubicBezTo>
                    <a:cubicBezTo>
                      <a:pt x="2285" y="476"/>
                      <a:pt x="2418" y="488"/>
                      <a:pt x="2558" y="488"/>
                    </a:cubicBezTo>
                    <a:cubicBezTo>
                      <a:pt x="2932" y="488"/>
                      <a:pt x="3359" y="402"/>
                      <a:pt x="3680" y="203"/>
                    </a:cubicBezTo>
                    <a:cubicBezTo>
                      <a:pt x="3864" y="393"/>
                      <a:pt x="4224" y="488"/>
                      <a:pt x="4613" y="488"/>
                    </a:cubicBezTo>
                    <a:cubicBezTo>
                      <a:pt x="5001" y="488"/>
                      <a:pt x="5418" y="393"/>
                      <a:pt x="5716" y="203"/>
                    </a:cubicBezTo>
                    <a:cubicBezTo>
                      <a:pt x="5906" y="393"/>
                      <a:pt x="6272" y="488"/>
                      <a:pt x="6664" y="488"/>
                    </a:cubicBezTo>
                    <a:cubicBezTo>
                      <a:pt x="7055" y="488"/>
                      <a:pt x="7472" y="393"/>
                      <a:pt x="7764" y="203"/>
                    </a:cubicBezTo>
                    <a:cubicBezTo>
                      <a:pt x="7960" y="393"/>
                      <a:pt x="8326" y="488"/>
                      <a:pt x="8715" y="488"/>
                    </a:cubicBezTo>
                    <a:cubicBezTo>
                      <a:pt x="9103" y="488"/>
                      <a:pt x="9514" y="393"/>
                      <a:pt x="9800" y="203"/>
                    </a:cubicBezTo>
                    <a:cubicBezTo>
                      <a:pt x="10008" y="393"/>
                      <a:pt x="10380" y="488"/>
                      <a:pt x="10770" y="488"/>
                    </a:cubicBezTo>
                    <a:cubicBezTo>
                      <a:pt x="11160" y="488"/>
                      <a:pt x="11568" y="393"/>
                      <a:pt x="11847" y="203"/>
                    </a:cubicBezTo>
                    <a:cubicBezTo>
                      <a:pt x="12062" y="393"/>
                      <a:pt x="12437" y="488"/>
                      <a:pt x="12827" y="488"/>
                    </a:cubicBezTo>
                    <a:cubicBezTo>
                      <a:pt x="13217" y="488"/>
                      <a:pt x="13621" y="393"/>
                      <a:pt x="13895" y="203"/>
                    </a:cubicBezTo>
                    <a:cubicBezTo>
                      <a:pt x="14116" y="393"/>
                      <a:pt x="14494" y="488"/>
                      <a:pt x="14882" y="488"/>
                    </a:cubicBezTo>
                    <a:cubicBezTo>
                      <a:pt x="15270" y="488"/>
                      <a:pt x="15669" y="393"/>
                      <a:pt x="15931" y="203"/>
                    </a:cubicBezTo>
                    <a:cubicBezTo>
                      <a:pt x="16169" y="393"/>
                      <a:pt x="16550" y="488"/>
                      <a:pt x="16943" y="488"/>
                    </a:cubicBezTo>
                    <a:cubicBezTo>
                      <a:pt x="17324" y="488"/>
                      <a:pt x="17729" y="393"/>
                      <a:pt x="17979" y="203"/>
                    </a:cubicBezTo>
                    <a:cubicBezTo>
                      <a:pt x="18217" y="393"/>
                      <a:pt x="18604" y="488"/>
                      <a:pt x="18993" y="488"/>
                    </a:cubicBezTo>
                    <a:cubicBezTo>
                      <a:pt x="19381" y="488"/>
                      <a:pt x="19771" y="393"/>
                      <a:pt x="20015" y="203"/>
                    </a:cubicBezTo>
                    <a:cubicBezTo>
                      <a:pt x="20259" y="393"/>
                      <a:pt x="20655" y="488"/>
                      <a:pt x="21048" y="488"/>
                    </a:cubicBezTo>
                    <a:cubicBezTo>
                      <a:pt x="21441" y="488"/>
                      <a:pt x="21831" y="393"/>
                      <a:pt x="22063" y="203"/>
                    </a:cubicBezTo>
                    <a:cubicBezTo>
                      <a:pt x="22319" y="393"/>
                      <a:pt x="22715" y="488"/>
                      <a:pt x="23105" y="488"/>
                    </a:cubicBezTo>
                    <a:cubicBezTo>
                      <a:pt x="23495" y="488"/>
                      <a:pt x="23879" y="393"/>
                      <a:pt x="24111" y="203"/>
                    </a:cubicBezTo>
                    <a:cubicBezTo>
                      <a:pt x="24373" y="393"/>
                      <a:pt x="24772" y="488"/>
                      <a:pt x="25160" y="488"/>
                    </a:cubicBezTo>
                    <a:cubicBezTo>
                      <a:pt x="25549" y="488"/>
                      <a:pt x="25927" y="393"/>
                      <a:pt x="26147" y="203"/>
                    </a:cubicBezTo>
                    <a:cubicBezTo>
                      <a:pt x="26421" y="393"/>
                      <a:pt x="26825" y="488"/>
                      <a:pt x="27215" y="488"/>
                    </a:cubicBezTo>
                    <a:cubicBezTo>
                      <a:pt x="27605" y="488"/>
                      <a:pt x="27980" y="393"/>
                      <a:pt x="28195" y="203"/>
                    </a:cubicBezTo>
                    <a:cubicBezTo>
                      <a:pt x="28474" y="393"/>
                      <a:pt x="28882" y="488"/>
                      <a:pt x="29272" y="488"/>
                    </a:cubicBezTo>
                    <a:cubicBezTo>
                      <a:pt x="29662" y="488"/>
                      <a:pt x="30034" y="393"/>
                      <a:pt x="30243" y="203"/>
                    </a:cubicBezTo>
                    <a:cubicBezTo>
                      <a:pt x="30522" y="393"/>
                      <a:pt x="30933" y="488"/>
                      <a:pt x="31323" y="488"/>
                    </a:cubicBezTo>
                    <a:cubicBezTo>
                      <a:pt x="31713" y="488"/>
                      <a:pt x="32082" y="393"/>
                      <a:pt x="32279" y="203"/>
                    </a:cubicBezTo>
                    <a:cubicBezTo>
                      <a:pt x="32570" y="393"/>
                      <a:pt x="32987" y="488"/>
                      <a:pt x="33378" y="488"/>
                    </a:cubicBezTo>
                    <a:cubicBezTo>
                      <a:pt x="33770" y="488"/>
                      <a:pt x="34136" y="393"/>
                      <a:pt x="34326" y="203"/>
                    </a:cubicBezTo>
                    <a:cubicBezTo>
                      <a:pt x="34624" y="393"/>
                      <a:pt x="35041" y="488"/>
                      <a:pt x="35429" y="488"/>
                    </a:cubicBezTo>
                    <a:cubicBezTo>
                      <a:pt x="35818" y="488"/>
                      <a:pt x="36178" y="393"/>
                      <a:pt x="36362" y="203"/>
                    </a:cubicBezTo>
                    <a:cubicBezTo>
                      <a:pt x="36683" y="402"/>
                      <a:pt x="37110" y="488"/>
                      <a:pt x="37484" y="488"/>
                    </a:cubicBezTo>
                    <a:cubicBezTo>
                      <a:pt x="37624" y="488"/>
                      <a:pt x="37757" y="476"/>
                      <a:pt x="37874" y="453"/>
                    </a:cubicBezTo>
                    <a:cubicBezTo>
                      <a:pt x="38113" y="405"/>
                      <a:pt x="38303" y="322"/>
                      <a:pt x="38410" y="203"/>
                    </a:cubicBezTo>
                    <a:cubicBezTo>
                      <a:pt x="38732" y="382"/>
                      <a:pt x="39152" y="463"/>
                      <a:pt x="39537" y="463"/>
                    </a:cubicBezTo>
                    <a:cubicBezTo>
                      <a:pt x="39766" y="463"/>
                      <a:pt x="39983" y="435"/>
                      <a:pt x="40160" y="381"/>
                    </a:cubicBezTo>
                    <a:lnTo>
                      <a:pt x="40125" y="238"/>
                    </a:lnTo>
                    <a:cubicBezTo>
                      <a:pt x="39958" y="290"/>
                      <a:pt x="39753" y="316"/>
                      <a:pt x="39537" y="316"/>
                    </a:cubicBezTo>
                    <a:cubicBezTo>
                      <a:pt x="39152" y="316"/>
                      <a:pt x="38732" y="231"/>
                      <a:pt x="38434" y="48"/>
                    </a:cubicBezTo>
                    <a:lnTo>
                      <a:pt x="38375" y="0"/>
                    </a:lnTo>
                    <a:lnTo>
                      <a:pt x="38327" y="60"/>
                    </a:lnTo>
                    <a:cubicBezTo>
                      <a:pt x="38255" y="179"/>
                      <a:pt x="38077" y="262"/>
                      <a:pt x="37851" y="310"/>
                    </a:cubicBezTo>
                    <a:cubicBezTo>
                      <a:pt x="37736" y="332"/>
                      <a:pt x="37615" y="343"/>
                      <a:pt x="37491" y="343"/>
                    </a:cubicBezTo>
                    <a:cubicBezTo>
                      <a:pt x="37087" y="343"/>
                      <a:pt x="36662" y="230"/>
                      <a:pt x="36398" y="48"/>
                    </a:cubicBezTo>
                    <a:lnTo>
                      <a:pt x="36339" y="0"/>
                    </a:lnTo>
                    <a:lnTo>
                      <a:pt x="36291" y="60"/>
                    </a:lnTo>
                    <a:cubicBezTo>
                      <a:pt x="36156" y="247"/>
                      <a:pt x="35817" y="340"/>
                      <a:pt x="35441" y="340"/>
                    </a:cubicBezTo>
                    <a:cubicBezTo>
                      <a:pt x="35054" y="340"/>
                      <a:pt x="34628" y="241"/>
                      <a:pt x="34350" y="48"/>
                    </a:cubicBezTo>
                    <a:lnTo>
                      <a:pt x="34291" y="0"/>
                    </a:lnTo>
                    <a:lnTo>
                      <a:pt x="34255" y="60"/>
                    </a:lnTo>
                    <a:cubicBezTo>
                      <a:pt x="34108" y="247"/>
                      <a:pt x="33763" y="340"/>
                      <a:pt x="33387" y="340"/>
                    </a:cubicBezTo>
                    <a:cubicBezTo>
                      <a:pt x="33000" y="340"/>
                      <a:pt x="32580" y="241"/>
                      <a:pt x="32314" y="48"/>
                    </a:cubicBezTo>
                    <a:lnTo>
                      <a:pt x="32255" y="0"/>
                    </a:lnTo>
                    <a:lnTo>
                      <a:pt x="32207" y="60"/>
                    </a:lnTo>
                    <a:cubicBezTo>
                      <a:pt x="32055" y="247"/>
                      <a:pt x="31706" y="340"/>
                      <a:pt x="31332" y="340"/>
                    </a:cubicBezTo>
                    <a:cubicBezTo>
                      <a:pt x="30946" y="340"/>
                      <a:pt x="30532" y="241"/>
                      <a:pt x="30278" y="48"/>
                    </a:cubicBezTo>
                    <a:lnTo>
                      <a:pt x="30219" y="0"/>
                    </a:lnTo>
                    <a:lnTo>
                      <a:pt x="30171" y="60"/>
                    </a:lnTo>
                    <a:cubicBezTo>
                      <a:pt x="30007" y="247"/>
                      <a:pt x="29653" y="340"/>
                      <a:pt x="29277" y="340"/>
                    </a:cubicBezTo>
                    <a:cubicBezTo>
                      <a:pt x="28889" y="340"/>
                      <a:pt x="28478" y="241"/>
                      <a:pt x="28230" y="48"/>
                    </a:cubicBezTo>
                    <a:lnTo>
                      <a:pt x="28183" y="0"/>
                    </a:lnTo>
                    <a:lnTo>
                      <a:pt x="28135" y="60"/>
                    </a:lnTo>
                    <a:cubicBezTo>
                      <a:pt x="27965" y="247"/>
                      <a:pt x="27605" y="340"/>
                      <a:pt x="27227" y="340"/>
                    </a:cubicBezTo>
                    <a:cubicBezTo>
                      <a:pt x="26838" y="340"/>
                      <a:pt x="26430" y="241"/>
                      <a:pt x="26194" y="48"/>
                    </a:cubicBezTo>
                    <a:lnTo>
                      <a:pt x="26135" y="0"/>
                    </a:lnTo>
                    <a:lnTo>
                      <a:pt x="26087" y="60"/>
                    </a:lnTo>
                    <a:cubicBezTo>
                      <a:pt x="25911" y="247"/>
                      <a:pt x="25548" y="340"/>
                      <a:pt x="25171" y="340"/>
                    </a:cubicBezTo>
                    <a:cubicBezTo>
                      <a:pt x="24781" y="340"/>
                      <a:pt x="24376" y="241"/>
                      <a:pt x="24147" y="48"/>
                    </a:cubicBezTo>
                    <a:lnTo>
                      <a:pt x="24099" y="0"/>
                    </a:lnTo>
                    <a:lnTo>
                      <a:pt x="24051" y="60"/>
                    </a:lnTo>
                    <a:cubicBezTo>
                      <a:pt x="23864" y="247"/>
                      <a:pt x="23497" y="340"/>
                      <a:pt x="23121" y="340"/>
                    </a:cubicBezTo>
                    <a:cubicBezTo>
                      <a:pt x="22733" y="340"/>
                      <a:pt x="22334" y="241"/>
                      <a:pt x="22111" y="48"/>
                    </a:cubicBezTo>
                    <a:lnTo>
                      <a:pt x="22063" y="0"/>
                    </a:lnTo>
                    <a:lnTo>
                      <a:pt x="22015" y="48"/>
                    </a:lnTo>
                    <a:cubicBezTo>
                      <a:pt x="21813" y="244"/>
                      <a:pt x="21432" y="343"/>
                      <a:pt x="21049" y="343"/>
                    </a:cubicBezTo>
                    <a:cubicBezTo>
                      <a:pt x="20667" y="343"/>
                      <a:pt x="20283" y="244"/>
                      <a:pt x="20075" y="48"/>
                    </a:cubicBezTo>
                    <a:lnTo>
                      <a:pt x="20015" y="0"/>
                    </a:lnTo>
                    <a:lnTo>
                      <a:pt x="19967" y="48"/>
                    </a:lnTo>
                    <a:cubicBezTo>
                      <a:pt x="19758" y="240"/>
                      <a:pt x="19369" y="338"/>
                      <a:pt x="18984" y="338"/>
                    </a:cubicBezTo>
                    <a:cubicBezTo>
                      <a:pt x="18604" y="338"/>
                      <a:pt x="18228" y="243"/>
                      <a:pt x="18027" y="48"/>
                    </a:cubicBezTo>
                    <a:lnTo>
                      <a:pt x="17979" y="0"/>
                    </a:lnTo>
                    <a:lnTo>
                      <a:pt x="17932" y="48"/>
                    </a:lnTo>
                    <a:cubicBezTo>
                      <a:pt x="17708" y="241"/>
                      <a:pt x="17309" y="340"/>
                      <a:pt x="16921" y="340"/>
                    </a:cubicBezTo>
                    <a:cubicBezTo>
                      <a:pt x="16545" y="340"/>
                      <a:pt x="16178" y="247"/>
                      <a:pt x="15991" y="60"/>
                    </a:cubicBezTo>
                    <a:lnTo>
                      <a:pt x="15943" y="0"/>
                    </a:lnTo>
                    <a:lnTo>
                      <a:pt x="15896" y="48"/>
                    </a:lnTo>
                    <a:cubicBezTo>
                      <a:pt x="15666" y="241"/>
                      <a:pt x="15261" y="340"/>
                      <a:pt x="14871" y="340"/>
                    </a:cubicBezTo>
                    <a:cubicBezTo>
                      <a:pt x="14494" y="340"/>
                      <a:pt x="14131" y="247"/>
                      <a:pt x="13955" y="60"/>
                    </a:cubicBezTo>
                    <a:lnTo>
                      <a:pt x="13907" y="0"/>
                    </a:lnTo>
                    <a:lnTo>
                      <a:pt x="13848" y="48"/>
                    </a:lnTo>
                    <a:cubicBezTo>
                      <a:pt x="13612" y="241"/>
                      <a:pt x="13204" y="340"/>
                      <a:pt x="12815" y="340"/>
                    </a:cubicBezTo>
                    <a:cubicBezTo>
                      <a:pt x="12437" y="340"/>
                      <a:pt x="12077" y="247"/>
                      <a:pt x="11907" y="60"/>
                    </a:cubicBezTo>
                    <a:lnTo>
                      <a:pt x="11859" y="0"/>
                    </a:lnTo>
                    <a:lnTo>
                      <a:pt x="11812" y="48"/>
                    </a:lnTo>
                    <a:cubicBezTo>
                      <a:pt x="11564" y="241"/>
                      <a:pt x="11150" y="340"/>
                      <a:pt x="10761" y="340"/>
                    </a:cubicBezTo>
                    <a:cubicBezTo>
                      <a:pt x="10384" y="340"/>
                      <a:pt x="10029" y="247"/>
                      <a:pt x="9871" y="60"/>
                    </a:cubicBezTo>
                    <a:lnTo>
                      <a:pt x="9823" y="0"/>
                    </a:lnTo>
                    <a:lnTo>
                      <a:pt x="9764" y="48"/>
                    </a:lnTo>
                    <a:cubicBezTo>
                      <a:pt x="9510" y="241"/>
                      <a:pt x="9096" y="340"/>
                      <a:pt x="8710" y="340"/>
                    </a:cubicBezTo>
                    <a:cubicBezTo>
                      <a:pt x="8336" y="340"/>
                      <a:pt x="7987" y="247"/>
                      <a:pt x="7835" y="60"/>
                    </a:cubicBezTo>
                    <a:lnTo>
                      <a:pt x="7787" y="0"/>
                    </a:lnTo>
                    <a:lnTo>
                      <a:pt x="7728" y="48"/>
                    </a:lnTo>
                    <a:cubicBezTo>
                      <a:pt x="7462" y="241"/>
                      <a:pt x="7042" y="340"/>
                      <a:pt x="6655" y="340"/>
                    </a:cubicBezTo>
                    <a:cubicBezTo>
                      <a:pt x="6279" y="340"/>
                      <a:pt x="5934" y="247"/>
                      <a:pt x="5787" y="60"/>
                    </a:cubicBezTo>
                    <a:lnTo>
                      <a:pt x="5740" y="0"/>
                    </a:lnTo>
                    <a:lnTo>
                      <a:pt x="5692" y="48"/>
                    </a:lnTo>
                    <a:cubicBezTo>
                      <a:pt x="5414" y="241"/>
                      <a:pt x="4988" y="340"/>
                      <a:pt x="4601" y="340"/>
                    </a:cubicBezTo>
                    <a:cubicBezTo>
                      <a:pt x="4226" y="340"/>
                      <a:pt x="3886" y="247"/>
                      <a:pt x="3751" y="60"/>
                    </a:cubicBezTo>
                    <a:lnTo>
                      <a:pt x="3704" y="0"/>
                    </a:lnTo>
                    <a:lnTo>
                      <a:pt x="3644" y="48"/>
                    </a:lnTo>
                    <a:cubicBezTo>
                      <a:pt x="3380" y="230"/>
                      <a:pt x="2955" y="343"/>
                      <a:pt x="2551" y="343"/>
                    </a:cubicBezTo>
                    <a:cubicBezTo>
                      <a:pt x="2428" y="343"/>
                      <a:pt x="2306" y="332"/>
                      <a:pt x="2191" y="310"/>
                    </a:cubicBezTo>
                    <a:cubicBezTo>
                      <a:pt x="1965" y="262"/>
                      <a:pt x="1787" y="179"/>
                      <a:pt x="1703" y="60"/>
                    </a:cubicBezTo>
                    <a:lnTo>
                      <a:pt x="16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17"/>
              <p:cNvSpPr/>
              <p:nvPr/>
            </p:nvSpPr>
            <p:spPr>
              <a:xfrm>
                <a:off x="10221668" y="2317488"/>
                <a:ext cx="3180833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39255" h="489" extrusionOk="0">
                    <a:moveTo>
                      <a:pt x="37493" y="1"/>
                    </a:moveTo>
                    <a:lnTo>
                      <a:pt x="37445" y="72"/>
                    </a:lnTo>
                    <a:cubicBezTo>
                      <a:pt x="37323" y="246"/>
                      <a:pt x="37000" y="333"/>
                      <a:pt x="36638" y="333"/>
                    </a:cubicBezTo>
                    <a:cubicBezTo>
                      <a:pt x="36257" y="333"/>
                      <a:pt x="35833" y="237"/>
                      <a:pt x="35552" y="48"/>
                    </a:cubicBezTo>
                    <a:lnTo>
                      <a:pt x="35493" y="12"/>
                    </a:lnTo>
                    <a:lnTo>
                      <a:pt x="35457" y="60"/>
                    </a:lnTo>
                    <a:cubicBezTo>
                      <a:pt x="35322" y="242"/>
                      <a:pt x="34989" y="331"/>
                      <a:pt x="34622" y="331"/>
                    </a:cubicBezTo>
                    <a:cubicBezTo>
                      <a:pt x="34244" y="331"/>
                      <a:pt x="33830" y="236"/>
                      <a:pt x="33564" y="48"/>
                    </a:cubicBezTo>
                    <a:lnTo>
                      <a:pt x="33504" y="12"/>
                    </a:lnTo>
                    <a:lnTo>
                      <a:pt x="33457" y="60"/>
                    </a:lnTo>
                    <a:cubicBezTo>
                      <a:pt x="33316" y="242"/>
                      <a:pt x="32980" y="331"/>
                      <a:pt x="32613" y="331"/>
                    </a:cubicBezTo>
                    <a:cubicBezTo>
                      <a:pt x="32234" y="331"/>
                      <a:pt x="31824" y="236"/>
                      <a:pt x="31564" y="48"/>
                    </a:cubicBezTo>
                    <a:lnTo>
                      <a:pt x="31516" y="12"/>
                    </a:lnTo>
                    <a:lnTo>
                      <a:pt x="31468" y="60"/>
                    </a:lnTo>
                    <a:cubicBezTo>
                      <a:pt x="31316" y="242"/>
                      <a:pt x="30974" y="331"/>
                      <a:pt x="30607" y="331"/>
                    </a:cubicBezTo>
                    <a:cubicBezTo>
                      <a:pt x="30228" y="331"/>
                      <a:pt x="29823" y="236"/>
                      <a:pt x="29575" y="48"/>
                    </a:cubicBezTo>
                    <a:lnTo>
                      <a:pt x="29516" y="12"/>
                    </a:lnTo>
                    <a:lnTo>
                      <a:pt x="29468" y="60"/>
                    </a:lnTo>
                    <a:cubicBezTo>
                      <a:pt x="29309" y="237"/>
                      <a:pt x="28959" y="327"/>
                      <a:pt x="28589" y="327"/>
                    </a:cubicBezTo>
                    <a:cubicBezTo>
                      <a:pt x="28212" y="327"/>
                      <a:pt x="27815" y="234"/>
                      <a:pt x="27575" y="48"/>
                    </a:cubicBezTo>
                    <a:lnTo>
                      <a:pt x="27527" y="12"/>
                    </a:lnTo>
                    <a:lnTo>
                      <a:pt x="27480" y="60"/>
                    </a:lnTo>
                    <a:cubicBezTo>
                      <a:pt x="27314" y="237"/>
                      <a:pt x="26959" y="327"/>
                      <a:pt x="26587" y="327"/>
                    </a:cubicBezTo>
                    <a:cubicBezTo>
                      <a:pt x="26209" y="327"/>
                      <a:pt x="25815" y="234"/>
                      <a:pt x="25587" y="48"/>
                    </a:cubicBezTo>
                    <a:lnTo>
                      <a:pt x="25539" y="12"/>
                    </a:lnTo>
                    <a:lnTo>
                      <a:pt x="25491" y="60"/>
                    </a:lnTo>
                    <a:cubicBezTo>
                      <a:pt x="25314" y="237"/>
                      <a:pt x="24956" y="327"/>
                      <a:pt x="24585" y="327"/>
                    </a:cubicBezTo>
                    <a:cubicBezTo>
                      <a:pt x="24209" y="327"/>
                      <a:pt x="23820" y="234"/>
                      <a:pt x="23598" y="48"/>
                    </a:cubicBezTo>
                    <a:lnTo>
                      <a:pt x="23539" y="12"/>
                    </a:lnTo>
                    <a:lnTo>
                      <a:pt x="23491" y="60"/>
                    </a:lnTo>
                    <a:cubicBezTo>
                      <a:pt x="23308" y="237"/>
                      <a:pt x="22946" y="327"/>
                      <a:pt x="22576" y="327"/>
                    </a:cubicBezTo>
                    <a:cubicBezTo>
                      <a:pt x="22200" y="327"/>
                      <a:pt x="21814" y="234"/>
                      <a:pt x="21598" y="48"/>
                    </a:cubicBezTo>
                    <a:lnTo>
                      <a:pt x="21550" y="12"/>
                    </a:lnTo>
                    <a:lnTo>
                      <a:pt x="21503" y="60"/>
                    </a:lnTo>
                    <a:cubicBezTo>
                      <a:pt x="21308" y="237"/>
                      <a:pt x="20940" y="327"/>
                      <a:pt x="20570" y="327"/>
                    </a:cubicBezTo>
                    <a:cubicBezTo>
                      <a:pt x="20193" y="327"/>
                      <a:pt x="19814" y="234"/>
                      <a:pt x="19610" y="48"/>
                    </a:cubicBezTo>
                    <a:lnTo>
                      <a:pt x="19550" y="12"/>
                    </a:lnTo>
                    <a:lnTo>
                      <a:pt x="19502" y="48"/>
                    </a:lnTo>
                    <a:cubicBezTo>
                      <a:pt x="19298" y="234"/>
                      <a:pt x="18919" y="327"/>
                      <a:pt x="18542" y="327"/>
                    </a:cubicBezTo>
                    <a:cubicBezTo>
                      <a:pt x="18172" y="327"/>
                      <a:pt x="17804" y="237"/>
                      <a:pt x="17609" y="60"/>
                    </a:cubicBezTo>
                    <a:lnTo>
                      <a:pt x="17562" y="12"/>
                    </a:lnTo>
                    <a:lnTo>
                      <a:pt x="17514" y="48"/>
                    </a:lnTo>
                    <a:cubicBezTo>
                      <a:pt x="17298" y="234"/>
                      <a:pt x="16913" y="327"/>
                      <a:pt x="16536" y="327"/>
                    </a:cubicBezTo>
                    <a:cubicBezTo>
                      <a:pt x="16166" y="327"/>
                      <a:pt x="15804" y="237"/>
                      <a:pt x="15621" y="60"/>
                    </a:cubicBezTo>
                    <a:lnTo>
                      <a:pt x="15573" y="12"/>
                    </a:lnTo>
                    <a:lnTo>
                      <a:pt x="15514" y="48"/>
                    </a:lnTo>
                    <a:cubicBezTo>
                      <a:pt x="15292" y="234"/>
                      <a:pt x="14903" y="327"/>
                      <a:pt x="14527" y="327"/>
                    </a:cubicBezTo>
                    <a:cubicBezTo>
                      <a:pt x="14157" y="327"/>
                      <a:pt x="13798" y="237"/>
                      <a:pt x="13621" y="60"/>
                    </a:cubicBezTo>
                    <a:lnTo>
                      <a:pt x="13573" y="12"/>
                    </a:lnTo>
                    <a:lnTo>
                      <a:pt x="13526" y="48"/>
                    </a:lnTo>
                    <a:cubicBezTo>
                      <a:pt x="13297" y="234"/>
                      <a:pt x="12903" y="327"/>
                      <a:pt x="12525" y="327"/>
                    </a:cubicBezTo>
                    <a:cubicBezTo>
                      <a:pt x="12153" y="327"/>
                      <a:pt x="11798" y="237"/>
                      <a:pt x="11632" y="60"/>
                    </a:cubicBezTo>
                    <a:lnTo>
                      <a:pt x="11585" y="12"/>
                    </a:lnTo>
                    <a:lnTo>
                      <a:pt x="11537" y="48"/>
                    </a:lnTo>
                    <a:cubicBezTo>
                      <a:pt x="11297" y="234"/>
                      <a:pt x="10900" y="327"/>
                      <a:pt x="10523" y="327"/>
                    </a:cubicBezTo>
                    <a:cubicBezTo>
                      <a:pt x="10153" y="327"/>
                      <a:pt x="9804" y="237"/>
                      <a:pt x="9644" y="60"/>
                    </a:cubicBezTo>
                    <a:lnTo>
                      <a:pt x="9596" y="12"/>
                    </a:lnTo>
                    <a:lnTo>
                      <a:pt x="9537" y="48"/>
                    </a:lnTo>
                    <a:cubicBezTo>
                      <a:pt x="9289" y="236"/>
                      <a:pt x="8884" y="331"/>
                      <a:pt x="8505" y="331"/>
                    </a:cubicBezTo>
                    <a:cubicBezTo>
                      <a:pt x="8139" y="331"/>
                      <a:pt x="7796" y="242"/>
                      <a:pt x="7644" y="60"/>
                    </a:cubicBezTo>
                    <a:lnTo>
                      <a:pt x="7596" y="12"/>
                    </a:lnTo>
                    <a:lnTo>
                      <a:pt x="7549" y="48"/>
                    </a:lnTo>
                    <a:cubicBezTo>
                      <a:pt x="7288" y="236"/>
                      <a:pt x="6878" y="331"/>
                      <a:pt x="6499" y="331"/>
                    </a:cubicBezTo>
                    <a:cubicBezTo>
                      <a:pt x="6133" y="331"/>
                      <a:pt x="5796" y="242"/>
                      <a:pt x="5656" y="60"/>
                    </a:cubicBezTo>
                    <a:lnTo>
                      <a:pt x="5608" y="12"/>
                    </a:lnTo>
                    <a:lnTo>
                      <a:pt x="5548" y="48"/>
                    </a:lnTo>
                    <a:cubicBezTo>
                      <a:pt x="5282" y="236"/>
                      <a:pt x="4869" y="331"/>
                      <a:pt x="4490" y="331"/>
                    </a:cubicBezTo>
                    <a:cubicBezTo>
                      <a:pt x="4123" y="331"/>
                      <a:pt x="3790" y="242"/>
                      <a:pt x="3655" y="60"/>
                    </a:cubicBezTo>
                    <a:lnTo>
                      <a:pt x="3620" y="12"/>
                    </a:lnTo>
                    <a:lnTo>
                      <a:pt x="3560" y="48"/>
                    </a:lnTo>
                    <a:cubicBezTo>
                      <a:pt x="3279" y="237"/>
                      <a:pt x="2855" y="333"/>
                      <a:pt x="2474" y="333"/>
                    </a:cubicBezTo>
                    <a:cubicBezTo>
                      <a:pt x="2112" y="333"/>
                      <a:pt x="1789" y="246"/>
                      <a:pt x="1667" y="72"/>
                    </a:cubicBezTo>
                    <a:lnTo>
                      <a:pt x="1619" y="12"/>
                    </a:lnTo>
                    <a:lnTo>
                      <a:pt x="1560" y="48"/>
                    </a:lnTo>
                    <a:cubicBezTo>
                      <a:pt x="1271" y="238"/>
                      <a:pt x="855" y="319"/>
                      <a:pt x="485" y="319"/>
                    </a:cubicBezTo>
                    <a:cubicBezTo>
                      <a:pt x="322" y="319"/>
                      <a:pt x="167" y="304"/>
                      <a:pt x="36" y="274"/>
                    </a:cubicBezTo>
                    <a:lnTo>
                      <a:pt x="0" y="417"/>
                    </a:lnTo>
                    <a:cubicBezTo>
                      <a:pt x="146" y="452"/>
                      <a:pt x="315" y="470"/>
                      <a:pt x="493" y="470"/>
                    </a:cubicBezTo>
                    <a:cubicBezTo>
                      <a:pt x="866" y="470"/>
                      <a:pt x="1277" y="389"/>
                      <a:pt x="1584" y="203"/>
                    </a:cubicBezTo>
                    <a:cubicBezTo>
                      <a:pt x="1762" y="388"/>
                      <a:pt x="2113" y="480"/>
                      <a:pt x="2494" y="480"/>
                    </a:cubicBezTo>
                    <a:cubicBezTo>
                      <a:pt x="2875" y="480"/>
                      <a:pt x="3286" y="388"/>
                      <a:pt x="3584" y="203"/>
                    </a:cubicBezTo>
                    <a:cubicBezTo>
                      <a:pt x="3768" y="388"/>
                      <a:pt x="4123" y="480"/>
                      <a:pt x="4504" y="480"/>
                    </a:cubicBezTo>
                    <a:cubicBezTo>
                      <a:pt x="4885" y="480"/>
                      <a:pt x="5292" y="388"/>
                      <a:pt x="5584" y="203"/>
                    </a:cubicBezTo>
                    <a:cubicBezTo>
                      <a:pt x="5775" y="388"/>
                      <a:pt x="6129" y="480"/>
                      <a:pt x="6507" y="480"/>
                    </a:cubicBezTo>
                    <a:cubicBezTo>
                      <a:pt x="6885" y="480"/>
                      <a:pt x="7287" y="388"/>
                      <a:pt x="7572" y="203"/>
                    </a:cubicBezTo>
                    <a:cubicBezTo>
                      <a:pt x="7769" y="388"/>
                      <a:pt x="8129" y="480"/>
                      <a:pt x="8510" y="480"/>
                    </a:cubicBezTo>
                    <a:cubicBezTo>
                      <a:pt x="8891" y="480"/>
                      <a:pt x="9293" y="388"/>
                      <a:pt x="9573" y="203"/>
                    </a:cubicBezTo>
                    <a:cubicBezTo>
                      <a:pt x="9775" y="388"/>
                      <a:pt x="10138" y="480"/>
                      <a:pt x="10519" y="480"/>
                    </a:cubicBezTo>
                    <a:cubicBezTo>
                      <a:pt x="10900" y="480"/>
                      <a:pt x="11299" y="388"/>
                      <a:pt x="11573" y="203"/>
                    </a:cubicBezTo>
                    <a:cubicBezTo>
                      <a:pt x="11781" y="388"/>
                      <a:pt x="12147" y="480"/>
                      <a:pt x="12527" y="480"/>
                    </a:cubicBezTo>
                    <a:cubicBezTo>
                      <a:pt x="12906" y="480"/>
                      <a:pt x="13299" y="388"/>
                      <a:pt x="13561" y="203"/>
                    </a:cubicBezTo>
                    <a:cubicBezTo>
                      <a:pt x="13782" y="388"/>
                      <a:pt x="14154" y="480"/>
                      <a:pt x="14535" y="480"/>
                    </a:cubicBezTo>
                    <a:cubicBezTo>
                      <a:pt x="14916" y="480"/>
                      <a:pt x="15306" y="388"/>
                      <a:pt x="15562" y="203"/>
                    </a:cubicBezTo>
                    <a:cubicBezTo>
                      <a:pt x="15788" y="388"/>
                      <a:pt x="16163" y="480"/>
                      <a:pt x="16544" y="480"/>
                    </a:cubicBezTo>
                    <a:cubicBezTo>
                      <a:pt x="16925" y="480"/>
                      <a:pt x="17312" y="388"/>
                      <a:pt x="17562" y="203"/>
                    </a:cubicBezTo>
                    <a:cubicBezTo>
                      <a:pt x="17794" y="388"/>
                      <a:pt x="18172" y="480"/>
                      <a:pt x="18553" y="480"/>
                    </a:cubicBezTo>
                    <a:cubicBezTo>
                      <a:pt x="18934" y="480"/>
                      <a:pt x="19318" y="388"/>
                      <a:pt x="19562" y="203"/>
                    </a:cubicBezTo>
                    <a:cubicBezTo>
                      <a:pt x="19800" y="388"/>
                      <a:pt x="20181" y="480"/>
                      <a:pt x="20561" y="480"/>
                    </a:cubicBezTo>
                    <a:cubicBezTo>
                      <a:pt x="20940" y="480"/>
                      <a:pt x="21318" y="388"/>
                      <a:pt x="21550" y="203"/>
                    </a:cubicBezTo>
                    <a:cubicBezTo>
                      <a:pt x="21800" y="388"/>
                      <a:pt x="22187" y="480"/>
                      <a:pt x="22568" y="480"/>
                    </a:cubicBezTo>
                    <a:cubicBezTo>
                      <a:pt x="22949" y="480"/>
                      <a:pt x="23324" y="388"/>
                      <a:pt x="23551" y="203"/>
                    </a:cubicBezTo>
                    <a:cubicBezTo>
                      <a:pt x="23807" y="388"/>
                      <a:pt x="24197" y="480"/>
                      <a:pt x="24578" y="480"/>
                    </a:cubicBezTo>
                    <a:cubicBezTo>
                      <a:pt x="24959" y="480"/>
                      <a:pt x="25331" y="388"/>
                      <a:pt x="25551" y="203"/>
                    </a:cubicBezTo>
                    <a:cubicBezTo>
                      <a:pt x="25813" y="388"/>
                      <a:pt x="26206" y="480"/>
                      <a:pt x="26585" y="480"/>
                    </a:cubicBezTo>
                    <a:cubicBezTo>
                      <a:pt x="26965" y="480"/>
                      <a:pt x="27331" y="388"/>
                      <a:pt x="27539" y="203"/>
                    </a:cubicBezTo>
                    <a:cubicBezTo>
                      <a:pt x="27813" y="388"/>
                      <a:pt x="28212" y="480"/>
                      <a:pt x="28593" y="480"/>
                    </a:cubicBezTo>
                    <a:cubicBezTo>
                      <a:pt x="28974" y="480"/>
                      <a:pt x="29337" y="388"/>
                      <a:pt x="29539" y="203"/>
                    </a:cubicBezTo>
                    <a:cubicBezTo>
                      <a:pt x="29819" y="388"/>
                      <a:pt x="30221" y="480"/>
                      <a:pt x="30602" y="480"/>
                    </a:cubicBezTo>
                    <a:cubicBezTo>
                      <a:pt x="30983" y="480"/>
                      <a:pt x="31343" y="388"/>
                      <a:pt x="31540" y="203"/>
                    </a:cubicBezTo>
                    <a:cubicBezTo>
                      <a:pt x="31819" y="388"/>
                      <a:pt x="32221" y="480"/>
                      <a:pt x="32601" y="480"/>
                    </a:cubicBezTo>
                    <a:cubicBezTo>
                      <a:pt x="32980" y="480"/>
                      <a:pt x="33338" y="388"/>
                      <a:pt x="33528" y="203"/>
                    </a:cubicBezTo>
                    <a:cubicBezTo>
                      <a:pt x="33820" y="388"/>
                      <a:pt x="34228" y="480"/>
                      <a:pt x="34609" y="480"/>
                    </a:cubicBezTo>
                    <a:cubicBezTo>
                      <a:pt x="34990" y="480"/>
                      <a:pt x="35344" y="388"/>
                      <a:pt x="35528" y="203"/>
                    </a:cubicBezTo>
                    <a:cubicBezTo>
                      <a:pt x="35828" y="389"/>
                      <a:pt x="36240" y="481"/>
                      <a:pt x="36621" y="481"/>
                    </a:cubicBezTo>
                    <a:cubicBezTo>
                      <a:pt x="36995" y="481"/>
                      <a:pt x="37339" y="392"/>
                      <a:pt x="37517" y="215"/>
                    </a:cubicBezTo>
                    <a:cubicBezTo>
                      <a:pt x="37790" y="405"/>
                      <a:pt x="38171" y="489"/>
                      <a:pt x="38529" y="489"/>
                    </a:cubicBezTo>
                    <a:cubicBezTo>
                      <a:pt x="38791" y="489"/>
                      <a:pt x="39041" y="441"/>
                      <a:pt x="39255" y="370"/>
                    </a:cubicBezTo>
                    <a:lnTo>
                      <a:pt x="39207" y="227"/>
                    </a:lnTo>
                    <a:cubicBezTo>
                      <a:pt x="39009" y="299"/>
                      <a:pt x="38769" y="341"/>
                      <a:pt x="38525" y="341"/>
                    </a:cubicBezTo>
                    <a:cubicBezTo>
                      <a:pt x="38170" y="341"/>
                      <a:pt x="37807" y="253"/>
                      <a:pt x="37552" y="48"/>
                    </a:cubicBezTo>
                    <a:lnTo>
                      <a:pt x="3749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17"/>
              <p:cNvSpPr/>
              <p:nvPr/>
            </p:nvSpPr>
            <p:spPr>
              <a:xfrm>
                <a:off x="10105876" y="2262469"/>
                <a:ext cx="282714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489" h="7907" extrusionOk="0">
                    <a:moveTo>
                      <a:pt x="3346" y="1"/>
                    </a:moveTo>
                    <a:cubicBezTo>
                      <a:pt x="3263" y="1"/>
                      <a:pt x="3167" y="49"/>
                      <a:pt x="3155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405" y="7764"/>
                    </a:cubicBezTo>
                    <a:lnTo>
                      <a:pt x="3465" y="108"/>
                    </a:lnTo>
                    <a:cubicBezTo>
                      <a:pt x="3489" y="49"/>
                      <a:pt x="3441" y="1"/>
                      <a:pt x="33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17"/>
              <p:cNvSpPr/>
              <p:nvPr/>
            </p:nvSpPr>
            <p:spPr>
              <a:xfrm>
                <a:off x="10293055" y="2262469"/>
                <a:ext cx="25475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7907" extrusionOk="0">
                    <a:moveTo>
                      <a:pt x="2989" y="1"/>
                    </a:moveTo>
                    <a:cubicBezTo>
                      <a:pt x="2905" y="1"/>
                      <a:pt x="2822" y="49"/>
                      <a:pt x="2798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393" y="7764"/>
                    </a:cubicBezTo>
                    <a:lnTo>
                      <a:pt x="3120" y="108"/>
                    </a:lnTo>
                    <a:cubicBezTo>
                      <a:pt x="3143" y="49"/>
                      <a:pt x="3084" y="1"/>
                      <a:pt x="300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17"/>
              <p:cNvSpPr/>
              <p:nvPr/>
            </p:nvSpPr>
            <p:spPr>
              <a:xfrm>
                <a:off x="10479262" y="2262469"/>
                <a:ext cx="22672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798" h="7907" extrusionOk="0">
                    <a:moveTo>
                      <a:pt x="2655" y="1"/>
                    </a:moveTo>
                    <a:cubicBezTo>
                      <a:pt x="2560" y="1"/>
                      <a:pt x="2477" y="49"/>
                      <a:pt x="2465" y="108"/>
                    </a:cubicBezTo>
                    <a:lnTo>
                      <a:pt x="24" y="7764"/>
                    </a:lnTo>
                    <a:cubicBezTo>
                      <a:pt x="0" y="7847"/>
                      <a:pt x="71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1" y="7847"/>
                      <a:pt x="405" y="7764"/>
                    </a:cubicBezTo>
                    <a:lnTo>
                      <a:pt x="2786" y="108"/>
                    </a:lnTo>
                    <a:cubicBezTo>
                      <a:pt x="2798" y="49"/>
                      <a:pt x="2738" y="1"/>
                      <a:pt x="26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17"/>
              <p:cNvSpPr/>
              <p:nvPr/>
            </p:nvSpPr>
            <p:spPr>
              <a:xfrm>
                <a:off x="10666361" y="2262469"/>
                <a:ext cx="19884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7907" extrusionOk="0">
                    <a:moveTo>
                      <a:pt x="2299" y="1"/>
                    </a:moveTo>
                    <a:cubicBezTo>
                      <a:pt x="2215" y="1"/>
                      <a:pt x="2132" y="49"/>
                      <a:pt x="2120" y="108"/>
                    </a:cubicBezTo>
                    <a:lnTo>
                      <a:pt x="25" y="7764"/>
                    </a:lnTo>
                    <a:cubicBezTo>
                      <a:pt x="1" y="7847"/>
                      <a:pt x="72" y="7907"/>
                      <a:pt x="168" y="7907"/>
                    </a:cubicBezTo>
                    <a:lnTo>
                      <a:pt x="179" y="7907"/>
                    </a:lnTo>
                    <a:cubicBezTo>
                      <a:pt x="275" y="7907"/>
                      <a:pt x="382" y="7847"/>
                      <a:pt x="394" y="7764"/>
                    </a:cubicBezTo>
                    <a:lnTo>
                      <a:pt x="2442" y="108"/>
                    </a:lnTo>
                    <a:cubicBezTo>
                      <a:pt x="2454" y="49"/>
                      <a:pt x="2394" y="1"/>
                      <a:pt x="22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17"/>
              <p:cNvSpPr/>
              <p:nvPr/>
            </p:nvSpPr>
            <p:spPr>
              <a:xfrm>
                <a:off x="10853540" y="2262469"/>
                <a:ext cx="169920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7907" extrusionOk="0">
                    <a:moveTo>
                      <a:pt x="1953" y="1"/>
                    </a:moveTo>
                    <a:cubicBezTo>
                      <a:pt x="1858" y="1"/>
                      <a:pt x="1775" y="49"/>
                      <a:pt x="1763" y="108"/>
                    </a:cubicBezTo>
                    <a:lnTo>
                      <a:pt x="13" y="7764"/>
                    </a:lnTo>
                    <a:cubicBezTo>
                      <a:pt x="1" y="7847"/>
                      <a:pt x="72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2" y="7847"/>
                      <a:pt x="394" y="7764"/>
                    </a:cubicBezTo>
                    <a:lnTo>
                      <a:pt x="2084" y="108"/>
                    </a:lnTo>
                    <a:cubicBezTo>
                      <a:pt x="2096" y="49"/>
                      <a:pt x="2037" y="1"/>
                      <a:pt x="19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17"/>
              <p:cNvSpPr/>
              <p:nvPr/>
            </p:nvSpPr>
            <p:spPr>
              <a:xfrm>
                <a:off x="11040719" y="2262469"/>
                <a:ext cx="141884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7907" extrusionOk="0">
                    <a:moveTo>
                      <a:pt x="1596" y="1"/>
                    </a:moveTo>
                    <a:cubicBezTo>
                      <a:pt x="1513" y="1"/>
                      <a:pt x="1429" y="49"/>
                      <a:pt x="1417" y="108"/>
                    </a:cubicBezTo>
                    <a:lnTo>
                      <a:pt x="12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74" y="7907"/>
                      <a:pt x="370" y="7847"/>
                      <a:pt x="393" y="7764"/>
                    </a:cubicBezTo>
                    <a:lnTo>
                      <a:pt x="1739" y="108"/>
                    </a:lnTo>
                    <a:cubicBezTo>
                      <a:pt x="1751" y="49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17"/>
              <p:cNvSpPr/>
              <p:nvPr/>
            </p:nvSpPr>
            <p:spPr>
              <a:xfrm>
                <a:off x="11227899" y="2262469"/>
                <a:ext cx="11295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239" y="1"/>
                    </a:moveTo>
                    <a:cubicBezTo>
                      <a:pt x="1155" y="1"/>
                      <a:pt x="1072" y="49"/>
                      <a:pt x="1072" y="108"/>
                    </a:cubicBezTo>
                    <a:lnTo>
                      <a:pt x="0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86" y="7907"/>
                      <a:pt x="369" y="7847"/>
                      <a:pt x="381" y="7764"/>
                    </a:cubicBezTo>
                    <a:lnTo>
                      <a:pt x="1393" y="108"/>
                    </a:lnTo>
                    <a:cubicBezTo>
                      <a:pt x="1393" y="49"/>
                      <a:pt x="1334" y="1"/>
                      <a:pt x="12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17"/>
              <p:cNvSpPr/>
              <p:nvPr/>
            </p:nvSpPr>
            <p:spPr>
              <a:xfrm>
                <a:off x="11414106" y="2262469"/>
                <a:ext cx="858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7907" extrusionOk="0">
                    <a:moveTo>
                      <a:pt x="905" y="1"/>
                    </a:moveTo>
                    <a:cubicBezTo>
                      <a:pt x="810" y="1"/>
                      <a:pt x="738" y="49"/>
                      <a:pt x="738" y="108"/>
                    </a:cubicBezTo>
                    <a:lnTo>
                      <a:pt x="12" y="7764"/>
                    </a:lnTo>
                    <a:cubicBezTo>
                      <a:pt x="0" y="7847"/>
                      <a:pt x="84" y="7907"/>
                      <a:pt x="191" y="7907"/>
                    </a:cubicBezTo>
                    <a:cubicBezTo>
                      <a:pt x="298" y="7907"/>
                      <a:pt x="381" y="7847"/>
                      <a:pt x="393" y="7764"/>
                    </a:cubicBezTo>
                    <a:lnTo>
                      <a:pt x="1048" y="108"/>
                    </a:lnTo>
                    <a:cubicBezTo>
                      <a:pt x="1060" y="49"/>
                      <a:pt x="988" y="1"/>
                      <a:pt x="9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17"/>
              <p:cNvSpPr/>
              <p:nvPr/>
            </p:nvSpPr>
            <p:spPr>
              <a:xfrm>
                <a:off x="11601204" y="2262469"/>
                <a:ext cx="5704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907" extrusionOk="0">
                    <a:moveTo>
                      <a:pt x="549" y="1"/>
                    </a:moveTo>
                    <a:cubicBezTo>
                      <a:pt x="465" y="1"/>
                      <a:pt x="382" y="49"/>
                      <a:pt x="382" y="108"/>
                    </a:cubicBezTo>
                    <a:lnTo>
                      <a:pt x="13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9" y="7907"/>
                      <a:pt x="382" y="7847"/>
                      <a:pt x="382" y="7764"/>
                    </a:cubicBezTo>
                    <a:lnTo>
                      <a:pt x="703" y="108"/>
                    </a:lnTo>
                    <a:cubicBezTo>
                      <a:pt x="703" y="49"/>
                      <a:pt x="632" y="1"/>
                      <a:pt x="5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17"/>
              <p:cNvSpPr/>
              <p:nvPr/>
            </p:nvSpPr>
            <p:spPr>
              <a:xfrm>
                <a:off x="11788383" y="2262469"/>
                <a:ext cx="30953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907" extrusionOk="0">
                    <a:moveTo>
                      <a:pt x="191" y="1"/>
                    </a:moveTo>
                    <a:cubicBezTo>
                      <a:pt x="108" y="1"/>
                      <a:pt x="37" y="49"/>
                      <a:pt x="37" y="108"/>
                    </a:cubicBezTo>
                    <a:lnTo>
                      <a:pt x="1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8" y="7907"/>
                      <a:pt x="382" y="7847"/>
                      <a:pt x="382" y="7764"/>
                    </a:cubicBezTo>
                    <a:lnTo>
                      <a:pt x="358" y="108"/>
                    </a:lnTo>
                    <a:cubicBezTo>
                      <a:pt x="358" y="49"/>
                      <a:pt x="287" y="1"/>
                      <a:pt x="19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17"/>
              <p:cNvSpPr/>
              <p:nvPr/>
            </p:nvSpPr>
            <p:spPr>
              <a:xfrm>
                <a:off x="11949552" y="2262469"/>
                <a:ext cx="559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691" h="7907" extrusionOk="0">
                    <a:moveTo>
                      <a:pt x="167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322" y="7764"/>
                    </a:lnTo>
                    <a:cubicBezTo>
                      <a:pt x="322" y="7847"/>
                      <a:pt x="405" y="7907"/>
                      <a:pt x="512" y="7907"/>
                    </a:cubicBezTo>
                    <a:cubicBezTo>
                      <a:pt x="619" y="7907"/>
                      <a:pt x="691" y="7847"/>
                      <a:pt x="691" y="7764"/>
                    </a:cubicBezTo>
                    <a:lnTo>
                      <a:pt x="322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17"/>
              <p:cNvSpPr/>
              <p:nvPr/>
            </p:nvSpPr>
            <p:spPr>
              <a:xfrm>
                <a:off x="12108695" y="2262469"/>
                <a:ext cx="8402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907" extrusionOk="0">
                    <a:moveTo>
                      <a:pt x="155" y="1"/>
                    </a:moveTo>
                    <a:cubicBezTo>
                      <a:pt x="72" y="1"/>
                      <a:pt x="1" y="49"/>
                      <a:pt x="1" y="108"/>
                    </a:cubicBezTo>
                    <a:lnTo>
                      <a:pt x="656" y="7764"/>
                    </a:lnTo>
                    <a:cubicBezTo>
                      <a:pt x="667" y="7847"/>
                      <a:pt x="751" y="7907"/>
                      <a:pt x="858" y="7907"/>
                    </a:cubicBezTo>
                    <a:cubicBezTo>
                      <a:pt x="965" y="7907"/>
                      <a:pt x="1037" y="7847"/>
                      <a:pt x="1037" y="7764"/>
                    </a:cubicBezTo>
                    <a:lnTo>
                      <a:pt x="322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17"/>
              <p:cNvSpPr/>
              <p:nvPr/>
            </p:nvSpPr>
            <p:spPr>
              <a:xfrm>
                <a:off x="12266946" y="2262469"/>
                <a:ext cx="11295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012" y="7764"/>
                    </a:lnTo>
                    <a:cubicBezTo>
                      <a:pt x="1012" y="7847"/>
                      <a:pt x="1108" y="7907"/>
                      <a:pt x="1215" y="7907"/>
                    </a:cubicBezTo>
                    <a:cubicBezTo>
                      <a:pt x="1322" y="7907"/>
                      <a:pt x="1393" y="7847"/>
                      <a:pt x="1381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17"/>
              <p:cNvSpPr/>
              <p:nvPr/>
            </p:nvSpPr>
            <p:spPr>
              <a:xfrm>
                <a:off x="12426089" y="2262469"/>
                <a:ext cx="1409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7907" extrusionOk="0">
                    <a:moveTo>
                      <a:pt x="156" y="1"/>
                    </a:moveTo>
                    <a:cubicBezTo>
                      <a:pt x="60" y="1"/>
                      <a:pt x="1" y="49"/>
                      <a:pt x="13" y="108"/>
                    </a:cubicBezTo>
                    <a:lnTo>
                      <a:pt x="1346" y="7764"/>
                    </a:lnTo>
                    <a:cubicBezTo>
                      <a:pt x="1358" y="7847"/>
                      <a:pt x="1453" y="7907"/>
                      <a:pt x="1561" y="7907"/>
                    </a:cubicBezTo>
                    <a:cubicBezTo>
                      <a:pt x="1668" y="7907"/>
                      <a:pt x="1739" y="7847"/>
                      <a:pt x="1727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17"/>
              <p:cNvSpPr/>
              <p:nvPr/>
            </p:nvSpPr>
            <p:spPr>
              <a:xfrm>
                <a:off x="12584341" y="2262469"/>
                <a:ext cx="169839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703" y="7764"/>
                    </a:lnTo>
                    <a:cubicBezTo>
                      <a:pt x="1715" y="7847"/>
                      <a:pt x="1810" y="7907"/>
                      <a:pt x="1917" y="7907"/>
                    </a:cubicBezTo>
                    <a:cubicBezTo>
                      <a:pt x="2025" y="7907"/>
                      <a:pt x="2096" y="7847"/>
                      <a:pt x="2072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17"/>
              <p:cNvSpPr/>
              <p:nvPr/>
            </p:nvSpPr>
            <p:spPr>
              <a:xfrm>
                <a:off x="12743484" y="2262469"/>
                <a:ext cx="19787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442" h="7907" extrusionOk="0">
                    <a:moveTo>
                      <a:pt x="144" y="1"/>
                    </a:moveTo>
                    <a:cubicBezTo>
                      <a:pt x="61" y="1"/>
                      <a:pt x="1" y="49"/>
                      <a:pt x="13" y="108"/>
                    </a:cubicBezTo>
                    <a:lnTo>
                      <a:pt x="2037" y="7764"/>
                    </a:lnTo>
                    <a:cubicBezTo>
                      <a:pt x="2061" y="7847"/>
                      <a:pt x="2156" y="7907"/>
                      <a:pt x="2263" y="7907"/>
                    </a:cubicBezTo>
                    <a:cubicBezTo>
                      <a:pt x="2370" y="7907"/>
                      <a:pt x="2442" y="7847"/>
                      <a:pt x="2418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17"/>
              <p:cNvSpPr/>
              <p:nvPr/>
            </p:nvSpPr>
            <p:spPr>
              <a:xfrm>
                <a:off x="12901735" y="2262469"/>
                <a:ext cx="225831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7907" extrusionOk="0">
                    <a:moveTo>
                      <a:pt x="155" y="1"/>
                    </a:moveTo>
                    <a:cubicBezTo>
                      <a:pt x="60" y="1"/>
                      <a:pt x="1" y="49"/>
                      <a:pt x="24" y="108"/>
                    </a:cubicBezTo>
                    <a:lnTo>
                      <a:pt x="2394" y="7764"/>
                    </a:lnTo>
                    <a:cubicBezTo>
                      <a:pt x="2418" y="7847"/>
                      <a:pt x="2513" y="7907"/>
                      <a:pt x="2620" y="7907"/>
                    </a:cubicBezTo>
                    <a:cubicBezTo>
                      <a:pt x="2727" y="7907"/>
                      <a:pt x="2787" y="7847"/>
                      <a:pt x="2763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17"/>
              <p:cNvSpPr/>
              <p:nvPr/>
            </p:nvSpPr>
            <p:spPr>
              <a:xfrm>
                <a:off x="13060959" y="2262469"/>
                <a:ext cx="25378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7907" extrusionOk="0">
                    <a:moveTo>
                      <a:pt x="143" y="1"/>
                    </a:moveTo>
                    <a:cubicBezTo>
                      <a:pt x="60" y="1"/>
                      <a:pt x="0" y="49"/>
                      <a:pt x="24" y="108"/>
                    </a:cubicBezTo>
                    <a:lnTo>
                      <a:pt x="2727" y="7764"/>
                    </a:lnTo>
                    <a:cubicBezTo>
                      <a:pt x="2762" y="7847"/>
                      <a:pt x="2858" y="7907"/>
                      <a:pt x="2965" y="7907"/>
                    </a:cubicBezTo>
                    <a:cubicBezTo>
                      <a:pt x="3072" y="7907"/>
                      <a:pt x="3131" y="7847"/>
                      <a:pt x="3108" y="7764"/>
                    </a:cubicBezTo>
                    <a:lnTo>
                      <a:pt x="334" y="108"/>
                    </a:lnTo>
                    <a:cubicBezTo>
                      <a:pt x="322" y="49"/>
                      <a:pt x="238" y="1"/>
                      <a:pt x="1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17"/>
              <p:cNvSpPr/>
              <p:nvPr/>
            </p:nvSpPr>
            <p:spPr>
              <a:xfrm>
                <a:off x="13219130" y="2262469"/>
                <a:ext cx="28279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490" h="7907" extrusionOk="0">
                    <a:moveTo>
                      <a:pt x="144" y="1"/>
                    </a:moveTo>
                    <a:cubicBezTo>
                      <a:pt x="60" y="1"/>
                      <a:pt x="1" y="49"/>
                      <a:pt x="25" y="108"/>
                    </a:cubicBezTo>
                    <a:lnTo>
                      <a:pt x="3084" y="7764"/>
                    </a:lnTo>
                    <a:cubicBezTo>
                      <a:pt x="3108" y="7847"/>
                      <a:pt x="3215" y="7907"/>
                      <a:pt x="3323" y="7907"/>
                    </a:cubicBezTo>
                    <a:cubicBezTo>
                      <a:pt x="3430" y="7907"/>
                      <a:pt x="3489" y="7847"/>
                      <a:pt x="3454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17"/>
              <p:cNvSpPr/>
              <p:nvPr/>
            </p:nvSpPr>
            <p:spPr>
              <a:xfrm>
                <a:off x="10169566" y="1832200"/>
                <a:ext cx="3274422" cy="65715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811" extrusionOk="0">
                    <a:moveTo>
                      <a:pt x="0" y="1"/>
                    </a:moveTo>
                    <a:lnTo>
                      <a:pt x="0" y="810"/>
                    </a:lnTo>
                    <a:lnTo>
                      <a:pt x="40410" y="810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17"/>
              <p:cNvSpPr/>
              <p:nvPr/>
            </p:nvSpPr>
            <p:spPr>
              <a:xfrm>
                <a:off x="10169566" y="1999122"/>
                <a:ext cx="3274422" cy="36707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453" extrusionOk="0">
                    <a:moveTo>
                      <a:pt x="0" y="1"/>
                    </a:moveTo>
                    <a:lnTo>
                      <a:pt x="0" y="453"/>
                    </a:lnTo>
                    <a:lnTo>
                      <a:pt x="40410" y="453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17"/>
              <p:cNvSpPr/>
              <p:nvPr/>
            </p:nvSpPr>
            <p:spPr>
              <a:xfrm>
                <a:off x="10343213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17"/>
              <p:cNvSpPr/>
              <p:nvPr/>
            </p:nvSpPr>
            <p:spPr>
              <a:xfrm>
                <a:off x="10536145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17"/>
              <p:cNvSpPr/>
              <p:nvPr/>
            </p:nvSpPr>
            <p:spPr>
              <a:xfrm>
                <a:off x="10729078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17"/>
              <p:cNvSpPr/>
              <p:nvPr/>
            </p:nvSpPr>
            <p:spPr>
              <a:xfrm>
                <a:off x="10922010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17"/>
              <p:cNvSpPr/>
              <p:nvPr/>
            </p:nvSpPr>
            <p:spPr>
              <a:xfrm>
                <a:off x="11115024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17"/>
              <p:cNvSpPr/>
              <p:nvPr/>
            </p:nvSpPr>
            <p:spPr>
              <a:xfrm>
                <a:off x="11307956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17"/>
              <p:cNvSpPr/>
              <p:nvPr/>
            </p:nvSpPr>
            <p:spPr>
              <a:xfrm>
                <a:off x="11500889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17"/>
              <p:cNvSpPr/>
              <p:nvPr/>
            </p:nvSpPr>
            <p:spPr>
              <a:xfrm>
                <a:off x="11693821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17"/>
              <p:cNvSpPr/>
              <p:nvPr/>
            </p:nvSpPr>
            <p:spPr>
              <a:xfrm>
                <a:off x="11886835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17"/>
              <p:cNvSpPr/>
              <p:nvPr/>
            </p:nvSpPr>
            <p:spPr>
              <a:xfrm>
                <a:off x="12079767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17"/>
              <p:cNvSpPr/>
              <p:nvPr/>
            </p:nvSpPr>
            <p:spPr>
              <a:xfrm>
                <a:off x="12272699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17"/>
              <p:cNvSpPr/>
              <p:nvPr/>
            </p:nvSpPr>
            <p:spPr>
              <a:xfrm>
                <a:off x="12465632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17"/>
              <p:cNvSpPr/>
              <p:nvPr/>
            </p:nvSpPr>
            <p:spPr>
              <a:xfrm>
                <a:off x="12658645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17"/>
              <p:cNvSpPr/>
              <p:nvPr/>
            </p:nvSpPr>
            <p:spPr>
              <a:xfrm>
                <a:off x="12851578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17"/>
              <p:cNvSpPr/>
              <p:nvPr/>
            </p:nvSpPr>
            <p:spPr>
              <a:xfrm>
                <a:off x="13044510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17"/>
              <p:cNvSpPr/>
              <p:nvPr/>
            </p:nvSpPr>
            <p:spPr>
              <a:xfrm>
                <a:off x="13237443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17"/>
              <p:cNvSpPr/>
              <p:nvPr/>
            </p:nvSpPr>
            <p:spPr>
              <a:xfrm>
                <a:off x="10569974" y="4267313"/>
                <a:ext cx="1798458" cy="599134"/>
              </a:xfrm>
              <a:custGeom>
                <a:avLst/>
                <a:gdLst/>
                <a:ahLst/>
                <a:cxnLst/>
                <a:rect l="l" t="t" r="r" b="b"/>
                <a:pathLst>
                  <a:path w="25826" h="7740" extrusionOk="0">
                    <a:moveTo>
                      <a:pt x="1" y="1"/>
                    </a:moveTo>
                    <a:lnTo>
                      <a:pt x="1" y="7740"/>
                    </a:lnTo>
                    <a:lnTo>
                      <a:pt x="25826" y="7740"/>
                    </a:lnTo>
                    <a:lnTo>
                      <a:pt x="258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17"/>
              <p:cNvSpPr/>
              <p:nvPr/>
            </p:nvSpPr>
            <p:spPr>
              <a:xfrm>
                <a:off x="12330636" y="2891505"/>
                <a:ext cx="538363" cy="1285136"/>
              </a:xfrm>
              <a:custGeom>
                <a:avLst/>
                <a:gdLst/>
                <a:ahLst/>
                <a:cxnLst/>
                <a:rect l="l" t="t" r="r" b="b"/>
                <a:pathLst>
                  <a:path w="6644" h="15860" extrusionOk="0">
                    <a:moveTo>
                      <a:pt x="0" y="1"/>
                    </a:moveTo>
                    <a:lnTo>
                      <a:pt x="0" y="15860"/>
                    </a:lnTo>
                    <a:lnTo>
                      <a:pt x="6644" y="15860"/>
                    </a:lnTo>
                    <a:lnTo>
                      <a:pt x="664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17"/>
              <p:cNvSpPr/>
              <p:nvPr/>
            </p:nvSpPr>
            <p:spPr>
              <a:xfrm>
                <a:off x="12482081" y="3039142"/>
                <a:ext cx="252814" cy="243171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3001" extrusionOk="0">
                    <a:moveTo>
                      <a:pt x="2334" y="381"/>
                    </a:moveTo>
                    <a:lnTo>
                      <a:pt x="2001" y="620"/>
                    </a:lnTo>
                    <a:cubicBezTo>
                      <a:pt x="2298" y="870"/>
                      <a:pt x="2596" y="1298"/>
                      <a:pt x="2679" y="1751"/>
                    </a:cubicBezTo>
                    <a:lnTo>
                      <a:pt x="3120" y="1584"/>
                    </a:lnTo>
                    <a:cubicBezTo>
                      <a:pt x="3048" y="1155"/>
                      <a:pt x="2691" y="643"/>
                      <a:pt x="2334" y="381"/>
                    </a:cubicBezTo>
                    <a:close/>
                    <a:moveTo>
                      <a:pt x="798" y="0"/>
                    </a:moveTo>
                    <a:cubicBezTo>
                      <a:pt x="762" y="286"/>
                      <a:pt x="715" y="572"/>
                      <a:pt x="679" y="822"/>
                    </a:cubicBezTo>
                    <a:lnTo>
                      <a:pt x="36" y="905"/>
                    </a:lnTo>
                    <a:lnTo>
                      <a:pt x="72" y="1322"/>
                    </a:lnTo>
                    <a:cubicBezTo>
                      <a:pt x="227" y="1298"/>
                      <a:pt x="477" y="1262"/>
                      <a:pt x="596" y="1239"/>
                    </a:cubicBezTo>
                    <a:lnTo>
                      <a:pt x="596" y="1239"/>
                    </a:lnTo>
                    <a:cubicBezTo>
                      <a:pt x="465" y="1810"/>
                      <a:pt x="286" y="2286"/>
                      <a:pt x="0" y="2786"/>
                    </a:cubicBezTo>
                    <a:lnTo>
                      <a:pt x="405" y="2989"/>
                    </a:lnTo>
                    <a:cubicBezTo>
                      <a:pt x="691" y="2429"/>
                      <a:pt x="881" y="1822"/>
                      <a:pt x="1036" y="1191"/>
                    </a:cubicBezTo>
                    <a:cubicBezTo>
                      <a:pt x="1167" y="1179"/>
                      <a:pt x="1286" y="1167"/>
                      <a:pt x="1370" y="1167"/>
                    </a:cubicBezTo>
                    <a:cubicBezTo>
                      <a:pt x="1608" y="1167"/>
                      <a:pt x="1715" y="1346"/>
                      <a:pt x="1715" y="1679"/>
                    </a:cubicBezTo>
                    <a:cubicBezTo>
                      <a:pt x="1715" y="1810"/>
                      <a:pt x="1691" y="2096"/>
                      <a:pt x="1643" y="2251"/>
                    </a:cubicBezTo>
                    <a:cubicBezTo>
                      <a:pt x="1584" y="2441"/>
                      <a:pt x="1524" y="2560"/>
                      <a:pt x="1382" y="2560"/>
                    </a:cubicBezTo>
                    <a:cubicBezTo>
                      <a:pt x="1286" y="2560"/>
                      <a:pt x="1155" y="2513"/>
                      <a:pt x="917" y="2346"/>
                    </a:cubicBezTo>
                    <a:cubicBezTo>
                      <a:pt x="881" y="2477"/>
                      <a:pt x="822" y="2620"/>
                      <a:pt x="774" y="2727"/>
                    </a:cubicBezTo>
                    <a:cubicBezTo>
                      <a:pt x="1048" y="2941"/>
                      <a:pt x="1251" y="3001"/>
                      <a:pt x="1393" y="3001"/>
                    </a:cubicBezTo>
                    <a:cubicBezTo>
                      <a:pt x="1917" y="3001"/>
                      <a:pt x="2132" y="2465"/>
                      <a:pt x="2144" y="1703"/>
                    </a:cubicBezTo>
                    <a:cubicBezTo>
                      <a:pt x="2144" y="1167"/>
                      <a:pt x="1965" y="774"/>
                      <a:pt x="1405" y="774"/>
                    </a:cubicBezTo>
                    <a:cubicBezTo>
                      <a:pt x="1334" y="774"/>
                      <a:pt x="1203" y="786"/>
                      <a:pt x="1120" y="798"/>
                    </a:cubicBezTo>
                    <a:cubicBezTo>
                      <a:pt x="1155" y="596"/>
                      <a:pt x="1203" y="298"/>
                      <a:pt x="1239" y="131"/>
                    </a:cubicBezTo>
                    <a:cubicBezTo>
                      <a:pt x="1298" y="119"/>
                      <a:pt x="1346" y="108"/>
                      <a:pt x="1358" y="60"/>
                    </a:cubicBezTo>
                    <a:lnTo>
                      <a:pt x="79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17"/>
              <p:cNvSpPr/>
              <p:nvPr/>
            </p:nvSpPr>
            <p:spPr>
              <a:xfrm>
                <a:off x="12482081" y="3369096"/>
                <a:ext cx="223886" cy="248033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3061" extrusionOk="0">
                    <a:moveTo>
                      <a:pt x="1012" y="0"/>
                    </a:moveTo>
                    <a:cubicBezTo>
                      <a:pt x="1036" y="155"/>
                      <a:pt x="1060" y="346"/>
                      <a:pt x="1084" y="489"/>
                    </a:cubicBezTo>
                    <a:lnTo>
                      <a:pt x="215" y="489"/>
                    </a:lnTo>
                    <a:lnTo>
                      <a:pt x="215" y="846"/>
                    </a:lnTo>
                    <a:cubicBezTo>
                      <a:pt x="381" y="858"/>
                      <a:pt x="572" y="858"/>
                      <a:pt x="762" y="858"/>
                    </a:cubicBezTo>
                    <a:cubicBezTo>
                      <a:pt x="893" y="858"/>
                      <a:pt x="1036" y="846"/>
                      <a:pt x="1155" y="846"/>
                    </a:cubicBezTo>
                    <a:cubicBezTo>
                      <a:pt x="1179" y="953"/>
                      <a:pt x="1227" y="1096"/>
                      <a:pt x="1251" y="1167"/>
                    </a:cubicBezTo>
                    <a:cubicBezTo>
                      <a:pt x="989" y="1191"/>
                      <a:pt x="727" y="1191"/>
                      <a:pt x="453" y="1191"/>
                    </a:cubicBezTo>
                    <a:cubicBezTo>
                      <a:pt x="298" y="1191"/>
                      <a:pt x="143" y="1191"/>
                      <a:pt x="0" y="1179"/>
                    </a:cubicBezTo>
                    <a:lnTo>
                      <a:pt x="0" y="1179"/>
                    </a:lnTo>
                    <a:lnTo>
                      <a:pt x="12" y="1548"/>
                    </a:lnTo>
                    <a:lnTo>
                      <a:pt x="631" y="1548"/>
                    </a:lnTo>
                    <a:cubicBezTo>
                      <a:pt x="846" y="1548"/>
                      <a:pt x="1120" y="1548"/>
                      <a:pt x="1370" y="1524"/>
                    </a:cubicBezTo>
                    <a:cubicBezTo>
                      <a:pt x="1429" y="1632"/>
                      <a:pt x="1512" y="1739"/>
                      <a:pt x="1560" y="1798"/>
                    </a:cubicBezTo>
                    <a:cubicBezTo>
                      <a:pt x="1512" y="1786"/>
                      <a:pt x="1465" y="1786"/>
                      <a:pt x="1405" y="1786"/>
                    </a:cubicBezTo>
                    <a:cubicBezTo>
                      <a:pt x="1358" y="1786"/>
                      <a:pt x="1298" y="1786"/>
                      <a:pt x="1251" y="1798"/>
                    </a:cubicBezTo>
                    <a:lnTo>
                      <a:pt x="1358" y="2108"/>
                    </a:lnTo>
                    <a:cubicBezTo>
                      <a:pt x="1417" y="2096"/>
                      <a:pt x="1477" y="2096"/>
                      <a:pt x="1548" y="2096"/>
                    </a:cubicBezTo>
                    <a:cubicBezTo>
                      <a:pt x="1810" y="2096"/>
                      <a:pt x="1893" y="2143"/>
                      <a:pt x="2072" y="2239"/>
                    </a:cubicBezTo>
                    <a:lnTo>
                      <a:pt x="2322" y="1905"/>
                    </a:lnTo>
                    <a:cubicBezTo>
                      <a:pt x="2108" y="1822"/>
                      <a:pt x="1917" y="1643"/>
                      <a:pt x="1810" y="1477"/>
                    </a:cubicBezTo>
                    <a:cubicBezTo>
                      <a:pt x="2167" y="1441"/>
                      <a:pt x="2525" y="1381"/>
                      <a:pt x="2763" y="1298"/>
                    </a:cubicBezTo>
                    <a:lnTo>
                      <a:pt x="2691" y="917"/>
                    </a:lnTo>
                    <a:cubicBezTo>
                      <a:pt x="2405" y="1024"/>
                      <a:pt x="2036" y="1096"/>
                      <a:pt x="1667" y="1143"/>
                    </a:cubicBezTo>
                    <a:cubicBezTo>
                      <a:pt x="1643" y="1060"/>
                      <a:pt x="1608" y="929"/>
                      <a:pt x="1584" y="810"/>
                    </a:cubicBezTo>
                    <a:cubicBezTo>
                      <a:pt x="1882" y="774"/>
                      <a:pt x="2191" y="739"/>
                      <a:pt x="2453" y="643"/>
                    </a:cubicBezTo>
                    <a:lnTo>
                      <a:pt x="2370" y="286"/>
                    </a:lnTo>
                    <a:cubicBezTo>
                      <a:pt x="2144" y="358"/>
                      <a:pt x="1786" y="429"/>
                      <a:pt x="1512" y="453"/>
                    </a:cubicBezTo>
                    <a:cubicBezTo>
                      <a:pt x="1489" y="334"/>
                      <a:pt x="1477" y="203"/>
                      <a:pt x="1465" y="84"/>
                    </a:cubicBezTo>
                    <a:cubicBezTo>
                      <a:pt x="1524" y="84"/>
                      <a:pt x="1560" y="48"/>
                      <a:pt x="1560" y="0"/>
                    </a:cubicBezTo>
                    <a:close/>
                    <a:moveTo>
                      <a:pt x="715" y="1905"/>
                    </a:moveTo>
                    <a:cubicBezTo>
                      <a:pt x="524" y="2024"/>
                      <a:pt x="346" y="2239"/>
                      <a:pt x="346" y="2453"/>
                    </a:cubicBezTo>
                    <a:cubicBezTo>
                      <a:pt x="346" y="2846"/>
                      <a:pt x="750" y="3048"/>
                      <a:pt x="1346" y="3048"/>
                    </a:cubicBezTo>
                    <a:cubicBezTo>
                      <a:pt x="1441" y="3048"/>
                      <a:pt x="1536" y="3060"/>
                      <a:pt x="1608" y="3060"/>
                    </a:cubicBezTo>
                    <a:cubicBezTo>
                      <a:pt x="1846" y="3060"/>
                      <a:pt x="2024" y="3048"/>
                      <a:pt x="2155" y="3036"/>
                    </a:cubicBezTo>
                    <a:lnTo>
                      <a:pt x="2179" y="2644"/>
                    </a:lnTo>
                    <a:lnTo>
                      <a:pt x="2179" y="2644"/>
                    </a:lnTo>
                    <a:cubicBezTo>
                      <a:pt x="1977" y="2667"/>
                      <a:pt x="1655" y="2679"/>
                      <a:pt x="1417" y="2679"/>
                    </a:cubicBezTo>
                    <a:cubicBezTo>
                      <a:pt x="1179" y="2679"/>
                      <a:pt x="786" y="2667"/>
                      <a:pt x="786" y="2429"/>
                    </a:cubicBezTo>
                    <a:cubicBezTo>
                      <a:pt x="786" y="2346"/>
                      <a:pt x="858" y="2239"/>
                      <a:pt x="1001" y="2167"/>
                    </a:cubicBezTo>
                    <a:lnTo>
                      <a:pt x="715" y="190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17"/>
              <p:cNvSpPr/>
              <p:nvPr/>
            </p:nvSpPr>
            <p:spPr>
              <a:xfrm>
                <a:off x="12472438" y="3697105"/>
                <a:ext cx="267318" cy="262456"/>
              </a:xfrm>
              <a:custGeom>
                <a:avLst/>
                <a:gdLst/>
                <a:ahLst/>
                <a:cxnLst/>
                <a:rect l="l" t="t" r="r" b="b"/>
                <a:pathLst>
                  <a:path w="3299" h="3239" extrusionOk="0">
                    <a:moveTo>
                      <a:pt x="584" y="167"/>
                    </a:moveTo>
                    <a:lnTo>
                      <a:pt x="298" y="429"/>
                    </a:lnTo>
                    <a:cubicBezTo>
                      <a:pt x="536" y="596"/>
                      <a:pt x="869" y="846"/>
                      <a:pt x="1012" y="1013"/>
                    </a:cubicBezTo>
                    <a:lnTo>
                      <a:pt x="1322" y="703"/>
                    </a:lnTo>
                    <a:cubicBezTo>
                      <a:pt x="1155" y="536"/>
                      <a:pt x="834" y="310"/>
                      <a:pt x="584" y="167"/>
                    </a:cubicBezTo>
                    <a:close/>
                    <a:moveTo>
                      <a:pt x="1072" y="1155"/>
                    </a:moveTo>
                    <a:lnTo>
                      <a:pt x="1000" y="1167"/>
                    </a:lnTo>
                    <a:lnTo>
                      <a:pt x="119" y="1167"/>
                    </a:lnTo>
                    <a:lnTo>
                      <a:pt x="119" y="1572"/>
                    </a:lnTo>
                    <a:lnTo>
                      <a:pt x="810" y="1572"/>
                    </a:lnTo>
                    <a:cubicBezTo>
                      <a:pt x="655" y="2072"/>
                      <a:pt x="369" y="2441"/>
                      <a:pt x="0" y="2667"/>
                    </a:cubicBezTo>
                    <a:cubicBezTo>
                      <a:pt x="96" y="2727"/>
                      <a:pt x="262" y="2894"/>
                      <a:pt x="322" y="2989"/>
                    </a:cubicBezTo>
                    <a:cubicBezTo>
                      <a:pt x="786" y="2679"/>
                      <a:pt x="1143" y="2096"/>
                      <a:pt x="1310" y="1346"/>
                    </a:cubicBezTo>
                    <a:cubicBezTo>
                      <a:pt x="1334" y="1334"/>
                      <a:pt x="1346" y="1310"/>
                      <a:pt x="1358" y="1286"/>
                    </a:cubicBezTo>
                    <a:lnTo>
                      <a:pt x="1072" y="1155"/>
                    </a:lnTo>
                    <a:close/>
                    <a:moveTo>
                      <a:pt x="1453" y="0"/>
                    </a:moveTo>
                    <a:lnTo>
                      <a:pt x="1453" y="2715"/>
                    </a:lnTo>
                    <a:cubicBezTo>
                      <a:pt x="1453" y="2798"/>
                      <a:pt x="1441" y="2798"/>
                      <a:pt x="1239" y="2798"/>
                    </a:cubicBezTo>
                    <a:cubicBezTo>
                      <a:pt x="1143" y="2798"/>
                      <a:pt x="1012" y="2798"/>
                      <a:pt x="881" y="2787"/>
                    </a:cubicBezTo>
                    <a:lnTo>
                      <a:pt x="881" y="2787"/>
                    </a:lnTo>
                    <a:cubicBezTo>
                      <a:pt x="941" y="2918"/>
                      <a:pt x="1000" y="3120"/>
                      <a:pt x="1024" y="3239"/>
                    </a:cubicBezTo>
                    <a:cubicBezTo>
                      <a:pt x="1751" y="3239"/>
                      <a:pt x="1882" y="3144"/>
                      <a:pt x="1882" y="2715"/>
                    </a:cubicBezTo>
                    <a:lnTo>
                      <a:pt x="1882" y="1608"/>
                    </a:lnTo>
                    <a:cubicBezTo>
                      <a:pt x="2143" y="2191"/>
                      <a:pt x="2501" y="2679"/>
                      <a:pt x="2989" y="2977"/>
                    </a:cubicBezTo>
                    <a:cubicBezTo>
                      <a:pt x="3060" y="2858"/>
                      <a:pt x="3203" y="2691"/>
                      <a:pt x="3298" y="2608"/>
                    </a:cubicBezTo>
                    <a:cubicBezTo>
                      <a:pt x="2882" y="2394"/>
                      <a:pt x="2548" y="2025"/>
                      <a:pt x="2298" y="1596"/>
                    </a:cubicBezTo>
                    <a:cubicBezTo>
                      <a:pt x="2572" y="1382"/>
                      <a:pt x="2917" y="1084"/>
                      <a:pt x="3120" y="870"/>
                    </a:cubicBezTo>
                    <a:lnTo>
                      <a:pt x="3155" y="870"/>
                    </a:lnTo>
                    <a:cubicBezTo>
                      <a:pt x="3191" y="870"/>
                      <a:pt x="3215" y="858"/>
                      <a:pt x="3227" y="846"/>
                    </a:cubicBezTo>
                    <a:lnTo>
                      <a:pt x="2810" y="512"/>
                    </a:lnTo>
                    <a:cubicBezTo>
                      <a:pt x="2632" y="751"/>
                      <a:pt x="2358" y="1024"/>
                      <a:pt x="2120" y="1239"/>
                    </a:cubicBezTo>
                    <a:cubicBezTo>
                      <a:pt x="2024" y="1036"/>
                      <a:pt x="1953" y="822"/>
                      <a:pt x="1882" y="608"/>
                    </a:cubicBezTo>
                    <a:lnTo>
                      <a:pt x="1882" y="96"/>
                    </a:lnTo>
                    <a:cubicBezTo>
                      <a:pt x="1953" y="84"/>
                      <a:pt x="1977" y="60"/>
                      <a:pt x="1977" y="24"/>
                    </a:cubicBezTo>
                    <a:lnTo>
                      <a:pt x="145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17"/>
              <p:cNvSpPr/>
              <p:nvPr/>
            </p:nvSpPr>
            <p:spPr>
              <a:xfrm>
                <a:off x="12371151" y="2927239"/>
                <a:ext cx="464140" cy="1200216"/>
              </a:xfrm>
              <a:custGeom>
                <a:avLst/>
                <a:gdLst/>
                <a:ahLst/>
                <a:cxnLst/>
                <a:rect l="l" t="t" r="r" b="b"/>
                <a:pathLst>
                  <a:path w="5728" h="14812" extrusionOk="0">
                    <a:moveTo>
                      <a:pt x="5584" y="155"/>
                    </a:moveTo>
                    <a:lnTo>
                      <a:pt x="5584" y="14669"/>
                    </a:lnTo>
                    <a:lnTo>
                      <a:pt x="155" y="14669"/>
                    </a:lnTo>
                    <a:lnTo>
                      <a:pt x="155" y="155"/>
                    </a:lnTo>
                    <a:close/>
                    <a:moveTo>
                      <a:pt x="0" y="0"/>
                    </a:moveTo>
                    <a:lnTo>
                      <a:pt x="0" y="14812"/>
                    </a:lnTo>
                    <a:lnTo>
                      <a:pt x="5727" y="14812"/>
                    </a:lnTo>
                    <a:lnTo>
                      <a:pt x="57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17"/>
              <p:cNvSpPr/>
              <p:nvPr/>
            </p:nvSpPr>
            <p:spPr>
              <a:xfrm>
                <a:off x="10573743" y="4365684"/>
                <a:ext cx="832664" cy="81"/>
              </a:xfrm>
              <a:custGeom>
                <a:avLst/>
                <a:gdLst/>
                <a:ahLst/>
                <a:cxnLst/>
                <a:rect l="l" t="t" r="r" b="b"/>
                <a:pathLst>
                  <a:path w="10276" h="1" extrusionOk="0">
                    <a:moveTo>
                      <a:pt x="10276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17"/>
              <p:cNvSpPr/>
              <p:nvPr/>
            </p:nvSpPr>
            <p:spPr>
              <a:xfrm>
                <a:off x="13439126" y="2888669"/>
                <a:ext cx="21311" cy="135166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6681" extrusionOk="0">
                    <a:moveTo>
                      <a:pt x="0" y="0"/>
                    </a:moveTo>
                    <a:lnTo>
                      <a:pt x="0" y="16681"/>
                    </a:lnTo>
                    <a:lnTo>
                      <a:pt x="262" y="16681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17"/>
              <p:cNvSpPr/>
              <p:nvPr/>
            </p:nvSpPr>
            <p:spPr>
              <a:xfrm>
                <a:off x="13318554" y="3131759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0"/>
                    </a:moveTo>
                    <a:cubicBezTo>
                      <a:pt x="405" y="215"/>
                      <a:pt x="0" y="762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2"/>
                      <a:pt x="2619" y="215"/>
                      <a:pt x="20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17"/>
              <p:cNvSpPr/>
              <p:nvPr/>
            </p:nvSpPr>
            <p:spPr>
              <a:xfrm>
                <a:off x="13390913" y="3121144"/>
                <a:ext cx="96507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17"/>
              <p:cNvSpPr/>
              <p:nvPr/>
            </p:nvSpPr>
            <p:spPr>
              <a:xfrm>
                <a:off x="13375437" y="3347866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17"/>
              <p:cNvSpPr/>
              <p:nvPr/>
            </p:nvSpPr>
            <p:spPr>
              <a:xfrm>
                <a:off x="13318554" y="3398023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17"/>
              <p:cNvSpPr/>
              <p:nvPr/>
            </p:nvSpPr>
            <p:spPr>
              <a:xfrm>
                <a:off x="13390913" y="3388381"/>
                <a:ext cx="96507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0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17"/>
              <p:cNvSpPr/>
              <p:nvPr/>
            </p:nvSpPr>
            <p:spPr>
              <a:xfrm>
                <a:off x="13375437" y="3615103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17"/>
              <p:cNvSpPr/>
              <p:nvPr/>
            </p:nvSpPr>
            <p:spPr>
              <a:xfrm>
                <a:off x="13318554" y="3665260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17"/>
              <p:cNvSpPr/>
              <p:nvPr/>
            </p:nvSpPr>
            <p:spPr>
              <a:xfrm>
                <a:off x="13390913" y="3654645"/>
                <a:ext cx="96507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17"/>
              <p:cNvSpPr/>
              <p:nvPr/>
            </p:nvSpPr>
            <p:spPr>
              <a:xfrm>
                <a:off x="13375437" y="3881367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17"/>
              <p:cNvSpPr/>
              <p:nvPr/>
            </p:nvSpPr>
            <p:spPr>
              <a:xfrm>
                <a:off x="13318554" y="3931525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17"/>
              <p:cNvSpPr/>
              <p:nvPr/>
            </p:nvSpPr>
            <p:spPr>
              <a:xfrm>
                <a:off x="13390913" y="3921882"/>
                <a:ext cx="96507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1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17"/>
              <p:cNvSpPr/>
              <p:nvPr/>
            </p:nvSpPr>
            <p:spPr>
              <a:xfrm>
                <a:off x="13375437" y="4148604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17"/>
              <p:cNvSpPr/>
              <p:nvPr/>
            </p:nvSpPr>
            <p:spPr>
              <a:xfrm>
                <a:off x="13387996" y="3164576"/>
                <a:ext cx="122598" cy="130296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608" extrusionOk="0">
                    <a:moveTo>
                      <a:pt x="1384" y="593"/>
                    </a:moveTo>
                    <a:cubicBezTo>
                      <a:pt x="1199" y="593"/>
                      <a:pt x="989" y="627"/>
                      <a:pt x="834" y="679"/>
                    </a:cubicBezTo>
                    <a:lnTo>
                      <a:pt x="881" y="869"/>
                    </a:lnTo>
                    <a:cubicBezTo>
                      <a:pt x="1060" y="822"/>
                      <a:pt x="1274" y="798"/>
                      <a:pt x="1465" y="798"/>
                    </a:cubicBezTo>
                    <a:lnTo>
                      <a:pt x="1465" y="596"/>
                    </a:lnTo>
                    <a:cubicBezTo>
                      <a:pt x="1439" y="594"/>
                      <a:pt x="1412" y="593"/>
                      <a:pt x="1384" y="593"/>
                    </a:cubicBezTo>
                    <a:close/>
                    <a:moveTo>
                      <a:pt x="822" y="1012"/>
                    </a:moveTo>
                    <a:cubicBezTo>
                      <a:pt x="750" y="1096"/>
                      <a:pt x="715" y="1191"/>
                      <a:pt x="715" y="1274"/>
                    </a:cubicBezTo>
                    <a:cubicBezTo>
                      <a:pt x="703" y="1405"/>
                      <a:pt x="786" y="1512"/>
                      <a:pt x="941" y="1548"/>
                    </a:cubicBezTo>
                    <a:cubicBezTo>
                      <a:pt x="1036" y="1572"/>
                      <a:pt x="1191" y="1584"/>
                      <a:pt x="1322" y="1584"/>
                    </a:cubicBezTo>
                    <a:cubicBezTo>
                      <a:pt x="1393" y="1584"/>
                      <a:pt x="1453" y="1584"/>
                      <a:pt x="1501" y="1572"/>
                    </a:cubicBezTo>
                    <a:lnTo>
                      <a:pt x="1512" y="1358"/>
                    </a:lnTo>
                    <a:cubicBezTo>
                      <a:pt x="1441" y="1358"/>
                      <a:pt x="1370" y="1369"/>
                      <a:pt x="1298" y="1369"/>
                    </a:cubicBezTo>
                    <a:cubicBezTo>
                      <a:pt x="1024" y="1369"/>
                      <a:pt x="929" y="1334"/>
                      <a:pt x="929" y="1238"/>
                    </a:cubicBezTo>
                    <a:cubicBezTo>
                      <a:pt x="929" y="1191"/>
                      <a:pt x="965" y="1143"/>
                      <a:pt x="1012" y="1084"/>
                    </a:cubicBezTo>
                    <a:lnTo>
                      <a:pt x="822" y="1012"/>
                    </a:lnTo>
                    <a:close/>
                    <a:moveTo>
                      <a:pt x="381" y="0"/>
                    </a:moveTo>
                    <a:cubicBezTo>
                      <a:pt x="369" y="107"/>
                      <a:pt x="358" y="226"/>
                      <a:pt x="346" y="334"/>
                    </a:cubicBezTo>
                    <a:lnTo>
                      <a:pt x="12" y="334"/>
                    </a:lnTo>
                    <a:lnTo>
                      <a:pt x="12" y="548"/>
                    </a:lnTo>
                    <a:lnTo>
                      <a:pt x="310" y="548"/>
                    </a:lnTo>
                    <a:cubicBezTo>
                      <a:pt x="250" y="905"/>
                      <a:pt x="143" y="1250"/>
                      <a:pt x="0" y="1524"/>
                    </a:cubicBezTo>
                    <a:lnTo>
                      <a:pt x="238" y="1608"/>
                    </a:lnTo>
                    <a:cubicBezTo>
                      <a:pt x="369" y="1310"/>
                      <a:pt x="477" y="905"/>
                      <a:pt x="548" y="536"/>
                    </a:cubicBezTo>
                    <a:cubicBezTo>
                      <a:pt x="715" y="524"/>
                      <a:pt x="893" y="488"/>
                      <a:pt x="1036" y="441"/>
                    </a:cubicBezTo>
                    <a:lnTo>
                      <a:pt x="989" y="226"/>
                    </a:lnTo>
                    <a:cubicBezTo>
                      <a:pt x="870" y="274"/>
                      <a:pt x="727" y="298"/>
                      <a:pt x="584" y="310"/>
                    </a:cubicBezTo>
                    <a:cubicBezTo>
                      <a:pt x="596" y="238"/>
                      <a:pt x="608" y="131"/>
                      <a:pt x="619" y="72"/>
                    </a:cubicBezTo>
                    <a:cubicBezTo>
                      <a:pt x="643" y="72"/>
                      <a:pt x="667" y="48"/>
                      <a:pt x="667" y="24"/>
                    </a:cubicBezTo>
                    <a:lnTo>
                      <a:pt x="3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17"/>
              <p:cNvSpPr/>
              <p:nvPr/>
            </p:nvSpPr>
            <p:spPr>
              <a:xfrm>
                <a:off x="13387996" y="3457824"/>
                <a:ext cx="100396" cy="111011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370" extrusionOk="0">
                    <a:moveTo>
                      <a:pt x="1131" y="1"/>
                    </a:moveTo>
                    <a:cubicBezTo>
                      <a:pt x="1024" y="13"/>
                      <a:pt x="893" y="36"/>
                      <a:pt x="786" y="36"/>
                    </a:cubicBezTo>
                    <a:cubicBezTo>
                      <a:pt x="655" y="48"/>
                      <a:pt x="405" y="48"/>
                      <a:pt x="215" y="48"/>
                    </a:cubicBezTo>
                    <a:lnTo>
                      <a:pt x="96" y="48"/>
                    </a:lnTo>
                    <a:cubicBezTo>
                      <a:pt x="96" y="96"/>
                      <a:pt x="108" y="215"/>
                      <a:pt x="108" y="263"/>
                    </a:cubicBezTo>
                    <a:cubicBezTo>
                      <a:pt x="149" y="266"/>
                      <a:pt x="200" y="268"/>
                      <a:pt x="254" y="268"/>
                    </a:cubicBezTo>
                    <a:cubicBezTo>
                      <a:pt x="384" y="268"/>
                      <a:pt x="528" y="259"/>
                      <a:pt x="596" y="251"/>
                    </a:cubicBezTo>
                    <a:lnTo>
                      <a:pt x="596" y="251"/>
                    </a:lnTo>
                    <a:cubicBezTo>
                      <a:pt x="524" y="298"/>
                      <a:pt x="429" y="358"/>
                      <a:pt x="369" y="406"/>
                    </a:cubicBezTo>
                    <a:lnTo>
                      <a:pt x="560" y="513"/>
                    </a:lnTo>
                    <a:cubicBezTo>
                      <a:pt x="667" y="417"/>
                      <a:pt x="893" y="275"/>
                      <a:pt x="1143" y="227"/>
                    </a:cubicBezTo>
                    <a:lnTo>
                      <a:pt x="1131" y="1"/>
                    </a:lnTo>
                    <a:close/>
                    <a:moveTo>
                      <a:pt x="167" y="608"/>
                    </a:moveTo>
                    <a:cubicBezTo>
                      <a:pt x="72" y="703"/>
                      <a:pt x="0" y="846"/>
                      <a:pt x="0" y="989"/>
                    </a:cubicBezTo>
                    <a:cubicBezTo>
                      <a:pt x="0" y="1144"/>
                      <a:pt x="108" y="1299"/>
                      <a:pt x="334" y="1346"/>
                    </a:cubicBezTo>
                    <a:cubicBezTo>
                      <a:pt x="405" y="1370"/>
                      <a:pt x="548" y="1370"/>
                      <a:pt x="703" y="1370"/>
                    </a:cubicBezTo>
                    <a:cubicBezTo>
                      <a:pt x="893" y="1370"/>
                      <a:pt x="1096" y="1358"/>
                      <a:pt x="1239" y="1334"/>
                    </a:cubicBezTo>
                    <a:lnTo>
                      <a:pt x="1227" y="1108"/>
                    </a:lnTo>
                    <a:cubicBezTo>
                      <a:pt x="1060" y="1144"/>
                      <a:pt x="846" y="1156"/>
                      <a:pt x="667" y="1156"/>
                    </a:cubicBezTo>
                    <a:cubicBezTo>
                      <a:pt x="489" y="1156"/>
                      <a:pt x="238" y="1156"/>
                      <a:pt x="238" y="941"/>
                    </a:cubicBezTo>
                    <a:cubicBezTo>
                      <a:pt x="238" y="870"/>
                      <a:pt x="286" y="775"/>
                      <a:pt x="369" y="691"/>
                    </a:cubicBezTo>
                    <a:lnTo>
                      <a:pt x="167" y="608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17"/>
              <p:cNvSpPr/>
              <p:nvPr/>
            </p:nvSpPr>
            <p:spPr>
              <a:xfrm>
                <a:off x="13379326" y="3704803"/>
                <a:ext cx="138966" cy="137103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2" extrusionOk="0">
                    <a:moveTo>
                      <a:pt x="72" y="382"/>
                    </a:moveTo>
                    <a:cubicBezTo>
                      <a:pt x="72" y="537"/>
                      <a:pt x="60" y="727"/>
                      <a:pt x="0" y="822"/>
                    </a:cubicBezTo>
                    <a:lnTo>
                      <a:pt x="143" y="882"/>
                    </a:lnTo>
                    <a:cubicBezTo>
                      <a:pt x="203" y="763"/>
                      <a:pt x="226" y="560"/>
                      <a:pt x="215" y="394"/>
                    </a:cubicBezTo>
                    <a:lnTo>
                      <a:pt x="72" y="382"/>
                    </a:lnTo>
                    <a:close/>
                    <a:moveTo>
                      <a:pt x="1322" y="798"/>
                    </a:moveTo>
                    <a:lnTo>
                      <a:pt x="1322" y="965"/>
                    </a:lnTo>
                    <a:lnTo>
                      <a:pt x="977" y="965"/>
                    </a:lnTo>
                    <a:lnTo>
                      <a:pt x="977" y="798"/>
                    </a:lnTo>
                    <a:close/>
                    <a:moveTo>
                      <a:pt x="262" y="1"/>
                    </a:moveTo>
                    <a:lnTo>
                      <a:pt x="262" y="620"/>
                    </a:lnTo>
                    <a:cubicBezTo>
                      <a:pt x="262" y="941"/>
                      <a:pt x="238" y="1287"/>
                      <a:pt x="12" y="1537"/>
                    </a:cubicBezTo>
                    <a:cubicBezTo>
                      <a:pt x="48" y="1572"/>
                      <a:pt x="119" y="1644"/>
                      <a:pt x="155" y="1691"/>
                    </a:cubicBezTo>
                    <a:cubicBezTo>
                      <a:pt x="274" y="1549"/>
                      <a:pt x="345" y="1394"/>
                      <a:pt x="393" y="1239"/>
                    </a:cubicBezTo>
                    <a:cubicBezTo>
                      <a:pt x="441" y="1310"/>
                      <a:pt x="500" y="1394"/>
                      <a:pt x="524" y="1453"/>
                    </a:cubicBezTo>
                    <a:lnTo>
                      <a:pt x="667" y="1310"/>
                    </a:lnTo>
                    <a:cubicBezTo>
                      <a:pt x="631" y="1263"/>
                      <a:pt x="500" y="1072"/>
                      <a:pt x="441" y="1001"/>
                    </a:cubicBezTo>
                    <a:cubicBezTo>
                      <a:pt x="453" y="894"/>
                      <a:pt x="453" y="787"/>
                      <a:pt x="453" y="679"/>
                    </a:cubicBezTo>
                    <a:cubicBezTo>
                      <a:pt x="488" y="691"/>
                      <a:pt x="560" y="727"/>
                      <a:pt x="560" y="727"/>
                    </a:cubicBezTo>
                    <a:cubicBezTo>
                      <a:pt x="607" y="644"/>
                      <a:pt x="667" y="489"/>
                      <a:pt x="703" y="394"/>
                    </a:cubicBezTo>
                    <a:cubicBezTo>
                      <a:pt x="715" y="394"/>
                      <a:pt x="738" y="394"/>
                      <a:pt x="738" y="370"/>
                    </a:cubicBezTo>
                    <a:lnTo>
                      <a:pt x="707" y="358"/>
                    </a:lnTo>
                    <a:lnTo>
                      <a:pt x="1048" y="358"/>
                    </a:lnTo>
                    <a:lnTo>
                      <a:pt x="1048" y="525"/>
                    </a:lnTo>
                    <a:lnTo>
                      <a:pt x="1250" y="525"/>
                    </a:lnTo>
                    <a:lnTo>
                      <a:pt x="1250" y="358"/>
                    </a:lnTo>
                    <a:lnTo>
                      <a:pt x="1631" y="358"/>
                    </a:lnTo>
                    <a:lnTo>
                      <a:pt x="1631" y="179"/>
                    </a:lnTo>
                    <a:lnTo>
                      <a:pt x="1250" y="179"/>
                    </a:lnTo>
                    <a:lnTo>
                      <a:pt x="1250" y="48"/>
                    </a:lnTo>
                    <a:cubicBezTo>
                      <a:pt x="1286" y="36"/>
                      <a:pt x="1298" y="36"/>
                      <a:pt x="1298" y="13"/>
                    </a:cubicBezTo>
                    <a:lnTo>
                      <a:pt x="1048" y="1"/>
                    </a:lnTo>
                    <a:lnTo>
                      <a:pt x="1048" y="179"/>
                    </a:lnTo>
                    <a:lnTo>
                      <a:pt x="691" y="179"/>
                    </a:lnTo>
                    <a:lnTo>
                      <a:pt x="691" y="352"/>
                    </a:lnTo>
                    <a:lnTo>
                      <a:pt x="691" y="352"/>
                    </a:lnTo>
                    <a:lnTo>
                      <a:pt x="548" y="298"/>
                    </a:lnTo>
                    <a:cubicBezTo>
                      <a:pt x="536" y="394"/>
                      <a:pt x="488" y="525"/>
                      <a:pt x="453" y="632"/>
                    </a:cubicBezTo>
                    <a:lnTo>
                      <a:pt x="453" y="48"/>
                    </a:lnTo>
                    <a:cubicBezTo>
                      <a:pt x="488" y="36"/>
                      <a:pt x="500" y="36"/>
                      <a:pt x="500" y="13"/>
                    </a:cubicBezTo>
                    <a:cubicBezTo>
                      <a:pt x="429" y="13"/>
                      <a:pt x="357" y="13"/>
                      <a:pt x="262" y="1"/>
                    </a:cubicBezTo>
                    <a:close/>
                    <a:moveTo>
                      <a:pt x="786" y="429"/>
                    </a:moveTo>
                    <a:lnTo>
                      <a:pt x="786" y="620"/>
                    </a:lnTo>
                    <a:lnTo>
                      <a:pt x="619" y="620"/>
                    </a:lnTo>
                    <a:lnTo>
                      <a:pt x="619" y="798"/>
                    </a:lnTo>
                    <a:lnTo>
                      <a:pt x="786" y="798"/>
                    </a:lnTo>
                    <a:lnTo>
                      <a:pt x="786" y="965"/>
                    </a:lnTo>
                    <a:lnTo>
                      <a:pt x="631" y="965"/>
                    </a:lnTo>
                    <a:lnTo>
                      <a:pt x="631" y="1144"/>
                    </a:lnTo>
                    <a:lnTo>
                      <a:pt x="834" y="1144"/>
                    </a:lnTo>
                    <a:cubicBezTo>
                      <a:pt x="822" y="1346"/>
                      <a:pt x="774" y="1465"/>
                      <a:pt x="524" y="1525"/>
                    </a:cubicBezTo>
                    <a:cubicBezTo>
                      <a:pt x="560" y="1560"/>
                      <a:pt x="607" y="1644"/>
                      <a:pt x="631" y="1691"/>
                    </a:cubicBezTo>
                    <a:cubicBezTo>
                      <a:pt x="953" y="1584"/>
                      <a:pt x="1012" y="1406"/>
                      <a:pt x="1036" y="1168"/>
                    </a:cubicBezTo>
                    <a:cubicBezTo>
                      <a:pt x="1048" y="1156"/>
                      <a:pt x="1072" y="1156"/>
                      <a:pt x="1072" y="1144"/>
                    </a:cubicBezTo>
                    <a:lnTo>
                      <a:pt x="1191" y="1144"/>
                    </a:lnTo>
                    <a:lnTo>
                      <a:pt x="1191" y="1441"/>
                    </a:lnTo>
                    <a:cubicBezTo>
                      <a:pt x="1191" y="1608"/>
                      <a:pt x="1227" y="1668"/>
                      <a:pt x="1381" y="1668"/>
                    </a:cubicBezTo>
                    <a:lnTo>
                      <a:pt x="1524" y="1668"/>
                    </a:lnTo>
                    <a:cubicBezTo>
                      <a:pt x="1643" y="1668"/>
                      <a:pt x="1691" y="1608"/>
                      <a:pt x="1715" y="1394"/>
                    </a:cubicBezTo>
                    <a:cubicBezTo>
                      <a:pt x="1655" y="1370"/>
                      <a:pt x="1572" y="1346"/>
                      <a:pt x="1536" y="1310"/>
                    </a:cubicBezTo>
                    <a:cubicBezTo>
                      <a:pt x="1536" y="1465"/>
                      <a:pt x="1524" y="1489"/>
                      <a:pt x="1500" y="1489"/>
                    </a:cubicBezTo>
                    <a:lnTo>
                      <a:pt x="1417" y="1489"/>
                    </a:lnTo>
                    <a:cubicBezTo>
                      <a:pt x="1393" y="1489"/>
                      <a:pt x="1381" y="1489"/>
                      <a:pt x="1381" y="1441"/>
                    </a:cubicBezTo>
                    <a:lnTo>
                      <a:pt x="1381" y="1168"/>
                    </a:lnTo>
                    <a:cubicBezTo>
                      <a:pt x="1405" y="1156"/>
                      <a:pt x="1429" y="1156"/>
                      <a:pt x="1429" y="1144"/>
                    </a:cubicBezTo>
                    <a:lnTo>
                      <a:pt x="1691" y="1144"/>
                    </a:lnTo>
                    <a:lnTo>
                      <a:pt x="1691" y="965"/>
                    </a:lnTo>
                    <a:lnTo>
                      <a:pt x="1524" y="965"/>
                    </a:lnTo>
                    <a:lnTo>
                      <a:pt x="1524" y="798"/>
                    </a:lnTo>
                    <a:lnTo>
                      <a:pt x="1703" y="798"/>
                    </a:lnTo>
                    <a:lnTo>
                      <a:pt x="1703" y="620"/>
                    </a:lnTo>
                    <a:lnTo>
                      <a:pt x="1524" y="620"/>
                    </a:lnTo>
                    <a:lnTo>
                      <a:pt x="1524" y="477"/>
                    </a:lnTo>
                    <a:cubicBezTo>
                      <a:pt x="1548" y="465"/>
                      <a:pt x="1560" y="465"/>
                      <a:pt x="1572" y="441"/>
                    </a:cubicBezTo>
                    <a:lnTo>
                      <a:pt x="1322" y="429"/>
                    </a:lnTo>
                    <a:lnTo>
                      <a:pt x="1322" y="620"/>
                    </a:lnTo>
                    <a:lnTo>
                      <a:pt x="977" y="620"/>
                    </a:lnTo>
                    <a:lnTo>
                      <a:pt x="977" y="477"/>
                    </a:lnTo>
                    <a:cubicBezTo>
                      <a:pt x="1012" y="465"/>
                      <a:pt x="1024" y="465"/>
                      <a:pt x="1024" y="441"/>
                    </a:cubicBezTo>
                    <a:lnTo>
                      <a:pt x="786" y="429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17"/>
              <p:cNvSpPr/>
              <p:nvPr/>
            </p:nvSpPr>
            <p:spPr>
              <a:xfrm>
                <a:off x="13378354" y="3976902"/>
                <a:ext cx="116764" cy="129324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1596" extrusionOk="0">
                    <a:moveTo>
                      <a:pt x="524" y="0"/>
                    </a:moveTo>
                    <a:lnTo>
                      <a:pt x="524" y="0"/>
                    </a:lnTo>
                    <a:cubicBezTo>
                      <a:pt x="536" y="84"/>
                      <a:pt x="548" y="191"/>
                      <a:pt x="560" y="262"/>
                    </a:cubicBezTo>
                    <a:lnTo>
                      <a:pt x="107" y="262"/>
                    </a:lnTo>
                    <a:lnTo>
                      <a:pt x="107" y="453"/>
                    </a:lnTo>
                    <a:lnTo>
                      <a:pt x="393" y="453"/>
                    </a:lnTo>
                    <a:cubicBezTo>
                      <a:pt x="465" y="453"/>
                      <a:pt x="536" y="453"/>
                      <a:pt x="596" y="441"/>
                    </a:cubicBezTo>
                    <a:cubicBezTo>
                      <a:pt x="608" y="500"/>
                      <a:pt x="631" y="572"/>
                      <a:pt x="643" y="619"/>
                    </a:cubicBezTo>
                    <a:cubicBezTo>
                      <a:pt x="512" y="631"/>
                      <a:pt x="369" y="631"/>
                      <a:pt x="238" y="631"/>
                    </a:cubicBezTo>
                    <a:cubicBezTo>
                      <a:pt x="155" y="631"/>
                      <a:pt x="72" y="619"/>
                      <a:pt x="0" y="619"/>
                    </a:cubicBezTo>
                    <a:lnTo>
                      <a:pt x="0" y="810"/>
                    </a:lnTo>
                    <a:lnTo>
                      <a:pt x="334" y="810"/>
                    </a:lnTo>
                    <a:cubicBezTo>
                      <a:pt x="441" y="810"/>
                      <a:pt x="584" y="810"/>
                      <a:pt x="715" y="798"/>
                    </a:cubicBezTo>
                    <a:cubicBezTo>
                      <a:pt x="738" y="858"/>
                      <a:pt x="786" y="905"/>
                      <a:pt x="810" y="941"/>
                    </a:cubicBezTo>
                    <a:lnTo>
                      <a:pt x="655" y="941"/>
                    </a:lnTo>
                    <a:lnTo>
                      <a:pt x="703" y="1108"/>
                    </a:lnTo>
                    <a:cubicBezTo>
                      <a:pt x="738" y="1096"/>
                      <a:pt x="774" y="1096"/>
                      <a:pt x="798" y="1096"/>
                    </a:cubicBezTo>
                    <a:cubicBezTo>
                      <a:pt x="941" y="1096"/>
                      <a:pt x="989" y="1119"/>
                      <a:pt x="1084" y="1179"/>
                    </a:cubicBezTo>
                    <a:lnTo>
                      <a:pt x="1203" y="1000"/>
                    </a:lnTo>
                    <a:cubicBezTo>
                      <a:pt x="1096" y="953"/>
                      <a:pt x="989" y="858"/>
                      <a:pt x="941" y="774"/>
                    </a:cubicBezTo>
                    <a:cubicBezTo>
                      <a:pt x="1119" y="762"/>
                      <a:pt x="1310" y="727"/>
                      <a:pt x="1441" y="679"/>
                    </a:cubicBezTo>
                    <a:lnTo>
                      <a:pt x="1393" y="488"/>
                    </a:lnTo>
                    <a:cubicBezTo>
                      <a:pt x="1250" y="536"/>
                      <a:pt x="1060" y="584"/>
                      <a:pt x="869" y="608"/>
                    </a:cubicBezTo>
                    <a:cubicBezTo>
                      <a:pt x="858" y="560"/>
                      <a:pt x="834" y="488"/>
                      <a:pt x="822" y="429"/>
                    </a:cubicBezTo>
                    <a:cubicBezTo>
                      <a:pt x="977" y="417"/>
                      <a:pt x="1143" y="393"/>
                      <a:pt x="1274" y="346"/>
                    </a:cubicBezTo>
                    <a:lnTo>
                      <a:pt x="1239" y="155"/>
                    </a:lnTo>
                    <a:cubicBezTo>
                      <a:pt x="1119" y="191"/>
                      <a:pt x="929" y="227"/>
                      <a:pt x="786" y="238"/>
                    </a:cubicBezTo>
                    <a:cubicBezTo>
                      <a:pt x="774" y="179"/>
                      <a:pt x="762" y="107"/>
                      <a:pt x="762" y="60"/>
                    </a:cubicBezTo>
                    <a:cubicBezTo>
                      <a:pt x="786" y="48"/>
                      <a:pt x="810" y="36"/>
                      <a:pt x="810" y="12"/>
                    </a:cubicBezTo>
                    <a:lnTo>
                      <a:pt x="524" y="0"/>
                    </a:lnTo>
                    <a:close/>
                    <a:moveTo>
                      <a:pt x="369" y="1000"/>
                    </a:moveTo>
                    <a:cubicBezTo>
                      <a:pt x="262" y="1060"/>
                      <a:pt x="179" y="1167"/>
                      <a:pt x="179" y="1286"/>
                    </a:cubicBezTo>
                    <a:cubicBezTo>
                      <a:pt x="179" y="1489"/>
                      <a:pt x="393" y="1596"/>
                      <a:pt x="703" y="1596"/>
                    </a:cubicBezTo>
                    <a:lnTo>
                      <a:pt x="834" y="1596"/>
                    </a:lnTo>
                    <a:cubicBezTo>
                      <a:pt x="965" y="1596"/>
                      <a:pt x="1048" y="1596"/>
                      <a:pt x="1119" y="1584"/>
                    </a:cubicBezTo>
                    <a:lnTo>
                      <a:pt x="1131" y="1381"/>
                    </a:lnTo>
                    <a:lnTo>
                      <a:pt x="1131" y="1381"/>
                    </a:lnTo>
                    <a:cubicBezTo>
                      <a:pt x="1024" y="1393"/>
                      <a:pt x="858" y="1405"/>
                      <a:pt x="738" y="1405"/>
                    </a:cubicBezTo>
                    <a:cubicBezTo>
                      <a:pt x="608" y="1405"/>
                      <a:pt x="405" y="1393"/>
                      <a:pt x="405" y="1274"/>
                    </a:cubicBezTo>
                    <a:cubicBezTo>
                      <a:pt x="405" y="1227"/>
                      <a:pt x="441" y="1167"/>
                      <a:pt x="524" y="1131"/>
                    </a:cubicBezTo>
                    <a:lnTo>
                      <a:pt x="369" y="100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17"/>
              <p:cNvSpPr/>
              <p:nvPr/>
            </p:nvSpPr>
            <p:spPr>
              <a:xfrm>
                <a:off x="13424622" y="4199734"/>
                <a:ext cx="49266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1"/>
                    </a:moveTo>
                    <a:cubicBezTo>
                      <a:pt x="132" y="1"/>
                      <a:pt x="1" y="143"/>
                      <a:pt x="1" y="310"/>
                    </a:cubicBezTo>
                    <a:cubicBezTo>
                      <a:pt x="1" y="477"/>
                      <a:pt x="132" y="620"/>
                      <a:pt x="310" y="620"/>
                    </a:cubicBezTo>
                    <a:cubicBezTo>
                      <a:pt x="477" y="620"/>
                      <a:pt x="608" y="477"/>
                      <a:pt x="608" y="310"/>
                    </a:cubicBezTo>
                    <a:cubicBezTo>
                      <a:pt x="608" y="143"/>
                      <a:pt x="477" y="1"/>
                      <a:pt x="3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17"/>
              <p:cNvSpPr/>
              <p:nvPr/>
            </p:nvSpPr>
            <p:spPr>
              <a:xfrm>
                <a:off x="13428511" y="4237332"/>
                <a:ext cx="41568" cy="109147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347" extrusionOk="0">
                    <a:moveTo>
                      <a:pt x="96" y="1"/>
                    </a:moveTo>
                    <a:lnTo>
                      <a:pt x="0" y="1346"/>
                    </a:lnTo>
                    <a:lnTo>
                      <a:pt x="512" y="134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17"/>
              <p:cNvSpPr/>
              <p:nvPr/>
            </p:nvSpPr>
            <p:spPr>
              <a:xfrm>
                <a:off x="14834139" y="1891109"/>
                <a:ext cx="1001531" cy="3121033"/>
              </a:xfrm>
              <a:custGeom>
                <a:avLst/>
                <a:gdLst/>
                <a:ahLst/>
                <a:cxnLst/>
                <a:rect l="l" t="t" r="r" b="b"/>
                <a:pathLst>
                  <a:path w="12360" h="38517" extrusionOk="0">
                    <a:moveTo>
                      <a:pt x="11859" y="0"/>
                    </a:moveTo>
                    <a:cubicBezTo>
                      <a:pt x="11443" y="1726"/>
                      <a:pt x="10514" y="3036"/>
                      <a:pt x="9169" y="3834"/>
                    </a:cubicBezTo>
                    <a:cubicBezTo>
                      <a:pt x="9130" y="3859"/>
                      <a:pt x="9090" y="3871"/>
                      <a:pt x="9052" y="3871"/>
                    </a:cubicBezTo>
                    <a:cubicBezTo>
                      <a:pt x="8912" y="3871"/>
                      <a:pt x="8794" y="3719"/>
                      <a:pt x="8859" y="3560"/>
                    </a:cubicBezTo>
                    <a:cubicBezTo>
                      <a:pt x="9359" y="2441"/>
                      <a:pt x="9716" y="1298"/>
                      <a:pt x="9943" y="179"/>
                    </a:cubicBezTo>
                    <a:lnTo>
                      <a:pt x="9550" y="95"/>
                    </a:lnTo>
                    <a:cubicBezTo>
                      <a:pt x="9133" y="2191"/>
                      <a:pt x="8204" y="4370"/>
                      <a:pt x="6871" y="6382"/>
                    </a:cubicBezTo>
                    <a:cubicBezTo>
                      <a:pt x="6785" y="6506"/>
                      <a:pt x="6657" y="6563"/>
                      <a:pt x="6531" y="6563"/>
                    </a:cubicBezTo>
                    <a:cubicBezTo>
                      <a:pt x="6343" y="6563"/>
                      <a:pt x="6161" y="6436"/>
                      <a:pt x="6133" y="6215"/>
                    </a:cubicBezTo>
                    <a:cubicBezTo>
                      <a:pt x="5990" y="5322"/>
                      <a:pt x="5775" y="4465"/>
                      <a:pt x="5442" y="3715"/>
                    </a:cubicBezTo>
                    <a:lnTo>
                      <a:pt x="5085" y="3870"/>
                    </a:lnTo>
                    <a:cubicBezTo>
                      <a:pt x="5823" y="5596"/>
                      <a:pt x="6013" y="7906"/>
                      <a:pt x="5871" y="9906"/>
                    </a:cubicBezTo>
                    <a:cubicBezTo>
                      <a:pt x="5864" y="10070"/>
                      <a:pt x="5734" y="10158"/>
                      <a:pt x="5603" y="10158"/>
                    </a:cubicBezTo>
                    <a:cubicBezTo>
                      <a:pt x="5497" y="10158"/>
                      <a:pt x="5389" y="10100"/>
                      <a:pt x="5347" y="9977"/>
                    </a:cubicBezTo>
                    <a:cubicBezTo>
                      <a:pt x="4716" y="8192"/>
                      <a:pt x="3942" y="6489"/>
                      <a:pt x="3037" y="4893"/>
                    </a:cubicBezTo>
                    <a:lnTo>
                      <a:pt x="2692" y="5096"/>
                    </a:lnTo>
                    <a:cubicBezTo>
                      <a:pt x="3442" y="6429"/>
                      <a:pt x="4073" y="7834"/>
                      <a:pt x="4585" y="9299"/>
                    </a:cubicBezTo>
                    <a:cubicBezTo>
                      <a:pt x="4311" y="9073"/>
                      <a:pt x="4001" y="8882"/>
                      <a:pt x="3704" y="8703"/>
                    </a:cubicBezTo>
                    <a:cubicBezTo>
                      <a:pt x="3085" y="8346"/>
                      <a:pt x="2430" y="8001"/>
                      <a:pt x="2013" y="7418"/>
                    </a:cubicBezTo>
                    <a:cubicBezTo>
                      <a:pt x="1525" y="6763"/>
                      <a:pt x="1406" y="5894"/>
                      <a:pt x="1322" y="5072"/>
                    </a:cubicBezTo>
                    <a:cubicBezTo>
                      <a:pt x="1227" y="5084"/>
                      <a:pt x="1120" y="5096"/>
                      <a:pt x="1013" y="5096"/>
                    </a:cubicBezTo>
                    <a:cubicBezTo>
                      <a:pt x="1072" y="5703"/>
                      <a:pt x="1180" y="6287"/>
                      <a:pt x="1322" y="6870"/>
                    </a:cubicBezTo>
                    <a:cubicBezTo>
                      <a:pt x="703" y="6322"/>
                      <a:pt x="322" y="5501"/>
                      <a:pt x="298" y="4667"/>
                    </a:cubicBezTo>
                    <a:cubicBezTo>
                      <a:pt x="215" y="4691"/>
                      <a:pt x="120" y="4703"/>
                      <a:pt x="37" y="4727"/>
                    </a:cubicBezTo>
                    <a:cubicBezTo>
                      <a:pt x="1" y="5691"/>
                      <a:pt x="441" y="6668"/>
                      <a:pt x="1203" y="7263"/>
                    </a:cubicBezTo>
                    <a:cubicBezTo>
                      <a:pt x="1275" y="7322"/>
                      <a:pt x="1358" y="7382"/>
                      <a:pt x="1430" y="7465"/>
                    </a:cubicBezTo>
                    <a:cubicBezTo>
                      <a:pt x="1501" y="7525"/>
                      <a:pt x="1549" y="7608"/>
                      <a:pt x="1596" y="7691"/>
                    </a:cubicBezTo>
                    <a:cubicBezTo>
                      <a:pt x="2013" y="8311"/>
                      <a:pt x="2537" y="8846"/>
                      <a:pt x="3156" y="9251"/>
                    </a:cubicBezTo>
                    <a:cubicBezTo>
                      <a:pt x="3477" y="9454"/>
                      <a:pt x="3823" y="9632"/>
                      <a:pt x="4132" y="9858"/>
                    </a:cubicBezTo>
                    <a:cubicBezTo>
                      <a:pt x="4501" y="10132"/>
                      <a:pt x="4799" y="10478"/>
                      <a:pt x="5073" y="10847"/>
                    </a:cubicBezTo>
                    <a:cubicBezTo>
                      <a:pt x="5430" y="12109"/>
                      <a:pt x="5704" y="13406"/>
                      <a:pt x="5918" y="14740"/>
                    </a:cubicBezTo>
                    <a:cubicBezTo>
                      <a:pt x="5073" y="13978"/>
                      <a:pt x="4120" y="13347"/>
                      <a:pt x="3096" y="12859"/>
                    </a:cubicBezTo>
                    <a:cubicBezTo>
                      <a:pt x="3073" y="12966"/>
                      <a:pt x="3049" y="13073"/>
                      <a:pt x="3013" y="13180"/>
                    </a:cubicBezTo>
                    <a:cubicBezTo>
                      <a:pt x="3370" y="13371"/>
                      <a:pt x="3704" y="13573"/>
                      <a:pt x="4037" y="13799"/>
                    </a:cubicBezTo>
                    <a:cubicBezTo>
                      <a:pt x="3715" y="13870"/>
                      <a:pt x="3387" y="13904"/>
                      <a:pt x="3059" y="13904"/>
                    </a:cubicBezTo>
                    <a:cubicBezTo>
                      <a:pt x="2335" y="13904"/>
                      <a:pt x="1613" y="13735"/>
                      <a:pt x="965" y="13406"/>
                    </a:cubicBezTo>
                    <a:cubicBezTo>
                      <a:pt x="953" y="13490"/>
                      <a:pt x="763" y="13680"/>
                      <a:pt x="751" y="13752"/>
                    </a:cubicBezTo>
                    <a:cubicBezTo>
                      <a:pt x="1573" y="14079"/>
                      <a:pt x="2443" y="14353"/>
                      <a:pt x="3376" y="14353"/>
                    </a:cubicBezTo>
                    <a:cubicBezTo>
                      <a:pt x="3767" y="14353"/>
                      <a:pt x="4170" y="14305"/>
                      <a:pt x="4585" y="14192"/>
                    </a:cubicBezTo>
                    <a:cubicBezTo>
                      <a:pt x="4763" y="14323"/>
                      <a:pt x="4942" y="14466"/>
                      <a:pt x="5121" y="14597"/>
                    </a:cubicBezTo>
                    <a:cubicBezTo>
                      <a:pt x="5394" y="14835"/>
                      <a:pt x="5668" y="15073"/>
                      <a:pt x="5883" y="15359"/>
                    </a:cubicBezTo>
                    <a:cubicBezTo>
                      <a:pt x="5942" y="15442"/>
                      <a:pt x="5990" y="15526"/>
                      <a:pt x="6037" y="15609"/>
                    </a:cubicBezTo>
                    <a:cubicBezTo>
                      <a:pt x="6371" y="18097"/>
                      <a:pt x="6454" y="35945"/>
                      <a:pt x="6359" y="38505"/>
                    </a:cubicBezTo>
                    <a:lnTo>
                      <a:pt x="7335" y="38517"/>
                    </a:lnTo>
                    <a:cubicBezTo>
                      <a:pt x="7371" y="37671"/>
                      <a:pt x="7371" y="31992"/>
                      <a:pt x="7347" y="26920"/>
                    </a:cubicBezTo>
                    <a:cubicBezTo>
                      <a:pt x="8169" y="24634"/>
                      <a:pt x="9871" y="22884"/>
                      <a:pt x="11955" y="21622"/>
                    </a:cubicBezTo>
                    <a:cubicBezTo>
                      <a:pt x="11919" y="21586"/>
                      <a:pt x="11800" y="21276"/>
                      <a:pt x="11752" y="21229"/>
                    </a:cubicBezTo>
                    <a:cubicBezTo>
                      <a:pt x="11014" y="21610"/>
                      <a:pt x="10312" y="22062"/>
                      <a:pt x="9645" y="22574"/>
                    </a:cubicBezTo>
                    <a:cubicBezTo>
                      <a:pt x="9728" y="21872"/>
                      <a:pt x="9764" y="21157"/>
                      <a:pt x="9752" y="20443"/>
                    </a:cubicBezTo>
                    <a:lnTo>
                      <a:pt x="9752" y="20443"/>
                    </a:lnTo>
                    <a:cubicBezTo>
                      <a:pt x="9681" y="20455"/>
                      <a:pt x="9395" y="20479"/>
                      <a:pt x="9312" y="20491"/>
                    </a:cubicBezTo>
                    <a:cubicBezTo>
                      <a:pt x="9395" y="21336"/>
                      <a:pt x="9216" y="22384"/>
                      <a:pt x="8907" y="23170"/>
                    </a:cubicBezTo>
                    <a:cubicBezTo>
                      <a:pt x="8585" y="23443"/>
                      <a:pt x="8550" y="23527"/>
                      <a:pt x="8252" y="23836"/>
                    </a:cubicBezTo>
                    <a:cubicBezTo>
                      <a:pt x="7907" y="24205"/>
                      <a:pt x="7573" y="24598"/>
                      <a:pt x="7335" y="25039"/>
                    </a:cubicBezTo>
                    <a:cubicBezTo>
                      <a:pt x="7311" y="21884"/>
                      <a:pt x="7276" y="19264"/>
                      <a:pt x="7228" y="18717"/>
                    </a:cubicBezTo>
                    <a:cubicBezTo>
                      <a:pt x="7799" y="17883"/>
                      <a:pt x="8633" y="17121"/>
                      <a:pt x="9716" y="16419"/>
                    </a:cubicBezTo>
                    <a:cubicBezTo>
                      <a:pt x="10752" y="15764"/>
                      <a:pt x="11812" y="15026"/>
                      <a:pt x="12360" y="13895"/>
                    </a:cubicBezTo>
                    <a:lnTo>
                      <a:pt x="11990" y="13716"/>
                    </a:lnTo>
                    <a:cubicBezTo>
                      <a:pt x="11490" y="14752"/>
                      <a:pt x="10490" y="15454"/>
                      <a:pt x="9502" y="16085"/>
                    </a:cubicBezTo>
                    <a:cubicBezTo>
                      <a:pt x="9442" y="16121"/>
                      <a:pt x="9395" y="16157"/>
                      <a:pt x="9347" y="16192"/>
                    </a:cubicBezTo>
                    <a:cubicBezTo>
                      <a:pt x="9740" y="15085"/>
                      <a:pt x="9978" y="13942"/>
                      <a:pt x="10074" y="12775"/>
                    </a:cubicBezTo>
                    <a:lnTo>
                      <a:pt x="9669" y="12752"/>
                    </a:lnTo>
                    <a:cubicBezTo>
                      <a:pt x="9573" y="14061"/>
                      <a:pt x="9276" y="15335"/>
                      <a:pt x="8776" y="16550"/>
                    </a:cubicBezTo>
                    <a:lnTo>
                      <a:pt x="8811" y="16562"/>
                    </a:lnTo>
                    <a:cubicBezTo>
                      <a:pt x="8347" y="16907"/>
                      <a:pt x="7930" y="17276"/>
                      <a:pt x="7585" y="17645"/>
                    </a:cubicBezTo>
                    <a:cubicBezTo>
                      <a:pt x="7528" y="17707"/>
                      <a:pt x="7456" y="17734"/>
                      <a:pt x="7385" y="17734"/>
                    </a:cubicBezTo>
                    <a:cubicBezTo>
                      <a:pt x="7251" y="17734"/>
                      <a:pt x="7120" y="17634"/>
                      <a:pt x="7097" y="17478"/>
                    </a:cubicBezTo>
                    <a:cubicBezTo>
                      <a:pt x="6906" y="15907"/>
                      <a:pt x="6609" y="14347"/>
                      <a:pt x="6216" y="12823"/>
                    </a:cubicBezTo>
                    <a:cubicBezTo>
                      <a:pt x="6085" y="12311"/>
                      <a:pt x="6061" y="11775"/>
                      <a:pt x="6133" y="11251"/>
                    </a:cubicBezTo>
                    <a:cubicBezTo>
                      <a:pt x="6252" y="10430"/>
                      <a:pt x="6323" y="9501"/>
                      <a:pt x="6311" y="8549"/>
                    </a:cubicBezTo>
                    <a:cubicBezTo>
                      <a:pt x="6311" y="8108"/>
                      <a:pt x="6442" y="7668"/>
                      <a:pt x="6704" y="7310"/>
                    </a:cubicBezTo>
                    <a:cubicBezTo>
                      <a:pt x="7323" y="6453"/>
                      <a:pt x="7883" y="5560"/>
                      <a:pt x="8347" y="4643"/>
                    </a:cubicBezTo>
                    <a:lnTo>
                      <a:pt x="8359" y="4679"/>
                    </a:lnTo>
                    <a:cubicBezTo>
                      <a:pt x="10324" y="3929"/>
                      <a:pt x="11705" y="2298"/>
                      <a:pt x="12252" y="95"/>
                    </a:cubicBezTo>
                    <a:lnTo>
                      <a:pt x="1185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17"/>
              <p:cNvSpPr/>
              <p:nvPr/>
            </p:nvSpPr>
            <p:spPr>
              <a:xfrm>
                <a:off x="15276968" y="4985077"/>
                <a:ext cx="245116" cy="65634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810" extrusionOk="0">
                    <a:moveTo>
                      <a:pt x="275" y="0"/>
                    </a:moveTo>
                    <a:lnTo>
                      <a:pt x="1" y="810"/>
                    </a:lnTo>
                    <a:lnTo>
                      <a:pt x="3025" y="810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17"/>
              <p:cNvSpPr/>
              <p:nvPr/>
            </p:nvSpPr>
            <p:spPr>
              <a:xfrm>
                <a:off x="15204608" y="1273822"/>
                <a:ext cx="1188710" cy="773674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9548" extrusionOk="0">
                    <a:moveTo>
                      <a:pt x="7199" y="1"/>
                    </a:moveTo>
                    <a:cubicBezTo>
                      <a:pt x="7051" y="1"/>
                      <a:pt x="6900" y="21"/>
                      <a:pt x="6764" y="34"/>
                    </a:cubicBezTo>
                    <a:cubicBezTo>
                      <a:pt x="6339" y="81"/>
                      <a:pt x="6288" y="653"/>
                      <a:pt x="5883" y="653"/>
                    </a:cubicBezTo>
                    <a:cubicBezTo>
                      <a:pt x="5879" y="653"/>
                      <a:pt x="5875" y="653"/>
                      <a:pt x="5871" y="653"/>
                    </a:cubicBezTo>
                    <a:cubicBezTo>
                      <a:pt x="5717" y="653"/>
                      <a:pt x="5563" y="592"/>
                      <a:pt x="5409" y="592"/>
                    </a:cubicBezTo>
                    <a:cubicBezTo>
                      <a:pt x="5396" y="592"/>
                      <a:pt x="5383" y="592"/>
                      <a:pt x="5371" y="593"/>
                    </a:cubicBezTo>
                    <a:cubicBezTo>
                      <a:pt x="5168" y="593"/>
                      <a:pt x="4954" y="629"/>
                      <a:pt x="4751" y="629"/>
                    </a:cubicBezTo>
                    <a:cubicBezTo>
                      <a:pt x="4323" y="653"/>
                      <a:pt x="4180" y="1070"/>
                      <a:pt x="3799" y="1165"/>
                    </a:cubicBezTo>
                    <a:cubicBezTo>
                      <a:pt x="3597" y="1212"/>
                      <a:pt x="3382" y="1212"/>
                      <a:pt x="3204" y="1308"/>
                    </a:cubicBezTo>
                    <a:cubicBezTo>
                      <a:pt x="3013" y="1391"/>
                      <a:pt x="2894" y="1570"/>
                      <a:pt x="2739" y="1701"/>
                    </a:cubicBezTo>
                    <a:cubicBezTo>
                      <a:pt x="2430" y="1963"/>
                      <a:pt x="2073" y="2165"/>
                      <a:pt x="1846" y="2498"/>
                    </a:cubicBezTo>
                    <a:cubicBezTo>
                      <a:pt x="1620" y="2820"/>
                      <a:pt x="1477" y="2844"/>
                      <a:pt x="1096" y="2867"/>
                    </a:cubicBezTo>
                    <a:cubicBezTo>
                      <a:pt x="679" y="2891"/>
                      <a:pt x="715" y="3213"/>
                      <a:pt x="656" y="3546"/>
                    </a:cubicBezTo>
                    <a:cubicBezTo>
                      <a:pt x="596" y="3915"/>
                      <a:pt x="156" y="3987"/>
                      <a:pt x="72" y="4320"/>
                    </a:cubicBezTo>
                    <a:cubicBezTo>
                      <a:pt x="1" y="4665"/>
                      <a:pt x="37" y="5153"/>
                      <a:pt x="275" y="5427"/>
                    </a:cubicBezTo>
                    <a:cubicBezTo>
                      <a:pt x="549" y="5749"/>
                      <a:pt x="477" y="5927"/>
                      <a:pt x="477" y="6320"/>
                    </a:cubicBezTo>
                    <a:cubicBezTo>
                      <a:pt x="477" y="6725"/>
                      <a:pt x="882" y="6677"/>
                      <a:pt x="1132" y="6868"/>
                    </a:cubicBezTo>
                    <a:cubicBezTo>
                      <a:pt x="1370" y="7035"/>
                      <a:pt x="1346" y="7451"/>
                      <a:pt x="1561" y="7678"/>
                    </a:cubicBezTo>
                    <a:cubicBezTo>
                      <a:pt x="1882" y="8011"/>
                      <a:pt x="2037" y="8142"/>
                      <a:pt x="2501" y="8213"/>
                    </a:cubicBezTo>
                    <a:cubicBezTo>
                      <a:pt x="2894" y="8285"/>
                      <a:pt x="2965" y="8737"/>
                      <a:pt x="3358" y="8832"/>
                    </a:cubicBezTo>
                    <a:cubicBezTo>
                      <a:pt x="3573" y="8892"/>
                      <a:pt x="3835" y="8952"/>
                      <a:pt x="4049" y="8975"/>
                    </a:cubicBezTo>
                    <a:cubicBezTo>
                      <a:pt x="4132" y="8983"/>
                      <a:pt x="4213" y="8983"/>
                      <a:pt x="4292" y="8983"/>
                    </a:cubicBezTo>
                    <a:cubicBezTo>
                      <a:pt x="4451" y="8983"/>
                      <a:pt x="4605" y="8983"/>
                      <a:pt x="4763" y="9047"/>
                    </a:cubicBezTo>
                    <a:cubicBezTo>
                      <a:pt x="5228" y="9213"/>
                      <a:pt x="5621" y="9273"/>
                      <a:pt x="6121" y="9309"/>
                    </a:cubicBezTo>
                    <a:cubicBezTo>
                      <a:pt x="6335" y="9333"/>
                      <a:pt x="6573" y="9309"/>
                      <a:pt x="6787" y="9356"/>
                    </a:cubicBezTo>
                    <a:cubicBezTo>
                      <a:pt x="6978" y="9416"/>
                      <a:pt x="7156" y="9547"/>
                      <a:pt x="7359" y="9547"/>
                    </a:cubicBezTo>
                    <a:cubicBezTo>
                      <a:pt x="7435" y="9547"/>
                      <a:pt x="7511" y="9547"/>
                      <a:pt x="7586" y="9547"/>
                    </a:cubicBezTo>
                    <a:cubicBezTo>
                      <a:pt x="8076" y="9547"/>
                      <a:pt x="8551" y="9538"/>
                      <a:pt x="9026" y="9404"/>
                    </a:cubicBezTo>
                    <a:cubicBezTo>
                      <a:pt x="9288" y="9321"/>
                      <a:pt x="9538" y="9285"/>
                      <a:pt x="9764" y="9142"/>
                    </a:cubicBezTo>
                    <a:cubicBezTo>
                      <a:pt x="10038" y="8963"/>
                      <a:pt x="10240" y="8963"/>
                      <a:pt x="10562" y="8963"/>
                    </a:cubicBezTo>
                    <a:cubicBezTo>
                      <a:pt x="11050" y="8963"/>
                      <a:pt x="11514" y="8821"/>
                      <a:pt x="11871" y="8499"/>
                    </a:cubicBezTo>
                    <a:cubicBezTo>
                      <a:pt x="12050" y="8344"/>
                      <a:pt x="12205" y="8261"/>
                      <a:pt x="12336" y="8059"/>
                    </a:cubicBezTo>
                    <a:cubicBezTo>
                      <a:pt x="12514" y="7797"/>
                      <a:pt x="12776" y="7725"/>
                      <a:pt x="13026" y="7558"/>
                    </a:cubicBezTo>
                    <a:cubicBezTo>
                      <a:pt x="13252" y="7416"/>
                      <a:pt x="13276" y="7189"/>
                      <a:pt x="13395" y="6963"/>
                    </a:cubicBezTo>
                    <a:cubicBezTo>
                      <a:pt x="13514" y="6737"/>
                      <a:pt x="13705" y="6558"/>
                      <a:pt x="13836" y="6332"/>
                    </a:cubicBezTo>
                    <a:cubicBezTo>
                      <a:pt x="14026" y="5999"/>
                      <a:pt x="14669" y="6106"/>
                      <a:pt x="14479" y="5570"/>
                    </a:cubicBezTo>
                    <a:cubicBezTo>
                      <a:pt x="14407" y="5356"/>
                      <a:pt x="14360" y="5189"/>
                      <a:pt x="14324" y="4975"/>
                    </a:cubicBezTo>
                    <a:cubicBezTo>
                      <a:pt x="14288" y="4761"/>
                      <a:pt x="14122" y="4570"/>
                      <a:pt x="14134" y="4344"/>
                    </a:cubicBezTo>
                    <a:cubicBezTo>
                      <a:pt x="14145" y="4141"/>
                      <a:pt x="14276" y="3951"/>
                      <a:pt x="14253" y="3749"/>
                    </a:cubicBezTo>
                    <a:cubicBezTo>
                      <a:pt x="14229" y="3510"/>
                      <a:pt x="13931" y="3368"/>
                      <a:pt x="13776" y="3225"/>
                    </a:cubicBezTo>
                    <a:cubicBezTo>
                      <a:pt x="13467" y="2927"/>
                      <a:pt x="13514" y="2427"/>
                      <a:pt x="12991" y="2415"/>
                    </a:cubicBezTo>
                    <a:cubicBezTo>
                      <a:pt x="12383" y="2415"/>
                      <a:pt x="12514" y="2153"/>
                      <a:pt x="12288" y="1701"/>
                    </a:cubicBezTo>
                    <a:cubicBezTo>
                      <a:pt x="12193" y="1510"/>
                      <a:pt x="11919" y="1474"/>
                      <a:pt x="11728" y="1427"/>
                    </a:cubicBezTo>
                    <a:cubicBezTo>
                      <a:pt x="11490" y="1355"/>
                      <a:pt x="11276" y="1248"/>
                      <a:pt x="11038" y="1189"/>
                    </a:cubicBezTo>
                    <a:cubicBezTo>
                      <a:pt x="10800" y="1129"/>
                      <a:pt x="10669" y="1034"/>
                      <a:pt x="10526" y="843"/>
                    </a:cubicBezTo>
                    <a:cubicBezTo>
                      <a:pt x="10423" y="702"/>
                      <a:pt x="10312" y="576"/>
                      <a:pt x="10158" y="576"/>
                    </a:cubicBezTo>
                    <a:cubicBezTo>
                      <a:pt x="10117" y="576"/>
                      <a:pt x="10074" y="585"/>
                      <a:pt x="10026" y="605"/>
                    </a:cubicBezTo>
                    <a:cubicBezTo>
                      <a:pt x="9825" y="687"/>
                      <a:pt x="9643" y="834"/>
                      <a:pt x="9473" y="834"/>
                    </a:cubicBezTo>
                    <a:cubicBezTo>
                      <a:pt x="9372" y="834"/>
                      <a:pt x="9274" y="781"/>
                      <a:pt x="9181" y="629"/>
                    </a:cubicBezTo>
                    <a:cubicBezTo>
                      <a:pt x="9097" y="498"/>
                      <a:pt x="9026" y="296"/>
                      <a:pt x="8883" y="212"/>
                    </a:cubicBezTo>
                    <a:cubicBezTo>
                      <a:pt x="8835" y="179"/>
                      <a:pt x="8779" y="167"/>
                      <a:pt x="8720" y="167"/>
                    </a:cubicBezTo>
                    <a:cubicBezTo>
                      <a:pt x="8542" y="167"/>
                      <a:pt x="8329" y="278"/>
                      <a:pt x="8169" y="296"/>
                    </a:cubicBezTo>
                    <a:cubicBezTo>
                      <a:pt x="8154" y="297"/>
                      <a:pt x="8139" y="298"/>
                      <a:pt x="8124" y="298"/>
                    </a:cubicBezTo>
                    <a:cubicBezTo>
                      <a:pt x="7916" y="298"/>
                      <a:pt x="7727" y="147"/>
                      <a:pt x="7549" y="58"/>
                    </a:cubicBezTo>
                    <a:cubicBezTo>
                      <a:pt x="7441" y="14"/>
                      <a:pt x="7321" y="1"/>
                      <a:pt x="71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17"/>
              <p:cNvSpPr/>
              <p:nvPr/>
            </p:nvSpPr>
            <p:spPr>
              <a:xfrm>
                <a:off x="14461806" y="1574686"/>
                <a:ext cx="1123967" cy="771487"/>
              </a:xfrm>
              <a:custGeom>
                <a:avLst/>
                <a:gdLst/>
                <a:ahLst/>
                <a:cxnLst/>
                <a:rect l="l" t="t" r="r" b="b"/>
                <a:pathLst>
                  <a:path w="13871" h="9521" extrusionOk="0">
                    <a:moveTo>
                      <a:pt x="5659" y="1"/>
                    </a:moveTo>
                    <a:cubicBezTo>
                      <a:pt x="5604" y="1"/>
                      <a:pt x="5548" y="11"/>
                      <a:pt x="5489" y="36"/>
                    </a:cubicBezTo>
                    <a:cubicBezTo>
                      <a:pt x="5286" y="107"/>
                      <a:pt x="5048" y="190"/>
                      <a:pt x="4858" y="297"/>
                    </a:cubicBezTo>
                    <a:cubicBezTo>
                      <a:pt x="4632" y="428"/>
                      <a:pt x="4477" y="607"/>
                      <a:pt x="4239" y="714"/>
                    </a:cubicBezTo>
                    <a:cubicBezTo>
                      <a:pt x="3968" y="839"/>
                      <a:pt x="3761" y="973"/>
                      <a:pt x="3491" y="973"/>
                    </a:cubicBezTo>
                    <a:cubicBezTo>
                      <a:pt x="3452" y="973"/>
                      <a:pt x="3411" y="970"/>
                      <a:pt x="3369" y="964"/>
                    </a:cubicBezTo>
                    <a:cubicBezTo>
                      <a:pt x="3336" y="960"/>
                      <a:pt x="3305" y="958"/>
                      <a:pt x="3275" y="958"/>
                    </a:cubicBezTo>
                    <a:cubicBezTo>
                      <a:pt x="2962" y="958"/>
                      <a:pt x="2821" y="1175"/>
                      <a:pt x="2560" y="1393"/>
                    </a:cubicBezTo>
                    <a:cubicBezTo>
                      <a:pt x="2286" y="1619"/>
                      <a:pt x="1917" y="1690"/>
                      <a:pt x="1631" y="1905"/>
                    </a:cubicBezTo>
                    <a:cubicBezTo>
                      <a:pt x="1334" y="2131"/>
                      <a:pt x="1095" y="2393"/>
                      <a:pt x="869" y="2702"/>
                    </a:cubicBezTo>
                    <a:cubicBezTo>
                      <a:pt x="691" y="2953"/>
                      <a:pt x="500" y="3274"/>
                      <a:pt x="417" y="3584"/>
                    </a:cubicBezTo>
                    <a:cubicBezTo>
                      <a:pt x="381" y="3762"/>
                      <a:pt x="393" y="3929"/>
                      <a:pt x="381" y="4107"/>
                    </a:cubicBezTo>
                    <a:cubicBezTo>
                      <a:pt x="369" y="4322"/>
                      <a:pt x="262" y="4500"/>
                      <a:pt x="191" y="4715"/>
                    </a:cubicBezTo>
                    <a:cubicBezTo>
                      <a:pt x="0" y="5369"/>
                      <a:pt x="262" y="6227"/>
                      <a:pt x="810" y="6596"/>
                    </a:cubicBezTo>
                    <a:cubicBezTo>
                      <a:pt x="1083" y="6763"/>
                      <a:pt x="1203" y="6953"/>
                      <a:pt x="1381" y="7215"/>
                    </a:cubicBezTo>
                    <a:cubicBezTo>
                      <a:pt x="1595" y="7536"/>
                      <a:pt x="1953" y="7525"/>
                      <a:pt x="2238" y="7739"/>
                    </a:cubicBezTo>
                    <a:cubicBezTo>
                      <a:pt x="2524" y="7929"/>
                      <a:pt x="2738" y="8013"/>
                      <a:pt x="2869" y="8358"/>
                    </a:cubicBezTo>
                    <a:cubicBezTo>
                      <a:pt x="2959" y="8609"/>
                      <a:pt x="3055" y="8711"/>
                      <a:pt x="3234" y="8711"/>
                    </a:cubicBezTo>
                    <a:cubicBezTo>
                      <a:pt x="3293" y="8711"/>
                      <a:pt x="3361" y="8700"/>
                      <a:pt x="3441" y="8679"/>
                    </a:cubicBezTo>
                    <a:cubicBezTo>
                      <a:pt x="3551" y="8647"/>
                      <a:pt x="3662" y="8637"/>
                      <a:pt x="3774" y="8637"/>
                    </a:cubicBezTo>
                    <a:cubicBezTo>
                      <a:pt x="3955" y="8637"/>
                      <a:pt x="4139" y="8665"/>
                      <a:pt x="4322" y="8679"/>
                    </a:cubicBezTo>
                    <a:cubicBezTo>
                      <a:pt x="4643" y="8703"/>
                      <a:pt x="4691" y="9037"/>
                      <a:pt x="4941" y="9191"/>
                    </a:cubicBezTo>
                    <a:cubicBezTo>
                      <a:pt x="5009" y="9230"/>
                      <a:pt x="5081" y="9242"/>
                      <a:pt x="5157" y="9242"/>
                    </a:cubicBezTo>
                    <a:cubicBezTo>
                      <a:pt x="5312" y="9242"/>
                      <a:pt x="5481" y="9188"/>
                      <a:pt x="5646" y="9188"/>
                    </a:cubicBezTo>
                    <a:cubicBezTo>
                      <a:pt x="5726" y="9188"/>
                      <a:pt x="5805" y="9201"/>
                      <a:pt x="5882" y="9239"/>
                    </a:cubicBezTo>
                    <a:cubicBezTo>
                      <a:pt x="6123" y="9356"/>
                      <a:pt x="6320" y="9379"/>
                      <a:pt x="6533" y="9379"/>
                    </a:cubicBezTo>
                    <a:cubicBezTo>
                      <a:pt x="6666" y="9379"/>
                      <a:pt x="6805" y="9370"/>
                      <a:pt x="6965" y="9370"/>
                    </a:cubicBezTo>
                    <a:cubicBezTo>
                      <a:pt x="7319" y="9370"/>
                      <a:pt x="7665" y="9521"/>
                      <a:pt x="8020" y="9521"/>
                    </a:cubicBezTo>
                    <a:cubicBezTo>
                      <a:pt x="8144" y="9521"/>
                      <a:pt x="8268" y="9502"/>
                      <a:pt x="8394" y="9453"/>
                    </a:cubicBezTo>
                    <a:cubicBezTo>
                      <a:pt x="8834" y="9287"/>
                      <a:pt x="9192" y="8977"/>
                      <a:pt x="9608" y="8775"/>
                    </a:cubicBezTo>
                    <a:cubicBezTo>
                      <a:pt x="9787" y="8703"/>
                      <a:pt x="9966" y="8501"/>
                      <a:pt x="10168" y="8501"/>
                    </a:cubicBezTo>
                    <a:cubicBezTo>
                      <a:pt x="10347" y="8501"/>
                      <a:pt x="10501" y="8620"/>
                      <a:pt x="10668" y="8656"/>
                    </a:cubicBezTo>
                    <a:cubicBezTo>
                      <a:pt x="10685" y="8659"/>
                      <a:pt x="10701" y="8660"/>
                      <a:pt x="10717" y="8660"/>
                    </a:cubicBezTo>
                    <a:cubicBezTo>
                      <a:pt x="10892" y="8660"/>
                      <a:pt x="11010" y="8489"/>
                      <a:pt x="11109" y="8358"/>
                    </a:cubicBezTo>
                    <a:cubicBezTo>
                      <a:pt x="11311" y="8120"/>
                      <a:pt x="11561" y="8072"/>
                      <a:pt x="11811" y="7929"/>
                    </a:cubicBezTo>
                    <a:cubicBezTo>
                      <a:pt x="12168" y="7739"/>
                      <a:pt x="12430" y="7203"/>
                      <a:pt x="12656" y="6858"/>
                    </a:cubicBezTo>
                    <a:cubicBezTo>
                      <a:pt x="12930" y="6417"/>
                      <a:pt x="13228" y="6001"/>
                      <a:pt x="13442" y="5500"/>
                    </a:cubicBezTo>
                    <a:cubicBezTo>
                      <a:pt x="13537" y="5274"/>
                      <a:pt x="13609" y="5084"/>
                      <a:pt x="13668" y="4846"/>
                    </a:cubicBezTo>
                    <a:cubicBezTo>
                      <a:pt x="13716" y="4631"/>
                      <a:pt x="13871" y="4393"/>
                      <a:pt x="13823" y="4167"/>
                    </a:cubicBezTo>
                    <a:cubicBezTo>
                      <a:pt x="13764" y="3905"/>
                      <a:pt x="13645" y="3667"/>
                      <a:pt x="13537" y="3429"/>
                    </a:cubicBezTo>
                    <a:cubicBezTo>
                      <a:pt x="13454" y="3274"/>
                      <a:pt x="13204" y="3262"/>
                      <a:pt x="13061" y="3226"/>
                    </a:cubicBezTo>
                    <a:cubicBezTo>
                      <a:pt x="12859" y="3167"/>
                      <a:pt x="12775" y="3036"/>
                      <a:pt x="12621" y="2881"/>
                    </a:cubicBezTo>
                    <a:cubicBezTo>
                      <a:pt x="12466" y="2726"/>
                      <a:pt x="12287" y="2607"/>
                      <a:pt x="12228" y="2369"/>
                    </a:cubicBezTo>
                    <a:cubicBezTo>
                      <a:pt x="12180" y="2214"/>
                      <a:pt x="12168" y="1976"/>
                      <a:pt x="12037" y="1869"/>
                    </a:cubicBezTo>
                    <a:cubicBezTo>
                      <a:pt x="11847" y="1714"/>
                      <a:pt x="11585" y="1750"/>
                      <a:pt x="11382" y="1619"/>
                    </a:cubicBezTo>
                    <a:cubicBezTo>
                      <a:pt x="11075" y="1414"/>
                      <a:pt x="11127" y="949"/>
                      <a:pt x="10717" y="949"/>
                    </a:cubicBezTo>
                    <a:cubicBezTo>
                      <a:pt x="10698" y="949"/>
                      <a:pt x="10678" y="950"/>
                      <a:pt x="10656" y="952"/>
                    </a:cubicBezTo>
                    <a:cubicBezTo>
                      <a:pt x="10551" y="965"/>
                      <a:pt x="10449" y="987"/>
                      <a:pt x="10351" y="987"/>
                    </a:cubicBezTo>
                    <a:cubicBezTo>
                      <a:pt x="10259" y="987"/>
                      <a:pt x="10171" y="968"/>
                      <a:pt x="10085" y="905"/>
                    </a:cubicBezTo>
                    <a:cubicBezTo>
                      <a:pt x="9858" y="750"/>
                      <a:pt x="9632" y="583"/>
                      <a:pt x="9406" y="428"/>
                    </a:cubicBezTo>
                    <a:cubicBezTo>
                      <a:pt x="9122" y="245"/>
                      <a:pt x="8761" y="118"/>
                      <a:pt x="8408" y="118"/>
                    </a:cubicBezTo>
                    <a:cubicBezTo>
                      <a:pt x="8303" y="118"/>
                      <a:pt x="8198" y="130"/>
                      <a:pt x="8096" y="155"/>
                    </a:cubicBezTo>
                    <a:cubicBezTo>
                      <a:pt x="7929" y="201"/>
                      <a:pt x="7791" y="284"/>
                      <a:pt x="7630" y="284"/>
                    </a:cubicBezTo>
                    <a:cubicBezTo>
                      <a:pt x="7585" y="284"/>
                      <a:pt x="7539" y="277"/>
                      <a:pt x="7489" y="262"/>
                    </a:cubicBezTo>
                    <a:cubicBezTo>
                      <a:pt x="7242" y="200"/>
                      <a:pt x="7067" y="112"/>
                      <a:pt x="6832" y="112"/>
                    </a:cubicBezTo>
                    <a:cubicBezTo>
                      <a:pt x="6794" y="112"/>
                      <a:pt x="6756" y="114"/>
                      <a:pt x="6715" y="119"/>
                    </a:cubicBezTo>
                    <a:cubicBezTo>
                      <a:pt x="6570" y="126"/>
                      <a:pt x="6430" y="159"/>
                      <a:pt x="6288" y="159"/>
                    </a:cubicBezTo>
                    <a:cubicBezTo>
                      <a:pt x="6209" y="159"/>
                      <a:pt x="6129" y="149"/>
                      <a:pt x="6048" y="119"/>
                    </a:cubicBezTo>
                    <a:cubicBezTo>
                      <a:pt x="5914" y="60"/>
                      <a:pt x="5791" y="1"/>
                      <a:pt x="56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17"/>
              <p:cNvSpPr/>
              <p:nvPr/>
            </p:nvSpPr>
            <p:spPr>
              <a:xfrm>
                <a:off x="15251929" y="2187759"/>
                <a:ext cx="1433664" cy="1011254"/>
              </a:xfrm>
              <a:custGeom>
                <a:avLst/>
                <a:gdLst/>
                <a:ahLst/>
                <a:cxnLst/>
                <a:rect l="l" t="t" r="r" b="b"/>
                <a:pathLst>
                  <a:path w="17693" h="12480" extrusionOk="0">
                    <a:moveTo>
                      <a:pt x="8230" y="0"/>
                    </a:moveTo>
                    <a:cubicBezTo>
                      <a:pt x="8030" y="0"/>
                      <a:pt x="7868" y="218"/>
                      <a:pt x="7715" y="316"/>
                    </a:cubicBezTo>
                    <a:cubicBezTo>
                      <a:pt x="7468" y="484"/>
                      <a:pt x="7128" y="639"/>
                      <a:pt x="6813" y="639"/>
                    </a:cubicBezTo>
                    <a:cubicBezTo>
                      <a:pt x="6704" y="639"/>
                      <a:pt x="6599" y="620"/>
                      <a:pt x="6501" y="578"/>
                    </a:cubicBezTo>
                    <a:cubicBezTo>
                      <a:pt x="6412" y="537"/>
                      <a:pt x="6329" y="520"/>
                      <a:pt x="6250" y="520"/>
                    </a:cubicBezTo>
                    <a:cubicBezTo>
                      <a:pt x="5868" y="520"/>
                      <a:pt x="5588" y="921"/>
                      <a:pt x="5144" y="971"/>
                    </a:cubicBezTo>
                    <a:cubicBezTo>
                      <a:pt x="4656" y="1030"/>
                      <a:pt x="4548" y="1423"/>
                      <a:pt x="4191" y="1721"/>
                    </a:cubicBezTo>
                    <a:cubicBezTo>
                      <a:pt x="4036" y="1852"/>
                      <a:pt x="3905" y="2137"/>
                      <a:pt x="3691" y="2185"/>
                    </a:cubicBezTo>
                    <a:cubicBezTo>
                      <a:pt x="3667" y="2189"/>
                      <a:pt x="3644" y="2190"/>
                      <a:pt x="3620" y="2190"/>
                    </a:cubicBezTo>
                    <a:cubicBezTo>
                      <a:pt x="3448" y="2190"/>
                      <a:pt x="3276" y="2104"/>
                      <a:pt x="3104" y="2104"/>
                    </a:cubicBezTo>
                    <a:cubicBezTo>
                      <a:pt x="3074" y="2104"/>
                      <a:pt x="3043" y="2107"/>
                      <a:pt x="3013" y="2114"/>
                    </a:cubicBezTo>
                    <a:cubicBezTo>
                      <a:pt x="2786" y="2173"/>
                      <a:pt x="2572" y="2471"/>
                      <a:pt x="2393" y="2614"/>
                    </a:cubicBezTo>
                    <a:cubicBezTo>
                      <a:pt x="2215" y="2756"/>
                      <a:pt x="1989" y="2780"/>
                      <a:pt x="1810" y="2899"/>
                    </a:cubicBezTo>
                    <a:cubicBezTo>
                      <a:pt x="1608" y="3018"/>
                      <a:pt x="1417" y="3209"/>
                      <a:pt x="1250" y="3376"/>
                    </a:cubicBezTo>
                    <a:cubicBezTo>
                      <a:pt x="1048" y="3578"/>
                      <a:pt x="1048" y="3852"/>
                      <a:pt x="941" y="4114"/>
                    </a:cubicBezTo>
                    <a:cubicBezTo>
                      <a:pt x="834" y="4352"/>
                      <a:pt x="846" y="4507"/>
                      <a:pt x="834" y="4781"/>
                    </a:cubicBezTo>
                    <a:cubicBezTo>
                      <a:pt x="834" y="5031"/>
                      <a:pt x="762" y="5293"/>
                      <a:pt x="738" y="5543"/>
                    </a:cubicBezTo>
                    <a:cubicBezTo>
                      <a:pt x="703" y="5983"/>
                      <a:pt x="0" y="6066"/>
                      <a:pt x="203" y="6543"/>
                    </a:cubicBezTo>
                    <a:cubicBezTo>
                      <a:pt x="310" y="6769"/>
                      <a:pt x="453" y="6936"/>
                      <a:pt x="465" y="7198"/>
                    </a:cubicBezTo>
                    <a:cubicBezTo>
                      <a:pt x="476" y="7483"/>
                      <a:pt x="465" y="7769"/>
                      <a:pt x="643" y="7995"/>
                    </a:cubicBezTo>
                    <a:cubicBezTo>
                      <a:pt x="1000" y="8412"/>
                      <a:pt x="1334" y="8829"/>
                      <a:pt x="1679" y="9245"/>
                    </a:cubicBezTo>
                    <a:cubicBezTo>
                      <a:pt x="1989" y="9603"/>
                      <a:pt x="2298" y="9984"/>
                      <a:pt x="2560" y="10376"/>
                    </a:cubicBezTo>
                    <a:cubicBezTo>
                      <a:pt x="2667" y="10543"/>
                      <a:pt x="2834" y="10638"/>
                      <a:pt x="2941" y="10817"/>
                    </a:cubicBezTo>
                    <a:cubicBezTo>
                      <a:pt x="3060" y="11043"/>
                      <a:pt x="3120" y="11234"/>
                      <a:pt x="3358" y="11341"/>
                    </a:cubicBezTo>
                    <a:cubicBezTo>
                      <a:pt x="3536" y="11424"/>
                      <a:pt x="3810" y="11579"/>
                      <a:pt x="4001" y="11579"/>
                    </a:cubicBezTo>
                    <a:cubicBezTo>
                      <a:pt x="4007" y="11579"/>
                      <a:pt x="4014" y="11580"/>
                      <a:pt x="4021" y="11580"/>
                    </a:cubicBezTo>
                    <a:cubicBezTo>
                      <a:pt x="4181" y="11580"/>
                      <a:pt x="4352" y="11445"/>
                      <a:pt x="4501" y="11365"/>
                    </a:cubicBezTo>
                    <a:cubicBezTo>
                      <a:pt x="4589" y="11317"/>
                      <a:pt x="4700" y="11296"/>
                      <a:pt x="4821" y="11296"/>
                    </a:cubicBezTo>
                    <a:cubicBezTo>
                      <a:pt x="5155" y="11296"/>
                      <a:pt x="5558" y="11462"/>
                      <a:pt x="5715" y="11698"/>
                    </a:cubicBezTo>
                    <a:cubicBezTo>
                      <a:pt x="5880" y="11955"/>
                      <a:pt x="5982" y="12092"/>
                      <a:pt x="6200" y="12092"/>
                    </a:cubicBezTo>
                    <a:cubicBezTo>
                      <a:pt x="6265" y="12092"/>
                      <a:pt x="6340" y="12080"/>
                      <a:pt x="6430" y="12055"/>
                    </a:cubicBezTo>
                    <a:cubicBezTo>
                      <a:pt x="6524" y="12031"/>
                      <a:pt x="6602" y="12020"/>
                      <a:pt x="6671" y="12020"/>
                    </a:cubicBezTo>
                    <a:cubicBezTo>
                      <a:pt x="6904" y="12020"/>
                      <a:pt x="7018" y="12153"/>
                      <a:pt x="7239" y="12365"/>
                    </a:cubicBezTo>
                    <a:cubicBezTo>
                      <a:pt x="7330" y="12448"/>
                      <a:pt x="7413" y="12479"/>
                      <a:pt x="7492" y="12479"/>
                    </a:cubicBezTo>
                    <a:cubicBezTo>
                      <a:pt x="7652" y="12479"/>
                      <a:pt x="7798" y="12349"/>
                      <a:pt x="7966" y="12246"/>
                    </a:cubicBezTo>
                    <a:cubicBezTo>
                      <a:pt x="8052" y="12191"/>
                      <a:pt x="8137" y="12171"/>
                      <a:pt x="8222" y="12171"/>
                    </a:cubicBezTo>
                    <a:cubicBezTo>
                      <a:pt x="8450" y="12171"/>
                      <a:pt x="8675" y="12317"/>
                      <a:pt x="8918" y="12317"/>
                    </a:cubicBezTo>
                    <a:cubicBezTo>
                      <a:pt x="9144" y="12317"/>
                      <a:pt x="9311" y="12139"/>
                      <a:pt x="9513" y="12079"/>
                    </a:cubicBezTo>
                    <a:cubicBezTo>
                      <a:pt x="9763" y="12008"/>
                      <a:pt x="10061" y="11960"/>
                      <a:pt x="10311" y="11924"/>
                    </a:cubicBezTo>
                    <a:cubicBezTo>
                      <a:pt x="10319" y="11923"/>
                      <a:pt x="10326" y="11923"/>
                      <a:pt x="10334" y="11923"/>
                    </a:cubicBezTo>
                    <a:cubicBezTo>
                      <a:pt x="10608" y="11923"/>
                      <a:pt x="10806" y="12476"/>
                      <a:pt x="11067" y="12476"/>
                    </a:cubicBezTo>
                    <a:cubicBezTo>
                      <a:pt x="11100" y="12476"/>
                      <a:pt x="11134" y="12467"/>
                      <a:pt x="11168" y="12448"/>
                    </a:cubicBezTo>
                    <a:cubicBezTo>
                      <a:pt x="11561" y="12234"/>
                      <a:pt x="11478" y="11817"/>
                      <a:pt x="12014" y="11817"/>
                    </a:cubicBezTo>
                    <a:cubicBezTo>
                      <a:pt x="12065" y="11819"/>
                      <a:pt x="12114" y="11821"/>
                      <a:pt x="12162" y="11821"/>
                    </a:cubicBezTo>
                    <a:cubicBezTo>
                      <a:pt x="12358" y="11821"/>
                      <a:pt x="12525" y="11790"/>
                      <a:pt x="12668" y="11627"/>
                    </a:cubicBezTo>
                    <a:cubicBezTo>
                      <a:pt x="12883" y="11388"/>
                      <a:pt x="13002" y="11281"/>
                      <a:pt x="13300" y="11198"/>
                    </a:cubicBezTo>
                    <a:cubicBezTo>
                      <a:pt x="13479" y="11148"/>
                      <a:pt x="13651" y="11056"/>
                      <a:pt x="13835" y="11056"/>
                    </a:cubicBezTo>
                    <a:cubicBezTo>
                      <a:pt x="13871" y="11056"/>
                      <a:pt x="13906" y="11059"/>
                      <a:pt x="13942" y="11067"/>
                    </a:cubicBezTo>
                    <a:cubicBezTo>
                      <a:pt x="14093" y="11110"/>
                      <a:pt x="14263" y="11201"/>
                      <a:pt x="14425" y="11201"/>
                    </a:cubicBezTo>
                    <a:cubicBezTo>
                      <a:pt x="14443" y="11201"/>
                      <a:pt x="14461" y="11200"/>
                      <a:pt x="14478" y="11198"/>
                    </a:cubicBezTo>
                    <a:cubicBezTo>
                      <a:pt x="14669" y="11174"/>
                      <a:pt x="14812" y="10924"/>
                      <a:pt x="14931" y="10793"/>
                    </a:cubicBezTo>
                    <a:cubicBezTo>
                      <a:pt x="15121" y="10591"/>
                      <a:pt x="15324" y="10400"/>
                      <a:pt x="15514" y="10198"/>
                    </a:cubicBezTo>
                    <a:cubicBezTo>
                      <a:pt x="15716" y="9995"/>
                      <a:pt x="15931" y="9817"/>
                      <a:pt x="16121" y="9614"/>
                    </a:cubicBezTo>
                    <a:cubicBezTo>
                      <a:pt x="16252" y="9472"/>
                      <a:pt x="16490" y="9472"/>
                      <a:pt x="16657" y="9424"/>
                    </a:cubicBezTo>
                    <a:cubicBezTo>
                      <a:pt x="16871" y="9353"/>
                      <a:pt x="16955" y="9198"/>
                      <a:pt x="17014" y="8983"/>
                    </a:cubicBezTo>
                    <a:cubicBezTo>
                      <a:pt x="17110" y="8686"/>
                      <a:pt x="17240" y="8412"/>
                      <a:pt x="17336" y="8114"/>
                    </a:cubicBezTo>
                    <a:cubicBezTo>
                      <a:pt x="17431" y="7829"/>
                      <a:pt x="17550" y="7543"/>
                      <a:pt x="17621" y="7245"/>
                    </a:cubicBezTo>
                    <a:cubicBezTo>
                      <a:pt x="17693" y="6959"/>
                      <a:pt x="17598" y="6733"/>
                      <a:pt x="17538" y="6459"/>
                    </a:cubicBezTo>
                    <a:cubicBezTo>
                      <a:pt x="17491" y="6221"/>
                      <a:pt x="17598" y="6007"/>
                      <a:pt x="17645" y="5769"/>
                    </a:cubicBezTo>
                    <a:cubicBezTo>
                      <a:pt x="17681" y="5507"/>
                      <a:pt x="17586" y="5150"/>
                      <a:pt x="17502" y="4900"/>
                    </a:cubicBezTo>
                    <a:cubicBezTo>
                      <a:pt x="17431" y="4650"/>
                      <a:pt x="17240" y="4471"/>
                      <a:pt x="17086" y="4257"/>
                    </a:cubicBezTo>
                    <a:cubicBezTo>
                      <a:pt x="16931" y="4054"/>
                      <a:pt x="16848" y="3816"/>
                      <a:pt x="16705" y="3602"/>
                    </a:cubicBezTo>
                    <a:cubicBezTo>
                      <a:pt x="16538" y="3364"/>
                      <a:pt x="16336" y="3137"/>
                      <a:pt x="16121" y="2947"/>
                    </a:cubicBezTo>
                    <a:cubicBezTo>
                      <a:pt x="15943" y="2768"/>
                      <a:pt x="15705" y="2387"/>
                      <a:pt x="15443" y="2364"/>
                    </a:cubicBezTo>
                    <a:cubicBezTo>
                      <a:pt x="15429" y="2363"/>
                      <a:pt x="15415" y="2362"/>
                      <a:pt x="15401" y="2362"/>
                    </a:cubicBezTo>
                    <a:cubicBezTo>
                      <a:pt x="15267" y="2362"/>
                      <a:pt x="15133" y="2397"/>
                      <a:pt x="15003" y="2397"/>
                    </a:cubicBezTo>
                    <a:cubicBezTo>
                      <a:pt x="14950" y="2397"/>
                      <a:pt x="14898" y="2391"/>
                      <a:pt x="14847" y="2375"/>
                    </a:cubicBezTo>
                    <a:cubicBezTo>
                      <a:pt x="14621" y="2316"/>
                      <a:pt x="14371" y="2114"/>
                      <a:pt x="14169" y="1983"/>
                    </a:cubicBezTo>
                    <a:cubicBezTo>
                      <a:pt x="13669" y="1685"/>
                      <a:pt x="13276" y="1304"/>
                      <a:pt x="12668" y="1221"/>
                    </a:cubicBezTo>
                    <a:cubicBezTo>
                      <a:pt x="12442" y="1197"/>
                      <a:pt x="12228" y="1197"/>
                      <a:pt x="12085" y="971"/>
                    </a:cubicBezTo>
                    <a:cubicBezTo>
                      <a:pt x="11990" y="828"/>
                      <a:pt x="11930" y="625"/>
                      <a:pt x="11799" y="506"/>
                    </a:cubicBezTo>
                    <a:cubicBezTo>
                      <a:pt x="11621" y="375"/>
                      <a:pt x="11287" y="244"/>
                      <a:pt x="11073" y="185"/>
                    </a:cubicBezTo>
                    <a:cubicBezTo>
                      <a:pt x="11039" y="177"/>
                      <a:pt x="11005" y="174"/>
                      <a:pt x="10972" y="174"/>
                    </a:cubicBezTo>
                    <a:cubicBezTo>
                      <a:pt x="10776" y="174"/>
                      <a:pt x="10592" y="287"/>
                      <a:pt x="10403" y="287"/>
                    </a:cubicBezTo>
                    <a:cubicBezTo>
                      <a:pt x="10376" y="287"/>
                      <a:pt x="10350" y="285"/>
                      <a:pt x="10323" y="280"/>
                    </a:cubicBezTo>
                    <a:cubicBezTo>
                      <a:pt x="10287" y="273"/>
                      <a:pt x="10251" y="270"/>
                      <a:pt x="10216" y="270"/>
                    </a:cubicBezTo>
                    <a:cubicBezTo>
                      <a:pt x="10026" y="270"/>
                      <a:pt x="9848" y="354"/>
                      <a:pt x="9664" y="354"/>
                    </a:cubicBezTo>
                    <a:cubicBezTo>
                      <a:pt x="9646" y="354"/>
                      <a:pt x="9627" y="353"/>
                      <a:pt x="9609" y="351"/>
                    </a:cubicBezTo>
                    <a:cubicBezTo>
                      <a:pt x="9549" y="345"/>
                      <a:pt x="9485" y="344"/>
                      <a:pt x="9419" y="344"/>
                    </a:cubicBezTo>
                    <a:cubicBezTo>
                      <a:pt x="9353" y="344"/>
                      <a:pt x="9285" y="345"/>
                      <a:pt x="9217" y="345"/>
                    </a:cubicBezTo>
                    <a:cubicBezTo>
                      <a:pt x="9082" y="345"/>
                      <a:pt x="8948" y="340"/>
                      <a:pt x="8835" y="304"/>
                    </a:cubicBezTo>
                    <a:cubicBezTo>
                      <a:pt x="8644" y="232"/>
                      <a:pt x="8501" y="54"/>
                      <a:pt x="8287" y="6"/>
                    </a:cubicBezTo>
                    <a:cubicBezTo>
                      <a:pt x="8268" y="2"/>
                      <a:pt x="8249" y="0"/>
                      <a:pt x="82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89" name="Google Shape;6489;p17"/>
            <p:cNvGrpSpPr/>
            <p:nvPr/>
          </p:nvGrpSpPr>
          <p:grpSpPr>
            <a:xfrm flipH="1">
              <a:off x="2007624" y="4249020"/>
              <a:ext cx="1058189" cy="699663"/>
              <a:chOff x="-7540345" y="454514"/>
              <a:chExt cx="7149925" cy="4727452"/>
            </a:xfrm>
          </p:grpSpPr>
          <p:sp>
            <p:nvSpPr>
              <p:cNvPr id="6490" name="Google Shape;6490;p17"/>
              <p:cNvSpPr/>
              <p:nvPr/>
            </p:nvSpPr>
            <p:spPr>
              <a:xfrm>
                <a:off x="-6795518" y="2897325"/>
                <a:ext cx="2944468" cy="1970082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24313" extrusionOk="0">
                    <a:moveTo>
                      <a:pt x="0" y="0"/>
                    </a:moveTo>
                    <a:lnTo>
                      <a:pt x="0" y="24313"/>
                    </a:lnTo>
                    <a:lnTo>
                      <a:pt x="36338" y="2431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17"/>
              <p:cNvSpPr/>
              <p:nvPr/>
            </p:nvSpPr>
            <p:spPr>
              <a:xfrm>
                <a:off x="-6795518" y="4603007"/>
                <a:ext cx="2944468" cy="264401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3263" extrusionOk="0">
                    <a:moveTo>
                      <a:pt x="0" y="0"/>
                    </a:moveTo>
                    <a:lnTo>
                      <a:pt x="0" y="3263"/>
                    </a:lnTo>
                    <a:lnTo>
                      <a:pt x="36338" y="326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17"/>
              <p:cNvSpPr/>
              <p:nvPr/>
            </p:nvSpPr>
            <p:spPr>
              <a:xfrm>
                <a:off x="-6584272" y="3282218"/>
                <a:ext cx="2520033" cy="1567849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9" extrusionOk="0">
                    <a:moveTo>
                      <a:pt x="1" y="1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17"/>
              <p:cNvSpPr/>
              <p:nvPr/>
            </p:nvSpPr>
            <p:spPr>
              <a:xfrm>
                <a:off x="-6505187" y="3340154"/>
                <a:ext cx="2352220" cy="1506996"/>
              </a:xfrm>
              <a:custGeom>
                <a:avLst/>
                <a:gdLst/>
                <a:ahLst/>
                <a:cxnLst/>
                <a:rect l="l" t="t" r="r" b="b"/>
                <a:pathLst>
                  <a:path w="29029" h="18598" extrusionOk="0">
                    <a:moveTo>
                      <a:pt x="1" y="0"/>
                    </a:moveTo>
                    <a:lnTo>
                      <a:pt x="1" y="18598"/>
                    </a:lnTo>
                    <a:lnTo>
                      <a:pt x="29028" y="18598"/>
                    </a:lnTo>
                    <a:lnTo>
                      <a:pt x="290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17"/>
              <p:cNvSpPr/>
              <p:nvPr/>
            </p:nvSpPr>
            <p:spPr>
              <a:xfrm>
                <a:off x="-6467508" y="1331501"/>
                <a:ext cx="2289422" cy="1073891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3253" extrusionOk="0">
                    <a:moveTo>
                      <a:pt x="0" y="0"/>
                    </a:moveTo>
                    <a:lnTo>
                      <a:pt x="0" y="13252"/>
                    </a:lnTo>
                    <a:lnTo>
                      <a:pt x="28254" y="13252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17"/>
              <p:cNvSpPr/>
              <p:nvPr/>
            </p:nvSpPr>
            <p:spPr>
              <a:xfrm>
                <a:off x="-6425048" y="1727009"/>
                <a:ext cx="2192024" cy="509517"/>
              </a:xfrm>
              <a:custGeom>
                <a:avLst/>
                <a:gdLst/>
                <a:ahLst/>
                <a:cxnLst/>
                <a:rect l="l" t="t" r="r" b="b"/>
                <a:pathLst>
                  <a:path w="27052" h="6288" extrusionOk="0">
                    <a:moveTo>
                      <a:pt x="0" y="1"/>
                    </a:moveTo>
                    <a:lnTo>
                      <a:pt x="0" y="6287"/>
                    </a:lnTo>
                    <a:lnTo>
                      <a:pt x="27051" y="6287"/>
                    </a:lnTo>
                    <a:lnTo>
                      <a:pt x="2705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17"/>
              <p:cNvSpPr/>
              <p:nvPr/>
            </p:nvSpPr>
            <p:spPr>
              <a:xfrm>
                <a:off x="-6379753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17"/>
              <p:cNvSpPr/>
              <p:nvPr/>
            </p:nvSpPr>
            <p:spPr>
              <a:xfrm>
                <a:off x="-6289080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17"/>
              <p:cNvSpPr/>
              <p:nvPr/>
            </p:nvSpPr>
            <p:spPr>
              <a:xfrm>
                <a:off x="-6198327" y="1759826"/>
                <a:ext cx="32817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17"/>
              <p:cNvSpPr/>
              <p:nvPr/>
            </p:nvSpPr>
            <p:spPr>
              <a:xfrm>
                <a:off x="-6108626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17"/>
              <p:cNvSpPr/>
              <p:nvPr/>
            </p:nvSpPr>
            <p:spPr>
              <a:xfrm>
                <a:off x="-6017954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1" name="Google Shape;6501;p17"/>
              <p:cNvSpPr/>
              <p:nvPr/>
            </p:nvSpPr>
            <p:spPr>
              <a:xfrm>
                <a:off x="-5927281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2" name="Google Shape;6502;p17"/>
              <p:cNvSpPr/>
              <p:nvPr/>
            </p:nvSpPr>
            <p:spPr>
              <a:xfrm>
                <a:off x="-5836609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17"/>
              <p:cNvSpPr/>
              <p:nvPr/>
            </p:nvSpPr>
            <p:spPr>
              <a:xfrm>
                <a:off x="-5746827" y="1759826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17"/>
              <p:cNvSpPr/>
              <p:nvPr/>
            </p:nvSpPr>
            <p:spPr>
              <a:xfrm>
                <a:off x="-5656155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" name="Google Shape;6505;p17"/>
              <p:cNvSpPr/>
              <p:nvPr/>
            </p:nvSpPr>
            <p:spPr>
              <a:xfrm>
                <a:off x="-5565482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17"/>
              <p:cNvSpPr/>
              <p:nvPr/>
            </p:nvSpPr>
            <p:spPr>
              <a:xfrm>
                <a:off x="-5474810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17"/>
              <p:cNvSpPr/>
              <p:nvPr/>
            </p:nvSpPr>
            <p:spPr>
              <a:xfrm>
                <a:off x="-5385028" y="1759826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17"/>
              <p:cNvSpPr/>
              <p:nvPr/>
            </p:nvSpPr>
            <p:spPr>
              <a:xfrm>
                <a:off x="-5294356" y="1759826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9" name="Google Shape;6509;p17"/>
              <p:cNvSpPr/>
              <p:nvPr/>
            </p:nvSpPr>
            <p:spPr>
              <a:xfrm>
                <a:off x="-5203683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0" name="Google Shape;6510;p17"/>
              <p:cNvSpPr/>
              <p:nvPr/>
            </p:nvSpPr>
            <p:spPr>
              <a:xfrm>
                <a:off x="-5113011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17"/>
              <p:cNvSpPr/>
              <p:nvPr/>
            </p:nvSpPr>
            <p:spPr>
              <a:xfrm>
                <a:off x="-5023311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17"/>
              <p:cNvSpPr/>
              <p:nvPr/>
            </p:nvSpPr>
            <p:spPr>
              <a:xfrm>
                <a:off x="-4932557" y="1759826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3" name="Google Shape;6513;p17"/>
              <p:cNvSpPr/>
              <p:nvPr/>
            </p:nvSpPr>
            <p:spPr>
              <a:xfrm>
                <a:off x="-4841884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4" name="Google Shape;6514;p17"/>
              <p:cNvSpPr/>
              <p:nvPr/>
            </p:nvSpPr>
            <p:spPr>
              <a:xfrm>
                <a:off x="-4751212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5" name="Google Shape;6515;p17"/>
              <p:cNvSpPr/>
              <p:nvPr/>
            </p:nvSpPr>
            <p:spPr>
              <a:xfrm>
                <a:off x="-4661512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17"/>
              <p:cNvSpPr/>
              <p:nvPr/>
            </p:nvSpPr>
            <p:spPr>
              <a:xfrm>
                <a:off x="-4570839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17"/>
              <p:cNvSpPr/>
              <p:nvPr/>
            </p:nvSpPr>
            <p:spPr>
              <a:xfrm>
                <a:off x="-4480085" y="1759826"/>
                <a:ext cx="32817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17"/>
              <p:cNvSpPr/>
              <p:nvPr/>
            </p:nvSpPr>
            <p:spPr>
              <a:xfrm>
                <a:off x="-4389413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17"/>
              <p:cNvSpPr/>
              <p:nvPr/>
            </p:nvSpPr>
            <p:spPr>
              <a:xfrm>
                <a:off x="-4299713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17"/>
              <p:cNvSpPr/>
              <p:nvPr/>
            </p:nvSpPr>
            <p:spPr>
              <a:xfrm>
                <a:off x="-6467508" y="1464634"/>
                <a:ext cx="2289422" cy="235473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2906" extrusionOk="0">
                    <a:moveTo>
                      <a:pt x="0" y="0"/>
                    </a:moveTo>
                    <a:lnTo>
                      <a:pt x="0" y="2906"/>
                    </a:lnTo>
                    <a:lnTo>
                      <a:pt x="28254" y="2906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17"/>
              <p:cNvSpPr/>
              <p:nvPr/>
            </p:nvSpPr>
            <p:spPr>
              <a:xfrm>
                <a:off x="-6467508" y="1464634"/>
                <a:ext cx="2289422" cy="92698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144" extrusionOk="0">
                    <a:moveTo>
                      <a:pt x="0" y="0"/>
                    </a:moveTo>
                    <a:lnTo>
                      <a:pt x="0" y="1143"/>
                    </a:lnTo>
                    <a:lnTo>
                      <a:pt x="28254" y="1143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2" name="Google Shape;6522;p17"/>
              <p:cNvSpPr/>
              <p:nvPr/>
            </p:nvSpPr>
            <p:spPr>
              <a:xfrm>
                <a:off x="-6398066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3" name="Google Shape;6523;p17"/>
              <p:cNvSpPr/>
              <p:nvPr/>
            </p:nvSpPr>
            <p:spPr>
              <a:xfrm>
                <a:off x="-6306421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17"/>
              <p:cNvSpPr/>
              <p:nvPr/>
            </p:nvSpPr>
            <p:spPr>
              <a:xfrm>
                <a:off x="-6214776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5" name="Google Shape;6525;p17"/>
              <p:cNvSpPr/>
              <p:nvPr/>
            </p:nvSpPr>
            <p:spPr>
              <a:xfrm>
                <a:off x="-5439075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6" name="Google Shape;6526;p17"/>
              <p:cNvSpPr/>
              <p:nvPr/>
            </p:nvSpPr>
            <p:spPr>
              <a:xfrm>
                <a:off x="-5347431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17"/>
              <p:cNvSpPr/>
              <p:nvPr/>
            </p:nvSpPr>
            <p:spPr>
              <a:xfrm>
                <a:off x="-5256758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17"/>
              <p:cNvSpPr/>
              <p:nvPr/>
            </p:nvSpPr>
            <p:spPr>
              <a:xfrm>
                <a:off x="-4480085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6" y="1525"/>
                    </a:ln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17"/>
              <p:cNvSpPr/>
              <p:nvPr/>
            </p:nvSpPr>
            <p:spPr>
              <a:xfrm>
                <a:off x="-4389413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17"/>
              <p:cNvSpPr/>
              <p:nvPr/>
            </p:nvSpPr>
            <p:spPr>
              <a:xfrm>
                <a:off x="-4297768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17"/>
              <p:cNvSpPr/>
              <p:nvPr/>
            </p:nvSpPr>
            <p:spPr>
              <a:xfrm>
                <a:off x="-6768535" y="817285"/>
                <a:ext cx="2891475" cy="659989"/>
              </a:xfrm>
              <a:custGeom>
                <a:avLst/>
                <a:gdLst/>
                <a:ahLst/>
                <a:cxnLst/>
                <a:rect l="l" t="t" r="r" b="b"/>
                <a:pathLst>
                  <a:path w="35684" h="8145" extrusionOk="0">
                    <a:moveTo>
                      <a:pt x="4203" y="0"/>
                    </a:moveTo>
                    <a:lnTo>
                      <a:pt x="0" y="8144"/>
                    </a:lnTo>
                    <a:lnTo>
                      <a:pt x="35684" y="8144"/>
                    </a:lnTo>
                    <a:lnTo>
                      <a:pt x="314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17"/>
              <p:cNvSpPr/>
              <p:nvPr/>
            </p:nvSpPr>
            <p:spPr>
              <a:xfrm>
                <a:off x="-6598783" y="836457"/>
                <a:ext cx="32817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4050" h="8383" extrusionOk="0">
                    <a:moveTo>
                      <a:pt x="3811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404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17"/>
              <p:cNvSpPr/>
              <p:nvPr/>
            </p:nvSpPr>
            <p:spPr>
              <a:xfrm>
                <a:off x="-6404798" y="836457"/>
                <a:ext cx="28174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3477" h="8383" extrusionOk="0">
                    <a:moveTo>
                      <a:pt x="3227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347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17"/>
              <p:cNvSpPr/>
              <p:nvPr/>
            </p:nvSpPr>
            <p:spPr>
              <a:xfrm>
                <a:off x="-6210894" y="836457"/>
                <a:ext cx="23450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2655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8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5" name="Google Shape;6535;p17"/>
              <p:cNvSpPr/>
              <p:nvPr/>
            </p:nvSpPr>
            <p:spPr>
              <a:xfrm>
                <a:off x="-6016019" y="836457"/>
                <a:ext cx="187260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8383" extrusionOk="0">
                    <a:moveTo>
                      <a:pt x="2072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31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17"/>
              <p:cNvSpPr/>
              <p:nvPr/>
            </p:nvSpPr>
            <p:spPr>
              <a:xfrm>
                <a:off x="-5822115" y="836457"/>
                <a:ext cx="14091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8383" extrusionOk="0">
                    <a:moveTo>
                      <a:pt x="1489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7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17"/>
              <p:cNvSpPr/>
              <p:nvPr/>
            </p:nvSpPr>
            <p:spPr>
              <a:xfrm>
                <a:off x="-5627239" y="836457"/>
                <a:ext cx="92698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383" extrusionOk="0">
                    <a:moveTo>
                      <a:pt x="905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14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17"/>
              <p:cNvSpPr/>
              <p:nvPr/>
            </p:nvSpPr>
            <p:spPr>
              <a:xfrm>
                <a:off x="-5433336" y="836457"/>
                <a:ext cx="46430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334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17"/>
              <p:cNvSpPr/>
              <p:nvPr/>
            </p:nvSpPr>
            <p:spPr>
              <a:xfrm>
                <a:off x="-5259689" y="836457"/>
                <a:ext cx="46430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1" y="0"/>
                    </a:moveTo>
                    <a:lnTo>
                      <a:pt x="263" y="8382"/>
                    </a:lnTo>
                    <a:lnTo>
                      <a:pt x="572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0" name="Google Shape;6540;p17"/>
              <p:cNvSpPr/>
              <p:nvPr/>
            </p:nvSpPr>
            <p:spPr>
              <a:xfrm>
                <a:off x="-5112054" y="836457"/>
                <a:ext cx="9367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383" extrusionOk="0">
                    <a:moveTo>
                      <a:pt x="1" y="0"/>
                    </a:moveTo>
                    <a:lnTo>
                      <a:pt x="834" y="8382"/>
                    </a:lnTo>
                    <a:lnTo>
                      <a:pt x="1155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1" name="Google Shape;6541;p17"/>
              <p:cNvSpPr/>
              <p:nvPr/>
            </p:nvSpPr>
            <p:spPr>
              <a:xfrm>
                <a:off x="-4964418" y="836457"/>
                <a:ext cx="139939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8383" extrusionOk="0">
                    <a:moveTo>
                      <a:pt x="0" y="0"/>
                    </a:moveTo>
                    <a:lnTo>
                      <a:pt x="1405" y="8382"/>
                    </a:lnTo>
                    <a:lnTo>
                      <a:pt x="1727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2" name="Google Shape;6542;p17"/>
              <p:cNvSpPr/>
              <p:nvPr/>
            </p:nvSpPr>
            <p:spPr>
              <a:xfrm>
                <a:off x="-4817836" y="836457"/>
                <a:ext cx="188233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8383" extrusionOk="0">
                    <a:moveTo>
                      <a:pt x="1" y="0"/>
                    </a:moveTo>
                    <a:lnTo>
                      <a:pt x="2001" y="8382"/>
                    </a:lnTo>
                    <a:lnTo>
                      <a:pt x="2323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3" name="Google Shape;6543;p17"/>
              <p:cNvSpPr/>
              <p:nvPr/>
            </p:nvSpPr>
            <p:spPr>
              <a:xfrm>
                <a:off x="-4670200" y="836457"/>
                <a:ext cx="23450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1" y="0"/>
                    </a:moveTo>
                    <a:lnTo>
                      <a:pt x="2572" y="8382"/>
                    </a:lnTo>
                    <a:lnTo>
                      <a:pt x="2894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4" name="Google Shape;6544;p17"/>
              <p:cNvSpPr/>
              <p:nvPr/>
            </p:nvSpPr>
            <p:spPr>
              <a:xfrm>
                <a:off x="-4522564" y="836457"/>
                <a:ext cx="280769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8383" extrusionOk="0">
                    <a:moveTo>
                      <a:pt x="0" y="0"/>
                    </a:moveTo>
                    <a:lnTo>
                      <a:pt x="3155" y="8382"/>
                    </a:lnTo>
                    <a:lnTo>
                      <a:pt x="3465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5" name="Google Shape;6545;p17"/>
              <p:cNvSpPr/>
              <p:nvPr/>
            </p:nvSpPr>
            <p:spPr>
              <a:xfrm>
                <a:off x="-4375982" y="836457"/>
                <a:ext cx="329063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383" extrusionOk="0">
                    <a:moveTo>
                      <a:pt x="1" y="0"/>
                    </a:moveTo>
                    <a:lnTo>
                      <a:pt x="3740" y="8382"/>
                    </a:lnTo>
                    <a:lnTo>
                      <a:pt x="4061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6" name="Google Shape;6546;p17"/>
              <p:cNvSpPr/>
              <p:nvPr/>
            </p:nvSpPr>
            <p:spPr>
              <a:xfrm>
                <a:off x="-7002954" y="2349319"/>
                <a:ext cx="3359342" cy="731377"/>
              </a:xfrm>
              <a:custGeom>
                <a:avLst/>
                <a:gdLst/>
                <a:ahLst/>
                <a:cxnLst/>
                <a:rect l="l" t="t" r="r" b="b"/>
                <a:pathLst>
                  <a:path w="41458" h="9026" extrusionOk="0">
                    <a:moveTo>
                      <a:pt x="5799" y="0"/>
                    </a:moveTo>
                    <a:lnTo>
                      <a:pt x="0" y="8990"/>
                    </a:lnTo>
                    <a:cubicBezTo>
                      <a:pt x="560" y="8918"/>
                      <a:pt x="1096" y="8752"/>
                      <a:pt x="1465" y="8513"/>
                    </a:cubicBezTo>
                    <a:cubicBezTo>
                      <a:pt x="1572" y="8811"/>
                      <a:pt x="2072" y="9025"/>
                      <a:pt x="2786" y="9025"/>
                    </a:cubicBezTo>
                    <a:cubicBezTo>
                      <a:pt x="3513" y="9025"/>
                      <a:pt x="4239" y="8811"/>
                      <a:pt x="4668" y="8513"/>
                    </a:cubicBezTo>
                    <a:cubicBezTo>
                      <a:pt x="4810" y="8811"/>
                      <a:pt x="5322" y="9025"/>
                      <a:pt x="6049" y="9025"/>
                    </a:cubicBezTo>
                    <a:cubicBezTo>
                      <a:pt x="6763" y="9025"/>
                      <a:pt x="7477" y="8811"/>
                      <a:pt x="7882" y="8513"/>
                    </a:cubicBezTo>
                    <a:cubicBezTo>
                      <a:pt x="8049" y="8811"/>
                      <a:pt x="8585" y="9025"/>
                      <a:pt x="9311" y="9025"/>
                    </a:cubicBezTo>
                    <a:cubicBezTo>
                      <a:pt x="10025" y="9025"/>
                      <a:pt x="10716" y="8811"/>
                      <a:pt x="11085" y="8513"/>
                    </a:cubicBezTo>
                    <a:cubicBezTo>
                      <a:pt x="11287" y="8811"/>
                      <a:pt x="11847" y="9025"/>
                      <a:pt x="12561" y="9025"/>
                    </a:cubicBezTo>
                    <a:cubicBezTo>
                      <a:pt x="13288" y="9025"/>
                      <a:pt x="13954" y="8811"/>
                      <a:pt x="14300" y="8513"/>
                    </a:cubicBezTo>
                    <a:cubicBezTo>
                      <a:pt x="14526" y="8811"/>
                      <a:pt x="15109" y="9025"/>
                      <a:pt x="15824" y="9025"/>
                    </a:cubicBezTo>
                    <a:cubicBezTo>
                      <a:pt x="16550" y="9025"/>
                      <a:pt x="17193" y="8811"/>
                      <a:pt x="17502" y="8513"/>
                    </a:cubicBezTo>
                    <a:cubicBezTo>
                      <a:pt x="17764" y="8811"/>
                      <a:pt x="18372" y="9025"/>
                      <a:pt x="19086" y="9025"/>
                    </a:cubicBezTo>
                    <a:cubicBezTo>
                      <a:pt x="19812" y="9025"/>
                      <a:pt x="20431" y="8811"/>
                      <a:pt x="20717" y="8513"/>
                    </a:cubicBezTo>
                    <a:cubicBezTo>
                      <a:pt x="21003" y="8811"/>
                      <a:pt x="21622" y="9025"/>
                      <a:pt x="22348" y="9025"/>
                    </a:cubicBezTo>
                    <a:cubicBezTo>
                      <a:pt x="23063" y="9025"/>
                      <a:pt x="23670" y="8811"/>
                      <a:pt x="23920" y="8513"/>
                    </a:cubicBezTo>
                    <a:cubicBezTo>
                      <a:pt x="24241" y="8811"/>
                      <a:pt x="24884" y="9025"/>
                      <a:pt x="25611" y="9025"/>
                    </a:cubicBezTo>
                    <a:cubicBezTo>
                      <a:pt x="26325" y="9025"/>
                      <a:pt x="26908" y="8811"/>
                      <a:pt x="27135" y="8513"/>
                    </a:cubicBezTo>
                    <a:cubicBezTo>
                      <a:pt x="27480" y="8811"/>
                      <a:pt x="28147" y="9025"/>
                      <a:pt x="28861" y="9025"/>
                    </a:cubicBezTo>
                    <a:cubicBezTo>
                      <a:pt x="29587" y="9025"/>
                      <a:pt x="30147" y="8811"/>
                      <a:pt x="30337" y="8513"/>
                    </a:cubicBezTo>
                    <a:cubicBezTo>
                      <a:pt x="30718" y="8811"/>
                      <a:pt x="31409" y="9025"/>
                      <a:pt x="32123" y="9025"/>
                    </a:cubicBezTo>
                    <a:cubicBezTo>
                      <a:pt x="32850" y="9025"/>
                      <a:pt x="33385" y="8811"/>
                      <a:pt x="33552" y="8513"/>
                    </a:cubicBezTo>
                    <a:cubicBezTo>
                      <a:pt x="33957" y="8811"/>
                      <a:pt x="34659" y="9025"/>
                      <a:pt x="35386" y="9025"/>
                    </a:cubicBezTo>
                    <a:cubicBezTo>
                      <a:pt x="36112" y="9025"/>
                      <a:pt x="36624" y="8811"/>
                      <a:pt x="36755" y="8513"/>
                    </a:cubicBezTo>
                    <a:cubicBezTo>
                      <a:pt x="37195" y="8811"/>
                      <a:pt x="37922" y="9025"/>
                      <a:pt x="38648" y="9025"/>
                    </a:cubicBezTo>
                    <a:cubicBezTo>
                      <a:pt x="39362" y="9025"/>
                      <a:pt x="39862" y="8811"/>
                      <a:pt x="39970" y="8513"/>
                    </a:cubicBezTo>
                    <a:cubicBezTo>
                      <a:pt x="40339" y="8752"/>
                      <a:pt x="40886" y="8930"/>
                      <a:pt x="41458" y="8990"/>
                    </a:cubicBezTo>
                    <a:lnTo>
                      <a:pt x="3565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7" name="Google Shape;6547;p17"/>
              <p:cNvSpPr/>
              <p:nvPr/>
            </p:nvSpPr>
            <p:spPr>
              <a:xfrm>
                <a:off x="-6883354" y="2903078"/>
                <a:ext cx="3115279" cy="54128"/>
              </a:xfrm>
              <a:custGeom>
                <a:avLst/>
                <a:gdLst/>
                <a:ahLst/>
                <a:cxnLst/>
                <a:rect l="l" t="t" r="r" b="b"/>
                <a:pathLst>
                  <a:path w="38446" h="668" extrusionOk="0">
                    <a:moveTo>
                      <a:pt x="977" y="1"/>
                    </a:moveTo>
                    <a:lnTo>
                      <a:pt x="906" y="48"/>
                    </a:lnTo>
                    <a:cubicBezTo>
                      <a:pt x="644" y="203"/>
                      <a:pt x="334" y="322"/>
                      <a:pt x="1" y="394"/>
                    </a:cubicBezTo>
                    <a:lnTo>
                      <a:pt x="24" y="536"/>
                    </a:lnTo>
                    <a:cubicBezTo>
                      <a:pt x="346" y="465"/>
                      <a:pt x="655" y="358"/>
                      <a:pt x="917" y="215"/>
                    </a:cubicBezTo>
                    <a:cubicBezTo>
                      <a:pt x="1025" y="370"/>
                      <a:pt x="1227" y="501"/>
                      <a:pt x="1501" y="572"/>
                    </a:cubicBezTo>
                    <a:cubicBezTo>
                      <a:pt x="1712" y="632"/>
                      <a:pt x="1951" y="660"/>
                      <a:pt x="2203" y="660"/>
                    </a:cubicBezTo>
                    <a:cubicBezTo>
                      <a:pt x="2804" y="660"/>
                      <a:pt x="3474" y="497"/>
                      <a:pt x="3977" y="203"/>
                    </a:cubicBezTo>
                    <a:cubicBezTo>
                      <a:pt x="4108" y="394"/>
                      <a:pt x="4358" y="525"/>
                      <a:pt x="4680" y="596"/>
                    </a:cubicBezTo>
                    <a:cubicBezTo>
                      <a:pt x="4872" y="639"/>
                      <a:pt x="5081" y="660"/>
                      <a:pt x="5296" y="660"/>
                    </a:cubicBezTo>
                    <a:cubicBezTo>
                      <a:pt x="5904" y="660"/>
                      <a:pt x="6559" y="493"/>
                      <a:pt x="7025" y="203"/>
                    </a:cubicBezTo>
                    <a:cubicBezTo>
                      <a:pt x="7204" y="405"/>
                      <a:pt x="7490" y="548"/>
                      <a:pt x="7883" y="620"/>
                    </a:cubicBezTo>
                    <a:cubicBezTo>
                      <a:pt x="8050" y="650"/>
                      <a:pt x="8226" y="664"/>
                      <a:pt x="8404" y="664"/>
                    </a:cubicBezTo>
                    <a:cubicBezTo>
                      <a:pt x="9010" y="664"/>
                      <a:pt x="9644" y="497"/>
                      <a:pt x="10085" y="203"/>
                    </a:cubicBezTo>
                    <a:cubicBezTo>
                      <a:pt x="10371" y="513"/>
                      <a:pt x="10916" y="667"/>
                      <a:pt x="11498" y="667"/>
                    </a:cubicBezTo>
                    <a:cubicBezTo>
                      <a:pt x="12080" y="667"/>
                      <a:pt x="12699" y="513"/>
                      <a:pt x="13133" y="203"/>
                    </a:cubicBezTo>
                    <a:cubicBezTo>
                      <a:pt x="13449" y="513"/>
                      <a:pt x="14011" y="667"/>
                      <a:pt x="14596" y="667"/>
                    </a:cubicBezTo>
                    <a:cubicBezTo>
                      <a:pt x="15181" y="667"/>
                      <a:pt x="15788" y="513"/>
                      <a:pt x="16193" y="203"/>
                    </a:cubicBezTo>
                    <a:cubicBezTo>
                      <a:pt x="16532" y="513"/>
                      <a:pt x="17107" y="667"/>
                      <a:pt x="17690" y="667"/>
                    </a:cubicBezTo>
                    <a:cubicBezTo>
                      <a:pt x="18274" y="667"/>
                      <a:pt x="18866" y="513"/>
                      <a:pt x="19241" y="203"/>
                    </a:cubicBezTo>
                    <a:cubicBezTo>
                      <a:pt x="19610" y="513"/>
                      <a:pt x="20206" y="667"/>
                      <a:pt x="20789" y="667"/>
                    </a:cubicBezTo>
                    <a:cubicBezTo>
                      <a:pt x="21372" y="667"/>
                      <a:pt x="21944" y="513"/>
                      <a:pt x="22289" y="203"/>
                    </a:cubicBezTo>
                    <a:cubicBezTo>
                      <a:pt x="22694" y="513"/>
                      <a:pt x="23301" y="667"/>
                      <a:pt x="23886" y="667"/>
                    </a:cubicBezTo>
                    <a:cubicBezTo>
                      <a:pt x="24471" y="667"/>
                      <a:pt x="25034" y="513"/>
                      <a:pt x="25349" y="203"/>
                    </a:cubicBezTo>
                    <a:cubicBezTo>
                      <a:pt x="25784" y="513"/>
                      <a:pt x="26403" y="667"/>
                      <a:pt x="26985" y="667"/>
                    </a:cubicBezTo>
                    <a:cubicBezTo>
                      <a:pt x="27567" y="667"/>
                      <a:pt x="28111" y="513"/>
                      <a:pt x="28397" y="203"/>
                    </a:cubicBezTo>
                    <a:cubicBezTo>
                      <a:pt x="28839" y="497"/>
                      <a:pt x="29472" y="664"/>
                      <a:pt x="30078" y="664"/>
                    </a:cubicBezTo>
                    <a:cubicBezTo>
                      <a:pt x="30256" y="664"/>
                      <a:pt x="30432" y="650"/>
                      <a:pt x="30600" y="620"/>
                    </a:cubicBezTo>
                    <a:cubicBezTo>
                      <a:pt x="30993" y="548"/>
                      <a:pt x="31278" y="405"/>
                      <a:pt x="31457" y="203"/>
                    </a:cubicBezTo>
                    <a:cubicBezTo>
                      <a:pt x="31923" y="493"/>
                      <a:pt x="32578" y="660"/>
                      <a:pt x="33186" y="660"/>
                    </a:cubicBezTo>
                    <a:cubicBezTo>
                      <a:pt x="33401" y="660"/>
                      <a:pt x="33610" y="639"/>
                      <a:pt x="33802" y="596"/>
                    </a:cubicBezTo>
                    <a:cubicBezTo>
                      <a:pt x="34124" y="525"/>
                      <a:pt x="34374" y="394"/>
                      <a:pt x="34505" y="203"/>
                    </a:cubicBezTo>
                    <a:cubicBezTo>
                      <a:pt x="35009" y="497"/>
                      <a:pt x="35678" y="660"/>
                      <a:pt x="36279" y="660"/>
                    </a:cubicBezTo>
                    <a:cubicBezTo>
                      <a:pt x="36531" y="660"/>
                      <a:pt x="36771" y="632"/>
                      <a:pt x="36981" y="572"/>
                    </a:cubicBezTo>
                    <a:cubicBezTo>
                      <a:pt x="37255" y="501"/>
                      <a:pt x="37458" y="370"/>
                      <a:pt x="37565" y="215"/>
                    </a:cubicBezTo>
                    <a:cubicBezTo>
                      <a:pt x="37815" y="346"/>
                      <a:pt x="38113" y="465"/>
                      <a:pt x="38410" y="536"/>
                    </a:cubicBezTo>
                    <a:lnTo>
                      <a:pt x="38446" y="394"/>
                    </a:lnTo>
                    <a:cubicBezTo>
                      <a:pt x="38136" y="310"/>
                      <a:pt x="37827" y="191"/>
                      <a:pt x="37577" y="48"/>
                    </a:cubicBezTo>
                    <a:lnTo>
                      <a:pt x="37505" y="1"/>
                    </a:lnTo>
                    <a:lnTo>
                      <a:pt x="37470" y="72"/>
                    </a:lnTo>
                    <a:cubicBezTo>
                      <a:pt x="37386" y="227"/>
                      <a:pt x="37208" y="358"/>
                      <a:pt x="36946" y="429"/>
                    </a:cubicBezTo>
                    <a:cubicBezTo>
                      <a:pt x="36744" y="487"/>
                      <a:pt x="36514" y="515"/>
                      <a:pt x="36274" y="515"/>
                    </a:cubicBezTo>
                    <a:cubicBezTo>
                      <a:pt x="35677" y="515"/>
                      <a:pt x="35012" y="345"/>
                      <a:pt x="34529" y="48"/>
                    </a:cubicBezTo>
                    <a:lnTo>
                      <a:pt x="34457" y="1"/>
                    </a:lnTo>
                    <a:lnTo>
                      <a:pt x="34422" y="72"/>
                    </a:lnTo>
                    <a:cubicBezTo>
                      <a:pt x="34314" y="251"/>
                      <a:pt x="34088" y="382"/>
                      <a:pt x="33767" y="453"/>
                    </a:cubicBezTo>
                    <a:cubicBezTo>
                      <a:pt x="33583" y="495"/>
                      <a:pt x="33383" y="515"/>
                      <a:pt x="33178" y="515"/>
                    </a:cubicBezTo>
                    <a:cubicBezTo>
                      <a:pt x="32575" y="515"/>
                      <a:pt x="31925" y="342"/>
                      <a:pt x="31481" y="48"/>
                    </a:cubicBezTo>
                    <a:lnTo>
                      <a:pt x="31421" y="1"/>
                    </a:lnTo>
                    <a:lnTo>
                      <a:pt x="31374" y="60"/>
                    </a:lnTo>
                    <a:cubicBezTo>
                      <a:pt x="31243" y="263"/>
                      <a:pt x="30957" y="405"/>
                      <a:pt x="30576" y="477"/>
                    </a:cubicBezTo>
                    <a:cubicBezTo>
                      <a:pt x="30418" y="502"/>
                      <a:pt x="30253" y="515"/>
                      <a:pt x="30087" y="515"/>
                    </a:cubicBezTo>
                    <a:cubicBezTo>
                      <a:pt x="29477" y="515"/>
                      <a:pt x="28844" y="348"/>
                      <a:pt x="28433" y="48"/>
                    </a:cubicBezTo>
                    <a:lnTo>
                      <a:pt x="28373" y="13"/>
                    </a:lnTo>
                    <a:lnTo>
                      <a:pt x="28326" y="60"/>
                    </a:lnTo>
                    <a:cubicBezTo>
                      <a:pt x="28083" y="362"/>
                      <a:pt x="27554" y="514"/>
                      <a:pt x="26984" y="514"/>
                    </a:cubicBezTo>
                    <a:cubicBezTo>
                      <a:pt x="26409" y="514"/>
                      <a:pt x="25792" y="359"/>
                      <a:pt x="25385" y="48"/>
                    </a:cubicBezTo>
                    <a:lnTo>
                      <a:pt x="25325" y="13"/>
                    </a:lnTo>
                    <a:lnTo>
                      <a:pt x="25290" y="60"/>
                    </a:lnTo>
                    <a:cubicBezTo>
                      <a:pt x="25011" y="362"/>
                      <a:pt x="24461" y="514"/>
                      <a:pt x="23888" y="514"/>
                    </a:cubicBezTo>
                    <a:cubicBezTo>
                      <a:pt x="23310" y="514"/>
                      <a:pt x="22708" y="359"/>
                      <a:pt x="22337" y="48"/>
                    </a:cubicBezTo>
                    <a:lnTo>
                      <a:pt x="22289" y="13"/>
                    </a:lnTo>
                    <a:lnTo>
                      <a:pt x="22242" y="60"/>
                    </a:lnTo>
                    <a:cubicBezTo>
                      <a:pt x="21933" y="362"/>
                      <a:pt x="21369" y="514"/>
                      <a:pt x="20796" y="514"/>
                    </a:cubicBezTo>
                    <a:cubicBezTo>
                      <a:pt x="20217" y="514"/>
                      <a:pt x="19630" y="359"/>
                      <a:pt x="19289" y="48"/>
                    </a:cubicBezTo>
                    <a:lnTo>
                      <a:pt x="19241" y="13"/>
                    </a:lnTo>
                    <a:lnTo>
                      <a:pt x="19194" y="48"/>
                    </a:lnTo>
                    <a:cubicBezTo>
                      <a:pt x="18853" y="359"/>
                      <a:pt x="18265" y="514"/>
                      <a:pt x="17686" y="514"/>
                    </a:cubicBezTo>
                    <a:cubicBezTo>
                      <a:pt x="17113" y="514"/>
                      <a:pt x="16549" y="362"/>
                      <a:pt x="16241" y="60"/>
                    </a:cubicBezTo>
                    <a:lnTo>
                      <a:pt x="16193" y="13"/>
                    </a:lnTo>
                    <a:lnTo>
                      <a:pt x="16146" y="48"/>
                    </a:lnTo>
                    <a:cubicBezTo>
                      <a:pt x="15775" y="359"/>
                      <a:pt x="15172" y="514"/>
                      <a:pt x="14594" y="514"/>
                    </a:cubicBezTo>
                    <a:cubicBezTo>
                      <a:pt x="14021" y="514"/>
                      <a:pt x="13471" y="362"/>
                      <a:pt x="13193" y="60"/>
                    </a:cubicBezTo>
                    <a:lnTo>
                      <a:pt x="13157" y="13"/>
                    </a:lnTo>
                    <a:lnTo>
                      <a:pt x="13098" y="48"/>
                    </a:lnTo>
                    <a:cubicBezTo>
                      <a:pt x="12689" y="361"/>
                      <a:pt x="12068" y="519"/>
                      <a:pt x="11490" y="519"/>
                    </a:cubicBezTo>
                    <a:cubicBezTo>
                      <a:pt x="10923" y="519"/>
                      <a:pt x="10398" y="367"/>
                      <a:pt x="10157" y="60"/>
                    </a:cubicBezTo>
                    <a:lnTo>
                      <a:pt x="10109" y="13"/>
                    </a:lnTo>
                    <a:lnTo>
                      <a:pt x="10050" y="48"/>
                    </a:lnTo>
                    <a:cubicBezTo>
                      <a:pt x="9628" y="348"/>
                      <a:pt x="9001" y="515"/>
                      <a:pt x="8394" y="515"/>
                    </a:cubicBezTo>
                    <a:cubicBezTo>
                      <a:pt x="8228" y="515"/>
                      <a:pt x="8064" y="502"/>
                      <a:pt x="7906" y="477"/>
                    </a:cubicBezTo>
                    <a:cubicBezTo>
                      <a:pt x="7525" y="405"/>
                      <a:pt x="7240" y="263"/>
                      <a:pt x="7109" y="60"/>
                    </a:cubicBezTo>
                    <a:lnTo>
                      <a:pt x="7061" y="1"/>
                    </a:lnTo>
                    <a:lnTo>
                      <a:pt x="7002" y="48"/>
                    </a:lnTo>
                    <a:cubicBezTo>
                      <a:pt x="6548" y="342"/>
                      <a:pt x="5903" y="515"/>
                      <a:pt x="5302" y="515"/>
                    </a:cubicBezTo>
                    <a:cubicBezTo>
                      <a:pt x="5098" y="515"/>
                      <a:pt x="4900" y="495"/>
                      <a:pt x="4716" y="453"/>
                    </a:cubicBezTo>
                    <a:cubicBezTo>
                      <a:pt x="4394" y="382"/>
                      <a:pt x="4168" y="251"/>
                      <a:pt x="4061" y="72"/>
                    </a:cubicBezTo>
                    <a:lnTo>
                      <a:pt x="4025" y="1"/>
                    </a:lnTo>
                    <a:lnTo>
                      <a:pt x="3954" y="48"/>
                    </a:lnTo>
                    <a:cubicBezTo>
                      <a:pt x="3470" y="345"/>
                      <a:pt x="2805" y="515"/>
                      <a:pt x="2209" y="515"/>
                    </a:cubicBezTo>
                    <a:cubicBezTo>
                      <a:pt x="1968" y="515"/>
                      <a:pt x="1739" y="487"/>
                      <a:pt x="1537" y="429"/>
                    </a:cubicBezTo>
                    <a:cubicBezTo>
                      <a:pt x="1275" y="358"/>
                      <a:pt x="1084" y="227"/>
                      <a:pt x="1013" y="72"/>
                    </a:cubicBezTo>
                    <a:lnTo>
                      <a:pt x="97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8" name="Google Shape;6548;p17"/>
              <p:cNvSpPr/>
              <p:nvPr/>
            </p:nvSpPr>
            <p:spPr>
              <a:xfrm>
                <a:off x="-6803297" y="2778616"/>
                <a:ext cx="2955164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36470" h="620" extrusionOk="0">
                    <a:moveTo>
                      <a:pt x="918" y="1"/>
                    </a:moveTo>
                    <a:lnTo>
                      <a:pt x="858" y="48"/>
                    </a:lnTo>
                    <a:cubicBezTo>
                      <a:pt x="608" y="179"/>
                      <a:pt x="310" y="287"/>
                      <a:pt x="1" y="358"/>
                    </a:cubicBezTo>
                    <a:lnTo>
                      <a:pt x="37" y="501"/>
                    </a:lnTo>
                    <a:cubicBezTo>
                      <a:pt x="334" y="441"/>
                      <a:pt x="620" y="334"/>
                      <a:pt x="870" y="203"/>
                    </a:cubicBezTo>
                    <a:cubicBezTo>
                      <a:pt x="977" y="346"/>
                      <a:pt x="1168" y="465"/>
                      <a:pt x="1430" y="537"/>
                    </a:cubicBezTo>
                    <a:cubicBezTo>
                      <a:pt x="1627" y="588"/>
                      <a:pt x="1851" y="613"/>
                      <a:pt x="2086" y="613"/>
                    </a:cubicBezTo>
                    <a:cubicBezTo>
                      <a:pt x="2660" y="613"/>
                      <a:pt x="3298" y="465"/>
                      <a:pt x="3763" y="203"/>
                    </a:cubicBezTo>
                    <a:cubicBezTo>
                      <a:pt x="3989" y="477"/>
                      <a:pt x="4484" y="614"/>
                      <a:pt x="5037" y="614"/>
                    </a:cubicBezTo>
                    <a:cubicBezTo>
                      <a:pt x="5591" y="614"/>
                      <a:pt x="6204" y="477"/>
                      <a:pt x="6668" y="203"/>
                    </a:cubicBezTo>
                    <a:cubicBezTo>
                      <a:pt x="6918" y="477"/>
                      <a:pt x="7424" y="614"/>
                      <a:pt x="7977" y="614"/>
                    </a:cubicBezTo>
                    <a:cubicBezTo>
                      <a:pt x="8529" y="614"/>
                      <a:pt x="9127" y="477"/>
                      <a:pt x="9562" y="203"/>
                    </a:cubicBezTo>
                    <a:cubicBezTo>
                      <a:pt x="9835" y="477"/>
                      <a:pt x="10356" y="614"/>
                      <a:pt x="10910" y="614"/>
                    </a:cubicBezTo>
                    <a:cubicBezTo>
                      <a:pt x="11464" y="614"/>
                      <a:pt x="12050" y="477"/>
                      <a:pt x="12455" y="203"/>
                    </a:cubicBezTo>
                    <a:cubicBezTo>
                      <a:pt x="12758" y="477"/>
                      <a:pt x="13294" y="614"/>
                      <a:pt x="13849" y="614"/>
                    </a:cubicBezTo>
                    <a:cubicBezTo>
                      <a:pt x="14404" y="614"/>
                      <a:pt x="14979" y="477"/>
                      <a:pt x="15360" y="203"/>
                    </a:cubicBezTo>
                    <a:cubicBezTo>
                      <a:pt x="15687" y="477"/>
                      <a:pt x="16235" y="614"/>
                      <a:pt x="16789" y="614"/>
                    </a:cubicBezTo>
                    <a:cubicBezTo>
                      <a:pt x="17342" y="614"/>
                      <a:pt x="17902" y="477"/>
                      <a:pt x="18253" y="203"/>
                    </a:cubicBezTo>
                    <a:cubicBezTo>
                      <a:pt x="18610" y="477"/>
                      <a:pt x="19170" y="620"/>
                      <a:pt x="19718" y="620"/>
                    </a:cubicBezTo>
                    <a:cubicBezTo>
                      <a:pt x="20277" y="620"/>
                      <a:pt x="20825" y="477"/>
                      <a:pt x="21146" y="203"/>
                    </a:cubicBezTo>
                    <a:cubicBezTo>
                      <a:pt x="21527" y="477"/>
                      <a:pt x="22102" y="614"/>
                      <a:pt x="22657" y="614"/>
                    </a:cubicBezTo>
                    <a:cubicBezTo>
                      <a:pt x="23212" y="614"/>
                      <a:pt x="23748" y="477"/>
                      <a:pt x="24051" y="203"/>
                    </a:cubicBezTo>
                    <a:cubicBezTo>
                      <a:pt x="24456" y="477"/>
                      <a:pt x="25043" y="614"/>
                      <a:pt x="25596" y="614"/>
                    </a:cubicBezTo>
                    <a:cubicBezTo>
                      <a:pt x="26150" y="614"/>
                      <a:pt x="26671" y="477"/>
                      <a:pt x="26945" y="203"/>
                    </a:cubicBezTo>
                    <a:cubicBezTo>
                      <a:pt x="27379" y="477"/>
                      <a:pt x="27978" y="614"/>
                      <a:pt x="28530" y="614"/>
                    </a:cubicBezTo>
                    <a:cubicBezTo>
                      <a:pt x="29082" y="614"/>
                      <a:pt x="29588" y="477"/>
                      <a:pt x="29838" y="203"/>
                    </a:cubicBezTo>
                    <a:cubicBezTo>
                      <a:pt x="30302" y="477"/>
                      <a:pt x="30915" y="614"/>
                      <a:pt x="31469" y="614"/>
                    </a:cubicBezTo>
                    <a:cubicBezTo>
                      <a:pt x="32023" y="614"/>
                      <a:pt x="32517" y="477"/>
                      <a:pt x="32743" y="203"/>
                    </a:cubicBezTo>
                    <a:cubicBezTo>
                      <a:pt x="33208" y="465"/>
                      <a:pt x="33847" y="613"/>
                      <a:pt x="34421" y="613"/>
                    </a:cubicBezTo>
                    <a:cubicBezTo>
                      <a:pt x="34656" y="613"/>
                      <a:pt x="34880" y="588"/>
                      <a:pt x="35077" y="537"/>
                    </a:cubicBezTo>
                    <a:cubicBezTo>
                      <a:pt x="35339" y="465"/>
                      <a:pt x="35529" y="346"/>
                      <a:pt x="35636" y="203"/>
                    </a:cubicBezTo>
                    <a:cubicBezTo>
                      <a:pt x="35874" y="334"/>
                      <a:pt x="36148" y="429"/>
                      <a:pt x="36434" y="501"/>
                    </a:cubicBezTo>
                    <a:lnTo>
                      <a:pt x="36470" y="358"/>
                    </a:lnTo>
                    <a:cubicBezTo>
                      <a:pt x="36172" y="287"/>
                      <a:pt x="35886" y="179"/>
                      <a:pt x="35648" y="36"/>
                    </a:cubicBezTo>
                    <a:lnTo>
                      <a:pt x="35589" y="1"/>
                    </a:lnTo>
                    <a:lnTo>
                      <a:pt x="35553" y="72"/>
                    </a:lnTo>
                    <a:cubicBezTo>
                      <a:pt x="35470" y="215"/>
                      <a:pt x="35291" y="322"/>
                      <a:pt x="35041" y="394"/>
                    </a:cubicBezTo>
                    <a:cubicBezTo>
                      <a:pt x="34853" y="444"/>
                      <a:pt x="34639" y="468"/>
                      <a:pt x="34415" y="468"/>
                    </a:cubicBezTo>
                    <a:cubicBezTo>
                      <a:pt x="33845" y="468"/>
                      <a:pt x="33208" y="313"/>
                      <a:pt x="32755" y="48"/>
                    </a:cubicBezTo>
                    <a:lnTo>
                      <a:pt x="32695" y="1"/>
                    </a:lnTo>
                    <a:lnTo>
                      <a:pt x="32660" y="72"/>
                    </a:lnTo>
                    <a:cubicBezTo>
                      <a:pt x="32484" y="336"/>
                      <a:pt x="32015" y="467"/>
                      <a:pt x="31480" y="467"/>
                    </a:cubicBezTo>
                    <a:cubicBezTo>
                      <a:pt x="30927" y="467"/>
                      <a:pt x="30303" y="327"/>
                      <a:pt x="29862" y="48"/>
                    </a:cubicBezTo>
                    <a:lnTo>
                      <a:pt x="29814" y="13"/>
                    </a:lnTo>
                    <a:lnTo>
                      <a:pt x="29766" y="60"/>
                    </a:lnTo>
                    <a:cubicBezTo>
                      <a:pt x="29560" y="331"/>
                      <a:pt x="29075" y="465"/>
                      <a:pt x="28538" y="465"/>
                    </a:cubicBezTo>
                    <a:cubicBezTo>
                      <a:pt x="27990" y="465"/>
                      <a:pt x="27390" y="325"/>
                      <a:pt x="26980" y="48"/>
                    </a:cubicBezTo>
                    <a:lnTo>
                      <a:pt x="26921" y="13"/>
                    </a:lnTo>
                    <a:lnTo>
                      <a:pt x="26873" y="60"/>
                    </a:lnTo>
                    <a:cubicBezTo>
                      <a:pt x="26644" y="331"/>
                      <a:pt x="26143" y="465"/>
                      <a:pt x="25605" y="465"/>
                    </a:cubicBezTo>
                    <a:cubicBezTo>
                      <a:pt x="25055" y="465"/>
                      <a:pt x="24466" y="325"/>
                      <a:pt x="24087" y="48"/>
                    </a:cubicBezTo>
                    <a:lnTo>
                      <a:pt x="24028" y="13"/>
                    </a:lnTo>
                    <a:lnTo>
                      <a:pt x="23992" y="60"/>
                    </a:lnTo>
                    <a:cubicBezTo>
                      <a:pt x="23727" y="331"/>
                      <a:pt x="23212" y="465"/>
                      <a:pt x="22673" y="465"/>
                    </a:cubicBezTo>
                    <a:cubicBezTo>
                      <a:pt x="22123" y="465"/>
                      <a:pt x="21549" y="325"/>
                      <a:pt x="21194" y="48"/>
                    </a:cubicBezTo>
                    <a:lnTo>
                      <a:pt x="21146" y="13"/>
                    </a:lnTo>
                    <a:lnTo>
                      <a:pt x="21099" y="48"/>
                    </a:lnTo>
                    <a:cubicBezTo>
                      <a:pt x="20807" y="328"/>
                      <a:pt x="20268" y="468"/>
                      <a:pt x="19722" y="468"/>
                    </a:cubicBezTo>
                    <a:cubicBezTo>
                      <a:pt x="19176" y="468"/>
                      <a:pt x="18622" y="328"/>
                      <a:pt x="18301" y="48"/>
                    </a:cubicBezTo>
                    <a:lnTo>
                      <a:pt x="18253" y="13"/>
                    </a:lnTo>
                    <a:lnTo>
                      <a:pt x="18206" y="48"/>
                    </a:lnTo>
                    <a:cubicBezTo>
                      <a:pt x="17884" y="328"/>
                      <a:pt x="17330" y="468"/>
                      <a:pt x="16784" y="468"/>
                    </a:cubicBezTo>
                    <a:cubicBezTo>
                      <a:pt x="16238" y="468"/>
                      <a:pt x="15699" y="328"/>
                      <a:pt x="15408" y="48"/>
                    </a:cubicBezTo>
                    <a:lnTo>
                      <a:pt x="15360" y="13"/>
                    </a:lnTo>
                    <a:lnTo>
                      <a:pt x="15312" y="48"/>
                    </a:lnTo>
                    <a:cubicBezTo>
                      <a:pt x="14957" y="325"/>
                      <a:pt x="14383" y="465"/>
                      <a:pt x="13835" y="465"/>
                    </a:cubicBezTo>
                    <a:cubicBezTo>
                      <a:pt x="13298" y="465"/>
                      <a:pt x="12785" y="331"/>
                      <a:pt x="12526" y="60"/>
                    </a:cubicBezTo>
                    <a:lnTo>
                      <a:pt x="12479" y="13"/>
                    </a:lnTo>
                    <a:lnTo>
                      <a:pt x="12419" y="48"/>
                    </a:lnTo>
                    <a:cubicBezTo>
                      <a:pt x="12040" y="325"/>
                      <a:pt x="11451" y="465"/>
                      <a:pt x="10901" y="465"/>
                    </a:cubicBezTo>
                    <a:cubicBezTo>
                      <a:pt x="10363" y="465"/>
                      <a:pt x="9863" y="331"/>
                      <a:pt x="9633" y="60"/>
                    </a:cubicBezTo>
                    <a:lnTo>
                      <a:pt x="9585" y="13"/>
                    </a:lnTo>
                    <a:lnTo>
                      <a:pt x="9526" y="48"/>
                    </a:lnTo>
                    <a:cubicBezTo>
                      <a:pt x="9117" y="325"/>
                      <a:pt x="8516" y="465"/>
                      <a:pt x="7968" y="465"/>
                    </a:cubicBezTo>
                    <a:cubicBezTo>
                      <a:pt x="7432" y="465"/>
                      <a:pt x="6946" y="331"/>
                      <a:pt x="6740" y="60"/>
                    </a:cubicBezTo>
                    <a:lnTo>
                      <a:pt x="6692" y="13"/>
                    </a:lnTo>
                    <a:lnTo>
                      <a:pt x="6645" y="48"/>
                    </a:lnTo>
                    <a:cubicBezTo>
                      <a:pt x="6205" y="325"/>
                      <a:pt x="5586" y="465"/>
                      <a:pt x="5036" y="465"/>
                    </a:cubicBezTo>
                    <a:cubicBezTo>
                      <a:pt x="4497" y="465"/>
                      <a:pt x="4023" y="331"/>
                      <a:pt x="3847" y="60"/>
                    </a:cubicBezTo>
                    <a:lnTo>
                      <a:pt x="3811" y="1"/>
                    </a:lnTo>
                    <a:lnTo>
                      <a:pt x="3751" y="48"/>
                    </a:lnTo>
                    <a:cubicBezTo>
                      <a:pt x="3298" y="313"/>
                      <a:pt x="2661" y="468"/>
                      <a:pt x="2091" y="468"/>
                    </a:cubicBezTo>
                    <a:cubicBezTo>
                      <a:pt x="1867" y="468"/>
                      <a:pt x="1653" y="444"/>
                      <a:pt x="1465" y="394"/>
                    </a:cubicBezTo>
                    <a:cubicBezTo>
                      <a:pt x="1215" y="322"/>
                      <a:pt x="1037" y="215"/>
                      <a:pt x="953" y="72"/>
                    </a:cubicBezTo>
                    <a:lnTo>
                      <a:pt x="9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9" name="Google Shape;6549;p17"/>
              <p:cNvSpPr/>
              <p:nvPr/>
            </p:nvSpPr>
            <p:spPr>
              <a:xfrm>
                <a:off x="-6729964" y="2666714"/>
                <a:ext cx="2809472" cy="45944"/>
              </a:xfrm>
              <a:custGeom>
                <a:avLst/>
                <a:gdLst/>
                <a:ahLst/>
                <a:cxnLst/>
                <a:rect l="l" t="t" r="r" b="b"/>
                <a:pathLst>
                  <a:path w="34672" h="567" extrusionOk="0">
                    <a:moveTo>
                      <a:pt x="858" y="1"/>
                    </a:moveTo>
                    <a:lnTo>
                      <a:pt x="798" y="36"/>
                    </a:lnTo>
                    <a:cubicBezTo>
                      <a:pt x="572" y="155"/>
                      <a:pt x="286" y="263"/>
                      <a:pt x="1" y="322"/>
                    </a:cubicBezTo>
                    <a:lnTo>
                      <a:pt x="25" y="465"/>
                    </a:lnTo>
                    <a:cubicBezTo>
                      <a:pt x="310" y="405"/>
                      <a:pt x="584" y="310"/>
                      <a:pt x="810" y="191"/>
                    </a:cubicBezTo>
                    <a:cubicBezTo>
                      <a:pt x="1014" y="437"/>
                      <a:pt x="1480" y="562"/>
                      <a:pt x="2009" y="562"/>
                    </a:cubicBezTo>
                    <a:cubicBezTo>
                      <a:pt x="2532" y="562"/>
                      <a:pt x="3117" y="440"/>
                      <a:pt x="3573" y="191"/>
                    </a:cubicBezTo>
                    <a:cubicBezTo>
                      <a:pt x="3793" y="441"/>
                      <a:pt x="4266" y="566"/>
                      <a:pt x="4791" y="566"/>
                    </a:cubicBezTo>
                    <a:cubicBezTo>
                      <a:pt x="5317" y="566"/>
                      <a:pt x="5894" y="441"/>
                      <a:pt x="6323" y="191"/>
                    </a:cubicBezTo>
                    <a:cubicBezTo>
                      <a:pt x="6567" y="441"/>
                      <a:pt x="7052" y="566"/>
                      <a:pt x="7579" y="566"/>
                    </a:cubicBezTo>
                    <a:cubicBezTo>
                      <a:pt x="8106" y="566"/>
                      <a:pt x="8674" y="441"/>
                      <a:pt x="9085" y="191"/>
                    </a:cubicBezTo>
                    <a:cubicBezTo>
                      <a:pt x="9347" y="441"/>
                      <a:pt x="9844" y="566"/>
                      <a:pt x="10371" y="566"/>
                    </a:cubicBezTo>
                    <a:cubicBezTo>
                      <a:pt x="10898" y="566"/>
                      <a:pt x="11455" y="441"/>
                      <a:pt x="11836" y="191"/>
                    </a:cubicBezTo>
                    <a:cubicBezTo>
                      <a:pt x="12127" y="441"/>
                      <a:pt x="12636" y="566"/>
                      <a:pt x="13163" y="566"/>
                    </a:cubicBezTo>
                    <a:cubicBezTo>
                      <a:pt x="13690" y="566"/>
                      <a:pt x="14235" y="441"/>
                      <a:pt x="14598" y="191"/>
                    </a:cubicBezTo>
                    <a:cubicBezTo>
                      <a:pt x="14907" y="441"/>
                      <a:pt x="15428" y="566"/>
                      <a:pt x="15955" y="566"/>
                    </a:cubicBezTo>
                    <a:cubicBezTo>
                      <a:pt x="16482" y="566"/>
                      <a:pt x="17015" y="441"/>
                      <a:pt x="17348" y="191"/>
                    </a:cubicBezTo>
                    <a:cubicBezTo>
                      <a:pt x="17682" y="441"/>
                      <a:pt x="18217" y="560"/>
                      <a:pt x="18741" y="560"/>
                    </a:cubicBezTo>
                    <a:cubicBezTo>
                      <a:pt x="19277" y="560"/>
                      <a:pt x="19789" y="441"/>
                      <a:pt x="20110" y="191"/>
                    </a:cubicBezTo>
                    <a:cubicBezTo>
                      <a:pt x="20468" y="441"/>
                      <a:pt x="21009" y="566"/>
                      <a:pt x="21535" y="566"/>
                    </a:cubicBezTo>
                    <a:cubicBezTo>
                      <a:pt x="22060" y="566"/>
                      <a:pt x="22569" y="441"/>
                      <a:pt x="22861" y="191"/>
                    </a:cubicBezTo>
                    <a:cubicBezTo>
                      <a:pt x="23248" y="441"/>
                      <a:pt x="23804" y="566"/>
                      <a:pt x="24331" y="566"/>
                    </a:cubicBezTo>
                    <a:cubicBezTo>
                      <a:pt x="24858" y="566"/>
                      <a:pt x="25355" y="441"/>
                      <a:pt x="25623" y="191"/>
                    </a:cubicBezTo>
                    <a:cubicBezTo>
                      <a:pt x="26028" y="441"/>
                      <a:pt x="26593" y="566"/>
                      <a:pt x="27119" y="566"/>
                    </a:cubicBezTo>
                    <a:cubicBezTo>
                      <a:pt x="27644" y="566"/>
                      <a:pt x="28129" y="441"/>
                      <a:pt x="28373" y="191"/>
                    </a:cubicBezTo>
                    <a:cubicBezTo>
                      <a:pt x="28808" y="441"/>
                      <a:pt x="29385" y="566"/>
                      <a:pt x="29911" y="566"/>
                    </a:cubicBezTo>
                    <a:cubicBezTo>
                      <a:pt x="30436" y="566"/>
                      <a:pt x="30909" y="441"/>
                      <a:pt x="31136" y="191"/>
                    </a:cubicBezTo>
                    <a:cubicBezTo>
                      <a:pt x="31585" y="440"/>
                      <a:pt x="32167" y="562"/>
                      <a:pt x="32689" y="562"/>
                    </a:cubicBezTo>
                    <a:cubicBezTo>
                      <a:pt x="33217" y="562"/>
                      <a:pt x="33682" y="437"/>
                      <a:pt x="33886" y="191"/>
                    </a:cubicBezTo>
                    <a:cubicBezTo>
                      <a:pt x="34112" y="310"/>
                      <a:pt x="34362" y="405"/>
                      <a:pt x="34636" y="465"/>
                    </a:cubicBezTo>
                    <a:lnTo>
                      <a:pt x="34672" y="310"/>
                    </a:lnTo>
                    <a:cubicBezTo>
                      <a:pt x="34386" y="251"/>
                      <a:pt x="34124" y="155"/>
                      <a:pt x="33898" y="36"/>
                    </a:cubicBezTo>
                    <a:lnTo>
                      <a:pt x="33838" y="1"/>
                    </a:lnTo>
                    <a:lnTo>
                      <a:pt x="33803" y="60"/>
                    </a:lnTo>
                    <a:cubicBezTo>
                      <a:pt x="33656" y="294"/>
                      <a:pt x="33218" y="410"/>
                      <a:pt x="32709" y="410"/>
                    </a:cubicBezTo>
                    <a:cubicBezTo>
                      <a:pt x="32181" y="410"/>
                      <a:pt x="31578" y="285"/>
                      <a:pt x="31147" y="36"/>
                    </a:cubicBezTo>
                    <a:lnTo>
                      <a:pt x="31088" y="1"/>
                    </a:lnTo>
                    <a:lnTo>
                      <a:pt x="31052" y="60"/>
                    </a:lnTo>
                    <a:cubicBezTo>
                      <a:pt x="30883" y="300"/>
                      <a:pt x="30438" y="419"/>
                      <a:pt x="29931" y="419"/>
                    </a:cubicBezTo>
                    <a:cubicBezTo>
                      <a:pt x="29406" y="419"/>
                      <a:pt x="28815" y="291"/>
                      <a:pt x="28397" y="36"/>
                    </a:cubicBezTo>
                    <a:lnTo>
                      <a:pt x="28350" y="1"/>
                    </a:lnTo>
                    <a:lnTo>
                      <a:pt x="28302" y="48"/>
                    </a:lnTo>
                    <a:cubicBezTo>
                      <a:pt x="28102" y="295"/>
                      <a:pt x="27637" y="417"/>
                      <a:pt x="27127" y="417"/>
                    </a:cubicBezTo>
                    <a:cubicBezTo>
                      <a:pt x="26604" y="417"/>
                      <a:pt x="26032" y="289"/>
                      <a:pt x="25647" y="36"/>
                    </a:cubicBezTo>
                    <a:lnTo>
                      <a:pt x="25599" y="1"/>
                    </a:lnTo>
                    <a:lnTo>
                      <a:pt x="25552" y="48"/>
                    </a:lnTo>
                    <a:cubicBezTo>
                      <a:pt x="25328" y="295"/>
                      <a:pt x="24852" y="417"/>
                      <a:pt x="24341" y="417"/>
                    </a:cubicBezTo>
                    <a:cubicBezTo>
                      <a:pt x="23817" y="417"/>
                      <a:pt x="23258" y="289"/>
                      <a:pt x="22896" y="36"/>
                    </a:cubicBezTo>
                    <a:lnTo>
                      <a:pt x="22849" y="1"/>
                    </a:lnTo>
                    <a:lnTo>
                      <a:pt x="22801" y="48"/>
                    </a:lnTo>
                    <a:cubicBezTo>
                      <a:pt x="22554" y="295"/>
                      <a:pt x="22066" y="417"/>
                      <a:pt x="21555" y="417"/>
                    </a:cubicBezTo>
                    <a:cubicBezTo>
                      <a:pt x="21031" y="417"/>
                      <a:pt x="20483" y="289"/>
                      <a:pt x="20146" y="36"/>
                    </a:cubicBezTo>
                    <a:lnTo>
                      <a:pt x="20098" y="1"/>
                    </a:lnTo>
                    <a:lnTo>
                      <a:pt x="20051" y="48"/>
                    </a:lnTo>
                    <a:cubicBezTo>
                      <a:pt x="19771" y="292"/>
                      <a:pt x="19259" y="414"/>
                      <a:pt x="18741" y="414"/>
                    </a:cubicBezTo>
                    <a:cubicBezTo>
                      <a:pt x="18223" y="414"/>
                      <a:pt x="17699" y="292"/>
                      <a:pt x="17396" y="48"/>
                    </a:cubicBezTo>
                    <a:lnTo>
                      <a:pt x="17348" y="1"/>
                    </a:lnTo>
                    <a:lnTo>
                      <a:pt x="17301" y="48"/>
                    </a:lnTo>
                    <a:cubicBezTo>
                      <a:pt x="16997" y="292"/>
                      <a:pt x="16473" y="414"/>
                      <a:pt x="15955" y="414"/>
                    </a:cubicBezTo>
                    <a:cubicBezTo>
                      <a:pt x="15437" y="414"/>
                      <a:pt x="14925" y="292"/>
                      <a:pt x="14645" y="48"/>
                    </a:cubicBezTo>
                    <a:lnTo>
                      <a:pt x="14598" y="1"/>
                    </a:lnTo>
                    <a:lnTo>
                      <a:pt x="14550" y="36"/>
                    </a:lnTo>
                    <a:cubicBezTo>
                      <a:pt x="14219" y="289"/>
                      <a:pt x="13674" y="417"/>
                      <a:pt x="13151" y="417"/>
                    </a:cubicBezTo>
                    <a:cubicBezTo>
                      <a:pt x="12639" y="417"/>
                      <a:pt x="12148" y="295"/>
                      <a:pt x="11895" y="48"/>
                    </a:cubicBezTo>
                    <a:lnTo>
                      <a:pt x="11847" y="1"/>
                    </a:lnTo>
                    <a:lnTo>
                      <a:pt x="11800" y="36"/>
                    </a:lnTo>
                    <a:cubicBezTo>
                      <a:pt x="11438" y="289"/>
                      <a:pt x="10879" y="417"/>
                      <a:pt x="10356" y="417"/>
                    </a:cubicBezTo>
                    <a:cubicBezTo>
                      <a:pt x="9845" y="417"/>
                      <a:pt x="9368" y="295"/>
                      <a:pt x="9145" y="48"/>
                    </a:cubicBezTo>
                    <a:lnTo>
                      <a:pt x="9097" y="1"/>
                    </a:lnTo>
                    <a:lnTo>
                      <a:pt x="9049" y="36"/>
                    </a:lnTo>
                    <a:cubicBezTo>
                      <a:pt x="8664" y="289"/>
                      <a:pt x="8092" y="417"/>
                      <a:pt x="7570" y="417"/>
                    </a:cubicBezTo>
                    <a:cubicBezTo>
                      <a:pt x="7059" y="417"/>
                      <a:pt x="6594" y="295"/>
                      <a:pt x="6394" y="48"/>
                    </a:cubicBezTo>
                    <a:lnTo>
                      <a:pt x="6359" y="1"/>
                    </a:lnTo>
                    <a:lnTo>
                      <a:pt x="6299" y="36"/>
                    </a:lnTo>
                    <a:cubicBezTo>
                      <a:pt x="5887" y="291"/>
                      <a:pt x="5299" y="419"/>
                      <a:pt x="4774" y="419"/>
                    </a:cubicBezTo>
                    <a:cubicBezTo>
                      <a:pt x="4267" y="419"/>
                      <a:pt x="3819" y="300"/>
                      <a:pt x="3644" y="60"/>
                    </a:cubicBezTo>
                    <a:lnTo>
                      <a:pt x="3608" y="1"/>
                    </a:lnTo>
                    <a:lnTo>
                      <a:pt x="3549" y="36"/>
                    </a:lnTo>
                    <a:cubicBezTo>
                      <a:pt x="3118" y="285"/>
                      <a:pt x="2515" y="410"/>
                      <a:pt x="1987" y="410"/>
                    </a:cubicBezTo>
                    <a:cubicBezTo>
                      <a:pt x="1478" y="410"/>
                      <a:pt x="1040" y="294"/>
                      <a:pt x="894" y="60"/>
                    </a:cubicBezTo>
                    <a:lnTo>
                      <a:pt x="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0" name="Google Shape;6550;p17"/>
              <p:cNvSpPr/>
              <p:nvPr/>
            </p:nvSpPr>
            <p:spPr>
              <a:xfrm>
                <a:off x="-6664330" y="2564454"/>
                <a:ext cx="2678285" cy="43513"/>
              </a:xfrm>
              <a:custGeom>
                <a:avLst/>
                <a:gdLst/>
                <a:ahLst/>
                <a:cxnLst/>
                <a:rect l="l" t="t" r="r" b="b"/>
                <a:pathLst>
                  <a:path w="33053" h="537" extrusionOk="0">
                    <a:moveTo>
                      <a:pt x="810" y="1"/>
                    </a:moveTo>
                    <a:lnTo>
                      <a:pt x="750" y="36"/>
                    </a:lnTo>
                    <a:cubicBezTo>
                      <a:pt x="536" y="155"/>
                      <a:pt x="274" y="239"/>
                      <a:pt x="0" y="298"/>
                    </a:cubicBezTo>
                    <a:lnTo>
                      <a:pt x="24" y="441"/>
                    </a:lnTo>
                    <a:cubicBezTo>
                      <a:pt x="298" y="393"/>
                      <a:pt x="548" y="310"/>
                      <a:pt x="762" y="203"/>
                    </a:cubicBezTo>
                    <a:cubicBezTo>
                      <a:pt x="963" y="422"/>
                      <a:pt x="1402" y="532"/>
                      <a:pt x="1898" y="532"/>
                    </a:cubicBezTo>
                    <a:cubicBezTo>
                      <a:pt x="2401" y="532"/>
                      <a:pt x="2962" y="419"/>
                      <a:pt x="3394" y="191"/>
                    </a:cubicBezTo>
                    <a:cubicBezTo>
                      <a:pt x="3614" y="417"/>
                      <a:pt x="4069" y="530"/>
                      <a:pt x="4571" y="530"/>
                    </a:cubicBezTo>
                    <a:cubicBezTo>
                      <a:pt x="5072" y="530"/>
                      <a:pt x="5620" y="417"/>
                      <a:pt x="6025" y="191"/>
                    </a:cubicBezTo>
                    <a:cubicBezTo>
                      <a:pt x="6263" y="417"/>
                      <a:pt x="6727" y="530"/>
                      <a:pt x="7229" y="530"/>
                    </a:cubicBezTo>
                    <a:cubicBezTo>
                      <a:pt x="7730" y="530"/>
                      <a:pt x="8269" y="417"/>
                      <a:pt x="8656" y="191"/>
                    </a:cubicBezTo>
                    <a:cubicBezTo>
                      <a:pt x="8912" y="417"/>
                      <a:pt x="9388" y="530"/>
                      <a:pt x="9891" y="530"/>
                    </a:cubicBezTo>
                    <a:cubicBezTo>
                      <a:pt x="10395" y="530"/>
                      <a:pt x="10924" y="417"/>
                      <a:pt x="11287" y="191"/>
                    </a:cubicBezTo>
                    <a:cubicBezTo>
                      <a:pt x="11561" y="417"/>
                      <a:pt x="12046" y="530"/>
                      <a:pt x="12548" y="530"/>
                    </a:cubicBezTo>
                    <a:cubicBezTo>
                      <a:pt x="13050" y="530"/>
                      <a:pt x="13568" y="417"/>
                      <a:pt x="13907" y="191"/>
                    </a:cubicBezTo>
                    <a:cubicBezTo>
                      <a:pt x="14210" y="417"/>
                      <a:pt x="14708" y="530"/>
                      <a:pt x="15209" y="530"/>
                    </a:cubicBezTo>
                    <a:cubicBezTo>
                      <a:pt x="15711" y="530"/>
                      <a:pt x="16217" y="417"/>
                      <a:pt x="16538" y="191"/>
                    </a:cubicBezTo>
                    <a:cubicBezTo>
                      <a:pt x="16860" y="417"/>
                      <a:pt x="17372" y="536"/>
                      <a:pt x="17872" y="536"/>
                    </a:cubicBezTo>
                    <a:cubicBezTo>
                      <a:pt x="18372" y="536"/>
                      <a:pt x="18872" y="417"/>
                      <a:pt x="19169" y="191"/>
                    </a:cubicBezTo>
                    <a:cubicBezTo>
                      <a:pt x="19509" y="417"/>
                      <a:pt x="20027" y="530"/>
                      <a:pt x="20530" y="530"/>
                    </a:cubicBezTo>
                    <a:cubicBezTo>
                      <a:pt x="21033" y="530"/>
                      <a:pt x="21521" y="417"/>
                      <a:pt x="21801" y="191"/>
                    </a:cubicBezTo>
                    <a:cubicBezTo>
                      <a:pt x="22164" y="417"/>
                      <a:pt x="22691" y="530"/>
                      <a:pt x="23191" y="530"/>
                    </a:cubicBezTo>
                    <a:cubicBezTo>
                      <a:pt x="23691" y="530"/>
                      <a:pt x="24164" y="417"/>
                      <a:pt x="24420" y="191"/>
                    </a:cubicBezTo>
                    <a:cubicBezTo>
                      <a:pt x="24807" y="417"/>
                      <a:pt x="25346" y="530"/>
                      <a:pt x="25847" y="530"/>
                    </a:cubicBezTo>
                    <a:cubicBezTo>
                      <a:pt x="26349" y="530"/>
                      <a:pt x="26813" y="417"/>
                      <a:pt x="27051" y="191"/>
                    </a:cubicBezTo>
                    <a:cubicBezTo>
                      <a:pt x="27456" y="417"/>
                      <a:pt x="28004" y="530"/>
                      <a:pt x="28505" y="530"/>
                    </a:cubicBezTo>
                    <a:cubicBezTo>
                      <a:pt x="29007" y="530"/>
                      <a:pt x="29462" y="417"/>
                      <a:pt x="29683" y="191"/>
                    </a:cubicBezTo>
                    <a:cubicBezTo>
                      <a:pt x="30114" y="419"/>
                      <a:pt x="30675" y="532"/>
                      <a:pt x="31178" y="532"/>
                    </a:cubicBezTo>
                    <a:cubicBezTo>
                      <a:pt x="31674" y="532"/>
                      <a:pt x="32113" y="422"/>
                      <a:pt x="32314" y="203"/>
                    </a:cubicBezTo>
                    <a:cubicBezTo>
                      <a:pt x="32516" y="298"/>
                      <a:pt x="32766" y="382"/>
                      <a:pt x="33016" y="441"/>
                    </a:cubicBezTo>
                    <a:lnTo>
                      <a:pt x="33052" y="286"/>
                    </a:lnTo>
                    <a:cubicBezTo>
                      <a:pt x="32778" y="239"/>
                      <a:pt x="32528" y="143"/>
                      <a:pt x="32326" y="36"/>
                    </a:cubicBezTo>
                    <a:lnTo>
                      <a:pt x="32266" y="1"/>
                    </a:lnTo>
                    <a:lnTo>
                      <a:pt x="32231" y="60"/>
                    </a:lnTo>
                    <a:cubicBezTo>
                      <a:pt x="32086" y="274"/>
                      <a:pt x="31670" y="379"/>
                      <a:pt x="31192" y="379"/>
                    </a:cubicBezTo>
                    <a:cubicBezTo>
                      <a:pt x="30686" y="379"/>
                      <a:pt x="30110" y="263"/>
                      <a:pt x="29706" y="36"/>
                    </a:cubicBezTo>
                    <a:lnTo>
                      <a:pt x="29647" y="12"/>
                    </a:lnTo>
                    <a:lnTo>
                      <a:pt x="29611" y="60"/>
                    </a:lnTo>
                    <a:cubicBezTo>
                      <a:pt x="29442" y="276"/>
                      <a:pt x="29016" y="383"/>
                      <a:pt x="28533" y="383"/>
                    </a:cubicBezTo>
                    <a:cubicBezTo>
                      <a:pt x="28032" y="383"/>
                      <a:pt x="27470" y="267"/>
                      <a:pt x="27075" y="36"/>
                    </a:cubicBezTo>
                    <a:lnTo>
                      <a:pt x="27028" y="12"/>
                    </a:lnTo>
                    <a:lnTo>
                      <a:pt x="26980" y="48"/>
                    </a:lnTo>
                    <a:cubicBezTo>
                      <a:pt x="26786" y="271"/>
                      <a:pt x="26343" y="382"/>
                      <a:pt x="25858" y="382"/>
                    </a:cubicBezTo>
                    <a:cubicBezTo>
                      <a:pt x="25360" y="382"/>
                      <a:pt x="24818" y="265"/>
                      <a:pt x="24456" y="36"/>
                    </a:cubicBezTo>
                    <a:lnTo>
                      <a:pt x="24408" y="12"/>
                    </a:lnTo>
                    <a:lnTo>
                      <a:pt x="24361" y="48"/>
                    </a:lnTo>
                    <a:cubicBezTo>
                      <a:pt x="24143" y="271"/>
                      <a:pt x="23688" y="382"/>
                      <a:pt x="23203" y="382"/>
                    </a:cubicBezTo>
                    <a:cubicBezTo>
                      <a:pt x="22704" y="382"/>
                      <a:pt x="22174" y="265"/>
                      <a:pt x="21836" y="36"/>
                    </a:cubicBezTo>
                    <a:lnTo>
                      <a:pt x="21777" y="12"/>
                    </a:lnTo>
                    <a:lnTo>
                      <a:pt x="21741" y="48"/>
                    </a:lnTo>
                    <a:cubicBezTo>
                      <a:pt x="21497" y="274"/>
                      <a:pt x="21021" y="388"/>
                      <a:pt x="20527" y="388"/>
                    </a:cubicBezTo>
                    <a:cubicBezTo>
                      <a:pt x="20033" y="388"/>
                      <a:pt x="19521" y="274"/>
                      <a:pt x="19205" y="48"/>
                    </a:cubicBezTo>
                    <a:lnTo>
                      <a:pt x="19158" y="12"/>
                    </a:lnTo>
                    <a:lnTo>
                      <a:pt x="19122" y="48"/>
                    </a:lnTo>
                    <a:cubicBezTo>
                      <a:pt x="18854" y="274"/>
                      <a:pt x="18366" y="388"/>
                      <a:pt x="17872" y="388"/>
                    </a:cubicBezTo>
                    <a:cubicBezTo>
                      <a:pt x="17378" y="388"/>
                      <a:pt x="16877" y="274"/>
                      <a:pt x="16586" y="48"/>
                    </a:cubicBezTo>
                    <a:lnTo>
                      <a:pt x="16538" y="12"/>
                    </a:lnTo>
                    <a:lnTo>
                      <a:pt x="16491" y="48"/>
                    </a:lnTo>
                    <a:cubicBezTo>
                      <a:pt x="16205" y="274"/>
                      <a:pt x="15705" y="388"/>
                      <a:pt x="15211" y="388"/>
                    </a:cubicBezTo>
                    <a:cubicBezTo>
                      <a:pt x="14716" y="388"/>
                      <a:pt x="14228" y="274"/>
                      <a:pt x="13966" y="48"/>
                    </a:cubicBezTo>
                    <a:lnTo>
                      <a:pt x="13919" y="12"/>
                    </a:lnTo>
                    <a:lnTo>
                      <a:pt x="13871" y="48"/>
                    </a:lnTo>
                    <a:cubicBezTo>
                      <a:pt x="13556" y="274"/>
                      <a:pt x="13044" y="388"/>
                      <a:pt x="12550" y="388"/>
                    </a:cubicBezTo>
                    <a:cubicBezTo>
                      <a:pt x="12055" y="388"/>
                      <a:pt x="11579" y="274"/>
                      <a:pt x="11335" y="48"/>
                    </a:cubicBezTo>
                    <a:lnTo>
                      <a:pt x="11299" y="12"/>
                    </a:lnTo>
                    <a:lnTo>
                      <a:pt x="11252" y="36"/>
                    </a:lnTo>
                    <a:cubicBezTo>
                      <a:pt x="10908" y="265"/>
                      <a:pt x="10375" y="382"/>
                      <a:pt x="9875" y="382"/>
                    </a:cubicBezTo>
                    <a:cubicBezTo>
                      <a:pt x="9388" y="382"/>
                      <a:pt x="8933" y="271"/>
                      <a:pt x="8716" y="48"/>
                    </a:cubicBezTo>
                    <a:lnTo>
                      <a:pt x="8680" y="12"/>
                    </a:lnTo>
                    <a:lnTo>
                      <a:pt x="8620" y="36"/>
                    </a:lnTo>
                    <a:cubicBezTo>
                      <a:pt x="8259" y="265"/>
                      <a:pt x="7716" y="382"/>
                      <a:pt x="7218" y="382"/>
                    </a:cubicBezTo>
                    <a:cubicBezTo>
                      <a:pt x="6733" y="382"/>
                      <a:pt x="6290" y="271"/>
                      <a:pt x="6096" y="48"/>
                    </a:cubicBezTo>
                    <a:lnTo>
                      <a:pt x="6049" y="12"/>
                    </a:lnTo>
                    <a:lnTo>
                      <a:pt x="6001" y="36"/>
                    </a:lnTo>
                    <a:cubicBezTo>
                      <a:pt x="5612" y="267"/>
                      <a:pt x="5054" y="383"/>
                      <a:pt x="4553" y="383"/>
                    </a:cubicBezTo>
                    <a:cubicBezTo>
                      <a:pt x="4073" y="383"/>
                      <a:pt x="3646" y="276"/>
                      <a:pt x="3477" y="60"/>
                    </a:cubicBezTo>
                    <a:lnTo>
                      <a:pt x="3429" y="12"/>
                    </a:lnTo>
                    <a:lnTo>
                      <a:pt x="3382" y="36"/>
                    </a:lnTo>
                    <a:cubicBezTo>
                      <a:pt x="2972" y="263"/>
                      <a:pt x="2393" y="379"/>
                      <a:pt x="1886" y="379"/>
                    </a:cubicBezTo>
                    <a:cubicBezTo>
                      <a:pt x="1406" y="379"/>
                      <a:pt x="990" y="274"/>
                      <a:pt x="846" y="60"/>
                    </a:cubicBezTo>
                    <a:lnTo>
                      <a:pt x="8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1" name="Google Shape;6551;p17"/>
              <p:cNvSpPr/>
              <p:nvPr/>
            </p:nvSpPr>
            <p:spPr>
              <a:xfrm>
                <a:off x="-6604530" y="2471837"/>
                <a:ext cx="2558603" cy="40596"/>
              </a:xfrm>
              <a:custGeom>
                <a:avLst/>
                <a:gdLst/>
                <a:ahLst/>
                <a:cxnLst/>
                <a:rect l="l" t="t" r="r" b="b"/>
                <a:pathLst>
                  <a:path w="31576" h="501" extrusionOk="0">
                    <a:moveTo>
                      <a:pt x="774" y="1"/>
                    </a:moveTo>
                    <a:lnTo>
                      <a:pt x="715" y="36"/>
                    </a:lnTo>
                    <a:cubicBezTo>
                      <a:pt x="513" y="132"/>
                      <a:pt x="262" y="215"/>
                      <a:pt x="1" y="274"/>
                    </a:cubicBezTo>
                    <a:lnTo>
                      <a:pt x="24" y="417"/>
                    </a:lnTo>
                    <a:cubicBezTo>
                      <a:pt x="286" y="370"/>
                      <a:pt x="524" y="286"/>
                      <a:pt x="727" y="191"/>
                    </a:cubicBezTo>
                    <a:cubicBezTo>
                      <a:pt x="923" y="393"/>
                      <a:pt x="1352" y="495"/>
                      <a:pt x="1831" y="495"/>
                    </a:cubicBezTo>
                    <a:cubicBezTo>
                      <a:pt x="2310" y="495"/>
                      <a:pt x="2840" y="393"/>
                      <a:pt x="3239" y="191"/>
                    </a:cubicBezTo>
                    <a:cubicBezTo>
                      <a:pt x="3453" y="393"/>
                      <a:pt x="3891" y="495"/>
                      <a:pt x="4370" y="495"/>
                    </a:cubicBezTo>
                    <a:cubicBezTo>
                      <a:pt x="4849" y="495"/>
                      <a:pt x="5370" y="393"/>
                      <a:pt x="5751" y="191"/>
                    </a:cubicBezTo>
                    <a:cubicBezTo>
                      <a:pt x="5983" y="393"/>
                      <a:pt x="6430" y="495"/>
                      <a:pt x="6909" y="495"/>
                    </a:cubicBezTo>
                    <a:cubicBezTo>
                      <a:pt x="7388" y="495"/>
                      <a:pt x="7900" y="393"/>
                      <a:pt x="8263" y="191"/>
                    </a:cubicBezTo>
                    <a:cubicBezTo>
                      <a:pt x="8514" y="393"/>
                      <a:pt x="8969" y="495"/>
                      <a:pt x="9448" y="495"/>
                    </a:cubicBezTo>
                    <a:cubicBezTo>
                      <a:pt x="9927" y="495"/>
                      <a:pt x="10430" y="393"/>
                      <a:pt x="10776" y="191"/>
                    </a:cubicBezTo>
                    <a:cubicBezTo>
                      <a:pt x="11044" y="393"/>
                      <a:pt x="11511" y="495"/>
                      <a:pt x="11992" y="495"/>
                    </a:cubicBezTo>
                    <a:cubicBezTo>
                      <a:pt x="12472" y="495"/>
                      <a:pt x="12966" y="393"/>
                      <a:pt x="13288" y="191"/>
                    </a:cubicBezTo>
                    <a:cubicBezTo>
                      <a:pt x="13574" y="393"/>
                      <a:pt x="14050" y="501"/>
                      <a:pt x="14538" y="501"/>
                    </a:cubicBezTo>
                    <a:cubicBezTo>
                      <a:pt x="15014" y="501"/>
                      <a:pt x="15491" y="393"/>
                      <a:pt x="15800" y="191"/>
                    </a:cubicBezTo>
                    <a:cubicBezTo>
                      <a:pt x="16110" y="393"/>
                      <a:pt x="16595" y="495"/>
                      <a:pt x="17074" y="495"/>
                    </a:cubicBezTo>
                    <a:cubicBezTo>
                      <a:pt x="17553" y="495"/>
                      <a:pt x="18027" y="393"/>
                      <a:pt x="18312" y="191"/>
                    </a:cubicBezTo>
                    <a:cubicBezTo>
                      <a:pt x="18640" y="393"/>
                      <a:pt x="19134" y="495"/>
                      <a:pt x="19613" y="495"/>
                    </a:cubicBezTo>
                    <a:cubicBezTo>
                      <a:pt x="20092" y="495"/>
                      <a:pt x="20557" y="393"/>
                      <a:pt x="20825" y="191"/>
                    </a:cubicBezTo>
                    <a:cubicBezTo>
                      <a:pt x="21170" y="393"/>
                      <a:pt x="21673" y="495"/>
                      <a:pt x="22152" y="495"/>
                    </a:cubicBezTo>
                    <a:cubicBezTo>
                      <a:pt x="22631" y="495"/>
                      <a:pt x="23087" y="393"/>
                      <a:pt x="23337" y="191"/>
                    </a:cubicBezTo>
                    <a:cubicBezTo>
                      <a:pt x="23700" y="393"/>
                      <a:pt x="24212" y="495"/>
                      <a:pt x="24691" y="495"/>
                    </a:cubicBezTo>
                    <a:cubicBezTo>
                      <a:pt x="25170" y="495"/>
                      <a:pt x="25617" y="393"/>
                      <a:pt x="25849" y="191"/>
                    </a:cubicBezTo>
                    <a:cubicBezTo>
                      <a:pt x="26236" y="393"/>
                      <a:pt x="26757" y="495"/>
                      <a:pt x="27235" y="495"/>
                    </a:cubicBezTo>
                    <a:cubicBezTo>
                      <a:pt x="27712" y="495"/>
                      <a:pt x="28147" y="393"/>
                      <a:pt x="28361" y="191"/>
                    </a:cubicBezTo>
                    <a:cubicBezTo>
                      <a:pt x="28766" y="393"/>
                      <a:pt x="29296" y="495"/>
                      <a:pt x="29774" y="495"/>
                    </a:cubicBezTo>
                    <a:cubicBezTo>
                      <a:pt x="30251" y="495"/>
                      <a:pt x="30677" y="393"/>
                      <a:pt x="30873" y="191"/>
                    </a:cubicBezTo>
                    <a:cubicBezTo>
                      <a:pt x="31076" y="286"/>
                      <a:pt x="31302" y="358"/>
                      <a:pt x="31552" y="405"/>
                    </a:cubicBezTo>
                    <a:lnTo>
                      <a:pt x="31576" y="263"/>
                    </a:lnTo>
                    <a:cubicBezTo>
                      <a:pt x="31326" y="215"/>
                      <a:pt x="31088" y="132"/>
                      <a:pt x="30885" y="36"/>
                    </a:cubicBezTo>
                    <a:lnTo>
                      <a:pt x="30838" y="1"/>
                    </a:lnTo>
                    <a:lnTo>
                      <a:pt x="30802" y="60"/>
                    </a:lnTo>
                    <a:cubicBezTo>
                      <a:pt x="30657" y="252"/>
                      <a:pt x="30258" y="347"/>
                      <a:pt x="29799" y="347"/>
                    </a:cubicBezTo>
                    <a:cubicBezTo>
                      <a:pt x="29320" y="347"/>
                      <a:pt x="28775" y="243"/>
                      <a:pt x="28385" y="36"/>
                    </a:cubicBezTo>
                    <a:lnTo>
                      <a:pt x="28326" y="1"/>
                    </a:lnTo>
                    <a:lnTo>
                      <a:pt x="28290" y="48"/>
                    </a:lnTo>
                    <a:cubicBezTo>
                      <a:pt x="28124" y="249"/>
                      <a:pt x="27707" y="350"/>
                      <a:pt x="27239" y="350"/>
                    </a:cubicBezTo>
                    <a:cubicBezTo>
                      <a:pt x="26764" y="350"/>
                      <a:pt x="26239" y="246"/>
                      <a:pt x="25873" y="36"/>
                    </a:cubicBezTo>
                    <a:lnTo>
                      <a:pt x="25825" y="1"/>
                    </a:lnTo>
                    <a:lnTo>
                      <a:pt x="25789" y="48"/>
                    </a:lnTo>
                    <a:cubicBezTo>
                      <a:pt x="25600" y="249"/>
                      <a:pt x="25171" y="350"/>
                      <a:pt x="24703" y="350"/>
                    </a:cubicBezTo>
                    <a:cubicBezTo>
                      <a:pt x="24228" y="350"/>
                      <a:pt x="23714" y="246"/>
                      <a:pt x="23373" y="36"/>
                    </a:cubicBezTo>
                    <a:lnTo>
                      <a:pt x="23325" y="1"/>
                    </a:lnTo>
                    <a:lnTo>
                      <a:pt x="23277" y="48"/>
                    </a:lnTo>
                    <a:cubicBezTo>
                      <a:pt x="23064" y="249"/>
                      <a:pt x="22626" y="350"/>
                      <a:pt x="22159" y="350"/>
                    </a:cubicBezTo>
                    <a:cubicBezTo>
                      <a:pt x="21686" y="350"/>
                      <a:pt x="21184" y="246"/>
                      <a:pt x="20860" y="36"/>
                    </a:cubicBezTo>
                    <a:lnTo>
                      <a:pt x="20813" y="1"/>
                    </a:lnTo>
                    <a:lnTo>
                      <a:pt x="20777" y="48"/>
                    </a:lnTo>
                    <a:cubicBezTo>
                      <a:pt x="20541" y="249"/>
                      <a:pt x="20087" y="350"/>
                      <a:pt x="19619" y="350"/>
                    </a:cubicBezTo>
                    <a:cubicBezTo>
                      <a:pt x="19144" y="350"/>
                      <a:pt x="18654" y="246"/>
                      <a:pt x="18360" y="36"/>
                    </a:cubicBezTo>
                    <a:lnTo>
                      <a:pt x="18312" y="1"/>
                    </a:lnTo>
                    <a:lnTo>
                      <a:pt x="18265" y="36"/>
                    </a:lnTo>
                    <a:cubicBezTo>
                      <a:pt x="18009" y="245"/>
                      <a:pt x="17541" y="349"/>
                      <a:pt x="17070" y="349"/>
                    </a:cubicBezTo>
                    <a:cubicBezTo>
                      <a:pt x="16598" y="349"/>
                      <a:pt x="16122" y="245"/>
                      <a:pt x="15848" y="36"/>
                    </a:cubicBezTo>
                    <a:lnTo>
                      <a:pt x="15800" y="1"/>
                    </a:lnTo>
                    <a:lnTo>
                      <a:pt x="15753" y="36"/>
                    </a:lnTo>
                    <a:cubicBezTo>
                      <a:pt x="15479" y="245"/>
                      <a:pt x="15002" y="349"/>
                      <a:pt x="14531" y="349"/>
                    </a:cubicBezTo>
                    <a:cubicBezTo>
                      <a:pt x="14059" y="349"/>
                      <a:pt x="13592" y="245"/>
                      <a:pt x="13336" y="36"/>
                    </a:cubicBezTo>
                    <a:lnTo>
                      <a:pt x="13300" y="1"/>
                    </a:lnTo>
                    <a:lnTo>
                      <a:pt x="13252" y="36"/>
                    </a:lnTo>
                    <a:cubicBezTo>
                      <a:pt x="12952" y="246"/>
                      <a:pt x="12459" y="350"/>
                      <a:pt x="11984" y="350"/>
                    </a:cubicBezTo>
                    <a:cubicBezTo>
                      <a:pt x="11516" y="350"/>
                      <a:pt x="11066" y="249"/>
                      <a:pt x="10835" y="48"/>
                    </a:cubicBezTo>
                    <a:lnTo>
                      <a:pt x="10788" y="1"/>
                    </a:lnTo>
                    <a:lnTo>
                      <a:pt x="10740" y="36"/>
                    </a:lnTo>
                    <a:cubicBezTo>
                      <a:pt x="10422" y="246"/>
                      <a:pt x="9920" y="350"/>
                      <a:pt x="9445" y="350"/>
                    </a:cubicBezTo>
                    <a:cubicBezTo>
                      <a:pt x="8977" y="350"/>
                      <a:pt x="8536" y="249"/>
                      <a:pt x="8323" y="48"/>
                    </a:cubicBezTo>
                    <a:lnTo>
                      <a:pt x="8287" y="1"/>
                    </a:lnTo>
                    <a:lnTo>
                      <a:pt x="8240" y="36"/>
                    </a:lnTo>
                    <a:cubicBezTo>
                      <a:pt x="7898" y="246"/>
                      <a:pt x="7384" y="350"/>
                      <a:pt x="6909" y="350"/>
                    </a:cubicBezTo>
                    <a:cubicBezTo>
                      <a:pt x="6441" y="350"/>
                      <a:pt x="6012" y="249"/>
                      <a:pt x="5823" y="48"/>
                    </a:cubicBezTo>
                    <a:lnTo>
                      <a:pt x="5775" y="1"/>
                    </a:lnTo>
                    <a:lnTo>
                      <a:pt x="5727" y="36"/>
                    </a:lnTo>
                    <a:cubicBezTo>
                      <a:pt x="5368" y="246"/>
                      <a:pt x="4845" y="350"/>
                      <a:pt x="4370" y="350"/>
                    </a:cubicBezTo>
                    <a:cubicBezTo>
                      <a:pt x="3903" y="350"/>
                      <a:pt x="3482" y="249"/>
                      <a:pt x="3310" y="48"/>
                    </a:cubicBezTo>
                    <a:lnTo>
                      <a:pt x="3275" y="1"/>
                    </a:lnTo>
                    <a:lnTo>
                      <a:pt x="3227" y="36"/>
                    </a:lnTo>
                    <a:cubicBezTo>
                      <a:pt x="2844" y="243"/>
                      <a:pt x="2295" y="347"/>
                      <a:pt x="1813" y="347"/>
                    </a:cubicBezTo>
                    <a:cubicBezTo>
                      <a:pt x="1351" y="347"/>
                      <a:pt x="950" y="252"/>
                      <a:pt x="810" y="60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2" name="Google Shape;6552;p17"/>
              <p:cNvSpPr/>
              <p:nvPr/>
            </p:nvSpPr>
            <p:spPr>
              <a:xfrm>
                <a:off x="-6549511" y="2386917"/>
                <a:ext cx="2448646" cy="38003"/>
              </a:xfrm>
              <a:custGeom>
                <a:avLst/>
                <a:gdLst/>
                <a:ahLst/>
                <a:cxnLst/>
                <a:rect l="l" t="t" r="r" b="b"/>
                <a:pathLst>
                  <a:path w="30219" h="469" extrusionOk="0">
                    <a:moveTo>
                      <a:pt x="726" y="1"/>
                    </a:moveTo>
                    <a:lnTo>
                      <a:pt x="679" y="25"/>
                    </a:lnTo>
                    <a:cubicBezTo>
                      <a:pt x="488" y="120"/>
                      <a:pt x="250" y="203"/>
                      <a:pt x="0" y="251"/>
                    </a:cubicBezTo>
                    <a:lnTo>
                      <a:pt x="24" y="394"/>
                    </a:lnTo>
                    <a:cubicBezTo>
                      <a:pt x="274" y="346"/>
                      <a:pt x="500" y="275"/>
                      <a:pt x="691" y="191"/>
                    </a:cubicBezTo>
                    <a:cubicBezTo>
                      <a:pt x="881" y="376"/>
                      <a:pt x="1292" y="468"/>
                      <a:pt x="1750" y="468"/>
                    </a:cubicBezTo>
                    <a:cubicBezTo>
                      <a:pt x="2209" y="468"/>
                      <a:pt x="2715" y="376"/>
                      <a:pt x="3096" y="191"/>
                    </a:cubicBezTo>
                    <a:cubicBezTo>
                      <a:pt x="3304" y="376"/>
                      <a:pt x="3724" y="468"/>
                      <a:pt x="4182" y="468"/>
                    </a:cubicBezTo>
                    <a:cubicBezTo>
                      <a:pt x="4641" y="468"/>
                      <a:pt x="5138" y="376"/>
                      <a:pt x="5501" y="191"/>
                    </a:cubicBezTo>
                    <a:cubicBezTo>
                      <a:pt x="5727" y="376"/>
                      <a:pt x="6156" y="468"/>
                      <a:pt x="6614" y="468"/>
                    </a:cubicBezTo>
                    <a:cubicBezTo>
                      <a:pt x="7073" y="468"/>
                      <a:pt x="7561" y="376"/>
                      <a:pt x="7906" y="191"/>
                    </a:cubicBezTo>
                    <a:cubicBezTo>
                      <a:pt x="8150" y="376"/>
                      <a:pt x="8588" y="468"/>
                      <a:pt x="9046" y="468"/>
                    </a:cubicBezTo>
                    <a:cubicBezTo>
                      <a:pt x="9504" y="468"/>
                      <a:pt x="9984" y="376"/>
                      <a:pt x="10311" y="191"/>
                    </a:cubicBezTo>
                    <a:cubicBezTo>
                      <a:pt x="10573" y="376"/>
                      <a:pt x="11019" y="468"/>
                      <a:pt x="11478" y="468"/>
                    </a:cubicBezTo>
                    <a:cubicBezTo>
                      <a:pt x="11936" y="468"/>
                      <a:pt x="12407" y="376"/>
                      <a:pt x="12716" y="191"/>
                    </a:cubicBezTo>
                    <a:cubicBezTo>
                      <a:pt x="12990" y="376"/>
                      <a:pt x="13445" y="468"/>
                      <a:pt x="13905" y="468"/>
                    </a:cubicBezTo>
                    <a:cubicBezTo>
                      <a:pt x="14365" y="468"/>
                      <a:pt x="14829" y="376"/>
                      <a:pt x="15121" y="191"/>
                    </a:cubicBezTo>
                    <a:cubicBezTo>
                      <a:pt x="15419" y="370"/>
                      <a:pt x="15883" y="465"/>
                      <a:pt x="16336" y="465"/>
                    </a:cubicBezTo>
                    <a:cubicBezTo>
                      <a:pt x="16800" y="465"/>
                      <a:pt x="17252" y="370"/>
                      <a:pt x="17526" y="191"/>
                    </a:cubicBezTo>
                    <a:cubicBezTo>
                      <a:pt x="17836" y="376"/>
                      <a:pt x="18309" y="468"/>
                      <a:pt x="18769" y="468"/>
                    </a:cubicBezTo>
                    <a:cubicBezTo>
                      <a:pt x="19229" y="468"/>
                      <a:pt x="19675" y="376"/>
                      <a:pt x="19931" y="191"/>
                    </a:cubicBezTo>
                    <a:cubicBezTo>
                      <a:pt x="20259" y="376"/>
                      <a:pt x="20741" y="468"/>
                      <a:pt x="21201" y="468"/>
                    </a:cubicBezTo>
                    <a:cubicBezTo>
                      <a:pt x="21661" y="468"/>
                      <a:pt x="22098" y="376"/>
                      <a:pt x="22336" y="191"/>
                    </a:cubicBezTo>
                    <a:cubicBezTo>
                      <a:pt x="22682" y="376"/>
                      <a:pt x="23173" y="468"/>
                      <a:pt x="23633" y="468"/>
                    </a:cubicBezTo>
                    <a:cubicBezTo>
                      <a:pt x="24092" y="468"/>
                      <a:pt x="24521" y="376"/>
                      <a:pt x="24741" y="191"/>
                    </a:cubicBezTo>
                    <a:cubicBezTo>
                      <a:pt x="25105" y="376"/>
                      <a:pt x="25602" y="468"/>
                      <a:pt x="26060" y="468"/>
                    </a:cubicBezTo>
                    <a:cubicBezTo>
                      <a:pt x="26518" y="468"/>
                      <a:pt x="26938" y="376"/>
                      <a:pt x="27146" y="191"/>
                    </a:cubicBezTo>
                    <a:cubicBezTo>
                      <a:pt x="27527" y="376"/>
                      <a:pt x="28033" y="468"/>
                      <a:pt x="28492" y="468"/>
                    </a:cubicBezTo>
                    <a:cubicBezTo>
                      <a:pt x="28950" y="468"/>
                      <a:pt x="29361" y="376"/>
                      <a:pt x="29552" y="191"/>
                    </a:cubicBezTo>
                    <a:cubicBezTo>
                      <a:pt x="29742" y="275"/>
                      <a:pt x="29956" y="346"/>
                      <a:pt x="30194" y="394"/>
                    </a:cubicBezTo>
                    <a:lnTo>
                      <a:pt x="30218" y="239"/>
                    </a:lnTo>
                    <a:cubicBezTo>
                      <a:pt x="29980" y="191"/>
                      <a:pt x="29754" y="120"/>
                      <a:pt x="29575" y="25"/>
                    </a:cubicBezTo>
                    <a:lnTo>
                      <a:pt x="29516" y="1"/>
                    </a:lnTo>
                    <a:lnTo>
                      <a:pt x="29480" y="48"/>
                    </a:lnTo>
                    <a:cubicBezTo>
                      <a:pt x="29335" y="229"/>
                      <a:pt x="28954" y="318"/>
                      <a:pt x="28518" y="318"/>
                    </a:cubicBezTo>
                    <a:cubicBezTo>
                      <a:pt x="28060" y="318"/>
                      <a:pt x="27542" y="220"/>
                      <a:pt x="27170" y="25"/>
                    </a:cubicBezTo>
                    <a:lnTo>
                      <a:pt x="27123" y="1"/>
                    </a:lnTo>
                    <a:lnTo>
                      <a:pt x="27087" y="48"/>
                    </a:lnTo>
                    <a:cubicBezTo>
                      <a:pt x="26923" y="230"/>
                      <a:pt x="26526" y="319"/>
                      <a:pt x="26082" y="319"/>
                    </a:cubicBezTo>
                    <a:cubicBezTo>
                      <a:pt x="25624" y="319"/>
                      <a:pt x="25116" y="224"/>
                      <a:pt x="24765" y="37"/>
                    </a:cubicBezTo>
                    <a:lnTo>
                      <a:pt x="24718" y="1"/>
                    </a:lnTo>
                    <a:lnTo>
                      <a:pt x="24682" y="48"/>
                    </a:lnTo>
                    <a:cubicBezTo>
                      <a:pt x="24500" y="230"/>
                      <a:pt x="24094" y="319"/>
                      <a:pt x="23651" y="319"/>
                    </a:cubicBezTo>
                    <a:cubicBezTo>
                      <a:pt x="23194" y="319"/>
                      <a:pt x="22699" y="224"/>
                      <a:pt x="22372" y="37"/>
                    </a:cubicBezTo>
                    <a:lnTo>
                      <a:pt x="22324" y="1"/>
                    </a:lnTo>
                    <a:lnTo>
                      <a:pt x="22277" y="37"/>
                    </a:lnTo>
                    <a:cubicBezTo>
                      <a:pt x="22076" y="226"/>
                      <a:pt x="21655" y="318"/>
                      <a:pt x="21209" y="318"/>
                    </a:cubicBezTo>
                    <a:cubicBezTo>
                      <a:pt x="20754" y="318"/>
                      <a:pt x="20273" y="223"/>
                      <a:pt x="19967" y="37"/>
                    </a:cubicBezTo>
                    <a:lnTo>
                      <a:pt x="19919" y="1"/>
                    </a:lnTo>
                    <a:lnTo>
                      <a:pt x="19884" y="37"/>
                    </a:lnTo>
                    <a:cubicBezTo>
                      <a:pt x="19657" y="227"/>
                      <a:pt x="19220" y="322"/>
                      <a:pt x="18767" y="322"/>
                    </a:cubicBezTo>
                    <a:cubicBezTo>
                      <a:pt x="18315" y="322"/>
                      <a:pt x="17848" y="227"/>
                      <a:pt x="17562" y="37"/>
                    </a:cubicBezTo>
                    <a:lnTo>
                      <a:pt x="17526" y="1"/>
                    </a:lnTo>
                    <a:lnTo>
                      <a:pt x="17479" y="37"/>
                    </a:lnTo>
                    <a:cubicBezTo>
                      <a:pt x="17234" y="227"/>
                      <a:pt x="16788" y="322"/>
                      <a:pt x="16337" y="322"/>
                    </a:cubicBezTo>
                    <a:cubicBezTo>
                      <a:pt x="15886" y="322"/>
                      <a:pt x="15431" y="227"/>
                      <a:pt x="15169" y="37"/>
                    </a:cubicBezTo>
                    <a:lnTo>
                      <a:pt x="15121" y="1"/>
                    </a:lnTo>
                    <a:lnTo>
                      <a:pt x="15085" y="37"/>
                    </a:lnTo>
                    <a:cubicBezTo>
                      <a:pt x="14818" y="227"/>
                      <a:pt x="14359" y="322"/>
                      <a:pt x="13907" y="322"/>
                    </a:cubicBezTo>
                    <a:cubicBezTo>
                      <a:pt x="13454" y="322"/>
                      <a:pt x="13008" y="227"/>
                      <a:pt x="12764" y="37"/>
                    </a:cubicBezTo>
                    <a:lnTo>
                      <a:pt x="12728" y="1"/>
                    </a:lnTo>
                    <a:lnTo>
                      <a:pt x="12680" y="37"/>
                    </a:lnTo>
                    <a:cubicBezTo>
                      <a:pt x="12395" y="227"/>
                      <a:pt x="11927" y="322"/>
                      <a:pt x="11476" y="322"/>
                    </a:cubicBezTo>
                    <a:cubicBezTo>
                      <a:pt x="11025" y="322"/>
                      <a:pt x="10591" y="227"/>
                      <a:pt x="10371" y="37"/>
                    </a:cubicBezTo>
                    <a:lnTo>
                      <a:pt x="10323" y="1"/>
                    </a:lnTo>
                    <a:lnTo>
                      <a:pt x="10275" y="37"/>
                    </a:lnTo>
                    <a:cubicBezTo>
                      <a:pt x="9969" y="223"/>
                      <a:pt x="9491" y="318"/>
                      <a:pt x="9038" y="318"/>
                    </a:cubicBezTo>
                    <a:cubicBezTo>
                      <a:pt x="8593" y="318"/>
                      <a:pt x="8172" y="226"/>
                      <a:pt x="7965" y="37"/>
                    </a:cubicBezTo>
                    <a:lnTo>
                      <a:pt x="7930" y="1"/>
                    </a:lnTo>
                    <a:lnTo>
                      <a:pt x="7882" y="37"/>
                    </a:lnTo>
                    <a:cubicBezTo>
                      <a:pt x="7555" y="224"/>
                      <a:pt x="7060" y="319"/>
                      <a:pt x="6601" y="319"/>
                    </a:cubicBezTo>
                    <a:cubicBezTo>
                      <a:pt x="6157" y="319"/>
                      <a:pt x="5748" y="230"/>
                      <a:pt x="5560" y="48"/>
                    </a:cubicBezTo>
                    <a:lnTo>
                      <a:pt x="5525" y="1"/>
                    </a:lnTo>
                    <a:lnTo>
                      <a:pt x="5477" y="37"/>
                    </a:lnTo>
                    <a:cubicBezTo>
                      <a:pt x="5132" y="224"/>
                      <a:pt x="4628" y="319"/>
                      <a:pt x="4171" y="319"/>
                    </a:cubicBezTo>
                    <a:cubicBezTo>
                      <a:pt x="3729" y="319"/>
                      <a:pt x="3331" y="230"/>
                      <a:pt x="3167" y="48"/>
                    </a:cubicBezTo>
                    <a:lnTo>
                      <a:pt x="3132" y="1"/>
                    </a:lnTo>
                    <a:lnTo>
                      <a:pt x="3072" y="25"/>
                    </a:lnTo>
                    <a:cubicBezTo>
                      <a:pt x="2706" y="220"/>
                      <a:pt x="2188" y="318"/>
                      <a:pt x="1729" y="318"/>
                    </a:cubicBezTo>
                    <a:cubicBezTo>
                      <a:pt x="1291" y="318"/>
                      <a:pt x="907" y="229"/>
                      <a:pt x="762" y="48"/>
                    </a:cubicBez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3" name="Google Shape;6553;p17"/>
              <p:cNvSpPr/>
              <p:nvPr/>
            </p:nvSpPr>
            <p:spPr>
              <a:xfrm>
                <a:off x="-6909365" y="2332951"/>
                <a:ext cx="467948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871" extrusionOk="0">
                    <a:moveTo>
                      <a:pt x="5608" y="0"/>
                    </a:moveTo>
                    <a:cubicBezTo>
                      <a:pt x="5501" y="0"/>
                      <a:pt x="5394" y="48"/>
                      <a:pt x="5370" y="95"/>
                    </a:cubicBezTo>
                    <a:lnTo>
                      <a:pt x="72" y="8692"/>
                    </a:lnTo>
                    <a:cubicBezTo>
                      <a:pt x="0" y="8787"/>
                      <a:pt x="72" y="8870"/>
                      <a:pt x="214" y="8870"/>
                    </a:cubicBezTo>
                    <a:lnTo>
                      <a:pt x="226" y="8870"/>
                    </a:lnTo>
                    <a:cubicBezTo>
                      <a:pt x="369" y="8870"/>
                      <a:pt x="524" y="8787"/>
                      <a:pt x="584" y="8692"/>
                    </a:cubicBezTo>
                    <a:lnTo>
                      <a:pt x="5751" y="95"/>
                    </a:lnTo>
                    <a:cubicBezTo>
                      <a:pt x="5775" y="48"/>
                      <a:pt x="5715" y="0"/>
                      <a:pt x="56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4" name="Google Shape;6554;p17"/>
              <p:cNvSpPr/>
              <p:nvPr/>
            </p:nvSpPr>
            <p:spPr>
              <a:xfrm>
                <a:off x="-6648934" y="2332951"/>
                <a:ext cx="396642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4895" h="8871" extrusionOk="0">
                    <a:moveTo>
                      <a:pt x="4716" y="0"/>
                    </a:moveTo>
                    <a:cubicBezTo>
                      <a:pt x="4609" y="0"/>
                      <a:pt x="4513" y="48"/>
                      <a:pt x="4478" y="95"/>
                    </a:cubicBezTo>
                    <a:lnTo>
                      <a:pt x="48" y="8692"/>
                    </a:lnTo>
                    <a:cubicBezTo>
                      <a:pt x="1" y="8787"/>
                      <a:pt x="72" y="8870"/>
                      <a:pt x="227" y="8870"/>
                    </a:cubicBezTo>
                    <a:cubicBezTo>
                      <a:pt x="370" y="8870"/>
                      <a:pt x="525" y="8787"/>
                      <a:pt x="572" y="8692"/>
                    </a:cubicBezTo>
                    <a:lnTo>
                      <a:pt x="4859" y="95"/>
                    </a:lnTo>
                    <a:cubicBezTo>
                      <a:pt x="4894" y="48"/>
                      <a:pt x="4823" y="0"/>
                      <a:pt x="4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5" name="Google Shape;6555;p17"/>
              <p:cNvSpPr/>
              <p:nvPr/>
            </p:nvSpPr>
            <p:spPr>
              <a:xfrm>
                <a:off x="-6388423" y="2332951"/>
                <a:ext cx="324282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4002" h="8871" extrusionOk="0">
                    <a:moveTo>
                      <a:pt x="3822" y="0"/>
                    </a:moveTo>
                    <a:cubicBezTo>
                      <a:pt x="3727" y="0"/>
                      <a:pt x="3620" y="48"/>
                      <a:pt x="3596" y="95"/>
                    </a:cubicBezTo>
                    <a:lnTo>
                      <a:pt x="36" y="8692"/>
                    </a:lnTo>
                    <a:cubicBezTo>
                      <a:pt x="1" y="8787"/>
                      <a:pt x="84" y="8870"/>
                      <a:pt x="227" y="8870"/>
                    </a:cubicBezTo>
                    <a:cubicBezTo>
                      <a:pt x="370" y="8870"/>
                      <a:pt x="524" y="8787"/>
                      <a:pt x="560" y="8692"/>
                    </a:cubicBezTo>
                    <a:lnTo>
                      <a:pt x="3977" y="95"/>
                    </a:lnTo>
                    <a:cubicBezTo>
                      <a:pt x="4001" y="48"/>
                      <a:pt x="3930" y="0"/>
                      <a:pt x="38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6" name="Google Shape;6556;p17"/>
              <p:cNvSpPr/>
              <p:nvPr/>
            </p:nvSpPr>
            <p:spPr>
              <a:xfrm>
                <a:off x="-6127911" y="2332951"/>
                <a:ext cx="251841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8871" extrusionOk="0">
                    <a:moveTo>
                      <a:pt x="2929" y="0"/>
                    </a:moveTo>
                    <a:cubicBezTo>
                      <a:pt x="2834" y="0"/>
                      <a:pt x="2727" y="48"/>
                      <a:pt x="2715" y="95"/>
                    </a:cubicBezTo>
                    <a:lnTo>
                      <a:pt x="24" y="8692"/>
                    </a:lnTo>
                    <a:cubicBezTo>
                      <a:pt x="0" y="8787"/>
                      <a:pt x="84" y="8870"/>
                      <a:pt x="226" y="8870"/>
                    </a:cubicBezTo>
                    <a:lnTo>
                      <a:pt x="238" y="8870"/>
                    </a:lnTo>
                    <a:cubicBezTo>
                      <a:pt x="381" y="8870"/>
                      <a:pt x="512" y="8787"/>
                      <a:pt x="548" y="8692"/>
                    </a:cubicBezTo>
                    <a:lnTo>
                      <a:pt x="3096" y="95"/>
                    </a:lnTo>
                    <a:cubicBezTo>
                      <a:pt x="3108" y="48"/>
                      <a:pt x="3036" y="0"/>
                      <a:pt x="29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7" name="Google Shape;6557;p17"/>
              <p:cNvSpPr/>
              <p:nvPr/>
            </p:nvSpPr>
            <p:spPr>
              <a:xfrm>
                <a:off x="-5868372" y="2332951"/>
                <a:ext cx="181426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8871" extrusionOk="0">
                    <a:moveTo>
                      <a:pt x="2048" y="0"/>
                    </a:moveTo>
                    <a:cubicBezTo>
                      <a:pt x="1953" y="0"/>
                      <a:pt x="1857" y="48"/>
                      <a:pt x="1845" y="95"/>
                    </a:cubicBezTo>
                    <a:lnTo>
                      <a:pt x="24" y="8692"/>
                    </a:lnTo>
                    <a:cubicBezTo>
                      <a:pt x="0" y="8787"/>
                      <a:pt x="107" y="8870"/>
                      <a:pt x="250" y="8870"/>
                    </a:cubicBezTo>
                    <a:cubicBezTo>
                      <a:pt x="393" y="8870"/>
                      <a:pt x="524" y="8787"/>
                      <a:pt x="548" y="8692"/>
                    </a:cubicBezTo>
                    <a:lnTo>
                      <a:pt x="2226" y="95"/>
                    </a:lnTo>
                    <a:cubicBezTo>
                      <a:pt x="2238" y="48"/>
                      <a:pt x="2155" y="0"/>
                      <a:pt x="20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8" name="Google Shape;6558;p17"/>
              <p:cNvSpPr/>
              <p:nvPr/>
            </p:nvSpPr>
            <p:spPr>
              <a:xfrm>
                <a:off x="-5607942" y="2332951"/>
                <a:ext cx="109147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8871" extrusionOk="0">
                    <a:moveTo>
                      <a:pt x="1156" y="0"/>
                    </a:moveTo>
                    <a:cubicBezTo>
                      <a:pt x="1060" y="0"/>
                      <a:pt x="965" y="48"/>
                      <a:pt x="965" y="95"/>
                    </a:cubicBezTo>
                    <a:lnTo>
                      <a:pt x="13" y="8692"/>
                    </a:lnTo>
                    <a:cubicBezTo>
                      <a:pt x="1" y="8787"/>
                      <a:pt x="108" y="8870"/>
                      <a:pt x="251" y="8870"/>
                    </a:cubicBezTo>
                    <a:cubicBezTo>
                      <a:pt x="394" y="8870"/>
                      <a:pt x="525" y="8787"/>
                      <a:pt x="536" y="8692"/>
                    </a:cubicBezTo>
                    <a:lnTo>
                      <a:pt x="1346" y="95"/>
                    </a:lnTo>
                    <a:cubicBezTo>
                      <a:pt x="1346" y="48"/>
                      <a:pt x="1263" y="0"/>
                      <a:pt x="1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9" name="Google Shape;6559;p17"/>
              <p:cNvSpPr/>
              <p:nvPr/>
            </p:nvSpPr>
            <p:spPr>
              <a:xfrm>
                <a:off x="-5347431" y="2332951"/>
                <a:ext cx="42541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525" h="8871" extrusionOk="0">
                    <a:moveTo>
                      <a:pt x="262" y="0"/>
                    </a:moveTo>
                    <a:cubicBezTo>
                      <a:pt x="167" y="0"/>
                      <a:pt x="84" y="48"/>
                      <a:pt x="84" y="95"/>
                    </a:cubicBezTo>
                    <a:lnTo>
                      <a:pt x="0" y="8692"/>
                    </a:lnTo>
                    <a:cubicBezTo>
                      <a:pt x="0" y="8787"/>
                      <a:pt x="108" y="8870"/>
                      <a:pt x="250" y="8870"/>
                    </a:cubicBezTo>
                    <a:lnTo>
                      <a:pt x="262" y="8870"/>
                    </a:lnTo>
                    <a:cubicBezTo>
                      <a:pt x="405" y="8870"/>
                      <a:pt x="524" y="8787"/>
                      <a:pt x="512" y="8692"/>
                    </a:cubicBezTo>
                    <a:lnTo>
                      <a:pt x="465" y="95"/>
                    </a:lnTo>
                    <a:cubicBezTo>
                      <a:pt x="453" y="48"/>
                      <a:pt x="369" y="0"/>
                      <a:pt x="2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0" name="Google Shape;6560;p17"/>
              <p:cNvSpPr/>
              <p:nvPr/>
            </p:nvSpPr>
            <p:spPr>
              <a:xfrm>
                <a:off x="-5152553" y="2332951"/>
                <a:ext cx="107203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0" y="95"/>
                    </a:cubicBezTo>
                    <a:lnTo>
                      <a:pt x="786" y="8692"/>
                    </a:lnTo>
                    <a:cubicBezTo>
                      <a:pt x="798" y="8787"/>
                      <a:pt x="929" y="8870"/>
                      <a:pt x="1072" y="8870"/>
                    </a:cubicBezTo>
                    <a:cubicBezTo>
                      <a:pt x="1215" y="8870"/>
                      <a:pt x="1322" y="8787"/>
                      <a:pt x="1310" y="8692"/>
                    </a:cubicBezTo>
                    <a:lnTo>
                      <a:pt x="381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1" name="Google Shape;6561;p17"/>
              <p:cNvSpPr/>
              <p:nvPr/>
            </p:nvSpPr>
            <p:spPr>
              <a:xfrm>
                <a:off x="-4964402" y="2332951"/>
                <a:ext cx="179481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12" y="95"/>
                    </a:cubicBezTo>
                    <a:lnTo>
                      <a:pt x="1667" y="8692"/>
                    </a:lnTo>
                    <a:cubicBezTo>
                      <a:pt x="1691" y="8787"/>
                      <a:pt x="1822" y="8870"/>
                      <a:pt x="1965" y="8870"/>
                    </a:cubicBezTo>
                    <a:cubicBezTo>
                      <a:pt x="2119" y="8870"/>
                      <a:pt x="2215" y="8787"/>
                      <a:pt x="2191" y="8692"/>
                    </a:cubicBezTo>
                    <a:lnTo>
                      <a:pt x="393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2" name="Google Shape;6562;p17"/>
              <p:cNvSpPr/>
              <p:nvPr/>
            </p:nvSpPr>
            <p:spPr>
              <a:xfrm>
                <a:off x="-4775359" y="2332951"/>
                <a:ext cx="250950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13" y="95"/>
                    </a:cubicBezTo>
                    <a:lnTo>
                      <a:pt x="2537" y="8692"/>
                    </a:lnTo>
                    <a:cubicBezTo>
                      <a:pt x="2573" y="8787"/>
                      <a:pt x="2704" y="8870"/>
                      <a:pt x="2846" y="8870"/>
                    </a:cubicBezTo>
                    <a:lnTo>
                      <a:pt x="2858" y="8870"/>
                    </a:lnTo>
                    <a:cubicBezTo>
                      <a:pt x="3001" y="8870"/>
                      <a:pt x="3096" y="8787"/>
                      <a:pt x="3061" y="8692"/>
                    </a:cubicBezTo>
                    <a:lnTo>
                      <a:pt x="394" y="95"/>
                    </a:lnTo>
                    <a:cubicBezTo>
                      <a:pt x="382" y="48"/>
                      <a:pt x="287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3" name="Google Shape;6563;p17"/>
              <p:cNvSpPr/>
              <p:nvPr/>
            </p:nvSpPr>
            <p:spPr>
              <a:xfrm>
                <a:off x="-4587207" y="2332951"/>
                <a:ext cx="322337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24" y="95"/>
                    </a:cubicBezTo>
                    <a:lnTo>
                      <a:pt x="3418" y="8692"/>
                    </a:lnTo>
                    <a:cubicBezTo>
                      <a:pt x="3453" y="8787"/>
                      <a:pt x="3608" y="8870"/>
                      <a:pt x="3751" y="8870"/>
                    </a:cubicBezTo>
                    <a:cubicBezTo>
                      <a:pt x="3894" y="8870"/>
                      <a:pt x="3977" y="8787"/>
                      <a:pt x="3941" y="8692"/>
                    </a:cubicBezTo>
                    <a:lnTo>
                      <a:pt x="405" y="95"/>
                    </a:lnTo>
                    <a:cubicBezTo>
                      <a:pt x="382" y="48"/>
                      <a:pt x="286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4" name="Google Shape;6564;p17"/>
              <p:cNvSpPr/>
              <p:nvPr/>
            </p:nvSpPr>
            <p:spPr>
              <a:xfrm>
                <a:off x="-4398083" y="2332951"/>
                <a:ext cx="393644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4858" h="8871" extrusionOk="0">
                    <a:moveTo>
                      <a:pt x="167" y="0"/>
                    </a:moveTo>
                    <a:cubicBezTo>
                      <a:pt x="60" y="0"/>
                      <a:pt x="0" y="48"/>
                      <a:pt x="24" y="95"/>
                    </a:cubicBezTo>
                    <a:lnTo>
                      <a:pt x="4286" y="8692"/>
                    </a:lnTo>
                    <a:cubicBezTo>
                      <a:pt x="4334" y="8787"/>
                      <a:pt x="4489" y="8870"/>
                      <a:pt x="4632" y="8870"/>
                    </a:cubicBezTo>
                    <a:lnTo>
                      <a:pt x="4644" y="8870"/>
                    </a:lnTo>
                    <a:cubicBezTo>
                      <a:pt x="4786" y="8870"/>
                      <a:pt x="4858" y="8787"/>
                      <a:pt x="4810" y="8692"/>
                    </a:cubicBezTo>
                    <a:lnTo>
                      <a:pt x="405" y="95"/>
                    </a:lnTo>
                    <a:cubicBezTo>
                      <a:pt x="369" y="48"/>
                      <a:pt x="274" y="0"/>
                      <a:pt x="1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5" name="Google Shape;6565;p17"/>
              <p:cNvSpPr/>
              <p:nvPr/>
            </p:nvSpPr>
            <p:spPr>
              <a:xfrm>
                <a:off x="-4210012" y="2332951"/>
                <a:ext cx="466085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871" extrusionOk="0">
                    <a:moveTo>
                      <a:pt x="168" y="0"/>
                    </a:moveTo>
                    <a:cubicBezTo>
                      <a:pt x="60" y="0"/>
                      <a:pt x="1" y="48"/>
                      <a:pt x="37" y="95"/>
                    </a:cubicBezTo>
                    <a:lnTo>
                      <a:pt x="5168" y="8692"/>
                    </a:lnTo>
                    <a:cubicBezTo>
                      <a:pt x="5228" y="8787"/>
                      <a:pt x="5382" y="8870"/>
                      <a:pt x="5537" y="8870"/>
                    </a:cubicBezTo>
                    <a:cubicBezTo>
                      <a:pt x="5680" y="8870"/>
                      <a:pt x="5752" y="8787"/>
                      <a:pt x="5692" y="8692"/>
                    </a:cubicBezTo>
                    <a:lnTo>
                      <a:pt x="418" y="95"/>
                    </a:lnTo>
                    <a:cubicBezTo>
                      <a:pt x="382" y="48"/>
                      <a:pt x="275" y="0"/>
                      <a:pt x="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6" name="Google Shape;6566;p17"/>
              <p:cNvSpPr/>
              <p:nvPr/>
            </p:nvSpPr>
            <p:spPr>
              <a:xfrm>
                <a:off x="-6551455" y="2115872"/>
                <a:ext cx="2460233" cy="38651"/>
              </a:xfrm>
              <a:custGeom>
                <a:avLst/>
                <a:gdLst/>
                <a:ahLst/>
                <a:cxnLst/>
                <a:rect l="l" t="t" r="r" b="b"/>
                <a:pathLst>
                  <a:path w="30362" h="477" extrusionOk="0">
                    <a:moveTo>
                      <a:pt x="0" y="0"/>
                    </a:moveTo>
                    <a:lnTo>
                      <a:pt x="0" y="476"/>
                    </a:lnTo>
                    <a:lnTo>
                      <a:pt x="30361" y="476"/>
                    </a:lnTo>
                    <a:lnTo>
                      <a:pt x="3036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7" name="Google Shape;6567;p17"/>
              <p:cNvSpPr/>
              <p:nvPr/>
            </p:nvSpPr>
            <p:spPr>
              <a:xfrm>
                <a:off x="-6511913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8" name="Google Shape;6568;p17"/>
              <p:cNvSpPr/>
              <p:nvPr/>
            </p:nvSpPr>
            <p:spPr>
              <a:xfrm>
                <a:off x="-6316063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17"/>
              <p:cNvSpPr/>
              <p:nvPr/>
            </p:nvSpPr>
            <p:spPr>
              <a:xfrm>
                <a:off x="-6120214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17"/>
              <p:cNvSpPr/>
              <p:nvPr/>
            </p:nvSpPr>
            <p:spPr>
              <a:xfrm>
                <a:off x="-5924364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1" name="Google Shape;6571;p17"/>
              <p:cNvSpPr/>
              <p:nvPr/>
            </p:nvSpPr>
            <p:spPr>
              <a:xfrm>
                <a:off x="-5728515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17"/>
              <p:cNvSpPr/>
              <p:nvPr/>
            </p:nvSpPr>
            <p:spPr>
              <a:xfrm>
                <a:off x="-5532665" y="2139938"/>
                <a:ext cx="30953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3" name="Google Shape;6573;p17"/>
              <p:cNvSpPr/>
              <p:nvPr/>
            </p:nvSpPr>
            <p:spPr>
              <a:xfrm>
                <a:off x="-5336816" y="2139938"/>
                <a:ext cx="30953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4" name="Google Shape;6574;p17"/>
              <p:cNvSpPr/>
              <p:nvPr/>
            </p:nvSpPr>
            <p:spPr>
              <a:xfrm>
                <a:off x="-5139994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5" name="Google Shape;6575;p17"/>
              <p:cNvSpPr/>
              <p:nvPr/>
            </p:nvSpPr>
            <p:spPr>
              <a:xfrm>
                <a:off x="-4944144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6" name="Google Shape;6576;p17"/>
              <p:cNvSpPr/>
              <p:nvPr/>
            </p:nvSpPr>
            <p:spPr>
              <a:xfrm>
                <a:off x="-4748295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7" name="Google Shape;6577;p17"/>
              <p:cNvSpPr/>
              <p:nvPr/>
            </p:nvSpPr>
            <p:spPr>
              <a:xfrm>
                <a:off x="-4552445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8" name="Google Shape;6578;p17"/>
              <p:cNvSpPr/>
              <p:nvPr/>
            </p:nvSpPr>
            <p:spPr>
              <a:xfrm>
                <a:off x="-4356596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9" name="Google Shape;6579;p17"/>
              <p:cNvSpPr/>
              <p:nvPr/>
            </p:nvSpPr>
            <p:spPr>
              <a:xfrm>
                <a:off x="-4160746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0" name="Google Shape;6580;p17"/>
              <p:cNvSpPr/>
              <p:nvPr/>
            </p:nvSpPr>
            <p:spPr>
              <a:xfrm>
                <a:off x="-7233566" y="1579453"/>
                <a:ext cx="1861097" cy="3565806"/>
              </a:xfrm>
              <a:custGeom>
                <a:avLst/>
                <a:gdLst/>
                <a:ahLst/>
                <a:cxnLst/>
                <a:rect l="l" t="t" r="r" b="b"/>
                <a:pathLst>
                  <a:path w="22968" h="44006" extrusionOk="0">
                    <a:moveTo>
                      <a:pt x="10526" y="0"/>
                    </a:moveTo>
                    <a:cubicBezTo>
                      <a:pt x="10585" y="250"/>
                      <a:pt x="10490" y="500"/>
                      <a:pt x="10371" y="798"/>
                    </a:cubicBezTo>
                    <a:lnTo>
                      <a:pt x="10240" y="1060"/>
                    </a:lnTo>
                    <a:cubicBezTo>
                      <a:pt x="10145" y="1322"/>
                      <a:pt x="10085" y="1584"/>
                      <a:pt x="10145" y="1846"/>
                    </a:cubicBezTo>
                    <a:cubicBezTo>
                      <a:pt x="10097" y="1834"/>
                      <a:pt x="9942" y="1762"/>
                      <a:pt x="9907" y="1739"/>
                    </a:cubicBezTo>
                    <a:cubicBezTo>
                      <a:pt x="9549" y="1512"/>
                      <a:pt x="9157" y="1239"/>
                      <a:pt x="8954" y="869"/>
                    </a:cubicBezTo>
                    <a:cubicBezTo>
                      <a:pt x="8811" y="619"/>
                      <a:pt x="8764" y="286"/>
                      <a:pt x="8871" y="12"/>
                    </a:cubicBezTo>
                    <a:lnTo>
                      <a:pt x="8680" y="12"/>
                    </a:lnTo>
                    <a:cubicBezTo>
                      <a:pt x="8585" y="358"/>
                      <a:pt x="8597" y="429"/>
                      <a:pt x="8668" y="929"/>
                    </a:cubicBezTo>
                    <a:cubicBezTo>
                      <a:pt x="8668" y="977"/>
                      <a:pt x="8716" y="1108"/>
                      <a:pt x="8764" y="1203"/>
                    </a:cubicBezTo>
                    <a:cubicBezTo>
                      <a:pt x="8799" y="1274"/>
                      <a:pt x="8752" y="1346"/>
                      <a:pt x="8680" y="1346"/>
                    </a:cubicBezTo>
                    <a:cubicBezTo>
                      <a:pt x="8347" y="1346"/>
                      <a:pt x="8014" y="1239"/>
                      <a:pt x="7764" y="762"/>
                    </a:cubicBezTo>
                    <a:cubicBezTo>
                      <a:pt x="7633" y="536"/>
                      <a:pt x="7561" y="274"/>
                      <a:pt x="7585" y="12"/>
                    </a:cubicBezTo>
                    <a:lnTo>
                      <a:pt x="7430" y="12"/>
                    </a:lnTo>
                    <a:cubicBezTo>
                      <a:pt x="7406" y="346"/>
                      <a:pt x="7478" y="679"/>
                      <a:pt x="7656" y="953"/>
                    </a:cubicBezTo>
                    <a:cubicBezTo>
                      <a:pt x="7930" y="1358"/>
                      <a:pt x="8228" y="1596"/>
                      <a:pt x="8704" y="1596"/>
                    </a:cubicBezTo>
                    <a:cubicBezTo>
                      <a:pt x="8811" y="1596"/>
                      <a:pt x="8930" y="1584"/>
                      <a:pt x="9038" y="1560"/>
                    </a:cubicBezTo>
                    <a:cubicBezTo>
                      <a:pt x="9049" y="1548"/>
                      <a:pt x="9049" y="1548"/>
                      <a:pt x="9061" y="1548"/>
                    </a:cubicBezTo>
                    <a:cubicBezTo>
                      <a:pt x="9347" y="1798"/>
                      <a:pt x="9669" y="2001"/>
                      <a:pt x="9954" y="2179"/>
                    </a:cubicBezTo>
                    <a:cubicBezTo>
                      <a:pt x="10181" y="2322"/>
                      <a:pt x="10419" y="2453"/>
                      <a:pt x="10645" y="2608"/>
                    </a:cubicBezTo>
                    <a:cubicBezTo>
                      <a:pt x="10425" y="2655"/>
                      <a:pt x="10199" y="2679"/>
                      <a:pt x="9974" y="2679"/>
                    </a:cubicBezTo>
                    <a:cubicBezTo>
                      <a:pt x="9518" y="2679"/>
                      <a:pt x="9063" y="2581"/>
                      <a:pt x="8657" y="2382"/>
                    </a:cubicBezTo>
                    <a:lnTo>
                      <a:pt x="8657" y="2382"/>
                    </a:lnTo>
                    <a:cubicBezTo>
                      <a:pt x="8621" y="2429"/>
                      <a:pt x="8645" y="2501"/>
                      <a:pt x="8680" y="2536"/>
                    </a:cubicBezTo>
                    <a:cubicBezTo>
                      <a:pt x="8716" y="2572"/>
                      <a:pt x="8776" y="2596"/>
                      <a:pt x="8823" y="2608"/>
                    </a:cubicBezTo>
                    <a:cubicBezTo>
                      <a:pt x="9597" y="2882"/>
                      <a:pt x="10466" y="2810"/>
                      <a:pt x="11240" y="3024"/>
                    </a:cubicBezTo>
                    <a:cubicBezTo>
                      <a:pt x="11716" y="3382"/>
                      <a:pt x="12157" y="3786"/>
                      <a:pt x="12586" y="4203"/>
                    </a:cubicBezTo>
                    <a:cubicBezTo>
                      <a:pt x="13562" y="5132"/>
                      <a:pt x="13907" y="6168"/>
                      <a:pt x="13717" y="7192"/>
                    </a:cubicBezTo>
                    <a:cubicBezTo>
                      <a:pt x="13502" y="8335"/>
                      <a:pt x="12574" y="8894"/>
                      <a:pt x="11788" y="9382"/>
                    </a:cubicBezTo>
                    <a:cubicBezTo>
                      <a:pt x="11407" y="9621"/>
                      <a:pt x="10823" y="9882"/>
                      <a:pt x="10431" y="10085"/>
                    </a:cubicBezTo>
                    <a:cubicBezTo>
                      <a:pt x="10121" y="10252"/>
                      <a:pt x="9978" y="10347"/>
                      <a:pt x="9835" y="10454"/>
                    </a:cubicBezTo>
                    <a:cubicBezTo>
                      <a:pt x="9791" y="10485"/>
                      <a:pt x="9744" y="10499"/>
                      <a:pt x="9697" y="10499"/>
                    </a:cubicBezTo>
                    <a:cubicBezTo>
                      <a:pt x="9567" y="10499"/>
                      <a:pt x="9449" y="10389"/>
                      <a:pt x="9466" y="10240"/>
                    </a:cubicBezTo>
                    <a:cubicBezTo>
                      <a:pt x="9514" y="9740"/>
                      <a:pt x="9478" y="9180"/>
                      <a:pt x="9347" y="8585"/>
                    </a:cubicBezTo>
                    <a:lnTo>
                      <a:pt x="9145" y="8585"/>
                    </a:lnTo>
                    <a:cubicBezTo>
                      <a:pt x="9371" y="9585"/>
                      <a:pt x="8954" y="10371"/>
                      <a:pt x="8621" y="11097"/>
                    </a:cubicBezTo>
                    <a:cubicBezTo>
                      <a:pt x="7883" y="11811"/>
                      <a:pt x="7097" y="12895"/>
                      <a:pt x="7013" y="13764"/>
                    </a:cubicBezTo>
                    <a:cubicBezTo>
                      <a:pt x="6978" y="13871"/>
                      <a:pt x="6966" y="13978"/>
                      <a:pt x="6978" y="14097"/>
                    </a:cubicBezTo>
                    <a:cubicBezTo>
                      <a:pt x="6978" y="14121"/>
                      <a:pt x="6990" y="14145"/>
                      <a:pt x="7002" y="14169"/>
                    </a:cubicBezTo>
                    <a:cubicBezTo>
                      <a:pt x="7002" y="14181"/>
                      <a:pt x="7002" y="14193"/>
                      <a:pt x="7002" y="14216"/>
                    </a:cubicBezTo>
                    <a:cubicBezTo>
                      <a:pt x="7049" y="14681"/>
                      <a:pt x="7073" y="14883"/>
                      <a:pt x="7192" y="15276"/>
                    </a:cubicBezTo>
                    <a:cubicBezTo>
                      <a:pt x="7252" y="15445"/>
                      <a:pt x="7120" y="15606"/>
                      <a:pt x="6951" y="15606"/>
                    </a:cubicBezTo>
                    <a:cubicBezTo>
                      <a:pt x="6917" y="15606"/>
                      <a:pt x="6882" y="15599"/>
                      <a:pt x="6847" y="15586"/>
                    </a:cubicBezTo>
                    <a:cubicBezTo>
                      <a:pt x="6823" y="15574"/>
                      <a:pt x="6799" y="15574"/>
                      <a:pt x="6775" y="15562"/>
                    </a:cubicBezTo>
                    <a:cubicBezTo>
                      <a:pt x="6454" y="15455"/>
                      <a:pt x="6251" y="15383"/>
                      <a:pt x="6001" y="15264"/>
                    </a:cubicBezTo>
                    <a:cubicBezTo>
                      <a:pt x="5311" y="14931"/>
                      <a:pt x="5120" y="15050"/>
                      <a:pt x="4704" y="14359"/>
                    </a:cubicBezTo>
                    <a:cubicBezTo>
                      <a:pt x="4323" y="13728"/>
                      <a:pt x="4156" y="13002"/>
                      <a:pt x="4763" y="12549"/>
                    </a:cubicBezTo>
                    <a:cubicBezTo>
                      <a:pt x="4870" y="12466"/>
                      <a:pt x="4811" y="12502"/>
                      <a:pt x="4942" y="12430"/>
                    </a:cubicBezTo>
                    <a:cubicBezTo>
                      <a:pt x="4942" y="12430"/>
                      <a:pt x="5097" y="12252"/>
                      <a:pt x="5097" y="12252"/>
                    </a:cubicBezTo>
                    <a:cubicBezTo>
                      <a:pt x="5108" y="12252"/>
                      <a:pt x="5132" y="12240"/>
                      <a:pt x="5144" y="12240"/>
                    </a:cubicBezTo>
                    <a:cubicBezTo>
                      <a:pt x="5263" y="12216"/>
                      <a:pt x="5358" y="12145"/>
                      <a:pt x="5442" y="12049"/>
                    </a:cubicBezTo>
                    <a:cubicBezTo>
                      <a:pt x="5501" y="12014"/>
                      <a:pt x="5561" y="11978"/>
                      <a:pt x="5620" y="11918"/>
                    </a:cubicBezTo>
                    <a:cubicBezTo>
                      <a:pt x="5966" y="11621"/>
                      <a:pt x="6132" y="11109"/>
                      <a:pt x="6073" y="10561"/>
                    </a:cubicBezTo>
                    <a:cubicBezTo>
                      <a:pt x="6037" y="10168"/>
                      <a:pt x="5787" y="9311"/>
                      <a:pt x="5632" y="8966"/>
                    </a:cubicBezTo>
                    <a:lnTo>
                      <a:pt x="5394" y="9085"/>
                    </a:lnTo>
                    <a:cubicBezTo>
                      <a:pt x="5561" y="9454"/>
                      <a:pt x="5692" y="10204"/>
                      <a:pt x="5728" y="10597"/>
                    </a:cubicBezTo>
                    <a:cubicBezTo>
                      <a:pt x="5739" y="10704"/>
                      <a:pt x="5739" y="10799"/>
                      <a:pt x="5728" y="10906"/>
                    </a:cubicBezTo>
                    <a:cubicBezTo>
                      <a:pt x="5720" y="10985"/>
                      <a:pt x="5652" y="11034"/>
                      <a:pt x="5587" y="11034"/>
                    </a:cubicBezTo>
                    <a:cubicBezTo>
                      <a:pt x="5543" y="11034"/>
                      <a:pt x="5501" y="11013"/>
                      <a:pt x="5478" y="10966"/>
                    </a:cubicBezTo>
                    <a:cubicBezTo>
                      <a:pt x="5406" y="10835"/>
                      <a:pt x="5323" y="10716"/>
                      <a:pt x="5287" y="10680"/>
                    </a:cubicBezTo>
                    <a:cubicBezTo>
                      <a:pt x="5156" y="10573"/>
                      <a:pt x="5061" y="10502"/>
                      <a:pt x="4847" y="10311"/>
                    </a:cubicBezTo>
                    <a:cubicBezTo>
                      <a:pt x="4763" y="10240"/>
                      <a:pt x="4442" y="9954"/>
                      <a:pt x="4358" y="9882"/>
                    </a:cubicBezTo>
                    <a:cubicBezTo>
                      <a:pt x="3858" y="9406"/>
                      <a:pt x="3739" y="9037"/>
                      <a:pt x="3751" y="8347"/>
                    </a:cubicBezTo>
                    <a:lnTo>
                      <a:pt x="3561" y="8335"/>
                    </a:lnTo>
                    <a:lnTo>
                      <a:pt x="3561" y="8335"/>
                    </a:lnTo>
                    <a:cubicBezTo>
                      <a:pt x="3549" y="9120"/>
                      <a:pt x="3882" y="9859"/>
                      <a:pt x="4454" y="10394"/>
                    </a:cubicBezTo>
                    <a:cubicBezTo>
                      <a:pt x="4537" y="10478"/>
                      <a:pt x="4620" y="10561"/>
                      <a:pt x="4716" y="10633"/>
                    </a:cubicBezTo>
                    <a:cubicBezTo>
                      <a:pt x="4918" y="10811"/>
                      <a:pt x="5120" y="10966"/>
                      <a:pt x="5228" y="11180"/>
                    </a:cubicBezTo>
                    <a:cubicBezTo>
                      <a:pt x="5311" y="11347"/>
                      <a:pt x="5275" y="11347"/>
                      <a:pt x="5204" y="11502"/>
                    </a:cubicBezTo>
                    <a:cubicBezTo>
                      <a:pt x="5192" y="11526"/>
                      <a:pt x="5037" y="11716"/>
                      <a:pt x="5025" y="11728"/>
                    </a:cubicBezTo>
                    <a:cubicBezTo>
                      <a:pt x="4942" y="11787"/>
                      <a:pt x="4906" y="11871"/>
                      <a:pt x="4811" y="11918"/>
                    </a:cubicBezTo>
                    <a:cubicBezTo>
                      <a:pt x="4668" y="11990"/>
                      <a:pt x="4656" y="12073"/>
                      <a:pt x="4525" y="12180"/>
                    </a:cubicBezTo>
                    <a:cubicBezTo>
                      <a:pt x="3739" y="12752"/>
                      <a:pt x="3656" y="13895"/>
                      <a:pt x="4108" y="14645"/>
                    </a:cubicBezTo>
                    <a:cubicBezTo>
                      <a:pt x="4573" y="15419"/>
                      <a:pt x="5501" y="15907"/>
                      <a:pt x="6240" y="16252"/>
                    </a:cubicBezTo>
                    <a:cubicBezTo>
                      <a:pt x="6513" y="16383"/>
                      <a:pt x="6823" y="16490"/>
                      <a:pt x="7144" y="16598"/>
                    </a:cubicBezTo>
                    <a:cubicBezTo>
                      <a:pt x="7740" y="16800"/>
                      <a:pt x="7383" y="17098"/>
                      <a:pt x="7752" y="17443"/>
                    </a:cubicBezTo>
                    <a:cubicBezTo>
                      <a:pt x="7787" y="17467"/>
                      <a:pt x="7823" y="17502"/>
                      <a:pt x="7847" y="17526"/>
                    </a:cubicBezTo>
                    <a:cubicBezTo>
                      <a:pt x="8121" y="18026"/>
                      <a:pt x="8287" y="18526"/>
                      <a:pt x="8311" y="19074"/>
                    </a:cubicBezTo>
                    <a:cubicBezTo>
                      <a:pt x="8323" y="19586"/>
                      <a:pt x="8109" y="19896"/>
                      <a:pt x="7930" y="20408"/>
                    </a:cubicBezTo>
                    <a:cubicBezTo>
                      <a:pt x="7847" y="20646"/>
                      <a:pt x="7692" y="20967"/>
                      <a:pt x="7644" y="21217"/>
                    </a:cubicBezTo>
                    <a:cubicBezTo>
                      <a:pt x="6561" y="26813"/>
                      <a:pt x="298" y="31802"/>
                      <a:pt x="1" y="43899"/>
                    </a:cubicBezTo>
                    <a:lnTo>
                      <a:pt x="3573" y="44006"/>
                    </a:lnTo>
                    <a:cubicBezTo>
                      <a:pt x="3775" y="32397"/>
                      <a:pt x="8859" y="27254"/>
                      <a:pt x="9276" y="21229"/>
                    </a:cubicBezTo>
                    <a:cubicBezTo>
                      <a:pt x="9288" y="20991"/>
                      <a:pt x="9419" y="20765"/>
                      <a:pt x="9502" y="20539"/>
                    </a:cubicBezTo>
                    <a:cubicBezTo>
                      <a:pt x="9609" y="20229"/>
                      <a:pt x="9728" y="19908"/>
                      <a:pt x="9800" y="19574"/>
                    </a:cubicBezTo>
                    <a:cubicBezTo>
                      <a:pt x="9800" y="19562"/>
                      <a:pt x="9800" y="19562"/>
                      <a:pt x="9800" y="19550"/>
                    </a:cubicBezTo>
                    <a:cubicBezTo>
                      <a:pt x="9835" y="19348"/>
                      <a:pt x="9859" y="19134"/>
                      <a:pt x="9859" y="18919"/>
                    </a:cubicBezTo>
                    <a:cubicBezTo>
                      <a:pt x="9835" y="18003"/>
                      <a:pt x="9311" y="17193"/>
                      <a:pt x="8823" y="16419"/>
                    </a:cubicBezTo>
                    <a:cubicBezTo>
                      <a:pt x="8537" y="15990"/>
                      <a:pt x="8264" y="15562"/>
                      <a:pt x="8073" y="15121"/>
                    </a:cubicBezTo>
                    <a:cubicBezTo>
                      <a:pt x="7895" y="14764"/>
                      <a:pt x="7978" y="14693"/>
                      <a:pt x="7990" y="14490"/>
                    </a:cubicBezTo>
                    <a:cubicBezTo>
                      <a:pt x="8025" y="14050"/>
                      <a:pt x="8311" y="13716"/>
                      <a:pt x="8716" y="13562"/>
                    </a:cubicBezTo>
                    <a:cubicBezTo>
                      <a:pt x="8977" y="13467"/>
                      <a:pt x="9261" y="13404"/>
                      <a:pt x="9537" y="13404"/>
                    </a:cubicBezTo>
                    <a:cubicBezTo>
                      <a:pt x="9713" y="13404"/>
                      <a:pt x="9887" y="13430"/>
                      <a:pt x="10050" y="13490"/>
                    </a:cubicBezTo>
                    <a:cubicBezTo>
                      <a:pt x="10585" y="13681"/>
                      <a:pt x="11097" y="13954"/>
                      <a:pt x="11657" y="14050"/>
                    </a:cubicBezTo>
                    <a:cubicBezTo>
                      <a:pt x="12252" y="14145"/>
                      <a:pt x="12669" y="14193"/>
                      <a:pt x="13276" y="14193"/>
                    </a:cubicBezTo>
                    <a:cubicBezTo>
                      <a:pt x="13931" y="14193"/>
                      <a:pt x="14598" y="14002"/>
                      <a:pt x="14717" y="13597"/>
                    </a:cubicBezTo>
                    <a:cubicBezTo>
                      <a:pt x="14764" y="13442"/>
                      <a:pt x="14753" y="13419"/>
                      <a:pt x="14741" y="13288"/>
                    </a:cubicBezTo>
                    <a:lnTo>
                      <a:pt x="14741" y="13133"/>
                    </a:lnTo>
                    <a:cubicBezTo>
                      <a:pt x="14812" y="12978"/>
                      <a:pt x="15026" y="12847"/>
                      <a:pt x="15229" y="12835"/>
                    </a:cubicBezTo>
                    <a:cubicBezTo>
                      <a:pt x="15348" y="12835"/>
                      <a:pt x="15455" y="12835"/>
                      <a:pt x="15586" y="12847"/>
                    </a:cubicBezTo>
                    <a:cubicBezTo>
                      <a:pt x="15684" y="12860"/>
                      <a:pt x="15785" y="12870"/>
                      <a:pt x="15889" y="12870"/>
                    </a:cubicBezTo>
                    <a:cubicBezTo>
                      <a:pt x="15974" y="12870"/>
                      <a:pt x="16060" y="12863"/>
                      <a:pt x="16146" y="12847"/>
                    </a:cubicBezTo>
                    <a:cubicBezTo>
                      <a:pt x="16717" y="12752"/>
                      <a:pt x="17158" y="12204"/>
                      <a:pt x="17146" y="11633"/>
                    </a:cubicBezTo>
                    <a:cubicBezTo>
                      <a:pt x="17146" y="11585"/>
                      <a:pt x="17146" y="11537"/>
                      <a:pt x="17146" y="11490"/>
                    </a:cubicBezTo>
                    <a:cubicBezTo>
                      <a:pt x="17134" y="11395"/>
                      <a:pt x="17122" y="11311"/>
                      <a:pt x="17146" y="11240"/>
                    </a:cubicBezTo>
                    <a:cubicBezTo>
                      <a:pt x="17169" y="11145"/>
                      <a:pt x="17241" y="11061"/>
                      <a:pt x="17324" y="10966"/>
                    </a:cubicBezTo>
                    <a:cubicBezTo>
                      <a:pt x="17348" y="10930"/>
                      <a:pt x="17384" y="10895"/>
                      <a:pt x="17408" y="10871"/>
                    </a:cubicBezTo>
                    <a:cubicBezTo>
                      <a:pt x="17562" y="10668"/>
                      <a:pt x="17586" y="10573"/>
                      <a:pt x="17634" y="10335"/>
                    </a:cubicBezTo>
                    <a:cubicBezTo>
                      <a:pt x="18122" y="9704"/>
                      <a:pt x="18955" y="9001"/>
                      <a:pt x="19753" y="8918"/>
                    </a:cubicBezTo>
                    <a:cubicBezTo>
                      <a:pt x="19872" y="8906"/>
                      <a:pt x="20003" y="8906"/>
                      <a:pt x="20134" y="8894"/>
                    </a:cubicBezTo>
                    <a:cubicBezTo>
                      <a:pt x="20468" y="8882"/>
                      <a:pt x="20801" y="8870"/>
                      <a:pt x="21122" y="8728"/>
                    </a:cubicBezTo>
                    <a:cubicBezTo>
                      <a:pt x="21420" y="8609"/>
                      <a:pt x="21670" y="8323"/>
                      <a:pt x="21753" y="8013"/>
                    </a:cubicBezTo>
                    <a:cubicBezTo>
                      <a:pt x="21813" y="7811"/>
                      <a:pt x="21777" y="7620"/>
                      <a:pt x="21682" y="7454"/>
                    </a:cubicBezTo>
                    <a:cubicBezTo>
                      <a:pt x="21682" y="7299"/>
                      <a:pt x="21718" y="7120"/>
                      <a:pt x="21789" y="6906"/>
                    </a:cubicBezTo>
                    <a:cubicBezTo>
                      <a:pt x="21837" y="6751"/>
                      <a:pt x="21980" y="6632"/>
                      <a:pt x="22111" y="6501"/>
                    </a:cubicBezTo>
                    <a:cubicBezTo>
                      <a:pt x="22158" y="6453"/>
                      <a:pt x="22206" y="6418"/>
                      <a:pt x="22242" y="6370"/>
                    </a:cubicBezTo>
                    <a:cubicBezTo>
                      <a:pt x="22742" y="5870"/>
                      <a:pt x="22968" y="5144"/>
                      <a:pt x="22884" y="4441"/>
                    </a:cubicBezTo>
                    <a:lnTo>
                      <a:pt x="22742" y="4418"/>
                    </a:lnTo>
                    <a:lnTo>
                      <a:pt x="22742" y="4418"/>
                    </a:lnTo>
                    <a:cubicBezTo>
                      <a:pt x="22825" y="5025"/>
                      <a:pt x="22611" y="5584"/>
                      <a:pt x="22265" y="6025"/>
                    </a:cubicBezTo>
                    <a:cubicBezTo>
                      <a:pt x="22230" y="6061"/>
                      <a:pt x="21980" y="6334"/>
                      <a:pt x="21944" y="6370"/>
                    </a:cubicBezTo>
                    <a:cubicBezTo>
                      <a:pt x="21789" y="6513"/>
                      <a:pt x="21539" y="6561"/>
                      <a:pt x="21456" y="6787"/>
                    </a:cubicBezTo>
                    <a:cubicBezTo>
                      <a:pt x="21420" y="6894"/>
                      <a:pt x="21384" y="7013"/>
                      <a:pt x="21360" y="7144"/>
                    </a:cubicBezTo>
                    <a:cubicBezTo>
                      <a:pt x="21289" y="7096"/>
                      <a:pt x="21206" y="7061"/>
                      <a:pt x="21134" y="7025"/>
                    </a:cubicBezTo>
                    <a:cubicBezTo>
                      <a:pt x="21075" y="7001"/>
                      <a:pt x="21015" y="6977"/>
                      <a:pt x="20968" y="6942"/>
                    </a:cubicBezTo>
                    <a:cubicBezTo>
                      <a:pt x="20801" y="6858"/>
                      <a:pt x="20658" y="6692"/>
                      <a:pt x="20706" y="6573"/>
                    </a:cubicBezTo>
                    <a:cubicBezTo>
                      <a:pt x="20741" y="6477"/>
                      <a:pt x="20860" y="6430"/>
                      <a:pt x="21051" y="6370"/>
                    </a:cubicBezTo>
                    <a:cubicBezTo>
                      <a:pt x="21218" y="6323"/>
                      <a:pt x="21420" y="6263"/>
                      <a:pt x="21551" y="6108"/>
                    </a:cubicBezTo>
                    <a:cubicBezTo>
                      <a:pt x="21789" y="5822"/>
                      <a:pt x="21694" y="5430"/>
                      <a:pt x="21349" y="4953"/>
                    </a:cubicBezTo>
                    <a:cubicBezTo>
                      <a:pt x="21206" y="4751"/>
                      <a:pt x="21146" y="4572"/>
                      <a:pt x="21122" y="4441"/>
                    </a:cubicBezTo>
                    <a:lnTo>
                      <a:pt x="21015" y="4358"/>
                    </a:lnTo>
                    <a:lnTo>
                      <a:pt x="21015" y="4358"/>
                    </a:lnTo>
                    <a:cubicBezTo>
                      <a:pt x="21051" y="4668"/>
                      <a:pt x="21206" y="5108"/>
                      <a:pt x="21301" y="5227"/>
                    </a:cubicBezTo>
                    <a:cubicBezTo>
                      <a:pt x="21408" y="5382"/>
                      <a:pt x="21456" y="5680"/>
                      <a:pt x="21289" y="5882"/>
                    </a:cubicBezTo>
                    <a:cubicBezTo>
                      <a:pt x="21218" y="5953"/>
                      <a:pt x="21087" y="6001"/>
                      <a:pt x="20944" y="6049"/>
                    </a:cubicBezTo>
                    <a:cubicBezTo>
                      <a:pt x="20729" y="6108"/>
                      <a:pt x="20479" y="6192"/>
                      <a:pt x="20384" y="6442"/>
                    </a:cubicBezTo>
                    <a:cubicBezTo>
                      <a:pt x="20301" y="6656"/>
                      <a:pt x="20372" y="6858"/>
                      <a:pt x="20515" y="7025"/>
                    </a:cubicBezTo>
                    <a:cubicBezTo>
                      <a:pt x="20471" y="7026"/>
                      <a:pt x="20427" y="7027"/>
                      <a:pt x="20382" y="7027"/>
                    </a:cubicBezTo>
                    <a:cubicBezTo>
                      <a:pt x="20032" y="7027"/>
                      <a:pt x="19677" y="6981"/>
                      <a:pt x="19360" y="6823"/>
                    </a:cubicBezTo>
                    <a:cubicBezTo>
                      <a:pt x="18967" y="6608"/>
                      <a:pt x="17943" y="5168"/>
                      <a:pt x="17741" y="4775"/>
                    </a:cubicBezTo>
                    <a:lnTo>
                      <a:pt x="17562" y="4799"/>
                    </a:lnTo>
                    <a:cubicBezTo>
                      <a:pt x="17789" y="5263"/>
                      <a:pt x="18574" y="6715"/>
                      <a:pt x="19194" y="7061"/>
                    </a:cubicBezTo>
                    <a:cubicBezTo>
                      <a:pt x="19575" y="7263"/>
                      <a:pt x="20015" y="7370"/>
                      <a:pt x="20408" y="7370"/>
                    </a:cubicBezTo>
                    <a:cubicBezTo>
                      <a:pt x="20587" y="7370"/>
                      <a:pt x="20765" y="7370"/>
                      <a:pt x="20932" y="7358"/>
                    </a:cubicBezTo>
                    <a:cubicBezTo>
                      <a:pt x="20944" y="7358"/>
                      <a:pt x="20968" y="7346"/>
                      <a:pt x="20991" y="7346"/>
                    </a:cubicBezTo>
                    <a:cubicBezTo>
                      <a:pt x="21134" y="7406"/>
                      <a:pt x="21265" y="7477"/>
                      <a:pt x="21349" y="7573"/>
                    </a:cubicBezTo>
                    <a:cubicBezTo>
                      <a:pt x="21360" y="7668"/>
                      <a:pt x="21384" y="7763"/>
                      <a:pt x="21432" y="7858"/>
                    </a:cubicBezTo>
                    <a:cubicBezTo>
                      <a:pt x="21432" y="7882"/>
                      <a:pt x="21420" y="7906"/>
                      <a:pt x="21420" y="7930"/>
                    </a:cubicBezTo>
                    <a:cubicBezTo>
                      <a:pt x="21360" y="8132"/>
                      <a:pt x="21194" y="8323"/>
                      <a:pt x="20991" y="8418"/>
                    </a:cubicBezTo>
                    <a:cubicBezTo>
                      <a:pt x="20729" y="8525"/>
                      <a:pt x="20432" y="8537"/>
                      <a:pt x="20122" y="8549"/>
                    </a:cubicBezTo>
                    <a:cubicBezTo>
                      <a:pt x="19991" y="8561"/>
                      <a:pt x="19848" y="8561"/>
                      <a:pt x="19717" y="8573"/>
                    </a:cubicBezTo>
                    <a:cubicBezTo>
                      <a:pt x="18979" y="8656"/>
                      <a:pt x="18182" y="9061"/>
                      <a:pt x="17658" y="9573"/>
                    </a:cubicBezTo>
                    <a:cubicBezTo>
                      <a:pt x="17634" y="9406"/>
                      <a:pt x="17562" y="9263"/>
                      <a:pt x="17491" y="9097"/>
                    </a:cubicBezTo>
                    <a:cubicBezTo>
                      <a:pt x="17451" y="9026"/>
                      <a:pt x="17445" y="8931"/>
                      <a:pt x="17394" y="8931"/>
                    </a:cubicBezTo>
                    <a:cubicBezTo>
                      <a:pt x="17384" y="8931"/>
                      <a:pt x="17373" y="8934"/>
                      <a:pt x="17360" y="8942"/>
                    </a:cubicBezTo>
                    <a:cubicBezTo>
                      <a:pt x="17277" y="8978"/>
                      <a:pt x="17241" y="9085"/>
                      <a:pt x="17277" y="9168"/>
                    </a:cubicBezTo>
                    <a:cubicBezTo>
                      <a:pt x="17396" y="9406"/>
                      <a:pt x="17431" y="9680"/>
                      <a:pt x="17384" y="9942"/>
                    </a:cubicBezTo>
                    <a:cubicBezTo>
                      <a:pt x="17372" y="9954"/>
                      <a:pt x="17372" y="9978"/>
                      <a:pt x="17372" y="10002"/>
                    </a:cubicBezTo>
                    <a:cubicBezTo>
                      <a:pt x="17336" y="10180"/>
                      <a:pt x="17336" y="10228"/>
                      <a:pt x="17229" y="10371"/>
                    </a:cubicBezTo>
                    <a:cubicBezTo>
                      <a:pt x="17205" y="10406"/>
                      <a:pt x="17086" y="10561"/>
                      <a:pt x="17062" y="10585"/>
                    </a:cubicBezTo>
                    <a:cubicBezTo>
                      <a:pt x="16967" y="10704"/>
                      <a:pt x="16860" y="10823"/>
                      <a:pt x="16812" y="10990"/>
                    </a:cubicBezTo>
                    <a:cubicBezTo>
                      <a:pt x="16777" y="11121"/>
                      <a:pt x="16788" y="11252"/>
                      <a:pt x="16788" y="11371"/>
                    </a:cubicBezTo>
                    <a:cubicBezTo>
                      <a:pt x="16800" y="11406"/>
                      <a:pt x="16800" y="11454"/>
                      <a:pt x="16800" y="11490"/>
                    </a:cubicBezTo>
                    <a:cubicBezTo>
                      <a:pt x="16812" y="11895"/>
                      <a:pt x="16479" y="12288"/>
                      <a:pt x="16086" y="12359"/>
                    </a:cubicBezTo>
                    <a:cubicBezTo>
                      <a:pt x="16026" y="12369"/>
                      <a:pt x="15961" y="12373"/>
                      <a:pt x="15894" y="12373"/>
                    </a:cubicBezTo>
                    <a:cubicBezTo>
                      <a:pt x="15802" y="12373"/>
                      <a:pt x="15706" y="12366"/>
                      <a:pt x="15610" y="12359"/>
                    </a:cubicBezTo>
                    <a:cubicBezTo>
                      <a:pt x="15479" y="12347"/>
                      <a:pt x="15348" y="12335"/>
                      <a:pt x="15217" y="12335"/>
                    </a:cubicBezTo>
                    <a:cubicBezTo>
                      <a:pt x="15086" y="12347"/>
                      <a:pt x="14955" y="12371"/>
                      <a:pt x="14824" y="12430"/>
                    </a:cubicBezTo>
                    <a:cubicBezTo>
                      <a:pt x="14919" y="12323"/>
                      <a:pt x="15050" y="12216"/>
                      <a:pt x="15241" y="12109"/>
                    </a:cubicBezTo>
                    <a:cubicBezTo>
                      <a:pt x="15288" y="12085"/>
                      <a:pt x="15336" y="12061"/>
                      <a:pt x="15395" y="12038"/>
                    </a:cubicBezTo>
                    <a:cubicBezTo>
                      <a:pt x="15622" y="11918"/>
                      <a:pt x="15872" y="11799"/>
                      <a:pt x="16050" y="11585"/>
                    </a:cubicBezTo>
                    <a:cubicBezTo>
                      <a:pt x="16181" y="11430"/>
                      <a:pt x="16241" y="11240"/>
                      <a:pt x="16241" y="11049"/>
                    </a:cubicBezTo>
                    <a:lnTo>
                      <a:pt x="16134" y="10906"/>
                    </a:lnTo>
                    <a:cubicBezTo>
                      <a:pt x="16134" y="11025"/>
                      <a:pt x="16026" y="11371"/>
                      <a:pt x="15955" y="11454"/>
                    </a:cubicBezTo>
                    <a:cubicBezTo>
                      <a:pt x="15812" y="11621"/>
                      <a:pt x="15598" y="11728"/>
                      <a:pt x="15384" y="11835"/>
                    </a:cubicBezTo>
                    <a:cubicBezTo>
                      <a:pt x="15324" y="11871"/>
                      <a:pt x="15074" y="11942"/>
                      <a:pt x="15014" y="11966"/>
                    </a:cubicBezTo>
                    <a:cubicBezTo>
                      <a:pt x="14895" y="12026"/>
                      <a:pt x="14800" y="12073"/>
                      <a:pt x="14717" y="12133"/>
                    </a:cubicBezTo>
                    <a:cubicBezTo>
                      <a:pt x="14644" y="12177"/>
                      <a:pt x="14559" y="12199"/>
                      <a:pt x="14473" y="12199"/>
                    </a:cubicBezTo>
                    <a:cubicBezTo>
                      <a:pt x="14350" y="12199"/>
                      <a:pt x="14225" y="12153"/>
                      <a:pt x="14133" y="12061"/>
                    </a:cubicBezTo>
                    <a:cubicBezTo>
                      <a:pt x="13871" y="11787"/>
                      <a:pt x="13693" y="11442"/>
                      <a:pt x="13740" y="10966"/>
                    </a:cubicBezTo>
                    <a:cubicBezTo>
                      <a:pt x="13669" y="10966"/>
                      <a:pt x="13598" y="10954"/>
                      <a:pt x="13526" y="10954"/>
                    </a:cubicBezTo>
                    <a:cubicBezTo>
                      <a:pt x="13419" y="11228"/>
                      <a:pt x="13502" y="11549"/>
                      <a:pt x="13633" y="11823"/>
                    </a:cubicBezTo>
                    <a:cubicBezTo>
                      <a:pt x="13157" y="11645"/>
                      <a:pt x="12717" y="11371"/>
                      <a:pt x="12359" y="11014"/>
                    </a:cubicBezTo>
                    <a:cubicBezTo>
                      <a:pt x="12264" y="10918"/>
                      <a:pt x="12169" y="10811"/>
                      <a:pt x="12145" y="10680"/>
                    </a:cubicBezTo>
                    <a:cubicBezTo>
                      <a:pt x="12121" y="10704"/>
                      <a:pt x="12086" y="10728"/>
                      <a:pt x="12050" y="10728"/>
                    </a:cubicBezTo>
                    <a:cubicBezTo>
                      <a:pt x="12431" y="11383"/>
                      <a:pt x="13074" y="11883"/>
                      <a:pt x="13812" y="12109"/>
                    </a:cubicBezTo>
                    <a:cubicBezTo>
                      <a:pt x="13919" y="12276"/>
                      <a:pt x="14038" y="12430"/>
                      <a:pt x="14157" y="12597"/>
                    </a:cubicBezTo>
                    <a:cubicBezTo>
                      <a:pt x="14241" y="12716"/>
                      <a:pt x="14312" y="12847"/>
                      <a:pt x="14372" y="12978"/>
                    </a:cubicBezTo>
                    <a:cubicBezTo>
                      <a:pt x="14372" y="13002"/>
                      <a:pt x="14372" y="13038"/>
                      <a:pt x="14395" y="13061"/>
                    </a:cubicBezTo>
                    <a:cubicBezTo>
                      <a:pt x="14395" y="13157"/>
                      <a:pt x="14395" y="13240"/>
                      <a:pt x="14372" y="13311"/>
                    </a:cubicBezTo>
                    <a:cubicBezTo>
                      <a:pt x="14264" y="13681"/>
                      <a:pt x="13645" y="13704"/>
                      <a:pt x="13467" y="13704"/>
                    </a:cubicBezTo>
                    <a:cubicBezTo>
                      <a:pt x="12681" y="13704"/>
                      <a:pt x="11907" y="13573"/>
                      <a:pt x="11157" y="13311"/>
                    </a:cubicBezTo>
                    <a:cubicBezTo>
                      <a:pt x="11014" y="13252"/>
                      <a:pt x="10859" y="13192"/>
                      <a:pt x="10704" y="13133"/>
                    </a:cubicBezTo>
                    <a:cubicBezTo>
                      <a:pt x="10192" y="12930"/>
                      <a:pt x="9657" y="12728"/>
                      <a:pt x="9085" y="12728"/>
                    </a:cubicBezTo>
                    <a:lnTo>
                      <a:pt x="9073" y="12728"/>
                    </a:lnTo>
                    <a:cubicBezTo>
                      <a:pt x="8930" y="12728"/>
                      <a:pt x="8787" y="12740"/>
                      <a:pt x="8657" y="12776"/>
                    </a:cubicBezTo>
                    <a:cubicBezTo>
                      <a:pt x="8634" y="12782"/>
                      <a:pt x="8613" y="12785"/>
                      <a:pt x="8592" y="12785"/>
                    </a:cubicBezTo>
                    <a:cubicBezTo>
                      <a:pt x="8411" y="12785"/>
                      <a:pt x="8289" y="12568"/>
                      <a:pt x="8406" y="12419"/>
                    </a:cubicBezTo>
                    <a:cubicBezTo>
                      <a:pt x="8406" y="12407"/>
                      <a:pt x="8406" y="12407"/>
                      <a:pt x="8406" y="12407"/>
                    </a:cubicBezTo>
                    <a:cubicBezTo>
                      <a:pt x="8537" y="12288"/>
                      <a:pt x="8645" y="12168"/>
                      <a:pt x="8740" y="12038"/>
                    </a:cubicBezTo>
                    <a:cubicBezTo>
                      <a:pt x="8895" y="11883"/>
                      <a:pt x="9061" y="11752"/>
                      <a:pt x="9204" y="11633"/>
                    </a:cubicBezTo>
                    <a:cubicBezTo>
                      <a:pt x="9740" y="11228"/>
                      <a:pt x="10347" y="10918"/>
                      <a:pt x="10931" y="10609"/>
                    </a:cubicBezTo>
                    <a:cubicBezTo>
                      <a:pt x="11335" y="10394"/>
                      <a:pt x="11752" y="10180"/>
                      <a:pt x="12145" y="9930"/>
                    </a:cubicBezTo>
                    <a:cubicBezTo>
                      <a:pt x="12990" y="9406"/>
                      <a:pt x="14062" y="8501"/>
                      <a:pt x="14300" y="7239"/>
                    </a:cubicBezTo>
                    <a:cubicBezTo>
                      <a:pt x="14383" y="6727"/>
                      <a:pt x="14336" y="6192"/>
                      <a:pt x="14157" y="5668"/>
                    </a:cubicBezTo>
                    <a:cubicBezTo>
                      <a:pt x="14169" y="5668"/>
                      <a:pt x="14169" y="5656"/>
                      <a:pt x="14169" y="5656"/>
                    </a:cubicBezTo>
                    <a:cubicBezTo>
                      <a:pt x="14574" y="4787"/>
                      <a:pt x="14693" y="4037"/>
                      <a:pt x="14574" y="3036"/>
                    </a:cubicBezTo>
                    <a:cubicBezTo>
                      <a:pt x="14563" y="2948"/>
                      <a:pt x="14490" y="2880"/>
                      <a:pt x="14404" y="2880"/>
                    </a:cubicBezTo>
                    <a:cubicBezTo>
                      <a:pt x="14397" y="2880"/>
                      <a:pt x="14390" y="2881"/>
                      <a:pt x="14383" y="2882"/>
                    </a:cubicBezTo>
                    <a:cubicBezTo>
                      <a:pt x="14288" y="2894"/>
                      <a:pt x="14395" y="3036"/>
                      <a:pt x="14407" y="3132"/>
                    </a:cubicBezTo>
                    <a:cubicBezTo>
                      <a:pt x="14502" y="3953"/>
                      <a:pt x="14300" y="4548"/>
                      <a:pt x="13991" y="5239"/>
                    </a:cubicBezTo>
                    <a:cubicBezTo>
                      <a:pt x="13752" y="4739"/>
                      <a:pt x="13395" y="4251"/>
                      <a:pt x="12943" y="3822"/>
                    </a:cubicBezTo>
                    <a:cubicBezTo>
                      <a:pt x="12276" y="3167"/>
                      <a:pt x="11395" y="2513"/>
                      <a:pt x="10609" y="2048"/>
                    </a:cubicBezTo>
                    <a:cubicBezTo>
                      <a:pt x="10585" y="2024"/>
                      <a:pt x="10550" y="2012"/>
                      <a:pt x="10514" y="2001"/>
                    </a:cubicBezTo>
                    <a:cubicBezTo>
                      <a:pt x="10288" y="1822"/>
                      <a:pt x="10335" y="1393"/>
                      <a:pt x="10454" y="1084"/>
                    </a:cubicBezTo>
                    <a:lnTo>
                      <a:pt x="10490" y="977"/>
                    </a:lnTo>
                    <a:cubicBezTo>
                      <a:pt x="10609" y="679"/>
                      <a:pt x="10728" y="346"/>
                      <a:pt x="10681" y="12"/>
                    </a:cubicBezTo>
                    <a:lnTo>
                      <a:pt x="1052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17"/>
              <p:cNvSpPr/>
              <p:nvPr/>
            </p:nvSpPr>
            <p:spPr>
              <a:xfrm>
                <a:off x="-5988054" y="1528323"/>
                <a:ext cx="992861" cy="517458"/>
              </a:xfrm>
              <a:custGeom>
                <a:avLst/>
                <a:gdLst/>
                <a:ahLst/>
                <a:cxnLst/>
                <a:rect l="l" t="t" r="r" b="b"/>
                <a:pathLst>
                  <a:path w="12253" h="6386" extrusionOk="0">
                    <a:moveTo>
                      <a:pt x="6248" y="1"/>
                    </a:moveTo>
                    <a:cubicBezTo>
                      <a:pt x="6226" y="1"/>
                      <a:pt x="6203" y="4"/>
                      <a:pt x="6180" y="12"/>
                    </a:cubicBezTo>
                    <a:cubicBezTo>
                      <a:pt x="5942" y="84"/>
                      <a:pt x="5739" y="227"/>
                      <a:pt x="5513" y="298"/>
                    </a:cubicBezTo>
                    <a:cubicBezTo>
                      <a:pt x="5331" y="355"/>
                      <a:pt x="5138" y="477"/>
                      <a:pt x="4954" y="477"/>
                    </a:cubicBezTo>
                    <a:cubicBezTo>
                      <a:pt x="4946" y="477"/>
                      <a:pt x="4938" y="477"/>
                      <a:pt x="4930" y="477"/>
                    </a:cubicBezTo>
                    <a:cubicBezTo>
                      <a:pt x="4751" y="477"/>
                      <a:pt x="4596" y="381"/>
                      <a:pt x="4430" y="381"/>
                    </a:cubicBezTo>
                    <a:cubicBezTo>
                      <a:pt x="4108" y="381"/>
                      <a:pt x="3644" y="429"/>
                      <a:pt x="3501" y="738"/>
                    </a:cubicBezTo>
                    <a:cubicBezTo>
                      <a:pt x="3378" y="1004"/>
                      <a:pt x="3300" y="1148"/>
                      <a:pt x="3081" y="1148"/>
                    </a:cubicBezTo>
                    <a:cubicBezTo>
                      <a:pt x="3025" y="1148"/>
                      <a:pt x="2960" y="1139"/>
                      <a:pt x="2882" y="1119"/>
                    </a:cubicBezTo>
                    <a:cubicBezTo>
                      <a:pt x="2811" y="1103"/>
                      <a:pt x="2751" y="1095"/>
                      <a:pt x="2700" y="1095"/>
                    </a:cubicBezTo>
                    <a:cubicBezTo>
                      <a:pt x="2383" y="1095"/>
                      <a:pt x="2403" y="1387"/>
                      <a:pt x="2168" y="1643"/>
                    </a:cubicBezTo>
                    <a:cubicBezTo>
                      <a:pt x="1929" y="1929"/>
                      <a:pt x="1489" y="2096"/>
                      <a:pt x="1203" y="2346"/>
                    </a:cubicBezTo>
                    <a:cubicBezTo>
                      <a:pt x="917" y="2608"/>
                      <a:pt x="715" y="2929"/>
                      <a:pt x="358" y="3084"/>
                    </a:cubicBezTo>
                    <a:cubicBezTo>
                      <a:pt x="1" y="3227"/>
                      <a:pt x="13" y="3394"/>
                      <a:pt x="251" y="3667"/>
                    </a:cubicBezTo>
                    <a:cubicBezTo>
                      <a:pt x="358" y="3775"/>
                      <a:pt x="477" y="3894"/>
                      <a:pt x="453" y="4060"/>
                    </a:cubicBezTo>
                    <a:cubicBezTo>
                      <a:pt x="417" y="4239"/>
                      <a:pt x="263" y="4453"/>
                      <a:pt x="358" y="4644"/>
                    </a:cubicBezTo>
                    <a:cubicBezTo>
                      <a:pt x="453" y="4810"/>
                      <a:pt x="691" y="4846"/>
                      <a:pt x="834" y="4929"/>
                    </a:cubicBezTo>
                    <a:cubicBezTo>
                      <a:pt x="1025" y="5037"/>
                      <a:pt x="1072" y="5275"/>
                      <a:pt x="1227" y="5418"/>
                    </a:cubicBezTo>
                    <a:cubicBezTo>
                      <a:pt x="1417" y="5596"/>
                      <a:pt x="1715" y="5501"/>
                      <a:pt x="1941" y="5584"/>
                    </a:cubicBezTo>
                    <a:cubicBezTo>
                      <a:pt x="2251" y="5691"/>
                      <a:pt x="2572" y="5763"/>
                      <a:pt x="2894" y="5846"/>
                    </a:cubicBezTo>
                    <a:cubicBezTo>
                      <a:pt x="3062" y="5893"/>
                      <a:pt x="3222" y="5899"/>
                      <a:pt x="3383" y="5899"/>
                    </a:cubicBezTo>
                    <a:cubicBezTo>
                      <a:pt x="3431" y="5899"/>
                      <a:pt x="3478" y="5898"/>
                      <a:pt x="3526" y="5898"/>
                    </a:cubicBezTo>
                    <a:cubicBezTo>
                      <a:pt x="3604" y="5898"/>
                      <a:pt x="3683" y="5899"/>
                      <a:pt x="3763" y="5906"/>
                    </a:cubicBezTo>
                    <a:cubicBezTo>
                      <a:pt x="3791" y="5909"/>
                      <a:pt x="3821" y="5910"/>
                      <a:pt x="3852" y="5910"/>
                    </a:cubicBezTo>
                    <a:cubicBezTo>
                      <a:pt x="3952" y="5910"/>
                      <a:pt x="4065" y="5898"/>
                      <a:pt x="4175" y="5898"/>
                    </a:cubicBezTo>
                    <a:cubicBezTo>
                      <a:pt x="4307" y="5898"/>
                      <a:pt x="4434" y="5915"/>
                      <a:pt x="4525" y="5989"/>
                    </a:cubicBezTo>
                    <a:cubicBezTo>
                      <a:pt x="4668" y="6096"/>
                      <a:pt x="4751" y="6287"/>
                      <a:pt x="4930" y="6358"/>
                    </a:cubicBezTo>
                    <a:cubicBezTo>
                      <a:pt x="4972" y="6378"/>
                      <a:pt x="5038" y="6386"/>
                      <a:pt x="5114" y="6386"/>
                    </a:cubicBezTo>
                    <a:cubicBezTo>
                      <a:pt x="5316" y="6386"/>
                      <a:pt x="5591" y="6330"/>
                      <a:pt x="5704" y="6287"/>
                    </a:cubicBezTo>
                    <a:cubicBezTo>
                      <a:pt x="5894" y="6227"/>
                      <a:pt x="6001" y="6037"/>
                      <a:pt x="6180" y="5965"/>
                    </a:cubicBezTo>
                    <a:cubicBezTo>
                      <a:pt x="6206" y="5955"/>
                      <a:pt x="6233" y="5951"/>
                      <a:pt x="6259" y="5951"/>
                    </a:cubicBezTo>
                    <a:cubicBezTo>
                      <a:pt x="6419" y="5951"/>
                      <a:pt x="6569" y="6120"/>
                      <a:pt x="6692" y="6192"/>
                    </a:cubicBezTo>
                    <a:cubicBezTo>
                      <a:pt x="6755" y="6229"/>
                      <a:pt x="6814" y="6244"/>
                      <a:pt x="6870" y="6244"/>
                    </a:cubicBezTo>
                    <a:cubicBezTo>
                      <a:pt x="6993" y="6244"/>
                      <a:pt x="7105" y="6170"/>
                      <a:pt x="7228" y="6096"/>
                    </a:cubicBezTo>
                    <a:cubicBezTo>
                      <a:pt x="7333" y="6033"/>
                      <a:pt x="7424" y="6010"/>
                      <a:pt x="7511" y="6010"/>
                    </a:cubicBezTo>
                    <a:cubicBezTo>
                      <a:pt x="7669" y="6010"/>
                      <a:pt x="7814" y="6086"/>
                      <a:pt x="8014" y="6132"/>
                    </a:cubicBezTo>
                    <a:cubicBezTo>
                      <a:pt x="8215" y="6177"/>
                      <a:pt x="8523" y="6264"/>
                      <a:pt x="8747" y="6264"/>
                    </a:cubicBezTo>
                    <a:cubicBezTo>
                      <a:pt x="8761" y="6264"/>
                      <a:pt x="8774" y="6264"/>
                      <a:pt x="8787" y="6263"/>
                    </a:cubicBezTo>
                    <a:cubicBezTo>
                      <a:pt x="8966" y="6239"/>
                      <a:pt x="9085" y="6049"/>
                      <a:pt x="9216" y="5941"/>
                    </a:cubicBezTo>
                    <a:cubicBezTo>
                      <a:pt x="9281" y="5894"/>
                      <a:pt x="9345" y="5876"/>
                      <a:pt x="9410" y="5876"/>
                    </a:cubicBezTo>
                    <a:cubicBezTo>
                      <a:pt x="9525" y="5876"/>
                      <a:pt x="9642" y="5932"/>
                      <a:pt x="9764" y="5977"/>
                    </a:cubicBezTo>
                    <a:cubicBezTo>
                      <a:pt x="9851" y="6015"/>
                      <a:pt x="9943" y="6029"/>
                      <a:pt x="10037" y="6029"/>
                    </a:cubicBezTo>
                    <a:cubicBezTo>
                      <a:pt x="10211" y="6029"/>
                      <a:pt x="10391" y="5980"/>
                      <a:pt x="10561" y="5941"/>
                    </a:cubicBezTo>
                    <a:cubicBezTo>
                      <a:pt x="10776" y="5894"/>
                      <a:pt x="10835" y="5763"/>
                      <a:pt x="10931" y="5572"/>
                    </a:cubicBezTo>
                    <a:cubicBezTo>
                      <a:pt x="11026" y="5370"/>
                      <a:pt x="11121" y="5299"/>
                      <a:pt x="11347" y="5215"/>
                    </a:cubicBezTo>
                    <a:cubicBezTo>
                      <a:pt x="11835" y="5037"/>
                      <a:pt x="12157" y="4501"/>
                      <a:pt x="12228" y="3989"/>
                    </a:cubicBezTo>
                    <a:cubicBezTo>
                      <a:pt x="12252" y="3739"/>
                      <a:pt x="12074" y="3525"/>
                      <a:pt x="12050" y="3274"/>
                    </a:cubicBezTo>
                    <a:cubicBezTo>
                      <a:pt x="12026" y="3024"/>
                      <a:pt x="12050" y="2786"/>
                      <a:pt x="11800" y="2643"/>
                    </a:cubicBezTo>
                    <a:cubicBezTo>
                      <a:pt x="11609" y="2536"/>
                      <a:pt x="11407" y="2477"/>
                      <a:pt x="11312" y="2262"/>
                    </a:cubicBezTo>
                    <a:cubicBezTo>
                      <a:pt x="11204" y="2036"/>
                      <a:pt x="11157" y="1810"/>
                      <a:pt x="10871" y="1762"/>
                    </a:cubicBezTo>
                    <a:cubicBezTo>
                      <a:pt x="10395" y="1703"/>
                      <a:pt x="9978" y="1453"/>
                      <a:pt x="9633" y="1108"/>
                    </a:cubicBezTo>
                    <a:cubicBezTo>
                      <a:pt x="9442" y="929"/>
                      <a:pt x="9252" y="858"/>
                      <a:pt x="9002" y="798"/>
                    </a:cubicBezTo>
                    <a:cubicBezTo>
                      <a:pt x="8680" y="703"/>
                      <a:pt x="8347" y="488"/>
                      <a:pt x="8014" y="477"/>
                    </a:cubicBezTo>
                    <a:cubicBezTo>
                      <a:pt x="7989" y="476"/>
                      <a:pt x="7964" y="476"/>
                      <a:pt x="7938" y="476"/>
                    </a:cubicBezTo>
                    <a:cubicBezTo>
                      <a:pt x="7795" y="476"/>
                      <a:pt x="7636" y="484"/>
                      <a:pt x="7475" y="484"/>
                    </a:cubicBezTo>
                    <a:cubicBezTo>
                      <a:pt x="7162" y="484"/>
                      <a:pt x="6843" y="451"/>
                      <a:pt x="6621" y="250"/>
                    </a:cubicBezTo>
                    <a:cubicBezTo>
                      <a:pt x="6507" y="157"/>
                      <a:pt x="6393" y="1"/>
                      <a:pt x="62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2" name="Google Shape;6582;p17"/>
              <p:cNvSpPr/>
              <p:nvPr/>
            </p:nvSpPr>
            <p:spPr>
              <a:xfrm>
                <a:off x="-7540345" y="1768253"/>
                <a:ext cx="1224363" cy="691591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8535" extrusionOk="0">
                    <a:moveTo>
                      <a:pt x="8217" y="0"/>
                    </a:moveTo>
                    <a:cubicBezTo>
                      <a:pt x="8089" y="0"/>
                      <a:pt x="7956" y="56"/>
                      <a:pt x="7835" y="99"/>
                    </a:cubicBezTo>
                    <a:cubicBezTo>
                      <a:pt x="7656" y="159"/>
                      <a:pt x="7478" y="147"/>
                      <a:pt x="7287" y="159"/>
                    </a:cubicBezTo>
                    <a:cubicBezTo>
                      <a:pt x="6787" y="206"/>
                      <a:pt x="6394" y="266"/>
                      <a:pt x="5930" y="456"/>
                    </a:cubicBezTo>
                    <a:cubicBezTo>
                      <a:pt x="5714" y="546"/>
                      <a:pt x="5437" y="704"/>
                      <a:pt x="5186" y="704"/>
                    </a:cubicBezTo>
                    <a:cubicBezTo>
                      <a:pt x="5105" y="704"/>
                      <a:pt x="5026" y="688"/>
                      <a:pt x="4953" y="647"/>
                    </a:cubicBezTo>
                    <a:cubicBezTo>
                      <a:pt x="4823" y="587"/>
                      <a:pt x="4703" y="492"/>
                      <a:pt x="4572" y="456"/>
                    </a:cubicBezTo>
                    <a:cubicBezTo>
                      <a:pt x="4550" y="450"/>
                      <a:pt x="4528" y="447"/>
                      <a:pt x="4506" y="447"/>
                    </a:cubicBezTo>
                    <a:cubicBezTo>
                      <a:pt x="4316" y="447"/>
                      <a:pt x="4140" y="657"/>
                      <a:pt x="4001" y="742"/>
                    </a:cubicBezTo>
                    <a:cubicBezTo>
                      <a:pt x="3703" y="933"/>
                      <a:pt x="3775" y="1195"/>
                      <a:pt x="3549" y="1433"/>
                    </a:cubicBezTo>
                    <a:cubicBezTo>
                      <a:pt x="3493" y="1494"/>
                      <a:pt x="3427" y="1514"/>
                      <a:pt x="3355" y="1514"/>
                    </a:cubicBezTo>
                    <a:cubicBezTo>
                      <a:pt x="3210" y="1514"/>
                      <a:pt x="3043" y="1431"/>
                      <a:pt x="2897" y="1431"/>
                    </a:cubicBezTo>
                    <a:cubicBezTo>
                      <a:pt x="2804" y="1431"/>
                      <a:pt x="2720" y="1465"/>
                      <a:pt x="2656" y="1576"/>
                    </a:cubicBezTo>
                    <a:cubicBezTo>
                      <a:pt x="2572" y="1718"/>
                      <a:pt x="2548" y="1885"/>
                      <a:pt x="2453" y="2004"/>
                    </a:cubicBezTo>
                    <a:cubicBezTo>
                      <a:pt x="2334" y="2147"/>
                      <a:pt x="2120" y="2147"/>
                      <a:pt x="1953" y="2183"/>
                    </a:cubicBezTo>
                    <a:cubicBezTo>
                      <a:pt x="1786" y="2218"/>
                      <a:pt x="1655" y="2338"/>
                      <a:pt x="1489" y="2385"/>
                    </a:cubicBezTo>
                    <a:cubicBezTo>
                      <a:pt x="1310" y="2445"/>
                      <a:pt x="1108" y="2492"/>
                      <a:pt x="1072" y="2707"/>
                    </a:cubicBezTo>
                    <a:cubicBezTo>
                      <a:pt x="1013" y="3064"/>
                      <a:pt x="1120" y="3302"/>
                      <a:pt x="715" y="3445"/>
                    </a:cubicBezTo>
                    <a:cubicBezTo>
                      <a:pt x="405" y="3552"/>
                      <a:pt x="0" y="3969"/>
                      <a:pt x="60" y="4326"/>
                    </a:cubicBezTo>
                    <a:cubicBezTo>
                      <a:pt x="108" y="4635"/>
                      <a:pt x="477" y="4743"/>
                      <a:pt x="429" y="5088"/>
                    </a:cubicBezTo>
                    <a:cubicBezTo>
                      <a:pt x="393" y="5290"/>
                      <a:pt x="417" y="5469"/>
                      <a:pt x="405" y="5671"/>
                    </a:cubicBezTo>
                    <a:cubicBezTo>
                      <a:pt x="393" y="5862"/>
                      <a:pt x="239" y="6100"/>
                      <a:pt x="334" y="6290"/>
                    </a:cubicBezTo>
                    <a:cubicBezTo>
                      <a:pt x="501" y="6624"/>
                      <a:pt x="1024" y="6874"/>
                      <a:pt x="1322" y="7052"/>
                    </a:cubicBezTo>
                    <a:cubicBezTo>
                      <a:pt x="1727" y="7279"/>
                      <a:pt x="2001" y="7791"/>
                      <a:pt x="2441" y="7945"/>
                    </a:cubicBezTo>
                    <a:cubicBezTo>
                      <a:pt x="2485" y="7961"/>
                      <a:pt x="2529" y="7967"/>
                      <a:pt x="2573" y="7967"/>
                    </a:cubicBezTo>
                    <a:cubicBezTo>
                      <a:pt x="2734" y="7967"/>
                      <a:pt x="2899" y="7886"/>
                      <a:pt x="3048" y="7886"/>
                    </a:cubicBezTo>
                    <a:cubicBezTo>
                      <a:pt x="3263" y="7886"/>
                      <a:pt x="3370" y="8076"/>
                      <a:pt x="3489" y="8219"/>
                    </a:cubicBezTo>
                    <a:cubicBezTo>
                      <a:pt x="3582" y="8320"/>
                      <a:pt x="3662" y="8358"/>
                      <a:pt x="3735" y="8358"/>
                    </a:cubicBezTo>
                    <a:cubicBezTo>
                      <a:pt x="3962" y="8358"/>
                      <a:pt x="4124" y="7991"/>
                      <a:pt x="4392" y="7991"/>
                    </a:cubicBezTo>
                    <a:cubicBezTo>
                      <a:pt x="4405" y="7991"/>
                      <a:pt x="4417" y="7991"/>
                      <a:pt x="4430" y="7993"/>
                    </a:cubicBezTo>
                    <a:cubicBezTo>
                      <a:pt x="4478" y="8000"/>
                      <a:pt x="4528" y="8002"/>
                      <a:pt x="4579" y="8002"/>
                    </a:cubicBezTo>
                    <a:cubicBezTo>
                      <a:pt x="4675" y="8002"/>
                      <a:pt x="4774" y="7994"/>
                      <a:pt x="4871" y="7994"/>
                    </a:cubicBezTo>
                    <a:cubicBezTo>
                      <a:pt x="5006" y="7994"/>
                      <a:pt x="5138" y="8009"/>
                      <a:pt x="5251" y="8076"/>
                    </a:cubicBezTo>
                    <a:cubicBezTo>
                      <a:pt x="5444" y="8190"/>
                      <a:pt x="5572" y="8303"/>
                      <a:pt x="5790" y="8303"/>
                    </a:cubicBezTo>
                    <a:cubicBezTo>
                      <a:pt x="5801" y="8303"/>
                      <a:pt x="5812" y="8303"/>
                      <a:pt x="5823" y="8303"/>
                    </a:cubicBezTo>
                    <a:cubicBezTo>
                      <a:pt x="6418" y="8303"/>
                      <a:pt x="6942" y="8362"/>
                      <a:pt x="7513" y="8493"/>
                    </a:cubicBezTo>
                    <a:cubicBezTo>
                      <a:pt x="7547" y="8500"/>
                      <a:pt x="7579" y="8503"/>
                      <a:pt x="7611" y="8503"/>
                    </a:cubicBezTo>
                    <a:cubicBezTo>
                      <a:pt x="7808" y="8503"/>
                      <a:pt x="7985" y="8391"/>
                      <a:pt x="8180" y="8350"/>
                    </a:cubicBezTo>
                    <a:cubicBezTo>
                      <a:pt x="8219" y="8343"/>
                      <a:pt x="8257" y="8340"/>
                      <a:pt x="8296" y="8340"/>
                    </a:cubicBezTo>
                    <a:cubicBezTo>
                      <a:pt x="8507" y="8340"/>
                      <a:pt x="8720" y="8434"/>
                      <a:pt x="8942" y="8434"/>
                    </a:cubicBezTo>
                    <a:cubicBezTo>
                      <a:pt x="8953" y="8433"/>
                      <a:pt x="8964" y="8433"/>
                      <a:pt x="8975" y="8433"/>
                    </a:cubicBezTo>
                    <a:cubicBezTo>
                      <a:pt x="9205" y="8433"/>
                      <a:pt x="9411" y="8535"/>
                      <a:pt x="9637" y="8535"/>
                    </a:cubicBezTo>
                    <a:cubicBezTo>
                      <a:pt x="9667" y="8535"/>
                      <a:pt x="9697" y="8533"/>
                      <a:pt x="9728" y="8529"/>
                    </a:cubicBezTo>
                    <a:cubicBezTo>
                      <a:pt x="10002" y="8493"/>
                      <a:pt x="10299" y="8481"/>
                      <a:pt x="10514" y="8303"/>
                    </a:cubicBezTo>
                    <a:cubicBezTo>
                      <a:pt x="10784" y="8080"/>
                      <a:pt x="11117" y="8001"/>
                      <a:pt x="11454" y="8001"/>
                    </a:cubicBezTo>
                    <a:cubicBezTo>
                      <a:pt x="11622" y="8001"/>
                      <a:pt x="11792" y="8021"/>
                      <a:pt x="11954" y="8053"/>
                    </a:cubicBezTo>
                    <a:cubicBezTo>
                      <a:pt x="11981" y="8057"/>
                      <a:pt x="12006" y="8059"/>
                      <a:pt x="12030" y="8059"/>
                    </a:cubicBezTo>
                    <a:cubicBezTo>
                      <a:pt x="12391" y="8059"/>
                      <a:pt x="12475" y="7563"/>
                      <a:pt x="12789" y="7563"/>
                    </a:cubicBezTo>
                    <a:cubicBezTo>
                      <a:pt x="12828" y="7563"/>
                      <a:pt x="12871" y="7571"/>
                      <a:pt x="12919" y="7588"/>
                    </a:cubicBezTo>
                    <a:cubicBezTo>
                      <a:pt x="13079" y="7645"/>
                      <a:pt x="13239" y="7779"/>
                      <a:pt x="13410" y="7779"/>
                    </a:cubicBezTo>
                    <a:cubicBezTo>
                      <a:pt x="13417" y="7779"/>
                      <a:pt x="13424" y="7779"/>
                      <a:pt x="13431" y="7779"/>
                    </a:cubicBezTo>
                    <a:cubicBezTo>
                      <a:pt x="13633" y="7767"/>
                      <a:pt x="13776" y="7469"/>
                      <a:pt x="13907" y="7338"/>
                    </a:cubicBezTo>
                    <a:cubicBezTo>
                      <a:pt x="14062" y="7183"/>
                      <a:pt x="14109" y="7076"/>
                      <a:pt x="14157" y="6862"/>
                    </a:cubicBezTo>
                    <a:cubicBezTo>
                      <a:pt x="14217" y="6612"/>
                      <a:pt x="14419" y="6457"/>
                      <a:pt x="14550" y="6243"/>
                    </a:cubicBezTo>
                    <a:cubicBezTo>
                      <a:pt x="14669" y="6040"/>
                      <a:pt x="14848" y="5898"/>
                      <a:pt x="14979" y="5695"/>
                    </a:cubicBezTo>
                    <a:cubicBezTo>
                      <a:pt x="15110" y="5493"/>
                      <a:pt x="15026" y="5195"/>
                      <a:pt x="15026" y="4957"/>
                    </a:cubicBezTo>
                    <a:cubicBezTo>
                      <a:pt x="15026" y="4731"/>
                      <a:pt x="14788" y="4600"/>
                      <a:pt x="14729" y="4385"/>
                    </a:cubicBezTo>
                    <a:cubicBezTo>
                      <a:pt x="14681" y="4171"/>
                      <a:pt x="14895" y="3969"/>
                      <a:pt x="14883" y="3742"/>
                    </a:cubicBezTo>
                    <a:cubicBezTo>
                      <a:pt x="14859" y="3314"/>
                      <a:pt x="14217" y="2850"/>
                      <a:pt x="13895" y="2611"/>
                    </a:cubicBezTo>
                    <a:cubicBezTo>
                      <a:pt x="13455" y="2290"/>
                      <a:pt x="12990" y="1992"/>
                      <a:pt x="12538" y="1659"/>
                    </a:cubicBezTo>
                    <a:cubicBezTo>
                      <a:pt x="12204" y="1409"/>
                      <a:pt x="11835" y="1171"/>
                      <a:pt x="11478" y="945"/>
                    </a:cubicBezTo>
                    <a:cubicBezTo>
                      <a:pt x="11276" y="825"/>
                      <a:pt x="11061" y="849"/>
                      <a:pt x="10835" y="814"/>
                    </a:cubicBezTo>
                    <a:cubicBezTo>
                      <a:pt x="10609" y="778"/>
                      <a:pt x="10526" y="599"/>
                      <a:pt x="10407" y="433"/>
                    </a:cubicBezTo>
                    <a:cubicBezTo>
                      <a:pt x="10287" y="266"/>
                      <a:pt x="10157" y="230"/>
                      <a:pt x="9954" y="230"/>
                    </a:cubicBezTo>
                    <a:cubicBezTo>
                      <a:pt x="9818" y="230"/>
                      <a:pt x="9664" y="200"/>
                      <a:pt x="9522" y="200"/>
                    </a:cubicBezTo>
                    <a:cubicBezTo>
                      <a:pt x="9465" y="200"/>
                      <a:pt x="9410" y="205"/>
                      <a:pt x="9359" y="218"/>
                    </a:cubicBezTo>
                    <a:cubicBezTo>
                      <a:pt x="9226" y="249"/>
                      <a:pt x="9075" y="333"/>
                      <a:pt x="8937" y="333"/>
                    </a:cubicBezTo>
                    <a:cubicBezTo>
                      <a:pt x="8914" y="333"/>
                      <a:pt x="8892" y="330"/>
                      <a:pt x="8871" y="325"/>
                    </a:cubicBezTo>
                    <a:cubicBezTo>
                      <a:pt x="8668" y="290"/>
                      <a:pt x="8549" y="111"/>
                      <a:pt x="8359" y="28"/>
                    </a:cubicBezTo>
                    <a:cubicBezTo>
                      <a:pt x="8313" y="8"/>
                      <a:pt x="8265" y="0"/>
                      <a:pt x="82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17"/>
              <p:cNvSpPr/>
              <p:nvPr/>
            </p:nvSpPr>
            <p:spPr>
              <a:xfrm>
                <a:off x="-6818692" y="1180461"/>
                <a:ext cx="878932" cy="431971"/>
              </a:xfrm>
              <a:custGeom>
                <a:avLst/>
                <a:gdLst/>
                <a:ahLst/>
                <a:cxnLst/>
                <a:rect l="l" t="t" r="r" b="b"/>
                <a:pathLst>
                  <a:path w="10847" h="5331" extrusionOk="0">
                    <a:moveTo>
                      <a:pt x="4825" y="0"/>
                    </a:moveTo>
                    <a:cubicBezTo>
                      <a:pt x="4606" y="0"/>
                      <a:pt x="4355" y="98"/>
                      <a:pt x="4168" y="150"/>
                    </a:cubicBezTo>
                    <a:cubicBezTo>
                      <a:pt x="3929" y="221"/>
                      <a:pt x="3560" y="245"/>
                      <a:pt x="3382" y="436"/>
                    </a:cubicBezTo>
                    <a:cubicBezTo>
                      <a:pt x="3263" y="567"/>
                      <a:pt x="3191" y="793"/>
                      <a:pt x="3025" y="864"/>
                    </a:cubicBezTo>
                    <a:cubicBezTo>
                      <a:pt x="2978" y="883"/>
                      <a:pt x="2930" y="891"/>
                      <a:pt x="2881" y="891"/>
                    </a:cubicBezTo>
                    <a:cubicBezTo>
                      <a:pt x="2735" y="891"/>
                      <a:pt x="2582" y="826"/>
                      <a:pt x="2432" y="826"/>
                    </a:cubicBezTo>
                    <a:cubicBezTo>
                      <a:pt x="2415" y="826"/>
                      <a:pt x="2398" y="827"/>
                      <a:pt x="2382" y="829"/>
                    </a:cubicBezTo>
                    <a:cubicBezTo>
                      <a:pt x="2155" y="864"/>
                      <a:pt x="1905" y="1079"/>
                      <a:pt x="1715" y="1198"/>
                    </a:cubicBezTo>
                    <a:cubicBezTo>
                      <a:pt x="1512" y="1329"/>
                      <a:pt x="1477" y="1591"/>
                      <a:pt x="1298" y="1745"/>
                    </a:cubicBezTo>
                    <a:cubicBezTo>
                      <a:pt x="1096" y="1900"/>
                      <a:pt x="1012" y="2150"/>
                      <a:pt x="822" y="2293"/>
                    </a:cubicBezTo>
                    <a:cubicBezTo>
                      <a:pt x="667" y="2400"/>
                      <a:pt x="465" y="2424"/>
                      <a:pt x="334" y="2567"/>
                    </a:cubicBezTo>
                    <a:cubicBezTo>
                      <a:pt x="0" y="2900"/>
                      <a:pt x="262" y="3615"/>
                      <a:pt x="441" y="3948"/>
                    </a:cubicBezTo>
                    <a:cubicBezTo>
                      <a:pt x="655" y="4377"/>
                      <a:pt x="1120" y="4650"/>
                      <a:pt x="1501" y="4924"/>
                    </a:cubicBezTo>
                    <a:cubicBezTo>
                      <a:pt x="1647" y="5036"/>
                      <a:pt x="1769" y="5117"/>
                      <a:pt x="1919" y="5117"/>
                    </a:cubicBezTo>
                    <a:cubicBezTo>
                      <a:pt x="1977" y="5117"/>
                      <a:pt x="2039" y="5105"/>
                      <a:pt x="2108" y="5079"/>
                    </a:cubicBezTo>
                    <a:cubicBezTo>
                      <a:pt x="2236" y="5028"/>
                      <a:pt x="2336" y="5003"/>
                      <a:pt x="2431" y="5003"/>
                    </a:cubicBezTo>
                    <a:cubicBezTo>
                      <a:pt x="2556" y="5003"/>
                      <a:pt x="2672" y="5046"/>
                      <a:pt x="2834" y="5127"/>
                    </a:cubicBezTo>
                    <a:cubicBezTo>
                      <a:pt x="3072" y="5234"/>
                      <a:pt x="3406" y="5317"/>
                      <a:pt x="3667" y="5329"/>
                    </a:cubicBezTo>
                    <a:cubicBezTo>
                      <a:pt x="3678" y="5330"/>
                      <a:pt x="3688" y="5331"/>
                      <a:pt x="3698" y="5331"/>
                    </a:cubicBezTo>
                    <a:cubicBezTo>
                      <a:pt x="3904" y="5331"/>
                      <a:pt x="4063" y="5114"/>
                      <a:pt x="4271" y="5114"/>
                    </a:cubicBezTo>
                    <a:cubicBezTo>
                      <a:pt x="4276" y="5114"/>
                      <a:pt x="4281" y="5115"/>
                      <a:pt x="4287" y="5115"/>
                    </a:cubicBezTo>
                    <a:cubicBezTo>
                      <a:pt x="4531" y="5126"/>
                      <a:pt x="4713" y="5272"/>
                      <a:pt x="4959" y="5272"/>
                    </a:cubicBezTo>
                    <a:cubicBezTo>
                      <a:pt x="4977" y="5272"/>
                      <a:pt x="4995" y="5271"/>
                      <a:pt x="5013" y="5270"/>
                    </a:cubicBezTo>
                    <a:cubicBezTo>
                      <a:pt x="5179" y="5256"/>
                      <a:pt x="5323" y="5239"/>
                      <a:pt x="5472" y="5239"/>
                    </a:cubicBezTo>
                    <a:cubicBezTo>
                      <a:pt x="5589" y="5239"/>
                      <a:pt x="5710" y="5250"/>
                      <a:pt x="5846" y="5282"/>
                    </a:cubicBezTo>
                    <a:cubicBezTo>
                      <a:pt x="5911" y="5296"/>
                      <a:pt x="5972" y="5302"/>
                      <a:pt x="6031" y="5302"/>
                    </a:cubicBezTo>
                    <a:cubicBezTo>
                      <a:pt x="6212" y="5302"/>
                      <a:pt x="6375" y="5246"/>
                      <a:pt x="6573" y="5210"/>
                    </a:cubicBezTo>
                    <a:cubicBezTo>
                      <a:pt x="6609" y="5203"/>
                      <a:pt x="6644" y="5200"/>
                      <a:pt x="6679" y="5200"/>
                    </a:cubicBezTo>
                    <a:cubicBezTo>
                      <a:pt x="6879" y="5200"/>
                      <a:pt x="7068" y="5294"/>
                      <a:pt x="7279" y="5294"/>
                    </a:cubicBezTo>
                    <a:cubicBezTo>
                      <a:pt x="7290" y="5294"/>
                      <a:pt x="7300" y="5294"/>
                      <a:pt x="7311" y="5293"/>
                    </a:cubicBezTo>
                    <a:cubicBezTo>
                      <a:pt x="7620" y="5258"/>
                      <a:pt x="7906" y="5293"/>
                      <a:pt x="8216" y="5210"/>
                    </a:cubicBezTo>
                    <a:cubicBezTo>
                      <a:pt x="8513" y="5115"/>
                      <a:pt x="8692" y="5008"/>
                      <a:pt x="8954" y="4853"/>
                    </a:cubicBezTo>
                    <a:cubicBezTo>
                      <a:pt x="9406" y="4603"/>
                      <a:pt x="9930" y="4591"/>
                      <a:pt x="10311" y="4210"/>
                    </a:cubicBezTo>
                    <a:cubicBezTo>
                      <a:pt x="10478" y="4031"/>
                      <a:pt x="10597" y="3805"/>
                      <a:pt x="10621" y="3555"/>
                    </a:cubicBezTo>
                    <a:cubicBezTo>
                      <a:pt x="10656" y="3293"/>
                      <a:pt x="10740" y="3055"/>
                      <a:pt x="10776" y="2793"/>
                    </a:cubicBezTo>
                    <a:cubicBezTo>
                      <a:pt x="10847" y="2341"/>
                      <a:pt x="10216" y="2460"/>
                      <a:pt x="10061" y="2150"/>
                    </a:cubicBezTo>
                    <a:cubicBezTo>
                      <a:pt x="9966" y="1972"/>
                      <a:pt x="9978" y="1710"/>
                      <a:pt x="9811" y="1579"/>
                    </a:cubicBezTo>
                    <a:cubicBezTo>
                      <a:pt x="9621" y="1412"/>
                      <a:pt x="9287" y="1412"/>
                      <a:pt x="9049" y="1281"/>
                    </a:cubicBezTo>
                    <a:cubicBezTo>
                      <a:pt x="8656" y="1055"/>
                      <a:pt x="8073" y="948"/>
                      <a:pt x="7751" y="614"/>
                    </a:cubicBezTo>
                    <a:cubicBezTo>
                      <a:pt x="7582" y="445"/>
                      <a:pt x="7455" y="340"/>
                      <a:pt x="7219" y="340"/>
                    </a:cubicBezTo>
                    <a:cubicBezTo>
                      <a:pt x="7206" y="340"/>
                      <a:pt x="7193" y="340"/>
                      <a:pt x="7180" y="340"/>
                    </a:cubicBezTo>
                    <a:cubicBezTo>
                      <a:pt x="6858" y="340"/>
                      <a:pt x="6561" y="281"/>
                      <a:pt x="6251" y="233"/>
                    </a:cubicBezTo>
                    <a:cubicBezTo>
                      <a:pt x="6139" y="218"/>
                      <a:pt x="6031" y="214"/>
                      <a:pt x="5924" y="214"/>
                    </a:cubicBezTo>
                    <a:cubicBezTo>
                      <a:pt x="5781" y="214"/>
                      <a:pt x="5639" y="221"/>
                      <a:pt x="5489" y="221"/>
                    </a:cubicBezTo>
                    <a:cubicBezTo>
                      <a:pt x="5287" y="221"/>
                      <a:pt x="5120" y="31"/>
                      <a:pt x="4918" y="7"/>
                    </a:cubicBezTo>
                    <a:cubicBezTo>
                      <a:pt x="4888" y="3"/>
                      <a:pt x="4856" y="0"/>
                      <a:pt x="48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17"/>
              <p:cNvSpPr/>
              <p:nvPr/>
            </p:nvSpPr>
            <p:spPr>
              <a:xfrm>
                <a:off x="-6261044" y="1633257"/>
                <a:ext cx="537391" cy="263753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3255" extrusionOk="0">
                    <a:moveTo>
                      <a:pt x="2918" y="0"/>
                    </a:moveTo>
                    <a:cubicBezTo>
                      <a:pt x="2886" y="0"/>
                      <a:pt x="2854" y="1"/>
                      <a:pt x="2822" y="3"/>
                    </a:cubicBezTo>
                    <a:cubicBezTo>
                      <a:pt x="2477" y="15"/>
                      <a:pt x="2143" y="170"/>
                      <a:pt x="1810" y="253"/>
                    </a:cubicBezTo>
                    <a:cubicBezTo>
                      <a:pt x="1500" y="336"/>
                      <a:pt x="1107" y="467"/>
                      <a:pt x="846" y="658"/>
                    </a:cubicBezTo>
                    <a:cubicBezTo>
                      <a:pt x="619" y="825"/>
                      <a:pt x="524" y="1206"/>
                      <a:pt x="322" y="1432"/>
                    </a:cubicBezTo>
                    <a:cubicBezTo>
                      <a:pt x="107" y="1670"/>
                      <a:pt x="0" y="2039"/>
                      <a:pt x="95" y="2372"/>
                    </a:cubicBezTo>
                    <a:cubicBezTo>
                      <a:pt x="286" y="3039"/>
                      <a:pt x="1262" y="3003"/>
                      <a:pt x="1798" y="3015"/>
                    </a:cubicBezTo>
                    <a:cubicBezTo>
                      <a:pt x="2096" y="3027"/>
                      <a:pt x="2322" y="3242"/>
                      <a:pt x="2608" y="3253"/>
                    </a:cubicBezTo>
                    <a:cubicBezTo>
                      <a:pt x="2620" y="3254"/>
                      <a:pt x="2633" y="3255"/>
                      <a:pt x="2645" y="3255"/>
                    </a:cubicBezTo>
                    <a:cubicBezTo>
                      <a:pt x="2822" y="3255"/>
                      <a:pt x="2989" y="3180"/>
                      <a:pt x="3167" y="3146"/>
                    </a:cubicBezTo>
                    <a:cubicBezTo>
                      <a:pt x="3215" y="3134"/>
                      <a:pt x="3262" y="3129"/>
                      <a:pt x="3309" y="3129"/>
                    </a:cubicBezTo>
                    <a:cubicBezTo>
                      <a:pt x="3441" y="3129"/>
                      <a:pt x="3572" y="3168"/>
                      <a:pt x="3703" y="3194"/>
                    </a:cubicBezTo>
                    <a:cubicBezTo>
                      <a:pt x="3770" y="3208"/>
                      <a:pt x="3835" y="3214"/>
                      <a:pt x="3898" y="3214"/>
                    </a:cubicBezTo>
                    <a:cubicBezTo>
                      <a:pt x="4157" y="3214"/>
                      <a:pt x="4387" y="3116"/>
                      <a:pt x="4656" y="3087"/>
                    </a:cubicBezTo>
                    <a:cubicBezTo>
                      <a:pt x="5037" y="3051"/>
                      <a:pt x="5394" y="3027"/>
                      <a:pt x="5763" y="2944"/>
                    </a:cubicBezTo>
                    <a:cubicBezTo>
                      <a:pt x="6501" y="2765"/>
                      <a:pt x="6632" y="2015"/>
                      <a:pt x="6251" y="1432"/>
                    </a:cubicBezTo>
                    <a:cubicBezTo>
                      <a:pt x="6108" y="1218"/>
                      <a:pt x="6001" y="1015"/>
                      <a:pt x="5882" y="801"/>
                    </a:cubicBezTo>
                    <a:cubicBezTo>
                      <a:pt x="5727" y="539"/>
                      <a:pt x="5334" y="360"/>
                      <a:pt x="5072" y="253"/>
                    </a:cubicBezTo>
                    <a:cubicBezTo>
                      <a:pt x="4783" y="141"/>
                      <a:pt x="4552" y="102"/>
                      <a:pt x="4281" y="102"/>
                    </a:cubicBezTo>
                    <a:cubicBezTo>
                      <a:pt x="4207" y="102"/>
                      <a:pt x="4130" y="105"/>
                      <a:pt x="4048" y="110"/>
                    </a:cubicBezTo>
                    <a:cubicBezTo>
                      <a:pt x="4032" y="111"/>
                      <a:pt x="4016" y="111"/>
                      <a:pt x="4000" y="111"/>
                    </a:cubicBezTo>
                    <a:cubicBezTo>
                      <a:pt x="3642" y="111"/>
                      <a:pt x="3284" y="0"/>
                      <a:pt x="291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17"/>
              <p:cNvSpPr/>
              <p:nvPr/>
            </p:nvSpPr>
            <p:spPr>
              <a:xfrm>
                <a:off x="-6161701" y="2183775"/>
                <a:ext cx="661934" cy="393077"/>
              </a:xfrm>
              <a:custGeom>
                <a:avLst/>
                <a:gdLst/>
                <a:ahLst/>
                <a:cxnLst/>
                <a:rect l="l" t="t" r="r" b="b"/>
                <a:pathLst>
                  <a:path w="8169" h="4851" extrusionOk="0">
                    <a:moveTo>
                      <a:pt x="3892" y="0"/>
                    </a:moveTo>
                    <a:cubicBezTo>
                      <a:pt x="3651" y="0"/>
                      <a:pt x="3415" y="47"/>
                      <a:pt x="3215" y="174"/>
                    </a:cubicBezTo>
                    <a:cubicBezTo>
                      <a:pt x="3049" y="281"/>
                      <a:pt x="2894" y="365"/>
                      <a:pt x="2691" y="377"/>
                    </a:cubicBezTo>
                    <a:cubicBezTo>
                      <a:pt x="2640" y="377"/>
                      <a:pt x="2586" y="375"/>
                      <a:pt x="2532" y="375"/>
                    </a:cubicBezTo>
                    <a:cubicBezTo>
                      <a:pt x="2396" y="375"/>
                      <a:pt x="2258" y="387"/>
                      <a:pt x="2156" y="472"/>
                    </a:cubicBezTo>
                    <a:cubicBezTo>
                      <a:pt x="2036" y="567"/>
                      <a:pt x="1977" y="722"/>
                      <a:pt x="1894" y="841"/>
                    </a:cubicBezTo>
                    <a:cubicBezTo>
                      <a:pt x="1763" y="1020"/>
                      <a:pt x="1525" y="1139"/>
                      <a:pt x="1346" y="1281"/>
                    </a:cubicBezTo>
                    <a:cubicBezTo>
                      <a:pt x="1191" y="1401"/>
                      <a:pt x="1024" y="1472"/>
                      <a:pt x="858" y="1579"/>
                    </a:cubicBezTo>
                    <a:cubicBezTo>
                      <a:pt x="643" y="1698"/>
                      <a:pt x="501" y="1924"/>
                      <a:pt x="393" y="2139"/>
                    </a:cubicBezTo>
                    <a:cubicBezTo>
                      <a:pt x="191" y="2544"/>
                      <a:pt x="1" y="3115"/>
                      <a:pt x="215" y="3556"/>
                    </a:cubicBezTo>
                    <a:cubicBezTo>
                      <a:pt x="346" y="3829"/>
                      <a:pt x="834" y="4068"/>
                      <a:pt x="1096" y="4199"/>
                    </a:cubicBezTo>
                    <a:cubicBezTo>
                      <a:pt x="1322" y="4294"/>
                      <a:pt x="1560" y="4329"/>
                      <a:pt x="1798" y="4389"/>
                    </a:cubicBezTo>
                    <a:cubicBezTo>
                      <a:pt x="2013" y="4449"/>
                      <a:pt x="2132" y="4687"/>
                      <a:pt x="2346" y="4722"/>
                    </a:cubicBezTo>
                    <a:cubicBezTo>
                      <a:pt x="2609" y="4762"/>
                      <a:pt x="3006" y="4850"/>
                      <a:pt x="3351" y="4850"/>
                    </a:cubicBezTo>
                    <a:cubicBezTo>
                      <a:pt x="3520" y="4850"/>
                      <a:pt x="3677" y="4829"/>
                      <a:pt x="3799" y="4770"/>
                    </a:cubicBezTo>
                    <a:cubicBezTo>
                      <a:pt x="3918" y="4710"/>
                      <a:pt x="4054" y="4601"/>
                      <a:pt x="4199" y="4601"/>
                    </a:cubicBezTo>
                    <a:cubicBezTo>
                      <a:pt x="4228" y="4601"/>
                      <a:pt x="4257" y="4605"/>
                      <a:pt x="4287" y="4615"/>
                    </a:cubicBezTo>
                    <a:cubicBezTo>
                      <a:pt x="4518" y="4692"/>
                      <a:pt x="4647" y="4820"/>
                      <a:pt x="4891" y="4820"/>
                    </a:cubicBezTo>
                    <a:cubicBezTo>
                      <a:pt x="4911" y="4820"/>
                      <a:pt x="4932" y="4819"/>
                      <a:pt x="4954" y="4818"/>
                    </a:cubicBezTo>
                    <a:cubicBezTo>
                      <a:pt x="5430" y="4794"/>
                      <a:pt x="5811" y="4663"/>
                      <a:pt x="6251" y="4508"/>
                    </a:cubicBezTo>
                    <a:cubicBezTo>
                      <a:pt x="6410" y="4448"/>
                      <a:pt x="6553" y="4380"/>
                      <a:pt x="6713" y="4380"/>
                    </a:cubicBezTo>
                    <a:cubicBezTo>
                      <a:pt x="6745" y="4380"/>
                      <a:pt x="6777" y="4383"/>
                      <a:pt x="6811" y="4389"/>
                    </a:cubicBezTo>
                    <a:cubicBezTo>
                      <a:pt x="6903" y="4402"/>
                      <a:pt x="6983" y="4411"/>
                      <a:pt x="7058" y="4411"/>
                    </a:cubicBezTo>
                    <a:cubicBezTo>
                      <a:pt x="7197" y="4411"/>
                      <a:pt x="7319" y="4378"/>
                      <a:pt x="7466" y="4270"/>
                    </a:cubicBezTo>
                    <a:cubicBezTo>
                      <a:pt x="7775" y="4020"/>
                      <a:pt x="8097" y="3675"/>
                      <a:pt x="8132" y="3246"/>
                    </a:cubicBezTo>
                    <a:cubicBezTo>
                      <a:pt x="8168" y="2782"/>
                      <a:pt x="7906" y="2448"/>
                      <a:pt x="7894" y="2008"/>
                    </a:cubicBezTo>
                    <a:cubicBezTo>
                      <a:pt x="7871" y="1591"/>
                      <a:pt x="7549" y="1270"/>
                      <a:pt x="7216" y="1043"/>
                    </a:cubicBezTo>
                    <a:cubicBezTo>
                      <a:pt x="6835" y="770"/>
                      <a:pt x="6358" y="448"/>
                      <a:pt x="5894" y="365"/>
                    </a:cubicBezTo>
                    <a:cubicBezTo>
                      <a:pt x="5454" y="281"/>
                      <a:pt x="5001" y="222"/>
                      <a:pt x="4573" y="103"/>
                    </a:cubicBezTo>
                    <a:cubicBezTo>
                      <a:pt x="4362" y="44"/>
                      <a:pt x="4125" y="0"/>
                      <a:pt x="38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17"/>
              <p:cNvSpPr/>
              <p:nvPr/>
            </p:nvSpPr>
            <p:spPr>
              <a:xfrm>
                <a:off x="-618196" y="3084504"/>
                <a:ext cx="163113" cy="1778122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013" y="21943"/>
                    </a:lnTo>
                    <a:lnTo>
                      <a:pt x="201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17"/>
              <p:cNvSpPr/>
              <p:nvPr/>
            </p:nvSpPr>
            <p:spPr>
              <a:xfrm>
                <a:off x="-6362331" y="4372395"/>
                <a:ext cx="1454894" cy="490232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6050" extrusionOk="0">
                    <a:moveTo>
                      <a:pt x="0" y="1"/>
                    </a:moveTo>
                    <a:lnTo>
                      <a:pt x="0" y="6049"/>
                    </a:lnTo>
                    <a:lnTo>
                      <a:pt x="17955" y="6049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17"/>
              <p:cNvSpPr/>
              <p:nvPr/>
            </p:nvSpPr>
            <p:spPr>
              <a:xfrm>
                <a:off x="-6362331" y="4372395"/>
                <a:ext cx="1454894" cy="112956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1394" extrusionOk="0">
                    <a:moveTo>
                      <a:pt x="0" y="1"/>
                    </a:moveTo>
                    <a:lnTo>
                      <a:pt x="0" y="1394"/>
                    </a:lnTo>
                    <a:lnTo>
                      <a:pt x="17955" y="1394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17"/>
              <p:cNvSpPr/>
              <p:nvPr/>
            </p:nvSpPr>
            <p:spPr>
              <a:xfrm>
                <a:off x="-6438581" y="4195831"/>
                <a:ext cx="1599613" cy="232637"/>
              </a:xfrm>
              <a:custGeom>
                <a:avLst/>
                <a:gdLst/>
                <a:ahLst/>
                <a:cxnLst/>
                <a:rect l="l" t="t" r="r" b="b"/>
                <a:pathLst>
                  <a:path w="19741" h="2871" extrusionOk="0">
                    <a:moveTo>
                      <a:pt x="0" y="1"/>
                    </a:moveTo>
                    <a:lnTo>
                      <a:pt x="0" y="2870"/>
                    </a:lnTo>
                    <a:lnTo>
                      <a:pt x="19741" y="2870"/>
                    </a:lnTo>
                    <a:lnTo>
                      <a:pt x="1974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17"/>
              <p:cNvSpPr/>
              <p:nvPr/>
            </p:nvSpPr>
            <p:spPr>
              <a:xfrm>
                <a:off x="-6452113" y="4220950"/>
                <a:ext cx="1584218" cy="81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" extrusionOk="0">
                    <a:moveTo>
                      <a:pt x="1" y="1"/>
                    </a:moveTo>
                    <a:lnTo>
                      <a:pt x="1955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17"/>
              <p:cNvSpPr/>
              <p:nvPr/>
            </p:nvSpPr>
            <p:spPr>
              <a:xfrm>
                <a:off x="-6452113" y="4215197"/>
                <a:ext cx="1584218" cy="11587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19551" y="143"/>
                    </a:lnTo>
                    <a:lnTo>
                      <a:pt x="195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17"/>
              <p:cNvSpPr/>
              <p:nvPr/>
            </p:nvSpPr>
            <p:spPr>
              <a:xfrm>
                <a:off x="-4488837" y="3035238"/>
                <a:ext cx="530746" cy="107778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13301" extrusionOk="0">
                    <a:moveTo>
                      <a:pt x="1" y="1"/>
                    </a:moveTo>
                    <a:lnTo>
                      <a:pt x="1" y="13300"/>
                    </a:lnTo>
                    <a:lnTo>
                      <a:pt x="6549" y="13300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17"/>
              <p:cNvSpPr/>
              <p:nvPr/>
            </p:nvSpPr>
            <p:spPr>
              <a:xfrm>
                <a:off x="-4488837" y="3035238"/>
                <a:ext cx="530746" cy="177618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192" extrusionOk="0">
                    <a:moveTo>
                      <a:pt x="1" y="1"/>
                    </a:moveTo>
                    <a:lnTo>
                      <a:pt x="1" y="2192"/>
                    </a:lnTo>
                    <a:lnTo>
                      <a:pt x="6549" y="2192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17"/>
              <p:cNvSpPr/>
              <p:nvPr/>
            </p:nvSpPr>
            <p:spPr>
              <a:xfrm>
                <a:off x="-4327668" y="3279382"/>
                <a:ext cx="218133" cy="215216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656" extrusionOk="0">
                    <a:moveTo>
                      <a:pt x="1655" y="0"/>
                    </a:moveTo>
                    <a:lnTo>
                      <a:pt x="1655" y="274"/>
                    </a:lnTo>
                    <a:lnTo>
                      <a:pt x="1096" y="274"/>
                    </a:lnTo>
                    <a:lnTo>
                      <a:pt x="1096" y="548"/>
                    </a:lnTo>
                    <a:lnTo>
                      <a:pt x="1655" y="548"/>
                    </a:lnTo>
                    <a:lnTo>
                      <a:pt x="1655" y="822"/>
                    </a:lnTo>
                    <a:lnTo>
                      <a:pt x="1965" y="822"/>
                    </a:lnTo>
                    <a:lnTo>
                      <a:pt x="1965" y="548"/>
                    </a:lnTo>
                    <a:lnTo>
                      <a:pt x="2560" y="548"/>
                    </a:lnTo>
                    <a:lnTo>
                      <a:pt x="2560" y="274"/>
                    </a:lnTo>
                    <a:lnTo>
                      <a:pt x="1965" y="274"/>
                    </a:lnTo>
                    <a:lnTo>
                      <a:pt x="1965" y="72"/>
                    </a:lnTo>
                    <a:cubicBezTo>
                      <a:pt x="2024" y="60"/>
                      <a:pt x="2036" y="48"/>
                      <a:pt x="2048" y="24"/>
                    </a:cubicBezTo>
                    <a:lnTo>
                      <a:pt x="1655" y="0"/>
                    </a:lnTo>
                    <a:close/>
                    <a:moveTo>
                      <a:pt x="107" y="595"/>
                    </a:moveTo>
                    <a:lnTo>
                      <a:pt x="107" y="595"/>
                    </a:lnTo>
                    <a:cubicBezTo>
                      <a:pt x="119" y="845"/>
                      <a:pt x="84" y="1131"/>
                      <a:pt x="0" y="1298"/>
                    </a:cubicBezTo>
                    <a:lnTo>
                      <a:pt x="215" y="1381"/>
                    </a:lnTo>
                    <a:cubicBezTo>
                      <a:pt x="310" y="1191"/>
                      <a:pt x="346" y="881"/>
                      <a:pt x="334" y="619"/>
                    </a:cubicBezTo>
                    <a:lnTo>
                      <a:pt x="107" y="595"/>
                    </a:lnTo>
                    <a:close/>
                    <a:moveTo>
                      <a:pt x="2084" y="1250"/>
                    </a:moveTo>
                    <a:lnTo>
                      <a:pt x="2084" y="1512"/>
                    </a:lnTo>
                    <a:lnTo>
                      <a:pt x="1548" y="1512"/>
                    </a:lnTo>
                    <a:lnTo>
                      <a:pt x="1548" y="1250"/>
                    </a:lnTo>
                    <a:close/>
                    <a:moveTo>
                      <a:pt x="417" y="0"/>
                    </a:moveTo>
                    <a:lnTo>
                      <a:pt x="417" y="976"/>
                    </a:lnTo>
                    <a:cubicBezTo>
                      <a:pt x="417" y="1476"/>
                      <a:pt x="369" y="2012"/>
                      <a:pt x="12" y="2417"/>
                    </a:cubicBezTo>
                    <a:cubicBezTo>
                      <a:pt x="84" y="2465"/>
                      <a:pt x="191" y="2584"/>
                      <a:pt x="238" y="2655"/>
                    </a:cubicBezTo>
                    <a:cubicBezTo>
                      <a:pt x="429" y="2441"/>
                      <a:pt x="548" y="2191"/>
                      <a:pt x="619" y="1941"/>
                    </a:cubicBezTo>
                    <a:cubicBezTo>
                      <a:pt x="691" y="2060"/>
                      <a:pt x="774" y="2191"/>
                      <a:pt x="822" y="2286"/>
                    </a:cubicBezTo>
                    <a:lnTo>
                      <a:pt x="1048" y="2060"/>
                    </a:lnTo>
                    <a:cubicBezTo>
                      <a:pt x="1000" y="1988"/>
                      <a:pt x="774" y="1691"/>
                      <a:pt x="679" y="1572"/>
                    </a:cubicBezTo>
                    <a:cubicBezTo>
                      <a:pt x="703" y="1405"/>
                      <a:pt x="715" y="1238"/>
                      <a:pt x="715" y="1060"/>
                    </a:cubicBezTo>
                    <a:cubicBezTo>
                      <a:pt x="762" y="1095"/>
                      <a:pt x="881" y="1143"/>
                      <a:pt x="881" y="1143"/>
                    </a:cubicBezTo>
                    <a:cubicBezTo>
                      <a:pt x="953" y="1000"/>
                      <a:pt x="1048" y="774"/>
                      <a:pt x="1096" y="619"/>
                    </a:cubicBezTo>
                    <a:cubicBezTo>
                      <a:pt x="1131" y="619"/>
                      <a:pt x="1155" y="607"/>
                      <a:pt x="1167" y="583"/>
                    </a:cubicBezTo>
                    <a:lnTo>
                      <a:pt x="858" y="464"/>
                    </a:lnTo>
                    <a:cubicBezTo>
                      <a:pt x="834" y="619"/>
                      <a:pt x="774" y="834"/>
                      <a:pt x="715" y="988"/>
                    </a:cubicBezTo>
                    <a:lnTo>
                      <a:pt x="715" y="72"/>
                    </a:lnTo>
                    <a:cubicBezTo>
                      <a:pt x="762" y="60"/>
                      <a:pt x="774" y="48"/>
                      <a:pt x="786" y="24"/>
                    </a:cubicBezTo>
                    <a:cubicBezTo>
                      <a:pt x="667" y="12"/>
                      <a:pt x="560" y="12"/>
                      <a:pt x="417" y="0"/>
                    </a:cubicBezTo>
                    <a:close/>
                    <a:moveTo>
                      <a:pt x="1239" y="667"/>
                    </a:moveTo>
                    <a:lnTo>
                      <a:pt x="1239" y="964"/>
                    </a:lnTo>
                    <a:lnTo>
                      <a:pt x="965" y="964"/>
                    </a:lnTo>
                    <a:lnTo>
                      <a:pt x="965" y="1250"/>
                    </a:lnTo>
                    <a:lnTo>
                      <a:pt x="1239" y="1250"/>
                    </a:lnTo>
                    <a:lnTo>
                      <a:pt x="1239" y="1512"/>
                    </a:lnTo>
                    <a:lnTo>
                      <a:pt x="989" y="1512"/>
                    </a:lnTo>
                    <a:lnTo>
                      <a:pt x="989" y="1798"/>
                    </a:lnTo>
                    <a:lnTo>
                      <a:pt x="1310" y="1798"/>
                    </a:lnTo>
                    <a:cubicBezTo>
                      <a:pt x="1286" y="2107"/>
                      <a:pt x="1215" y="2298"/>
                      <a:pt x="810" y="2405"/>
                    </a:cubicBezTo>
                    <a:cubicBezTo>
                      <a:pt x="881" y="2453"/>
                      <a:pt x="965" y="2572"/>
                      <a:pt x="989" y="2655"/>
                    </a:cubicBezTo>
                    <a:cubicBezTo>
                      <a:pt x="1500" y="2488"/>
                      <a:pt x="1584" y="2203"/>
                      <a:pt x="1620" y="1834"/>
                    </a:cubicBezTo>
                    <a:cubicBezTo>
                      <a:pt x="1655" y="1822"/>
                      <a:pt x="1679" y="1810"/>
                      <a:pt x="1679" y="1798"/>
                    </a:cubicBezTo>
                    <a:lnTo>
                      <a:pt x="1858" y="1798"/>
                    </a:lnTo>
                    <a:lnTo>
                      <a:pt x="1858" y="2262"/>
                    </a:lnTo>
                    <a:cubicBezTo>
                      <a:pt x="1858" y="2536"/>
                      <a:pt x="1917" y="2619"/>
                      <a:pt x="2179" y="2619"/>
                    </a:cubicBezTo>
                    <a:lnTo>
                      <a:pt x="2393" y="2619"/>
                    </a:lnTo>
                    <a:cubicBezTo>
                      <a:pt x="2584" y="2619"/>
                      <a:pt x="2667" y="2536"/>
                      <a:pt x="2691" y="2179"/>
                    </a:cubicBezTo>
                    <a:cubicBezTo>
                      <a:pt x="2608" y="2155"/>
                      <a:pt x="2477" y="2107"/>
                      <a:pt x="2417" y="2060"/>
                    </a:cubicBezTo>
                    <a:cubicBezTo>
                      <a:pt x="2405" y="2310"/>
                      <a:pt x="2405" y="2346"/>
                      <a:pt x="2358" y="2346"/>
                    </a:cubicBezTo>
                    <a:lnTo>
                      <a:pt x="2239" y="2346"/>
                    </a:lnTo>
                    <a:cubicBezTo>
                      <a:pt x="2191" y="2346"/>
                      <a:pt x="2179" y="2334"/>
                      <a:pt x="2179" y="2262"/>
                    </a:cubicBezTo>
                    <a:lnTo>
                      <a:pt x="2179" y="1834"/>
                    </a:lnTo>
                    <a:cubicBezTo>
                      <a:pt x="2215" y="1822"/>
                      <a:pt x="2239" y="1810"/>
                      <a:pt x="2251" y="1798"/>
                    </a:cubicBezTo>
                    <a:lnTo>
                      <a:pt x="2655" y="1798"/>
                    </a:lnTo>
                    <a:lnTo>
                      <a:pt x="2655" y="1512"/>
                    </a:lnTo>
                    <a:lnTo>
                      <a:pt x="2393" y="1512"/>
                    </a:lnTo>
                    <a:lnTo>
                      <a:pt x="2393" y="1250"/>
                    </a:lnTo>
                    <a:lnTo>
                      <a:pt x="2667" y="1250"/>
                    </a:lnTo>
                    <a:lnTo>
                      <a:pt x="2667" y="964"/>
                    </a:lnTo>
                    <a:lnTo>
                      <a:pt x="2393" y="964"/>
                    </a:lnTo>
                    <a:lnTo>
                      <a:pt x="2393" y="750"/>
                    </a:lnTo>
                    <a:cubicBezTo>
                      <a:pt x="2441" y="738"/>
                      <a:pt x="2465" y="714"/>
                      <a:pt x="2465" y="691"/>
                    </a:cubicBezTo>
                    <a:lnTo>
                      <a:pt x="2084" y="667"/>
                    </a:lnTo>
                    <a:lnTo>
                      <a:pt x="2084" y="964"/>
                    </a:lnTo>
                    <a:lnTo>
                      <a:pt x="1548" y="964"/>
                    </a:lnTo>
                    <a:lnTo>
                      <a:pt x="1548" y="750"/>
                    </a:lnTo>
                    <a:cubicBezTo>
                      <a:pt x="1596" y="738"/>
                      <a:pt x="1608" y="714"/>
                      <a:pt x="1608" y="691"/>
                    </a:cubicBezTo>
                    <a:lnTo>
                      <a:pt x="1239" y="667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17"/>
              <p:cNvSpPr/>
              <p:nvPr/>
            </p:nvSpPr>
            <p:spPr>
              <a:xfrm>
                <a:off x="-4318998" y="3556261"/>
                <a:ext cx="182399" cy="20362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513" extrusionOk="0">
                    <a:moveTo>
                      <a:pt x="822" y="0"/>
                    </a:moveTo>
                    <a:cubicBezTo>
                      <a:pt x="846" y="131"/>
                      <a:pt x="858" y="286"/>
                      <a:pt x="882" y="405"/>
                    </a:cubicBezTo>
                    <a:lnTo>
                      <a:pt x="179" y="405"/>
                    </a:lnTo>
                    <a:lnTo>
                      <a:pt x="167" y="703"/>
                    </a:lnTo>
                    <a:lnTo>
                      <a:pt x="620" y="703"/>
                    </a:lnTo>
                    <a:cubicBezTo>
                      <a:pt x="727" y="703"/>
                      <a:pt x="846" y="703"/>
                      <a:pt x="941" y="691"/>
                    </a:cubicBezTo>
                    <a:cubicBezTo>
                      <a:pt x="965" y="786"/>
                      <a:pt x="1001" y="893"/>
                      <a:pt x="1012" y="965"/>
                    </a:cubicBezTo>
                    <a:cubicBezTo>
                      <a:pt x="798" y="976"/>
                      <a:pt x="584" y="976"/>
                      <a:pt x="370" y="976"/>
                    </a:cubicBezTo>
                    <a:lnTo>
                      <a:pt x="0" y="976"/>
                    </a:lnTo>
                    <a:lnTo>
                      <a:pt x="0" y="1274"/>
                    </a:lnTo>
                    <a:lnTo>
                      <a:pt x="512" y="1274"/>
                    </a:lnTo>
                    <a:cubicBezTo>
                      <a:pt x="691" y="1274"/>
                      <a:pt x="917" y="1274"/>
                      <a:pt x="1120" y="1250"/>
                    </a:cubicBezTo>
                    <a:cubicBezTo>
                      <a:pt x="1167" y="1346"/>
                      <a:pt x="1227" y="1429"/>
                      <a:pt x="1274" y="1477"/>
                    </a:cubicBezTo>
                    <a:cubicBezTo>
                      <a:pt x="1239" y="1477"/>
                      <a:pt x="1191" y="1465"/>
                      <a:pt x="1143" y="1465"/>
                    </a:cubicBezTo>
                    <a:cubicBezTo>
                      <a:pt x="1108" y="1465"/>
                      <a:pt x="1060" y="1477"/>
                      <a:pt x="1024" y="1477"/>
                    </a:cubicBezTo>
                    <a:lnTo>
                      <a:pt x="1108" y="1727"/>
                    </a:lnTo>
                    <a:lnTo>
                      <a:pt x="1263" y="1727"/>
                    </a:lnTo>
                    <a:cubicBezTo>
                      <a:pt x="1477" y="1727"/>
                      <a:pt x="1548" y="1762"/>
                      <a:pt x="1691" y="1846"/>
                    </a:cubicBezTo>
                    <a:lnTo>
                      <a:pt x="1894" y="1572"/>
                    </a:lnTo>
                    <a:cubicBezTo>
                      <a:pt x="1715" y="1488"/>
                      <a:pt x="1560" y="1346"/>
                      <a:pt x="1477" y="1215"/>
                    </a:cubicBezTo>
                    <a:cubicBezTo>
                      <a:pt x="1763" y="1179"/>
                      <a:pt x="2060" y="1131"/>
                      <a:pt x="2251" y="1072"/>
                    </a:cubicBezTo>
                    <a:lnTo>
                      <a:pt x="2203" y="762"/>
                    </a:lnTo>
                    <a:cubicBezTo>
                      <a:pt x="1965" y="846"/>
                      <a:pt x="1655" y="905"/>
                      <a:pt x="1358" y="941"/>
                    </a:cubicBezTo>
                    <a:cubicBezTo>
                      <a:pt x="1346" y="869"/>
                      <a:pt x="1310" y="762"/>
                      <a:pt x="1286" y="667"/>
                    </a:cubicBezTo>
                    <a:cubicBezTo>
                      <a:pt x="1536" y="643"/>
                      <a:pt x="1786" y="607"/>
                      <a:pt x="2001" y="536"/>
                    </a:cubicBezTo>
                    <a:lnTo>
                      <a:pt x="1941" y="238"/>
                    </a:lnTo>
                    <a:cubicBezTo>
                      <a:pt x="1751" y="298"/>
                      <a:pt x="1453" y="357"/>
                      <a:pt x="1227" y="381"/>
                    </a:cubicBezTo>
                    <a:cubicBezTo>
                      <a:pt x="1215" y="274"/>
                      <a:pt x="1203" y="167"/>
                      <a:pt x="1191" y="84"/>
                    </a:cubicBezTo>
                    <a:cubicBezTo>
                      <a:pt x="1239" y="72"/>
                      <a:pt x="1274" y="48"/>
                      <a:pt x="1274" y="12"/>
                    </a:cubicBezTo>
                    <a:lnTo>
                      <a:pt x="822" y="0"/>
                    </a:lnTo>
                    <a:close/>
                    <a:moveTo>
                      <a:pt x="584" y="1560"/>
                    </a:moveTo>
                    <a:cubicBezTo>
                      <a:pt x="417" y="1667"/>
                      <a:pt x="274" y="1834"/>
                      <a:pt x="274" y="2012"/>
                    </a:cubicBezTo>
                    <a:cubicBezTo>
                      <a:pt x="274" y="2334"/>
                      <a:pt x="608" y="2500"/>
                      <a:pt x="1096" y="2500"/>
                    </a:cubicBezTo>
                    <a:cubicBezTo>
                      <a:pt x="1179" y="2500"/>
                      <a:pt x="1251" y="2512"/>
                      <a:pt x="1310" y="2512"/>
                    </a:cubicBezTo>
                    <a:cubicBezTo>
                      <a:pt x="1513" y="2512"/>
                      <a:pt x="1655" y="2500"/>
                      <a:pt x="1763" y="2489"/>
                    </a:cubicBezTo>
                    <a:lnTo>
                      <a:pt x="1774" y="2167"/>
                    </a:lnTo>
                    <a:lnTo>
                      <a:pt x="1774" y="2167"/>
                    </a:lnTo>
                    <a:cubicBezTo>
                      <a:pt x="1608" y="2179"/>
                      <a:pt x="1358" y="2191"/>
                      <a:pt x="1155" y="2191"/>
                    </a:cubicBezTo>
                    <a:cubicBezTo>
                      <a:pt x="953" y="2191"/>
                      <a:pt x="631" y="2191"/>
                      <a:pt x="631" y="1989"/>
                    </a:cubicBezTo>
                    <a:cubicBezTo>
                      <a:pt x="643" y="1929"/>
                      <a:pt x="703" y="1834"/>
                      <a:pt x="810" y="1774"/>
                    </a:cubicBezTo>
                    <a:lnTo>
                      <a:pt x="584" y="156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17"/>
              <p:cNvSpPr/>
              <p:nvPr/>
            </p:nvSpPr>
            <p:spPr>
              <a:xfrm>
                <a:off x="-4326696" y="3824470"/>
                <a:ext cx="212299" cy="216188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2668" extrusionOk="0">
                    <a:moveTo>
                      <a:pt x="1893" y="453"/>
                    </a:moveTo>
                    <a:lnTo>
                      <a:pt x="1893" y="584"/>
                    </a:lnTo>
                    <a:lnTo>
                      <a:pt x="738" y="584"/>
                    </a:lnTo>
                    <a:lnTo>
                      <a:pt x="738" y="453"/>
                    </a:lnTo>
                    <a:close/>
                    <a:moveTo>
                      <a:pt x="1893" y="786"/>
                    </a:moveTo>
                    <a:lnTo>
                      <a:pt x="1893" y="929"/>
                    </a:lnTo>
                    <a:lnTo>
                      <a:pt x="738" y="929"/>
                    </a:lnTo>
                    <a:lnTo>
                      <a:pt x="738" y="786"/>
                    </a:lnTo>
                    <a:close/>
                    <a:moveTo>
                      <a:pt x="1834" y="1905"/>
                    </a:moveTo>
                    <a:lnTo>
                      <a:pt x="1596" y="1988"/>
                    </a:lnTo>
                    <a:cubicBezTo>
                      <a:pt x="1667" y="2108"/>
                      <a:pt x="1739" y="2262"/>
                      <a:pt x="1762" y="2369"/>
                    </a:cubicBezTo>
                    <a:lnTo>
                      <a:pt x="2024" y="2274"/>
                    </a:lnTo>
                    <a:cubicBezTo>
                      <a:pt x="1989" y="2167"/>
                      <a:pt x="1905" y="2024"/>
                      <a:pt x="1834" y="1905"/>
                    </a:cubicBezTo>
                    <a:close/>
                    <a:moveTo>
                      <a:pt x="1417" y="1977"/>
                    </a:moveTo>
                    <a:lnTo>
                      <a:pt x="1155" y="2036"/>
                    </a:lnTo>
                    <a:cubicBezTo>
                      <a:pt x="1215" y="2191"/>
                      <a:pt x="1274" y="2393"/>
                      <a:pt x="1286" y="2512"/>
                    </a:cubicBezTo>
                    <a:lnTo>
                      <a:pt x="1560" y="2441"/>
                    </a:lnTo>
                    <a:cubicBezTo>
                      <a:pt x="1536" y="2322"/>
                      <a:pt x="1477" y="2131"/>
                      <a:pt x="1417" y="1977"/>
                    </a:cubicBezTo>
                    <a:close/>
                    <a:moveTo>
                      <a:pt x="977" y="2000"/>
                    </a:moveTo>
                    <a:lnTo>
                      <a:pt x="703" y="2048"/>
                    </a:lnTo>
                    <a:cubicBezTo>
                      <a:pt x="738" y="2215"/>
                      <a:pt x="762" y="2429"/>
                      <a:pt x="750" y="2572"/>
                    </a:cubicBezTo>
                    <a:lnTo>
                      <a:pt x="1048" y="2524"/>
                    </a:lnTo>
                    <a:cubicBezTo>
                      <a:pt x="1048" y="2393"/>
                      <a:pt x="1024" y="2167"/>
                      <a:pt x="977" y="2000"/>
                    </a:cubicBezTo>
                    <a:close/>
                    <a:moveTo>
                      <a:pt x="298" y="1929"/>
                    </a:moveTo>
                    <a:cubicBezTo>
                      <a:pt x="250" y="2143"/>
                      <a:pt x="143" y="2358"/>
                      <a:pt x="0" y="2489"/>
                    </a:cubicBezTo>
                    <a:lnTo>
                      <a:pt x="274" y="2655"/>
                    </a:lnTo>
                    <a:cubicBezTo>
                      <a:pt x="429" y="2500"/>
                      <a:pt x="524" y="2262"/>
                      <a:pt x="584" y="2036"/>
                    </a:cubicBezTo>
                    <a:lnTo>
                      <a:pt x="298" y="1929"/>
                    </a:lnTo>
                    <a:close/>
                    <a:moveTo>
                      <a:pt x="1131" y="0"/>
                    </a:moveTo>
                    <a:cubicBezTo>
                      <a:pt x="1107" y="60"/>
                      <a:pt x="1084" y="143"/>
                      <a:pt x="1060" y="226"/>
                    </a:cubicBezTo>
                    <a:lnTo>
                      <a:pt x="405" y="226"/>
                    </a:lnTo>
                    <a:lnTo>
                      <a:pt x="405" y="1881"/>
                    </a:lnTo>
                    <a:lnTo>
                      <a:pt x="2227" y="1881"/>
                    </a:lnTo>
                    <a:cubicBezTo>
                      <a:pt x="2203" y="2203"/>
                      <a:pt x="2167" y="2334"/>
                      <a:pt x="2131" y="2369"/>
                    </a:cubicBezTo>
                    <a:cubicBezTo>
                      <a:pt x="2108" y="2393"/>
                      <a:pt x="2084" y="2405"/>
                      <a:pt x="2036" y="2405"/>
                    </a:cubicBezTo>
                    <a:cubicBezTo>
                      <a:pt x="2000" y="2405"/>
                      <a:pt x="1905" y="2405"/>
                      <a:pt x="1798" y="2393"/>
                    </a:cubicBezTo>
                    <a:lnTo>
                      <a:pt x="1798" y="2393"/>
                    </a:lnTo>
                    <a:cubicBezTo>
                      <a:pt x="1846" y="2465"/>
                      <a:pt x="1881" y="2584"/>
                      <a:pt x="1881" y="2667"/>
                    </a:cubicBezTo>
                    <a:lnTo>
                      <a:pt x="2036" y="2667"/>
                    </a:lnTo>
                    <a:cubicBezTo>
                      <a:pt x="2262" y="2667"/>
                      <a:pt x="2334" y="2631"/>
                      <a:pt x="2393" y="2560"/>
                    </a:cubicBezTo>
                    <a:cubicBezTo>
                      <a:pt x="2477" y="2477"/>
                      <a:pt x="2512" y="2262"/>
                      <a:pt x="2548" y="1750"/>
                    </a:cubicBezTo>
                    <a:cubicBezTo>
                      <a:pt x="2548" y="1715"/>
                      <a:pt x="2560" y="1691"/>
                      <a:pt x="2560" y="1667"/>
                    </a:cubicBezTo>
                    <a:lnTo>
                      <a:pt x="2381" y="1631"/>
                    </a:lnTo>
                    <a:lnTo>
                      <a:pt x="2310" y="1643"/>
                    </a:lnTo>
                    <a:lnTo>
                      <a:pt x="738" y="1643"/>
                    </a:lnTo>
                    <a:lnTo>
                      <a:pt x="738" y="1512"/>
                    </a:lnTo>
                    <a:lnTo>
                      <a:pt x="2620" y="1512"/>
                    </a:lnTo>
                    <a:lnTo>
                      <a:pt x="2620" y="1286"/>
                    </a:lnTo>
                    <a:lnTo>
                      <a:pt x="738" y="1286"/>
                    </a:lnTo>
                    <a:lnTo>
                      <a:pt x="738" y="1155"/>
                    </a:lnTo>
                    <a:lnTo>
                      <a:pt x="2227" y="1155"/>
                    </a:lnTo>
                    <a:lnTo>
                      <a:pt x="2227" y="226"/>
                    </a:lnTo>
                    <a:lnTo>
                      <a:pt x="1417" y="226"/>
                    </a:lnTo>
                    <a:lnTo>
                      <a:pt x="1488" y="95"/>
                    </a:lnTo>
                    <a:cubicBezTo>
                      <a:pt x="1524" y="95"/>
                      <a:pt x="1548" y="83"/>
                      <a:pt x="1548" y="60"/>
                    </a:cubicBezTo>
                    <a:lnTo>
                      <a:pt x="113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17"/>
              <p:cNvSpPr/>
              <p:nvPr/>
            </p:nvSpPr>
            <p:spPr>
              <a:xfrm>
                <a:off x="-5298245" y="3509588"/>
                <a:ext cx="317476" cy="1170316"/>
              </a:xfrm>
              <a:custGeom>
                <a:avLst/>
                <a:gdLst/>
                <a:ahLst/>
                <a:cxnLst/>
                <a:rect l="l" t="t" r="r" b="b"/>
                <a:pathLst>
                  <a:path w="3918" h="14443" extrusionOk="0">
                    <a:moveTo>
                      <a:pt x="1" y="1"/>
                    </a:moveTo>
                    <a:lnTo>
                      <a:pt x="1" y="14443"/>
                    </a:lnTo>
                    <a:lnTo>
                      <a:pt x="3918" y="14443"/>
                    </a:lnTo>
                    <a:lnTo>
                      <a:pt x="39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17"/>
              <p:cNvSpPr/>
              <p:nvPr/>
            </p:nvSpPr>
            <p:spPr>
              <a:xfrm>
                <a:off x="-5258703" y="3085396"/>
                <a:ext cx="237418" cy="204682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6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17"/>
              <p:cNvSpPr/>
              <p:nvPr/>
            </p:nvSpPr>
            <p:spPr>
              <a:xfrm>
                <a:off x="-5258703" y="3365192"/>
                <a:ext cx="237418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17"/>
              <p:cNvSpPr/>
              <p:nvPr/>
            </p:nvSpPr>
            <p:spPr>
              <a:xfrm>
                <a:off x="-5258703" y="3644017"/>
                <a:ext cx="237418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17"/>
              <p:cNvSpPr/>
              <p:nvPr/>
            </p:nvSpPr>
            <p:spPr>
              <a:xfrm>
                <a:off x="-5258703" y="3923813"/>
                <a:ext cx="237418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0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17"/>
              <p:cNvSpPr/>
              <p:nvPr/>
            </p:nvSpPr>
            <p:spPr>
              <a:xfrm>
                <a:off x="-5199794" y="3147141"/>
                <a:ext cx="114820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525" extrusionOk="0">
                    <a:moveTo>
                      <a:pt x="179" y="1"/>
                    </a:moveTo>
                    <a:lnTo>
                      <a:pt x="179" y="203"/>
                    </a:lnTo>
                    <a:lnTo>
                      <a:pt x="1214" y="203"/>
                    </a:lnTo>
                    <a:lnTo>
                      <a:pt x="1214" y="1"/>
                    </a:lnTo>
                    <a:close/>
                    <a:moveTo>
                      <a:pt x="1226" y="441"/>
                    </a:moveTo>
                    <a:lnTo>
                      <a:pt x="1203" y="453"/>
                    </a:lnTo>
                    <a:lnTo>
                      <a:pt x="0" y="453"/>
                    </a:lnTo>
                    <a:lnTo>
                      <a:pt x="0" y="668"/>
                    </a:lnTo>
                    <a:lnTo>
                      <a:pt x="1095" y="668"/>
                    </a:lnTo>
                    <a:cubicBezTo>
                      <a:pt x="1012" y="989"/>
                      <a:pt x="714" y="1239"/>
                      <a:pt x="262" y="1346"/>
                    </a:cubicBezTo>
                    <a:cubicBezTo>
                      <a:pt x="310" y="1394"/>
                      <a:pt x="369" y="1477"/>
                      <a:pt x="393" y="1525"/>
                    </a:cubicBezTo>
                    <a:cubicBezTo>
                      <a:pt x="941" y="1370"/>
                      <a:pt x="1214" y="1108"/>
                      <a:pt x="1381" y="549"/>
                    </a:cubicBezTo>
                    <a:cubicBezTo>
                      <a:pt x="1405" y="549"/>
                      <a:pt x="1417" y="537"/>
                      <a:pt x="1417" y="525"/>
                    </a:cubicBezTo>
                    <a:lnTo>
                      <a:pt x="1226" y="44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17"/>
              <p:cNvSpPr/>
              <p:nvPr/>
            </p:nvSpPr>
            <p:spPr>
              <a:xfrm>
                <a:off x="-5209517" y="3480012"/>
                <a:ext cx="122679" cy="21311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263" extrusionOk="0">
                    <a:moveTo>
                      <a:pt x="1" y="1"/>
                    </a:moveTo>
                    <a:lnTo>
                      <a:pt x="13" y="263"/>
                    </a:lnTo>
                    <a:cubicBezTo>
                      <a:pt x="37" y="263"/>
                      <a:pt x="61" y="239"/>
                      <a:pt x="72" y="227"/>
                    </a:cubicBezTo>
                    <a:lnTo>
                      <a:pt x="1513" y="227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17"/>
              <p:cNvSpPr/>
              <p:nvPr/>
            </p:nvSpPr>
            <p:spPr>
              <a:xfrm>
                <a:off x="-5201739" y="3685504"/>
                <a:ext cx="114901" cy="1284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585" extrusionOk="0">
                    <a:moveTo>
                      <a:pt x="1131" y="1"/>
                    </a:moveTo>
                    <a:cubicBezTo>
                      <a:pt x="1036" y="215"/>
                      <a:pt x="917" y="441"/>
                      <a:pt x="822" y="584"/>
                    </a:cubicBezTo>
                    <a:cubicBezTo>
                      <a:pt x="667" y="501"/>
                      <a:pt x="512" y="429"/>
                      <a:pt x="369" y="358"/>
                    </a:cubicBezTo>
                    <a:lnTo>
                      <a:pt x="238" y="560"/>
                    </a:lnTo>
                    <a:cubicBezTo>
                      <a:pt x="381" y="620"/>
                      <a:pt x="548" y="703"/>
                      <a:pt x="691" y="786"/>
                    </a:cubicBezTo>
                    <a:cubicBezTo>
                      <a:pt x="512" y="1025"/>
                      <a:pt x="262" y="1263"/>
                      <a:pt x="0" y="1417"/>
                    </a:cubicBezTo>
                    <a:cubicBezTo>
                      <a:pt x="60" y="1453"/>
                      <a:pt x="143" y="1537"/>
                      <a:pt x="191" y="1584"/>
                    </a:cubicBezTo>
                    <a:cubicBezTo>
                      <a:pt x="465" y="1406"/>
                      <a:pt x="715" y="1156"/>
                      <a:pt x="893" y="905"/>
                    </a:cubicBezTo>
                    <a:cubicBezTo>
                      <a:pt x="1024" y="1001"/>
                      <a:pt x="1143" y="1096"/>
                      <a:pt x="1227" y="1167"/>
                    </a:cubicBezTo>
                    <a:lnTo>
                      <a:pt x="1381" y="953"/>
                    </a:lnTo>
                    <a:cubicBezTo>
                      <a:pt x="1274" y="870"/>
                      <a:pt x="1131" y="775"/>
                      <a:pt x="1036" y="715"/>
                    </a:cubicBezTo>
                    <a:cubicBezTo>
                      <a:pt x="1143" y="536"/>
                      <a:pt x="1262" y="322"/>
                      <a:pt x="1346" y="143"/>
                    </a:cubicBezTo>
                    <a:cubicBezTo>
                      <a:pt x="1381" y="143"/>
                      <a:pt x="1405" y="132"/>
                      <a:pt x="1417" y="120"/>
                    </a:cubicBezTo>
                    <a:lnTo>
                      <a:pt x="113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17"/>
              <p:cNvSpPr/>
              <p:nvPr/>
            </p:nvSpPr>
            <p:spPr>
              <a:xfrm>
                <a:off x="-5196958" y="3963356"/>
                <a:ext cx="120735" cy="118790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66" extrusionOk="0">
                    <a:moveTo>
                      <a:pt x="108" y="1"/>
                    </a:moveTo>
                    <a:lnTo>
                      <a:pt x="1" y="203"/>
                    </a:lnTo>
                    <a:cubicBezTo>
                      <a:pt x="167" y="263"/>
                      <a:pt x="382" y="358"/>
                      <a:pt x="513" y="453"/>
                    </a:cubicBezTo>
                    <a:lnTo>
                      <a:pt x="632" y="239"/>
                    </a:lnTo>
                    <a:cubicBezTo>
                      <a:pt x="501" y="155"/>
                      <a:pt x="287" y="60"/>
                      <a:pt x="108" y="1"/>
                    </a:cubicBezTo>
                    <a:close/>
                    <a:moveTo>
                      <a:pt x="1287" y="191"/>
                    </a:moveTo>
                    <a:cubicBezTo>
                      <a:pt x="1072" y="691"/>
                      <a:pt x="656" y="1036"/>
                      <a:pt x="48" y="1227"/>
                    </a:cubicBezTo>
                    <a:lnTo>
                      <a:pt x="203" y="1465"/>
                    </a:lnTo>
                    <a:cubicBezTo>
                      <a:pt x="227" y="1453"/>
                      <a:pt x="239" y="1429"/>
                      <a:pt x="239" y="1417"/>
                    </a:cubicBezTo>
                    <a:cubicBezTo>
                      <a:pt x="834" y="1203"/>
                      <a:pt x="1275" y="822"/>
                      <a:pt x="1489" y="322"/>
                    </a:cubicBezTo>
                    <a:cubicBezTo>
                      <a:pt x="1430" y="286"/>
                      <a:pt x="1346" y="239"/>
                      <a:pt x="1287" y="1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17"/>
              <p:cNvSpPr/>
              <p:nvPr/>
            </p:nvSpPr>
            <p:spPr>
              <a:xfrm>
                <a:off x="-5250032" y="3330511"/>
                <a:ext cx="245197" cy="11587"/>
              </a:xfrm>
              <a:custGeom>
                <a:avLst/>
                <a:gdLst/>
                <a:ahLst/>
                <a:cxnLst/>
                <a:rect l="l" t="t" r="r" b="b"/>
                <a:pathLst>
                  <a:path w="3026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3025" y="143"/>
                    </a:lnTo>
                    <a:lnTo>
                      <a:pt x="30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17"/>
              <p:cNvSpPr/>
              <p:nvPr/>
            </p:nvSpPr>
            <p:spPr>
              <a:xfrm>
                <a:off x="-5254813" y="3603502"/>
                <a:ext cx="265373" cy="12641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156" extrusionOk="0">
                    <a:moveTo>
                      <a:pt x="0" y="1"/>
                    </a:moveTo>
                    <a:lnTo>
                      <a:pt x="0" y="155"/>
                    </a:lnTo>
                    <a:lnTo>
                      <a:pt x="3275" y="155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17"/>
              <p:cNvSpPr/>
              <p:nvPr/>
            </p:nvSpPr>
            <p:spPr>
              <a:xfrm>
                <a:off x="-5258703" y="3872683"/>
                <a:ext cx="221050" cy="12641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56" extrusionOk="0">
                    <a:moveTo>
                      <a:pt x="1" y="0"/>
                    </a:moveTo>
                    <a:lnTo>
                      <a:pt x="1" y="155"/>
                    </a:lnTo>
                    <a:lnTo>
                      <a:pt x="2727" y="155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17"/>
              <p:cNvSpPr/>
              <p:nvPr/>
            </p:nvSpPr>
            <p:spPr>
              <a:xfrm>
                <a:off x="-5254813" y="4134167"/>
                <a:ext cx="238390" cy="12560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155" extrusionOk="0">
                    <a:moveTo>
                      <a:pt x="0" y="0"/>
                    </a:moveTo>
                    <a:lnTo>
                      <a:pt x="0" y="155"/>
                    </a:lnTo>
                    <a:lnTo>
                      <a:pt x="2941" y="155"/>
                    </a:lnTo>
                    <a:lnTo>
                      <a:pt x="294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17"/>
              <p:cNvSpPr/>
              <p:nvPr/>
            </p:nvSpPr>
            <p:spPr>
              <a:xfrm>
                <a:off x="-6299695" y="3063275"/>
                <a:ext cx="18475" cy="1160674"/>
              </a:xfrm>
              <a:custGeom>
                <a:avLst/>
                <a:gdLst/>
                <a:ahLst/>
                <a:cxnLst/>
                <a:rect l="l" t="t" r="r" b="b"/>
                <a:pathLst>
                  <a:path w="228" h="14324" extrusionOk="0">
                    <a:moveTo>
                      <a:pt x="1" y="0"/>
                    </a:moveTo>
                    <a:lnTo>
                      <a:pt x="1" y="14323"/>
                    </a:lnTo>
                    <a:lnTo>
                      <a:pt x="227" y="14323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17"/>
              <p:cNvSpPr/>
              <p:nvPr/>
            </p:nvSpPr>
            <p:spPr>
              <a:xfrm>
                <a:off x="-6410625" y="3131745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0"/>
                    </a:moveTo>
                    <a:cubicBezTo>
                      <a:pt x="406" y="215"/>
                      <a:pt x="1" y="762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2"/>
                      <a:pt x="2620" y="215"/>
                      <a:pt x="20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17"/>
              <p:cNvSpPr/>
              <p:nvPr/>
            </p:nvSpPr>
            <p:spPr>
              <a:xfrm>
                <a:off x="-6338265" y="3121130"/>
                <a:ext cx="96588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17"/>
              <p:cNvSpPr/>
              <p:nvPr/>
            </p:nvSpPr>
            <p:spPr>
              <a:xfrm>
                <a:off x="-6353661" y="3347852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4" name="Google Shape;6614;p17"/>
              <p:cNvSpPr/>
              <p:nvPr/>
            </p:nvSpPr>
            <p:spPr>
              <a:xfrm>
                <a:off x="-6410625" y="3398009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17"/>
              <p:cNvSpPr/>
              <p:nvPr/>
            </p:nvSpPr>
            <p:spPr>
              <a:xfrm>
                <a:off x="-6338265" y="3388367"/>
                <a:ext cx="96588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0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17"/>
              <p:cNvSpPr/>
              <p:nvPr/>
            </p:nvSpPr>
            <p:spPr>
              <a:xfrm>
                <a:off x="-6353661" y="3615089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17"/>
              <p:cNvSpPr/>
              <p:nvPr/>
            </p:nvSpPr>
            <p:spPr>
              <a:xfrm>
                <a:off x="-6410625" y="3665246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17"/>
              <p:cNvSpPr/>
              <p:nvPr/>
            </p:nvSpPr>
            <p:spPr>
              <a:xfrm>
                <a:off x="-6338265" y="3654631"/>
                <a:ext cx="96588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17"/>
              <p:cNvSpPr/>
              <p:nvPr/>
            </p:nvSpPr>
            <p:spPr>
              <a:xfrm>
                <a:off x="-6353661" y="3881353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17"/>
              <p:cNvSpPr/>
              <p:nvPr/>
            </p:nvSpPr>
            <p:spPr>
              <a:xfrm>
                <a:off x="-6410625" y="3931511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17"/>
              <p:cNvSpPr/>
              <p:nvPr/>
            </p:nvSpPr>
            <p:spPr>
              <a:xfrm>
                <a:off x="-6338265" y="3921868"/>
                <a:ext cx="96588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1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17"/>
              <p:cNvSpPr/>
              <p:nvPr/>
            </p:nvSpPr>
            <p:spPr>
              <a:xfrm>
                <a:off x="-6353661" y="4148590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17"/>
              <p:cNvSpPr/>
              <p:nvPr/>
            </p:nvSpPr>
            <p:spPr>
              <a:xfrm>
                <a:off x="-6342074" y="3179958"/>
                <a:ext cx="112956" cy="12259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13" extrusionOk="0">
                    <a:moveTo>
                      <a:pt x="167" y="1"/>
                    </a:moveTo>
                    <a:lnTo>
                      <a:pt x="167" y="203"/>
                    </a:lnTo>
                    <a:lnTo>
                      <a:pt x="1191" y="203"/>
                    </a:lnTo>
                    <a:lnTo>
                      <a:pt x="1191" y="1"/>
                    </a:lnTo>
                    <a:close/>
                    <a:moveTo>
                      <a:pt x="1203" y="441"/>
                    </a:moveTo>
                    <a:lnTo>
                      <a:pt x="1179" y="453"/>
                    </a:lnTo>
                    <a:lnTo>
                      <a:pt x="0" y="453"/>
                    </a:lnTo>
                    <a:lnTo>
                      <a:pt x="0" y="667"/>
                    </a:lnTo>
                    <a:lnTo>
                      <a:pt x="1072" y="667"/>
                    </a:lnTo>
                    <a:cubicBezTo>
                      <a:pt x="988" y="977"/>
                      <a:pt x="691" y="1227"/>
                      <a:pt x="250" y="1334"/>
                    </a:cubicBezTo>
                    <a:cubicBezTo>
                      <a:pt x="298" y="1382"/>
                      <a:pt x="357" y="1453"/>
                      <a:pt x="381" y="1513"/>
                    </a:cubicBezTo>
                    <a:cubicBezTo>
                      <a:pt x="917" y="1358"/>
                      <a:pt x="1191" y="1096"/>
                      <a:pt x="1357" y="548"/>
                    </a:cubicBezTo>
                    <a:cubicBezTo>
                      <a:pt x="1369" y="548"/>
                      <a:pt x="1381" y="537"/>
                      <a:pt x="1393" y="525"/>
                    </a:cubicBezTo>
                    <a:lnTo>
                      <a:pt x="1203" y="44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17"/>
              <p:cNvSpPr/>
              <p:nvPr/>
            </p:nvSpPr>
            <p:spPr>
              <a:xfrm>
                <a:off x="-6352689" y="3508940"/>
                <a:ext cx="120654" cy="21311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263" extrusionOk="0">
                    <a:moveTo>
                      <a:pt x="0" y="1"/>
                    </a:moveTo>
                    <a:lnTo>
                      <a:pt x="12" y="263"/>
                    </a:lnTo>
                    <a:cubicBezTo>
                      <a:pt x="36" y="251"/>
                      <a:pt x="60" y="239"/>
                      <a:pt x="72" y="227"/>
                    </a:cubicBezTo>
                    <a:lnTo>
                      <a:pt x="1488" y="227"/>
                    </a:lnTo>
                    <a:lnTo>
                      <a:pt x="148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17"/>
              <p:cNvSpPr/>
              <p:nvPr/>
            </p:nvSpPr>
            <p:spPr>
              <a:xfrm>
                <a:off x="-6344991" y="3711596"/>
                <a:ext cx="112956" cy="127379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72" extrusionOk="0">
                    <a:moveTo>
                      <a:pt x="1120" y="0"/>
                    </a:moveTo>
                    <a:cubicBezTo>
                      <a:pt x="1024" y="214"/>
                      <a:pt x="905" y="441"/>
                      <a:pt x="822" y="583"/>
                    </a:cubicBezTo>
                    <a:cubicBezTo>
                      <a:pt x="667" y="500"/>
                      <a:pt x="512" y="417"/>
                      <a:pt x="369" y="357"/>
                    </a:cubicBezTo>
                    <a:lnTo>
                      <a:pt x="238" y="548"/>
                    </a:lnTo>
                    <a:cubicBezTo>
                      <a:pt x="381" y="619"/>
                      <a:pt x="536" y="691"/>
                      <a:pt x="691" y="786"/>
                    </a:cubicBezTo>
                    <a:cubicBezTo>
                      <a:pt x="512" y="1012"/>
                      <a:pt x="262" y="1250"/>
                      <a:pt x="0" y="1405"/>
                    </a:cubicBezTo>
                    <a:cubicBezTo>
                      <a:pt x="60" y="1441"/>
                      <a:pt x="155" y="1524"/>
                      <a:pt x="191" y="1572"/>
                    </a:cubicBezTo>
                    <a:cubicBezTo>
                      <a:pt x="453" y="1393"/>
                      <a:pt x="703" y="1143"/>
                      <a:pt x="881" y="905"/>
                    </a:cubicBezTo>
                    <a:cubicBezTo>
                      <a:pt x="1012" y="988"/>
                      <a:pt x="1131" y="1084"/>
                      <a:pt x="1215" y="1155"/>
                    </a:cubicBezTo>
                    <a:lnTo>
                      <a:pt x="1358" y="941"/>
                    </a:lnTo>
                    <a:cubicBezTo>
                      <a:pt x="1262" y="857"/>
                      <a:pt x="1120" y="762"/>
                      <a:pt x="1024" y="703"/>
                    </a:cubicBezTo>
                    <a:cubicBezTo>
                      <a:pt x="1131" y="536"/>
                      <a:pt x="1250" y="322"/>
                      <a:pt x="1334" y="143"/>
                    </a:cubicBezTo>
                    <a:cubicBezTo>
                      <a:pt x="1370" y="143"/>
                      <a:pt x="1393" y="131"/>
                      <a:pt x="1393" y="119"/>
                    </a:cubicBezTo>
                    <a:lnTo>
                      <a:pt x="112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17"/>
              <p:cNvSpPr/>
              <p:nvPr/>
            </p:nvSpPr>
            <p:spPr>
              <a:xfrm>
                <a:off x="-6340210" y="3986530"/>
                <a:ext cx="119762" cy="115873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430" extrusionOk="0">
                    <a:moveTo>
                      <a:pt x="108" y="0"/>
                    </a:moveTo>
                    <a:lnTo>
                      <a:pt x="1" y="191"/>
                    </a:lnTo>
                    <a:cubicBezTo>
                      <a:pt x="168" y="250"/>
                      <a:pt x="382" y="346"/>
                      <a:pt x="513" y="441"/>
                    </a:cubicBezTo>
                    <a:lnTo>
                      <a:pt x="632" y="238"/>
                    </a:lnTo>
                    <a:cubicBezTo>
                      <a:pt x="501" y="143"/>
                      <a:pt x="287" y="48"/>
                      <a:pt x="108" y="0"/>
                    </a:cubicBezTo>
                    <a:close/>
                    <a:moveTo>
                      <a:pt x="1263" y="179"/>
                    </a:moveTo>
                    <a:cubicBezTo>
                      <a:pt x="1061" y="667"/>
                      <a:pt x="644" y="1024"/>
                      <a:pt x="48" y="1203"/>
                    </a:cubicBezTo>
                    <a:lnTo>
                      <a:pt x="203" y="1429"/>
                    </a:lnTo>
                    <a:cubicBezTo>
                      <a:pt x="227" y="1429"/>
                      <a:pt x="239" y="1405"/>
                      <a:pt x="239" y="1393"/>
                    </a:cubicBezTo>
                    <a:cubicBezTo>
                      <a:pt x="834" y="1179"/>
                      <a:pt x="1251" y="798"/>
                      <a:pt x="1477" y="310"/>
                    </a:cubicBezTo>
                    <a:cubicBezTo>
                      <a:pt x="1406" y="274"/>
                      <a:pt x="1334" y="238"/>
                      <a:pt x="1263" y="17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7" name="Google Shape;6627;p17"/>
              <p:cNvSpPr/>
              <p:nvPr/>
            </p:nvSpPr>
            <p:spPr>
              <a:xfrm>
                <a:off x="-3777798" y="1060375"/>
                <a:ext cx="3043001" cy="1240812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5313" extrusionOk="0">
                    <a:moveTo>
                      <a:pt x="1" y="1"/>
                    </a:moveTo>
                    <a:lnTo>
                      <a:pt x="1" y="15312"/>
                    </a:lnTo>
                    <a:lnTo>
                      <a:pt x="37553" y="15312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8" name="Google Shape;6628;p17"/>
              <p:cNvSpPr/>
              <p:nvPr/>
            </p:nvSpPr>
            <p:spPr>
              <a:xfrm>
                <a:off x="-3777798" y="1133707"/>
                <a:ext cx="3043001" cy="29146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3597" extrusionOk="0">
                    <a:moveTo>
                      <a:pt x="1" y="1"/>
                    </a:moveTo>
                    <a:lnTo>
                      <a:pt x="1" y="3596"/>
                    </a:lnTo>
                    <a:lnTo>
                      <a:pt x="37553" y="3596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17"/>
              <p:cNvSpPr/>
              <p:nvPr/>
            </p:nvSpPr>
            <p:spPr>
              <a:xfrm>
                <a:off x="-3777798" y="2152497"/>
                <a:ext cx="3043001" cy="148690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835" extrusionOk="0">
                    <a:moveTo>
                      <a:pt x="1" y="1"/>
                    </a:moveTo>
                    <a:lnTo>
                      <a:pt x="1" y="1834"/>
                    </a:lnTo>
                    <a:lnTo>
                      <a:pt x="37553" y="1834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17"/>
              <p:cNvSpPr/>
              <p:nvPr/>
            </p:nvSpPr>
            <p:spPr>
              <a:xfrm>
                <a:off x="-3635024" y="1455963"/>
                <a:ext cx="1064248" cy="615585"/>
              </a:xfrm>
              <a:custGeom>
                <a:avLst/>
                <a:gdLst/>
                <a:ahLst/>
                <a:cxnLst/>
                <a:rect l="l" t="t" r="r" b="b"/>
                <a:pathLst>
                  <a:path w="13134" h="7597" extrusionOk="0">
                    <a:moveTo>
                      <a:pt x="1" y="0"/>
                    </a:moveTo>
                    <a:lnTo>
                      <a:pt x="1" y="7596"/>
                    </a:lnTo>
                    <a:lnTo>
                      <a:pt x="13134" y="7596"/>
                    </a:lnTo>
                    <a:lnTo>
                      <a:pt x="1313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17"/>
              <p:cNvSpPr/>
              <p:nvPr/>
            </p:nvSpPr>
            <p:spPr>
              <a:xfrm>
                <a:off x="-3594428" y="1493561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17"/>
              <p:cNvSpPr/>
              <p:nvPr/>
            </p:nvSpPr>
            <p:spPr>
              <a:xfrm>
                <a:off x="-3253939" y="1493561"/>
                <a:ext cx="302080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17"/>
              <p:cNvSpPr/>
              <p:nvPr/>
            </p:nvSpPr>
            <p:spPr>
              <a:xfrm>
                <a:off x="-2913370" y="1493561"/>
                <a:ext cx="302080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17"/>
              <p:cNvSpPr/>
              <p:nvPr/>
            </p:nvSpPr>
            <p:spPr>
              <a:xfrm>
                <a:off x="-3594428" y="1493561"/>
                <a:ext cx="301999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966" extrusionOk="0">
                    <a:moveTo>
                      <a:pt x="0" y="1"/>
                    </a:moveTo>
                    <a:lnTo>
                      <a:pt x="0" y="965"/>
                    </a:lnTo>
                    <a:lnTo>
                      <a:pt x="3727" y="965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17"/>
              <p:cNvSpPr/>
              <p:nvPr/>
            </p:nvSpPr>
            <p:spPr>
              <a:xfrm>
                <a:off x="-3253939" y="1493561"/>
                <a:ext cx="302080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17"/>
              <p:cNvSpPr/>
              <p:nvPr/>
            </p:nvSpPr>
            <p:spPr>
              <a:xfrm>
                <a:off x="-2913370" y="1493561"/>
                <a:ext cx="302080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17"/>
              <p:cNvSpPr/>
              <p:nvPr/>
            </p:nvSpPr>
            <p:spPr>
              <a:xfrm>
                <a:off x="-3594428" y="1780083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17"/>
              <p:cNvSpPr/>
              <p:nvPr/>
            </p:nvSpPr>
            <p:spPr>
              <a:xfrm>
                <a:off x="-3253939" y="1780083"/>
                <a:ext cx="302080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9" name="Google Shape;6639;p17"/>
              <p:cNvSpPr/>
              <p:nvPr/>
            </p:nvSpPr>
            <p:spPr>
              <a:xfrm>
                <a:off x="-2913370" y="1780083"/>
                <a:ext cx="302080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0" name="Google Shape;6640;p17"/>
              <p:cNvSpPr/>
              <p:nvPr/>
            </p:nvSpPr>
            <p:spPr>
              <a:xfrm>
                <a:off x="-1949519" y="1455963"/>
                <a:ext cx="1063195" cy="61558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597" extrusionOk="0">
                    <a:moveTo>
                      <a:pt x="0" y="0"/>
                    </a:moveTo>
                    <a:lnTo>
                      <a:pt x="0" y="7596"/>
                    </a:lnTo>
                    <a:lnTo>
                      <a:pt x="13121" y="7596"/>
                    </a:lnTo>
                    <a:lnTo>
                      <a:pt x="1312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17"/>
              <p:cNvSpPr/>
              <p:nvPr/>
            </p:nvSpPr>
            <p:spPr>
              <a:xfrm>
                <a:off x="-1909976" y="1493561"/>
                <a:ext cx="302971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17"/>
              <p:cNvSpPr/>
              <p:nvPr/>
            </p:nvSpPr>
            <p:spPr>
              <a:xfrm>
                <a:off x="-1568434" y="1493561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3" name="Google Shape;6643;p17"/>
              <p:cNvSpPr/>
              <p:nvPr/>
            </p:nvSpPr>
            <p:spPr>
              <a:xfrm>
                <a:off x="-1227865" y="1493561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4" name="Google Shape;6644;p17"/>
              <p:cNvSpPr/>
              <p:nvPr/>
            </p:nvSpPr>
            <p:spPr>
              <a:xfrm>
                <a:off x="-1909976" y="1493561"/>
                <a:ext cx="302971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39" y="1013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5" name="Google Shape;6645;p17"/>
              <p:cNvSpPr/>
              <p:nvPr/>
            </p:nvSpPr>
            <p:spPr>
              <a:xfrm>
                <a:off x="-1568434" y="1493561"/>
                <a:ext cx="301999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6" name="Google Shape;6646;p17"/>
              <p:cNvSpPr/>
              <p:nvPr/>
            </p:nvSpPr>
            <p:spPr>
              <a:xfrm>
                <a:off x="-1227865" y="1493561"/>
                <a:ext cx="301999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7" name="Google Shape;6647;p17"/>
              <p:cNvSpPr/>
              <p:nvPr/>
            </p:nvSpPr>
            <p:spPr>
              <a:xfrm>
                <a:off x="-1909976" y="1780083"/>
                <a:ext cx="302971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17"/>
              <p:cNvSpPr/>
              <p:nvPr/>
            </p:nvSpPr>
            <p:spPr>
              <a:xfrm>
                <a:off x="-1568434" y="1780083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17"/>
              <p:cNvSpPr/>
              <p:nvPr/>
            </p:nvSpPr>
            <p:spPr>
              <a:xfrm>
                <a:off x="-1227865" y="1780083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17"/>
              <p:cNvSpPr/>
              <p:nvPr/>
            </p:nvSpPr>
            <p:spPr>
              <a:xfrm>
                <a:off x="-3740119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17"/>
              <p:cNvSpPr/>
              <p:nvPr/>
            </p:nvSpPr>
            <p:spPr>
              <a:xfrm>
                <a:off x="-3563555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17"/>
              <p:cNvSpPr/>
              <p:nvPr/>
            </p:nvSpPr>
            <p:spPr>
              <a:xfrm>
                <a:off x="-3387072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17"/>
              <p:cNvSpPr/>
              <p:nvPr/>
            </p:nvSpPr>
            <p:spPr>
              <a:xfrm>
                <a:off x="-3211480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17"/>
              <p:cNvSpPr/>
              <p:nvPr/>
            </p:nvSpPr>
            <p:spPr>
              <a:xfrm>
                <a:off x="-3034915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17"/>
              <p:cNvSpPr/>
              <p:nvPr/>
            </p:nvSpPr>
            <p:spPr>
              <a:xfrm>
                <a:off x="-2858351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17"/>
              <p:cNvSpPr/>
              <p:nvPr/>
            </p:nvSpPr>
            <p:spPr>
              <a:xfrm>
                <a:off x="-2682759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7" name="Google Shape;6657;p17"/>
              <p:cNvSpPr/>
              <p:nvPr/>
            </p:nvSpPr>
            <p:spPr>
              <a:xfrm>
                <a:off x="-2506195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17"/>
              <p:cNvSpPr/>
              <p:nvPr/>
            </p:nvSpPr>
            <p:spPr>
              <a:xfrm>
                <a:off x="-2329630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17"/>
              <p:cNvSpPr/>
              <p:nvPr/>
            </p:nvSpPr>
            <p:spPr>
              <a:xfrm>
                <a:off x="-2154038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17"/>
              <p:cNvSpPr/>
              <p:nvPr/>
            </p:nvSpPr>
            <p:spPr>
              <a:xfrm>
                <a:off x="-1977555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17"/>
              <p:cNvSpPr/>
              <p:nvPr/>
            </p:nvSpPr>
            <p:spPr>
              <a:xfrm>
                <a:off x="-1800991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2" name="Google Shape;6662;p17"/>
              <p:cNvSpPr/>
              <p:nvPr/>
            </p:nvSpPr>
            <p:spPr>
              <a:xfrm>
                <a:off x="-1625399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3" name="Google Shape;6663;p17"/>
              <p:cNvSpPr/>
              <p:nvPr/>
            </p:nvSpPr>
            <p:spPr>
              <a:xfrm>
                <a:off x="-1448834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17"/>
              <p:cNvSpPr/>
              <p:nvPr/>
            </p:nvSpPr>
            <p:spPr>
              <a:xfrm>
                <a:off x="-1272270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5" name="Google Shape;6665;p17"/>
              <p:cNvSpPr/>
              <p:nvPr/>
            </p:nvSpPr>
            <p:spPr>
              <a:xfrm>
                <a:off x="-1096678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6" name="Google Shape;6666;p17"/>
              <p:cNvSpPr/>
              <p:nvPr/>
            </p:nvSpPr>
            <p:spPr>
              <a:xfrm>
                <a:off x="-920113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7" name="Google Shape;6667;p17"/>
              <p:cNvSpPr/>
              <p:nvPr/>
            </p:nvSpPr>
            <p:spPr>
              <a:xfrm>
                <a:off x="-3971703" y="454514"/>
                <a:ext cx="3430810" cy="731377"/>
              </a:xfrm>
              <a:custGeom>
                <a:avLst/>
                <a:gdLst/>
                <a:ahLst/>
                <a:cxnLst/>
                <a:rect l="l" t="t" r="r" b="b"/>
                <a:pathLst>
                  <a:path w="42340" h="9026" extrusionOk="0">
                    <a:moveTo>
                      <a:pt x="5680" y="1"/>
                    </a:moveTo>
                    <a:lnTo>
                      <a:pt x="5085" y="882"/>
                    </a:lnTo>
                    <a:lnTo>
                      <a:pt x="4906" y="1144"/>
                    </a:lnTo>
                    <a:lnTo>
                      <a:pt x="4442" y="1846"/>
                    </a:lnTo>
                    <a:lnTo>
                      <a:pt x="4251" y="2132"/>
                    </a:lnTo>
                    <a:lnTo>
                      <a:pt x="3549" y="3192"/>
                    </a:lnTo>
                    <a:lnTo>
                      <a:pt x="2775" y="4346"/>
                    </a:lnTo>
                    <a:lnTo>
                      <a:pt x="1941" y="5608"/>
                    </a:lnTo>
                    <a:lnTo>
                      <a:pt x="1013" y="6990"/>
                    </a:lnTo>
                    <a:lnTo>
                      <a:pt x="1" y="8502"/>
                    </a:lnTo>
                    <a:lnTo>
                      <a:pt x="60" y="8502"/>
                    </a:lnTo>
                    <a:cubicBezTo>
                      <a:pt x="13" y="8811"/>
                      <a:pt x="310" y="9026"/>
                      <a:pt x="846" y="9026"/>
                    </a:cubicBezTo>
                    <a:cubicBezTo>
                      <a:pt x="1310" y="9026"/>
                      <a:pt x="1822" y="8847"/>
                      <a:pt x="2168" y="8597"/>
                    </a:cubicBezTo>
                    <a:cubicBezTo>
                      <a:pt x="2203" y="8847"/>
                      <a:pt x="2501" y="9026"/>
                      <a:pt x="2977" y="9026"/>
                    </a:cubicBezTo>
                    <a:cubicBezTo>
                      <a:pt x="3454" y="9026"/>
                      <a:pt x="3954" y="8847"/>
                      <a:pt x="4275" y="8597"/>
                    </a:cubicBezTo>
                    <a:cubicBezTo>
                      <a:pt x="4335" y="8847"/>
                      <a:pt x="4644" y="9026"/>
                      <a:pt x="5120" y="9026"/>
                    </a:cubicBezTo>
                    <a:cubicBezTo>
                      <a:pt x="5585" y="9026"/>
                      <a:pt x="6073" y="8847"/>
                      <a:pt x="6382" y="8597"/>
                    </a:cubicBezTo>
                    <a:cubicBezTo>
                      <a:pt x="6454" y="8847"/>
                      <a:pt x="6775" y="9026"/>
                      <a:pt x="7252" y="9026"/>
                    </a:cubicBezTo>
                    <a:cubicBezTo>
                      <a:pt x="7728" y="9026"/>
                      <a:pt x="8204" y="8847"/>
                      <a:pt x="8490" y="8597"/>
                    </a:cubicBezTo>
                    <a:cubicBezTo>
                      <a:pt x="8585" y="8847"/>
                      <a:pt x="8918" y="9026"/>
                      <a:pt x="9395" y="9026"/>
                    </a:cubicBezTo>
                    <a:cubicBezTo>
                      <a:pt x="9859" y="9026"/>
                      <a:pt x="10323" y="8847"/>
                      <a:pt x="10597" y="8597"/>
                    </a:cubicBezTo>
                    <a:cubicBezTo>
                      <a:pt x="10704" y="8847"/>
                      <a:pt x="11050" y="9026"/>
                      <a:pt x="11526" y="9026"/>
                    </a:cubicBezTo>
                    <a:cubicBezTo>
                      <a:pt x="12002" y="9026"/>
                      <a:pt x="12455" y="8847"/>
                      <a:pt x="12705" y="8597"/>
                    </a:cubicBezTo>
                    <a:cubicBezTo>
                      <a:pt x="12836" y="8847"/>
                      <a:pt x="13193" y="9026"/>
                      <a:pt x="13669" y="9026"/>
                    </a:cubicBezTo>
                    <a:cubicBezTo>
                      <a:pt x="14133" y="9026"/>
                      <a:pt x="14574" y="8847"/>
                      <a:pt x="14812" y="8597"/>
                    </a:cubicBezTo>
                    <a:cubicBezTo>
                      <a:pt x="14955" y="8847"/>
                      <a:pt x="15324" y="9026"/>
                      <a:pt x="15800" y="9026"/>
                    </a:cubicBezTo>
                    <a:cubicBezTo>
                      <a:pt x="16277" y="9026"/>
                      <a:pt x="16705" y="8847"/>
                      <a:pt x="16931" y="8597"/>
                    </a:cubicBezTo>
                    <a:cubicBezTo>
                      <a:pt x="17086" y="8847"/>
                      <a:pt x="17467" y="9026"/>
                      <a:pt x="17943" y="9026"/>
                    </a:cubicBezTo>
                    <a:cubicBezTo>
                      <a:pt x="18408" y="9026"/>
                      <a:pt x="18824" y="8847"/>
                      <a:pt x="19039" y="8597"/>
                    </a:cubicBezTo>
                    <a:cubicBezTo>
                      <a:pt x="19205" y="8847"/>
                      <a:pt x="19598" y="9026"/>
                      <a:pt x="20075" y="9026"/>
                    </a:cubicBezTo>
                    <a:cubicBezTo>
                      <a:pt x="20551" y="9026"/>
                      <a:pt x="20956" y="8847"/>
                      <a:pt x="21146" y="8597"/>
                    </a:cubicBezTo>
                    <a:cubicBezTo>
                      <a:pt x="21337" y="8847"/>
                      <a:pt x="21742" y="9026"/>
                      <a:pt x="22218" y="9026"/>
                    </a:cubicBezTo>
                    <a:cubicBezTo>
                      <a:pt x="22682" y="9026"/>
                      <a:pt x="23087" y="8847"/>
                      <a:pt x="23254" y="8597"/>
                    </a:cubicBezTo>
                    <a:cubicBezTo>
                      <a:pt x="23456" y="8847"/>
                      <a:pt x="23873" y="9026"/>
                      <a:pt x="24349" y="9026"/>
                    </a:cubicBezTo>
                    <a:cubicBezTo>
                      <a:pt x="24825" y="9026"/>
                      <a:pt x="25206" y="8847"/>
                      <a:pt x="25361" y="8597"/>
                    </a:cubicBezTo>
                    <a:cubicBezTo>
                      <a:pt x="25587" y="8847"/>
                      <a:pt x="26016" y="9026"/>
                      <a:pt x="26492" y="9026"/>
                    </a:cubicBezTo>
                    <a:cubicBezTo>
                      <a:pt x="26956" y="9026"/>
                      <a:pt x="27337" y="8847"/>
                      <a:pt x="27468" y="8597"/>
                    </a:cubicBezTo>
                    <a:cubicBezTo>
                      <a:pt x="27707" y="8847"/>
                      <a:pt x="28147" y="9026"/>
                      <a:pt x="28623" y="9026"/>
                    </a:cubicBezTo>
                    <a:cubicBezTo>
                      <a:pt x="29100" y="9026"/>
                      <a:pt x="29457" y="8847"/>
                      <a:pt x="29576" y="8597"/>
                    </a:cubicBezTo>
                    <a:cubicBezTo>
                      <a:pt x="29838" y="8847"/>
                      <a:pt x="30290" y="9026"/>
                      <a:pt x="30766" y="9026"/>
                    </a:cubicBezTo>
                    <a:cubicBezTo>
                      <a:pt x="31231" y="9026"/>
                      <a:pt x="31588" y="8847"/>
                      <a:pt x="31695" y="8597"/>
                    </a:cubicBezTo>
                    <a:cubicBezTo>
                      <a:pt x="31957" y="8847"/>
                      <a:pt x="32433" y="9026"/>
                      <a:pt x="32898" y="9026"/>
                    </a:cubicBezTo>
                    <a:cubicBezTo>
                      <a:pt x="33374" y="9026"/>
                      <a:pt x="33707" y="8847"/>
                      <a:pt x="33803" y="8597"/>
                    </a:cubicBezTo>
                    <a:cubicBezTo>
                      <a:pt x="34088" y="8847"/>
                      <a:pt x="34565" y="9026"/>
                      <a:pt x="35041" y="9026"/>
                    </a:cubicBezTo>
                    <a:cubicBezTo>
                      <a:pt x="35505" y="9026"/>
                      <a:pt x="35839" y="8847"/>
                      <a:pt x="35910" y="8597"/>
                    </a:cubicBezTo>
                    <a:cubicBezTo>
                      <a:pt x="36208" y="8847"/>
                      <a:pt x="36708" y="9026"/>
                      <a:pt x="37172" y="9026"/>
                    </a:cubicBezTo>
                    <a:cubicBezTo>
                      <a:pt x="37648" y="9026"/>
                      <a:pt x="37958" y="8847"/>
                      <a:pt x="38017" y="8597"/>
                    </a:cubicBezTo>
                    <a:cubicBezTo>
                      <a:pt x="38339" y="8847"/>
                      <a:pt x="38839" y="9026"/>
                      <a:pt x="39315" y="9026"/>
                    </a:cubicBezTo>
                    <a:cubicBezTo>
                      <a:pt x="39779" y="9026"/>
                      <a:pt x="40089" y="8847"/>
                      <a:pt x="40125" y="8597"/>
                    </a:cubicBezTo>
                    <a:cubicBezTo>
                      <a:pt x="40470" y="8847"/>
                      <a:pt x="40982" y="9026"/>
                      <a:pt x="41446" y="9026"/>
                    </a:cubicBezTo>
                    <a:cubicBezTo>
                      <a:pt x="41982" y="9026"/>
                      <a:pt x="42280" y="8811"/>
                      <a:pt x="42232" y="8502"/>
                    </a:cubicBezTo>
                    <a:lnTo>
                      <a:pt x="42339" y="8502"/>
                    </a:lnTo>
                    <a:lnTo>
                      <a:pt x="41315" y="6990"/>
                    </a:lnTo>
                    <a:lnTo>
                      <a:pt x="40399" y="5608"/>
                    </a:lnTo>
                    <a:lnTo>
                      <a:pt x="39565" y="4346"/>
                    </a:lnTo>
                    <a:lnTo>
                      <a:pt x="38791" y="3192"/>
                    </a:lnTo>
                    <a:lnTo>
                      <a:pt x="38077" y="2132"/>
                    </a:lnTo>
                    <a:lnTo>
                      <a:pt x="37886" y="1846"/>
                    </a:lnTo>
                    <a:lnTo>
                      <a:pt x="37434" y="1144"/>
                    </a:lnTo>
                    <a:lnTo>
                      <a:pt x="37255" y="882"/>
                    </a:lnTo>
                    <a:lnTo>
                      <a:pt x="3666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8" name="Google Shape;6668;p17"/>
              <p:cNvSpPr/>
              <p:nvPr/>
            </p:nvSpPr>
            <p:spPr>
              <a:xfrm>
                <a:off x="-3902260" y="1029503"/>
                <a:ext cx="3289008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40590" h="620" extrusionOk="0">
                    <a:moveTo>
                      <a:pt x="37" y="1"/>
                    </a:moveTo>
                    <a:lnTo>
                      <a:pt x="37" y="60"/>
                    </a:lnTo>
                    <a:lnTo>
                      <a:pt x="13" y="60"/>
                    </a:lnTo>
                    <a:cubicBezTo>
                      <a:pt x="1" y="179"/>
                      <a:pt x="37" y="287"/>
                      <a:pt x="108" y="382"/>
                    </a:cubicBezTo>
                    <a:cubicBezTo>
                      <a:pt x="251" y="537"/>
                      <a:pt x="513" y="620"/>
                      <a:pt x="858" y="620"/>
                    </a:cubicBezTo>
                    <a:cubicBezTo>
                      <a:pt x="1263" y="620"/>
                      <a:pt x="1739" y="489"/>
                      <a:pt x="2073" y="275"/>
                    </a:cubicBezTo>
                    <a:cubicBezTo>
                      <a:pt x="2180" y="489"/>
                      <a:pt x="2477" y="620"/>
                      <a:pt x="2894" y="620"/>
                    </a:cubicBezTo>
                    <a:cubicBezTo>
                      <a:pt x="3311" y="620"/>
                      <a:pt x="3775" y="489"/>
                      <a:pt x="4097" y="275"/>
                    </a:cubicBezTo>
                    <a:cubicBezTo>
                      <a:pt x="4216" y="489"/>
                      <a:pt x="4525" y="620"/>
                      <a:pt x="4942" y="620"/>
                    </a:cubicBezTo>
                    <a:cubicBezTo>
                      <a:pt x="5359" y="620"/>
                      <a:pt x="5811" y="489"/>
                      <a:pt x="6121" y="275"/>
                    </a:cubicBezTo>
                    <a:cubicBezTo>
                      <a:pt x="6252" y="489"/>
                      <a:pt x="6573" y="620"/>
                      <a:pt x="6990" y="620"/>
                    </a:cubicBezTo>
                    <a:cubicBezTo>
                      <a:pt x="7407" y="620"/>
                      <a:pt x="7847" y="489"/>
                      <a:pt x="8145" y="275"/>
                    </a:cubicBezTo>
                    <a:cubicBezTo>
                      <a:pt x="8288" y="489"/>
                      <a:pt x="8621" y="620"/>
                      <a:pt x="9038" y="620"/>
                    </a:cubicBezTo>
                    <a:cubicBezTo>
                      <a:pt x="9455" y="620"/>
                      <a:pt x="9883" y="489"/>
                      <a:pt x="10169" y="275"/>
                    </a:cubicBezTo>
                    <a:cubicBezTo>
                      <a:pt x="10324" y="489"/>
                      <a:pt x="10657" y="620"/>
                      <a:pt x="11086" y="620"/>
                    </a:cubicBezTo>
                    <a:cubicBezTo>
                      <a:pt x="11502" y="620"/>
                      <a:pt x="11919" y="489"/>
                      <a:pt x="12193" y="263"/>
                    </a:cubicBezTo>
                    <a:cubicBezTo>
                      <a:pt x="12360" y="489"/>
                      <a:pt x="12705" y="620"/>
                      <a:pt x="13134" y="620"/>
                    </a:cubicBezTo>
                    <a:cubicBezTo>
                      <a:pt x="13550" y="620"/>
                      <a:pt x="13955" y="489"/>
                      <a:pt x="14217" y="263"/>
                    </a:cubicBezTo>
                    <a:cubicBezTo>
                      <a:pt x="14396" y="489"/>
                      <a:pt x="14753" y="620"/>
                      <a:pt x="15170" y="620"/>
                    </a:cubicBezTo>
                    <a:cubicBezTo>
                      <a:pt x="15586" y="620"/>
                      <a:pt x="16003" y="489"/>
                      <a:pt x="16241" y="263"/>
                    </a:cubicBezTo>
                    <a:cubicBezTo>
                      <a:pt x="16432" y="489"/>
                      <a:pt x="16801" y="620"/>
                      <a:pt x="17217" y="620"/>
                    </a:cubicBezTo>
                    <a:cubicBezTo>
                      <a:pt x="17646" y="620"/>
                      <a:pt x="18039" y="489"/>
                      <a:pt x="18265" y="263"/>
                    </a:cubicBezTo>
                    <a:cubicBezTo>
                      <a:pt x="18468" y="489"/>
                      <a:pt x="18849" y="620"/>
                      <a:pt x="19265" y="620"/>
                    </a:cubicBezTo>
                    <a:cubicBezTo>
                      <a:pt x="19694" y="620"/>
                      <a:pt x="20075" y="489"/>
                      <a:pt x="20289" y="263"/>
                    </a:cubicBezTo>
                    <a:cubicBezTo>
                      <a:pt x="20504" y="489"/>
                      <a:pt x="20885" y="620"/>
                      <a:pt x="21313" y="620"/>
                    </a:cubicBezTo>
                    <a:cubicBezTo>
                      <a:pt x="21730" y="620"/>
                      <a:pt x="22111" y="489"/>
                      <a:pt x="22313" y="263"/>
                    </a:cubicBezTo>
                    <a:cubicBezTo>
                      <a:pt x="22539" y="489"/>
                      <a:pt x="22932" y="620"/>
                      <a:pt x="23361" y="620"/>
                    </a:cubicBezTo>
                    <a:cubicBezTo>
                      <a:pt x="23778" y="620"/>
                      <a:pt x="24147" y="489"/>
                      <a:pt x="24337" y="263"/>
                    </a:cubicBezTo>
                    <a:cubicBezTo>
                      <a:pt x="24575" y="489"/>
                      <a:pt x="24992" y="620"/>
                      <a:pt x="25409" y="620"/>
                    </a:cubicBezTo>
                    <a:cubicBezTo>
                      <a:pt x="25826" y="620"/>
                      <a:pt x="26183" y="489"/>
                      <a:pt x="26361" y="263"/>
                    </a:cubicBezTo>
                    <a:cubicBezTo>
                      <a:pt x="26623" y="489"/>
                      <a:pt x="27028" y="620"/>
                      <a:pt x="27445" y="620"/>
                    </a:cubicBezTo>
                    <a:cubicBezTo>
                      <a:pt x="27873" y="620"/>
                      <a:pt x="28219" y="489"/>
                      <a:pt x="28385" y="263"/>
                    </a:cubicBezTo>
                    <a:cubicBezTo>
                      <a:pt x="28659" y="489"/>
                      <a:pt x="29076" y="620"/>
                      <a:pt x="29493" y="620"/>
                    </a:cubicBezTo>
                    <a:cubicBezTo>
                      <a:pt x="29909" y="620"/>
                      <a:pt x="30255" y="489"/>
                      <a:pt x="30410" y="275"/>
                    </a:cubicBezTo>
                    <a:cubicBezTo>
                      <a:pt x="30695" y="489"/>
                      <a:pt x="31124" y="620"/>
                      <a:pt x="31541" y="620"/>
                    </a:cubicBezTo>
                    <a:cubicBezTo>
                      <a:pt x="31957" y="620"/>
                      <a:pt x="32291" y="489"/>
                      <a:pt x="32434" y="275"/>
                    </a:cubicBezTo>
                    <a:cubicBezTo>
                      <a:pt x="32731" y="489"/>
                      <a:pt x="33172" y="620"/>
                      <a:pt x="33588" y="620"/>
                    </a:cubicBezTo>
                    <a:cubicBezTo>
                      <a:pt x="34005" y="620"/>
                      <a:pt x="34327" y="489"/>
                      <a:pt x="34458" y="275"/>
                    </a:cubicBezTo>
                    <a:cubicBezTo>
                      <a:pt x="34767" y="489"/>
                      <a:pt x="35220" y="620"/>
                      <a:pt x="35636" y="620"/>
                    </a:cubicBezTo>
                    <a:cubicBezTo>
                      <a:pt x="36053" y="620"/>
                      <a:pt x="36363" y="489"/>
                      <a:pt x="36482" y="275"/>
                    </a:cubicBezTo>
                    <a:cubicBezTo>
                      <a:pt x="36803" y="489"/>
                      <a:pt x="37268" y="620"/>
                      <a:pt x="37672" y="620"/>
                    </a:cubicBezTo>
                    <a:cubicBezTo>
                      <a:pt x="38101" y="620"/>
                      <a:pt x="38399" y="489"/>
                      <a:pt x="38506" y="275"/>
                    </a:cubicBezTo>
                    <a:cubicBezTo>
                      <a:pt x="38839" y="489"/>
                      <a:pt x="39315" y="620"/>
                      <a:pt x="39720" y="620"/>
                    </a:cubicBezTo>
                    <a:cubicBezTo>
                      <a:pt x="40065" y="620"/>
                      <a:pt x="40327" y="537"/>
                      <a:pt x="40470" y="382"/>
                    </a:cubicBezTo>
                    <a:cubicBezTo>
                      <a:pt x="40530" y="310"/>
                      <a:pt x="40554" y="227"/>
                      <a:pt x="40566" y="144"/>
                    </a:cubicBezTo>
                    <a:lnTo>
                      <a:pt x="40589" y="144"/>
                    </a:lnTo>
                    <a:lnTo>
                      <a:pt x="40589" y="1"/>
                    </a:lnTo>
                    <a:lnTo>
                      <a:pt x="40399" y="1"/>
                    </a:lnTo>
                    <a:lnTo>
                      <a:pt x="40411" y="84"/>
                    </a:lnTo>
                    <a:cubicBezTo>
                      <a:pt x="40423" y="156"/>
                      <a:pt x="40399" y="227"/>
                      <a:pt x="40351" y="275"/>
                    </a:cubicBezTo>
                    <a:cubicBezTo>
                      <a:pt x="40244" y="406"/>
                      <a:pt x="40018" y="477"/>
                      <a:pt x="39720" y="477"/>
                    </a:cubicBezTo>
                    <a:cubicBezTo>
                      <a:pt x="39303" y="477"/>
                      <a:pt x="38827" y="322"/>
                      <a:pt x="38506" y="96"/>
                    </a:cubicBezTo>
                    <a:lnTo>
                      <a:pt x="38411" y="25"/>
                    </a:lnTo>
                    <a:lnTo>
                      <a:pt x="38399" y="144"/>
                    </a:lnTo>
                    <a:cubicBezTo>
                      <a:pt x="38351" y="346"/>
                      <a:pt x="38077" y="477"/>
                      <a:pt x="37672" y="477"/>
                    </a:cubicBezTo>
                    <a:cubicBezTo>
                      <a:pt x="37256" y="477"/>
                      <a:pt x="36791" y="322"/>
                      <a:pt x="36494" y="96"/>
                    </a:cubicBezTo>
                    <a:lnTo>
                      <a:pt x="36398" y="25"/>
                    </a:lnTo>
                    <a:lnTo>
                      <a:pt x="36375" y="132"/>
                    </a:lnTo>
                    <a:cubicBezTo>
                      <a:pt x="36327" y="346"/>
                      <a:pt x="36029" y="477"/>
                      <a:pt x="35636" y="477"/>
                    </a:cubicBezTo>
                    <a:cubicBezTo>
                      <a:pt x="35208" y="477"/>
                      <a:pt x="34755" y="322"/>
                      <a:pt x="34470" y="96"/>
                    </a:cubicBezTo>
                    <a:lnTo>
                      <a:pt x="34386" y="25"/>
                    </a:lnTo>
                    <a:lnTo>
                      <a:pt x="34362" y="132"/>
                    </a:lnTo>
                    <a:cubicBezTo>
                      <a:pt x="34291" y="334"/>
                      <a:pt x="33993" y="477"/>
                      <a:pt x="33588" y="477"/>
                    </a:cubicBezTo>
                    <a:cubicBezTo>
                      <a:pt x="33172" y="477"/>
                      <a:pt x="32719" y="322"/>
                      <a:pt x="32457" y="96"/>
                    </a:cubicBezTo>
                    <a:lnTo>
                      <a:pt x="32374" y="36"/>
                    </a:lnTo>
                    <a:lnTo>
                      <a:pt x="32338" y="132"/>
                    </a:lnTo>
                    <a:cubicBezTo>
                      <a:pt x="32255" y="334"/>
                      <a:pt x="31945" y="477"/>
                      <a:pt x="31541" y="477"/>
                    </a:cubicBezTo>
                    <a:cubicBezTo>
                      <a:pt x="31124" y="477"/>
                      <a:pt x="30695" y="322"/>
                      <a:pt x="30433" y="96"/>
                    </a:cubicBezTo>
                    <a:lnTo>
                      <a:pt x="30362" y="36"/>
                    </a:lnTo>
                    <a:lnTo>
                      <a:pt x="30326" y="120"/>
                    </a:lnTo>
                    <a:cubicBezTo>
                      <a:pt x="30219" y="334"/>
                      <a:pt x="29898" y="477"/>
                      <a:pt x="29493" y="477"/>
                    </a:cubicBezTo>
                    <a:cubicBezTo>
                      <a:pt x="29076" y="477"/>
                      <a:pt x="28659" y="322"/>
                      <a:pt x="28421" y="96"/>
                    </a:cubicBezTo>
                    <a:lnTo>
                      <a:pt x="28350" y="36"/>
                    </a:lnTo>
                    <a:lnTo>
                      <a:pt x="28302" y="120"/>
                    </a:lnTo>
                    <a:cubicBezTo>
                      <a:pt x="28195" y="334"/>
                      <a:pt x="27862" y="477"/>
                      <a:pt x="27445" y="477"/>
                    </a:cubicBezTo>
                    <a:cubicBezTo>
                      <a:pt x="27028" y="477"/>
                      <a:pt x="26623" y="322"/>
                      <a:pt x="26397" y="108"/>
                    </a:cubicBezTo>
                    <a:lnTo>
                      <a:pt x="26338" y="36"/>
                    </a:lnTo>
                    <a:lnTo>
                      <a:pt x="26290" y="120"/>
                    </a:lnTo>
                    <a:cubicBezTo>
                      <a:pt x="26159" y="334"/>
                      <a:pt x="25814" y="477"/>
                      <a:pt x="25409" y="477"/>
                    </a:cubicBezTo>
                    <a:cubicBezTo>
                      <a:pt x="24992" y="477"/>
                      <a:pt x="24587" y="334"/>
                      <a:pt x="24385" y="108"/>
                    </a:cubicBezTo>
                    <a:lnTo>
                      <a:pt x="24314" y="36"/>
                    </a:lnTo>
                    <a:lnTo>
                      <a:pt x="24266" y="120"/>
                    </a:lnTo>
                    <a:cubicBezTo>
                      <a:pt x="24123" y="334"/>
                      <a:pt x="23766" y="477"/>
                      <a:pt x="23361" y="477"/>
                    </a:cubicBezTo>
                    <a:cubicBezTo>
                      <a:pt x="22944" y="477"/>
                      <a:pt x="22551" y="334"/>
                      <a:pt x="22361" y="108"/>
                    </a:cubicBezTo>
                    <a:lnTo>
                      <a:pt x="22301" y="36"/>
                    </a:lnTo>
                    <a:lnTo>
                      <a:pt x="22254" y="108"/>
                    </a:lnTo>
                    <a:cubicBezTo>
                      <a:pt x="22087" y="334"/>
                      <a:pt x="21718" y="477"/>
                      <a:pt x="21313" y="477"/>
                    </a:cubicBezTo>
                    <a:cubicBezTo>
                      <a:pt x="20896" y="477"/>
                      <a:pt x="20515" y="334"/>
                      <a:pt x="20349" y="108"/>
                    </a:cubicBezTo>
                    <a:lnTo>
                      <a:pt x="20289" y="36"/>
                    </a:lnTo>
                    <a:lnTo>
                      <a:pt x="20230" y="108"/>
                    </a:lnTo>
                    <a:cubicBezTo>
                      <a:pt x="20063" y="334"/>
                      <a:pt x="19682" y="477"/>
                      <a:pt x="19265" y="477"/>
                    </a:cubicBezTo>
                    <a:cubicBezTo>
                      <a:pt x="18860" y="477"/>
                      <a:pt x="18491" y="334"/>
                      <a:pt x="18325" y="108"/>
                    </a:cubicBezTo>
                    <a:lnTo>
                      <a:pt x="18277" y="36"/>
                    </a:lnTo>
                    <a:lnTo>
                      <a:pt x="18218" y="108"/>
                    </a:lnTo>
                    <a:cubicBezTo>
                      <a:pt x="18027" y="334"/>
                      <a:pt x="17634" y="477"/>
                      <a:pt x="17217" y="477"/>
                    </a:cubicBezTo>
                    <a:cubicBezTo>
                      <a:pt x="16813" y="477"/>
                      <a:pt x="16455" y="334"/>
                      <a:pt x="16313" y="120"/>
                    </a:cubicBezTo>
                    <a:lnTo>
                      <a:pt x="16265" y="36"/>
                    </a:lnTo>
                    <a:lnTo>
                      <a:pt x="16193" y="108"/>
                    </a:lnTo>
                    <a:cubicBezTo>
                      <a:pt x="15991" y="334"/>
                      <a:pt x="15586" y="477"/>
                      <a:pt x="15170" y="477"/>
                    </a:cubicBezTo>
                    <a:cubicBezTo>
                      <a:pt x="14765" y="477"/>
                      <a:pt x="14419" y="334"/>
                      <a:pt x="14288" y="120"/>
                    </a:cubicBezTo>
                    <a:lnTo>
                      <a:pt x="14241" y="36"/>
                    </a:lnTo>
                    <a:lnTo>
                      <a:pt x="14181" y="108"/>
                    </a:lnTo>
                    <a:cubicBezTo>
                      <a:pt x="13955" y="322"/>
                      <a:pt x="13538" y="477"/>
                      <a:pt x="13134" y="477"/>
                    </a:cubicBezTo>
                    <a:cubicBezTo>
                      <a:pt x="12717" y="477"/>
                      <a:pt x="12383" y="334"/>
                      <a:pt x="12276" y="120"/>
                    </a:cubicBezTo>
                    <a:lnTo>
                      <a:pt x="12229" y="36"/>
                    </a:lnTo>
                    <a:lnTo>
                      <a:pt x="12157" y="96"/>
                    </a:lnTo>
                    <a:cubicBezTo>
                      <a:pt x="11919" y="322"/>
                      <a:pt x="11502" y="477"/>
                      <a:pt x="11086" y="477"/>
                    </a:cubicBezTo>
                    <a:cubicBezTo>
                      <a:pt x="10681" y="477"/>
                      <a:pt x="10359" y="334"/>
                      <a:pt x="10252" y="120"/>
                    </a:cubicBezTo>
                    <a:lnTo>
                      <a:pt x="10217" y="36"/>
                    </a:lnTo>
                    <a:lnTo>
                      <a:pt x="10145" y="96"/>
                    </a:lnTo>
                    <a:cubicBezTo>
                      <a:pt x="9883" y="322"/>
                      <a:pt x="9455" y="477"/>
                      <a:pt x="9038" y="477"/>
                    </a:cubicBezTo>
                    <a:cubicBezTo>
                      <a:pt x="8633" y="477"/>
                      <a:pt x="8323" y="334"/>
                      <a:pt x="8240" y="132"/>
                    </a:cubicBezTo>
                    <a:lnTo>
                      <a:pt x="8204" y="36"/>
                    </a:lnTo>
                    <a:lnTo>
                      <a:pt x="8121" y="96"/>
                    </a:lnTo>
                    <a:cubicBezTo>
                      <a:pt x="7859" y="322"/>
                      <a:pt x="7407" y="477"/>
                      <a:pt x="6990" y="477"/>
                    </a:cubicBezTo>
                    <a:cubicBezTo>
                      <a:pt x="6585" y="477"/>
                      <a:pt x="6287" y="334"/>
                      <a:pt x="6216" y="132"/>
                    </a:cubicBezTo>
                    <a:lnTo>
                      <a:pt x="6192" y="25"/>
                    </a:lnTo>
                    <a:lnTo>
                      <a:pt x="6109" y="96"/>
                    </a:lnTo>
                    <a:cubicBezTo>
                      <a:pt x="5823" y="322"/>
                      <a:pt x="5359" y="477"/>
                      <a:pt x="4942" y="477"/>
                    </a:cubicBezTo>
                    <a:cubicBezTo>
                      <a:pt x="4549" y="477"/>
                      <a:pt x="4251" y="346"/>
                      <a:pt x="4204" y="132"/>
                    </a:cubicBezTo>
                    <a:lnTo>
                      <a:pt x="4180" y="25"/>
                    </a:lnTo>
                    <a:lnTo>
                      <a:pt x="4085" y="96"/>
                    </a:lnTo>
                    <a:cubicBezTo>
                      <a:pt x="3787" y="322"/>
                      <a:pt x="3323" y="477"/>
                      <a:pt x="2894" y="477"/>
                    </a:cubicBezTo>
                    <a:cubicBezTo>
                      <a:pt x="2501" y="477"/>
                      <a:pt x="2227" y="346"/>
                      <a:pt x="2180" y="144"/>
                    </a:cubicBezTo>
                    <a:lnTo>
                      <a:pt x="2168" y="25"/>
                    </a:lnTo>
                    <a:lnTo>
                      <a:pt x="2073" y="96"/>
                    </a:lnTo>
                    <a:cubicBezTo>
                      <a:pt x="1751" y="322"/>
                      <a:pt x="1275" y="477"/>
                      <a:pt x="858" y="477"/>
                    </a:cubicBezTo>
                    <a:cubicBezTo>
                      <a:pt x="561" y="477"/>
                      <a:pt x="334" y="406"/>
                      <a:pt x="227" y="275"/>
                    </a:cubicBezTo>
                    <a:cubicBezTo>
                      <a:pt x="180" y="227"/>
                      <a:pt x="156" y="156"/>
                      <a:pt x="168" y="84"/>
                    </a:cubicBezTo>
                    <a:lnTo>
                      <a:pt x="18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9" name="Google Shape;6669;p17"/>
              <p:cNvSpPr/>
              <p:nvPr/>
            </p:nvSpPr>
            <p:spPr>
              <a:xfrm>
                <a:off x="-3829901" y="921490"/>
                <a:ext cx="3144288" cy="47322"/>
              </a:xfrm>
              <a:custGeom>
                <a:avLst/>
                <a:gdLst/>
                <a:ahLst/>
                <a:cxnLst/>
                <a:rect l="l" t="t" r="r" b="b"/>
                <a:pathLst>
                  <a:path w="38804" h="584" extrusionOk="0">
                    <a:moveTo>
                      <a:pt x="25" y="0"/>
                    </a:moveTo>
                    <a:lnTo>
                      <a:pt x="25" y="72"/>
                    </a:lnTo>
                    <a:lnTo>
                      <a:pt x="13" y="72"/>
                    </a:lnTo>
                    <a:cubicBezTo>
                      <a:pt x="1" y="179"/>
                      <a:pt x="25" y="274"/>
                      <a:pt x="96" y="357"/>
                    </a:cubicBezTo>
                    <a:cubicBezTo>
                      <a:pt x="239" y="500"/>
                      <a:pt x="489" y="584"/>
                      <a:pt x="822" y="584"/>
                    </a:cubicBezTo>
                    <a:cubicBezTo>
                      <a:pt x="1215" y="584"/>
                      <a:pt x="1656" y="465"/>
                      <a:pt x="1977" y="262"/>
                    </a:cubicBezTo>
                    <a:cubicBezTo>
                      <a:pt x="2085" y="465"/>
                      <a:pt x="2382" y="584"/>
                      <a:pt x="2775" y="584"/>
                    </a:cubicBezTo>
                    <a:cubicBezTo>
                      <a:pt x="3180" y="584"/>
                      <a:pt x="3609" y="465"/>
                      <a:pt x="3918" y="262"/>
                    </a:cubicBezTo>
                    <a:cubicBezTo>
                      <a:pt x="4037" y="465"/>
                      <a:pt x="4335" y="584"/>
                      <a:pt x="4728" y="584"/>
                    </a:cubicBezTo>
                    <a:cubicBezTo>
                      <a:pt x="5133" y="584"/>
                      <a:pt x="5561" y="465"/>
                      <a:pt x="5847" y="262"/>
                    </a:cubicBezTo>
                    <a:cubicBezTo>
                      <a:pt x="5978" y="465"/>
                      <a:pt x="6287" y="584"/>
                      <a:pt x="6692" y="584"/>
                    </a:cubicBezTo>
                    <a:cubicBezTo>
                      <a:pt x="7085" y="584"/>
                      <a:pt x="7502" y="465"/>
                      <a:pt x="7788" y="262"/>
                    </a:cubicBezTo>
                    <a:cubicBezTo>
                      <a:pt x="7930" y="465"/>
                      <a:pt x="8240" y="584"/>
                      <a:pt x="8645" y="584"/>
                    </a:cubicBezTo>
                    <a:cubicBezTo>
                      <a:pt x="9038" y="584"/>
                      <a:pt x="9454" y="465"/>
                      <a:pt x="9716" y="262"/>
                    </a:cubicBezTo>
                    <a:cubicBezTo>
                      <a:pt x="9871" y="465"/>
                      <a:pt x="10193" y="584"/>
                      <a:pt x="10597" y="584"/>
                    </a:cubicBezTo>
                    <a:cubicBezTo>
                      <a:pt x="10990" y="584"/>
                      <a:pt x="11395" y="465"/>
                      <a:pt x="11657" y="262"/>
                    </a:cubicBezTo>
                    <a:cubicBezTo>
                      <a:pt x="11824" y="465"/>
                      <a:pt x="12157" y="584"/>
                      <a:pt x="12550" y="584"/>
                    </a:cubicBezTo>
                    <a:cubicBezTo>
                      <a:pt x="12955" y="584"/>
                      <a:pt x="13348" y="465"/>
                      <a:pt x="13586" y="262"/>
                    </a:cubicBezTo>
                    <a:cubicBezTo>
                      <a:pt x="13765" y="465"/>
                      <a:pt x="14110" y="584"/>
                      <a:pt x="14515" y="584"/>
                    </a:cubicBezTo>
                    <a:cubicBezTo>
                      <a:pt x="14908" y="584"/>
                      <a:pt x="15289" y="465"/>
                      <a:pt x="15527" y="262"/>
                    </a:cubicBezTo>
                    <a:cubicBezTo>
                      <a:pt x="15717" y="465"/>
                      <a:pt x="16062" y="584"/>
                      <a:pt x="16467" y="584"/>
                    </a:cubicBezTo>
                    <a:cubicBezTo>
                      <a:pt x="16872" y="584"/>
                      <a:pt x="17241" y="465"/>
                      <a:pt x="17467" y="262"/>
                    </a:cubicBezTo>
                    <a:cubicBezTo>
                      <a:pt x="17658" y="465"/>
                      <a:pt x="18015" y="584"/>
                      <a:pt x="18420" y="584"/>
                    </a:cubicBezTo>
                    <a:cubicBezTo>
                      <a:pt x="18825" y="584"/>
                      <a:pt x="19182" y="465"/>
                      <a:pt x="19396" y="262"/>
                    </a:cubicBezTo>
                    <a:cubicBezTo>
                      <a:pt x="19611" y="465"/>
                      <a:pt x="19968" y="584"/>
                      <a:pt x="20373" y="584"/>
                    </a:cubicBezTo>
                    <a:cubicBezTo>
                      <a:pt x="20777" y="584"/>
                      <a:pt x="21135" y="465"/>
                      <a:pt x="21337" y="262"/>
                    </a:cubicBezTo>
                    <a:cubicBezTo>
                      <a:pt x="21551" y="465"/>
                      <a:pt x="21920" y="584"/>
                      <a:pt x="22325" y="584"/>
                    </a:cubicBezTo>
                    <a:cubicBezTo>
                      <a:pt x="22730" y="584"/>
                      <a:pt x="23087" y="465"/>
                      <a:pt x="23266" y="262"/>
                    </a:cubicBezTo>
                    <a:cubicBezTo>
                      <a:pt x="23504" y="465"/>
                      <a:pt x="23885" y="584"/>
                      <a:pt x="24290" y="584"/>
                    </a:cubicBezTo>
                    <a:cubicBezTo>
                      <a:pt x="24683" y="584"/>
                      <a:pt x="25028" y="465"/>
                      <a:pt x="25206" y="262"/>
                    </a:cubicBezTo>
                    <a:cubicBezTo>
                      <a:pt x="25445" y="465"/>
                      <a:pt x="25837" y="584"/>
                      <a:pt x="26242" y="584"/>
                    </a:cubicBezTo>
                    <a:cubicBezTo>
                      <a:pt x="26647" y="584"/>
                      <a:pt x="26980" y="465"/>
                      <a:pt x="27135" y="262"/>
                    </a:cubicBezTo>
                    <a:cubicBezTo>
                      <a:pt x="27397" y="465"/>
                      <a:pt x="27802" y="584"/>
                      <a:pt x="28195" y="584"/>
                    </a:cubicBezTo>
                    <a:cubicBezTo>
                      <a:pt x="28600" y="584"/>
                      <a:pt x="28921" y="465"/>
                      <a:pt x="29076" y="262"/>
                    </a:cubicBezTo>
                    <a:cubicBezTo>
                      <a:pt x="29338" y="465"/>
                      <a:pt x="29755" y="584"/>
                      <a:pt x="30148" y="584"/>
                    </a:cubicBezTo>
                    <a:cubicBezTo>
                      <a:pt x="30552" y="584"/>
                      <a:pt x="30862" y="465"/>
                      <a:pt x="31005" y="262"/>
                    </a:cubicBezTo>
                    <a:cubicBezTo>
                      <a:pt x="31291" y="465"/>
                      <a:pt x="31707" y="584"/>
                      <a:pt x="32100" y="584"/>
                    </a:cubicBezTo>
                    <a:cubicBezTo>
                      <a:pt x="32505" y="584"/>
                      <a:pt x="32815" y="465"/>
                      <a:pt x="32946" y="262"/>
                    </a:cubicBezTo>
                    <a:cubicBezTo>
                      <a:pt x="33231" y="465"/>
                      <a:pt x="33660" y="584"/>
                      <a:pt x="34065" y="584"/>
                    </a:cubicBezTo>
                    <a:cubicBezTo>
                      <a:pt x="34458" y="584"/>
                      <a:pt x="34755" y="465"/>
                      <a:pt x="34874" y="262"/>
                    </a:cubicBezTo>
                    <a:cubicBezTo>
                      <a:pt x="35184" y="465"/>
                      <a:pt x="35624" y="584"/>
                      <a:pt x="36017" y="584"/>
                    </a:cubicBezTo>
                    <a:cubicBezTo>
                      <a:pt x="36410" y="584"/>
                      <a:pt x="36708" y="465"/>
                      <a:pt x="36815" y="262"/>
                    </a:cubicBezTo>
                    <a:cubicBezTo>
                      <a:pt x="37137" y="465"/>
                      <a:pt x="37577" y="584"/>
                      <a:pt x="37970" y="584"/>
                    </a:cubicBezTo>
                    <a:cubicBezTo>
                      <a:pt x="38303" y="584"/>
                      <a:pt x="38553" y="500"/>
                      <a:pt x="38696" y="357"/>
                    </a:cubicBezTo>
                    <a:cubicBezTo>
                      <a:pt x="38744" y="298"/>
                      <a:pt x="38780" y="226"/>
                      <a:pt x="38791" y="155"/>
                    </a:cubicBezTo>
                    <a:lnTo>
                      <a:pt x="38803" y="155"/>
                    </a:lnTo>
                    <a:lnTo>
                      <a:pt x="38803" y="0"/>
                    </a:lnTo>
                    <a:lnTo>
                      <a:pt x="38625" y="0"/>
                    </a:lnTo>
                    <a:lnTo>
                      <a:pt x="38637" y="84"/>
                    </a:lnTo>
                    <a:cubicBezTo>
                      <a:pt x="38649" y="143"/>
                      <a:pt x="38625" y="203"/>
                      <a:pt x="38577" y="250"/>
                    </a:cubicBezTo>
                    <a:cubicBezTo>
                      <a:pt x="38482" y="369"/>
                      <a:pt x="38256" y="441"/>
                      <a:pt x="37970" y="441"/>
                    </a:cubicBezTo>
                    <a:cubicBezTo>
                      <a:pt x="37565" y="441"/>
                      <a:pt x="37113" y="298"/>
                      <a:pt x="36827" y="96"/>
                    </a:cubicBezTo>
                    <a:lnTo>
                      <a:pt x="36732" y="24"/>
                    </a:lnTo>
                    <a:lnTo>
                      <a:pt x="36708" y="143"/>
                    </a:lnTo>
                    <a:cubicBezTo>
                      <a:pt x="36672" y="322"/>
                      <a:pt x="36386" y="441"/>
                      <a:pt x="36017" y="441"/>
                    </a:cubicBezTo>
                    <a:cubicBezTo>
                      <a:pt x="35613" y="441"/>
                      <a:pt x="35172" y="298"/>
                      <a:pt x="34898" y="96"/>
                    </a:cubicBezTo>
                    <a:lnTo>
                      <a:pt x="34803" y="36"/>
                    </a:lnTo>
                    <a:lnTo>
                      <a:pt x="34779" y="131"/>
                    </a:lnTo>
                    <a:cubicBezTo>
                      <a:pt x="34720" y="310"/>
                      <a:pt x="34434" y="441"/>
                      <a:pt x="34065" y="441"/>
                    </a:cubicBezTo>
                    <a:cubicBezTo>
                      <a:pt x="33660" y="441"/>
                      <a:pt x="33231" y="298"/>
                      <a:pt x="32957" y="96"/>
                    </a:cubicBezTo>
                    <a:lnTo>
                      <a:pt x="32886" y="36"/>
                    </a:lnTo>
                    <a:lnTo>
                      <a:pt x="32850" y="131"/>
                    </a:lnTo>
                    <a:cubicBezTo>
                      <a:pt x="32779" y="310"/>
                      <a:pt x="32481" y="441"/>
                      <a:pt x="32100" y="441"/>
                    </a:cubicBezTo>
                    <a:cubicBezTo>
                      <a:pt x="31707" y="441"/>
                      <a:pt x="31291" y="298"/>
                      <a:pt x="31029" y="96"/>
                    </a:cubicBezTo>
                    <a:lnTo>
                      <a:pt x="30957" y="36"/>
                    </a:lnTo>
                    <a:lnTo>
                      <a:pt x="30921" y="119"/>
                    </a:lnTo>
                    <a:cubicBezTo>
                      <a:pt x="30838" y="310"/>
                      <a:pt x="30540" y="441"/>
                      <a:pt x="30148" y="441"/>
                    </a:cubicBezTo>
                    <a:cubicBezTo>
                      <a:pt x="29755" y="441"/>
                      <a:pt x="29338" y="310"/>
                      <a:pt x="29100" y="96"/>
                    </a:cubicBezTo>
                    <a:lnTo>
                      <a:pt x="29028" y="36"/>
                    </a:lnTo>
                    <a:lnTo>
                      <a:pt x="28993" y="119"/>
                    </a:lnTo>
                    <a:cubicBezTo>
                      <a:pt x="28897" y="310"/>
                      <a:pt x="28588" y="441"/>
                      <a:pt x="28195" y="441"/>
                    </a:cubicBezTo>
                    <a:cubicBezTo>
                      <a:pt x="27802" y="441"/>
                      <a:pt x="27397" y="310"/>
                      <a:pt x="27171" y="96"/>
                    </a:cubicBezTo>
                    <a:lnTo>
                      <a:pt x="27100" y="36"/>
                    </a:lnTo>
                    <a:lnTo>
                      <a:pt x="27052" y="119"/>
                    </a:lnTo>
                    <a:cubicBezTo>
                      <a:pt x="26945" y="310"/>
                      <a:pt x="26623" y="441"/>
                      <a:pt x="26242" y="441"/>
                    </a:cubicBezTo>
                    <a:cubicBezTo>
                      <a:pt x="25837" y="441"/>
                      <a:pt x="25456" y="310"/>
                      <a:pt x="25242" y="96"/>
                    </a:cubicBezTo>
                    <a:lnTo>
                      <a:pt x="25183" y="36"/>
                    </a:lnTo>
                    <a:lnTo>
                      <a:pt x="25123" y="119"/>
                    </a:lnTo>
                    <a:cubicBezTo>
                      <a:pt x="25004" y="310"/>
                      <a:pt x="24671" y="441"/>
                      <a:pt x="24290" y="441"/>
                    </a:cubicBezTo>
                    <a:cubicBezTo>
                      <a:pt x="23885" y="441"/>
                      <a:pt x="23504" y="310"/>
                      <a:pt x="23313" y="107"/>
                    </a:cubicBezTo>
                    <a:lnTo>
                      <a:pt x="23254" y="36"/>
                    </a:lnTo>
                    <a:lnTo>
                      <a:pt x="23194" y="107"/>
                    </a:lnTo>
                    <a:cubicBezTo>
                      <a:pt x="23063" y="310"/>
                      <a:pt x="22718" y="441"/>
                      <a:pt x="22325" y="441"/>
                    </a:cubicBezTo>
                    <a:cubicBezTo>
                      <a:pt x="21932" y="441"/>
                      <a:pt x="21563" y="310"/>
                      <a:pt x="21385" y="107"/>
                    </a:cubicBezTo>
                    <a:lnTo>
                      <a:pt x="21325" y="36"/>
                    </a:lnTo>
                    <a:lnTo>
                      <a:pt x="21265" y="107"/>
                    </a:lnTo>
                    <a:cubicBezTo>
                      <a:pt x="21123" y="310"/>
                      <a:pt x="20765" y="441"/>
                      <a:pt x="20373" y="441"/>
                    </a:cubicBezTo>
                    <a:cubicBezTo>
                      <a:pt x="19980" y="441"/>
                      <a:pt x="19622" y="310"/>
                      <a:pt x="19456" y="107"/>
                    </a:cubicBezTo>
                    <a:lnTo>
                      <a:pt x="19396" y="36"/>
                    </a:lnTo>
                    <a:lnTo>
                      <a:pt x="19337" y="107"/>
                    </a:lnTo>
                    <a:cubicBezTo>
                      <a:pt x="19170" y="310"/>
                      <a:pt x="18813" y="441"/>
                      <a:pt x="18420" y="441"/>
                    </a:cubicBezTo>
                    <a:cubicBezTo>
                      <a:pt x="18027" y="441"/>
                      <a:pt x="17670" y="310"/>
                      <a:pt x="17527" y="107"/>
                    </a:cubicBezTo>
                    <a:lnTo>
                      <a:pt x="17467" y="36"/>
                    </a:lnTo>
                    <a:lnTo>
                      <a:pt x="17408" y="107"/>
                    </a:lnTo>
                    <a:cubicBezTo>
                      <a:pt x="17229" y="310"/>
                      <a:pt x="16860" y="441"/>
                      <a:pt x="16467" y="441"/>
                    </a:cubicBezTo>
                    <a:cubicBezTo>
                      <a:pt x="16074" y="441"/>
                      <a:pt x="15729" y="310"/>
                      <a:pt x="15598" y="107"/>
                    </a:cubicBezTo>
                    <a:lnTo>
                      <a:pt x="15539" y="36"/>
                    </a:lnTo>
                    <a:lnTo>
                      <a:pt x="15479" y="107"/>
                    </a:lnTo>
                    <a:cubicBezTo>
                      <a:pt x="15289" y="310"/>
                      <a:pt x="14908" y="441"/>
                      <a:pt x="14515" y="441"/>
                    </a:cubicBezTo>
                    <a:cubicBezTo>
                      <a:pt x="14122" y="441"/>
                      <a:pt x="13788" y="310"/>
                      <a:pt x="13669" y="119"/>
                    </a:cubicBezTo>
                    <a:lnTo>
                      <a:pt x="13622" y="36"/>
                    </a:lnTo>
                    <a:lnTo>
                      <a:pt x="13550" y="96"/>
                    </a:lnTo>
                    <a:cubicBezTo>
                      <a:pt x="13336" y="310"/>
                      <a:pt x="12955" y="441"/>
                      <a:pt x="12550" y="441"/>
                    </a:cubicBezTo>
                    <a:cubicBezTo>
                      <a:pt x="12169" y="441"/>
                      <a:pt x="11848" y="310"/>
                      <a:pt x="11740" y="119"/>
                    </a:cubicBezTo>
                    <a:lnTo>
                      <a:pt x="11693" y="36"/>
                    </a:lnTo>
                    <a:lnTo>
                      <a:pt x="11621" y="96"/>
                    </a:lnTo>
                    <a:cubicBezTo>
                      <a:pt x="11395" y="310"/>
                      <a:pt x="10990" y="441"/>
                      <a:pt x="10597" y="441"/>
                    </a:cubicBezTo>
                    <a:cubicBezTo>
                      <a:pt x="10216" y="441"/>
                      <a:pt x="9895" y="310"/>
                      <a:pt x="9812" y="119"/>
                    </a:cubicBezTo>
                    <a:lnTo>
                      <a:pt x="9764" y="36"/>
                    </a:lnTo>
                    <a:lnTo>
                      <a:pt x="9693" y="96"/>
                    </a:lnTo>
                    <a:cubicBezTo>
                      <a:pt x="9454" y="310"/>
                      <a:pt x="9038" y="441"/>
                      <a:pt x="8645" y="441"/>
                    </a:cubicBezTo>
                    <a:cubicBezTo>
                      <a:pt x="8264" y="441"/>
                      <a:pt x="7954" y="310"/>
                      <a:pt x="7883" y="119"/>
                    </a:cubicBezTo>
                    <a:lnTo>
                      <a:pt x="7835" y="36"/>
                    </a:lnTo>
                    <a:lnTo>
                      <a:pt x="7764" y="96"/>
                    </a:lnTo>
                    <a:cubicBezTo>
                      <a:pt x="7514" y="298"/>
                      <a:pt x="7085" y="441"/>
                      <a:pt x="6692" y="441"/>
                    </a:cubicBezTo>
                    <a:cubicBezTo>
                      <a:pt x="6311" y="441"/>
                      <a:pt x="6014" y="310"/>
                      <a:pt x="5942" y="131"/>
                    </a:cubicBezTo>
                    <a:lnTo>
                      <a:pt x="5918" y="36"/>
                    </a:lnTo>
                    <a:lnTo>
                      <a:pt x="5835" y="96"/>
                    </a:lnTo>
                    <a:cubicBezTo>
                      <a:pt x="5561" y="298"/>
                      <a:pt x="5133" y="441"/>
                      <a:pt x="4728" y="441"/>
                    </a:cubicBezTo>
                    <a:cubicBezTo>
                      <a:pt x="4359" y="441"/>
                      <a:pt x="4073" y="310"/>
                      <a:pt x="4013" y="131"/>
                    </a:cubicBezTo>
                    <a:lnTo>
                      <a:pt x="3990" y="36"/>
                    </a:lnTo>
                    <a:lnTo>
                      <a:pt x="3906" y="96"/>
                    </a:lnTo>
                    <a:cubicBezTo>
                      <a:pt x="3620" y="298"/>
                      <a:pt x="3180" y="441"/>
                      <a:pt x="2775" y="441"/>
                    </a:cubicBezTo>
                    <a:cubicBezTo>
                      <a:pt x="2406" y="441"/>
                      <a:pt x="2132" y="322"/>
                      <a:pt x="2085" y="143"/>
                    </a:cubicBezTo>
                    <a:lnTo>
                      <a:pt x="2061" y="24"/>
                    </a:lnTo>
                    <a:lnTo>
                      <a:pt x="1977" y="96"/>
                    </a:lnTo>
                    <a:cubicBezTo>
                      <a:pt x="1680" y="298"/>
                      <a:pt x="1227" y="441"/>
                      <a:pt x="822" y="441"/>
                    </a:cubicBezTo>
                    <a:cubicBezTo>
                      <a:pt x="537" y="441"/>
                      <a:pt x="310" y="369"/>
                      <a:pt x="215" y="250"/>
                    </a:cubicBezTo>
                    <a:cubicBezTo>
                      <a:pt x="168" y="203"/>
                      <a:pt x="144" y="143"/>
                      <a:pt x="156" y="84"/>
                    </a:cubicBez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0" name="Google Shape;6670;p17"/>
              <p:cNvSpPr/>
              <p:nvPr/>
            </p:nvSpPr>
            <p:spPr>
              <a:xfrm>
                <a:off x="-3764266" y="823038"/>
                <a:ext cx="3013020" cy="44485"/>
              </a:xfrm>
              <a:custGeom>
                <a:avLst/>
                <a:gdLst/>
                <a:ahLst/>
                <a:cxnLst/>
                <a:rect l="l" t="t" r="r" b="b"/>
                <a:pathLst>
                  <a:path w="37184" h="549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" y="72"/>
                    </a:lnTo>
                    <a:cubicBezTo>
                      <a:pt x="1" y="168"/>
                      <a:pt x="24" y="251"/>
                      <a:pt x="96" y="334"/>
                    </a:cubicBezTo>
                    <a:cubicBezTo>
                      <a:pt x="227" y="465"/>
                      <a:pt x="477" y="549"/>
                      <a:pt x="798" y="549"/>
                    </a:cubicBezTo>
                    <a:cubicBezTo>
                      <a:pt x="1179" y="549"/>
                      <a:pt x="1596" y="441"/>
                      <a:pt x="1906" y="251"/>
                    </a:cubicBezTo>
                    <a:cubicBezTo>
                      <a:pt x="2013" y="441"/>
                      <a:pt x="2298" y="549"/>
                      <a:pt x="2679" y="549"/>
                    </a:cubicBezTo>
                    <a:cubicBezTo>
                      <a:pt x="3049" y="549"/>
                      <a:pt x="3465" y="429"/>
                      <a:pt x="3751" y="251"/>
                    </a:cubicBezTo>
                    <a:cubicBezTo>
                      <a:pt x="3870" y="441"/>
                      <a:pt x="4168" y="549"/>
                      <a:pt x="4549" y="549"/>
                    </a:cubicBezTo>
                    <a:cubicBezTo>
                      <a:pt x="4930" y="549"/>
                      <a:pt x="5335" y="429"/>
                      <a:pt x="5608" y="251"/>
                    </a:cubicBezTo>
                    <a:cubicBezTo>
                      <a:pt x="5739" y="441"/>
                      <a:pt x="6037" y="549"/>
                      <a:pt x="6418" y="549"/>
                    </a:cubicBezTo>
                    <a:cubicBezTo>
                      <a:pt x="6799" y="549"/>
                      <a:pt x="7204" y="429"/>
                      <a:pt x="7466" y="251"/>
                    </a:cubicBezTo>
                    <a:cubicBezTo>
                      <a:pt x="7609" y="441"/>
                      <a:pt x="7906" y="549"/>
                      <a:pt x="8287" y="549"/>
                    </a:cubicBezTo>
                    <a:cubicBezTo>
                      <a:pt x="8680" y="549"/>
                      <a:pt x="9061" y="441"/>
                      <a:pt x="9323" y="251"/>
                    </a:cubicBezTo>
                    <a:cubicBezTo>
                      <a:pt x="9466" y="441"/>
                      <a:pt x="9776" y="549"/>
                      <a:pt x="10168" y="549"/>
                    </a:cubicBezTo>
                    <a:cubicBezTo>
                      <a:pt x="10549" y="549"/>
                      <a:pt x="10930" y="441"/>
                      <a:pt x="11169" y="251"/>
                    </a:cubicBezTo>
                    <a:cubicBezTo>
                      <a:pt x="11335" y="441"/>
                      <a:pt x="11657" y="549"/>
                      <a:pt x="12038" y="549"/>
                    </a:cubicBezTo>
                    <a:cubicBezTo>
                      <a:pt x="12419" y="549"/>
                      <a:pt x="12788" y="441"/>
                      <a:pt x="13026" y="251"/>
                    </a:cubicBezTo>
                    <a:cubicBezTo>
                      <a:pt x="13193" y="441"/>
                      <a:pt x="13526" y="549"/>
                      <a:pt x="13907" y="549"/>
                    </a:cubicBezTo>
                    <a:cubicBezTo>
                      <a:pt x="14288" y="549"/>
                      <a:pt x="14657" y="441"/>
                      <a:pt x="14883" y="251"/>
                    </a:cubicBezTo>
                    <a:cubicBezTo>
                      <a:pt x="15062" y="441"/>
                      <a:pt x="15395" y="549"/>
                      <a:pt x="15776" y="549"/>
                    </a:cubicBezTo>
                    <a:cubicBezTo>
                      <a:pt x="16169" y="549"/>
                      <a:pt x="16526" y="441"/>
                      <a:pt x="16729" y="251"/>
                    </a:cubicBezTo>
                    <a:cubicBezTo>
                      <a:pt x="16919" y="441"/>
                      <a:pt x="17265" y="549"/>
                      <a:pt x="17658" y="549"/>
                    </a:cubicBezTo>
                    <a:cubicBezTo>
                      <a:pt x="18039" y="549"/>
                      <a:pt x="18384" y="441"/>
                      <a:pt x="18586" y="251"/>
                    </a:cubicBezTo>
                    <a:cubicBezTo>
                      <a:pt x="18789" y="441"/>
                      <a:pt x="19134" y="549"/>
                      <a:pt x="19527" y="549"/>
                    </a:cubicBezTo>
                    <a:cubicBezTo>
                      <a:pt x="19908" y="549"/>
                      <a:pt x="20253" y="441"/>
                      <a:pt x="20444" y="251"/>
                    </a:cubicBezTo>
                    <a:cubicBezTo>
                      <a:pt x="20658" y="441"/>
                      <a:pt x="21015" y="549"/>
                      <a:pt x="21396" y="549"/>
                    </a:cubicBezTo>
                    <a:cubicBezTo>
                      <a:pt x="21777" y="549"/>
                      <a:pt x="22110" y="441"/>
                      <a:pt x="22301" y="251"/>
                    </a:cubicBezTo>
                    <a:cubicBezTo>
                      <a:pt x="22515" y="441"/>
                      <a:pt x="22884" y="549"/>
                      <a:pt x="23265" y="549"/>
                    </a:cubicBezTo>
                    <a:cubicBezTo>
                      <a:pt x="23658" y="549"/>
                      <a:pt x="23980" y="441"/>
                      <a:pt x="24146" y="251"/>
                    </a:cubicBezTo>
                    <a:cubicBezTo>
                      <a:pt x="24385" y="441"/>
                      <a:pt x="24754" y="549"/>
                      <a:pt x="25135" y="549"/>
                    </a:cubicBezTo>
                    <a:cubicBezTo>
                      <a:pt x="25528" y="549"/>
                      <a:pt x="25849" y="441"/>
                      <a:pt x="26004" y="251"/>
                    </a:cubicBezTo>
                    <a:cubicBezTo>
                      <a:pt x="26254" y="441"/>
                      <a:pt x="26623" y="549"/>
                      <a:pt x="27016" y="549"/>
                    </a:cubicBezTo>
                    <a:cubicBezTo>
                      <a:pt x="27397" y="549"/>
                      <a:pt x="27706" y="441"/>
                      <a:pt x="27861" y="251"/>
                    </a:cubicBezTo>
                    <a:cubicBezTo>
                      <a:pt x="28111" y="441"/>
                      <a:pt x="28504" y="549"/>
                      <a:pt x="28885" y="549"/>
                    </a:cubicBezTo>
                    <a:cubicBezTo>
                      <a:pt x="29266" y="549"/>
                      <a:pt x="29576" y="441"/>
                      <a:pt x="29707" y="251"/>
                    </a:cubicBezTo>
                    <a:cubicBezTo>
                      <a:pt x="29980" y="429"/>
                      <a:pt x="30373" y="549"/>
                      <a:pt x="30754" y="549"/>
                    </a:cubicBezTo>
                    <a:cubicBezTo>
                      <a:pt x="31135" y="549"/>
                      <a:pt x="31433" y="441"/>
                      <a:pt x="31564" y="251"/>
                    </a:cubicBezTo>
                    <a:cubicBezTo>
                      <a:pt x="31838" y="429"/>
                      <a:pt x="32255" y="549"/>
                      <a:pt x="32624" y="549"/>
                    </a:cubicBezTo>
                    <a:cubicBezTo>
                      <a:pt x="33005" y="549"/>
                      <a:pt x="33302" y="441"/>
                      <a:pt x="33421" y="251"/>
                    </a:cubicBezTo>
                    <a:cubicBezTo>
                      <a:pt x="33707" y="429"/>
                      <a:pt x="34124" y="549"/>
                      <a:pt x="34505" y="549"/>
                    </a:cubicBezTo>
                    <a:cubicBezTo>
                      <a:pt x="34886" y="549"/>
                      <a:pt x="35160" y="441"/>
                      <a:pt x="35279" y="251"/>
                    </a:cubicBezTo>
                    <a:cubicBezTo>
                      <a:pt x="35576" y="441"/>
                      <a:pt x="35993" y="549"/>
                      <a:pt x="36374" y="549"/>
                    </a:cubicBezTo>
                    <a:cubicBezTo>
                      <a:pt x="36696" y="549"/>
                      <a:pt x="36946" y="465"/>
                      <a:pt x="37077" y="322"/>
                    </a:cubicBezTo>
                    <a:cubicBezTo>
                      <a:pt x="37124" y="275"/>
                      <a:pt x="37160" y="215"/>
                      <a:pt x="37172" y="156"/>
                    </a:cubicBezTo>
                    <a:lnTo>
                      <a:pt x="37184" y="156"/>
                    </a:lnTo>
                    <a:lnTo>
                      <a:pt x="37184" y="1"/>
                    </a:lnTo>
                    <a:lnTo>
                      <a:pt x="37017" y="1"/>
                    </a:lnTo>
                    <a:lnTo>
                      <a:pt x="37017" y="84"/>
                    </a:lnTo>
                    <a:cubicBezTo>
                      <a:pt x="37029" y="132"/>
                      <a:pt x="37005" y="179"/>
                      <a:pt x="36969" y="227"/>
                    </a:cubicBezTo>
                    <a:cubicBezTo>
                      <a:pt x="36874" y="334"/>
                      <a:pt x="36648" y="394"/>
                      <a:pt x="36374" y="394"/>
                    </a:cubicBezTo>
                    <a:cubicBezTo>
                      <a:pt x="35993" y="394"/>
                      <a:pt x="35565" y="275"/>
                      <a:pt x="35279" y="84"/>
                    </a:cubicBezTo>
                    <a:lnTo>
                      <a:pt x="35195" y="25"/>
                    </a:lnTo>
                    <a:lnTo>
                      <a:pt x="35172" y="132"/>
                    </a:lnTo>
                    <a:cubicBezTo>
                      <a:pt x="35124" y="287"/>
                      <a:pt x="34862" y="394"/>
                      <a:pt x="34505" y="394"/>
                    </a:cubicBezTo>
                    <a:cubicBezTo>
                      <a:pt x="34124" y="394"/>
                      <a:pt x="33695" y="275"/>
                      <a:pt x="33433" y="84"/>
                    </a:cubicBezTo>
                    <a:lnTo>
                      <a:pt x="33350" y="25"/>
                    </a:lnTo>
                    <a:lnTo>
                      <a:pt x="33326" y="120"/>
                    </a:lnTo>
                    <a:cubicBezTo>
                      <a:pt x="33267" y="287"/>
                      <a:pt x="32993" y="406"/>
                      <a:pt x="32624" y="406"/>
                    </a:cubicBezTo>
                    <a:cubicBezTo>
                      <a:pt x="32243" y="406"/>
                      <a:pt x="31838" y="275"/>
                      <a:pt x="31588" y="84"/>
                    </a:cubicBezTo>
                    <a:lnTo>
                      <a:pt x="31504" y="25"/>
                    </a:lnTo>
                    <a:lnTo>
                      <a:pt x="31469" y="120"/>
                    </a:lnTo>
                    <a:cubicBezTo>
                      <a:pt x="31409" y="287"/>
                      <a:pt x="31123" y="406"/>
                      <a:pt x="30754" y="406"/>
                    </a:cubicBezTo>
                    <a:cubicBezTo>
                      <a:pt x="30373" y="406"/>
                      <a:pt x="29980" y="275"/>
                      <a:pt x="29742" y="84"/>
                    </a:cubicBezTo>
                    <a:lnTo>
                      <a:pt x="29659" y="25"/>
                    </a:lnTo>
                    <a:lnTo>
                      <a:pt x="29623" y="120"/>
                    </a:lnTo>
                    <a:cubicBezTo>
                      <a:pt x="29540" y="287"/>
                      <a:pt x="29242" y="406"/>
                      <a:pt x="28885" y="406"/>
                    </a:cubicBezTo>
                    <a:cubicBezTo>
                      <a:pt x="28504" y="406"/>
                      <a:pt x="28111" y="275"/>
                      <a:pt x="27885" y="84"/>
                    </a:cubicBezTo>
                    <a:lnTo>
                      <a:pt x="27814" y="25"/>
                    </a:lnTo>
                    <a:lnTo>
                      <a:pt x="27778" y="108"/>
                    </a:lnTo>
                    <a:cubicBezTo>
                      <a:pt x="27683" y="287"/>
                      <a:pt x="27385" y="406"/>
                      <a:pt x="27016" y="406"/>
                    </a:cubicBezTo>
                    <a:cubicBezTo>
                      <a:pt x="26635" y="406"/>
                      <a:pt x="26254" y="275"/>
                      <a:pt x="26040" y="96"/>
                    </a:cubicBezTo>
                    <a:lnTo>
                      <a:pt x="25968" y="25"/>
                    </a:lnTo>
                    <a:lnTo>
                      <a:pt x="25920" y="108"/>
                    </a:lnTo>
                    <a:cubicBezTo>
                      <a:pt x="25825" y="287"/>
                      <a:pt x="25516" y="406"/>
                      <a:pt x="25135" y="406"/>
                    </a:cubicBezTo>
                    <a:cubicBezTo>
                      <a:pt x="24766" y="406"/>
                      <a:pt x="24385" y="275"/>
                      <a:pt x="24194" y="96"/>
                    </a:cubicBezTo>
                    <a:lnTo>
                      <a:pt x="24123" y="37"/>
                    </a:lnTo>
                    <a:lnTo>
                      <a:pt x="24075" y="108"/>
                    </a:lnTo>
                    <a:cubicBezTo>
                      <a:pt x="23956" y="287"/>
                      <a:pt x="23646" y="406"/>
                      <a:pt x="23265" y="406"/>
                    </a:cubicBezTo>
                    <a:cubicBezTo>
                      <a:pt x="22884" y="406"/>
                      <a:pt x="22527" y="275"/>
                      <a:pt x="22337" y="96"/>
                    </a:cubicBezTo>
                    <a:lnTo>
                      <a:pt x="22277" y="37"/>
                    </a:lnTo>
                    <a:lnTo>
                      <a:pt x="22230" y="108"/>
                    </a:lnTo>
                    <a:cubicBezTo>
                      <a:pt x="22099" y="287"/>
                      <a:pt x="21765" y="406"/>
                      <a:pt x="21396" y="406"/>
                    </a:cubicBezTo>
                    <a:cubicBezTo>
                      <a:pt x="21015" y="406"/>
                      <a:pt x="20658" y="275"/>
                      <a:pt x="20491" y="96"/>
                    </a:cubicBezTo>
                    <a:lnTo>
                      <a:pt x="20432" y="37"/>
                    </a:lnTo>
                    <a:lnTo>
                      <a:pt x="20384" y="96"/>
                    </a:lnTo>
                    <a:cubicBezTo>
                      <a:pt x="20241" y="287"/>
                      <a:pt x="19896" y="406"/>
                      <a:pt x="19527" y="406"/>
                    </a:cubicBezTo>
                    <a:cubicBezTo>
                      <a:pt x="19146" y="406"/>
                      <a:pt x="18801" y="287"/>
                      <a:pt x="18646" y="96"/>
                    </a:cubicBezTo>
                    <a:lnTo>
                      <a:pt x="18586" y="37"/>
                    </a:lnTo>
                    <a:lnTo>
                      <a:pt x="18527" y="96"/>
                    </a:lnTo>
                    <a:cubicBezTo>
                      <a:pt x="18372" y="287"/>
                      <a:pt x="18027" y="406"/>
                      <a:pt x="17658" y="406"/>
                    </a:cubicBezTo>
                    <a:cubicBezTo>
                      <a:pt x="17277" y="406"/>
                      <a:pt x="16943" y="287"/>
                      <a:pt x="16800" y="96"/>
                    </a:cubicBezTo>
                    <a:lnTo>
                      <a:pt x="16741" y="37"/>
                    </a:lnTo>
                    <a:lnTo>
                      <a:pt x="16681" y="96"/>
                    </a:lnTo>
                    <a:cubicBezTo>
                      <a:pt x="16515" y="275"/>
                      <a:pt x="16157" y="406"/>
                      <a:pt x="15776" y="406"/>
                    </a:cubicBezTo>
                    <a:cubicBezTo>
                      <a:pt x="15407" y="406"/>
                      <a:pt x="15074" y="287"/>
                      <a:pt x="14943" y="108"/>
                    </a:cubicBezTo>
                    <a:lnTo>
                      <a:pt x="14895" y="37"/>
                    </a:lnTo>
                    <a:lnTo>
                      <a:pt x="14836" y="96"/>
                    </a:lnTo>
                    <a:cubicBezTo>
                      <a:pt x="14645" y="275"/>
                      <a:pt x="14288" y="406"/>
                      <a:pt x="13907" y="406"/>
                    </a:cubicBezTo>
                    <a:cubicBezTo>
                      <a:pt x="13538" y="406"/>
                      <a:pt x="13216" y="287"/>
                      <a:pt x="13097" y="108"/>
                    </a:cubicBezTo>
                    <a:lnTo>
                      <a:pt x="13050" y="37"/>
                    </a:lnTo>
                    <a:lnTo>
                      <a:pt x="12990" y="96"/>
                    </a:lnTo>
                    <a:cubicBezTo>
                      <a:pt x="12788" y="275"/>
                      <a:pt x="12419" y="406"/>
                      <a:pt x="12038" y="406"/>
                    </a:cubicBezTo>
                    <a:cubicBezTo>
                      <a:pt x="11669" y="406"/>
                      <a:pt x="11359" y="287"/>
                      <a:pt x="11252" y="108"/>
                    </a:cubicBezTo>
                    <a:lnTo>
                      <a:pt x="11204" y="25"/>
                    </a:lnTo>
                    <a:lnTo>
                      <a:pt x="11133" y="96"/>
                    </a:lnTo>
                    <a:cubicBezTo>
                      <a:pt x="10930" y="275"/>
                      <a:pt x="10549" y="406"/>
                      <a:pt x="10168" y="406"/>
                    </a:cubicBezTo>
                    <a:cubicBezTo>
                      <a:pt x="9787" y="406"/>
                      <a:pt x="9490" y="287"/>
                      <a:pt x="9406" y="108"/>
                    </a:cubicBezTo>
                    <a:lnTo>
                      <a:pt x="9359" y="25"/>
                    </a:lnTo>
                    <a:lnTo>
                      <a:pt x="9287" y="84"/>
                    </a:lnTo>
                    <a:cubicBezTo>
                      <a:pt x="9061" y="275"/>
                      <a:pt x="8668" y="406"/>
                      <a:pt x="8287" y="406"/>
                    </a:cubicBezTo>
                    <a:cubicBezTo>
                      <a:pt x="7930" y="406"/>
                      <a:pt x="7632" y="287"/>
                      <a:pt x="7549" y="120"/>
                    </a:cubicBezTo>
                    <a:lnTo>
                      <a:pt x="7513" y="25"/>
                    </a:lnTo>
                    <a:lnTo>
                      <a:pt x="7442" y="84"/>
                    </a:lnTo>
                    <a:cubicBezTo>
                      <a:pt x="7204" y="275"/>
                      <a:pt x="6799" y="406"/>
                      <a:pt x="6418" y="406"/>
                    </a:cubicBezTo>
                    <a:cubicBezTo>
                      <a:pt x="6061" y="406"/>
                      <a:pt x="5775" y="287"/>
                      <a:pt x="5704" y="120"/>
                    </a:cubicBezTo>
                    <a:lnTo>
                      <a:pt x="5668" y="25"/>
                    </a:lnTo>
                    <a:lnTo>
                      <a:pt x="5585" y="84"/>
                    </a:lnTo>
                    <a:cubicBezTo>
                      <a:pt x="5335" y="275"/>
                      <a:pt x="4930" y="406"/>
                      <a:pt x="4549" y="406"/>
                    </a:cubicBezTo>
                    <a:cubicBezTo>
                      <a:pt x="4192" y="406"/>
                      <a:pt x="3906" y="287"/>
                      <a:pt x="3858" y="120"/>
                    </a:cubicBezTo>
                    <a:lnTo>
                      <a:pt x="3822" y="25"/>
                    </a:lnTo>
                    <a:lnTo>
                      <a:pt x="3739" y="84"/>
                    </a:lnTo>
                    <a:cubicBezTo>
                      <a:pt x="3477" y="275"/>
                      <a:pt x="3060" y="406"/>
                      <a:pt x="2679" y="406"/>
                    </a:cubicBezTo>
                    <a:cubicBezTo>
                      <a:pt x="2322" y="406"/>
                      <a:pt x="2048" y="287"/>
                      <a:pt x="2001" y="132"/>
                    </a:cubicBezTo>
                    <a:lnTo>
                      <a:pt x="1977" y="25"/>
                    </a:lnTo>
                    <a:lnTo>
                      <a:pt x="1894" y="84"/>
                    </a:lnTo>
                    <a:cubicBezTo>
                      <a:pt x="1608" y="275"/>
                      <a:pt x="1191" y="406"/>
                      <a:pt x="798" y="406"/>
                    </a:cubicBezTo>
                    <a:cubicBezTo>
                      <a:pt x="524" y="406"/>
                      <a:pt x="310" y="334"/>
                      <a:pt x="203" y="227"/>
                    </a:cubicBezTo>
                    <a:cubicBezTo>
                      <a:pt x="167" y="179"/>
                      <a:pt x="155" y="132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1" name="Google Shape;6671;p17"/>
              <p:cNvSpPr/>
              <p:nvPr/>
            </p:nvSpPr>
            <p:spPr>
              <a:xfrm>
                <a:off x="-3704466" y="732366"/>
                <a:ext cx="2892447" cy="41568"/>
              </a:xfrm>
              <a:custGeom>
                <a:avLst/>
                <a:gdLst/>
                <a:ahLst/>
                <a:cxnLst/>
                <a:rect l="l" t="t" r="r" b="b"/>
                <a:pathLst>
                  <a:path w="35696" h="513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3" y="72"/>
                    </a:lnTo>
                    <a:cubicBezTo>
                      <a:pt x="1" y="155"/>
                      <a:pt x="36" y="239"/>
                      <a:pt x="96" y="310"/>
                    </a:cubicBezTo>
                    <a:cubicBezTo>
                      <a:pt x="227" y="441"/>
                      <a:pt x="477" y="513"/>
                      <a:pt x="787" y="513"/>
                    </a:cubicBezTo>
                    <a:cubicBezTo>
                      <a:pt x="1156" y="513"/>
                      <a:pt x="1549" y="417"/>
                      <a:pt x="1834" y="251"/>
                    </a:cubicBezTo>
                    <a:cubicBezTo>
                      <a:pt x="1941" y="417"/>
                      <a:pt x="2227" y="513"/>
                      <a:pt x="2584" y="513"/>
                    </a:cubicBezTo>
                    <a:cubicBezTo>
                      <a:pt x="2953" y="513"/>
                      <a:pt x="3346" y="417"/>
                      <a:pt x="3620" y="251"/>
                    </a:cubicBezTo>
                    <a:cubicBezTo>
                      <a:pt x="3739" y="417"/>
                      <a:pt x="4013" y="513"/>
                      <a:pt x="4382" y="513"/>
                    </a:cubicBezTo>
                    <a:cubicBezTo>
                      <a:pt x="4739" y="513"/>
                      <a:pt x="5132" y="417"/>
                      <a:pt x="5394" y="251"/>
                    </a:cubicBezTo>
                    <a:cubicBezTo>
                      <a:pt x="5525" y="417"/>
                      <a:pt x="5811" y="513"/>
                      <a:pt x="6180" y="513"/>
                    </a:cubicBezTo>
                    <a:cubicBezTo>
                      <a:pt x="6549" y="513"/>
                      <a:pt x="6918" y="417"/>
                      <a:pt x="7180" y="251"/>
                    </a:cubicBezTo>
                    <a:cubicBezTo>
                      <a:pt x="7311" y="417"/>
                      <a:pt x="7609" y="513"/>
                      <a:pt x="7978" y="513"/>
                    </a:cubicBezTo>
                    <a:cubicBezTo>
                      <a:pt x="8347" y="513"/>
                      <a:pt x="8716" y="417"/>
                      <a:pt x="8954" y="251"/>
                    </a:cubicBezTo>
                    <a:cubicBezTo>
                      <a:pt x="9097" y="417"/>
                      <a:pt x="9407" y="513"/>
                      <a:pt x="9764" y="513"/>
                    </a:cubicBezTo>
                    <a:cubicBezTo>
                      <a:pt x="10133" y="513"/>
                      <a:pt x="10502" y="417"/>
                      <a:pt x="10728" y="251"/>
                    </a:cubicBezTo>
                    <a:cubicBezTo>
                      <a:pt x="10895" y="417"/>
                      <a:pt x="11193" y="513"/>
                      <a:pt x="11562" y="513"/>
                    </a:cubicBezTo>
                    <a:cubicBezTo>
                      <a:pt x="11931" y="513"/>
                      <a:pt x="12288" y="417"/>
                      <a:pt x="12514" y="251"/>
                    </a:cubicBezTo>
                    <a:cubicBezTo>
                      <a:pt x="12681" y="417"/>
                      <a:pt x="12990" y="513"/>
                      <a:pt x="13360" y="513"/>
                    </a:cubicBezTo>
                    <a:cubicBezTo>
                      <a:pt x="13729" y="513"/>
                      <a:pt x="14074" y="417"/>
                      <a:pt x="14288" y="251"/>
                    </a:cubicBezTo>
                    <a:cubicBezTo>
                      <a:pt x="14467" y="417"/>
                      <a:pt x="14788" y="513"/>
                      <a:pt x="15157" y="513"/>
                    </a:cubicBezTo>
                    <a:cubicBezTo>
                      <a:pt x="15526" y="513"/>
                      <a:pt x="15872" y="417"/>
                      <a:pt x="16074" y="251"/>
                    </a:cubicBezTo>
                    <a:cubicBezTo>
                      <a:pt x="16253" y="417"/>
                      <a:pt x="16586" y="513"/>
                      <a:pt x="16955" y="513"/>
                    </a:cubicBezTo>
                    <a:cubicBezTo>
                      <a:pt x="17324" y="513"/>
                      <a:pt x="17658" y="417"/>
                      <a:pt x="17848" y="251"/>
                    </a:cubicBezTo>
                    <a:cubicBezTo>
                      <a:pt x="18039" y="417"/>
                      <a:pt x="18384" y="513"/>
                      <a:pt x="18753" y="513"/>
                    </a:cubicBezTo>
                    <a:cubicBezTo>
                      <a:pt x="19122" y="513"/>
                      <a:pt x="19444" y="417"/>
                      <a:pt x="19634" y="251"/>
                    </a:cubicBezTo>
                    <a:cubicBezTo>
                      <a:pt x="19837" y="417"/>
                      <a:pt x="20170" y="513"/>
                      <a:pt x="20539" y="513"/>
                    </a:cubicBezTo>
                    <a:cubicBezTo>
                      <a:pt x="20908" y="513"/>
                      <a:pt x="21230" y="417"/>
                      <a:pt x="21408" y="251"/>
                    </a:cubicBezTo>
                    <a:cubicBezTo>
                      <a:pt x="21622" y="417"/>
                      <a:pt x="21968" y="513"/>
                      <a:pt x="22337" y="513"/>
                    </a:cubicBezTo>
                    <a:cubicBezTo>
                      <a:pt x="22706" y="513"/>
                      <a:pt x="23027" y="417"/>
                      <a:pt x="23194" y="251"/>
                    </a:cubicBezTo>
                    <a:cubicBezTo>
                      <a:pt x="23408" y="417"/>
                      <a:pt x="23766" y="513"/>
                      <a:pt x="24135" y="513"/>
                    </a:cubicBezTo>
                    <a:cubicBezTo>
                      <a:pt x="24504" y="513"/>
                      <a:pt x="24813" y="417"/>
                      <a:pt x="24968" y="251"/>
                    </a:cubicBezTo>
                    <a:cubicBezTo>
                      <a:pt x="25206" y="417"/>
                      <a:pt x="25563" y="513"/>
                      <a:pt x="25933" y="513"/>
                    </a:cubicBezTo>
                    <a:cubicBezTo>
                      <a:pt x="26302" y="513"/>
                      <a:pt x="26599" y="417"/>
                      <a:pt x="26742" y="251"/>
                    </a:cubicBezTo>
                    <a:cubicBezTo>
                      <a:pt x="26992" y="417"/>
                      <a:pt x="27361" y="513"/>
                      <a:pt x="27730" y="513"/>
                    </a:cubicBezTo>
                    <a:cubicBezTo>
                      <a:pt x="28099" y="513"/>
                      <a:pt x="28385" y="417"/>
                      <a:pt x="28528" y="251"/>
                    </a:cubicBezTo>
                    <a:cubicBezTo>
                      <a:pt x="28778" y="417"/>
                      <a:pt x="29159" y="513"/>
                      <a:pt x="29528" y="513"/>
                    </a:cubicBezTo>
                    <a:cubicBezTo>
                      <a:pt x="29885" y="513"/>
                      <a:pt x="30183" y="417"/>
                      <a:pt x="30302" y="251"/>
                    </a:cubicBezTo>
                    <a:cubicBezTo>
                      <a:pt x="30576" y="417"/>
                      <a:pt x="30945" y="513"/>
                      <a:pt x="31326" y="513"/>
                    </a:cubicBezTo>
                    <a:cubicBezTo>
                      <a:pt x="31683" y="513"/>
                      <a:pt x="31969" y="417"/>
                      <a:pt x="32088" y="251"/>
                    </a:cubicBezTo>
                    <a:cubicBezTo>
                      <a:pt x="32362" y="417"/>
                      <a:pt x="32755" y="513"/>
                      <a:pt x="33112" y="513"/>
                    </a:cubicBezTo>
                    <a:cubicBezTo>
                      <a:pt x="33481" y="513"/>
                      <a:pt x="33755" y="417"/>
                      <a:pt x="33862" y="251"/>
                    </a:cubicBezTo>
                    <a:cubicBezTo>
                      <a:pt x="34148" y="417"/>
                      <a:pt x="34553" y="513"/>
                      <a:pt x="34910" y="513"/>
                    </a:cubicBezTo>
                    <a:cubicBezTo>
                      <a:pt x="35231" y="513"/>
                      <a:pt x="35469" y="441"/>
                      <a:pt x="35600" y="310"/>
                    </a:cubicBezTo>
                    <a:cubicBezTo>
                      <a:pt x="35648" y="263"/>
                      <a:pt x="35672" y="203"/>
                      <a:pt x="35684" y="155"/>
                    </a:cubicBezTo>
                    <a:lnTo>
                      <a:pt x="35696" y="155"/>
                    </a:lnTo>
                    <a:lnTo>
                      <a:pt x="35696" y="1"/>
                    </a:lnTo>
                    <a:lnTo>
                      <a:pt x="35541" y="1"/>
                    </a:lnTo>
                    <a:lnTo>
                      <a:pt x="35541" y="84"/>
                    </a:lnTo>
                    <a:cubicBezTo>
                      <a:pt x="35541" y="132"/>
                      <a:pt x="35529" y="167"/>
                      <a:pt x="35493" y="203"/>
                    </a:cubicBezTo>
                    <a:cubicBezTo>
                      <a:pt x="35398" y="310"/>
                      <a:pt x="35184" y="370"/>
                      <a:pt x="34910" y="370"/>
                    </a:cubicBezTo>
                    <a:cubicBezTo>
                      <a:pt x="34541" y="370"/>
                      <a:pt x="34136" y="251"/>
                      <a:pt x="33874" y="84"/>
                    </a:cubicBezTo>
                    <a:lnTo>
                      <a:pt x="33791" y="24"/>
                    </a:lnTo>
                    <a:lnTo>
                      <a:pt x="33767" y="120"/>
                    </a:lnTo>
                    <a:cubicBezTo>
                      <a:pt x="33731" y="239"/>
                      <a:pt x="33517" y="370"/>
                      <a:pt x="33112" y="370"/>
                    </a:cubicBezTo>
                    <a:cubicBezTo>
                      <a:pt x="32743" y="370"/>
                      <a:pt x="32350" y="251"/>
                      <a:pt x="32100" y="84"/>
                    </a:cubicBezTo>
                    <a:lnTo>
                      <a:pt x="32017" y="24"/>
                    </a:lnTo>
                    <a:lnTo>
                      <a:pt x="31993" y="120"/>
                    </a:lnTo>
                    <a:cubicBezTo>
                      <a:pt x="31945" y="239"/>
                      <a:pt x="31719" y="370"/>
                      <a:pt x="31314" y="370"/>
                    </a:cubicBezTo>
                    <a:cubicBezTo>
                      <a:pt x="30957" y="370"/>
                      <a:pt x="30564" y="251"/>
                      <a:pt x="30326" y="84"/>
                    </a:cubicBezTo>
                    <a:lnTo>
                      <a:pt x="30255" y="24"/>
                    </a:lnTo>
                    <a:lnTo>
                      <a:pt x="30219" y="108"/>
                    </a:lnTo>
                    <a:cubicBezTo>
                      <a:pt x="30159" y="239"/>
                      <a:pt x="29921" y="370"/>
                      <a:pt x="29528" y="370"/>
                    </a:cubicBezTo>
                    <a:cubicBezTo>
                      <a:pt x="29159" y="370"/>
                      <a:pt x="28778" y="251"/>
                      <a:pt x="28552" y="84"/>
                    </a:cubicBezTo>
                    <a:lnTo>
                      <a:pt x="28480" y="24"/>
                    </a:lnTo>
                    <a:lnTo>
                      <a:pt x="28445" y="108"/>
                    </a:lnTo>
                    <a:cubicBezTo>
                      <a:pt x="28373" y="239"/>
                      <a:pt x="28135" y="370"/>
                      <a:pt x="27730" y="370"/>
                    </a:cubicBezTo>
                    <a:cubicBezTo>
                      <a:pt x="27361" y="370"/>
                      <a:pt x="26992" y="263"/>
                      <a:pt x="26778" y="84"/>
                    </a:cubicBezTo>
                    <a:lnTo>
                      <a:pt x="26706" y="24"/>
                    </a:lnTo>
                    <a:lnTo>
                      <a:pt x="26671" y="108"/>
                    </a:lnTo>
                    <a:cubicBezTo>
                      <a:pt x="26575" y="263"/>
                      <a:pt x="26278" y="370"/>
                      <a:pt x="25933" y="370"/>
                    </a:cubicBezTo>
                    <a:cubicBezTo>
                      <a:pt x="25563" y="370"/>
                      <a:pt x="25206" y="263"/>
                      <a:pt x="25004" y="84"/>
                    </a:cubicBezTo>
                    <a:lnTo>
                      <a:pt x="24932" y="24"/>
                    </a:lnTo>
                    <a:lnTo>
                      <a:pt x="24897" y="108"/>
                    </a:lnTo>
                    <a:cubicBezTo>
                      <a:pt x="24790" y="263"/>
                      <a:pt x="24492" y="370"/>
                      <a:pt x="24135" y="370"/>
                    </a:cubicBezTo>
                    <a:cubicBezTo>
                      <a:pt x="23778" y="370"/>
                      <a:pt x="23420" y="263"/>
                      <a:pt x="23230" y="84"/>
                    </a:cubicBezTo>
                    <a:lnTo>
                      <a:pt x="23170" y="24"/>
                    </a:lnTo>
                    <a:lnTo>
                      <a:pt x="23123" y="96"/>
                    </a:lnTo>
                    <a:cubicBezTo>
                      <a:pt x="23004" y="263"/>
                      <a:pt x="22694" y="370"/>
                      <a:pt x="22337" y="370"/>
                    </a:cubicBezTo>
                    <a:cubicBezTo>
                      <a:pt x="21980" y="370"/>
                      <a:pt x="21634" y="263"/>
                      <a:pt x="21456" y="84"/>
                    </a:cubicBezTo>
                    <a:lnTo>
                      <a:pt x="21396" y="24"/>
                    </a:lnTo>
                    <a:lnTo>
                      <a:pt x="21349" y="96"/>
                    </a:lnTo>
                    <a:cubicBezTo>
                      <a:pt x="21218" y="263"/>
                      <a:pt x="20908" y="370"/>
                      <a:pt x="20539" y="370"/>
                    </a:cubicBezTo>
                    <a:cubicBezTo>
                      <a:pt x="20182" y="370"/>
                      <a:pt x="19848" y="263"/>
                      <a:pt x="19682" y="96"/>
                    </a:cubicBezTo>
                    <a:lnTo>
                      <a:pt x="19622" y="24"/>
                    </a:lnTo>
                    <a:lnTo>
                      <a:pt x="19575" y="96"/>
                    </a:lnTo>
                    <a:cubicBezTo>
                      <a:pt x="19432" y="263"/>
                      <a:pt x="19110" y="370"/>
                      <a:pt x="18753" y="370"/>
                    </a:cubicBezTo>
                    <a:cubicBezTo>
                      <a:pt x="18384" y="370"/>
                      <a:pt x="18051" y="263"/>
                      <a:pt x="17908" y="96"/>
                    </a:cubicBezTo>
                    <a:lnTo>
                      <a:pt x="17848" y="24"/>
                    </a:lnTo>
                    <a:lnTo>
                      <a:pt x="17801" y="96"/>
                    </a:lnTo>
                    <a:cubicBezTo>
                      <a:pt x="17646" y="263"/>
                      <a:pt x="17312" y="370"/>
                      <a:pt x="16955" y="370"/>
                    </a:cubicBezTo>
                    <a:cubicBezTo>
                      <a:pt x="16586" y="370"/>
                      <a:pt x="16265" y="263"/>
                      <a:pt x="16134" y="96"/>
                    </a:cubicBezTo>
                    <a:lnTo>
                      <a:pt x="16074" y="24"/>
                    </a:lnTo>
                    <a:lnTo>
                      <a:pt x="16027" y="96"/>
                    </a:lnTo>
                    <a:cubicBezTo>
                      <a:pt x="15860" y="263"/>
                      <a:pt x="15515" y="370"/>
                      <a:pt x="15157" y="370"/>
                    </a:cubicBezTo>
                    <a:cubicBezTo>
                      <a:pt x="14800" y="370"/>
                      <a:pt x="14479" y="263"/>
                      <a:pt x="14360" y="96"/>
                    </a:cubicBezTo>
                    <a:lnTo>
                      <a:pt x="14312" y="24"/>
                    </a:lnTo>
                    <a:lnTo>
                      <a:pt x="14241" y="84"/>
                    </a:lnTo>
                    <a:cubicBezTo>
                      <a:pt x="14074" y="263"/>
                      <a:pt x="13729" y="370"/>
                      <a:pt x="13360" y="370"/>
                    </a:cubicBezTo>
                    <a:cubicBezTo>
                      <a:pt x="13002" y="370"/>
                      <a:pt x="12693" y="263"/>
                      <a:pt x="12586" y="96"/>
                    </a:cubicBezTo>
                    <a:lnTo>
                      <a:pt x="12538" y="24"/>
                    </a:lnTo>
                    <a:lnTo>
                      <a:pt x="12467" y="84"/>
                    </a:lnTo>
                    <a:cubicBezTo>
                      <a:pt x="12288" y="263"/>
                      <a:pt x="11931" y="370"/>
                      <a:pt x="11562" y="370"/>
                    </a:cubicBezTo>
                    <a:cubicBezTo>
                      <a:pt x="11205" y="370"/>
                      <a:pt x="10907" y="263"/>
                      <a:pt x="10812" y="108"/>
                    </a:cubicBezTo>
                    <a:lnTo>
                      <a:pt x="10764" y="24"/>
                    </a:lnTo>
                    <a:lnTo>
                      <a:pt x="10693" y="84"/>
                    </a:lnTo>
                    <a:cubicBezTo>
                      <a:pt x="10502" y="263"/>
                      <a:pt x="10133" y="370"/>
                      <a:pt x="9764" y="370"/>
                    </a:cubicBezTo>
                    <a:cubicBezTo>
                      <a:pt x="9419" y="370"/>
                      <a:pt x="9121" y="263"/>
                      <a:pt x="9038" y="108"/>
                    </a:cubicBezTo>
                    <a:lnTo>
                      <a:pt x="8990" y="24"/>
                    </a:lnTo>
                    <a:lnTo>
                      <a:pt x="8919" y="84"/>
                    </a:lnTo>
                    <a:cubicBezTo>
                      <a:pt x="8716" y="263"/>
                      <a:pt x="8335" y="370"/>
                      <a:pt x="7978" y="370"/>
                    </a:cubicBezTo>
                    <a:cubicBezTo>
                      <a:pt x="7573" y="370"/>
                      <a:pt x="7323" y="239"/>
                      <a:pt x="7264" y="108"/>
                    </a:cubicBezTo>
                    <a:lnTo>
                      <a:pt x="7216" y="24"/>
                    </a:lnTo>
                    <a:lnTo>
                      <a:pt x="7144" y="84"/>
                    </a:lnTo>
                    <a:cubicBezTo>
                      <a:pt x="6918" y="251"/>
                      <a:pt x="6537" y="370"/>
                      <a:pt x="6180" y="370"/>
                    </a:cubicBezTo>
                    <a:cubicBezTo>
                      <a:pt x="5775" y="370"/>
                      <a:pt x="5537" y="239"/>
                      <a:pt x="5490" y="108"/>
                    </a:cubicBezTo>
                    <a:lnTo>
                      <a:pt x="5454" y="24"/>
                    </a:lnTo>
                    <a:lnTo>
                      <a:pt x="5370" y="84"/>
                    </a:lnTo>
                    <a:cubicBezTo>
                      <a:pt x="5132" y="251"/>
                      <a:pt x="4751" y="370"/>
                      <a:pt x="4382" y="370"/>
                    </a:cubicBezTo>
                    <a:cubicBezTo>
                      <a:pt x="3977" y="370"/>
                      <a:pt x="3763" y="239"/>
                      <a:pt x="3715" y="120"/>
                    </a:cubicBezTo>
                    <a:lnTo>
                      <a:pt x="3680" y="24"/>
                    </a:lnTo>
                    <a:lnTo>
                      <a:pt x="3596" y="84"/>
                    </a:lnTo>
                    <a:cubicBezTo>
                      <a:pt x="3346" y="251"/>
                      <a:pt x="2953" y="370"/>
                      <a:pt x="2584" y="370"/>
                    </a:cubicBezTo>
                    <a:cubicBezTo>
                      <a:pt x="2191" y="370"/>
                      <a:pt x="1977" y="239"/>
                      <a:pt x="1941" y="120"/>
                    </a:cubicBezTo>
                    <a:lnTo>
                      <a:pt x="1906" y="24"/>
                    </a:lnTo>
                    <a:lnTo>
                      <a:pt x="1822" y="84"/>
                    </a:lnTo>
                    <a:cubicBezTo>
                      <a:pt x="1560" y="251"/>
                      <a:pt x="1156" y="370"/>
                      <a:pt x="787" y="370"/>
                    </a:cubicBezTo>
                    <a:cubicBezTo>
                      <a:pt x="525" y="370"/>
                      <a:pt x="310" y="310"/>
                      <a:pt x="215" y="203"/>
                    </a:cubicBezTo>
                    <a:cubicBezTo>
                      <a:pt x="167" y="167"/>
                      <a:pt x="156" y="132"/>
                      <a:pt x="156" y="84"/>
                    </a:cubicBez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2" name="Google Shape;6672;p17"/>
              <p:cNvSpPr/>
              <p:nvPr/>
            </p:nvSpPr>
            <p:spPr>
              <a:xfrm>
                <a:off x="-3648475" y="648418"/>
                <a:ext cx="2781436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34326" h="489" extrusionOk="0">
                    <a:moveTo>
                      <a:pt x="36" y="1"/>
                    </a:moveTo>
                    <a:lnTo>
                      <a:pt x="36" y="84"/>
                    </a:lnTo>
                    <a:lnTo>
                      <a:pt x="12" y="72"/>
                    </a:lnTo>
                    <a:lnTo>
                      <a:pt x="12" y="72"/>
                    </a:lnTo>
                    <a:cubicBezTo>
                      <a:pt x="0" y="156"/>
                      <a:pt x="36" y="227"/>
                      <a:pt x="96" y="298"/>
                    </a:cubicBezTo>
                    <a:cubicBezTo>
                      <a:pt x="215" y="418"/>
                      <a:pt x="453" y="489"/>
                      <a:pt x="762" y="489"/>
                    </a:cubicBezTo>
                    <a:cubicBezTo>
                      <a:pt x="1119" y="489"/>
                      <a:pt x="1500" y="394"/>
                      <a:pt x="1762" y="239"/>
                    </a:cubicBezTo>
                    <a:cubicBezTo>
                      <a:pt x="1881" y="406"/>
                      <a:pt x="2143" y="489"/>
                      <a:pt x="2489" y="489"/>
                    </a:cubicBezTo>
                    <a:cubicBezTo>
                      <a:pt x="2846" y="489"/>
                      <a:pt x="3215" y="394"/>
                      <a:pt x="3477" y="239"/>
                    </a:cubicBezTo>
                    <a:cubicBezTo>
                      <a:pt x="3596" y="406"/>
                      <a:pt x="3870" y="489"/>
                      <a:pt x="4215" y="489"/>
                    </a:cubicBezTo>
                    <a:cubicBezTo>
                      <a:pt x="4572" y="489"/>
                      <a:pt x="4941" y="394"/>
                      <a:pt x="5191" y="239"/>
                    </a:cubicBezTo>
                    <a:cubicBezTo>
                      <a:pt x="5310" y="406"/>
                      <a:pt x="5596" y="489"/>
                      <a:pt x="5942" y="489"/>
                    </a:cubicBezTo>
                    <a:cubicBezTo>
                      <a:pt x="6299" y="489"/>
                      <a:pt x="6656" y="394"/>
                      <a:pt x="6894" y="239"/>
                    </a:cubicBezTo>
                    <a:cubicBezTo>
                      <a:pt x="7037" y="394"/>
                      <a:pt x="7323" y="489"/>
                      <a:pt x="7668" y="489"/>
                    </a:cubicBezTo>
                    <a:cubicBezTo>
                      <a:pt x="8025" y="489"/>
                      <a:pt x="8382" y="394"/>
                      <a:pt x="8609" y="239"/>
                    </a:cubicBezTo>
                    <a:cubicBezTo>
                      <a:pt x="8751" y="394"/>
                      <a:pt x="9037" y="489"/>
                      <a:pt x="9394" y="489"/>
                    </a:cubicBezTo>
                    <a:cubicBezTo>
                      <a:pt x="9752" y="489"/>
                      <a:pt x="10097" y="394"/>
                      <a:pt x="10323" y="239"/>
                    </a:cubicBezTo>
                    <a:cubicBezTo>
                      <a:pt x="10466" y="394"/>
                      <a:pt x="10764" y="489"/>
                      <a:pt x="11121" y="489"/>
                    </a:cubicBezTo>
                    <a:cubicBezTo>
                      <a:pt x="11478" y="489"/>
                      <a:pt x="11811" y="394"/>
                      <a:pt x="12026" y="239"/>
                    </a:cubicBezTo>
                    <a:cubicBezTo>
                      <a:pt x="12192" y="394"/>
                      <a:pt x="12490" y="489"/>
                      <a:pt x="12847" y="489"/>
                    </a:cubicBezTo>
                    <a:cubicBezTo>
                      <a:pt x="13204" y="489"/>
                      <a:pt x="13538" y="394"/>
                      <a:pt x="13740" y="239"/>
                    </a:cubicBezTo>
                    <a:cubicBezTo>
                      <a:pt x="13907" y="394"/>
                      <a:pt x="14216" y="489"/>
                      <a:pt x="14574" y="489"/>
                    </a:cubicBezTo>
                    <a:cubicBezTo>
                      <a:pt x="14931" y="489"/>
                      <a:pt x="15252" y="394"/>
                      <a:pt x="15455" y="239"/>
                    </a:cubicBezTo>
                    <a:cubicBezTo>
                      <a:pt x="15633" y="394"/>
                      <a:pt x="15943" y="489"/>
                      <a:pt x="16300" y="489"/>
                    </a:cubicBezTo>
                    <a:cubicBezTo>
                      <a:pt x="16657" y="489"/>
                      <a:pt x="16979" y="394"/>
                      <a:pt x="17157" y="239"/>
                    </a:cubicBezTo>
                    <a:cubicBezTo>
                      <a:pt x="17348" y="394"/>
                      <a:pt x="17669" y="489"/>
                      <a:pt x="18026" y="489"/>
                    </a:cubicBezTo>
                    <a:cubicBezTo>
                      <a:pt x="18384" y="489"/>
                      <a:pt x="18693" y="394"/>
                      <a:pt x="18872" y="239"/>
                    </a:cubicBezTo>
                    <a:cubicBezTo>
                      <a:pt x="19062" y="394"/>
                      <a:pt x="19396" y="489"/>
                      <a:pt x="19753" y="489"/>
                    </a:cubicBezTo>
                    <a:cubicBezTo>
                      <a:pt x="20098" y="489"/>
                      <a:pt x="20408" y="394"/>
                      <a:pt x="20586" y="239"/>
                    </a:cubicBezTo>
                    <a:cubicBezTo>
                      <a:pt x="20789" y="394"/>
                      <a:pt x="21122" y="489"/>
                      <a:pt x="21479" y="489"/>
                    </a:cubicBezTo>
                    <a:cubicBezTo>
                      <a:pt x="21824" y="489"/>
                      <a:pt x="22134" y="394"/>
                      <a:pt x="22289" y="239"/>
                    </a:cubicBezTo>
                    <a:cubicBezTo>
                      <a:pt x="22503" y="394"/>
                      <a:pt x="22848" y="489"/>
                      <a:pt x="23206" y="489"/>
                    </a:cubicBezTo>
                    <a:cubicBezTo>
                      <a:pt x="23551" y="489"/>
                      <a:pt x="23849" y="394"/>
                      <a:pt x="24003" y="239"/>
                    </a:cubicBezTo>
                    <a:cubicBezTo>
                      <a:pt x="24230" y="394"/>
                      <a:pt x="24575" y="489"/>
                      <a:pt x="24932" y="489"/>
                    </a:cubicBezTo>
                    <a:cubicBezTo>
                      <a:pt x="25277" y="489"/>
                      <a:pt x="25563" y="394"/>
                      <a:pt x="25718" y="239"/>
                    </a:cubicBezTo>
                    <a:cubicBezTo>
                      <a:pt x="25944" y="394"/>
                      <a:pt x="26301" y="489"/>
                      <a:pt x="26646" y="489"/>
                    </a:cubicBezTo>
                    <a:cubicBezTo>
                      <a:pt x="27004" y="489"/>
                      <a:pt x="27289" y="394"/>
                      <a:pt x="27420" y="239"/>
                    </a:cubicBezTo>
                    <a:cubicBezTo>
                      <a:pt x="27670" y="394"/>
                      <a:pt x="28028" y="489"/>
                      <a:pt x="28373" y="489"/>
                    </a:cubicBezTo>
                    <a:cubicBezTo>
                      <a:pt x="28730" y="489"/>
                      <a:pt x="29004" y="394"/>
                      <a:pt x="29135" y="239"/>
                    </a:cubicBezTo>
                    <a:cubicBezTo>
                      <a:pt x="29385" y="394"/>
                      <a:pt x="29754" y="489"/>
                      <a:pt x="30099" y="489"/>
                    </a:cubicBezTo>
                    <a:cubicBezTo>
                      <a:pt x="30456" y="489"/>
                      <a:pt x="30730" y="406"/>
                      <a:pt x="30849" y="239"/>
                    </a:cubicBezTo>
                    <a:cubicBezTo>
                      <a:pt x="31099" y="394"/>
                      <a:pt x="31469" y="489"/>
                      <a:pt x="31826" y="489"/>
                    </a:cubicBezTo>
                    <a:cubicBezTo>
                      <a:pt x="32183" y="489"/>
                      <a:pt x="32445" y="406"/>
                      <a:pt x="32552" y="239"/>
                    </a:cubicBezTo>
                    <a:cubicBezTo>
                      <a:pt x="32826" y="394"/>
                      <a:pt x="33207" y="489"/>
                      <a:pt x="33552" y="489"/>
                    </a:cubicBezTo>
                    <a:cubicBezTo>
                      <a:pt x="33862" y="489"/>
                      <a:pt x="34100" y="418"/>
                      <a:pt x="34231" y="298"/>
                    </a:cubicBezTo>
                    <a:cubicBezTo>
                      <a:pt x="34266" y="251"/>
                      <a:pt x="34290" y="203"/>
                      <a:pt x="34302" y="156"/>
                    </a:cubicBezTo>
                    <a:lnTo>
                      <a:pt x="34326" y="156"/>
                    </a:lnTo>
                    <a:lnTo>
                      <a:pt x="34326" y="1"/>
                    </a:lnTo>
                    <a:lnTo>
                      <a:pt x="34159" y="1"/>
                    </a:lnTo>
                    <a:lnTo>
                      <a:pt x="34171" y="84"/>
                    </a:lnTo>
                    <a:cubicBezTo>
                      <a:pt x="34171" y="120"/>
                      <a:pt x="34147" y="156"/>
                      <a:pt x="34124" y="191"/>
                    </a:cubicBezTo>
                    <a:cubicBezTo>
                      <a:pt x="34028" y="287"/>
                      <a:pt x="33814" y="346"/>
                      <a:pt x="33552" y="346"/>
                    </a:cubicBezTo>
                    <a:cubicBezTo>
                      <a:pt x="33207" y="346"/>
                      <a:pt x="32814" y="239"/>
                      <a:pt x="32564" y="72"/>
                    </a:cubicBezTo>
                    <a:lnTo>
                      <a:pt x="32481" y="25"/>
                    </a:lnTo>
                    <a:lnTo>
                      <a:pt x="32457" y="120"/>
                    </a:lnTo>
                    <a:cubicBezTo>
                      <a:pt x="32421" y="227"/>
                      <a:pt x="32207" y="346"/>
                      <a:pt x="31826" y="346"/>
                    </a:cubicBezTo>
                    <a:cubicBezTo>
                      <a:pt x="31480" y="346"/>
                      <a:pt x="31099" y="239"/>
                      <a:pt x="30861" y="72"/>
                    </a:cubicBezTo>
                    <a:lnTo>
                      <a:pt x="30790" y="25"/>
                    </a:lnTo>
                    <a:lnTo>
                      <a:pt x="30754" y="108"/>
                    </a:lnTo>
                    <a:cubicBezTo>
                      <a:pt x="30707" y="227"/>
                      <a:pt x="30480" y="346"/>
                      <a:pt x="30099" y="346"/>
                    </a:cubicBezTo>
                    <a:cubicBezTo>
                      <a:pt x="29754" y="346"/>
                      <a:pt x="29385" y="239"/>
                      <a:pt x="29159" y="84"/>
                    </a:cubicBezTo>
                    <a:lnTo>
                      <a:pt x="29087" y="25"/>
                    </a:lnTo>
                    <a:lnTo>
                      <a:pt x="29040" y="108"/>
                    </a:lnTo>
                    <a:cubicBezTo>
                      <a:pt x="28992" y="227"/>
                      <a:pt x="28766" y="346"/>
                      <a:pt x="28373" y="346"/>
                    </a:cubicBezTo>
                    <a:cubicBezTo>
                      <a:pt x="28028" y="346"/>
                      <a:pt x="27659" y="239"/>
                      <a:pt x="27444" y="84"/>
                    </a:cubicBezTo>
                    <a:lnTo>
                      <a:pt x="27385" y="25"/>
                    </a:lnTo>
                    <a:lnTo>
                      <a:pt x="27337" y="108"/>
                    </a:lnTo>
                    <a:cubicBezTo>
                      <a:pt x="27278" y="227"/>
                      <a:pt x="27039" y="346"/>
                      <a:pt x="26646" y="346"/>
                    </a:cubicBezTo>
                    <a:cubicBezTo>
                      <a:pt x="26301" y="346"/>
                      <a:pt x="25944" y="239"/>
                      <a:pt x="25742" y="84"/>
                    </a:cubicBezTo>
                    <a:lnTo>
                      <a:pt x="25682" y="25"/>
                    </a:lnTo>
                    <a:lnTo>
                      <a:pt x="25634" y="96"/>
                    </a:lnTo>
                    <a:cubicBezTo>
                      <a:pt x="25563" y="227"/>
                      <a:pt x="25313" y="346"/>
                      <a:pt x="24932" y="346"/>
                    </a:cubicBezTo>
                    <a:cubicBezTo>
                      <a:pt x="24575" y="346"/>
                      <a:pt x="24230" y="239"/>
                      <a:pt x="24039" y="84"/>
                    </a:cubicBezTo>
                    <a:lnTo>
                      <a:pt x="23979" y="25"/>
                    </a:lnTo>
                    <a:lnTo>
                      <a:pt x="23932" y="96"/>
                    </a:lnTo>
                    <a:cubicBezTo>
                      <a:pt x="23849" y="215"/>
                      <a:pt x="23587" y="346"/>
                      <a:pt x="23206" y="346"/>
                    </a:cubicBezTo>
                    <a:cubicBezTo>
                      <a:pt x="22848" y="346"/>
                      <a:pt x="22515" y="239"/>
                      <a:pt x="22336" y="84"/>
                    </a:cubicBezTo>
                    <a:lnTo>
                      <a:pt x="22265" y="25"/>
                    </a:lnTo>
                    <a:lnTo>
                      <a:pt x="22217" y="96"/>
                    </a:lnTo>
                    <a:cubicBezTo>
                      <a:pt x="22110" y="251"/>
                      <a:pt x="21824" y="346"/>
                      <a:pt x="21479" y="346"/>
                    </a:cubicBezTo>
                    <a:cubicBezTo>
                      <a:pt x="21122" y="346"/>
                      <a:pt x="20789" y="239"/>
                      <a:pt x="20622" y="84"/>
                    </a:cubicBezTo>
                    <a:lnTo>
                      <a:pt x="20562" y="25"/>
                    </a:lnTo>
                    <a:lnTo>
                      <a:pt x="20515" y="96"/>
                    </a:lnTo>
                    <a:cubicBezTo>
                      <a:pt x="20396" y="251"/>
                      <a:pt x="20098" y="346"/>
                      <a:pt x="19753" y="346"/>
                    </a:cubicBezTo>
                    <a:cubicBezTo>
                      <a:pt x="19396" y="346"/>
                      <a:pt x="19074" y="239"/>
                      <a:pt x="18919" y="84"/>
                    </a:cubicBezTo>
                    <a:lnTo>
                      <a:pt x="18860" y="25"/>
                    </a:lnTo>
                    <a:lnTo>
                      <a:pt x="18812" y="96"/>
                    </a:lnTo>
                    <a:cubicBezTo>
                      <a:pt x="18681" y="251"/>
                      <a:pt x="18372" y="346"/>
                      <a:pt x="18026" y="346"/>
                    </a:cubicBezTo>
                    <a:cubicBezTo>
                      <a:pt x="17681" y="346"/>
                      <a:pt x="17360" y="239"/>
                      <a:pt x="17217" y="84"/>
                    </a:cubicBezTo>
                    <a:lnTo>
                      <a:pt x="17157" y="25"/>
                    </a:lnTo>
                    <a:lnTo>
                      <a:pt x="17110" y="84"/>
                    </a:lnTo>
                    <a:cubicBezTo>
                      <a:pt x="16967" y="239"/>
                      <a:pt x="16645" y="346"/>
                      <a:pt x="16300" y="346"/>
                    </a:cubicBezTo>
                    <a:cubicBezTo>
                      <a:pt x="15955" y="346"/>
                      <a:pt x="15645" y="251"/>
                      <a:pt x="15514" y="96"/>
                    </a:cubicBezTo>
                    <a:lnTo>
                      <a:pt x="15455" y="25"/>
                    </a:lnTo>
                    <a:lnTo>
                      <a:pt x="15395" y="84"/>
                    </a:lnTo>
                    <a:cubicBezTo>
                      <a:pt x="15240" y="239"/>
                      <a:pt x="14919" y="346"/>
                      <a:pt x="14574" y="346"/>
                    </a:cubicBezTo>
                    <a:cubicBezTo>
                      <a:pt x="14228" y="346"/>
                      <a:pt x="13931" y="251"/>
                      <a:pt x="13800" y="96"/>
                    </a:cubicBezTo>
                    <a:lnTo>
                      <a:pt x="13752" y="25"/>
                    </a:lnTo>
                    <a:lnTo>
                      <a:pt x="13692" y="84"/>
                    </a:lnTo>
                    <a:cubicBezTo>
                      <a:pt x="13526" y="239"/>
                      <a:pt x="13192" y="346"/>
                      <a:pt x="12847" y="346"/>
                    </a:cubicBezTo>
                    <a:cubicBezTo>
                      <a:pt x="12502" y="346"/>
                      <a:pt x="12204" y="251"/>
                      <a:pt x="12097" y="96"/>
                    </a:cubicBezTo>
                    <a:lnTo>
                      <a:pt x="12049" y="25"/>
                    </a:lnTo>
                    <a:lnTo>
                      <a:pt x="11990" y="84"/>
                    </a:lnTo>
                    <a:cubicBezTo>
                      <a:pt x="11811" y="239"/>
                      <a:pt x="11466" y="346"/>
                      <a:pt x="11121" y="346"/>
                    </a:cubicBezTo>
                    <a:cubicBezTo>
                      <a:pt x="10728" y="346"/>
                      <a:pt x="10478" y="227"/>
                      <a:pt x="10394" y="96"/>
                    </a:cubicBezTo>
                    <a:lnTo>
                      <a:pt x="10347" y="25"/>
                    </a:lnTo>
                    <a:lnTo>
                      <a:pt x="10287" y="84"/>
                    </a:lnTo>
                    <a:cubicBezTo>
                      <a:pt x="10097" y="239"/>
                      <a:pt x="9740" y="346"/>
                      <a:pt x="9394" y="346"/>
                    </a:cubicBezTo>
                    <a:cubicBezTo>
                      <a:pt x="9001" y="346"/>
                      <a:pt x="8763" y="227"/>
                      <a:pt x="8692" y="96"/>
                    </a:cubicBezTo>
                    <a:lnTo>
                      <a:pt x="8644" y="25"/>
                    </a:lnTo>
                    <a:lnTo>
                      <a:pt x="8573" y="84"/>
                    </a:lnTo>
                    <a:cubicBezTo>
                      <a:pt x="8382" y="239"/>
                      <a:pt x="8025" y="346"/>
                      <a:pt x="7668" y="346"/>
                    </a:cubicBezTo>
                    <a:cubicBezTo>
                      <a:pt x="7287" y="346"/>
                      <a:pt x="7049" y="227"/>
                      <a:pt x="6977" y="108"/>
                    </a:cubicBezTo>
                    <a:lnTo>
                      <a:pt x="6942" y="25"/>
                    </a:lnTo>
                    <a:lnTo>
                      <a:pt x="6870" y="84"/>
                    </a:lnTo>
                    <a:cubicBezTo>
                      <a:pt x="6656" y="239"/>
                      <a:pt x="6299" y="346"/>
                      <a:pt x="5942" y="346"/>
                    </a:cubicBezTo>
                    <a:cubicBezTo>
                      <a:pt x="5561" y="346"/>
                      <a:pt x="5334" y="227"/>
                      <a:pt x="5275" y="108"/>
                    </a:cubicBezTo>
                    <a:lnTo>
                      <a:pt x="5239" y="25"/>
                    </a:lnTo>
                    <a:lnTo>
                      <a:pt x="5168" y="84"/>
                    </a:lnTo>
                    <a:cubicBezTo>
                      <a:pt x="4941" y="239"/>
                      <a:pt x="4572" y="346"/>
                      <a:pt x="4215" y="346"/>
                    </a:cubicBezTo>
                    <a:cubicBezTo>
                      <a:pt x="3834" y="346"/>
                      <a:pt x="3620" y="227"/>
                      <a:pt x="3572" y="108"/>
                    </a:cubicBezTo>
                    <a:lnTo>
                      <a:pt x="3536" y="25"/>
                    </a:lnTo>
                    <a:lnTo>
                      <a:pt x="3465" y="84"/>
                    </a:lnTo>
                    <a:cubicBezTo>
                      <a:pt x="3227" y="239"/>
                      <a:pt x="2846" y="346"/>
                      <a:pt x="2489" y="346"/>
                    </a:cubicBezTo>
                    <a:cubicBezTo>
                      <a:pt x="2108" y="346"/>
                      <a:pt x="1905" y="227"/>
                      <a:pt x="1870" y="120"/>
                    </a:cubicBezTo>
                    <a:lnTo>
                      <a:pt x="1834" y="25"/>
                    </a:lnTo>
                    <a:lnTo>
                      <a:pt x="1751" y="72"/>
                    </a:lnTo>
                    <a:cubicBezTo>
                      <a:pt x="1512" y="239"/>
                      <a:pt x="1119" y="346"/>
                      <a:pt x="762" y="346"/>
                    </a:cubicBezTo>
                    <a:cubicBezTo>
                      <a:pt x="500" y="346"/>
                      <a:pt x="298" y="287"/>
                      <a:pt x="203" y="191"/>
                    </a:cubicBezTo>
                    <a:cubicBezTo>
                      <a:pt x="167" y="156"/>
                      <a:pt x="155" y="120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3" name="Google Shape;6673;p17"/>
              <p:cNvSpPr/>
              <p:nvPr/>
            </p:nvSpPr>
            <p:spPr>
              <a:xfrm>
                <a:off x="-3596372" y="571278"/>
                <a:ext cx="2677312" cy="37679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465" extrusionOk="0">
                    <a:moveTo>
                      <a:pt x="36" y="0"/>
                    </a:moveTo>
                    <a:lnTo>
                      <a:pt x="36" y="72"/>
                    </a:lnTo>
                    <a:lnTo>
                      <a:pt x="0" y="72"/>
                    </a:lnTo>
                    <a:cubicBezTo>
                      <a:pt x="0" y="143"/>
                      <a:pt x="24" y="215"/>
                      <a:pt x="84" y="274"/>
                    </a:cubicBezTo>
                    <a:cubicBezTo>
                      <a:pt x="203" y="393"/>
                      <a:pt x="441" y="465"/>
                      <a:pt x="738" y="465"/>
                    </a:cubicBezTo>
                    <a:cubicBezTo>
                      <a:pt x="1084" y="465"/>
                      <a:pt x="1441" y="381"/>
                      <a:pt x="1703" y="238"/>
                    </a:cubicBezTo>
                    <a:cubicBezTo>
                      <a:pt x="1810" y="381"/>
                      <a:pt x="2072" y="465"/>
                      <a:pt x="2405" y="465"/>
                    </a:cubicBezTo>
                    <a:cubicBezTo>
                      <a:pt x="2739" y="465"/>
                      <a:pt x="3096" y="381"/>
                      <a:pt x="3346" y="238"/>
                    </a:cubicBezTo>
                    <a:cubicBezTo>
                      <a:pt x="3465" y="381"/>
                      <a:pt x="3727" y="465"/>
                      <a:pt x="4060" y="465"/>
                    </a:cubicBezTo>
                    <a:cubicBezTo>
                      <a:pt x="4406" y="465"/>
                      <a:pt x="4751" y="381"/>
                      <a:pt x="4989" y="238"/>
                    </a:cubicBezTo>
                    <a:cubicBezTo>
                      <a:pt x="5120" y="381"/>
                      <a:pt x="5382" y="465"/>
                      <a:pt x="5727" y="465"/>
                    </a:cubicBezTo>
                    <a:cubicBezTo>
                      <a:pt x="6061" y="465"/>
                      <a:pt x="6406" y="381"/>
                      <a:pt x="6644" y="238"/>
                    </a:cubicBezTo>
                    <a:cubicBezTo>
                      <a:pt x="6775" y="381"/>
                      <a:pt x="7049" y="465"/>
                      <a:pt x="7382" y="465"/>
                    </a:cubicBezTo>
                    <a:cubicBezTo>
                      <a:pt x="7727" y="465"/>
                      <a:pt x="8061" y="381"/>
                      <a:pt x="8287" y="238"/>
                    </a:cubicBezTo>
                    <a:cubicBezTo>
                      <a:pt x="8430" y="381"/>
                      <a:pt x="8704" y="465"/>
                      <a:pt x="9049" y="465"/>
                    </a:cubicBezTo>
                    <a:cubicBezTo>
                      <a:pt x="9382" y="465"/>
                      <a:pt x="9716" y="381"/>
                      <a:pt x="9930" y="238"/>
                    </a:cubicBezTo>
                    <a:cubicBezTo>
                      <a:pt x="10085" y="381"/>
                      <a:pt x="10371" y="465"/>
                      <a:pt x="10704" y="465"/>
                    </a:cubicBezTo>
                    <a:cubicBezTo>
                      <a:pt x="11049" y="465"/>
                      <a:pt x="11371" y="381"/>
                      <a:pt x="11585" y="238"/>
                    </a:cubicBezTo>
                    <a:cubicBezTo>
                      <a:pt x="11740" y="381"/>
                      <a:pt x="12026" y="465"/>
                      <a:pt x="12371" y="465"/>
                    </a:cubicBezTo>
                    <a:cubicBezTo>
                      <a:pt x="12704" y="465"/>
                      <a:pt x="13026" y="381"/>
                      <a:pt x="13228" y="238"/>
                    </a:cubicBezTo>
                    <a:cubicBezTo>
                      <a:pt x="13395" y="381"/>
                      <a:pt x="13692" y="465"/>
                      <a:pt x="14026" y="465"/>
                    </a:cubicBezTo>
                    <a:cubicBezTo>
                      <a:pt x="14371" y="465"/>
                      <a:pt x="14681" y="381"/>
                      <a:pt x="14871" y="238"/>
                    </a:cubicBezTo>
                    <a:cubicBezTo>
                      <a:pt x="15038" y="381"/>
                      <a:pt x="15347" y="465"/>
                      <a:pt x="15693" y="465"/>
                    </a:cubicBezTo>
                    <a:cubicBezTo>
                      <a:pt x="16026" y="465"/>
                      <a:pt x="16336" y="381"/>
                      <a:pt x="16514" y="238"/>
                    </a:cubicBezTo>
                    <a:cubicBezTo>
                      <a:pt x="16693" y="381"/>
                      <a:pt x="17002" y="465"/>
                      <a:pt x="17348" y="465"/>
                    </a:cubicBezTo>
                    <a:cubicBezTo>
                      <a:pt x="17693" y="465"/>
                      <a:pt x="17991" y="381"/>
                      <a:pt x="18169" y="238"/>
                    </a:cubicBezTo>
                    <a:cubicBezTo>
                      <a:pt x="18348" y="381"/>
                      <a:pt x="18669" y="465"/>
                      <a:pt x="19015" y="465"/>
                    </a:cubicBezTo>
                    <a:cubicBezTo>
                      <a:pt x="19348" y="465"/>
                      <a:pt x="19646" y="381"/>
                      <a:pt x="19812" y="238"/>
                    </a:cubicBezTo>
                    <a:cubicBezTo>
                      <a:pt x="20003" y="381"/>
                      <a:pt x="20324" y="465"/>
                      <a:pt x="20669" y="465"/>
                    </a:cubicBezTo>
                    <a:cubicBezTo>
                      <a:pt x="21015" y="465"/>
                      <a:pt x="21301" y="381"/>
                      <a:pt x="21455" y="238"/>
                    </a:cubicBezTo>
                    <a:cubicBezTo>
                      <a:pt x="21658" y="381"/>
                      <a:pt x="21991" y="465"/>
                      <a:pt x="22336" y="465"/>
                    </a:cubicBezTo>
                    <a:cubicBezTo>
                      <a:pt x="22670" y="465"/>
                      <a:pt x="22955" y="381"/>
                      <a:pt x="23098" y="238"/>
                    </a:cubicBezTo>
                    <a:cubicBezTo>
                      <a:pt x="23313" y="381"/>
                      <a:pt x="23646" y="465"/>
                      <a:pt x="23991" y="465"/>
                    </a:cubicBezTo>
                    <a:cubicBezTo>
                      <a:pt x="24325" y="465"/>
                      <a:pt x="24610" y="381"/>
                      <a:pt x="24753" y="238"/>
                    </a:cubicBezTo>
                    <a:cubicBezTo>
                      <a:pt x="24968" y="381"/>
                      <a:pt x="25313" y="465"/>
                      <a:pt x="25658" y="465"/>
                    </a:cubicBezTo>
                    <a:cubicBezTo>
                      <a:pt x="25992" y="465"/>
                      <a:pt x="26265" y="381"/>
                      <a:pt x="26396" y="238"/>
                    </a:cubicBezTo>
                    <a:cubicBezTo>
                      <a:pt x="26635" y="381"/>
                      <a:pt x="26968" y="465"/>
                      <a:pt x="27313" y="465"/>
                    </a:cubicBezTo>
                    <a:cubicBezTo>
                      <a:pt x="27647" y="465"/>
                      <a:pt x="27920" y="381"/>
                      <a:pt x="28039" y="238"/>
                    </a:cubicBezTo>
                    <a:cubicBezTo>
                      <a:pt x="28289" y="381"/>
                      <a:pt x="28635" y="465"/>
                      <a:pt x="28968" y="465"/>
                    </a:cubicBezTo>
                    <a:cubicBezTo>
                      <a:pt x="29313" y="465"/>
                      <a:pt x="29575" y="381"/>
                      <a:pt x="29694" y="238"/>
                    </a:cubicBezTo>
                    <a:cubicBezTo>
                      <a:pt x="29944" y="381"/>
                      <a:pt x="30290" y="465"/>
                      <a:pt x="30635" y="465"/>
                    </a:cubicBezTo>
                    <a:cubicBezTo>
                      <a:pt x="30968" y="465"/>
                      <a:pt x="31230" y="381"/>
                      <a:pt x="31337" y="238"/>
                    </a:cubicBezTo>
                    <a:cubicBezTo>
                      <a:pt x="31599" y="381"/>
                      <a:pt x="31957" y="465"/>
                      <a:pt x="32290" y="465"/>
                    </a:cubicBezTo>
                    <a:cubicBezTo>
                      <a:pt x="32588" y="465"/>
                      <a:pt x="32838" y="393"/>
                      <a:pt x="32957" y="274"/>
                    </a:cubicBezTo>
                    <a:cubicBezTo>
                      <a:pt x="32992" y="238"/>
                      <a:pt x="33016" y="191"/>
                      <a:pt x="33028" y="155"/>
                    </a:cubicBezTo>
                    <a:lnTo>
                      <a:pt x="33040" y="155"/>
                    </a:lnTo>
                    <a:lnTo>
                      <a:pt x="33040" y="0"/>
                    </a:lnTo>
                    <a:lnTo>
                      <a:pt x="32885" y="0"/>
                    </a:lnTo>
                    <a:lnTo>
                      <a:pt x="32885" y="72"/>
                    </a:lnTo>
                    <a:cubicBezTo>
                      <a:pt x="32885" y="107"/>
                      <a:pt x="32873" y="143"/>
                      <a:pt x="32850" y="167"/>
                    </a:cubicBezTo>
                    <a:cubicBezTo>
                      <a:pt x="32754" y="262"/>
                      <a:pt x="32552" y="310"/>
                      <a:pt x="32290" y="310"/>
                    </a:cubicBezTo>
                    <a:cubicBezTo>
                      <a:pt x="31957" y="310"/>
                      <a:pt x="31588" y="215"/>
                      <a:pt x="31349" y="72"/>
                    </a:cubicBezTo>
                    <a:lnTo>
                      <a:pt x="31278" y="24"/>
                    </a:lnTo>
                    <a:lnTo>
                      <a:pt x="31242" y="107"/>
                    </a:lnTo>
                    <a:cubicBezTo>
                      <a:pt x="31207" y="215"/>
                      <a:pt x="31004" y="310"/>
                      <a:pt x="30635" y="310"/>
                    </a:cubicBezTo>
                    <a:cubicBezTo>
                      <a:pt x="30302" y="310"/>
                      <a:pt x="29933" y="215"/>
                      <a:pt x="29706" y="72"/>
                    </a:cubicBezTo>
                    <a:lnTo>
                      <a:pt x="29635" y="24"/>
                    </a:lnTo>
                    <a:lnTo>
                      <a:pt x="29599" y="107"/>
                    </a:lnTo>
                    <a:cubicBezTo>
                      <a:pt x="29552" y="203"/>
                      <a:pt x="29337" y="310"/>
                      <a:pt x="28980" y="310"/>
                    </a:cubicBezTo>
                    <a:cubicBezTo>
                      <a:pt x="28635" y="310"/>
                      <a:pt x="28278" y="215"/>
                      <a:pt x="28063" y="72"/>
                    </a:cubicBezTo>
                    <a:lnTo>
                      <a:pt x="27992" y="24"/>
                    </a:lnTo>
                    <a:lnTo>
                      <a:pt x="27956" y="96"/>
                    </a:lnTo>
                    <a:cubicBezTo>
                      <a:pt x="27908" y="203"/>
                      <a:pt x="27682" y="310"/>
                      <a:pt x="27313" y="310"/>
                    </a:cubicBezTo>
                    <a:cubicBezTo>
                      <a:pt x="26980" y="310"/>
                      <a:pt x="26623" y="215"/>
                      <a:pt x="26420" y="72"/>
                    </a:cubicBezTo>
                    <a:lnTo>
                      <a:pt x="26361" y="24"/>
                    </a:lnTo>
                    <a:lnTo>
                      <a:pt x="26313" y="96"/>
                    </a:lnTo>
                    <a:cubicBezTo>
                      <a:pt x="26254" y="203"/>
                      <a:pt x="26027" y="310"/>
                      <a:pt x="25658" y="310"/>
                    </a:cubicBezTo>
                    <a:cubicBezTo>
                      <a:pt x="25313" y="310"/>
                      <a:pt x="24968" y="215"/>
                      <a:pt x="24777" y="72"/>
                    </a:cubicBezTo>
                    <a:lnTo>
                      <a:pt x="24718" y="24"/>
                    </a:lnTo>
                    <a:lnTo>
                      <a:pt x="24670" y="96"/>
                    </a:lnTo>
                    <a:cubicBezTo>
                      <a:pt x="24599" y="203"/>
                      <a:pt x="24360" y="310"/>
                      <a:pt x="23991" y="310"/>
                    </a:cubicBezTo>
                    <a:cubicBezTo>
                      <a:pt x="23658" y="310"/>
                      <a:pt x="23325" y="227"/>
                      <a:pt x="23134" y="72"/>
                    </a:cubicBezTo>
                    <a:lnTo>
                      <a:pt x="23075" y="24"/>
                    </a:lnTo>
                    <a:lnTo>
                      <a:pt x="23027" y="84"/>
                    </a:lnTo>
                    <a:cubicBezTo>
                      <a:pt x="22955" y="203"/>
                      <a:pt x="22705" y="310"/>
                      <a:pt x="22336" y="310"/>
                    </a:cubicBezTo>
                    <a:cubicBezTo>
                      <a:pt x="21991" y="310"/>
                      <a:pt x="21670" y="227"/>
                      <a:pt x="21503" y="72"/>
                    </a:cubicBezTo>
                    <a:lnTo>
                      <a:pt x="21443" y="24"/>
                    </a:lnTo>
                    <a:lnTo>
                      <a:pt x="21396" y="84"/>
                    </a:lnTo>
                    <a:cubicBezTo>
                      <a:pt x="21301" y="203"/>
                      <a:pt x="21050" y="310"/>
                      <a:pt x="20669" y="310"/>
                    </a:cubicBezTo>
                    <a:cubicBezTo>
                      <a:pt x="20336" y="310"/>
                      <a:pt x="20015" y="227"/>
                      <a:pt x="19860" y="72"/>
                    </a:cubicBezTo>
                    <a:lnTo>
                      <a:pt x="19800" y="24"/>
                    </a:lnTo>
                    <a:lnTo>
                      <a:pt x="19753" y="84"/>
                    </a:lnTo>
                    <a:cubicBezTo>
                      <a:pt x="19634" y="227"/>
                      <a:pt x="19336" y="322"/>
                      <a:pt x="19015" y="322"/>
                    </a:cubicBezTo>
                    <a:cubicBezTo>
                      <a:pt x="18669" y="322"/>
                      <a:pt x="18360" y="227"/>
                      <a:pt x="18217" y="84"/>
                    </a:cubicBezTo>
                    <a:lnTo>
                      <a:pt x="18157" y="24"/>
                    </a:lnTo>
                    <a:lnTo>
                      <a:pt x="18110" y="84"/>
                    </a:lnTo>
                    <a:cubicBezTo>
                      <a:pt x="17979" y="227"/>
                      <a:pt x="17681" y="322"/>
                      <a:pt x="17348" y="322"/>
                    </a:cubicBezTo>
                    <a:cubicBezTo>
                      <a:pt x="17014" y="322"/>
                      <a:pt x="16705" y="227"/>
                      <a:pt x="16574" y="84"/>
                    </a:cubicBezTo>
                    <a:lnTo>
                      <a:pt x="16514" y="24"/>
                    </a:lnTo>
                    <a:lnTo>
                      <a:pt x="16467" y="84"/>
                    </a:lnTo>
                    <a:cubicBezTo>
                      <a:pt x="16324" y="227"/>
                      <a:pt x="16026" y="322"/>
                      <a:pt x="15693" y="322"/>
                    </a:cubicBezTo>
                    <a:cubicBezTo>
                      <a:pt x="15359" y="322"/>
                      <a:pt x="15062" y="227"/>
                      <a:pt x="14931" y="84"/>
                    </a:cubicBezTo>
                    <a:lnTo>
                      <a:pt x="14883" y="24"/>
                    </a:lnTo>
                    <a:lnTo>
                      <a:pt x="14824" y="84"/>
                    </a:lnTo>
                    <a:cubicBezTo>
                      <a:pt x="14669" y="227"/>
                      <a:pt x="14359" y="322"/>
                      <a:pt x="14026" y="322"/>
                    </a:cubicBezTo>
                    <a:cubicBezTo>
                      <a:pt x="13692" y="322"/>
                      <a:pt x="13407" y="227"/>
                      <a:pt x="13288" y="84"/>
                    </a:cubicBezTo>
                    <a:lnTo>
                      <a:pt x="13240" y="24"/>
                    </a:lnTo>
                    <a:lnTo>
                      <a:pt x="13180" y="72"/>
                    </a:lnTo>
                    <a:cubicBezTo>
                      <a:pt x="13026" y="227"/>
                      <a:pt x="12704" y="310"/>
                      <a:pt x="12371" y="310"/>
                    </a:cubicBezTo>
                    <a:cubicBezTo>
                      <a:pt x="11990" y="310"/>
                      <a:pt x="11740" y="203"/>
                      <a:pt x="11645" y="84"/>
                    </a:cubicBezTo>
                    <a:lnTo>
                      <a:pt x="11597" y="24"/>
                    </a:lnTo>
                    <a:lnTo>
                      <a:pt x="11537" y="72"/>
                    </a:lnTo>
                    <a:cubicBezTo>
                      <a:pt x="11371" y="227"/>
                      <a:pt x="11037" y="310"/>
                      <a:pt x="10704" y="310"/>
                    </a:cubicBezTo>
                    <a:cubicBezTo>
                      <a:pt x="10335" y="310"/>
                      <a:pt x="10085" y="203"/>
                      <a:pt x="10001" y="84"/>
                    </a:cubicBezTo>
                    <a:lnTo>
                      <a:pt x="9954" y="24"/>
                    </a:lnTo>
                    <a:lnTo>
                      <a:pt x="9894" y="72"/>
                    </a:lnTo>
                    <a:cubicBezTo>
                      <a:pt x="9716" y="227"/>
                      <a:pt x="9382" y="322"/>
                      <a:pt x="9049" y="322"/>
                    </a:cubicBezTo>
                    <a:cubicBezTo>
                      <a:pt x="8668" y="322"/>
                      <a:pt x="8430" y="203"/>
                      <a:pt x="8358" y="96"/>
                    </a:cubicBezTo>
                    <a:lnTo>
                      <a:pt x="8323" y="24"/>
                    </a:lnTo>
                    <a:lnTo>
                      <a:pt x="8251" y="72"/>
                    </a:lnTo>
                    <a:cubicBezTo>
                      <a:pt x="8061" y="215"/>
                      <a:pt x="7727" y="322"/>
                      <a:pt x="7382" y="322"/>
                    </a:cubicBezTo>
                    <a:cubicBezTo>
                      <a:pt x="7013" y="322"/>
                      <a:pt x="6787" y="203"/>
                      <a:pt x="6727" y="96"/>
                    </a:cubicBezTo>
                    <a:lnTo>
                      <a:pt x="6680" y="24"/>
                    </a:lnTo>
                    <a:lnTo>
                      <a:pt x="6608" y="72"/>
                    </a:lnTo>
                    <a:cubicBezTo>
                      <a:pt x="6406" y="215"/>
                      <a:pt x="6061" y="322"/>
                      <a:pt x="5727" y="322"/>
                    </a:cubicBezTo>
                    <a:cubicBezTo>
                      <a:pt x="5358" y="322"/>
                      <a:pt x="5132" y="203"/>
                      <a:pt x="5084" y="96"/>
                    </a:cubicBezTo>
                    <a:lnTo>
                      <a:pt x="5037" y="24"/>
                    </a:lnTo>
                    <a:lnTo>
                      <a:pt x="4965" y="72"/>
                    </a:lnTo>
                    <a:cubicBezTo>
                      <a:pt x="4763" y="215"/>
                      <a:pt x="4406" y="322"/>
                      <a:pt x="4060" y="322"/>
                    </a:cubicBezTo>
                    <a:cubicBezTo>
                      <a:pt x="3691" y="322"/>
                      <a:pt x="3489" y="215"/>
                      <a:pt x="3441" y="107"/>
                    </a:cubicBezTo>
                    <a:lnTo>
                      <a:pt x="3405" y="24"/>
                    </a:lnTo>
                    <a:lnTo>
                      <a:pt x="3334" y="72"/>
                    </a:lnTo>
                    <a:cubicBezTo>
                      <a:pt x="3108" y="215"/>
                      <a:pt x="2739" y="322"/>
                      <a:pt x="2405" y="322"/>
                    </a:cubicBezTo>
                    <a:cubicBezTo>
                      <a:pt x="2036" y="322"/>
                      <a:pt x="1834" y="203"/>
                      <a:pt x="1798" y="107"/>
                    </a:cubicBezTo>
                    <a:lnTo>
                      <a:pt x="1762" y="24"/>
                    </a:lnTo>
                    <a:lnTo>
                      <a:pt x="1691" y="72"/>
                    </a:lnTo>
                    <a:cubicBezTo>
                      <a:pt x="1453" y="215"/>
                      <a:pt x="1084" y="322"/>
                      <a:pt x="738" y="322"/>
                    </a:cubicBezTo>
                    <a:cubicBezTo>
                      <a:pt x="488" y="322"/>
                      <a:pt x="286" y="262"/>
                      <a:pt x="191" y="167"/>
                    </a:cubicBezTo>
                    <a:cubicBezTo>
                      <a:pt x="167" y="143"/>
                      <a:pt x="143" y="107"/>
                      <a:pt x="143" y="84"/>
                    </a:cubicBez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4" name="Google Shape;6674;p17"/>
              <p:cNvSpPr/>
              <p:nvPr/>
            </p:nvSpPr>
            <p:spPr>
              <a:xfrm>
                <a:off x="-3808671" y="2808516"/>
                <a:ext cx="3149069" cy="2066589"/>
              </a:xfrm>
              <a:custGeom>
                <a:avLst/>
                <a:gdLst/>
                <a:ahLst/>
                <a:cxnLst/>
                <a:rect l="l" t="t" r="r" b="b"/>
                <a:pathLst>
                  <a:path w="38863" h="25504" extrusionOk="0">
                    <a:moveTo>
                      <a:pt x="1" y="1"/>
                    </a:moveTo>
                    <a:lnTo>
                      <a:pt x="1" y="25504"/>
                    </a:lnTo>
                    <a:lnTo>
                      <a:pt x="38863" y="25504"/>
                    </a:lnTo>
                    <a:lnTo>
                      <a:pt x="3886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5" name="Google Shape;6675;p17"/>
              <p:cNvSpPr/>
              <p:nvPr/>
            </p:nvSpPr>
            <p:spPr>
              <a:xfrm>
                <a:off x="-3808671" y="2808516"/>
                <a:ext cx="3129784" cy="241307"/>
              </a:xfrm>
              <a:custGeom>
                <a:avLst/>
                <a:gdLst/>
                <a:ahLst/>
                <a:cxnLst/>
                <a:rect l="l" t="t" r="r" b="b"/>
                <a:pathLst>
                  <a:path w="38625" h="2978" extrusionOk="0">
                    <a:moveTo>
                      <a:pt x="1" y="1"/>
                    </a:moveTo>
                    <a:lnTo>
                      <a:pt x="1" y="2977"/>
                    </a:lnTo>
                    <a:lnTo>
                      <a:pt x="38625" y="2977"/>
                    </a:lnTo>
                    <a:lnTo>
                      <a:pt x="386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6" name="Google Shape;6676;p17"/>
              <p:cNvSpPr/>
              <p:nvPr/>
            </p:nvSpPr>
            <p:spPr>
              <a:xfrm>
                <a:off x="-3645557" y="3233032"/>
                <a:ext cx="2653165" cy="1621815"/>
              </a:xfrm>
              <a:custGeom>
                <a:avLst/>
                <a:gdLst/>
                <a:ahLst/>
                <a:cxnLst/>
                <a:rect l="l" t="t" r="r" b="b"/>
                <a:pathLst>
                  <a:path w="32743" h="20015" extrusionOk="0">
                    <a:moveTo>
                      <a:pt x="0" y="1"/>
                    </a:moveTo>
                    <a:lnTo>
                      <a:pt x="0" y="20015"/>
                    </a:lnTo>
                    <a:lnTo>
                      <a:pt x="32742" y="20015"/>
                    </a:lnTo>
                    <a:lnTo>
                      <a:pt x="3274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7" name="Google Shape;6677;p17"/>
              <p:cNvSpPr/>
              <p:nvPr/>
            </p:nvSpPr>
            <p:spPr>
              <a:xfrm>
                <a:off x="-3579032" y="3287079"/>
                <a:ext cx="2520033" cy="1567768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8" extrusionOk="0">
                    <a:moveTo>
                      <a:pt x="1" y="0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8" name="Google Shape;6678;p17"/>
              <p:cNvSpPr/>
              <p:nvPr/>
            </p:nvSpPr>
            <p:spPr>
              <a:xfrm>
                <a:off x="-3493140" y="3316007"/>
                <a:ext cx="41390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9" name="Google Shape;6679;p17"/>
              <p:cNvSpPr/>
              <p:nvPr/>
            </p:nvSpPr>
            <p:spPr>
              <a:xfrm>
                <a:off x="-3031026" y="3316007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17"/>
              <p:cNvSpPr/>
              <p:nvPr/>
            </p:nvSpPr>
            <p:spPr>
              <a:xfrm>
                <a:off x="-2568912" y="3316007"/>
                <a:ext cx="414955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17"/>
              <p:cNvSpPr/>
              <p:nvPr/>
            </p:nvSpPr>
            <p:spPr>
              <a:xfrm>
                <a:off x="-2105825" y="3316007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17"/>
              <p:cNvSpPr/>
              <p:nvPr/>
            </p:nvSpPr>
            <p:spPr>
              <a:xfrm>
                <a:off x="-1643711" y="3316007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17"/>
              <p:cNvSpPr/>
              <p:nvPr/>
            </p:nvSpPr>
            <p:spPr>
              <a:xfrm>
                <a:off x="-3493140" y="3642072"/>
                <a:ext cx="413901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17"/>
              <p:cNvSpPr/>
              <p:nvPr/>
            </p:nvSpPr>
            <p:spPr>
              <a:xfrm>
                <a:off x="-3031026" y="3642072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17"/>
              <p:cNvSpPr/>
              <p:nvPr/>
            </p:nvSpPr>
            <p:spPr>
              <a:xfrm>
                <a:off x="-2568912" y="3642072"/>
                <a:ext cx="414955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17"/>
              <p:cNvSpPr/>
              <p:nvPr/>
            </p:nvSpPr>
            <p:spPr>
              <a:xfrm>
                <a:off x="-2105825" y="3642072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17"/>
              <p:cNvSpPr/>
              <p:nvPr/>
            </p:nvSpPr>
            <p:spPr>
              <a:xfrm>
                <a:off x="-1643711" y="3642072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8" name="Google Shape;6688;p17"/>
              <p:cNvSpPr/>
              <p:nvPr/>
            </p:nvSpPr>
            <p:spPr>
              <a:xfrm>
                <a:off x="-3493140" y="3967245"/>
                <a:ext cx="41390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9" name="Google Shape;6689;p17"/>
              <p:cNvSpPr/>
              <p:nvPr/>
            </p:nvSpPr>
            <p:spPr>
              <a:xfrm>
                <a:off x="-3031026" y="3967245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0" name="Google Shape;6690;p17"/>
              <p:cNvSpPr/>
              <p:nvPr/>
            </p:nvSpPr>
            <p:spPr>
              <a:xfrm>
                <a:off x="-2568912" y="3967245"/>
                <a:ext cx="414955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20" y="3524"/>
                    </a:lnTo>
                    <a:lnTo>
                      <a:pt x="512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1" name="Google Shape;6691;p17"/>
              <p:cNvSpPr/>
              <p:nvPr/>
            </p:nvSpPr>
            <p:spPr>
              <a:xfrm>
                <a:off x="-2105825" y="3967245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2" name="Google Shape;6692;p17"/>
              <p:cNvSpPr/>
              <p:nvPr/>
            </p:nvSpPr>
            <p:spPr>
              <a:xfrm>
                <a:off x="-1643672" y="3316898"/>
                <a:ext cx="547033" cy="150699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3" name="Google Shape;6693;p17"/>
              <p:cNvSpPr/>
              <p:nvPr/>
            </p:nvSpPr>
            <p:spPr>
              <a:xfrm>
                <a:off x="-4122176" y="2279876"/>
                <a:ext cx="3731756" cy="644513"/>
              </a:xfrm>
              <a:custGeom>
                <a:avLst/>
                <a:gdLst/>
                <a:ahLst/>
                <a:cxnLst/>
                <a:rect l="l" t="t" r="r" b="b"/>
                <a:pathLst>
                  <a:path w="46054" h="7954" extrusionOk="0">
                    <a:moveTo>
                      <a:pt x="3417" y="0"/>
                    </a:moveTo>
                    <a:lnTo>
                      <a:pt x="0" y="7668"/>
                    </a:lnTo>
                    <a:cubicBezTo>
                      <a:pt x="143" y="7846"/>
                      <a:pt x="488" y="7954"/>
                      <a:pt x="929" y="7954"/>
                    </a:cubicBezTo>
                    <a:cubicBezTo>
                      <a:pt x="1441" y="7954"/>
                      <a:pt x="1941" y="7799"/>
                      <a:pt x="2239" y="7573"/>
                    </a:cubicBezTo>
                    <a:cubicBezTo>
                      <a:pt x="2358" y="7799"/>
                      <a:pt x="2739" y="7954"/>
                      <a:pt x="3251" y="7954"/>
                    </a:cubicBezTo>
                    <a:cubicBezTo>
                      <a:pt x="3763" y="7954"/>
                      <a:pt x="4263" y="7799"/>
                      <a:pt x="4549" y="7573"/>
                    </a:cubicBezTo>
                    <a:cubicBezTo>
                      <a:pt x="4679" y="7799"/>
                      <a:pt x="5060" y="7954"/>
                      <a:pt x="5572" y="7954"/>
                    </a:cubicBezTo>
                    <a:cubicBezTo>
                      <a:pt x="6096" y="7954"/>
                      <a:pt x="6584" y="7799"/>
                      <a:pt x="6858" y="7573"/>
                    </a:cubicBezTo>
                    <a:cubicBezTo>
                      <a:pt x="6989" y="7799"/>
                      <a:pt x="7394" y="7954"/>
                      <a:pt x="7906" y="7954"/>
                    </a:cubicBezTo>
                    <a:cubicBezTo>
                      <a:pt x="8418" y="7954"/>
                      <a:pt x="8906" y="7799"/>
                      <a:pt x="9168" y="7573"/>
                    </a:cubicBezTo>
                    <a:cubicBezTo>
                      <a:pt x="9311" y="7799"/>
                      <a:pt x="9716" y="7954"/>
                      <a:pt x="10228" y="7954"/>
                    </a:cubicBezTo>
                    <a:cubicBezTo>
                      <a:pt x="10740" y="7954"/>
                      <a:pt x="11216" y="7799"/>
                      <a:pt x="11478" y="7573"/>
                    </a:cubicBezTo>
                    <a:cubicBezTo>
                      <a:pt x="11633" y="7799"/>
                      <a:pt x="12038" y="7954"/>
                      <a:pt x="12550" y="7954"/>
                    </a:cubicBezTo>
                    <a:cubicBezTo>
                      <a:pt x="13073" y="7954"/>
                      <a:pt x="13538" y="7799"/>
                      <a:pt x="13788" y="7573"/>
                    </a:cubicBezTo>
                    <a:cubicBezTo>
                      <a:pt x="13954" y="7799"/>
                      <a:pt x="14371" y="7954"/>
                      <a:pt x="14883" y="7954"/>
                    </a:cubicBezTo>
                    <a:cubicBezTo>
                      <a:pt x="15395" y="7954"/>
                      <a:pt x="15859" y="7799"/>
                      <a:pt x="16098" y="7573"/>
                    </a:cubicBezTo>
                    <a:cubicBezTo>
                      <a:pt x="16264" y="7799"/>
                      <a:pt x="16693" y="7954"/>
                      <a:pt x="17205" y="7954"/>
                    </a:cubicBezTo>
                    <a:cubicBezTo>
                      <a:pt x="17717" y="7954"/>
                      <a:pt x="18181" y="7799"/>
                      <a:pt x="18407" y="7573"/>
                    </a:cubicBezTo>
                    <a:cubicBezTo>
                      <a:pt x="18586" y="7799"/>
                      <a:pt x="19015" y="7954"/>
                      <a:pt x="19527" y="7954"/>
                    </a:cubicBezTo>
                    <a:cubicBezTo>
                      <a:pt x="20050" y="7954"/>
                      <a:pt x="20491" y="7799"/>
                      <a:pt x="20717" y="7573"/>
                    </a:cubicBezTo>
                    <a:cubicBezTo>
                      <a:pt x="20908" y="7799"/>
                      <a:pt x="21348" y="7954"/>
                      <a:pt x="21860" y="7954"/>
                    </a:cubicBezTo>
                    <a:cubicBezTo>
                      <a:pt x="22372" y="7954"/>
                      <a:pt x="22813" y="7799"/>
                      <a:pt x="23015" y="7573"/>
                    </a:cubicBezTo>
                    <a:cubicBezTo>
                      <a:pt x="23229" y="7799"/>
                      <a:pt x="23670" y="7954"/>
                      <a:pt x="24182" y="7954"/>
                    </a:cubicBezTo>
                    <a:cubicBezTo>
                      <a:pt x="24694" y="7954"/>
                      <a:pt x="25134" y="7799"/>
                      <a:pt x="25325" y="7573"/>
                    </a:cubicBezTo>
                    <a:cubicBezTo>
                      <a:pt x="25539" y="7799"/>
                      <a:pt x="25992" y="7954"/>
                      <a:pt x="26504" y="7954"/>
                    </a:cubicBezTo>
                    <a:cubicBezTo>
                      <a:pt x="27028" y="7954"/>
                      <a:pt x="27456" y="7799"/>
                      <a:pt x="27635" y="7573"/>
                    </a:cubicBezTo>
                    <a:cubicBezTo>
                      <a:pt x="27861" y="7799"/>
                      <a:pt x="28325" y="7954"/>
                      <a:pt x="28837" y="7954"/>
                    </a:cubicBezTo>
                    <a:cubicBezTo>
                      <a:pt x="29349" y="7954"/>
                      <a:pt x="29766" y="7799"/>
                      <a:pt x="29945" y="7573"/>
                    </a:cubicBezTo>
                    <a:cubicBezTo>
                      <a:pt x="30183" y="7799"/>
                      <a:pt x="30647" y="7954"/>
                      <a:pt x="31159" y="7954"/>
                    </a:cubicBezTo>
                    <a:cubicBezTo>
                      <a:pt x="31671" y="7954"/>
                      <a:pt x="32088" y="7799"/>
                      <a:pt x="32254" y="7573"/>
                    </a:cubicBezTo>
                    <a:cubicBezTo>
                      <a:pt x="32504" y="7799"/>
                      <a:pt x="32969" y="7954"/>
                      <a:pt x="33481" y="7954"/>
                    </a:cubicBezTo>
                    <a:cubicBezTo>
                      <a:pt x="34005" y="7954"/>
                      <a:pt x="34409" y="7799"/>
                      <a:pt x="34564" y="7573"/>
                    </a:cubicBezTo>
                    <a:cubicBezTo>
                      <a:pt x="34814" y="7799"/>
                      <a:pt x="35302" y="7954"/>
                      <a:pt x="35814" y="7954"/>
                    </a:cubicBezTo>
                    <a:cubicBezTo>
                      <a:pt x="36326" y="7954"/>
                      <a:pt x="36731" y="7799"/>
                      <a:pt x="36874" y="7573"/>
                    </a:cubicBezTo>
                    <a:cubicBezTo>
                      <a:pt x="37136" y="7799"/>
                      <a:pt x="37624" y="7954"/>
                      <a:pt x="38136" y="7954"/>
                    </a:cubicBezTo>
                    <a:cubicBezTo>
                      <a:pt x="38648" y="7954"/>
                      <a:pt x="39041" y="7799"/>
                      <a:pt x="39184" y="7573"/>
                    </a:cubicBezTo>
                    <a:cubicBezTo>
                      <a:pt x="39458" y="7799"/>
                      <a:pt x="39946" y="7954"/>
                      <a:pt x="40458" y="7954"/>
                    </a:cubicBezTo>
                    <a:cubicBezTo>
                      <a:pt x="40982" y="7954"/>
                      <a:pt x="41363" y="7799"/>
                      <a:pt x="41494" y="7573"/>
                    </a:cubicBezTo>
                    <a:cubicBezTo>
                      <a:pt x="41779" y="7799"/>
                      <a:pt x="42279" y="7954"/>
                      <a:pt x="42791" y="7954"/>
                    </a:cubicBezTo>
                    <a:cubicBezTo>
                      <a:pt x="43303" y="7954"/>
                      <a:pt x="43684" y="7799"/>
                      <a:pt x="43792" y="7573"/>
                    </a:cubicBezTo>
                    <a:cubicBezTo>
                      <a:pt x="44089" y="7799"/>
                      <a:pt x="44601" y="7954"/>
                      <a:pt x="45113" y="7954"/>
                    </a:cubicBezTo>
                    <a:cubicBezTo>
                      <a:pt x="45566" y="7954"/>
                      <a:pt x="45911" y="7835"/>
                      <a:pt x="46054" y="7644"/>
                    </a:cubicBezTo>
                    <a:lnTo>
                      <a:pt x="4263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4" name="Google Shape;6694;p17"/>
              <p:cNvSpPr/>
              <p:nvPr/>
            </p:nvSpPr>
            <p:spPr>
              <a:xfrm>
                <a:off x="-4047871" y="2784450"/>
                <a:ext cx="3594734" cy="46349"/>
              </a:xfrm>
              <a:custGeom>
                <a:avLst/>
                <a:gdLst/>
                <a:ahLst/>
                <a:cxnLst/>
                <a:rect l="l" t="t" r="r" b="b"/>
                <a:pathLst>
                  <a:path w="44363" h="572" extrusionOk="0">
                    <a:moveTo>
                      <a:pt x="1846" y="0"/>
                    </a:moveTo>
                    <a:lnTo>
                      <a:pt x="1774" y="60"/>
                    </a:lnTo>
                    <a:cubicBezTo>
                      <a:pt x="1440" y="305"/>
                      <a:pt x="971" y="404"/>
                      <a:pt x="556" y="404"/>
                    </a:cubicBezTo>
                    <a:cubicBezTo>
                      <a:pt x="365" y="404"/>
                      <a:pt x="186" y="383"/>
                      <a:pt x="36" y="345"/>
                    </a:cubicBezTo>
                    <a:lnTo>
                      <a:pt x="0" y="488"/>
                    </a:lnTo>
                    <a:cubicBezTo>
                      <a:pt x="164" y="531"/>
                      <a:pt x="356" y="555"/>
                      <a:pt x="559" y="555"/>
                    </a:cubicBezTo>
                    <a:cubicBezTo>
                      <a:pt x="976" y="555"/>
                      <a:pt x="1441" y="455"/>
                      <a:pt x="1810" y="215"/>
                    </a:cubicBezTo>
                    <a:cubicBezTo>
                      <a:pt x="1917" y="369"/>
                      <a:pt x="2119" y="465"/>
                      <a:pt x="2393" y="524"/>
                    </a:cubicBezTo>
                    <a:cubicBezTo>
                      <a:pt x="2517" y="549"/>
                      <a:pt x="2658" y="563"/>
                      <a:pt x="2807" y="563"/>
                    </a:cubicBezTo>
                    <a:cubicBezTo>
                      <a:pt x="3221" y="563"/>
                      <a:pt x="3702" y="459"/>
                      <a:pt x="4060" y="215"/>
                    </a:cubicBezTo>
                    <a:cubicBezTo>
                      <a:pt x="4191" y="369"/>
                      <a:pt x="4405" y="476"/>
                      <a:pt x="4691" y="536"/>
                    </a:cubicBezTo>
                    <a:cubicBezTo>
                      <a:pt x="4813" y="557"/>
                      <a:pt x="4940" y="567"/>
                      <a:pt x="5067" y="567"/>
                    </a:cubicBezTo>
                    <a:cubicBezTo>
                      <a:pt x="5524" y="567"/>
                      <a:pt x="5994" y="438"/>
                      <a:pt x="6310" y="215"/>
                    </a:cubicBezTo>
                    <a:cubicBezTo>
                      <a:pt x="6453" y="381"/>
                      <a:pt x="6703" y="488"/>
                      <a:pt x="7013" y="536"/>
                    </a:cubicBezTo>
                    <a:cubicBezTo>
                      <a:pt x="7121" y="553"/>
                      <a:pt x="7232" y="561"/>
                      <a:pt x="7345" y="561"/>
                    </a:cubicBezTo>
                    <a:cubicBezTo>
                      <a:pt x="7793" y="561"/>
                      <a:pt x="8259" y="433"/>
                      <a:pt x="8573" y="215"/>
                    </a:cubicBezTo>
                    <a:cubicBezTo>
                      <a:pt x="8727" y="381"/>
                      <a:pt x="8989" y="500"/>
                      <a:pt x="9323" y="548"/>
                    </a:cubicBezTo>
                    <a:cubicBezTo>
                      <a:pt x="9422" y="561"/>
                      <a:pt x="9522" y="567"/>
                      <a:pt x="9623" y="567"/>
                    </a:cubicBezTo>
                    <a:cubicBezTo>
                      <a:pt x="10075" y="567"/>
                      <a:pt x="10521" y="439"/>
                      <a:pt x="10823" y="215"/>
                    </a:cubicBezTo>
                    <a:cubicBezTo>
                      <a:pt x="11001" y="393"/>
                      <a:pt x="11287" y="512"/>
                      <a:pt x="11644" y="548"/>
                    </a:cubicBezTo>
                    <a:cubicBezTo>
                      <a:pt x="11730" y="557"/>
                      <a:pt x="11817" y="562"/>
                      <a:pt x="11903" y="562"/>
                    </a:cubicBezTo>
                    <a:cubicBezTo>
                      <a:pt x="12354" y="562"/>
                      <a:pt x="12795" y="434"/>
                      <a:pt x="13085" y="215"/>
                    </a:cubicBezTo>
                    <a:cubicBezTo>
                      <a:pt x="13264" y="405"/>
                      <a:pt x="13585" y="524"/>
                      <a:pt x="13966" y="560"/>
                    </a:cubicBezTo>
                    <a:cubicBezTo>
                      <a:pt x="14023" y="564"/>
                      <a:pt x="14080" y="566"/>
                      <a:pt x="14137" y="566"/>
                    </a:cubicBezTo>
                    <a:cubicBezTo>
                      <a:pt x="14602" y="566"/>
                      <a:pt x="15049" y="437"/>
                      <a:pt x="15335" y="215"/>
                    </a:cubicBezTo>
                    <a:cubicBezTo>
                      <a:pt x="15538" y="417"/>
                      <a:pt x="15883" y="536"/>
                      <a:pt x="16288" y="560"/>
                    </a:cubicBezTo>
                    <a:cubicBezTo>
                      <a:pt x="16344" y="564"/>
                      <a:pt x="16399" y="566"/>
                      <a:pt x="16454" y="566"/>
                    </a:cubicBezTo>
                    <a:cubicBezTo>
                      <a:pt x="16904" y="566"/>
                      <a:pt x="17322" y="437"/>
                      <a:pt x="17598" y="215"/>
                    </a:cubicBezTo>
                    <a:cubicBezTo>
                      <a:pt x="17812" y="417"/>
                      <a:pt x="18181" y="548"/>
                      <a:pt x="18610" y="560"/>
                    </a:cubicBezTo>
                    <a:cubicBezTo>
                      <a:pt x="18648" y="562"/>
                      <a:pt x="18687" y="563"/>
                      <a:pt x="18726" y="563"/>
                    </a:cubicBezTo>
                    <a:cubicBezTo>
                      <a:pt x="19181" y="563"/>
                      <a:pt x="19595" y="434"/>
                      <a:pt x="19848" y="215"/>
                    </a:cubicBezTo>
                    <a:cubicBezTo>
                      <a:pt x="20086" y="429"/>
                      <a:pt x="20491" y="560"/>
                      <a:pt x="20943" y="560"/>
                    </a:cubicBezTo>
                    <a:cubicBezTo>
                      <a:pt x="20963" y="560"/>
                      <a:pt x="20983" y="561"/>
                      <a:pt x="21003" y="561"/>
                    </a:cubicBezTo>
                    <a:cubicBezTo>
                      <a:pt x="21455" y="561"/>
                      <a:pt x="21859" y="431"/>
                      <a:pt x="22098" y="215"/>
                    </a:cubicBezTo>
                    <a:cubicBezTo>
                      <a:pt x="22360" y="441"/>
                      <a:pt x="22777" y="560"/>
                      <a:pt x="23241" y="560"/>
                    </a:cubicBezTo>
                    <a:lnTo>
                      <a:pt x="23265" y="560"/>
                    </a:lnTo>
                    <a:cubicBezTo>
                      <a:pt x="23717" y="560"/>
                      <a:pt x="24122" y="429"/>
                      <a:pt x="24360" y="215"/>
                    </a:cubicBezTo>
                    <a:cubicBezTo>
                      <a:pt x="24613" y="434"/>
                      <a:pt x="25027" y="563"/>
                      <a:pt x="25473" y="563"/>
                    </a:cubicBezTo>
                    <a:cubicBezTo>
                      <a:pt x="25511" y="563"/>
                      <a:pt x="25549" y="562"/>
                      <a:pt x="25587" y="560"/>
                    </a:cubicBezTo>
                    <a:cubicBezTo>
                      <a:pt x="26027" y="548"/>
                      <a:pt x="26396" y="417"/>
                      <a:pt x="26611" y="215"/>
                    </a:cubicBezTo>
                    <a:cubicBezTo>
                      <a:pt x="26886" y="437"/>
                      <a:pt x="27304" y="566"/>
                      <a:pt x="27754" y="566"/>
                    </a:cubicBezTo>
                    <a:cubicBezTo>
                      <a:pt x="27809" y="566"/>
                      <a:pt x="27865" y="564"/>
                      <a:pt x="27920" y="560"/>
                    </a:cubicBezTo>
                    <a:cubicBezTo>
                      <a:pt x="28325" y="536"/>
                      <a:pt x="28670" y="417"/>
                      <a:pt x="28873" y="215"/>
                    </a:cubicBezTo>
                    <a:cubicBezTo>
                      <a:pt x="29159" y="437"/>
                      <a:pt x="29606" y="566"/>
                      <a:pt x="30071" y="566"/>
                    </a:cubicBezTo>
                    <a:cubicBezTo>
                      <a:pt x="30128" y="566"/>
                      <a:pt x="30185" y="564"/>
                      <a:pt x="30242" y="560"/>
                    </a:cubicBezTo>
                    <a:cubicBezTo>
                      <a:pt x="30623" y="524"/>
                      <a:pt x="30944" y="405"/>
                      <a:pt x="31123" y="215"/>
                    </a:cubicBezTo>
                    <a:cubicBezTo>
                      <a:pt x="31413" y="434"/>
                      <a:pt x="31854" y="562"/>
                      <a:pt x="32305" y="562"/>
                    </a:cubicBezTo>
                    <a:cubicBezTo>
                      <a:pt x="32391" y="562"/>
                      <a:pt x="32478" y="557"/>
                      <a:pt x="32564" y="548"/>
                    </a:cubicBezTo>
                    <a:cubicBezTo>
                      <a:pt x="32921" y="512"/>
                      <a:pt x="33207" y="393"/>
                      <a:pt x="33385" y="215"/>
                    </a:cubicBezTo>
                    <a:cubicBezTo>
                      <a:pt x="33678" y="439"/>
                      <a:pt x="34130" y="567"/>
                      <a:pt x="34585" y="567"/>
                    </a:cubicBezTo>
                    <a:cubicBezTo>
                      <a:pt x="34685" y="567"/>
                      <a:pt x="34786" y="561"/>
                      <a:pt x="34885" y="548"/>
                    </a:cubicBezTo>
                    <a:cubicBezTo>
                      <a:pt x="35219" y="500"/>
                      <a:pt x="35481" y="381"/>
                      <a:pt x="35636" y="215"/>
                    </a:cubicBezTo>
                    <a:cubicBezTo>
                      <a:pt x="35949" y="433"/>
                      <a:pt x="36408" y="561"/>
                      <a:pt x="36858" y="561"/>
                    </a:cubicBezTo>
                    <a:cubicBezTo>
                      <a:pt x="36972" y="561"/>
                      <a:pt x="37085" y="553"/>
                      <a:pt x="37195" y="536"/>
                    </a:cubicBezTo>
                    <a:cubicBezTo>
                      <a:pt x="37505" y="488"/>
                      <a:pt x="37755" y="381"/>
                      <a:pt x="37886" y="215"/>
                    </a:cubicBezTo>
                    <a:cubicBezTo>
                      <a:pt x="38212" y="438"/>
                      <a:pt x="38683" y="567"/>
                      <a:pt x="39135" y="567"/>
                    </a:cubicBezTo>
                    <a:cubicBezTo>
                      <a:pt x="39261" y="567"/>
                      <a:pt x="39386" y="557"/>
                      <a:pt x="39505" y="536"/>
                    </a:cubicBezTo>
                    <a:cubicBezTo>
                      <a:pt x="39791" y="476"/>
                      <a:pt x="40017" y="369"/>
                      <a:pt x="40148" y="215"/>
                    </a:cubicBezTo>
                    <a:cubicBezTo>
                      <a:pt x="40506" y="459"/>
                      <a:pt x="40987" y="563"/>
                      <a:pt x="41401" y="563"/>
                    </a:cubicBezTo>
                    <a:cubicBezTo>
                      <a:pt x="41551" y="563"/>
                      <a:pt x="41692" y="549"/>
                      <a:pt x="41815" y="524"/>
                    </a:cubicBezTo>
                    <a:cubicBezTo>
                      <a:pt x="42089" y="465"/>
                      <a:pt x="42279" y="369"/>
                      <a:pt x="42398" y="226"/>
                    </a:cubicBezTo>
                    <a:cubicBezTo>
                      <a:pt x="42720" y="465"/>
                      <a:pt x="43148" y="572"/>
                      <a:pt x="43553" y="572"/>
                    </a:cubicBezTo>
                    <a:cubicBezTo>
                      <a:pt x="43839" y="572"/>
                      <a:pt x="44137" y="512"/>
                      <a:pt x="44363" y="417"/>
                    </a:cubicBezTo>
                    <a:lnTo>
                      <a:pt x="44303" y="286"/>
                    </a:lnTo>
                    <a:cubicBezTo>
                      <a:pt x="44088" y="374"/>
                      <a:pt x="43818" y="426"/>
                      <a:pt x="43541" y="426"/>
                    </a:cubicBezTo>
                    <a:cubicBezTo>
                      <a:pt x="43143" y="426"/>
                      <a:pt x="42729" y="319"/>
                      <a:pt x="42434" y="60"/>
                    </a:cubicBezTo>
                    <a:lnTo>
                      <a:pt x="42363" y="0"/>
                    </a:lnTo>
                    <a:lnTo>
                      <a:pt x="42315" y="84"/>
                    </a:lnTo>
                    <a:cubicBezTo>
                      <a:pt x="42232" y="215"/>
                      <a:pt x="42053" y="322"/>
                      <a:pt x="41791" y="381"/>
                    </a:cubicBezTo>
                    <a:cubicBezTo>
                      <a:pt x="41666" y="406"/>
                      <a:pt x="41533" y="418"/>
                      <a:pt x="41398" y="418"/>
                    </a:cubicBezTo>
                    <a:cubicBezTo>
                      <a:pt x="40954" y="418"/>
                      <a:pt x="40482" y="288"/>
                      <a:pt x="40172" y="60"/>
                    </a:cubicBezTo>
                    <a:lnTo>
                      <a:pt x="40112" y="12"/>
                    </a:lnTo>
                    <a:lnTo>
                      <a:pt x="40065" y="72"/>
                    </a:lnTo>
                    <a:cubicBezTo>
                      <a:pt x="39969" y="226"/>
                      <a:pt x="39767" y="334"/>
                      <a:pt x="39481" y="381"/>
                    </a:cubicBezTo>
                    <a:cubicBezTo>
                      <a:pt x="39367" y="402"/>
                      <a:pt x="39246" y="412"/>
                      <a:pt x="39123" y="412"/>
                    </a:cubicBezTo>
                    <a:cubicBezTo>
                      <a:pt x="38681" y="412"/>
                      <a:pt x="38210" y="283"/>
                      <a:pt x="37922" y="60"/>
                    </a:cubicBezTo>
                    <a:lnTo>
                      <a:pt x="37862" y="12"/>
                    </a:lnTo>
                    <a:lnTo>
                      <a:pt x="37814" y="72"/>
                    </a:lnTo>
                    <a:cubicBezTo>
                      <a:pt x="37707" y="226"/>
                      <a:pt x="37481" y="345"/>
                      <a:pt x="37171" y="393"/>
                    </a:cubicBezTo>
                    <a:cubicBezTo>
                      <a:pt x="37069" y="409"/>
                      <a:pt x="36963" y="417"/>
                      <a:pt x="36856" y="417"/>
                    </a:cubicBezTo>
                    <a:cubicBezTo>
                      <a:pt x="36408" y="417"/>
                      <a:pt x="35950" y="281"/>
                      <a:pt x="35671" y="60"/>
                    </a:cubicBezTo>
                    <a:lnTo>
                      <a:pt x="35612" y="12"/>
                    </a:lnTo>
                    <a:lnTo>
                      <a:pt x="35564" y="72"/>
                    </a:lnTo>
                    <a:cubicBezTo>
                      <a:pt x="35445" y="238"/>
                      <a:pt x="35183" y="357"/>
                      <a:pt x="34862" y="393"/>
                    </a:cubicBezTo>
                    <a:cubicBezTo>
                      <a:pt x="34764" y="406"/>
                      <a:pt x="34666" y="412"/>
                      <a:pt x="34567" y="412"/>
                    </a:cubicBezTo>
                    <a:cubicBezTo>
                      <a:pt x="34123" y="412"/>
                      <a:pt x="33684" y="284"/>
                      <a:pt x="33421" y="60"/>
                    </a:cubicBezTo>
                    <a:lnTo>
                      <a:pt x="33361" y="12"/>
                    </a:lnTo>
                    <a:lnTo>
                      <a:pt x="33314" y="72"/>
                    </a:lnTo>
                    <a:cubicBezTo>
                      <a:pt x="33183" y="250"/>
                      <a:pt x="32897" y="369"/>
                      <a:pt x="32552" y="405"/>
                    </a:cubicBezTo>
                    <a:cubicBezTo>
                      <a:pt x="32481" y="411"/>
                      <a:pt x="32409" y="415"/>
                      <a:pt x="32337" y="415"/>
                    </a:cubicBezTo>
                    <a:cubicBezTo>
                      <a:pt x="31881" y="415"/>
                      <a:pt x="31428" y="286"/>
                      <a:pt x="31171" y="60"/>
                    </a:cubicBezTo>
                    <a:lnTo>
                      <a:pt x="31111" y="12"/>
                    </a:lnTo>
                    <a:lnTo>
                      <a:pt x="31064" y="72"/>
                    </a:lnTo>
                    <a:cubicBezTo>
                      <a:pt x="30909" y="250"/>
                      <a:pt x="30611" y="381"/>
                      <a:pt x="30230" y="405"/>
                    </a:cubicBezTo>
                    <a:cubicBezTo>
                      <a:pt x="30164" y="411"/>
                      <a:pt x="30098" y="414"/>
                      <a:pt x="30032" y="414"/>
                    </a:cubicBezTo>
                    <a:cubicBezTo>
                      <a:pt x="29587" y="414"/>
                      <a:pt x="29157" y="278"/>
                      <a:pt x="28908" y="60"/>
                    </a:cubicBezTo>
                    <a:lnTo>
                      <a:pt x="28861" y="12"/>
                    </a:lnTo>
                    <a:lnTo>
                      <a:pt x="28801" y="72"/>
                    </a:lnTo>
                    <a:cubicBezTo>
                      <a:pt x="28635" y="262"/>
                      <a:pt x="28313" y="393"/>
                      <a:pt x="27908" y="417"/>
                    </a:cubicBezTo>
                    <a:cubicBezTo>
                      <a:pt x="27872" y="419"/>
                      <a:pt x="27836" y="419"/>
                      <a:pt x="27800" y="419"/>
                    </a:cubicBezTo>
                    <a:cubicBezTo>
                      <a:pt x="27339" y="419"/>
                      <a:pt x="26901" y="281"/>
                      <a:pt x="26658" y="60"/>
                    </a:cubicBezTo>
                    <a:lnTo>
                      <a:pt x="26611" y="12"/>
                    </a:lnTo>
                    <a:lnTo>
                      <a:pt x="26551" y="60"/>
                    </a:lnTo>
                    <a:cubicBezTo>
                      <a:pt x="26372" y="274"/>
                      <a:pt x="26015" y="405"/>
                      <a:pt x="25587" y="417"/>
                    </a:cubicBezTo>
                    <a:cubicBezTo>
                      <a:pt x="25566" y="417"/>
                      <a:pt x="25546" y="418"/>
                      <a:pt x="25525" y="418"/>
                    </a:cubicBezTo>
                    <a:cubicBezTo>
                      <a:pt x="25061" y="418"/>
                      <a:pt x="24636" y="288"/>
                      <a:pt x="24408" y="60"/>
                    </a:cubicBezTo>
                    <a:lnTo>
                      <a:pt x="24360" y="12"/>
                    </a:lnTo>
                    <a:lnTo>
                      <a:pt x="24301" y="60"/>
                    </a:lnTo>
                    <a:cubicBezTo>
                      <a:pt x="24098" y="274"/>
                      <a:pt x="23717" y="405"/>
                      <a:pt x="23265" y="417"/>
                    </a:cubicBezTo>
                    <a:cubicBezTo>
                      <a:pt x="22801" y="417"/>
                      <a:pt x="22372" y="286"/>
                      <a:pt x="22158" y="60"/>
                    </a:cubicBezTo>
                    <a:lnTo>
                      <a:pt x="22098" y="12"/>
                    </a:lnTo>
                    <a:lnTo>
                      <a:pt x="22050" y="60"/>
                    </a:lnTo>
                    <a:cubicBezTo>
                      <a:pt x="21836" y="286"/>
                      <a:pt x="21408" y="417"/>
                      <a:pt x="20943" y="417"/>
                    </a:cubicBezTo>
                    <a:cubicBezTo>
                      <a:pt x="20491" y="405"/>
                      <a:pt x="20110" y="274"/>
                      <a:pt x="19907" y="60"/>
                    </a:cubicBezTo>
                    <a:lnTo>
                      <a:pt x="19848" y="12"/>
                    </a:lnTo>
                    <a:lnTo>
                      <a:pt x="19800" y="60"/>
                    </a:lnTo>
                    <a:cubicBezTo>
                      <a:pt x="19572" y="288"/>
                      <a:pt x="19147" y="418"/>
                      <a:pt x="18683" y="418"/>
                    </a:cubicBezTo>
                    <a:cubicBezTo>
                      <a:pt x="18662" y="418"/>
                      <a:pt x="18642" y="417"/>
                      <a:pt x="18621" y="417"/>
                    </a:cubicBezTo>
                    <a:cubicBezTo>
                      <a:pt x="18193" y="405"/>
                      <a:pt x="17836" y="274"/>
                      <a:pt x="17657" y="60"/>
                    </a:cubicBezTo>
                    <a:lnTo>
                      <a:pt x="17598" y="12"/>
                    </a:lnTo>
                    <a:lnTo>
                      <a:pt x="17550" y="60"/>
                    </a:lnTo>
                    <a:cubicBezTo>
                      <a:pt x="17307" y="281"/>
                      <a:pt x="16869" y="419"/>
                      <a:pt x="16408" y="419"/>
                    </a:cubicBezTo>
                    <a:cubicBezTo>
                      <a:pt x="16372" y="419"/>
                      <a:pt x="16336" y="419"/>
                      <a:pt x="16300" y="417"/>
                    </a:cubicBezTo>
                    <a:cubicBezTo>
                      <a:pt x="15895" y="393"/>
                      <a:pt x="15562" y="262"/>
                      <a:pt x="15395" y="72"/>
                    </a:cubicBezTo>
                    <a:lnTo>
                      <a:pt x="15347" y="12"/>
                    </a:lnTo>
                    <a:lnTo>
                      <a:pt x="15300" y="60"/>
                    </a:lnTo>
                    <a:cubicBezTo>
                      <a:pt x="15051" y="278"/>
                      <a:pt x="14621" y="414"/>
                      <a:pt x="14176" y="414"/>
                    </a:cubicBezTo>
                    <a:cubicBezTo>
                      <a:pt x="14110" y="414"/>
                      <a:pt x="14044" y="411"/>
                      <a:pt x="13978" y="405"/>
                    </a:cubicBezTo>
                    <a:cubicBezTo>
                      <a:pt x="13597" y="381"/>
                      <a:pt x="13299" y="250"/>
                      <a:pt x="13145" y="72"/>
                    </a:cubicBezTo>
                    <a:lnTo>
                      <a:pt x="13097" y="12"/>
                    </a:lnTo>
                    <a:lnTo>
                      <a:pt x="13037" y="60"/>
                    </a:lnTo>
                    <a:cubicBezTo>
                      <a:pt x="12785" y="282"/>
                      <a:pt x="12344" y="418"/>
                      <a:pt x="11896" y="418"/>
                    </a:cubicBezTo>
                    <a:cubicBezTo>
                      <a:pt x="11816" y="418"/>
                      <a:pt x="11736" y="414"/>
                      <a:pt x="11656" y="405"/>
                    </a:cubicBezTo>
                    <a:cubicBezTo>
                      <a:pt x="11311" y="369"/>
                      <a:pt x="11025" y="250"/>
                      <a:pt x="10894" y="72"/>
                    </a:cubicBezTo>
                    <a:lnTo>
                      <a:pt x="10847" y="12"/>
                    </a:lnTo>
                    <a:lnTo>
                      <a:pt x="10787" y="60"/>
                    </a:lnTo>
                    <a:cubicBezTo>
                      <a:pt x="10514" y="284"/>
                      <a:pt x="10082" y="412"/>
                      <a:pt x="9640" y="412"/>
                    </a:cubicBezTo>
                    <a:cubicBezTo>
                      <a:pt x="9542" y="412"/>
                      <a:pt x="9444" y="406"/>
                      <a:pt x="9347" y="393"/>
                    </a:cubicBezTo>
                    <a:cubicBezTo>
                      <a:pt x="9013" y="357"/>
                      <a:pt x="8763" y="238"/>
                      <a:pt x="8644" y="72"/>
                    </a:cubicBezTo>
                    <a:lnTo>
                      <a:pt x="8596" y="12"/>
                    </a:lnTo>
                    <a:lnTo>
                      <a:pt x="8537" y="60"/>
                    </a:lnTo>
                    <a:cubicBezTo>
                      <a:pt x="8248" y="281"/>
                      <a:pt x="7789" y="417"/>
                      <a:pt x="7346" y="417"/>
                    </a:cubicBezTo>
                    <a:cubicBezTo>
                      <a:pt x="7241" y="417"/>
                      <a:pt x="7137" y="409"/>
                      <a:pt x="7037" y="393"/>
                    </a:cubicBezTo>
                    <a:cubicBezTo>
                      <a:pt x="6727" y="345"/>
                      <a:pt x="6501" y="226"/>
                      <a:pt x="6394" y="72"/>
                    </a:cubicBezTo>
                    <a:lnTo>
                      <a:pt x="6346" y="12"/>
                    </a:lnTo>
                    <a:lnTo>
                      <a:pt x="6287" y="60"/>
                    </a:lnTo>
                    <a:cubicBezTo>
                      <a:pt x="5998" y="283"/>
                      <a:pt x="5527" y="412"/>
                      <a:pt x="5085" y="412"/>
                    </a:cubicBezTo>
                    <a:cubicBezTo>
                      <a:pt x="4962" y="412"/>
                      <a:pt x="4841" y="402"/>
                      <a:pt x="4727" y="381"/>
                    </a:cubicBezTo>
                    <a:cubicBezTo>
                      <a:pt x="4441" y="334"/>
                      <a:pt x="4239" y="226"/>
                      <a:pt x="4143" y="72"/>
                    </a:cubicBezTo>
                    <a:lnTo>
                      <a:pt x="4096" y="12"/>
                    </a:lnTo>
                    <a:lnTo>
                      <a:pt x="4036" y="60"/>
                    </a:lnTo>
                    <a:cubicBezTo>
                      <a:pt x="3726" y="288"/>
                      <a:pt x="3254" y="418"/>
                      <a:pt x="2810" y="418"/>
                    </a:cubicBezTo>
                    <a:cubicBezTo>
                      <a:pt x="2675" y="418"/>
                      <a:pt x="2542" y="406"/>
                      <a:pt x="2417" y="381"/>
                    </a:cubicBezTo>
                    <a:cubicBezTo>
                      <a:pt x="2155" y="322"/>
                      <a:pt x="1965" y="215"/>
                      <a:pt x="1893" y="72"/>
                    </a:cubicBezTo>
                    <a:lnTo>
                      <a:pt x="184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5" name="Google Shape;6695;p17"/>
              <p:cNvSpPr/>
              <p:nvPr/>
            </p:nvSpPr>
            <p:spPr>
              <a:xfrm>
                <a:off x="-4002576" y="2682190"/>
                <a:ext cx="3500253" cy="43756"/>
              </a:xfrm>
              <a:custGeom>
                <a:avLst/>
                <a:gdLst/>
                <a:ahLst/>
                <a:cxnLst/>
                <a:rect l="l" t="t" r="r" b="b"/>
                <a:pathLst>
                  <a:path w="43197" h="540" extrusionOk="0">
                    <a:moveTo>
                      <a:pt x="1799" y="0"/>
                    </a:moveTo>
                    <a:lnTo>
                      <a:pt x="1739" y="48"/>
                    </a:lnTo>
                    <a:cubicBezTo>
                      <a:pt x="1401" y="278"/>
                      <a:pt x="938" y="378"/>
                      <a:pt x="531" y="378"/>
                    </a:cubicBezTo>
                    <a:cubicBezTo>
                      <a:pt x="350" y="378"/>
                      <a:pt x="179" y="358"/>
                      <a:pt x="36" y="322"/>
                    </a:cubicBezTo>
                    <a:lnTo>
                      <a:pt x="1" y="464"/>
                    </a:lnTo>
                    <a:cubicBezTo>
                      <a:pt x="157" y="507"/>
                      <a:pt x="341" y="529"/>
                      <a:pt x="536" y="529"/>
                    </a:cubicBezTo>
                    <a:cubicBezTo>
                      <a:pt x="947" y="529"/>
                      <a:pt x="1407" y="429"/>
                      <a:pt x="1763" y="203"/>
                    </a:cubicBezTo>
                    <a:cubicBezTo>
                      <a:pt x="1870" y="345"/>
                      <a:pt x="2072" y="441"/>
                      <a:pt x="2334" y="500"/>
                    </a:cubicBezTo>
                    <a:cubicBezTo>
                      <a:pt x="2451" y="525"/>
                      <a:pt x="2584" y="537"/>
                      <a:pt x="2726" y="537"/>
                    </a:cubicBezTo>
                    <a:cubicBezTo>
                      <a:pt x="3133" y="537"/>
                      <a:pt x="3609" y="432"/>
                      <a:pt x="3954" y="203"/>
                    </a:cubicBezTo>
                    <a:cubicBezTo>
                      <a:pt x="4085" y="357"/>
                      <a:pt x="4299" y="453"/>
                      <a:pt x="4585" y="500"/>
                    </a:cubicBezTo>
                    <a:cubicBezTo>
                      <a:pt x="4708" y="522"/>
                      <a:pt x="4836" y="533"/>
                      <a:pt x="4965" y="533"/>
                    </a:cubicBezTo>
                    <a:cubicBezTo>
                      <a:pt x="5398" y="533"/>
                      <a:pt x="5844" y="414"/>
                      <a:pt x="6156" y="203"/>
                    </a:cubicBezTo>
                    <a:cubicBezTo>
                      <a:pt x="6299" y="357"/>
                      <a:pt x="6537" y="464"/>
                      <a:pt x="6835" y="512"/>
                    </a:cubicBezTo>
                    <a:cubicBezTo>
                      <a:pt x="6943" y="529"/>
                      <a:pt x="7055" y="537"/>
                      <a:pt x="7167" y="537"/>
                    </a:cubicBezTo>
                    <a:cubicBezTo>
                      <a:pt x="7607" y="537"/>
                      <a:pt x="8055" y="411"/>
                      <a:pt x="8359" y="203"/>
                    </a:cubicBezTo>
                    <a:cubicBezTo>
                      <a:pt x="8502" y="369"/>
                      <a:pt x="8764" y="476"/>
                      <a:pt x="9085" y="524"/>
                    </a:cubicBezTo>
                    <a:cubicBezTo>
                      <a:pt x="9176" y="534"/>
                      <a:pt x="9268" y="539"/>
                      <a:pt x="9360" y="539"/>
                    </a:cubicBezTo>
                    <a:cubicBezTo>
                      <a:pt x="9809" y="539"/>
                      <a:pt x="10253" y="420"/>
                      <a:pt x="10550" y="203"/>
                    </a:cubicBezTo>
                    <a:cubicBezTo>
                      <a:pt x="10716" y="381"/>
                      <a:pt x="11002" y="488"/>
                      <a:pt x="11347" y="524"/>
                    </a:cubicBezTo>
                    <a:cubicBezTo>
                      <a:pt x="11432" y="534"/>
                      <a:pt x="11517" y="538"/>
                      <a:pt x="11601" y="538"/>
                    </a:cubicBezTo>
                    <a:cubicBezTo>
                      <a:pt x="12042" y="538"/>
                      <a:pt x="12473" y="412"/>
                      <a:pt x="12752" y="203"/>
                    </a:cubicBezTo>
                    <a:cubicBezTo>
                      <a:pt x="12931" y="381"/>
                      <a:pt x="13240" y="500"/>
                      <a:pt x="13610" y="524"/>
                    </a:cubicBezTo>
                    <a:cubicBezTo>
                      <a:pt x="13680" y="531"/>
                      <a:pt x="13750" y="534"/>
                      <a:pt x="13820" y="534"/>
                    </a:cubicBezTo>
                    <a:cubicBezTo>
                      <a:pt x="14258" y="534"/>
                      <a:pt x="14678" y="408"/>
                      <a:pt x="14955" y="203"/>
                    </a:cubicBezTo>
                    <a:cubicBezTo>
                      <a:pt x="15145" y="393"/>
                      <a:pt x="15479" y="512"/>
                      <a:pt x="15872" y="536"/>
                    </a:cubicBezTo>
                    <a:cubicBezTo>
                      <a:pt x="15914" y="538"/>
                      <a:pt x="15956" y="539"/>
                      <a:pt x="15997" y="539"/>
                    </a:cubicBezTo>
                    <a:cubicBezTo>
                      <a:pt x="16452" y="539"/>
                      <a:pt x="16884" y="421"/>
                      <a:pt x="17146" y="203"/>
                    </a:cubicBezTo>
                    <a:cubicBezTo>
                      <a:pt x="17360" y="405"/>
                      <a:pt x="17717" y="524"/>
                      <a:pt x="18146" y="536"/>
                    </a:cubicBezTo>
                    <a:cubicBezTo>
                      <a:pt x="18168" y="536"/>
                      <a:pt x="18189" y="537"/>
                      <a:pt x="18211" y="537"/>
                    </a:cubicBezTo>
                    <a:cubicBezTo>
                      <a:pt x="18663" y="537"/>
                      <a:pt x="19087" y="418"/>
                      <a:pt x="19348" y="203"/>
                    </a:cubicBezTo>
                    <a:cubicBezTo>
                      <a:pt x="19575" y="405"/>
                      <a:pt x="19967" y="536"/>
                      <a:pt x="20408" y="536"/>
                    </a:cubicBezTo>
                    <a:cubicBezTo>
                      <a:pt x="20872" y="536"/>
                      <a:pt x="21289" y="417"/>
                      <a:pt x="21539" y="203"/>
                    </a:cubicBezTo>
                    <a:cubicBezTo>
                      <a:pt x="21790" y="408"/>
                      <a:pt x="22172" y="537"/>
                      <a:pt x="22622" y="537"/>
                    </a:cubicBezTo>
                    <a:cubicBezTo>
                      <a:pt x="22642" y="537"/>
                      <a:pt x="22662" y="536"/>
                      <a:pt x="22682" y="536"/>
                    </a:cubicBezTo>
                    <a:cubicBezTo>
                      <a:pt x="23123" y="536"/>
                      <a:pt x="23504" y="405"/>
                      <a:pt x="23742" y="203"/>
                    </a:cubicBezTo>
                    <a:cubicBezTo>
                      <a:pt x="24003" y="418"/>
                      <a:pt x="24427" y="537"/>
                      <a:pt x="24879" y="537"/>
                    </a:cubicBezTo>
                    <a:cubicBezTo>
                      <a:pt x="24901" y="537"/>
                      <a:pt x="24923" y="536"/>
                      <a:pt x="24944" y="536"/>
                    </a:cubicBezTo>
                    <a:cubicBezTo>
                      <a:pt x="25373" y="524"/>
                      <a:pt x="25730" y="405"/>
                      <a:pt x="25944" y="203"/>
                    </a:cubicBezTo>
                    <a:cubicBezTo>
                      <a:pt x="26206" y="421"/>
                      <a:pt x="26628" y="539"/>
                      <a:pt x="27081" y="539"/>
                    </a:cubicBezTo>
                    <a:cubicBezTo>
                      <a:pt x="27123" y="539"/>
                      <a:pt x="27165" y="538"/>
                      <a:pt x="27206" y="536"/>
                    </a:cubicBezTo>
                    <a:cubicBezTo>
                      <a:pt x="27611" y="512"/>
                      <a:pt x="27945" y="393"/>
                      <a:pt x="28135" y="203"/>
                    </a:cubicBezTo>
                    <a:cubicBezTo>
                      <a:pt x="28413" y="408"/>
                      <a:pt x="28832" y="534"/>
                      <a:pt x="29270" y="534"/>
                    </a:cubicBezTo>
                    <a:cubicBezTo>
                      <a:pt x="29340" y="534"/>
                      <a:pt x="29410" y="531"/>
                      <a:pt x="29481" y="524"/>
                    </a:cubicBezTo>
                    <a:cubicBezTo>
                      <a:pt x="29850" y="500"/>
                      <a:pt x="30159" y="381"/>
                      <a:pt x="30338" y="203"/>
                    </a:cubicBezTo>
                    <a:cubicBezTo>
                      <a:pt x="30617" y="412"/>
                      <a:pt x="31040" y="538"/>
                      <a:pt x="31485" y="538"/>
                    </a:cubicBezTo>
                    <a:cubicBezTo>
                      <a:pt x="31570" y="538"/>
                      <a:pt x="31656" y="534"/>
                      <a:pt x="31743" y="524"/>
                    </a:cubicBezTo>
                    <a:cubicBezTo>
                      <a:pt x="32088" y="488"/>
                      <a:pt x="32374" y="381"/>
                      <a:pt x="32540" y="203"/>
                    </a:cubicBezTo>
                    <a:cubicBezTo>
                      <a:pt x="32837" y="420"/>
                      <a:pt x="33282" y="539"/>
                      <a:pt x="33724" y="539"/>
                    </a:cubicBezTo>
                    <a:cubicBezTo>
                      <a:pt x="33814" y="539"/>
                      <a:pt x="33904" y="534"/>
                      <a:pt x="33993" y="524"/>
                    </a:cubicBezTo>
                    <a:cubicBezTo>
                      <a:pt x="34326" y="476"/>
                      <a:pt x="34576" y="369"/>
                      <a:pt x="34731" y="203"/>
                    </a:cubicBezTo>
                    <a:cubicBezTo>
                      <a:pt x="35035" y="411"/>
                      <a:pt x="35483" y="537"/>
                      <a:pt x="35924" y="537"/>
                    </a:cubicBezTo>
                    <a:cubicBezTo>
                      <a:pt x="36035" y="537"/>
                      <a:pt x="36147" y="529"/>
                      <a:pt x="36255" y="512"/>
                    </a:cubicBezTo>
                    <a:cubicBezTo>
                      <a:pt x="36553" y="464"/>
                      <a:pt x="36791" y="357"/>
                      <a:pt x="36934" y="203"/>
                    </a:cubicBezTo>
                    <a:cubicBezTo>
                      <a:pt x="37243" y="417"/>
                      <a:pt x="37696" y="536"/>
                      <a:pt x="38136" y="536"/>
                    </a:cubicBezTo>
                    <a:cubicBezTo>
                      <a:pt x="38255" y="536"/>
                      <a:pt x="38386" y="524"/>
                      <a:pt x="38506" y="500"/>
                    </a:cubicBezTo>
                    <a:cubicBezTo>
                      <a:pt x="38791" y="453"/>
                      <a:pt x="39006" y="357"/>
                      <a:pt x="39137" y="203"/>
                    </a:cubicBezTo>
                    <a:cubicBezTo>
                      <a:pt x="39481" y="432"/>
                      <a:pt x="39957" y="537"/>
                      <a:pt x="40364" y="537"/>
                    </a:cubicBezTo>
                    <a:cubicBezTo>
                      <a:pt x="40506" y="537"/>
                      <a:pt x="40639" y="525"/>
                      <a:pt x="40756" y="500"/>
                    </a:cubicBezTo>
                    <a:cubicBezTo>
                      <a:pt x="41018" y="441"/>
                      <a:pt x="41220" y="345"/>
                      <a:pt x="41327" y="203"/>
                    </a:cubicBezTo>
                    <a:cubicBezTo>
                      <a:pt x="41678" y="404"/>
                      <a:pt x="42126" y="488"/>
                      <a:pt x="42535" y="488"/>
                    </a:cubicBezTo>
                    <a:cubicBezTo>
                      <a:pt x="42780" y="488"/>
                      <a:pt x="43010" y="458"/>
                      <a:pt x="43197" y="405"/>
                    </a:cubicBezTo>
                    <a:lnTo>
                      <a:pt x="43161" y="262"/>
                    </a:lnTo>
                    <a:cubicBezTo>
                      <a:pt x="42985" y="314"/>
                      <a:pt x="42768" y="342"/>
                      <a:pt x="42539" y="342"/>
                    </a:cubicBezTo>
                    <a:cubicBezTo>
                      <a:pt x="42133" y="342"/>
                      <a:pt x="41686" y="253"/>
                      <a:pt x="41351" y="48"/>
                    </a:cubicBezTo>
                    <a:lnTo>
                      <a:pt x="41292" y="0"/>
                    </a:lnTo>
                    <a:lnTo>
                      <a:pt x="41244" y="72"/>
                    </a:lnTo>
                    <a:cubicBezTo>
                      <a:pt x="41173" y="203"/>
                      <a:pt x="40982" y="298"/>
                      <a:pt x="40732" y="357"/>
                    </a:cubicBezTo>
                    <a:cubicBezTo>
                      <a:pt x="40613" y="379"/>
                      <a:pt x="40486" y="390"/>
                      <a:pt x="40356" y="390"/>
                    </a:cubicBezTo>
                    <a:cubicBezTo>
                      <a:pt x="39919" y="390"/>
                      <a:pt x="39454" y="268"/>
                      <a:pt x="39160" y="48"/>
                    </a:cubicBezTo>
                    <a:lnTo>
                      <a:pt x="39101" y="0"/>
                    </a:lnTo>
                    <a:lnTo>
                      <a:pt x="39053" y="60"/>
                    </a:lnTo>
                    <a:cubicBezTo>
                      <a:pt x="38958" y="203"/>
                      <a:pt x="38756" y="310"/>
                      <a:pt x="38482" y="357"/>
                    </a:cubicBezTo>
                    <a:cubicBezTo>
                      <a:pt x="38367" y="378"/>
                      <a:pt x="38247" y="388"/>
                      <a:pt x="38125" y="388"/>
                    </a:cubicBezTo>
                    <a:cubicBezTo>
                      <a:pt x="37694" y="388"/>
                      <a:pt x="37248" y="262"/>
                      <a:pt x="36970" y="48"/>
                    </a:cubicBezTo>
                    <a:lnTo>
                      <a:pt x="36898" y="0"/>
                    </a:lnTo>
                    <a:lnTo>
                      <a:pt x="36862" y="60"/>
                    </a:lnTo>
                    <a:cubicBezTo>
                      <a:pt x="36755" y="214"/>
                      <a:pt x="36529" y="322"/>
                      <a:pt x="36231" y="369"/>
                    </a:cubicBezTo>
                    <a:cubicBezTo>
                      <a:pt x="36136" y="382"/>
                      <a:pt x="36038" y="389"/>
                      <a:pt x="35940" y="389"/>
                    </a:cubicBezTo>
                    <a:cubicBezTo>
                      <a:pt x="35499" y="389"/>
                      <a:pt x="35049" y="262"/>
                      <a:pt x="34767" y="48"/>
                    </a:cubicBezTo>
                    <a:lnTo>
                      <a:pt x="34707" y="0"/>
                    </a:lnTo>
                    <a:lnTo>
                      <a:pt x="34660" y="60"/>
                    </a:lnTo>
                    <a:cubicBezTo>
                      <a:pt x="34541" y="214"/>
                      <a:pt x="34303" y="334"/>
                      <a:pt x="33981" y="369"/>
                    </a:cubicBezTo>
                    <a:cubicBezTo>
                      <a:pt x="33886" y="382"/>
                      <a:pt x="33789" y="389"/>
                      <a:pt x="33693" y="389"/>
                    </a:cubicBezTo>
                    <a:cubicBezTo>
                      <a:pt x="33261" y="389"/>
                      <a:pt x="32839" y="262"/>
                      <a:pt x="32576" y="48"/>
                    </a:cubicBezTo>
                    <a:lnTo>
                      <a:pt x="32517" y="0"/>
                    </a:lnTo>
                    <a:lnTo>
                      <a:pt x="32469" y="60"/>
                    </a:lnTo>
                    <a:cubicBezTo>
                      <a:pt x="32338" y="226"/>
                      <a:pt x="32064" y="345"/>
                      <a:pt x="31719" y="381"/>
                    </a:cubicBezTo>
                    <a:cubicBezTo>
                      <a:pt x="31651" y="388"/>
                      <a:pt x="31582" y="391"/>
                      <a:pt x="31512" y="391"/>
                    </a:cubicBezTo>
                    <a:cubicBezTo>
                      <a:pt x="31074" y="391"/>
                      <a:pt x="30631" y="264"/>
                      <a:pt x="30374" y="48"/>
                    </a:cubicBezTo>
                    <a:lnTo>
                      <a:pt x="30326" y="0"/>
                    </a:lnTo>
                    <a:lnTo>
                      <a:pt x="30278" y="60"/>
                    </a:lnTo>
                    <a:cubicBezTo>
                      <a:pt x="30124" y="238"/>
                      <a:pt x="29826" y="357"/>
                      <a:pt x="29469" y="381"/>
                    </a:cubicBezTo>
                    <a:cubicBezTo>
                      <a:pt x="29414" y="385"/>
                      <a:pt x="29359" y="387"/>
                      <a:pt x="29305" y="387"/>
                    </a:cubicBezTo>
                    <a:cubicBezTo>
                      <a:pt x="28860" y="387"/>
                      <a:pt x="28427" y="260"/>
                      <a:pt x="28183" y="48"/>
                    </a:cubicBezTo>
                    <a:lnTo>
                      <a:pt x="28123" y="0"/>
                    </a:lnTo>
                    <a:lnTo>
                      <a:pt x="28076" y="60"/>
                    </a:lnTo>
                    <a:cubicBezTo>
                      <a:pt x="27921" y="238"/>
                      <a:pt x="27587" y="357"/>
                      <a:pt x="27206" y="381"/>
                    </a:cubicBezTo>
                    <a:cubicBezTo>
                      <a:pt x="27153" y="385"/>
                      <a:pt x="27100" y="387"/>
                      <a:pt x="27047" y="387"/>
                    </a:cubicBezTo>
                    <a:cubicBezTo>
                      <a:pt x="26617" y="387"/>
                      <a:pt x="26215" y="260"/>
                      <a:pt x="25992" y="48"/>
                    </a:cubicBezTo>
                    <a:lnTo>
                      <a:pt x="25933" y="0"/>
                    </a:lnTo>
                    <a:lnTo>
                      <a:pt x="25885" y="60"/>
                    </a:lnTo>
                    <a:cubicBezTo>
                      <a:pt x="25706" y="250"/>
                      <a:pt x="25349" y="369"/>
                      <a:pt x="24944" y="381"/>
                    </a:cubicBezTo>
                    <a:cubicBezTo>
                      <a:pt x="24907" y="383"/>
                      <a:pt x="24870" y="384"/>
                      <a:pt x="24833" y="384"/>
                    </a:cubicBezTo>
                    <a:cubicBezTo>
                      <a:pt x="24400" y="384"/>
                      <a:pt x="24009" y="256"/>
                      <a:pt x="23789" y="48"/>
                    </a:cubicBezTo>
                    <a:lnTo>
                      <a:pt x="23742" y="0"/>
                    </a:lnTo>
                    <a:lnTo>
                      <a:pt x="23682" y="60"/>
                    </a:lnTo>
                    <a:cubicBezTo>
                      <a:pt x="23492" y="262"/>
                      <a:pt x="23111" y="381"/>
                      <a:pt x="22682" y="393"/>
                    </a:cubicBezTo>
                    <a:cubicBezTo>
                      <a:pt x="22230" y="393"/>
                      <a:pt x="21813" y="262"/>
                      <a:pt x="21599" y="48"/>
                    </a:cubicBezTo>
                    <a:lnTo>
                      <a:pt x="21539" y="0"/>
                    </a:lnTo>
                    <a:lnTo>
                      <a:pt x="21491" y="48"/>
                    </a:lnTo>
                    <a:cubicBezTo>
                      <a:pt x="21277" y="262"/>
                      <a:pt x="20860" y="393"/>
                      <a:pt x="20408" y="393"/>
                    </a:cubicBezTo>
                    <a:cubicBezTo>
                      <a:pt x="19979" y="381"/>
                      <a:pt x="19598" y="262"/>
                      <a:pt x="19408" y="60"/>
                    </a:cubicBezTo>
                    <a:lnTo>
                      <a:pt x="19348" y="0"/>
                    </a:lnTo>
                    <a:lnTo>
                      <a:pt x="19301" y="48"/>
                    </a:lnTo>
                    <a:cubicBezTo>
                      <a:pt x="19081" y="256"/>
                      <a:pt x="18690" y="384"/>
                      <a:pt x="18257" y="384"/>
                    </a:cubicBezTo>
                    <a:cubicBezTo>
                      <a:pt x="18220" y="384"/>
                      <a:pt x="18183" y="383"/>
                      <a:pt x="18146" y="381"/>
                    </a:cubicBezTo>
                    <a:cubicBezTo>
                      <a:pt x="17741" y="369"/>
                      <a:pt x="17384" y="250"/>
                      <a:pt x="17205" y="60"/>
                    </a:cubicBezTo>
                    <a:lnTo>
                      <a:pt x="17158" y="0"/>
                    </a:lnTo>
                    <a:lnTo>
                      <a:pt x="17098" y="48"/>
                    </a:lnTo>
                    <a:cubicBezTo>
                      <a:pt x="16875" y="260"/>
                      <a:pt x="16473" y="387"/>
                      <a:pt x="16043" y="387"/>
                    </a:cubicBezTo>
                    <a:cubicBezTo>
                      <a:pt x="15990" y="387"/>
                      <a:pt x="15937" y="385"/>
                      <a:pt x="15884" y="381"/>
                    </a:cubicBezTo>
                    <a:cubicBezTo>
                      <a:pt x="15503" y="357"/>
                      <a:pt x="15169" y="238"/>
                      <a:pt x="15014" y="60"/>
                    </a:cubicBezTo>
                    <a:lnTo>
                      <a:pt x="14967" y="0"/>
                    </a:lnTo>
                    <a:lnTo>
                      <a:pt x="14907" y="48"/>
                    </a:lnTo>
                    <a:cubicBezTo>
                      <a:pt x="14663" y="260"/>
                      <a:pt x="14231" y="387"/>
                      <a:pt x="13785" y="387"/>
                    </a:cubicBezTo>
                    <a:cubicBezTo>
                      <a:pt x="13731" y="387"/>
                      <a:pt x="13676" y="385"/>
                      <a:pt x="13621" y="381"/>
                    </a:cubicBezTo>
                    <a:cubicBezTo>
                      <a:pt x="13252" y="357"/>
                      <a:pt x="12967" y="238"/>
                      <a:pt x="12812" y="60"/>
                    </a:cubicBezTo>
                    <a:lnTo>
                      <a:pt x="12764" y="0"/>
                    </a:lnTo>
                    <a:lnTo>
                      <a:pt x="12717" y="48"/>
                    </a:lnTo>
                    <a:cubicBezTo>
                      <a:pt x="12460" y="264"/>
                      <a:pt x="12016" y="391"/>
                      <a:pt x="11578" y="391"/>
                    </a:cubicBezTo>
                    <a:cubicBezTo>
                      <a:pt x="11508" y="391"/>
                      <a:pt x="11439" y="388"/>
                      <a:pt x="11371" y="381"/>
                    </a:cubicBezTo>
                    <a:cubicBezTo>
                      <a:pt x="11026" y="345"/>
                      <a:pt x="10752" y="226"/>
                      <a:pt x="10621" y="60"/>
                    </a:cubicBezTo>
                    <a:lnTo>
                      <a:pt x="10573" y="0"/>
                    </a:lnTo>
                    <a:lnTo>
                      <a:pt x="10514" y="48"/>
                    </a:lnTo>
                    <a:cubicBezTo>
                      <a:pt x="10251" y="262"/>
                      <a:pt x="9829" y="389"/>
                      <a:pt x="9397" y="389"/>
                    </a:cubicBezTo>
                    <a:cubicBezTo>
                      <a:pt x="9301" y="389"/>
                      <a:pt x="9204" y="382"/>
                      <a:pt x="9109" y="369"/>
                    </a:cubicBezTo>
                    <a:cubicBezTo>
                      <a:pt x="8788" y="334"/>
                      <a:pt x="8537" y="214"/>
                      <a:pt x="8430" y="60"/>
                    </a:cubicBezTo>
                    <a:lnTo>
                      <a:pt x="8383" y="0"/>
                    </a:lnTo>
                    <a:lnTo>
                      <a:pt x="8323" y="48"/>
                    </a:lnTo>
                    <a:cubicBezTo>
                      <a:pt x="8041" y="262"/>
                      <a:pt x="7591" y="389"/>
                      <a:pt x="7150" y="389"/>
                    </a:cubicBezTo>
                    <a:cubicBezTo>
                      <a:pt x="7052" y="389"/>
                      <a:pt x="6954" y="382"/>
                      <a:pt x="6859" y="369"/>
                    </a:cubicBezTo>
                    <a:cubicBezTo>
                      <a:pt x="6561" y="322"/>
                      <a:pt x="6335" y="214"/>
                      <a:pt x="6228" y="60"/>
                    </a:cubicBezTo>
                    <a:lnTo>
                      <a:pt x="6192" y="0"/>
                    </a:lnTo>
                    <a:lnTo>
                      <a:pt x="6121" y="48"/>
                    </a:lnTo>
                    <a:cubicBezTo>
                      <a:pt x="5842" y="262"/>
                      <a:pt x="5389" y="388"/>
                      <a:pt x="4960" y="388"/>
                    </a:cubicBezTo>
                    <a:cubicBezTo>
                      <a:pt x="4839" y="388"/>
                      <a:pt x="4721" y="378"/>
                      <a:pt x="4608" y="357"/>
                    </a:cubicBezTo>
                    <a:cubicBezTo>
                      <a:pt x="4335" y="310"/>
                      <a:pt x="4132" y="203"/>
                      <a:pt x="4037" y="60"/>
                    </a:cubicBezTo>
                    <a:lnTo>
                      <a:pt x="3989" y="0"/>
                    </a:lnTo>
                    <a:lnTo>
                      <a:pt x="3930" y="48"/>
                    </a:lnTo>
                    <a:cubicBezTo>
                      <a:pt x="3636" y="268"/>
                      <a:pt x="3171" y="390"/>
                      <a:pt x="2734" y="390"/>
                    </a:cubicBezTo>
                    <a:cubicBezTo>
                      <a:pt x="2604" y="390"/>
                      <a:pt x="2478" y="379"/>
                      <a:pt x="2358" y="357"/>
                    </a:cubicBezTo>
                    <a:cubicBezTo>
                      <a:pt x="2108" y="298"/>
                      <a:pt x="1918" y="203"/>
                      <a:pt x="1846" y="72"/>
                    </a:cubicBezTo>
                    <a:lnTo>
                      <a:pt x="179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6" name="Google Shape;6696;p17"/>
              <p:cNvSpPr/>
              <p:nvPr/>
            </p:nvSpPr>
            <p:spPr>
              <a:xfrm>
                <a:off x="-3959144" y="2583739"/>
                <a:ext cx="3416306" cy="42865"/>
              </a:xfrm>
              <a:custGeom>
                <a:avLst/>
                <a:gdLst/>
                <a:ahLst/>
                <a:cxnLst/>
                <a:rect l="l" t="t" r="r" b="b"/>
                <a:pathLst>
                  <a:path w="42161" h="529" extrusionOk="0">
                    <a:moveTo>
                      <a:pt x="40267" y="1"/>
                    </a:moveTo>
                    <a:lnTo>
                      <a:pt x="40220" y="72"/>
                    </a:lnTo>
                    <a:cubicBezTo>
                      <a:pt x="40148" y="203"/>
                      <a:pt x="39970" y="298"/>
                      <a:pt x="39720" y="346"/>
                    </a:cubicBezTo>
                    <a:cubicBezTo>
                      <a:pt x="39602" y="368"/>
                      <a:pt x="39478" y="378"/>
                      <a:pt x="39351" y="378"/>
                    </a:cubicBezTo>
                    <a:cubicBezTo>
                      <a:pt x="38926" y="378"/>
                      <a:pt x="38477" y="259"/>
                      <a:pt x="38184" y="48"/>
                    </a:cubicBezTo>
                    <a:lnTo>
                      <a:pt x="38124" y="13"/>
                    </a:lnTo>
                    <a:lnTo>
                      <a:pt x="38089" y="72"/>
                    </a:lnTo>
                    <a:cubicBezTo>
                      <a:pt x="37993" y="203"/>
                      <a:pt x="37791" y="310"/>
                      <a:pt x="37529" y="346"/>
                    </a:cubicBezTo>
                    <a:cubicBezTo>
                      <a:pt x="37416" y="367"/>
                      <a:pt x="37298" y="377"/>
                      <a:pt x="37178" y="377"/>
                    </a:cubicBezTo>
                    <a:cubicBezTo>
                      <a:pt x="36757" y="377"/>
                      <a:pt x="36322" y="252"/>
                      <a:pt x="36053" y="48"/>
                    </a:cubicBezTo>
                    <a:lnTo>
                      <a:pt x="35993" y="13"/>
                    </a:lnTo>
                    <a:lnTo>
                      <a:pt x="35945" y="72"/>
                    </a:lnTo>
                    <a:cubicBezTo>
                      <a:pt x="35838" y="215"/>
                      <a:pt x="35624" y="310"/>
                      <a:pt x="35326" y="358"/>
                    </a:cubicBezTo>
                    <a:cubicBezTo>
                      <a:pt x="35230" y="372"/>
                      <a:pt x="35129" y="378"/>
                      <a:pt x="35028" y="378"/>
                    </a:cubicBezTo>
                    <a:cubicBezTo>
                      <a:pt x="34606" y="378"/>
                      <a:pt x="34169" y="262"/>
                      <a:pt x="33909" y="60"/>
                    </a:cubicBezTo>
                    <a:lnTo>
                      <a:pt x="33850" y="13"/>
                    </a:lnTo>
                    <a:lnTo>
                      <a:pt x="33802" y="72"/>
                    </a:lnTo>
                    <a:cubicBezTo>
                      <a:pt x="33683" y="215"/>
                      <a:pt x="33445" y="322"/>
                      <a:pt x="33136" y="358"/>
                    </a:cubicBezTo>
                    <a:cubicBezTo>
                      <a:pt x="33041" y="371"/>
                      <a:pt x="32945" y="377"/>
                      <a:pt x="32850" y="377"/>
                    </a:cubicBezTo>
                    <a:cubicBezTo>
                      <a:pt x="32430" y="377"/>
                      <a:pt x="32019" y="254"/>
                      <a:pt x="31766" y="60"/>
                    </a:cubicBezTo>
                    <a:lnTo>
                      <a:pt x="31707" y="13"/>
                    </a:lnTo>
                    <a:lnTo>
                      <a:pt x="31659" y="72"/>
                    </a:lnTo>
                    <a:cubicBezTo>
                      <a:pt x="31528" y="227"/>
                      <a:pt x="31266" y="334"/>
                      <a:pt x="30933" y="370"/>
                    </a:cubicBezTo>
                    <a:cubicBezTo>
                      <a:pt x="30864" y="376"/>
                      <a:pt x="30795" y="380"/>
                      <a:pt x="30726" y="380"/>
                    </a:cubicBezTo>
                    <a:cubicBezTo>
                      <a:pt x="30293" y="380"/>
                      <a:pt x="29870" y="255"/>
                      <a:pt x="29623" y="60"/>
                    </a:cubicBezTo>
                    <a:lnTo>
                      <a:pt x="29564" y="13"/>
                    </a:lnTo>
                    <a:lnTo>
                      <a:pt x="29516" y="60"/>
                    </a:lnTo>
                    <a:cubicBezTo>
                      <a:pt x="29339" y="273"/>
                      <a:pt x="28959" y="377"/>
                      <a:pt x="28560" y="377"/>
                    </a:cubicBezTo>
                    <a:cubicBezTo>
                      <a:pt x="28156" y="377"/>
                      <a:pt x="27732" y="270"/>
                      <a:pt x="27480" y="60"/>
                    </a:cubicBezTo>
                    <a:lnTo>
                      <a:pt x="27432" y="13"/>
                    </a:lnTo>
                    <a:lnTo>
                      <a:pt x="27385" y="60"/>
                    </a:lnTo>
                    <a:cubicBezTo>
                      <a:pt x="27196" y="273"/>
                      <a:pt x="26807" y="377"/>
                      <a:pt x="26405" y="377"/>
                    </a:cubicBezTo>
                    <a:cubicBezTo>
                      <a:pt x="25998" y="377"/>
                      <a:pt x="25577" y="270"/>
                      <a:pt x="25337" y="60"/>
                    </a:cubicBezTo>
                    <a:lnTo>
                      <a:pt x="25289" y="13"/>
                    </a:lnTo>
                    <a:lnTo>
                      <a:pt x="25242" y="60"/>
                    </a:lnTo>
                    <a:cubicBezTo>
                      <a:pt x="25041" y="273"/>
                      <a:pt x="24649" y="377"/>
                      <a:pt x="24250" y="377"/>
                    </a:cubicBezTo>
                    <a:cubicBezTo>
                      <a:pt x="23846" y="377"/>
                      <a:pt x="23434" y="270"/>
                      <a:pt x="23206" y="60"/>
                    </a:cubicBezTo>
                    <a:lnTo>
                      <a:pt x="23146" y="13"/>
                    </a:lnTo>
                    <a:lnTo>
                      <a:pt x="23099" y="60"/>
                    </a:lnTo>
                    <a:cubicBezTo>
                      <a:pt x="22890" y="275"/>
                      <a:pt x="22491" y="382"/>
                      <a:pt x="22090" y="382"/>
                    </a:cubicBezTo>
                    <a:cubicBezTo>
                      <a:pt x="21688" y="382"/>
                      <a:pt x="21283" y="275"/>
                      <a:pt x="21063" y="60"/>
                    </a:cubicBezTo>
                    <a:lnTo>
                      <a:pt x="21003" y="13"/>
                    </a:lnTo>
                    <a:lnTo>
                      <a:pt x="20955" y="60"/>
                    </a:lnTo>
                    <a:cubicBezTo>
                      <a:pt x="20734" y="270"/>
                      <a:pt x="20325" y="377"/>
                      <a:pt x="19920" y="377"/>
                    </a:cubicBezTo>
                    <a:cubicBezTo>
                      <a:pt x="19521" y="377"/>
                      <a:pt x="19126" y="273"/>
                      <a:pt x="18920" y="60"/>
                    </a:cubicBezTo>
                    <a:lnTo>
                      <a:pt x="18872" y="13"/>
                    </a:lnTo>
                    <a:lnTo>
                      <a:pt x="18812" y="60"/>
                    </a:lnTo>
                    <a:cubicBezTo>
                      <a:pt x="18585" y="270"/>
                      <a:pt x="18173" y="377"/>
                      <a:pt x="17768" y="377"/>
                    </a:cubicBezTo>
                    <a:cubicBezTo>
                      <a:pt x="17369" y="377"/>
                      <a:pt x="16977" y="273"/>
                      <a:pt x="16776" y="60"/>
                    </a:cubicBezTo>
                    <a:lnTo>
                      <a:pt x="16729" y="13"/>
                    </a:lnTo>
                    <a:lnTo>
                      <a:pt x="16669" y="60"/>
                    </a:lnTo>
                    <a:cubicBezTo>
                      <a:pt x="16429" y="270"/>
                      <a:pt x="16012" y="377"/>
                      <a:pt x="15607" y="377"/>
                    </a:cubicBezTo>
                    <a:cubicBezTo>
                      <a:pt x="15208" y="377"/>
                      <a:pt x="14822" y="273"/>
                      <a:pt x="14633" y="60"/>
                    </a:cubicBezTo>
                    <a:lnTo>
                      <a:pt x="14586" y="13"/>
                    </a:lnTo>
                    <a:lnTo>
                      <a:pt x="14538" y="60"/>
                    </a:lnTo>
                    <a:cubicBezTo>
                      <a:pt x="14286" y="270"/>
                      <a:pt x="13862" y="377"/>
                      <a:pt x="13456" y="377"/>
                    </a:cubicBezTo>
                    <a:cubicBezTo>
                      <a:pt x="13056" y="377"/>
                      <a:pt x="12673" y="273"/>
                      <a:pt x="12490" y="60"/>
                    </a:cubicBezTo>
                    <a:lnTo>
                      <a:pt x="12454" y="13"/>
                    </a:lnTo>
                    <a:lnTo>
                      <a:pt x="12395" y="60"/>
                    </a:lnTo>
                    <a:cubicBezTo>
                      <a:pt x="12148" y="255"/>
                      <a:pt x="11716" y="380"/>
                      <a:pt x="11289" y="380"/>
                    </a:cubicBezTo>
                    <a:cubicBezTo>
                      <a:pt x="11221" y="380"/>
                      <a:pt x="11152" y="376"/>
                      <a:pt x="11085" y="370"/>
                    </a:cubicBezTo>
                    <a:cubicBezTo>
                      <a:pt x="10752" y="334"/>
                      <a:pt x="10478" y="227"/>
                      <a:pt x="10359" y="72"/>
                    </a:cubicBezTo>
                    <a:lnTo>
                      <a:pt x="10311" y="13"/>
                    </a:lnTo>
                    <a:lnTo>
                      <a:pt x="10252" y="60"/>
                    </a:lnTo>
                    <a:cubicBezTo>
                      <a:pt x="9999" y="254"/>
                      <a:pt x="9588" y="377"/>
                      <a:pt x="9168" y="377"/>
                    </a:cubicBezTo>
                    <a:cubicBezTo>
                      <a:pt x="9073" y="377"/>
                      <a:pt x="8977" y="371"/>
                      <a:pt x="8883" y="358"/>
                    </a:cubicBezTo>
                    <a:cubicBezTo>
                      <a:pt x="8573" y="322"/>
                      <a:pt x="8323" y="215"/>
                      <a:pt x="8216" y="72"/>
                    </a:cubicBezTo>
                    <a:lnTo>
                      <a:pt x="8168" y="13"/>
                    </a:lnTo>
                    <a:lnTo>
                      <a:pt x="8109" y="60"/>
                    </a:lnTo>
                    <a:cubicBezTo>
                      <a:pt x="7840" y="262"/>
                      <a:pt x="7408" y="378"/>
                      <a:pt x="6983" y="378"/>
                    </a:cubicBezTo>
                    <a:cubicBezTo>
                      <a:pt x="6881" y="378"/>
                      <a:pt x="6779" y="372"/>
                      <a:pt x="6680" y="358"/>
                    </a:cubicBezTo>
                    <a:cubicBezTo>
                      <a:pt x="6394" y="310"/>
                      <a:pt x="6180" y="215"/>
                      <a:pt x="6073" y="72"/>
                    </a:cubicBezTo>
                    <a:lnTo>
                      <a:pt x="6025" y="13"/>
                    </a:lnTo>
                    <a:lnTo>
                      <a:pt x="5966" y="48"/>
                    </a:lnTo>
                    <a:cubicBezTo>
                      <a:pt x="5696" y="252"/>
                      <a:pt x="5261" y="377"/>
                      <a:pt x="4840" y="377"/>
                    </a:cubicBezTo>
                    <a:cubicBezTo>
                      <a:pt x="4720" y="377"/>
                      <a:pt x="4602" y="367"/>
                      <a:pt x="4489" y="346"/>
                    </a:cubicBezTo>
                    <a:cubicBezTo>
                      <a:pt x="4215" y="310"/>
                      <a:pt x="4025" y="203"/>
                      <a:pt x="3930" y="72"/>
                    </a:cubicBezTo>
                    <a:lnTo>
                      <a:pt x="3894" y="13"/>
                    </a:lnTo>
                    <a:lnTo>
                      <a:pt x="3822" y="48"/>
                    </a:lnTo>
                    <a:cubicBezTo>
                      <a:pt x="3538" y="259"/>
                      <a:pt x="3091" y="378"/>
                      <a:pt x="2667" y="378"/>
                    </a:cubicBezTo>
                    <a:cubicBezTo>
                      <a:pt x="2540" y="378"/>
                      <a:pt x="2416" y="368"/>
                      <a:pt x="2298" y="346"/>
                    </a:cubicBezTo>
                    <a:cubicBezTo>
                      <a:pt x="2048" y="298"/>
                      <a:pt x="1870" y="203"/>
                      <a:pt x="1786" y="72"/>
                    </a:cubicBezTo>
                    <a:lnTo>
                      <a:pt x="1751" y="13"/>
                    </a:lnTo>
                    <a:lnTo>
                      <a:pt x="1691" y="48"/>
                    </a:lnTo>
                    <a:cubicBezTo>
                      <a:pt x="1376" y="275"/>
                      <a:pt x="934" y="369"/>
                      <a:pt x="541" y="369"/>
                    </a:cubicBezTo>
                    <a:cubicBezTo>
                      <a:pt x="356" y="369"/>
                      <a:pt x="181" y="348"/>
                      <a:pt x="36" y="310"/>
                    </a:cubicBezTo>
                    <a:lnTo>
                      <a:pt x="0" y="453"/>
                    </a:lnTo>
                    <a:cubicBezTo>
                      <a:pt x="161" y="497"/>
                      <a:pt x="349" y="521"/>
                      <a:pt x="548" y="521"/>
                    </a:cubicBezTo>
                    <a:cubicBezTo>
                      <a:pt x="941" y="521"/>
                      <a:pt x="1375" y="428"/>
                      <a:pt x="1715" y="215"/>
                    </a:cubicBezTo>
                    <a:cubicBezTo>
                      <a:pt x="1822" y="346"/>
                      <a:pt x="2013" y="441"/>
                      <a:pt x="2275" y="489"/>
                    </a:cubicBezTo>
                    <a:cubicBezTo>
                      <a:pt x="2395" y="515"/>
                      <a:pt x="2532" y="528"/>
                      <a:pt x="2679" y="528"/>
                    </a:cubicBezTo>
                    <a:cubicBezTo>
                      <a:pt x="3069" y="528"/>
                      <a:pt x="3520" y="432"/>
                      <a:pt x="3858" y="215"/>
                    </a:cubicBezTo>
                    <a:cubicBezTo>
                      <a:pt x="3977" y="358"/>
                      <a:pt x="4191" y="453"/>
                      <a:pt x="4465" y="501"/>
                    </a:cubicBezTo>
                    <a:cubicBezTo>
                      <a:pt x="4577" y="519"/>
                      <a:pt x="4694" y="527"/>
                      <a:pt x="4812" y="527"/>
                    </a:cubicBezTo>
                    <a:cubicBezTo>
                      <a:pt x="5244" y="527"/>
                      <a:pt x="5692" y="412"/>
                      <a:pt x="6001" y="215"/>
                    </a:cubicBezTo>
                    <a:cubicBezTo>
                      <a:pt x="6132" y="358"/>
                      <a:pt x="6370" y="465"/>
                      <a:pt x="6668" y="501"/>
                    </a:cubicBezTo>
                    <a:cubicBezTo>
                      <a:pt x="6778" y="519"/>
                      <a:pt x="6891" y="527"/>
                      <a:pt x="7005" y="527"/>
                    </a:cubicBezTo>
                    <a:cubicBezTo>
                      <a:pt x="7424" y="527"/>
                      <a:pt x="7854" y="412"/>
                      <a:pt x="8144" y="215"/>
                    </a:cubicBezTo>
                    <a:cubicBezTo>
                      <a:pt x="8299" y="370"/>
                      <a:pt x="8549" y="477"/>
                      <a:pt x="8859" y="513"/>
                    </a:cubicBezTo>
                    <a:cubicBezTo>
                      <a:pt x="8949" y="523"/>
                      <a:pt x="9040" y="528"/>
                      <a:pt x="9130" y="528"/>
                    </a:cubicBezTo>
                    <a:cubicBezTo>
                      <a:pt x="9568" y="528"/>
                      <a:pt x="10001" y="412"/>
                      <a:pt x="10287" y="215"/>
                    </a:cubicBezTo>
                    <a:cubicBezTo>
                      <a:pt x="10454" y="370"/>
                      <a:pt x="10728" y="477"/>
                      <a:pt x="11073" y="513"/>
                    </a:cubicBezTo>
                    <a:cubicBezTo>
                      <a:pt x="11161" y="523"/>
                      <a:pt x="11249" y="528"/>
                      <a:pt x="11337" y="528"/>
                    </a:cubicBezTo>
                    <a:cubicBezTo>
                      <a:pt x="11759" y="528"/>
                      <a:pt x="12164" y="412"/>
                      <a:pt x="12431" y="215"/>
                    </a:cubicBezTo>
                    <a:cubicBezTo>
                      <a:pt x="12651" y="423"/>
                      <a:pt x="13047" y="528"/>
                      <a:pt x="13458" y="528"/>
                    </a:cubicBezTo>
                    <a:cubicBezTo>
                      <a:pt x="13868" y="528"/>
                      <a:pt x="14294" y="423"/>
                      <a:pt x="14574" y="215"/>
                    </a:cubicBezTo>
                    <a:cubicBezTo>
                      <a:pt x="14806" y="423"/>
                      <a:pt x="15208" y="528"/>
                      <a:pt x="15618" y="528"/>
                    </a:cubicBezTo>
                    <a:cubicBezTo>
                      <a:pt x="16029" y="528"/>
                      <a:pt x="16449" y="423"/>
                      <a:pt x="16717" y="215"/>
                    </a:cubicBezTo>
                    <a:cubicBezTo>
                      <a:pt x="16955" y="423"/>
                      <a:pt x="17360" y="528"/>
                      <a:pt x="17771" y="528"/>
                    </a:cubicBezTo>
                    <a:cubicBezTo>
                      <a:pt x="18181" y="528"/>
                      <a:pt x="18598" y="423"/>
                      <a:pt x="18860" y="215"/>
                    </a:cubicBezTo>
                    <a:cubicBezTo>
                      <a:pt x="19110" y="423"/>
                      <a:pt x="19521" y="528"/>
                      <a:pt x="19932" y="528"/>
                    </a:cubicBezTo>
                    <a:cubicBezTo>
                      <a:pt x="20342" y="528"/>
                      <a:pt x="20753" y="423"/>
                      <a:pt x="21003" y="215"/>
                    </a:cubicBezTo>
                    <a:cubicBezTo>
                      <a:pt x="21259" y="423"/>
                      <a:pt x="21673" y="528"/>
                      <a:pt x="22085" y="528"/>
                    </a:cubicBezTo>
                    <a:cubicBezTo>
                      <a:pt x="22497" y="528"/>
                      <a:pt x="22908" y="423"/>
                      <a:pt x="23158" y="215"/>
                    </a:cubicBezTo>
                    <a:cubicBezTo>
                      <a:pt x="23420" y="423"/>
                      <a:pt x="23837" y="528"/>
                      <a:pt x="24248" y="528"/>
                    </a:cubicBezTo>
                    <a:cubicBezTo>
                      <a:pt x="24658" y="528"/>
                      <a:pt x="25063" y="423"/>
                      <a:pt x="25301" y="215"/>
                    </a:cubicBezTo>
                    <a:cubicBezTo>
                      <a:pt x="25569" y="423"/>
                      <a:pt x="25989" y="528"/>
                      <a:pt x="26400" y="528"/>
                    </a:cubicBezTo>
                    <a:cubicBezTo>
                      <a:pt x="26810" y="528"/>
                      <a:pt x="27212" y="423"/>
                      <a:pt x="27444" y="215"/>
                    </a:cubicBezTo>
                    <a:cubicBezTo>
                      <a:pt x="27724" y="423"/>
                      <a:pt x="28150" y="528"/>
                      <a:pt x="28561" y="528"/>
                    </a:cubicBezTo>
                    <a:cubicBezTo>
                      <a:pt x="28971" y="528"/>
                      <a:pt x="29367" y="423"/>
                      <a:pt x="29588" y="215"/>
                    </a:cubicBezTo>
                    <a:cubicBezTo>
                      <a:pt x="29854" y="412"/>
                      <a:pt x="30259" y="528"/>
                      <a:pt x="30681" y="528"/>
                    </a:cubicBezTo>
                    <a:cubicBezTo>
                      <a:pt x="30769" y="528"/>
                      <a:pt x="30857" y="523"/>
                      <a:pt x="30945" y="513"/>
                    </a:cubicBezTo>
                    <a:cubicBezTo>
                      <a:pt x="31290" y="477"/>
                      <a:pt x="31564" y="370"/>
                      <a:pt x="31731" y="215"/>
                    </a:cubicBezTo>
                    <a:cubicBezTo>
                      <a:pt x="32017" y="412"/>
                      <a:pt x="32450" y="528"/>
                      <a:pt x="32881" y="528"/>
                    </a:cubicBezTo>
                    <a:cubicBezTo>
                      <a:pt x="32970" y="528"/>
                      <a:pt x="33060" y="523"/>
                      <a:pt x="33147" y="513"/>
                    </a:cubicBezTo>
                    <a:cubicBezTo>
                      <a:pt x="33469" y="477"/>
                      <a:pt x="33719" y="370"/>
                      <a:pt x="33874" y="215"/>
                    </a:cubicBezTo>
                    <a:cubicBezTo>
                      <a:pt x="34164" y="412"/>
                      <a:pt x="34594" y="527"/>
                      <a:pt x="35013" y="527"/>
                    </a:cubicBezTo>
                    <a:cubicBezTo>
                      <a:pt x="35127" y="527"/>
                      <a:pt x="35241" y="519"/>
                      <a:pt x="35350" y="501"/>
                    </a:cubicBezTo>
                    <a:cubicBezTo>
                      <a:pt x="35648" y="465"/>
                      <a:pt x="35886" y="358"/>
                      <a:pt x="36017" y="215"/>
                    </a:cubicBezTo>
                    <a:cubicBezTo>
                      <a:pt x="36315" y="417"/>
                      <a:pt x="36755" y="525"/>
                      <a:pt x="37184" y="525"/>
                    </a:cubicBezTo>
                    <a:cubicBezTo>
                      <a:pt x="37315" y="525"/>
                      <a:pt x="37434" y="513"/>
                      <a:pt x="37553" y="501"/>
                    </a:cubicBezTo>
                    <a:cubicBezTo>
                      <a:pt x="37827" y="453"/>
                      <a:pt x="38041" y="358"/>
                      <a:pt x="38160" y="215"/>
                    </a:cubicBezTo>
                    <a:cubicBezTo>
                      <a:pt x="38498" y="432"/>
                      <a:pt x="38943" y="528"/>
                      <a:pt x="39334" y="528"/>
                    </a:cubicBezTo>
                    <a:cubicBezTo>
                      <a:pt x="39481" y="528"/>
                      <a:pt x="39620" y="515"/>
                      <a:pt x="39744" y="489"/>
                    </a:cubicBezTo>
                    <a:cubicBezTo>
                      <a:pt x="39994" y="441"/>
                      <a:pt x="40184" y="346"/>
                      <a:pt x="40303" y="215"/>
                    </a:cubicBezTo>
                    <a:cubicBezTo>
                      <a:pt x="40610" y="439"/>
                      <a:pt x="40995" y="518"/>
                      <a:pt x="41355" y="518"/>
                    </a:cubicBezTo>
                    <a:cubicBezTo>
                      <a:pt x="41665" y="518"/>
                      <a:pt x="41956" y="459"/>
                      <a:pt x="42161" y="382"/>
                    </a:cubicBezTo>
                    <a:lnTo>
                      <a:pt x="42113" y="251"/>
                    </a:lnTo>
                    <a:cubicBezTo>
                      <a:pt x="41904" y="328"/>
                      <a:pt x="41649" y="372"/>
                      <a:pt x="41387" y="372"/>
                    </a:cubicBezTo>
                    <a:cubicBezTo>
                      <a:pt x="41007" y="372"/>
                      <a:pt x="40614" y="279"/>
                      <a:pt x="40339" y="60"/>
                    </a:cubicBezTo>
                    <a:lnTo>
                      <a:pt x="402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7" name="Google Shape;6697;p17"/>
              <p:cNvSpPr/>
              <p:nvPr/>
            </p:nvSpPr>
            <p:spPr>
              <a:xfrm>
                <a:off x="-3917656" y="2491122"/>
                <a:ext cx="3332359" cy="42541"/>
              </a:xfrm>
              <a:custGeom>
                <a:avLst/>
                <a:gdLst/>
                <a:ahLst/>
                <a:cxnLst/>
                <a:rect l="l" t="t" r="r" b="b"/>
                <a:pathLst>
                  <a:path w="41125" h="525" extrusionOk="0">
                    <a:moveTo>
                      <a:pt x="1703" y="1"/>
                    </a:moveTo>
                    <a:lnTo>
                      <a:pt x="1644" y="48"/>
                    </a:lnTo>
                    <a:cubicBezTo>
                      <a:pt x="1339" y="257"/>
                      <a:pt x="915" y="346"/>
                      <a:pt x="537" y="346"/>
                    </a:cubicBezTo>
                    <a:cubicBezTo>
                      <a:pt x="353" y="346"/>
                      <a:pt x="180" y="325"/>
                      <a:pt x="36" y="286"/>
                    </a:cubicBezTo>
                    <a:lnTo>
                      <a:pt x="0" y="441"/>
                    </a:lnTo>
                    <a:cubicBezTo>
                      <a:pt x="152" y="476"/>
                      <a:pt x="330" y="496"/>
                      <a:pt x="518" y="496"/>
                    </a:cubicBezTo>
                    <a:cubicBezTo>
                      <a:pt x="907" y="496"/>
                      <a:pt x="1338" y="412"/>
                      <a:pt x="1667" y="203"/>
                    </a:cubicBezTo>
                    <a:cubicBezTo>
                      <a:pt x="1774" y="334"/>
                      <a:pt x="1965" y="417"/>
                      <a:pt x="2215" y="465"/>
                    </a:cubicBezTo>
                    <a:cubicBezTo>
                      <a:pt x="2334" y="488"/>
                      <a:pt x="2469" y="500"/>
                      <a:pt x="2611" y="500"/>
                    </a:cubicBezTo>
                    <a:cubicBezTo>
                      <a:pt x="2994" y="500"/>
                      <a:pt x="3429" y="412"/>
                      <a:pt x="3751" y="203"/>
                    </a:cubicBezTo>
                    <a:cubicBezTo>
                      <a:pt x="3906" y="370"/>
                      <a:pt x="4156" y="441"/>
                      <a:pt x="4358" y="477"/>
                    </a:cubicBezTo>
                    <a:cubicBezTo>
                      <a:pt x="4473" y="496"/>
                      <a:pt x="4593" y="505"/>
                      <a:pt x="4713" y="505"/>
                    </a:cubicBezTo>
                    <a:cubicBezTo>
                      <a:pt x="5127" y="505"/>
                      <a:pt x="5551" y="397"/>
                      <a:pt x="5846" y="203"/>
                    </a:cubicBezTo>
                    <a:cubicBezTo>
                      <a:pt x="5989" y="346"/>
                      <a:pt x="6216" y="441"/>
                      <a:pt x="6501" y="477"/>
                    </a:cubicBezTo>
                    <a:cubicBezTo>
                      <a:pt x="6609" y="495"/>
                      <a:pt x="6721" y="503"/>
                      <a:pt x="6833" y="503"/>
                    </a:cubicBezTo>
                    <a:cubicBezTo>
                      <a:pt x="7242" y="503"/>
                      <a:pt x="7662" y="390"/>
                      <a:pt x="7942" y="203"/>
                    </a:cubicBezTo>
                    <a:cubicBezTo>
                      <a:pt x="8144" y="406"/>
                      <a:pt x="8519" y="507"/>
                      <a:pt x="8918" y="507"/>
                    </a:cubicBezTo>
                    <a:cubicBezTo>
                      <a:pt x="9317" y="507"/>
                      <a:pt x="9740" y="406"/>
                      <a:pt x="10037" y="203"/>
                    </a:cubicBezTo>
                    <a:cubicBezTo>
                      <a:pt x="10246" y="406"/>
                      <a:pt x="10627" y="507"/>
                      <a:pt x="11026" y="507"/>
                    </a:cubicBezTo>
                    <a:cubicBezTo>
                      <a:pt x="11424" y="507"/>
                      <a:pt x="11841" y="406"/>
                      <a:pt x="12121" y="203"/>
                    </a:cubicBezTo>
                    <a:cubicBezTo>
                      <a:pt x="12341" y="400"/>
                      <a:pt x="12731" y="498"/>
                      <a:pt x="13133" y="498"/>
                    </a:cubicBezTo>
                    <a:cubicBezTo>
                      <a:pt x="13535" y="498"/>
                      <a:pt x="13949" y="400"/>
                      <a:pt x="14217" y="203"/>
                    </a:cubicBezTo>
                    <a:cubicBezTo>
                      <a:pt x="14443" y="400"/>
                      <a:pt x="14836" y="498"/>
                      <a:pt x="15237" y="498"/>
                    </a:cubicBezTo>
                    <a:cubicBezTo>
                      <a:pt x="15639" y="498"/>
                      <a:pt x="16050" y="400"/>
                      <a:pt x="16312" y="203"/>
                    </a:cubicBezTo>
                    <a:cubicBezTo>
                      <a:pt x="16544" y="400"/>
                      <a:pt x="16940" y="498"/>
                      <a:pt x="17342" y="498"/>
                    </a:cubicBezTo>
                    <a:cubicBezTo>
                      <a:pt x="17744" y="498"/>
                      <a:pt x="18152" y="400"/>
                      <a:pt x="18408" y="203"/>
                    </a:cubicBezTo>
                    <a:cubicBezTo>
                      <a:pt x="18646" y="400"/>
                      <a:pt x="19044" y="498"/>
                      <a:pt x="19445" y="498"/>
                    </a:cubicBezTo>
                    <a:cubicBezTo>
                      <a:pt x="19845" y="498"/>
                      <a:pt x="20247" y="400"/>
                      <a:pt x="20491" y="203"/>
                    </a:cubicBezTo>
                    <a:cubicBezTo>
                      <a:pt x="20741" y="400"/>
                      <a:pt x="21146" y="498"/>
                      <a:pt x="21548" y="498"/>
                    </a:cubicBezTo>
                    <a:cubicBezTo>
                      <a:pt x="21950" y="498"/>
                      <a:pt x="22348" y="400"/>
                      <a:pt x="22587" y="203"/>
                    </a:cubicBezTo>
                    <a:cubicBezTo>
                      <a:pt x="22843" y="400"/>
                      <a:pt x="23250" y="498"/>
                      <a:pt x="23652" y="498"/>
                    </a:cubicBezTo>
                    <a:cubicBezTo>
                      <a:pt x="24054" y="498"/>
                      <a:pt x="24450" y="400"/>
                      <a:pt x="24682" y="203"/>
                    </a:cubicBezTo>
                    <a:cubicBezTo>
                      <a:pt x="24944" y="400"/>
                      <a:pt x="25355" y="498"/>
                      <a:pt x="25757" y="498"/>
                    </a:cubicBezTo>
                    <a:cubicBezTo>
                      <a:pt x="26158" y="498"/>
                      <a:pt x="26551" y="400"/>
                      <a:pt x="26778" y="203"/>
                    </a:cubicBezTo>
                    <a:cubicBezTo>
                      <a:pt x="27045" y="400"/>
                      <a:pt x="27459" y="498"/>
                      <a:pt x="27860" y="498"/>
                    </a:cubicBezTo>
                    <a:cubicBezTo>
                      <a:pt x="28260" y="498"/>
                      <a:pt x="28647" y="400"/>
                      <a:pt x="28861" y="203"/>
                    </a:cubicBezTo>
                    <a:cubicBezTo>
                      <a:pt x="29147" y="406"/>
                      <a:pt x="29567" y="507"/>
                      <a:pt x="29967" y="507"/>
                    </a:cubicBezTo>
                    <a:cubicBezTo>
                      <a:pt x="30367" y="507"/>
                      <a:pt x="30748" y="406"/>
                      <a:pt x="30957" y="203"/>
                    </a:cubicBezTo>
                    <a:cubicBezTo>
                      <a:pt x="31248" y="406"/>
                      <a:pt x="31671" y="507"/>
                      <a:pt x="32071" y="507"/>
                    </a:cubicBezTo>
                    <a:cubicBezTo>
                      <a:pt x="32472" y="507"/>
                      <a:pt x="32850" y="406"/>
                      <a:pt x="33052" y="203"/>
                    </a:cubicBezTo>
                    <a:cubicBezTo>
                      <a:pt x="33332" y="390"/>
                      <a:pt x="33752" y="503"/>
                      <a:pt x="34161" y="503"/>
                    </a:cubicBezTo>
                    <a:cubicBezTo>
                      <a:pt x="34274" y="503"/>
                      <a:pt x="34385" y="495"/>
                      <a:pt x="34493" y="477"/>
                    </a:cubicBezTo>
                    <a:cubicBezTo>
                      <a:pt x="34779" y="441"/>
                      <a:pt x="35005" y="346"/>
                      <a:pt x="35148" y="203"/>
                    </a:cubicBezTo>
                    <a:cubicBezTo>
                      <a:pt x="35443" y="397"/>
                      <a:pt x="35867" y="505"/>
                      <a:pt x="36281" y="505"/>
                    </a:cubicBezTo>
                    <a:cubicBezTo>
                      <a:pt x="36401" y="505"/>
                      <a:pt x="36521" y="496"/>
                      <a:pt x="36636" y="477"/>
                    </a:cubicBezTo>
                    <a:cubicBezTo>
                      <a:pt x="36838" y="441"/>
                      <a:pt x="37088" y="370"/>
                      <a:pt x="37231" y="203"/>
                    </a:cubicBezTo>
                    <a:cubicBezTo>
                      <a:pt x="37561" y="412"/>
                      <a:pt x="37999" y="500"/>
                      <a:pt x="38383" y="500"/>
                    </a:cubicBezTo>
                    <a:cubicBezTo>
                      <a:pt x="38525" y="500"/>
                      <a:pt x="38660" y="488"/>
                      <a:pt x="38779" y="465"/>
                    </a:cubicBezTo>
                    <a:cubicBezTo>
                      <a:pt x="39029" y="417"/>
                      <a:pt x="39220" y="334"/>
                      <a:pt x="39327" y="203"/>
                    </a:cubicBezTo>
                    <a:cubicBezTo>
                      <a:pt x="39720" y="406"/>
                      <a:pt x="40184" y="525"/>
                      <a:pt x="40601" y="525"/>
                    </a:cubicBezTo>
                    <a:cubicBezTo>
                      <a:pt x="40791" y="525"/>
                      <a:pt x="40970" y="501"/>
                      <a:pt x="41125" y="453"/>
                    </a:cubicBezTo>
                    <a:lnTo>
                      <a:pt x="41077" y="310"/>
                    </a:lnTo>
                    <a:cubicBezTo>
                      <a:pt x="40940" y="356"/>
                      <a:pt x="40779" y="378"/>
                      <a:pt x="40608" y="378"/>
                    </a:cubicBezTo>
                    <a:cubicBezTo>
                      <a:pt x="40199" y="378"/>
                      <a:pt x="39728" y="254"/>
                      <a:pt x="39351" y="36"/>
                    </a:cubicBezTo>
                    <a:lnTo>
                      <a:pt x="39291" y="13"/>
                    </a:lnTo>
                    <a:lnTo>
                      <a:pt x="39255" y="60"/>
                    </a:lnTo>
                    <a:cubicBezTo>
                      <a:pt x="39172" y="191"/>
                      <a:pt x="38993" y="275"/>
                      <a:pt x="38755" y="322"/>
                    </a:cubicBezTo>
                    <a:cubicBezTo>
                      <a:pt x="38639" y="344"/>
                      <a:pt x="38515" y="355"/>
                      <a:pt x="38390" y="355"/>
                    </a:cubicBezTo>
                    <a:cubicBezTo>
                      <a:pt x="37976" y="355"/>
                      <a:pt x="37541" y="240"/>
                      <a:pt x="37267" y="48"/>
                    </a:cubicBezTo>
                    <a:lnTo>
                      <a:pt x="37207" y="1"/>
                    </a:lnTo>
                    <a:lnTo>
                      <a:pt x="37160" y="60"/>
                    </a:lnTo>
                    <a:cubicBezTo>
                      <a:pt x="37077" y="191"/>
                      <a:pt x="36874" y="286"/>
                      <a:pt x="36612" y="334"/>
                    </a:cubicBezTo>
                    <a:cubicBezTo>
                      <a:pt x="36512" y="349"/>
                      <a:pt x="36408" y="356"/>
                      <a:pt x="36302" y="356"/>
                    </a:cubicBezTo>
                    <a:cubicBezTo>
                      <a:pt x="35887" y="356"/>
                      <a:pt x="35446" y="247"/>
                      <a:pt x="35172" y="48"/>
                    </a:cubicBezTo>
                    <a:lnTo>
                      <a:pt x="35112" y="1"/>
                    </a:lnTo>
                    <a:lnTo>
                      <a:pt x="35076" y="60"/>
                    </a:lnTo>
                    <a:cubicBezTo>
                      <a:pt x="34969" y="203"/>
                      <a:pt x="34755" y="298"/>
                      <a:pt x="34469" y="334"/>
                    </a:cubicBezTo>
                    <a:cubicBezTo>
                      <a:pt x="34374" y="348"/>
                      <a:pt x="34276" y="355"/>
                      <a:pt x="34177" y="355"/>
                    </a:cubicBezTo>
                    <a:cubicBezTo>
                      <a:pt x="33768" y="355"/>
                      <a:pt x="33347" y="240"/>
                      <a:pt x="33088" y="48"/>
                    </a:cubicBezTo>
                    <a:lnTo>
                      <a:pt x="33028" y="1"/>
                    </a:lnTo>
                    <a:lnTo>
                      <a:pt x="32981" y="60"/>
                    </a:lnTo>
                    <a:cubicBezTo>
                      <a:pt x="32828" y="260"/>
                      <a:pt x="32471" y="358"/>
                      <a:pt x="32084" y="358"/>
                    </a:cubicBezTo>
                    <a:cubicBezTo>
                      <a:pt x="31686" y="358"/>
                      <a:pt x="31258" y="254"/>
                      <a:pt x="30992" y="48"/>
                    </a:cubicBezTo>
                    <a:lnTo>
                      <a:pt x="30933" y="1"/>
                    </a:lnTo>
                    <a:lnTo>
                      <a:pt x="30897" y="60"/>
                    </a:lnTo>
                    <a:cubicBezTo>
                      <a:pt x="30732" y="255"/>
                      <a:pt x="30364" y="353"/>
                      <a:pt x="29974" y="353"/>
                    </a:cubicBezTo>
                    <a:cubicBezTo>
                      <a:pt x="29579" y="353"/>
                      <a:pt x="29161" y="252"/>
                      <a:pt x="28909" y="48"/>
                    </a:cubicBezTo>
                    <a:lnTo>
                      <a:pt x="28849" y="1"/>
                    </a:lnTo>
                    <a:lnTo>
                      <a:pt x="28802" y="60"/>
                    </a:lnTo>
                    <a:cubicBezTo>
                      <a:pt x="28624" y="255"/>
                      <a:pt x="28254" y="353"/>
                      <a:pt x="27865" y="353"/>
                    </a:cubicBezTo>
                    <a:cubicBezTo>
                      <a:pt x="27471" y="353"/>
                      <a:pt x="27059" y="252"/>
                      <a:pt x="26813" y="48"/>
                    </a:cubicBezTo>
                    <a:lnTo>
                      <a:pt x="26766" y="1"/>
                    </a:lnTo>
                    <a:lnTo>
                      <a:pt x="26718" y="60"/>
                    </a:lnTo>
                    <a:cubicBezTo>
                      <a:pt x="26529" y="255"/>
                      <a:pt x="26152" y="353"/>
                      <a:pt x="25764" y="353"/>
                    </a:cubicBezTo>
                    <a:cubicBezTo>
                      <a:pt x="25370" y="353"/>
                      <a:pt x="24964" y="252"/>
                      <a:pt x="24730" y="48"/>
                    </a:cubicBezTo>
                    <a:lnTo>
                      <a:pt x="24670" y="1"/>
                    </a:lnTo>
                    <a:lnTo>
                      <a:pt x="24623" y="60"/>
                    </a:lnTo>
                    <a:cubicBezTo>
                      <a:pt x="24428" y="255"/>
                      <a:pt x="24048" y="353"/>
                      <a:pt x="23659" y="353"/>
                    </a:cubicBezTo>
                    <a:cubicBezTo>
                      <a:pt x="23265" y="353"/>
                      <a:pt x="22862" y="252"/>
                      <a:pt x="22634" y="48"/>
                    </a:cubicBezTo>
                    <a:lnTo>
                      <a:pt x="22587" y="1"/>
                    </a:lnTo>
                    <a:lnTo>
                      <a:pt x="22539" y="48"/>
                    </a:lnTo>
                    <a:cubicBezTo>
                      <a:pt x="22331" y="251"/>
                      <a:pt x="21941" y="352"/>
                      <a:pt x="21549" y="352"/>
                    </a:cubicBezTo>
                    <a:cubicBezTo>
                      <a:pt x="21158" y="352"/>
                      <a:pt x="20765" y="251"/>
                      <a:pt x="20551" y="48"/>
                    </a:cubicBezTo>
                    <a:lnTo>
                      <a:pt x="20491" y="1"/>
                    </a:lnTo>
                    <a:lnTo>
                      <a:pt x="20443" y="48"/>
                    </a:lnTo>
                    <a:cubicBezTo>
                      <a:pt x="20229" y="251"/>
                      <a:pt x="19836" y="352"/>
                      <a:pt x="19445" y="352"/>
                    </a:cubicBezTo>
                    <a:cubicBezTo>
                      <a:pt x="19053" y="352"/>
                      <a:pt x="18663" y="251"/>
                      <a:pt x="18455" y="48"/>
                    </a:cubicBezTo>
                    <a:lnTo>
                      <a:pt x="18408" y="1"/>
                    </a:lnTo>
                    <a:lnTo>
                      <a:pt x="18360" y="48"/>
                    </a:lnTo>
                    <a:cubicBezTo>
                      <a:pt x="18132" y="252"/>
                      <a:pt x="17729" y="353"/>
                      <a:pt x="17335" y="353"/>
                    </a:cubicBezTo>
                    <a:cubicBezTo>
                      <a:pt x="16946" y="353"/>
                      <a:pt x="16567" y="255"/>
                      <a:pt x="16372" y="60"/>
                    </a:cubicBezTo>
                    <a:lnTo>
                      <a:pt x="16324" y="1"/>
                    </a:lnTo>
                    <a:lnTo>
                      <a:pt x="16264" y="48"/>
                    </a:lnTo>
                    <a:cubicBezTo>
                      <a:pt x="16030" y="252"/>
                      <a:pt x="15621" y="353"/>
                      <a:pt x="15226" y="353"/>
                    </a:cubicBezTo>
                    <a:cubicBezTo>
                      <a:pt x="14836" y="353"/>
                      <a:pt x="14459" y="255"/>
                      <a:pt x="14276" y="60"/>
                    </a:cubicBezTo>
                    <a:lnTo>
                      <a:pt x="14228" y="1"/>
                    </a:lnTo>
                    <a:lnTo>
                      <a:pt x="14181" y="48"/>
                    </a:lnTo>
                    <a:cubicBezTo>
                      <a:pt x="13935" y="252"/>
                      <a:pt x="13520" y="353"/>
                      <a:pt x="13124" y="353"/>
                    </a:cubicBezTo>
                    <a:cubicBezTo>
                      <a:pt x="12735" y="353"/>
                      <a:pt x="12364" y="255"/>
                      <a:pt x="12192" y="60"/>
                    </a:cubicBezTo>
                    <a:lnTo>
                      <a:pt x="12145" y="1"/>
                    </a:lnTo>
                    <a:lnTo>
                      <a:pt x="12085" y="48"/>
                    </a:lnTo>
                    <a:cubicBezTo>
                      <a:pt x="11833" y="252"/>
                      <a:pt x="11415" y="353"/>
                      <a:pt x="11020" y="353"/>
                    </a:cubicBezTo>
                    <a:cubicBezTo>
                      <a:pt x="10630" y="353"/>
                      <a:pt x="10262" y="255"/>
                      <a:pt x="10097" y="60"/>
                    </a:cubicBezTo>
                    <a:lnTo>
                      <a:pt x="10049" y="1"/>
                    </a:lnTo>
                    <a:lnTo>
                      <a:pt x="10002" y="48"/>
                    </a:lnTo>
                    <a:cubicBezTo>
                      <a:pt x="9736" y="254"/>
                      <a:pt x="9308" y="358"/>
                      <a:pt x="8910" y="358"/>
                    </a:cubicBezTo>
                    <a:cubicBezTo>
                      <a:pt x="8524" y="358"/>
                      <a:pt x="8166" y="260"/>
                      <a:pt x="8013" y="60"/>
                    </a:cubicBezTo>
                    <a:lnTo>
                      <a:pt x="7966" y="1"/>
                    </a:lnTo>
                    <a:lnTo>
                      <a:pt x="7906" y="48"/>
                    </a:lnTo>
                    <a:cubicBezTo>
                      <a:pt x="7647" y="240"/>
                      <a:pt x="7226" y="355"/>
                      <a:pt x="6811" y="355"/>
                    </a:cubicBezTo>
                    <a:cubicBezTo>
                      <a:pt x="6710" y="355"/>
                      <a:pt x="6610" y="348"/>
                      <a:pt x="6513" y="334"/>
                    </a:cubicBezTo>
                    <a:cubicBezTo>
                      <a:pt x="6239" y="298"/>
                      <a:pt x="6025" y="203"/>
                      <a:pt x="5918" y="60"/>
                    </a:cubicBezTo>
                    <a:lnTo>
                      <a:pt x="5882" y="1"/>
                    </a:lnTo>
                    <a:lnTo>
                      <a:pt x="5823" y="48"/>
                    </a:lnTo>
                    <a:cubicBezTo>
                      <a:pt x="5551" y="245"/>
                      <a:pt x="5118" y="360"/>
                      <a:pt x="4708" y="360"/>
                    </a:cubicBezTo>
                    <a:cubicBezTo>
                      <a:pt x="4596" y="360"/>
                      <a:pt x="4486" y="352"/>
                      <a:pt x="4382" y="334"/>
                    </a:cubicBezTo>
                    <a:cubicBezTo>
                      <a:pt x="4120" y="286"/>
                      <a:pt x="3918" y="191"/>
                      <a:pt x="3834" y="60"/>
                    </a:cubicBezTo>
                    <a:lnTo>
                      <a:pt x="3787" y="1"/>
                    </a:lnTo>
                    <a:lnTo>
                      <a:pt x="3727" y="48"/>
                    </a:lnTo>
                    <a:cubicBezTo>
                      <a:pt x="3453" y="240"/>
                      <a:pt x="3018" y="355"/>
                      <a:pt x="2604" y="355"/>
                    </a:cubicBezTo>
                    <a:cubicBezTo>
                      <a:pt x="2479" y="355"/>
                      <a:pt x="2355" y="344"/>
                      <a:pt x="2239" y="322"/>
                    </a:cubicBezTo>
                    <a:cubicBezTo>
                      <a:pt x="2001" y="275"/>
                      <a:pt x="1822" y="191"/>
                      <a:pt x="1739" y="60"/>
                    </a:cubicBezTo>
                    <a:lnTo>
                      <a:pt x="170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8" name="Google Shape;6698;p17"/>
              <p:cNvSpPr/>
              <p:nvPr/>
            </p:nvSpPr>
            <p:spPr>
              <a:xfrm>
                <a:off x="-3879086" y="2402394"/>
                <a:ext cx="3254246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40161" h="489" extrusionOk="0">
                    <a:moveTo>
                      <a:pt x="1668" y="0"/>
                    </a:moveTo>
                    <a:lnTo>
                      <a:pt x="1608" y="48"/>
                    </a:lnTo>
                    <a:cubicBezTo>
                      <a:pt x="1308" y="243"/>
                      <a:pt x="892" y="327"/>
                      <a:pt x="518" y="327"/>
                    </a:cubicBezTo>
                    <a:cubicBezTo>
                      <a:pt x="343" y="327"/>
                      <a:pt x="177" y="308"/>
                      <a:pt x="36" y="274"/>
                    </a:cubicBezTo>
                    <a:lnTo>
                      <a:pt x="1" y="429"/>
                    </a:lnTo>
                    <a:cubicBezTo>
                      <a:pt x="149" y="463"/>
                      <a:pt x="320" y="482"/>
                      <a:pt x="499" y="482"/>
                    </a:cubicBezTo>
                    <a:cubicBezTo>
                      <a:pt x="884" y="482"/>
                      <a:pt x="1307" y="397"/>
                      <a:pt x="1632" y="203"/>
                    </a:cubicBezTo>
                    <a:cubicBezTo>
                      <a:pt x="1739" y="322"/>
                      <a:pt x="1930" y="405"/>
                      <a:pt x="2168" y="453"/>
                    </a:cubicBezTo>
                    <a:cubicBezTo>
                      <a:pt x="2285" y="476"/>
                      <a:pt x="2418" y="488"/>
                      <a:pt x="2558" y="488"/>
                    </a:cubicBezTo>
                    <a:cubicBezTo>
                      <a:pt x="2932" y="488"/>
                      <a:pt x="3359" y="402"/>
                      <a:pt x="3680" y="203"/>
                    </a:cubicBezTo>
                    <a:cubicBezTo>
                      <a:pt x="3864" y="393"/>
                      <a:pt x="4224" y="488"/>
                      <a:pt x="4613" y="488"/>
                    </a:cubicBezTo>
                    <a:cubicBezTo>
                      <a:pt x="5001" y="488"/>
                      <a:pt x="5418" y="393"/>
                      <a:pt x="5716" y="203"/>
                    </a:cubicBezTo>
                    <a:cubicBezTo>
                      <a:pt x="5906" y="393"/>
                      <a:pt x="6272" y="488"/>
                      <a:pt x="6664" y="488"/>
                    </a:cubicBezTo>
                    <a:cubicBezTo>
                      <a:pt x="7055" y="488"/>
                      <a:pt x="7472" y="393"/>
                      <a:pt x="7764" y="203"/>
                    </a:cubicBezTo>
                    <a:cubicBezTo>
                      <a:pt x="7960" y="393"/>
                      <a:pt x="8326" y="488"/>
                      <a:pt x="8715" y="488"/>
                    </a:cubicBezTo>
                    <a:cubicBezTo>
                      <a:pt x="9103" y="488"/>
                      <a:pt x="9514" y="393"/>
                      <a:pt x="9800" y="203"/>
                    </a:cubicBezTo>
                    <a:cubicBezTo>
                      <a:pt x="10008" y="393"/>
                      <a:pt x="10380" y="488"/>
                      <a:pt x="10770" y="488"/>
                    </a:cubicBezTo>
                    <a:cubicBezTo>
                      <a:pt x="11160" y="488"/>
                      <a:pt x="11568" y="393"/>
                      <a:pt x="11847" y="203"/>
                    </a:cubicBezTo>
                    <a:cubicBezTo>
                      <a:pt x="12062" y="393"/>
                      <a:pt x="12437" y="488"/>
                      <a:pt x="12827" y="488"/>
                    </a:cubicBezTo>
                    <a:cubicBezTo>
                      <a:pt x="13217" y="488"/>
                      <a:pt x="13621" y="393"/>
                      <a:pt x="13895" y="203"/>
                    </a:cubicBezTo>
                    <a:cubicBezTo>
                      <a:pt x="14116" y="393"/>
                      <a:pt x="14494" y="488"/>
                      <a:pt x="14882" y="488"/>
                    </a:cubicBezTo>
                    <a:cubicBezTo>
                      <a:pt x="15270" y="488"/>
                      <a:pt x="15669" y="393"/>
                      <a:pt x="15931" y="203"/>
                    </a:cubicBezTo>
                    <a:cubicBezTo>
                      <a:pt x="16169" y="393"/>
                      <a:pt x="16550" y="488"/>
                      <a:pt x="16943" y="488"/>
                    </a:cubicBezTo>
                    <a:cubicBezTo>
                      <a:pt x="17324" y="488"/>
                      <a:pt x="17729" y="393"/>
                      <a:pt x="17979" y="203"/>
                    </a:cubicBezTo>
                    <a:cubicBezTo>
                      <a:pt x="18217" y="393"/>
                      <a:pt x="18604" y="488"/>
                      <a:pt x="18993" y="488"/>
                    </a:cubicBezTo>
                    <a:cubicBezTo>
                      <a:pt x="19381" y="488"/>
                      <a:pt x="19771" y="393"/>
                      <a:pt x="20015" y="203"/>
                    </a:cubicBezTo>
                    <a:cubicBezTo>
                      <a:pt x="20259" y="393"/>
                      <a:pt x="20655" y="488"/>
                      <a:pt x="21048" y="488"/>
                    </a:cubicBezTo>
                    <a:cubicBezTo>
                      <a:pt x="21441" y="488"/>
                      <a:pt x="21831" y="393"/>
                      <a:pt x="22063" y="203"/>
                    </a:cubicBezTo>
                    <a:cubicBezTo>
                      <a:pt x="22319" y="393"/>
                      <a:pt x="22715" y="488"/>
                      <a:pt x="23105" y="488"/>
                    </a:cubicBezTo>
                    <a:cubicBezTo>
                      <a:pt x="23495" y="488"/>
                      <a:pt x="23879" y="393"/>
                      <a:pt x="24111" y="203"/>
                    </a:cubicBezTo>
                    <a:cubicBezTo>
                      <a:pt x="24373" y="393"/>
                      <a:pt x="24772" y="488"/>
                      <a:pt x="25160" y="488"/>
                    </a:cubicBezTo>
                    <a:cubicBezTo>
                      <a:pt x="25549" y="488"/>
                      <a:pt x="25927" y="393"/>
                      <a:pt x="26147" y="203"/>
                    </a:cubicBezTo>
                    <a:cubicBezTo>
                      <a:pt x="26421" y="393"/>
                      <a:pt x="26825" y="488"/>
                      <a:pt x="27215" y="488"/>
                    </a:cubicBezTo>
                    <a:cubicBezTo>
                      <a:pt x="27605" y="488"/>
                      <a:pt x="27980" y="393"/>
                      <a:pt x="28195" y="203"/>
                    </a:cubicBezTo>
                    <a:cubicBezTo>
                      <a:pt x="28474" y="393"/>
                      <a:pt x="28882" y="488"/>
                      <a:pt x="29272" y="488"/>
                    </a:cubicBezTo>
                    <a:cubicBezTo>
                      <a:pt x="29662" y="488"/>
                      <a:pt x="30034" y="393"/>
                      <a:pt x="30243" y="203"/>
                    </a:cubicBezTo>
                    <a:cubicBezTo>
                      <a:pt x="30522" y="393"/>
                      <a:pt x="30933" y="488"/>
                      <a:pt x="31323" y="488"/>
                    </a:cubicBezTo>
                    <a:cubicBezTo>
                      <a:pt x="31713" y="488"/>
                      <a:pt x="32082" y="393"/>
                      <a:pt x="32279" y="203"/>
                    </a:cubicBezTo>
                    <a:cubicBezTo>
                      <a:pt x="32570" y="393"/>
                      <a:pt x="32987" y="488"/>
                      <a:pt x="33378" y="488"/>
                    </a:cubicBezTo>
                    <a:cubicBezTo>
                      <a:pt x="33770" y="488"/>
                      <a:pt x="34136" y="393"/>
                      <a:pt x="34326" y="203"/>
                    </a:cubicBezTo>
                    <a:cubicBezTo>
                      <a:pt x="34624" y="393"/>
                      <a:pt x="35041" y="488"/>
                      <a:pt x="35429" y="488"/>
                    </a:cubicBezTo>
                    <a:cubicBezTo>
                      <a:pt x="35818" y="488"/>
                      <a:pt x="36178" y="393"/>
                      <a:pt x="36362" y="203"/>
                    </a:cubicBezTo>
                    <a:cubicBezTo>
                      <a:pt x="36683" y="402"/>
                      <a:pt x="37110" y="488"/>
                      <a:pt x="37484" y="488"/>
                    </a:cubicBezTo>
                    <a:cubicBezTo>
                      <a:pt x="37624" y="488"/>
                      <a:pt x="37757" y="476"/>
                      <a:pt x="37874" y="453"/>
                    </a:cubicBezTo>
                    <a:cubicBezTo>
                      <a:pt x="38113" y="405"/>
                      <a:pt x="38303" y="322"/>
                      <a:pt x="38410" y="203"/>
                    </a:cubicBezTo>
                    <a:cubicBezTo>
                      <a:pt x="38732" y="382"/>
                      <a:pt x="39152" y="463"/>
                      <a:pt x="39537" y="463"/>
                    </a:cubicBezTo>
                    <a:cubicBezTo>
                      <a:pt x="39766" y="463"/>
                      <a:pt x="39983" y="435"/>
                      <a:pt x="40160" y="381"/>
                    </a:cubicBezTo>
                    <a:lnTo>
                      <a:pt x="40125" y="238"/>
                    </a:lnTo>
                    <a:cubicBezTo>
                      <a:pt x="39958" y="290"/>
                      <a:pt x="39753" y="316"/>
                      <a:pt x="39537" y="316"/>
                    </a:cubicBezTo>
                    <a:cubicBezTo>
                      <a:pt x="39152" y="316"/>
                      <a:pt x="38732" y="231"/>
                      <a:pt x="38434" y="48"/>
                    </a:cubicBezTo>
                    <a:lnTo>
                      <a:pt x="38375" y="0"/>
                    </a:lnTo>
                    <a:lnTo>
                      <a:pt x="38327" y="60"/>
                    </a:lnTo>
                    <a:cubicBezTo>
                      <a:pt x="38255" y="179"/>
                      <a:pt x="38077" y="262"/>
                      <a:pt x="37851" y="310"/>
                    </a:cubicBezTo>
                    <a:cubicBezTo>
                      <a:pt x="37736" y="332"/>
                      <a:pt x="37615" y="343"/>
                      <a:pt x="37491" y="343"/>
                    </a:cubicBezTo>
                    <a:cubicBezTo>
                      <a:pt x="37087" y="343"/>
                      <a:pt x="36662" y="230"/>
                      <a:pt x="36398" y="48"/>
                    </a:cubicBezTo>
                    <a:lnTo>
                      <a:pt x="36339" y="0"/>
                    </a:lnTo>
                    <a:lnTo>
                      <a:pt x="36291" y="60"/>
                    </a:lnTo>
                    <a:cubicBezTo>
                      <a:pt x="36156" y="247"/>
                      <a:pt x="35817" y="340"/>
                      <a:pt x="35441" y="340"/>
                    </a:cubicBezTo>
                    <a:cubicBezTo>
                      <a:pt x="35054" y="340"/>
                      <a:pt x="34628" y="241"/>
                      <a:pt x="34350" y="48"/>
                    </a:cubicBezTo>
                    <a:lnTo>
                      <a:pt x="34291" y="0"/>
                    </a:lnTo>
                    <a:lnTo>
                      <a:pt x="34255" y="60"/>
                    </a:lnTo>
                    <a:cubicBezTo>
                      <a:pt x="34108" y="247"/>
                      <a:pt x="33763" y="340"/>
                      <a:pt x="33387" y="340"/>
                    </a:cubicBezTo>
                    <a:cubicBezTo>
                      <a:pt x="33000" y="340"/>
                      <a:pt x="32580" y="241"/>
                      <a:pt x="32314" y="48"/>
                    </a:cubicBezTo>
                    <a:lnTo>
                      <a:pt x="32255" y="0"/>
                    </a:lnTo>
                    <a:lnTo>
                      <a:pt x="32207" y="60"/>
                    </a:lnTo>
                    <a:cubicBezTo>
                      <a:pt x="32055" y="247"/>
                      <a:pt x="31706" y="340"/>
                      <a:pt x="31332" y="340"/>
                    </a:cubicBezTo>
                    <a:cubicBezTo>
                      <a:pt x="30946" y="340"/>
                      <a:pt x="30532" y="241"/>
                      <a:pt x="30278" y="48"/>
                    </a:cubicBezTo>
                    <a:lnTo>
                      <a:pt x="30219" y="0"/>
                    </a:lnTo>
                    <a:lnTo>
                      <a:pt x="30171" y="60"/>
                    </a:lnTo>
                    <a:cubicBezTo>
                      <a:pt x="30007" y="247"/>
                      <a:pt x="29653" y="340"/>
                      <a:pt x="29277" y="340"/>
                    </a:cubicBezTo>
                    <a:cubicBezTo>
                      <a:pt x="28889" y="340"/>
                      <a:pt x="28478" y="241"/>
                      <a:pt x="28230" y="48"/>
                    </a:cubicBezTo>
                    <a:lnTo>
                      <a:pt x="28183" y="0"/>
                    </a:lnTo>
                    <a:lnTo>
                      <a:pt x="28135" y="60"/>
                    </a:lnTo>
                    <a:cubicBezTo>
                      <a:pt x="27965" y="247"/>
                      <a:pt x="27605" y="340"/>
                      <a:pt x="27227" y="340"/>
                    </a:cubicBezTo>
                    <a:cubicBezTo>
                      <a:pt x="26838" y="340"/>
                      <a:pt x="26430" y="241"/>
                      <a:pt x="26194" y="48"/>
                    </a:cubicBezTo>
                    <a:lnTo>
                      <a:pt x="26135" y="0"/>
                    </a:lnTo>
                    <a:lnTo>
                      <a:pt x="26087" y="60"/>
                    </a:lnTo>
                    <a:cubicBezTo>
                      <a:pt x="25911" y="247"/>
                      <a:pt x="25548" y="340"/>
                      <a:pt x="25171" y="340"/>
                    </a:cubicBezTo>
                    <a:cubicBezTo>
                      <a:pt x="24781" y="340"/>
                      <a:pt x="24376" y="241"/>
                      <a:pt x="24147" y="48"/>
                    </a:cubicBezTo>
                    <a:lnTo>
                      <a:pt x="24099" y="0"/>
                    </a:lnTo>
                    <a:lnTo>
                      <a:pt x="24051" y="60"/>
                    </a:lnTo>
                    <a:cubicBezTo>
                      <a:pt x="23864" y="247"/>
                      <a:pt x="23497" y="340"/>
                      <a:pt x="23121" y="340"/>
                    </a:cubicBezTo>
                    <a:cubicBezTo>
                      <a:pt x="22733" y="340"/>
                      <a:pt x="22334" y="241"/>
                      <a:pt x="22111" y="48"/>
                    </a:cubicBezTo>
                    <a:lnTo>
                      <a:pt x="22063" y="0"/>
                    </a:lnTo>
                    <a:lnTo>
                      <a:pt x="22015" y="48"/>
                    </a:lnTo>
                    <a:cubicBezTo>
                      <a:pt x="21813" y="244"/>
                      <a:pt x="21432" y="343"/>
                      <a:pt x="21049" y="343"/>
                    </a:cubicBezTo>
                    <a:cubicBezTo>
                      <a:pt x="20667" y="343"/>
                      <a:pt x="20283" y="244"/>
                      <a:pt x="20075" y="48"/>
                    </a:cubicBezTo>
                    <a:lnTo>
                      <a:pt x="20015" y="0"/>
                    </a:lnTo>
                    <a:lnTo>
                      <a:pt x="19967" y="48"/>
                    </a:lnTo>
                    <a:cubicBezTo>
                      <a:pt x="19758" y="240"/>
                      <a:pt x="19369" y="338"/>
                      <a:pt x="18984" y="338"/>
                    </a:cubicBezTo>
                    <a:cubicBezTo>
                      <a:pt x="18604" y="338"/>
                      <a:pt x="18228" y="243"/>
                      <a:pt x="18027" y="48"/>
                    </a:cubicBezTo>
                    <a:lnTo>
                      <a:pt x="17979" y="0"/>
                    </a:lnTo>
                    <a:lnTo>
                      <a:pt x="17932" y="48"/>
                    </a:lnTo>
                    <a:cubicBezTo>
                      <a:pt x="17708" y="241"/>
                      <a:pt x="17309" y="340"/>
                      <a:pt x="16921" y="340"/>
                    </a:cubicBezTo>
                    <a:cubicBezTo>
                      <a:pt x="16545" y="340"/>
                      <a:pt x="16178" y="247"/>
                      <a:pt x="15991" y="60"/>
                    </a:cubicBezTo>
                    <a:lnTo>
                      <a:pt x="15943" y="0"/>
                    </a:lnTo>
                    <a:lnTo>
                      <a:pt x="15896" y="48"/>
                    </a:lnTo>
                    <a:cubicBezTo>
                      <a:pt x="15666" y="241"/>
                      <a:pt x="15261" y="340"/>
                      <a:pt x="14871" y="340"/>
                    </a:cubicBezTo>
                    <a:cubicBezTo>
                      <a:pt x="14494" y="340"/>
                      <a:pt x="14131" y="247"/>
                      <a:pt x="13955" y="60"/>
                    </a:cubicBezTo>
                    <a:lnTo>
                      <a:pt x="13907" y="0"/>
                    </a:lnTo>
                    <a:lnTo>
                      <a:pt x="13848" y="48"/>
                    </a:lnTo>
                    <a:cubicBezTo>
                      <a:pt x="13612" y="241"/>
                      <a:pt x="13204" y="340"/>
                      <a:pt x="12815" y="340"/>
                    </a:cubicBezTo>
                    <a:cubicBezTo>
                      <a:pt x="12437" y="340"/>
                      <a:pt x="12077" y="247"/>
                      <a:pt x="11907" y="60"/>
                    </a:cubicBezTo>
                    <a:lnTo>
                      <a:pt x="11859" y="0"/>
                    </a:lnTo>
                    <a:lnTo>
                      <a:pt x="11812" y="48"/>
                    </a:lnTo>
                    <a:cubicBezTo>
                      <a:pt x="11564" y="241"/>
                      <a:pt x="11150" y="340"/>
                      <a:pt x="10761" y="340"/>
                    </a:cubicBezTo>
                    <a:cubicBezTo>
                      <a:pt x="10384" y="340"/>
                      <a:pt x="10029" y="247"/>
                      <a:pt x="9871" y="60"/>
                    </a:cubicBezTo>
                    <a:lnTo>
                      <a:pt x="9823" y="0"/>
                    </a:lnTo>
                    <a:lnTo>
                      <a:pt x="9764" y="48"/>
                    </a:lnTo>
                    <a:cubicBezTo>
                      <a:pt x="9510" y="241"/>
                      <a:pt x="9096" y="340"/>
                      <a:pt x="8710" y="340"/>
                    </a:cubicBezTo>
                    <a:cubicBezTo>
                      <a:pt x="8336" y="340"/>
                      <a:pt x="7987" y="247"/>
                      <a:pt x="7835" y="60"/>
                    </a:cubicBezTo>
                    <a:lnTo>
                      <a:pt x="7787" y="0"/>
                    </a:lnTo>
                    <a:lnTo>
                      <a:pt x="7728" y="48"/>
                    </a:lnTo>
                    <a:cubicBezTo>
                      <a:pt x="7462" y="241"/>
                      <a:pt x="7042" y="340"/>
                      <a:pt x="6655" y="340"/>
                    </a:cubicBezTo>
                    <a:cubicBezTo>
                      <a:pt x="6279" y="340"/>
                      <a:pt x="5934" y="247"/>
                      <a:pt x="5787" y="60"/>
                    </a:cubicBezTo>
                    <a:lnTo>
                      <a:pt x="5740" y="0"/>
                    </a:lnTo>
                    <a:lnTo>
                      <a:pt x="5692" y="48"/>
                    </a:lnTo>
                    <a:cubicBezTo>
                      <a:pt x="5414" y="241"/>
                      <a:pt x="4988" y="340"/>
                      <a:pt x="4601" y="340"/>
                    </a:cubicBezTo>
                    <a:cubicBezTo>
                      <a:pt x="4226" y="340"/>
                      <a:pt x="3886" y="247"/>
                      <a:pt x="3751" y="60"/>
                    </a:cubicBezTo>
                    <a:lnTo>
                      <a:pt x="3704" y="0"/>
                    </a:lnTo>
                    <a:lnTo>
                      <a:pt x="3644" y="48"/>
                    </a:lnTo>
                    <a:cubicBezTo>
                      <a:pt x="3380" y="230"/>
                      <a:pt x="2955" y="343"/>
                      <a:pt x="2551" y="343"/>
                    </a:cubicBezTo>
                    <a:cubicBezTo>
                      <a:pt x="2428" y="343"/>
                      <a:pt x="2306" y="332"/>
                      <a:pt x="2191" y="310"/>
                    </a:cubicBezTo>
                    <a:cubicBezTo>
                      <a:pt x="1965" y="262"/>
                      <a:pt x="1787" y="179"/>
                      <a:pt x="1703" y="60"/>
                    </a:cubicBezTo>
                    <a:lnTo>
                      <a:pt x="16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9" name="Google Shape;6699;p17"/>
              <p:cNvSpPr/>
              <p:nvPr/>
            </p:nvSpPr>
            <p:spPr>
              <a:xfrm>
                <a:off x="-3841407" y="2317474"/>
                <a:ext cx="3180833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39255" h="489" extrusionOk="0">
                    <a:moveTo>
                      <a:pt x="37493" y="1"/>
                    </a:moveTo>
                    <a:lnTo>
                      <a:pt x="37445" y="72"/>
                    </a:lnTo>
                    <a:cubicBezTo>
                      <a:pt x="37323" y="246"/>
                      <a:pt x="37000" y="333"/>
                      <a:pt x="36638" y="333"/>
                    </a:cubicBezTo>
                    <a:cubicBezTo>
                      <a:pt x="36257" y="333"/>
                      <a:pt x="35833" y="237"/>
                      <a:pt x="35552" y="48"/>
                    </a:cubicBezTo>
                    <a:lnTo>
                      <a:pt x="35493" y="12"/>
                    </a:lnTo>
                    <a:lnTo>
                      <a:pt x="35457" y="60"/>
                    </a:lnTo>
                    <a:cubicBezTo>
                      <a:pt x="35322" y="242"/>
                      <a:pt x="34989" y="331"/>
                      <a:pt x="34622" y="331"/>
                    </a:cubicBezTo>
                    <a:cubicBezTo>
                      <a:pt x="34244" y="331"/>
                      <a:pt x="33830" y="236"/>
                      <a:pt x="33564" y="48"/>
                    </a:cubicBezTo>
                    <a:lnTo>
                      <a:pt x="33504" y="12"/>
                    </a:lnTo>
                    <a:lnTo>
                      <a:pt x="33457" y="60"/>
                    </a:lnTo>
                    <a:cubicBezTo>
                      <a:pt x="33316" y="242"/>
                      <a:pt x="32980" y="331"/>
                      <a:pt x="32613" y="331"/>
                    </a:cubicBezTo>
                    <a:cubicBezTo>
                      <a:pt x="32234" y="331"/>
                      <a:pt x="31824" y="236"/>
                      <a:pt x="31564" y="48"/>
                    </a:cubicBezTo>
                    <a:lnTo>
                      <a:pt x="31516" y="12"/>
                    </a:lnTo>
                    <a:lnTo>
                      <a:pt x="31468" y="60"/>
                    </a:lnTo>
                    <a:cubicBezTo>
                      <a:pt x="31316" y="242"/>
                      <a:pt x="30974" y="331"/>
                      <a:pt x="30607" y="331"/>
                    </a:cubicBezTo>
                    <a:cubicBezTo>
                      <a:pt x="30228" y="331"/>
                      <a:pt x="29823" y="236"/>
                      <a:pt x="29575" y="48"/>
                    </a:cubicBezTo>
                    <a:lnTo>
                      <a:pt x="29516" y="12"/>
                    </a:lnTo>
                    <a:lnTo>
                      <a:pt x="29468" y="60"/>
                    </a:lnTo>
                    <a:cubicBezTo>
                      <a:pt x="29309" y="237"/>
                      <a:pt x="28959" y="327"/>
                      <a:pt x="28589" y="327"/>
                    </a:cubicBezTo>
                    <a:cubicBezTo>
                      <a:pt x="28212" y="327"/>
                      <a:pt x="27815" y="234"/>
                      <a:pt x="27575" y="48"/>
                    </a:cubicBezTo>
                    <a:lnTo>
                      <a:pt x="27527" y="12"/>
                    </a:lnTo>
                    <a:lnTo>
                      <a:pt x="27480" y="60"/>
                    </a:lnTo>
                    <a:cubicBezTo>
                      <a:pt x="27314" y="237"/>
                      <a:pt x="26959" y="327"/>
                      <a:pt x="26587" y="327"/>
                    </a:cubicBezTo>
                    <a:cubicBezTo>
                      <a:pt x="26209" y="327"/>
                      <a:pt x="25815" y="234"/>
                      <a:pt x="25587" y="48"/>
                    </a:cubicBezTo>
                    <a:lnTo>
                      <a:pt x="25539" y="12"/>
                    </a:lnTo>
                    <a:lnTo>
                      <a:pt x="25491" y="60"/>
                    </a:lnTo>
                    <a:cubicBezTo>
                      <a:pt x="25314" y="237"/>
                      <a:pt x="24956" y="327"/>
                      <a:pt x="24585" y="327"/>
                    </a:cubicBezTo>
                    <a:cubicBezTo>
                      <a:pt x="24209" y="327"/>
                      <a:pt x="23820" y="234"/>
                      <a:pt x="23598" y="48"/>
                    </a:cubicBezTo>
                    <a:lnTo>
                      <a:pt x="23539" y="12"/>
                    </a:lnTo>
                    <a:lnTo>
                      <a:pt x="23491" y="60"/>
                    </a:lnTo>
                    <a:cubicBezTo>
                      <a:pt x="23308" y="237"/>
                      <a:pt x="22946" y="327"/>
                      <a:pt x="22576" y="327"/>
                    </a:cubicBezTo>
                    <a:cubicBezTo>
                      <a:pt x="22200" y="327"/>
                      <a:pt x="21814" y="234"/>
                      <a:pt x="21598" y="48"/>
                    </a:cubicBezTo>
                    <a:lnTo>
                      <a:pt x="21550" y="12"/>
                    </a:lnTo>
                    <a:lnTo>
                      <a:pt x="21503" y="60"/>
                    </a:lnTo>
                    <a:cubicBezTo>
                      <a:pt x="21308" y="237"/>
                      <a:pt x="20940" y="327"/>
                      <a:pt x="20570" y="327"/>
                    </a:cubicBezTo>
                    <a:cubicBezTo>
                      <a:pt x="20193" y="327"/>
                      <a:pt x="19814" y="234"/>
                      <a:pt x="19610" y="48"/>
                    </a:cubicBezTo>
                    <a:lnTo>
                      <a:pt x="19550" y="12"/>
                    </a:lnTo>
                    <a:lnTo>
                      <a:pt x="19502" y="48"/>
                    </a:lnTo>
                    <a:cubicBezTo>
                      <a:pt x="19298" y="234"/>
                      <a:pt x="18919" y="327"/>
                      <a:pt x="18542" y="327"/>
                    </a:cubicBezTo>
                    <a:cubicBezTo>
                      <a:pt x="18172" y="327"/>
                      <a:pt x="17804" y="237"/>
                      <a:pt x="17609" y="60"/>
                    </a:cubicBezTo>
                    <a:lnTo>
                      <a:pt x="17562" y="12"/>
                    </a:lnTo>
                    <a:lnTo>
                      <a:pt x="17514" y="48"/>
                    </a:lnTo>
                    <a:cubicBezTo>
                      <a:pt x="17298" y="234"/>
                      <a:pt x="16913" y="327"/>
                      <a:pt x="16536" y="327"/>
                    </a:cubicBezTo>
                    <a:cubicBezTo>
                      <a:pt x="16166" y="327"/>
                      <a:pt x="15804" y="237"/>
                      <a:pt x="15621" y="60"/>
                    </a:cubicBezTo>
                    <a:lnTo>
                      <a:pt x="15573" y="12"/>
                    </a:lnTo>
                    <a:lnTo>
                      <a:pt x="15514" y="48"/>
                    </a:lnTo>
                    <a:cubicBezTo>
                      <a:pt x="15292" y="234"/>
                      <a:pt x="14903" y="327"/>
                      <a:pt x="14527" y="327"/>
                    </a:cubicBezTo>
                    <a:cubicBezTo>
                      <a:pt x="14157" y="327"/>
                      <a:pt x="13798" y="237"/>
                      <a:pt x="13621" y="60"/>
                    </a:cubicBezTo>
                    <a:lnTo>
                      <a:pt x="13573" y="12"/>
                    </a:lnTo>
                    <a:lnTo>
                      <a:pt x="13526" y="48"/>
                    </a:lnTo>
                    <a:cubicBezTo>
                      <a:pt x="13297" y="234"/>
                      <a:pt x="12903" y="327"/>
                      <a:pt x="12525" y="327"/>
                    </a:cubicBezTo>
                    <a:cubicBezTo>
                      <a:pt x="12153" y="327"/>
                      <a:pt x="11798" y="237"/>
                      <a:pt x="11632" y="60"/>
                    </a:cubicBezTo>
                    <a:lnTo>
                      <a:pt x="11585" y="12"/>
                    </a:lnTo>
                    <a:lnTo>
                      <a:pt x="11537" y="48"/>
                    </a:lnTo>
                    <a:cubicBezTo>
                      <a:pt x="11297" y="234"/>
                      <a:pt x="10900" y="327"/>
                      <a:pt x="10523" y="327"/>
                    </a:cubicBezTo>
                    <a:cubicBezTo>
                      <a:pt x="10153" y="327"/>
                      <a:pt x="9804" y="237"/>
                      <a:pt x="9644" y="60"/>
                    </a:cubicBezTo>
                    <a:lnTo>
                      <a:pt x="9596" y="12"/>
                    </a:lnTo>
                    <a:lnTo>
                      <a:pt x="9537" y="48"/>
                    </a:lnTo>
                    <a:cubicBezTo>
                      <a:pt x="9289" y="236"/>
                      <a:pt x="8884" y="331"/>
                      <a:pt x="8505" y="331"/>
                    </a:cubicBezTo>
                    <a:cubicBezTo>
                      <a:pt x="8139" y="331"/>
                      <a:pt x="7796" y="242"/>
                      <a:pt x="7644" y="60"/>
                    </a:cubicBezTo>
                    <a:lnTo>
                      <a:pt x="7596" y="12"/>
                    </a:lnTo>
                    <a:lnTo>
                      <a:pt x="7549" y="48"/>
                    </a:lnTo>
                    <a:cubicBezTo>
                      <a:pt x="7288" y="236"/>
                      <a:pt x="6878" y="331"/>
                      <a:pt x="6499" y="331"/>
                    </a:cubicBezTo>
                    <a:cubicBezTo>
                      <a:pt x="6133" y="331"/>
                      <a:pt x="5796" y="242"/>
                      <a:pt x="5656" y="60"/>
                    </a:cubicBezTo>
                    <a:lnTo>
                      <a:pt x="5608" y="12"/>
                    </a:lnTo>
                    <a:lnTo>
                      <a:pt x="5548" y="48"/>
                    </a:lnTo>
                    <a:cubicBezTo>
                      <a:pt x="5282" y="236"/>
                      <a:pt x="4869" y="331"/>
                      <a:pt x="4490" y="331"/>
                    </a:cubicBezTo>
                    <a:cubicBezTo>
                      <a:pt x="4123" y="331"/>
                      <a:pt x="3790" y="242"/>
                      <a:pt x="3655" y="60"/>
                    </a:cubicBezTo>
                    <a:lnTo>
                      <a:pt x="3620" y="12"/>
                    </a:lnTo>
                    <a:lnTo>
                      <a:pt x="3560" y="48"/>
                    </a:lnTo>
                    <a:cubicBezTo>
                      <a:pt x="3279" y="237"/>
                      <a:pt x="2855" y="333"/>
                      <a:pt x="2474" y="333"/>
                    </a:cubicBezTo>
                    <a:cubicBezTo>
                      <a:pt x="2112" y="333"/>
                      <a:pt x="1789" y="246"/>
                      <a:pt x="1667" y="72"/>
                    </a:cubicBezTo>
                    <a:lnTo>
                      <a:pt x="1619" y="12"/>
                    </a:lnTo>
                    <a:lnTo>
                      <a:pt x="1560" y="48"/>
                    </a:lnTo>
                    <a:cubicBezTo>
                      <a:pt x="1271" y="238"/>
                      <a:pt x="855" y="319"/>
                      <a:pt x="485" y="319"/>
                    </a:cubicBezTo>
                    <a:cubicBezTo>
                      <a:pt x="322" y="319"/>
                      <a:pt x="167" y="304"/>
                      <a:pt x="36" y="274"/>
                    </a:cubicBezTo>
                    <a:lnTo>
                      <a:pt x="0" y="417"/>
                    </a:lnTo>
                    <a:cubicBezTo>
                      <a:pt x="146" y="452"/>
                      <a:pt x="315" y="470"/>
                      <a:pt x="493" y="470"/>
                    </a:cubicBezTo>
                    <a:cubicBezTo>
                      <a:pt x="866" y="470"/>
                      <a:pt x="1277" y="389"/>
                      <a:pt x="1584" y="203"/>
                    </a:cubicBezTo>
                    <a:cubicBezTo>
                      <a:pt x="1762" y="388"/>
                      <a:pt x="2113" y="480"/>
                      <a:pt x="2494" y="480"/>
                    </a:cubicBezTo>
                    <a:cubicBezTo>
                      <a:pt x="2875" y="480"/>
                      <a:pt x="3286" y="388"/>
                      <a:pt x="3584" y="203"/>
                    </a:cubicBezTo>
                    <a:cubicBezTo>
                      <a:pt x="3768" y="388"/>
                      <a:pt x="4123" y="480"/>
                      <a:pt x="4504" y="480"/>
                    </a:cubicBezTo>
                    <a:cubicBezTo>
                      <a:pt x="4885" y="480"/>
                      <a:pt x="5292" y="388"/>
                      <a:pt x="5584" y="203"/>
                    </a:cubicBezTo>
                    <a:cubicBezTo>
                      <a:pt x="5775" y="388"/>
                      <a:pt x="6129" y="480"/>
                      <a:pt x="6507" y="480"/>
                    </a:cubicBezTo>
                    <a:cubicBezTo>
                      <a:pt x="6885" y="480"/>
                      <a:pt x="7287" y="388"/>
                      <a:pt x="7572" y="203"/>
                    </a:cubicBezTo>
                    <a:cubicBezTo>
                      <a:pt x="7769" y="388"/>
                      <a:pt x="8129" y="480"/>
                      <a:pt x="8510" y="480"/>
                    </a:cubicBezTo>
                    <a:cubicBezTo>
                      <a:pt x="8891" y="480"/>
                      <a:pt x="9293" y="388"/>
                      <a:pt x="9573" y="203"/>
                    </a:cubicBezTo>
                    <a:cubicBezTo>
                      <a:pt x="9775" y="388"/>
                      <a:pt x="10138" y="480"/>
                      <a:pt x="10519" y="480"/>
                    </a:cubicBezTo>
                    <a:cubicBezTo>
                      <a:pt x="10900" y="480"/>
                      <a:pt x="11299" y="388"/>
                      <a:pt x="11573" y="203"/>
                    </a:cubicBezTo>
                    <a:cubicBezTo>
                      <a:pt x="11781" y="388"/>
                      <a:pt x="12147" y="480"/>
                      <a:pt x="12527" y="480"/>
                    </a:cubicBezTo>
                    <a:cubicBezTo>
                      <a:pt x="12906" y="480"/>
                      <a:pt x="13299" y="388"/>
                      <a:pt x="13561" y="203"/>
                    </a:cubicBezTo>
                    <a:cubicBezTo>
                      <a:pt x="13782" y="388"/>
                      <a:pt x="14154" y="480"/>
                      <a:pt x="14535" y="480"/>
                    </a:cubicBezTo>
                    <a:cubicBezTo>
                      <a:pt x="14916" y="480"/>
                      <a:pt x="15306" y="388"/>
                      <a:pt x="15562" y="203"/>
                    </a:cubicBezTo>
                    <a:cubicBezTo>
                      <a:pt x="15788" y="388"/>
                      <a:pt x="16163" y="480"/>
                      <a:pt x="16544" y="480"/>
                    </a:cubicBezTo>
                    <a:cubicBezTo>
                      <a:pt x="16925" y="480"/>
                      <a:pt x="17312" y="388"/>
                      <a:pt x="17562" y="203"/>
                    </a:cubicBezTo>
                    <a:cubicBezTo>
                      <a:pt x="17794" y="388"/>
                      <a:pt x="18172" y="480"/>
                      <a:pt x="18553" y="480"/>
                    </a:cubicBezTo>
                    <a:cubicBezTo>
                      <a:pt x="18934" y="480"/>
                      <a:pt x="19318" y="388"/>
                      <a:pt x="19562" y="203"/>
                    </a:cubicBezTo>
                    <a:cubicBezTo>
                      <a:pt x="19800" y="388"/>
                      <a:pt x="20181" y="480"/>
                      <a:pt x="20561" y="480"/>
                    </a:cubicBezTo>
                    <a:cubicBezTo>
                      <a:pt x="20940" y="480"/>
                      <a:pt x="21318" y="388"/>
                      <a:pt x="21550" y="203"/>
                    </a:cubicBezTo>
                    <a:cubicBezTo>
                      <a:pt x="21800" y="388"/>
                      <a:pt x="22187" y="480"/>
                      <a:pt x="22568" y="480"/>
                    </a:cubicBezTo>
                    <a:cubicBezTo>
                      <a:pt x="22949" y="480"/>
                      <a:pt x="23324" y="388"/>
                      <a:pt x="23551" y="203"/>
                    </a:cubicBezTo>
                    <a:cubicBezTo>
                      <a:pt x="23807" y="388"/>
                      <a:pt x="24197" y="480"/>
                      <a:pt x="24578" y="480"/>
                    </a:cubicBezTo>
                    <a:cubicBezTo>
                      <a:pt x="24959" y="480"/>
                      <a:pt x="25331" y="388"/>
                      <a:pt x="25551" y="203"/>
                    </a:cubicBezTo>
                    <a:cubicBezTo>
                      <a:pt x="25813" y="388"/>
                      <a:pt x="26206" y="480"/>
                      <a:pt x="26585" y="480"/>
                    </a:cubicBezTo>
                    <a:cubicBezTo>
                      <a:pt x="26965" y="480"/>
                      <a:pt x="27331" y="388"/>
                      <a:pt x="27539" y="203"/>
                    </a:cubicBezTo>
                    <a:cubicBezTo>
                      <a:pt x="27813" y="388"/>
                      <a:pt x="28212" y="480"/>
                      <a:pt x="28593" y="480"/>
                    </a:cubicBezTo>
                    <a:cubicBezTo>
                      <a:pt x="28974" y="480"/>
                      <a:pt x="29337" y="388"/>
                      <a:pt x="29539" y="203"/>
                    </a:cubicBezTo>
                    <a:cubicBezTo>
                      <a:pt x="29819" y="388"/>
                      <a:pt x="30221" y="480"/>
                      <a:pt x="30602" y="480"/>
                    </a:cubicBezTo>
                    <a:cubicBezTo>
                      <a:pt x="30983" y="480"/>
                      <a:pt x="31343" y="388"/>
                      <a:pt x="31540" y="203"/>
                    </a:cubicBezTo>
                    <a:cubicBezTo>
                      <a:pt x="31819" y="388"/>
                      <a:pt x="32221" y="480"/>
                      <a:pt x="32601" y="480"/>
                    </a:cubicBezTo>
                    <a:cubicBezTo>
                      <a:pt x="32980" y="480"/>
                      <a:pt x="33338" y="388"/>
                      <a:pt x="33528" y="203"/>
                    </a:cubicBezTo>
                    <a:cubicBezTo>
                      <a:pt x="33820" y="388"/>
                      <a:pt x="34228" y="480"/>
                      <a:pt x="34609" y="480"/>
                    </a:cubicBezTo>
                    <a:cubicBezTo>
                      <a:pt x="34990" y="480"/>
                      <a:pt x="35344" y="388"/>
                      <a:pt x="35528" y="203"/>
                    </a:cubicBezTo>
                    <a:cubicBezTo>
                      <a:pt x="35828" y="389"/>
                      <a:pt x="36240" y="481"/>
                      <a:pt x="36621" y="481"/>
                    </a:cubicBezTo>
                    <a:cubicBezTo>
                      <a:pt x="36995" y="481"/>
                      <a:pt x="37339" y="392"/>
                      <a:pt x="37517" y="215"/>
                    </a:cubicBezTo>
                    <a:cubicBezTo>
                      <a:pt x="37790" y="405"/>
                      <a:pt x="38171" y="489"/>
                      <a:pt x="38529" y="489"/>
                    </a:cubicBezTo>
                    <a:cubicBezTo>
                      <a:pt x="38791" y="489"/>
                      <a:pt x="39041" y="441"/>
                      <a:pt x="39255" y="370"/>
                    </a:cubicBezTo>
                    <a:lnTo>
                      <a:pt x="39207" y="227"/>
                    </a:lnTo>
                    <a:cubicBezTo>
                      <a:pt x="39009" y="299"/>
                      <a:pt x="38769" y="341"/>
                      <a:pt x="38525" y="341"/>
                    </a:cubicBezTo>
                    <a:cubicBezTo>
                      <a:pt x="38170" y="341"/>
                      <a:pt x="37807" y="253"/>
                      <a:pt x="37552" y="48"/>
                    </a:cubicBezTo>
                    <a:lnTo>
                      <a:pt x="3749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0" name="Google Shape;6700;p17"/>
              <p:cNvSpPr/>
              <p:nvPr/>
            </p:nvSpPr>
            <p:spPr>
              <a:xfrm>
                <a:off x="-3957199" y="2262455"/>
                <a:ext cx="282714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489" h="7907" extrusionOk="0">
                    <a:moveTo>
                      <a:pt x="3346" y="1"/>
                    </a:moveTo>
                    <a:cubicBezTo>
                      <a:pt x="3263" y="1"/>
                      <a:pt x="3167" y="49"/>
                      <a:pt x="3155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405" y="7764"/>
                    </a:cubicBezTo>
                    <a:lnTo>
                      <a:pt x="3465" y="108"/>
                    </a:lnTo>
                    <a:cubicBezTo>
                      <a:pt x="3489" y="49"/>
                      <a:pt x="3441" y="1"/>
                      <a:pt x="33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1" name="Google Shape;6701;p17"/>
              <p:cNvSpPr/>
              <p:nvPr/>
            </p:nvSpPr>
            <p:spPr>
              <a:xfrm>
                <a:off x="-3770020" y="2262455"/>
                <a:ext cx="25475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7907" extrusionOk="0">
                    <a:moveTo>
                      <a:pt x="2989" y="1"/>
                    </a:moveTo>
                    <a:cubicBezTo>
                      <a:pt x="2905" y="1"/>
                      <a:pt x="2822" y="49"/>
                      <a:pt x="2798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393" y="7764"/>
                    </a:cubicBezTo>
                    <a:lnTo>
                      <a:pt x="3120" y="108"/>
                    </a:lnTo>
                    <a:cubicBezTo>
                      <a:pt x="3143" y="49"/>
                      <a:pt x="3084" y="1"/>
                      <a:pt x="300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2" name="Google Shape;6702;p17"/>
              <p:cNvSpPr/>
              <p:nvPr/>
            </p:nvSpPr>
            <p:spPr>
              <a:xfrm>
                <a:off x="-3583813" y="2262455"/>
                <a:ext cx="22672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798" h="7907" extrusionOk="0">
                    <a:moveTo>
                      <a:pt x="2655" y="1"/>
                    </a:moveTo>
                    <a:cubicBezTo>
                      <a:pt x="2560" y="1"/>
                      <a:pt x="2477" y="49"/>
                      <a:pt x="2465" y="108"/>
                    </a:cubicBezTo>
                    <a:lnTo>
                      <a:pt x="24" y="7764"/>
                    </a:lnTo>
                    <a:cubicBezTo>
                      <a:pt x="0" y="7847"/>
                      <a:pt x="71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1" y="7847"/>
                      <a:pt x="405" y="7764"/>
                    </a:cubicBezTo>
                    <a:lnTo>
                      <a:pt x="2786" y="108"/>
                    </a:lnTo>
                    <a:cubicBezTo>
                      <a:pt x="2798" y="49"/>
                      <a:pt x="2738" y="1"/>
                      <a:pt x="26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3" name="Google Shape;6703;p17"/>
              <p:cNvSpPr/>
              <p:nvPr/>
            </p:nvSpPr>
            <p:spPr>
              <a:xfrm>
                <a:off x="-3396714" y="2262455"/>
                <a:ext cx="19884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7907" extrusionOk="0">
                    <a:moveTo>
                      <a:pt x="2299" y="1"/>
                    </a:moveTo>
                    <a:cubicBezTo>
                      <a:pt x="2215" y="1"/>
                      <a:pt x="2132" y="49"/>
                      <a:pt x="2120" y="108"/>
                    </a:cubicBezTo>
                    <a:lnTo>
                      <a:pt x="25" y="7764"/>
                    </a:lnTo>
                    <a:cubicBezTo>
                      <a:pt x="1" y="7847"/>
                      <a:pt x="72" y="7907"/>
                      <a:pt x="168" y="7907"/>
                    </a:cubicBezTo>
                    <a:lnTo>
                      <a:pt x="179" y="7907"/>
                    </a:lnTo>
                    <a:cubicBezTo>
                      <a:pt x="275" y="7907"/>
                      <a:pt x="382" y="7847"/>
                      <a:pt x="394" y="7764"/>
                    </a:cubicBezTo>
                    <a:lnTo>
                      <a:pt x="2442" y="108"/>
                    </a:lnTo>
                    <a:cubicBezTo>
                      <a:pt x="2454" y="49"/>
                      <a:pt x="2394" y="1"/>
                      <a:pt x="22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4" name="Google Shape;6704;p17"/>
              <p:cNvSpPr/>
              <p:nvPr/>
            </p:nvSpPr>
            <p:spPr>
              <a:xfrm>
                <a:off x="-3209535" y="2262455"/>
                <a:ext cx="169920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7907" extrusionOk="0">
                    <a:moveTo>
                      <a:pt x="1953" y="1"/>
                    </a:moveTo>
                    <a:cubicBezTo>
                      <a:pt x="1858" y="1"/>
                      <a:pt x="1775" y="49"/>
                      <a:pt x="1763" y="108"/>
                    </a:cubicBezTo>
                    <a:lnTo>
                      <a:pt x="13" y="7764"/>
                    </a:lnTo>
                    <a:cubicBezTo>
                      <a:pt x="1" y="7847"/>
                      <a:pt x="72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2" y="7847"/>
                      <a:pt x="394" y="7764"/>
                    </a:cubicBezTo>
                    <a:lnTo>
                      <a:pt x="2084" y="108"/>
                    </a:lnTo>
                    <a:cubicBezTo>
                      <a:pt x="2096" y="49"/>
                      <a:pt x="2037" y="1"/>
                      <a:pt x="19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5" name="Google Shape;6705;p17"/>
              <p:cNvSpPr/>
              <p:nvPr/>
            </p:nvSpPr>
            <p:spPr>
              <a:xfrm>
                <a:off x="-3022356" y="2262455"/>
                <a:ext cx="141884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7907" extrusionOk="0">
                    <a:moveTo>
                      <a:pt x="1596" y="1"/>
                    </a:moveTo>
                    <a:cubicBezTo>
                      <a:pt x="1513" y="1"/>
                      <a:pt x="1429" y="49"/>
                      <a:pt x="1417" y="108"/>
                    </a:cubicBezTo>
                    <a:lnTo>
                      <a:pt x="12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74" y="7907"/>
                      <a:pt x="370" y="7847"/>
                      <a:pt x="393" y="7764"/>
                    </a:cubicBezTo>
                    <a:lnTo>
                      <a:pt x="1739" y="108"/>
                    </a:lnTo>
                    <a:cubicBezTo>
                      <a:pt x="1751" y="49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17"/>
              <p:cNvSpPr/>
              <p:nvPr/>
            </p:nvSpPr>
            <p:spPr>
              <a:xfrm>
                <a:off x="-2835176" y="2262455"/>
                <a:ext cx="11295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239" y="1"/>
                    </a:moveTo>
                    <a:cubicBezTo>
                      <a:pt x="1155" y="1"/>
                      <a:pt x="1072" y="49"/>
                      <a:pt x="1072" y="108"/>
                    </a:cubicBezTo>
                    <a:lnTo>
                      <a:pt x="0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86" y="7907"/>
                      <a:pt x="369" y="7847"/>
                      <a:pt x="381" y="7764"/>
                    </a:cubicBezTo>
                    <a:lnTo>
                      <a:pt x="1393" y="108"/>
                    </a:lnTo>
                    <a:cubicBezTo>
                      <a:pt x="1393" y="49"/>
                      <a:pt x="1334" y="1"/>
                      <a:pt x="12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17"/>
              <p:cNvSpPr/>
              <p:nvPr/>
            </p:nvSpPr>
            <p:spPr>
              <a:xfrm>
                <a:off x="-2648969" y="2262455"/>
                <a:ext cx="858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7907" extrusionOk="0">
                    <a:moveTo>
                      <a:pt x="905" y="1"/>
                    </a:moveTo>
                    <a:cubicBezTo>
                      <a:pt x="810" y="1"/>
                      <a:pt x="738" y="49"/>
                      <a:pt x="738" y="108"/>
                    </a:cubicBezTo>
                    <a:lnTo>
                      <a:pt x="12" y="7764"/>
                    </a:lnTo>
                    <a:cubicBezTo>
                      <a:pt x="0" y="7847"/>
                      <a:pt x="84" y="7907"/>
                      <a:pt x="191" y="7907"/>
                    </a:cubicBezTo>
                    <a:cubicBezTo>
                      <a:pt x="298" y="7907"/>
                      <a:pt x="381" y="7847"/>
                      <a:pt x="393" y="7764"/>
                    </a:cubicBezTo>
                    <a:lnTo>
                      <a:pt x="1048" y="108"/>
                    </a:lnTo>
                    <a:cubicBezTo>
                      <a:pt x="1060" y="49"/>
                      <a:pt x="988" y="1"/>
                      <a:pt x="9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8" name="Google Shape;6708;p17"/>
              <p:cNvSpPr/>
              <p:nvPr/>
            </p:nvSpPr>
            <p:spPr>
              <a:xfrm>
                <a:off x="-2461871" y="2262455"/>
                <a:ext cx="5704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907" extrusionOk="0">
                    <a:moveTo>
                      <a:pt x="549" y="1"/>
                    </a:moveTo>
                    <a:cubicBezTo>
                      <a:pt x="465" y="1"/>
                      <a:pt x="382" y="49"/>
                      <a:pt x="382" y="108"/>
                    </a:cubicBezTo>
                    <a:lnTo>
                      <a:pt x="13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9" y="7907"/>
                      <a:pt x="382" y="7847"/>
                      <a:pt x="382" y="7764"/>
                    </a:cubicBezTo>
                    <a:lnTo>
                      <a:pt x="703" y="108"/>
                    </a:lnTo>
                    <a:cubicBezTo>
                      <a:pt x="703" y="49"/>
                      <a:pt x="632" y="1"/>
                      <a:pt x="5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9" name="Google Shape;6709;p17"/>
              <p:cNvSpPr/>
              <p:nvPr/>
            </p:nvSpPr>
            <p:spPr>
              <a:xfrm>
                <a:off x="-2274692" y="2262455"/>
                <a:ext cx="30953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907" extrusionOk="0">
                    <a:moveTo>
                      <a:pt x="191" y="1"/>
                    </a:moveTo>
                    <a:cubicBezTo>
                      <a:pt x="108" y="1"/>
                      <a:pt x="37" y="49"/>
                      <a:pt x="37" y="108"/>
                    </a:cubicBezTo>
                    <a:lnTo>
                      <a:pt x="1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8" y="7907"/>
                      <a:pt x="382" y="7847"/>
                      <a:pt x="382" y="7764"/>
                    </a:cubicBezTo>
                    <a:lnTo>
                      <a:pt x="358" y="108"/>
                    </a:lnTo>
                    <a:cubicBezTo>
                      <a:pt x="358" y="49"/>
                      <a:pt x="287" y="1"/>
                      <a:pt x="19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0" name="Google Shape;6710;p17"/>
              <p:cNvSpPr/>
              <p:nvPr/>
            </p:nvSpPr>
            <p:spPr>
              <a:xfrm>
                <a:off x="-2113523" y="2262455"/>
                <a:ext cx="559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691" h="7907" extrusionOk="0">
                    <a:moveTo>
                      <a:pt x="167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322" y="7764"/>
                    </a:lnTo>
                    <a:cubicBezTo>
                      <a:pt x="322" y="7847"/>
                      <a:pt x="405" y="7907"/>
                      <a:pt x="512" y="7907"/>
                    </a:cubicBezTo>
                    <a:cubicBezTo>
                      <a:pt x="619" y="7907"/>
                      <a:pt x="691" y="7847"/>
                      <a:pt x="691" y="7764"/>
                    </a:cubicBezTo>
                    <a:lnTo>
                      <a:pt x="322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1" name="Google Shape;6711;p17"/>
              <p:cNvSpPr/>
              <p:nvPr/>
            </p:nvSpPr>
            <p:spPr>
              <a:xfrm>
                <a:off x="-1954380" y="2262455"/>
                <a:ext cx="8402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907" extrusionOk="0">
                    <a:moveTo>
                      <a:pt x="155" y="1"/>
                    </a:moveTo>
                    <a:cubicBezTo>
                      <a:pt x="72" y="1"/>
                      <a:pt x="1" y="49"/>
                      <a:pt x="1" y="108"/>
                    </a:cubicBezTo>
                    <a:lnTo>
                      <a:pt x="656" y="7764"/>
                    </a:lnTo>
                    <a:cubicBezTo>
                      <a:pt x="667" y="7847"/>
                      <a:pt x="751" y="7907"/>
                      <a:pt x="858" y="7907"/>
                    </a:cubicBezTo>
                    <a:cubicBezTo>
                      <a:pt x="965" y="7907"/>
                      <a:pt x="1037" y="7847"/>
                      <a:pt x="1037" y="7764"/>
                    </a:cubicBezTo>
                    <a:lnTo>
                      <a:pt x="322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2" name="Google Shape;6712;p17"/>
              <p:cNvSpPr/>
              <p:nvPr/>
            </p:nvSpPr>
            <p:spPr>
              <a:xfrm>
                <a:off x="-1796129" y="2262455"/>
                <a:ext cx="11295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012" y="7764"/>
                    </a:lnTo>
                    <a:cubicBezTo>
                      <a:pt x="1012" y="7847"/>
                      <a:pt x="1108" y="7907"/>
                      <a:pt x="1215" y="7907"/>
                    </a:cubicBezTo>
                    <a:cubicBezTo>
                      <a:pt x="1322" y="7907"/>
                      <a:pt x="1393" y="7847"/>
                      <a:pt x="1381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3" name="Google Shape;6713;p17"/>
              <p:cNvSpPr/>
              <p:nvPr/>
            </p:nvSpPr>
            <p:spPr>
              <a:xfrm>
                <a:off x="-1636986" y="2262455"/>
                <a:ext cx="1409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7907" extrusionOk="0">
                    <a:moveTo>
                      <a:pt x="156" y="1"/>
                    </a:moveTo>
                    <a:cubicBezTo>
                      <a:pt x="60" y="1"/>
                      <a:pt x="1" y="49"/>
                      <a:pt x="13" y="108"/>
                    </a:cubicBezTo>
                    <a:lnTo>
                      <a:pt x="1346" y="7764"/>
                    </a:lnTo>
                    <a:cubicBezTo>
                      <a:pt x="1358" y="7847"/>
                      <a:pt x="1453" y="7907"/>
                      <a:pt x="1561" y="7907"/>
                    </a:cubicBezTo>
                    <a:cubicBezTo>
                      <a:pt x="1668" y="7907"/>
                      <a:pt x="1739" y="7847"/>
                      <a:pt x="1727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4" name="Google Shape;6714;p17"/>
              <p:cNvSpPr/>
              <p:nvPr/>
            </p:nvSpPr>
            <p:spPr>
              <a:xfrm>
                <a:off x="-1478734" y="2262455"/>
                <a:ext cx="169839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703" y="7764"/>
                    </a:lnTo>
                    <a:cubicBezTo>
                      <a:pt x="1715" y="7847"/>
                      <a:pt x="1810" y="7907"/>
                      <a:pt x="1917" y="7907"/>
                    </a:cubicBezTo>
                    <a:cubicBezTo>
                      <a:pt x="2025" y="7907"/>
                      <a:pt x="2096" y="7847"/>
                      <a:pt x="2072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5" name="Google Shape;6715;p17"/>
              <p:cNvSpPr/>
              <p:nvPr/>
            </p:nvSpPr>
            <p:spPr>
              <a:xfrm>
                <a:off x="-1319591" y="2262455"/>
                <a:ext cx="19787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442" h="7907" extrusionOk="0">
                    <a:moveTo>
                      <a:pt x="144" y="1"/>
                    </a:moveTo>
                    <a:cubicBezTo>
                      <a:pt x="61" y="1"/>
                      <a:pt x="1" y="49"/>
                      <a:pt x="13" y="108"/>
                    </a:cubicBezTo>
                    <a:lnTo>
                      <a:pt x="2037" y="7764"/>
                    </a:lnTo>
                    <a:cubicBezTo>
                      <a:pt x="2061" y="7847"/>
                      <a:pt x="2156" y="7907"/>
                      <a:pt x="2263" y="7907"/>
                    </a:cubicBezTo>
                    <a:cubicBezTo>
                      <a:pt x="2370" y="7907"/>
                      <a:pt x="2442" y="7847"/>
                      <a:pt x="2418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6" name="Google Shape;6716;p17"/>
              <p:cNvSpPr/>
              <p:nvPr/>
            </p:nvSpPr>
            <p:spPr>
              <a:xfrm>
                <a:off x="-1161340" y="2262455"/>
                <a:ext cx="225831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7907" extrusionOk="0">
                    <a:moveTo>
                      <a:pt x="155" y="1"/>
                    </a:moveTo>
                    <a:cubicBezTo>
                      <a:pt x="60" y="1"/>
                      <a:pt x="1" y="49"/>
                      <a:pt x="24" y="108"/>
                    </a:cubicBezTo>
                    <a:lnTo>
                      <a:pt x="2394" y="7764"/>
                    </a:lnTo>
                    <a:cubicBezTo>
                      <a:pt x="2418" y="7847"/>
                      <a:pt x="2513" y="7907"/>
                      <a:pt x="2620" y="7907"/>
                    </a:cubicBezTo>
                    <a:cubicBezTo>
                      <a:pt x="2727" y="7907"/>
                      <a:pt x="2787" y="7847"/>
                      <a:pt x="2763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7" name="Google Shape;6717;p17"/>
              <p:cNvSpPr/>
              <p:nvPr/>
            </p:nvSpPr>
            <p:spPr>
              <a:xfrm>
                <a:off x="-1002116" y="2262455"/>
                <a:ext cx="25378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7907" extrusionOk="0">
                    <a:moveTo>
                      <a:pt x="143" y="1"/>
                    </a:moveTo>
                    <a:cubicBezTo>
                      <a:pt x="60" y="1"/>
                      <a:pt x="0" y="49"/>
                      <a:pt x="24" y="108"/>
                    </a:cubicBezTo>
                    <a:lnTo>
                      <a:pt x="2727" y="7764"/>
                    </a:lnTo>
                    <a:cubicBezTo>
                      <a:pt x="2762" y="7847"/>
                      <a:pt x="2858" y="7907"/>
                      <a:pt x="2965" y="7907"/>
                    </a:cubicBezTo>
                    <a:cubicBezTo>
                      <a:pt x="3072" y="7907"/>
                      <a:pt x="3131" y="7847"/>
                      <a:pt x="3108" y="7764"/>
                    </a:cubicBezTo>
                    <a:lnTo>
                      <a:pt x="334" y="108"/>
                    </a:lnTo>
                    <a:cubicBezTo>
                      <a:pt x="322" y="49"/>
                      <a:pt x="238" y="1"/>
                      <a:pt x="1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8" name="Google Shape;6718;p17"/>
              <p:cNvSpPr/>
              <p:nvPr/>
            </p:nvSpPr>
            <p:spPr>
              <a:xfrm>
                <a:off x="-3893509" y="1832186"/>
                <a:ext cx="3274422" cy="65715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811" extrusionOk="0">
                    <a:moveTo>
                      <a:pt x="0" y="1"/>
                    </a:moveTo>
                    <a:lnTo>
                      <a:pt x="0" y="810"/>
                    </a:lnTo>
                    <a:lnTo>
                      <a:pt x="40410" y="810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9" name="Google Shape;6719;p17"/>
              <p:cNvSpPr/>
              <p:nvPr/>
            </p:nvSpPr>
            <p:spPr>
              <a:xfrm>
                <a:off x="-3893509" y="1999108"/>
                <a:ext cx="3274422" cy="36707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453" extrusionOk="0">
                    <a:moveTo>
                      <a:pt x="0" y="1"/>
                    </a:moveTo>
                    <a:lnTo>
                      <a:pt x="0" y="453"/>
                    </a:lnTo>
                    <a:lnTo>
                      <a:pt x="40410" y="453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0" name="Google Shape;6720;p17"/>
              <p:cNvSpPr/>
              <p:nvPr/>
            </p:nvSpPr>
            <p:spPr>
              <a:xfrm>
                <a:off x="-3719862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1" name="Google Shape;6721;p17"/>
              <p:cNvSpPr/>
              <p:nvPr/>
            </p:nvSpPr>
            <p:spPr>
              <a:xfrm>
                <a:off x="-3526930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2" name="Google Shape;6722;p17"/>
              <p:cNvSpPr/>
              <p:nvPr/>
            </p:nvSpPr>
            <p:spPr>
              <a:xfrm>
                <a:off x="-3333997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3" name="Google Shape;6723;p17"/>
              <p:cNvSpPr/>
              <p:nvPr/>
            </p:nvSpPr>
            <p:spPr>
              <a:xfrm>
                <a:off x="-3141065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4" name="Google Shape;6724;p17"/>
              <p:cNvSpPr/>
              <p:nvPr/>
            </p:nvSpPr>
            <p:spPr>
              <a:xfrm>
                <a:off x="-2948051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5" name="Google Shape;6725;p17"/>
              <p:cNvSpPr/>
              <p:nvPr/>
            </p:nvSpPr>
            <p:spPr>
              <a:xfrm>
                <a:off x="-2755119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6" name="Google Shape;6726;p17"/>
              <p:cNvSpPr/>
              <p:nvPr/>
            </p:nvSpPr>
            <p:spPr>
              <a:xfrm>
                <a:off x="-2562186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7" name="Google Shape;6727;p17"/>
              <p:cNvSpPr/>
              <p:nvPr/>
            </p:nvSpPr>
            <p:spPr>
              <a:xfrm>
                <a:off x="-2369254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8" name="Google Shape;6728;p17"/>
              <p:cNvSpPr/>
              <p:nvPr/>
            </p:nvSpPr>
            <p:spPr>
              <a:xfrm>
                <a:off x="-2176240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9" name="Google Shape;6729;p17"/>
              <p:cNvSpPr/>
              <p:nvPr/>
            </p:nvSpPr>
            <p:spPr>
              <a:xfrm>
                <a:off x="-1983308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0" name="Google Shape;6730;p17"/>
              <p:cNvSpPr/>
              <p:nvPr/>
            </p:nvSpPr>
            <p:spPr>
              <a:xfrm>
                <a:off x="-1790376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1" name="Google Shape;6731;p17"/>
              <p:cNvSpPr/>
              <p:nvPr/>
            </p:nvSpPr>
            <p:spPr>
              <a:xfrm>
                <a:off x="-1597443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2" name="Google Shape;6732;p17"/>
              <p:cNvSpPr/>
              <p:nvPr/>
            </p:nvSpPr>
            <p:spPr>
              <a:xfrm>
                <a:off x="-1404430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3" name="Google Shape;6733;p17"/>
              <p:cNvSpPr/>
              <p:nvPr/>
            </p:nvSpPr>
            <p:spPr>
              <a:xfrm>
                <a:off x="-1211497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4" name="Google Shape;6734;p17"/>
              <p:cNvSpPr/>
              <p:nvPr/>
            </p:nvSpPr>
            <p:spPr>
              <a:xfrm>
                <a:off x="-1018565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5" name="Google Shape;6735;p17"/>
              <p:cNvSpPr/>
              <p:nvPr/>
            </p:nvSpPr>
            <p:spPr>
              <a:xfrm>
                <a:off x="-3493101" y="4267299"/>
                <a:ext cx="1798458" cy="599134"/>
              </a:xfrm>
              <a:custGeom>
                <a:avLst/>
                <a:gdLst/>
                <a:ahLst/>
                <a:cxnLst/>
                <a:rect l="l" t="t" r="r" b="b"/>
                <a:pathLst>
                  <a:path w="25826" h="7740" extrusionOk="0">
                    <a:moveTo>
                      <a:pt x="1" y="1"/>
                    </a:moveTo>
                    <a:lnTo>
                      <a:pt x="1" y="7740"/>
                    </a:lnTo>
                    <a:lnTo>
                      <a:pt x="25826" y="7740"/>
                    </a:lnTo>
                    <a:lnTo>
                      <a:pt x="258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6" name="Google Shape;6736;p17"/>
              <p:cNvSpPr/>
              <p:nvPr/>
            </p:nvSpPr>
            <p:spPr>
              <a:xfrm>
                <a:off x="-1732439" y="2891491"/>
                <a:ext cx="538363" cy="1285136"/>
              </a:xfrm>
              <a:custGeom>
                <a:avLst/>
                <a:gdLst/>
                <a:ahLst/>
                <a:cxnLst/>
                <a:rect l="l" t="t" r="r" b="b"/>
                <a:pathLst>
                  <a:path w="6644" h="15860" extrusionOk="0">
                    <a:moveTo>
                      <a:pt x="0" y="1"/>
                    </a:moveTo>
                    <a:lnTo>
                      <a:pt x="0" y="15860"/>
                    </a:lnTo>
                    <a:lnTo>
                      <a:pt x="6644" y="15860"/>
                    </a:lnTo>
                    <a:lnTo>
                      <a:pt x="664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7" name="Google Shape;6737;p17"/>
              <p:cNvSpPr/>
              <p:nvPr/>
            </p:nvSpPr>
            <p:spPr>
              <a:xfrm>
                <a:off x="-1580994" y="3039128"/>
                <a:ext cx="252814" cy="243171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3001" extrusionOk="0">
                    <a:moveTo>
                      <a:pt x="2334" y="381"/>
                    </a:moveTo>
                    <a:lnTo>
                      <a:pt x="2001" y="620"/>
                    </a:lnTo>
                    <a:cubicBezTo>
                      <a:pt x="2298" y="870"/>
                      <a:pt x="2596" y="1298"/>
                      <a:pt x="2679" y="1751"/>
                    </a:cubicBezTo>
                    <a:lnTo>
                      <a:pt x="3120" y="1584"/>
                    </a:lnTo>
                    <a:cubicBezTo>
                      <a:pt x="3048" y="1155"/>
                      <a:pt x="2691" y="643"/>
                      <a:pt x="2334" y="381"/>
                    </a:cubicBezTo>
                    <a:close/>
                    <a:moveTo>
                      <a:pt x="798" y="0"/>
                    </a:moveTo>
                    <a:cubicBezTo>
                      <a:pt x="762" y="286"/>
                      <a:pt x="715" y="572"/>
                      <a:pt x="679" y="822"/>
                    </a:cubicBezTo>
                    <a:lnTo>
                      <a:pt x="36" y="905"/>
                    </a:lnTo>
                    <a:lnTo>
                      <a:pt x="72" y="1322"/>
                    </a:lnTo>
                    <a:cubicBezTo>
                      <a:pt x="227" y="1298"/>
                      <a:pt x="477" y="1262"/>
                      <a:pt x="596" y="1239"/>
                    </a:cubicBezTo>
                    <a:lnTo>
                      <a:pt x="596" y="1239"/>
                    </a:lnTo>
                    <a:cubicBezTo>
                      <a:pt x="465" y="1810"/>
                      <a:pt x="286" y="2286"/>
                      <a:pt x="0" y="2786"/>
                    </a:cubicBezTo>
                    <a:lnTo>
                      <a:pt x="405" y="2989"/>
                    </a:lnTo>
                    <a:cubicBezTo>
                      <a:pt x="691" y="2429"/>
                      <a:pt x="881" y="1822"/>
                      <a:pt x="1036" y="1191"/>
                    </a:cubicBezTo>
                    <a:cubicBezTo>
                      <a:pt x="1167" y="1179"/>
                      <a:pt x="1286" y="1167"/>
                      <a:pt x="1370" y="1167"/>
                    </a:cubicBezTo>
                    <a:cubicBezTo>
                      <a:pt x="1608" y="1167"/>
                      <a:pt x="1715" y="1346"/>
                      <a:pt x="1715" y="1679"/>
                    </a:cubicBezTo>
                    <a:cubicBezTo>
                      <a:pt x="1715" y="1810"/>
                      <a:pt x="1691" y="2096"/>
                      <a:pt x="1643" y="2251"/>
                    </a:cubicBezTo>
                    <a:cubicBezTo>
                      <a:pt x="1584" y="2441"/>
                      <a:pt x="1524" y="2560"/>
                      <a:pt x="1382" y="2560"/>
                    </a:cubicBezTo>
                    <a:cubicBezTo>
                      <a:pt x="1286" y="2560"/>
                      <a:pt x="1155" y="2513"/>
                      <a:pt x="917" y="2346"/>
                    </a:cubicBezTo>
                    <a:cubicBezTo>
                      <a:pt x="881" y="2477"/>
                      <a:pt x="822" y="2620"/>
                      <a:pt x="774" y="2727"/>
                    </a:cubicBezTo>
                    <a:cubicBezTo>
                      <a:pt x="1048" y="2941"/>
                      <a:pt x="1251" y="3001"/>
                      <a:pt x="1393" y="3001"/>
                    </a:cubicBezTo>
                    <a:cubicBezTo>
                      <a:pt x="1917" y="3001"/>
                      <a:pt x="2132" y="2465"/>
                      <a:pt x="2144" y="1703"/>
                    </a:cubicBezTo>
                    <a:cubicBezTo>
                      <a:pt x="2144" y="1167"/>
                      <a:pt x="1965" y="774"/>
                      <a:pt x="1405" y="774"/>
                    </a:cubicBezTo>
                    <a:cubicBezTo>
                      <a:pt x="1334" y="774"/>
                      <a:pt x="1203" y="786"/>
                      <a:pt x="1120" y="798"/>
                    </a:cubicBezTo>
                    <a:cubicBezTo>
                      <a:pt x="1155" y="596"/>
                      <a:pt x="1203" y="298"/>
                      <a:pt x="1239" y="131"/>
                    </a:cubicBezTo>
                    <a:cubicBezTo>
                      <a:pt x="1298" y="119"/>
                      <a:pt x="1346" y="108"/>
                      <a:pt x="1358" y="60"/>
                    </a:cubicBezTo>
                    <a:lnTo>
                      <a:pt x="79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8" name="Google Shape;6738;p17"/>
              <p:cNvSpPr/>
              <p:nvPr/>
            </p:nvSpPr>
            <p:spPr>
              <a:xfrm>
                <a:off x="-1580994" y="3369082"/>
                <a:ext cx="223886" cy="248033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3061" extrusionOk="0">
                    <a:moveTo>
                      <a:pt x="1012" y="0"/>
                    </a:moveTo>
                    <a:cubicBezTo>
                      <a:pt x="1036" y="155"/>
                      <a:pt x="1060" y="346"/>
                      <a:pt x="1084" y="489"/>
                    </a:cubicBezTo>
                    <a:lnTo>
                      <a:pt x="215" y="489"/>
                    </a:lnTo>
                    <a:lnTo>
                      <a:pt x="215" y="846"/>
                    </a:lnTo>
                    <a:cubicBezTo>
                      <a:pt x="381" y="858"/>
                      <a:pt x="572" y="858"/>
                      <a:pt x="762" y="858"/>
                    </a:cubicBezTo>
                    <a:cubicBezTo>
                      <a:pt x="893" y="858"/>
                      <a:pt x="1036" y="846"/>
                      <a:pt x="1155" y="846"/>
                    </a:cubicBezTo>
                    <a:cubicBezTo>
                      <a:pt x="1179" y="953"/>
                      <a:pt x="1227" y="1096"/>
                      <a:pt x="1251" y="1167"/>
                    </a:cubicBezTo>
                    <a:cubicBezTo>
                      <a:pt x="989" y="1191"/>
                      <a:pt x="727" y="1191"/>
                      <a:pt x="453" y="1191"/>
                    </a:cubicBezTo>
                    <a:cubicBezTo>
                      <a:pt x="298" y="1191"/>
                      <a:pt x="143" y="1191"/>
                      <a:pt x="0" y="1179"/>
                    </a:cubicBezTo>
                    <a:lnTo>
                      <a:pt x="0" y="1179"/>
                    </a:lnTo>
                    <a:lnTo>
                      <a:pt x="12" y="1548"/>
                    </a:lnTo>
                    <a:lnTo>
                      <a:pt x="631" y="1548"/>
                    </a:lnTo>
                    <a:cubicBezTo>
                      <a:pt x="846" y="1548"/>
                      <a:pt x="1120" y="1548"/>
                      <a:pt x="1370" y="1524"/>
                    </a:cubicBezTo>
                    <a:cubicBezTo>
                      <a:pt x="1429" y="1632"/>
                      <a:pt x="1512" y="1739"/>
                      <a:pt x="1560" y="1798"/>
                    </a:cubicBezTo>
                    <a:cubicBezTo>
                      <a:pt x="1512" y="1786"/>
                      <a:pt x="1465" y="1786"/>
                      <a:pt x="1405" y="1786"/>
                    </a:cubicBezTo>
                    <a:cubicBezTo>
                      <a:pt x="1358" y="1786"/>
                      <a:pt x="1298" y="1786"/>
                      <a:pt x="1251" y="1798"/>
                    </a:cubicBezTo>
                    <a:lnTo>
                      <a:pt x="1358" y="2108"/>
                    </a:lnTo>
                    <a:cubicBezTo>
                      <a:pt x="1417" y="2096"/>
                      <a:pt x="1477" y="2096"/>
                      <a:pt x="1548" y="2096"/>
                    </a:cubicBezTo>
                    <a:cubicBezTo>
                      <a:pt x="1810" y="2096"/>
                      <a:pt x="1893" y="2143"/>
                      <a:pt x="2072" y="2239"/>
                    </a:cubicBezTo>
                    <a:lnTo>
                      <a:pt x="2322" y="1905"/>
                    </a:lnTo>
                    <a:cubicBezTo>
                      <a:pt x="2108" y="1822"/>
                      <a:pt x="1917" y="1643"/>
                      <a:pt x="1810" y="1477"/>
                    </a:cubicBezTo>
                    <a:cubicBezTo>
                      <a:pt x="2167" y="1441"/>
                      <a:pt x="2525" y="1381"/>
                      <a:pt x="2763" y="1298"/>
                    </a:cubicBezTo>
                    <a:lnTo>
                      <a:pt x="2691" y="917"/>
                    </a:lnTo>
                    <a:cubicBezTo>
                      <a:pt x="2405" y="1024"/>
                      <a:pt x="2036" y="1096"/>
                      <a:pt x="1667" y="1143"/>
                    </a:cubicBezTo>
                    <a:cubicBezTo>
                      <a:pt x="1643" y="1060"/>
                      <a:pt x="1608" y="929"/>
                      <a:pt x="1584" y="810"/>
                    </a:cubicBezTo>
                    <a:cubicBezTo>
                      <a:pt x="1882" y="774"/>
                      <a:pt x="2191" y="739"/>
                      <a:pt x="2453" y="643"/>
                    </a:cubicBezTo>
                    <a:lnTo>
                      <a:pt x="2370" y="286"/>
                    </a:lnTo>
                    <a:cubicBezTo>
                      <a:pt x="2144" y="358"/>
                      <a:pt x="1786" y="429"/>
                      <a:pt x="1512" y="453"/>
                    </a:cubicBezTo>
                    <a:cubicBezTo>
                      <a:pt x="1489" y="334"/>
                      <a:pt x="1477" y="203"/>
                      <a:pt x="1465" y="84"/>
                    </a:cubicBezTo>
                    <a:cubicBezTo>
                      <a:pt x="1524" y="84"/>
                      <a:pt x="1560" y="48"/>
                      <a:pt x="1560" y="0"/>
                    </a:cubicBezTo>
                    <a:close/>
                    <a:moveTo>
                      <a:pt x="715" y="1905"/>
                    </a:moveTo>
                    <a:cubicBezTo>
                      <a:pt x="524" y="2024"/>
                      <a:pt x="346" y="2239"/>
                      <a:pt x="346" y="2453"/>
                    </a:cubicBezTo>
                    <a:cubicBezTo>
                      <a:pt x="346" y="2846"/>
                      <a:pt x="750" y="3048"/>
                      <a:pt x="1346" y="3048"/>
                    </a:cubicBezTo>
                    <a:cubicBezTo>
                      <a:pt x="1441" y="3048"/>
                      <a:pt x="1536" y="3060"/>
                      <a:pt x="1608" y="3060"/>
                    </a:cubicBezTo>
                    <a:cubicBezTo>
                      <a:pt x="1846" y="3060"/>
                      <a:pt x="2024" y="3048"/>
                      <a:pt x="2155" y="3036"/>
                    </a:cubicBezTo>
                    <a:lnTo>
                      <a:pt x="2179" y="2644"/>
                    </a:lnTo>
                    <a:lnTo>
                      <a:pt x="2179" y="2644"/>
                    </a:lnTo>
                    <a:cubicBezTo>
                      <a:pt x="1977" y="2667"/>
                      <a:pt x="1655" y="2679"/>
                      <a:pt x="1417" y="2679"/>
                    </a:cubicBezTo>
                    <a:cubicBezTo>
                      <a:pt x="1179" y="2679"/>
                      <a:pt x="786" y="2667"/>
                      <a:pt x="786" y="2429"/>
                    </a:cubicBezTo>
                    <a:cubicBezTo>
                      <a:pt x="786" y="2346"/>
                      <a:pt x="858" y="2239"/>
                      <a:pt x="1001" y="2167"/>
                    </a:cubicBezTo>
                    <a:lnTo>
                      <a:pt x="715" y="190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9" name="Google Shape;6739;p17"/>
              <p:cNvSpPr/>
              <p:nvPr/>
            </p:nvSpPr>
            <p:spPr>
              <a:xfrm>
                <a:off x="-1590637" y="3697091"/>
                <a:ext cx="267318" cy="262456"/>
              </a:xfrm>
              <a:custGeom>
                <a:avLst/>
                <a:gdLst/>
                <a:ahLst/>
                <a:cxnLst/>
                <a:rect l="l" t="t" r="r" b="b"/>
                <a:pathLst>
                  <a:path w="3299" h="3239" extrusionOk="0">
                    <a:moveTo>
                      <a:pt x="584" y="167"/>
                    </a:moveTo>
                    <a:lnTo>
                      <a:pt x="298" y="429"/>
                    </a:lnTo>
                    <a:cubicBezTo>
                      <a:pt x="536" y="596"/>
                      <a:pt x="869" y="846"/>
                      <a:pt x="1012" y="1013"/>
                    </a:cubicBezTo>
                    <a:lnTo>
                      <a:pt x="1322" y="703"/>
                    </a:lnTo>
                    <a:cubicBezTo>
                      <a:pt x="1155" y="536"/>
                      <a:pt x="834" y="310"/>
                      <a:pt x="584" y="167"/>
                    </a:cubicBezTo>
                    <a:close/>
                    <a:moveTo>
                      <a:pt x="1072" y="1155"/>
                    </a:moveTo>
                    <a:lnTo>
                      <a:pt x="1000" y="1167"/>
                    </a:lnTo>
                    <a:lnTo>
                      <a:pt x="119" y="1167"/>
                    </a:lnTo>
                    <a:lnTo>
                      <a:pt x="119" y="1572"/>
                    </a:lnTo>
                    <a:lnTo>
                      <a:pt x="810" y="1572"/>
                    </a:lnTo>
                    <a:cubicBezTo>
                      <a:pt x="655" y="2072"/>
                      <a:pt x="369" y="2441"/>
                      <a:pt x="0" y="2667"/>
                    </a:cubicBezTo>
                    <a:cubicBezTo>
                      <a:pt x="96" y="2727"/>
                      <a:pt x="262" y="2894"/>
                      <a:pt x="322" y="2989"/>
                    </a:cubicBezTo>
                    <a:cubicBezTo>
                      <a:pt x="786" y="2679"/>
                      <a:pt x="1143" y="2096"/>
                      <a:pt x="1310" y="1346"/>
                    </a:cubicBezTo>
                    <a:cubicBezTo>
                      <a:pt x="1334" y="1334"/>
                      <a:pt x="1346" y="1310"/>
                      <a:pt x="1358" y="1286"/>
                    </a:cubicBezTo>
                    <a:lnTo>
                      <a:pt x="1072" y="1155"/>
                    </a:lnTo>
                    <a:close/>
                    <a:moveTo>
                      <a:pt x="1453" y="0"/>
                    </a:moveTo>
                    <a:lnTo>
                      <a:pt x="1453" y="2715"/>
                    </a:lnTo>
                    <a:cubicBezTo>
                      <a:pt x="1453" y="2798"/>
                      <a:pt x="1441" y="2798"/>
                      <a:pt x="1239" y="2798"/>
                    </a:cubicBezTo>
                    <a:cubicBezTo>
                      <a:pt x="1143" y="2798"/>
                      <a:pt x="1012" y="2798"/>
                      <a:pt x="881" y="2787"/>
                    </a:cubicBezTo>
                    <a:lnTo>
                      <a:pt x="881" y="2787"/>
                    </a:lnTo>
                    <a:cubicBezTo>
                      <a:pt x="941" y="2918"/>
                      <a:pt x="1000" y="3120"/>
                      <a:pt x="1024" y="3239"/>
                    </a:cubicBezTo>
                    <a:cubicBezTo>
                      <a:pt x="1751" y="3239"/>
                      <a:pt x="1882" y="3144"/>
                      <a:pt x="1882" y="2715"/>
                    </a:cubicBezTo>
                    <a:lnTo>
                      <a:pt x="1882" y="1608"/>
                    </a:lnTo>
                    <a:cubicBezTo>
                      <a:pt x="2143" y="2191"/>
                      <a:pt x="2501" y="2679"/>
                      <a:pt x="2989" y="2977"/>
                    </a:cubicBezTo>
                    <a:cubicBezTo>
                      <a:pt x="3060" y="2858"/>
                      <a:pt x="3203" y="2691"/>
                      <a:pt x="3298" y="2608"/>
                    </a:cubicBezTo>
                    <a:cubicBezTo>
                      <a:pt x="2882" y="2394"/>
                      <a:pt x="2548" y="2025"/>
                      <a:pt x="2298" y="1596"/>
                    </a:cubicBezTo>
                    <a:cubicBezTo>
                      <a:pt x="2572" y="1382"/>
                      <a:pt x="2917" y="1084"/>
                      <a:pt x="3120" y="870"/>
                    </a:cubicBezTo>
                    <a:lnTo>
                      <a:pt x="3155" y="870"/>
                    </a:lnTo>
                    <a:cubicBezTo>
                      <a:pt x="3191" y="870"/>
                      <a:pt x="3215" y="858"/>
                      <a:pt x="3227" y="846"/>
                    </a:cubicBezTo>
                    <a:lnTo>
                      <a:pt x="2810" y="512"/>
                    </a:lnTo>
                    <a:cubicBezTo>
                      <a:pt x="2632" y="751"/>
                      <a:pt x="2358" y="1024"/>
                      <a:pt x="2120" y="1239"/>
                    </a:cubicBezTo>
                    <a:cubicBezTo>
                      <a:pt x="2024" y="1036"/>
                      <a:pt x="1953" y="822"/>
                      <a:pt x="1882" y="608"/>
                    </a:cubicBezTo>
                    <a:lnTo>
                      <a:pt x="1882" y="96"/>
                    </a:lnTo>
                    <a:cubicBezTo>
                      <a:pt x="1953" y="84"/>
                      <a:pt x="1977" y="60"/>
                      <a:pt x="1977" y="24"/>
                    </a:cubicBezTo>
                    <a:lnTo>
                      <a:pt x="145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0" name="Google Shape;6740;p17"/>
              <p:cNvSpPr/>
              <p:nvPr/>
            </p:nvSpPr>
            <p:spPr>
              <a:xfrm>
                <a:off x="-1691924" y="2927225"/>
                <a:ext cx="464140" cy="1200216"/>
              </a:xfrm>
              <a:custGeom>
                <a:avLst/>
                <a:gdLst/>
                <a:ahLst/>
                <a:cxnLst/>
                <a:rect l="l" t="t" r="r" b="b"/>
                <a:pathLst>
                  <a:path w="5728" h="14812" extrusionOk="0">
                    <a:moveTo>
                      <a:pt x="5584" y="155"/>
                    </a:moveTo>
                    <a:lnTo>
                      <a:pt x="5584" y="14669"/>
                    </a:lnTo>
                    <a:lnTo>
                      <a:pt x="155" y="14669"/>
                    </a:lnTo>
                    <a:lnTo>
                      <a:pt x="155" y="155"/>
                    </a:lnTo>
                    <a:close/>
                    <a:moveTo>
                      <a:pt x="0" y="0"/>
                    </a:moveTo>
                    <a:lnTo>
                      <a:pt x="0" y="14812"/>
                    </a:lnTo>
                    <a:lnTo>
                      <a:pt x="5727" y="14812"/>
                    </a:lnTo>
                    <a:lnTo>
                      <a:pt x="57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1" name="Google Shape;6741;p17"/>
              <p:cNvSpPr/>
              <p:nvPr/>
            </p:nvSpPr>
            <p:spPr>
              <a:xfrm>
                <a:off x="-3489332" y="4365670"/>
                <a:ext cx="832664" cy="81"/>
              </a:xfrm>
              <a:custGeom>
                <a:avLst/>
                <a:gdLst/>
                <a:ahLst/>
                <a:cxnLst/>
                <a:rect l="l" t="t" r="r" b="b"/>
                <a:pathLst>
                  <a:path w="10276" h="1" extrusionOk="0">
                    <a:moveTo>
                      <a:pt x="10276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2" name="Google Shape;6742;p17"/>
              <p:cNvSpPr/>
              <p:nvPr/>
            </p:nvSpPr>
            <p:spPr>
              <a:xfrm>
                <a:off x="-623949" y="2888655"/>
                <a:ext cx="21311" cy="135166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6681" extrusionOk="0">
                    <a:moveTo>
                      <a:pt x="0" y="0"/>
                    </a:moveTo>
                    <a:lnTo>
                      <a:pt x="0" y="16681"/>
                    </a:lnTo>
                    <a:lnTo>
                      <a:pt x="262" y="16681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3" name="Google Shape;6743;p17"/>
              <p:cNvSpPr/>
              <p:nvPr/>
            </p:nvSpPr>
            <p:spPr>
              <a:xfrm>
                <a:off x="-744521" y="3131745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0"/>
                    </a:moveTo>
                    <a:cubicBezTo>
                      <a:pt x="405" y="215"/>
                      <a:pt x="0" y="762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2"/>
                      <a:pt x="2619" y="215"/>
                      <a:pt x="20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4" name="Google Shape;6744;p17"/>
              <p:cNvSpPr/>
              <p:nvPr/>
            </p:nvSpPr>
            <p:spPr>
              <a:xfrm>
                <a:off x="-672162" y="3121130"/>
                <a:ext cx="96507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5" name="Google Shape;6745;p17"/>
              <p:cNvSpPr/>
              <p:nvPr/>
            </p:nvSpPr>
            <p:spPr>
              <a:xfrm>
                <a:off x="-687638" y="3347852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6" name="Google Shape;6746;p17"/>
              <p:cNvSpPr/>
              <p:nvPr/>
            </p:nvSpPr>
            <p:spPr>
              <a:xfrm>
                <a:off x="-744521" y="3398009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7" name="Google Shape;6747;p17"/>
              <p:cNvSpPr/>
              <p:nvPr/>
            </p:nvSpPr>
            <p:spPr>
              <a:xfrm>
                <a:off x="-672162" y="3388367"/>
                <a:ext cx="96507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0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8" name="Google Shape;6748;p17"/>
              <p:cNvSpPr/>
              <p:nvPr/>
            </p:nvSpPr>
            <p:spPr>
              <a:xfrm>
                <a:off x="-687638" y="3615089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9" name="Google Shape;6749;p17"/>
              <p:cNvSpPr/>
              <p:nvPr/>
            </p:nvSpPr>
            <p:spPr>
              <a:xfrm>
                <a:off x="-744521" y="3665246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0" name="Google Shape;6750;p17"/>
              <p:cNvSpPr/>
              <p:nvPr/>
            </p:nvSpPr>
            <p:spPr>
              <a:xfrm>
                <a:off x="-672162" y="3654631"/>
                <a:ext cx="96507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1" name="Google Shape;6751;p17"/>
              <p:cNvSpPr/>
              <p:nvPr/>
            </p:nvSpPr>
            <p:spPr>
              <a:xfrm>
                <a:off x="-687638" y="3881353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2" name="Google Shape;6752;p17"/>
              <p:cNvSpPr/>
              <p:nvPr/>
            </p:nvSpPr>
            <p:spPr>
              <a:xfrm>
                <a:off x="-744521" y="3931511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3" name="Google Shape;6753;p17"/>
              <p:cNvSpPr/>
              <p:nvPr/>
            </p:nvSpPr>
            <p:spPr>
              <a:xfrm>
                <a:off x="-672162" y="3921868"/>
                <a:ext cx="96507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1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4" name="Google Shape;6754;p17"/>
              <p:cNvSpPr/>
              <p:nvPr/>
            </p:nvSpPr>
            <p:spPr>
              <a:xfrm>
                <a:off x="-687638" y="4148590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5" name="Google Shape;6755;p17"/>
              <p:cNvSpPr/>
              <p:nvPr/>
            </p:nvSpPr>
            <p:spPr>
              <a:xfrm>
                <a:off x="-675079" y="3164562"/>
                <a:ext cx="122598" cy="130296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608" extrusionOk="0">
                    <a:moveTo>
                      <a:pt x="1384" y="593"/>
                    </a:moveTo>
                    <a:cubicBezTo>
                      <a:pt x="1199" y="593"/>
                      <a:pt x="989" y="627"/>
                      <a:pt x="834" y="679"/>
                    </a:cubicBezTo>
                    <a:lnTo>
                      <a:pt x="881" y="869"/>
                    </a:lnTo>
                    <a:cubicBezTo>
                      <a:pt x="1060" y="822"/>
                      <a:pt x="1274" y="798"/>
                      <a:pt x="1465" y="798"/>
                    </a:cubicBezTo>
                    <a:lnTo>
                      <a:pt x="1465" y="596"/>
                    </a:lnTo>
                    <a:cubicBezTo>
                      <a:pt x="1439" y="594"/>
                      <a:pt x="1412" y="593"/>
                      <a:pt x="1384" y="593"/>
                    </a:cubicBezTo>
                    <a:close/>
                    <a:moveTo>
                      <a:pt x="822" y="1012"/>
                    </a:moveTo>
                    <a:cubicBezTo>
                      <a:pt x="750" y="1096"/>
                      <a:pt x="715" y="1191"/>
                      <a:pt x="715" y="1274"/>
                    </a:cubicBezTo>
                    <a:cubicBezTo>
                      <a:pt x="703" y="1405"/>
                      <a:pt x="786" y="1512"/>
                      <a:pt x="941" y="1548"/>
                    </a:cubicBezTo>
                    <a:cubicBezTo>
                      <a:pt x="1036" y="1572"/>
                      <a:pt x="1191" y="1584"/>
                      <a:pt x="1322" y="1584"/>
                    </a:cubicBezTo>
                    <a:cubicBezTo>
                      <a:pt x="1393" y="1584"/>
                      <a:pt x="1453" y="1584"/>
                      <a:pt x="1501" y="1572"/>
                    </a:cubicBezTo>
                    <a:lnTo>
                      <a:pt x="1512" y="1358"/>
                    </a:lnTo>
                    <a:cubicBezTo>
                      <a:pt x="1441" y="1358"/>
                      <a:pt x="1370" y="1369"/>
                      <a:pt x="1298" y="1369"/>
                    </a:cubicBezTo>
                    <a:cubicBezTo>
                      <a:pt x="1024" y="1369"/>
                      <a:pt x="929" y="1334"/>
                      <a:pt x="929" y="1238"/>
                    </a:cubicBezTo>
                    <a:cubicBezTo>
                      <a:pt x="929" y="1191"/>
                      <a:pt x="965" y="1143"/>
                      <a:pt x="1012" y="1084"/>
                    </a:cubicBezTo>
                    <a:lnTo>
                      <a:pt x="822" y="1012"/>
                    </a:lnTo>
                    <a:close/>
                    <a:moveTo>
                      <a:pt x="381" y="0"/>
                    </a:moveTo>
                    <a:cubicBezTo>
                      <a:pt x="369" y="107"/>
                      <a:pt x="358" y="226"/>
                      <a:pt x="346" y="334"/>
                    </a:cubicBezTo>
                    <a:lnTo>
                      <a:pt x="12" y="334"/>
                    </a:lnTo>
                    <a:lnTo>
                      <a:pt x="12" y="548"/>
                    </a:lnTo>
                    <a:lnTo>
                      <a:pt x="310" y="548"/>
                    </a:lnTo>
                    <a:cubicBezTo>
                      <a:pt x="250" y="905"/>
                      <a:pt x="143" y="1250"/>
                      <a:pt x="0" y="1524"/>
                    </a:cubicBezTo>
                    <a:lnTo>
                      <a:pt x="238" y="1608"/>
                    </a:lnTo>
                    <a:cubicBezTo>
                      <a:pt x="369" y="1310"/>
                      <a:pt x="477" y="905"/>
                      <a:pt x="548" y="536"/>
                    </a:cubicBezTo>
                    <a:cubicBezTo>
                      <a:pt x="715" y="524"/>
                      <a:pt x="893" y="488"/>
                      <a:pt x="1036" y="441"/>
                    </a:cubicBezTo>
                    <a:lnTo>
                      <a:pt x="989" y="226"/>
                    </a:lnTo>
                    <a:cubicBezTo>
                      <a:pt x="870" y="274"/>
                      <a:pt x="727" y="298"/>
                      <a:pt x="584" y="310"/>
                    </a:cubicBezTo>
                    <a:cubicBezTo>
                      <a:pt x="596" y="238"/>
                      <a:pt x="608" y="131"/>
                      <a:pt x="619" y="72"/>
                    </a:cubicBezTo>
                    <a:cubicBezTo>
                      <a:pt x="643" y="72"/>
                      <a:pt x="667" y="48"/>
                      <a:pt x="667" y="24"/>
                    </a:cubicBezTo>
                    <a:lnTo>
                      <a:pt x="3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6" name="Google Shape;6756;p17"/>
              <p:cNvSpPr/>
              <p:nvPr/>
            </p:nvSpPr>
            <p:spPr>
              <a:xfrm>
                <a:off x="-675079" y="3457810"/>
                <a:ext cx="100396" cy="111011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370" extrusionOk="0">
                    <a:moveTo>
                      <a:pt x="1131" y="1"/>
                    </a:moveTo>
                    <a:cubicBezTo>
                      <a:pt x="1024" y="13"/>
                      <a:pt x="893" y="36"/>
                      <a:pt x="786" y="36"/>
                    </a:cubicBezTo>
                    <a:cubicBezTo>
                      <a:pt x="655" y="48"/>
                      <a:pt x="405" y="48"/>
                      <a:pt x="215" y="48"/>
                    </a:cubicBezTo>
                    <a:lnTo>
                      <a:pt x="96" y="48"/>
                    </a:lnTo>
                    <a:cubicBezTo>
                      <a:pt x="96" y="96"/>
                      <a:pt x="108" y="215"/>
                      <a:pt x="108" y="263"/>
                    </a:cubicBezTo>
                    <a:cubicBezTo>
                      <a:pt x="149" y="266"/>
                      <a:pt x="200" y="268"/>
                      <a:pt x="254" y="268"/>
                    </a:cubicBezTo>
                    <a:cubicBezTo>
                      <a:pt x="384" y="268"/>
                      <a:pt x="528" y="259"/>
                      <a:pt x="596" y="251"/>
                    </a:cubicBezTo>
                    <a:lnTo>
                      <a:pt x="596" y="251"/>
                    </a:lnTo>
                    <a:cubicBezTo>
                      <a:pt x="524" y="298"/>
                      <a:pt x="429" y="358"/>
                      <a:pt x="369" y="406"/>
                    </a:cubicBezTo>
                    <a:lnTo>
                      <a:pt x="560" y="513"/>
                    </a:lnTo>
                    <a:cubicBezTo>
                      <a:pt x="667" y="417"/>
                      <a:pt x="893" y="275"/>
                      <a:pt x="1143" y="227"/>
                    </a:cubicBezTo>
                    <a:lnTo>
                      <a:pt x="1131" y="1"/>
                    </a:lnTo>
                    <a:close/>
                    <a:moveTo>
                      <a:pt x="167" y="608"/>
                    </a:moveTo>
                    <a:cubicBezTo>
                      <a:pt x="72" y="703"/>
                      <a:pt x="0" y="846"/>
                      <a:pt x="0" y="989"/>
                    </a:cubicBezTo>
                    <a:cubicBezTo>
                      <a:pt x="0" y="1144"/>
                      <a:pt x="108" y="1299"/>
                      <a:pt x="334" y="1346"/>
                    </a:cubicBezTo>
                    <a:cubicBezTo>
                      <a:pt x="405" y="1370"/>
                      <a:pt x="548" y="1370"/>
                      <a:pt x="703" y="1370"/>
                    </a:cubicBezTo>
                    <a:cubicBezTo>
                      <a:pt x="893" y="1370"/>
                      <a:pt x="1096" y="1358"/>
                      <a:pt x="1239" y="1334"/>
                    </a:cubicBezTo>
                    <a:lnTo>
                      <a:pt x="1227" y="1108"/>
                    </a:lnTo>
                    <a:cubicBezTo>
                      <a:pt x="1060" y="1144"/>
                      <a:pt x="846" y="1156"/>
                      <a:pt x="667" y="1156"/>
                    </a:cubicBezTo>
                    <a:cubicBezTo>
                      <a:pt x="489" y="1156"/>
                      <a:pt x="238" y="1156"/>
                      <a:pt x="238" y="941"/>
                    </a:cubicBezTo>
                    <a:cubicBezTo>
                      <a:pt x="238" y="870"/>
                      <a:pt x="286" y="775"/>
                      <a:pt x="369" y="691"/>
                    </a:cubicBezTo>
                    <a:lnTo>
                      <a:pt x="167" y="608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7" name="Google Shape;6757;p17"/>
              <p:cNvSpPr/>
              <p:nvPr/>
            </p:nvSpPr>
            <p:spPr>
              <a:xfrm>
                <a:off x="-683749" y="3704789"/>
                <a:ext cx="138966" cy="137103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2" extrusionOk="0">
                    <a:moveTo>
                      <a:pt x="72" y="382"/>
                    </a:moveTo>
                    <a:cubicBezTo>
                      <a:pt x="72" y="537"/>
                      <a:pt x="60" y="727"/>
                      <a:pt x="0" y="822"/>
                    </a:cubicBezTo>
                    <a:lnTo>
                      <a:pt x="143" y="882"/>
                    </a:lnTo>
                    <a:cubicBezTo>
                      <a:pt x="203" y="763"/>
                      <a:pt x="226" y="560"/>
                      <a:pt x="215" y="394"/>
                    </a:cubicBezTo>
                    <a:lnTo>
                      <a:pt x="72" y="382"/>
                    </a:lnTo>
                    <a:close/>
                    <a:moveTo>
                      <a:pt x="1322" y="798"/>
                    </a:moveTo>
                    <a:lnTo>
                      <a:pt x="1322" y="965"/>
                    </a:lnTo>
                    <a:lnTo>
                      <a:pt x="977" y="965"/>
                    </a:lnTo>
                    <a:lnTo>
                      <a:pt x="977" y="798"/>
                    </a:lnTo>
                    <a:close/>
                    <a:moveTo>
                      <a:pt x="262" y="1"/>
                    </a:moveTo>
                    <a:lnTo>
                      <a:pt x="262" y="620"/>
                    </a:lnTo>
                    <a:cubicBezTo>
                      <a:pt x="262" y="941"/>
                      <a:pt x="238" y="1287"/>
                      <a:pt x="12" y="1537"/>
                    </a:cubicBezTo>
                    <a:cubicBezTo>
                      <a:pt x="48" y="1572"/>
                      <a:pt x="119" y="1644"/>
                      <a:pt x="155" y="1691"/>
                    </a:cubicBezTo>
                    <a:cubicBezTo>
                      <a:pt x="274" y="1549"/>
                      <a:pt x="345" y="1394"/>
                      <a:pt x="393" y="1239"/>
                    </a:cubicBezTo>
                    <a:cubicBezTo>
                      <a:pt x="441" y="1310"/>
                      <a:pt x="500" y="1394"/>
                      <a:pt x="524" y="1453"/>
                    </a:cubicBezTo>
                    <a:lnTo>
                      <a:pt x="667" y="1310"/>
                    </a:lnTo>
                    <a:cubicBezTo>
                      <a:pt x="631" y="1263"/>
                      <a:pt x="500" y="1072"/>
                      <a:pt x="441" y="1001"/>
                    </a:cubicBezTo>
                    <a:cubicBezTo>
                      <a:pt x="453" y="894"/>
                      <a:pt x="453" y="787"/>
                      <a:pt x="453" y="679"/>
                    </a:cubicBezTo>
                    <a:cubicBezTo>
                      <a:pt x="488" y="691"/>
                      <a:pt x="560" y="727"/>
                      <a:pt x="560" y="727"/>
                    </a:cubicBezTo>
                    <a:cubicBezTo>
                      <a:pt x="607" y="644"/>
                      <a:pt x="667" y="489"/>
                      <a:pt x="703" y="394"/>
                    </a:cubicBezTo>
                    <a:cubicBezTo>
                      <a:pt x="715" y="394"/>
                      <a:pt x="738" y="394"/>
                      <a:pt x="738" y="370"/>
                    </a:cubicBezTo>
                    <a:lnTo>
                      <a:pt x="707" y="358"/>
                    </a:lnTo>
                    <a:lnTo>
                      <a:pt x="1048" y="358"/>
                    </a:lnTo>
                    <a:lnTo>
                      <a:pt x="1048" y="525"/>
                    </a:lnTo>
                    <a:lnTo>
                      <a:pt x="1250" y="525"/>
                    </a:lnTo>
                    <a:lnTo>
                      <a:pt x="1250" y="358"/>
                    </a:lnTo>
                    <a:lnTo>
                      <a:pt x="1631" y="358"/>
                    </a:lnTo>
                    <a:lnTo>
                      <a:pt x="1631" y="179"/>
                    </a:lnTo>
                    <a:lnTo>
                      <a:pt x="1250" y="179"/>
                    </a:lnTo>
                    <a:lnTo>
                      <a:pt x="1250" y="48"/>
                    </a:lnTo>
                    <a:cubicBezTo>
                      <a:pt x="1286" y="36"/>
                      <a:pt x="1298" y="36"/>
                      <a:pt x="1298" y="13"/>
                    </a:cubicBezTo>
                    <a:lnTo>
                      <a:pt x="1048" y="1"/>
                    </a:lnTo>
                    <a:lnTo>
                      <a:pt x="1048" y="179"/>
                    </a:lnTo>
                    <a:lnTo>
                      <a:pt x="691" y="179"/>
                    </a:lnTo>
                    <a:lnTo>
                      <a:pt x="691" y="352"/>
                    </a:lnTo>
                    <a:lnTo>
                      <a:pt x="691" y="352"/>
                    </a:lnTo>
                    <a:lnTo>
                      <a:pt x="548" y="298"/>
                    </a:lnTo>
                    <a:cubicBezTo>
                      <a:pt x="536" y="394"/>
                      <a:pt x="488" y="525"/>
                      <a:pt x="453" y="632"/>
                    </a:cubicBezTo>
                    <a:lnTo>
                      <a:pt x="453" y="48"/>
                    </a:lnTo>
                    <a:cubicBezTo>
                      <a:pt x="488" y="36"/>
                      <a:pt x="500" y="36"/>
                      <a:pt x="500" y="13"/>
                    </a:cubicBezTo>
                    <a:cubicBezTo>
                      <a:pt x="429" y="13"/>
                      <a:pt x="357" y="13"/>
                      <a:pt x="262" y="1"/>
                    </a:cubicBezTo>
                    <a:close/>
                    <a:moveTo>
                      <a:pt x="786" y="429"/>
                    </a:moveTo>
                    <a:lnTo>
                      <a:pt x="786" y="620"/>
                    </a:lnTo>
                    <a:lnTo>
                      <a:pt x="619" y="620"/>
                    </a:lnTo>
                    <a:lnTo>
                      <a:pt x="619" y="798"/>
                    </a:lnTo>
                    <a:lnTo>
                      <a:pt x="786" y="798"/>
                    </a:lnTo>
                    <a:lnTo>
                      <a:pt x="786" y="965"/>
                    </a:lnTo>
                    <a:lnTo>
                      <a:pt x="631" y="965"/>
                    </a:lnTo>
                    <a:lnTo>
                      <a:pt x="631" y="1144"/>
                    </a:lnTo>
                    <a:lnTo>
                      <a:pt x="834" y="1144"/>
                    </a:lnTo>
                    <a:cubicBezTo>
                      <a:pt x="822" y="1346"/>
                      <a:pt x="774" y="1465"/>
                      <a:pt x="524" y="1525"/>
                    </a:cubicBezTo>
                    <a:cubicBezTo>
                      <a:pt x="560" y="1560"/>
                      <a:pt x="607" y="1644"/>
                      <a:pt x="631" y="1691"/>
                    </a:cubicBezTo>
                    <a:cubicBezTo>
                      <a:pt x="953" y="1584"/>
                      <a:pt x="1012" y="1406"/>
                      <a:pt x="1036" y="1168"/>
                    </a:cubicBezTo>
                    <a:cubicBezTo>
                      <a:pt x="1048" y="1156"/>
                      <a:pt x="1072" y="1156"/>
                      <a:pt x="1072" y="1144"/>
                    </a:cubicBezTo>
                    <a:lnTo>
                      <a:pt x="1191" y="1144"/>
                    </a:lnTo>
                    <a:lnTo>
                      <a:pt x="1191" y="1441"/>
                    </a:lnTo>
                    <a:cubicBezTo>
                      <a:pt x="1191" y="1608"/>
                      <a:pt x="1227" y="1668"/>
                      <a:pt x="1381" y="1668"/>
                    </a:cubicBezTo>
                    <a:lnTo>
                      <a:pt x="1524" y="1668"/>
                    </a:lnTo>
                    <a:cubicBezTo>
                      <a:pt x="1643" y="1668"/>
                      <a:pt x="1691" y="1608"/>
                      <a:pt x="1715" y="1394"/>
                    </a:cubicBezTo>
                    <a:cubicBezTo>
                      <a:pt x="1655" y="1370"/>
                      <a:pt x="1572" y="1346"/>
                      <a:pt x="1536" y="1310"/>
                    </a:cubicBezTo>
                    <a:cubicBezTo>
                      <a:pt x="1536" y="1465"/>
                      <a:pt x="1524" y="1489"/>
                      <a:pt x="1500" y="1489"/>
                    </a:cubicBezTo>
                    <a:lnTo>
                      <a:pt x="1417" y="1489"/>
                    </a:lnTo>
                    <a:cubicBezTo>
                      <a:pt x="1393" y="1489"/>
                      <a:pt x="1381" y="1489"/>
                      <a:pt x="1381" y="1441"/>
                    </a:cubicBezTo>
                    <a:lnTo>
                      <a:pt x="1381" y="1168"/>
                    </a:lnTo>
                    <a:cubicBezTo>
                      <a:pt x="1405" y="1156"/>
                      <a:pt x="1429" y="1156"/>
                      <a:pt x="1429" y="1144"/>
                    </a:cubicBezTo>
                    <a:lnTo>
                      <a:pt x="1691" y="1144"/>
                    </a:lnTo>
                    <a:lnTo>
                      <a:pt x="1691" y="965"/>
                    </a:lnTo>
                    <a:lnTo>
                      <a:pt x="1524" y="965"/>
                    </a:lnTo>
                    <a:lnTo>
                      <a:pt x="1524" y="798"/>
                    </a:lnTo>
                    <a:lnTo>
                      <a:pt x="1703" y="798"/>
                    </a:lnTo>
                    <a:lnTo>
                      <a:pt x="1703" y="620"/>
                    </a:lnTo>
                    <a:lnTo>
                      <a:pt x="1524" y="620"/>
                    </a:lnTo>
                    <a:lnTo>
                      <a:pt x="1524" y="477"/>
                    </a:lnTo>
                    <a:cubicBezTo>
                      <a:pt x="1548" y="465"/>
                      <a:pt x="1560" y="465"/>
                      <a:pt x="1572" y="441"/>
                    </a:cubicBezTo>
                    <a:lnTo>
                      <a:pt x="1322" y="429"/>
                    </a:lnTo>
                    <a:lnTo>
                      <a:pt x="1322" y="620"/>
                    </a:lnTo>
                    <a:lnTo>
                      <a:pt x="977" y="620"/>
                    </a:lnTo>
                    <a:lnTo>
                      <a:pt x="977" y="477"/>
                    </a:lnTo>
                    <a:cubicBezTo>
                      <a:pt x="1012" y="465"/>
                      <a:pt x="1024" y="465"/>
                      <a:pt x="1024" y="441"/>
                    </a:cubicBezTo>
                    <a:lnTo>
                      <a:pt x="786" y="429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8" name="Google Shape;6758;p17"/>
              <p:cNvSpPr/>
              <p:nvPr/>
            </p:nvSpPr>
            <p:spPr>
              <a:xfrm>
                <a:off x="-684721" y="3976888"/>
                <a:ext cx="116764" cy="129324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1596" extrusionOk="0">
                    <a:moveTo>
                      <a:pt x="524" y="0"/>
                    </a:moveTo>
                    <a:lnTo>
                      <a:pt x="524" y="0"/>
                    </a:lnTo>
                    <a:cubicBezTo>
                      <a:pt x="536" y="84"/>
                      <a:pt x="548" y="191"/>
                      <a:pt x="560" y="262"/>
                    </a:cubicBezTo>
                    <a:lnTo>
                      <a:pt x="107" y="262"/>
                    </a:lnTo>
                    <a:lnTo>
                      <a:pt x="107" y="453"/>
                    </a:lnTo>
                    <a:lnTo>
                      <a:pt x="393" y="453"/>
                    </a:lnTo>
                    <a:cubicBezTo>
                      <a:pt x="465" y="453"/>
                      <a:pt x="536" y="453"/>
                      <a:pt x="596" y="441"/>
                    </a:cubicBezTo>
                    <a:cubicBezTo>
                      <a:pt x="608" y="500"/>
                      <a:pt x="631" y="572"/>
                      <a:pt x="643" y="619"/>
                    </a:cubicBezTo>
                    <a:cubicBezTo>
                      <a:pt x="512" y="631"/>
                      <a:pt x="369" y="631"/>
                      <a:pt x="238" y="631"/>
                    </a:cubicBezTo>
                    <a:cubicBezTo>
                      <a:pt x="155" y="631"/>
                      <a:pt x="72" y="619"/>
                      <a:pt x="0" y="619"/>
                    </a:cubicBezTo>
                    <a:lnTo>
                      <a:pt x="0" y="810"/>
                    </a:lnTo>
                    <a:lnTo>
                      <a:pt x="334" y="810"/>
                    </a:lnTo>
                    <a:cubicBezTo>
                      <a:pt x="441" y="810"/>
                      <a:pt x="584" y="810"/>
                      <a:pt x="715" y="798"/>
                    </a:cubicBezTo>
                    <a:cubicBezTo>
                      <a:pt x="738" y="858"/>
                      <a:pt x="786" y="905"/>
                      <a:pt x="810" y="941"/>
                    </a:cubicBezTo>
                    <a:lnTo>
                      <a:pt x="655" y="941"/>
                    </a:lnTo>
                    <a:lnTo>
                      <a:pt x="703" y="1108"/>
                    </a:lnTo>
                    <a:cubicBezTo>
                      <a:pt x="738" y="1096"/>
                      <a:pt x="774" y="1096"/>
                      <a:pt x="798" y="1096"/>
                    </a:cubicBezTo>
                    <a:cubicBezTo>
                      <a:pt x="941" y="1096"/>
                      <a:pt x="989" y="1119"/>
                      <a:pt x="1084" y="1179"/>
                    </a:cubicBezTo>
                    <a:lnTo>
                      <a:pt x="1203" y="1000"/>
                    </a:lnTo>
                    <a:cubicBezTo>
                      <a:pt x="1096" y="953"/>
                      <a:pt x="989" y="858"/>
                      <a:pt x="941" y="774"/>
                    </a:cubicBezTo>
                    <a:cubicBezTo>
                      <a:pt x="1119" y="762"/>
                      <a:pt x="1310" y="727"/>
                      <a:pt x="1441" y="679"/>
                    </a:cubicBezTo>
                    <a:lnTo>
                      <a:pt x="1393" y="488"/>
                    </a:lnTo>
                    <a:cubicBezTo>
                      <a:pt x="1250" y="536"/>
                      <a:pt x="1060" y="584"/>
                      <a:pt x="869" y="608"/>
                    </a:cubicBezTo>
                    <a:cubicBezTo>
                      <a:pt x="858" y="560"/>
                      <a:pt x="834" y="488"/>
                      <a:pt x="822" y="429"/>
                    </a:cubicBezTo>
                    <a:cubicBezTo>
                      <a:pt x="977" y="417"/>
                      <a:pt x="1143" y="393"/>
                      <a:pt x="1274" y="346"/>
                    </a:cubicBezTo>
                    <a:lnTo>
                      <a:pt x="1239" y="155"/>
                    </a:lnTo>
                    <a:cubicBezTo>
                      <a:pt x="1119" y="191"/>
                      <a:pt x="929" y="227"/>
                      <a:pt x="786" y="238"/>
                    </a:cubicBezTo>
                    <a:cubicBezTo>
                      <a:pt x="774" y="179"/>
                      <a:pt x="762" y="107"/>
                      <a:pt x="762" y="60"/>
                    </a:cubicBezTo>
                    <a:cubicBezTo>
                      <a:pt x="786" y="48"/>
                      <a:pt x="810" y="36"/>
                      <a:pt x="810" y="12"/>
                    </a:cubicBezTo>
                    <a:lnTo>
                      <a:pt x="524" y="0"/>
                    </a:lnTo>
                    <a:close/>
                    <a:moveTo>
                      <a:pt x="369" y="1000"/>
                    </a:moveTo>
                    <a:cubicBezTo>
                      <a:pt x="262" y="1060"/>
                      <a:pt x="179" y="1167"/>
                      <a:pt x="179" y="1286"/>
                    </a:cubicBezTo>
                    <a:cubicBezTo>
                      <a:pt x="179" y="1489"/>
                      <a:pt x="393" y="1596"/>
                      <a:pt x="703" y="1596"/>
                    </a:cubicBezTo>
                    <a:lnTo>
                      <a:pt x="834" y="1596"/>
                    </a:lnTo>
                    <a:cubicBezTo>
                      <a:pt x="965" y="1596"/>
                      <a:pt x="1048" y="1596"/>
                      <a:pt x="1119" y="1584"/>
                    </a:cubicBezTo>
                    <a:lnTo>
                      <a:pt x="1131" y="1381"/>
                    </a:lnTo>
                    <a:lnTo>
                      <a:pt x="1131" y="1381"/>
                    </a:lnTo>
                    <a:cubicBezTo>
                      <a:pt x="1024" y="1393"/>
                      <a:pt x="858" y="1405"/>
                      <a:pt x="738" y="1405"/>
                    </a:cubicBezTo>
                    <a:cubicBezTo>
                      <a:pt x="608" y="1405"/>
                      <a:pt x="405" y="1393"/>
                      <a:pt x="405" y="1274"/>
                    </a:cubicBezTo>
                    <a:cubicBezTo>
                      <a:pt x="405" y="1227"/>
                      <a:pt x="441" y="1167"/>
                      <a:pt x="524" y="1131"/>
                    </a:cubicBezTo>
                    <a:lnTo>
                      <a:pt x="369" y="100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9" name="Google Shape;6759;p17"/>
              <p:cNvSpPr/>
              <p:nvPr/>
            </p:nvSpPr>
            <p:spPr>
              <a:xfrm>
                <a:off x="-638453" y="4199720"/>
                <a:ext cx="49266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1"/>
                    </a:moveTo>
                    <a:cubicBezTo>
                      <a:pt x="132" y="1"/>
                      <a:pt x="1" y="143"/>
                      <a:pt x="1" y="310"/>
                    </a:cubicBezTo>
                    <a:cubicBezTo>
                      <a:pt x="1" y="477"/>
                      <a:pt x="132" y="620"/>
                      <a:pt x="310" y="620"/>
                    </a:cubicBezTo>
                    <a:cubicBezTo>
                      <a:pt x="477" y="620"/>
                      <a:pt x="608" y="477"/>
                      <a:pt x="608" y="310"/>
                    </a:cubicBezTo>
                    <a:cubicBezTo>
                      <a:pt x="608" y="143"/>
                      <a:pt x="477" y="1"/>
                      <a:pt x="3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0" name="Google Shape;6760;p17"/>
              <p:cNvSpPr/>
              <p:nvPr/>
            </p:nvSpPr>
            <p:spPr>
              <a:xfrm>
                <a:off x="-634564" y="4237318"/>
                <a:ext cx="41568" cy="109147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347" extrusionOk="0">
                    <a:moveTo>
                      <a:pt x="96" y="1"/>
                    </a:moveTo>
                    <a:lnTo>
                      <a:pt x="0" y="1346"/>
                    </a:lnTo>
                    <a:lnTo>
                      <a:pt x="512" y="134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1" name="Google Shape;6761;p17"/>
              <p:cNvSpPr/>
              <p:nvPr/>
            </p:nvSpPr>
            <p:spPr>
              <a:xfrm>
                <a:off x="-6738635" y="4434950"/>
                <a:ext cx="846196" cy="693941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8564" extrusionOk="0">
                    <a:moveTo>
                      <a:pt x="4985" y="0"/>
                    </a:moveTo>
                    <a:cubicBezTo>
                      <a:pt x="4970" y="0"/>
                      <a:pt x="4956" y="1"/>
                      <a:pt x="4942" y="3"/>
                    </a:cubicBezTo>
                    <a:cubicBezTo>
                      <a:pt x="4715" y="27"/>
                      <a:pt x="4477" y="15"/>
                      <a:pt x="4263" y="62"/>
                    </a:cubicBezTo>
                    <a:cubicBezTo>
                      <a:pt x="4049" y="110"/>
                      <a:pt x="3811" y="134"/>
                      <a:pt x="3596" y="217"/>
                    </a:cubicBezTo>
                    <a:cubicBezTo>
                      <a:pt x="3394" y="288"/>
                      <a:pt x="3156" y="348"/>
                      <a:pt x="2953" y="443"/>
                    </a:cubicBezTo>
                    <a:cubicBezTo>
                      <a:pt x="2751" y="550"/>
                      <a:pt x="2525" y="634"/>
                      <a:pt x="2346" y="765"/>
                    </a:cubicBezTo>
                    <a:cubicBezTo>
                      <a:pt x="2156" y="884"/>
                      <a:pt x="2215" y="1324"/>
                      <a:pt x="2048" y="1467"/>
                    </a:cubicBezTo>
                    <a:cubicBezTo>
                      <a:pt x="1882" y="1622"/>
                      <a:pt x="1548" y="1598"/>
                      <a:pt x="1406" y="1765"/>
                    </a:cubicBezTo>
                    <a:cubicBezTo>
                      <a:pt x="1263" y="1932"/>
                      <a:pt x="1096" y="2098"/>
                      <a:pt x="977" y="2289"/>
                    </a:cubicBezTo>
                    <a:cubicBezTo>
                      <a:pt x="846" y="2467"/>
                      <a:pt x="965" y="2789"/>
                      <a:pt x="870" y="2991"/>
                    </a:cubicBezTo>
                    <a:cubicBezTo>
                      <a:pt x="763" y="3182"/>
                      <a:pt x="358" y="3253"/>
                      <a:pt x="274" y="3467"/>
                    </a:cubicBezTo>
                    <a:cubicBezTo>
                      <a:pt x="203" y="3670"/>
                      <a:pt x="179" y="3920"/>
                      <a:pt x="143" y="4146"/>
                    </a:cubicBezTo>
                    <a:cubicBezTo>
                      <a:pt x="96" y="4349"/>
                      <a:pt x="120" y="4587"/>
                      <a:pt x="108" y="4813"/>
                    </a:cubicBezTo>
                    <a:cubicBezTo>
                      <a:pt x="96" y="5027"/>
                      <a:pt x="1" y="5265"/>
                      <a:pt x="24" y="5480"/>
                    </a:cubicBezTo>
                    <a:cubicBezTo>
                      <a:pt x="36" y="5694"/>
                      <a:pt x="132" y="5932"/>
                      <a:pt x="179" y="6134"/>
                    </a:cubicBezTo>
                    <a:cubicBezTo>
                      <a:pt x="227" y="6349"/>
                      <a:pt x="477" y="6504"/>
                      <a:pt x="560" y="6718"/>
                    </a:cubicBezTo>
                    <a:cubicBezTo>
                      <a:pt x="632" y="6920"/>
                      <a:pt x="798" y="7063"/>
                      <a:pt x="905" y="7254"/>
                    </a:cubicBezTo>
                    <a:cubicBezTo>
                      <a:pt x="1001" y="7444"/>
                      <a:pt x="882" y="7778"/>
                      <a:pt x="1013" y="7956"/>
                    </a:cubicBezTo>
                    <a:cubicBezTo>
                      <a:pt x="1144" y="8123"/>
                      <a:pt x="1346" y="8373"/>
                      <a:pt x="1501" y="8528"/>
                    </a:cubicBezTo>
                    <a:cubicBezTo>
                      <a:pt x="1528" y="8533"/>
                      <a:pt x="1553" y="8535"/>
                      <a:pt x="1576" y="8535"/>
                    </a:cubicBezTo>
                    <a:cubicBezTo>
                      <a:pt x="1807" y="8535"/>
                      <a:pt x="1861" y="8289"/>
                      <a:pt x="2132" y="8289"/>
                    </a:cubicBezTo>
                    <a:cubicBezTo>
                      <a:pt x="2429" y="8289"/>
                      <a:pt x="2429" y="8444"/>
                      <a:pt x="2739" y="8444"/>
                    </a:cubicBezTo>
                    <a:cubicBezTo>
                      <a:pt x="3037" y="8444"/>
                      <a:pt x="3037" y="8385"/>
                      <a:pt x="3346" y="8385"/>
                    </a:cubicBezTo>
                    <a:cubicBezTo>
                      <a:pt x="3644" y="8385"/>
                      <a:pt x="3644" y="8337"/>
                      <a:pt x="3942" y="8337"/>
                    </a:cubicBezTo>
                    <a:cubicBezTo>
                      <a:pt x="4251" y="8337"/>
                      <a:pt x="4251" y="8540"/>
                      <a:pt x="4549" y="8540"/>
                    </a:cubicBezTo>
                    <a:cubicBezTo>
                      <a:pt x="4846" y="8540"/>
                      <a:pt x="4846" y="8385"/>
                      <a:pt x="5156" y="8385"/>
                    </a:cubicBezTo>
                    <a:cubicBezTo>
                      <a:pt x="5454" y="8385"/>
                      <a:pt x="5454" y="8206"/>
                      <a:pt x="5763" y="8206"/>
                    </a:cubicBezTo>
                    <a:cubicBezTo>
                      <a:pt x="6061" y="8206"/>
                      <a:pt x="6061" y="8492"/>
                      <a:pt x="6359" y="8492"/>
                    </a:cubicBezTo>
                    <a:cubicBezTo>
                      <a:pt x="6668" y="8492"/>
                      <a:pt x="6668" y="8563"/>
                      <a:pt x="6966" y="8563"/>
                    </a:cubicBezTo>
                    <a:cubicBezTo>
                      <a:pt x="7275" y="8563"/>
                      <a:pt x="7275" y="8278"/>
                      <a:pt x="7573" y="8278"/>
                    </a:cubicBezTo>
                    <a:cubicBezTo>
                      <a:pt x="7849" y="8278"/>
                      <a:pt x="7879" y="8472"/>
                      <a:pt x="8129" y="8472"/>
                    </a:cubicBezTo>
                    <a:cubicBezTo>
                      <a:pt x="8148" y="8472"/>
                      <a:pt x="8169" y="8471"/>
                      <a:pt x="8192" y="8468"/>
                    </a:cubicBezTo>
                    <a:cubicBezTo>
                      <a:pt x="8490" y="8444"/>
                      <a:pt x="8466" y="8289"/>
                      <a:pt x="8775" y="8266"/>
                    </a:cubicBezTo>
                    <a:cubicBezTo>
                      <a:pt x="8847" y="8194"/>
                      <a:pt x="8859" y="8170"/>
                      <a:pt x="8930" y="8087"/>
                    </a:cubicBezTo>
                    <a:cubicBezTo>
                      <a:pt x="9061" y="7920"/>
                      <a:pt x="9133" y="7718"/>
                      <a:pt x="9252" y="7527"/>
                    </a:cubicBezTo>
                    <a:cubicBezTo>
                      <a:pt x="9371" y="7349"/>
                      <a:pt x="9740" y="7301"/>
                      <a:pt x="9835" y="7099"/>
                    </a:cubicBezTo>
                    <a:cubicBezTo>
                      <a:pt x="9930" y="6896"/>
                      <a:pt x="9895" y="6635"/>
                      <a:pt x="9966" y="6432"/>
                    </a:cubicBezTo>
                    <a:cubicBezTo>
                      <a:pt x="10026" y="6218"/>
                      <a:pt x="10133" y="6015"/>
                      <a:pt x="10169" y="5801"/>
                    </a:cubicBezTo>
                    <a:cubicBezTo>
                      <a:pt x="10216" y="5587"/>
                      <a:pt x="10347" y="5372"/>
                      <a:pt x="10371" y="5158"/>
                    </a:cubicBezTo>
                    <a:cubicBezTo>
                      <a:pt x="10395" y="4932"/>
                      <a:pt x="10442" y="4694"/>
                      <a:pt x="10430" y="4479"/>
                    </a:cubicBezTo>
                    <a:cubicBezTo>
                      <a:pt x="10430" y="4253"/>
                      <a:pt x="10240" y="4039"/>
                      <a:pt x="10216" y="3825"/>
                    </a:cubicBezTo>
                    <a:cubicBezTo>
                      <a:pt x="10180" y="3610"/>
                      <a:pt x="9942" y="3444"/>
                      <a:pt x="9895" y="3229"/>
                    </a:cubicBezTo>
                    <a:cubicBezTo>
                      <a:pt x="9835" y="3015"/>
                      <a:pt x="9871" y="2801"/>
                      <a:pt x="9788" y="2598"/>
                    </a:cubicBezTo>
                    <a:cubicBezTo>
                      <a:pt x="9704" y="2396"/>
                      <a:pt x="9740" y="2134"/>
                      <a:pt x="9621" y="1943"/>
                    </a:cubicBezTo>
                    <a:cubicBezTo>
                      <a:pt x="9502" y="1765"/>
                      <a:pt x="9216" y="1729"/>
                      <a:pt x="9061" y="1574"/>
                    </a:cubicBezTo>
                    <a:cubicBezTo>
                      <a:pt x="8918" y="1420"/>
                      <a:pt x="8835" y="1217"/>
                      <a:pt x="8656" y="1086"/>
                    </a:cubicBezTo>
                    <a:cubicBezTo>
                      <a:pt x="8490" y="955"/>
                      <a:pt x="8383" y="717"/>
                      <a:pt x="8192" y="610"/>
                    </a:cubicBezTo>
                    <a:cubicBezTo>
                      <a:pt x="8130" y="579"/>
                      <a:pt x="8057" y="571"/>
                      <a:pt x="7979" y="571"/>
                    </a:cubicBezTo>
                    <a:cubicBezTo>
                      <a:pt x="7889" y="571"/>
                      <a:pt x="7793" y="582"/>
                      <a:pt x="7701" y="582"/>
                    </a:cubicBezTo>
                    <a:cubicBezTo>
                      <a:pt x="7630" y="582"/>
                      <a:pt x="7561" y="575"/>
                      <a:pt x="7502" y="550"/>
                    </a:cubicBezTo>
                    <a:cubicBezTo>
                      <a:pt x="7299" y="467"/>
                      <a:pt x="7180" y="134"/>
                      <a:pt x="6966" y="74"/>
                    </a:cubicBezTo>
                    <a:cubicBezTo>
                      <a:pt x="6912" y="59"/>
                      <a:pt x="6856" y="54"/>
                      <a:pt x="6798" y="54"/>
                    </a:cubicBezTo>
                    <a:cubicBezTo>
                      <a:pt x="6662" y="54"/>
                      <a:pt x="6519" y="82"/>
                      <a:pt x="6386" y="82"/>
                    </a:cubicBezTo>
                    <a:cubicBezTo>
                      <a:pt x="6348" y="82"/>
                      <a:pt x="6311" y="80"/>
                      <a:pt x="6275" y="74"/>
                    </a:cubicBezTo>
                    <a:cubicBezTo>
                      <a:pt x="6252" y="72"/>
                      <a:pt x="6230" y="71"/>
                      <a:pt x="6207" y="71"/>
                    </a:cubicBezTo>
                    <a:cubicBezTo>
                      <a:pt x="6016" y="71"/>
                      <a:pt x="5825" y="147"/>
                      <a:pt x="5643" y="147"/>
                    </a:cubicBezTo>
                    <a:cubicBezTo>
                      <a:pt x="5631" y="147"/>
                      <a:pt x="5620" y="146"/>
                      <a:pt x="5608" y="146"/>
                    </a:cubicBezTo>
                    <a:cubicBezTo>
                      <a:pt x="5397" y="146"/>
                      <a:pt x="5186" y="0"/>
                      <a:pt x="4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2" name="Google Shape;6762;p17"/>
              <p:cNvSpPr/>
              <p:nvPr/>
            </p:nvSpPr>
            <p:spPr>
              <a:xfrm>
                <a:off x="-6214776" y="4643522"/>
                <a:ext cx="581876" cy="498821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3" y="12"/>
                    </a:cubicBezTo>
                    <a:cubicBezTo>
                      <a:pt x="3358" y="24"/>
                      <a:pt x="3275" y="155"/>
                      <a:pt x="3168" y="167"/>
                    </a:cubicBezTo>
                    <a:cubicBezTo>
                      <a:pt x="3151" y="171"/>
                      <a:pt x="3134" y="173"/>
                      <a:pt x="3116" y="173"/>
                    </a:cubicBezTo>
                    <a:cubicBezTo>
                      <a:pt x="3050" y="173"/>
                      <a:pt x="2976" y="150"/>
                      <a:pt x="2909" y="150"/>
                    </a:cubicBezTo>
                    <a:cubicBezTo>
                      <a:pt x="2892" y="150"/>
                      <a:pt x="2875" y="151"/>
                      <a:pt x="2858" y="155"/>
                    </a:cubicBezTo>
                    <a:cubicBezTo>
                      <a:pt x="2841" y="159"/>
                      <a:pt x="2824" y="161"/>
                      <a:pt x="2805" y="161"/>
                    </a:cubicBezTo>
                    <a:cubicBezTo>
                      <a:pt x="2744" y="161"/>
                      <a:pt x="2674" y="144"/>
                      <a:pt x="2611" y="144"/>
                    </a:cubicBezTo>
                    <a:cubicBezTo>
                      <a:pt x="2585" y="144"/>
                      <a:pt x="2560" y="147"/>
                      <a:pt x="2537" y="155"/>
                    </a:cubicBezTo>
                    <a:cubicBezTo>
                      <a:pt x="2441" y="179"/>
                      <a:pt x="2334" y="227"/>
                      <a:pt x="2251" y="262"/>
                    </a:cubicBezTo>
                    <a:cubicBezTo>
                      <a:pt x="2156" y="298"/>
                      <a:pt x="2156" y="536"/>
                      <a:pt x="2060" y="584"/>
                    </a:cubicBezTo>
                    <a:cubicBezTo>
                      <a:pt x="1965" y="632"/>
                      <a:pt x="1906" y="703"/>
                      <a:pt x="1822" y="762"/>
                    </a:cubicBezTo>
                    <a:cubicBezTo>
                      <a:pt x="1811" y="769"/>
                      <a:pt x="1797" y="772"/>
                      <a:pt x="1781" y="772"/>
                    </a:cubicBezTo>
                    <a:cubicBezTo>
                      <a:pt x="1699" y="772"/>
                      <a:pt x="1568" y="701"/>
                      <a:pt x="1488" y="701"/>
                    </a:cubicBezTo>
                    <a:cubicBezTo>
                      <a:pt x="1469" y="701"/>
                      <a:pt x="1453" y="705"/>
                      <a:pt x="1441" y="715"/>
                    </a:cubicBezTo>
                    <a:cubicBezTo>
                      <a:pt x="1358" y="774"/>
                      <a:pt x="1298" y="882"/>
                      <a:pt x="1215" y="941"/>
                    </a:cubicBezTo>
                    <a:cubicBezTo>
                      <a:pt x="1144" y="1013"/>
                      <a:pt x="1203" y="1227"/>
                      <a:pt x="1144" y="1298"/>
                    </a:cubicBezTo>
                    <a:cubicBezTo>
                      <a:pt x="1072" y="1370"/>
                      <a:pt x="882" y="1322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1"/>
                      <a:pt x="477" y="1798"/>
                      <a:pt x="429" y="1882"/>
                    </a:cubicBezTo>
                    <a:cubicBezTo>
                      <a:pt x="370" y="1965"/>
                      <a:pt x="525" y="2156"/>
                      <a:pt x="477" y="2251"/>
                    </a:cubicBezTo>
                    <a:cubicBezTo>
                      <a:pt x="441" y="2334"/>
                      <a:pt x="263" y="2370"/>
                      <a:pt x="227" y="2453"/>
                    </a:cubicBezTo>
                    <a:cubicBezTo>
                      <a:pt x="191" y="2548"/>
                      <a:pt x="286" y="2691"/>
                      <a:pt x="263" y="2787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60" y="3144"/>
                      <a:pt x="13" y="3239"/>
                      <a:pt x="1" y="3334"/>
                    </a:cubicBezTo>
                    <a:cubicBezTo>
                      <a:pt x="1" y="3429"/>
                      <a:pt x="60" y="3525"/>
                      <a:pt x="48" y="3632"/>
                    </a:cubicBezTo>
                    <a:cubicBezTo>
                      <a:pt x="48" y="3727"/>
                      <a:pt x="1" y="3822"/>
                      <a:pt x="1" y="3918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5" y="4299"/>
                      <a:pt x="48" y="4418"/>
                      <a:pt x="72" y="4513"/>
                    </a:cubicBezTo>
                    <a:cubicBezTo>
                      <a:pt x="96" y="4608"/>
                      <a:pt x="96" y="4715"/>
                      <a:pt x="120" y="4811"/>
                    </a:cubicBezTo>
                    <a:cubicBezTo>
                      <a:pt x="155" y="4906"/>
                      <a:pt x="358" y="4930"/>
                      <a:pt x="394" y="5025"/>
                    </a:cubicBezTo>
                    <a:cubicBezTo>
                      <a:pt x="441" y="5108"/>
                      <a:pt x="501" y="5180"/>
                      <a:pt x="548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68"/>
                      <a:pt x="846" y="5751"/>
                    </a:cubicBezTo>
                    <a:cubicBezTo>
                      <a:pt x="906" y="5823"/>
                      <a:pt x="894" y="5942"/>
                      <a:pt x="965" y="6013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13"/>
                      <a:pt x="1537" y="6013"/>
                    </a:cubicBezTo>
                    <a:cubicBezTo>
                      <a:pt x="1679" y="6013"/>
                      <a:pt x="1679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51" y="6156"/>
                      <a:pt x="2251" y="5942"/>
                      <a:pt x="2394" y="5942"/>
                    </a:cubicBezTo>
                    <a:cubicBezTo>
                      <a:pt x="2537" y="5942"/>
                      <a:pt x="2537" y="5918"/>
                      <a:pt x="2680" y="5918"/>
                    </a:cubicBezTo>
                    <a:cubicBezTo>
                      <a:pt x="2822" y="5918"/>
                      <a:pt x="2822" y="6085"/>
                      <a:pt x="2965" y="6085"/>
                    </a:cubicBezTo>
                    <a:cubicBezTo>
                      <a:pt x="3108" y="6085"/>
                      <a:pt x="3108" y="5918"/>
                      <a:pt x="3251" y="5918"/>
                    </a:cubicBezTo>
                    <a:cubicBezTo>
                      <a:pt x="3394" y="5918"/>
                      <a:pt x="3394" y="5942"/>
                      <a:pt x="3525" y="5942"/>
                    </a:cubicBezTo>
                    <a:lnTo>
                      <a:pt x="3811" y="5942"/>
                    </a:lnTo>
                    <a:cubicBezTo>
                      <a:pt x="3954" y="5942"/>
                      <a:pt x="3954" y="5930"/>
                      <a:pt x="4096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5"/>
                      <a:pt x="4954" y="6085"/>
                    </a:cubicBezTo>
                    <a:cubicBezTo>
                      <a:pt x="5097" y="6085"/>
                      <a:pt x="5097" y="6037"/>
                      <a:pt x="5239" y="6037"/>
                    </a:cubicBezTo>
                    <a:cubicBezTo>
                      <a:pt x="5382" y="6037"/>
                      <a:pt x="5382" y="5942"/>
                      <a:pt x="5537" y="5942"/>
                    </a:cubicBezTo>
                    <a:cubicBezTo>
                      <a:pt x="5671" y="5942"/>
                      <a:pt x="5679" y="6099"/>
                      <a:pt x="5798" y="6099"/>
                    </a:cubicBezTo>
                    <a:cubicBezTo>
                      <a:pt x="5806" y="6099"/>
                      <a:pt x="5814" y="6098"/>
                      <a:pt x="5823" y="6096"/>
                    </a:cubicBezTo>
                    <a:cubicBezTo>
                      <a:pt x="5966" y="6085"/>
                      <a:pt x="5954" y="5989"/>
                      <a:pt x="6097" y="5966"/>
                    </a:cubicBezTo>
                    <a:cubicBezTo>
                      <a:pt x="6156" y="5918"/>
                      <a:pt x="6240" y="5954"/>
                      <a:pt x="6287" y="5894"/>
                    </a:cubicBezTo>
                    <a:cubicBezTo>
                      <a:pt x="6347" y="5811"/>
                      <a:pt x="6406" y="5727"/>
                      <a:pt x="6454" y="5656"/>
                    </a:cubicBezTo>
                    <a:cubicBezTo>
                      <a:pt x="6513" y="5573"/>
                      <a:pt x="6513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65"/>
                      <a:pt x="6847" y="4882"/>
                    </a:cubicBezTo>
                    <a:cubicBezTo>
                      <a:pt x="6882" y="4787"/>
                      <a:pt x="6918" y="4703"/>
                      <a:pt x="6954" y="4608"/>
                    </a:cubicBezTo>
                    <a:cubicBezTo>
                      <a:pt x="6978" y="4525"/>
                      <a:pt x="6942" y="4418"/>
                      <a:pt x="6966" y="4322"/>
                    </a:cubicBezTo>
                    <a:cubicBezTo>
                      <a:pt x="6990" y="4227"/>
                      <a:pt x="7144" y="4156"/>
                      <a:pt x="7168" y="4072"/>
                    </a:cubicBezTo>
                    <a:cubicBezTo>
                      <a:pt x="7180" y="3977"/>
                      <a:pt x="7025" y="3858"/>
                      <a:pt x="7025" y="3763"/>
                    </a:cubicBezTo>
                    <a:cubicBezTo>
                      <a:pt x="7037" y="3668"/>
                      <a:pt x="7156" y="3572"/>
                      <a:pt x="7156" y="3477"/>
                    </a:cubicBezTo>
                    <a:cubicBezTo>
                      <a:pt x="7168" y="3382"/>
                      <a:pt x="7109" y="3287"/>
                      <a:pt x="7109" y="3191"/>
                    </a:cubicBezTo>
                    <a:cubicBezTo>
                      <a:pt x="7097" y="3096"/>
                      <a:pt x="7109" y="3001"/>
                      <a:pt x="7097" y="2906"/>
                    </a:cubicBezTo>
                    <a:cubicBezTo>
                      <a:pt x="7085" y="2810"/>
                      <a:pt x="7085" y="2715"/>
                      <a:pt x="7061" y="2620"/>
                    </a:cubicBezTo>
                    <a:cubicBezTo>
                      <a:pt x="7049" y="2537"/>
                      <a:pt x="7144" y="2406"/>
                      <a:pt x="7121" y="2322"/>
                    </a:cubicBezTo>
                    <a:cubicBezTo>
                      <a:pt x="7097" y="2215"/>
                      <a:pt x="6847" y="2179"/>
                      <a:pt x="6811" y="2084"/>
                    </a:cubicBezTo>
                    <a:cubicBezTo>
                      <a:pt x="6775" y="1989"/>
                      <a:pt x="6894" y="1834"/>
                      <a:pt x="6847" y="1739"/>
                    </a:cubicBezTo>
                    <a:cubicBezTo>
                      <a:pt x="6811" y="1655"/>
                      <a:pt x="6763" y="1548"/>
                      <a:pt x="6704" y="1465"/>
                    </a:cubicBezTo>
                    <a:cubicBezTo>
                      <a:pt x="6656" y="1382"/>
                      <a:pt x="6561" y="1310"/>
                      <a:pt x="6501" y="1239"/>
                    </a:cubicBezTo>
                    <a:cubicBezTo>
                      <a:pt x="6430" y="1155"/>
                      <a:pt x="6430" y="1001"/>
                      <a:pt x="6359" y="929"/>
                    </a:cubicBezTo>
                    <a:cubicBezTo>
                      <a:pt x="6343" y="917"/>
                      <a:pt x="6321" y="912"/>
                      <a:pt x="6294" y="912"/>
                    </a:cubicBezTo>
                    <a:cubicBezTo>
                      <a:pt x="6220" y="912"/>
                      <a:pt x="6114" y="946"/>
                      <a:pt x="6036" y="946"/>
                    </a:cubicBezTo>
                    <a:cubicBezTo>
                      <a:pt x="6008" y="946"/>
                      <a:pt x="5983" y="942"/>
                      <a:pt x="5966" y="929"/>
                    </a:cubicBezTo>
                    <a:cubicBezTo>
                      <a:pt x="5882" y="870"/>
                      <a:pt x="5847" y="751"/>
                      <a:pt x="5763" y="691"/>
                    </a:cubicBezTo>
                    <a:cubicBezTo>
                      <a:pt x="5680" y="643"/>
                      <a:pt x="5632" y="512"/>
                      <a:pt x="5537" y="465"/>
                    </a:cubicBezTo>
                    <a:cubicBezTo>
                      <a:pt x="5442" y="417"/>
                      <a:pt x="5323" y="453"/>
                      <a:pt x="5228" y="417"/>
                    </a:cubicBezTo>
                    <a:cubicBezTo>
                      <a:pt x="5132" y="381"/>
                      <a:pt x="5085" y="179"/>
                      <a:pt x="4989" y="155"/>
                    </a:cubicBezTo>
                    <a:cubicBezTo>
                      <a:pt x="4894" y="120"/>
                      <a:pt x="4775" y="143"/>
                      <a:pt x="4680" y="120"/>
                    </a:cubicBezTo>
                    <a:cubicBezTo>
                      <a:pt x="4666" y="116"/>
                      <a:pt x="4652" y="115"/>
                      <a:pt x="4637" y="115"/>
                    </a:cubicBezTo>
                    <a:cubicBezTo>
                      <a:pt x="4559" y="115"/>
                      <a:pt x="4470" y="157"/>
                      <a:pt x="4393" y="157"/>
                    </a:cubicBezTo>
                    <a:cubicBezTo>
                      <a:pt x="4385" y="157"/>
                      <a:pt x="4378" y="156"/>
                      <a:pt x="4370" y="155"/>
                    </a:cubicBezTo>
                    <a:cubicBezTo>
                      <a:pt x="4365" y="155"/>
                      <a:pt x="4359" y="154"/>
                      <a:pt x="4353" y="154"/>
                    </a:cubicBezTo>
                    <a:cubicBezTo>
                      <a:pt x="4257" y="154"/>
                      <a:pt x="4162" y="240"/>
                      <a:pt x="4076" y="240"/>
                    </a:cubicBezTo>
                    <a:cubicBezTo>
                      <a:pt x="4071" y="240"/>
                      <a:pt x="4066" y="239"/>
                      <a:pt x="4061" y="239"/>
                    </a:cubicBezTo>
                    <a:cubicBezTo>
                      <a:pt x="3954" y="227"/>
                      <a:pt x="3870" y="0"/>
                      <a:pt x="37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3" name="Google Shape;6763;p17"/>
              <p:cNvSpPr/>
              <p:nvPr/>
            </p:nvSpPr>
            <p:spPr>
              <a:xfrm>
                <a:off x="-6144361" y="4625209"/>
                <a:ext cx="581876" cy="498821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4" y="12"/>
                    </a:cubicBezTo>
                    <a:cubicBezTo>
                      <a:pt x="3358" y="24"/>
                      <a:pt x="3263" y="155"/>
                      <a:pt x="3168" y="179"/>
                    </a:cubicBezTo>
                    <a:cubicBezTo>
                      <a:pt x="3159" y="180"/>
                      <a:pt x="3150" y="180"/>
                      <a:pt x="3141" y="180"/>
                    </a:cubicBezTo>
                    <a:cubicBezTo>
                      <a:pt x="3068" y="180"/>
                      <a:pt x="2984" y="149"/>
                      <a:pt x="2909" y="149"/>
                    </a:cubicBezTo>
                    <a:cubicBezTo>
                      <a:pt x="2891" y="149"/>
                      <a:pt x="2874" y="151"/>
                      <a:pt x="2858" y="155"/>
                    </a:cubicBezTo>
                    <a:cubicBezTo>
                      <a:pt x="2842" y="159"/>
                      <a:pt x="2824" y="161"/>
                      <a:pt x="2805" y="161"/>
                    </a:cubicBezTo>
                    <a:cubicBezTo>
                      <a:pt x="2744" y="161"/>
                      <a:pt x="2674" y="143"/>
                      <a:pt x="2612" y="143"/>
                    </a:cubicBezTo>
                    <a:cubicBezTo>
                      <a:pt x="2585" y="143"/>
                      <a:pt x="2560" y="146"/>
                      <a:pt x="2537" y="155"/>
                    </a:cubicBezTo>
                    <a:cubicBezTo>
                      <a:pt x="2442" y="179"/>
                      <a:pt x="2334" y="226"/>
                      <a:pt x="2251" y="262"/>
                    </a:cubicBezTo>
                    <a:cubicBezTo>
                      <a:pt x="2156" y="298"/>
                      <a:pt x="2144" y="536"/>
                      <a:pt x="2061" y="584"/>
                    </a:cubicBezTo>
                    <a:cubicBezTo>
                      <a:pt x="1965" y="631"/>
                      <a:pt x="1906" y="715"/>
                      <a:pt x="1822" y="762"/>
                    </a:cubicBezTo>
                    <a:cubicBezTo>
                      <a:pt x="1810" y="769"/>
                      <a:pt x="1795" y="772"/>
                      <a:pt x="1777" y="772"/>
                    </a:cubicBezTo>
                    <a:cubicBezTo>
                      <a:pt x="1697" y="772"/>
                      <a:pt x="1572" y="712"/>
                      <a:pt x="1493" y="712"/>
                    </a:cubicBezTo>
                    <a:cubicBezTo>
                      <a:pt x="1472" y="712"/>
                      <a:pt x="1454" y="716"/>
                      <a:pt x="1441" y="727"/>
                    </a:cubicBezTo>
                    <a:cubicBezTo>
                      <a:pt x="1358" y="786"/>
                      <a:pt x="1299" y="881"/>
                      <a:pt x="1215" y="953"/>
                    </a:cubicBezTo>
                    <a:cubicBezTo>
                      <a:pt x="1144" y="1012"/>
                      <a:pt x="1203" y="1227"/>
                      <a:pt x="1132" y="1298"/>
                    </a:cubicBezTo>
                    <a:cubicBezTo>
                      <a:pt x="1072" y="1369"/>
                      <a:pt x="882" y="1334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0"/>
                      <a:pt x="477" y="1798"/>
                      <a:pt x="429" y="1881"/>
                    </a:cubicBezTo>
                    <a:cubicBezTo>
                      <a:pt x="370" y="1965"/>
                      <a:pt x="525" y="2167"/>
                      <a:pt x="477" y="2251"/>
                    </a:cubicBezTo>
                    <a:cubicBezTo>
                      <a:pt x="441" y="2346"/>
                      <a:pt x="263" y="2370"/>
                      <a:pt x="227" y="2465"/>
                    </a:cubicBezTo>
                    <a:cubicBezTo>
                      <a:pt x="191" y="2560"/>
                      <a:pt x="287" y="2691"/>
                      <a:pt x="263" y="2786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48" y="3144"/>
                      <a:pt x="13" y="3239"/>
                      <a:pt x="1" y="3334"/>
                    </a:cubicBezTo>
                    <a:cubicBezTo>
                      <a:pt x="1" y="3429"/>
                      <a:pt x="60" y="3536"/>
                      <a:pt x="48" y="3632"/>
                    </a:cubicBezTo>
                    <a:cubicBezTo>
                      <a:pt x="48" y="3727"/>
                      <a:pt x="1" y="3834"/>
                      <a:pt x="1" y="3929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6" y="4298"/>
                      <a:pt x="48" y="4417"/>
                      <a:pt x="72" y="4513"/>
                    </a:cubicBezTo>
                    <a:cubicBezTo>
                      <a:pt x="96" y="4608"/>
                      <a:pt x="96" y="4715"/>
                      <a:pt x="120" y="4810"/>
                    </a:cubicBezTo>
                    <a:cubicBezTo>
                      <a:pt x="156" y="4906"/>
                      <a:pt x="358" y="4929"/>
                      <a:pt x="394" y="5025"/>
                    </a:cubicBezTo>
                    <a:cubicBezTo>
                      <a:pt x="441" y="5108"/>
                      <a:pt x="501" y="5179"/>
                      <a:pt x="549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80"/>
                      <a:pt x="846" y="5751"/>
                    </a:cubicBezTo>
                    <a:cubicBezTo>
                      <a:pt x="906" y="5822"/>
                      <a:pt x="894" y="5953"/>
                      <a:pt x="965" y="6025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25"/>
                      <a:pt x="1537" y="6025"/>
                    </a:cubicBezTo>
                    <a:cubicBezTo>
                      <a:pt x="1680" y="6025"/>
                      <a:pt x="1680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39" y="6156"/>
                      <a:pt x="2239" y="5941"/>
                      <a:pt x="2382" y="5941"/>
                    </a:cubicBezTo>
                    <a:cubicBezTo>
                      <a:pt x="2525" y="5941"/>
                      <a:pt x="2525" y="5930"/>
                      <a:pt x="2668" y="5930"/>
                    </a:cubicBezTo>
                    <a:cubicBezTo>
                      <a:pt x="2811" y="5930"/>
                      <a:pt x="2811" y="6084"/>
                      <a:pt x="2954" y="6084"/>
                    </a:cubicBezTo>
                    <a:cubicBezTo>
                      <a:pt x="3096" y="6084"/>
                      <a:pt x="3096" y="5918"/>
                      <a:pt x="3239" y="5918"/>
                    </a:cubicBezTo>
                    <a:cubicBezTo>
                      <a:pt x="3382" y="5918"/>
                      <a:pt x="3382" y="5941"/>
                      <a:pt x="3525" y="5941"/>
                    </a:cubicBezTo>
                    <a:lnTo>
                      <a:pt x="3811" y="5941"/>
                    </a:lnTo>
                    <a:cubicBezTo>
                      <a:pt x="3954" y="5941"/>
                      <a:pt x="3954" y="5930"/>
                      <a:pt x="4097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4"/>
                      <a:pt x="4954" y="6084"/>
                    </a:cubicBezTo>
                    <a:cubicBezTo>
                      <a:pt x="5097" y="6084"/>
                      <a:pt x="5097" y="6049"/>
                      <a:pt x="5240" y="6049"/>
                    </a:cubicBezTo>
                    <a:cubicBezTo>
                      <a:pt x="5382" y="6049"/>
                      <a:pt x="5382" y="5953"/>
                      <a:pt x="5525" y="5953"/>
                    </a:cubicBezTo>
                    <a:cubicBezTo>
                      <a:pt x="5663" y="5953"/>
                      <a:pt x="5679" y="6109"/>
                      <a:pt x="5809" y="6109"/>
                    </a:cubicBezTo>
                    <a:cubicBezTo>
                      <a:pt x="5813" y="6109"/>
                      <a:pt x="5818" y="6109"/>
                      <a:pt x="5823" y="6108"/>
                    </a:cubicBezTo>
                    <a:cubicBezTo>
                      <a:pt x="5966" y="6096"/>
                      <a:pt x="5954" y="5989"/>
                      <a:pt x="6097" y="5977"/>
                    </a:cubicBezTo>
                    <a:cubicBezTo>
                      <a:pt x="6144" y="5930"/>
                      <a:pt x="6240" y="5953"/>
                      <a:pt x="6287" y="5894"/>
                    </a:cubicBezTo>
                    <a:cubicBezTo>
                      <a:pt x="6347" y="5822"/>
                      <a:pt x="6394" y="5739"/>
                      <a:pt x="6454" y="5656"/>
                    </a:cubicBezTo>
                    <a:cubicBezTo>
                      <a:pt x="6514" y="5572"/>
                      <a:pt x="6514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77"/>
                      <a:pt x="6847" y="4882"/>
                    </a:cubicBezTo>
                    <a:cubicBezTo>
                      <a:pt x="6883" y="4798"/>
                      <a:pt x="6918" y="4703"/>
                      <a:pt x="6954" y="4620"/>
                    </a:cubicBezTo>
                    <a:cubicBezTo>
                      <a:pt x="6978" y="4525"/>
                      <a:pt x="6942" y="4417"/>
                      <a:pt x="6966" y="4322"/>
                    </a:cubicBezTo>
                    <a:cubicBezTo>
                      <a:pt x="6990" y="4227"/>
                      <a:pt x="7145" y="4167"/>
                      <a:pt x="7156" y="4072"/>
                    </a:cubicBezTo>
                    <a:cubicBezTo>
                      <a:pt x="7180" y="3977"/>
                      <a:pt x="7014" y="3858"/>
                      <a:pt x="7026" y="3763"/>
                    </a:cubicBezTo>
                    <a:cubicBezTo>
                      <a:pt x="7037" y="3667"/>
                      <a:pt x="7156" y="3584"/>
                      <a:pt x="7156" y="3489"/>
                    </a:cubicBezTo>
                    <a:cubicBezTo>
                      <a:pt x="7168" y="3394"/>
                      <a:pt x="7109" y="3298"/>
                      <a:pt x="7109" y="3191"/>
                    </a:cubicBezTo>
                    <a:cubicBezTo>
                      <a:pt x="7097" y="3096"/>
                      <a:pt x="7097" y="3013"/>
                      <a:pt x="7097" y="2917"/>
                    </a:cubicBezTo>
                    <a:cubicBezTo>
                      <a:pt x="7085" y="2822"/>
                      <a:pt x="7073" y="2727"/>
                      <a:pt x="7061" y="2632"/>
                    </a:cubicBezTo>
                    <a:cubicBezTo>
                      <a:pt x="7049" y="2536"/>
                      <a:pt x="7145" y="2417"/>
                      <a:pt x="7121" y="2322"/>
                    </a:cubicBezTo>
                    <a:cubicBezTo>
                      <a:pt x="7097" y="2215"/>
                      <a:pt x="6847" y="2191"/>
                      <a:pt x="6811" y="2096"/>
                    </a:cubicBezTo>
                    <a:cubicBezTo>
                      <a:pt x="6775" y="1989"/>
                      <a:pt x="6895" y="1834"/>
                      <a:pt x="6847" y="1750"/>
                    </a:cubicBezTo>
                    <a:cubicBezTo>
                      <a:pt x="6799" y="1655"/>
                      <a:pt x="6764" y="1548"/>
                      <a:pt x="6704" y="1465"/>
                    </a:cubicBezTo>
                    <a:cubicBezTo>
                      <a:pt x="6645" y="1381"/>
                      <a:pt x="6561" y="1310"/>
                      <a:pt x="6490" y="1239"/>
                    </a:cubicBezTo>
                    <a:cubicBezTo>
                      <a:pt x="6430" y="1155"/>
                      <a:pt x="6430" y="1000"/>
                      <a:pt x="6359" y="941"/>
                    </a:cubicBezTo>
                    <a:cubicBezTo>
                      <a:pt x="6338" y="923"/>
                      <a:pt x="6309" y="917"/>
                      <a:pt x="6275" y="917"/>
                    </a:cubicBezTo>
                    <a:cubicBezTo>
                      <a:pt x="6202" y="917"/>
                      <a:pt x="6107" y="946"/>
                      <a:pt x="6036" y="946"/>
                    </a:cubicBezTo>
                    <a:cubicBezTo>
                      <a:pt x="6008" y="946"/>
                      <a:pt x="5984" y="942"/>
                      <a:pt x="5966" y="929"/>
                    </a:cubicBezTo>
                    <a:cubicBezTo>
                      <a:pt x="5883" y="869"/>
                      <a:pt x="5847" y="750"/>
                      <a:pt x="5763" y="691"/>
                    </a:cubicBezTo>
                    <a:cubicBezTo>
                      <a:pt x="5668" y="643"/>
                      <a:pt x="5632" y="512"/>
                      <a:pt x="5537" y="465"/>
                    </a:cubicBezTo>
                    <a:cubicBezTo>
                      <a:pt x="5442" y="417"/>
                      <a:pt x="5311" y="453"/>
                      <a:pt x="5216" y="417"/>
                    </a:cubicBezTo>
                    <a:cubicBezTo>
                      <a:pt x="5132" y="381"/>
                      <a:pt x="5085" y="191"/>
                      <a:pt x="4990" y="155"/>
                    </a:cubicBezTo>
                    <a:cubicBezTo>
                      <a:pt x="4894" y="131"/>
                      <a:pt x="4775" y="143"/>
                      <a:pt x="4680" y="119"/>
                    </a:cubicBezTo>
                    <a:cubicBezTo>
                      <a:pt x="4666" y="116"/>
                      <a:pt x="4652" y="114"/>
                      <a:pt x="4637" y="114"/>
                    </a:cubicBezTo>
                    <a:cubicBezTo>
                      <a:pt x="4558" y="114"/>
                      <a:pt x="4468" y="156"/>
                      <a:pt x="4384" y="156"/>
                    </a:cubicBezTo>
                    <a:cubicBezTo>
                      <a:pt x="4375" y="156"/>
                      <a:pt x="4367" y="156"/>
                      <a:pt x="4359" y="155"/>
                    </a:cubicBezTo>
                    <a:cubicBezTo>
                      <a:pt x="4353" y="154"/>
                      <a:pt x="4348" y="154"/>
                      <a:pt x="4343" y="154"/>
                    </a:cubicBezTo>
                    <a:cubicBezTo>
                      <a:pt x="4257" y="154"/>
                      <a:pt x="4162" y="239"/>
                      <a:pt x="4076" y="239"/>
                    </a:cubicBezTo>
                    <a:cubicBezTo>
                      <a:pt x="4071" y="239"/>
                      <a:pt x="4066" y="239"/>
                      <a:pt x="4061" y="238"/>
                    </a:cubicBezTo>
                    <a:cubicBezTo>
                      <a:pt x="3954" y="226"/>
                      <a:pt x="3870" y="0"/>
                      <a:pt x="37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4" name="Google Shape;6764;p17"/>
              <p:cNvSpPr/>
              <p:nvPr/>
            </p:nvSpPr>
            <p:spPr>
              <a:xfrm>
                <a:off x="-6677862" y="5087323"/>
                <a:ext cx="1099901" cy="94643"/>
              </a:xfrm>
              <a:custGeom>
                <a:avLst/>
                <a:gdLst/>
                <a:ahLst/>
                <a:cxnLst/>
                <a:rect l="l" t="t" r="r" b="b"/>
                <a:pathLst>
                  <a:path w="13574" h="1168" extrusionOk="0">
                    <a:moveTo>
                      <a:pt x="203" y="0"/>
                    </a:moveTo>
                    <a:lnTo>
                      <a:pt x="1" y="1167"/>
                    </a:lnTo>
                    <a:lnTo>
                      <a:pt x="13574" y="1167"/>
                    </a:lnTo>
                    <a:lnTo>
                      <a:pt x="1337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5" name="Google Shape;6765;p17"/>
              <p:cNvSpPr/>
              <p:nvPr/>
            </p:nvSpPr>
            <p:spPr>
              <a:xfrm>
                <a:off x="-6666275" y="5087323"/>
                <a:ext cx="1076727" cy="28036"/>
              </a:xfrm>
              <a:custGeom>
                <a:avLst/>
                <a:gdLst/>
                <a:ahLst/>
                <a:cxnLst/>
                <a:rect l="l" t="t" r="r" b="b"/>
                <a:pathLst>
                  <a:path w="13288" h="346" extrusionOk="0">
                    <a:moveTo>
                      <a:pt x="60" y="0"/>
                    </a:moveTo>
                    <a:lnTo>
                      <a:pt x="1" y="346"/>
                    </a:lnTo>
                    <a:lnTo>
                      <a:pt x="13288" y="346"/>
                    </a:lnTo>
                    <a:lnTo>
                      <a:pt x="132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6" name="Google Shape;6766;p17"/>
              <p:cNvSpPr/>
              <p:nvPr/>
            </p:nvSpPr>
            <p:spPr>
              <a:xfrm>
                <a:off x="-6592943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7" name="Google Shape;6767;p17"/>
              <p:cNvSpPr/>
              <p:nvPr/>
            </p:nvSpPr>
            <p:spPr>
              <a:xfrm>
                <a:off x="-6483957" y="5096965"/>
                <a:ext cx="18475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8" name="Google Shape;6768;p17"/>
              <p:cNvSpPr/>
              <p:nvPr/>
            </p:nvSpPr>
            <p:spPr>
              <a:xfrm>
                <a:off x="-6373919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9" name="Google Shape;6769;p17"/>
              <p:cNvSpPr/>
              <p:nvPr/>
            </p:nvSpPr>
            <p:spPr>
              <a:xfrm>
                <a:off x="-6264933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0" name="Google Shape;6770;p17"/>
              <p:cNvSpPr/>
              <p:nvPr/>
            </p:nvSpPr>
            <p:spPr>
              <a:xfrm>
                <a:off x="-6155948" y="5096965"/>
                <a:ext cx="18475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1" name="Google Shape;6771;p17"/>
              <p:cNvSpPr/>
              <p:nvPr/>
            </p:nvSpPr>
            <p:spPr>
              <a:xfrm>
                <a:off x="-6045909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2" name="Google Shape;6772;p17"/>
              <p:cNvSpPr/>
              <p:nvPr/>
            </p:nvSpPr>
            <p:spPr>
              <a:xfrm>
                <a:off x="-5936924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3" name="Google Shape;6773;p17"/>
              <p:cNvSpPr/>
              <p:nvPr/>
            </p:nvSpPr>
            <p:spPr>
              <a:xfrm>
                <a:off x="-5827857" y="5096965"/>
                <a:ext cx="19366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39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38" y="834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4" name="Google Shape;6774;p17"/>
              <p:cNvSpPr/>
              <p:nvPr/>
            </p:nvSpPr>
            <p:spPr>
              <a:xfrm>
                <a:off x="-5717900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5" name="Google Shape;6775;p17"/>
              <p:cNvSpPr/>
              <p:nvPr/>
            </p:nvSpPr>
            <p:spPr>
              <a:xfrm>
                <a:off x="-4560224" y="4064643"/>
                <a:ext cx="6888" cy="5915"/>
              </a:xfrm>
              <a:custGeom>
                <a:avLst/>
                <a:gdLst/>
                <a:ahLst/>
                <a:cxnLst/>
                <a:rect l="l" t="t" r="r" b="b"/>
                <a:pathLst>
                  <a:path w="85" h="73" extrusionOk="0">
                    <a:moveTo>
                      <a:pt x="37" y="1"/>
                    </a:moveTo>
                    <a:cubicBezTo>
                      <a:pt x="13" y="1"/>
                      <a:pt x="1" y="25"/>
                      <a:pt x="1" y="36"/>
                    </a:cubicBezTo>
                    <a:cubicBezTo>
                      <a:pt x="1" y="60"/>
                      <a:pt x="13" y="72"/>
                      <a:pt x="37" y="72"/>
                    </a:cubicBezTo>
                    <a:lnTo>
                      <a:pt x="49" y="72"/>
                    </a:lnTo>
                    <a:cubicBezTo>
                      <a:pt x="72" y="72"/>
                      <a:pt x="84" y="60"/>
                      <a:pt x="84" y="36"/>
                    </a:cubicBezTo>
                    <a:cubicBezTo>
                      <a:pt x="84" y="25"/>
                      <a:pt x="60" y="1"/>
                      <a:pt x="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76" name="Google Shape;6776;p17"/>
            <p:cNvGrpSpPr/>
            <p:nvPr/>
          </p:nvGrpSpPr>
          <p:grpSpPr>
            <a:xfrm>
              <a:off x="7725" y="4850025"/>
              <a:ext cx="9143461" cy="288541"/>
              <a:chOff x="-3192675" y="4850025"/>
              <a:chExt cx="9143461" cy="288541"/>
            </a:xfrm>
          </p:grpSpPr>
          <p:sp>
            <p:nvSpPr>
              <p:cNvPr id="6777" name="Google Shape;6777;p17"/>
              <p:cNvSpPr/>
              <p:nvPr/>
            </p:nvSpPr>
            <p:spPr>
              <a:xfrm>
                <a:off x="-3192500" y="4850025"/>
                <a:ext cx="9143286" cy="288541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16968" extrusionOk="0">
                    <a:moveTo>
                      <a:pt x="0" y="1"/>
                    </a:moveTo>
                    <a:lnTo>
                      <a:pt x="0" y="16967"/>
                    </a:lnTo>
                    <a:lnTo>
                      <a:pt x="285750" y="16967"/>
                    </a:lnTo>
                    <a:lnTo>
                      <a:pt x="2857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4"/>
                  </a:solidFill>
                </a:endParaRPr>
              </a:p>
            </p:txBody>
          </p:sp>
          <p:sp>
            <p:nvSpPr>
              <p:cNvPr id="6778" name="Google Shape;6778;p17"/>
              <p:cNvSpPr/>
              <p:nvPr/>
            </p:nvSpPr>
            <p:spPr>
              <a:xfrm>
                <a:off x="-3192675" y="4863425"/>
                <a:ext cx="9143286" cy="115225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4609" extrusionOk="0">
                    <a:moveTo>
                      <a:pt x="0" y="1"/>
                    </a:moveTo>
                    <a:lnTo>
                      <a:pt x="0" y="4608"/>
                    </a:lnTo>
                    <a:lnTo>
                      <a:pt x="285750" y="4608"/>
                    </a:lnTo>
                    <a:lnTo>
                      <a:pt x="28575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9" name="Google Shape;6779;p17"/>
              <p:cNvSpPr/>
              <p:nvPr/>
            </p:nvSpPr>
            <p:spPr>
              <a:xfrm>
                <a:off x="-3192507" y="4899150"/>
                <a:ext cx="9143286" cy="68175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2727" extrusionOk="0">
                    <a:moveTo>
                      <a:pt x="0" y="0"/>
                    </a:moveTo>
                    <a:lnTo>
                      <a:pt x="0" y="2727"/>
                    </a:lnTo>
                    <a:lnTo>
                      <a:pt x="285750" y="2727"/>
                    </a:lnTo>
                    <a:lnTo>
                      <a:pt x="28575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80" name="Google Shape;6780;p17"/>
            <p:cNvGrpSpPr/>
            <p:nvPr/>
          </p:nvGrpSpPr>
          <p:grpSpPr>
            <a:xfrm>
              <a:off x="8612125" y="4342521"/>
              <a:ext cx="455675" cy="512666"/>
              <a:chOff x="5860750" y="4385734"/>
              <a:chExt cx="455675" cy="512666"/>
            </a:xfrm>
          </p:grpSpPr>
          <p:sp>
            <p:nvSpPr>
              <p:cNvPr id="6781" name="Google Shape;6781;p17"/>
              <p:cNvSpPr/>
              <p:nvPr/>
            </p:nvSpPr>
            <p:spPr>
              <a:xfrm flipH="1">
                <a:off x="6085831" y="4482275"/>
                <a:ext cx="88919" cy="416125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16645" extrusionOk="0">
                    <a:moveTo>
                      <a:pt x="6180" y="4632"/>
                    </a:moveTo>
                    <a:cubicBezTo>
                      <a:pt x="6156" y="4882"/>
                      <a:pt x="6096" y="5132"/>
                      <a:pt x="6025" y="5370"/>
                    </a:cubicBezTo>
                    <a:cubicBezTo>
                      <a:pt x="5906" y="5763"/>
                      <a:pt x="5727" y="6132"/>
                      <a:pt x="5501" y="6477"/>
                    </a:cubicBezTo>
                    <a:cubicBezTo>
                      <a:pt x="5394" y="6644"/>
                      <a:pt x="5263" y="6799"/>
                      <a:pt x="5132" y="6953"/>
                    </a:cubicBezTo>
                    <a:cubicBezTo>
                      <a:pt x="4989" y="7108"/>
                      <a:pt x="4822" y="7263"/>
                      <a:pt x="4656" y="7406"/>
                    </a:cubicBezTo>
                    <a:cubicBezTo>
                      <a:pt x="4596" y="7441"/>
                      <a:pt x="4548" y="7477"/>
                      <a:pt x="4501" y="7513"/>
                    </a:cubicBezTo>
                    <a:cubicBezTo>
                      <a:pt x="3882" y="7965"/>
                      <a:pt x="3227" y="8251"/>
                      <a:pt x="2703" y="8620"/>
                    </a:cubicBezTo>
                    <a:cubicBezTo>
                      <a:pt x="2429" y="8811"/>
                      <a:pt x="2191" y="9025"/>
                      <a:pt x="2012" y="9275"/>
                    </a:cubicBezTo>
                    <a:cubicBezTo>
                      <a:pt x="1929" y="9394"/>
                      <a:pt x="1858" y="9525"/>
                      <a:pt x="1798" y="9668"/>
                    </a:cubicBezTo>
                    <a:cubicBezTo>
                      <a:pt x="1750" y="9775"/>
                      <a:pt x="1715" y="9894"/>
                      <a:pt x="1679" y="10013"/>
                    </a:cubicBezTo>
                    <a:cubicBezTo>
                      <a:pt x="1679" y="10049"/>
                      <a:pt x="1667" y="10073"/>
                      <a:pt x="1667" y="10108"/>
                    </a:cubicBezTo>
                    <a:cubicBezTo>
                      <a:pt x="1655" y="10168"/>
                      <a:pt x="1643" y="10228"/>
                      <a:pt x="1631" y="10299"/>
                    </a:cubicBezTo>
                    <a:cubicBezTo>
                      <a:pt x="1548" y="10859"/>
                      <a:pt x="1608" y="11466"/>
                      <a:pt x="1774" y="12049"/>
                    </a:cubicBezTo>
                    <a:cubicBezTo>
                      <a:pt x="1810" y="12156"/>
                      <a:pt x="1846" y="12264"/>
                      <a:pt x="1881" y="12371"/>
                    </a:cubicBezTo>
                    <a:cubicBezTo>
                      <a:pt x="1893" y="12418"/>
                      <a:pt x="1905" y="12454"/>
                      <a:pt x="1929" y="12502"/>
                    </a:cubicBezTo>
                    <a:cubicBezTo>
                      <a:pt x="1929" y="12537"/>
                      <a:pt x="1941" y="12561"/>
                      <a:pt x="1953" y="12597"/>
                    </a:cubicBezTo>
                    <a:cubicBezTo>
                      <a:pt x="1977" y="12656"/>
                      <a:pt x="2001" y="12716"/>
                      <a:pt x="2024" y="12775"/>
                    </a:cubicBezTo>
                    <a:cubicBezTo>
                      <a:pt x="2036" y="12811"/>
                      <a:pt x="2084" y="12823"/>
                      <a:pt x="2120" y="12811"/>
                    </a:cubicBezTo>
                    <a:cubicBezTo>
                      <a:pt x="2120" y="12799"/>
                      <a:pt x="2120" y="12799"/>
                      <a:pt x="2120" y="12799"/>
                    </a:cubicBezTo>
                    <a:cubicBezTo>
                      <a:pt x="2179" y="12752"/>
                      <a:pt x="2239" y="12716"/>
                      <a:pt x="2298" y="12668"/>
                    </a:cubicBezTo>
                    <a:cubicBezTo>
                      <a:pt x="2477" y="12549"/>
                      <a:pt x="2667" y="12442"/>
                      <a:pt x="2846" y="12347"/>
                    </a:cubicBezTo>
                    <a:cubicBezTo>
                      <a:pt x="3024" y="12252"/>
                      <a:pt x="3191" y="12168"/>
                      <a:pt x="3370" y="12097"/>
                    </a:cubicBezTo>
                    <a:cubicBezTo>
                      <a:pt x="3715" y="11942"/>
                      <a:pt x="4036" y="11787"/>
                      <a:pt x="4346" y="11597"/>
                    </a:cubicBezTo>
                    <a:cubicBezTo>
                      <a:pt x="4489" y="11502"/>
                      <a:pt x="4644" y="11394"/>
                      <a:pt x="4763" y="11263"/>
                    </a:cubicBezTo>
                    <a:cubicBezTo>
                      <a:pt x="4894" y="11144"/>
                      <a:pt x="5013" y="11001"/>
                      <a:pt x="5108" y="10847"/>
                    </a:cubicBezTo>
                    <a:lnTo>
                      <a:pt x="5108" y="10835"/>
                    </a:lnTo>
                    <a:cubicBezTo>
                      <a:pt x="5120" y="10823"/>
                      <a:pt x="5144" y="10811"/>
                      <a:pt x="5168" y="10811"/>
                    </a:cubicBezTo>
                    <a:cubicBezTo>
                      <a:pt x="5203" y="10823"/>
                      <a:pt x="5227" y="10847"/>
                      <a:pt x="5215" y="10882"/>
                    </a:cubicBezTo>
                    <a:cubicBezTo>
                      <a:pt x="5191" y="11073"/>
                      <a:pt x="5108" y="11275"/>
                      <a:pt x="5013" y="11454"/>
                    </a:cubicBezTo>
                    <a:cubicBezTo>
                      <a:pt x="4918" y="11632"/>
                      <a:pt x="4798" y="11799"/>
                      <a:pt x="4656" y="11954"/>
                    </a:cubicBezTo>
                    <a:cubicBezTo>
                      <a:pt x="4537" y="12085"/>
                      <a:pt x="4417" y="12216"/>
                      <a:pt x="4287" y="12335"/>
                    </a:cubicBezTo>
                    <a:cubicBezTo>
                      <a:pt x="4108" y="12490"/>
                      <a:pt x="3941" y="12621"/>
                      <a:pt x="3763" y="12752"/>
                    </a:cubicBezTo>
                    <a:cubicBezTo>
                      <a:pt x="3453" y="12990"/>
                      <a:pt x="3167" y="13216"/>
                      <a:pt x="2929" y="13442"/>
                    </a:cubicBezTo>
                    <a:cubicBezTo>
                      <a:pt x="2893" y="13478"/>
                      <a:pt x="2858" y="13514"/>
                      <a:pt x="2834" y="13549"/>
                    </a:cubicBezTo>
                    <a:cubicBezTo>
                      <a:pt x="2822" y="13561"/>
                      <a:pt x="2810" y="13573"/>
                      <a:pt x="2798" y="13597"/>
                    </a:cubicBezTo>
                    <a:cubicBezTo>
                      <a:pt x="2751" y="13645"/>
                      <a:pt x="2703" y="13704"/>
                      <a:pt x="2655" y="13764"/>
                    </a:cubicBezTo>
                    <a:cubicBezTo>
                      <a:pt x="2655" y="13776"/>
                      <a:pt x="2643" y="13787"/>
                      <a:pt x="2632" y="13799"/>
                    </a:cubicBezTo>
                    <a:cubicBezTo>
                      <a:pt x="2620" y="13823"/>
                      <a:pt x="2608" y="13847"/>
                      <a:pt x="2596" y="13859"/>
                    </a:cubicBezTo>
                    <a:lnTo>
                      <a:pt x="2596" y="13859"/>
                    </a:lnTo>
                    <a:cubicBezTo>
                      <a:pt x="2584" y="13930"/>
                      <a:pt x="2584" y="14014"/>
                      <a:pt x="2572" y="14085"/>
                    </a:cubicBezTo>
                    <a:cubicBezTo>
                      <a:pt x="2679" y="14311"/>
                      <a:pt x="2774" y="14549"/>
                      <a:pt x="2870" y="14788"/>
                    </a:cubicBezTo>
                    <a:cubicBezTo>
                      <a:pt x="2882" y="14823"/>
                      <a:pt x="2893" y="14847"/>
                      <a:pt x="2905" y="14883"/>
                    </a:cubicBezTo>
                    <a:cubicBezTo>
                      <a:pt x="2941" y="14978"/>
                      <a:pt x="2977" y="15073"/>
                      <a:pt x="3001" y="15169"/>
                    </a:cubicBezTo>
                    <a:cubicBezTo>
                      <a:pt x="3132" y="15550"/>
                      <a:pt x="3251" y="15943"/>
                      <a:pt x="3322" y="16347"/>
                    </a:cubicBezTo>
                    <a:cubicBezTo>
                      <a:pt x="3322" y="16359"/>
                      <a:pt x="3322" y="16383"/>
                      <a:pt x="3322" y="16395"/>
                    </a:cubicBezTo>
                    <a:cubicBezTo>
                      <a:pt x="2965" y="16478"/>
                      <a:pt x="2608" y="16562"/>
                      <a:pt x="2251" y="16645"/>
                    </a:cubicBezTo>
                    <a:lnTo>
                      <a:pt x="2251" y="16645"/>
                    </a:lnTo>
                    <a:cubicBezTo>
                      <a:pt x="2239" y="16621"/>
                      <a:pt x="2239" y="16585"/>
                      <a:pt x="2227" y="16562"/>
                    </a:cubicBezTo>
                    <a:cubicBezTo>
                      <a:pt x="2155" y="16228"/>
                      <a:pt x="2048" y="15895"/>
                      <a:pt x="1917" y="15573"/>
                    </a:cubicBezTo>
                    <a:cubicBezTo>
                      <a:pt x="1858" y="15419"/>
                      <a:pt x="1786" y="15276"/>
                      <a:pt x="1727" y="15133"/>
                    </a:cubicBezTo>
                    <a:cubicBezTo>
                      <a:pt x="1643" y="14942"/>
                      <a:pt x="1560" y="14752"/>
                      <a:pt x="1477" y="14561"/>
                    </a:cubicBezTo>
                    <a:cubicBezTo>
                      <a:pt x="1167" y="13907"/>
                      <a:pt x="846" y="13216"/>
                      <a:pt x="631" y="12454"/>
                    </a:cubicBezTo>
                    <a:cubicBezTo>
                      <a:pt x="619" y="12418"/>
                      <a:pt x="607" y="12394"/>
                      <a:pt x="607" y="12371"/>
                    </a:cubicBezTo>
                    <a:cubicBezTo>
                      <a:pt x="536" y="12097"/>
                      <a:pt x="477" y="11811"/>
                      <a:pt x="453" y="11513"/>
                    </a:cubicBezTo>
                    <a:cubicBezTo>
                      <a:pt x="429" y="11382"/>
                      <a:pt x="417" y="11251"/>
                      <a:pt x="417" y="11121"/>
                    </a:cubicBezTo>
                    <a:cubicBezTo>
                      <a:pt x="405" y="10763"/>
                      <a:pt x="429" y="10406"/>
                      <a:pt x="512" y="10061"/>
                    </a:cubicBezTo>
                    <a:cubicBezTo>
                      <a:pt x="524" y="9978"/>
                      <a:pt x="536" y="9906"/>
                      <a:pt x="560" y="9823"/>
                    </a:cubicBezTo>
                    <a:cubicBezTo>
                      <a:pt x="679" y="9394"/>
                      <a:pt x="881" y="8977"/>
                      <a:pt x="1167" y="8620"/>
                    </a:cubicBezTo>
                    <a:cubicBezTo>
                      <a:pt x="1453" y="8263"/>
                      <a:pt x="1810" y="7989"/>
                      <a:pt x="2167" y="7775"/>
                    </a:cubicBezTo>
                    <a:cubicBezTo>
                      <a:pt x="2251" y="7727"/>
                      <a:pt x="2322" y="7680"/>
                      <a:pt x="2405" y="7632"/>
                    </a:cubicBezTo>
                    <a:cubicBezTo>
                      <a:pt x="2441" y="7620"/>
                      <a:pt x="2453" y="7584"/>
                      <a:pt x="2429" y="7549"/>
                    </a:cubicBezTo>
                    <a:cubicBezTo>
                      <a:pt x="2382" y="7465"/>
                      <a:pt x="2334" y="7382"/>
                      <a:pt x="2298" y="7299"/>
                    </a:cubicBezTo>
                    <a:cubicBezTo>
                      <a:pt x="2286" y="7275"/>
                      <a:pt x="2274" y="7263"/>
                      <a:pt x="2274" y="7239"/>
                    </a:cubicBezTo>
                    <a:cubicBezTo>
                      <a:pt x="2251" y="7180"/>
                      <a:pt x="2227" y="7120"/>
                      <a:pt x="2203" y="7060"/>
                    </a:cubicBezTo>
                    <a:cubicBezTo>
                      <a:pt x="2191" y="7037"/>
                      <a:pt x="2179" y="7013"/>
                      <a:pt x="2179" y="6989"/>
                    </a:cubicBezTo>
                    <a:cubicBezTo>
                      <a:pt x="2060" y="6644"/>
                      <a:pt x="2012" y="6310"/>
                      <a:pt x="2001" y="5977"/>
                    </a:cubicBezTo>
                    <a:cubicBezTo>
                      <a:pt x="2001" y="5929"/>
                      <a:pt x="2001" y="5894"/>
                      <a:pt x="2001" y="5846"/>
                    </a:cubicBezTo>
                    <a:cubicBezTo>
                      <a:pt x="2001" y="5763"/>
                      <a:pt x="2001" y="5679"/>
                      <a:pt x="2001" y="5596"/>
                    </a:cubicBezTo>
                    <a:cubicBezTo>
                      <a:pt x="2001" y="5406"/>
                      <a:pt x="2024" y="5215"/>
                      <a:pt x="2048" y="5036"/>
                    </a:cubicBezTo>
                    <a:cubicBezTo>
                      <a:pt x="2048" y="5001"/>
                      <a:pt x="2048" y="4965"/>
                      <a:pt x="2048" y="4941"/>
                    </a:cubicBezTo>
                    <a:cubicBezTo>
                      <a:pt x="2060" y="4929"/>
                      <a:pt x="2060" y="4917"/>
                      <a:pt x="2060" y="4917"/>
                    </a:cubicBezTo>
                    <a:cubicBezTo>
                      <a:pt x="2060" y="4858"/>
                      <a:pt x="2072" y="4810"/>
                      <a:pt x="2072" y="4763"/>
                    </a:cubicBezTo>
                    <a:cubicBezTo>
                      <a:pt x="2084" y="4703"/>
                      <a:pt x="2096" y="4644"/>
                      <a:pt x="2108" y="4584"/>
                    </a:cubicBezTo>
                    <a:cubicBezTo>
                      <a:pt x="2108" y="4548"/>
                      <a:pt x="2108" y="4524"/>
                      <a:pt x="2120" y="4489"/>
                    </a:cubicBezTo>
                    <a:cubicBezTo>
                      <a:pt x="2120" y="4429"/>
                      <a:pt x="2131" y="4370"/>
                      <a:pt x="2143" y="4310"/>
                    </a:cubicBezTo>
                    <a:lnTo>
                      <a:pt x="2143" y="4310"/>
                    </a:lnTo>
                    <a:cubicBezTo>
                      <a:pt x="2143" y="4286"/>
                      <a:pt x="2131" y="4263"/>
                      <a:pt x="2108" y="4251"/>
                    </a:cubicBezTo>
                    <a:lnTo>
                      <a:pt x="2084" y="4239"/>
                    </a:lnTo>
                    <a:cubicBezTo>
                      <a:pt x="2036" y="4215"/>
                      <a:pt x="2001" y="4191"/>
                      <a:pt x="1965" y="4167"/>
                    </a:cubicBezTo>
                    <a:cubicBezTo>
                      <a:pt x="1917" y="4143"/>
                      <a:pt x="1870" y="4120"/>
                      <a:pt x="1822" y="4084"/>
                    </a:cubicBezTo>
                    <a:cubicBezTo>
                      <a:pt x="1381" y="3822"/>
                      <a:pt x="977" y="3524"/>
                      <a:pt x="596" y="3191"/>
                    </a:cubicBezTo>
                    <a:cubicBezTo>
                      <a:pt x="548" y="3143"/>
                      <a:pt x="500" y="3096"/>
                      <a:pt x="441" y="3048"/>
                    </a:cubicBezTo>
                    <a:cubicBezTo>
                      <a:pt x="405" y="3012"/>
                      <a:pt x="369" y="2977"/>
                      <a:pt x="334" y="2941"/>
                    </a:cubicBezTo>
                    <a:cubicBezTo>
                      <a:pt x="298" y="2905"/>
                      <a:pt x="250" y="2858"/>
                      <a:pt x="215" y="2822"/>
                    </a:cubicBezTo>
                    <a:cubicBezTo>
                      <a:pt x="215" y="2822"/>
                      <a:pt x="215" y="2822"/>
                      <a:pt x="203" y="2822"/>
                    </a:cubicBezTo>
                    <a:cubicBezTo>
                      <a:pt x="167" y="2774"/>
                      <a:pt x="131" y="2739"/>
                      <a:pt x="96" y="2703"/>
                    </a:cubicBezTo>
                    <a:cubicBezTo>
                      <a:pt x="96" y="2703"/>
                      <a:pt x="96" y="2691"/>
                      <a:pt x="84" y="2691"/>
                    </a:cubicBezTo>
                    <a:cubicBezTo>
                      <a:pt x="60" y="2667"/>
                      <a:pt x="36" y="2643"/>
                      <a:pt x="12" y="2619"/>
                    </a:cubicBezTo>
                    <a:cubicBezTo>
                      <a:pt x="12" y="2608"/>
                      <a:pt x="12" y="2608"/>
                      <a:pt x="12" y="2608"/>
                    </a:cubicBezTo>
                    <a:cubicBezTo>
                      <a:pt x="0" y="2584"/>
                      <a:pt x="0" y="2548"/>
                      <a:pt x="12" y="2536"/>
                    </a:cubicBezTo>
                    <a:lnTo>
                      <a:pt x="24" y="2524"/>
                    </a:lnTo>
                    <a:cubicBezTo>
                      <a:pt x="24" y="2524"/>
                      <a:pt x="24" y="2524"/>
                      <a:pt x="24" y="2524"/>
                    </a:cubicBezTo>
                    <a:cubicBezTo>
                      <a:pt x="36" y="2500"/>
                      <a:pt x="72" y="2500"/>
                      <a:pt x="96" y="2524"/>
                    </a:cubicBezTo>
                    <a:cubicBezTo>
                      <a:pt x="96" y="2524"/>
                      <a:pt x="96" y="2524"/>
                      <a:pt x="96" y="2524"/>
                    </a:cubicBezTo>
                    <a:cubicBezTo>
                      <a:pt x="143" y="2548"/>
                      <a:pt x="179" y="2584"/>
                      <a:pt x="215" y="2608"/>
                    </a:cubicBezTo>
                    <a:cubicBezTo>
                      <a:pt x="500" y="2810"/>
                      <a:pt x="798" y="2989"/>
                      <a:pt x="1096" y="3143"/>
                    </a:cubicBezTo>
                    <a:cubicBezTo>
                      <a:pt x="1131" y="3167"/>
                      <a:pt x="1167" y="3179"/>
                      <a:pt x="1215" y="3203"/>
                    </a:cubicBezTo>
                    <a:cubicBezTo>
                      <a:pt x="1274" y="3227"/>
                      <a:pt x="1322" y="3262"/>
                      <a:pt x="1381" y="3286"/>
                    </a:cubicBezTo>
                    <a:cubicBezTo>
                      <a:pt x="1393" y="3286"/>
                      <a:pt x="1393" y="3286"/>
                      <a:pt x="1393" y="3286"/>
                    </a:cubicBezTo>
                    <a:cubicBezTo>
                      <a:pt x="1405" y="3298"/>
                      <a:pt x="1417" y="3298"/>
                      <a:pt x="1429" y="3310"/>
                    </a:cubicBezTo>
                    <a:cubicBezTo>
                      <a:pt x="1524" y="3346"/>
                      <a:pt x="1608" y="3393"/>
                      <a:pt x="1703" y="3429"/>
                    </a:cubicBezTo>
                    <a:cubicBezTo>
                      <a:pt x="1739" y="3441"/>
                      <a:pt x="1774" y="3453"/>
                      <a:pt x="1798" y="3465"/>
                    </a:cubicBezTo>
                    <a:cubicBezTo>
                      <a:pt x="1905" y="3512"/>
                      <a:pt x="2012" y="3548"/>
                      <a:pt x="2120" y="3596"/>
                    </a:cubicBezTo>
                    <a:cubicBezTo>
                      <a:pt x="2131" y="3596"/>
                      <a:pt x="2143" y="3596"/>
                      <a:pt x="2155" y="3608"/>
                    </a:cubicBezTo>
                    <a:cubicBezTo>
                      <a:pt x="2167" y="3608"/>
                      <a:pt x="2167" y="3608"/>
                      <a:pt x="2167" y="3608"/>
                    </a:cubicBezTo>
                    <a:cubicBezTo>
                      <a:pt x="2203" y="3620"/>
                      <a:pt x="2239" y="3596"/>
                      <a:pt x="2239" y="3560"/>
                    </a:cubicBezTo>
                    <a:cubicBezTo>
                      <a:pt x="2239" y="3548"/>
                      <a:pt x="2239" y="3548"/>
                      <a:pt x="2239" y="3548"/>
                    </a:cubicBezTo>
                    <a:cubicBezTo>
                      <a:pt x="2251" y="3512"/>
                      <a:pt x="2251" y="3477"/>
                      <a:pt x="2251" y="3441"/>
                    </a:cubicBezTo>
                    <a:cubicBezTo>
                      <a:pt x="2251" y="3417"/>
                      <a:pt x="2251" y="3393"/>
                      <a:pt x="2251" y="3370"/>
                    </a:cubicBezTo>
                    <a:cubicBezTo>
                      <a:pt x="2262" y="3346"/>
                      <a:pt x="2262" y="3322"/>
                      <a:pt x="2262" y="3298"/>
                    </a:cubicBezTo>
                    <a:cubicBezTo>
                      <a:pt x="2262" y="3274"/>
                      <a:pt x="2262" y="3250"/>
                      <a:pt x="2262" y="3227"/>
                    </a:cubicBezTo>
                    <a:cubicBezTo>
                      <a:pt x="2262" y="3191"/>
                      <a:pt x="2262" y="3167"/>
                      <a:pt x="2274" y="3131"/>
                    </a:cubicBezTo>
                    <a:cubicBezTo>
                      <a:pt x="2274" y="3036"/>
                      <a:pt x="2274" y="2929"/>
                      <a:pt x="2262" y="2822"/>
                    </a:cubicBezTo>
                    <a:cubicBezTo>
                      <a:pt x="2262" y="2500"/>
                      <a:pt x="2215" y="2179"/>
                      <a:pt x="2155" y="1869"/>
                    </a:cubicBezTo>
                    <a:cubicBezTo>
                      <a:pt x="2131" y="1750"/>
                      <a:pt x="2096" y="1631"/>
                      <a:pt x="2072" y="1512"/>
                    </a:cubicBezTo>
                    <a:cubicBezTo>
                      <a:pt x="2048" y="1441"/>
                      <a:pt x="2024" y="1369"/>
                      <a:pt x="2001" y="1298"/>
                    </a:cubicBezTo>
                    <a:cubicBezTo>
                      <a:pt x="1977" y="1215"/>
                      <a:pt x="1953" y="1143"/>
                      <a:pt x="1917" y="1072"/>
                    </a:cubicBezTo>
                    <a:cubicBezTo>
                      <a:pt x="1905" y="1036"/>
                      <a:pt x="1893" y="1000"/>
                      <a:pt x="1881" y="964"/>
                    </a:cubicBezTo>
                    <a:cubicBezTo>
                      <a:pt x="1881" y="941"/>
                      <a:pt x="1870" y="929"/>
                      <a:pt x="1858" y="905"/>
                    </a:cubicBezTo>
                    <a:cubicBezTo>
                      <a:pt x="1846" y="881"/>
                      <a:pt x="1834" y="845"/>
                      <a:pt x="1822" y="822"/>
                    </a:cubicBezTo>
                    <a:cubicBezTo>
                      <a:pt x="1810" y="774"/>
                      <a:pt x="1786" y="738"/>
                      <a:pt x="1774" y="703"/>
                    </a:cubicBezTo>
                    <a:cubicBezTo>
                      <a:pt x="1727" y="595"/>
                      <a:pt x="1667" y="488"/>
                      <a:pt x="1620" y="381"/>
                    </a:cubicBezTo>
                    <a:cubicBezTo>
                      <a:pt x="1608" y="369"/>
                      <a:pt x="1608" y="357"/>
                      <a:pt x="1596" y="345"/>
                    </a:cubicBezTo>
                    <a:cubicBezTo>
                      <a:pt x="1584" y="322"/>
                      <a:pt x="1572" y="286"/>
                      <a:pt x="1548" y="262"/>
                    </a:cubicBezTo>
                    <a:cubicBezTo>
                      <a:pt x="1524" y="226"/>
                      <a:pt x="1512" y="191"/>
                      <a:pt x="1489" y="155"/>
                    </a:cubicBezTo>
                    <a:cubicBezTo>
                      <a:pt x="1477" y="131"/>
                      <a:pt x="1465" y="107"/>
                      <a:pt x="1453" y="95"/>
                    </a:cubicBezTo>
                    <a:cubicBezTo>
                      <a:pt x="1441" y="60"/>
                      <a:pt x="1441" y="24"/>
                      <a:pt x="1465" y="12"/>
                    </a:cubicBezTo>
                    <a:cubicBezTo>
                      <a:pt x="1477" y="0"/>
                      <a:pt x="1489" y="0"/>
                      <a:pt x="1500" y="0"/>
                    </a:cubicBezTo>
                    <a:cubicBezTo>
                      <a:pt x="1524" y="0"/>
                      <a:pt x="1536" y="12"/>
                      <a:pt x="1548" y="24"/>
                    </a:cubicBezTo>
                    <a:cubicBezTo>
                      <a:pt x="1584" y="60"/>
                      <a:pt x="1608" y="83"/>
                      <a:pt x="1631" y="119"/>
                    </a:cubicBezTo>
                    <a:cubicBezTo>
                      <a:pt x="1679" y="179"/>
                      <a:pt x="1727" y="250"/>
                      <a:pt x="1774" y="322"/>
                    </a:cubicBezTo>
                    <a:cubicBezTo>
                      <a:pt x="1822" y="393"/>
                      <a:pt x="1870" y="464"/>
                      <a:pt x="1917" y="536"/>
                    </a:cubicBezTo>
                    <a:cubicBezTo>
                      <a:pt x="1941" y="560"/>
                      <a:pt x="1965" y="595"/>
                      <a:pt x="1977" y="631"/>
                    </a:cubicBezTo>
                    <a:cubicBezTo>
                      <a:pt x="2001" y="667"/>
                      <a:pt x="2024" y="703"/>
                      <a:pt x="2048" y="738"/>
                    </a:cubicBezTo>
                    <a:cubicBezTo>
                      <a:pt x="2072" y="774"/>
                      <a:pt x="2084" y="810"/>
                      <a:pt x="2108" y="845"/>
                    </a:cubicBezTo>
                    <a:cubicBezTo>
                      <a:pt x="2131" y="881"/>
                      <a:pt x="2143" y="917"/>
                      <a:pt x="2167" y="953"/>
                    </a:cubicBezTo>
                    <a:cubicBezTo>
                      <a:pt x="2191" y="988"/>
                      <a:pt x="2203" y="1024"/>
                      <a:pt x="2227" y="1072"/>
                    </a:cubicBezTo>
                    <a:cubicBezTo>
                      <a:pt x="2251" y="1107"/>
                      <a:pt x="2262" y="1143"/>
                      <a:pt x="2286" y="1179"/>
                    </a:cubicBezTo>
                    <a:cubicBezTo>
                      <a:pt x="2346" y="1298"/>
                      <a:pt x="2393" y="1429"/>
                      <a:pt x="2453" y="1560"/>
                    </a:cubicBezTo>
                    <a:cubicBezTo>
                      <a:pt x="2477" y="1631"/>
                      <a:pt x="2501" y="1691"/>
                      <a:pt x="2524" y="1762"/>
                    </a:cubicBezTo>
                    <a:cubicBezTo>
                      <a:pt x="2643" y="2084"/>
                      <a:pt x="2727" y="2429"/>
                      <a:pt x="2786" y="2774"/>
                    </a:cubicBezTo>
                    <a:cubicBezTo>
                      <a:pt x="2822" y="2977"/>
                      <a:pt x="2846" y="3191"/>
                      <a:pt x="2858" y="3405"/>
                    </a:cubicBezTo>
                    <a:cubicBezTo>
                      <a:pt x="2870" y="3548"/>
                      <a:pt x="2870" y="3679"/>
                      <a:pt x="2882" y="3822"/>
                    </a:cubicBezTo>
                    <a:cubicBezTo>
                      <a:pt x="2882" y="4239"/>
                      <a:pt x="2870" y="4644"/>
                      <a:pt x="2870" y="5025"/>
                    </a:cubicBezTo>
                    <a:cubicBezTo>
                      <a:pt x="2882" y="5286"/>
                      <a:pt x="2893" y="5536"/>
                      <a:pt x="2929" y="5775"/>
                    </a:cubicBezTo>
                    <a:cubicBezTo>
                      <a:pt x="2965" y="6025"/>
                      <a:pt x="3036" y="6263"/>
                      <a:pt x="3120" y="6477"/>
                    </a:cubicBezTo>
                    <a:cubicBezTo>
                      <a:pt x="3144" y="6525"/>
                      <a:pt x="3155" y="6560"/>
                      <a:pt x="3179" y="6596"/>
                    </a:cubicBezTo>
                    <a:cubicBezTo>
                      <a:pt x="3191" y="6620"/>
                      <a:pt x="3203" y="6644"/>
                      <a:pt x="3215" y="6668"/>
                    </a:cubicBezTo>
                    <a:cubicBezTo>
                      <a:pt x="3215" y="6668"/>
                      <a:pt x="3215" y="6668"/>
                      <a:pt x="3215" y="6668"/>
                    </a:cubicBezTo>
                    <a:cubicBezTo>
                      <a:pt x="3227" y="6691"/>
                      <a:pt x="3239" y="6703"/>
                      <a:pt x="3239" y="6727"/>
                    </a:cubicBezTo>
                    <a:cubicBezTo>
                      <a:pt x="3251" y="6739"/>
                      <a:pt x="3274" y="6763"/>
                      <a:pt x="3286" y="6787"/>
                    </a:cubicBezTo>
                    <a:cubicBezTo>
                      <a:pt x="3286" y="6799"/>
                      <a:pt x="3298" y="6810"/>
                      <a:pt x="3298" y="6810"/>
                    </a:cubicBezTo>
                    <a:cubicBezTo>
                      <a:pt x="3310" y="6834"/>
                      <a:pt x="3322" y="6846"/>
                      <a:pt x="3334" y="6858"/>
                    </a:cubicBezTo>
                    <a:cubicBezTo>
                      <a:pt x="3346" y="6870"/>
                      <a:pt x="3358" y="6894"/>
                      <a:pt x="3370" y="6906"/>
                    </a:cubicBezTo>
                    <a:cubicBezTo>
                      <a:pt x="3382" y="6918"/>
                      <a:pt x="3394" y="6930"/>
                      <a:pt x="3405" y="6953"/>
                    </a:cubicBezTo>
                    <a:cubicBezTo>
                      <a:pt x="3417" y="6965"/>
                      <a:pt x="3429" y="6977"/>
                      <a:pt x="3441" y="6989"/>
                    </a:cubicBezTo>
                    <a:cubicBezTo>
                      <a:pt x="3453" y="7013"/>
                      <a:pt x="3477" y="7025"/>
                      <a:pt x="3489" y="7049"/>
                    </a:cubicBezTo>
                    <a:lnTo>
                      <a:pt x="3489" y="7049"/>
                    </a:lnTo>
                    <a:cubicBezTo>
                      <a:pt x="3513" y="7060"/>
                      <a:pt x="3536" y="7072"/>
                      <a:pt x="3560" y="7060"/>
                    </a:cubicBezTo>
                    <a:cubicBezTo>
                      <a:pt x="3620" y="7025"/>
                      <a:pt x="3667" y="7001"/>
                      <a:pt x="3727" y="6977"/>
                    </a:cubicBezTo>
                    <a:cubicBezTo>
                      <a:pt x="3739" y="6965"/>
                      <a:pt x="3751" y="6953"/>
                      <a:pt x="3763" y="6953"/>
                    </a:cubicBezTo>
                    <a:cubicBezTo>
                      <a:pt x="3786" y="6930"/>
                      <a:pt x="3822" y="6918"/>
                      <a:pt x="3846" y="6906"/>
                    </a:cubicBezTo>
                    <a:cubicBezTo>
                      <a:pt x="3858" y="6906"/>
                      <a:pt x="3858" y="6894"/>
                      <a:pt x="3870" y="6894"/>
                    </a:cubicBezTo>
                    <a:cubicBezTo>
                      <a:pt x="3906" y="6870"/>
                      <a:pt x="3929" y="6858"/>
                      <a:pt x="3965" y="6834"/>
                    </a:cubicBezTo>
                    <a:cubicBezTo>
                      <a:pt x="3965" y="6834"/>
                      <a:pt x="3965" y="6834"/>
                      <a:pt x="3965" y="6834"/>
                    </a:cubicBezTo>
                    <a:cubicBezTo>
                      <a:pt x="4025" y="6799"/>
                      <a:pt x="4084" y="6763"/>
                      <a:pt x="4144" y="6715"/>
                    </a:cubicBezTo>
                    <a:cubicBezTo>
                      <a:pt x="4417" y="6537"/>
                      <a:pt x="4668" y="6298"/>
                      <a:pt x="4894" y="6037"/>
                    </a:cubicBezTo>
                    <a:cubicBezTo>
                      <a:pt x="5120" y="5775"/>
                      <a:pt x="5299" y="5477"/>
                      <a:pt x="5453" y="5155"/>
                    </a:cubicBezTo>
                    <a:cubicBezTo>
                      <a:pt x="5751" y="4536"/>
                      <a:pt x="5918" y="3834"/>
                      <a:pt x="5894" y="3108"/>
                    </a:cubicBezTo>
                    <a:lnTo>
                      <a:pt x="5894" y="3096"/>
                    </a:lnTo>
                    <a:lnTo>
                      <a:pt x="5894" y="3096"/>
                    </a:lnTo>
                    <a:cubicBezTo>
                      <a:pt x="5894" y="3072"/>
                      <a:pt x="5918" y="3048"/>
                      <a:pt x="5941" y="3036"/>
                    </a:cubicBezTo>
                    <a:lnTo>
                      <a:pt x="5941" y="3036"/>
                    </a:lnTo>
                    <a:lnTo>
                      <a:pt x="5953" y="3036"/>
                    </a:lnTo>
                    <a:cubicBezTo>
                      <a:pt x="5977" y="3024"/>
                      <a:pt x="6013" y="3048"/>
                      <a:pt x="6013" y="3072"/>
                    </a:cubicBezTo>
                    <a:cubicBezTo>
                      <a:pt x="6025" y="3072"/>
                      <a:pt x="6025" y="3072"/>
                      <a:pt x="6025" y="3072"/>
                    </a:cubicBezTo>
                    <a:cubicBezTo>
                      <a:pt x="6037" y="3120"/>
                      <a:pt x="6049" y="3167"/>
                      <a:pt x="6061" y="3203"/>
                    </a:cubicBezTo>
                    <a:cubicBezTo>
                      <a:pt x="6072" y="3250"/>
                      <a:pt x="6096" y="3298"/>
                      <a:pt x="6096" y="3346"/>
                    </a:cubicBezTo>
                    <a:cubicBezTo>
                      <a:pt x="6108" y="3381"/>
                      <a:pt x="6120" y="3429"/>
                      <a:pt x="6132" y="3465"/>
                    </a:cubicBezTo>
                    <a:cubicBezTo>
                      <a:pt x="6144" y="3524"/>
                      <a:pt x="6156" y="3584"/>
                      <a:pt x="6156" y="3643"/>
                    </a:cubicBezTo>
                    <a:cubicBezTo>
                      <a:pt x="6168" y="3679"/>
                      <a:pt x="6168" y="3715"/>
                      <a:pt x="6180" y="3751"/>
                    </a:cubicBezTo>
                    <a:cubicBezTo>
                      <a:pt x="6180" y="3798"/>
                      <a:pt x="6192" y="3846"/>
                      <a:pt x="6192" y="3893"/>
                    </a:cubicBezTo>
                    <a:cubicBezTo>
                      <a:pt x="6192" y="3917"/>
                      <a:pt x="6192" y="3941"/>
                      <a:pt x="6192" y="3953"/>
                    </a:cubicBezTo>
                    <a:cubicBezTo>
                      <a:pt x="6192" y="3989"/>
                      <a:pt x="6203" y="4012"/>
                      <a:pt x="6203" y="4048"/>
                    </a:cubicBezTo>
                    <a:cubicBezTo>
                      <a:pt x="6203" y="4072"/>
                      <a:pt x="6203" y="4096"/>
                      <a:pt x="6203" y="4120"/>
                    </a:cubicBezTo>
                    <a:cubicBezTo>
                      <a:pt x="6203" y="4120"/>
                      <a:pt x="6203" y="4120"/>
                      <a:pt x="6203" y="4120"/>
                    </a:cubicBezTo>
                    <a:cubicBezTo>
                      <a:pt x="6203" y="4298"/>
                      <a:pt x="6192" y="4465"/>
                      <a:pt x="6180" y="46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782" name="Google Shape;6782;p17"/>
              <p:cNvGrpSpPr/>
              <p:nvPr/>
            </p:nvGrpSpPr>
            <p:grpSpPr>
              <a:xfrm>
                <a:off x="5860750" y="4385734"/>
                <a:ext cx="455675" cy="402363"/>
                <a:chOff x="6055500" y="2790175"/>
                <a:chExt cx="455675" cy="402363"/>
              </a:xfrm>
            </p:grpSpPr>
            <p:sp>
              <p:nvSpPr>
                <p:cNvPr id="6783" name="Google Shape;6783;p17"/>
                <p:cNvSpPr/>
                <p:nvPr/>
              </p:nvSpPr>
              <p:spPr>
                <a:xfrm>
                  <a:off x="6249525" y="2983088"/>
                  <a:ext cx="261650" cy="1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6" h="5168" extrusionOk="0">
                      <a:moveTo>
                        <a:pt x="941" y="5084"/>
                      </a:moveTo>
                      <a:lnTo>
                        <a:pt x="2917" y="5013"/>
                      </a:lnTo>
                      <a:cubicBezTo>
                        <a:pt x="2941" y="5025"/>
                        <a:pt x="2953" y="5049"/>
                        <a:pt x="2989" y="5049"/>
                      </a:cubicBezTo>
                      <a:lnTo>
                        <a:pt x="9430" y="4870"/>
                      </a:lnTo>
                      <a:cubicBezTo>
                        <a:pt x="9954" y="4942"/>
                        <a:pt x="10454" y="4418"/>
                        <a:pt x="10454" y="3882"/>
                      </a:cubicBezTo>
                      <a:cubicBezTo>
                        <a:pt x="10466" y="3346"/>
                        <a:pt x="10097" y="2858"/>
                        <a:pt x="9632" y="2596"/>
                      </a:cubicBezTo>
                      <a:cubicBezTo>
                        <a:pt x="9287" y="2394"/>
                        <a:pt x="8882" y="2298"/>
                        <a:pt x="8585" y="2036"/>
                      </a:cubicBezTo>
                      <a:cubicBezTo>
                        <a:pt x="8216" y="1727"/>
                        <a:pt x="8061" y="1227"/>
                        <a:pt x="7751" y="858"/>
                      </a:cubicBezTo>
                      <a:cubicBezTo>
                        <a:pt x="7263" y="239"/>
                        <a:pt x="6334" y="1"/>
                        <a:pt x="5608" y="298"/>
                      </a:cubicBezTo>
                      <a:cubicBezTo>
                        <a:pt x="5275" y="429"/>
                        <a:pt x="4977" y="560"/>
                        <a:pt x="4763" y="846"/>
                      </a:cubicBezTo>
                      <a:cubicBezTo>
                        <a:pt x="4560" y="1132"/>
                        <a:pt x="4370" y="1453"/>
                        <a:pt x="4048" y="1608"/>
                      </a:cubicBezTo>
                      <a:cubicBezTo>
                        <a:pt x="3596" y="1846"/>
                        <a:pt x="3025" y="1644"/>
                        <a:pt x="2548" y="1822"/>
                      </a:cubicBezTo>
                      <a:cubicBezTo>
                        <a:pt x="1929" y="2060"/>
                        <a:pt x="1715" y="2810"/>
                        <a:pt x="1262" y="3299"/>
                      </a:cubicBezTo>
                      <a:cubicBezTo>
                        <a:pt x="989" y="3584"/>
                        <a:pt x="631" y="3787"/>
                        <a:pt x="381" y="4084"/>
                      </a:cubicBezTo>
                      <a:cubicBezTo>
                        <a:pt x="119" y="4394"/>
                        <a:pt x="0" y="4870"/>
                        <a:pt x="250" y="5168"/>
                      </a:cubicBezTo>
                      <a:cubicBezTo>
                        <a:pt x="262" y="5168"/>
                        <a:pt x="227" y="5168"/>
                        <a:pt x="238" y="516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4" name="Google Shape;6784;p17"/>
                <p:cNvSpPr/>
                <p:nvPr/>
              </p:nvSpPr>
              <p:spPr>
                <a:xfrm>
                  <a:off x="6055500" y="2790175"/>
                  <a:ext cx="421800" cy="20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2" h="8378" extrusionOk="0">
                      <a:moveTo>
                        <a:pt x="7219" y="0"/>
                      </a:moveTo>
                      <a:cubicBezTo>
                        <a:pt x="6140" y="0"/>
                        <a:pt x="5064" y="527"/>
                        <a:pt x="4370" y="1365"/>
                      </a:cubicBezTo>
                      <a:cubicBezTo>
                        <a:pt x="4013" y="1805"/>
                        <a:pt x="3727" y="2329"/>
                        <a:pt x="3251" y="2651"/>
                      </a:cubicBezTo>
                      <a:cubicBezTo>
                        <a:pt x="2763" y="2972"/>
                        <a:pt x="2096" y="3032"/>
                        <a:pt x="1715" y="3484"/>
                      </a:cubicBezTo>
                      <a:cubicBezTo>
                        <a:pt x="1382" y="3889"/>
                        <a:pt x="1382" y="4461"/>
                        <a:pt x="1203" y="4949"/>
                      </a:cubicBezTo>
                      <a:cubicBezTo>
                        <a:pt x="1049" y="5365"/>
                        <a:pt x="763" y="5711"/>
                        <a:pt x="513" y="6068"/>
                      </a:cubicBezTo>
                      <a:cubicBezTo>
                        <a:pt x="263" y="6437"/>
                        <a:pt x="36" y="6830"/>
                        <a:pt x="13" y="7270"/>
                      </a:cubicBezTo>
                      <a:cubicBezTo>
                        <a:pt x="1" y="7711"/>
                        <a:pt x="251" y="8187"/>
                        <a:pt x="679" y="8294"/>
                      </a:cubicBezTo>
                      <a:lnTo>
                        <a:pt x="15919" y="8378"/>
                      </a:lnTo>
                      <a:cubicBezTo>
                        <a:pt x="15955" y="8378"/>
                        <a:pt x="16027" y="8342"/>
                        <a:pt x="16050" y="8342"/>
                      </a:cubicBezTo>
                      <a:cubicBezTo>
                        <a:pt x="16443" y="8223"/>
                        <a:pt x="16741" y="7890"/>
                        <a:pt x="16812" y="7497"/>
                      </a:cubicBezTo>
                      <a:cubicBezTo>
                        <a:pt x="16872" y="7104"/>
                        <a:pt x="16800" y="6592"/>
                        <a:pt x="16479" y="6366"/>
                      </a:cubicBezTo>
                      <a:cubicBezTo>
                        <a:pt x="16717" y="5818"/>
                        <a:pt x="16670" y="5151"/>
                        <a:pt x="16372" y="4639"/>
                      </a:cubicBezTo>
                      <a:cubicBezTo>
                        <a:pt x="16074" y="4115"/>
                        <a:pt x="15527" y="3758"/>
                        <a:pt x="14931" y="3675"/>
                      </a:cubicBezTo>
                      <a:cubicBezTo>
                        <a:pt x="14657" y="3651"/>
                        <a:pt x="14384" y="3675"/>
                        <a:pt x="14122" y="3615"/>
                      </a:cubicBezTo>
                      <a:cubicBezTo>
                        <a:pt x="13848" y="3556"/>
                        <a:pt x="13598" y="3377"/>
                        <a:pt x="13538" y="3115"/>
                      </a:cubicBezTo>
                      <a:cubicBezTo>
                        <a:pt x="13276" y="2079"/>
                        <a:pt x="12407" y="1234"/>
                        <a:pt x="11359" y="1008"/>
                      </a:cubicBezTo>
                      <a:cubicBezTo>
                        <a:pt x="10907" y="901"/>
                        <a:pt x="10443" y="913"/>
                        <a:pt x="9990" y="817"/>
                      </a:cubicBezTo>
                      <a:cubicBezTo>
                        <a:pt x="9288" y="674"/>
                        <a:pt x="8669" y="270"/>
                        <a:pt x="7978" y="91"/>
                      </a:cubicBezTo>
                      <a:cubicBezTo>
                        <a:pt x="7728" y="30"/>
                        <a:pt x="7473" y="0"/>
                        <a:pt x="721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5" name="Google Shape;6785;p17"/>
                <p:cNvSpPr/>
                <p:nvPr/>
              </p:nvSpPr>
              <p:spPr>
                <a:xfrm>
                  <a:off x="6093075" y="3112288"/>
                  <a:ext cx="324125" cy="8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65" h="3210" extrusionOk="0">
                      <a:moveTo>
                        <a:pt x="4492" y="0"/>
                      </a:moveTo>
                      <a:cubicBezTo>
                        <a:pt x="4167" y="0"/>
                        <a:pt x="3852" y="77"/>
                        <a:pt x="3573" y="257"/>
                      </a:cubicBezTo>
                      <a:cubicBezTo>
                        <a:pt x="3037" y="591"/>
                        <a:pt x="2739" y="1257"/>
                        <a:pt x="2180" y="1567"/>
                      </a:cubicBezTo>
                      <a:cubicBezTo>
                        <a:pt x="1775" y="1781"/>
                        <a:pt x="1299" y="1793"/>
                        <a:pt x="870" y="1936"/>
                      </a:cubicBezTo>
                      <a:cubicBezTo>
                        <a:pt x="430" y="2091"/>
                        <a:pt x="1" y="2472"/>
                        <a:pt x="84" y="2924"/>
                      </a:cubicBezTo>
                      <a:lnTo>
                        <a:pt x="12812" y="3210"/>
                      </a:lnTo>
                      <a:cubicBezTo>
                        <a:pt x="12824" y="3210"/>
                        <a:pt x="12872" y="3103"/>
                        <a:pt x="12895" y="3103"/>
                      </a:cubicBezTo>
                      <a:cubicBezTo>
                        <a:pt x="12964" y="2494"/>
                        <a:pt x="12402" y="1886"/>
                        <a:pt x="11785" y="1886"/>
                      </a:cubicBezTo>
                      <a:cubicBezTo>
                        <a:pt x="11763" y="1886"/>
                        <a:pt x="11740" y="1887"/>
                        <a:pt x="11717" y="1888"/>
                      </a:cubicBezTo>
                      <a:cubicBezTo>
                        <a:pt x="11380" y="1908"/>
                        <a:pt x="11043" y="2090"/>
                        <a:pt x="10712" y="2090"/>
                      </a:cubicBezTo>
                      <a:cubicBezTo>
                        <a:pt x="10634" y="2090"/>
                        <a:pt x="10556" y="2080"/>
                        <a:pt x="10478" y="2055"/>
                      </a:cubicBezTo>
                      <a:cubicBezTo>
                        <a:pt x="9966" y="1912"/>
                        <a:pt x="9764" y="1210"/>
                        <a:pt x="9252" y="1091"/>
                      </a:cubicBezTo>
                      <a:cubicBezTo>
                        <a:pt x="9193" y="1076"/>
                        <a:pt x="9135" y="1070"/>
                        <a:pt x="9077" y="1070"/>
                      </a:cubicBezTo>
                      <a:cubicBezTo>
                        <a:pt x="8712" y="1070"/>
                        <a:pt x="8358" y="1325"/>
                        <a:pt x="7978" y="1376"/>
                      </a:cubicBezTo>
                      <a:cubicBezTo>
                        <a:pt x="7917" y="1386"/>
                        <a:pt x="7857" y="1390"/>
                        <a:pt x="7798" y="1390"/>
                      </a:cubicBezTo>
                      <a:cubicBezTo>
                        <a:pt x="7195" y="1390"/>
                        <a:pt x="6666" y="924"/>
                        <a:pt x="6156" y="567"/>
                      </a:cubicBezTo>
                      <a:cubicBezTo>
                        <a:pt x="5670" y="240"/>
                        <a:pt x="5066" y="0"/>
                        <a:pt x="449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6786" name="Google Shape;6786;p17"/>
          <p:cNvSpPr/>
          <p:nvPr/>
        </p:nvSpPr>
        <p:spPr>
          <a:xfrm flipH="1">
            <a:off x="5472830" y="89625"/>
            <a:ext cx="3773920" cy="495914"/>
          </a:xfrm>
          <a:custGeom>
            <a:avLst/>
            <a:gdLst/>
            <a:ahLst/>
            <a:cxnLst/>
            <a:rect l="l" t="t" r="r" b="b"/>
            <a:pathLst>
              <a:path w="232958" h="30612" extrusionOk="0">
                <a:moveTo>
                  <a:pt x="0" y="8764"/>
                </a:moveTo>
                <a:cubicBezTo>
                  <a:pt x="26968" y="6799"/>
                  <a:pt x="53936" y="4846"/>
                  <a:pt x="80903" y="2882"/>
                </a:cubicBezTo>
                <a:cubicBezTo>
                  <a:pt x="83713" y="2679"/>
                  <a:pt x="87297" y="2822"/>
                  <a:pt x="88333" y="4906"/>
                </a:cubicBezTo>
                <a:cubicBezTo>
                  <a:pt x="88952" y="6132"/>
                  <a:pt x="88357" y="7585"/>
                  <a:pt x="89023" y="8787"/>
                </a:cubicBezTo>
                <a:cubicBezTo>
                  <a:pt x="90119" y="10728"/>
                  <a:pt x="93524" y="10764"/>
                  <a:pt x="96179" y="10454"/>
                </a:cubicBezTo>
                <a:cubicBezTo>
                  <a:pt x="125742" y="7013"/>
                  <a:pt x="155984" y="1"/>
                  <a:pt x="184928" y="5906"/>
                </a:cubicBezTo>
                <a:cubicBezTo>
                  <a:pt x="194286" y="7823"/>
                  <a:pt x="203657" y="11085"/>
                  <a:pt x="213217" y="10002"/>
                </a:cubicBezTo>
                <a:cubicBezTo>
                  <a:pt x="217027" y="9561"/>
                  <a:pt x="220742" y="8442"/>
                  <a:pt x="224576" y="8573"/>
                </a:cubicBezTo>
                <a:cubicBezTo>
                  <a:pt x="228422" y="8716"/>
                  <a:pt x="232601" y="10704"/>
                  <a:pt x="232815" y="13752"/>
                </a:cubicBezTo>
                <a:cubicBezTo>
                  <a:pt x="232958" y="15836"/>
                  <a:pt x="231148" y="17765"/>
                  <a:pt x="228886" y="18848"/>
                </a:cubicBezTo>
                <a:cubicBezTo>
                  <a:pt x="226624" y="19920"/>
                  <a:pt x="223969" y="20301"/>
                  <a:pt x="221373" y="20658"/>
                </a:cubicBezTo>
                <a:cubicBezTo>
                  <a:pt x="207145" y="22622"/>
                  <a:pt x="192643" y="24408"/>
                  <a:pt x="178332" y="22956"/>
                </a:cubicBezTo>
                <a:cubicBezTo>
                  <a:pt x="166807" y="21789"/>
                  <a:pt x="155579" y="18550"/>
                  <a:pt x="143959" y="18634"/>
                </a:cubicBezTo>
                <a:cubicBezTo>
                  <a:pt x="122170" y="18789"/>
                  <a:pt x="101334" y="30611"/>
                  <a:pt x="80022" y="26968"/>
                </a:cubicBezTo>
                <a:cubicBezTo>
                  <a:pt x="76057" y="26301"/>
                  <a:pt x="71569" y="24384"/>
                  <a:pt x="71462" y="21170"/>
                </a:cubicBezTo>
                <a:cubicBezTo>
                  <a:pt x="71402" y="19146"/>
                  <a:pt x="73152" y="17086"/>
                  <a:pt x="72140" y="15229"/>
                </a:cubicBezTo>
                <a:cubicBezTo>
                  <a:pt x="70854" y="12895"/>
                  <a:pt x="66640" y="13133"/>
                  <a:pt x="63532" y="13776"/>
                </a:cubicBezTo>
                <a:lnTo>
                  <a:pt x="23051" y="22015"/>
                </a:lnTo>
                <a:cubicBezTo>
                  <a:pt x="19384" y="22765"/>
                  <a:pt x="15645" y="23527"/>
                  <a:pt x="11871" y="23337"/>
                </a:cubicBezTo>
                <a:cubicBezTo>
                  <a:pt x="8085" y="23146"/>
                  <a:pt x="4191" y="21860"/>
                  <a:pt x="2155" y="19324"/>
                </a:cubicBezTo>
                <a:cubicBezTo>
                  <a:pt x="119" y="16788"/>
                  <a:pt x="607" y="12931"/>
                  <a:pt x="3786" y="11300"/>
                </a:cubicBezTo>
              </a:path>
            </a:pathLst>
          </a:custGeom>
          <a:solidFill>
            <a:srgbClr val="FFFFFF">
              <a:alpha val="48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2_1_1">
    <p:spTree>
      <p:nvGrpSpPr>
        <p:cNvPr id="1" name="Shape 6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8" name="Google Shape;6788;p18"/>
          <p:cNvSpPr txBox="1">
            <a:spLocks noGrp="1"/>
          </p:cNvSpPr>
          <p:nvPr>
            <p:ph type="title"/>
          </p:nvPr>
        </p:nvSpPr>
        <p:spPr>
          <a:xfrm>
            <a:off x="725950" y="1781175"/>
            <a:ext cx="3555300" cy="44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89" name="Google Shape;6789;p18"/>
          <p:cNvSpPr txBox="1">
            <a:spLocks noGrp="1"/>
          </p:cNvSpPr>
          <p:nvPr>
            <p:ph type="subTitle" idx="1"/>
          </p:nvPr>
        </p:nvSpPr>
        <p:spPr>
          <a:xfrm>
            <a:off x="725950" y="2262775"/>
            <a:ext cx="3555300" cy="109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0" name="Google Shape;6790;p18"/>
          <p:cNvSpPr txBox="1">
            <a:spLocks noGrp="1"/>
          </p:cNvSpPr>
          <p:nvPr>
            <p:ph type="title" idx="2"/>
          </p:nvPr>
        </p:nvSpPr>
        <p:spPr>
          <a:xfrm>
            <a:off x="720000" y="540000"/>
            <a:ext cx="3566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91" name="Google Shape;6791;p18"/>
          <p:cNvGrpSpPr/>
          <p:nvPr/>
        </p:nvGrpSpPr>
        <p:grpSpPr>
          <a:xfrm flipH="1">
            <a:off x="-15816" y="4838400"/>
            <a:ext cx="9196641" cy="455664"/>
            <a:chOff x="-52427" y="4838400"/>
            <a:chExt cx="9196641" cy="455664"/>
          </a:xfrm>
        </p:grpSpPr>
        <p:sp>
          <p:nvSpPr>
            <p:cNvPr id="6792" name="Google Shape;6792;p18"/>
            <p:cNvSpPr/>
            <p:nvPr/>
          </p:nvSpPr>
          <p:spPr>
            <a:xfrm>
              <a:off x="-52427" y="4838400"/>
              <a:ext cx="9194947" cy="449384"/>
            </a:xfrm>
            <a:custGeom>
              <a:avLst/>
              <a:gdLst/>
              <a:ahLst/>
              <a:cxnLst/>
              <a:rect l="l" t="t" r="r" b="b"/>
              <a:pathLst>
                <a:path w="284960" h="39515" extrusionOk="0">
                  <a:moveTo>
                    <a:pt x="0" y="0"/>
                  </a:moveTo>
                  <a:lnTo>
                    <a:pt x="0" y="39514"/>
                  </a:lnTo>
                  <a:lnTo>
                    <a:pt x="284960" y="39514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18"/>
            <p:cNvSpPr/>
            <p:nvPr/>
          </p:nvSpPr>
          <p:spPr>
            <a:xfrm>
              <a:off x="-33025" y="4866475"/>
              <a:ext cx="9177239" cy="51074"/>
            </a:xfrm>
            <a:custGeom>
              <a:avLst/>
              <a:gdLst/>
              <a:ahLst/>
              <a:cxnLst/>
              <a:rect l="l" t="t" r="r" b="b"/>
              <a:pathLst>
                <a:path w="282681" h="3041" extrusionOk="0">
                  <a:moveTo>
                    <a:pt x="0" y="1"/>
                  </a:moveTo>
                  <a:lnTo>
                    <a:pt x="0" y="3040"/>
                  </a:lnTo>
                  <a:lnTo>
                    <a:pt x="282680" y="3040"/>
                  </a:lnTo>
                  <a:lnTo>
                    <a:pt x="2826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18"/>
            <p:cNvSpPr/>
            <p:nvPr/>
          </p:nvSpPr>
          <p:spPr>
            <a:xfrm>
              <a:off x="-52427" y="4999750"/>
              <a:ext cx="9194947" cy="294314"/>
            </a:xfrm>
            <a:custGeom>
              <a:avLst/>
              <a:gdLst/>
              <a:ahLst/>
              <a:cxnLst/>
              <a:rect l="l" t="t" r="r" b="b"/>
              <a:pathLst>
                <a:path w="284960" h="29910" extrusionOk="0">
                  <a:moveTo>
                    <a:pt x="0" y="0"/>
                  </a:moveTo>
                  <a:lnTo>
                    <a:pt x="0" y="29909"/>
                  </a:lnTo>
                  <a:lnTo>
                    <a:pt x="284960" y="29909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5" name="Google Shape;6795;p18"/>
          <p:cNvGrpSpPr/>
          <p:nvPr/>
        </p:nvGrpSpPr>
        <p:grpSpPr>
          <a:xfrm flipH="1">
            <a:off x="-16265" y="3936768"/>
            <a:ext cx="1472545" cy="1333476"/>
            <a:chOff x="6097175" y="3622400"/>
            <a:chExt cx="1387100" cy="1256100"/>
          </a:xfrm>
        </p:grpSpPr>
        <p:sp>
          <p:nvSpPr>
            <p:cNvPr id="6796" name="Google Shape;6796;p18"/>
            <p:cNvSpPr/>
            <p:nvPr/>
          </p:nvSpPr>
          <p:spPr>
            <a:xfrm>
              <a:off x="6097175" y="4387275"/>
              <a:ext cx="1041225" cy="464550"/>
            </a:xfrm>
            <a:custGeom>
              <a:avLst/>
              <a:gdLst/>
              <a:ahLst/>
              <a:cxnLst/>
              <a:rect l="l" t="t" r="r" b="b"/>
              <a:pathLst>
                <a:path w="41649" h="18582" extrusionOk="0">
                  <a:moveTo>
                    <a:pt x="18540" y="1"/>
                  </a:moveTo>
                  <a:cubicBezTo>
                    <a:pt x="17875" y="1"/>
                    <a:pt x="17211" y="41"/>
                    <a:pt x="16550" y="132"/>
                  </a:cubicBezTo>
                  <a:cubicBezTo>
                    <a:pt x="15336" y="298"/>
                    <a:pt x="14217" y="739"/>
                    <a:pt x="13002" y="846"/>
                  </a:cubicBezTo>
                  <a:cubicBezTo>
                    <a:pt x="11574" y="953"/>
                    <a:pt x="10359" y="834"/>
                    <a:pt x="9157" y="1715"/>
                  </a:cubicBezTo>
                  <a:cubicBezTo>
                    <a:pt x="8061" y="2525"/>
                    <a:pt x="7418" y="3822"/>
                    <a:pt x="7490" y="5108"/>
                  </a:cubicBezTo>
                  <a:cubicBezTo>
                    <a:pt x="5680" y="5573"/>
                    <a:pt x="3811" y="6061"/>
                    <a:pt x="2370" y="7168"/>
                  </a:cubicBezTo>
                  <a:cubicBezTo>
                    <a:pt x="917" y="8263"/>
                    <a:pt x="1" y="10157"/>
                    <a:pt x="691" y="11752"/>
                  </a:cubicBezTo>
                  <a:cubicBezTo>
                    <a:pt x="1458" y="13531"/>
                    <a:pt x="3792" y="14254"/>
                    <a:pt x="5874" y="14254"/>
                  </a:cubicBezTo>
                  <a:cubicBezTo>
                    <a:pt x="5925" y="14254"/>
                    <a:pt x="5975" y="14253"/>
                    <a:pt x="6025" y="14252"/>
                  </a:cubicBezTo>
                  <a:cubicBezTo>
                    <a:pt x="7740" y="14224"/>
                    <a:pt x="9447" y="13856"/>
                    <a:pt x="11147" y="13856"/>
                  </a:cubicBezTo>
                  <a:cubicBezTo>
                    <a:pt x="11559" y="13856"/>
                    <a:pt x="11971" y="13877"/>
                    <a:pt x="12383" y="13931"/>
                  </a:cubicBezTo>
                  <a:cubicBezTo>
                    <a:pt x="12514" y="14990"/>
                    <a:pt x="13348" y="15895"/>
                    <a:pt x="14336" y="16455"/>
                  </a:cubicBezTo>
                  <a:cubicBezTo>
                    <a:pt x="15336" y="17015"/>
                    <a:pt x="16491" y="17265"/>
                    <a:pt x="17634" y="17479"/>
                  </a:cubicBezTo>
                  <a:cubicBezTo>
                    <a:pt x="21496" y="18214"/>
                    <a:pt x="25441" y="18581"/>
                    <a:pt x="29386" y="18581"/>
                  </a:cubicBezTo>
                  <a:cubicBezTo>
                    <a:pt x="32470" y="18581"/>
                    <a:pt x="35555" y="18357"/>
                    <a:pt x="38601" y="17908"/>
                  </a:cubicBezTo>
                  <a:cubicBezTo>
                    <a:pt x="39506" y="17765"/>
                    <a:pt x="40494" y="17574"/>
                    <a:pt x="41077" y="16907"/>
                  </a:cubicBezTo>
                  <a:cubicBezTo>
                    <a:pt x="41565" y="16348"/>
                    <a:pt x="41649" y="15574"/>
                    <a:pt x="41613" y="14860"/>
                  </a:cubicBezTo>
                  <a:cubicBezTo>
                    <a:pt x="41482" y="11288"/>
                    <a:pt x="39172" y="7990"/>
                    <a:pt x="36136" y="5739"/>
                  </a:cubicBezTo>
                  <a:cubicBezTo>
                    <a:pt x="33100" y="3501"/>
                    <a:pt x="29385" y="2179"/>
                    <a:pt x="25647" y="1155"/>
                  </a:cubicBezTo>
                  <a:cubicBezTo>
                    <a:pt x="23362" y="531"/>
                    <a:pt x="20945" y="1"/>
                    <a:pt x="18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18"/>
            <p:cNvSpPr/>
            <p:nvPr/>
          </p:nvSpPr>
          <p:spPr>
            <a:xfrm>
              <a:off x="6377875" y="3622400"/>
              <a:ext cx="1106400" cy="867950"/>
            </a:xfrm>
            <a:custGeom>
              <a:avLst/>
              <a:gdLst/>
              <a:ahLst/>
              <a:cxnLst/>
              <a:rect l="l" t="t" r="r" b="b"/>
              <a:pathLst>
                <a:path w="44256" h="34718" extrusionOk="0">
                  <a:moveTo>
                    <a:pt x="32902" y="0"/>
                  </a:moveTo>
                  <a:cubicBezTo>
                    <a:pt x="31409" y="0"/>
                    <a:pt x="29914" y="415"/>
                    <a:pt x="28659" y="1223"/>
                  </a:cubicBezTo>
                  <a:cubicBezTo>
                    <a:pt x="26587" y="2544"/>
                    <a:pt x="24599" y="4914"/>
                    <a:pt x="24479" y="7378"/>
                  </a:cubicBezTo>
                  <a:cubicBezTo>
                    <a:pt x="23931" y="5885"/>
                    <a:pt x="22360" y="4868"/>
                    <a:pt x="20786" y="4868"/>
                  </a:cubicBezTo>
                  <a:cubicBezTo>
                    <a:pt x="20515" y="4868"/>
                    <a:pt x="20245" y="4899"/>
                    <a:pt x="19979" y="4961"/>
                  </a:cubicBezTo>
                  <a:cubicBezTo>
                    <a:pt x="18169" y="5390"/>
                    <a:pt x="16586" y="6974"/>
                    <a:pt x="16788" y="8819"/>
                  </a:cubicBezTo>
                  <a:cubicBezTo>
                    <a:pt x="15133" y="6463"/>
                    <a:pt x="12790" y="4107"/>
                    <a:pt x="9952" y="4107"/>
                  </a:cubicBezTo>
                  <a:cubicBezTo>
                    <a:pt x="9850" y="4107"/>
                    <a:pt x="9748" y="4110"/>
                    <a:pt x="9644" y="4116"/>
                  </a:cubicBezTo>
                  <a:cubicBezTo>
                    <a:pt x="6680" y="4295"/>
                    <a:pt x="4453" y="7200"/>
                    <a:pt x="4001" y="10141"/>
                  </a:cubicBezTo>
                  <a:cubicBezTo>
                    <a:pt x="3548" y="13081"/>
                    <a:pt x="4441" y="16046"/>
                    <a:pt x="5334" y="18880"/>
                  </a:cubicBezTo>
                  <a:cubicBezTo>
                    <a:pt x="3179" y="19106"/>
                    <a:pt x="1238" y="20725"/>
                    <a:pt x="619" y="22797"/>
                  </a:cubicBezTo>
                  <a:cubicBezTo>
                    <a:pt x="0" y="24869"/>
                    <a:pt x="727" y="27274"/>
                    <a:pt x="2405" y="28655"/>
                  </a:cubicBezTo>
                  <a:cubicBezTo>
                    <a:pt x="1596" y="30048"/>
                    <a:pt x="1834" y="31965"/>
                    <a:pt x="2953" y="33108"/>
                  </a:cubicBezTo>
                  <a:cubicBezTo>
                    <a:pt x="3657" y="33826"/>
                    <a:pt x="4659" y="34208"/>
                    <a:pt x="5655" y="34208"/>
                  </a:cubicBezTo>
                  <a:cubicBezTo>
                    <a:pt x="6260" y="34208"/>
                    <a:pt x="6863" y="34067"/>
                    <a:pt x="7394" y="33775"/>
                  </a:cubicBezTo>
                  <a:cubicBezTo>
                    <a:pt x="10737" y="34316"/>
                    <a:pt x="14351" y="34718"/>
                    <a:pt x="17944" y="34718"/>
                  </a:cubicBezTo>
                  <a:cubicBezTo>
                    <a:pt x="23116" y="34718"/>
                    <a:pt x="28246" y="33886"/>
                    <a:pt x="32469" y="31441"/>
                  </a:cubicBezTo>
                  <a:cubicBezTo>
                    <a:pt x="40172" y="26988"/>
                    <a:pt x="44256" y="17070"/>
                    <a:pt x="41910" y="8486"/>
                  </a:cubicBezTo>
                  <a:cubicBezTo>
                    <a:pt x="40993" y="5128"/>
                    <a:pt x="38969" y="1818"/>
                    <a:pt x="35743" y="532"/>
                  </a:cubicBezTo>
                  <a:cubicBezTo>
                    <a:pt x="34842" y="176"/>
                    <a:pt x="33873" y="0"/>
                    <a:pt x="3290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18"/>
            <p:cNvSpPr/>
            <p:nvPr/>
          </p:nvSpPr>
          <p:spPr>
            <a:xfrm>
              <a:off x="6523125" y="3865150"/>
              <a:ext cx="872450" cy="730475"/>
            </a:xfrm>
            <a:custGeom>
              <a:avLst/>
              <a:gdLst/>
              <a:ahLst/>
              <a:cxnLst/>
              <a:rect l="l" t="t" r="r" b="b"/>
              <a:pathLst>
                <a:path w="34898" h="29219" extrusionOk="0">
                  <a:moveTo>
                    <a:pt x="27943" y="1"/>
                  </a:moveTo>
                  <a:cubicBezTo>
                    <a:pt x="25745" y="1"/>
                    <a:pt x="23688" y="1414"/>
                    <a:pt x="22599" y="3312"/>
                  </a:cubicBezTo>
                  <a:cubicBezTo>
                    <a:pt x="21854" y="2693"/>
                    <a:pt x="20885" y="2358"/>
                    <a:pt x="19918" y="2358"/>
                  </a:cubicBezTo>
                  <a:cubicBezTo>
                    <a:pt x="19603" y="2358"/>
                    <a:pt x="19287" y="2393"/>
                    <a:pt x="18979" y="2467"/>
                  </a:cubicBezTo>
                  <a:cubicBezTo>
                    <a:pt x="17741" y="2776"/>
                    <a:pt x="16657" y="3693"/>
                    <a:pt x="16157" y="4872"/>
                  </a:cubicBezTo>
                  <a:cubicBezTo>
                    <a:pt x="15062" y="3741"/>
                    <a:pt x="13883" y="2609"/>
                    <a:pt x="12443" y="1967"/>
                  </a:cubicBezTo>
                  <a:cubicBezTo>
                    <a:pt x="11719" y="1640"/>
                    <a:pt x="10916" y="1453"/>
                    <a:pt x="10127" y="1453"/>
                  </a:cubicBezTo>
                  <a:cubicBezTo>
                    <a:pt x="9332" y="1453"/>
                    <a:pt x="8552" y="1643"/>
                    <a:pt x="7882" y="2074"/>
                  </a:cubicBezTo>
                  <a:cubicBezTo>
                    <a:pt x="5977" y="3324"/>
                    <a:pt x="5668" y="6050"/>
                    <a:pt x="6251" y="8241"/>
                  </a:cubicBezTo>
                  <a:cubicBezTo>
                    <a:pt x="6239" y="8241"/>
                    <a:pt x="6226" y="8241"/>
                    <a:pt x="6214" y="8241"/>
                  </a:cubicBezTo>
                  <a:cubicBezTo>
                    <a:pt x="4822" y="8241"/>
                    <a:pt x="3457" y="8894"/>
                    <a:pt x="2572" y="9968"/>
                  </a:cubicBezTo>
                  <a:cubicBezTo>
                    <a:pt x="1691" y="11051"/>
                    <a:pt x="1334" y="12551"/>
                    <a:pt x="1632" y="13909"/>
                  </a:cubicBezTo>
                  <a:cubicBezTo>
                    <a:pt x="1775" y="14551"/>
                    <a:pt x="2048" y="15206"/>
                    <a:pt x="1905" y="15837"/>
                  </a:cubicBezTo>
                  <a:cubicBezTo>
                    <a:pt x="1798" y="16302"/>
                    <a:pt x="1489" y="16695"/>
                    <a:pt x="1251" y="17099"/>
                  </a:cubicBezTo>
                  <a:cubicBezTo>
                    <a:pt x="0" y="19278"/>
                    <a:pt x="1048" y="22433"/>
                    <a:pt x="3346" y="23433"/>
                  </a:cubicBezTo>
                  <a:lnTo>
                    <a:pt x="5739" y="26874"/>
                  </a:lnTo>
                  <a:cubicBezTo>
                    <a:pt x="8612" y="28439"/>
                    <a:pt x="11880" y="29218"/>
                    <a:pt x="15148" y="29218"/>
                  </a:cubicBezTo>
                  <a:cubicBezTo>
                    <a:pt x="18692" y="29218"/>
                    <a:pt x="22236" y="28303"/>
                    <a:pt x="25277" y="26481"/>
                  </a:cubicBezTo>
                  <a:cubicBezTo>
                    <a:pt x="31123" y="22981"/>
                    <a:pt x="34898" y="16266"/>
                    <a:pt x="34850" y="9444"/>
                  </a:cubicBezTo>
                  <a:cubicBezTo>
                    <a:pt x="34826" y="7301"/>
                    <a:pt x="34433" y="5098"/>
                    <a:pt x="33302" y="3276"/>
                  </a:cubicBezTo>
                  <a:cubicBezTo>
                    <a:pt x="32171" y="1443"/>
                    <a:pt x="30195" y="50"/>
                    <a:pt x="28052" y="2"/>
                  </a:cubicBezTo>
                  <a:cubicBezTo>
                    <a:pt x="28015" y="1"/>
                    <a:pt x="27979" y="1"/>
                    <a:pt x="279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18"/>
            <p:cNvSpPr/>
            <p:nvPr/>
          </p:nvSpPr>
          <p:spPr>
            <a:xfrm>
              <a:off x="6514190" y="4166940"/>
              <a:ext cx="970050" cy="691400"/>
            </a:xfrm>
            <a:custGeom>
              <a:avLst/>
              <a:gdLst/>
              <a:ahLst/>
              <a:cxnLst/>
              <a:rect l="l" t="t" r="r" b="b"/>
              <a:pathLst>
                <a:path w="34850" h="27656" extrusionOk="0">
                  <a:moveTo>
                    <a:pt x="28819" y="0"/>
                  </a:moveTo>
                  <a:cubicBezTo>
                    <a:pt x="28055" y="0"/>
                    <a:pt x="27292" y="110"/>
                    <a:pt x="26563" y="336"/>
                  </a:cubicBezTo>
                  <a:cubicBezTo>
                    <a:pt x="24170" y="1063"/>
                    <a:pt x="22182" y="3003"/>
                    <a:pt x="21396" y="5373"/>
                  </a:cubicBezTo>
                  <a:cubicBezTo>
                    <a:pt x="20523" y="3955"/>
                    <a:pt x="18883" y="3056"/>
                    <a:pt x="17227" y="3056"/>
                  </a:cubicBezTo>
                  <a:cubicBezTo>
                    <a:pt x="17144" y="3056"/>
                    <a:pt x="17061" y="3058"/>
                    <a:pt x="16979" y="3063"/>
                  </a:cubicBezTo>
                  <a:cubicBezTo>
                    <a:pt x="15240" y="3158"/>
                    <a:pt x="13585" y="4265"/>
                    <a:pt x="12835" y="5837"/>
                  </a:cubicBezTo>
                  <a:cubicBezTo>
                    <a:pt x="11811" y="4108"/>
                    <a:pt x="9793" y="3089"/>
                    <a:pt x="7798" y="3089"/>
                  </a:cubicBezTo>
                  <a:cubicBezTo>
                    <a:pt x="6964" y="3089"/>
                    <a:pt x="6133" y="3267"/>
                    <a:pt x="5382" y="3646"/>
                  </a:cubicBezTo>
                  <a:cubicBezTo>
                    <a:pt x="2834" y="4932"/>
                    <a:pt x="1584" y="8313"/>
                    <a:pt x="2691" y="10933"/>
                  </a:cubicBezTo>
                  <a:cubicBezTo>
                    <a:pt x="1691" y="11040"/>
                    <a:pt x="727" y="11492"/>
                    <a:pt x="0" y="12183"/>
                  </a:cubicBezTo>
                  <a:cubicBezTo>
                    <a:pt x="0" y="12445"/>
                    <a:pt x="12" y="12707"/>
                    <a:pt x="48" y="12969"/>
                  </a:cubicBezTo>
                  <a:cubicBezTo>
                    <a:pt x="357" y="15850"/>
                    <a:pt x="2691" y="18053"/>
                    <a:pt x="5037" y="19732"/>
                  </a:cubicBezTo>
                  <a:cubicBezTo>
                    <a:pt x="11537" y="24387"/>
                    <a:pt x="19360" y="27161"/>
                    <a:pt x="27337" y="27625"/>
                  </a:cubicBezTo>
                  <a:cubicBezTo>
                    <a:pt x="27664" y="27644"/>
                    <a:pt x="27998" y="27656"/>
                    <a:pt x="28334" y="27656"/>
                  </a:cubicBezTo>
                  <a:cubicBezTo>
                    <a:pt x="30132" y="27656"/>
                    <a:pt x="31993" y="27323"/>
                    <a:pt x="33076" y="25959"/>
                  </a:cubicBezTo>
                  <a:cubicBezTo>
                    <a:pt x="34005" y="24804"/>
                    <a:pt x="34100" y="23208"/>
                    <a:pt x="34171" y="21720"/>
                  </a:cubicBezTo>
                  <a:cubicBezTo>
                    <a:pt x="34421" y="15410"/>
                    <a:pt x="34505" y="9052"/>
                    <a:pt x="34850" y="2741"/>
                  </a:cubicBezTo>
                  <a:cubicBezTo>
                    <a:pt x="34493" y="2337"/>
                    <a:pt x="34100" y="1956"/>
                    <a:pt x="33659" y="1622"/>
                  </a:cubicBezTo>
                  <a:cubicBezTo>
                    <a:pt x="32288" y="565"/>
                    <a:pt x="30550" y="0"/>
                    <a:pt x="288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18"/>
            <p:cNvSpPr/>
            <p:nvPr/>
          </p:nvSpPr>
          <p:spPr>
            <a:xfrm>
              <a:off x="6725225" y="4027400"/>
              <a:ext cx="517950" cy="781525"/>
            </a:xfrm>
            <a:custGeom>
              <a:avLst/>
              <a:gdLst/>
              <a:ahLst/>
              <a:cxnLst/>
              <a:rect l="l" t="t" r="r" b="b"/>
              <a:pathLst>
                <a:path w="20718" h="31261" extrusionOk="0">
                  <a:moveTo>
                    <a:pt x="1935" y="1"/>
                  </a:moveTo>
                  <a:cubicBezTo>
                    <a:pt x="1344" y="1"/>
                    <a:pt x="738" y="254"/>
                    <a:pt x="441" y="751"/>
                  </a:cubicBezTo>
                  <a:cubicBezTo>
                    <a:pt x="215" y="1120"/>
                    <a:pt x="191" y="1584"/>
                    <a:pt x="179" y="2013"/>
                  </a:cubicBezTo>
                  <a:cubicBezTo>
                    <a:pt x="1" y="8109"/>
                    <a:pt x="1751" y="14241"/>
                    <a:pt x="5097" y="19337"/>
                  </a:cubicBezTo>
                  <a:cubicBezTo>
                    <a:pt x="7014" y="22266"/>
                    <a:pt x="9466" y="24849"/>
                    <a:pt x="12276" y="26945"/>
                  </a:cubicBezTo>
                  <a:cubicBezTo>
                    <a:pt x="13705" y="28016"/>
                    <a:pt x="15241" y="28957"/>
                    <a:pt x="16836" y="29755"/>
                  </a:cubicBezTo>
                  <a:cubicBezTo>
                    <a:pt x="17701" y="30187"/>
                    <a:pt x="18972" y="31260"/>
                    <a:pt x="20058" y="31260"/>
                  </a:cubicBezTo>
                  <a:cubicBezTo>
                    <a:pt x="20288" y="31260"/>
                    <a:pt x="20510" y="31212"/>
                    <a:pt x="20718" y="31100"/>
                  </a:cubicBezTo>
                  <a:cubicBezTo>
                    <a:pt x="19551" y="25194"/>
                    <a:pt x="18384" y="19396"/>
                    <a:pt x="15717" y="13943"/>
                  </a:cubicBezTo>
                  <a:cubicBezTo>
                    <a:pt x="13098" y="8561"/>
                    <a:pt x="9157" y="3692"/>
                    <a:pt x="3966" y="703"/>
                  </a:cubicBezTo>
                  <a:cubicBezTo>
                    <a:pt x="3406" y="382"/>
                    <a:pt x="2799" y="72"/>
                    <a:pt x="2156" y="13"/>
                  </a:cubicBezTo>
                  <a:cubicBezTo>
                    <a:pt x="2083" y="5"/>
                    <a:pt x="2009" y="1"/>
                    <a:pt x="19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18"/>
            <p:cNvSpPr/>
            <p:nvPr/>
          </p:nvSpPr>
          <p:spPr>
            <a:xfrm>
              <a:off x="6758575" y="4047650"/>
              <a:ext cx="484600" cy="757250"/>
            </a:xfrm>
            <a:custGeom>
              <a:avLst/>
              <a:gdLst/>
              <a:ahLst/>
              <a:cxnLst/>
              <a:rect l="l" t="t" r="r" b="b"/>
              <a:pathLst>
                <a:path w="19384" h="30290" fill="none" extrusionOk="0">
                  <a:moveTo>
                    <a:pt x="0" y="1"/>
                  </a:moveTo>
                  <a:cubicBezTo>
                    <a:pt x="0" y="1"/>
                    <a:pt x="14836" y="24825"/>
                    <a:pt x="19384" y="30290"/>
                  </a:cubicBez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18"/>
            <p:cNvSpPr/>
            <p:nvPr/>
          </p:nvSpPr>
          <p:spPr>
            <a:xfrm>
              <a:off x="6758575" y="4119975"/>
              <a:ext cx="115225" cy="88425"/>
            </a:xfrm>
            <a:custGeom>
              <a:avLst/>
              <a:gdLst/>
              <a:ahLst/>
              <a:cxnLst/>
              <a:rect l="l" t="t" r="r" b="b"/>
              <a:pathLst>
                <a:path w="4609" h="3537" fill="none" extrusionOk="0">
                  <a:moveTo>
                    <a:pt x="0" y="2311"/>
                  </a:moveTo>
                  <a:lnTo>
                    <a:pt x="3965" y="3537"/>
                  </a:lnTo>
                  <a:lnTo>
                    <a:pt x="4608" y="1"/>
                  </a:ln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18"/>
            <p:cNvSpPr/>
            <p:nvPr/>
          </p:nvSpPr>
          <p:spPr>
            <a:xfrm>
              <a:off x="6790725" y="4221775"/>
              <a:ext cx="184575" cy="116425"/>
            </a:xfrm>
            <a:custGeom>
              <a:avLst/>
              <a:gdLst/>
              <a:ahLst/>
              <a:cxnLst/>
              <a:rect l="l" t="t" r="r" b="b"/>
              <a:pathLst>
                <a:path w="7383" h="4657" fill="none" extrusionOk="0">
                  <a:moveTo>
                    <a:pt x="0" y="3382"/>
                  </a:moveTo>
                  <a:lnTo>
                    <a:pt x="5775" y="4656"/>
                  </a:lnTo>
                  <a:lnTo>
                    <a:pt x="7382" y="1"/>
                  </a:ln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18"/>
            <p:cNvSpPr/>
            <p:nvPr/>
          </p:nvSpPr>
          <p:spPr>
            <a:xfrm>
              <a:off x="6873775" y="4363750"/>
              <a:ext cx="194075" cy="111050"/>
            </a:xfrm>
            <a:custGeom>
              <a:avLst/>
              <a:gdLst/>
              <a:ahLst/>
              <a:cxnLst/>
              <a:rect l="l" t="t" r="r" b="b"/>
              <a:pathLst>
                <a:path w="7763" h="4442" fill="none" extrusionOk="0">
                  <a:moveTo>
                    <a:pt x="0" y="3537"/>
                  </a:moveTo>
                  <a:lnTo>
                    <a:pt x="5882" y="4442"/>
                  </a:lnTo>
                  <a:lnTo>
                    <a:pt x="7763" y="1"/>
                  </a:ln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18"/>
            <p:cNvSpPr/>
            <p:nvPr/>
          </p:nvSpPr>
          <p:spPr>
            <a:xfrm>
              <a:off x="6987475" y="4505750"/>
              <a:ext cx="145875" cy="105675"/>
            </a:xfrm>
            <a:custGeom>
              <a:avLst/>
              <a:gdLst/>
              <a:ahLst/>
              <a:cxnLst/>
              <a:rect l="l" t="t" r="r" b="b"/>
              <a:pathLst>
                <a:path w="5835" h="4227" fill="none" extrusionOk="0">
                  <a:moveTo>
                    <a:pt x="0" y="3370"/>
                  </a:moveTo>
                  <a:lnTo>
                    <a:pt x="4822" y="4227"/>
                  </a:lnTo>
                  <a:lnTo>
                    <a:pt x="5834" y="0"/>
                  </a:lnTo>
                </a:path>
              </a:pathLst>
            </a:custGeom>
            <a:noFill/>
            <a:ln w="2375" cap="rnd" cmpd="sng">
              <a:solidFill>
                <a:srgbClr val="BDB2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18"/>
            <p:cNvSpPr/>
            <p:nvPr/>
          </p:nvSpPr>
          <p:spPr>
            <a:xfrm>
              <a:off x="6598725" y="4420475"/>
              <a:ext cx="826025" cy="458025"/>
            </a:xfrm>
            <a:custGeom>
              <a:avLst/>
              <a:gdLst/>
              <a:ahLst/>
              <a:cxnLst/>
              <a:rect l="l" t="t" r="r" b="b"/>
              <a:pathLst>
                <a:path w="33041" h="18321" extrusionOk="0">
                  <a:moveTo>
                    <a:pt x="3522" y="0"/>
                  </a:moveTo>
                  <a:cubicBezTo>
                    <a:pt x="3348" y="0"/>
                    <a:pt x="3175" y="2"/>
                    <a:pt x="3001" y="6"/>
                  </a:cubicBezTo>
                  <a:cubicBezTo>
                    <a:pt x="2346" y="18"/>
                    <a:pt x="1668" y="66"/>
                    <a:pt x="1084" y="351"/>
                  </a:cubicBezTo>
                  <a:cubicBezTo>
                    <a:pt x="489" y="637"/>
                    <a:pt x="1" y="1209"/>
                    <a:pt x="1" y="1863"/>
                  </a:cubicBezTo>
                  <a:cubicBezTo>
                    <a:pt x="1" y="2304"/>
                    <a:pt x="215" y="2709"/>
                    <a:pt x="429" y="3090"/>
                  </a:cubicBezTo>
                  <a:cubicBezTo>
                    <a:pt x="3430" y="8388"/>
                    <a:pt x="8097" y="12746"/>
                    <a:pt x="13586" y="15377"/>
                  </a:cubicBezTo>
                  <a:cubicBezTo>
                    <a:pt x="16753" y="16889"/>
                    <a:pt x="20182" y="17842"/>
                    <a:pt x="23670" y="18175"/>
                  </a:cubicBezTo>
                  <a:cubicBezTo>
                    <a:pt x="24640" y="18273"/>
                    <a:pt x="25616" y="18320"/>
                    <a:pt x="26594" y="18320"/>
                  </a:cubicBezTo>
                  <a:cubicBezTo>
                    <a:pt x="27405" y="18320"/>
                    <a:pt x="28218" y="18287"/>
                    <a:pt x="29028" y="18223"/>
                  </a:cubicBezTo>
                  <a:cubicBezTo>
                    <a:pt x="29180" y="18210"/>
                    <a:pt x="29350" y="18206"/>
                    <a:pt x="29530" y="18206"/>
                  </a:cubicBezTo>
                  <a:cubicBezTo>
                    <a:pt x="29837" y="18206"/>
                    <a:pt x="30176" y="18218"/>
                    <a:pt x="30522" y="18218"/>
                  </a:cubicBezTo>
                  <a:cubicBezTo>
                    <a:pt x="31531" y="18218"/>
                    <a:pt x="32593" y="18121"/>
                    <a:pt x="33041" y="17365"/>
                  </a:cubicBezTo>
                  <a:cubicBezTo>
                    <a:pt x="28992" y="12924"/>
                    <a:pt x="24992" y="8567"/>
                    <a:pt x="19908" y="5269"/>
                  </a:cubicBezTo>
                  <a:cubicBezTo>
                    <a:pt x="15018" y="2112"/>
                    <a:pt x="9330" y="0"/>
                    <a:pt x="35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18"/>
            <p:cNvSpPr/>
            <p:nvPr/>
          </p:nvSpPr>
          <p:spPr>
            <a:xfrm>
              <a:off x="6618675" y="4456925"/>
              <a:ext cx="806075" cy="398000"/>
            </a:xfrm>
            <a:custGeom>
              <a:avLst/>
              <a:gdLst/>
              <a:ahLst/>
              <a:cxnLst/>
              <a:rect l="l" t="t" r="r" b="b"/>
              <a:pathLst>
                <a:path w="32243" h="15920" fill="none" extrusionOk="0">
                  <a:moveTo>
                    <a:pt x="0" y="1"/>
                  </a:moveTo>
                  <a:cubicBezTo>
                    <a:pt x="0" y="1"/>
                    <a:pt x="25527" y="13586"/>
                    <a:pt x="32243" y="15919"/>
                  </a:cubicBez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18"/>
            <p:cNvSpPr/>
            <p:nvPr/>
          </p:nvSpPr>
          <p:spPr>
            <a:xfrm>
              <a:off x="6685650" y="4459300"/>
              <a:ext cx="100925" cy="108975"/>
            </a:xfrm>
            <a:custGeom>
              <a:avLst/>
              <a:gdLst/>
              <a:ahLst/>
              <a:cxnLst/>
              <a:rect l="l" t="t" r="r" b="b"/>
              <a:pathLst>
                <a:path w="4037" h="4359" fill="none" extrusionOk="0">
                  <a:moveTo>
                    <a:pt x="0" y="4359"/>
                  </a:moveTo>
                  <a:lnTo>
                    <a:pt x="4037" y="3358"/>
                  </a:lnTo>
                  <a:lnTo>
                    <a:pt x="2763" y="1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18"/>
            <p:cNvSpPr/>
            <p:nvPr/>
          </p:nvSpPr>
          <p:spPr>
            <a:xfrm>
              <a:off x="6779700" y="4493825"/>
              <a:ext cx="140525" cy="167925"/>
            </a:xfrm>
            <a:custGeom>
              <a:avLst/>
              <a:gdLst/>
              <a:ahLst/>
              <a:cxnLst/>
              <a:rect l="l" t="t" r="r" b="b"/>
              <a:pathLst>
                <a:path w="5621" h="6717" fill="none" extrusionOk="0">
                  <a:moveTo>
                    <a:pt x="1" y="6716"/>
                  </a:moveTo>
                  <a:lnTo>
                    <a:pt x="5620" y="4823"/>
                  </a:lnTo>
                  <a:lnTo>
                    <a:pt x="4585" y="1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18"/>
            <p:cNvSpPr/>
            <p:nvPr/>
          </p:nvSpPr>
          <p:spPr>
            <a:xfrm>
              <a:off x="6926150" y="4567650"/>
              <a:ext cx="137850" cy="175950"/>
            </a:xfrm>
            <a:custGeom>
              <a:avLst/>
              <a:gdLst/>
              <a:ahLst/>
              <a:cxnLst/>
              <a:rect l="l" t="t" r="r" b="b"/>
              <a:pathLst>
                <a:path w="5514" h="7038" fill="none" extrusionOk="0">
                  <a:moveTo>
                    <a:pt x="1" y="7037"/>
                  </a:moveTo>
                  <a:lnTo>
                    <a:pt x="5513" y="4775"/>
                  </a:lnTo>
                  <a:lnTo>
                    <a:pt x="4823" y="1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18"/>
            <p:cNvSpPr/>
            <p:nvPr/>
          </p:nvSpPr>
          <p:spPr>
            <a:xfrm>
              <a:off x="7094925" y="4655475"/>
              <a:ext cx="114325" cy="147650"/>
            </a:xfrm>
            <a:custGeom>
              <a:avLst/>
              <a:gdLst/>
              <a:ahLst/>
              <a:cxnLst/>
              <a:rect l="l" t="t" r="r" b="b"/>
              <a:pathLst>
                <a:path w="4573" h="5906" fill="none" extrusionOk="0">
                  <a:moveTo>
                    <a:pt x="0" y="5906"/>
                  </a:moveTo>
                  <a:lnTo>
                    <a:pt x="4572" y="4143"/>
                  </a:lnTo>
                  <a:lnTo>
                    <a:pt x="3251" y="0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18"/>
            <p:cNvSpPr/>
            <p:nvPr/>
          </p:nvSpPr>
          <p:spPr>
            <a:xfrm>
              <a:off x="7000575" y="3899125"/>
              <a:ext cx="351850" cy="890775"/>
            </a:xfrm>
            <a:custGeom>
              <a:avLst/>
              <a:gdLst/>
              <a:ahLst/>
              <a:cxnLst/>
              <a:rect l="l" t="t" r="r" b="b"/>
              <a:pathLst>
                <a:path w="14074" h="35631" extrusionOk="0">
                  <a:moveTo>
                    <a:pt x="4127" y="1"/>
                  </a:moveTo>
                  <a:cubicBezTo>
                    <a:pt x="3764" y="1"/>
                    <a:pt x="3408" y="104"/>
                    <a:pt x="3131" y="334"/>
                  </a:cubicBezTo>
                  <a:cubicBezTo>
                    <a:pt x="2798" y="619"/>
                    <a:pt x="2631" y="1048"/>
                    <a:pt x="2477" y="1453"/>
                  </a:cubicBezTo>
                  <a:cubicBezTo>
                    <a:pt x="345" y="7168"/>
                    <a:pt x="0" y="13526"/>
                    <a:pt x="1524" y="19431"/>
                  </a:cubicBezTo>
                  <a:cubicBezTo>
                    <a:pt x="2393" y="22825"/>
                    <a:pt x="3870" y="26063"/>
                    <a:pt x="5858" y="28956"/>
                  </a:cubicBezTo>
                  <a:cubicBezTo>
                    <a:pt x="6870" y="30433"/>
                    <a:pt x="8001" y="31814"/>
                    <a:pt x="9263" y="33088"/>
                  </a:cubicBezTo>
                  <a:cubicBezTo>
                    <a:pt x="10039" y="33875"/>
                    <a:pt x="11050" y="35630"/>
                    <a:pt x="12284" y="35630"/>
                  </a:cubicBezTo>
                  <a:cubicBezTo>
                    <a:pt x="12356" y="35630"/>
                    <a:pt x="12428" y="35624"/>
                    <a:pt x="12502" y="35612"/>
                  </a:cubicBezTo>
                  <a:cubicBezTo>
                    <a:pt x="13299" y="29659"/>
                    <a:pt x="14073" y="23789"/>
                    <a:pt x="13323" y="17764"/>
                  </a:cubicBezTo>
                  <a:cubicBezTo>
                    <a:pt x="12573" y="11823"/>
                    <a:pt x="10430" y="5942"/>
                    <a:pt x="6489" y="1441"/>
                  </a:cubicBezTo>
                  <a:cubicBezTo>
                    <a:pt x="6060" y="941"/>
                    <a:pt x="5584" y="453"/>
                    <a:pt x="4989" y="191"/>
                  </a:cubicBezTo>
                  <a:cubicBezTo>
                    <a:pt x="4722" y="68"/>
                    <a:pt x="4422" y="1"/>
                    <a:pt x="4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18"/>
            <p:cNvSpPr/>
            <p:nvPr/>
          </p:nvSpPr>
          <p:spPr>
            <a:xfrm>
              <a:off x="7099375" y="3916375"/>
              <a:ext cx="213750" cy="873050"/>
            </a:xfrm>
            <a:custGeom>
              <a:avLst/>
              <a:gdLst/>
              <a:ahLst/>
              <a:cxnLst/>
              <a:rect l="l" t="t" r="r" b="b"/>
              <a:pathLst>
                <a:path w="8550" h="34922" fill="none" extrusionOk="0">
                  <a:moveTo>
                    <a:pt x="1" y="1"/>
                  </a:moveTo>
                  <a:cubicBezTo>
                    <a:pt x="1" y="1"/>
                    <a:pt x="6014" y="28278"/>
                    <a:pt x="8550" y="34922"/>
                  </a:cubicBez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18"/>
            <p:cNvSpPr/>
            <p:nvPr/>
          </p:nvSpPr>
          <p:spPr>
            <a:xfrm>
              <a:off x="7057425" y="4022050"/>
              <a:ext cx="127700" cy="78300"/>
            </a:xfrm>
            <a:custGeom>
              <a:avLst/>
              <a:gdLst/>
              <a:ahLst/>
              <a:cxnLst/>
              <a:rect l="l" t="t" r="r" b="b"/>
              <a:pathLst>
                <a:path w="5108" h="3132" fill="none" extrusionOk="0">
                  <a:moveTo>
                    <a:pt x="0" y="691"/>
                  </a:moveTo>
                  <a:lnTo>
                    <a:pt x="3346" y="3132"/>
                  </a:lnTo>
                  <a:lnTo>
                    <a:pt x="5108" y="1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18"/>
            <p:cNvSpPr/>
            <p:nvPr/>
          </p:nvSpPr>
          <p:spPr>
            <a:xfrm>
              <a:off x="7046100" y="4151225"/>
              <a:ext cx="202150" cy="97375"/>
            </a:xfrm>
            <a:custGeom>
              <a:avLst/>
              <a:gdLst/>
              <a:ahLst/>
              <a:cxnLst/>
              <a:rect l="l" t="t" r="r" b="b"/>
              <a:pathLst>
                <a:path w="8086" h="3895" fill="none" extrusionOk="0">
                  <a:moveTo>
                    <a:pt x="1" y="799"/>
                  </a:moveTo>
                  <a:lnTo>
                    <a:pt x="5061" y="3894"/>
                  </a:lnTo>
                  <a:lnTo>
                    <a:pt x="8085" y="1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18"/>
            <p:cNvSpPr/>
            <p:nvPr/>
          </p:nvSpPr>
          <p:spPr>
            <a:xfrm>
              <a:off x="7077650" y="4315550"/>
              <a:ext cx="212250" cy="89900"/>
            </a:xfrm>
            <a:custGeom>
              <a:avLst/>
              <a:gdLst/>
              <a:ahLst/>
              <a:cxnLst/>
              <a:rect l="l" t="t" r="r" b="b"/>
              <a:pathLst>
                <a:path w="8490" h="3596" fill="none" extrusionOk="0">
                  <a:moveTo>
                    <a:pt x="1" y="822"/>
                  </a:moveTo>
                  <a:lnTo>
                    <a:pt x="5275" y="3596"/>
                  </a:lnTo>
                  <a:lnTo>
                    <a:pt x="8490" y="0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18"/>
            <p:cNvSpPr/>
            <p:nvPr/>
          </p:nvSpPr>
          <p:spPr>
            <a:xfrm>
              <a:off x="7140475" y="4470925"/>
              <a:ext cx="165500" cy="92000"/>
            </a:xfrm>
            <a:custGeom>
              <a:avLst/>
              <a:gdLst/>
              <a:ahLst/>
              <a:cxnLst/>
              <a:rect l="l" t="t" r="r" b="b"/>
              <a:pathLst>
                <a:path w="6620" h="3680" fill="none" extrusionOk="0">
                  <a:moveTo>
                    <a:pt x="0" y="1298"/>
                  </a:moveTo>
                  <a:lnTo>
                    <a:pt x="4286" y="3679"/>
                  </a:lnTo>
                  <a:lnTo>
                    <a:pt x="6620" y="0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8" name="Google Shape;6818;p18"/>
          <p:cNvGrpSpPr/>
          <p:nvPr/>
        </p:nvGrpSpPr>
        <p:grpSpPr>
          <a:xfrm flipH="1">
            <a:off x="2760181" y="-889870"/>
            <a:ext cx="6354544" cy="5968061"/>
            <a:chOff x="242275" y="-585050"/>
            <a:chExt cx="6354544" cy="5276801"/>
          </a:xfrm>
        </p:grpSpPr>
        <p:sp>
          <p:nvSpPr>
            <p:cNvPr id="6819" name="Google Shape;6819;p18"/>
            <p:cNvSpPr/>
            <p:nvPr/>
          </p:nvSpPr>
          <p:spPr>
            <a:xfrm>
              <a:off x="478647" y="-373125"/>
              <a:ext cx="6050986" cy="1157900"/>
            </a:xfrm>
            <a:custGeom>
              <a:avLst/>
              <a:gdLst/>
              <a:ahLst/>
              <a:cxnLst/>
              <a:rect l="l" t="t" r="r" b="b"/>
              <a:pathLst>
                <a:path w="266916" h="46316" fill="none" extrusionOk="0">
                  <a:moveTo>
                    <a:pt x="1" y="1"/>
                  </a:moveTo>
                  <a:cubicBezTo>
                    <a:pt x="57782" y="33862"/>
                    <a:pt x="131005" y="46316"/>
                    <a:pt x="198811" y="33802"/>
                  </a:cubicBezTo>
                  <a:cubicBezTo>
                    <a:pt x="224017" y="29147"/>
                    <a:pt x="249425" y="20646"/>
                    <a:pt x="266915" y="3882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18"/>
            <p:cNvSpPr/>
            <p:nvPr/>
          </p:nvSpPr>
          <p:spPr>
            <a:xfrm>
              <a:off x="552898" y="-271025"/>
              <a:ext cx="5842308" cy="1126950"/>
            </a:xfrm>
            <a:custGeom>
              <a:avLst/>
              <a:gdLst/>
              <a:ahLst/>
              <a:cxnLst/>
              <a:rect l="l" t="t" r="r" b="b"/>
              <a:pathLst>
                <a:path w="257711" h="45078" fill="none" extrusionOk="0">
                  <a:moveTo>
                    <a:pt x="0" y="0"/>
                  </a:moveTo>
                  <a:cubicBezTo>
                    <a:pt x="0" y="0"/>
                    <a:pt x="169962" y="45077"/>
                    <a:pt x="257711" y="4441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18"/>
            <p:cNvSpPr/>
            <p:nvPr/>
          </p:nvSpPr>
          <p:spPr>
            <a:xfrm>
              <a:off x="391745" y="-190950"/>
              <a:ext cx="4904632" cy="1560625"/>
            </a:xfrm>
            <a:custGeom>
              <a:avLst/>
              <a:gdLst/>
              <a:ahLst/>
              <a:cxnLst/>
              <a:rect l="l" t="t" r="r" b="b"/>
              <a:pathLst>
                <a:path w="216349" h="62425" fill="none" extrusionOk="0">
                  <a:moveTo>
                    <a:pt x="215241" y="1607"/>
                  </a:moveTo>
                  <a:cubicBezTo>
                    <a:pt x="165318" y="36171"/>
                    <a:pt x="0" y="26063"/>
                    <a:pt x="0" y="26063"/>
                  </a:cubicBezTo>
                  <a:cubicBezTo>
                    <a:pt x="0" y="26063"/>
                    <a:pt x="140911" y="62424"/>
                    <a:pt x="216349" y="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18"/>
            <p:cNvSpPr/>
            <p:nvPr/>
          </p:nvSpPr>
          <p:spPr>
            <a:xfrm>
              <a:off x="401720" y="-585050"/>
              <a:ext cx="6195099" cy="1349900"/>
            </a:xfrm>
            <a:custGeom>
              <a:avLst/>
              <a:gdLst/>
              <a:ahLst/>
              <a:cxnLst/>
              <a:rect l="l" t="t" r="r" b="b"/>
              <a:pathLst>
                <a:path w="273273" h="53996" fill="none" extrusionOk="0">
                  <a:moveTo>
                    <a:pt x="1" y="18717"/>
                  </a:moveTo>
                  <a:cubicBezTo>
                    <a:pt x="1" y="18717"/>
                    <a:pt x="52983" y="53995"/>
                    <a:pt x="156913" y="42125"/>
                  </a:cubicBezTo>
                  <a:cubicBezTo>
                    <a:pt x="256056" y="30790"/>
                    <a:pt x="273273" y="0"/>
                    <a:pt x="273273" y="0"/>
                  </a:cubicBezTo>
                </a:path>
              </a:pathLst>
            </a:custGeom>
            <a:noFill/>
            <a:ln w="19050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23" name="Google Shape;6823;p18"/>
            <p:cNvGrpSpPr/>
            <p:nvPr/>
          </p:nvGrpSpPr>
          <p:grpSpPr>
            <a:xfrm>
              <a:off x="242275" y="-363878"/>
              <a:ext cx="257491" cy="5055629"/>
              <a:chOff x="242275" y="-363878"/>
              <a:chExt cx="257491" cy="5055629"/>
            </a:xfrm>
          </p:grpSpPr>
          <p:sp>
            <p:nvSpPr>
              <p:cNvPr id="6824" name="Google Shape;6824;p18"/>
              <p:cNvSpPr/>
              <p:nvPr/>
            </p:nvSpPr>
            <p:spPr>
              <a:xfrm>
                <a:off x="242275" y="-363878"/>
                <a:ext cx="255904" cy="5055629"/>
              </a:xfrm>
              <a:custGeom>
                <a:avLst/>
                <a:gdLst/>
                <a:ahLst/>
                <a:cxnLst/>
                <a:rect l="l" t="t" r="r" b="b"/>
                <a:pathLst>
                  <a:path w="7740" h="165609" extrusionOk="0">
                    <a:moveTo>
                      <a:pt x="4120" y="1"/>
                    </a:moveTo>
                    <a:lnTo>
                      <a:pt x="1" y="164640"/>
                    </a:lnTo>
                    <a:cubicBezTo>
                      <a:pt x="1465" y="165200"/>
                      <a:pt x="2680" y="165473"/>
                      <a:pt x="3668" y="165569"/>
                    </a:cubicBezTo>
                    <a:cubicBezTo>
                      <a:pt x="3955" y="165596"/>
                      <a:pt x="4223" y="165608"/>
                      <a:pt x="4474" y="165608"/>
                    </a:cubicBezTo>
                    <a:cubicBezTo>
                      <a:pt x="6963" y="165608"/>
                      <a:pt x="7740" y="164390"/>
                      <a:pt x="7740" y="164390"/>
                    </a:cubicBezTo>
                    <a:lnTo>
                      <a:pt x="7490" y="12955"/>
                    </a:lnTo>
                    <a:lnTo>
                      <a:pt x="74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5" name="Google Shape;6825;p18"/>
              <p:cNvSpPr/>
              <p:nvPr/>
            </p:nvSpPr>
            <p:spPr>
              <a:xfrm>
                <a:off x="363525" y="64437"/>
                <a:ext cx="134653" cy="4627147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152913" extrusionOk="0">
                    <a:moveTo>
                      <a:pt x="4073" y="151436"/>
                    </a:moveTo>
                    <a:cubicBezTo>
                      <a:pt x="4073" y="151436"/>
                      <a:pt x="3132" y="152912"/>
                      <a:pt x="1" y="152615"/>
                    </a:cubicBezTo>
                    <a:lnTo>
                      <a:pt x="3823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6" name="Google Shape;6826;p18"/>
              <p:cNvSpPr/>
              <p:nvPr/>
            </p:nvSpPr>
            <p:spPr>
              <a:xfrm>
                <a:off x="261948" y="4249865"/>
                <a:ext cx="237819" cy="27210"/>
              </a:xfrm>
              <a:custGeom>
                <a:avLst/>
                <a:gdLst/>
                <a:ahLst/>
                <a:cxnLst/>
                <a:rect l="l" t="t" r="r" b="b"/>
                <a:pathLst>
                  <a:path w="7193" h="823" fill="none" extrusionOk="0">
                    <a:moveTo>
                      <a:pt x="1" y="1"/>
                    </a:moveTo>
                    <a:cubicBezTo>
                      <a:pt x="1" y="1"/>
                      <a:pt x="4894" y="822"/>
                      <a:pt x="7192" y="48"/>
                    </a:cubicBezTo>
                  </a:path>
                </a:pathLst>
              </a:custGeom>
              <a:solidFill>
                <a:schemeClr val="accent5"/>
              </a:solidFill>
              <a:ln w="35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7" name="Google Shape;6827;p18"/>
              <p:cNvSpPr/>
              <p:nvPr/>
            </p:nvSpPr>
            <p:spPr>
              <a:xfrm>
                <a:off x="282811" y="3499551"/>
                <a:ext cx="209848" cy="29161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882" fill="none" extrusionOk="0">
                    <a:moveTo>
                      <a:pt x="1" y="0"/>
                    </a:moveTo>
                    <a:cubicBezTo>
                      <a:pt x="1" y="0"/>
                      <a:pt x="3609" y="881"/>
                      <a:pt x="6347" y="0"/>
                    </a:cubicBezTo>
                  </a:path>
                </a:pathLst>
              </a:custGeom>
              <a:solidFill>
                <a:schemeClr val="accent5"/>
              </a:solidFill>
              <a:ln w="35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828" name="Google Shape;6828;p18"/>
          <p:cNvSpPr/>
          <p:nvPr/>
        </p:nvSpPr>
        <p:spPr>
          <a:xfrm>
            <a:off x="127925" y="219774"/>
            <a:ext cx="1184153" cy="254309"/>
          </a:xfrm>
          <a:custGeom>
            <a:avLst/>
            <a:gdLst/>
            <a:ahLst/>
            <a:cxnLst/>
            <a:rect l="l" t="t" r="r" b="b"/>
            <a:pathLst>
              <a:path w="160672" h="34506" extrusionOk="0">
                <a:moveTo>
                  <a:pt x="65124" y="0"/>
                </a:moveTo>
                <a:cubicBezTo>
                  <a:pt x="61048" y="0"/>
                  <a:pt x="57036" y="2575"/>
                  <a:pt x="55381" y="6329"/>
                </a:cubicBezTo>
                <a:cubicBezTo>
                  <a:pt x="54244" y="5889"/>
                  <a:pt x="53029" y="5678"/>
                  <a:pt x="51811" y="5678"/>
                </a:cubicBezTo>
                <a:cubicBezTo>
                  <a:pt x="49152" y="5678"/>
                  <a:pt x="46478" y="6683"/>
                  <a:pt x="44560" y="8517"/>
                </a:cubicBezTo>
                <a:cubicBezTo>
                  <a:pt x="41764" y="11222"/>
                  <a:pt x="40670" y="15569"/>
                  <a:pt x="41885" y="19247"/>
                </a:cubicBezTo>
                <a:cubicBezTo>
                  <a:pt x="41674" y="19068"/>
                  <a:pt x="41424" y="18989"/>
                  <a:pt x="41167" y="18989"/>
                </a:cubicBezTo>
                <a:cubicBezTo>
                  <a:pt x="40459" y="18989"/>
                  <a:pt x="39693" y="19584"/>
                  <a:pt x="39515" y="20341"/>
                </a:cubicBezTo>
                <a:cubicBezTo>
                  <a:pt x="39426" y="20666"/>
                  <a:pt x="39414" y="20994"/>
                  <a:pt x="39453" y="21323"/>
                </a:cubicBezTo>
                <a:lnTo>
                  <a:pt x="39453" y="21323"/>
                </a:lnTo>
                <a:cubicBezTo>
                  <a:pt x="37912" y="18295"/>
                  <a:pt x="34221" y="15977"/>
                  <a:pt x="30852" y="15977"/>
                </a:cubicBezTo>
                <a:cubicBezTo>
                  <a:pt x="30292" y="15977"/>
                  <a:pt x="29741" y="16042"/>
                  <a:pt x="29210" y="16177"/>
                </a:cubicBezTo>
                <a:cubicBezTo>
                  <a:pt x="24833" y="17302"/>
                  <a:pt x="21824" y="22074"/>
                  <a:pt x="22250" y="26572"/>
                </a:cubicBezTo>
                <a:cubicBezTo>
                  <a:pt x="20896" y="25357"/>
                  <a:pt x="19066" y="24727"/>
                  <a:pt x="17241" y="24727"/>
                </a:cubicBezTo>
                <a:cubicBezTo>
                  <a:pt x="15871" y="24727"/>
                  <a:pt x="14504" y="25082"/>
                  <a:pt x="13344" y="25812"/>
                </a:cubicBezTo>
                <a:cubicBezTo>
                  <a:pt x="12858" y="26147"/>
                  <a:pt x="12371" y="26542"/>
                  <a:pt x="11763" y="26603"/>
                </a:cubicBezTo>
                <a:cubicBezTo>
                  <a:pt x="11673" y="26618"/>
                  <a:pt x="11582" y="26624"/>
                  <a:pt x="11490" y="26624"/>
                </a:cubicBezTo>
                <a:cubicBezTo>
                  <a:pt x="11026" y="26624"/>
                  <a:pt x="10548" y="26451"/>
                  <a:pt x="10092" y="26299"/>
                </a:cubicBezTo>
                <a:cubicBezTo>
                  <a:pt x="9359" y="26088"/>
                  <a:pt x="8595" y="25982"/>
                  <a:pt x="7833" y="25982"/>
                </a:cubicBezTo>
                <a:cubicBezTo>
                  <a:pt x="6067" y="25982"/>
                  <a:pt x="4308" y="26550"/>
                  <a:pt x="2949" y="27697"/>
                </a:cubicBezTo>
                <a:cubicBezTo>
                  <a:pt x="1003" y="29308"/>
                  <a:pt x="0" y="32074"/>
                  <a:pt x="669" y="34505"/>
                </a:cubicBezTo>
                <a:cubicBezTo>
                  <a:pt x="638" y="33746"/>
                  <a:pt x="608" y="32986"/>
                  <a:pt x="578" y="32256"/>
                </a:cubicBezTo>
                <a:lnTo>
                  <a:pt x="140155" y="32226"/>
                </a:lnTo>
                <a:cubicBezTo>
                  <a:pt x="142538" y="32279"/>
                  <a:pt x="144921" y="32306"/>
                  <a:pt x="147304" y="32306"/>
                </a:cubicBezTo>
                <a:cubicBezTo>
                  <a:pt x="151760" y="32306"/>
                  <a:pt x="156216" y="32211"/>
                  <a:pt x="160672" y="32013"/>
                </a:cubicBezTo>
                <a:lnTo>
                  <a:pt x="160581" y="29581"/>
                </a:lnTo>
                <a:cubicBezTo>
                  <a:pt x="157693" y="28031"/>
                  <a:pt x="154441" y="27180"/>
                  <a:pt x="151188" y="27089"/>
                </a:cubicBezTo>
                <a:cubicBezTo>
                  <a:pt x="150520" y="27089"/>
                  <a:pt x="149821" y="27089"/>
                  <a:pt x="149273" y="26755"/>
                </a:cubicBezTo>
                <a:cubicBezTo>
                  <a:pt x="148635" y="26390"/>
                  <a:pt x="148270" y="25691"/>
                  <a:pt x="147875" y="25113"/>
                </a:cubicBezTo>
                <a:cubicBezTo>
                  <a:pt x="146581" y="23275"/>
                  <a:pt x="144326" y="22270"/>
                  <a:pt x="142096" y="22270"/>
                </a:cubicBezTo>
                <a:cubicBezTo>
                  <a:pt x="140713" y="22270"/>
                  <a:pt x="139338" y="22657"/>
                  <a:pt x="138209" y="23472"/>
                </a:cubicBezTo>
                <a:cubicBezTo>
                  <a:pt x="137693" y="23867"/>
                  <a:pt x="137176" y="24353"/>
                  <a:pt x="136538" y="24475"/>
                </a:cubicBezTo>
                <a:cubicBezTo>
                  <a:pt x="136420" y="24498"/>
                  <a:pt x="136303" y="24508"/>
                  <a:pt x="136187" y="24508"/>
                </a:cubicBezTo>
                <a:cubicBezTo>
                  <a:pt x="135375" y="24508"/>
                  <a:pt x="134604" y="23996"/>
                  <a:pt x="133832" y="23624"/>
                </a:cubicBezTo>
                <a:cubicBezTo>
                  <a:pt x="132997" y="23234"/>
                  <a:pt x="132083" y="23048"/>
                  <a:pt x="131165" y="23048"/>
                </a:cubicBezTo>
                <a:cubicBezTo>
                  <a:pt x="129077" y="23048"/>
                  <a:pt x="126972" y="24011"/>
                  <a:pt x="125747" y="25721"/>
                </a:cubicBezTo>
                <a:cubicBezTo>
                  <a:pt x="125747" y="24614"/>
                  <a:pt x="124678" y="23681"/>
                  <a:pt x="123593" y="23681"/>
                </a:cubicBezTo>
                <a:cubicBezTo>
                  <a:pt x="123398" y="23681"/>
                  <a:pt x="123202" y="23711"/>
                  <a:pt x="123012" y="23776"/>
                </a:cubicBezTo>
                <a:cubicBezTo>
                  <a:pt x="121613" y="19703"/>
                  <a:pt x="118665" y="15934"/>
                  <a:pt x="114562" y="14596"/>
                </a:cubicBezTo>
                <a:cubicBezTo>
                  <a:pt x="113683" y="14314"/>
                  <a:pt x="112752" y="14178"/>
                  <a:pt x="111817" y="14178"/>
                </a:cubicBezTo>
                <a:cubicBezTo>
                  <a:pt x="108417" y="14178"/>
                  <a:pt x="104963" y="15979"/>
                  <a:pt x="103771" y="19125"/>
                </a:cubicBezTo>
                <a:cubicBezTo>
                  <a:pt x="103437" y="16815"/>
                  <a:pt x="101552" y="14809"/>
                  <a:pt x="99242" y="14292"/>
                </a:cubicBezTo>
                <a:cubicBezTo>
                  <a:pt x="98841" y="14202"/>
                  <a:pt x="98432" y="14158"/>
                  <a:pt x="98022" y="14158"/>
                </a:cubicBezTo>
                <a:cubicBezTo>
                  <a:pt x="96102" y="14158"/>
                  <a:pt x="94174" y="15121"/>
                  <a:pt x="93072" y="16724"/>
                </a:cubicBezTo>
                <a:cubicBezTo>
                  <a:pt x="91886" y="14992"/>
                  <a:pt x="90458" y="13350"/>
                  <a:pt x="88573" y="12438"/>
                </a:cubicBezTo>
                <a:cubicBezTo>
                  <a:pt x="87663" y="11983"/>
                  <a:pt x="86633" y="11727"/>
                  <a:pt x="85623" y="11727"/>
                </a:cubicBezTo>
                <a:cubicBezTo>
                  <a:pt x="84540" y="11727"/>
                  <a:pt x="83480" y="12021"/>
                  <a:pt x="82616" y="12681"/>
                </a:cubicBezTo>
                <a:cubicBezTo>
                  <a:pt x="83011" y="10767"/>
                  <a:pt x="82221" y="8639"/>
                  <a:pt x="80640" y="7453"/>
                </a:cubicBezTo>
                <a:cubicBezTo>
                  <a:pt x="79755" y="6776"/>
                  <a:pt x="78631" y="6427"/>
                  <a:pt x="77508" y="6427"/>
                </a:cubicBezTo>
                <a:cubicBezTo>
                  <a:pt x="76664" y="6427"/>
                  <a:pt x="75821" y="6624"/>
                  <a:pt x="75078" y="7028"/>
                </a:cubicBezTo>
                <a:cubicBezTo>
                  <a:pt x="73679" y="3046"/>
                  <a:pt x="69698" y="158"/>
                  <a:pt x="65473" y="6"/>
                </a:cubicBezTo>
                <a:cubicBezTo>
                  <a:pt x="65356" y="2"/>
                  <a:pt x="65240" y="0"/>
                  <a:pt x="65124" y="0"/>
                </a:cubicBezTo>
                <a:close/>
              </a:path>
            </a:pathLst>
          </a:custGeom>
          <a:solidFill>
            <a:srgbClr val="FFFFFF">
              <a:alpha val="48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2_1_1_1">
    <p:spTree>
      <p:nvGrpSpPr>
        <p:cNvPr id="1" name="Shape 6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0" name="Google Shape;6830;p19"/>
          <p:cNvSpPr/>
          <p:nvPr/>
        </p:nvSpPr>
        <p:spPr>
          <a:xfrm>
            <a:off x="7831925" y="148774"/>
            <a:ext cx="1184153" cy="254309"/>
          </a:xfrm>
          <a:custGeom>
            <a:avLst/>
            <a:gdLst/>
            <a:ahLst/>
            <a:cxnLst/>
            <a:rect l="l" t="t" r="r" b="b"/>
            <a:pathLst>
              <a:path w="160672" h="34506" extrusionOk="0">
                <a:moveTo>
                  <a:pt x="65124" y="0"/>
                </a:moveTo>
                <a:cubicBezTo>
                  <a:pt x="61048" y="0"/>
                  <a:pt x="57036" y="2575"/>
                  <a:pt x="55381" y="6329"/>
                </a:cubicBezTo>
                <a:cubicBezTo>
                  <a:pt x="54244" y="5889"/>
                  <a:pt x="53029" y="5678"/>
                  <a:pt x="51811" y="5678"/>
                </a:cubicBezTo>
                <a:cubicBezTo>
                  <a:pt x="49152" y="5678"/>
                  <a:pt x="46478" y="6683"/>
                  <a:pt x="44560" y="8517"/>
                </a:cubicBezTo>
                <a:cubicBezTo>
                  <a:pt x="41764" y="11222"/>
                  <a:pt x="40670" y="15569"/>
                  <a:pt x="41885" y="19247"/>
                </a:cubicBezTo>
                <a:cubicBezTo>
                  <a:pt x="41674" y="19068"/>
                  <a:pt x="41424" y="18989"/>
                  <a:pt x="41167" y="18989"/>
                </a:cubicBezTo>
                <a:cubicBezTo>
                  <a:pt x="40459" y="18989"/>
                  <a:pt x="39693" y="19584"/>
                  <a:pt x="39515" y="20341"/>
                </a:cubicBezTo>
                <a:cubicBezTo>
                  <a:pt x="39426" y="20666"/>
                  <a:pt x="39414" y="20994"/>
                  <a:pt x="39453" y="21323"/>
                </a:cubicBezTo>
                <a:lnTo>
                  <a:pt x="39453" y="21323"/>
                </a:lnTo>
                <a:cubicBezTo>
                  <a:pt x="37912" y="18295"/>
                  <a:pt x="34221" y="15977"/>
                  <a:pt x="30852" y="15977"/>
                </a:cubicBezTo>
                <a:cubicBezTo>
                  <a:pt x="30292" y="15977"/>
                  <a:pt x="29741" y="16042"/>
                  <a:pt x="29210" y="16177"/>
                </a:cubicBezTo>
                <a:cubicBezTo>
                  <a:pt x="24833" y="17302"/>
                  <a:pt x="21824" y="22074"/>
                  <a:pt x="22250" y="26572"/>
                </a:cubicBezTo>
                <a:cubicBezTo>
                  <a:pt x="20896" y="25357"/>
                  <a:pt x="19066" y="24727"/>
                  <a:pt x="17241" y="24727"/>
                </a:cubicBezTo>
                <a:cubicBezTo>
                  <a:pt x="15871" y="24727"/>
                  <a:pt x="14504" y="25082"/>
                  <a:pt x="13344" y="25812"/>
                </a:cubicBezTo>
                <a:cubicBezTo>
                  <a:pt x="12858" y="26147"/>
                  <a:pt x="12371" y="26542"/>
                  <a:pt x="11763" y="26603"/>
                </a:cubicBezTo>
                <a:cubicBezTo>
                  <a:pt x="11673" y="26618"/>
                  <a:pt x="11582" y="26624"/>
                  <a:pt x="11490" y="26624"/>
                </a:cubicBezTo>
                <a:cubicBezTo>
                  <a:pt x="11026" y="26624"/>
                  <a:pt x="10548" y="26451"/>
                  <a:pt x="10092" y="26299"/>
                </a:cubicBezTo>
                <a:cubicBezTo>
                  <a:pt x="9359" y="26088"/>
                  <a:pt x="8595" y="25982"/>
                  <a:pt x="7833" y="25982"/>
                </a:cubicBezTo>
                <a:cubicBezTo>
                  <a:pt x="6067" y="25982"/>
                  <a:pt x="4308" y="26550"/>
                  <a:pt x="2949" y="27697"/>
                </a:cubicBezTo>
                <a:cubicBezTo>
                  <a:pt x="1003" y="29308"/>
                  <a:pt x="0" y="32074"/>
                  <a:pt x="669" y="34505"/>
                </a:cubicBezTo>
                <a:cubicBezTo>
                  <a:pt x="638" y="33746"/>
                  <a:pt x="608" y="32986"/>
                  <a:pt x="578" y="32256"/>
                </a:cubicBezTo>
                <a:lnTo>
                  <a:pt x="140155" y="32226"/>
                </a:lnTo>
                <a:cubicBezTo>
                  <a:pt x="142538" y="32279"/>
                  <a:pt x="144921" y="32306"/>
                  <a:pt x="147304" y="32306"/>
                </a:cubicBezTo>
                <a:cubicBezTo>
                  <a:pt x="151760" y="32306"/>
                  <a:pt x="156216" y="32211"/>
                  <a:pt x="160672" y="32013"/>
                </a:cubicBezTo>
                <a:lnTo>
                  <a:pt x="160581" y="29581"/>
                </a:lnTo>
                <a:cubicBezTo>
                  <a:pt x="157693" y="28031"/>
                  <a:pt x="154441" y="27180"/>
                  <a:pt x="151188" y="27089"/>
                </a:cubicBezTo>
                <a:cubicBezTo>
                  <a:pt x="150520" y="27089"/>
                  <a:pt x="149821" y="27089"/>
                  <a:pt x="149273" y="26755"/>
                </a:cubicBezTo>
                <a:cubicBezTo>
                  <a:pt x="148635" y="26390"/>
                  <a:pt x="148270" y="25691"/>
                  <a:pt x="147875" y="25113"/>
                </a:cubicBezTo>
                <a:cubicBezTo>
                  <a:pt x="146581" y="23275"/>
                  <a:pt x="144326" y="22270"/>
                  <a:pt x="142096" y="22270"/>
                </a:cubicBezTo>
                <a:cubicBezTo>
                  <a:pt x="140713" y="22270"/>
                  <a:pt x="139338" y="22657"/>
                  <a:pt x="138209" y="23472"/>
                </a:cubicBezTo>
                <a:cubicBezTo>
                  <a:pt x="137693" y="23867"/>
                  <a:pt x="137176" y="24353"/>
                  <a:pt x="136538" y="24475"/>
                </a:cubicBezTo>
                <a:cubicBezTo>
                  <a:pt x="136420" y="24498"/>
                  <a:pt x="136303" y="24508"/>
                  <a:pt x="136187" y="24508"/>
                </a:cubicBezTo>
                <a:cubicBezTo>
                  <a:pt x="135375" y="24508"/>
                  <a:pt x="134604" y="23996"/>
                  <a:pt x="133832" y="23624"/>
                </a:cubicBezTo>
                <a:cubicBezTo>
                  <a:pt x="132997" y="23234"/>
                  <a:pt x="132083" y="23048"/>
                  <a:pt x="131165" y="23048"/>
                </a:cubicBezTo>
                <a:cubicBezTo>
                  <a:pt x="129077" y="23048"/>
                  <a:pt x="126972" y="24011"/>
                  <a:pt x="125747" y="25721"/>
                </a:cubicBezTo>
                <a:cubicBezTo>
                  <a:pt x="125747" y="24614"/>
                  <a:pt x="124678" y="23681"/>
                  <a:pt x="123593" y="23681"/>
                </a:cubicBezTo>
                <a:cubicBezTo>
                  <a:pt x="123398" y="23681"/>
                  <a:pt x="123202" y="23711"/>
                  <a:pt x="123012" y="23776"/>
                </a:cubicBezTo>
                <a:cubicBezTo>
                  <a:pt x="121613" y="19703"/>
                  <a:pt x="118665" y="15934"/>
                  <a:pt x="114562" y="14596"/>
                </a:cubicBezTo>
                <a:cubicBezTo>
                  <a:pt x="113683" y="14314"/>
                  <a:pt x="112752" y="14178"/>
                  <a:pt x="111817" y="14178"/>
                </a:cubicBezTo>
                <a:cubicBezTo>
                  <a:pt x="108417" y="14178"/>
                  <a:pt x="104963" y="15979"/>
                  <a:pt x="103771" y="19125"/>
                </a:cubicBezTo>
                <a:cubicBezTo>
                  <a:pt x="103437" y="16815"/>
                  <a:pt x="101552" y="14809"/>
                  <a:pt x="99242" y="14292"/>
                </a:cubicBezTo>
                <a:cubicBezTo>
                  <a:pt x="98841" y="14202"/>
                  <a:pt x="98432" y="14158"/>
                  <a:pt x="98022" y="14158"/>
                </a:cubicBezTo>
                <a:cubicBezTo>
                  <a:pt x="96102" y="14158"/>
                  <a:pt x="94174" y="15121"/>
                  <a:pt x="93072" y="16724"/>
                </a:cubicBezTo>
                <a:cubicBezTo>
                  <a:pt x="91886" y="14992"/>
                  <a:pt x="90458" y="13350"/>
                  <a:pt x="88573" y="12438"/>
                </a:cubicBezTo>
                <a:cubicBezTo>
                  <a:pt x="87663" y="11983"/>
                  <a:pt x="86633" y="11727"/>
                  <a:pt x="85623" y="11727"/>
                </a:cubicBezTo>
                <a:cubicBezTo>
                  <a:pt x="84540" y="11727"/>
                  <a:pt x="83480" y="12021"/>
                  <a:pt x="82616" y="12681"/>
                </a:cubicBezTo>
                <a:cubicBezTo>
                  <a:pt x="83011" y="10767"/>
                  <a:pt x="82221" y="8639"/>
                  <a:pt x="80640" y="7453"/>
                </a:cubicBezTo>
                <a:cubicBezTo>
                  <a:pt x="79755" y="6776"/>
                  <a:pt x="78631" y="6427"/>
                  <a:pt x="77508" y="6427"/>
                </a:cubicBezTo>
                <a:cubicBezTo>
                  <a:pt x="76664" y="6427"/>
                  <a:pt x="75821" y="6624"/>
                  <a:pt x="75078" y="7028"/>
                </a:cubicBezTo>
                <a:cubicBezTo>
                  <a:pt x="73679" y="3046"/>
                  <a:pt x="69698" y="158"/>
                  <a:pt x="65473" y="6"/>
                </a:cubicBezTo>
                <a:cubicBezTo>
                  <a:pt x="65356" y="2"/>
                  <a:pt x="65240" y="0"/>
                  <a:pt x="65124" y="0"/>
                </a:cubicBezTo>
                <a:close/>
              </a:path>
            </a:pathLst>
          </a:custGeom>
          <a:solidFill>
            <a:srgbClr val="FFFFFF">
              <a:alpha val="48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1" name="Google Shape;6831;p19"/>
          <p:cNvSpPr txBox="1">
            <a:spLocks noGrp="1"/>
          </p:cNvSpPr>
          <p:nvPr>
            <p:ph type="title"/>
          </p:nvPr>
        </p:nvSpPr>
        <p:spPr>
          <a:xfrm>
            <a:off x="4859800" y="1781175"/>
            <a:ext cx="3555300" cy="44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32" name="Google Shape;6832;p19"/>
          <p:cNvSpPr txBox="1">
            <a:spLocks noGrp="1"/>
          </p:cNvSpPr>
          <p:nvPr>
            <p:ph type="subTitle" idx="1"/>
          </p:nvPr>
        </p:nvSpPr>
        <p:spPr>
          <a:xfrm>
            <a:off x="4859800" y="2262775"/>
            <a:ext cx="3555300" cy="109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33" name="Google Shape;6833;p19"/>
          <p:cNvSpPr txBox="1">
            <a:spLocks noGrp="1"/>
          </p:cNvSpPr>
          <p:nvPr>
            <p:ph type="title" idx="2"/>
          </p:nvPr>
        </p:nvSpPr>
        <p:spPr>
          <a:xfrm>
            <a:off x="4853850" y="540000"/>
            <a:ext cx="3566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834" name="Google Shape;6834;p19"/>
          <p:cNvGrpSpPr/>
          <p:nvPr/>
        </p:nvGrpSpPr>
        <p:grpSpPr>
          <a:xfrm>
            <a:off x="-16265" y="-966075"/>
            <a:ext cx="9197090" cy="6260139"/>
            <a:chOff x="-16265" y="-966075"/>
            <a:chExt cx="9197090" cy="6260139"/>
          </a:xfrm>
        </p:grpSpPr>
        <p:grpSp>
          <p:nvGrpSpPr>
            <p:cNvPr id="6835" name="Google Shape;6835;p19"/>
            <p:cNvGrpSpPr/>
            <p:nvPr/>
          </p:nvGrpSpPr>
          <p:grpSpPr>
            <a:xfrm>
              <a:off x="-16265" y="4838400"/>
              <a:ext cx="9196641" cy="455664"/>
              <a:chOff x="-52427" y="4838400"/>
              <a:chExt cx="9196641" cy="455664"/>
            </a:xfrm>
          </p:grpSpPr>
          <p:sp>
            <p:nvSpPr>
              <p:cNvPr id="6836" name="Google Shape;6836;p19"/>
              <p:cNvSpPr/>
              <p:nvPr/>
            </p:nvSpPr>
            <p:spPr>
              <a:xfrm>
                <a:off x="-52427" y="4838400"/>
                <a:ext cx="9194947" cy="449384"/>
              </a:xfrm>
              <a:custGeom>
                <a:avLst/>
                <a:gdLst/>
                <a:ahLst/>
                <a:cxnLst/>
                <a:rect l="l" t="t" r="r" b="b"/>
                <a:pathLst>
                  <a:path w="284960" h="39515" extrusionOk="0">
                    <a:moveTo>
                      <a:pt x="0" y="0"/>
                    </a:moveTo>
                    <a:lnTo>
                      <a:pt x="0" y="39514"/>
                    </a:lnTo>
                    <a:lnTo>
                      <a:pt x="284960" y="39514"/>
                    </a:lnTo>
                    <a:lnTo>
                      <a:pt x="28496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7" name="Google Shape;6837;p19"/>
              <p:cNvSpPr/>
              <p:nvPr/>
            </p:nvSpPr>
            <p:spPr>
              <a:xfrm>
                <a:off x="-33025" y="4866475"/>
                <a:ext cx="9177239" cy="51074"/>
              </a:xfrm>
              <a:custGeom>
                <a:avLst/>
                <a:gdLst/>
                <a:ahLst/>
                <a:cxnLst/>
                <a:rect l="l" t="t" r="r" b="b"/>
                <a:pathLst>
                  <a:path w="282681" h="3041" extrusionOk="0">
                    <a:moveTo>
                      <a:pt x="0" y="1"/>
                    </a:moveTo>
                    <a:lnTo>
                      <a:pt x="0" y="3040"/>
                    </a:lnTo>
                    <a:lnTo>
                      <a:pt x="282680" y="3040"/>
                    </a:lnTo>
                    <a:lnTo>
                      <a:pt x="2826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8" name="Google Shape;6838;p19"/>
              <p:cNvSpPr/>
              <p:nvPr/>
            </p:nvSpPr>
            <p:spPr>
              <a:xfrm>
                <a:off x="-52427" y="4999750"/>
                <a:ext cx="9194947" cy="294314"/>
              </a:xfrm>
              <a:custGeom>
                <a:avLst/>
                <a:gdLst/>
                <a:ahLst/>
                <a:cxnLst/>
                <a:rect l="l" t="t" r="r" b="b"/>
                <a:pathLst>
                  <a:path w="284960" h="29910" extrusionOk="0">
                    <a:moveTo>
                      <a:pt x="0" y="0"/>
                    </a:moveTo>
                    <a:lnTo>
                      <a:pt x="0" y="29909"/>
                    </a:lnTo>
                    <a:lnTo>
                      <a:pt x="284960" y="29909"/>
                    </a:lnTo>
                    <a:lnTo>
                      <a:pt x="2849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39" name="Google Shape;6839;p19"/>
            <p:cNvGrpSpPr/>
            <p:nvPr/>
          </p:nvGrpSpPr>
          <p:grpSpPr>
            <a:xfrm>
              <a:off x="7708280" y="3936768"/>
              <a:ext cx="1472545" cy="1333476"/>
              <a:chOff x="6097175" y="3622400"/>
              <a:chExt cx="1387100" cy="1256100"/>
            </a:xfrm>
          </p:grpSpPr>
          <p:sp>
            <p:nvSpPr>
              <p:cNvPr id="6840" name="Google Shape;6840;p19"/>
              <p:cNvSpPr/>
              <p:nvPr/>
            </p:nvSpPr>
            <p:spPr>
              <a:xfrm>
                <a:off x="6097175" y="4387275"/>
                <a:ext cx="1041225" cy="464550"/>
              </a:xfrm>
              <a:custGeom>
                <a:avLst/>
                <a:gdLst/>
                <a:ahLst/>
                <a:cxnLst/>
                <a:rect l="l" t="t" r="r" b="b"/>
                <a:pathLst>
                  <a:path w="41649" h="18582" extrusionOk="0">
                    <a:moveTo>
                      <a:pt x="18540" y="1"/>
                    </a:moveTo>
                    <a:cubicBezTo>
                      <a:pt x="17875" y="1"/>
                      <a:pt x="17211" y="41"/>
                      <a:pt x="16550" y="132"/>
                    </a:cubicBezTo>
                    <a:cubicBezTo>
                      <a:pt x="15336" y="298"/>
                      <a:pt x="14217" y="739"/>
                      <a:pt x="13002" y="846"/>
                    </a:cubicBezTo>
                    <a:cubicBezTo>
                      <a:pt x="11574" y="953"/>
                      <a:pt x="10359" y="834"/>
                      <a:pt x="9157" y="1715"/>
                    </a:cubicBezTo>
                    <a:cubicBezTo>
                      <a:pt x="8061" y="2525"/>
                      <a:pt x="7418" y="3822"/>
                      <a:pt x="7490" y="5108"/>
                    </a:cubicBezTo>
                    <a:cubicBezTo>
                      <a:pt x="5680" y="5573"/>
                      <a:pt x="3811" y="6061"/>
                      <a:pt x="2370" y="7168"/>
                    </a:cubicBezTo>
                    <a:cubicBezTo>
                      <a:pt x="917" y="8263"/>
                      <a:pt x="1" y="10157"/>
                      <a:pt x="691" y="11752"/>
                    </a:cubicBezTo>
                    <a:cubicBezTo>
                      <a:pt x="1458" y="13531"/>
                      <a:pt x="3792" y="14254"/>
                      <a:pt x="5874" y="14254"/>
                    </a:cubicBezTo>
                    <a:cubicBezTo>
                      <a:pt x="5925" y="14254"/>
                      <a:pt x="5975" y="14253"/>
                      <a:pt x="6025" y="14252"/>
                    </a:cubicBezTo>
                    <a:cubicBezTo>
                      <a:pt x="7740" y="14224"/>
                      <a:pt x="9447" y="13856"/>
                      <a:pt x="11147" y="13856"/>
                    </a:cubicBezTo>
                    <a:cubicBezTo>
                      <a:pt x="11559" y="13856"/>
                      <a:pt x="11971" y="13877"/>
                      <a:pt x="12383" y="13931"/>
                    </a:cubicBezTo>
                    <a:cubicBezTo>
                      <a:pt x="12514" y="14990"/>
                      <a:pt x="13348" y="15895"/>
                      <a:pt x="14336" y="16455"/>
                    </a:cubicBezTo>
                    <a:cubicBezTo>
                      <a:pt x="15336" y="17015"/>
                      <a:pt x="16491" y="17265"/>
                      <a:pt x="17634" y="17479"/>
                    </a:cubicBezTo>
                    <a:cubicBezTo>
                      <a:pt x="21496" y="18214"/>
                      <a:pt x="25441" y="18581"/>
                      <a:pt x="29386" y="18581"/>
                    </a:cubicBezTo>
                    <a:cubicBezTo>
                      <a:pt x="32470" y="18581"/>
                      <a:pt x="35555" y="18357"/>
                      <a:pt x="38601" y="17908"/>
                    </a:cubicBezTo>
                    <a:cubicBezTo>
                      <a:pt x="39506" y="17765"/>
                      <a:pt x="40494" y="17574"/>
                      <a:pt x="41077" y="16907"/>
                    </a:cubicBezTo>
                    <a:cubicBezTo>
                      <a:pt x="41565" y="16348"/>
                      <a:pt x="41649" y="15574"/>
                      <a:pt x="41613" y="14860"/>
                    </a:cubicBezTo>
                    <a:cubicBezTo>
                      <a:pt x="41482" y="11288"/>
                      <a:pt x="39172" y="7990"/>
                      <a:pt x="36136" y="5739"/>
                    </a:cubicBezTo>
                    <a:cubicBezTo>
                      <a:pt x="33100" y="3501"/>
                      <a:pt x="29385" y="2179"/>
                      <a:pt x="25647" y="1155"/>
                    </a:cubicBezTo>
                    <a:cubicBezTo>
                      <a:pt x="23362" y="531"/>
                      <a:pt x="20945" y="1"/>
                      <a:pt x="185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1" name="Google Shape;6841;p19"/>
              <p:cNvSpPr/>
              <p:nvPr/>
            </p:nvSpPr>
            <p:spPr>
              <a:xfrm>
                <a:off x="6377875" y="3622400"/>
                <a:ext cx="1106400" cy="867950"/>
              </a:xfrm>
              <a:custGeom>
                <a:avLst/>
                <a:gdLst/>
                <a:ahLst/>
                <a:cxnLst/>
                <a:rect l="l" t="t" r="r" b="b"/>
                <a:pathLst>
                  <a:path w="44256" h="34718" extrusionOk="0">
                    <a:moveTo>
                      <a:pt x="32902" y="0"/>
                    </a:moveTo>
                    <a:cubicBezTo>
                      <a:pt x="31409" y="0"/>
                      <a:pt x="29914" y="415"/>
                      <a:pt x="28659" y="1223"/>
                    </a:cubicBezTo>
                    <a:cubicBezTo>
                      <a:pt x="26587" y="2544"/>
                      <a:pt x="24599" y="4914"/>
                      <a:pt x="24479" y="7378"/>
                    </a:cubicBezTo>
                    <a:cubicBezTo>
                      <a:pt x="23931" y="5885"/>
                      <a:pt x="22360" y="4868"/>
                      <a:pt x="20786" y="4868"/>
                    </a:cubicBezTo>
                    <a:cubicBezTo>
                      <a:pt x="20515" y="4868"/>
                      <a:pt x="20245" y="4899"/>
                      <a:pt x="19979" y="4961"/>
                    </a:cubicBezTo>
                    <a:cubicBezTo>
                      <a:pt x="18169" y="5390"/>
                      <a:pt x="16586" y="6974"/>
                      <a:pt x="16788" y="8819"/>
                    </a:cubicBezTo>
                    <a:cubicBezTo>
                      <a:pt x="15133" y="6463"/>
                      <a:pt x="12790" y="4107"/>
                      <a:pt x="9952" y="4107"/>
                    </a:cubicBezTo>
                    <a:cubicBezTo>
                      <a:pt x="9850" y="4107"/>
                      <a:pt x="9748" y="4110"/>
                      <a:pt x="9644" y="4116"/>
                    </a:cubicBezTo>
                    <a:cubicBezTo>
                      <a:pt x="6680" y="4295"/>
                      <a:pt x="4453" y="7200"/>
                      <a:pt x="4001" y="10141"/>
                    </a:cubicBezTo>
                    <a:cubicBezTo>
                      <a:pt x="3548" y="13081"/>
                      <a:pt x="4441" y="16046"/>
                      <a:pt x="5334" y="18880"/>
                    </a:cubicBezTo>
                    <a:cubicBezTo>
                      <a:pt x="3179" y="19106"/>
                      <a:pt x="1238" y="20725"/>
                      <a:pt x="619" y="22797"/>
                    </a:cubicBezTo>
                    <a:cubicBezTo>
                      <a:pt x="0" y="24869"/>
                      <a:pt x="727" y="27274"/>
                      <a:pt x="2405" y="28655"/>
                    </a:cubicBezTo>
                    <a:cubicBezTo>
                      <a:pt x="1596" y="30048"/>
                      <a:pt x="1834" y="31965"/>
                      <a:pt x="2953" y="33108"/>
                    </a:cubicBezTo>
                    <a:cubicBezTo>
                      <a:pt x="3657" y="33826"/>
                      <a:pt x="4659" y="34208"/>
                      <a:pt x="5655" y="34208"/>
                    </a:cubicBezTo>
                    <a:cubicBezTo>
                      <a:pt x="6260" y="34208"/>
                      <a:pt x="6863" y="34067"/>
                      <a:pt x="7394" y="33775"/>
                    </a:cubicBezTo>
                    <a:cubicBezTo>
                      <a:pt x="10737" y="34316"/>
                      <a:pt x="14351" y="34718"/>
                      <a:pt x="17944" y="34718"/>
                    </a:cubicBezTo>
                    <a:cubicBezTo>
                      <a:pt x="23116" y="34718"/>
                      <a:pt x="28246" y="33886"/>
                      <a:pt x="32469" y="31441"/>
                    </a:cubicBezTo>
                    <a:cubicBezTo>
                      <a:pt x="40172" y="26988"/>
                      <a:pt x="44256" y="17070"/>
                      <a:pt x="41910" y="8486"/>
                    </a:cubicBezTo>
                    <a:cubicBezTo>
                      <a:pt x="40993" y="5128"/>
                      <a:pt x="38969" y="1818"/>
                      <a:pt x="35743" y="532"/>
                    </a:cubicBezTo>
                    <a:cubicBezTo>
                      <a:pt x="34842" y="176"/>
                      <a:pt x="33873" y="0"/>
                      <a:pt x="3290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2" name="Google Shape;6842;p19"/>
              <p:cNvSpPr/>
              <p:nvPr/>
            </p:nvSpPr>
            <p:spPr>
              <a:xfrm>
                <a:off x="6523125" y="3865150"/>
                <a:ext cx="872450" cy="730475"/>
              </a:xfrm>
              <a:custGeom>
                <a:avLst/>
                <a:gdLst/>
                <a:ahLst/>
                <a:cxnLst/>
                <a:rect l="l" t="t" r="r" b="b"/>
                <a:pathLst>
                  <a:path w="34898" h="29219" extrusionOk="0">
                    <a:moveTo>
                      <a:pt x="27943" y="1"/>
                    </a:moveTo>
                    <a:cubicBezTo>
                      <a:pt x="25745" y="1"/>
                      <a:pt x="23688" y="1414"/>
                      <a:pt x="22599" y="3312"/>
                    </a:cubicBezTo>
                    <a:cubicBezTo>
                      <a:pt x="21854" y="2693"/>
                      <a:pt x="20885" y="2358"/>
                      <a:pt x="19918" y="2358"/>
                    </a:cubicBezTo>
                    <a:cubicBezTo>
                      <a:pt x="19603" y="2358"/>
                      <a:pt x="19287" y="2393"/>
                      <a:pt x="18979" y="2467"/>
                    </a:cubicBezTo>
                    <a:cubicBezTo>
                      <a:pt x="17741" y="2776"/>
                      <a:pt x="16657" y="3693"/>
                      <a:pt x="16157" y="4872"/>
                    </a:cubicBezTo>
                    <a:cubicBezTo>
                      <a:pt x="15062" y="3741"/>
                      <a:pt x="13883" y="2609"/>
                      <a:pt x="12443" y="1967"/>
                    </a:cubicBezTo>
                    <a:cubicBezTo>
                      <a:pt x="11719" y="1640"/>
                      <a:pt x="10916" y="1453"/>
                      <a:pt x="10127" y="1453"/>
                    </a:cubicBezTo>
                    <a:cubicBezTo>
                      <a:pt x="9332" y="1453"/>
                      <a:pt x="8552" y="1643"/>
                      <a:pt x="7882" y="2074"/>
                    </a:cubicBezTo>
                    <a:cubicBezTo>
                      <a:pt x="5977" y="3324"/>
                      <a:pt x="5668" y="6050"/>
                      <a:pt x="6251" y="8241"/>
                    </a:cubicBezTo>
                    <a:cubicBezTo>
                      <a:pt x="6239" y="8241"/>
                      <a:pt x="6226" y="8241"/>
                      <a:pt x="6214" y="8241"/>
                    </a:cubicBezTo>
                    <a:cubicBezTo>
                      <a:pt x="4822" y="8241"/>
                      <a:pt x="3457" y="8894"/>
                      <a:pt x="2572" y="9968"/>
                    </a:cubicBezTo>
                    <a:cubicBezTo>
                      <a:pt x="1691" y="11051"/>
                      <a:pt x="1334" y="12551"/>
                      <a:pt x="1632" y="13909"/>
                    </a:cubicBezTo>
                    <a:cubicBezTo>
                      <a:pt x="1775" y="14551"/>
                      <a:pt x="2048" y="15206"/>
                      <a:pt x="1905" y="15837"/>
                    </a:cubicBezTo>
                    <a:cubicBezTo>
                      <a:pt x="1798" y="16302"/>
                      <a:pt x="1489" y="16695"/>
                      <a:pt x="1251" y="17099"/>
                    </a:cubicBezTo>
                    <a:cubicBezTo>
                      <a:pt x="0" y="19278"/>
                      <a:pt x="1048" y="22433"/>
                      <a:pt x="3346" y="23433"/>
                    </a:cubicBezTo>
                    <a:lnTo>
                      <a:pt x="5739" y="26874"/>
                    </a:lnTo>
                    <a:cubicBezTo>
                      <a:pt x="8612" y="28439"/>
                      <a:pt x="11880" y="29218"/>
                      <a:pt x="15148" y="29218"/>
                    </a:cubicBezTo>
                    <a:cubicBezTo>
                      <a:pt x="18692" y="29218"/>
                      <a:pt x="22236" y="28303"/>
                      <a:pt x="25277" y="26481"/>
                    </a:cubicBezTo>
                    <a:cubicBezTo>
                      <a:pt x="31123" y="22981"/>
                      <a:pt x="34898" y="16266"/>
                      <a:pt x="34850" y="9444"/>
                    </a:cubicBezTo>
                    <a:cubicBezTo>
                      <a:pt x="34826" y="7301"/>
                      <a:pt x="34433" y="5098"/>
                      <a:pt x="33302" y="3276"/>
                    </a:cubicBezTo>
                    <a:cubicBezTo>
                      <a:pt x="32171" y="1443"/>
                      <a:pt x="30195" y="50"/>
                      <a:pt x="28052" y="2"/>
                    </a:cubicBezTo>
                    <a:cubicBezTo>
                      <a:pt x="28015" y="1"/>
                      <a:pt x="27979" y="1"/>
                      <a:pt x="279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3" name="Google Shape;6843;p19"/>
              <p:cNvSpPr/>
              <p:nvPr/>
            </p:nvSpPr>
            <p:spPr>
              <a:xfrm>
                <a:off x="6514190" y="4166940"/>
                <a:ext cx="970050" cy="691400"/>
              </a:xfrm>
              <a:custGeom>
                <a:avLst/>
                <a:gdLst/>
                <a:ahLst/>
                <a:cxnLst/>
                <a:rect l="l" t="t" r="r" b="b"/>
                <a:pathLst>
                  <a:path w="34850" h="27656" extrusionOk="0">
                    <a:moveTo>
                      <a:pt x="28819" y="0"/>
                    </a:moveTo>
                    <a:cubicBezTo>
                      <a:pt x="28055" y="0"/>
                      <a:pt x="27292" y="110"/>
                      <a:pt x="26563" y="336"/>
                    </a:cubicBezTo>
                    <a:cubicBezTo>
                      <a:pt x="24170" y="1063"/>
                      <a:pt x="22182" y="3003"/>
                      <a:pt x="21396" y="5373"/>
                    </a:cubicBezTo>
                    <a:cubicBezTo>
                      <a:pt x="20523" y="3955"/>
                      <a:pt x="18883" y="3056"/>
                      <a:pt x="17227" y="3056"/>
                    </a:cubicBezTo>
                    <a:cubicBezTo>
                      <a:pt x="17144" y="3056"/>
                      <a:pt x="17061" y="3058"/>
                      <a:pt x="16979" y="3063"/>
                    </a:cubicBezTo>
                    <a:cubicBezTo>
                      <a:pt x="15240" y="3158"/>
                      <a:pt x="13585" y="4265"/>
                      <a:pt x="12835" y="5837"/>
                    </a:cubicBezTo>
                    <a:cubicBezTo>
                      <a:pt x="11811" y="4108"/>
                      <a:pt x="9793" y="3089"/>
                      <a:pt x="7798" y="3089"/>
                    </a:cubicBezTo>
                    <a:cubicBezTo>
                      <a:pt x="6964" y="3089"/>
                      <a:pt x="6133" y="3267"/>
                      <a:pt x="5382" y="3646"/>
                    </a:cubicBezTo>
                    <a:cubicBezTo>
                      <a:pt x="2834" y="4932"/>
                      <a:pt x="1584" y="8313"/>
                      <a:pt x="2691" y="10933"/>
                    </a:cubicBezTo>
                    <a:cubicBezTo>
                      <a:pt x="1691" y="11040"/>
                      <a:pt x="727" y="11492"/>
                      <a:pt x="0" y="12183"/>
                    </a:cubicBezTo>
                    <a:cubicBezTo>
                      <a:pt x="0" y="12445"/>
                      <a:pt x="12" y="12707"/>
                      <a:pt x="48" y="12969"/>
                    </a:cubicBezTo>
                    <a:cubicBezTo>
                      <a:pt x="357" y="15850"/>
                      <a:pt x="2691" y="18053"/>
                      <a:pt x="5037" y="19732"/>
                    </a:cubicBezTo>
                    <a:cubicBezTo>
                      <a:pt x="11537" y="24387"/>
                      <a:pt x="19360" y="27161"/>
                      <a:pt x="27337" y="27625"/>
                    </a:cubicBezTo>
                    <a:cubicBezTo>
                      <a:pt x="27664" y="27644"/>
                      <a:pt x="27998" y="27656"/>
                      <a:pt x="28334" y="27656"/>
                    </a:cubicBezTo>
                    <a:cubicBezTo>
                      <a:pt x="30132" y="27656"/>
                      <a:pt x="31993" y="27323"/>
                      <a:pt x="33076" y="25959"/>
                    </a:cubicBezTo>
                    <a:cubicBezTo>
                      <a:pt x="34005" y="24804"/>
                      <a:pt x="34100" y="23208"/>
                      <a:pt x="34171" y="21720"/>
                    </a:cubicBezTo>
                    <a:cubicBezTo>
                      <a:pt x="34421" y="15410"/>
                      <a:pt x="34505" y="9052"/>
                      <a:pt x="34850" y="2741"/>
                    </a:cubicBezTo>
                    <a:cubicBezTo>
                      <a:pt x="34493" y="2337"/>
                      <a:pt x="34100" y="1956"/>
                      <a:pt x="33659" y="1622"/>
                    </a:cubicBezTo>
                    <a:cubicBezTo>
                      <a:pt x="32288" y="565"/>
                      <a:pt x="30550" y="0"/>
                      <a:pt x="288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4" name="Google Shape;6844;p19"/>
              <p:cNvSpPr/>
              <p:nvPr/>
            </p:nvSpPr>
            <p:spPr>
              <a:xfrm>
                <a:off x="6725225" y="4027400"/>
                <a:ext cx="517950" cy="781525"/>
              </a:xfrm>
              <a:custGeom>
                <a:avLst/>
                <a:gdLst/>
                <a:ahLst/>
                <a:cxnLst/>
                <a:rect l="l" t="t" r="r" b="b"/>
                <a:pathLst>
                  <a:path w="20718" h="31261" extrusionOk="0">
                    <a:moveTo>
                      <a:pt x="1935" y="1"/>
                    </a:moveTo>
                    <a:cubicBezTo>
                      <a:pt x="1344" y="1"/>
                      <a:pt x="738" y="254"/>
                      <a:pt x="441" y="751"/>
                    </a:cubicBezTo>
                    <a:cubicBezTo>
                      <a:pt x="215" y="1120"/>
                      <a:pt x="191" y="1584"/>
                      <a:pt x="179" y="2013"/>
                    </a:cubicBezTo>
                    <a:cubicBezTo>
                      <a:pt x="1" y="8109"/>
                      <a:pt x="1751" y="14241"/>
                      <a:pt x="5097" y="19337"/>
                    </a:cubicBezTo>
                    <a:cubicBezTo>
                      <a:pt x="7014" y="22266"/>
                      <a:pt x="9466" y="24849"/>
                      <a:pt x="12276" y="26945"/>
                    </a:cubicBezTo>
                    <a:cubicBezTo>
                      <a:pt x="13705" y="28016"/>
                      <a:pt x="15241" y="28957"/>
                      <a:pt x="16836" y="29755"/>
                    </a:cubicBezTo>
                    <a:cubicBezTo>
                      <a:pt x="17701" y="30187"/>
                      <a:pt x="18972" y="31260"/>
                      <a:pt x="20058" y="31260"/>
                    </a:cubicBezTo>
                    <a:cubicBezTo>
                      <a:pt x="20288" y="31260"/>
                      <a:pt x="20510" y="31212"/>
                      <a:pt x="20718" y="31100"/>
                    </a:cubicBezTo>
                    <a:cubicBezTo>
                      <a:pt x="19551" y="25194"/>
                      <a:pt x="18384" y="19396"/>
                      <a:pt x="15717" y="13943"/>
                    </a:cubicBezTo>
                    <a:cubicBezTo>
                      <a:pt x="13098" y="8561"/>
                      <a:pt x="9157" y="3692"/>
                      <a:pt x="3966" y="703"/>
                    </a:cubicBezTo>
                    <a:cubicBezTo>
                      <a:pt x="3406" y="382"/>
                      <a:pt x="2799" y="72"/>
                      <a:pt x="2156" y="13"/>
                    </a:cubicBezTo>
                    <a:cubicBezTo>
                      <a:pt x="2083" y="5"/>
                      <a:pt x="2009" y="1"/>
                      <a:pt x="19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5" name="Google Shape;6845;p19"/>
              <p:cNvSpPr/>
              <p:nvPr/>
            </p:nvSpPr>
            <p:spPr>
              <a:xfrm>
                <a:off x="6758575" y="4047650"/>
                <a:ext cx="484600" cy="757250"/>
              </a:xfrm>
              <a:custGeom>
                <a:avLst/>
                <a:gdLst/>
                <a:ahLst/>
                <a:cxnLst/>
                <a:rect l="l" t="t" r="r" b="b"/>
                <a:pathLst>
                  <a:path w="19384" h="30290" fill="none" extrusionOk="0">
                    <a:moveTo>
                      <a:pt x="0" y="1"/>
                    </a:moveTo>
                    <a:cubicBezTo>
                      <a:pt x="0" y="1"/>
                      <a:pt x="14836" y="24825"/>
                      <a:pt x="19384" y="30290"/>
                    </a:cubicBez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6" name="Google Shape;6846;p19"/>
              <p:cNvSpPr/>
              <p:nvPr/>
            </p:nvSpPr>
            <p:spPr>
              <a:xfrm>
                <a:off x="6758575" y="4119975"/>
                <a:ext cx="1152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4609" h="3537" fill="none" extrusionOk="0">
                    <a:moveTo>
                      <a:pt x="0" y="2311"/>
                    </a:moveTo>
                    <a:lnTo>
                      <a:pt x="3965" y="3537"/>
                    </a:lnTo>
                    <a:lnTo>
                      <a:pt x="4608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7" name="Google Shape;6847;p19"/>
              <p:cNvSpPr/>
              <p:nvPr/>
            </p:nvSpPr>
            <p:spPr>
              <a:xfrm>
                <a:off x="6790725" y="4221775"/>
                <a:ext cx="184575" cy="116425"/>
              </a:xfrm>
              <a:custGeom>
                <a:avLst/>
                <a:gdLst/>
                <a:ahLst/>
                <a:cxnLst/>
                <a:rect l="l" t="t" r="r" b="b"/>
                <a:pathLst>
                  <a:path w="7383" h="4657" fill="none" extrusionOk="0">
                    <a:moveTo>
                      <a:pt x="0" y="3382"/>
                    </a:moveTo>
                    <a:lnTo>
                      <a:pt x="5775" y="4656"/>
                    </a:lnTo>
                    <a:lnTo>
                      <a:pt x="7382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8" name="Google Shape;6848;p19"/>
              <p:cNvSpPr/>
              <p:nvPr/>
            </p:nvSpPr>
            <p:spPr>
              <a:xfrm>
                <a:off x="6873775" y="4363750"/>
                <a:ext cx="194075" cy="111050"/>
              </a:xfrm>
              <a:custGeom>
                <a:avLst/>
                <a:gdLst/>
                <a:ahLst/>
                <a:cxnLst/>
                <a:rect l="l" t="t" r="r" b="b"/>
                <a:pathLst>
                  <a:path w="7763" h="4442" fill="none" extrusionOk="0">
                    <a:moveTo>
                      <a:pt x="0" y="3537"/>
                    </a:moveTo>
                    <a:lnTo>
                      <a:pt x="5882" y="4442"/>
                    </a:lnTo>
                    <a:lnTo>
                      <a:pt x="7763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9" name="Google Shape;6849;p19"/>
              <p:cNvSpPr/>
              <p:nvPr/>
            </p:nvSpPr>
            <p:spPr>
              <a:xfrm>
                <a:off x="6987475" y="4505750"/>
                <a:ext cx="145875" cy="105675"/>
              </a:xfrm>
              <a:custGeom>
                <a:avLst/>
                <a:gdLst/>
                <a:ahLst/>
                <a:cxnLst/>
                <a:rect l="l" t="t" r="r" b="b"/>
                <a:pathLst>
                  <a:path w="5835" h="4227" fill="none" extrusionOk="0">
                    <a:moveTo>
                      <a:pt x="0" y="3370"/>
                    </a:moveTo>
                    <a:lnTo>
                      <a:pt x="4822" y="4227"/>
                    </a:lnTo>
                    <a:lnTo>
                      <a:pt x="5834" y="0"/>
                    </a:lnTo>
                  </a:path>
                </a:pathLst>
              </a:custGeom>
              <a:noFill/>
              <a:ln w="2375" cap="rnd" cmpd="sng">
                <a:solidFill>
                  <a:srgbClr val="BDB2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0" name="Google Shape;6850;p19"/>
              <p:cNvSpPr/>
              <p:nvPr/>
            </p:nvSpPr>
            <p:spPr>
              <a:xfrm>
                <a:off x="6598725" y="4420475"/>
                <a:ext cx="826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18321" extrusionOk="0">
                    <a:moveTo>
                      <a:pt x="3522" y="0"/>
                    </a:moveTo>
                    <a:cubicBezTo>
                      <a:pt x="3348" y="0"/>
                      <a:pt x="3175" y="2"/>
                      <a:pt x="3001" y="6"/>
                    </a:cubicBezTo>
                    <a:cubicBezTo>
                      <a:pt x="2346" y="18"/>
                      <a:pt x="1668" y="66"/>
                      <a:pt x="1084" y="351"/>
                    </a:cubicBezTo>
                    <a:cubicBezTo>
                      <a:pt x="489" y="637"/>
                      <a:pt x="1" y="1209"/>
                      <a:pt x="1" y="1863"/>
                    </a:cubicBezTo>
                    <a:cubicBezTo>
                      <a:pt x="1" y="2304"/>
                      <a:pt x="215" y="2709"/>
                      <a:pt x="429" y="3090"/>
                    </a:cubicBezTo>
                    <a:cubicBezTo>
                      <a:pt x="3430" y="8388"/>
                      <a:pt x="8097" y="12746"/>
                      <a:pt x="13586" y="15377"/>
                    </a:cubicBezTo>
                    <a:cubicBezTo>
                      <a:pt x="16753" y="16889"/>
                      <a:pt x="20182" y="17842"/>
                      <a:pt x="23670" y="18175"/>
                    </a:cubicBezTo>
                    <a:cubicBezTo>
                      <a:pt x="24640" y="18273"/>
                      <a:pt x="25616" y="18320"/>
                      <a:pt x="26594" y="18320"/>
                    </a:cubicBezTo>
                    <a:cubicBezTo>
                      <a:pt x="27405" y="18320"/>
                      <a:pt x="28218" y="18287"/>
                      <a:pt x="29028" y="18223"/>
                    </a:cubicBezTo>
                    <a:cubicBezTo>
                      <a:pt x="29180" y="18210"/>
                      <a:pt x="29350" y="18206"/>
                      <a:pt x="29530" y="18206"/>
                    </a:cubicBezTo>
                    <a:cubicBezTo>
                      <a:pt x="29837" y="18206"/>
                      <a:pt x="30176" y="18218"/>
                      <a:pt x="30522" y="18218"/>
                    </a:cubicBezTo>
                    <a:cubicBezTo>
                      <a:pt x="31531" y="18218"/>
                      <a:pt x="32593" y="18121"/>
                      <a:pt x="33041" y="17365"/>
                    </a:cubicBezTo>
                    <a:cubicBezTo>
                      <a:pt x="28992" y="12924"/>
                      <a:pt x="24992" y="8567"/>
                      <a:pt x="19908" y="5269"/>
                    </a:cubicBezTo>
                    <a:cubicBezTo>
                      <a:pt x="15018" y="2112"/>
                      <a:pt x="9330" y="0"/>
                      <a:pt x="3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1" name="Google Shape;6851;p19"/>
              <p:cNvSpPr/>
              <p:nvPr/>
            </p:nvSpPr>
            <p:spPr>
              <a:xfrm>
                <a:off x="6618675" y="4456925"/>
                <a:ext cx="806075" cy="398000"/>
              </a:xfrm>
              <a:custGeom>
                <a:avLst/>
                <a:gdLst/>
                <a:ahLst/>
                <a:cxnLst/>
                <a:rect l="l" t="t" r="r" b="b"/>
                <a:pathLst>
                  <a:path w="32243" h="15920" fill="none" extrusionOk="0">
                    <a:moveTo>
                      <a:pt x="0" y="1"/>
                    </a:moveTo>
                    <a:cubicBezTo>
                      <a:pt x="0" y="1"/>
                      <a:pt x="25527" y="13586"/>
                      <a:pt x="32243" y="15919"/>
                    </a:cubicBez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2" name="Google Shape;6852;p19"/>
              <p:cNvSpPr/>
              <p:nvPr/>
            </p:nvSpPr>
            <p:spPr>
              <a:xfrm>
                <a:off x="6685650" y="4459300"/>
                <a:ext cx="100925" cy="10897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359" fill="none" extrusionOk="0">
                    <a:moveTo>
                      <a:pt x="0" y="4359"/>
                    </a:moveTo>
                    <a:lnTo>
                      <a:pt x="4037" y="3358"/>
                    </a:lnTo>
                    <a:lnTo>
                      <a:pt x="2763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3" name="Google Shape;6853;p19"/>
              <p:cNvSpPr/>
              <p:nvPr/>
            </p:nvSpPr>
            <p:spPr>
              <a:xfrm>
                <a:off x="6779700" y="4493825"/>
                <a:ext cx="140525" cy="1679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6717" fill="none" extrusionOk="0">
                    <a:moveTo>
                      <a:pt x="1" y="6716"/>
                    </a:moveTo>
                    <a:lnTo>
                      <a:pt x="5620" y="4823"/>
                    </a:lnTo>
                    <a:lnTo>
                      <a:pt x="4585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4" name="Google Shape;6854;p19"/>
              <p:cNvSpPr/>
              <p:nvPr/>
            </p:nvSpPr>
            <p:spPr>
              <a:xfrm>
                <a:off x="6926150" y="4567650"/>
                <a:ext cx="137850" cy="175950"/>
              </a:xfrm>
              <a:custGeom>
                <a:avLst/>
                <a:gdLst/>
                <a:ahLst/>
                <a:cxnLst/>
                <a:rect l="l" t="t" r="r" b="b"/>
                <a:pathLst>
                  <a:path w="5514" h="7038" fill="none" extrusionOk="0">
                    <a:moveTo>
                      <a:pt x="1" y="7037"/>
                    </a:moveTo>
                    <a:lnTo>
                      <a:pt x="5513" y="4775"/>
                    </a:lnTo>
                    <a:lnTo>
                      <a:pt x="4823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5" name="Google Shape;6855;p19"/>
              <p:cNvSpPr/>
              <p:nvPr/>
            </p:nvSpPr>
            <p:spPr>
              <a:xfrm>
                <a:off x="7094925" y="4655475"/>
                <a:ext cx="114325" cy="147650"/>
              </a:xfrm>
              <a:custGeom>
                <a:avLst/>
                <a:gdLst/>
                <a:ahLst/>
                <a:cxnLst/>
                <a:rect l="l" t="t" r="r" b="b"/>
                <a:pathLst>
                  <a:path w="4573" h="5906" fill="none" extrusionOk="0">
                    <a:moveTo>
                      <a:pt x="0" y="5906"/>
                    </a:moveTo>
                    <a:lnTo>
                      <a:pt x="4572" y="4143"/>
                    </a:lnTo>
                    <a:lnTo>
                      <a:pt x="3251" y="0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6" name="Google Shape;6856;p19"/>
              <p:cNvSpPr/>
              <p:nvPr/>
            </p:nvSpPr>
            <p:spPr>
              <a:xfrm>
                <a:off x="7000575" y="3899125"/>
                <a:ext cx="351850" cy="890775"/>
              </a:xfrm>
              <a:custGeom>
                <a:avLst/>
                <a:gdLst/>
                <a:ahLst/>
                <a:cxnLst/>
                <a:rect l="l" t="t" r="r" b="b"/>
                <a:pathLst>
                  <a:path w="14074" h="35631" extrusionOk="0">
                    <a:moveTo>
                      <a:pt x="4127" y="1"/>
                    </a:moveTo>
                    <a:cubicBezTo>
                      <a:pt x="3764" y="1"/>
                      <a:pt x="3408" y="104"/>
                      <a:pt x="3131" y="334"/>
                    </a:cubicBezTo>
                    <a:cubicBezTo>
                      <a:pt x="2798" y="619"/>
                      <a:pt x="2631" y="1048"/>
                      <a:pt x="2477" y="1453"/>
                    </a:cubicBezTo>
                    <a:cubicBezTo>
                      <a:pt x="345" y="7168"/>
                      <a:pt x="0" y="13526"/>
                      <a:pt x="1524" y="19431"/>
                    </a:cubicBezTo>
                    <a:cubicBezTo>
                      <a:pt x="2393" y="22825"/>
                      <a:pt x="3870" y="26063"/>
                      <a:pt x="5858" y="28956"/>
                    </a:cubicBezTo>
                    <a:cubicBezTo>
                      <a:pt x="6870" y="30433"/>
                      <a:pt x="8001" y="31814"/>
                      <a:pt x="9263" y="33088"/>
                    </a:cubicBezTo>
                    <a:cubicBezTo>
                      <a:pt x="10039" y="33875"/>
                      <a:pt x="11050" y="35630"/>
                      <a:pt x="12284" y="35630"/>
                    </a:cubicBezTo>
                    <a:cubicBezTo>
                      <a:pt x="12356" y="35630"/>
                      <a:pt x="12428" y="35624"/>
                      <a:pt x="12502" y="35612"/>
                    </a:cubicBezTo>
                    <a:cubicBezTo>
                      <a:pt x="13299" y="29659"/>
                      <a:pt x="14073" y="23789"/>
                      <a:pt x="13323" y="17764"/>
                    </a:cubicBezTo>
                    <a:cubicBezTo>
                      <a:pt x="12573" y="11823"/>
                      <a:pt x="10430" y="5942"/>
                      <a:pt x="6489" y="1441"/>
                    </a:cubicBezTo>
                    <a:cubicBezTo>
                      <a:pt x="6060" y="941"/>
                      <a:pt x="5584" y="453"/>
                      <a:pt x="4989" y="191"/>
                    </a:cubicBezTo>
                    <a:cubicBezTo>
                      <a:pt x="4722" y="68"/>
                      <a:pt x="4422" y="1"/>
                      <a:pt x="41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7" name="Google Shape;6857;p19"/>
              <p:cNvSpPr/>
              <p:nvPr/>
            </p:nvSpPr>
            <p:spPr>
              <a:xfrm>
                <a:off x="7099375" y="3916375"/>
                <a:ext cx="213750" cy="873050"/>
              </a:xfrm>
              <a:custGeom>
                <a:avLst/>
                <a:gdLst/>
                <a:ahLst/>
                <a:cxnLst/>
                <a:rect l="l" t="t" r="r" b="b"/>
                <a:pathLst>
                  <a:path w="8550" h="34922" fill="none" extrusionOk="0">
                    <a:moveTo>
                      <a:pt x="1" y="1"/>
                    </a:moveTo>
                    <a:cubicBezTo>
                      <a:pt x="1" y="1"/>
                      <a:pt x="6014" y="28278"/>
                      <a:pt x="8550" y="34922"/>
                    </a:cubicBez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8" name="Google Shape;6858;p19"/>
              <p:cNvSpPr/>
              <p:nvPr/>
            </p:nvSpPr>
            <p:spPr>
              <a:xfrm>
                <a:off x="7057425" y="4022050"/>
                <a:ext cx="127700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132" fill="none" extrusionOk="0">
                    <a:moveTo>
                      <a:pt x="0" y="691"/>
                    </a:moveTo>
                    <a:lnTo>
                      <a:pt x="3346" y="3132"/>
                    </a:lnTo>
                    <a:lnTo>
                      <a:pt x="5108" y="1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9" name="Google Shape;6859;p19"/>
              <p:cNvSpPr/>
              <p:nvPr/>
            </p:nvSpPr>
            <p:spPr>
              <a:xfrm>
                <a:off x="7046100" y="4151225"/>
                <a:ext cx="202150" cy="97375"/>
              </a:xfrm>
              <a:custGeom>
                <a:avLst/>
                <a:gdLst/>
                <a:ahLst/>
                <a:cxnLst/>
                <a:rect l="l" t="t" r="r" b="b"/>
                <a:pathLst>
                  <a:path w="8086" h="3895" fill="none" extrusionOk="0">
                    <a:moveTo>
                      <a:pt x="1" y="799"/>
                    </a:moveTo>
                    <a:lnTo>
                      <a:pt x="5061" y="3894"/>
                    </a:lnTo>
                    <a:lnTo>
                      <a:pt x="8085" y="1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0" name="Google Shape;6860;p19"/>
              <p:cNvSpPr/>
              <p:nvPr/>
            </p:nvSpPr>
            <p:spPr>
              <a:xfrm>
                <a:off x="7077650" y="4315550"/>
                <a:ext cx="2122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8490" h="3596" fill="none" extrusionOk="0">
                    <a:moveTo>
                      <a:pt x="1" y="822"/>
                    </a:moveTo>
                    <a:lnTo>
                      <a:pt x="5275" y="3596"/>
                    </a:lnTo>
                    <a:lnTo>
                      <a:pt x="8490" y="0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1" name="Google Shape;6861;p19"/>
              <p:cNvSpPr/>
              <p:nvPr/>
            </p:nvSpPr>
            <p:spPr>
              <a:xfrm>
                <a:off x="7140475" y="4470925"/>
                <a:ext cx="1655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3680" fill="none" extrusionOk="0">
                    <a:moveTo>
                      <a:pt x="0" y="1298"/>
                    </a:moveTo>
                    <a:lnTo>
                      <a:pt x="4286" y="3679"/>
                    </a:lnTo>
                    <a:lnTo>
                      <a:pt x="6620" y="0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62" name="Google Shape;6862;p19"/>
            <p:cNvGrpSpPr/>
            <p:nvPr/>
          </p:nvGrpSpPr>
          <p:grpSpPr>
            <a:xfrm>
              <a:off x="49835" y="-966075"/>
              <a:ext cx="8364961" cy="5968066"/>
              <a:chOff x="242275" y="-585054"/>
              <a:chExt cx="8364961" cy="5276805"/>
            </a:xfrm>
          </p:grpSpPr>
          <p:sp>
            <p:nvSpPr>
              <p:cNvPr id="6863" name="Google Shape;6863;p19"/>
              <p:cNvSpPr/>
              <p:nvPr/>
            </p:nvSpPr>
            <p:spPr>
              <a:xfrm>
                <a:off x="506801" y="-373129"/>
                <a:ext cx="8011484" cy="1157900"/>
              </a:xfrm>
              <a:custGeom>
                <a:avLst/>
                <a:gdLst/>
                <a:ahLst/>
                <a:cxnLst/>
                <a:rect l="l" t="t" r="r" b="b"/>
                <a:pathLst>
                  <a:path w="266916" h="46316" fill="none" extrusionOk="0">
                    <a:moveTo>
                      <a:pt x="1" y="1"/>
                    </a:moveTo>
                    <a:cubicBezTo>
                      <a:pt x="57782" y="33862"/>
                      <a:pt x="131005" y="46316"/>
                      <a:pt x="198811" y="33802"/>
                    </a:cubicBezTo>
                    <a:cubicBezTo>
                      <a:pt x="224017" y="29147"/>
                      <a:pt x="249425" y="20646"/>
                      <a:pt x="266915" y="3882"/>
                    </a:cubicBezTo>
                  </a:path>
                </a:pathLst>
              </a:custGeom>
              <a:noFill/>
              <a:ln w="9525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4" name="Google Shape;6864;p19"/>
              <p:cNvSpPr/>
              <p:nvPr/>
            </p:nvSpPr>
            <p:spPr>
              <a:xfrm>
                <a:off x="605113" y="-271029"/>
                <a:ext cx="7735196" cy="1126950"/>
              </a:xfrm>
              <a:custGeom>
                <a:avLst/>
                <a:gdLst/>
                <a:ahLst/>
                <a:cxnLst/>
                <a:rect l="l" t="t" r="r" b="b"/>
                <a:pathLst>
                  <a:path w="257711" h="45078" fill="none" extrusionOk="0">
                    <a:moveTo>
                      <a:pt x="0" y="0"/>
                    </a:moveTo>
                    <a:cubicBezTo>
                      <a:pt x="0" y="0"/>
                      <a:pt x="169962" y="45077"/>
                      <a:pt x="257711" y="4441"/>
                    </a:cubicBezTo>
                  </a:path>
                </a:pathLst>
              </a:custGeom>
              <a:noFill/>
              <a:ln w="9525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5" name="Google Shape;6865;p19"/>
              <p:cNvSpPr/>
              <p:nvPr/>
            </p:nvSpPr>
            <p:spPr>
              <a:xfrm>
                <a:off x="391738" y="-190953"/>
                <a:ext cx="6493715" cy="1560625"/>
              </a:xfrm>
              <a:custGeom>
                <a:avLst/>
                <a:gdLst/>
                <a:ahLst/>
                <a:cxnLst/>
                <a:rect l="l" t="t" r="r" b="b"/>
                <a:pathLst>
                  <a:path w="216349" h="62425" fill="none" extrusionOk="0">
                    <a:moveTo>
                      <a:pt x="215241" y="1607"/>
                    </a:moveTo>
                    <a:cubicBezTo>
                      <a:pt x="165318" y="36171"/>
                      <a:pt x="0" y="26063"/>
                      <a:pt x="0" y="26063"/>
                    </a:cubicBezTo>
                    <a:cubicBezTo>
                      <a:pt x="0" y="26063"/>
                      <a:pt x="140911" y="62424"/>
                      <a:pt x="216349" y="0"/>
                    </a:cubicBezTo>
                  </a:path>
                </a:pathLst>
              </a:custGeom>
              <a:noFill/>
              <a:ln w="952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6" name="Google Shape;6866;p19"/>
              <p:cNvSpPr/>
              <p:nvPr/>
            </p:nvSpPr>
            <p:spPr>
              <a:xfrm>
                <a:off x="404947" y="-585054"/>
                <a:ext cx="8202289" cy="1349900"/>
              </a:xfrm>
              <a:custGeom>
                <a:avLst/>
                <a:gdLst/>
                <a:ahLst/>
                <a:cxnLst/>
                <a:rect l="l" t="t" r="r" b="b"/>
                <a:pathLst>
                  <a:path w="273273" h="53996" fill="none" extrusionOk="0">
                    <a:moveTo>
                      <a:pt x="1" y="18717"/>
                    </a:moveTo>
                    <a:cubicBezTo>
                      <a:pt x="1" y="18717"/>
                      <a:pt x="52983" y="53995"/>
                      <a:pt x="156913" y="42125"/>
                    </a:cubicBezTo>
                    <a:cubicBezTo>
                      <a:pt x="256056" y="30790"/>
                      <a:pt x="273273" y="0"/>
                      <a:pt x="273273" y="0"/>
                    </a:cubicBezTo>
                  </a:path>
                </a:pathLst>
              </a:custGeom>
              <a:noFill/>
              <a:ln w="19050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867" name="Google Shape;6867;p19"/>
              <p:cNvGrpSpPr/>
              <p:nvPr/>
            </p:nvGrpSpPr>
            <p:grpSpPr>
              <a:xfrm>
                <a:off x="242275" y="-363878"/>
                <a:ext cx="257491" cy="5055629"/>
                <a:chOff x="242275" y="-363878"/>
                <a:chExt cx="257491" cy="5055629"/>
              </a:xfrm>
            </p:grpSpPr>
            <p:sp>
              <p:nvSpPr>
                <p:cNvPr id="6868" name="Google Shape;6868;p19"/>
                <p:cNvSpPr/>
                <p:nvPr/>
              </p:nvSpPr>
              <p:spPr>
                <a:xfrm>
                  <a:off x="242275" y="-363878"/>
                  <a:ext cx="255904" cy="5055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0" h="165609" extrusionOk="0">
                      <a:moveTo>
                        <a:pt x="4120" y="1"/>
                      </a:moveTo>
                      <a:lnTo>
                        <a:pt x="1" y="164640"/>
                      </a:lnTo>
                      <a:cubicBezTo>
                        <a:pt x="1465" y="165200"/>
                        <a:pt x="2680" y="165473"/>
                        <a:pt x="3668" y="165569"/>
                      </a:cubicBezTo>
                      <a:cubicBezTo>
                        <a:pt x="3955" y="165596"/>
                        <a:pt x="4223" y="165608"/>
                        <a:pt x="4474" y="165608"/>
                      </a:cubicBezTo>
                      <a:cubicBezTo>
                        <a:pt x="6963" y="165608"/>
                        <a:pt x="7740" y="164390"/>
                        <a:pt x="7740" y="164390"/>
                      </a:cubicBezTo>
                      <a:lnTo>
                        <a:pt x="7490" y="12955"/>
                      </a:lnTo>
                      <a:lnTo>
                        <a:pt x="747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9" name="Google Shape;6869;p19"/>
                <p:cNvSpPr/>
                <p:nvPr/>
              </p:nvSpPr>
              <p:spPr>
                <a:xfrm>
                  <a:off x="363525" y="64437"/>
                  <a:ext cx="134653" cy="4627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152913" extrusionOk="0">
                      <a:moveTo>
                        <a:pt x="4073" y="151436"/>
                      </a:moveTo>
                      <a:cubicBezTo>
                        <a:pt x="4073" y="151436"/>
                        <a:pt x="3132" y="152912"/>
                        <a:pt x="1" y="152615"/>
                      </a:cubicBezTo>
                      <a:lnTo>
                        <a:pt x="382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0" name="Google Shape;6870;p19"/>
                <p:cNvSpPr/>
                <p:nvPr/>
              </p:nvSpPr>
              <p:spPr>
                <a:xfrm>
                  <a:off x="261948" y="4249865"/>
                  <a:ext cx="237819" cy="272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93" h="823" fill="none" extrusionOk="0">
                      <a:moveTo>
                        <a:pt x="1" y="1"/>
                      </a:moveTo>
                      <a:cubicBezTo>
                        <a:pt x="1" y="1"/>
                        <a:pt x="4894" y="822"/>
                        <a:pt x="7192" y="48"/>
                      </a:cubicBezTo>
                    </a:path>
                  </a:pathLst>
                </a:custGeom>
                <a:solidFill>
                  <a:schemeClr val="accent5"/>
                </a:solidFill>
                <a:ln w="3575" cap="flat" cmpd="sng">
                  <a:solidFill>
                    <a:srgbClr val="7659EF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1" name="Google Shape;6871;p19"/>
                <p:cNvSpPr/>
                <p:nvPr/>
              </p:nvSpPr>
              <p:spPr>
                <a:xfrm>
                  <a:off x="282811" y="3499551"/>
                  <a:ext cx="209848" cy="291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882" fill="none" extrusionOk="0">
                      <a:moveTo>
                        <a:pt x="1" y="0"/>
                      </a:moveTo>
                      <a:cubicBezTo>
                        <a:pt x="1" y="0"/>
                        <a:pt x="3609" y="881"/>
                        <a:pt x="6347" y="0"/>
                      </a:cubicBezTo>
                    </a:path>
                  </a:pathLst>
                </a:custGeom>
                <a:solidFill>
                  <a:schemeClr val="accent5"/>
                </a:solidFill>
                <a:ln w="3575" cap="flat" cmpd="sng">
                  <a:solidFill>
                    <a:srgbClr val="7659EF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2_1_1_1_1">
    <p:spTree>
      <p:nvGrpSpPr>
        <p:cNvPr id="1" name="Shape 6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3" name="Google Shape;6873;p20"/>
          <p:cNvSpPr txBox="1">
            <a:spLocks noGrp="1"/>
          </p:cNvSpPr>
          <p:nvPr>
            <p:ph type="title"/>
          </p:nvPr>
        </p:nvSpPr>
        <p:spPr>
          <a:xfrm>
            <a:off x="4829175" y="1410725"/>
            <a:ext cx="3398700" cy="116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74" name="Google Shape;6874;p20"/>
          <p:cNvSpPr txBox="1">
            <a:spLocks noGrp="1"/>
          </p:cNvSpPr>
          <p:nvPr>
            <p:ph type="subTitle" idx="1"/>
          </p:nvPr>
        </p:nvSpPr>
        <p:spPr>
          <a:xfrm>
            <a:off x="4829175" y="2571725"/>
            <a:ext cx="3398700" cy="87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75" name="Google Shape;6875;p20"/>
          <p:cNvGrpSpPr/>
          <p:nvPr/>
        </p:nvGrpSpPr>
        <p:grpSpPr>
          <a:xfrm>
            <a:off x="-19170" y="3917995"/>
            <a:ext cx="9381807" cy="1316056"/>
            <a:chOff x="-19170" y="3917995"/>
            <a:chExt cx="9381807" cy="1316056"/>
          </a:xfrm>
        </p:grpSpPr>
        <p:sp>
          <p:nvSpPr>
            <p:cNvPr id="6876" name="Google Shape;6876;p20"/>
            <p:cNvSpPr/>
            <p:nvPr/>
          </p:nvSpPr>
          <p:spPr>
            <a:xfrm flipH="1">
              <a:off x="160087" y="3991725"/>
              <a:ext cx="501915" cy="841712"/>
            </a:xfrm>
            <a:custGeom>
              <a:avLst/>
              <a:gdLst/>
              <a:ahLst/>
              <a:cxnLst/>
              <a:rect l="l" t="t" r="r" b="b"/>
              <a:pathLst>
                <a:path w="60949" h="73272" extrusionOk="0">
                  <a:moveTo>
                    <a:pt x="53019" y="58901"/>
                  </a:moveTo>
                  <a:cubicBezTo>
                    <a:pt x="53019" y="58901"/>
                    <a:pt x="46876" y="61580"/>
                    <a:pt x="43994" y="61377"/>
                  </a:cubicBezTo>
                  <a:lnTo>
                    <a:pt x="43994" y="73272"/>
                  </a:lnTo>
                  <a:lnTo>
                    <a:pt x="16550" y="73272"/>
                  </a:lnTo>
                  <a:lnTo>
                    <a:pt x="16550" y="62961"/>
                  </a:lnTo>
                  <a:cubicBezTo>
                    <a:pt x="16550" y="62961"/>
                    <a:pt x="6335" y="64151"/>
                    <a:pt x="3465" y="61187"/>
                  </a:cubicBezTo>
                  <a:cubicBezTo>
                    <a:pt x="3465" y="61187"/>
                    <a:pt x="15265" y="58198"/>
                    <a:pt x="16193" y="57936"/>
                  </a:cubicBezTo>
                  <a:lnTo>
                    <a:pt x="16193" y="53555"/>
                  </a:lnTo>
                  <a:cubicBezTo>
                    <a:pt x="16193" y="53555"/>
                    <a:pt x="2477" y="52067"/>
                    <a:pt x="1" y="47506"/>
                  </a:cubicBezTo>
                  <a:cubicBezTo>
                    <a:pt x="1" y="47506"/>
                    <a:pt x="11895" y="48102"/>
                    <a:pt x="17741" y="43637"/>
                  </a:cubicBezTo>
                  <a:lnTo>
                    <a:pt x="17741" y="40172"/>
                  </a:lnTo>
                  <a:cubicBezTo>
                    <a:pt x="17741" y="40172"/>
                    <a:pt x="2370" y="37696"/>
                    <a:pt x="596" y="34029"/>
                  </a:cubicBezTo>
                  <a:cubicBezTo>
                    <a:pt x="596" y="34029"/>
                    <a:pt x="14074" y="35017"/>
                    <a:pt x="17932" y="30564"/>
                  </a:cubicBezTo>
                  <a:lnTo>
                    <a:pt x="17932" y="25504"/>
                  </a:lnTo>
                  <a:cubicBezTo>
                    <a:pt x="17932" y="25504"/>
                    <a:pt x="5609" y="25039"/>
                    <a:pt x="3001" y="19527"/>
                  </a:cubicBezTo>
                  <a:cubicBezTo>
                    <a:pt x="3001" y="19527"/>
                    <a:pt x="10240" y="18241"/>
                    <a:pt x="19003" y="13645"/>
                  </a:cubicBezTo>
                  <a:cubicBezTo>
                    <a:pt x="23563" y="11252"/>
                    <a:pt x="27052" y="7633"/>
                    <a:pt x="27052" y="7633"/>
                  </a:cubicBezTo>
                  <a:lnTo>
                    <a:pt x="27147" y="7633"/>
                  </a:lnTo>
                  <a:lnTo>
                    <a:pt x="27147" y="6347"/>
                  </a:lnTo>
                  <a:cubicBezTo>
                    <a:pt x="27147" y="5216"/>
                    <a:pt x="28064" y="4299"/>
                    <a:pt x="29195" y="4299"/>
                  </a:cubicBezTo>
                  <a:lnTo>
                    <a:pt x="30659" y="4299"/>
                  </a:lnTo>
                  <a:cubicBezTo>
                    <a:pt x="30695" y="2953"/>
                    <a:pt x="30731" y="1465"/>
                    <a:pt x="30755" y="1"/>
                  </a:cubicBezTo>
                  <a:lnTo>
                    <a:pt x="31183" y="1"/>
                  </a:lnTo>
                  <a:cubicBezTo>
                    <a:pt x="31159" y="1227"/>
                    <a:pt x="31136" y="2656"/>
                    <a:pt x="31100" y="4299"/>
                  </a:cubicBezTo>
                  <a:lnTo>
                    <a:pt x="32529" y="4299"/>
                  </a:lnTo>
                  <a:cubicBezTo>
                    <a:pt x="33660" y="4299"/>
                    <a:pt x="34576" y="5227"/>
                    <a:pt x="34565" y="6359"/>
                  </a:cubicBezTo>
                  <a:lnTo>
                    <a:pt x="34565" y="7633"/>
                  </a:lnTo>
                  <a:cubicBezTo>
                    <a:pt x="36755" y="8835"/>
                    <a:pt x="52174" y="17384"/>
                    <a:pt x="60746" y="17015"/>
                  </a:cubicBezTo>
                  <a:cubicBezTo>
                    <a:pt x="60746" y="17015"/>
                    <a:pt x="56924" y="23003"/>
                    <a:pt x="49257" y="24551"/>
                  </a:cubicBezTo>
                  <a:cubicBezTo>
                    <a:pt x="43161" y="25766"/>
                    <a:pt x="41327" y="25135"/>
                    <a:pt x="41327" y="25135"/>
                  </a:cubicBezTo>
                  <a:lnTo>
                    <a:pt x="41327" y="29707"/>
                  </a:lnTo>
                  <a:cubicBezTo>
                    <a:pt x="41327" y="29707"/>
                    <a:pt x="53210" y="33136"/>
                    <a:pt x="59556" y="31552"/>
                  </a:cubicBezTo>
                  <a:cubicBezTo>
                    <a:pt x="59341" y="31755"/>
                    <a:pt x="52198" y="38696"/>
                    <a:pt x="42435" y="37720"/>
                  </a:cubicBezTo>
                  <a:lnTo>
                    <a:pt x="42518" y="43244"/>
                  </a:lnTo>
                  <a:cubicBezTo>
                    <a:pt x="42518" y="43244"/>
                    <a:pt x="52733" y="48459"/>
                    <a:pt x="60949" y="46149"/>
                  </a:cubicBezTo>
                  <a:cubicBezTo>
                    <a:pt x="59806" y="46483"/>
                    <a:pt x="48828" y="49626"/>
                    <a:pt x="43006" y="48399"/>
                  </a:cubicBezTo>
                  <a:lnTo>
                    <a:pt x="43006" y="57020"/>
                  </a:lnTo>
                  <a:cubicBezTo>
                    <a:pt x="43006" y="57020"/>
                    <a:pt x="49352" y="59889"/>
                    <a:pt x="53019" y="5890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77" name="Google Shape;6877;p20"/>
            <p:cNvGrpSpPr/>
            <p:nvPr/>
          </p:nvGrpSpPr>
          <p:grpSpPr>
            <a:xfrm flipH="1">
              <a:off x="91105" y="4342521"/>
              <a:ext cx="455675" cy="512666"/>
              <a:chOff x="5860750" y="4385734"/>
              <a:chExt cx="455675" cy="512666"/>
            </a:xfrm>
          </p:grpSpPr>
          <p:sp>
            <p:nvSpPr>
              <p:cNvPr id="6878" name="Google Shape;6878;p20"/>
              <p:cNvSpPr/>
              <p:nvPr/>
            </p:nvSpPr>
            <p:spPr>
              <a:xfrm flipH="1">
                <a:off x="6085831" y="4482275"/>
                <a:ext cx="88919" cy="416125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16645" extrusionOk="0">
                    <a:moveTo>
                      <a:pt x="6180" y="4632"/>
                    </a:moveTo>
                    <a:cubicBezTo>
                      <a:pt x="6156" y="4882"/>
                      <a:pt x="6096" y="5132"/>
                      <a:pt x="6025" y="5370"/>
                    </a:cubicBezTo>
                    <a:cubicBezTo>
                      <a:pt x="5906" y="5763"/>
                      <a:pt x="5727" y="6132"/>
                      <a:pt x="5501" y="6477"/>
                    </a:cubicBezTo>
                    <a:cubicBezTo>
                      <a:pt x="5394" y="6644"/>
                      <a:pt x="5263" y="6799"/>
                      <a:pt x="5132" y="6953"/>
                    </a:cubicBezTo>
                    <a:cubicBezTo>
                      <a:pt x="4989" y="7108"/>
                      <a:pt x="4822" y="7263"/>
                      <a:pt x="4656" y="7406"/>
                    </a:cubicBezTo>
                    <a:cubicBezTo>
                      <a:pt x="4596" y="7441"/>
                      <a:pt x="4548" y="7477"/>
                      <a:pt x="4501" y="7513"/>
                    </a:cubicBezTo>
                    <a:cubicBezTo>
                      <a:pt x="3882" y="7965"/>
                      <a:pt x="3227" y="8251"/>
                      <a:pt x="2703" y="8620"/>
                    </a:cubicBezTo>
                    <a:cubicBezTo>
                      <a:pt x="2429" y="8811"/>
                      <a:pt x="2191" y="9025"/>
                      <a:pt x="2012" y="9275"/>
                    </a:cubicBezTo>
                    <a:cubicBezTo>
                      <a:pt x="1929" y="9394"/>
                      <a:pt x="1858" y="9525"/>
                      <a:pt x="1798" y="9668"/>
                    </a:cubicBezTo>
                    <a:cubicBezTo>
                      <a:pt x="1750" y="9775"/>
                      <a:pt x="1715" y="9894"/>
                      <a:pt x="1679" y="10013"/>
                    </a:cubicBezTo>
                    <a:cubicBezTo>
                      <a:pt x="1679" y="10049"/>
                      <a:pt x="1667" y="10073"/>
                      <a:pt x="1667" y="10108"/>
                    </a:cubicBezTo>
                    <a:cubicBezTo>
                      <a:pt x="1655" y="10168"/>
                      <a:pt x="1643" y="10228"/>
                      <a:pt x="1631" y="10299"/>
                    </a:cubicBezTo>
                    <a:cubicBezTo>
                      <a:pt x="1548" y="10859"/>
                      <a:pt x="1608" y="11466"/>
                      <a:pt x="1774" y="12049"/>
                    </a:cubicBezTo>
                    <a:cubicBezTo>
                      <a:pt x="1810" y="12156"/>
                      <a:pt x="1846" y="12264"/>
                      <a:pt x="1881" y="12371"/>
                    </a:cubicBezTo>
                    <a:cubicBezTo>
                      <a:pt x="1893" y="12418"/>
                      <a:pt x="1905" y="12454"/>
                      <a:pt x="1929" y="12502"/>
                    </a:cubicBezTo>
                    <a:cubicBezTo>
                      <a:pt x="1929" y="12537"/>
                      <a:pt x="1941" y="12561"/>
                      <a:pt x="1953" y="12597"/>
                    </a:cubicBezTo>
                    <a:cubicBezTo>
                      <a:pt x="1977" y="12656"/>
                      <a:pt x="2001" y="12716"/>
                      <a:pt x="2024" y="12775"/>
                    </a:cubicBezTo>
                    <a:cubicBezTo>
                      <a:pt x="2036" y="12811"/>
                      <a:pt x="2084" y="12823"/>
                      <a:pt x="2120" y="12811"/>
                    </a:cubicBezTo>
                    <a:cubicBezTo>
                      <a:pt x="2120" y="12799"/>
                      <a:pt x="2120" y="12799"/>
                      <a:pt x="2120" y="12799"/>
                    </a:cubicBezTo>
                    <a:cubicBezTo>
                      <a:pt x="2179" y="12752"/>
                      <a:pt x="2239" y="12716"/>
                      <a:pt x="2298" y="12668"/>
                    </a:cubicBezTo>
                    <a:cubicBezTo>
                      <a:pt x="2477" y="12549"/>
                      <a:pt x="2667" y="12442"/>
                      <a:pt x="2846" y="12347"/>
                    </a:cubicBezTo>
                    <a:cubicBezTo>
                      <a:pt x="3024" y="12252"/>
                      <a:pt x="3191" y="12168"/>
                      <a:pt x="3370" y="12097"/>
                    </a:cubicBezTo>
                    <a:cubicBezTo>
                      <a:pt x="3715" y="11942"/>
                      <a:pt x="4036" y="11787"/>
                      <a:pt x="4346" y="11597"/>
                    </a:cubicBezTo>
                    <a:cubicBezTo>
                      <a:pt x="4489" y="11502"/>
                      <a:pt x="4644" y="11394"/>
                      <a:pt x="4763" y="11263"/>
                    </a:cubicBezTo>
                    <a:cubicBezTo>
                      <a:pt x="4894" y="11144"/>
                      <a:pt x="5013" y="11001"/>
                      <a:pt x="5108" y="10847"/>
                    </a:cubicBezTo>
                    <a:lnTo>
                      <a:pt x="5108" y="10835"/>
                    </a:lnTo>
                    <a:cubicBezTo>
                      <a:pt x="5120" y="10823"/>
                      <a:pt x="5144" y="10811"/>
                      <a:pt x="5168" y="10811"/>
                    </a:cubicBezTo>
                    <a:cubicBezTo>
                      <a:pt x="5203" y="10823"/>
                      <a:pt x="5227" y="10847"/>
                      <a:pt x="5215" y="10882"/>
                    </a:cubicBezTo>
                    <a:cubicBezTo>
                      <a:pt x="5191" y="11073"/>
                      <a:pt x="5108" y="11275"/>
                      <a:pt x="5013" y="11454"/>
                    </a:cubicBezTo>
                    <a:cubicBezTo>
                      <a:pt x="4918" y="11632"/>
                      <a:pt x="4798" y="11799"/>
                      <a:pt x="4656" y="11954"/>
                    </a:cubicBezTo>
                    <a:cubicBezTo>
                      <a:pt x="4537" y="12085"/>
                      <a:pt x="4417" y="12216"/>
                      <a:pt x="4287" y="12335"/>
                    </a:cubicBezTo>
                    <a:cubicBezTo>
                      <a:pt x="4108" y="12490"/>
                      <a:pt x="3941" y="12621"/>
                      <a:pt x="3763" y="12752"/>
                    </a:cubicBezTo>
                    <a:cubicBezTo>
                      <a:pt x="3453" y="12990"/>
                      <a:pt x="3167" y="13216"/>
                      <a:pt x="2929" y="13442"/>
                    </a:cubicBezTo>
                    <a:cubicBezTo>
                      <a:pt x="2893" y="13478"/>
                      <a:pt x="2858" y="13514"/>
                      <a:pt x="2834" y="13549"/>
                    </a:cubicBezTo>
                    <a:cubicBezTo>
                      <a:pt x="2822" y="13561"/>
                      <a:pt x="2810" y="13573"/>
                      <a:pt x="2798" y="13597"/>
                    </a:cubicBezTo>
                    <a:cubicBezTo>
                      <a:pt x="2751" y="13645"/>
                      <a:pt x="2703" y="13704"/>
                      <a:pt x="2655" y="13764"/>
                    </a:cubicBezTo>
                    <a:cubicBezTo>
                      <a:pt x="2655" y="13776"/>
                      <a:pt x="2643" y="13787"/>
                      <a:pt x="2632" y="13799"/>
                    </a:cubicBezTo>
                    <a:cubicBezTo>
                      <a:pt x="2620" y="13823"/>
                      <a:pt x="2608" y="13847"/>
                      <a:pt x="2596" y="13859"/>
                    </a:cubicBezTo>
                    <a:lnTo>
                      <a:pt x="2596" y="13859"/>
                    </a:lnTo>
                    <a:cubicBezTo>
                      <a:pt x="2584" y="13930"/>
                      <a:pt x="2584" y="14014"/>
                      <a:pt x="2572" y="14085"/>
                    </a:cubicBezTo>
                    <a:cubicBezTo>
                      <a:pt x="2679" y="14311"/>
                      <a:pt x="2774" y="14549"/>
                      <a:pt x="2870" y="14788"/>
                    </a:cubicBezTo>
                    <a:cubicBezTo>
                      <a:pt x="2882" y="14823"/>
                      <a:pt x="2893" y="14847"/>
                      <a:pt x="2905" y="14883"/>
                    </a:cubicBezTo>
                    <a:cubicBezTo>
                      <a:pt x="2941" y="14978"/>
                      <a:pt x="2977" y="15073"/>
                      <a:pt x="3001" y="15169"/>
                    </a:cubicBezTo>
                    <a:cubicBezTo>
                      <a:pt x="3132" y="15550"/>
                      <a:pt x="3251" y="15943"/>
                      <a:pt x="3322" y="16347"/>
                    </a:cubicBezTo>
                    <a:cubicBezTo>
                      <a:pt x="3322" y="16359"/>
                      <a:pt x="3322" y="16383"/>
                      <a:pt x="3322" y="16395"/>
                    </a:cubicBezTo>
                    <a:cubicBezTo>
                      <a:pt x="2965" y="16478"/>
                      <a:pt x="2608" y="16562"/>
                      <a:pt x="2251" y="16645"/>
                    </a:cubicBezTo>
                    <a:lnTo>
                      <a:pt x="2251" y="16645"/>
                    </a:lnTo>
                    <a:cubicBezTo>
                      <a:pt x="2239" y="16621"/>
                      <a:pt x="2239" y="16585"/>
                      <a:pt x="2227" y="16562"/>
                    </a:cubicBezTo>
                    <a:cubicBezTo>
                      <a:pt x="2155" y="16228"/>
                      <a:pt x="2048" y="15895"/>
                      <a:pt x="1917" y="15573"/>
                    </a:cubicBezTo>
                    <a:cubicBezTo>
                      <a:pt x="1858" y="15419"/>
                      <a:pt x="1786" y="15276"/>
                      <a:pt x="1727" y="15133"/>
                    </a:cubicBezTo>
                    <a:cubicBezTo>
                      <a:pt x="1643" y="14942"/>
                      <a:pt x="1560" y="14752"/>
                      <a:pt x="1477" y="14561"/>
                    </a:cubicBezTo>
                    <a:cubicBezTo>
                      <a:pt x="1167" y="13907"/>
                      <a:pt x="846" y="13216"/>
                      <a:pt x="631" y="12454"/>
                    </a:cubicBezTo>
                    <a:cubicBezTo>
                      <a:pt x="619" y="12418"/>
                      <a:pt x="607" y="12394"/>
                      <a:pt x="607" y="12371"/>
                    </a:cubicBezTo>
                    <a:cubicBezTo>
                      <a:pt x="536" y="12097"/>
                      <a:pt x="477" y="11811"/>
                      <a:pt x="453" y="11513"/>
                    </a:cubicBezTo>
                    <a:cubicBezTo>
                      <a:pt x="429" y="11382"/>
                      <a:pt x="417" y="11251"/>
                      <a:pt x="417" y="11121"/>
                    </a:cubicBezTo>
                    <a:cubicBezTo>
                      <a:pt x="405" y="10763"/>
                      <a:pt x="429" y="10406"/>
                      <a:pt x="512" y="10061"/>
                    </a:cubicBezTo>
                    <a:cubicBezTo>
                      <a:pt x="524" y="9978"/>
                      <a:pt x="536" y="9906"/>
                      <a:pt x="560" y="9823"/>
                    </a:cubicBezTo>
                    <a:cubicBezTo>
                      <a:pt x="679" y="9394"/>
                      <a:pt x="881" y="8977"/>
                      <a:pt x="1167" y="8620"/>
                    </a:cubicBezTo>
                    <a:cubicBezTo>
                      <a:pt x="1453" y="8263"/>
                      <a:pt x="1810" y="7989"/>
                      <a:pt x="2167" y="7775"/>
                    </a:cubicBezTo>
                    <a:cubicBezTo>
                      <a:pt x="2251" y="7727"/>
                      <a:pt x="2322" y="7680"/>
                      <a:pt x="2405" y="7632"/>
                    </a:cubicBezTo>
                    <a:cubicBezTo>
                      <a:pt x="2441" y="7620"/>
                      <a:pt x="2453" y="7584"/>
                      <a:pt x="2429" y="7549"/>
                    </a:cubicBezTo>
                    <a:cubicBezTo>
                      <a:pt x="2382" y="7465"/>
                      <a:pt x="2334" y="7382"/>
                      <a:pt x="2298" y="7299"/>
                    </a:cubicBezTo>
                    <a:cubicBezTo>
                      <a:pt x="2286" y="7275"/>
                      <a:pt x="2274" y="7263"/>
                      <a:pt x="2274" y="7239"/>
                    </a:cubicBezTo>
                    <a:cubicBezTo>
                      <a:pt x="2251" y="7180"/>
                      <a:pt x="2227" y="7120"/>
                      <a:pt x="2203" y="7060"/>
                    </a:cubicBezTo>
                    <a:cubicBezTo>
                      <a:pt x="2191" y="7037"/>
                      <a:pt x="2179" y="7013"/>
                      <a:pt x="2179" y="6989"/>
                    </a:cubicBezTo>
                    <a:cubicBezTo>
                      <a:pt x="2060" y="6644"/>
                      <a:pt x="2012" y="6310"/>
                      <a:pt x="2001" y="5977"/>
                    </a:cubicBezTo>
                    <a:cubicBezTo>
                      <a:pt x="2001" y="5929"/>
                      <a:pt x="2001" y="5894"/>
                      <a:pt x="2001" y="5846"/>
                    </a:cubicBezTo>
                    <a:cubicBezTo>
                      <a:pt x="2001" y="5763"/>
                      <a:pt x="2001" y="5679"/>
                      <a:pt x="2001" y="5596"/>
                    </a:cubicBezTo>
                    <a:cubicBezTo>
                      <a:pt x="2001" y="5406"/>
                      <a:pt x="2024" y="5215"/>
                      <a:pt x="2048" y="5036"/>
                    </a:cubicBezTo>
                    <a:cubicBezTo>
                      <a:pt x="2048" y="5001"/>
                      <a:pt x="2048" y="4965"/>
                      <a:pt x="2048" y="4941"/>
                    </a:cubicBezTo>
                    <a:cubicBezTo>
                      <a:pt x="2060" y="4929"/>
                      <a:pt x="2060" y="4917"/>
                      <a:pt x="2060" y="4917"/>
                    </a:cubicBezTo>
                    <a:cubicBezTo>
                      <a:pt x="2060" y="4858"/>
                      <a:pt x="2072" y="4810"/>
                      <a:pt x="2072" y="4763"/>
                    </a:cubicBezTo>
                    <a:cubicBezTo>
                      <a:pt x="2084" y="4703"/>
                      <a:pt x="2096" y="4644"/>
                      <a:pt x="2108" y="4584"/>
                    </a:cubicBezTo>
                    <a:cubicBezTo>
                      <a:pt x="2108" y="4548"/>
                      <a:pt x="2108" y="4524"/>
                      <a:pt x="2120" y="4489"/>
                    </a:cubicBezTo>
                    <a:cubicBezTo>
                      <a:pt x="2120" y="4429"/>
                      <a:pt x="2131" y="4370"/>
                      <a:pt x="2143" y="4310"/>
                    </a:cubicBezTo>
                    <a:lnTo>
                      <a:pt x="2143" y="4310"/>
                    </a:lnTo>
                    <a:cubicBezTo>
                      <a:pt x="2143" y="4286"/>
                      <a:pt x="2131" y="4263"/>
                      <a:pt x="2108" y="4251"/>
                    </a:cubicBezTo>
                    <a:lnTo>
                      <a:pt x="2084" y="4239"/>
                    </a:lnTo>
                    <a:cubicBezTo>
                      <a:pt x="2036" y="4215"/>
                      <a:pt x="2001" y="4191"/>
                      <a:pt x="1965" y="4167"/>
                    </a:cubicBezTo>
                    <a:cubicBezTo>
                      <a:pt x="1917" y="4143"/>
                      <a:pt x="1870" y="4120"/>
                      <a:pt x="1822" y="4084"/>
                    </a:cubicBezTo>
                    <a:cubicBezTo>
                      <a:pt x="1381" y="3822"/>
                      <a:pt x="977" y="3524"/>
                      <a:pt x="596" y="3191"/>
                    </a:cubicBezTo>
                    <a:cubicBezTo>
                      <a:pt x="548" y="3143"/>
                      <a:pt x="500" y="3096"/>
                      <a:pt x="441" y="3048"/>
                    </a:cubicBezTo>
                    <a:cubicBezTo>
                      <a:pt x="405" y="3012"/>
                      <a:pt x="369" y="2977"/>
                      <a:pt x="334" y="2941"/>
                    </a:cubicBezTo>
                    <a:cubicBezTo>
                      <a:pt x="298" y="2905"/>
                      <a:pt x="250" y="2858"/>
                      <a:pt x="215" y="2822"/>
                    </a:cubicBezTo>
                    <a:cubicBezTo>
                      <a:pt x="215" y="2822"/>
                      <a:pt x="215" y="2822"/>
                      <a:pt x="203" y="2822"/>
                    </a:cubicBezTo>
                    <a:cubicBezTo>
                      <a:pt x="167" y="2774"/>
                      <a:pt x="131" y="2739"/>
                      <a:pt x="96" y="2703"/>
                    </a:cubicBezTo>
                    <a:cubicBezTo>
                      <a:pt x="96" y="2703"/>
                      <a:pt x="96" y="2691"/>
                      <a:pt x="84" y="2691"/>
                    </a:cubicBezTo>
                    <a:cubicBezTo>
                      <a:pt x="60" y="2667"/>
                      <a:pt x="36" y="2643"/>
                      <a:pt x="12" y="2619"/>
                    </a:cubicBezTo>
                    <a:cubicBezTo>
                      <a:pt x="12" y="2608"/>
                      <a:pt x="12" y="2608"/>
                      <a:pt x="12" y="2608"/>
                    </a:cubicBezTo>
                    <a:cubicBezTo>
                      <a:pt x="0" y="2584"/>
                      <a:pt x="0" y="2548"/>
                      <a:pt x="12" y="2536"/>
                    </a:cubicBezTo>
                    <a:lnTo>
                      <a:pt x="24" y="2524"/>
                    </a:lnTo>
                    <a:cubicBezTo>
                      <a:pt x="24" y="2524"/>
                      <a:pt x="24" y="2524"/>
                      <a:pt x="24" y="2524"/>
                    </a:cubicBezTo>
                    <a:cubicBezTo>
                      <a:pt x="36" y="2500"/>
                      <a:pt x="72" y="2500"/>
                      <a:pt x="96" y="2524"/>
                    </a:cubicBezTo>
                    <a:cubicBezTo>
                      <a:pt x="96" y="2524"/>
                      <a:pt x="96" y="2524"/>
                      <a:pt x="96" y="2524"/>
                    </a:cubicBezTo>
                    <a:cubicBezTo>
                      <a:pt x="143" y="2548"/>
                      <a:pt x="179" y="2584"/>
                      <a:pt x="215" y="2608"/>
                    </a:cubicBezTo>
                    <a:cubicBezTo>
                      <a:pt x="500" y="2810"/>
                      <a:pt x="798" y="2989"/>
                      <a:pt x="1096" y="3143"/>
                    </a:cubicBezTo>
                    <a:cubicBezTo>
                      <a:pt x="1131" y="3167"/>
                      <a:pt x="1167" y="3179"/>
                      <a:pt x="1215" y="3203"/>
                    </a:cubicBezTo>
                    <a:cubicBezTo>
                      <a:pt x="1274" y="3227"/>
                      <a:pt x="1322" y="3262"/>
                      <a:pt x="1381" y="3286"/>
                    </a:cubicBezTo>
                    <a:cubicBezTo>
                      <a:pt x="1393" y="3286"/>
                      <a:pt x="1393" y="3286"/>
                      <a:pt x="1393" y="3286"/>
                    </a:cubicBezTo>
                    <a:cubicBezTo>
                      <a:pt x="1405" y="3298"/>
                      <a:pt x="1417" y="3298"/>
                      <a:pt x="1429" y="3310"/>
                    </a:cubicBezTo>
                    <a:cubicBezTo>
                      <a:pt x="1524" y="3346"/>
                      <a:pt x="1608" y="3393"/>
                      <a:pt x="1703" y="3429"/>
                    </a:cubicBezTo>
                    <a:cubicBezTo>
                      <a:pt x="1739" y="3441"/>
                      <a:pt x="1774" y="3453"/>
                      <a:pt x="1798" y="3465"/>
                    </a:cubicBezTo>
                    <a:cubicBezTo>
                      <a:pt x="1905" y="3512"/>
                      <a:pt x="2012" y="3548"/>
                      <a:pt x="2120" y="3596"/>
                    </a:cubicBezTo>
                    <a:cubicBezTo>
                      <a:pt x="2131" y="3596"/>
                      <a:pt x="2143" y="3596"/>
                      <a:pt x="2155" y="3608"/>
                    </a:cubicBezTo>
                    <a:cubicBezTo>
                      <a:pt x="2167" y="3608"/>
                      <a:pt x="2167" y="3608"/>
                      <a:pt x="2167" y="3608"/>
                    </a:cubicBezTo>
                    <a:cubicBezTo>
                      <a:pt x="2203" y="3620"/>
                      <a:pt x="2239" y="3596"/>
                      <a:pt x="2239" y="3560"/>
                    </a:cubicBezTo>
                    <a:cubicBezTo>
                      <a:pt x="2239" y="3548"/>
                      <a:pt x="2239" y="3548"/>
                      <a:pt x="2239" y="3548"/>
                    </a:cubicBezTo>
                    <a:cubicBezTo>
                      <a:pt x="2251" y="3512"/>
                      <a:pt x="2251" y="3477"/>
                      <a:pt x="2251" y="3441"/>
                    </a:cubicBezTo>
                    <a:cubicBezTo>
                      <a:pt x="2251" y="3417"/>
                      <a:pt x="2251" y="3393"/>
                      <a:pt x="2251" y="3370"/>
                    </a:cubicBezTo>
                    <a:cubicBezTo>
                      <a:pt x="2262" y="3346"/>
                      <a:pt x="2262" y="3322"/>
                      <a:pt x="2262" y="3298"/>
                    </a:cubicBezTo>
                    <a:cubicBezTo>
                      <a:pt x="2262" y="3274"/>
                      <a:pt x="2262" y="3250"/>
                      <a:pt x="2262" y="3227"/>
                    </a:cubicBezTo>
                    <a:cubicBezTo>
                      <a:pt x="2262" y="3191"/>
                      <a:pt x="2262" y="3167"/>
                      <a:pt x="2274" y="3131"/>
                    </a:cubicBezTo>
                    <a:cubicBezTo>
                      <a:pt x="2274" y="3036"/>
                      <a:pt x="2274" y="2929"/>
                      <a:pt x="2262" y="2822"/>
                    </a:cubicBezTo>
                    <a:cubicBezTo>
                      <a:pt x="2262" y="2500"/>
                      <a:pt x="2215" y="2179"/>
                      <a:pt x="2155" y="1869"/>
                    </a:cubicBezTo>
                    <a:cubicBezTo>
                      <a:pt x="2131" y="1750"/>
                      <a:pt x="2096" y="1631"/>
                      <a:pt x="2072" y="1512"/>
                    </a:cubicBezTo>
                    <a:cubicBezTo>
                      <a:pt x="2048" y="1441"/>
                      <a:pt x="2024" y="1369"/>
                      <a:pt x="2001" y="1298"/>
                    </a:cubicBezTo>
                    <a:cubicBezTo>
                      <a:pt x="1977" y="1215"/>
                      <a:pt x="1953" y="1143"/>
                      <a:pt x="1917" y="1072"/>
                    </a:cubicBezTo>
                    <a:cubicBezTo>
                      <a:pt x="1905" y="1036"/>
                      <a:pt x="1893" y="1000"/>
                      <a:pt x="1881" y="964"/>
                    </a:cubicBezTo>
                    <a:cubicBezTo>
                      <a:pt x="1881" y="941"/>
                      <a:pt x="1870" y="929"/>
                      <a:pt x="1858" y="905"/>
                    </a:cubicBezTo>
                    <a:cubicBezTo>
                      <a:pt x="1846" y="881"/>
                      <a:pt x="1834" y="845"/>
                      <a:pt x="1822" y="822"/>
                    </a:cubicBezTo>
                    <a:cubicBezTo>
                      <a:pt x="1810" y="774"/>
                      <a:pt x="1786" y="738"/>
                      <a:pt x="1774" y="703"/>
                    </a:cubicBezTo>
                    <a:cubicBezTo>
                      <a:pt x="1727" y="595"/>
                      <a:pt x="1667" y="488"/>
                      <a:pt x="1620" y="381"/>
                    </a:cubicBezTo>
                    <a:cubicBezTo>
                      <a:pt x="1608" y="369"/>
                      <a:pt x="1608" y="357"/>
                      <a:pt x="1596" y="345"/>
                    </a:cubicBezTo>
                    <a:cubicBezTo>
                      <a:pt x="1584" y="322"/>
                      <a:pt x="1572" y="286"/>
                      <a:pt x="1548" y="262"/>
                    </a:cubicBezTo>
                    <a:cubicBezTo>
                      <a:pt x="1524" y="226"/>
                      <a:pt x="1512" y="191"/>
                      <a:pt x="1489" y="155"/>
                    </a:cubicBezTo>
                    <a:cubicBezTo>
                      <a:pt x="1477" y="131"/>
                      <a:pt x="1465" y="107"/>
                      <a:pt x="1453" y="95"/>
                    </a:cubicBezTo>
                    <a:cubicBezTo>
                      <a:pt x="1441" y="60"/>
                      <a:pt x="1441" y="24"/>
                      <a:pt x="1465" y="12"/>
                    </a:cubicBezTo>
                    <a:cubicBezTo>
                      <a:pt x="1477" y="0"/>
                      <a:pt x="1489" y="0"/>
                      <a:pt x="1500" y="0"/>
                    </a:cubicBezTo>
                    <a:cubicBezTo>
                      <a:pt x="1524" y="0"/>
                      <a:pt x="1536" y="12"/>
                      <a:pt x="1548" y="24"/>
                    </a:cubicBezTo>
                    <a:cubicBezTo>
                      <a:pt x="1584" y="60"/>
                      <a:pt x="1608" y="83"/>
                      <a:pt x="1631" y="119"/>
                    </a:cubicBezTo>
                    <a:cubicBezTo>
                      <a:pt x="1679" y="179"/>
                      <a:pt x="1727" y="250"/>
                      <a:pt x="1774" y="322"/>
                    </a:cubicBezTo>
                    <a:cubicBezTo>
                      <a:pt x="1822" y="393"/>
                      <a:pt x="1870" y="464"/>
                      <a:pt x="1917" y="536"/>
                    </a:cubicBezTo>
                    <a:cubicBezTo>
                      <a:pt x="1941" y="560"/>
                      <a:pt x="1965" y="595"/>
                      <a:pt x="1977" y="631"/>
                    </a:cubicBezTo>
                    <a:cubicBezTo>
                      <a:pt x="2001" y="667"/>
                      <a:pt x="2024" y="703"/>
                      <a:pt x="2048" y="738"/>
                    </a:cubicBezTo>
                    <a:cubicBezTo>
                      <a:pt x="2072" y="774"/>
                      <a:pt x="2084" y="810"/>
                      <a:pt x="2108" y="845"/>
                    </a:cubicBezTo>
                    <a:cubicBezTo>
                      <a:pt x="2131" y="881"/>
                      <a:pt x="2143" y="917"/>
                      <a:pt x="2167" y="953"/>
                    </a:cubicBezTo>
                    <a:cubicBezTo>
                      <a:pt x="2191" y="988"/>
                      <a:pt x="2203" y="1024"/>
                      <a:pt x="2227" y="1072"/>
                    </a:cubicBezTo>
                    <a:cubicBezTo>
                      <a:pt x="2251" y="1107"/>
                      <a:pt x="2262" y="1143"/>
                      <a:pt x="2286" y="1179"/>
                    </a:cubicBezTo>
                    <a:cubicBezTo>
                      <a:pt x="2346" y="1298"/>
                      <a:pt x="2393" y="1429"/>
                      <a:pt x="2453" y="1560"/>
                    </a:cubicBezTo>
                    <a:cubicBezTo>
                      <a:pt x="2477" y="1631"/>
                      <a:pt x="2501" y="1691"/>
                      <a:pt x="2524" y="1762"/>
                    </a:cubicBezTo>
                    <a:cubicBezTo>
                      <a:pt x="2643" y="2084"/>
                      <a:pt x="2727" y="2429"/>
                      <a:pt x="2786" y="2774"/>
                    </a:cubicBezTo>
                    <a:cubicBezTo>
                      <a:pt x="2822" y="2977"/>
                      <a:pt x="2846" y="3191"/>
                      <a:pt x="2858" y="3405"/>
                    </a:cubicBezTo>
                    <a:cubicBezTo>
                      <a:pt x="2870" y="3548"/>
                      <a:pt x="2870" y="3679"/>
                      <a:pt x="2882" y="3822"/>
                    </a:cubicBezTo>
                    <a:cubicBezTo>
                      <a:pt x="2882" y="4239"/>
                      <a:pt x="2870" y="4644"/>
                      <a:pt x="2870" y="5025"/>
                    </a:cubicBezTo>
                    <a:cubicBezTo>
                      <a:pt x="2882" y="5286"/>
                      <a:pt x="2893" y="5536"/>
                      <a:pt x="2929" y="5775"/>
                    </a:cubicBezTo>
                    <a:cubicBezTo>
                      <a:pt x="2965" y="6025"/>
                      <a:pt x="3036" y="6263"/>
                      <a:pt x="3120" y="6477"/>
                    </a:cubicBezTo>
                    <a:cubicBezTo>
                      <a:pt x="3144" y="6525"/>
                      <a:pt x="3155" y="6560"/>
                      <a:pt x="3179" y="6596"/>
                    </a:cubicBezTo>
                    <a:cubicBezTo>
                      <a:pt x="3191" y="6620"/>
                      <a:pt x="3203" y="6644"/>
                      <a:pt x="3215" y="6668"/>
                    </a:cubicBezTo>
                    <a:cubicBezTo>
                      <a:pt x="3215" y="6668"/>
                      <a:pt x="3215" y="6668"/>
                      <a:pt x="3215" y="6668"/>
                    </a:cubicBezTo>
                    <a:cubicBezTo>
                      <a:pt x="3227" y="6691"/>
                      <a:pt x="3239" y="6703"/>
                      <a:pt x="3239" y="6727"/>
                    </a:cubicBezTo>
                    <a:cubicBezTo>
                      <a:pt x="3251" y="6739"/>
                      <a:pt x="3274" y="6763"/>
                      <a:pt x="3286" y="6787"/>
                    </a:cubicBezTo>
                    <a:cubicBezTo>
                      <a:pt x="3286" y="6799"/>
                      <a:pt x="3298" y="6810"/>
                      <a:pt x="3298" y="6810"/>
                    </a:cubicBezTo>
                    <a:cubicBezTo>
                      <a:pt x="3310" y="6834"/>
                      <a:pt x="3322" y="6846"/>
                      <a:pt x="3334" y="6858"/>
                    </a:cubicBezTo>
                    <a:cubicBezTo>
                      <a:pt x="3346" y="6870"/>
                      <a:pt x="3358" y="6894"/>
                      <a:pt x="3370" y="6906"/>
                    </a:cubicBezTo>
                    <a:cubicBezTo>
                      <a:pt x="3382" y="6918"/>
                      <a:pt x="3394" y="6930"/>
                      <a:pt x="3405" y="6953"/>
                    </a:cubicBezTo>
                    <a:cubicBezTo>
                      <a:pt x="3417" y="6965"/>
                      <a:pt x="3429" y="6977"/>
                      <a:pt x="3441" y="6989"/>
                    </a:cubicBezTo>
                    <a:cubicBezTo>
                      <a:pt x="3453" y="7013"/>
                      <a:pt x="3477" y="7025"/>
                      <a:pt x="3489" y="7049"/>
                    </a:cubicBezTo>
                    <a:lnTo>
                      <a:pt x="3489" y="7049"/>
                    </a:lnTo>
                    <a:cubicBezTo>
                      <a:pt x="3513" y="7060"/>
                      <a:pt x="3536" y="7072"/>
                      <a:pt x="3560" y="7060"/>
                    </a:cubicBezTo>
                    <a:cubicBezTo>
                      <a:pt x="3620" y="7025"/>
                      <a:pt x="3667" y="7001"/>
                      <a:pt x="3727" y="6977"/>
                    </a:cubicBezTo>
                    <a:cubicBezTo>
                      <a:pt x="3739" y="6965"/>
                      <a:pt x="3751" y="6953"/>
                      <a:pt x="3763" y="6953"/>
                    </a:cubicBezTo>
                    <a:cubicBezTo>
                      <a:pt x="3786" y="6930"/>
                      <a:pt x="3822" y="6918"/>
                      <a:pt x="3846" y="6906"/>
                    </a:cubicBezTo>
                    <a:cubicBezTo>
                      <a:pt x="3858" y="6906"/>
                      <a:pt x="3858" y="6894"/>
                      <a:pt x="3870" y="6894"/>
                    </a:cubicBezTo>
                    <a:cubicBezTo>
                      <a:pt x="3906" y="6870"/>
                      <a:pt x="3929" y="6858"/>
                      <a:pt x="3965" y="6834"/>
                    </a:cubicBezTo>
                    <a:cubicBezTo>
                      <a:pt x="3965" y="6834"/>
                      <a:pt x="3965" y="6834"/>
                      <a:pt x="3965" y="6834"/>
                    </a:cubicBezTo>
                    <a:cubicBezTo>
                      <a:pt x="4025" y="6799"/>
                      <a:pt x="4084" y="6763"/>
                      <a:pt x="4144" y="6715"/>
                    </a:cubicBezTo>
                    <a:cubicBezTo>
                      <a:pt x="4417" y="6537"/>
                      <a:pt x="4668" y="6298"/>
                      <a:pt x="4894" y="6037"/>
                    </a:cubicBezTo>
                    <a:cubicBezTo>
                      <a:pt x="5120" y="5775"/>
                      <a:pt x="5299" y="5477"/>
                      <a:pt x="5453" y="5155"/>
                    </a:cubicBezTo>
                    <a:cubicBezTo>
                      <a:pt x="5751" y="4536"/>
                      <a:pt x="5918" y="3834"/>
                      <a:pt x="5894" y="3108"/>
                    </a:cubicBezTo>
                    <a:lnTo>
                      <a:pt x="5894" y="3096"/>
                    </a:lnTo>
                    <a:lnTo>
                      <a:pt x="5894" y="3096"/>
                    </a:lnTo>
                    <a:cubicBezTo>
                      <a:pt x="5894" y="3072"/>
                      <a:pt x="5918" y="3048"/>
                      <a:pt x="5941" y="3036"/>
                    </a:cubicBezTo>
                    <a:lnTo>
                      <a:pt x="5941" y="3036"/>
                    </a:lnTo>
                    <a:lnTo>
                      <a:pt x="5953" y="3036"/>
                    </a:lnTo>
                    <a:cubicBezTo>
                      <a:pt x="5977" y="3024"/>
                      <a:pt x="6013" y="3048"/>
                      <a:pt x="6013" y="3072"/>
                    </a:cubicBezTo>
                    <a:cubicBezTo>
                      <a:pt x="6025" y="3072"/>
                      <a:pt x="6025" y="3072"/>
                      <a:pt x="6025" y="3072"/>
                    </a:cubicBezTo>
                    <a:cubicBezTo>
                      <a:pt x="6037" y="3120"/>
                      <a:pt x="6049" y="3167"/>
                      <a:pt x="6061" y="3203"/>
                    </a:cubicBezTo>
                    <a:cubicBezTo>
                      <a:pt x="6072" y="3250"/>
                      <a:pt x="6096" y="3298"/>
                      <a:pt x="6096" y="3346"/>
                    </a:cubicBezTo>
                    <a:cubicBezTo>
                      <a:pt x="6108" y="3381"/>
                      <a:pt x="6120" y="3429"/>
                      <a:pt x="6132" y="3465"/>
                    </a:cubicBezTo>
                    <a:cubicBezTo>
                      <a:pt x="6144" y="3524"/>
                      <a:pt x="6156" y="3584"/>
                      <a:pt x="6156" y="3643"/>
                    </a:cubicBezTo>
                    <a:cubicBezTo>
                      <a:pt x="6168" y="3679"/>
                      <a:pt x="6168" y="3715"/>
                      <a:pt x="6180" y="3751"/>
                    </a:cubicBezTo>
                    <a:cubicBezTo>
                      <a:pt x="6180" y="3798"/>
                      <a:pt x="6192" y="3846"/>
                      <a:pt x="6192" y="3893"/>
                    </a:cubicBezTo>
                    <a:cubicBezTo>
                      <a:pt x="6192" y="3917"/>
                      <a:pt x="6192" y="3941"/>
                      <a:pt x="6192" y="3953"/>
                    </a:cubicBezTo>
                    <a:cubicBezTo>
                      <a:pt x="6192" y="3989"/>
                      <a:pt x="6203" y="4012"/>
                      <a:pt x="6203" y="4048"/>
                    </a:cubicBezTo>
                    <a:cubicBezTo>
                      <a:pt x="6203" y="4072"/>
                      <a:pt x="6203" y="4096"/>
                      <a:pt x="6203" y="4120"/>
                    </a:cubicBezTo>
                    <a:cubicBezTo>
                      <a:pt x="6203" y="4120"/>
                      <a:pt x="6203" y="4120"/>
                      <a:pt x="6203" y="4120"/>
                    </a:cubicBezTo>
                    <a:cubicBezTo>
                      <a:pt x="6203" y="4298"/>
                      <a:pt x="6192" y="4465"/>
                      <a:pt x="6180" y="46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879" name="Google Shape;6879;p20"/>
              <p:cNvGrpSpPr/>
              <p:nvPr/>
            </p:nvGrpSpPr>
            <p:grpSpPr>
              <a:xfrm>
                <a:off x="5860750" y="4385734"/>
                <a:ext cx="455675" cy="402363"/>
                <a:chOff x="6055500" y="2790175"/>
                <a:chExt cx="455675" cy="402363"/>
              </a:xfrm>
            </p:grpSpPr>
            <p:sp>
              <p:nvSpPr>
                <p:cNvPr id="6880" name="Google Shape;6880;p20"/>
                <p:cNvSpPr/>
                <p:nvPr/>
              </p:nvSpPr>
              <p:spPr>
                <a:xfrm>
                  <a:off x="6249525" y="2983088"/>
                  <a:ext cx="261650" cy="1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6" h="5168" extrusionOk="0">
                      <a:moveTo>
                        <a:pt x="941" y="5084"/>
                      </a:moveTo>
                      <a:lnTo>
                        <a:pt x="2917" y="5013"/>
                      </a:lnTo>
                      <a:cubicBezTo>
                        <a:pt x="2941" y="5025"/>
                        <a:pt x="2953" y="5049"/>
                        <a:pt x="2989" y="5049"/>
                      </a:cubicBezTo>
                      <a:lnTo>
                        <a:pt x="9430" y="4870"/>
                      </a:lnTo>
                      <a:cubicBezTo>
                        <a:pt x="9954" y="4942"/>
                        <a:pt x="10454" y="4418"/>
                        <a:pt x="10454" y="3882"/>
                      </a:cubicBezTo>
                      <a:cubicBezTo>
                        <a:pt x="10466" y="3346"/>
                        <a:pt x="10097" y="2858"/>
                        <a:pt x="9632" y="2596"/>
                      </a:cubicBezTo>
                      <a:cubicBezTo>
                        <a:pt x="9287" y="2394"/>
                        <a:pt x="8882" y="2298"/>
                        <a:pt x="8585" y="2036"/>
                      </a:cubicBezTo>
                      <a:cubicBezTo>
                        <a:pt x="8216" y="1727"/>
                        <a:pt x="8061" y="1227"/>
                        <a:pt x="7751" y="858"/>
                      </a:cubicBezTo>
                      <a:cubicBezTo>
                        <a:pt x="7263" y="239"/>
                        <a:pt x="6334" y="1"/>
                        <a:pt x="5608" y="298"/>
                      </a:cubicBezTo>
                      <a:cubicBezTo>
                        <a:pt x="5275" y="429"/>
                        <a:pt x="4977" y="560"/>
                        <a:pt x="4763" y="846"/>
                      </a:cubicBezTo>
                      <a:cubicBezTo>
                        <a:pt x="4560" y="1132"/>
                        <a:pt x="4370" y="1453"/>
                        <a:pt x="4048" y="1608"/>
                      </a:cubicBezTo>
                      <a:cubicBezTo>
                        <a:pt x="3596" y="1846"/>
                        <a:pt x="3025" y="1644"/>
                        <a:pt x="2548" y="1822"/>
                      </a:cubicBezTo>
                      <a:cubicBezTo>
                        <a:pt x="1929" y="2060"/>
                        <a:pt x="1715" y="2810"/>
                        <a:pt x="1262" y="3299"/>
                      </a:cubicBezTo>
                      <a:cubicBezTo>
                        <a:pt x="989" y="3584"/>
                        <a:pt x="631" y="3787"/>
                        <a:pt x="381" y="4084"/>
                      </a:cubicBezTo>
                      <a:cubicBezTo>
                        <a:pt x="119" y="4394"/>
                        <a:pt x="0" y="4870"/>
                        <a:pt x="250" y="5168"/>
                      </a:cubicBezTo>
                      <a:cubicBezTo>
                        <a:pt x="262" y="5168"/>
                        <a:pt x="227" y="5168"/>
                        <a:pt x="238" y="516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1" name="Google Shape;6881;p20"/>
                <p:cNvSpPr/>
                <p:nvPr/>
              </p:nvSpPr>
              <p:spPr>
                <a:xfrm>
                  <a:off x="6055500" y="2790175"/>
                  <a:ext cx="421800" cy="20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2" h="8378" extrusionOk="0">
                      <a:moveTo>
                        <a:pt x="7219" y="0"/>
                      </a:moveTo>
                      <a:cubicBezTo>
                        <a:pt x="6140" y="0"/>
                        <a:pt x="5064" y="527"/>
                        <a:pt x="4370" y="1365"/>
                      </a:cubicBezTo>
                      <a:cubicBezTo>
                        <a:pt x="4013" y="1805"/>
                        <a:pt x="3727" y="2329"/>
                        <a:pt x="3251" y="2651"/>
                      </a:cubicBezTo>
                      <a:cubicBezTo>
                        <a:pt x="2763" y="2972"/>
                        <a:pt x="2096" y="3032"/>
                        <a:pt x="1715" y="3484"/>
                      </a:cubicBezTo>
                      <a:cubicBezTo>
                        <a:pt x="1382" y="3889"/>
                        <a:pt x="1382" y="4461"/>
                        <a:pt x="1203" y="4949"/>
                      </a:cubicBezTo>
                      <a:cubicBezTo>
                        <a:pt x="1049" y="5365"/>
                        <a:pt x="763" y="5711"/>
                        <a:pt x="513" y="6068"/>
                      </a:cubicBezTo>
                      <a:cubicBezTo>
                        <a:pt x="263" y="6437"/>
                        <a:pt x="36" y="6830"/>
                        <a:pt x="13" y="7270"/>
                      </a:cubicBezTo>
                      <a:cubicBezTo>
                        <a:pt x="1" y="7711"/>
                        <a:pt x="251" y="8187"/>
                        <a:pt x="679" y="8294"/>
                      </a:cubicBezTo>
                      <a:lnTo>
                        <a:pt x="15919" y="8378"/>
                      </a:lnTo>
                      <a:cubicBezTo>
                        <a:pt x="15955" y="8378"/>
                        <a:pt x="16027" y="8342"/>
                        <a:pt x="16050" y="8342"/>
                      </a:cubicBezTo>
                      <a:cubicBezTo>
                        <a:pt x="16443" y="8223"/>
                        <a:pt x="16741" y="7890"/>
                        <a:pt x="16812" y="7497"/>
                      </a:cubicBezTo>
                      <a:cubicBezTo>
                        <a:pt x="16872" y="7104"/>
                        <a:pt x="16800" y="6592"/>
                        <a:pt x="16479" y="6366"/>
                      </a:cubicBezTo>
                      <a:cubicBezTo>
                        <a:pt x="16717" y="5818"/>
                        <a:pt x="16670" y="5151"/>
                        <a:pt x="16372" y="4639"/>
                      </a:cubicBezTo>
                      <a:cubicBezTo>
                        <a:pt x="16074" y="4115"/>
                        <a:pt x="15527" y="3758"/>
                        <a:pt x="14931" y="3675"/>
                      </a:cubicBezTo>
                      <a:cubicBezTo>
                        <a:pt x="14657" y="3651"/>
                        <a:pt x="14384" y="3675"/>
                        <a:pt x="14122" y="3615"/>
                      </a:cubicBezTo>
                      <a:cubicBezTo>
                        <a:pt x="13848" y="3556"/>
                        <a:pt x="13598" y="3377"/>
                        <a:pt x="13538" y="3115"/>
                      </a:cubicBezTo>
                      <a:cubicBezTo>
                        <a:pt x="13276" y="2079"/>
                        <a:pt x="12407" y="1234"/>
                        <a:pt x="11359" y="1008"/>
                      </a:cubicBezTo>
                      <a:cubicBezTo>
                        <a:pt x="10907" y="901"/>
                        <a:pt x="10443" y="913"/>
                        <a:pt x="9990" y="817"/>
                      </a:cubicBezTo>
                      <a:cubicBezTo>
                        <a:pt x="9288" y="674"/>
                        <a:pt x="8669" y="270"/>
                        <a:pt x="7978" y="91"/>
                      </a:cubicBezTo>
                      <a:cubicBezTo>
                        <a:pt x="7728" y="30"/>
                        <a:pt x="7473" y="0"/>
                        <a:pt x="721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2" name="Google Shape;6882;p20"/>
                <p:cNvSpPr/>
                <p:nvPr/>
              </p:nvSpPr>
              <p:spPr>
                <a:xfrm>
                  <a:off x="6093075" y="3112288"/>
                  <a:ext cx="324125" cy="8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65" h="3210" extrusionOk="0">
                      <a:moveTo>
                        <a:pt x="4492" y="0"/>
                      </a:moveTo>
                      <a:cubicBezTo>
                        <a:pt x="4167" y="0"/>
                        <a:pt x="3852" y="77"/>
                        <a:pt x="3573" y="257"/>
                      </a:cubicBezTo>
                      <a:cubicBezTo>
                        <a:pt x="3037" y="591"/>
                        <a:pt x="2739" y="1257"/>
                        <a:pt x="2180" y="1567"/>
                      </a:cubicBezTo>
                      <a:cubicBezTo>
                        <a:pt x="1775" y="1781"/>
                        <a:pt x="1299" y="1793"/>
                        <a:pt x="870" y="1936"/>
                      </a:cubicBezTo>
                      <a:cubicBezTo>
                        <a:pt x="430" y="2091"/>
                        <a:pt x="1" y="2472"/>
                        <a:pt x="84" y="2924"/>
                      </a:cubicBezTo>
                      <a:lnTo>
                        <a:pt x="12812" y="3210"/>
                      </a:lnTo>
                      <a:cubicBezTo>
                        <a:pt x="12824" y="3210"/>
                        <a:pt x="12872" y="3103"/>
                        <a:pt x="12895" y="3103"/>
                      </a:cubicBezTo>
                      <a:cubicBezTo>
                        <a:pt x="12964" y="2494"/>
                        <a:pt x="12402" y="1886"/>
                        <a:pt x="11785" y="1886"/>
                      </a:cubicBezTo>
                      <a:cubicBezTo>
                        <a:pt x="11763" y="1886"/>
                        <a:pt x="11740" y="1887"/>
                        <a:pt x="11717" y="1888"/>
                      </a:cubicBezTo>
                      <a:cubicBezTo>
                        <a:pt x="11380" y="1908"/>
                        <a:pt x="11043" y="2090"/>
                        <a:pt x="10712" y="2090"/>
                      </a:cubicBezTo>
                      <a:cubicBezTo>
                        <a:pt x="10634" y="2090"/>
                        <a:pt x="10556" y="2080"/>
                        <a:pt x="10478" y="2055"/>
                      </a:cubicBezTo>
                      <a:cubicBezTo>
                        <a:pt x="9966" y="1912"/>
                        <a:pt x="9764" y="1210"/>
                        <a:pt x="9252" y="1091"/>
                      </a:cubicBezTo>
                      <a:cubicBezTo>
                        <a:pt x="9193" y="1076"/>
                        <a:pt x="9135" y="1070"/>
                        <a:pt x="9077" y="1070"/>
                      </a:cubicBezTo>
                      <a:cubicBezTo>
                        <a:pt x="8712" y="1070"/>
                        <a:pt x="8358" y="1325"/>
                        <a:pt x="7978" y="1376"/>
                      </a:cubicBezTo>
                      <a:cubicBezTo>
                        <a:pt x="7917" y="1386"/>
                        <a:pt x="7857" y="1390"/>
                        <a:pt x="7798" y="1390"/>
                      </a:cubicBezTo>
                      <a:cubicBezTo>
                        <a:pt x="7195" y="1390"/>
                        <a:pt x="6666" y="924"/>
                        <a:pt x="6156" y="567"/>
                      </a:cubicBezTo>
                      <a:cubicBezTo>
                        <a:pt x="5670" y="240"/>
                        <a:pt x="5066" y="0"/>
                        <a:pt x="449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883" name="Google Shape;6883;p20"/>
            <p:cNvGrpSpPr/>
            <p:nvPr/>
          </p:nvGrpSpPr>
          <p:grpSpPr>
            <a:xfrm>
              <a:off x="-19170" y="3917995"/>
              <a:ext cx="9381807" cy="1316056"/>
              <a:chOff x="-19170" y="3917995"/>
              <a:chExt cx="9381807" cy="1316056"/>
            </a:xfrm>
          </p:grpSpPr>
          <p:sp>
            <p:nvSpPr>
              <p:cNvPr id="6884" name="Google Shape;6884;p20"/>
              <p:cNvSpPr/>
              <p:nvPr/>
            </p:nvSpPr>
            <p:spPr>
              <a:xfrm flipH="1">
                <a:off x="-19170" y="4816299"/>
                <a:ext cx="9175433" cy="417752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16968" extrusionOk="0">
                    <a:moveTo>
                      <a:pt x="0" y="1"/>
                    </a:moveTo>
                    <a:lnTo>
                      <a:pt x="0" y="16967"/>
                    </a:lnTo>
                    <a:lnTo>
                      <a:pt x="285750" y="16967"/>
                    </a:lnTo>
                    <a:lnTo>
                      <a:pt x="2857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4"/>
                  </a:solidFill>
                </a:endParaRPr>
              </a:p>
            </p:txBody>
          </p:sp>
          <p:sp>
            <p:nvSpPr>
              <p:cNvPr id="6885" name="Google Shape;6885;p20"/>
              <p:cNvSpPr/>
              <p:nvPr/>
            </p:nvSpPr>
            <p:spPr>
              <a:xfrm flipH="1">
                <a:off x="2452" y="4823255"/>
                <a:ext cx="9143286" cy="115225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4609" extrusionOk="0">
                    <a:moveTo>
                      <a:pt x="0" y="1"/>
                    </a:moveTo>
                    <a:lnTo>
                      <a:pt x="0" y="4608"/>
                    </a:lnTo>
                    <a:lnTo>
                      <a:pt x="285750" y="4608"/>
                    </a:lnTo>
                    <a:lnTo>
                      <a:pt x="28575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6" name="Google Shape;6886;p20"/>
              <p:cNvSpPr/>
              <p:nvPr/>
            </p:nvSpPr>
            <p:spPr>
              <a:xfrm flipH="1">
                <a:off x="2284" y="4858980"/>
                <a:ext cx="9143286" cy="68175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2727" extrusionOk="0">
                    <a:moveTo>
                      <a:pt x="0" y="0"/>
                    </a:moveTo>
                    <a:lnTo>
                      <a:pt x="0" y="2727"/>
                    </a:lnTo>
                    <a:lnTo>
                      <a:pt x="285750" y="2727"/>
                    </a:lnTo>
                    <a:lnTo>
                      <a:pt x="28575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887" name="Google Shape;6887;p20"/>
              <p:cNvGrpSpPr/>
              <p:nvPr/>
            </p:nvGrpSpPr>
            <p:grpSpPr>
              <a:xfrm flipH="1">
                <a:off x="7207591" y="3917995"/>
                <a:ext cx="2155046" cy="1002607"/>
                <a:chOff x="6106588" y="3371225"/>
                <a:chExt cx="3135525" cy="1458550"/>
              </a:xfrm>
            </p:grpSpPr>
            <p:sp>
              <p:nvSpPr>
                <p:cNvPr id="6888" name="Google Shape;6888;p20"/>
                <p:cNvSpPr/>
                <p:nvPr/>
              </p:nvSpPr>
              <p:spPr>
                <a:xfrm>
                  <a:off x="6336388" y="4124900"/>
                  <a:ext cx="908450" cy="60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38" h="24313" extrusionOk="0">
                      <a:moveTo>
                        <a:pt x="0" y="0"/>
                      </a:moveTo>
                      <a:lnTo>
                        <a:pt x="0" y="24313"/>
                      </a:lnTo>
                      <a:lnTo>
                        <a:pt x="36338" y="24313"/>
                      </a:lnTo>
                      <a:lnTo>
                        <a:pt x="36338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9" name="Google Shape;6889;p20"/>
                <p:cNvSpPr/>
                <p:nvPr/>
              </p:nvSpPr>
              <p:spPr>
                <a:xfrm>
                  <a:off x="6336388" y="4651150"/>
                  <a:ext cx="908450" cy="8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38" h="3263" extrusionOk="0">
                      <a:moveTo>
                        <a:pt x="0" y="0"/>
                      </a:moveTo>
                      <a:lnTo>
                        <a:pt x="0" y="3263"/>
                      </a:lnTo>
                      <a:lnTo>
                        <a:pt x="36338" y="3263"/>
                      </a:lnTo>
                      <a:lnTo>
                        <a:pt x="36338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0" name="Google Shape;6890;p20"/>
                <p:cNvSpPr/>
                <p:nvPr/>
              </p:nvSpPr>
              <p:spPr>
                <a:xfrm>
                  <a:off x="6401563" y="4243650"/>
                  <a:ext cx="777500" cy="48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00" h="19349" extrusionOk="0">
                      <a:moveTo>
                        <a:pt x="1" y="1"/>
                      </a:moveTo>
                      <a:lnTo>
                        <a:pt x="1" y="19348"/>
                      </a:lnTo>
                      <a:lnTo>
                        <a:pt x="31100" y="19348"/>
                      </a:lnTo>
                      <a:lnTo>
                        <a:pt x="3110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1" name="Google Shape;6891;p20"/>
                <p:cNvSpPr/>
                <p:nvPr/>
              </p:nvSpPr>
              <p:spPr>
                <a:xfrm>
                  <a:off x="6425963" y="4261525"/>
                  <a:ext cx="725725" cy="4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29" h="18598" extrusionOk="0">
                      <a:moveTo>
                        <a:pt x="1" y="0"/>
                      </a:moveTo>
                      <a:lnTo>
                        <a:pt x="1" y="18598"/>
                      </a:lnTo>
                      <a:lnTo>
                        <a:pt x="29028" y="18598"/>
                      </a:lnTo>
                      <a:lnTo>
                        <a:pt x="2902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2" name="Google Shape;6892;p20"/>
                <p:cNvSpPr/>
                <p:nvPr/>
              </p:nvSpPr>
              <p:spPr>
                <a:xfrm>
                  <a:off x="6437588" y="3641800"/>
                  <a:ext cx="706350" cy="3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4" h="13253" extrusionOk="0">
                      <a:moveTo>
                        <a:pt x="0" y="0"/>
                      </a:moveTo>
                      <a:lnTo>
                        <a:pt x="0" y="13252"/>
                      </a:lnTo>
                      <a:lnTo>
                        <a:pt x="28254" y="13252"/>
                      </a:lnTo>
                      <a:lnTo>
                        <a:pt x="2825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3" name="Google Shape;6893;p20"/>
                <p:cNvSpPr/>
                <p:nvPr/>
              </p:nvSpPr>
              <p:spPr>
                <a:xfrm>
                  <a:off x="6450688" y="3763825"/>
                  <a:ext cx="676300" cy="15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52" h="6288" extrusionOk="0">
                      <a:moveTo>
                        <a:pt x="0" y="1"/>
                      </a:moveTo>
                      <a:lnTo>
                        <a:pt x="0" y="6287"/>
                      </a:lnTo>
                      <a:lnTo>
                        <a:pt x="27051" y="6287"/>
                      </a:lnTo>
                      <a:lnTo>
                        <a:pt x="2705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4" name="Google Shape;6894;p20"/>
                <p:cNvSpPr/>
                <p:nvPr/>
              </p:nvSpPr>
              <p:spPr>
                <a:xfrm>
                  <a:off x="6464663" y="3773950"/>
                  <a:ext cx="10450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5" name="Google Shape;6895;p20"/>
                <p:cNvSpPr/>
                <p:nvPr/>
              </p:nvSpPr>
              <p:spPr>
                <a:xfrm>
                  <a:off x="6492638" y="3773950"/>
                  <a:ext cx="10150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6" y="5466"/>
                      </a:lnTo>
                      <a:lnTo>
                        <a:pt x="40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6" name="Google Shape;6896;p20"/>
                <p:cNvSpPr/>
                <p:nvPr/>
              </p:nvSpPr>
              <p:spPr>
                <a:xfrm>
                  <a:off x="6520638" y="3773950"/>
                  <a:ext cx="10125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7" name="Google Shape;6897;p20"/>
                <p:cNvSpPr/>
                <p:nvPr/>
              </p:nvSpPr>
              <p:spPr>
                <a:xfrm>
                  <a:off x="6548313" y="3773950"/>
                  <a:ext cx="10450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8" name="Google Shape;6898;p20"/>
                <p:cNvSpPr/>
                <p:nvPr/>
              </p:nvSpPr>
              <p:spPr>
                <a:xfrm>
                  <a:off x="6576288" y="3773950"/>
                  <a:ext cx="10450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9" name="Google Shape;6899;p20"/>
                <p:cNvSpPr/>
                <p:nvPr/>
              </p:nvSpPr>
              <p:spPr>
                <a:xfrm>
                  <a:off x="6604263" y="3773950"/>
                  <a:ext cx="10150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6" y="5466"/>
                      </a:lnTo>
                      <a:lnTo>
                        <a:pt x="40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0" name="Google Shape;6900;p20"/>
                <p:cNvSpPr/>
                <p:nvPr/>
              </p:nvSpPr>
              <p:spPr>
                <a:xfrm>
                  <a:off x="6632238" y="3773950"/>
                  <a:ext cx="10150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6" y="5466"/>
                      </a:lnTo>
                      <a:lnTo>
                        <a:pt x="40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1" name="Google Shape;6901;p20"/>
                <p:cNvSpPr/>
                <p:nvPr/>
              </p:nvSpPr>
              <p:spPr>
                <a:xfrm>
                  <a:off x="6659938" y="3773950"/>
                  <a:ext cx="10425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2" name="Google Shape;6902;p20"/>
                <p:cNvSpPr/>
                <p:nvPr/>
              </p:nvSpPr>
              <p:spPr>
                <a:xfrm>
                  <a:off x="6687913" y="3773950"/>
                  <a:ext cx="10450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3" name="Google Shape;6903;p20"/>
                <p:cNvSpPr/>
                <p:nvPr/>
              </p:nvSpPr>
              <p:spPr>
                <a:xfrm>
                  <a:off x="6715888" y="3773950"/>
                  <a:ext cx="10150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4" name="Google Shape;6904;p20"/>
                <p:cNvSpPr/>
                <p:nvPr/>
              </p:nvSpPr>
              <p:spPr>
                <a:xfrm>
                  <a:off x="6743863" y="3773950"/>
                  <a:ext cx="10150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6" y="5466"/>
                      </a:lnTo>
                      <a:lnTo>
                        <a:pt x="40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5" name="Google Shape;6905;p20"/>
                <p:cNvSpPr/>
                <p:nvPr/>
              </p:nvSpPr>
              <p:spPr>
                <a:xfrm>
                  <a:off x="6771563" y="3773950"/>
                  <a:ext cx="10425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6" name="Google Shape;6906;p20"/>
                <p:cNvSpPr/>
                <p:nvPr/>
              </p:nvSpPr>
              <p:spPr>
                <a:xfrm>
                  <a:off x="6799538" y="3773950"/>
                  <a:ext cx="10425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7" name="Google Shape;6907;p20"/>
                <p:cNvSpPr/>
                <p:nvPr/>
              </p:nvSpPr>
              <p:spPr>
                <a:xfrm>
                  <a:off x="6827513" y="3773950"/>
                  <a:ext cx="10150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8" name="Google Shape;6908;p20"/>
                <p:cNvSpPr/>
                <p:nvPr/>
              </p:nvSpPr>
              <p:spPr>
                <a:xfrm>
                  <a:off x="6855488" y="3773950"/>
                  <a:ext cx="10150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9" name="Google Shape;6909;p20"/>
                <p:cNvSpPr/>
                <p:nvPr/>
              </p:nvSpPr>
              <p:spPr>
                <a:xfrm>
                  <a:off x="6883163" y="3773950"/>
                  <a:ext cx="10450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8" y="5466"/>
                      </a:lnTo>
                      <a:lnTo>
                        <a:pt x="41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0" name="Google Shape;6910;p20"/>
                <p:cNvSpPr/>
                <p:nvPr/>
              </p:nvSpPr>
              <p:spPr>
                <a:xfrm>
                  <a:off x="6911163" y="3773950"/>
                  <a:ext cx="10425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1" name="Google Shape;6911;p20"/>
                <p:cNvSpPr/>
                <p:nvPr/>
              </p:nvSpPr>
              <p:spPr>
                <a:xfrm>
                  <a:off x="6939138" y="3773950"/>
                  <a:ext cx="10150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2" name="Google Shape;6912;p20"/>
                <p:cNvSpPr/>
                <p:nvPr/>
              </p:nvSpPr>
              <p:spPr>
                <a:xfrm>
                  <a:off x="6967113" y="3773950"/>
                  <a:ext cx="10150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3" name="Google Shape;6913;p20"/>
                <p:cNvSpPr/>
                <p:nvPr/>
              </p:nvSpPr>
              <p:spPr>
                <a:xfrm>
                  <a:off x="6994788" y="3773950"/>
                  <a:ext cx="10450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4" name="Google Shape;6914;p20"/>
                <p:cNvSpPr/>
                <p:nvPr/>
              </p:nvSpPr>
              <p:spPr>
                <a:xfrm>
                  <a:off x="7022763" y="3773950"/>
                  <a:ext cx="10450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8" y="5466"/>
                      </a:lnTo>
                      <a:lnTo>
                        <a:pt x="41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5" name="Google Shape;6915;p20"/>
                <p:cNvSpPr/>
                <p:nvPr/>
              </p:nvSpPr>
              <p:spPr>
                <a:xfrm>
                  <a:off x="7050763" y="3773950"/>
                  <a:ext cx="10125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6" name="Google Shape;6916;p20"/>
                <p:cNvSpPr/>
                <p:nvPr/>
              </p:nvSpPr>
              <p:spPr>
                <a:xfrm>
                  <a:off x="7078738" y="3773950"/>
                  <a:ext cx="10150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7" name="Google Shape;6917;p20"/>
                <p:cNvSpPr/>
                <p:nvPr/>
              </p:nvSpPr>
              <p:spPr>
                <a:xfrm>
                  <a:off x="7106413" y="3773950"/>
                  <a:ext cx="10450" cy="1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8" name="Google Shape;6918;p20"/>
                <p:cNvSpPr/>
                <p:nvPr/>
              </p:nvSpPr>
              <p:spPr>
                <a:xfrm>
                  <a:off x="6437588" y="3682875"/>
                  <a:ext cx="706350" cy="7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4" h="2906" extrusionOk="0">
                      <a:moveTo>
                        <a:pt x="0" y="0"/>
                      </a:moveTo>
                      <a:lnTo>
                        <a:pt x="0" y="2906"/>
                      </a:lnTo>
                      <a:lnTo>
                        <a:pt x="28254" y="2906"/>
                      </a:lnTo>
                      <a:lnTo>
                        <a:pt x="2825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9" name="Google Shape;6919;p20"/>
                <p:cNvSpPr/>
                <p:nvPr/>
              </p:nvSpPr>
              <p:spPr>
                <a:xfrm>
                  <a:off x="6437588" y="3682875"/>
                  <a:ext cx="706350" cy="2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4" h="1144" extrusionOk="0">
                      <a:moveTo>
                        <a:pt x="0" y="0"/>
                      </a:moveTo>
                      <a:lnTo>
                        <a:pt x="0" y="1143"/>
                      </a:lnTo>
                      <a:lnTo>
                        <a:pt x="28254" y="1143"/>
                      </a:lnTo>
                      <a:lnTo>
                        <a:pt x="28254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0" name="Google Shape;6920;p20"/>
                <p:cNvSpPr/>
                <p:nvPr/>
              </p:nvSpPr>
              <p:spPr>
                <a:xfrm>
                  <a:off x="6459013" y="3700425"/>
                  <a:ext cx="18175" cy="3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1" name="Google Shape;6921;p20"/>
                <p:cNvSpPr/>
                <p:nvPr/>
              </p:nvSpPr>
              <p:spPr>
                <a:xfrm>
                  <a:off x="6487288" y="3700425"/>
                  <a:ext cx="18175" cy="3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1" y="1"/>
                      </a:moveTo>
                      <a:lnTo>
                        <a:pt x="1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2" name="Google Shape;6922;p20"/>
                <p:cNvSpPr/>
                <p:nvPr/>
              </p:nvSpPr>
              <p:spPr>
                <a:xfrm>
                  <a:off x="6515563" y="3700425"/>
                  <a:ext cx="18175" cy="3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1" y="1"/>
                      </a:moveTo>
                      <a:lnTo>
                        <a:pt x="1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3" name="Google Shape;6923;p20"/>
                <p:cNvSpPr/>
                <p:nvPr/>
              </p:nvSpPr>
              <p:spPr>
                <a:xfrm>
                  <a:off x="6754888" y="3700425"/>
                  <a:ext cx="18175" cy="3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4" name="Google Shape;6924;p20"/>
                <p:cNvSpPr/>
                <p:nvPr/>
              </p:nvSpPr>
              <p:spPr>
                <a:xfrm>
                  <a:off x="6783163" y="3700425"/>
                  <a:ext cx="18175" cy="3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5" name="Google Shape;6925;p20"/>
                <p:cNvSpPr/>
                <p:nvPr/>
              </p:nvSpPr>
              <p:spPr>
                <a:xfrm>
                  <a:off x="6811138" y="3700425"/>
                  <a:ext cx="18175" cy="3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1" y="1"/>
                      </a:moveTo>
                      <a:lnTo>
                        <a:pt x="1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6" name="Google Shape;6926;p20"/>
                <p:cNvSpPr/>
                <p:nvPr/>
              </p:nvSpPr>
              <p:spPr>
                <a:xfrm>
                  <a:off x="7050763" y="3700425"/>
                  <a:ext cx="18175" cy="3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6" y="1525"/>
                      </a:lnTo>
                      <a:lnTo>
                        <a:pt x="72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7" name="Google Shape;6927;p20"/>
                <p:cNvSpPr/>
                <p:nvPr/>
              </p:nvSpPr>
              <p:spPr>
                <a:xfrm>
                  <a:off x="7078738" y="3700425"/>
                  <a:ext cx="18175" cy="3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8" name="Google Shape;6928;p20"/>
                <p:cNvSpPr/>
                <p:nvPr/>
              </p:nvSpPr>
              <p:spPr>
                <a:xfrm>
                  <a:off x="7107013" y="3700425"/>
                  <a:ext cx="18175" cy="3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9" name="Google Shape;6929;p20"/>
                <p:cNvSpPr/>
                <p:nvPr/>
              </p:nvSpPr>
              <p:spPr>
                <a:xfrm>
                  <a:off x="6344713" y="3483150"/>
                  <a:ext cx="892100" cy="2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684" h="8145" extrusionOk="0">
                      <a:moveTo>
                        <a:pt x="4203" y="0"/>
                      </a:moveTo>
                      <a:lnTo>
                        <a:pt x="0" y="8144"/>
                      </a:lnTo>
                      <a:lnTo>
                        <a:pt x="35684" y="8144"/>
                      </a:lnTo>
                      <a:lnTo>
                        <a:pt x="3148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0" name="Google Shape;6930;p20"/>
                <p:cNvSpPr/>
                <p:nvPr/>
              </p:nvSpPr>
              <p:spPr>
                <a:xfrm>
                  <a:off x="6397088" y="3477200"/>
                  <a:ext cx="101250" cy="209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0" h="8383" extrusionOk="0">
                      <a:moveTo>
                        <a:pt x="3811" y="0"/>
                      </a:moveTo>
                      <a:lnTo>
                        <a:pt x="1" y="8382"/>
                      </a:lnTo>
                      <a:lnTo>
                        <a:pt x="322" y="8382"/>
                      </a:lnTo>
                      <a:lnTo>
                        <a:pt x="4049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1" name="Google Shape;6931;p20"/>
                <p:cNvSpPr/>
                <p:nvPr/>
              </p:nvSpPr>
              <p:spPr>
                <a:xfrm>
                  <a:off x="6456938" y="3477200"/>
                  <a:ext cx="86925" cy="209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7" h="8383" extrusionOk="0">
                      <a:moveTo>
                        <a:pt x="3227" y="0"/>
                      </a:moveTo>
                      <a:lnTo>
                        <a:pt x="0" y="8382"/>
                      </a:lnTo>
                      <a:lnTo>
                        <a:pt x="322" y="8382"/>
                      </a:lnTo>
                      <a:lnTo>
                        <a:pt x="3477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2" name="Google Shape;6932;p20"/>
                <p:cNvSpPr/>
                <p:nvPr/>
              </p:nvSpPr>
              <p:spPr>
                <a:xfrm>
                  <a:off x="6516763" y="3477200"/>
                  <a:ext cx="72350" cy="209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4" h="8383" extrusionOk="0">
                      <a:moveTo>
                        <a:pt x="2655" y="0"/>
                      </a:moveTo>
                      <a:lnTo>
                        <a:pt x="0" y="8382"/>
                      </a:lnTo>
                      <a:lnTo>
                        <a:pt x="322" y="8382"/>
                      </a:lnTo>
                      <a:lnTo>
                        <a:pt x="2894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3" name="Google Shape;6933;p20"/>
                <p:cNvSpPr/>
                <p:nvPr/>
              </p:nvSpPr>
              <p:spPr>
                <a:xfrm>
                  <a:off x="6576888" y="3477200"/>
                  <a:ext cx="57775" cy="209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1" h="8383" extrusionOk="0">
                      <a:moveTo>
                        <a:pt x="2072" y="0"/>
                      </a:moveTo>
                      <a:lnTo>
                        <a:pt x="0" y="8382"/>
                      </a:lnTo>
                      <a:lnTo>
                        <a:pt x="322" y="8382"/>
                      </a:lnTo>
                      <a:lnTo>
                        <a:pt x="2310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4" name="Google Shape;6934;p20"/>
                <p:cNvSpPr/>
                <p:nvPr/>
              </p:nvSpPr>
              <p:spPr>
                <a:xfrm>
                  <a:off x="6636713" y="3477200"/>
                  <a:ext cx="43475" cy="209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9" h="8383" extrusionOk="0">
                      <a:moveTo>
                        <a:pt x="1489" y="0"/>
                      </a:moveTo>
                      <a:lnTo>
                        <a:pt x="1" y="8382"/>
                      </a:lnTo>
                      <a:lnTo>
                        <a:pt x="322" y="8382"/>
                      </a:lnTo>
                      <a:lnTo>
                        <a:pt x="1739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5" name="Google Shape;6935;p20"/>
                <p:cNvSpPr/>
                <p:nvPr/>
              </p:nvSpPr>
              <p:spPr>
                <a:xfrm>
                  <a:off x="6696838" y="3477200"/>
                  <a:ext cx="28600" cy="209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4" h="8383" extrusionOk="0">
                      <a:moveTo>
                        <a:pt x="905" y="0"/>
                      </a:moveTo>
                      <a:lnTo>
                        <a:pt x="1" y="8382"/>
                      </a:lnTo>
                      <a:lnTo>
                        <a:pt x="322" y="8382"/>
                      </a:lnTo>
                      <a:lnTo>
                        <a:pt x="1144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6" name="Google Shape;6936;p20"/>
                <p:cNvSpPr/>
                <p:nvPr/>
              </p:nvSpPr>
              <p:spPr>
                <a:xfrm>
                  <a:off x="6756663" y="3477200"/>
                  <a:ext cx="14325" cy="209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" h="8383" extrusionOk="0">
                      <a:moveTo>
                        <a:pt x="334" y="0"/>
                      </a:moveTo>
                      <a:lnTo>
                        <a:pt x="1" y="8382"/>
                      </a:lnTo>
                      <a:lnTo>
                        <a:pt x="322" y="8382"/>
                      </a:lnTo>
                      <a:lnTo>
                        <a:pt x="572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7" name="Google Shape;6937;p20"/>
                <p:cNvSpPr/>
                <p:nvPr/>
              </p:nvSpPr>
              <p:spPr>
                <a:xfrm>
                  <a:off x="6810238" y="3477200"/>
                  <a:ext cx="14325" cy="209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" h="8383" extrusionOk="0">
                      <a:moveTo>
                        <a:pt x="1" y="0"/>
                      </a:moveTo>
                      <a:lnTo>
                        <a:pt x="263" y="8382"/>
                      </a:lnTo>
                      <a:lnTo>
                        <a:pt x="572" y="8382"/>
                      </a:lnTo>
                      <a:lnTo>
                        <a:pt x="251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8" name="Google Shape;6938;p20"/>
                <p:cNvSpPr/>
                <p:nvPr/>
              </p:nvSpPr>
              <p:spPr>
                <a:xfrm>
                  <a:off x="6855788" y="3477200"/>
                  <a:ext cx="28900" cy="209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8383" extrusionOk="0">
                      <a:moveTo>
                        <a:pt x="1" y="0"/>
                      </a:moveTo>
                      <a:lnTo>
                        <a:pt x="834" y="8382"/>
                      </a:lnTo>
                      <a:lnTo>
                        <a:pt x="1155" y="8382"/>
                      </a:lnTo>
                      <a:lnTo>
                        <a:pt x="239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9" name="Google Shape;6939;p20"/>
                <p:cNvSpPr/>
                <p:nvPr/>
              </p:nvSpPr>
              <p:spPr>
                <a:xfrm>
                  <a:off x="6901338" y="3477200"/>
                  <a:ext cx="43175" cy="209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" h="8383" extrusionOk="0">
                      <a:moveTo>
                        <a:pt x="0" y="0"/>
                      </a:moveTo>
                      <a:lnTo>
                        <a:pt x="1405" y="8382"/>
                      </a:lnTo>
                      <a:lnTo>
                        <a:pt x="1727" y="8382"/>
                      </a:lnTo>
                      <a:lnTo>
                        <a:pt x="238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0" name="Google Shape;6940;p20"/>
                <p:cNvSpPr/>
                <p:nvPr/>
              </p:nvSpPr>
              <p:spPr>
                <a:xfrm>
                  <a:off x="6946563" y="3477200"/>
                  <a:ext cx="58075" cy="209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3" h="8383" extrusionOk="0">
                      <a:moveTo>
                        <a:pt x="1" y="0"/>
                      </a:moveTo>
                      <a:lnTo>
                        <a:pt x="2001" y="8382"/>
                      </a:lnTo>
                      <a:lnTo>
                        <a:pt x="2323" y="8382"/>
                      </a:lnTo>
                      <a:lnTo>
                        <a:pt x="251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1" name="Google Shape;6941;p20"/>
                <p:cNvSpPr/>
                <p:nvPr/>
              </p:nvSpPr>
              <p:spPr>
                <a:xfrm>
                  <a:off x="6992113" y="3477200"/>
                  <a:ext cx="72350" cy="209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4" h="8383" extrusionOk="0">
                      <a:moveTo>
                        <a:pt x="1" y="0"/>
                      </a:moveTo>
                      <a:lnTo>
                        <a:pt x="2572" y="8382"/>
                      </a:lnTo>
                      <a:lnTo>
                        <a:pt x="2894" y="8382"/>
                      </a:lnTo>
                      <a:lnTo>
                        <a:pt x="239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2" name="Google Shape;6942;p20"/>
                <p:cNvSpPr/>
                <p:nvPr/>
              </p:nvSpPr>
              <p:spPr>
                <a:xfrm>
                  <a:off x="7037663" y="3477200"/>
                  <a:ext cx="86625" cy="209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5" h="8383" extrusionOk="0">
                      <a:moveTo>
                        <a:pt x="0" y="0"/>
                      </a:moveTo>
                      <a:lnTo>
                        <a:pt x="3155" y="8382"/>
                      </a:lnTo>
                      <a:lnTo>
                        <a:pt x="3465" y="8382"/>
                      </a:lnTo>
                      <a:lnTo>
                        <a:pt x="238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3" name="Google Shape;6943;p20"/>
                <p:cNvSpPr/>
                <p:nvPr/>
              </p:nvSpPr>
              <p:spPr>
                <a:xfrm>
                  <a:off x="7082888" y="3477200"/>
                  <a:ext cx="101525" cy="209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1" h="8383" extrusionOk="0">
                      <a:moveTo>
                        <a:pt x="1" y="0"/>
                      </a:moveTo>
                      <a:lnTo>
                        <a:pt x="3740" y="8382"/>
                      </a:lnTo>
                      <a:lnTo>
                        <a:pt x="4061" y="8382"/>
                      </a:lnTo>
                      <a:lnTo>
                        <a:pt x="251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4" name="Google Shape;6944;p20"/>
                <p:cNvSpPr/>
                <p:nvPr/>
              </p:nvSpPr>
              <p:spPr>
                <a:xfrm>
                  <a:off x="6272388" y="3955825"/>
                  <a:ext cx="1036450" cy="2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8" h="9026" extrusionOk="0">
                      <a:moveTo>
                        <a:pt x="5799" y="0"/>
                      </a:moveTo>
                      <a:lnTo>
                        <a:pt x="0" y="8990"/>
                      </a:lnTo>
                      <a:cubicBezTo>
                        <a:pt x="560" y="8918"/>
                        <a:pt x="1096" y="8752"/>
                        <a:pt x="1465" y="8513"/>
                      </a:cubicBezTo>
                      <a:cubicBezTo>
                        <a:pt x="1572" y="8811"/>
                        <a:pt x="2072" y="9025"/>
                        <a:pt x="2786" y="9025"/>
                      </a:cubicBezTo>
                      <a:cubicBezTo>
                        <a:pt x="3513" y="9025"/>
                        <a:pt x="4239" y="8811"/>
                        <a:pt x="4668" y="8513"/>
                      </a:cubicBezTo>
                      <a:cubicBezTo>
                        <a:pt x="4810" y="8811"/>
                        <a:pt x="5322" y="9025"/>
                        <a:pt x="6049" y="9025"/>
                      </a:cubicBezTo>
                      <a:cubicBezTo>
                        <a:pt x="6763" y="9025"/>
                        <a:pt x="7477" y="8811"/>
                        <a:pt x="7882" y="8513"/>
                      </a:cubicBezTo>
                      <a:cubicBezTo>
                        <a:pt x="8049" y="8811"/>
                        <a:pt x="8585" y="9025"/>
                        <a:pt x="9311" y="9025"/>
                      </a:cubicBezTo>
                      <a:cubicBezTo>
                        <a:pt x="10025" y="9025"/>
                        <a:pt x="10716" y="8811"/>
                        <a:pt x="11085" y="8513"/>
                      </a:cubicBezTo>
                      <a:cubicBezTo>
                        <a:pt x="11287" y="8811"/>
                        <a:pt x="11847" y="9025"/>
                        <a:pt x="12561" y="9025"/>
                      </a:cubicBezTo>
                      <a:cubicBezTo>
                        <a:pt x="13288" y="9025"/>
                        <a:pt x="13954" y="8811"/>
                        <a:pt x="14300" y="8513"/>
                      </a:cubicBezTo>
                      <a:cubicBezTo>
                        <a:pt x="14526" y="8811"/>
                        <a:pt x="15109" y="9025"/>
                        <a:pt x="15824" y="9025"/>
                      </a:cubicBezTo>
                      <a:cubicBezTo>
                        <a:pt x="16550" y="9025"/>
                        <a:pt x="17193" y="8811"/>
                        <a:pt x="17502" y="8513"/>
                      </a:cubicBezTo>
                      <a:cubicBezTo>
                        <a:pt x="17764" y="8811"/>
                        <a:pt x="18372" y="9025"/>
                        <a:pt x="19086" y="9025"/>
                      </a:cubicBezTo>
                      <a:cubicBezTo>
                        <a:pt x="19812" y="9025"/>
                        <a:pt x="20431" y="8811"/>
                        <a:pt x="20717" y="8513"/>
                      </a:cubicBezTo>
                      <a:cubicBezTo>
                        <a:pt x="21003" y="8811"/>
                        <a:pt x="21622" y="9025"/>
                        <a:pt x="22348" y="9025"/>
                      </a:cubicBezTo>
                      <a:cubicBezTo>
                        <a:pt x="23063" y="9025"/>
                        <a:pt x="23670" y="8811"/>
                        <a:pt x="23920" y="8513"/>
                      </a:cubicBezTo>
                      <a:cubicBezTo>
                        <a:pt x="24241" y="8811"/>
                        <a:pt x="24884" y="9025"/>
                        <a:pt x="25611" y="9025"/>
                      </a:cubicBezTo>
                      <a:cubicBezTo>
                        <a:pt x="26325" y="9025"/>
                        <a:pt x="26908" y="8811"/>
                        <a:pt x="27135" y="8513"/>
                      </a:cubicBezTo>
                      <a:cubicBezTo>
                        <a:pt x="27480" y="8811"/>
                        <a:pt x="28147" y="9025"/>
                        <a:pt x="28861" y="9025"/>
                      </a:cubicBezTo>
                      <a:cubicBezTo>
                        <a:pt x="29587" y="9025"/>
                        <a:pt x="30147" y="8811"/>
                        <a:pt x="30337" y="8513"/>
                      </a:cubicBezTo>
                      <a:cubicBezTo>
                        <a:pt x="30718" y="8811"/>
                        <a:pt x="31409" y="9025"/>
                        <a:pt x="32123" y="9025"/>
                      </a:cubicBezTo>
                      <a:cubicBezTo>
                        <a:pt x="32850" y="9025"/>
                        <a:pt x="33385" y="8811"/>
                        <a:pt x="33552" y="8513"/>
                      </a:cubicBezTo>
                      <a:cubicBezTo>
                        <a:pt x="33957" y="8811"/>
                        <a:pt x="34659" y="9025"/>
                        <a:pt x="35386" y="9025"/>
                      </a:cubicBezTo>
                      <a:cubicBezTo>
                        <a:pt x="36112" y="9025"/>
                        <a:pt x="36624" y="8811"/>
                        <a:pt x="36755" y="8513"/>
                      </a:cubicBezTo>
                      <a:cubicBezTo>
                        <a:pt x="37195" y="8811"/>
                        <a:pt x="37922" y="9025"/>
                        <a:pt x="38648" y="9025"/>
                      </a:cubicBezTo>
                      <a:cubicBezTo>
                        <a:pt x="39362" y="9025"/>
                        <a:pt x="39862" y="8811"/>
                        <a:pt x="39970" y="8513"/>
                      </a:cubicBezTo>
                      <a:cubicBezTo>
                        <a:pt x="40339" y="8752"/>
                        <a:pt x="40886" y="8930"/>
                        <a:pt x="41458" y="8990"/>
                      </a:cubicBezTo>
                      <a:lnTo>
                        <a:pt x="3565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5" name="Google Shape;6945;p20"/>
                <p:cNvSpPr/>
                <p:nvPr/>
              </p:nvSpPr>
              <p:spPr>
                <a:xfrm>
                  <a:off x="6309288" y="4126675"/>
                  <a:ext cx="961150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46" h="668" extrusionOk="0">
                      <a:moveTo>
                        <a:pt x="977" y="1"/>
                      </a:moveTo>
                      <a:lnTo>
                        <a:pt x="906" y="48"/>
                      </a:lnTo>
                      <a:cubicBezTo>
                        <a:pt x="644" y="203"/>
                        <a:pt x="334" y="322"/>
                        <a:pt x="1" y="394"/>
                      </a:cubicBezTo>
                      <a:lnTo>
                        <a:pt x="24" y="536"/>
                      </a:lnTo>
                      <a:cubicBezTo>
                        <a:pt x="346" y="465"/>
                        <a:pt x="655" y="358"/>
                        <a:pt x="917" y="215"/>
                      </a:cubicBezTo>
                      <a:cubicBezTo>
                        <a:pt x="1025" y="370"/>
                        <a:pt x="1227" y="501"/>
                        <a:pt x="1501" y="572"/>
                      </a:cubicBezTo>
                      <a:cubicBezTo>
                        <a:pt x="1712" y="632"/>
                        <a:pt x="1951" y="660"/>
                        <a:pt x="2203" y="660"/>
                      </a:cubicBezTo>
                      <a:cubicBezTo>
                        <a:pt x="2804" y="660"/>
                        <a:pt x="3474" y="497"/>
                        <a:pt x="3977" y="203"/>
                      </a:cubicBezTo>
                      <a:cubicBezTo>
                        <a:pt x="4108" y="394"/>
                        <a:pt x="4358" y="525"/>
                        <a:pt x="4680" y="596"/>
                      </a:cubicBezTo>
                      <a:cubicBezTo>
                        <a:pt x="4872" y="639"/>
                        <a:pt x="5081" y="660"/>
                        <a:pt x="5296" y="660"/>
                      </a:cubicBezTo>
                      <a:cubicBezTo>
                        <a:pt x="5904" y="660"/>
                        <a:pt x="6559" y="493"/>
                        <a:pt x="7025" y="203"/>
                      </a:cubicBezTo>
                      <a:cubicBezTo>
                        <a:pt x="7204" y="405"/>
                        <a:pt x="7490" y="548"/>
                        <a:pt x="7883" y="620"/>
                      </a:cubicBezTo>
                      <a:cubicBezTo>
                        <a:pt x="8050" y="650"/>
                        <a:pt x="8226" y="664"/>
                        <a:pt x="8404" y="664"/>
                      </a:cubicBezTo>
                      <a:cubicBezTo>
                        <a:pt x="9010" y="664"/>
                        <a:pt x="9644" y="497"/>
                        <a:pt x="10085" y="203"/>
                      </a:cubicBezTo>
                      <a:cubicBezTo>
                        <a:pt x="10371" y="513"/>
                        <a:pt x="10916" y="667"/>
                        <a:pt x="11498" y="667"/>
                      </a:cubicBezTo>
                      <a:cubicBezTo>
                        <a:pt x="12080" y="667"/>
                        <a:pt x="12699" y="513"/>
                        <a:pt x="13133" y="203"/>
                      </a:cubicBezTo>
                      <a:cubicBezTo>
                        <a:pt x="13449" y="513"/>
                        <a:pt x="14011" y="667"/>
                        <a:pt x="14596" y="667"/>
                      </a:cubicBezTo>
                      <a:cubicBezTo>
                        <a:pt x="15181" y="667"/>
                        <a:pt x="15788" y="513"/>
                        <a:pt x="16193" y="203"/>
                      </a:cubicBezTo>
                      <a:cubicBezTo>
                        <a:pt x="16532" y="513"/>
                        <a:pt x="17107" y="667"/>
                        <a:pt x="17690" y="667"/>
                      </a:cubicBezTo>
                      <a:cubicBezTo>
                        <a:pt x="18274" y="667"/>
                        <a:pt x="18866" y="513"/>
                        <a:pt x="19241" y="203"/>
                      </a:cubicBezTo>
                      <a:cubicBezTo>
                        <a:pt x="19610" y="513"/>
                        <a:pt x="20206" y="667"/>
                        <a:pt x="20789" y="667"/>
                      </a:cubicBezTo>
                      <a:cubicBezTo>
                        <a:pt x="21372" y="667"/>
                        <a:pt x="21944" y="513"/>
                        <a:pt x="22289" y="203"/>
                      </a:cubicBezTo>
                      <a:cubicBezTo>
                        <a:pt x="22694" y="513"/>
                        <a:pt x="23301" y="667"/>
                        <a:pt x="23886" y="667"/>
                      </a:cubicBezTo>
                      <a:cubicBezTo>
                        <a:pt x="24471" y="667"/>
                        <a:pt x="25034" y="513"/>
                        <a:pt x="25349" y="203"/>
                      </a:cubicBezTo>
                      <a:cubicBezTo>
                        <a:pt x="25784" y="513"/>
                        <a:pt x="26403" y="667"/>
                        <a:pt x="26985" y="667"/>
                      </a:cubicBezTo>
                      <a:cubicBezTo>
                        <a:pt x="27567" y="667"/>
                        <a:pt x="28111" y="513"/>
                        <a:pt x="28397" y="203"/>
                      </a:cubicBezTo>
                      <a:cubicBezTo>
                        <a:pt x="28839" y="497"/>
                        <a:pt x="29472" y="664"/>
                        <a:pt x="30078" y="664"/>
                      </a:cubicBezTo>
                      <a:cubicBezTo>
                        <a:pt x="30256" y="664"/>
                        <a:pt x="30432" y="650"/>
                        <a:pt x="30600" y="620"/>
                      </a:cubicBezTo>
                      <a:cubicBezTo>
                        <a:pt x="30993" y="548"/>
                        <a:pt x="31278" y="405"/>
                        <a:pt x="31457" y="203"/>
                      </a:cubicBezTo>
                      <a:cubicBezTo>
                        <a:pt x="31923" y="493"/>
                        <a:pt x="32578" y="660"/>
                        <a:pt x="33186" y="660"/>
                      </a:cubicBezTo>
                      <a:cubicBezTo>
                        <a:pt x="33401" y="660"/>
                        <a:pt x="33610" y="639"/>
                        <a:pt x="33802" y="596"/>
                      </a:cubicBezTo>
                      <a:cubicBezTo>
                        <a:pt x="34124" y="525"/>
                        <a:pt x="34374" y="394"/>
                        <a:pt x="34505" y="203"/>
                      </a:cubicBezTo>
                      <a:cubicBezTo>
                        <a:pt x="35009" y="497"/>
                        <a:pt x="35678" y="660"/>
                        <a:pt x="36279" y="660"/>
                      </a:cubicBezTo>
                      <a:cubicBezTo>
                        <a:pt x="36531" y="660"/>
                        <a:pt x="36771" y="632"/>
                        <a:pt x="36981" y="572"/>
                      </a:cubicBezTo>
                      <a:cubicBezTo>
                        <a:pt x="37255" y="501"/>
                        <a:pt x="37458" y="370"/>
                        <a:pt x="37565" y="215"/>
                      </a:cubicBezTo>
                      <a:cubicBezTo>
                        <a:pt x="37815" y="346"/>
                        <a:pt x="38113" y="465"/>
                        <a:pt x="38410" y="536"/>
                      </a:cubicBezTo>
                      <a:lnTo>
                        <a:pt x="38446" y="394"/>
                      </a:lnTo>
                      <a:cubicBezTo>
                        <a:pt x="38136" y="310"/>
                        <a:pt x="37827" y="191"/>
                        <a:pt x="37577" y="48"/>
                      </a:cubicBezTo>
                      <a:lnTo>
                        <a:pt x="37505" y="1"/>
                      </a:lnTo>
                      <a:lnTo>
                        <a:pt x="37470" y="72"/>
                      </a:lnTo>
                      <a:cubicBezTo>
                        <a:pt x="37386" y="227"/>
                        <a:pt x="37208" y="358"/>
                        <a:pt x="36946" y="429"/>
                      </a:cubicBezTo>
                      <a:cubicBezTo>
                        <a:pt x="36744" y="487"/>
                        <a:pt x="36514" y="515"/>
                        <a:pt x="36274" y="515"/>
                      </a:cubicBezTo>
                      <a:cubicBezTo>
                        <a:pt x="35677" y="515"/>
                        <a:pt x="35012" y="345"/>
                        <a:pt x="34529" y="48"/>
                      </a:cubicBezTo>
                      <a:lnTo>
                        <a:pt x="34457" y="1"/>
                      </a:lnTo>
                      <a:lnTo>
                        <a:pt x="34422" y="72"/>
                      </a:lnTo>
                      <a:cubicBezTo>
                        <a:pt x="34314" y="251"/>
                        <a:pt x="34088" y="382"/>
                        <a:pt x="33767" y="453"/>
                      </a:cubicBezTo>
                      <a:cubicBezTo>
                        <a:pt x="33583" y="495"/>
                        <a:pt x="33383" y="515"/>
                        <a:pt x="33178" y="515"/>
                      </a:cubicBezTo>
                      <a:cubicBezTo>
                        <a:pt x="32575" y="515"/>
                        <a:pt x="31925" y="342"/>
                        <a:pt x="31481" y="48"/>
                      </a:cubicBezTo>
                      <a:lnTo>
                        <a:pt x="31421" y="1"/>
                      </a:lnTo>
                      <a:lnTo>
                        <a:pt x="31374" y="60"/>
                      </a:lnTo>
                      <a:cubicBezTo>
                        <a:pt x="31243" y="263"/>
                        <a:pt x="30957" y="405"/>
                        <a:pt x="30576" y="477"/>
                      </a:cubicBezTo>
                      <a:cubicBezTo>
                        <a:pt x="30418" y="502"/>
                        <a:pt x="30253" y="515"/>
                        <a:pt x="30087" y="515"/>
                      </a:cubicBezTo>
                      <a:cubicBezTo>
                        <a:pt x="29477" y="515"/>
                        <a:pt x="28844" y="348"/>
                        <a:pt x="28433" y="48"/>
                      </a:cubicBezTo>
                      <a:lnTo>
                        <a:pt x="28373" y="13"/>
                      </a:lnTo>
                      <a:lnTo>
                        <a:pt x="28326" y="60"/>
                      </a:lnTo>
                      <a:cubicBezTo>
                        <a:pt x="28083" y="362"/>
                        <a:pt x="27554" y="514"/>
                        <a:pt x="26984" y="514"/>
                      </a:cubicBezTo>
                      <a:cubicBezTo>
                        <a:pt x="26409" y="514"/>
                        <a:pt x="25792" y="359"/>
                        <a:pt x="25385" y="48"/>
                      </a:cubicBezTo>
                      <a:lnTo>
                        <a:pt x="25325" y="13"/>
                      </a:lnTo>
                      <a:lnTo>
                        <a:pt x="25290" y="60"/>
                      </a:lnTo>
                      <a:cubicBezTo>
                        <a:pt x="25011" y="362"/>
                        <a:pt x="24461" y="514"/>
                        <a:pt x="23888" y="514"/>
                      </a:cubicBezTo>
                      <a:cubicBezTo>
                        <a:pt x="23310" y="514"/>
                        <a:pt x="22708" y="359"/>
                        <a:pt x="22337" y="48"/>
                      </a:cubicBezTo>
                      <a:lnTo>
                        <a:pt x="22289" y="13"/>
                      </a:lnTo>
                      <a:lnTo>
                        <a:pt x="22242" y="60"/>
                      </a:lnTo>
                      <a:cubicBezTo>
                        <a:pt x="21933" y="362"/>
                        <a:pt x="21369" y="514"/>
                        <a:pt x="20796" y="514"/>
                      </a:cubicBezTo>
                      <a:cubicBezTo>
                        <a:pt x="20217" y="514"/>
                        <a:pt x="19630" y="359"/>
                        <a:pt x="19289" y="48"/>
                      </a:cubicBezTo>
                      <a:lnTo>
                        <a:pt x="19241" y="13"/>
                      </a:lnTo>
                      <a:lnTo>
                        <a:pt x="19194" y="48"/>
                      </a:lnTo>
                      <a:cubicBezTo>
                        <a:pt x="18853" y="359"/>
                        <a:pt x="18265" y="514"/>
                        <a:pt x="17686" y="514"/>
                      </a:cubicBezTo>
                      <a:cubicBezTo>
                        <a:pt x="17113" y="514"/>
                        <a:pt x="16549" y="362"/>
                        <a:pt x="16241" y="60"/>
                      </a:cubicBezTo>
                      <a:lnTo>
                        <a:pt x="16193" y="13"/>
                      </a:lnTo>
                      <a:lnTo>
                        <a:pt x="16146" y="48"/>
                      </a:lnTo>
                      <a:cubicBezTo>
                        <a:pt x="15775" y="359"/>
                        <a:pt x="15172" y="514"/>
                        <a:pt x="14594" y="514"/>
                      </a:cubicBezTo>
                      <a:cubicBezTo>
                        <a:pt x="14021" y="514"/>
                        <a:pt x="13471" y="362"/>
                        <a:pt x="13193" y="60"/>
                      </a:cubicBezTo>
                      <a:lnTo>
                        <a:pt x="13157" y="13"/>
                      </a:lnTo>
                      <a:lnTo>
                        <a:pt x="13098" y="48"/>
                      </a:lnTo>
                      <a:cubicBezTo>
                        <a:pt x="12689" y="361"/>
                        <a:pt x="12068" y="519"/>
                        <a:pt x="11490" y="519"/>
                      </a:cubicBezTo>
                      <a:cubicBezTo>
                        <a:pt x="10923" y="519"/>
                        <a:pt x="10398" y="367"/>
                        <a:pt x="10157" y="60"/>
                      </a:cubicBezTo>
                      <a:lnTo>
                        <a:pt x="10109" y="13"/>
                      </a:lnTo>
                      <a:lnTo>
                        <a:pt x="10050" y="48"/>
                      </a:lnTo>
                      <a:cubicBezTo>
                        <a:pt x="9628" y="348"/>
                        <a:pt x="9001" y="515"/>
                        <a:pt x="8394" y="515"/>
                      </a:cubicBezTo>
                      <a:cubicBezTo>
                        <a:pt x="8228" y="515"/>
                        <a:pt x="8064" y="502"/>
                        <a:pt x="7906" y="477"/>
                      </a:cubicBezTo>
                      <a:cubicBezTo>
                        <a:pt x="7525" y="405"/>
                        <a:pt x="7240" y="263"/>
                        <a:pt x="7109" y="60"/>
                      </a:cubicBezTo>
                      <a:lnTo>
                        <a:pt x="7061" y="1"/>
                      </a:lnTo>
                      <a:lnTo>
                        <a:pt x="7002" y="48"/>
                      </a:lnTo>
                      <a:cubicBezTo>
                        <a:pt x="6548" y="342"/>
                        <a:pt x="5903" y="515"/>
                        <a:pt x="5302" y="515"/>
                      </a:cubicBezTo>
                      <a:cubicBezTo>
                        <a:pt x="5098" y="515"/>
                        <a:pt x="4900" y="495"/>
                        <a:pt x="4716" y="453"/>
                      </a:cubicBezTo>
                      <a:cubicBezTo>
                        <a:pt x="4394" y="382"/>
                        <a:pt x="4168" y="251"/>
                        <a:pt x="4061" y="72"/>
                      </a:cubicBezTo>
                      <a:lnTo>
                        <a:pt x="4025" y="1"/>
                      </a:lnTo>
                      <a:lnTo>
                        <a:pt x="3954" y="48"/>
                      </a:lnTo>
                      <a:cubicBezTo>
                        <a:pt x="3470" y="345"/>
                        <a:pt x="2805" y="515"/>
                        <a:pt x="2209" y="515"/>
                      </a:cubicBezTo>
                      <a:cubicBezTo>
                        <a:pt x="1968" y="515"/>
                        <a:pt x="1739" y="487"/>
                        <a:pt x="1537" y="429"/>
                      </a:cubicBezTo>
                      <a:cubicBezTo>
                        <a:pt x="1275" y="358"/>
                        <a:pt x="1084" y="227"/>
                        <a:pt x="1013" y="72"/>
                      </a:cubicBezTo>
                      <a:lnTo>
                        <a:pt x="97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6" name="Google Shape;6946;p20"/>
                <p:cNvSpPr/>
                <p:nvPr/>
              </p:nvSpPr>
              <p:spPr>
                <a:xfrm>
                  <a:off x="6333988" y="4088275"/>
                  <a:ext cx="911750" cy="1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70" h="620" extrusionOk="0">
                      <a:moveTo>
                        <a:pt x="918" y="1"/>
                      </a:moveTo>
                      <a:lnTo>
                        <a:pt x="858" y="48"/>
                      </a:lnTo>
                      <a:cubicBezTo>
                        <a:pt x="608" y="179"/>
                        <a:pt x="310" y="287"/>
                        <a:pt x="1" y="358"/>
                      </a:cubicBezTo>
                      <a:lnTo>
                        <a:pt x="37" y="501"/>
                      </a:lnTo>
                      <a:cubicBezTo>
                        <a:pt x="334" y="441"/>
                        <a:pt x="620" y="334"/>
                        <a:pt x="870" y="203"/>
                      </a:cubicBezTo>
                      <a:cubicBezTo>
                        <a:pt x="977" y="346"/>
                        <a:pt x="1168" y="465"/>
                        <a:pt x="1430" y="537"/>
                      </a:cubicBezTo>
                      <a:cubicBezTo>
                        <a:pt x="1627" y="588"/>
                        <a:pt x="1851" y="613"/>
                        <a:pt x="2086" y="613"/>
                      </a:cubicBezTo>
                      <a:cubicBezTo>
                        <a:pt x="2660" y="613"/>
                        <a:pt x="3298" y="465"/>
                        <a:pt x="3763" y="203"/>
                      </a:cubicBezTo>
                      <a:cubicBezTo>
                        <a:pt x="3989" y="477"/>
                        <a:pt x="4484" y="614"/>
                        <a:pt x="5037" y="614"/>
                      </a:cubicBezTo>
                      <a:cubicBezTo>
                        <a:pt x="5591" y="614"/>
                        <a:pt x="6204" y="477"/>
                        <a:pt x="6668" y="203"/>
                      </a:cubicBezTo>
                      <a:cubicBezTo>
                        <a:pt x="6918" y="477"/>
                        <a:pt x="7424" y="614"/>
                        <a:pt x="7977" y="614"/>
                      </a:cubicBezTo>
                      <a:cubicBezTo>
                        <a:pt x="8529" y="614"/>
                        <a:pt x="9127" y="477"/>
                        <a:pt x="9562" y="203"/>
                      </a:cubicBezTo>
                      <a:cubicBezTo>
                        <a:pt x="9835" y="477"/>
                        <a:pt x="10356" y="614"/>
                        <a:pt x="10910" y="614"/>
                      </a:cubicBezTo>
                      <a:cubicBezTo>
                        <a:pt x="11464" y="614"/>
                        <a:pt x="12050" y="477"/>
                        <a:pt x="12455" y="203"/>
                      </a:cubicBezTo>
                      <a:cubicBezTo>
                        <a:pt x="12758" y="477"/>
                        <a:pt x="13294" y="614"/>
                        <a:pt x="13849" y="614"/>
                      </a:cubicBezTo>
                      <a:cubicBezTo>
                        <a:pt x="14404" y="614"/>
                        <a:pt x="14979" y="477"/>
                        <a:pt x="15360" y="203"/>
                      </a:cubicBezTo>
                      <a:cubicBezTo>
                        <a:pt x="15687" y="477"/>
                        <a:pt x="16235" y="614"/>
                        <a:pt x="16789" y="614"/>
                      </a:cubicBezTo>
                      <a:cubicBezTo>
                        <a:pt x="17342" y="614"/>
                        <a:pt x="17902" y="477"/>
                        <a:pt x="18253" y="203"/>
                      </a:cubicBezTo>
                      <a:cubicBezTo>
                        <a:pt x="18610" y="477"/>
                        <a:pt x="19170" y="620"/>
                        <a:pt x="19718" y="620"/>
                      </a:cubicBezTo>
                      <a:cubicBezTo>
                        <a:pt x="20277" y="620"/>
                        <a:pt x="20825" y="477"/>
                        <a:pt x="21146" y="203"/>
                      </a:cubicBezTo>
                      <a:cubicBezTo>
                        <a:pt x="21527" y="477"/>
                        <a:pt x="22102" y="614"/>
                        <a:pt x="22657" y="614"/>
                      </a:cubicBezTo>
                      <a:cubicBezTo>
                        <a:pt x="23212" y="614"/>
                        <a:pt x="23748" y="477"/>
                        <a:pt x="24051" y="203"/>
                      </a:cubicBezTo>
                      <a:cubicBezTo>
                        <a:pt x="24456" y="477"/>
                        <a:pt x="25043" y="614"/>
                        <a:pt x="25596" y="614"/>
                      </a:cubicBezTo>
                      <a:cubicBezTo>
                        <a:pt x="26150" y="614"/>
                        <a:pt x="26671" y="477"/>
                        <a:pt x="26945" y="203"/>
                      </a:cubicBezTo>
                      <a:cubicBezTo>
                        <a:pt x="27379" y="477"/>
                        <a:pt x="27978" y="614"/>
                        <a:pt x="28530" y="614"/>
                      </a:cubicBezTo>
                      <a:cubicBezTo>
                        <a:pt x="29082" y="614"/>
                        <a:pt x="29588" y="477"/>
                        <a:pt x="29838" y="203"/>
                      </a:cubicBezTo>
                      <a:cubicBezTo>
                        <a:pt x="30302" y="477"/>
                        <a:pt x="30915" y="614"/>
                        <a:pt x="31469" y="614"/>
                      </a:cubicBezTo>
                      <a:cubicBezTo>
                        <a:pt x="32023" y="614"/>
                        <a:pt x="32517" y="477"/>
                        <a:pt x="32743" y="203"/>
                      </a:cubicBezTo>
                      <a:cubicBezTo>
                        <a:pt x="33208" y="465"/>
                        <a:pt x="33847" y="613"/>
                        <a:pt x="34421" y="613"/>
                      </a:cubicBezTo>
                      <a:cubicBezTo>
                        <a:pt x="34656" y="613"/>
                        <a:pt x="34880" y="588"/>
                        <a:pt x="35077" y="537"/>
                      </a:cubicBezTo>
                      <a:cubicBezTo>
                        <a:pt x="35339" y="465"/>
                        <a:pt x="35529" y="346"/>
                        <a:pt x="35636" y="203"/>
                      </a:cubicBezTo>
                      <a:cubicBezTo>
                        <a:pt x="35874" y="334"/>
                        <a:pt x="36148" y="429"/>
                        <a:pt x="36434" y="501"/>
                      </a:cubicBezTo>
                      <a:lnTo>
                        <a:pt x="36470" y="358"/>
                      </a:lnTo>
                      <a:cubicBezTo>
                        <a:pt x="36172" y="287"/>
                        <a:pt x="35886" y="179"/>
                        <a:pt x="35648" y="36"/>
                      </a:cubicBezTo>
                      <a:lnTo>
                        <a:pt x="35589" y="1"/>
                      </a:lnTo>
                      <a:lnTo>
                        <a:pt x="35553" y="72"/>
                      </a:lnTo>
                      <a:cubicBezTo>
                        <a:pt x="35470" y="215"/>
                        <a:pt x="35291" y="322"/>
                        <a:pt x="35041" y="394"/>
                      </a:cubicBezTo>
                      <a:cubicBezTo>
                        <a:pt x="34853" y="444"/>
                        <a:pt x="34639" y="468"/>
                        <a:pt x="34415" y="468"/>
                      </a:cubicBezTo>
                      <a:cubicBezTo>
                        <a:pt x="33845" y="468"/>
                        <a:pt x="33208" y="313"/>
                        <a:pt x="32755" y="48"/>
                      </a:cubicBezTo>
                      <a:lnTo>
                        <a:pt x="32695" y="1"/>
                      </a:lnTo>
                      <a:lnTo>
                        <a:pt x="32660" y="72"/>
                      </a:lnTo>
                      <a:cubicBezTo>
                        <a:pt x="32484" y="336"/>
                        <a:pt x="32015" y="467"/>
                        <a:pt x="31480" y="467"/>
                      </a:cubicBezTo>
                      <a:cubicBezTo>
                        <a:pt x="30927" y="467"/>
                        <a:pt x="30303" y="327"/>
                        <a:pt x="29862" y="48"/>
                      </a:cubicBezTo>
                      <a:lnTo>
                        <a:pt x="29814" y="13"/>
                      </a:lnTo>
                      <a:lnTo>
                        <a:pt x="29766" y="60"/>
                      </a:lnTo>
                      <a:cubicBezTo>
                        <a:pt x="29560" y="331"/>
                        <a:pt x="29075" y="465"/>
                        <a:pt x="28538" y="465"/>
                      </a:cubicBezTo>
                      <a:cubicBezTo>
                        <a:pt x="27990" y="465"/>
                        <a:pt x="27390" y="325"/>
                        <a:pt x="26980" y="48"/>
                      </a:cubicBezTo>
                      <a:lnTo>
                        <a:pt x="26921" y="13"/>
                      </a:lnTo>
                      <a:lnTo>
                        <a:pt x="26873" y="60"/>
                      </a:lnTo>
                      <a:cubicBezTo>
                        <a:pt x="26644" y="331"/>
                        <a:pt x="26143" y="465"/>
                        <a:pt x="25605" y="465"/>
                      </a:cubicBezTo>
                      <a:cubicBezTo>
                        <a:pt x="25055" y="465"/>
                        <a:pt x="24466" y="325"/>
                        <a:pt x="24087" y="48"/>
                      </a:cubicBezTo>
                      <a:lnTo>
                        <a:pt x="24028" y="13"/>
                      </a:lnTo>
                      <a:lnTo>
                        <a:pt x="23992" y="60"/>
                      </a:lnTo>
                      <a:cubicBezTo>
                        <a:pt x="23727" y="331"/>
                        <a:pt x="23212" y="465"/>
                        <a:pt x="22673" y="465"/>
                      </a:cubicBezTo>
                      <a:cubicBezTo>
                        <a:pt x="22123" y="465"/>
                        <a:pt x="21549" y="325"/>
                        <a:pt x="21194" y="48"/>
                      </a:cubicBezTo>
                      <a:lnTo>
                        <a:pt x="21146" y="13"/>
                      </a:lnTo>
                      <a:lnTo>
                        <a:pt x="21099" y="48"/>
                      </a:lnTo>
                      <a:cubicBezTo>
                        <a:pt x="20807" y="328"/>
                        <a:pt x="20268" y="468"/>
                        <a:pt x="19722" y="468"/>
                      </a:cubicBezTo>
                      <a:cubicBezTo>
                        <a:pt x="19176" y="468"/>
                        <a:pt x="18622" y="328"/>
                        <a:pt x="18301" y="48"/>
                      </a:cubicBezTo>
                      <a:lnTo>
                        <a:pt x="18253" y="13"/>
                      </a:lnTo>
                      <a:lnTo>
                        <a:pt x="18206" y="48"/>
                      </a:lnTo>
                      <a:cubicBezTo>
                        <a:pt x="17884" y="328"/>
                        <a:pt x="17330" y="468"/>
                        <a:pt x="16784" y="468"/>
                      </a:cubicBezTo>
                      <a:cubicBezTo>
                        <a:pt x="16238" y="468"/>
                        <a:pt x="15699" y="328"/>
                        <a:pt x="15408" y="48"/>
                      </a:cubicBezTo>
                      <a:lnTo>
                        <a:pt x="15360" y="13"/>
                      </a:lnTo>
                      <a:lnTo>
                        <a:pt x="15312" y="48"/>
                      </a:lnTo>
                      <a:cubicBezTo>
                        <a:pt x="14957" y="325"/>
                        <a:pt x="14383" y="465"/>
                        <a:pt x="13835" y="465"/>
                      </a:cubicBezTo>
                      <a:cubicBezTo>
                        <a:pt x="13298" y="465"/>
                        <a:pt x="12785" y="331"/>
                        <a:pt x="12526" y="60"/>
                      </a:cubicBezTo>
                      <a:lnTo>
                        <a:pt x="12479" y="13"/>
                      </a:lnTo>
                      <a:lnTo>
                        <a:pt x="12419" y="48"/>
                      </a:lnTo>
                      <a:cubicBezTo>
                        <a:pt x="12040" y="325"/>
                        <a:pt x="11451" y="465"/>
                        <a:pt x="10901" y="465"/>
                      </a:cubicBezTo>
                      <a:cubicBezTo>
                        <a:pt x="10363" y="465"/>
                        <a:pt x="9863" y="331"/>
                        <a:pt x="9633" y="60"/>
                      </a:cubicBezTo>
                      <a:lnTo>
                        <a:pt x="9585" y="13"/>
                      </a:lnTo>
                      <a:lnTo>
                        <a:pt x="9526" y="48"/>
                      </a:lnTo>
                      <a:cubicBezTo>
                        <a:pt x="9117" y="325"/>
                        <a:pt x="8516" y="465"/>
                        <a:pt x="7968" y="465"/>
                      </a:cubicBezTo>
                      <a:cubicBezTo>
                        <a:pt x="7432" y="465"/>
                        <a:pt x="6946" y="331"/>
                        <a:pt x="6740" y="60"/>
                      </a:cubicBezTo>
                      <a:lnTo>
                        <a:pt x="6692" y="13"/>
                      </a:lnTo>
                      <a:lnTo>
                        <a:pt x="6645" y="48"/>
                      </a:lnTo>
                      <a:cubicBezTo>
                        <a:pt x="6205" y="325"/>
                        <a:pt x="5586" y="465"/>
                        <a:pt x="5036" y="465"/>
                      </a:cubicBezTo>
                      <a:cubicBezTo>
                        <a:pt x="4497" y="465"/>
                        <a:pt x="4023" y="331"/>
                        <a:pt x="3847" y="60"/>
                      </a:cubicBezTo>
                      <a:lnTo>
                        <a:pt x="3811" y="1"/>
                      </a:lnTo>
                      <a:lnTo>
                        <a:pt x="3751" y="48"/>
                      </a:lnTo>
                      <a:cubicBezTo>
                        <a:pt x="3298" y="313"/>
                        <a:pt x="2661" y="468"/>
                        <a:pt x="2091" y="468"/>
                      </a:cubicBezTo>
                      <a:cubicBezTo>
                        <a:pt x="1867" y="468"/>
                        <a:pt x="1653" y="444"/>
                        <a:pt x="1465" y="394"/>
                      </a:cubicBezTo>
                      <a:cubicBezTo>
                        <a:pt x="1215" y="322"/>
                        <a:pt x="1037" y="215"/>
                        <a:pt x="953" y="72"/>
                      </a:cubicBezTo>
                      <a:lnTo>
                        <a:pt x="91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7" name="Google Shape;6947;p20"/>
                <p:cNvSpPr/>
                <p:nvPr/>
              </p:nvSpPr>
              <p:spPr>
                <a:xfrm>
                  <a:off x="6356613" y="4053750"/>
                  <a:ext cx="866800" cy="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72" h="567" extrusionOk="0">
                      <a:moveTo>
                        <a:pt x="858" y="1"/>
                      </a:moveTo>
                      <a:lnTo>
                        <a:pt x="798" y="36"/>
                      </a:lnTo>
                      <a:cubicBezTo>
                        <a:pt x="572" y="155"/>
                        <a:pt x="286" y="263"/>
                        <a:pt x="1" y="322"/>
                      </a:cubicBezTo>
                      <a:lnTo>
                        <a:pt x="25" y="465"/>
                      </a:lnTo>
                      <a:cubicBezTo>
                        <a:pt x="310" y="405"/>
                        <a:pt x="584" y="310"/>
                        <a:pt x="810" y="191"/>
                      </a:cubicBezTo>
                      <a:cubicBezTo>
                        <a:pt x="1014" y="437"/>
                        <a:pt x="1480" y="562"/>
                        <a:pt x="2009" y="562"/>
                      </a:cubicBezTo>
                      <a:cubicBezTo>
                        <a:pt x="2532" y="562"/>
                        <a:pt x="3117" y="440"/>
                        <a:pt x="3573" y="191"/>
                      </a:cubicBezTo>
                      <a:cubicBezTo>
                        <a:pt x="3793" y="441"/>
                        <a:pt x="4266" y="566"/>
                        <a:pt x="4791" y="566"/>
                      </a:cubicBezTo>
                      <a:cubicBezTo>
                        <a:pt x="5317" y="566"/>
                        <a:pt x="5894" y="441"/>
                        <a:pt x="6323" y="191"/>
                      </a:cubicBezTo>
                      <a:cubicBezTo>
                        <a:pt x="6567" y="441"/>
                        <a:pt x="7052" y="566"/>
                        <a:pt x="7579" y="566"/>
                      </a:cubicBezTo>
                      <a:cubicBezTo>
                        <a:pt x="8106" y="566"/>
                        <a:pt x="8674" y="441"/>
                        <a:pt x="9085" y="191"/>
                      </a:cubicBezTo>
                      <a:cubicBezTo>
                        <a:pt x="9347" y="441"/>
                        <a:pt x="9844" y="566"/>
                        <a:pt x="10371" y="566"/>
                      </a:cubicBezTo>
                      <a:cubicBezTo>
                        <a:pt x="10898" y="566"/>
                        <a:pt x="11455" y="441"/>
                        <a:pt x="11836" y="191"/>
                      </a:cubicBezTo>
                      <a:cubicBezTo>
                        <a:pt x="12127" y="441"/>
                        <a:pt x="12636" y="566"/>
                        <a:pt x="13163" y="566"/>
                      </a:cubicBezTo>
                      <a:cubicBezTo>
                        <a:pt x="13690" y="566"/>
                        <a:pt x="14235" y="441"/>
                        <a:pt x="14598" y="191"/>
                      </a:cubicBezTo>
                      <a:cubicBezTo>
                        <a:pt x="14907" y="441"/>
                        <a:pt x="15428" y="566"/>
                        <a:pt x="15955" y="566"/>
                      </a:cubicBezTo>
                      <a:cubicBezTo>
                        <a:pt x="16482" y="566"/>
                        <a:pt x="17015" y="441"/>
                        <a:pt x="17348" y="191"/>
                      </a:cubicBezTo>
                      <a:cubicBezTo>
                        <a:pt x="17682" y="441"/>
                        <a:pt x="18217" y="560"/>
                        <a:pt x="18741" y="560"/>
                      </a:cubicBezTo>
                      <a:cubicBezTo>
                        <a:pt x="19277" y="560"/>
                        <a:pt x="19789" y="441"/>
                        <a:pt x="20110" y="191"/>
                      </a:cubicBezTo>
                      <a:cubicBezTo>
                        <a:pt x="20468" y="441"/>
                        <a:pt x="21009" y="566"/>
                        <a:pt x="21535" y="566"/>
                      </a:cubicBezTo>
                      <a:cubicBezTo>
                        <a:pt x="22060" y="566"/>
                        <a:pt x="22569" y="441"/>
                        <a:pt x="22861" y="191"/>
                      </a:cubicBezTo>
                      <a:cubicBezTo>
                        <a:pt x="23248" y="441"/>
                        <a:pt x="23804" y="566"/>
                        <a:pt x="24331" y="566"/>
                      </a:cubicBezTo>
                      <a:cubicBezTo>
                        <a:pt x="24858" y="566"/>
                        <a:pt x="25355" y="441"/>
                        <a:pt x="25623" y="191"/>
                      </a:cubicBezTo>
                      <a:cubicBezTo>
                        <a:pt x="26028" y="441"/>
                        <a:pt x="26593" y="566"/>
                        <a:pt x="27119" y="566"/>
                      </a:cubicBezTo>
                      <a:cubicBezTo>
                        <a:pt x="27644" y="566"/>
                        <a:pt x="28129" y="441"/>
                        <a:pt x="28373" y="191"/>
                      </a:cubicBezTo>
                      <a:cubicBezTo>
                        <a:pt x="28808" y="441"/>
                        <a:pt x="29385" y="566"/>
                        <a:pt x="29911" y="566"/>
                      </a:cubicBezTo>
                      <a:cubicBezTo>
                        <a:pt x="30436" y="566"/>
                        <a:pt x="30909" y="441"/>
                        <a:pt x="31136" y="191"/>
                      </a:cubicBezTo>
                      <a:cubicBezTo>
                        <a:pt x="31585" y="440"/>
                        <a:pt x="32167" y="562"/>
                        <a:pt x="32689" y="562"/>
                      </a:cubicBezTo>
                      <a:cubicBezTo>
                        <a:pt x="33217" y="562"/>
                        <a:pt x="33682" y="437"/>
                        <a:pt x="33886" y="191"/>
                      </a:cubicBezTo>
                      <a:cubicBezTo>
                        <a:pt x="34112" y="310"/>
                        <a:pt x="34362" y="405"/>
                        <a:pt x="34636" y="465"/>
                      </a:cubicBezTo>
                      <a:lnTo>
                        <a:pt x="34672" y="310"/>
                      </a:lnTo>
                      <a:cubicBezTo>
                        <a:pt x="34386" y="251"/>
                        <a:pt x="34124" y="155"/>
                        <a:pt x="33898" y="36"/>
                      </a:cubicBezTo>
                      <a:lnTo>
                        <a:pt x="33838" y="1"/>
                      </a:lnTo>
                      <a:lnTo>
                        <a:pt x="33803" y="60"/>
                      </a:lnTo>
                      <a:cubicBezTo>
                        <a:pt x="33656" y="294"/>
                        <a:pt x="33218" y="410"/>
                        <a:pt x="32709" y="410"/>
                      </a:cubicBezTo>
                      <a:cubicBezTo>
                        <a:pt x="32181" y="410"/>
                        <a:pt x="31578" y="285"/>
                        <a:pt x="31147" y="36"/>
                      </a:cubicBezTo>
                      <a:lnTo>
                        <a:pt x="31088" y="1"/>
                      </a:lnTo>
                      <a:lnTo>
                        <a:pt x="31052" y="60"/>
                      </a:lnTo>
                      <a:cubicBezTo>
                        <a:pt x="30883" y="300"/>
                        <a:pt x="30438" y="419"/>
                        <a:pt x="29931" y="419"/>
                      </a:cubicBezTo>
                      <a:cubicBezTo>
                        <a:pt x="29406" y="419"/>
                        <a:pt x="28815" y="291"/>
                        <a:pt x="28397" y="36"/>
                      </a:cubicBezTo>
                      <a:lnTo>
                        <a:pt x="28350" y="1"/>
                      </a:lnTo>
                      <a:lnTo>
                        <a:pt x="28302" y="48"/>
                      </a:lnTo>
                      <a:cubicBezTo>
                        <a:pt x="28102" y="295"/>
                        <a:pt x="27637" y="417"/>
                        <a:pt x="27127" y="417"/>
                      </a:cubicBezTo>
                      <a:cubicBezTo>
                        <a:pt x="26604" y="417"/>
                        <a:pt x="26032" y="289"/>
                        <a:pt x="25647" y="36"/>
                      </a:cubicBezTo>
                      <a:lnTo>
                        <a:pt x="25599" y="1"/>
                      </a:lnTo>
                      <a:lnTo>
                        <a:pt x="25552" y="48"/>
                      </a:lnTo>
                      <a:cubicBezTo>
                        <a:pt x="25328" y="295"/>
                        <a:pt x="24852" y="417"/>
                        <a:pt x="24341" y="417"/>
                      </a:cubicBezTo>
                      <a:cubicBezTo>
                        <a:pt x="23817" y="417"/>
                        <a:pt x="23258" y="289"/>
                        <a:pt x="22896" y="36"/>
                      </a:cubicBezTo>
                      <a:lnTo>
                        <a:pt x="22849" y="1"/>
                      </a:lnTo>
                      <a:lnTo>
                        <a:pt x="22801" y="48"/>
                      </a:lnTo>
                      <a:cubicBezTo>
                        <a:pt x="22554" y="295"/>
                        <a:pt x="22066" y="417"/>
                        <a:pt x="21555" y="417"/>
                      </a:cubicBezTo>
                      <a:cubicBezTo>
                        <a:pt x="21031" y="417"/>
                        <a:pt x="20483" y="289"/>
                        <a:pt x="20146" y="36"/>
                      </a:cubicBezTo>
                      <a:lnTo>
                        <a:pt x="20098" y="1"/>
                      </a:lnTo>
                      <a:lnTo>
                        <a:pt x="20051" y="48"/>
                      </a:lnTo>
                      <a:cubicBezTo>
                        <a:pt x="19771" y="292"/>
                        <a:pt x="19259" y="414"/>
                        <a:pt x="18741" y="414"/>
                      </a:cubicBezTo>
                      <a:cubicBezTo>
                        <a:pt x="18223" y="414"/>
                        <a:pt x="17699" y="292"/>
                        <a:pt x="17396" y="48"/>
                      </a:cubicBezTo>
                      <a:lnTo>
                        <a:pt x="17348" y="1"/>
                      </a:lnTo>
                      <a:lnTo>
                        <a:pt x="17301" y="48"/>
                      </a:lnTo>
                      <a:cubicBezTo>
                        <a:pt x="16997" y="292"/>
                        <a:pt x="16473" y="414"/>
                        <a:pt x="15955" y="414"/>
                      </a:cubicBezTo>
                      <a:cubicBezTo>
                        <a:pt x="15437" y="414"/>
                        <a:pt x="14925" y="292"/>
                        <a:pt x="14645" y="48"/>
                      </a:cubicBezTo>
                      <a:lnTo>
                        <a:pt x="14598" y="1"/>
                      </a:lnTo>
                      <a:lnTo>
                        <a:pt x="14550" y="36"/>
                      </a:lnTo>
                      <a:cubicBezTo>
                        <a:pt x="14219" y="289"/>
                        <a:pt x="13674" y="417"/>
                        <a:pt x="13151" y="417"/>
                      </a:cubicBezTo>
                      <a:cubicBezTo>
                        <a:pt x="12639" y="417"/>
                        <a:pt x="12148" y="295"/>
                        <a:pt x="11895" y="48"/>
                      </a:cubicBezTo>
                      <a:lnTo>
                        <a:pt x="11847" y="1"/>
                      </a:lnTo>
                      <a:lnTo>
                        <a:pt x="11800" y="36"/>
                      </a:lnTo>
                      <a:cubicBezTo>
                        <a:pt x="11438" y="289"/>
                        <a:pt x="10879" y="417"/>
                        <a:pt x="10356" y="417"/>
                      </a:cubicBezTo>
                      <a:cubicBezTo>
                        <a:pt x="9845" y="417"/>
                        <a:pt x="9368" y="295"/>
                        <a:pt x="9145" y="48"/>
                      </a:cubicBezTo>
                      <a:lnTo>
                        <a:pt x="9097" y="1"/>
                      </a:lnTo>
                      <a:lnTo>
                        <a:pt x="9049" y="36"/>
                      </a:lnTo>
                      <a:cubicBezTo>
                        <a:pt x="8664" y="289"/>
                        <a:pt x="8092" y="417"/>
                        <a:pt x="7570" y="417"/>
                      </a:cubicBezTo>
                      <a:cubicBezTo>
                        <a:pt x="7059" y="417"/>
                        <a:pt x="6594" y="295"/>
                        <a:pt x="6394" y="48"/>
                      </a:cubicBezTo>
                      <a:lnTo>
                        <a:pt x="6359" y="1"/>
                      </a:lnTo>
                      <a:lnTo>
                        <a:pt x="6299" y="36"/>
                      </a:lnTo>
                      <a:cubicBezTo>
                        <a:pt x="5887" y="291"/>
                        <a:pt x="5299" y="419"/>
                        <a:pt x="4774" y="419"/>
                      </a:cubicBezTo>
                      <a:cubicBezTo>
                        <a:pt x="4267" y="419"/>
                        <a:pt x="3819" y="300"/>
                        <a:pt x="3644" y="60"/>
                      </a:cubicBezTo>
                      <a:lnTo>
                        <a:pt x="3608" y="1"/>
                      </a:lnTo>
                      <a:lnTo>
                        <a:pt x="3549" y="36"/>
                      </a:lnTo>
                      <a:cubicBezTo>
                        <a:pt x="3118" y="285"/>
                        <a:pt x="2515" y="410"/>
                        <a:pt x="1987" y="410"/>
                      </a:cubicBezTo>
                      <a:cubicBezTo>
                        <a:pt x="1478" y="410"/>
                        <a:pt x="1040" y="294"/>
                        <a:pt x="894" y="60"/>
                      </a:cubicBezTo>
                      <a:lnTo>
                        <a:pt x="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8" name="Google Shape;6948;p20"/>
                <p:cNvSpPr/>
                <p:nvPr/>
              </p:nvSpPr>
              <p:spPr>
                <a:xfrm>
                  <a:off x="6376863" y="4022200"/>
                  <a:ext cx="826325" cy="1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53" h="537" extrusionOk="0">
                      <a:moveTo>
                        <a:pt x="810" y="1"/>
                      </a:moveTo>
                      <a:lnTo>
                        <a:pt x="750" y="36"/>
                      </a:lnTo>
                      <a:cubicBezTo>
                        <a:pt x="536" y="155"/>
                        <a:pt x="274" y="239"/>
                        <a:pt x="0" y="298"/>
                      </a:cubicBezTo>
                      <a:lnTo>
                        <a:pt x="24" y="441"/>
                      </a:lnTo>
                      <a:cubicBezTo>
                        <a:pt x="298" y="393"/>
                        <a:pt x="548" y="310"/>
                        <a:pt x="762" y="203"/>
                      </a:cubicBezTo>
                      <a:cubicBezTo>
                        <a:pt x="963" y="422"/>
                        <a:pt x="1402" y="532"/>
                        <a:pt x="1898" y="532"/>
                      </a:cubicBezTo>
                      <a:cubicBezTo>
                        <a:pt x="2401" y="532"/>
                        <a:pt x="2962" y="419"/>
                        <a:pt x="3394" y="191"/>
                      </a:cubicBezTo>
                      <a:cubicBezTo>
                        <a:pt x="3614" y="417"/>
                        <a:pt x="4069" y="530"/>
                        <a:pt x="4571" y="530"/>
                      </a:cubicBezTo>
                      <a:cubicBezTo>
                        <a:pt x="5072" y="530"/>
                        <a:pt x="5620" y="417"/>
                        <a:pt x="6025" y="191"/>
                      </a:cubicBezTo>
                      <a:cubicBezTo>
                        <a:pt x="6263" y="417"/>
                        <a:pt x="6727" y="530"/>
                        <a:pt x="7229" y="530"/>
                      </a:cubicBezTo>
                      <a:cubicBezTo>
                        <a:pt x="7730" y="530"/>
                        <a:pt x="8269" y="417"/>
                        <a:pt x="8656" y="191"/>
                      </a:cubicBezTo>
                      <a:cubicBezTo>
                        <a:pt x="8912" y="417"/>
                        <a:pt x="9388" y="530"/>
                        <a:pt x="9891" y="530"/>
                      </a:cubicBezTo>
                      <a:cubicBezTo>
                        <a:pt x="10395" y="530"/>
                        <a:pt x="10924" y="417"/>
                        <a:pt x="11287" y="191"/>
                      </a:cubicBezTo>
                      <a:cubicBezTo>
                        <a:pt x="11561" y="417"/>
                        <a:pt x="12046" y="530"/>
                        <a:pt x="12548" y="530"/>
                      </a:cubicBezTo>
                      <a:cubicBezTo>
                        <a:pt x="13050" y="530"/>
                        <a:pt x="13568" y="417"/>
                        <a:pt x="13907" y="191"/>
                      </a:cubicBezTo>
                      <a:cubicBezTo>
                        <a:pt x="14210" y="417"/>
                        <a:pt x="14708" y="530"/>
                        <a:pt x="15209" y="530"/>
                      </a:cubicBezTo>
                      <a:cubicBezTo>
                        <a:pt x="15711" y="530"/>
                        <a:pt x="16217" y="417"/>
                        <a:pt x="16538" y="191"/>
                      </a:cubicBezTo>
                      <a:cubicBezTo>
                        <a:pt x="16860" y="417"/>
                        <a:pt x="17372" y="536"/>
                        <a:pt x="17872" y="536"/>
                      </a:cubicBezTo>
                      <a:cubicBezTo>
                        <a:pt x="18372" y="536"/>
                        <a:pt x="18872" y="417"/>
                        <a:pt x="19169" y="191"/>
                      </a:cubicBezTo>
                      <a:cubicBezTo>
                        <a:pt x="19509" y="417"/>
                        <a:pt x="20027" y="530"/>
                        <a:pt x="20530" y="530"/>
                      </a:cubicBezTo>
                      <a:cubicBezTo>
                        <a:pt x="21033" y="530"/>
                        <a:pt x="21521" y="417"/>
                        <a:pt x="21801" y="191"/>
                      </a:cubicBezTo>
                      <a:cubicBezTo>
                        <a:pt x="22164" y="417"/>
                        <a:pt x="22691" y="530"/>
                        <a:pt x="23191" y="530"/>
                      </a:cubicBezTo>
                      <a:cubicBezTo>
                        <a:pt x="23691" y="530"/>
                        <a:pt x="24164" y="417"/>
                        <a:pt x="24420" y="191"/>
                      </a:cubicBezTo>
                      <a:cubicBezTo>
                        <a:pt x="24807" y="417"/>
                        <a:pt x="25346" y="530"/>
                        <a:pt x="25847" y="530"/>
                      </a:cubicBezTo>
                      <a:cubicBezTo>
                        <a:pt x="26349" y="530"/>
                        <a:pt x="26813" y="417"/>
                        <a:pt x="27051" y="191"/>
                      </a:cubicBezTo>
                      <a:cubicBezTo>
                        <a:pt x="27456" y="417"/>
                        <a:pt x="28004" y="530"/>
                        <a:pt x="28505" y="530"/>
                      </a:cubicBezTo>
                      <a:cubicBezTo>
                        <a:pt x="29007" y="530"/>
                        <a:pt x="29462" y="417"/>
                        <a:pt x="29683" y="191"/>
                      </a:cubicBezTo>
                      <a:cubicBezTo>
                        <a:pt x="30114" y="419"/>
                        <a:pt x="30675" y="532"/>
                        <a:pt x="31178" y="532"/>
                      </a:cubicBezTo>
                      <a:cubicBezTo>
                        <a:pt x="31674" y="532"/>
                        <a:pt x="32113" y="422"/>
                        <a:pt x="32314" y="203"/>
                      </a:cubicBezTo>
                      <a:cubicBezTo>
                        <a:pt x="32516" y="298"/>
                        <a:pt x="32766" y="382"/>
                        <a:pt x="33016" y="441"/>
                      </a:cubicBezTo>
                      <a:lnTo>
                        <a:pt x="33052" y="286"/>
                      </a:lnTo>
                      <a:cubicBezTo>
                        <a:pt x="32778" y="239"/>
                        <a:pt x="32528" y="143"/>
                        <a:pt x="32326" y="36"/>
                      </a:cubicBezTo>
                      <a:lnTo>
                        <a:pt x="32266" y="1"/>
                      </a:lnTo>
                      <a:lnTo>
                        <a:pt x="32231" y="60"/>
                      </a:lnTo>
                      <a:cubicBezTo>
                        <a:pt x="32086" y="274"/>
                        <a:pt x="31670" y="379"/>
                        <a:pt x="31192" y="379"/>
                      </a:cubicBezTo>
                      <a:cubicBezTo>
                        <a:pt x="30686" y="379"/>
                        <a:pt x="30110" y="263"/>
                        <a:pt x="29706" y="36"/>
                      </a:cubicBezTo>
                      <a:lnTo>
                        <a:pt x="29647" y="12"/>
                      </a:lnTo>
                      <a:lnTo>
                        <a:pt x="29611" y="60"/>
                      </a:lnTo>
                      <a:cubicBezTo>
                        <a:pt x="29442" y="276"/>
                        <a:pt x="29016" y="383"/>
                        <a:pt x="28533" y="383"/>
                      </a:cubicBezTo>
                      <a:cubicBezTo>
                        <a:pt x="28032" y="383"/>
                        <a:pt x="27470" y="267"/>
                        <a:pt x="27075" y="36"/>
                      </a:cubicBezTo>
                      <a:lnTo>
                        <a:pt x="27028" y="12"/>
                      </a:lnTo>
                      <a:lnTo>
                        <a:pt x="26980" y="48"/>
                      </a:lnTo>
                      <a:cubicBezTo>
                        <a:pt x="26786" y="271"/>
                        <a:pt x="26343" y="382"/>
                        <a:pt x="25858" y="382"/>
                      </a:cubicBezTo>
                      <a:cubicBezTo>
                        <a:pt x="25360" y="382"/>
                        <a:pt x="24818" y="265"/>
                        <a:pt x="24456" y="36"/>
                      </a:cubicBezTo>
                      <a:lnTo>
                        <a:pt x="24408" y="12"/>
                      </a:lnTo>
                      <a:lnTo>
                        <a:pt x="24361" y="48"/>
                      </a:lnTo>
                      <a:cubicBezTo>
                        <a:pt x="24143" y="271"/>
                        <a:pt x="23688" y="382"/>
                        <a:pt x="23203" y="382"/>
                      </a:cubicBezTo>
                      <a:cubicBezTo>
                        <a:pt x="22704" y="382"/>
                        <a:pt x="22174" y="265"/>
                        <a:pt x="21836" y="36"/>
                      </a:cubicBezTo>
                      <a:lnTo>
                        <a:pt x="21777" y="12"/>
                      </a:lnTo>
                      <a:lnTo>
                        <a:pt x="21741" y="48"/>
                      </a:lnTo>
                      <a:cubicBezTo>
                        <a:pt x="21497" y="274"/>
                        <a:pt x="21021" y="388"/>
                        <a:pt x="20527" y="388"/>
                      </a:cubicBezTo>
                      <a:cubicBezTo>
                        <a:pt x="20033" y="388"/>
                        <a:pt x="19521" y="274"/>
                        <a:pt x="19205" y="48"/>
                      </a:cubicBezTo>
                      <a:lnTo>
                        <a:pt x="19158" y="12"/>
                      </a:lnTo>
                      <a:lnTo>
                        <a:pt x="19122" y="48"/>
                      </a:lnTo>
                      <a:cubicBezTo>
                        <a:pt x="18854" y="274"/>
                        <a:pt x="18366" y="388"/>
                        <a:pt x="17872" y="388"/>
                      </a:cubicBezTo>
                      <a:cubicBezTo>
                        <a:pt x="17378" y="388"/>
                        <a:pt x="16877" y="274"/>
                        <a:pt x="16586" y="48"/>
                      </a:cubicBezTo>
                      <a:lnTo>
                        <a:pt x="16538" y="12"/>
                      </a:lnTo>
                      <a:lnTo>
                        <a:pt x="16491" y="48"/>
                      </a:lnTo>
                      <a:cubicBezTo>
                        <a:pt x="16205" y="274"/>
                        <a:pt x="15705" y="388"/>
                        <a:pt x="15211" y="388"/>
                      </a:cubicBezTo>
                      <a:cubicBezTo>
                        <a:pt x="14716" y="388"/>
                        <a:pt x="14228" y="274"/>
                        <a:pt x="13966" y="48"/>
                      </a:cubicBezTo>
                      <a:lnTo>
                        <a:pt x="13919" y="12"/>
                      </a:lnTo>
                      <a:lnTo>
                        <a:pt x="13871" y="48"/>
                      </a:lnTo>
                      <a:cubicBezTo>
                        <a:pt x="13556" y="274"/>
                        <a:pt x="13044" y="388"/>
                        <a:pt x="12550" y="388"/>
                      </a:cubicBezTo>
                      <a:cubicBezTo>
                        <a:pt x="12055" y="388"/>
                        <a:pt x="11579" y="274"/>
                        <a:pt x="11335" y="48"/>
                      </a:cubicBezTo>
                      <a:lnTo>
                        <a:pt x="11299" y="12"/>
                      </a:lnTo>
                      <a:lnTo>
                        <a:pt x="11252" y="36"/>
                      </a:lnTo>
                      <a:cubicBezTo>
                        <a:pt x="10908" y="265"/>
                        <a:pt x="10375" y="382"/>
                        <a:pt x="9875" y="382"/>
                      </a:cubicBezTo>
                      <a:cubicBezTo>
                        <a:pt x="9388" y="382"/>
                        <a:pt x="8933" y="271"/>
                        <a:pt x="8716" y="48"/>
                      </a:cubicBezTo>
                      <a:lnTo>
                        <a:pt x="8680" y="12"/>
                      </a:lnTo>
                      <a:lnTo>
                        <a:pt x="8620" y="36"/>
                      </a:lnTo>
                      <a:cubicBezTo>
                        <a:pt x="8259" y="265"/>
                        <a:pt x="7716" y="382"/>
                        <a:pt x="7218" y="382"/>
                      </a:cubicBezTo>
                      <a:cubicBezTo>
                        <a:pt x="6733" y="382"/>
                        <a:pt x="6290" y="271"/>
                        <a:pt x="6096" y="48"/>
                      </a:cubicBezTo>
                      <a:lnTo>
                        <a:pt x="6049" y="12"/>
                      </a:lnTo>
                      <a:lnTo>
                        <a:pt x="6001" y="36"/>
                      </a:lnTo>
                      <a:cubicBezTo>
                        <a:pt x="5612" y="267"/>
                        <a:pt x="5054" y="383"/>
                        <a:pt x="4553" y="383"/>
                      </a:cubicBezTo>
                      <a:cubicBezTo>
                        <a:pt x="4073" y="383"/>
                        <a:pt x="3646" y="276"/>
                        <a:pt x="3477" y="60"/>
                      </a:cubicBezTo>
                      <a:lnTo>
                        <a:pt x="3429" y="12"/>
                      </a:lnTo>
                      <a:lnTo>
                        <a:pt x="3382" y="36"/>
                      </a:lnTo>
                      <a:cubicBezTo>
                        <a:pt x="2972" y="263"/>
                        <a:pt x="2393" y="379"/>
                        <a:pt x="1886" y="379"/>
                      </a:cubicBezTo>
                      <a:cubicBezTo>
                        <a:pt x="1406" y="379"/>
                        <a:pt x="990" y="274"/>
                        <a:pt x="846" y="60"/>
                      </a:cubicBezTo>
                      <a:lnTo>
                        <a:pt x="81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9" name="Google Shape;6949;p20"/>
                <p:cNvSpPr/>
                <p:nvPr/>
              </p:nvSpPr>
              <p:spPr>
                <a:xfrm>
                  <a:off x="6395313" y="3993625"/>
                  <a:ext cx="78940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76" h="501" extrusionOk="0">
                      <a:moveTo>
                        <a:pt x="774" y="1"/>
                      </a:moveTo>
                      <a:lnTo>
                        <a:pt x="715" y="36"/>
                      </a:lnTo>
                      <a:cubicBezTo>
                        <a:pt x="513" y="132"/>
                        <a:pt x="262" y="215"/>
                        <a:pt x="1" y="274"/>
                      </a:cubicBezTo>
                      <a:lnTo>
                        <a:pt x="24" y="417"/>
                      </a:lnTo>
                      <a:cubicBezTo>
                        <a:pt x="286" y="370"/>
                        <a:pt x="524" y="286"/>
                        <a:pt x="727" y="191"/>
                      </a:cubicBezTo>
                      <a:cubicBezTo>
                        <a:pt x="923" y="393"/>
                        <a:pt x="1352" y="495"/>
                        <a:pt x="1831" y="495"/>
                      </a:cubicBezTo>
                      <a:cubicBezTo>
                        <a:pt x="2310" y="495"/>
                        <a:pt x="2840" y="393"/>
                        <a:pt x="3239" y="191"/>
                      </a:cubicBezTo>
                      <a:cubicBezTo>
                        <a:pt x="3453" y="393"/>
                        <a:pt x="3891" y="495"/>
                        <a:pt x="4370" y="495"/>
                      </a:cubicBezTo>
                      <a:cubicBezTo>
                        <a:pt x="4849" y="495"/>
                        <a:pt x="5370" y="393"/>
                        <a:pt x="5751" y="191"/>
                      </a:cubicBezTo>
                      <a:cubicBezTo>
                        <a:pt x="5983" y="393"/>
                        <a:pt x="6430" y="495"/>
                        <a:pt x="6909" y="495"/>
                      </a:cubicBezTo>
                      <a:cubicBezTo>
                        <a:pt x="7388" y="495"/>
                        <a:pt x="7900" y="393"/>
                        <a:pt x="8263" y="191"/>
                      </a:cubicBezTo>
                      <a:cubicBezTo>
                        <a:pt x="8514" y="393"/>
                        <a:pt x="8969" y="495"/>
                        <a:pt x="9448" y="495"/>
                      </a:cubicBezTo>
                      <a:cubicBezTo>
                        <a:pt x="9927" y="495"/>
                        <a:pt x="10430" y="393"/>
                        <a:pt x="10776" y="191"/>
                      </a:cubicBezTo>
                      <a:cubicBezTo>
                        <a:pt x="11044" y="393"/>
                        <a:pt x="11511" y="495"/>
                        <a:pt x="11992" y="495"/>
                      </a:cubicBezTo>
                      <a:cubicBezTo>
                        <a:pt x="12472" y="495"/>
                        <a:pt x="12966" y="393"/>
                        <a:pt x="13288" y="191"/>
                      </a:cubicBezTo>
                      <a:cubicBezTo>
                        <a:pt x="13574" y="393"/>
                        <a:pt x="14050" y="501"/>
                        <a:pt x="14538" y="501"/>
                      </a:cubicBezTo>
                      <a:cubicBezTo>
                        <a:pt x="15014" y="501"/>
                        <a:pt x="15491" y="393"/>
                        <a:pt x="15800" y="191"/>
                      </a:cubicBezTo>
                      <a:cubicBezTo>
                        <a:pt x="16110" y="393"/>
                        <a:pt x="16595" y="495"/>
                        <a:pt x="17074" y="495"/>
                      </a:cubicBezTo>
                      <a:cubicBezTo>
                        <a:pt x="17553" y="495"/>
                        <a:pt x="18027" y="393"/>
                        <a:pt x="18312" y="191"/>
                      </a:cubicBezTo>
                      <a:cubicBezTo>
                        <a:pt x="18640" y="393"/>
                        <a:pt x="19134" y="495"/>
                        <a:pt x="19613" y="495"/>
                      </a:cubicBezTo>
                      <a:cubicBezTo>
                        <a:pt x="20092" y="495"/>
                        <a:pt x="20557" y="393"/>
                        <a:pt x="20825" y="191"/>
                      </a:cubicBezTo>
                      <a:cubicBezTo>
                        <a:pt x="21170" y="393"/>
                        <a:pt x="21673" y="495"/>
                        <a:pt x="22152" y="495"/>
                      </a:cubicBezTo>
                      <a:cubicBezTo>
                        <a:pt x="22631" y="495"/>
                        <a:pt x="23087" y="393"/>
                        <a:pt x="23337" y="191"/>
                      </a:cubicBezTo>
                      <a:cubicBezTo>
                        <a:pt x="23700" y="393"/>
                        <a:pt x="24212" y="495"/>
                        <a:pt x="24691" y="495"/>
                      </a:cubicBezTo>
                      <a:cubicBezTo>
                        <a:pt x="25170" y="495"/>
                        <a:pt x="25617" y="393"/>
                        <a:pt x="25849" y="191"/>
                      </a:cubicBezTo>
                      <a:cubicBezTo>
                        <a:pt x="26236" y="393"/>
                        <a:pt x="26757" y="495"/>
                        <a:pt x="27235" y="495"/>
                      </a:cubicBezTo>
                      <a:cubicBezTo>
                        <a:pt x="27712" y="495"/>
                        <a:pt x="28147" y="393"/>
                        <a:pt x="28361" y="191"/>
                      </a:cubicBezTo>
                      <a:cubicBezTo>
                        <a:pt x="28766" y="393"/>
                        <a:pt x="29296" y="495"/>
                        <a:pt x="29774" y="495"/>
                      </a:cubicBezTo>
                      <a:cubicBezTo>
                        <a:pt x="30251" y="495"/>
                        <a:pt x="30677" y="393"/>
                        <a:pt x="30873" y="191"/>
                      </a:cubicBezTo>
                      <a:cubicBezTo>
                        <a:pt x="31076" y="286"/>
                        <a:pt x="31302" y="358"/>
                        <a:pt x="31552" y="405"/>
                      </a:cubicBezTo>
                      <a:lnTo>
                        <a:pt x="31576" y="263"/>
                      </a:lnTo>
                      <a:cubicBezTo>
                        <a:pt x="31326" y="215"/>
                        <a:pt x="31088" y="132"/>
                        <a:pt x="30885" y="36"/>
                      </a:cubicBezTo>
                      <a:lnTo>
                        <a:pt x="30838" y="1"/>
                      </a:lnTo>
                      <a:lnTo>
                        <a:pt x="30802" y="60"/>
                      </a:lnTo>
                      <a:cubicBezTo>
                        <a:pt x="30657" y="252"/>
                        <a:pt x="30258" y="347"/>
                        <a:pt x="29799" y="347"/>
                      </a:cubicBezTo>
                      <a:cubicBezTo>
                        <a:pt x="29320" y="347"/>
                        <a:pt x="28775" y="243"/>
                        <a:pt x="28385" y="36"/>
                      </a:cubicBezTo>
                      <a:lnTo>
                        <a:pt x="28326" y="1"/>
                      </a:lnTo>
                      <a:lnTo>
                        <a:pt x="28290" y="48"/>
                      </a:lnTo>
                      <a:cubicBezTo>
                        <a:pt x="28124" y="249"/>
                        <a:pt x="27707" y="350"/>
                        <a:pt x="27239" y="350"/>
                      </a:cubicBezTo>
                      <a:cubicBezTo>
                        <a:pt x="26764" y="350"/>
                        <a:pt x="26239" y="246"/>
                        <a:pt x="25873" y="36"/>
                      </a:cubicBezTo>
                      <a:lnTo>
                        <a:pt x="25825" y="1"/>
                      </a:lnTo>
                      <a:lnTo>
                        <a:pt x="25789" y="48"/>
                      </a:lnTo>
                      <a:cubicBezTo>
                        <a:pt x="25600" y="249"/>
                        <a:pt x="25171" y="350"/>
                        <a:pt x="24703" y="350"/>
                      </a:cubicBezTo>
                      <a:cubicBezTo>
                        <a:pt x="24228" y="350"/>
                        <a:pt x="23714" y="246"/>
                        <a:pt x="23373" y="36"/>
                      </a:cubicBezTo>
                      <a:lnTo>
                        <a:pt x="23325" y="1"/>
                      </a:lnTo>
                      <a:lnTo>
                        <a:pt x="23277" y="48"/>
                      </a:lnTo>
                      <a:cubicBezTo>
                        <a:pt x="23064" y="249"/>
                        <a:pt x="22626" y="350"/>
                        <a:pt x="22159" y="350"/>
                      </a:cubicBezTo>
                      <a:cubicBezTo>
                        <a:pt x="21686" y="350"/>
                        <a:pt x="21184" y="246"/>
                        <a:pt x="20860" y="36"/>
                      </a:cubicBezTo>
                      <a:lnTo>
                        <a:pt x="20813" y="1"/>
                      </a:lnTo>
                      <a:lnTo>
                        <a:pt x="20777" y="48"/>
                      </a:lnTo>
                      <a:cubicBezTo>
                        <a:pt x="20541" y="249"/>
                        <a:pt x="20087" y="350"/>
                        <a:pt x="19619" y="350"/>
                      </a:cubicBezTo>
                      <a:cubicBezTo>
                        <a:pt x="19144" y="350"/>
                        <a:pt x="18654" y="246"/>
                        <a:pt x="18360" y="36"/>
                      </a:cubicBezTo>
                      <a:lnTo>
                        <a:pt x="18312" y="1"/>
                      </a:lnTo>
                      <a:lnTo>
                        <a:pt x="18265" y="36"/>
                      </a:lnTo>
                      <a:cubicBezTo>
                        <a:pt x="18009" y="245"/>
                        <a:pt x="17541" y="349"/>
                        <a:pt x="17070" y="349"/>
                      </a:cubicBezTo>
                      <a:cubicBezTo>
                        <a:pt x="16598" y="349"/>
                        <a:pt x="16122" y="245"/>
                        <a:pt x="15848" y="36"/>
                      </a:cubicBezTo>
                      <a:lnTo>
                        <a:pt x="15800" y="1"/>
                      </a:lnTo>
                      <a:lnTo>
                        <a:pt x="15753" y="36"/>
                      </a:lnTo>
                      <a:cubicBezTo>
                        <a:pt x="15479" y="245"/>
                        <a:pt x="15002" y="349"/>
                        <a:pt x="14531" y="349"/>
                      </a:cubicBezTo>
                      <a:cubicBezTo>
                        <a:pt x="14059" y="349"/>
                        <a:pt x="13592" y="245"/>
                        <a:pt x="13336" y="36"/>
                      </a:cubicBezTo>
                      <a:lnTo>
                        <a:pt x="13300" y="1"/>
                      </a:lnTo>
                      <a:lnTo>
                        <a:pt x="13252" y="36"/>
                      </a:lnTo>
                      <a:cubicBezTo>
                        <a:pt x="12952" y="246"/>
                        <a:pt x="12459" y="350"/>
                        <a:pt x="11984" y="350"/>
                      </a:cubicBezTo>
                      <a:cubicBezTo>
                        <a:pt x="11516" y="350"/>
                        <a:pt x="11066" y="249"/>
                        <a:pt x="10835" y="48"/>
                      </a:cubicBezTo>
                      <a:lnTo>
                        <a:pt x="10788" y="1"/>
                      </a:lnTo>
                      <a:lnTo>
                        <a:pt x="10740" y="36"/>
                      </a:lnTo>
                      <a:cubicBezTo>
                        <a:pt x="10422" y="246"/>
                        <a:pt x="9920" y="350"/>
                        <a:pt x="9445" y="350"/>
                      </a:cubicBezTo>
                      <a:cubicBezTo>
                        <a:pt x="8977" y="350"/>
                        <a:pt x="8536" y="249"/>
                        <a:pt x="8323" y="48"/>
                      </a:cubicBezTo>
                      <a:lnTo>
                        <a:pt x="8287" y="1"/>
                      </a:lnTo>
                      <a:lnTo>
                        <a:pt x="8240" y="36"/>
                      </a:lnTo>
                      <a:cubicBezTo>
                        <a:pt x="7898" y="246"/>
                        <a:pt x="7384" y="350"/>
                        <a:pt x="6909" y="350"/>
                      </a:cubicBezTo>
                      <a:cubicBezTo>
                        <a:pt x="6441" y="350"/>
                        <a:pt x="6012" y="249"/>
                        <a:pt x="5823" y="48"/>
                      </a:cubicBezTo>
                      <a:lnTo>
                        <a:pt x="5775" y="1"/>
                      </a:lnTo>
                      <a:lnTo>
                        <a:pt x="5727" y="36"/>
                      </a:lnTo>
                      <a:cubicBezTo>
                        <a:pt x="5368" y="246"/>
                        <a:pt x="4845" y="350"/>
                        <a:pt x="4370" y="350"/>
                      </a:cubicBezTo>
                      <a:cubicBezTo>
                        <a:pt x="3903" y="350"/>
                        <a:pt x="3482" y="249"/>
                        <a:pt x="3310" y="48"/>
                      </a:cubicBezTo>
                      <a:lnTo>
                        <a:pt x="3275" y="1"/>
                      </a:lnTo>
                      <a:lnTo>
                        <a:pt x="3227" y="36"/>
                      </a:lnTo>
                      <a:cubicBezTo>
                        <a:pt x="2844" y="243"/>
                        <a:pt x="2295" y="347"/>
                        <a:pt x="1813" y="347"/>
                      </a:cubicBezTo>
                      <a:cubicBezTo>
                        <a:pt x="1351" y="347"/>
                        <a:pt x="950" y="252"/>
                        <a:pt x="810" y="60"/>
                      </a:cubicBezTo>
                      <a:lnTo>
                        <a:pt x="77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0" name="Google Shape;6950;p20"/>
                <p:cNvSpPr/>
                <p:nvPr/>
              </p:nvSpPr>
              <p:spPr>
                <a:xfrm>
                  <a:off x="6412288" y="3967425"/>
                  <a:ext cx="755475" cy="1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9" h="469" extrusionOk="0">
                      <a:moveTo>
                        <a:pt x="726" y="1"/>
                      </a:moveTo>
                      <a:lnTo>
                        <a:pt x="679" y="25"/>
                      </a:lnTo>
                      <a:cubicBezTo>
                        <a:pt x="488" y="120"/>
                        <a:pt x="250" y="203"/>
                        <a:pt x="0" y="251"/>
                      </a:cubicBezTo>
                      <a:lnTo>
                        <a:pt x="24" y="394"/>
                      </a:lnTo>
                      <a:cubicBezTo>
                        <a:pt x="274" y="346"/>
                        <a:pt x="500" y="275"/>
                        <a:pt x="691" y="191"/>
                      </a:cubicBezTo>
                      <a:cubicBezTo>
                        <a:pt x="881" y="376"/>
                        <a:pt x="1292" y="468"/>
                        <a:pt x="1750" y="468"/>
                      </a:cubicBezTo>
                      <a:cubicBezTo>
                        <a:pt x="2209" y="468"/>
                        <a:pt x="2715" y="376"/>
                        <a:pt x="3096" y="191"/>
                      </a:cubicBezTo>
                      <a:cubicBezTo>
                        <a:pt x="3304" y="376"/>
                        <a:pt x="3724" y="468"/>
                        <a:pt x="4182" y="468"/>
                      </a:cubicBezTo>
                      <a:cubicBezTo>
                        <a:pt x="4641" y="468"/>
                        <a:pt x="5138" y="376"/>
                        <a:pt x="5501" y="191"/>
                      </a:cubicBezTo>
                      <a:cubicBezTo>
                        <a:pt x="5727" y="376"/>
                        <a:pt x="6156" y="468"/>
                        <a:pt x="6614" y="468"/>
                      </a:cubicBezTo>
                      <a:cubicBezTo>
                        <a:pt x="7073" y="468"/>
                        <a:pt x="7561" y="376"/>
                        <a:pt x="7906" y="191"/>
                      </a:cubicBezTo>
                      <a:cubicBezTo>
                        <a:pt x="8150" y="376"/>
                        <a:pt x="8588" y="468"/>
                        <a:pt x="9046" y="468"/>
                      </a:cubicBezTo>
                      <a:cubicBezTo>
                        <a:pt x="9504" y="468"/>
                        <a:pt x="9984" y="376"/>
                        <a:pt x="10311" y="191"/>
                      </a:cubicBezTo>
                      <a:cubicBezTo>
                        <a:pt x="10573" y="376"/>
                        <a:pt x="11019" y="468"/>
                        <a:pt x="11478" y="468"/>
                      </a:cubicBezTo>
                      <a:cubicBezTo>
                        <a:pt x="11936" y="468"/>
                        <a:pt x="12407" y="376"/>
                        <a:pt x="12716" y="191"/>
                      </a:cubicBezTo>
                      <a:cubicBezTo>
                        <a:pt x="12990" y="376"/>
                        <a:pt x="13445" y="468"/>
                        <a:pt x="13905" y="468"/>
                      </a:cubicBezTo>
                      <a:cubicBezTo>
                        <a:pt x="14365" y="468"/>
                        <a:pt x="14829" y="376"/>
                        <a:pt x="15121" y="191"/>
                      </a:cubicBezTo>
                      <a:cubicBezTo>
                        <a:pt x="15419" y="370"/>
                        <a:pt x="15883" y="465"/>
                        <a:pt x="16336" y="465"/>
                      </a:cubicBezTo>
                      <a:cubicBezTo>
                        <a:pt x="16800" y="465"/>
                        <a:pt x="17252" y="370"/>
                        <a:pt x="17526" y="191"/>
                      </a:cubicBezTo>
                      <a:cubicBezTo>
                        <a:pt x="17836" y="376"/>
                        <a:pt x="18309" y="468"/>
                        <a:pt x="18769" y="468"/>
                      </a:cubicBezTo>
                      <a:cubicBezTo>
                        <a:pt x="19229" y="468"/>
                        <a:pt x="19675" y="376"/>
                        <a:pt x="19931" y="191"/>
                      </a:cubicBezTo>
                      <a:cubicBezTo>
                        <a:pt x="20259" y="376"/>
                        <a:pt x="20741" y="468"/>
                        <a:pt x="21201" y="468"/>
                      </a:cubicBezTo>
                      <a:cubicBezTo>
                        <a:pt x="21661" y="468"/>
                        <a:pt x="22098" y="376"/>
                        <a:pt x="22336" y="191"/>
                      </a:cubicBezTo>
                      <a:cubicBezTo>
                        <a:pt x="22682" y="376"/>
                        <a:pt x="23173" y="468"/>
                        <a:pt x="23633" y="468"/>
                      </a:cubicBezTo>
                      <a:cubicBezTo>
                        <a:pt x="24092" y="468"/>
                        <a:pt x="24521" y="376"/>
                        <a:pt x="24741" y="191"/>
                      </a:cubicBezTo>
                      <a:cubicBezTo>
                        <a:pt x="25105" y="376"/>
                        <a:pt x="25602" y="468"/>
                        <a:pt x="26060" y="468"/>
                      </a:cubicBezTo>
                      <a:cubicBezTo>
                        <a:pt x="26518" y="468"/>
                        <a:pt x="26938" y="376"/>
                        <a:pt x="27146" y="191"/>
                      </a:cubicBezTo>
                      <a:cubicBezTo>
                        <a:pt x="27527" y="376"/>
                        <a:pt x="28033" y="468"/>
                        <a:pt x="28492" y="468"/>
                      </a:cubicBezTo>
                      <a:cubicBezTo>
                        <a:pt x="28950" y="468"/>
                        <a:pt x="29361" y="376"/>
                        <a:pt x="29552" y="191"/>
                      </a:cubicBezTo>
                      <a:cubicBezTo>
                        <a:pt x="29742" y="275"/>
                        <a:pt x="29956" y="346"/>
                        <a:pt x="30194" y="394"/>
                      </a:cubicBezTo>
                      <a:lnTo>
                        <a:pt x="30218" y="239"/>
                      </a:lnTo>
                      <a:cubicBezTo>
                        <a:pt x="29980" y="191"/>
                        <a:pt x="29754" y="120"/>
                        <a:pt x="29575" y="25"/>
                      </a:cubicBezTo>
                      <a:lnTo>
                        <a:pt x="29516" y="1"/>
                      </a:lnTo>
                      <a:lnTo>
                        <a:pt x="29480" y="48"/>
                      </a:lnTo>
                      <a:cubicBezTo>
                        <a:pt x="29335" y="229"/>
                        <a:pt x="28954" y="318"/>
                        <a:pt x="28518" y="318"/>
                      </a:cubicBezTo>
                      <a:cubicBezTo>
                        <a:pt x="28060" y="318"/>
                        <a:pt x="27542" y="220"/>
                        <a:pt x="27170" y="25"/>
                      </a:cubicBezTo>
                      <a:lnTo>
                        <a:pt x="27123" y="1"/>
                      </a:lnTo>
                      <a:lnTo>
                        <a:pt x="27087" y="48"/>
                      </a:lnTo>
                      <a:cubicBezTo>
                        <a:pt x="26923" y="230"/>
                        <a:pt x="26526" y="319"/>
                        <a:pt x="26082" y="319"/>
                      </a:cubicBezTo>
                      <a:cubicBezTo>
                        <a:pt x="25624" y="319"/>
                        <a:pt x="25116" y="224"/>
                        <a:pt x="24765" y="37"/>
                      </a:cubicBezTo>
                      <a:lnTo>
                        <a:pt x="24718" y="1"/>
                      </a:lnTo>
                      <a:lnTo>
                        <a:pt x="24682" y="48"/>
                      </a:lnTo>
                      <a:cubicBezTo>
                        <a:pt x="24500" y="230"/>
                        <a:pt x="24094" y="319"/>
                        <a:pt x="23651" y="319"/>
                      </a:cubicBezTo>
                      <a:cubicBezTo>
                        <a:pt x="23194" y="319"/>
                        <a:pt x="22699" y="224"/>
                        <a:pt x="22372" y="37"/>
                      </a:cubicBezTo>
                      <a:lnTo>
                        <a:pt x="22324" y="1"/>
                      </a:lnTo>
                      <a:lnTo>
                        <a:pt x="22277" y="37"/>
                      </a:lnTo>
                      <a:cubicBezTo>
                        <a:pt x="22076" y="226"/>
                        <a:pt x="21655" y="318"/>
                        <a:pt x="21209" y="318"/>
                      </a:cubicBezTo>
                      <a:cubicBezTo>
                        <a:pt x="20754" y="318"/>
                        <a:pt x="20273" y="223"/>
                        <a:pt x="19967" y="37"/>
                      </a:cubicBezTo>
                      <a:lnTo>
                        <a:pt x="19919" y="1"/>
                      </a:lnTo>
                      <a:lnTo>
                        <a:pt x="19884" y="37"/>
                      </a:lnTo>
                      <a:cubicBezTo>
                        <a:pt x="19657" y="227"/>
                        <a:pt x="19220" y="322"/>
                        <a:pt x="18767" y="322"/>
                      </a:cubicBezTo>
                      <a:cubicBezTo>
                        <a:pt x="18315" y="322"/>
                        <a:pt x="17848" y="227"/>
                        <a:pt x="17562" y="37"/>
                      </a:cubicBezTo>
                      <a:lnTo>
                        <a:pt x="17526" y="1"/>
                      </a:lnTo>
                      <a:lnTo>
                        <a:pt x="17479" y="37"/>
                      </a:lnTo>
                      <a:cubicBezTo>
                        <a:pt x="17234" y="227"/>
                        <a:pt x="16788" y="322"/>
                        <a:pt x="16337" y="322"/>
                      </a:cubicBezTo>
                      <a:cubicBezTo>
                        <a:pt x="15886" y="322"/>
                        <a:pt x="15431" y="227"/>
                        <a:pt x="15169" y="37"/>
                      </a:cubicBezTo>
                      <a:lnTo>
                        <a:pt x="15121" y="1"/>
                      </a:lnTo>
                      <a:lnTo>
                        <a:pt x="15085" y="37"/>
                      </a:lnTo>
                      <a:cubicBezTo>
                        <a:pt x="14818" y="227"/>
                        <a:pt x="14359" y="322"/>
                        <a:pt x="13907" y="322"/>
                      </a:cubicBezTo>
                      <a:cubicBezTo>
                        <a:pt x="13454" y="322"/>
                        <a:pt x="13008" y="227"/>
                        <a:pt x="12764" y="37"/>
                      </a:cubicBezTo>
                      <a:lnTo>
                        <a:pt x="12728" y="1"/>
                      </a:lnTo>
                      <a:lnTo>
                        <a:pt x="12680" y="37"/>
                      </a:lnTo>
                      <a:cubicBezTo>
                        <a:pt x="12395" y="227"/>
                        <a:pt x="11927" y="322"/>
                        <a:pt x="11476" y="322"/>
                      </a:cubicBezTo>
                      <a:cubicBezTo>
                        <a:pt x="11025" y="322"/>
                        <a:pt x="10591" y="227"/>
                        <a:pt x="10371" y="37"/>
                      </a:cubicBezTo>
                      <a:lnTo>
                        <a:pt x="10323" y="1"/>
                      </a:lnTo>
                      <a:lnTo>
                        <a:pt x="10275" y="37"/>
                      </a:lnTo>
                      <a:cubicBezTo>
                        <a:pt x="9969" y="223"/>
                        <a:pt x="9491" y="318"/>
                        <a:pt x="9038" y="318"/>
                      </a:cubicBezTo>
                      <a:cubicBezTo>
                        <a:pt x="8593" y="318"/>
                        <a:pt x="8172" y="226"/>
                        <a:pt x="7965" y="37"/>
                      </a:cubicBezTo>
                      <a:lnTo>
                        <a:pt x="7930" y="1"/>
                      </a:lnTo>
                      <a:lnTo>
                        <a:pt x="7882" y="37"/>
                      </a:lnTo>
                      <a:cubicBezTo>
                        <a:pt x="7555" y="224"/>
                        <a:pt x="7060" y="319"/>
                        <a:pt x="6601" y="319"/>
                      </a:cubicBezTo>
                      <a:cubicBezTo>
                        <a:pt x="6157" y="319"/>
                        <a:pt x="5748" y="230"/>
                        <a:pt x="5560" y="48"/>
                      </a:cubicBezTo>
                      <a:lnTo>
                        <a:pt x="5525" y="1"/>
                      </a:lnTo>
                      <a:lnTo>
                        <a:pt x="5477" y="37"/>
                      </a:lnTo>
                      <a:cubicBezTo>
                        <a:pt x="5132" y="224"/>
                        <a:pt x="4628" y="319"/>
                        <a:pt x="4171" y="319"/>
                      </a:cubicBezTo>
                      <a:cubicBezTo>
                        <a:pt x="3729" y="319"/>
                        <a:pt x="3331" y="230"/>
                        <a:pt x="3167" y="48"/>
                      </a:cubicBezTo>
                      <a:lnTo>
                        <a:pt x="3132" y="1"/>
                      </a:lnTo>
                      <a:lnTo>
                        <a:pt x="3072" y="25"/>
                      </a:lnTo>
                      <a:cubicBezTo>
                        <a:pt x="2706" y="220"/>
                        <a:pt x="2188" y="318"/>
                        <a:pt x="1729" y="318"/>
                      </a:cubicBezTo>
                      <a:cubicBezTo>
                        <a:pt x="1291" y="318"/>
                        <a:pt x="907" y="229"/>
                        <a:pt x="762" y="48"/>
                      </a:cubicBezTo>
                      <a:lnTo>
                        <a:pt x="72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1" name="Google Shape;6951;p20"/>
                <p:cNvSpPr/>
                <p:nvPr/>
              </p:nvSpPr>
              <p:spPr>
                <a:xfrm>
                  <a:off x="6301263" y="3950775"/>
                  <a:ext cx="144375" cy="22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5" h="8871" extrusionOk="0">
                      <a:moveTo>
                        <a:pt x="5608" y="0"/>
                      </a:moveTo>
                      <a:cubicBezTo>
                        <a:pt x="5501" y="0"/>
                        <a:pt x="5394" y="48"/>
                        <a:pt x="5370" y="95"/>
                      </a:cubicBezTo>
                      <a:lnTo>
                        <a:pt x="72" y="8692"/>
                      </a:lnTo>
                      <a:cubicBezTo>
                        <a:pt x="0" y="8787"/>
                        <a:pt x="72" y="8870"/>
                        <a:pt x="214" y="8870"/>
                      </a:cubicBezTo>
                      <a:lnTo>
                        <a:pt x="226" y="8870"/>
                      </a:lnTo>
                      <a:cubicBezTo>
                        <a:pt x="369" y="8870"/>
                        <a:pt x="524" y="8787"/>
                        <a:pt x="584" y="8692"/>
                      </a:cubicBezTo>
                      <a:lnTo>
                        <a:pt x="5751" y="95"/>
                      </a:lnTo>
                      <a:cubicBezTo>
                        <a:pt x="5775" y="48"/>
                        <a:pt x="5715" y="0"/>
                        <a:pt x="560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2" name="Google Shape;6952;p20"/>
                <p:cNvSpPr/>
                <p:nvPr/>
              </p:nvSpPr>
              <p:spPr>
                <a:xfrm>
                  <a:off x="6381613" y="3950775"/>
                  <a:ext cx="122375" cy="22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5" h="8871" extrusionOk="0">
                      <a:moveTo>
                        <a:pt x="4716" y="0"/>
                      </a:moveTo>
                      <a:cubicBezTo>
                        <a:pt x="4609" y="0"/>
                        <a:pt x="4513" y="48"/>
                        <a:pt x="4478" y="95"/>
                      </a:cubicBezTo>
                      <a:lnTo>
                        <a:pt x="48" y="8692"/>
                      </a:lnTo>
                      <a:cubicBezTo>
                        <a:pt x="1" y="8787"/>
                        <a:pt x="72" y="8870"/>
                        <a:pt x="227" y="8870"/>
                      </a:cubicBezTo>
                      <a:cubicBezTo>
                        <a:pt x="370" y="8870"/>
                        <a:pt x="525" y="8787"/>
                        <a:pt x="572" y="8692"/>
                      </a:cubicBezTo>
                      <a:lnTo>
                        <a:pt x="4859" y="95"/>
                      </a:lnTo>
                      <a:cubicBezTo>
                        <a:pt x="4894" y="48"/>
                        <a:pt x="4823" y="0"/>
                        <a:pt x="4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3" name="Google Shape;6953;p20"/>
                <p:cNvSpPr/>
                <p:nvPr/>
              </p:nvSpPr>
              <p:spPr>
                <a:xfrm>
                  <a:off x="6461988" y="3950775"/>
                  <a:ext cx="100050" cy="22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2" h="8871" extrusionOk="0">
                      <a:moveTo>
                        <a:pt x="3822" y="0"/>
                      </a:moveTo>
                      <a:cubicBezTo>
                        <a:pt x="3727" y="0"/>
                        <a:pt x="3620" y="48"/>
                        <a:pt x="3596" y="95"/>
                      </a:cubicBezTo>
                      <a:lnTo>
                        <a:pt x="36" y="8692"/>
                      </a:lnTo>
                      <a:cubicBezTo>
                        <a:pt x="1" y="8787"/>
                        <a:pt x="84" y="8870"/>
                        <a:pt x="227" y="8870"/>
                      </a:cubicBezTo>
                      <a:cubicBezTo>
                        <a:pt x="370" y="8870"/>
                        <a:pt x="524" y="8787"/>
                        <a:pt x="560" y="8692"/>
                      </a:cubicBezTo>
                      <a:lnTo>
                        <a:pt x="3977" y="95"/>
                      </a:lnTo>
                      <a:cubicBezTo>
                        <a:pt x="4001" y="48"/>
                        <a:pt x="3930" y="0"/>
                        <a:pt x="38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4" name="Google Shape;6954;p20"/>
                <p:cNvSpPr/>
                <p:nvPr/>
              </p:nvSpPr>
              <p:spPr>
                <a:xfrm>
                  <a:off x="6542363" y="3950775"/>
                  <a:ext cx="77700" cy="22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8" h="8871" extrusionOk="0">
                      <a:moveTo>
                        <a:pt x="2929" y="0"/>
                      </a:moveTo>
                      <a:cubicBezTo>
                        <a:pt x="2834" y="0"/>
                        <a:pt x="2727" y="48"/>
                        <a:pt x="2715" y="95"/>
                      </a:cubicBezTo>
                      <a:lnTo>
                        <a:pt x="24" y="8692"/>
                      </a:lnTo>
                      <a:cubicBezTo>
                        <a:pt x="0" y="8787"/>
                        <a:pt x="84" y="8870"/>
                        <a:pt x="226" y="8870"/>
                      </a:cubicBezTo>
                      <a:lnTo>
                        <a:pt x="238" y="8870"/>
                      </a:lnTo>
                      <a:cubicBezTo>
                        <a:pt x="381" y="8870"/>
                        <a:pt x="512" y="8787"/>
                        <a:pt x="548" y="8692"/>
                      </a:cubicBezTo>
                      <a:lnTo>
                        <a:pt x="3096" y="95"/>
                      </a:lnTo>
                      <a:cubicBezTo>
                        <a:pt x="3108" y="48"/>
                        <a:pt x="3036" y="0"/>
                        <a:pt x="294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5" name="Google Shape;6955;p20"/>
                <p:cNvSpPr/>
                <p:nvPr/>
              </p:nvSpPr>
              <p:spPr>
                <a:xfrm>
                  <a:off x="6622438" y="3950775"/>
                  <a:ext cx="55975" cy="22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" h="8871" extrusionOk="0">
                      <a:moveTo>
                        <a:pt x="2048" y="0"/>
                      </a:moveTo>
                      <a:cubicBezTo>
                        <a:pt x="1953" y="0"/>
                        <a:pt x="1857" y="48"/>
                        <a:pt x="1845" y="95"/>
                      </a:cubicBezTo>
                      <a:lnTo>
                        <a:pt x="24" y="8692"/>
                      </a:lnTo>
                      <a:cubicBezTo>
                        <a:pt x="0" y="8787"/>
                        <a:pt x="107" y="8870"/>
                        <a:pt x="250" y="8870"/>
                      </a:cubicBezTo>
                      <a:cubicBezTo>
                        <a:pt x="393" y="8870"/>
                        <a:pt x="524" y="8787"/>
                        <a:pt x="548" y="8692"/>
                      </a:cubicBezTo>
                      <a:lnTo>
                        <a:pt x="2226" y="95"/>
                      </a:lnTo>
                      <a:cubicBezTo>
                        <a:pt x="2238" y="48"/>
                        <a:pt x="2155" y="0"/>
                        <a:pt x="206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6" name="Google Shape;6956;p20"/>
                <p:cNvSpPr/>
                <p:nvPr/>
              </p:nvSpPr>
              <p:spPr>
                <a:xfrm>
                  <a:off x="6702788" y="3950775"/>
                  <a:ext cx="33675" cy="22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8871" extrusionOk="0">
                      <a:moveTo>
                        <a:pt x="1156" y="0"/>
                      </a:moveTo>
                      <a:cubicBezTo>
                        <a:pt x="1060" y="0"/>
                        <a:pt x="965" y="48"/>
                        <a:pt x="965" y="95"/>
                      </a:cubicBezTo>
                      <a:lnTo>
                        <a:pt x="13" y="8692"/>
                      </a:lnTo>
                      <a:cubicBezTo>
                        <a:pt x="1" y="8787"/>
                        <a:pt x="108" y="8870"/>
                        <a:pt x="251" y="8870"/>
                      </a:cubicBezTo>
                      <a:cubicBezTo>
                        <a:pt x="394" y="8870"/>
                        <a:pt x="525" y="8787"/>
                        <a:pt x="536" y="8692"/>
                      </a:cubicBezTo>
                      <a:lnTo>
                        <a:pt x="1346" y="95"/>
                      </a:lnTo>
                      <a:cubicBezTo>
                        <a:pt x="1346" y="48"/>
                        <a:pt x="1263" y="0"/>
                        <a:pt x="11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7" name="Google Shape;6957;p20"/>
                <p:cNvSpPr/>
                <p:nvPr/>
              </p:nvSpPr>
              <p:spPr>
                <a:xfrm>
                  <a:off x="6783163" y="3950775"/>
                  <a:ext cx="13125" cy="22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" h="8871" extrusionOk="0">
                      <a:moveTo>
                        <a:pt x="262" y="0"/>
                      </a:moveTo>
                      <a:cubicBezTo>
                        <a:pt x="167" y="0"/>
                        <a:pt x="84" y="48"/>
                        <a:pt x="84" y="95"/>
                      </a:cubicBezTo>
                      <a:lnTo>
                        <a:pt x="0" y="8692"/>
                      </a:lnTo>
                      <a:cubicBezTo>
                        <a:pt x="0" y="8787"/>
                        <a:pt x="108" y="8870"/>
                        <a:pt x="250" y="8870"/>
                      </a:cubicBezTo>
                      <a:lnTo>
                        <a:pt x="262" y="8870"/>
                      </a:lnTo>
                      <a:cubicBezTo>
                        <a:pt x="405" y="8870"/>
                        <a:pt x="524" y="8787"/>
                        <a:pt x="512" y="8692"/>
                      </a:cubicBezTo>
                      <a:lnTo>
                        <a:pt x="465" y="95"/>
                      </a:lnTo>
                      <a:cubicBezTo>
                        <a:pt x="453" y="48"/>
                        <a:pt x="369" y="0"/>
                        <a:pt x="27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8" name="Google Shape;6958;p20"/>
                <p:cNvSpPr/>
                <p:nvPr/>
              </p:nvSpPr>
              <p:spPr>
                <a:xfrm>
                  <a:off x="6843288" y="3950775"/>
                  <a:ext cx="33075" cy="22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3" h="8871" extrusionOk="0">
                      <a:moveTo>
                        <a:pt x="179" y="0"/>
                      </a:moveTo>
                      <a:cubicBezTo>
                        <a:pt x="84" y="0"/>
                        <a:pt x="0" y="48"/>
                        <a:pt x="0" y="95"/>
                      </a:cubicBezTo>
                      <a:lnTo>
                        <a:pt x="786" y="8692"/>
                      </a:lnTo>
                      <a:cubicBezTo>
                        <a:pt x="798" y="8787"/>
                        <a:pt x="929" y="8870"/>
                        <a:pt x="1072" y="8870"/>
                      </a:cubicBezTo>
                      <a:cubicBezTo>
                        <a:pt x="1215" y="8870"/>
                        <a:pt x="1322" y="8787"/>
                        <a:pt x="1310" y="8692"/>
                      </a:cubicBezTo>
                      <a:lnTo>
                        <a:pt x="381" y="95"/>
                      </a:lnTo>
                      <a:cubicBezTo>
                        <a:pt x="381" y="48"/>
                        <a:pt x="286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9" name="Google Shape;6959;p20"/>
                <p:cNvSpPr/>
                <p:nvPr/>
              </p:nvSpPr>
              <p:spPr>
                <a:xfrm>
                  <a:off x="6901338" y="3950775"/>
                  <a:ext cx="55375" cy="22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8871" extrusionOk="0">
                      <a:moveTo>
                        <a:pt x="179" y="0"/>
                      </a:moveTo>
                      <a:cubicBezTo>
                        <a:pt x="84" y="0"/>
                        <a:pt x="0" y="48"/>
                        <a:pt x="12" y="95"/>
                      </a:cubicBezTo>
                      <a:lnTo>
                        <a:pt x="1667" y="8692"/>
                      </a:lnTo>
                      <a:cubicBezTo>
                        <a:pt x="1691" y="8787"/>
                        <a:pt x="1822" y="8870"/>
                        <a:pt x="1965" y="8870"/>
                      </a:cubicBezTo>
                      <a:cubicBezTo>
                        <a:pt x="2119" y="8870"/>
                        <a:pt x="2215" y="8787"/>
                        <a:pt x="2191" y="8692"/>
                      </a:cubicBezTo>
                      <a:lnTo>
                        <a:pt x="393" y="95"/>
                      </a:lnTo>
                      <a:cubicBezTo>
                        <a:pt x="381" y="48"/>
                        <a:pt x="286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0" name="Google Shape;6960;p20"/>
                <p:cNvSpPr/>
                <p:nvPr/>
              </p:nvSpPr>
              <p:spPr>
                <a:xfrm>
                  <a:off x="6959663" y="3950775"/>
                  <a:ext cx="77425" cy="22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7" h="8871" extrusionOk="0">
                      <a:moveTo>
                        <a:pt x="179" y="0"/>
                      </a:moveTo>
                      <a:cubicBezTo>
                        <a:pt x="72" y="0"/>
                        <a:pt x="1" y="48"/>
                        <a:pt x="13" y="95"/>
                      </a:cubicBezTo>
                      <a:lnTo>
                        <a:pt x="2537" y="8692"/>
                      </a:lnTo>
                      <a:cubicBezTo>
                        <a:pt x="2573" y="8787"/>
                        <a:pt x="2704" y="8870"/>
                        <a:pt x="2846" y="8870"/>
                      </a:cubicBezTo>
                      <a:lnTo>
                        <a:pt x="2858" y="8870"/>
                      </a:lnTo>
                      <a:cubicBezTo>
                        <a:pt x="3001" y="8870"/>
                        <a:pt x="3096" y="8787"/>
                        <a:pt x="3061" y="8692"/>
                      </a:cubicBezTo>
                      <a:lnTo>
                        <a:pt x="394" y="95"/>
                      </a:lnTo>
                      <a:cubicBezTo>
                        <a:pt x="382" y="48"/>
                        <a:pt x="287" y="0"/>
                        <a:pt x="17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1" name="Google Shape;6961;p20"/>
                <p:cNvSpPr/>
                <p:nvPr/>
              </p:nvSpPr>
              <p:spPr>
                <a:xfrm>
                  <a:off x="7017713" y="3950775"/>
                  <a:ext cx="99450" cy="22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8" h="8871" extrusionOk="0">
                      <a:moveTo>
                        <a:pt x="179" y="0"/>
                      </a:moveTo>
                      <a:cubicBezTo>
                        <a:pt x="72" y="0"/>
                        <a:pt x="1" y="48"/>
                        <a:pt x="24" y="95"/>
                      </a:cubicBezTo>
                      <a:lnTo>
                        <a:pt x="3418" y="8692"/>
                      </a:lnTo>
                      <a:cubicBezTo>
                        <a:pt x="3453" y="8787"/>
                        <a:pt x="3608" y="8870"/>
                        <a:pt x="3751" y="8870"/>
                      </a:cubicBezTo>
                      <a:cubicBezTo>
                        <a:pt x="3894" y="8870"/>
                        <a:pt x="3977" y="8787"/>
                        <a:pt x="3941" y="8692"/>
                      </a:cubicBezTo>
                      <a:lnTo>
                        <a:pt x="405" y="95"/>
                      </a:lnTo>
                      <a:cubicBezTo>
                        <a:pt x="382" y="48"/>
                        <a:pt x="286" y="0"/>
                        <a:pt x="17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2" name="Google Shape;6962;p20"/>
                <p:cNvSpPr/>
                <p:nvPr/>
              </p:nvSpPr>
              <p:spPr>
                <a:xfrm>
                  <a:off x="7076063" y="3950775"/>
                  <a:ext cx="121450" cy="22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8" h="8871" extrusionOk="0">
                      <a:moveTo>
                        <a:pt x="167" y="0"/>
                      </a:moveTo>
                      <a:cubicBezTo>
                        <a:pt x="60" y="0"/>
                        <a:pt x="0" y="48"/>
                        <a:pt x="24" y="95"/>
                      </a:cubicBezTo>
                      <a:lnTo>
                        <a:pt x="4286" y="8692"/>
                      </a:lnTo>
                      <a:cubicBezTo>
                        <a:pt x="4334" y="8787"/>
                        <a:pt x="4489" y="8870"/>
                        <a:pt x="4632" y="8870"/>
                      </a:cubicBezTo>
                      <a:lnTo>
                        <a:pt x="4644" y="8870"/>
                      </a:lnTo>
                      <a:cubicBezTo>
                        <a:pt x="4786" y="8870"/>
                        <a:pt x="4858" y="8787"/>
                        <a:pt x="4810" y="8692"/>
                      </a:cubicBezTo>
                      <a:lnTo>
                        <a:pt x="405" y="95"/>
                      </a:lnTo>
                      <a:cubicBezTo>
                        <a:pt x="369" y="48"/>
                        <a:pt x="274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3" name="Google Shape;6963;p20"/>
                <p:cNvSpPr/>
                <p:nvPr/>
              </p:nvSpPr>
              <p:spPr>
                <a:xfrm>
                  <a:off x="7134088" y="3950775"/>
                  <a:ext cx="143800" cy="22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2" h="8871" extrusionOk="0">
                      <a:moveTo>
                        <a:pt x="168" y="0"/>
                      </a:moveTo>
                      <a:cubicBezTo>
                        <a:pt x="60" y="0"/>
                        <a:pt x="1" y="48"/>
                        <a:pt x="37" y="95"/>
                      </a:cubicBezTo>
                      <a:lnTo>
                        <a:pt x="5168" y="8692"/>
                      </a:lnTo>
                      <a:cubicBezTo>
                        <a:pt x="5228" y="8787"/>
                        <a:pt x="5382" y="8870"/>
                        <a:pt x="5537" y="8870"/>
                      </a:cubicBezTo>
                      <a:cubicBezTo>
                        <a:pt x="5680" y="8870"/>
                        <a:pt x="5752" y="8787"/>
                        <a:pt x="5692" y="8692"/>
                      </a:cubicBezTo>
                      <a:lnTo>
                        <a:pt x="418" y="95"/>
                      </a:lnTo>
                      <a:cubicBezTo>
                        <a:pt x="382" y="48"/>
                        <a:pt x="275" y="0"/>
                        <a:pt x="1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4" name="Google Shape;6964;p20"/>
                <p:cNvSpPr/>
                <p:nvPr/>
              </p:nvSpPr>
              <p:spPr>
                <a:xfrm>
                  <a:off x="6411688" y="3883800"/>
                  <a:ext cx="759050" cy="1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2" h="477" extrusionOk="0">
                      <a:moveTo>
                        <a:pt x="0" y="0"/>
                      </a:moveTo>
                      <a:lnTo>
                        <a:pt x="0" y="476"/>
                      </a:lnTo>
                      <a:lnTo>
                        <a:pt x="30361" y="476"/>
                      </a:lnTo>
                      <a:lnTo>
                        <a:pt x="30361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5" name="Google Shape;6965;p20"/>
                <p:cNvSpPr/>
                <p:nvPr/>
              </p:nvSpPr>
              <p:spPr>
                <a:xfrm>
                  <a:off x="6423888" y="3891225"/>
                  <a:ext cx="925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370" y="2751"/>
                      </a:lnTo>
                      <a:lnTo>
                        <a:pt x="37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6" name="Google Shape;6966;p20"/>
                <p:cNvSpPr/>
                <p:nvPr/>
              </p:nvSpPr>
              <p:spPr>
                <a:xfrm>
                  <a:off x="6484313" y="3891225"/>
                  <a:ext cx="925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370" y="2751"/>
                      </a:lnTo>
                      <a:lnTo>
                        <a:pt x="37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7" name="Google Shape;6967;p20"/>
                <p:cNvSpPr/>
                <p:nvPr/>
              </p:nvSpPr>
              <p:spPr>
                <a:xfrm>
                  <a:off x="6544738" y="3891225"/>
                  <a:ext cx="925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70" y="2751"/>
                      </a:lnTo>
                      <a:lnTo>
                        <a:pt x="37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8" name="Google Shape;6968;p20"/>
                <p:cNvSpPr/>
                <p:nvPr/>
              </p:nvSpPr>
              <p:spPr>
                <a:xfrm>
                  <a:off x="6605163" y="3891225"/>
                  <a:ext cx="925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70" y="2751"/>
                      </a:lnTo>
                      <a:lnTo>
                        <a:pt x="37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9" name="Google Shape;6969;p20"/>
                <p:cNvSpPr/>
                <p:nvPr/>
              </p:nvSpPr>
              <p:spPr>
                <a:xfrm>
                  <a:off x="6665588" y="3891225"/>
                  <a:ext cx="925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70" y="2751"/>
                      </a:lnTo>
                      <a:lnTo>
                        <a:pt x="37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0" name="Google Shape;6970;p20"/>
                <p:cNvSpPr/>
                <p:nvPr/>
              </p:nvSpPr>
              <p:spPr>
                <a:xfrm>
                  <a:off x="6726013" y="3891225"/>
                  <a:ext cx="955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81" y="2751"/>
                      </a:lnTo>
                      <a:lnTo>
                        <a:pt x="381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1" name="Google Shape;6971;p20"/>
                <p:cNvSpPr/>
                <p:nvPr/>
              </p:nvSpPr>
              <p:spPr>
                <a:xfrm>
                  <a:off x="6786438" y="3891225"/>
                  <a:ext cx="955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81" y="2751"/>
                      </a:lnTo>
                      <a:lnTo>
                        <a:pt x="381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2" name="Google Shape;6972;p20"/>
                <p:cNvSpPr/>
                <p:nvPr/>
              </p:nvSpPr>
              <p:spPr>
                <a:xfrm>
                  <a:off x="6847163" y="3891225"/>
                  <a:ext cx="925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3" name="Google Shape;6973;p20"/>
                <p:cNvSpPr/>
                <p:nvPr/>
              </p:nvSpPr>
              <p:spPr>
                <a:xfrm>
                  <a:off x="6907588" y="3891225"/>
                  <a:ext cx="925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4" name="Google Shape;6974;p20"/>
                <p:cNvSpPr/>
                <p:nvPr/>
              </p:nvSpPr>
              <p:spPr>
                <a:xfrm>
                  <a:off x="6968013" y="3891225"/>
                  <a:ext cx="925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5" name="Google Shape;6975;p20"/>
                <p:cNvSpPr/>
                <p:nvPr/>
              </p:nvSpPr>
              <p:spPr>
                <a:xfrm>
                  <a:off x="7028438" y="3891225"/>
                  <a:ext cx="925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6" name="Google Shape;6976;p20"/>
                <p:cNvSpPr/>
                <p:nvPr/>
              </p:nvSpPr>
              <p:spPr>
                <a:xfrm>
                  <a:off x="7088863" y="3891225"/>
                  <a:ext cx="925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7" name="Google Shape;6977;p20"/>
                <p:cNvSpPr/>
                <p:nvPr/>
              </p:nvSpPr>
              <p:spPr>
                <a:xfrm>
                  <a:off x="7149288" y="3891225"/>
                  <a:ext cx="925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8" name="Google Shape;6978;p20"/>
                <p:cNvSpPr/>
                <p:nvPr/>
              </p:nvSpPr>
              <p:spPr>
                <a:xfrm>
                  <a:off x="6201238" y="3718300"/>
                  <a:ext cx="574200" cy="11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68" h="44006" extrusionOk="0">
                      <a:moveTo>
                        <a:pt x="10526" y="0"/>
                      </a:moveTo>
                      <a:cubicBezTo>
                        <a:pt x="10585" y="250"/>
                        <a:pt x="10490" y="500"/>
                        <a:pt x="10371" y="798"/>
                      </a:cubicBezTo>
                      <a:lnTo>
                        <a:pt x="10240" y="1060"/>
                      </a:lnTo>
                      <a:cubicBezTo>
                        <a:pt x="10145" y="1322"/>
                        <a:pt x="10085" y="1584"/>
                        <a:pt x="10145" y="1846"/>
                      </a:cubicBezTo>
                      <a:cubicBezTo>
                        <a:pt x="10097" y="1834"/>
                        <a:pt x="9942" y="1762"/>
                        <a:pt x="9907" y="1739"/>
                      </a:cubicBezTo>
                      <a:cubicBezTo>
                        <a:pt x="9549" y="1512"/>
                        <a:pt x="9157" y="1239"/>
                        <a:pt x="8954" y="869"/>
                      </a:cubicBezTo>
                      <a:cubicBezTo>
                        <a:pt x="8811" y="619"/>
                        <a:pt x="8764" y="286"/>
                        <a:pt x="8871" y="12"/>
                      </a:cubicBezTo>
                      <a:lnTo>
                        <a:pt x="8680" y="12"/>
                      </a:lnTo>
                      <a:cubicBezTo>
                        <a:pt x="8585" y="358"/>
                        <a:pt x="8597" y="429"/>
                        <a:pt x="8668" y="929"/>
                      </a:cubicBezTo>
                      <a:cubicBezTo>
                        <a:pt x="8668" y="977"/>
                        <a:pt x="8716" y="1108"/>
                        <a:pt x="8764" y="1203"/>
                      </a:cubicBezTo>
                      <a:cubicBezTo>
                        <a:pt x="8799" y="1274"/>
                        <a:pt x="8752" y="1346"/>
                        <a:pt x="8680" y="1346"/>
                      </a:cubicBezTo>
                      <a:cubicBezTo>
                        <a:pt x="8347" y="1346"/>
                        <a:pt x="8014" y="1239"/>
                        <a:pt x="7764" y="762"/>
                      </a:cubicBezTo>
                      <a:cubicBezTo>
                        <a:pt x="7633" y="536"/>
                        <a:pt x="7561" y="274"/>
                        <a:pt x="7585" y="12"/>
                      </a:cubicBezTo>
                      <a:lnTo>
                        <a:pt x="7430" y="12"/>
                      </a:lnTo>
                      <a:cubicBezTo>
                        <a:pt x="7406" y="346"/>
                        <a:pt x="7478" y="679"/>
                        <a:pt x="7656" y="953"/>
                      </a:cubicBezTo>
                      <a:cubicBezTo>
                        <a:pt x="7930" y="1358"/>
                        <a:pt x="8228" y="1596"/>
                        <a:pt x="8704" y="1596"/>
                      </a:cubicBezTo>
                      <a:cubicBezTo>
                        <a:pt x="8811" y="1596"/>
                        <a:pt x="8930" y="1584"/>
                        <a:pt x="9038" y="1560"/>
                      </a:cubicBezTo>
                      <a:cubicBezTo>
                        <a:pt x="9049" y="1548"/>
                        <a:pt x="9049" y="1548"/>
                        <a:pt x="9061" y="1548"/>
                      </a:cubicBezTo>
                      <a:cubicBezTo>
                        <a:pt x="9347" y="1798"/>
                        <a:pt x="9669" y="2001"/>
                        <a:pt x="9954" y="2179"/>
                      </a:cubicBezTo>
                      <a:cubicBezTo>
                        <a:pt x="10181" y="2322"/>
                        <a:pt x="10419" y="2453"/>
                        <a:pt x="10645" y="2608"/>
                      </a:cubicBezTo>
                      <a:cubicBezTo>
                        <a:pt x="10425" y="2655"/>
                        <a:pt x="10199" y="2679"/>
                        <a:pt x="9974" y="2679"/>
                      </a:cubicBezTo>
                      <a:cubicBezTo>
                        <a:pt x="9518" y="2679"/>
                        <a:pt x="9063" y="2581"/>
                        <a:pt x="8657" y="2382"/>
                      </a:cubicBezTo>
                      <a:lnTo>
                        <a:pt x="8657" y="2382"/>
                      </a:lnTo>
                      <a:cubicBezTo>
                        <a:pt x="8621" y="2429"/>
                        <a:pt x="8645" y="2501"/>
                        <a:pt x="8680" y="2536"/>
                      </a:cubicBezTo>
                      <a:cubicBezTo>
                        <a:pt x="8716" y="2572"/>
                        <a:pt x="8776" y="2596"/>
                        <a:pt x="8823" y="2608"/>
                      </a:cubicBezTo>
                      <a:cubicBezTo>
                        <a:pt x="9597" y="2882"/>
                        <a:pt x="10466" y="2810"/>
                        <a:pt x="11240" y="3024"/>
                      </a:cubicBezTo>
                      <a:cubicBezTo>
                        <a:pt x="11716" y="3382"/>
                        <a:pt x="12157" y="3786"/>
                        <a:pt x="12586" y="4203"/>
                      </a:cubicBezTo>
                      <a:cubicBezTo>
                        <a:pt x="13562" y="5132"/>
                        <a:pt x="13907" y="6168"/>
                        <a:pt x="13717" y="7192"/>
                      </a:cubicBezTo>
                      <a:cubicBezTo>
                        <a:pt x="13502" y="8335"/>
                        <a:pt x="12574" y="8894"/>
                        <a:pt x="11788" y="9382"/>
                      </a:cubicBezTo>
                      <a:cubicBezTo>
                        <a:pt x="11407" y="9621"/>
                        <a:pt x="10823" y="9882"/>
                        <a:pt x="10431" y="10085"/>
                      </a:cubicBezTo>
                      <a:cubicBezTo>
                        <a:pt x="10121" y="10252"/>
                        <a:pt x="9978" y="10347"/>
                        <a:pt x="9835" y="10454"/>
                      </a:cubicBezTo>
                      <a:cubicBezTo>
                        <a:pt x="9791" y="10485"/>
                        <a:pt x="9744" y="10499"/>
                        <a:pt x="9697" y="10499"/>
                      </a:cubicBezTo>
                      <a:cubicBezTo>
                        <a:pt x="9567" y="10499"/>
                        <a:pt x="9449" y="10389"/>
                        <a:pt x="9466" y="10240"/>
                      </a:cubicBezTo>
                      <a:cubicBezTo>
                        <a:pt x="9514" y="9740"/>
                        <a:pt x="9478" y="9180"/>
                        <a:pt x="9347" y="8585"/>
                      </a:cubicBezTo>
                      <a:lnTo>
                        <a:pt x="9145" y="8585"/>
                      </a:lnTo>
                      <a:cubicBezTo>
                        <a:pt x="9371" y="9585"/>
                        <a:pt x="8954" y="10371"/>
                        <a:pt x="8621" y="11097"/>
                      </a:cubicBezTo>
                      <a:cubicBezTo>
                        <a:pt x="7883" y="11811"/>
                        <a:pt x="7097" y="12895"/>
                        <a:pt x="7013" y="13764"/>
                      </a:cubicBezTo>
                      <a:cubicBezTo>
                        <a:pt x="6978" y="13871"/>
                        <a:pt x="6966" y="13978"/>
                        <a:pt x="6978" y="14097"/>
                      </a:cubicBezTo>
                      <a:cubicBezTo>
                        <a:pt x="6978" y="14121"/>
                        <a:pt x="6990" y="14145"/>
                        <a:pt x="7002" y="14169"/>
                      </a:cubicBezTo>
                      <a:cubicBezTo>
                        <a:pt x="7002" y="14181"/>
                        <a:pt x="7002" y="14193"/>
                        <a:pt x="7002" y="14216"/>
                      </a:cubicBezTo>
                      <a:cubicBezTo>
                        <a:pt x="7049" y="14681"/>
                        <a:pt x="7073" y="14883"/>
                        <a:pt x="7192" y="15276"/>
                      </a:cubicBezTo>
                      <a:cubicBezTo>
                        <a:pt x="7252" y="15445"/>
                        <a:pt x="7120" y="15606"/>
                        <a:pt x="6951" y="15606"/>
                      </a:cubicBezTo>
                      <a:cubicBezTo>
                        <a:pt x="6917" y="15606"/>
                        <a:pt x="6882" y="15599"/>
                        <a:pt x="6847" y="15586"/>
                      </a:cubicBezTo>
                      <a:cubicBezTo>
                        <a:pt x="6823" y="15574"/>
                        <a:pt x="6799" y="15574"/>
                        <a:pt x="6775" y="15562"/>
                      </a:cubicBezTo>
                      <a:cubicBezTo>
                        <a:pt x="6454" y="15455"/>
                        <a:pt x="6251" y="15383"/>
                        <a:pt x="6001" y="15264"/>
                      </a:cubicBezTo>
                      <a:cubicBezTo>
                        <a:pt x="5311" y="14931"/>
                        <a:pt x="5120" y="15050"/>
                        <a:pt x="4704" y="14359"/>
                      </a:cubicBezTo>
                      <a:cubicBezTo>
                        <a:pt x="4323" y="13728"/>
                        <a:pt x="4156" y="13002"/>
                        <a:pt x="4763" y="12549"/>
                      </a:cubicBezTo>
                      <a:cubicBezTo>
                        <a:pt x="4870" y="12466"/>
                        <a:pt x="4811" y="12502"/>
                        <a:pt x="4942" y="12430"/>
                      </a:cubicBezTo>
                      <a:cubicBezTo>
                        <a:pt x="4942" y="12430"/>
                        <a:pt x="5097" y="12252"/>
                        <a:pt x="5097" y="12252"/>
                      </a:cubicBezTo>
                      <a:cubicBezTo>
                        <a:pt x="5108" y="12252"/>
                        <a:pt x="5132" y="12240"/>
                        <a:pt x="5144" y="12240"/>
                      </a:cubicBezTo>
                      <a:cubicBezTo>
                        <a:pt x="5263" y="12216"/>
                        <a:pt x="5358" y="12145"/>
                        <a:pt x="5442" y="12049"/>
                      </a:cubicBezTo>
                      <a:cubicBezTo>
                        <a:pt x="5501" y="12014"/>
                        <a:pt x="5561" y="11978"/>
                        <a:pt x="5620" y="11918"/>
                      </a:cubicBezTo>
                      <a:cubicBezTo>
                        <a:pt x="5966" y="11621"/>
                        <a:pt x="6132" y="11109"/>
                        <a:pt x="6073" y="10561"/>
                      </a:cubicBezTo>
                      <a:cubicBezTo>
                        <a:pt x="6037" y="10168"/>
                        <a:pt x="5787" y="9311"/>
                        <a:pt x="5632" y="8966"/>
                      </a:cubicBezTo>
                      <a:lnTo>
                        <a:pt x="5394" y="9085"/>
                      </a:lnTo>
                      <a:cubicBezTo>
                        <a:pt x="5561" y="9454"/>
                        <a:pt x="5692" y="10204"/>
                        <a:pt x="5728" y="10597"/>
                      </a:cubicBezTo>
                      <a:cubicBezTo>
                        <a:pt x="5739" y="10704"/>
                        <a:pt x="5739" y="10799"/>
                        <a:pt x="5728" y="10906"/>
                      </a:cubicBezTo>
                      <a:cubicBezTo>
                        <a:pt x="5720" y="10985"/>
                        <a:pt x="5652" y="11034"/>
                        <a:pt x="5587" y="11034"/>
                      </a:cubicBezTo>
                      <a:cubicBezTo>
                        <a:pt x="5543" y="11034"/>
                        <a:pt x="5501" y="11013"/>
                        <a:pt x="5478" y="10966"/>
                      </a:cubicBezTo>
                      <a:cubicBezTo>
                        <a:pt x="5406" y="10835"/>
                        <a:pt x="5323" y="10716"/>
                        <a:pt x="5287" y="10680"/>
                      </a:cubicBezTo>
                      <a:cubicBezTo>
                        <a:pt x="5156" y="10573"/>
                        <a:pt x="5061" y="10502"/>
                        <a:pt x="4847" y="10311"/>
                      </a:cubicBezTo>
                      <a:cubicBezTo>
                        <a:pt x="4763" y="10240"/>
                        <a:pt x="4442" y="9954"/>
                        <a:pt x="4358" y="9882"/>
                      </a:cubicBezTo>
                      <a:cubicBezTo>
                        <a:pt x="3858" y="9406"/>
                        <a:pt x="3739" y="9037"/>
                        <a:pt x="3751" y="8347"/>
                      </a:cubicBezTo>
                      <a:lnTo>
                        <a:pt x="3561" y="8335"/>
                      </a:lnTo>
                      <a:lnTo>
                        <a:pt x="3561" y="8335"/>
                      </a:lnTo>
                      <a:cubicBezTo>
                        <a:pt x="3549" y="9120"/>
                        <a:pt x="3882" y="9859"/>
                        <a:pt x="4454" y="10394"/>
                      </a:cubicBezTo>
                      <a:cubicBezTo>
                        <a:pt x="4537" y="10478"/>
                        <a:pt x="4620" y="10561"/>
                        <a:pt x="4716" y="10633"/>
                      </a:cubicBezTo>
                      <a:cubicBezTo>
                        <a:pt x="4918" y="10811"/>
                        <a:pt x="5120" y="10966"/>
                        <a:pt x="5228" y="11180"/>
                      </a:cubicBezTo>
                      <a:cubicBezTo>
                        <a:pt x="5311" y="11347"/>
                        <a:pt x="5275" y="11347"/>
                        <a:pt x="5204" y="11502"/>
                      </a:cubicBezTo>
                      <a:cubicBezTo>
                        <a:pt x="5192" y="11526"/>
                        <a:pt x="5037" y="11716"/>
                        <a:pt x="5025" y="11728"/>
                      </a:cubicBezTo>
                      <a:cubicBezTo>
                        <a:pt x="4942" y="11787"/>
                        <a:pt x="4906" y="11871"/>
                        <a:pt x="4811" y="11918"/>
                      </a:cubicBezTo>
                      <a:cubicBezTo>
                        <a:pt x="4668" y="11990"/>
                        <a:pt x="4656" y="12073"/>
                        <a:pt x="4525" y="12180"/>
                      </a:cubicBezTo>
                      <a:cubicBezTo>
                        <a:pt x="3739" y="12752"/>
                        <a:pt x="3656" y="13895"/>
                        <a:pt x="4108" y="14645"/>
                      </a:cubicBezTo>
                      <a:cubicBezTo>
                        <a:pt x="4573" y="15419"/>
                        <a:pt x="5501" y="15907"/>
                        <a:pt x="6240" y="16252"/>
                      </a:cubicBezTo>
                      <a:cubicBezTo>
                        <a:pt x="6513" y="16383"/>
                        <a:pt x="6823" y="16490"/>
                        <a:pt x="7144" y="16598"/>
                      </a:cubicBezTo>
                      <a:cubicBezTo>
                        <a:pt x="7740" y="16800"/>
                        <a:pt x="7383" y="17098"/>
                        <a:pt x="7752" y="17443"/>
                      </a:cubicBezTo>
                      <a:cubicBezTo>
                        <a:pt x="7787" y="17467"/>
                        <a:pt x="7823" y="17502"/>
                        <a:pt x="7847" y="17526"/>
                      </a:cubicBezTo>
                      <a:cubicBezTo>
                        <a:pt x="8121" y="18026"/>
                        <a:pt x="8287" y="18526"/>
                        <a:pt x="8311" y="19074"/>
                      </a:cubicBezTo>
                      <a:cubicBezTo>
                        <a:pt x="8323" y="19586"/>
                        <a:pt x="8109" y="19896"/>
                        <a:pt x="7930" y="20408"/>
                      </a:cubicBezTo>
                      <a:cubicBezTo>
                        <a:pt x="7847" y="20646"/>
                        <a:pt x="7692" y="20967"/>
                        <a:pt x="7644" y="21217"/>
                      </a:cubicBezTo>
                      <a:cubicBezTo>
                        <a:pt x="6561" y="26813"/>
                        <a:pt x="298" y="31802"/>
                        <a:pt x="1" y="43899"/>
                      </a:cubicBezTo>
                      <a:lnTo>
                        <a:pt x="3573" y="44006"/>
                      </a:lnTo>
                      <a:cubicBezTo>
                        <a:pt x="3775" y="32397"/>
                        <a:pt x="8859" y="27254"/>
                        <a:pt x="9276" y="21229"/>
                      </a:cubicBezTo>
                      <a:cubicBezTo>
                        <a:pt x="9288" y="20991"/>
                        <a:pt x="9419" y="20765"/>
                        <a:pt x="9502" y="20539"/>
                      </a:cubicBezTo>
                      <a:cubicBezTo>
                        <a:pt x="9609" y="20229"/>
                        <a:pt x="9728" y="19908"/>
                        <a:pt x="9800" y="19574"/>
                      </a:cubicBezTo>
                      <a:cubicBezTo>
                        <a:pt x="9800" y="19562"/>
                        <a:pt x="9800" y="19562"/>
                        <a:pt x="9800" y="19550"/>
                      </a:cubicBezTo>
                      <a:cubicBezTo>
                        <a:pt x="9835" y="19348"/>
                        <a:pt x="9859" y="19134"/>
                        <a:pt x="9859" y="18919"/>
                      </a:cubicBezTo>
                      <a:cubicBezTo>
                        <a:pt x="9835" y="18003"/>
                        <a:pt x="9311" y="17193"/>
                        <a:pt x="8823" y="16419"/>
                      </a:cubicBezTo>
                      <a:cubicBezTo>
                        <a:pt x="8537" y="15990"/>
                        <a:pt x="8264" y="15562"/>
                        <a:pt x="8073" y="15121"/>
                      </a:cubicBezTo>
                      <a:cubicBezTo>
                        <a:pt x="7895" y="14764"/>
                        <a:pt x="7978" y="14693"/>
                        <a:pt x="7990" y="14490"/>
                      </a:cubicBezTo>
                      <a:cubicBezTo>
                        <a:pt x="8025" y="14050"/>
                        <a:pt x="8311" y="13716"/>
                        <a:pt x="8716" y="13562"/>
                      </a:cubicBezTo>
                      <a:cubicBezTo>
                        <a:pt x="8977" y="13467"/>
                        <a:pt x="9261" y="13404"/>
                        <a:pt x="9537" y="13404"/>
                      </a:cubicBezTo>
                      <a:cubicBezTo>
                        <a:pt x="9713" y="13404"/>
                        <a:pt x="9887" y="13430"/>
                        <a:pt x="10050" y="13490"/>
                      </a:cubicBezTo>
                      <a:cubicBezTo>
                        <a:pt x="10585" y="13681"/>
                        <a:pt x="11097" y="13954"/>
                        <a:pt x="11657" y="14050"/>
                      </a:cubicBezTo>
                      <a:cubicBezTo>
                        <a:pt x="12252" y="14145"/>
                        <a:pt x="12669" y="14193"/>
                        <a:pt x="13276" y="14193"/>
                      </a:cubicBezTo>
                      <a:cubicBezTo>
                        <a:pt x="13931" y="14193"/>
                        <a:pt x="14598" y="14002"/>
                        <a:pt x="14717" y="13597"/>
                      </a:cubicBezTo>
                      <a:cubicBezTo>
                        <a:pt x="14764" y="13442"/>
                        <a:pt x="14753" y="13419"/>
                        <a:pt x="14741" y="13288"/>
                      </a:cubicBezTo>
                      <a:lnTo>
                        <a:pt x="14741" y="13133"/>
                      </a:lnTo>
                      <a:cubicBezTo>
                        <a:pt x="14812" y="12978"/>
                        <a:pt x="15026" y="12847"/>
                        <a:pt x="15229" y="12835"/>
                      </a:cubicBezTo>
                      <a:cubicBezTo>
                        <a:pt x="15348" y="12835"/>
                        <a:pt x="15455" y="12835"/>
                        <a:pt x="15586" y="12847"/>
                      </a:cubicBezTo>
                      <a:cubicBezTo>
                        <a:pt x="15684" y="12860"/>
                        <a:pt x="15785" y="12870"/>
                        <a:pt x="15889" y="12870"/>
                      </a:cubicBezTo>
                      <a:cubicBezTo>
                        <a:pt x="15974" y="12870"/>
                        <a:pt x="16060" y="12863"/>
                        <a:pt x="16146" y="12847"/>
                      </a:cubicBezTo>
                      <a:cubicBezTo>
                        <a:pt x="16717" y="12752"/>
                        <a:pt x="17158" y="12204"/>
                        <a:pt x="17146" y="11633"/>
                      </a:cubicBezTo>
                      <a:cubicBezTo>
                        <a:pt x="17146" y="11585"/>
                        <a:pt x="17146" y="11537"/>
                        <a:pt x="17146" y="11490"/>
                      </a:cubicBezTo>
                      <a:cubicBezTo>
                        <a:pt x="17134" y="11395"/>
                        <a:pt x="17122" y="11311"/>
                        <a:pt x="17146" y="11240"/>
                      </a:cubicBezTo>
                      <a:cubicBezTo>
                        <a:pt x="17169" y="11145"/>
                        <a:pt x="17241" y="11061"/>
                        <a:pt x="17324" y="10966"/>
                      </a:cubicBezTo>
                      <a:cubicBezTo>
                        <a:pt x="17348" y="10930"/>
                        <a:pt x="17384" y="10895"/>
                        <a:pt x="17408" y="10871"/>
                      </a:cubicBezTo>
                      <a:cubicBezTo>
                        <a:pt x="17562" y="10668"/>
                        <a:pt x="17586" y="10573"/>
                        <a:pt x="17634" y="10335"/>
                      </a:cubicBezTo>
                      <a:cubicBezTo>
                        <a:pt x="18122" y="9704"/>
                        <a:pt x="18955" y="9001"/>
                        <a:pt x="19753" y="8918"/>
                      </a:cubicBezTo>
                      <a:cubicBezTo>
                        <a:pt x="19872" y="8906"/>
                        <a:pt x="20003" y="8906"/>
                        <a:pt x="20134" y="8894"/>
                      </a:cubicBezTo>
                      <a:cubicBezTo>
                        <a:pt x="20468" y="8882"/>
                        <a:pt x="20801" y="8870"/>
                        <a:pt x="21122" y="8728"/>
                      </a:cubicBezTo>
                      <a:cubicBezTo>
                        <a:pt x="21420" y="8609"/>
                        <a:pt x="21670" y="8323"/>
                        <a:pt x="21753" y="8013"/>
                      </a:cubicBezTo>
                      <a:cubicBezTo>
                        <a:pt x="21813" y="7811"/>
                        <a:pt x="21777" y="7620"/>
                        <a:pt x="21682" y="7454"/>
                      </a:cubicBezTo>
                      <a:cubicBezTo>
                        <a:pt x="21682" y="7299"/>
                        <a:pt x="21718" y="7120"/>
                        <a:pt x="21789" y="6906"/>
                      </a:cubicBezTo>
                      <a:cubicBezTo>
                        <a:pt x="21837" y="6751"/>
                        <a:pt x="21980" y="6632"/>
                        <a:pt x="22111" y="6501"/>
                      </a:cubicBezTo>
                      <a:cubicBezTo>
                        <a:pt x="22158" y="6453"/>
                        <a:pt x="22206" y="6418"/>
                        <a:pt x="22242" y="6370"/>
                      </a:cubicBezTo>
                      <a:cubicBezTo>
                        <a:pt x="22742" y="5870"/>
                        <a:pt x="22968" y="5144"/>
                        <a:pt x="22884" y="4441"/>
                      </a:cubicBezTo>
                      <a:lnTo>
                        <a:pt x="22742" y="4418"/>
                      </a:lnTo>
                      <a:lnTo>
                        <a:pt x="22742" y="4418"/>
                      </a:lnTo>
                      <a:cubicBezTo>
                        <a:pt x="22825" y="5025"/>
                        <a:pt x="22611" y="5584"/>
                        <a:pt x="22265" y="6025"/>
                      </a:cubicBezTo>
                      <a:cubicBezTo>
                        <a:pt x="22230" y="6061"/>
                        <a:pt x="21980" y="6334"/>
                        <a:pt x="21944" y="6370"/>
                      </a:cubicBezTo>
                      <a:cubicBezTo>
                        <a:pt x="21789" y="6513"/>
                        <a:pt x="21539" y="6561"/>
                        <a:pt x="21456" y="6787"/>
                      </a:cubicBezTo>
                      <a:cubicBezTo>
                        <a:pt x="21420" y="6894"/>
                        <a:pt x="21384" y="7013"/>
                        <a:pt x="21360" y="7144"/>
                      </a:cubicBezTo>
                      <a:cubicBezTo>
                        <a:pt x="21289" y="7096"/>
                        <a:pt x="21206" y="7061"/>
                        <a:pt x="21134" y="7025"/>
                      </a:cubicBezTo>
                      <a:cubicBezTo>
                        <a:pt x="21075" y="7001"/>
                        <a:pt x="21015" y="6977"/>
                        <a:pt x="20968" y="6942"/>
                      </a:cubicBezTo>
                      <a:cubicBezTo>
                        <a:pt x="20801" y="6858"/>
                        <a:pt x="20658" y="6692"/>
                        <a:pt x="20706" y="6573"/>
                      </a:cubicBezTo>
                      <a:cubicBezTo>
                        <a:pt x="20741" y="6477"/>
                        <a:pt x="20860" y="6430"/>
                        <a:pt x="21051" y="6370"/>
                      </a:cubicBezTo>
                      <a:cubicBezTo>
                        <a:pt x="21218" y="6323"/>
                        <a:pt x="21420" y="6263"/>
                        <a:pt x="21551" y="6108"/>
                      </a:cubicBezTo>
                      <a:cubicBezTo>
                        <a:pt x="21789" y="5822"/>
                        <a:pt x="21694" y="5430"/>
                        <a:pt x="21349" y="4953"/>
                      </a:cubicBezTo>
                      <a:cubicBezTo>
                        <a:pt x="21206" y="4751"/>
                        <a:pt x="21146" y="4572"/>
                        <a:pt x="21122" y="4441"/>
                      </a:cubicBezTo>
                      <a:lnTo>
                        <a:pt x="21015" y="4358"/>
                      </a:lnTo>
                      <a:lnTo>
                        <a:pt x="21015" y="4358"/>
                      </a:lnTo>
                      <a:cubicBezTo>
                        <a:pt x="21051" y="4668"/>
                        <a:pt x="21206" y="5108"/>
                        <a:pt x="21301" y="5227"/>
                      </a:cubicBezTo>
                      <a:cubicBezTo>
                        <a:pt x="21408" y="5382"/>
                        <a:pt x="21456" y="5680"/>
                        <a:pt x="21289" y="5882"/>
                      </a:cubicBezTo>
                      <a:cubicBezTo>
                        <a:pt x="21218" y="5953"/>
                        <a:pt x="21087" y="6001"/>
                        <a:pt x="20944" y="6049"/>
                      </a:cubicBezTo>
                      <a:cubicBezTo>
                        <a:pt x="20729" y="6108"/>
                        <a:pt x="20479" y="6192"/>
                        <a:pt x="20384" y="6442"/>
                      </a:cubicBezTo>
                      <a:cubicBezTo>
                        <a:pt x="20301" y="6656"/>
                        <a:pt x="20372" y="6858"/>
                        <a:pt x="20515" y="7025"/>
                      </a:cubicBezTo>
                      <a:cubicBezTo>
                        <a:pt x="20471" y="7026"/>
                        <a:pt x="20427" y="7027"/>
                        <a:pt x="20382" y="7027"/>
                      </a:cubicBezTo>
                      <a:cubicBezTo>
                        <a:pt x="20032" y="7027"/>
                        <a:pt x="19677" y="6981"/>
                        <a:pt x="19360" y="6823"/>
                      </a:cubicBezTo>
                      <a:cubicBezTo>
                        <a:pt x="18967" y="6608"/>
                        <a:pt x="17943" y="5168"/>
                        <a:pt x="17741" y="4775"/>
                      </a:cubicBezTo>
                      <a:lnTo>
                        <a:pt x="17562" y="4799"/>
                      </a:lnTo>
                      <a:cubicBezTo>
                        <a:pt x="17789" y="5263"/>
                        <a:pt x="18574" y="6715"/>
                        <a:pt x="19194" y="7061"/>
                      </a:cubicBezTo>
                      <a:cubicBezTo>
                        <a:pt x="19575" y="7263"/>
                        <a:pt x="20015" y="7370"/>
                        <a:pt x="20408" y="7370"/>
                      </a:cubicBezTo>
                      <a:cubicBezTo>
                        <a:pt x="20587" y="7370"/>
                        <a:pt x="20765" y="7370"/>
                        <a:pt x="20932" y="7358"/>
                      </a:cubicBezTo>
                      <a:cubicBezTo>
                        <a:pt x="20944" y="7358"/>
                        <a:pt x="20968" y="7346"/>
                        <a:pt x="20991" y="7346"/>
                      </a:cubicBezTo>
                      <a:cubicBezTo>
                        <a:pt x="21134" y="7406"/>
                        <a:pt x="21265" y="7477"/>
                        <a:pt x="21349" y="7573"/>
                      </a:cubicBezTo>
                      <a:cubicBezTo>
                        <a:pt x="21360" y="7668"/>
                        <a:pt x="21384" y="7763"/>
                        <a:pt x="21432" y="7858"/>
                      </a:cubicBezTo>
                      <a:cubicBezTo>
                        <a:pt x="21432" y="7882"/>
                        <a:pt x="21420" y="7906"/>
                        <a:pt x="21420" y="7930"/>
                      </a:cubicBezTo>
                      <a:cubicBezTo>
                        <a:pt x="21360" y="8132"/>
                        <a:pt x="21194" y="8323"/>
                        <a:pt x="20991" y="8418"/>
                      </a:cubicBezTo>
                      <a:cubicBezTo>
                        <a:pt x="20729" y="8525"/>
                        <a:pt x="20432" y="8537"/>
                        <a:pt x="20122" y="8549"/>
                      </a:cubicBezTo>
                      <a:cubicBezTo>
                        <a:pt x="19991" y="8561"/>
                        <a:pt x="19848" y="8561"/>
                        <a:pt x="19717" y="8573"/>
                      </a:cubicBezTo>
                      <a:cubicBezTo>
                        <a:pt x="18979" y="8656"/>
                        <a:pt x="18182" y="9061"/>
                        <a:pt x="17658" y="9573"/>
                      </a:cubicBezTo>
                      <a:cubicBezTo>
                        <a:pt x="17634" y="9406"/>
                        <a:pt x="17562" y="9263"/>
                        <a:pt x="17491" y="9097"/>
                      </a:cubicBezTo>
                      <a:cubicBezTo>
                        <a:pt x="17451" y="9026"/>
                        <a:pt x="17445" y="8931"/>
                        <a:pt x="17394" y="8931"/>
                      </a:cubicBezTo>
                      <a:cubicBezTo>
                        <a:pt x="17384" y="8931"/>
                        <a:pt x="17373" y="8934"/>
                        <a:pt x="17360" y="8942"/>
                      </a:cubicBezTo>
                      <a:cubicBezTo>
                        <a:pt x="17277" y="8978"/>
                        <a:pt x="17241" y="9085"/>
                        <a:pt x="17277" y="9168"/>
                      </a:cubicBezTo>
                      <a:cubicBezTo>
                        <a:pt x="17396" y="9406"/>
                        <a:pt x="17431" y="9680"/>
                        <a:pt x="17384" y="9942"/>
                      </a:cubicBezTo>
                      <a:cubicBezTo>
                        <a:pt x="17372" y="9954"/>
                        <a:pt x="17372" y="9978"/>
                        <a:pt x="17372" y="10002"/>
                      </a:cubicBezTo>
                      <a:cubicBezTo>
                        <a:pt x="17336" y="10180"/>
                        <a:pt x="17336" y="10228"/>
                        <a:pt x="17229" y="10371"/>
                      </a:cubicBezTo>
                      <a:cubicBezTo>
                        <a:pt x="17205" y="10406"/>
                        <a:pt x="17086" y="10561"/>
                        <a:pt x="17062" y="10585"/>
                      </a:cubicBezTo>
                      <a:cubicBezTo>
                        <a:pt x="16967" y="10704"/>
                        <a:pt x="16860" y="10823"/>
                        <a:pt x="16812" y="10990"/>
                      </a:cubicBezTo>
                      <a:cubicBezTo>
                        <a:pt x="16777" y="11121"/>
                        <a:pt x="16788" y="11252"/>
                        <a:pt x="16788" y="11371"/>
                      </a:cubicBezTo>
                      <a:cubicBezTo>
                        <a:pt x="16800" y="11406"/>
                        <a:pt x="16800" y="11454"/>
                        <a:pt x="16800" y="11490"/>
                      </a:cubicBezTo>
                      <a:cubicBezTo>
                        <a:pt x="16812" y="11895"/>
                        <a:pt x="16479" y="12288"/>
                        <a:pt x="16086" y="12359"/>
                      </a:cubicBezTo>
                      <a:cubicBezTo>
                        <a:pt x="16026" y="12369"/>
                        <a:pt x="15961" y="12373"/>
                        <a:pt x="15894" y="12373"/>
                      </a:cubicBezTo>
                      <a:cubicBezTo>
                        <a:pt x="15802" y="12373"/>
                        <a:pt x="15706" y="12366"/>
                        <a:pt x="15610" y="12359"/>
                      </a:cubicBezTo>
                      <a:cubicBezTo>
                        <a:pt x="15479" y="12347"/>
                        <a:pt x="15348" y="12335"/>
                        <a:pt x="15217" y="12335"/>
                      </a:cubicBezTo>
                      <a:cubicBezTo>
                        <a:pt x="15086" y="12347"/>
                        <a:pt x="14955" y="12371"/>
                        <a:pt x="14824" y="12430"/>
                      </a:cubicBezTo>
                      <a:cubicBezTo>
                        <a:pt x="14919" y="12323"/>
                        <a:pt x="15050" y="12216"/>
                        <a:pt x="15241" y="12109"/>
                      </a:cubicBezTo>
                      <a:cubicBezTo>
                        <a:pt x="15288" y="12085"/>
                        <a:pt x="15336" y="12061"/>
                        <a:pt x="15395" y="12038"/>
                      </a:cubicBezTo>
                      <a:cubicBezTo>
                        <a:pt x="15622" y="11918"/>
                        <a:pt x="15872" y="11799"/>
                        <a:pt x="16050" y="11585"/>
                      </a:cubicBezTo>
                      <a:cubicBezTo>
                        <a:pt x="16181" y="11430"/>
                        <a:pt x="16241" y="11240"/>
                        <a:pt x="16241" y="11049"/>
                      </a:cubicBezTo>
                      <a:lnTo>
                        <a:pt x="16134" y="10906"/>
                      </a:lnTo>
                      <a:cubicBezTo>
                        <a:pt x="16134" y="11025"/>
                        <a:pt x="16026" y="11371"/>
                        <a:pt x="15955" y="11454"/>
                      </a:cubicBezTo>
                      <a:cubicBezTo>
                        <a:pt x="15812" y="11621"/>
                        <a:pt x="15598" y="11728"/>
                        <a:pt x="15384" y="11835"/>
                      </a:cubicBezTo>
                      <a:cubicBezTo>
                        <a:pt x="15324" y="11871"/>
                        <a:pt x="15074" y="11942"/>
                        <a:pt x="15014" y="11966"/>
                      </a:cubicBezTo>
                      <a:cubicBezTo>
                        <a:pt x="14895" y="12026"/>
                        <a:pt x="14800" y="12073"/>
                        <a:pt x="14717" y="12133"/>
                      </a:cubicBezTo>
                      <a:cubicBezTo>
                        <a:pt x="14644" y="12177"/>
                        <a:pt x="14559" y="12199"/>
                        <a:pt x="14473" y="12199"/>
                      </a:cubicBezTo>
                      <a:cubicBezTo>
                        <a:pt x="14350" y="12199"/>
                        <a:pt x="14225" y="12153"/>
                        <a:pt x="14133" y="12061"/>
                      </a:cubicBezTo>
                      <a:cubicBezTo>
                        <a:pt x="13871" y="11787"/>
                        <a:pt x="13693" y="11442"/>
                        <a:pt x="13740" y="10966"/>
                      </a:cubicBezTo>
                      <a:cubicBezTo>
                        <a:pt x="13669" y="10966"/>
                        <a:pt x="13598" y="10954"/>
                        <a:pt x="13526" y="10954"/>
                      </a:cubicBezTo>
                      <a:cubicBezTo>
                        <a:pt x="13419" y="11228"/>
                        <a:pt x="13502" y="11549"/>
                        <a:pt x="13633" y="11823"/>
                      </a:cubicBezTo>
                      <a:cubicBezTo>
                        <a:pt x="13157" y="11645"/>
                        <a:pt x="12717" y="11371"/>
                        <a:pt x="12359" y="11014"/>
                      </a:cubicBezTo>
                      <a:cubicBezTo>
                        <a:pt x="12264" y="10918"/>
                        <a:pt x="12169" y="10811"/>
                        <a:pt x="12145" y="10680"/>
                      </a:cubicBezTo>
                      <a:cubicBezTo>
                        <a:pt x="12121" y="10704"/>
                        <a:pt x="12086" y="10728"/>
                        <a:pt x="12050" y="10728"/>
                      </a:cubicBezTo>
                      <a:cubicBezTo>
                        <a:pt x="12431" y="11383"/>
                        <a:pt x="13074" y="11883"/>
                        <a:pt x="13812" y="12109"/>
                      </a:cubicBezTo>
                      <a:cubicBezTo>
                        <a:pt x="13919" y="12276"/>
                        <a:pt x="14038" y="12430"/>
                        <a:pt x="14157" y="12597"/>
                      </a:cubicBezTo>
                      <a:cubicBezTo>
                        <a:pt x="14241" y="12716"/>
                        <a:pt x="14312" y="12847"/>
                        <a:pt x="14372" y="12978"/>
                      </a:cubicBezTo>
                      <a:cubicBezTo>
                        <a:pt x="14372" y="13002"/>
                        <a:pt x="14372" y="13038"/>
                        <a:pt x="14395" y="13061"/>
                      </a:cubicBezTo>
                      <a:cubicBezTo>
                        <a:pt x="14395" y="13157"/>
                        <a:pt x="14395" y="13240"/>
                        <a:pt x="14372" y="13311"/>
                      </a:cubicBezTo>
                      <a:cubicBezTo>
                        <a:pt x="14264" y="13681"/>
                        <a:pt x="13645" y="13704"/>
                        <a:pt x="13467" y="13704"/>
                      </a:cubicBezTo>
                      <a:cubicBezTo>
                        <a:pt x="12681" y="13704"/>
                        <a:pt x="11907" y="13573"/>
                        <a:pt x="11157" y="13311"/>
                      </a:cubicBezTo>
                      <a:cubicBezTo>
                        <a:pt x="11014" y="13252"/>
                        <a:pt x="10859" y="13192"/>
                        <a:pt x="10704" y="13133"/>
                      </a:cubicBezTo>
                      <a:cubicBezTo>
                        <a:pt x="10192" y="12930"/>
                        <a:pt x="9657" y="12728"/>
                        <a:pt x="9085" y="12728"/>
                      </a:cubicBezTo>
                      <a:lnTo>
                        <a:pt x="9073" y="12728"/>
                      </a:lnTo>
                      <a:cubicBezTo>
                        <a:pt x="8930" y="12728"/>
                        <a:pt x="8787" y="12740"/>
                        <a:pt x="8657" y="12776"/>
                      </a:cubicBezTo>
                      <a:cubicBezTo>
                        <a:pt x="8634" y="12782"/>
                        <a:pt x="8613" y="12785"/>
                        <a:pt x="8592" y="12785"/>
                      </a:cubicBezTo>
                      <a:cubicBezTo>
                        <a:pt x="8411" y="12785"/>
                        <a:pt x="8289" y="12568"/>
                        <a:pt x="8406" y="12419"/>
                      </a:cubicBezTo>
                      <a:cubicBezTo>
                        <a:pt x="8406" y="12407"/>
                        <a:pt x="8406" y="12407"/>
                        <a:pt x="8406" y="12407"/>
                      </a:cubicBezTo>
                      <a:cubicBezTo>
                        <a:pt x="8537" y="12288"/>
                        <a:pt x="8645" y="12168"/>
                        <a:pt x="8740" y="12038"/>
                      </a:cubicBezTo>
                      <a:cubicBezTo>
                        <a:pt x="8895" y="11883"/>
                        <a:pt x="9061" y="11752"/>
                        <a:pt x="9204" y="11633"/>
                      </a:cubicBezTo>
                      <a:cubicBezTo>
                        <a:pt x="9740" y="11228"/>
                        <a:pt x="10347" y="10918"/>
                        <a:pt x="10931" y="10609"/>
                      </a:cubicBezTo>
                      <a:cubicBezTo>
                        <a:pt x="11335" y="10394"/>
                        <a:pt x="11752" y="10180"/>
                        <a:pt x="12145" y="9930"/>
                      </a:cubicBezTo>
                      <a:cubicBezTo>
                        <a:pt x="12990" y="9406"/>
                        <a:pt x="14062" y="8501"/>
                        <a:pt x="14300" y="7239"/>
                      </a:cubicBezTo>
                      <a:cubicBezTo>
                        <a:pt x="14383" y="6727"/>
                        <a:pt x="14336" y="6192"/>
                        <a:pt x="14157" y="5668"/>
                      </a:cubicBezTo>
                      <a:cubicBezTo>
                        <a:pt x="14169" y="5668"/>
                        <a:pt x="14169" y="5656"/>
                        <a:pt x="14169" y="5656"/>
                      </a:cubicBezTo>
                      <a:cubicBezTo>
                        <a:pt x="14574" y="4787"/>
                        <a:pt x="14693" y="4037"/>
                        <a:pt x="14574" y="3036"/>
                      </a:cubicBezTo>
                      <a:cubicBezTo>
                        <a:pt x="14563" y="2948"/>
                        <a:pt x="14490" y="2880"/>
                        <a:pt x="14404" y="2880"/>
                      </a:cubicBezTo>
                      <a:cubicBezTo>
                        <a:pt x="14397" y="2880"/>
                        <a:pt x="14390" y="2881"/>
                        <a:pt x="14383" y="2882"/>
                      </a:cubicBezTo>
                      <a:cubicBezTo>
                        <a:pt x="14288" y="2894"/>
                        <a:pt x="14395" y="3036"/>
                        <a:pt x="14407" y="3132"/>
                      </a:cubicBezTo>
                      <a:cubicBezTo>
                        <a:pt x="14502" y="3953"/>
                        <a:pt x="14300" y="4548"/>
                        <a:pt x="13991" y="5239"/>
                      </a:cubicBezTo>
                      <a:cubicBezTo>
                        <a:pt x="13752" y="4739"/>
                        <a:pt x="13395" y="4251"/>
                        <a:pt x="12943" y="3822"/>
                      </a:cubicBezTo>
                      <a:cubicBezTo>
                        <a:pt x="12276" y="3167"/>
                        <a:pt x="11395" y="2513"/>
                        <a:pt x="10609" y="2048"/>
                      </a:cubicBezTo>
                      <a:cubicBezTo>
                        <a:pt x="10585" y="2024"/>
                        <a:pt x="10550" y="2012"/>
                        <a:pt x="10514" y="2001"/>
                      </a:cubicBezTo>
                      <a:cubicBezTo>
                        <a:pt x="10288" y="1822"/>
                        <a:pt x="10335" y="1393"/>
                        <a:pt x="10454" y="1084"/>
                      </a:cubicBezTo>
                      <a:lnTo>
                        <a:pt x="10490" y="977"/>
                      </a:lnTo>
                      <a:cubicBezTo>
                        <a:pt x="10609" y="679"/>
                        <a:pt x="10728" y="346"/>
                        <a:pt x="10681" y="12"/>
                      </a:cubicBezTo>
                      <a:lnTo>
                        <a:pt x="10526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9" name="Google Shape;6979;p20"/>
                <p:cNvSpPr/>
                <p:nvPr/>
              </p:nvSpPr>
              <p:spPr>
                <a:xfrm>
                  <a:off x="6585513" y="3702525"/>
                  <a:ext cx="306325" cy="15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53" h="6386" extrusionOk="0">
                      <a:moveTo>
                        <a:pt x="6248" y="1"/>
                      </a:moveTo>
                      <a:cubicBezTo>
                        <a:pt x="6226" y="1"/>
                        <a:pt x="6203" y="4"/>
                        <a:pt x="6180" y="12"/>
                      </a:cubicBezTo>
                      <a:cubicBezTo>
                        <a:pt x="5942" y="84"/>
                        <a:pt x="5739" y="227"/>
                        <a:pt x="5513" y="298"/>
                      </a:cubicBezTo>
                      <a:cubicBezTo>
                        <a:pt x="5331" y="355"/>
                        <a:pt x="5138" y="477"/>
                        <a:pt x="4954" y="477"/>
                      </a:cubicBezTo>
                      <a:cubicBezTo>
                        <a:pt x="4946" y="477"/>
                        <a:pt x="4938" y="477"/>
                        <a:pt x="4930" y="477"/>
                      </a:cubicBezTo>
                      <a:cubicBezTo>
                        <a:pt x="4751" y="477"/>
                        <a:pt x="4596" y="381"/>
                        <a:pt x="4430" y="381"/>
                      </a:cubicBezTo>
                      <a:cubicBezTo>
                        <a:pt x="4108" y="381"/>
                        <a:pt x="3644" y="429"/>
                        <a:pt x="3501" y="738"/>
                      </a:cubicBezTo>
                      <a:cubicBezTo>
                        <a:pt x="3378" y="1004"/>
                        <a:pt x="3300" y="1148"/>
                        <a:pt x="3081" y="1148"/>
                      </a:cubicBezTo>
                      <a:cubicBezTo>
                        <a:pt x="3025" y="1148"/>
                        <a:pt x="2960" y="1139"/>
                        <a:pt x="2882" y="1119"/>
                      </a:cubicBezTo>
                      <a:cubicBezTo>
                        <a:pt x="2811" y="1103"/>
                        <a:pt x="2751" y="1095"/>
                        <a:pt x="2700" y="1095"/>
                      </a:cubicBezTo>
                      <a:cubicBezTo>
                        <a:pt x="2383" y="1095"/>
                        <a:pt x="2403" y="1387"/>
                        <a:pt x="2168" y="1643"/>
                      </a:cubicBezTo>
                      <a:cubicBezTo>
                        <a:pt x="1929" y="1929"/>
                        <a:pt x="1489" y="2096"/>
                        <a:pt x="1203" y="2346"/>
                      </a:cubicBezTo>
                      <a:cubicBezTo>
                        <a:pt x="917" y="2608"/>
                        <a:pt x="715" y="2929"/>
                        <a:pt x="358" y="3084"/>
                      </a:cubicBezTo>
                      <a:cubicBezTo>
                        <a:pt x="1" y="3227"/>
                        <a:pt x="13" y="3394"/>
                        <a:pt x="251" y="3667"/>
                      </a:cubicBezTo>
                      <a:cubicBezTo>
                        <a:pt x="358" y="3775"/>
                        <a:pt x="477" y="3894"/>
                        <a:pt x="453" y="4060"/>
                      </a:cubicBezTo>
                      <a:cubicBezTo>
                        <a:pt x="417" y="4239"/>
                        <a:pt x="263" y="4453"/>
                        <a:pt x="358" y="4644"/>
                      </a:cubicBezTo>
                      <a:cubicBezTo>
                        <a:pt x="453" y="4810"/>
                        <a:pt x="691" y="4846"/>
                        <a:pt x="834" y="4929"/>
                      </a:cubicBezTo>
                      <a:cubicBezTo>
                        <a:pt x="1025" y="5037"/>
                        <a:pt x="1072" y="5275"/>
                        <a:pt x="1227" y="5418"/>
                      </a:cubicBezTo>
                      <a:cubicBezTo>
                        <a:pt x="1417" y="5596"/>
                        <a:pt x="1715" y="5501"/>
                        <a:pt x="1941" y="5584"/>
                      </a:cubicBezTo>
                      <a:cubicBezTo>
                        <a:pt x="2251" y="5691"/>
                        <a:pt x="2572" y="5763"/>
                        <a:pt x="2894" y="5846"/>
                      </a:cubicBezTo>
                      <a:cubicBezTo>
                        <a:pt x="3062" y="5893"/>
                        <a:pt x="3222" y="5899"/>
                        <a:pt x="3383" y="5899"/>
                      </a:cubicBezTo>
                      <a:cubicBezTo>
                        <a:pt x="3431" y="5899"/>
                        <a:pt x="3478" y="5898"/>
                        <a:pt x="3526" y="5898"/>
                      </a:cubicBezTo>
                      <a:cubicBezTo>
                        <a:pt x="3604" y="5898"/>
                        <a:pt x="3683" y="5899"/>
                        <a:pt x="3763" y="5906"/>
                      </a:cubicBezTo>
                      <a:cubicBezTo>
                        <a:pt x="3791" y="5909"/>
                        <a:pt x="3821" y="5910"/>
                        <a:pt x="3852" y="5910"/>
                      </a:cubicBezTo>
                      <a:cubicBezTo>
                        <a:pt x="3952" y="5910"/>
                        <a:pt x="4065" y="5898"/>
                        <a:pt x="4175" y="5898"/>
                      </a:cubicBezTo>
                      <a:cubicBezTo>
                        <a:pt x="4307" y="5898"/>
                        <a:pt x="4434" y="5915"/>
                        <a:pt x="4525" y="5989"/>
                      </a:cubicBezTo>
                      <a:cubicBezTo>
                        <a:pt x="4668" y="6096"/>
                        <a:pt x="4751" y="6287"/>
                        <a:pt x="4930" y="6358"/>
                      </a:cubicBezTo>
                      <a:cubicBezTo>
                        <a:pt x="4972" y="6378"/>
                        <a:pt x="5038" y="6386"/>
                        <a:pt x="5114" y="6386"/>
                      </a:cubicBezTo>
                      <a:cubicBezTo>
                        <a:pt x="5316" y="6386"/>
                        <a:pt x="5591" y="6330"/>
                        <a:pt x="5704" y="6287"/>
                      </a:cubicBezTo>
                      <a:cubicBezTo>
                        <a:pt x="5894" y="6227"/>
                        <a:pt x="6001" y="6037"/>
                        <a:pt x="6180" y="5965"/>
                      </a:cubicBezTo>
                      <a:cubicBezTo>
                        <a:pt x="6206" y="5955"/>
                        <a:pt x="6233" y="5951"/>
                        <a:pt x="6259" y="5951"/>
                      </a:cubicBezTo>
                      <a:cubicBezTo>
                        <a:pt x="6419" y="5951"/>
                        <a:pt x="6569" y="6120"/>
                        <a:pt x="6692" y="6192"/>
                      </a:cubicBezTo>
                      <a:cubicBezTo>
                        <a:pt x="6755" y="6229"/>
                        <a:pt x="6814" y="6244"/>
                        <a:pt x="6870" y="6244"/>
                      </a:cubicBezTo>
                      <a:cubicBezTo>
                        <a:pt x="6993" y="6244"/>
                        <a:pt x="7105" y="6170"/>
                        <a:pt x="7228" y="6096"/>
                      </a:cubicBezTo>
                      <a:cubicBezTo>
                        <a:pt x="7333" y="6033"/>
                        <a:pt x="7424" y="6010"/>
                        <a:pt x="7511" y="6010"/>
                      </a:cubicBezTo>
                      <a:cubicBezTo>
                        <a:pt x="7669" y="6010"/>
                        <a:pt x="7814" y="6086"/>
                        <a:pt x="8014" y="6132"/>
                      </a:cubicBezTo>
                      <a:cubicBezTo>
                        <a:pt x="8215" y="6177"/>
                        <a:pt x="8523" y="6264"/>
                        <a:pt x="8747" y="6264"/>
                      </a:cubicBezTo>
                      <a:cubicBezTo>
                        <a:pt x="8761" y="6264"/>
                        <a:pt x="8774" y="6264"/>
                        <a:pt x="8787" y="6263"/>
                      </a:cubicBezTo>
                      <a:cubicBezTo>
                        <a:pt x="8966" y="6239"/>
                        <a:pt x="9085" y="6049"/>
                        <a:pt x="9216" y="5941"/>
                      </a:cubicBezTo>
                      <a:cubicBezTo>
                        <a:pt x="9281" y="5894"/>
                        <a:pt x="9345" y="5876"/>
                        <a:pt x="9410" y="5876"/>
                      </a:cubicBezTo>
                      <a:cubicBezTo>
                        <a:pt x="9525" y="5876"/>
                        <a:pt x="9642" y="5932"/>
                        <a:pt x="9764" y="5977"/>
                      </a:cubicBezTo>
                      <a:cubicBezTo>
                        <a:pt x="9851" y="6015"/>
                        <a:pt x="9943" y="6029"/>
                        <a:pt x="10037" y="6029"/>
                      </a:cubicBezTo>
                      <a:cubicBezTo>
                        <a:pt x="10211" y="6029"/>
                        <a:pt x="10391" y="5980"/>
                        <a:pt x="10561" y="5941"/>
                      </a:cubicBezTo>
                      <a:cubicBezTo>
                        <a:pt x="10776" y="5894"/>
                        <a:pt x="10835" y="5763"/>
                        <a:pt x="10931" y="5572"/>
                      </a:cubicBezTo>
                      <a:cubicBezTo>
                        <a:pt x="11026" y="5370"/>
                        <a:pt x="11121" y="5299"/>
                        <a:pt x="11347" y="5215"/>
                      </a:cubicBezTo>
                      <a:cubicBezTo>
                        <a:pt x="11835" y="5037"/>
                        <a:pt x="12157" y="4501"/>
                        <a:pt x="12228" y="3989"/>
                      </a:cubicBezTo>
                      <a:cubicBezTo>
                        <a:pt x="12252" y="3739"/>
                        <a:pt x="12074" y="3525"/>
                        <a:pt x="12050" y="3274"/>
                      </a:cubicBezTo>
                      <a:cubicBezTo>
                        <a:pt x="12026" y="3024"/>
                        <a:pt x="12050" y="2786"/>
                        <a:pt x="11800" y="2643"/>
                      </a:cubicBezTo>
                      <a:cubicBezTo>
                        <a:pt x="11609" y="2536"/>
                        <a:pt x="11407" y="2477"/>
                        <a:pt x="11312" y="2262"/>
                      </a:cubicBezTo>
                      <a:cubicBezTo>
                        <a:pt x="11204" y="2036"/>
                        <a:pt x="11157" y="1810"/>
                        <a:pt x="10871" y="1762"/>
                      </a:cubicBezTo>
                      <a:cubicBezTo>
                        <a:pt x="10395" y="1703"/>
                        <a:pt x="9978" y="1453"/>
                        <a:pt x="9633" y="1108"/>
                      </a:cubicBezTo>
                      <a:cubicBezTo>
                        <a:pt x="9442" y="929"/>
                        <a:pt x="9252" y="858"/>
                        <a:pt x="9002" y="798"/>
                      </a:cubicBezTo>
                      <a:cubicBezTo>
                        <a:pt x="8680" y="703"/>
                        <a:pt x="8347" y="488"/>
                        <a:pt x="8014" y="477"/>
                      </a:cubicBezTo>
                      <a:cubicBezTo>
                        <a:pt x="7989" y="476"/>
                        <a:pt x="7964" y="476"/>
                        <a:pt x="7938" y="476"/>
                      </a:cubicBezTo>
                      <a:cubicBezTo>
                        <a:pt x="7795" y="476"/>
                        <a:pt x="7636" y="484"/>
                        <a:pt x="7475" y="484"/>
                      </a:cubicBezTo>
                      <a:cubicBezTo>
                        <a:pt x="7162" y="484"/>
                        <a:pt x="6843" y="451"/>
                        <a:pt x="6621" y="250"/>
                      </a:cubicBezTo>
                      <a:cubicBezTo>
                        <a:pt x="6507" y="157"/>
                        <a:pt x="6393" y="1"/>
                        <a:pt x="624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0" name="Google Shape;6980;p20"/>
                <p:cNvSpPr/>
                <p:nvPr/>
              </p:nvSpPr>
              <p:spPr>
                <a:xfrm>
                  <a:off x="6106588" y="3776550"/>
                  <a:ext cx="377750" cy="2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10" h="8535" extrusionOk="0">
                      <a:moveTo>
                        <a:pt x="8217" y="0"/>
                      </a:moveTo>
                      <a:cubicBezTo>
                        <a:pt x="8089" y="0"/>
                        <a:pt x="7956" y="56"/>
                        <a:pt x="7835" y="99"/>
                      </a:cubicBezTo>
                      <a:cubicBezTo>
                        <a:pt x="7656" y="159"/>
                        <a:pt x="7478" y="147"/>
                        <a:pt x="7287" y="159"/>
                      </a:cubicBezTo>
                      <a:cubicBezTo>
                        <a:pt x="6787" y="206"/>
                        <a:pt x="6394" y="266"/>
                        <a:pt x="5930" y="456"/>
                      </a:cubicBezTo>
                      <a:cubicBezTo>
                        <a:pt x="5714" y="546"/>
                        <a:pt x="5437" y="704"/>
                        <a:pt x="5186" y="704"/>
                      </a:cubicBezTo>
                      <a:cubicBezTo>
                        <a:pt x="5105" y="704"/>
                        <a:pt x="5026" y="688"/>
                        <a:pt x="4953" y="647"/>
                      </a:cubicBezTo>
                      <a:cubicBezTo>
                        <a:pt x="4823" y="587"/>
                        <a:pt x="4703" y="492"/>
                        <a:pt x="4572" y="456"/>
                      </a:cubicBezTo>
                      <a:cubicBezTo>
                        <a:pt x="4550" y="450"/>
                        <a:pt x="4528" y="447"/>
                        <a:pt x="4506" y="447"/>
                      </a:cubicBezTo>
                      <a:cubicBezTo>
                        <a:pt x="4316" y="447"/>
                        <a:pt x="4140" y="657"/>
                        <a:pt x="4001" y="742"/>
                      </a:cubicBezTo>
                      <a:cubicBezTo>
                        <a:pt x="3703" y="933"/>
                        <a:pt x="3775" y="1195"/>
                        <a:pt x="3549" y="1433"/>
                      </a:cubicBezTo>
                      <a:cubicBezTo>
                        <a:pt x="3493" y="1494"/>
                        <a:pt x="3427" y="1514"/>
                        <a:pt x="3355" y="1514"/>
                      </a:cubicBezTo>
                      <a:cubicBezTo>
                        <a:pt x="3210" y="1514"/>
                        <a:pt x="3043" y="1431"/>
                        <a:pt x="2897" y="1431"/>
                      </a:cubicBezTo>
                      <a:cubicBezTo>
                        <a:pt x="2804" y="1431"/>
                        <a:pt x="2720" y="1465"/>
                        <a:pt x="2656" y="1576"/>
                      </a:cubicBezTo>
                      <a:cubicBezTo>
                        <a:pt x="2572" y="1718"/>
                        <a:pt x="2548" y="1885"/>
                        <a:pt x="2453" y="2004"/>
                      </a:cubicBezTo>
                      <a:cubicBezTo>
                        <a:pt x="2334" y="2147"/>
                        <a:pt x="2120" y="2147"/>
                        <a:pt x="1953" y="2183"/>
                      </a:cubicBezTo>
                      <a:cubicBezTo>
                        <a:pt x="1786" y="2218"/>
                        <a:pt x="1655" y="2338"/>
                        <a:pt x="1489" y="2385"/>
                      </a:cubicBezTo>
                      <a:cubicBezTo>
                        <a:pt x="1310" y="2445"/>
                        <a:pt x="1108" y="2492"/>
                        <a:pt x="1072" y="2707"/>
                      </a:cubicBezTo>
                      <a:cubicBezTo>
                        <a:pt x="1013" y="3064"/>
                        <a:pt x="1120" y="3302"/>
                        <a:pt x="715" y="3445"/>
                      </a:cubicBezTo>
                      <a:cubicBezTo>
                        <a:pt x="405" y="3552"/>
                        <a:pt x="0" y="3969"/>
                        <a:pt x="60" y="4326"/>
                      </a:cubicBezTo>
                      <a:cubicBezTo>
                        <a:pt x="108" y="4635"/>
                        <a:pt x="477" y="4743"/>
                        <a:pt x="429" y="5088"/>
                      </a:cubicBezTo>
                      <a:cubicBezTo>
                        <a:pt x="393" y="5290"/>
                        <a:pt x="417" y="5469"/>
                        <a:pt x="405" y="5671"/>
                      </a:cubicBezTo>
                      <a:cubicBezTo>
                        <a:pt x="393" y="5862"/>
                        <a:pt x="239" y="6100"/>
                        <a:pt x="334" y="6290"/>
                      </a:cubicBezTo>
                      <a:cubicBezTo>
                        <a:pt x="501" y="6624"/>
                        <a:pt x="1024" y="6874"/>
                        <a:pt x="1322" y="7052"/>
                      </a:cubicBezTo>
                      <a:cubicBezTo>
                        <a:pt x="1727" y="7279"/>
                        <a:pt x="2001" y="7791"/>
                        <a:pt x="2441" y="7945"/>
                      </a:cubicBezTo>
                      <a:cubicBezTo>
                        <a:pt x="2485" y="7961"/>
                        <a:pt x="2529" y="7967"/>
                        <a:pt x="2573" y="7967"/>
                      </a:cubicBezTo>
                      <a:cubicBezTo>
                        <a:pt x="2734" y="7967"/>
                        <a:pt x="2899" y="7886"/>
                        <a:pt x="3048" y="7886"/>
                      </a:cubicBezTo>
                      <a:cubicBezTo>
                        <a:pt x="3263" y="7886"/>
                        <a:pt x="3370" y="8076"/>
                        <a:pt x="3489" y="8219"/>
                      </a:cubicBezTo>
                      <a:cubicBezTo>
                        <a:pt x="3582" y="8320"/>
                        <a:pt x="3662" y="8358"/>
                        <a:pt x="3735" y="8358"/>
                      </a:cubicBezTo>
                      <a:cubicBezTo>
                        <a:pt x="3962" y="8358"/>
                        <a:pt x="4124" y="7991"/>
                        <a:pt x="4392" y="7991"/>
                      </a:cubicBezTo>
                      <a:cubicBezTo>
                        <a:pt x="4405" y="7991"/>
                        <a:pt x="4417" y="7991"/>
                        <a:pt x="4430" y="7993"/>
                      </a:cubicBezTo>
                      <a:cubicBezTo>
                        <a:pt x="4478" y="8000"/>
                        <a:pt x="4528" y="8002"/>
                        <a:pt x="4579" y="8002"/>
                      </a:cubicBezTo>
                      <a:cubicBezTo>
                        <a:pt x="4675" y="8002"/>
                        <a:pt x="4774" y="7994"/>
                        <a:pt x="4871" y="7994"/>
                      </a:cubicBezTo>
                      <a:cubicBezTo>
                        <a:pt x="5006" y="7994"/>
                        <a:pt x="5138" y="8009"/>
                        <a:pt x="5251" y="8076"/>
                      </a:cubicBezTo>
                      <a:cubicBezTo>
                        <a:pt x="5444" y="8190"/>
                        <a:pt x="5572" y="8303"/>
                        <a:pt x="5790" y="8303"/>
                      </a:cubicBezTo>
                      <a:cubicBezTo>
                        <a:pt x="5801" y="8303"/>
                        <a:pt x="5812" y="8303"/>
                        <a:pt x="5823" y="8303"/>
                      </a:cubicBezTo>
                      <a:cubicBezTo>
                        <a:pt x="6418" y="8303"/>
                        <a:pt x="6942" y="8362"/>
                        <a:pt x="7513" y="8493"/>
                      </a:cubicBezTo>
                      <a:cubicBezTo>
                        <a:pt x="7547" y="8500"/>
                        <a:pt x="7579" y="8503"/>
                        <a:pt x="7611" y="8503"/>
                      </a:cubicBezTo>
                      <a:cubicBezTo>
                        <a:pt x="7808" y="8503"/>
                        <a:pt x="7985" y="8391"/>
                        <a:pt x="8180" y="8350"/>
                      </a:cubicBezTo>
                      <a:cubicBezTo>
                        <a:pt x="8219" y="8343"/>
                        <a:pt x="8257" y="8340"/>
                        <a:pt x="8296" y="8340"/>
                      </a:cubicBezTo>
                      <a:cubicBezTo>
                        <a:pt x="8507" y="8340"/>
                        <a:pt x="8720" y="8434"/>
                        <a:pt x="8942" y="8434"/>
                      </a:cubicBezTo>
                      <a:cubicBezTo>
                        <a:pt x="8953" y="8433"/>
                        <a:pt x="8964" y="8433"/>
                        <a:pt x="8975" y="8433"/>
                      </a:cubicBezTo>
                      <a:cubicBezTo>
                        <a:pt x="9205" y="8433"/>
                        <a:pt x="9411" y="8535"/>
                        <a:pt x="9637" y="8535"/>
                      </a:cubicBezTo>
                      <a:cubicBezTo>
                        <a:pt x="9667" y="8535"/>
                        <a:pt x="9697" y="8533"/>
                        <a:pt x="9728" y="8529"/>
                      </a:cubicBezTo>
                      <a:cubicBezTo>
                        <a:pt x="10002" y="8493"/>
                        <a:pt x="10299" y="8481"/>
                        <a:pt x="10514" y="8303"/>
                      </a:cubicBezTo>
                      <a:cubicBezTo>
                        <a:pt x="10784" y="8080"/>
                        <a:pt x="11117" y="8001"/>
                        <a:pt x="11454" y="8001"/>
                      </a:cubicBezTo>
                      <a:cubicBezTo>
                        <a:pt x="11622" y="8001"/>
                        <a:pt x="11792" y="8021"/>
                        <a:pt x="11954" y="8053"/>
                      </a:cubicBezTo>
                      <a:cubicBezTo>
                        <a:pt x="11981" y="8057"/>
                        <a:pt x="12006" y="8059"/>
                        <a:pt x="12030" y="8059"/>
                      </a:cubicBezTo>
                      <a:cubicBezTo>
                        <a:pt x="12391" y="8059"/>
                        <a:pt x="12475" y="7563"/>
                        <a:pt x="12789" y="7563"/>
                      </a:cubicBezTo>
                      <a:cubicBezTo>
                        <a:pt x="12828" y="7563"/>
                        <a:pt x="12871" y="7571"/>
                        <a:pt x="12919" y="7588"/>
                      </a:cubicBezTo>
                      <a:cubicBezTo>
                        <a:pt x="13079" y="7645"/>
                        <a:pt x="13239" y="7779"/>
                        <a:pt x="13410" y="7779"/>
                      </a:cubicBezTo>
                      <a:cubicBezTo>
                        <a:pt x="13417" y="7779"/>
                        <a:pt x="13424" y="7779"/>
                        <a:pt x="13431" y="7779"/>
                      </a:cubicBezTo>
                      <a:cubicBezTo>
                        <a:pt x="13633" y="7767"/>
                        <a:pt x="13776" y="7469"/>
                        <a:pt x="13907" y="7338"/>
                      </a:cubicBezTo>
                      <a:cubicBezTo>
                        <a:pt x="14062" y="7183"/>
                        <a:pt x="14109" y="7076"/>
                        <a:pt x="14157" y="6862"/>
                      </a:cubicBezTo>
                      <a:cubicBezTo>
                        <a:pt x="14217" y="6612"/>
                        <a:pt x="14419" y="6457"/>
                        <a:pt x="14550" y="6243"/>
                      </a:cubicBezTo>
                      <a:cubicBezTo>
                        <a:pt x="14669" y="6040"/>
                        <a:pt x="14848" y="5898"/>
                        <a:pt x="14979" y="5695"/>
                      </a:cubicBezTo>
                      <a:cubicBezTo>
                        <a:pt x="15110" y="5493"/>
                        <a:pt x="15026" y="5195"/>
                        <a:pt x="15026" y="4957"/>
                      </a:cubicBezTo>
                      <a:cubicBezTo>
                        <a:pt x="15026" y="4731"/>
                        <a:pt x="14788" y="4600"/>
                        <a:pt x="14729" y="4385"/>
                      </a:cubicBezTo>
                      <a:cubicBezTo>
                        <a:pt x="14681" y="4171"/>
                        <a:pt x="14895" y="3969"/>
                        <a:pt x="14883" y="3742"/>
                      </a:cubicBezTo>
                      <a:cubicBezTo>
                        <a:pt x="14859" y="3314"/>
                        <a:pt x="14217" y="2850"/>
                        <a:pt x="13895" y="2611"/>
                      </a:cubicBezTo>
                      <a:cubicBezTo>
                        <a:pt x="13455" y="2290"/>
                        <a:pt x="12990" y="1992"/>
                        <a:pt x="12538" y="1659"/>
                      </a:cubicBezTo>
                      <a:cubicBezTo>
                        <a:pt x="12204" y="1409"/>
                        <a:pt x="11835" y="1171"/>
                        <a:pt x="11478" y="945"/>
                      </a:cubicBezTo>
                      <a:cubicBezTo>
                        <a:pt x="11276" y="825"/>
                        <a:pt x="11061" y="849"/>
                        <a:pt x="10835" y="814"/>
                      </a:cubicBezTo>
                      <a:cubicBezTo>
                        <a:pt x="10609" y="778"/>
                        <a:pt x="10526" y="599"/>
                        <a:pt x="10407" y="433"/>
                      </a:cubicBezTo>
                      <a:cubicBezTo>
                        <a:pt x="10287" y="266"/>
                        <a:pt x="10157" y="230"/>
                        <a:pt x="9954" y="230"/>
                      </a:cubicBezTo>
                      <a:cubicBezTo>
                        <a:pt x="9818" y="230"/>
                        <a:pt x="9664" y="200"/>
                        <a:pt x="9522" y="200"/>
                      </a:cubicBezTo>
                      <a:cubicBezTo>
                        <a:pt x="9465" y="200"/>
                        <a:pt x="9410" y="205"/>
                        <a:pt x="9359" y="218"/>
                      </a:cubicBezTo>
                      <a:cubicBezTo>
                        <a:pt x="9226" y="249"/>
                        <a:pt x="9075" y="333"/>
                        <a:pt x="8937" y="333"/>
                      </a:cubicBezTo>
                      <a:cubicBezTo>
                        <a:pt x="8914" y="333"/>
                        <a:pt x="8892" y="330"/>
                        <a:pt x="8871" y="325"/>
                      </a:cubicBezTo>
                      <a:cubicBezTo>
                        <a:pt x="8668" y="290"/>
                        <a:pt x="8549" y="111"/>
                        <a:pt x="8359" y="28"/>
                      </a:cubicBezTo>
                      <a:cubicBezTo>
                        <a:pt x="8313" y="8"/>
                        <a:pt x="8265" y="0"/>
                        <a:pt x="8217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100000">
                      <a:srgbClr val="FFDEB2"/>
                    </a:gs>
                  </a:gsLst>
                  <a:lin ang="540070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1" name="Google Shape;6981;p20"/>
                <p:cNvSpPr/>
                <p:nvPr/>
              </p:nvSpPr>
              <p:spPr>
                <a:xfrm>
                  <a:off x="6329238" y="3595200"/>
                  <a:ext cx="271175" cy="13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47" h="5331" extrusionOk="0">
                      <a:moveTo>
                        <a:pt x="4825" y="0"/>
                      </a:moveTo>
                      <a:cubicBezTo>
                        <a:pt x="4606" y="0"/>
                        <a:pt x="4355" y="98"/>
                        <a:pt x="4168" y="150"/>
                      </a:cubicBezTo>
                      <a:cubicBezTo>
                        <a:pt x="3929" y="221"/>
                        <a:pt x="3560" y="245"/>
                        <a:pt x="3382" y="436"/>
                      </a:cubicBezTo>
                      <a:cubicBezTo>
                        <a:pt x="3263" y="567"/>
                        <a:pt x="3191" y="793"/>
                        <a:pt x="3025" y="864"/>
                      </a:cubicBezTo>
                      <a:cubicBezTo>
                        <a:pt x="2978" y="883"/>
                        <a:pt x="2930" y="891"/>
                        <a:pt x="2881" y="891"/>
                      </a:cubicBezTo>
                      <a:cubicBezTo>
                        <a:pt x="2735" y="891"/>
                        <a:pt x="2582" y="826"/>
                        <a:pt x="2432" y="826"/>
                      </a:cubicBezTo>
                      <a:cubicBezTo>
                        <a:pt x="2415" y="826"/>
                        <a:pt x="2398" y="827"/>
                        <a:pt x="2382" y="829"/>
                      </a:cubicBezTo>
                      <a:cubicBezTo>
                        <a:pt x="2155" y="864"/>
                        <a:pt x="1905" y="1079"/>
                        <a:pt x="1715" y="1198"/>
                      </a:cubicBezTo>
                      <a:cubicBezTo>
                        <a:pt x="1512" y="1329"/>
                        <a:pt x="1477" y="1591"/>
                        <a:pt x="1298" y="1745"/>
                      </a:cubicBezTo>
                      <a:cubicBezTo>
                        <a:pt x="1096" y="1900"/>
                        <a:pt x="1012" y="2150"/>
                        <a:pt x="822" y="2293"/>
                      </a:cubicBezTo>
                      <a:cubicBezTo>
                        <a:pt x="667" y="2400"/>
                        <a:pt x="465" y="2424"/>
                        <a:pt x="334" y="2567"/>
                      </a:cubicBezTo>
                      <a:cubicBezTo>
                        <a:pt x="0" y="2900"/>
                        <a:pt x="262" y="3615"/>
                        <a:pt x="441" y="3948"/>
                      </a:cubicBezTo>
                      <a:cubicBezTo>
                        <a:pt x="655" y="4377"/>
                        <a:pt x="1120" y="4650"/>
                        <a:pt x="1501" y="4924"/>
                      </a:cubicBezTo>
                      <a:cubicBezTo>
                        <a:pt x="1647" y="5036"/>
                        <a:pt x="1769" y="5117"/>
                        <a:pt x="1919" y="5117"/>
                      </a:cubicBezTo>
                      <a:cubicBezTo>
                        <a:pt x="1977" y="5117"/>
                        <a:pt x="2039" y="5105"/>
                        <a:pt x="2108" y="5079"/>
                      </a:cubicBezTo>
                      <a:cubicBezTo>
                        <a:pt x="2236" y="5028"/>
                        <a:pt x="2336" y="5003"/>
                        <a:pt x="2431" y="5003"/>
                      </a:cubicBezTo>
                      <a:cubicBezTo>
                        <a:pt x="2556" y="5003"/>
                        <a:pt x="2672" y="5046"/>
                        <a:pt x="2834" y="5127"/>
                      </a:cubicBezTo>
                      <a:cubicBezTo>
                        <a:pt x="3072" y="5234"/>
                        <a:pt x="3406" y="5317"/>
                        <a:pt x="3667" y="5329"/>
                      </a:cubicBezTo>
                      <a:cubicBezTo>
                        <a:pt x="3678" y="5330"/>
                        <a:pt x="3688" y="5331"/>
                        <a:pt x="3698" y="5331"/>
                      </a:cubicBezTo>
                      <a:cubicBezTo>
                        <a:pt x="3904" y="5331"/>
                        <a:pt x="4063" y="5114"/>
                        <a:pt x="4271" y="5114"/>
                      </a:cubicBezTo>
                      <a:cubicBezTo>
                        <a:pt x="4276" y="5114"/>
                        <a:pt x="4281" y="5115"/>
                        <a:pt x="4287" y="5115"/>
                      </a:cubicBezTo>
                      <a:cubicBezTo>
                        <a:pt x="4531" y="5126"/>
                        <a:pt x="4713" y="5272"/>
                        <a:pt x="4959" y="5272"/>
                      </a:cubicBezTo>
                      <a:cubicBezTo>
                        <a:pt x="4977" y="5272"/>
                        <a:pt x="4995" y="5271"/>
                        <a:pt x="5013" y="5270"/>
                      </a:cubicBezTo>
                      <a:cubicBezTo>
                        <a:pt x="5179" y="5256"/>
                        <a:pt x="5323" y="5239"/>
                        <a:pt x="5472" y="5239"/>
                      </a:cubicBezTo>
                      <a:cubicBezTo>
                        <a:pt x="5589" y="5239"/>
                        <a:pt x="5710" y="5250"/>
                        <a:pt x="5846" y="5282"/>
                      </a:cubicBezTo>
                      <a:cubicBezTo>
                        <a:pt x="5911" y="5296"/>
                        <a:pt x="5972" y="5302"/>
                        <a:pt x="6031" y="5302"/>
                      </a:cubicBezTo>
                      <a:cubicBezTo>
                        <a:pt x="6212" y="5302"/>
                        <a:pt x="6375" y="5246"/>
                        <a:pt x="6573" y="5210"/>
                      </a:cubicBezTo>
                      <a:cubicBezTo>
                        <a:pt x="6609" y="5203"/>
                        <a:pt x="6644" y="5200"/>
                        <a:pt x="6679" y="5200"/>
                      </a:cubicBezTo>
                      <a:cubicBezTo>
                        <a:pt x="6879" y="5200"/>
                        <a:pt x="7068" y="5294"/>
                        <a:pt x="7279" y="5294"/>
                      </a:cubicBezTo>
                      <a:cubicBezTo>
                        <a:pt x="7290" y="5294"/>
                        <a:pt x="7300" y="5294"/>
                        <a:pt x="7311" y="5293"/>
                      </a:cubicBezTo>
                      <a:cubicBezTo>
                        <a:pt x="7620" y="5258"/>
                        <a:pt x="7906" y="5293"/>
                        <a:pt x="8216" y="5210"/>
                      </a:cubicBezTo>
                      <a:cubicBezTo>
                        <a:pt x="8513" y="5115"/>
                        <a:pt x="8692" y="5008"/>
                        <a:pt x="8954" y="4853"/>
                      </a:cubicBezTo>
                      <a:cubicBezTo>
                        <a:pt x="9406" y="4603"/>
                        <a:pt x="9930" y="4591"/>
                        <a:pt x="10311" y="4210"/>
                      </a:cubicBezTo>
                      <a:cubicBezTo>
                        <a:pt x="10478" y="4031"/>
                        <a:pt x="10597" y="3805"/>
                        <a:pt x="10621" y="3555"/>
                      </a:cubicBezTo>
                      <a:cubicBezTo>
                        <a:pt x="10656" y="3293"/>
                        <a:pt x="10740" y="3055"/>
                        <a:pt x="10776" y="2793"/>
                      </a:cubicBezTo>
                      <a:cubicBezTo>
                        <a:pt x="10847" y="2341"/>
                        <a:pt x="10216" y="2460"/>
                        <a:pt x="10061" y="2150"/>
                      </a:cubicBezTo>
                      <a:cubicBezTo>
                        <a:pt x="9966" y="1972"/>
                        <a:pt x="9978" y="1710"/>
                        <a:pt x="9811" y="1579"/>
                      </a:cubicBezTo>
                      <a:cubicBezTo>
                        <a:pt x="9621" y="1412"/>
                        <a:pt x="9287" y="1412"/>
                        <a:pt x="9049" y="1281"/>
                      </a:cubicBezTo>
                      <a:cubicBezTo>
                        <a:pt x="8656" y="1055"/>
                        <a:pt x="8073" y="948"/>
                        <a:pt x="7751" y="614"/>
                      </a:cubicBezTo>
                      <a:cubicBezTo>
                        <a:pt x="7582" y="445"/>
                        <a:pt x="7455" y="340"/>
                        <a:pt x="7219" y="340"/>
                      </a:cubicBezTo>
                      <a:cubicBezTo>
                        <a:pt x="7206" y="340"/>
                        <a:pt x="7193" y="340"/>
                        <a:pt x="7180" y="340"/>
                      </a:cubicBezTo>
                      <a:cubicBezTo>
                        <a:pt x="6858" y="340"/>
                        <a:pt x="6561" y="281"/>
                        <a:pt x="6251" y="233"/>
                      </a:cubicBezTo>
                      <a:cubicBezTo>
                        <a:pt x="6139" y="218"/>
                        <a:pt x="6031" y="214"/>
                        <a:pt x="5924" y="214"/>
                      </a:cubicBezTo>
                      <a:cubicBezTo>
                        <a:pt x="5781" y="214"/>
                        <a:pt x="5639" y="221"/>
                        <a:pt x="5489" y="221"/>
                      </a:cubicBezTo>
                      <a:cubicBezTo>
                        <a:pt x="5287" y="221"/>
                        <a:pt x="5120" y="31"/>
                        <a:pt x="4918" y="7"/>
                      </a:cubicBezTo>
                      <a:cubicBezTo>
                        <a:pt x="4888" y="3"/>
                        <a:pt x="4856" y="0"/>
                        <a:pt x="4825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100000">
                      <a:srgbClr val="FFDEB2"/>
                    </a:gs>
                  </a:gsLst>
                  <a:lin ang="540070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2" name="Google Shape;6982;p20"/>
                <p:cNvSpPr/>
                <p:nvPr/>
              </p:nvSpPr>
              <p:spPr>
                <a:xfrm>
                  <a:off x="6501288" y="3734900"/>
                  <a:ext cx="165800" cy="8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2" h="3255" extrusionOk="0">
                      <a:moveTo>
                        <a:pt x="2918" y="0"/>
                      </a:moveTo>
                      <a:cubicBezTo>
                        <a:pt x="2886" y="0"/>
                        <a:pt x="2854" y="1"/>
                        <a:pt x="2822" y="3"/>
                      </a:cubicBezTo>
                      <a:cubicBezTo>
                        <a:pt x="2477" y="15"/>
                        <a:pt x="2143" y="170"/>
                        <a:pt x="1810" y="253"/>
                      </a:cubicBezTo>
                      <a:cubicBezTo>
                        <a:pt x="1500" y="336"/>
                        <a:pt x="1107" y="467"/>
                        <a:pt x="846" y="658"/>
                      </a:cubicBezTo>
                      <a:cubicBezTo>
                        <a:pt x="619" y="825"/>
                        <a:pt x="524" y="1206"/>
                        <a:pt x="322" y="1432"/>
                      </a:cubicBezTo>
                      <a:cubicBezTo>
                        <a:pt x="107" y="1670"/>
                        <a:pt x="0" y="2039"/>
                        <a:pt x="95" y="2372"/>
                      </a:cubicBezTo>
                      <a:cubicBezTo>
                        <a:pt x="286" y="3039"/>
                        <a:pt x="1262" y="3003"/>
                        <a:pt x="1798" y="3015"/>
                      </a:cubicBezTo>
                      <a:cubicBezTo>
                        <a:pt x="2096" y="3027"/>
                        <a:pt x="2322" y="3242"/>
                        <a:pt x="2608" y="3253"/>
                      </a:cubicBezTo>
                      <a:cubicBezTo>
                        <a:pt x="2620" y="3254"/>
                        <a:pt x="2633" y="3255"/>
                        <a:pt x="2645" y="3255"/>
                      </a:cubicBezTo>
                      <a:cubicBezTo>
                        <a:pt x="2822" y="3255"/>
                        <a:pt x="2989" y="3180"/>
                        <a:pt x="3167" y="3146"/>
                      </a:cubicBezTo>
                      <a:cubicBezTo>
                        <a:pt x="3215" y="3134"/>
                        <a:pt x="3262" y="3129"/>
                        <a:pt x="3309" y="3129"/>
                      </a:cubicBezTo>
                      <a:cubicBezTo>
                        <a:pt x="3441" y="3129"/>
                        <a:pt x="3572" y="3168"/>
                        <a:pt x="3703" y="3194"/>
                      </a:cubicBezTo>
                      <a:cubicBezTo>
                        <a:pt x="3770" y="3208"/>
                        <a:pt x="3835" y="3214"/>
                        <a:pt x="3898" y="3214"/>
                      </a:cubicBezTo>
                      <a:cubicBezTo>
                        <a:pt x="4157" y="3214"/>
                        <a:pt x="4387" y="3116"/>
                        <a:pt x="4656" y="3087"/>
                      </a:cubicBezTo>
                      <a:cubicBezTo>
                        <a:pt x="5037" y="3051"/>
                        <a:pt x="5394" y="3027"/>
                        <a:pt x="5763" y="2944"/>
                      </a:cubicBezTo>
                      <a:cubicBezTo>
                        <a:pt x="6501" y="2765"/>
                        <a:pt x="6632" y="2015"/>
                        <a:pt x="6251" y="1432"/>
                      </a:cubicBezTo>
                      <a:cubicBezTo>
                        <a:pt x="6108" y="1218"/>
                        <a:pt x="6001" y="1015"/>
                        <a:pt x="5882" y="801"/>
                      </a:cubicBezTo>
                      <a:cubicBezTo>
                        <a:pt x="5727" y="539"/>
                        <a:pt x="5334" y="360"/>
                        <a:pt x="5072" y="253"/>
                      </a:cubicBezTo>
                      <a:cubicBezTo>
                        <a:pt x="4783" y="141"/>
                        <a:pt x="4552" y="102"/>
                        <a:pt x="4281" y="102"/>
                      </a:cubicBezTo>
                      <a:cubicBezTo>
                        <a:pt x="4207" y="102"/>
                        <a:pt x="4130" y="105"/>
                        <a:pt x="4048" y="110"/>
                      </a:cubicBezTo>
                      <a:cubicBezTo>
                        <a:pt x="4032" y="111"/>
                        <a:pt x="4016" y="111"/>
                        <a:pt x="4000" y="111"/>
                      </a:cubicBezTo>
                      <a:cubicBezTo>
                        <a:pt x="3642" y="111"/>
                        <a:pt x="3284" y="0"/>
                        <a:pt x="2918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100000">
                      <a:srgbClr val="FFDEB2"/>
                    </a:gs>
                  </a:gsLst>
                  <a:lin ang="540070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3" name="Google Shape;6983;p20"/>
                <p:cNvSpPr/>
                <p:nvPr/>
              </p:nvSpPr>
              <p:spPr>
                <a:xfrm>
                  <a:off x="6531938" y="3904750"/>
                  <a:ext cx="204225" cy="12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9" h="4851" extrusionOk="0">
                      <a:moveTo>
                        <a:pt x="3892" y="0"/>
                      </a:moveTo>
                      <a:cubicBezTo>
                        <a:pt x="3651" y="0"/>
                        <a:pt x="3415" y="47"/>
                        <a:pt x="3215" y="174"/>
                      </a:cubicBezTo>
                      <a:cubicBezTo>
                        <a:pt x="3049" y="281"/>
                        <a:pt x="2894" y="365"/>
                        <a:pt x="2691" y="377"/>
                      </a:cubicBezTo>
                      <a:cubicBezTo>
                        <a:pt x="2640" y="377"/>
                        <a:pt x="2586" y="375"/>
                        <a:pt x="2532" y="375"/>
                      </a:cubicBezTo>
                      <a:cubicBezTo>
                        <a:pt x="2396" y="375"/>
                        <a:pt x="2258" y="387"/>
                        <a:pt x="2156" y="472"/>
                      </a:cubicBezTo>
                      <a:cubicBezTo>
                        <a:pt x="2036" y="567"/>
                        <a:pt x="1977" y="722"/>
                        <a:pt x="1894" y="841"/>
                      </a:cubicBezTo>
                      <a:cubicBezTo>
                        <a:pt x="1763" y="1020"/>
                        <a:pt x="1525" y="1139"/>
                        <a:pt x="1346" y="1281"/>
                      </a:cubicBezTo>
                      <a:cubicBezTo>
                        <a:pt x="1191" y="1401"/>
                        <a:pt x="1024" y="1472"/>
                        <a:pt x="858" y="1579"/>
                      </a:cubicBezTo>
                      <a:cubicBezTo>
                        <a:pt x="643" y="1698"/>
                        <a:pt x="501" y="1924"/>
                        <a:pt x="393" y="2139"/>
                      </a:cubicBezTo>
                      <a:cubicBezTo>
                        <a:pt x="191" y="2544"/>
                        <a:pt x="1" y="3115"/>
                        <a:pt x="215" y="3556"/>
                      </a:cubicBezTo>
                      <a:cubicBezTo>
                        <a:pt x="346" y="3829"/>
                        <a:pt x="834" y="4068"/>
                        <a:pt x="1096" y="4199"/>
                      </a:cubicBezTo>
                      <a:cubicBezTo>
                        <a:pt x="1322" y="4294"/>
                        <a:pt x="1560" y="4329"/>
                        <a:pt x="1798" y="4389"/>
                      </a:cubicBezTo>
                      <a:cubicBezTo>
                        <a:pt x="2013" y="4449"/>
                        <a:pt x="2132" y="4687"/>
                        <a:pt x="2346" y="4722"/>
                      </a:cubicBezTo>
                      <a:cubicBezTo>
                        <a:pt x="2609" y="4762"/>
                        <a:pt x="3006" y="4850"/>
                        <a:pt x="3351" y="4850"/>
                      </a:cubicBezTo>
                      <a:cubicBezTo>
                        <a:pt x="3520" y="4850"/>
                        <a:pt x="3677" y="4829"/>
                        <a:pt x="3799" y="4770"/>
                      </a:cubicBezTo>
                      <a:cubicBezTo>
                        <a:pt x="3918" y="4710"/>
                        <a:pt x="4054" y="4601"/>
                        <a:pt x="4199" y="4601"/>
                      </a:cubicBezTo>
                      <a:cubicBezTo>
                        <a:pt x="4228" y="4601"/>
                        <a:pt x="4257" y="4605"/>
                        <a:pt x="4287" y="4615"/>
                      </a:cubicBezTo>
                      <a:cubicBezTo>
                        <a:pt x="4518" y="4692"/>
                        <a:pt x="4647" y="4820"/>
                        <a:pt x="4891" y="4820"/>
                      </a:cubicBezTo>
                      <a:cubicBezTo>
                        <a:pt x="4911" y="4820"/>
                        <a:pt x="4932" y="4819"/>
                        <a:pt x="4954" y="4818"/>
                      </a:cubicBezTo>
                      <a:cubicBezTo>
                        <a:pt x="5430" y="4794"/>
                        <a:pt x="5811" y="4663"/>
                        <a:pt x="6251" y="4508"/>
                      </a:cubicBezTo>
                      <a:cubicBezTo>
                        <a:pt x="6410" y="4448"/>
                        <a:pt x="6553" y="4380"/>
                        <a:pt x="6713" y="4380"/>
                      </a:cubicBezTo>
                      <a:cubicBezTo>
                        <a:pt x="6745" y="4380"/>
                        <a:pt x="6777" y="4383"/>
                        <a:pt x="6811" y="4389"/>
                      </a:cubicBezTo>
                      <a:cubicBezTo>
                        <a:pt x="6903" y="4402"/>
                        <a:pt x="6983" y="4411"/>
                        <a:pt x="7058" y="4411"/>
                      </a:cubicBezTo>
                      <a:cubicBezTo>
                        <a:pt x="7197" y="4411"/>
                        <a:pt x="7319" y="4378"/>
                        <a:pt x="7466" y="4270"/>
                      </a:cubicBezTo>
                      <a:cubicBezTo>
                        <a:pt x="7775" y="4020"/>
                        <a:pt x="8097" y="3675"/>
                        <a:pt x="8132" y="3246"/>
                      </a:cubicBezTo>
                      <a:cubicBezTo>
                        <a:pt x="8168" y="2782"/>
                        <a:pt x="7906" y="2448"/>
                        <a:pt x="7894" y="2008"/>
                      </a:cubicBezTo>
                      <a:cubicBezTo>
                        <a:pt x="7871" y="1591"/>
                        <a:pt x="7549" y="1270"/>
                        <a:pt x="7216" y="1043"/>
                      </a:cubicBezTo>
                      <a:cubicBezTo>
                        <a:pt x="6835" y="770"/>
                        <a:pt x="6358" y="448"/>
                        <a:pt x="5894" y="365"/>
                      </a:cubicBezTo>
                      <a:cubicBezTo>
                        <a:pt x="5454" y="281"/>
                        <a:pt x="5001" y="222"/>
                        <a:pt x="4573" y="103"/>
                      </a:cubicBezTo>
                      <a:cubicBezTo>
                        <a:pt x="4362" y="44"/>
                        <a:pt x="4125" y="0"/>
                        <a:pt x="3892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100000">
                      <a:srgbClr val="FFDEB2"/>
                    </a:gs>
                  </a:gsLst>
                  <a:lin ang="540070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4" name="Google Shape;6984;p20"/>
                <p:cNvSpPr/>
                <p:nvPr/>
              </p:nvSpPr>
              <p:spPr>
                <a:xfrm>
                  <a:off x="8242263" y="4182650"/>
                  <a:ext cx="539675" cy="54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7" h="21944" extrusionOk="0">
                      <a:moveTo>
                        <a:pt x="1" y="0"/>
                      </a:moveTo>
                      <a:lnTo>
                        <a:pt x="1" y="21943"/>
                      </a:lnTo>
                      <a:lnTo>
                        <a:pt x="21587" y="21943"/>
                      </a:lnTo>
                      <a:lnTo>
                        <a:pt x="2158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5" name="Google Shape;6985;p20"/>
                <p:cNvSpPr/>
                <p:nvPr/>
              </p:nvSpPr>
              <p:spPr>
                <a:xfrm>
                  <a:off x="8242263" y="4182650"/>
                  <a:ext cx="50325" cy="54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3" h="21944" extrusionOk="0">
                      <a:moveTo>
                        <a:pt x="1" y="0"/>
                      </a:moveTo>
                      <a:lnTo>
                        <a:pt x="1" y="21943"/>
                      </a:lnTo>
                      <a:lnTo>
                        <a:pt x="2013" y="21943"/>
                      </a:lnTo>
                      <a:lnTo>
                        <a:pt x="201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6" name="Google Shape;6986;p20"/>
                <p:cNvSpPr/>
                <p:nvPr/>
              </p:nvSpPr>
              <p:spPr>
                <a:xfrm>
                  <a:off x="8189288" y="4675250"/>
                  <a:ext cx="712625" cy="89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05" h="3561" extrusionOk="0">
                      <a:moveTo>
                        <a:pt x="1" y="1"/>
                      </a:moveTo>
                      <a:lnTo>
                        <a:pt x="1" y="3561"/>
                      </a:lnTo>
                      <a:lnTo>
                        <a:pt x="28504" y="3561"/>
                      </a:lnTo>
                      <a:lnTo>
                        <a:pt x="28504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7" name="Google Shape;6987;p20"/>
                <p:cNvSpPr/>
                <p:nvPr/>
              </p:nvSpPr>
              <p:spPr>
                <a:xfrm>
                  <a:off x="8334238" y="4227000"/>
                  <a:ext cx="353650" cy="31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6" h="12562" extrusionOk="0">
                      <a:moveTo>
                        <a:pt x="1" y="0"/>
                      </a:moveTo>
                      <a:lnTo>
                        <a:pt x="1" y="12561"/>
                      </a:lnTo>
                      <a:lnTo>
                        <a:pt x="14145" y="12561"/>
                      </a:lnTo>
                      <a:lnTo>
                        <a:pt x="14145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8" name="Google Shape;6988;p20"/>
                <p:cNvSpPr/>
                <p:nvPr/>
              </p:nvSpPr>
              <p:spPr>
                <a:xfrm>
                  <a:off x="8350013" y="4242175"/>
                  <a:ext cx="71475" cy="10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0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9" name="Google Shape;6989;p20"/>
                <p:cNvSpPr/>
                <p:nvPr/>
              </p:nvSpPr>
              <p:spPr>
                <a:xfrm>
                  <a:off x="8433063" y="4242175"/>
                  <a:ext cx="71475" cy="10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0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0" name="Google Shape;6990;p20"/>
                <p:cNvSpPr/>
                <p:nvPr/>
              </p:nvSpPr>
              <p:spPr>
                <a:xfrm>
                  <a:off x="8516113" y="4242175"/>
                  <a:ext cx="71475" cy="10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0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1" name="Google Shape;6991;p20"/>
                <p:cNvSpPr/>
                <p:nvPr/>
              </p:nvSpPr>
              <p:spPr>
                <a:xfrm>
                  <a:off x="8599163" y="4242175"/>
                  <a:ext cx="71450" cy="10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4144" extrusionOk="0">
                      <a:moveTo>
                        <a:pt x="0" y="0"/>
                      </a:moveTo>
                      <a:lnTo>
                        <a:pt x="0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2" name="Google Shape;6992;p20"/>
                <p:cNvSpPr/>
                <p:nvPr/>
              </p:nvSpPr>
              <p:spPr>
                <a:xfrm>
                  <a:off x="8350013" y="4357950"/>
                  <a:ext cx="7147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1"/>
                      </a:moveTo>
                      <a:lnTo>
                        <a:pt x="1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3" name="Google Shape;6993;p20"/>
                <p:cNvSpPr/>
                <p:nvPr/>
              </p:nvSpPr>
              <p:spPr>
                <a:xfrm>
                  <a:off x="8433063" y="4357950"/>
                  <a:ext cx="7147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1"/>
                      </a:moveTo>
                      <a:lnTo>
                        <a:pt x="1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4" name="Google Shape;6994;p20"/>
                <p:cNvSpPr/>
                <p:nvPr/>
              </p:nvSpPr>
              <p:spPr>
                <a:xfrm>
                  <a:off x="8516113" y="4357950"/>
                  <a:ext cx="7147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1"/>
                      </a:moveTo>
                      <a:lnTo>
                        <a:pt x="1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5" name="Google Shape;6995;p20"/>
                <p:cNvSpPr/>
                <p:nvPr/>
              </p:nvSpPr>
              <p:spPr>
                <a:xfrm>
                  <a:off x="8599163" y="4357950"/>
                  <a:ext cx="71450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6728" extrusionOk="0">
                      <a:moveTo>
                        <a:pt x="0" y="1"/>
                      </a:moveTo>
                      <a:lnTo>
                        <a:pt x="0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6" name="Google Shape;6996;p20"/>
                <p:cNvSpPr/>
                <p:nvPr/>
              </p:nvSpPr>
              <p:spPr>
                <a:xfrm>
                  <a:off x="8439913" y="4399325"/>
                  <a:ext cx="22650" cy="17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6859" extrusionOk="0">
                      <a:moveTo>
                        <a:pt x="1" y="1"/>
                      </a:moveTo>
                      <a:lnTo>
                        <a:pt x="1" y="6859"/>
                      </a:lnTo>
                      <a:lnTo>
                        <a:pt x="905" y="6859"/>
                      </a:lnTo>
                      <a:lnTo>
                        <a:pt x="905" y="1"/>
                      </a:lnTo>
                      <a:close/>
                    </a:path>
                  </a:pathLst>
                </a:custGeom>
                <a:solidFill>
                  <a:srgbClr val="AA4A5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7" name="Google Shape;6997;p20"/>
                <p:cNvSpPr/>
                <p:nvPr/>
              </p:nvSpPr>
              <p:spPr>
                <a:xfrm>
                  <a:off x="8220538" y="3433725"/>
                  <a:ext cx="583125" cy="25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25" h="10086" extrusionOk="0">
                      <a:moveTo>
                        <a:pt x="11585" y="1"/>
                      </a:moveTo>
                      <a:lnTo>
                        <a:pt x="1" y="8407"/>
                      </a:lnTo>
                      <a:lnTo>
                        <a:pt x="1" y="10086"/>
                      </a:lnTo>
                      <a:lnTo>
                        <a:pt x="23325" y="10086"/>
                      </a:lnTo>
                      <a:lnTo>
                        <a:pt x="23325" y="8407"/>
                      </a:lnTo>
                      <a:lnTo>
                        <a:pt x="1158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8" name="Google Shape;6998;p20"/>
                <p:cNvSpPr/>
                <p:nvPr/>
              </p:nvSpPr>
              <p:spPr>
                <a:xfrm>
                  <a:off x="8242263" y="3492975"/>
                  <a:ext cx="539675" cy="74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7" h="29933" extrusionOk="0">
                      <a:moveTo>
                        <a:pt x="10728" y="0"/>
                      </a:moveTo>
                      <a:lnTo>
                        <a:pt x="1" y="7787"/>
                      </a:lnTo>
                      <a:lnTo>
                        <a:pt x="1" y="29933"/>
                      </a:lnTo>
                      <a:lnTo>
                        <a:pt x="21587" y="29933"/>
                      </a:lnTo>
                      <a:lnTo>
                        <a:pt x="21587" y="7787"/>
                      </a:lnTo>
                      <a:lnTo>
                        <a:pt x="1072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9" name="Google Shape;6999;p20"/>
                <p:cNvSpPr/>
                <p:nvPr/>
              </p:nvSpPr>
              <p:spPr>
                <a:xfrm>
                  <a:off x="8242263" y="3528400"/>
                  <a:ext cx="539675" cy="74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7" h="29921" extrusionOk="0">
                      <a:moveTo>
                        <a:pt x="10728" y="0"/>
                      </a:moveTo>
                      <a:lnTo>
                        <a:pt x="1" y="7775"/>
                      </a:lnTo>
                      <a:lnTo>
                        <a:pt x="1" y="29920"/>
                      </a:lnTo>
                      <a:lnTo>
                        <a:pt x="21587" y="29920"/>
                      </a:lnTo>
                      <a:lnTo>
                        <a:pt x="21587" y="7775"/>
                      </a:lnTo>
                      <a:lnTo>
                        <a:pt x="1072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0" name="Google Shape;7000;p20"/>
                <p:cNvSpPr/>
                <p:nvPr/>
              </p:nvSpPr>
              <p:spPr>
                <a:xfrm>
                  <a:off x="8189288" y="4185325"/>
                  <a:ext cx="712625" cy="11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05" h="4525" extrusionOk="0">
                      <a:moveTo>
                        <a:pt x="1" y="0"/>
                      </a:moveTo>
                      <a:lnTo>
                        <a:pt x="1" y="4525"/>
                      </a:lnTo>
                      <a:lnTo>
                        <a:pt x="28504" y="4525"/>
                      </a:lnTo>
                      <a:lnTo>
                        <a:pt x="2850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1" name="Google Shape;7001;p20"/>
                <p:cNvSpPr/>
                <p:nvPr/>
              </p:nvSpPr>
              <p:spPr>
                <a:xfrm>
                  <a:off x="8334238" y="3736750"/>
                  <a:ext cx="353650" cy="31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6" h="12574" extrusionOk="0">
                      <a:moveTo>
                        <a:pt x="1" y="1"/>
                      </a:moveTo>
                      <a:lnTo>
                        <a:pt x="1" y="12573"/>
                      </a:lnTo>
                      <a:lnTo>
                        <a:pt x="14145" y="12573"/>
                      </a:lnTo>
                      <a:lnTo>
                        <a:pt x="14145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2" name="Google Shape;7002;p20"/>
                <p:cNvSpPr/>
                <p:nvPr/>
              </p:nvSpPr>
              <p:spPr>
                <a:xfrm>
                  <a:off x="8350013" y="3752225"/>
                  <a:ext cx="71475" cy="10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1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3" name="Google Shape;7003;p20"/>
                <p:cNvSpPr/>
                <p:nvPr/>
              </p:nvSpPr>
              <p:spPr>
                <a:xfrm>
                  <a:off x="8433063" y="3752225"/>
                  <a:ext cx="71475" cy="10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1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4" name="Google Shape;7004;p20"/>
                <p:cNvSpPr/>
                <p:nvPr/>
              </p:nvSpPr>
              <p:spPr>
                <a:xfrm>
                  <a:off x="8516113" y="3752225"/>
                  <a:ext cx="71475" cy="10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1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5" name="Google Shape;7005;p20"/>
                <p:cNvSpPr/>
                <p:nvPr/>
              </p:nvSpPr>
              <p:spPr>
                <a:xfrm>
                  <a:off x="8599163" y="3752225"/>
                  <a:ext cx="71450" cy="10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4144" extrusionOk="0">
                      <a:moveTo>
                        <a:pt x="0" y="1"/>
                      </a:moveTo>
                      <a:lnTo>
                        <a:pt x="0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6" name="Google Shape;7006;p20"/>
                <p:cNvSpPr/>
                <p:nvPr/>
              </p:nvSpPr>
              <p:spPr>
                <a:xfrm>
                  <a:off x="8350013" y="3868025"/>
                  <a:ext cx="7147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0"/>
                      </a:moveTo>
                      <a:lnTo>
                        <a:pt x="1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7" name="Google Shape;7007;p20"/>
                <p:cNvSpPr/>
                <p:nvPr/>
              </p:nvSpPr>
              <p:spPr>
                <a:xfrm>
                  <a:off x="8433063" y="3868025"/>
                  <a:ext cx="7147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0"/>
                      </a:moveTo>
                      <a:lnTo>
                        <a:pt x="1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8" name="Google Shape;7008;p20"/>
                <p:cNvSpPr/>
                <p:nvPr/>
              </p:nvSpPr>
              <p:spPr>
                <a:xfrm>
                  <a:off x="8516113" y="3868025"/>
                  <a:ext cx="7147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0"/>
                      </a:moveTo>
                      <a:lnTo>
                        <a:pt x="1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9" name="Google Shape;7009;p20"/>
                <p:cNvSpPr/>
                <p:nvPr/>
              </p:nvSpPr>
              <p:spPr>
                <a:xfrm>
                  <a:off x="8599163" y="3868025"/>
                  <a:ext cx="71450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6728" extrusionOk="0">
                      <a:moveTo>
                        <a:pt x="0" y="0"/>
                      </a:moveTo>
                      <a:lnTo>
                        <a:pt x="0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0" name="Google Shape;7010;p20"/>
                <p:cNvSpPr/>
                <p:nvPr/>
              </p:nvSpPr>
              <p:spPr>
                <a:xfrm>
                  <a:off x="8316688" y="3909400"/>
                  <a:ext cx="22950" cy="2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" h="8740" extrusionOk="0">
                      <a:moveTo>
                        <a:pt x="0" y="0"/>
                      </a:moveTo>
                      <a:lnTo>
                        <a:pt x="0" y="8739"/>
                      </a:lnTo>
                      <a:lnTo>
                        <a:pt x="917" y="8739"/>
                      </a:lnTo>
                      <a:lnTo>
                        <a:pt x="917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1" name="Google Shape;7011;p20"/>
                <p:cNvSpPr/>
                <p:nvPr/>
              </p:nvSpPr>
              <p:spPr>
                <a:xfrm>
                  <a:off x="8439913" y="3909400"/>
                  <a:ext cx="22650" cy="17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6859" extrusionOk="0">
                      <a:moveTo>
                        <a:pt x="1" y="0"/>
                      </a:moveTo>
                      <a:lnTo>
                        <a:pt x="1" y="6858"/>
                      </a:lnTo>
                      <a:lnTo>
                        <a:pt x="905" y="6858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2" name="Google Shape;7012;p20"/>
                <p:cNvSpPr/>
                <p:nvPr/>
              </p:nvSpPr>
              <p:spPr>
                <a:xfrm>
                  <a:off x="8558088" y="3909400"/>
                  <a:ext cx="22650" cy="17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6859" extrusionOk="0">
                      <a:moveTo>
                        <a:pt x="0" y="0"/>
                      </a:moveTo>
                      <a:lnTo>
                        <a:pt x="0" y="6858"/>
                      </a:lnTo>
                      <a:lnTo>
                        <a:pt x="905" y="6858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3" name="Google Shape;7013;p20"/>
                <p:cNvSpPr/>
                <p:nvPr/>
              </p:nvSpPr>
              <p:spPr>
                <a:xfrm>
                  <a:off x="8686088" y="3909400"/>
                  <a:ext cx="22625" cy="2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" h="8740" extrusionOk="0">
                      <a:moveTo>
                        <a:pt x="0" y="0"/>
                      </a:moveTo>
                      <a:lnTo>
                        <a:pt x="0" y="8739"/>
                      </a:lnTo>
                      <a:lnTo>
                        <a:pt x="905" y="8739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4" name="Google Shape;7014;p20"/>
                <p:cNvSpPr/>
                <p:nvPr/>
              </p:nvSpPr>
              <p:spPr>
                <a:xfrm>
                  <a:off x="8290788" y="4072800"/>
                  <a:ext cx="437275" cy="1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91" h="454" extrusionOk="0">
                      <a:moveTo>
                        <a:pt x="1" y="1"/>
                      </a:moveTo>
                      <a:lnTo>
                        <a:pt x="1" y="453"/>
                      </a:lnTo>
                      <a:lnTo>
                        <a:pt x="17491" y="453"/>
                      </a:lnTo>
                      <a:lnTo>
                        <a:pt x="17491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5" name="Google Shape;7015;p20"/>
                <p:cNvSpPr/>
                <p:nvPr/>
              </p:nvSpPr>
              <p:spPr>
                <a:xfrm>
                  <a:off x="8290788" y="3904325"/>
                  <a:ext cx="437275" cy="1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91" h="454" extrusionOk="0">
                      <a:moveTo>
                        <a:pt x="1" y="1"/>
                      </a:moveTo>
                      <a:lnTo>
                        <a:pt x="1" y="453"/>
                      </a:lnTo>
                      <a:lnTo>
                        <a:pt x="17491" y="453"/>
                      </a:lnTo>
                      <a:lnTo>
                        <a:pt x="17491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6" name="Google Shape;7016;p20"/>
                <p:cNvSpPr/>
                <p:nvPr/>
              </p:nvSpPr>
              <p:spPr>
                <a:xfrm>
                  <a:off x="8236313" y="4525525"/>
                  <a:ext cx="213450" cy="20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8" h="8336" extrusionOk="0">
                      <a:moveTo>
                        <a:pt x="1" y="1"/>
                      </a:moveTo>
                      <a:lnTo>
                        <a:pt x="1" y="8335"/>
                      </a:lnTo>
                      <a:lnTo>
                        <a:pt x="8537" y="8335"/>
                      </a:lnTo>
                      <a:lnTo>
                        <a:pt x="853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7" name="Google Shape;7017;p20"/>
                <p:cNvSpPr/>
                <p:nvPr/>
              </p:nvSpPr>
              <p:spPr>
                <a:xfrm>
                  <a:off x="8886688" y="4525525"/>
                  <a:ext cx="243225" cy="20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9" h="8336" extrusionOk="0">
                      <a:moveTo>
                        <a:pt x="1" y="1"/>
                      </a:moveTo>
                      <a:lnTo>
                        <a:pt x="1" y="8335"/>
                      </a:lnTo>
                      <a:lnTo>
                        <a:pt x="9728" y="8335"/>
                      </a:lnTo>
                      <a:lnTo>
                        <a:pt x="9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8" name="Google Shape;7018;p20"/>
                <p:cNvSpPr/>
                <p:nvPr/>
              </p:nvSpPr>
              <p:spPr>
                <a:xfrm>
                  <a:off x="8437238" y="4198125"/>
                  <a:ext cx="101825" cy="53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1444" extrusionOk="0">
                      <a:moveTo>
                        <a:pt x="0" y="0"/>
                      </a:moveTo>
                      <a:lnTo>
                        <a:pt x="0" y="21443"/>
                      </a:lnTo>
                      <a:lnTo>
                        <a:pt x="4072" y="21443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9" name="Google Shape;7019;p20"/>
                <p:cNvSpPr/>
                <p:nvPr/>
              </p:nvSpPr>
              <p:spPr>
                <a:xfrm>
                  <a:off x="8789363" y="4198125"/>
                  <a:ext cx="101825" cy="53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1444" extrusionOk="0">
                      <a:moveTo>
                        <a:pt x="1" y="0"/>
                      </a:moveTo>
                      <a:lnTo>
                        <a:pt x="1" y="21443"/>
                      </a:lnTo>
                      <a:lnTo>
                        <a:pt x="4072" y="21443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0" name="Google Shape;7020;p20"/>
                <p:cNvSpPr/>
                <p:nvPr/>
              </p:nvSpPr>
              <p:spPr>
                <a:xfrm>
                  <a:off x="8884613" y="4209425"/>
                  <a:ext cx="25" cy="4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956" extrusionOk="0">
                      <a:moveTo>
                        <a:pt x="1" y="1"/>
                      </a:moveTo>
                      <a:lnTo>
                        <a:pt x="1" y="19955"/>
                      </a:lnTo>
                      <a:close/>
                    </a:path>
                  </a:pathLst>
                </a:custGeom>
                <a:solidFill>
                  <a:srgbClr val="FAF5D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1" name="Google Shape;7021;p20"/>
                <p:cNvSpPr/>
                <p:nvPr/>
              </p:nvSpPr>
              <p:spPr>
                <a:xfrm>
                  <a:off x="8882838" y="4209425"/>
                  <a:ext cx="3575" cy="4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19956" extrusionOk="0">
                      <a:moveTo>
                        <a:pt x="0" y="1"/>
                      </a:moveTo>
                      <a:lnTo>
                        <a:pt x="0" y="19955"/>
                      </a:lnTo>
                      <a:lnTo>
                        <a:pt x="143" y="19955"/>
                      </a:lnTo>
                      <a:lnTo>
                        <a:pt x="143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2" name="Google Shape;7022;p20"/>
                <p:cNvSpPr/>
                <p:nvPr/>
              </p:nvSpPr>
              <p:spPr>
                <a:xfrm>
                  <a:off x="8437238" y="4198125"/>
                  <a:ext cx="101825" cy="5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013" extrusionOk="0">
                      <a:moveTo>
                        <a:pt x="0" y="0"/>
                      </a:moveTo>
                      <a:lnTo>
                        <a:pt x="0" y="2012"/>
                      </a:lnTo>
                      <a:lnTo>
                        <a:pt x="4072" y="2012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3" name="Google Shape;7023;p20"/>
                <p:cNvSpPr/>
                <p:nvPr/>
              </p:nvSpPr>
              <p:spPr>
                <a:xfrm>
                  <a:off x="8789363" y="4198125"/>
                  <a:ext cx="101825" cy="5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013" extrusionOk="0">
                      <a:moveTo>
                        <a:pt x="1" y="0"/>
                      </a:moveTo>
                      <a:lnTo>
                        <a:pt x="1" y="2012"/>
                      </a:lnTo>
                      <a:lnTo>
                        <a:pt x="4072" y="2012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4" name="Google Shape;7024;p20"/>
                <p:cNvSpPr/>
                <p:nvPr/>
              </p:nvSpPr>
              <p:spPr>
                <a:xfrm>
                  <a:off x="8530988" y="4209425"/>
                  <a:ext cx="25" cy="2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931" extrusionOk="0">
                      <a:moveTo>
                        <a:pt x="1" y="1"/>
                      </a:moveTo>
                      <a:lnTo>
                        <a:pt x="1" y="9930"/>
                      </a:lnTo>
                      <a:close/>
                    </a:path>
                  </a:pathLst>
                </a:custGeom>
                <a:solidFill>
                  <a:srgbClr val="FAF5D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5" name="Google Shape;7025;p20"/>
                <p:cNvSpPr/>
                <p:nvPr/>
              </p:nvSpPr>
              <p:spPr>
                <a:xfrm>
                  <a:off x="8529213" y="4209425"/>
                  <a:ext cx="3900" cy="2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" h="9931" extrusionOk="0">
                      <a:moveTo>
                        <a:pt x="0" y="1"/>
                      </a:moveTo>
                      <a:lnTo>
                        <a:pt x="0" y="9930"/>
                      </a:lnTo>
                      <a:lnTo>
                        <a:pt x="155" y="9930"/>
                      </a:ln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6" name="Google Shape;7026;p20"/>
                <p:cNvSpPr/>
                <p:nvPr/>
              </p:nvSpPr>
              <p:spPr>
                <a:xfrm>
                  <a:off x="8354188" y="4078750"/>
                  <a:ext cx="618850" cy="13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54" h="5383" extrusionOk="0">
                      <a:moveTo>
                        <a:pt x="2918" y="1"/>
                      </a:moveTo>
                      <a:lnTo>
                        <a:pt x="1" y="5168"/>
                      </a:lnTo>
                      <a:cubicBezTo>
                        <a:pt x="155" y="5299"/>
                        <a:pt x="501" y="5382"/>
                        <a:pt x="941" y="5382"/>
                      </a:cubicBezTo>
                      <a:cubicBezTo>
                        <a:pt x="1453" y="5382"/>
                        <a:pt x="1953" y="5263"/>
                        <a:pt x="2239" y="5097"/>
                      </a:cubicBezTo>
                      <a:cubicBezTo>
                        <a:pt x="2358" y="5263"/>
                        <a:pt x="2751" y="5382"/>
                        <a:pt x="3263" y="5382"/>
                      </a:cubicBezTo>
                      <a:cubicBezTo>
                        <a:pt x="3775" y="5382"/>
                        <a:pt x="4263" y="5263"/>
                        <a:pt x="4525" y="5097"/>
                      </a:cubicBezTo>
                      <a:cubicBezTo>
                        <a:pt x="4680" y="5263"/>
                        <a:pt x="5073" y="5382"/>
                        <a:pt x="5585" y="5382"/>
                      </a:cubicBezTo>
                      <a:cubicBezTo>
                        <a:pt x="6108" y="5382"/>
                        <a:pt x="6573" y="5263"/>
                        <a:pt x="6823" y="5097"/>
                      </a:cubicBezTo>
                      <a:cubicBezTo>
                        <a:pt x="6990" y="5263"/>
                        <a:pt x="7406" y="5382"/>
                        <a:pt x="7918" y="5382"/>
                      </a:cubicBezTo>
                      <a:cubicBezTo>
                        <a:pt x="8430" y="5382"/>
                        <a:pt x="8895" y="5263"/>
                        <a:pt x="9121" y="5097"/>
                      </a:cubicBezTo>
                      <a:cubicBezTo>
                        <a:pt x="9299" y="5263"/>
                        <a:pt x="9728" y="5382"/>
                        <a:pt x="10240" y="5382"/>
                      </a:cubicBezTo>
                      <a:cubicBezTo>
                        <a:pt x="10752" y="5382"/>
                        <a:pt x="11204" y="5263"/>
                        <a:pt x="11419" y="5097"/>
                      </a:cubicBezTo>
                      <a:cubicBezTo>
                        <a:pt x="11621" y="5263"/>
                        <a:pt x="12050" y="5382"/>
                        <a:pt x="12562" y="5382"/>
                      </a:cubicBezTo>
                      <a:cubicBezTo>
                        <a:pt x="13086" y="5382"/>
                        <a:pt x="13514" y="5263"/>
                        <a:pt x="13717" y="5097"/>
                      </a:cubicBezTo>
                      <a:cubicBezTo>
                        <a:pt x="13931" y="5263"/>
                        <a:pt x="14383" y="5382"/>
                        <a:pt x="14895" y="5382"/>
                      </a:cubicBezTo>
                      <a:cubicBezTo>
                        <a:pt x="15407" y="5382"/>
                        <a:pt x="15836" y="5263"/>
                        <a:pt x="16014" y="5097"/>
                      </a:cubicBezTo>
                      <a:cubicBezTo>
                        <a:pt x="16241" y="5263"/>
                        <a:pt x="16705" y="5382"/>
                        <a:pt x="17217" y="5382"/>
                      </a:cubicBezTo>
                      <a:cubicBezTo>
                        <a:pt x="17729" y="5382"/>
                        <a:pt x="18146" y="5263"/>
                        <a:pt x="18312" y="5097"/>
                      </a:cubicBezTo>
                      <a:cubicBezTo>
                        <a:pt x="18562" y="5263"/>
                        <a:pt x="19027" y="5382"/>
                        <a:pt x="19539" y="5382"/>
                      </a:cubicBezTo>
                      <a:cubicBezTo>
                        <a:pt x="20063" y="5382"/>
                        <a:pt x="20456" y="5263"/>
                        <a:pt x="20610" y="5097"/>
                      </a:cubicBezTo>
                      <a:cubicBezTo>
                        <a:pt x="20872" y="5263"/>
                        <a:pt x="21360" y="5382"/>
                        <a:pt x="21872" y="5382"/>
                      </a:cubicBezTo>
                      <a:cubicBezTo>
                        <a:pt x="22384" y="5382"/>
                        <a:pt x="22777" y="5263"/>
                        <a:pt x="22908" y="5097"/>
                      </a:cubicBezTo>
                      <a:cubicBezTo>
                        <a:pt x="23182" y="5263"/>
                        <a:pt x="23682" y="5382"/>
                        <a:pt x="24194" y="5382"/>
                      </a:cubicBezTo>
                      <a:cubicBezTo>
                        <a:pt x="24408" y="5382"/>
                        <a:pt x="24599" y="5359"/>
                        <a:pt x="24754" y="5323"/>
                      </a:cubicBezTo>
                      <a:lnTo>
                        <a:pt x="22015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7" name="Google Shape;7027;p20"/>
                <p:cNvSpPr/>
                <p:nvPr/>
              </p:nvSpPr>
              <p:spPr>
                <a:xfrm>
                  <a:off x="8375913" y="4180250"/>
                  <a:ext cx="579575" cy="1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3" h="537" extrusionOk="0">
                      <a:moveTo>
                        <a:pt x="1906" y="1"/>
                      </a:moveTo>
                      <a:lnTo>
                        <a:pt x="1846" y="25"/>
                      </a:lnTo>
                      <a:cubicBezTo>
                        <a:pt x="1374" y="191"/>
                        <a:pt x="883" y="363"/>
                        <a:pt x="472" y="363"/>
                      </a:cubicBezTo>
                      <a:cubicBezTo>
                        <a:pt x="323" y="363"/>
                        <a:pt x="184" y="340"/>
                        <a:pt x="60" y="287"/>
                      </a:cubicBezTo>
                      <a:lnTo>
                        <a:pt x="1" y="417"/>
                      </a:lnTo>
                      <a:cubicBezTo>
                        <a:pt x="150" y="483"/>
                        <a:pt x="313" y="511"/>
                        <a:pt x="486" y="511"/>
                      </a:cubicBezTo>
                      <a:cubicBezTo>
                        <a:pt x="906" y="511"/>
                        <a:pt x="1382" y="348"/>
                        <a:pt x="1846" y="179"/>
                      </a:cubicBezTo>
                      <a:cubicBezTo>
                        <a:pt x="2067" y="425"/>
                        <a:pt x="2370" y="503"/>
                        <a:pt x="2703" y="503"/>
                      </a:cubicBezTo>
                      <a:cubicBezTo>
                        <a:pt x="3016" y="503"/>
                        <a:pt x="3356" y="433"/>
                        <a:pt x="3680" y="370"/>
                      </a:cubicBezTo>
                      <a:cubicBezTo>
                        <a:pt x="3811" y="334"/>
                        <a:pt x="3954" y="310"/>
                        <a:pt x="4073" y="287"/>
                      </a:cubicBezTo>
                      <a:cubicBezTo>
                        <a:pt x="4286" y="453"/>
                        <a:pt x="4544" y="504"/>
                        <a:pt x="4818" y="504"/>
                      </a:cubicBezTo>
                      <a:cubicBezTo>
                        <a:pt x="5033" y="504"/>
                        <a:pt x="5258" y="473"/>
                        <a:pt x="5478" y="441"/>
                      </a:cubicBezTo>
                      <a:cubicBezTo>
                        <a:pt x="5694" y="416"/>
                        <a:pt x="5905" y="386"/>
                        <a:pt x="6101" y="386"/>
                      </a:cubicBezTo>
                      <a:cubicBezTo>
                        <a:pt x="6186" y="386"/>
                        <a:pt x="6268" y="391"/>
                        <a:pt x="6347" y="406"/>
                      </a:cubicBezTo>
                      <a:cubicBezTo>
                        <a:pt x="6502" y="406"/>
                        <a:pt x="6656" y="429"/>
                        <a:pt x="6835" y="441"/>
                      </a:cubicBezTo>
                      <a:cubicBezTo>
                        <a:pt x="7013" y="461"/>
                        <a:pt x="7203" y="483"/>
                        <a:pt x="7398" y="483"/>
                      </a:cubicBezTo>
                      <a:cubicBezTo>
                        <a:pt x="7673" y="483"/>
                        <a:pt x="7956" y="440"/>
                        <a:pt x="8228" y="287"/>
                      </a:cubicBezTo>
                      <a:cubicBezTo>
                        <a:pt x="8580" y="387"/>
                        <a:pt x="8939" y="424"/>
                        <a:pt x="9299" y="424"/>
                      </a:cubicBezTo>
                      <a:cubicBezTo>
                        <a:pt x="9792" y="424"/>
                        <a:pt x="10288" y="355"/>
                        <a:pt x="10776" y="287"/>
                      </a:cubicBezTo>
                      <a:cubicBezTo>
                        <a:pt x="10895" y="287"/>
                        <a:pt x="11026" y="346"/>
                        <a:pt x="11169" y="406"/>
                      </a:cubicBezTo>
                      <a:cubicBezTo>
                        <a:pt x="11312" y="465"/>
                        <a:pt x="11466" y="525"/>
                        <a:pt x="11621" y="525"/>
                      </a:cubicBezTo>
                      <a:lnTo>
                        <a:pt x="11657" y="525"/>
                      </a:lnTo>
                      <a:cubicBezTo>
                        <a:pt x="11973" y="409"/>
                        <a:pt x="12267" y="371"/>
                        <a:pt x="12555" y="371"/>
                      </a:cubicBezTo>
                      <a:cubicBezTo>
                        <a:pt x="12832" y="371"/>
                        <a:pt x="13103" y="406"/>
                        <a:pt x="13383" y="441"/>
                      </a:cubicBezTo>
                      <a:cubicBezTo>
                        <a:pt x="13681" y="477"/>
                        <a:pt x="14002" y="525"/>
                        <a:pt x="14348" y="525"/>
                      </a:cubicBezTo>
                      <a:cubicBezTo>
                        <a:pt x="14443" y="525"/>
                        <a:pt x="14550" y="465"/>
                        <a:pt x="14657" y="394"/>
                      </a:cubicBezTo>
                      <a:cubicBezTo>
                        <a:pt x="14741" y="346"/>
                        <a:pt x="14836" y="287"/>
                        <a:pt x="14884" y="287"/>
                      </a:cubicBezTo>
                      <a:lnTo>
                        <a:pt x="15015" y="298"/>
                      </a:lnTo>
                      <a:cubicBezTo>
                        <a:pt x="15465" y="364"/>
                        <a:pt x="15883" y="422"/>
                        <a:pt x="16298" y="422"/>
                      </a:cubicBezTo>
                      <a:cubicBezTo>
                        <a:pt x="16640" y="422"/>
                        <a:pt x="16981" y="382"/>
                        <a:pt x="17336" y="275"/>
                      </a:cubicBezTo>
                      <a:cubicBezTo>
                        <a:pt x="17360" y="264"/>
                        <a:pt x="17389" y="259"/>
                        <a:pt x="17422" y="259"/>
                      </a:cubicBezTo>
                      <a:cubicBezTo>
                        <a:pt x="17539" y="259"/>
                        <a:pt x="17705" y="317"/>
                        <a:pt x="17872" y="382"/>
                      </a:cubicBezTo>
                      <a:cubicBezTo>
                        <a:pt x="18074" y="441"/>
                        <a:pt x="18301" y="525"/>
                        <a:pt x="18515" y="525"/>
                      </a:cubicBezTo>
                      <a:cubicBezTo>
                        <a:pt x="18717" y="525"/>
                        <a:pt x="18872" y="453"/>
                        <a:pt x="19015" y="382"/>
                      </a:cubicBezTo>
                      <a:cubicBezTo>
                        <a:pt x="19139" y="320"/>
                        <a:pt x="19249" y="265"/>
                        <a:pt x="19391" y="265"/>
                      </a:cubicBezTo>
                      <a:cubicBezTo>
                        <a:pt x="19440" y="265"/>
                        <a:pt x="19493" y="271"/>
                        <a:pt x="19551" y="287"/>
                      </a:cubicBezTo>
                      <a:cubicBezTo>
                        <a:pt x="19634" y="310"/>
                        <a:pt x="19717" y="346"/>
                        <a:pt x="19789" y="370"/>
                      </a:cubicBezTo>
                      <a:cubicBezTo>
                        <a:pt x="19979" y="453"/>
                        <a:pt x="20158" y="525"/>
                        <a:pt x="20384" y="525"/>
                      </a:cubicBezTo>
                      <a:cubicBezTo>
                        <a:pt x="20599" y="525"/>
                        <a:pt x="20837" y="465"/>
                        <a:pt x="21063" y="406"/>
                      </a:cubicBezTo>
                      <a:cubicBezTo>
                        <a:pt x="21289" y="346"/>
                        <a:pt x="21503" y="287"/>
                        <a:pt x="21694" y="287"/>
                      </a:cubicBezTo>
                      <a:cubicBezTo>
                        <a:pt x="21801" y="310"/>
                        <a:pt x="21896" y="346"/>
                        <a:pt x="22003" y="370"/>
                      </a:cubicBezTo>
                      <a:cubicBezTo>
                        <a:pt x="22277" y="453"/>
                        <a:pt x="22551" y="537"/>
                        <a:pt x="22813" y="537"/>
                      </a:cubicBezTo>
                      <a:cubicBezTo>
                        <a:pt x="22944" y="537"/>
                        <a:pt x="23063" y="513"/>
                        <a:pt x="23182" y="465"/>
                      </a:cubicBezTo>
                      <a:lnTo>
                        <a:pt x="23123" y="322"/>
                      </a:lnTo>
                      <a:cubicBezTo>
                        <a:pt x="23022" y="365"/>
                        <a:pt x="22912" y="382"/>
                        <a:pt x="22797" y="382"/>
                      </a:cubicBezTo>
                      <a:cubicBezTo>
                        <a:pt x="22559" y="382"/>
                        <a:pt x="22296" y="307"/>
                        <a:pt x="22039" y="227"/>
                      </a:cubicBezTo>
                      <a:cubicBezTo>
                        <a:pt x="21932" y="203"/>
                        <a:pt x="21825" y="167"/>
                        <a:pt x="21730" y="144"/>
                      </a:cubicBezTo>
                      <a:lnTo>
                        <a:pt x="21706" y="144"/>
                      </a:lnTo>
                      <a:cubicBezTo>
                        <a:pt x="21492" y="144"/>
                        <a:pt x="21253" y="203"/>
                        <a:pt x="21027" y="263"/>
                      </a:cubicBezTo>
                      <a:cubicBezTo>
                        <a:pt x="20813" y="322"/>
                        <a:pt x="20587" y="382"/>
                        <a:pt x="20384" y="382"/>
                      </a:cubicBezTo>
                      <a:cubicBezTo>
                        <a:pt x="20182" y="382"/>
                        <a:pt x="20039" y="310"/>
                        <a:pt x="19848" y="239"/>
                      </a:cubicBezTo>
                      <a:cubicBezTo>
                        <a:pt x="19765" y="203"/>
                        <a:pt x="19694" y="179"/>
                        <a:pt x="19598" y="144"/>
                      </a:cubicBezTo>
                      <a:cubicBezTo>
                        <a:pt x="19523" y="125"/>
                        <a:pt x="19455" y="117"/>
                        <a:pt x="19391" y="117"/>
                      </a:cubicBezTo>
                      <a:cubicBezTo>
                        <a:pt x="19213" y="117"/>
                        <a:pt x="19075" y="181"/>
                        <a:pt x="18944" y="251"/>
                      </a:cubicBezTo>
                      <a:cubicBezTo>
                        <a:pt x="18813" y="310"/>
                        <a:pt x="18682" y="382"/>
                        <a:pt x="18515" y="382"/>
                      </a:cubicBezTo>
                      <a:cubicBezTo>
                        <a:pt x="18324" y="382"/>
                        <a:pt x="18122" y="310"/>
                        <a:pt x="17920" y="239"/>
                      </a:cubicBezTo>
                      <a:cubicBezTo>
                        <a:pt x="17732" y="171"/>
                        <a:pt x="17569" y="115"/>
                        <a:pt x="17434" y="115"/>
                      </a:cubicBezTo>
                      <a:cubicBezTo>
                        <a:pt x="17381" y="115"/>
                        <a:pt x="17332" y="123"/>
                        <a:pt x="17289" y="144"/>
                      </a:cubicBezTo>
                      <a:cubicBezTo>
                        <a:pt x="16960" y="238"/>
                        <a:pt x="16642" y="272"/>
                        <a:pt x="16321" y="272"/>
                      </a:cubicBezTo>
                      <a:cubicBezTo>
                        <a:pt x="15910" y="272"/>
                        <a:pt x="15493" y="216"/>
                        <a:pt x="15038" y="156"/>
                      </a:cubicBezTo>
                      <a:lnTo>
                        <a:pt x="14895" y="144"/>
                      </a:lnTo>
                      <a:cubicBezTo>
                        <a:pt x="14800" y="144"/>
                        <a:pt x="14693" y="203"/>
                        <a:pt x="14586" y="263"/>
                      </a:cubicBezTo>
                      <a:cubicBezTo>
                        <a:pt x="14503" y="322"/>
                        <a:pt x="14407" y="382"/>
                        <a:pt x="14348" y="382"/>
                      </a:cubicBezTo>
                      <a:cubicBezTo>
                        <a:pt x="14014" y="382"/>
                        <a:pt x="13705" y="334"/>
                        <a:pt x="13395" y="298"/>
                      </a:cubicBezTo>
                      <a:cubicBezTo>
                        <a:pt x="13115" y="258"/>
                        <a:pt x="12840" y="220"/>
                        <a:pt x="12554" y="220"/>
                      </a:cubicBezTo>
                      <a:cubicBezTo>
                        <a:pt x="12258" y="220"/>
                        <a:pt x="11949" y="260"/>
                        <a:pt x="11609" y="382"/>
                      </a:cubicBezTo>
                      <a:cubicBezTo>
                        <a:pt x="11490" y="370"/>
                        <a:pt x="11359" y="322"/>
                        <a:pt x="11228" y="263"/>
                      </a:cubicBezTo>
                      <a:cubicBezTo>
                        <a:pt x="11085" y="203"/>
                        <a:pt x="10931" y="144"/>
                        <a:pt x="10764" y="144"/>
                      </a:cubicBezTo>
                      <a:cubicBezTo>
                        <a:pt x="10272" y="206"/>
                        <a:pt x="9772" y="272"/>
                        <a:pt x="9280" y="272"/>
                      </a:cubicBezTo>
                      <a:cubicBezTo>
                        <a:pt x="8927" y="272"/>
                        <a:pt x="8578" y="238"/>
                        <a:pt x="8240" y="144"/>
                      </a:cubicBezTo>
                      <a:lnTo>
                        <a:pt x="8204" y="132"/>
                      </a:lnTo>
                      <a:lnTo>
                        <a:pt x="8180" y="144"/>
                      </a:lnTo>
                      <a:cubicBezTo>
                        <a:pt x="7923" y="294"/>
                        <a:pt x="7653" y="337"/>
                        <a:pt x="7383" y="337"/>
                      </a:cubicBezTo>
                      <a:cubicBezTo>
                        <a:pt x="7203" y="337"/>
                        <a:pt x="7023" y="317"/>
                        <a:pt x="6847" y="298"/>
                      </a:cubicBezTo>
                      <a:cubicBezTo>
                        <a:pt x="6668" y="275"/>
                        <a:pt x="6502" y="263"/>
                        <a:pt x="6359" y="263"/>
                      </a:cubicBezTo>
                      <a:cubicBezTo>
                        <a:pt x="6267" y="247"/>
                        <a:pt x="6171" y="240"/>
                        <a:pt x="6071" y="240"/>
                      </a:cubicBezTo>
                      <a:cubicBezTo>
                        <a:pt x="5872" y="240"/>
                        <a:pt x="5660" y="267"/>
                        <a:pt x="5454" y="298"/>
                      </a:cubicBezTo>
                      <a:cubicBezTo>
                        <a:pt x="5246" y="330"/>
                        <a:pt x="5034" y="358"/>
                        <a:pt x="4833" y="358"/>
                      </a:cubicBezTo>
                      <a:cubicBezTo>
                        <a:pt x="4573" y="358"/>
                        <a:pt x="4332" y="310"/>
                        <a:pt x="4144" y="156"/>
                      </a:cubicBezTo>
                      <a:lnTo>
                        <a:pt x="4120" y="132"/>
                      </a:lnTo>
                      <a:lnTo>
                        <a:pt x="4085" y="144"/>
                      </a:lnTo>
                      <a:cubicBezTo>
                        <a:pt x="3942" y="156"/>
                        <a:pt x="3799" y="191"/>
                        <a:pt x="3644" y="227"/>
                      </a:cubicBezTo>
                      <a:cubicBezTo>
                        <a:pt x="3321" y="290"/>
                        <a:pt x="2992" y="357"/>
                        <a:pt x="2699" y="357"/>
                      </a:cubicBezTo>
                      <a:cubicBezTo>
                        <a:pt x="2386" y="357"/>
                        <a:pt x="2114" y="282"/>
                        <a:pt x="1930" y="48"/>
                      </a:cubicBezTo>
                      <a:lnTo>
                        <a:pt x="1906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8" name="Google Shape;7028;p20"/>
                <p:cNvSpPr/>
                <p:nvPr/>
              </p:nvSpPr>
              <p:spPr>
                <a:xfrm>
                  <a:off x="8388413" y="4157925"/>
                  <a:ext cx="554875" cy="1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95" h="513" extrusionOk="0">
                      <a:moveTo>
                        <a:pt x="1751" y="1"/>
                      </a:moveTo>
                      <a:lnTo>
                        <a:pt x="1715" y="25"/>
                      </a:lnTo>
                      <a:cubicBezTo>
                        <a:pt x="1359" y="238"/>
                        <a:pt x="925" y="357"/>
                        <a:pt x="554" y="357"/>
                      </a:cubicBezTo>
                      <a:cubicBezTo>
                        <a:pt x="367" y="357"/>
                        <a:pt x="196" y="327"/>
                        <a:pt x="60" y="263"/>
                      </a:cubicBezTo>
                      <a:lnTo>
                        <a:pt x="1" y="406"/>
                      </a:lnTo>
                      <a:cubicBezTo>
                        <a:pt x="148" y="471"/>
                        <a:pt x="333" y="503"/>
                        <a:pt x="535" y="503"/>
                      </a:cubicBezTo>
                      <a:cubicBezTo>
                        <a:pt x="923" y="503"/>
                        <a:pt x="1376" y="386"/>
                        <a:pt x="1751" y="167"/>
                      </a:cubicBezTo>
                      <a:cubicBezTo>
                        <a:pt x="2094" y="372"/>
                        <a:pt x="2447" y="474"/>
                        <a:pt x="2818" y="474"/>
                      </a:cubicBezTo>
                      <a:cubicBezTo>
                        <a:pt x="3117" y="474"/>
                        <a:pt x="3427" y="408"/>
                        <a:pt x="3751" y="275"/>
                      </a:cubicBezTo>
                      <a:cubicBezTo>
                        <a:pt x="3967" y="389"/>
                        <a:pt x="4203" y="422"/>
                        <a:pt x="4454" y="422"/>
                      </a:cubicBezTo>
                      <a:cubicBezTo>
                        <a:pt x="4619" y="422"/>
                        <a:pt x="4791" y="408"/>
                        <a:pt x="4966" y="394"/>
                      </a:cubicBezTo>
                      <a:cubicBezTo>
                        <a:pt x="5151" y="372"/>
                        <a:pt x="5337" y="355"/>
                        <a:pt x="5525" y="355"/>
                      </a:cubicBezTo>
                      <a:cubicBezTo>
                        <a:pt x="5651" y="355"/>
                        <a:pt x="5778" y="363"/>
                        <a:pt x="5906" y="382"/>
                      </a:cubicBezTo>
                      <a:cubicBezTo>
                        <a:pt x="6085" y="382"/>
                        <a:pt x="6252" y="382"/>
                        <a:pt x="6418" y="394"/>
                      </a:cubicBezTo>
                      <a:cubicBezTo>
                        <a:pt x="6594" y="402"/>
                        <a:pt x="6771" y="410"/>
                        <a:pt x="6950" y="410"/>
                      </a:cubicBezTo>
                      <a:cubicBezTo>
                        <a:pt x="7292" y="410"/>
                        <a:pt x="7642" y="380"/>
                        <a:pt x="8002" y="263"/>
                      </a:cubicBezTo>
                      <a:cubicBezTo>
                        <a:pt x="8049" y="252"/>
                        <a:pt x="8097" y="247"/>
                        <a:pt x="8145" y="247"/>
                      </a:cubicBezTo>
                      <a:cubicBezTo>
                        <a:pt x="8311" y="247"/>
                        <a:pt x="8478" y="305"/>
                        <a:pt x="8645" y="370"/>
                      </a:cubicBezTo>
                      <a:cubicBezTo>
                        <a:pt x="8823" y="429"/>
                        <a:pt x="9002" y="489"/>
                        <a:pt x="9192" y="489"/>
                      </a:cubicBezTo>
                      <a:cubicBezTo>
                        <a:pt x="9383" y="489"/>
                        <a:pt x="9550" y="429"/>
                        <a:pt x="9716" y="358"/>
                      </a:cubicBezTo>
                      <a:cubicBezTo>
                        <a:pt x="9855" y="303"/>
                        <a:pt x="9993" y="247"/>
                        <a:pt x="10142" y="247"/>
                      </a:cubicBezTo>
                      <a:cubicBezTo>
                        <a:pt x="10186" y="247"/>
                        <a:pt x="10230" y="252"/>
                        <a:pt x="10276" y="263"/>
                      </a:cubicBezTo>
                      <a:lnTo>
                        <a:pt x="10300" y="275"/>
                      </a:lnTo>
                      <a:cubicBezTo>
                        <a:pt x="10347" y="275"/>
                        <a:pt x="10454" y="322"/>
                        <a:pt x="10538" y="370"/>
                      </a:cubicBezTo>
                      <a:cubicBezTo>
                        <a:pt x="10645" y="429"/>
                        <a:pt x="10752" y="489"/>
                        <a:pt x="10824" y="489"/>
                      </a:cubicBezTo>
                      <a:cubicBezTo>
                        <a:pt x="10895" y="501"/>
                        <a:pt x="10966" y="513"/>
                        <a:pt x="11026" y="513"/>
                      </a:cubicBezTo>
                      <a:cubicBezTo>
                        <a:pt x="11240" y="513"/>
                        <a:pt x="11431" y="441"/>
                        <a:pt x="11621" y="382"/>
                      </a:cubicBezTo>
                      <a:cubicBezTo>
                        <a:pt x="11803" y="318"/>
                        <a:pt x="11971" y="255"/>
                        <a:pt x="12157" y="255"/>
                      </a:cubicBezTo>
                      <a:cubicBezTo>
                        <a:pt x="12215" y="255"/>
                        <a:pt x="12274" y="261"/>
                        <a:pt x="12336" y="275"/>
                      </a:cubicBezTo>
                      <a:cubicBezTo>
                        <a:pt x="12467" y="287"/>
                        <a:pt x="12598" y="310"/>
                        <a:pt x="12717" y="346"/>
                      </a:cubicBezTo>
                      <a:cubicBezTo>
                        <a:pt x="12989" y="394"/>
                        <a:pt x="13249" y="443"/>
                        <a:pt x="13510" y="443"/>
                      </a:cubicBezTo>
                      <a:cubicBezTo>
                        <a:pt x="13764" y="443"/>
                        <a:pt x="14019" y="397"/>
                        <a:pt x="14288" y="263"/>
                      </a:cubicBezTo>
                      <a:cubicBezTo>
                        <a:pt x="14331" y="252"/>
                        <a:pt x="14374" y="247"/>
                        <a:pt x="14416" y="247"/>
                      </a:cubicBezTo>
                      <a:cubicBezTo>
                        <a:pt x="14561" y="247"/>
                        <a:pt x="14703" y="303"/>
                        <a:pt x="14860" y="358"/>
                      </a:cubicBezTo>
                      <a:cubicBezTo>
                        <a:pt x="15026" y="429"/>
                        <a:pt x="15193" y="489"/>
                        <a:pt x="15396" y="489"/>
                      </a:cubicBezTo>
                      <a:cubicBezTo>
                        <a:pt x="15586" y="489"/>
                        <a:pt x="15753" y="429"/>
                        <a:pt x="15919" y="370"/>
                      </a:cubicBezTo>
                      <a:cubicBezTo>
                        <a:pt x="16086" y="305"/>
                        <a:pt x="16246" y="247"/>
                        <a:pt x="16409" y="247"/>
                      </a:cubicBezTo>
                      <a:cubicBezTo>
                        <a:pt x="16456" y="247"/>
                        <a:pt x="16503" y="252"/>
                        <a:pt x="16550" y="263"/>
                      </a:cubicBezTo>
                      <a:cubicBezTo>
                        <a:pt x="16931" y="376"/>
                        <a:pt x="17298" y="432"/>
                        <a:pt x="17647" y="432"/>
                      </a:cubicBezTo>
                      <a:cubicBezTo>
                        <a:pt x="17997" y="432"/>
                        <a:pt x="18330" y="376"/>
                        <a:pt x="18646" y="263"/>
                      </a:cubicBezTo>
                      <a:cubicBezTo>
                        <a:pt x="18688" y="252"/>
                        <a:pt x="18734" y="247"/>
                        <a:pt x="18781" y="247"/>
                      </a:cubicBezTo>
                      <a:cubicBezTo>
                        <a:pt x="18948" y="247"/>
                        <a:pt x="19142" y="305"/>
                        <a:pt x="19337" y="370"/>
                      </a:cubicBezTo>
                      <a:cubicBezTo>
                        <a:pt x="19539" y="429"/>
                        <a:pt x="19753" y="489"/>
                        <a:pt x="19944" y="489"/>
                      </a:cubicBezTo>
                      <a:cubicBezTo>
                        <a:pt x="20063" y="489"/>
                        <a:pt x="20170" y="429"/>
                        <a:pt x="20265" y="370"/>
                      </a:cubicBezTo>
                      <a:cubicBezTo>
                        <a:pt x="20376" y="305"/>
                        <a:pt x="20480" y="247"/>
                        <a:pt x="20639" y="247"/>
                      </a:cubicBezTo>
                      <a:cubicBezTo>
                        <a:pt x="20684" y="247"/>
                        <a:pt x="20734" y="252"/>
                        <a:pt x="20789" y="263"/>
                      </a:cubicBezTo>
                      <a:cubicBezTo>
                        <a:pt x="20896" y="298"/>
                        <a:pt x="21003" y="334"/>
                        <a:pt x="21111" y="358"/>
                      </a:cubicBezTo>
                      <a:cubicBezTo>
                        <a:pt x="21326" y="430"/>
                        <a:pt x="21553" y="502"/>
                        <a:pt x="21804" y="502"/>
                      </a:cubicBezTo>
                      <a:cubicBezTo>
                        <a:pt x="21927" y="502"/>
                        <a:pt x="22057" y="484"/>
                        <a:pt x="22194" y="441"/>
                      </a:cubicBezTo>
                      <a:lnTo>
                        <a:pt x="22146" y="298"/>
                      </a:lnTo>
                      <a:cubicBezTo>
                        <a:pt x="22025" y="338"/>
                        <a:pt x="21911" y="354"/>
                        <a:pt x="21802" y="354"/>
                      </a:cubicBezTo>
                      <a:cubicBezTo>
                        <a:pt x="21579" y="354"/>
                        <a:pt x="21374" y="287"/>
                        <a:pt x="21158" y="215"/>
                      </a:cubicBezTo>
                      <a:cubicBezTo>
                        <a:pt x="21051" y="191"/>
                        <a:pt x="20944" y="156"/>
                        <a:pt x="20825" y="120"/>
                      </a:cubicBezTo>
                      <a:cubicBezTo>
                        <a:pt x="20754" y="104"/>
                        <a:pt x="20691" y="97"/>
                        <a:pt x="20633" y="97"/>
                      </a:cubicBezTo>
                      <a:cubicBezTo>
                        <a:pt x="20436" y="97"/>
                        <a:pt x="20304" y="177"/>
                        <a:pt x="20194" y="251"/>
                      </a:cubicBezTo>
                      <a:cubicBezTo>
                        <a:pt x="20099" y="298"/>
                        <a:pt x="20027" y="346"/>
                        <a:pt x="19944" y="346"/>
                      </a:cubicBezTo>
                      <a:cubicBezTo>
                        <a:pt x="19777" y="346"/>
                        <a:pt x="19575" y="287"/>
                        <a:pt x="19384" y="227"/>
                      </a:cubicBezTo>
                      <a:cubicBezTo>
                        <a:pt x="19183" y="166"/>
                        <a:pt x="18982" y="105"/>
                        <a:pt x="18795" y="105"/>
                      </a:cubicBezTo>
                      <a:cubicBezTo>
                        <a:pt x="18728" y="105"/>
                        <a:pt x="18662" y="113"/>
                        <a:pt x="18598" y="132"/>
                      </a:cubicBezTo>
                      <a:cubicBezTo>
                        <a:pt x="18305" y="237"/>
                        <a:pt x="17991" y="291"/>
                        <a:pt x="17661" y="291"/>
                      </a:cubicBezTo>
                      <a:cubicBezTo>
                        <a:pt x="17322" y="291"/>
                        <a:pt x="16966" y="235"/>
                        <a:pt x="16598" y="120"/>
                      </a:cubicBezTo>
                      <a:cubicBezTo>
                        <a:pt x="16533" y="106"/>
                        <a:pt x="16471" y="100"/>
                        <a:pt x="16411" y="100"/>
                      </a:cubicBezTo>
                      <a:cubicBezTo>
                        <a:pt x="16217" y="100"/>
                        <a:pt x="16045" y="163"/>
                        <a:pt x="15872" y="227"/>
                      </a:cubicBezTo>
                      <a:cubicBezTo>
                        <a:pt x="15705" y="287"/>
                        <a:pt x="15550" y="346"/>
                        <a:pt x="15396" y="346"/>
                      </a:cubicBezTo>
                      <a:cubicBezTo>
                        <a:pt x="15229" y="346"/>
                        <a:pt x="15062" y="287"/>
                        <a:pt x="14907" y="227"/>
                      </a:cubicBezTo>
                      <a:cubicBezTo>
                        <a:pt x="14744" y="163"/>
                        <a:pt x="14580" y="100"/>
                        <a:pt x="14406" y="100"/>
                      </a:cubicBezTo>
                      <a:cubicBezTo>
                        <a:pt x="14352" y="100"/>
                        <a:pt x="14297" y="106"/>
                        <a:pt x="14241" y="120"/>
                      </a:cubicBezTo>
                      <a:lnTo>
                        <a:pt x="14217" y="132"/>
                      </a:lnTo>
                      <a:cubicBezTo>
                        <a:pt x="13981" y="253"/>
                        <a:pt x="13753" y="296"/>
                        <a:pt x="13522" y="296"/>
                      </a:cubicBezTo>
                      <a:cubicBezTo>
                        <a:pt x="13274" y="296"/>
                        <a:pt x="13023" y="247"/>
                        <a:pt x="12752" y="191"/>
                      </a:cubicBezTo>
                      <a:cubicBezTo>
                        <a:pt x="12621" y="167"/>
                        <a:pt x="12490" y="144"/>
                        <a:pt x="12359" y="120"/>
                      </a:cubicBezTo>
                      <a:cubicBezTo>
                        <a:pt x="12295" y="107"/>
                        <a:pt x="12232" y="101"/>
                        <a:pt x="12171" y="101"/>
                      </a:cubicBezTo>
                      <a:cubicBezTo>
                        <a:pt x="11953" y="101"/>
                        <a:pt x="11760" y="174"/>
                        <a:pt x="11574" y="239"/>
                      </a:cubicBezTo>
                      <a:cubicBezTo>
                        <a:pt x="11388" y="304"/>
                        <a:pt x="11218" y="361"/>
                        <a:pt x="11022" y="361"/>
                      </a:cubicBezTo>
                      <a:cubicBezTo>
                        <a:pt x="10966" y="361"/>
                        <a:pt x="10908" y="357"/>
                        <a:pt x="10847" y="346"/>
                      </a:cubicBezTo>
                      <a:cubicBezTo>
                        <a:pt x="10800" y="346"/>
                        <a:pt x="10693" y="287"/>
                        <a:pt x="10609" y="239"/>
                      </a:cubicBezTo>
                      <a:cubicBezTo>
                        <a:pt x="10502" y="179"/>
                        <a:pt x="10395" y="132"/>
                        <a:pt x="10312" y="120"/>
                      </a:cubicBezTo>
                      <a:cubicBezTo>
                        <a:pt x="10253" y="106"/>
                        <a:pt x="10196" y="100"/>
                        <a:pt x="10142" y="100"/>
                      </a:cubicBezTo>
                      <a:cubicBezTo>
                        <a:pt x="9966" y="100"/>
                        <a:pt x="9811" y="163"/>
                        <a:pt x="9657" y="227"/>
                      </a:cubicBezTo>
                      <a:cubicBezTo>
                        <a:pt x="9502" y="287"/>
                        <a:pt x="9359" y="346"/>
                        <a:pt x="9192" y="346"/>
                      </a:cubicBezTo>
                      <a:cubicBezTo>
                        <a:pt x="9026" y="346"/>
                        <a:pt x="8871" y="287"/>
                        <a:pt x="8692" y="227"/>
                      </a:cubicBezTo>
                      <a:cubicBezTo>
                        <a:pt x="8520" y="163"/>
                        <a:pt x="8340" y="100"/>
                        <a:pt x="8143" y="100"/>
                      </a:cubicBezTo>
                      <a:cubicBezTo>
                        <a:pt x="8082" y="100"/>
                        <a:pt x="8019" y="106"/>
                        <a:pt x="7954" y="120"/>
                      </a:cubicBezTo>
                      <a:cubicBezTo>
                        <a:pt x="7592" y="235"/>
                        <a:pt x="7247" y="259"/>
                        <a:pt x="6899" y="259"/>
                      </a:cubicBezTo>
                      <a:cubicBezTo>
                        <a:pt x="6744" y="259"/>
                        <a:pt x="6588" y="255"/>
                        <a:pt x="6430" y="251"/>
                      </a:cubicBezTo>
                      <a:cubicBezTo>
                        <a:pt x="6252" y="239"/>
                        <a:pt x="6085" y="227"/>
                        <a:pt x="5918" y="227"/>
                      </a:cubicBezTo>
                      <a:cubicBezTo>
                        <a:pt x="5796" y="214"/>
                        <a:pt x="5675" y="209"/>
                        <a:pt x="5555" y="209"/>
                      </a:cubicBezTo>
                      <a:cubicBezTo>
                        <a:pt x="5350" y="209"/>
                        <a:pt x="5150" y="224"/>
                        <a:pt x="4954" y="239"/>
                      </a:cubicBezTo>
                      <a:cubicBezTo>
                        <a:pt x="4770" y="254"/>
                        <a:pt x="4591" y="272"/>
                        <a:pt x="4420" y="272"/>
                      </a:cubicBezTo>
                      <a:cubicBezTo>
                        <a:pt x="4191" y="272"/>
                        <a:pt x="3977" y="241"/>
                        <a:pt x="3787" y="132"/>
                      </a:cubicBezTo>
                      <a:lnTo>
                        <a:pt x="3751" y="108"/>
                      </a:lnTo>
                      <a:lnTo>
                        <a:pt x="3727" y="132"/>
                      </a:lnTo>
                      <a:cubicBezTo>
                        <a:pt x="3415" y="259"/>
                        <a:pt x="3117" y="322"/>
                        <a:pt x="2829" y="322"/>
                      </a:cubicBezTo>
                      <a:cubicBezTo>
                        <a:pt x="2469" y="322"/>
                        <a:pt x="2124" y="223"/>
                        <a:pt x="1787" y="25"/>
                      </a:cubicBezTo>
                      <a:lnTo>
                        <a:pt x="1751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9" name="Google Shape;7029;p20"/>
                <p:cNvSpPr/>
                <p:nvPr/>
              </p:nvSpPr>
              <p:spPr>
                <a:xfrm>
                  <a:off x="8400038" y="4138175"/>
                  <a:ext cx="532525" cy="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1" h="470" extrusionOk="0">
                      <a:moveTo>
                        <a:pt x="11729" y="1"/>
                      </a:moveTo>
                      <a:cubicBezTo>
                        <a:pt x="11612" y="1"/>
                        <a:pt x="11499" y="22"/>
                        <a:pt x="11394" y="76"/>
                      </a:cubicBezTo>
                      <a:cubicBezTo>
                        <a:pt x="11192" y="207"/>
                        <a:pt x="11016" y="252"/>
                        <a:pt x="10853" y="252"/>
                      </a:cubicBezTo>
                      <a:cubicBezTo>
                        <a:pt x="10689" y="252"/>
                        <a:pt x="10537" y="207"/>
                        <a:pt x="10382" y="160"/>
                      </a:cubicBezTo>
                      <a:cubicBezTo>
                        <a:pt x="10216" y="112"/>
                        <a:pt x="10049" y="65"/>
                        <a:pt x="9859" y="65"/>
                      </a:cubicBezTo>
                      <a:cubicBezTo>
                        <a:pt x="9585" y="65"/>
                        <a:pt x="9311" y="100"/>
                        <a:pt x="9049" y="136"/>
                      </a:cubicBezTo>
                      <a:cubicBezTo>
                        <a:pt x="8793" y="172"/>
                        <a:pt x="8543" y="204"/>
                        <a:pt x="8308" y="204"/>
                      </a:cubicBezTo>
                      <a:cubicBezTo>
                        <a:pt x="8073" y="204"/>
                        <a:pt x="7852" y="172"/>
                        <a:pt x="7656" y="76"/>
                      </a:cubicBezTo>
                      <a:lnTo>
                        <a:pt x="7632" y="65"/>
                      </a:lnTo>
                      <a:lnTo>
                        <a:pt x="7596" y="76"/>
                      </a:lnTo>
                      <a:cubicBezTo>
                        <a:pt x="7322" y="225"/>
                        <a:pt x="6989" y="300"/>
                        <a:pt x="6653" y="300"/>
                      </a:cubicBezTo>
                      <a:cubicBezTo>
                        <a:pt x="6316" y="300"/>
                        <a:pt x="5977" y="225"/>
                        <a:pt x="5691" y="76"/>
                      </a:cubicBezTo>
                      <a:lnTo>
                        <a:pt x="5656" y="65"/>
                      </a:lnTo>
                      <a:lnTo>
                        <a:pt x="5620" y="76"/>
                      </a:lnTo>
                      <a:cubicBezTo>
                        <a:pt x="5366" y="217"/>
                        <a:pt x="5119" y="260"/>
                        <a:pt x="4878" y="260"/>
                      </a:cubicBezTo>
                      <a:cubicBezTo>
                        <a:pt x="4690" y="260"/>
                        <a:pt x="4505" y="234"/>
                        <a:pt x="4322" y="207"/>
                      </a:cubicBezTo>
                      <a:cubicBezTo>
                        <a:pt x="4137" y="182"/>
                        <a:pt x="3946" y="157"/>
                        <a:pt x="3757" y="157"/>
                      </a:cubicBezTo>
                      <a:cubicBezTo>
                        <a:pt x="3679" y="157"/>
                        <a:pt x="3601" y="161"/>
                        <a:pt x="3524" y="172"/>
                      </a:cubicBezTo>
                      <a:cubicBezTo>
                        <a:pt x="3370" y="172"/>
                        <a:pt x="3215" y="184"/>
                        <a:pt x="3036" y="207"/>
                      </a:cubicBezTo>
                      <a:cubicBezTo>
                        <a:pt x="2857" y="222"/>
                        <a:pt x="2676" y="239"/>
                        <a:pt x="2506" y="239"/>
                      </a:cubicBezTo>
                      <a:cubicBezTo>
                        <a:pt x="2269" y="239"/>
                        <a:pt x="2053" y="206"/>
                        <a:pt x="1893" y="88"/>
                      </a:cubicBezTo>
                      <a:lnTo>
                        <a:pt x="1881" y="76"/>
                      </a:lnTo>
                      <a:cubicBezTo>
                        <a:pt x="1829" y="53"/>
                        <a:pt x="1768" y="43"/>
                        <a:pt x="1700" y="43"/>
                      </a:cubicBezTo>
                      <a:cubicBezTo>
                        <a:pt x="1490" y="43"/>
                        <a:pt x="1220" y="138"/>
                        <a:pt x="976" y="219"/>
                      </a:cubicBezTo>
                      <a:cubicBezTo>
                        <a:pt x="917" y="243"/>
                        <a:pt x="869" y="267"/>
                        <a:pt x="822" y="279"/>
                      </a:cubicBezTo>
                      <a:cubicBezTo>
                        <a:pt x="728" y="307"/>
                        <a:pt x="645" y="318"/>
                        <a:pt x="566" y="318"/>
                      </a:cubicBezTo>
                      <a:cubicBezTo>
                        <a:pt x="445" y="318"/>
                        <a:pt x="333" y="291"/>
                        <a:pt x="203" y="255"/>
                      </a:cubicBezTo>
                      <a:cubicBezTo>
                        <a:pt x="155" y="243"/>
                        <a:pt x="95" y="219"/>
                        <a:pt x="36" y="207"/>
                      </a:cubicBezTo>
                      <a:lnTo>
                        <a:pt x="0" y="350"/>
                      </a:lnTo>
                      <a:cubicBezTo>
                        <a:pt x="60" y="374"/>
                        <a:pt x="119" y="386"/>
                        <a:pt x="167" y="398"/>
                      </a:cubicBezTo>
                      <a:cubicBezTo>
                        <a:pt x="298" y="434"/>
                        <a:pt x="429" y="469"/>
                        <a:pt x="572" y="469"/>
                      </a:cubicBezTo>
                      <a:cubicBezTo>
                        <a:pt x="667" y="469"/>
                        <a:pt x="762" y="457"/>
                        <a:pt x="869" y="422"/>
                      </a:cubicBezTo>
                      <a:cubicBezTo>
                        <a:pt x="917" y="398"/>
                        <a:pt x="965" y="386"/>
                        <a:pt x="1024" y="362"/>
                      </a:cubicBezTo>
                      <a:cubicBezTo>
                        <a:pt x="1237" y="285"/>
                        <a:pt x="1521" y="191"/>
                        <a:pt x="1703" y="191"/>
                      </a:cubicBezTo>
                      <a:cubicBezTo>
                        <a:pt x="1745" y="191"/>
                        <a:pt x="1781" y="196"/>
                        <a:pt x="1810" y="207"/>
                      </a:cubicBezTo>
                      <a:cubicBezTo>
                        <a:pt x="2000" y="348"/>
                        <a:pt x="2249" y="389"/>
                        <a:pt x="2511" y="389"/>
                      </a:cubicBezTo>
                      <a:cubicBezTo>
                        <a:pt x="2692" y="389"/>
                        <a:pt x="2880" y="370"/>
                        <a:pt x="3060" y="350"/>
                      </a:cubicBezTo>
                      <a:cubicBezTo>
                        <a:pt x="3227" y="338"/>
                        <a:pt x="3382" y="315"/>
                        <a:pt x="3536" y="315"/>
                      </a:cubicBezTo>
                      <a:cubicBezTo>
                        <a:pt x="3610" y="304"/>
                        <a:pt x="3683" y="300"/>
                        <a:pt x="3757" y="300"/>
                      </a:cubicBezTo>
                      <a:cubicBezTo>
                        <a:pt x="3935" y="300"/>
                        <a:pt x="4117" y="325"/>
                        <a:pt x="4310" y="350"/>
                      </a:cubicBezTo>
                      <a:cubicBezTo>
                        <a:pt x="4502" y="377"/>
                        <a:pt x="4696" y="404"/>
                        <a:pt x="4895" y="404"/>
                      </a:cubicBezTo>
                      <a:cubicBezTo>
                        <a:pt x="5140" y="404"/>
                        <a:pt x="5392" y="363"/>
                        <a:pt x="5656" y="231"/>
                      </a:cubicBezTo>
                      <a:cubicBezTo>
                        <a:pt x="5959" y="380"/>
                        <a:pt x="6307" y="454"/>
                        <a:pt x="6653" y="454"/>
                      </a:cubicBezTo>
                      <a:cubicBezTo>
                        <a:pt x="6998" y="454"/>
                        <a:pt x="7340" y="380"/>
                        <a:pt x="7632" y="231"/>
                      </a:cubicBezTo>
                      <a:cubicBezTo>
                        <a:pt x="7840" y="326"/>
                        <a:pt x="8070" y="359"/>
                        <a:pt x="8311" y="359"/>
                      </a:cubicBezTo>
                      <a:cubicBezTo>
                        <a:pt x="8552" y="359"/>
                        <a:pt x="8805" y="326"/>
                        <a:pt x="9061" y="291"/>
                      </a:cubicBezTo>
                      <a:cubicBezTo>
                        <a:pt x="9323" y="255"/>
                        <a:pt x="9597" y="219"/>
                        <a:pt x="9859" y="219"/>
                      </a:cubicBezTo>
                      <a:cubicBezTo>
                        <a:pt x="10025" y="219"/>
                        <a:pt x="10180" y="267"/>
                        <a:pt x="10335" y="303"/>
                      </a:cubicBezTo>
                      <a:cubicBezTo>
                        <a:pt x="10504" y="351"/>
                        <a:pt x="10676" y="402"/>
                        <a:pt x="10864" y="402"/>
                      </a:cubicBezTo>
                      <a:cubicBezTo>
                        <a:pt x="11046" y="402"/>
                        <a:pt x="11243" y="354"/>
                        <a:pt x="11466" y="207"/>
                      </a:cubicBezTo>
                      <a:cubicBezTo>
                        <a:pt x="11544" y="168"/>
                        <a:pt x="11632" y="153"/>
                        <a:pt x="11725" y="153"/>
                      </a:cubicBezTo>
                      <a:cubicBezTo>
                        <a:pt x="11944" y="153"/>
                        <a:pt x="12193" y="239"/>
                        <a:pt x="12418" y="315"/>
                      </a:cubicBezTo>
                      <a:cubicBezTo>
                        <a:pt x="12537" y="350"/>
                        <a:pt x="12645" y="398"/>
                        <a:pt x="12752" y="422"/>
                      </a:cubicBezTo>
                      <a:cubicBezTo>
                        <a:pt x="12815" y="438"/>
                        <a:pt x="12875" y="445"/>
                        <a:pt x="12932" y="445"/>
                      </a:cubicBezTo>
                      <a:cubicBezTo>
                        <a:pt x="13118" y="445"/>
                        <a:pt x="13267" y="369"/>
                        <a:pt x="13395" y="315"/>
                      </a:cubicBezTo>
                      <a:cubicBezTo>
                        <a:pt x="13490" y="267"/>
                        <a:pt x="13585" y="219"/>
                        <a:pt x="13669" y="219"/>
                      </a:cubicBezTo>
                      <a:cubicBezTo>
                        <a:pt x="13930" y="219"/>
                        <a:pt x="14204" y="267"/>
                        <a:pt x="14478" y="315"/>
                      </a:cubicBezTo>
                      <a:cubicBezTo>
                        <a:pt x="14745" y="357"/>
                        <a:pt x="15008" y="402"/>
                        <a:pt x="15254" y="402"/>
                      </a:cubicBezTo>
                      <a:cubicBezTo>
                        <a:pt x="15492" y="402"/>
                        <a:pt x="15714" y="360"/>
                        <a:pt x="15907" y="231"/>
                      </a:cubicBezTo>
                      <a:cubicBezTo>
                        <a:pt x="16244" y="364"/>
                        <a:pt x="16580" y="414"/>
                        <a:pt x="16894" y="414"/>
                      </a:cubicBezTo>
                      <a:cubicBezTo>
                        <a:pt x="17311" y="414"/>
                        <a:pt x="17692" y="326"/>
                        <a:pt x="17990" y="231"/>
                      </a:cubicBezTo>
                      <a:cubicBezTo>
                        <a:pt x="18215" y="358"/>
                        <a:pt x="18437" y="401"/>
                        <a:pt x="18654" y="401"/>
                      </a:cubicBezTo>
                      <a:cubicBezTo>
                        <a:pt x="18887" y="401"/>
                        <a:pt x="19115" y="352"/>
                        <a:pt x="19336" y="303"/>
                      </a:cubicBezTo>
                      <a:cubicBezTo>
                        <a:pt x="19538" y="267"/>
                        <a:pt x="19753" y="219"/>
                        <a:pt x="19967" y="219"/>
                      </a:cubicBezTo>
                      <a:cubicBezTo>
                        <a:pt x="20110" y="219"/>
                        <a:pt x="20265" y="267"/>
                        <a:pt x="20419" y="315"/>
                      </a:cubicBezTo>
                      <a:cubicBezTo>
                        <a:pt x="20609" y="366"/>
                        <a:pt x="20811" y="430"/>
                        <a:pt x="21034" y="430"/>
                      </a:cubicBezTo>
                      <a:cubicBezTo>
                        <a:pt x="21120" y="430"/>
                        <a:pt x="21208" y="421"/>
                        <a:pt x="21300" y="398"/>
                      </a:cubicBezTo>
                      <a:lnTo>
                        <a:pt x="21265" y="243"/>
                      </a:lnTo>
                      <a:cubicBezTo>
                        <a:pt x="21176" y="268"/>
                        <a:pt x="21092" y="278"/>
                        <a:pt x="21011" y="278"/>
                      </a:cubicBezTo>
                      <a:cubicBezTo>
                        <a:pt x="20818" y="278"/>
                        <a:pt x="20643" y="222"/>
                        <a:pt x="20467" y="172"/>
                      </a:cubicBezTo>
                      <a:cubicBezTo>
                        <a:pt x="20300" y="124"/>
                        <a:pt x="20134" y="65"/>
                        <a:pt x="19967" y="65"/>
                      </a:cubicBezTo>
                      <a:cubicBezTo>
                        <a:pt x="19741" y="65"/>
                        <a:pt x="19514" y="112"/>
                        <a:pt x="19300" y="160"/>
                      </a:cubicBezTo>
                      <a:cubicBezTo>
                        <a:pt x="19086" y="207"/>
                        <a:pt x="18877" y="252"/>
                        <a:pt x="18669" y="252"/>
                      </a:cubicBezTo>
                      <a:cubicBezTo>
                        <a:pt x="18461" y="252"/>
                        <a:pt x="18252" y="207"/>
                        <a:pt x="18038" y="76"/>
                      </a:cubicBezTo>
                      <a:lnTo>
                        <a:pt x="18002" y="65"/>
                      </a:lnTo>
                      <a:lnTo>
                        <a:pt x="17979" y="76"/>
                      </a:lnTo>
                      <a:cubicBezTo>
                        <a:pt x="17688" y="178"/>
                        <a:pt x="17313" y="268"/>
                        <a:pt x="16904" y="268"/>
                      </a:cubicBezTo>
                      <a:cubicBezTo>
                        <a:pt x="16592" y="268"/>
                        <a:pt x="16260" y="215"/>
                        <a:pt x="15931" y="76"/>
                      </a:cubicBezTo>
                      <a:lnTo>
                        <a:pt x="15883" y="65"/>
                      </a:lnTo>
                      <a:lnTo>
                        <a:pt x="15859" y="88"/>
                      </a:lnTo>
                      <a:cubicBezTo>
                        <a:pt x="15684" y="211"/>
                        <a:pt x="15477" y="254"/>
                        <a:pt x="15250" y="254"/>
                      </a:cubicBezTo>
                      <a:cubicBezTo>
                        <a:pt x="15017" y="254"/>
                        <a:pt x="14762" y="208"/>
                        <a:pt x="14502" y="160"/>
                      </a:cubicBezTo>
                      <a:cubicBezTo>
                        <a:pt x="14228" y="124"/>
                        <a:pt x="13942" y="65"/>
                        <a:pt x="13669" y="65"/>
                      </a:cubicBezTo>
                      <a:cubicBezTo>
                        <a:pt x="13549" y="65"/>
                        <a:pt x="13442" y="124"/>
                        <a:pt x="13323" y="172"/>
                      </a:cubicBezTo>
                      <a:cubicBezTo>
                        <a:pt x="13203" y="237"/>
                        <a:pt x="13082" y="294"/>
                        <a:pt x="12928" y="294"/>
                      </a:cubicBezTo>
                      <a:cubicBezTo>
                        <a:pt x="12884" y="294"/>
                        <a:pt x="12838" y="289"/>
                        <a:pt x="12787" y="279"/>
                      </a:cubicBezTo>
                      <a:cubicBezTo>
                        <a:pt x="12692" y="255"/>
                        <a:pt x="12573" y="207"/>
                        <a:pt x="12466" y="172"/>
                      </a:cubicBezTo>
                      <a:cubicBezTo>
                        <a:pt x="12225" y="92"/>
                        <a:pt x="11969" y="1"/>
                        <a:pt x="117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0" name="Google Shape;7030;p20"/>
                <p:cNvSpPr/>
                <p:nvPr/>
              </p:nvSpPr>
              <p:spPr>
                <a:xfrm>
                  <a:off x="8410738" y="4120125"/>
                  <a:ext cx="512000" cy="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382" extrusionOk="0">
                      <a:moveTo>
                        <a:pt x="1346" y="1"/>
                      </a:moveTo>
                      <a:lnTo>
                        <a:pt x="1322" y="25"/>
                      </a:lnTo>
                      <a:cubicBezTo>
                        <a:pt x="1068" y="169"/>
                        <a:pt x="826" y="210"/>
                        <a:pt x="599" y="210"/>
                      </a:cubicBezTo>
                      <a:cubicBezTo>
                        <a:pt x="431" y="210"/>
                        <a:pt x="271" y="188"/>
                        <a:pt x="120" y="167"/>
                      </a:cubicBezTo>
                      <a:lnTo>
                        <a:pt x="25" y="156"/>
                      </a:lnTo>
                      <a:lnTo>
                        <a:pt x="1" y="298"/>
                      </a:lnTo>
                      <a:lnTo>
                        <a:pt x="96" y="310"/>
                      </a:lnTo>
                      <a:cubicBezTo>
                        <a:pt x="247" y="330"/>
                        <a:pt x="414" y="353"/>
                        <a:pt x="591" y="353"/>
                      </a:cubicBezTo>
                      <a:cubicBezTo>
                        <a:pt x="833" y="353"/>
                        <a:pt x="1096" y="311"/>
                        <a:pt x="1370" y="167"/>
                      </a:cubicBezTo>
                      <a:cubicBezTo>
                        <a:pt x="1669" y="267"/>
                        <a:pt x="2049" y="316"/>
                        <a:pt x="2470" y="316"/>
                      </a:cubicBezTo>
                      <a:cubicBezTo>
                        <a:pt x="2752" y="316"/>
                        <a:pt x="3052" y="294"/>
                        <a:pt x="3358" y="251"/>
                      </a:cubicBezTo>
                      <a:cubicBezTo>
                        <a:pt x="3445" y="240"/>
                        <a:pt x="3532" y="236"/>
                        <a:pt x="3617" y="236"/>
                      </a:cubicBezTo>
                      <a:cubicBezTo>
                        <a:pt x="3822" y="236"/>
                        <a:pt x="4022" y="261"/>
                        <a:pt x="4216" y="286"/>
                      </a:cubicBezTo>
                      <a:cubicBezTo>
                        <a:pt x="4407" y="312"/>
                        <a:pt x="4595" y="336"/>
                        <a:pt x="4784" y="336"/>
                      </a:cubicBezTo>
                      <a:cubicBezTo>
                        <a:pt x="5030" y="336"/>
                        <a:pt x="5276" y="296"/>
                        <a:pt x="5525" y="167"/>
                      </a:cubicBezTo>
                      <a:cubicBezTo>
                        <a:pt x="5763" y="310"/>
                        <a:pt x="6073" y="382"/>
                        <a:pt x="6383" y="382"/>
                      </a:cubicBezTo>
                      <a:cubicBezTo>
                        <a:pt x="6692" y="382"/>
                        <a:pt x="7025" y="310"/>
                        <a:pt x="7311" y="167"/>
                      </a:cubicBezTo>
                      <a:cubicBezTo>
                        <a:pt x="7584" y="290"/>
                        <a:pt x="7914" y="339"/>
                        <a:pt x="8253" y="339"/>
                      </a:cubicBezTo>
                      <a:cubicBezTo>
                        <a:pt x="8670" y="339"/>
                        <a:pt x="9100" y="266"/>
                        <a:pt x="9454" y="167"/>
                      </a:cubicBezTo>
                      <a:cubicBezTo>
                        <a:pt x="9770" y="304"/>
                        <a:pt x="10088" y="373"/>
                        <a:pt x="10405" y="373"/>
                      </a:cubicBezTo>
                      <a:cubicBezTo>
                        <a:pt x="10722" y="373"/>
                        <a:pt x="11038" y="304"/>
                        <a:pt x="11347" y="167"/>
                      </a:cubicBezTo>
                      <a:cubicBezTo>
                        <a:pt x="11617" y="302"/>
                        <a:pt x="11909" y="348"/>
                        <a:pt x="12209" y="348"/>
                      </a:cubicBezTo>
                      <a:cubicBezTo>
                        <a:pt x="12519" y="348"/>
                        <a:pt x="12837" y="299"/>
                        <a:pt x="13145" y="251"/>
                      </a:cubicBezTo>
                      <a:cubicBezTo>
                        <a:pt x="13229" y="240"/>
                        <a:pt x="13314" y="236"/>
                        <a:pt x="13399" y="236"/>
                      </a:cubicBezTo>
                      <a:cubicBezTo>
                        <a:pt x="13604" y="236"/>
                        <a:pt x="13812" y="261"/>
                        <a:pt x="14014" y="286"/>
                      </a:cubicBezTo>
                      <a:cubicBezTo>
                        <a:pt x="14221" y="312"/>
                        <a:pt x="14421" y="336"/>
                        <a:pt x="14610" y="336"/>
                      </a:cubicBezTo>
                      <a:cubicBezTo>
                        <a:pt x="14857" y="336"/>
                        <a:pt x="15086" y="296"/>
                        <a:pt x="15288" y="167"/>
                      </a:cubicBezTo>
                      <a:cubicBezTo>
                        <a:pt x="15616" y="292"/>
                        <a:pt x="15942" y="340"/>
                        <a:pt x="16248" y="340"/>
                      </a:cubicBezTo>
                      <a:cubicBezTo>
                        <a:pt x="16641" y="340"/>
                        <a:pt x="17001" y="261"/>
                        <a:pt x="17289" y="167"/>
                      </a:cubicBezTo>
                      <a:cubicBezTo>
                        <a:pt x="17536" y="308"/>
                        <a:pt x="17785" y="355"/>
                        <a:pt x="18030" y="355"/>
                      </a:cubicBezTo>
                      <a:cubicBezTo>
                        <a:pt x="18304" y="355"/>
                        <a:pt x="18573" y="295"/>
                        <a:pt x="18825" y="239"/>
                      </a:cubicBezTo>
                      <a:cubicBezTo>
                        <a:pt x="18956" y="203"/>
                        <a:pt x="19086" y="179"/>
                        <a:pt x="19194" y="156"/>
                      </a:cubicBezTo>
                      <a:cubicBezTo>
                        <a:pt x="19337" y="156"/>
                        <a:pt x="19479" y="203"/>
                        <a:pt x="19634" y="251"/>
                      </a:cubicBezTo>
                      <a:cubicBezTo>
                        <a:pt x="19817" y="303"/>
                        <a:pt x="20012" y="361"/>
                        <a:pt x="20229" y="361"/>
                      </a:cubicBezTo>
                      <a:cubicBezTo>
                        <a:pt x="20309" y="361"/>
                        <a:pt x="20393" y="353"/>
                        <a:pt x="20480" y="334"/>
                      </a:cubicBezTo>
                      <a:lnTo>
                        <a:pt x="20444" y="191"/>
                      </a:lnTo>
                      <a:cubicBezTo>
                        <a:pt x="20372" y="207"/>
                        <a:pt x="20302" y="213"/>
                        <a:pt x="20234" y="213"/>
                      </a:cubicBezTo>
                      <a:cubicBezTo>
                        <a:pt x="20040" y="213"/>
                        <a:pt x="19858" y="161"/>
                        <a:pt x="19682" y="108"/>
                      </a:cubicBezTo>
                      <a:cubicBezTo>
                        <a:pt x="19515" y="60"/>
                        <a:pt x="19360" y="13"/>
                        <a:pt x="19182" y="13"/>
                      </a:cubicBezTo>
                      <a:cubicBezTo>
                        <a:pt x="19051" y="36"/>
                        <a:pt x="18920" y="60"/>
                        <a:pt x="18789" y="96"/>
                      </a:cubicBezTo>
                      <a:cubicBezTo>
                        <a:pt x="18540" y="152"/>
                        <a:pt x="18288" y="208"/>
                        <a:pt x="18035" y="208"/>
                      </a:cubicBezTo>
                      <a:cubicBezTo>
                        <a:pt x="17803" y="208"/>
                        <a:pt x="17569" y="161"/>
                        <a:pt x="17336" y="25"/>
                      </a:cubicBezTo>
                      <a:lnTo>
                        <a:pt x="17301" y="1"/>
                      </a:lnTo>
                      <a:lnTo>
                        <a:pt x="17277" y="13"/>
                      </a:lnTo>
                      <a:cubicBezTo>
                        <a:pt x="16993" y="107"/>
                        <a:pt x="16633" y="190"/>
                        <a:pt x="16240" y="190"/>
                      </a:cubicBezTo>
                      <a:cubicBezTo>
                        <a:pt x="15940" y="190"/>
                        <a:pt x="15620" y="142"/>
                        <a:pt x="15300" y="13"/>
                      </a:cubicBezTo>
                      <a:lnTo>
                        <a:pt x="15265" y="1"/>
                      </a:lnTo>
                      <a:lnTo>
                        <a:pt x="15229" y="25"/>
                      </a:lnTo>
                      <a:cubicBezTo>
                        <a:pt x="15051" y="147"/>
                        <a:pt x="14835" y="184"/>
                        <a:pt x="14597" y="184"/>
                      </a:cubicBezTo>
                      <a:cubicBezTo>
                        <a:pt x="14420" y="184"/>
                        <a:pt x="14231" y="164"/>
                        <a:pt x="14038" y="144"/>
                      </a:cubicBezTo>
                      <a:cubicBezTo>
                        <a:pt x="13828" y="118"/>
                        <a:pt x="13611" y="93"/>
                        <a:pt x="13393" y="93"/>
                      </a:cubicBezTo>
                      <a:cubicBezTo>
                        <a:pt x="13303" y="93"/>
                        <a:pt x="13212" y="97"/>
                        <a:pt x="13121" y="108"/>
                      </a:cubicBezTo>
                      <a:cubicBezTo>
                        <a:pt x="12819" y="156"/>
                        <a:pt x="12507" y="205"/>
                        <a:pt x="12207" y="205"/>
                      </a:cubicBezTo>
                      <a:cubicBezTo>
                        <a:pt x="11916" y="205"/>
                        <a:pt x="11635" y="159"/>
                        <a:pt x="11383" y="25"/>
                      </a:cubicBezTo>
                      <a:lnTo>
                        <a:pt x="11359" y="1"/>
                      </a:lnTo>
                      <a:lnTo>
                        <a:pt x="11324" y="25"/>
                      </a:lnTo>
                      <a:cubicBezTo>
                        <a:pt x="11020" y="161"/>
                        <a:pt x="10713" y="230"/>
                        <a:pt x="10407" y="230"/>
                      </a:cubicBezTo>
                      <a:cubicBezTo>
                        <a:pt x="10100" y="230"/>
                        <a:pt x="9794" y="161"/>
                        <a:pt x="9490" y="25"/>
                      </a:cubicBezTo>
                      <a:lnTo>
                        <a:pt x="9466" y="13"/>
                      </a:lnTo>
                      <a:lnTo>
                        <a:pt x="9431" y="13"/>
                      </a:lnTo>
                      <a:cubicBezTo>
                        <a:pt x="9086" y="119"/>
                        <a:pt x="8661" y="195"/>
                        <a:pt x="8249" y="195"/>
                      </a:cubicBezTo>
                      <a:cubicBezTo>
                        <a:pt x="7920" y="195"/>
                        <a:pt x="7599" y="146"/>
                        <a:pt x="7335" y="25"/>
                      </a:cubicBezTo>
                      <a:lnTo>
                        <a:pt x="7299" y="1"/>
                      </a:lnTo>
                      <a:lnTo>
                        <a:pt x="7275" y="25"/>
                      </a:lnTo>
                      <a:cubicBezTo>
                        <a:pt x="7008" y="161"/>
                        <a:pt x="6689" y="230"/>
                        <a:pt x="6384" y="230"/>
                      </a:cubicBezTo>
                      <a:cubicBezTo>
                        <a:pt x="6079" y="230"/>
                        <a:pt x="5787" y="161"/>
                        <a:pt x="5573" y="25"/>
                      </a:cubicBezTo>
                      <a:lnTo>
                        <a:pt x="5537" y="1"/>
                      </a:lnTo>
                      <a:lnTo>
                        <a:pt x="5501" y="25"/>
                      </a:lnTo>
                      <a:cubicBezTo>
                        <a:pt x="5256" y="147"/>
                        <a:pt x="5018" y="184"/>
                        <a:pt x="4778" y="184"/>
                      </a:cubicBezTo>
                      <a:cubicBezTo>
                        <a:pt x="4601" y="184"/>
                        <a:pt x="4422" y="164"/>
                        <a:pt x="4239" y="144"/>
                      </a:cubicBezTo>
                      <a:cubicBezTo>
                        <a:pt x="4037" y="118"/>
                        <a:pt x="3829" y="93"/>
                        <a:pt x="3615" y="93"/>
                      </a:cubicBezTo>
                      <a:cubicBezTo>
                        <a:pt x="3527" y="93"/>
                        <a:pt x="3437" y="97"/>
                        <a:pt x="3346" y="108"/>
                      </a:cubicBezTo>
                      <a:cubicBezTo>
                        <a:pt x="3056" y="149"/>
                        <a:pt x="2773" y="169"/>
                        <a:pt x="2506" y="169"/>
                      </a:cubicBezTo>
                      <a:cubicBezTo>
                        <a:pt x="2073" y="169"/>
                        <a:pt x="1684" y="116"/>
                        <a:pt x="1382" y="13"/>
                      </a:cubicBezTo>
                      <a:lnTo>
                        <a:pt x="1346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1" name="Google Shape;7031;p20"/>
                <p:cNvSpPr/>
                <p:nvPr/>
              </p:nvSpPr>
              <p:spPr>
                <a:xfrm>
                  <a:off x="8420863" y="4101975"/>
                  <a:ext cx="494125" cy="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5" h="364" extrusionOk="0">
                      <a:moveTo>
                        <a:pt x="1513" y="0"/>
                      </a:moveTo>
                      <a:lnTo>
                        <a:pt x="1477" y="12"/>
                      </a:lnTo>
                      <a:cubicBezTo>
                        <a:pt x="1076" y="143"/>
                        <a:pt x="706" y="178"/>
                        <a:pt x="365" y="178"/>
                      </a:cubicBezTo>
                      <a:cubicBezTo>
                        <a:pt x="240" y="178"/>
                        <a:pt x="118" y="173"/>
                        <a:pt x="1" y="167"/>
                      </a:cubicBezTo>
                      <a:lnTo>
                        <a:pt x="1" y="310"/>
                      </a:lnTo>
                      <a:cubicBezTo>
                        <a:pt x="135" y="317"/>
                        <a:pt x="273" y="323"/>
                        <a:pt x="417" y="323"/>
                      </a:cubicBezTo>
                      <a:cubicBezTo>
                        <a:pt x="745" y="323"/>
                        <a:pt x="1100" y="291"/>
                        <a:pt x="1489" y="167"/>
                      </a:cubicBezTo>
                      <a:cubicBezTo>
                        <a:pt x="1697" y="298"/>
                        <a:pt x="1983" y="364"/>
                        <a:pt x="2304" y="364"/>
                      </a:cubicBezTo>
                      <a:cubicBezTo>
                        <a:pt x="2626" y="364"/>
                        <a:pt x="2983" y="298"/>
                        <a:pt x="3334" y="167"/>
                      </a:cubicBezTo>
                      <a:cubicBezTo>
                        <a:pt x="3602" y="298"/>
                        <a:pt x="3921" y="364"/>
                        <a:pt x="4257" y="364"/>
                      </a:cubicBezTo>
                      <a:cubicBezTo>
                        <a:pt x="4593" y="364"/>
                        <a:pt x="4948" y="298"/>
                        <a:pt x="5287" y="167"/>
                      </a:cubicBezTo>
                      <a:cubicBezTo>
                        <a:pt x="5545" y="286"/>
                        <a:pt x="5840" y="331"/>
                        <a:pt x="6136" y="331"/>
                      </a:cubicBezTo>
                      <a:cubicBezTo>
                        <a:pt x="6522" y="331"/>
                        <a:pt x="6911" y="255"/>
                        <a:pt x="7228" y="167"/>
                      </a:cubicBezTo>
                      <a:cubicBezTo>
                        <a:pt x="7478" y="298"/>
                        <a:pt x="7799" y="358"/>
                        <a:pt x="8144" y="358"/>
                      </a:cubicBezTo>
                      <a:cubicBezTo>
                        <a:pt x="8478" y="358"/>
                        <a:pt x="8811" y="298"/>
                        <a:pt x="9073" y="167"/>
                      </a:cubicBezTo>
                      <a:cubicBezTo>
                        <a:pt x="9357" y="286"/>
                        <a:pt x="9640" y="331"/>
                        <a:pt x="9912" y="331"/>
                      </a:cubicBezTo>
                      <a:cubicBezTo>
                        <a:pt x="10266" y="331"/>
                        <a:pt x="10604" y="255"/>
                        <a:pt x="10907" y="167"/>
                      </a:cubicBezTo>
                      <a:cubicBezTo>
                        <a:pt x="10954" y="167"/>
                        <a:pt x="11050" y="215"/>
                        <a:pt x="11121" y="239"/>
                      </a:cubicBezTo>
                      <a:cubicBezTo>
                        <a:pt x="11228" y="286"/>
                        <a:pt x="11323" y="334"/>
                        <a:pt x="11407" y="334"/>
                      </a:cubicBezTo>
                      <a:cubicBezTo>
                        <a:pt x="11883" y="334"/>
                        <a:pt x="12383" y="334"/>
                        <a:pt x="12740" y="167"/>
                      </a:cubicBezTo>
                      <a:cubicBezTo>
                        <a:pt x="13068" y="298"/>
                        <a:pt x="13416" y="364"/>
                        <a:pt x="13752" y="364"/>
                      </a:cubicBezTo>
                      <a:cubicBezTo>
                        <a:pt x="14089" y="364"/>
                        <a:pt x="14413" y="298"/>
                        <a:pt x="14693" y="167"/>
                      </a:cubicBezTo>
                      <a:cubicBezTo>
                        <a:pt x="15008" y="286"/>
                        <a:pt x="15324" y="331"/>
                        <a:pt x="15619" y="331"/>
                      </a:cubicBezTo>
                      <a:cubicBezTo>
                        <a:pt x="16005" y="331"/>
                        <a:pt x="16357" y="255"/>
                        <a:pt x="16634" y="167"/>
                      </a:cubicBezTo>
                      <a:cubicBezTo>
                        <a:pt x="16930" y="294"/>
                        <a:pt x="17249" y="338"/>
                        <a:pt x="17575" y="338"/>
                      </a:cubicBezTo>
                      <a:cubicBezTo>
                        <a:pt x="17889" y="338"/>
                        <a:pt x="18211" y="297"/>
                        <a:pt x="18527" y="250"/>
                      </a:cubicBezTo>
                      <a:cubicBezTo>
                        <a:pt x="18569" y="240"/>
                        <a:pt x="18614" y="236"/>
                        <a:pt x="18664" y="236"/>
                      </a:cubicBezTo>
                      <a:cubicBezTo>
                        <a:pt x="18782" y="236"/>
                        <a:pt x="18919" y="261"/>
                        <a:pt x="19062" y="286"/>
                      </a:cubicBezTo>
                      <a:cubicBezTo>
                        <a:pt x="19222" y="320"/>
                        <a:pt x="19388" y="354"/>
                        <a:pt x="19556" y="354"/>
                      </a:cubicBezTo>
                      <a:cubicBezTo>
                        <a:pt x="19625" y="354"/>
                        <a:pt x="19695" y="348"/>
                        <a:pt x="19765" y="334"/>
                      </a:cubicBezTo>
                      <a:lnTo>
                        <a:pt x="19729" y="191"/>
                      </a:lnTo>
                      <a:cubicBezTo>
                        <a:pt x="19670" y="205"/>
                        <a:pt x="19609" y="211"/>
                        <a:pt x="19546" y="211"/>
                      </a:cubicBezTo>
                      <a:cubicBezTo>
                        <a:pt x="19395" y="211"/>
                        <a:pt x="19238" y="177"/>
                        <a:pt x="19086" y="143"/>
                      </a:cubicBezTo>
                      <a:cubicBezTo>
                        <a:pt x="18943" y="112"/>
                        <a:pt x="18806" y="85"/>
                        <a:pt x="18677" y="85"/>
                      </a:cubicBezTo>
                      <a:cubicBezTo>
                        <a:pt x="18613" y="85"/>
                        <a:pt x="18551" y="92"/>
                        <a:pt x="18491" y="108"/>
                      </a:cubicBezTo>
                      <a:cubicBezTo>
                        <a:pt x="18187" y="154"/>
                        <a:pt x="17874" y="195"/>
                        <a:pt x="17569" y="195"/>
                      </a:cubicBezTo>
                      <a:cubicBezTo>
                        <a:pt x="17254" y="195"/>
                        <a:pt x="16948" y="151"/>
                        <a:pt x="16669" y="24"/>
                      </a:cubicBezTo>
                      <a:lnTo>
                        <a:pt x="16646" y="12"/>
                      </a:lnTo>
                      <a:lnTo>
                        <a:pt x="16622" y="12"/>
                      </a:lnTo>
                      <a:cubicBezTo>
                        <a:pt x="16343" y="101"/>
                        <a:pt x="15992" y="181"/>
                        <a:pt x="15611" y="181"/>
                      </a:cubicBezTo>
                      <a:cubicBezTo>
                        <a:pt x="15323" y="181"/>
                        <a:pt x="15019" y="135"/>
                        <a:pt x="14717" y="12"/>
                      </a:cubicBezTo>
                      <a:lnTo>
                        <a:pt x="14681" y="12"/>
                      </a:lnTo>
                      <a:lnTo>
                        <a:pt x="14657" y="24"/>
                      </a:lnTo>
                      <a:cubicBezTo>
                        <a:pt x="14389" y="149"/>
                        <a:pt x="14074" y="212"/>
                        <a:pt x="13746" y="212"/>
                      </a:cubicBezTo>
                      <a:cubicBezTo>
                        <a:pt x="13419" y="212"/>
                        <a:pt x="13080" y="149"/>
                        <a:pt x="12764" y="24"/>
                      </a:cubicBezTo>
                      <a:lnTo>
                        <a:pt x="12728" y="0"/>
                      </a:lnTo>
                      <a:lnTo>
                        <a:pt x="12705" y="24"/>
                      </a:lnTo>
                      <a:cubicBezTo>
                        <a:pt x="12371" y="191"/>
                        <a:pt x="11883" y="191"/>
                        <a:pt x="11407" y="191"/>
                      </a:cubicBezTo>
                      <a:cubicBezTo>
                        <a:pt x="11359" y="191"/>
                        <a:pt x="11264" y="143"/>
                        <a:pt x="11181" y="108"/>
                      </a:cubicBezTo>
                      <a:cubicBezTo>
                        <a:pt x="11073" y="60"/>
                        <a:pt x="10978" y="12"/>
                        <a:pt x="10907" y="12"/>
                      </a:cubicBezTo>
                      <a:lnTo>
                        <a:pt x="10883" y="12"/>
                      </a:lnTo>
                      <a:cubicBezTo>
                        <a:pt x="10575" y="101"/>
                        <a:pt x="10240" y="178"/>
                        <a:pt x="9891" y="178"/>
                      </a:cubicBezTo>
                      <a:cubicBezTo>
                        <a:pt x="9632" y="178"/>
                        <a:pt x="9366" y="136"/>
                        <a:pt x="9097" y="24"/>
                      </a:cubicBezTo>
                      <a:lnTo>
                        <a:pt x="9073" y="0"/>
                      </a:lnTo>
                      <a:lnTo>
                        <a:pt x="9037" y="24"/>
                      </a:lnTo>
                      <a:cubicBezTo>
                        <a:pt x="8799" y="149"/>
                        <a:pt x="8469" y="212"/>
                        <a:pt x="8143" y="212"/>
                      </a:cubicBezTo>
                      <a:cubicBezTo>
                        <a:pt x="7817" y="212"/>
                        <a:pt x="7496" y="149"/>
                        <a:pt x="7275" y="24"/>
                      </a:cubicBezTo>
                      <a:lnTo>
                        <a:pt x="7251" y="12"/>
                      </a:lnTo>
                      <a:lnTo>
                        <a:pt x="7216" y="12"/>
                      </a:lnTo>
                      <a:cubicBezTo>
                        <a:pt x="6899" y="102"/>
                        <a:pt x="6507" y="183"/>
                        <a:pt x="6122" y="183"/>
                      </a:cubicBezTo>
                      <a:cubicBezTo>
                        <a:pt x="5841" y="183"/>
                        <a:pt x="5564" y="140"/>
                        <a:pt x="5323" y="24"/>
                      </a:cubicBezTo>
                      <a:lnTo>
                        <a:pt x="5287" y="0"/>
                      </a:lnTo>
                      <a:lnTo>
                        <a:pt x="5263" y="12"/>
                      </a:lnTo>
                      <a:cubicBezTo>
                        <a:pt x="4932" y="145"/>
                        <a:pt x="4582" y="210"/>
                        <a:pt x="4252" y="210"/>
                      </a:cubicBezTo>
                      <a:cubicBezTo>
                        <a:pt x="3928" y="210"/>
                        <a:pt x="3623" y="148"/>
                        <a:pt x="3370" y="24"/>
                      </a:cubicBezTo>
                      <a:lnTo>
                        <a:pt x="3334" y="0"/>
                      </a:lnTo>
                      <a:lnTo>
                        <a:pt x="3311" y="12"/>
                      </a:lnTo>
                      <a:cubicBezTo>
                        <a:pt x="2967" y="145"/>
                        <a:pt x="2612" y="210"/>
                        <a:pt x="2298" y="210"/>
                      </a:cubicBezTo>
                      <a:cubicBezTo>
                        <a:pt x="1992" y="210"/>
                        <a:pt x="1725" y="148"/>
                        <a:pt x="1548" y="24"/>
                      </a:cubicBezTo>
                      <a:lnTo>
                        <a:pt x="1513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2" name="Google Shape;7032;p20"/>
                <p:cNvSpPr/>
                <p:nvPr/>
              </p:nvSpPr>
              <p:spPr>
                <a:xfrm>
                  <a:off x="8429788" y="4085300"/>
                  <a:ext cx="476575" cy="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3" h="346" extrusionOk="0">
                      <a:moveTo>
                        <a:pt x="1406" y="1"/>
                      </a:moveTo>
                      <a:lnTo>
                        <a:pt x="1394" y="13"/>
                      </a:lnTo>
                      <a:cubicBezTo>
                        <a:pt x="1143" y="147"/>
                        <a:pt x="897" y="180"/>
                        <a:pt x="637" y="180"/>
                      </a:cubicBezTo>
                      <a:cubicBezTo>
                        <a:pt x="527" y="180"/>
                        <a:pt x="415" y="174"/>
                        <a:pt x="298" y="167"/>
                      </a:cubicBezTo>
                      <a:cubicBezTo>
                        <a:pt x="203" y="167"/>
                        <a:pt x="108" y="167"/>
                        <a:pt x="13" y="155"/>
                      </a:cubicBezTo>
                      <a:lnTo>
                        <a:pt x="1" y="310"/>
                      </a:lnTo>
                      <a:cubicBezTo>
                        <a:pt x="108" y="310"/>
                        <a:pt x="203" y="310"/>
                        <a:pt x="287" y="322"/>
                      </a:cubicBezTo>
                      <a:cubicBezTo>
                        <a:pt x="399" y="325"/>
                        <a:pt x="510" y="330"/>
                        <a:pt x="618" y="330"/>
                      </a:cubicBezTo>
                      <a:cubicBezTo>
                        <a:pt x="898" y="330"/>
                        <a:pt x="1167" y="301"/>
                        <a:pt x="1441" y="155"/>
                      </a:cubicBezTo>
                      <a:cubicBezTo>
                        <a:pt x="1477" y="167"/>
                        <a:pt x="1537" y="191"/>
                        <a:pt x="1596" y="227"/>
                      </a:cubicBezTo>
                      <a:cubicBezTo>
                        <a:pt x="1668" y="275"/>
                        <a:pt x="1751" y="322"/>
                        <a:pt x="1834" y="322"/>
                      </a:cubicBezTo>
                      <a:cubicBezTo>
                        <a:pt x="2072" y="322"/>
                        <a:pt x="2322" y="298"/>
                        <a:pt x="2573" y="275"/>
                      </a:cubicBezTo>
                      <a:cubicBezTo>
                        <a:pt x="2799" y="251"/>
                        <a:pt x="3049" y="239"/>
                        <a:pt x="3275" y="239"/>
                      </a:cubicBezTo>
                      <a:cubicBezTo>
                        <a:pt x="3620" y="322"/>
                        <a:pt x="4097" y="322"/>
                        <a:pt x="4454" y="322"/>
                      </a:cubicBezTo>
                      <a:cubicBezTo>
                        <a:pt x="4585" y="322"/>
                        <a:pt x="4692" y="275"/>
                        <a:pt x="4799" y="227"/>
                      </a:cubicBezTo>
                      <a:cubicBezTo>
                        <a:pt x="4882" y="191"/>
                        <a:pt x="4978" y="155"/>
                        <a:pt x="5085" y="155"/>
                      </a:cubicBezTo>
                      <a:cubicBezTo>
                        <a:pt x="5180" y="155"/>
                        <a:pt x="5251" y="191"/>
                        <a:pt x="5323" y="227"/>
                      </a:cubicBezTo>
                      <a:cubicBezTo>
                        <a:pt x="5406" y="275"/>
                        <a:pt x="5501" y="322"/>
                        <a:pt x="5621" y="322"/>
                      </a:cubicBezTo>
                      <a:lnTo>
                        <a:pt x="5632" y="322"/>
                      </a:lnTo>
                      <a:cubicBezTo>
                        <a:pt x="5740" y="336"/>
                        <a:pt x="5848" y="342"/>
                        <a:pt x="5957" y="342"/>
                      </a:cubicBezTo>
                      <a:cubicBezTo>
                        <a:pt x="6211" y="342"/>
                        <a:pt x="6466" y="311"/>
                        <a:pt x="6716" y="286"/>
                      </a:cubicBezTo>
                      <a:cubicBezTo>
                        <a:pt x="6954" y="263"/>
                        <a:pt x="7192" y="239"/>
                        <a:pt x="7418" y="239"/>
                      </a:cubicBezTo>
                      <a:cubicBezTo>
                        <a:pt x="7851" y="322"/>
                        <a:pt x="8324" y="341"/>
                        <a:pt x="8797" y="341"/>
                      </a:cubicBezTo>
                      <a:cubicBezTo>
                        <a:pt x="9001" y="341"/>
                        <a:pt x="9206" y="338"/>
                        <a:pt x="9407" y="334"/>
                      </a:cubicBezTo>
                      <a:cubicBezTo>
                        <a:pt x="9621" y="322"/>
                        <a:pt x="9835" y="322"/>
                        <a:pt x="10038" y="322"/>
                      </a:cubicBezTo>
                      <a:cubicBezTo>
                        <a:pt x="10109" y="322"/>
                        <a:pt x="10204" y="275"/>
                        <a:pt x="10300" y="227"/>
                      </a:cubicBezTo>
                      <a:cubicBezTo>
                        <a:pt x="10371" y="191"/>
                        <a:pt x="10466" y="155"/>
                        <a:pt x="10502" y="155"/>
                      </a:cubicBezTo>
                      <a:cubicBezTo>
                        <a:pt x="10550" y="155"/>
                        <a:pt x="10645" y="191"/>
                        <a:pt x="10716" y="227"/>
                      </a:cubicBezTo>
                      <a:cubicBezTo>
                        <a:pt x="10812" y="275"/>
                        <a:pt x="10919" y="322"/>
                        <a:pt x="10990" y="322"/>
                      </a:cubicBezTo>
                      <a:cubicBezTo>
                        <a:pt x="11228" y="322"/>
                        <a:pt x="11466" y="298"/>
                        <a:pt x="11705" y="275"/>
                      </a:cubicBezTo>
                      <a:cubicBezTo>
                        <a:pt x="11931" y="251"/>
                        <a:pt x="12169" y="239"/>
                        <a:pt x="12395" y="239"/>
                      </a:cubicBezTo>
                      <a:cubicBezTo>
                        <a:pt x="12776" y="322"/>
                        <a:pt x="13252" y="322"/>
                        <a:pt x="13610" y="322"/>
                      </a:cubicBezTo>
                      <a:cubicBezTo>
                        <a:pt x="13741" y="322"/>
                        <a:pt x="13836" y="275"/>
                        <a:pt x="13919" y="227"/>
                      </a:cubicBezTo>
                      <a:cubicBezTo>
                        <a:pt x="13991" y="191"/>
                        <a:pt x="14062" y="155"/>
                        <a:pt x="14157" y="155"/>
                      </a:cubicBezTo>
                      <a:cubicBezTo>
                        <a:pt x="14264" y="155"/>
                        <a:pt x="14348" y="191"/>
                        <a:pt x="14443" y="227"/>
                      </a:cubicBezTo>
                      <a:cubicBezTo>
                        <a:pt x="14550" y="275"/>
                        <a:pt x="14657" y="322"/>
                        <a:pt x="14788" y="322"/>
                      </a:cubicBezTo>
                      <a:cubicBezTo>
                        <a:pt x="14910" y="336"/>
                        <a:pt x="15031" y="341"/>
                        <a:pt x="15151" y="341"/>
                      </a:cubicBezTo>
                      <a:cubicBezTo>
                        <a:pt x="15337" y="341"/>
                        <a:pt x="15520" y="329"/>
                        <a:pt x="15693" y="322"/>
                      </a:cubicBezTo>
                      <a:cubicBezTo>
                        <a:pt x="15858" y="308"/>
                        <a:pt x="16023" y="295"/>
                        <a:pt x="16193" y="295"/>
                      </a:cubicBezTo>
                      <a:cubicBezTo>
                        <a:pt x="16317" y="295"/>
                        <a:pt x="16443" y="302"/>
                        <a:pt x="16574" y="322"/>
                      </a:cubicBezTo>
                      <a:cubicBezTo>
                        <a:pt x="16765" y="334"/>
                        <a:pt x="16943" y="346"/>
                        <a:pt x="17122" y="346"/>
                      </a:cubicBezTo>
                      <a:cubicBezTo>
                        <a:pt x="17348" y="346"/>
                        <a:pt x="17574" y="334"/>
                        <a:pt x="17789" y="322"/>
                      </a:cubicBezTo>
                      <a:cubicBezTo>
                        <a:pt x="18003" y="310"/>
                        <a:pt x="18208" y="301"/>
                        <a:pt x="18414" y="301"/>
                      </a:cubicBezTo>
                      <a:cubicBezTo>
                        <a:pt x="18619" y="301"/>
                        <a:pt x="18825" y="310"/>
                        <a:pt x="19039" y="334"/>
                      </a:cubicBezTo>
                      <a:lnTo>
                        <a:pt x="19063" y="191"/>
                      </a:lnTo>
                      <a:cubicBezTo>
                        <a:pt x="18858" y="163"/>
                        <a:pt x="18655" y="154"/>
                        <a:pt x="18456" y="154"/>
                      </a:cubicBezTo>
                      <a:cubicBezTo>
                        <a:pt x="18228" y="154"/>
                        <a:pt x="18005" y="167"/>
                        <a:pt x="17789" y="179"/>
                      </a:cubicBezTo>
                      <a:cubicBezTo>
                        <a:pt x="17574" y="186"/>
                        <a:pt x="17359" y="196"/>
                        <a:pt x="17140" y="196"/>
                      </a:cubicBezTo>
                      <a:cubicBezTo>
                        <a:pt x="16959" y="196"/>
                        <a:pt x="16775" y="189"/>
                        <a:pt x="16586" y="167"/>
                      </a:cubicBezTo>
                      <a:cubicBezTo>
                        <a:pt x="16441" y="151"/>
                        <a:pt x="16301" y="145"/>
                        <a:pt x="16164" y="145"/>
                      </a:cubicBezTo>
                      <a:cubicBezTo>
                        <a:pt x="15998" y="145"/>
                        <a:pt x="15838" y="154"/>
                        <a:pt x="15681" y="167"/>
                      </a:cubicBezTo>
                      <a:cubicBezTo>
                        <a:pt x="15509" y="181"/>
                        <a:pt x="15346" y="195"/>
                        <a:pt x="15176" y="195"/>
                      </a:cubicBezTo>
                      <a:cubicBezTo>
                        <a:pt x="15052" y="195"/>
                        <a:pt x="14924" y="188"/>
                        <a:pt x="14788" y="167"/>
                      </a:cubicBezTo>
                      <a:cubicBezTo>
                        <a:pt x="14693" y="167"/>
                        <a:pt x="14598" y="132"/>
                        <a:pt x="14503" y="96"/>
                      </a:cubicBezTo>
                      <a:cubicBezTo>
                        <a:pt x="14395" y="48"/>
                        <a:pt x="14288" y="1"/>
                        <a:pt x="14157" y="1"/>
                      </a:cubicBezTo>
                      <a:cubicBezTo>
                        <a:pt x="14026" y="1"/>
                        <a:pt x="13931" y="48"/>
                        <a:pt x="13848" y="96"/>
                      </a:cubicBezTo>
                      <a:cubicBezTo>
                        <a:pt x="13776" y="132"/>
                        <a:pt x="13705" y="167"/>
                        <a:pt x="13610" y="167"/>
                      </a:cubicBezTo>
                      <a:cubicBezTo>
                        <a:pt x="13252" y="167"/>
                        <a:pt x="12776" y="167"/>
                        <a:pt x="12419" y="84"/>
                      </a:cubicBezTo>
                      <a:lnTo>
                        <a:pt x="12407" y="84"/>
                      </a:lnTo>
                      <a:cubicBezTo>
                        <a:pt x="12169" y="84"/>
                        <a:pt x="11919" y="108"/>
                        <a:pt x="11693" y="132"/>
                      </a:cubicBezTo>
                      <a:cubicBezTo>
                        <a:pt x="11466" y="144"/>
                        <a:pt x="11228" y="167"/>
                        <a:pt x="10990" y="167"/>
                      </a:cubicBezTo>
                      <a:cubicBezTo>
                        <a:pt x="10943" y="167"/>
                        <a:pt x="10847" y="132"/>
                        <a:pt x="10776" y="96"/>
                      </a:cubicBezTo>
                      <a:cubicBezTo>
                        <a:pt x="10669" y="48"/>
                        <a:pt x="10574" y="1"/>
                        <a:pt x="10502" y="1"/>
                      </a:cubicBezTo>
                      <a:cubicBezTo>
                        <a:pt x="10431" y="1"/>
                        <a:pt x="10335" y="48"/>
                        <a:pt x="10240" y="96"/>
                      </a:cubicBezTo>
                      <a:cubicBezTo>
                        <a:pt x="10169" y="132"/>
                        <a:pt x="10085" y="167"/>
                        <a:pt x="10038" y="167"/>
                      </a:cubicBezTo>
                      <a:cubicBezTo>
                        <a:pt x="9835" y="167"/>
                        <a:pt x="9621" y="179"/>
                        <a:pt x="9407" y="179"/>
                      </a:cubicBezTo>
                      <a:cubicBezTo>
                        <a:pt x="9175" y="183"/>
                        <a:pt x="8940" y="189"/>
                        <a:pt x="8706" y="189"/>
                      </a:cubicBezTo>
                      <a:cubicBezTo>
                        <a:pt x="8268" y="189"/>
                        <a:pt x="7834" y="169"/>
                        <a:pt x="7430" y="84"/>
                      </a:cubicBezTo>
                      <a:cubicBezTo>
                        <a:pt x="7192" y="84"/>
                        <a:pt x="6942" y="108"/>
                        <a:pt x="6704" y="144"/>
                      </a:cubicBezTo>
                      <a:cubicBezTo>
                        <a:pt x="6470" y="167"/>
                        <a:pt x="6236" y="190"/>
                        <a:pt x="6002" y="190"/>
                      </a:cubicBezTo>
                      <a:cubicBezTo>
                        <a:pt x="5879" y="190"/>
                        <a:pt x="5756" y="184"/>
                        <a:pt x="5632" y="167"/>
                      </a:cubicBezTo>
                      <a:cubicBezTo>
                        <a:pt x="5537" y="167"/>
                        <a:pt x="5466" y="132"/>
                        <a:pt x="5394" y="96"/>
                      </a:cubicBezTo>
                      <a:cubicBezTo>
                        <a:pt x="5311" y="48"/>
                        <a:pt x="5216" y="1"/>
                        <a:pt x="5085" y="1"/>
                      </a:cubicBezTo>
                      <a:cubicBezTo>
                        <a:pt x="4942" y="1"/>
                        <a:pt x="4835" y="48"/>
                        <a:pt x="4739" y="96"/>
                      </a:cubicBezTo>
                      <a:cubicBezTo>
                        <a:pt x="4644" y="132"/>
                        <a:pt x="4549" y="167"/>
                        <a:pt x="4454" y="167"/>
                      </a:cubicBezTo>
                      <a:cubicBezTo>
                        <a:pt x="4097" y="167"/>
                        <a:pt x="3620" y="167"/>
                        <a:pt x="3299" y="84"/>
                      </a:cubicBezTo>
                      <a:lnTo>
                        <a:pt x="3287" y="84"/>
                      </a:lnTo>
                      <a:cubicBezTo>
                        <a:pt x="3049" y="84"/>
                        <a:pt x="2799" y="108"/>
                        <a:pt x="2549" y="132"/>
                      </a:cubicBezTo>
                      <a:cubicBezTo>
                        <a:pt x="2311" y="144"/>
                        <a:pt x="2072" y="167"/>
                        <a:pt x="1834" y="167"/>
                      </a:cubicBezTo>
                      <a:cubicBezTo>
                        <a:pt x="1787" y="167"/>
                        <a:pt x="1727" y="132"/>
                        <a:pt x="1668" y="96"/>
                      </a:cubicBezTo>
                      <a:cubicBezTo>
                        <a:pt x="1584" y="48"/>
                        <a:pt x="1501" y="1"/>
                        <a:pt x="143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3" name="Google Shape;7033;p20"/>
                <p:cNvSpPr/>
                <p:nvPr/>
              </p:nvSpPr>
              <p:spPr>
                <a:xfrm>
                  <a:off x="8404788" y="4075475"/>
                  <a:ext cx="69975" cy="13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9" h="5311" extrusionOk="0">
                      <a:moveTo>
                        <a:pt x="2668" y="1"/>
                      </a:moveTo>
                      <a:cubicBezTo>
                        <a:pt x="2584" y="1"/>
                        <a:pt x="2501" y="25"/>
                        <a:pt x="2489" y="60"/>
                      </a:cubicBezTo>
                      <a:lnTo>
                        <a:pt x="36" y="5216"/>
                      </a:lnTo>
                      <a:cubicBezTo>
                        <a:pt x="1" y="5263"/>
                        <a:pt x="72" y="5311"/>
                        <a:pt x="167" y="5311"/>
                      </a:cubicBezTo>
                      <a:cubicBezTo>
                        <a:pt x="274" y="5311"/>
                        <a:pt x="382" y="5263"/>
                        <a:pt x="405" y="5216"/>
                      </a:cubicBezTo>
                      <a:lnTo>
                        <a:pt x="2775" y="60"/>
                      </a:lnTo>
                      <a:cubicBezTo>
                        <a:pt x="2799" y="25"/>
                        <a:pt x="2739" y="1"/>
                        <a:pt x="26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4" name="Google Shape;7034;p20"/>
                <p:cNvSpPr/>
                <p:nvPr/>
              </p:nvSpPr>
              <p:spPr>
                <a:xfrm>
                  <a:off x="8462238" y="4075475"/>
                  <a:ext cx="56575" cy="13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3" h="5311" extrusionOk="0">
                      <a:moveTo>
                        <a:pt x="2132" y="1"/>
                      </a:moveTo>
                      <a:cubicBezTo>
                        <a:pt x="2048" y="1"/>
                        <a:pt x="1977" y="25"/>
                        <a:pt x="1965" y="60"/>
                      </a:cubicBezTo>
                      <a:lnTo>
                        <a:pt x="24" y="5216"/>
                      </a:lnTo>
                      <a:cubicBezTo>
                        <a:pt x="1" y="5263"/>
                        <a:pt x="72" y="5311"/>
                        <a:pt x="167" y="5311"/>
                      </a:cubicBezTo>
                      <a:lnTo>
                        <a:pt x="179" y="5311"/>
                      </a:lnTo>
                      <a:cubicBezTo>
                        <a:pt x="274" y="5311"/>
                        <a:pt x="382" y="5263"/>
                        <a:pt x="393" y="5216"/>
                      </a:cubicBezTo>
                      <a:lnTo>
                        <a:pt x="2251" y="60"/>
                      </a:lnTo>
                      <a:cubicBezTo>
                        <a:pt x="2263" y="25"/>
                        <a:pt x="2215" y="1"/>
                        <a:pt x="21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5" name="Google Shape;7035;p20"/>
                <p:cNvSpPr/>
                <p:nvPr/>
              </p:nvSpPr>
              <p:spPr>
                <a:xfrm>
                  <a:off x="8519688" y="4075475"/>
                  <a:ext cx="43475" cy="13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9" h="5311" extrusionOk="0">
                      <a:moveTo>
                        <a:pt x="1596" y="1"/>
                      </a:moveTo>
                      <a:cubicBezTo>
                        <a:pt x="1524" y="1"/>
                        <a:pt x="1453" y="25"/>
                        <a:pt x="1441" y="60"/>
                      </a:cubicBezTo>
                      <a:lnTo>
                        <a:pt x="24" y="5216"/>
                      </a:lnTo>
                      <a:cubicBezTo>
                        <a:pt x="0" y="5263"/>
                        <a:pt x="72" y="5311"/>
                        <a:pt x="179" y="5311"/>
                      </a:cubicBezTo>
                      <a:cubicBezTo>
                        <a:pt x="286" y="5311"/>
                        <a:pt x="381" y="5263"/>
                        <a:pt x="393" y="5216"/>
                      </a:cubicBezTo>
                      <a:lnTo>
                        <a:pt x="1727" y="60"/>
                      </a:lnTo>
                      <a:cubicBezTo>
                        <a:pt x="1739" y="25"/>
                        <a:pt x="1679" y="1"/>
                        <a:pt x="15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6" name="Google Shape;7036;p20"/>
                <p:cNvSpPr/>
                <p:nvPr/>
              </p:nvSpPr>
              <p:spPr>
                <a:xfrm>
                  <a:off x="8577138" y="4075475"/>
                  <a:ext cx="30075" cy="13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3" h="5311" extrusionOk="0">
                      <a:moveTo>
                        <a:pt x="1060" y="1"/>
                      </a:moveTo>
                      <a:cubicBezTo>
                        <a:pt x="989" y="1"/>
                        <a:pt x="917" y="25"/>
                        <a:pt x="917" y="60"/>
                      </a:cubicBezTo>
                      <a:lnTo>
                        <a:pt x="12" y="5216"/>
                      </a:lnTo>
                      <a:cubicBezTo>
                        <a:pt x="0" y="5263"/>
                        <a:pt x="84" y="5311"/>
                        <a:pt x="179" y="5311"/>
                      </a:cubicBezTo>
                      <a:lnTo>
                        <a:pt x="191" y="5311"/>
                      </a:lnTo>
                      <a:cubicBezTo>
                        <a:pt x="286" y="5311"/>
                        <a:pt x="381" y="5263"/>
                        <a:pt x="381" y="5216"/>
                      </a:cubicBezTo>
                      <a:lnTo>
                        <a:pt x="1203" y="60"/>
                      </a:lnTo>
                      <a:cubicBezTo>
                        <a:pt x="1203" y="25"/>
                        <a:pt x="1143" y="1"/>
                        <a:pt x="107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7" name="Google Shape;7037;p20"/>
                <p:cNvSpPr/>
                <p:nvPr/>
              </p:nvSpPr>
              <p:spPr>
                <a:xfrm>
                  <a:off x="8634588" y="4075475"/>
                  <a:ext cx="16975" cy="13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" h="5311" extrusionOk="0">
                      <a:moveTo>
                        <a:pt x="536" y="1"/>
                      </a:moveTo>
                      <a:cubicBezTo>
                        <a:pt x="453" y="1"/>
                        <a:pt x="393" y="25"/>
                        <a:pt x="381" y="60"/>
                      </a:cubicBezTo>
                      <a:lnTo>
                        <a:pt x="12" y="5216"/>
                      </a:lnTo>
                      <a:cubicBezTo>
                        <a:pt x="0" y="5263"/>
                        <a:pt x="84" y="5311"/>
                        <a:pt x="191" y="5311"/>
                      </a:cubicBezTo>
                      <a:cubicBezTo>
                        <a:pt x="286" y="5311"/>
                        <a:pt x="381" y="5263"/>
                        <a:pt x="381" y="5216"/>
                      </a:cubicBezTo>
                      <a:lnTo>
                        <a:pt x="679" y="60"/>
                      </a:lnTo>
                      <a:cubicBezTo>
                        <a:pt x="679" y="25"/>
                        <a:pt x="619" y="1"/>
                        <a:pt x="5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8" name="Google Shape;7038;p20"/>
                <p:cNvSpPr/>
                <p:nvPr/>
              </p:nvSpPr>
              <p:spPr>
                <a:xfrm>
                  <a:off x="8688463" y="4075475"/>
                  <a:ext cx="13125" cy="13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" h="5311" extrusionOk="0">
                      <a:moveTo>
                        <a:pt x="143" y="1"/>
                      </a:moveTo>
                      <a:cubicBezTo>
                        <a:pt x="60" y="1"/>
                        <a:pt x="0" y="25"/>
                        <a:pt x="0" y="60"/>
                      </a:cubicBezTo>
                      <a:lnTo>
                        <a:pt x="143" y="5216"/>
                      </a:lnTo>
                      <a:cubicBezTo>
                        <a:pt x="143" y="5263"/>
                        <a:pt x="227" y="5311"/>
                        <a:pt x="334" y="5311"/>
                      </a:cubicBezTo>
                      <a:cubicBezTo>
                        <a:pt x="441" y="5311"/>
                        <a:pt x="524" y="5263"/>
                        <a:pt x="512" y="5216"/>
                      </a:cubicBezTo>
                      <a:lnTo>
                        <a:pt x="286" y="60"/>
                      </a:lnTo>
                      <a:cubicBezTo>
                        <a:pt x="286" y="25"/>
                        <a:pt x="227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9" name="Google Shape;7039;p20"/>
                <p:cNvSpPr/>
                <p:nvPr/>
              </p:nvSpPr>
              <p:spPr>
                <a:xfrm>
                  <a:off x="8732813" y="4075475"/>
                  <a:ext cx="26225" cy="13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" h="5311" extrusionOk="0">
                      <a:moveTo>
                        <a:pt x="131" y="1"/>
                      </a:moveTo>
                      <a:cubicBezTo>
                        <a:pt x="60" y="1"/>
                        <a:pt x="0" y="25"/>
                        <a:pt x="0" y="60"/>
                      </a:cubicBezTo>
                      <a:lnTo>
                        <a:pt x="667" y="5216"/>
                      </a:lnTo>
                      <a:cubicBezTo>
                        <a:pt x="667" y="5263"/>
                        <a:pt x="762" y="5311"/>
                        <a:pt x="858" y="5311"/>
                      </a:cubicBezTo>
                      <a:lnTo>
                        <a:pt x="869" y="5311"/>
                      </a:lnTo>
                      <a:cubicBezTo>
                        <a:pt x="965" y="5311"/>
                        <a:pt x="1048" y="5263"/>
                        <a:pt x="1036" y="5216"/>
                      </a:cubicBezTo>
                      <a:lnTo>
                        <a:pt x="286" y="60"/>
                      </a:lnTo>
                      <a:cubicBezTo>
                        <a:pt x="286" y="25"/>
                        <a:pt x="215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0" name="Google Shape;7040;p20"/>
                <p:cNvSpPr/>
                <p:nvPr/>
              </p:nvSpPr>
              <p:spPr>
                <a:xfrm>
                  <a:off x="8776863" y="4075475"/>
                  <a:ext cx="39600" cy="13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" h="5311" extrusionOk="0">
                      <a:moveTo>
                        <a:pt x="143" y="1"/>
                      </a:moveTo>
                      <a:cubicBezTo>
                        <a:pt x="60" y="1"/>
                        <a:pt x="0" y="25"/>
                        <a:pt x="12" y="60"/>
                      </a:cubicBezTo>
                      <a:lnTo>
                        <a:pt x="1191" y="5216"/>
                      </a:lnTo>
                      <a:cubicBezTo>
                        <a:pt x="1203" y="5263"/>
                        <a:pt x="1298" y="5311"/>
                        <a:pt x="1405" y="5311"/>
                      </a:cubicBezTo>
                      <a:cubicBezTo>
                        <a:pt x="1513" y="5311"/>
                        <a:pt x="1584" y="5263"/>
                        <a:pt x="1560" y="5216"/>
                      </a:cubicBezTo>
                      <a:lnTo>
                        <a:pt x="298" y="60"/>
                      </a:lnTo>
                      <a:cubicBezTo>
                        <a:pt x="286" y="25"/>
                        <a:pt x="215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1" name="Google Shape;7041;p20"/>
                <p:cNvSpPr/>
                <p:nvPr/>
              </p:nvSpPr>
              <p:spPr>
                <a:xfrm>
                  <a:off x="8821213" y="4075475"/>
                  <a:ext cx="52700" cy="13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5311" extrusionOk="0">
                      <a:moveTo>
                        <a:pt x="131" y="1"/>
                      </a:moveTo>
                      <a:cubicBezTo>
                        <a:pt x="48" y="1"/>
                        <a:pt x="0" y="25"/>
                        <a:pt x="12" y="60"/>
                      </a:cubicBezTo>
                      <a:lnTo>
                        <a:pt x="1715" y="5216"/>
                      </a:lnTo>
                      <a:cubicBezTo>
                        <a:pt x="1727" y="5263"/>
                        <a:pt x="1822" y="5311"/>
                        <a:pt x="1929" y="5311"/>
                      </a:cubicBezTo>
                      <a:cubicBezTo>
                        <a:pt x="2036" y="5311"/>
                        <a:pt x="2108" y="5263"/>
                        <a:pt x="2084" y="5216"/>
                      </a:cubicBezTo>
                      <a:lnTo>
                        <a:pt x="298" y="60"/>
                      </a:lnTo>
                      <a:cubicBezTo>
                        <a:pt x="286" y="25"/>
                        <a:pt x="215" y="1"/>
                        <a:pt x="1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2" name="Google Shape;7042;p20"/>
                <p:cNvSpPr/>
                <p:nvPr/>
              </p:nvSpPr>
              <p:spPr>
                <a:xfrm>
                  <a:off x="8865263" y="4075475"/>
                  <a:ext cx="66100" cy="13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4" h="5311" extrusionOk="0">
                      <a:moveTo>
                        <a:pt x="132" y="1"/>
                      </a:moveTo>
                      <a:cubicBezTo>
                        <a:pt x="60" y="1"/>
                        <a:pt x="1" y="25"/>
                        <a:pt x="13" y="60"/>
                      </a:cubicBezTo>
                      <a:lnTo>
                        <a:pt x="2239" y="5216"/>
                      </a:lnTo>
                      <a:cubicBezTo>
                        <a:pt x="2263" y="5263"/>
                        <a:pt x="2370" y="5311"/>
                        <a:pt x="2465" y="5311"/>
                      </a:cubicBezTo>
                      <a:lnTo>
                        <a:pt x="2477" y="5311"/>
                      </a:lnTo>
                      <a:cubicBezTo>
                        <a:pt x="2572" y="5311"/>
                        <a:pt x="2644" y="5263"/>
                        <a:pt x="2608" y="5216"/>
                      </a:cubicBezTo>
                      <a:lnTo>
                        <a:pt x="310" y="60"/>
                      </a:lnTo>
                      <a:cubicBezTo>
                        <a:pt x="286" y="25"/>
                        <a:pt x="215" y="1"/>
                        <a:pt x="13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3" name="Google Shape;7043;p20"/>
                <p:cNvSpPr/>
                <p:nvPr/>
              </p:nvSpPr>
              <p:spPr>
                <a:xfrm>
                  <a:off x="6470038" y="4580000"/>
                  <a:ext cx="448875" cy="15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5" h="6050" extrusionOk="0">
                      <a:moveTo>
                        <a:pt x="0" y="1"/>
                      </a:moveTo>
                      <a:lnTo>
                        <a:pt x="0" y="6049"/>
                      </a:lnTo>
                      <a:lnTo>
                        <a:pt x="17955" y="6049"/>
                      </a:lnTo>
                      <a:lnTo>
                        <a:pt x="179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4" name="Google Shape;7044;p20"/>
                <p:cNvSpPr/>
                <p:nvPr/>
              </p:nvSpPr>
              <p:spPr>
                <a:xfrm>
                  <a:off x="6470038" y="4580000"/>
                  <a:ext cx="448875" cy="3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5" h="1394" extrusionOk="0">
                      <a:moveTo>
                        <a:pt x="0" y="1"/>
                      </a:moveTo>
                      <a:lnTo>
                        <a:pt x="0" y="1394"/>
                      </a:lnTo>
                      <a:lnTo>
                        <a:pt x="17955" y="1394"/>
                      </a:lnTo>
                      <a:lnTo>
                        <a:pt x="17955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5" name="Google Shape;7045;p20"/>
                <p:cNvSpPr/>
                <p:nvPr/>
              </p:nvSpPr>
              <p:spPr>
                <a:xfrm>
                  <a:off x="6446513" y="4525525"/>
                  <a:ext cx="493525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41" h="2871" extrusionOk="0">
                      <a:moveTo>
                        <a:pt x="0" y="1"/>
                      </a:moveTo>
                      <a:lnTo>
                        <a:pt x="0" y="2870"/>
                      </a:lnTo>
                      <a:lnTo>
                        <a:pt x="19741" y="2870"/>
                      </a:lnTo>
                      <a:lnTo>
                        <a:pt x="1974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6" name="Google Shape;7046;p20"/>
                <p:cNvSpPr/>
                <p:nvPr/>
              </p:nvSpPr>
              <p:spPr>
                <a:xfrm>
                  <a:off x="6442338" y="4533275"/>
                  <a:ext cx="4887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1" h="1" extrusionOk="0">
                      <a:moveTo>
                        <a:pt x="1" y="1"/>
                      </a:moveTo>
                      <a:lnTo>
                        <a:pt x="19551" y="1"/>
                      </a:lnTo>
                      <a:close/>
                    </a:path>
                  </a:pathLst>
                </a:custGeom>
                <a:solidFill>
                  <a:srgbClr val="FAF5D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7" name="Google Shape;7047;p20"/>
                <p:cNvSpPr/>
                <p:nvPr/>
              </p:nvSpPr>
              <p:spPr>
                <a:xfrm>
                  <a:off x="6442338" y="4531500"/>
                  <a:ext cx="488775" cy="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1" h="143" extrusionOk="0">
                      <a:moveTo>
                        <a:pt x="1" y="0"/>
                      </a:moveTo>
                      <a:lnTo>
                        <a:pt x="1" y="143"/>
                      </a:lnTo>
                      <a:lnTo>
                        <a:pt x="19551" y="143"/>
                      </a:lnTo>
                      <a:lnTo>
                        <a:pt x="19551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8" name="Google Shape;7048;p20"/>
                <p:cNvSpPr/>
                <p:nvPr/>
              </p:nvSpPr>
              <p:spPr>
                <a:xfrm>
                  <a:off x="7048063" y="4167450"/>
                  <a:ext cx="163750" cy="33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50" h="13301" extrusionOk="0">
                      <a:moveTo>
                        <a:pt x="1" y="1"/>
                      </a:moveTo>
                      <a:lnTo>
                        <a:pt x="1" y="13300"/>
                      </a:lnTo>
                      <a:lnTo>
                        <a:pt x="6549" y="13300"/>
                      </a:lnTo>
                      <a:lnTo>
                        <a:pt x="6549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9" name="Google Shape;7049;p20"/>
                <p:cNvSpPr/>
                <p:nvPr/>
              </p:nvSpPr>
              <p:spPr>
                <a:xfrm>
                  <a:off x="7048063" y="4167450"/>
                  <a:ext cx="163750" cy="5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50" h="2192" extrusionOk="0">
                      <a:moveTo>
                        <a:pt x="1" y="1"/>
                      </a:moveTo>
                      <a:lnTo>
                        <a:pt x="1" y="2192"/>
                      </a:lnTo>
                      <a:lnTo>
                        <a:pt x="6549" y="2192"/>
                      </a:lnTo>
                      <a:lnTo>
                        <a:pt x="6549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0" name="Google Shape;7050;p20"/>
                <p:cNvSpPr/>
                <p:nvPr/>
              </p:nvSpPr>
              <p:spPr>
                <a:xfrm>
                  <a:off x="7097788" y="4242775"/>
                  <a:ext cx="67300" cy="6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2" h="2656" extrusionOk="0">
                      <a:moveTo>
                        <a:pt x="1655" y="0"/>
                      </a:moveTo>
                      <a:lnTo>
                        <a:pt x="1655" y="274"/>
                      </a:lnTo>
                      <a:lnTo>
                        <a:pt x="1096" y="274"/>
                      </a:lnTo>
                      <a:lnTo>
                        <a:pt x="1096" y="548"/>
                      </a:lnTo>
                      <a:lnTo>
                        <a:pt x="1655" y="548"/>
                      </a:lnTo>
                      <a:lnTo>
                        <a:pt x="1655" y="822"/>
                      </a:lnTo>
                      <a:lnTo>
                        <a:pt x="1965" y="822"/>
                      </a:lnTo>
                      <a:lnTo>
                        <a:pt x="1965" y="548"/>
                      </a:lnTo>
                      <a:lnTo>
                        <a:pt x="2560" y="548"/>
                      </a:lnTo>
                      <a:lnTo>
                        <a:pt x="2560" y="274"/>
                      </a:lnTo>
                      <a:lnTo>
                        <a:pt x="1965" y="274"/>
                      </a:lnTo>
                      <a:lnTo>
                        <a:pt x="1965" y="72"/>
                      </a:lnTo>
                      <a:cubicBezTo>
                        <a:pt x="2024" y="60"/>
                        <a:pt x="2036" y="48"/>
                        <a:pt x="2048" y="24"/>
                      </a:cubicBezTo>
                      <a:lnTo>
                        <a:pt x="1655" y="0"/>
                      </a:lnTo>
                      <a:close/>
                      <a:moveTo>
                        <a:pt x="107" y="595"/>
                      </a:moveTo>
                      <a:lnTo>
                        <a:pt x="107" y="595"/>
                      </a:lnTo>
                      <a:cubicBezTo>
                        <a:pt x="119" y="845"/>
                        <a:pt x="84" y="1131"/>
                        <a:pt x="0" y="1298"/>
                      </a:cubicBezTo>
                      <a:lnTo>
                        <a:pt x="215" y="1381"/>
                      </a:lnTo>
                      <a:cubicBezTo>
                        <a:pt x="310" y="1191"/>
                        <a:pt x="346" y="881"/>
                        <a:pt x="334" y="619"/>
                      </a:cubicBezTo>
                      <a:lnTo>
                        <a:pt x="107" y="595"/>
                      </a:lnTo>
                      <a:close/>
                      <a:moveTo>
                        <a:pt x="2084" y="1250"/>
                      </a:moveTo>
                      <a:lnTo>
                        <a:pt x="2084" y="1512"/>
                      </a:lnTo>
                      <a:lnTo>
                        <a:pt x="1548" y="1512"/>
                      </a:lnTo>
                      <a:lnTo>
                        <a:pt x="1548" y="1250"/>
                      </a:lnTo>
                      <a:close/>
                      <a:moveTo>
                        <a:pt x="417" y="0"/>
                      </a:moveTo>
                      <a:lnTo>
                        <a:pt x="417" y="976"/>
                      </a:lnTo>
                      <a:cubicBezTo>
                        <a:pt x="417" y="1476"/>
                        <a:pt x="369" y="2012"/>
                        <a:pt x="12" y="2417"/>
                      </a:cubicBezTo>
                      <a:cubicBezTo>
                        <a:pt x="84" y="2465"/>
                        <a:pt x="191" y="2584"/>
                        <a:pt x="238" y="2655"/>
                      </a:cubicBezTo>
                      <a:cubicBezTo>
                        <a:pt x="429" y="2441"/>
                        <a:pt x="548" y="2191"/>
                        <a:pt x="619" y="1941"/>
                      </a:cubicBezTo>
                      <a:cubicBezTo>
                        <a:pt x="691" y="2060"/>
                        <a:pt x="774" y="2191"/>
                        <a:pt x="822" y="2286"/>
                      </a:cubicBezTo>
                      <a:lnTo>
                        <a:pt x="1048" y="2060"/>
                      </a:lnTo>
                      <a:cubicBezTo>
                        <a:pt x="1000" y="1988"/>
                        <a:pt x="774" y="1691"/>
                        <a:pt x="679" y="1572"/>
                      </a:cubicBezTo>
                      <a:cubicBezTo>
                        <a:pt x="703" y="1405"/>
                        <a:pt x="715" y="1238"/>
                        <a:pt x="715" y="1060"/>
                      </a:cubicBezTo>
                      <a:cubicBezTo>
                        <a:pt x="762" y="1095"/>
                        <a:pt x="881" y="1143"/>
                        <a:pt x="881" y="1143"/>
                      </a:cubicBezTo>
                      <a:cubicBezTo>
                        <a:pt x="953" y="1000"/>
                        <a:pt x="1048" y="774"/>
                        <a:pt x="1096" y="619"/>
                      </a:cubicBezTo>
                      <a:cubicBezTo>
                        <a:pt x="1131" y="619"/>
                        <a:pt x="1155" y="607"/>
                        <a:pt x="1167" y="583"/>
                      </a:cubicBezTo>
                      <a:lnTo>
                        <a:pt x="858" y="464"/>
                      </a:lnTo>
                      <a:cubicBezTo>
                        <a:pt x="834" y="619"/>
                        <a:pt x="774" y="834"/>
                        <a:pt x="715" y="988"/>
                      </a:cubicBezTo>
                      <a:lnTo>
                        <a:pt x="715" y="72"/>
                      </a:lnTo>
                      <a:cubicBezTo>
                        <a:pt x="762" y="60"/>
                        <a:pt x="774" y="48"/>
                        <a:pt x="786" y="24"/>
                      </a:cubicBezTo>
                      <a:cubicBezTo>
                        <a:pt x="667" y="12"/>
                        <a:pt x="560" y="12"/>
                        <a:pt x="417" y="0"/>
                      </a:cubicBezTo>
                      <a:close/>
                      <a:moveTo>
                        <a:pt x="1239" y="667"/>
                      </a:moveTo>
                      <a:lnTo>
                        <a:pt x="1239" y="964"/>
                      </a:lnTo>
                      <a:lnTo>
                        <a:pt x="965" y="964"/>
                      </a:lnTo>
                      <a:lnTo>
                        <a:pt x="965" y="1250"/>
                      </a:lnTo>
                      <a:lnTo>
                        <a:pt x="1239" y="1250"/>
                      </a:lnTo>
                      <a:lnTo>
                        <a:pt x="1239" y="1512"/>
                      </a:lnTo>
                      <a:lnTo>
                        <a:pt x="989" y="1512"/>
                      </a:lnTo>
                      <a:lnTo>
                        <a:pt x="989" y="1798"/>
                      </a:lnTo>
                      <a:lnTo>
                        <a:pt x="1310" y="1798"/>
                      </a:lnTo>
                      <a:cubicBezTo>
                        <a:pt x="1286" y="2107"/>
                        <a:pt x="1215" y="2298"/>
                        <a:pt x="810" y="2405"/>
                      </a:cubicBezTo>
                      <a:cubicBezTo>
                        <a:pt x="881" y="2453"/>
                        <a:pt x="965" y="2572"/>
                        <a:pt x="989" y="2655"/>
                      </a:cubicBezTo>
                      <a:cubicBezTo>
                        <a:pt x="1500" y="2488"/>
                        <a:pt x="1584" y="2203"/>
                        <a:pt x="1620" y="1834"/>
                      </a:cubicBezTo>
                      <a:cubicBezTo>
                        <a:pt x="1655" y="1822"/>
                        <a:pt x="1679" y="1810"/>
                        <a:pt x="1679" y="1798"/>
                      </a:cubicBezTo>
                      <a:lnTo>
                        <a:pt x="1858" y="1798"/>
                      </a:lnTo>
                      <a:lnTo>
                        <a:pt x="1858" y="2262"/>
                      </a:lnTo>
                      <a:cubicBezTo>
                        <a:pt x="1858" y="2536"/>
                        <a:pt x="1917" y="2619"/>
                        <a:pt x="2179" y="2619"/>
                      </a:cubicBezTo>
                      <a:lnTo>
                        <a:pt x="2393" y="2619"/>
                      </a:lnTo>
                      <a:cubicBezTo>
                        <a:pt x="2584" y="2619"/>
                        <a:pt x="2667" y="2536"/>
                        <a:pt x="2691" y="2179"/>
                      </a:cubicBezTo>
                      <a:cubicBezTo>
                        <a:pt x="2608" y="2155"/>
                        <a:pt x="2477" y="2107"/>
                        <a:pt x="2417" y="2060"/>
                      </a:cubicBezTo>
                      <a:cubicBezTo>
                        <a:pt x="2405" y="2310"/>
                        <a:pt x="2405" y="2346"/>
                        <a:pt x="2358" y="2346"/>
                      </a:cubicBezTo>
                      <a:lnTo>
                        <a:pt x="2239" y="2346"/>
                      </a:lnTo>
                      <a:cubicBezTo>
                        <a:pt x="2191" y="2346"/>
                        <a:pt x="2179" y="2334"/>
                        <a:pt x="2179" y="2262"/>
                      </a:cubicBezTo>
                      <a:lnTo>
                        <a:pt x="2179" y="1834"/>
                      </a:lnTo>
                      <a:cubicBezTo>
                        <a:pt x="2215" y="1822"/>
                        <a:pt x="2239" y="1810"/>
                        <a:pt x="2251" y="1798"/>
                      </a:cubicBezTo>
                      <a:lnTo>
                        <a:pt x="2655" y="1798"/>
                      </a:lnTo>
                      <a:lnTo>
                        <a:pt x="2655" y="1512"/>
                      </a:lnTo>
                      <a:lnTo>
                        <a:pt x="2393" y="1512"/>
                      </a:lnTo>
                      <a:lnTo>
                        <a:pt x="2393" y="1250"/>
                      </a:lnTo>
                      <a:lnTo>
                        <a:pt x="2667" y="1250"/>
                      </a:lnTo>
                      <a:lnTo>
                        <a:pt x="2667" y="964"/>
                      </a:lnTo>
                      <a:lnTo>
                        <a:pt x="2393" y="964"/>
                      </a:lnTo>
                      <a:lnTo>
                        <a:pt x="2393" y="750"/>
                      </a:lnTo>
                      <a:cubicBezTo>
                        <a:pt x="2441" y="738"/>
                        <a:pt x="2465" y="714"/>
                        <a:pt x="2465" y="691"/>
                      </a:cubicBezTo>
                      <a:lnTo>
                        <a:pt x="2084" y="667"/>
                      </a:lnTo>
                      <a:lnTo>
                        <a:pt x="2084" y="964"/>
                      </a:lnTo>
                      <a:lnTo>
                        <a:pt x="1548" y="964"/>
                      </a:lnTo>
                      <a:lnTo>
                        <a:pt x="1548" y="750"/>
                      </a:lnTo>
                      <a:cubicBezTo>
                        <a:pt x="1596" y="738"/>
                        <a:pt x="1608" y="714"/>
                        <a:pt x="1608" y="691"/>
                      </a:cubicBezTo>
                      <a:lnTo>
                        <a:pt x="1239" y="667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1" name="Google Shape;7051;p20"/>
                <p:cNvSpPr/>
                <p:nvPr/>
              </p:nvSpPr>
              <p:spPr>
                <a:xfrm>
                  <a:off x="7100463" y="4328200"/>
                  <a:ext cx="56275" cy="6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2513" extrusionOk="0">
                      <a:moveTo>
                        <a:pt x="822" y="0"/>
                      </a:moveTo>
                      <a:cubicBezTo>
                        <a:pt x="846" y="131"/>
                        <a:pt x="858" y="286"/>
                        <a:pt x="882" y="405"/>
                      </a:cubicBezTo>
                      <a:lnTo>
                        <a:pt x="179" y="405"/>
                      </a:lnTo>
                      <a:lnTo>
                        <a:pt x="167" y="703"/>
                      </a:lnTo>
                      <a:lnTo>
                        <a:pt x="620" y="703"/>
                      </a:lnTo>
                      <a:cubicBezTo>
                        <a:pt x="727" y="703"/>
                        <a:pt x="846" y="703"/>
                        <a:pt x="941" y="691"/>
                      </a:cubicBezTo>
                      <a:cubicBezTo>
                        <a:pt x="965" y="786"/>
                        <a:pt x="1001" y="893"/>
                        <a:pt x="1012" y="965"/>
                      </a:cubicBezTo>
                      <a:cubicBezTo>
                        <a:pt x="798" y="976"/>
                        <a:pt x="584" y="976"/>
                        <a:pt x="370" y="976"/>
                      </a:cubicBezTo>
                      <a:lnTo>
                        <a:pt x="0" y="976"/>
                      </a:lnTo>
                      <a:lnTo>
                        <a:pt x="0" y="1274"/>
                      </a:lnTo>
                      <a:lnTo>
                        <a:pt x="512" y="1274"/>
                      </a:lnTo>
                      <a:cubicBezTo>
                        <a:pt x="691" y="1274"/>
                        <a:pt x="917" y="1274"/>
                        <a:pt x="1120" y="1250"/>
                      </a:cubicBezTo>
                      <a:cubicBezTo>
                        <a:pt x="1167" y="1346"/>
                        <a:pt x="1227" y="1429"/>
                        <a:pt x="1274" y="1477"/>
                      </a:cubicBezTo>
                      <a:cubicBezTo>
                        <a:pt x="1239" y="1477"/>
                        <a:pt x="1191" y="1465"/>
                        <a:pt x="1143" y="1465"/>
                      </a:cubicBezTo>
                      <a:cubicBezTo>
                        <a:pt x="1108" y="1465"/>
                        <a:pt x="1060" y="1477"/>
                        <a:pt x="1024" y="1477"/>
                      </a:cubicBezTo>
                      <a:lnTo>
                        <a:pt x="1108" y="1727"/>
                      </a:lnTo>
                      <a:lnTo>
                        <a:pt x="1263" y="1727"/>
                      </a:lnTo>
                      <a:cubicBezTo>
                        <a:pt x="1477" y="1727"/>
                        <a:pt x="1548" y="1762"/>
                        <a:pt x="1691" y="1846"/>
                      </a:cubicBezTo>
                      <a:lnTo>
                        <a:pt x="1894" y="1572"/>
                      </a:lnTo>
                      <a:cubicBezTo>
                        <a:pt x="1715" y="1488"/>
                        <a:pt x="1560" y="1346"/>
                        <a:pt x="1477" y="1215"/>
                      </a:cubicBezTo>
                      <a:cubicBezTo>
                        <a:pt x="1763" y="1179"/>
                        <a:pt x="2060" y="1131"/>
                        <a:pt x="2251" y="1072"/>
                      </a:cubicBezTo>
                      <a:lnTo>
                        <a:pt x="2203" y="762"/>
                      </a:lnTo>
                      <a:cubicBezTo>
                        <a:pt x="1965" y="846"/>
                        <a:pt x="1655" y="905"/>
                        <a:pt x="1358" y="941"/>
                      </a:cubicBezTo>
                      <a:cubicBezTo>
                        <a:pt x="1346" y="869"/>
                        <a:pt x="1310" y="762"/>
                        <a:pt x="1286" y="667"/>
                      </a:cubicBezTo>
                      <a:cubicBezTo>
                        <a:pt x="1536" y="643"/>
                        <a:pt x="1786" y="607"/>
                        <a:pt x="2001" y="536"/>
                      </a:cubicBezTo>
                      <a:lnTo>
                        <a:pt x="1941" y="238"/>
                      </a:lnTo>
                      <a:cubicBezTo>
                        <a:pt x="1751" y="298"/>
                        <a:pt x="1453" y="357"/>
                        <a:pt x="1227" y="381"/>
                      </a:cubicBezTo>
                      <a:cubicBezTo>
                        <a:pt x="1215" y="274"/>
                        <a:pt x="1203" y="167"/>
                        <a:pt x="1191" y="84"/>
                      </a:cubicBezTo>
                      <a:cubicBezTo>
                        <a:pt x="1239" y="72"/>
                        <a:pt x="1274" y="48"/>
                        <a:pt x="1274" y="12"/>
                      </a:cubicBezTo>
                      <a:lnTo>
                        <a:pt x="822" y="0"/>
                      </a:lnTo>
                      <a:close/>
                      <a:moveTo>
                        <a:pt x="584" y="1560"/>
                      </a:moveTo>
                      <a:cubicBezTo>
                        <a:pt x="417" y="1667"/>
                        <a:pt x="274" y="1834"/>
                        <a:pt x="274" y="2012"/>
                      </a:cubicBezTo>
                      <a:cubicBezTo>
                        <a:pt x="274" y="2334"/>
                        <a:pt x="608" y="2500"/>
                        <a:pt x="1096" y="2500"/>
                      </a:cubicBezTo>
                      <a:cubicBezTo>
                        <a:pt x="1179" y="2500"/>
                        <a:pt x="1251" y="2512"/>
                        <a:pt x="1310" y="2512"/>
                      </a:cubicBezTo>
                      <a:cubicBezTo>
                        <a:pt x="1513" y="2512"/>
                        <a:pt x="1655" y="2500"/>
                        <a:pt x="1763" y="2489"/>
                      </a:cubicBezTo>
                      <a:lnTo>
                        <a:pt x="1774" y="2167"/>
                      </a:lnTo>
                      <a:lnTo>
                        <a:pt x="1774" y="2167"/>
                      </a:lnTo>
                      <a:cubicBezTo>
                        <a:pt x="1608" y="2179"/>
                        <a:pt x="1358" y="2191"/>
                        <a:pt x="1155" y="2191"/>
                      </a:cubicBezTo>
                      <a:cubicBezTo>
                        <a:pt x="953" y="2191"/>
                        <a:pt x="631" y="2191"/>
                        <a:pt x="631" y="1989"/>
                      </a:cubicBezTo>
                      <a:cubicBezTo>
                        <a:pt x="643" y="1929"/>
                        <a:pt x="703" y="1834"/>
                        <a:pt x="810" y="1774"/>
                      </a:cubicBezTo>
                      <a:lnTo>
                        <a:pt x="584" y="156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2" name="Google Shape;7052;p20"/>
                <p:cNvSpPr/>
                <p:nvPr/>
              </p:nvSpPr>
              <p:spPr>
                <a:xfrm>
                  <a:off x="7098088" y="4410950"/>
                  <a:ext cx="65500" cy="6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" h="2668" extrusionOk="0">
                      <a:moveTo>
                        <a:pt x="1893" y="453"/>
                      </a:moveTo>
                      <a:lnTo>
                        <a:pt x="1893" y="584"/>
                      </a:lnTo>
                      <a:lnTo>
                        <a:pt x="738" y="584"/>
                      </a:lnTo>
                      <a:lnTo>
                        <a:pt x="738" y="453"/>
                      </a:lnTo>
                      <a:close/>
                      <a:moveTo>
                        <a:pt x="1893" y="786"/>
                      </a:moveTo>
                      <a:lnTo>
                        <a:pt x="1893" y="929"/>
                      </a:lnTo>
                      <a:lnTo>
                        <a:pt x="738" y="929"/>
                      </a:lnTo>
                      <a:lnTo>
                        <a:pt x="738" y="786"/>
                      </a:lnTo>
                      <a:close/>
                      <a:moveTo>
                        <a:pt x="1834" y="1905"/>
                      </a:moveTo>
                      <a:lnTo>
                        <a:pt x="1596" y="1988"/>
                      </a:lnTo>
                      <a:cubicBezTo>
                        <a:pt x="1667" y="2108"/>
                        <a:pt x="1739" y="2262"/>
                        <a:pt x="1762" y="2369"/>
                      </a:cubicBezTo>
                      <a:lnTo>
                        <a:pt x="2024" y="2274"/>
                      </a:lnTo>
                      <a:cubicBezTo>
                        <a:pt x="1989" y="2167"/>
                        <a:pt x="1905" y="2024"/>
                        <a:pt x="1834" y="1905"/>
                      </a:cubicBezTo>
                      <a:close/>
                      <a:moveTo>
                        <a:pt x="1417" y="1977"/>
                      </a:moveTo>
                      <a:lnTo>
                        <a:pt x="1155" y="2036"/>
                      </a:lnTo>
                      <a:cubicBezTo>
                        <a:pt x="1215" y="2191"/>
                        <a:pt x="1274" y="2393"/>
                        <a:pt x="1286" y="2512"/>
                      </a:cubicBezTo>
                      <a:lnTo>
                        <a:pt x="1560" y="2441"/>
                      </a:lnTo>
                      <a:cubicBezTo>
                        <a:pt x="1536" y="2322"/>
                        <a:pt x="1477" y="2131"/>
                        <a:pt x="1417" y="1977"/>
                      </a:cubicBezTo>
                      <a:close/>
                      <a:moveTo>
                        <a:pt x="977" y="2000"/>
                      </a:moveTo>
                      <a:lnTo>
                        <a:pt x="703" y="2048"/>
                      </a:lnTo>
                      <a:cubicBezTo>
                        <a:pt x="738" y="2215"/>
                        <a:pt x="762" y="2429"/>
                        <a:pt x="750" y="2572"/>
                      </a:cubicBezTo>
                      <a:lnTo>
                        <a:pt x="1048" y="2524"/>
                      </a:lnTo>
                      <a:cubicBezTo>
                        <a:pt x="1048" y="2393"/>
                        <a:pt x="1024" y="2167"/>
                        <a:pt x="977" y="2000"/>
                      </a:cubicBezTo>
                      <a:close/>
                      <a:moveTo>
                        <a:pt x="298" y="1929"/>
                      </a:moveTo>
                      <a:cubicBezTo>
                        <a:pt x="250" y="2143"/>
                        <a:pt x="143" y="2358"/>
                        <a:pt x="0" y="2489"/>
                      </a:cubicBezTo>
                      <a:lnTo>
                        <a:pt x="274" y="2655"/>
                      </a:lnTo>
                      <a:cubicBezTo>
                        <a:pt x="429" y="2500"/>
                        <a:pt x="524" y="2262"/>
                        <a:pt x="584" y="2036"/>
                      </a:cubicBezTo>
                      <a:lnTo>
                        <a:pt x="298" y="1929"/>
                      </a:lnTo>
                      <a:close/>
                      <a:moveTo>
                        <a:pt x="1131" y="0"/>
                      </a:moveTo>
                      <a:cubicBezTo>
                        <a:pt x="1107" y="60"/>
                        <a:pt x="1084" y="143"/>
                        <a:pt x="1060" y="226"/>
                      </a:cubicBezTo>
                      <a:lnTo>
                        <a:pt x="405" y="226"/>
                      </a:lnTo>
                      <a:lnTo>
                        <a:pt x="405" y="1881"/>
                      </a:lnTo>
                      <a:lnTo>
                        <a:pt x="2227" y="1881"/>
                      </a:lnTo>
                      <a:cubicBezTo>
                        <a:pt x="2203" y="2203"/>
                        <a:pt x="2167" y="2334"/>
                        <a:pt x="2131" y="2369"/>
                      </a:cubicBezTo>
                      <a:cubicBezTo>
                        <a:pt x="2108" y="2393"/>
                        <a:pt x="2084" y="2405"/>
                        <a:pt x="2036" y="2405"/>
                      </a:cubicBezTo>
                      <a:cubicBezTo>
                        <a:pt x="2000" y="2405"/>
                        <a:pt x="1905" y="2405"/>
                        <a:pt x="1798" y="2393"/>
                      </a:cubicBezTo>
                      <a:lnTo>
                        <a:pt x="1798" y="2393"/>
                      </a:lnTo>
                      <a:cubicBezTo>
                        <a:pt x="1846" y="2465"/>
                        <a:pt x="1881" y="2584"/>
                        <a:pt x="1881" y="2667"/>
                      </a:cubicBezTo>
                      <a:lnTo>
                        <a:pt x="2036" y="2667"/>
                      </a:lnTo>
                      <a:cubicBezTo>
                        <a:pt x="2262" y="2667"/>
                        <a:pt x="2334" y="2631"/>
                        <a:pt x="2393" y="2560"/>
                      </a:cubicBezTo>
                      <a:cubicBezTo>
                        <a:pt x="2477" y="2477"/>
                        <a:pt x="2512" y="2262"/>
                        <a:pt x="2548" y="1750"/>
                      </a:cubicBezTo>
                      <a:cubicBezTo>
                        <a:pt x="2548" y="1715"/>
                        <a:pt x="2560" y="1691"/>
                        <a:pt x="2560" y="1667"/>
                      </a:cubicBezTo>
                      <a:lnTo>
                        <a:pt x="2381" y="1631"/>
                      </a:lnTo>
                      <a:lnTo>
                        <a:pt x="2310" y="1643"/>
                      </a:lnTo>
                      <a:lnTo>
                        <a:pt x="738" y="1643"/>
                      </a:lnTo>
                      <a:lnTo>
                        <a:pt x="738" y="1512"/>
                      </a:lnTo>
                      <a:lnTo>
                        <a:pt x="2620" y="1512"/>
                      </a:lnTo>
                      <a:lnTo>
                        <a:pt x="2620" y="1286"/>
                      </a:lnTo>
                      <a:lnTo>
                        <a:pt x="738" y="1286"/>
                      </a:lnTo>
                      <a:lnTo>
                        <a:pt x="738" y="1155"/>
                      </a:lnTo>
                      <a:lnTo>
                        <a:pt x="2227" y="1155"/>
                      </a:lnTo>
                      <a:lnTo>
                        <a:pt x="2227" y="226"/>
                      </a:lnTo>
                      <a:lnTo>
                        <a:pt x="1417" y="226"/>
                      </a:lnTo>
                      <a:lnTo>
                        <a:pt x="1488" y="95"/>
                      </a:lnTo>
                      <a:cubicBezTo>
                        <a:pt x="1524" y="95"/>
                        <a:pt x="1548" y="83"/>
                        <a:pt x="1548" y="60"/>
                      </a:cubicBezTo>
                      <a:lnTo>
                        <a:pt x="1131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3" name="Google Shape;7053;p20"/>
                <p:cNvSpPr/>
                <p:nvPr/>
              </p:nvSpPr>
              <p:spPr>
                <a:xfrm>
                  <a:off x="6798338" y="4154950"/>
                  <a:ext cx="97950" cy="36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8" h="14443" extrusionOk="0">
                      <a:moveTo>
                        <a:pt x="1" y="1"/>
                      </a:moveTo>
                      <a:lnTo>
                        <a:pt x="1" y="14443"/>
                      </a:lnTo>
                      <a:lnTo>
                        <a:pt x="3918" y="14443"/>
                      </a:lnTo>
                      <a:lnTo>
                        <a:pt x="391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4" name="Google Shape;7054;p20"/>
                <p:cNvSpPr/>
                <p:nvPr/>
              </p:nvSpPr>
              <p:spPr>
                <a:xfrm>
                  <a:off x="6810538" y="4182925"/>
                  <a:ext cx="73250" cy="63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0" h="2526" extrusionOk="0">
                      <a:moveTo>
                        <a:pt x="1" y="1"/>
                      </a:moveTo>
                      <a:lnTo>
                        <a:pt x="1" y="2525"/>
                      </a:lnTo>
                      <a:lnTo>
                        <a:pt x="2930" y="2525"/>
                      </a:lnTo>
                      <a:lnTo>
                        <a:pt x="2930" y="1"/>
                      </a:lnTo>
                      <a:close/>
                    </a:path>
                  </a:pathLst>
                </a:custGeom>
                <a:solidFill>
                  <a:srgbClr val="FAF5D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5" name="Google Shape;7055;p20"/>
                <p:cNvSpPr/>
                <p:nvPr/>
              </p:nvSpPr>
              <p:spPr>
                <a:xfrm>
                  <a:off x="6810538" y="4269250"/>
                  <a:ext cx="73250" cy="6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0" h="2525" extrusionOk="0">
                      <a:moveTo>
                        <a:pt x="1" y="1"/>
                      </a:moveTo>
                      <a:lnTo>
                        <a:pt x="1" y="2525"/>
                      </a:lnTo>
                      <a:lnTo>
                        <a:pt x="2930" y="2525"/>
                      </a:lnTo>
                      <a:lnTo>
                        <a:pt x="2930" y="1"/>
                      </a:lnTo>
                      <a:close/>
                    </a:path>
                  </a:pathLst>
                </a:custGeom>
                <a:solidFill>
                  <a:srgbClr val="FAF5D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6" name="Google Shape;7056;p20"/>
                <p:cNvSpPr/>
                <p:nvPr/>
              </p:nvSpPr>
              <p:spPr>
                <a:xfrm>
                  <a:off x="6810538" y="4355275"/>
                  <a:ext cx="73250" cy="6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0" h="2525" extrusionOk="0">
                      <a:moveTo>
                        <a:pt x="1" y="1"/>
                      </a:moveTo>
                      <a:lnTo>
                        <a:pt x="1" y="2525"/>
                      </a:lnTo>
                      <a:lnTo>
                        <a:pt x="2930" y="2525"/>
                      </a:lnTo>
                      <a:lnTo>
                        <a:pt x="2930" y="1"/>
                      </a:lnTo>
                      <a:close/>
                    </a:path>
                  </a:pathLst>
                </a:custGeom>
                <a:solidFill>
                  <a:srgbClr val="FAF5D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7" name="Google Shape;7057;p20"/>
                <p:cNvSpPr/>
                <p:nvPr/>
              </p:nvSpPr>
              <p:spPr>
                <a:xfrm>
                  <a:off x="6810538" y="4441600"/>
                  <a:ext cx="73250" cy="6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0" h="2525" extrusionOk="0">
                      <a:moveTo>
                        <a:pt x="1" y="0"/>
                      </a:moveTo>
                      <a:lnTo>
                        <a:pt x="1" y="2525"/>
                      </a:lnTo>
                      <a:lnTo>
                        <a:pt x="2930" y="2525"/>
                      </a:lnTo>
                      <a:lnTo>
                        <a:pt x="2930" y="0"/>
                      </a:lnTo>
                      <a:close/>
                    </a:path>
                  </a:pathLst>
                </a:custGeom>
                <a:solidFill>
                  <a:srgbClr val="FAF5D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8" name="Google Shape;7058;p20"/>
                <p:cNvSpPr/>
                <p:nvPr/>
              </p:nvSpPr>
              <p:spPr>
                <a:xfrm>
                  <a:off x="6828713" y="4201975"/>
                  <a:ext cx="35425" cy="3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7" h="1525" extrusionOk="0">
                      <a:moveTo>
                        <a:pt x="179" y="1"/>
                      </a:moveTo>
                      <a:lnTo>
                        <a:pt x="179" y="203"/>
                      </a:lnTo>
                      <a:lnTo>
                        <a:pt x="1214" y="203"/>
                      </a:lnTo>
                      <a:lnTo>
                        <a:pt x="1214" y="1"/>
                      </a:lnTo>
                      <a:close/>
                      <a:moveTo>
                        <a:pt x="1226" y="441"/>
                      </a:moveTo>
                      <a:lnTo>
                        <a:pt x="1203" y="453"/>
                      </a:lnTo>
                      <a:lnTo>
                        <a:pt x="0" y="453"/>
                      </a:lnTo>
                      <a:lnTo>
                        <a:pt x="0" y="668"/>
                      </a:lnTo>
                      <a:lnTo>
                        <a:pt x="1095" y="668"/>
                      </a:lnTo>
                      <a:cubicBezTo>
                        <a:pt x="1012" y="989"/>
                        <a:pt x="714" y="1239"/>
                        <a:pt x="262" y="1346"/>
                      </a:cubicBezTo>
                      <a:cubicBezTo>
                        <a:pt x="310" y="1394"/>
                        <a:pt x="369" y="1477"/>
                        <a:pt x="393" y="1525"/>
                      </a:cubicBezTo>
                      <a:cubicBezTo>
                        <a:pt x="941" y="1370"/>
                        <a:pt x="1214" y="1108"/>
                        <a:pt x="1381" y="549"/>
                      </a:cubicBezTo>
                      <a:cubicBezTo>
                        <a:pt x="1405" y="549"/>
                        <a:pt x="1417" y="537"/>
                        <a:pt x="1417" y="525"/>
                      </a:cubicBezTo>
                      <a:lnTo>
                        <a:pt x="1226" y="44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9" name="Google Shape;7059;p20"/>
                <p:cNvSpPr/>
                <p:nvPr/>
              </p:nvSpPr>
              <p:spPr>
                <a:xfrm>
                  <a:off x="6825713" y="4304675"/>
                  <a:ext cx="37850" cy="6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" h="263" extrusionOk="0">
                      <a:moveTo>
                        <a:pt x="1" y="1"/>
                      </a:moveTo>
                      <a:lnTo>
                        <a:pt x="13" y="263"/>
                      </a:lnTo>
                      <a:cubicBezTo>
                        <a:pt x="37" y="263"/>
                        <a:pt x="61" y="239"/>
                        <a:pt x="72" y="227"/>
                      </a:cubicBezTo>
                      <a:lnTo>
                        <a:pt x="1513" y="227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0" name="Google Shape;7060;p20"/>
                <p:cNvSpPr/>
                <p:nvPr/>
              </p:nvSpPr>
              <p:spPr>
                <a:xfrm>
                  <a:off x="6828113" y="4368075"/>
                  <a:ext cx="35450" cy="3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585" extrusionOk="0">
                      <a:moveTo>
                        <a:pt x="1131" y="1"/>
                      </a:moveTo>
                      <a:cubicBezTo>
                        <a:pt x="1036" y="215"/>
                        <a:pt x="917" y="441"/>
                        <a:pt x="822" y="584"/>
                      </a:cubicBezTo>
                      <a:cubicBezTo>
                        <a:pt x="667" y="501"/>
                        <a:pt x="512" y="429"/>
                        <a:pt x="369" y="358"/>
                      </a:cubicBezTo>
                      <a:lnTo>
                        <a:pt x="238" y="560"/>
                      </a:lnTo>
                      <a:cubicBezTo>
                        <a:pt x="381" y="620"/>
                        <a:pt x="548" y="703"/>
                        <a:pt x="691" y="786"/>
                      </a:cubicBezTo>
                      <a:cubicBezTo>
                        <a:pt x="512" y="1025"/>
                        <a:pt x="262" y="1263"/>
                        <a:pt x="0" y="1417"/>
                      </a:cubicBezTo>
                      <a:cubicBezTo>
                        <a:pt x="60" y="1453"/>
                        <a:pt x="143" y="1537"/>
                        <a:pt x="191" y="1584"/>
                      </a:cubicBezTo>
                      <a:cubicBezTo>
                        <a:pt x="465" y="1406"/>
                        <a:pt x="715" y="1156"/>
                        <a:pt x="893" y="905"/>
                      </a:cubicBezTo>
                      <a:cubicBezTo>
                        <a:pt x="1024" y="1001"/>
                        <a:pt x="1143" y="1096"/>
                        <a:pt x="1227" y="1167"/>
                      </a:cubicBezTo>
                      <a:lnTo>
                        <a:pt x="1381" y="953"/>
                      </a:lnTo>
                      <a:cubicBezTo>
                        <a:pt x="1274" y="870"/>
                        <a:pt x="1131" y="775"/>
                        <a:pt x="1036" y="715"/>
                      </a:cubicBezTo>
                      <a:cubicBezTo>
                        <a:pt x="1143" y="536"/>
                        <a:pt x="1262" y="322"/>
                        <a:pt x="1346" y="143"/>
                      </a:cubicBezTo>
                      <a:cubicBezTo>
                        <a:pt x="1381" y="143"/>
                        <a:pt x="1405" y="132"/>
                        <a:pt x="1417" y="120"/>
                      </a:cubicBezTo>
                      <a:lnTo>
                        <a:pt x="1131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1" name="Google Shape;7061;p20"/>
                <p:cNvSpPr/>
                <p:nvPr/>
              </p:nvSpPr>
              <p:spPr>
                <a:xfrm>
                  <a:off x="6829588" y="4453800"/>
                  <a:ext cx="37250" cy="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0" h="1466" extrusionOk="0">
                      <a:moveTo>
                        <a:pt x="108" y="1"/>
                      </a:moveTo>
                      <a:lnTo>
                        <a:pt x="1" y="203"/>
                      </a:lnTo>
                      <a:cubicBezTo>
                        <a:pt x="167" y="263"/>
                        <a:pt x="382" y="358"/>
                        <a:pt x="513" y="453"/>
                      </a:cubicBezTo>
                      <a:lnTo>
                        <a:pt x="632" y="239"/>
                      </a:lnTo>
                      <a:cubicBezTo>
                        <a:pt x="501" y="155"/>
                        <a:pt x="287" y="60"/>
                        <a:pt x="108" y="1"/>
                      </a:cubicBezTo>
                      <a:close/>
                      <a:moveTo>
                        <a:pt x="1287" y="191"/>
                      </a:moveTo>
                      <a:cubicBezTo>
                        <a:pt x="1072" y="691"/>
                        <a:pt x="656" y="1036"/>
                        <a:pt x="48" y="1227"/>
                      </a:cubicBezTo>
                      <a:lnTo>
                        <a:pt x="203" y="1465"/>
                      </a:lnTo>
                      <a:cubicBezTo>
                        <a:pt x="227" y="1453"/>
                        <a:pt x="239" y="1429"/>
                        <a:pt x="239" y="1417"/>
                      </a:cubicBezTo>
                      <a:cubicBezTo>
                        <a:pt x="834" y="1203"/>
                        <a:pt x="1275" y="822"/>
                        <a:pt x="1489" y="322"/>
                      </a:cubicBezTo>
                      <a:cubicBezTo>
                        <a:pt x="1430" y="286"/>
                        <a:pt x="1346" y="239"/>
                        <a:pt x="1287" y="19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2" name="Google Shape;7062;p20"/>
                <p:cNvSpPr/>
                <p:nvPr/>
              </p:nvSpPr>
              <p:spPr>
                <a:xfrm>
                  <a:off x="6813213" y="4258550"/>
                  <a:ext cx="75650" cy="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6" h="143" extrusionOk="0">
                      <a:moveTo>
                        <a:pt x="1" y="0"/>
                      </a:moveTo>
                      <a:lnTo>
                        <a:pt x="1" y="143"/>
                      </a:lnTo>
                      <a:lnTo>
                        <a:pt x="3025" y="143"/>
                      </a:lnTo>
                      <a:lnTo>
                        <a:pt x="3025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3" name="Google Shape;7063;p20"/>
                <p:cNvSpPr/>
                <p:nvPr/>
              </p:nvSpPr>
              <p:spPr>
                <a:xfrm>
                  <a:off x="6811738" y="4342775"/>
                  <a:ext cx="81875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5" h="156" extrusionOk="0">
                      <a:moveTo>
                        <a:pt x="0" y="1"/>
                      </a:moveTo>
                      <a:lnTo>
                        <a:pt x="0" y="155"/>
                      </a:lnTo>
                      <a:lnTo>
                        <a:pt x="3275" y="155"/>
                      </a:lnTo>
                      <a:lnTo>
                        <a:pt x="3275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4" name="Google Shape;7064;p20"/>
                <p:cNvSpPr/>
                <p:nvPr/>
              </p:nvSpPr>
              <p:spPr>
                <a:xfrm>
                  <a:off x="6810538" y="4425825"/>
                  <a:ext cx="68200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56" extrusionOk="0">
                      <a:moveTo>
                        <a:pt x="1" y="0"/>
                      </a:moveTo>
                      <a:lnTo>
                        <a:pt x="1" y="155"/>
                      </a:lnTo>
                      <a:lnTo>
                        <a:pt x="2727" y="155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5" name="Google Shape;7065;p20"/>
                <p:cNvSpPr/>
                <p:nvPr/>
              </p:nvSpPr>
              <p:spPr>
                <a:xfrm>
                  <a:off x="6811738" y="4506500"/>
                  <a:ext cx="73550" cy="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2" h="155" extrusionOk="0">
                      <a:moveTo>
                        <a:pt x="0" y="0"/>
                      </a:moveTo>
                      <a:lnTo>
                        <a:pt x="0" y="155"/>
                      </a:lnTo>
                      <a:lnTo>
                        <a:pt x="2941" y="155"/>
                      </a:lnTo>
                      <a:lnTo>
                        <a:pt x="2941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6" name="Google Shape;7066;p20"/>
                <p:cNvSpPr/>
                <p:nvPr/>
              </p:nvSpPr>
              <p:spPr>
                <a:xfrm>
                  <a:off x="6489363" y="4176100"/>
                  <a:ext cx="5700" cy="35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" h="14324" extrusionOk="0">
                      <a:moveTo>
                        <a:pt x="1" y="0"/>
                      </a:moveTo>
                      <a:lnTo>
                        <a:pt x="1" y="14323"/>
                      </a:lnTo>
                      <a:lnTo>
                        <a:pt x="227" y="14323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7" name="Google Shape;7067;p20"/>
                <p:cNvSpPr/>
                <p:nvPr/>
              </p:nvSpPr>
              <p:spPr>
                <a:xfrm>
                  <a:off x="6455138" y="4197225"/>
                  <a:ext cx="75625" cy="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2716" extrusionOk="0">
                      <a:moveTo>
                        <a:pt x="977" y="0"/>
                      </a:moveTo>
                      <a:cubicBezTo>
                        <a:pt x="406" y="215"/>
                        <a:pt x="1" y="762"/>
                        <a:pt x="1" y="1405"/>
                      </a:cubicBezTo>
                      <a:cubicBezTo>
                        <a:pt x="1" y="1965"/>
                        <a:pt x="310" y="2453"/>
                        <a:pt x="763" y="2715"/>
                      </a:cubicBezTo>
                      <a:lnTo>
                        <a:pt x="2263" y="2715"/>
                      </a:lnTo>
                      <a:cubicBezTo>
                        <a:pt x="2715" y="2453"/>
                        <a:pt x="3025" y="1965"/>
                        <a:pt x="3025" y="1405"/>
                      </a:cubicBezTo>
                      <a:cubicBezTo>
                        <a:pt x="3025" y="762"/>
                        <a:pt x="2620" y="215"/>
                        <a:pt x="204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8" name="Google Shape;7068;p20"/>
                <p:cNvSpPr/>
                <p:nvPr/>
              </p:nvSpPr>
              <p:spPr>
                <a:xfrm>
                  <a:off x="6477463" y="4193950"/>
                  <a:ext cx="29800" cy="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191" y="179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rgbClr val="1434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9" name="Google Shape;7069;p20"/>
                <p:cNvSpPr/>
                <p:nvPr/>
              </p:nvSpPr>
              <p:spPr>
                <a:xfrm>
                  <a:off x="6472713" y="4263900"/>
                  <a:ext cx="39300" cy="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" h="180" extrusionOk="0">
                      <a:moveTo>
                        <a:pt x="0" y="0"/>
                      </a:moveTo>
                      <a:lnTo>
                        <a:pt x="0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rgbClr val="1434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0" name="Google Shape;7070;p20"/>
                <p:cNvSpPr/>
                <p:nvPr/>
              </p:nvSpPr>
              <p:spPr>
                <a:xfrm>
                  <a:off x="6455138" y="4279375"/>
                  <a:ext cx="75625" cy="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2716" extrusionOk="0">
                      <a:moveTo>
                        <a:pt x="977" y="1"/>
                      </a:moveTo>
                      <a:cubicBezTo>
                        <a:pt x="406" y="215"/>
                        <a:pt x="1" y="763"/>
                        <a:pt x="1" y="1405"/>
                      </a:cubicBezTo>
                      <a:cubicBezTo>
                        <a:pt x="1" y="1965"/>
                        <a:pt x="310" y="2453"/>
                        <a:pt x="763" y="2715"/>
                      </a:cubicBezTo>
                      <a:lnTo>
                        <a:pt x="2263" y="2715"/>
                      </a:lnTo>
                      <a:cubicBezTo>
                        <a:pt x="2715" y="2453"/>
                        <a:pt x="3025" y="1965"/>
                        <a:pt x="3025" y="1405"/>
                      </a:cubicBezTo>
                      <a:cubicBezTo>
                        <a:pt x="3025" y="763"/>
                        <a:pt x="2620" y="215"/>
                        <a:pt x="204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1" name="Google Shape;7071;p20"/>
                <p:cNvSpPr/>
                <p:nvPr/>
              </p:nvSpPr>
              <p:spPr>
                <a:xfrm>
                  <a:off x="6477463" y="4276400"/>
                  <a:ext cx="29800" cy="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68" extrusionOk="0">
                      <a:moveTo>
                        <a:pt x="1" y="0"/>
                      </a:moveTo>
                      <a:lnTo>
                        <a:pt x="1" y="167"/>
                      </a:lnTo>
                      <a:lnTo>
                        <a:pt x="1191" y="167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rgbClr val="1434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2" name="Google Shape;7072;p20"/>
                <p:cNvSpPr/>
                <p:nvPr/>
              </p:nvSpPr>
              <p:spPr>
                <a:xfrm>
                  <a:off x="6472713" y="4346350"/>
                  <a:ext cx="39300" cy="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" h="180" extrusionOk="0">
                      <a:moveTo>
                        <a:pt x="0" y="0"/>
                      </a:moveTo>
                      <a:lnTo>
                        <a:pt x="0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rgbClr val="1434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3" name="Google Shape;7073;p20"/>
                <p:cNvSpPr/>
                <p:nvPr/>
              </p:nvSpPr>
              <p:spPr>
                <a:xfrm>
                  <a:off x="6455138" y="4361825"/>
                  <a:ext cx="75625" cy="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2716" extrusionOk="0">
                      <a:moveTo>
                        <a:pt x="977" y="1"/>
                      </a:moveTo>
                      <a:cubicBezTo>
                        <a:pt x="406" y="215"/>
                        <a:pt x="1" y="763"/>
                        <a:pt x="1" y="1406"/>
                      </a:cubicBezTo>
                      <a:cubicBezTo>
                        <a:pt x="1" y="1965"/>
                        <a:pt x="310" y="2453"/>
                        <a:pt x="763" y="2715"/>
                      </a:cubicBezTo>
                      <a:lnTo>
                        <a:pt x="2263" y="2715"/>
                      </a:lnTo>
                      <a:cubicBezTo>
                        <a:pt x="2715" y="2453"/>
                        <a:pt x="3025" y="1965"/>
                        <a:pt x="3025" y="1406"/>
                      </a:cubicBezTo>
                      <a:cubicBezTo>
                        <a:pt x="3025" y="763"/>
                        <a:pt x="2620" y="215"/>
                        <a:pt x="204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4" name="Google Shape;7074;p20"/>
                <p:cNvSpPr/>
                <p:nvPr/>
              </p:nvSpPr>
              <p:spPr>
                <a:xfrm>
                  <a:off x="6477463" y="4358550"/>
                  <a:ext cx="29800" cy="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191" y="179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rgbClr val="1434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5" name="Google Shape;7075;p20"/>
                <p:cNvSpPr/>
                <p:nvPr/>
              </p:nvSpPr>
              <p:spPr>
                <a:xfrm>
                  <a:off x="6472713" y="4428500"/>
                  <a:ext cx="39300" cy="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" h="180" extrusionOk="0">
                      <a:moveTo>
                        <a:pt x="0" y="1"/>
                      </a:moveTo>
                      <a:lnTo>
                        <a:pt x="0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rgbClr val="1434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6" name="Google Shape;7076;p20"/>
                <p:cNvSpPr/>
                <p:nvPr/>
              </p:nvSpPr>
              <p:spPr>
                <a:xfrm>
                  <a:off x="6455138" y="4443975"/>
                  <a:ext cx="75625" cy="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2716" extrusionOk="0">
                      <a:moveTo>
                        <a:pt x="977" y="1"/>
                      </a:moveTo>
                      <a:cubicBezTo>
                        <a:pt x="406" y="215"/>
                        <a:pt x="1" y="763"/>
                        <a:pt x="1" y="1406"/>
                      </a:cubicBezTo>
                      <a:cubicBezTo>
                        <a:pt x="1" y="1965"/>
                        <a:pt x="310" y="2453"/>
                        <a:pt x="763" y="2715"/>
                      </a:cubicBezTo>
                      <a:lnTo>
                        <a:pt x="2263" y="2715"/>
                      </a:lnTo>
                      <a:cubicBezTo>
                        <a:pt x="2715" y="2453"/>
                        <a:pt x="3025" y="1965"/>
                        <a:pt x="3025" y="1406"/>
                      </a:cubicBezTo>
                      <a:cubicBezTo>
                        <a:pt x="3025" y="763"/>
                        <a:pt x="2620" y="215"/>
                        <a:pt x="204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7" name="Google Shape;7077;p20"/>
                <p:cNvSpPr/>
                <p:nvPr/>
              </p:nvSpPr>
              <p:spPr>
                <a:xfrm>
                  <a:off x="6477463" y="4441000"/>
                  <a:ext cx="29800" cy="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68" extrusionOk="0">
                      <a:moveTo>
                        <a:pt x="1" y="1"/>
                      </a:moveTo>
                      <a:lnTo>
                        <a:pt x="1" y="167"/>
                      </a:lnTo>
                      <a:lnTo>
                        <a:pt x="1191" y="167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rgbClr val="1434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8" name="Google Shape;7078;p20"/>
                <p:cNvSpPr/>
                <p:nvPr/>
              </p:nvSpPr>
              <p:spPr>
                <a:xfrm>
                  <a:off x="6472713" y="4510950"/>
                  <a:ext cx="39300" cy="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" h="180" extrusionOk="0">
                      <a:moveTo>
                        <a:pt x="0" y="1"/>
                      </a:moveTo>
                      <a:lnTo>
                        <a:pt x="0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rgbClr val="1434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9" name="Google Shape;7079;p20"/>
                <p:cNvSpPr/>
                <p:nvPr/>
              </p:nvSpPr>
              <p:spPr>
                <a:xfrm>
                  <a:off x="6476288" y="4212100"/>
                  <a:ext cx="34850" cy="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1513" extrusionOk="0">
                      <a:moveTo>
                        <a:pt x="167" y="1"/>
                      </a:moveTo>
                      <a:lnTo>
                        <a:pt x="167" y="203"/>
                      </a:lnTo>
                      <a:lnTo>
                        <a:pt x="1191" y="203"/>
                      </a:lnTo>
                      <a:lnTo>
                        <a:pt x="1191" y="1"/>
                      </a:lnTo>
                      <a:close/>
                      <a:moveTo>
                        <a:pt x="1203" y="441"/>
                      </a:moveTo>
                      <a:lnTo>
                        <a:pt x="1179" y="453"/>
                      </a:lnTo>
                      <a:lnTo>
                        <a:pt x="0" y="453"/>
                      </a:lnTo>
                      <a:lnTo>
                        <a:pt x="0" y="667"/>
                      </a:lnTo>
                      <a:lnTo>
                        <a:pt x="1072" y="667"/>
                      </a:lnTo>
                      <a:cubicBezTo>
                        <a:pt x="988" y="977"/>
                        <a:pt x="691" y="1227"/>
                        <a:pt x="250" y="1334"/>
                      </a:cubicBezTo>
                      <a:cubicBezTo>
                        <a:pt x="298" y="1382"/>
                        <a:pt x="357" y="1453"/>
                        <a:pt x="381" y="1513"/>
                      </a:cubicBezTo>
                      <a:cubicBezTo>
                        <a:pt x="917" y="1358"/>
                        <a:pt x="1191" y="1096"/>
                        <a:pt x="1357" y="548"/>
                      </a:cubicBezTo>
                      <a:cubicBezTo>
                        <a:pt x="1369" y="548"/>
                        <a:pt x="1381" y="537"/>
                        <a:pt x="1393" y="525"/>
                      </a:cubicBezTo>
                      <a:lnTo>
                        <a:pt x="1203" y="44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0" name="Google Shape;7080;p20"/>
                <p:cNvSpPr/>
                <p:nvPr/>
              </p:nvSpPr>
              <p:spPr>
                <a:xfrm>
                  <a:off x="6473013" y="4313600"/>
                  <a:ext cx="37225" cy="6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9" h="263" extrusionOk="0">
                      <a:moveTo>
                        <a:pt x="0" y="1"/>
                      </a:moveTo>
                      <a:lnTo>
                        <a:pt x="12" y="263"/>
                      </a:lnTo>
                      <a:cubicBezTo>
                        <a:pt x="36" y="251"/>
                        <a:pt x="60" y="239"/>
                        <a:pt x="72" y="227"/>
                      </a:cubicBezTo>
                      <a:lnTo>
                        <a:pt x="1488" y="227"/>
                      </a:lnTo>
                      <a:lnTo>
                        <a:pt x="148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1" name="Google Shape;7081;p20"/>
                <p:cNvSpPr/>
                <p:nvPr/>
              </p:nvSpPr>
              <p:spPr>
                <a:xfrm>
                  <a:off x="6475388" y="4376125"/>
                  <a:ext cx="34850" cy="3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1572" extrusionOk="0">
                      <a:moveTo>
                        <a:pt x="1120" y="0"/>
                      </a:moveTo>
                      <a:cubicBezTo>
                        <a:pt x="1024" y="214"/>
                        <a:pt x="905" y="441"/>
                        <a:pt x="822" y="583"/>
                      </a:cubicBezTo>
                      <a:cubicBezTo>
                        <a:pt x="667" y="500"/>
                        <a:pt x="512" y="417"/>
                        <a:pt x="369" y="357"/>
                      </a:cubicBezTo>
                      <a:lnTo>
                        <a:pt x="238" y="548"/>
                      </a:lnTo>
                      <a:cubicBezTo>
                        <a:pt x="381" y="619"/>
                        <a:pt x="536" y="691"/>
                        <a:pt x="691" y="786"/>
                      </a:cubicBezTo>
                      <a:cubicBezTo>
                        <a:pt x="512" y="1012"/>
                        <a:pt x="262" y="1250"/>
                        <a:pt x="0" y="1405"/>
                      </a:cubicBezTo>
                      <a:cubicBezTo>
                        <a:pt x="60" y="1441"/>
                        <a:pt x="155" y="1524"/>
                        <a:pt x="191" y="1572"/>
                      </a:cubicBezTo>
                      <a:cubicBezTo>
                        <a:pt x="453" y="1393"/>
                        <a:pt x="703" y="1143"/>
                        <a:pt x="881" y="905"/>
                      </a:cubicBezTo>
                      <a:cubicBezTo>
                        <a:pt x="1012" y="988"/>
                        <a:pt x="1131" y="1084"/>
                        <a:pt x="1215" y="1155"/>
                      </a:cubicBezTo>
                      <a:lnTo>
                        <a:pt x="1358" y="941"/>
                      </a:lnTo>
                      <a:cubicBezTo>
                        <a:pt x="1262" y="857"/>
                        <a:pt x="1120" y="762"/>
                        <a:pt x="1024" y="703"/>
                      </a:cubicBezTo>
                      <a:cubicBezTo>
                        <a:pt x="1131" y="536"/>
                        <a:pt x="1250" y="322"/>
                        <a:pt x="1334" y="143"/>
                      </a:cubicBezTo>
                      <a:cubicBezTo>
                        <a:pt x="1370" y="143"/>
                        <a:pt x="1393" y="131"/>
                        <a:pt x="1393" y="119"/>
                      </a:cubicBezTo>
                      <a:lnTo>
                        <a:pt x="1120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2" name="Google Shape;7082;p20"/>
                <p:cNvSpPr/>
                <p:nvPr/>
              </p:nvSpPr>
              <p:spPr>
                <a:xfrm>
                  <a:off x="6476863" y="4460950"/>
                  <a:ext cx="36950" cy="3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8" h="1430" extrusionOk="0">
                      <a:moveTo>
                        <a:pt x="108" y="0"/>
                      </a:moveTo>
                      <a:lnTo>
                        <a:pt x="1" y="191"/>
                      </a:lnTo>
                      <a:cubicBezTo>
                        <a:pt x="168" y="250"/>
                        <a:pt x="382" y="346"/>
                        <a:pt x="513" y="441"/>
                      </a:cubicBezTo>
                      <a:lnTo>
                        <a:pt x="632" y="238"/>
                      </a:lnTo>
                      <a:cubicBezTo>
                        <a:pt x="501" y="143"/>
                        <a:pt x="287" y="48"/>
                        <a:pt x="108" y="0"/>
                      </a:cubicBezTo>
                      <a:close/>
                      <a:moveTo>
                        <a:pt x="1263" y="179"/>
                      </a:moveTo>
                      <a:cubicBezTo>
                        <a:pt x="1061" y="667"/>
                        <a:pt x="644" y="1024"/>
                        <a:pt x="48" y="1203"/>
                      </a:cubicBezTo>
                      <a:lnTo>
                        <a:pt x="203" y="1429"/>
                      </a:lnTo>
                      <a:cubicBezTo>
                        <a:pt x="227" y="1429"/>
                        <a:pt x="239" y="1405"/>
                        <a:pt x="239" y="1393"/>
                      </a:cubicBezTo>
                      <a:cubicBezTo>
                        <a:pt x="834" y="1179"/>
                        <a:pt x="1251" y="798"/>
                        <a:pt x="1477" y="310"/>
                      </a:cubicBezTo>
                      <a:cubicBezTo>
                        <a:pt x="1406" y="274"/>
                        <a:pt x="1334" y="238"/>
                        <a:pt x="1263" y="17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3" name="Google Shape;7083;p20"/>
                <p:cNvSpPr/>
                <p:nvPr/>
              </p:nvSpPr>
              <p:spPr>
                <a:xfrm>
                  <a:off x="7267438" y="3558150"/>
                  <a:ext cx="938850" cy="38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15313" extrusionOk="0">
                      <a:moveTo>
                        <a:pt x="1" y="1"/>
                      </a:moveTo>
                      <a:lnTo>
                        <a:pt x="1" y="15312"/>
                      </a:lnTo>
                      <a:lnTo>
                        <a:pt x="37553" y="15312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4" name="Google Shape;7084;p20"/>
                <p:cNvSpPr/>
                <p:nvPr/>
              </p:nvSpPr>
              <p:spPr>
                <a:xfrm>
                  <a:off x="7267438" y="3580775"/>
                  <a:ext cx="938850" cy="8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3597" extrusionOk="0">
                      <a:moveTo>
                        <a:pt x="1" y="1"/>
                      </a:moveTo>
                      <a:lnTo>
                        <a:pt x="1" y="3596"/>
                      </a:lnTo>
                      <a:lnTo>
                        <a:pt x="37553" y="3596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5" name="Google Shape;7085;p20"/>
                <p:cNvSpPr/>
                <p:nvPr/>
              </p:nvSpPr>
              <p:spPr>
                <a:xfrm>
                  <a:off x="7267438" y="3895100"/>
                  <a:ext cx="938850" cy="4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1835" extrusionOk="0">
                      <a:moveTo>
                        <a:pt x="1" y="1"/>
                      </a:moveTo>
                      <a:lnTo>
                        <a:pt x="1" y="1834"/>
                      </a:lnTo>
                      <a:lnTo>
                        <a:pt x="37553" y="1834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6" name="Google Shape;7086;p20"/>
                <p:cNvSpPr/>
                <p:nvPr/>
              </p:nvSpPr>
              <p:spPr>
                <a:xfrm>
                  <a:off x="7311488" y="3680200"/>
                  <a:ext cx="328350" cy="18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4" h="7597" extrusionOk="0">
                      <a:moveTo>
                        <a:pt x="1" y="0"/>
                      </a:moveTo>
                      <a:lnTo>
                        <a:pt x="1" y="7596"/>
                      </a:lnTo>
                      <a:lnTo>
                        <a:pt x="13134" y="7596"/>
                      </a:lnTo>
                      <a:lnTo>
                        <a:pt x="13134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7" name="Google Shape;7087;p20"/>
                <p:cNvSpPr/>
                <p:nvPr/>
              </p:nvSpPr>
              <p:spPr>
                <a:xfrm>
                  <a:off x="7324013" y="3691800"/>
                  <a:ext cx="93175" cy="7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8" name="Google Shape;7088;p20"/>
                <p:cNvSpPr/>
                <p:nvPr/>
              </p:nvSpPr>
              <p:spPr>
                <a:xfrm>
                  <a:off x="7429063" y="3691800"/>
                  <a:ext cx="93200" cy="7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2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9" name="Google Shape;7089;p20"/>
                <p:cNvSpPr/>
                <p:nvPr/>
              </p:nvSpPr>
              <p:spPr>
                <a:xfrm>
                  <a:off x="7534138" y="3691800"/>
                  <a:ext cx="93200" cy="7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2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0" name="Google Shape;7090;p20"/>
                <p:cNvSpPr/>
                <p:nvPr/>
              </p:nvSpPr>
              <p:spPr>
                <a:xfrm>
                  <a:off x="7324013" y="3691800"/>
                  <a:ext cx="93175" cy="24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966" extrusionOk="0">
                      <a:moveTo>
                        <a:pt x="0" y="1"/>
                      </a:moveTo>
                      <a:lnTo>
                        <a:pt x="0" y="965"/>
                      </a:lnTo>
                      <a:lnTo>
                        <a:pt x="3727" y="965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1" name="Google Shape;7091;p20"/>
                <p:cNvSpPr/>
                <p:nvPr/>
              </p:nvSpPr>
              <p:spPr>
                <a:xfrm>
                  <a:off x="7429063" y="3691800"/>
                  <a:ext cx="93200" cy="24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966" extrusionOk="0">
                      <a:moveTo>
                        <a:pt x="1" y="1"/>
                      </a:moveTo>
                      <a:lnTo>
                        <a:pt x="1" y="965"/>
                      </a:lnTo>
                      <a:lnTo>
                        <a:pt x="3728" y="965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2" name="Google Shape;7092;p20"/>
                <p:cNvSpPr/>
                <p:nvPr/>
              </p:nvSpPr>
              <p:spPr>
                <a:xfrm>
                  <a:off x="7534138" y="3691800"/>
                  <a:ext cx="93200" cy="24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966" extrusionOk="0">
                      <a:moveTo>
                        <a:pt x="1" y="1"/>
                      </a:moveTo>
                      <a:lnTo>
                        <a:pt x="1" y="965"/>
                      </a:lnTo>
                      <a:lnTo>
                        <a:pt x="3728" y="965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3" name="Google Shape;7093;p20"/>
                <p:cNvSpPr/>
                <p:nvPr/>
              </p:nvSpPr>
              <p:spPr>
                <a:xfrm>
                  <a:off x="7324013" y="3780200"/>
                  <a:ext cx="93175" cy="7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4" name="Google Shape;7094;p20"/>
                <p:cNvSpPr/>
                <p:nvPr/>
              </p:nvSpPr>
              <p:spPr>
                <a:xfrm>
                  <a:off x="7429063" y="3780200"/>
                  <a:ext cx="93200" cy="7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3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5" name="Google Shape;7095;p20"/>
                <p:cNvSpPr/>
                <p:nvPr/>
              </p:nvSpPr>
              <p:spPr>
                <a:xfrm>
                  <a:off x="7534138" y="3780200"/>
                  <a:ext cx="93200" cy="7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3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6" name="Google Shape;7096;p20"/>
                <p:cNvSpPr/>
                <p:nvPr/>
              </p:nvSpPr>
              <p:spPr>
                <a:xfrm>
                  <a:off x="7831513" y="3680200"/>
                  <a:ext cx="328025" cy="18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597" extrusionOk="0">
                      <a:moveTo>
                        <a:pt x="0" y="0"/>
                      </a:moveTo>
                      <a:lnTo>
                        <a:pt x="0" y="7596"/>
                      </a:lnTo>
                      <a:lnTo>
                        <a:pt x="13121" y="7596"/>
                      </a:lnTo>
                      <a:lnTo>
                        <a:pt x="13121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7" name="Google Shape;7097;p20"/>
                <p:cNvSpPr/>
                <p:nvPr/>
              </p:nvSpPr>
              <p:spPr>
                <a:xfrm>
                  <a:off x="7843713" y="3691800"/>
                  <a:ext cx="93475" cy="7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39" y="3132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8" name="Google Shape;7098;p20"/>
                <p:cNvSpPr/>
                <p:nvPr/>
              </p:nvSpPr>
              <p:spPr>
                <a:xfrm>
                  <a:off x="7949088" y="3691800"/>
                  <a:ext cx="93175" cy="7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9" name="Google Shape;7099;p20"/>
                <p:cNvSpPr/>
                <p:nvPr/>
              </p:nvSpPr>
              <p:spPr>
                <a:xfrm>
                  <a:off x="8054163" y="3691800"/>
                  <a:ext cx="93175" cy="7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0" name="Google Shape;7100;p20"/>
                <p:cNvSpPr/>
                <p:nvPr/>
              </p:nvSpPr>
              <p:spPr>
                <a:xfrm>
                  <a:off x="7843713" y="3691800"/>
                  <a:ext cx="93475" cy="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39" y="1013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1" name="Google Shape;7101;p20"/>
                <p:cNvSpPr/>
                <p:nvPr/>
              </p:nvSpPr>
              <p:spPr>
                <a:xfrm>
                  <a:off x="7949088" y="3691800"/>
                  <a:ext cx="93175" cy="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27" y="1013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2" name="Google Shape;7102;p20"/>
                <p:cNvSpPr/>
                <p:nvPr/>
              </p:nvSpPr>
              <p:spPr>
                <a:xfrm>
                  <a:off x="8054163" y="3691800"/>
                  <a:ext cx="93175" cy="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27" y="1013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3" name="Google Shape;7103;p20"/>
                <p:cNvSpPr/>
                <p:nvPr/>
              </p:nvSpPr>
              <p:spPr>
                <a:xfrm>
                  <a:off x="7843713" y="3780200"/>
                  <a:ext cx="93475" cy="7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39" y="3132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4" name="Google Shape;7104;p20"/>
                <p:cNvSpPr/>
                <p:nvPr/>
              </p:nvSpPr>
              <p:spPr>
                <a:xfrm>
                  <a:off x="7949088" y="3780200"/>
                  <a:ext cx="93175" cy="7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5" name="Google Shape;7105;p20"/>
                <p:cNvSpPr/>
                <p:nvPr/>
              </p:nvSpPr>
              <p:spPr>
                <a:xfrm>
                  <a:off x="8054163" y="3780200"/>
                  <a:ext cx="93175" cy="7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6" name="Google Shape;7106;p20"/>
                <p:cNvSpPr/>
                <p:nvPr/>
              </p:nvSpPr>
              <p:spPr>
                <a:xfrm>
                  <a:off x="7279063" y="3618275"/>
                  <a:ext cx="38125" cy="3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7" name="Google Shape;7107;p20"/>
                <p:cNvSpPr/>
                <p:nvPr/>
              </p:nvSpPr>
              <p:spPr>
                <a:xfrm>
                  <a:off x="7333538" y="3618275"/>
                  <a:ext cx="37825" cy="3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8" name="Google Shape;7108;p20"/>
                <p:cNvSpPr/>
                <p:nvPr/>
              </p:nvSpPr>
              <p:spPr>
                <a:xfrm>
                  <a:off x="7387988" y="3618275"/>
                  <a:ext cx="37825" cy="3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9" name="Google Shape;7109;p20"/>
                <p:cNvSpPr/>
                <p:nvPr/>
              </p:nvSpPr>
              <p:spPr>
                <a:xfrm>
                  <a:off x="7442163" y="3618275"/>
                  <a:ext cx="38125" cy="3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25" y="1334"/>
                      </a:lnTo>
                      <a:lnTo>
                        <a:pt x="152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0" name="Google Shape;7110;p20"/>
                <p:cNvSpPr/>
                <p:nvPr/>
              </p:nvSpPr>
              <p:spPr>
                <a:xfrm>
                  <a:off x="7496638" y="3618275"/>
                  <a:ext cx="37825" cy="3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1" name="Google Shape;7111;p20"/>
                <p:cNvSpPr/>
                <p:nvPr/>
              </p:nvSpPr>
              <p:spPr>
                <a:xfrm>
                  <a:off x="7551113" y="3618275"/>
                  <a:ext cx="37825" cy="3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2" name="Google Shape;7112;p20"/>
                <p:cNvSpPr/>
                <p:nvPr/>
              </p:nvSpPr>
              <p:spPr>
                <a:xfrm>
                  <a:off x="7605288" y="3618275"/>
                  <a:ext cx="38125" cy="3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3" name="Google Shape;7113;p20"/>
                <p:cNvSpPr/>
                <p:nvPr/>
              </p:nvSpPr>
              <p:spPr>
                <a:xfrm>
                  <a:off x="7659763" y="3618275"/>
                  <a:ext cx="37825" cy="3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4" name="Google Shape;7114;p20"/>
                <p:cNvSpPr/>
                <p:nvPr/>
              </p:nvSpPr>
              <p:spPr>
                <a:xfrm>
                  <a:off x="7714238" y="3618275"/>
                  <a:ext cx="37825" cy="3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5" name="Google Shape;7115;p20"/>
                <p:cNvSpPr/>
                <p:nvPr/>
              </p:nvSpPr>
              <p:spPr>
                <a:xfrm>
                  <a:off x="7768413" y="3618275"/>
                  <a:ext cx="38125" cy="3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6" name="Google Shape;7116;p20"/>
                <p:cNvSpPr/>
                <p:nvPr/>
              </p:nvSpPr>
              <p:spPr>
                <a:xfrm>
                  <a:off x="7822863" y="3618275"/>
                  <a:ext cx="37825" cy="3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7" name="Google Shape;7117;p20"/>
                <p:cNvSpPr/>
                <p:nvPr/>
              </p:nvSpPr>
              <p:spPr>
                <a:xfrm>
                  <a:off x="7877338" y="3618275"/>
                  <a:ext cx="37825" cy="3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8" name="Google Shape;7118;p20"/>
                <p:cNvSpPr/>
                <p:nvPr/>
              </p:nvSpPr>
              <p:spPr>
                <a:xfrm>
                  <a:off x="7931513" y="3618275"/>
                  <a:ext cx="38125" cy="3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25" y="1334"/>
                      </a:lnTo>
                      <a:lnTo>
                        <a:pt x="152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9" name="Google Shape;7119;p20"/>
                <p:cNvSpPr/>
                <p:nvPr/>
              </p:nvSpPr>
              <p:spPr>
                <a:xfrm>
                  <a:off x="7985988" y="3618275"/>
                  <a:ext cx="37825" cy="3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0" name="Google Shape;7120;p20"/>
                <p:cNvSpPr/>
                <p:nvPr/>
              </p:nvSpPr>
              <p:spPr>
                <a:xfrm>
                  <a:off x="8040463" y="3618275"/>
                  <a:ext cx="37825" cy="3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1" name="Google Shape;7121;p20"/>
                <p:cNvSpPr/>
                <p:nvPr/>
              </p:nvSpPr>
              <p:spPr>
                <a:xfrm>
                  <a:off x="8094638" y="3618275"/>
                  <a:ext cx="38125" cy="3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2" name="Google Shape;7122;p20"/>
                <p:cNvSpPr/>
                <p:nvPr/>
              </p:nvSpPr>
              <p:spPr>
                <a:xfrm>
                  <a:off x="8149113" y="3618275"/>
                  <a:ext cx="37825" cy="3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3" name="Google Shape;7123;p20"/>
                <p:cNvSpPr/>
                <p:nvPr/>
              </p:nvSpPr>
              <p:spPr>
                <a:xfrm>
                  <a:off x="7207613" y="3371225"/>
                  <a:ext cx="1058500" cy="225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40" h="9026" extrusionOk="0">
                      <a:moveTo>
                        <a:pt x="5680" y="1"/>
                      </a:moveTo>
                      <a:lnTo>
                        <a:pt x="5085" y="882"/>
                      </a:lnTo>
                      <a:lnTo>
                        <a:pt x="4906" y="1144"/>
                      </a:lnTo>
                      <a:lnTo>
                        <a:pt x="4442" y="1846"/>
                      </a:lnTo>
                      <a:lnTo>
                        <a:pt x="4251" y="2132"/>
                      </a:lnTo>
                      <a:lnTo>
                        <a:pt x="3549" y="3192"/>
                      </a:lnTo>
                      <a:lnTo>
                        <a:pt x="2775" y="4346"/>
                      </a:lnTo>
                      <a:lnTo>
                        <a:pt x="1941" y="5608"/>
                      </a:lnTo>
                      <a:lnTo>
                        <a:pt x="1013" y="6990"/>
                      </a:lnTo>
                      <a:lnTo>
                        <a:pt x="1" y="8502"/>
                      </a:lnTo>
                      <a:lnTo>
                        <a:pt x="60" y="8502"/>
                      </a:lnTo>
                      <a:cubicBezTo>
                        <a:pt x="13" y="8811"/>
                        <a:pt x="310" y="9026"/>
                        <a:pt x="846" y="9026"/>
                      </a:cubicBezTo>
                      <a:cubicBezTo>
                        <a:pt x="1310" y="9026"/>
                        <a:pt x="1822" y="8847"/>
                        <a:pt x="2168" y="8597"/>
                      </a:cubicBezTo>
                      <a:cubicBezTo>
                        <a:pt x="2203" y="8847"/>
                        <a:pt x="2501" y="9026"/>
                        <a:pt x="2977" y="9026"/>
                      </a:cubicBezTo>
                      <a:cubicBezTo>
                        <a:pt x="3454" y="9026"/>
                        <a:pt x="3954" y="8847"/>
                        <a:pt x="4275" y="8597"/>
                      </a:cubicBezTo>
                      <a:cubicBezTo>
                        <a:pt x="4335" y="8847"/>
                        <a:pt x="4644" y="9026"/>
                        <a:pt x="5120" y="9026"/>
                      </a:cubicBezTo>
                      <a:cubicBezTo>
                        <a:pt x="5585" y="9026"/>
                        <a:pt x="6073" y="8847"/>
                        <a:pt x="6382" y="8597"/>
                      </a:cubicBezTo>
                      <a:cubicBezTo>
                        <a:pt x="6454" y="8847"/>
                        <a:pt x="6775" y="9026"/>
                        <a:pt x="7252" y="9026"/>
                      </a:cubicBezTo>
                      <a:cubicBezTo>
                        <a:pt x="7728" y="9026"/>
                        <a:pt x="8204" y="8847"/>
                        <a:pt x="8490" y="8597"/>
                      </a:cubicBezTo>
                      <a:cubicBezTo>
                        <a:pt x="8585" y="8847"/>
                        <a:pt x="8918" y="9026"/>
                        <a:pt x="9395" y="9026"/>
                      </a:cubicBezTo>
                      <a:cubicBezTo>
                        <a:pt x="9859" y="9026"/>
                        <a:pt x="10323" y="8847"/>
                        <a:pt x="10597" y="8597"/>
                      </a:cubicBezTo>
                      <a:cubicBezTo>
                        <a:pt x="10704" y="8847"/>
                        <a:pt x="11050" y="9026"/>
                        <a:pt x="11526" y="9026"/>
                      </a:cubicBezTo>
                      <a:cubicBezTo>
                        <a:pt x="12002" y="9026"/>
                        <a:pt x="12455" y="8847"/>
                        <a:pt x="12705" y="8597"/>
                      </a:cubicBezTo>
                      <a:cubicBezTo>
                        <a:pt x="12836" y="8847"/>
                        <a:pt x="13193" y="9026"/>
                        <a:pt x="13669" y="9026"/>
                      </a:cubicBezTo>
                      <a:cubicBezTo>
                        <a:pt x="14133" y="9026"/>
                        <a:pt x="14574" y="8847"/>
                        <a:pt x="14812" y="8597"/>
                      </a:cubicBezTo>
                      <a:cubicBezTo>
                        <a:pt x="14955" y="8847"/>
                        <a:pt x="15324" y="9026"/>
                        <a:pt x="15800" y="9026"/>
                      </a:cubicBezTo>
                      <a:cubicBezTo>
                        <a:pt x="16277" y="9026"/>
                        <a:pt x="16705" y="8847"/>
                        <a:pt x="16931" y="8597"/>
                      </a:cubicBezTo>
                      <a:cubicBezTo>
                        <a:pt x="17086" y="8847"/>
                        <a:pt x="17467" y="9026"/>
                        <a:pt x="17943" y="9026"/>
                      </a:cubicBezTo>
                      <a:cubicBezTo>
                        <a:pt x="18408" y="9026"/>
                        <a:pt x="18824" y="8847"/>
                        <a:pt x="19039" y="8597"/>
                      </a:cubicBezTo>
                      <a:cubicBezTo>
                        <a:pt x="19205" y="8847"/>
                        <a:pt x="19598" y="9026"/>
                        <a:pt x="20075" y="9026"/>
                      </a:cubicBezTo>
                      <a:cubicBezTo>
                        <a:pt x="20551" y="9026"/>
                        <a:pt x="20956" y="8847"/>
                        <a:pt x="21146" y="8597"/>
                      </a:cubicBezTo>
                      <a:cubicBezTo>
                        <a:pt x="21337" y="8847"/>
                        <a:pt x="21742" y="9026"/>
                        <a:pt x="22218" y="9026"/>
                      </a:cubicBezTo>
                      <a:cubicBezTo>
                        <a:pt x="22682" y="9026"/>
                        <a:pt x="23087" y="8847"/>
                        <a:pt x="23254" y="8597"/>
                      </a:cubicBezTo>
                      <a:cubicBezTo>
                        <a:pt x="23456" y="8847"/>
                        <a:pt x="23873" y="9026"/>
                        <a:pt x="24349" y="9026"/>
                      </a:cubicBezTo>
                      <a:cubicBezTo>
                        <a:pt x="24825" y="9026"/>
                        <a:pt x="25206" y="8847"/>
                        <a:pt x="25361" y="8597"/>
                      </a:cubicBezTo>
                      <a:cubicBezTo>
                        <a:pt x="25587" y="8847"/>
                        <a:pt x="26016" y="9026"/>
                        <a:pt x="26492" y="9026"/>
                      </a:cubicBezTo>
                      <a:cubicBezTo>
                        <a:pt x="26956" y="9026"/>
                        <a:pt x="27337" y="8847"/>
                        <a:pt x="27468" y="8597"/>
                      </a:cubicBezTo>
                      <a:cubicBezTo>
                        <a:pt x="27707" y="8847"/>
                        <a:pt x="28147" y="9026"/>
                        <a:pt x="28623" y="9026"/>
                      </a:cubicBezTo>
                      <a:cubicBezTo>
                        <a:pt x="29100" y="9026"/>
                        <a:pt x="29457" y="8847"/>
                        <a:pt x="29576" y="8597"/>
                      </a:cubicBezTo>
                      <a:cubicBezTo>
                        <a:pt x="29838" y="8847"/>
                        <a:pt x="30290" y="9026"/>
                        <a:pt x="30766" y="9026"/>
                      </a:cubicBezTo>
                      <a:cubicBezTo>
                        <a:pt x="31231" y="9026"/>
                        <a:pt x="31588" y="8847"/>
                        <a:pt x="31695" y="8597"/>
                      </a:cubicBezTo>
                      <a:cubicBezTo>
                        <a:pt x="31957" y="8847"/>
                        <a:pt x="32433" y="9026"/>
                        <a:pt x="32898" y="9026"/>
                      </a:cubicBezTo>
                      <a:cubicBezTo>
                        <a:pt x="33374" y="9026"/>
                        <a:pt x="33707" y="8847"/>
                        <a:pt x="33803" y="8597"/>
                      </a:cubicBezTo>
                      <a:cubicBezTo>
                        <a:pt x="34088" y="8847"/>
                        <a:pt x="34565" y="9026"/>
                        <a:pt x="35041" y="9026"/>
                      </a:cubicBezTo>
                      <a:cubicBezTo>
                        <a:pt x="35505" y="9026"/>
                        <a:pt x="35839" y="8847"/>
                        <a:pt x="35910" y="8597"/>
                      </a:cubicBezTo>
                      <a:cubicBezTo>
                        <a:pt x="36208" y="8847"/>
                        <a:pt x="36708" y="9026"/>
                        <a:pt x="37172" y="9026"/>
                      </a:cubicBezTo>
                      <a:cubicBezTo>
                        <a:pt x="37648" y="9026"/>
                        <a:pt x="37958" y="8847"/>
                        <a:pt x="38017" y="8597"/>
                      </a:cubicBezTo>
                      <a:cubicBezTo>
                        <a:pt x="38339" y="8847"/>
                        <a:pt x="38839" y="9026"/>
                        <a:pt x="39315" y="9026"/>
                      </a:cubicBezTo>
                      <a:cubicBezTo>
                        <a:pt x="39779" y="9026"/>
                        <a:pt x="40089" y="8847"/>
                        <a:pt x="40125" y="8597"/>
                      </a:cubicBezTo>
                      <a:cubicBezTo>
                        <a:pt x="40470" y="8847"/>
                        <a:pt x="40982" y="9026"/>
                        <a:pt x="41446" y="9026"/>
                      </a:cubicBezTo>
                      <a:cubicBezTo>
                        <a:pt x="41982" y="9026"/>
                        <a:pt x="42280" y="8811"/>
                        <a:pt x="42232" y="8502"/>
                      </a:cubicBezTo>
                      <a:lnTo>
                        <a:pt x="42339" y="8502"/>
                      </a:lnTo>
                      <a:lnTo>
                        <a:pt x="41315" y="6990"/>
                      </a:lnTo>
                      <a:lnTo>
                        <a:pt x="40399" y="5608"/>
                      </a:lnTo>
                      <a:lnTo>
                        <a:pt x="39565" y="4346"/>
                      </a:lnTo>
                      <a:lnTo>
                        <a:pt x="38791" y="3192"/>
                      </a:lnTo>
                      <a:lnTo>
                        <a:pt x="38077" y="2132"/>
                      </a:lnTo>
                      <a:lnTo>
                        <a:pt x="37886" y="1846"/>
                      </a:lnTo>
                      <a:lnTo>
                        <a:pt x="37434" y="1144"/>
                      </a:lnTo>
                      <a:lnTo>
                        <a:pt x="37255" y="882"/>
                      </a:lnTo>
                      <a:lnTo>
                        <a:pt x="3666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4" name="Google Shape;7124;p20"/>
                <p:cNvSpPr/>
                <p:nvPr/>
              </p:nvSpPr>
              <p:spPr>
                <a:xfrm>
                  <a:off x="7229038" y="3548625"/>
                  <a:ext cx="1014750" cy="1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90" h="620" extrusionOk="0">
                      <a:moveTo>
                        <a:pt x="37" y="1"/>
                      </a:moveTo>
                      <a:lnTo>
                        <a:pt x="37" y="60"/>
                      </a:lnTo>
                      <a:lnTo>
                        <a:pt x="13" y="60"/>
                      </a:lnTo>
                      <a:cubicBezTo>
                        <a:pt x="1" y="179"/>
                        <a:pt x="37" y="287"/>
                        <a:pt x="108" y="382"/>
                      </a:cubicBezTo>
                      <a:cubicBezTo>
                        <a:pt x="251" y="537"/>
                        <a:pt x="513" y="620"/>
                        <a:pt x="858" y="620"/>
                      </a:cubicBezTo>
                      <a:cubicBezTo>
                        <a:pt x="1263" y="620"/>
                        <a:pt x="1739" y="489"/>
                        <a:pt x="2073" y="275"/>
                      </a:cubicBezTo>
                      <a:cubicBezTo>
                        <a:pt x="2180" y="489"/>
                        <a:pt x="2477" y="620"/>
                        <a:pt x="2894" y="620"/>
                      </a:cubicBezTo>
                      <a:cubicBezTo>
                        <a:pt x="3311" y="620"/>
                        <a:pt x="3775" y="489"/>
                        <a:pt x="4097" y="275"/>
                      </a:cubicBezTo>
                      <a:cubicBezTo>
                        <a:pt x="4216" y="489"/>
                        <a:pt x="4525" y="620"/>
                        <a:pt x="4942" y="620"/>
                      </a:cubicBezTo>
                      <a:cubicBezTo>
                        <a:pt x="5359" y="620"/>
                        <a:pt x="5811" y="489"/>
                        <a:pt x="6121" y="275"/>
                      </a:cubicBezTo>
                      <a:cubicBezTo>
                        <a:pt x="6252" y="489"/>
                        <a:pt x="6573" y="620"/>
                        <a:pt x="6990" y="620"/>
                      </a:cubicBezTo>
                      <a:cubicBezTo>
                        <a:pt x="7407" y="620"/>
                        <a:pt x="7847" y="489"/>
                        <a:pt x="8145" y="275"/>
                      </a:cubicBezTo>
                      <a:cubicBezTo>
                        <a:pt x="8288" y="489"/>
                        <a:pt x="8621" y="620"/>
                        <a:pt x="9038" y="620"/>
                      </a:cubicBezTo>
                      <a:cubicBezTo>
                        <a:pt x="9455" y="620"/>
                        <a:pt x="9883" y="489"/>
                        <a:pt x="10169" y="275"/>
                      </a:cubicBezTo>
                      <a:cubicBezTo>
                        <a:pt x="10324" y="489"/>
                        <a:pt x="10657" y="620"/>
                        <a:pt x="11086" y="620"/>
                      </a:cubicBezTo>
                      <a:cubicBezTo>
                        <a:pt x="11502" y="620"/>
                        <a:pt x="11919" y="489"/>
                        <a:pt x="12193" y="263"/>
                      </a:cubicBezTo>
                      <a:cubicBezTo>
                        <a:pt x="12360" y="489"/>
                        <a:pt x="12705" y="620"/>
                        <a:pt x="13134" y="620"/>
                      </a:cubicBezTo>
                      <a:cubicBezTo>
                        <a:pt x="13550" y="620"/>
                        <a:pt x="13955" y="489"/>
                        <a:pt x="14217" y="263"/>
                      </a:cubicBezTo>
                      <a:cubicBezTo>
                        <a:pt x="14396" y="489"/>
                        <a:pt x="14753" y="620"/>
                        <a:pt x="15170" y="620"/>
                      </a:cubicBezTo>
                      <a:cubicBezTo>
                        <a:pt x="15586" y="620"/>
                        <a:pt x="16003" y="489"/>
                        <a:pt x="16241" y="263"/>
                      </a:cubicBezTo>
                      <a:cubicBezTo>
                        <a:pt x="16432" y="489"/>
                        <a:pt x="16801" y="620"/>
                        <a:pt x="17217" y="620"/>
                      </a:cubicBezTo>
                      <a:cubicBezTo>
                        <a:pt x="17646" y="620"/>
                        <a:pt x="18039" y="489"/>
                        <a:pt x="18265" y="263"/>
                      </a:cubicBezTo>
                      <a:cubicBezTo>
                        <a:pt x="18468" y="489"/>
                        <a:pt x="18849" y="620"/>
                        <a:pt x="19265" y="620"/>
                      </a:cubicBezTo>
                      <a:cubicBezTo>
                        <a:pt x="19694" y="620"/>
                        <a:pt x="20075" y="489"/>
                        <a:pt x="20289" y="263"/>
                      </a:cubicBezTo>
                      <a:cubicBezTo>
                        <a:pt x="20504" y="489"/>
                        <a:pt x="20885" y="620"/>
                        <a:pt x="21313" y="620"/>
                      </a:cubicBezTo>
                      <a:cubicBezTo>
                        <a:pt x="21730" y="620"/>
                        <a:pt x="22111" y="489"/>
                        <a:pt x="22313" y="263"/>
                      </a:cubicBezTo>
                      <a:cubicBezTo>
                        <a:pt x="22539" y="489"/>
                        <a:pt x="22932" y="620"/>
                        <a:pt x="23361" y="620"/>
                      </a:cubicBezTo>
                      <a:cubicBezTo>
                        <a:pt x="23778" y="620"/>
                        <a:pt x="24147" y="489"/>
                        <a:pt x="24337" y="263"/>
                      </a:cubicBezTo>
                      <a:cubicBezTo>
                        <a:pt x="24575" y="489"/>
                        <a:pt x="24992" y="620"/>
                        <a:pt x="25409" y="620"/>
                      </a:cubicBezTo>
                      <a:cubicBezTo>
                        <a:pt x="25826" y="620"/>
                        <a:pt x="26183" y="489"/>
                        <a:pt x="26361" y="263"/>
                      </a:cubicBezTo>
                      <a:cubicBezTo>
                        <a:pt x="26623" y="489"/>
                        <a:pt x="27028" y="620"/>
                        <a:pt x="27445" y="620"/>
                      </a:cubicBezTo>
                      <a:cubicBezTo>
                        <a:pt x="27873" y="620"/>
                        <a:pt x="28219" y="489"/>
                        <a:pt x="28385" y="263"/>
                      </a:cubicBezTo>
                      <a:cubicBezTo>
                        <a:pt x="28659" y="489"/>
                        <a:pt x="29076" y="620"/>
                        <a:pt x="29493" y="620"/>
                      </a:cubicBezTo>
                      <a:cubicBezTo>
                        <a:pt x="29909" y="620"/>
                        <a:pt x="30255" y="489"/>
                        <a:pt x="30410" y="275"/>
                      </a:cubicBezTo>
                      <a:cubicBezTo>
                        <a:pt x="30695" y="489"/>
                        <a:pt x="31124" y="620"/>
                        <a:pt x="31541" y="620"/>
                      </a:cubicBezTo>
                      <a:cubicBezTo>
                        <a:pt x="31957" y="620"/>
                        <a:pt x="32291" y="489"/>
                        <a:pt x="32434" y="275"/>
                      </a:cubicBezTo>
                      <a:cubicBezTo>
                        <a:pt x="32731" y="489"/>
                        <a:pt x="33172" y="620"/>
                        <a:pt x="33588" y="620"/>
                      </a:cubicBezTo>
                      <a:cubicBezTo>
                        <a:pt x="34005" y="620"/>
                        <a:pt x="34327" y="489"/>
                        <a:pt x="34458" y="275"/>
                      </a:cubicBezTo>
                      <a:cubicBezTo>
                        <a:pt x="34767" y="489"/>
                        <a:pt x="35220" y="620"/>
                        <a:pt x="35636" y="620"/>
                      </a:cubicBezTo>
                      <a:cubicBezTo>
                        <a:pt x="36053" y="620"/>
                        <a:pt x="36363" y="489"/>
                        <a:pt x="36482" y="275"/>
                      </a:cubicBezTo>
                      <a:cubicBezTo>
                        <a:pt x="36803" y="489"/>
                        <a:pt x="37268" y="620"/>
                        <a:pt x="37672" y="620"/>
                      </a:cubicBezTo>
                      <a:cubicBezTo>
                        <a:pt x="38101" y="620"/>
                        <a:pt x="38399" y="489"/>
                        <a:pt x="38506" y="275"/>
                      </a:cubicBezTo>
                      <a:cubicBezTo>
                        <a:pt x="38839" y="489"/>
                        <a:pt x="39315" y="620"/>
                        <a:pt x="39720" y="620"/>
                      </a:cubicBezTo>
                      <a:cubicBezTo>
                        <a:pt x="40065" y="620"/>
                        <a:pt x="40327" y="537"/>
                        <a:pt x="40470" y="382"/>
                      </a:cubicBezTo>
                      <a:cubicBezTo>
                        <a:pt x="40530" y="310"/>
                        <a:pt x="40554" y="227"/>
                        <a:pt x="40566" y="144"/>
                      </a:cubicBezTo>
                      <a:lnTo>
                        <a:pt x="40589" y="144"/>
                      </a:lnTo>
                      <a:lnTo>
                        <a:pt x="40589" y="1"/>
                      </a:lnTo>
                      <a:lnTo>
                        <a:pt x="40399" y="1"/>
                      </a:lnTo>
                      <a:lnTo>
                        <a:pt x="40411" y="84"/>
                      </a:lnTo>
                      <a:cubicBezTo>
                        <a:pt x="40423" y="156"/>
                        <a:pt x="40399" y="227"/>
                        <a:pt x="40351" y="275"/>
                      </a:cubicBezTo>
                      <a:cubicBezTo>
                        <a:pt x="40244" y="406"/>
                        <a:pt x="40018" y="477"/>
                        <a:pt x="39720" y="477"/>
                      </a:cubicBezTo>
                      <a:cubicBezTo>
                        <a:pt x="39303" y="477"/>
                        <a:pt x="38827" y="322"/>
                        <a:pt x="38506" y="96"/>
                      </a:cubicBezTo>
                      <a:lnTo>
                        <a:pt x="38411" y="25"/>
                      </a:lnTo>
                      <a:lnTo>
                        <a:pt x="38399" y="144"/>
                      </a:lnTo>
                      <a:cubicBezTo>
                        <a:pt x="38351" y="346"/>
                        <a:pt x="38077" y="477"/>
                        <a:pt x="37672" y="477"/>
                      </a:cubicBezTo>
                      <a:cubicBezTo>
                        <a:pt x="37256" y="477"/>
                        <a:pt x="36791" y="322"/>
                        <a:pt x="36494" y="96"/>
                      </a:cubicBezTo>
                      <a:lnTo>
                        <a:pt x="36398" y="25"/>
                      </a:lnTo>
                      <a:lnTo>
                        <a:pt x="36375" y="132"/>
                      </a:lnTo>
                      <a:cubicBezTo>
                        <a:pt x="36327" y="346"/>
                        <a:pt x="36029" y="477"/>
                        <a:pt x="35636" y="477"/>
                      </a:cubicBezTo>
                      <a:cubicBezTo>
                        <a:pt x="35208" y="477"/>
                        <a:pt x="34755" y="322"/>
                        <a:pt x="34470" y="96"/>
                      </a:cubicBezTo>
                      <a:lnTo>
                        <a:pt x="34386" y="25"/>
                      </a:lnTo>
                      <a:lnTo>
                        <a:pt x="34362" y="132"/>
                      </a:lnTo>
                      <a:cubicBezTo>
                        <a:pt x="34291" y="334"/>
                        <a:pt x="33993" y="477"/>
                        <a:pt x="33588" y="477"/>
                      </a:cubicBezTo>
                      <a:cubicBezTo>
                        <a:pt x="33172" y="477"/>
                        <a:pt x="32719" y="322"/>
                        <a:pt x="32457" y="96"/>
                      </a:cubicBezTo>
                      <a:lnTo>
                        <a:pt x="32374" y="36"/>
                      </a:lnTo>
                      <a:lnTo>
                        <a:pt x="32338" y="132"/>
                      </a:lnTo>
                      <a:cubicBezTo>
                        <a:pt x="32255" y="334"/>
                        <a:pt x="31945" y="477"/>
                        <a:pt x="31541" y="477"/>
                      </a:cubicBezTo>
                      <a:cubicBezTo>
                        <a:pt x="31124" y="477"/>
                        <a:pt x="30695" y="322"/>
                        <a:pt x="30433" y="96"/>
                      </a:cubicBezTo>
                      <a:lnTo>
                        <a:pt x="30362" y="36"/>
                      </a:lnTo>
                      <a:lnTo>
                        <a:pt x="30326" y="120"/>
                      </a:lnTo>
                      <a:cubicBezTo>
                        <a:pt x="30219" y="334"/>
                        <a:pt x="29898" y="477"/>
                        <a:pt x="29493" y="477"/>
                      </a:cubicBezTo>
                      <a:cubicBezTo>
                        <a:pt x="29076" y="477"/>
                        <a:pt x="28659" y="322"/>
                        <a:pt x="28421" y="96"/>
                      </a:cubicBezTo>
                      <a:lnTo>
                        <a:pt x="28350" y="36"/>
                      </a:lnTo>
                      <a:lnTo>
                        <a:pt x="28302" y="120"/>
                      </a:lnTo>
                      <a:cubicBezTo>
                        <a:pt x="28195" y="334"/>
                        <a:pt x="27862" y="477"/>
                        <a:pt x="27445" y="477"/>
                      </a:cubicBezTo>
                      <a:cubicBezTo>
                        <a:pt x="27028" y="477"/>
                        <a:pt x="26623" y="322"/>
                        <a:pt x="26397" y="108"/>
                      </a:cubicBezTo>
                      <a:lnTo>
                        <a:pt x="26338" y="36"/>
                      </a:lnTo>
                      <a:lnTo>
                        <a:pt x="26290" y="120"/>
                      </a:lnTo>
                      <a:cubicBezTo>
                        <a:pt x="26159" y="334"/>
                        <a:pt x="25814" y="477"/>
                        <a:pt x="25409" y="477"/>
                      </a:cubicBezTo>
                      <a:cubicBezTo>
                        <a:pt x="24992" y="477"/>
                        <a:pt x="24587" y="334"/>
                        <a:pt x="24385" y="108"/>
                      </a:cubicBezTo>
                      <a:lnTo>
                        <a:pt x="24314" y="36"/>
                      </a:lnTo>
                      <a:lnTo>
                        <a:pt x="24266" y="120"/>
                      </a:lnTo>
                      <a:cubicBezTo>
                        <a:pt x="24123" y="334"/>
                        <a:pt x="23766" y="477"/>
                        <a:pt x="23361" y="477"/>
                      </a:cubicBezTo>
                      <a:cubicBezTo>
                        <a:pt x="22944" y="477"/>
                        <a:pt x="22551" y="334"/>
                        <a:pt x="22361" y="108"/>
                      </a:cubicBezTo>
                      <a:lnTo>
                        <a:pt x="22301" y="36"/>
                      </a:lnTo>
                      <a:lnTo>
                        <a:pt x="22254" y="108"/>
                      </a:lnTo>
                      <a:cubicBezTo>
                        <a:pt x="22087" y="334"/>
                        <a:pt x="21718" y="477"/>
                        <a:pt x="21313" y="477"/>
                      </a:cubicBezTo>
                      <a:cubicBezTo>
                        <a:pt x="20896" y="477"/>
                        <a:pt x="20515" y="334"/>
                        <a:pt x="20349" y="108"/>
                      </a:cubicBezTo>
                      <a:lnTo>
                        <a:pt x="20289" y="36"/>
                      </a:lnTo>
                      <a:lnTo>
                        <a:pt x="20230" y="108"/>
                      </a:lnTo>
                      <a:cubicBezTo>
                        <a:pt x="20063" y="334"/>
                        <a:pt x="19682" y="477"/>
                        <a:pt x="19265" y="477"/>
                      </a:cubicBezTo>
                      <a:cubicBezTo>
                        <a:pt x="18860" y="477"/>
                        <a:pt x="18491" y="334"/>
                        <a:pt x="18325" y="108"/>
                      </a:cubicBezTo>
                      <a:lnTo>
                        <a:pt x="18277" y="36"/>
                      </a:lnTo>
                      <a:lnTo>
                        <a:pt x="18218" y="108"/>
                      </a:lnTo>
                      <a:cubicBezTo>
                        <a:pt x="18027" y="334"/>
                        <a:pt x="17634" y="477"/>
                        <a:pt x="17217" y="477"/>
                      </a:cubicBezTo>
                      <a:cubicBezTo>
                        <a:pt x="16813" y="477"/>
                        <a:pt x="16455" y="334"/>
                        <a:pt x="16313" y="120"/>
                      </a:cubicBezTo>
                      <a:lnTo>
                        <a:pt x="16265" y="36"/>
                      </a:lnTo>
                      <a:lnTo>
                        <a:pt x="16193" y="108"/>
                      </a:lnTo>
                      <a:cubicBezTo>
                        <a:pt x="15991" y="334"/>
                        <a:pt x="15586" y="477"/>
                        <a:pt x="15170" y="477"/>
                      </a:cubicBezTo>
                      <a:cubicBezTo>
                        <a:pt x="14765" y="477"/>
                        <a:pt x="14419" y="334"/>
                        <a:pt x="14288" y="120"/>
                      </a:cubicBezTo>
                      <a:lnTo>
                        <a:pt x="14241" y="36"/>
                      </a:lnTo>
                      <a:lnTo>
                        <a:pt x="14181" y="108"/>
                      </a:lnTo>
                      <a:cubicBezTo>
                        <a:pt x="13955" y="322"/>
                        <a:pt x="13538" y="477"/>
                        <a:pt x="13134" y="477"/>
                      </a:cubicBezTo>
                      <a:cubicBezTo>
                        <a:pt x="12717" y="477"/>
                        <a:pt x="12383" y="334"/>
                        <a:pt x="12276" y="120"/>
                      </a:cubicBezTo>
                      <a:lnTo>
                        <a:pt x="12229" y="36"/>
                      </a:lnTo>
                      <a:lnTo>
                        <a:pt x="12157" y="96"/>
                      </a:lnTo>
                      <a:cubicBezTo>
                        <a:pt x="11919" y="322"/>
                        <a:pt x="11502" y="477"/>
                        <a:pt x="11086" y="477"/>
                      </a:cubicBezTo>
                      <a:cubicBezTo>
                        <a:pt x="10681" y="477"/>
                        <a:pt x="10359" y="334"/>
                        <a:pt x="10252" y="120"/>
                      </a:cubicBezTo>
                      <a:lnTo>
                        <a:pt x="10217" y="36"/>
                      </a:lnTo>
                      <a:lnTo>
                        <a:pt x="10145" y="96"/>
                      </a:lnTo>
                      <a:cubicBezTo>
                        <a:pt x="9883" y="322"/>
                        <a:pt x="9455" y="477"/>
                        <a:pt x="9038" y="477"/>
                      </a:cubicBezTo>
                      <a:cubicBezTo>
                        <a:pt x="8633" y="477"/>
                        <a:pt x="8323" y="334"/>
                        <a:pt x="8240" y="132"/>
                      </a:cubicBezTo>
                      <a:lnTo>
                        <a:pt x="8204" y="36"/>
                      </a:lnTo>
                      <a:lnTo>
                        <a:pt x="8121" y="96"/>
                      </a:lnTo>
                      <a:cubicBezTo>
                        <a:pt x="7859" y="322"/>
                        <a:pt x="7407" y="477"/>
                        <a:pt x="6990" y="477"/>
                      </a:cubicBezTo>
                      <a:cubicBezTo>
                        <a:pt x="6585" y="477"/>
                        <a:pt x="6287" y="334"/>
                        <a:pt x="6216" y="132"/>
                      </a:cubicBezTo>
                      <a:lnTo>
                        <a:pt x="6192" y="25"/>
                      </a:lnTo>
                      <a:lnTo>
                        <a:pt x="6109" y="96"/>
                      </a:lnTo>
                      <a:cubicBezTo>
                        <a:pt x="5823" y="322"/>
                        <a:pt x="5359" y="477"/>
                        <a:pt x="4942" y="477"/>
                      </a:cubicBezTo>
                      <a:cubicBezTo>
                        <a:pt x="4549" y="477"/>
                        <a:pt x="4251" y="346"/>
                        <a:pt x="4204" y="132"/>
                      </a:cubicBezTo>
                      <a:lnTo>
                        <a:pt x="4180" y="25"/>
                      </a:lnTo>
                      <a:lnTo>
                        <a:pt x="4085" y="96"/>
                      </a:lnTo>
                      <a:cubicBezTo>
                        <a:pt x="3787" y="322"/>
                        <a:pt x="3323" y="477"/>
                        <a:pt x="2894" y="477"/>
                      </a:cubicBezTo>
                      <a:cubicBezTo>
                        <a:pt x="2501" y="477"/>
                        <a:pt x="2227" y="346"/>
                        <a:pt x="2180" y="144"/>
                      </a:cubicBezTo>
                      <a:lnTo>
                        <a:pt x="2168" y="25"/>
                      </a:lnTo>
                      <a:lnTo>
                        <a:pt x="2073" y="96"/>
                      </a:lnTo>
                      <a:cubicBezTo>
                        <a:pt x="1751" y="322"/>
                        <a:pt x="1275" y="477"/>
                        <a:pt x="858" y="477"/>
                      </a:cubicBezTo>
                      <a:cubicBezTo>
                        <a:pt x="561" y="477"/>
                        <a:pt x="334" y="406"/>
                        <a:pt x="227" y="275"/>
                      </a:cubicBezTo>
                      <a:cubicBezTo>
                        <a:pt x="180" y="227"/>
                        <a:pt x="156" y="156"/>
                        <a:pt x="168" y="84"/>
                      </a:cubicBezTo>
                      <a:lnTo>
                        <a:pt x="18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5" name="Google Shape;7125;p20"/>
                <p:cNvSpPr/>
                <p:nvPr/>
              </p:nvSpPr>
              <p:spPr>
                <a:xfrm>
                  <a:off x="7251363" y="3515300"/>
                  <a:ext cx="970100" cy="1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04" h="584" extrusionOk="0">
                      <a:moveTo>
                        <a:pt x="25" y="0"/>
                      </a:moveTo>
                      <a:lnTo>
                        <a:pt x="25" y="72"/>
                      </a:lnTo>
                      <a:lnTo>
                        <a:pt x="13" y="72"/>
                      </a:lnTo>
                      <a:cubicBezTo>
                        <a:pt x="1" y="179"/>
                        <a:pt x="25" y="274"/>
                        <a:pt x="96" y="357"/>
                      </a:cubicBezTo>
                      <a:cubicBezTo>
                        <a:pt x="239" y="500"/>
                        <a:pt x="489" y="584"/>
                        <a:pt x="822" y="584"/>
                      </a:cubicBezTo>
                      <a:cubicBezTo>
                        <a:pt x="1215" y="584"/>
                        <a:pt x="1656" y="465"/>
                        <a:pt x="1977" y="262"/>
                      </a:cubicBezTo>
                      <a:cubicBezTo>
                        <a:pt x="2085" y="465"/>
                        <a:pt x="2382" y="584"/>
                        <a:pt x="2775" y="584"/>
                      </a:cubicBezTo>
                      <a:cubicBezTo>
                        <a:pt x="3180" y="584"/>
                        <a:pt x="3609" y="465"/>
                        <a:pt x="3918" y="262"/>
                      </a:cubicBezTo>
                      <a:cubicBezTo>
                        <a:pt x="4037" y="465"/>
                        <a:pt x="4335" y="584"/>
                        <a:pt x="4728" y="584"/>
                      </a:cubicBezTo>
                      <a:cubicBezTo>
                        <a:pt x="5133" y="584"/>
                        <a:pt x="5561" y="465"/>
                        <a:pt x="5847" y="262"/>
                      </a:cubicBezTo>
                      <a:cubicBezTo>
                        <a:pt x="5978" y="465"/>
                        <a:pt x="6287" y="584"/>
                        <a:pt x="6692" y="584"/>
                      </a:cubicBezTo>
                      <a:cubicBezTo>
                        <a:pt x="7085" y="584"/>
                        <a:pt x="7502" y="465"/>
                        <a:pt x="7788" y="262"/>
                      </a:cubicBezTo>
                      <a:cubicBezTo>
                        <a:pt x="7930" y="465"/>
                        <a:pt x="8240" y="584"/>
                        <a:pt x="8645" y="584"/>
                      </a:cubicBezTo>
                      <a:cubicBezTo>
                        <a:pt x="9038" y="584"/>
                        <a:pt x="9454" y="465"/>
                        <a:pt x="9716" y="262"/>
                      </a:cubicBezTo>
                      <a:cubicBezTo>
                        <a:pt x="9871" y="465"/>
                        <a:pt x="10193" y="584"/>
                        <a:pt x="10597" y="584"/>
                      </a:cubicBezTo>
                      <a:cubicBezTo>
                        <a:pt x="10990" y="584"/>
                        <a:pt x="11395" y="465"/>
                        <a:pt x="11657" y="262"/>
                      </a:cubicBezTo>
                      <a:cubicBezTo>
                        <a:pt x="11824" y="465"/>
                        <a:pt x="12157" y="584"/>
                        <a:pt x="12550" y="584"/>
                      </a:cubicBezTo>
                      <a:cubicBezTo>
                        <a:pt x="12955" y="584"/>
                        <a:pt x="13348" y="465"/>
                        <a:pt x="13586" y="262"/>
                      </a:cubicBezTo>
                      <a:cubicBezTo>
                        <a:pt x="13765" y="465"/>
                        <a:pt x="14110" y="584"/>
                        <a:pt x="14515" y="584"/>
                      </a:cubicBezTo>
                      <a:cubicBezTo>
                        <a:pt x="14908" y="584"/>
                        <a:pt x="15289" y="465"/>
                        <a:pt x="15527" y="262"/>
                      </a:cubicBezTo>
                      <a:cubicBezTo>
                        <a:pt x="15717" y="465"/>
                        <a:pt x="16062" y="584"/>
                        <a:pt x="16467" y="584"/>
                      </a:cubicBezTo>
                      <a:cubicBezTo>
                        <a:pt x="16872" y="584"/>
                        <a:pt x="17241" y="465"/>
                        <a:pt x="17467" y="262"/>
                      </a:cubicBezTo>
                      <a:cubicBezTo>
                        <a:pt x="17658" y="465"/>
                        <a:pt x="18015" y="584"/>
                        <a:pt x="18420" y="584"/>
                      </a:cubicBezTo>
                      <a:cubicBezTo>
                        <a:pt x="18825" y="584"/>
                        <a:pt x="19182" y="465"/>
                        <a:pt x="19396" y="262"/>
                      </a:cubicBezTo>
                      <a:cubicBezTo>
                        <a:pt x="19611" y="465"/>
                        <a:pt x="19968" y="584"/>
                        <a:pt x="20373" y="584"/>
                      </a:cubicBezTo>
                      <a:cubicBezTo>
                        <a:pt x="20777" y="584"/>
                        <a:pt x="21135" y="465"/>
                        <a:pt x="21337" y="262"/>
                      </a:cubicBezTo>
                      <a:cubicBezTo>
                        <a:pt x="21551" y="465"/>
                        <a:pt x="21920" y="584"/>
                        <a:pt x="22325" y="584"/>
                      </a:cubicBezTo>
                      <a:cubicBezTo>
                        <a:pt x="22730" y="584"/>
                        <a:pt x="23087" y="465"/>
                        <a:pt x="23266" y="262"/>
                      </a:cubicBezTo>
                      <a:cubicBezTo>
                        <a:pt x="23504" y="465"/>
                        <a:pt x="23885" y="584"/>
                        <a:pt x="24290" y="584"/>
                      </a:cubicBezTo>
                      <a:cubicBezTo>
                        <a:pt x="24683" y="584"/>
                        <a:pt x="25028" y="465"/>
                        <a:pt x="25206" y="262"/>
                      </a:cubicBezTo>
                      <a:cubicBezTo>
                        <a:pt x="25445" y="465"/>
                        <a:pt x="25837" y="584"/>
                        <a:pt x="26242" y="584"/>
                      </a:cubicBezTo>
                      <a:cubicBezTo>
                        <a:pt x="26647" y="584"/>
                        <a:pt x="26980" y="465"/>
                        <a:pt x="27135" y="262"/>
                      </a:cubicBezTo>
                      <a:cubicBezTo>
                        <a:pt x="27397" y="465"/>
                        <a:pt x="27802" y="584"/>
                        <a:pt x="28195" y="584"/>
                      </a:cubicBezTo>
                      <a:cubicBezTo>
                        <a:pt x="28600" y="584"/>
                        <a:pt x="28921" y="465"/>
                        <a:pt x="29076" y="262"/>
                      </a:cubicBezTo>
                      <a:cubicBezTo>
                        <a:pt x="29338" y="465"/>
                        <a:pt x="29755" y="584"/>
                        <a:pt x="30148" y="584"/>
                      </a:cubicBezTo>
                      <a:cubicBezTo>
                        <a:pt x="30552" y="584"/>
                        <a:pt x="30862" y="465"/>
                        <a:pt x="31005" y="262"/>
                      </a:cubicBezTo>
                      <a:cubicBezTo>
                        <a:pt x="31291" y="465"/>
                        <a:pt x="31707" y="584"/>
                        <a:pt x="32100" y="584"/>
                      </a:cubicBezTo>
                      <a:cubicBezTo>
                        <a:pt x="32505" y="584"/>
                        <a:pt x="32815" y="465"/>
                        <a:pt x="32946" y="262"/>
                      </a:cubicBezTo>
                      <a:cubicBezTo>
                        <a:pt x="33231" y="465"/>
                        <a:pt x="33660" y="584"/>
                        <a:pt x="34065" y="584"/>
                      </a:cubicBezTo>
                      <a:cubicBezTo>
                        <a:pt x="34458" y="584"/>
                        <a:pt x="34755" y="465"/>
                        <a:pt x="34874" y="262"/>
                      </a:cubicBezTo>
                      <a:cubicBezTo>
                        <a:pt x="35184" y="465"/>
                        <a:pt x="35624" y="584"/>
                        <a:pt x="36017" y="584"/>
                      </a:cubicBezTo>
                      <a:cubicBezTo>
                        <a:pt x="36410" y="584"/>
                        <a:pt x="36708" y="465"/>
                        <a:pt x="36815" y="262"/>
                      </a:cubicBezTo>
                      <a:cubicBezTo>
                        <a:pt x="37137" y="465"/>
                        <a:pt x="37577" y="584"/>
                        <a:pt x="37970" y="584"/>
                      </a:cubicBezTo>
                      <a:cubicBezTo>
                        <a:pt x="38303" y="584"/>
                        <a:pt x="38553" y="500"/>
                        <a:pt x="38696" y="357"/>
                      </a:cubicBezTo>
                      <a:cubicBezTo>
                        <a:pt x="38744" y="298"/>
                        <a:pt x="38780" y="226"/>
                        <a:pt x="38791" y="155"/>
                      </a:cubicBezTo>
                      <a:lnTo>
                        <a:pt x="38803" y="155"/>
                      </a:lnTo>
                      <a:lnTo>
                        <a:pt x="38803" y="0"/>
                      </a:lnTo>
                      <a:lnTo>
                        <a:pt x="38625" y="0"/>
                      </a:lnTo>
                      <a:lnTo>
                        <a:pt x="38637" y="84"/>
                      </a:lnTo>
                      <a:cubicBezTo>
                        <a:pt x="38649" y="143"/>
                        <a:pt x="38625" y="203"/>
                        <a:pt x="38577" y="250"/>
                      </a:cubicBezTo>
                      <a:cubicBezTo>
                        <a:pt x="38482" y="369"/>
                        <a:pt x="38256" y="441"/>
                        <a:pt x="37970" y="441"/>
                      </a:cubicBezTo>
                      <a:cubicBezTo>
                        <a:pt x="37565" y="441"/>
                        <a:pt x="37113" y="298"/>
                        <a:pt x="36827" y="96"/>
                      </a:cubicBezTo>
                      <a:lnTo>
                        <a:pt x="36732" y="24"/>
                      </a:lnTo>
                      <a:lnTo>
                        <a:pt x="36708" y="143"/>
                      </a:lnTo>
                      <a:cubicBezTo>
                        <a:pt x="36672" y="322"/>
                        <a:pt x="36386" y="441"/>
                        <a:pt x="36017" y="441"/>
                      </a:cubicBezTo>
                      <a:cubicBezTo>
                        <a:pt x="35613" y="441"/>
                        <a:pt x="35172" y="298"/>
                        <a:pt x="34898" y="96"/>
                      </a:cubicBezTo>
                      <a:lnTo>
                        <a:pt x="34803" y="36"/>
                      </a:lnTo>
                      <a:lnTo>
                        <a:pt x="34779" y="131"/>
                      </a:lnTo>
                      <a:cubicBezTo>
                        <a:pt x="34720" y="310"/>
                        <a:pt x="34434" y="441"/>
                        <a:pt x="34065" y="441"/>
                      </a:cubicBezTo>
                      <a:cubicBezTo>
                        <a:pt x="33660" y="441"/>
                        <a:pt x="33231" y="298"/>
                        <a:pt x="32957" y="96"/>
                      </a:cubicBezTo>
                      <a:lnTo>
                        <a:pt x="32886" y="36"/>
                      </a:lnTo>
                      <a:lnTo>
                        <a:pt x="32850" y="131"/>
                      </a:lnTo>
                      <a:cubicBezTo>
                        <a:pt x="32779" y="310"/>
                        <a:pt x="32481" y="441"/>
                        <a:pt x="32100" y="441"/>
                      </a:cubicBezTo>
                      <a:cubicBezTo>
                        <a:pt x="31707" y="441"/>
                        <a:pt x="31291" y="298"/>
                        <a:pt x="31029" y="96"/>
                      </a:cubicBezTo>
                      <a:lnTo>
                        <a:pt x="30957" y="36"/>
                      </a:lnTo>
                      <a:lnTo>
                        <a:pt x="30921" y="119"/>
                      </a:lnTo>
                      <a:cubicBezTo>
                        <a:pt x="30838" y="310"/>
                        <a:pt x="30540" y="441"/>
                        <a:pt x="30148" y="441"/>
                      </a:cubicBezTo>
                      <a:cubicBezTo>
                        <a:pt x="29755" y="441"/>
                        <a:pt x="29338" y="310"/>
                        <a:pt x="29100" y="96"/>
                      </a:cubicBezTo>
                      <a:lnTo>
                        <a:pt x="29028" y="36"/>
                      </a:lnTo>
                      <a:lnTo>
                        <a:pt x="28993" y="119"/>
                      </a:lnTo>
                      <a:cubicBezTo>
                        <a:pt x="28897" y="310"/>
                        <a:pt x="28588" y="441"/>
                        <a:pt x="28195" y="441"/>
                      </a:cubicBezTo>
                      <a:cubicBezTo>
                        <a:pt x="27802" y="441"/>
                        <a:pt x="27397" y="310"/>
                        <a:pt x="27171" y="96"/>
                      </a:cubicBezTo>
                      <a:lnTo>
                        <a:pt x="27100" y="36"/>
                      </a:lnTo>
                      <a:lnTo>
                        <a:pt x="27052" y="119"/>
                      </a:lnTo>
                      <a:cubicBezTo>
                        <a:pt x="26945" y="310"/>
                        <a:pt x="26623" y="441"/>
                        <a:pt x="26242" y="441"/>
                      </a:cubicBezTo>
                      <a:cubicBezTo>
                        <a:pt x="25837" y="441"/>
                        <a:pt x="25456" y="310"/>
                        <a:pt x="25242" y="96"/>
                      </a:cubicBezTo>
                      <a:lnTo>
                        <a:pt x="25183" y="36"/>
                      </a:lnTo>
                      <a:lnTo>
                        <a:pt x="25123" y="119"/>
                      </a:lnTo>
                      <a:cubicBezTo>
                        <a:pt x="25004" y="310"/>
                        <a:pt x="24671" y="441"/>
                        <a:pt x="24290" y="441"/>
                      </a:cubicBezTo>
                      <a:cubicBezTo>
                        <a:pt x="23885" y="441"/>
                        <a:pt x="23504" y="310"/>
                        <a:pt x="23313" y="107"/>
                      </a:cubicBezTo>
                      <a:lnTo>
                        <a:pt x="23254" y="36"/>
                      </a:lnTo>
                      <a:lnTo>
                        <a:pt x="23194" y="107"/>
                      </a:lnTo>
                      <a:cubicBezTo>
                        <a:pt x="23063" y="310"/>
                        <a:pt x="22718" y="441"/>
                        <a:pt x="22325" y="441"/>
                      </a:cubicBezTo>
                      <a:cubicBezTo>
                        <a:pt x="21932" y="441"/>
                        <a:pt x="21563" y="310"/>
                        <a:pt x="21385" y="107"/>
                      </a:cubicBezTo>
                      <a:lnTo>
                        <a:pt x="21325" y="36"/>
                      </a:lnTo>
                      <a:lnTo>
                        <a:pt x="21265" y="107"/>
                      </a:lnTo>
                      <a:cubicBezTo>
                        <a:pt x="21123" y="310"/>
                        <a:pt x="20765" y="441"/>
                        <a:pt x="20373" y="441"/>
                      </a:cubicBezTo>
                      <a:cubicBezTo>
                        <a:pt x="19980" y="441"/>
                        <a:pt x="19622" y="310"/>
                        <a:pt x="19456" y="107"/>
                      </a:cubicBezTo>
                      <a:lnTo>
                        <a:pt x="19396" y="36"/>
                      </a:lnTo>
                      <a:lnTo>
                        <a:pt x="19337" y="107"/>
                      </a:lnTo>
                      <a:cubicBezTo>
                        <a:pt x="19170" y="310"/>
                        <a:pt x="18813" y="441"/>
                        <a:pt x="18420" y="441"/>
                      </a:cubicBezTo>
                      <a:cubicBezTo>
                        <a:pt x="18027" y="441"/>
                        <a:pt x="17670" y="310"/>
                        <a:pt x="17527" y="107"/>
                      </a:cubicBezTo>
                      <a:lnTo>
                        <a:pt x="17467" y="36"/>
                      </a:lnTo>
                      <a:lnTo>
                        <a:pt x="17408" y="107"/>
                      </a:lnTo>
                      <a:cubicBezTo>
                        <a:pt x="17229" y="310"/>
                        <a:pt x="16860" y="441"/>
                        <a:pt x="16467" y="441"/>
                      </a:cubicBezTo>
                      <a:cubicBezTo>
                        <a:pt x="16074" y="441"/>
                        <a:pt x="15729" y="310"/>
                        <a:pt x="15598" y="107"/>
                      </a:cubicBezTo>
                      <a:lnTo>
                        <a:pt x="15539" y="36"/>
                      </a:lnTo>
                      <a:lnTo>
                        <a:pt x="15479" y="107"/>
                      </a:lnTo>
                      <a:cubicBezTo>
                        <a:pt x="15289" y="310"/>
                        <a:pt x="14908" y="441"/>
                        <a:pt x="14515" y="441"/>
                      </a:cubicBezTo>
                      <a:cubicBezTo>
                        <a:pt x="14122" y="441"/>
                        <a:pt x="13788" y="310"/>
                        <a:pt x="13669" y="119"/>
                      </a:cubicBezTo>
                      <a:lnTo>
                        <a:pt x="13622" y="36"/>
                      </a:lnTo>
                      <a:lnTo>
                        <a:pt x="13550" y="96"/>
                      </a:lnTo>
                      <a:cubicBezTo>
                        <a:pt x="13336" y="310"/>
                        <a:pt x="12955" y="441"/>
                        <a:pt x="12550" y="441"/>
                      </a:cubicBezTo>
                      <a:cubicBezTo>
                        <a:pt x="12169" y="441"/>
                        <a:pt x="11848" y="310"/>
                        <a:pt x="11740" y="119"/>
                      </a:cubicBezTo>
                      <a:lnTo>
                        <a:pt x="11693" y="36"/>
                      </a:lnTo>
                      <a:lnTo>
                        <a:pt x="11621" y="96"/>
                      </a:lnTo>
                      <a:cubicBezTo>
                        <a:pt x="11395" y="310"/>
                        <a:pt x="10990" y="441"/>
                        <a:pt x="10597" y="441"/>
                      </a:cubicBezTo>
                      <a:cubicBezTo>
                        <a:pt x="10216" y="441"/>
                        <a:pt x="9895" y="310"/>
                        <a:pt x="9812" y="119"/>
                      </a:cubicBezTo>
                      <a:lnTo>
                        <a:pt x="9764" y="36"/>
                      </a:lnTo>
                      <a:lnTo>
                        <a:pt x="9693" y="96"/>
                      </a:lnTo>
                      <a:cubicBezTo>
                        <a:pt x="9454" y="310"/>
                        <a:pt x="9038" y="441"/>
                        <a:pt x="8645" y="441"/>
                      </a:cubicBezTo>
                      <a:cubicBezTo>
                        <a:pt x="8264" y="441"/>
                        <a:pt x="7954" y="310"/>
                        <a:pt x="7883" y="119"/>
                      </a:cubicBezTo>
                      <a:lnTo>
                        <a:pt x="7835" y="36"/>
                      </a:lnTo>
                      <a:lnTo>
                        <a:pt x="7764" y="96"/>
                      </a:lnTo>
                      <a:cubicBezTo>
                        <a:pt x="7514" y="298"/>
                        <a:pt x="7085" y="441"/>
                        <a:pt x="6692" y="441"/>
                      </a:cubicBezTo>
                      <a:cubicBezTo>
                        <a:pt x="6311" y="441"/>
                        <a:pt x="6014" y="310"/>
                        <a:pt x="5942" y="131"/>
                      </a:cubicBezTo>
                      <a:lnTo>
                        <a:pt x="5918" y="36"/>
                      </a:lnTo>
                      <a:lnTo>
                        <a:pt x="5835" y="96"/>
                      </a:lnTo>
                      <a:cubicBezTo>
                        <a:pt x="5561" y="298"/>
                        <a:pt x="5133" y="441"/>
                        <a:pt x="4728" y="441"/>
                      </a:cubicBezTo>
                      <a:cubicBezTo>
                        <a:pt x="4359" y="441"/>
                        <a:pt x="4073" y="310"/>
                        <a:pt x="4013" y="131"/>
                      </a:cubicBezTo>
                      <a:lnTo>
                        <a:pt x="3990" y="36"/>
                      </a:lnTo>
                      <a:lnTo>
                        <a:pt x="3906" y="96"/>
                      </a:lnTo>
                      <a:cubicBezTo>
                        <a:pt x="3620" y="298"/>
                        <a:pt x="3180" y="441"/>
                        <a:pt x="2775" y="441"/>
                      </a:cubicBezTo>
                      <a:cubicBezTo>
                        <a:pt x="2406" y="441"/>
                        <a:pt x="2132" y="322"/>
                        <a:pt x="2085" y="143"/>
                      </a:cubicBezTo>
                      <a:lnTo>
                        <a:pt x="2061" y="24"/>
                      </a:lnTo>
                      <a:lnTo>
                        <a:pt x="1977" y="96"/>
                      </a:lnTo>
                      <a:cubicBezTo>
                        <a:pt x="1680" y="298"/>
                        <a:pt x="1227" y="441"/>
                        <a:pt x="822" y="441"/>
                      </a:cubicBezTo>
                      <a:cubicBezTo>
                        <a:pt x="537" y="441"/>
                        <a:pt x="310" y="369"/>
                        <a:pt x="215" y="250"/>
                      </a:cubicBezTo>
                      <a:cubicBezTo>
                        <a:pt x="168" y="203"/>
                        <a:pt x="144" y="143"/>
                        <a:pt x="156" y="84"/>
                      </a:cubicBezTo>
                      <a:lnTo>
                        <a:pt x="16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6" name="Google Shape;7126;p20"/>
                <p:cNvSpPr/>
                <p:nvPr/>
              </p:nvSpPr>
              <p:spPr>
                <a:xfrm>
                  <a:off x="7271613" y="3484925"/>
                  <a:ext cx="929600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84" h="549" extrusionOk="0">
                      <a:moveTo>
                        <a:pt x="36" y="1"/>
                      </a:moveTo>
                      <a:lnTo>
                        <a:pt x="36" y="72"/>
                      </a:lnTo>
                      <a:lnTo>
                        <a:pt x="1" y="72"/>
                      </a:lnTo>
                      <a:cubicBezTo>
                        <a:pt x="1" y="168"/>
                        <a:pt x="24" y="251"/>
                        <a:pt x="96" y="334"/>
                      </a:cubicBezTo>
                      <a:cubicBezTo>
                        <a:pt x="227" y="465"/>
                        <a:pt x="477" y="549"/>
                        <a:pt x="798" y="549"/>
                      </a:cubicBezTo>
                      <a:cubicBezTo>
                        <a:pt x="1179" y="549"/>
                        <a:pt x="1596" y="441"/>
                        <a:pt x="1906" y="251"/>
                      </a:cubicBezTo>
                      <a:cubicBezTo>
                        <a:pt x="2013" y="441"/>
                        <a:pt x="2298" y="549"/>
                        <a:pt x="2679" y="549"/>
                      </a:cubicBezTo>
                      <a:cubicBezTo>
                        <a:pt x="3049" y="549"/>
                        <a:pt x="3465" y="429"/>
                        <a:pt x="3751" y="251"/>
                      </a:cubicBezTo>
                      <a:cubicBezTo>
                        <a:pt x="3870" y="441"/>
                        <a:pt x="4168" y="549"/>
                        <a:pt x="4549" y="549"/>
                      </a:cubicBezTo>
                      <a:cubicBezTo>
                        <a:pt x="4930" y="549"/>
                        <a:pt x="5335" y="429"/>
                        <a:pt x="5608" y="251"/>
                      </a:cubicBezTo>
                      <a:cubicBezTo>
                        <a:pt x="5739" y="441"/>
                        <a:pt x="6037" y="549"/>
                        <a:pt x="6418" y="549"/>
                      </a:cubicBezTo>
                      <a:cubicBezTo>
                        <a:pt x="6799" y="549"/>
                        <a:pt x="7204" y="429"/>
                        <a:pt x="7466" y="251"/>
                      </a:cubicBezTo>
                      <a:cubicBezTo>
                        <a:pt x="7609" y="441"/>
                        <a:pt x="7906" y="549"/>
                        <a:pt x="8287" y="549"/>
                      </a:cubicBezTo>
                      <a:cubicBezTo>
                        <a:pt x="8680" y="549"/>
                        <a:pt x="9061" y="441"/>
                        <a:pt x="9323" y="251"/>
                      </a:cubicBezTo>
                      <a:cubicBezTo>
                        <a:pt x="9466" y="441"/>
                        <a:pt x="9776" y="549"/>
                        <a:pt x="10168" y="549"/>
                      </a:cubicBezTo>
                      <a:cubicBezTo>
                        <a:pt x="10549" y="549"/>
                        <a:pt x="10930" y="441"/>
                        <a:pt x="11169" y="251"/>
                      </a:cubicBezTo>
                      <a:cubicBezTo>
                        <a:pt x="11335" y="441"/>
                        <a:pt x="11657" y="549"/>
                        <a:pt x="12038" y="549"/>
                      </a:cubicBezTo>
                      <a:cubicBezTo>
                        <a:pt x="12419" y="549"/>
                        <a:pt x="12788" y="441"/>
                        <a:pt x="13026" y="251"/>
                      </a:cubicBezTo>
                      <a:cubicBezTo>
                        <a:pt x="13193" y="441"/>
                        <a:pt x="13526" y="549"/>
                        <a:pt x="13907" y="549"/>
                      </a:cubicBezTo>
                      <a:cubicBezTo>
                        <a:pt x="14288" y="549"/>
                        <a:pt x="14657" y="441"/>
                        <a:pt x="14883" y="251"/>
                      </a:cubicBezTo>
                      <a:cubicBezTo>
                        <a:pt x="15062" y="441"/>
                        <a:pt x="15395" y="549"/>
                        <a:pt x="15776" y="549"/>
                      </a:cubicBezTo>
                      <a:cubicBezTo>
                        <a:pt x="16169" y="549"/>
                        <a:pt x="16526" y="441"/>
                        <a:pt x="16729" y="251"/>
                      </a:cubicBezTo>
                      <a:cubicBezTo>
                        <a:pt x="16919" y="441"/>
                        <a:pt x="17265" y="549"/>
                        <a:pt x="17658" y="549"/>
                      </a:cubicBezTo>
                      <a:cubicBezTo>
                        <a:pt x="18039" y="549"/>
                        <a:pt x="18384" y="441"/>
                        <a:pt x="18586" y="251"/>
                      </a:cubicBezTo>
                      <a:cubicBezTo>
                        <a:pt x="18789" y="441"/>
                        <a:pt x="19134" y="549"/>
                        <a:pt x="19527" y="549"/>
                      </a:cubicBezTo>
                      <a:cubicBezTo>
                        <a:pt x="19908" y="549"/>
                        <a:pt x="20253" y="441"/>
                        <a:pt x="20444" y="251"/>
                      </a:cubicBezTo>
                      <a:cubicBezTo>
                        <a:pt x="20658" y="441"/>
                        <a:pt x="21015" y="549"/>
                        <a:pt x="21396" y="549"/>
                      </a:cubicBezTo>
                      <a:cubicBezTo>
                        <a:pt x="21777" y="549"/>
                        <a:pt x="22110" y="441"/>
                        <a:pt x="22301" y="251"/>
                      </a:cubicBezTo>
                      <a:cubicBezTo>
                        <a:pt x="22515" y="441"/>
                        <a:pt x="22884" y="549"/>
                        <a:pt x="23265" y="549"/>
                      </a:cubicBezTo>
                      <a:cubicBezTo>
                        <a:pt x="23658" y="549"/>
                        <a:pt x="23980" y="441"/>
                        <a:pt x="24146" y="251"/>
                      </a:cubicBezTo>
                      <a:cubicBezTo>
                        <a:pt x="24385" y="441"/>
                        <a:pt x="24754" y="549"/>
                        <a:pt x="25135" y="549"/>
                      </a:cubicBezTo>
                      <a:cubicBezTo>
                        <a:pt x="25528" y="549"/>
                        <a:pt x="25849" y="441"/>
                        <a:pt x="26004" y="251"/>
                      </a:cubicBezTo>
                      <a:cubicBezTo>
                        <a:pt x="26254" y="441"/>
                        <a:pt x="26623" y="549"/>
                        <a:pt x="27016" y="549"/>
                      </a:cubicBezTo>
                      <a:cubicBezTo>
                        <a:pt x="27397" y="549"/>
                        <a:pt x="27706" y="441"/>
                        <a:pt x="27861" y="251"/>
                      </a:cubicBezTo>
                      <a:cubicBezTo>
                        <a:pt x="28111" y="441"/>
                        <a:pt x="28504" y="549"/>
                        <a:pt x="28885" y="549"/>
                      </a:cubicBezTo>
                      <a:cubicBezTo>
                        <a:pt x="29266" y="549"/>
                        <a:pt x="29576" y="441"/>
                        <a:pt x="29707" y="251"/>
                      </a:cubicBezTo>
                      <a:cubicBezTo>
                        <a:pt x="29980" y="429"/>
                        <a:pt x="30373" y="549"/>
                        <a:pt x="30754" y="549"/>
                      </a:cubicBezTo>
                      <a:cubicBezTo>
                        <a:pt x="31135" y="549"/>
                        <a:pt x="31433" y="441"/>
                        <a:pt x="31564" y="251"/>
                      </a:cubicBezTo>
                      <a:cubicBezTo>
                        <a:pt x="31838" y="429"/>
                        <a:pt x="32255" y="549"/>
                        <a:pt x="32624" y="549"/>
                      </a:cubicBezTo>
                      <a:cubicBezTo>
                        <a:pt x="33005" y="549"/>
                        <a:pt x="33302" y="441"/>
                        <a:pt x="33421" y="251"/>
                      </a:cubicBezTo>
                      <a:cubicBezTo>
                        <a:pt x="33707" y="429"/>
                        <a:pt x="34124" y="549"/>
                        <a:pt x="34505" y="549"/>
                      </a:cubicBezTo>
                      <a:cubicBezTo>
                        <a:pt x="34886" y="549"/>
                        <a:pt x="35160" y="441"/>
                        <a:pt x="35279" y="251"/>
                      </a:cubicBezTo>
                      <a:cubicBezTo>
                        <a:pt x="35576" y="441"/>
                        <a:pt x="35993" y="549"/>
                        <a:pt x="36374" y="549"/>
                      </a:cubicBezTo>
                      <a:cubicBezTo>
                        <a:pt x="36696" y="549"/>
                        <a:pt x="36946" y="465"/>
                        <a:pt x="37077" y="322"/>
                      </a:cubicBezTo>
                      <a:cubicBezTo>
                        <a:pt x="37124" y="275"/>
                        <a:pt x="37160" y="215"/>
                        <a:pt x="37172" y="156"/>
                      </a:cubicBezTo>
                      <a:lnTo>
                        <a:pt x="37184" y="156"/>
                      </a:lnTo>
                      <a:lnTo>
                        <a:pt x="37184" y="1"/>
                      </a:lnTo>
                      <a:lnTo>
                        <a:pt x="37017" y="1"/>
                      </a:lnTo>
                      <a:lnTo>
                        <a:pt x="37017" y="84"/>
                      </a:lnTo>
                      <a:cubicBezTo>
                        <a:pt x="37029" y="132"/>
                        <a:pt x="37005" y="179"/>
                        <a:pt x="36969" y="227"/>
                      </a:cubicBezTo>
                      <a:cubicBezTo>
                        <a:pt x="36874" y="334"/>
                        <a:pt x="36648" y="394"/>
                        <a:pt x="36374" y="394"/>
                      </a:cubicBezTo>
                      <a:cubicBezTo>
                        <a:pt x="35993" y="394"/>
                        <a:pt x="35565" y="275"/>
                        <a:pt x="35279" y="84"/>
                      </a:cubicBezTo>
                      <a:lnTo>
                        <a:pt x="35195" y="25"/>
                      </a:lnTo>
                      <a:lnTo>
                        <a:pt x="35172" y="132"/>
                      </a:lnTo>
                      <a:cubicBezTo>
                        <a:pt x="35124" y="287"/>
                        <a:pt x="34862" y="394"/>
                        <a:pt x="34505" y="394"/>
                      </a:cubicBezTo>
                      <a:cubicBezTo>
                        <a:pt x="34124" y="394"/>
                        <a:pt x="33695" y="275"/>
                        <a:pt x="33433" y="84"/>
                      </a:cubicBezTo>
                      <a:lnTo>
                        <a:pt x="33350" y="25"/>
                      </a:lnTo>
                      <a:lnTo>
                        <a:pt x="33326" y="120"/>
                      </a:lnTo>
                      <a:cubicBezTo>
                        <a:pt x="33267" y="287"/>
                        <a:pt x="32993" y="406"/>
                        <a:pt x="32624" y="406"/>
                      </a:cubicBezTo>
                      <a:cubicBezTo>
                        <a:pt x="32243" y="406"/>
                        <a:pt x="31838" y="275"/>
                        <a:pt x="31588" y="84"/>
                      </a:cubicBezTo>
                      <a:lnTo>
                        <a:pt x="31504" y="25"/>
                      </a:lnTo>
                      <a:lnTo>
                        <a:pt x="31469" y="120"/>
                      </a:lnTo>
                      <a:cubicBezTo>
                        <a:pt x="31409" y="287"/>
                        <a:pt x="31123" y="406"/>
                        <a:pt x="30754" y="406"/>
                      </a:cubicBezTo>
                      <a:cubicBezTo>
                        <a:pt x="30373" y="406"/>
                        <a:pt x="29980" y="275"/>
                        <a:pt x="29742" y="84"/>
                      </a:cubicBezTo>
                      <a:lnTo>
                        <a:pt x="29659" y="25"/>
                      </a:lnTo>
                      <a:lnTo>
                        <a:pt x="29623" y="120"/>
                      </a:lnTo>
                      <a:cubicBezTo>
                        <a:pt x="29540" y="287"/>
                        <a:pt x="29242" y="406"/>
                        <a:pt x="28885" y="406"/>
                      </a:cubicBezTo>
                      <a:cubicBezTo>
                        <a:pt x="28504" y="406"/>
                        <a:pt x="28111" y="275"/>
                        <a:pt x="27885" y="84"/>
                      </a:cubicBezTo>
                      <a:lnTo>
                        <a:pt x="27814" y="25"/>
                      </a:lnTo>
                      <a:lnTo>
                        <a:pt x="27778" y="108"/>
                      </a:lnTo>
                      <a:cubicBezTo>
                        <a:pt x="27683" y="287"/>
                        <a:pt x="27385" y="406"/>
                        <a:pt x="27016" y="406"/>
                      </a:cubicBezTo>
                      <a:cubicBezTo>
                        <a:pt x="26635" y="406"/>
                        <a:pt x="26254" y="275"/>
                        <a:pt x="26040" y="96"/>
                      </a:cubicBezTo>
                      <a:lnTo>
                        <a:pt x="25968" y="25"/>
                      </a:lnTo>
                      <a:lnTo>
                        <a:pt x="25920" y="108"/>
                      </a:lnTo>
                      <a:cubicBezTo>
                        <a:pt x="25825" y="287"/>
                        <a:pt x="25516" y="406"/>
                        <a:pt x="25135" y="406"/>
                      </a:cubicBezTo>
                      <a:cubicBezTo>
                        <a:pt x="24766" y="406"/>
                        <a:pt x="24385" y="275"/>
                        <a:pt x="24194" y="96"/>
                      </a:cubicBezTo>
                      <a:lnTo>
                        <a:pt x="24123" y="37"/>
                      </a:lnTo>
                      <a:lnTo>
                        <a:pt x="24075" y="108"/>
                      </a:lnTo>
                      <a:cubicBezTo>
                        <a:pt x="23956" y="287"/>
                        <a:pt x="23646" y="406"/>
                        <a:pt x="23265" y="406"/>
                      </a:cubicBezTo>
                      <a:cubicBezTo>
                        <a:pt x="22884" y="406"/>
                        <a:pt x="22527" y="275"/>
                        <a:pt x="22337" y="96"/>
                      </a:cubicBezTo>
                      <a:lnTo>
                        <a:pt x="22277" y="37"/>
                      </a:lnTo>
                      <a:lnTo>
                        <a:pt x="22230" y="108"/>
                      </a:lnTo>
                      <a:cubicBezTo>
                        <a:pt x="22099" y="287"/>
                        <a:pt x="21765" y="406"/>
                        <a:pt x="21396" y="406"/>
                      </a:cubicBezTo>
                      <a:cubicBezTo>
                        <a:pt x="21015" y="406"/>
                        <a:pt x="20658" y="275"/>
                        <a:pt x="20491" y="96"/>
                      </a:cubicBezTo>
                      <a:lnTo>
                        <a:pt x="20432" y="37"/>
                      </a:lnTo>
                      <a:lnTo>
                        <a:pt x="20384" y="96"/>
                      </a:lnTo>
                      <a:cubicBezTo>
                        <a:pt x="20241" y="287"/>
                        <a:pt x="19896" y="406"/>
                        <a:pt x="19527" y="406"/>
                      </a:cubicBezTo>
                      <a:cubicBezTo>
                        <a:pt x="19146" y="406"/>
                        <a:pt x="18801" y="287"/>
                        <a:pt x="18646" y="96"/>
                      </a:cubicBezTo>
                      <a:lnTo>
                        <a:pt x="18586" y="37"/>
                      </a:lnTo>
                      <a:lnTo>
                        <a:pt x="18527" y="96"/>
                      </a:lnTo>
                      <a:cubicBezTo>
                        <a:pt x="18372" y="287"/>
                        <a:pt x="18027" y="406"/>
                        <a:pt x="17658" y="406"/>
                      </a:cubicBezTo>
                      <a:cubicBezTo>
                        <a:pt x="17277" y="406"/>
                        <a:pt x="16943" y="287"/>
                        <a:pt x="16800" y="96"/>
                      </a:cubicBezTo>
                      <a:lnTo>
                        <a:pt x="16741" y="37"/>
                      </a:lnTo>
                      <a:lnTo>
                        <a:pt x="16681" y="96"/>
                      </a:lnTo>
                      <a:cubicBezTo>
                        <a:pt x="16515" y="275"/>
                        <a:pt x="16157" y="406"/>
                        <a:pt x="15776" y="406"/>
                      </a:cubicBezTo>
                      <a:cubicBezTo>
                        <a:pt x="15407" y="406"/>
                        <a:pt x="15074" y="287"/>
                        <a:pt x="14943" y="108"/>
                      </a:cubicBezTo>
                      <a:lnTo>
                        <a:pt x="14895" y="37"/>
                      </a:lnTo>
                      <a:lnTo>
                        <a:pt x="14836" y="96"/>
                      </a:lnTo>
                      <a:cubicBezTo>
                        <a:pt x="14645" y="275"/>
                        <a:pt x="14288" y="406"/>
                        <a:pt x="13907" y="406"/>
                      </a:cubicBezTo>
                      <a:cubicBezTo>
                        <a:pt x="13538" y="406"/>
                        <a:pt x="13216" y="287"/>
                        <a:pt x="13097" y="108"/>
                      </a:cubicBezTo>
                      <a:lnTo>
                        <a:pt x="13050" y="37"/>
                      </a:lnTo>
                      <a:lnTo>
                        <a:pt x="12990" y="96"/>
                      </a:lnTo>
                      <a:cubicBezTo>
                        <a:pt x="12788" y="275"/>
                        <a:pt x="12419" y="406"/>
                        <a:pt x="12038" y="406"/>
                      </a:cubicBezTo>
                      <a:cubicBezTo>
                        <a:pt x="11669" y="406"/>
                        <a:pt x="11359" y="287"/>
                        <a:pt x="11252" y="108"/>
                      </a:cubicBezTo>
                      <a:lnTo>
                        <a:pt x="11204" y="25"/>
                      </a:lnTo>
                      <a:lnTo>
                        <a:pt x="11133" y="96"/>
                      </a:lnTo>
                      <a:cubicBezTo>
                        <a:pt x="10930" y="275"/>
                        <a:pt x="10549" y="406"/>
                        <a:pt x="10168" y="406"/>
                      </a:cubicBezTo>
                      <a:cubicBezTo>
                        <a:pt x="9787" y="406"/>
                        <a:pt x="9490" y="287"/>
                        <a:pt x="9406" y="108"/>
                      </a:cubicBezTo>
                      <a:lnTo>
                        <a:pt x="9359" y="25"/>
                      </a:lnTo>
                      <a:lnTo>
                        <a:pt x="9287" y="84"/>
                      </a:lnTo>
                      <a:cubicBezTo>
                        <a:pt x="9061" y="275"/>
                        <a:pt x="8668" y="406"/>
                        <a:pt x="8287" y="406"/>
                      </a:cubicBezTo>
                      <a:cubicBezTo>
                        <a:pt x="7930" y="406"/>
                        <a:pt x="7632" y="287"/>
                        <a:pt x="7549" y="120"/>
                      </a:cubicBezTo>
                      <a:lnTo>
                        <a:pt x="7513" y="25"/>
                      </a:lnTo>
                      <a:lnTo>
                        <a:pt x="7442" y="84"/>
                      </a:lnTo>
                      <a:cubicBezTo>
                        <a:pt x="7204" y="275"/>
                        <a:pt x="6799" y="406"/>
                        <a:pt x="6418" y="406"/>
                      </a:cubicBezTo>
                      <a:cubicBezTo>
                        <a:pt x="6061" y="406"/>
                        <a:pt x="5775" y="287"/>
                        <a:pt x="5704" y="120"/>
                      </a:cubicBezTo>
                      <a:lnTo>
                        <a:pt x="5668" y="25"/>
                      </a:lnTo>
                      <a:lnTo>
                        <a:pt x="5585" y="84"/>
                      </a:lnTo>
                      <a:cubicBezTo>
                        <a:pt x="5335" y="275"/>
                        <a:pt x="4930" y="406"/>
                        <a:pt x="4549" y="406"/>
                      </a:cubicBezTo>
                      <a:cubicBezTo>
                        <a:pt x="4192" y="406"/>
                        <a:pt x="3906" y="287"/>
                        <a:pt x="3858" y="120"/>
                      </a:cubicBezTo>
                      <a:lnTo>
                        <a:pt x="3822" y="25"/>
                      </a:lnTo>
                      <a:lnTo>
                        <a:pt x="3739" y="84"/>
                      </a:lnTo>
                      <a:cubicBezTo>
                        <a:pt x="3477" y="275"/>
                        <a:pt x="3060" y="406"/>
                        <a:pt x="2679" y="406"/>
                      </a:cubicBezTo>
                      <a:cubicBezTo>
                        <a:pt x="2322" y="406"/>
                        <a:pt x="2048" y="287"/>
                        <a:pt x="2001" y="132"/>
                      </a:cubicBezTo>
                      <a:lnTo>
                        <a:pt x="1977" y="25"/>
                      </a:lnTo>
                      <a:lnTo>
                        <a:pt x="1894" y="84"/>
                      </a:lnTo>
                      <a:cubicBezTo>
                        <a:pt x="1608" y="275"/>
                        <a:pt x="1191" y="406"/>
                        <a:pt x="798" y="406"/>
                      </a:cubicBezTo>
                      <a:cubicBezTo>
                        <a:pt x="524" y="406"/>
                        <a:pt x="310" y="334"/>
                        <a:pt x="203" y="227"/>
                      </a:cubicBezTo>
                      <a:cubicBezTo>
                        <a:pt x="167" y="179"/>
                        <a:pt x="155" y="132"/>
                        <a:pt x="155" y="84"/>
                      </a:cubicBez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7" name="Google Shape;7127;p20"/>
                <p:cNvSpPr/>
                <p:nvPr/>
              </p:nvSpPr>
              <p:spPr>
                <a:xfrm>
                  <a:off x="7290063" y="3456950"/>
                  <a:ext cx="892400" cy="1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696" h="513" extrusionOk="0">
                      <a:moveTo>
                        <a:pt x="36" y="1"/>
                      </a:moveTo>
                      <a:lnTo>
                        <a:pt x="36" y="72"/>
                      </a:lnTo>
                      <a:lnTo>
                        <a:pt x="13" y="72"/>
                      </a:lnTo>
                      <a:cubicBezTo>
                        <a:pt x="1" y="155"/>
                        <a:pt x="36" y="239"/>
                        <a:pt x="96" y="310"/>
                      </a:cubicBezTo>
                      <a:cubicBezTo>
                        <a:pt x="227" y="441"/>
                        <a:pt x="477" y="513"/>
                        <a:pt x="787" y="513"/>
                      </a:cubicBezTo>
                      <a:cubicBezTo>
                        <a:pt x="1156" y="513"/>
                        <a:pt x="1549" y="417"/>
                        <a:pt x="1834" y="251"/>
                      </a:cubicBezTo>
                      <a:cubicBezTo>
                        <a:pt x="1941" y="417"/>
                        <a:pt x="2227" y="513"/>
                        <a:pt x="2584" y="513"/>
                      </a:cubicBezTo>
                      <a:cubicBezTo>
                        <a:pt x="2953" y="513"/>
                        <a:pt x="3346" y="417"/>
                        <a:pt x="3620" y="251"/>
                      </a:cubicBezTo>
                      <a:cubicBezTo>
                        <a:pt x="3739" y="417"/>
                        <a:pt x="4013" y="513"/>
                        <a:pt x="4382" y="513"/>
                      </a:cubicBezTo>
                      <a:cubicBezTo>
                        <a:pt x="4739" y="513"/>
                        <a:pt x="5132" y="417"/>
                        <a:pt x="5394" y="251"/>
                      </a:cubicBezTo>
                      <a:cubicBezTo>
                        <a:pt x="5525" y="417"/>
                        <a:pt x="5811" y="513"/>
                        <a:pt x="6180" y="513"/>
                      </a:cubicBezTo>
                      <a:cubicBezTo>
                        <a:pt x="6549" y="513"/>
                        <a:pt x="6918" y="417"/>
                        <a:pt x="7180" y="251"/>
                      </a:cubicBezTo>
                      <a:cubicBezTo>
                        <a:pt x="7311" y="417"/>
                        <a:pt x="7609" y="513"/>
                        <a:pt x="7978" y="513"/>
                      </a:cubicBezTo>
                      <a:cubicBezTo>
                        <a:pt x="8347" y="513"/>
                        <a:pt x="8716" y="417"/>
                        <a:pt x="8954" y="251"/>
                      </a:cubicBezTo>
                      <a:cubicBezTo>
                        <a:pt x="9097" y="417"/>
                        <a:pt x="9407" y="513"/>
                        <a:pt x="9764" y="513"/>
                      </a:cubicBezTo>
                      <a:cubicBezTo>
                        <a:pt x="10133" y="513"/>
                        <a:pt x="10502" y="417"/>
                        <a:pt x="10728" y="251"/>
                      </a:cubicBezTo>
                      <a:cubicBezTo>
                        <a:pt x="10895" y="417"/>
                        <a:pt x="11193" y="513"/>
                        <a:pt x="11562" y="513"/>
                      </a:cubicBezTo>
                      <a:cubicBezTo>
                        <a:pt x="11931" y="513"/>
                        <a:pt x="12288" y="417"/>
                        <a:pt x="12514" y="251"/>
                      </a:cubicBezTo>
                      <a:cubicBezTo>
                        <a:pt x="12681" y="417"/>
                        <a:pt x="12990" y="513"/>
                        <a:pt x="13360" y="513"/>
                      </a:cubicBezTo>
                      <a:cubicBezTo>
                        <a:pt x="13729" y="513"/>
                        <a:pt x="14074" y="417"/>
                        <a:pt x="14288" y="251"/>
                      </a:cubicBezTo>
                      <a:cubicBezTo>
                        <a:pt x="14467" y="417"/>
                        <a:pt x="14788" y="513"/>
                        <a:pt x="15157" y="513"/>
                      </a:cubicBezTo>
                      <a:cubicBezTo>
                        <a:pt x="15526" y="513"/>
                        <a:pt x="15872" y="417"/>
                        <a:pt x="16074" y="251"/>
                      </a:cubicBezTo>
                      <a:cubicBezTo>
                        <a:pt x="16253" y="417"/>
                        <a:pt x="16586" y="513"/>
                        <a:pt x="16955" y="513"/>
                      </a:cubicBezTo>
                      <a:cubicBezTo>
                        <a:pt x="17324" y="513"/>
                        <a:pt x="17658" y="417"/>
                        <a:pt x="17848" y="251"/>
                      </a:cubicBezTo>
                      <a:cubicBezTo>
                        <a:pt x="18039" y="417"/>
                        <a:pt x="18384" y="513"/>
                        <a:pt x="18753" y="513"/>
                      </a:cubicBezTo>
                      <a:cubicBezTo>
                        <a:pt x="19122" y="513"/>
                        <a:pt x="19444" y="417"/>
                        <a:pt x="19634" y="251"/>
                      </a:cubicBezTo>
                      <a:cubicBezTo>
                        <a:pt x="19837" y="417"/>
                        <a:pt x="20170" y="513"/>
                        <a:pt x="20539" y="513"/>
                      </a:cubicBezTo>
                      <a:cubicBezTo>
                        <a:pt x="20908" y="513"/>
                        <a:pt x="21230" y="417"/>
                        <a:pt x="21408" y="251"/>
                      </a:cubicBezTo>
                      <a:cubicBezTo>
                        <a:pt x="21622" y="417"/>
                        <a:pt x="21968" y="513"/>
                        <a:pt x="22337" y="513"/>
                      </a:cubicBezTo>
                      <a:cubicBezTo>
                        <a:pt x="22706" y="513"/>
                        <a:pt x="23027" y="417"/>
                        <a:pt x="23194" y="251"/>
                      </a:cubicBezTo>
                      <a:cubicBezTo>
                        <a:pt x="23408" y="417"/>
                        <a:pt x="23766" y="513"/>
                        <a:pt x="24135" y="513"/>
                      </a:cubicBezTo>
                      <a:cubicBezTo>
                        <a:pt x="24504" y="513"/>
                        <a:pt x="24813" y="417"/>
                        <a:pt x="24968" y="251"/>
                      </a:cubicBezTo>
                      <a:cubicBezTo>
                        <a:pt x="25206" y="417"/>
                        <a:pt x="25563" y="513"/>
                        <a:pt x="25933" y="513"/>
                      </a:cubicBezTo>
                      <a:cubicBezTo>
                        <a:pt x="26302" y="513"/>
                        <a:pt x="26599" y="417"/>
                        <a:pt x="26742" y="251"/>
                      </a:cubicBezTo>
                      <a:cubicBezTo>
                        <a:pt x="26992" y="417"/>
                        <a:pt x="27361" y="513"/>
                        <a:pt x="27730" y="513"/>
                      </a:cubicBezTo>
                      <a:cubicBezTo>
                        <a:pt x="28099" y="513"/>
                        <a:pt x="28385" y="417"/>
                        <a:pt x="28528" y="251"/>
                      </a:cubicBezTo>
                      <a:cubicBezTo>
                        <a:pt x="28778" y="417"/>
                        <a:pt x="29159" y="513"/>
                        <a:pt x="29528" y="513"/>
                      </a:cubicBezTo>
                      <a:cubicBezTo>
                        <a:pt x="29885" y="513"/>
                        <a:pt x="30183" y="417"/>
                        <a:pt x="30302" y="251"/>
                      </a:cubicBezTo>
                      <a:cubicBezTo>
                        <a:pt x="30576" y="417"/>
                        <a:pt x="30945" y="513"/>
                        <a:pt x="31326" y="513"/>
                      </a:cubicBezTo>
                      <a:cubicBezTo>
                        <a:pt x="31683" y="513"/>
                        <a:pt x="31969" y="417"/>
                        <a:pt x="32088" y="251"/>
                      </a:cubicBezTo>
                      <a:cubicBezTo>
                        <a:pt x="32362" y="417"/>
                        <a:pt x="32755" y="513"/>
                        <a:pt x="33112" y="513"/>
                      </a:cubicBezTo>
                      <a:cubicBezTo>
                        <a:pt x="33481" y="513"/>
                        <a:pt x="33755" y="417"/>
                        <a:pt x="33862" y="251"/>
                      </a:cubicBezTo>
                      <a:cubicBezTo>
                        <a:pt x="34148" y="417"/>
                        <a:pt x="34553" y="513"/>
                        <a:pt x="34910" y="513"/>
                      </a:cubicBezTo>
                      <a:cubicBezTo>
                        <a:pt x="35231" y="513"/>
                        <a:pt x="35469" y="441"/>
                        <a:pt x="35600" y="310"/>
                      </a:cubicBezTo>
                      <a:cubicBezTo>
                        <a:pt x="35648" y="263"/>
                        <a:pt x="35672" y="203"/>
                        <a:pt x="35684" y="155"/>
                      </a:cubicBezTo>
                      <a:lnTo>
                        <a:pt x="35696" y="155"/>
                      </a:lnTo>
                      <a:lnTo>
                        <a:pt x="35696" y="1"/>
                      </a:lnTo>
                      <a:lnTo>
                        <a:pt x="35541" y="1"/>
                      </a:lnTo>
                      <a:lnTo>
                        <a:pt x="35541" y="84"/>
                      </a:lnTo>
                      <a:cubicBezTo>
                        <a:pt x="35541" y="132"/>
                        <a:pt x="35529" y="167"/>
                        <a:pt x="35493" y="203"/>
                      </a:cubicBezTo>
                      <a:cubicBezTo>
                        <a:pt x="35398" y="310"/>
                        <a:pt x="35184" y="370"/>
                        <a:pt x="34910" y="370"/>
                      </a:cubicBezTo>
                      <a:cubicBezTo>
                        <a:pt x="34541" y="370"/>
                        <a:pt x="34136" y="251"/>
                        <a:pt x="33874" y="84"/>
                      </a:cubicBezTo>
                      <a:lnTo>
                        <a:pt x="33791" y="24"/>
                      </a:lnTo>
                      <a:lnTo>
                        <a:pt x="33767" y="120"/>
                      </a:lnTo>
                      <a:cubicBezTo>
                        <a:pt x="33731" y="239"/>
                        <a:pt x="33517" y="370"/>
                        <a:pt x="33112" y="370"/>
                      </a:cubicBezTo>
                      <a:cubicBezTo>
                        <a:pt x="32743" y="370"/>
                        <a:pt x="32350" y="251"/>
                        <a:pt x="32100" y="84"/>
                      </a:cubicBezTo>
                      <a:lnTo>
                        <a:pt x="32017" y="24"/>
                      </a:lnTo>
                      <a:lnTo>
                        <a:pt x="31993" y="120"/>
                      </a:lnTo>
                      <a:cubicBezTo>
                        <a:pt x="31945" y="239"/>
                        <a:pt x="31719" y="370"/>
                        <a:pt x="31314" y="370"/>
                      </a:cubicBezTo>
                      <a:cubicBezTo>
                        <a:pt x="30957" y="370"/>
                        <a:pt x="30564" y="251"/>
                        <a:pt x="30326" y="84"/>
                      </a:cubicBezTo>
                      <a:lnTo>
                        <a:pt x="30255" y="24"/>
                      </a:lnTo>
                      <a:lnTo>
                        <a:pt x="30219" y="108"/>
                      </a:lnTo>
                      <a:cubicBezTo>
                        <a:pt x="30159" y="239"/>
                        <a:pt x="29921" y="370"/>
                        <a:pt x="29528" y="370"/>
                      </a:cubicBezTo>
                      <a:cubicBezTo>
                        <a:pt x="29159" y="370"/>
                        <a:pt x="28778" y="251"/>
                        <a:pt x="28552" y="84"/>
                      </a:cubicBezTo>
                      <a:lnTo>
                        <a:pt x="28480" y="24"/>
                      </a:lnTo>
                      <a:lnTo>
                        <a:pt x="28445" y="108"/>
                      </a:lnTo>
                      <a:cubicBezTo>
                        <a:pt x="28373" y="239"/>
                        <a:pt x="28135" y="370"/>
                        <a:pt x="27730" y="370"/>
                      </a:cubicBezTo>
                      <a:cubicBezTo>
                        <a:pt x="27361" y="370"/>
                        <a:pt x="26992" y="263"/>
                        <a:pt x="26778" y="84"/>
                      </a:cubicBezTo>
                      <a:lnTo>
                        <a:pt x="26706" y="24"/>
                      </a:lnTo>
                      <a:lnTo>
                        <a:pt x="26671" y="108"/>
                      </a:lnTo>
                      <a:cubicBezTo>
                        <a:pt x="26575" y="263"/>
                        <a:pt x="26278" y="370"/>
                        <a:pt x="25933" y="370"/>
                      </a:cubicBezTo>
                      <a:cubicBezTo>
                        <a:pt x="25563" y="370"/>
                        <a:pt x="25206" y="263"/>
                        <a:pt x="25004" y="84"/>
                      </a:cubicBezTo>
                      <a:lnTo>
                        <a:pt x="24932" y="24"/>
                      </a:lnTo>
                      <a:lnTo>
                        <a:pt x="24897" y="108"/>
                      </a:lnTo>
                      <a:cubicBezTo>
                        <a:pt x="24790" y="263"/>
                        <a:pt x="24492" y="370"/>
                        <a:pt x="24135" y="370"/>
                      </a:cubicBezTo>
                      <a:cubicBezTo>
                        <a:pt x="23778" y="370"/>
                        <a:pt x="23420" y="263"/>
                        <a:pt x="23230" y="84"/>
                      </a:cubicBezTo>
                      <a:lnTo>
                        <a:pt x="23170" y="24"/>
                      </a:lnTo>
                      <a:lnTo>
                        <a:pt x="23123" y="96"/>
                      </a:lnTo>
                      <a:cubicBezTo>
                        <a:pt x="23004" y="263"/>
                        <a:pt x="22694" y="370"/>
                        <a:pt x="22337" y="370"/>
                      </a:cubicBezTo>
                      <a:cubicBezTo>
                        <a:pt x="21980" y="370"/>
                        <a:pt x="21634" y="263"/>
                        <a:pt x="21456" y="84"/>
                      </a:cubicBezTo>
                      <a:lnTo>
                        <a:pt x="21396" y="24"/>
                      </a:lnTo>
                      <a:lnTo>
                        <a:pt x="21349" y="96"/>
                      </a:lnTo>
                      <a:cubicBezTo>
                        <a:pt x="21218" y="263"/>
                        <a:pt x="20908" y="370"/>
                        <a:pt x="20539" y="370"/>
                      </a:cubicBezTo>
                      <a:cubicBezTo>
                        <a:pt x="20182" y="370"/>
                        <a:pt x="19848" y="263"/>
                        <a:pt x="19682" y="96"/>
                      </a:cubicBezTo>
                      <a:lnTo>
                        <a:pt x="19622" y="24"/>
                      </a:lnTo>
                      <a:lnTo>
                        <a:pt x="19575" y="96"/>
                      </a:lnTo>
                      <a:cubicBezTo>
                        <a:pt x="19432" y="263"/>
                        <a:pt x="19110" y="370"/>
                        <a:pt x="18753" y="370"/>
                      </a:cubicBezTo>
                      <a:cubicBezTo>
                        <a:pt x="18384" y="370"/>
                        <a:pt x="18051" y="263"/>
                        <a:pt x="17908" y="96"/>
                      </a:cubicBezTo>
                      <a:lnTo>
                        <a:pt x="17848" y="24"/>
                      </a:lnTo>
                      <a:lnTo>
                        <a:pt x="17801" y="96"/>
                      </a:lnTo>
                      <a:cubicBezTo>
                        <a:pt x="17646" y="263"/>
                        <a:pt x="17312" y="370"/>
                        <a:pt x="16955" y="370"/>
                      </a:cubicBezTo>
                      <a:cubicBezTo>
                        <a:pt x="16586" y="370"/>
                        <a:pt x="16265" y="263"/>
                        <a:pt x="16134" y="96"/>
                      </a:cubicBezTo>
                      <a:lnTo>
                        <a:pt x="16074" y="24"/>
                      </a:lnTo>
                      <a:lnTo>
                        <a:pt x="16027" y="96"/>
                      </a:lnTo>
                      <a:cubicBezTo>
                        <a:pt x="15860" y="263"/>
                        <a:pt x="15515" y="370"/>
                        <a:pt x="15157" y="370"/>
                      </a:cubicBezTo>
                      <a:cubicBezTo>
                        <a:pt x="14800" y="370"/>
                        <a:pt x="14479" y="263"/>
                        <a:pt x="14360" y="96"/>
                      </a:cubicBezTo>
                      <a:lnTo>
                        <a:pt x="14312" y="24"/>
                      </a:lnTo>
                      <a:lnTo>
                        <a:pt x="14241" y="84"/>
                      </a:lnTo>
                      <a:cubicBezTo>
                        <a:pt x="14074" y="263"/>
                        <a:pt x="13729" y="370"/>
                        <a:pt x="13360" y="370"/>
                      </a:cubicBezTo>
                      <a:cubicBezTo>
                        <a:pt x="13002" y="370"/>
                        <a:pt x="12693" y="263"/>
                        <a:pt x="12586" y="96"/>
                      </a:cubicBezTo>
                      <a:lnTo>
                        <a:pt x="12538" y="24"/>
                      </a:lnTo>
                      <a:lnTo>
                        <a:pt x="12467" y="84"/>
                      </a:lnTo>
                      <a:cubicBezTo>
                        <a:pt x="12288" y="263"/>
                        <a:pt x="11931" y="370"/>
                        <a:pt x="11562" y="370"/>
                      </a:cubicBezTo>
                      <a:cubicBezTo>
                        <a:pt x="11205" y="370"/>
                        <a:pt x="10907" y="263"/>
                        <a:pt x="10812" y="108"/>
                      </a:cubicBezTo>
                      <a:lnTo>
                        <a:pt x="10764" y="24"/>
                      </a:lnTo>
                      <a:lnTo>
                        <a:pt x="10693" y="84"/>
                      </a:lnTo>
                      <a:cubicBezTo>
                        <a:pt x="10502" y="263"/>
                        <a:pt x="10133" y="370"/>
                        <a:pt x="9764" y="370"/>
                      </a:cubicBezTo>
                      <a:cubicBezTo>
                        <a:pt x="9419" y="370"/>
                        <a:pt x="9121" y="263"/>
                        <a:pt x="9038" y="108"/>
                      </a:cubicBezTo>
                      <a:lnTo>
                        <a:pt x="8990" y="24"/>
                      </a:lnTo>
                      <a:lnTo>
                        <a:pt x="8919" y="84"/>
                      </a:lnTo>
                      <a:cubicBezTo>
                        <a:pt x="8716" y="263"/>
                        <a:pt x="8335" y="370"/>
                        <a:pt x="7978" y="370"/>
                      </a:cubicBezTo>
                      <a:cubicBezTo>
                        <a:pt x="7573" y="370"/>
                        <a:pt x="7323" y="239"/>
                        <a:pt x="7264" y="108"/>
                      </a:cubicBezTo>
                      <a:lnTo>
                        <a:pt x="7216" y="24"/>
                      </a:lnTo>
                      <a:lnTo>
                        <a:pt x="7144" y="84"/>
                      </a:lnTo>
                      <a:cubicBezTo>
                        <a:pt x="6918" y="251"/>
                        <a:pt x="6537" y="370"/>
                        <a:pt x="6180" y="370"/>
                      </a:cubicBezTo>
                      <a:cubicBezTo>
                        <a:pt x="5775" y="370"/>
                        <a:pt x="5537" y="239"/>
                        <a:pt x="5490" y="108"/>
                      </a:cubicBezTo>
                      <a:lnTo>
                        <a:pt x="5454" y="24"/>
                      </a:lnTo>
                      <a:lnTo>
                        <a:pt x="5370" y="84"/>
                      </a:lnTo>
                      <a:cubicBezTo>
                        <a:pt x="5132" y="251"/>
                        <a:pt x="4751" y="370"/>
                        <a:pt x="4382" y="370"/>
                      </a:cubicBezTo>
                      <a:cubicBezTo>
                        <a:pt x="3977" y="370"/>
                        <a:pt x="3763" y="239"/>
                        <a:pt x="3715" y="120"/>
                      </a:cubicBezTo>
                      <a:lnTo>
                        <a:pt x="3680" y="24"/>
                      </a:lnTo>
                      <a:lnTo>
                        <a:pt x="3596" y="84"/>
                      </a:lnTo>
                      <a:cubicBezTo>
                        <a:pt x="3346" y="251"/>
                        <a:pt x="2953" y="370"/>
                        <a:pt x="2584" y="370"/>
                      </a:cubicBezTo>
                      <a:cubicBezTo>
                        <a:pt x="2191" y="370"/>
                        <a:pt x="1977" y="239"/>
                        <a:pt x="1941" y="120"/>
                      </a:cubicBezTo>
                      <a:lnTo>
                        <a:pt x="1906" y="24"/>
                      </a:lnTo>
                      <a:lnTo>
                        <a:pt x="1822" y="84"/>
                      </a:lnTo>
                      <a:cubicBezTo>
                        <a:pt x="1560" y="251"/>
                        <a:pt x="1156" y="370"/>
                        <a:pt x="787" y="370"/>
                      </a:cubicBezTo>
                      <a:cubicBezTo>
                        <a:pt x="525" y="370"/>
                        <a:pt x="310" y="310"/>
                        <a:pt x="215" y="203"/>
                      </a:cubicBezTo>
                      <a:cubicBezTo>
                        <a:pt x="167" y="167"/>
                        <a:pt x="156" y="132"/>
                        <a:pt x="156" y="84"/>
                      </a:cubicBezTo>
                      <a:lnTo>
                        <a:pt x="16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8" name="Google Shape;7128;p20"/>
                <p:cNvSpPr/>
                <p:nvPr/>
              </p:nvSpPr>
              <p:spPr>
                <a:xfrm>
                  <a:off x="7307338" y="3431050"/>
                  <a:ext cx="858150" cy="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26" h="489" extrusionOk="0">
                      <a:moveTo>
                        <a:pt x="36" y="1"/>
                      </a:moveTo>
                      <a:lnTo>
                        <a:pt x="36" y="84"/>
                      </a:lnTo>
                      <a:lnTo>
                        <a:pt x="12" y="72"/>
                      </a:lnTo>
                      <a:lnTo>
                        <a:pt x="12" y="72"/>
                      </a:lnTo>
                      <a:cubicBezTo>
                        <a:pt x="0" y="156"/>
                        <a:pt x="36" y="227"/>
                        <a:pt x="96" y="298"/>
                      </a:cubicBezTo>
                      <a:cubicBezTo>
                        <a:pt x="215" y="418"/>
                        <a:pt x="453" y="489"/>
                        <a:pt x="762" y="489"/>
                      </a:cubicBezTo>
                      <a:cubicBezTo>
                        <a:pt x="1119" y="489"/>
                        <a:pt x="1500" y="394"/>
                        <a:pt x="1762" y="239"/>
                      </a:cubicBezTo>
                      <a:cubicBezTo>
                        <a:pt x="1881" y="406"/>
                        <a:pt x="2143" y="489"/>
                        <a:pt x="2489" y="489"/>
                      </a:cubicBezTo>
                      <a:cubicBezTo>
                        <a:pt x="2846" y="489"/>
                        <a:pt x="3215" y="394"/>
                        <a:pt x="3477" y="239"/>
                      </a:cubicBezTo>
                      <a:cubicBezTo>
                        <a:pt x="3596" y="406"/>
                        <a:pt x="3870" y="489"/>
                        <a:pt x="4215" y="489"/>
                      </a:cubicBezTo>
                      <a:cubicBezTo>
                        <a:pt x="4572" y="489"/>
                        <a:pt x="4941" y="394"/>
                        <a:pt x="5191" y="239"/>
                      </a:cubicBezTo>
                      <a:cubicBezTo>
                        <a:pt x="5310" y="406"/>
                        <a:pt x="5596" y="489"/>
                        <a:pt x="5942" y="489"/>
                      </a:cubicBezTo>
                      <a:cubicBezTo>
                        <a:pt x="6299" y="489"/>
                        <a:pt x="6656" y="394"/>
                        <a:pt x="6894" y="239"/>
                      </a:cubicBezTo>
                      <a:cubicBezTo>
                        <a:pt x="7037" y="394"/>
                        <a:pt x="7323" y="489"/>
                        <a:pt x="7668" y="489"/>
                      </a:cubicBezTo>
                      <a:cubicBezTo>
                        <a:pt x="8025" y="489"/>
                        <a:pt x="8382" y="394"/>
                        <a:pt x="8609" y="239"/>
                      </a:cubicBezTo>
                      <a:cubicBezTo>
                        <a:pt x="8751" y="394"/>
                        <a:pt x="9037" y="489"/>
                        <a:pt x="9394" y="489"/>
                      </a:cubicBezTo>
                      <a:cubicBezTo>
                        <a:pt x="9752" y="489"/>
                        <a:pt x="10097" y="394"/>
                        <a:pt x="10323" y="239"/>
                      </a:cubicBezTo>
                      <a:cubicBezTo>
                        <a:pt x="10466" y="394"/>
                        <a:pt x="10764" y="489"/>
                        <a:pt x="11121" y="489"/>
                      </a:cubicBezTo>
                      <a:cubicBezTo>
                        <a:pt x="11478" y="489"/>
                        <a:pt x="11811" y="394"/>
                        <a:pt x="12026" y="239"/>
                      </a:cubicBezTo>
                      <a:cubicBezTo>
                        <a:pt x="12192" y="394"/>
                        <a:pt x="12490" y="489"/>
                        <a:pt x="12847" y="489"/>
                      </a:cubicBezTo>
                      <a:cubicBezTo>
                        <a:pt x="13204" y="489"/>
                        <a:pt x="13538" y="394"/>
                        <a:pt x="13740" y="239"/>
                      </a:cubicBezTo>
                      <a:cubicBezTo>
                        <a:pt x="13907" y="394"/>
                        <a:pt x="14216" y="489"/>
                        <a:pt x="14574" y="489"/>
                      </a:cubicBezTo>
                      <a:cubicBezTo>
                        <a:pt x="14931" y="489"/>
                        <a:pt x="15252" y="394"/>
                        <a:pt x="15455" y="239"/>
                      </a:cubicBezTo>
                      <a:cubicBezTo>
                        <a:pt x="15633" y="394"/>
                        <a:pt x="15943" y="489"/>
                        <a:pt x="16300" y="489"/>
                      </a:cubicBezTo>
                      <a:cubicBezTo>
                        <a:pt x="16657" y="489"/>
                        <a:pt x="16979" y="394"/>
                        <a:pt x="17157" y="239"/>
                      </a:cubicBezTo>
                      <a:cubicBezTo>
                        <a:pt x="17348" y="394"/>
                        <a:pt x="17669" y="489"/>
                        <a:pt x="18026" y="489"/>
                      </a:cubicBezTo>
                      <a:cubicBezTo>
                        <a:pt x="18384" y="489"/>
                        <a:pt x="18693" y="394"/>
                        <a:pt x="18872" y="239"/>
                      </a:cubicBezTo>
                      <a:cubicBezTo>
                        <a:pt x="19062" y="394"/>
                        <a:pt x="19396" y="489"/>
                        <a:pt x="19753" y="489"/>
                      </a:cubicBezTo>
                      <a:cubicBezTo>
                        <a:pt x="20098" y="489"/>
                        <a:pt x="20408" y="394"/>
                        <a:pt x="20586" y="239"/>
                      </a:cubicBezTo>
                      <a:cubicBezTo>
                        <a:pt x="20789" y="394"/>
                        <a:pt x="21122" y="489"/>
                        <a:pt x="21479" y="489"/>
                      </a:cubicBezTo>
                      <a:cubicBezTo>
                        <a:pt x="21824" y="489"/>
                        <a:pt x="22134" y="394"/>
                        <a:pt x="22289" y="239"/>
                      </a:cubicBezTo>
                      <a:cubicBezTo>
                        <a:pt x="22503" y="394"/>
                        <a:pt x="22848" y="489"/>
                        <a:pt x="23206" y="489"/>
                      </a:cubicBezTo>
                      <a:cubicBezTo>
                        <a:pt x="23551" y="489"/>
                        <a:pt x="23849" y="394"/>
                        <a:pt x="24003" y="239"/>
                      </a:cubicBezTo>
                      <a:cubicBezTo>
                        <a:pt x="24230" y="394"/>
                        <a:pt x="24575" y="489"/>
                        <a:pt x="24932" y="489"/>
                      </a:cubicBezTo>
                      <a:cubicBezTo>
                        <a:pt x="25277" y="489"/>
                        <a:pt x="25563" y="394"/>
                        <a:pt x="25718" y="239"/>
                      </a:cubicBezTo>
                      <a:cubicBezTo>
                        <a:pt x="25944" y="394"/>
                        <a:pt x="26301" y="489"/>
                        <a:pt x="26646" y="489"/>
                      </a:cubicBezTo>
                      <a:cubicBezTo>
                        <a:pt x="27004" y="489"/>
                        <a:pt x="27289" y="394"/>
                        <a:pt x="27420" y="239"/>
                      </a:cubicBezTo>
                      <a:cubicBezTo>
                        <a:pt x="27670" y="394"/>
                        <a:pt x="28028" y="489"/>
                        <a:pt x="28373" y="489"/>
                      </a:cubicBezTo>
                      <a:cubicBezTo>
                        <a:pt x="28730" y="489"/>
                        <a:pt x="29004" y="394"/>
                        <a:pt x="29135" y="239"/>
                      </a:cubicBezTo>
                      <a:cubicBezTo>
                        <a:pt x="29385" y="394"/>
                        <a:pt x="29754" y="489"/>
                        <a:pt x="30099" y="489"/>
                      </a:cubicBezTo>
                      <a:cubicBezTo>
                        <a:pt x="30456" y="489"/>
                        <a:pt x="30730" y="406"/>
                        <a:pt x="30849" y="239"/>
                      </a:cubicBezTo>
                      <a:cubicBezTo>
                        <a:pt x="31099" y="394"/>
                        <a:pt x="31469" y="489"/>
                        <a:pt x="31826" y="489"/>
                      </a:cubicBezTo>
                      <a:cubicBezTo>
                        <a:pt x="32183" y="489"/>
                        <a:pt x="32445" y="406"/>
                        <a:pt x="32552" y="239"/>
                      </a:cubicBezTo>
                      <a:cubicBezTo>
                        <a:pt x="32826" y="394"/>
                        <a:pt x="33207" y="489"/>
                        <a:pt x="33552" y="489"/>
                      </a:cubicBezTo>
                      <a:cubicBezTo>
                        <a:pt x="33862" y="489"/>
                        <a:pt x="34100" y="418"/>
                        <a:pt x="34231" y="298"/>
                      </a:cubicBezTo>
                      <a:cubicBezTo>
                        <a:pt x="34266" y="251"/>
                        <a:pt x="34290" y="203"/>
                        <a:pt x="34302" y="156"/>
                      </a:cubicBezTo>
                      <a:lnTo>
                        <a:pt x="34326" y="156"/>
                      </a:lnTo>
                      <a:lnTo>
                        <a:pt x="34326" y="1"/>
                      </a:lnTo>
                      <a:lnTo>
                        <a:pt x="34159" y="1"/>
                      </a:lnTo>
                      <a:lnTo>
                        <a:pt x="34171" y="84"/>
                      </a:lnTo>
                      <a:cubicBezTo>
                        <a:pt x="34171" y="120"/>
                        <a:pt x="34147" y="156"/>
                        <a:pt x="34124" y="191"/>
                      </a:cubicBezTo>
                      <a:cubicBezTo>
                        <a:pt x="34028" y="287"/>
                        <a:pt x="33814" y="346"/>
                        <a:pt x="33552" y="346"/>
                      </a:cubicBezTo>
                      <a:cubicBezTo>
                        <a:pt x="33207" y="346"/>
                        <a:pt x="32814" y="239"/>
                        <a:pt x="32564" y="72"/>
                      </a:cubicBezTo>
                      <a:lnTo>
                        <a:pt x="32481" y="25"/>
                      </a:lnTo>
                      <a:lnTo>
                        <a:pt x="32457" y="120"/>
                      </a:lnTo>
                      <a:cubicBezTo>
                        <a:pt x="32421" y="227"/>
                        <a:pt x="32207" y="346"/>
                        <a:pt x="31826" y="346"/>
                      </a:cubicBezTo>
                      <a:cubicBezTo>
                        <a:pt x="31480" y="346"/>
                        <a:pt x="31099" y="239"/>
                        <a:pt x="30861" y="72"/>
                      </a:cubicBezTo>
                      <a:lnTo>
                        <a:pt x="30790" y="25"/>
                      </a:lnTo>
                      <a:lnTo>
                        <a:pt x="30754" y="108"/>
                      </a:lnTo>
                      <a:cubicBezTo>
                        <a:pt x="30707" y="227"/>
                        <a:pt x="30480" y="346"/>
                        <a:pt x="30099" y="346"/>
                      </a:cubicBezTo>
                      <a:cubicBezTo>
                        <a:pt x="29754" y="346"/>
                        <a:pt x="29385" y="239"/>
                        <a:pt x="29159" y="84"/>
                      </a:cubicBezTo>
                      <a:lnTo>
                        <a:pt x="29087" y="25"/>
                      </a:lnTo>
                      <a:lnTo>
                        <a:pt x="29040" y="108"/>
                      </a:lnTo>
                      <a:cubicBezTo>
                        <a:pt x="28992" y="227"/>
                        <a:pt x="28766" y="346"/>
                        <a:pt x="28373" y="346"/>
                      </a:cubicBezTo>
                      <a:cubicBezTo>
                        <a:pt x="28028" y="346"/>
                        <a:pt x="27659" y="239"/>
                        <a:pt x="27444" y="84"/>
                      </a:cubicBezTo>
                      <a:lnTo>
                        <a:pt x="27385" y="25"/>
                      </a:lnTo>
                      <a:lnTo>
                        <a:pt x="27337" y="108"/>
                      </a:lnTo>
                      <a:cubicBezTo>
                        <a:pt x="27278" y="227"/>
                        <a:pt x="27039" y="346"/>
                        <a:pt x="26646" y="346"/>
                      </a:cubicBezTo>
                      <a:cubicBezTo>
                        <a:pt x="26301" y="346"/>
                        <a:pt x="25944" y="239"/>
                        <a:pt x="25742" y="84"/>
                      </a:cubicBezTo>
                      <a:lnTo>
                        <a:pt x="25682" y="25"/>
                      </a:lnTo>
                      <a:lnTo>
                        <a:pt x="25634" y="96"/>
                      </a:lnTo>
                      <a:cubicBezTo>
                        <a:pt x="25563" y="227"/>
                        <a:pt x="25313" y="346"/>
                        <a:pt x="24932" y="346"/>
                      </a:cubicBezTo>
                      <a:cubicBezTo>
                        <a:pt x="24575" y="346"/>
                        <a:pt x="24230" y="239"/>
                        <a:pt x="24039" y="84"/>
                      </a:cubicBezTo>
                      <a:lnTo>
                        <a:pt x="23979" y="25"/>
                      </a:lnTo>
                      <a:lnTo>
                        <a:pt x="23932" y="96"/>
                      </a:lnTo>
                      <a:cubicBezTo>
                        <a:pt x="23849" y="215"/>
                        <a:pt x="23587" y="346"/>
                        <a:pt x="23206" y="346"/>
                      </a:cubicBezTo>
                      <a:cubicBezTo>
                        <a:pt x="22848" y="346"/>
                        <a:pt x="22515" y="239"/>
                        <a:pt x="22336" y="84"/>
                      </a:cubicBezTo>
                      <a:lnTo>
                        <a:pt x="22265" y="25"/>
                      </a:lnTo>
                      <a:lnTo>
                        <a:pt x="22217" y="96"/>
                      </a:lnTo>
                      <a:cubicBezTo>
                        <a:pt x="22110" y="251"/>
                        <a:pt x="21824" y="346"/>
                        <a:pt x="21479" y="346"/>
                      </a:cubicBezTo>
                      <a:cubicBezTo>
                        <a:pt x="21122" y="346"/>
                        <a:pt x="20789" y="239"/>
                        <a:pt x="20622" y="84"/>
                      </a:cubicBezTo>
                      <a:lnTo>
                        <a:pt x="20562" y="25"/>
                      </a:lnTo>
                      <a:lnTo>
                        <a:pt x="20515" y="96"/>
                      </a:lnTo>
                      <a:cubicBezTo>
                        <a:pt x="20396" y="251"/>
                        <a:pt x="20098" y="346"/>
                        <a:pt x="19753" y="346"/>
                      </a:cubicBezTo>
                      <a:cubicBezTo>
                        <a:pt x="19396" y="346"/>
                        <a:pt x="19074" y="239"/>
                        <a:pt x="18919" y="84"/>
                      </a:cubicBezTo>
                      <a:lnTo>
                        <a:pt x="18860" y="25"/>
                      </a:lnTo>
                      <a:lnTo>
                        <a:pt x="18812" y="96"/>
                      </a:lnTo>
                      <a:cubicBezTo>
                        <a:pt x="18681" y="251"/>
                        <a:pt x="18372" y="346"/>
                        <a:pt x="18026" y="346"/>
                      </a:cubicBezTo>
                      <a:cubicBezTo>
                        <a:pt x="17681" y="346"/>
                        <a:pt x="17360" y="239"/>
                        <a:pt x="17217" y="84"/>
                      </a:cubicBezTo>
                      <a:lnTo>
                        <a:pt x="17157" y="25"/>
                      </a:lnTo>
                      <a:lnTo>
                        <a:pt x="17110" y="84"/>
                      </a:lnTo>
                      <a:cubicBezTo>
                        <a:pt x="16967" y="239"/>
                        <a:pt x="16645" y="346"/>
                        <a:pt x="16300" y="346"/>
                      </a:cubicBezTo>
                      <a:cubicBezTo>
                        <a:pt x="15955" y="346"/>
                        <a:pt x="15645" y="251"/>
                        <a:pt x="15514" y="96"/>
                      </a:cubicBezTo>
                      <a:lnTo>
                        <a:pt x="15455" y="25"/>
                      </a:lnTo>
                      <a:lnTo>
                        <a:pt x="15395" y="84"/>
                      </a:lnTo>
                      <a:cubicBezTo>
                        <a:pt x="15240" y="239"/>
                        <a:pt x="14919" y="346"/>
                        <a:pt x="14574" y="346"/>
                      </a:cubicBezTo>
                      <a:cubicBezTo>
                        <a:pt x="14228" y="346"/>
                        <a:pt x="13931" y="251"/>
                        <a:pt x="13800" y="96"/>
                      </a:cubicBezTo>
                      <a:lnTo>
                        <a:pt x="13752" y="25"/>
                      </a:lnTo>
                      <a:lnTo>
                        <a:pt x="13692" y="84"/>
                      </a:lnTo>
                      <a:cubicBezTo>
                        <a:pt x="13526" y="239"/>
                        <a:pt x="13192" y="346"/>
                        <a:pt x="12847" y="346"/>
                      </a:cubicBezTo>
                      <a:cubicBezTo>
                        <a:pt x="12502" y="346"/>
                        <a:pt x="12204" y="251"/>
                        <a:pt x="12097" y="96"/>
                      </a:cubicBezTo>
                      <a:lnTo>
                        <a:pt x="12049" y="25"/>
                      </a:lnTo>
                      <a:lnTo>
                        <a:pt x="11990" y="84"/>
                      </a:lnTo>
                      <a:cubicBezTo>
                        <a:pt x="11811" y="239"/>
                        <a:pt x="11466" y="346"/>
                        <a:pt x="11121" y="346"/>
                      </a:cubicBezTo>
                      <a:cubicBezTo>
                        <a:pt x="10728" y="346"/>
                        <a:pt x="10478" y="227"/>
                        <a:pt x="10394" y="96"/>
                      </a:cubicBezTo>
                      <a:lnTo>
                        <a:pt x="10347" y="25"/>
                      </a:lnTo>
                      <a:lnTo>
                        <a:pt x="10287" y="84"/>
                      </a:lnTo>
                      <a:cubicBezTo>
                        <a:pt x="10097" y="239"/>
                        <a:pt x="9740" y="346"/>
                        <a:pt x="9394" y="346"/>
                      </a:cubicBezTo>
                      <a:cubicBezTo>
                        <a:pt x="9001" y="346"/>
                        <a:pt x="8763" y="227"/>
                        <a:pt x="8692" y="96"/>
                      </a:cubicBezTo>
                      <a:lnTo>
                        <a:pt x="8644" y="25"/>
                      </a:lnTo>
                      <a:lnTo>
                        <a:pt x="8573" y="84"/>
                      </a:lnTo>
                      <a:cubicBezTo>
                        <a:pt x="8382" y="239"/>
                        <a:pt x="8025" y="346"/>
                        <a:pt x="7668" y="346"/>
                      </a:cubicBezTo>
                      <a:cubicBezTo>
                        <a:pt x="7287" y="346"/>
                        <a:pt x="7049" y="227"/>
                        <a:pt x="6977" y="108"/>
                      </a:cubicBezTo>
                      <a:lnTo>
                        <a:pt x="6942" y="25"/>
                      </a:lnTo>
                      <a:lnTo>
                        <a:pt x="6870" y="84"/>
                      </a:lnTo>
                      <a:cubicBezTo>
                        <a:pt x="6656" y="239"/>
                        <a:pt x="6299" y="346"/>
                        <a:pt x="5942" y="346"/>
                      </a:cubicBezTo>
                      <a:cubicBezTo>
                        <a:pt x="5561" y="346"/>
                        <a:pt x="5334" y="227"/>
                        <a:pt x="5275" y="108"/>
                      </a:cubicBezTo>
                      <a:lnTo>
                        <a:pt x="5239" y="25"/>
                      </a:lnTo>
                      <a:lnTo>
                        <a:pt x="5168" y="84"/>
                      </a:lnTo>
                      <a:cubicBezTo>
                        <a:pt x="4941" y="239"/>
                        <a:pt x="4572" y="346"/>
                        <a:pt x="4215" y="346"/>
                      </a:cubicBezTo>
                      <a:cubicBezTo>
                        <a:pt x="3834" y="346"/>
                        <a:pt x="3620" y="227"/>
                        <a:pt x="3572" y="108"/>
                      </a:cubicBezTo>
                      <a:lnTo>
                        <a:pt x="3536" y="25"/>
                      </a:lnTo>
                      <a:lnTo>
                        <a:pt x="3465" y="84"/>
                      </a:lnTo>
                      <a:cubicBezTo>
                        <a:pt x="3227" y="239"/>
                        <a:pt x="2846" y="346"/>
                        <a:pt x="2489" y="346"/>
                      </a:cubicBezTo>
                      <a:cubicBezTo>
                        <a:pt x="2108" y="346"/>
                        <a:pt x="1905" y="227"/>
                        <a:pt x="1870" y="120"/>
                      </a:cubicBezTo>
                      <a:lnTo>
                        <a:pt x="1834" y="25"/>
                      </a:lnTo>
                      <a:lnTo>
                        <a:pt x="1751" y="72"/>
                      </a:lnTo>
                      <a:cubicBezTo>
                        <a:pt x="1512" y="239"/>
                        <a:pt x="1119" y="346"/>
                        <a:pt x="762" y="346"/>
                      </a:cubicBezTo>
                      <a:cubicBezTo>
                        <a:pt x="500" y="346"/>
                        <a:pt x="298" y="287"/>
                        <a:pt x="203" y="191"/>
                      </a:cubicBezTo>
                      <a:cubicBezTo>
                        <a:pt x="167" y="156"/>
                        <a:pt x="155" y="120"/>
                        <a:pt x="155" y="84"/>
                      </a:cubicBez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9" name="Google Shape;7129;p20"/>
                <p:cNvSpPr/>
                <p:nvPr/>
              </p:nvSpPr>
              <p:spPr>
                <a:xfrm>
                  <a:off x="7323413" y="3407250"/>
                  <a:ext cx="826025" cy="1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41" h="465" extrusionOk="0">
                      <a:moveTo>
                        <a:pt x="36" y="0"/>
                      </a:moveTo>
                      <a:lnTo>
                        <a:pt x="36" y="72"/>
                      </a:lnTo>
                      <a:lnTo>
                        <a:pt x="0" y="72"/>
                      </a:lnTo>
                      <a:cubicBezTo>
                        <a:pt x="0" y="143"/>
                        <a:pt x="24" y="215"/>
                        <a:pt x="84" y="274"/>
                      </a:cubicBezTo>
                      <a:cubicBezTo>
                        <a:pt x="203" y="393"/>
                        <a:pt x="441" y="465"/>
                        <a:pt x="738" y="465"/>
                      </a:cubicBezTo>
                      <a:cubicBezTo>
                        <a:pt x="1084" y="465"/>
                        <a:pt x="1441" y="381"/>
                        <a:pt x="1703" y="238"/>
                      </a:cubicBezTo>
                      <a:cubicBezTo>
                        <a:pt x="1810" y="381"/>
                        <a:pt x="2072" y="465"/>
                        <a:pt x="2405" y="465"/>
                      </a:cubicBezTo>
                      <a:cubicBezTo>
                        <a:pt x="2739" y="465"/>
                        <a:pt x="3096" y="381"/>
                        <a:pt x="3346" y="238"/>
                      </a:cubicBezTo>
                      <a:cubicBezTo>
                        <a:pt x="3465" y="381"/>
                        <a:pt x="3727" y="465"/>
                        <a:pt x="4060" y="465"/>
                      </a:cubicBezTo>
                      <a:cubicBezTo>
                        <a:pt x="4406" y="465"/>
                        <a:pt x="4751" y="381"/>
                        <a:pt x="4989" y="238"/>
                      </a:cubicBezTo>
                      <a:cubicBezTo>
                        <a:pt x="5120" y="381"/>
                        <a:pt x="5382" y="465"/>
                        <a:pt x="5727" y="465"/>
                      </a:cubicBezTo>
                      <a:cubicBezTo>
                        <a:pt x="6061" y="465"/>
                        <a:pt x="6406" y="381"/>
                        <a:pt x="6644" y="238"/>
                      </a:cubicBezTo>
                      <a:cubicBezTo>
                        <a:pt x="6775" y="381"/>
                        <a:pt x="7049" y="465"/>
                        <a:pt x="7382" y="465"/>
                      </a:cubicBezTo>
                      <a:cubicBezTo>
                        <a:pt x="7727" y="465"/>
                        <a:pt x="8061" y="381"/>
                        <a:pt x="8287" y="238"/>
                      </a:cubicBezTo>
                      <a:cubicBezTo>
                        <a:pt x="8430" y="381"/>
                        <a:pt x="8704" y="465"/>
                        <a:pt x="9049" y="465"/>
                      </a:cubicBezTo>
                      <a:cubicBezTo>
                        <a:pt x="9382" y="465"/>
                        <a:pt x="9716" y="381"/>
                        <a:pt x="9930" y="238"/>
                      </a:cubicBezTo>
                      <a:cubicBezTo>
                        <a:pt x="10085" y="381"/>
                        <a:pt x="10371" y="465"/>
                        <a:pt x="10704" y="465"/>
                      </a:cubicBezTo>
                      <a:cubicBezTo>
                        <a:pt x="11049" y="465"/>
                        <a:pt x="11371" y="381"/>
                        <a:pt x="11585" y="238"/>
                      </a:cubicBezTo>
                      <a:cubicBezTo>
                        <a:pt x="11740" y="381"/>
                        <a:pt x="12026" y="465"/>
                        <a:pt x="12371" y="465"/>
                      </a:cubicBezTo>
                      <a:cubicBezTo>
                        <a:pt x="12704" y="465"/>
                        <a:pt x="13026" y="381"/>
                        <a:pt x="13228" y="238"/>
                      </a:cubicBezTo>
                      <a:cubicBezTo>
                        <a:pt x="13395" y="381"/>
                        <a:pt x="13692" y="465"/>
                        <a:pt x="14026" y="465"/>
                      </a:cubicBezTo>
                      <a:cubicBezTo>
                        <a:pt x="14371" y="465"/>
                        <a:pt x="14681" y="381"/>
                        <a:pt x="14871" y="238"/>
                      </a:cubicBezTo>
                      <a:cubicBezTo>
                        <a:pt x="15038" y="381"/>
                        <a:pt x="15347" y="465"/>
                        <a:pt x="15693" y="465"/>
                      </a:cubicBezTo>
                      <a:cubicBezTo>
                        <a:pt x="16026" y="465"/>
                        <a:pt x="16336" y="381"/>
                        <a:pt x="16514" y="238"/>
                      </a:cubicBezTo>
                      <a:cubicBezTo>
                        <a:pt x="16693" y="381"/>
                        <a:pt x="17002" y="465"/>
                        <a:pt x="17348" y="465"/>
                      </a:cubicBezTo>
                      <a:cubicBezTo>
                        <a:pt x="17693" y="465"/>
                        <a:pt x="17991" y="381"/>
                        <a:pt x="18169" y="238"/>
                      </a:cubicBezTo>
                      <a:cubicBezTo>
                        <a:pt x="18348" y="381"/>
                        <a:pt x="18669" y="465"/>
                        <a:pt x="19015" y="465"/>
                      </a:cubicBezTo>
                      <a:cubicBezTo>
                        <a:pt x="19348" y="465"/>
                        <a:pt x="19646" y="381"/>
                        <a:pt x="19812" y="238"/>
                      </a:cubicBezTo>
                      <a:cubicBezTo>
                        <a:pt x="20003" y="381"/>
                        <a:pt x="20324" y="465"/>
                        <a:pt x="20669" y="465"/>
                      </a:cubicBezTo>
                      <a:cubicBezTo>
                        <a:pt x="21015" y="465"/>
                        <a:pt x="21301" y="381"/>
                        <a:pt x="21455" y="238"/>
                      </a:cubicBezTo>
                      <a:cubicBezTo>
                        <a:pt x="21658" y="381"/>
                        <a:pt x="21991" y="465"/>
                        <a:pt x="22336" y="465"/>
                      </a:cubicBezTo>
                      <a:cubicBezTo>
                        <a:pt x="22670" y="465"/>
                        <a:pt x="22955" y="381"/>
                        <a:pt x="23098" y="238"/>
                      </a:cubicBezTo>
                      <a:cubicBezTo>
                        <a:pt x="23313" y="381"/>
                        <a:pt x="23646" y="465"/>
                        <a:pt x="23991" y="465"/>
                      </a:cubicBezTo>
                      <a:cubicBezTo>
                        <a:pt x="24325" y="465"/>
                        <a:pt x="24610" y="381"/>
                        <a:pt x="24753" y="238"/>
                      </a:cubicBezTo>
                      <a:cubicBezTo>
                        <a:pt x="24968" y="381"/>
                        <a:pt x="25313" y="465"/>
                        <a:pt x="25658" y="465"/>
                      </a:cubicBezTo>
                      <a:cubicBezTo>
                        <a:pt x="25992" y="465"/>
                        <a:pt x="26265" y="381"/>
                        <a:pt x="26396" y="238"/>
                      </a:cubicBezTo>
                      <a:cubicBezTo>
                        <a:pt x="26635" y="381"/>
                        <a:pt x="26968" y="465"/>
                        <a:pt x="27313" y="465"/>
                      </a:cubicBezTo>
                      <a:cubicBezTo>
                        <a:pt x="27647" y="465"/>
                        <a:pt x="27920" y="381"/>
                        <a:pt x="28039" y="238"/>
                      </a:cubicBezTo>
                      <a:cubicBezTo>
                        <a:pt x="28289" y="381"/>
                        <a:pt x="28635" y="465"/>
                        <a:pt x="28968" y="465"/>
                      </a:cubicBezTo>
                      <a:cubicBezTo>
                        <a:pt x="29313" y="465"/>
                        <a:pt x="29575" y="381"/>
                        <a:pt x="29694" y="238"/>
                      </a:cubicBezTo>
                      <a:cubicBezTo>
                        <a:pt x="29944" y="381"/>
                        <a:pt x="30290" y="465"/>
                        <a:pt x="30635" y="465"/>
                      </a:cubicBezTo>
                      <a:cubicBezTo>
                        <a:pt x="30968" y="465"/>
                        <a:pt x="31230" y="381"/>
                        <a:pt x="31337" y="238"/>
                      </a:cubicBezTo>
                      <a:cubicBezTo>
                        <a:pt x="31599" y="381"/>
                        <a:pt x="31957" y="465"/>
                        <a:pt x="32290" y="465"/>
                      </a:cubicBezTo>
                      <a:cubicBezTo>
                        <a:pt x="32588" y="465"/>
                        <a:pt x="32838" y="393"/>
                        <a:pt x="32957" y="274"/>
                      </a:cubicBezTo>
                      <a:cubicBezTo>
                        <a:pt x="32992" y="238"/>
                        <a:pt x="33016" y="191"/>
                        <a:pt x="33028" y="155"/>
                      </a:cubicBezTo>
                      <a:lnTo>
                        <a:pt x="33040" y="155"/>
                      </a:lnTo>
                      <a:lnTo>
                        <a:pt x="33040" y="0"/>
                      </a:lnTo>
                      <a:lnTo>
                        <a:pt x="32885" y="0"/>
                      </a:lnTo>
                      <a:lnTo>
                        <a:pt x="32885" y="72"/>
                      </a:lnTo>
                      <a:cubicBezTo>
                        <a:pt x="32885" y="107"/>
                        <a:pt x="32873" y="143"/>
                        <a:pt x="32850" y="167"/>
                      </a:cubicBezTo>
                      <a:cubicBezTo>
                        <a:pt x="32754" y="262"/>
                        <a:pt x="32552" y="310"/>
                        <a:pt x="32290" y="310"/>
                      </a:cubicBezTo>
                      <a:cubicBezTo>
                        <a:pt x="31957" y="310"/>
                        <a:pt x="31588" y="215"/>
                        <a:pt x="31349" y="72"/>
                      </a:cubicBezTo>
                      <a:lnTo>
                        <a:pt x="31278" y="24"/>
                      </a:lnTo>
                      <a:lnTo>
                        <a:pt x="31242" y="107"/>
                      </a:lnTo>
                      <a:cubicBezTo>
                        <a:pt x="31207" y="215"/>
                        <a:pt x="31004" y="310"/>
                        <a:pt x="30635" y="310"/>
                      </a:cubicBezTo>
                      <a:cubicBezTo>
                        <a:pt x="30302" y="310"/>
                        <a:pt x="29933" y="215"/>
                        <a:pt x="29706" y="72"/>
                      </a:cubicBezTo>
                      <a:lnTo>
                        <a:pt x="29635" y="24"/>
                      </a:lnTo>
                      <a:lnTo>
                        <a:pt x="29599" y="107"/>
                      </a:lnTo>
                      <a:cubicBezTo>
                        <a:pt x="29552" y="203"/>
                        <a:pt x="29337" y="310"/>
                        <a:pt x="28980" y="310"/>
                      </a:cubicBezTo>
                      <a:cubicBezTo>
                        <a:pt x="28635" y="310"/>
                        <a:pt x="28278" y="215"/>
                        <a:pt x="28063" y="72"/>
                      </a:cubicBezTo>
                      <a:lnTo>
                        <a:pt x="27992" y="24"/>
                      </a:lnTo>
                      <a:lnTo>
                        <a:pt x="27956" y="96"/>
                      </a:lnTo>
                      <a:cubicBezTo>
                        <a:pt x="27908" y="203"/>
                        <a:pt x="27682" y="310"/>
                        <a:pt x="27313" y="310"/>
                      </a:cubicBezTo>
                      <a:cubicBezTo>
                        <a:pt x="26980" y="310"/>
                        <a:pt x="26623" y="215"/>
                        <a:pt x="26420" y="72"/>
                      </a:cubicBezTo>
                      <a:lnTo>
                        <a:pt x="26361" y="24"/>
                      </a:lnTo>
                      <a:lnTo>
                        <a:pt x="26313" y="96"/>
                      </a:lnTo>
                      <a:cubicBezTo>
                        <a:pt x="26254" y="203"/>
                        <a:pt x="26027" y="310"/>
                        <a:pt x="25658" y="310"/>
                      </a:cubicBezTo>
                      <a:cubicBezTo>
                        <a:pt x="25313" y="310"/>
                        <a:pt x="24968" y="215"/>
                        <a:pt x="24777" y="72"/>
                      </a:cubicBezTo>
                      <a:lnTo>
                        <a:pt x="24718" y="24"/>
                      </a:lnTo>
                      <a:lnTo>
                        <a:pt x="24670" y="96"/>
                      </a:lnTo>
                      <a:cubicBezTo>
                        <a:pt x="24599" y="203"/>
                        <a:pt x="24360" y="310"/>
                        <a:pt x="23991" y="310"/>
                      </a:cubicBezTo>
                      <a:cubicBezTo>
                        <a:pt x="23658" y="310"/>
                        <a:pt x="23325" y="227"/>
                        <a:pt x="23134" y="72"/>
                      </a:cubicBezTo>
                      <a:lnTo>
                        <a:pt x="23075" y="24"/>
                      </a:lnTo>
                      <a:lnTo>
                        <a:pt x="23027" y="84"/>
                      </a:lnTo>
                      <a:cubicBezTo>
                        <a:pt x="22955" y="203"/>
                        <a:pt x="22705" y="310"/>
                        <a:pt x="22336" y="310"/>
                      </a:cubicBezTo>
                      <a:cubicBezTo>
                        <a:pt x="21991" y="310"/>
                        <a:pt x="21670" y="227"/>
                        <a:pt x="21503" y="72"/>
                      </a:cubicBezTo>
                      <a:lnTo>
                        <a:pt x="21443" y="24"/>
                      </a:lnTo>
                      <a:lnTo>
                        <a:pt x="21396" y="84"/>
                      </a:lnTo>
                      <a:cubicBezTo>
                        <a:pt x="21301" y="203"/>
                        <a:pt x="21050" y="310"/>
                        <a:pt x="20669" y="310"/>
                      </a:cubicBezTo>
                      <a:cubicBezTo>
                        <a:pt x="20336" y="310"/>
                        <a:pt x="20015" y="227"/>
                        <a:pt x="19860" y="72"/>
                      </a:cubicBezTo>
                      <a:lnTo>
                        <a:pt x="19800" y="24"/>
                      </a:lnTo>
                      <a:lnTo>
                        <a:pt x="19753" y="84"/>
                      </a:lnTo>
                      <a:cubicBezTo>
                        <a:pt x="19634" y="227"/>
                        <a:pt x="19336" y="322"/>
                        <a:pt x="19015" y="322"/>
                      </a:cubicBezTo>
                      <a:cubicBezTo>
                        <a:pt x="18669" y="322"/>
                        <a:pt x="18360" y="227"/>
                        <a:pt x="18217" y="84"/>
                      </a:cubicBezTo>
                      <a:lnTo>
                        <a:pt x="18157" y="24"/>
                      </a:lnTo>
                      <a:lnTo>
                        <a:pt x="18110" y="84"/>
                      </a:lnTo>
                      <a:cubicBezTo>
                        <a:pt x="17979" y="227"/>
                        <a:pt x="17681" y="322"/>
                        <a:pt x="17348" y="322"/>
                      </a:cubicBezTo>
                      <a:cubicBezTo>
                        <a:pt x="17014" y="322"/>
                        <a:pt x="16705" y="227"/>
                        <a:pt x="16574" y="84"/>
                      </a:cubicBezTo>
                      <a:lnTo>
                        <a:pt x="16514" y="24"/>
                      </a:lnTo>
                      <a:lnTo>
                        <a:pt x="16467" y="84"/>
                      </a:lnTo>
                      <a:cubicBezTo>
                        <a:pt x="16324" y="227"/>
                        <a:pt x="16026" y="322"/>
                        <a:pt x="15693" y="322"/>
                      </a:cubicBezTo>
                      <a:cubicBezTo>
                        <a:pt x="15359" y="322"/>
                        <a:pt x="15062" y="227"/>
                        <a:pt x="14931" y="84"/>
                      </a:cubicBezTo>
                      <a:lnTo>
                        <a:pt x="14883" y="24"/>
                      </a:lnTo>
                      <a:lnTo>
                        <a:pt x="14824" y="84"/>
                      </a:lnTo>
                      <a:cubicBezTo>
                        <a:pt x="14669" y="227"/>
                        <a:pt x="14359" y="322"/>
                        <a:pt x="14026" y="322"/>
                      </a:cubicBezTo>
                      <a:cubicBezTo>
                        <a:pt x="13692" y="322"/>
                        <a:pt x="13407" y="227"/>
                        <a:pt x="13288" y="84"/>
                      </a:cubicBezTo>
                      <a:lnTo>
                        <a:pt x="13240" y="24"/>
                      </a:lnTo>
                      <a:lnTo>
                        <a:pt x="13180" y="72"/>
                      </a:lnTo>
                      <a:cubicBezTo>
                        <a:pt x="13026" y="227"/>
                        <a:pt x="12704" y="310"/>
                        <a:pt x="12371" y="310"/>
                      </a:cubicBezTo>
                      <a:cubicBezTo>
                        <a:pt x="11990" y="310"/>
                        <a:pt x="11740" y="203"/>
                        <a:pt x="11645" y="84"/>
                      </a:cubicBezTo>
                      <a:lnTo>
                        <a:pt x="11597" y="24"/>
                      </a:lnTo>
                      <a:lnTo>
                        <a:pt x="11537" y="72"/>
                      </a:lnTo>
                      <a:cubicBezTo>
                        <a:pt x="11371" y="227"/>
                        <a:pt x="11037" y="310"/>
                        <a:pt x="10704" y="310"/>
                      </a:cubicBezTo>
                      <a:cubicBezTo>
                        <a:pt x="10335" y="310"/>
                        <a:pt x="10085" y="203"/>
                        <a:pt x="10001" y="84"/>
                      </a:cubicBezTo>
                      <a:lnTo>
                        <a:pt x="9954" y="24"/>
                      </a:lnTo>
                      <a:lnTo>
                        <a:pt x="9894" y="72"/>
                      </a:lnTo>
                      <a:cubicBezTo>
                        <a:pt x="9716" y="227"/>
                        <a:pt x="9382" y="322"/>
                        <a:pt x="9049" y="322"/>
                      </a:cubicBezTo>
                      <a:cubicBezTo>
                        <a:pt x="8668" y="322"/>
                        <a:pt x="8430" y="203"/>
                        <a:pt x="8358" y="96"/>
                      </a:cubicBezTo>
                      <a:lnTo>
                        <a:pt x="8323" y="24"/>
                      </a:lnTo>
                      <a:lnTo>
                        <a:pt x="8251" y="72"/>
                      </a:lnTo>
                      <a:cubicBezTo>
                        <a:pt x="8061" y="215"/>
                        <a:pt x="7727" y="322"/>
                        <a:pt x="7382" y="322"/>
                      </a:cubicBezTo>
                      <a:cubicBezTo>
                        <a:pt x="7013" y="322"/>
                        <a:pt x="6787" y="203"/>
                        <a:pt x="6727" y="96"/>
                      </a:cubicBezTo>
                      <a:lnTo>
                        <a:pt x="6680" y="24"/>
                      </a:lnTo>
                      <a:lnTo>
                        <a:pt x="6608" y="72"/>
                      </a:lnTo>
                      <a:cubicBezTo>
                        <a:pt x="6406" y="215"/>
                        <a:pt x="6061" y="322"/>
                        <a:pt x="5727" y="322"/>
                      </a:cubicBezTo>
                      <a:cubicBezTo>
                        <a:pt x="5358" y="322"/>
                        <a:pt x="5132" y="203"/>
                        <a:pt x="5084" y="96"/>
                      </a:cubicBezTo>
                      <a:lnTo>
                        <a:pt x="5037" y="24"/>
                      </a:lnTo>
                      <a:lnTo>
                        <a:pt x="4965" y="72"/>
                      </a:lnTo>
                      <a:cubicBezTo>
                        <a:pt x="4763" y="215"/>
                        <a:pt x="4406" y="322"/>
                        <a:pt x="4060" y="322"/>
                      </a:cubicBezTo>
                      <a:cubicBezTo>
                        <a:pt x="3691" y="322"/>
                        <a:pt x="3489" y="215"/>
                        <a:pt x="3441" y="107"/>
                      </a:cubicBezTo>
                      <a:lnTo>
                        <a:pt x="3405" y="24"/>
                      </a:lnTo>
                      <a:lnTo>
                        <a:pt x="3334" y="72"/>
                      </a:lnTo>
                      <a:cubicBezTo>
                        <a:pt x="3108" y="215"/>
                        <a:pt x="2739" y="322"/>
                        <a:pt x="2405" y="322"/>
                      </a:cubicBezTo>
                      <a:cubicBezTo>
                        <a:pt x="2036" y="322"/>
                        <a:pt x="1834" y="203"/>
                        <a:pt x="1798" y="107"/>
                      </a:cubicBezTo>
                      <a:lnTo>
                        <a:pt x="1762" y="24"/>
                      </a:lnTo>
                      <a:lnTo>
                        <a:pt x="1691" y="72"/>
                      </a:lnTo>
                      <a:cubicBezTo>
                        <a:pt x="1453" y="215"/>
                        <a:pt x="1084" y="322"/>
                        <a:pt x="738" y="322"/>
                      </a:cubicBezTo>
                      <a:cubicBezTo>
                        <a:pt x="488" y="322"/>
                        <a:pt x="286" y="262"/>
                        <a:pt x="191" y="167"/>
                      </a:cubicBezTo>
                      <a:cubicBezTo>
                        <a:pt x="167" y="143"/>
                        <a:pt x="143" y="107"/>
                        <a:pt x="143" y="84"/>
                      </a:cubicBezTo>
                      <a:lnTo>
                        <a:pt x="14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0" name="Google Shape;7130;p20"/>
                <p:cNvSpPr/>
                <p:nvPr/>
              </p:nvSpPr>
              <p:spPr>
                <a:xfrm>
                  <a:off x="7257913" y="4097500"/>
                  <a:ext cx="971575" cy="63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63" h="25504" extrusionOk="0">
                      <a:moveTo>
                        <a:pt x="1" y="1"/>
                      </a:moveTo>
                      <a:lnTo>
                        <a:pt x="1" y="25504"/>
                      </a:lnTo>
                      <a:lnTo>
                        <a:pt x="38863" y="25504"/>
                      </a:lnTo>
                      <a:lnTo>
                        <a:pt x="38863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1" name="Google Shape;7131;p20"/>
                <p:cNvSpPr/>
                <p:nvPr/>
              </p:nvSpPr>
              <p:spPr>
                <a:xfrm>
                  <a:off x="7257913" y="4097500"/>
                  <a:ext cx="965625" cy="7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25" h="2978" extrusionOk="0">
                      <a:moveTo>
                        <a:pt x="1" y="1"/>
                      </a:moveTo>
                      <a:lnTo>
                        <a:pt x="1" y="2977"/>
                      </a:lnTo>
                      <a:lnTo>
                        <a:pt x="38625" y="2977"/>
                      </a:lnTo>
                      <a:lnTo>
                        <a:pt x="386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2" name="Google Shape;7132;p20"/>
                <p:cNvSpPr/>
                <p:nvPr/>
              </p:nvSpPr>
              <p:spPr>
                <a:xfrm>
                  <a:off x="7308238" y="4228475"/>
                  <a:ext cx="818575" cy="50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43" h="20015" extrusionOk="0">
                      <a:moveTo>
                        <a:pt x="0" y="1"/>
                      </a:moveTo>
                      <a:lnTo>
                        <a:pt x="0" y="20015"/>
                      </a:lnTo>
                      <a:lnTo>
                        <a:pt x="32742" y="20015"/>
                      </a:lnTo>
                      <a:lnTo>
                        <a:pt x="3274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3" name="Google Shape;7133;p20"/>
                <p:cNvSpPr/>
                <p:nvPr/>
              </p:nvSpPr>
              <p:spPr>
                <a:xfrm>
                  <a:off x="7328763" y="4245150"/>
                  <a:ext cx="777500" cy="48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00" h="19348" extrusionOk="0">
                      <a:moveTo>
                        <a:pt x="1" y="0"/>
                      </a:moveTo>
                      <a:lnTo>
                        <a:pt x="1" y="19348"/>
                      </a:lnTo>
                      <a:lnTo>
                        <a:pt x="31100" y="19348"/>
                      </a:lnTo>
                      <a:lnTo>
                        <a:pt x="3110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4" name="Google Shape;7134;p20"/>
                <p:cNvSpPr/>
                <p:nvPr/>
              </p:nvSpPr>
              <p:spPr>
                <a:xfrm>
                  <a:off x="7355263" y="4254075"/>
                  <a:ext cx="127700" cy="8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5" name="Google Shape;7135;p20"/>
                <p:cNvSpPr/>
                <p:nvPr/>
              </p:nvSpPr>
              <p:spPr>
                <a:xfrm>
                  <a:off x="7497838" y="4254075"/>
                  <a:ext cx="127725" cy="8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6" name="Google Shape;7136;p20"/>
                <p:cNvSpPr/>
                <p:nvPr/>
              </p:nvSpPr>
              <p:spPr>
                <a:xfrm>
                  <a:off x="7640413" y="4254075"/>
                  <a:ext cx="128025" cy="8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20" y="3525"/>
                      </a:lnTo>
                      <a:lnTo>
                        <a:pt x="512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7" name="Google Shape;7137;p20"/>
                <p:cNvSpPr/>
                <p:nvPr/>
              </p:nvSpPr>
              <p:spPr>
                <a:xfrm>
                  <a:off x="7783288" y="4254075"/>
                  <a:ext cx="127725" cy="8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8" name="Google Shape;7138;p20"/>
                <p:cNvSpPr/>
                <p:nvPr/>
              </p:nvSpPr>
              <p:spPr>
                <a:xfrm>
                  <a:off x="7925863" y="4254075"/>
                  <a:ext cx="127725" cy="8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rgbClr val="154F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9" name="Google Shape;7139;p20"/>
                <p:cNvSpPr/>
                <p:nvPr/>
              </p:nvSpPr>
              <p:spPr>
                <a:xfrm>
                  <a:off x="7355263" y="4354675"/>
                  <a:ext cx="127700" cy="8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0" name="Google Shape;7140;p20"/>
                <p:cNvSpPr/>
                <p:nvPr/>
              </p:nvSpPr>
              <p:spPr>
                <a:xfrm>
                  <a:off x="7497838" y="4354675"/>
                  <a:ext cx="127725" cy="8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1" name="Google Shape;7141;p20"/>
                <p:cNvSpPr/>
                <p:nvPr/>
              </p:nvSpPr>
              <p:spPr>
                <a:xfrm>
                  <a:off x="7640413" y="4354675"/>
                  <a:ext cx="128025" cy="8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20" y="3525"/>
                      </a:lnTo>
                      <a:lnTo>
                        <a:pt x="512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2" name="Google Shape;7142;p20"/>
                <p:cNvSpPr/>
                <p:nvPr/>
              </p:nvSpPr>
              <p:spPr>
                <a:xfrm>
                  <a:off x="7783288" y="4354675"/>
                  <a:ext cx="127725" cy="8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3" name="Google Shape;7143;p20"/>
                <p:cNvSpPr/>
                <p:nvPr/>
              </p:nvSpPr>
              <p:spPr>
                <a:xfrm>
                  <a:off x="7925863" y="4354675"/>
                  <a:ext cx="127725" cy="8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rgbClr val="154F7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4" name="Google Shape;7144;p20"/>
                <p:cNvSpPr/>
                <p:nvPr/>
              </p:nvSpPr>
              <p:spPr>
                <a:xfrm>
                  <a:off x="7355263" y="4455000"/>
                  <a:ext cx="127700" cy="8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5" name="Google Shape;7145;p20"/>
                <p:cNvSpPr/>
                <p:nvPr/>
              </p:nvSpPr>
              <p:spPr>
                <a:xfrm>
                  <a:off x="7497838" y="4455000"/>
                  <a:ext cx="127725" cy="8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6" name="Google Shape;7146;p20"/>
                <p:cNvSpPr/>
                <p:nvPr/>
              </p:nvSpPr>
              <p:spPr>
                <a:xfrm>
                  <a:off x="7640413" y="4455000"/>
                  <a:ext cx="128025" cy="8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20" y="3524"/>
                      </a:lnTo>
                      <a:lnTo>
                        <a:pt x="512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7" name="Google Shape;7147;p20"/>
                <p:cNvSpPr/>
                <p:nvPr/>
              </p:nvSpPr>
              <p:spPr>
                <a:xfrm>
                  <a:off x="7783288" y="4455000"/>
                  <a:ext cx="127725" cy="8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8" name="Google Shape;7148;p20"/>
                <p:cNvSpPr/>
                <p:nvPr/>
              </p:nvSpPr>
              <p:spPr>
                <a:xfrm>
                  <a:off x="7925875" y="4254350"/>
                  <a:ext cx="168776" cy="464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9" name="Google Shape;7149;p20"/>
                <p:cNvSpPr/>
                <p:nvPr/>
              </p:nvSpPr>
              <p:spPr>
                <a:xfrm>
                  <a:off x="7161188" y="3934400"/>
                  <a:ext cx="1151350" cy="19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054" h="7954" extrusionOk="0">
                      <a:moveTo>
                        <a:pt x="3417" y="0"/>
                      </a:moveTo>
                      <a:lnTo>
                        <a:pt x="0" y="7668"/>
                      </a:lnTo>
                      <a:cubicBezTo>
                        <a:pt x="143" y="7846"/>
                        <a:pt x="488" y="7954"/>
                        <a:pt x="929" y="7954"/>
                      </a:cubicBezTo>
                      <a:cubicBezTo>
                        <a:pt x="1441" y="7954"/>
                        <a:pt x="1941" y="7799"/>
                        <a:pt x="2239" y="7573"/>
                      </a:cubicBezTo>
                      <a:cubicBezTo>
                        <a:pt x="2358" y="7799"/>
                        <a:pt x="2739" y="7954"/>
                        <a:pt x="3251" y="7954"/>
                      </a:cubicBezTo>
                      <a:cubicBezTo>
                        <a:pt x="3763" y="7954"/>
                        <a:pt x="4263" y="7799"/>
                        <a:pt x="4549" y="7573"/>
                      </a:cubicBezTo>
                      <a:cubicBezTo>
                        <a:pt x="4679" y="7799"/>
                        <a:pt x="5060" y="7954"/>
                        <a:pt x="5572" y="7954"/>
                      </a:cubicBezTo>
                      <a:cubicBezTo>
                        <a:pt x="6096" y="7954"/>
                        <a:pt x="6584" y="7799"/>
                        <a:pt x="6858" y="7573"/>
                      </a:cubicBezTo>
                      <a:cubicBezTo>
                        <a:pt x="6989" y="7799"/>
                        <a:pt x="7394" y="7954"/>
                        <a:pt x="7906" y="7954"/>
                      </a:cubicBezTo>
                      <a:cubicBezTo>
                        <a:pt x="8418" y="7954"/>
                        <a:pt x="8906" y="7799"/>
                        <a:pt x="9168" y="7573"/>
                      </a:cubicBezTo>
                      <a:cubicBezTo>
                        <a:pt x="9311" y="7799"/>
                        <a:pt x="9716" y="7954"/>
                        <a:pt x="10228" y="7954"/>
                      </a:cubicBezTo>
                      <a:cubicBezTo>
                        <a:pt x="10740" y="7954"/>
                        <a:pt x="11216" y="7799"/>
                        <a:pt x="11478" y="7573"/>
                      </a:cubicBezTo>
                      <a:cubicBezTo>
                        <a:pt x="11633" y="7799"/>
                        <a:pt x="12038" y="7954"/>
                        <a:pt x="12550" y="7954"/>
                      </a:cubicBezTo>
                      <a:cubicBezTo>
                        <a:pt x="13073" y="7954"/>
                        <a:pt x="13538" y="7799"/>
                        <a:pt x="13788" y="7573"/>
                      </a:cubicBezTo>
                      <a:cubicBezTo>
                        <a:pt x="13954" y="7799"/>
                        <a:pt x="14371" y="7954"/>
                        <a:pt x="14883" y="7954"/>
                      </a:cubicBezTo>
                      <a:cubicBezTo>
                        <a:pt x="15395" y="7954"/>
                        <a:pt x="15859" y="7799"/>
                        <a:pt x="16098" y="7573"/>
                      </a:cubicBezTo>
                      <a:cubicBezTo>
                        <a:pt x="16264" y="7799"/>
                        <a:pt x="16693" y="7954"/>
                        <a:pt x="17205" y="7954"/>
                      </a:cubicBezTo>
                      <a:cubicBezTo>
                        <a:pt x="17717" y="7954"/>
                        <a:pt x="18181" y="7799"/>
                        <a:pt x="18407" y="7573"/>
                      </a:cubicBezTo>
                      <a:cubicBezTo>
                        <a:pt x="18586" y="7799"/>
                        <a:pt x="19015" y="7954"/>
                        <a:pt x="19527" y="7954"/>
                      </a:cubicBezTo>
                      <a:cubicBezTo>
                        <a:pt x="20050" y="7954"/>
                        <a:pt x="20491" y="7799"/>
                        <a:pt x="20717" y="7573"/>
                      </a:cubicBezTo>
                      <a:cubicBezTo>
                        <a:pt x="20908" y="7799"/>
                        <a:pt x="21348" y="7954"/>
                        <a:pt x="21860" y="7954"/>
                      </a:cubicBezTo>
                      <a:cubicBezTo>
                        <a:pt x="22372" y="7954"/>
                        <a:pt x="22813" y="7799"/>
                        <a:pt x="23015" y="7573"/>
                      </a:cubicBezTo>
                      <a:cubicBezTo>
                        <a:pt x="23229" y="7799"/>
                        <a:pt x="23670" y="7954"/>
                        <a:pt x="24182" y="7954"/>
                      </a:cubicBezTo>
                      <a:cubicBezTo>
                        <a:pt x="24694" y="7954"/>
                        <a:pt x="25134" y="7799"/>
                        <a:pt x="25325" y="7573"/>
                      </a:cubicBezTo>
                      <a:cubicBezTo>
                        <a:pt x="25539" y="7799"/>
                        <a:pt x="25992" y="7954"/>
                        <a:pt x="26504" y="7954"/>
                      </a:cubicBezTo>
                      <a:cubicBezTo>
                        <a:pt x="27028" y="7954"/>
                        <a:pt x="27456" y="7799"/>
                        <a:pt x="27635" y="7573"/>
                      </a:cubicBezTo>
                      <a:cubicBezTo>
                        <a:pt x="27861" y="7799"/>
                        <a:pt x="28325" y="7954"/>
                        <a:pt x="28837" y="7954"/>
                      </a:cubicBezTo>
                      <a:cubicBezTo>
                        <a:pt x="29349" y="7954"/>
                        <a:pt x="29766" y="7799"/>
                        <a:pt x="29945" y="7573"/>
                      </a:cubicBezTo>
                      <a:cubicBezTo>
                        <a:pt x="30183" y="7799"/>
                        <a:pt x="30647" y="7954"/>
                        <a:pt x="31159" y="7954"/>
                      </a:cubicBezTo>
                      <a:cubicBezTo>
                        <a:pt x="31671" y="7954"/>
                        <a:pt x="32088" y="7799"/>
                        <a:pt x="32254" y="7573"/>
                      </a:cubicBezTo>
                      <a:cubicBezTo>
                        <a:pt x="32504" y="7799"/>
                        <a:pt x="32969" y="7954"/>
                        <a:pt x="33481" y="7954"/>
                      </a:cubicBezTo>
                      <a:cubicBezTo>
                        <a:pt x="34005" y="7954"/>
                        <a:pt x="34409" y="7799"/>
                        <a:pt x="34564" y="7573"/>
                      </a:cubicBezTo>
                      <a:cubicBezTo>
                        <a:pt x="34814" y="7799"/>
                        <a:pt x="35302" y="7954"/>
                        <a:pt x="35814" y="7954"/>
                      </a:cubicBezTo>
                      <a:cubicBezTo>
                        <a:pt x="36326" y="7954"/>
                        <a:pt x="36731" y="7799"/>
                        <a:pt x="36874" y="7573"/>
                      </a:cubicBezTo>
                      <a:cubicBezTo>
                        <a:pt x="37136" y="7799"/>
                        <a:pt x="37624" y="7954"/>
                        <a:pt x="38136" y="7954"/>
                      </a:cubicBezTo>
                      <a:cubicBezTo>
                        <a:pt x="38648" y="7954"/>
                        <a:pt x="39041" y="7799"/>
                        <a:pt x="39184" y="7573"/>
                      </a:cubicBezTo>
                      <a:cubicBezTo>
                        <a:pt x="39458" y="7799"/>
                        <a:pt x="39946" y="7954"/>
                        <a:pt x="40458" y="7954"/>
                      </a:cubicBezTo>
                      <a:cubicBezTo>
                        <a:pt x="40982" y="7954"/>
                        <a:pt x="41363" y="7799"/>
                        <a:pt x="41494" y="7573"/>
                      </a:cubicBezTo>
                      <a:cubicBezTo>
                        <a:pt x="41779" y="7799"/>
                        <a:pt x="42279" y="7954"/>
                        <a:pt x="42791" y="7954"/>
                      </a:cubicBezTo>
                      <a:cubicBezTo>
                        <a:pt x="43303" y="7954"/>
                        <a:pt x="43684" y="7799"/>
                        <a:pt x="43792" y="7573"/>
                      </a:cubicBezTo>
                      <a:cubicBezTo>
                        <a:pt x="44089" y="7799"/>
                        <a:pt x="44601" y="7954"/>
                        <a:pt x="45113" y="7954"/>
                      </a:cubicBezTo>
                      <a:cubicBezTo>
                        <a:pt x="45566" y="7954"/>
                        <a:pt x="45911" y="7835"/>
                        <a:pt x="46054" y="7644"/>
                      </a:cubicBezTo>
                      <a:lnTo>
                        <a:pt x="42637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0" name="Google Shape;7150;p20"/>
                <p:cNvSpPr/>
                <p:nvPr/>
              </p:nvSpPr>
              <p:spPr>
                <a:xfrm>
                  <a:off x="7184113" y="4090075"/>
                  <a:ext cx="110907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63" h="572" extrusionOk="0">
                      <a:moveTo>
                        <a:pt x="1846" y="0"/>
                      </a:moveTo>
                      <a:lnTo>
                        <a:pt x="1774" y="60"/>
                      </a:lnTo>
                      <a:cubicBezTo>
                        <a:pt x="1440" y="305"/>
                        <a:pt x="971" y="404"/>
                        <a:pt x="556" y="404"/>
                      </a:cubicBezTo>
                      <a:cubicBezTo>
                        <a:pt x="365" y="404"/>
                        <a:pt x="186" y="383"/>
                        <a:pt x="36" y="345"/>
                      </a:cubicBezTo>
                      <a:lnTo>
                        <a:pt x="0" y="488"/>
                      </a:lnTo>
                      <a:cubicBezTo>
                        <a:pt x="164" y="531"/>
                        <a:pt x="356" y="555"/>
                        <a:pt x="559" y="555"/>
                      </a:cubicBezTo>
                      <a:cubicBezTo>
                        <a:pt x="976" y="555"/>
                        <a:pt x="1441" y="455"/>
                        <a:pt x="1810" y="215"/>
                      </a:cubicBezTo>
                      <a:cubicBezTo>
                        <a:pt x="1917" y="369"/>
                        <a:pt x="2119" y="465"/>
                        <a:pt x="2393" y="524"/>
                      </a:cubicBezTo>
                      <a:cubicBezTo>
                        <a:pt x="2517" y="549"/>
                        <a:pt x="2658" y="563"/>
                        <a:pt x="2807" y="563"/>
                      </a:cubicBezTo>
                      <a:cubicBezTo>
                        <a:pt x="3221" y="563"/>
                        <a:pt x="3702" y="459"/>
                        <a:pt x="4060" y="215"/>
                      </a:cubicBezTo>
                      <a:cubicBezTo>
                        <a:pt x="4191" y="369"/>
                        <a:pt x="4405" y="476"/>
                        <a:pt x="4691" y="536"/>
                      </a:cubicBezTo>
                      <a:cubicBezTo>
                        <a:pt x="4813" y="557"/>
                        <a:pt x="4940" y="567"/>
                        <a:pt x="5067" y="567"/>
                      </a:cubicBezTo>
                      <a:cubicBezTo>
                        <a:pt x="5524" y="567"/>
                        <a:pt x="5994" y="438"/>
                        <a:pt x="6310" y="215"/>
                      </a:cubicBezTo>
                      <a:cubicBezTo>
                        <a:pt x="6453" y="381"/>
                        <a:pt x="6703" y="488"/>
                        <a:pt x="7013" y="536"/>
                      </a:cubicBezTo>
                      <a:cubicBezTo>
                        <a:pt x="7121" y="553"/>
                        <a:pt x="7232" y="561"/>
                        <a:pt x="7345" y="561"/>
                      </a:cubicBezTo>
                      <a:cubicBezTo>
                        <a:pt x="7793" y="561"/>
                        <a:pt x="8259" y="433"/>
                        <a:pt x="8573" y="215"/>
                      </a:cubicBezTo>
                      <a:cubicBezTo>
                        <a:pt x="8727" y="381"/>
                        <a:pt x="8989" y="500"/>
                        <a:pt x="9323" y="548"/>
                      </a:cubicBezTo>
                      <a:cubicBezTo>
                        <a:pt x="9422" y="561"/>
                        <a:pt x="9522" y="567"/>
                        <a:pt x="9623" y="567"/>
                      </a:cubicBezTo>
                      <a:cubicBezTo>
                        <a:pt x="10075" y="567"/>
                        <a:pt x="10521" y="439"/>
                        <a:pt x="10823" y="215"/>
                      </a:cubicBezTo>
                      <a:cubicBezTo>
                        <a:pt x="11001" y="393"/>
                        <a:pt x="11287" y="512"/>
                        <a:pt x="11644" y="548"/>
                      </a:cubicBezTo>
                      <a:cubicBezTo>
                        <a:pt x="11730" y="557"/>
                        <a:pt x="11817" y="562"/>
                        <a:pt x="11903" y="562"/>
                      </a:cubicBezTo>
                      <a:cubicBezTo>
                        <a:pt x="12354" y="562"/>
                        <a:pt x="12795" y="434"/>
                        <a:pt x="13085" y="215"/>
                      </a:cubicBezTo>
                      <a:cubicBezTo>
                        <a:pt x="13264" y="405"/>
                        <a:pt x="13585" y="524"/>
                        <a:pt x="13966" y="560"/>
                      </a:cubicBezTo>
                      <a:cubicBezTo>
                        <a:pt x="14023" y="564"/>
                        <a:pt x="14080" y="566"/>
                        <a:pt x="14137" y="566"/>
                      </a:cubicBezTo>
                      <a:cubicBezTo>
                        <a:pt x="14602" y="566"/>
                        <a:pt x="15049" y="437"/>
                        <a:pt x="15335" y="215"/>
                      </a:cubicBezTo>
                      <a:cubicBezTo>
                        <a:pt x="15538" y="417"/>
                        <a:pt x="15883" y="536"/>
                        <a:pt x="16288" y="560"/>
                      </a:cubicBezTo>
                      <a:cubicBezTo>
                        <a:pt x="16344" y="564"/>
                        <a:pt x="16399" y="566"/>
                        <a:pt x="16454" y="566"/>
                      </a:cubicBezTo>
                      <a:cubicBezTo>
                        <a:pt x="16904" y="566"/>
                        <a:pt x="17322" y="437"/>
                        <a:pt x="17598" y="215"/>
                      </a:cubicBezTo>
                      <a:cubicBezTo>
                        <a:pt x="17812" y="417"/>
                        <a:pt x="18181" y="548"/>
                        <a:pt x="18610" y="560"/>
                      </a:cubicBezTo>
                      <a:cubicBezTo>
                        <a:pt x="18648" y="562"/>
                        <a:pt x="18687" y="563"/>
                        <a:pt x="18726" y="563"/>
                      </a:cubicBezTo>
                      <a:cubicBezTo>
                        <a:pt x="19181" y="563"/>
                        <a:pt x="19595" y="434"/>
                        <a:pt x="19848" y="215"/>
                      </a:cubicBezTo>
                      <a:cubicBezTo>
                        <a:pt x="20086" y="429"/>
                        <a:pt x="20491" y="560"/>
                        <a:pt x="20943" y="560"/>
                      </a:cubicBezTo>
                      <a:cubicBezTo>
                        <a:pt x="20963" y="560"/>
                        <a:pt x="20983" y="561"/>
                        <a:pt x="21003" y="561"/>
                      </a:cubicBezTo>
                      <a:cubicBezTo>
                        <a:pt x="21455" y="561"/>
                        <a:pt x="21859" y="431"/>
                        <a:pt x="22098" y="215"/>
                      </a:cubicBezTo>
                      <a:cubicBezTo>
                        <a:pt x="22360" y="441"/>
                        <a:pt x="22777" y="560"/>
                        <a:pt x="23241" y="560"/>
                      </a:cubicBezTo>
                      <a:lnTo>
                        <a:pt x="23265" y="560"/>
                      </a:lnTo>
                      <a:cubicBezTo>
                        <a:pt x="23717" y="560"/>
                        <a:pt x="24122" y="429"/>
                        <a:pt x="24360" y="215"/>
                      </a:cubicBezTo>
                      <a:cubicBezTo>
                        <a:pt x="24613" y="434"/>
                        <a:pt x="25027" y="563"/>
                        <a:pt x="25473" y="563"/>
                      </a:cubicBezTo>
                      <a:cubicBezTo>
                        <a:pt x="25511" y="563"/>
                        <a:pt x="25549" y="562"/>
                        <a:pt x="25587" y="560"/>
                      </a:cubicBezTo>
                      <a:cubicBezTo>
                        <a:pt x="26027" y="548"/>
                        <a:pt x="26396" y="417"/>
                        <a:pt x="26611" y="215"/>
                      </a:cubicBezTo>
                      <a:cubicBezTo>
                        <a:pt x="26886" y="437"/>
                        <a:pt x="27304" y="566"/>
                        <a:pt x="27754" y="566"/>
                      </a:cubicBezTo>
                      <a:cubicBezTo>
                        <a:pt x="27809" y="566"/>
                        <a:pt x="27865" y="564"/>
                        <a:pt x="27920" y="560"/>
                      </a:cubicBezTo>
                      <a:cubicBezTo>
                        <a:pt x="28325" y="536"/>
                        <a:pt x="28670" y="417"/>
                        <a:pt x="28873" y="215"/>
                      </a:cubicBezTo>
                      <a:cubicBezTo>
                        <a:pt x="29159" y="437"/>
                        <a:pt x="29606" y="566"/>
                        <a:pt x="30071" y="566"/>
                      </a:cubicBezTo>
                      <a:cubicBezTo>
                        <a:pt x="30128" y="566"/>
                        <a:pt x="30185" y="564"/>
                        <a:pt x="30242" y="560"/>
                      </a:cubicBezTo>
                      <a:cubicBezTo>
                        <a:pt x="30623" y="524"/>
                        <a:pt x="30944" y="405"/>
                        <a:pt x="31123" y="215"/>
                      </a:cubicBezTo>
                      <a:cubicBezTo>
                        <a:pt x="31413" y="434"/>
                        <a:pt x="31854" y="562"/>
                        <a:pt x="32305" y="562"/>
                      </a:cubicBezTo>
                      <a:cubicBezTo>
                        <a:pt x="32391" y="562"/>
                        <a:pt x="32478" y="557"/>
                        <a:pt x="32564" y="548"/>
                      </a:cubicBezTo>
                      <a:cubicBezTo>
                        <a:pt x="32921" y="512"/>
                        <a:pt x="33207" y="393"/>
                        <a:pt x="33385" y="215"/>
                      </a:cubicBezTo>
                      <a:cubicBezTo>
                        <a:pt x="33678" y="439"/>
                        <a:pt x="34130" y="567"/>
                        <a:pt x="34585" y="567"/>
                      </a:cubicBezTo>
                      <a:cubicBezTo>
                        <a:pt x="34685" y="567"/>
                        <a:pt x="34786" y="561"/>
                        <a:pt x="34885" y="548"/>
                      </a:cubicBezTo>
                      <a:cubicBezTo>
                        <a:pt x="35219" y="500"/>
                        <a:pt x="35481" y="381"/>
                        <a:pt x="35636" y="215"/>
                      </a:cubicBezTo>
                      <a:cubicBezTo>
                        <a:pt x="35949" y="433"/>
                        <a:pt x="36408" y="561"/>
                        <a:pt x="36858" y="561"/>
                      </a:cubicBezTo>
                      <a:cubicBezTo>
                        <a:pt x="36972" y="561"/>
                        <a:pt x="37085" y="553"/>
                        <a:pt x="37195" y="536"/>
                      </a:cubicBezTo>
                      <a:cubicBezTo>
                        <a:pt x="37505" y="488"/>
                        <a:pt x="37755" y="381"/>
                        <a:pt x="37886" y="215"/>
                      </a:cubicBezTo>
                      <a:cubicBezTo>
                        <a:pt x="38212" y="438"/>
                        <a:pt x="38683" y="567"/>
                        <a:pt x="39135" y="567"/>
                      </a:cubicBezTo>
                      <a:cubicBezTo>
                        <a:pt x="39261" y="567"/>
                        <a:pt x="39386" y="557"/>
                        <a:pt x="39505" y="536"/>
                      </a:cubicBezTo>
                      <a:cubicBezTo>
                        <a:pt x="39791" y="476"/>
                        <a:pt x="40017" y="369"/>
                        <a:pt x="40148" y="215"/>
                      </a:cubicBezTo>
                      <a:cubicBezTo>
                        <a:pt x="40506" y="459"/>
                        <a:pt x="40987" y="563"/>
                        <a:pt x="41401" y="563"/>
                      </a:cubicBezTo>
                      <a:cubicBezTo>
                        <a:pt x="41551" y="563"/>
                        <a:pt x="41692" y="549"/>
                        <a:pt x="41815" y="524"/>
                      </a:cubicBezTo>
                      <a:cubicBezTo>
                        <a:pt x="42089" y="465"/>
                        <a:pt x="42279" y="369"/>
                        <a:pt x="42398" y="226"/>
                      </a:cubicBezTo>
                      <a:cubicBezTo>
                        <a:pt x="42720" y="465"/>
                        <a:pt x="43148" y="572"/>
                        <a:pt x="43553" y="572"/>
                      </a:cubicBezTo>
                      <a:cubicBezTo>
                        <a:pt x="43839" y="572"/>
                        <a:pt x="44137" y="512"/>
                        <a:pt x="44363" y="417"/>
                      </a:cubicBezTo>
                      <a:lnTo>
                        <a:pt x="44303" y="286"/>
                      </a:lnTo>
                      <a:cubicBezTo>
                        <a:pt x="44088" y="374"/>
                        <a:pt x="43818" y="426"/>
                        <a:pt x="43541" y="426"/>
                      </a:cubicBezTo>
                      <a:cubicBezTo>
                        <a:pt x="43143" y="426"/>
                        <a:pt x="42729" y="319"/>
                        <a:pt x="42434" y="60"/>
                      </a:cubicBezTo>
                      <a:lnTo>
                        <a:pt x="42363" y="0"/>
                      </a:lnTo>
                      <a:lnTo>
                        <a:pt x="42315" y="84"/>
                      </a:lnTo>
                      <a:cubicBezTo>
                        <a:pt x="42232" y="215"/>
                        <a:pt x="42053" y="322"/>
                        <a:pt x="41791" y="381"/>
                      </a:cubicBezTo>
                      <a:cubicBezTo>
                        <a:pt x="41666" y="406"/>
                        <a:pt x="41533" y="418"/>
                        <a:pt x="41398" y="418"/>
                      </a:cubicBezTo>
                      <a:cubicBezTo>
                        <a:pt x="40954" y="418"/>
                        <a:pt x="40482" y="288"/>
                        <a:pt x="40172" y="60"/>
                      </a:cubicBezTo>
                      <a:lnTo>
                        <a:pt x="40112" y="12"/>
                      </a:lnTo>
                      <a:lnTo>
                        <a:pt x="40065" y="72"/>
                      </a:lnTo>
                      <a:cubicBezTo>
                        <a:pt x="39969" y="226"/>
                        <a:pt x="39767" y="334"/>
                        <a:pt x="39481" y="381"/>
                      </a:cubicBezTo>
                      <a:cubicBezTo>
                        <a:pt x="39367" y="402"/>
                        <a:pt x="39246" y="412"/>
                        <a:pt x="39123" y="412"/>
                      </a:cubicBezTo>
                      <a:cubicBezTo>
                        <a:pt x="38681" y="412"/>
                        <a:pt x="38210" y="283"/>
                        <a:pt x="37922" y="60"/>
                      </a:cubicBezTo>
                      <a:lnTo>
                        <a:pt x="37862" y="12"/>
                      </a:lnTo>
                      <a:lnTo>
                        <a:pt x="37814" y="72"/>
                      </a:lnTo>
                      <a:cubicBezTo>
                        <a:pt x="37707" y="226"/>
                        <a:pt x="37481" y="345"/>
                        <a:pt x="37171" y="393"/>
                      </a:cubicBezTo>
                      <a:cubicBezTo>
                        <a:pt x="37069" y="409"/>
                        <a:pt x="36963" y="417"/>
                        <a:pt x="36856" y="417"/>
                      </a:cubicBezTo>
                      <a:cubicBezTo>
                        <a:pt x="36408" y="417"/>
                        <a:pt x="35950" y="281"/>
                        <a:pt x="35671" y="60"/>
                      </a:cubicBezTo>
                      <a:lnTo>
                        <a:pt x="35612" y="12"/>
                      </a:lnTo>
                      <a:lnTo>
                        <a:pt x="35564" y="72"/>
                      </a:lnTo>
                      <a:cubicBezTo>
                        <a:pt x="35445" y="238"/>
                        <a:pt x="35183" y="357"/>
                        <a:pt x="34862" y="393"/>
                      </a:cubicBezTo>
                      <a:cubicBezTo>
                        <a:pt x="34764" y="406"/>
                        <a:pt x="34666" y="412"/>
                        <a:pt x="34567" y="412"/>
                      </a:cubicBezTo>
                      <a:cubicBezTo>
                        <a:pt x="34123" y="412"/>
                        <a:pt x="33684" y="284"/>
                        <a:pt x="33421" y="60"/>
                      </a:cubicBezTo>
                      <a:lnTo>
                        <a:pt x="33361" y="12"/>
                      </a:lnTo>
                      <a:lnTo>
                        <a:pt x="33314" y="72"/>
                      </a:lnTo>
                      <a:cubicBezTo>
                        <a:pt x="33183" y="250"/>
                        <a:pt x="32897" y="369"/>
                        <a:pt x="32552" y="405"/>
                      </a:cubicBezTo>
                      <a:cubicBezTo>
                        <a:pt x="32481" y="411"/>
                        <a:pt x="32409" y="415"/>
                        <a:pt x="32337" y="415"/>
                      </a:cubicBezTo>
                      <a:cubicBezTo>
                        <a:pt x="31881" y="415"/>
                        <a:pt x="31428" y="286"/>
                        <a:pt x="31171" y="60"/>
                      </a:cubicBezTo>
                      <a:lnTo>
                        <a:pt x="31111" y="12"/>
                      </a:lnTo>
                      <a:lnTo>
                        <a:pt x="31064" y="72"/>
                      </a:lnTo>
                      <a:cubicBezTo>
                        <a:pt x="30909" y="250"/>
                        <a:pt x="30611" y="381"/>
                        <a:pt x="30230" y="405"/>
                      </a:cubicBezTo>
                      <a:cubicBezTo>
                        <a:pt x="30164" y="411"/>
                        <a:pt x="30098" y="414"/>
                        <a:pt x="30032" y="414"/>
                      </a:cubicBezTo>
                      <a:cubicBezTo>
                        <a:pt x="29587" y="414"/>
                        <a:pt x="29157" y="278"/>
                        <a:pt x="28908" y="60"/>
                      </a:cubicBezTo>
                      <a:lnTo>
                        <a:pt x="28861" y="12"/>
                      </a:lnTo>
                      <a:lnTo>
                        <a:pt x="28801" y="72"/>
                      </a:lnTo>
                      <a:cubicBezTo>
                        <a:pt x="28635" y="262"/>
                        <a:pt x="28313" y="393"/>
                        <a:pt x="27908" y="417"/>
                      </a:cubicBezTo>
                      <a:cubicBezTo>
                        <a:pt x="27872" y="419"/>
                        <a:pt x="27836" y="419"/>
                        <a:pt x="27800" y="419"/>
                      </a:cubicBezTo>
                      <a:cubicBezTo>
                        <a:pt x="27339" y="419"/>
                        <a:pt x="26901" y="281"/>
                        <a:pt x="26658" y="60"/>
                      </a:cubicBezTo>
                      <a:lnTo>
                        <a:pt x="26611" y="12"/>
                      </a:lnTo>
                      <a:lnTo>
                        <a:pt x="26551" y="60"/>
                      </a:lnTo>
                      <a:cubicBezTo>
                        <a:pt x="26372" y="274"/>
                        <a:pt x="26015" y="405"/>
                        <a:pt x="25587" y="417"/>
                      </a:cubicBezTo>
                      <a:cubicBezTo>
                        <a:pt x="25566" y="417"/>
                        <a:pt x="25546" y="418"/>
                        <a:pt x="25525" y="418"/>
                      </a:cubicBezTo>
                      <a:cubicBezTo>
                        <a:pt x="25061" y="418"/>
                        <a:pt x="24636" y="288"/>
                        <a:pt x="24408" y="60"/>
                      </a:cubicBezTo>
                      <a:lnTo>
                        <a:pt x="24360" y="12"/>
                      </a:lnTo>
                      <a:lnTo>
                        <a:pt x="24301" y="60"/>
                      </a:lnTo>
                      <a:cubicBezTo>
                        <a:pt x="24098" y="274"/>
                        <a:pt x="23717" y="405"/>
                        <a:pt x="23265" y="417"/>
                      </a:cubicBezTo>
                      <a:cubicBezTo>
                        <a:pt x="22801" y="417"/>
                        <a:pt x="22372" y="286"/>
                        <a:pt x="22158" y="60"/>
                      </a:cubicBezTo>
                      <a:lnTo>
                        <a:pt x="22098" y="12"/>
                      </a:lnTo>
                      <a:lnTo>
                        <a:pt x="22050" y="60"/>
                      </a:lnTo>
                      <a:cubicBezTo>
                        <a:pt x="21836" y="286"/>
                        <a:pt x="21408" y="417"/>
                        <a:pt x="20943" y="417"/>
                      </a:cubicBezTo>
                      <a:cubicBezTo>
                        <a:pt x="20491" y="405"/>
                        <a:pt x="20110" y="274"/>
                        <a:pt x="19907" y="60"/>
                      </a:cubicBezTo>
                      <a:lnTo>
                        <a:pt x="19848" y="12"/>
                      </a:lnTo>
                      <a:lnTo>
                        <a:pt x="19800" y="60"/>
                      </a:lnTo>
                      <a:cubicBezTo>
                        <a:pt x="19572" y="288"/>
                        <a:pt x="19147" y="418"/>
                        <a:pt x="18683" y="418"/>
                      </a:cubicBezTo>
                      <a:cubicBezTo>
                        <a:pt x="18662" y="418"/>
                        <a:pt x="18642" y="417"/>
                        <a:pt x="18621" y="417"/>
                      </a:cubicBezTo>
                      <a:cubicBezTo>
                        <a:pt x="18193" y="405"/>
                        <a:pt x="17836" y="274"/>
                        <a:pt x="17657" y="60"/>
                      </a:cubicBezTo>
                      <a:lnTo>
                        <a:pt x="17598" y="12"/>
                      </a:lnTo>
                      <a:lnTo>
                        <a:pt x="17550" y="60"/>
                      </a:lnTo>
                      <a:cubicBezTo>
                        <a:pt x="17307" y="281"/>
                        <a:pt x="16869" y="419"/>
                        <a:pt x="16408" y="419"/>
                      </a:cubicBezTo>
                      <a:cubicBezTo>
                        <a:pt x="16372" y="419"/>
                        <a:pt x="16336" y="419"/>
                        <a:pt x="16300" y="417"/>
                      </a:cubicBezTo>
                      <a:cubicBezTo>
                        <a:pt x="15895" y="393"/>
                        <a:pt x="15562" y="262"/>
                        <a:pt x="15395" y="72"/>
                      </a:cubicBezTo>
                      <a:lnTo>
                        <a:pt x="15347" y="12"/>
                      </a:lnTo>
                      <a:lnTo>
                        <a:pt x="15300" y="60"/>
                      </a:lnTo>
                      <a:cubicBezTo>
                        <a:pt x="15051" y="278"/>
                        <a:pt x="14621" y="414"/>
                        <a:pt x="14176" y="414"/>
                      </a:cubicBezTo>
                      <a:cubicBezTo>
                        <a:pt x="14110" y="414"/>
                        <a:pt x="14044" y="411"/>
                        <a:pt x="13978" y="405"/>
                      </a:cubicBezTo>
                      <a:cubicBezTo>
                        <a:pt x="13597" y="381"/>
                        <a:pt x="13299" y="250"/>
                        <a:pt x="13145" y="72"/>
                      </a:cubicBezTo>
                      <a:lnTo>
                        <a:pt x="13097" y="12"/>
                      </a:lnTo>
                      <a:lnTo>
                        <a:pt x="13037" y="60"/>
                      </a:lnTo>
                      <a:cubicBezTo>
                        <a:pt x="12785" y="282"/>
                        <a:pt x="12344" y="418"/>
                        <a:pt x="11896" y="418"/>
                      </a:cubicBezTo>
                      <a:cubicBezTo>
                        <a:pt x="11816" y="418"/>
                        <a:pt x="11736" y="414"/>
                        <a:pt x="11656" y="405"/>
                      </a:cubicBezTo>
                      <a:cubicBezTo>
                        <a:pt x="11311" y="369"/>
                        <a:pt x="11025" y="250"/>
                        <a:pt x="10894" y="72"/>
                      </a:cubicBezTo>
                      <a:lnTo>
                        <a:pt x="10847" y="12"/>
                      </a:lnTo>
                      <a:lnTo>
                        <a:pt x="10787" y="60"/>
                      </a:lnTo>
                      <a:cubicBezTo>
                        <a:pt x="10514" y="284"/>
                        <a:pt x="10082" y="412"/>
                        <a:pt x="9640" y="412"/>
                      </a:cubicBezTo>
                      <a:cubicBezTo>
                        <a:pt x="9542" y="412"/>
                        <a:pt x="9444" y="406"/>
                        <a:pt x="9347" y="393"/>
                      </a:cubicBezTo>
                      <a:cubicBezTo>
                        <a:pt x="9013" y="357"/>
                        <a:pt x="8763" y="238"/>
                        <a:pt x="8644" y="72"/>
                      </a:cubicBezTo>
                      <a:lnTo>
                        <a:pt x="8596" y="12"/>
                      </a:lnTo>
                      <a:lnTo>
                        <a:pt x="8537" y="60"/>
                      </a:lnTo>
                      <a:cubicBezTo>
                        <a:pt x="8248" y="281"/>
                        <a:pt x="7789" y="417"/>
                        <a:pt x="7346" y="417"/>
                      </a:cubicBezTo>
                      <a:cubicBezTo>
                        <a:pt x="7241" y="417"/>
                        <a:pt x="7137" y="409"/>
                        <a:pt x="7037" y="393"/>
                      </a:cubicBezTo>
                      <a:cubicBezTo>
                        <a:pt x="6727" y="345"/>
                        <a:pt x="6501" y="226"/>
                        <a:pt x="6394" y="72"/>
                      </a:cubicBezTo>
                      <a:lnTo>
                        <a:pt x="6346" y="12"/>
                      </a:lnTo>
                      <a:lnTo>
                        <a:pt x="6287" y="60"/>
                      </a:lnTo>
                      <a:cubicBezTo>
                        <a:pt x="5998" y="283"/>
                        <a:pt x="5527" y="412"/>
                        <a:pt x="5085" y="412"/>
                      </a:cubicBezTo>
                      <a:cubicBezTo>
                        <a:pt x="4962" y="412"/>
                        <a:pt x="4841" y="402"/>
                        <a:pt x="4727" y="381"/>
                      </a:cubicBezTo>
                      <a:cubicBezTo>
                        <a:pt x="4441" y="334"/>
                        <a:pt x="4239" y="226"/>
                        <a:pt x="4143" y="72"/>
                      </a:cubicBezTo>
                      <a:lnTo>
                        <a:pt x="4096" y="12"/>
                      </a:lnTo>
                      <a:lnTo>
                        <a:pt x="4036" y="60"/>
                      </a:lnTo>
                      <a:cubicBezTo>
                        <a:pt x="3726" y="288"/>
                        <a:pt x="3254" y="418"/>
                        <a:pt x="2810" y="418"/>
                      </a:cubicBezTo>
                      <a:cubicBezTo>
                        <a:pt x="2675" y="418"/>
                        <a:pt x="2542" y="406"/>
                        <a:pt x="2417" y="381"/>
                      </a:cubicBezTo>
                      <a:cubicBezTo>
                        <a:pt x="2155" y="322"/>
                        <a:pt x="1965" y="215"/>
                        <a:pt x="1893" y="72"/>
                      </a:cubicBezTo>
                      <a:lnTo>
                        <a:pt x="1846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1" name="Google Shape;7151;p20"/>
                <p:cNvSpPr/>
                <p:nvPr/>
              </p:nvSpPr>
              <p:spPr>
                <a:xfrm>
                  <a:off x="7198088" y="4058525"/>
                  <a:ext cx="1079925" cy="1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7" h="540" extrusionOk="0">
                      <a:moveTo>
                        <a:pt x="1799" y="0"/>
                      </a:moveTo>
                      <a:lnTo>
                        <a:pt x="1739" y="48"/>
                      </a:lnTo>
                      <a:cubicBezTo>
                        <a:pt x="1401" y="278"/>
                        <a:pt x="938" y="378"/>
                        <a:pt x="531" y="378"/>
                      </a:cubicBezTo>
                      <a:cubicBezTo>
                        <a:pt x="350" y="378"/>
                        <a:pt x="179" y="358"/>
                        <a:pt x="36" y="322"/>
                      </a:cubicBezTo>
                      <a:lnTo>
                        <a:pt x="1" y="464"/>
                      </a:lnTo>
                      <a:cubicBezTo>
                        <a:pt x="157" y="507"/>
                        <a:pt x="341" y="529"/>
                        <a:pt x="536" y="529"/>
                      </a:cubicBezTo>
                      <a:cubicBezTo>
                        <a:pt x="947" y="529"/>
                        <a:pt x="1407" y="429"/>
                        <a:pt x="1763" y="203"/>
                      </a:cubicBezTo>
                      <a:cubicBezTo>
                        <a:pt x="1870" y="345"/>
                        <a:pt x="2072" y="441"/>
                        <a:pt x="2334" y="500"/>
                      </a:cubicBezTo>
                      <a:cubicBezTo>
                        <a:pt x="2451" y="525"/>
                        <a:pt x="2584" y="537"/>
                        <a:pt x="2726" y="537"/>
                      </a:cubicBezTo>
                      <a:cubicBezTo>
                        <a:pt x="3133" y="537"/>
                        <a:pt x="3609" y="432"/>
                        <a:pt x="3954" y="203"/>
                      </a:cubicBezTo>
                      <a:cubicBezTo>
                        <a:pt x="4085" y="357"/>
                        <a:pt x="4299" y="453"/>
                        <a:pt x="4585" y="500"/>
                      </a:cubicBezTo>
                      <a:cubicBezTo>
                        <a:pt x="4708" y="522"/>
                        <a:pt x="4836" y="533"/>
                        <a:pt x="4965" y="533"/>
                      </a:cubicBezTo>
                      <a:cubicBezTo>
                        <a:pt x="5398" y="533"/>
                        <a:pt x="5844" y="414"/>
                        <a:pt x="6156" y="203"/>
                      </a:cubicBezTo>
                      <a:cubicBezTo>
                        <a:pt x="6299" y="357"/>
                        <a:pt x="6537" y="464"/>
                        <a:pt x="6835" y="512"/>
                      </a:cubicBezTo>
                      <a:cubicBezTo>
                        <a:pt x="6943" y="529"/>
                        <a:pt x="7055" y="537"/>
                        <a:pt x="7167" y="537"/>
                      </a:cubicBezTo>
                      <a:cubicBezTo>
                        <a:pt x="7607" y="537"/>
                        <a:pt x="8055" y="411"/>
                        <a:pt x="8359" y="203"/>
                      </a:cubicBezTo>
                      <a:cubicBezTo>
                        <a:pt x="8502" y="369"/>
                        <a:pt x="8764" y="476"/>
                        <a:pt x="9085" y="524"/>
                      </a:cubicBezTo>
                      <a:cubicBezTo>
                        <a:pt x="9176" y="534"/>
                        <a:pt x="9268" y="539"/>
                        <a:pt x="9360" y="539"/>
                      </a:cubicBezTo>
                      <a:cubicBezTo>
                        <a:pt x="9809" y="539"/>
                        <a:pt x="10253" y="420"/>
                        <a:pt x="10550" y="203"/>
                      </a:cubicBezTo>
                      <a:cubicBezTo>
                        <a:pt x="10716" y="381"/>
                        <a:pt x="11002" y="488"/>
                        <a:pt x="11347" y="524"/>
                      </a:cubicBezTo>
                      <a:cubicBezTo>
                        <a:pt x="11432" y="534"/>
                        <a:pt x="11517" y="538"/>
                        <a:pt x="11601" y="538"/>
                      </a:cubicBezTo>
                      <a:cubicBezTo>
                        <a:pt x="12042" y="538"/>
                        <a:pt x="12473" y="412"/>
                        <a:pt x="12752" y="203"/>
                      </a:cubicBezTo>
                      <a:cubicBezTo>
                        <a:pt x="12931" y="381"/>
                        <a:pt x="13240" y="500"/>
                        <a:pt x="13610" y="524"/>
                      </a:cubicBezTo>
                      <a:cubicBezTo>
                        <a:pt x="13680" y="531"/>
                        <a:pt x="13750" y="534"/>
                        <a:pt x="13820" y="534"/>
                      </a:cubicBezTo>
                      <a:cubicBezTo>
                        <a:pt x="14258" y="534"/>
                        <a:pt x="14678" y="408"/>
                        <a:pt x="14955" y="203"/>
                      </a:cubicBezTo>
                      <a:cubicBezTo>
                        <a:pt x="15145" y="393"/>
                        <a:pt x="15479" y="512"/>
                        <a:pt x="15872" y="536"/>
                      </a:cubicBezTo>
                      <a:cubicBezTo>
                        <a:pt x="15914" y="538"/>
                        <a:pt x="15956" y="539"/>
                        <a:pt x="15997" y="539"/>
                      </a:cubicBezTo>
                      <a:cubicBezTo>
                        <a:pt x="16452" y="539"/>
                        <a:pt x="16884" y="421"/>
                        <a:pt x="17146" y="203"/>
                      </a:cubicBezTo>
                      <a:cubicBezTo>
                        <a:pt x="17360" y="405"/>
                        <a:pt x="17717" y="524"/>
                        <a:pt x="18146" y="536"/>
                      </a:cubicBezTo>
                      <a:cubicBezTo>
                        <a:pt x="18168" y="536"/>
                        <a:pt x="18189" y="537"/>
                        <a:pt x="18211" y="537"/>
                      </a:cubicBezTo>
                      <a:cubicBezTo>
                        <a:pt x="18663" y="537"/>
                        <a:pt x="19087" y="418"/>
                        <a:pt x="19348" y="203"/>
                      </a:cubicBezTo>
                      <a:cubicBezTo>
                        <a:pt x="19575" y="405"/>
                        <a:pt x="19967" y="536"/>
                        <a:pt x="20408" y="536"/>
                      </a:cubicBezTo>
                      <a:cubicBezTo>
                        <a:pt x="20872" y="536"/>
                        <a:pt x="21289" y="417"/>
                        <a:pt x="21539" y="203"/>
                      </a:cubicBezTo>
                      <a:cubicBezTo>
                        <a:pt x="21790" y="408"/>
                        <a:pt x="22172" y="537"/>
                        <a:pt x="22622" y="537"/>
                      </a:cubicBezTo>
                      <a:cubicBezTo>
                        <a:pt x="22642" y="537"/>
                        <a:pt x="22662" y="536"/>
                        <a:pt x="22682" y="536"/>
                      </a:cubicBezTo>
                      <a:cubicBezTo>
                        <a:pt x="23123" y="536"/>
                        <a:pt x="23504" y="405"/>
                        <a:pt x="23742" y="203"/>
                      </a:cubicBezTo>
                      <a:cubicBezTo>
                        <a:pt x="24003" y="418"/>
                        <a:pt x="24427" y="537"/>
                        <a:pt x="24879" y="537"/>
                      </a:cubicBezTo>
                      <a:cubicBezTo>
                        <a:pt x="24901" y="537"/>
                        <a:pt x="24923" y="536"/>
                        <a:pt x="24944" y="536"/>
                      </a:cubicBezTo>
                      <a:cubicBezTo>
                        <a:pt x="25373" y="524"/>
                        <a:pt x="25730" y="405"/>
                        <a:pt x="25944" y="203"/>
                      </a:cubicBezTo>
                      <a:cubicBezTo>
                        <a:pt x="26206" y="421"/>
                        <a:pt x="26628" y="539"/>
                        <a:pt x="27081" y="539"/>
                      </a:cubicBezTo>
                      <a:cubicBezTo>
                        <a:pt x="27123" y="539"/>
                        <a:pt x="27165" y="538"/>
                        <a:pt x="27206" y="536"/>
                      </a:cubicBezTo>
                      <a:cubicBezTo>
                        <a:pt x="27611" y="512"/>
                        <a:pt x="27945" y="393"/>
                        <a:pt x="28135" y="203"/>
                      </a:cubicBezTo>
                      <a:cubicBezTo>
                        <a:pt x="28413" y="408"/>
                        <a:pt x="28832" y="534"/>
                        <a:pt x="29270" y="534"/>
                      </a:cubicBezTo>
                      <a:cubicBezTo>
                        <a:pt x="29340" y="534"/>
                        <a:pt x="29410" y="531"/>
                        <a:pt x="29481" y="524"/>
                      </a:cubicBezTo>
                      <a:cubicBezTo>
                        <a:pt x="29850" y="500"/>
                        <a:pt x="30159" y="381"/>
                        <a:pt x="30338" y="203"/>
                      </a:cubicBezTo>
                      <a:cubicBezTo>
                        <a:pt x="30617" y="412"/>
                        <a:pt x="31040" y="538"/>
                        <a:pt x="31485" y="538"/>
                      </a:cubicBezTo>
                      <a:cubicBezTo>
                        <a:pt x="31570" y="538"/>
                        <a:pt x="31656" y="534"/>
                        <a:pt x="31743" y="524"/>
                      </a:cubicBezTo>
                      <a:cubicBezTo>
                        <a:pt x="32088" y="488"/>
                        <a:pt x="32374" y="381"/>
                        <a:pt x="32540" y="203"/>
                      </a:cubicBezTo>
                      <a:cubicBezTo>
                        <a:pt x="32837" y="420"/>
                        <a:pt x="33282" y="539"/>
                        <a:pt x="33724" y="539"/>
                      </a:cubicBezTo>
                      <a:cubicBezTo>
                        <a:pt x="33814" y="539"/>
                        <a:pt x="33904" y="534"/>
                        <a:pt x="33993" y="524"/>
                      </a:cubicBezTo>
                      <a:cubicBezTo>
                        <a:pt x="34326" y="476"/>
                        <a:pt x="34576" y="369"/>
                        <a:pt x="34731" y="203"/>
                      </a:cubicBezTo>
                      <a:cubicBezTo>
                        <a:pt x="35035" y="411"/>
                        <a:pt x="35483" y="537"/>
                        <a:pt x="35924" y="537"/>
                      </a:cubicBezTo>
                      <a:cubicBezTo>
                        <a:pt x="36035" y="537"/>
                        <a:pt x="36147" y="529"/>
                        <a:pt x="36255" y="512"/>
                      </a:cubicBezTo>
                      <a:cubicBezTo>
                        <a:pt x="36553" y="464"/>
                        <a:pt x="36791" y="357"/>
                        <a:pt x="36934" y="203"/>
                      </a:cubicBezTo>
                      <a:cubicBezTo>
                        <a:pt x="37243" y="417"/>
                        <a:pt x="37696" y="536"/>
                        <a:pt x="38136" y="536"/>
                      </a:cubicBezTo>
                      <a:cubicBezTo>
                        <a:pt x="38255" y="536"/>
                        <a:pt x="38386" y="524"/>
                        <a:pt x="38506" y="500"/>
                      </a:cubicBezTo>
                      <a:cubicBezTo>
                        <a:pt x="38791" y="453"/>
                        <a:pt x="39006" y="357"/>
                        <a:pt x="39137" y="203"/>
                      </a:cubicBezTo>
                      <a:cubicBezTo>
                        <a:pt x="39481" y="432"/>
                        <a:pt x="39957" y="537"/>
                        <a:pt x="40364" y="537"/>
                      </a:cubicBezTo>
                      <a:cubicBezTo>
                        <a:pt x="40506" y="537"/>
                        <a:pt x="40639" y="525"/>
                        <a:pt x="40756" y="500"/>
                      </a:cubicBezTo>
                      <a:cubicBezTo>
                        <a:pt x="41018" y="441"/>
                        <a:pt x="41220" y="345"/>
                        <a:pt x="41327" y="203"/>
                      </a:cubicBezTo>
                      <a:cubicBezTo>
                        <a:pt x="41678" y="404"/>
                        <a:pt x="42126" y="488"/>
                        <a:pt x="42535" y="488"/>
                      </a:cubicBezTo>
                      <a:cubicBezTo>
                        <a:pt x="42780" y="488"/>
                        <a:pt x="43010" y="458"/>
                        <a:pt x="43197" y="405"/>
                      </a:cubicBezTo>
                      <a:lnTo>
                        <a:pt x="43161" y="262"/>
                      </a:lnTo>
                      <a:cubicBezTo>
                        <a:pt x="42985" y="314"/>
                        <a:pt x="42768" y="342"/>
                        <a:pt x="42539" y="342"/>
                      </a:cubicBezTo>
                      <a:cubicBezTo>
                        <a:pt x="42133" y="342"/>
                        <a:pt x="41686" y="253"/>
                        <a:pt x="41351" y="48"/>
                      </a:cubicBezTo>
                      <a:lnTo>
                        <a:pt x="41292" y="0"/>
                      </a:lnTo>
                      <a:lnTo>
                        <a:pt x="41244" y="72"/>
                      </a:lnTo>
                      <a:cubicBezTo>
                        <a:pt x="41173" y="203"/>
                        <a:pt x="40982" y="298"/>
                        <a:pt x="40732" y="357"/>
                      </a:cubicBezTo>
                      <a:cubicBezTo>
                        <a:pt x="40613" y="379"/>
                        <a:pt x="40486" y="390"/>
                        <a:pt x="40356" y="390"/>
                      </a:cubicBezTo>
                      <a:cubicBezTo>
                        <a:pt x="39919" y="390"/>
                        <a:pt x="39454" y="268"/>
                        <a:pt x="39160" y="48"/>
                      </a:cubicBezTo>
                      <a:lnTo>
                        <a:pt x="39101" y="0"/>
                      </a:lnTo>
                      <a:lnTo>
                        <a:pt x="39053" y="60"/>
                      </a:lnTo>
                      <a:cubicBezTo>
                        <a:pt x="38958" y="203"/>
                        <a:pt x="38756" y="310"/>
                        <a:pt x="38482" y="357"/>
                      </a:cubicBezTo>
                      <a:cubicBezTo>
                        <a:pt x="38367" y="378"/>
                        <a:pt x="38247" y="388"/>
                        <a:pt x="38125" y="388"/>
                      </a:cubicBezTo>
                      <a:cubicBezTo>
                        <a:pt x="37694" y="388"/>
                        <a:pt x="37248" y="262"/>
                        <a:pt x="36970" y="48"/>
                      </a:cubicBezTo>
                      <a:lnTo>
                        <a:pt x="36898" y="0"/>
                      </a:lnTo>
                      <a:lnTo>
                        <a:pt x="36862" y="60"/>
                      </a:lnTo>
                      <a:cubicBezTo>
                        <a:pt x="36755" y="214"/>
                        <a:pt x="36529" y="322"/>
                        <a:pt x="36231" y="369"/>
                      </a:cubicBezTo>
                      <a:cubicBezTo>
                        <a:pt x="36136" y="382"/>
                        <a:pt x="36038" y="389"/>
                        <a:pt x="35940" y="389"/>
                      </a:cubicBezTo>
                      <a:cubicBezTo>
                        <a:pt x="35499" y="389"/>
                        <a:pt x="35049" y="262"/>
                        <a:pt x="34767" y="48"/>
                      </a:cubicBezTo>
                      <a:lnTo>
                        <a:pt x="34707" y="0"/>
                      </a:lnTo>
                      <a:lnTo>
                        <a:pt x="34660" y="60"/>
                      </a:lnTo>
                      <a:cubicBezTo>
                        <a:pt x="34541" y="214"/>
                        <a:pt x="34303" y="334"/>
                        <a:pt x="33981" y="369"/>
                      </a:cubicBezTo>
                      <a:cubicBezTo>
                        <a:pt x="33886" y="382"/>
                        <a:pt x="33789" y="389"/>
                        <a:pt x="33693" y="389"/>
                      </a:cubicBezTo>
                      <a:cubicBezTo>
                        <a:pt x="33261" y="389"/>
                        <a:pt x="32839" y="262"/>
                        <a:pt x="32576" y="48"/>
                      </a:cubicBezTo>
                      <a:lnTo>
                        <a:pt x="32517" y="0"/>
                      </a:lnTo>
                      <a:lnTo>
                        <a:pt x="32469" y="60"/>
                      </a:lnTo>
                      <a:cubicBezTo>
                        <a:pt x="32338" y="226"/>
                        <a:pt x="32064" y="345"/>
                        <a:pt x="31719" y="381"/>
                      </a:cubicBezTo>
                      <a:cubicBezTo>
                        <a:pt x="31651" y="388"/>
                        <a:pt x="31582" y="391"/>
                        <a:pt x="31512" y="391"/>
                      </a:cubicBezTo>
                      <a:cubicBezTo>
                        <a:pt x="31074" y="391"/>
                        <a:pt x="30631" y="264"/>
                        <a:pt x="30374" y="48"/>
                      </a:cubicBezTo>
                      <a:lnTo>
                        <a:pt x="30326" y="0"/>
                      </a:lnTo>
                      <a:lnTo>
                        <a:pt x="30278" y="60"/>
                      </a:lnTo>
                      <a:cubicBezTo>
                        <a:pt x="30124" y="238"/>
                        <a:pt x="29826" y="357"/>
                        <a:pt x="29469" y="381"/>
                      </a:cubicBezTo>
                      <a:cubicBezTo>
                        <a:pt x="29414" y="385"/>
                        <a:pt x="29359" y="387"/>
                        <a:pt x="29305" y="387"/>
                      </a:cubicBezTo>
                      <a:cubicBezTo>
                        <a:pt x="28860" y="387"/>
                        <a:pt x="28427" y="260"/>
                        <a:pt x="28183" y="48"/>
                      </a:cubicBezTo>
                      <a:lnTo>
                        <a:pt x="28123" y="0"/>
                      </a:lnTo>
                      <a:lnTo>
                        <a:pt x="28076" y="60"/>
                      </a:lnTo>
                      <a:cubicBezTo>
                        <a:pt x="27921" y="238"/>
                        <a:pt x="27587" y="357"/>
                        <a:pt x="27206" y="381"/>
                      </a:cubicBezTo>
                      <a:cubicBezTo>
                        <a:pt x="27153" y="385"/>
                        <a:pt x="27100" y="387"/>
                        <a:pt x="27047" y="387"/>
                      </a:cubicBezTo>
                      <a:cubicBezTo>
                        <a:pt x="26617" y="387"/>
                        <a:pt x="26215" y="260"/>
                        <a:pt x="25992" y="48"/>
                      </a:cubicBezTo>
                      <a:lnTo>
                        <a:pt x="25933" y="0"/>
                      </a:lnTo>
                      <a:lnTo>
                        <a:pt x="25885" y="60"/>
                      </a:lnTo>
                      <a:cubicBezTo>
                        <a:pt x="25706" y="250"/>
                        <a:pt x="25349" y="369"/>
                        <a:pt x="24944" y="381"/>
                      </a:cubicBezTo>
                      <a:cubicBezTo>
                        <a:pt x="24907" y="383"/>
                        <a:pt x="24870" y="384"/>
                        <a:pt x="24833" y="384"/>
                      </a:cubicBezTo>
                      <a:cubicBezTo>
                        <a:pt x="24400" y="384"/>
                        <a:pt x="24009" y="256"/>
                        <a:pt x="23789" y="48"/>
                      </a:cubicBezTo>
                      <a:lnTo>
                        <a:pt x="23742" y="0"/>
                      </a:lnTo>
                      <a:lnTo>
                        <a:pt x="23682" y="60"/>
                      </a:lnTo>
                      <a:cubicBezTo>
                        <a:pt x="23492" y="262"/>
                        <a:pt x="23111" y="381"/>
                        <a:pt x="22682" y="393"/>
                      </a:cubicBezTo>
                      <a:cubicBezTo>
                        <a:pt x="22230" y="393"/>
                        <a:pt x="21813" y="262"/>
                        <a:pt x="21599" y="48"/>
                      </a:cubicBezTo>
                      <a:lnTo>
                        <a:pt x="21539" y="0"/>
                      </a:lnTo>
                      <a:lnTo>
                        <a:pt x="21491" y="48"/>
                      </a:lnTo>
                      <a:cubicBezTo>
                        <a:pt x="21277" y="262"/>
                        <a:pt x="20860" y="393"/>
                        <a:pt x="20408" y="393"/>
                      </a:cubicBezTo>
                      <a:cubicBezTo>
                        <a:pt x="19979" y="381"/>
                        <a:pt x="19598" y="262"/>
                        <a:pt x="19408" y="60"/>
                      </a:cubicBezTo>
                      <a:lnTo>
                        <a:pt x="19348" y="0"/>
                      </a:lnTo>
                      <a:lnTo>
                        <a:pt x="19301" y="48"/>
                      </a:lnTo>
                      <a:cubicBezTo>
                        <a:pt x="19081" y="256"/>
                        <a:pt x="18690" y="384"/>
                        <a:pt x="18257" y="384"/>
                      </a:cubicBezTo>
                      <a:cubicBezTo>
                        <a:pt x="18220" y="384"/>
                        <a:pt x="18183" y="383"/>
                        <a:pt x="18146" y="381"/>
                      </a:cubicBezTo>
                      <a:cubicBezTo>
                        <a:pt x="17741" y="369"/>
                        <a:pt x="17384" y="250"/>
                        <a:pt x="17205" y="60"/>
                      </a:cubicBezTo>
                      <a:lnTo>
                        <a:pt x="17158" y="0"/>
                      </a:lnTo>
                      <a:lnTo>
                        <a:pt x="17098" y="48"/>
                      </a:lnTo>
                      <a:cubicBezTo>
                        <a:pt x="16875" y="260"/>
                        <a:pt x="16473" y="387"/>
                        <a:pt x="16043" y="387"/>
                      </a:cubicBezTo>
                      <a:cubicBezTo>
                        <a:pt x="15990" y="387"/>
                        <a:pt x="15937" y="385"/>
                        <a:pt x="15884" y="381"/>
                      </a:cubicBezTo>
                      <a:cubicBezTo>
                        <a:pt x="15503" y="357"/>
                        <a:pt x="15169" y="238"/>
                        <a:pt x="15014" y="60"/>
                      </a:cubicBezTo>
                      <a:lnTo>
                        <a:pt x="14967" y="0"/>
                      </a:lnTo>
                      <a:lnTo>
                        <a:pt x="14907" y="48"/>
                      </a:lnTo>
                      <a:cubicBezTo>
                        <a:pt x="14663" y="260"/>
                        <a:pt x="14231" y="387"/>
                        <a:pt x="13785" y="387"/>
                      </a:cubicBezTo>
                      <a:cubicBezTo>
                        <a:pt x="13731" y="387"/>
                        <a:pt x="13676" y="385"/>
                        <a:pt x="13621" y="381"/>
                      </a:cubicBezTo>
                      <a:cubicBezTo>
                        <a:pt x="13252" y="357"/>
                        <a:pt x="12967" y="238"/>
                        <a:pt x="12812" y="60"/>
                      </a:cubicBezTo>
                      <a:lnTo>
                        <a:pt x="12764" y="0"/>
                      </a:lnTo>
                      <a:lnTo>
                        <a:pt x="12717" y="48"/>
                      </a:lnTo>
                      <a:cubicBezTo>
                        <a:pt x="12460" y="264"/>
                        <a:pt x="12016" y="391"/>
                        <a:pt x="11578" y="391"/>
                      </a:cubicBezTo>
                      <a:cubicBezTo>
                        <a:pt x="11508" y="391"/>
                        <a:pt x="11439" y="388"/>
                        <a:pt x="11371" y="381"/>
                      </a:cubicBezTo>
                      <a:cubicBezTo>
                        <a:pt x="11026" y="345"/>
                        <a:pt x="10752" y="226"/>
                        <a:pt x="10621" y="60"/>
                      </a:cubicBezTo>
                      <a:lnTo>
                        <a:pt x="10573" y="0"/>
                      </a:lnTo>
                      <a:lnTo>
                        <a:pt x="10514" y="48"/>
                      </a:lnTo>
                      <a:cubicBezTo>
                        <a:pt x="10251" y="262"/>
                        <a:pt x="9829" y="389"/>
                        <a:pt x="9397" y="389"/>
                      </a:cubicBezTo>
                      <a:cubicBezTo>
                        <a:pt x="9301" y="389"/>
                        <a:pt x="9204" y="382"/>
                        <a:pt x="9109" y="369"/>
                      </a:cubicBezTo>
                      <a:cubicBezTo>
                        <a:pt x="8788" y="334"/>
                        <a:pt x="8537" y="214"/>
                        <a:pt x="8430" y="60"/>
                      </a:cubicBezTo>
                      <a:lnTo>
                        <a:pt x="8383" y="0"/>
                      </a:lnTo>
                      <a:lnTo>
                        <a:pt x="8323" y="48"/>
                      </a:lnTo>
                      <a:cubicBezTo>
                        <a:pt x="8041" y="262"/>
                        <a:pt x="7591" y="389"/>
                        <a:pt x="7150" y="389"/>
                      </a:cubicBezTo>
                      <a:cubicBezTo>
                        <a:pt x="7052" y="389"/>
                        <a:pt x="6954" y="382"/>
                        <a:pt x="6859" y="369"/>
                      </a:cubicBezTo>
                      <a:cubicBezTo>
                        <a:pt x="6561" y="322"/>
                        <a:pt x="6335" y="214"/>
                        <a:pt x="6228" y="60"/>
                      </a:cubicBezTo>
                      <a:lnTo>
                        <a:pt x="6192" y="0"/>
                      </a:lnTo>
                      <a:lnTo>
                        <a:pt x="6121" y="48"/>
                      </a:lnTo>
                      <a:cubicBezTo>
                        <a:pt x="5842" y="262"/>
                        <a:pt x="5389" y="388"/>
                        <a:pt x="4960" y="388"/>
                      </a:cubicBezTo>
                      <a:cubicBezTo>
                        <a:pt x="4839" y="388"/>
                        <a:pt x="4721" y="378"/>
                        <a:pt x="4608" y="357"/>
                      </a:cubicBezTo>
                      <a:cubicBezTo>
                        <a:pt x="4335" y="310"/>
                        <a:pt x="4132" y="203"/>
                        <a:pt x="4037" y="60"/>
                      </a:cubicBezTo>
                      <a:lnTo>
                        <a:pt x="3989" y="0"/>
                      </a:lnTo>
                      <a:lnTo>
                        <a:pt x="3930" y="48"/>
                      </a:lnTo>
                      <a:cubicBezTo>
                        <a:pt x="3636" y="268"/>
                        <a:pt x="3171" y="390"/>
                        <a:pt x="2734" y="390"/>
                      </a:cubicBezTo>
                      <a:cubicBezTo>
                        <a:pt x="2604" y="390"/>
                        <a:pt x="2478" y="379"/>
                        <a:pt x="2358" y="357"/>
                      </a:cubicBezTo>
                      <a:cubicBezTo>
                        <a:pt x="2108" y="298"/>
                        <a:pt x="1918" y="203"/>
                        <a:pt x="1846" y="72"/>
                      </a:cubicBezTo>
                      <a:lnTo>
                        <a:pt x="1799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2" name="Google Shape;7152;p20"/>
                <p:cNvSpPr/>
                <p:nvPr/>
              </p:nvSpPr>
              <p:spPr>
                <a:xfrm>
                  <a:off x="7211488" y="4028150"/>
                  <a:ext cx="1054025" cy="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1" h="529" extrusionOk="0">
                      <a:moveTo>
                        <a:pt x="40267" y="1"/>
                      </a:moveTo>
                      <a:lnTo>
                        <a:pt x="40220" y="72"/>
                      </a:lnTo>
                      <a:cubicBezTo>
                        <a:pt x="40148" y="203"/>
                        <a:pt x="39970" y="298"/>
                        <a:pt x="39720" y="346"/>
                      </a:cubicBezTo>
                      <a:cubicBezTo>
                        <a:pt x="39602" y="368"/>
                        <a:pt x="39478" y="378"/>
                        <a:pt x="39351" y="378"/>
                      </a:cubicBezTo>
                      <a:cubicBezTo>
                        <a:pt x="38926" y="378"/>
                        <a:pt x="38477" y="259"/>
                        <a:pt x="38184" y="48"/>
                      </a:cubicBezTo>
                      <a:lnTo>
                        <a:pt x="38124" y="13"/>
                      </a:lnTo>
                      <a:lnTo>
                        <a:pt x="38089" y="72"/>
                      </a:lnTo>
                      <a:cubicBezTo>
                        <a:pt x="37993" y="203"/>
                        <a:pt x="37791" y="310"/>
                        <a:pt x="37529" y="346"/>
                      </a:cubicBezTo>
                      <a:cubicBezTo>
                        <a:pt x="37416" y="367"/>
                        <a:pt x="37298" y="377"/>
                        <a:pt x="37178" y="377"/>
                      </a:cubicBezTo>
                      <a:cubicBezTo>
                        <a:pt x="36757" y="377"/>
                        <a:pt x="36322" y="252"/>
                        <a:pt x="36053" y="48"/>
                      </a:cubicBezTo>
                      <a:lnTo>
                        <a:pt x="35993" y="13"/>
                      </a:lnTo>
                      <a:lnTo>
                        <a:pt x="35945" y="72"/>
                      </a:lnTo>
                      <a:cubicBezTo>
                        <a:pt x="35838" y="215"/>
                        <a:pt x="35624" y="310"/>
                        <a:pt x="35326" y="358"/>
                      </a:cubicBezTo>
                      <a:cubicBezTo>
                        <a:pt x="35230" y="372"/>
                        <a:pt x="35129" y="378"/>
                        <a:pt x="35028" y="378"/>
                      </a:cubicBezTo>
                      <a:cubicBezTo>
                        <a:pt x="34606" y="378"/>
                        <a:pt x="34169" y="262"/>
                        <a:pt x="33909" y="60"/>
                      </a:cubicBezTo>
                      <a:lnTo>
                        <a:pt x="33850" y="13"/>
                      </a:lnTo>
                      <a:lnTo>
                        <a:pt x="33802" y="72"/>
                      </a:lnTo>
                      <a:cubicBezTo>
                        <a:pt x="33683" y="215"/>
                        <a:pt x="33445" y="322"/>
                        <a:pt x="33136" y="358"/>
                      </a:cubicBezTo>
                      <a:cubicBezTo>
                        <a:pt x="33041" y="371"/>
                        <a:pt x="32945" y="377"/>
                        <a:pt x="32850" y="377"/>
                      </a:cubicBezTo>
                      <a:cubicBezTo>
                        <a:pt x="32430" y="377"/>
                        <a:pt x="32019" y="254"/>
                        <a:pt x="31766" y="60"/>
                      </a:cubicBezTo>
                      <a:lnTo>
                        <a:pt x="31707" y="13"/>
                      </a:lnTo>
                      <a:lnTo>
                        <a:pt x="31659" y="72"/>
                      </a:lnTo>
                      <a:cubicBezTo>
                        <a:pt x="31528" y="227"/>
                        <a:pt x="31266" y="334"/>
                        <a:pt x="30933" y="370"/>
                      </a:cubicBezTo>
                      <a:cubicBezTo>
                        <a:pt x="30864" y="376"/>
                        <a:pt x="30795" y="380"/>
                        <a:pt x="30726" y="380"/>
                      </a:cubicBezTo>
                      <a:cubicBezTo>
                        <a:pt x="30293" y="380"/>
                        <a:pt x="29870" y="255"/>
                        <a:pt x="29623" y="60"/>
                      </a:cubicBezTo>
                      <a:lnTo>
                        <a:pt x="29564" y="13"/>
                      </a:lnTo>
                      <a:lnTo>
                        <a:pt x="29516" y="60"/>
                      </a:lnTo>
                      <a:cubicBezTo>
                        <a:pt x="29339" y="273"/>
                        <a:pt x="28959" y="377"/>
                        <a:pt x="28560" y="377"/>
                      </a:cubicBezTo>
                      <a:cubicBezTo>
                        <a:pt x="28156" y="377"/>
                        <a:pt x="27732" y="270"/>
                        <a:pt x="27480" y="60"/>
                      </a:cubicBezTo>
                      <a:lnTo>
                        <a:pt x="27432" y="13"/>
                      </a:lnTo>
                      <a:lnTo>
                        <a:pt x="27385" y="60"/>
                      </a:lnTo>
                      <a:cubicBezTo>
                        <a:pt x="27196" y="273"/>
                        <a:pt x="26807" y="377"/>
                        <a:pt x="26405" y="377"/>
                      </a:cubicBezTo>
                      <a:cubicBezTo>
                        <a:pt x="25998" y="377"/>
                        <a:pt x="25577" y="270"/>
                        <a:pt x="25337" y="60"/>
                      </a:cubicBezTo>
                      <a:lnTo>
                        <a:pt x="25289" y="13"/>
                      </a:lnTo>
                      <a:lnTo>
                        <a:pt x="25242" y="60"/>
                      </a:lnTo>
                      <a:cubicBezTo>
                        <a:pt x="25041" y="273"/>
                        <a:pt x="24649" y="377"/>
                        <a:pt x="24250" y="377"/>
                      </a:cubicBezTo>
                      <a:cubicBezTo>
                        <a:pt x="23846" y="377"/>
                        <a:pt x="23434" y="270"/>
                        <a:pt x="23206" y="60"/>
                      </a:cubicBezTo>
                      <a:lnTo>
                        <a:pt x="23146" y="13"/>
                      </a:lnTo>
                      <a:lnTo>
                        <a:pt x="23099" y="60"/>
                      </a:lnTo>
                      <a:cubicBezTo>
                        <a:pt x="22890" y="275"/>
                        <a:pt x="22491" y="382"/>
                        <a:pt x="22090" y="382"/>
                      </a:cubicBezTo>
                      <a:cubicBezTo>
                        <a:pt x="21688" y="382"/>
                        <a:pt x="21283" y="275"/>
                        <a:pt x="21063" y="60"/>
                      </a:cubicBezTo>
                      <a:lnTo>
                        <a:pt x="21003" y="13"/>
                      </a:lnTo>
                      <a:lnTo>
                        <a:pt x="20955" y="60"/>
                      </a:lnTo>
                      <a:cubicBezTo>
                        <a:pt x="20734" y="270"/>
                        <a:pt x="20325" y="377"/>
                        <a:pt x="19920" y="377"/>
                      </a:cubicBezTo>
                      <a:cubicBezTo>
                        <a:pt x="19521" y="377"/>
                        <a:pt x="19126" y="273"/>
                        <a:pt x="18920" y="60"/>
                      </a:cubicBezTo>
                      <a:lnTo>
                        <a:pt x="18872" y="13"/>
                      </a:lnTo>
                      <a:lnTo>
                        <a:pt x="18812" y="60"/>
                      </a:lnTo>
                      <a:cubicBezTo>
                        <a:pt x="18585" y="270"/>
                        <a:pt x="18173" y="377"/>
                        <a:pt x="17768" y="377"/>
                      </a:cubicBezTo>
                      <a:cubicBezTo>
                        <a:pt x="17369" y="377"/>
                        <a:pt x="16977" y="273"/>
                        <a:pt x="16776" y="60"/>
                      </a:cubicBezTo>
                      <a:lnTo>
                        <a:pt x="16729" y="13"/>
                      </a:lnTo>
                      <a:lnTo>
                        <a:pt x="16669" y="60"/>
                      </a:lnTo>
                      <a:cubicBezTo>
                        <a:pt x="16429" y="270"/>
                        <a:pt x="16012" y="377"/>
                        <a:pt x="15607" y="377"/>
                      </a:cubicBezTo>
                      <a:cubicBezTo>
                        <a:pt x="15208" y="377"/>
                        <a:pt x="14822" y="273"/>
                        <a:pt x="14633" y="60"/>
                      </a:cubicBezTo>
                      <a:lnTo>
                        <a:pt x="14586" y="13"/>
                      </a:lnTo>
                      <a:lnTo>
                        <a:pt x="14538" y="60"/>
                      </a:lnTo>
                      <a:cubicBezTo>
                        <a:pt x="14286" y="270"/>
                        <a:pt x="13862" y="377"/>
                        <a:pt x="13456" y="377"/>
                      </a:cubicBezTo>
                      <a:cubicBezTo>
                        <a:pt x="13056" y="377"/>
                        <a:pt x="12673" y="273"/>
                        <a:pt x="12490" y="60"/>
                      </a:cubicBezTo>
                      <a:lnTo>
                        <a:pt x="12454" y="13"/>
                      </a:lnTo>
                      <a:lnTo>
                        <a:pt x="12395" y="60"/>
                      </a:lnTo>
                      <a:cubicBezTo>
                        <a:pt x="12148" y="255"/>
                        <a:pt x="11716" y="380"/>
                        <a:pt x="11289" y="380"/>
                      </a:cubicBezTo>
                      <a:cubicBezTo>
                        <a:pt x="11221" y="380"/>
                        <a:pt x="11152" y="376"/>
                        <a:pt x="11085" y="370"/>
                      </a:cubicBezTo>
                      <a:cubicBezTo>
                        <a:pt x="10752" y="334"/>
                        <a:pt x="10478" y="227"/>
                        <a:pt x="10359" y="72"/>
                      </a:cubicBezTo>
                      <a:lnTo>
                        <a:pt x="10311" y="13"/>
                      </a:lnTo>
                      <a:lnTo>
                        <a:pt x="10252" y="60"/>
                      </a:lnTo>
                      <a:cubicBezTo>
                        <a:pt x="9999" y="254"/>
                        <a:pt x="9588" y="377"/>
                        <a:pt x="9168" y="377"/>
                      </a:cubicBezTo>
                      <a:cubicBezTo>
                        <a:pt x="9073" y="377"/>
                        <a:pt x="8977" y="371"/>
                        <a:pt x="8883" y="358"/>
                      </a:cubicBezTo>
                      <a:cubicBezTo>
                        <a:pt x="8573" y="322"/>
                        <a:pt x="8323" y="215"/>
                        <a:pt x="8216" y="72"/>
                      </a:cubicBezTo>
                      <a:lnTo>
                        <a:pt x="8168" y="13"/>
                      </a:lnTo>
                      <a:lnTo>
                        <a:pt x="8109" y="60"/>
                      </a:lnTo>
                      <a:cubicBezTo>
                        <a:pt x="7840" y="262"/>
                        <a:pt x="7408" y="378"/>
                        <a:pt x="6983" y="378"/>
                      </a:cubicBezTo>
                      <a:cubicBezTo>
                        <a:pt x="6881" y="378"/>
                        <a:pt x="6779" y="372"/>
                        <a:pt x="6680" y="358"/>
                      </a:cubicBezTo>
                      <a:cubicBezTo>
                        <a:pt x="6394" y="310"/>
                        <a:pt x="6180" y="215"/>
                        <a:pt x="6073" y="72"/>
                      </a:cubicBezTo>
                      <a:lnTo>
                        <a:pt x="6025" y="13"/>
                      </a:lnTo>
                      <a:lnTo>
                        <a:pt x="5966" y="48"/>
                      </a:lnTo>
                      <a:cubicBezTo>
                        <a:pt x="5696" y="252"/>
                        <a:pt x="5261" y="377"/>
                        <a:pt x="4840" y="377"/>
                      </a:cubicBezTo>
                      <a:cubicBezTo>
                        <a:pt x="4720" y="377"/>
                        <a:pt x="4602" y="367"/>
                        <a:pt x="4489" y="346"/>
                      </a:cubicBezTo>
                      <a:cubicBezTo>
                        <a:pt x="4215" y="310"/>
                        <a:pt x="4025" y="203"/>
                        <a:pt x="3930" y="72"/>
                      </a:cubicBezTo>
                      <a:lnTo>
                        <a:pt x="3894" y="13"/>
                      </a:lnTo>
                      <a:lnTo>
                        <a:pt x="3822" y="48"/>
                      </a:lnTo>
                      <a:cubicBezTo>
                        <a:pt x="3538" y="259"/>
                        <a:pt x="3091" y="378"/>
                        <a:pt x="2667" y="378"/>
                      </a:cubicBezTo>
                      <a:cubicBezTo>
                        <a:pt x="2540" y="378"/>
                        <a:pt x="2416" y="368"/>
                        <a:pt x="2298" y="346"/>
                      </a:cubicBezTo>
                      <a:cubicBezTo>
                        <a:pt x="2048" y="298"/>
                        <a:pt x="1870" y="203"/>
                        <a:pt x="1786" y="72"/>
                      </a:cubicBezTo>
                      <a:lnTo>
                        <a:pt x="1751" y="13"/>
                      </a:lnTo>
                      <a:lnTo>
                        <a:pt x="1691" y="48"/>
                      </a:lnTo>
                      <a:cubicBezTo>
                        <a:pt x="1376" y="275"/>
                        <a:pt x="934" y="369"/>
                        <a:pt x="541" y="369"/>
                      </a:cubicBezTo>
                      <a:cubicBezTo>
                        <a:pt x="356" y="369"/>
                        <a:pt x="181" y="348"/>
                        <a:pt x="36" y="310"/>
                      </a:cubicBezTo>
                      <a:lnTo>
                        <a:pt x="0" y="453"/>
                      </a:lnTo>
                      <a:cubicBezTo>
                        <a:pt x="161" y="497"/>
                        <a:pt x="349" y="521"/>
                        <a:pt x="548" y="521"/>
                      </a:cubicBezTo>
                      <a:cubicBezTo>
                        <a:pt x="941" y="521"/>
                        <a:pt x="1375" y="428"/>
                        <a:pt x="1715" y="215"/>
                      </a:cubicBezTo>
                      <a:cubicBezTo>
                        <a:pt x="1822" y="346"/>
                        <a:pt x="2013" y="441"/>
                        <a:pt x="2275" y="489"/>
                      </a:cubicBezTo>
                      <a:cubicBezTo>
                        <a:pt x="2395" y="515"/>
                        <a:pt x="2532" y="528"/>
                        <a:pt x="2679" y="528"/>
                      </a:cubicBezTo>
                      <a:cubicBezTo>
                        <a:pt x="3069" y="528"/>
                        <a:pt x="3520" y="432"/>
                        <a:pt x="3858" y="215"/>
                      </a:cubicBezTo>
                      <a:cubicBezTo>
                        <a:pt x="3977" y="358"/>
                        <a:pt x="4191" y="453"/>
                        <a:pt x="4465" y="501"/>
                      </a:cubicBezTo>
                      <a:cubicBezTo>
                        <a:pt x="4577" y="519"/>
                        <a:pt x="4694" y="527"/>
                        <a:pt x="4812" y="527"/>
                      </a:cubicBezTo>
                      <a:cubicBezTo>
                        <a:pt x="5244" y="527"/>
                        <a:pt x="5692" y="412"/>
                        <a:pt x="6001" y="215"/>
                      </a:cubicBezTo>
                      <a:cubicBezTo>
                        <a:pt x="6132" y="358"/>
                        <a:pt x="6370" y="465"/>
                        <a:pt x="6668" y="501"/>
                      </a:cubicBezTo>
                      <a:cubicBezTo>
                        <a:pt x="6778" y="519"/>
                        <a:pt x="6891" y="527"/>
                        <a:pt x="7005" y="527"/>
                      </a:cubicBezTo>
                      <a:cubicBezTo>
                        <a:pt x="7424" y="527"/>
                        <a:pt x="7854" y="412"/>
                        <a:pt x="8144" y="215"/>
                      </a:cubicBezTo>
                      <a:cubicBezTo>
                        <a:pt x="8299" y="370"/>
                        <a:pt x="8549" y="477"/>
                        <a:pt x="8859" y="513"/>
                      </a:cubicBezTo>
                      <a:cubicBezTo>
                        <a:pt x="8949" y="523"/>
                        <a:pt x="9040" y="528"/>
                        <a:pt x="9130" y="528"/>
                      </a:cubicBezTo>
                      <a:cubicBezTo>
                        <a:pt x="9568" y="528"/>
                        <a:pt x="10001" y="412"/>
                        <a:pt x="10287" y="215"/>
                      </a:cubicBezTo>
                      <a:cubicBezTo>
                        <a:pt x="10454" y="370"/>
                        <a:pt x="10728" y="477"/>
                        <a:pt x="11073" y="513"/>
                      </a:cubicBezTo>
                      <a:cubicBezTo>
                        <a:pt x="11161" y="523"/>
                        <a:pt x="11249" y="528"/>
                        <a:pt x="11337" y="528"/>
                      </a:cubicBezTo>
                      <a:cubicBezTo>
                        <a:pt x="11759" y="528"/>
                        <a:pt x="12164" y="412"/>
                        <a:pt x="12431" y="215"/>
                      </a:cubicBezTo>
                      <a:cubicBezTo>
                        <a:pt x="12651" y="423"/>
                        <a:pt x="13047" y="528"/>
                        <a:pt x="13458" y="528"/>
                      </a:cubicBezTo>
                      <a:cubicBezTo>
                        <a:pt x="13868" y="528"/>
                        <a:pt x="14294" y="423"/>
                        <a:pt x="14574" y="215"/>
                      </a:cubicBezTo>
                      <a:cubicBezTo>
                        <a:pt x="14806" y="423"/>
                        <a:pt x="15208" y="528"/>
                        <a:pt x="15618" y="528"/>
                      </a:cubicBezTo>
                      <a:cubicBezTo>
                        <a:pt x="16029" y="528"/>
                        <a:pt x="16449" y="423"/>
                        <a:pt x="16717" y="215"/>
                      </a:cubicBezTo>
                      <a:cubicBezTo>
                        <a:pt x="16955" y="423"/>
                        <a:pt x="17360" y="528"/>
                        <a:pt x="17771" y="528"/>
                      </a:cubicBezTo>
                      <a:cubicBezTo>
                        <a:pt x="18181" y="528"/>
                        <a:pt x="18598" y="423"/>
                        <a:pt x="18860" y="215"/>
                      </a:cubicBezTo>
                      <a:cubicBezTo>
                        <a:pt x="19110" y="423"/>
                        <a:pt x="19521" y="528"/>
                        <a:pt x="19932" y="528"/>
                      </a:cubicBezTo>
                      <a:cubicBezTo>
                        <a:pt x="20342" y="528"/>
                        <a:pt x="20753" y="423"/>
                        <a:pt x="21003" y="215"/>
                      </a:cubicBezTo>
                      <a:cubicBezTo>
                        <a:pt x="21259" y="423"/>
                        <a:pt x="21673" y="528"/>
                        <a:pt x="22085" y="528"/>
                      </a:cubicBezTo>
                      <a:cubicBezTo>
                        <a:pt x="22497" y="528"/>
                        <a:pt x="22908" y="423"/>
                        <a:pt x="23158" y="215"/>
                      </a:cubicBezTo>
                      <a:cubicBezTo>
                        <a:pt x="23420" y="423"/>
                        <a:pt x="23837" y="528"/>
                        <a:pt x="24248" y="528"/>
                      </a:cubicBezTo>
                      <a:cubicBezTo>
                        <a:pt x="24658" y="528"/>
                        <a:pt x="25063" y="423"/>
                        <a:pt x="25301" y="215"/>
                      </a:cubicBezTo>
                      <a:cubicBezTo>
                        <a:pt x="25569" y="423"/>
                        <a:pt x="25989" y="528"/>
                        <a:pt x="26400" y="528"/>
                      </a:cubicBezTo>
                      <a:cubicBezTo>
                        <a:pt x="26810" y="528"/>
                        <a:pt x="27212" y="423"/>
                        <a:pt x="27444" y="215"/>
                      </a:cubicBezTo>
                      <a:cubicBezTo>
                        <a:pt x="27724" y="423"/>
                        <a:pt x="28150" y="528"/>
                        <a:pt x="28561" y="528"/>
                      </a:cubicBezTo>
                      <a:cubicBezTo>
                        <a:pt x="28971" y="528"/>
                        <a:pt x="29367" y="423"/>
                        <a:pt x="29588" y="215"/>
                      </a:cubicBezTo>
                      <a:cubicBezTo>
                        <a:pt x="29854" y="412"/>
                        <a:pt x="30259" y="528"/>
                        <a:pt x="30681" y="528"/>
                      </a:cubicBezTo>
                      <a:cubicBezTo>
                        <a:pt x="30769" y="528"/>
                        <a:pt x="30857" y="523"/>
                        <a:pt x="30945" y="513"/>
                      </a:cubicBezTo>
                      <a:cubicBezTo>
                        <a:pt x="31290" y="477"/>
                        <a:pt x="31564" y="370"/>
                        <a:pt x="31731" y="215"/>
                      </a:cubicBezTo>
                      <a:cubicBezTo>
                        <a:pt x="32017" y="412"/>
                        <a:pt x="32450" y="528"/>
                        <a:pt x="32881" y="528"/>
                      </a:cubicBezTo>
                      <a:cubicBezTo>
                        <a:pt x="32970" y="528"/>
                        <a:pt x="33060" y="523"/>
                        <a:pt x="33147" y="513"/>
                      </a:cubicBezTo>
                      <a:cubicBezTo>
                        <a:pt x="33469" y="477"/>
                        <a:pt x="33719" y="370"/>
                        <a:pt x="33874" y="215"/>
                      </a:cubicBezTo>
                      <a:cubicBezTo>
                        <a:pt x="34164" y="412"/>
                        <a:pt x="34594" y="527"/>
                        <a:pt x="35013" y="527"/>
                      </a:cubicBezTo>
                      <a:cubicBezTo>
                        <a:pt x="35127" y="527"/>
                        <a:pt x="35241" y="519"/>
                        <a:pt x="35350" y="501"/>
                      </a:cubicBezTo>
                      <a:cubicBezTo>
                        <a:pt x="35648" y="465"/>
                        <a:pt x="35886" y="358"/>
                        <a:pt x="36017" y="215"/>
                      </a:cubicBezTo>
                      <a:cubicBezTo>
                        <a:pt x="36315" y="417"/>
                        <a:pt x="36755" y="525"/>
                        <a:pt x="37184" y="525"/>
                      </a:cubicBezTo>
                      <a:cubicBezTo>
                        <a:pt x="37315" y="525"/>
                        <a:pt x="37434" y="513"/>
                        <a:pt x="37553" y="501"/>
                      </a:cubicBezTo>
                      <a:cubicBezTo>
                        <a:pt x="37827" y="453"/>
                        <a:pt x="38041" y="358"/>
                        <a:pt x="38160" y="215"/>
                      </a:cubicBezTo>
                      <a:cubicBezTo>
                        <a:pt x="38498" y="432"/>
                        <a:pt x="38943" y="528"/>
                        <a:pt x="39334" y="528"/>
                      </a:cubicBezTo>
                      <a:cubicBezTo>
                        <a:pt x="39481" y="528"/>
                        <a:pt x="39620" y="515"/>
                        <a:pt x="39744" y="489"/>
                      </a:cubicBezTo>
                      <a:cubicBezTo>
                        <a:pt x="39994" y="441"/>
                        <a:pt x="40184" y="346"/>
                        <a:pt x="40303" y="215"/>
                      </a:cubicBezTo>
                      <a:cubicBezTo>
                        <a:pt x="40610" y="439"/>
                        <a:pt x="40995" y="518"/>
                        <a:pt x="41355" y="518"/>
                      </a:cubicBezTo>
                      <a:cubicBezTo>
                        <a:pt x="41665" y="518"/>
                        <a:pt x="41956" y="459"/>
                        <a:pt x="42161" y="382"/>
                      </a:cubicBezTo>
                      <a:lnTo>
                        <a:pt x="42113" y="251"/>
                      </a:lnTo>
                      <a:cubicBezTo>
                        <a:pt x="41904" y="328"/>
                        <a:pt x="41649" y="372"/>
                        <a:pt x="41387" y="372"/>
                      </a:cubicBezTo>
                      <a:cubicBezTo>
                        <a:pt x="41007" y="372"/>
                        <a:pt x="40614" y="279"/>
                        <a:pt x="40339" y="60"/>
                      </a:cubicBezTo>
                      <a:lnTo>
                        <a:pt x="40267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3" name="Google Shape;7153;p20"/>
                <p:cNvSpPr/>
                <p:nvPr/>
              </p:nvSpPr>
              <p:spPr>
                <a:xfrm>
                  <a:off x="7224288" y="3999575"/>
                  <a:ext cx="1028125" cy="1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25" h="525" extrusionOk="0">
                      <a:moveTo>
                        <a:pt x="1703" y="1"/>
                      </a:moveTo>
                      <a:lnTo>
                        <a:pt x="1644" y="48"/>
                      </a:lnTo>
                      <a:cubicBezTo>
                        <a:pt x="1339" y="257"/>
                        <a:pt x="915" y="346"/>
                        <a:pt x="537" y="346"/>
                      </a:cubicBezTo>
                      <a:cubicBezTo>
                        <a:pt x="353" y="346"/>
                        <a:pt x="180" y="325"/>
                        <a:pt x="36" y="286"/>
                      </a:cubicBezTo>
                      <a:lnTo>
                        <a:pt x="0" y="441"/>
                      </a:lnTo>
                      <a:cubicBezTo>
                        <a:pt x="152" y="476"/>
                        <a:pt x="330" y="496"/>
                        <a:pt x="518" y="496"/>
                      </a:cubicBezTo>
                      <a:cubicBezTo>
                        <a:pt x="907" y="496"/>
                        <a:pt x="1338" y="412"/>
                        <a:pt x="1667" y="203"/>
                      </a:cubicBezTo>
                      <a:cubicBezTo>
                        <a:pt x="1774" y="334"/>
                        <a:pt x="1965" y="417"/>
                        <a:pt x="2215" y="465"/>
                      </a:cubicBezTo>
                      <a:cubicBezTo>
                        <a:pt x="2334" y="488"/>
                        <a:pt x="2469" y="500"/>
                        <a:pt x="2611" y="500"/>
                      </a:cubicBezTo>
                      <a:cubicBezTo>
                        <a:pt x="2994" y="500"/>
                        <a:pt x="3429" y="412"/>
                        <a:pt x="3751" y="203"/>
                      </a:cubicBezTo>
                      <a:cubicBezTo>
                        <a:pt x="3906" y="370"/>
                        <a:pt x="4156" y="441"/>
                        <a:pt x="4358" y="477"/>
                      </a:cubicBezTo>
                      <a:cubicBezTo>
                        <a:pt x="4473" y="496"/>
                        <a:pt x="4593" y="505"/>
                        <a:pt x="4713" y="505"/>
                      </a:cubicBezTo>
                      <a:cubicBezTo>
                        <a:pt x="5127" y="505"/>
                        <a:pt x="5551" y="397"/>
                        <a:pt x="5846" y="203"/>
                      </a:cubicBezTo>
                      <a:cubicBezTo>
                        <a:pt x="5989" y="346"/>
                        <a:pt x="6216" y="441"/>
                        <a:pt x="6501" y="477"/>
                      </a:cubicBezTo>
                      <a:cubicBezTo>
                        <a:pt x="6609" y="495"/>
                        <a:pt x="6721" y="503"/>
                        <a:pt x="6833" y="503"/>
                      </a:cubicBezTo>
                      <a:cubicBezTo>
                        <a:pt x="7242" y="503"/>
                        <a:pt x="7662" y="390"/>
                        <a:pt x="7942" y="203"/>
                      </a:cubicBezTo>
                      <a:cubicBezTo>
                        <a:pt x="8144" y="406"/>
                        <a:pt x="8519" y="507"/>
                        <a:pt x="8918" y="507"/>
                      </a:cubicBezTo>
                      <a:cubicBezTo>
                        <a:pt x="9317" y="507"/>
                        <a:pt x="9740" y="406"/>
                        <a:pt x="10037" y="203"/>
                      </a:cubicBezTo>
                      <a:cubicBezTo>
                        <a:pt x="10246" y="406"/>
                        <a:pt x="10627" y="507"/>
                        <a:pt x="11026" y="507"/>
                      </a:cubicBezTo>
                      <a:cubicBezTo>
                        <a:pt x="11424" y="507"/>
                        <a:pt x="11841" y="406"/>
                        <a:pt x="12121" y="203"/>
                      </a:cubicBezTo>
                      <a:cubicBezTo>
                        <a:pt x="12341" y="400"/>
                        <a:pt x="12731" y="498"/>
                        <a:pt x="13133" y="498"/>
                      </a:cubicBezTo>
                      <a:cubicBezTo>
                        <a:pt x="13535" y="498"/>
                        <a:pt x="13949" y="400"/>
                        <a:pt x="14217" y="203"/>
                      </a:cubicBezTo>
                      <a:cubicBezTo>
                        <a:pt x="14443" y="400"/>
                        <a:pt x="14836" y="498"/>
                        <a:pt x="15237" y="498"/>
                      </a:cubicBezTo>
                      <a:cubicBezTo>
                        <a:pt x="15639" y="498"/>
                        <a:pt x="16050" y="400"/>
                        <a:pt x="16312" y="203"/>
                      </a:cubicBezTo>
                      <a:cubicBezTo>
                        <a:pt x="16544" y="400"/>
                        <a:pt x="16940" y="498"/>
                        <a:pt x="17342" y="498"/>
                      </a:cubicBezTo>
                      <a:cubicBezTo>
                        <a:pt x="17744" y="498"/>
                        <a:pt x="18152" y="400"/>
                        <a:pt x="18408" y="203"/>
                      </a:cubicBezTo>
                      <a:cubicBezTo>
                        <a:pt x="18646" y="400"/>
                        <a:pt x="19044" y="498"/>
                        <a:pt x="19445" y="498"/>
                      </a:cubicBezTo>
                      <a:cubicBezTo>
                        <a:pt x="19845" y="498"/>
                        <a:pt x="20247" y="400"/>
                        <a:pt x="20491" y="203"/>
                      </a:cubicBezTo>
                      <a:cubicBezTo>
                        <a:pt x="20741" y="400"/>
                        <a:pt x="21146" y="498"/>
                        <a:pt x="21548" y="498"/>
                      </a:cubicBezTo>
                      <a:cubicBezTo>
                        <a:pt x="21950" y="498"/>
                        <a:pt x="22348" y="400"/>
                        <a:pt x="22587" y="203"/>
                      </a:cubicBezTo>
                      <a:cubicBezTo>
                        <a:pt x="22843" y="400"/>
                        <a:pt x="23250" y="498"/>
                        <a:pt x="23652" y="498"/>
                      </a:cubicBezTo>
                      <a:cubicBezTo>
                        <a:pt x="24054" y="498"/>
                        <a:pt x="24450" y="400"/>
                        <a:pt x="24682" y="203"/>
                      </a:cubicBezTo>
                      <a:cubicBezTo>
                        <a:pt x="24944" y="400"/>
                        <a:pt x="25355" y="498"/>
                        <a:pt x="25757" y="498"/>
                      </a:cubicBezTo>
                      <a:cubicBezTo>
                        <a:pt x="26158" y="498"/>
                        <a:pt x="26551" y="400"/>
                        <a:pt x="26778" y="203"/>
                      </a:cubicBezTo>
                      <a:cubicBezTo>
                        <a:pt x="27045" y="400"/>
                        <a:pt x="27459" y="498"/>
                        <a:pt x="27860" y="498"/>
                      </a:cubicBezTo>
                      <a:cubicBezTo>
                        <a:pt x="28260" y="498"/>
                        <a:pt x="28647" y="400"/>
                        <a:pt x="28861" y="203"/>
                      </a:cubicBezTo>
                      <a:cubicBezTo>
                        <a:pt x="29147" y="406"/>
                        <a:pt x="29567" y="507"/>
                        <a:pt x="29967" y="507"/>
                      </a:cubicBezTo>
                      <a:cubicBezTo>
                        <a:pt x="30367" y="507"/>
                        <a:pt x="30748" y="406"/>
                        <a:pt x="30957" y="203"/>
                      </a:cubicBezTo>
                      <a:cubicBezTo>
                        <a:pt x="31248" y="406"/>
                        <a:pt x="31671" y="507"/>
                        <a:pt x="32071" y="507"/>
                      </a:cubicBezTo>
                      <a:cubicBezTo>
                        <a:pt x="32472" y="507"/>
                        <a:pt x="32850" y="406"/>
                        <a:pt x="33052" y="203"/>
                      </a:cubicBezTo>
                      <a:cubicBezTo>
                        <a:pt x="33332" y="390"/>
                        <a:pt x="33752" y="503"/>
                        <a:pt x="34161" y="503"/>
                      </a:cubicBezTo>
                      <a:cubicBezTo>
                        <a:pt x="34274" y="503"/>
                        <a:pt x="34385" y="495"/>
                        <a:pt x="34493" y="477"/>
                      </a:cubicBezTo>
                      <a:cubicBezTo>
                        <a:pt x="34779" y="441"/>
                        <a:pt x="35005" y="346"/>
                        <a:pt x="35148" y="203"/>
                      </a:cubicBezTo>
                      <a:cubicBezTo>
                        <a:pt x="35443" y="397"/>
                        <a:pt x="35867" y="505"/>
                        <a:pt x="36281" y="505"/>
                      </a:cubicBezTo>
                      <a:cubicBezTo>
                        <a:pt x="36401" y="505"/>
                        <a:pt x="36521" y="496"/>
                        <a:pt x="36636" y="477"/>
                      </a:cubicBezTo>
                      <a:cubicBezTo>
                        <a:pt x="36838" y="441"/>
                        <a:pt x="37088" y="370"/>
                        <a:pt x="37231" y="203"/>
                      </a:cubicBezTo>
                      <a:cubicBezTo>
                        <a:pt x="37561" y="412"/>
                        <a:pt x="37999" y="500"/>
                        <a:pt x="38383" y="500"/>
                      </a:cubicBezTo>
                      <a:cubicBezTo>
                        <a:pt x="38525" y="500"/>
                        <a:pt x="38660" y="488"/>
                        <a:pt x="38779" y="465"/>
                      </a:cubicBezTo>
                      <a:cubicBezTo>
                        <a:pt x="39029" y="417"/>
                        <a:pt x="39220" y="334"/>
                        <a:pt x="39327" y="203"/>
                      </a:cubicBezTo>
                      <a:cubicBezTo>
                        <a:pt x="39720" y="406"/>
                        <a:pt x="40184" y="525"/>
                        <a:pt x="40601" y="525"/>
                      </a:cubicBezTo>
                      <a:cubicBezTo>
                        <a:pt x="40791" y="525"/>
                        <a:pt x="40970" y="501"/>
                        <a:pt x="41125" y="453"/>
                      </a:cubicBezTo>
                      <a:lnTo>
                        <a:pt x="41077" y="310"/>
                      </a:lnTo>
                      <a:cubicBezTo>
                        <a:pt x="40940" y="356"/>
                        <a:pt x="40779" y="378"/>
                        <a:pt x="40608" y="378"/>
                      </a:cubicBezTo>
                      <a:cubicBezTo>
                        <a:pt x="40199" y="378"/>
                        <a:pt x="39728" y="254"/>
                        <a:pt x="39351" y="36"/>
                      </a:cubicBezTo>
                      <a:lnTo>
                        <a:pt x="39291" y="13"/>
                      </a:lnTo>
                      <a:lnTo>
                        <a:pt x="39255" y="60"/>
                      </a:lnTo>
                      <a:cubicBezTo>
                        <a:pt x="39172" y="191"/>
                        <a:pt x="38993" y="275"/>
                        <a:pt x="38755" y="322"/>
                      </a:cubicBezTo>
                      <a:cubicBezTo>
                        <a:pt x="38639" y="344"/>
                        <a:pt x="38515" y="355"/>
                        <a:pt x="38390" y="355"/>
                      </a:cubicBezTo>
                      <a:cubicBezTo>
                        <a:pt x="37976" y="355"/>
                        <a:pt x="37541" y="240"/>
                        <a:pt x="37267" y="48"/>
                      </a:cubicBezTo>
                      <a:lnTo>
                        <a:pt x="37207" y="1"/>
                      </a:lnTo>
                      <a:lnTo>
                        <a:pt x="37160" y="60"/>
                      </a:lnTo>
                      <a:cubicBezTo>
                        <a:pt x="37077" y="191"/>
                        <a:pt x="36874" y="286"/>
                        <a:pt x="36612" y="334"/>
                      </a:cubicBezTo>
                      <a:cubicBezTo>
                        <a:pt x="36512" y="349"/>
                        <a:pt x="36408" y="356"/>
                        <a:pt x="36302" y="356"/>
                      </a:cubicBezTo>
                      <a:cubicBezTo>
                        <a:pt x="35887" y="356"/>
                        <a:pt x="35446" y="247"/>
                        <a:pt x="35172" y="48"/>
                      </a:cubicBezTo>
                      <a:lnTo>
                        <a:pt x="35112" y="1"/>
                      </a:lnTo>
                      <a:lnTo>
                        <a:pt x="35076" y="60"/>
                      </a:lnTo>
                      <a:cubicBezTo>
                        <a:pt x="34969" y="203"/>
                        <a:pt x="34755" y="298"/>
                        <a:pt x="34469" y="334"/>
                      </a:cubicBezTo>
                      <a:cubicBezTo>
                        <a:pt x="34374" y="348"/>
                        <a:pt x="34276" y="355"/>
                        <a:pt x="34177" y="355"/>
                      </a:cubicBezTo>
                      <a:cubicBezTo>
                        <a:pt x="33768" y="355"/>
                        <a:pt x="33347" y="240"/>
                        <a:pt x="33088" y="48"/>
                      </a:cubicBezTo>
                      <a:lnTo>
                        <a:pt x="33028" y="1"/>
                      </a:lnTo>
                      <a:lnTo>
                        <a:pt x="32981" y="60"/>
                      </a:lnTo>
                      <a:cubicBezTo>
                        <a:pt x="32828" y="260"/>
                        <a:pt x="32471" y="358"/>
                        <a:pt x="32084" y="358"/>
                      </a:cubicBezTo>
                      <a:cubicBezTo>
                        <a:pt x="31686" y="358"/>
                        <a:pt x="31258" y="254"/>
                        <a:pt x="30992" y="48"/>
                      </a:cubicBezTo>
                      <a:lnTo>
                        <a:pt x="30933" y="1"/>
                      </a:lnTo>
                      <a:lnTo>
                        <a:pt x="30897" y="60"/>
                      </a:lnTo>
                      <a:cubicBezTo>
                        <a:pt x="30732" y="255"/>
                        <a:pt x="30364" y="353"/>
                        <a:pt x="29974" y="353"/>
                      </a:cubicBezTo>
                      <a:cubicBezTo>
                        <a:pt x="29579" y="353"/>
                        <a:pt x="29161" y="252"/>
                        <a:pt x="28909" y="48"/>
                      </a:cubicBezTo>
                      <a:lnTo>
                        <a:pt x="28849" y="1"/>
                      </a:lnTo>
                      <a:lnTo>
                        <a:pt x="28802" y="60"/>
                      </a:lnTo>
                      <a:cubicBezTo>
                        <a:pt x="28624" y="255"/>
                        <a:pt x="28254" y="353"/>
                        <a:pt x="27865" y="353"/>
                      </a:cubicBezTo>
                      <a:cubicBezTo>
                        <a:pt x="27471" y="353"/>
                        <a:pt x="27059" y="252"/>
                        <a:pt x="26813" y="48"/>
                      </a:cubicBezTo>
                      <a:lnTo>
                        <a:pt x="26766" y="1"/>
                      </a:lnTo>
                      <a:lnTo>
                        <a:pt x="26718" y="60"/>
                      </a:lnTo>
                      <a:cubicBezTo>
                        <a:pt x="26529" y="255"/>
                        <a:pt x="26152" y="353"/>
                        <a:pt x="25764" y="353"/>
                      </a:cubicBezTo>
                      <a:cubicBezTo>
                        <a:pt x="25370" y="353"/>
                        <a:pt x="24964" y="252"/>
                        <a:pt x="24730" y="48"/>
                      </a:cubicBezTo>
                      <a:lnTo>
                        <a:pt x="24670" y="1"/>
                      </a:lnTo>
                      <a:lnTo>
                        <a:pt x="24623" y="60"/>
                      </a:lnTo>
                      <a:cubicBezTo>
                        <a:pt x="24428" y="255"/>
                        <a:pt x="24048" y="353"/>
                        <a:pt x="23659" y="353"/>
                      </a:cubicBezTo>
                      <a:cubicBezTo>
                        <a:pt x="23265" y="353"/>
                        <a:pt x="22862" y="252"/>
                        <a:pt x="22634" y="48"/>
                      </a:cubicBezTo>
                      <a:lnTo>
                        <a:pt x="22587" y="1"/>
                      </a:lnTo>
                      <a:lnTo>
                        <a:pt x="22539" y="48"/>
                      </a:lnTo>
                      <a:cubicBezTo>
                        <a:pt x="22331" y="251"/>
                        <a:pt x="21941" y="352"/>
                        <a:pt x="21549" y="352"/>
                      </a:cubicBezTo>
                      <a:cubicBezTo>
                        <a:pt x="21158" y="352"/>
                        <a:pt x="20765" y="251"/>
                        <a:pt x="20551" y="48"/>
                      </a:cubicBezTo>
                      <a:lnTo>
                        <a:pt x="20491" y="1"/>
                      </a:lnTo>
                      <a:lnTo>
                        <a:pt x="20443" y="48"/>
                      </a:lnTo>
                      <a:cubicBezTo>
                        <a:pt x="20229" y="251"/>
                        <a:pt x="19836" y="352"/>
                        <a:pt x="19445" y="352"/>
                      </a:cubicBezTo>
                      <a:cubicBezTo>
                        <a:pt x="19053" y="352"/>
                        <a:pt x="18663" y="251"/>
                        <a:pt x="18455" y="48"/>
                      </a:cubicBezTo>
                      <a:lnTo>
                        <a:pt x="18408" y="1"/>
                      </a:lnTo>
                      <a:lnTo>
                        <a:pt x="18360" y="48"/>
                      </a:lnTo>
                      <a:cubicBezTo>
                        <a:pt x="18132" y="252"/>
                        <a:pt x="17729" y="353"/>
                        <a:pt x="17335" y="353"/>
                      </a:cubicBezTo>
                      <a:cubicBezTo>
                        <a:pt x="16946" y="353"/>
                        <a:pt x="16567" y="255"/>
                        <a:pt x="16372" y="60"/>
                      </a:cubicBezTo>
                      <a:lnTo>
                        <a:pt x="16324" y="1"/>
                      </a:lnTo>
                      <a:lnTo>
                        <a:pt x="16264" y="48"/>
                      </a:lnTo>
                      <a:cubicBezTo>
                        <a:pt x="16030" y="252"/>
                        <a:pt x="15621" y="353"/>
                        <a:pt x="15226" y="353"/>
                      </a:cubicBezTo>
                      <a:cubicBezTo>
                        <a:pt x="14836" y="353"/>
                        <a:pt x="14459" y="255"/>
                        <a:pt x="14276" y="60"/>
                      </a:cubicBezTo>
                      <a:lnTo>
                        <a:pt x="14228" y="1"/>
                      </a:lnTo>
                      <a:lnTo>
                        <a:pt x="14181" y="48"/>
                      </a:lnTo>
                      <a:cubicBezTo>
                        <a:pt x="13935" y="252"/>
                        <a:pt x="13520" y="353"/>
                        <a:pt x="13124" y="353"/>
                      </a:cubicBezTo>
                      <a:cubicBezTo>
                        <a:pt x="12735" y="353"/>
                        <a:pt x="12364" y="255"/>
                        <a:pt x="12192" y="60"/>
                      </a:cubicBezTo>
                      <a:lnTo>
                        <a:pt x="12145" y="1"/>
                      </a:lnTo>
                      <a:lnTo>
                        <a:pt x="12085" y="48"/>
                      </a:lnTo>
                      <a:cubicBezTo>
                        <a:pt x="11833" y="252"/>
                        <a:pt x="11415" y="353"/>
                        <a:pt x="11020" y="353"/>
                      </a:cubicBezTo>
                      <a:cubicBezTo>
                        <a:pt x="10630" y="353"/>
                        <a:pt x="10262" y="255"/>
                        <a:pt x="10097" y="60"/>
                      </a:cubicBezTo>
                      <a:lnTo>
                        <a:pt x="10049" y="1"/>
                      </a:lnTo>
                      <a:lnTo>
                        <a:pt x="10002" y="48"/>
                      </a:lnTo>
                      <a:cubicBezTo>
                        <a:pt x="9736" y="254"/>
                        <a:pt x="9308" y="358"/>
                        <a:pt x="8910" y="358"/>
                      </a:cubicBezTo>
                      <a:cubicBezTo>
                        <a:pt x="8524" y="358"/>
                        <a:pt x="8166" y="260"/>
                        <a:pt x="8013" y="60"/>
                      </a:cubicBezTo>
                      <a:lnTo>
                        <a:pt x="7966" y="1"/>
                      </a:lnTo>
                      <a:lnTo>
                        <a:pt x="7906" y="48"/>
                      </a:lnTo>
                      <a:cubicBezTo>
                        <a:pt x="7647" y="240"/>
                        <a:pt x="7226" y="355"/>
                        <a:pt x="6811" y="355"/>
                      </a:cubicBezTo>
                      <a:cubicBezTo>
                        <a:pt x="6710" y="355"/>
                        <a:pt x="6610" y="348"/>
                        <a:pt x="6513" y="334"/>
                      </a:cubicBezTo>
                      <a:cubicBezTo>
                        <a:pt x="6239" y="298"/>
                        <a:pt x="6025" y="203"/>
                        <a:pt x="5918" y="60"/>
                      </a:cubicBezTo>
                      <a:lnTo>
                        <a:pt x="5882" y="1"/>
                      </a:lnTo>
                      <a:lnTo>
                        <a:pt x="5823" y="48"/>
                      </a:lnTo>
                      <a:cubicBezTo>
                        <a:pt x="5551" y="245"/>
                        <a:pt x="5118" y="360"/>
                        <a:pt x="4708" y="360"/>
                      </a:cubicBezTo>
                      <a:cubicBezTo>
                        <a:pt x="4596" y="360"/>
                        <a:pt x="4486" y="352"/>
                        <a:pt x="4382" y="334"/>
                      </a:cubicBezTo>
                      <a:cubicBezTo>
                        <a:pt x="4120" y="286"/>
                        <a:pt x="3918" y="191"/>
                        <a:pt x="3834" y="60"/>
                      </a:cubicBezTo>
                      <a:lnTo>
                        <a:pt x="3787" y="1"/>
                      </a:lnTo>
                      <a:lnTo>
                        <a:pt x="3727" y="48"/>
                      </a:lnTo>
                      <a:cubicBezTo>
                        <a:pt x="3453" y="240"/>
                        <a:pt x="3018" y="355"/>
                        <a:pt x="2604" y="355"/>
                      </a:cubicBezTo>
                      <a:cubicBezTo>
                        <a:pt x="2479" y="355"/>
                        <a:pt x="2355" y="344"/>
                        <a:pt x="2239" y="322"/>
                      </a:cubicBezTo>
                      <a:cubicBezTo>
                        <a:pt x="2001" y="275"/>
                        <a:pt x="1822" y="191"/>
                        <a:pt x="1739" y="60"/>
                      </a:cubicBezTo>
                      <a:lnTo>
                        <a:pt x="1703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4" name="Google Shape;7154;p20"/>
                <p:cNvSpPr/>
                <p:nvPr/>
              </p:nvSpPr>
              <p:spPr>
                <a:xfrm>
                  <a:off x="7236188" y="3972200"/>
                  <a:ext cx="1004025" cy="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61" h="489" extrusionOk="0">
                      <a:moveTo>
                        <a:pt x="1668" y="0"/>
                      </a:moveTo>
                      <a:lnTo>
                        <a:pt x="1608" y="48"/>
                      </a:lnTo>
                      <a:cubicBezTo>
                        <a:pt x="1308" y="243"/>
                        <a:pt x="892" y="327"/>
                        <a:pt x="518" y="327"/>
                      </a:cubicBezTo>
                      <a:cubicBezTo>
                        <a:pt x="343" y="327"/>
                        <a:pt x="177" y="308"/>
                        <a:pt x="36" y="274"/>
                      </a:cubicBezTo>
                      <a:lnTo>
                        <a:pt x="1" y="429"/>
                      </a:lnTo>
                      <a:cubicBezTo>
                        <a:pt x="149" y="463"/>
                        <a:pt x="320" y="482"/>
                        <a:pt x="499" y="482"/>
                      </a:cubicBezTo>
                      <a:cubicBezTo>
                        <a:pt x="884" y="482"/>
                        <a:pt x="1307" y="397"/>
                        <a:pt x="1632" y="203"/>
                      </a:cubicBezTo>
                      <a:cubicBezTo>
                        <a:pt x="1739" y="322"/>
                        <a:pt x="1930" y="405"/>
                        <a:pt x="2168" y="453"/>
                      </a:cubicBezTo>
                      <a:cubicBezTo>
                        <a:pt x="2285" y="476"/>
                        <a:pt x="2418" y="488"/>
                        <a:pt x="2558" y="488"/>
                      </a:cubicBezTo>
                      <a:cubicBezTo>
                        <a:pt x="2932" y="488"/>
                        <a:pt x="3359" y="402"/>
                        <a:pt x="3680" y="203"/>
                      </a:cubicBezTo>
                      <a:cubicBezTo>
                        <a:pt x="3864" y="393"/>
                        <a:pt x="4224" y="488"/>
                        <a:pt x="4613" y="488"/>
                      </a:cubicBezTo>
                      <a:cubicBezTo>
                        <a:pt x="5001" y="488"/>
                        <a:pt x="5418" y="393"/>
                        <a:pt x="5716" y="203"/>
                      </a:cubicBezTo>
                      <a:cubicBezTo>
                        <a:pt x="5906" y="393"/>
                        <a:pt x="6272" y="488"/>
                        <a:pt x="6664" y="488"/>
                      </a:cubicBezTo>
                      <a:cubicBezTo>
                        <a:pt x="7055" y="488"/>
                        <a:pt x="7472" y="393"/>
                        <a:pt x="7764" y="203"/>
                      </a:cubicBezTo>
                      <a:cubicBezTo>
                        <a:pt x="7960" y="393"/>
                        <a:pt x="8326" y="488"/>
                        <a:pt x="8715" y="488"/>
                      </a:cubicBezTo>
                      <a:cubicBezTo>
                        <a:pt x="9103" y="488"/>
                        <a:pt x="9514" y="393"/>
                        <a:pt x="9800" y="203"/>
                      </a:cubicBezTo>
                      <a:cubicBezTo>
                        <a:pt x="10008" y="393"/>
                        <a:pt x="10380" y="488"/>
                        <a:pt x="10770" y="488"/>
                      </a:cubicBezTo>
                      <a:cubicBezTo>
                        <a:pt x="11160" y="488"/>
                        <a:pt x="11568" y="393"/>
                        <a:pt x="11847" y="203"/>
                      </a:cubicBezTo>
                      <a:cubicBezTo>
                        <a:pt x="12062" y="393"/>
                        <a:pt x="12437" y="488"/>
                        <a:pt x="12827" y="488"/>
                      </a:cubicBezTo>
                      <a:cubicBezTo>
                        <a:pt x="13217" y="488"/>
                        <a:pt x="13621" y="393"/>
                        <a:pt x="13895" y="203"/>
                      </a:cubicBezTo>
                      <a:cubicBezTo>
                        <a:pt x="14116" y="393"/>
                        <a:pt x="14494" y="488"/>
                        <a:pt x="14882" y="488"/>
                      </a:cubicBezTo>
                      <a:cubicBezTo>
                        <a:pt x="15270" y="488"/>
                        <a:pt x="15669" y="393"/>
                        <a:pt x="15931" y="203"/>
                      </a:cubicBezTo>
                      <a:cubicBezTo>
                        <a:pt x="16169" y="393"/>
                        <a:pt x="16550" y="488"/>
                        <a:pt x="16943" y="488"/>
                      </a:cubicBezTo>
                      <a:cubicBezTo>
                        <a:pt x="17324" y="488"/>
                        <a:pt x="17729" y="393"/>
                        <a:pt x="17979" y="203"/>
                      </a:cubicBezTo>
                      <a:cubicBezTo>
                        <a:pt x="18217" y="393"/>
                        <a:pt x="18604" y="488"/>
                        <a:pt x="18993" y="488"/>
                      </a:cubicBezTo>
                      <a:cubicBezTo>
                        <a:pt x="19381" y="488"/>
                        <a:pt x="19771" y="393"/>
                        <a:pt x="20015" y="203"/>
                      </a:cubicBezTo>
                      <a:cubicBezTo>
                        <a:pt x="20259" y="393"/>
                        <a:pt x="20655" y="488"/>
                        <a:pt x="21048" y="488"/>
                      </a:cubicBezTo>
                      <a:cubicBezTo>
                        <a:pt x="21441" y="488"/>
                        <a:pt x="21831" y="393"/>
                        <a:pt x="22063" y="203"/>
                      </a:cubicBezTo>
                      <a:cubicBezTo>
                        <a:pt x="22319" y="393"/>
                        <a:pt x="22715" y="488"/>
                        <a:pt x="23105" y="488"/>
                      </a:cubicBezTo>
                      <a:cubicBezTo>
                        <a:pt x="23495" y="488"/>
                        <a:pt x="23879" y="393"/>
                        <a:pt x="24111" y="203"/>
                      </a:cubicBezTo>
                      <a:cubicBezTo>
                        <a:pt x="24373" y="393"/>
                        <a:pt x="24772" y="488"/>
                        <a:pt x="25160" y="488"/>
                      </a:cubicBezTo>
                      <a:cubicBezTo>
                        <a:pt x="25549" y="488"/>
                        <a:pt x="25927" y="393"/>
                        <a:pt x="26147" y="203"/>
                      </a:cubicBezTo>
                      <a:cubicBezTo>
                        <a:pt x="26421" y="393"/>
                        <a:pt x="26825" y="488"/>
                        <a:pt x="27215" y="488"/>
                      </a:cubicBezTo>
                      <a:cubicBezTo>
                        <a:pt x="27605" y="488"/>
                        <a:pt x="27980" y="393"/>
                        <a:pt x="28195" y="203"/>
                      </a:cubicBezTo>
                      <a:cubicBezTo>
                        <a:pt x="28474" y="393"/>
                        <a:pt x="28882" y="488"/>
                        <a:pt x="29272" y="488"/>
                      </a:cubicBezTo>
                      <a:cubicBezTo>
                        <a:pt x="29662" y="488"/>
                        <a:pt x="30034" y="393"/>
                        <a:pt x="30243" y="203"/>
                      </a:cubicBezTo>
                      <a:cubicBezTo>
                        <a:pt x="30522" y="393"/>
                        <a:pt x="30933" y="488"/>
                        <a:pt x="31323" y="488"/>
                      </a:cubicBezTo>
                      <a:cubicBezTo>
                        <a:pt x="31713" y="488"/>
                        <a:pt x="32082" y="393"/>
                        <a:pt x="32279" y="203"/>
                      </a:cubicBezTo>
                      <a:cubicBezTo>
                        <a:pt x="32570" y="393"/>
                        <a:pt x="32987" y="488"/>
                        <a:pt x="33378" y="488"/>
                      </a:cubicBezTo>
                      <a:cubicBezTo>
                        <a:pt x="33770" y="488"/>
                        <a:pt x="34136" y="393"/>
                        <a:pt x="34326" y="203"/>
                      </a:cubicBezTo>
                      <a:cubicBezTo>
                        <a:pt x="34624" y="393"/>
                        <a:pt x="35041" y="488"/>
                        <a:pt x="35429" y="488"/>
                      </a:cubicBezTo>
                      <a:cubicBezTo>
                        <a:pt x="35818" y="488"/>
                        <a:pt x="36178" y="393"/>
                        <a:pt x="36362" y="203"/>
                      </a:cubicBezTo>
                      <a:cubicBezTo>
                        <a:pt x="36683" y="402"/>
                        <a:pt x="37110" y="488"/>
                        <a:pt x="37484" y="488"/>
                      </a:cubicBezTo>
                      <a:cubicBezTo>
                        <a:pt x="37624" y="488"/>
                        <a:pt x="37757" y="476"/>
                        <a:pt x="37874" y="453"/>
                      </a:cubicBezTo>
                      <a:cubicBezTo>
                        <a:pt x="38113" y="405"/>
                        <a:pt x="38303" y="322"/>
                        <a:pt x="38410" y="203"/>
                      </a:cubicBezTo>
                      <a:cubicBezTo>
                        <a:pt x="38732" y="382"/>
                        <a:pt x="39152" y="463"/>
                        <a:pt x="39537" y="463"/>
                      </a:cubicBezTo>
                      <a:cubicBezTo>
                        <a:pt x="39766" y="463"/>
                        <a:pt x="39983" y="435"/>
                        <a:pt x="40160" y="381"/>
                      </a:cubicBezTo>
                      <a:lnTo>
                        <a:pt x="40125" y="238"/>
                      </a:lnTo>
                      <a:cubicBezTo>
                        <a:pt x="39958" y="290"/>
                        <a:pt x="39753" y="316"/>
                        <a:pt x="39537" y="316"/>
                      </a:cubicBezTo>
                      <a:cubicBezTo>
                        <a:pt x="39152" y="316"/>
                        <a:pt x="38732" y="231"/>
                        <a:pt x="38434" y="48"/>
                      </a:cubicBezTo>
                      <a:lnTo>
                        <a:pt x="38375" y="0"/>
                      </a:lnTo>
                      <a:lnTo>
                        <a:pt x="38327" y="60"/>
                      </a:lnTo>
                      <a:cubicBezTo>
                        <a:pt x="38255" y="179"/>
                        <a:pt x="38077" y="262"/>
                        <a:pt x="37851" y="310"/>
                      </a:cubicBezTo>
                      <a:cubicBezTo>
                        <a:pt x="37736" y="332"/>
                        <a:pt x="37615" y="343"/>
                        <a:pt x="37491" y="343"/>
                      </a:cubicBezTo>
                      <a:cubicBezTo>
                        <a:pt x="37087" y="343"/>
                        <a:pt x="36662" y="230"/>
                        <a:pt x="36398" y="48"/>
                      </a:cubicBezTo>
                      <a:lnTo>
                        <a:pt x="36339" y="0"/>
                      </a:lnTo>
                      <a:lnTo>
                        <a:pt x="36291" y="60"/>
                      </a:lnTo>
                      <a:cubicBezTo>
                        <a:pt x="36156" y="247"/>
                        <a:pt x="35817" y="340"/>
                        <a:pt x="35441" y="340"/>
                      </a:cubicBezTo>
                      <a:cubicBezTo>
                        <a:pt x="35054" y="340"/>
                        <a:pt x="34628" y="241"/>
                        <a:pt x="34350" y="48"/>
                      </a:cubicBezTo>
                      <a:lnTo>
                        <a:pt x="34291" y="0"/>
                      </a:lnTo>
                      <a:lnTo>
                        <a:pt x="34255" y="60"/>
                      </a:lnTo>
                      <a:cubicBezTo>
                        <a:pt x="34108" y="247"/>
                        <a:pt x="33763" y="340"/>
                        <a:pt x="33387" y="340"/>
                      </a:cubicBezTo>
                      <a:cubicBezTo>
                        <a:pt x="33000" y="340"/>
                        <a:pt x="32580" y="241"/>
                        <a:pt x="32314" y="48"/>
                      </a:cubicBezTo>
                      <a:lnTo>
                        <a:pt x="32255" y="0"/>
                      </a:lnTo>
                      <a:lnTo>
                        <a:pt x="32207" y="60"/>
                      </a:lnTo>
                      <a:cubicBezTo>
                        <a:pt x="32055" y="247"/>
                        <a:pt x="31706" y="340"/>
                        <a:pt x="31332" y="340"/>
                      </a:cubicBezTo>
                      <a:cubicBezTo>
                        <a:pt x="30946" y="340"/>
                        <a:pt x="30532" y="241"/>
                        <a:pt x="30278" y="48"/>
                      </a:cubicBezTo>
                      <a:lnTo>
                        <a:pt x="30219" y="0"/>
                      </a:lnTo>
                      <a:lnTo>
                        <a:pt x="30171" y="60"/>
                      </a:lnTo>
                      <a:cubicBezTo>
                        <a:pt x="30007" y="247"/>
                        <a:pt x="29653" y="340"/>
                        <a:pt x="29277" y="340"/>
                      </a:cubicBezTo>
                      <a:cubicBezTo>
                        <a:pt x="28889" y="340"/>
                        <a:pt x="28478" y="241"/>
                        <a:pt x="28230" y="48"/>
                      </a:cubicBezTo>
                      <a:lnTo>
                        <a:pt x="28183" y="0"/>
                      </a:lnTo>
                      <a:lnTo>
                        <a:pt x="28135" y="60"/>
                      </a:lnTo>
                      <a:cubicBezTo>
                        <a:pt x="27965" y="247"/>
                        <a:pt x="27605" y="340"/>
                        <a:pt x="27227" y="340"/>
                      </a:cubicBezTo>
                      <a:cubicBezTo>
                        <a:pt x="26838" y="340"/>
                        <a:pt x="26430" y="241"/>
                        <a:pt x="26194" y="48"/>
                      </a:cubicBezTo>
                      <a:lnTo>
                        <a:pt x="26135" y="0"/>
                      </a:lnTo>
                      <a:lnTo>
                        <a:pt x="26087" y="60"/>
                      </a:lnTo>
                      <a:cubicBezTo>
                        <a:pt x="25911" y="247"/>
                        <a:pt x="25548" y="340"/>
                        <a:pt x="25171" y="340"/>
                      </a:cubicBezTo>
                      <a:cubicBezTo>
                        <a:pt x="24781" y="340"/>
                        <a:pt x="24376" y="241"/>
                        <a:pt x="24147" y="48"/>
                      </a:cubicBezTo>
                      <a:lnTo>
                        <a:pt x="24099" y="0"/>
                      </a:lnTo>
                      <a:lnTo>
                        <a:pt x="24051" y="60"/>
                      </a:lnTo>
                      <a:cubicBezTo>
                        <a:pt x="23864" y="247"/>
                        <a:pt x="23497" y="340"/>
                        <a:pt x="23121" y="340"/>
                      </a:cubicBezTo>
                      <a:cubicBezTo>
                        <a:pt x="22733" y="340"/>
                        <a:pt x="22334" y="241"/>
                        <a:pt x="22111" y="48"/>
                      </a:cubicBezTo>
                      <a:lnTo>
                        <a:pt x="22063" y="0"/>
                      </a:lnTo>
                      <a:lnTo>
                        <a:pt x="22015" y="48"/>
                      </a:lnTo>
                      <a:cubicBezTo>
                        <a:pt x="21813" y="244"/>
                        <a:pt x="21432" y="343"/>
                        <a:pt x="21049" y="343"/>
                      </a:cubicBezTo>
                      <a:cubicBezTo>
                        <a:pt x="20667" y="343"/>
                        <a:pt x="20283" y="244"/>
                        <a:pt x="20075" y="48"/>
                      </a:cubicBezTo>
                      <a:lnTo>
                        <a:pt x="20015" y="0"/>
                      </a:lnTo>
                      <a:lnTo>
                        <a:pt x="19967" y="48"/>
                      </a:lnTo>
                      <a:cubicBezTo>
                        <a:pt x="19758" y="240"/>
                        <a:pt x="19369" y="338"/>
                        <a:pt x="18984" y="338"/>
                      </a:cubicBezTo>
                      <a:cubicBezTo>
                        <a:pt x="18604" y="338"/>
                        <a:pt x="18228" y="243"/>
                        <a:pt x="18027" y="48"/>
                      </a:cubicBezTo>
                      <a:lnTo>
                        <a:pt x="17979" y="0"/>
                      </a:lnTo>
                      <a:lnTo>
                        <a:pt x="17932" y="48"/>
                      </a:lnTo>
                      <a:cubicBezTo>
                        <a:pt x="17708" y="241"/>
                        <a:pt x="17309" y="340"/>
                        <a:pt x="16921" y="340"/>
                      </a:cubicBezTo>
                      <a:cubicBezTo>
                        <a:pt x="16545" y="340"/>
                        <a:pt x="16178" y="247"/>
                        <a:pt x="15991" y="60"/>
                      </a:cubicBezTo>
                      <a:lnTo>
                        <a:pt x="15943" y="0"/>
                      </a:lnTo>
                      <a:lnTo>
                        <a:pt x="15896" y="48"/>
                      </a:lnTo>
                      <a:cubicBezTo>
                        <a:pt x="15666" y="241"/>
                        <a:pt x="15261" y="340"/>
                        <a:pt x="14871" y="340"/>
                      </a:cubicBezTo>
                      <a:cubicBezTo>
                        <a:pt x="14494" y="340"/>
                        <a:pt x="14131" y="247"/>
                        <a:pt x="13955" y="60"/>
                      </a:cubicBezTo>
                      <a:lnTo>
                        <a:pt x="13907" y="0"/>
                      </a:lnTo>
                      <a:lnTo>
                        <a:pt x="13848" y="48"/>
                      </a:lnTo>
                      <a:cubicBezTo>
                        <a:pt x="13612" y="241"/>
                        <a:pt x="13204" y="340"/>
                        <a:pt x="12815" y="340"/>
                      </a:cubicBezTo>
                      <a:cubicBezTo>
                        <a:pt x="12437" y="340"/>
                        <a:pt x="12077" y="247"/>
                        <a:pt x="11907" y="60"/>
                      </a:cubicBezTo>
                      <a:lnTo>
                        <a:pt x="11859" y="0"/>
                      </a:lnTo>
                      <a:lnTo>
                        <a:pt x="11812" y="48"/>
                      </a:lnTo>
                      <a:cubicBezTo>
                        <a:pt x="11564" y="241"/>
                        <a:pt x="11150" y="340"/>
                        <a:pt x="10761" y="340"/>
                      </a:cubicBezTo>
                      <a:cubicBezTo>
                        <a:pt x="10384" y="340"/>
                        <a:pt x="10029" y="247"/>
                        <a:pt x="9871" y="60"/>
                      </a:cubicBezTo>
                      <a:lnTo>
                        <a:pt x="9823" y="0"/>
                      </a:lnTo>
                      <a:lnTo>
                        <a:pt x="9764" y="48"/>
                      </a:lnTo>
                      <a:cubicBezTo>
                        <a:pt x="9510" y="241"/>
                        <a:pt x="9096" y="340"/>
                        <a:pt x="8710" y="340"/>
                      </a:cubicBezTo>
                      <a:cubicBezTo>
                        <a:pt x="8336" y="340"/>
                        <a:pt x="7987" y="247"/>
                        <a:pt x="7835" y="60"/>
                      </a:cubicBezTo>
                      <a:lnTo>
                        <a:pt x="7787" y="0"/>
                      </a:lnTo>
                      <a:lnTo>
                        <a:pt x="7728" y="48"/>
                      </a:lnTo>
                      <a:cubicBezTo>
                        <a:pt x="7462" y="241"/>
                        <a:pt x="7042" y="340"/>
                        <a:pt x="6655" y="340"/>
                      </a:cubicBezTo>
                      <a:cubicBezTo>
                        <a:pt x="6279" y="340"/>
                        <a:pt x="5934" y="247"/>
                        <a:pt x="5787" y="60"/>
                      </a:cubicBezTo>
                      <a:lnTo>
                        <a:pt x="5740" y="0"/>
                      </a:lnTo>
                      <a:lnTo>
                        <a:pt x="5692" y="48"/>
                      </a:lnTo>
                      <a:cubicBezTo>
                        <a:pt x="5414" y="241"/>
                        <a:pt x="4988" y="340"/>
                        <a:pt x="4601" y="340"/>
                      </a:cubicBezTo>
                      <a:cubicBezTo>
                        <a:pt x="4226" y="340"/>
                        <a:pt x="3886" y="247"/>
                        <a:pt x="3751" y="60"/>
                      </a:cubicBezTo>
                      <a:lnTo>
                        <a:pt x="3704" y="0"/>
                      </a:lnTo>
                      <a:lnTo>
                        <a:pt x="3644" y="48"/>
                      </a:lnTo>
                      <a:cubicBezTo>
                        <a:pt x="3380" y="230"/>
                        <a:pt x="2955" y="343"/>
                        <a:pt x="2551" y="343"/>
                      </a:cubicBezTo>
                      <a:cubicBezTo>
                        <a:pt x="2428" y="343"/>
                        <a:pt x="2306" y="332"/>
                        <a:pt x="2191" y="310"/>
                      </a:cubicBezTo>
                      <a:cubicBezTo>
                        <a:pt x="1965" y="262"/>
                        <a:pt x="1787" y="179"/>
                        <a:pt x="1703" y="60"/>
                      </a:cubicBezTo>
                      <a:lnTo>
                        <a:pt x="1668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5" name="Google Shape;7155;p20"/>
                <p:cNvSpPr/>
                <p:nvPr/>
              </p:nvSpPr>
              <p:spPr>
                <a:xfrm>
                  <a:off x="7247813" y="3946000"/>
                  <a:ext cx="981375" cy="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255" h="489" extrusionOk="0">
                      <a:moveTo>
                        <a:pt x="37493" y="1"/>
                      </a:moveTo>
                      <a:lnTo>
                        <a:pt x="37445" y="72"/>
                      </a:lnTo>
                      <a:cubicBezTo>
                        <a:pt x="37323" y="246"/>
                        <a:pt x="37000" y="333"/>
                        <a:pt x="36638" y="333"/>
                      </a:cubicBezTo>
                      <a:cubicBezTo>
                        <a:pt x="36257" y="333"/>
                        <a:pt x="35833" y="237"/>
                        <a:pt x="35552" y="48"/>
                      </a:cubicBezTo>
                      <a:lnTo>
                        <a:pt x="35493" y="12"/>
                      </a:lnTo>
                      <a:lnTo>
                        <a:pt x="35457" y="60"/>
                      </a:lnTo>
                      <a:cubicBezTo>
                        <a:pt x="35322" y="242"/>
                        <a:pt x="34989" y="331"/>
                        <a:pt x="34622" y="331"/>
                      </a:cubicBezTo>
                      <a:cubicBezTo>
                        <a:pt x="34244" y="331"/>
                        <a:pt x="33830" y="236"/>
                        <a:pt x="33564" y="48"/>
                      </a:cubicBezTo>
                      <a:lnTo>
                        <a:pt x="33504" y="12"/>
                      </a:lnTo>
                      <a:lnTo>
                        <a:pt x="33457" y="60"/>
                      </a:lnTo>
                      <a:cubicBezTo>
                        <a:pt x="33316" y="242"/>
                        <a:pt x="32980" y="331"/>
                        <a:pt x="32613" y="331"/>
                      </a:cubicBezTo>
                      <a:cubicBezTo>
                        <a:pt x="32234" y="331"/>
                        <a:pt x="31824" y="236"/>
                        <a:pt x="31564" y="48"/>
                      </a:cubicBezTo>
                      <a:lnTo>
                        <a:pt x="31516" y="12"/>
                      </a:lnTo>
                      <a:lnTo>
                        <a:pt x="31468" y="60"/>
                      </a:lnTo>
                      <a:cubicBezTo>
                        <a:pt x="31316" y="242"/>
                        <a:pt x="30974" y="331"/>
                        <a:pt x="30607" y="331"/>
                      </a:cubicBezTo>
                      <a:cubicBezTo>
                        <a:pt x="30228" y="331"/>
                        <a:pt x="29823" y="236"/>
                        <a:pt x="29575" y="48"/>
                      </a:cubicBezTo>
                      <a:lnTo>
                        <a:pt x="29516" y="12"/>
                      </a:lnTo>
                      <a:lnTo>
                        <a:pt x="29468" y="60"/>
                      </a:lnTo>
                      <a:cubicBezTo>
                        <a:pt x="29309" y="237"/>
                        <a:pt x="28959" y="327"/>
                        <a:pt x="28589" y="327"/>
                      </a:cubicBezTo>
                      <a:cubicBezTo>
                        <a:pt x="28212" y="327"/>
                        <a:pt x="27815" y="234"/>
                        <a:pt x="27575" y="48"/>
                      </a:cubicBezTo>
                      <a:lnTo>
                        <a:pt x="27527" y="12"/>
                      </a:lnTo>
                      <a:lnTo>
                        <a:pt x="27480" y="60"/>
                      </a:lnTo>
                      <a:cubicBezTo>
                        <a:pt x="27314" y="237"/>
                        <a:pt x="26959" y="327"/>
                        <a:pt x="26587" y="327"/>
                      </a:cubicBezTo>
                      <a:cubicBezTo>
                        <a:pt x="26209" y="327"/>
                        <a:pt x="25815" y="234"/>
                        <a:pt x="25587" y="48"/>
                      </a:cubicBezTo>
                      <a:lnTo>
                        <a:pt x="25539" y="12"/>
                      </a:lnTo>
                      <a:lnTo>
                        <a:pt x="25491" y="60"/>
                      </a:lnTo>
                      <a:cubicBezTo>
                        <a:pt x="25314" y="237"/>
                        <a:pt x="24956" y="327"/>
                        <a:pt x="24585" y="327"/>
                      </a:cubicBezTo>
                      <a:cubicBezTo>
                        <a:pt x="24209" y="327"/>
                        <a:pt x="23820" y="234"/>
                        <a:pt x="23598" y="48"/>
                      </a:cubicBezTo>
                      <a:lnTo>
                        <a:pt x="23539" y="12"/>
                      </a:lnTo>
                      <a:lnTo>
                        <a:pt x="23491" y="60"/>
                      </a:lnTo>
                      <a:cubicBezTo>
                        <a:pt x="23308" y="237"/>
                        <a:pt x="22946" y="327"/>
                        <a:pt x="22576" y="327"/>
                      </a:cubicBezTo>
                      <a:cubicBezTo>
                        <a:pt x="22200" y="327"/>
                        <a:pt x="21814" y="234"/>
                        <a:pt x="21598" y="48"/>
                      </a:cubicBezTo>
                      <a:lnTo>
                        <a:pt x="21550" y="12"/>
                      </a:lnTo>
                      <a:lnTo>
                        <a:pt x="21503" y="60"/>
                      </a:lnTo>
                      <a:cubicBezTo>
                        <a:pt x="21308" y="237"/>
                        <a:pt x="20940" y="327"/>
                        <a:pt x="20570" y="327"/>
                      </a:cubicBezTo>
                      <a:cubicBezTo>
                        <a:pt x="20193" y="327"/>
                        <a:pt x="19814" y="234"/>
                        <a:pt x="19610" y="48"/>
                      </a:cubicBezTo>
                      <a:lnTo>
                        <a:pt x="19550" y="12"/>
                      </a:lnTo>
                      <a:lnTo>
                        <a:pt x="19502" y="48"/>
                      </a:lnTo>
                      <a:cubicBezTo>
                        <a:pt x="19298" y="234"/>
                        <a:pt x="18919" y="327"/>
                        <a:pt x="18542" y="327"/>
                      </a:cubicBezTo>
                      <a:cubicBezTo>
                        <a:pt x="18172" y="327"/>
                        <a:pt x="17804" y="237"/>
                        <a:pt x="17609" y="60"/>
                      </a:cubicBezTo>
                      <a:lnTo>
                        <a:pt x="17562" y="12"/>
                      </a:lnTo>
                      <a:lnTo>
                        <a:pt x="17514" y="48"/>
                      </a:lnTo>
                      <a:cubicBezTo>
                        <a:pt x="17298" y="234"/>
                        <a:pt x="16913" y="327"/>
                        <a:pt x="16536" y="327"/>
                      </a:cubicBezTo>
                      <a:cubicBezTo>
                        <a:pt x="16166" y="327"/>
                        <a:pt x="15804" y="237"/>
                        <a:pt x="15621" y="60"/>
                      </a:cubicBezTo>
                      <a:lnTo>
                        <a:pt x="15573" y="12"/>
                      </a:lnTo>
                      <a:lnTo>
                        <a:pt x="15514" y="48"/>
                      </a:lnTo>
                      <a:cubicBezTo>
                        <a:pt x="15292" y="234"/>
                        <a:pt x="14903" y="327"/>
                        <a:pt x="14527" y="327"/>
                      </a:cubicBezTo>
                      <a:cubicBezTo>
                        <a:pt x="14157" y="327"/>
                        <a:pt x="13798" y="237"/>
                        <a:pt x="13621" y="60"/>
                      </a:cubicBezTo>
                      <a:lnTo>
                        <a:pt x="13573" y="12"/>
                      </a:lnTo>
                      <a:lnTo>
                        <a:pt x="13526" y="48"/>
                      </a:lnTo>
                      <a:cubicBezTo>
                        <a:pt x="13297" y="234"/>
                        <a:pt x="12903" y="327"/>
                        <a:pt x="12525" y="327"/>
                      </a:cubicBezTo>
                      <a:cubicBezTo>
                        <a:pt x="12153" y="327"/>
                        <a:pt x="11798" y="237"/>
                        <a:pt x="11632" y="60"/>
                      </a:cubicBezTo>
                      <a:lnTo>
                        <a:pt x="11585" y="12"/>
                      </a:lnTo>
                      <a:lnTo>
                        <a:pt x="11537" y="48"/>
                      </a:lnTo>
                      <a:cubicBezTo>
                        <a:pt x="11297" y="234"/>
                        <a:pt x="10900" y="327"/>
                        <a:pt x="10523" y="327"/>
                      </a:cubicBezTo>
                      <a:cubicBezTo>
                        <a:pt x="10153" y="327"/>
                        <a:pt x="9804" y="237"/>
                        <a:pt x="9644" y="60"/>
                      </a:cubicBezTo>
                      <a:lnTo>
                        <a:pt x="9596" y="12"/>
                      </a:lnTo>
                      <a:lnTo>
                        <a:pt x="9537" y="48"/>
                      </a:lnTo>
                      <a:cubicBezTo>
                        <a:pt x="9289" y="236"/>
                        <a:pt x="8884" y="331"/>
                        <a:pt x="8505" y="331"/>
                      </a:cubicBezTo>
                      <a:cubicBezTo>
                        <a:pt x="8139" y="331"/>
                        <a:pt x="7796" y="242"/>
                        <a:pt x="7644" y="60"/>
                      </a:cubicBezTo>
                      <a:lnTo>
                        <a:pt x="7596" y="12"/>
                      </a:lnTo>
                      <a:lnTo>
                        <a:pt x="7549" y="48"/>
                      </a:lnTo>
                      <a:cubicBezTo>
                        <a:pt x="7288" y="236"/>
                        <a:pt x="6878" y="331"/>
                        <a:pt x="6499" y="331"/>
                      </a:cubicBezTo>
                      <a:cubicBezTo>
                        <a:pt x="6133" y="331"/>
                        <a:pt x="5796" y="242"/>
                        <a:pt x="5656" y="60"/>
                      </a:cubicBezTo>
                      <a:lnTo>
                        <a:pt x="5608" y="12"/>
                      </a:lnTo>
                      <a:lnTo>
                        <a:pt x="5548" y="48"/>
                      </a:lnTo>
                      <a:cubicBezTo>
                        <a:pt x="5282" y="236"/>
                        <a:pt x="4869" y="331"/>
                        <a:pt x="4490" y="331"/>
                      </a:cubicBezTo>
                      <a:cubicBezTo>
                        <a:pt x="4123" y="331"/>
                        <a:pt x="3790" y="242"/>
                        <a:pt x="3655" y="60"/>
                      </a:cubicBezTo>
                      <a:lnTo>
                        <a:pt x="3620" y="12"/>
                      </a:lnTo>
                      <a:lnTo>
                        <a:pt x="3560" y="48"/>
                      </a:lnTo>
                      <a:cubicBezTo>
                        <a:pt x="3279" y="237"/>
                        <a:pt x="2855" y="333"/>
                        <a:pt x="2474" y="333"/>
                      </a:cubicBezTo>
                      <a:cubicBezTo>
                        <a:pt x="2112" y="333"/>
                        <a:pt x="1789" y="246"/>
                        <a:pt x="1667" y="72"/>
                      </a:cubicBezTo>
                      <a:lnTo>
                        <a:pt x="1619" y="12"/>
                      </a:lnTo>
                      <a:lnTo>
                        <a:pt x="1560" y="48"/>
                      </a:lnTo>
                      <a:cubicBezTo>
                        <a:pt x="1271" y="238"/>
                        <a:pt x="855" y="319"/>
                        <a:pt x="485" y="319"/>
                      </a:cubicBezTo>
                      <a:cubicBezTo>
                        <a:pt x="322" y="319"/>
                        <a:pt x="167" y="304"/>
                        <a:pt x="36" y="274"/>
                      </a:cubicBezTo>
                      <a:lnTo>
                        <a:pt x="0" y="417"/>
                      </a:lnTo>
                      <a:cubicBezTo>
                        <a:pt x="146" y="452"/>
                        <a:pt x="315" y="470"/>
                        <a:pt x="493" y="470"/>
                      </a:cubicBezTo>
                      <a:cubicBezTo>
                        <a:pt x="866" y="470"/>
                        <a:pt x="1277" y="389"/>
                        <a:pt x="1584" y="203"/>
                      </a:cubicBezTo>
                      <a:cubicBezTo>
                        <a:pt x="1762" y="388"/>
                        <a:pt x="2113" y="480"/>
                        <a:pt x="2494" y="480"/>
                      </a:cubicBezTo>
                      <a:cubicBezTo>
                        <a:pt x="2875" y="480"/>
                        <a:pt x="3286" y="388"/>
                        <a:pt x="3584" y="203"/>
                      </a:cubicBezTo>
                      <a:cubicBezTo>
                        <a:pt x="3768" y="388"/>
                        <a:pt x="4123" y="480"/>
                        <a:pt x="4504" y="480"/>
                      </a:cubicBezTo>
                      <a:cubicBezTo>
                        <a:pt x="4885" y="480"/>
                        <a:pt x="5292" y="388"/>
                        <a:pt x="5584" y="203"/>
                      </a:cubicBezTo>
                      <a:cubicBezTo>
                        <a:pt x="5775" y="388"/>
                        <a:pt x="6129" y="480"/>
                        <a:pt x="6507" y="480"/>
                      </a:cubicBezTo>
                      <a:cubicBezTo>
                        <a:pt x="6885" y="480"/>
                        <a:pt x="7287" y="388"/>
                        <a:pt x="7572" y="203"/>
                      </a:cubicBezTo>
                      <a:cubicBezTo>
                        <a:pt x="7769" y="388"/>
                        <a:pt x="8129" y="480"/>
                        <a:pt x="8510" y="480"/>
                      </a:cubicBezTo>
                      <a:cubicBezTo>
                        <a:pt x="8891" y="480"/>
                        <a:pt x="9293" y="388"/>
                        <a:pt x="9573" y="203"/>
                      </a:cubicBezTo>
                      <a:cubicBezTo>
                        <a:pt x="9775" y="388"/>
                        <a:pt x="10138" y="480"/>
                        <a:pt x="10519" y="480"/>
                      </a:cubicBezTo>
                      <a:cubicBezTo>
                        <a:pt x="10900" y="480"/>
                        <a:pt x="11299" y="388"/>
                        <a:pt x="11573" y="203"/>
                      </a:cubicBezTo>
                      <a:cubicBezTo>
                        <a:pt x="11781" y="388"/>
                        <a:pt x="12147" y="480"/>
                        <a:pt x="12527" y="480"/>
                      </a:cubicBezTo>
                      <a:cubicBezTo>
                        <a:pt x="12906" y="480"/>
                        <a:pt x="13299" y="388"/>
                        <a:pt x="13561" y="203"/>
                      </a:cubicBezTo>
                      <a:cubicBezTo>
                        <a:pt x="13782" y="388"/>
                        <a:pt x="14154" y="480"/>
                        <a:pt x="14535" y="480"/>
                      </a:cubicBezTo>
                      <a:cubicBezTo>
                        <a:pt x="14916" y="480"/>
                        <a:pt x="15306" y="388"/>
                        <a:pt x="15562" y="203"/>
                      </a:cubicBezTo>
                      <a:cubicBezTo>
                        <a:pt x="15788" y="388"/>
                        <a:pt x="16163" y="480"/>
                        <a:pt x="16544" y="480"/>
                      </a:cubicBezTo>
                      <a:cubicBezTo>
                        <a:pt x="16925" y="480"/>
                        <a:pt x="17312" y="388"/>
                        <a:pt x="17562" y="203"/>
                      </a:cubicBezTo>
                      <a:cubicBezTo>
                        <a:pt x="17794" y="388"/>
                        <a:pt x="18172" y="480"/>
                        <a:pt x="18553" y="480"/>
                      </a:cubicBezTo>
                      <a:cubicBezTo>
                        <a:pt x="18934" y="480"/>
                        <a:pt x="19318" y="388"/>
                        <a:pt x="19562" y="203"/>
                      </a:cubicBezTo>
                      <a:cubicBezTo>
                        <a:pt x="19800" y="388"/>
                        <a:pt x="20181" y="480"/>
                        <a:pt x="20561" y="480"/>
                      </a:cubicBezTo>
                      <a:cubicBezTo>
                        <a:pt x="20940" y="480"/>
                        <a:pt x="21318" y="388"/>
                        <a:pt x="21550" y="203"/>
                      </a:cubicBezTo>
                      <a:cubicBezTo>
                        <a:pt x="21800" y="388"/>
                        <a:pt x="22187" y="480"/>
                        <a:pt x="22568" y="480"/>
                      </a:cubicBezTo>
                      <a:cubicBezTo>
                        <a:pt x="22949" y="480"/>
                        <a:pt x="23324" y="388"/>
                        <a:pt x="23551" y="203"/>
                      </a:cubicBezTo>
                      <a:cubicBezTo>
                        <a:pt x="23807" y="388"/>
                        <a:pt x="24197" y="480"/>
                        <a:pt x="24578" y="480"/>
                      </a:cubicBezTo>
                      <a:cubicBezTo>
                        <a:pt x="24959" y="480"/>
                        <a:pt x="25331" y="388"/>
                        <a:pt x="25551" y="203"/>
                      </a:cubicBezTo>
                      <a:cubicBezTo>
                        <a:pt x="25813" y="388"/>
                        <a:pt x="26206" y="480"/>
                        <a:pt x="26585" y="480"/>
                      </a:cubicBezTo>
                      <a:cubicBezTo>
                        <a:pt x="26965" y="480"/>
                        <a:pt x="27331" y="388"/>
                        <a:pt x="27539" y="203"/>
                      </a:cubicBezTo>
                      <a:cubicBezTo>
                        <a:pt x="27813" y="388"/>
                        <a:pt x="28212" y="480"/>
                        <a:pt x="28593" y="480"/>
                      </a:cubicBezTo>
                      <a:cubicBezTo>
                        <a:pt x="28974" y="480"/>
                        <a:pt x="29337" y="388"/>
                        <a:pt x="29539" y="203"/>
                      </a:cubicBezTo>
                      <a:cubicBezTo>
                        <a:pt x="29819" y="388"/>
                        <a:pt x="30221" y="480"/>
                        <a:pt x="30602" y="480"/>
                      </a:cubicBezTo>
                      <a:cubicBezTo>
                        <a:pt x="30983" y="480"/>
                        <a:pt x="31343" y="388"/>
                        <a:pt x="31540" y="203"/>
                      </a:cubicBezTo>
                      <a:cubicBezTo>
                        <a:pt x="31819" y="388"/>
                        <a:pt x="32221" y="480"/>
                        <a:pt x="32601" y="480"/>
                      </a:cubicBezTo>
                      <a:cubicBezTo>
                        <a:pt x="32980" y="480"/>
                        <a:pt x="33338" y="388"/>
                        <a:pt x="33528" y="203"/>
                      </a:cubicBezTo>
                      <a:cubicBezTo>
                        <a:pt x="33820" y="388"/>
                        <a:pt x="34228" y="480"/>
                        <a:pt x="34609" y="480"/>
                      </a:cubicBezTo>
                      <a:cubicBezTo>
                        <a:pt x="34990" y="480"/>
                        <a:pt x="35344" y="388"/>
                        <a:pt x="35528" y="203"/>
                      </a:cubicBezTo>
                      <a:cubicBezTo>
                        <a:pt x="35828" y="389"/>
                        <a:pt x="36240" y="481"/>
                        <a:pt x="36621" y="481"/>
                      </a:cubicBezTo>
                      <a:cubicBezTo>
                        <a:pt x="36995" y="481"/>
                        <a:pt x="37339" y="392"/>
                        <a:pt x="37517" y="215"/>
                      </a:cubicBezTo>
                      <a:cubicBezTo>
                        <a:pt x="37790" y="405"/>
                        <a:pt x="38171" y="489"/>
                        <a:pt x="38529" y="489"/>
                      </a:cubicBezTo>
                      <a:cubicBezTo>
                        <a:pt x="38791" y="489"/>
                        <a:pt x="39041" y="441"/>
                        <a:pt x="39255" y="370"/>
                      </a:cubicBezTo>
                      <a:lnTo>
                        <a:pt x="39207" y="227"/>
                      </a:lnTo>
                      <a:cubicBezTo>
                        <a:pt x="39009" y="299"/>
                        <a:pt x="38769" y="341"/>
                        <a:pt x="38525" y="341"/>
                      </a:cubicBezTo>
                      <a:cubicBezTo>
                        <a:pt x="38170" y="341"/>
                        <a:pt x="37807" y="253"/>
                        <a:pt x="37552" y="48"/>
                      </a:cubicBezTo>
                      <a:lnTo>
                        <a:pt x="37493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6" name="Google Shape;7156;p20"/>
                <p:cNvSpPr/>
                <p:nvPr/>
              </p:nvSpPr>
              <p:spPr>
                <a:xfrm>
                  <a:off x="7212088" y="3929025"/>
                  <a:ext cx="87225" cy="1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9" h="7907" extrusionOk="0">
                      <a:moveTo>
                        <a:pt x="3346" y="1"/>
                      </a:moveTo>
                      <a:cubicBezTo>
                        <a:pt x="3263" y="1"/>
                        <a:pt x="3167" y="49"/>
                        <a:pt x="3155" y="108"/>
                      </a:cubicBezTo>
                      <a:lnTo>
                        <a:pt x="24" y="7764"/>
                      </a:lnTo>
                      <a:cubicBezTo>
                        <a:pt x="0" y="7847"/>
                        <a:pt x="60" y="7907"/>
                        <a:pt x="155" y="7907"/>
                      </a:cubicBezTo>
                      <a:lnTo>
                        <a:pt x="167" y="7907"/>
                      </a:lnTo>
                      <a:cubicBezTo>
                        <a:pt x="262" y="7907"/>
                        <a:pt x="369" y="7847"/>
                        <a:pt x="405" y="7764"/>
                      </a:cubicBezTo>
                      <a:lnTo>
                        <a:pt x="3465" y="108"/>
                      </a:lnTo>
                      <a:cubicBezTo>
                        <a:pt x="3489" y="49"/>
                        <a:pt x="3441" y="1"/>
                        <a:pt x="334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7" name="Google Shape;7157;p20"/>
                <p:cNvSpPr/>
                <p:nvPr/>
              </p:nvSpPr>
              <p:spPr>
                <a:xfrm>
                  <a:off x="7269838" y="3929025"/>
                  <a:ext cx="78600" cy="1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4" h="7907" extrusionOk="0">
                      <a:moveTo>
                        <a:pt x="2989" y="1"/>
                      </a:moveTo>
                      <a:cubicBezTo>
                        <a:pt x="2905" y="1"/>
                        <a:pt x="2822" y="49"/>
                        <a:pt x="2798" y="108"/>
                      </a:cubicBezTo>
                      <a:lnTo>
                        <a:pt x="24" y="7764"/>
                      </a:lnTo>
                      <a:cubicBezTo>
                        <a:pt x="0" y="7847"/>
                        <a:pt x="60" y="7907"/>
                        <a:pt x="155" y="7907"/>
                      </a:cubicBezTo>
                      <a:lnTo>
                        <a:pt x="167" y="7907"/>
                      </a:lnTo>
                      <a:cubicBezTo>
                        <a:pt x="262" y="7907"/>
                        <a:pt x="369" y="7847"/>
                        <a:pt x="393" y="7764"/>
                      </a:cubicBezTo>
                      <a:lnTo>
                        <a:pt x="3120" y="108"/>
                      </a:lnTo>
                      <a:cubicBezTo>
                        <a:pt x="3143" y="49"/>
                        <a:pt x="3084" y="1"/>
                        <a:pt x="300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8" name="Google Shape;7158;p20"/>
                <p:cNvSpPr/>
                <p:nvPr/>
              </p:nvSpPr>
              <p:spPr>
                <a:xfrm>
                  <a:off x="7327288" y="3929025"/>
                  <a:ext cx="69950" cy="1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8" h="7907" extrusionOk="0">
                      <a:moveTo>
                        <a:pt x="2655" y="1"/>
                      </a:moveTo>
                      <a:cubicBezTo>
                        <a:pt x="2560" y="1"/>
                        <a:pt x="2477" y="49"/>
                        <a:pt x="2465" y="108"/>
                      </a:cubicBezTo>
                      <a:lnTo>
                        <a:pt x="24" y="7764"/>
                      </a:lnTo>
                      <a:cubicBezTo>
                        <a:pt x="0" y="7847"/>
                        <a:pt x="71" y="7907"/>
                        <a:pt x="167" y="7907"/>
                      </a:cubicBezTo>
                      <a:lnTo>
                        <a:pt x="179" y="7907"/>
                      </a:lnTo>
                      <a:cubicBezTo>
                        <a:pt x="274" y="7907"/>
                        <a:pt x="381" y="7847"/>
                        <a:pt x="405" y="7764"/>
                      </a:cubicBezTo>
                      <a:lnTo>
                        <a:pt x="2786" y="108"/>
                      </a:lnTo>
                      <a:cubicBezTo>
                        <a:pt x="2798" y="49"/>
                        <a:pt x="2738" y="1"/>
                        <a:pt x="26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9" name="Google Shape;7159;p20"/>
                <p:cNvSpPr/>
                <p:nvPr/>
              </p:nvSpPr>
              <p:spPr>
                <a:xfrm>
                  <a:off x="7385013" y="3929025"/>
                  <a:ext cx="61350" cy="1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4" h="7907" extrusionOk="0">
                      <a:moveTo>
                        <a:pt x="2299" y="1"/>
                      </a:moveTo>
                      <a:cubicBezTo>
                        <a:pt x="2215" y="1"/>
                        <a:pt x="2132" y="49"/>
                        <a:pt x="2120" y="108"/>
                      </a:cubicBezTo>
                      <a:lnTo>
                        <a:pt x="25" y="7764"/>
                      </a:lnTo>
                      <a:cubicBezTo>
                        <a:pt x="1" y="7847"/>
                        <a:pt x="72" y="7907"/>
                        <a:pt x="168" y="7907"/>
                      </a:cubicBezTo>
                      <a:lnTo>
                        <a:pt x="179" y="7907"/>
                      </a:lnTo>
                      <a:cubicBezTo>
                        <a:pt x="275" y="7907"/>
                        <a:pt x="382" y="7847"/>
                        <a:pt x="394" y="7764"/>
                      </a:cubicBezTo>
                      <a:lnTo>
                        <a:pt x="2442" y="108"/>
                      </a:lnTo>
                      <a:cubicBezTo>
                        <a:pt x="2454" y="49"/>
                        <a:pt x="2394" y="1"/>
                        <a:pt x="22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0" name="Google Shape;7160;p20"/>
                <p:cNvSpPr/>
                <p:nvPr/>
              </p:nvSpPr>
              <p:spPr>
                <a:xfrm>
                  <a:off x="7442763" y="3929025"/>
                  <a:ext cx="52425" cy="1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7" h="7907" extrusionOk="0">
                      <a:moveTo>
                        <a:pt x="1953" y="1"/>
                      </a:moveTo>
                      <a:cubicBezTo>
                        <a:pt x="1858" y="1"/>
                        <a:pt x="1775" y="49"/>
                        <a:pt x="1763" y="108"/>
                      </a:cubicBezTo>
                      <a:lnTo>
                        <a:pt x="13" y="7764"/>
                      </a:lnTo>
                      <a:cubicBezTo>
                        <a:pt x="1" y="7847"/>
                        <a:pt x="72" y="7907"/>
                        <a:pt x="167" y="7907"/>
                      </a:cubicBezTo>
                      <a:lnTo>
                        <a:pt x="179" y="7907"/>
                      </a:lnTo>
                      <a:cubicBezTo>
                        <a:pt x="274" y="7907"/>
                        <a:pt x="382" y="7847"/>
                        <a:pt x="394" y="7764"/>
                      </a:cubicBezTo>
                      <a:lnTo>
                        <a:pt x="2084" y="108"/>
                      </a:lnTo>
                      <a:cubicBezTo>
                        <a:pt x="2096" y="49"/>
                        <a:pt x="2037" y="1"/>
                        <a:pt x="195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1" name="Google Shape;7161;p20"/>
                <p:cNvSpPr/>
                <p:nvPr/>
              </p:nvSpPr>
              <p:spPr>
                <a:xfrm>
                  <a:off x="7500513" y="3929025"/>
                  <a:ext cx="43775" cy="1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1" h="7907" extrusionOk="0">
                      <a:moveTo>
                        <a:pt x="1596" y="1"/>
                      </a:moveTo>
                      <a:cubicBezTo>
                        <a:pt x="1513" y="1"/>
                        <a:pt x="1429" y="49"/>
                        <a:pt x="1417" y="108"/>
                      </a:cubicBezTo>
                      <a:lnTo>
                        <a:pt x="12" y="7764"/>
                      </a:lnTo>
                      <a:cubicBezTo>
                        <a:pt x="0" y="7847"/>
                        <a:pt x="72" y="7907"/>
                        <a:pt x="179" y="7907"/>
                      </a:cubicBezTo>
                      <a:cubicBezTo>
                        <a:pt x="274" y="7907"/>
                        <a:pt x="370" y="7847"/>
                        <a:pt x="393" y="7764"/>
                      </a:cubicBezTo>
                      <a:lnTo>
                        <a:pt x="1739" y="108"/>
                      </a:lnTo>
                      <a:cubicBezTo>
                        <a:pt x="1751" y="49"/>
                        <a:pt x="1679" y="1"/>
                        <a:pt x="15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2" name="Google Shape;7162;p20"/>
                <p:cNvSpPr/>
                <p:nvPr/>
              </p:nvSpPr>
              <p:spPr>
                <a:xfrm>
                  <a:off x="7558263" y="3929025"/>
                  <a:ext cx="34850" cy="1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7907" extrusionOk="0">
                      <a:moveTo>
                        <a:pt x="1239" y="1"/>
                      </a:moveTo>
                      <a:cubicBezTo>
                        <a:pt x="1155" y="1"/>
                        <a:pt x="1072" y="49"/>
                        <a:pt x="1072" y="108"/>
                      </a:cubicBezTo>
                      <a:lnTo>
                        <a:pt x="0" y="7764"/>
                      </a:lnTo>
                      <a:cubicBezTo>
                        <a:pt x="0" y="7847"/>
                        <a:pt x="72" y="7907"/>
                        <a:pt x="179" y="7907"/>
                      </a:cubicBezTo>
                      <a:cubicBezTo>
                        <a:pt x="286" y="7907"/>
                        <a:pt x="369" y="7847"/>
                        <a:pt x="381" y="7764"/>
                      </a:cubicBezTo>
                      <a:lnTo>
                        <a:pt x="1393" y="108"/>
                      </a:lnTo>
                      <a:cubicBezTo>
                        <a:pt x="1393" y="49"/>
                        <a:pt x="1334" y="1"/>
                        <a:pt x="123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3" name="Google Shape;7163;p20"/>
                <p:cNvSpPr/>
                <p:nvPr/>
              </p:nvSpPr>
              <p:spPr>
                <a:xfrm>
                  <a:off x="7615713" y="3929025"/>
                  <a:ext cx="26500" cy="1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7907" extrusionOk="0">
                      <a:moveTo>
                        <a:pt x="905" y="1"/>
                      </a:moveTo>
                      <a:cubicBezTo>
                        <a:pt x="810" y="1"/>
                        <a:pt x="738" y="49"/>
                        <a:pt x="738" y="108"/>
                      </a:cubicBezTo>
                      <a:lnTo>
                        <a:pt x="12" y="7764"/>
                      </a:lnTo>
                      <a:cubicBezTo>
                        <a:pt x="0" y="7847"/>
                        <a:pt x="84" y="7907"/>
                        <a:pt x="191" y="7907"/>
                      </a:cubicBezTo>
                      <a:cubicBezTo>
                        <a:pt x="298" y="7907"/>
                        <a:pt x="381" y="7847"/>
                        <a:pt x="393" y="7764"/>
                      </a:cubicBezTo>
                      <a:lnTo>
                        <a:pt x="1048" y="108"/>
                      </a:lnTo>
                      <a:cubicBezTo>
                        <a:pt x="1060" y="49"/>
                        <a:pt x="988" y="1"/>
                        <a:pt x="90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4" name="Google Shape;7164;p20"/>
                <p:cNvSpPr/>
                <p:nvPr/>
              </p:nvSpPr>
              <p:spPr>
                <a:xfrm>
                  <a:off x="7673438" y="3929025"/>
                  <a:ext cx="17600" cy="1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7907" extrusionOk="0">
                      <a:moveTo>
                        <a:pt x="549" y="1"/>
                      </a:moveTo>
                      <a:cubicBezTo>
                        <a:pt x="465" y="1"/>
                        <a:pt x="382" y="49"/>
                        <a:pt x="382" y="108"/>
                      </a:cubicBezTo>
                      <a:lnTo>
                        <a:pt x="13" y="7764"/>
                      </a:lnTo>
                      <a:cubicBezTo>
                        <a:pt x="1" y="7847"/>
                        <a:pt x="84" y="7907"/>
                        <a:pt x="191" y="7907"/>
                      </a:cubicBezTo>
                      <a:cubicBezTo>
                        <a:pt x="299" y="7907"/>
                        <a:pt x="382" y="7847"/>
                        <a:pt x="382" y="7764"/>
                      </a:cubicBezTo>
                      <a:lnTo>
                        <a:pt x="703" y="108"/>
                      </a:lnTo>
                      <a:cubicBezTo>
                        <a:pt x="703" y="49"/>
                        <a:pt x="632" y="1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5" name="Google Shape;7165;p20"/>
                <p:cNvSpPr/>
                <p:nvPr/>
              </p:nvSpPr>
              <p:spPr>
                <a:xfrm>
                  <a:off x="7731188" y="3929025"/>
                  <a:ext cx="9550" cy="1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7907" extrusionOk="0">
                      <a:moveTo>
                        <a:pt x="191" y="1"/>
                      </a:moveTo>
                      <a:cubicBezTo>
                        <a:pt x="108" y="1"/>
                        <a:pt x="37" y="49"/>
                        <a:pt x="37" y="108"/>
                      </a:cubicBezTo>
                      <a:lnTo>
                        <a:pt x="1" y="7764"/>
                      </a:lnTo>
                      <a:cubicBezTo>
                        <a:pt x="1" y="7847"/>
                        <a:pt x="84" y="7907"/>
                        <a:pt x="191" y="7907"/>
                      </a:cubicBezTo>
                      <a:cubicBezTo>
                        <a:pt x="298" y="7907"/>
                        <a:pt x="382" y="7847"/>
                        <a:pt x="382" y="7764"/>
                      </a:cubicBezTo>
                      <a:lnTo>
                        <a:pt x="358" y="108"/>
                      </a:lnTo>
                      <a:cubicBezTo>
                        <a:pt x="358" y="49"/>
                        <a:pt x="287" y="1"/>
                        <a:pt x="1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6" name="Google Shape;7166;p20"/>
                <p:cNvSpPr/>
                <p:nvPr/>
              </p:nvSpPr>
              <p:spPr>
                <a:xfrm>
                  <a:off x="7780913" y="3929025"/>
                  <a:ext cx="17275" cy="1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" h="7907" extrusionOk="0">
                      <a:moveTo>
                        <a:pt x="167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322" y="7764"/>
                      </a:lnTo>
                      <a:cubicBezTo>
                        <a:pt x="322" y="7847"/>
                        <a:pt x="405" y="7907"/>
                        <a:pt x="512" y="7907"/>
                      </a:cubicBezTo>
                      <a:cubicBezTo>
                        <a:pt x="619" y="7907"/>
                        <a:pt x="691" y="7847"/>
                        <a:pt x="691" y="7764"/>
                      </a:cubicBezTo>
                      <a:lnTo>
                        <a:pt x="322" y="108"/>
                      </a:lnTo>
                      <a:cubicBezTo>
                        <a:pt x="322" y="49"/>
                        <a:pt x="250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7" name="Google Shape;7167;p20"/>
                <p:cNvSpPr/>
                <p:nvPr/>
              </p:nvSpPr>
              <p:spPr>
                <a:xfrm>
                  <a:off x="7830013" y="3929025"/>
                  <a:ext cx="25925" cy="1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7907" extrusionOk="0">
                      <a:moveTo>
                        <a:pt x="155" y="1"/>
                      </a:moveTo>
                      <a:cubicBezTo>
                        <a:pt x="72" y="1"/>
                        <a:pt x="1" y="49"/>
                        <a:pt x="1" y="108"/>
                      </a:cubicBezTo>
                      <a:lnTo>
                        <a:pt x="656" y="7764"/>
                      </a:lnTo>
                      <a:cubicBezTo>
                        <a:pt x="667" y="7847"/>
                        <a:pt x="751" y="7907"/>
                        <a:pt x="858" y="7907"/>
                      </a:cubicBezTo>
                      <a:cubicBezTo>
                        <a:pt x="965" y="7907"/>
                        <a:pt x="1037" y="7847"/>
                        <a:pt x="1037" y="7764"/>
                      </a:cubicBezTo>
                      <a:lnTo>
                        <a:pt x="322" y="108"/>
                      </a:lnTo>
                      <a:cubicBezTo>
                        <a:pt x="322" y="49"/>
                        <a:pt x="239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8" name="Google Shape;7168;p20"/>
                <p:cNvSpPr/>
                <p:nvPr/>
              </p:nvSpPr>
              <p:spPr>
                <a:xfrm>
                  <a:off x="7878838" y="3929025"/>
                  <a:ext cx="34850" cy="1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7907" extrusionOk="0">
                      <a:moveTo>
                        <a:pt x="155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1012" y="7764"/>
                      </a:lnTo>
                      <a:cubicBezTo>
                        <a:pt x="1012" y="7847"/>
                        <a:pt x="1108" y="7907"/>
                        <a:pt x="1215" y="7907"/>
                      </a:cubicBezTo>
                      <a:cubicBezTo>
                        <a:pt x="1322" y="7907"/>
                        <a:pt x="1393" y="7847"/>
                        <a:pt x="1381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50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9" name="Google Shape;7169;p20"/>
                <p:cNvSpPr/>
                <p:nvPr/>
              </p:nvSpPr>
              <p:spPr>
                <a:xfrm>
                  <a:off x="7927938" y="3929025"/>
                  <a:ext cx="43500" cy="1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0" h="7907" extrusionOk="0">
                      <a:moveTo>
                        <a:pt x="156" y="1"/>
                      </a:moveTo>
                      <a:cubicBezTo>
                        <a:pt x="60" y="1"/>
                        <a:pt x="1" y="49"/>
                        <a:pt x="13" y="108"/>
                      </a:cubicBezTo>
                      <a:lnTo>
                        <a:pt x="1346" y="7764"/>
                      </a:lnTo>
                      <a:cubicBezTo>
                        <a:pt x="1358" y="7847"/>
                        <a:pt x="1453" y="7907"/>
                        <a:pt x="1561" y="7907"/>
                      </a:cubicBezTo>
                      <a:cubicBezTo>
                        <a:pt x="1668" y="7907"/>
                        <a:pt x="1739" y="7847"/>
                        <a:pt x="1727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0" name="Google Shape;7170;p20"/>
                <p:cNvSpPr/>
                <p:nvPr/>
              </p:nvSpPr>
              <p:spPr>
                <a:xfrm>
                  <a:off x="7976763" y="3929025"/>
                  <a:ext cx="52400" cy="1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6" h="7907" extrusionOk="0">
                      <a:moveTo>
                        <a:pt x="155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1703" y="7764"/>
                      </a:lnTo>
                      <a:cubicBezTo>
                        <a:pt x="1715" y="7847"/>
                        <a:pt x="1810" y="7907"/>
                        <a:pt x="1917" y="7907"/>
                      </a:cubicBezTo>
                      <a:cubicBezTo>
                        <a:pt x="2025" y="7907"/>
                        <a:pt x="2096" y="7847"/>
                        <a:pt x="2072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50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1" name="Google Shape;7171;p20"/>
                <p:cNvSpPr/>
                <p:nvPr/>
              </p:nvSpPr>
              <p:spPr>
                <a:xfrm>
                  <a:off x="8025863" y="3929025"/>
                  <a:ext cx="61050" cy="1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7907" extrusionOk="0">
                      <a:moveTo>
                        <a:pt x="144" y="1"/>
                      </a:moveTo>
                      <a:cubicBezTo>
                        <a:pt x="61" y="1"/>
                        <a:pt x="1" y="49"/>
                        <a:pt x="13" y="108"/>
                      </a:cubicBezTo>
                      <a:lnTo>
                        <a:pt x="2037" y="7764"/>
                      </a:lnTo>
                      <a:cubicBezTo>
                        <a:pt x="2061" y="7847"/>
                        <a:pt x="2156" y="7907"/>
                        <a:pt x="2263" y="7907"/>
                      </a:cubicBezTo>
                      <a:cubicBezTo>
                        <a:pt x="2370" y="7907"/>
                        <a:pt x="2442" y="7847"/>
                        <a:pt x="2418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2" name="Google Shape;7172;p20"/>
                <p:cNvSpPr/>
                <p:nvPr/>
              </p:nvSpPr>
              <p:spPr>
                <a:xfrm>
                  <a:off x="8074688" y="3929025"/>
                  <a:ext cx="69675" cy="1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7" h="7907" extrusionOk="0">
                      <a:moveTo>
                        <a:pt x="155" y="1"/>
                      </a:moveTo>
                      <a:cubicBezTo>
                        <a:pt x="60" y="1"/>
                        <a:pt x="1" y="49"/>
                        <a:pt x="24" y="108"/>
                      </a:cubicBezTo>
                      <a:lnTo>
                        <a:pt x="2394" y="7764"/>
                      </a:lnTo>
                      <a:cubicBezTo>
                        <a:pt x="2418" y="7847"/>
                        <a:pt x="2513" y="7907"/>
                        <a:pt x="2620" y="7907"/>
                      </a:cubicBezTo>
                      <a:cubicBezTo>
                        <a:pt x="2727" y="7907"/>
                        <a:pt x="2787" y="7847"/>
                        <a:pt x="2763" y="7764"/>
                      </a:cubicBezTo>
                      <a:lnTo>
                        <a:pt x="346" y="108"/>
                      </a:lnTo>
                      <a:cubicBezTo>
                        <a:pt x="322" y="49"/>
                        <a:pt x="239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3" name="Google Shape;7173;p20"/>
                <p:cNvSpPr/>
                <p:nvPr/>
              </p:nvSpPr>
              <p:spPr>
                <a:xfrm>
                  <a:off x="8123813" y="3929025"/>
                  <a:ext cx="78300" cy="1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7907" extrusionOk="0">
                      <a:moveTo>
                        <a:pt x="143" y="1"/>
                      </a:moveTo>
                      <a:cubicBezTo>
                        <a:pt x="60" y="1"/>
                        <a:pt x="0" y="49"/>
                        <a:pt x="24" y="108"/>
                      </a:cubicBezTo>
                      <a:lnTo>
                        <a:pt x="2727" y="7764"/>
                      </a:lnTo>
                      <a:cubicBezTo>
                        <a:pt x="2762" y="7847"/>
                        <a:pt x="2858" y="7907"/>
                        <a:pt x="2965" y="7907"/>
                      </a:cubicBezTo>
                      <a:cubicBezTo>
                        <a:pt x="3072" y="7907"/>
                        <a:pt x="3131" y="7847"/>
                        <a:pt x="3108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8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4" name="Google Shape;7174;p20"/>
                <p:cNvSpPr/>
                <p:nvPr/>
              </p:nvSpPr>
              <p:spPr>
                <a:xfrm>
                  <a:off x="8172613" y="3929025"/>
                  <a:ext cx="87250" cy="1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0" h="7907" extrusionOk="0">
                      <a:moveTo>
                        <a:pt x="144" y="1"/>
                      </a:moveTo>
                      <a:cubicBezTo>
                        <a:pt x="60" y="1"/>
                        <a:pt x="1" y="49"/>
                        <a:pt x="25" y="108"/>
                      </a:cubicBezTo>
                      <a:lnTo>
                        <a:pt x="3084" y="7764"/>
                      </a:lnTo>
                      <a:cubicBezTo>
                        <a:pt x="3108" y="7847"/>
                        <a:pt x="3215" y="7907"/>
                        <a:pt x="3323" y="7907"/>
                      </a:cubicBezTo>
                      <a:cubicBezTo>
                        <a:pt x="3430" y="7907"/>
                        <a:pt x="3489" y="7847"/>
                        <a:pt x="3454" y="7764"/>
                      </a:cubicBezTo>
                      <a:lnTo>
                        <a:pt x="346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5" name="Google Shape;7175;p20"/>
                <p:cNvSpPr/>
                <p:nvPr/>
              </p:nvSpPr>
              <p:spPr>
                <a:xfrm>
                  <a:off x="7231738" y="3796275"/>
                  <a:ext cx="1010250" cy="2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0" h="811" extrusionOk="0">
                      <a:moveTo>
                        <a:pt x="0" y="1"/>
                      </a:moveTo>
                      <a:lnTo>
                        <a:pt x="0" y="810"/>
                      </a:lnTo>
                      <a:lnTo>
                        <a:pt x="40410" y="810"/>
                      </a:lnTo>
                      <a:lnTo>
                        <a:pt x="4041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6" name="Google Shape;7176;p20"/>
                <p:cNvSpPr/>
                <p:nvPr/>
              </p:nvSpPr>
              <p:spPr>
                <a:xfrm>
                  <a:off x="7231738" y="3847775"/>
                  <a:ext cx="1010250" cy="1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0" h="453" extrusionOk="0">
                      <a:moveTo>
                        <a:pt x="0" y="1"/>
                      </a:moveTo>
                      <a:lnTo>
                        <a:pt x="0" y="453"/>
                      </a:lnTo>
                      <a:lnTo>
                        <a:pt x="40410" y="453"/>
                      </a:lnTo>
                      <a:lnTo>
                        <a:pt x="4041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7" name="Google Shape;7177;p20"/>
                <p:cNvSpPr/>
                <p:nvPr/>
              </p:nvSpPr>
              <p:spPr>
                <a:xfrm>
                  <a:off x="7285313" y="3807300"/>
                  <a:ext cx="9850" cy="13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8" name="Google Shape;7178;p20"/>
                <p:cNvSpPr/>
                <p:nvPr/>
              </p:nvSpPr>
              <p:spPr>
                <a:xfrm>
                  <a:off x="7344838" y="3807300"/>
                  <a:ext cx="9850" cy="13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9" name="Google Shape;7179;p20"/>
                <p:cNvSpPr/>
                <p:nvPr/>
              </p:nvSpPr>
              <p:spPr>
                <a:xfrm>
                  <a:off x="7404363" y="3807300"/>
                  <a:ext cx="9850" cy="13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0" name="Google Shape;7180;p20"/>
                <p:cNvSpPr/>
                <p:nvPr/>
              </p:nvSpPr>
              <p:spPr>
                <a:xfrm>
                  <a:off x="7463888" y="3807300"/>
                  <a:ext cx="9850" cy="13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1" name="Google Shape;7181;p20"/>
                <p:cNvSpPr/>
                <p:nvPr/>
              </p:nvSpPr>
              <p:spPr>
                <a:xfrm>
                  <a:off x="7523438" y="3807300"/>
                  <a:ext cx="9850" cy="13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2" name="Google Shape;7182;p20"/>
                <p:cNvSpPr/>
                <p:nvPr/>
              </p:nvSpPr>
              <p:spPr>
                <a:xfrm>
                  <a:off x="7582963" y="3807300"/>
                  <a:ext cx="9850" cy="13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3" name="Google Shape;7183;p20"/>
                <p:cNvSpPr/>
                <p:nvPr/>
              </p:nvSpPr>
              <p:spPr>
                <a:xfrm>
                  <a:off x="7642488" y="3807300"/>
                  <a:ext cx="9850" cy="13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4" name="Google Shape;7184;p20"/>
                <p:cNvSpPr/>
                <p:nvPr/>
              </p:nvSpPr>
              <p:spPr>
                <a:xfrm>
                  <a:off x="7702013" y="3807300"/>
                  <a:ext cx="9850" cy="13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5" name="Google Shape;7185;p20"/>
                <p:cNvSpPr/>
                <p:nvPr/>
              </p:nvSpPr>
              <p:spPr>
                <a:xfrm>
                  <a:off x="7761563" y="3807300"/>
                  <a:ext cx="9850" cy="13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6" name="Google Shape;7186;p20"/>
                <p:cNvSpPr/>
                <p:nvPr/>
              </p:nvSpPr>
              <p:spPr>
                <a:xfrm>
                  <a:off x="7821088" y="3807300"/>
                  <a:ext cx="9850" cy="13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7" name="Google Shape;7187;p20"/>
                <p:cNvSpPr/>
                <p:nvPr/>
              </p:nvSpPr>
              <p:spPr>
                <a:xfrm>
                  <a:off x="7880613" y="3807300"/>
                  <a:ext cx="9850" cy="13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8" name="Google Shape;7188;p20"/>
                <p:cNvSpPr/>
                <p:nvPr/>
              </p:nvSpPr>
              <p:spPr>
                <a:xfrm>
                  <a:off x="7940138" y="3807300"/>
                  <a:ext cx="9850" cy="13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9" name="Google Shape;7189;p20"/>
                <p:cNvSpPr/>
                <p:nvPr/>
              </p:nvSpPr>
              <p:spPr>
                <a:xfrm>
                  <a:off x="7999688" y="3807300"/>
                  <a:ext cx="9850" cy="13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0" name="Google Shape;7190;p20"/>
                <p:cNvSpPr/>
                <p:nvPr/>
              </p:nvSpPr>
              <p:spPr>
                <a:xfrm>
                  <a:off x="8059213" y="3807300"/>
                  <a:ext cx="9850" cy="13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1" name="Google Shape;7191;p20"/>
                <p:cNvSpPr/>
                <p:nvPr/>
              </p:nvSpPr>
              <p:spPr>
                <a:xfrm>
                  <a:off x="8118738" y="3807300"/>
                  <a:ext cx="9850" cy="13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2" name="Google Shape;7192;p20"/>
                <p:cNvSpPr/>
                <p:nvPr/>
              </p:nvSpPr>
              <p:spPr>
                <a:xfrm>
                  <a:off x="8178263" y="3807300"/>
                  <a:ext cx="9850" cy="13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3" name="Google Shape;7193;p20"/>
                <p:cNvSpPr/>
                <p:nvPr/>
              </p:nvSpPr>
              <p:spPr>
                <a:xfrm>
                  <a:off x="7355275" y="4547575"/>
                  <a:ext cx="554872" cy="1848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6" h="7740" extrusionOk="0">
                      <a:moveTo>
                        <a:pt x="1" y="1"/>
                      </a:moveTo>
                      <a:lnTo>
                        <a:pt x="1" y="7740"/>
                      </a:lnTo>
                      <a:lnTo>
                        <a:pt x="25826" y="7740"/>
                      </a:lnTo>
                      <a:lnTo>
                        <a:pt x="25826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4" name="Google Shape;7194;p20"/>
                <p:cNvSpPr/>
                <p:nvPr/>
              </p:nvSpPr>
              <p:spPr>
                <a:xfrm>
                  <a:off x="7898488" y="4123100"/>
                  <a:ext cx="166100" cy="396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4" h="15860" extrusionOk="0">
                      <a:moveTo>
                        <a:pt x="0" y="1"/>
                      </a:moveTo>
                      <a:lnTo>
                        <a:pt x="0" y="15860"/>
                      </a:lnTo>
                      <a:lnTo>
                        <a:pt x="6644" y="15860"/>
                      </a:lnTo>
                      <a:lnTo>
                        <a:pt x="6644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5" name="Google Shape;7195;p20"/>
                <p:cNvSpPr/>
                <p:nvPr/>
              </p:nvSpPr>
              <p:spPr>
                <a:xfrm>
                  <a:off x="7945213" y="4168650"/>
                  <a:ext cx="78000" cy="7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3001" extrusionOk="0">
                      <a:moveTo>
                        <a:pt x="2334" y="381"/>
                      </a:moveTo>
                      <a:lnTo>
                        <a:pt x="2001" y="620"/>
                      </a:lnTo>
                      <a:cubicBezTo>
                        <a:pt x="2298" y="870"/>
                        <a:pt x="2596" y="1298"/>
                        <a:pt x="2679" y="1751"/>
                      </a:cubicBezTo>
                      <a:lnTo>
                        <a:pt x="3120" y="1584"/>
                      </a:lnTo>
                      <a:cubicBezTo>
                        <a:pt x="3048" y="1155"/>
                        <a:pt x="2691" y="643"/>
                        <a:pt x="2334" y="381"/>
                      </a:cubicBezTo>
                      <a:close/>
                      <a:moveTo>
                        <a:pt x="798" y="0"/>
                      </a:moveTo>
                      <a:cubicBezTo>
                        <a:pt x="762" y="286"/>
                        <a:pt x="715" y="572"/>
                        <a:pt x="679" y="822"/>
                      </a:cubicBezTo>
                      <a:lnTo>
                        <a:pt x="36" y="905"/>
                      </a:lnTo>
                      <a:lnTo>
                        <a:pt x="72" y="1322"/>
                      </a:lnTo>
                      <a:cubicBezTo>
                        <a:pt x="227" y="1298"/>
                        <a:pt x="477" y="1262"/>
                        <a:pt x="596" y="1239"/>
                      </a:cubicBezTo>
                      <a:lnTo>
                        <a:pt x="596" y="1239"/>
                      </a:lnTo>
                      <a:cubicBezTo>
                        <a:pt x="465" y="1810"/>
                        <a:pt x="286" y="2286"/>
                        <a:pt x="0" y="2786"/>
                      </a:cubicBezTo>
                      <a:lnTo>
                        <a:pt x="405" y="2989"/>
                      </a:lnTo>
                      <a:cubicBezTo>
                        <a:pt x="691" y="2429"/>
                        <a:pt x="881" y="1822"/>
                        <a:pt x="1036" y="1191"/>
                      </a:cubicBezTo>
                      <a:cubicBezTo>
                        <a:pt x="1167" y="1179"/>
                        <a:pt x="1286" y="1167"/>
                        <a:pt x="1370" y="1167"/>
                      </a:cubicBezTo>
                      <a:cubicBezTo>
                        <a:pt x="1608" y="1167"/>
                        <a:pt x="1715" y="1346"/>
                        <a:pt x="1715" y="1679"/>
                      </a:cubicBezTo>
                      <a:cubicBezTo>
                        <a:pt x="1715" y="1810"/>
                        <a:pt x="1691" y="2096"/>
                        <a:pt x="1643" y="2251"/>
                      </a:cubicBezTo>
                      <a:cubicBezTo>
                        <a:pt x="1584" y="2441"/>
                        <a:pt x="1524" y="2560"/>
                        <a:pt x="1382" y="2560"/>
                      </a:cubicBezTo>
                      <a:cubicBezTo>
                        <a:pt x="1286" y="2560"/>
                        <a:pt x="1155" y="2513"/>
                        <a:pt x="917" y="2346"/>
                      </a:cubicBezTo>
                      <a:cubicBezTo>
                        <a:pt x="881" y="2477"/>
                        <a:pt x="822" y="2620"/>
                        <a:pt x="774" y="2727"/>
                      </a:cubicBezTo>
                      <a:cubicBezTo>
                        <a:pt x="1048" y="2941"/>
                        <a:pt x="1251" y="3001"/>
                        <a:pt x="1393" y="3001"/>
                      </a:cubicBezTo>
                      <a:cubicBezTo>
                        <a:pt x="1917" y="3001"/>
                        <a:pt x="2132" y="2465"/>
                        <a:pt x="2144" y="1703"/>
                      </a:cubicBezTo>
                      <a:cubicBezTo>
                        <a:pt x="2144" y="1167"/>
                        <a:pt x="1965" y="774"/>
                        <a:pt x="1405" y="774"/>
                      </a:cubicBezTo>
                      <a:cubicBezTo>
                        <a:pt x="1334" y="774"/>
                        <a:pt x="1203" y="786"/>
                        <a:pt x="1120" y="798"/>
                      </a:cubicBezTo>
                      <a:cubicBezTo>
                        <a:pt x="1155" y="596"/>
                        <a:pt x="1203" y="298"/>
                        <a:pt x="1239" y="131"/>
                      </a:cubicBezTo>
                      <a:cubicBezTo>
                        <a:pt x="1298" y="119"/>
                        <a:pt x="1346" y="108"/>
                        <a:pt x="1358" y="60"/>
                      </a:cubicBezTo>
                      <a:lnTo>
                        <a:pt x="798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6" name="Google Shape;7196;p20"/>
                <p:cNvSpPr/>
                <p:nvPr/>
              </p:nvSpPr>
              <p:spPr>
                <a:xfrm>
                  <a:off x="7945213" y="4270450"/>
                  <a:ext cx="69075" cy="76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3" h="3061" extrusionOk="0">
                      <a:moveTo>
                        <a:pt x="1012" y="0"/>
                      </a:moveTo>
                      <a:cubicBezTo>
                        <a:pt x="1036" y="155"/>
                        <a:pt x="1060" y="346"/>
                        <a:pt x="1084" y="489"/>
                      </a:cubicBezTo>
                      <a:lnTo>
                        <a:pt x="215" y="489"/>
                      </a:lnTo>
                      <a:lnTo>
                        <a:pt x="215" y="846"/>
                      </a:lnTo>
                      <a:cubicBezTo>
                        <a:pt x="381" y="858"/>
                        <a:pt x="572" y="858"/>
                        <a:pt x="762" y="858"/>
                      </a:cubicBezTo>
                      <a:cubicBezTo>
                        <a:pt x="893" y="858"/>
                        <a:pt x="1036" y="846"/>
                        <a:pt x="1155" y="846"/>
                      </a:cubicBezTo>
                      <a:cubicBezTo>
                        <a:pt x="1179" y="953"/>
                        <a:pt x="1227" y="1096"/>
                        <a:pt x="1251" y="1167"/>
                      </a:cubicBezTo>
                      <a:cubicBezTo>
                        <a:pt x="989" y="1191"/>
                        <a:pt x="727" y="1191"/>
                        <a:pt x="453" y="1191"/>
                      </a:cubicBezTo>
                      <a:cubicBezTo>
                        <a:pt x="298" y="1191"/>
                        <a:pt x="143" y="1191"/>
                        <a:pt x="0" y="1179"/>
                      </a:cubicBezTo>
                      <a:lnTo>
                        <a:pt x="0" y="1179"/>
                      </a:lnTo>
                      <a:lnTo>
                        <a:pt x="12" y="1548"/>
                      </a:lnTo>
                      <a:lnTo>
                        <a:pt x="631" y="1548"/>
                      </a:lnTo>
                      <a:cubicBezTo>
                        <a:pt x="846" y="1548"/>
                        <a:pt x="1120" y="1548"/>
                        <a:pt x="1370" y="1524"/>
                      </a:cubicBezTo>
                      <a:cubicBezTo>
                        <a:pt x="1429" y="1632"/>
                        <a:pt x="1512" y="1739"/>
                        <a:pt x="1560" y="1798"/>
                      </a:cubicBezTo>
                      <a:cubicBezTo>
                        <a:pt x="1512" y="1786"/>
                        <a:pt x="1465" y="1786"/>
                        <a:pt x="1405" y="1786"/>
                      </a:cubicBezTo>
                      <a:cubicBezTo>
                        <a:pt x="1358" y="1786"/>
                        <a:pt x="1298" y="1786"/>
                        <a:pt x="1251" y="1798"/>
                      </a:cubicBezTo>
                      <a:lnTo>
                        <a:pt x="1358" y="2108"/>
                      </a:lnTo>
                      <a:cubicBezTo>
                        <a:pt x="1417" y="2096"/>
                        <a:pt x="1477" y="2096"/>
                        <a:pt x="1548" y="2096"/>
                      </a:cubicBezTo>
                      <a:cubicBezTo>
                        <a:pt x="1810" y="2096"/>
                        <a:pt x="1893" y="2143"/>
                        <a:pt x="2072" y="2239"/>
                      </a:cubicBezTo>
                      <a:lnTo>
                        <a:pt x="2322" y="1905"/>
                      </a:lnTo>
                      <a:cubicBezTo>
                        <a:pt x="2108" y="1822"/>
                        <a:pt x="1917" y="1643"/>
                        <a:pt x="1810" y="1477"/>
                      </a:cubicBezTo>
                      <a:cubicBezTo>
                        <a:pt x="2167" y="1441"/>
                        <a:pt x="2525" y="1381"/>
                        <a:pt x="2763" y="1298"/>
                      </a:cubicBezTo>
                      <a:lnTo>
                        <a:pt x="2691" y="917"/>
                      </a:lnTo>
                      <a:cubicBezTo>
                        <a:pt x="2405" y="1024"/>
                        <a:pt x="2036" y="1096"/>
                        <a:pt x="1667" y="1143"/>
                      </a:cubicBezTo>
                      <a:cubicBezTo>
                        <a:pt x="1643" y="1060"/>
                        <a:pt x="1608" y="929"/>
                        <a:pt x="1584" y="810"/>
                      </a:cubicBezTo>
                      <a:cubicBezTo>
                        <a:pt x="1882" y="774"/>
                        <a:pt x="2191" y="739"/>
                        <a:pt x="2453" y="643"/>
                      </a:cubicBezTo>
                      <a:lnTo>
                        <a:pt x="2370" y="286"/>
                      </a:lnTo>
                      <a:cubicBezTo>
                        <a:pt x="2144" y="358"/>
                        <a:pt x="1786" y="429"/>
                        <a:pt x="1512" y="453"/>
                      </a:cubicBezTo>
                      <a:cubicBezTo>
                        <a:pt x="1489" y="334"/>
                        <a:pt x="1477" y="203"/>
                        <a:pt x="1465" y="84"/>
                      </a:cubicBezTo>
                      <a:cubicBezTo>
                        <a:pt x="1524" y="84"/>
                        <a:pt x="1560" y="48"/>
                        <a:pt x="1560" y="0"/>
                      </a:cubicBezTo>
                      <a:close/>
                      <a:moveTo>
                        <a:pt x="715" y="1905"/>
                      </a:moveTo>
                      <a:cubicBezTo>
                        <a:pt x="524" y="2024"/>
                        <a:pt x="346" y="2239"/>
                        <a:pt x="346" y="2453"/>
                      </a:cubicBezTo>
                      <a:cubicBezTo>
                        <a:pt x="346" y="2846"/>
                        <a:pt x="750" y="3048"/>
                        <a:pt x="1346" y="3048"/>
                      </a:cubicBezTo>
                      <a:cubicBezTo>
                        <a:pt x="1441" y="3048"/>
                        <a:pt x="1536" y="3060"/>
                        <a:pt x="1608" y="3060"/>
                      </a:cubicBezTo>
                      <a:cubicBezTo>
                        <a:pt x="1846" y="3060"/>
                        <a:pt x="2024" y="3048"/>
                        <a:pt x="2155" y="3036"/>
                      </a:cubicBezTo>
                      <a:lnTo>
                        <a:pt x="2179" y="2644"/>
                      </a:lnTo>
                      <a:lnTo>
                        <a:pt x="2179" y="2644"/>
                      </a:lnTo>
                      <a:cubicBezTo>
                        <a:pt x="1977" y="2667"/>
                        <a:pt x="1655" y="2679"/>
                        <a:pt x="1417" y="2679"/>
                      </a:cubicBezTo>
                      <a:cubicBezTo>
                        <a:pt x="1179" y="2679"/>
                        <a:pt x="786" y="2667"/>
                        <a:pt x="786" y="2429"/>
                      </a:cubicBezTo>
                      <a:cubicBezTo>
                        <a:pt x="786" y="2346"/>
                        <a:pt x="858" y="2239"/>
                        <a:pt x="1001" y="2167"/>
                      </a:cubicBezTo>
                      <a:lnTo>
                        <a:pt x="715" y="1905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7" name="Google Shape;7197;p20"/>
                <p:cNvSpPr/>
                <p:nvPr/>
              </p:nvSpPr>
              <p:spPr>
                <a:xfrm>
                  <a:off x="7942238" y="4371650"/>
                  <a:ext cx="82475" cy="8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9" h="3239" extrusionOk="0">
                      <a:moveTo>
                        <a:pt x="584" y="167"/>
                      </a:moveTo>
                      <a:lnTo>
                        <a:pt x="298" y="429"/>
                      </a:lnTo>
                      <a:cubicBezTo>
                        <a:pt x="536" y="596"/>
                        <a:pt x="869" y="846"/>
                        <a:pt x="1012" y="1013"/>
                      </a:cubicBezTo>
                      <a:lnTo>
                        <a:pt x="1322" y="703"/>
                      </a:lnTo>
                      <a:cubicBezTo>
                        <a:pt x="1155" y="536"/>
                        <a:pt x="834" y="310"/>
                        <a:pt x="584" y="167"/>
                      </a:cubicBezTo>
                      <a:close/>
                      <a:moveTo>
                        <a:pt x="1072" y="1155"/>
                      </a:moveTo>
                      <a:lnTo>
                        <a:pt x="1000" y="1167"/>
                      </a:lnTo>
                      <a:lnTo>
                        <a:pt x="119" y="1167"/>
                      </a:lnTo>
                      <a:lnTo>
                        <a:pt x="119" y="1572"/>
                      </a:lnTo>
                      <a:lnTo>
                        <a:pt x="810" y="1572"/>
                      </a:lnTo>
                      <a:cubicBezTo>
                        <a:pt x="655" y="2072"/>
                        <a:pt x="369" y="2441"/>
                        <a:pt x="0" y="2667"/>
                      </a:cubicBezTo>
                      <a:cubicBezTo>
                        <a:pt x="96" y="2727"/>
                        <a:pt x="262" y="2894"/>
                        <a:pt x="322" y="2989"/>
                      </a:cubicBezTo>
                      <a:cubicBezTo>
                        <a:pt x="786" y="2679"/>
                        <a:pt x="1143" y="2096"/>
                        <a:pt x="1310" y="1346"/>
                      </a:cubicBezTo>
                      <a:cubicBezTo>
                        <a:pt x="1334" y="1334"/>
                        <a:pt x="1346" y="1310"/>
                        <a:pt x="1358" y="1286"/>
                      </a:cubicBezTo>
                      <a:lnTo>
                        <a:pt x="1072" y="1155"/>
                      </a:lnTo>
                      <a:close/>
                      <a:moveTo>
                        <a:pt x="1453" y="0"/>
                      </a:moveTo>
                      <a:lnTo>
                        <a:pt x="1453" y="2715"/>
                      </a:lnTo>
                      <a:cubicBezTo>
                        <a:pt x="1453" y="2798"/>
                        <a:pt x="1441" y="2798"/>
                        <a:pt x="1239" y="2798"/>
                      </a:cubicBezTo>
                      <a:cubicBezTo>
                        <a:pt x="1143" y="2798"/>
                        <a:pt x="1012" y="2798"/>
                        <a:pt x="881" y="2787"/>
                      </a:cubicBezTo>
                      <a:lnTo>
                        <a:pt x="881" y="2787"/>
                      </a:lnTo>
                      <a:cubicBezTo>
                        <a:pt x="941" y="2918"/>
                        <a:pt x="1000" y="3120"/>
                        <a:pt x="1024" y="3239"/>
                      </a:cubicBezTo>
                      <a:cubicBezTo>
                        <a:pt x="1751" y="3239"/>
                        <a:pt x="1882" y="3144"/>
                        <a:pt x="1882" y="2715"/>
                      </a:cubicBezTo>
                      <a:lnTo>
                        <a:pt x="1882" y="1608"/>
                      </a:lnTo>
                      <a:cubicBezTo>
                        <a:pt x="2143" y="2191"/>
                        <a:pt x="2501" y="2679"/>
                        <a:pt x="2989" y="2977"/>
                      </a:cubicBezTo>
                      <a:cubicBezTo>
                        <a:pt x="3060" y="2858"/>
                        <a:pt x="3203" y="2691"/>
                        <a:pt x="3298" y="2608"/>
                      </a:cubicBezTo>
                      <a:cubicBezTo>
                        <a:pt x="2882" y="2394"/>
                        <a:pt x="2548" y="2025"/>
                        <a:pt x="2298" y="1596"/>
                      </a:cubicBezTo>
                      <a:cubicBezTo>
                        <a:pt x="2572" y="1382"/>
                        <a:pt x="2917" y="1084"/>
                        <a:pt x="3120" y="870"/>
                      </a:cubicBezTo>
                      <a:lnTo>
                        <a:pt x="3155" y="870"/>
                      </a:lnTo>
                      <a:cubicBezTo>
                        <a:pt x="3191" y="870"/>
                        <a:pt x="3215" y="858"/>
                        <a:pt x="3227" y="846"/>
                      </a:cubicBezTo>
                      <a:lnTo>
                        <a:pt x="2810" y="512"/>
                      </a:lnTo>
                      <a:cubicBezTo>
                        <a:pt x="2632" y="751"/>
                        <a:pt x="2358" y="1024"/>
                        <a:pt x="2120" y="1239"/>
                      </a:cubicBezTo>
                      <a:cubicBezTo>
                        <a:pt x="2024" y="1036"/>
                        <a:pt x="1953" y="822"/>
                        <a:pt x="1882" y="608"/>
                      </a:cubicBezTo>
                      <a:lnTo>
                        <a:pt x="1882" y="96"/>
                      </a:lnTo>
                      <a:cubicBezTo>
                        <a:pt x="1953" y="84"/>
                        <a:pt x="1977" y="60"/>
                        <a:pt x="1977" y="24"/>
                      </a:cubicBezTo>
                      <a:lnTo>
                        <a:pt x="145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8" name="Google Shape;7198;p20"/>
                <p:cNvSpPr/>
                <p:nvPr/>
              </p:nvSpPr>
              <p:spPr>
                <a:xfrm>
                  <a:off x="7910988" y="4134125"/>
                  <a:ext cx="143200" cy="37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8" h="14812" extrusionOk="0">
                      <a:moveTo>
                        <a:pt x="5584" y="155"/>
                      </a:moveTo>
                      <a:lnTo>
                        <a:pt x="5584" y="14669"/>
                      </a:lnTo>
                      <a:lnTo>
                        <a:pt x="155" y="14669"/>
                      </a:lnTo>
                      <a:lnTo>
                        <a:pt x="155" y="155"/>
                      </a:lnTo>
                      <a:close/>
                      <a:moveTo>
                        <a:pt x="0" y="0"/>
                      </a:moveTo>
                      <a:lnTo>
                        <a:pt x="0" y="14812"/>
                      </a:lnTo>
                      <a:lnTo>
                        <a:pt x="5727" y="14812"/>
                      </a:lnTo>
                      <a:lnTo>
                        <a:pt x="5727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9" name="Google Shape;7199;p20"/>
                <p:cNvSpPr/>
                <p:nvPr/>
              </p:nvSpPr>
              <p:spPr>
                <a:xfrm>
                  <a:off x="7356438" y="4577925"/>
                  <a:ext cx="25690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6" h="1" extrusionOk="0">
                      <a:moveTo>
                        <a:pt x="10276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AF5D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0" name="Google Shape;7200;p20"/>
                <p:cNvSpPr/>
                <p:nvPr/>
              </p:nvSpPr>
              <p:spPr>
                <a:xfrm>
                  <a:off x="8240488" y="4122225"/>
                  <a:ext cx="6575" cy="41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" h="16681" extrusionOk="0">
                      <a:moveTo>
                        <a:pt x="0" y="0"/>
                      </a:moveTo>
                      <a:lnTo>
                        <a:pt x="0" y="16681"/>
                      </a:lnTo>
                      <a:lnTo>
                        <a:pt x="262" y="16681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1" name="Google Shape;7201;p20"/>
                <p:cNvSpPr/>
                <p:nvPr/>
              </p:nvSpPr>
              <p:spPr>
                <a:xfrm>
                  <a:off x="8203288" y="4197225"/>
                  <a:ext cx="75325" cy="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0"/>
                      </a:moveTo>
                      <a:cubicBezTo>
                        <a:pt x="405" y="215"/>
                        <a:pt x="0" y="762"/>
                        <a:pt x="0" y="1405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5"/>
                      </a:cubicBezTo>
                      <a:cubicBezTo>
                        <a:pt x="3012" y="762"/>
                        <a:pt x="2619" y="215"/>
                        <a:pt x="204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2" name="Google Shape;7202;p20"/>
                <p:cNvSpPr/>
                <p:nvPr/>
              </p:nvSpPr>
              <p:spPr>
                <a:xfrm>
                  <a:off x="8225613" y="4193950"/>
                  <a:ext cx="29775" cy="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80" extrusionOk="0">
                      <a:moveTo>
                        <a:pt x="0" y="0"/>
                      </a:moveTo>
                      <a:lnTo>
                        <a:pt x="0" y="179"/>
                      </a:lnTo>
                      <a:lnTo>
                        <a:pt x="1191" y="179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rgbClr val="1434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3" name="Google Shape;7203;p20"/>
                <p:cNvSpPr/>
                <p:nvPr/>
              </p:nvSpPr>
              <p:spPr>
                <a:xfrm>
                  <a:off x="8220838" y="4263900"/>
                  <a:ext cx="39325" cy="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rgbClr val="1434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4" name="Google Shape;7204;p20"/>
                <p:cNvSpPr/>
                <p:nvPr/>
              </p:nvSpPr>
              <p:spPr>
                <a:xfrm>
                  <a:off x="8203288" y="4279375"/>
                  <a:ext cx="75325" cy="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5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5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5" name="Google Shape;7205;p20"/>
                <p:cNvSpPr/>
                <p:nvPr/>
              </p:nvSpPr>
              <p:spPr>
                <a:xfrm>
                  <a:off x="8225613" y="4276400"/>
                  <a:ext cx="29775" cy="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68" extrusionOk="0">
                      <a:moveTo>
                        <a:pt x="0" y="0"/>
                      </a:moveTo>
                      <a:lnTo>
                        <a:pt x="0" y="167"/>
                      </a:lnTo>
                      <a:lnTo>
                        <a:pt x="1191" y="167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rgbClr val="1434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6" name="Google Shape;7206;p20"/>
                <p:cNvSpPr/>
                <p:nvPr/>
              </p:nvSpPr>
              <p:spPr>
                <a:xfrm>
                  <a:off x="8220838" y="4346350"/>
                  <a:ext cx="39325" cy="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rgbClr val="1434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7" name="Google Shape;7207;p20"/>
                <p:cNvSpPr/>
                <p:nvPr/>
              </p:nvSpPr>
              <p:spPr>
                <a:xfrm>
                  <a:off x="8203288" y="4361825"/>
                  <a:ext cx="75325" cy="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6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6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8" name="Google Shape;7208;p20"/>
                <p:cNvSpPr/>
                <p:nvPr/>
              </p:nvSpPr>
              <p:spPr>
                <a:xfrm>
                  <a:off x="8225613" y="4358550"/>
                  <a:ext cx="29775" cy="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80" extrusionOk="0">
                      <a:moveTo>
                        <a:pt x="0" y="1"/>
                      </a:moveTo>
                      <a:lnTo>
                        <a:pt x="0" y="179"/>
                      </a:lnTo>
                      <a:lnTo>
                        <a:pt x="1191" y="179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rgbClr val="1434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9" name="Google Shape;7209;p20"/>
                <p:cNvSpPr/>
                <p:nvPr/>
              </p:nvSpPr>
              <p:spPr>
                <a:xfrm>
                  <a:off x="8220838" y="4428500"/>
                  <a:ext cx="39325" cy="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rgbClr val="1434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0" name="Google Shape;7210;p20"/>
                <p:cNvSpPr/>
                <p:nvPr/>
              </p:nvSpPr>
              <p:spPr>
                <a:xfrm>
                  <a:off x="8203288" y="4443975"/>
                  <a:ext cx="75325" cy="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6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6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1" name="Google Shape;7211;p20"/>
                <p:cNvSpPr/>
                <p:nvPr/>
              </p:nvSpPr>
              <p:spPr>
                <a:xfrm>
                  <a:off x="8225613" y="4441000"/>
                  <a:ext cx="29775" cy="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68" extrusionOk="0">
                      <a:moveTo>
                        <a:pt x="0" y="1"/>
                      </a:moveTo>
                      <a:lnTo>
                        <a:pt x="0" y="167"/>
                      </a:lnTo>
                      <a:lnTo>
                        <a:pt x="1191" y="167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rgbClr val="1434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2" name="Google Shape;7212;p20"/>
                <p:cNvSpPr/>
                <p:nvPr/>
              </p:nvSpPr>
              <p:spPr>
                <a:xfrm>
                  <a:off x="8220838" y="4510950"/>
                  <a:ext cx="39325" cy="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rgbClr val="1434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3" name="Google Shape;7213;p20"/>
                <p:cNvSpPr/>
                <p:nvPr/>
              </p:nvSpPr>
              <p:spPr>
                <a:xfrm>
                  <a:off x="8224713" y="4207350"/>
                  <a:ext cx="37825" cy="4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608" extrusionOk="0">
                      <a:moveTo>
                        <a:pt x="1384" y="593"/>
                      </a:moveTo>
                      <a:cubicBezTo>
                        <a:pt x="1199" y="593"/>
                        <a:pt x="989" y="627"/>
                        <a:pt x="834" y="679"/>
                      </a:cubicBezTo>
                      <a:lnTo>
                        <a:pt x="881" y="869"/>
                      </a:lnTo>
                      <a:cubicBezTo>
                        <a:pt x="1060" y="822"/>
                        <a:pt x="1274" y="798"/>
                        <a:pt x="1465" y="798"/>
                      </a:cubicBezTo>
                      <a:lnTo>
                        <a:pt x="1465" y="596"/>
                      </a:lnTo>
                      <a:cubicBezTo>
                        <a:pt x="1439" y="594"/>
                        <a:pt x="1412" y="593"/>
                        <a:pt x="1384" y="593"/>
                      </a:cubicBezTo>
                      <a:close/>
                      <a:moveTo>
                        <a:pt x="822" y="1012"/>
                      </a:moveTo>
                      <a:cubicBezTo>
                        <a:pt x="750" y="1096"/>
                        <a:pt x="715" y="1191"/>
                        <a:pt x="715" y="1274"/>
                      </a:cubicBezTo>
                      <a:cubicBezTo>
                        <a:pt x="703" y="1405"/>
                        <a:pt x="786" y="1512"/>
                        <a:pt x="941" y="1548"/>
                      </a:cubicBezTo>
                      <a:cubicBezTo>
                        <a:pt x="1036" y="1572"/>
                        <a:pt x="1191" y="1584"/>
                        <a:pt x="1322" y="1584"/>
                      </a:cubicBezTo>
                      <a:cubicBezTo>
                        <a:pt x="1393" y="1584"/>
                        <a:pt x="1453" y="1584"/>
                        <a:pt x="1501" y="1572"/>
                      </a:cubicBezTo>
                      <a:lnTo>
                        <a:pt x="1512" y="1358"/>
                      </a:lnTo>
                      <a:cubicBezTo>
                        <a:pt x="1441" y="1358"/>
                        <a:pt x="1370" y="1369"/>
                        <a:pt x="1298" y="1369"/>
                      </a:cubicBezTo>
                      <a:cubicBezTo>
                        <a:pt x="1024" y="1369"/>
                        <a:pt x="929" y="1334"/>
                        <a:pt x="929" y="1238"/>
                      </a:cubicBezTo>
                      <a:cubicBezTo>
                        <a:pt x="929" y="1191"/>
                        <a:pt x="965" y="1143"/>
                        <a:pt x="1012" y="1084"/>
                      </a:cubicBezTo>
                      <a:lnTo>
                        <a:pt x="822" y="1012"/>
                      </a:lnTo>
                      <a:close/>
                      <a:moveTo>
                        <a:pt x="381" y="0"/>
                      </a:moveTo>
                      <a:cubicBezTo>
                        <a:pt x="369" y="107"/>
                        <a:pt x="358" y="226"/>
                        <a:pt x="346" y="334"/>
                      </a:cubicBezTo>
                      <a:lnTo>
                        <a:pt x="12" y="334"/>
                      </a:lnTo>
                      <a:lnTo>
                        <a:pt x="12" y="548"/>
                      </a:lnTo>
                      <a:lnTo>
                        <a:pt x="310" y="548"/>
                      </a:lnTo>
                      <a:cubicBezTo>
                        <a:pt x="250" y="905"/>
                        <a:pt x="143" y="1250"/>
                        <a:pt x="0" y="1524"/>
                      </a:cubicBezTo>
                      <a:lnTo>
                        <a:pt x="238" y="1608"/>
                      </a:lnTo>
                      <a:cubicBezTo>
                        <a:pt x="369" y="1310"/>
                        <a:pt x="477" y="905"/>
                        <a:pt x="548" y="536"/>
                      </a:cubicBezTo>
                      <a:cubicBezTo>
                        <a:pt x="715" y="524"/>
                        <a:pt x="893" y="488"/>
                        <a:pt x="1036" y="441"/>
                      </a:cubicBezTo>
                      <a:lnTo>
                        <a:pt x="989" y="226"/>
                      </a:lnTo>
                      <a:cubicBezTo>
                        <a:pt x="870" y="274"/>
                        <a:pt x="727" y="298"/>
                        <a:pt x="584" y="310"/>
                      </a:cubicBezTo>
                      <a:cubicBezTo>
                        <a:pt x="596" y="238"/>
                        <a:pt x="608" y="131"/>
                        <a:pt x="619" y="72"/>
                      </a:cubicBezTo>
                      <a:cubicBezTo>
                        <a:pt x="643" y="72"/>
                        <a:pt x="667" y="48"/>
                        <a:pt x="667" y="24"/>
                      </a:cubicBezTo>
                      <a:lnTo>
                        <a:pt x="381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4" name="Google Shape;7214;p20"/>
                <p:cNvSpPr/>
                <p:nvPr/>
              </p:nvSpPr>
              <p:spPr>
                <a:xfrm>
                  <a:off x="8224713" y="4297825"/>
                  <a:ext cx="30975" cy="3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" h="1370" extrusionOk="0">
                      <a:moveTo>
                        <a:pt x="1131" y="1"/>
                      </a:moveTo>
                      <a:cubicBezTo>
                        <a:pt x="1024" y="13"/>
                        <a:pt x="893" y="36"/>
                        <a:pt x="786" y="36"/>
                      </a:cubicBezTo>
                      <a:cubicBezTo>
                        <a:pt x="655" y="48"/>
                        <a:pt x="405" y="48"/>
                        <a:pt x="215" y="48"/>
                      </a:cubicBezTo>
                      <a:lnTo>
                        <a:pt x="96" y="48"/>
                      </a:lnTo>
                      <a:cubicBezTo>
                        <a:pt x="96" y="96"/>
                        <a:pt x="108" y="215"/>
                        <a:pt x="108" y="263"/>
                      </a:cubicBezTo>
                      <a:cubicBezTo>
                        <a:pt x="149" y="266"/>
                        <a:pt x="200" y="268"/>
                        <a:pt x="254" y="268"/>
                      </a:cubicBezTo>
                      <a:cubicBezTo>
                        <a:pt x="384" y="268"/>
                        <a:pt x="528" y="259"/>
                        <a:pt x="596" y="251"/>
                      </a:cubicBezTo>
                      <a:lnTo>
                        <a:pt x="596" y="251"/>
                      </a:lnTo>
                      <a:cubicBezTo>
                        <a:pt x="524" y="298"/>
                        <a:pt x="429" y="358"/>
                        <a:pt x="369" y="406"/>
                      </a:cubicBezTo>
                      <a:lnTo>
                        <a:pt x="560" y="513"/>
                      </a:lnTo>
                      <a:cubicBezTo>
                        <a:pt x="667" y="417"/>
                        <a:pt x="893" y="275"/>
                        <a:pt x="1143" y="227"/>
                      </a:cubicBezTo>
                      <a:lnTo>
                        <a:pt x="1131" y="1"/>
                      </a:lnTo>
                      <a:close/>
                      <a:moveTo>
                        <a:pt x="167" y="608"/>
                      </a:moveTo>
                      <a:cubicBezTo>
                        <a:pt x="72" y="703"/>
                        <a:pt x="0" y="846"/>
                        <a:pt x="0" y="989"/>
                      </a:cubicBezTo>
                      <a:cubicBezTo>
                        <a:pt x="0" y="1144"/>
                        <a:pt x="108" y="1299"/>
                        <a:pt x="334" y="1346"/>
                      </a:cubicBezTo>
                      <a:cubicBezTo>
                        <a:pt x="405" y="1370"/>
                        <a:pt x="548" y="1370"/>
                        <a:pt x="703" y="1370"/>
                      </a:cubicBezTo>
                      <a:cubicBezTo>
                        <a:pt x="893" y="1370"/>
                        <a:pt x="1096" y="1358"/>
                        <a:pt x="1239" y="1334"/>
                      </a:cubicBezTo>
                      <a:lnTo>
                        <a:pt x="1227" y="1108"/>
                      </a:lnTo>
                      <a:cubicBezTo>
                        <a:pt x="1060" y="1144"/>
                        <a:pt x="846" y="1156"/>
                        <a:pt x="667" y="1156"/>
                      </a:cubicBezTo>
                      <a:cubicBezTo>
                        <a:pt x="489" y="1156"/>
                        <a:pt x="238" y="1156"/>
                        <a:pt x="238" y="941"/>
                      </a:cubicBezTo>
                      <a:cubicBezTo>
                        <a:pt x="238" y="870"/>
                        <a:pt x="286" y="775"/>
                        <a:pt x="369" y="691"/>
                      </a:cubicBezTo>
                      <a:lnTo>
                        <a:pt x="167" y="608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5" name="Google Shape;7215;p20"/>
                <p:cNvSpPr/>
                <p:nvPr/>
              </p:nvSpPr>
              <p:spPr>
                <a:xfrm>
                  <a:off x="8222038" y="4374025"/>
                  <a:ext cx="42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5" h="1692" extrusionOk="0">
                      <a:moveTo>
                        <a:pt x="72" y="382"/>
                      </a:moveTo>
                      <a:cubicBezTo>
                        <a:pt x="72" y="537"/>
                        <a:pt x="60" y="727"/>
                        <a:pt x="0" y="822"/>
                      </a:cubicBezTo>
                      <a:lnTo>
                        <a:pt x="143" y="882"/>
                      </a:lnTo>
                      <a:cubicBezTo>
                        <a:pt x="203" y="763"/>
                        <a:pt x="226" y="560"/>
                        <a:pt x="215" y="394"/>
                      </a:cubicBezTo>
                      <a:lnTo>
                        <a:pt x="72" y="382"/>
                      </a:lnTo>
                      <a:close/>
                      <a:moveTo>
                        <a:pt x="1322" y="798"/>
                      </a:moveTo>
                      <a:lnTo>
                        <a:pt x="1322" y="965"/>
                      </a:lnTo>
                      <a:lnTo>
                        <a:pt x="977" y="965"/>
                      </a:lnTo>
                      <a:lnTo>
                        <a:pt x="977" y="798"/>
                      </a:lnTo>
                      <a:close/>
                      <a:moveTo>
                        <a:pt x="262" y="1"/>
                      </a:moveTo>
                      <a:lnTo>
                        <a:pt x="262" y="620"/>
                      </a:lnTo>
                      <a:cubicBezTo>
                        <a:pt x="262" y="941"/>
                        <a:pt x="238" y="1287"/>
                        <a:pt x="12" y="1537"/>
                      </a:cubicBezTo>
                      <a:cubicBezTo>
                        <a:pt x="48" y="1572"/>
                        <a:pt x="119" y="1644"/>
                        <a:pt x="155" y="1691"/>
                      </a:cubicBezTo>
                      <a:cubicBezTo>
                        <a:pt x="274" y="1549"/>
                        <a:pt x="345" y="1394"/>
                        <a:pt x="393" y="1239"/>
                      </a:cubicBezTo>
                      <a:cubicBezTo>
                        <a:pt x="441" y="1310"/>
                        <a:pt x="500" y="1394"/>
                        <a:pt x="524" y="1453"/>
                      </a:cubicBezTo>
                      <a:lnTo>
                        <a:pt x="667" y="1310"/>
                      </a:lnTo>
                      <a:cubicBezTo>
                        <a:pt x="631" y="1263"/>
                        <a:pt x="500" y="1072"/>
                        <a:pt x="441" y="1001"/>
                      </a:cubicBezTo>
                      <a:cubicBezTo>
                        <a:pt x="453" y="894"/>
                        <a:pt x="453" y="787"/>
                        <a:pt x="453" y="679"/>
                      </a:cubicBezTo>
                      <a:cubicBezTo>
                        <a:pt x="488" y="691"/>
                        <a:pt x="560" y="727"/>
                        <a:pt x="560" y="727"/>
                      </a:cubicBezTo>
                      <a:cubicBezTo>
                        <a:pt x="607" y="644"/>
                        <a:pt x="667" y="489"/>
                        <a:pt x="703" y="394"/>
                      </a:cubicBezTo>
                      <a:cubicBezTo>
                        <a:pt x="715" y="394"/>
                        <a:pt x="738" y="394"/>
                        <a:pt x="738" y="370"/>
                      </a:cubicBezTo>
                      <a:lnTo>
                        <a:pt x="707" y="358"/>
                      </a:lnTo>
                      <a:lnTo>
                        <a:pt x="1048" y="358"/>
                      </a:lnTo>
                      <a:lnTo>
                        <a:pt x="1048" y="525"/>
                      </a:lnTo>
                      <a:lnTo>
                        <a:pt x="1250" y="525"/>
                      </a:lnTo>
                      <a:lnTo>
                        <a:pt x="1250" y="358"/>
                      </a:lnTo>
                      <a:lnTo>
                        <a:pt x="1631" y="358"/>
                      </a:lnTo>
                      <a:lnTo>
                        <a:pt x="1631" y="179"/>
                      </a:lnTo>
                      <a:lnTo>
                        <a:pt x="1250" y="179"/>
                      </a:lnTo>
                      <a:lnTo>
                        <a:pt x="1250" y="48"/>
                      </a:lnTo>
                      <a:cubicBezTo>
                        <a:pt x="1286" y="36"/>
                        <a:pt x="1298" y="36"/>
                        <a:pt x="1298" y="13"/>
                      </a:cubicBezTo>
                      <a:lnTo>
                        <a:pt x="1048" y="1"/>
                      </a:lnTo>
                      <a:lnTo>
                        <a:pt x="1048" y="179"/>
                      </a:lnTo>
                      <a:lnTo>
                        <a:pt x="691" y="179"/>
                      </a:lnTo>
                      <a:lnTo>
                        <a:pt x="691" y="352"/>
                      </a:lnTo>
                      <a:lnTo>
                        <a:pt x="691" y="352"/>
                      </a:lnTo>
                      <a:lnTo>
                        <a:pt x="548" y="298"/>
                      </a:lnTo>
                      <a:cubicBezTo>
                        <a:pt x="536" y="394"/>
                        <a:pt x="488" y="525"/>
                        <a:pt x="453" y="632"/>
                      </a:cubicBezTo>
                      <a:lnTo>
                        <a:pt x="453" y="48"/>
                      </a:lnTo>
                      <a:cubicBezTo>
                        <a:pt x="488" y="36"/>
                        <a:pt x="500" y="36"/>
                        <a:pt x="500" y="13"/>
                      </a:cubicBezTo>
                      <a:cubicBezTo>
                        <a:pt x="429" y="13"/>
                        <a:pt x="357" y="13"/>
                        <a:pt x="262" y="1"/>
                      </a:cubicBezTo>
                      <a:close/>
                      <a:moveTo>
                        <a:pt x="786" y="429"/>
                      </a:moveTo>
                      <a:lnTo>
                        <a:pt x="786" y="620"/>
                      </a:lnTo>
                      <a:lnTo>
                        <a:pt x="619" y="620"/>
                      </a:lnTo>
                      <a:lnTo>
                        <a:pt x="619" y="798"/>
                      </a:lnTo>
                      <a:lnTo>
                        <a:pt x="786" y="798"/>
                      </a:lnTo>
                      <a:lnTo>
                        <a:pt x="786" y="965"/>
                      </a:lnTo>
                      <a:lnTo>
                        <a:pt x="631" y="965"/>
                      </a:lnTo>
                      <a:lnTo>
                        <a:pt x="631" y="1144"/>
                      </a:lnTo>
                      <a:lnTo>
                        <a:pt x="834" y="1144"/>
                      </a:lnTo>
                      <a:cubicBezTo>
                        <a:pt x="822" y="1346"/>
                        <a:pt x="774" y="1465"/>
                        <a:pt x="524" y="1525"/>
                      </a:cubicBezTo>
                      <a:cubicBezTo>
                        <a:pt x="560" y="1560"/>
                        <a:pt x="607" y="1644"/>
                        <a:pt x="631" y="1691"/>
                      </a:cubicBezTo>
                      <a:cubicBezTo>
                        <a:pt x="953" y="1584"/>
                        <a:pt x="1012" y="1406"/>
                        <a:pt x="1036" y="1168"/>
                      </a:cubicBezTo>
                      <a:cubicBezTo>
                        <a:pt x="1048" y="1156"/>
                        <a:pt x="1072" y="1156"/>
                        <a:pt x="1072" y="1144"/>
                      </a:cubicBezTo>
                      <a:lnTo>
                        <a:pt x="1191" y="1144"/>
                      </a:lnTo>
                      <a:lnTo>
                        <a:pt x="1191" y="1441"/>
                      </a:lnTo>
                      <a:cubicBezTo>
                        <a:pt x="1191" y="1608"/>
                        <a:pt x="1227" y="1668"/>
                        <a:pt x="1381" y="1668"/>
                      </a:cubicBezTo>
                      <a:lnTo>
                        <a:pt x="1524" y="1668"/>
                      </a:lnTo>
                      <a:cubicBezTo>
                        <a:pt x="1643" y="1668"/>
                        <a:pt x="1691" y="1608"/>
                        <a:pt x="1715" y="1394"/>
                      </a:cubicBezTo>
                      <a:cubicBezTo>
                        <a:pt x="1655" y="1370"/>
                        <a:pt x="1572" y="1346"/>
                        <a:pt x="1536" y="1310"/>
                      </a:cubicBezTo>
                      <a:cubicBezTo>
                        <a:pt x="1536" y="1465"/>
                        <a:pt x="1524" y="1489"/>
                        <a:pt x="1500" y="1489"/>
                      </a:cubicBezTo>
                      <a:lnTo>
                        <a:pt x="1417" y="1489"/>
                      </a:lnTo>
                      <a:cubicBezTo>
                        <a:pt x="1393" y="1489"/>
                        <a:pt x="1381" y="1489"/>
                        <a:pt x="1381" y="1441"/>
                      </a:cubicBezTo>
                      <a:lnTo>
                        <a:pt x="1381" y="1168"/>
                      </a:lnTo>
                      <a:cubicBezTo>
                        <a:pt x="1405" y="1156"/>
                        <a:pt x="1429" y="1156"/>
                        <a:pt x="1429" y="1144"/>
                      </a:cubicBezTo>
                      <a:lnTo>
                        <a:pt x="1691" y="1144"/>
                      </a:lnTo>
                      <a:lnTo>
                        <a:pt x="1691" y="965"/>
                      </a:lnTo>
                      <a:lnTo>
                        <a:pt x="1524" y="965"/>
                      </a:lnTo>
                      <a:lnTo>
                        <a:pt x="1524" y="798"/>
                      </a:lnTo>
                      <a:lnTo>
                        <a:pt x="1703" y="798"/>
                      </a:lnTo>
                      <a:lnTo>
                        <a:pt x="1703" y="620"/>
                      </a:lnTo>
                      <a:lnTo>
                        <a:pt x="1524" y="620"/>
                      </a:lnTo>
                      <a:lnTo>
                        <a:pt x="1524" y="477"/>
                      </a:lnTo>
                      <a:cubicBezTo>
                        <a:pt x="1548" y="465"/>
                        <a:pt x="1560" y="465"/>
                        <a:pt x="1572" y="441"/>
                      </a:cubicBezTo>
                      <a:lnTo>
                        <a:pt x="1322" y="429"/>
                      </a:lnTo>
                      <a:lnTo>
                        <a:pt x="1322" y="620"/>
                      </a:lnTo>
                      <a:lnTo>
                        <a:pt x="977" y="620"/>
                      </a:lnTo>
                      <a:lnTo>
                        <a:pt x="977" y="477"/>
                      </a:lnTo>
                      <a:cubicBezTo>
                        <a:pt x="1012" y="465"/>
                        <a:pt x="1024" y="465"/>
                        <a:pt x="1024" y="441"/>
                      </a:cubicBezTo>
                      <a:lnTo>
                        <a:pt x="786" y="429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6" name="Google Shape;7216;p20"/>
                <p:cNvSpPr/>
                <p:nvPr/>
              </p:nvSpPr>
              <p:spPr>
                <a:xfrm>
                  <a:off x="8221738" y="4457975"/>
                  <a:ext cx="36025" cy="39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1" h="1596" extrusionOk="0">
                      <a:moveTo>
                        <a:pt x="524" y="0"/>
                      </a:moveTo>
                      <a:lnTo>
                        <a:pt x="524" y="0"/>
                      </a:lnTo>
                      <a:cubicBezTo>
                        <a:pt x="536" y="84"/>
                        <a:pt x="548" y="191"/>
                        <a:pt x="560" y="262"/>
                      </a:cubicBezTo>
                      <a:lnTo>
                        <a:pt x="107" y="262"/>
                      </a:lnTo>
                      <a:lnTo>
                        <a:pt x="107" y="453"/>
                      </a:lnTo>
                      <a:lnTo>
                        <a:pt x="393" y="453"/>
                      </a:lnTo>
                      <a:cubicBezTo>
                        <a:pt x="465" y="453"/>
                        <a:pt x="536" y="453"/>
                        <a:pt x="596" y="441"/>
                      </a:cubicBezTo>
                      <a:cubicBezTo>
                        <a:pt x="608" y="500"/>
                        <a:pt x="631" y="572"/>
                        <a:pt x="643" y="619"/>
                      </a:cubicBezTo>
                      <a:cubicBezTo>
                        <a:pt x="512" y="631"/>
                        <a:pt x="369" y="631"/>
                        <a:pt x="238" y="631"/>
                      </a:cubicBezTo>
                      <a:cubicBezTo>
                        <a:pt x="155" y="631"/>
                        <a:pt x="72" y="619"/>
                        <a:pt x="0" y="619"/>
                      </a:cubicBezTo>
                      <a:lnTo>
                        <a:pt x="0" y="810"/>
                      </a:lnTo>
                      <a:lnTo>
                        <a:pt x="334" y="810"/>
                      </a:lnTo>
                      <a:cubicBezTo>
                        <a:pt x="441" y="810"/>
                        <a:pt x="584" y="810"/>
                        <a:pt x="715" y="798"/>
                      </a:cubicBezTo>
                      <a:cubicBezTo>
                        <a:pt x="738" y="858"/>
                        <a:pt x="786" y="905"/>
                        <a:pt x="810" y="941"/>
                      </a:cubicBezTo>
                      <a:lnTo>
                        <a:pt x="655" y="941"/>
                      </a:lnTo>
                      <a:lnTo>
                        <a:pt x="703" y="1108"/>
                      </a:lnTo>
                      <a:cubicBezTo>
                        <a:pt x="738" y="1096"/>
                        <a:pt x="774" y="1096"/>
                        <a:pt x="798" y="1096"/>
                      </a:cubicBezTo>
                      <a:cubicBezTo>
                        <a:pt x="941" y="1096"/>
                        <a:pt x="989" y="1119"/>
                        <a:pt x="1084" y="1179"/>
                      </a:cubicBezTo>
                      <a:lnTo>
                        <a:pt x="1203" y="1000"/>
                      </a:lnTo>
                      <a:cubicBezTo>
                        <a:pt x="1096" y="953"/>
                        <a:pt x="989" y="858"/>
                        <a:pt x="941" y="774"/>
                      </a:cubicBezTo>
                      <a:cubicBezTo>
                        <a:pt x="1119" y="762"/>
                        <a:pt x="1310" y="727"/>
                        <a:pt x="1441" y="679"/>
                      </a:cubicBezTo>
                      <a:lnTo>
                        <a:pt x="1393" y="488"/>
                      </a:lnTo>
                      <a:cubicBezTo>
                        <a:pt x="1250" y="536"/>
                        <a:pt x="1060" y="584"/>
                        <a:pt x="869" y="608"/>
                      </a:cubicBezTo>
                      <a:cubicBezTo>
                        <a:pt x="858" y="560"/>
                        <a:pt x="834" y="488"/>
                        <a:pt x="822" y="429"/>
                      </a:cubicBezTo>
                      <a:cubicBezTo>
                        <a:pt x="977" y="417"/>
                        <a:pt x="1143" y="393"/>
                        <a:pt x="1274" y="346"/>
                      </a:cubicBezTo>
                      <a:lnTo>
                        <a:pt x="1239" y="155"/>
                      </a:lnTo>
                      <a:cubicBezTo>
                        <a:pt x="1119" y="191"/>
                        <a:pt x="929" y="227"/>
                        <a:pt x="786" y="238"/>
                      </a:cubicBezTo>
                      <a:cubicBezTo>
                        <a:pt x="774" y="179"/>
                        <a:pt x="762" y="107"/>
                        <a:pt x="762" y="60"/>
                      </a:cubicBezTo>
                      <a:cubicBezTo>
                        <a:pt x="786" y="48"/>
                        <a:pt x="810" y="36"/>
                        <a:pt x="810" y="12"/>
                      </a:cubicBezTo>
                      <a:lnTo>
                        <a:pt x="524" y="0"/>
                      </a:lnTo>
                      <a:close/>
                      <a:moveTo>
                        <a:pt x="369" y="1000"/>
                      </a:moveTo>
                      <a:cubicBezTo>
                        <a:pt x="262" y="1060"/>
                        <a:pt x="179" y="1167"/>
                        <a:pt x="179" y="1286"/>
                      </a:cubicBezTo>
                      <a:cubicBezTo>
                        <a:pt x="179" y="1489"/>
                        <a:pt x="393" y="1596"/>
                        <a:pt x="703" y="1596"/>
                      </a:cubicBezTo>
                      <a:lnTo>
                        <a:pt x="834" y="1596"/>
                      </a:lnTo>
                      <a:cubicBezTo>
                        <a:pt x="965" y="1596"/>
                        <a:pt x="1048" y="1596"/>
                        <a:pt x="1119" y="1584"/>
                      </a:cubicBezTo>
                      <a:lnTo>
                        <a:pt x="1131" y="1381"/>
                      </a:lnTo>
                      <a:lnTo>
                        <a:pt x="1131" y="1381"/>
                      </a:lnTo>
                      <a:cubicBezTo>
                        <a:pt x="1024" y="1393"/>
                        <a:pt x="858" y="1405"/>
                        <a:pt x="738" y="1405"/>
                      </a:cubicBezTo>
                      <a:cubicBezTo>
                        <a:pt x="608" y="1405"/>
                        <a:pt x="405" y="1393"/>
                        <a:pt x="405" y="1274"/>
                      </a:cubicBezTo>
                      <a:cubicBezTo>
                        <a:pt x="405" y="1227"/>
                        <a:pt x="441" y="1167"/>
                        <a:pt x="524" y="1131"/>
                      </a:cubicBezTo>
                      <a:lnTo>
                        <a:pt x="369" y="100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7" name="Google Shape;7217;p20"/>
                <p:cNvSpPr/>
                <p:nvPr/>
              </p:nvSpPr>
              <p:spPr>
                <a:xfrm>
                  <a:off x="8236013" y="4526725"/>
                  <a:ext cx="15200" cy="1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8" h="620" extrusionOk="0">
                      <a:moveTo>
                        <a:pt x="310" y="1"/>
                      </a:moveTo>
                      <a:cubicBezTo>
                        <a:pt x="132" y="1"/>
                        <a:pt x="1" y="143"/>
                        <a:pt x="1" y="310"/>
                      </a:cubicBezTo>
                      <a:cubicBezTo>
                        <a:pt x="1" y="477"/>
                        <a:pt x="132" y="620"/>
                        <a:pt x="310" y="620"/>
                      </a:cubicBezTo>
                      <a:cubicBezTo>
                        <a:pt x="477" y="620"/>
                        <a:pt x="608" y="477"/>
                        <a:pt x="608" y="310"/>
                      </a:cubicBezTo>
                      <a:cubicBezTo>
                        <a:pt x="608" y="143"/>
                        <a:pt x="477" y="1"/>
                        <a:pt x="3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8" name="Google Shape;7218;p20"/>
                <p:cNvSpPr/>
                <p:nvPr/>
              </p:nvSpPr>
              <p:spPr>
                <a:xfrm>
                  <a:off x="8237213" y="4538325"/>
                  <a:ext cx="12825" cy="3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1347" extrusionOk="0">
                      <a:moveTo>
                        <a:pt x="96" y="1"/>
                      </a:moveTo>
                      <a:lnTo>
                        <a:pt x="0" y="1346"/>
                      </a:lnTo>
                      <a:lnTo>
                        <a:pt x="512" y="134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9" name="Google Shape;7219;p20"/>
                <p:cNvSpPr/>
                <p:nvPr/>
              </p:nvSpPr>
              <p:spPr>
                <a:xfrm>
                  <a:off x="6353938" y="4599300"/>
                  <a:ext cx="261075" cy="2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8564" extrusionOk="0">
                      <a:moveTo>
                        <a:pt x="4985" y="0"/>
                      </a:moveTo>
                      <a:cubicBezTo>
                        <a:pt x="4970" y="0"/>
                        <a:pt x="4956" y="1"/>
                        <a:pt x="4942" y="3"/>
                      </a:cubicBezTo>
                      <a:cubicBezTo>
                        <a:pt x="4715" y="27"/>
                        <a:pt x="4477" y="15"/>
                        <a:pt x="4263" y="62"/>
                      </a:cubicBezTo>
                      <a:cubicBezTo>
                        <a:pt x="4049" y="110"/>
                        <a:pt x="3811" y="134"/>
                        <a:pt x="3596" y="217"/>
                      </a:cubicBezTo>
                      <a:cubicBezTo>
                        <a:pt x="3394" y="288"/>
                        <a:pt x="3156" y="348"/>
                        <a:pt x="2953" y="443"/>
                      </a:cubicBezTo>
                      <a:cubicBezTo>
                        <a:pt x="2751" y="550"/>
                        <a:pt x="2525" y="634"/>
                        <a:pt x="2346" y="765"/>
                      </a:cubicBezTo>
                      <a:cubicBezTo>
                        <a:pt x="2156" y="884"/>
                        <a:pt x="2215" y="1324"/>
                        <a:pt x="2048" y="1467"/>
                      </a:cubicBezTo>
                      <a:cubicBezTo>
                        <a:pt x="1882" y="1622"/>
                        <a:pt x="1548" y="1598"/>
                        <a:pt x="1406" y="1765"/>
                      </a:cubicBezTo>
                      <a:cubicBezTo>
                        <a:pt x="1263" y="1932"/>
                        <a:pt x="1096" y="2098"/>
                        <a:pt x="977" y="2289"/>
                      </a:cubicBezTo>
                      <a:cubicBezTo>
                        <a:pt x="846" y="2467"/>
                        <a:pt x="965" y="2789"/>
                        <a:pt x="870" y="2991"/>
                      </a:cubicBezTo>
                      <a:cubicBezTo>
                        <a:pt x="763" y="3182"/>
                        <a:pt x="358" y="3253"/>
                        <a:pt x="274" y="3467"/>
                      </a:cubicBezTo>
                      <a:cubicBezTo>
                        <a:pt x="203" y="3670"/>
                        <a:pt x="179" y="3920"/>
                        <a:pt x="143" y="4146"/>
                      </a:cubicBezTo>
                      <a:cubicBezTo>
                        <a:pt x="96" y="4349"/>
                        <a:pt x="120" y="4587"/>
                        <a:pt x="108" y="4813"/>
                      </a:cubicBezTo>
                      <a:cubicBezTo>
                        <a:pt x="96" y="5027"/>
                        <a:pt x="1" y="5265"/>
                        <a:pt x="24" y="5480"/>
                      </a:cubicBezTo>
                      <a:cubicBezTo>
                        <a:pt x="36" y="5694"/>
                        <a:pt x="132" y="5932"/>
                        <a:pt x="179" y="6134"/>
                      </a:cubicBezTo>
                      <a:cubicBezTo>
                        <a:pt x="227" y="6349"/>
                        <a:pt x="477" y="6504"/>
                        <a:pt x="560" y="6718"/>
                      </a:cubicBezTo>
                      <a:cubicBezTo>
                        <a:pt x="632" y="6920"/>
                        <a:pt x="798" y="7063"/>
                        <a:pt x="905" y="7254"/>
                      </a:cubicBezTo>
                      <a:cubicBezTo>
                        <a:pt x="1001" y="7444"/>
                        <a:pt x="882" y="7778"/>
                        <a:pt x="1013" y="7956"/>
                      </a:cubicBezTo>
                      <a:cubicBezTo>
                        <a:pt x="1144" y="8123"/>
                        <a:pt x="1346" y="8373"/>
                        <a:pt x="1501" y="8528"/>
                      </a:cubicBezTo>
                      <a:cubicBezTo>
                        <a:pt x="1528" y="8533"/>
                        <a:pt x="1553" y="8535"/>
                        <a:pt x="1576" y="8535"/>
                      </a:cubicBezTo>
                      <a:cubicBezTo>
                        <a:pt x="1807" y="8535"/>
                        <a:pt x="1861" y="8289"/>
                        <a:pt x="2132" y="8289"/>
                      </a:cubicBezTo>
                      <a:cubicBezTo>
                        <a:pt x="2429" y="8289"/>
                        <a:pt x="2429" y="8444"/>
                        <a:pt x="2739" y="8444"/>
                      </a:cubicBezTo>
                      <a:cubicBezTo>
                        <a:pt x="3037" y="8444"/>
                        <a:pt x="3037" y="8385"/>
                        <a:pt x="3346" y="8385"/>
                      </a:cubicBezTo>
                      <a:cubicBezTo>
                        <a:pt x="3644" y="8385"/>
                        <a:pt x="3644" y="8337"/>
                        <a:pt x="3942" y="8337"/>
                      </a:cubicBezTo>
                      <a:cubicBezTo>
                        <a:pt x="4251" y="8337"/>
                        <a:pt x="4251" y="8540"/>
                        <a:pt x="4549" y="8540"/>
                      </a:cubicBezTo>
                      <a:cubicBezTo>
                        <a:pt x="4846" y="8540"/>
                        <a:pt x="4846" y="8385"/>
                        <a:pt x="5156" y="8385"/>
                      </a:cubicBezTo>
                      <a:cubicBezTo>
                        <a:pt x="5454" y="8385"/>
                        <a:pt x="5454" y="8206"/>
                        <a:pt x="5763" y="8206"/>
                      </a:cubicBezTo>
                      <a:cubicBezTo>
                        <a:pt x="6061" y="8206"/>
                        <a:pt x="6061" y="8492"/>
                        <a:pt x="6359" y="8492"/>
                      </a:cubicBezTo>
                      <a:cubicBezTo>
                        <a:pt x="6668" y="8492"/>
                        <a:pt x="6668" y="8563"/>
                        <a:pt x="6966" y="8563"/>
                      </a:cubicBezTo>
                      <a:cubicBezTo>
                        <a:pt x="7275" y="8563"/>
                        <a:pt x="7275" y="8278"/>
                        <a:pt x="7573" y="8278"/>
                      </a:cubicBezTo>
                      <a:cubicBezTo>
                        <a:pt x="7849" y="8278"/>
                        <a:pt x="7879" y="8472"/>
                        <a:pt x="8129" y="8472"/>
                      </a:cubicBezTo>
                      <a:cubicBezTo>
                        <a:pt x="8148" y="8472"/>
                        <a:pt x="8169" y="8471"/>
                        <a:pt x="8192" y="8468"/>
                      </a:cubicBezTo>
                      <a:cubicBezTo>
                        <a:pt x="8490" y="8444"/>
                        <a:pt x="8466" y="8289"/>
                        <a:pt x="8775" y="8266"/>
                      </a:cubicBezTo>
                      <a:cubicBezTo>
                        <a:pt x="8847" y="8194"/>
                        <a:pt x="8859" y="8170"/>
                        <a:pt x="8930" y="8087"/>
                      </a:cubicBezTo>
                      <a:cubicBezTo>
                        <a:pt x="9061" y="7920"/>
                        <a:pt x="9133" y="7718"/>
                        <a:pt x="9252" y="7527"/>
                      </a:cubicBezTo>
                      <a:cubicBezTo>
                        <a:pt x="9371" y="7349"/>
                        <a:pt x="9740" y="7301"/>
                        <a:pt x="9835" y="7099"/>
                      </a:cubicBezTo>
                      <a:cubicBezTo>
                        <a:pt x="9930" y="6896"/>
                        <a:pt x="9895" y="6635"/>
                        <a:pt x="9966" y="6432"/>
                      </a:cubicBezTo>
                      <a:cubicBezTo>
                        <a:pt x="10026" y="6218"/>
                        <a:pt x="10133" y="6015"/>
                        <a:pt x="10169" y="5801"/>
                      </a:cubicBezTo>
                      <a:cubicBezTo>
                        <a:pt x="10216" y="5587"/>
                        <a:pt x="10347" y="5372"/>
                        <a:pt x="10371" y="5158"/>
                      </a:cubicBezTo>
                      <a:cubicBezTo>
                        <a:pt x="10395" y="4932"/>
                        <a:pt x="10442" y="4694"/>
                        <a:pt x="10430" y="4479"/>
                      </a:cubicBezTo>
                      <a:cubicBezTo>
                        <a:pt x="10430" y="4253"/>
                        <a:pt x="10240" y="4039"/>
                        <a:pt x="10216" y="3825"/>
                      </a:cubicBezTo>
                      <a:cubicBezTo>
                        <a:pt x="10180" y="3610"/>
                        <a:pt x="9942" y="3444"/>
                        <a:pt x="9895" y="3229"/>
                      </a:cubicBezTo>
                      <a:cubicBezTo>
                        <a:pt x="9835" y="3015"/>
                        <a:pt x="9871" y="2801"/>
                        <a:pt x="9788" y="2598"/>
                      </a:cubicBezTo>
                      <a:cubicBezTo>
                        <a:pt x="9704" y="2396"/>
                        <a:pt x="9740" y="2134"/>
                        <a:pt x="9621" y="1943"/>
                      </a:cubicBezTo>
                      <a:cubicBezTo>
                        <a:pt x="9502" y="1765"/>
                        <a:pt x="9216" y="1729"/>
                        <a:pt x="9061" y="1574"/>
                      </a:cubicBezTo>
                      <a:cubicBezTo>
                        <a:pt x="8918" y="1420"/>
                        <a:pt x="8835" y="1217"/>
                        <a:pt x="8656" y="1086"/>
                      </a:cubicBezTo>
                      <a:cubicBezTo>
                        <a:pt x="8490" y="955"/>
                        <a:pt x="8383" y="717"/>
                        <a:pt x="8192" y="610"/>
                      </a:cubicBezTo>
                      <a:cubicBezTo>
                        <a:pt x="8130" y="579"/>
                        <a:pt x="8057" y="571"/>
                        <a:pt x="7979" y="571"/>
                      </a:cubicBezTo>
                      <a:cubicBezTo>
                        <a:pt x="7889" y="571"/>
                        <a:pt x="7793" y="582"/>
                        <a:pt x="7701" y="582"/>
                      </a:cubicBezTo>
                      <a:cubicBezTo>
                        <a:pt x="7630" y="582"/>
                        <a:pt x="7561" y="575"/>
                        <a:pt x="7502" y="550"/>
                      </a:cubicBezTo>
                      <a:cubicBezTo>
                        <a:pt x="7299" y="467"/>
                        <a:pt x="7180" y="134"/>
                        <a:pt x="6966" y="74"/>
                      </a:cubicBezTo>
                      <a:cubicBezTo>
                        <a:pt x="6912" y="59"/>
                        <a:pt x="6856" y="54"/>
                        <a:pt x="6798" y="54"/>
                      </a:cubicBezTo>
                      <a:cubicBezTo>
                        <a:pt x="6662" y="54"/>
                        <a:pt x="6519" y="82"/>
                        <a:pt x="6386" y="82"/>
                      </a:cubicBezTo>
                      <a:cubicBezTo>
                        <a:pt x="6348" y="82"/>
                        <a:pt x="6311" y="80"/>
                        <a:pt x="6275" y="74"/>
                      </a:cubicBezTo>
                      <a:cubicBezTo>
                        <a:pt x="6252" y="72"/>
                        <a:pt x="6230" y="71"/>
                        <a:pt x="6207" y="71"/>
                      </a:cubicBezTo>
                      <a:cubicBezTo>
                        <a:pt x="6016" y="71"/>
                        <a:pt x="5825" y="147"/>
                        <a:pt x="5643" y="147"/>
                      </a:cubicBezTo>
                      <a:cubicBezTo>
                        <a:pt x="5631" y="147"/>
                        <a:pt x="5620" y="146"/>
                        <a:pt x="5608" y="146"/>
                      </a:cubicBezTo>
                      <a:cubicBezTo>
                        <a:pt x="5397" y="146"/>
                        <a:pt x="5186" y="0"/>
                        <a:pt x="4985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100000">
                      <a:srgbClr val="FFDEB2"/>
                    </a:gs>
                  </a:gsLst>
                  <a:lin ang="540070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0" name="Google Shape;7220;p20"/>
                <p:cNvSpPr/>
                <p:nvPr/>
              </p:nvSpPr>
              <p:spPr>
                <a:xfrm>
                  <a:off x="6515563" y="4663650"/>
                  <a:ext cx="179525" cy="1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1" h="6156" extrusionOk="0">
                      <a:moveTo>
                        <a:pt x="3763" y="0"/>
                      </a:moveTo>
                      <a:cubicBezTo>
                        <a:pt x="3668" y="0"/>
                        <a:pt x="3561" y="12"/>
                        <a:pt x="3453" y="12"/>
                      </a:cubicBezTo>
                      <a:cubicBezTo>
                        <a:pt x="3358" y="24"/>
                        <a:pt x="3275" y="155"/>
                        <a:pt x="3168" y="167"/>
                      </a:cubicBezTo>
                      <a:cubicBezTo>
                        <a:pt x="3151" y="171"/>
                        <a:pt x="3134" y="173"/>
                        <a:pt x="3116" y="173"/>
                      </a:cubicBezTo>
                      <a:cubicBezTo>
                        <a:pt x="3050" y="173"/>
                        <a:pt x="2976" y="150"/>
                        <a:pt x="2909" y="150"/>
                      </a:cubicBezTo>
                      <a:cubicBezTo>
                        <a:pt x="2892" y="150"/>
                        <a:pt x="2875" y="151"/>
                        <a:pt x="2858" y="155"/>
                      </a:cubicBezTo>
                      <a:cubicBezTo>
                        <a:pt x="2841" y="159"/>
                        <a:pt x="2824" y="161"/>
                        <a:pt x="2805" y="161"/>
                      </a:cubicBezTo>
                      <a:cubicBezTo>
                        <a:pt x="2744" y="161"/>
                        <a:pt x="2674" y="144"/>
                        <a:pt x="2611" y="144"/>
                      </a:cubicBezTo>
                      <a:cubicBezTo>
                        <a:pt x="2585" y="144"/>
                        <a:pt x="2560" y="147"/>
                        <a:pt x="2537" y="155"/>
                      </a:cubicBezTo>
                      <a:cubicBezTo>
                        <a:pt x="2441" y="179"/>
                        <a:pt x="2334" y="227"/>
                        <a:pt x="2251" y="262"/>
                      </a:cubicBezTo>
                      <a:cubicBezTo>
                        <a:pt x="2156" y="298"/>
                        <a:pt x="2156" y="536"/>
                        <a:pt x="2060" y="584"/>
                      </a:cubicBezTo>
                      <a:cubicBezTo>
                        <a:pt x="1965" y="632"/>
                        <a:pt x="1906" y="703"/>
                        <a:pt x="1822" y="762"/>
                      </a:cubicBezTo>
                      <a:cubicBezTo>
                        <a:pt x="1811" y="769"/>
                        <a:pt x="1797" y="772"/>
                        <a:pt x="1781" y="772"/>
                      </a:cubicBezTo>
                      <a:cubicBezTo>
                        <a:pt x="1699" y="772"/>
                        <a:pt x="1568" y="701"/>
                        <a:pt x="1488" y="701"/>
                      </a:cubicBezTo>
                      <a:cubicBezTo>
                        <a:pt x="1469" y="701"/>
                        <a:pt x="1453" y="705"/>
                        <a:pt x="1441" y="715"/>
                      </a:cubicBezTo>
                      <a:cubicBezTo>
                        <a:pt x="1358" y="774"/>
                        <a:pt x="1298" y="882"/>
                        <a:pt x="1215" y="941"/>
                      </a:cubicBezTo>
                      <a:cubicBezTo>
                        <a:pt x="1144" y="1013"/>
                        <a:pt x="1203" y="1227"/>
                        <a:pt x="1144" y="1298"/>
                      </a:cubicBezTo>
                      <a:cubicBezTo>
                        <a:pt x="1072" y="1370"/>
                        <a:pt x="882" y="1322"/>
                        <a:pt x="810" y="1405"/>
                      </a:cubicBezTo>
                      <a:cubicBezTo>
                        <a:pt x="751" y="1477"/>
                        <a:pt x="715" y="1584"/>
                        <a:pt x="656" y="1667"/>
                      </a:cubicBezTo>
                      <a:cubicBezTo>
                        <a:pt x="596" y="1751"/>
                        <a:pt x="477" y="1798"/>
                        <a:pt x="429" y="1882"/>
                      </a:cubicBezTo>
                      <a:cubicBezTo>
                        <a:pt x="370" y="1965"/>
                        <a:pt x="525" y="2156"/>
                        <a:pt x="477" y="2251"/>
                      </a:cubicBezTo>
                      <a:cubicBezTo>
                        <a:pt x="441" y="2334"/>
                        <a:pt x="263" y="2370"/>
                        <a:pt x="227" y="2453"/>
                      </a:cubicBezTo>
                      <a:cubicBezTo>
                        <a:pt x="191" y="2548"/>
                        <a:pt x="286" y="2691"/>
                        <a:pt x="263" y="2787"/>
                      </a:cubicBezTo>
                      <a:cubicBezTo>
                        <a:pt x="239" y="2882"/>
                        <a:pt x="96" y="2941"/>
                        <a:pt x="72" y="3048"/>
                      </a:cubicBezTo>
                      <a:cubicBezTo>
                        <a:pt x="60" y="3144"/>
                        <a:pt x="13" y="3239"/>
                        <a:pt x="1" y="3334"/>
                      </a:cubicBezTo>
                      <a:cubicBezTo>
                        <a:pt x="1" y="3429"/>
                        <a:pt x="60" y="3525"/>
                        <a:pt x="48" y="3632"/>
                      </a:cubicBezTo>
                      <a:cubicBezTo>
                        <a:pt x="48" y="3727"/>
                        <a:pt x="1" y="3822"/>
                        <a:pt x="1" y="3918"/>
                      </a:cubicBezTo>
                      <a:cubicBezTo>
                        <a:pt x="13" y="4025"/>
                        <a:pt x="120" y="4108"/>
                        <a:pt x="132" y="4203"/>
                      </a:cubicBezTo>
                      <a:cubicBezTo>
                        <a:pt x="155" y="4299"/>
                        <a:pt x="48" y="4418"/>
                        <a:pt x="72" y="4513"/>
                      </a:cubicBezTo>
                      <a:cubicBezTo>
                        <a:pt x="96" y="4608"/>
                        <a:pt x="96" y="4715"/>
                        <a:pt x="120" y="4811"/>
                      </a:cubicBezTo>
                      <a:cubicBezTo>
                        <a:pt x="155" y="4906"/>
                        <a:pt x="358" y="4930"/>
                        <a:pt x="394" y="5025"/>
                      </a:cubicBezTo>
                      <a:cubicBezTo>
                        <a:pt x="441" y="5108"/>
                        <a:pt x="501" y="5180"/>
                        <a:pt x="548" y="5263"/>
                      </a:cubicBezTo>
                      <a:cubicBezTo>
                        <a:pt x="596" y="5346"/>
                        <a:pt x="572" y="5465"/>
                        <a:pt x="632" y="5549"/>
                      </a:cubicBezTo>
                      <a:cubicBezTo>
                        <a:pt x="691" y="5632"/>
                        <a:pt x="775" y="5668"/>
                        <a:pt x="846" y="5751"/>
                      </a:cubicBezTo>
                      <a:cubicBezTo>
                        <a:pt x="906" y="5823"/>
                        <a:pt x="894" y="5942"/>
                        <a:pt x="965" y="6013"/>
                      </a:cubicBezTo>
                      <a:cubicBezTo>
                        <a:pt x="1108" y="6049"/>
                        <a:pt x="1108" y="6108"/>
                        <a:pt x="1251" y="6108"/>
                      </a:cubicBezTo>
                      <a:cubicBezTo>
                        <a:pt x="1394" y="6108"/>
                        <a:pt x="1394" y="6013"/>
                        <a:pt x="1537" y="6013"/>
                      </a:cubicBezTo>
                      <a:cubicBezTo>
                        <a:pt x="1679" y="6013"/>
                        <a:pt x="1679" y="5989"/>
                        <a:pt x="1822" y="5989"/>
                      </a:cubicBezTo>
                      <a:cubicBezTo>
                        <a:pt x="1965" y="5989"/>
                        <a:pt x="1965" y="6156"/>
                        <a:pt x="2108" y="6156"/>
                      </a:cubicBezTo>
                      <a:cubicBezTo>
                        <a:pt x="2251" y="6156"/>
                        <a:pt x="2251" y="5942"/>
                        <a:pt x="2394" y="5942"/>
                      </a:cubicBezTo>
                      <a:cubicBezTo>
                        <a:pt x="2537" y="5942"/>
                        <a:pt x="2537" y="5918"/>
                        <a:pt x="2680" y="5918"/>
                      </a:cubicBezTo>
                      <a:cubicBezTo>
                        <a:pt x="2822" y="5918"/>
                        <a:pt x="2822" y="6085"/>
                        <a:pt x="2965" y="6085"/>
                      </a:cubicBezTo>
                      <a:cubicBezTo>
                        <a:pt x="3108" y="6085"/>
                        <a:pt x="3108" y="5918"/>
                        <a:pt x="3251" y="5918"/>
                      </a:cubicBezTo>
                      <a:cubicBezTo>
                        <a:pt x="3394" y="5918"/>
                        <a:pt x="3394" y="5942"/>
                        <a:pt x="3525" y="5942"/>
                      </a:cubicBezTo>
                      <a:lnTo>
                        <a:pt x="3811" y="5942"/>
                      </a:lnTo>
                      <a:cubicBezTo>
                        <a:pt x="3954" y="5942"/>
                        <a:pt x="3954" y="5930"/>
                        <a:pt x="4096" y="5930"/>
                      </a:cubicBezTo>
                      <a:lnTo>
                        <a:pt x="4382" y="5930"/>
                      </a:lnTo>
                      <a:cubicBezTo>
                        <a:pt x="4525" y="5930"/>
                        <a:pt x="4525" y="5977"/>
                        <a:pt x="4668" y="5977"/>
                      </a:cubicBezTo>
                      <a:cubicBezTo>
                        <a:pt x="4811" y="5977"/>
                        <a:pt x="4811" y="6085"/>
                        <a:pt x="4954" y="6085"/>
                      </a:cubicBezTo>
                      <a:cubicBezTo>
                        <a:pt x="5097" y="6085"/>
                        <a:pt x="5097" y="6037"/>
                        <a:pt x="5239" y="6037"/>
                      </a:cubicBezTo>
                      <a:cubicBezTo>
                        <a:pt x="5382" y="6037"/>
                        <a:pt x="5382" y="5942"/>
                        <a:pt x="5537" y="5942"/>
                      </a:cubicBezTo>
                      <a:cubicBezTo>
                        <a:pt x="5671" y="5942"/>
                        <a:pt x="5679" y="6099"/>
                        <a:pt x="5798" y="6099"/>
                      </a:cubicBezTo>
                      <a:cubicBezTo>
                        <a:pt x="5806" y="6099"/>
                        <a:pt x="5814" y="6098"/>
                        <a:pt x="5823" y="6096"/>
                      </a:cubicBezTo>
                      <a:cubicBezTo>
                        <a:pt x="5966" y="6085"/>
                        <a:pt x="5954" y="5989"/>
                        <a:pt x="6097" y="5966"/>
                      </a:cubicBezTo>
                      <a:cubicBezTo>
                        <a:pt x="6156" y="5918"/>
                        <a:pt x="6240" y="5954"/>
                        <a:pt x="6287" y="5894"/>
                      </a:cubicBezTo>
                      <a:cubicBezTo>
                        <a:pt x="6347" y="5811"/>
                        <a:pt x="6406" y="5727"/>
                        <a:pt x="6454" y="5656"/>
                      </a:cubicBezTo>
                      <a:cubicBezTo>
                        <a:pt x="6513" y="5573"/>
                        <a:pt x="6513" y="5465"/>
                        <a:pt x="6561" y="5382"/>
                      </a:cubicBezTo>
                      <a:cubicBezTo>
                        <a:pt x="6609" y="5299"/>
                        <a:pt x="6656" y="5215"/>
                        <a:pt x="6704" y="5132"/>
                      </a:cubicBezTo>
                      <a:cubicBezTo>
                        <a:pt x="6740" y="5049"/>
                        <a:pt x="6811" y="4965"/>
                        <a:pt x="6847" y="4882"/>
                      </a:cubicBezTo>
                      <a:cubicBezTo>
                        <a:pt x="6882" y="4787"/>
                        <a:pt x="6918" y="4703"/>
                        <a:pt x="6954" y="4608"/>
                      </a:cubicBezTo>
                      <a:cubicBezTo>
                        <a:pt x="6978" y="4525"/>
                        <a:pt x="6942" y="4418"/>
                        <a:pt x="6966" y="4322"/>
                      </a:cubicBezTo>
                      <a:cubicBezTo>
                        <a:pt x="6990" y="4227"/>
                        <a:pt x="7144" y="4156"/>
                        <a:pt x="7168" y="4072"/>
                      </a:cubicBezTo>
                      <a:cubicBezTo>
                        <a:pt x="7180" y="3977"/>
                        <a:pt x="7025" y="3858"/>
                        <a:pt x="7025" y="3763"/>
                      </a:cubicBezTo>
                      <a:cubicBezTo>
                        <a:pt x="7037" y="3668"/>
                        <a:pt x="7156" y="3572"/>
                        <a:pt x="7156" y="3477"/>
                      </a:cubicBezTo>
                      <a:cubicBezTo>
                        <a:pt x="7168" y="3382"/>
                        <a:pt x="7109" y="3287"/>
                        <a:pt x="7109" y="3191"/>
                      </a:cubicBezTo>
                      <a:cubicBezTo>
                        <a:pt x="7097" y="3096"/>
                        <a:pt x="7109" y="3001"/>
                        <a:pt x="7097" y="2906"/>
                      </a:cubicBezTo>
                      <a:cubicBezTo>
                        <a:pt x="7085" y="2810"/>
                        <a:pt x="7085" y="2715"/>
                        <a:pt x="7061" y="2620"/>
                      </a:cubicBezTo>
                      <a:cubicBezTo>
                        <a:pt x="7049" y="2537"/>
                        <a:pt x="7144" y="2406"/>
                        <a:pt x="7121" y="2322"/>
                      </a:cubicBezTo>
                      <a:cubicBezTo>
                        <a:pt x="7097" y="2215"/>
                        <a:pt x="6847" y="2179"/>
                        <a:pt x="6811" y="2084"/>
                      </a:cubicBezTo>
                      <a:cubicBezTo>
                        <a:pt x="6775" y="1989"/>
                        <a:pt x="6894" y="1834"/>
                        <a:pt x="6847" y="1739"/>
                      </a:cubicBezTo>
                      <a:cubicBezTo>
                        <a:pt x="6811" y="1655"/>
                        <a:pt x="6763" y="1548"/>
                        <a:pt x="6704" y="1465"/>
                      </a:cubicBezTo>
                      <a:cubicBezTo>
                        <a:pt x="6656" y="1382"/>
                        <a:pt x="6561" y="1310"/>
                        <a:pt x="6501" y="1239"/>
                      </a:cubicBezTo>
                      <a:cubicBezTo>
                        <a:pt x="6430" y="1155"/>
                        <a:pt x="6430" y="1001"/>
                        <a:pt x="6359" y="929"/>
                      </a:cubicBezTo>
                      <a:cubicBezTo>
                        <a:pt x="6343" y="917"/>
                        <a:pt x="6321" y="912"/>
                        <a:pt x="6294" y="912"/>
                      </a:cubicBezTo>
                      <a:cubicBezTo>
                        <a:pt x="6220" y="912"/>
                        <a:pt x="6114" y="946"/>
                        <a:pt x="6036" y="946"/>
                      </a:cubicBezTo>
                      <a:cubicBezTo>
                        <a:pt x="6008" y="946"/>
                        <a:pt x="5983" y="942"/>
                        <a:pt x="5966" y="929"/>
                      </a:cubicBezTo>
                      <a:cubicBezTo>
                        <a:pt x="5882" y="870"/>
                        <a:pt x="5847" y="751"/>
                        <a:pt x="5763" y="691"/>
                      </a:cubicBezTo>
                      <a:cubicBezTo>
                        <a:pt x="5680" y="643"/>
                        <a:pt x="5632" y="512"/>
                        <a:pt x="5537" y="465"/>
                      </a:cubicBezTo>
                      <a:cubicBezTo>
                        <a:pt x="5442" y="417"/>
                        <a:pt x="5323" y="453"/>
                        <a:pt x="5228" y="417"/>
                      </a:cubicBezTo>
                      <a:cubicBezTo>
                        <a:pt x="5132" y="381"/>
                        <a:pt x="5085" y="179"/>
                        <a:pt x="4989" y="155"/>
                      </a:cubicBezTo>
                      <a:cubicBezTo>
                        <a:pt x="4894" y="120"/>
                        <a:pt x="4775" y="143"/>
                        <a:pt x="4680" y="120"/>
                      </a:cubicBezTo>
                      <a:cubicBezTo>
                        <a:pt x="4666" y="116"/>
                        <a:pt x="4652" y="115"/>
                        <a:pt x="4637" y="115"/>
                      </a:cubicBezTo>
                      <a:cubicBezTo>
                        <a:pt x="4559" y="115"/>
                        <a:pt x="4470" y="157"/>
                        <a:pt x="4393" y="157"/>
                      </a:cubicBezTo>
                      <a:cubicBezTo>
                        <a:pt x="4385" y="157"/>
                        <a:pt x="4378" y="156"/>
                        <a:pt x="4370" y="155"/>
                      </a:cubicBezTo>
                      <a:cubicBezTo>
                        <a:pt x="4365" y="155"/>
                        <a:pt x="4359" y="154"/>
                        <a:pt x="4353" y="154"/>
                      </a:cubicBezTo>
                      <a:cubicBezTo>
                        <a:pt x="4257" y="154"/>
                        <a:pt x="4162" y="240"/>
                        <a:pt x="4076" y="240"/>
                      </a:cubicBezTo>
                      <a:cubicBezTo>
                        <a:pt x="4071" y="240"/>
                        <a:pt x="4066" y="239"/>
                        <a:pt x="4061" y="239"/>
                      </a:cubicBezTo>
                      <a:cubicBezTo>
                        <a:pt x="3954" y="227"/>
                        <a:pt x="3870" y="0"/>
                        <a:pt x="37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1" name="Google Shape;7221;p20"/>
                <p:cNvSpPr/>
                <p:nvPr/>
              </p:nvSpPr>
              <p:spPr>
                <a:xfrm>
                  <a:off x="6537288" y="4658000"/>
                  <a:ext cx="179525" cy="1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1" h="6156" extrusionOk="0">
                      <a:moveTo>
                        <a:pt x="3763" y="0"/>
                      </a:moveTo>
                      <a:cubicBezTo>
                        <a:pt x="3668" y="0"/>
                        <a:pt x="3561" y="12"/>
                        <a:pt x="3454" y="12"/>
                      </a:cubicBezTo>
                      <a:cubicBezTo>
                        <a:pt x="3358" y="24"/>
                        <a:pt x="3263" y="155"/>
                        <a:pt x="3168" y="179"/>
                      </a:cubicBezTo>
                      <a:cubicBezTo>
                        <a:pt x="3159" y="180"/>
                        <a:pt x="3150" y="180"/>
                        <a:pt x="3141" y="180"/>
                      </a:cubicBezTo>
                      <a:cubicBezTo>
                        <a:pt x="3068" y="180"/>
                        <a:pt x="2984" y="149"/>
                        <a:pt x="2909" y="149"/>
                      </a:cubicBezTo>
                      <a:cubicBezTo>
                        <a:pt x="2891" y="149"/>
                        <a:pt x="2874" y="151"/>
                        <a:pt x="2858" y="155"/>
                      </a:cubicBezTo>
                      <a:cubicBezTo>
                        <a:pt x="2842" y="159"/>
                        <a:pt x="2824" y="161"/>
                        <a:pt x="2805" y="161"/>
                      </a:cubicBezTo>
                      <a:cubicBezTo>
                        <a:pt x="2744" y="161"/>
                        <a:pt x="2674" y="143"/>
                        <a:pt x="2612" y="143"/>
                      </a:cubicBezTo>
                      <a:cubicBezTo>
                        <a:pt x="2585" y="143"/>
                        <a:pt x="2560" y="146"/>
                        <a:pt x="2537" y="155"/>
                      </a:cubicBezTo>
                      <a:cubicBezTo>
                        <a:pt x="2442" y="179"/>
                        <a:pt x="2334" y="226"/>
                        <a:pt x="2251" y="262"/>
                      </a:cubicBezTo>
                      <a:cubicBezTo>
                        <a:pt x="2156" y="298"/>
                        <a:pt x="2144" y="536"/>
                        <a:pt x="2061" y="584"/>
                      </a:cubicBezTo>
                      <a:cubicBezTo>
                        <a:pt x="1965" y="631"/>
                        <a:pt x="1906" y="715"/>
                        <a:pt x="1822" y="762"/>
                      </a:cubicBezTo>
                      <a:cubicBezTo>
                        <a:pt x="1810" y="769"/>
                        <a:pt x="1795" y="772"/>
                        <a:pt x="1777" y="772"/>
                      </a:cubicBezTo>
                      <a:cubicBezTo>
                        <a:pt x="1697" y="772"/>
                        <a:pt x="1572" y="712"/>
                        <a:pt x="1493" y="712"/>
                      </a:cubicBezTo>
                      <a:cubicBezTo>
                        <a:pt x="1472" y="712"/>
                        <a:pt x="1454" y="716"/>
                        <a:pt x="1441" y="727"/>
                      </a:cubicBezTo>
                      <a:cubicBezTo>
                        <a:pt x="1358" y="786"/>
                        <a:pt x="1299" y="881"/>
                        <a:pt x="1215" y="953"/>
                      </a:cubicBezTo>
                      <a:cubicBezTo>
                        <a:pt x="1144" y="1012"/>
                        <a:pt x="1203" y="1227"/>
                        <a:pt x="1132" y="1298"/>
                      </a:cubicBezTo>
                      <a:cubicBezTo>
                        <a:pt x="1072" y="1369"/>
                        <a:pt x="882" y="1334"/>
                        <a:pt x="810" y="1405"/>
                      </a:cubicBezTo>
                      <a:cubicBezTo>
                        <a:pt x="751" y="1477"/>
                        <a:pt x="715" y="1584"/>
                        <a:pt x="656" y="1667"/>
                      </a:cubicBezTo>
                      <a:cubicBezTo>
                        <a:pt x="596" y="1750"/>
                        <a:pt x="477" y="1798"/>
                        <a:pt x="429" y="1881"/>
                      </a:cubicBezTo>
                      <a:cubicBezTo>
                        <a:pt x="370" y="1965"/>
                        <a:pt x="525" y="2167"/>
                        <a:pt x="477" y="2251"/>
                      </a:cubicBezTo>
                      <a:cubicBezTo>
                        <a:pt x="441" y="2346"/>
                        <a:pt x="263" y="2370"/>
                        <a:pt x="227" y="2465"/>
                      </a:cubicBezTo>
                      <a:cubicBezTo>
                        <a:pt x="191" y="2560"/>
                        <a:pt x="287" y="2691"/>
                        <a:pt x="263" y="2786"/>
                      </a:cubicBezTo>
                      <a:cubicBezTo>
                        <a:pt x="239" y="2882"/>
                        <a:pt x="96" y="2941"/>
                        <a:pt x="72" y="3048"/>
                      </a:cubicBezTo>
                      <a:cubicBezTo>
                        <a:pt x="48" y="3144"/>
                        <a:pt x="13" y="3239"/>
                        <a:pt x="1" y="3334"/>
                      </a:cubicBezTo>
                      <a:cubicBezTo>
                        <a:pt x="1" y="3429"/>
                        <a:pt x="60" y="3536"/>
                        <a:pt x="48" y="3632"/>
                      </a:cubicBezTo>
                      <a:cubicBezTo>
                        <a:pt x="48" y="3727"/>
                        <a:pt x="1" y="3834"/>
                        <a:pt x="1" y="3929"/>
                      </a:cubicBezTo>
                      <a:cubicBezTo>
                        <a:pt x="13" y="4025"/>
                        <a:pt x="120" y="4108"/>
                        <a:pt x="132" y="4203"/>
                      </a:cubicBezTo>
                      <a:cubicBezTo>
                        <a:pt x="156" y="4298"/>
                        <a:pt x="48" y="4417"/>
                        <a:pt x="72" y="4513"/>
                      </a:cubicBezTo>
                      <a:cubicBezTo>
                        <a:pt x="96" y="4608"/>
                        <a:pt x="96" y="4715"/>
                        <a:pt x="120" y="4810"/>
                      </a:cubicBezTo>
                      <a:cubicBezTo>
                        <a:pt x="156" y="4906"/>
                        <a:pt x="358" y="4929"/>
                        <a:pt x="394" y="5025"/>
                      </a:cubicBezTo>
                      <a:cubicBezTo>
                        <a:pt x="441" y="5108"/>
                        <a:pt x="501" y="5179"/>
                        <a:pt x="549" y="5263"/>
                      </a:cubicBezTo>
                      <a:cubicBezTo>
                        <a:pt x="596" y="5346"/>
                        <a:pt x="572" y="5465"/>
                        <a:pt x="632" y="5549"/>
                      </a:cubicBezTo>
                      <a:cubicBezTo>
                        <a:pt x="691" y="5632"/>
                        <a:pt x="775" y="5680"/>
                        <a:pt x="846" y="5751"/>
                      </a:cubicBezTo>
                      <a:cubicBezTo>
                        <a:pt x="906" y="5822"/>
                        <a:pt x="894" y="5953"/>
                        <a:pt x="965" y="6025"/>
                      </a:cubicBezTo>
                      <a:cubicBezTo>
                        <a:pt x="1108" y="6049"/>
                        <a:pt x="1108" y="6108"/>
                        <a:pt x="1251" y="6108"/>
                      </a:cubicBezTo>
                      <a:cubicBezTo>
                        <a:pt x="1394" y="6108"/>
                        <a:pt x="1394" y="6025"/>
                        <a:pt x="1537" y="6025"/>
                      </a:cubicBezTo>
                      <a:cubicBezTo>
                        <a:pt x="1680" y="6025"/>
                        <a:pt x="1680" y="5989"/>
                        <a:pt x="1822" y="5989"/>
                      </a:cubicBezTo>
                      <a:cubicBezTo>
                        <a:pt x="1965" y="5989"/>
                        <a:pt x="1965" y="6156"/>
                        <a:pt x="2108" y="6156"/>
                      </a:cubicBezTo>
                      <a:cubicBezTo>
                        <a:pt x="2239" y="6156"/>
                        <a:pt x="2239" y="5941"/>
                        <a:pt x="2382" y="5941"/>
                      </a:cubicBezTo>
                      <a:cubicBezTo>
                        <a:pt x="2525" y="5941"/>
                        <a:pt x="2525" y="5930"/>
                        <a:pt x="2668" y="5930"/>
                      </a:cubicBezTo>
                      <a:cubicBezTo>
                        <a:pt x="2811" y="5930"/>
                        <a:pt x="2811" y="6084"/>
                        <a:pt x="2954" y="6084"/>
                      </a:cubicBezTo>
                      <a:cubicBezTo>
                        <a:pt x="3096" y="6084"/>
                        <a:pt x="3096" y="5918"/>
                        <a:pt x="3239" y="5918"/>
                      </a:cubicBezTo>
                      <a:cubicBezTo>
                        <a:pt x="3382" y="5918"/>
                        <a:pt x="3382" y="5941"/>
                        <a:pt x="3525" y="5941"/>
                      </a:cubicBezTo>
                      <a:lnTo>
                        <a:pt x="3811" y="5941"/>
                      </a:lnTo>
                      <a:cubicBezTo>
                        <a:pt x="3954" y="5941"/>
                        <a:pt x="3954" y="5930"/>
                        <a:pt x="4097" y="5930"/>
                      </a:cubicBezTo>
                      <a:lnTo>
                        <a:pt x="4382" y="5930"/>
                      </a:lnTo>
                      <a:cubicBezTo>
                        <a:pt x="4525" y="5930"/>
                        <a:pt x="4525" y="5977"/>
                        <a:pt x="4668" y="5977"/>
                      </a:cubicBezTo>
                      <a:cubicBezTo>
                        <a:pt x="4811" y="5977"/>
                        <a:pt x="4811" y="6084"/>
                        <a:pt x="4954" y="6084"/>
                      </a:cubicBezTo>
                      <a:cubicBezTo>
                        <a:pt x="5097" y="6084"/>
                        <a:pt x="5097" y="6049"/>
                        <a:pt x="5240" y="6049"/>
                      </a:cubicBezTo>
                      <a:cubicBezTo>
                        <a:pt x="5382" y="6049"/>
                        <a:pt x="5382" y="5953"/>
                        <a:pt x="5525" y="5953"/>
                      </a:cubicBezTo>
                      <a:cubicBezTo>
                        <a:pt x="5663" y="5953"/>
                        <a:pt x="5679" y="6109"/>
                        <a:pt x="5809" y="6109"/>
                      </a:cubicBezTo>
                      <a:cubicBezTo>
                        <a:pt x="5813" y="6109"/>
                        <a:pt x="5818" y="6109"/>
                        <a:pt x="5823" y="6108"/>
                      </a:cubicBezTo>
                      <a:cubicBezTo>
                        <a:pt x="5966" y="6096"/>
                        <a:pt x="5954" y="5989"/>
                        <a:pt x="6097" y="5977"/>
                      </a:cubicBezTo>
                      <a:cubicBezTo>
                        <a:pt x="6144" y="5930"/>
                        <a:pt x="6240" y="5953"/>
                        <a:pt x="6287" y="5894"/>
                      </a:cubicBezTo>
                      <a:cubicBezTo>
                        <a:pt x="6347" y="5822"/>
                        <a:pt x="6394" y="5739"/>
                        <a:pt x="6454" y="5656"/>
                      </a:cubicBezTo>
                      <a:cubicBezTo>
                        <a:pt x="6514" y="5572"/>
                        <a:pt x="6514" y="5465"/>
                        <a:pt x="6561" y="5382"/>
                      </a:cubicBezTo>
                      <a:cubicBezTo>
                        <a:pt x="6609" y="5299"/>
                        <a:pt x="6656" y="5215"/>
                        <a:pt x="6704" y="5132"/>
                      </a:cubicBezTo>
                      <a:cubicBezTo>
                        <a:pt x="6740" y="5049"/>
                        <a:pt x="6811" y="4977"/>
                        <a:pt x="6847" y="4882"/>
                      </a:cubicBezTo>
                      <a:cubicBezTo>
                        <a:pt x="6883" y="4798"/>
                        <a:pt x="6918" y="4703"/>
                        <a:pt x="6954" y="4620"/>
                      </a:cubicBezTo>
                      <a:cubicBezTo>
                        <a:pt x="6978" y="4525"/>
                        <a:pt x="6942" y="4417"/>
                        <a:pt x="6966" y="4322"/>
                      </a:cubicBezTo>
                      <a:cubicBezTo>
                        <a:pt x="6990" y="4227"/>
                        <a:pt x="7145" y="4167"/>
                        <a:pt x="7156" y="4072"/>
                      </a:cubicBezTo>
                      <a:cubicBezTo>
                        <a:pt x="7180" y="3977"/>
                        <a:pt x="7014" y="3858"/>
                        <a:pt x="7026" y="3763"/>
                      </a:cubicBezTo>
                      <a:cubicBezTo>
                        <a:pt x="7037" y="3667"/>
                        <a:pt x="7156" y="3584"/>
                        <a:pt x="7156" y="3489"/>
                      </a:cubicBezTo>
                      <a:cubicBezTo>
                        <a:pt x="7168" y="3394"/>
                        <a:pt x="7109" y="3298"/>
                        <a:pt x="7109" y="3191"/>
                      </a:cubicBezTo>
                      <a:cubicBezTo>
                        <a:pt x="7097" y="3096"/>
                        <a:pt x="7097" y="3013"/>
                        <a:pt x="7097" y="2917"/>
                      </a:cubicBezTo>
                      <a:cubicBezTo>
                        <a:pt x="7085" y="2822"/>
                        <a:pt x="7073" y="2727"/>
                        <a:pt x="7061" y="2632"/>
                      </a:cubicBezTo>
                      <a:cubicBezTo>
                        <a:pt x="7049" y="2536"/>
                        <a:pt x="7145" y="2417"/>
                        <a:pt x="7121" y="2322"/>
                      </a:cubicBezTo>
                      <a:cubicBezTo>
                        <a:pt x="7097" y="2215"/>
                        <a:pt x="6847" y="2191"/>
                        <a:pt x="6811" y="2096"/>
                      </a:cubicBezTo>
                      <a:cubicBezTo>
                        <a:pt x="6775" y="1989"/>
                        <a:pt x="6895" y="1834"/>
                        <a:pt x="6847" y="1750"/>
                      </a:cubicBezTo>
                      <a:cubicBezTo>
                        <a:pt x="6799" y="1655"/>
                        <a:pt x="6764" y="1548"/>
                        <a:pt x="6704" y="1465"/>
                      </a:cubicBezTo>
                      <a:cubicBezTo>
                        <a:pt x="6645" y="1381"/>
                        <a:pt x="6561" y="1310"/>
                        <a:pt x="6490" y="1239"/>
                      </a:cubicBezTo>
                      <a:cubicBezTo>
                        <a:pt x="6430" y="1155"/>
                        <a:pt x="6430" y="1000"/>
                        <a:pt x="6359" y="941"/>
                      </a:cubicBezTo>
                      <a:cubicBezTo>
                        <a:pt x="6338" y="923"/>
                        <a:pt x="6309" y="917"/>
                        <a:pt x="6275" y="917"/>
                      </a:cubicBezTo>
                      <a:cubicBezTo>
                        <a:pt x="6202" y="917"/>
                        <a:pt x="6107" y="946"/>
                        <a:pt x="6036" y="946"/>
                      </a:cubicBezTo>
                      <a:cubicBezTo>
                        <a:pt x="6008" y="946"/>
                        <a:pt x="5984" y="942"/>
                        <a:pt x="5966" y="929"/>
                      </a:cubicBezTo>
                      <a:cubicBezTo>
                        <a:pt x="5883" y="869"/>
                        <a:pt x="5847" y="750"/>
                        <a:pt x="5763" y="691"/>
                      </a:cubicBezTo>
                      <a:cubicBezTo>
                        <a:pt x="5668" y="643"/>
                        <a:pt x="5632" y="512"/>
                        <a:pt x="5537" y="465"/>
                      </a:cubicBezTo>
                      <a:cubicBezTo>
                        <a:pt x="5442" y="417"/>
                        <a:pt x="5311" y="453"/>
                        <a:pt x="5216" y="417"/>
                      </a:cubicBezTo>
                      <a:cubicBezTo>
                        <a:pt x="5132" y="381"/>
                        <a:pt x="5085" y="191"/>
                        <a:pt x="4990" y="155"/>
                      </a:cubicBezTo>
                      <a:cubicBezTo>
                        <a:pt x="4894" y="131"/>
                        <a:pt x="4775" y="143"/>
                        <a:pt x="4680" y="119"/>
                      </a:cubicBezTo>
                      <a:cubicBezTo>
                        <a:pt x="4666" y="116"/>
                        <a:pt x="4652" y="114"/>
                        <a:pt x="4637" y="114"/>
                      </a:cubicBezTo>
                      <a:cubicBezTo>
                        <a:pt x="4558" y="114"/>
                        <a:pt x="4468" y="156"/>
                        <a:pt x="4384" y="156"/>
                      </a:cubicBezTo>
                      <a:cubicBezTo>
                        <a:pt x="4375" y="156"/>
                        <a:pt x="4367" y="156"/>
                        <a:pt x="4359" y="155"/>
                      </a:cubicBezTo>
                      <a:cubicBezTo>
                        <a:pt x="4353" y="154"/>
                        <a:pt x="4348" y="154"/>
                        <a:pt x="4343" y="154"/>
                      </a:cubicBezTo>
                      <a:cubicBezTo>
                        <a:pt x="4257" y="154"/>
                        <a:pt x="4162" y="239"/>
                        <a:pt x="4076" y="239"/>
                      </a:cubicBezTo>
                      <a:cubicBezTo>
                        <a:pt x="4071" y="239"/>
                        <a:pt x="4066" y="239"/>
                        <a:pt x="4061" y="238"/>
                      </a:cubicBezTo>
                      <a:cubicBezTo>
                        <a:pt x="3954" y="226"/>
                        <a:pt x="3870" y="0"/>
                        <a:pt x="3763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100000">
                      <a:srgbClr val="FFDEB2"/>
                    </a:gs>
                  </a:gsLst>
                  <a:lin ang="540070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2" name="Google Shape;7222;p20"/>
                <p:cNvSpPr/>
                <p:nvPr/>
              </p:nvSpPr>
              <p:spPr>
                <a:xfrm>
                  <a:off x="6372688" y="4800575"/>
                  <a:ext cx="33935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74" h="1168" extrusionOk="0">
                      <a:moveTo>
                        <a:pt x="203" y="0"/>
                      </a:moveTo>
                      <a:lnTo>
                        <a:pt x="1" y="1167"/>
                      </a:lnTo>
                      <a:lnTo>
                        <a:pt x="13574" y="1167"/>
                      </a:lnTo>
                      <a:lnTo>
                        <a:pt x="1337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3" name="Google Shape;7223;p20"/>
                <p:cNvSpPr/>
                <p:nvPr/>
              </p:nvSpPr>
              <p:spPr>
                <a:xfrm>
                  <a:off x="6376263" y="4800575"/>
                  <a:ext cx="332200" cy="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8" h="346" extrusionOk="0">
                      <a:moveTo>
                        <a:pt x="60" y="0"/>
                      </a:moveTo>
                      <a:lnTo>
                        <a:pt x="1" y="346"/>
                      </a:lnTo>
                      <a:lnTo>
                        <a:pt x="13288" y="346"/>
                      </a:lnTo>
                      <a:lnTo>
                        <a:pt x="1322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4" name="Google Shape;7224;p20"/>
                <p:cNvSpPr/>
                <p:nvPr/>
              </p:nvSpPr>
              <p:spPr>
                <a:xfrm>
                  <a:off x="6398888" y="4803550"/>
                  <a:ext cx="5675" cy="2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0" y="0"/>
                      </a:moveTo>
                      <a:lnTo>
                        <a:pt x="0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5" name="Google Shape;7225;p20"/>
                <p:cNvSpPr/>
                <p:nvPr/>
              </p:nvSpPr>
              <p:spPr>
                <a:xfrm>
                  <a:off x="6432513" y="4803550"/>
                  <a:ext cx="5700" cy="2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" h="834" extrusionOk="0">
                      <a:moveTo>
                        <a:pt x="1" y="0"/>
                      </a:moveTo>
                      <a:lnTo>
                        <a:pt x="1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6" name="Google Shape;7226;p20"/>
                <p:cNvSpPr/>
                <p:nvPr/>
              </p:nvSpPr>
              <p:spPr>
                <a:xfrm>
                  <a:off x="6466463" y="4803550"/>
                  <a:ext cx="5675" cy="2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0" y="0"/>
                      </a:moveTo>
                      <a:lnTo>
                        <a:pt x="0" y="834"/>
                      </a:lnTo>
                      <a:lnTo>
                        <a:pt x="226" y="834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7" name="Google Shape;7227;p20"/>
                <p:cNvSpPr/>
                <p:nvPr/>
              </p:nvSpPr>
              <p:spPr>
                <a:xfrm>
                  <a:off x="6500088" y="4803550"/>
                  <a:ext cx="5675" cy="2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1" y="0"/>
                      </a:moveTo>
                      <a:lnTo>
                        <a:pt x="1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8" name="Google Shape;7228;p20"/>
                <p:cNvSpPr/>
                <p:nvPr/>
              </p:nvSpPr>
              <p:spPr>
                <a:xfrm>
                  <a:off x="6533713" y="4803550"/>
                  <a:ext cx="5700" cy="2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" h="834" extrusionOk="0">
                      <a:moveTo>
                        <a:pt x="1" y="0"/>
                      </a:moveTo>
                      <a:lnTo>
                        <a:pt x="1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9" name="Google Shape;7229;p20"/>
                <p:cNvSpPr/>
                <p:nvPr/>
              </p:nvSpPr>
              <p:spPr>
                <a:xfrm>
                  <a:off x="6567663" y="4803550"/>
                  <a:ext cx="5675" cy="2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0" y="0"/>
                      </a:moveTo>
                      <a:lnTo>
                        <a:pt x="0" y="834"/>
                      </a:lnTo>
                      <a:lnTo>
                        <a:pt x="226" y="834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0" name="Google Shape;7230;p20"/>
                <p:cNvSpPr/>
                <p:nvPr/>
              </p:nvSpPr>
              <p:spPr>
                <a:xfrm>
                  <a:off x="6601288" y="4803550"/>
                  <a:ext cx="5675" cy="2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1" y="0"/>
                      </a:moveTo>
                      <a:lnTo>
                        <a:pt x="1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1" name="Google Shape;7231;p20"/>
                <p:cNvSpPr/>
                <p:nvPr/>
              </p:nvSpPr>
              <p:spPr>
                <a:xfrm>
                  <a:off x="6634938" y="4803550"/>
                  <a:ext cx="5975" cy="2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" h="834" extrusionOk="0">
                      <a:moveTo>
                        <a:pt x="0" y="0"/>
                      </a:moveTo>
                      <a:lnTo>
                        <a:pt x="0" y="834"/>
                      </a:lnTo>
                      <a:lnTo>
                        <a:pt x="238" y="834"/>
                      </a:lnTo>
                      <a:lnTo>
                        <a:pt x="23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2" name="Google Shape;7232;p20"/>
                <p:cNvSpPr/>
                <p:nvPr/>
              </p:nvSpPr>
              <p:spPr>
                <a:xfrm>
                  <a:off x="6668863" y="4803550"/>
                  <a:ext cx="5675" cy="2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0" y="0"/>
                      </a:moveTo>
                      <a:lnTo>
                        <a:pt x="0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3" name="Google Shape;7233;p20"/>
                <p:cNvSpPr/>
                <p:nvPr/>
              </p:nvSpPr>
              <p:spPr>
                <a:xfrm>
                  <a:off x="8670888" y="3814450"/>
                  <a:ext cx="309000" cy="96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60" h="38517" extrusionOk="0">
                      <a:moveTo>
                        <a:pt x="11859" y="0"/>
                      </a:moveTo>
                      <a:cubicBezTo>
                        <a:pt x="11443" y="1726"/>
                        <a:pt x="10514" y="3036"/>
                        <a:pt x="9169" y="3834"/>
                      </a:cubicBezTo>
                      <a:cubicBezTo>
                        <a:pt x="9130" y="3859"/>
                        <a:pt x="9090" y="3871"/>
                        <a:pt x="9052" y="3871"/>
                      </a:cubicBezTo>
                      <a:cubicBezTo>
                        <a:pt x="8912" y="3871"/>
                        <a:pt x="8794" y="3719"/>
                        <a:pt x="8859" y="3560"/>
                      </a:cubicBezTo>
                      <a:cubicBezTo>
                        <a:pt x="9359" y="2441"/>
                        <a:pt x="9716" y="1298"/>
                        <a:pt x="9943" y="179"/>
                      </a:cubicBezTo>
                      <a:lnTo>
                        <a:pt x="9550" y="95"/>
                      </a:lnTo>
                      <a:cubicBezTo>
                        <a:pt x="9133" y="2191"/>
                        <a:pt x="8204" y="4370"/>
                        <a:pt x="6871" y="6382"/>
                      </a:cubicBezTo>
                      <a:cubicBezTo>
                        <a:pt x="6785" y="6506"/>
                        <a:pt x="6657" y="6563"/>
                        <a:pt x="6531" y="6563"/>
                      </a:cubicBezTo>
                      <a:cubicBezTo>
                        <a:pt x="6343" y="6563"/>
                        <a:pt x="6161" y="6436"/>
                        <a:pt x="6133" y="6215"/>
                      </a:cubicBezTo>
                      <a:cubicBezTo>
                        <a:pt x="5990" y="5322"/>
                        <a:pt x="5775" y="4465"/>
                        <a:pt x="5442" y="3715"/>
                      </a:cubicBezTo>
                      <a:lnTo>
                        <a:pt x="5085" y="3870"/>
                      </a:lnTo>
                      <a:cubicBezTo>
                        <a:pt x="5823" y="5596"/>
                        <a:pt x="6013" y="7906"/>
                        <a:pt x="5871" y="9906"/>
                      </a:cubicBezTo>
                      <a:cubicBezTo>
                        <a:pt x="5864" y="10070"/>
                        <a:pt x="5734" y="10158"/>
                        <a:pt x="5603" y="10158"/>
                      </a:cubicBezTo>
                      <a:cubicBezTo>
                        <a:pt x="5497" y="10158"/>
                        <a:pt x="5389" y="10100"/>
                        <a:pt x="5347" y="9977"/>
                      </a:cubicBezTo>
                      <a:cubicBezTo>
                        <a:pt x="4716" y="8192"/>
                        <a:pt x="3942" y="6489"/>
                        <a:pt x="3037" y="4893"/>
                      </a:cubicBezTo>
                      <a:lnTo>
                        <a:pt x="2692" y="5096"/>
                      </a:lnTo>
                      <a:cubicBezTo>
                        <a:pt x="3442" y="6429"/>
                        <a:pt x="4073" y="7834"/>
                        <a:pt x="4585" y="9299"/>
                      </a:cubicBezTo>
                      <a:cubicBezTo>
                        <a:pt x="4311" y="9073"/>
                        <a:pt x="4001" y="8882"/>
                        <a:pt x="3704" y="8703"/>
                      </a:cubicBezTo>
                      <a:cubicBezTo>
                        <a:pt x="3085" y="8346"/>
                        <a:pt x="2430" y="8001"/>
                        <a:pt x="2013" y="7418"/>
                      </a:cubicBezTo>
                      <a:cubicBezTo>
                        <a:pt x="1525" y="6763"/>
                        <a:pt x="1406" y="5894"/>
                        <a:pt x="1322" y="5072"/>
                      </a:cubicBezTo>
                      <a:cubicBezTo>
                        <a:pt x="1227" y="5084"/>
                        <a:pt x="1120" y="5096"/>
                        <a:pt x="1013" y="5096"/>
                      </a:cubicBezTo>
                      <a:cubicBezTo>
                        <a:pt x="1072" y="5703"/>
                        <a:pt x="1180" y="6287"/>
                        <a:pt x="1322" y="6870"/>
                      </a:cubicBezTo>
                      <a:cubicBezTo>
                        <a:pt x="703" y="6322"/>
                        <a:pt x="322" y="5501"/>
                        <a:pt x="298" y="4667"/>
                      </a:cubicBezTo>
                      <a:cubicBezTo>
                        <a:pt x="215" y="4691"/>
                        <a:pt x="120" y="4703"/>
                        <a:pt x="37" y="4727"/>
                      </a:cubicBezTo>
                      <a:cubicBezTo>
                        <a:pt x="1" y="5691"/>
                        <a:pt x="441" y="6668"/>
                        <a:pt x="1203" y="7263"/>
                      </a:cubicBezTo>
                      <a:cubicBezTo>
                        <a:pt x="1275" y="7322"/>
                        <a:pt x="1358" y="7382"/>
                        <a:pt x="1430" y="7465"/>
                      </a:cubicBezTo>
                      <a:cubicBezTo>
                        <a:pt x="1501" y="7525"/>
                        <a:pt x="1549" y="7608"/>
                        <a:pt x="1596" y="7691"/>
                      </a:cubicBezTo>
                      <a:cubicBezTo>
                        <a:pt x="2013" y="8311"/>
                        <a:pt x="2537" y="8846"/>
                        <a:pt x="3156" y="9251"/>
                      </a:cubicBezTo>
                      <a:cubicBezTo>
                        <a:pt x="3477" y="9454"/>
                        <a:pt x="3823" y="9632"/>
                        <a:pt x="4132" y="9858"/>
                      </a:cubicBezTo>
                      <a:cubicBezTo>
                        <a:pt x="4501" y="10132"/>
                        <a:pt x="4799" y="10478"/>
                        <a:pt x="5073" y="10847"/>
                      </a:cubicBezTo>
                      <a:cubicBezTo>
                        <a:pt x="5430" y="12109"/>
                        <a:pt x="5704" y="13406"/>
                        <a:pt x="5918" y="14740"/>
                      </a:cubicBezTo>
                      <a:cubicBezTo>
                        <a:pt x="5073" y="13978"/>
                        <a:pt x="4120" y="13347"/>
                        <a:pt x="3096" y="12859"/>
                      </a:cubicBezTo>
                      <a:cubicBezTo>
                        <a:pt x="3073" y="12966"/>
                        <a:pt x="3049" y="13073"/>
                        <a:pt x="3013" y="13180"/>
                      </a:cubicBezTo>
                      <a:cubicBezTo>
                        <a:pt x="3370" y="13371"/>
                        <a:pt x="3704" y="13573"/>
                        <a:pt x="4037" y="13799"/>
                      </a:cubicBezTo>
                      <a:cubicBezTo>
                        <a:pt x="3715" y="13870"/>
                        <a:pt x="3387" y="13904"/>
                        <a:pt x="3059" y="13904"/>
                      </a:cubicBezTo>
                      <a:cubicBezTo>
                        <a:pt x="2335" y="13904"/>
                        <a:pt x="1613" y="13735"/>
                        <a:pt x="965" y="13406"/>
                      </a:cubicBezTo>
                      <a:cubicBezTo>
                        <a:pt x="953" y="13490"/>
                        <a:pt x="763" y="13680"/>
                        <a:pt x="751" y="13752"/>
                      </a:cubicBezTo>
                      <a:cubicBezTo>
                        <a:pt x="1573" y="14079"/>
                        <a:pt x="2443" y="14353"/>
                        <a:pt x="3376" y="14353"/>
                      </a:cubicBezTo>
                      <a:cubicBezTo>
                        <a:pt x="3767" y="14353"/>
                        <a:pt x="4170" y="14305"/>
                        <a:pt x="4585" y="14192"/>
                      </a:cubicBezTo>
                      <a:cubicBezTo>
                        <a:pt x="4763" y="14323"/>
                        <a:pt x="4942" y="14466"/>
                        <a:pt x="5121" y="14597"/>
                      </a:cubicBezTo>
                      <a:cubicBezTo>
                        <a:pt x="5394" y="14835"/>
                        <a:pt x="5668" y="15073"/>
                        <a:pt x="5883" y="15359"/>
                      </a:cubicBezTo>
                      <a:cubicBezTo>
                        <a:pt x="5942" y="15442"/>
                        <a:pt x="5990" y="15526"/>
                        <a:pt x="6037" y="15609"/>
                      </a:cubicBezTo>
                      <a:cubicBezTo>
                        <a:pt x="6371" y="18097"/>
                        <a:pt x="6454" y="35945"/>
                        <a:pt x="6359" y="38505"/>
                      </a:cubicBezTo>
                      <a:lnTo>
                        <a:pt x="7335" y="38517"/>
                      </a:lnTo>
                      <a:cubicBezTo>
                        <a:pt x="7371" y="37671"/>
                        <a:pt x="7371" y="31992"/>
                        <a:pt x="7347" y="26920"/>
                      </a:cubicBezTo>
                      <a:cubicBezTo>
                        <a:pt x="8169" y="24634"/>
                        <a:pt x="9871" y="22884"/>
                        <a:pt x="11955" y="21622"/>
                      </a:cubicBezTo>
                      <a:cubicBezTo>
                        <a:pt x="11919" y="21586"/>
                        <a:pt x="11800" y="21276"/>
                        <a:pt x="11752" y="21229"/>
                      </a:cubicBezTo>
                      <a:cubicBezTo>
                        <a:pt x="11014" y="21610"/>
                        <a:pt x="10312" y="22062"/>
                        <a:pt x="9645" y="22574"/>
                      </a:cubicBezTo>
                      <a:cubicBezTo>
                        <a:pt x="9728" y="21872"/>
                        <a:pt x="9764" y="21157"/>
                        <a:pt x="9752" y="20443"/>
                      </a:cubicBezTo>
                      <a:lnTo>
                        <a:pt x="9752" y="20443"/>
                      </a:lnTo>
                      <a:cubicBezTo>
                        <a:pt x="9681" y="20455"/>
                        <a:pt x="9395" y="20479"/>
                        <a:pt x="9312" y="20491"/>
                      </a:cubicBezTo>
                      <a:cubicBezTo>
                        <a:pt x="9395" y="21336"/>
                        <a:pt x="9216" y="22384"/>
                        <a:pt x="8907" y="23170"/>
                      </a:cubicBezTo>
                      <a:cubicBezTo>
                        <a:pt x="8585" y="23443"/>
                        <a:pt x="8550" y="23527"/>
                        <a:pt x="8252" y="23836"/>
                      </a:cubicBezTo>
                      <a:cubicBezTo>
                        <a:pt x="7907" y="24205"/>
                        <a:pt x="7573" y="24598"/>
                        <a:pt x="7335" y="25039"/>
                      </a:cubicBezTo>
                      <a:cubicBezTo>
                        <a:pt x="7311" y="21884"/>
                        <a:pt x="7276" y="19264"/>
                        <a:pt x="7228" y="18717"/>
                      </a:cubicBezTo>
                      <a:cubicBezTo>
                        <a:pt x="7799" y="17883"/>
                        <a:pt x="8633" y="17121"/>
                        <a:pt x="9716" y="16419"/>
                      </a:cubicBezTo>
                      <a:cubicBezTo>
                        <a:pt x="10752" y="15764"/>
                        <a:pt x="11812" y="15026"/>
                        <a:pt x="12360" y="13895"/>
                      </a:cubicBezTo>
                      <a:lnTo>
                        <a:pt x="11990" y="13716"/>
                      </a:lnTo>
                      <a:cubicBezTo>
                        <a:pt x="11490" y="14752"/>
                        <a:pt x="10490" y="15454"/>
                        <a:pt x="9502" y="16085"/>
                      </a:cubicBezTo>
                      <a:cubicBezTo>
                        <a:pt x="9442" y="16121"/>
                        <a:pt x="9395" y="16157"/>
                        <a:pt x="9347" y="16192"/>
                      </a:cubicBezTo>
                      <a:cubicBezTo>
                        <a:pt x="9740" y="15085"/>
                        <a:pt x="9978" y="13942"/>
                        <a:pt x="10074" y="12775"/>
                      </a:cubicBezTo>
                      <a:lnTo>
                        <a:pt x="9669" y="12752"/>
                      </a:lnTo>
                      <a:cubicBezTo>
                        <a:pt x="9573" y="14061"/>
                        <a:pt x="9276" y="15335"/>
                        <a:pt x="8776" y="16550"/>
                      </a:cubicBezTo>
                      <a:lnTo>
                        <a:pt x="8811" y="16562"/>
                      </a:lnTo>
                      <a:cubicBezTo>
                        <a:pt x="8347" y="16907"/>
                        <a:pt x="7930" y="17276"/>
                        <a:pt x="7585" y="17645"/>
                      </a:cubicBezTo>
                      <a:cubicBezTo>
                        <a:pt x="7528" y="17707"/>
                        <a:pt x="7456" y="17734"/>
                        <a:pt x="7385" y="17734"/>
                      </a:cubicBezTo>
                      <a:cubicBezTo>
                        <a:pt x="7251" y="17734"/>
                        <a:pt x="7120" y="17634"/>
                        <a:pt x="7097" y="17478"/>
                      </a:cubicBezTo>
                      <a:cubicBezTo>
                        <a:pt x="6906" y="15907"/>
                        <a:pt x="6609" y="14347"/>
                        <a:pt x="6216" y="12823"/>
                      </a:cubicBezTo>
                      <a:cubicBezTo>
                        <a:pt x="6085" y="12311"/>
                        <a:pt x="6061" y="11775"/>
                        <a:pt x="6133" y="11251"/>
                      </a:cubicBezTo>
                      <a:cubicBezTo>
                        <a:pt x="6252" y="10430"/>
                        <a:pt x="6323" y="9501"/>
                        <a:pt x="6311" y="8549"/>
                      </a:cubicBezTo>
                      <a:cubicBezTo>
                        <a:pt x="6311" y="8108"/>
                        <a:pt x="6442" y="7668"/>
                        <a:pt x="6704" y="7310"/>
                      </a:cubicBezTo>
                      <a:cubicBezTo>
                        <a:pt x="7323" y="6453"/>
                        <a:pt x="7883" y="5560"/>
                        <a:pt x="8347" y="4643"/>
                      </a:cubicBezTo>
                      <a:lnTo>
                        <a:pt x="8359" y="4679"/>
                      </a:lnTo>
                      <a:cubicBezTo>
                        <a:pt x="10324" y="3929"/>
                        <a:pt x="11705" y="2298"/>
                        <a:pt x="12252" y="95"/>
                      </a:cubicBezTo>
                      <a:lnTo>
                        <a:pt x="11859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4" name="Google Shape;7234;p20"/>
                <p:cNvSpPr/>
                <p:nvPr/>
              </p:nvSpPr>
              <p:spPr>
                <a:xfrm>
                  <a:off x="8807513" y="4769025"/>
                  <a:ext cx="75625" cy="2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810" extrusionOk="0">
                      <a:moveTo>
                        <a:pt x="275" y="0"/>
                      </a:moveTo>
                      <a:lnTo>
                        <a:pt x="1" y="810"/>
                      </a:lnTo>
                      <a:lnTo>
                        <a:pt x="3025" y="810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5" name="Google Shape;7235;p20"/>
                <p:cNvSpPr/>
                <p:nvPr/>
              </p:nvSpPr>
              <p:spPr>
                <a:xfrm>
                  <a:off x="8785188" y="3624000"/>
                  <a:ext cx="366750" cy="23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0" h="9548" extrusionOk="0">
                      <a:moveTo>
                        <a:pt x="7199" y="1"/>
                      </a:moveTo>
                      <a:cubicBezTo>
                        <a:pt x="7051" y="1"/>
                        <a:pt x="6900" y="21"/>
                        <a:pt x="6764" y="34"/>
                      </a:cubicBezTo>
                      <a:cubicBezTo>
                        <a:pt x="6339" y="81"/>
                        <a:pt x="6288" y="653"/>
                        <a:pt x="5883" y="653"/>
                      </a:cubicBezTo>
                      <a:cubicBezTo>
                        <a:pt x="5879" y="653"/>
                        <a:pt x="5875" y="653"/>
                        <a:pt x="5871" y="653"/>
                      </a:cubicBezTo>
                      <a:cubicBezTo>
                        <a:pt x="5717" y="653"/>
                        <a:pt x="5563" y="592"/>
                        <a:pt x="5409" y="592"/>
                      </a:cubicBezTo>
                      <a:cubicBezTo>
                        <a:pt x="5396" y="592"/>
                        <a:pt x="5383" y="592"/>
                        <a:pt x="5371" y="593"/>
                      </a:cubicBezTo>
                      <a:cubicBezTo>
                        <a:pt x="5168" y="593"/>
                        <a:pt x="4954" y="629"/>
                        <a:pt x="4751" y="629"/>
                      </a:cubicBezTo>
                      <a:cubicBezTo>
                        <a:pt x="4323" y="653"/>
                        <a:pt x="4180" y="1070"/>
                        <a:pt x="3799" y="1165"/>
                      </a:cubicBezTo>
                      <a:cubicBezTo>
                        <a:pt x="3597" y="1212"/>
                        <a:pt x="3382" y="1212"/>
                        <a:pt x="3204" y="1308"/>
                      </a:cubicBezTo>
                      <a:cubicBezTo>
                        <a:pt x="3013" y="1391"/>
                        <a:pt x="2894" y="1570"/>
                        <a:pt x="2739" y="1701"/>
                      </a:cubicBezTo>
                      <a:cubicBezTo>
                        <a:pt x="2430" y="1963"/>
                        <a:pt x="2073" y="2165"/>
                        <a:pt x="1846" y="2498"/>
                      </a:cubicBezTo>
                      <a:cubicBezTo>
                        <a:pt x="1620" y="2820"/>
                        <a:pt x="1477" y="2844"/>
                        <a:pt x="1096" y="2867"/>
                      </a:cubicBezTo>
                      <a:cubicBezTo>
                        <a:pt x="679" y="2891"/>
                        <a:pt x="715" y="3213"/>
                        <a:pt x="656" y="3546"/>
                      </a:cubicBezTo>
                      <a:cubicBezTo>
                        <a:pt x="596" y="3915"/>
                        <a:pt x="156" y="3987"/>
                        <a:pt x="72" y="4320"/>
                      </a:cubicBezTo>
                      <a:cubicBezTo>
                        <a:pt x="1" y="4665"/>
                        <a:pt x="37" y="5153"/>
                        <a:pt x="275" y="5427"/>
                      </a:cubicBezTo>
                      <a:cubicBezTo>
                        <a:pt x="549" y="5749"/>
                        <a:pt x="477" y="5927"/>
                        <a:pt x="477" y="6320"/>
                      </a:cubicBezTo>
                      <a:cubicBezTo>
                        <a:pt x="477" y="6725"/>
                        <a:pt x="882" y="6677"/>
                        <a:pt x="1132" y="6868"/>
                      </a:cubicBezTo>
                      <a:cubicBezTo>
                        <a:pt x="1370" y="7035"/>
                        <a:pt x="1346" y="7451"/>
                        <a:pt x="1561" y="7678"/>
                      </a:cubicBezTo>
                      <a:cubicBezTo>
                        <a:pt x="1882" y="8011"/>
                        <a:pt x="2037" y="8142"/>
                        <a:pt x="2501" y="8213"/>
                      </a:cubicBezTo>
                      <a:cubicBezTo>
                        <a:pt x="2894" y="8285"/>
                        <a:pt x="2965" y="8737"/>
                        <a:pt x="3358" y="8832"/>
                      </a:cubicBezTo>
                      <a:cubicBezTo>
                        <a:pt x="3573" y="8892"/>
                        <a:pt x="3835" y="8952"/>
                        <a:pt x="4049" y="8975"/>
                      </a:cubicBezTo>
                      <a:cubicBezTo>
                        <a:pt x="4132" y="8983"/>
                        <a:pt x="4213" y="8983"/>
                        <a:pt x="4292" y="8983"/>
                      </a:cubicBezTo>
                      <a:cubicBezTo>
                        <a:pt x="4451" y="8983"/>
                        <a:pt x="4605" y="8983"/>
                        <a:pt x="4763" y="9047"/>
                      </a:cubicBezTo>
                      <a:cubicBezTo>
                        <a:pt x="5228" y="9213"/>
                        <a:pt x="5621" y="9273"/>
                        <a:pt x="6121" y="9309"/>
                      </a:cubicBezTo>
                      <a:cubicBezTo>
                        <a:pt x="6335" y="9333"/>
                        <a:pt x="6573" y="9309"/>
                        <a:pt x="6787" y="9356"/>
                      </a:cubicBezTo>
                      <a:cubicBezTo>
                        <a:pt x="6978" y="9416"/>
                        <a:pt x="7156" y="9547"/>
                        <a:pt x="7359" y="9547"/>
                      </a:cubicBezTo>
                      <a:cubicBezTo>
                        <a:pt x="7435" y="9547"/>
                        <a:pt x="7511" y="9547"/>
                        <a:pt x="7586" y="9547"/>
                      </a:cubicBezTo>
                      <a:cubicBezTo>
                        <a:pt x="8076" y="9547"/>
                        <a:pt x="8551" y="9538"/>
                        <a:pt x="9026" y="9404"/>
                      </a:cubicBezTo>
                      <a:cubicBezTo>
                        <a:pt x="9288" y="9321"/>
                        <a:pt x="9538" y="9285"/>
                        <a:pt x="9764" y="9142"/>
                      </a:cubicBezTo>
                      <a:cubicBezTo>
                        <a:pt x="10038" y="8963"/>
                        <a:pt x="10240" y="8963"/>
                        <a:pt x="10562" y="8963"/>
                      </a:cubicBezTo>
                      <a:cubicBezTo>
                        <a:pt x="11050" y="8963"/>
                        <a:pt x="11514" y="8821"/>
                        <a:pt x="11871" y="8499"/>
                      </a:cubicBezTo>
                      <a:cubicBezTo>
                        <a:pt x="12050" y="8344"/>
                        <a:pt x="12205" y="8261"/>
                        <a:pt x="12336" y="8059"/>
                      </a:cubicBezTo>
                      <a:cubicBezTo>
                        <a:pt x="12514" y="7797"/>
                        <a:pt x="12776" y="7725"/>
                        <a:pt x="13026" y="7558"/>
                      </a:cubicBezTo>
                      <a:cubicBezTo>
                        <a:pt x="13252" y="7416"/>
                        <a:pt x="13276" y="7189"/>
                        <a:pt x="13395" y="6963"/>
                      </a:cubicBezTo>
                      <a:cubicBezTo>
                        <a:pt x="13514" y="6737"/>
                        <a:pt x="13705" y="6558"/>
                        <a:pt x="13836" y="6332"/>
                      </a:cubicBezTo>
                      <a:cubicBezTo>
                        <a:pt x="14026" y="5999"/>
                        <a:pt x="14669" y="6106"/>
                        <a:pt x="14479" y="5570"/>
                      </a:cubicBezTo>
                      <a:cubicBezTo>
                        <a:pt x="14407" y="5356"/>
                        <a:pt x="14360" y="5189"/>
                        <a:pt x="14324" y="4975"/>
                      </a:cubicBezTo>
                      <a:cubicBezTo>
                        <a:pt x="14288" y="4761"/>
                        <a:pt x="14122" y="4570"/>
                        <a:pt x="14134" y="4344"/>
                      </a:cubicBezTo>
                      <a:cubicBezTo>
                        <a:pt x="14145" y="4141"/>
                        <a:pt x="14276" y="3951"/>
                        <a:pt x="14253" y="3749"/>
                      </a:cubicBezTo>
                      <a:cubicBezTo>
                        <a:pt x="14229" y="3510"/>
                        <a:pt x="13931" y="3368"/>
                        <a:pt x="13776" y="3225"/>
                      </a:cubicBezTo>
                      <a:cubicBezTo>
                        <a:pt x="13467" y="2927"/>
                        <a:pt x="13514" y="2427"/>
                        <a:pt x="12991" y="2415"/>
                      </a:cubicBezTo>
                      <a:cubicBezTo>
                        <a:pt x="12383" y="2415"/>
                        <a:pt x="12514" y="2153"/>
                        <a:pt x="12288" y="1701"/>
                      </a:cubicBezTo>
                      <a:cubicBezTo>
                        <a:pt x="12193" y="1510"/>
                        <a:pt x="11919" y="1474"/>
                        <a:pt x="11728" y="1427"/>
                      </a:cubicBezTo>
                      <a:cubicBezTo>
                        <a:pt x="11490" y="1355"/>
                        <a:pt x="11276" y="1248"/>
                        <a:pt x="11038" y="1189"/>
                      </a:cubicBezTo>
                      <a:cubicBezTo>
                        <a:pt x="10800" y="1129"/>
                        <a:pt x="10669" y="1034"/>
                        <a:pt x="10526" y="843"/>
                      </a:cubicBezTo>
                      <a:cubicBezTo>
                        <a:pt x="10423" y="702"/>
                        <a:pt x="10312" y="576"/>
                        <a:pt x="10158" y="576"/>
                      </a:cubicBezTo>
                      <a:cubicBezTo>
                        <a:pt x="10117" y="576"/>
                        <a:pt x="10074" y="585"/>
                        <a:pt x="10026" y="605"/>
                      </a:cubicBezTo>
                      <a:cubicBezTo>
                        <a:pt x="9825" y="687"/>
                        <a:pt x="9643" y="834"/>
                        <a:pt x="9473" y="834"/>
                      </a:cubicBezTo>
                      <a:cubicBezTo>
                        <a:pt x="9372" y="834"/>
                        <a:pt x="9274" y="781"/>
                        <a:pt x="9181" y="629"/>
                      </a:cubicBezTo>
                      <a:cubicBezTo>
                        <a:pt x="9097" y="498"/>
                        <a:pt x="9026" y="296"/>
                        <a:pt x="8883" y="212"/>
                      </a:cubicBezTo>
                      <a:cubicBezTo>
                        <a:pt x="8835" y="179"/>
                        <a:pt x="8779" y="167"/>
                        <a:pt x="8720" y="167"/>
                      </a:cubicBezTo>
                      <a:cubicBezTo>
                        <a:pt x="8542" y="167"/>
                        <a:pt x="8329" y="278"/>
                        <a:pt x="8169" y="296"/>
                      </a:cubicBezTo>
                      <a:cubicBezTo>
                        <a:pt x="8154" y="297"/>
                        <a:pt x="8139" y="298"/>
                        <a:pt x="8124" y="298"/>
                      </a:cubicBezTo>
                      <a:cubicBezTo>
                        <a:pt x="7916" y="298"/>
                        <a:pt x="7727" y="147"/>
                        <a:pt x="7549" y="58"/>
                      </a:cubicBezTo>
                      <a:cubicBezTo>
                        <a:pt x="7441" y="14"/>
                        <a:pt x="7321" y="1"/>
                        <a:pt x="7199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100000">
                      <a:srgbClr val="FFDEB2"/>
                    </a:gs>
                  </a:gsLst>
                  <a:lin ang="540070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6" name="Google Shape;7236;p20"/>
                <p:cNvSpPr/>
                <p:nvPr/>
              </p:nvSpPr>
              <p:spPr>
                <a:xfrm>
                  <a:off x="8556013" y="3716825"/>
                  <a:ext cx="346775" cy="23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71" h="9521" extrusionOk="0">
                      <a:moveTo>
                        <a:pt x="5659" y="1"/>
                      </a:moveTo>
                      <a:cubicBezTo>
                        <a:pt x="5604" y="1"/>
                        <a:pt x="5548" y="11"/>
                        <a:pt x="5489" y="36"/>
                      </a:cubicBezTo>
                      <a:cubicBezTo>
                        <a:pt x="5286" y="107"/>
                        <a:pt x="5048" y="190"/>
                        <a:pt x="4858" y="297"/>
                      </a:cubicBezTo>
                      <a:cubicBezTo>
                        <a:pt x="4632" y="428"/>
                        <a:pt x="4477" y="607"/>
                        <a:pt x="4239" y="714"/>
                      </a:cubicBezTo>
                      <a:cubicBezTo>
                        <a:pt x="3968" y="839"/>
                        <a:pt x="3761" y="973"/>
                        <a:pt x="3491" y="973"/>
                      </a:cubicBezTo>
                      <a:cubicBezTo>
                        <a:pt x="3452" y="973"/>
                        <a:pt x="3411" y="970"/>
                        <a:pt x="3369" y="964"/>
                      </a:cubicBezTo>
                      <a:cubicBezTo>
                        <a:pt x="3336" y="960"/>
                        <a:pt x="3305" y="958"/>
                        <a:pt x="3275" y="958"/>
                      </a:cubicBezTo>
                      <a:cubicBezTo>
                        <a:pt x="2962" y="958"/>
                        <a:pt x="2821" y="1175"/>
                        <a:pt x="2560" y="1393"/>
                      </a:cubicBezTo>
                      <a:cubicBezTo>
                        <a:pt x="2286" y="1619"/>
                        <a:pt x="1917" y="1690"/>
                        <a:pt x="1631" y="1905"/>
                      </a:cubicBezTo>
                      <a:cubicBezTo>
                        <a:pt x="1334" y="2131"/>
                        <a:pt x="1095" y="2393"/>
                        <a:pt x="869" y="2702"/>
                      </a:cubicBezTo>
                      <a:cubicBezTo>
                        <a:pt x="691" y="2953"/>
                        <a:pt x="500" y="3274"/>
                        <a:pt x="417" y="3584"/>
                      </a:cubicBezTo>
                      <a:cubicBezTo>
                        <a:pt x="381" y="3762"/>
                        <a:pt x="393" y="3929"/>
                        <a:pt x="381" y="4107"/>
                      </a:cubicBezTo>
                      <a:cubicBezTo>
                        <a:pt x="369" y="4322"/>
                        <a:pt x="262" y="4500"/>
                        <a:pt x="191" y="4715"/>
                      </a:cubicBezTo>
                      <a:cubicBezTo>
                        <a:pt x="0" y="5369"/>
                        <a:pt x="262" y="6227"/>
                        <a:pt x="810" y="6596"/>
                      </a:cubicBezTo>
                      <a:cubicBezTo>
                        <a:pt x="1083" y="6763"/>
                        <a:pt x="1203" y="6953"/>
                        <a:pt x="1381" y="7215"/>
                      </a:cubicBezTo>
                      <a:cubicBezTo>
                        <a:pt x="1595" y="7536"/>
                        <a:pt x="1953" y="7525"/>
                        <a:pt x="2238" y="7739"/>
                      </a:cubicBezTo>
                      <a:cubicBezTo>
                        <a:pt x="2524" y="7929"/>
                        <a:pt x="2738" y="8013"/>
                        <a:pt x="2869" y="8358"/>
                      </a:cubicBezTo>
                      <a:cubicBezTo>
                        <a:pt x="2959" y="8609"/>
                        <a:pt x="3055" y="8711"/>
                        <a:pt x="3234" y="8711"/>
                      </a:cubicBezTo>
                      <a:cubicBezTo>
                        <a:pt x="3293" y="8711"/>
                        <a:pt x="3361" y="8700"/>
                        <a:pt x="3441" y="8679"/>
                      </a:cubicBezTo>
                      <a:cubicBezTo>
                        <a:pt x="3551" y="8647"/>
                        <a:pt x="3662" y="8637"/>
                        <a:pt x="3774" y="8637"/>
                      </a:cubicBezTo>
                      <a:cubicBezTo>
                        <a:pt x="3955" y="8637"/>
                        <a:pt x="4139" y="8665"/>
                        <a:pt x="4322" y="8679"/>
                      </a:cubicBezTo>
                      <a:cubicBezTo>
                        <a:pt x="4643" y="8703"/>
                        <a:pt x="4691" y="9037"/>
                        <a:pt x="4941" y="9191"/>
                      </a:cubicBezTo>
                      <a:cubicBezTo>
                        <a:pt x="5009" y="9230"/>
                        <a:pt x="5081" y="9242"/>
                        <a:pt x="5157" y="9242"/>
                      </a:cubicBezTo>
                      <a:cubicBezTo>
                        <a:pt x="5312" y="9242"/>
                        <a:pt x="5481" y="9188"/>
                        <a:pt x="5646" y="9188"/>
                      </a:cubicBezTo>
                      <a:cubicBezTo>
                        <a:pt x="5726" y="9188"/>
                        <a:pt x="5805" y="9201"/>
                        <a:pt x="5882" y="9239"/>
                      </a:cubicBezTo>
                      <a:cubicBezTo>
                        <a:pt x="6123" y="9356"/>
                        <a:pt x="6320" y="9379"/>
                        <a:pt x="6533" y="9379"/>
                      </a:cubicBezTo>
                      <a:cubicBezTo>
                        <a:pt x="6666" y="9379"/>
                        <a:pt x="6805" y="9370"/>
                        <a:pt x="6965" y="9370"/>
                      </a:cubicBezTo>
                      <a:cubicBezTo>
                        <a:pt x="7319" y="9370"/>
                        <a:pt x="7665" y="9521"/>
                        <a:pt x="8020" y="9521"/>
                      </a:cubicBezTo>
                      <a:cubicBezTo>
                        <a:pt x="8144" y="9521"/>
                        <a:pt x="8268" y="9502"/>
                        <a:pt x="8394" y="9453"/>
                      </a:cubicBezTo>
                      <a:cubicBezTo>
                        <a:pt x="8834" y="9287"/>
                        <a:pt x="9192" y="8977"/>
                        <a:pt x="9608" y="8775"/>
                      </a:cubicBezTo>
                      <a:cubicBezTo>
                        <a:pt x="9787" y="8703"/>
                        <a:pt x="9966" y="8501"/>
                        <a:pt x="10168" y="8501"/>
                      </a:cubicBezTo>
                      <a:cubicBezTo>
                        <a:pt x="10347" y="8501"/>
                        <a:pt x="10501" y="8620"/>
                        <a:pt x="10668" y="8656"/>
                      </a:cubicBezTo>
                      <a:cubicBezTo>
                        <a:pt x="10685" y="8659"/>
                        <a:pt x="10701" y="8660"/>
                        <a:pt x="10717" y="8660"/>
                      </a:cubicBezTo>
                      <a:cubicBezTo>
                        <a:pt x="10892" y="8660"/>
                        <a:pt x="11010" y="8489"/>
                        <a:pt x="11109" y="8358"/>
                      </a:cubicBezTo>
                      <a:cubicBezTo>
                        <a:pt x="11311" y="8120"/>
                        <a:pt x="11561" y="8072"/>
                        <a:pt x="11811" y="7929"/>
                      </a:cubicBezTo>
                      <a:cubicBezTo>
                        <a:pt x="12168" y="7739"/>
                        <a:pt x="12430" y="7203"/>
                        <a:pt x="12656" y="6858"/>
                      </a:cubicBezTo>
                      <a:cubicBezTo>
                        <a:pt x="12930" y="6417"/>
                        <a:pt x="13228" y="6001"/>
                        <a:pt x="13442" y="5500"/>
                      </a:cubicBezTo>
                      <a:cubicBezTo>
                        <a:pt x="13537" y="5274"/>
                        <a:pt x="13609" y="5084"/>
                        <a:pt x="13668" y="4846"/>
                      </a:cubicBezTo>
                      <a:cubicBezTo>
                        <a:pt x="13716" y="4631"/>
                        <a:pt x="13871" y="4393"/>
                        <a:pt x="13823" y="4167"/>
                      </a:cubicBezTo>
                      <a:cubicBezTo>
                        <a:pt x="13764" y="3905"/>
                        <a:pt x="13645" y="3667"/>
                        <a:pt x="13537" y="3429"/>
                      </a:cubicBezTo>
                      <a:cubicBezTo>
                        <a:pt x="13454" y="3274"/>
                        <a:pt x="13204" y="3262"/>
                        <a:pt x="13061" y="3226"/>
                      </a:cubicBezTo>
                      <a:cubicBezTo>
                        <a:pt x="12859" y="3167"/>
                        <a:pt x="12775" y="3036"/>
                        <a:pt x="12621" y="2881"/>
                      </a:cubicBezTo>
                      <a:cubicBezTo>
                        <a:pt x="12466" y="2726"/>
                        <a:pt x="12287" y="2607"/>
                        <a:pt x="12228" y="2369"/>
                      </a:cubicBezTo>
                      <a:cubicBezTo>
                        <a:pt x="12180" y="2214"/>
                        <a:pt x="12168" y="1976"/>
                        <a:pt x="12037" y="1869"/>
                      </a:cubicBezTo>
                      <a:cubicBezTo>
                        <a:pt x="11847" y="1714"/>
                        <a:pt x="11585" y="1750"/>
                        <a:pt x="11382" y="1619"/>
                      </a:cubicBezTo>
                      <a:cubicBezTo>
                        <a:pt x="11075" y="1414"/>
                        <a:pt x="11127" y="949"/>
                        <a:pt x="10717" y="949"/>
                      </a:cubicBezTo>
                      <a:cubicBezTo>
                        <a:pt x="10698" y="949"/>
                        <a:pt x="10678" y="950"/>
                        <a:pt x="10656" y="952"/>
                      </a:cubicBezTo>
                      <a:cubicBezTo>
                        <a:pt x="10551" y="965"/>
                        <a:pt x="10449" y="987"/>
                        <a:pt x="10351" y="987"/>
                      </a:cubicBezTo>
                      <a:cubicBezTo>
                        <a:pt x="10259" y="987"/>
                        <a:pt x="10171" y="968"/>
                        <a:pt x="10085" y="905"/>
                      </a:cubicBezTo>
                      <a:cubicBezTo>
                        <a:pt x="9858" y="750"/>
                        <a:pt x="9632" y="583"/>
                        <a:pt x="9406" y="428"/>
                      </a:cubicBezTo>
                      <a:cubicBezTo>
                        <a:pt x="9122" y="245"/>
                        <a:pt x="8761" y="118"/>
                        <a:pt x="8408" y="118"/>
                      </a:cubicBezTo>
                      <a:cubicBezTo>
                        <a:pt x="8303" y="118"/>
                        <a:pt x="8198" y="130"/>
                        <a:pt x="8096" y="155"/>
                      </a:cubicBezTo>
                      <a:cubicBezTo>
                        <a:pt x="7929" y="201"/>
                        <a:pt x="7791" y="284"/>
                        <a:pt x="7630" y="284"/>
                      </a:cubicBezTo>
                      <a:cubicBezTo>
                        <a:pt x="7585" y="284"/>
                        <a:pt x="7539" y="277"/>
                        <a:pt x="7489" y="262"/>
                      </a:cubicBezTo>
                      <a:cubicBezTo>
                        <a:pt x="7242" y="200"/>
                        <a:pt x="7067" y="112"/>
                        <a:pt x="6832" y="112"/>
                      </a:cubicBezTo>
                      <a:cubicBezTo>
                        <a:pt x="6794" y="112"/>
                        <a:pt x="6756" y="114"/>
                        <a:pt x="6715" y="119"/>
                      </a:cubicBezTo>
                      <a:cubicBezTo>
                        <a:pt x="6570" y="126"/>
                        <a:pt x="6430" y="159"/>
                        <a:pt x="6288" y="159"/>
                      </a:cubicBezTo>
                      <a:cubicBezTo>
                        <a:pt x="6209" y="159"/>
                        <a:pt x="6129" y="149"/>
                        <a:pt x="6048" y="119"/>
                      </a:cubicBezTo>
                      <a:cubicBezTo>
                        <a:pt x="5914" y="60"/>
                        <a:pt x="5791" y="1"/>
                        <a:pt x="5659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100000">
                      <a:srgbClr val="FFDEB2"/>
                    </a:gs>
                  </a:gsLst>
                  <a:lin ang="540070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7" name="Google Shape;7237;p20"/>
                <p:cNvSpPr/>
                <p:nvPr/>
              </p:nvSpPr>
              <p:spPr>
                <a:xfrm>
                  <a:off x="8799788" y="3905975"/>
                  <a:ext cx="442325" cy="31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93" h="12480" extrusionOk="0">
                      <a:moveTo>
                        <a:pt x="8230" y="0"/>
                      </a:moveTo>
                      <a:cubicBezTo>
                        <a:pt x="8030" y="0"/>
                        <a:pt x="7868" y="218"/>
                        <a:pt x="7715" y="316"/>
                      </a:cubicBezTo>
                      <a:cubicBezTo>
                        <a:pt x="7468" y="484"/>
                        <a:pt x="7128" y="639"/>
                        <a:pt x="6813" y="639"/>
                      </a:cubicBezTo>
                      <a:cubicBezTo>
                        <a:pt x="6704" y="639"/>
                        <a:pt x="6599" y="620"/>
                        <a:pt x="6501" y="578"/>
                      </a:cubicBezTo>
                      <a:cubicBezTo>
                        <a:pt x="6412" y="537"/>
                        <a:pt x="6329" y="520"/>
                        <a:pt x="6250" y="520"/>
                      </a:cubicBezTo>
                      <a:cubicBezTo>
                        <a:pt x="5868" y="520"/>
                        <a:pt x="5588" y="921"/>
                        <a:pt x="5144" y="971"/>
                      </a:cubicBezTo>
                      <a:cubicBezTo>
                        <a:pt x="4656" y="1030"/>
                        <a:pt x="4548" y="1423"/>
                        <a:pt x="4191" y="1721"/>
                      </a:cubicBezTo>
                      <a:cubicBezTo>
                        <a:pt x="4036" y="1852"/>
                        <a:pt x="3905" y="2137"/>
                        <a:pt x="3691" y="2185"/>
                      </a:cubicBezTo>
                      <a:cubicBezTo>
                        <a:pt x="3667" y="2189"/>
                        <a:pt x="3644" y="2190"/>
                        <a:pt x="3620" y="2190"/>
                      </a:cubicBezTo>
                      <a:cubicBezTo>
                        <a:pt x="3448" y="2190"/>
                        <a:pt x="3276" y="2104"/>
                        <a:pt x="3104" y="2104"/>
                      </a:cubicBezTo>
                      <a:cubicBezTo>
                        <a:pt x="3074" y="2104"/>
                        <a:pt x="3043" y="2107"/>
                        <a:pt x="3013" y="2114"/>
                      </a:cubicBezTo>
                      <a:cubicBezTo>
                        <a:pt x="2786" y="2173"/>
                        <a:pt x="2572" y="2471"/>
                        <a:pt x="2393" y="2614"/>
                      </a:cubicBezTo>
                      <a:cubicBezTo>
                        <a:pt x="2215" y="2756"/>
                        <a:pt x="1989" y="2780"/>
                        <a:pt x="1810" y="2899"/>
                      </a:cubicBezTo>
                      <a:cubicBezTo>
                        <a:pt x="1608" y="3018"/>
                        <a:pt x="1417" y="3209"/>
                        <a:pt x="1250" y="3376"/>
                      </a:cubicBezTo>
                      <a:cubicBezTo>
                        <a:pt x="1048" y="3578"/>
                        <a:pt x="1048" y="3852"/>
                        <a:pt x="941" y="4114"/>
                      </a:cubicBezTo>
                      <a:cubicBezTo>
                        <a:pt x="834" y="4352"/>
                        <a:pt x="846" y="4507"/>
                        <a:pt x="834" y="4781"/>
                      </a:cubicBezTo>
                      <a:cubicBezTo>
                        <a:pt x="834" y="5031"/>
                        <a:pt x="762" y="5293"/>
                        <a:pt x="738" y="5543"/>
                      </a:cubicBezTo>
                      <a:cubicBezTo>
                        <a:pt x="703" y="5983"/>
                        <a:pt x="0" y="6066"/>
                        <a:pt x="203" y="6543"/>
                      </a:cubicBezTo>
                      <a:cubicBezTo>
                        <a:pt x="310" y="6769"/>
                        <a:pt x="453" y="6936"/>
                        <a:pt x="465" y="7198"/>
                      </a:cubicBezTo>
                      <a:cubicBezTo>
                        <a:pt x="476" y="7483"/>
                        <a:pt x="465" y="7769"/>
                        <a:pt x="643" y="7995"/>
                      </a:cubicBezTo>
                      <a:cubicBezTo>
                        <a:pt x="1000" y="8412"/>
                        <a:pt x="1334" y="8829"/>
                        <a:pt x="1679" y="9245"/>
                      </a:cubicBezTo>
                      <a:cubicBezTo>
                        <a:pt x="1989" y="9603"/>
                        <a:pt x="2298" y="9984"/>
                        <a:pt x="2560" y="10376"/>
                      </a:cubicBezTo>
                      <a:cubicBezTo>
                        <a:pt x="2667" y="10543"/>
                        <a:pt x="2834" y="10638"/>
                        <a:pt x="2941" y="10817"/>
                      </a:cubicBezTo>
                      <a:cubicBezTo>
                        <a:pt x="3060" y="11043"/>
                        <a:pt x="3120" y="11234"/>
                        <a:pt x="3358" y="11341"/>
                      </a:cubicBezTo>
                      <a:cubicBezTo>
                        <a:pt x="3536" y="11424"/>
                        <a:pt x="3810" y="11579"/>
                        <a:pt x="4001" y="11579"/>
                      </a:cubicBezTo>
                      <a:cubicBezTo>
                        <a:pt x="4007" y="11579"/>
                        <a:pt x="4014" y="11580"/>
                        <a:pt x="4021" y="11580"/>
                      </a:cubicBezTo>
                      <a:cubicBezTo>
                        <a:pt x="4181" y="11580"/>
                        <a:pt x="4352" y="11445"/>
                        <a:pt x="4501" y="11365"/>
                      </a:cubicBezTo>
                      <a:cubicBezTo>
                        <a:pt x="4589" y="11317"/>
                        <a:pt x="4700" y="11296"/>
                        <a:pt x="4821" y="11296"/>
                      </a:cubicBezTo>
                      <a:cubicBezTo>
                        <a:pt x="5155" y="11296"/>
                        <a:pt x="5558" y="11462"/>
                        <a:pt x="5715" y="11698"/>
                      </a:cubicBezTo>
                      <a:cubicBezTo>
                        <a:pt x="5880" y="11955"/>
                        <a:pt x="5982" y="12092"/>
                        <a:pt x="6200" y="12092"/>
                      </a:cubicBezTo>
                      <a:cubicBezTo>
                        <a:pt x="6265" y="12092"/>
                        <a:pt x="6340" y="12080"/>
                        <a:pt x="6430" y="12055"/>
                      </a:cubicBezTo>
                      <a:cubicBezTo>
                        <a:pt x="6524" y="12031"/>
                        <a:pt x="6602" y="12020"/>
                        <a:pt x="6671" y="12020"/>
                      </a:cubicBezTo>
                      <a:cubicBezTo>
                        <a:pt x="6904" y="12020"/>
                        <a:pt x="7018" y="12153"/>
                        <a:pt x="7239" y="12365"/>
                      </a:cubicBezTo>
                      <a:cubicBezTo>
                        <a:pt x="7330" y="12448"/>
                        <a:pt x="7413" y="12479"/>
                        <a:pt x="7492" y="12479"/>
                      </a:cubicBezTo>
                      <a:cubicBezTo>
                        <a:pt x="7652" y="12479"/>
                        <a:pt x="7798" y="12349"/>
                        <a:pt x="7966" y="12246"/>
                      </a:cubicBezTo>
                      <a:cubicBezTo>
                        <a:pt x="8052" y="12191"/>
                        <a:pt x="8137" y="12171"/>
                        <a:pt x="8222" y="12171"/>
                      </a:cubicBezTo>
                      <a:cubicBezTo>
                        <a:pt x="8450" y="12171"/>
                        <a:pt x="8675" y="12317"/>
                        <a:pt x="8918" y="12317"/>
                      </a:cubicBezTo>
                      <a:cubicBezTo>
                        <a:pt x="9144" y="12317"/>
                        <a:pt x="9311" y="12139"/>
                        <a:pt x="9513" y="12079"/>
                      </a:cubicBezTo>
                      <a:cubicBezTo>
                        <a:pt x="9763" y="12008"/>
                        <a:pt x="10061" y="11960"/>
                        <a:pt x="10311" y="11924"/>
                      </a:cubicBezTo>
                      <a:cubicBezTo>
                        <a:pt x="10319" y="11923"/>
                        <a:pt x="10326" y="11923"/>
                        <a:pt x="10334" y="11923"/>
                      </a:cubicBezTo>
                      <a:cubicBezTo>
                        <a:pt x="10608" y="11923"/>
                        <a:pt x="10806" y="12476"/>
                        <a:pt x="11067" y="12476"/>
                      </a:cubicBezTo>
                      <a:cubicBezTo>
                        <a:pt x="11100" y="12476"/>
                        <a:pt x="11134" y="12467"/>
                        <a:pt x="11168" y="12448"/>
                      </a:cubicBezTo>
                      <a:cubicBezTo>
                        <a:pt x="11561" y="12234"/>
                        <a:pt x="11478" y="11817"/>
                        <a:pt x="12014" y="11817"/>
                      </a:cubicBezTo>
                      <a:cubicBezTo>
                        <a:pt x="12065" y="11819"/>
                        <a:pt x="12114" y="11821"/>
                        <a:pt x="12162" y="11821"/>
                      </a:cubicBezTo>
                      <a:cubicBezTo>
                        <a:pt x="12358" y="11821"/>
                        <a:pt x="12525" y="11790"/>
                        <a:pt x="12668" y="11627"/>
                      </a:cubicBezTo>
                      <a:cubicBezTo>
                        <a:pt x="12883" y="11388"/>
                        <a:pt x="13002" y="11281"/>
                        <a:pt x="13300" y="11198"/>
                      </a:cubicBezTo>
                      <a:cubicBezTo>
                        <a:pt x="13479" y="11148"/>
                        <a:pt x="13651" y="11056"/>
                        <a:pt x="13835" y="11056"/>
                      </a:cubicBezTo>
                      <a:cubicBezTo>
                        <a:pt x="13871" y="11056"/>
                        <a:pt x="13906" y="11059"/>
                        <a:pt x="13942" y="11067"/>
                      </a:cubicBezTo>
                      <a:cubicBezTo>
                        <a:pt x="14093" y="11110"/>
                        <a:pt x="14263" y="11201"/>
                        <a:pt x="14425" y="11201"/>
                      </a:cubicBezTo>
                      <a:cubicBezTo>
                        <a:pt x="14443" y="11201"/>
                        <a:pt x="14461" y="11200"/>
                        <a:pt x="14478" y="11198"/>
                      </a:cubicBezTo>
                      <a:cubicBezTo>
                        <a:pt x="14669" y="11174"/>
                        <a:pt x="14812" y="10924"/>
                        <a:pt x="14931" y="10793"/>
                      </a:cubicBezTo>
                      <a:cubicBezTo>
                        <a:pt x="15121" y="10591"/>
                        <a:pt x="15324" y="10400"/>
                        <a:pt x="15514" y="10198"/>
                      </a:cubicBezTo>
                      <a:cubicBezTo>
                        <a:pt x="15716" y="9995"/>
                        <a:pt x="15931" y="9817"/>
                        <a:pt x="16121" y="9614"/>
                      </a:cubicBezTo>
                      <a:cubicBezTo>
                        <a:pt x="16252" y="9472"/>
                        <a:pt x="16490" y="9472"/>
                        <a:pt x="16657" y="9424"/>
                      </a:cubicBezTo>
                      <a:cubicBezTo>
                        <a:pt x="16871" y="9353"/>
                        <a:pt x="16955" y="9198"/>
                        <a:pt x="17014" y="8983"/>
                      </a:cubicBezTo>
                      <a:cubicBezTo>
                        <a:pt x="17110" y="8686"/>
                        <a:pt x="17240" y="8412"/>
                        <a:pt x="17336" y="8114"/>
                      </a:cubicBezTo>
                      <a:cubicBezTo>
                        <a:pt x="17431" y="7829"/>
                        <a:pt x="17550" y="7543"/>
                        <a:pt x="17621" y="7245"/>
                      </a:cubicBezTo>
                      <a:cubicBezTo>
                        <a:pt x="17693" y="6959"/>
                        <a:pt x="17598" y="6733"/>
                        <a:pt x="17538" y="6459"/>
                      </a:cubicBezTo>
                      <a:cubicBezTo>
                        <a:pt x="17491" y="6221"/>
                        <a:pt x="17598" y="6007"/>
                        <a:pt x="17645" y="5769"/>
                      </a:cubicBezTo>
                      <a:cubicBezTo>
                        <a:pt x="17681" y="5507"/>
                        <a:pt x="17586" y="5150"/>
                        <a:pt x="17502" y="4900"/>
                      </a:cubicBezTo>
                      <a:cubicBezTo>
                        <a:pt x="17431" y="4650"/>
                        <a:pt x="17240" y="4471"/>
                        <a:pt x="17086" y="4257"/>
                      </a:cubicBezTo>
                      <a:cubicBezTo>
                        <a:pt x="16931" y="4054"/>
                        <a:pt x="16848" y="3816"/>
                        <a:pt x="16705" y="3602"/>
                      </a:cubicBezTo>
                      <a:cubicBezTo>
                        <a:pt x="16538" y="3364"/>
                        <a:pt x="16336" y="3137"/>
                        <a:pt x="16121" y="2947"/>
                      </a:cubicBezTo>
                      <a:cubicBezTo>
                        <a:pt x="15943" y="2768"/>
                        <a:pt x="15705" y="2387"/>
                        <a:pt x="15443" y="2364"/>
                      </a:cubicBezTo>
                      <a:cubicBezTo>
                        <a:pt x="15429" y="2363"/>
                        <a:pt x="15415" y="2362"/>
                        <a:pt x="15401" y="2362"/>
                      </a:cubicBezTo>
                      <a:cubicBezTo>
                        <a:pt x="15267" y="2362"/>
                        <a:pt x="15133" y="2397"/>
                        <a:pt x="15003" y="2397"/>
                      </a:cubicBezTo>
                      <a:cubicBezTo>
                        <a:pt x="14950" y="2397"/>
                        <a:pt x="14898" y="2391"/>
                        <a:pt x="14847" y="2375"/>
                      </a:cubicBezTo>
                      <a:cubicBezTo>
                        <a:pt x="14621" y="2316"/>
                        <a:pt x="14371" y="2114"/>
                        <a:pt x="14169" y="1983"/>
                      </a:cubicBezTo>
                      <a:cubicBezTo>
                        <a:pt x="13669" y="1685"/>
                        <a:pt x="13276" y="1304"/>
                        <a:pt x="12668" y="1221"/>
                      </a:cubicBezTo>
                      <a:cubicBezTo>
                        <a:pt x="12442" y="1197"/>
                        <a:pt x="12228" y="1197"/>
                        <a:pt x="12085" y="971"/>
                      </a:cubicBezTo>
                      <a:cubicBezTo>
                        <a:pt x="11990" y="828"/>
                        <a:pt x="11930" y="625"/>
                        <a:pt x="11799" y="506"/>
                      </a:cubicBezTo>
                      <a:cubicBezTo>
                        <a:pt x="11621" y="375"/>
                        <a:pt x="11287" y="244"/>
                        <a:pt x="11073" y="185"/>
                      </a:cubicBezTo>
                      <a:cubicBezTo>
                        <a:pt x="11039" y="177"/>
                        <a:pt x="11005" y="174"/>
                        <a:pt x="10972" y="174"/>
                      </a:cubicBezTo>
                      <a:cubicBezTo>
                        <a:pt x="10776" y="174"/>
                        <a:pt x="10592" y="287"/>
                        <a:pt x="10403" y="287"/>
                      </a:cubicBezTo>
                      <a:cubicBezTo>
                        <a:pt x="10376" y="287"/>
                        <a:pt x="10350" y="285"/>
                        <a:pt x="10323" y="280"/>
                      </a:cubicBezTo>
                      <a:cubicBezTo>
                        <a:pt x="10287" y="273"/>
                        <a:pt x="10251" y="270"/>
                        <a:pt x="10216" y="270"/>
                      </a:cubicBezTo>
                      <a:cubicBezTo>
                        <a:pt x="10026" y="270"/>
                        <a:pt x="9848" y="354"/>
                        <a:pt x="9664" y="354"/>
                      </a:cubicBezTo>
                      <a:cubicBezTo>
                        <a:pt x="9646" y="354"/>
                        <a:pt x="9627" y="353"/>
                        <a:pt x="9609" y="351"/>
                      </a:cubicBezTo>
                      <a:cubicBezTo>
                        <a:pt x="9549" y="345"/>
                        <a:pt x="9485" y="344"/>
                        <a:pt x="9419" y="344"/>
                      </a:cubicBezTo>
                      <a:cubicBezTo>
                        <a:pt x="9353" y="344"/>
                        <a:pt x="9285" y="345"/>
                        <a:pt x="9217" y="345"/>
                      </a:cubicBezTo>
                      <a:cubicBezTo>
                        <a:pt x="9082" y="345"/>
                        <a:pt x="8948" y="340"/>
                        <a:pt x="8835" y="304"/>
                      </a:cubicBezTo>
                      <a:cubicBezTo>
                        <a:pt x="8644" y="232"/>
                        <a:pt x="8501" y="54"/>
                        <a:pt x="8287" y="6"/>
                      </a:cubicBezTo>
                      <a:cubicBezTo>
                        <a:pt x="8268" y="2"/>
                        <a:pt x="8249" y="0"/>
                        <a:pt x="823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100000">
                      <a:srgbClr val="FFDEB2"/>
                    </a:gs>
                  </a:gsLst>
                  <a:lin ang="540070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8" name="Google Shape;7238;p20"/>
                <p:cNvSpPr/>
                <p:nvPr/>
              </p:nvSpPr>
              <p:spPr>
                <a:xfrm>
                  <a:off x="7026038" y="4485050"/>
                  <a:ext cx="2125" cy="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73" extrusionOk="0">
                      <a:moveTo>
                        <a:pt x="37" y="1"/>
                      </a:moveTo>
                      <a:cubicBezTo>
                        <a:pt x="13" y="1"/>
                        <a:pt x="1" y="25"/>
                        <a:pt x="1" y="36"/>
                      </a:cubicBezTo>
                      <a:cubicBezTo>
                        <a:pt x="1" y="60"/>
                        <a:pt x="13" y="72"/>
                        <a:pt x="37" y="72"/>
                      </a:cubicBezTo>
                      <a:lnTo>
                        <a:pt x="49" y="72"/>
                      </a:lnTo>
                      <a:cubicBezTo>
                        <a:pt x="72" y="72"/>
                        <a:pt x="84" y="60"/>
                        <a:pt x="84" y="36"/>
                      </a:cubicBezTo>
                      <a:cubicBezTo>
                        <a:pt x="84" y="25"/>
                        <a:pt x="60" y="1"/>
                        <a:pt x="37" y="1"/>
                      </a:cubicBezTo>
                      <a:close/>
                    </a:path>
                  </a:pathLst>
                </a:custGeom>
                <a:solidFill>
                  <a:srgbClr val="1434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239" name="Google Shape;7239;p20"/>
          <p:cNvGrpSpPr/>
          <p:nvPr/>
        </p:nvGrpSpPr>
        <p:grpSpPr>
          <a:xfrm>
            <a:off x="2509" y="51830"/>
            <a:ext cx="9143828" cy="631858"/>
            <a:chOff x="2509" y="51830"/>
            <a:chExt cx="9143828" cy="631858"/>
          </a:xfrm>
        </p:grpSpPr>
        <p:sp>
          <p:nvSpPr>
            <p:cNvPr id="7240" name="Google Shape;7240;p20"/>
            <p:cNvSpPr/>
            <p:nvPr/>
          </p:nvSpPr>
          <p:spPr>
            <a:xfrm flipH="1">
              <a:off x="7270981" y="143470"/>
              <a:ext cx="593035" cy="540218"/>
            </a:xfrm>
            <a:custGeom>
              <a:avLst/>
              <a:gdLst/>
              <a:ahLst/>
              <a:cxnLst/>
              <a:rect l="l" t="t" r="r" b="b"/>
              <a:pathLst>
                <a:path w="18515" h="16866" extrusionOk="0">
                  <a:moveTo>
                    <a:pt x="9253" y="0"/>
                  </a:moveTo>
                  <a:cubicBezTo>
                    <a:pt x="7097" y="0"/>
                    <a:pt x="4941" y="825"/>
                    <a:pt x="3298" y="2474"/>
                  </a:cubicBezTo>
                  <a:cubicBezTo>
                    <a:pt x="0" y="5760"/>
                    <a:pt x="0" y="11106"/>
                    <a:pt x="3298" y="14392"/>
                  </a:cubicBezTo>
                  <a:cubicBezTo>
                    <a:pt x="4941" y="16041"/>
                    <a:pt x="7097" y="16865"/>
                    <a:pt x="9253" y="16865"/>
                  </a:cubicBezTo>
                  <a:cubicBezTo>
                    <a:pt x="11410" y="16865"/>
                    <a:pt x="13568" y="16041"/>
                    <a:pt x="15217" y="14392"/>
                  </a:cubicBezTo>
                  <a:cubicBezTo>
                    <a:pt x="18515" y="11106"/>
                    <a:pt x="18515" y="5760"/>
                    <a:pt x="15217" y="2474"/>
                  </a:cubicBezTo>
                  <a:cubicBezTo>
                    <a:pt x="13568" y="825"/>
                    <a:pt x="11410" y="0"/>
                    <a:pt x="9253" y="0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20"/>
            <p:cNvSpPr/>
            <p:nvPr/>
          </p:nvSpPr>
          <p:spPr>
            <a:xfrm flipH="1">
              <a:off x="2509" y="232354"/>
              <a:ext cx="9143828" cy="247015"/>
            </a:xfrm>
            <a:custGeom>
              <a:avLst/>
              <a:gdLst/>
              <a:ahLst/>
              <a:cxnLst/>
              <a:rect l="l" t="t" r="r" b="b"/>
              <a:pathLst>
                <a:path w="285477" h="7712" extrusionOk="0">
                  <a:moveTo>
                    <a:pt x="277809" y="1"/>
                  </a:moveTo>
                  <a:cubicBezTo>
                    <a:pt x="277615" y="1"/>
                    <a:pt x="277421" y="2"/>
                    <a:pt x="277226" y="4"/>
                  </a:cubicBezTo>
                  <a:cubicBezTo>
                    <a:pt x="270356" y="88"/>
                    <a:pt x="263879" y="1790"/>
                    <a:pt x="257104" y="2433"/>
                  </a:cubicBezTo>
                  <a:cubicBezTo>
                    <a:pt x="254446" y="2685"/>
                    <a:pt x="251761" y="2773"/>
                    <a:pt x="249066" y="2773"/>
                  </a:cubicBezTo>
                  <a:cubicBezTo>
                    <a:pt x="245894" y="2773"/>
                    <a:pt x="242710" y="2651"/>
                    <a:pt x="239543" y="2529"/>
                  </a:cubicBezTo>
                  <a:cubicBezTo>
                    <a:pt x="222112" y="1838"/>
                    <a:pt x="204681" y="1159"/>
                    <a:pt x="187250" y="469"/>
                  </a:cubicBezTo>
                  <a:cubicBezTo>
                    <a:pt x="181362" y="238"/>
                    <a:pt x="175425" y="10"/>
                    <a:pt x="169519" y="10"/>
                  </a:cubicBezTo>
                  <a:cubicBezTo>
                    <a:pt x="163244" y="10"/>
                    <a:pt x="157003" y="267"/>
                    <a:pt x="150889" y="1052"/>
                  </a:cubicBezTo>
                  <a:cubicBezTo>
                    <a:pt x="142934" y="2076"/>
                    <a:pt x="135184" y="3996"/>
                    <a:pt x="127039" y="3996"/>
                  </a:cubicBezTo>
                  <a:cubicBezTo>
                    <a:pt x="126846" y="3996"/>
                    <a:pt x="126651" y="3995"/>
                    <a:pt x="126457" y="3993"/>
                  </a:cubicBezTo>
                  <a:cubicBezTo>
                    <a:pt x="116718" y="3898"/>
                    <a:pt x="107705" y="969"/>
                    <a:pt x="98025" y="385"/>
                  </a:cubicBezTo>
                  <a:cubicBezTo>
                    <a:pt x="96706" y="307"/>
                    <a:pt x="95386" y="272"/>
                    <a:pt x="94067" y="272"/>
                  </a:cubicBezTo>
                  <a:cubicBezTo>
                    <a:pt x="87789" y="272"/>
                    <a:pt x="81514" y="1059"/>
                    <a:pt x="75296" y="1659"/>
                  </a:cubicBezTo>
                  <a:cubicBezTo>
                    <a:pt x="61626" y="2984"/>
                    <a:pt x="47804" y="3435"/>
                    <a:pt x="33938" y="3435"/>
                  </a:cubicBezTo>
                  <a:cubicBezTo>
                    <a:pt x="22636" y="3435"/>
                    <a:pt x="11304" y="3136"/>
                    <a:pt x="1" y="2767"/>
                  </a:cubicBezTo>
                  <a:lnTo>
                    <a:pt x="1" y="5660"/>
                  </a:lnTo>
                  <a:cubicBezTo>
                    <a:pt x="168" y="5658"/>
                    <a:pt x="336" y="5657"/>
                    <a:pt x="504" y="5657"/>
                  </a:cubicBezTo>
                  <a:cubicBezTo>
                    <a:pt x="7945" y="5657"/>
                    <a:pt x="15785" y="7711"/>
                    <a:pt x="23477" y="7711"/>
                  </a:cubicBezTo>
                  <a:cubicBezTo>
                    <a:pt x="24298" y="7711"/>
                    <a:pt x="25116" y="7688"/>
                    <a:pt x="25933" y="7636"/>
                  </a:cubicBezTo>
                  <a:cubicBezTo>
                    <a:pt x="32219" y="7232"/>
                    <a:pt x="37863" y="5172"/>
                    <a:pt x="44137" y="4695"/>
                  </a:cubicBezTo>
                  <a:cubicBezTo>
                    <a:pt x="45184" y="4615"/>
                    <a:pt x="46230" y="4580"/>
                    <a:pt x="47274" y="4580"/>
                  </a:cubicBezTo>
                  <a:cubicBezTo>
                    <a:pt x="53941" y="4580"/>
                    <a:pt x="60575" y="6005"/>
                    <a:pt x="67307" y="6077"/>
                  </a:cubicBezTo>
                  <a:cubicBezTo>
                    <a:pt x="67506" y="6079"/>
                    <a:pt x="67706" y="6080"/>
                    <a:pt x="67905" y="6080"/>
                  </a:cubicBezTo>
                  <a:cubicBezTo>
                    <a:pt x="77524" y="6080"/>
                    <a:pt x="86933" y="3455"/>
                    <a:pt x="96381" y="3455"/>
                  </a:cubicBezTo>
                  <a:cubicBezTo>
                    <a:pt x="97872" y="3455"/>
                    <a:pt x="99364" y="3520"/>
                    <a:pt x="100859" y="3672"/>
                  </a:cubicBezTo>
                  <a:cubicBezTo>
                    <a:pt x="108542" y="4455"/>
                    <a:pt x="115423" y="7456"/>
                    <a:pt x="123152" y="7456"/>
                  </a:cubicBezTo>
                  <a:cubicBezTo>
                    <a:pt x="123411" y="7456"/>
                    <a:pt x="123672" y="7453"/>
                    <a:pt x="123933" y="7446"/>
                  </a:cubicBezTo>
                  <a:cubicBezTo>
                    <a:pt x="130350" y="7279"/>
                    <a:pt x="136137" y="4957"/>
                    <a:pt x="142554" y="4791"/>
                  </a:cubicBezTo>
                  <a:cubicBezTo>
                    <a:pt x="142827" y="4783"/>
                    <a:pt x="143099" y="4780"/>
                    <a:pt x="143370" y="4780"/>
                  </a:cubicBezTo>
                  <a:cubicBezTo>
                    <a:pt x="146177" y="4780"/>
                    <a:pt x="148958" y="5139"/>
                    <a:pt x="151770" y="5172"/>
                  </a:cubicBezTo>
                  <a:cubicBezTo>
                    <a:pt x="151903" y="5173"/>
                    <a:pt x="152036" y="5174"/>
                    <a:pt x="152169" y="5174"/>
                  </a:cubicBezTo>
                  <a:cubicBezTo>
                    <a:pt x="159709" y="5174"/>
                    <a:pt x="166738" y="2890"/>
                    <a:pt x="174249" y="2433"/>
                  </a:cubicBezTo>
                  <a:cubicBezTo>
                    <a:pt x="175305" y="2367"/>
                    <a:pt x="176357" y="2336"/>
                    <a:pt x="177407" y="2336"/>
                  </a:cubicBezTo>
                  <a:cubicBezTo>
                    <a:pt x="185532" y="2336"/>
                    <a:pt x="193494" y="4159"/>
                    <a:pt x="201550" y="5076"/>
                  </a:cubicBezTo>
                  <a:cubicBezTo>
                    <a:pt x="206667" y="5658"/>
                    <a:pt x="211823" y="5877"/>
                    <a:pt x="217004" y="5877"/>
                  </a:cubicBezTo>
                  <a:cubicBezTo>
                    <a:pt x="232663" y="5877"/>
                    <a:pt x="248555" y="3880"/>
                    <a:pt x="264318" y="3880"/>
                  </a:cubicBezTo>
                  <a:cubicBezTo>
                    <a:pt x="267245" y="3880"/>
                    <a:pt x="270167" y="3949"/>
                    <a:pt x="273083" y="4112"/>
                  </a:cubicBezTo>
                  <a:cubicBezTo>
                    <a:pt x="277202" y="4350"/>
                    <a:pt x="281346" y="4767"/>
                    <a:pt x="285477" y="5160"/>
                  </a:cubicBezTo>
                  <a:lnTo>
                    <a:pt x="285477" y="504"/>
                  </a:lnTo>
                  <a:cubicBezTo>
                    <a:pt x="282941" y="217"/>
                    <a:pt x="280395" y="1"/>
                    <a:pt x="277809" y="1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20"/>
            <p:cNvSpPr/>
            <p:nvPr/>
          </p:nvSpPr>
          <p:spPr>
            <a:xfrm flipH="1">
              <a:off x="2509" y="51830"/>
              <a:ext cx="9143828" cy="240545"/>
            </a:xfrm>
            <a:custGeom>
              <a:avLst/>
              <a:gdLst/>
              <a:ahLst/>
              <a:cxnLst/>
              <a:rect l="l" t="t" r="r" b="b"/>
              <a:pathLst>
                <a:path w="285477" h="7510" extrusionOk="0">
                  <a:moveTo>
                    <a:pt x="170914" y="1"/>
                  </a:moveTo>
                  <a:cubicBezTo>
                    <a:pt x="157391" y="1"/>
                    <a:pt x="143605" y="1678"/>
                    <a:pt x="129969" y="2247"/>
                  </a:cubicBezTo>
                  <a:cubicBezTo>
                    <a:pt x="125685" y="2426"/>
                    <a:pt x="121392" y="2493"/>
                    <a:pt x="117094" y="2493"/>
                  </a:cubicBezTo>
                  <a:cubicBezTo>
                    <a:pt x="103436" y="2493"/>
                    <a:pt x="89729" y="1808"/>
                    <a:pt x="76089" y="1808"/>
                  </a:cubicBezTo>
                  <a:cubicBezTo>
                    <a:pt x="70237" y="1808"/>
                    <a:pt x="64397" y="1934"/>
                    <a:pt x="58580" y="2295"/>
                  </a:cubicBezTo>
                  <a:cubicBezTo>
                    <a:pt x="47983" y="2950"/>
                    <a:pt x="32231" y="3878"/>
                    <a:pt x="21742" y="4855"/>
                  </a:cubicBezTo>
                  <a:cubicBezTo>
                    <a:pt x="17622" y="5234"/>
                    <a:pt x="13131" y="5330"/>
                    <a:pt x="8676" y="5330"/>
                  </a:cubicBezTo>
                  <a:cubicBezTo>
                    <a:pt x="5729" y="5330"/>
                    <a:pt x="2798" y="5288"/>
                    <a:pt x="1" y="5259"/>
                  </a:cubicBezTo>
                  <a:lnTo>
                    <a:pt x="1" y="7510"/>
                  </a:lnTo>
                  <a:cubicBezTo>
                    <a:pt x="13086" y="7200"/>
                    <a:pt x="28790" y="5724"/>
                    <a:pt x="41458" y="4438"/>
                  </a:cubicBezTo>
                  <a:cubicBezTo>
                    <a:pt x="47872" y="3783"/>
                    <a:pt x="54341" y="2992"/>
                    <a:pt x="60856" y="2992"/>
                  </a:cubicBezTo>
                  <a:cubicBezTo>
                    <a:pt x="61803" y="2992"/>
                    <a:pt x="62751" y="3009"/>
                    <a:pt x="63699" y="3045"/>
                  </a:cubicBezTo>
                  <a:cubicBezTo>
                    <a:pt x="69125" y="3258"/>
                    <a:pt x="74474" y="4104"/>
                    <a:pt x="79884" y="4104"/>
                  </a:cubicBezTo>
                  <a:cubicBezTo>
                    <a:pt x="80505" y="4104"/>
                    <a:pt x="81127" y="4093"/>
                    <a:pt x="81749" y="4069"/>
                  </a:cubicBezTo>
                  <a:cubicBezTo>
                    <a:pt x="85571" y="3926"/>
                    <a:pt x="89250" y="3271"/>
                    <a:pt x="93048" y="2985"/>
                  </a:cubicBezTo>
                  <a:cubicBezTo>
                    <a:pt x="94769" y="2854"/>
                    <a:pt x="96489" y="2798"/>
                    <a:pt x="98209" y="2798"/>
                  </a:cubicBezTo>
                  <a:cubicBezTo>
                    <a:pt x="107260" y="2798"/>
                    <a:pt x="116314" y="4346"/>
                    <a:pt x="125469" y="4617"/>
                  </a:cubicBezTo>
                  <a:cubicBezTo>
                    <a:pt x="126505" y="4647"/>
                    <a:pt x="127543" y="4661"/>
                    <a:pt x="128581" y="4661"/>
                  </a:cubicBezTo>
                  <a:cubicBezTo>
                    <a:pt x="140585" y="4661"/>
                    <a:pt x="152694" y="2804"/>
                    <a:pt x="164519" y="2804"/>
                  </a:cubicBezTo>
                  <a:cubicBezTo>
                    <a:pt x="168215" y="2804"/>
                    <a:pt x="171883" y="2985"/>
                    <a:pt x="175511" y="3462"/>
                  </a:cubicBezTo>
                  <a:cubicBezTo>
                    <a:pt x="179976" y="4057"/>
                    <a:pt x="184226" y="3724"/>
                    <a:pt x="188798" y="4069"/>
                  </a:cubicBezTo>
                  <a:cubicBezTo>
                    <a:pt x="195545" y="4576"/>
                    <a:pt x="202922" y="5362"/>
                    <a:pt x="209795" y="5362"/>
                  </a:cubicBezTo>
                  <a:cubicBezTo>
                    <a:pt x="210176" y="5362"/>
                    <a:pt x="210555" y="5360"/>
                    <a:pt x="210932" y="5355"/>
                  </a:cubicBezTo>
                  <a:cubicBezTo>
                    <a:pt x="211681" y="5344"/>
                    <a:pt x="212424" y="5340"/>
                    <a:pt x="213162" y="5340"/>
                  </a:cubicBezTo>
                  <a:cubicBezTo>
                    <a:pt x="219953" y="5340"/>
                    <a:pt x="226303" y="5732"/>
                    <a:pt x="232545" y="5732"/>
                  </a:cubicBezTo>
                  <a:cubicBezTo>
                    <a:pt x="238213" y="5732"/>
                    <a:pt x="243791" y="5409"/>
                    <a:pt x="249532" y="4176"/>
                  </a:cubicBezTo>
                  <a:cubicBezTo>
                    <a:pt x="250944" y="3868"/>
                    <a:pt x="252871" y="3794"/>
                    <a:pt x="254772" y="3794"/>
                  </a:cubicBezTo>
                  <a:cubicBezTo>
                    <a:pt x="256254" y="3794"/>
                    <a:pt x="257720" y="3839"/>
                    <a:pt x="258914" y="3855"/>
                  </a:cubicBezTo>
                  <a:cubicBezTo>
                    <a:pt x="266939" y="3962"/>
                    <a:pt x="272118" y="3855"/>
                    <a:pt x="275071" y="4069"/>
                  </a:cubicBezTo>
                  <a:cubicBezTo>
                    <a:pt x="278821" y="4331"/>
                    <a:pt x="282250" y="4509"/>
                    <a:pt x="285477" y="4605"/>
                  </a:cubicBezTo>
                  <a:lnTo>
                    <a:pt x="285477" y="3176"/>
                  </a:lnTo>
                  <a:cubicBezTo>
                    <a:pt x="273412" y="2691"/>
                    <a:pt x="261186" y="1525"/>
                    <a:pt x="249098" y="1525"/>
                  </a:cubicBezTo>
                  <a:cubicBezTo>
                    <a:pt x="245761" y="1525"/>
                    <a:pt x="242435" y="1614"/>
                    <a:pt x="239126" y="1830"/>
                  </a:cubicBezTo>
                  <a:cubicBezTo>
                    <a:pt x="229936" y="2428"/>
                    <a:pt x="220852" y="4015"/>
                    <a:pt x="211683" y="4015"/>
                  </a:cubicBezTo>
                  <a:cubicBezTo>
                    <a:pt x="210256" y="4015"/>
                    <a:pt x="208828" y="3977"/>
                    <a:pt x="207396" y="3890"/>
                  </a:cubicBezTo>
                  <a:cubicBezTo>
                    <a:pt x="200085" y="3450"/>
                    <a:pt x="193323" y="1771"/>
                    <a:pt x="186179" y="878"/>
                  </a:cubicBezTo>
                  <a:cubicBezTo>
                    <a:pt x="181144" y="242"/>
                    <a:pt x="176048" y="1"/>
                    <a:pt x="170914" y="1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Google Shape;226;p3"/>
          <p:cNvSpPr/>
          <p:nvPr/>
        </p:nvSpPr>
        <p:spPr>
          <a:xfrm>
            <a:off x="1779721" y="3640025"/>
            <a:ext cx="700152" cy="841712"/>
          </a:xfrm>
          <a:custGeom>
            <a:avLst/>
            <a:gdLst/>
            <a:ahLst/>
            <a:cxnLst/>
            <a:rect l="l" t="t" r="r" b="b"/>
            <a:pathLst>
              <a:path w="60949" h="73272" extrusionOk="0">
                <a:moveTo>
                  <a:pt x="53019" y="58901"/>
                </a:moveTo>
                <a:cubicBezTo>
                  <a:pt x="53019" y="58901"/>
                  <a:pt x="46876" y="61580"/>
                  <a:pt x="43994" y="61377"/>
                </a:cubicBezTo>
                <a:lnTo>
                  <a:pt x="43994" y="73272"/>
                </a:lnTo>
                <a:lnTo>
                  <a:pt x="16550" y="73272"/>
                </a:lnTo>
                <a:lnTo>
                  <a:pt x="16550" y="62961"/>
                </a:lnTo>
                <a:cubicBezTo>
                  <a:pt x="16550" y="62961"/>
                  <a:pt x="6335" y="64151"/>
                  <a:pt x="3465" y="61187"/>
                </a:cubicBezTo>
                <a:cubicBezTo>
                  <a:pt x="3465" y="61187"/>
                  <a:pt x="15265" y="58198"/>
                  <a:pt x="16193" y="57936"/>
                </a:cubicBezTo>
                <a:lnTo>
                  <a:pt x="16193" y="53555"/>
                </a:lnTo>
                <a:cubicBezTo>
                  <a:pt x="16193" y="53555"/>
                  <a:pt x="2477" y="52067"/>
                  <a:pt x="1" y="47506"/>
                </a:cubicBezTo>
                <a:cubicBezTo>
                  <a:pt x="1" y="47506"/>
                  <a:pt x="11895" y="48102"/>
                  <a:pt x="17741" y="43637"/>
                </a:cubicBezTo>
                <a:lnTo>
                  <a:pt x="17741" y="40172"/>
                </a:lnTo>
                <a:cubicBezTo>
                  <a:pt x="17741" y="40172"/>
                  <a:pt x="2370" y="37696"/>
                  <a:pt x="596" y="34029"/>
                </a:cubicBezTo>
                <a:cubicBezTo>
                  <a:pt x="596" y="34029"/>
                  <a:pt x="14074" y="35017"/>
                  <a:pt x="17932" y="30564"/>
                </a:cubicBezTo>
                <a:lnTo>
                  <a:pt x="17932" y="25504"/>
                </a:lnTo>
                <a:cubicBezTo>
                  <a:pt x="17932" y="25504"/>
                  <a:pt x="5609" y="25039"/>
                  <a:pt x="3001" y="19527"/>
                </a:cubicBezTo>
                <a:cubicBezTo>
                  <a:pt x="3001" y="19527"/>
                  <a:pt x="10240" y="18241"/>
                  <a:pt x="19003" y="13645"/>
                </a:cubicBezTo>
                <a:cubicBezTo>
                  <a:pt x="23563" y="11252"/>
                  <a:pt x="27052" y="7633"/>
                  <a:pt x="27052" y="7633"/>
                </a:cubicBezTo>
                <a:lnTo>
                  <a:pt x="27147" y="7633"/>
                </a:lnTo>
                <a:lnTo>
                  <a:pt x="27147" y="6347"/>
                </a:lnTo>
                <a:cubicBezTo>
                  <a:pt x="27147" y="5216"/>
                  <a:pt x="28064" y="4299"/>
                  <a:pt x="29195" y="4299"/>
                </a:cubicBezTo>
                <a:lnTo>
                  <a:pt x="30659" y="4299"/>
                </a:lnTo>
                <a:cubicBezTo>
                  <a:pt x="30695" y="2953"/>
                  <a:pt x="30731" y="1465"/>
                  <a:pt x="30755" y="1"/>
                </a:cubicBezTo>
                <a:lnTo>
                  <a:pt x="31183" y="1"/>
                </a:lnTo>
                <a:cubicBezTo>
                  <a:pt x="31159" y="1227"/>
                  <a:pt x="31136" y="2656"/>
                  <a:pt x="31100" y="4299"/>
                </a:cubicBezTo>
                <a:lnTo>
                  <a:pt x="32529" y="4299"/>
                </a:lnTo>
                <a:cubicBezTo>
                  <a:pt x="33660" y="4299"/>
                  <a:pt x="34576" y="5227"/>
                  <a:pt x="34565" y="6359"/>
                </a:cubicBezTo>
                <a:lnTo>
                  <a:pt x="34565" y="7633"/>
                </a:lnTo>
                <a:cubicBezTo>
                  <a:pt x="36755" y="8835"/>
                  <a:pt x="52174" y="17384"/>
                  <a:pt x="60746" y="17015"/>
                </a:cubicBezTo>
                <a:cubicBezTo>
                  <a:pt x="60746" y="17015"/>
                  <a:pt x="56924" y="23003"/>
                  <a:pt x="49257" y="24551"/>
                </a:cubicBezTo>
                <a:cubicBezTo>
                  <a:pt x="43161" y="25766"/>
                  <a:pt x="41327" y="25135"/>
                  <a:pt x="41327" y="25135"/>
                </a:cubicBezTo>
                <a:lnTo>
                  <a:pt x="41327" y="29707"/>
                </a:lnTo>
                <a:cubicBezTo>
                  <a:pt x="41327" y="29707"/>
                  <a:pt x="53210" y="33136"/>
                  <a:pt x="59556" y="31552"/>
                </a:cubicBezTo>
                <a:cubicBezTo>
                  <a:pt x="59341" y="31755"/>
                  <a:pt x="52198" y="38696"/>
                  <a:pt x="42435" y="37720"/>
                </a:cubicBezTo>
                <a:lnTo>
                  <a:pt x="42518" y="43244"/>
                </a:lnTo>
                <a:cubicBezTo>
                  <a:pt x="42518" y="43244"/>
                  <a:pt x="52733" y="48459"/>
                  <a:pt x="60949" y="46149"/>
                </a:cubicBezTo>
                <a:cubicBezTo>
                  <a:pt x="59806" y="46483"/>
                  <a:pt x="48828" y="49626"/>
                  <a:pt x="43006" y="48399"/>
                </a:cubicBezTo>
                <a:lnTo>
                  <a:pt x="43006" y="57020"/>
                </a:lnTo>
                <a:cubicBezTo>
                  <a:pt x="43006" y="57020"/>
                  <a:pt x="49352" y="59889"/>
                  <a:pt x="53019" y="5890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rgbClr val="FFDEB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" name="Google Shape;227;p3"/>
          <p:cNvSpPr txBox="1">
            <a:spLocks noGrp="1"/>
          </p:cNvSpPr>
          <p:nvPr>
            <p:ph type="title"/>
          </p:nvPr>
        </p:nvSpPr>
        <p:spPr>
          <a:xfrm>
            <a:off x="2391925" y="2179625"/>
            <a:ext cx="4360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28" name="Google Shape;228;p3"/>
          <p:cNvSpPr txBox="1">
            <a:spLocks noGrp="1"/>
          </p:cNvSpPr>
          <p:nvPr>
            <p:ph type="title" idx="2" hasCustomPrompt="1"/>
          </p:nvPr>
        </p:nvSpPr>
        <p:spPr>
          <a:xfrm>
            <a:off x="2996550" y="1337825"/>
            <a:ext cx="3150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29" name="Google Shape;229;p3"/>
          <p:cNvSpPr txBox="1">
            <a:spLocks noGrp="1"/>
          </p:cNvSpPr>
          <p:nvPr>
            <p:ph type="subTitle" idx="1"/>
          </p:nvPr>
        </p:nvSpPr>
        <p:spPr>
          <a:xfrm>
            <a:off x="3372450" y="3021425"/>
            <a:ext cx="2399100" cy="49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30" name="Google Shape;230;p3"/>
          <p:cNvGrpSpPr/>
          <p:nvPr/>
        </p:nvGrpSpPr>
        <p:grpSpPr>
          <a:xfrm>
            <a:off x="-789898" y="89625"/>
            <a:ext cx="11209360" cy="5130027"/>
            <a:chOff x="-789898" y="89625"/>
            <a:chExt cx="11209360" cy="5130027"/>
          </a:xfrm>
        </p:grpSpPr>
        <p:grpSp>
          <p:nvGrpSpPr>
            <p:cNvPr id="231" name="Google Shape;231;p3"/>
            <p:cNvGrpSpPr/>
            <p:nvPr/>
          </p:nvGrpSpPr>
          <p:grpSpPr>
            <a:xfrm flipH="1">
              <a:off x="5330882" y="3924010"/>
              <a:ext cx="1070889" cy="1044520"/>
              <a:chOff x="634900" y="1330350"/>
              <a:chExt cx="2319950" cy="2262825"/>
            </a:xfrm>
          </p:grpSpPr>
          <p:sp>
            <p:nvSpPr>
              <p:cNvPr id="232" name="Google Shape;232;p3"/>
              <p:cNvSpPr/>
              <p:nvPr/>
            </p:nvSpPr>
            <p:spPr>
              <a:xfrm>
                <a:off x="634900" y="1534850"/>
                <a:ext cx="522700" cy="2018125"/>
              </a:xfrm>
              <a:custGeom>
                <a:avLst/>
                <a:gdLst/>
                <a:ahLst/>
                <a:cxnLst/>
                <a:rect l="l" t="t" r="r" b="b"/>
                <a:pathLst>
                  <a:path w="20908" h="80725" extrusionOk="0">
                    <a:moveTo>
                      <a:pt x="0" y="0"/>
                    </a:moveTo>
                    <a:lnTo>
                      <a:pt x="0" y="80724"/>
                    </a:lnTo>
                    <a:lnTo>
                      <a:pt x="20907" y="80724"/>
                    </a:lnTo>
                    <a:lnTo>
                      <a:pt x="2090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3"/>
              <p:cNvSpPr/>
              <p:nvPr/>
            </p:nvSpPr>
            <p:spPr>
              <a:xfrm>
                <a:off x="704250" y="25581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3"/>
              <p:cNvSpPr/>
              <p:nvPr/>
            </p:nvSpPr>
            <p:spPr>
              <a:xfrm>
                <a:off x="818550" y="25581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3"/>
              <p:cNvSpPr/>
              <p:nvPr/>
            </p:nvSpPr>
            <p:spPr>
              <a:xfrm>
                <a:off x="932850" y="25581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3"/>
              <p:cNvSpPr/>
              <p:nvPr/>
            </p:nvSpPr>
            <p:spPr>
              <a:xfrm>
                <a:off x="1046850" y="25581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3"/>
              <p:cNvSpPr/>
              <p:nvPr/>
            </p:nvSpPr>
            <p:spPr>
              <a:xfrm>
                <a:off x="704250" y="27114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3"/>
              <p:cNvSpPr/>
              <p:nvPr/>
            </p:nvSpPr>
            <p:spPr>
              <a:xfrm>
                <a:off x="818550" y="27114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3"/>
              <p:cNvSpPr/>
              <p:nvPr/>
            </p:nvSpPr>
            <p:spPr>
              <a:xfrm>
                <a:off x="932850" y="27114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3"/>
              <p:cNvSpPr/>
              <p:nvPr/>
            </p:nvSpPr>
            <p:spPr>
              <a:xfrm>
                <a:off x="1046850" y="27114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3"/>
              <p:cNvSpPr/>
              <p:nvPr/>
            </p:nvSpPr>
            <p:spPr>
              <a:xfrm>
                <a:off x="704250" y="28647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0"/>
                    </a:moveTo>
                    <a:lnTo>
                      <a:pt x="0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3"/>
              <p:cNvSpPr/>
              <p:nvPr/>
            </p:nvSpPr>
            <p:spPr>
              <a:xfrm>
                <a:off x="818550" y="28647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0"/>
                    </a:moveTo>
                    <a:lnTo>
                      <a:pt x="0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3"/>
              <p:cNvSpPr/>
              <p:nvPr/>
            </p:nvSpPr>
            <p:spPr>
              <a:xfrm>
                <a:off x="932850" y="28647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0"/>
                    </a:moveTo>
                    <a:lnTo>
                      <a:pt x="0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3"/>
              <p:cNvSpPr/>
              <p:nvPr/>
            </p:nvSpPr>
            <p:spPr>
              <a:xfrm>
                <a:off x="1046850" y="28647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0"/>
                    </a:moveTo>
                    <a:lnTo>
                      <a:pt x="0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3"/>
              <p:cNvSpPr/>
              <p:nvPr/>
            </p:nvSpPr>
            <p:spPr>
              <a:xfrm>
                <a:off x="704250" y="3018350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3"/>
              <p:cNvSpPr/>
              <p:nvPr/>
            </p:nvSpPr>
            <p:spPr>
              <a:xfrm>
                <a:off x="818550" y="3018350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3"/>
              <p:cNvSpPr/>
              <p:nvPr/>
            </p:nvSpPr>
            <p:spPr>
              <a:xfrm>
                <a:off x="932850" y="3018350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3"/>
              <p:cNvSpPr/>
              <p:nvPr/>
            </p:nvSpPr>
            <p:spPr>
              <a:xfrm>
                <a:off x="1046850" y="3018350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3"/>
              <p:cNvSpPr/>
              <p:nvPr/>
            </p:nvSpPr>
            <p:spPr>
              <a:xfrm>
                <a:off x="704250" y="240162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3"/>
              <p:cNvSpPr/>
              <p:nvPr/>
            </p:nvSpPr>
            <p:spPr>
              <a:xfrm>
                <a:off x="818550" y="240162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3"/>
              <p:cNvSpPr/>
              <p:nvPr/>
            </p:nvSpPr>
            <p:spPr>
              <a:xfrm>
                <a:off x="932850" y="240162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3"/>
              <p:cNvSpPr/>
              <p:nvPr/>
            </p:nvSpPr>
            <p:spPr>
              <a:xfrm>
                <a:off x="1046850" y="240162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3"/>
              <p:cNvSpPr/>
              <p:nvPr/>
            </p:nvSpPr>
            <p:spPr>
              <a:xfrm>
                <a:off x="704250" y="17720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3"/>
              <p:cNvSpPr/>
              <p:nvPr/>
            </p:nvSpPr>
            <p:spPr>
              <a:xfrm>
                <a:off x="818550" y="17720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3"/>
              <p:cNvSpPr/>
              <p:nvPr/>
            </p:nvSpPr>
            <p:spPr>
              <a:xfrm>
                <a:off x="932850" y="17720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3"/>
              <p:cNvSpPr/>
              <p:nvPr/>
            </p:nvSpPr>
            <p:spPr>
              <a:xfrm>
                <a:off x="1046850" y="17720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3"/>
              <p:cNvSpPr/>
              <p:nvPr/>
            </p:nvSpPr>
            <p:spPr>
              <a:xfrm>
                <a:off x="704250" y="19253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3"/>
              <p:cNvSpPr/>
              <p:nvPr/>
            </p:nvSpPr>
            <p:spPr>
              <a:xfrm>
                <a:off x="818550" y="19253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3"/>
              <p:cNvSpPr/>
              <p:nvPr/>
            </p:nvSpPr>
            <p:spPr>
              <a:xfrm>
                <a:off x="932850" y="19253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3"/>
              <p:cNvSpPr/>
              <p:nvPr/>
            </p:nvSpPr>
            <p:spPr>
              <a:xfrm>
                <a:off x="1046850" y="19253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3"/>
              <p:cNvSpPr/>
              <p:nvPr/>
            </p:nvSpPr>
            <p:spPr>
              <a:xfrm>
                <a:off x="704250" y="20786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3"/>
              <p:cNvSpPr/>
              <p:nvPr/>
            </p:nvSpPr>
            <p:spPr>
              <a:xfrm>
                <a:off x="818550" y="20786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3"/>
              <p:cNvSpPr/>
              <p:nvPr/>
            </p:nvSpPr>
            <p:spPr>
              <a:xfrm>
                <a:off x="932850" y="20786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3"/>
              <p:cNvSpPr/>
              <p:nvPr/>
            </p:nvSpPr>
            <p:spPr>
              <a:xfrm>
                <a:off x="1046850" y="20786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3"/>
              <p:cNvSpPr/>
              <p:nvPr/>
            </p:nvSpPr>
            <p:spPr>
              <a:xfrm>
                <a:off x="704250" y="22319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3"/>
              <p:cNvSpPr/>
              <p:nvPr/>
            </p:nvSpPr>
            <p:spPr>
              <a:xfrm>
                <a:off x="818550" y="22319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3"/>
              <p:cNvSpPr/>
              <p:nvPr/>
            </p:nvSpPr>
            <p:spPr>
              <a:xfrm>
                <a:off x="932850" y="22319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3"/>
              <p:cNvSpPr/>
              <p:nvPr/>
            </p:nvSpPr>
            <p:spPr>
              <a:xfrm>
                <a:off x="1046850" y="22319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3"/>
              <p:cNvSpPr/>
              <p:nvPr/>
            </p:nvSpPr>
            <p:spPr>
              <a:xfrm>
                <a:off x="704250" y="161520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3"/>
              <p:cNvSpPr/>
              <p:nvPr/>
            </p:nvSpPr>
            <p:spPr>
              <a:xfrm>
                <a:off x="818550" y="161520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3"/>
              <p:cNvSpPr/>
              <p:nvPr/>
            </p:nvSpPr>
            <p:spPr>
              <a:xfrm>
                <a:off x="932850" y="161520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3"/>
              <p:cNvSpPr/>
              <p:nvPr/>
            </p:nvSpPr>
            <p:spPr>
              <a:xfrm>
                <a:off x="1046850" y="161520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3"/>
              <p:cNvSpPr/>
              <p:nvPr/>
            </p:nvSpPr>
            <p:spPr>
              <a:xfrm>
                <a:off x="1343900" y="1534850"/>
                <a:ext cx="523000" cy="2018125"/>
              </a:xfrm>
              <a:custGeom>
                <a:avLst/>
                <a:gdLst/>
                <a:ahLst/>
                <a:cxnLst/>
                <a:rect l="l" t="t" r="r" b="b"/>
                <a:pathLst>
                  <a:path w="20920" h="80725" extrusionOk="0">
                    <a:moveTo>
                      <a:pt x="1" y="0"/>
                    </a:moveTo>
                    <a:lnTo>
                      <a:pt x="1" y="80724"/>
                    </a:lnTo>
                    <a:lnTo>
                      <a:pt x="20920" y="80724"/>
                    </a:lnTo>
                    <a:lnTo>
                      <a:pt x="2092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3"/>
              <p:cNvSpPr/>
              <p:nvPr/>
            </p:nvSpPr>
            <p:spPr>
              <a:xfrm>
                <a:off x="1416825" y="25581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3"/>
              <p:cNvSpPr/>
              <p:nvPr/>
            </p:nvSpPr>
            <p:spPr>
              <a:xfrm>
                <a:off x="1531125" y="25581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3"/>
              <p:cNvSpPr/>
              <p:nvPr/>
            </p:nvSpPr>
            <p:spPr>
              <a:xfrm>
                <a:off x="1645125" y="25581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3"/>
              <p:cNvSpPr/>
              <p:nvPr/>
            </p:nvSpPr>
            <p:spPr>
              <a:xfrm>
                <a:off x="1759425" y="25581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3"/>
              <p:cNvSpPr/>
              <p:nvPr/>
            </p:nvSpPr>
            <p:spPr>
              <a:xfrm>
                <a:off x="1416825" y="27114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1"/>
                    </a:moveTo>
                    <a:lnTo>
                      <a:pt x="1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3"/>
              <p:cNvSpPr/>
              <p:nvPr/>
            </p:nvSpPr>
            <p:spPr>
              <a:xfrm>
                <a:off x="1531125" y="27114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1"/>
                    </a:moveTo>
                    <a:lnTo>
                      <a:pt x="1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3"/>
              <p:cNvSpPr/>
              <p:nvPr/>
            </p:nvSpPr>
            <p:spPr>
              <a:xfrm>
                <a:off x="1645125" y="27114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1"/>
                    </a:moveTo>
                    <a:lnTo>
                      <a:pt x="1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3"/>
              <p:cNvSpPr/>
              <p:nvPr/>
            </p:nvSpPr>
            <p:spPr>
              <a:xfrm>
                <a:off x="1759425" y="27114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1"/>
                    </a:moveTo>
                    <a:lnTo>
                      <a:pt x="1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3"/>
              <p:cNvSpPr/>
              <p:nvPr/>
            </p:nvSpPr>
            <p:spPr>
              <a:xfrm>
                <a:off x="1416825" y="28647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3"/>
              <p:cNvSpPr/>
              <p:nvPr/>
            </p:nvSpPr>
            <p:spPr>
              <a:xfrm>
                <a:off x="1531125" y="28647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3"/>
              <p:cNvSpPr/>
              <p:nvPr/>
            </p:nvSpPr>
            <p:spPr>
              <a:xfrm>
                <a:off x="1645125" y="28647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3"/>
              <p:cNvSpPr/>
              <p:nvPr/>
            </p:nvSpPr>
            <p:spPr>
              <a:xfrm>
                <a:off x="1759425" y="28647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3"/>
              <p:cNvSpPr/>
              <p:nvPr/>
            </p:nvSpPr>
            <p:spPr>
              <a:xfrm>
                <a:off x="1416825" y="30183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3"/>
              <p:cNvSpPr/>
              <p:nvPr/>
            </p:nvSpPr>
            <p:spPr>
              <a:xfrm>
                <a:off x="1531125" y="30183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3"/>
              <p:cNvSpPr/>
              <p:nvPr/>
            </p:nvSpPr>
            <p:spPr>
              <a:xfrm>
                <a:off x="1645125" y="30183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3"/>
              <p:cNvSpPr/>
              <p:nvPr/>
            </p:nvSpPr>
            <p:spPr>
              <a:xfrm>
                <a:off x="1759425" y="30183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3"/>
              <p:cNvSpPr/>
              <p:nvPr/>
            </p:nvSpPr>
            <p:spPr>
              <a:xfrm>
                <a:off x="1416825" y="24016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3"/>
              <p:cNvSpPr/>
              <p:nvPr/>
            </p:nvSpPr>
            <p:spPr>
              <a:xfrm>
                <a:off x="1531125" y="24016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3"/>
              <p:cNvSpPr/>
              <p:nvPr/>
            </p:nvSpPr>
            <p:spPr>
              <a:xfrm>
                <a:off x="1645125" y="24016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3"/>
              <p:cNvSpPr/>
              <p:nvPr/>
            </p:nvSpPr>
            <p:spPr>
              <a:xfrm>
                <a:off x="1759425" y="24016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3"/>
              <p:cNvSpPr/>
              <p:nvPr/>
            </p:nvSpPr>
            <p:spPr>
              <a:xfrm>
                <a:off x="1416825" y="1788150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3"/>
              <p:cNvSpPr/>
              <p:nvPr/>
            </p:nvSpPr>
            <p:spPr>
              <a:xfrm>
                <a:off x="1531125" y="1788150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3"/>
              <p:cNvSpPr/>
              <p:nvPr/>
            </p:nvSpPr>
            <p:spPr>
              <a:xfrm>
                <a:off x="1645125" y="1788150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3"/>
              <p:cNvSpPr/>
              <p:nvPr/>
            </p:nvSpPr>
            <p:spPr>
              <a:xfrm>
                <a:off x="1759425" y="1788150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3"/>
              <p:cNvSpPr/>
              <p:nvPr/>
            </p:nvSpPr>
            <p:spPr>
              <a:xfrm>
                <a:off x="1416825" y="19417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3"/>
              <p:cNvSpPr/>
              <p:nvPr/>
            </p:nvSpPr>
            <p:spPr>
              <a:xfrm>
                <a:off x="1531125" y="19417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3"/>
              <p:cNvSpPr/>
              <p:nvPr/>
            </p:nvSpPr>
            <p:spPr>
              <a:xfrm>
                <a:off x="1645125" y="19417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3"/>
              <p:cNvSpPr/>
              <p:nvPr/>
            </p:nvSpPr>
            <p:spPr>
              <a:xfrm>
                <a:off x="1759425" y="19417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3"/>
              <p:cNvSpPr/>
              <p:nvPr/>
            </p:nvSpPr>
            <p:spPr>
              <a:xfrm>
                <a:off x="1416825" y="20950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3"/>
              <p:cNvSpPr/>
              <p:nvPr/>
            </p:nvSpPr>
            <p:spPr>
              <a:xfrm>
                <a:off x="1531125" y="20950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3"/>
              <p:cNvSpPr/>
              <p:nvPr/>
            </p:nvSpPr>
            <p:spPr>
              <a:xfrm>
                <a:off x="1645125" y="20950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3"/>
              <p:cNvSpPr/>
              <p:nvPr/>
            </p:nvSpPr>
            <p:spPr>
              <a:xfrm>
                <a:off x="1759425" y="20950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3"/>
              <p:cNvSpPr/>
              <p:nvPr/>
            </p:nvSpPr>
            <p:spPr>
              <a:xfrm>
                <a:off x="1416825" y="22483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3"/>
              <p:cNvSpPr/>
              <p:nvPr/>
            </p:nvSpPr>
            <p:spPr>
              <a:xfrm>
                <a:off x="1531125" y="22483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3"/>
              <p:cNvSpPr/>
              <p:nvPr/>
            </p:nvSpPr>
            <p:spPr>
              <a:xfrm>
                <a:off x="1645125" y="22483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>
                <a:off x="1759425" y="22483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>
                <a:off x="1416825" y="16315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3"/>
              <p:cNvSpPr/>
              <p:nvPr/>
            </p:nvSpPr>
            <p:spPr>
              <a:xfrm>
                <a:off x="1531125" y="16315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3"/>
              <p:cNvSpPr/>
              <p:nvPr/>
            </p:nvSpPr>
            <p:spPr>
              <a:xfrm>
                <a:off x="1645125" y="16315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3"/>
              <p:cNvSpPr/>
              <p:nvPr/>
            </p:nvSpPr>
            <p:spPr>
              <a:xfrm>
                <a:off x="1759425" y="16315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3"/>
              <p:cNvSpPr/>
              <p:nvPr/>
            </p:nvSpPr>
            <p:spPr>
              <a:xfrm>
                <a:off x="1587100" y="1330350"/>
                <a:ext cx="25" cy="2066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264" fill="none" extrusionOk="0">
                    <a:moveTo>
                      <a:pt x="0" y="1"/>
                    </a:moveTo>
                    <a:lnTo>
                      <a:pt x="0" y="8264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chemeClr val="accent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3"/>
              <p:cNvSpPr/>
              <p:nvPr/>
            </p:nvSpPr>
            <p:spPr>
              <a:xfrm>
                <a:off x="1854675" y="1735450"/>
                <a:ext cx="522725" cy="1574625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985" extrusionOk="0">
                    <a:moveTo>
                      <a:pt x="1" y="1"/>
                    </a:moveTo>
                    <a:lnTo>
                      <a:pt x="1" y="62985"/>
                    </a:lnTo>
                    <a:lnTo>
                      <a:pt x="20908" y="62985"/>
                    </a:lnTo>
                    <a:lnTo>
                      <a:pt x="209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3"/>
              <p:cNvSpPr/>
              <p:nvPr/>
            </p:nvSpPr>
            <p:spPr>
              <a:xfrm>
                <a:off x="1893075" y="1772075"/>
                <a:ext cx="409300" cy="687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51" extrusionOk="0">
                    <a:moveTo>
                      <a:pt x="1" y="0"/>
                    </a:moveTo>
                    <a:lnTo>
                      <a:pt x="1" y="2751"/>
                    </a:lnTo>
                    <a:lnTo>
                      <a:pt x="16372" y="2751"/>
                    </a:lnTo>
                    <a:lnTo>
                      <a:pt x="163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3"/>
              <p:cNvSpPr/>
              <p:nvPr/>
            </p:nvSpPr>
            <p:spPr>
              <a:xfrm>
                <a:off x="1893075" y="1875350"/>
                <a:ext cx="40930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4" extrusionOk="0">
                    <a:moveTo>
                      <a:pt x="1" y="1"/>
                    </a:moveTo>
                    <a:lnTo>
                      <a:pt x="1" y="2763"/>
                    </a:lnTo>
                    <a:lnTo>
                      <a:pt x="16372" y="2763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3"/>
              <p:cNvSpPr/>
              <p:nvPr/>
            </p:nvSpPr>
            <p:spPr>
              <a:xfrm>
                <a:off x="1893075" y="1978650"/>
                <a:ext cx="40930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3" extrusionOk="0">
                    <a:moveTo>
                      <a:pt x="1" y="0"/>
                    </a:moveTo>
                    <a:lnTo>
                      <a:pt x="1" y="2763"/>
                    </a:lnTo>
                    <a:lnTo>
                      <a:pt x="16372" y="2763"/>
                    </a:lnTo>
                    <a:lnTo>
                      <a:pt x="163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3"/>
              <p:cNvSpPr/>
              <p:nvPr/>
            </p:nvSpPr>
            <p:spPr>
              <a:xfrm>
                <a:off x="1893075" y="2081925"/>
                <a:ext cx="40930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4" extrusionOk="0">
                    <a:moveTo>
                      <a:pt x="1" y="1"/>
                    </a:moveTo>
                    <a:lnTo>
                      <a:pt x="1" y="2763"/>
                    </a:lnTo>
                    <a:lnTo>
                      <a:pt x="16372" y="2763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3"/>
              <p:cNvSpPr/>
              <p:nvPr/>
            </p:nvSpPr>
            <p:spPr>
              <a:xfrm>
                <a:off x="1893075" y="2185525"/>
                <a:ext cx="409300" cy="687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51" extrusionOk="0">
                    <a:moveTo>
                      <a:pt x="1" y="0"/>
                    </a:moveTo>
                    <a:lnTo>
                      <a:pt x="1" y="2751"/>
                    </a:lnTo>
                    <a:lnTo>
                      <a:pt x="16372" y="2751"/>
                    </a:lnTo>
                    <a:lnTo>
                      <a:pt x="163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3"/>
              <p:cNvSpPr/>
              <p:nvPr/>
            </p:nvSpPr>
            <p:spPr>
              <a:xfrm>
                <a:off x="1893075" y="2288800"/>
                <a:ext cx="409300" cy="687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51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16372" y="2751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3"/>
              <p:cNvSpPr/>
              <p:nvPr/>
            </p:nvSpPr>
            <p:spPr>
              <a:xfrm>
                <a:off x="1893075" y="2392100"/>
                <a:ext cx="409300" cy="687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51" extrusionOk="0">
                    <a:moveTo>
                      <a:pt x="1" y="0"/>
                    </a:moveTo>
                    <a:lnTo>
                      <a:pt x="1" y="2750"/>
                    </a:lnTo>
                    <a:lnTo>
                      <a:pt x="16372" y="2750"/>
                    </a:lnTo>
                    <a:lnTo>
                      <a:pt x="163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3"/>
              <p:cNvSpPr/>
              <p:nvPr/>
            </p:nvSpPr>
            <p:spPr>
              <a:xfrm>
                <a:off x="1893075" y="2495375"/>
                <a:ext cx="40930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3" extrusionOk="0">
                    <a:moveTo>
                      <a:pt x="1" y="1"/>
                    </a:moveTo>
                    <a:lnTo>
                      <a:pt x="1" y="2763"/>
                    </a:lnTo>
                    <a:lnTo>
                      <a:pt x="16372" y="2763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3"/>
              <p:cNvSpPr/>
              <p:nvPr/>
            </p:nvSpPr>
            <p:spPr>
              <a:xfrm>
                <a:off x="1893075" y="2598675"/>
                <a:ext cx="40930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3" extrusionOk="0">
                    <a:moveTo>
                      <a:pt x="1" y="0"/>
                    </a:moveTo>
                    <a:lnTo>
                      <a:pt x="1" y="2762"/>
                    </a:lnTo>
                    <a:lnTo>
                      <a:pt x="16372" y="2762"/>
                    </a:lnTo>
                    <a:lnTo>
                      <a:pt x="163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25;p3"/>
              <p:cNvSpPr/>
              <p:nvPr/>
            </p:nvSpPr>
            <p:spPr>
              <a:xfrm>
                <a:off x="1893075" y="2701950"/>
                <a:ext cx="40930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3" extrusionOk="0">
                    <a:moveTo>
                      <a:pt x="1" y="1"/>
                    </a:moveTo>
                    <a:lnTo>
                      <a:pt x="1" y="2763"/>
                    </a:lnTo>
                    <a:lnTo>
                      <a:pt x="16372" y="2763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326;p3"/>
              <p:cNvSpPr/>
              <p:nvPr/>
            </p:nvSpPr>
            <p:spPr>
              <a:xfrm>
                <a:off x="1893075" y="2805525"/>
                <a:ext cx="40930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16372" y="2751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3"/>
              <p:cNvSpPr/>
              <p:nvPr/>
            </p:nvSpPr>
            <p:spPr>
              <a:xfrm>
                <a:off x="1893075" y="2908825"/>
                <a:ext cx="409300" cy="687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51" extrusionOk="0">
                    <a:moveTo>
                      <a:pt x="1" y="0"/>
                    </a:moveTo>
                    <a:lnTo>
                      <a:pt x="1" y="2751"/>
                    </a:lnTo>
                    <a:lnTo>
                      <a:pt x="16372" y="2751"/>
                    </a:lnTo>
                    <a:lnTo>
                      <a:pt x="163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3"/>
              <p:cNvSpPr/>
              <p:nvPr/>
            </p:nvSpPr>
            <p:spPr>
              <a:xfrm>
                <a:off x="1893075" y="3012100"/>
                <a:ext cx="40930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16372" y="2751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3"/>
              <p:cNvSpPr/>
              <p:nvPr/>
            </p:nvSpPr>
            <p:spPr>
              <a:xfrm>
                <a:off x="1893075" y="3115400"/>
                <a:ext cx="40930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3" extrusionOk="0">
                    <a:moveTo>
                      <a:pt x="1" y="0"/>
                    </a:moveTo>
                    <a:lnTo>
                      <a:pt x="1" y="2762"/>
                    </a:lnTo>
                    <a:lnTo>
                      <a:pt x="16372" y="2762"/>
                    </a:lnTo>
                    <a:lnTo>
                      <a:pt x="163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3"/>
              <p:cNvSpPr/>
              <p:nvPr/>
            </p:nvSpPr>
            <p:spPr>
              <a:xfrm>
                <a:off x="1893075" y="3218675"/>
                <a:ext cx="40930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3" extrusionOk="0">
                    <a:moveTo>
                      <a:pt x="1" y="1"/>
                    </a:moveTo>
                    <a:lnTo>
                      <a:pt x="1" y="2763"/>
                    </a:lnTo>
                    <a:lnTo>
                      <a:pt x="16372" y="2763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3"/>
              <p:cNvSpPr/>
              <p:nvPr/>
            </p:nvSpPr>
            <p:spPr>
              <a:xfrm>
                <a:off x="1860625" y="1670875"/>
                <a:ext cx="492350" cy="66700"/>
              </a:xfrm>
              <a:custGeom>
                <a:avLst/>
                <a:gdLst/>
                <a:ahLst/>
                <a:cxnLst/>
                <a:rect l="l" t="t" r="r" b="b"/>
                <a:pathLst>
                  <a:path w="19694" h="2668" extrusionOk="0">
                    <a:moveTo>
                      <a:pt x="1" y="0"/>
                    </a:moveTo>
                    <a:lnTo>
                      <a:pt x="1" y="2667"/>
                    </a:lnTo>
                    <a:lnTo>
                      <a:pt x="19694" y="2667"/>
                    </a:lnTo>
                    <a:lnTo>
                      <a:pt x="196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3"/>
              <p:cNvSpPr/>
              <p:nvPr/>
            </p:nvSpPr>
            <p:spPr>
              <a:xfrm>
                <a:off x="2024950" y="1539000"/>
                <a:ext cx="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597" fill="none" extrusionOk="0">
                    <a:moveTo>
                      <a:pt x="0" y="1"/>
                    </a:moveTo>
                    <a:lnTo>
                      <a:pt x="0" y="5597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chemeClr val="accent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3"/>
              <p:cNvSpPr/>
              <p:nvPr/>
            </p:nvSpPr>
            <p:spPr>
              <a:xfrm>
                <a:off x="1747225" y="1911950"/>
                <a:ext cx="1207625" cy="1681225"/>
              </a:xfrm>
              <a:custGeom>
                <a:avLst/>
                <a:gdLst/>
                <a:ahLst/>
                <a:cxnLst/>
                <a:rect l="l" t="t" r="r" b="b"/>
                <a:pathLst>
                  <a:path w="48305" h="67249" extrusionOk="0">
                    <a:moveTo>
                      <a:pt x="37339" y="23028"/>
                    </a:moveTo>
                    <a:lnTo>
                      <a:pt x="37339" y="23028"/>
                    </a:lnTo>
                    <a:cubicBezTo>
                      <a:pt x="37029" y="23254"/>
                      <a:pt x="36755" y="23528"/>
                      <a:pt x="36529" y="23850"/>
                    </a:cubicBezTo>
                    <a:cubicBezTo>
                      <a:pt x="36493" y="23588"/>
                      <a:pt x="36434" y="23326"/>
                      <a:pt x="36362" y="23076"/>
                    </a:cubicBezTo>
                    <a:lnTo>
                      <a:pt x="37339" y="23028"/>
                    </a:lnTo>
                    <a:close/>
                    <a:moveTo>
                      <a:pt x="32457" y="40911"/>
                    </a:moveTo>
                    <a:lnTo>
                      <a:pt x="32493" y="41149"/>
                    </a:lnTo>
                    <a:cubicBezTo>
                      <a:pt x="32898" y="43912"/>
                      <a:pt x="33231" y="46674"/>
                      <a:pt x="33505" y="49448"/>
                    </a:cubicBezTo>
                    <a:cubicBezTo>
                      <a:pt x="33350" y="49376"/>
                      <a:pt x="33183" y="49305"/>
                      <a:pt x="33017" y="49234"/>
                    </a:cubicBezTo>
                    <a:cubicBezTo>
                      <a:pt x="32517" y="49007"/>
                      <a:pt x="32005" y="48757"/>
                      <a:pt x="31517" y="48495"/>
                    </a:cubicBezTo>
                    <a:cubicBezTo>
                      <a:pt x="30516" y="47995"/>
                      <a:pt x="29552" y="47400"/>
                      <a:pt x="28623" y="46769"/>
                    </a:cubicBezTo>
                    <a:cubicBezTo>
                      <a:pt x="27909" y="46269"/>
                      <a:pt x="27206" y="45757"/>
                      <a:pt x="26528" y="45197"/>
                    </a:cubicBezTo>
                    <a:lnTo>
                      <a:pt x="30886" y="45066"/>
                    </a:lnTo>
                    <a:cubicBezTo>
                      <a:pt x="30850" y="43852"/>
                      <a:pt x="30100" y="42673"/>
                      <a:pt x="29016" y="42114"/>
                    </a:cubicBezTo>
                    <a:cubicBezTo>
                      <a:pt x="28539" y="41867"/>
                      <a:pt x="28001" y="41745"/>
                      <a:pt x="27463" y="41745"/>
                    </a:cubicBezTo>
                    <a:cubicBezTo>
                      <a:pt x="26779" y="41745"/>
                      <a:pt x="26094" y="41942"/>
                      <a:pt x="25528" y="42328"/>
                    </a:cubicBezTo>
                    <a:cubicBezTo>
                      <a:pt x="25528" y="41923"/>
                      <a:pt x="25456" y="41518"/>
                      <a:pt x="25361" y="41125"/>
                    </a:cubicBezTo>
                    <a:lnTo>
                      <a:pt x="32457" y="40911"/>
                    </a:lnTo>
                    <a:close/>
                    <a:moveTo>
                      <a:pt x="23398" y="0"/>
                    </a:moveTo>
                    <a:cubicBezTo>
                      <a:pt x="19916" y="0"/>
                      <a:pt x="16589" y="2611"/>
                      <a:pt x="15788" y="6014"/>
                    </a:cubicBezTo>
                    <a:cubicBezTo>
                      <a:pt x="14946" y="5116"/>
                      <a:pt x="13701" y="4690"/>
                      <a:pt x="12449" y="4690"/>
                    </a:cubicBezTo>
                    <a:cubicBezTo>
                      <a:pt x="11825" y="4690"/>
                      <a:pt x="11199" y="4796"/>
                      <a:pt x="10621" y="5002"/>
                    </a:cubicBezTo>
                    <a:cubicBezTo>
                      <a:pt x="8895" y="5633"/>
                      <a:pt x="7549" y="7086"/>
                      <a:pt x="6763" y="8752"/>
                    </a:cubicBezTo>
                    <a:cubicBezTo>
                      <a:pt x="5978" y="10419"/>
                      <a:pt x="5716" y="12289"/>
                      <a:pt x="5680" y="14134"/>
                    </a:cubicBezTo>
                    <a:cubicBezTo>
                      <a:pt x="5404" y="14063"/>
                      <a:pt x="5129" y="14029"/>
                      <a:pt x="4856" y="14029"/>
                    </a:cubicBezTo>
                    <a:cubicBezTo>
                      <a:pt x="3351" y="14029"/>
                      <a:pt x="1948" y="15058"/>
                      <a:pt x="1263" y="16480"/>
                    </a:cubicBezTo>
                    <a:cubicBezTo>
                      <a:pt x="1048" y="16932"/>
                      <a:pt x="894" y="17420"/>
                      <a:pt x="787" y="17920"/>
                    </a:cubicBezTo>
                    <a:cubicBezTo>
                      <a:pt x="691" y="18408"/>
                      <a:pt x="656" y="18897"/>
                      <a:pt x="644" y="19397"/>
                    </a:cubicBezTo>
                    <a:cubicBezTo>
                      <a:pt x="632" y="20242"/>
                      <a:pt x="739" y="21099"/>
                      <a:pt x="894" y="21921"/>
                    </a:cubicBezTo>
                    <a:lnTo>
                      <a:pt x="4954" y="21814"/>
                    </a:lnTo>
                    <a:lnTo>
                      <a:pt x="4954" y="21814"/>
                    </a:lnTo>
                    <a:cubicBezTo>
                      <a:pt x="4632" y="22564"/>
                      <a:pt x="4466" y="23385"/>
                      <a:pt x="4537" y="24207"/>
                    </a:cubicBezTo>
                    <a:cubicBezTo>
                      <a:pt x="4281" y="23866"/>
                      <a:pt x="3907" y="23742"/>
                      <a:pt x="3493" y="23742"/>
                    </a:cubicBezTo>
                    <a:cubicBezTo>
                      <a:pt x="2981" y="23742"/>
                      <a:pt x="2410" y="23931"/>
                      <a:pt x="1930" y="24135"/>
                    </a:cubicBezTo>
                    <a:cubicBezTo>
                      <a:pt x="1060" y="24504"/>
                      <a:pt x="453" y="25350"/>
                      <a:pt x="227" y="26267"/>
                    </a:cubicBezTo>
                    <a:cubicBezTo>
                      <a:pt x="1" y="27183"/>
                      <a:pt x="120" y="28148"/>
                      <a:pt x="370" y="29053"/>
                    </a:cubicBezTo>
                    <a:lnTo>
                      <a:pt x="12562" y="28826"/>
                    </a:lnTo>
                    <a:lnTo>
                      <a:pt x="12562" y="28826"/>
                    </a:lnTo>
                    <a:cubicBezTo>
                      <a:pt x="11621" y="30600"/>
                      <a:pt x="11407" y="32755"/>
                      <a:pt x="12086" y="34637"/>
                    </a:cubicBezTo>
                    <a:cubicBezTo>
                      <a:pt x="12109" y="34684"/>
                      <a:pt x="12431" y="34922"/>
                      <a:pt x="12467" y="34958"/>
                    </a:cubicBezTo>
                    <a:lnTo>
                      <a:pt x="27980" y="34660"/>
                    </a:lnTo>
                    <a:lnTo>
                      <a:pt x="27980" y="34660"/>
                    </a:lnTo>
                    <a:cubicBezTo>
                      <a:pt x="26980" y="35268"/>
                      <a:pt x="26183" y="36232"/>
                      <a:pt x="25885" y="37363"/>
                    </a:cubicBezTo>
                    <a:cubicBezTo>
                      <a:pt x="25361" y="36907"/>
                      <a:pt x="24669" y="36678"/>
                      <a:pt x="23976" y="36678"/>
                    </a:cubicBezTo>
                    <a:cubicBezTo>
                      <a:pt x="23329" y="36678"/>
                      <a:pt x="22682" y="36878"/>
                      <a:pt x="22170" y="37280"/>
                    </a:cubicBezTo>
                    <a:cubicBezTo>
                      <a:pt x="22158" y="37292"/>
                      <a:pt x="22146" y="37304"/>
                      <a:pt x="22123" y="37315"/>
                    </a:cubicBezTo>
                    <a:cubicBezTo>
                      <a:pt x="21646" y="37101"/>
                      <a:pt x="21146" y="36958"/>
                      <a:pt x="20622" y="36887"/>
                    </a:cubicBezTo>
                    <a:cubicBezTo>
                      <a:pt x="20422" y="36863"/>
                      <a:pt x="20222" y="36851"/>
                      <a:pt x="20021" y="36851"/>
                    </a:cubicBezTo>
                    <a:cubicBezTo>
                      <a:pt x="17576" y="36851"/>
                      <a:pt x="15189" y="38617"/>
                      <a:pt x="14562" y="40995"/>
                    </a:cubicBezTo>
                    <a:cubicBezTo>
                      <a:pt x="13920" y="40439"/>
                      <a:pt x="13070" y="40159"/>
                      <a:pt x="12221" y="40159"/>
                    </a:cubicBezTo>
                    <a:cubicBezTo>
                      <a:pt x="11432" y="40159"/>
                      <a:pt x="10645" y="40400"/>
                      <a:pt x="10026" y="40887"/>
                    </a:cubicBezTo>
                    <a:cubicBezTo>
                      <a:pt x="8740" y="41911"/>
                      <a:pt x="8323" y="43876"/>
                      <a:pt x="9097" y="45328"/>
                    </a:cubicBezTo>
                    <a:cubicBezTo>
                      <a:pt x="9288" y="45340"/>
                      <a:pt x="9597" y="45709"/>
                      <a:pt x="9800" y="45721"/>
                    </a:cubicBezTo>
                    <a:lnTo>
                      <a:pt x="25194" y="45245"/>
                    </a:lnTo>
                    <a:cubicBezTo>
                      <a:pt x="25218" y="45281"/>
                      <a:pt x="25254" y="45316"/>
                      <a:pt x="25290" y="45352"/>
                    </a:cubicBezTo>
                    <a:cubicBezTo>
                      <a:pt x="25671" y="45805"/>
                      <a:pt x="26099" y="46209"/>
                      <a:pt x="26516" y="46638"/>
                    </a:cubicBezTo>
                    <a:cubicBezTo>
                      <a:pt x="26730" y="46840"/>
                      <a:pt x="26956" y="47031"/>
                      <a:pt x="27183" y="47221"/>
                    </a:cubicBezTo>
                    <a:cubicBezTo>
                      <a:pt x="27397" y="47424"/>
                      <a:pt x="27623" y="47614"/>
                      <a:pt x="27861" y="47793"/>
                    </a:cubicBezTo>
                    <a:cubicBezTo>
                      <a:pt x="28778" y="48555"/>
                      <a:pt x="29778" y="49198"/>
                      <a:pt x="30802" y="49805"/>
                    </a:cubicBezTo>
                    <a:cubicBezTo>
                      <a:pt x="31314" y="50103"/>
                      <a:pt x="31850" y="50365"/>
                      <a:pt x="32386" y="50627"/>
                    </a:cubicBezTo>
                    <a:cubicBezTo>
                      <a:pt x="32660" y="50746"/>
                      <a:pt x="32933" y="50877"/>
                      <a:pt x="33219" y="50984"/>
                    </a:cubicBezTo>
                    <a:cubicBezTo>
                      <a:pt x="33350" y="51043"/>
                      <a:pt x="33493" y="51103"/>
                      <a:pt x="33636" y="51151"/>
                    </a:cubicBezTo>
                    <a:lnTo>
                      <a:pt x="33672" y="51162"/>
                    </a:lnTo>
                    <a:cubicBezTo>
                      <a:pt x="33755" y="52020"/>
                      <a:pt x="33826" y="52877"/>
                      <a:pt x="33886" y="53734"/>
                    </a:cubicBezTo>
                    <a:lnTo>
                      <a:pt x="34124" y="56901"/>
                    </a:lnTo>
                    <a:lnTo>
                      <a:pt x="34243" y="60056"/>
                    </a:lnTo>
                    <a:cubicBezTo>
                      <a:pt x="34267" y="60592"/>
                      <a:pt x="34303" y="61116"/>
                      <a:pt x="34326" y="61640"/>
                    </a:cubicBezTo>
                    <a:lnTo>
                      <a:pt x="34338" y="63235"/>
                    </a:lnTo>
                    <a:cubicBezTo>
                      <a:pt x="34350" y="64283"/>
                      <a:pt x="34362" y="65355"/>
                      <a:pt x="34410" y="66414"/>
                    </a:cubicBezTo>
                    <a:lnTo>
                      <a:pt x="34422" y="66462"/>
                    </a:lnTo>
                    <a:cubicBezTo>
                      <a:pt x="34433" y="66900"/>
                      <a:pt x="34802" y="67249"/>
                      <a:pt x="35236" y="67249"/>
                    </a:cubicBezTo>
                    <a:cubicBezTo>
                      <a:pt x="35250" y="67249"/>
                      <a:pt x="35265" y="67248"/>
                      <a:pt x="35279" y="67248"/>
                    </a:cubicBezTo>
                    <a:cubicBezTo>
                      <a:pt x="35672" y="67236"/>
                      <a:pt x="35993" y="66938"/>
                      <a:pt x="36053" y="66557"/>
                    </a:cubicBezTo>
                    <a:cubicBezTo>
                      <a:pt x="36220" y="65486"/>
                      <a:pt x="36362" y="64414"/>
                      <a:pt x="36505" y="63331"/>
                    </a:cubicBezTo>
                    <a:lnTo>
                      <a:pt x="36684" y="61711"/>
                    </a:lnTo>
                    <a:cubicBezTo>
                      <a:pt x="36720" y="61176"/>
                      <a:pt x="36755" y="60640"/>
                      <a:pt x="36779" y="60092"/>
                    </a:cubicBezTo>
                    <a:cubicBezTo>
                      <a:pt x="36827" y="59009"/>
                      <a:pt x="36910" y="57925"/>
                      <a:pt x="36934" y="56842"/>
                    </a:cubicBezTo>
                    <a:lnTo>
                      <a:pt x="36898" y="53579"/>
                    </a:lnTo>
                    <a:cubicBezTo>
                      <a:pt x="36886" y="52496"/>
                      <a:pt x="36803" y="51412"/>
                      <a:pt x="36720" y="50329"/>
                    </a:cubicBezTo>
                    <a:cubicBezTo>
                      <a:pt x="36648" y="49246"/>
                      <a:pt x="36589" y="48162"/>
                      <a:pt x="36458" y="47090"/>
                    </a:cubicBezTo>
                    <a:lnTo>
                      <a:pt x="36053" y="43864"/>
                    </a:lnTo>
                    <a:cubicBezTo>
                      <a:pt x="35910" y="42840"/>
                      <a:pt x="35719" y="41828"/>
                      <a:pt x="35553" y="40816"/>
                    </a:cubicBezTo>
                    <a:lnTo>
                      <a:pt x="39244" y="40697"/>
                    </a:lnTo>
                    <a:cubicBezTo>
                      <a:pt x="39220" y="39697"/>
                      <a:pt x="38613" y="38732"/>
                      <a:pt x="37720" y="38280"/>
                    </a:cubicBezTo>
                    <a:cubicBezTo>
                      <a:pt x="37332" y="38080"/>
                      <a:pt x="36897" y="37982"/>
                      <a:pt x="36462" y="37982"/>
                    </a:cubicBezTo>
                    <a:cubicBezTo>
                      <a:pt x="35989" y="37982"/>
                      <a:pt x="35516" y="38098"/>
                      <a:pt x="35100" y="38328"/>
                    </a:cubicBezTo>
                    <a:lnTo>
                      <a:pt x="34922" y="37470"/>
                    </a:lnTo>
                    <a:cubicBezTo>
                      <a:pt x="34707" y="36494"/>
                      <a:pt x="34517" y="35506"/>
                      <a:pt x="34279" y="34541"/>
                    </a:cubicBezTo>
                    <a:lnTo>
                      <a:pt x="48114" y="34279"/>
                    </a:lnTo>
                    <a:cubicBezTo>
                      <a:pt x="48304" y="32148"/>
                      <a:pt x="46768" y="30922"/>
                      <a:pt x="46268" y="28850"/>
                    </a:cubicBezTo>
                    <a:cubicBezTo>
                      <a:pt x="45733" y="26588"/>
                      <a:pt x="44685" y="24326"/>
                      <a:pt x="42744" y="23052"/>
                    </a:cubicBezTo>
                    <a:cubicBezTo>
                      <a:pt x="42423" y="22838"/>
                      <a:pt x="42054" y="22671"/>
                      <a:pt x="41684" y="22540"/>
                    </a:cubicBezTo>
                    <a:cubicBezTo>
                      <a:pt x="42077" y="20921"/>
                      <a:pt x="41625" y="19099"/>
                      <a:pt x="40482" y="17873"/>
                    </a:cubicBezTo>
                    <a:cubicBezTo>
                      <a:pt x="39827" y="17158"/>
                      <a:pt x="38946" y="16658"/>
                      <a:pt x="38005" y="16408"/>
                    </a:cubicBezTo>
                    <a:cubicBezTo>
                      <a:pt x="37958" y="15265"/>
                      <a:pt x="37898" y="14098"/>
                      <a:pt x="38017" y="12812"/>
                    </a:cubicBezTo>
                    <a:cubicBezTo>
                      <a:pt x="38077" y="12217"/>
                      <a:pt x="38041" y="11610"/>
                      <a:pt x="37910" y="11027"/>
                    </a:cubicBezTo>
                    <a:cubicBezTo>
                      <a:pt x="37767" y="10324"/>
                      <a:pt x="37493" y="9645"/>
                      <a:pt x="37124" y="9038"/>
                    </a:cubicBezTo>
                    <a:cubicBezTo>
                      <a:pt x="36851" y="8598"/>
                      <a:pt x="36517" y="8193"/>
                      <a:pt x="36136" y="7836"/>
                    </a:cubicBezTo>
                    <a:cubicBezTo>
                      <a:pt x="35017" y="6776"/>
                      <a:pt x="33478" y="6187"/>
                      <a:pt x="31942" y="6187"/>
                    </a:cubicBezTo>
                    <a:cubicBezTo>
                      <a:pt x="31648" y="6187"/>
                      <a:pt x="31355" y="6208"/>
                      <a:pt x="31064" y="6252"/>
                    </a:cubicBezTo>
                    <a:cubicBezTo>
                      <a:pt x="30350" y="2799"/>
                      <a:pt x="27052" y="49"/>
                      <a:pt x="23516" y="1"/>
                    </a:cubicBezTo>
                    <a:cubicBezTo>
                      <a:pt x="23476" y="1"/>
                      <a:pt x="23437" y="0"/>
                      <a:pt x="23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4" name="Google Shape;334;p3"/>
            <p:cNvGrpSpPr/>
            <p:nvPr/>
          </p:nvGrpSpPr>
          <p:grpSpPr>
            <a:xfrm>
              <a:off x="2328875" y="3955846"/>
              <a:ext cx="4038589" cy="1031206"/>
              <a:chOff x="5399525" y="2431675"/>
              <a:chExt cx="4038589" cy="1031206"/>
            </a:xfrm>
          </p:grpSpPr>
          <p:sp>
            <p:nvSpPr>
              <p:cNvPr id="335" name="Google Shape;335;p3"/>
              <p:cNvSpPr/>
              <p:nvPr/>
            </p:nvSpPr>
            <p:spPr>
              <a:xfrm>
                <a:off x="6401675" y="2611475"/>
                <a:ext cx="357825" cy="699674"/>
              </a:xfrm>
              <a:custGeom>
                <a:avLst/>
                <a:gdLst/>
                <a:ahLst/>
                <a:cxnLst/>
                <a:rect l="l" t="t" r="r" b="b"/>
                <a:pathLst>
                  <a:path w="14313" h="22991" extrusionOk="0">
                    <a:moveTo>
                      <a:pt x="1" y="0"/>
                    </a:moveTo>
                    <a:lnTo>
                      <a:pt x="1" y="22991"/>
                    </a:lnTo>
                    <a:lnTo>
                      <a:pt x="14312" y="22991"/>
                    </a:lnTo>
                    <a:lnTo>
                      <a:pt x="1431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3"/>
              <p:cNvSpPr/>
              <p:nvPr/>
            </p:nvSpPr>
            <p:spPr>
              <a:xfrm>
                <a:off x="6434125" y="2664750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" y="2131"/>
                    </a:lnTo>
                    <a:lnTo>
                      <a:pt x="11978" y="2131"/>
                    </a:ln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37;p3"/>
              <p:cNvSpPr/>
              <p:nvPr/>
            </p:nvSpPr>
            <p:spPr>
              <a:xfrm>
                <a:off x="6434125" y="2664750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1978" y="0"/>
                    </a:lnTo>
                    <a:lnTo>
                      <a:pt x="11978" y="2131"/>
                    </a:lnTo>
                    <a:lnTo>
                      <a:pt x="1" y="213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38;p3"/>
              <p:cNvSpPr/>
              <p:nvPr/>
            </p:nvSpPr>
            <p:spPr>
              <a:xfrm>
                <a:off x="6434125" y="2664750"/>
                <a:ext cx="29947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7" extrusionOk="0">
                    <a:moveTo>
                      <a:pt x="108" y="0"/>
                    </a:moveTo>
                    <a:lnTo>
                      <a:pt x="1" y="48"/>
                    </a:lnTo>
                    <a:lnTo>
                      <a:pt x="1" y="107"/>
                    </a:lnTo>
                    <a:cubicBezTo>
                      <a:pt x="1465" y="119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3"/>
              <p:cNvSpPr/>
              <p:nvPr/>
            </p:nvSpPr>
            <p:spPr>
              <a:xfrm>
                <a:off x="6434125" y="2752250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" y="2132"/>
                    </a:lnTo>
                    <a:lnTo>
                      <a:pt x="11978" y="2132"/>
                    </a:ln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3"/>
              <p:cNvSpPr/>
              <p:nvPr/>
            </p:nvSpPr>
            <p:spPr>
              <a:xfrm>
                <a:off x="6434125" y="2752250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1978" y="1"/>
                    </a:lnTo>
                    <a:lnTo>
                      <a:pt x="11978" y="2132"/>
                    </a:lnTo>
                    <a:lnTo>
                      <a:pt x="1" y="213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3"/>
              <p:cNvSpPr/>
              <p:nvPr/>
            </p:nvSpPr>
            <p:spPr>
              <a:xfrm>
                <a:off x="6434125" y="2752250"/>
                <a:ext cx="29947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8" extrusionOk="0">
                    <a:moveTo>
                      <a:pt x="108" y="1"/>
                    </a:moveTo>
                    <a:lnTo>
                      <a:pt x="1" y="48"/>
                    </a:lnTo>
                    <a:lnTo>
                      <a:pt x="1" y="108"/>
                    </a:lnTo>
                    <a:cubicBezTo>
                      <a:pt x="1465" y="108"/>
                      <a:pt x="11776" y="179"/>
                      <a:pt x="11895" y="441"/>
                    </a:cubicBezTo>
                    <a:cubicBezTo>
                      <a:pt x="11919" y="513"/>
                      <a:pt x="11954" y="691"/>
                      <a:pt x="11978" y="917"/>
                    </a:cubicBez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6434125" y="2839775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" y="2131"/>
                    </a:lnTo>
                    <a:lnTo>
                      <a:pt x="11978" y="2131"/>
                    </a:ln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6434125" y="2839775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1978" y="0"/>
                    </a:lnTo>
                    <a:lnTo>
                      <a:pt x="11978" y="2131"/>
                    </a:lnTo>
                    <a:lnTo>
                      <a:pt x="1" y="213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6434125" y="2839775"/>
                <a:ext cx="29947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7" extrusionOk="0">
                    <a:moveTo>
                      <a:pt x="108" y="0"/>
                    </a:moveTo>
                    <a:lnTo>
                      <a:pt x="1" y="48"/>
                    </a:lnTo>
                    <a:lnTo>
                      <a:pt x="1" y="107"/>
                    </a:lnTo>
                    <a:cubicBezTo>
                      <a:pt x="1465" y="107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6434125" y="2927275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" y="2132"/>
                    </a:lnTo>
                    <a:lnTo>
                      <a:pt x="11978" y="2132"/>
                    </a:ln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6434125" y="2927275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1978" y="1"/>
                    </a:lnTo>
                    <a:lnTo>
                      <a:pt x="11978" y="2132"/>
                    </a:lnTo>
                    <a:lnTo>
                      <a:pt x="1" y="213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6434125" y="2927275"/>
                <a:ext cx="29947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8" extrusionOk="0">
                    <a:moveTo>
                      <a:pt x="108" y="1"/>
                    </a:moveTo>
                    <a:lnTo>
                      <a:pt x="1" y="36"/>
                    </a:lnTo>
                    <a:lnTo>
                      <a:pt x="1" y="108"/>
                    </a:lnTo>
                    <a:cubicBezTo>
                      <a:pt x="1465" y="108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6502300" y="2504000"/>
                <a:ext cx="25" cy="113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538" fill="none" extrusionOk="0">
                    <a:moveTo>
                      <a:pt x="0" y="1"/>
                    </a:moveTo>
                    <a:lnTo>
                      <a:pt x="0" y="4537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>
                <a:off x="6572825" y="2558775"/>
                <a:ext cx="25" cy="58675"/>
              </a:xfrm>
              <a:custGeom>
                <a:avLst/>
                <a:gdLst/>
                <a:ahLst/>
                <a:cxnLst/>
                <a:rect l="l" t="t" r="r" b="b"/>
                <a:pathLst>
                  <a:path w="1" h="2347" fill="none" extrusionOk="0">
                    <a:moveTo>
                      <a:pt x="1" y="1"/>
                    </a:moveTo>
                    <a:lnTo>
                      <a:pt x="1" y="2346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3"/>
              <p:cNvSpPr/>
              <p:nvPr/>
            </p:nvSpPr>
            <p:spPr>
              <a:xfrm>
                <a:off x="5517350" y="2574250"/>
                <a:ext cx="380725" cy="739112"/>
              </a:xfrm>
              <a:custGeom>
                <a:avLst/>
                <a:gdLst/>
                <a:ahLst/>
                <a:cxnLst/>
                <a:rect l="l" t="t" r="r" b="b"/>
                <a:pathLst>
                  <a:path w="15229" h="24480" extrusionOk="0">
                    <a:moveTo>
                      <a:pt x="0" y="1"/>
                    </a:moveTo>
                    <a:lnTo>
                      <a:pt x="0" y="24480"/>
                    </a:lnTo>
                    <a:lnTo>
                      <a:pt x="15228" y="24480"/>
                    </a:lnTo>
                    <a:lnTo>
                      <a:pt x="152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5551575" y="2631100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5551575" y="2631100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12776" y="1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5551575" y="2631100"/>
                <a:ext cx="319400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8" extrusionOk="0">
                    <a:moveTo>
                      <a:pt x="120" y="1"/>
                    </a:moveTo>
                    <a:lnTo>
                      <a:pt x="0" y="37"/>
                    </a:lnTo>
                    <a:lnTo>
                      <a:pt x="0" y="108"/>
                    </a:lnTo>
                    <a:cubicBezTo>
                      <a:pt x="1572" y="108"/>
                      <a:pt x="12550" y="191"/>
                      <a:pt x="12669" y="453"/>
                    </a:cubicBezTo>
                    <a:cubicBezTo>
                      <a:pt x="12704" y="537"/>
                      <a:pt x="12740" y="727"/>
                      <a:pt x="12776" y="977"/>
                    </a:cubicBez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5551575" y="2724275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5551575" y="2724275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12776" y="0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5551575" y="2724275"/>
                <a:ext cx="319400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7" extrusionOk="0">
                    <a:moveTo>
                      <a:pt x="120" y="0"/>
                    </a:moveTo>
                    <a:lnTo>
                      <a:pt x="0" y="36"/>
                    </a:lnTo>
                    <a:lnTo>
                      <a:pt x="0" y="108"/>
                    </a:lnTo>
                    <a:cubicBezTo>
                      <a:pt x="1572" y="108"/>
                      <a:pt x="12550" y="191"/>
                      <a:pt x="12669" y="453"/>
                    </a:cubicBezTo>
                    <a:cubicBezTo>
                      <a:pt x="12704" y="536"/>
                      <a:pt x="12740" y="727"/>
                      <a:pt x="12776" y="977"/>
                    </a:cubicBez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5551575" y="2817450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0" y="2262"/>
                    </a:lnTo>
                    <a:lnTo>
                      <a:pt x="12776" y="2262"/>
                    </a:ln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5551575" y="2817450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12776" y="0"/>
                    </a:lnTo>
                    <a:lnTo>
                      <a:pt x="12776" y="2262"/>
                    </a:lnTo>
                    <a:lnTo>
                      <a:pt x="0" y="226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3"/>
              <p:cNvSpPr/>
              <p:nvPr/>
            </p:nvSpPr>
            <p:spPr>
              <a:xfrm>
                <a:off x="5551575" y="2817450"/>
                <a:ext cx="319400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7" extrusionOk="0">
                    <a:moveTo>
                      <a:pt x="120" y="0"/>
                    </a:moveTo>
                    <a:lnTo>
                      <a:pt x="0" y="36"/>
                    </a:lnTo>
                    <a:lnTo>
                      <a:pt x="0" y="107"/>
                    </a:lnTo>
                    <a:cubicBezTo>
                      <a:pt x="1572" y="119"/>
                      <a:pt x="12550" y="191"/>
                      <a:pt x="12669" y="453"/>
                    </a:cubicBezTo>
                    <a:cubicBezTo>
                      <a:pt x="12704" y="536"/>
                      <a:pt x="12740" y="738"/>
                      <a:pt x="12776" y="976"/>
                    </a:cubicBez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3"/>
              <p:cNvSpPr/>
              <p:nvPr/>
            </p:nvSpPr>
            <p:spPr>
              <a:xfrm>
                <a:off x="5551575" y="2910600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>
                <a:off x="5551575" y="2910600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12776" y="1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3"/>
              <p:cNvSpPr/>
              <p:nvPr/>
            </p:nvSpPr>
            <p:spPr>
              <a:xfrm>
                <a:off x="5551575" y="2910600"/>
                <a:ext cx="319400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8" extrusionOk="0">
                    <a:moveTo>
                      <a:pt x="120" y="1"/>
                    </a:moveTo>
                    <a:lnTo>
                      <a:pt x="0" y="36"/>
                    </a:lnTo>
                    <a:lnTo>
                      <a:pt x="0" y="108"/>
                    </a:lnTo>
                    <a:cubicBezTo>
                      <a:pt x="1572" y="120"/>
                      <a:pt x="12550" y="191"/>
                      <a:pt x="12669" y="453"/>
                    </a:cubicBezTo>
                    <a:cubicBezTo>
                      <a:pt x="12704" y="537"/>
                      <a:pt x="12740" y="739"/>
                      <a:pt x="12776" y="977"/>
                    </a:cubicBez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3"/>
              <p:cNvSpPr/>
              <p:nvPr/>
            </p:nvSpPr>
            <p:spPr>
              <a:xfrm>
                <a:off x="5699500" y="2518300"/>
                <a:ext cx="25" cy="62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2489" fill="none" extrusionOk="0">
                    <a:moveTo>
                      <a:pt x="1" y="0"/>
                    </a:moveTo>
                    <a:lnTo>
                      <a:pt x="1" y="2489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64;p3"/>
              <p:cNvSpPr/>
              <p:nvPr/>
            </p:nvSpPr>
            <p:spPr>
              <a:xfrm>
                <a:off x="5935850" y="2431675"/>
                <a:ext cx="431625" cy="916200"/>
              </a:xfrm>
              <a:custGeom>
                <a:avLst/>
                <a:gdLst/>
                <a:ahLst/>
                <a:cxnLst/>
                <a:rect l="l" t="t" r="r" b="b"/>
                <a:pathLst>
                  <a:path w="17265" h="36648" extrusionOk="0">
                    <a:moveTo>
                      <a:pt x="0" y="1"/>
                    </a:moveTo>
                    <a:lnTo>
                      <a:pt x="0" y="36648"/>
                    </a:lnTo>
                    <a:lnTo>
                      <a:pt x="17265" y="36648"/>
                    </a:lnTo>
                    <a:lnTo>
                      <a:pt x="1726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65;p3"/>
              <p:cNvSpPr/>
              <p:nvPr/>
            </p:nvSpPr>
            <p:spPr>
              <a:xfrm>
                <a:off x="5973050" y="2481375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>
                <a:off x="5973050" y="2481375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25"/>
                    </a:lnTo>
                    <a:lnTo>
                      <a:pt x="1" y="152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3"/>
              <p:cNvSpPr/>
              <p:nvPr/>
            </p:nvSpPr>
            <p:spPr>
              <a:xfrm>
                <a:off x="5973050" y="2481375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87"/>
                    </a:cubicBezTo>
                    <a:cubicBezTo>
                      <a:pt x="14610" y="442"/>
                      <a:pt x="14669" y="1073"/>
                      <a:pt x="14705" y="1525"/>
                    </a:cubicBez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3"/>
              <p:cNvSpPr/>
              <p:nvPr/>
            </p:nvSpPr>
            <p:spPr>
              <a:xfrm>
                <a:off x="5973050" y="256325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" y="1512"/>
                    </a:ln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>
                <a:off x="5973050" y="256325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4776" y="0"/>
                    </a:lnTo>
                    <a:lnTo>
                      <a:pt x="14776" y="1512"/>
                    </a:lnTo>
                    <a:lnTo>
                      <a:pt x="1" y="151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3"/>
              <p:cNvSpPr/>
              <p:nvPr/>
            </p:nvSpPr>
            <p:spPr>
              <a:xfrm>
                <a:off x="5973050" y="256325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cubicBezTo>
                      <a:pt x="1" y="0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2"/>
                    </a:cubicBez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71;p3"/>
              <p:cNvSpPr/>
              <p:nvPr/>
            </p:nvSpPr>
            <p:spPr>
              <a:xfrm>
                <a:off x="5973050" y="264985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72;p3"/>
              <p:cNvSpPr/>
              <p:nvPr/>
            </p:nvSpPr>
            <p:spPr>
              <a:xfrm>
                <a:off x="5973050" y="264985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3"/>
              <p:cNvSpPr/>
              <p:nvPr/>
            </p:nvSpPr>
            <p:spPr>
              <a:xfrm>
                <a:off x="5973050" y="2649850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87"/>
                    </a:cubicBezTo>
                    <a:cubicBezTo>
                      <a:pt x="14610" y="441"/>
                      <a:pt x="14669" y="1061"/>
                      <a:pt x="14705" y="1525"/>
                    </a:cubicBez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3"/>
              <p:cNvSpPr/>
              <p:nvPr/>
            </p:nvSpPr>
            <p:spPr>
              <a:xfrm>
                <a:off x="5973050" y="2736775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3"/>
              <p:cNvSpPr/>
              <p:nvPr/>
            </p:nvSpPr>
            <p:spPr>
              <a:xfrm>
                <a:off x="5973050" y="2736775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3"/>
              <p:cNvSpPr/>
              <p:nvPr/>
            </p:nvSpPr>
            <p:spPr>
              <a:xfrm>
                <a:off x="5973050" y="2736775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cubicBezTo>
                      <a:pt x="1" y="1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3"/>
                    </a:cubicBez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5973050" y="28237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" y="1512"/>
                    </a:ln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5973050" y="28237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4776" y="0"/>
                    </a:lnTo>
                    <a:lnTo>
                      <a:pt x="14776" y="1512"/>
                    </a:lnTo>
                    <a:lnTo>
                      <a:pt x="1" y="151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5973050" y="28237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cubicBezTo>
                      <a:pt x="1" y="0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2"/>
                    </a:cubicBez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5973050" y="29103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5973050" y="29103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3"/>
              <p:cNvSpPr/>
              <p:nvPr/>
            </p:nvSpPr>
            <p:spPr>
              <a:xfrm>
                <a:off x="5973050" y="29103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75"/>
                    </a:cubicBezTo>
                    <a:cubicBezTo>
                      <a:pt x="14610" y="441"/>
                      <a:pt x="14669" y="1061"/>
                      <a:pt x="14705" y="1513"/>
                    </a:cubicBez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3"/>
              <p:cNvSpPr/>
              <p:nvPr/>
            </p:nvSpPr>
            <p:spPr>
              <a:xfrm>
                <a:off x="6269225" y="2762975"/>
                <a:ext cx="155700" cy="416725"/>
              </a:xfrm>
              <a:custGeom>
                <a:avLst/>
                <a:gdLst/>
                <a:ahLst/>
                <a:cxnLst/>
                <a:rect l="l" t="t" r="r" b="b"/>
                <a:pathLst>
                  <a:path w="6228" h="16669" extrusionOk="0">
                    <a:moveTo>
                      <a:pt x="1536" y="0"/>
                    </a:moveTo>
                    <a:lnTo>
                      <a:pt x="1489" y="36"/>
                    </a:lnTo>
                    <a:lnTo>
                      <a:pt x="1453" y="72"/>
                    </a:lnTo>
                    <a:cubicBezTo>
                      <a:pt x="1465" y="107"/>
                      <a:pt x="1489" y="143"/>
                      <a:pt x="1513" y="179"/>
                    </a:cubicBezTo>
                    <a:cubicBezTo>
                      <a:pt x="1536" y="215"/>
                      <a:pt x="1548" y="250"/>
                      <a:pt x="1572" y="286"/>
                    </a:cubicBezTo>
                    <a:cubicBezTo>
                      <a:pt x="1596" y="310"/>
                      <a:pt x="1608" y="346"/>
                      <a:pt x="1620" y="369"/>
                    </a:cubicBezTo>
                    <a:cubicBezTo>
                      <a:pt x="1632" y="381"/>
                      <a:pt x="1632" y="393"/>
                      <a:pt x="1644" y="405"/>
                    </a:cubicBezTo>
                    <a:cubicBezTo>
                      <a:pt x="1691" y="512"/>
                      <a:pt x="1751" y="619"/>
                      <a:pt x="1798" y="727"/>
                    </a:cubicBezTo>
                    <a:cubicBezTo>
                      <a:pt x="1810" y="762"/>
                      <a:pt x="1834" y="798"/>
                      <a:pt x="1846" y="846"/>
                    </a:cubicBezTo>
                    <a:cubicBezTo>
                      <a:pt x="1858" y="869"/>
                      <a:pt x="1870" y="905"/>
                      <a:pt x="1882" y="929"/>
                    </a:cubicBezTo>
                    <a:cubicBezTo>
                      <a:pt x="1894" y="953"/>
                      <a:pt x="1905" y="977"/>
                      <a:pt x="1905" y="988"/>
                    </a:cubicBezTo>
                    <a:cubicBezTo>
                      <a:pt x="1917" y="1024"/>
                      <a:pt x="1929" y="1060"/>
                      <a:pt x="1941" y="1096"/>
                    </a:cubicBezTo>
                    <a:cubicBezTo>
                      <a:pt x="1977" y="1167"/>
                      <a:pt x="2001" y="1239"/>
                      <a:pt x="2025" y="1322"/>
                    </a:cubicBezTo>
                    <a:cubicBezTo>
                      <a:pt x="2048" y="1393"/>
                      <a:pt x="2072" y="1465"/>
                      <a:pt x="2096" y="1536"/>
                    </a:cubicBezTo>
                    <a:cubicBezTo>
                      <a:pt x="2120" y="1655"/>
                      <a:pt x="2155" y="1774"/>
                      <a:pt x="2179" y="1893"/>
                    </a:cubicBezTo>
                    <a:cubicBezTo>
                      <a:pt x="2239" y="2203"/>
                      <a:pt x="2286" y="2536"/>
                      <a:pt x="2286" y="2846"/>
                    </a:cubicBezTo>
                    <a:cubicBezTo>
                      <a:pt x="2298" y="2953"/>
                      <a:pt x="2298" y="3060"/>
                      <a:pt x="2298" y="3155"/>
                    </a:cubicBezTo>
                    <a:cubicBezTo>
                      <a:pt x="2286" y="3191"/>
                      <a:pt x="2286" y="3215"/>
                      <a:pt x="2286" y="3251"/>
                    </a:cubicBezTo>
                    <a:cubicBezTo>
                      <a:pt x="2286" y="3274"/>
                      <a:pt x="2286" y="3298"/>
                      <a:pt x="2286" y="3322"/>
                    </a:cubicBezTo>
                    <a:cubicBezTo>
                      <a:pt x="2286" y="3346"/>
                      <a:pt x="2286" y="3370"/>
                      <a:pt x="2286" y="3394"/>
                    </a:cubicBezTo>
                    <a:cubicBezTo>
                      <a:pt x="2275" y="3417"/>
                      <a:pt x="2275" y="3441"/>
                      <a:pt x="2275" y="3465"/>
                    </a:cubicBezTo>
                    <a:cubicBezTo>
                      <a:pt x="2275" y="3501"/>
                      <a:pt x="2275" y="3536"/>
                      <a:pt x="2263" y="3572"/>
                    </a:cubicBezTo>
                    <a:cubicBezTo>
                      <a:pt x="2263" y="3572"/>
                      <a:pt x="2263" y="3572"/>
                      <a:pt x="2263" y="3584"/>
                    </a:cubicBezTo>
                    <a:cubicBezTo>
                      <a:pt x="2263" y="3608"/>
                      <a:pt x="2263" y="3632"/>
                      <a:pt x="2263" y="3655"/>
                    </a:cubicBezTo>
                    <a:cubicBezTo>
                      <a:pt x="2239" y="3644"/>
                      <a:pt x="2215" y="3644"/>
                      <a:pt x="2191" y="3632"/>
                    </a:cubicBezTo>
                    <a:cubicBezTo>
                      <a:pt x="2179" y="3620"/>
                      <a:pt x="2155" y="3620"/>
                      <a:pt x="2144" y="3620"/>
                    </a:cubicBezTo>
                    <a:cubicBezTo>
                      <a:pt x="2036" y="3572"/>
                      <a:pt x="1929" y="3536"/>
                      <a:pt x="1822" y="3489"/>
                    </a:cubicBezTo>
                    <a:cubicBezTo>
                      <a:pt x="1798" y="3477"/>
                      <a:pt x="1763" y="3465"/>
                      <a:pt x="1727" y="3453"/>
                    </a:cubicBezTo>
                    <a:cubicBezTo>
                      <a:pt x="1632" y="3417"/>
                      <a:pt x="1548" y="3370"/>
                      <a:pt x="1453" y="3334"/>
                    </a:cubicBezTo>
                    <a:cubicBezTo>
                      <a:pt x="1441" y="3322"/>
                      <a:pt x="1429" y="3322"/>
                      <a:pt x="1405" y="3310"/>
                    </a:cubicBezTo>
                    <a:cubicBezTo>
                      <a:pt x="1346" y="3286"/>
                      <a:pt x="1298" y="3251"/>
                      <a:pt x="1239" y="3227"/>
                    </a:cubicBezTo>
                    <a:cubicBezTo>
                      <a:pt x="1191" y="3203"/>
                      <a:pt x="1155" y="3191"/>
                      <a:pt x="1120" y="3167"/>
                    </a:cubicBezTo>
                    <a:cubicBezTo>
                      <a:pt x="822" y="3013"/>
                      <a:pt x="524" y="2834"/>
                      <a:pt x="239" y="2632"/>
                    </a:cubicBezTo>
                    <a:cubicBezTo>
                      <a:pt x="203" y="2608"/>
                      <a:pt x="167" y="2572"/>
                      <a:pt x="120" y="2548"/>
                    </a:cubicBezTo>
                    <a:cubicBezTo>
                      <a:pt x="108" y="2536"/>
                      <a:pt x="96" y="2524"/>
                      <a:pt x="84" y="2512"/>
                    </a:cubicBezTo>
                    <a:lnTo>
                      <a:pt x="48" y="2548"/>
                    </a:lnTo>
                    <a:lnTo>
                      <a:pt x="36" y="2560"/>
                    </a:lnTo>
                    <a:lnTo>
                      <a:pt x="0" y="2596"/>
                    </a:lnTo>
                    <a:cubicBezTo>
                      <a:pt x="12" y="2608"/>
                      <a:pt x="24" y="2620"/>
                      <a:pt x="36" y="2632"/>
                    </a:cubicBezTo>
                    <a:cubicBezTo>
                      <a:pt x="60" y="2667"/>
                      <a:pt x="84" y="2691"/>
                      <a:pt x="108" y="2715"/>
                    </a:cubicBezTo>
                    <a:cubicBezTo>
                      <a:pt x="120" y="2715"/>
                      <a:pt x="120" y="2727"/>
                      <a:pt x="120" y="2727"/>
                    </a:cubicBezTo>
                    <a:cubicBezTo>
                      <a:pt x="155" y="2763"/>
                      <a:pt x="191" y="2798"/>
                      <a:pt x="227" y="2846"/>
                    </a:cubicBezTo>
                    <a:lnTo>
                      <a:pt x="239" y="2846"/>
                    </a:lnTo>
                    <a:cubicBezTo>
                      <a:pt x="274" y="2882"/>
                      <a:pt x="322" y="2929"/>
                      <a:pt x="358" y="2965"/>
                    </a:cubicBezTo>
                    <a:cubicBezTo>
                      <a:pt x="393" y="3001"/>
                      <a:pt x="429" y="3036"/>
                      <a:pt x="465" y="3072"/>
                    </a:cubicBezTo>
                    <a:cubicBezTo>
                      <a:pt x="524" y="3120"/>
                      <a:pt x="572" y="3167"/>
                      <a:pt x="620" y="3215"/>
                    </a:cubicBezTo>
                    <a:cubicBezTo>
                      <a:pt x="1001" y="3548"/>
                      <a:pt x="1405" y="3846"/>
                      <a:pt x="1846" y="4108"/>
                    </a:cubicBezTo>
                    <a:cubicBezTo>
                      <a:pt x="1894" y="4144"/>
                      <a:pt x="1941" y="4167"/>
                      <a:pt x="1989" y="4191"/>
                    </a:cubicBezTo>
                    <a:cubicBezTo>
                      <a:pt x="2025" y="4215"/>
                      <a:pt x="2060" y="4239"/>
                      <a:pt x="2108" y="4263"/>
                    </a:cubicBezTo>
                    <a:lnTo>
                      <a:pt x="2132" y="4275"/>
                    </a:lnTo>
                    <a:cubicBezTo>
                      <a:pt x="2144" y="4287"/>
                      <a:pt x="2155" y="4287"/>
                      <a:pt x="2167" y="4298"/>
                    </a:cubicBezTo>
                    <a:cubicBezTo>
                      <a:pt x="2167" y="4310"/>
                      <a:pt x="2167" y="4322"/>
                      <a:pt x="2167" y="4334"/>
                    </a:cubicBezTo>
                    <a:lnTo>
                      <a:pt x="2167" y="4346"/>
                    </a:lnTo>
                    <a:cubicBezTo>
                      <a:pt x="2155" y="4394"/>
                      <a:pt x="2144" y="4453"/>
                      <a:pt x="2144" y="4513"/>
                    </a:cubicBezTo>
                    <a:cubicBezTo>
                      <a:pt x="2132" y="4548"/>
                      <a:pt x="2132" y="4572"/>
                      <a:pt x="2132" y="4608"/>
                    </a:cubicBezTo>
                    <a:cubicBezTo>
                      <a:pt x="2120" y="4668"/>
                      <a:pt x="2108" y="4727"/>
                      <a:pt x="2096" y="4787"/>
                    </a:cubicBezTo>
                    <a:cubicBezTo>
                      <a:pt x="2096" y="4834"/>
                      <a:pt x="2084" y="4882"/>
                      <a:pt x="2084" y="4941"/>
                    </a:cubicBezTo>
                    <a:cubicBezTo>
                      <a:pt x="2084" y="4941"/>
                      <a:pt x="2084" y="4953"/>
                      <a:pt x="2072" y="4965"/>
                    </a:cubicBezTo>
                    <a:cubicBezTo>
                      <a:pt x="2072" y="4989"/>
                      <a:pt x="2072" y="5025"/>
                      <a:pt x="2072" y="5060"/>
                    </a:cubicBezTo>
                    <a:cubicBezTo>
                      <a:pt x="2048" y="5239"/>
                      <a:pt x="2025" y="5430"/>
                      <a:pt x="2025" y="5620"/>
                    </a:cubicBezTo>
                    <a:cubicBezTo>
                      <a:pt x="2025" y="5703"/>
                      <a:pt x="2025" y="5787"/>
                      <a:pt x="2025" y="5870"/>
                    </a:cubicBezTo>
                    <a:cubicBezTo>
                      <a:pt x="2025" y="5918"/>
                      <a:pt x="2025" y="5953"/>
                      <a:pt x="2025" y="6001"/>
                    </a:cubicBezTo>
                    <a:cubicBezTo>
                      <a:pt x="2036" y="6334"/>
                      <a:pt x="2084" y="6668"/>
                      <a:pt x="2203" y="7013"/>
                    </a:cubicBezTo>
                    <a:cubicBezTo>
                      <a:pt x="2203" y="7037"/>
                      <a:pt x="2215" y="7061"/>
                      <a:pt x="2227" y="7084"/>
                    </a:cubicBezTo>
                    <a:cubicBezTo>
                      <a:pt x="2251" y="7144"/>
                      <a:pt x="2275" y="7204"/>
                      <a:pt x="2298" y="7263"/>
                    </a:cubicBezTo>
                    <a:cubicBezTo>
                      <a:pt x="2298" y="7287"/>
                      <a:pt x="2310" y="7299"/>
                      <a:pt x="2322" y="7323"/>
                    </a:cubicBezTo>
                    <a:cubicBezTo>
                      <a:pt x="2358" y="7406"/>
                      <a:pt x="2406" y="7489"/>
                      <a:pt x="2453" y="7573"/>
                    </a:cubicBezTo>
                    <a:cubicBezTo>
                      <a:pt x="2465" y="7596"/>
                      <a:pt x="2477" y="7608"/>
                      <a:pt x="2489" y="7632"/>
                    </a:cubicBezTo>
                    <a:cubicBezTo>
                      <a:pt x="2465" y="7644"/>
                      <a:pt x="2453" y="7656"/>
                      <a:pt x="2429" y="7656"/>
                    </a:cubicBezTo>
                    <a:cubicBezTo>
                      <a:pt x="2346" y="7704"/>
                      <a:pt x="2275" y="7751"/>
                      <a:pt x="2191" y="7799"/>
                    </a:cubicBezTo>
                    <a:cubicBezTo>
                      <a:pt x="1834" y="8013"/>
                      <a:pt x="1477" y="8287"/>
                      <a:pt x="1191" y="8644"/>
                    </a:cubicBezTo>
                    <a:cubicBezTo>
                      <a:pt x="905" y="9001"/>
                      <a:pt x="703" y="9418"/>
                      <a:pt x="584" y="9847"/>
                    </a:cubicBezTo>
                    <a:cubicBezTo>
                      <a:pt x="560" y="9930"/>
                      <a:pt x="548" y="10002"/>
                      <a:pt x="536" y="10085"/>
                    </a:cubicBezTo>
                    <a:cubicBezTo>
                      <a:pt x="453" y="10430"/>
                      <a:pt x="429" y="10787"/>
                      <a:pt x="441" y="11145"/>
                    </a:cubicBezTo>
                    <a:cubicBezTo>
                      <a:pt x="441" y="11275"/>
                      <a:pt x="453" y="11406"/>
                      <a:pt x="477" y="11537"/>
                    </a:cubicBezTo>
                    <a:cubicBezTo>
                      <a:pt x="501" y="11835"/>
                      <a:pt x="560" y="12121"/>
                      <a:pt x="631" y="12395"/>
                    </a:cubicBezTo>
                    <a:cubicBezTo>
                      <a:pt x="631" y="12418"/>
                      <a:pt x="643" y="12442"/>
                      <a:pt x="655" y="12478"/>
                    </a:cubicBezTo>
                    <a:cubicBezTo>
                      <a:pt x="870" y="13240"/>
                      <a:pt x="1191" y="13931"/>
                      <a:pt x="1501" y="14585"/>
                    </a:cubicBezTo>
                    <a:cubicBezTo>
                      <a:pt x="1584" y="14776"/>
                      <a:pt x="1667" y="14966"/>
                      <a:pt x="1751" y="15157"/>
                    </a:cubicBezTo>
                    <a:cubicBezTo>
                      <a:pt x="1810" y="15300"/>
                      <a:pt x="1882" y="15443"/>
                      <a:pt x="1941" y="15597"/>
                    </a:cubicBezTo>
                    <a:cubicBezTo>
                      <a:pt x="2072" y="15919"/>
                      <a:pt x="2179" y="16252"/>
                      <a:pt x="2251" y="16586"/>
                    </a:cubicBezTo>
                    <a:cubicBezTo>
                      <a:pt x="2263" y="16621"/>
                      <a:pt x="2263" y="16645"/>
                      <a:pt x="2275" y="16669"/>
                    </a:cubicBezTo>
                    <a:cubicBezTo>
                      <a:pt x="2632" y="16586"/>
                      <a:pt x="2989" y="16502"/>
                      <a:pt x="3346" y="16419"/>
                    </a:cubicBezTo>
                    <a:cubicBezTo>
                      <a:pt x="3346" y="16407"/>
                      <a:pt x="3346" y="16383"/>
                      <a:pt x="3346" y="16371"/>
                    </a:cubicBezTo>
                    <a:cubicBezTo>
                      <a:pt x="3275" y="15967"/>
                      <a:pt x="3156" y="15574"/>
                      <a:pt x="3025" y="15193"/>
                    </a:cubicBezTo>
                    <a:cubicBezTo>
                      <a:pt x="3001" y="15097"/>
                      <a:pt x="2965" y="15002"/>
                      <a:pt x="2929" y="14907"/>
                    </a:cubicBezTo>
                    <a:cubicBezTo>
                      <a:pt x="2917" y="14871"/>
                      <a:pt x="2906" y="14847"/>
                      <a:pt x="2894" y="14812"/>
                    </a:cubicBezTo>
                    <a:cubicBezTo>
                      <a:pt x="2798" y="14573"/>
                      <a:pt x="2703" y="14335"/>
                      <a:pt x="2596" y="14109"/>
                    </a:cubicBezTo>
                    <a:cubicBezTo>
                      <a:pt x="2596" y="14097"/>
                      <a:pt x="2596" y="14097"/>
                      <a:pt x="2596" y="14097"/>
                    </a:cubicBezTo>
                    <a:cubicBezTo>
                      <a:pt x="2584" y="14062"/>
                      <a:pt x="2560" y="14026"/>
                      <a:pt x="2548" y="13990"/>
                    </a:cubicBezTo>
                    <a:cubicBezTo>
                      <a:pt x="2572" y="13954"/>
                      <a:pt x="2596" y="13919"/>
                      <a:pt x="2620" y="13883"/>
                    </a:cubicBezTo>
                    <a:cubicBezTo>
                      <a:pt x="2632" y="13871"/>
                      <a:pt x="2644" y="13847"/>
                      <a:pt x="2656" y="13823"/>
                    </a:cubicBezTo>
                    <a:cubicBezTo>
                      <a:pt x="2667" y="13811"/>
                      <a:pt x="2679" y="13800"/>
                      <a:pt x="2679" y="13788"/>
                    </a:cubicBezTo>
                    <a:cubicBezTo>
                      <a:pt x="2727" y="13728"/>
                      <a:pt x="2775" y="13669"/>
                      <a:pt x="2822" y="13621"/>
                    </a:cubicBezTo>
                    <a:cubicBezTo>
                      <a:pt x="2834" y="13597"/>
                      <a:pt x="2846" y="13585"/>
                      <a:pt x="2858" y="13573"/>
                    </a:cubicBezTo>
                    <a:cubicBezTo>
                      <a:pt x="2882" y="13538"/>
                      <a:pt x="2917" y="13502"/>
                      <a:pt x="2953" y="13466"/>
                    </a:cubicBezTo>
                    <a:cubicBezTo>
                      <a:pt x="3191" y="13240"/>
                      <a:pt x="3477" y="13014"/>
                      <a:pt x="3787" y="12776"/>
                    </a:cubicBezTo>
                    <a:cubicBezTo>
                      <a:pt x="3965" y="12645"/>
                      <a:pt x="4132" y="12514"/>
                      <a:pt x="4311" y="12359"/>
                    </a:cubicBezTo>
                    <a:cubicBezTo>
                      <a:pt x="4441" y="12240"/>
                      <a:pt x="4561" y="12109"/>
                      <a:pt x="4680" y="11978"/>
                    </a:cubicBezTo>
                    <a:cubicBezTo>
                      <a:pt x="4822" y="11823"/>
                      <a:pt x="4942" y="11656"/>
                      <a:pt x="5037" y="11478"/>
                    </a:cubicBezTo>
                    <a:cubicBezTo>
                      <a:pt x="5132" y="11299"/>
                      <a:pt x="5215" y="11097"/>
                      <a:pt x="5239" y="10906"/>
                    </a:cubicBezTo>
                    <a:cubicBezTo>
                      <a:pt x="5251" y="10871"/>
                      <a:pt x="5227" y="10847"/>
                      <a:pt x="5192" y="10835"/>
                    </a:cubicBezTo>
                    <a:cubicBezTo>
                      <a:pt x="5168" y="10835"/>
                      <a:pt x="5144" y="10847"/>
                      <a:pt x="5132" y="10859"/>
                    </a:cubicBezTo>
                    <a:lnTo>
                      <a:pt x="5132" y="10871"/>
                    </a:lnTo>
                    <a:cubicBezTo>
                      <a:pt x="5037" y="11025"/>
                      <a:pt x="4918" y="11168"/>
                      <a:pt x="4787" y="11287"/>
                    </a:cubicBezTo>
                    <a:cubicBezTo>
                      <a:pt x="4668" y="11418"/>
                      <a:pt x="4513" y="11526"/>
                      <a:pt x="4370" y="11621"/>
                    </a:cubicBezTo>
                    <a:cubicBezTo>
                      <a:pt x="4060" y="11811"/>
                      <a:pt x="3739" y="11966"/>
                      <a:pt x="3394" y="12121"/>
                    </a:cubicBezTo>
                    <a:cubicBezTo>
                      <a:pt x="3215" y="12192"/>
                      <a:pt x="3048" y="12276"/>
                      <a:pt x="2870" y="12371"/>
                    </a:cubicBezTo>
                    <a:cubicBezTo>
                      <a:pt x="2691" y="12466"/>
                      <a:pt x="2501" y="12573"/>
                      <a:pt x="2322" y="12692"/>
                    </a:cubicBezTo>
                    <a:cubicBezTo>
                      <a:pt x="2263" y="12740"/>
                      <a:pt x="2203" y="12776"/>
                      <a:pt x="2144" y="12823"/>
                    </a:cubicBezTo>
                    <a:cubicBezTo>
                      <a:pt x="2144" y="12823"/>
                      <a:pt x="2144" y="12823"/>
                      <a:pt x="2144" y="12835"/>
                    </a:cubicBezTo>
                    <a:cubicBezTo>
                      <a:pt x="2120" y="12847"/>
                      <a:pt x="2096" y="12859"/>
                      <a:pt x="2072" y="12883"/>
                    </a:cubicBezTo>
                    <a:cubicBezTo>
                      <a:pt x="2048" y="12788"/>
                      <a:pt x="2013" y="12704"/>
                      <a:pt x="1977" y="12621"/>
                    </a:cubicBezTo>
                    <a:cubicBezTo>
                      <a:pt x="1965" y="12585"/>
                      <a:pt x="1953" y="12561"/>
                      <a:pt x="1953" y="12526"/>
                    </a:cubicBezTo>
                    <a:cubicBezTo>
                      <a:pt x="1929" y="12478"/>
                      <a:pt x="1917" y="12442"/>
                      <a:pt x="1905" y="12395"/>
                    </a:cubicBezTo>
                    <a:cubicBezTo>
                      <a:pt x="1870" y="12288"/>
                      <a:pt x="1834" y="12180"/>
                      <a:pt x="1798" y="12073"/>
                    </a:cubicBezTo>
                    <a:cubicBezTo>
                      <a:pt x="1632" y="11490"/>
                      <a:pt x="1572" y="10883"/>
                      <a:pt x="1655" y="10323"/>
                    </a:cubicBezTo>
                    <a:cubicBezTo>
                      <a:pt x="1667" y="10252"/>
                      <a:pt x="1679" y="10192"/>
                      <a:pt x="1691" y="10132"/>
                    </a:cubicBezTo>
                    <a:cubicBezTo>
                      <a:pt x="1691" y="10097"/>
                      <a:pt x="1703" y="10073"/>
                      <a:pt x="1703" y="10037"/>
                    </a:cubicBezTo>
                    <a:cubicBezTo>
                      <a:pt x="1739" y="9918"/>
                      <a:pt x="1774" y="9799"/>
                      <a:pt x="1822" y="9692"/>
                    </a:cubicBezTo>
                    <a:cubicBezTo>
                      <a:pt x="1882" y="9549"/>
                      <a:pt x="1953" y="9418"/>
                      <a:pt x="2036" y="9299"/>
                    </a:cubicBezTo>
                    <a:cubicBezTo>
                      <a:pt x="2215" y="9049"/>
                      <a:pt x="2453" y="8835"/>
                      <a:pt x="2727" y="8644"/>
                    </a:cubicBezTo>
                    <a:cubicBezTo>
                      <a:pt x="3251" y="8275"/>
                      <a:pt x="3906" y="7989"/>
                      <a:pt x="4525" y="7537"/>
                    </a:cubicBezTo>
                    <a:cubicBezTo>
                      <a:pt x="4572" y="7501"/>
                      <a:pt x="4620" y="7465"/>
                      <a:pt x="4680" y="7430"/>
                    </a:cubicBezTo>
                    <a:cubicBezTo>
                      <a:pt x="4846" y="7287"/>
                      <a:pt x="5013" y="7132"/>
                      <a:pt x="5156" y="6977"/>
                    </a:cubicBezTo>
                    <a:cubicBezTo>
                      <a:pt x="5287" y="6823"/>
                      <a:pt x="5418" y="6668"/>
                      <a:pt x="5525" y="6501"/>
                    </a:cubicBezTo>
                    <a:cubicBezTo>
                      <a:pt x="5751" y="6156"/>
                      <a:pt x="5930" y="5787"/>
                      <a:pt x="6049" y="5394"/>
                    </a:cubicBezTo>
                    <a:cubicBezTo>
                      <a:pt x="6120" y="5156"/>
                      <a:pt x="6180" y="4906"/>
                      <a:pt x="6204" y="4656"/>
                    </a:cubicBezTo>
                    <a:cubicBezTo>
                      <a:pt x="6216" y="4489"/>
                      <a:pt x="6227" y="4322"/>
                      <a:pt x="6227" y="4156"/>
                    </a:cubicBezTo>
                    <a:cubicBezTo>
                      <a:pt x="6227" y="4144"/>
                      <a:pt x="6227" y="4144"/>
                      <a:pt x="6227" y="4144"/>
                    </a:cubicBezTo>
                    <a:cubicBezTo>
                      <a:pt x="6227" y="4120"/>
                      <a:pt x="6227" y="4096"/>
                      <a:pt x="6227" y="4072"/>
                    </a:cubicBezTo>
                    <a:cubicBezTo>
                      <a:pt x="6227" y="4036"/>
                      <a:pt x="6227" y="4013"/>
                      <a:pt x="6216" y="3977"/>
                    </a:cubicBezTo>
                    <a:cubicBezTo>
                      <a:pt x="6216" y="3965"/>
                      <a:pt x="6216" y="3941"/>
                      <a:pt x="6216" y="3917"/>
                    </a:cubicBezTo>
                    <a:cubicBezTo>
                      <a:pt x="6216" y="3870"/>
                      <a:pt x="6204" y="3822"/>
                      <a:pt x="6204" y="3775"/>
                    </a:cubicBezTo>
                    <a:cubicBezTo>
                      <a:pt x="6192" y="3739"/>
                      <a:pt x="6192" y="3703"/>
                      <a:pt x="6192" y="3667"/>
                    </a:cubicBezTo>
                    <a:cubicBezTo>
                      <a:pt x="6180" y="3608"/>
                      <a:pt x="6168" y="3548"/>
                      <a:pt x="6156" y="3489"/>
                    </a:cubicBezTo>
                    <a:cubicBezTo>
                      <a:pt x="6144" y="3453"/>
                      <a:pt x="6132" y="3405"/>
                      <a:pt x="6120" y="3370"/>
                    </a:cubicBezTo>
                    <a:cubicBezTo>
                      <a:pt x="6120" y="3322"/>
                      <a:pt x="6108" y="3274"/>
                      <a:pt x="6085" y="3239"/>
                    </a:cubicBezTo>
                    <a:cubicBezTo>
                      <a:pt x="6073" y="3191"/>
                      <a:pt x="6061" y="3144"/>
                      <a:pt x="6049" y="3096"/>
                    </a:cubicBezTo>
                    <a:cubicBezTo>
                      <a:pt x="6037" y="3072"/>
                      <a:pt x="6037" y="3060"/>
                      <a:pt x="6025" y="3048"/>
                    </a:cubicBezTo>
                    <a:lnTo>
                      <a:pt x="5977" y="3060"/>
                    </a:lnTo>
                    <a:lnTo>
                      <a:pt x="5965" y="3060"/>
                    </a:lnTo>
                    <a:lnTo>
                      <a:pt x="5918" y="3072"/>
                    </a:lnTo>
                    <a:cubicBezTo>
                      <a:pt x="5918" y="3084"/>
                      <a:pt x="5918" y="3108"/>
                      <a:pt x="5918" y="3120"/>
                    </a:cubicBezTo>
                    <a:lnTo>
                      <a:pt x="5918" y="3132"/>
                    </a:lnTo>
                    <a:cubicBezTo>
                      <a:pt x="5942" y="3858"/>
                      <a:pt x="5775" y="4560"/>
                      <a:pt x="5477" y="5179"/>
                    </a:cubicBezTo>
                    <a:cubicBezTo>
                      <a:pt x="5323" y="5501"/>
                      <a:pt x="5144" y="5799"/>
                      <a:pt x="4918" y="6061"/>
                    </a:cubicBezTo>
                    <a:cubicBezTo>
                      <a:pt x="4692" y="6322"/>
                      <a:pt x="4441" y="6561"/>
                      <a:pt x="4168" y="6739"/>
                    </a:cubicBezTo>
                    <a:cubicBezTo>
                      <a:pt x="4108" y="6787"/>
                      <a:pt x="4049" y="6823"/>
                      <a:pt x="3989" y="6858"/>
                    </a:cubicBezTo>
                    <a:cubicBezTo>
                      <a:pt x="3953" y="6882"/>
                      <a:pt x="3930" y="6894"/>
                      <a:pt x="3894" y="6918"/>
                    </a:cubicBezTo>
                    <a:cubicBezTo>
                      <a:pt x="3882" y="6918"/>
                      <a:pt x="3882" y="6930"/>
                      <a:pt x="3870" y="6930"/>
                    </a:cubicBezTo>
                    <a:cubicBezTo>
                      <a:pt x="3846" y="6942"/>
                      <a:pt x="3822" y="6954"/>
                      <a:pt x="3787" y="6977"/>
                    </a:cubicBezTo>
                    <a:cubicBezTo>
                      <a:pt x="3775" y="6977"/>
                      <a:pt x="3763" y="6989"/>
                      <a:pt x="3751" y="7001"/>
                    </a:cubicBezTo>
                    <a:cubicBezTo>
                      <a:pt x="3691" y="7025"/>
                      <a:pt x="3644" y="7049"/>
                      <a:pt x="3584" y="7084"/>
                    </a:cubicBezTo>
                    <a:cubicBezTo>
                      <a:pt x="3572" y="7084"/>
                      <a:pt x="3560" y="7096"/>
                      <a:pt x="3549" y="7108"/>
                    </a:cubicBezTo>
                    <a:cubicBezTo>
                      <a:pt x="3537" y="7096"/>
                      <a:pt x="3525" y="7084"/>
                      <a:pt x="3513" y="7073"/>
                    </a:cubicBezTo>
                    <a:cubicBezTo>
                      <a:pt x="3501" y="7049"/>
                      <a:pt x="3477" y="7037"/>
                      <a:pt x="3465" y="7013"/>
                    </a:cubicBezTo>
                    <a:cubicBezTo>
                      <a:pt x="3453" y="7001"/>
                      <a:pt x="3441" y="6989"/>
                      <a:pt x="3429" y="6977"/>
                    </a:cubicBezTo>
                    <a:cubicBezTo>
                      <a:pt x="3418" y="6954"/>
                      <a:pt x="3406" y="6942"/>
                      <a:pt x="3394" y="6930"/>
                    </a:cubicBezTo>
                    <a:cubicBezTo>
                      <a:pt x="3382" y="6918"/>
                      <a:pt x="3370" y="6894"/>
                      <a:pt x="3358" y="6882"/>
                    </a:cubicBezTo>
                    <a:cubicBezTo>
                      <a:pt x="3346" y="6870"/>
                      <a:pt x="3334" y="6858"/>
                      <a:pt x="3322" y="6834"/>
                    </a:cubicBezTo>
                    <a:cubicBezTo>
                      <a:pt x="3322" y="6834"/>
                      <a:pt x="3310" y="6823"/>
                      <a:pt x="3310" y="6811"/>
                    </a:cubicBezTo>
                    <a:cubicBezTo>
                      <a:pt x="3298" y="6787"/>
                      <a:pt x="3275" y="6775"/>
                      <a:pt x="3275" y="6751"/>
                    </a:cubicBezTo>
                    <a:cubicBezTo>
                      <a:pt x="3263" y="6727"/>
                      <a:pt x="3251" y="6715"/>
                      <a:pt x="3239" y="6692"/>
                    </a:cubicBezTo>
                    <a:cubicBezTo>
                      <a:pt x="3227" y="6668"/>
                      <a:pt x="3215" y="6644"/>
                      <a:pt x="3203" y="6620"/>
                    </a:cubicBezTo>
                    <a:cubicBezTo>
                      <a:pt x="3179" y="6584"/>
                      <a:pt x="3168" y="6549"/>
                      <a:pt x="3144" y="6501"/>
                    </a:cubicBezTo>
                    <a:cubicBezTo>
                      <a:pt x="3060" y="6287"/>
                      <a:pt x="2989" y="6049"/>
                      <a:pt x="2953" y="5799"/>
                    </a:cubicBezTo>
                    <a:cubicBezTo>
                      <a:pt x="2917" y="5560"/>
                      <a:pt x="2906" y="5310"/>
                      <a:pt x="2894" y="5049"/>
                    </a:cubicBezTo>
                    <a:cubicBezTo>
                      <a:pt x="2894" y="4668"/>
                      <a:pt x="2906" y="4263"/>
                      <a:pt x="2906" y="3846"/>
                    </a:cubicBezTo>
                    <a:cubicBezTo>
                      <a:pt x="2906" y="3715"/>
                      <a:pt x="2894" y="3572"/>
                      <a:pt x="2882" y="3429"/>
                    </a:cubicBezTo>
                    <a:cubicBezTo>
                      <a:pt x="2870" y="3215"/>
                      <a:pt x="2846" y="3001"/>
                      <a:pt x="2810" y="2798"/>
                    </a:cubicBezTo>
                    <a:cubicBezTo>
                      <a:pt x="2751" y="2453"/>
                      <a:pt x="2667" y="2108"/>
                      <a:pt x="2548" y="1786"/>
                    </a:cubicBezTo>
                    <a:cubicBezTo>
                      <a:pt x="2525" y="1715"/>
                      <a:pt x="2501" y="1655"/>
                      <a:pt x="2477" y="1584"/>
                    </a:cubicBezTo>
                    <a:cubicBezTo>
                      <a:pt x="2417" y="1453"/>
                      <a:pt x="2370" y="1334"/>
                      <a:pt x="2310" y="1203"/>
                    </a:cubicBezTo>
                    <a:cubicBezTo>
                      <a:pt x="2286" y="1167"/>
                      <a:pt x="2275" y="1131"/>
                      <a:pt x="2251" y="1096"/>
                    </a:cubicBezTo>
                    <a:cubicBezTo>
                      <a:pt x="2227" y="1060"/>
                      <a:pt x="2215" y="1012"/>
                      <a:pt x="2191" y="977"/>
                    </a:cubicBezTo>
                    <a:cubicBezTo>
                      <a:pt x="2179" y="941"/>
                      <a:pt x="2155" y="905"/>
                      <a:pt x="2132" y="869"/>
                    </a:cubicBezTo>
                    <a:cubicBezTo>
                      <a:pt x="2108" y="834"/>
                      <a:pt x="2096" y="798"/>
                      <a:pt x="2072" y="762"/>
                    </a:cubicBezTo>
                    <a:cubicBezTo>
                      <a:pt x="2048" y="727"/>
                      <a:pt x="2025" y="691"/>
                      <a:pt x="2013" y="655"/>
                    </a:cubicBezTo>
                    <a:cubicBezTo>
                      <a:pt x="1989" y="619"/>
                      <a:pt x="1965" y="584"/>
                      <a:pt x="1941" y="560"/>
                    </a:cubicBezTo>
                    <a:cubicBezTo>
                      <a:pt x="1894" y="488"/>
                      <a:pt x="1846" y="417"/>
                      <a:pt x="1798" y="346"/>
                    </a:cubicBezTo>
                    <a:cubicBezTo>
                      <a:pt x="1751" y="274"/>
                      <a:pt x="1703" y="215"/>
                      <a:pt x="1655" y="143"/>
                    </a:cubicBezTo>
                    <a:cubicBezTo>
                      <a:pt x="1632" y="107"/>
                      <a:pt x="1608" y="84"/>
                      <a:pt x="1572" y="48"/>
                    </a:cubicBezTo>
                    <a:cubicBezTo>
                      <a:pt x="1560" y="36"/>
                      <a:pt x="1548" y="12"/>
                      <a:pt x="15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 flipH="1">
                <a:off x="6269825" y="3046756"/>
                <a:ext cx="155100" cy="416125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16645" extrusionOk="0">
                    <a:moveTo>
                      <a:pt x="6180" y="4632"/>
                    </a:moveTo>
                    <a:cubicBezTo>
                      <a:pt x="6156" y="4882"/>
                      <a:pt x="6096" y="5132"/>
                      <a:pt x="6025" y="5370"/>
                    </a:cubicBezTo>
                    <a:cubicBezTo>
                      <a:pt x="5906" y="5763"/>
                      <a:pt x="5727" y="6132"/>
                      <a:pt x="5501" y="6477"/>
                    </a:cubicBezTo>
                    <a:cubicBezTo>
                      <a:pt x="5394" y="6644"/>
                      <a:pt x="5263" y="6799"/>
                      <a:pt x="5132" y="6953"/>
                    </a:cubicBezTo>
                    <a:cubicBezTo>
                      <a:pt x="4989" y="7108"/>
                      <a:pt x="4822" y="7263"/>
                      <a:pt x="4656" y="7406"/>
                    </a:cubicBezTo>
                    <a:cubicBezTo>
                      <a:pt x="4596" y="7441"/>
                      <a:pt x="4548" y="7477"/>
                      <a:pt x="4501" y="7513"/>
                    </a:cubicBezTo>
                    <a:cubicBezTo>
                      <a:pt x="3882" y="7965"/>
                      <a:pt x="3227" y="8251"/>
                      <a:pt x="2703" y="8620"/>
                    </a:cubicBezTo>
                    <a:cubicBezTo>
                      <a:pt x="2429" y="8811"/>
                      <a:pt x="2191" y="9025"/>
                      <a:pt x="2012" y="9275"/>
                    </a:cubicBezTo>
                    <a:cubicBezTo>
                      <a:pt x="1929" y="9394"/>
                      <a:pt x="1858" y="9525"/>
                      <a:pt x="1798" y="9668"/>
                    </a:cubicBezTo>
                    <a:cubicBezTo>
                      <a:pt x="1750" y="9775"/>
                      <a:pt x="1715" y="9894"/>
                      <a:pt x="1679" y="10013"/>
                    </a:cubicBezTo>
                    <a:cubicBezTo>
                      <a:pt x="1679" y="10049"/>
                      <a:pt x="1667" y="10073"/>
                      <a:pt x="1667" y="10108"/>
                    </a:cubicBezTo>
                    <a:cubicBezTo>
                      <a:pt x="1655" y="10168"/>
                      <a:pt x="1643" y="10228"/>
                      <a:pt x="1631" y="10299"/>
                    </a:cubicBezTo>
                    <a:cubicBezTo>
                      <a:pt x="1548" y="10859"/>
                      <a:pt x="1608" y="11466"/>
                      <a:pt x="1774" y="12049"/>
                    </a:cubicBezTo>
                    <a:cubicBezTo>
                      <a:pt x="1810" y="12156"/>
                      <a:pt x="1846" y="12264"/>
                      <a:pt x="1881" y="12371"/>
                    </a:cubicBezTo>
                    <a:cubicBezTo>
                      <a:pt x="1893" y="12418"/>
                      <a:pt x="1905" y="12454"/>
                      <a:pt x="1929" y="12502"/>
                    </a:cubicBezTo>
                    <a:cubicBezTo>
                      <a:pt x="1929" y="12537"/>
                      <a:pt x="1941" y="12561"/>
                      <a:pt x="1953" y="12597"/>
                    </a:cubicBezTo>
                    <a:cubicBezTo>
                      <a:pt x="1977" y="12656"/>
                      <a:pt x="2001" y="12716"/>
                      <a:pt x="2024" y="12775"/>
                    </a:cubicBezTo>
                    <a:cubicBezTo>
                      <a:pt x="2036" y="12811"/>
                      <a:pt x="2084" y="12823"/>
                      <a:pt x="2120" y="12811"/>
                    </a:cubicBezTo>
                    <a:cubicBezTo>
                      <a:pt x="2120" y="12799"/>
                      <a:pt x="2120" y="12799"/>
                      <a:pt x="2120" y="12799"/>
                    </a:cubicBezTo>
                    <a:cubicBezTo>
                      <a:pt x="2179" y="12752"/>
                      <a:pt x="2239" y="12716"/>
                      <a:pt x="2298" y="12668"/>
                    </a:cubicBezTo>
                    <a:cubicBezTo>
                      <a:pt x="2477" y="12549"/>
                      <a:pt x="2667" y="12442"/>
                      <a:pt x="2846" y="12347"/>
                    </a:cubicBezTo>
                    <a:cubicBezTo>
                      <a:pt x="3024" y="12252"/>
                      <a:pt x="3191" y="12168"/>
                      <a:pt x="3370" y="12097"/>
                    </a:cubicBezTo>
                    <a:cubicBezTo>
                      <a:pt x="3715" y="11942"/>
                      <a:pt x="4036" y="11787"/>
                      <a:pt x="4346" y="11597"/>
                    </a:cubicBezTo>
                    <a:cubicBezTo>
                      <a:pt x="4489" y="11502"/>
                      <a:pt x="4644" y="11394"/>
                      <a:pt x="4763" y="11263"/>
                    </a:cubicBezTo>
                    <a:cubicBezTo>
                      <a:pt x="4894" y="11144"/>
                      <a:pt x="5013" y="11001"/>
                      <a:pt x="5108" y="10847"/>
                    </a:cubicBezTo>
                    <a:lnTo>
                      <a:pt x="5108" y="10835"/>
                    </a:lnTo>
                    <a:cubicBezTo>
                      <a:pt x="5120" y="10823"/>
                      <a:pt x="5144" y="10811"/>
                      <a:pt x="5168" y="10811"/>
                    </a:cubicBezTo>
                    <a:cubicBezTo>
                      <a:pt x="5203" y="10823"/>
                      <a:pt x="5227" y="10847"/>
                      <a:pt x="5215" y="10882"/>
                    </a:cubicBezTo>
                    <a:cubicBezTo>
                      <a:pt x="5191" y="11073"/>
                      <a:pt x="5108" y="11275"/>
                      <a:pt x="5013" y="11454"/>
                    </a:cubicBezTo>
                    <a:cubicBezTo>
                      <a:pt x="4918" y="11632"/>
                      <a:pt x="4798" y="11799"/>
                      <a:pt x="4656" y="11954"/>
                    </a:cubicBezTo>
                    <a:cubicBezTo>
                      <a:pt x="4537" y="12085"/>
                      <a:pt x="4417" y="12216"/>
                      <a:pt x="4287" y="12335"/>
                    </a:cubicBezTo>
                    <a:cubicBezTo>
                      <a:pt x="4108" y="12490"/>
                      <a:pt x="3941" y="12621"/>
                      <a:pt x="3763" y="12752"/>
                    </a:cubicBezTo>
                    <a:cubicBezTo>
                      <a:pt x="3453" y="12990"/>
                      <a:pt x="3167" y="13216"/>
                      <a:pt x="2929" y="13442"/>
                    </a:cubicBezTo>
                    <a:cubicBezTo>
                      <a:pt x="2893" y="13478"/>
                      <a:pt x="2858" y="13514"/>
                      <a:pt x="2834" y="13549"/>
                    </a:cubicBezTo>
                    <a:cubicBezTo>
                      <a:pt x="2822" y="13561"/>
                      <a:pt x="2810" y="13573"/>
                      <a:pt x="2798" y="13597"/>
                    </a:cubicBezTo>
                    <a:cubicBezTo>
                      <a:pt x="2751" y="13645"/>
                      <a:pt x="2703" y="13704"/>
                      <a:pt x="2655" y="13764"/>
                    </a:cubicBezTo>
                    <a:cubicBezTo>
                      <a:pt x="2655" y="13776"/>
                      <a:pt x="2643" y="13787"/>
                      <a:pt x="2632" y="13799"/>
                    </a:cubicBezTo>
                    <a:cubicBezTo>
                      <a:pt x="2620" y="13823"/>
                      <a:pt x="2608" y="13847"/>
                      <a:pt x="2596" y="13859"/>
                    </a:cubicBezTo>
                    <a:lnTo>
                      <a:pt x="2596" y="13859"/>
                    </a:lnTo>
                    <a:cubicBezTo>
                      <a:pt x="2584" y="13930"/>
                      <a:pt x="2584" y="14014"/>
                      <a:pt x="2572" y="14085"/>
                    </a:cubicBezTo>
                    <a:cubicBezTo>
                      <a:pt x="2679" y="14311"/>
                      <a:pt x="2774" y="14549"/>
                      <a:pt x="2870" y="14788"/>
                    </a:cubicBezTo>
                    <a:cubicBezTo>
                      <a:pt x="2882" y="14823"/>
                      <a:pt x="2893" y="14847"/>
                      <a:pt x="2905" y="14883"/>
                    </a:cubicBezTo>
                    <a:cubicBezTo>
                      <a:pt x="2941" y="14978"/>
                      <a:pt x="2977" y="15073"/>
                      <a:pt x="3001" y="15169"/>
                    </a:cubicBezTo>
                    <a:cubicBezTo>
                      <a:pt x="3132" y="15550"/>
                      <a:pt x="3251" y="15943"/>
                      <a:pt x="3322" y="16347"/>
                    </a:cubicBezTo>
                    <a:cubicBezTo>
                      <a:pt x="3322" y="16359"/>
                      <a:pt x="3322" y="16383"/>
                      <a:pt x="3322" y="16395"/>
                    </a:cubicBezTo>
                    <a:cubicBezTo>
                      <a:pt x="2965" y="16478"/>
                      <a:pt x="2608" y="16562"/>
                      <a:pt x="2251" y="16645"/>
                    </a:cubicBezTo>
                    <a:lnTo>
                      <a:pt x="2251" y="16645"/>
                    </a:lnTo>
                    <a:cubicBezTo>
                      <a:pt x="2239" y="16621"/>
                      <a:pt x="2239" y="16585"/>
                      <a:pt x="2227" y="16562"/>
                    </a:cubicBezTo>
                    <a:cubicBezTo>
                      <a:pt x="2155" y="16228"/>
                      <a:pt x="2048" y="15895"/>
                      <a:pt x="1917" y="15573"/>
                    </a:cubicBezTo>
                    <a:cubicBezTo>
                      <a:pt x="1858" y="15419"/>
                      <a:pt x="1786" y="15276"/>
                      <a:pt x="1727" y="15133"/>
                    </a:cubicBezTo>
                    <a:cubicBezTo>
                      <a:pt x="1643" y="14942"/>
                      <a:pt x="1560" y="14752"/>
                      <a:pt x="1477" y="14561"/>
                    </a:cubicBezTo>
                    <a:cubicBezTo>
                      <a:pt x="1167" y="13907"/>
                      <a:pt x="846" y="13216"/>
                      <a:pt x="631" y="12454"/>
                    </a:cubicBezTo>
                    <a:cubicBezTo>
                      <a:pt x="619" y="12418"/>
                      <a:pt x="607" y="12394"/>
                      <a:pt x="607" y="12371"/>
                    </a:cubicBezTo>
                    <a:cubicBezTo>
                      <a:pt x="536" y="12097"/>
                      <a:pt x="477" y="11811"/>
                      <a:pt x="453" y="11513"/>
                    </a:cubicBezTo>
                    <a:cubicBezTo>
                      <a:pt x="429" y="11382"/>
                      <a:pt x="417" y="11251"/>
                      <a:pt x="417" y="11121"/>
                    </a:cubicBezTo>
                    <a:cubicBezTo>
                      <a:pt x="405" y="10763"/>
                      <a:pt x="429" y="10406"/>
                      <a:pt x="512" y="10061"/>
                    </a:cubicBezTo>
                    <a:cubicBezTo>
                      <a:pt x="524" y="9978"/>
                      <a:pt x="536" y="9906"/>
                      <a:pt x="560" y="9823"/>
                    </a:cubicBezTo>
                    <a:cubicBezTo>
                      <a:pt x="679" y="9394"/>
                      <a:pt x="881" y="8977"/>
                      <a:pt x="1167" y="8620"/>
                    </a:cubicBezTo>
                    <a:cubicBezTo>
                      <a:pt x="1453" y="8263"/>
                      <a:pt x="1810" y="7989"/>
                      <a:pt x="2167" y="7775"/>
                    </a:cubicBezTo>
                    <a:cubicBezTo>
                      <a:pt x="2251" y="7727"/>
                      <a:pt x="2322" y="7680"/>
                      <a:pt x="2405" y="7632"/>
                    </a:cubicBezTo>
                    <a:cubicBezTo>
                      <a:pt x="2441" y="7620"/>
                      <a:pt x="2453" y="7584"/>
                      <a:pt x="2429" y="7549"/>
                    </a:cubicBezTo>
                    <a:cubicBezTo>
                      <a:pt x="2382" y="7465"/>
                      <a:pt x="2334" y="7382"/>
                      <a:pt x="2298" y="7299"/>
                    </a:cubicBezTo>
                    <a:cubicBezTo>
                      <a:pt x="2286" y="7275"/>
                      <a:pt x="2274" y="7263"/>
                      <a:pt x="2274" y="7239"/>
                    </a:cubicBezTo>
                    <a:cubicBezTo>
                      <a:pt x="2251" y="7180"/>
                      <a:pt x="2227" y="7120"/>
                      <a:pt x="2203" y="7060"/>
                    </a:cubicBezTo>
                    <a:cubicBezTo>
                      <a:pt x="2191" y="7037"/>
                      <a:pt x="2179" y="7013"/>
                      <a:pt x="2179" y="6989"/>
                    </a:cubicBezTo>
                    <a:cubicBezTo>
                      <a:pt x="2060" y="6644"/>
                      <a:pt x="2012" y="6310"/>
                      <a:pt x="2001" y="5977"/>
                    </a:cubicBezTo>
                    <a:cubicBezTo>
                      <a:pt x="2001" y="5929"/>
                      <a:pt x="2001" y="5894"/>
                      <a:pt x="2001" y="5846"/>
                    </a:cubicBezTo>
                    <a:cubicBezTo>
                      <a:pt x="2001" y="5763"/>
                      <a:pt x="2001" y="5679"/>
                      <a:pt x="2001" y="5596"/>
                    </a:cubicBezTo>
                    <a:cubicBezTo>
                      <a:pt x="2001" y="5406"/>
                      <a:pt x="2024" y="5215"/>
                      <a:pt x="2048" y="5036"/>
                    </a:cubicBezTo>
                    <a:cubicBezTo>
                      <a:pt x="2048" y="5001"/>
                      <a:pt x="2048" y="4965"/>
                      <a:pt x="2048" y="4941"/>
                    </a:cubicBezTo>
                    <a:cubicBezTo>
                      <a:pt x="2060" y="4929"/>
                      <a:pt x="2060" y="4917"/>
                      <a:pt x="2060" y="4917"/>
                    </a:cubicBezTo>
                    <a:cubicBezTo>
                      <a:pt x="2060" y="4858"/>
                      <a:pt x="2072" y="4810"/>
                      <a:pt x="2072" y="4763"/>
                    </a:cubicBezTo>
                    <a:cubicBezTo>
                      <a:pt x="2084" y="4703"/>
                      <a:pt x="2096" y="4644"/>
                      <a:pt x="2108" y="4584"/>
                    </a:cubicBezTo>
                    <a:cubicBezTo>
                      <a:pt x="2108" y="4548"/>
                      <a:pt x="2108" y="4524"/>
                      <a:pt x="2120" y="4489"/>
                    </a:cubicBezTo>
                    <a:cubicBezTo>
                      <a:pt x="2120" y="4429"/>
                      <a:pt x="2131" y="4370"/>
                      <a:pt x="2143" y="4310"/>
                    </a:cubicBezTo>
                    <a:lnTo>
                      <a:pt x="2143" y="4310"/>
                    </a:lnTo>
                    <a:cubicBezTo>
                      <a:pt x="2143" y="4286"/>
                      <a:pt x="2131" y="4263"/>
                      <a:pt x="2108" y="4251"/>
                    </a:cubicBezTo>
                    <a:lnTo>
                      <a:pt x="2084" y="4239"/>
                    </a:lnTo>
                    <a:cubicBezTo>
                      <a:pt x="2036" y="4215"/>
                      <a:pt x="2001" y="4191"/>
                      <a:pt x="1965" y="4167"/>
                    </a:cubicBezTo>
                    <a:cubicBezTo>
                      <a:pt x="1917" y="4143"/>
                      <a:pt x="1870" y="4120"/>
                      <a:pt x="1822" y="4084"/>
                    </a:cubicBezTo>
                    <a:cubicBezTo>
                      <a:pt x="1381" y="3822"/>
                      <a:pt x="977" y="3524"/>
                      <a:pt x="596" y="3191"/>
                    </a:cubicBezTo>
                    <a:cubicBezTo>
                      <a:pt x="548" y="3143"/>
                      <a:pt x="500" y="3096"/>
                      <a:pt x="441" y="3048"/>
                    </a:cubicBezTo>
                    <a:cubicBezTo>
                      <a:pt x="405" y="3012"/>
                      <a:pt x="369" y="2977"/>
                      <a:pt x="334" y="2941"/>
                    </a:cubicBezTo>
                    <a:cubicBezTo>
                      <a:pt x="298" y="2905"/>
                      <a:pt x="250" y="2858"/>
                      <a:pt x="215" y="2822"/>
                    </a:cubicBezTo>
                    <a:cubicBezTo>
                      <a:pt x="215" y="2822"/>
                      <a:pt x="215" y="2822"/>
                      <a:pt x="203" y="2822"/>
                    </a:cubicBezTo>
                    <a:cubicBezTo>
                      <a:pt x="167" y="2774"/>
                      <a:pt x="131" y="2739"/>
                      <a:pt x="96" y="2703"/>
                    </a:cubicBezTo>
                    <a:cubicBezTo>
                      <a:pt x="96" y="2703"/>
                      <a:pt x="96" y="2691"/>
                      <a:pt x="84" y="2691"/>
                    </a:cubicBezTo>
                    <a:cubicBezTo>
                      <a:pt x="60" y="2667"/>
                      <a:pt x="36" y="2643"/>
                      <a:pt x="12" y="2619"/>
                    </a:cubicBezTo>
                    <a:cubicBezTo>
                      <a:pt x="12" y="2608"/>
                      <a:pt x="12" y="2608"/>
                      <a:pt x="12" y="2608"/>
                    </a:cubicBezTo>
                    <a:cubicBezTo>
                      <a:pt x="0" y="2584"/>
                      <a:pt x="0" y="2548"/>
                      <a:pt x="12" y="2536"/>
                    </a:cubicBezTo>
                    <a:lnTo>
                      <a:pt x="24" y="2524"/>
                    </a:lnTo>
                    <a:cubicBezTo>
                      <a:pt x="24" y="2524"/>
                      <a:pt x="24" y="2524"/>
                      <a:pt x="24" y="2524"/>
                    </a:cubicBezTo>
                    <a:cubicBezTo>
                      <a:pt x="36" y="2500"/>
                      <a:pt x="72" y="2500"/>
                      <a:pt x="96" y="2524"/>
                    </a:cubicBezTo>
                    <a:cubicBezTo>
                      <a:pt x="96" y="2524"/>
                      <a:pt x="96" y="2524"/>
                      <a:pt x="96" y="2524"/>
                    </a:cubicBezTo>
                    <a:cubicBezTo>
                      <a:pt x="143" y="2548"/>
                      <a:pt x="179" y="2584"/>
                      <a:pt x="215" y="2608"/>
                    </a:cubicBezTo>
                    <a:cubicBezTo>
                      <a:pt x="500" y="2810"/>
                      <a:pt x="798" y="2989"/>
                      <a:pt x="1096" y="3143"/>
                    </a:cubicBezTo>
                    <a:cubicBezTo>
                      <a:pt x="1131" y="3167"/>
                      <a:pt x="1167" y="3179"/>
                      <a:pt x="1215" y="3203"/>
                    </a:cubicBezTo>
                    <a:cubicBezTo>
                      <a:pt x="1274" y="3227"/>
                      <a:pt x="1322" y="3262"/>
                      <a:pt x="1381" y="3286"/>
                    </a:cubicBezTo>
                    <a:cubicBezTo>
                      <a:pt x="1393" y="3286"/>
                      <a:pt x="1393" y="3286"/>
                      <a:pt x="1393" y="3286"/>
                    </a:cubicBezTo>
                    <a:cubicBezTo>
                      <a:pt x="1405" y="3298"/>
                      <a:pt x="1417" y="3298"/>
                      <a:pt x="1429" y="3310"/>
                    </a:cubicBezTo>
                    <a:cubicBezTo>
                      <a:pt x="1524" y="3346"/>
                      <a:pt x="1608" y="3393"/>
                      <a:pt x="1703" y="3429"/>
                    </a:cubicBezTo>
                    <a:cubicBezTo>
                      <a:pt x="1739" y="3441"/>
                      <a:pt x="1774" y="3453"/>
                      <a:pt x="1798" y="3465"/>
                    </a:cubicBezTo>
                    <a:cubicBezTo>
                      <a:pt x="1905" y="3512"/>
                      <a:pt x="2012" y="3548"/>
                      <a:pt x="2120" y="3596"/>
                    </a:cubicBezTo>
                    <a:cubicBezTo>
                      <a:pt x="2131" y="3596"/>
                      <a:pt x="2143" y="3596"/>
                      <a:pt x="2155" y="3608"/>
                    </a:cubicBezTo>
                    <a:cubicBezTo>
                      <a:pt x="2167" y="3608"/>
                      <a:pt x="2167" y="3608"/>
                      <a:pt x="2167" y="3608"/>
                    </a:cubicBezTo>
                    <a:cubicBezTo>
                      <a:pt x="2203" y="3620"/>
                      <a:pt x="2239" y="3596"/>
                      <a:pt x="2239" y="3560"/>
                    </a:cubicBezTo>
                    <a:cubicBezTo>
                      <a:pt x="2239" y="3548"/>
                      <a:pt x="2239" y="3548"/>
                      <a:pt x="2239" y="3548"/>
                    </a:cubicBezTo>
                    <a:cubicBezTo>
                      <a:pt x="2251" y="3512"/>
                      <a:pt x="2251" y="3477"/>
                      <a:pt x="2251" y="3441"/>
                    </a:cubicBezTo>
                    <a:cubicBezTo>
                      <a:pt x="2251" y="3417"/>
                      <a:pt x="2251" y="3393"/>
                      <a:pt x="2251" y="3370"/>
                    </a:cubicBezTo>
                    <a:cubicBezTo>
                      <a:pt x="2262" y="3346"/>
                      <a:pt x="2262" y="3322"/>
                      <a:pt x="2262" y="3298"/>
                    </a:cubicBezTo>
                    <a:cubicBezTo>
                      <a:pt x="2262" y="3274"/>
                      <a:pt x="2262" y="3250"/>
                      <a:pt x="2262" y="3227"/>
                    </a:cubicBezTo>
                    <a:cubicBezTo>
                      <a:pt x="2262" y="3191"/>
                      <a:pt x="2262" y="3167"/>
                      <a:pt x="2274" y="3131"/>
                    </a:cubicBezTo>
                    <a:cubicBezTo>
                      <a:pt x="2274" y="3036"/>
                      <a:pt x="2274" y="2929"/>
                      <a:pt x="2262" y="2822"/>
                    </a:cubicBezTo>
                    <a:cubicBezTo>
                      <a:pt x="2262" y="2500"/>
                      <a:pt x="2215" y="2179"/>
                      <a:pt x="2155" y="1869"/>
                    </a:cubicBezTo>
                    <a:cubicBezTo>
                      <a:pt x="2131" y="1750"/>
                      <a:pt x="2096" y="1631"/>
                      <a:pt x="2072" y="1512"/>
                    </a:cubicBezTo>
                    <a:cubicBezTo>
                      <a:pt x="2048" y="1441"/>
                      <a:pt x="2024" y="1369"/>
                      <a:pt x="2001" y="1298"/>
                    </a:cubicBezTo>
                    <a:cubicBezTo>
                      <a:pt x="1977" y="1215"/>
                      <a:pt x="1953" y="1143"/>
                      <a:pt x="1917" y="1072"/>
                    </a:cubicBezTo>
                    <a:cubicBezTo>
                      <a:pt x="1905" y="1036"/>
                      <a:pt x="1893" y="1000"/>
                      <a:pt x="1881" y="964"/>
                    </a:cubicBezTo>
                    <a:cubicBezTo>
                      <a:pt x="1881" y="941"/>
                      <a:pt x="1870" y="929"/>
                      <a:pt x="1858" y="905"/>
                    </a:cubicBezTo>
                    <a:cubicBezTo>
                      <a:pt x="1846" y="881"/>
                      <a:pt x="1834" y="845"/>
                      <a:pt x="1822" y="822"/>
                    </a:cubicBezTo>
                    <a:cubicBezTo>
                      <a:pt x="1810" y="774"/>
                      <a:pt x="1786" y="738"/>
                      <a:pt x="1774" y="703"/>
                    </a:cubicBezTo>
                    <a:cubicBezTo>
                      <a:pt x="1727" y="595"/>
                      <a:pt x="1667" y="488"/>
                      <a:pt x="1620" y="381"/>
                    </a:cubicBezTo>
                    <a:cubicBezTo>
                      <a:pt x="1608" y="369"/>
                      <a:pt x="1608" y="357"/>
                      <a:pt x="1596" y="345"/>
                    </a:cubicBezTo>
                    <a:cubicBezTo>
                      <a:pt x="1584" y="322"/>
                      <a:pt x="1572" y="286"/>
                      <a:pt x="1548" y="262"/>
                    </a:cubicBezTo>
                    <a:cubicBezTo>
                      <a:pt x="1524" y="226"/>
                      <a:pt x="1512" y="191"/>
                      <a:pt x="1489" y="155"/>
                    </a:cubicBezTo>
                    <a:cubicBezTo>
                      <a:pt x="1477" y="131"/>
                      <a:pt x="1465" y="107"/>
                      <a:pt x="1453" y="95"/>
                    </a:cubicBezTo>
                    <a:cubicBezTo>
                      <a:pt x="1441" y="60"/>
                      <a:pt x="1441" y="24"/>
                      <a:pt x="1465" y="12"/>
                    </a:cubicBezTo>
                    <a:cubicBezTo>
                      <a:pt x="1477" y="0"/>
                      <a:pt x="1489" y="0"/>
                      <a:pt x="1500" y="0"/>
                    </a:cubicBezTo>
                    <a:cubicBezTo>
                      <a:pt x="1524" y="0"/>
                      <a:pt x="1536" y="12"/>
                      <a:pt x="1548" y="24"/>
                    </a:cubicBezTo>
                    <a:cubicBezTo>
                      <a:pt x="1584" y="60"/>
                      <a:pt x="1608" y="83"/>
                      <a:pt x="1631" y="119"/>
                    </a:cubicBezTo>
                    <a:cubicBezTo>
                      <a:pt x="1679" y="179"/>
                      <a:pt x="1727" y="250"/>
                      <a:pt x="1774" y="322"/>
                    </a:cubicBezTo>
                    <a:cubicBezTo>
                      <a:pt x="1822" y="393"/>
                      <a:pt x="1870" y="464"/>
                      <a:pt x="1917" y="536"/>
                    </a:cubicBezTo>
                    <a:cubicBezTo>
                      <a:pt x="1941" y="560"/>
                      <a:pt x="1965" y="595"/>
                      <a:pt x="1977" y="631"/>
                    </a:cubicBezTo>
                    <a:cubicBezTo>
                      <a:pt x="2001" y="667"/>
                      <a:pt x="2024" y="703"/>
                      <a:pt x="2048" y="738"/>
                    </a:cubicBezTo>
                    <a:cubicBezTo>
                      <a:pt x="2072" y="774"/>
                      <a:pt x="2084" y="810"/>
                      <a:pt x="2108" y="845"/>
                    </a:cubicBezTo>
                    <a:cubicBezTo>
                      <a:pt x="2131" y="881"/>
                      <a:pt x="2143" y="917"/>
                      <a:pt x="2167" y="953"/>
                    </a:cubicBezTo>
                    <a:cubicBezTo>
                      <a:pt x="2191" y="988"/>
                      <a:pt x="2203" y="1024"/>
                      <a:pt x="2227" y="1072"/>
                    </a:cubicBezTo>
                    <a:cubicBezTo>
                      <a:pt x="2251" y="1107"/>
                      <a:pt x="2262" y="1143"/>
                      <a:pt x="2286" y="1179"/>
                    </a:cubicBezTo>
                    <a:cubicBezTo>
                      <a:pt x="2346" y="1298"/>
                      <a:pt x="2393" y="1429"/>
                      <a:pt x="2453" y="1560"/>
                    </a:cubicBezTo>
                    <a:cubicBezTo>
                      <a:pt x="2477" y="1631"/>
                      <a:pt x="2501" y="1691"/>
                      <a:pt x="2524" y="1762"/>
                    </a:cubicBezTo>
                    <a:cubicBezTo>
                      <a:pt x="2643" y="2084"/>
                      <a:pt x="2727" y="2429"/>
                      <a:pt x="2786" y="2774"/>
                    </a:cubicBezTo>
                    <a:cubicBezTo>
                      <a:pt x="2822" y="2977"/>
                      <a:pt x="2846" y="3191"/>
                      <a:pt x="2858" y="3405"/>
                    </a:cubicBezTo>
                    <a:cubicBezTo>
                      <a:pt x="2870" y="3548"/>
                      <a:pt x="2870" y="3679"/>
                      <a:pt x="2882" y="3822"/>
                    </a:cubicBezTo>
                    <a:cubicBezTo>
                      <a:pt x="2882" y="4239"/>
                      <a:pt x="2870" y="4644"/>
                      <a:pt x="2870" y="5025"/>
                    </a:cubicBezTo>
                    <a:cubicBezTo>
                      <a:pt x="2882" y="5286"/>
                      <a:pt x="2893" y="5536"/>
                      <a:pt x="2929" y="5775"/>
                    </a:cubicBezTo>
                    <a:cubicBezTo>
                      <a:pt x="2965" y="6025"/>
                      <a:pt x="3036" y="6263"/>
                      <a:pt x="3120" y="6477"/>
                    </a:cubicBezTo>
                    <a:cubicBezTo>
                      <a:pt x="3144" y="6525"/>
                      <a:pt x="3155" y="6560"/>
                      <a:pt x="3179" y="6596"/>
                    </a:cubicBezTo>
                    <a:cubicBezTo>
                      <a:pt x="3191" y="6620"/>
                      <a:pt x="3203" y="6644"/>
                      <a:pt x="3215" y="6668"/>
                    </a:cubicBezTo>
                    <a:cubicBezTo>
                      <a:pt x="3215" y="6668"/>
                      <a:pt x="3215" y="6668"/>
                      <a:pt x="3215" y="6668"/>
                    </a:cubicBezTo>
                    <a:cubicBezTo>
                      <a:pt x="3227" y="6691"/>
                      <a:pt x="3239" y="6703"/>
                      <a:pt x="3239" y="6727"/>
                    </a:cubicBezTo>
                    <a:cubicBezTo>
                      <a:pt x="3251" y="6739"/>
                      <a:pt x="3274" y="6763"/>
                      <a:pt x="3286" y="6787"/>
                    </a:cubicBezTo>
                    <a:cubicBezTo>
                      <a:pt x="3286" y="6799"/>
                      <a:pt x="3298" y="6810"/>
                      <a:pt x="3298" y="6810"/>
                    </a:cubicBezTo>
                    <a:cubicBezTo>
                      <a:pt x="3310" y="6834"/>
                      <a:pt x="3322" y="6846"/>
                      <a:pt x="3334" y="6858"/>
                    </a:cubicBezTo>
                    <a:cubicBezTo>
                      <a:pt x="3346" y="6870"/>
                      <a:pt x="3358" y="6894"/>
                      <a:pt x="3370" y="6906"/>
                    </a:cubicBezTo>
                    <a:cubicBezTo>
                      <a:pt x="3382" y="6918"/>
                      <a:pt x="3394" y="6930"/>
                      <a:pt x="3405" y="6953"/>
                    </a:cubicBezTo>
                    <a:cubicBezTo>
                      <a:pt x="3417" y="6965"/>
                      <a:pt x="3429" y="6977"/>
                      <a:pt x="3441" y="6989"/>
                    </a:cubicBezTo>
                    <a:cubicBezTo>
                      <a:pt x="3453" y="7013"/>
                      <a:pt x="3477" y="7025"/>
                      <a:pt x="3489" y="7049"/>
                    </a:cubicBezTo>
                    <a:lnTo>
                      <a:pt x="3489" y="7049"/>
                    </a:lnTo>
                    <a:cubicBezTo>
                      <a:pt x="3513" y="7060"/>
                      <a:pt x="3536" y="7072"/>
                      <a:pt x="3560" y="7060"/>
                    </a:cubicBezTo>
                    <a:cubicBezTo>
                      <a:pt x="3620" y="7025"/>
                      <a:pt x="3667" y="7001"/>
                      <a:pt x="3727" y="6977"/>
                    </a:cubicBezTo>
                    <a:cubicBezTo>
                      <a:pt x="3739" y="6965"/>
                      <a:pt x="3751" y="6953"/>
                      <a:pt x="3763" y="6953"/>
                    </a:cubicBezTo>
                    <a:cubicBezTo>
                      <a:pt x="3786" y="6930"/>
                      <a:pt x="3822" y="6918"/>
                      <a:pt x="3846" y="6906"/>
                    </a:cubicBezTo>
                    <a:cubicBezTo>
                      <a:pt x="3858" y="6906"/>
                      <a:pt x="3858" y="6894"/>
                      <a:pt x="3870" y="6894"/>
                    </a:cubicBezTo>
                    <a:cubicBezTo>
                      <a:pt x="3906" y="6870"/>
                      <a:pt x="3929" y="6858"/>
                      <a:pt x="3965" y="6834"/>
                    </a:cubicBezTo>
                    <a:cubicBezTo>
                      <a:pt x="3965" y="6834"/>
                      <a:pt x="3965" y="6834"/>
                      <a:pt x="3965" y="6834"/>
                    </a:cubicBezTo>
                    <a:cubicBezTo>
                      <a:pt x="4025" y="6799"/>
                      <a:pt x="4084" y="6763"/>
                      <a:pt x="4144" y="6715"/>
                    </a:cubicBezTo>
                    <a:cubicBezTo>
                      <a:pt x="4417" y="6537"/>
                      <a:pt x="4668" y="6298"/>
                      <a:pt x="4894" y="6037"/>
                    </a:cubicBezTo>
                    <a:cubicBezTo>
                      <a:pt x="5120" y="5775"/>
                      <a:pt x="5299" y="5477"/>
                      <a:pt x="5453" y="5155"/>
                    </a:cubicBezTo>
                    <a:cubicBezTo>
                      <a:pt x="5751" y="4536"/>
                      <a:pt x="5918" y="3834"/>
                      <a:pt x="5894" y="3108"/>
                    </a:cubicBezTo>
                    <a:lnTo>
                      <a:pt x="5894" y="3096"/>
                    </a:lnTo>
                    <a:lnTo>
                      <a:pt x="5894" y="3096"/>
                    </a:lnTo>
                    <a:cubicBezTo>
                      <a:pt x="5894" y="3072"/>
                      <a:pt x="5918" y="3048"/>
                      <a:pt x="5941" y="3036"/>
                    </a:cubicBezTo>
                    <a:lnTo>
                      <a:pt x="5941" y="3036"/>
                    </a:lnTo>
                    <a:lnTo>
                      <a:pt x="5953" y="3036"/>
                    </a:lnTo>
                    <a:cubicBezTo>
                      <a:pt x="5977" y="3024"/>
                      <a:pt x="6013" y="3048"/>
                      <a:pt x="6013" y="3072"/>
                    </a:cubicBezTo>
                    <a:cubicBezTo>
                      <a:pt x="6025" y="3072"/>
                      <a:pt x="6025" y="3072"/>
                      <a:pt x="6025" y="3072"/>
                    </a:cubicBezTo>
                    <a:cubicBezTo>
                      <a:pt x="6037" y="3120"/>
                      <a:pt x="6049" y="3167"/>
                      <a:pt x="6061" y="3203"/>
                    </a:cubicBezTo>
                    <a:cubicBezTo>
                      <a:pt x="6072" y="3250"/>
                      <a:pt x="6096" y="3298"/>
                      <a:pt x="6096" y="3346"/>
                    </a:cubicBezTo>
                    <a:cubicBezTo>
                      <a:pt x="6108" y="3381"/>
                      <a:pt x="6120" y="3429"/>
                      <a:pt x="6132" y="3465"/>
                    </a:cubicBezTo>
                    <a:cubicBezTo>
                      <a:pt x="6144" y="3524"/>
                      <a:pt x="6156" y="3584"/>
                      <a:pt x="6156" y="3643"/>
                    </a:cubicBezTo>
                    <a:cubicBezTo>
                      <a:pt x="6168" y="3679"/>
                      <a:pt x="6168" y="3715"/>
                      <a:pt x="6180" y="3751"/>
                    </a:cubicBezTo>
                    <a:cubicBezTo>
                      <a:pt x="6180" y="3798"/>
                      <a:pt x="6192" y="3846"/>
                      <a:pt x="6192" y="3893"/>
                    </a:cubicBezTo>
                    <a:cubicBezTo>
                      <a:pt x="6192" y="3917"/>
                      <a:pt x="6192" y="3941"/>
                      <a:pt x="6192" y="3953"/>
                    </a:cubicBezTo>
                    <a:cubicBezTo>
                      <a:pt x="6192" y="3989"/>
                      <a:pt x="6203" y="4012"/>
                      <a:pt x="6203" y="4048"/>
                    </a:cubicBezTo>
                    <a:cubicBezTo>
                      <a:pt x="6203" y="4072"/>
                      <a:pt x="6203" y="4096"/>
                      <a:pt x="6203" y="4120"/>
                    </a:cubicBezTo>
                    <a:cubicBezTo>
                      <a:pt x="6203" y="4120"/>
                      <a:pt x="6203" y="4120"/>
                      <a:pt x="6203" y="4120"/>
                    </a:cubicBezTo>
                    <a:cubicBezTo>
                      <a:pt x="6203" y="4298"/>
                      <a:pt x="6192" y="4465"/>
                      <a:pt x="6180" y="46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6157300" y="2683225"/>
                <a:ext cx="323575" cy="164900"/>
              </a:xfrm>
              <a:custGeom>
                <a:avLst/>
                <a:gdLst/>
                <a:ahLst/>
                <a:cxnLst/>
                <a:rect l="l" t="t" r="r" b="b"/>
                <a:pathLst>
                  <a:path w="12943" h="6596" extrusionOk="0">
                    <a:moveTo>
                      <a:pt x="5575" y="0"/>
                    </a:moveTo>
                    <a:cubicBezTo>
                      <a:pt x="5138" y="0"/>
                      <a:pt x="4703" y="43"/>
                      <a:pt x="4299" y="190"/>
                    </a:cubicBezTo>
                    <a:cubicBezTo>
                      <a:pt x="3751" y="380"/>
                      <a:pt x="3168" y="964"/>
                      <a:pt x="2894" y="1464"/>
                    </a:cubicBezTo>
                    <a:cubicBezTo>
                      <a:pt x="2620" y="1964"/>
                      <a:pt x="2418" y="2547"/>
                      <a:pt x="1941" y="2845"/>
                    </a:cubicBezTo>
                    <a:cubicBezTo>
                      <a:pt x="1572" y="3071"/>
                      <a:pt x="1108" y="3095"/>
                      <a:pt x="739" y="3333"/>
                    </a:cubicBezTo>
                    <a:cubicBezTo>
                      <a:pt x="167" y="3690"/>
                      <a:pt x="1" y="4512"/>
                      <a:pt x="275" y="5131"/>
                    </a:cubicBezTo>
                    <a:cubicBezTo>
                      <a:pt x="322" y="5250"/>
                      <a:pt x="382" y="5357"/>
                      <a:pt x="465" y="5464"/>
                    </a:cubicBezTo>
                    <a:cubicBezTo>
                      <a:pt x="775" y="5917"/>
                      <a:pt x="1298" y="6238"/>
                      <a:pt x="1846" y="6250"/>
                    </a:cubicBezTo>
                    <a:cubicBezTo>
                      <a:pt x="2942" y="6286"/>
                      <a:pt x="4061" y="6393"/>
                      <a:pt x="5180" y="6476"/>
                    </a:cubicBezTo>
                    <a:cubicBezTo>
                      <a:pt x="5430" y="6488"/>
                      <a:pt x="5692" y="6512"/>
                      <a:pt x="5942" y="6524"/>
                    </a:cubicBezTo>
                    <a:cubicBezTo>
                      <a:pt x="6216" y="6548"/>
                      <a:pt x="6490" y="6560"/>
                      <a:pt x="6763" y="6572"/>
                    </a:cubicBezTo>
                    <a:cubicBezTo>
                      <a:pt x="6966" y="6584"/>
                      <a:pt x="7156" y="6584"/>
                      <a:pt x="7359" y="6595"/>
                    </a:cubicBezTo>
                    <a:lnTo>
                      <a:pt x="8073" y="6595"/>
                    </a:lnTo>
                    <a:cubicBezTo>
                      <a:pt x="8407" y="6584"/>
                      <a:pt x="8752" y="6572"/>
                      <a:pt x="9085" y="6536"/>
                    </a:cubicBezTo>
                    <a:cubicBezTo>
                      <a:pt x="9526" y="6500"/>
                      <a:pt x="9966" y="6441"/>
                      <a:pt x="10395" y="6357"/>
                    </a:cubicBezTo>
                    <a:cubicBezTo>
                      <a:pt x="10442" y="6345"/>
                      <a:pt x="10490" y="6345"/>
                      <a:pt x="10538" y="6334"/>
                    </a:cubicBezTo>
                    <a:cubicBezTo>
                      <a:pt x="11014" y="6226"/>
                      <a:pt x="11478" y="6095"/>
                      <a:pt x="11943" y="5917"/>
                    </a:cubicBezTo>
                    <a:cubicBezTo>
                      <a:pt x="12288" y="5774"/>
                      <a:pt x="12550" y="5512"/>
                      <a:pt x="12717" y="5179"/>
                    </a:cubicBezTo>
                    <a:cubicBezTo>
                      <a:pt x="12824" y="4988"/>
                      <a:pt x="12883" y="4786"/>
                      <a:pt x="12907" y="4571"/>
                    </a:cubicBezTo>
                    <a:cubicBezTo>
                      <a:pt x="12943" y="4309"/>
                      <a:pt x="12919" y="4036"/>
                      <a:pt x="12836" y="3786"/>
                    </a:cubicBezTo>
                    <a:cubicBezTo>
                      <a:pt x="12574" y="2988"/>
                      <a:pt x="11812" y="2416"/>
                      <a:pt x="10978" y="2226"/>
                    </a:cubicBezTo>
                    <a:cubicBezTo>
                      <a:pt x="10347" y="2071"/>
                      <a:pt x="9633" y="2107"/>
                      <a:pt x="9097" y="1726"/>
                    </a:cubicBezTo>
                    <a:cubicBezTo>
                      <a:pt x="8764" y="1488"/>
                      <a:pt x="8561" y="1119"/>
                      <a:pt x="8276" y="833"/>
                    </a:cubicBezTo>
                    <a:cubicBezTo>
                      <a:pt x="8109" y="654"/>
                      <a:pt x="7906" y="511"/>
                      <a:pt x="7704" y="404"/>
                    </a:cubicBezTo>
                    <a:cubicBezTo>
                      <a:pt x="7299" y="178"/>
                      <a:pt x="6847" y="59"/>
                      <a:pt x="6382" y="35"/>
                    </a:cubicBezTo>
                    <a:cubicBezTo>
                      <a:pt x="6118" y="17"/>
                      <a:pt x="5846" y="0"/>
                      <a:pt x="557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6157300" y="2682000"/>
                <a:ext cx="323575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12943" h="6645" extrusionOk="0">
                    <a:moveTo>
                      <a:pt x="12907" y="4620"/>
                    </a:moveTo>
                    <a:cubicBezTo>
                      <a:pt x="12883" y="4835"/>
                      <a:pt x="12824" y="5037"/>
                      <a:pt x="12717" y="5228"/>
                    </a:cubicBezTo>
                    <a:cubicBezTo>
                      <a:pt x="12550" y="5561"/>
                      <a:pt x="12288" y="5823"/>
                      <a:pt x="11943" y="5966"/>
                    </a:cubicBezTo>
                    <a:cubicBezTo>
                      <a:pt x="11478" y="6144"/>
                      <a:pt x="11014" y="6275"/>
                      <a:pt x="10538" y="6383"/>
                    </a:cubicBezTo>
                    <a:cubicBezTo>
                      <a:pt x="10490" y="6394"/>
                      <a:pt x="10442" y="6394"/>
                      <a:pt x="10395" y="6406"/>
                    </a:cubicBezTo>
                    <a:cubicBezTo>
                      <a:pt x="9966" y="6490"/>
                      <a:pt x="9526" y="6549"/>
                      <a:pt x="9085" y="6585"/>
                    </a:cubicBezTo>
                    <a:cubicBezTo>
                      <a:pt x="8752" y="6621"/>
                      <a:pt x="8407" y="6633"/>
                      <a:pt x="8073" y="6644"/>
                    </a:cubicBezTo>
                    <a:cubicBezTo>
                      <a:pt x="7835" y="6644"/>
                      <a:pt x="7597" y="6644"/>
                      <a:pt x="7359" y="6644"/>
                    </a:cubicBezTo>
                    <a:cubicBezTo>
                      <a:pt x="7156" y="6633"/>
                      <a:pt x="6966" y="6633"/>
                      <a:pt x="6763" y="6621"/>
                    </a:cubicBezTo>
                    <a:cubicBezTo>
                      <a:pt x="6490" y="6609"/>
                      <a:pt x="6216" y="6597"/>
                      <a:pt x="5942" y="6573"/>
                    </a:cubicBezTo>
                    <a:cubicBezTo>
                      <a:pt x="5692" y="6561"/>
                      <a:pt x="5430" y="6537"/>
                      <a:pt x="5180" y="6525"/>
                    </a:cubicBezTo>
                    <a:cubicBezTo>
                      <a:pt x="4061" y="6442"/>
                      <a:pt x="2942" y="6335"/>
                      <a:pt x="1846" y="6299"/>
                    </a:cubicBezTo>
                    <a:cubicBezTo>
                      <a:pt x="1298" y="6287"/>
                      <a:pt x="775" y="5966"/>
                      <a:pt x="465" y="5513"/>
                    </a:cubicBezTo>
                    <a:cubicBezTo>
                      <a:pt x="382" y="5406"/>
                      <a:pt x="322" y="5299"/>
                      <a:pt x="275" y="5180"/>
                    </a:cubicBezTo>
                    <a:cubicBezTo>
                      <a:pt x="1" y="4561"/>
                      <a:pt x="167" y="3739"/>
                      <a:pt x="739" y="3382"/>
                    </a:cubicBezTo>
                    <a:cubicBezTo>
                      <a:pt x="1108" y="3144"/>
                      <a:pt x="1572" y="3120"/>
                      <a:pt x="1941" y="2894"/>
                    </a:cubicBezTo>
                    <a:cubicBezTo>
                      <a:pt x="2418" y="2596"/>
                      <a:pt x="2620" y="2013"/>
                      <a:pt x="2894" y="1513"/>
                    </a:cubicBezTo>
                    <a:cubicBezTo>
                      <a:pt x="3168" y="1013"/>
                      <a:pt x="3751" y="429"/>
                      <a:pt x="4299" y="239"/>
                    </a:cubicBezTo>
                    <a:cubicBezTo>
                      <a:pt x="4954" y="1"/>
                      <a:pt x="5692" y="37"/>
                      <a:pt x="6382" y="84"/>
                    </a:cubicBezTo>
                    <a:cubicBezTo>
                      <a:pt x="6847" y="108"/>
                      <a:pt x="7299" y="227"/>
                      <a:pt x="7704" y="453"/>
                    </a:cubicBezTo>
                    <a:cubicBezTo>
                      <a:pt x="7906" y="560"/>
                      <a:pt x="8109" y="703"/>
                      <a:pt x="8276" y="882"/>
                    </a:cubicBezTo>
                    <a:cubicBezTo>
                      <a:pt x="8561" y="1168"/>
                      <a:pt x="8764" y="1537"/>
                      <a:pt x="9097" y="1775"/>
                    </a:cubicBezTo>
                    <a:cubicBezTo>
                      <a:pt x="9633" y="2156"/>
                      <a:pt x="10347" y="2120"/>
                      <a:pt x="10978" y="2275"/>
                    </a:cubicBezTo>
                    <a:cubicBezTo>
                      <a:pt x="11812" y="2465"/>
                      <a:pt x="12574" y="3037"/>
                      <a:pt x="12836" y="3835"/>
                    </a:cubicBezTo>
                    <a:cubicBezTo>
                      <a:pt x="12919" y="4085"/>
                      <a:pt x="12943" y="4358"/>
                      <a:pt x="12907" y="46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6311200" y="2795325"/>
                <a:ext cx="244100" cy="143925"/>
              </a:xfrm>
              <a:custGeom>
                <a:avLst/>
                <a:gdLst/>
                <a:ahLst/>
                <a:cxnLst/>
                <a:rect l="l" t="t" r="r" b="b"/>
                <a:pathLst>
                  <a:path w="9764" h="5757" extrusionOk="0">
                    <a:moveTo>
                      <a:pt x="4843" y="1"/>
                    </a:moveTo>
                    <a:cubicBezTo>
                      <a:pt x="4428" y="1"/>
                      <a:pt x="4024" y="128"/>
                      <a:pt x="3739" y="421"/>
                    </a:cubicBezTo>
                    <a:cubicBezTo>
                      <a:pt x="3191" y="445"/>
                      <a:pt x="2774" y="837"/>
                      <a:pt x="2465" y="1278"/>
                    </a:cubicBezTo>
                    <a:cubicBezTo>
                      <a:pt x="2143" y="1730"/>
                      <a:pt x="1905" y="2231"/>
                      <a:pt x="1489" y="2588"/>
                    </a:cubicBezTo>
                    <a:cubicBezTo>
                      <a:pt x="1024" y="2981"/>
                      <a:pt x="357" y="3207"/>
                      <a:pt x="167" y="3790"/>
                    </a:cubicBezTo>
                    <a:cubicBezTo>
                      <a:pt x="0" y="4302"/>
                      <a:pt x="346" y="4874"/>
                      <a:pt x="822" y="5148"/>
                    </a:cubicBezTo>
                    <a:cubicBezTo>
                      <a:pt x="1286" y="5409"/>
                      <a:pt x="1858" y="5457"/>
                      <a:pt x="2393" y="5493"/>
                    </a:cubicBezTo>
                    <a:cubicBezTo>
                      <a:pt x="4251" y="5624"/>
                      <a:pt x="6156" y="5648"/>
                      <a:pt x="8013" y="5755"/>
                    </a:cubicBezTo>
                    <a:cubicBezTo>
                      <a:pt x="8036" y="5756"/>
                      <a:pt x="8058" y="5756"/>
                      <a:pt x="8081" y="5756"/>
                    </a:cubicBezTo>
                    <a:cubicBezTo>
                      <a:pt x="8571" y="5756"/>
                      <a:pt x="9063" y="5511"/>
                      <a:pt x="9359" y="5124"/>
                    </a:cubicBezTo>
                    <a:cubicBezTo>
                      <a:pt x="9668" y="4707"/>
                      <a:pt x="9763" y="4136"/>
                      <a:pt x="9585" y="3647"/>
                    </a:cubicBezTo>
                    <a:cubicBezTo>
                      <a:pt x="9406" y="3123"/>
                      <a:pt x="8966" y="2742"/>
                      <a:pt x="8549" y="2373"/>
                    </a:cubicBezTo>
                    <a:cubicBezTo>
                      <a:pt x="8085" y="1980"/>
                      <a:pt x="7632" y="1588"/>
                      <a:pt x="7168" y="1195"/>
                    </a:cubicBezTo>
                    <a:cubicBezTo>
                      <a:pt x="6680" y="766"/>
                      <a:pt x="6168" y="337"/>
                      <a:pt x="5560" y="123"/>
                    </a:cubicBezTo>
                    <a:cubicBezTo>
                      <a:pt x="5332" y="44"/>
                      <a:pt x="5086" y="1"/>
                      <a:pt x="484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6272800" y="2950575"/>
                <a:ext cx="261650" cy="124950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4998" extrusionOk="0">
                    <a:moveTo>
                      <a:pt x="6275" y="1"/>
                    </a:moveTo>
                    <a:cubicBezTo>
                      <a:pt x="6046" y="1"/>
                      <a:pt x="5819" y="42"/>
                      <a:pt x="5608" y="128"/>
                    </a:cubicBezTo>
                    <a:cubicBezTo>
                      <a:pt x="5275" y="259"/>
                      <a:pt x="4977" y="390"/>
                      <a:pt x="4763" y="676"/>
                    </a:cubicBezTo>
                    <a:cubicBezTo>
                      <a:pt x="4560" y="962"/>
                      <a:pt x="4370" y="1283"/>
                      <a:pt x="4048" y="1438"/>
                    </a:cubicBezTo>
                    <a:cubicBezTo>
                      <a:pt x="3596" y="1676"/>
                      <a:pt x="3025" y="1474"/>
                      <a:pt x="2548" y="1652"/>
                    </a:cubicBezTo>
                    <a:cubicBezTo>
                      <a:pt x="1929" y="1890"/>
                      <a:pt x="1715" y="2640"/>
                      <a:pt x="1262" y="3129"/>
                    </a:cubicBezTo>
                    <a:cubicBezTo>
                      <a:pt x="989" y="3414"/>
                      <a:pt x="631" y="3617"/>
                      <a:pt x="381" y="3914"/>
                    </a:cubicBezTo>
                    <a:cubicBezTo>
                      <a:pt x="120" y="4223"/>
                      <a:pt x="1" y="4699"/>
                      <a:pt x="249" y="4997"/>
                    </a:cubicBezTo>
                    <a:lnTo>
                      <a:pt x="249" y="4997"/>
                    </a:lnTo>
                    <a:lnTo>
                      <a:pt x="941" y="4914"/>
                    </a:lnTo>
                    <a:lnTo>
                      <a:pt x="2917" y="4843"/>
                    </a:lnTo>
                    <a:cubicBezTo>
                      <a:pt x="2941" y="4855"/>
                      <a:pt x="2953" y="4879"/>
                      <a:pt x="2989" y="4879"/>
                    </a:cubicBezTo>
                    <a:lnTo>
                      <a:pt x="9430" y="4700"/>
                    </a:lnTo>
                    <a:cubicBezTo>
                      <a:pt x="9462" y="4705"/>
                      <a:pt x="9495" y="4707"/>
                      <a:pt x="9527" y="4707"/>
                    </a:cubicBezTo>
                    <a:cubicBezTo>
                      <a:pt x="10014" y="4707"/>
                      <a:pt x="10454" y="4215"/>
                      <a:pt x="10454" y="3712"/>
                    </a:cubicBezTo>
                    <a:cubicBezTo>
                      <a:pt x="10466" y="3176"/>
                      <a:pt x="10097" y="2688"/>
                      <a:pt x="9632" y="2426"/>
                    </a:cubicBezTo>
                    <a:cubicBezTo>
                      <a:pt x="9287" y="2224"/>
                      <a:pt x="8882" y="2128"/>
                      <a:pt x="8585" y="1866"/>
                    </a:cubicBezTo>
                    <a:cubicBezTo>
                      <a:pt x="8216" y="1557"/>
                      <a:pt x="8061" y="1057"/>
                      <a:pt x="7751" y="688"/>
                    </a:cubicBezTo>
                    <a:cubicBezTo>
                      <a:pt x="7405" y="248"/>
                      <a:pt x="6836" y="1"/>
                      <a:pt x="6275" y="1"/>
                    </a:cubicBezTo>
                    <a:close/>
                    <a:moveTo>
                      <a:pt x="249" y="4997"/>
                    </a:moveTo>
                    <a:lnTo>
                      <a:pt x="238" y="4998"/>
                    </a:lnTo>
                    <a:lnTo>
                      <a:pt x="250" y="4998"/>
                    </a:lnTo>
                    <a:cubicBezTo>
                      <a:pt x="250" y="4997"/>
                      <a:pt x="250" y="4997"/>
                      <a:pt x="249" y="49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6276800" y="2954088"/>
                <a:ext cx="261650" cy="129200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5168" extrusionOk="0">
                    <a:moveTo>
                      <a:pt x="941" y="5084"/>
                    </a:moveTo>
                    <a:lnTo>
                      <a:pt x="2917" y="5013"/>
                    </a:lnTo>
                    <a:cubicBezTo>
                      <a:pt x="2941" y="5025"/>
                      <a:pt x="2953" y="5049"/>
                      <a:pt x="2989" y="5049"/>
                    </a:cubicBezTo>
                    <a:lnTo>
                      <a:pt x="9430" y="4870"/>
                    </a:lnTo>
                    <a:cubicBezTo>
                      <a:pt x="9954" y="4942"/>
                      <a:pt x="10454" y="4418"/>
                      <a:pt x="10454" y="3882"/>
                    </a:cubicBezTo>
                    <a:cubicBezTo>
                      <a:pt x="10466" y="3346"/>
                      <a:pt x="10097" y="2858"/>
                      <a:pt x="9632" y="2596"/>
                    </a:cubicBezTo>
                    <a:cubicBezTo>
                      <a:pt x="9287" y="2394"/>
                      <a:pt x="8882" y="2298"/>
                      <a:pt x="8585" y="2036"/>
                    </a:cubicBezTo>
                    <a:cubicBezTo>
                      <a:pt x="8216" y="1727"/>
                      <a:pt x="8061" y="1227"/>
                      <a:pt x="7751" y="858"/>
                    </a:cubicBezTo>
                    <a:cubicBezTo>
                      <a:pt x="7263" y="239"/>
                      <a:pt x="6334" y="1"/>
                      <a:pt x="5608" y="298"/>
                    </a:cubicBezTo>
                    <a:cubicBezTo>
                      <a:pt x="5275" y="429"/>
                      <a:pt x="4977" y="560"/>
                      <a:pt x="4763" y="846"/>
                    </a:cubicBezTo>
                    <a:cubicBezTo>
                      <a:pt x="4560" y="1132"/>
                      <a:pt x="4370" y="1453"/>
                      <a:pt x="4048" y="1608"/>
                    </a:cubicBezTo>
                    <a:cubicBezTo>
                      <a:pt x="3596" y="1846"/>
                      <a:pt x="3025" y="1644"/>
                      <a:pt x="2548" y="1822"/>
                    </a:cubicBezTo>
                    <a:cubicBezTo>
                      <a:pt x="1929" y="2060"/>
                      <a:pt x="1715" y="2810"/>
                      <a:pt x="1262" y="3299"/>
                    </a:cubicBezTo>
                    <a:cubicBezTo>
                      <a:pt x="989" y="3584"/>
                      <a:pt x="631" y="3787"/>
                      <a:pt x="381" y="4084"/>
                    </a:cubicBezTo>
                    <a:cubicBezTo>
                      <a:pt x="119" y="4394"/>
                      <a:pt x="0" y="4870"/>
                      <a:pt x="250" y="5168"/>
                    </a:cubicBezTo>
                    <a:cubicBezTo>
                      <a:pt x="262" y="5168"/>
                      <a:pt x="227" y="5168"/>
                      <a:pt x="238" y="516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055500" y="2790175"/>
                <a:ext cx="421800" cy="209450"/>
              </a:xfrm>
              <a:custGeom>
                <a:avLst/>
                <a:gdLst/>
                <a:ahLst/>
                <a:cxnLst/>
                <a:rect l="l" t="t" r="r" b="b"/>
                <a:pathLst>
                  <a:path w="16872" h="8378" extrusionOk="0">
                    <a:moveTo>
                      <a:pt x="7219" y="0"/>
                    </a:moveTo>
                    <a:cubicBezTo>
                      <a:pt x="6140" y="0"/>
                      <a:pt x="5064" y="527"/>
                      <a:pt x="4370" y="1365"/>
                    </a:cubicBezTo>
                    <a:cubicBezTo>
                      <a:pt x="4013" y="1805"/>
                      <a:pt x="3727" y="2329"/>
                      <a:pt x="3251" y="2651"/>
                    </a:cubicBezTo>
                    <a:cubicBezTo>
                      <a:pt x="2763" y="2972"/>
                      <a:pt x="2096" y="3032"/>
                      <a:pt x="1715" y="3484"/>
                    </a:cubicBezTo>
                    <a:cubicBezTo>
                      <a:pt x="1382" y="3889"/>
                      <a:pt x="1382" y="4461"/>
                      <a:pt x="1203" y="4949"/>
                    </a:cubicBezTo>
                    <a:cubicBezTo>
                      <a:pt x="1049" y="5365"/>
                      <a:pt x="763" y="5711"/>
                      <a:pt x="513" y="6068"/>
                    </a:cubicBezTo>
                    <a:cubicBezTo>
                      <a:pt x="263" y="6437"/>
                      <a:pt x="36" y="6830"/>
                      <a:pt x="13" y="7270"/>
                    </a:cubicBezTo>
                    <a:cubicBezTo>
                      <a:pt x="1" y="7711"/>
                      <a:pt x="251" y="8187"/>
                      <a:pt x="679" y="8294"/>
                    </a:cubicBezTo>
                    <a:lnTo>
                      <a:pt x="15919" y="8378"/>
                    </a:lnTo>
                    <a:cubicBezTo>
                      <a:pt x="15955" y="8378"/>
                      <a:pt x="16027" y="8342"/>
                      <a:pt x="16050" y="8342"/>
                    </a:cubicBezTo>
                    <a:cubicBezTo>
                      <a:pt x="16443" y="8223"/>
                      <a:pt x="16741" y="7890"/>
                      <a:pt x="16812" y="7497"/>
                    </a:cubicBezTo>
                    <a:cubicBezTo>
                      <a:pt x="16872" y="7104"/>
                      <a:pt x="16800" y="6592"/>
                      <a:pt x="16479" y="6366"/>
                    </a:cubicBezTo>
                    <a:cubicBezTo>
                      <a:pt x="16717" y="5818"/>
                      <a:pt x="16670" y="5151"/>
                      <a:pt x="16372" y="4639"/>
                    </a:cubicBezTo>
                    <a:cubicBezTo>
                      <a:pt x="16074" y="4115"/>
                      <a:pt x="15527" y="3758"/>
                      <a:pt x="14931" y="3675"/>
                    </a:cubicBezTo>
                    <a:cubicBezTo>
                      <a:pt x="14657" y="3651"/>
                      <a:pt x="14384" y="3675"/>
                      <a:pt x="14122" y="3615"/>
                    </a:cubicBezTo>
                    <a:cubicBezTo>
                      <a:pt x="13848" y="3556"/>
                      <a:pt x="13598" y="3377"/>
                      <a:pt x="13538" y="3115"/>
                    </a:cubicBezTo>
                    <a:cubicBezTo>
                      <a:pt x="13276" y="2079"/>
                      <a:pt x="12407" y="1234"/>
                      <a:pt x="11359" y="1008"/>
                    </a:cubicBezTo>
                    <a:cubicBezTo>
                      <a:pt x="10907" y="901"/>
                      <a:pt x="10443" y="913"/>
                      <a:pt x="9990" y="817"/>
                    </a:cubicBezTo>
                    <a:cubicBezTo>
                      <a:pt x="9288" y="674"/>
                      <a:pt x="8669" y="270"/>
                      <a:pt x="7978" y="91"/>
                    </a:cubicBezTo>
                    <a:cubicBezTo>
                      <a:pt x="7728" y="30"/>
                      <a:pt x="7473" y="0"/>
                      <a:pt x="721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6123075" y="2923950"/>
                <a:ext cx="227125" cy="120925"/>
              </a:xfrm>
              <a:custGeom>
                <a:avLst/>
                <a:gdLst/>
                <a:ahLst/>
                <a:cxnLst/>
                <a:rect l="l" t="t" r="r" b="b"/>
                <a:pathLst>
                  <a:path w="9085" h="4837" extrusionOk="0">
                    <a:moveTo>
                      <a:pt x="4099" y="0"/>
                    </a:moveTo>
                    <a:cubicBezTo>
                      <a:pt x="3515" y="0"/>
                      <a:pt x="2929" y="159"/>
                      <a:pt x="2429" y="467"/>
                    </a:cubicBezTo>
                    <a:cubicBezTo>
                      <a:pt x="1965" y="753"/>
                      <a:pt x="1822" y="1574"/>
                      <a:pt x="1394" y="1931"/>
                    </a:cubicBezTo>
                    <a:cubicBezTo>
                      <a:pt x="1120" y="2169"/>
                      <a:pt x="727" y="2217"/>
                      <a:pt x="441" y="2455"/>
                    </a:cubicBezTo>
                    <a:cubicBezTo>
                      <a:pt x="108" y="2729"/>
                      <a:pt x="0" y="3193"/>
                      <a:pt x="60" y="3610"/>
                    </a:cubicBezTo>
                    <a:cubicBezTo>
                      <a:pt x="108" y="4027"/>
                      <a:pt x="310" y="4455"/>
                      <a:pt x="501" y="4836"/>
                    </a:cubicBezTo>
                    <a:lnTo>
                      <a:pt x="6644" y="4622"/>
                    </a:lnTo>
                    <a:cubicBezTo>
                      <a:pt x="7204" y="4598"/>
                      <a:pt x="7823" y="4598"/>
                      <a:pt x="8382" y="4575"/>
                    </a:cubicBezTo>
                    <a:cubicBezTo>
                      <a:pt x="9002" y="3991"/>
                      <a:pt x="9085" y="2943"/>
                      <a:pt x="8585" y="2265"/>
                    </a:cubicBezTo>
                    <a:cubicBezTo>
                      <a:pt x="8121" y="1658"/>
                      <a:pt x="7335" y="1407"/>
                      <a:pt x="6680" y="1038"/>
                    </a:cubicBezTo>
                    <a:cubicBezTo>
                      <a:pt x="6227" y="788"/>
                      <a:pt x="5823" y="479"/>
                      <a:pt x="5358" y="264"/>
                    </a:cubicBezTo>
                    <a:cubicBezTo>
                      <a:pt x="4963" y="87"/>
                      <a:pt x="4532" y="0"/>
                      <a:pt x="409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5838825" y="2994775"/>
                <a:ext cx="47982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9193" h="5504" extrusionOk="0">
                    <a:moveTo>
                      <a:pt x="6569" y="1"/>
                    </a:moveTo>
                    <a:cubicBezTo>
                      <a:pt x="6318" y="1"/>
                      <a:pt x="6067" y="29"/>
                      <a:pt x="5822" y="87"/>
                    </a:cubicBezTo>
                    <a:cubicBezTo>
                      <a:pt x="4358" y="444"/>
                      <a:pt x="3215" y="1837"/>
                      <a:pt x="3155" y="3349"/>
                    </a:cubicBezTo>
                    <a:cubicBezTo>
                      <a:pt x="3005" y="3305"/>
                      <a:pt x="2853" y="3285"/>
                      <a:pt x="2699" y="3285"/>
                    </a:cubicBezTo>
                    <a:cubicBezTo>
                      <a:pt x="1594" y="3285"/>
                      <a:pt x="439" y="4338"/>
                      <a:pt x="0" y="5373"/>
                    </a:cubicBezTo>
                    <a:lnTo>
                      <a:pt x="18848" y="5504"/>
                    </a:lnTo>
                    <a:cubicBezTo>
                      <a:pt x="18931" y="5504"/>
                      <a:pt x="19098" y="5444"/>
                      <a:pt x="19169" y="5409"/>
                    </a:cubicBezTo>
                    <a:cubicBezTo>
                      <a:pt x="19193" y="4325"/>
                      <a:pt x="18395" y="3289"/>
                      <a:pt x="17336" y="3016"/>
                    </a:cubicBezTo>
                    <a:cubicBezTo>
                      <a:pt x="17014" y="2932"/>
                      <a:pt x="16657" y="2920"/>
                      <a:pt x="16335" y="2789"/>
                    </a:cubicBezTo>
                    <a:cubicBezTo>
                      <a:pt x="15752" y="2539"/>
                      <a:pt x="15407" y="1932"/>
                      <a:pt x="14919" y="1527"/>
                    </a:cubicBezTo>
                    <a:cubicBezTo>
                      <a:pt x="14428" y="1123"/>
                      <a:pt x="13789" y="937"/>
                      <a:pt x="13154" y="937"/>
                    </a:cubicBezTo>
                    <a:cubicBezTo>
                      <a:pt x="13003" y="937"/>
                      <a:pt x="12852" y="947"/>
                      <a:pt x="12704" y="968"/>
                    </a:cubicBezTo>
                    <a:cubicBezTo>
                      <a:pt x="11930" y="1075"/>
                      <a:pt x="11216" y="1432"/>
                      <a:pt x="10585" y="1908"/>
                    </a:cubicBezTo>
                    <a:cubicBezTo>
                      <a:pt x="10437" y="2010"/>
                      <a:pt x="10260" y="2133"/>
                      <a:pt x="10089" y="2133"/>
                    </a:cubicBezTo>
                    <a:cubicBezTo>
                      <a:pt x="10039" y="2133"/>
                      <a:pt x="9990" y="2123"/>
                      <a:pt x="9942" y="2099"/>
                    </a:cubicBezTo>
                    <a:cubicBezTo>
                      <a:pt x="9811" y="2039"/>
                      <a:pt x="9751" y="1908"/>
                      <a:pt x="9680" y="1777"/>
                    </a:cubicBezTo>
                    <a:cubicBezTo>
                      <a:pt x="9065" y="687"/>
                      <a:pt x="7815" y="1"/>
                      <a:pt x="6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6005600" y="3101838"/>
                <a:ext cx="324125" cy="80250"/>
              </a:xfrm>
              <a:custGeom>
                <a:avLst/>
                <a:gdLst/>
                <a:ahLst/>
                <a:cxnLst/>
                <a:rect l="l" t="t" r="r" b="b"/>
                <a:pathLst>
                  <a:path w="12965" h="3210" extrusionOk="0">
                    <a:moveTo>
                      <a:pt x="4492" y="0"/>
                    </a:moveTo>
                    <a:cubicBezTo>
                      <a:pt x="4167" y="0"/>
                      <a:pt x="3852" y="77"/>
                      <a:pt x="3573" y="257"/>
                    </a:cubicBezTo>
                    <a:cubicBezTo>
                      <a:pt x="3037" y="591"/>
                      <a:pt x="2739" y="1257"/>
                      <a:pt x="2180" y="1567"/>
                    </a:cubicBezTo>
                    <a:cubicBezTo>
                      <a:pt x="1775" y="1781"/>
                      <a:pt x="1299" y="1793"/>
                      <a:pt x="870" y="1936"/>
                    </a:cubicBezTo>
                    <a:cubicBezTo>
                      <a:pt x="430" y="2091"/>
                      <a:pt x="1" y="2472"/>
                      <a:pt x="84" y="2924"/>
                    </a:cubicBezTo>
                    <a:lnTo>
                      <a:pt x="12812" y="3210"/>
                    </a:lnTo>
                    <a:cubicBezTo>
                      <a:pt x="12824" y="3210"/>
                      <a:pt x="12872" y="3103"/>
                      <a:pt x="12895" y="3103"/>
                    </a:cubicBezTo>
                    <a:cubicBezTo>
                      <a:pt x="12964" y="2494"/>
                      <a:pt x="12402" y="1886"/>
                      <a:pt x="11785" y="1886"/>
                    </a:cubicBezTo>
                    <a:cubicBezTo>
                      <a:pt x="11763" y="1886"/>
                      <a:pt x="11740" y="1887"/>
                      <a:pt x="11717" y="1888"/>
                    </a:cubicBezTo>
                    <a:cubicBezTo>
                      <a:pt x="11380" y="1908"/>
                      <a:pt x="11043" y="2090"/>
                      <a:pt x="10712" y="2090"/>
                    </a:cubicBezTo>
                    <a:cubicBezTo>
                      <a:pt x="10634" y="2090"/>
                      <a:pt x="10556" y="2080"/>
                      <a:pt x="10478" y="2055"/>
                    </a:cubicBezTo>
                    <a:cubicBezTo>
                      <a:pt x="9966" y="1912"/>
                      <a:pt x="9764" y="1210"/>
                      <a:pt x="9252" y="1091"/>
                    </a:cubicBezTo>
                    <a:cubicBezTo>
                      <a:pt x="9193" y="1076"/>
                      <a:pt x="9135" y="1070"/>
                      <a:pt x="9077" y="1070"/>
                    </a:cubicBezTo>
                    <a:cubicBezTo>
                      <a:pt x="8712" y="1070"/>
                      <a:pt x="8358" y="1325"/>
                      <a:pt x="7978" y="1376"/>
                    </a:cubicBezTo>
                    <a:cubicBezTo>
                      <a:pt x="7917" y="1386"/>
                      <a:pt x="7857" y="1390"/>
                      <a:pt x="7798" y="1390"/>
                    </a:cubicBezTo>
                    <a:cubicBezTo>
                      <a:pt x="7195" y="1390"/>
                      <a:pt x="6666" y="924"/>
                      <a:pt x="6156" y="567"/>
                    </a:cubicBezTo>
                    <a:cubicBezTo>
                      <a:pt x="5670" y="240"/>
                      <a:pt x="5066" y="0"/>
                      <a:pt x="44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5399525" y="3298150"/>
                <a:ext cx="4038589" cy="56580"/>
              </a:xfrm>
              <a:custGeom>
                <a:avLst/>
                <a:gdLst/>
                <a:ahLst/>
                <a:cxnLst/>
                <a:rect l="l" t="t" r="r" b="b"/>
                <a:pathLst>
                  <a:path w="30255" h="9264" extrusionOk="0">
                    <a:moveTo>
                      <a:pt x="0" y="1"/>
                    </a:moveTo>
                    <a:lnTo>
                      <a:pt x="0" y="9264"/>
                    </a:lnTo>
                    <a:lnTo>
                      <a:pt x="30254" y="9264"/>
                    </a:lnTo>
                    <a:lnTo>
                      <a:pt x="3025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5507525" y="3319300"/>
                <a:ext cx="1058169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30255" h="1417" extrusionOk="0">
                    <a:moveTo>
                      <a:pt x="0" y="0"/>
                    </a:moveTo>
                    <a:lnTo>
                      <a:pt x="0" y="1417"/>
                    </a:lnTo>
                    <a:lnTo>
                      <a:pt x="30254" y="1417"/>
                    </a:lnTo>
                    <a:lnTo>
                      <a:pt x="30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" name="Google Shape;396;p3"/>
            <p:cNvGrpSpPr/>
            <p:nvPr/>
          </p:nvGrpSpPr>
          <p:grpSpPr>
            <a:xfrm flipH="1">
              <a:off x="6309803" y="4227541"/>
              <a:ext cx="1058243" cy="721141"/>
              <a:chOff x="9940899" y="454528"/>
              <a:chExt cx="6744694" cy="4596184"/>
            </a:xfrm>
          </p:grpSpPr>
          <p:sp>
            <p:nvSpPr>
              <p:cNvPr id="397" name="Google Shape;397;p3"/>
              <p:cNvSpPr/>
              <p:nvPr/>
            </p:nvSpPr>
            <p:spPr>
              <a:xfrm>
                <a:off x="13444879" y="3084518"/>
                <a:ext cx="1749195" cy="1778122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1587" y="21943"/>
                    </a:lnTo>
                    <a:lnTo>
                      <a:pt x="2158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3444879" y="3084518"/>
                <a:ext cx="163113" cy="1778122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013" y="21943"/>
                    </a:lnTo>
                    <a:lnTo>
                      <a:pt x="201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3273177" y="4681134"/>
                <a:ext cx="2309760" cy="288548"/>
              </a:xfrm>
              <a:custGeom>
                <a:avLst/>
                <a:gdLst/>
                <a:ahLst/>
                <a:cxnLst/>
                <a:rect l="l" t="t" r="r" b="b"/>
                <a:pathLst>
                  <a:path w="28505" h="3561" extrusionOk="0">
                    <a:moveTo>
                      <a:pt x="1" y="1"/>
                    </a:moveTo>
                    <a:lnTo>
                      <a:pt x="1" y="3561"/>
                    </a:lnTo>
                    <a:lnTo>
                      <a:pt x="28504" y="3561"/>
                    </a:lnTo>
                    <a:lnTo>
                      <a:pt x="2850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742989" y="3228266"/>
                <a:ext cx="1146250" cy="1017899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2562" extrusionOk="0">
                    <a:moveTo>
                      <a:pt x="1" y="0"/>
                    </a:moveTo>
                    <a:lnTo>
                      <a:pt x="1" y="12561"/>
                    </a:lnTo>
                    <a:lnTo>
                      <a:pt x="14145" y="12561"/>
                    </a:lnTo>
                    <a:lnTo>
                      <a:pt x="1414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3794119" y="3277451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14063300" y="3277451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4332482" y="3277451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14601664" y="3277451"/>
                <a:ext cx="231584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144" extrusionOk="0">
                    <a:moveTo>
                      <a:pt x="0" y="0"/>
                    </a:moveTo>
                    <a:lnTo>
                      <a:pt x="0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13794119" y="3652701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14063300" y="3652701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332482" y="3652701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4601664" y="3652701"/>
                <a:ext cx="231584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6728" extrusionOk="0">
                    <a:moveTo>
                      <a:pt x="0" y="1"/>
                    </a:moveTo>
                    <a:lnTo>
                      <a:pt x="0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4085503" y="3786805"/>
                <a:ext cx="73413" cy="55578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1" y="1"/>
                    </a:moveTo>
                    <a:lnTo>
                      <a:pt x="1" y="6859"/>
                    </a:lnTo>
                    <a:lnTo>
                      <a:pt x="905" y="6859"/>
                    </a:lnTo>
                    <a:lnTo>
                      <a:pt x="9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13374464" y="657103"/>
                <a:ext cx="1890025" cy="817269"/>
              </a:xfrm>
              <a:custGeom>
                <a:avLst/>
                <a:gdLst/>
                <a:ahLst/>
                <a:cxnLst/>
                <a:rect l="l" t="t" r="r" b="b"/>
                <a:pathLst>
                  <a:path w="23325" h="10086" extrusionOk="0">
                    <a:moveTo>
                      <a:pt x="11585" y="1"/>
                    </a:moveTo>
                    <a:lnTo>
                      <a:pt x="1" y="8407"/>
                    </a:lnTo>
                    <a:lnTo>
                      <a:pt x="1" y="10086"/>
                    </a:lnTo>
                    <a:lnTo>
                      <a:pt x="23325" y="10086"/>
                    </a:lnTo>
                    <a:lnTo>
                      <a:pt x="23325" y="8407"/>
                    </a:lnTo>
                    <a:lnTo>
                      <a:pt x="1158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3444879" y="849144"/>
                <a:ext cx="1749195" cy="2425471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9933" extrusionOk="0">
                    <a:moveTo>
                      <a:pt x="10728" y="0"/>
                    </a:moveTo>
                    <a:lnTo>
                      <a:pt x="1" y="7787"/>
                    </a:lnTo>
                    <a:lnTo>
                      <a:pt x="1" y="29933"/>
                    </a:lnTo>
                    <a:lnTo>
                      <a:pt x="21587" y="29933"/>
                    </a:lnTo>
                    <a:lnTo>
                      <a:pt x="21587" y="7787"/>
                    </a:lnTo>
                    <a:lnTo>
                      <a:pt x="107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444879" y="963963"/>
                <a:ext cx="1749195" cy="2424499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9921" extrusionOk="0">
                    <a:moveTo>
                      <a:pt x="10728" y="0"/>
                    </a:moveTo>
                    <a:lnTo>
                      <a:pt x="1" y="7775"/>
                    </a:lnTo>
                    <a:lnTo>
                      <a:pt x="1" y="29920"/>
                    </a:lnTo>
                    <a:lnTo>
                      <a:pt x="21587" y="29920"/>
                    </a:lnTo>
                    <a:lnTo>
                      <a:pt x="21587" y="7775"/>
                    </a:lnTo>
                    <a:lnTo>
                      <a:pt x="107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3273177" y="3093189"/>
                <a:ext cx="2309760" cy="366661"/>
              </a:xfrm>
              <a:custGeom>
                <a:avLst/>
                <a:gdLst/>
                <a:ahLst/>
                <a:cxnLst/>
                <a:rect l="l" t="t" r="r" b="b"/>
                <a:pathLst>
                  <a:path w="28505" h="4525" extrusionOk="0">
                    <a:moveTo>
                      <a:pt x="1" y="0"/>
                    </a:moveTo>
                    <a:lnTo>
                      <a:pt x="1" y="4525"/>
                    </a:lnTo>
                    <a:lnTo>
                      <a:pt x="28504" y="4525"/>
                    </a:lnTo>
                    <a:lnTo>
                      <a:pt x="2850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13742989" y="1639267"/>
                <a:ext cx="1146250" cy="1018871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2574" extrusionOk="0">
                    <a:moveTo>
                      <a:pt x="1" y="1"/>
                    </a:moveTo>
                    <a:lnTo>
                      <a:pt x="1" y="12573"/>
                    </a:lnTo>
                    <a:lnTo>
                      <a:pt x="14145" y="12573"/>
                    </a:lnTo>
                    <a:lnTo>
                      <a:pt x="1414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415;p3"/>
              <p:cNvSpPr/>
              <p:nvPr/>
            </p:nvSpPr>
            <p:spPr>
              <a:xfrm>
                <a:off x="13794119" y="1689425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3"/>
              <p:cNvSpPr/>
              <p:nvPr/>
            </p:nvSpPr>
            <p:spPr>
              <a:xfrm>
                <a:off x="14063300" y="1689425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417;p3"/>
              <p:cNvSpPr/>
              <p:nvPr/>
            </p:nvSpPr>
            <p:spPr>
              <a:xfrm>
                <a:off x="14332482" y="1689425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3"/>
              <p:cNvSpPr/>
              <p:nvPr/>
            </p:nvSpPr>
            <p:spPr>
              <a:xfrm>
                <a:off x="14601664" y="1689425"/>
                <a:ext cx="231584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144" extrusionOk="0">
                    <a:moveTo>
                      <a:pt x="0" y="1"/>
                    </a:moveTo>
                    <a:lnTo>
                      <a:pt x="0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3"/>
              <p:cNvSpPr/>
              <p:nvPr/>
            </p:nvSpPr>
            <p:spPr>
              <a:xfrm>
                <a:off x="13794119" y="2064756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14063300" y="2064756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3"/>
              <p:cNvSpPr/>
              <p:nvPr/>
            </p:nvSpPr>
            <p:spPr>
              <a:xfrm>
                <a:off x="14332482" y="2064756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3"/>
              <p:cNvSpPr/>
              <p:nvPr/>
            </p:nvSpPr>
            <p:spPr>
              <a:xfrm>
                <a:off x="14601664" y="2064756"/>
                <a:ext cx="231584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6728" extrusionOk="0">
                    <a:moveTo>
                      <a:pt x="0" y="0"/>
                    </a:moveTo>
                    <a:lnTo>
                      <a:pt x="0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13686106" y="2198861"/>
                <a:ext cx="74386" cy="708202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740" extrusionOk="0">
                    <a:moveTo>
                      <a:pt x="0" y="0"/>
                    </a:moveTo>
                    <a:lnTo>
                      <a:pt x="0" y="8739"/>
                    </a:lnTo>
                    <a:lnTo>
                      <a:pt x="917" y="8739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14085503" y="2198861"/>
                <a:ext cx="73413" cy="55578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1" y="0"/>
                    </a:moveTo>
                    <a:lnTo>
                      <a:pt x="1" y="6858"/>
                    </a:lnTo>
                    <a:lnTo>
                      <a:pt x="905" y="6858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14468531" y="2198861"/>
                <a:ext cx="73413" cy="55578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0" y="0"/>
                    </a:moveTo>
                    <a:lnTo>
                      <a:pt x="0" y="6858"/>
                    </a:lnTo>
                    <a:lnTo>
                      <a:pt x="905" y="6858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14883405" y="2198861"/>
                <a:ext cx="73332" cy="70820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8740" extrusionOk="0">
                    <a:moveTo>
                      <a:pt x="0" y="0"/>
                    </a:moveTo>
                    <a:lnTo>
                      <a:pt x="0" y="8739"/>
                    </a:lnTo>
                    <a:lnTo>
                      <a:pt x="905" y="8739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13602159" y="2728473"/>
                <a:ext cx="1417296" cy="36788"/>
              </a:xfrm>
              <a:custGeom>
                <a:avLst/>
                <a:gdLst/>
                <a:ahLst/>
                <a:cxnLst/>
                <a:rect l="l" t="t" r="r" b="b"/>
                <a:pathLst>
                  <a:path w="17491" h="454" extrusionOk="0">
                    <a:moveTo>
                      <a:pt x="1" y="1"/>
                    </a:moveTo>
                    <a:lnTo>
                      <a:pt x="1" y="453"/>
                    </a:lnTo>
                    <a:lnTo>
                      <a:pt x="17491" y="453"/>
                    </a:lnTo>
                    <a:lnTo>
                      <a:pt x="174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13602159" y="2182411"/>
                <a:ext cx="1417296" cy="36788"/>
              </a:xfrm>
              <a:custGeom>
                <a:avLst/>
                <a:gdLst/>
                <a:ahLst/>
                <a:cxnLst/>
                <a:rect l="l" t="t" r="r" b="b"/>
                <a:pathLst>
                  <a:path w="17491" h="454" extrusionOk="0">
                    <a:moveTo>
                      <a:pt x="1" y="1"/>
                    </a:moveTo>
                    <a:lnTo>
                      <a:pt x="1" y="453"/>
                    </a:lnTo>
                    <a:lnTo>
                      <a:pt x="17491" y="453"/>
                    </a:lnTo>
                    <a:lnTo>
                      <a:pt x="174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13425594" y="4195845"/>
                <a:ext cx="691834" cy="675466"/>
              </a:xfrm>
              <a:custGeom>
                <a:avLst/>
                <a:gdLst/>
                <a:ahLst/>
                <a:cxnLst/>
                <a:rect l="l" t="t" r="r" b="b"/>
                <a:pathLst>
                  <a:path w="8538" h="8336" extrusionOk="0">
                    <a:moveTo>
                      <a:pt x="1" y="1"/>
                    </a:moveTo>
                    <a:lnTo>
                      <a:pt x="1" y="8335"/>
                    </a:lnTo>
                    <a:lnTo>
                      <a:pt x="8537" y="8335"/>
                    </a:lnTo>
                    <a:lnTo>
                      <a:pt x="853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15533590" y="4195845"/>
                <a:ext cx="788341" cy="675466"/>
              </a:xfrm>
              <a:custGeom>
                <a:avLst/>
                <a:gdLst/>
                <a:ahLst/>
                <a:cxnLst/>
                <a:rect l="l" t="t" r="r" b="b"/>
                <a:pathLst>
                  <a:path w="9729" h="8336" extrusionOk="0">
                    <a:moveTo>
                      <a:pt x="1" y="1"/>
                    </a:moveTo>
                    <a:lnTo>
                      <a:pt x="1" y="8335"/>
                    </a:lnTo>
                    <a:lnTo>
                      <a:pt x="9728" y="8335"/>
                    </a:lnTo>
                    <a:lnTo>
                      <a:pt x="9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14076832" y="3134676"/>
                <a:ext cx="330035" cy="1737607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1444" extrusionOk="0">
                    <a:moveTo>
                      <a:pt x="0" y="0"/>
                    </a:moveTo>
                    <a:lnTo>
                      <a:pt x="0" y="21443"/>
                    </a:lnTo>
                    <a:lnTo>
                      <a:pt x="4072" y="21443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3"/>
              <p:cNvSpPr/>
              <p:nvPr/>
            </p:nvSpPr>
            <p:spPr>
              <a:xfrm>
                <a:off x="15218140" y="3134676"/>
                <a:ext cx="330035" cy="1737607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1444" extrusionOk="0">
                    <a:moveTo>
                      <a:pt x="1" y="0"/>
                    </a:moveTo>
                    <a:lnTo>
                      <a:pt x="1" y="21443"/>
                    </a:lnTo>
                    <a:lnTo>
                      <a:pt x="4072" y="21443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3"/>
              <p:cNvSpPr/>
              <p:nvPr/>
            </p:nvSpPr>
            <p:spPr>
              <a:xfrm>
                <a:off x="15526864" y="3171302"/>
                <a:ext cx="81" cy="16170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956" extrusionOk="0">
                    <a:moveTo>
                      <a:pt x="1" y="1"/>
                    </a:moveTo>
                    <a:lnTo>
                      <a:pt x="1" y="1995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15521111" y="3171302"/>
                <a:ext cx="11587" cy="1617035"/>
              </a:xfrm>
              <a:custGeom>
                <a:avLst/>
                <a:gdLst/>
                <a:ahLst/>
                <a:cxnLst/>
                <a:rect l="l" t="t" r="r" b="b"/>
                <a:pathLst>
                  <a:path w="143" h="19956" extrusionOk="0">
                    <a:moveTo>
                      <a:pt x="0" y="1"/>
                    </a:moveTo>
                    <a:lnTo>
                      <a:pt x="0" y="19955"/>
                    </a:lnTo>
                    <a:lnTo>
                      <a:pt x="143" y="19955"/>
                    </a:lnTo>
                    <a:lnTo>
                      <a:pt x="1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14076832" y="3134676"/>
                <a:ext cx="330035" cy="163113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013" extrusionOk="0">
                    <a:moveTo>
                      <a:pt x="0" y="0"/>
                    </a:moveTo>
                    <a:lnTo>
                      <a:pt x="0" y="2012"/>
                    </a:lnTo>
                    <a:lnTo>
                      <a:pt x="4072" y="2012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5218140" y="3134676"/>
                <a:ext cx="330035" cy="163113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013" extrusionOk="0">
                    <a:moveTo>
                      <a:pt x="1" y="0"/>
                    </a:moveTo>
                    <a:lnTo>
                      <a:pt x="1" y="2012"/>
                    </a:lnTo>
                    <a:lnTo>
                      <a:pt x="4072" y="2012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4380695" y="3171302"/>
                <a:ext cx="81" cy="804709"/>
              </a:xfrm>
              <a:custGeom>
                <a:avLst/>
                <a:gdLst/>
                <a:ahLst/>
                <a:cxnLst/>
                <a:rect l="l" t="t" r="r" b="b"/>
                <a:pathLst>
                  <a:path w="1" h="9931" extrusionOk="0">
                    <a:moveTo>
                      <a:pt x="1" y="1"/>
                    </a:moveTo>
                    <a:lnTo>
                      <a:pt x="1" y="993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4374942" y="3171302"/>
                <a:ext cx="12641" cy="804709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931" extrusionOk="0">
                    <a:moveTo>
                      <a:pt x="0" y="1"/>
                    </a:moveTo>
                    <a:lnTo>
                      <a:pt x="0" y="9930"/>
                    </a:lnTo>
                    <a:lnTo>
                      <a:pt x="155" y="9930"/>
                    </a:ln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3807651" y="2747758"/>
                <a:ext cx="2005817" cy="436184"/>
              </a:xfrm>
              <a:custGeom>
                <a:avLst/>
                <a:gdLst/>
                <a:ahLst/>
                <a:cxnLst/>
                <a:rect l="l" t="t" r="r" b="b"/>
                <a:pathLst>
                  <a:path w="24754" h="5383" extrusionOk="0">
                    <a:moveTo>
                      <a:pt x="2918" y="1"/>
                    </a:moveTo>
                    <a:lnTo>
                      <a:pt x="1" y="5168"/>
                    </a:lnTo>
                    <a:cubicBezTo>
                      <a:pt x="155" y="5299"/>
                      <a:pt x="501" y="5382"/>
                      <a:pt x="941" y="5382"/>
                    </a:cubicBezTo>
                    <a:cubicBezTo>
                      <a:pt x="1453" y="5382"/>
                      <a:pt x="1953" y="5263"/>
                      <a:pt x="2239" y="5097"/>
                    </a:cubicBezTo>
                    <a:cubicBezTo>
                      <a:pt x="2358" y="5263"/>
                      <a:pt x="2751" y="5382"/>
                      <a:pt x="3263" y="5382"/>
                    </a:cubicBezTo>
                    <a:cubicBezTo>
                      <a:pt x="3775" y="5382"/>
                      <a:pt x="4263" y="5263"/>
                      <a:pt x="4525" y="5097"/>
                    </a:cubicBezTo>
                    <a:cubicBezTo>
                      <a:pt x="4680" y="5263"/>
                      <a:pt x="5073" y="5382"/>
                      <a:pt x="5585" y="5382"/>
                    </a:cubicBezTo>
                    <a:cubicBezTo>
                      <a:pt x="6108" y="5382"/>
                      <a:pt x="6573" y="5263"/>
                      <a:pt x="6823" y="5097"/>
                    </a:cubicBezTo>
                    <a:cubicBezTo>
                      <a:pt x="6990" y="5263"/>
                      <a:pt x="7406" y="5382"/>
                      <a:pt x="7918" y="5382"/>
                    </a:cubicBezTo>
                    <a:cubicBezTo>
                      <a:pt x="8430" y="5382"/>
                      <a:pt x="8895" y="5263"/>
                      <a:pt x="9121" y="5097"/>
                    </a:cubicBezTo>
                    <a:cubicBezTo>
                      <a:pt x="9299" y="5263"/>
                      <a:pt x="9728" y="5382"/>
                      <a:pt x="10240" y="5382"/>
                    </a:cubicBezTo>
                    <a:cubicBezTo>
                      <a:pt x="10752" y="5382"/>
                      <a:pt x="11204" y="5263"/>
                      <a:pt x="11419" y="5097"/>
                    </a:cubicBezTo>
                    <a:cubicBezTo>
                      <a:pt x="11621" y="5263"/>
                      <a:pt x="12050" y="5382"/>
                      <a:pt x="12562" y="5382"/>
                    </a:cubicBezTo>
                    <a:cubicBezTo>
                      <a:pt x="13086" y="5382"/>
                      <a:pt x="13514" y="5263"/>
                      <a:pt x="13717" y="5097"/>
                    </a:cubicBezTo>
                    <a:cubicBezTo>
                      <a:pt x="13931" y="5263"/>
                      <a:pt x="14383" y="5382"/>
                      <a:pt x="14895" y="5382"/>
                    </a:cubicBezTo>
                    <a:cubicBezTo>
                      <a:pt x="15407" y="5382"/>
                      <a:pt x="15836" y="5263"/>
                      <a:pt x="16014" y="5097"/>
                    </a:cubicBezTo>
                    <a:cubicBezTo>
                      <a:pt x="16241" y="5263"/>
                      <a:pt x="16705" y="5382"/>
                      <a:pt x="17217" y="5382"/>
                    </a:cubicBezTo>
                    <a:cubicBezTo>
                      <a:pt x="17729" y="5382"/>
                      <a:pt x="18146" y="5263"/>
                      <a:pt x="18312" y="5097"/>
                    </a:cubicBezTo>
                    <a:cubicBezTo>
                      <a:pt x="18562" y="5263"/>
                      <a:pt x="19027" y="5382"/>
                      <a:pt x="19539" y="5382"/>
                    </a:cubicBezTo>
                    <a:cubicBezTo>
                      <a:pt x="20063" y="5382"/>
                      <a:pt x="20456" y="5263"/>
                      <a:pt x="20610" y="5097"/>
                    </a:cubicBezTo>
                    <a:cubicBezTo>
                      <a:pt x="20872" y="5263"/>
                      <a:pt x="21360" y="5382"/>
                      <a:pt x="21872" y="5382"/>
                    </a:cubicBezTo>
                    <a:cubicBezTo>
                      <a:pt x="22384" y="5382"/>
                      <a:pt x="22777" y="5263"/>
                      <a:pt x="22908" y="5097"/>
                    </a:cubicBezTo>
                    <a:cubicBezTo>
                      <a:pt x="23182" y="5263"/>
                      <a:pt x="23682" y="5382"/>
                      <a:pt x="24194" y="5382"/>
                    </a:cubicBezTo>
                    <a:cubicBezTo>
                      <a:pt x="24408" y="5382"/>
                      <a:pt x="24599" y="5359"/>
                      <a:pt x="24754" y="5323"/>
                    </a:cubicBezTo>
                    <a:lnTo>
                      <a:pt x="2201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3878066" y="3076740"/>
                <a:ext cx="1878518" cy="43513"/>
              </a:xfrm>
              <a:custGeom>
                <a:avLst/>
                <a:gdLst/>
                <a:ahLst/>
                <a:cxnLst/>
                <a:rect l="l" t="t" r="r" b="b"/>
                <a:pathLst>
                  <a:path w="23183" h="537" extrusionOk="0">
                    <a:moveTo>
                      <a:pt x="1906" y="1"/>
                    </a:moveTo>
                    <a:lnTo>
                      <a:pt x="1846" y="25"/>
                    </a:lnTo>
                    <a:cubicBezTo>
                      <a:pt x="1374" y="191"/>
                      <a:pt x="883" y="363"/>
                      <a:pt x="472" y="363"/>
                    </a:cubicBezTo>
                    <a:cubicBezTo>
                      <a:pt x="323" y="363"/>
                      <a:pt x="184" y="340"/>
                      <a:pt x="60" y="287"/>
                    </a:cubicBezTo>
                    <a:lnTo>
                      <a:pt x="1" y="417"/>
                    </a:lnTo>
                    <a:cubicBezTo>
                      <a:pt x="150" y="483"/>
                      <a:pt x="313" y="511"/>
                      <a:pt x="486" y="511"/>
                    </a:cubicBezTo>
                    <a:cubicBezTo>
                      <a:pt x="906" y="511"/>
                      <a:pt x="1382" y="348"/>
                      <a:pt x="1846" y="179"/>
                    </a:cubicBezTo>
                    <a:cubicBezTo>
                      <a:pt x="2067" y="425"/>
                      <a:pt x="2370" y="503"/>
                      <a:pt x="2703" y="503"/>
                    </a:cubicBezTo>
                    <a:cubicBezTo>
                      <a:pt x="3016" y="503"/>
                      <a:pt x="3356" y="433"/>
                      <a:pt x="3680" y="370"/>
                    </a:cubicBezTo>
                    <a:cubicBezTo>
                      <a:pt x="3811" y="334"/>
                      <a:pt x="3954" y="310"/>
                      <a:pt x="4073" y="287"/>
                    </a:cubicBezTo>
                    <a:cubicBezTo>
                      <a:pt x="4286" y="453"/>
                      <a:pt x="4544" y="504"/>
                      <a:pt x="4818" y="504"/>
                    </a:cubicBezTo>
                    <a:cubicBezTo>
                      <a:pt x="5033" y="504"/>
                      <a:pt x="5258" y="473"/>
                      <a:pt x="5478" y="441"/>
                    </a:cubicBezTo>
                    <a:cubicBezTo>
                      <a:pt x="5694" y="416"/>
                      <a:pt x="5905" y="386"/>
                      <a:pt x="6101" y="386"/>
                    </a:cubicBezTo>
                    <a:cubicBezTo>
                      <a:pt x="6186" y="386"/>
                      <a:pt x="6268" y="391"/>
                      <a:pt x="6347" y="406"/>
                    </a:cubicBezTo>
                    <a:cubicBezTo>
                      <a:pt x="6502" y="406"/>
                      <a:pt x="6656" y="429"/>
                      <a:pt x="6835" y="441"/>
                    </a:cubicBezTo>
                    <a:cubicBezTo>
                      <a:pt x="7013" y="461"/>
                      <a:pt x="7203" y="483"/>
                      <a:pt x="7398" y="483"/>
                    </a:cubicBezTo>
                    <a:cubicBezTo>
                      <a:pt x="7673" y="483"/>
                      <a:pt x="7956" y="440"/>
                      <a:pt x="8228" y="287"/>
                    </a:cubicBezTo>
                    <a:cubicBezTo>
                      <a:pt x="8580" y="387"/>
                      <a:pt x="8939" y="424"/>
                      <a:pt x="9299" y="424"/>
                    </a:cubicBezTo>
                    <a:cubicBezTo>
                      <a:pt x="9792" y="424"/>
                      <a:pt x="10288" y="355"/>
                      <a:pt x="10776" y="287"/>
                    </a:cubicBezTo>
                    <a:cubicBezTo>
                      <a:pt x="10895" y="287"/>
                      <a:pt x="11026" y="346"/>
                      <a:pt x="11169" y="406"/>
                    </a:cubicBezTo>
                    <a:cubicBezTo>
                      <a:pt x="11312" y="465"/>
                      <a:pt x="11466" y="525"/>
                      <a:pt x="11621" y="525"/>
                    </a:cubicBezTo>
                    <a:lnTo>
                      <a:pt x="11657" y="525"/>
                    </a:lnTo>
                    <a:cubicBezTo>
                      <a:pt x="11973" y="409"/>
                      <a:pt x="12267" y="371"/>
                      <a:pt x="12555" y="371"/>
                    </a:cubicBezTo>
                    <a:cubicBezTo>
                      <a:pt x="12832" y="371"/>
                      <a:pt x="13103" y="406"/>
                      <a:pt x="13383" y="441"/>
                    </a:cubicBezTo>
                    <a:cubicBezTo>
                      <a:pt x="13681" y="477"/>
                      <a:pt x="14002" y="525"/>
                      <a:pt x="14348" y="525"/>
                    </a:cubicBezTo>
                    <a:cubicBezTo>
                      <a:pt x="14443" y="525"/>
                      <a:pt x="14550" y="465"/>
                      <a:pt x="14657" y="394"/>
                    </a:cubicBezTo>
                    <a:cubicBezTo>
                      <a:pt x="14741" y="346"/>
                      <a:pt x="14836" y="287"/>
                      <a:pt x="14884" y="287"/>
                    </a:cubicBezTo>
                    <a:lnTo>
                      <a:pt x="15015" y="298"/>
                    </a:lnTo>
                    <a:cubicBezTo>
                      <a:pt x="15465" y="364"/>
                      <a:pt x="15883" y="422"/>
                      <a:pt x="16298" y="422"/>
                    </a:cubicBezTo>
                    <a:cubicBezTo>
                      <a:pt x="16640" y="422"/>
                      <a:pt x="16981" y="382"/>
                      <a:pt x="17336" y="275"/>
                    </a:cubicBezTo>
                    <a:cubicBezTo>
                      <a:pt x="17360" y="264"/>
                      <a:pt x="17389" y="259"/>
                      <a:pt x="17422" y="259"/>
                    </a:cubicBezTo>
                    <a:cubicBezTo>
                      <a:pt x="17539" y="259"/>
                      <a:pt x="17705" y="317"/>
                      <a:pt x="17872" y="382"/>
                    </a:cubicBezTo>
                    <a:cubicBezTo>
                      <a:pt x="18074" y="441"/>
                      <a:pt x="18301" y="525"/>
                      <a:pt x="18515" y="525"/>
                    </a:cubicBezTo>
                    <a:cubicBezTo>
                      <a:pt x="18717" y="525"/>
                      <a:pt x="18872" y="453"/>
                      <a:pt x="19015" y="382"/>
                    </a:cubicBezTo>
                    <a:cubicBezTo>
                      <a:pt x="19139" y="320"/>
                      <a:pt x="19249" y="265"/>
                      <a:pt x="19391" y="265"/>
                    </a:cubicBezTo>
                    <a:cubicBezTo>
                      <a:pt x="19440" y="265"/>
                      <a:pt x="19493" y="271"/>
                      <a:pt x="19551" y="287"/>
                    </a:cubicBezTo>
                    <a:cubicBezTo>
                      <a:pt x="19634" y="310"/>
                      <a:pt x="19717" y="346"/>
                      <a:pt x="19789" y="370"/>
                    </a:cubicBezTo>
                    <a:cubicBezTo>
                      <a:pt x="19979" y="453"/>
                      <a:pt x="20158" y="525"/>
                      <a:pt x="20384" y="525"/>
                    </a:cubicBezTo>
                    <a:cubicBezTo>
                      <a:pt x="20599" y="525"/>
                      <a:pt x="20837" y="465"/>
                      <a:pt x="21063" y="406"/>
                    </a:cubicBezTo>
                    <a:cubicBezTo>
                      <a:pt x="21289" y="346"/>
                      <a:pt x="21503" y="287"/>
                      <a:pt x="21694" y="287"/>
                    </a:cubicBezTo>
                    <a:cubicBezTo>
                      <a:pt x="21801" y="310"/>
                      <a:pt x="21896" y="346"/>
                      <a:pt x="22003" y="370"/>
                    </a:cubicBezTo>
                    <a:cubicBezTo>
                      <a:pt x="22277" y="453"/>
                      <a:pt x="22551" y="537"/>
                      <a:pt x="22813" y="537"/>
                    </a:cubicBezTo>
                    <a:cubicBezTo>
                      <a:pt x="22944" y="537"/>
                      <a:pt x="23063" y="513"/>
                      <a:pt x="23182" y="465"/>
                    </a:cubicBezTo>
                    <a:lnTo>
                      <a:pt x="23123" y="322"/>
                    </a:lnTo>
                    <a:cubicBezTo>
                      <a:pt x="23022" y="365"/>
                      <a:pt x="22912" y="382"/>
                      <a:pt x="22797" y="382"/>
                    </a:cubicBezTo>
                    <a:cubicBezTo>
                      <a:pt x="22559" y="382"/>
                      <a:pt x="22296" y="307"/>
                      <a:pt x="22039" y="227"/>
                    </a:cubicBezTo>
                    <a:cubicBezTo>
                      <a:pt x="21932" y="203"/>
                      <a:pt x="21825" y="167"/>
                      <a:pt x="21730" y="144"/>
                    </a:cubicBezTo>
                    <a:lnTo>
                      <a:pt x="21706" y="144"/>
                    </a:lnTo>
                    <a:cubicBezTo>
                      <a:pt x="21492" y="144"/>
                      <a:pt x="21253" y="203"/>
                      <a:pt x="21027" y="263"/>
                    </a:cubicBezTo>
                    <a:cubicBezTo>
                      <a:pt x="20813" y="322"/>
                      <a:pt x="20587" y="382"/>
                      <a:pt x="20384" y="382"/>
                    </a:cubicBezTo>
                    <a:cubicBezTo>
                      <a:pt x="20182" y="382"/>
                      <a:pt x="20039" y="310"/>
                      <a:pt x="19848" y="239"/>
                    </a:cubicBezTo>
                    <a:cubicBezTo>
                      <a:pt x="19765" y="203"/>
                      <a:pt x="19694" y="179"/>
                      <a:pt x="19598" y="144"/>
                    </a:cubicBezTo>
                    <a:cubicBezTo>
                      <a:pt x="19523" y="125"/>
                      <a:pt x="19455" y="117"/>
                      <a:pt x="19391" y="117"/>
                    </a:cubicBezTo>
                    <a:cubicBezTo>
                      <a:pt x="19213" y="117"/>
                      <a:pt x="19075" y="181"/>
                      <a:pt x="18944" y="251"/>
                    </a:cubicBezTo>
                    <a:cubicBezTo>
                      <a:pt x="18813" y="310"/>
                      <a:pt x="18682" y="382"/>
                      <a:pt x="18515" y="382"/>
                    </a:cubicBezTo>
                    <a:cubicBezTo>
                      <a:pt x="18324" y="382"/>
                      <a:pt x="18122" y="310"/>
                      <a:pt x="17920" y="239"/>
                    </a:cubicBezTo>
                    <a:cubicBezTo>
                      <a:pt x="17732" y="171"/>
                      <a:pt x="17569" y="115"/>
                      <a:pt x="17434" y="115"/>
                    </a:cubicBezTo>
                    <a:cubicBezTo>
                      <a:pt x="17381" y="115"/>
                      <a:pt x="17332" y="123"/>
                      <a:pt x="17289" y="144"/>
                    </a:cubicBezTo>
                    <a:cubicBezTo>
                      <a:pt x="16960" y="238"/>
                      <a:pt x="16642" y="272"/>
                      <a:pt x="16321" y="272"/>
                    </a:cubicBezTo>
                    <a:cubicBezTo>
                      <a:pt x="15910" y="272"/>
                      <a:pt x="15493" y="216"/>
                      <a:pt x="15038" y="156"/>
                    </a:cubicBezTo>
                    <a:lnTo>
                      <a:pt x="14895" y="144"/>
                    </a:lnTo>
                    <a:cubicBezTo>
                      <a:pt x="14800" y="144"/>
                      <a:pt x="14693" y="203"/>
                      <a:pt x="14586" y="263"/>
                    </a:cubicBezTo>
                    <a:cubicBezTo>
                      <a:pt x="14503" y="322"/>
                      <a:pt x="14407" y="382"/>
                      <a:pt x="14348" y="382"/>
                    </a:cubicBezTo>
                    <a:cubicBezTo>
                      <a:pt x="14014" y="382"/>
                      <a:pt x="13705" y="334"/>
                      <a:pt x="13395" y="298"/>
                    </a:cubicBezTo>
                    <a:cubicBezTo>
                      <a:pt x="13115" y="258"/>
                      <a:pt x="12840" y="220"/>
                      <a:pt x="12554" y="220"/>
                    </a:cubicBezTo>
                    <a:cubicBezTo>
                      <a:pt x="12258" y="220"/>
                      <a:pt x="11949" y="260"/>
                      <a:pt x="11609" y="382"/>
                    </a:cubicBezTo>
                    <a:cubicBezTo>
                      <a:pt x="11490" y="370"/>
                      <a:pt x="11359" y="322"/>
                      <a:pt x="11228" y="263"/>
                    </a:cubicBezTo>
                    <a:cubicBezTo>
                      <a:pt x="11085" y="203"/>
                      <a:pt x="10931" y="144"/>
                      <a:pt x="10764" y="144"/>
                    </a:cubicBezTo>
                    <a:cubicBezTo>
                      <a:pt x="10272" y="206"/>
                      <a:pt x="9772" y="272"/>
                      <a:pt x="9280" y="272"/>
                    </a:cubicBezTo>
                    <a:cubicBezTo>
                      <a:pt x="8927" y="272"/>
                      <a:pt x="8578" y="238"/>
                      <a:pt x="8240" y="144"/>
                    </a:cubicBezTo>
                    <a:lnTo>
                      <a:pt x="8204" y="132"/>
                    </a:lnTo>
                    <a:lnTo>
                      <a:pt x="8180" y="144"/>
                    </a:lnTo>
                    <a:cubicBezTo>
                      <a:pt x="7923" y="294"/>
                      <a:pt x="7653" y="337"/>
                      <a:pt x="7383" y="337"/>
                    </a:cubicBezTo>
                    <a:cubicBezTo>
                      <a:pt x="7203" y="337"/>
                      <a:pt x="7023" y="317"/>
                      <a:pt x="6847" y="298"/>
                    </a:cubicBezTo>
                    <a:cubicBezTo>
                      <a:pt x="6668" y="275"/>
                      <a:pt x="6502" y="263"/>
                      <a:pt x="6359" y="263"/>
                    </a:cubicBezTo>
                    <a:cubicBezTo>
                      <a:pt x="6267" y="247"/>
                      <a:pt x="6171" y="240"/>
                      <a:pt x="6071" y="240"/>
                    </a:cubicBezTo>
                    <a:cubicBezTo>
                      <a:pt x="5872" y="240"/>
                      <a:pt x="5660" y="267"/>
                      <a:pt x="5454" y="298"/>
                    </a:cubicBezTo>
                    <a:cubicBezTo>
                      <a:pt x="5246" y="330"/>
                      <a:pt x="5034" y="358"/>
                      <a:pt x="4833" y="358"/>
                    </a:cubicBezTo>
                    <a:cubicBezTo>
                      <a:pt x="4573" y="358"/>
                      <a:pt x="4332" y="310"/>
                      <a:pt x="4144" y="156"/>
                    </a:cubicBezTo>
                    <a:lnTo>
                      <a:pt x="4120" y="132"/>
                    </a:lnTo>
                    <a:lnTo>
                      <a:pt x="4085" y="144"/>
                    </a:lnTo>
                    <a:cubicBezTo>
                      <a:pt x="3942" y="156"/>
                      <a:pt x="3799" y="191"/>
                      <a:pt x="3644" y="227"/>
                    </a:cubicBezTo>
                    <a:cubicBezTo>
                      <a:pt x="3321" y="290"/>
                      <a:pt x="2992" y="357"/>
                      <a:pt x="2699" y="357"/>
                    </a:cubicBezTo>
                    <a:cubicBezTo>
                      <a:pt x="2386" y="357"/>
                      <a:pt x="2114" y="282"/>
                      <a:pt x="1930" y="48"/>
                    </a:cubicBezTo>
                    <a:lnTo>
                      <a:pt x="19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3918581" y="3004380"/>
                <a:ext cx="1798461" cy="41568"/>
              </a:xfrm>
              <a:custGeom>
                <a:avLst/>
                <a:gdLst/>
                <a:ahLst/>
                <a:cxnLst/>
                <a:rect l="l" t="t" r="r" b="b"/>
                <a:pathLst>
                  <a:path w="22195" h="513" extrusionOk="0">
                    <a:moveTo>
                      <a:pt x="1751" y="1"/>
                    </a:moveTo>
                    <a:lnTo>
                      <a:pt x="1715" y="25"/>
                    </a:lnTo>
                    <a:cubicBezTo>
                      <a:pt x="1359" y="238"/>
                      <a:pt x="925" y="357"/>
                      <a:pt x="554" y="357"/>
                    </a:cubicBezTo>
                    <a:cubicBezTo>
                      <a:pt x="367" y="357"/>
                      <a:pt x="196" y="327"/>
                      <a:pt x="60" y="263"/>
                    </a:cubicBezTo>
                    <a:lnTo>
                      <a:pt x="1" y="406"/>
                    </a:lnTo>
                    <a:cubicBezTo>
                      <a:pt x="148" y="471"/>
                      <a:pt x="333" y="503"/>
                      <a:pt x="535" y="503"/>
                    </a:cubicBezTo>
                    <a:cubicBezTo>
                      <a:pt x="923" y="503"/>
                      <a:pt x="1376" y="386"/>
                      <a:pt x="1751" y="167"/>
                    </a:cubicBezTo>
                    <a:cubicBezTo>
                      <a:pt x="2094" y="372"/>
                      <a:pt x="2447" y="474"/>
                      <a:pt x="2818" y="474"/>
                    </a:cubicBezTo>
                    <a:cubicBezTo>
                      <a:pt x="3117" y="474"/>
                      <a:pt x="3427" y="408"/>
                      <a:pt x="3751" y="275"/>
                    </a:cubicBezTo>
                    <a:cubicBezTo>
                      <a:pt x="3967" y="389"/>
                      <a:pt x="4203" y="422"/>
                      <a:pt x="4454" y="422"/>
                    </a:cubicBezTo>
                    <a:cubicBezTo>
                      <a:pt x="4619" y="422"/>
                      <a:pt x="4791" y="408"/>
                      <a:pt x="4966" y="394"/>
                    </a:cubicBezTo>
                    <a:cubicBezTo>
                      <a:pt x="5151" y="372"/>
                      <a:pt x="5337" y="355"/>
                      <a:pt x="5525" y="355"/>
                    </a:cubicBezTo>
                    <a:cubicBezTo>
                      <a:pt x="5651" y="355"/>
                      <a:pt x="5778" y="363"/>
                      <a:pt x="5906" y="382"/>
                    </a:cubicBezTo>
                    <a:cubicBezTo>
                      <a:pt x="6085" y="382"/>
                      <a:pt x="6252" y="382"/>
                      <a:pt x="6418" y="394"/>
                    </a:cubicBezTo>
                    <a:cubicBezTo>
                      <a:pt x="6594" y="402"/>
                      <a:pt x="6771" y="410"/>
                      <a:pt x="6950" y="410"/>
                    </a:cubicBezTo>
                    <a:cubicBezTo>
                      <a:pt x="7292" y="410"/>
                      <a:pt x="7642" y="380"/>
                      <a:pt x="8002" y="263"/>
                    </a:cubicBezTo>
                    <a:cubicBezTo>
                      <a:pt x="8049" y="252"/>
                      <a:pt x="8097" y="247"/>
                      <a:pt x="8145" y="247"/>
                    </a:cubicBezTo>
                    <a:cubicBezTo>
                      <a:pt x="8311" y="247"/>
                      <a:pt x="8478" y="305"/>
                      <a:pt x="8645" y="370"/>
                    </a:cubicBezTo>
                    <a:cubicBezTo>
                      <a:pt x="8823" y="429"/>
                      <a:pt x="9002" y="489"/>
                      <a:pt x="9192" y="489"/>
                    </a:cubicBezTo>
                    <a:cubicBezTo>
                      <a:pt x="9383" y="489"/>
                      <a:pt x="9550" y="429"/>
                      <a:pt x="9716" y="358"/>
                    </a:cubicBezTo>
                    <a:cubicBezTo>
                      <a:pt x="9855" y="303"/>
                      <a:pt x="9993" y="247"/>
                      <a:pt x="10142" y="247"/>
                    </a:cubicBezTo>
                    <a:cubicBezTo>
                      <a:pt x="10186" y="247"/>
                      <a:pt x="10230" y="252"/>
                      <a:pt x="10276" y="263"/>
                    </a:cubicBezTo>
                    <a:lnTo>
                      <a:pt x="10300" y="275"/>
                    </a:lnTo>
                    <a:cubicBezTo>
                      <a:pt x="10347" y="275"/>
                      <a:pt x="10454" y="322"/>
                      <a:pt x="10538" y="370"/>
                    </a:cubicBezTo>
                    <a:cubicBezTo>
                      <a:pt x="10645" y="429"/>
                      <a:pt x="10752" y="489"/>
                      <a:pt x="10824" y="489"/>
                    </a:cubicBezTo>
                    <a:cubicBezTo>
                      <a:pt x="10895" y="501"/>
                      <a:pt x="10966" y="513"/>
                      <a:pt x="11026" y="513"/>
                    </a:cubicBezTo>
                    <a:cubicBezTo>
                      <a:pt x="11240" y="513"/>
                      <a:pt x="11431" y="441"/>
                      <a:pt x="11621" y="382"/>
                    </a:cubicBezTo>
                    <a:cubicBezTo>
                      <a:pt x="11803" y="318"/>
                      <a:pt x="11971" y="255"/>
                      <a:pt x="12157" y="255"/>
                    </a:cubicBezTo>
                    <a:cubicBezTo>
                      <a:pt x="12215" y="255"/>
                      <a:pt x="12274" y="261"/>
                      <a:pt x="12336" y="275"/>
                    </a:cubicBezTo>
                    <a:cubicBezTo>
                      <a:pt x="12467" y="287"/>
                      <a:pt x="12598" y="310"/>
                      <a:pt x="12717" y="346"/>
                    </a:cubicBezTo>
                    <a:cubicBezTo>
                      <a:pt x="12989" y="394"/>
                      <a:pt x="13249" y="443"/>
                      <a:pt x="13510" y="443"/>
                    </a:cubicBezTo>
                    <a:cubicBezTo>
                      <a:pt x="13764" y="443"/>
                      <a:pt x="14019" y="397"/>
                      <a:pt x="14288" y="263"/>
                    </a:cubicBezTo>
                    <a:cubicBezTo>
                      <a:pt x="14331" y="252"/>
                      <a:pt x="14374" y="247"/>
                      <a:pt x="14416" y="247"/>
                    </a:cubicBezTo>
                    <a:cubicBezTo>
                      <a:pt x="14561" y="247"/>
                      <a:pt x="14703" y="303"/>
                      <a:pt x="14860" y="358"/>
                    </a:cubicBezTo>
                    <a:cubicBezTo>
                      <a:pt x="15026" y="429"/>
                      <a:pt x="15193" y="489"/>
                      <a:pt x="15396" y="489"/>
                    </a:cubicBezTo>
                    <a:cubicBezTo>
                      <a:pt x="15586" y="489"/>
                      <a:pt x="15753" y="429"/>
                      <a:pt x="15919" y="370"/>
                    </a:cubicBezTo>
                    <a:cubicBezTo>
                      <a:pt x="16086" y="305"/>
                      <a:pt x="16246" y="247"/>
                      <a:pt x="16409" y="247"/>
                    </a:cubicBezTo>
                    <a:cubicBezTo>
                      <a:pt x="16456" y="247"/>
                      <a:pt x="16503" y="252"/>
                      <a:pt x="16550" y="263"/>
                    </a:cubicBezTo>
                    <a:cubicBezTo>
                      <a:pt x="16931" y="376"/>
                      <a:pt x="17298" y="432"/>
                      <a:pt x="17647" y="432"/>
                    </a:cubicBezTo>
                    <a:cubicBezTo>
                      <a:pt x="17997" y="432"/>
                      <a:pt x="18330" y="376"/>
                      <a:pt x="18646" y="263"/>
                    </a:cubicBezTo>
                    <a:cubicBezTo>
                      <a:pt x="18688" y="252"/>
                      <a:pt x="18734" y="247"/>
                      <a:pt x="18781" y="247"/>
                    </a:cubicBezTo>
                    <a:cubicBezTo>
                      <a:pt x="18948" y="247"/>
                      <a:pt x="19142" y="305"/>
                      <a:pt x="19337" y="370"/>
                    </a:cubicBezTo>
                    <a:cubicBezTo>
                      <a:pt x="19539" y="429"/>
                      <a:pt x="19753" y="489"/>
                      <a:pt x="19944" y="489"/>
                    </a:cubicBezTo>
                    <a:cubicBezTo>
                      <a:pt x="20063" y="489"/>
                      <a:pt x="20170" y="429"/>
                      <a:pt x="20265" y="370"/>
                    </a:cubicBezTo>
                    <a:cubicBezTo>
                      <a:pt x="20376" y="305"/>
                      <a:pt x="20480" y="247"/>
                      <a:pt x="20639" y="247"/>
                    </a:cubicBezTo>
                    <a:cubicBezTo>
                      <a:pt x="20684" y="247"/>
                      <a:pt x="20734" y="252"/>
                      <a:pt x="20789" y="263"/>
                    </a:cubicBezTo>
                    <a:cubicBezTo>
                      <a:pt x="20896" y="298"/>
                      <a:pt x="21003" y="334"/>
                      <a:pt x="21111" y="358"/>
                    </a:cubicBezTo>
                    <a:cubicBezTo>
                      <a:pt x="21326" y="430"/>
                      <a:pt x="21553" y="502"/>
                      <a:pt x="21804" y="502"/>
                    </a:cubicBezTo>
                    <a:cubicBezTo>
                      <a:pt x="21927" y="502"/>
                      <a:pt x="22057" y="484"/>
                      <a:pt x="22194" y="441"/>
                    </a:cubicBezTo>
                    <a:lnTo>
                      <a:pt x="22146" y="298"/>
                    </a:lnTo>
                    <a:cubicBezTo>
                      <a:pt x="22025" y="338"/>
                      <a:pt x="21911" y="354"/>
                      <a:pt x="21802" y="354"/>
                    </a:cubicBezTo>
                    <a:cubicBezTo>
                      <a:pt x="21579" y="354"/>
                      <a:pt x="21374" y="287"/>
                      <a:pt x="21158" y="215"/>
                    </a:cubicBezTo>
                    <a:cubicBezTo>
                      <a:pt x="21051" y="191"/>
                      <a:pt x="20944" y="156"/>
                      <a:pt x="20825" y="120"/>
                    </a:cubicBezTo>
                    <a:cubicBezTo>
                      <a:pt x="20754" y="104"/>
                      <a:pt x="20691" y="97"/>
                      <a:pt x="20633" y="97"/>
                    </a:cubicBezTo>
                    <a:cubicBezTo>
                      <a:pt x="20436" y="97"/>
                      <a:pt x="20304" y="177"/>
                      <a:pt x="20194" y="251"/>
                    </a:cubicBezTo>
                    <a:cubicBezTo>
                      <a:pt x="20099" y="298"/>
                      <a:pt x="20027" y="346"/>
                      <a:pt x="19944" y="346"/>
                    </a:cubicBezTo>
                    <a:cubicBezTo>
                      <a:pt x="19777" y="346"/>
                      <a:pt x="19575" y="287"/>
                      <a:pt x="19384" y="227"/>
                    </a:cubicBezTo>
                    <a:cubicBezTo>
                      <a:pt x="19183" y="166"/>
                      <a:pt x="18982" y="105"/>
                      <a:pt x="18795" y="105"/>
                    </a:cubicBezTo>
                    <a:cubicBezTo>
                      <a:pt x="18728" y="105"/>
                      <a:pt x="18662" y="113"/>
                      <a:pt x="18598" y="132"/>
                    </a:cubicBezTo>
                    <a:cubicBezTo>
                      <a:pt x="18305" y="237"/>
                      <a:pt x="17991" y="291"/>
                      <a:pt x="17661" y="291"/>
                    </a:cubicBezTo>
                    <a:cubicBezTo>
                      <a:pt x="17322" y="291"/>
                      <a:pt x="16966" y="235"/>
                      <a:pt x="16598" y="120"/>
                    </a:cubicBezTo>
                    <a:cubicBezTo>
                      <a:pt x="16533" y="106"/>
                      <a:pt x="16471" y="100"/>
                      <a:pt x="16411" y="100"/>
                    </a:cubicBezTo>
                    <a:cubicBezTo>
                      <a:pt x="16217" y="100"/>
                      <a:pt x="16045" y="163"/>
                      <a:pt x="15872" y="227"/>
                    </a:cubicBezTo>
                    <a:cubicBezTo>
                      <a:pt x="15705" y="287"/>
                      <a:pt x="15550" y="346"/>
                      <a:pt x="15396" y="346"/>
                    </a:cubicBezTo>
                    <a:cubicBezTo>
                      <a:pt x="15229" y="346"/>
                      <a:pt x="15062" y="287"/>
                      <a:pt x="14907" y="227"/>
                    </a:cubicBezTo>
                    <a:cubicBezTo>
                      <a:pt x="14744" y="163"/>
                      <a:pt x="14580" y="100"/>
                      <a:pt x="14406" y="100"/>
                    </a:cubicBezTo>
                    <a:cubicBezTo>
                      <a:pt x="14352" y="100"/>
                      <a:pt x="14297" y="106"/>
                      <a:pt x="14241" y="120"/>
                    </a:cubicBezTo>
                    <a:lnTo>
                      <a:pt x="14217" y="132"/>
                    </a:lnTo>
                    <a:cubicBezTo>
                      <a:pt x="13981" y="253"/>
                      <a:pt x="13753" y="296"/>
                      <a:pt x="13522" y="296"/>
                    </a:cubicBezTo>
                    <a:cubicBezTo>
                      <a:pt x="13274" y="296"/>
                      <a:pt x="13023" y="247"/>
                      <a:pt x="12752" y="191"/>
                    </a:cubicBezTo>
                    <a:cubicBezTo>
                      <a:pt x="12621" y="167"/>
                      <a:pt x="12490" y="144"/>
                      <a:pt x="12359" y="120"/>
                    </a:cubicBezTo>
                    <a:cubicBezTo>
                      <a:pt x="12295" y="107"/>
                      <a:pt x="12232" y="101"/>
                      <a:pt x="12171" y="101"/>
                    </a:cubicBezTo>
                    <a:cubicBezTo>
                      <a:pt x="11953" y="101"/>
                      <a:pt x="11760" y="174"/>
                      <a:pt x="11574" y="239"/>
                    </a:cubicBezTo>
                    <a:cubicBezTo>
                      <a:pt x="11388" y="304"/>
                      <a:pt x="11218" y="361"/>
                      <a:pt x="11022" y="361"/>
                    </a:cubicBezTo>
                    <a:cubicBezTo>
                      <a:pt x="10966" y="361"/>
                      <a:pt x="10908" y="357"/>
                      <a:pt x="10847" y="346"/>
                    </a:cubicBezTo>
                    <a:cubicBezTo>
                      <a:pt x="10800" y="346"/>
                      <a:pt x="10693" y="287"/>
                      <a:pt x="10609" y="239"/>
                    </a:cubicBezTo>
                    <a:cubicBezTo>
                      <a:pt x="10502" y="179"/>
                      <a:pt x="10395" y="132"/>
                      <a:pt x="10312" y="120"/>
                    </a:cubicBezTo>
                    <a:cubicBezTo>
                      <a:pt x="10253" y="106"/>
                      <a:pt x="10196" y="100"/>
                      <a:pt x="10142" y="100"/>
                    </a:cubicBezTo>
                    <a:cubicBezTo>
                      <a:pt x="9966" y="100"/>
                      <a:pt x="9811" y="163"/>
                      <a:pt x="9657" y="227"/>
                    </a:cubicBezTo>
                    <a:cubicBezTo>
                      <a:pt x="9502" y="287"/>
                      <a:pt x="9359" y="346"/>
                      <a:pt x="9192" y="346"/>
                    </a:cubicBezTo>
                    <a:cubicBezTo>
                      <a:pt x="9026" y="346"/>
                      <a:pt x="8871" y="287"/>
                      <a:pt x="8692" y="227"/>
                    </a:cubicBezTo>
                    <a:cubicBezTo>
                      <a:pt x="8520" y="163"/>
                      <a:pt x="8340" y="100"/>
                      <a:pt x="8143" y="100"/>
                    </a:cubicBezTo>
                    <a:cubicBezTo>
                      <a:pt x="8082" y="100"/>
                      <a:pt x="8019" y="106"/>
                      <a:pt x="7954" y="120"/>
                    </a:cubicBezTo>
                    <a:cubicBezTo>
                      <a:pt x="7592" y="235"/>
                      <a:pt x="7247" y="259"/>
                      <a:pt x="6899" y="259"/>
                    </a:cubicBezTo>
                    <a:cubicBezTo>
                      <a:pt x="6744" y="259"/>
                      <a:pt x="6588" y="255"/>
                      <a:pt x="6430" y="251"/>
                    </a:cubicBezTo>
                    <a:cubicBezTo>
                      <a:pt x="6252" y="239"/>
                      <a:pt x="6085" y="227"/>
                      <a:pt x="5918" y="227"/>
                    </a:cubicBezTo>
                    <a:cubicBezTo>
                      <a:pt x="5796" y="214"/>
                      <a:pt x="5675" y="209"/>
                      <a:pt x="5555" y="209"/>
                    </a:cubicBezTo>
                    <a:cubicBezTo>
                      <a:pt x="5350" y="209"/>
                      <a:pt x="5150" y="224"/>
                      <a:pt x="4954" y="239"/>
                    </a:cubicBezTo>
                    <a:cubicBezTo>
                      <a:pt x="4770" y="254"/>
                      <a:pt x="4591" y="272"/>
                      <a:pt x="4420" y="272"/>
                    </a:cubicBezTo>
                    <a:cubicBezTo>
                      <a:pt x="4191" y="272"/>
                      <a:pt x="3977" y="241"/>
                      <a:pt x="3787" y="132"/>
                    </a:cubicBezTo>
                    <a:lnTo>
                      <a:pt x="3751" y="108"/>
                    </a:lnTo>
                    <a:lnTo>
                      <a:pt x="3727" y="132"/>
                    </a:lnTo>
                    <a:cubicBezTo>
                      <a:pt x="3415" y="259"/>
                      <a:pt x="3117" y="322"/>
                      <a:pt x="2829" y="322"/>
                    </a:cubicBezTo>
                    <a:cubicBezTo>
                      <a:pt x="2469" y="322"/>
                      <a:pt x="2124" y="223"/>
                      <a:pt x="1787" y="25"/>
                    </a:cubicBezTo>
                    <a:lnTo>
                      <a:pt x="175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13956260" y="2940366"/>
                <a:ext cx="1726020" cy="38084"/>
              </a:xfrm>
              <a:custGeom>
                <a:avLst/>
                <a:gdLst/>
                <a:ahLst/>
                <a:cxnLst/>
                <a:rect l="l" t="t" r="r" b="b"/>
                <a:pathLst>
                  <a:path w="21301" h="470" extrusionOk="0">
                    <a:moveTo>
                      <a:pt x="11729" y="1"/>
                    </a:moveTo>
                    <a:cubicBezTo>
                      <a:pt x="11612" y="1"/>
                      <a:pt x="11499" y="22"/>
                      <a:pt x="11394" y="76"/>
                    </a:cubicBezTo>
                    <a:cubicBezTo>
                      <a:pt x="11192" y="207"/>
                      <a:pt x="11016" y="252"/>
                      <a:pt x="10853" y="252"/>
                    </a:cubicBezTo>
                    <a:cubicBezTo>
                      <a:pt x="10689" y="252"/>
                      <a:pt x="10537" y="207"/>
                      <a:pt x="10382" y="160"/>
                    </a:cubicBezTo>
                    <a:cubicBezTo>
                      <a:pt x="10216" y="112"/>
                      <a:pt x="10049" y="65"/>
                      <a:pt x="9859" y="65"/>
                    </a:cubicBezTo>
                    <a:cubicBezTo>
                      <a:pt x="9585" y="65"/>
                      <a:pt x="9311" y="100"/>
                      <a:pt x="9049" y="136"/>
                    </a:cubicBezTo>
                    <a:cubicBezTo>
                      <a:pt x="8793" y="172"/>
                      <a:pt x="8543" y="204"/>
                      <a:pt x="8308" y="204"/>
                    </a:cubicBezTo>
                    <a:cubicBezTo>
                      <a:pt x="8073" y="204"/>
                      <a:pt x="7852" y="172"/>
                      <a:pt x="7656" y="76"/>
                    </a:cubicBezTo>
                    <a:lnTo>
                      <a:pt x="7632" y="65"/>
                    </a:lnTo>
                    <a:lnTo>
                      <a:pt x="7596" y="76"/>
                    </a:lnTo>
                    <a:cubicBezTo>
                      <a:pt x="7322" y="225"/>
                      <a:pt x="6989" y="300"/>
                      <a:pt x="6653" y="300"/>
                    </a:cubicBezTo>
                    <a:cubicBezTo>
                      <a:pt x="6316" y="300"/>
                      <a:pt x="5977" y="225"/>
                      <a:pt x="5691" y="76"/>
                    </a:cubicBezTo>
                    <a:lnTo>
                      <a:pt x="5656" y="65"/>
                    </a:lnTo>
                    <a:lnTo>
                      <a:pt x="5620" y="76"/>
                    </a:lnTo>
                    <a:cubicBezTo>
                      <a:pt x="5366" y="217"/>
                      <a:pt x="5119" y="260"/>
                      <a:pt x="4878" y="260"/>
                    </a:cubicBezTo>
                    <a:cubicBezTo>
                      <a:pt x="4690" y="260"/>
                      <a:pt x="4505" y="234"/>
                      <a:pt x="4322" y="207"/>
                    </a:cubicBezTo>
                    <a:cubicBezTo>
                      <a:pt x="4137" y="182"/>
                      <a:pt x="3946" y="157"/>
                      <a:pt x="3757" y="157"/>
                    </a:cubicBezTo>
                    <a:cubicBezTo>
                      <a:pt x="3679" y="157"/>
                      <a:pt x="3601" y="161"/>
                      <a:pt x="3524" y="172"/>
                    </a:cubicBezTo>
                    <a:cubicBezTo>
                      <a:pt x="3370" y="172"/>
                      <a:pt x="3215" y="184"/>
                      <a:pt x="3036" y="207"/>
                    </a:cubicBezTo>
                    <a:cubicBezTo>
                      <a:pt x="2857" y="222"/>
                      <a:pt x="2676" y="239"/>
                      <a:pt x="2506" y="239"/>
                    </a:cubicBezTo>
                    <a:cubicBezTo>
                      <a:pt x="2269" y="239"/>
                      <a:pt x="2053" y="206"/>
                      <a:pt x="1893" y="88"/>
                    </a:cubicBezTo>
                    <a:lnTo>
                      <a:pt x="1881" y="76"/>
                    </a:lnTo>
                    <a:cubicBezTo>
                      <a:pt x="1829" y="53"/>
                      <a:pt x="1768" y="43"/>
                      <a:pt x="1700" y="43"/>
                    </a:cubicBezTo>
                    <a:cubicBezTo>
                      <a:pt x="1490" y="43"/>
                      <a:pt x="1220" y="138"/>
                      <a:pt x="976" y="219"/>
                    </a:cubicBezTo>
                    <a:cubicBezTo>
                      <a:pt x="917" y="243"/>
                      <a:pt x="869" y="267"/>
                      <a:pt x="822" y="279"/>
                    </a:cubicBezTo>
                    <a:cubicBezTo>
                      <a:pt x="728" y="307"/>
                      <a:pt x="645" y="318"/>
                      <a:pt x="566" y="318"/>
                    </a:cubicBezTo>
                    <a:cubicBezTo>
                      <a:pt x="445" y="318"/>
                      <a:pt x="333" y="291"/>
                      <a:pt x="203" y="255"/>
                    </a:cubicBezTo>
                    <a:cubicBezTo>
                      <a:pt x="155" y="243"/>
                      <a:pt x="95" y="219"/>
                      <a:pt x="36" y="207"/>
                    </a:cubicBezTo>
                    <a:lnTo>
                      <a:pt x="0" y="350"/>
                    </a:lnTo>
                    <a:cubicBezTo>
                      <a:pt x="60" y="374"/>
                      <a:pt x="119" y="386"/>
                      <a:pt x="167" y="398"/>
                    </a:cubicBezTo>
                    <a:cubicBezTo>
                      <a:pt x="298" y="434"/>
                      <a:pt x="429" y="469"/>
                      <a:pt x="572" y="469"/>
                    </a:cubicBezTo>
                    <a:cubicBezTo>
                      <a:pt x="667" y="469"/>
                      <a:pt x="762" y="457"/>
                      <a:pt x="869" y="422"/>
                    </a:cubicBezTo>
                    <a:cubicBezTo>
                      <a:pt x="917" y="398"/>
                      <a:pt x="965" y="386"/>
                      <a:pt x="1024" y="362"/>
                    </a:cubicBezTo>
                    <a:cubicBezTo>
                      <a:pt x="1237" y="285"/>
                      <a:pt x="1521" y="191"/>
                      <a:pt x="1703" y="191"/>
                    </a:cubicBezTo>
                    <a:cubicBezTo>
                      <a:pt x="1745" y="191"/>
                      <a:pt x="1781" y="196"/>
                      <a:pt x="1810" y="207"/>
                    </a:cubicBezTo>
                    <a:cubicBezTo>
                      <a:pt x="2000" y="348"/>
                      <a:pt x="2249" y="389"/>
                      <a:pt x="2511" y="389"/>
                    </a:cubicBezTo>
                    <a:cubicBezTo>
                      <a:pt x="2692" y="389"/>
                      <a:pt x="2880" y="370"/>
                      <a:pt x="3060" y="350"/>
                    </a:cubicBezTo>
                    <a:cubicBezTo>
                      <a:pt x="3227" y="338"/>
                      <a:pt x="3382" y="315"/>
                      <a:pt x="3536" y="315"/>
                    </a:cubicBezTo>
                    <a:cubicBezTo>
                      <a:pt x="3610" y="304"/>
                      <a:pt x="3683" y="300"/>
                      <a:pt x="3757" y="300"/>
                    </a:cubicBezTo>
                    <a:cubicBezTo>
                      <a:pt x="3935" y="300"/>
                      <a:pt x="4117" y="325"/>
                      <a:pt x="4310" y="350"/>
                    </a:cubicBezTo>
                    <a:cubicBezTo>
                      <a:pt x="4502" y="377"/>
                      <a:pt x="4696" y="404"/>
                      <a:pt x="4895" y="404"/>
                    </a:cubicBezTo>
                    <a:cubicBezTo>
                      <a:pt x="5140" y="404"/>
                      <a:pt x="5392" y="363"/>
                      <a:pt x="5656" y="231"/>
                    </a:cubicBezTo>
                    <a:cubicBezTo>
                      <a:pt x="5959" y="380"/>
                      <a:pt x="6307" y="454"/>
                      <a:pt x="6653" y="454"/>
                    </a:cubicBezTo>
                    <a:cubicBezTo>
                      <a:pt x="6998" y="454"/>
                      <a:pt x="7340" y="380"/>
                      <a:pt x="7632" y="231"/>
                    </a:cubicBezTo>
                    <a:cubicBezTo>
                      <a:pt x="7840" y="326"/>
                      <a:pt x="8070" y="359"/>
                      <a:pt x="8311" y="359"/>
                    </a:cubicBezTo>
                    <a:cubicBezTo>
                      <a:pt x="8552" y="359"/>
                      <a:pt x="8805" y="326"/>
                      <a:pt x="9061" y="291"/>
                    </a:cubicBezTo>
                    <a:cubicBezTo>
                      <a:pt x="9323" y="255"/>
                      <a:pt x="9597" y="219"/>
                      <a:pt x="9859" y="219"/>
                    </a:cubicBezTo>
                    <a:cubicBezTo>
                      <a:pt x="10025" y="219"/>
                      <a:pt x="10180" y="267"/>
                      <a:pt x="10335" y="303"/>
                    </a:cubicBezTo>
                    <a:cubicBezTo>
                      <a:pt x="10504" y="351"/>
                      <a:pt x="10676" y="402"/>
                      <a:pt x="10864" y="402"/>
                    </a:cubicBezTo>
                    <a:cubicBezTo>
                      <a:pt x="11046" y="402"/>
                      <a:pt x="11243" y="354"/>
                      <a:pt x="11466" y="207"/>
                    </a:cubicBezTo>
                    <a:cubicBezTo>
                      <a:pt x="11544" y="168"/>
                      <a:pt x="11632" y="153"/>
                      <a:pt x="11725" y="153"/>
                    </a:cubicBezTo>
                    <a:cubicBezTo>
                      <a:pt x="11944" y="153"/>
                      <a:pt x="12193" y="239"/>
                      <a:pt x="12418" y="315"/>
                    </a:cubicBezTo>
                    <a:cubicBezTo>
                      <a:pt x="12537" y="350"/>
                      <a:pt x="12645" y="398"/>
                      <a:pt x="12752" y="422"/>
                    </a:cubicBezTo>
                    <a:cubicBezTo>
                      <a:pt x="12815" y="438"/>
                      <a:pt x="12875" y="445"/>
                      <a:pt x="12932" y="445"/>
                    </a:cubicBezTo>
                    <a:cubicBezTo>
                      <a:pt x="13118" y="445"/>
                      <a:pt x="13267" y="369"/>
                      <a:pt x="13395" y="315"/>
                    </a:cubicBezTo>
                    <a:cubicBezTo>
                      <a:pt x="13490" y="267"/>
                      <a:pt x="13585" y="219"/>
                      <a:pt x="13669" y="219"/>
                    </a:cubicBezTo>
                    <a:cubicBezTo>
                      <a:pt x="13930" y="219"/>
                      <a:pt x="14204" y="267"/>
                      <a:pt x="14478" y="315"/>
                    </a:cubicBezTo>
                    <a:cubicBezTo>
                      <a:pt x="14745" y="357"/>
                      <a:pt x="15008" y="402"/>
                      <a:pt x="15254" y="402"/>
                    </a:cubicBezTo>
                    <a:cubicBezTo>
                      <a:pt x="15492" y="402"/>
                      <a:pt x="15714" y="360"/>
                      <a:pt x="15907" y="231"/>
                    </a:cubicBezTo>
                    <a:cubicBezTo>
                      <a:pt x="16244" y="364"/>
                      <a:pt x="16580" y="414"/>
                      <a:pt x="16894" y="414"/>
                    </a:cubicBezTo>
                    <a:cubicBezTo>
                      <a:pt x="17311" y="414"/>
                      <a:pt x="17692" y="326"/>
                      <a:pt x="17990" y="231"/>
                    </a:cubicBezTo>
                    <a:cubicBezTo>
                      <a:pt x="18215" y="358"/>
                      <a:pt x="18437" y="401"/>
                      <a:pt x="18654" y="401"/>
                    </a:cubicBezTo>
                    <a:cubicBezTo>
                      <a:pt x="18887" y="401"/>
                      <a:pt x="19115" y="352"/>
                      <a:pt x="19336" y="303"/>
                    </a:cubicBezTo>
                    <a:cubicBezTo>
                      <a:pt x="19538" y="267"/>
                      <a:pt x="19753" y="219"/>
                      <a:pt x="19967" y="219"/>
                    </a:cubicBezTo>
                    <a:cubicBezTo>
                      <a:pt x="20110" y="219"/>
                      <a:pt x="20265" y="267"/>
                      <a:pt x="20419" y="315"/>
                    </a:cubicBezTo>
                    <a:cubicBezTo>
                      <a:pt x="20609" y="366"/>
                      <a:pt x="20811" y="430"/>
                      <a:pt x="21034" y="430"/>
                    </a:cubicBezTo>
                    <a:cubicBezTo>
                      <a:pt x="21120" y="430"/>
                      <a:pt x="21208" y="421"/>
                      <a:pt x="21300" y="398"/>
                    </a:cubicBezTo>
                    <a:lnTo>
                      <a:pt x="21265" y="243"/>
                    </a:lnTo>
                    <a:cubicBezTo>
                      <a:pt x="21176" y="268"/>
                      <a:pt x="21092" y="278"/>
                      <a:pt x="21011" y="278"/>
                    </a:cubicBezTo>
                    <a:cubicBezTo>
                      <a:pt x="20818" y="278"/>
                      <a:pt x="20643" y="222"/>
                      <a:pt x="20467" y="172"/>
                    </a:cubicBezTo>
                    <a:cubicBezTo>
                      <a:pt x="20300" y="124"/>
                      <a:pt x="20134" y="65"/>
                      <a:pt x="19967" y="65"/>
                    </a:cubicBezTo>
                    <a:cubicBezTo>
                      <a:pt x="19741" y="65"/>
                      <a:pt x="19514" y="112"/>
                      <a:pt x="19300" y="160"/>
                    </a:cubicBezTo>
                    <a:cubicBezTo>
                      <a:pt x="19086" y="207"/>
                      <a:pt x="18877" y="252"/>
                      <a:pt x="18669" y="252"/>
                    </a:cubicBezTo>
                    <a:cubicBezTo>
                      <a:pt x="18461" y="252"/>
                      <a:pt x="18252" y="207"/>
                      <a:pt x="18038" y="76"/>
                    </a:cubicBezTo>
                    <a:lnTo>
                      <a:pt x="18002" y="65"/>
                    </a:lnTo>
                    <a:lnTo>
                      <a:pt x="17979" y="76"/>
                    </a:lnTo>
                    <a:cubicBezTo>
                      <a:pt x="17688" y="178"/>
                      <a:pt x="17313" y="268"/>
                      <a:pt x="16904" y="268"/>
                    </a:cubicBezTo>
                    <a:cubicBezTo>
                      <a:pt x="16592" y="268"/>
                      <a:pt x="16260" y="215"/>
                      <a:pt x="15931" y="76"/>
                    </a:cubicBezTo>
                    <a:lnTo>
                      <a:pt x="15883" y="65"/>
                    </a:lnTo>
                    <a:lnTo>
                      <a:pt x="15859" y="88"/>
                    </a:lnTo>
                    <a:cubicBezTo>
                      <a:pt x="15684" y="211"/>
                      <a:pt x="15477" y="254"/>
                      <a:pt x="15250" y="254"/>
                    </a:cubicBezTo>
                    <a:cubicBezTo>
                      <a:pt x="15017" y="254"/>
                      <a:pt x="14762" y="208"/>
                      <a:pt x="14502" y="160"/>
                    </a:cubicBezTo>
                    <a:cubicBezTo>
                      <a:pt x="14228" y="124"/>
                      <a:pt x="13942" y="65"/>
                      <a:pt x="13669" y="65"/>
                    </a:cubicBezTo>
                    <a:cubicBezTo>
                      <a:pt x="13549" y="65"/>
                      <a:pt x="13442" y="124"/>
                      <a:pt x="13323" y="172"/>
                    </a:cubicBezTo>
                    <a:cubicBezTo>
                      <a:pt x="13203" y="237"/>
                      <a:pt x="13082" y="294"/>
                      <a:pt x="12928" y="294"/>
                    </a:cubicBezTo>
                    <a:cubicBezTo>
                      <a:pt x="12884" y="294"/>
                      <a:pt x="12838" y="289"/>
                      <a:pt x="12787" y="279"/>
                    </a:cubicBezTo>
                    <a:cubicBezTo>
                      <a:pt x="12692" y="255"/>
                      <a:pt x="12573" y="207"/>
                      <a:pt x="12466" y="172"/>
                    </a:cubicBezTo>
                    <a:cubicBezTo>
                      <a:pt x="12225" y="92"/>
                      <a:pt x="11969" y="1"/>
                      <a:pt x="1172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3990941" y="2881862"/>
                <a:ext cx="1659494" cy="30953"/>
              </a:xfrm>
              <a:custGeom>
                <a:avLst/>
                <a:gdLst/>
                <a:ahLst/>
                <a:cxnLst/>
                <a:rect l="l" t="t" r="r" b="b"/>
                <a:pathLst>
                  <a:path w="20480" h="382" extrusionOk="0">
                    <a:moveTo>
                      <a:pt x="1346" y="1"/>
                    </a:moveTo>
                    <a:lnTo>
                      <a:pt x="1322" y="25"/>
                    </a:lnTo>
                    <a:cubicBezTo>
                      <a:pt x="1068" y="169"/>
                      <a:pt x="826" y="210"/>
                      <a:pt x="599" y="210"/>
                    </a:cubicBezTo>
                    <a:cubicBezTo>
                      <a:pt x="431" y="210"/>
                      <a:pt x="271" y="188"/>
                      <a:pt x="120" y="167"/>
                    </a:cubicBezTo>
                    <a:lnTo>
                      <a:pt x="25" y="156"/>
                    </a:lnTo>
                    <a:lnTo>
                      <a:pt x="1" y="298"/>
                    </a:lnTo>
                    <a:lnTo>
                      <a:pt x="96" y="310"/>
                    </a:lnTo>
                    <a:cubicBezTo>
                      <a:pt x="247" y="330"/>
                      <a:pt x="414" y="353"/>
                      <a:pt x="591" y="353"/>
                    </a:cubicBezTo>
                    <a:cubicBezTo>
                      <a:pt x="833" y="353"/>
                      <a:pt x="1096" y="311"/>
                      <a:pt x="1370" y="167"/>
                    </a:cubicBezTo>
                    <a:cubicBezTo>
                      <a:pt x="1669" y="267"/>
                      <a:pt x="2049" y="316"/>
                      <a:pt x="2470" y="316"/>
                    </a:cubicBezTo>
                    <a:cubicBezTo>
                      <a:pt x="2752" y="316"/>
                      <a:pt x="3052" y="294"/>
                      <a:pt x="3358" y="251"/>
                    </a:cubicBezTo>
                    <a:cubicBezTo>
                      <a:pt x="3445" y="240"/>
                      <a:pt x="3532" y="236"/>
                      <a:pt x="3617" y="236"/>
                    </a:cubicBezTo>
                    <a:cubicBezTo>
                      <a:pt x="3822" y="236"/>
                      <a:pt x="4022" y="261"/>
                      <a:pt x="4216" y="286"/>
                    </a:cubicBezTo>
                    <a:cubicBezTo>
                      <a:pt x="4407" y="312"/>
                      <a:pt x="4595" y="336"/>
                      <a:pt x="4784" y="336"/>
                    </a:cubicBezTo>
                    <a:cubicBezTo>
                      <a:pt x="5030" y="336"/>
                      <a:pt x="5276" y="296"/>
                      <a:pt x="5525" y="167"/>
                    </a:cubicBezTo>
                    <a:cubicBezTo>
                      <a:pt x="5763" y="310"/>
                      <a:pt x="6073" y="382"/>
                      <a:pt x="6383" y="382"/>
                    </a:cubicBezTo>
                    <a:cubicBezTo>
                      <a:pt x="6692" y="382"/>
                      <a:pt x="7025" y="310"/>
                      <a:pt x="7311" y="167"/>
                    </a:cubicBezTo>
                    <a:cubicBezTo>
                      <a:pt x="7584" y="290"/>
                      <a:pt x="7914" y="339"/>
                      <a:pt x="8253" y="339"/>
                    </a:cubicBezTo>
                    <a:cubicBezTo>
                      <a:pt x="8670" y="339"/>
                      <a:pt x="9100" y="266"/>
                      <a:pt x="9454" y="167"/>
                    </a:cubicBezTo>
                    <a:cubicBezTo>
                      <a:pt x="9770" y="304"/>
                      <a:pt x="10088" y="373"/>
                      <a:pt x="10405" y="373"/>
                    </a:cubicBezTo>
                    <a:cubicBezTo>
                      <a:pt x="10722" y="373"/>
                      <a:pt x="11038" y="304"/>
                      <a:pt x="11347" y="167"/>
                    </a:cubicBezTo>
                    <a:cubicBezTo>
                      <a:pt x="11617" y="302"/>
                      <a:pt x="11909" y="348"/>
                      <a:pt x="12209" y="348"/>
                    </a:cubicBezTo>
                    <a:cubicBezTo>
                      <a:pt x="12519" y="348"/>
                      <a:pt x="12837" y="299"/>
                      <a:pt x="13145" y="251"/>
                    </a:cubicBezTo>
                    <a:cubicBezTo>
                      <a:pt x="13229" y="240"/>
                      <a:pt x="13314" y="236"/>
                      <a:pt x="13399" y="236"/>
                    </a:cubicBezTo>
                    <a:cubicBezTo>
                      <a:pt x="13604" y="236"/>
                      <a:pt x="13812" y="261"/>
                      <a:pt x="14014" y="286"/>
                    </a:cubicBezTo>
                    <a:cubicBezTo>
                      <a:pt x="14221" y="312"/>
                      <a:pt x="14421" y="336"/>
                      <a:pt x="14610" y="336"/>
                    </a:cubicBezTo>
                    <a:cubicBezTo>
                      <a:pt x="14857" y="336"/>
                      <a:pt x="15086" y="296"/>
                      <a:pt x="15288" y="167"/>
                    </a:cubicBezTo>
                    <a:cubicBezTo>
                      <a:pt x="15616" y="292"/>
                      <a:pt x="15942" y="340"/>
                      <a:pt x="16248" y="340"/>
                    </a:cubicBezTo>
                    <a:cubicBezTo>
                      <a:pt x="16641" y="340"/>
                      <a:pt x="17001" y="261"/>
                      <a:pt x="17289" y="167"/>
                    </a:cubicBezTo>
                    <a:cubicBezTo>
                      <a:pt x="17536" y="308"/>
                      <a:pt x="17785" y="355"/>
                      <a:pt x="18030" y="355"/>
                    </a:cubicBezTo>
                    <a:cubicBezTo>
                      <a:pt x="18304" y="355"/>
                      <a:pt x="18573" y="295"/>
                      <a:pt x="18825" y="239"/>
                    </a:cubicBezTo>
                    <a:cubicBezTo>
                      <a:pt x="18956" y="203"/>
                      <a:pt x="19086" y="179"/>
                      <a:pt x="19194" y="156"/>
                    </a:cubicBezTo>
                    <a:cubicBezTo>
                      <a:pt x="19337" y="156"/>
                      <a:pt x="19479" y="203"/>
                      <a:pt x="19634" y="251"/>
                    </a:cubicBezTo>
                    <a:cubicBezTo>
                      <a:pt x="19817" y="303"/>
                      <a:pt x="20012" y="361"/>
                      <a:pt x="20229" y="361"/>
                    </a:cubicBezTo>
                    <a:cubicBezTo>
                      <a:pt x="20309" y="361"/>
                      <a:pt x="20393" y="353"/>
                      <a:pt x="20480" y="334"/>
                    </a:cubicBezTo>
                    <a:lnTo>
                      <a:pt x="20444" y="191"/>
                    </a:lnTo>
                    <a:cubicBezTo>
                      <a:pt x="20372" y="207"/>
                      <a:pt x="20302" y="213"/>
                      <a:pt x="20234" y="213"/>
                    </a:cubicBezTo>
                    <a:cubicBezTo>
                      <a:pt x="20040" y="213"/>
                      <a:pt x="19858" y="161"/>
                      <a:pt x="19682" y="108"/>
                    </a:cubicBezTo>
                    <a:cubicBezTo>
                      <a:pt x="19515" y="60"/>
                      <a:pt x="19360" y="13"/>
                      <a:pt x="19182" y="13"/>
                    </a:cubicBezTo>
                    <a:cubicBezTo>
                      <a:pt x="19051" y="36"/>
                      <a:pt x="18920" y="60"/>
                      <a:pt x="18789" y="96"/>
                    </a:cubicBezTo>
                    <a:cubicBezTo>
                      <a:pt x="18540" y="152"/>
                      <a:pt x="18288" y="208"/>
                      <a:pt x="18035" y="208"/>
                    </a:cubicBezTo>
                    <a:cubicBezTo>
                      <a:pt x="17803" y="208"/>
                      <a:pt x="17569" y="161"/>
                      <a:pt x="17336" y="25"/>
                    </a:cubicBezTo>
                    <a:lnTo>
                      <a:pt x="17301" y="1"/>
                    </a:lnTo>
                    <a:lnTo>
                      <a:pt x="17277" y="13"/>
                    </a:lnTo>
                    <a:cubicBezTo>
                      <a:pt x="16993" y="107"/>
                      <a:pt x="16633" y="190"/>
                      <a:pt x="16240" y="190"/>
                    </a:cubicBezTo>
                    <a:cubicBezTo>
                      <a:pt x="15940" y="190"/>
                      <a:pt x="15620" y="142"/>
                      <a:pt x="15300" y="13"/>
                    </a:cubicBezTo>
                    <a:lnTo>
                      <a:pt x="15265" y="1"/>
                    </a:lnTo>
                    <a:lnTo>
                      <a:pt x="15229" y="25"/>
                    </a:lnTo>
                    <a:cubicBezTo>
                      <a:pt x="15051" y="147"/>
                      <a:pt x="14835" y="184"/>
                      <a:pt x="14597" y="184"/>
                    </a:cubicBezTo>
                    <a:cubicBezTo>
                      <a:pt x="14420" y="184"/>
                      <a:pt x="14231" y="164"/>
                      <a:pt x="14038" y="144"/>
                    </a:cubicBezTo>
                    <a:cubicBezTo>
                      <a:pt x="13828" y="118"/>
                      <a:pt x="13611" y="93"/>
                      <a:pt x="13393" y="93"/>
                    </a:cubicBezTo>
                    <a:cubicBezTo>
                      <a:pt x="13303" y="93"/>
                      <a:pt x="13212" y="97"/>
                      <a:pt x="13121" y="108"/>
                    </a:cubicBezTo>
                    <a:cubicBezTo>
                      <a:pt x="12819" y="156"/>
                      <a:pt x="12507" y="205"/>
                      <a:pt x="12207" y="205"/>
                    </a:cubicBezTo>
                    <a:cubicBezTo>
                      <a:pt x="11916" y="205"/>
                      <a:pt x="11635" y="159"/>
                      <a:pt x="11383" y="25"/>
                    </a:cubicBezTo>
                    <a:lnTo>
                      <a:pt x="11359" y="1"/>
                    </a:lnTo>
                    <a:lnTo>
                      <a:pt x="11324" y="25"/>
                    </a:lnTo>
                    <a:cubicBezTo>
                      <a:pt x="11020" y="161"/>
                      <a:pt x="10713" y="230"/>
                      <a:pt x="10407" y="230"/>
                    </a:cubicBezTo>
                    <a:cubicBezTo>
                      <a:pt x="10100" y="230"/>
                      <a:pt x="9794" y="161"/>
                      <a:pt x="9490" y="25"/>
                    </a:cubicBezTo>
                    <a:lnTo>
                      <a:pt x="9466" y="13"/>
                    </a:lnTo>
                    <a:lnTo>
                      <a:pt x="9431" y="13"/>
                    </a:lnTo>
                    <a:cubicBezTo>
                      <a:pt x="9086" y="119"/>
                      <a:pt x="8661" y="195"/>
                      <a:pt x="8249" y="195"/>
                    </a:cubicBezTo>
                    <a:cubicBezTo>
                      <a:pt x="7920" y="195"/>
                      <a:pt x="7599" y="146"/>
                      <a:pt x="7335" y="25"/>
                    </a:cubicBezTo>
                    <a:lnTo>
                      <a:pt x="7299" y="1"/>
                    </a:lnTo>
                    <a:lnTo>
                      <a:pt x="7275" y="25"/>
                    </a:lnTo>
                    <a:cubicBezTo>
                      <a:pt x="7008" y="161"/>
                      <a:pt x="6689" y="230"/>
                      <a:pt x="6384" y="230"/>
                    </a:cubicBezTo>
                    <a:cubicBezTo>
                      <a:pt x="6079" y="230"/>
                      <a:pt x="5787" y="161"/>
                      <a:pt x="5573" y="25"/>
                    </a:cubicBezTo>
                    <a:lnTo>
                      <a:pt x="5537" y="1"/>
                    </a:lnTo>
                    <a:lnTo>
                      <a:pt x="5501" y="25"/>
                    </a:lnTo>
                    <a:cubicBezTo>
                      <a:pt x="5256" y="147"/>
                      <a:pt x="5018" y="184"/>
                      <a:pt x="4778" y="184"/>
                    </a:cubicBezTo>
                    <a:cubicBezTo>
                      <a:pt x="4601" y="184"/>
                      <a:pt x="4422" y="164"/>
                      <a:pt x="4239" y="144"/>
                    </a:cubicBezTo>
                    <a:cubicBezTo>
                      <a:pt x="4037" y="118"/>
                      <a:pt x="3829" y="93"/>
                      <a:pt x="3615" y="93"/>
                    </a:cubicBezTo>
                    <a:cubicBezTo>
                      <a:pt x="3527" y="93"/>
                      <a:pt x="3437" y="97"/>
                      <a:pt x="3346" y="108"/>
                    </a:cubicBezTo>
                    <a:cubicBezTo>
                      <a:pt x="3056" y="149"/>
                      <a:pt x="2773" y="169"/>
                      <a:pt x="2506" y="169"/>
                    </a:cubicBezTo>
                    <a:cubicBezTo>
                      <a:pt x="2073" y="169"/>
                      <a:pt x="1684" y="116"/>
                      <a:pt x="1382" y="13"/>
                    </a:cubicBezTo>
                    <a:lnTo>
                      <a:pt x="134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14023758" y="2823035"/>
                <a:ext cx="1601558" cy="29495"/>
              </a:xfrm>
              <a:custGeom>
                <a:avLst/>
                <a:gdLst/>
                <a:ahLst/>
                <a:cxnLst/>
                <a:rect l="l" t="t" r="r" b="b"/>
                <a:pathLst>
                  <a:path w="19765" h="364" extrusionOk="0">
                    <a:moveTo>
                      <a:pt x="1513" y="0"/>
                    </a:moveTo>
                    <a:lnTo>
                      <a:pt x="1477" y="12"/>
                    </a:lnTo>
                    <a:cubicBezTo>
                      <a:pt x="1076" y="143"/>
                      <a:pt x="706" y="178"/>
                      <a:pt x="365" y="178"/>
                    </a:cubicBezTo>
                    <a:cubicBezTo>
                      <a:pt x="240" y="178"/>
                      <a:pt x="118" y="173"/>
                      <a:pt x="1" y="167"/>
                    </a:cubicBezTo>
                    <a:lnTo>
                      <a:pt x="1" y="310"/>
                    </a:lnTo>
                    <a:cubicBezTo>
                      <a:pt x="135" y="317"/>
                      <a:pt x="273" y="323"/>
                      <a:pt x="417" y="323"/>
                    </a:cubicBezTo>
                    <a:cubicBezTo>
                      <a:pt x="745" y="323"/>
                      <a:pt x="1100" y="291"/>
                      <a:pt x="1489" y="167"/>
                    </a:cubicBezTo>
                    <a:cubicBezTo>
                      <a:pt x="1697" y="298"/>
                      <a:pt x="1983" y="364"/>
                      <a:pt x="2304" y="364"/>
                    </a:cubicBezTo>
                    <a:cubicBezTo>
                      <a:pt x="2626" y="364"/>
                      <a:pt x="2983" y="298"/>
                      <a:pt x="3334" y="167"/>
                    </a:cubicBezTo>
                    <a:cubicBezTo>
                      <a:pt x="3602" y="298"/>
                      <a:pt x="3921" y="364"/>
                      <a:pt x="4257" y="364"/>
                    </a:cubicBezTo>
                    <a:cubicBezTo>
                      <a:pt x="4593" y="364"/>
                      <a:pt x="4948" y="298"/>
                      <a:pt x="5287" y="167"/>
                    </a:cubicBezTo>
                    <a:cubicBezTo>
                      <a:pt x="5545" y="286"/>
                      <a:pt x="5840" y="331"/>
                      <a:pt x="6136" y="331"/>
                    </a:cubicBezTo>
                    <a:cubicBezTo>
                      <a:pt x="6522" y="331"/>
                      <a:pt x="6911" y="255"/>
                      <a:pt x="7228" y="167"/>
                    </a:cubicBezTo>
                    <a:cubicBezTo>
                      <a:pt x="7478" y="298"/>
                      <a:pt x="7799" y="358"/>
                      <a:pt x="8144" y="358"/>
                    </a:cubicBezTo>
                    <a:cubicBezTo>
                      <a:pt x="8478" y="358"/>
                      <a:pt x="8811" y="298"/>
                      <a:pt x="9073" y="167"/>
                    </a:cubicBezTo>
                    <a:cubicBezTo>
                      <a:pt x="9357" y="286"/>
                      <a:pt x="9640" y="331"/>
                      <a:pt x="9912" y="331"/>
                    </a:cubicBezTo>
                    <a:cubicBezTo>
                      <a:pt x="10266" y="331"/>
                      <a:pt x="10604" y="255"/>
                      <a:pt x="10907" y="167"/>
                    </a:cubicBezTo>
                    <a:cubicBezTo>
                      <a:pt x="10954" y="167"/>
                      <a:pt x="11050" y="215"/>
                      <a:pt x="11121" y="239"/>
                    </a:cubicBezTo>
                    <a:cubicBezTo>
                      <a:pt x="11228" y="286"/>
                      <a:pt x="11323" y="334"/>
                      <a:pt x="11407" y="334"/>
                    </a:cubicBezTo>
                    <a:cubicBezTo>
                      <a:pt x="11883" y="334"/>
                      <a:pt x="12383" y="334"/>
                      <a:pt x="12740" y="167"/>
                    </a:cubicBezTo>
                    <a:cubicBezTo>
                      <a:pt x="13068" y="298"/>
                      <a:pt x="13416" y="364"/>
                      <a:pt x="13752" y="364"/>
                    </a:cubicBezTo>
                    <a:cubicBezTo>
                      <a:pt x="14089" y="364"/>
                      <a:pt x="14413" y="298"/>
                      <a:pt x="14693" y="167"/>
                    </a:cubicBezTo>
                    <a:cubicBezTo>
                      <a:pt x="15008" y="286"/>
                      <a:pt x="15324" y="331"/>
                      <a:pt x="15619" y="331"/>
                    </a:cubicBezTo>
                    <a:cubicBezTo>
                      <a:pt x="16005" y="331"/>
                      <a:pt x="16357" y="255"/>
                      <a:pt x="16634" y="167"/>
                    </a:cubicBezTo>
                    <a:cubicBezTo>
                      <a:pt x="16930" y="294"/>
                      <a:pt x="17249" y="338"/>
                      <a:pt x="17575" y="338"/>
                    </a:cubicBezTo>
                    <a:cubicBezTo>
                      <a:pt x="17889" y="338"/>
                      <a:pt x="18211" y="297"/>
                      <a:pt x="18527" y="250"/>
                    </a:cubicBezTo>
                    <a:cubicBezTo>
                      <a:pt x="18569" y="240"/>
                      <a:pt x="18614" y="236"/>
                      <a:pt x="18664" y="236"/>
                    </a:cubicBezTo>
                    <a:cubicBezTo>
                      <a:pt x="18782" y="236"/>
                      <a:pt x="18919" y="261"/>
                      <a:pt x="19062" y="286"/>
                    </a:cubicBezTo>
                    <a:cubicBezTo>
                      <a:pt x="19222" y="320"/>
                      <a:pt x="19388" y="354"/>
                      <a:pt x="19556" y="354"/>
                    </a:cubicBezTo>
                    <a:cubicBezTo>
                      <a:pt x="19625" y="354"/>
                      <a:pt x="19695" y="348"/>
                      <a:pt x="19765" y="334"/>
                    </a:cubicBezTo>
                    <a:lnTo>
                      <a:pt x="19729" y="191"/>
                    </a:lnTo>
                    <a:cubicBezTo>
                      <a:pt x="19670" y="205"/>
                      <a:pt x="19609" y="211"/>
                      <a:pt x="19546" y="211"/>
                    </a:cubicBezTo>
                    <a:cubicBezTo>
                      <a:pt x="19395" y="211"/>
                      <a:pt x="19238" y="177"/>
                      <a:pt x="19086" y="143"/>
                    </a:cubicBezTo>
                    <a:cubicBezTo>
                      <a:pt x="18943" y="112"/>
                      <a:pt x="18806" y="85"/>
                      <a:pt x="18677" y="85"/>
                    </a:cubicBezTo>
                    <a:cubicBezTo>
                      <a:pt x="18613" y="85"/>
                      <a:pt x="18551" y="92"/>
                      <a:pt x="18491" y="108"/>
                    </a:cubicBezTo>
                    <a:cubicBezTo>
                      <a:pt x="18187" y="154"/>
                      <a:pt x="17874" y="195"/>
                      <a:pt x="17569" y="195"/>
                    </a:cubicBezTo>
                    <a:cubicBezTo>
                      <a:pt x="17254" y="195"/>
                      <a:pt x="16948" y="151"/>
                      <a:pt x="16669" y="24"/>
                    </a:cubicBezTo>
                    <a:lnTo>
                      <a:pt x="16646" y="12"/>
                    </a:lnTo>
                    <a:lnTo>
                      <a:pt x="16622" y="12"/>
                    </a:lnTo>
                    <a:cubicBezTo>
                      <a:pt x="16343" y="101"/>
                      <a:pt x="15992" y="181"/>
                      <a:pt x="15611" y="181"/>
                    </a:cubicBezTo>
                    <a:cubicBezTo>
                      <a:pt x="15323" y="181"/>
                      <a:pt x="15019" y="135"/>
                      <a:pt x="14717" y="12"/>
                    </a:cubicBezTo>
                    <a:lnTo>
                      <a:pt x="14681" y="12"/>
                    </a:lnTo>
                    <a:lnTo>
                      <a:pt x="14657" y="24"/>
                    </a:lnTo>
                    <a:cubicBezTo>
                      <a:pt x="14389" y="149"/>
                      <a:pt x="14074" y="212"/>
                      <a:pt x="13746" y="212"/>
                    </a:cubicBezTo>
                    <a:cubicBezTo>
                      <a:pt x="13419" y="212"/>
                      <a:pt x="13080" y="149"/>
                      <a:pt x="12764" y="24"/>
                    </a:cubicBezTo>
                    <a:lnTo>
                      <a:pt x="12728" y="0"/>
                    </a:lnTo>
                    <a:lnTo>
                      <a:pt x="12705" y="24"/>
                    </a:lnTo>
                    <a:cubicBezTo>
                      <a:pt x="12371" y="191"/>
                      <a:pt x="11883" y="191"/>
                      <a:pt x="11407" y="191"/>
                    </a:cubicBezTo>
                    <a:cubicBezTo>
                      <a:pt x="11359" y="191"/>
                      <a:pt x="11264" y="143"/>
                      <a:pt x="11181" y="108"/>
                    </a:cubicBezTo>
                    <a:cubicBezTo>
                      <a:pt x="11073" y="60"/>
                      <a:pt x="10978" y="12"/>
                      <a:pt x="10907" y="12"/>
                    </a:cubicBezTo>
                    <a:lnTo>
                      <a:pt x="10883" y="12"/>
                    </a:lnTo>
                    <a:cubicBezTo>
                      <a:pt x="10575" y="101"/>
                      <a:pt x="10240" y="178"/>
                      <a:pt x="9891" y="178"/>
                    </a:cubicBezTo>
                    <a:cubicBezTo>
                      <a:pt x="9632" y="178"/>
                      <a:pt x="9366" y="136"/>
                      <a:pt x="9097" y="24"/>
                    </a:cubicBezTo>
                    <a:lnTo>
                      <a:pt x="9073" y="0"/>
                    </a:lnTo>
                    <a:lnTo>
                      <a:pt x="9037" y="24"/>
                    </a:lnTo>
                    <a:cubicBezTo>
                      <a:pt x="8799" y="149"/>
                      <a:pt x="8469" y="212"/>
                      <a:pt x="8143" y="212"/>
                    </a:cubicBezTo>
                    <a:cubicBezTo>
                      <a:pt x="7817" y="212"/>
                      <a:pt x="7496" y="149"/>
                      <a:pt x="7275" y="24"/>
                    </a:cubicBezTo>
                    <a:lnTo>
                      <a:pt x="7251" y="12"/>
                    </a:lnTo>
                    <a:lnTo>
                      <a:pt x="7216" y="12"/>
                    </a:lnTo>
                    <a:cubicBezTo>
                      <a:pt x="6899" y="102"/>
                      <a:pt x="6507" y="183"/>
                      <a:pt x="6122" y="183"/>
                    </a:cubicBezTo>
                    <a:cubicBezTo>
                      <a:pt x="5841" y="183"/>
                      <a:pt x="5564" y="140"/>
                      <a:pt x="5323" y="24"/>
                    </a:cubicBezTo>
                    <a:lnTo>
                      <a:pt x="5287" y="0"/>
                    </a:lnTo>
                    <a:lnTo>
                      <a:pt x="5263" y="12"/>
                    </a:lnTo>
                    <a:cubicBezTo>
                      <a:pt x="4932" y="145"/>
                      <a:pt x="4582" y="210"/>
                      <a:pt x="4252" y="210"/>
                    </a:cubicBezTo>
                    <a:cubicBezTo>
                      <a:pt x="3928" y="210"/>
                      <a:pt x="3623" y="148"/>
                      <a:pt x="3370" y="24"/>
                    </a:cubicBezTo>
                    <a:lnTo>
                      <a:pt x="3334" y="0"/>
                    </a:lnTo>
                    <a:lnTo>
                      <a:pt x="3311" y="12"/>
                    </a:lnTo>
                    <a:cubicBezTo>
                      <a:pt x="2967" y="145"/>
                      <a:pt x="2612" y="210"/>
                      <a:pt x="2298" y="210"/>
                    </a:cubicBezTo>
                    <a:cubicBezTo>
                      <a:pt x="1992" y="210"/>
                      <a:pt x="1725" y="148"/>
                      <a:pt x="1548" y="24"/>
                    </a:cubicBezTo>
                    <a:lnTo>
                      <a:pt x="151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14052685" y="2768988"/>
                <a:ext cx="1544675" cy="28036"/>
              </a:xfrm>
              <a:custGeom>
                <a:avLst/>
                <a:gdLst/>
                <a:ahLst/>
                <a:cxnLst/>
                <a:rect l="l" t="t" r="r" b="b"/>
                <a:pathLst>
                  <a:path w="19063" h="346" extrusionOk="0">
                    <a:moveTo>
                      <a:pt x="1406" y="1"/>
                    </a:moveTo>
                    <a:lnTo>
                      <a:pt x="1394" y="13"/>
                    </a:lnTo>
                    <a:cubicBezTo>
                      <a:pt x="1143" y="147"/>
                      <a:pt x="897" y="180"/>
                      <a:pt x="637" y="180"/>
                    </a:cubicBezTo>
                    <a:cubicBezTo>
                      <a:pt x="527" y="180"/>
                      <a:pt x="415" y="174"/>
                      <a:pt x="298" y="167"/>
                    </a:cubicBezTo>
                    <a:cubicBezTo>
                      <a:pt x="203" y="167"/>
                      <a:pt x="108" y="167"/>
                      <a:pt x="13" y="155"/>
                    </a:cubicBezTo>
                    <a:lnTo>
                      <a:pt x="1" y="310"/>
                    </a:lnTo>
                    <a:cubicBezTo>
                      <a:pt x="108" y="310"/>
                      <a:pt x="203" y="310"/>
                      <a:pt x="287" y="322"/>
                    </a:cubicBezTo>
                    <a:cubicBezTo>
                      <a:pt x="399" y="325"/>
                      <a:pt x="510" y="330"/>
                      <a:pt x="618" y="330"/>
                    </a:cubicBezTo>
                    <a:cubicBezTo>
                      <a:pt x="898" y="330"/>
                      <a:pt x="1167" y="301"/>
                      <a:pt x="1441" y="155"/>
                    </a:cubicBezTo>
                    <a:cubicBezTo>
                      <a:pt x="1477" y="167"/>
                      <a:pt x="1537" y="191"/>
                      <a:pt x="1596" y="227"/>
                    </a:cubicBezTo>
                    <a:cubicBezTo>
                      <a:pt x="1668" y="275"/>
                      <a:pt x="1751" y="322"/>
                      <a:pt x="1834" y="322"/>
                    </a:cubicBezTo>
                    <a:cubicBezTo>
                      <a:pt x="2072" y="322"/>
                      <a:pt x="2322" y="298"/>
                      <a:pt x="2573" y="275"/>
                    </a:cubicBezTo>
                    <a:cubicBezTo>
                      <a:pt x="2799" y="251"/>
                      <a:pt x="3049" y="239"/>
                      <a:pt x="3275" y="239"/>
                    </a:cubicBezTo>
                    <a:cubicBezTo>
                      <a:pt x="3620" y="322"/>
                      <a:pt x="4097" y="322"/>
                      <a:pt x="4454" y="322"/>
                    </a:cubicBezTo>
                    <a:cubicBezTo>
                      <a:pt x="4585" y="322"/>
                      <a:pt x="4692" y="275"/>
                      <a:pt x="4799" y="227"/>
                    </a:cubicBezTo>
                    <a:cubicBezTo>
                      <a:pt x="4882" y="191"/>
                      <a:pt x="4978" y="155"/>
                      <a:pt x="5085" y="155"/>
                    </a:cubicBezTo>
                    <a:cubicBezTo>
                      <a:pt x="5180" y="155"/>
                      <a:pt x="5251" y="191"/>
                      <a:pt x="5323" y="227"/>
                    </a:cubicBezTo>
                    <a:cubicBezTo>
                      <a:pt x="5406" y="275"/>
                      <a:pt x="5501" y="322"/>
                      <a:pt x="5621" y="322"/>
                    </a:cubicBezTo>
                    <a:lnTo>
                      <a:pt x="5632" y="322"/>
                    </a:lnTo>
                    <a:cubicBezTo>
                      <a:pt x="5740" y="336"/>
                      <a:pt x="5848" y="342"/>
                      <a:pt x="5957" y="342"/>
                    </a:cubicBezTo>
                    <a:cubicBezTo>
                      <a:pt x="6211" y="342"/>
                      <a:pt x="6466" y="311"/>
                      <a:pt x="6716" y="286"/>
                    </a:cubicBezTo>
                    <a:cubicBezTo>
                      <a:pt x="6954" y="263"/>
                      <a:pt x="7192" y="239"/>
                      <a:pt x="7418" y="239"/>
                    </a:cubicBezTo>
                    <a:cubicBezTo>
                      <a:pt x="7851" y="322"/>
                      <a:pt x="8324" y="341"/>
                      <a:pt x="8797" y="341"/>
                    </a:cubicBezTo>
                    <a:cubicBezTo>
                      <a:pt x="9001" y="341"/>
                      <a:pt x="9206" y="338"/>
                      <a:pt x="9407" y="334"/>
                    </a:cubicBezTo>
                    <a:cubicBezTo>
                      <a:pt x="9621" y="322"/>
                      <a:pt x="9835" y="322"/>
                      <a:pt x="10038" y="322"/>
                    </a:cubicBezTo>
                    <a:cubicBezTo>
                      <a:pt x="10109" y="322"/>
                      <a:pt x="10204" y="275"/>
                      <a:pt x="10300" y="227"/>
                    </a:cubicBezTo>
                    <a:cubicBezTo>
                      <a:pt x="10371" y="191"/>
                      <a:pt x="10466" y="155"/>
                      <a:pt x="10502" y="155"/>
                    </a:cubicBezTo>
                    <a:cubicBezTo>
                      <a:pt x="10550" y="155"/>
                      <a:pt x="10645" y="191"/>
                      <a:pt x="10716" y="227"/>
                    </a:cubicBezTo>
                    <a:cubicBezTo>
                      <a:pt x="10812" y="275"/>
                      <a:pt x="10919" y="322"/>
                      <a:pt x="10990" y="322"/>
                    </a:cubicBezTo>
                    <a:cubicBezTo>
                      <a:pt x="11228" y="322"/>
                      <a:pt x="11466" y="298"/>
                      <a:pt x="11705" y="275"/>
                    </a:cubicBezTo>
                    <a:cubicBezTo>
                      <a:pt x="11931" y="251"/>
                      <a:pt x="12169" y="239"/>
                      <a:pt x="12395" y="239"/>
                    </a:cubicBezTo>
                    <a:cubicBezTo>
                      <a:pt x="12776" y="322"/>
                      <a:pt x="13252" y="322"/>
                      <a:pt x="13610" y="322"/>
                    </a:cubicBezTo>
                    <a:cubicBezTo>
                      <a:pt x="13741" y="322"/>
                      <a:pt x="13836" y="275"/>
                      <a:pt x="13919" y="227"/>
                    </a:cubicBezTo>
                    <a:cubicBezTo>
                      <a:pt x="13991" y="191"/>
                      <a:pt x="14062" y="155"/>
                      <a:pt x="14157" y="155"/>
                    </a:cubicBezTo>
                    <a:cubicBezTo>
                      <a:pt x="14264" y="155"/>
                      <a:pt x="14348" y="191"/>
                      <a:pt x="14443" y="227"/>
                    </a:cubicBezTo>
                    <a:cubicBezTo>
                      <a:pt x="14550" y="275"/>
                      <a:pt x="14657" y="322"/>
                      <a:pt x="14788" y="322"/>
                    </a:cubicBezTo>
                    <a:cubicBezTo>
                      <a:pt x="14910" y="336"/>
                      <a:pt x="15031" y="341"/>
                      <a:pt x="15151" y="341"/>
                    </a:cubicBezTo>
                    <a:cubicBezTo>
                      <a:pt x="15337" y="341"/>
                      <a:pt x="15520" y="329"/>
                      <a:pt x="15693" y="322"/>
                    </a:cubicBezTo>
                    <a:cubicBezTo>
                      <a:pt x="15858" y="308"/>
                      <a:pt x="16023" y="295"/>
                      <a:pt x="16193" y="295"/>
                    </a:cubicBezTo>
                    <a:cubicBezTo>
                      <a:pt x="16317" y="295"/>
                      <a:pt x="16443" y="302"/>
                      <a:pt x="16574" y="322"/>
                    </a:cubicBezTo>
                    <a:cubicBezTo>
                      <a:pt x="16765" y="334"/>
                      <a:pt x="16943" y="346"/>
                      <a:pt x="17122" y="346"/>
                    </a:cubicBezTo>
                    <a:cubicBezTo>
                      <a:pt x="17348" y="346"/>
                      <a:pt x="17574" y="334"/>
                      <a:pt x="17789" y="322"/>
                    </a:cubicBezTo>
                    <a:cubicBezTo>
                      <a:pt x="18003" y="310"/>
                      <a:pt x="18208" y="301"/>
                      <a:pt x="18414" y="301"/>
                    </a:cubicBezTo>
                    <a:cubicBezTo>
                      <a:pt x="18619" y="301"/>
                      <a:pt x="18825" y="310"/>
                      <a:pt x="19039" y="334"/>
                    </a:cubicBezTo>
                    <a:lnTo>
                      <a:pt x="19063" y="191"/>
                    </a:lnTo>
                    <a:cubicBezTo>
                      <a:pt x="18858" y="163"/>
                      <a:pt x="18655" y="154"/>
                      <a:pt x="18456" y="154"/>
                    </a:cubicBezTo>
                    <a:cubicBezTo>
                      <a:pt x="18228" y="154"/>
                      <a:pt x="18005" y="167"/>
                      <a:pt x="17789" y="179"/>
                    </a:cubicBezTo>
                    <a:cubicBezTo>
                      <a:pt x="17574" y="186"/>
                      <a:pt x="17359" y="196"/>
                      <a:pt x="17140" y="196"/>
                    </a:cubicBezTo>
                    <a:cubicBezTo>
                      <a:pt x="16959" y="196"/>
                      <a:pt x="16775" y="189"/>
                      <a:pt x="16586" y="167"/>
                    </a:cubicBezTo>
                    <a:cubicBezTo>
                      <a:pt x="16441" y="151"/>
                      <a:pt x="16301" y="145"/>
                      <a:pt x="16164" y="145"/>
                    </a:cubicBezTo>
                    <a:cubicBezTo>
                      <a:pt x="15998" y="145"/>
                      <a:pt x="15838" y="154"/>
                      <a:pt x="15681" y="167"/>
                    </a:cubicBezTo>
                    <a:cubicBezTo>
                      <a:pt x="15509" y="181"/>
                      <a:pt x="15346" y="195"/>
                      <a:pt x="15176" y="195"/>
                    </a:cubicBezTo>
                    <a:cubicBezTo>
                      <a:pt x="15052" y="195"/>
                      <a:pt x="14924" y="188"/>
                      <a:pt x="14788" y="167"/>
                    </a:cubicBezTo>
                    <a:cubicBezTo>
                      <a:pt x="14693" y="167"/>
                      <a:pt x="14598" y="132"/>
                      <a:pt x="14503" y="96"/>
                    </a:cubicBezTo>
                    <a:cubicBezTo>
                      <a:pt x="14395" y="48"/>
                      <a:pt x="14288" y="1"/>
                      <a:pt x="14157" y="1"/>
                    </a:cubicBezTo>
                    <a:cubicBezTo>
                      <a:pt x="14026" y="1"/>
                      <a:pt x="13931" y="48"/>
                      <a:pt x="13848" y="96"/>
                    </a:cubicBezTo>
                    <a:cubicBezTo>
                      <a:pt x="13776" y="132"/>
                      <a:pt x="13705" y="167"/>
                      <a:pt x="13610" y="167"/>
                    </a:cubicBezTo>
                    <a:cubicBezTo>
                      <a:pt x="13252" y="167"/>
                      <a:pt x="12776" y="167"/>
                      <a:pt x="12419" y="84"/>
                    </a:cubicBezTo>
                    <a:lnTo>
                      <a:pt x="12407" y="84"/>
                    </a:lnTo>
                    <a:cubicBezTo>
                      <a:pt x="12169" y="84"/>
                      <a:pt x="11919" y="108"/>
                      <a:pt x="11693" y="132"/>
                    </a:cubicBezTo>
                    <a:cubicBezTo>
                      <a:pt x="11466" y="144"/>
                      <a:pt x="11228" y="167"/>
                      <a:pt x="10990" y="167"/>
                    </a:cubicBezTo>
                    <a:cubicBezTo>
                      <a:pt x="10943" y="167"/>
                      <a:pt x="10847" y="132"/>
                      <a:pt x="10776" y="96"/>
                    </a:cubicBezTo>
                    <a:cubicBezTo>
                      <a:pt x="10669" y="48"/>
                      <a:pt x="10574" y="1"/>
                      <a:pt x="10502" y="1"/>
                    </a:cubicBezTo>
                    <a:cubicBezTo>
                      <a:pt x="10431" y="1"/>
                      <a:pt x="10335" y="48"/>
                      <a:pt x="10240" y="96"/>
                    </a:cubicBezTo>
                    <a:cubicBezTo>
                      <a:pt x="10169" y="132"/>
                      <a:pt x="10085" y="167"/>
                      <a:pt x="10038" y="167"/>
                    </a:cubicBezTo>
                    <a:cubicBezTo>
                      <a:pt x="9835" y="167"/>
                      <a:pt x="9621" y="179"/>
                      <a:pt x="9407" y="179"/>
                    </a:cubicBezTo>
                    <a:cubicBezTo>
                      <a:pt x="9175" y="183"/>
                      <a:pt x="8940" y="189"/>
                      <a:pt x="8706" y="189"/>
                    </a:cubicBezTo>
                    <a:cubicBezTo>
                      <a:pt x="8268" y="189"/>
                      <a:pt x="7834" y="169"/>
                      <a:pt x="7430" y="84"/>
                    </a:cubicBezTo>
                    <a:cubicBezTo>
                      <a:pt x="7192" y="84"/>
                      <a:pt x="6942" y="108"/>
                      <a:pt x="6704" y="144"/>
                    </a:cubicBezTo>
                    <a:cubicBezTo>
                      <a:pt x="6470" y="167"/>
                      <a:pt x="6236" y="190"/>
                      <a:pt x="6002" y="190"/>
                    </a:cubicBezTo>
                    <a:cubicBezTo>
                      <a:pt x="5879" y="190"/>
                      <a:pt x="5756" y="184"/>
                      <a:pt x="5632" y="167"/>
                    </a:cubicBezTo>
                    <a:cubicBezTo>
                      <a:pt x="5537" y="167"/>
                      <a:pt x="5466" y="132"/>
                      <a:pt x="5394" y="96"/>
                    </a:cubicBezTo>
                    <a:cubicBezTo>
                      <a:pt x="5311" y="48"/>
                      <a:pt x="5216" y="1"/>
                      <a:pt x="5085" y="1"/>
                    </a:cubicBezTo>
                    <a:cubicBezTo>
                      <a:pt x="4942" y="1"/>
                      <a:pt x="4835" y="48"/>
                      <a:pt x="4739" y="96"/>
                    </a:cubicBezTo>
                    <a:cubicBezTo>
                      <a:pt x="4644" y="132"/>
                      <a:pt x="4549" y="167"/>
                      <a:pt x="4454" y="167"/>
                    </a:cubicBezTo>
                    <a:cubicBezTo>
                      <a:pt x="4097" y="167"/>
                      <a:pt x="3620" y="167"/>
                      <a:pt x="3299" y="84"/>
                    </a:cubicBezTo>
                    <a:lnTo>
                      <a:pt x="3287" y="84"/>
                    </a:lnTo>
                    <a:cubicBezTo>
                      <a:pt x="3049" y="84"/>
                      <a:pt x="2799" y="108"/>
                      <a:pt x="2549" y="132"/>
                    </a:cubicBezTo>
                    <a:cubicBezTo>
                      <a:pt x="2311" y="144"/>
                      <a:pt x="2072" y="167"/>
                      <a:pt x="1834" y="167"/>
                    </a:cubicBezTo>
                    <a:cubicBezTo>
                      <a:pt x="1787" y="167"/>
                      <a:pt x="1727" y="132"/>
                      <a:pt x="1668" y="96"/>
                    </a:cubicBezTo>
                    <a:cubicBezTo>
                      <a:pt x="1584" y="48"/>
                      <a:pt x="1501" y="1"/>
                      <a:pt x="143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13971655" y="2737143"/>
                <a:ext cx="226803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5311" extrusionOk="0">
                    <a:moveTo>
                      <a:pt x="2668" y="1"/>
                    </a:moveTo>
                    <a:cubicBezTo>
                      <a:pt x="2584" y="1"/>
                      <a:pt x="2501" y="25"/>
                      <a:pt x="2489" y="60"/>
                    </a:cubicBezTo>
                    <a:lnTo>
                      <a:pt x="36" y="5216"/>
                    </a:lnTo>
                    <a:cubicBezTo>
                      <a:pt x="1" y="5263"/>
                      <a:pt x="72" y="5311"/>
                      <a:pt x="167" y="5311"/>
                    </a:cubicBezTo>
                    <a:cubicBezTo>
                      <a:pt x="274" y="5311"/>
                      <a:pt x="382" y="5263"/>
                      <a:pt x="405" y="5216"/>
                    </a:cubicBezTo>
                    <a:lnTo>
                      <a:pt x="2775" y="60"/>
                    </a:lnTo>
                    <a:cubicBezTo>
                      <a:pt x="2799" y="25"/>
                      <a:pt x="2739" y="1"/>
                      <a:pt x="26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14157862" y="2737143"/>
                <a:ext cx="183371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5311" extrusionOk="0">
                    <a:moveTo>
                      <a:pt x="2132" y="1"/>
                    </a:moveTo>
                    <a:cubicBezTo>
                      <a:pt x="2048" y="1"/>
                      <a:pt x="1977" y="25"/>
                      <a:pt x="1965" y="60"/>
                    </a:cubicBezTo>
                    <a:lnTo>
                      <a:pt x="24" y="5216"/>
                    </a:lnTo>
                    <a:cubicBezTo>
                      <a:pt x="1" y="5263"/>
                      <a:pt x="72" y="5311"/>
                      <a:pt x="167" y="5311"/>
                    </a:cubicBezTo>
                    <a:lnTo>
                      <a:pt x="179" y="5311"/>
                    </a:lnTo>
                    <a:cubicBezTo>
                      <a:pt x="274" y="5311"/>
                      <a:pt x="382" y="5263"/>
                      <a:pt x="393" y="5216"/>
                    </a:cubicBezTo>
                    <a:lnTo>
                      <a:pt x="2251" y="60"/>
                    </a:lnTo>
                    <a:cubicBezTo>
                      <a:pt x="2263" y="25"/>
                      <a:pt x="2215" y="1"/>
                      <a:pt x="2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14344069" y="2737143"/>
                <a:ext cx="140911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5311" extrusionOk="0">
                    <a:moveTo>
                      <a:pt x="1596" y="1"/>
                    </a:moveTo>
                    <a:cubicBezTo>
                      <a:pt x="1524" y="1"/>
                      <a:pt x="1453" y="25"/>
                      <a:pt x="1441" y="60"/>
                    </a:cubicBezTo>
                    <a:lnTo>
                      <a:pt x="24" y="5216"/>
                    </a:lnTo>
                    <a:cubicBezTo>
                      <a:pt x="0" y="5263"/>
                      <a:pt x="72" y="5311"/>
                      <a:pt x="179" y="5311"/>
                    </a:cubicBezTo>
                    <a:cubicBezTo>
                      <a:pt x="286" y="5311"/>
                      <a:pt x="381" y="5263"/>
                      <a:pt x="393" y="5216"/>
                    </a:cubicBezTo>
                    <a:lnTo>
                      <a:pt x="1727" y="60"/>
                    </a:lnTo>
                    <a:cubicBezTo>
                      <a:pt x="1739" y="25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4530276" y="2737143"/>
                <a:ext cx="97479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5311" extrusionOk="0">
                    <a:moveTo>
                      <a:pt x="1060" y="1"/>
                    </a:moveTo>
                    <a:cubicBezTo>
                      <a:pt x="989" y="1"/>
                      <a:pt x="917" y="25"/>
                      <a:pt x="917" y="60"/>
                    </a:cubicBezTo>
                    <a:lnTo>
                      <a:pt x="12" y="5216"/>
                    </a:lnTo>
                    <a:cubicBezTo>
                      <a:pt x="0" y="5263"/>
                      <a:pt x="84" y="5311"/>
                      <a:pt x="179" y="5311"/>
                    </a:cubicBezTo>
                    <a:lnTo>
                      <a:pt x="191" y="5311"/>
                    </a:lnTo>
                    <a:cubicBezTo>
                      <a:pt x="286" y="5311"/>
                      <a:pt x="381" y="5263"/>
                      <a:pt x="381" y="5216"/>
                    </a:cubicBezTo>
                    <a:lnTo>
                      <a:pt x="1203" y="60"/>
                    </a:lnTo>
                    <a:cubicBezTo>
                      <a:pt x="1203" y="25"/>
                      <a:pt x="1143" y="1"/>
                      <a:pt x="107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4716483" y="2737143"/>
                <a:ext cx="55019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311" extrusionOk="0">
                    <a:moveTo>
                      <a:pt x="536" y="1"/>
                    </a:moveTo>
                    <a:cubicBezTo>
                      <a:pt x="453" y="1"/>
                      <a:pt x="393" y="25"/>
                      <a:pt x="381" y="60"/>
                    </a:cubicBezTo>
                    <a:lnTo>
                      <a:pt x="12" y="5216"/>
                    </a:lnTo>
                    <a:cubicBezTo>
                      <a:pt x="0" y="5263"/>
                      <a:pt x="84" y="5311"/>
                      <a:pt x="191" y="5311"/>
                    </a:cubicBezTo>
                    <a:cubicBezTo>
                      <a:pt x="286" y="5311"/>
                      <a:pt x="381" y="5263"/>
                      <a:pt x="381" y="5216"/>
                    </a:cubicBezTo>
                    <a:lnTo>
                      <a:pt x="679" y="60"/>
                    </a:lnTo>
                    <a:cubicBezTo>
                      <a:pt x="679" y="25"/>
                      <a:pt x="619" y="1"/>
                      <a:pt x="5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4891103" y="2737143"/>
                <a:ext cx="42541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311" extrusionOk="0">
                    <a:moveTo>
                      <a:pt x="143" y="1"/>
                    </a:moveTo>
                    <a:cubicBezTo>
                      <a:pt x="60" y="1"/>
                      <a:pt x="0" y="25"/>
                      <a:pt x="0" y="60"/>
                    </a:cubicBezTo>
                    <a:lnTo>
                      <a:pt x="143" y="5216"/>
                    </a:lnTo>
                    <a:cubicBezTo>
                      <a:pt x="143" y="5263"/>
                      <a:pt x="227" y="5311"/>
                      <a:pt x="334" y="5311"/>
                    </a:cubicBezTo>
                    <a:cubicBezTo>
                      <a:pt x="441" y="5311"/>
                      <a:pt x="524" y="5263"/>
                      <a:pt x="512" y="5216"/>
                    </a:cubicBezTo>
                    <a:lnTo>
                      <a:pt x="286" y="60"/>
                    </a:lnTo>
                    <a:cubicBezTo>
                      <a:pt x="286" y="25"/>
                      <a:pt x="227" y="1"/>
                      <a:pt x="1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5034850" y="2737143"/>
                <a:ext cx="85000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5311" extrusionOk="0">
                    <a:moveTo>
                      <a:pt x="131" y="1"/>
                    </a:moveTo>
                    <a:cubicBezTo>
                      <a:pt x="60" y="1"/>
                      <a:pt x="0" y="25"/>
                      <a:pt x="0" y="60"/>
                    </a:cubicBezTo>
                    <a:lnTo>
                      <a:pt x="667" y="5216"/>
                    </a:lnTo>
                    <a:cubicBezTo>
                      <a:pt x="667" y="5263"/>
                      <a:pt x="762" y="5311"/>
                      <a:pt x="858" y="5311"/>
                    </a:cubicBezTo>
                    <a:lnTo>
                      <a:pt x="869" y="5311"/>
                    </a:lnTo>
                    <a:cubicBezTo>
                      <a:pt x="965" y="5311"/>
                      <a:pt x="1048" y="5263"/>
                      <a:pt x="1036" y="5216"/>
                    </a:cubicBezTo>
                    <a:lnTo>
                      <a:pt x="286" y="60"/>
                    </a:lnTo>
                    <a:cubicBezTo>
                      <a:pt x="286" y="25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5177625" y="2737143"/>
                <a:ext cx="128352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1" extrusionOk="0">
                    <a:moveTo>
                      <a:pt x="143" y="1"/>
                    </a:moveTo>
                    <a:cubicBezTo>
                      <a:pt x="60" y="1"/>
                      <a:pt x="0" y="25"/>
                      <a:pt x="12" y="60"/>
                    </a:cubicBezTo>
                    <a:lnTo>
                      <a:pt x="1191" y="5216"/>
                    </a:lnTo>
                    <a:cubicBezTo>
                      <a:pt x="1203" y="5263"/>
                      <a:pt x="1298" y="5311"/>
                      <a:pt x="1405" y="5311"/>
                    </a:cubicBezTo>
                    <a:cubicBezTo>
                      <a:pt x="1513" y="5311"/>
                      <a:pt x="1584" y="5263"/>
                      <a:pt x="1560" y="5216"/>
                    </a:cubicBezTo>
                    <a:lnTo>
                      <a:pt x="298" y="60"/>
                    </a:lnTo>
                    <a:cubicBezTo>
                      <a:pt x="286" y="25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5321372" y="2737143"/>
                <a:ext cx="170811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5311" extrusionOk="0">
                    <a:moveTo>
                      <a:pt x="131" y="1"/>
                    </a:moveTo>
                    <a:cubicBezTo>
                      <a:pt x="48" y="1"/>
                      <a:pt x="0" y="25"/>
                      <a:pt x="12" y="60"/>
                    </a:cubicBezTo>
                    <a:lnTo>
                      <a:pt x="1715" y="5216"/>
                    </a:lnTo>
                    <a:cubicBezTo>
                      <a:pt x="1727" y="5263"/>
                      <a:pt x="1822" y="5311"/>
                      <a:pt x="1929" y="5311"/>
                    </a:cubicBezTo>
                    <a:cubicBezTo>
                      <a:pt x="2036" y="5311"/>
                      <a:pt x="2108" y="5263"/>
                      <a:pt x="2084" y="5216"/>
                    </a:cubicBezTo>
                    <a:lnTo>
                      <a:pt x="298" y="60"/>
                    </a:lnTo>
                    <a:cubicBezTo>
                      <a:pt x="286" y="25"/>
                      <a:pt x="215" y="1"/>
                      <a:pt x="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5464147" y="2737143"/>
                <a:ext cx="214243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2644" h="5311" extrusionOk="0">
                    <a:moveTo>
                      <a:pt x="132" y="1"/>
                    </a:moveTo>
                    <a:cubicBezTo>
                      <a:pt x="60" y="1"/>
                      <a:pt x="1" y="25"/>
                      <a:pt x="13" y="60"/>
                    </a:cubicBezTo>
                    <a:lnTo>
                      <a:pt x="2239" y="5216"/>
                    </a:lnTo>
                    <a:cubicBezTo>
                      <a:pt x="2263" y="5263"/>
                      <a:pt x="2370" y="5311"/>
                      <a:pt x="2465" y="5311"/>
                    </a:cubicBezTo>
                    <a:lnTo>
                      <a:pt x="2477" y="5311"/>
                    </a:lnTo>
                    <a:cubicBezTo>
                      <a:pt x="2572" y="5311"/>
                      <a:pt x="2644" y="5263"/>
                      <a:pt x="2608" y="5216"/>
                    </a:cubicBezTo>
                    <a:lnTo>
                      <a:pt x="310" y="60"/>
                    </a:lnTo>
                    <a:cubicBezTo>
                      <a:pt x="286" y="25"/>
                      <a:pt x="215" y="1"/>
                      <a:pt x="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0285277" y="1060389"/>
                <a:ext cx="3043001" cy="1240812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5313" extrusionOk="0">
                    <a:moveTo>
                      <a:pt x="1" y="1"/>
                    </a:moveTo>
                    <a:lnTo>
                      <a:pt x="1" y="15312"/>
                    </a:lnTo>
                    <a:lnTo>
                      <a:pt x="37553" y="15312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0285277" y="1133721"/>
                <a:ext cx="3043001" cy="29146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3597" extrusionOk="0">
                    <a:moveTo>
                      <a:pt x="1" y="1"/>
                    </a:moveTo>
                    <a:lnTo>
                      <a:pt x="1" y="3596"/>
                    </a:lnTo>
                    <a:lnTo>
                      <a:pt x="37553" y="3596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0285277" y="2152511"/>
                <a:ext cx="3043001" cy="148690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835" extrusionOk="0">
                    <a:moveTo>
                      <a:pt x="1" y="1"/>
                    </a:moveTo>
                    <a:lnTo>
                      <a:pt x="1" y="1834"/>
                    </a:lnTo>
                    <a:lnTo>
                      <a:pt x="37553" y="1834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0428051" y="1455977"/>
                <a:ext cx="1064248" cy="615585"/>
              </a:xfrm>
              <a:custGeom>
                <a:avLst/>
                <a:gdLst/>
                <a:ahLst/>
                <a:cxnLst/>
                <a:rect l="l" t="t" r="r" b="b"/>
                <a:pathLst>
                  <a:path w="13134" h="7597" extrusionOk="0">
                    <a:moveTo>
                      <a:pt x="1" y="0"/>
                    </a:moveTo>
                    <a:lnTo>
                      <a:pt x="1" y="7596"/>
                    </a:lnTo>
                    <a:lnTo>
                      <a:pt x="13134" y="7596"/>
                    </a:lnTo>
                    <a:lnTo>
                      <a:pt x="1313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0468647" y="1493575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3"/>
              <p:cNvSpPr/>
              <p:nvPr/>
            </p:nvSpPr>
            <p:spPr>
              <a:xfrm>
                <a:off x="10809136" y="1493575"/>
                <a:ext cx="302080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3"/>
              <p:cNvSpPr/>
              <p:nvPr/>
            </p:nvSpPr>
            <p:spPr>
              <a:xfrm>
                <a:off x="11149705" y="1493575"/>
                <a:ext cx="302080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3"/>
              <p:cNvSpPr/>
              <p:nvPr/>
            </p:nvSpPr>
            <p:spPr>
              <a:xfrm>
                <a:off x="10468647" y="1493575"/>
                <a:ext cx="301999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966" extrusionOk="0">
                    <a:moveTo>
                      <a:pt x="0" y="1"/>
                    </a:moveTo>
                    <a:lnTo>
                      <a:pt x="0" y="965"/>
                    </a:lnTo>
                    <a:lnTo>
                      <a:pt x="3727" y="965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64;p3"/>
              <p:cNvSpPr/>
              <p:nvPr/>
            </p:nvSpPr>
            <p:spPr>
              <a:xfrm>
                <a:off x="10809136" y="1493575"/>
                <a:ext cx="302080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3"/>
              <p:cNvSpPr/>
              <p:nvPr/>
            </p:nvSpPr>
            <p:spPr>
              <a:xfrm>
                <a:off x="11149705" y="1493575"/>
                <a:ext cx="302080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3"/>
              <p:cNvSpPr/>
              <p:nvPr/>
            </p:nvSpPr>
            <p:spPr>
              <a:xfrm>
                <a:off x="10468647" y="1780097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3"/>
              <p:cNvSpPr/>
              <p:nvPr/>
            </p:nvSpPr>
            <p:spPr>
              <a:xfrm>
                <a:off x="10809136" y="1780097"/>
                <a:ext cx="302080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468;p3"/>
              <p:cNvSpPr/>
              <p:nvPr/>
            </p:nvSpPr>
            <p:spPr>
              <a:xfrm>
                <a:off x="11149705" y="1780097"/>
                <a:ext cx="302080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469;p3"/>
              <p:cNvSpPr/>
              <p:nvPr/>
            </p:nvSpPr>
            <p:spPr>
              <a:xfrm>
                <a:off x="12113556" y="1455977"/>
                <a:ext cx="1063195" cy="61558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597" extrusionOk="0">
                    <a:moveTo>
                      <a:pt x="0" y="0"/>
                    </a:moveTo>
                    <a:lnTo>
                      <a:pt x="0" y="7596"/>
                    </a:lnTo>
                    <a:lnTo>
                      <a:pt x="13121" y="7596"/>
                    </a:lnTo>
                    <a:lnTo>
                      <a:pt x="1312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3"/>
              <p:cNvSpPr/>
              <p:nvPr/>
            </p:nvSpPr>
            <p:spPr>
              <a:xfrm>
                <a:off x="12153099" y="1493575"/>
                <a:ext cx="302971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3"/>
              <p:cNvSpPr/>
              <p:nvPr/>
            </p:nvSpPr>
            <p:spPr>
              <a:xfrm>
                <a:off x="12494641" y="1493575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3"/>
              <p:cNvSpPr/>
              <p:nvPr/>
            </p:nvSpPr>
            <p:spPr>
              <a:xfrm>
                <a:off x="12835210" y="1493575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3"/>
              <p:cNvSpPr/>
              <p:nvPr/>
            </p:nvSpPr>
            <p:spPr>
              <a:xfrm>
                <a:off x="12153099" y="1493575"/>
                <a:ext cx="302971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39" y="1013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3"/>
              <p:cNvSpPr/>
              <p:nvPr/>
            </p:nvSpPr>
            <p:spPr>
              <a:xfrm>
                <a:off x="12494641" y="1493575"/>
                <a:ext cx="301999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3"/>
              <p:cNvSpPr/>
              <p:nvPr/>
            </p:nvSpPr>
            <p:spPr>
              <a:xfrm>
                <a:off x="12835210" y="1493575"/>
                <a:ext cx="301999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3"/>
              <p:cNvSpPr/>
              <p:nvPr/>
            </p:nvSpPr>
            <p:spPr>
              <a:xfrm>
                <a:off x="12153099" y="1780097"/>
                <a:ext cx="302971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3"/>
              <p:cNvSpPr/>
              <p:nvPr/>
            </p:nvSpPr>
            <p:spPr>
              <a:xfrm>
                <a:off x="12494641" y="1780097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3"/>
              <p:cNvSpPr/>
              <p:nvPr/>
            </p:nvSpPr>
            <p:spPr>
              <a:xfrm>
                <a:off x="12835210" y="1780097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3"/>
              <p:cNvSpPr/>
              <p:nvPr/>
            </p:nvSpPr>
            <p:spPr>
              <a:xfrm>
                <a:off x="10322956" y="1255266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3"/>
              <p:cNvSpPr/>
              <p:nvPr/>
            </p:nvSpPr>
            <p:spPr>
              <a:xfrm>
                <a:off x="10499520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3"/>
              <p:cNvSpPr/>
              <p:nvPr/>
            </p:nvSpPr>
            <p:spPr>
              <a:xfrm>
                <a:off x="10676003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3"/>
              <p:cNvSpPr/>
              <p:nvPr/>
            </p:nvSpPr>
            <p:spPr>
              <a:xfrm>
                <a:off x="10851595" y="1255266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3"/>
              <p:cNvSpPr/>
              <p:nvPr/>
            </p:nvSpPr>
            <p:spPr>
              <a:xfrm>
                <a:off x="11028160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3"/>
              <p:cNvSpPr/>
              <p:nvPr/>
            </p:nvSpPr>
            <p:spPr>
              <a:xfrm>
                <a:off x="11204724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3"/>
              <p:cNvSpPr/>
              <p:nvPr/>
            </p:nvSpPr>
            <p:spPr>
              <a:xfrm>
                <a:off x="11380316" y="1255266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3"/>
              <p:cNvSpPr/>
              <p:nvPr/>
            </p:nvSpPr>
            <p:spPr>
              <a:xfrm>
                <a:off x="11556880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3"/>
              <p:cNvSpPr/>
              <p:nvPr/>
            </p:nvSpPr>
            <p:spPr>
              <a:xfrm>
                <a:off x="11733445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3"/>
              <p:cNvSpPr/>
              <p:nvPr/>
            </p:nvSpPr>
            <p:spPr>
              <a:xfrm>
                <a:off x="11909037" y="1255266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3"/>
              <p:cNvSpPr/>
              <p:nvPr/>
            </p:nvSpPr>
            <p:spPr>
              <a:xfrm>
                <a:off x="12085520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3"/>
              <p:cNvSpPr/>
              <p:nvPr/>
            </p:nvSpPr>
            <p:spPr>
              <a:xfrm>
                <a:off x="12262084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3"/>
              <p:cNvSpPr/>
              <p:nvPr/>
            </p:nvSpPr>
            <p:spPr>
              <a:xfrm>
                <a:off x="12437676" y="1255266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3"/>
              <p:cNvSpPr/>
              <p:nvPr/>
            </p:nvSpPr>
            <p:spPr>
              <a:xfrm>
                <a:off x="12614241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3"/>
              <p:cNvSpPr/>
              <p:nvPr/>
            </p:nvSpPr>
            <p:spPr>
              <a:xfrm>
                <a:off x="12790805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3"/>
              <p:cNvSpPr/>
              <p:nvPr/>
            </p:nvSpPr>
            <p:spPr>
              <a:xfrm>
                <a:off x="12966397" y="1255266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3"/>
              <p:cNvSpPr/>
              <p:nvPr/>
            </p:nvSpPr>
            <p:spPr>
              <a:xfrm>
                <a:off x="13142962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3"/>
              <p:cNvSpPr/>
              <p:nvPr/>
            </p:nvSpPr>
            <p:spPr>
              <a:xfrm>
                <a:off x="10091372" y="454528"/>
                <a:ext cx="3430810" cy="731377"/>
              </a:xfrm>
              <a:custGeom>
                <a:avLst/>
                <a:gdLst/>
                <a:ahLst/>
                <a:cxnLst/>
                <a:rect l="l" t="t" r="r" b="b"/>
                <a:pathLst>
                  <a:path w="42340" h="9026" extrusionOk="0">
                    <a:moveTo>
                      <a:pt x="5680" y="1"/>
                    </a:moveTo>
                    <a:lnTo>
                      <a:pt x="5085" y="882"/>
                    </a:lnTo>
                    <a:lnTo>
                      <a:pt x="4906" y="1144"/>
                    </a:lnTo>
                    <a:lnTo>
                      <a:pt x="4442" y="1846"/>
                    </a:lnTo>
                    <a:lnTo>
                      <a:pt x="4251" y="2132"/>
                    </a:lnTo>
                    <a:lnTo>
                      <a:pt x="3549" y="3192"/>
                    </a:lnTo>
                    <a:lnTo>
                      <a:pt x="2775" y="4346"/>
                    </a:lnTo>
                    <a:lnTo>
                      <a:pt x="1941" y="5608"/>
                    </a:lnTo>
                    <a:lnTo>
                      <a:pt x="1013" y="6990"/>
                    </a:lnTo>
                    <a:lnTo>
                      <a:pt x="1" y="8502"/>
                    </a:lnTo>
                    <a:lnTo>
                      <a:pt x="60" y="8502"/>
                    </a:lnTo>
                    <a:cubicBezTo>
                      <a:pt x="13" y="8811"/>
                      <a:pt x="310" y="9026"/>
                      <a:pt x="846" y="9026"/>
                    </a:cubicBezTo>
                    <a:cubicBezTo>
                      <a:pt x="1310" y="9026"/>
                      <a:pt x="1822" y="8847"/>
                      <a:pt x="2168" y="8597"/>
                    </a:cubicBezTo>
                    <a:cubicBezTo>
                      <a:pt x="2203" y="8847"/>
                      <a:pt x="2501" y="9026"/>
                      <a:pt x="2977" y="9026"/>
                    </a:cubicBezTo>
                    <a:cubicBezTo>
                      <a:pt x="3454" y="9026"/>
                      <a:pt x="3954" y="8847"/>
                      <a:pt x="4275" y="8597"/>
                    </a:cubicBezTo>
                    <a:cubicBezTo>
                      <a:pt x="4335" y="8847"/>
                      <a:pt x="4644" y="9026"/>
                      <a:pt x="5120" y="9026"/>
                    </a:cubicBezTo>
                    <a:cubicBezTo>
                      <a:pt x="5585" y="9026"/>
                      <a:pt x="6073" y="8847"/>
                      <a:pt x="6382" y="8597"/>
                    </a:cubicBezTo>
                    <a:cubicBezTo>
                      <a:pt x="6454" y="8847"/>
                      <a:pt x="6775" y="9026"/>
                      <a:pt x="7252" y="9026"/>
                    </a:cubicBezTo>
                    <a:cubicBezTo>
                      <a:pt x="7728" y="9026"/>
                      <a:pt x="8204" y="8847"/>
                      <a:pt x="8490" y="8597"/>
                    </a:cubicBezTo>
                    <a:cubicBezTo>
                      <a:pt x="8585" y="8847"/>
                      <a:pt x="8918" y="9026"/>
                      <a:pt x="9395" y="9026"/>
                    </a:cubicBezTo>
                    <a:cubicBezTo>
                      <a:pt x="9859" y="9026"/>
                      <a:pt x="10323" y="8847"/>
                      <a:pt x="10597" y="8597"/>
                    </a:cubicBezTo>
                    <a:cubicBezTo>
                      <a:pt x="10704" y="8847"/>
                      <a:pt x="11050" y="9026"/>
                      <a:pt x="11526" y="9026"/>
                    </a:cubicBezTo>
                    <a:cubicBezTo>
                      <a:pt x="12002" y="9026"/>
                      <a:pt x="12455" y="8847"/>
                      <a:pt x="12705" y="8597"/>
                    </a:cubicBezTo>
                    <a:cubicBezTo>
                      <a:pt x="12836" y="8847"/>
                      <a:pt x="13193" y="9026"/>
                      <a:pt x="13669" y="9026"/>
                    </a:cubicBezTo>
                    <a:cubicBezTo>
                      <a:pt x="14133" y="9026"/>
                      <a:pt x="14574" y="8847"/>
                      <a:pt x="14812" y="8597"/>
                    </a:cubicBezTo>
                    <a:cubicBezTo>
                      <a:pt x="14955" y="8847"/>
                      <a:pt x="15324" y="9026"/>
                      <a:pt x="15800" y="9026"/>
                    </a:cubicBezTo>
                    <a:cubicBezTo>
                      <a:pt x="16277" y="9026"/>
                      <a:pt x="16705" y="8847"/>
                      <a:pt x="16931" y="8597"/>
                    </a:cubicBezTo>
                    <a:cubicBezTo>
                      <a:pt x="17086" y="8847"/>
                      <a:pt x="17467" y="9026"/>
                      <a:pt x="17943" y="9026"/>
                    </a:cubicBezTo>
                    <a:cubicBezTo>
                      <a:pt x="18408" y="9026"/>
                      <a:pt x="18824" y="8847"/>
                      <a:pt x="19039" y="8597"/>
                    </a:cubicBezTo>
                    <a:cubicBezTo>
                      <a:pt x="19205" y="8847"/>
                      <a:pt x="19598" y="9026"/>
                      <a:pt x="20075" y="9026"/>
                    </a:cubicBezTo>
                    <a:cubicBezTo>
                      <a:pt x="20551" y="9026"/>
                      <a:pt x="20956" y="8847"/>
                      <a:pt x="21146" y="8597"/>
                    </a:cubicBezTo>
                    <a:cubicBezTo>
                      <a:pt x="21337" y="8847"/>
                      <a:pt x="21742" y="9026"/>
                      <a:pt x="22218" y="9026"/>
                    </a:cubicBezTo>
                    <a:cubicBezTo>
                      <a:pt x="22682" y="9026"/>
                      <a:pt x="23087" y="8847"/>
                      <a:pt x="23254" y="8597"/>
                    </a:cubicBezTo>
                    <a:cubicBezTo>
                      <a:pt x="23456" y="8847"/>
                      <a:pt x="23873" y="9026"/>
                      <a:pt x="24349" y="9026"/>
                    </a:cubicBezTo>
                    <a:cubicBezTo>
                      <a:pt x="24825" y="9026"/>
                      <a:pt x="25206" y="8847"/>
                      <a:pt x="25361" y="8597"/>
                    </a:cubicBezTo>
                    <a:cubicBezTo>
                      <a:pt x="25587" y="8847"/>
                      <a:pt x="26016" y="9026"/>
                      <a:pt x="26492" y="9026"/>
                    </a:cubicBezTo>
                    <a:cubicBezTo>
                      <a:pt x="26956" y="9026"/>
                      <a:pt x="27337" y="8847"/>
                      <a:pt x="27468" y="8597"/>
                    </a:cubicBezTo>
                    <a:cubicBezTo>
                      <a:pt x="27707" y="8847"/>
                      <a:pt x="28147" y="9026"/>
                      <a:pt x="28623" y="9026"/>
                    </a:cubicBezTo>
                    <a:cubicBezTo>
                      <a:pt x="29100" y="9026"/>
                      <a:pt x="29457" y="8847"/>
                      <a:pt x="29576" y="8597"/>
                    </a:cubicBezTo>
                    <a:cubicBezTo>
                      <a:pt x="29838" y="8847"/>
                      <a:pt x="30290" y="9026"/>
                      <a:pt x="30766" y="9026"/>
                    </a:cubicBezTo>
                    <a:cubicBezTo>
                      <a:pt x="31231" y="9026"/>
                      <a:pt x="31588" y="8847"/>
                      <a:pt x="31695" y="8597"/>
                    </a:cubicBezTo>
                    <a:cubicBezTo>
                      <a:pt x="31957" y="8847"/>
                      <a:pt x="32433" y="9026"/>
                      <a:pt x="32898" y="9026"/>
                    </a:cubicBezTo>
                    <a:cubicBezTo>
                      <a:pt x="33374" y="9026"/>
                      <a:pt x="33707" y="8847"/>
                      <a:pt x="33803" y="8597"/>
                    </a:cubicBezTo>
                    <a:cubicBezTo>
                      <a:pt x="34088" y="8847"/>
                      <a:pt x="34565" y="9026"/>
                      <a:pt x="35041" y="9026"/>
                    </a:cubicBezTo>
                    <a:cubicBezTo>
                      <a:pt x="35505" y="9026"/>
                      <a:pt x="35839" y="8847"/>
                      <a:pt x="35910" y="8597"/>
                    </a:cubicBezTo>
                    <a:cubicBezTo>
                      <a:pt x="36208" y="8847"/>
                      <a:pt x="36708" y="9026"/>
                      <a:pt x="37172" y="9026"/>
                    </a:cubicBezTo>
                    <a:cubicBezTo>
                      <a:pt x="37648" y="9026"/>
                      <a:pt x="37958" y="8847"/>
                      <a:pt x="38017" y="8597"/>
                    </a:cubicBezTo>
                    <a:cubicBezTo>
                      <a:pt x="38339" y="8847"/>
                      <a:pt x="38839" y="9026"/>
                      <a:pt x="39315" y="9026"/>
                    </a:cubicBezTo>
                    <a:cubicBezTo>
                      <a:pt x="39779" y="9026"/>
                      <a:pt x="40089" y="8847"/>
                      <a:pt x="40125" y="8597"/>
                    </a:cubicBezTo>
                    <a:cubicBezTo>
                      <a:pt x="40470" y="8847"/>
                      <a:pt x="40982" y="9026"/>
                      <a:pt x="41446" y="9026"/>
                    </a:cubicBezTo>
                    <a:cubicBezTo>
                      <a:pt x="41982" y="9026"/>
                      <a:pt x="42280" y="8811"/>
                      <a:pt x="42232" y="8502"/>
                    </a:cubicBezTo>
                    <a:lnTo>
                      <a:pt x="42339" y="8502"/>
                    </a:lnTo>
                    <a:lnTo>
                      <a:pt x="41315" y="6990"/>
                    </a:lnTo>
                    <a:lnTo>
                      <a:pt x="40399" y="5608"/>
                    </a:lnTo>
                    <a:lnTo>
                      <a:pt x="39565" y="4346"/>
                    </a:lnTo>
                    <a:lnTo>
                      <a:pt x="38791" y="3192"/>
                    </a:lnTo>
                    <a:lnTo>
                      <a:pt x="38077" y="2132"/>
                    </a:lnTo>
                    <a:lnTo>
                      <a:pt x="37886" y="1846"/>
                    </a:lnTo>
                    <a:lnTo>
                      <a:pt x="37434" y="1144"/>
                    </a:lnTo>
                    <a:lnTo>
                      <a:pt x="37255" y="882"/>
                    </a:lnTo>
                    <a:lnTo>
                      <a:pt x="3666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3"/>
              <p:cNvSpPr/>
              <p:nvPr/>
            </p:nvSpPr>
            <p:spPr>
              <a:xfrm>
                <a:off x="10160815" y="1029517"/>
                <a:ext cx="3289008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40590" h="620" extrusionOk="0">
                    <a:moveTo>
                      <a:pt x="37" y="1"/>
                    </a:moveTo>
                    <a:lnTo>
                      <a:pt x="37" y="60"/>
                    </a:lnTo>
                    <a:lnTo>
                      <a:pt x="13" y="60"/>
                    </a:lnTo>
                    <a:cubicBezTo>
                      <a:pt x="1" y="179"/>
                      <a:pt x="37" y="287"/>
                      <a:pt x="108" y="382"/>
                    </a:cubicBezTo>
                    <a:cubicBezTo>
                      <a:pt x="251" y="537"/>
                      <a:pt x="513" y="620"/>
                      <a:pt x="858" y="620"/>
                    </a:cubicBezTo>
                    <a:cubicBezTo>
                      <a:pt x="1263" y="620"/>
                      <a:pt x="1739" y="489"/>
                      <a:pt x="2073" y="275"/>
                    </a:cubicBezTo>
                    <a:cubicBezTo>
                      <a:pt x="2180" y="489"/>
                      <a:pt x="2477" y="620"/>
                      <a:pt x="2894" y="620"/>
                    </a:cubicBezTo>
                    <a:cubicBezTo>
                      <a:pt x="3311" y="620"/>
                      <a:pt x="3775" y="489"/>
                      <a:pt x="4097" y="275"/>
                    </a:cubicBezTo>
                    <a:cubicBezTo>
                      <a:pt x="4216" y="489"/>
                      <a:pt x="4525" y="620"/>
                      <a:pt x="4942" y="620"/>
                    </a:cubicBezTo>
                    <a:cubicBezTo>
                      <a:pt x="5359" y="620"/>
                      <a:pt x="5811" y="489"/>
                      <a:pt x="6121" y="275"/>
                    </a:cubicBezTo>
                    <a:cubicBezTo>
                      <a:pt x="6252" y="489"/>
                      <a:pt x="6573" y="620"/>
                      <a:pt x="6990" y="620"/>
                    </a:cubicBezTo>
                    <a:cubicBezTo>
                      <a:pt x="7407" y="620"/>
                      <a:pt x="7847" y="489"/>
                      <a:pt x="8145" y="275"/>
                    </a:cubicBezTo>
                    <a:cubicBezTo>
                      <a:pt x="8288" y="489"/>
                      <a:pt x="8621" y="620"/>
                      <a:pt x="9038" y="620"/>
                    </a:cubicBezTo>
                    <a:cubicBezTo>
                      <a:pt x="9455" y="620"/>
                      <a:pt x="9883" y="489"/>
                      <a:pt x="10169" y="275"/>
                    </a:cubicBezTo>
                    <a:cubicBezTo>
                      <a:pt x="10324" y="489"/>
                      <a:pt x="10657" y="620"/>
                      <a:pt x="11086" y="620"/>
                    </a:cubicBezTo>
                    <a:cubicBezTo>
                      <a:pt x="11502" y="620"/>
                      <a:pt x="11919" y="489"/>
                      <a:pt x="12193" y="263"/>
                    </a:cubicBezTo>
                    <a:cubicBezTo>
                      <a:pt x="12360" y="489"/>
                      <a:pt x="12705" y="620"/>
                      <a:pt x="13134" y="620"/>
                    </a:cubicBezTo>
                    <a:cubicBezTo>
                      <a:pt x="13550" y="620"/>
                      <a:pt x="13955" y="489"/>
                      <a:pt x="14217" y="263"/>
                    </a:cubicBezTo>
                    <a:cubicBezTo>
                      <a:pt x="14396" y="489"/>
                      <a:pt x="14753" y="620"/>
                      <a:pt x="15170" y="620"/>
                    </a:cubicBezTo>
                    <a:cubicBezTo>
                      <a:pt x="15586" y="620"/>
                      <a:pt x="16003" y="489"/>
                      <a:pt x="16241" y="263"/>
                    </a:cubicBezTo>
                    <a:cubicBezTo>
                      <a:pt x="16432" y="489"/>
                      <a:pt x="16801" y="620"/>
                      <a:pt x="17217" y="620"/>
                    </a:cubicBezTo>
                    <a:cubicBezTo>
                      <a:pt x="17646" y="620"/>
                      <a:pt x="18039" y="489"/>
                      <a:pt x="18265" y="263"/>
                    </a:cubicBezTo>
                    <a:cubicBezTo>
                      <a:pt x="18468" y="489"/>
                      <a:pt x="18849" y="620"/>
                      <a:pt x="19265" y="620"/>
                    </a:cubicBezTo>
                    <a:cubicBezTo>
                      <a:pt x="19694" y="620"/>
                      <a:pt x="20075" y="489"/>
                      <a:pt x="20289" y="263"/>
                    </a:cubicBezTo>
                    <a:cubicBezTo>
                      <a:pt x="20504" y="489"/>
                      <a:pt x="20885" y="620"/>
                      <a:pt x="21313" y="620"/>
                    </a:cubicBezTo>
                    <a:cubicBezTo>
                      <a:pt x="21730" y="620"/>
                      <a:pt x="22111" y="489"/>
                      <a:pt x="22313" y="263"/>
                    </a:cubicBezTo>
                    <a:cubicBezTo>
                      <a:pt x="22539" y="489"/>
                      <a:pt x="22932" y="620"/>
                      <a:pt x="23361" y="620"/>
                    </a:cubicBezTo>
                    <a:cubicBezTo>
                      <a:pt x="23778" y="620"/>
                      <a:pt x="24147" y="489"/>
                      <a:pt x="24337" y="263"/>
                    </a:cubicBezTo>
                    <a:cubicBezTo>
                      <a:pt x="24575" y="489"/>
                      <a:pt x="24992" y="620"/>
                      <a:pt x="25409" y="620"/>
                    </a:cubicBezTo>
                    <a:cubicBezTo>
                      <a:pt x="25826" y="620"/>
                      <a:pt x="26183" y="489"/>
                      <a:pt x="26361" y="263"/>
                    </a:cubicBezTo>
                    <a:cubicBezTo>
                      <a:pt x="26623" y="489"/>
                      <a:pt x="27028" y="620"/>
                      <a:pt x="27445" y="620"/>
                    </a:cubicBezTo>
                    <a:cubicBezTo>
                      <a:pt x="27873" y="620"/>
                      <a:pt x="28219" y="489"/>
                      <a:pt x="28385" y="263"/>
                    </a:cubicBezTo>
                    <a:cubicBezTo>
                      <a:pt x="28659" y="489"/>
                      <a:pt x="29076" y="620"/>
                      <a:pt x="29493" y="620"/>
                    </a:cubicBezTo>
                    <a:cubicBezTo>
                      <a:pt x="29909" y="620"/>
                      <a:pt x="30255" y="489"/>
                      <a:pt x="30410" y="275"/>
                    </a:cubicBezTo>
                    <a:cubicBezTo>
                      <a:pt x="30695" y="489"/>
                      <a:pt x="31124" y="620"/>
                      <a:pt x="31541" y="620"/>
                    </a:cubicBezTo>
                    <a:cubicBezTo>
                      <a:pt x="31957" y="620"/>
                      <a:pt x="32291" y="489"/>
                      <a:pt x="32434" y="275"/>
                    </a:cubicBezTo>
                    <a:cubicBezTo>
                      <a:pt x="32731" y="489"/>
                      <a:pt x="33172" y="620"/>
                      <a:pt x="33588" y="620"/>
                    </a:cubicBezTo>
                    <a:cubicBezTo>
                      <a:pt x="34005" y="620"/>
                      <a:pt x="34327" y="489"/>
                      <a:pt x="34458" y="275"/>
                    </a:cubicBezTo>
                    <a:cubicBezTo>
                      <a:pt x="34767" y="489"/>
                      <a:pt x="35220" y="620"/>
                      <a:pt x="35636" y="620"/>
                    </a:cubicBezTo>
                    <a:cubicBezTo>
                      <a:pt x="36053" y="620"/>
                      <a:pt x="36363" y="489"/>
                      <a:pt x="36482" y="275"/>
                    </a:cubicBezTo>
                    <a:cubicBezTo>
                      <a:pt x="36803" y="489"/>
                      <a:pt x="37268" y="620"/>
                      <a:pt x="37672" y="620"/>
                    </a:cubicBezTo>
                    <a:cubicBezTo>
                      <a:pt x="38101" y="620"/>
                      <a:pt x="38399" y="489"/>
                      <a:pt x="38506" y="275"/>
                    </a:cubicBezTo>
                    <a:cubicBezTo>
                      <a:pt x="38839" y="489"/>
                      <a:pt x="39315" y="620"/>
                      <a:pt x="39720" y="620"/>
                    </a:cubicBezTo>
                    <a:cubicBezTo>
                      <a:pt x="40065" y="620"/>
                      <a:pt x="40327" y="537"/>
                      <a:pt x="40470" y="382"/>
                    </a:cubicBezTo>
                    <a:cubicBezTo>
                      <a:pt x="40530" y="310"/>
                      <a:pt x="40554" y="227"/>
                      <a:pt x="40566" y="144"/>
                    </a:cubicBezTo>
                    <a:lnTo>
                      <a:pt x="40589" y="144"/>
                    </a:lnTo>
                    <a:lnTo>
                      <a:pt x="40589" y="1"/>
                    </a:lnTo>
                    <a:lnTo>
                      <a:pt x="40399" y="1"/>
                    </a:lnTo>
                    <a:lnTo>
                      <a:pt x="40411" y="84"/>
                    </a:lnTo>
                    <a:cubicBezTo>
                      <a:pt x="40423" y="156"/>
                      <a:pt x="40399" y="227"/>
                      <a:pt x="40351" y="275"/>
                    </a:cubicBezTo>
                    <a:cubicBezTo>
                      <a:pt x="40244" y="406"/>
                      <a:pt x="40018" y="477"/>
                      <a:pt x="39720" y="477"/>
                    </a:cubicBezTo>
                    <a:cubicBezTo>
                      <a:pt x="39303" y="477"/>
                      <a:pt x="38827" y="322"/>
                      <a:pt x="38506" y="96"/>
                    </a:cubicBezTo>
                    <a:lnTo>
                      <a:pt x="38411" y="25"/>
                    </a:lnTo>
                    <a:lnTo>
                      <a:pt x="38399" y="144"/>
                    </a:lnTo>
                    <a:cubicBezTo>
                      <a:pt x="38351" y="346"/>
                      <a:pt x="38077" y="477"/>
                      <a:pt x="37672" y="477"/>
                    </a:cubicBezTo>
                    <a:cubicBezTo>
                      <a:pt x="37256" y="477"/>
                      <a:pt x="36791" y="322"/>
                      <a:pt x="36494" y="96"/>
                    </a:cubicBezTo>
                    <a:lnTo>
                      <a:pt x="36398" y="25"/>
                    </a:lnTo>
                    <a:lnTo>
                      <a:pt x="36375" y="132"/>
                    </a:lnTo>
                    <a:cubicBezTo>
                      <a:pt x="36327" y="346"/>
                      <a:pt x="36029" y="477"/>
                      <a:pt x="35636" y="477"/>
                    </a:cubicBezTo>
                    <a:cubicBezTo>
                      <a:pt x="35208" y="477"/>
                      <a:pt x="34755" y="322"/>
                      <a:pt x="34470" y="96"/>
                    </a:cubicBezTo>
                    <a:lnTo>
                      <a:pt x="34386" y="25"/>
                    </a:lnTo>
                    <a:lnTo>
                      <a:pt x="34362" y="132"/>
                    </a:lnTo>
                    <a:cubicBezTo>
                      <a:pt x="34291" y="334"/>
                      <a:pt x="33993" y="477"/>
                      <a:pt x="33588" y="477"/>
                    </a:cubicBezTo>
                    <a:cubicBezTo>
                      <a:pt x="33172" y="477"/>
                      <a:pt x="32719" y="322"/>
                      <a:pt x="32457" y="96"/>
                    </a:cubicBezTo>
                    <a:lnTo>
                      <a:pt x="32374" y="36"/>
                    </a:lnTo>
                    <a:lnTo>
                      <a:pt x="32338" y="132"/>
                    </a:lnTo>
                    <a:cubicBezTo>
                      <a:pt x="32255" y="334"/>
                      <a:pt x="31945" y="477"/>
                      <a:pt x="31541" y="477"/>
                    </a:cubicBezTo>
                    <a:cubicBezTo>
                      <a:pt x="31124" y="477"/>
                      <a:pt x="30695" y="322"/>
                      <a:pt x="30433" y="96"/>
                    </a:cubicBezTo>
                    <a:lnTo>
                      <a:pt x="30362" y="36"/>
                    </a:lnTo>
                    <a:lnTo>
                      <a:pt x="30326" y="120"/>
                    </a:lnTo>
                    <a:cubicBezTo>
                      <a:pt x="30219" y="334"/>
                      <a:pt x="29898" y="477"/>
                      <a:pt x="29493" y="477"/>
                    </a:cubicBezTo>
                    <a:cubicBezTo>
                      <a:pt x="29076" y="477"/>
                      <a:pt x="28659" y="322"/>
                      <a:pt x="28421" y="96"/>
                    </a:cubicBezTo>
                    <a:lnTo>
                      <a:pt x="28350" y="36"/>
                    </a:lnTo>
                    <a:lnTo>
                      <a:pt x="28302" y="120"/>
                    </a:lnTo>
                    <a:cubicBezTo>
                      <a:pt x="28195" y="334"/>
                      <a:pt x="27862" y="477"/>
                      <a:pt x="27445" y="477"/>
                    </a:cubicBezTo>
                    <a:cubicBezTo>
                      <a:pt x="27028" y="477"/>
                      <a:pt x="26623" y="322"/>
                      <a:pt x="26397" y="108"/>
                    </a:cubicBezTo>
                    <a:lnTo>
                      <a:pt x="26338" y="36"/>
                    </a:lnTo>
                    <a:lnTo>
                      <a:pt x="26290" y="120"/>
                    </a:lnTo>
                    <a:cubicBezTo>
                      <a:pt x="26159" y="334"/>
                      <a:pt x="25814" y="477"/>
                      <a:pt x="25409" y="477"/>
                    </a:cubicBezTo>
                    <a:cubicBezTo>
                      <a:pt x="24992" y="477"/>
                      <a:pt x="24587" y="334"/>
                      <a:pt x="24385" y="108"/>
                    </a:cubicBezTo>
                    <a:lnTo>
                      <a:pt x="24314" y="36"/>
                    </a:lnTo>
                    <a:lnTo>
                      <a:pt x="24266" y="120"/>
                    </a:lnTo>
                    <a:cubicBezTo>
                      <a:pt x="24123" y="334"/>
                      <a:pt x="23766" y="477"/>
                      <a:pt x="23361" y="477"/>
                    </a:cubicBezTo>
                    <a:cubicBezTo>
                      <a:pt x="22944" y="477"/>
                      <a:pt x="22551" y="334"/>
                      <a:pt x="22361" y="108"/>
                    </a:cubicBezTo>
                    <a:lnTo>
                      <a:pt x="22301" y="36"/>
                    </a:lnTo>
                    <a:lnTo>
                      <a:pt x="22254" y="108"/>
                    </a:lnTo>
                    <a:cubicBezTo>
                      <a:pt x="22087" y="334"/>
                      <a:pt x="21718" y="477"/>
                      <a:pt x="21313" y="477"/>
                    </a:cubicBezTo>
                    <a:cubicBezTo>
                      <a:pt x="20896" y="477"/>
                      <a:pt x="20515" y="334"/>
                      <a:pt x="20349" y="108"/>
                    </a:cubicBezTo>
                    <a:lnTo>
                      <a:pt x="20289" y="36"/>
                    </a:lnTo>
                    <a:lnTo>
                      <a:pt x="20230" y="108"/>
                    </a:lnTo>
                    <a:cubicBezTo>
                      <a:pt x="20063" y="334"/>
                      <a:pt x="19682" y="477"/>
                      <a:pt x="19265" y="477"/>
                    </a:cubicBezTo>
                    <a:cubicBezTo>
                      <a:pt x="18860" y="477"/>
                      <a:pt x="18491" y="334"/>
                      <a:pt x="18325" y="108"/>
                    </a:cubicBezTo>
                    <a:lnTo>
                      <a:pt x="18277" y="36"/>
                    </a:lnTo>
                    <a:lnTo>
                      <a:pt x="18218" y="108"/>
                    </a:lnTo>
                    <a:cubicBezTo>
                      <a:pt x="18027" y="334"/>
                      <a:pt x="17634" y="477"/>
                      <a:pt x="17217" y="477"/>
                    </a:cubicBezTo>
                    <a:cubicBezTo>
                      <a:pt x="16813" y="477"/>
                      <a:pt x="16455" y="334"/>
                      <a:pt x="16313" y="120"/>
                    </a:cubicBezTo>
                    <a:lnTo>
                      <a:pt x="16265" y="36"/>
                    </a:lnTo>
                    <a:lnTo>
                      <a:pt x="16193" y="108"/>
                    </a:lnTo>
                    <a:cubicBezTo>
                      <a:pt x="15991" y="334"/>
                      <a:pt x="15586" y="477"/>
                      <a:pt x="15170" y="477"/>
                    </a:cubicBezTo>
                    <a:cubicBezTo>
                      <a:pt x="14765" y="477"/>
                      <a:pt x="14419" y="334"/>
                      <a:pt x="14288" y="120"/>
                    </a:cubicBezTo>
                    <a:lnTo>
                      <a:pt x="14241" y="36"/>
                    </a:lnTo>
                    <a:lnTo>
                      <a:pt x="14181" y="108"/>
                    </a:lnTo>
                    <a:cubicBezTo>
                      <a:pt x="13955" y="322"/>
                      <a:pt x="13538" y="477"/>
                      <a:pt x="13134" y="477"/>
                    </a:cubicBezTo>
                    <a:cubicBezTo>
                      <a:pt x="12717" y="477"/>
                      <a:pt x="12383" y="334"/>
                      <a:pt x="12276" y="120"/>
                    </a:cubicBezTo>
                    <a:lnTo>
                      <a:pt x="12229" y="36"/>
                    </a:lnTo>
                    <a:lnTo>
                      <a:pt x="12157" y="96"/>
                    </a:lnTo>
                    <a:cubicBezTo>
                      <a:pt x="11919" y="322"/>
                      <a:pt x="11502" y="477"/>
                      <a:pt x="11086" y="477"/>
                    </a:cubicBezTo>
                    <a:cubicBezTo>
                      <a:pt x="10681" y="477"/>
                      <a:pt x="10359" y="334"/>
                      <a:pt x="10252" y="120"/>
                    </a:cubicBezTo>
                    <a:lnTo>
                      <a:pt x="10217" y="36"/>
                    </a:lnTo>
                    <a:lnTo>
                      <a:pt x="10145" y="96"/>
                    </a:lnTo>
                    <a:cubicBezTo>
                      <a:pt x="9883" y="322"/>
                      <a:pt x="9455" y="477"/>
                      <a:pt x="9038" y="477"/>
                    </a:cubicBezTo>
                    <a:cubicBezTo>
                      <a:pt x="8633" y="477"/>
                      <a:pt x="8323" y="334"/>
                      <a:pt x="8240" y="132"/>
                    </a:cubicBezTo>
                    <a:lnTo>
                      <a:pt x="8204" y="36"/>
                    </a:lnTo>
                    <a:lnTo>
                      <a:pt x="8121" y="96"/>
                    </a:lnTo>
                    <a:cubicBezTo>
                      <a:pt x="7859" y="322"/>
                      <a:pt x="7407" y="477"/>
                      <a:pt x="6990" y="477"/>
                    </a:cubicBezTo>
                    <a:cubicBezTo>
                      <a:pt x="6585" y="477"/>
                      <a:pt x="6287" y="334"/>
                      <a:pt x="6216" y="132"/>
                    </a:cubicBezTo>
                    <a:lnTo>
                      <a:pt x="6192" y="25"/>
                    </a:lnTo>
                    <a:lnTo>
                      <a:pt x="6109" y="96"/>
                    </a:lnTo>
                    <a:cubicBezTo>
                      <a:pt x="5823" y="322"/>
                      <a:pt x="5359" y="477"/>
                      <a:pt x="4942" y="477"/>
                    </a:cubicBezTo>
                    <a:cubicBezTo>
                      <a:pt x="4549" y="477"/>
                      <a:pt x="4251" y="346"/>
                      <a:pt x="4204" y="132"/>
                    </a:cubicBezTo>
                    <a:lnTo>
                      <a:pt x="4180" y="25"/>
                    </a:lnTo>
                    <a:lnTo>
                      <a:pt x="4085" y="96"/>
                    </a:lnTo>
                    <a:cubicBezTo>
                      <a:pt x="3787" y="322"/>
                      <a:pt x="3323" y="477"/>
                      <a:pt x="2894" y="477"/>
                    </a:cubicBezTo>
                    <a:cubicBezTo>
                      <a:pt x="2501" y="477"/>
                      <a:pt x="2227" y="346"/>
                      <a:pt x="2180" y="144"/>
                    </a:cubicBezTo>
                    <a:lnTo>
                      <a:pt x="2168" y="25"/>
                    </a:lnTo>
                    <a:lnTo>
                      <a:pt x="2073" y="96"/>
                    </a:lnTo>
                    <a:cubicBezTo>
                      <a:pt x="1751" y="322"/>
                      <a:pt x="1275" y="477"/>
                      <a:pt x="858" y="477"/>
                    </a:cubicBezTo>
                    <a:cubicBezTo>
                      <a:pt x="561" y="477"/>
                      <a:pt x="334" y="406"/>
                      <a:pt x="227" y="275"/>
                    </a:cubicBezTo>
                    <a:cubicBezTo>
                      <a:pt x="180" y="227"/>
                      <a:pt x="156" y="156"/>
                      <a:pt x="168" y="84"/>
                    </a:cubicBezTo>
                    <a:lnTo>
                      <a:pt x="18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3"/>
              <p:cNvSpPr/>
              <p:nvPr/>
            </p:nvSpPr>
            <p:spPr>
              <a:xfrm>
                <a:off x="10233174" y="921504"/>
                <a:ext cx="3144288" cy="47322"/>
              </a:xfrm>
              <a:custGeom>
                <a:avLst/>
                <a:gdLst/>
                <a:ahLst/>
                <a:cxnLst/>
                <a:rect l="l" t="t" r="r" b="b"/>
                <a:pathLst>
                  <a:path w="38804" h="584" extrusionOk="0">
                    <a:moveTo>
                      <a:pt x="25" y="0"/>
                    </a:moveTo>
                    <a:lnTo>
                      <a:pt x="25" y="72"/>
                    </a:lnTo>
                    <a:lnTo>
                      <a:pt x="13" y="72"/>
                    </a:lnTo>
                    <a:cubicBezTo>
                      <a:pt x="1" y="179"/>
                      <a:pt x="25" y="274"/>
                      <a:pt x="96" y="357"/>
                    </a:cubicBezTo>
                    <a:cubicBezTo>
                      <a:pt x="239" y="500"/>
                      <a:pt x="489" y="584"/>
                      <a:pt x="822" y="584"/>
                    </a:cubicBezTo>
                    <a:cubicBezTo>
                      <a:pt x="1215" y="584"/>
                      <a:pt x="1656" y="465"/>
                      <a:pt x="1977" y="262"/>
                    </a:cubicBezTo>
                    <a:cubicBezTo>
                      <a:pt x="2085" y="465"/>
                      <a:pt x="2382" y="584"/>
                      <a:pt x="2775" y="584"/>
                    </a:cubicBezTo>
                    <a:cubicBezTo>
                      <a:pt x="3180" y="584"/>
                      <a:pt x="3609" y="465"/>
                      <a:pt x="3918" y="262"/>
                    </a:cubicBezTo>
                    <a:cubicBezTo>
                      <a:pt x="4037" y="465"/>
                      <a:pt x="4335" y="584"/>
                      <a:pt x="4728" y="584"/>
                    </a:cubicBezTo>
                    <a:cubicBezTo>
                      <a:pt x="5133" y="584"/>
                      <a:pt x="5561" y="465"/>
                      <a:pt x="5847" y="262"/>
                    </a:cubicBezTo>
                    <a:cubicBezTo>
                      <a:pt x="5978" y="465"/>
                      <a:pt x="6287" y="584"/>
                      <a:pt x="6692" y="584"/>
                    </a:cubicBezTo>
                    <a:cubicBezTo>
                      <a:pt x="7085" y="584"/>
                      <a:pt x="7502" y="465"/>
                      <a:pt x="7788" y="262"/>
                    </a:cubicBezTo>
                    <a:cubicBezTo>
                      <a:pt x="7930" y="465"/>
                      <a:pt x="8240" y="584"/>
                      <a:pt x="8645" y="584"/>
                    </a:cubicBezTo>
                    <a:cubicBezTo>
                      <a:pt x="9038" y="584"/>
                      <a:pt x="9454" y="465"/>
                      <a:pt x="9716" y="262"/>
                    </a:cubicBezTo>
                    <a:cubicBezTo>
                      <a:pt x="9871" y="465"/>
                      <a:pt x="10193" y="584"/>
                      <a:pt x="10597" y="584"/>
                    </a:cubicBezTo>
                    <a:cubicBezTo>
                      <a:pt x="10990" y="584"/>
                      <a:pt x="11395" y="465"/>
                      <a:pt x="11657" y="262"/>
                    </a:cubicBezTo>
                    <a:cubicBezTo>
                      <a:pt x="11824" y="465"/>
                      <a:pt x="12157" y="584"/>
                      <a:pt x="12550" y="584"/>
                    </a:cubicBezTo>
                    <a:cubicBezTo>
                      <a:pt x="12955" y="584"/>
                      <a:pt x="13348" y="465"/>
                      <a:pt x="13586" y="262"/>
                    </a:cubicBezTo>
                    <a:cubicBezTo>
                      <a:pt x="13765" y="465"/>
                      <a:pt x="14110" y="584"/>
                      <a:pt x="14515" y="584"/>
                    </a:cubicBezTo>
                    <a:cubicBezTo>
                      <a:pt x="14908" y="584"/>
                      <a:pt x="15289" y="465"/>
                      <a:pt x="15527" y="262"/>
                    </a:cubicBezTo>
                    <a:cubicBezTo>
                      <a:pt x="15717" y="465"/>
                      <a:pt x="16062" y="584"/>
                      <a:pt x="16467" y="584"/>
                    </a:cubicBezTo>
                    <a:cubicBezTo>
                      <a:pt x="16872" y="584"/>
                      <a:pt x="17241" y="465"/>
                      <a:pt x="17467" y="262"/>
                    </a:cubicBezTo>
                    <a:cubicBezTo>
                      <a:pt x="17658" y="465"/>
                      <a:pt x="18015" y="584"/>
                      <a:pt x="18420" y="584"/>
                    </a:cubicBezTo>
                    <a:cubicBezTo>
                      <a:pt x="18825" y="584"/>
                      <a:pt x="19182" y="465"/>
                      <a:pt x="19396" y="262"/>
                    </a:cubicBezTo>
                    <a:cubicBezTo>
                      <a:pt x="19611" y="465"/>
                      <a:pt x="19968" y="584"/>
                      <a:pt x="20373" y="584"/>
                    </a:cubicBezTo>
                    <a:cubicBezTo>
                      <a:pt x="20777" y="584"/>
                      <a:pt x="21135" y="465"/>
                      <a:pt x="21337" y="262"/>
                    </a:cubicBezTo>
                    <a:cubicBezTo>
                      <a:pt x="21551" y="465"/>
                      <a:pt x="21920" y="584"/>
                      <a:pt x="22325" y="584"/>
                    </a:cubicBezTo>
                    <a:cubicBezTo>
                      <a:pt x="22730" y="584"/>
                      <a:pt x="23087" y="465"/>
                      <a:pt x="23266" y="262"/>
                    </a:cubicBezTo>
                    <a:cubicBezTo>
                      <a:pt x="23504" y="465"/>
                      <a:pt x="23885" y="584"/>
                      <a:pt x="24290" y="584"/>
                    </a:cubicBezTo>
                    <a:cubicBezTo>
                      <a:pt x="24683" y="584"/>
                      <a:pt x="25028" y="465"/>
                      <a:pt x="25206" y="262"/>
                    </a:cubicBezTo>
                    <a:cubicBezTo>
                      <a:pt x="25445" y="465"/>
                      <a:pt x="25837" y="584"/>
                      <a:pt x="26242" y="584"/>
                    </a:cubicBezTo>
                    <a:cubicBezTo>
                      <a:pt x="26647" y="584"/>
                      <a:pt x="26980" y="465"/>
                      <a:pt x="27135" y="262"/>
                    </a:cubicBezTo>
                    <a:cubicBezTo>
                      <a:pt x="27397" y="465"/>
                      <a:pt x="27802" y="584"/>
                      <a:pt x="28195" y="584"/>
                    </a:cubicBezTo>
                    <a:cubicBezTo>
                      <a:pt x="28600" y="584"/>
                      <a:pt x="28921" y="465"/>
                      <a:pt x="29076" y="262"/>
                    </a:cubicBezTo>
                    <a:cubicBezTo>
                      <a:pt x="29338" y="465"/>
                      <a:pt x="29755" y="584"/>
                      <a:pt x="30148" y="584"/>
                    </a:cubicBezTo>
                    <a:cubicBezTo>
                      <a:pt x="30552" y="584"/>
                      <a:pt x="30862" y="465"/>
                      <a:pt x="31005" y="262"/>
                    </a:cubicBezTo>
                    <a:cubicBezTo>
                      <a:pt x="31291" y="465"/>
                      <a:pt x="31707" y="584"/>
                      <a:pt x="32100" y="584"/>
                    </a:cubicBezTo>
                    <a:cubicBezTo>
                      <a:pt x="32505" y="584"/>
                      <a:pt x="32815" y="465"/>
                      <a:pt x="32946" y="262"/>
                    </a:cubicBezTo>
                    <a:cubicBezTo>
                      <a:pt x="33231" y="465"/>
                      <a:pt x="33660" y="584"/>
                      <a:pt x="34065" y="584"/>
                    </a:cubicBezTo>
                    <a:cubicBezTo>
                      <a:pt x="34458" y="584"/>
                      <a:pt x="34755" y="465"/>
                      <a:pt x="34874" y="262"/>
                    </a:cubicBezTo>
                    <a:cubicBezTo>
                      <a:pt x="35184" y="465"/>
                      <a:pt x="35624" y="584"/>
                      <a:pt x="36017" y="584"/>
                    </a:cubicBezTo>
                    <a:cubicBezTo>
                      <a:pt x="36410" y="584"/>
                      <a:pt x="36708" y="465"/>
                      <a:pt x="36815" y="262"/>
                    </a:cubicBezTo>
                    <a:cubicBezTo>
                      <a:pt x="37137" y="465"/>
                      <a:pt x="37577" y="584"/>
                      <a:pt x="37970" y="584"/>
                    </a:cubicBezTo>
                    <a:cubicBezTo>
                      <a:pt x="38303" y="584"/>
                      <a:pt x="38553" y="500"/>
                      <a:pt x="38696" y="357"/>
                    </a:cubicBezTo>
                    <a:cubicBezTo>
                      <a:pt x="38744" y="298"/>
                      <a:pt x="38780" y="226"/>
                      <a:pt x="38791" y="155"/>
                    </a:cubicBezTo>
                    <a:lnTo>
                      <a:pt x="38803" y="155"/>
                    </a:lnTo>
                    <a:lnTo>
                      <a:pt x="38803" y="0"/>
                    </a:lnTo>
                    <a:lnTo>
                      <a:pt x="38625" y="0"/>
                    </a:lnTo>
                    <a:lnTo>
                      <a:pt x="38637" y="84"/>
                    </a:lnTo>
                    <a:cubicBezTo>
                      <a:pt x="38649" y="143"/>
                      <a:pt x="38625" y="203"/>
                      <a:pt x="38577" y="250"/>
                    </a:cubicBezTo>
                    <a:cubicBezTo>
                      <a:pt x="38482" y="369"/>
                      <a:pt x="38256" y="441"/>
                      <a:pt x="37970" y="441"/>
                    </a:cubicBezTo>
                    <a:cubicBezTo>
                      <a:pt x="37565" y="441"/>
                      <a:pt x="37113" y="298"/>
                      <a:pt x="36827" y="96"/>
                    </a:cubicBezTo>
                    <a:lnTo>
                      <a:pt x="36732" y="24"/>
                    </a:lnTo>
                    <a:lnTo>
                      <a:pt x="36708" y="143"/>
                    </a:lnTo>
                    <a:cubicBezTo>
                      <a:pt x="36672" y="322"/>
                      <a:pt x="36386" y="441"/>
                      <a:pt x="36017" y="441"/>
                    </a:cubicBezTo>
                    <a:cubicBezTo>
                      <a:pt x="35613" y="441"/>
                      <a:pt x="35172" y="298"/>
                      <a:pt x="34898" y="96"/>
                    </a:cubicBezTo>
                    <a:lnTo>
                      <a:pt x="34803" y="36"/>
                    </a:lnTo>
                    <a:lnTo>
                      <a:pt x="34779" y="131"/>
                    </a:lnTo>
                    <a:cubicBezTo>
                      <a:pt x="34720" y="310"/>
                      <a:pt x="34434" y="441"/>
                      <a:pt x="34065" y="441"/>
                    </a:cubicBezTo>
                    <a:cubicBezTo>
                      <a:pt x="33660" y="441"/>
                      <a:pt x="33231" y="298"/>
                      <a:pt x="32957" y="96"/>
                    </a:cubicBezTo>
                    <a:lnTo>
                      <a:pt x="32886" y="36"/>
                    </a:lnTo>
                    <a:lnTo>
                      <a:pt x="32850" y="131"/>
                    </a:lnTo>
                    <a:cubicBezTo>
                      <a:pt x="32779" y="310"/>
                      <a:pt x="32481" y="441"/>
                      <a:pt x="32100" y="441"/>
                    </a:cubicBezTo>
                    <a:cubicBezTo>
                      <a:pt x="31707" y="441"/>
                      <a:pt x="31291" y="298"/>
                      <a:pt x="31029" y="96"/>
                    </a:cubicBezTo>
                    <a:lnTo>
                      <a:pt x="30957" y="36"/>
                    </a:lnTo>
                    <a:lnTo>
                      <a:pt x="30921" y="119"/>
                    </a:lnTo>
                    <a:cubicBezTo>
                      <a:pt x="30838" y="310"/>
                      <a:pt x="30540" y="441"/>
                      <a:pt x="30148" y="441"/>
                    </a:cubicBezTo>
                    <a:cubicBezTo>
                      <a:pt x="29755" y="441"/>
                      <a:pt x="29338" y="310"/>
                      <a:pt x="29100" y="96"/>
                    </a:cubicBezTo>
                    <a:lnTo>
                      <a:pt x="29028" y="36"/>
                    </a:lnTo>
                    <a:lnTo>
                      <a:pt x="28993" y="119"/>
                    </a:lnTo>
                    <a:cubicBezTo>
                      <a:pt x="28897" y="310"/>
                      <a:pt x="28588" y="441"/>
                      <a:pt x="28195" y="441"/>
                    </a:cubicBezTo>
                    <a:cubicBezTo>
                      <a:pt x="27802" y="441"/>
                      <a:pt x="27397" y="310"/>
                      <a:pt x="27171" y="96"/>
                    </a:cubicBezTo>
                    <a:lnTo>
                      <a:pt x="27100" y="36"/>
                    </a:lnTo>
                    <a:lnTo>
                      <a:pt x="27052" y="119"/>
                    </a:lnTo>
                    <a:cubicBezTo>
                      <a:pt x="26945" y="310"/>
                      <a:pt x="26623" y="441"/>
                      <a:pt x="26242" y="441"/>
                    </a:cubicBezTo>
                    <a:cubicBezTo>
                      <a:pt x="25837" y="441"/>
                      <a:pt x="25456" y="310"/>
                      <a:pt x="25242" y="96"/>
                    </a:cubicBezTo>
                    <a:lnTo>
                      <a:pt x="25183" y="36"/>
                    </a:lnTo>
                    <a:lnTo>
                      <a:pt x="25123" y="119"/>
                    </a:lnTo>
                    <a:cubicBezTo>
                      <a:pt x="25004" y="310"/>
                      <a:pt x="24671" y="441"/>
                      <a:pt x="24290" y="441"/>
                    </a:cubicBezTo>
                    <a:cubicBezTo>
                      <a:pt x="23885" y="441"/>
                      <a:pt x="23504" y="310"/>
                      <a:pt x="23313" y="107"/>
                    </a:cubicBezTo>
                    <a:lnTo>
                      <a:pt x="23254" y="36"/>
                    </a:lnTo>
                    <a:lnTo>
                      <a:pt x="23194" y="107"/>
                    </a:lnTo>
                    <a:cubicBezTo>
                      <a:pt x="23063" y="310"/>
                      <a:pt x="22718" y="441"/>
                      <a:pt x="22325" y="441"/>
                    </a:cubicBezTo>
                    <a:cubicBezTo>
                      <a:pt x="21932" y="441"/>
                      <a:pt x="21563" y="310"/>
                      <a:pt x="21385" y="107"/>
                    </a:cubicBezTo>
                    <a:lnTo>
                      <a:pt x="21325" y="36"/>
                    </a:lnTo>
                    <a:lnTo>
                      <a:pt x="21265" y="107"/>
                    </a:lnTo>
                    <a:cubicBezTo>
                      <a:pt x="21123" y="310"/>
                      <a:pt x="20765" y="441"/>
                      <a:pt x="20373" y="441"/>
                    </a:cubicBezTo>
                    <a:cubicBezTo>
                      <a:pt x="19980" y="441"/>
                      <a:pt x="19622" y="310"/>
                      <a:pt x="19456" y="107"/>
                    </a:cubicBezTo>
                    <a:lnTo>
                      <a:pt x="19396" y="36"/>
                    </a:lnTo>
                    <a:lnTo>
                      <a:pt x="19337" y="107"/>
                    </a:lnTo>
                    <a:cubicBezTo>
                      <a:pt x="19170" y="310"/>
                      <a:pt x="18813" y="441"/>
                      <a:pt x="18420" y="441"/>
                    </a:cubicBezTo>
                    <a:cubicBezTo>
                      <a:pt x="18027" y="441"/>
                      <a:pt x="17670" y="310"/>
                      <a:pt x="17527" y="107"/>
                    </a:cubicBezTo>
                    <a:lnTo>
                      <a:pt x="17467" y="36"/>
                    </a:lnTo>
                    <a:lnTo>
                      <a:pt x="17408" y="107"/>
                    </a:lnTo>
                    <a:cubicBezTo>
                      <a:pt x="17229" y="310"/>
                      <a:pt x="16860" y="441"/>
                      <a:pt x="16467" y="441"/>
                    </a:cubicBezTo>
                    <a:cubicBezTo>
                      <a:pt x="16074" y="441"/>
                      <a:pt x="15729" y="310"/>
                      <a:pt x="15598" y="107"/>
                    </a:cubicBezTo>
                    <a:lnTo>
                      <a:pt x="15539" y="36"/>
                    </a:lnTo>
                    <a:lnTo>
                      <a:pt x="15479" y="107"/>
                    </a:lnTo>
                    <a:cubicBezTo>
                      <a:pt x="15289" y="310"/>
                      <a:pt x="14908" y="441"/>
                      <a:pt x="14515" y="441"/>
                    </a:cubicBezTo>
                    <a:cubicBezTo>
                      <a:pt x="14122" y="441"/>
                      <a:pt x="13788" y="310"/>
                      <a:pt x="13669" y="119"/>
                    </a:cubicBezTo>
                    <a:lnTo>
                      <a:pt x="13622" y="36"/>
                    </a:lnTo>
                    <a:lnTo>
                      <a:pt x="13550" y="96"/>
                    </a:lnTo>
                    <a:cubicBezTo>
                      <a:pt x="13336" y="310"/>
                      <a:pt x="12955" y="441"/>
                      <a:pt x="12550" y="441"/>
                    </a:cubicBezTo>
                    <a:cubicBezTo>
                      <a:pt x="12169" y="441"/>
                      <a:pt x="11848" y="310"/>
                      <a:pt x="11740" y="119"/>
                    </a:cubicBezTo>
                    <a:lnTo>
                      <a:pt x="11693" y="36"/>
                    </a:lnTo>
                    <a:lnTo>
                      <a:pt x="11621" y="96"/>
                    </a:lnTo>
                    <a:cubicBezTo>
                      <a:pt x="11395" y="310"/>
                      <a:pt x="10990" y="441"/>
                      <a:pt x="10597" y="441"/>
                    </a:cubicBezTo>
                    <a:cubicBezTo>
                      <a:pt x="10216" y="441"/>
                      <a:pt x="9895" y="310"/>
                      <a:pt x="9812" y="119"/>
                    </a:cubicBezTo>
                    <a:lnTo>
                      <a:pt x="9764" y="36"/>
                    </a:lnTo>
                    <a:lnTo>
                      <a:pt x="9693" y="96"/>
                    </a:lnTo>
                    <a:cubicBezTo>
                      <a:pt x="9454" y="310"/>
                      <a:pt x="9038" y="441"/>
                      <a:pt x="8645" y="441"/>
                    </a:cubicBezTo>
                    <a:cubicBezTo>
                      <a:pt x="8264" y="441"/>
                      <a:pt x="7954" y="310"/>
                      <a:pt x="7883" y="119"/>
                    </a:cubicBezTo>
                    <a:lnTo>
                      <a:pt x="7835" y="36"/>
                    </a:lnTo>
                    <a:lnTo>
                      <a:pt x="7764" y="96"/>
                    </a:lnTo>
                    <a:cubicBezTo>
                      <a:pt x="7514" y="298"/>
                      <a:pt x="7085" y="441"/>
                      <a:pt x="6692" y="441"/>
                    </a:cubicBezTo>
                    <a:cubicBezTo>
                      <a:pt x="6311" y="441"/>
                      <a:pt x="6014" y="310"/>
                      <a:pt x="5942" y="131"/>
                    </a:cubicBezTo>
                    <a:lnTo>
                      <a:pt x="5918" y="36"/>
                    </a:lnTo>
                    <a:lnTo>
                      <a:pt x="5835" y="96"/>
                    </a:lnTo>
                    <a:cubicBezTo>
                      <a:pt x="5561" y="298"/>
                      <a:pt x="5133" y="441"/>
                      <a:pt x="4728" y="441"/>
                    </a:cubicBezTo>
                    <a:cubicBezTo>
                      <a:pt x="4359" y="441"/>
                      <a:pt x="4073" y="310"/>
                      <a:pt x="4013" y="131"/>
                    </a:cubicBezTo>
                    <a:lnTo>
                      <a:pt x="3990" y="36"/>
                    </a:lnTo>
                    <a:lnTo>
                      <a:pt x="3906" y="96"/>
                    </a:lnTo>
                    <a:cubicBezTo>
                      <a:pt x="3620" y="298"/>
                      <a:pt x="3180" y="441"/>
                      <a:pt x="2775" y="441"/>
                    </a:cubicBezTo>
                    <a:cubicBezTo>
                      <a:pt x="2406" y="441"/>
                      <a:pt x="2132" y="322"/>
                      <a:pt x="2085" y="143"/>
                    </a:cubicBezTo>
                    <a:lnTo>
                      <a:pt x="2061" y="24"/>
                    </a:lnTo>
                    <a:lnTo>
                      <a:pt x="1977" y="96"/>
                    </a:lnTo>
                    <a:cubicBezTo>
                      <a:pt x="1680" y="298"/>
                      <a:pt x="1227" y="441"/>
                      <a:pt x="822" y="441"/>
                    </a:cubicBezTo>
                    <a:cubicBezTo>
                      <a:pt x="537" y="441"/>
                      <a:pt x="310" y="369"/>
                      <a:pt x="215" y="250"/>
                    </a:cubicBezTo>
                    <a:cubicBezTo>
                      <a:pt x="168" y="203"/>
                      <a:pt x="144" y="143"/>
                      <a:pt x="156" y="84"/>
                    </a:cubicBez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3"/>
              <p:cNvSpPr/>
              <p:nvPr/>
            </p:nvSpPr>
            <p:spPr>
              <a:xfrm>
                <a:off x="10298809" y="823052"/>
                <a:ext cx="3013020" cy="44485"/>
              </a:xfrm>
              <a:custGeom>
                <a:avLst/>
                <a:gdLst/>
                <a:ahLst/>
                <a:cxnLst/>
                <a:rect l="l" t="t" r="r" b="b"/>
                <a:pathLst>
                  <a:path w="37184" h="549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" y="72"/>
                    </a:lnTo>
                    <a:cubicBezTo>
                      <a:pt x="1" y="168"/>
                      <a:pt x="24" y="251"/>
                      <a:pt x="96" y="334"/>
                    </a:cubicBezTo>
                    <a:cubicBezTo>
                      <a:pt x="227" y="465"/>
                      <a:pt x="477" y="549"/>
                      <a:pt x="798" y="549"/>
                    </a:cubicBezTo>
                    <a:cubicBezTo>
                      <a:pt x="1179" y="549"/>
                      <a:pt x="1596" y="441"/>
                      <a:pt x="1906" y="251"/>
                    </a:cubicBezTo>
                    <a:cubicBezTo>
                      <a:pt x="2013" y="441"/>
                      <a:pt x="2298" y="549"/>
                      <a:pt x="2679" y="549"/>
                    </a:cubicBezTo>
                    <a:cubicBezTo>
                      <a:pt x="3049" y="549"/>
                      <a:pt x="3465" y="429"/>
                      <a:pt x="3751" y="251"/>
                    </a:cubicBezTo>
                    <a:cubicBezTo>
                      <a:pt x="3870" y="441"/>
                      <a:pt x="4168" y="549"/>
                      <a:pt x="4549" y="549"/>
                    </a:cubicBezTo>
                    <a:cubicBezTo>
                      <a:pt x="4930" y="549"/>
                      <a:pt x="5335" y="429"/>
                      <a:pt x="5608" y="251"/>
                    </a:cubicBezTo>
                    <a:cubicBezTo>
                      <a:pt x="5739" y="441"/>
                      <a:pt x="6037" y="549"/>
                      <a:pt x="6418" y="549"/>
                    </a:cubicBezTo>
                    <a:cubicBezTo>
                      <a:pt x="6799" y="549"/>
                      <a:pt x="7204" y="429"/>
                      <a:pt x="7466" y="251"/>
                    </a:cubicBezTo>
                    <a:cubicBezTo>
                      <a:pt x="7609" y="441"/>
                      <a:pt x="7906" y="549"/>
                      <a:pt x="8287" y="549"/>
                    </a:cubicBezTo>
                    <a:cubicBezTo>
                      <a:pt x="8680" y="549"/>
                      <a:pt x="9061" y="441"/>
                      <a:pt x="9323" y="251"/>
                    </a:cubicBezTo>
                    <a:cubicBezTo>
                      <a:pt x="9466" y="441"/>
                      <a:pt x="9776" y="549"/>
                      <a:pt x="10168" y="549"/>
                    </a:cubicBezTo>
                    <a:cubicBezTo>
                      <a:pt x="10549" y="549"/>
                      <a:pt x="10930" y="441"/>
                      <a:pt x="11169" y="251"/>
                    </a:cubicBezTo>
                    <a:cubicBezTo>
                      <a:pt x="11335" y="441"/>
                      <a:pt x="11657" y="549"/>
                      <a:pt x="12038" y="549"/>
                    </a:cubicBezTo>
                    <a:cubicBezTo>
                      <a:pt x="12419" y="549"/>
                      <a:pt x="12788" y="441"/>
                      <a:pt x="13026" y="251"/>
                    </a:cubicBezTo>
                    <a:cubicBezTo>
                      <a:pt x="13193" y="441"/>
                      <a:pt x="13526" y="549"/>
                      <a:pt x="13907" y="549"/>
                    </a:cubicBezTo>
                    <a:cubicBezTo>
                      <a:pt x="14288" y="549"/>
                      <a:pt x="14657" y="441"/>
                      <a:pt x="14883" y="251"/>
                    </a:cubicBezTo>
                    <a:cubicBezTo>
                      <a:pt x="15062" y="441"/>
                      <a:pt x="15395" y="549"/>
                      <a:pt x="15776" y="549"/>
                    </a:cubicBezTo>
                    <a:cubicBezTo>
                      <a:pt x="16169" y="549"/>
                      <a:pt x="16526" y="441"/>
                      <a:pt x="16729" y="251"/>
                    </a:cubicBezTo>
                    <a:cubicBezTo>
                      <a:pt x="16919" y="441"/>
                      <a:pt x="17265" y="549"/>
                      <a:pt x="17658" y="549"/>
                    </a:cubicBezTo>
                    <a:cubicBezTo>
                      <a:pt x="18039" y="549"/>
                      <a:pt x="18384" y="441"/>
                      <a:pt x="18586" y="251"/>
                    </a:cubicBezTo>
                    <a:cubicBezTo>
                      <a:pt x="18789" y="441"/>
                      <a:pt x="19134" y="549"/>
                      <a:pt x="19527" y="549"/>
                    </a:cubicBezTo>
                    <a:cubicBezTo>
                      <a:pt x="19908" y="549"/>
                      <a:pt x="20253" y="441"/>
                      <a:pt x="20444" y="251"/>
                    </a:cubicBezTo>
                    <a:cubicBezTo>
                      <a:pt x="20658" y="441"/>
                      <a:pt x="21015" y="549"/>
                      <a:pt x="21396" y="549"/>
                    </a:cubicBezTo>
                    <a:cubicBezTo>
                      <a:pt x="21777" y="549"/>
                      <a:pt x="22110" y="441"/>
                      <a:pt x="22301" y="251"/>
                    </a:cubicBezTo>
                    <a:cubicBezTo>
                      <a:pt x="22515" y="441"/>
                      <a:pt x="22884" y="549"/>
                      <a:pt x="23265" y="549"/>
                    </a:cubicBezTo>
                    <a:cubicBezTo>
                      <a:pt x="23658" y="549"/>
                      <a:pt x="23980" y="441"/>
                      <a:pt x="24146" y="251"/>
                    </a:cubicBezTo>
                    <a:cubicBezTo>
                      <a:pt x="24385" y="441"/>
                      <a:pt x="24754" y="549"/>
                      <a:pt x="25135" y="549"/>
                    </a:cubicBezTo>
                    <a:cubicBezTo>
                      <a:pt x="25528" y="549"/>
                      <a:pt x="25849" y="441"/>
                      <a:pt x="26004" y="251"/>
                    </a:cubicBezTo>
                    <a:cubicBezTo>
                      <a:pt x="26254" y="441"/>
                      <a:pt x="26623" y="549"/>
                      <a:pt x="27016" y="549"/>
                    </a:cubicBezTo>
                    <a:cubicBezTo>
                      <a:pt x="27397" y="549"/>
                      <a:pt x="27706" y="441"/>
                      <a:pt x="27861" y="251"/>
                    </a:cubicBezTo>
                    <a:cubicBezTo>
                      <a:pt x="28111" y="441"/>
                      <a:pt x="28504" y="549"/>
                      <a:pt x="28885" y="549"/>
                    </a:cubicBezTo>
                    <a:cubicBezTo>
                      <a:pt x="29266" y="549"/>
                      <a:pt x="29576" y="441"/>
                      <a:pt x="29707" y="251"/>
                    </a:cubicBezTo>
                    <a:cubicBezTo>
                      <a:pt x="29980" y="429"/>
                      <a:pt x="30373" y="549"/>
                      <a:pt x="30754" y="549"/>
                    </a:cubicBezTo>
                    <a:cubicBezTo>
                      <a:pt x="31135" y="549"/>
                      <a:pt x="31433" y="441"/>
                      <a:pt x="31564" y="251"/>
                    </a:cubicBezTo>
                    <a:cubicBezTo>
                      <a:pt x="31838" y="429"/>
                      <a:pt x="32255" y="549"/>
                      <a:pt x="32624" y="549"/>
                    </a:cubicBezTo>
                    <a:cubicBezTo>
                      <a:pt x="33005" y="549"/>
                      <a:pt x="33302" y="441"/>
                      <a:pt x="33421" y="251"/>
                    </a:cubicBezTo>
                    <a:cubicBezTo>
                      <a:pt x="33707" y="429"/>
                      <a:pt x="34124" y="549"/>
                      <a:pt x="34505" y="549"/>
                    </a:cubicBezTo>
                    <a:cubicBezTo>
                      <a:pt x="34886" y="549"/>
                      <a:pt x="35160" y="441"/>
                      <a:pt x="35279" y="251"/>
                    </a:cubicBezTo>
                    <a:cubicBezTo>
                      <a:pt x="35576" y="441"/>
                      <a:pt x="35993" y="549"/>
                      <a:pt x="36374" y="549"/>
                    </a:cubicBezTo>
                    <a:cubicBezTo>
                      <a:pt x="36696" y="549"/>
                      <a:pt x="36946" y="465"/>
                      <a:pt x="37077" y="322"/>
                    </a:cubicBezTo>
                    <a:cubicBezTo>
                      <a:pt x="37124" y="275"/>
                      <a:pt x="37160" y="215"/>
                      <a:pt x="37172" y="156"/>
                    </a:cubicBezTo>
                    <a:lnTo>
                      <a:pt x="37184" y="156"/>
                    </a:lnTo>
                    <a:lnTo>
                      <a:pt x="37184" y="1"/>
                    </a:lnTo>
                    <a:lnTo>
                      <a:pt x="37017" y="1"/>
                    </a:lnTo>
                    <a:lnTo>
                      <a:pt x="37017" y="84"/>
                    </a:lnTo>
                    <a:cubicBezTo>
                      <a:pt x="37029" y="132"/>
                      <a:pt x="37005" y="179"/>
                      <a:pt x="36969" y="227"/>
                    </a:cubicBezTo>
                    <a:cubicBezTo>
                      <a:pt x="36874" y="334"/>
                      <a:pt x="36648" y="394"/>
                      <a:pt x="36374" y="394"/>
                    </a:cubicBezTo>
                    <a:cubicBezTo>
                      <a:pt x="35993" y="394"/>
                      <a:pt x="35565" y="275"/>
                      <a:pt x="35279" y="84"/>
                    </a:cubicBezTo>
                    <a:lnTo>
                      <a:pt x="35195" y="25"/>
                    </a:lnTo>
                    <a:lnTo>
                      <a:pt x="35172" y="132"/>
                    </a:lnTo>
                    <a:cubicBezTo>
                      <a:pt x="35124" y="287"/>
                      <a:pt x="34862" y="394"/>
                      <a:pt x="34505" y="394"/>
                    </a:cubicBezTo>
                    <a:cubicBezTo>
                      <a:pt x="34124" y="394"/>
                      <a:pt x="33695" y="275"/>
                      <a:pt x="33433" y="84"/>
                    </a:cubicBezTo>
                    <a:lnTo>
                      <a:pt x="33350" y="25"/>
                    </a:lnTo>
                    <a:lnTo>
                      <a:pt x="33326" y="120"/>
                    </a:lnTo>
                    <a:cubicBezTo>
                      <a:pt x="33267" y="287"/>
                      <a:pt x="32993" y="406"/>
                      <a:pt x="32624" y="406"/>
                    </a:cubicBezTo>
                    <a:cubicBezTo>
                      <a:pt x="32243" y="406"/>
                      <a:pt x="31838" y="275"/>
                      <a:pt x="31588" y="84"/>
                    </a:cubicBezTo>
                    <a:lnTo>
                      <a:pt x="31504" y="25"/>
                    </a:lnTo>
                    <a:lnTo>
                      <a:pt x="31469" y="120"/>
                    </a:lnTo>
                    <a:cubicBezTo>
                      <a:pt x="31409" y="287"/>
                      <a:pt x="31123" y="406"/>
                      <a:pt x="30754" y="406"/>
                    </a:cubicBezTo>
                    <a:cubicBezTo>
                      <a:pt x="30373" y="406"/>
                      <a:pt x="29980" y="275"/>
                      <a:pt x="29742" y="84"/>
                    </a:cubicBezTo>
                    <a:lnTo>
                      <a:pt x="29659" y="25"/>
                    </a:lnTo>
                    <a:lnTo>
                      <a:pt x="29623" y="120"/>
                    </a:lnTo>
                    <a:cubicBezTo>
                      <a:pt x="29540" y="287"/>
                      <a:pt x="29242" y="406"/>
                      <a:pt x="28885" y="406"/>
                    </a:cubicBezTo>
                    <a:cubicBezTo>
                      <a:pt x="28504" y="406"/>
                      <a:pt x="28111" y="275"/>
                      <a:pt x="27885" y="84"/>
                    </a:cubicBezTo>
                    <a:lnTo>
                      <a:pt x="27814" y="25"/>
                    </a:lnTo>
                    <a:lnTo>
                      <a:pt x="27778" y="108"/>
                    </a:lnTo>
                    <a:cubicBezTo>
                      <a:pt x="27683" y="287"/>
                      <a:pt x="27385" y="406"/>
                      <a:pt x="27016" y="406"/>
                    </a:cubicBezTo>
                    <a:cubicBezTo>
                      <a:pt x="26635" y="406"/>
                      <a:pt x="26254" y="275"/>
                      <a:pt x="26040" y="96"/>
                    </a:cubicBezTo>
                    <a:lnTo>
                      <a:pt x="25968" y="25"/>
                    </a:lnTo>
                    <a:lnTo>
                      <a:pt x="25920" y="108"/>
                    </a:lnTo>
                    <a:cubicBezTo>
                      <a:pt x="25825" y="287"/>
                      <a:pt x="25516" y="406"/>
                      <a:pt x="25135" y="406"/>
                    </a:cubicBezTo>
                    <a:cubicBezTo>
                      <a:pt x="24766" y="406"/>
                      <a:pt x="24385" y="275"/>
                      <a:pt x="24194" y="96"/>
                    </a:cubicBezTo>
                    <a:lnTo>
                      <a:pt x="24123" y="37"/>
                    </a:lnTo>
                    <a:lnTo>
                      <a:pt x="24075" y="108"/>
                    </a:lnTo>
                    <a:cubicBezTo>
                      <a:pt x="23956" y="287"/>
                      <a:pt x="23646" y="406"/>
                      <a:pt x="23265" y="406"/>
                    </a:cubicBezTo>
                    <a:cubicBezTo>
                      <a:pt x="22884" y="406"/>
                      <a:pt x="22527" y="275"/>
                      <a:pt x="22337" y="96"/>
                    </a:cubicBezTo>
                    <a:lnTo>
                      <a:pt x="22277" y="37"/>
                    </a:lnTo>
                    <a:lnTo>
                      <a:pt x="22230" y="108"/>
                    </a:lnTo>
                    <a:cubicBezTo>
                      <a:pt x="22099" y="287"/>
                      <a:pt x="21765" y="406"/>
                      <a:pt x="21396" y="406"/>
                    </a:cubicBezTo>
                    <a:cubicBezTo>
                      <a:pt x="21015" y="406"/>
                      <a:pt x="20658" y="275"/>
                      <a:pt x="20491" y="96"/>
                    </a:cubicBezTo>
                    <a:lnTo>
                      <a:pt x="20432" y="37"/>
                    </a:lnTo>
                    <a:lnTo>
                      <a:pt x="20384" y="96"/>
                    </a:lnTo>
                    <a:cubicBezTo>
                      <a:pt x="20241" y="287"/>
                      <a:pt x="19896" y="406"/>
                      <a:pt x="19527" y="406"/>
                    </a:cubicBezTo>
                    <a:cubicBezTo>
                      <a:pt x="19146" y="406"/>
                      <a:pt x="18801" y="287"/>
                      <a:pt x="18646" y="96"/>
                    </a:cubicBezTo>
                    <a:lnTo>
                      <a:pt x="18586" y="37"/>
                    </a:lnTo>
                    <a:lnTo>
                      <a:pt x="18527" y="96"/>
                    </a:lnTo>
                    <a:cubicBezTo>
                      <a:pt x="18372" y="287"/>
                      <a:pt x="18027" y="406"/>
                      <a:pt x="17658" y="406"/>
                    </a:cubicBezTo>
                    <a:cubicBezTo>
                      <a:pt x="17277" y="406"/>
                      <a:pt x="16943" y="287"/>
                      <a:pt x="16800" y="96"/>
                    </a:cubicBezTo>
                    <a:lnTo>
                      <a:pt x="16741" y="37"/>
                    </a:lnTo>
                    <a:lnTo>
                      <a:pt x="16681" y="96"/>
                    </a:lnTo>
                    <a:cubicBezTo>
                      <a:pt x="16515" y="275"/>
                      <a:pt x="16157" y="406"/>
                      <a:pt x="15776" y="406"/>
                    </a:cubicBezTo>
                    <a:cubicBezTo>
                      <a:pt x="15407" y="406"/>
                      <a:pt x="15074" y="287"/>
                      <a:pt x="14943" y="108"/>
                    </a:cubicBezTo>
                    <a:lnTo>
                      <a:pt x="14895" y="37"/>
                    </a:lnTo>
                    <a:lnTo>
                      <a:pt x="14836" y="96"/>
                    </a:lnTo>
                    <a:cubicBezTo>
                      <a:pt x="14645" y="275"/>
                      <a:pt x="14288" y="406"/>
                      <a:pt x="13907" y="406"/>
                    </a:cubicBezTo>
                    <a:cubicBezTo>
                      <a:pt x="13538" y="406"/>
                      <a:pt x="13216" y="287"/>
                      <a:pt x="13097" y="108"/>
                    </a:cubicBezTo>
                    <a:lnTo>
                      <a:pt x="13050" y="37"/>
                    </a:lnTo>
                    <a:lnTo>
                      <a:pt x="12990" y="96"/>
                    </a:lnTo>
                    <a:cubicBezTo>
                      <a:pt x="12788" y="275"/>
                      <a:pt x="12419" y="406"/>
                      <a:pt x="12038" y="406"/>
                    </a:cubicBezTo>
                    <a:cubicBezTo>
                      <a:pt x="11669" y="406"/>
                      <a:pt x="11359" y="287"/>
                      <a:pt x="11252" y="108"/>
                    </a:cubicBezTo>
                    <a:lnTo>
                      <a:pt x="11204" y="25"/>
                    </a:lnTo>
                    <a:lnTo>
                      <a:pt x="11133" y="96"/>
                    </a:lnTo>
                    <a:cubicBezTo>
                      <a:pt x="10930" y="275"/>
                      <a:pt x="10549" y="406"/>
                      <a:pt x="10168" y="406"/>
                    </a:cubicBezTo>
                    <a:cubicBezTo>
                      <a:pt x="9787" y="406"/>
                      <a:pt x="9490" y="287"/>
                      <a:pt x="9406" y="108"/>
                    </a:cubicBezTo>
                    <a:lnTo>
                      <a:pt x="9359" y="25"/>
                    </a:lnTo>
                    <a:lnTo>
                      <a:pt x="9287" y="84"/>
                    </a:lnTo>
                    <a:cubicBezTo>
                      <a:pt x="9061" y="275"/>
                      <a:pt x="8668" y="406"/>
                      <a:pt x="8287" y="406"/>
                    </a:cubicBezTo>
                    <a:cubicBezTo>
                      <a:pt x="7930" y="406"/>
                      <a:pt x="7632" y="287"/>
                      <a:pt x="7549" y="120"/>
                    </a:cubicBezTo>
                    <a:lnTo>
                      <a:pt x="7513" y="25"/>
                    </a:lnTo>
                    <a:lnTo>
                      <a:pt x="7442" y="84"/>
                    </a:lnTo>
                    <a:cubicBezTo>
                      <a:pt x="7204" y="275"/>
                      <a:pt x="6799" y="406"/>
                      <a:pt x="6418" y="406"/>
                    </a:cubicBezTo>
                    <a:cubicBezTo>
                      <a:pt x="6061" y="406"/>
                      <a:pt x="5775" y="287"/>
                      <a:pt x="5704" y="120"/>
                    </a:cubicBezTo>
                    <a:lnTo>
                      <a:pt x="5668" y="25"/>
                    </a:lnTo>
                    <a:lnTo>
                      <a:pt x="5585" y="84"/>
                    </a:lnTo>
                    <a:cubicBezTo>
                      <a:pt x="5335" y="275"/>
                      <a:pt x="4930" y="406"/>
                      <a:pt x="4549" y="406"/>
                    </a:cubicBezTo>
                    <a:cubicBezTo>
                      <a:pt x="4192" y="406"/>
                      <a:pt x="3906" y="287"/>
                      <a:pt x="3858" y="120"/>
                    </a:cubicBezTo>
                    <a:lnTo>
                      <a:pt x="3822" y="25"/>
                    </a:lnTo>
                    <a:lnTo>
                      <a:pt x="3739" y="84"/>
                    </a:lnTo>
                    <a:cubicBezTo>
                      <a:pt x="3477" y="275"/>
                      <a:pt x="3060" y="406"/>
                      <a:pt x="2679" y="406"/>
                    </a:cubicBezTo>
                    <a:cubicBezTo>
                      <a:pt x="2322" y="406"/>
                      <a:pt x="2048" y="287"/>
                      <a:pt x="2001" y="132"/>
                    </a:cubicBezTo>
                    <a:lnTo>
                      <a:pt x="1977" y="25"/>
                    </a:lnTo>
                    <a:lnTo>
                      <a:pt x="1894" y="84"/>
                    </a:lnTo>
                    <a:cubicBezTo>
                      <a:pt x="1608" y="275"/>
                      <a:pt x="1191" y="406"/>
                      <a:pt x="798" y="406"/>
                    </a:cubicBezTo>
                    <a:cubicBezTo>
                      <a:pt x="524" y="406"/>
                      <a:pt x="310" y="334"/>
                      <a:pt x="203" y="227"/>
                    </a:cubicBezTo>
                    <a:cubicBezTo>
                      <a:pt x="167" y="179"/>
                      <a:pt x="155" y="132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3"/>
              <p:cNvSpPr/>
              <p:nvPr/>
            </p:nvSpPr>
            <p:spPr>
              <a:xfrm>
                <a:off x="10358609" y="732380"/>
                <a:ext cx="2892447" cy="41568"/>
              </a:xfrm>
              <a:custGeom>
                <a:avLst/>
                <a:gdLst/>
                <a:ahLst/>
                <a:cxnLst/>
                <a:rect l="l" t="t" r="r" b="b"/>
                <a:pathLst>
                  <a:path w="35696" h="513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3" y="72"/>
                    </a:lnTo>
                    <a:cubicBezTo>
                      <a:pt x="1" y="155"/>
                      <a:pt x="36" y="239"/>
                      <a:pt x="96" y="310"/>
                    </a:cubicBezTo>
                    <a:cubicBezTo>
                      <a:pt x="227" y="441"/>
                      <a:pt x="477" y="513"/>
                      <a:pt x="787" y="513"/>
                    </a:cubicBezTo>
                    <a:cubicBezTo>
                      <a:pt x="1156" y="513"/>
                      <a:pt x="1549" y="417"/>
                      <a:pt x="1834" y="251"/>
                    </a:cubicBezTo>
                    <a:cubicBezTo>
                      <a:pt x="1941" y="417"/>
                      <a:pt x="2227" y="513"/>
                      <a:pt x="2584" y="513"/>
                    </a:cubicBezTo>
                    <a:cubicBezTo>
                      <a:pt x="2953" y="513"/>
                      <a:pt x="3346" y="417"/>
                      <a:pt x="3620" y="251"/>
                    </a:cubicBezTo>
                    <a:cubicBezTo>
                      <a:pt x="3739" y="417"/>
                      <a:pt x="4013" y="513"/>
                      <a:pt x="4382" y="513"/>
                    </a:cubicBezTo>
                    <a:cubicBezTo>
                      <a:pt x="4739" y="513"/>
                      <a:pt x="5132" y="417"/>
                      <a:pt x="5394" y="251"/>
                    </a:cubicBezTo>
                    <a:cubicBezTo>
                      <a:pt x="5525" y="417"/>
                      <a:pt x="5811" y="513"/>
                      <a:pt x="6180" y="513"/>
                    </a:cubicBezTo>
                    <a:cubicBezTo>
                      <a:pt x="6549" y="513"/>
                      <a:pt x="6918" y="417"/>
                      <a:pt x="7180" y="251"/>
                    </a:cubicBezTo>
                    <a:cubicBezTo>
                      <a:pt x="7311" y="417"/>
                      <a:pt x="7609" y="513"/>
                      <a:pt x="7978" y="513"/>
                    </a:cubicBezTo>
                    <a:cubicBezTo>
                      <a:pt x="8347" y="513"/>
                      <a:pt x="8716" y="417"/>
                      <a:pt x="8954" y="251"/>
                    </a:cubicBezTo>
                    <a:cubicBezTo>
                      <a:pt x="9097" y="417"/>
                      <a:pt x="9407" y="513"/>
                      <a:pt x="9764" y="513"/>
                    </a:cubicBezTo>
                    <a:cubicBezTo>
                      <a:pt x="10133" y="513"/>
                      <a:pt x="10502" y="417"/>
                      <a:pt x="10728" y="251"/>
                    </a:cubicBezTo>
                    <a:cubicBezTo>
                      <a:pt x="10895" y="417"/>
                      <a:pt x="11193" y="513"/>
                      <a:pt x="11562" y="513"/>
                    </a:cubicBezTo>
                    <a:cubicBezTo>
                      <a:pt x="11931" y="513"/>
                      <a:pt x="12288" y="417"/>
                      <a:pt x="12514" y="251"/>
                    </a:cubicBezTo>
                    <a:cubicBezTo>
                      <a:pt x="12681" y="417"/>
                      <a:pt x="12990" y="513"/>
                      <a:pt x="13360" y="513"/>
                    </a:cubicBezTo>
                    <a:cubicBezTo>
                      <a:pt x="13729" y="513"/>
                      <a:pt x="14074" y="417"/>
                      <a:pt x="14288" y="251"/>
                    </a:cubicBezTo>
                    <a:cubicBezTo>
                      <a:pt x="14467" y="417"/>
                      <a:pt x="14788" y="513"/>
                      <a:pt x="15157" y="513"/>
                    </a:cubicBezTo>
                    <a:cubicBezTo>
                      <a:pt x="15526" y="513"/>
                      <a:pt x="15872" y="417"/>
                      <a:pt x="16074" y="251"/>
                    </a:cubicBezTo>
                    <a:cubicBezTo>
                      <a:pt x="16253" y="417"/>
                      <a:pt x="16586" y="513"/>
                      <a:pt x="16955" y="513"/>
                    </a:cubicBezTo>
                    <a:cubicBezTo>
                      <a:pt x="17324" y="513"/>
                      <a:pt x="17658" y="417"/>
                      <a:pt x="17848" y="251"/>
                    </a:cubicBezTo>
                    <a:cubicBezTo>
                      <a:pt x="18039" y="417"/>
                      <a:pt x="18384" y="513"/>
                      <a:pt x="18753" y="513"/>
                    </a:cubicBezTo>
                    <a:cubicBezTo>
                      <a:pt x="19122" y="513"/>
                      <a:pt x="19444" y="417"/>
                      <a:pt x="19634" y="251"/>
                    </a:cubicBezTo>
                    <a:cubicBezTo>
                      <a:pt x="19837" y="417"/>
                      <a:pt x="20170" y="513"/>
                      <a:pt x="20539" y="513"/>
                    </a:cubicBezTo>
                    <a:cubicBezTo>
                      <a:pt x="20908" y="513"/>
                      <a:pt x="21230" y="417"/>
                      <a:pt x="21408" y="251"/>
                    </a:cubicBezTo>
                    <a:cubicBezTo>
                      <a:pt x="21622" y="417"/>
                      <a:pt x="21968" y="513"/>
                      <a:pt x="22337" y="513"/>
                    </a:cubicBezTo>
                    <a:cubicBezTo>
                      <a:pt x="22706" y="513"/>
                      <a:pt x="23027" y="417"/>
                      <a:pt x="23194" y="251"/>
                    </a:cubicBezTo>
                    <a:cubicBezTo>
                      <a:pt x="23408" y="417"/>
                      <a:pt x="23766" y="513"/>
                      <a:pt x="24135" y="513"/>
                    </a:cubicBezTo>
                    <a:cubicBezTo>
                      <a:pt x="24504" y="513"/>
                      <a:pt x="24813" y="417"/>
                      <a:pt x="24968" y="251"/>
                    </a:cubicBezTo>
                    <a:cubicBezTo>
                      <a:pt x="25206" y="417"/>
                      <a:pt x="25563" y="513"/>
                      <a:pt x="25933" y="513"/>
                    </a:cubicBezTo>
                    <a:cubicBezTo>
                      <a:pt x="26302" y="513"/>
                      <a:pt x="26599" y="417"/>
                      <a:pt x="26742" y="251"/>
                    </a:cubicBezTo>
                    <a:cubicBezTo>
                      <a:pt x="26992" y="417"/>
                      <a:pt x="27361" y="513"/>
                      <a:pt x="27730" y="513"/>
                    </a:cubicBezTo>
                    <a:cubicBezTo>
                      <a:pt x="28099" y="513"/>
                      <a:pt x="28385" y="417"/>
                      <a:pt x="28528" y="251"/>
                    </a:cubicBezTo>
                    <a:cubicBezTo>
                      <a:pt x="28778" y="417"/>
                      <a:pt x="29159" y="513"/>
                      <a:pt x="29528" y="513"/>
                    </a:cubicBezTo>
                    <a:cubicBezTo>
                      <a:pt x="29885" y="513"/>
                      <a:pt x="30183" y="417"/>
                      <a:pt x="30302" y="251"/>
                    </a:cubicBezTo>
                    <a:cubicBezTo>
                      <a:pt x="30576" y="417"/>
                      <a:pt x="30945" y="513"/>
                      <a:pt x="31326" y="513"/>
                    </a:cubicBezTo>
                    <a:cubicBezTo>
                      <a:pt x="31683" y="513"/>
                      <a:pt x="31969" y="417"/>
                      <a:pt x="32088" y="251"/>
                    </a:cubicBezTo>
                    <a:cubicBezTo>
                      <a:pt x="32362" y="417"/>
                      <a:pt x="32755" y="513"/>
                      <a:pt x="33112" y="513"/>
                    </a:cubicBezTo>
                    <a:cubicBezTo>
                      <a:pt x="33481" y="513"/>
                      <a:pt x="33755" y="417"/>
                      <a:pt x="33862" y="251"/>
                    </a:cubicBezTo>
                    <a:cubicBezTo>
                      <a:pt x="34148" y="417"/>
                      <a:pt x="34553" y="513"/>
                      <a:pt x="34910" y="513"/>
                    </a:cubicBezTo>
                    <a:cubicBezTo>
                      <a:pt x="35231" y="513"/>
                      <a:pt x="35469" y="441"/>
                      <a:pt x="35600" y="310"/>
                    </a:cubicBezTo>
                    <a:cubicBezTo>
                      <a:pt x="35648" y="263"/>
                      <a:pt x="35672" y="203"/>
                      <a:pt x="35684" y="155"/>
                    </a:cubicBezTo>
                    <a:lnTo>
                      <a:pt x="35696" y="155"/>
                    </a:lnTo>
                    <a:lnTo>
                      <a:pt x="35696" y="1"/>
                    </a:lnTo>
                    <a:lnTo>
                      <a:pt x="35541" y="1"/>
                    </a:lnTo>
                    <a:lnTo>
                      <a:pt x="35541" y="84"/>
                    </a:lnTo>
                    <a:cubicBezTo>
                      <a:pt x="35541" y="132"/>
                      <a:pt x="35529" y="167"/>
                      <a:pt x="35493" y="203"/>
                    </a:cubicBezTo>
                    <a:cubicBezTo>
                      <a:pt x="35398" y="310"/>
                      <a:pt x="35184" y="370"/>
                      <a:pt x="34910" y="370"/>
                    </a:cubicBezTo>
                    <a:cubicBezTo>
                      <a:pt x="34541" y="370"/>
                      <a:pt x="34136" y="251"/>
                      <a:pt x="33874" y="84"/>
                    </a:cubicBezTo>
                    <a:lnTo>
                      <a:pt x="33791" y="24"/>
                    </a:lnTo>
                    <a:lnTo>
                      <a:pt x="33767" y="120"/>
                    </a:lnTo>
                    <a:cubicBezTo>
                      <a:pt x="33731" y="239"/>
                      <a:pt x="33517" y="370"/>
                      <a:pt x="33112" y="370"/>
                    </a:cubicBezTo>
                    <a:cubicBezTo>
                      <a:pt x="32743" y="370"/>
                      <a:pt x="32350" y="251"/>
                      <a:pt x="32100" y="84"/>
                    </a:cubicBezTo>
                    <a:lnTo>
                      <a:pt x="32017" y="24"/>
                    </a:lnTo>
                    <a:lnTo>
                      <a:pt x="31993" y="120"/>
                    </a:lnTo>
                    <a:cubicBezTo>
                      <a:pt x="31945" y="239"/>
                      <a:pt x="31719" y="370"/>
                      <a:pt x="31314" y="370"/>
                    </a:cubicBezTo>
                    <a:cubicBezTo>
                      <a:pt x="30957" y="370"/>
                      <a:pt x="30564" y="251"/>
                      <a:pt x="30326" y="84"/>
                    </a:cubicBezTo>
                    <a:lnTo>
                      <a:pt x="30255" y="24"/>
                    </a:lnTo>
                    <a:lnTo>
                      <a:pt x="30219" y="108"/>
                    </a:lnTo>
                    <a:cubicBezTo>
                      <a:pt x="30159" y="239"/>
                      <a:pt x="29921" y="370"/>
                      <a:pt x="29528" y="370"/>
                    </a:cubicBezTo>
                    <a:cubicBezTo>
                      <a:pt x="29159" y="370"/>
                      <a:pt x="28778" y="251"/>
                      <a:pt x="28552" y="84"/>
                    </a:cubicBezTo>
                    <a:lnTo>
                      <a:pt x="28480" y="24"/>
                    </a:lnTo>
                    <a:lnTo>
                      <a:pt x="28445" y="108"/>
                    </a:lnTo>
                    <a:cubicBezTo>
                      <a:pt x="28373" y="239"/>
                      <a:pt x="28135" y="370"/>
                      <a:pt x="27730" y="370"/>
                    </a:cubicBezTo>
                    <a:cubicBezTo>
                      <a:pt x="27361" y="370"/>
                      <a:pt x="26992" y="263"/>
                      <a:pt x="26778" y="84"/>
                    </a:cubicBezTo>
                    <a:lnTo>
                      <a:pt x="26706" y="24"/>
                    </a:lnTo>
                    <a:lnTo>
                      <a:pt x="26671" y="108"/>
                    </a:lnTo>
                    <a:cubicBezTo>
                      <a:pt x="26575" y="263"/>
                      <a:pt x="26278" y="370"/>
                      <a:pt x="25933" y="370"/>
                    </a:cubicBezTo>
                    <a:cubicBezTo>
                      <a:pt x="25563" y="370"/>
                      <a:pt x="25206" y="263"/>
                      <a:pt x="25004" y="84"/>
                    </a:cubicBezTo>
                    <a:lnTo>
                      <a:pt x="24932" y="24"/>
                    </a:lnTo>
                    <a:lnTo>
                      <a:pt x="24897" y="108"/>
                    </a:lnTo>
                    <a:cubicBezTo>
                      <a:pt x="24790" y="263"/>
                      <a:pt x="24492" y="370"/>
                      <a:pt x="24135" y="370"/>
                    </a:cubicBezTo>
                    <a:cubicBezTo>
                      <a:pt x="23778" y="370"/>
                      <a:pt x="23420" y="263"/>
                      <a:pt x="23230" y="84"/>
                    </a:cubicBezTo>
                    <a:lnTo>
                      <a:pt x="23170" y="24"/>
                    </a:lnTo>
                    <a:lnTo>
                      <a:pt x="23123" y="96"/>
                    </a:lnTo>
                    <a:cubicBezTo>
                      <a:pt x="23004" y="263"/>
                      <a:pt x="22694" y="370"/>
                      <a:pt x="22337" y="370"/>
                    </a:cubicBezTo>
                    <a:cubicBezTo>
                      <a:pt x="21980" y="370"/>
                      <a:pt x="21634" y="263"/>
                      <a:pt x="21456" y="84"/>
                    </a:cubicBezTo>
                    <a:lnTo>
                      <a:pt x="21396" y="24"/>
                    </a:lnTo>
                    <a:lnTo>
                      <a:pt x="21349" y="96"/>
                    </a:lnTo>
                    <a:cubicBezTo>
                      <a:pt x="21218" y="263"/>
                      <a:pt x="20908" y="370"/>
                      <a:pt x="20539" y="370"/>
                    </a:cubicBezTo>
                    <a:cubicBezTo>
                      <a:pt x="20182" y="370"/>
                      <a:pt x="19848" y="263"/>
                      <a:pt x="19682" y="96"/>
                    </a:cubicBezTo>
                    <a:lnTo>
                      <a:pt x="19622" y="24"/>
                    </a:lnTo>
                    <a:lnTo>
                      <a:pt x="19575" y="96"/>
                    </a:lnTo>
                    <a:cubicBezTo>
                      <a:pt x="19432" y="263"/>
                      <a:pt x="19110" y="370"/>
                      <a:pt x="18753" y="370"/>
                    </a:cubicBezTo>
                    <a:cubicBezTo>
                      <a:pt x="18384" y="370"/>
                      <a:pt x="18051" y="263"/>
                      <a:pt x="17908" y="96"/>
                    </a:cubicBezTo>
                    <a:lnTo>
                      <a:pt x="17848" y="24"/>
                    </a:lnTo>
                    <a:lnTo>
                      <a:pt x="17801" y="96"/>
                    </a:lnTo>
                    <a:cubicBezTo>
                      <a:pt x="17646" y="263"/>
                      <a:pt x="17312" y="370"/>
                      <a:pt x="16955" y="370"/>
                    </a:cubicBezTo>
                    <a:cubicBezTo>
                      <a:pt x="16586" y="370"/>
                      <a:pt x="16265" y="263"/>
                      <a:pt x="16134" y="96"/>
                    </a:cubicBezTo>
                    <a:lnTo>
                      <a:pt x="16074" y="24"/>
                    </a:lnTo>
                    <a:lnTo>
                      <a:pt x="16027" y="96"/>
                    </a:lnTo>
                    <a:cubicBezTo>
                      <a:pt x="15860" y="263"/>
                      <a:pt x="15515" y="370"/>
                      <a:pt x="15157" y="370"/>
                    </a:cubicBezTo>
                    <a:cubicBezTo>
                      <a:pt x="14800" y="370"/>
                      <a:pt x="14479" y="263"/>
                      <a:pt x="14360" y="96"/>
                    </a:cubicBezTo>
                    <a:lnTo>
                      <a:pt x="14312" y="24"/>
                    </a:lnTo>
                    <a:lnTo>
                      <a:pt x="14241" y="84"/>
                    </a:lnTo>
                    <a:cubicBezTo>
                      <a:pt x="14074" y="263"/>
                      <a:pt x="13729" y="370"/>
                      <a:pt x="13360" y="370"/>
                    </a:cubicBezTo>
                    <a:cubicBezTo>
                      <a:pt x="13002" y="370"/>
                      <a:pt x="12693" y="263"/>
                      <a:pt x="12586" y="96"/>
                    </a:cubicBezTo>
                    <a:lnTo>
                      <a:pt x="12538" y="24"/>
                    </a:lnTo>
                    <a:lnTo>
                      <a:pt x="12467" y="84"/>
                    </a:lnTo>
                    <a:cubicBezTo>
                      <a:pt x="12288" y="263"/>
                      <a:pt x="11931" y="370"/>
                      <a:pt x="11562" y="370"/>
                    </a:cubicBezTo>
                    <a:cubicBezTo>
                      <a:pt x="11205" y="370"/>
                      <a:pt x="10907" y="263"/>
                      <a:pt x="10812" y="108"/>
                    </a:cubicBezTo>
                    <a:lnTo>
                      <a:pt x="10764" y="24"/>
                    </a:lnTo>
                    <a:lnTo>
                      <a:pt x="10693" y="84"/>
                    </a:lnTo>
                    <a:cubicBezTo>
                      <a:pt x="10502" y="263"/>
                      <a:pt x="10133" y="370"/>
                      <a:pt x="9764" y="370"/>
                    </a:cubicBezTo>
                    <a:cubicBezTo>
                      <a:pt x="9419" y="370"/>
                      <a:pt x="9121" y="263"/>
                      <a:pt x="9038" y="108"/>
                    </a:cubicBezTo>
                    <a:lnTo>
                      <a:pt x="8990" y="24"/>
                    </a:lnTo>
                    <a:lnTo>
                      <a:pt x="8919" y="84"/>
                    </a:lnTo>
                    <a:cubicBezTo>
                      <a:pt x="8716" y="263"/>
                      <a:pt x="8335" y="370"/>
                      <a:pt x="7978" y="370"/>
                    </a:cubicBezTo>
                    <a:cubicBezTo>
                      <a:pt x="7573" y="370"/>
                      <a:pt x="7323" y="239"/>
                      <a:pt x="7264" y="108"/>
                    </a:cubicBezTo>
                    <a:lnTo>
                      <a:pt x="7216" y="24"/>
                    </a:lnTo>
                    <a:lnTo>
                      <a:pt x="7144" y="84"/>
                    </a:lnTo>
                    <a:cubicBezTo>
                      <a:pt x="6918" y="251"/>
                      <a:pt x="6537" y="370"/>
                      <a:pt x="6180" y="370"/>
                    </a:cubicBezTo>
                    <a:cubicBezTo>
                      <a:pt x="5775" y="370"/>
                      <a:pt x="5537" y="239"/>
                      <a:pt x="5490" y="108"/>
                    </a:cubicBezTo>
                    <a:lnTo>
                      <a:pt x="5454" y="24"/>
                    </a:lnTo>
                    <a:lnTo>
                      <a:pt x="5370" y="84"/>
                    </a:lnTo>
                    <a:cubicBezTo>
                      <a:pt x="5132" y="251"/>
                      <a:pt x="4751" y="370"/>
                      <a:pt x="4382" y="370"/>
                    </a:cubicBezTo>
                    <a:cubicBezTo>
                      <a:pt x="3977" y="370"/>
                      <a:pt x="3763" y="239"/>
                      <a:pt x="3715" y="120"/>
                    </a:cubicBezTo>
                    <a:lnTo>
                      <a:pt x="3680" y="24"/>
                    </a:lnTo>
                    <a:lnTo>
                      <a:pt x="3596" y="84"/>
                    </a:lnTo>
                    <a:cubicBezTo>
                      <a:pt x="3346" y="251"/>
                      <a:pt x="2953" y="370"/>
                      <a:pt x="2584" y="370"/>
                    </a:cubicBezTo>
                    <a:cubicBezTo>
                      <a:pt x="2191" y="370"/>
                      <a:pt x="1977" y="239"/>
                      <a:pt x="1941" y="120"/>
                    </a:cubicBezTo>
                    <a:lnTo>
                      <a:pt x="1906" y="24"/>
                    </a:lnTo>
                    <a:lnTo>
                      <a:pt x="1822" y="84"/>
                    </a:lnTo>
                    <a:cubicBezTo>
                      <a:pt x="1560" y="251"/>
                      <a:pt x="1156" y="370"/>
                      <a:pt x="787" y="370"/>
                    </a:cubicBezTo>
                    <a:cubicBezTo>
                      <a:pt x="525" y="370"/>
                      <a:pt x="310" y="310"/>
                      <a:pt x="215" y="203"/>
                    </a:cubicBezTo>
                    <a:cubicBezTo>
                      <a:pt x="167" y="167"/>
                      <a:pt x="156" y="132"/>
                      <a:pt x="156" y="84"/>
                    </a:cubicBez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3"/>
              <p:cNvSpPr/>
              <p:nvPr/>
            </p:nvSpPr>
            <p:spPr>
              <a:xfrm>
                <a:off x="10414600" y="648432"/>
                <a:ext cx="2781436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34326" h="489" extrusionOk="0">
                    <a:moveTo>
                      <a:pt x="36" y="1"/>
                    </a:moveTo>
                    <a:lnTo>
                      <a:pt x="36" y="84"/>
                    </a:lnTo>
                    <a:lnTo>
                      <a:pt x="12" y="72"/>
                    </a:lnTo>
                    <a:lnTo>
                      <a:pt x="12" y="72"/>
                    </a:lnTo>
                    <a:cubicBezTo>
                      <a:pt x="0" y="156"/>
                      <a:pt x="36" y="227"/>
                      <a:pt x="96" y="298"/>
                    </a:cubicBezTo>
                    <a:cubicBezTo>
                      <a:pt x="215" y="418"/>
                      <a:pt x="453" y="489"/>
                      <a:pt x="762" y="489"/>
                    </a:cubicBezTo>
                    <a:cubicBezTo>
                      <a:pt x="1119" y="489"/>
                      <a:pt x="1500" y="394"/>
                      <a:pt x="1762" y="239"/>
                    </a:cubicBezTo>
                    <a:cubicBezTo>
                      <a:pt x="1881" y="406"/>
                      <a:pt x="2143" y="489"/>
                      <a:pt x="2489" y="489"/>
                    </a:cubicBezTo>
                    <a:cubicBezTo>
                      <a:pt x="2846" y="489"/>
                      <a:pt x="3215" y="394"/>
                      <a:pt x="3477" y="239"/>
                    </a:cubicBezTo>
                    <a:cubicBezTo>
                      <a:pt x="3596" y="406"/>
                      <a:pt x="3870" y="489"/>
                      <a:pt x="4215" y="489"/>
                    </a:cubicBezTo>
                    <a:cubicBezTo>
                      <a:pt x="4572" y="489"/>
                      <a:pt x="4941" y="394"/>
                      <a:pt x="5191" y="239"/>
                    </a:cubicBezTo>
                    <a:cubicBezTo>
                      <a:pt x="5310" y="406"/>
                      <a:pt x="5596" y="489"/>
                      <a:pt x="5942" y="489"/>
                    </a:cubicBezTo>
                    <a:cubicBezTo>
                      <a:pt x="6299" y="489"/>
                      <a:pt x="6656" y="394"/>
                      <a:pt x="6894" y="239"/>
                    </a:cubicBezTo>
                    <a:cubicBezTo>
                      <a:pt x="7037" y="394"/>
                      <a:pt x="7323" y="489"/>
                      <a:pt x="7668" y="489"/>
                    </a:cubicBezTo>
                    <a:cubicBezTo>
                      <a:pt x="8025" y="489"/>
                      <a:pt x="8382" y="394"/>
                      <a:pt x="8609" y="239"/>
                    </a:cubicBezTo>
                    <a:cubicBezTo>
                      <a:pt x="8751" y="394"/>
                      <a:pt x="9037" y="489"/>
                      <a:pt x="9394" y="489"/>
                    </a:cubicBezTo>
                    <a:cubicBezTo>
                      <a:pt x="9752" y="489"/>
                      <a:pt x="10097" y="394"/>
                      <a:pt x="10323" y="239"/>
                    </a:cubicBezTo>
                    <a:cubicBezTo>
                      <a:pt x="10466" y="394"/>
                      <a:pt x="10764" y="489"/>
                      <a:pt x="11121" y="489"/>
                    </a:cubicBezTo>
                    <a:cubicBezTo>
                      <a:pt x="11478" y="489"/>
                      <a:pt x="11811" y="394"/>
                      <a:pt x="12026" y="239"/>
                    </a:cubicBezTo>
                    <a:cubicBezTo>
                      <a:pt x="12192" y="394"/>
                      <a:pt x="12490" y="489"/>
                      <a:pt x="12847" y="489"/>
                    </a:cubicBezTo>
                    <a:cubicBezTo>
                      <a:pt x="13204" y="489"/>
                      <a:pt x="13538" y="394"/>
                      <a:pt x="13740" y="239"/>
                    </a:cubicBezTo>
                    <a:cubicBezTo>
                      <a:pt x="13907" y="394"/>
                      <a:pt x="14216" y="489"/>
                      <a:pt x="14574" y="489"/>
                    </a:cubicBezTo>
                    <a:cubicBezTo>
                      <a:pt x="14931" y="489"/>
                      <a:pt x="15252" y="394"/>
                      <a:pt x="15455" y="239"/>
                    </a:cubicBezTo>
                    <a:cubicBezTo>
                      <a:pt x="15633" y="394"/>
                      <a:pt x="15943" y="489"/>
                      <a:pt x="16300" y="489"/>
                    </a:cubicBezTo>
                    <a:cubicBezTo>
                      <a:pt x="16657" y="489"/>
                      <a:pt x="16979" y="394"/>
                      <a:pt x="17157" y="239"/>
                    </a:cubicBezTo>
                    <a:cubicBezTo>
                      <a:pt x="17348" y="394"/>
                      <a:pt x="17669" y="489"/>
                      <a:pt x="18026" y="489"/>
                    </a:cubicBezTo>
                    <a:cubicBezTo>
                      <a:pt x="18384" y="489"/>
                      <a:pt x="18693" y="394"/>
                      <a:pt x="18872" y="239"/>
                    </a:cubicBezTo>
                    <a:cubicBezTo>
                      <a:pt x="19062" y="394"/>
                      <a:pt x="19396" y="489"/>
                      <a:pt x="19753" y="489"/>
                    </a:cubicBezTo>
                    <a:cubicBezTo>
                      <a:pt x="20098" y="489"/>
                      <a:pt x="20408" y="394"/>
                      <a:pt x="20586" y="239"/>
                    </a:cubicBezTo>
                    <a:cubicBezTo>
                      <a:pt x="20789" y="394"/>
                      <a:pt x="21122" y="489"/>
                      <a:pt x="21479" y="489"/>
                    </a:cubicBezTo>
                    <a:cubicBezTo>
                      <a:pt x="21824" y="489"/>
                      <a:pt x="22134" y="394"/>
                      <a:pt x="22289" y="239"/>
                    </a:cubicBezTo>
                    <a:cubicBezTo>
                      <a:pt x="22503" y="394"/>
                      <a:pt x="22848" y="489"/>
                      <a:pt x="23206" y="489"/>
                    </a:cubicBezTo>
                    <a:cubicBezTo>
                      <a:pt x="23551" y="489"/>
                      <a:pt x="23849" y="394"/>
                      <a:pt x="24003" y="239"/>
                    </a:cubicBezTo>
                    <a:cubicBezTo>
                      <a:pt x="24230" y="394"/>
                      <a:pt x="24575" y="489"/>
                      <a:pt x="24932" y="489"/>
                    </a:cubicBezTo>
                    <a:cubicBezTo>
                      <a:pt x="25277" y="489"/>
                      <a:pt x="25563" y="394"/>
                      <a:pt x="25718" y="239"/>
                    </a:cubicBezTo>
                    <a:cubicBezTo>
                      <a:pt x="25944" y="394"/>
                      <a:pt x="26301" y="489"/>
                      <a:pt x="26646" y="489"/>
                    </a:cubicBezTo>
                    <a:cubicBezTo>
                      <a:pt x="27004" y="489"/>
                      <a:pt x="27289" y="394"/>
                      <a:pt x="27420" y="239"/>
                    </a:cubicBezTo>
                    <a:cubicBezTo>
                      <a:pt x="27670" y="394"/>
                      <a:pt x="28028" y="489"/>
                      <a:pt x="28373" y="489"/>
                    </a:cubicBezTo>
                    <a:cubicBezTo>
                      <a:pt x="28730" y="489"/>
                      <a:pt x="29004" y="394"/>
                      <a:pt x="29135" y="239"/>
                    </a:cubicBezTo>
                    <a:cubicBezTo>
                      <a:pt x="29385" y="394"/>
                      <a:pt x="29754" y="489"/>
                      <a:pt x="30099" y="489"/>
                    </a:cubicBezTo>
                    <a:cubicBezTo>
                      <a:pt x="30456" y="489"/>
                      <a:pt x="30730" y="406"/>
                      <a:pt x="30849" y="239"/>
                    </a:cubicBezTo>
                    <a:cubicBezTo>
                      <a:pt x="31099" y="394"/>
                      <a:pt x="31469" y="489"/>
                      <a:pt x="31826" y="489"/>
                    </a:cubicBezTo>
                    <a:cubicBezTo>
                      <a:pt x="32183" y="489"/>
                      <a:pt x="32445" y="406"/>
                      <a:pt x="32552" y="239"/>
                    </a:cubicBezTo>
                    <a:cubicBezTo>
                      <a:pt x="32826" y="394"/>
                      <a:pt x="33207" y="489"/>
                      <a:pt x="33552" y="489"/>
                    </a:cubicBezTo>
                    <a:cubicBezTo>
                      <a:pt x="33862" y="489"/>
                      <a:pt x="34100" y="418"/>
                      <a:pt x="34231" y="298"/>
                    </a:cubicBezTo>
                    <a:cubicBezTo>
                      <a:pt x="34266" y="251"/>
                      <a:pt x="34290" y="203"/>
                      <a:pt x="34302" y="156"/>
                    </a:cubicBezTo>
                    <a:lnTo>
                      <a:pt x="34326" y="156"/>
                    </a:lnTo>
                    <a:lnTo>
                      <a:pt x="34326" y="1"/>
                    </a:lnTo>
                    <a:lnTo>
                      <a:pt x="34159" y="1"/>
                    </a:lnTo>
                    <a:lnTo>
                      <a:pt x="34171" y="84"/>
                    </a:lnTo>
                    <a:cubicBezTo>
                      <a:pt x="34171" y="120"/>
                      <a:pt x="34147" y="156"/>
                      <a:pt x="34124" y="191"/>
                    </a:cubicBezTo>
                    <a:cubicBezTo>
                      <a:pt x="34028" y="287"/>
                      <a:pt x="33814" y="346"/>
                      <a:pt x="33552" y="346"/>
                    </a:cubicBezTo>
                    <a:cubicBezTo>
                      <a:pt x="33207" y="346"/>
                      <a:pt x="32814" y="239"/>
                      <a:pt x="32564" y="72"/>
                    </a:cubicBezTo>
                    <a:lnTo>
                      <a:pt x="32481" y="25"/>
                    </a:lnTo>
                    <a:lnTo>
                      <a:pt x="32457" y="120"/>
                    </a:lnTo>
                    <a:cubicBezTo>
                      <a:pt x="32421" y="227"/>
                      <a:pt x="32207" y="346"/>
                      <a:pt x="31826" y="346"/>
                    </a:cubicBezTo>
                    <a:cubicBezTo>
                      <a:pt x="31480" y="346"/>
                      <a:pt x="31099" y="239"/>
                      <a:pt x="30861" y="72"/>
                    </a:cubicBezTo>
                    <a:lnTo>
                      <a:pt x="30790" y="25"/>
                    </a:lnTo>
                    <a:lnTo>
                      <a:pt x="30754" y="108"/>
                    </a:lnTo>
                    <a:cubicBezTo>
                      <a:pt x="30707" y="227"/>
                      <a:pt x="30480" y="346"/>
                      <a:pt x="30099" y="346"/>
                    </a:cubicBezTo>
                    <a:cubicBezTo>
                      <a:pt x="29754" y="346"/>
                      <a:pt x="29385" y="239"/>
                      <a:pt x="29159" y="84"/>
                    </a:cubicBezTo>
                    <a:lnTo>
                      <a:pt x="29087" y="25"/>
                    </a:lnTo>
                    <a:lnTo>
                      <a:pt x="29040" y="108"/>
                    </a:lnTo>
                    <a:cubicBezTo>
                      <a:pt x="28992" y="227"/>
                      <a:pt x="28766" y="346"/>
                      <a:pt x="28373" y="346"/>
                    </a:cubicBezTo>
                    <a:cubicBezTo>
                      <a:pt x="28028" y="346"/>
                      <a:pt x="27659" y="239"/>
                      <a:pt x="27444" y="84"/>
                    </a:cubicBezTo>
                    <a:lnTo>
                      <a:pt x="27385" y="25"/>
                    </a:lnTo>
                    <a:lnTo>
                      <a:pt x="27337" y="108"/>
                    </a:lnTo>
                    <a:cubicBezTo>
                      <a:pt x="27278" y="227"/>
                      <a:pt x="27039" y="346"/>
                      <a:pt x="26646" y="346"/>
                    </a:cubicBezTo>
                    <a:cubicBezTo>
                      <a:pt x="26301" y="346"/>
                      <a:pt x="25944" y="239"/>
                      <a:pt x="25742" y="84"/>
                    </a:cubicBezTo>
                    <a:lnTo>
                      <a:pt x="25682" y="25"/>
                    </a:lnTo>
                    <a:lnTo>
                      <a:pt x="25634" y="96"/>
                    </a:lnTo>
                    <a:cubicBezTo>
                      <a:pt x="25563" y="227"/>
                      <a:pt x="25313" y="346"/>
                      <a:pt x="24932" y="346"/>
                    </a:cubicBezTo>
                    <a:cubicBezTo>
                      <a:pt x="24575" y="346"/>
                      <a:pt x="24230" y="239"/>
                      <a:pt x="24039" y="84"/>
                    </a:cubicBezTo>
                    <a:lnTo>
                      <a:pt x="23979" y="25"/>
                    </a:lnTo>
                    <a:lnTo>
                      <a:pt x="23932" y="96"/>
                    </a:lnTo>
                    <a:cubicBezTo>
                      <a:pt x="23849" y="215"/>
                      <a:pt x="23587" y="346"/>
                      <a:pt x="23206" y="346"/>
                    </a:cubicBezTo>
                    <a:cubicBezTo>
                      <a:pt x="22848" y="346"/>
                      <a:pt x="22515" y="239"/>
                      <a:pt x="22336" y="84"/>
                    </a:cubicBezTo>
                    <a:lnTo>
                      <a:pt x="22265" y="25"/>
                    </a:lnTo>
                    <a:lnTo>
                      <a:pt x="22217" y="96"/>
                    </a:lnTo>
                    <a:cubicBezTo>
                      <a:pt x="22110" y="251"/>
                      <a:pt x="21824" y="346"/>
                      <a:pt x="21479" y="346"/>
                    </a:cubicBezTo>
                    <a:cubicBezTo>
                      <a:pt x="21122" y="346"/>
                      <a:pt x="20789" y="239"/>
                      <a:pt x="20622" y="84"/>
                    </a:cubicBezTo>
                    <a:lnTo>
                      <a:pt x="20562" y="25"/>
                    </a:lnTo>
                    <a:lnTo>
                      <a:pt x="20515" y="96"/>
                    </a:lnTo>
                    <a:cubicBezTo>
                      <a:pt x="20396" y="251"/>
                      <a:pt x="20098" y="346"/>
                      <a:pt x="19753" y="346"/>
                    </a:cubicBezTo>
                    <a:cubicBezTo>
                      <a:pt x="19396" y="346"/>
                      <a:pt x="19074" y="239"/>
                      <a:pt x="18919" y="84"/>
                    </a:cubicBezTo>
                    <a:lnTo>
                      <a:pt x="18860" y="25"/>
                    </a:lnTo>
                    <a:lnTo>
                      <a:pt x="18812" y="96"/>
                    </a:lnTo>
                    <a:cubicBezTo>
                      <a:pt x="18681" y="251"/>
                      <a:pt x="18372" y="346"/>
                      <a:pt x="18026" y="346"/>
                    </a:cubicBezTo>
                    <a:cubicBezTo>
                      <a:pt x="17681" y="346"/>
                      <a:pt x="17360" y="239"/>
                      <a:pt x="17217" y="84"/>
                    </a:cubicBezTo>
                    <a:lnTo>
                      <a:pt x="17157" y="25"/>
                    </a:lnTo>
                    <a:lnTo>
                      <a:pt x="17110" y="84"/>
                    </a:lnTo>
                    <a:cubicBezTo>
                      <a:pt x="16967" y="239"/>
                      <a:pt x="16645" y="346"/>
                      <a:pt x="16300" y="346"/>
                    </a:cubicBezTo>
                    <a:cubicBezTo>
                      <a:pt x="15955" y="346"/>
                      <a:pt x="15645" y="251"/>
                      <a:pt x="15514" y="96"/>
                    </a:cubicBezTo>
                    <a:lnTo>
                      <a:pt x="15455" y="25"/>
                    </a:lnTo>
                    <a:lnTo>
                      <a:pt x="15395" y="84"/>
                    </a:lnTo>
                    <a:cubicBezTo>
                      <a:pt x="15240" y="239"/>
                      <a:pt x="14919" y="346"/>
                      <a:pt x="14574" y="346"/>
                    </a:cubicBezTo>
                    <a:cubicBezTo>
                      <a:pt x="14228" y="346"/>
                      <a:pt x="13931" y="251"/>
                      <a:pt x="13800" y="96"/>
                    </a:cubicBezTo>
                    <a:lnTo>
                      <a:pt x="13752" y="25"/>
                    </a:lnTo>
                    <a:lnTo>
                      <a:pt x="13692" y="84"/>
                    </a:lnTo>
                    <a:cubicBezTo>
                      <a:pt x="13526" y="239"/>
                      <a:pt x="13192" y="346"/>
                      <a:pt x="12847" y="346"/>
                    </a:cubicBezTo>
                    <a:cubicBezTo>
                      <a:pt x="12502" y="346"/>
                      <a:pt x="12204" y="251"/>
                      <a:pt x="12097" y="96"/>
                    </a:cubicBezTo>
                    <a:lnTo>
                      <a:pt x="12049" y="25"/>
                    </a:lnTo>
                    <a:lnTo>
                      <a:pt x="11990" y="84"/>
                    </a:lnTo>
                    <a:cubicBezTo>
                      <a:pt x="11811" y="239"/>
                      <a:pt x="11466" y="346"/>
                      <a:pt x="11121" y="346"/>
                    </a:cubicBezTo>
                    <a:cubicBezTo>
                      <a:pt x="10728" y="346"/>
                      <a:pt x="10478" y="227"/>
                      <a:pt x="10394" y="96"/>
                    </a:cubicBezTo>
                    <a:lnTo>
                      <a:pt x="10347" y="25"/>
                    </a:lnTo>
                    <a:lnTo>
                      <a:pt x="10287" y="84"/>
                    </a:lnTo>
                    <a:cubicBezTo>
                      <a:pt x="10097" y="239"/>
                      <a:pt x="9740" y="346"/>
                      <a:pt x="9394" y="346"/>
                    </a:cubicBezTo>
                    <a:cubicBezTo>
                      <a:pt x="9001" y="346"/>
                      <a:pt x="8763" y="227"/>
                      <a:pt x="8692" y="96"/>
                    </a:cubicBezTo>
                    <a:lnTo>
                      <a:pt x="8644" y="25"/>
                    </a:lnTo>
                    <a:lnTo>
                      <a:pt x="8573" y="84"/>
                    </a:lnTo>
                    <a:cubicBezTo>
                      <a:pt x="8382" y="239"/>
                      <a:pt x="8025" y="346"/>
                      <a:pt x="7668" y="346"/>
                    </a:cubicBezTo>
                    <a:cubicBezTo>
                      <a:pt x="7287" y="346"/>
                      <a:pt x="7049" y="227"/>
                      <a:pt x="6977" y="108"/>
                    </a:cubicBezTo>
                    <a:lnTo>
                      <a:pt x="6942" y="25"/>
                    </a:lnTo>
                    <a:lnTo>
                      <a:pt x="6870" y="84"/>
                    </a:lnTo>
                    <a:cubicBezTo>
                      <a:pt x="6656" y="239"/>
                      <a:pt x="6299" y="346"/>
                      <a:pt x="5942" y="346"/>
                    </a:cubicBezTo>
                    <a:cubicBezTo>
                      <a:pt x="5561" y="346"/>
                      <a:pt x="5334" y="227"/>
                      <a:pt x="5275" y="108"/>
                    </a:cubicBezTo>
                    <a:lnTo>
                      <a:pt x="5239" y="25"/>
                    </a:lnTo>
                    <a:lnTo>
                      <a:pt x="5168" y="84"/>
                    </a:lnTo>
                    <a:cubicBezTo>
                      <a:pt x="4941" y="239"/>
                      <a:pt x="4572" y="346"/>
                      <a:pt x="4215" y="346"/>
                    </a:cubicBezTo>
                    <a:cubicBezTo>
                      <a:pt x="3834" y="346"/>
                      <a:pt x="3620" y="227"/>
                      <a:pt x="3572" y="108"/>
                    </a:cubicBezTo>
                    <a:lnTo>
                      <a:pt x="3536" y="25"/>
                    </a:lnTo>
                    <a:lnTo>
                      <a:pt x="3465" y="84"/>
                    </a:lnTo>
                    <a:cubicBezTo>
                      <a:pt x="3227" y="239"/>
                      <a:pt x="2846" y="346"/>
                      <a:pt x="2489" y="346"/>
                    </a:cubicBezTo>
                    <a:cubicBezTo>
                      <a:pt x="2108" y="346"/>
                      <a:pt x="1905" y="227"/>
                      <a:pt x="1870" y="120"/>
                    </a:cubicBezTo>
                    <a:lnTo>
                      <a:pt x="1834" y="25"/>
                    </a:lnTo>
                    <a:lnTo>
                      <a:pt x="1751" y="72"/>
                    </a:lnTo>
                    <a:cubicBezTo>
                      <a:pt x="1512" y="239"/>
                      <a:pt x="1119" y="346"/>
                      <a:pt x="762" y="346"/>
                    </a:cubicBezTo>
                    <a:cubicBezTo>
                      <a:pt x="500" y="346"/>
                      <a:pt x="298" y="287"/>
                      <a:pt x="203" y="191"/>
                    </a:cubicBezTo>
                    <a:cubicBezTo>
                      <a:pt x="167" y="156"/>
                      <a:pt x="155" y="120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3"/>
              <p:cNvSpPr/>
              <p:nvPr/>
            </p:nvSpPr>
            <p:spPr>
              <a:xfrm>
                <a:off x="10466703" y="571292"/>
                <a:ext cx="2677312" cy="37679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465" extrusionOk="0">
                    <a:moveTo>
                      <a:pt x="36" y="0"/>
                    </a:moveTo>
                    <a:lnTo>
                      <a:pt x="36" y="72"/>
                    </a:lnTo>
                    <a:lnTo>
                      <a:pt x="0" y="72"/>
                    </a:lnTo>
                    <a:cubicBezTo>
                      <a:pt x="0" y="143"/>
                      <a:pt x="24" y="215"/>
                      <a:pt x="84" y="274"/>
                    </a:cubicBezTo>
                    <a:cubicBezTo>
                      <a:pt x="203" y="393"/>
                      <a:pt x="441" y="465"/>
                      <a:pt x="738" y="465"/>
                    </a:cubicBezTo>
                    <a:cubicBezTo>
                      <a:pt x="1084" y="465"/>
                      <a:pt x="1441" y="381"/>
                      <a:pt x="1703" y="238"/>
                    </a:cubicBezTo>
                    <a:cubicBezTo>
                      <a:pt x="1810" y="381"/>
                      <a:pt x="2072" y="465"/>
                      <a:pt x="2405" y="465"/>
                    </a:cubicBezTo>
                    <a:cubicBezTo>
                      <a:pt x="2739" y="465"/>
                      <a:pt x="3096" y="381"/>
                      <a:pt x="3346" y="238"/>
                    </a:cubicBezTo>
                    <a:cubicBezTo>
                      <a:pt x="3465" y="381"/>
                      <a:pt x="3727" y="465"/>
                      <a:pt x="4060" y="465"/>
                    </a:cubicBezTo>
                    <a:cubicBezTo>
                      <a:pt x="4406" y="465"/>
                      <a:pt x="4751" y="381"/>
                      <a:pt x="4989" y="238"/>
                    </a:cubicBezTo>
                    <a:cubicBezTo>
                      <a:pt x="5120" y="381"/>
                      <a:pt x="5382" y="465"/>
                      <a:pt x="5727" y="465"/>
                    </a:cubicBezTo>
                    <a:cubicBezTo>
                      <a:pt x="6061" y="465"/>
                      <a:pt x="6406" y="381"/>
                      <a:pt x="6644" y="238"/>
                    </a:cubicBezTo>
                    <a:cubicBezTo>
                      <a:pt x="6775" y="381"/>
                      <a:pt x="7049" y="465"/>
                      <a:pt x="7382" y="465"/>
                    </a:cubicBezTo>
                    <a:cubicBezTo>
                      <a:pt x="7727" y="465"/>
                      <a:pt x="8061" y="381"/>
                      <a:pt x="8287" y="238"/>
                    </a:cubicBezTo>
                    <a:cubicBezTo>
                      <a:pt x="8430" y="381"/>
                      <a:pt x="8704" y="465"/>
                      <a:pt x="9049" y="465"/>
                    </a:cubicBezTo>
                    <a:cubicBezTo>
                      <a:pt x="9382" y="465"/>
                      <a:pt x="9716" y="381"/>
                      <a:pt x="9930" y="238"/>
                    </a:cubicBezTo>
                    <a:cubicBezTo>
                      <a:pt x="10085" y="381"/>
                      <a:pt x="10371" y="465"/>
                      <a:pt x="10704" y="465"/>
                    </a:cubicBezTo>
                    <a:cubicBezTo>
                      <a:pt x="11049" y="465"/>
                      <a:pt x="11371" y="381"/>
                      <a:pt x="11585" y="238"/>
                    </a:cubicBezTo>
                    <a:cubicBezTo>
                      <a:pt x="11740" y="381"/>
                      <a:pt x="12026" y="465"/>
                      <a:pt x="12371" y="465"/>
                    </a:cubicBezTo>
                    <a:cubicBezTo>
                      <a:pt x="12704" y="465"/>
                      <a:pt x="13026" y="381"/>
                      <a:pt x="13228" y="238"/>
                    </a:cubicBezTo>
                    <a:cubicBezTo>
                      <a:pt x="13395" y="381"/>
                      <a:pt x="13692" y="465"/>
                      <a:pt x="14026" y="465"/>
                    </a:cubicBezTo>
                    <a:cubicBezTo>
                      <a:pt x="14371" y="465"/>
                      <a:pt x="14681" y="381"/>
                      <a:pt x="14871" y="238"/>
                    </a:cubicBezTo>
                    <a:cubicBezTo>
                      <a:pt x="15038" y="381"/>
                      <a:pt x="15347" y="465"/>
                      <a:pt x="15693" y="465"/>
                    </a:cubicBezTo>
                    <a:cubicBezTo>
                      <a:pt x="16026" y="465"/>
                      <a:pt x="16336" y="381"/>
                      <a:pt x="16514" y="238"/>
                    </a:cubicBezTo>
                    <a:cubicBezTo>
                      <a:pt x="16693" y="381"/>
                      <a:pt x="17002" y="465"/>
                      <a:pt x="17348" y="465"/>
                    </a:cubicBezTo>
                    <a:cubicBezTo>
                      <a:pt x="17693" y="465"/>
                      <a:pt x="17991" y="381"/>
                      <a:pt x="18169" y="238"/>
                    </a:cubicBezTo>
                    <a:cubicBezTo>
                      <a:pt x="18348" y="381"/>
                      <a:pt x="18669" y="465"/>
                      <a:pt x="19015" y="465"/>
                    </a:cubicBezTo>
                    <a:cubicBezTo>
                      <a:pt x="19348" y="465"/>
                      <a:pt x="19646" y="381"/>
                      <a:pt x="19812" y="238"/>
                    </a:cubicBezTo>
                    <a:cubicBezTo>
                      <a:pt x="20003" y="381"/>
                      <a:pt x="20324" y="465"/>
                      <a:pt x="20669" y="465"/>
                    </a:cubicBezTo>
                    <a:cubicBezTo>
                      <a:pt x="21015" y="465"/>
                      <a:pt x="21301" y="381"/>
                      <a:pt x="21455" y="238"/>
                    </a:cubicBezTo>
                    <a:cubicBezTo>
                      <a:pt x="21658" y="381"/>
                      <a:pt x="21991" y="465"/>
                      <a:pt x="22336" y="465"/>
                    </a:cubicBezTo>
                    <a:cubicBezTo>
                      <a:pt x="22670" y="465"/>
                      <a:pt x="22955" y="381"/>
                      <a:pt x="23098" y="238"/>
                    </a:cubicBezTo>
                    <a:cubicBezTo>
                      <a:pt x="23313" y="381"/>
                      <a:pt x="23646" y="465"/>
                      <a:pt x="23991" y="465"/>
                    </a:cubicBezTo>
                    <a:cubicBezTo>
                      <a:pt x="24325" y="465"/>
                      <a:pt x="24610" y="381"/>
                      <a:pt x="24753" y="238"/>
                    </a:cubicBezTo>
                    <a:cubicBezTo>
                      <a:pt x="24968" y="381"/>
                      <a:pt x="25313" y="465"/>
                      <a:pt x="25658" y="465"/>
                    </a:cubicBezTo>
                    <a:cubicBezTo>
                      <a:pt x="25992" y="465"/>
                      <a:pt x="26265" y="381"/>
                      <a:pt x="26396" y="238"/>
                    </a:cubicBezTo>
                    <a:cubicBezTo>
                      <a:pt x="26635" y="381"/>
                      <a:pt x="26968" y="465"/>
                      <a:pt x="27313" y="465"/>
                    </a:cubicBezTo>
                    <a:cubicBezTo>
                      <a:pt x="27647" y="465"/>
                      <a:pt x="27920" y="381"/>
                      <a:pt x="28039" y="238"/>
                    </a:cubicBezTo>
                    <a:cubicBezTo>
                      <a:pt x="28289" y="381"/>
                      <a:pt x="28635" y="465"/>
                      <a:pt x="28968" y="465"/>
                    </a:cubicBezTo>
                    <a:cubicBezTo>
                      <a:pt x="29313" y="465"/>
                      <a:pt x="29575" y="381"/>
                      <a:pt x="29694" y="238"/>
                    </a:cubicBezTo>
                    <a:cubicBezTo>
                      <a:pt x="29944" y="381"/>
                      <a:pt x="30290" y="465"/>
                      <a:pt x="30635" y="465"/>
                    </a:cubicBezTo>
                    <a:cubicBezTo>
                      <a:pt x="30968" y="465"/>
                      <a:pt x="31230" y="381"/>
                      <a:pt x="31337" y="238"/>
                    </a:cubicBezTo>
                    <a:cubicBezTo>
                      <a:pt x="31599" y="381"/>
                      <a:pt x="31957" y="465"/>
                      <a:pt x="32290" y="465"/>
                    </a:cubicBezTo>
                    <a:cubicBezTo>
                      <a:pt x="32588" y="465"/>
                      <a:pt x="32838" y="393"/>
                      <a:pt x="32957" y="274"/>
                    </a:cubicBezTo>
                    <a:cubicBezTo>
                      <a:pt x="32992" y="238"/>
                      <a:pt x="33016" y="191"/>
                      <a:pt x="33028" y="155"/>
                    </a:cubicBezTo>
                    <a:lnTo>
                      <a:pt x="33040" y="155"/>
                    </a:lnTo>
                    <a:lnTo>
                      <a:pt x="33040" y="0"/>
                    </a:lnTo>
                    <a:lnTo>
                      <a:pt x="32885" y="0"/>
                    </a:lnTo>
                    <a:lnTo>
                      <a:pt x="32885" y="72"/>
                    </a:lnTo>
                    <a:cubicBezTo>
                      <a:pt x="32885" y="107"/>
                      <a:pt x="32873" y="143"/>
                      <a:pt x="32850" y="167"/>
                    </a:cubicBezTo>
                    <a:cubicBezTo>
                      <a:pt x="32754" y="262"/>
                      <a:pt x="32552" y="310"/>
                      <a:pt x="32290" y="310"/>
                    </a:cubicBezTo>
                    <a:cubicBezTo>
                      <a:pt x="31957" y="310"/>
                      <a:pt x="31588" y="215"/>
                      <a:pt x="31349" y="72"/>
                    </a:cubicBezTo>
                    <a:lnTo>
                      <a:pt x="31278" y="24"/>
                    </a:lnTo>
                    <a:lnTo>
                      <a:pt x="31242" y="107"/>
                    </a:lnTo>
                    <a:cubicBezTo>
                      <a:pt x="31207" y="215"/>
                      <a:pt x="31004" y="310"/>
                      <a:pt x="30635" y="310"/>
                    </a:cubicBezTo>
                    <a:cubicBezTo>
                      <a:pt x="30302" y="310"/>
                      <a:pt x="29933" y="215"/>
                      <a:pt x="29706" y="72"/>
                    </a:cubicBezTo>
                    <a:lnTo>
                      <a:pt x="29635" y="24"/>
                    </a:lnTo>
                    <a:lnTo>
                      <a:pt x="29599" y="107"/>
                    </a:lnTo>
                    <a:cubicBezTo>
                      <a:pt x="29552" y="203"/>
                      <a:pt x="29337" y="310"/>
                      <a:pt x="28980" y="310"/>
                    </a:cubicBezTo>
                    <a:cubicBezTo>
                      <a:pt x="28635" y="310"/>
                      <a:pt x="28278" y="215"/>
                      <a:pt x="28063" y="72"/>
                    </a:cubicBezTo>
                    <a:lnTo>
                      <a:pt x="27992" y="24"/>
                    </a:lnTo>
                    <a:lnTo>
                      <a:pt x="27956" y="96"/>
                    </a:lnTo>
                    <a:cubicBezTo>
                      <a:pt x="27908" y="203"/>
                      <a:pt x="27682" y="310"/>
                      <a:pt x="27313" y="310"/>
                    </a:cubicBezTo>
                    <a:cubicBezTo>
                      <a:pt x="26980" y="310"/>
                      <a:pt x="26623" y="215"/>
                      <a:pt x="26420" y="72"/>
                    </a:cubicBezTo>
                    <a:lnTo>
                      <a:pt x="26361" y="24"/>
                    </a:lnTo>
                    <a:lnTo>
                      <a:pt x="26313" y="96"/>
                    </a:lnTo>
                    <a:cubicBezTo>
                      <a:pt x="26254" y="203"/>
                      <a:pt x="26027" y="310"/>
                      <a:pt x="25658" y="310"/>
                    </a:cubicBezTo>
                    <a:cubicBezTo>
                      <a:pt x="25313" y="310"/>
                      <a:pt x="24968" y="215"/>
                      <a:pt x="24777" y="72"/>
                    </a:cubicBezTo>
                    <a:lnTo>
                      <a:pt x="24718" y="24"/>
                    </a:lnTo>
                    <a:lnTo>
                      <a:pt x="24670" y="96"/>
                    </a:lnTo>
                    <a:cubicBezTo>
                      <a:pt x="24599" y="203"/>
                      <a:pt x="24360" y="310"/>
                      <a:pt x="23991" y="310"/>
                    </a:cubicBezTo>
                    <a:cubicBezTo>
                      <a:pt x="23658" y="310"/>
                      <a:pt x="23325" y="227"/>
                      <a:pt x="23134" y="72"/>
                    </a:cubicBezTo>
                    <a:lnTo>
                      <a:pt x="23075" y="24"/>
                    </a:lnTo>
                    <a:lnTo>
                      <a:pt x="23027" y="84"/>
                    </a:lnTo>
                    <a:cubicBezTo>
                      <a:pt x="22955" y="203"/>
                      <a:pt x="22705" y="310"/>
                      <a:pt x="22336" y="310"/>
                    </a:cubicBezTo>
                    <a:cubicBezTo>
                      <a:pt x="21991" y="310"/>
                      <a:pt x="21670" y="227"/>
                      <a:pt x="21503" y="72"/>
                    </a:cubicBezTo>
                    <a:lnTo>
                      <a:pt x="21443" y="24"/>
                    </a:lnTo>
                    <a:lnTo>
                      <a:pt x="21396" y="84"/>
                    </a:lnTo>
                    <a:cubicBezTo>
                      <a:pt x="21301" y="203"/>
                      <a:pt x="21050" y="310"/>
                      <a:pt x="20669" y="310"/>
                    </a:cubicBezTo>
                    <a:cubicBezTo>
                      <a:pt x="20336" y="310"/>
                      <a:pt x="20015" y="227"/>
                      <a:pt x="19860" y="72"/>
                    </a:cubicBezTo>
                    <a:lnTo>
                      <a:pt x="19800" y="24"/>
                    </a:lnTo>
                    <a:lnTo>
                      <a:pt x="19753" y="84"/>
                    </a:lnTo>
                    <a:cubicBezTo>
                      <a:pt x="19634" y="227"/>
                      <a:pt x="19336" y="322"/>
                      <a:pt x="19015" y="322"/>
                    </a:cubicBezTo>
                    <a:cubicBezTo>
                      <a:pt x="18669" y="322"/>
                      <a:pt x="18360" y="227"/>
                      <a:pt x="18217" y="84"/>
                    </a:cubicBezTo>
                    <a:lnTo>
                      <a:pt x="18157" y="24"/>
                    </a:lnTo>
                    <a:lnTo>
                      <a:pt x="18110" y="84"/>
                    </a:lnTo>
                    <a:cubicBezTo>
                      <a:pt x="17979" y="227"/>
                      <a:pt x="17681" y="322"/>
                      <a:pt x="17348" y="322"/>
                    </a:cubicBezTo>
                    <a:cubicBezTo>
                      <a:pt x="17014" y="322"/>
                      <a:pt x="16705" y="227"/>
                      <a:pt x="16574" y="84"/>
                    </a:cubicBezTo>
                    <a:lnTo>
                      <a:pt x="16514" y="24"/>
                    </a:lnTo>
                    <a:lnTo>
                      <a:pt x="16467" y="84"/>
                    </a:lnTo>
                    <a:cubicBezTo>
                      <a:pt x="16324" y="227"/>
                      <a:pt x="16026" y="322"/>
                      <a:pt x="15693" y="322"/>
                    </a:cubicBezTo>
                    <a:cubicBezTo>
                      <a:pt x="15359" y="322"/>
                      <a:pt x="15062" y="227"/>
                      <a:pt x="14931" y="84"/>
                    </a:cubicBezTo>
                    <a:lnTo>
                      <a:pt x="14883" y="24"/>
                    </a:lnTo>
                    <a:lnTo>
                      <a:pt x="14824" y="84"/>
                    </a:lnTo>
                    <a:cubicBezTo>
                      <a:pt x="14669" y="227"/>
                      <a:pt x="14359" y="322"/>
                      <a:pt x="14026" y="322"/>
                    </a:cubicBezTo>
                    <a:cubicBezTo>
                      <a:pt x="13692" y="322"/>
                      <a:pt x="13407" y="227"/>
                      <a:pt x="13288" y="84"/>
                    </a:cubicBezTo>
                    <a:lnTo>
                      <a:pt x="13240" y="24"/>
                    </a:lnTo>
                    <a:lnTo>
                      <a:pt x="13180" y="72"/>
                    </a:lnTo>
                    <a:cubicBezTo>
                      <a:pt x="13026" y="227"/>
                      <a:pt x="12704" y="310"/>
                      <a:pt x="12371" y="310"/>
                    </a:cubicBezTo>
                    <a:cubicBezTo>
                      <a:pt x="11990" y="310"/>
                      <a:pt x="11740" y="203"/>
                      <a:pt x="11645" y="84"/>
                    </a:cubicBezTo>
                    <a:lnTo>
                      <a:pt x="11597" y="24"/>
                    </a:lnTo>
                    <a:lnTo>
                      <a:pt x="11537" y="72"/>
                    </a:lnTo>
                    <a:cubicBezTo>
                      <a:pt x="11371" y="227"/>
                      <a:pt x="11037" y="310"/>
                      <a:pt x="10704" y="310"/>
                    </a:cubicBezTo>
                    <a:cubicBezTo>
                      <a:pt x="10335" y="310"/>
                      <a:pt x="10085" y="203"/>
                      <a:pt x="10001" y="84"/>
                    </a:cubicBezTo>
                    <a:lnTo>
                      <a:pt x="9954" y="24"/>
                    </a:lnTo>
                    <a:lnTo>
                      <a:pt x="9894" y="72"/>
                    </a:lnTo>
                    <a:cubicBezTo>
                      <a:pt x="9716" y="227"/>
                      <a:pt x="9382" y="322"/>
                      <a:pt x="9049" y="322"/>
                    </a:cubicBezTo>
                    <a:cubicBezTo>
                      <a:pt x="8668" y="322"/>
                      <a:pt x="8430" y="203"/>
                      <a:pt x="8358" y="96"/>
                    </a:cubicBezTo>
                    <a:lnTo>
                      <a:pt x="8323" y="24"/>
                    </a:lnTo>
                    <a:lnTo>
                      <a:pt x="8251" y="72"/>
                    </a:lnTo>
                    <a:cubicBezTo>
                      <a:pt x="8061" y="215"/>
                      <a:pt x="7727" y="322"/>
                      <a:pt x="7382" y="322"/>
                    </a:cubicBezTo>
                    <a:cubicBezTo>
                      <a:pt x="7013" y="322"/>
                      <a:pt x="6787" y="203"/>
                      <a:pt x="6727" y="96"/>
                    </a:cubicBezTo>
                    <a:lnTo>
                      <a:pt x="6680" y="24"/>
                    </a:lnTo>
                    <a:lnTo>
                      <a:pt x="6608" y="72"/>
                    </a:lnTo>
                    <a:cubicBezTo>
                      <a:pt x="6406" y="215"/>
                      <a:pt x="6061" y="322"/>
                      <a:pt x="5727" y="322"/>
                    </a:cubicBezTo>
                    <a:cubicBezTo>
                      <a:pt x="5358" y="322"/>
                      <a:pt x="5132" y="203"/>
                      <a:pt x="5084" y="96"/>
                    </a:cubicBezTo>
                    <a:lnTo>
                      <a:pt x="5037" y="24"/>
                    </a:lnTo>
                    <a:lnTo>
                      <a:pt x="4965" y="72"/>
                    </a:lnTo>
                    <a:cubicBezTo>
                      <a:pt x="4763" y="215"/>
                      <a:pt x="4406" y="322"/>
                      <a:pt x="4060" y="322"/>
                    </a:cubicBezTo>
                    <a:cubicBezTo>
                      <a:pt x="3691" y="322"/>
                      <a:pt x="3489" y="215"/>
                      <a:pt x="3441" y="107"/>
                    </a:cubicBezTo>
                    <a:lnTo>
                      <a:pt x="3405" y="24"/>
                    </a:lnTo>
                    <a:lnTo>
                      <a:pt x="3334" y="72"/>
                    </a:lnTo>
                    <a:cubicBezTo>
                      <a:pt x="3108" y="215"/>
                      <a:pt x="2739" y="322"/>
                      <a:pt x="2405" y="322"/>
                    </a:cubicBezTo>
                    <a:cubicBezTo>
                      <a:pt x="2036" y="322"/>
                      <a:pt x="1834" y="203"/>
                      <a:pt x="1798" y="107"/>
                    </a:cubicBezTo>
                    <a:lnTo>
                      <a:pt x="1762" y="24"/>
                    </a:lnTo>
                    <a:lnTo>
                      <a:pt x="1691" y="72"/>
                    </a:lnTo>
                    <a:cubicBezTo>
                      <a:pt x="1453" y="215"/>
                      <a:pt x="1084" y="322"/>
                      <a:pt x="738" y="322"/>
                    </a:cubicBezTo>
                    <a:cubicBezTo>
                      <a:pt x="488" y="322"/>
                      <a:pt x="286" y="262"/>
                      <a:pt x="191" y="167"/>
                    </a:cubicBezTo>
                    <a:cubicBezTo>
                      <a:pt x="167" y="143"/>
                      <a:pt x="143" y="107"/>
                      <a:pt x="143" y="84"/>
                    </a:cubicBez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3"/>
              <p:cNvSpPr/>
              <p:nvPr/>
            </p:nvSpPr>
            <p:spPr>
              <a:xfrm>
                <a:off x="10254404" y="2808530"/>
                <a:ext cx="3149069" cy="2066589"/>
              </a:xfrm>
              <a:custGeom>
                <a:avLst/>
                <a:gdLst/>
                <a:ahLst/>
                <a:cxnLst/>
                <a:rect l="l" t="t" r="r" b="b"/>
                <a:pathLst>
                  <a:path w="38863" h="25504" extrusionOk="0">
                    <a:moveTo>
                      <a:pt x="1" y="1"/>
                    </a:moveTo>
                    <a:lnTo>
                      <a:pt x="1" y="25504"/>
                    </a:lnTo>
                    <a:lnTo>
                      <a:pt x="38863" y="25504"/>
                    </a:lnTo>
                    <a:lnTo>
                      <a:pt x="3886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3"/>
              <p:cNvSpPr/>
              <p:nvPr/>
            </p:nvSpPr>
            <p:spPr>
              <a:xfrm>
                <a:off x="10254404" y="2808530"/>
                <a:ext cx="3129784" cy="241307"/>
              </a:xfrm>
              <a:custGeom>
                <a:avLst/>
                <a:gdLst/>
                <a:ahLst/>
                <a:cxnLst/>
                <a:rect l="l" t="t" r="r" b="b"/>
                <a:pathLst>
                  <a:path w="38625" h="2978" extrusionOk="0">
                    <a:moveTo>
                      <a:pt x="1" y="1"/>
                    </a:moveTo>
                    <a:lnTo>
                      <a:pt x="1" y="2977"/>
                    </a:lnTo>
                    <a:lnTo>
                      <a:pt x="38625" y="2977"/>
                    </a:lnTo>
                    <a:lnTo>
                      <a:pt x="386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3"/>
              <p:cNvSpPr/>
              <p:nvPr/>
            </p:nvSpPr>
            <p:spPr>
              <a:xfrm>
                <a:off x="10417518" y="3233046"/>
                <a:ext cx="2653165" cy="1621815"/>
              </a:xfrm>
              <a:custGeom>
                <a:avLst/>
                <a:gdLst/>
                <a:ahLst/>
                <a:cxnLst/>
                <a:rect l="l" t="t" r="r" b="b"/>
                <a:pathLst>
                  <a:path w="32743" h="20015" extrusionOk="0">
                    <a:moveTo>
                      <a:pt x="0" y="1"/>
                    </a:moveTo>
                    <a:lnTo>
                      <a:pt x="0" y="20015"/>
                    </a:lnTo>
                    <a:lnTo>
                      <a:pt x="32742" y="20015"/>
                    </a:lnTo>
                    <a:lnTo>
                      <a:pt x="3274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3"/>
              <p:cNvSpPr/>
              <p:nvPr/>
            </p:nvSpPr>
            <p:spPr>
              <a:xfrm>
                <a:off x="10484043" y="3287093"/>
                <a:ext cx="2520033" cy="1567768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8" extrusionOk="0">
                    <a:moveTo>
                      <a:pt x="1" y="0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3"/>
              <p:cNvSpPr/>
              <p:nvPr/>
            </p:nvSpPr>
            <p:spPr>
              <a:xfrm>
                <a:off x="10569935" y="3316021"/>
                <a:ext cx="41390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3"/>
              <p:cNvSpPr/>
              <p:nvPr/>
            </p:nvSpPr>
            <p:spPr>
              <a:xfrm>
                <a:off x="11032049" y="3316021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3"/>
              <p:cNvSpPr/>
              <p:nvPr/>
            </p:nvSpPr>
            <p:spPr>
              <a:xfrm>
                <a:off x="11494163" y="3316021"/>
                <a:ext cx="414955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3"/>
              <p:cNvSpPr/>
              <p:nvPr/>
            </p:nvSpPr>
            <p:spPr>
              <a:xfrm>
                <a:off x="11957250" y="3316021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3"/>
              <p:cNvSpPr/>
              <p:nvPr/>
            </p:nvSpPr>
            <p:spPr>
              <a:xfrm>
                <a:off x="12419364" y="3316021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3"/>
              <p:cNvSpPr/>
              <p:nvPr/>
            </p:nvSpPr>
            <p:spPr>
              <a:xfrm>
                <a:off x="10569935" y="3642086"/>
                <a:ext cx="413901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3"/>
              <p:cNvSpPr/>
              <p:nvPr/>
            </p:nvSpPr>
            <p:spPr>
              <a:xfrm>
                <a:off x="11032049" y="3642086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3"/>
              <p:cNvSpPr/>
              <p:nvPr/>
            </p:nvSpPr>
            <p:spPr>
              <a:xfrm>
                <a:off x="11494163" y="3642086"/>
                <a:ext cx="414955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3"/>
              <p:cNvSpPr/>
              <p:nvPr/>
            </p:nvSpPr>
            <p:spPr>
              <a:xfrm>
                <a:off x="11957250" y="3642086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3"/>
              <p:cNvSpPr/>
              <p:nvPr/>
            </p:nvSpPr>
            <p:spPr>
              <a:xfrm>
                <a:off x="12419364" y="3642086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3"/>
              <p:cNvSpPr/>
              <p:nvPr/>
            </p:nvSpPr>
            <p:spPr>
              <a:xfrm>
                <a:off x="10569935" y="3967259"/>
                <a:ext cx="41390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3"/>
              <p:cNvSpPr/>
              <p:nvPr/>
            </p:nvSpPr>
            <p:spPr>
              <a:xfrm>
                <a:off x="11032049" y="3967259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3"/>
              <p:cNvSpPr/>
              <p:nvPr/>
            </p:nvSpPr>
            <p:spPr>
              <a:xfrm>
                <a:off x="11494163" y="3967259"/>
                <a:ext cx="414955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20" y="3524"/>
                    </a:lnTo>
                    <a:lnTo>
                      <a:pt x="512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3"/>
              <p:cNvSpPr/>
              <p:nvPr/>
            </p:nvSpPr>
            <p:spPr>
              <a:xfrm>
                <a:off x="11957250" y="3967259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3"/>
              <p:cNvSpPr/>
              <p:nvPr/>
            </p:nvSpPr>
            <p:spPr>
              <a:xfrm>
                <a:off x="12419403" y="3316912"/>
                <a:ext cx="547033" cy="150699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3"/>
              <p:cNvSpPr/>
              <p:nvPr/>
            </p:nvSpPr>
            <p:spPr>
              <a:xfrm>
                <a:off x="9940899" y="2279891"/>
                <a:ext cx="3731756" cy="644513"/>
              </a:xfrm>
              <a:custGeom>
                <a:avLst/>
                <a:gdLst/>
                <a:ahLst/>
                <a:cxnLst/>
                <a:rect l="l" t="t" r="r" b="b"/>
                <a:pathLst>
                  <a:path w="46054" h="7954" extrusionOk="0">
                    <a:moveTo>
                      <a:pt x="3417" y="0"/>
                    </a:moveTo>
                    <a:lnTo>
                      <a:pt x="0" y="7668"/>
                    </a:lnTo>
                    <a:cubicBezTo>
                      <a:pt x="143" y="7846"/>
                      <a:pt x="488" y="7954"/>
                      <a:pt x="929" y="7954"/>
                    </a:cubicBezTo>
                    <a:cubicBezTo>
                      <a:pt x="1441" y="7954"/>
                      <a:pt x="1941" y="7799"/>
                      <a:pt x="2239" y="7573"/>
                    </a:cubicBezTo>
                    <a:cubicBezTo>
                      <a:pt x="2358" y="7799"/>
                      <a:pt x="2739" y="7954"/>
                      <a:pt x="3251" y="7954"/>
                    </a:cubicBezTo>
                    <a:cubicBezTo>
                      <a:pt x="3763" y="7954"/>
                      <a:pt x="4263" y="7799"/>
                      <a:pt x="4549" y="7573"/>
                    </a:cubicBezTo>
                    <a:cubicBezTo>
                      <a:pt x="4679" y="7799"/>
                      <a:pt x="5060" y="7954"/>
                      <a:pt x="5572" y="7954"/>
                    </a:cubicBezTo>
                    <a:cubicBezTo>
                      <a:pt x="6096" y="7954"/>
                      <a:pt x="6584" y="7799"/>
                      <a:pt x="6858" y="7573"/>
                    </a:cubicBezTo>
                    <a:cubicBezTo>
                      <a:pt x="6989" y="7799"/>
                      <a:pt x="7394" y="7954"/>
                      <a:pt x="7906" y="7954"/>
                    </a:cubicBezTo>
                    <a:cubicBezTo>
                      <a:pt x="8418" y="7954"/>
                      <a:pt x="8906" y="7799"/>
                      <a:pt x="9168" y="7573"/>
                    </a:cubicBezTo>
                    <a:cubicBezTo>
                      <a:pt x="9311" y="7799"/>
                      <a:pt x="9716" y="7954"/>
                      <a:pt x="10228" y="7954"/>
                    </a:cubicBezTo>
                    <a:cubicBezTo>
                      <a:pt x="10740" y="7954"/>
                      <a:pt x="11216" y="7799"/>
                      <a:pt x="11478" y="7573"/>
                    </a:cubicBezTo>
                    <a:cubicBezTo>
                      <a:pt x="11633" y="7799"/>
                      <a:pt x="12038" y="7954"/>
                      <a:pt x="12550" y="7954"/>
                    </a:cubicBezTo>
                    <a:cubicBezTo>
                      <a:pt x="13073" y="7954"/>
                      <a:pt x="13538" y="7799"/>
                      <a:pt x="13788" y="7573"/>
                    </a:cubicBezTo>
                    <a:cubicBezTo>
                      <a:pt x="13954" y="7799"/>
                      <a:pt x="14371" y="7954"/>
                      <a:pt x="14883" y="7954"/>
                    </a:cubicBezTo>
                    <a:cubicBezTo>
                      <a:pt x="15395" y="7954"/>
                      <a:pt x="15859" y="7799"/>
                      <a:pt x="16098" y="7573"/>
                    </a:cubicBezTo>
                    <a:cubicBezTo>
                      <a:pt x="16264" y="7799"/>
                      <a:pt x="16693" y="7954"/>
                      <a:pt x="17205" y="7954"/>
                    </a:cubicBezTo>
                    <a:cubicBezTo>
                      <a:pt x="17717" y="7954"/>
                      <a:pt x="18181" y="7799"/>
                      <a:pt x="18407" y="7573"/>
                    </a:cubicBezTo>
                    <a:cubicBezTo>
                      <a:pt x="18586" y="7799"/>
                      <a:pt x="19015" y="7954"/>
                      <a:pt x="19527" y="7954"/>
                    </a:cubicBezTo>
                    <a:cubicBezTo>
                      <a:pt x="20050" y="7954"/>
                      <a:pt x="20491" y="7799"/>
                      <a:pt x="20717" y="7573"/>
                    </a:cubicBezTo>
                    <a:cubicBezTo>
                      <a:pt x="20908" y="7799"/>
                      <a:pt x="21348" y="7954"/>
                      <a:pt x="21860" y="7954"/>
                    </a:cubicBezTo>
                    <a:cubicBezTo>
                      <a:pt x="22372" y="7954"/>
                      <a:pt x="22813" y="7799"/>
                      <a:pt x="23015" y="7573"/>
                    </a:cubicBezTo>
                    <a:cubicBezTo>
                      <a:pt x="23229" y="7799"/>
                      <a:pt x="23670" y="7954"/>
                      <a:pt x="24182" y="7954"/>
                    </a:cubicBezTo>
                    <a:cubicBezTo>
                      <a:pt x="24694" y="7954"/>
                      <a:pt x="25134" y="7799"/>
                      <a:pt x="25325" y="7573"/>
                    </a:cubicBezTo>
                    <a:cubicBezTo>
                      <a:pt x="25539" y="7799"/>
                      <a:pt x="25992" y="7954"/>
                      <a:pt x="26504" y="7954"/>
                    </a:cubicBezTo>
                    <a:cubicBezTo>
                      <a:pt x="27028" y="7954"/>
                      <a:pt x="27456" y="7799"/>
                      <a:pt x="27635" y="7573"/>
                    </a:cubicBezTo>
                    <a:cubicBezTo>
                      <a:pt x="27861" y="7799"/>
                      <a:pt x="28325" y="7954"/>
                      <a:pt x="28837" y="7954"/>
                    </a:cubicBezTo>
                    <a:cubicBezTo>
                      <a:pt x="29349" y="7954"/>
                      <a:pt x="29766" y="7799"/>
                      <a:pt x="29945" y="7573"/>
                    </a:cubicBezTo>
                    <a:cubicBezTo>
                      <a:pt x="30183" y="7799"/>
                      <a:pt x="30647" y="7954"/>
                      <a:pt x="31159" y="7954"/>
                    </a:cubicBezTo>
                    <a:cubicBezTo>
                      <a:pt x="31671" y="7954"/>
                      <a:pt x="32088" y="7799"/>
                      <a:pt x="32254" y="7573"/>
                    </a:cubicBezTo>
                    <a:cubicBezTo>
                      <a:pt x="32504" y="7799"/>
                      <a:pt x="32969" y="7954"/>
                      <a:pt x="33481" y="7954"/>
                    </a:cubicBezTo>
                    <a:cubicBezTo>
                      <a:pt x="34005" y="7954"/>
                      <a:pt x="34409" y="7799"/>
                      <a:pt x="34564" y="7573"/>
                    </a:cubicBezTo>
                    <a:cubicBezTo>
                      <a:pt x="34814" y="7799"/>
                      <a:pt x="35302" y="7954"/>
                      <a:pt x="35814" y="7954"/>
                    </a:cubicBezTo>
                    <a:cubicBezTo>
                      <a:pt x="36326" y="7954"/>
                      <a:pt x="36731" y="7799"/>
                      <a:pt x="36874" y="7573"/>
                    </a:cubicBezTo>
                    <a:cubicBezTo>
                      <a:pt x="37136" y="7799"/>
                      <a:pt x="37624" y="7954"/>
                      <a:pt x="38136" y="7954"/>
                    </a:cubicBezTo>
                    <a:cubicBezTo>
                      <a:pt x="38648" y="7954"/>
                      <a:pt x="39041" y="7799"/>
                      <a:pt x="39184" y="7573"/>
                    </a:cubicBezTo>
                    <a:cubicBezTo>
                      <a:pt x="39458" y="7799"/>
                      <a:pt x="39946" y="7954"/>
                      <a:pt x="40458" y="7954"/>
                    </a:cubicBezTo>
                    <a:cubicBezTo>
                      <a:pt x="40982" y="7954"/>
                      <a:pt x="41363" y="7799"/>
                      <a:pt x="41494" y="7573"/>
                    </a:cubicBezTo>
                    <a:cubicBezTo>
                      <a:pt x="41779" y="7799"/>
                      <a:pt x="42279" y="7954"/>
                      <a:pt x="42791" y="7954"/>
                    </a:cubicBezTo>
                    <a:cubicBezTo>
                      <a:pt x="43303" y="7954"/>
                      <a:pt x="43684" y="7799"/>
                      <a:pt x="43792" y="7573"/>
                    </a:cubicBezTo>
                    <a:cubicBezTo>
                      <a:pt x="44089" y="7799"/>
                      <a:pt x="44601" y="7954"/>
                      <a:pt x="45113" y="7954"/>
                    </a:cubicBezTo>
                    <a:cubicBezTo>
                      <a:pt x="45566" y="7954"/>
                      <a:pt x="45911" y="7835"/>
                      <a:pt x="46054" y="7644"/>
                    </a:cubicBezTo>
                    <a:lnTo>
                      <a:pt x="4263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3"/>
              <p:cNvSpPr/>
              <p:nvPr/>
            </p:nvSpPr>
            <p:spPr>
              <a:xfrm>
                <a:off x="10015204" y="2784464"/>
                <a:ext cx="3594734" cy="46349"/>
              </a:xfrm>
              <a:custGeom>
                <a:avLst/>
                <a:gdLst/>
                <a:ahLst/>
                <a:cxnLst/>
                <a:rect l="l" t="t" r="r" b="b"/>
                <a:pathLst>
                  <a:path w="44363" h="572" extrusionOk="0">
                    <a:moveTo>
                      <a:pt x="1846" y="0"/>
                    </a:moveTo>
                    <a:lnTo>
                      <a:pt x="1774" y="60"/>
                    </a:lnTo>
                    <a:cubicBezTo>
                      <a:pt x="1440" y="305"/>
                      <a:pt x="971" y="404"/>
                      <a:pt x="556" y="404"/>
                    </a:cubicBezTo>
                    <a:cubicBezTo>
                      <a:pt x="365" y="404"/>
                      <a:pt x="186" y="383"/>
                      <a:pt x="36" y="345"/>
                    </a:cubicBezTo>
                    <a:lnTo>
                      <a:pt x="0" y="488"/>
                    </a:lnTo>
                    <a:cubicBezTo>
                      <a:pt x="164" y="531"/>
                      <a:pt x="356" y="555"/>
                      <a:pt x="559" y="555"/>
                    </a:cubicBezTo>
                    <a:cubicBezTo>
                      <a:pt x="976" y="555"/>
                      <a:pt x="1441" y="455"/>
                      <a:pt x="1810" y="215"/>
                    </a:cubicBezTo>
                    <a:cubicBezTo>
                      <a:pt x="1917" y="369"/>
                      <a:pt x="2119" y="465"/>
                      <a:pt x="2393" y="524"/>
                    </a:cubicBezTo>
                    <a:cubicBezTo>
                      <a:pt x="2517" y="549"/>
                      <a:pt x="2658" y="563"/>
                      <a:pt x="2807" y="563"/>
                    </a:cubicBezTo>
                    <a:cubicBezTo>
                      <a:pt x="3221" y="563"/>
                      <a:pt x="3702" y="459"/>
                      <a:pt x="4060" y="215"/>
                    </a:cubicBezTo>
                    <a:cubicBezTo>
                      <a:pt x="4191" y="369"/>
                      <a:pt x="4405" y="476"/>
                      <a:pt x="4691" y="536"/>
                    </a:cubicBezTo>
                    <a:cubicBezTo>
                      <a:pt x="4813" y="557"/>
                      <a:pt x="4940" y="567"/>
                      <a:pt x="5067" y="567"/>
                    </a:cubicBezTo>
                    <a:cubicBezTo>
                      <a:pt x="5524" y="567"/>
                      <a:pt x="5994" y="438"/>
                      <a:pt x="6310" y="215"/>
                    </a:cubicBezTo>
                    <a:cubicBezTo>
                      <a:pt x="6453" y="381"/>
                      <a:pt x="6703" y="488"/>
                      <a:pt x="7013" y="536"/>
                    </a:cubicBezTo>
                    <a:cubicBezTo>
                      <a:pt x="7121" y="553"/>
                      <a:pt x="7232" y="561"/>
                      <a:pt x="7345" y="561"/>
                    </a:cubicBezTo>
                    <a:cubicBezTo>
                      <a:pt x="7793" y="561"/>
                      <a:pt x="8259" y="433"/>
                      <a:pt x="8573" y="215"/>
                    </a:cubicBezTo>
                    <a:cubicBezTo>
                      <a:pt x="8727" y="381"/>
                      <a:pt x="8989" y="500"/>
                      <a:pt x="9323" y="548"/>
                    </a:cubicBezTo>
                    <a:cubicBezTo>
                      <a:pt x="9422" y="561"/>
                      <a:pt x="9522" y="567"/>
                      <a:pt x="9623" y="567"/>
                    </a:cubicBezTo>
                    <a:cubicBezTo>
                      <a:pt x="10075" y="567"/>
                      <a:pt x="10521" y="439"/>
                      <a:pt x="10823" y="215"/>
                    </a:cubicBezTo>
                    <a:cubicBezTo>
                      <a:pt x="11001" y="393"/>
                      <a:pt x="11287" y="512"/>
                      <a:pt x="11644" y="548"/>
                    </a:cubicBezTo>
                    <a:cubicBezTo>
                      <a:pt x="11730" y="557"/>
                      <a:pt x="11817" y="562"/>
                      <a:pt x="11903" y="562"/>
                    </a:cubicBezTo>
                    <a:cubicBezTo>
                      <a:pt x="12354" y="562"/>
                      <a:pt x="12795" y="434"/>
                      <a:pt x="13085" y="215"/>
                    </a:cubicBezTo>
                    <a:cubicBezTo>
                      <a:pt x="13264" y="405"/>
                      <a:pt x="13585" y="524"/>
                      <a:pt x="13966" y="560"/>
                    </a:cubicBezTo>
                    <a:cubicBezTo>
                      <a:pt x="14023" y="564"/>
                      <a:pt x="14080" y="566"/>
                      <a:pt x="14137" y="566"/>
                    </a:cubicBezTo>
                    <a:cubicBezTo>
                      <a:pt x="14602" y="566"/>
                      <a:pt x="15049" y="437"/>
                      <a:pt x="15335" y="215"/>
                    </a:cubicBezTo>
                    <a:cubicBezTo>
                      <a:pt x="15538" y="417"/>
                      <a:pt x="15883" y="536"/>
                      <a:pt x="16288" y="560"/>
                    </a:cubicBezTo>
                    <a:cubicBezTo>
                      <a:pt x="16344" y="564"/>
                      <a:pt x="16399" y="566"/>
                      <a:pt x="16454" y="566"/>
                    </a:cubicBezTo>
                    <a:cubicBezTo>
                      <a:pt x="16904" y="566"/>
                      <a:pt x="17322" y="437"/>
                      <a:pt x="17598" y="215"/>
                    </a:cubicBezTo>
                    <a:cubicBezTo>
                      <a:pt x="17812" y="417"/>
                      <a:pt x="18181" y="548"/>
                      <a:pt x="18610" y="560"/>
                    </a:cubicBezTo>
                    <a:cubicBezTo>
                      <a:pt x="18648" y="562"/>
                      <a:pt x="18687" y="563"/>
                      <a:pt x="18726" y="563"/>
                    </a:cubicBezTo>
                    <a:cubicBezTo>
                      <a:pt x="19181" y="563"/>
                      <a:pt x="19595" y="434"/>
                      <a:pt x="19848" y="215"/>
                    </a:cubicBezTo>
                    <a:cubicBezTo>
                      <a:pt x="20086" y="429"/>
                      <a:pt x="20491" y="560"/>
                      <a:pt x="20943" y="560"/>
                    </a:cubicBezTo>
                    <a:cubicBezTo>
                      <a:pt x="20963" y="560"/>
                      <a:pt x="20983" y="561"/>
                      <a:pt x="21003" y="561"/>
                    </a:cubicBezTo>
                    <a:cubicBezTo>
                      <a:pt x="21455" y="561"/>
                      <a:pt x="21859" y="431"/>
                      <a:pt x="22098" y="215"/>
                    </a:cubicBezTo>
                    <a:cubicBezTo>
                      <a:pt x="22360" y="441"/>
                      <a:pt x="22777" y="560"/>
                      <a:pt x="23241" y="560"/>
                    </a:cubicBezTo>
                    <a:lnTo>
                      <a:pt x="23265" y="560"/>
                    </a:lnTo>
                    <a:cubicBezTo>
                      <a:pt x="23717" y="560"/>
                      <a:pt x="24122" y="429"/>
                      <a:pt x="24360" y="215"/>
                    </a:cubicBezTo>
                    <a:cubicBezTo>
                      <a:pt x="24613" y="434"/>
                      <a:pt x="25027" y="563"/>
                      <a:pt x="25473" y="563"/>
                    </a:cubicBezTo>
                    <a:cubicBezTo>
                      <a:pt x="25511" y="563"/>
                      <a:pt x="25549" y="562"/>
                      <a:pt x="25587" y="560"/>
                    </a:cubicBezTo>
                    <a:cubicBezTo>
                      <a:pt x="26027" y="548"/>
                      <a:pt x="26396" y="417"/>
                      <a:pt x="26611" y="215"/>
                    </a:cubicBezTo>
                    <a:cubicBezTo>
                      <a:pt x="26886" y="437"/>
                      <a:pt x="27304" y="566"/>
                      <a:pt x="27754" y="566"/>
                    </a:cubicBezTo>
                    <a:cubicBezTo>
                      <a:pt x="27809" y="566"/>
                      <a:pt x="27865" y="564"/>
                      <a:pt x="27920" y="560"/>
                    </a:cubicBezTo>
                    <a:cubicBezTo>
                      <a:pt x="28325" y="536"/>
                      <a:pt x="28670" y="417"/>
                      <a:pt x="28873" y="215"/>
                    </a:cubicBezTo>
                    <a:cubicBezTo>
                      <a:pt x="29159" y="437"/>
                      <a:pt x="29606" y="566"/>
                      <a:pt x="30071" y="566"/>
                    </a:cubicBezTo>
                    <a:cubicBezTo>
                      <a:pt x="30128" y="566"/>
                      <a:pt x="30185" y="564"/>
                      <a:pt x="30242" y="560"/>
                    </a:cubicBezTo>
                    <a:cubicBezTo>
                      <a:pt x="30623" y="524"/>
                      <a:pt x="30944" y="405"/>
                      <a:pt x="31123" y="215"/>
                    </a:cubicBezTo>
                    <a:cubicBezTo>
                      <a:pt x="31413" y="434"/>
                      <a:pt x="31854" y="562"/>
                      <a:pt x="32305" y="562"/>
                    </a:cubicBezTo>
                    <a:cubicBezTo>
                      <a:pt x="32391" y="562"/>
                      <a:pt x="32478" y="557"/>
                      <a:pt x="32564" y="548"/>
                    </a:cubicBezTo>
                    <a:cubicBezTo>
                      <a:pt x="32921" y="512"/>
                      <a:pt x="33207" y="393"/>
                      <a:pt x="33385" y="215"/>
                    </a:cubicBezTo>
                    <a:cubicBezTo>
                      <a:pt x="33678" y="439"/>
                      <a:pt x="34130" y="567"/>
                      <a:pt x="34585" y="567"/>
                    </a:cubicBezTo>
                    <a:cubicBezTo>
                      <a:pt x="34685" y="567"/>
                      <a:pt x="34786" y="561"/>
                      <a:pt x="34885" y="548"/>
                    </a:cubicBezTo>
                    <a:cubicBezTo>
                      <a:pt x="35219" y="500"/>
                      <a:pt x="35481" y="381"/>
                      <a:pt x="35636" y="215"/>
                    </a:cubicBezTo>
                    <a:cubicBezTo>
                      <a:pt x="35949" y="433"/>
                      <a:pt x="36408" y="561"/>
                      <a:pt x="36858" y="561"/>
                    </a:cubicBezTo>
                    <a:cubicBezTo>
                      <a:pt x="36972" y="561"/>
                      <a:pt x="37085" y="553"/>
                      <a:pt x="37195" y="536"/>
                    </a:cubicBezTo>
                    <a:cubicBezTo>
                      <a:pt x="37505" y="488"/>
                      <a:pt x="37755" y="381"/>
                      <a:pt x="37886" y="215"/>
                    </a:cubicBezTo>
                    <a:cubicBezTo>
                      <a:pt x="38212" y="438"/>
                      <a:pt x="38683" y="567"/>
                      <a:pt x="39135" y="567"/>
                    </a:cubicBezTo>
                    <a:cubicBezTo>
                      <a:pt x="39261" y="567"/>
                      <a:pt x="39386" y="557"/>
                      <a:pt x="39505" y="536"/>
                    </a:cubicBezTo>
                    <a:cubicBezTo>
                      <a:pt x="39791" y="476"/>
                      <a:pt x="40017" y="369"/>
                      <a:pt x="40148" y="215"/>
                    </a:cubicBezTo>
                    <a:cubicBezTo>
                      <a:pt x="40506" y="459"/>
                      <a:pt x="40987" y="563"/>
                      <a:pt x="41401" y="563"/>
                    </a:cubicBezTo>
                    <a:cubicBezTo>
                      <a:pt x="41551" y="563"/>
                      <a:pt x="41692" y="549"/>
                      <a:pt x="41815" y="524"/>
                    </a:cubicBezTo>
                    <a:cubicBezTo>
                      <a:pt x="42089" y="465"/>
                      <a:pt x="42279" y="369"/>
                      <a:pt x="42398" y="226"/>
                    </a:cubicBezTo>
                    <a:cubicBezTo>
                      <a:pt x="42720" y="465"/>
                      <a:pt x="43148" y="572"/>
                      <a:pt x="43553" y="572"/>
                    </a:cubicBezTo>
                    <a:cubicBezTo>
                      <a:pt x="43839" y="572"/>
                      <a:pt x="44137" y="512"/>
                      <a:pt x="44363" y="417"/>
                    </a:cubicBezTo>
                    <a:lnTo>
                      <a:pt x="44303" y="286"/>
                    </a:lnTo>
                    <a:cubicBezTo>
                      <a:pt x="44088" y="374"/>
                      <a:pt x="43818" y="426"/>
                      <a:pt x="43541" y="426"/>
                    </a:cubicBezTo>
                    <a:cubicBezTo>
                      <a:pt x="43143" y="426"/>
                      <a:pt x="42729" y="319"/>
                      <a:pt x="42434" y="60"/>
                    </a:cubicBezTo>
                    <a:lnTo>
                      <a:pt x="42363" y="0"/>
                    </a:lnTo>
                    <a:lnTo>
                      <a:pt x="42315" y="84"/>
                    </a:lnTo>
                    <a:cubicBezTo>
                      <a:pt x="42232" y="215"/>
                      <a:pt x="42053" y="322"/>
                      <a:pt x="41791" y="381"/>
                    </a:cubicBezTo>
                    <a:cubicBezTo>
                      <a:pt x="41666" y="406"/>
                      <a:pt x="41533" y="418"/>
                      <a:pt x="41398" y="418"/>
                    </a:cubicBezTo>
                    <a:cubicBezTo>
                      <a:pt x="40954" y="418"/>
                      <a:pt x="40482" y="288"/>
                      <a:pt x="40172" y="60"/>
                    </a:cubicBezTo>
                    <a:lnTo>
                      <a:pt x="40112" y="12"/>
                    </a:lnTo>
                    <a:lnTo>
                      <a:pt x="40065" y="72"/>
                    </a:lnTo>
                    <a:cubicBezTo>
                      <a:pt x="39969" y="226"/>
                      <a:pt x="39767" y="334"/>
                      <a:pt x="39481" y="381"/>
                    </a:cubicBezTo>
                    <a:cubicBezTo>
                      <a:pt x="39367" y="402"/>
                      <a:pt x="39246" y="412"/>
                      <a:pt x="39123" y="412"/>
                    </a:cubicBezTo>
                    <a:cubicBezTo>
                      <a:pt x="38681" y="412"/>
                      <a:pt x="38210" y="283"/>
                      <a:pt x="37922" y="60"/>
                    </a:cubicBezTo>
                    <a:lnTo>
                      <a:pt x="37862" y="12"/>
                    </a:lnTo>
                    <a:lnTo>
                      <a:pt x="37814" y="72"/>
                    </a:lnTo>
                    <a:cubicBezTo>
                      <a:pt x="37707" y="226"/>
                      <a:pt x="37481" y="345"/>
                      <a:pt x="37171" y="393"/>
                    </a:cubicBezTo>
                    <a:cubicBezTo>
                      <a:pt x="37069" y="409"/>
                      <a:pt x="36963" y="417"/>
                      <a:pt x="36856" y="417"/>
                    </a:cubicBezTo>
                    <a:cubicBezTo>
                      <a:pt x="36408" y="417"/>
                      <a:pt x="35950" y="281"/>
                      <a:pt x="35671" y="60"/>
                    </a:cubicBezTo>
                    <a:lnTo>
                      <a:pt x="35612" y="12"/>
                    </a:lnTo>
                    <a:lnTo>
                      <a:pt x="35564" y="72"/>
                    </a:lnTo>
                    <a:cubicBezTo>
                      <a:pt x="35445" y="238"/>
                      <a:pt x="35183" y="357"/>
                      <a:pt x="34862" y="393"/>
                    </a:cubicBezTo>
                    <a:cubicBezTo>
                      <a:pt x="34764" y="406"/>
                      <a:pt x="34666" y="412"/>
                      <a:pt x="34567" y="412"/>
                    </a:cubicBezTo>
                    <a:cubicBezTo>
                      <a:pt x="34123" y="412"/>
                      <a:pt x="33684" y="284"/>
                      <a:pt x="33421" y="60"/>
                    </a:cubicBezTo>
                    <a:lnTo>
                      <a:pt x="33361" y="12"/>
                    </a:lnTo>
                    <a:lnTo>
                      <a:pt x="33314" y="72"/>
                    </a:lnTo>
                    <a:cubicBezTo>
                      <a:pt x="33183" y="250"/>
                      <a:pt x="32897" y="369"/>
                      <a:pt x="32552" y="405"/>
                    </a:cubicBezTo>
                    <a:cubicBezTo>
                      <a:pt x="32481" y="411"/>
                      <a:pt x="32409" y="415"/>
                      <a:pt x="32337" y="415"/>
                    </a:cubicBezTo>
                    <a:cubicBezTo>
                      <a:pt x="31881" y="415"/>
                      <a:pt x="31428" y="286"/>
                      <a:pt x="31171" y="60"/>
                    </a:cubicBezTo>
                    <a:lnTo>
                      <a:pt x="31111" y="12"/>
                    </a:lnTo>
                    <a:lnTo>
                      <a:pt x="31064" y="72"/>
                    </a:lnTo>
                    <a:cubicBezTo>
                      <a:pt x="30909" y="250"/>
                      <a:pt x="30611" y="381"/>
                      <a:pt x="30230" y="405"/>
                    </a:cubicBezTo>
                    <a:cubicBezTo>
                      <a:pt x="30164" y="411"/>
                      <a:pt x="30098" y="414"/>
                      <a:pt x="30032" y="414"/>
                    </a:cubicBezTo>
                    <a:cubicBezTo>
                      <a:pt x="29587" y="414"/>
                      <a:pt x="29157" y="278"/>
                      <a:pt x="28908" y="60"/>
                    </a:cubicBezTo>
                    <a:lnTo>
                      <a:pt x="28861" y="12"/>
                    </a:lnTo>
                    <a:lnTo>
                      <a:pt x="28801" y="72"/>
                    </a:lnTo>
                    <a:cubicBezTo>
                      <a:pt x="28635" y="262"/>
                      <a:pt x="28313" y="393"/>
                      <a:pt x="27908" y="417"/>
                    </a:cubicBezTo>
                    <a:cubicBezTo>
                      <a:pt x="27872" y="419"/>
                      <a:pt x="27836" y="419"/>
                      <a:pt x="27800" y="419"/>
                    </a:cubicBezTo>
                    <a:cubicBezTo>
                      <a:pt x="27339" y="419"/>
                      <a:pt x="26901" y="281"/>
                      <a:pt x="26658" y="60"/>
                    </a:cubicBezTo>
                    <a:lnTo>
                      <a:pt x="26611" y="12"/>
                    </a:lnTo>
                    <a:lnTo>
                      <a:pt x="26551" y="60"/>
                    </a:lnTo>
                    <a:cubicBezTo>
                      <a:pt x="26372" y="274"/>
                      <a:pt x="26015" y="405"/>
                      <a:pt x="25587" y="417"/>
                    </a:cubicBezTo>
                    <a:cubicBezTo>
                      <a:pt x="25566" y="417"/>
                      <a:pt x="25546" y="418"/>
                      <a:pt x="25525" y="418"/>
                    </a:cubicBezTo>
                    <a:cubicBezTo>
                      <a:pt x="25061" y="418"/>
                      <a:pt x="24636" y="288"/>
                      <a:pt x="24408" y="60"/>
                    </a:cubicBezTo>
                    <a:lnTo>
                      <a:pt x="24360" y="12"/>
                    </a:lnTo>
                    <a:lnTo>
                      <a:pt x="24301" y="60"/>
                    </a:lnTo>
                    <a:cubicBezTo>
                      <a:pt x="24098" y="274"/>
                      <a:pt x="23717" y="405"/>
                      <a:pt x="23265" y="417"/>
                    </a:cubicBezTo>
                    <a:cubicBezTo>
                      <a:pt x="22801" y="417"/>
                      <a:pt x="22372" y="286"/>
                      <a:pt x="22158" y="60"/>
                    </a:cubicBezTo>
                    <a:lnTo>
                      <a:pt x="22098" y="12"/>
                    </a:lnTo>
                    <a:lnTo>
                      <a:pt x="22050" y="60"/>
                    </a:lnTo>
                    <a:cubicBezTo>
                      <a:pt x="21836" y="286"/>
                      <a:pt x="21408" y="417"/>
                      <a:pt x="20943" y="417"/>
                    </a:cubicBezTo>
                    <a:cubicBezTo>
                      <a:pt x="20491" y="405"/>
                      <a:pt x="20110" y="274"/>
                      <a:pt x="19907" y="60"/>
                    </a:cubicBezTo>
                    <a:lnTo>
                      <a:pt x="19848" y="12"/>
                    </a:lnTo>
                    <a:lnTo>
                      <a:pt x="19800" y="60"/>
                    </a:lnTo>
                    <a:cubicBezTo>
                      <a:pt x="19572" y="288"/>
                      <a:pt x="19147" y="418"/>
                      <a:pt x="18683" y="418"/>
                    </a:cubicBezTo>
                    <a:cubicBezTo>
                      <a:pt x="18662" y="418"/>
                      <a:pt x="18642" y="417"/>
                      <a:pt x="18621" y="417"/>
                    </a:cubicBezTo>
                    <a:cubicBezTo>
                      <a:pt x="18193" y="405"/>
                      <a:pt x="17836" y="274"/>
                      <a:pt x="17657" y="60"/>
                    </a:cubicBezTo>
                    <a:lnTo>
                      <a:pt x="17598" y="12"/>
                    </a:lnTo>
                    <a:lnTo>
                      <a:pt x="17550" y="60"/>
                    </a:lnTo>
                    <a:cubicBezTo>
                      <a:pt x="17307" y="281"/>
                      <a:pt x="16869" y="419"/>
                      <a:pt x="16408" y="419"/>
                    </a:cubicBezTo>
                    <a:cubicBezTo>
                      <a:pt x="16372" y="419"/>
                      <a:pt x="16336" y="419"/>
                      <a:pt x="16300" y="417"/>
                    </a:cubicBezTo>
                    <a:cubicBezTo>
                      <a:pt x="15895" y="393"/>
                      <a:pt x="15562" y="262"/>
                      <a:pt x="15395" y="72"/>
                    </a:cubicBezTo>
                    <a:lnTo>
                      <a:pt x="15347" y="12"/>
                    </a:lnTo>
                    <a:lnTo>
                      <a:pt x="15300" y="60"/>
                    </a:lnTo>
                    <a:cubicBezTo>
                      <a:pt x="15051" y="278"/>
                      <a:pt x="14621" y="414"/>
                      <a:pt x="14176" y="414"/>
                    </a:cubicBezTo>
                    <a:cubicBezTo>
                      <a:pt x="14110" y="414"/>
                      <a:pt x="14044" y="411"/>
                      <a:pt x="13978" y="405"/>
                    </a:cubicBezTo>
                    <a:cubicBezTo>
                      <a:pt x="13597" y="381"/>
                      <a:pt x="13299" y="250"/>
                      <a:pt x="13145" y="72"/>
                    </a:cubicBezTo>
                    <a:lnTo>
                      <a:pt x="13097" y="12"/>
                    </a:lnTo>
                    <a:lnTo>
                      <a:pt x="13037" y="60"/>
                    </a:lnTo>
                    <a:cubicBezTo>
                      <a:pt x="12785" y="282"/>
                      <a:pt x="12344" y="418"/>
                      <a:pt x="11896" y="418"/>
                    </a:cubicBezTo>
                    <a:cubicBezTo>
                      <a:pt x="11816" y="418"/>
                      <a:pt x="11736" y="414"/>
                      <a:pt x="11656" y="405"/>
                    </a:cubicBezTo>
                    <a:cubicBezTo>
                      <a:pt x="11311" y="369"/>
                      <a:pt x="11025" y="250"/>
                      <a:pt x="10894" y="72"/>
                    </a:cubicBezTo>
                    <a:lnTo>
                      <a:pt x="10847" y="12"/>
                    </a:lnTo>
                    <a:lnTo>
                      <a:pt x="10787" y="60"/>
                    </a:lnTo>
                    <a:cubicBezTo>
                      <a:pt x="10514" y="284"/>
                      <a:pt x="10082" y="412"/>
                      <a:pt x="9640" y="412"/>
                    </a:cubicBezTo>
                    <a:cubicBezTo>
                      <a:pt x="9542" y="412"/>
                      <a:pt x="9444" y="406"/>
                      <a:pt x="9347" y="393"/>
                    </a:cubicBezTo>
                    <a:cubicBezTo>
                      <a:pt x="9013" y="357"/>
                      <a:pt x="8763" y="238"/>
                      <a:pt x="8644" y="72"/>
                    </a:cubicBezTo>
                    <a:lnTo>
                      <a:pt x="8596" y="12"/>
                    </a:lnTo>
                    <a:lnTo>
                      <a:pt x="8537" y="60"/>
                    </a:lnTo>
                    <a:cubicBezTo>
                      <a:pt x="8248" y="281"/>
                      <a:pt x="7789" y="417"/>
                      <a:pt x="7346" y="417"/>
                    </a:cubicBezTo>
                    <a:cubicBezTo>
                      <a:pt x="7241" y="417"/>
                      <a:pt x="7137" y="409"/>
                      <a:pt x="7037" y="393"/>
                    </a:cubicBezTo>
                    <a:cubicBezTo>
                      <a:pt x="6727" y="345"/>
                      <a:pt x="6501" y="226"/>
                      <a:pt x="6394" y="72"/>
                    </a:cubicBezTo>
                    <a:lnTo>
                      <a:pt x="6346" y="12"/>
                    </a:lnTo>
                    <a:lnTo>
                      <a:pt x="6287" y="60"/>
                    </a:lnTo>
                    <a:cubicBezTo>
                      <a:pt x="5998" y="283"/>
                      <a:pt x="5527" y="412"/>
                      <a:pt x="5085" y="412"/>
                    </a:cubicBezTo>
                    <a:cubicBezTo>
                      <a:pt x="4962" y="412"/>
                      <a:pt x="4841" y="402"/>
                      <a:pt x="4727" y="381"/>
                    </a:cubicBezTo>
                    <a:cubicBezTo>
                      <a:pt x="4441" y="334"/>
                      <a:pt x="4239" y="226"/>
                      <a:pt x="4143" y="72"/>
                    </a:cubicBezTo>
                    <a:lnTo>
                      <a:pt x="4096" y="12"/>
                    </a:lnTo>
                    <a:lnTo>
                      <a:pt x="4036" y="60"/>
                    </a:lnTo>
                    <a:cubicBezTo>
                      <a:pt x="3726" y="288"/>
                      <a:pt x="3254" y="418"/>
                      <a:pt x="2810" y="418"/>
                    </a:cubicBezTo>
                    <a:cubicBezTo>
                      <a:pt x="2675" y="418"/>
                      <a:pt x="2542" y="406"/>
                      <a:pt x="2417" y="381"/>
                    </a:cubicBezTo>
                    <a:cubicBezTo>
                      <a:pt x="2155" y="322"/>
                      <a:pt x="1965" y="215"/>
                      <a:pt x="1893" y="72"/>
                    </a:cubicBezTo>
                    <a:lnTo>
                      <a:pt x="184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3"/>
              <p:cNvSpPr/>
              <p:nvPr/>
            </p:nvSpPr>
            <p:spPr>
              <a:xfrm>
                <a:off x="10060499" y="2682204"/>
                <a:ext cx="3500253" cy="43756"/>
              </a:xfrm>
              <a:custGeom>
                <a:avLst/>
                <a:gdLst/>
                <a:ahLst/>
                <a:cxnLst/>
                <a:rect l="l" t="t" r="r" b="b"/>
                <a:pathLst>
                  <a:path w="43197" h="540" extrusionOk="0">
                    <a:moveTo>
                      <a:pt x="1799" y="0"/>
                    </a:moveTo>
                    <a:lnTo>
                      <a:pt x="1739" y="48"/>
                    </a:lnTo>
                    <a:cubicBezTo>
                      <a:pt x="1401" y="278"/>
                      <a:pt x="938" y="378"/>
                      <a:pt x="531" y="378"/>
                    </a:cubicBezTo>
                    <a:cubicBezTo>
                      <a:pt x="350" y="378"/>
                      <a:pt x="179" y="358"/>
                      <a:pt x="36" y="322"/>
                    </a:cubicBezTo>
                    <a:lnTo>
                      <a:pt x="1" y="464"/>
                    </a:lnTo>
                    <a:cubicBezTo>
                      <a:pt x="157" y="507"/>
                      <a:pt x="341" y="529"/>
                      <a:pt x="536" y="529"/>
                    </a:cubicBezTo>
                    <a:cubicBezTo>
                      <a:pt x="947" y="529"/>
                      <a:pt x="1407" y="429"/>
                      <a:pt x="1763" y="203"/>
                    </a:cubicBezTo>
                    <a:cubicBezTo>
                      <a:pt x="1870" y="345"/>
                      <a:pt x="2072" y="441"/>
                      <a:pt x="2334" y="500"/>
                    </a:cubicBezTo>
                    <a:cubicBezTo>
                      <a:pt x="2451" y="525"/>
                      <a:pt x="2584" y="537"/>
                      <a:pt x="2726" y="537"/>
                    </a:cubicBezTo>
                    <a:cubicBezTo>
                      <a:pt x="3133" y="537"/>
                      <a:pt x="3609" y="432"/>
                      <a:pt x="3954" y="203"/>
                    </a:cubicBezTo>
                    <a:cubicBezTo>
                      <a:pt x="4085" y="357"/>
                      <a:pt x="4299" y="453"/>
                      <a:pt x="4585" y="500"/>
                    </a:cubicBezTo>
                    <a:cubicBezTo>
                      <a:pt x="4708" y="522"/>
                      <a:pt x="4836" y="533"/>
                      <a:pt x="4965" y="533"/>
                    </a:cubicBezTo>
                    <a:cubicBezTo>
                      <a:pt x="5398" y="533"/>
                      <a:pt x="5844" y="414"/>
                      <a:pt x="6156" y="203"/>
                    </a:cubicBezTo>
                    <a:cubicBezTo>
                      <a:pt x="6299" y="357"/>
                      <a:pt x="6537" y="464"/>
                      <a:pt x="6835" y="512"/>
                    </a:cubicBezTo>
                    <a:cubicBezTo>
                      <a:pt x="6943" y="529"/>
                      <a:pt x="7055" y="537"/>
                      <a:pt x="7167" y="537"/>
                    </a:cubicBezTo>
                    <a:cubicBezTo>
                      <a:pt x="7607" y="537"/>
                      <a:pt x="8055" y="411"/>
                      <a:pt x="8359" y="203"/>
                    </a:cubicBezTo>
                    <a:cubicBezTo>
                      <a:pt x="8502" y="369"/>
                      <a:pt x="8764" y="476"/>
                      <a:pt x="9085" y="524"/>
                    </a:cubicBezTo>
                    <a:cubicBezTo>
                      <a:pt x="9176" y="534"/>
                      <a:pt x="9268" y="539"/>
                      <a:pt x="9360" y="539"/>
                    </a:cubicBezTo>
                    <a:cubicBezTo>
                      <a:pt x="9809" y="539"/>
                      <a:pt x="10253" y="420"/>
                      <a:pt x="10550" y="203"/>
                    </a:cubicBezTo>
                    <a:cubicBezTo>
                      <a:pt x="10716" y="381"/>
                      <a:pt x="11002" y="488"/>
                      <a:pt x="11347" y="524"/>
                    </a:cubicBezTo>
                    <a:cubicBezTo>
                      <a:pt x="11432" y="534"/>
                      <a:pt x="11517" y="538"/>
                      <a:pt x="11601" y="538"/>
                    </a:cubicBezTo>
                    <a:cubicBezTo>
                      <a:pt x="12042" y="538"/>
                      <a:pt x="12473" y="412"/>
                      <a:pt x="12752" y="203"/>
                    </a:cubicBezTo>
                    <a:cubicBezTo>
                      <a:pt x="12931" y="381"/>
                      <a:pt x="13240" y="500"/>
                      <a:pt x="13610" y="524"/>
                    </a:cubicBezTo>
                    <a:cubicBezTo>
                      <a:pt x="13680" y="531"/>
                      <a:pt x="13750" y="534"/>
                      <a:pt x="13820" y="534"/>
                    </a:cubicBezTo>
                    <a:cubicBezTo>
                      <a:pt x="14258" y="534"/>
                      <a:pt x="14678" y="408"/>
                      <a:pt x="14955" y="203"/>
                    </a:cubicBezTo>
                    <a:cubicBezTo>
                      <a:pt x="15145" y="393"/>
                      <a:pt x="15479" y="512"/>
                      <a:pt x="15872" y="536"/>
                    </a:cubicBezTo>
                    <a:cubicBezTo>
                      <a:pt x="15914" y="538"/>
                      <a:pt x="15956" y="539"/>
                      <a:pt x="15997" y="539"/>
                    </a:cubicBezTo>
                    <a:cubicBezTo>
                      <a:pt x="16452" y="539"/>
                      <a:pt x="16884" y="421"/>
                      <a:pt x="17146" y="203"/>
                    </a:cubicBezTo>
                    <a:cubicBezTo>
                      <a:pt x="17360" y="405"/>
                      <a:pt x="17717" y="524"/>
                      <a:pt x="18146" y="536"/>
                    </a:cubicBezTo>
                    <a:cubicBezTo>
                      <a:pt x="18168" y="536"/>
                      <a:pt x="18189" y="537"/>
                      <a:pt x="18211" y="537"/>
                    </a:cubicBezTo>
                    <a:cubicBezTo>
                      <a:pt x="18663" y="537"/>
                      <a:pt x="19087" y="418"/>
                      <a:pt x="19348" y="203"/>
                    </a:cubicBezTo>
                    <a:cubicBezTo>
                      <a:pt x="19575" y="405"/>
                      <a:pt x="19967" y="536"/>
                      <a:pt x="20408" y="536"/>
                    </a:cubicBezTo>
                    <a:cubicBezTo>
                      <a:pt x="20872" y="536"/>
                      <a:pt x="21289" y="417"/>
                      <a:pt x="21539" y="203"/>
                    </a:cubicBezTo>
                    <a:cubicBezTo>
                      <a:pt x="21790" y="408"/>
                      <a:pt x="22172" y="537"/>
                      <a:pt x="22622" y="537"/>
                    </a:cubicBezTo>
                    <a:cubicBezTo>
                      <a:pt x="22642" y="537"/>
                      <a:pt x="22662" y="536"/>
                      <a:pt x="22682" y="536"/>
                    </a:cubicBezTo>
                    <a:cubicBezTo>
                      <a:pt x="23123" y="536"/>
                      <a:pt x="23504" y="405"/>
                      <a:pt x="23742" y="203"/>
                    </a:cubicBezTo>
                    <a:cubicBezTo>
                      <a:pt x="24003" y="418"/>
                      <a:pt x="24427" y="537"/>
                      <a:pt x="24879" y="537"/>
                    </a:cubicBezTo>
                    <a:cubicBezTo>
                      <a:pt x="24901" y="537"/>
                      <a:pt x="24923" y="536"/>
                      <a:pt x="24944" y="536"/>
                    </a:cubicBezTo>
                    <a:cubicBezTo>
                      <a:pt x="25373" y="524"/>
                      <a:pt x="25730" y="405"/>
                      <a:pt x="25944" y="203"/>
                    </a:cubicBezTo>
                    <a:cubicBezTo>
                      <a:pt x="26206" y="421"/>
                      <a:pt x="26628" y="539"/>
                      <a:pt x="27081" y="539"/>
                    </a:cubicBezTo>
                    <a:cubicBezTo>
                      <a:pt x="27123" y="539"/>
                      <a:pt x="27165" y="538"/>
                      <a:pt x="27206" y="536"/>
                    </a:cubicBezTo>
                    <a:cubicBezTo>
                      <a:pt x="27611" y="512"/>
                      <a:pt x="27945" y="393"/>
                      <a:pt x="28135" y="203"/>
                    </a:cubicBezTo>
                    <a:cubicBezTo>
                      <a:pt x="28413" y="408"/>
                      <a:pt x="28832" y="534"/>
                      <a:pt x="29270" y="534"/>
                    </a:cubicBezTo>
                    <a:cubicBezTo>
                      <a:pt x="29340" y="534"/>
                      <a:pt x="29410" y="531"/>
                      <a:pt x="29481" y="524"/>
                    </a:cubicBezTo>
                    <a:cubicBezTo>
                      <a:pt x="29850" y="500"/>
                      <a:pt x="30159" y="381"/>
                      <a:pt x="30338" y="203"/>
                    </a:cubicBezTo>
                    <a:cubicBezTo>
                      <a:pt x="30617" y="412"/>
                      <a:pt x="31040" y="538"/>
                      <a:pt x="31485" y="538"/>
                    </a:cubicBezTo>
                    <a:cubicBezTo>
                      <a:pt x="31570" y="538"/>
                      <a:pt x="31656" y="534"/>
                      <a:pt x="31743" y="524"/>
                    </a:cubicBezTo>
                    <a:cubicBezTo>
                      <a:pt x="32088" y="488"/>
                      <a:pt x="32374" y="381"/>
                      <a:pt x="32540" y="203"/>
                    </a:cubicBezTo>
                    <a:cubicBezTo>
                      <a:pt x="32837" y="420"/>
                      <a:pt x="33282" y="539"/>
                      <a:pt x="33724" y="539"/>
                    </a:cubicBezTo>
                    <a:cubicBezTo>
                      <a:pt x="33814" y="539"/>
                      <a:pt x="33904" y="534"/>
                      <a:pt x="33993" y="524"/>
                    </a:cubicBezTo>
                    <a:cubicBezTo>
                      <a:pt x="34326" y="476"/>
                      <a:pt x="34576" y="369"/>
                      <a:pt x="34731" y="203"/>
                    </a:cubicBezTo>
                    <a:cubicBezTo>
                      <a:pt x="35035" y="411"/>
                      <a:pt x="35483" y="537"/>
                      <a:pt x="35924" y="537"/>
                    </a:cubicBezTo>
                    <a:cubicBezTo>
                      <a:pt x="36035" y="537"/>
                      <a:pt x="36147" y="529"/>
                      <a:pt x="36255" y="512"/>
                    </a:cubicBezTo>
                    <a:cubicBezTo>
                      <a:pt x="36553" y="464"/>
                      <a:pt x="36791" y="357"/>
                      <a:pt x="36934" y="203"/>
                    </a:cubicBezTo>
                    <a:cubicBezTo>
                      <a:pt x="37243" y="417"/>
                      <a:pt x="37696" y="536"/>
                      <a:pt x="38136" y="536"/>
                    </a:cubicBezTo>
                    <a:cubicBezTo>
                      <a:pt x="38255" y="536"/>
                      <a:pt x="38386" y="524"/>
                      <a:pt x="38506" y="500"/>
                    </a:cubicBezTo>
                    <a:cubicBezTo>
                      <a:pt x="38791" y="453"/>
                      <a:pt x="39006" y="357"/>
                      <a:pt x="39137" y="203"/>
                    </a:cubicBezTo>
                    <a:cubicBezTo>
                      <a:pt x="39481" y="432"/>
                      <a:pt x="39957" y="537"/>
                      <a:pt x="40364" y="537"/>
                    </a:cubicBezTo>
                    <a:cubicBezTo>
                      <a:pt x="40506" y="537"/>
                      <a:pt x="40639" y="525"/>
                      <a:pt x="40756" y="500"/>
                    </a:cubicBezTo>
                    <a:cubicBezTo>
                      <a:pt x="41018" y="441"/>
                      <a:pt x="41220" y="345"/>
                      <a:pt x="41327" y="203"/>
                    </a:cubicBezTo>
                    <a:cubicBezTo>
                      <a:pt x="41678" y="404"/>
                      <a:pt x="42126" y="488"/>
                      <a:pt x="42535" y="488"/>
                    </a:cubicBezTo>
                    <a:cubicBezTo>
                      <a:pt x="42780" y="488"/>
                      <a:pt x="43010" y="458"/>
                      <a:pt x="43197" y="405"/>
                    </a:cubicBezTo>
                    <a:lnTo>
                      <a:pt x="43161" y="262"/>
                    </a:lnTo>
                    <a:cubicBezTo>
                      <a:pt x="42985" y="314"/>
                      <a:pt x="42768" y="342"/>
                      <a:pt x="42539" y="342"/>
                    </a:cubicBezTo>
                    <a:cubicBezTo>
                      <a:pt x="42133" y="342"/>
                      <a:pt x="41686" y="253"/>
                      <a:pt x="41351" y="48"/>
                    </a:cubicBezTo>
                    <a:lnTo>
                      <a:pt x="41292" y="0"/>
                    </a:lnTo>
                    <a:lnTo>
                      <a:pt x="41244" y="72"/>
                    </a:lnTo>
                    <a:cubicBezTo>
                      <a:pt x="41173" y="203"/>
                      <a:pt x="40982" y="298"/>
                      <a:pt x="40732" y="357"/>
                    </a:cubicBezTo>
                    <a:cubicBezTo>
                      <a:pt x="40613" y="379"/>
                      <a:pt x="40486" y="390"/>
                      <a:pt x="40356" y="390"/>
                    </a:cubicBezTo>
                    <a:cubicBezTo>
                      <a:pt x="39919" y="390"/>
                      <a:pt x="39454" y="268"/>
                      <a:pt x="39160" y="48"/>
                    </a:cubicBezTo>
                    <a:lnTo>
                      <a:pt x="39101" y="0"/>
                    </a:lnTo>
                    <a:lnTo>
                      <a:pt x="39053" y="60"/>
                    </a:lnTo>
                    <a:cubicBezTo>
                      <a:pt x="38958" y="203"/>
                      <a:pt x="38756" y="310"/>
                      <a:pt x="38482" y="357"/>
                    </a:cubicBezTo>
                    <a:cubicBezTo>
                      <a:pt x="38367" y="378"/>
                      <a:pt x="38247" y="388"/>
                      <a:pt x="38125" y="388"/>
                    </a:cubicBezTo>
                    <a:cubicBezTo>
                      <a:pt x="37694" y="388"/>
                      <a:pt x="37248" y="262"/>
                      <a:pt x="36970" y="48"/>
                    </a:cubicBezTo>
                    <a:lnTo>
                      <a:pt x="36898" y="0"/>
                    </a:lnTo>
                    <a:lnTo>
                      <a:pt x="36862" y="60"/>
                    </a:lnTo>
                    <a:cubicBezTo>
                      <a:pt x="36755" y="214"/>
                      <a:pt x="36529" y="322"/>
                      <a:pt x="36231" y="369"/>
                    </a:cubicBezTo>
                    <a:cubicBezTo>
                      <a:pt x="36136" y="382"/>
                      <a:pt x="36038" y="389"/>
                      <a:pt x="35940" y="389"/>
                    </a:cubicBezTo>
                    <a:cubicBezTo>
                      <a:pt x="35499" y="389"/>
                      <a:pt x="35049" y="262"/>
                      <a:pt x="34767" y="48"/>
                    </a:cubicBezTo>
                    <a:lnTo>
                      <a:pt x="34707" y="0"/>
                    </a:lnTo>
                    <a:lnTo>
                      <a:pt x="34660" y="60"/>
                    </a:lnTo>
                    <a:cubicBezTo>
                      <a:pt x="34541" y="214"/>
                      <a:pt x="34303" y="334"/>
                      <a:pt x="33981" y="369"/>
                    </a:cubicBezTo>
                    <a:cubicBezTo>
                      <a:pt x="33886" y="382"/>
                      <a:pt x="33789" y="389"/>
                      <a:pt x="33693" y="389"/>
                    </a:cubicBezTo>
                    <a:cubicBezTo>
                      <a:pt x="33261" y="389"/>
                      <a:pt x="32839" y="262"/>
                      <a:pt x="32576" y="48"/>
                    </a:cubicBezTo>
                    <a:lnTo>
                      <a:pt x="32517" y="0"/>
                    </a:lnTo>
                    <a:lnTo>
                      <a:pt x="32469" y="60"/>
                    </a:lnTo>
                    <a:cubicBezTo>
                      <a:pt x="32338" y="226"/>
                      <a:pt x="32064" y="345"/>
                      <a:pt x="31719" y="381"/>
                    </a:cubicBezTo>
                    <a:cubicBezTo>
                      <a:pt x="31651" y="388"/>
                      <a:pt x="31582" y="391"/>
                      <a:pt x="31512" y="391"/>
                    </a:cubicBezTo>
                    <a:cubicBezTo>
                      <a:pt x="31074" y="391"/>
                      <a:pt x="30631" y="264"/>
                      <a:pt x="30374" y="48"/>
                    </a:cubicBezTo>
                    <a:lnTo>
                      <a:pt x="30326" y="0"/>
                    </a:lnTo>
                    <a:lnTo>
                      <a:pt x="30278" y="60"/>
                    </a:lnTo>
                    <a:cubicBezTo>
                      <a:pt x="30124" y="238"/>
                      <a:pt x="29826" y="357"/>
                      <a:pt x="29469" y="381"/>
                    </a:cubicBezTo>
                    <a:cubicBezTo>
                      <a:pt x="29414" y="385"/>
                      <a:pt x="29359" y="387"/>
                      <a:pt x="29305" y="387"/>
                    </a:cubicBezTo>
                    <a:cubicBezTo>
                      <a:pt x="28860" y="387"/>
                      <a:pt x="28427" y="260"/>
                      <a:pt x="28183" y="48"/>
                    </a:cubicBezTo>
                    <a:lnTo>
                      <a:pt x="28123" y="0"/>
                    </a:lnTo>
                    <a:lnTo>
                      <a:pt x="28076" y="60"/>
                    </a:lnTo>
                    <a:cubicBezTo>
                      <a:pt x="27921" y="238"/>
                      <a:pt x="27587" y="357"/>
                      <a:pt x="27206" y="381"/>
                    </a:cubicBezTo>
                    <a:cubicBezTo>
                      <a:pt x="27153" y="385"/>
                      <a:pt x="27100" y="387"/>
                      <a:pt x="27047" y="387"/>
                    </a:cubicBezTo>
                    <a:cubicBezTo>
                      <a:pt x="26617" y="387"/>
                      <a:pt x="26215" y="260"/>
                      <a:pt x="25992" y="48"/>
                    </a:cubicBezTo>
                    <a:lnTo>
                      <a:pt x="25933" y="0"/>
                    </a:lnTo>
                    <a:lnTo>
                      <a:pt x="25885" y="60"/>
                    </a:lnTo>
                    <a:cubicBezTo>
                      <a:pt x="25706" y="250"/>
                      <a:pt x="25349" y="369"/>
                      <a:pt x="24944" y="381"/>
                    </a:cubicBezTo>
                    <a:cubicBezTo>
                      <a:pt x="24907" y="383"/>
                      <a:pt x="24870" y="384"/>
                      <a:pt x="24833" y="384"/>
                    </a:cubicBezTo>
                    <a:cubicBezTo>
                      <a:pt x="24400" y="384"/>
                      <a:pt x="24009" y="256"/>
                      <a:pt x="23789" y="48"/>
                    </a:cubicBezTo>
                    <a:lnTo>
                      <a:pt x="23742" y="0"/>
                    </a:lnTo>
                    <a:lnTo>
                      <a:pt x="23682" y="60"/>
                    </a:lnTo>
                    <a:cubicBezTo>
                      <a:pt x="23492" y="262"/>
                      <a:pt x="23111" y="381"/>
                      <a:pt x="22682" y="393"/>
                    </a:cubicBezTo>
                    <a:cubicBezTo>
                      <a:pt x="22230" y="393"/>
                      <a:pt x="21813" y="262"/>
                      <a:pt x="21599" y="48"/>
                    </a:cubicBezTo>
                    <a:lnTo>
                      <a:pt x="21539" y="0"/>
                    </a:lnTo>
                    <a:lnTo>
                      <a:pt x="21491" y="48"/>
                    </a:lnTo>
                    <a:cubicBezTo>
                      <a:pt x="21277" y="262"/>
                      <a:pt x="20860" y="393"/>
                      <a:pt x="20408" y="393"/>
                    </a:cubicBezTo>
                    <a:cubicBezTo>
                      <a:pt x="19979" y="381"/>
                      <a:pt x="19598" y="262"/>
                      <a:pt x="19408" y="60"/>
                    </a:cubicBezTo>
                    <a:lnTo>
                      <a:pt x="19348" y="0"/>
                    </a:lnTo>
                    <a:lnTo>
                      <a:pt x="19301" y="48"/>
                    </a:lnTo>
                    <a:cubicBezTo>
                      <a:pt x="19081" y="256"/>
                      <a:pt x="18690" y="384"/>
                      <a:pt x="18257" y="384"/>
                    </a:cubicBezTo>
                    <a:cubicBezTo>
                      <a:pt x="18220" y="384"/>
                      <a:pt x="18183" y="383"/>
                      <a:pt x="18146" y="381"/>
                    </a:cubicBezTo>
                    <a:cubicBezTo>
                      <a:pt x="17741" y="369"/>
                      <a:pt x="17384" y="250"/>
                      <a:pt x="17205" y="60"/>
                    </a:cubicBezTo>
                    <a:lnTo>
                      <a:pt x="17158" y="0"/>
                    </a:lnTo>
                    <a:lnTo>
                      <a:pt x="17098" y="48"/>
                    </a:lnTo>
                    <a:cubicBezTo>
                      <a:pt x="16875" y="260"/>
                      <a:pt x="16473" y="387"/>
                      <a:pt x="16043" y="387"/>
                    </a:cubicBezTo>
                    <a:cubicBezTo>
                      <a:pt x="15990" y="387"/>
                      <a:pt x="15937" y="385"/>
                      <a:pt x="15884" y="381"/>
                    </a:cubicBezTo>
                    <a:cubicBezTo>
                      <a:pt x="15503" y="357"/>
                      <a:pt x="15169" y="238"/>
                      <a:pt x="15014" y="60"/>
                    </a:cubicBezTo>
                    <a:lnTo>
                      <a:pt x="14967" y="0"/>
                    </a:lnTo>
                    <a:lnTo>
                      <a:pt x="14907" y="48"/>
                    </a:lnTo>
                    <a:cubicBezTo>
                      <a:pt x="14663" y="260"/>
                      <a:pt x="14231" y="387"/>
                      <a:pt x="13785" y="387"/>
                    </a:cubicBezTo>
                    <a:cubicBezTo>
                      <a:pt x="13731" y="387"/>
                      <a:pt x="13676" y="385"/>
                      <a:pt x="13621" y="381"/>
                    </a:cubicBezTo>
                    <a:cubicBezTo>
                      <a:pt x="13252" y="357"/>
                      <a:pt x="12967" y="238"/>
                      <a:pt x="12812" y="60"/>
                    </a:cubicBezTo>
                    <a:lnTo>
                      <a:pt x="12764" y="0"/>
                    </a:lnTo>
                    <a:lnTo>
                      <a:pt x="12717" y="48"/>
                    </a:lnTo>
                    <a:cubicBezTo>
                      <a:pt x="12460" y="264"/>
                      <a:pt x="12016" y="391"/>
                      <a:pt x="11578" y="391"/>
                    </a:cubicBezTo>
                    <a:cubicBezTo>
                      <a:pt x="11508" y="391"/>
                      <a:pt x="11439" y="388"/>
                      <a:pt x="11371" y="381"/>
                    </a:cubicBezTo>
                    <a:cubicBezTo>
                      <a:pt x="11026" y="345"/>
                      <a:pt x="10752" y="226"/>
                      <a:pt x="10621" y="60"/>
                    </a:cubicBezTo>
                    <a:lnTo>
                      <a:pt x="10573" y="0"/>
                    </a:lnTo>
                    <a:lnTo>
                      <a:pt x="10514" y="48"/>
                    </a:lnTo>
                    <a:cubicBezTo>
                      <a:pt x="10251" y="262"/>
                      <a:pt x="9829" y="389"/>
                      <a:pt x="9397" y="389"/>
                    </a:cubicBezTo>
                    <a:cubicBezTo>
                      <a:pt x="9301" y="389"/>
                      <a:pt x="9204" y="382"/>
                      <a:pt x="9109" y="369"/>
                    </a:cubicBezTo>
                    <a:cubicBezTo>
                      <a:pt x="8788" y="334"/>
                      <a:pt x="8537" y="214"/>
                      <a:pt x="8430" y="60"/>
                    </a:cubicBezTo>
                    <a:lnTo>
                      <a:pt x="8383" y="0"/>
                    </a:lnTo>
                    <a:lnTo>
                      <a:pt x="8323" y="48"/>
                    </a:lnTo>
                    <a:cubicBezTo>
                      <a:pt x="8041" y="262"/>
                      <a:pt x="7591" y="389"/>
                      <a:pt x="7150" y="389"/>
                    </a:cubicBezTo>
                    <a:cubicBezTo>
                      <a:pt x="7052" y="389"/>
                      <a:pt x="6954" y="382"/>
                      <a:pt x="6859" y="369"/>
                    </a:cubicBezTo>
                    <a:cubicBezTo>
                      <a:pt x="6561" y="322"/>
                      <a:pt x="6335" y="214"/>
                      <a:pt x="6228" y="60"/>
                    </a:cubicBezTo>
                    <a:lnTo>
                      <a:pt x="6192" y="0"/>
                    </a:lnTo>
                    <a:lnTo>
                      <a:pt x="6121" y="48"/>
                    </a:lnTo>
                    <a:cubicBezTo>
                      <a:pt x="5842" y="262"/>
                      <a:pt x="5389" y="388"/>
                      <a:pt x="4960" y="388"/>
                    </a:cubicBezTo>
                    <a:cubicBezTo>
                      <a:pt x="4839" y="388"/>
                      <a:pt x="4721" y="378"/>
                      <a:pt x="4608" y="357"/>
                    </a:cubicBezTo>
                    <a:cubicBezTo>
                      <a:pt x="4335" y="310"/>
                      <a:pt x="4132" y="203"/>
                      <a:pt x="4037" y="60"/>
                    </a:cubicBezTo>
                    <a:lnTo>
                      <a:pt x="3989" y="0"/>
                    </a:lnTo>
                    <a:lnTo>
                      <a:pt x="3930" y="48"/>
                    </a:lnTo>
                    <a:cubicBezTo>
                      <a:pt x="3636" y="268"/>
                      <a:pt x="3171" y="390"/>
                      <a:pt x="2734" y="390"/>
                    </a:cubicBezTo>
                    <a:cubicBezTo>
                      <a:pt x="2604" y="390"/>
                      <a:pt x="2478" y="379"/>
                      <a:pt x="2358" y="357"/>
                    </a:cubicBezTo>
                    <a:cubicBezTo>
                      <a:pt x="2108" y="298"/>
                      <a:pt x="1918" y="203"/>
                      <a:pt x="1846" y="72"/>
                    </a:cubicBezTo>
                    <a:lnTo>
                      <a:pt x="179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3"/>
              <p:cNvSpPr/>
              <p:nvPr/>
            </p:nvSpPr>
            <p:spPr>
              <a:xfrm>
                <a:off x="10103931" y="2583753"/>
                <a:ext cx="3416306" cy="42865"/>
              </a:xfrm>
              <a:custGeom>
                <a:avLst/>
                <a:gdLst/>
                <a:ahLst/>
                <a:cxnLst/>
                <a:rect l="l" t="t" r="r" b="b"/>
                <a:pathLst>
                  <a:path w="42161" h="529" extrusionOk="0">
                    <a:moveTo>
                      <a:pt x="40267" y="1"/>
                    </a:moveTo>
                    <a:lnTo>
                      <a:pt x="40220" y="72"/>
                    </a:lnTo>
                    <a:cubicBezTo>
                      <a:pt x="40148" y="203"/>
                      <a:pt x="39970" y="298"/>
                      <a:pt x="39720" y="346"/>
                    </a:cubicBezTo>
                    <a:cubicBezTo>
                      <a:pt x="39602" y="368"/>
                      <a:pt x="39478" y="378"/>
                      <a:pt x="39351" y="378"/>
                    </a:cubicBezTo>
                    <a:cubicBezTo>
                      <a:pt x="38926" y="378"/>
                      <a:pt x="38477" y="259"/>
                      <a:pt x="38184" y="48"/>
                    </a:cubicBezTo>
                    <a:lnTo>
                      <a:pt x="38124" y="13"/>
                    </a:lnTo>
                    <a:lnTo>
                      <a:pt x="38089" y="72"/>
                    </a:lnTo>
                    <a:cubicBezTo>
                      <a:pt x="37993" y="203"/>
                      <a:pt x="37791" y="310"/>
                      <a:pt x="37529" y="346"/>
                    </a:cubicBezTo>
                    <a:cubicBezTo>
                      <a:pt x="37416" y="367"/>
                      <a:pt x="37298" y="377"/>
                      <a:pt x="37178" y="377"/>
                    </a:cubicBezTo>
                    <a:cubicBezTo>
                      <a:pt x="36757" y="377"/>
                      <a:pt x="36322" y="252"/>
                      <a:pt x="36053" y="48"/>
                    </a:cubicBezTo>
                    <a:lnTo>
                      <a:pt x="35993" y="13"/>
                    </a:lnTo>
                    <a:lnTo>
                      <a:pt x="35945" y="72"/>
                    </a:lnTo>
                    <a:cubicBezTo>
                      <a:pt x="35838" y="215"/>
                      <a:pt x="35624" y="310"/>
                      <a:pt x="35326" y="358"/>
                    </a:cubicBezTo>
                    <a:cubicBezTo>
                      <a:pt x="35230" y="372"/>
                      <a:pt x="35129" y="378"/>
                      <a:pt x="35028" y="378"/>
                    </a:cubicBezTo>
                    <a:cubicBezTo>
                      <a:pt x="34606" y="378"/>
                      <a:pt x="34169" y="262"/>
                      <a:pt x="33909" y="60"/>
                    </a:cubicBezTo>
                    <a:lnTo>
                      <a:pt x="33850" y="13"/>
                    </a:lnTo>
                    <a:lnTo>
                      <a:pt x="33802" y="72"/>
                    </a:lnTo>
                    <a:cubicBezTo>
                      <a:pt x="33683" y="215"/>
                      <a:pt x="33445" y="322"/>
                      <a:pt x="33136" y="358"/>
                    </a:cubicBezTo>
                    <a:cubicBezTo>
                      <a:pt x="33041" y="371"/>
                      <a:pt x="32945" y="377"/>
                      <a:pt x="32850" y="377"/>
                    </a:cubicBezTo>
                    <a:cubicBezTo>
                      <a:pt x="32430" y="377"/>
                      <a:pt x="32019" y="254"/>
                      <a:pt x="31766" y="60"/>
                    </a:cubicBezTo>
                    <a:lnTo>
                      <a:pt x="31707" y="13"/>
                    </a:lnTo>
                    <a:lnTo>
                      <a:pt x="31659" y="72"/>
                    </a:lnTo>
                    <a:cubicBezTo>
                      <a:pt x="31528" y="227"/>
                      <a:pt x="31266" y="334"/>
                      <a:pt x="30933" y="370"/>
                    </a:cubicBezTo>
                    <a:cubicBezTo>
                      <a:pt x="30864" y="376"/>
                      <a:pt x="30795" y="380"/>
                      <a:pt x="30726" y="380"/>
                    </a:cubicBezTo>
                    <a:cubicBezTo>
                      <a:pt x="30293" y="380"/>
                      <a:pt x="29870" y="255"/>
                      <a:pt x="29623" y="60"/>
                    </a:cubicBezTo>
                    <a:lnTo>
                      <a:pt x="29564" y="13"/>
                    </a:lnTo>
                    <a:lnTo>
                      <a:pt x="29516" y="60"/>
                    </a:lnTo>
                    <a:cubicBezTo>
                      <a:pt x="29339" y="273"/>
                      <a:pt x="28959" y="377"/>
                      <a:pt x="28560" y="377"/>
                    </a:cubicBezTo>
                    <a:cubicBezTo>
                      <a:pt x="28156" y="377"/>
                      <a:pt x="27732" y="270"/>
                      <a:pt x="27480" y="60"/>
                    </a:cubicBezTo>
                    <a:lnTo>
                      <a:pt x="27432" y="13"/>
                    </a:lnTo>
                    <a:lnTo>
                      <a:pt x="27385" y="60"/>
                    </a:lnTo>
                    <a:cubicBezTo>
                      <a:pt x="27196" y="273"/>
                      <a:pt x="26807" y="377"/>
                      <a:pt x="26405" y="377"/>
                    </a:cubicBezTo>
                    <a:cubicBezTo>
                      <a:pt x="25998" y="377"/>
                      <a:pt x="25577" y="270"/>
                      <a:pt x="25337" y="60"/>
                    </a:cubicBezTo>
                    <a:lnTo>
                      <a:pt x="25289" y="13"/>
                    </a:lnTo>
                    <a:lnTo>
                      <a:pt x="25242" y="60"/>
                    </a:lnTo>
                    <a:cubicBezTo>
                      <a:pt x="25041" y="273"/>
                      <a:pt x="24649" y="377"/>
                      <a:pt x="24250" y="377"/>
                    </a:cubicBezTo>
                    <a:cubicBezTo>
                      <a:pt x="23846" y="377"/>
                      <a:pt x="23434" y="270"/>
                      <a:pt x="23206" y="60"/>
                    </a:cubicBezTo>
                    <a:lnTo>
                      <a:pt x="23146" y="13"/>
                    </a:lnTo>
                    <a:lnTo>
                      <a:pt x="23099" y="60"/>
                    </a:lnTo>
                    <a:cubicBezTo>
                      <a:pt x="22890" y="275"/>
                      <a:pt x="22491" y="382"/>
                      <a:pt x="22090" y="382"/>
                    </a:cubicBezTo>
                    <a:cubicBezTo>
                      <a:pt x="21688" y="382"/>
                      <a:pt x="21283" y="275"/>
                      <a:pt x="21063" y="60"/>
                    </a:cubicBezTo>
                    <a:lnTo>
                      <a:pt x="21003" y="13"/>
                    </a:lnTo>
                    <a:lnTo>
                      <a:pt x="20955" y="60"/>
                    </a:lnTo>
                    <a:cubicBezTo>
                      <a:pt x="20734" y="270"/>
                      <a:pt x="20325" y="377"/>
                      <a:pt x="19920" y="377"/>
                    </a:cubicBezTo>
                    <a:cubicBezTo>
                      <a:pt x="19521" y="377"/>
                      <a:pt x="19126" y="273"/>
                      <a:pt x="18920" y="60"/>
                    </a:cubicBezTo>
                    <a:lnTo>
                      <a:pt x="18872" y="13"/>
                    </a:lnTo>
                    <a:lnTo>
                      <a:pt x="18812" y="60"/>
                    </a:lnTo>
                    <a:cubicBezTo>
                      <a:pt x="18585" y="270"/>
                      <a:pt x="18173" y="377"/>
                      <a:pt x="17768" y="377"/>
                    </a:cubicBezTo>
                    <a:cubicBezTo>
                      <a:pt x="17369" y="377"/>
                      <a:pt x="16977" y="273"/>
                      <a:pt x="16776" y="60"/>
                    </a:cubicBezTo>
                    <a:lnTo>
                      <a:pt x="16729" y="13"/>
                    </a:lnTo>
                    <a:lnTo>
                      <a:pt x="16669" y="60"/>
                    </a:lnTo>
                    <a:cubicBezTo>
                      <a:pt x="16429" y="270"/>
                      <a:pt x="16012" y="377"/>
                      <a:pt x="15607" y="377"/>
                    </a:cubicBezTo>
                    <a:cubicBezTo>
                      <a:pt x="15208" y="377"/>
                      <a:pt x="14822" y="273"/>
                      <a:pt x="14633" y="60"/>
                    </a:cubicBezTo>
                    <a:lnTo>
                      <a:pt x="14586" y="13"/>
                    </a:lnTo>
                    <a:lnTo>
                      <a:pt x="14538" y="60"/>
                    </a:lnTo>
                    <a:cubicBezTo>
                      <a:pt x="14286" y="270"/>
                      <a:pt x="13862" y="377"/>
                      <a:pt x="13456" y="377"/>
                    </a:cubicBezTo>
                    <a:cubicBezTo>
                      <a:pt x="13056" y="377"/>
                      <a:pt x="12673" y="273"/>
                      <a:pt x="12490" y="60"/>
                    </a:cubicBezTo>
                    <a:lnTo>
                      <a:pt x="12454" y="13"/>
                    </a:lnTo>
                    <a:lnTo>
                      <a:pt x="12395" y="60"/>
                    </a:lnTo>
                    <a:cubicBezTo>
                      <a:pt x="12148" y="255"/>
                      <a:pt x="11716" y="380"/>
                      <a:pt x="11289" y="380"/>
                    </a:cubicBezTo>
                    <a:cubicBezTo>
                      <a:pt x="11221" y="380"/>
                      <a:pt x="11152" y="376"/>
                      <a:pt x="11085" y="370"/>
                    </a:cubicBezTo>
                    <a:cubicBezTo>
                      <a:pt x="10752" y="334"/>
                      <a:pt x="10478" y="227"/>
                      <a:pt x="10359" y="72"/>
                    </a:cubicBezTo>
                    <a:lnTo>
                      <a:pt x="10311" y="13"/>
                    </a:lnTo>
                    <a:lnTo>
                      <a:pt x="10252" y="60"/>
                    </a:lnTo>
                    <a:cubicBezTo>
                      <a:pt x="9999" y="254"/>
                      <a:pt x="9588" y="377"/>
                      <a:pt x="9168" y="377"/>
                    </a:cubicBezTo>
                    <a:cubicBezTo>
                      <a:pt x="9073" y="377"/>
                      <a:pt x="8977" y="371"/>
                      <a:pt x="8883" y="358"/>
                    </a:cubicBezTo>
                    <a:cubicBezTo>
                      <a:pt x="8573" y="322"/>
                      <a:pt x="8323" y="215"/>
                      <a:pt x="8216" y="72"/>
                    </a:cubicBezTo>
                    <a:lnTo>
                      <a:pt x="8168" y="13"/>
                    </a:lnTo>
                    <a:lnTo>
                      <a:pt x="8109" y="60"/>
                    </a:lnTo>
                    <a:cubicBezTo>
                      <a:pt x="7840" y="262"/>
                      <a:pt x="7408" y="378"/>
                      <a:pt x="6983" y="378"/>
                    </a:cubicBezTo>
                    <a:cubicBezTo>
                      <a:pt x="6881" y="378"/>
                      <a:pt x="6779" y="372"/>
                      <a:pt x="6680" y="358"/>
                    </a:cubicBezTo>
                    <a:cubicBezTo>
                      <a:pt x="6394" y="310"/>
                      <a:pt x="6180" y="215"/>
                      <a:pt x="6073" y="72"/>
                    </a:cubicBezTo>
                    <a:lnTo>
                      <a:pt x="6025" y="13"/>
                    </a:lnTo>
                    <a:lnTo>
                      <a:pt x="5966" y="48"/>
                    </a:lnTo>
                    <a:cubicBezTo>
                      <a:pt x="5696" y="252"/>
                      <a:pt x="5261" y="377"/>
                      <a:pt x="4840" y="377"/>
                    </a:cubicBezTo>
                    <a:cubicBezTo>
                      <a:pt x="4720" y="377"/>
                      <a:pt x="4602" y="367"/>
                      <a:pt x="4489" y="346"/>
                    </a:cubicBezTo>
                    <a:cubicBezTo>
                      <a:pt x="4215" y="310"/>
                      <a:pt x="4025" y="203"/>
                      <a:pt x="3930" y="72"/>
                    </a:cubicBezTo>
                    <a:lnTo>
                      <a:pt x="3894" y="13"/>
                    </a:lnTo>
                    <a:lnTo>
                      <a:pt x="3822" y="48"/>
                    </a:lnTo>
                    <a:cubicBezTo>
                      <a:pt x="3538" y="259"/>
                      <a:pt x="3091" y="378"/>
                      <a:pt x="2667" y="378"/>
                    </a:cubicBezTo>
                    <a:cubicBezTo>
                      <a:pt x="2540" y="378"/>
                      <a:pt x="2416" y="368"/>
                      <a:pt x="2298" y="346"/>
                    </a:cubicBezTo>
                    <a:cubicBezTo>
                      <a:pt x="2048" y="298"/>
                      <a:pt x="1870" y="203"/>
                      <a:pt x="1786" y="72"/>
                    </a:cubicBezTo>
                    <a:lnTo>
                      <a:pt x="1751" y="13"/>
                    </a:lnTo>
                    <a:lnTo>
                      <a:pt x="1691" y="48"/>
                    </a:lnTo>
                    <a:cubicBezTo>
                      <a:pt x="1376" y="275"/>
                      <a:pt x="934" y="369"/>
                      <a:pt x="541" y="369"/>
                    </a:cubicBezTo>
                    <a:cubicBezTo>
                      <a:pt x="356" y="369"/>
                      <a:pt x="181" y="348"/>
                      <a:pt x="36" y="310"/>
                    </a:cubicBezTo>
                    <a:lnTo>
                      <a:pt x="0" y="453"/>
                    </a:lnTo>
                    <a:cubicBezTo>
                      <a:pt x="161" y="497"/>
                      <a:pt x="349" y="521"/>
                      <a:pt x="548" y="521"/>
                    </a:cubicBezTo>
                    <a:cubicBezTo>
                      <a:pt x="941" y="521"/>
                      <a:pt x="1375" y="428"/>
                      <a:pt x="1715" y="215"/>
                    </a:cubicBezTo>
                    <a:cubicBezTo>
                      <a:pt x="1822" y="346"/>
                      <a:pt x="2013" y="441"/>
                      <a:pt x="2275" y="489"/>
                    </a:cubicBezTo>
                    <a:cubicBezTo>
                      <a:pt x="2395" y="515"/>
                      <a:pt x="2532" y="528"/>
                      <a:pt x="2679" y="528"/>
                    </a:cubicBezTo>
                    <a:cubicBezTo>
                      <a:pt x="3069" y="528"/>
                      <a:pt x="3520" y="432"/>
                      <a:pt x="3858" y="215"/>
                    </a:cubicBezTo>
                    <a:cubicBezTo>
                      <a:pt x="3977" y="358"/>
                      <a:pt x="4191" y="453"/>
                      <a:pt x="4465" y="501"/>
                    </a:cubicBezTo>
                    <a:cubicBezTo>
                      <a:pt x="4577" y="519"/>
                      <a:pt x="4694" y="527"/>
                      <a:pt x="4812" y="527"/>
                    </a:cubicBezTo>
                    <a:cubicBezTo>
                      <a:pt x="5244" y="527"/>
                      <a:pt x="5692" y="412"/>
                      <a:pt x="6001" y="215"/>
                    </a:cubicBezTo>
                    <a:cubicBezTo>
                      <a:pt x="6132" y="358"/>
                      <a:pt x="6370" y="465"/>
                      <a:pt x="6668" y="501"/>
                    </a:cubicBezTo>
                    <a:cubicBezTo>
                      <a:pt x="6778" y="519"/>
                      <a:pt x="6891" y="527"/>
                      <a:pt x="7005" y="527"/>
                    </a:cubicBezTo>
                    <a:cubicBezTo>
                      <a:pt x="7424" y="527"/>
                      <a:pt x="7854" y="412"/>
                      <a:pt x="8144" y="215"/>
                    </a:cubicBezTo>
                    <a:cubicBezTo>
                      <a:pt x="8299" y="370"/>
                      <a:pt x="8549" y="477"/>
                      <a:pt x="8859" y="513"/>
                    </a:cubicBezTo>
                    <a:cubicBezTo>
                      <a:pt x="8949" y="523"/>
                      <a:pt x="9040" y="528"/>
                      <a:pt x="9130" y="528"/>
                    </a:cubicBezTo>
                    <a:cubicBezTo>
                      <a:pt x="9568" y="528"/>
                      <a:pt x="10001" y="412"/>
                      <a:pt x="10287" y="215"/>
                    </a:cubicBezTo>
                    <a:cubicBezTo>
                      <a:pt x="10454" y="370"/>
                      <a:pt x="10728" y="477"/>
                      <a:pt x="11073" y="513"/>
                    </a:cubicBezTo>
                    <a:cubicBezTo>
                      <a:pt x="11161" y="523"/>
                      <a:pt x="11249" y="528"/>
                      <a:pt x="11337" y="528"/>
                    </a:cubicBezTo>
                    <a:cubicBezTo>
                      <a:pt x="11759" y="528"/>
                      <a:pt x="12164" y="412"/>
                      <a:pt x="12431" y="215"/>
                    </a:cubicBezTo>
                    <a:cubicBezTo>
                      <a:pt x="12651" y="423"/>
                      <a:pt x="13047" y="528"/>
                      <a:pt x="13458" y="528"/>
                    </a:cubicBezTo>
                    <a:cubicBezTo>
                      <a:pt x="13868" y="528"/>
                      <a:pt x="14294" y="423"/>
                      <a:pt x="14574" y="215"/>
                    </a:cubicBezTo>
                    <a:cubicBezTo>
                      <a:pt x="14806" y="423"/>
                      <a:pt x="15208" y="528"/>
                      <a:pt x="15618" y="528"/>
                    </a:cubicBezTo>
                    <a:cubicBezTo>
                      <a:pt x="16029" y="528"/>
                      <a:pt x="16449" y="423"/>
                      <a:pt x="16717" y="215"/>
                    </a:cubicBezTo>
                    <a:cubicBezTo>
                      <a:pt x="16955" y="423"/>
                      <a:pt x="17360" y="528"/>
                      <a:pt x="17771" y="528"/>
                    </a:cubicBezTo>
                    <a:cubicBezTo>
                      <a:pt x="18181" y="528"/>
                      <a:pt x="18598" y="423"/>
                      <a:pt x="18860" y="215"/>
                    </a:cubicBezTo>
                    <a:cubicBezTo>
                      <a:pt x="19110" y="423"/>
                      <a:pt x="19521" y="528"/>
                      <a:pt x="19932" y="528"/>
                    </a:cubicBezTo>
                    <a:cubicBezTo>
                      <a:pt x="20342" y="528"/>
                      <a:pt x="20753" y="423"/>
                      <a:pt x="21003" y="215"/>
                    </a:cubicBezTo>
                    <a:cubicBezTo>
                      <a:pt x="21259" y="423"/>
                      <a:pt x="21673" y="528"/>
                      <a:pt x="22085" y="528"/>
                    </a:cubicBezTo>
                    <a:cubicBezTo>
                      <a:pt x="22497" y="528"/>
                      <a:pt x="22908" y="423"/>
                      <a:pt x="23158" y="215"/>
                    </a:cubicBezTo>
                    <a:cubicBezTo>
                      <a:pt x="23420" y="423"/>
                      <a:pt x="23837" y="528"/>
                      <a:pt x="24248" y="528"/>
                    </a:cubicBezTo>
                    <a:cubicBezTo>
                      <a:pt x="24658" y="528"/>
                      <a:pt x="25063" y="423"/>
                      <a:pt x="25301" y="215"/>
                    </a:cubicBezTo>
                    <a:cubicBezTo>
                      <a:pt x="25569" y="423"/>
                      <a:pt x="25989" y="528"/>
                      <a:pt x="26400" y="528"/>
                    </a:cubicBezTo>
                    <a:cubicBezTo>
                      <a:pt x="26810" y="528"/>
                      <a:pt x="27212" y="423"/>
                      <a:pt x="27444" y="215"/>
                    </a:cubicBezTo>
                    <a:cubicBezTo>
                      <a:pt x="27724" y="423"/>
                      <a:pt x="28150" y="528"/>
                      <a:pt x="28561" y="528"/>
                    </a:cubicBezTo>
                    <a:cubicBezTo>
                      <a:pt x="28971" y="528"/>
                      <a:pt x="29367" y="423"/>
                      <a:pt x="29588" y="215"/>
                    </a:cubicBezTo>
                    <a:cubicBezTo>
                      <a:pt x="29854" y="412"/>
                      <a:pt x="30259" y="528"/>
                      <a:pt x="30681" y="528"/>
                    </a:cubicBezTo>
                    <a:cubicBezTo>
                      <a:pt x="30769" y="528"/>
                      <a:pt x="30857" y="523"/>
                      <a:pt x="30945" y="513"/>
                    </a:cubicBezTo>
                    <a:cubicBezTo>
                      <a:pt x="31290" y="477"/>
                      <a:pt x="31564" y="370"/>
                      <a:pt x="31731" y="215"/>
                    </a:cubicBezTo>
                    <a:cubicBezTo>
                      <a:pt x="32017" y="412"/>
                      <a:pt x="32450" y="528"/>
                      <a:pt x="32881" y="528"/>
                    </a:cubicBezTo>
                    <a:cubicBezTo>
                      <a:pt x="32970" y="528"/>
                      <a:pt x="33060" y="523"/>
                      <a:pt x="33147" y="513"/>
                    </a:cubicBezTo>
                    <a:cubicBezTo>
                      <a:pt x="33469" y="477"/>
                      <a:pt x="33719" y="370"/>
                      <a:pt x="33874" y="215"/>
                    </a:cubicBezTo>
                    <a:cubicBezTo>
                      <a:pt x="34164" y="412"/>
                      <a:pt x="34594" y="527"/>
                      <a:pt x="35013" y="527"/>
                    </a:cubicBezTo>
                    <a:cubicBezTo>
                      <a:pt x="35127" y="527"/>
                      <a:pt x="35241" y="519"/>
                      <a:pt x="35350" y="501"/>
                    </a:cubicBezTo>
                    <a:cubicBezTo>
                      <a:pt x="35648" y="465"/>
                      <a:pt x="35886" y="358"/>
                      <a:pt x="36017" y="215"/>
                    </a:cubicBezTo>
                    <a:cubicBezTo>
                      <a:pt x="36315" y="417"/>
                      <a:pt x="36755" y="525"/>
                      <a:pt x="37184" y="525"/>
                    </a:cubicBezTo>
                    <a:cubicBezTo>
                      <a:pt x="37315" y="525"/>
                      <a:pt x="37434" y="513"/>
                      <a:pt x="37553" y="501"/>
                    </a:cubicBezTo>
                    <a:cubicBezTo>
                      <a:pt x="37827" y="453"/>
                      <a:pt x="38041" y="358"/>
                      <a:pt x="38160" y="215"/>
                    </a:cubicBezTo>
                    <a:cubicBezTo>
                      <a:pt x="38498" y="432"/>
                      <a:pt x="38943" y="528"/>
                      <a:pt x="39334" y="528"/>
                    </a:cubicBezTo>
                    <a:cubicBezTo>
                      <a:pt x="39481" y="528"/>
                      <a:pt x="39620" y="515"/>
                      <a:pt x="39744" y="489"/>
                    </a:cubicBezTo>
                    <a:cubicBezTo>
                      <a:pt x="39994" y="441"/>
                      <a:pt x="40184" y="346"/>
                      <a:pt x="40303" y="215"/>
                    </a:cubicBezTo>
                    <a:cubicBezTo>
                      <a:pt x="40610" y="439"/>
                      <a:pt x="40995" y="518"/>
                      <a:pt x="41355" y="518"/>
                    </a:cubicBezTo>
                    <a:cubicBezTo>
                      <a:pt x="41665" y="518"/>
                      <a:pt x="41956" y="459"/>
                      <a:pt x="42161" y="382"/>
                    </a:cubicBezTo>
                    <a:lnTo>
                      <a:pt x="42113" y="251"/>
                    </a:lnTo>
                    <a:cubicBezTo>
                      <a:pt x="41904" y="328"/>
                      <a:pt x="41649" y="372"/>
                      <a:pt x="41387" y="372"/>
                    </a:cubicBezTo>
                    <a:cubicBezTo>
                      <a:pt x="41007" y="372"/>
                      <a:pt x="40614" y="279"/>
                      <a:pt x="40339" y="60"/>
                    </a:cubicBezTo>
                    <a:lnTo>
                      <a:pt x="402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3"/>
              <p:cNvSpPr/>
              <p:nvPr/>
            </p:nvSpPr>
            <p:spPr>
              <a:xfrm>
                <a:off x="10145419" y="2491136"/>
                <a:ext cx="3332359" cy="42541"/>
              </a:xfrm>
              <a:custGeom>
                <a:avLst/>
                <a:gdLst/>
                <a:ahLst/>
                <a:cxnLst/>
                <a:rect l="l" t="t" r="r" b="b"/>
                <a:pathLst>
                  <a:path w="41125" h="525" extrusionOk="0">
                    <a:moveTo>
                      <a:pt x="1703" y="1"/>
                    </a:moveTo>
                    <a:lnTo>
                      <a:pt x="1644" y="48"/>
                    </a:lnTo>
                    <a:cubicBezTo>
                      <a:pt x="1339" y="257"/>
                      <a:pt x="915" y="346"/>
                      <a:pt x="537" y="346"/>
                    </a:cubicBezTo>
                    <a:cubicBezTo>
                      <a:pt x="353" y="346"/>
                      <a:pt x="180" y="325"/>
                      <a:pt x="36" y="286"/>
                    </a:cubicBezTo>
                    <a:lnTo>
                      <a:pt x="0" y="441"/>
                    </a:lnTo>
                    <a:cubicBezTo>
                      <a:pt x="152" y="476"/>
                      <a:pt x="330" y="496"/>
                      <a:pt x="518" y="496"/>
                    </a:cubicBezTo>
                    <a:cubicBezTo>
                      <a:pt x="907" y="496"/>
                      <a:pt x="1338" y="412"/>
                      <a:pt x="1667" y="203"/>
                    </a:cubicBezTo>
                    <a:cubicBezTo>
                      <a:pt x="1774" y="334"/>
                      <a:pt x="1965" y="417"/>
                      <a:pt x="2215" y="465"/>
                    </a:cubicBezTo>
                    <a:cubicBezTo>
                      <a:pt x="2334" y="488"/>
                      <a:pt x="2469" y="500"/>
                      <a:pt x="2611" y="500"/>
                    </a:cubicBezTo>
                    <a:cubicBezTo>
                      <a:pt x="2994" y="500"/>
                      <a:pt x="3429" y="412"/>
                      <a:pt x="3751" y="203"/>
                    </a:cubicBezTo>
                    <a:cubicBezTo>
                      <a:pt x="3906" y="370"/>
                      <a:pt x="4156" y="441"/>
                      <a:pt x="4358" y="477"/>
                    </a:cubicBezTo>
                    <a:cubicBezTo>
                      <a:pt x="4473" y="496"/>
                      <a:pt x="4593" y="505"/>
                      <a:pt x="4713" y="505"/>
                    </a:cubicBezTo>
                    <a:cubicBezTo>
                      <a:pt x="5127" y="505"/>
                      <a:pt x="5551" y="397"/>
                      <a:pt x="5846" y="203"/>
                    </a:cubicBezTo>
                    <a:cubicBezTo>
                      <a:pt x="5989" y="346"/>
                      <a:pt x="6216" y="441"/>
                      <a:pt x="6501" y="477"/>
                    </a:cubicBezTo>
                    <a:cubicBezTo>
                      <a:pt x="6609" y="495"/>
                      <a:pt x="6721" y="503"/>
                      <a:pt x="6833" y="503"/>
                    </a:cubicBezTo>
                    <a:cubicBezTo>
                      <a:pt x="7242" y="503"/>
                      <a:pt x="7662" y="390"/>
                      <a:pt x="7942" y="203"/>
                    </a:cubicBezTo>
                    <a:cubicBezTo>
                      <a:pt x="8144" y="406"/>
                      <a:pt x="8519" y="507"/>
                      <a:pt x="8918" y="507"/>
                    </a:cubicBezTo>
                    <a:cubicBezTo>
                      <a:pt x="9317" y="507"/>
                      <a:pt x="9740" y="406"/>
                      <a:pt x="10037" y="203"/>
                    </a:cubicBezTo>
                    <a:cubicBezTo>
                      <a:pt x="10246" y="406"/>
                      <a:pt x="10627" y="507"/>
                      <a:pt x="11026" y="507"/>
                    </a:cubicBezTo>
                    <a:cubicBezTo>
                      <a:pt x="11424" y="507"/>
                      <a:pt x="11841" y="406"/>
                      <a:pt x="12121" y="203"/>
                    </a:cubicBezTo>
                    <a:cubicBezTo>
                      <a:pt x="12341" y="400"/>
                      <a:pt x="12731" y="498"/>
                      <a:pt x="13133" y="498"/>
                    </a:cubicBezTo>
                    <a:cubicBezTo>
                      <a:pt x="13535" y="498"/>
                      <a:pt x="13949" y="400"/>
                      <a:pt x="14217" y="203"/>
                    </a:cubicBezTo>
                    <a:cubicBezTo>
                      <a:pt x="14443" y="400"/>
                      <a:pt x="14836" y="498"/>
                      <a:pt x="15237" y="498"/>
                    </a:cubicBezTo>
                    <a:cubicBezTo>
                      <a:pt x="15639" y="498"/>
                      <a:pt x="16050" y="400"/>
                      <a:pt x="16312" y="203"/>
                    </a:cubicBezTo>
                    <a:cubicBezTo>
                      <a:pt x="16544" y="400"/>
                      <a:pt x="16940" y="498"/>
                      <a:pt x="17342" y="498"/>
                    </a:cubicBezTo>
                    <a:cubicBezTo>
                      <a:pt x="17744" y="498"/>
                      <a:pt x="18152" y="400"/>
                      <a:pt x="18408" y="203"/>
                    </a:cubicBezTo>
                    <a:cubicBezTo>
                      <a:pt x="18646" y="400"/>
                      <a:pt x="19044" y="498"/>
                      <a:pt x="19445" y="498"/>
                    </a:cubicBezTo>
                    <a:cubicBezTo>
                      <a:pt x="19845" y="498"/>
                      <a:pt x="20247" y="400"/>
                      <a:pt x="20491" y="203"/>
                    </a:cubicBezTo>
                    <a:cubicBezTo>
                      <a:pt x="20741" y="400"/>
                      <a:pt x="21146" y="498"/>
                      <a:pt x="21548" y="498"/>
                    </a:cubicBezTo>
                    <a:cubicBezTo>
                      <a:pt x="21950" y="498"/>
                      <a:pt x="22348" y="400"/>
                      <a:pt x="22587" y="203"/>
                    </a:cubicBezTo>
                    <a:cubicBezTo>
                      <a:pt x="22843" y="400"/>
                      <a:pt x="23250" y="498"/>
                      <a:pt x="23652" y="498"/>
                    </a:cubicBezTo>
                    <a:cubicBezTo>
                      <a:pt x="24054" y="498"/>
                      <a:pt x="24450" y="400"/>
                      <a:pt x="24682" y="203"/>
                    </a:cubicBezTo>
                    <a:cubicBezTo>
                      <a:pt x="24944" y="400"/>
                      <a:pt x="25355" y="498"/>
                      <a:pt x="25757" y="498"/>
                    </a:cubicBezTo>
                    <a:cubicBezTo>
                      <a:pt x="26158" y="498"/>
                      <a:pt x="26551" y="400"/>
                      <a:pt x="26778" y="203"/>
                    </a:cubicBezTo>
                    <a:cubicBezTo>
                      <a:pt x="27045" y="400"/>
                      <a:pt x="27459" y="498"/>
                      <a:pt x="27860" y="498"/>
                    </a:cubicBezTo>
                    <a:cubicBezTo>
                      <a:pt x="28260" y="498"/>
                      <a:pt x="28647" y="400"/>
                      <a:pt x="28861" y="203"/>
                    </a:cubicBezTo>
                    <a:cubicBezTo>
                      <a:pt x="29147" y="406"/>
                      <a:pt x="29567" y="507"/>
                      <a:pt x="29967" y="507"/>
                    </a:cubicBezTo>
                    <a:cubicBezTo>
                      <a:pt x="30367" y="507"/>
                      <a:pt x="30748" y="406"/>
                      <a:pt x="30957" y="203"/>
                    </a:cubicBezTo>
                    <a:cubicBezTo>
                      <a:pt x="31248" y="406"/>
                      <a:pt x="31671" y="507"/>
                      <a:pt x="32071" y="507"/>
                    </a:cubicBezTo>
                    <a:cubicBezTo>
                      <a:pt x="32472" y="507"/>
                      <a:pt x="32850" y="406"/>
                      <a:pt x="33052" y="203"/>
                    </a:cubicBezTo>
                    <a:cubicBezTo>
                      <a:pt x="33332" y="390"/>
                      <a:pt x="33752" y="503"/>
                      <a:pt x="34161" y="503"/>
                    </a:cubicBezTo>
                    <a:cubicBezTo>
                      <a:pt x="34274" y="503"/>
                      <a:pt x="34385" y="495"/>
                      <a:pt x="34493" y="477"/>
                    </a:cubicBezTo>
                    <a:cubicBezTo>
                      <a:pt x="34779" y="441"/>
                      <a:pt x="35005" y="346"/>
                      <a:pt x="35148" y="203"/>
                    </a:cubicBezTo>
                    <a:cubicBezTo>
                      <a:pt x="35443" y="397"/>
                      <a:pt x="35867" y="505"/>
                      <a:pt x="36281" y="505"/>
                    </a:cubicBezTo>
                    <a:cubicBezTo>
                      <a:pt x="36401" y="505"/>
                      <a:pt x="36521" y="496"/>
                      <a:pt x="36636" y="477"/>
                    </a:cubicBezTo>
                    <a:cubicBezTo>
                      <a:pt x="36838" y="441"/>
                      <a:pt x="37088" y="370"/>
                      <a:pt x="37231" y="203"/>
                    </a:cubicBezTo>
                    <a:cubicBezTo>
                      <a:pt x="37561" y="412"/>
                      <a:pt x="37999" y="500"/>
                      <a:pt x="38383" y="500"/>
                    </a:cubicBezTo>
                    <a:cubicBezTo>
                      <a:pt x="38525" y="500"/>
                      <a:pt x="38660" y="488"/>
                      <a:pt x="38779" y="465"/>
                    </a:cubicBezTo>
                    <a:cubicBezTo>
                      <a:pt x="39029" y="417"/>
                      <a:pt x="39220" y="334"/>
                      <a:pt x="39327" y="203"/>
                    </a:cubicBezTo>
                    <a:cubicBezTo>
                      <a:pt x="39720" y="406"/>
                      <a:pt x="40184" y="525"/>
                      <a:pt x="40601" y="525"/>
                    </a:cubicBezTo>
                    <a:cubicBezTo>
                      <a:pt x="40791" y="525"/>
                      <a:pt x="40970" y="501"/>
                      <a:pt x="41125" y="453"/>
                    </a:cubicBezTo>
                    <a:lnTo>
                      <a:pt x="41077" y="310"/>
                    </a:lnTo>
                    <a:cubicBezTo>
                      <a:pt x="40940" y="356"/>
                      <a:pt x="40779" y="378"/>
                      <a:pt x="40608" y="378"/>
                    </a:cubicBezTo>
                    <a:cubicBezTo>
                      <a:pt x="40199" y="378"/>
                      <a:pt x="39728" y="254"/>
                      <a:pt x="39351" y="36"/>
                    </a:cubicBezTo>
                    <a:lnTo>
                      <a:pt x="39291" y="13"/>
                    </a:lnTo>
                    <a:lnTo>
                      <a:pt x="39255" y="60"/>
                    </a:lnTo>
                    <a:cubicBezTo>
                      <a:pt x="39172" y="191"/>
                      <a:pt x="38993" y="275"/>
                      <a:pt x="38755" y="322"/>
                    </a:cubicBezTo>
                    <a:cubicBezTo>
                      <a:pt x="38639" y="344"/>
                      <a:pt x="38515" y="355"/>
                      <a:pt x="38390" y="355"/>
                    </a:cubicBezTo>
                    <a:cubicBezTo>
                      <a:pt x="37976" y="355"/>
                      <a:pt x="37541" y="240"/>
                      <a:pt x="37267" y="48"/>
                    </a:cubicBezTo>
                    <a:lnTo>
                      <a:pt x="37207" y="1"/>
                    </a:lnTo>
                    <a:lnTo>
                      <a:pt x="37160" y="60"/>
                    </a:lnTo>
                    <a:cubicBezTo>
                      <a:pt x="37077" y="191"/>
                      <a:pt x="36874" y="286"/>
                      <a:pt x="36612" y="334"/>
                    </a:cubicBezTo>
                    <a:cubicBezTo>
                      <a:pt x="36512" y="349"/>
                      <a:pt x="36408" y="356"/>
                      <a:pt x="36302" y="356"/>
                    </a:cubicBezTo>
                    <a:cubicBezTo>
                      <a:pt x="35887" y="356"/>
                      <a:pt x="35446" y="247"/>
                      <a:pt x="35172" y="48"/>
                    </a:cubicBezTo>
                    <a:lnTo>
                      <a:pt x="35112" y="1"/>
                    </a:lnTo>
                    <a:lnTo>
                      <a:pt x="35076" y="60"/>
                    </a:lnTo>
                    <a:cubicBezTo>
                      <a:pt x="34969" y="203"/>
                      <a:pt x="34755" y="298"/>
                      <a:pt x="34469" y="334"/>
                    </a:cubicBezTo>
                    <a:cubicBezTo>
                      <a:pt x="34374" y="348"/>
                      <a:pt x="34276" y="355"/>
                      <a:pt x="34177" y="355"/>
                    </a:cubicBezTo>
                    <a:cubicBezTo>
                      <a:pt x="33768" y="355"/>
                      <a:pt x="33347" y="240"/>
                      <a:pt x="33088" y="48"/>
                    </a:cubicBezTo>
                    <a:lnTo>
                      <a:pt x="33028" y="1"/>
                    </a:lnTo>
                    <a:lnTo>
                      <a:pt x="32981" y="60"/>
                    </a:lnTo>
                    <a:cubicBezTo>
                      <a:pt x="32828" y="260"/>
                      <a:pt x="32471" y="358"/>
                      <a:pt x="32084" y="358"/>
                    </a:cubicBezTo>
                    <a:cubicBezTo>
                      <a:pt x="31686" y="358"/>
                      <a:pt x="31258" y="254"/>
                      <a:pt x="30992" y="48"/>
                    </a:cubicBezTo>
                    <a:lnTo>
                      <a:pt x="30933" y="1"/>
                    </a:lnTo>
                    <a:lnTo>
                      <a:pt x="30897" y="60"/>
                    </a:lnTo>
                    <a:cubicBezTo>
                      <a:pt x="30732" y="255"/>
                      <a:pt x="30364" y="353"/>
                      <a:pt x="29974" y="353"/>
                    </a:cubicBezTo>
                    <a:cubicBezTo>
                      <a:pt x="29579" y="353"/>
                      <a:pt x="29161" y="252"/>
                      <a:pt x="28909" y="48"/>
                    </a:cubicBezTo>
                    <a:lnTo>
                      <a:pt x="28849" y="1"/>
                    </a:lnTo>
                    <a:lnTo>
                      <a:pt x="28802" y="60"/>
                    </a:lnTo>
                    <a:cubicBezTo>
                      <a:pt x="28624" y="255"/>
                      <a:pt x="28254" y="353"/>
                      <a:pt x="27865" y="353"/>
                    </a:cubicBezTo>
                    <a:cubicBezTo>
                      <a:pt x="27471" y="353"/>
                      <a:pt x="27059" y="252"/>
                      <a:pt x="26813" y="48"/>
                    </a:cubicBezTo>
                    <a:lnTo>
                      <a:pt x="26766" y="1"/>
                    </a:lnTo>
                    <a:lnTo>
                      <a:pt x="26718" y="60"/>
                    </a:lnTo>
                    <a:cubicBezTo>
                      <a:pt x="26529" y="255"/>
                      <a:pt x="26152" y="353"/>
                      <a:pt x="25764" y="353"/>
                    </a:cubicBezTo>
                    <a:cubicBezTo>
                      <a:pt x="25370" y="353"/>
                      <a:pt x="24964" y="252"/>
                      <a:pt x="24730" y="48"/>
                    </a:cubicBezTo>
                    <a:lnTo>
                      <a:pt x="24670" y="1"/>
                    </a:lnTo>
                    <a:lnTo>
                      <a:pt x="24623" y="60"/>
                    </a:lnTo>
                    <a:cubicBezTo>
                      <a:pt x="24428" y="255"/>
                      <a:pt x="24048" y="353"/>
                      <a:pt x="23659" y="353"/>
                    </a:cubicBezTo>
                    <a:cubicBezTo>
                      <a:pt x="23265" y="353"/>
                      <a:pt x="22862" y="252"/>
                      <a:pt x="22634" y="48"/>
                    </a:cubicBezTo>
                    <a:lnTo>
                      <a:pt x="22587" y="1"/>
                    </a:lnTo>
                    <a:lnTo>
                      <a:pt x="22539" y="48"/>
                    </a:lnTo>
                    <a:cubicBezTo>
                      <a:pt x="22331" y="251"/>
                      <a:pt x="21941" y="352"/>
                      <a:pt x="21549" y="352"/>
                    </a:cubicBezTo>
                    <a:cubicBezTo>
                      <a:pt x="21158" y="352"/>
                      <a:pt x="20765" y="251"/>
                      <a:pt x="20551" y="48"/>
                    </a:cubicBezTo>
                    <a:lnTo>
                      <a:pt x="20491" y="1"/>
                    </a:lnTo>
                    <a:lnTo>
                      <a:pt x="20443" y="48"/>
                    </a:lnTo>
                    <a:cubicBezTo>
                      <a:pt x="20229" y="251"/>
                      <a:pt x="19836" y="352"/>
                      <a:pt x="19445" y="352"/>
                    </a:cubicBezTo>
                    <a:cubicBezTo>
                      <a:pt x="19053" y="352"/>
                      <a:pt x="18663" y="251"/>
                      <a:pt x="18455" y="48"/>
                    </a:cubicBezTo>
                    <a:lnTo>
                      <a:pt x="18408" y="1"/>
                    </a:lnTo>
                    <a:lnTo>
                      <a:pt x="18360" y="48"/>
                    </a:lnTo>
                    <a:cubicBezTo>
                      <a:pt x="18132" y="252"/>
                      <a:pt x="17729" y="353"/>
                      <a:pt x="17335" y="353"/>
                    </a:cubicBezTo>
                    <a:cubicBezTo>
                      <a:pt x="16946" y="353"/>
                      <a:pt x="16567" y="255"/>
                      <a:pt x="16372" y="60"/>
                    </a:cubicBezTo>
                    <a:lnTo>
                      <a:pt x="16324" y="1"/>
                    </a:lnTo>
                    <a:lnTo>
                      <a:pt x="16264" y="48"/>
                    </a:lnTo>
                    <a:cubicBezTo>
                      <a:pt x="16030" y="252"/>
                      <a:pt x="15621" y="353"/>
                      <a:pt x="15226" y="353"/>
                    </a:cubicBezTo>
                    <a:cubicBezTo>
                      <a:pt x="14836" y="353"/>
                      <a:pt x="14459" y="255"/>
                      <a:pt x="14276" y="60"/>
                    </a:cubicBezTo>
                    <a:lnTo>
                      <a:pt x="14228" y="1"/>
                    </a:lnTo>
                    <a:lnTo>
                      <a:pt x="14181" y="48"/>
                    </a:lnTo>
                    <a:cubicBezTo>
                      <a:pt x="13935" y="252"/>
                      <a:pt x="13520" y="353"/>
                      <a:pt x="13124" y="353"/>
                    </a:cubicBezTo>
                    <a:cubicBezTo>
                      <a:pt x="12735" y="353"/>
                      <a:pt x="12364" y="255"/>
                      <a:pt x="12192" y="60"/>
                    </a:cubicBezTo>
                    <a:lnTo>
                      <a:pt x="12145" y="1"/>
                    </a:lnTo>
                    <a:lnTo>
                      <a:pt x="12085" y="48"/>
                    </a:lnTo>
                    <a:cubicBezTo>
                      <a:pt x="11833" y="252"/>
                      <a:pt x="11415" y="353"/>
                      <a:pt x="11020" y="353"/>
                    </a:cubicBezTo>
                    <a:cubicBezTo>
                      <a:pt x="10630" y="353"/>
                      <a:pt x="10262" y="255"/>
                      <a:pt x="10097" y="60"/>
                    </a:cubicBezTo>
                    <a:lnTo>
                      <a:pt x="10049" y="1"/>
                    </a:lnTo>
                    <a:lnTo>
                      <a:pt x="10002" y="48"/>
                    </a:lnTo>
                    <a:cubicBezTo>
                      <a:pt x="9736" y="254"/>
                      <a:pt x="9308" y="358"/>
                      <a:pt x="8910" y="358"/>
                    </a:cubicBezTo>
                    <a:cubicBezTo>
                      <a:pt x="8524" y="358"/>
                      <a:pt x="8166" y="260"/>
                      <a:pt x="8013" y="60"/>
                    </a:cubicBezTo>
                    <a:lnTo>
                      <a:pt x="7966" y="1"/>
                    </a:lnTo>
                    <a:lnTo>
                      <a:pt x="7906" y="48"/>
                    </a:lnTo>
                    <a:cubicBezTo>
                      <a:pt x="7647" y="240"/>
                      <a:pt x="7226" y="355"/>
                      <a:pt x="6811" y="355"/>
                    </a:cubicBezTo>
                    <a:cubicBezTo>
                      <a:pt x="6710" y="355"/>
                      <a:pt x="6610" y="348"/>
                      <a:pt x="6513" y="334"/>
                    </a:cubicBezTo>
                    <a:cubicBezTo>
                      <a:pt x="6239" y="298"/>
                      <a:pt x="6025" y="203"/>
                      <a:pt x="5918" y="60"/>
                    </a:cubicBezTo>
                    <a:lnTo>
                      <a:pt x="5882" y="1"/>
                    </a:lnTo>
                    <a:lnTo>
                      <a:pt x="5823" y="48"/>
                    </a:lnTo>
                    <a:cubicBezTo>
                      <a:pt x="5551" y="245"/>
                      <a:pt x="5118" y="360"/>
                      <a:pt x="4708" y="360"/>
                    </a:cubicBezTo>
                    <a:cubicBezTo>
                      <a:pt x="4596" y="360"/>
                      <a:pt x="4486" y="352"/>
                      <a:pt x="4382" y="334"/>
                    </a:cubicBezTo>
                    <a:cubicBezTo>
                      <a:pt x="4120" y="286"/>
                      <a:pt x="3918" y="191"/>
                      <a:pt x="3834" y="60"/>
                    </a:cubicBezTo>
                    <a:lnTo>
                      <a:pt x="3787" y="1"/>
                    </a:lnTo>
                    <a:lnTo>
                      <a:pt x="3727" y="48"/>
                    </a:lnTo>
                    <a:cubicBezTo>
                      <a:pt x="3453" y="240"/>
                      <a:pt x="3018" y="355"/>
                      <a:pt x="2604" y="355"/>
                    </a:cubicBezTo>
                    <a:cubicBezTo>
                      <a:pt x="2479" y="355"/>
                      <a:pt x="2355" y="344"/>
                      <a:pt x="2239" y="322"/>
                    </a:cubicBezTo>
                    <a:cubicBezTo>
                      <a:pt x="2001" y="275"/>
                      <a:pt x="1822" y="191"/>
                      <a:pt x="1739" y="60"/>
                    </a:cubicBezTo>
                    <a:lnTo>
                      <a:pt x="170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3"/>
              <p:cNvSpPr/>
              <p:nvPr/>
            </p:nvSpPr>
            <p:spPr>
              <a:xfrm>
                <a:off x="10183989" y="2402408"/>
                <a:ext cx="3254246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40161" h="489" extrusionOk="0">
                    <a:moveTo>
                      <a:pt x="1668" y="0"/>
                    </a:moveTo>
                    <a:lnTo>
                      <a:pt x="1608" y="48"/>
                    </a:lnTo>
                    <a:cubicBezTo>
                      <a:pt x="1308" y="243"/>
                      <a:pt x="892" y="327"/>
                      <a:pt x="518" y="327"/>
                    </a:cubicBezTo>
                    <a:cubicBezTo>
                      <a:pt x="343" y="327"/>
                      <a:pt x="177" y="308"/>
                      <a:pt x="36" y="274"/>
                    </a:cubicBezTo>
                    <a:lnTo>
                      <a:pt x="1" y="429"/>
                    </a:lnTo>
                    <a:cubicBezTo>
                      <a:pt x="149" y="463"/>
                      <a:pt x="320" y="482"/>
                      <a:pt x="499" y="482"/>
                    </a:cubicBezTo>
                    <a:cubicBezTo>
                      <a:pt x="884" y="482"/>
                      <a:pt x="1307" y="397"/>
                      <a:pt x="1632" y="203"/>
                    </a:cubicBezTo>
                    <a:cubicBezTo>
                      <a:pt x="1739" y="322"/>
                      <a:pt x="1930" y="405"/>
                      <a:pt x="2168" y="453"/>
                    </a:cubicBezTo>
                    <a:cubicBezTo>
                      <a:pt x="2285" y="476"/>
                      <a:pt x="2418" y="488"/>
                      <a:pt x="2558" y="488"/>
                    </a:cubicBezTo>
                    <a:cubicBezTo>
                      <a:pt x="2932" y="488"/>
                      <a:pt x="3359" y="402"/>
                      <a:pt x="3680" y="203"/>
                    </a:cubicBezTo>
                    <a:cubicBezTo>
                      <a:pt x="3864" y="393"/>
                      <a:pt x="4224" y="488"/>
                      <a:pt x="4613" y="488"/>
                    </a:cubicBezTo>
                    <a:cubicBezTo>
                      <a:pt x="5001" y="488"/>
                      <a:pt x="5418" y="393"/>
                      <a:pt x="5716" y="203"/>
                    </a:cubicBezTo>
                    <a:cubicBezTo>
                      <a:pt x="5906" y="393"/>
                      <a:pt x="6272" y="488"/>
                      <a:pt x="6664" y="488"/>
                    </a:cubicBezTo>
                    <a:cubicBezTo>
                      <a:pt x="7055" y="488"/>
                      <a:pt x="7472" y="393"/>
                      <a:pt x="7764" y="203"/>
                    </a:cubicBezTo>
                    <a:cubicBezTo>
                      <a:pt x="7960" y="393"/>
                      <a:pt x="8326" y="488"/>
                      <a:pt x="8715" y="488"/>
                    </a:cubicBezTo>
                    <a:cubicBezTo>
                      <a:pt x="9103" y="488"/>
                      <a:pt x="9514" y="393"/>
                      <a:pt x="9800" y="203"/>
                    </a:cubicBezTo>
                    <a:cubicBezTo>
                      <a:pt x="10008" y="393"/>
                      <a:pt x="10380" y="488"/>
                      <a:pt x="10770" y="488"/>
                    </a:cubicBezTo>
                    <a:cubicBezTo>
                      <a:pt x="11160" y="488"/>
                      <a:pt x="11568" y="393"/>
                      <a:pt x="11847" y="203"/>
                    </a:cubicBezTo>
                    <a:cubicBezTo>
                      <a:pt x="12062" y="393"/>
                      <a:pt x="12437" y="488"/>
                      <a:pt x="12827" y="488"/>
                    </a:cubicBezTo>
                    <a:cubicBezTo>
                      <a:pt x="13217" y="488"/>
                      <a:pt x="13621" y="393"/>
                      <a:pt x="13895" y="203"/>
                    </a:cubicBezTo>
                    <a:cubicBezTo>
                      <a:pt x="14116" y="393"/>
                      <a:pt x="14494" y="488"/>
                      <a:pt x="14882" y="488"/>
                    </a:cubicBezTo>
                    <a:cubicBezTo>
                      <a:pt x="15270" y="488"/>
                      <a:pt x="15669" y="393"/>
                      <a:pt x="15931" y="203"/>
                    </a:cubicBezTo>
                    <a:cubicBezTo>
                      <a:pt x="16169" y="393"/>
                      <a:pt x="16550" y="488"/>
                      <a:pt x="16943" y="488"/>
                    </a:cubicBezTo>
                    <a:cubicBezTo>
                      <a:pt x="17324" y="488"/>
                      <a:pt x="17729" y="393"/>
                      <a:pt x="17979" y="203"/>
                    </a:cubicBezTo>
                    <a:cubicBezTo>
                      <a:pt x="18217" y="393"/>
                      <a:pt x="18604" y="488"/>
                      <a:pt x="18993" y="488"/>
                    </a:cubicBezTo>
                    <a:cubicBezTo>
                      <a:pt x="19381" y="488"/>
                      <a:pt x="19771" y="393"/>
                      <a:pt x="20015" y="203"/>
                    </a:cubicBezTo>
                    <a:cubicBezTo>
                      <a:pt x="20259" y="393"/>
                      <a:pt x="20655" y="488"/>
                      <a:pt x="21048" y="488"/>
                    </a:cubicBezTo>
                    <a:cubicBezTo>
                      <a:pt x="21441" y="488"/>
                      <a:pt x="21831" y="393"/>
                      <a:pt x="22063" y="203"/>
                    </a:cubicBezTo>
                    <a:cubicBezTo>
                      <a:pt x="22319" y="393"/>
                      <a:pt x="22715" y="488"/>
                      <a:pt x="23105" y="488"/>
                    </a:cubicBezTo>
                    <a:cubicBezTo>
                      <a:pt x="23495" y="488"/>
                      <a:pt x="23879" y="393"/>
                      <a:pt x="24111" y="203"/>
                    </a:cubicBezTo>
                    <a:cubicBezTo>
                      <a:pt x="24373" y="393"/>
                      <a:pt x="24772" y="488"/>
                      <a:pt x="25160" y="488"/>
                    </a:cubicBezTo>
                    <a:cubicBezTo>
                      <a:pt x="25549" y="488"/>
                      <a:pt x="25927" y="393"/>
                      <a:pt x="26147" y="203"/>
                    </a:cubicBezTo>
                    <a:cubicBezTo>
                      <a:pt x="26421" y="393"/>
                      <a:pt x="26825" y="488"/>
                      <a:pt x="27215" y="488"/>
                    </a:cubicBezTo>
                    <a:cubicBezTo>
                      <a:pt x="27605" y="488"/>
                      <a:pt x="27980" y="393"/>
                      <a:pt x="28195" y="203"/>
                    </a:cubicBezTo>
                    <a:cubicBezTo>
                      <a:pt x="28474" y="393"/>
                      <a:pt x="28882" y="488"/>
                      <a:pt x="29272" y="488"/>
                    </a:cubicBezTo>
                    <a:cubicBezTo>
                      <a:pt x="29662" y="488"/>
                      <a:pt x="30034" y="393"/>
                      <a:pt x="30243" y="203"/>
                    </a:cubicBezTo>
                    <a:cubicBezTo>
                      <a:pt x="30522" y="393"/>
                      <a:pt x="30933" y="488"/>
                      <a:pt x="31323" y="488"/>
                    </a:cubicBezTo>
                    <a:cubicBezTo>
                      <a:pt x="31713" y="488"/>
                      <a:pt x="32082" y="393"/>
                      <a:pt x="32279" y="203"/>
                    </a:cubicBezTo>
                    <a:cubicBezTo>
                      <a:pt x="32570" y="393"/>
                      <a:pt x="32987" y="488"/>
                      <a:pt x="33378" y="488"/>
                    </a:cubicBezTo>
                    <a:cubicBezTo>
                      <a:pt x="33770" y="488"/>
                      <a:pt x="34136" y="393"/>
                      <a:pt x="34326" y="203"/>
                    </a:cubicBezTo>
                    <a:cubicBezTo>
                      <a:pt x="34624" y="393"/>
                      <a:pt x="35041" y="488"/>
                      <a:pt x="35429" y="488"/>
                    </a:cubicBezTo>
                    <a:cubicBezTo>
                      <a:pt x="35818" y="488"/>
                      <a:pt x="36178" y="393"/>
                      <a:pt x="36362" y="203"/>
                    </a:cubicBezTo>
                    <a:cubicBezTo>
                      <a:pt x="36683" y="402"/>
                      <a:pt x="37110" y="488"/>
                      <a:pt x="37484" y="488"/>
                    </a:cubicBezTo>
                    <a:cubicBezTo>
                      <a:pt x="37624" y="488"/>
                      <a:pt x="37757" y="476"/>
                      <a:pt x="37874" y="453"/>
                    </a:cubicBezTo>
                    <a:cubicBezTo>
                      <a:pt x="38113" y="405"/>
                      <a:pt x="38303" y="322"/>
                      <a:pt x="38410" y="203"/>
                    </a:cubicBezTo>
                    <a:cubicBezTo>
                      <a:pt x="38732" y="382"/>
                      <a:pt x="39152" y="463"/>
                      <a:pt x="39537" y="463"/>
                    </a:cubicBezTo>
                    <a:cubicBezTo>
                      <a:pt x="39766" y="463"/>
                      <a:pt x="39983" y="435"/>
                      <a:pt x="40160" y="381"/>
                    </a:cubicBezTo>
                    <a:lnTo>
                      <a:pt x="40125" y="238"/>
                    </a:lnTo>
                    <a:cubicBezTo>
                      <a:pt x="39958" y="290"/>
                      <a:pt x="39753" y="316"/>
                      <a:pt x="39537" y="316"/>
                    </a:cubicBezTo>
                    <a:cubicBezTo>
                      <a:pt x="39152" y="316"/>
                      <a:pt x="38732" y="231"/>
                      <a:pt x="38434" y="48"/>
                    </a:cubicBezTo>
                    <a:lnTo>
                      <a:pt x="38375" y="0"/>
                    </a:lnTo>
                    <a:lnTo>
                      <a:pt x="38327" y="60"/>
                    </a:lnTo>
                    <a:cubicBezTo>
                      <a:pt x="38255" y="179"/>
                      <a:pt x="38077" y="262"/>
                      <a:pt x="37851" y="310"/>
                    </a:cubicBezTo>
                    <a:cubicBezTo>
                      <a:pt x="37736" y="332"/>
                      <a:pt x="37615" y="343"/>
                      <a:pt x="37491" y="343"/>
                    </a:cubicBezTo>
                    <a:cubicBezTo>
                      <a:pt x="37087" y="343"/>
                      <a:pt x="36662" y="230"/>
                      <a:pt x="36398" y="48"/>
                    </a:cubicBezTo>
                    <a:lnTo>
                      <a:pt x="36339" y="0"/>
                    </a:lnTo>
                    <a:lnTo>
                      <a:pt x="36291" y="60"/>
                    </a:lnTo>
                    <a:cubicBezTo>
                      <a:pt x="36156" y="247"/>
                      <a:pt x="35817" y="340"/>
                      <a:pt x="35441" y="340"/>
                    </a:cubicBezTo>
                    <a:cubicBezTo>
                      <a:pt x="35054" y="340"/>
                      <a:pt x="34628" y="241"/>
                      <a:pt x="34350" y="48"/>
                    </a:cubicBezTo>
                    <a:lnTo>
                      <a:pt x="34291" y="0"/>
                    </a:lnTo>
                    <a:lnTo>
                      <a:pt x="34255" y="60"/>
                    </a:lnTo>
                    <a:cubicBezTo>
                      <a:pt x="34108" y="247"/>
                      <a:pt x="33763" y="340"/>
                      <a:pt x="33387" y="340"/>
                    </a:cubicBezTo>
                    <a:cubicBezTo>
                      <a:pt x="33000" y="340"/>
                      <a:pt x="32580" y="241"/>
                      <a:pt x="32314" y="48"/>
                    </a:cubicBezTo>
                    <a:lnTo>
                      <a:pt x="32255" y="0"/>
                    </a:lnTo>
                    <a:lnTo>
                      <a:pt x="32207" y="60"/>
                    </a:lnTo>
                    <a:cubicBezTo>
                      <a:pt x="32055" y="247"/>
                      <a:pt x="31706" y="340"/>
                      <a:pt x="31332" y="340"/>
                    </a:cubicBezTo>
                    <a:cubicBezTo>
                      <a:pt x="30946" y="340"/>
                      <a:pt x="30532" y="241"/>
                      <a:pt x="30278" y="48"/>
                    </a:cubicBezTo>
                    <a:lnTo>
                      <a:pt x="30219" y="0"/>
                    </a:lnTo>
                    <a:lnTo>
                      <a:pt x="30171" y="60"/>
                    </a:lnTo>
                    <a:cubicBezTo>
                      <a:pt x="30007" y="247"/>
                      <a:pt x="29653" y="340"/>
                      <a:pt x="29277" y="340"/>
                    </a:cubicBezTo>
                    <a:cubicBezTo>
                      <a:pt x="28889" y="340"/>
                      <a:pt x="28478" y="241"/>
                      <a:pt x="28230" y="48"/>
                    </a:cubicBezTo>
                    <a:lnTo>
                      <a:pt x="28183" y="0"/>
                    </a:lnTo>
                    <a:lnTo>
                      <a:pt x="28135" y="60"/>
                    </a:lnTo>
                    <a:cubicBezTo>
                      <a:pt x="27965" y="247"/>
                      <a:pt x="27605" y="340"/>
                      <a:pt x="27227" y="340"/>
                    </a:cubicBezTo>
                    <a:cubicBezTo>
                      <a:pt x="26838" y="340"/>
                      <a:pt x="26430" y="241"/>
                      <a:pt x="26194" y="48"/>
                    </a:cubicBezTo>
                    <a:lnTo>
                      <a:pt x="26135" y="0"/>
                    </a:lnTo>
                    <a:lnTo>
                      <a:pt x="26087" y="60"/>
                    </a:lnTo>
                    <a:cubicBezTo>
                      <a:pt x="25911" y="247"/>
                      <a:pt x="25548" y="340"/>
                      <a:pt x="25171" y="340"/>
                    </a:cubicBezTo>
                    <a:cubicBezTo>
                      <a:pt x="24781" y="340"/>
                      <a:pt x="24376" y="241"/>
                      <a:pt x="24147" y="48"/>
                    </a:cubicBezTo>
                    <a:lnTo>
                      <a:pt x="24099" y="0"/>
                    </a:lnTo>
                    <a:lnTo>
                      <a:pt x="24051" y="60"/>
                    </a:lnTo>
                    <a:cubicBezTo>
                      <a:pt x="23864" y="247"/>
                      <a:pt x="23497" y="340"/>
                      <a:pt x="23121" y="340"/>
                    </a:cubicBezTo>
                    <a:cubicBezTo>
                      <a:pt x="22733" y="340"/>
                      <a:pt x="22334" y="241"/>
                      <a:pt x="22111" y="48"/>
                    </a:cubicBezTo>
                    <a:lnTo>
                      <a:pt x="22063" y="0"/>
                    </a:lnTo>
                    <a:lnTo>
                      <a:pt x="22015" y="48"/>
                    </a:lnTo>
                    <a:cubicBezTo>
                      <a:pt x="21813" y="244"/>
                      <a:pt x="21432" y="343"/>
                      <a:pt x="21049" y="343"/>
                    </a:cubicBezTo>
                    <a:cubicBezTo>
                      <a:pt x="20667" y="343"/>
                      <a:pt x="20283" y="244"/>
                      <a:pt x="20075" y="48"/>
                    </a:cubicBezTo>
                    <a:lnTo>
                      <a:pt x="20015" y="0"/>
                    </a:lnTo>
                    <a:lnTo>
                      <a:pt x="19967" y="48"/>
                    </a:lnTo>
                    <a:cubicBezTo>
                      <a:pt x="19758" y="240"/>
                      <a:pt x="19369" y="338"/>
                      <a:pt x="18984" y="338"/>
                    </a:cubicBezTo>
                    <a:cubicBezTo>
                      <a:pt x="18604" y="338"/>
                      <a:pt x="18228" y="243"/>
                      <a:pt x="18027" y="48"/>
                    </a:cubicBezTo>
                    <a:lnTo>
                      <a:pt x="17979" y="0"/>
                    </a:lnTo>
                    <a:lnTo>
                      <a:pt x="17932" y="48"/>
                    </a:lnTo>
                    <a:cubicBezTo>
                      <a:pt x="17708" y="241"/>
                      <a:pt x="17309" y="340"/>
                      <a:pt x="16921" y="340"/>
                    </a:cubicBezTo>
                    <a:cubicBezTo>
                      <a:pt x="16545" y="340"/>
                      <a:pt x="16178" y="247"/>
                      <a:pt x="15991" y="60"/>
                    </a:cubicBezTo>
                    <a:lnTo>
                      <a:pt x="15943" y="0"/>
                    </a:lnTo>
                    <a:lnTo>
                      <a:pt x="15896" y="48"/>
                    </a:lnTo>
                    <a:cubicBezTo>
                      <a:pt x="15666" y="241"/>
                      <a:pt x="15261" y="340"/>
                      <a:pt x="14871" y="340"/>
                    </a:cubicBezTo>
                    <a:cubicBezTo>
                      <a:pt x="14494" y="340"/>
                      <a:pt x="14131" y="247"/>
                      <a:pt x="13955" y="60"/>
                    </a:cubicBezTo>
                    <a:lnTo>
                      <a:pt x="13907" y="0"/>
                    </a:lnTo>
                    <a:lnTo>
                      <a:pt x="13848" y="48"/>
                    </a:lnTo>
                    <a:cubicBezTo>
                      <a:pt x="13612" y="241"/>
                      <a:pt x="13204" y="340"/>
                      <a:pt x="12815" y="340"/>
                    </a:cubicBezTo>
                    <a:cubicBezTo>
                      <a:pt x="12437" y="340"/>
                      <a:pt x="12077" y="247"/>
                      <a:pt x="11907" y="60"/>
                    </a:cubicBezTo>
                    <a:lnTo>
                      <a:pt x="11859" y="0"/>
                    </a:lnTo>
                    <a:lnTo>
                      <a:pt x="11812" y="48"/>
                    </a:lnTo>
                    <a:cubicBezTo>
                      <a:pt x="11564" y="241"/>
                      <a:pt x="11150" y="340"/>
                      <a:pt x="10761" y="340"/>
                    </a:cubicBezTo>
                    <a:cubicBezTo>
                      <a:pt x="10384" y="340"/>
                      <a:pt x="10029" y="247"/>
                      <a:pt x="9871" y="60"/>
                    </a:cubicBezTo>
                    <a:lnTo>
                      <a:pt x="9823" y="0"/>
                    </a:lnTo>
                    <a:lnTo>
                      <a:pt x="9764" y="48"/>
                    </a:lnTo>
                    <a:cubicBezTo>
                      <a:pt x="9510" y="241"/>
                      <a:pt x="9096" y="340"/>
                      <a:pt x="8710" y="340"/>
                    </a:cubicBezTo>
                    <a:cubicBezTo>
                      <a:pt x="8336" y="340"/>
                      <a:pt x="7987" y="247"/>
                      <a:pt x="7835" y="60"/>
                    </a:cubicBezTo>
                    <a:lnTo>
                      <a:pt x="7787" y="0"/>
                    </a:lnTo>
                    <a:lnTo>
                      <a:pt x="7728" y="48"/>
                    </a:lnTo>
                    <a:cubicBezTo>
                      <a:pt x="7462" y="241"/>
                      <a:pt x="7042" y="340"/>
                      <a:pt x="6655" y="340"/>
                    </a:cubicBezTo>
                    <a:cubicBezTo>
                      <a:pt x="6279" y="340"/>
                      <a:pt x="5934" y="247"/>
                      <a:pt x="5787" y="60"/>
                    </a:cubicBezTo>
                    <a:lnTo>
                      <a:pt x="5740" y="0"/>
                    </a:lnTo>
                    <a:lnTo>
                      <a:pt x="5692" y="48"/>
                    </a:lnTo>
                    <a:cubicBezTo>
                      <a:pt x="5414" y="241"/>
                      <a:pt x="4988" y="340"/>
                      <a:pt x="4601" y="340"/>
                    </a:cubicBezTo>
                    <a:cubicBezTo>
                      <a:pt x="4226" y="340"/>
                      <a:pt x="3886" y="247"/>
                      <a:pt x="3751" y="60"/>
                    </a:cubicBezTo>
                    <a:lnTo>
                      <a:pt x="3704" y="0"/>
                    </a:lnTo>
                    <a:lnTo>
                      <a:pt x="3644" y="48"/>
                    </a:lnTo>
                    <a:cubicBezTo>
                      <a:pt x="3380" y="230"/>
                      <a:pt x="2955" y="343"/>
                      <a:pt x="2551" y="343"/>
                    </a:cubicBezTo>
                    <a:cubicBezTo>
                      <a:pt x="2428" y="343"/>
                      <a:pt x="2306" y="332"/>
                      <a:pt x="2191" y="310"/>
                    </a:cubicBezTo>
                    <a:cubicBezTo>
                      <a:pt x="1965" y="262"/>
                      <a:pt x="1787" y="179"/>
                      <a:pt x="1703" y="60"/>
                    </a:cubicBezTo>
                    <a:lnTo>
                      <a:pt x="16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3"/>
              <p:cNvSpPr/>
              <p:nvPr/>
            </p:nvSpPr>
            <p:spPr>
              <a:xfrm>
                <a:off x="10221668" y="2317488"/>
                <a:ext cx="3180833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39255" h="489" extrusionOk="0">
                    <a:moveTo>
                      <a:pt x="37493" y="1"/>
                    </a:moveTo>
                    <a:lnTo>
                      <a:pt x="37445" y="72"/>
                    </a:lnTo>
                    <a:cubicBezTo>
                      <a:pt x="37323" y="246"/>
                      <a:pt x="37000" y="333"/>
                      <a:pt x="36638" y="333"/>
                    </a:cubicBezTo>
                    <a:cubicBezTo>
                      <a:pt x="36257" y="333"/>
                      <a:pt x="35833" y="237"/>
                      <a:pt x="35552" y="48"/>
                    </a:cubicBezTo>
                    <a:lnTo>
                      <a:pt x="35493" y="12"/>
                    </a:lnTo>
                    <a:lnTo>
                      <a:pt x="35457" y="60"/>
                    </a:lnTo>
                    <a:cubicBezTo>
                      <a:pt x="35322" y="242"/>
                      <a:pt x="34989" y="331"/>
                      <a:pt x="34622" y="331"/>
                    </a:cubicBezTo>
                    <a:cubicBezTo>
                      <a:pt x="34244" y="331"/>
                      <a:pt x="33830" y="236"/>
                      <a:pt x="33564" y="48"/>
                    </a:cubicBezTo>
                    <a:lnTo>
                      <a:pt x="33504" y="12"/>
                    </a:lnTo>
                    <a:lnTo>
                      <a:pt x="33457" y="60"/>
                    </a:lnTo>
                    <a:cubicBezTo>
                      <a:pt x="33316" y="242"/>
                      <a:pt x="32980" y="331"/>
                      <a:pt x="32613" y="331"/>
                    </a:cubicBezTo>
                    <a:cubicBezTo>
                      <a:pt x="32234" y="331"/>
                      <a:pt x="31824" y="236"/>
                      <a:pt x="31564" y="48"/>
                    </a:cubicBezTo>
                    <a:lnTo>
                      <a:pt x="31516" y="12"/>
                    </a:lnTo>
                    <a:lnTo>
                      <a:pt x="31468" y="60"/>
                    </a:lnTo>
                    <a:cubicBezTo>
                      <a:pt x="31316" y="242"/>
                      <a:pt x="30974" y="331"/>
                      <a:pt x="30607" y="331"/>
                    </a:cubicBezTo>
                    <a:cubicBezTo>
                      <a:pt x="30228" y="331"/>
                      <a:pt x="29823" y="236"/>
                      <a:pt x="29575" y="48"/>
                    </a:cubicBezTo>
                    <a:lnTo>
                      <a:pt x="29516" y="12"/>
                    </a:lnTo>
                    <a:lnTo>
                      <a:pt x="29468" y="60"/>
                    </a:lnTo>
                    <a:cubicBezTo>
                      <a:pt x="29309" y="237"/>
                      <a:pt x="28959" y="327"/>
                      <a:pt x="28589" y="327"/>
                    </a:cubicBezTo>
                    <a:cubicBezTo>
                      <a:pt x="28212" y="327"/>
                      <a:pt x="27815" y="234"/>
                      <a:pt x="27575" y="48"/>
                    </a:cubicBezTo>
                    <a:lnTo>
                      <a:pt x="27527" y="12"/>
                    </a:lnTo>
                    <a:lnTo>
                      <a:pt x="27480" y="60"/>
                    </a:lnTo>
                    <a:cubicBezTo>
                      <a:pt x="27314" y="237"/>
                      <a:pt x="26959" y="327"/>
                      <a:pt x="26587" y="327"/>
                    </a:cubicBezTo>
                    <a:cubicBezTo>
                      <a:pt x="26209" y="327"/>
                      <a:pt x="25815" y="234"/>
                      <a:pt x="25587" y="48"/>
                    </a:cubicBezTo>
                    <a:lnTo>
                      <a:pt x="25539" y="12"/>
                    </a:lnTo>
                    <a:lnTo>
                      <a:pt x="25491" y="60"/>
                    </a:lnTo>
                    <a:cubicBezTo>
                      <a:pt x="25314" y="237"/>
                      <a:pt x="24956" y="327"/>
                      <a:pt x="24585" y="327"/>
                    </a:cubicBezTo>
                    <a:cubicBezTo>
                      <a:pt x="24209" y="327"/>
                      <a:pt x="23820" y="234"/>
                      <a:pt x="23598" y="48"/>
                    </a:cubicBezTo>
                    <a:lnTo>
                      <a:pt x="23539" y="12"/>
                    </a:lnTo>
                    <a:lnTo>
                      <a:pt x="23491" y="60"/>
                    </a:lnTo>
                    <a:cubicBezTo>
                      <a:pt x="23308" y="237"/>
                      <a:pt x="22946" y="327"/>
                      <a:pt x="22576" y="327"/>
                    </a:cubicBezTo>
                    <a:cubicBezTo>
                      <a:pt x="22200" y="327"/>
                      <a:pt x="21814" y="234"/>
                      <a:pt x="21598" y="48"/>
                    </a:cubicBezTo>
                    <a:lnTo>
                      <a:pt x="21550" y="12"/>
                    </a:lnTo>
                    <a:lnTo>
                      <a:pt x="21503" y="60"/>
                    </a:lnTo>
                    <a:cubicBezTo>
                      <a:pt x="21308" y="237"/>
                      <a:pt x="20940" y="327"/>
                      <a:pt x="20570" y="327"/>
                    </a:cubicBezTo>
                    <a:cubicBezTo>
                      <a:pt x="20193" y="327"/>
                      <a:pt x="19814" y="234"/>
                      <a:pt x="19610" y="48"/>
                    </a:cubicBezTo>
                    <a:lnTo>
                      <a:pt x="19550" y="12"/>
                    </a:lnTo>
                    <a:lnTo>
                      <a:pt x="19502" y="48"/>
                    </a:lnTo>
                    <a:cubicBezTo>
                      <a:pt x="19298" y="234"/>
                      <a:pt x="18919" y="327"/>
                      <a:pt x="18542" y="327"/>
                    </a:cubicBezTo>
                    <a:cubicBezTo>
                      <a:pt x="18172" y="327"/>
                      <a:pt x="17804" y="237"/>
                      <a:pt x="17609" y="60"/>
                    </a:cubicBezTo>
                    <a:lnTo>
                      <a:pt x="17562" y="12"/>
                    </a:lnTo>
                    <a:lnTo>
                      <a:pt x="17514" y="48"/>
                    </a:lnTo>
                    <a:cubicBezTo>
                      <a:pt x="17298" y="234"/>
                      <a:pt x="16913" y="327"/>
                      <a:pt x="16536" y="327"/>
                    </a:cubicBezTo>
                    <a:cubicBezTo>
                      <a:pt x="16166" y="327"/>
                      <a:pt x="15804" y="237"/>
                      <a:pt x="15621" y="60"/>
                    </a:cubicBezTo>
                    <a:lnTo>
                      <a:pt x="15573" y="12"/>
                    </a:lnTo>
                    <a:lnTo>
                      <a:pt x="15514" y="48"/>
                    </a:lnTo>
                    <a:cubicBezTo>
                      <a:pt x="15292" y="234"/>
                      <a:pt x="14903" y="327"/>
                      <a:pt x="14527" y="327"/>
                    </a:cubicBezTo>
                    <a:cubicBezTo>
                      <a:pt x="14157" y="327"/>
                      <a:pt x="13798" y="237"/>
                      <a:pt x="13621" y="60"/>
                    </a:cubicBezTo>
                    <a:lnTo>
                      <a:pt x="13573" y="12"/>
                    </a:lnTo>
                    <a:lnTo>
                      <a:pt x="13526" y="48"/>
                    </a:lnTo>
                    <a:cubicBezTo>
                      <a:pt x="13297" y="234"/>
                      <a:pt x="12903" y="327"/>
                      <a:pt x="12525" y="327"/>
                    </a:cubicBezTo>
                    <a:cubicBezTo>
                      <a:pt x="12153" y="327"/>
                      <a:pt x="11798" y="237"/>
                      <a:pt x="11632" y="60"/>
                    </a:cubicBezTo>
                    <a:lnTo>
                      <a:pt x="11585" y="12"/>
                    </a:lnTo>
                    <a:lnTo>
                      <a:pt x="11537" y="48"/>
                    </a:lnTo>
                    <a:cubicBezTo>
                      <a:pt x="11297" y="234"/>
                      <a:pt x="10900" y="327"/>
                      <a:pt x="10523" y="327"/>
                    </a:cubicBezTo>
                    <a:cubicBezTo>
                      <a:pt x="10153" y="327"/>
                      <a:pt x="9804" y="237"/>
                      <a:pt x="9644" y="60"/>
                    </a:cubicBezTo>
                    <a:lnTo>
                      <a:pt x="9596" y="12"/>
                    </a:lnTo>
                    <a:lnTo>
                      <a:pt x="9537" y="48"/>
                    </a:lnTo>
                    <a:cubicBezTo>
                      <a:pt x="9289" y="236"/>
                      <a:pt x="8884" y="331"/>
                      <a:pt x="8505" y="331"/>
                    </a:cubicBezTo>
                    <a:cubicBezTo>
                      <a:pt x="8139" y="331"/>
                      <a:pt x="7796" y="242"/>
                      <a:pt x="7644" y="60"/>
                    </a:cubicBezTo>
                    <a:lnTo>
                      <a:pt x="7596" y="12"/>
                    </a:lnTo>
                    <a:lnTo>
                      <a:pt x="7549" y="48"/>
                    </a:lnTo>
                    <a:cubicBezTo>
                      <a:pt x="7288" y="236"/>
                      <a:pt x="6878" y="331"/>
                      <a:pt x="6499" y="331"/>
                    </a:cubicBezTo>
                    <a:cubicBezTo>
                      <a:pt x="6133" y="331"/>
                      <a:pt x="5796" y="242"/>
                      <a:pt x="5656" y="60"/>
                    </a:cubicBezTo>
                    <a:lnTo>
                      <a:pt x="5608" y="12"/>
                    </a:lnTo>
                    <a:lnTo>
                      <a:pt x="5548" y="48"/>
                    </a:lnTo>
                    <a:cubicBezTo>
                      <a:pt x="5282" y="236"/>
                      <a:pt x="4869" y="331"/>
                      <a:pt x="4490" y="331"/>
                    </a:cubicBezTo>
                    <a:cubicBezTo>
                      <a:pt x="4123" y="331"/>
                      <a:pt x="3790" y="242"/>
                      <a:pt x="3655" y="60"/>
                    </a:cubicBezTo>
                    <a:lnTo>
                      <a:pt x="3620" y="12"/>
                    </a:lnTo>
                    <a:lnTo>
                      <a:pt x="3560" y="48"/>
                    </a:lnTo>
                    <a:cubicBezTo>
                      <a:pt x="3279" y="237"/>
                      <a:pt x="2855" y="333"/>
                      <a:pt x="2474" y="333"/>
                    </a:cubicBezTo>
                    <a:cubicBezTo>
                      <a:pt x="2112" y="333"/>
                      <a:pt x="1789" y="246"/>
                      <a:pt x="1667" y="72"/>
                    </a:cubicBezTo>
                    <a:lnTo>
                      <a:pt x="1619" y="12"/>
                    </a:lnTo>
                    <a:lnTo>
                      <a:pt x="1560" y="48"/>
                    </a:lnTo>
                    <a:cubicBezTo>
                      <a:pt x="1271" y="238"/>
                      <a:pt x="855" y="319"/>
                      <a:pt x="485" y="319"/>
                    </a:cubicBezTo>
                    <a:cubicBezTo>
                      <a:pt x="322" y="319"/>
                      <a:pt x="167" y="304"/>
                      <a:pt x="36" y="274"/>
                    </a:cubicBezTo>
                    <a:lnTo>
                      <a:pt x="0" y="417"/>
                    </a:lnTo>
                    <a:cubicBezTo>
                      <a:pt x="146" y="452"/>
                      <a:pt x="315" y="470"/>
                      <a:pt x="493" y="470"/>
                    </a:cubicBezTo>
                    <a:cubicBezTo>
                      <a:pt x="866" y="470"/>
                      <a:pt x="1277" y="389"/>
                      <a:pt x="1584" y="203"/>
                    </a:cubicBezTo>
                    <a:cubicBezTo>
                      <a:pt x="1762" y="388"/>
                      <a:pt x="2113" y="480"/>
                      <a:pt x="2494" y="480"/>
                    </a:cubicBezTo>
                    <a:cubicBezTo>
                      <a:pt x="2875" y="480"/>
                      <a:pt x="3286" y="388"/>
                      <a:pt x="3584" y="203"/>
                    </a:cubicBezTo>
                    <a:cubicBezTo>
                      <a:pt x="3768" y="388"/>
                      <a:pt x="4123" y="480"/>
                      <a:pt x="4504" y="480"/>
                    </a:cubicBezTo>
                    <a:cubicBezTo>
                      <a:pt x="4885" y="480"/>
                      <a:pt x="5292" y="388"/>
                      <a:pt x="5584" y="203"/>
                    </a:cubicBezTo>
                    <a:cubicBezTo>
                      <a:pt x="5775" y="388"/>
                      <a:pt x="6129" y="480"/>
                      <a:pt x="6507" y="480"/>
                    </a:cubicBezTo>
                    <a:cubicBezTo>
                      <a:pt x="6885" y="480"/>
                      <a:pt x="7287" y="388"/>
                      <a:pt x="7572" y="203"/>
                    </a:cubicBezTo>
                    <a:cubicBezTo>
                      <a:pt x="7769" y="388"/>
                      <a:pt x="8129" y="480"/>
                      <a:pt x="8510" y="480"/>
                    </a:cubicBezTo>
                    <a:cubicBezTo>
                      <a:pt x="8891" y="480"/>
                      <a:pt x="9293" y="388"/>
                      <a:pt x="9573" y="203"/>
                    </a:cubicBezTo>
                    <a:cubicBezTo>
                      <a:pt x="9775" y="388"/>
                      <a:pt x="10138" y="480"/>
                      <a:pt x="10519" y="480"/>
                    </a:cubicBezTo>
                    <a:cubicBezTo>
                      <a:pt x="10900" y="480"/>
                      <a:pt x="11299" y="388"/>
                      <a:pt x="11573" y="203"/>
                    </a:cubicBezTo>
                    <a:cubicBezTo>
                      <a:pt x="11781" y="388"/>
                      <a:pt x="12147" y="480"/>
                      <a:pt x="12527" y="480"/>
                    </a:cubicBezTo>
                    <a:cubicBezTo>
                      <a:pt x="12906" y="480"/>
                      <a:pt x="13299" y="388"/>
                      <a:pt x="13561" y="203"/>
                    </a:cubicBezTo>
                    <a:cubicBezTo>
                      <a:pt x="13782" y="388"/>
                      <a:pt x="14154" y="480"/>
                      <a:pt x="14535" y="480"/>
                    </a:cubicBezTo>
                    <a:cubicBezTo>
                      <a:pt x="14916" y="480"/>
                      <a:pt x="15306" y="388"/>
                      <a:pt x="15562" y="203"/>
                    </a:cubicBezTo>
                    <a:cubicBezTo>
                      <a:pt x="15788" y="388"/>
                      <a:pt x="16163" y="480"/>
                      <a:pt x="16544" y="480"/>
                    </a:cubicBezTo>
                    <a:cubicBezTo>
                      <a:pt x="16925" y="480"/>
                      <a:pt x="17312" y="388"/>
                      <a:pt x="17562" y="203"/>
                    </a:cubicBezTo>
                    <a:cubicBezTo>
                      <a:pt x="17794" y="388"/>
                      <a:pt x="18172" y="480"/>
                      <a:pt x="18553" y="480"/>
                    </a:cubicBezTo>
                    <a:cubicBezTo>
                      <a:pt x="18934" y="480"/>
                      <a:pt x="19318" y="388"/>
                      <a:pt x="19562" y="203"/>
                    </a:cubicBezTo>
                    <a:cubicBezTo>
                      <a:pt x="19800" y="388"/>
                      <a:pt x="20181" y="480"/>
                      <a:pt x="20561" y="480"/>
                    </a:cubicBezTo>
                    <a:cubicBezTo>
                      <a:pt x="20940" y="480"/>
                      <a:pt x="21318" y="388"/>
                      <a:pt x="21550" y="203"/>
                    </a:cubicBezTo>
                    <a:cubicBezTo>
                      <a:pt x="21800" y="388"/>
                      <a:pt x="22187" y="480"/>
                      <a:pt x="22568" y="480"/>
                    </a:cubicBezTo>
                    <a:cubicBezTo>
                      <a:pt x="22949" y="480"/>
                      <a:pt x="23324" y="388"/>
                      <a:pt x="23551" y="203"/>
                    </a:cubicBezTo>
                    <a:cubicBezTo>
                      <a:pt x="23807" y="388"/>
                      <a:pt x="24197" y="480"/>
                      <a:pt x="24578" y="480"/>
                    </a:cubicBezTo>
                    <a:cubicBezTo>
                      <a:pt x="24959" y="480"/>
                      <a:pt x="25331" y="388"/>
                      <a:pt x="25551" y="203"/>
                    </a:cubicBezTo>
                    <a:cubicBezTo>
                      <a:pt x="25813" y="388"/>
                      <a:pt x="26206" y="480"/>
                      <a:pt x="26585" y="480"/>
                    </a:cubicBezTo>
                    <a:cubicBezTo>
                      <a:pt x="26965" y="480"/>
                      <a:pt x="27331" y="388"/>
                      <a:pt x="27539" y="203"/>
                    </a:cubicBezTo>
                    <a:cubicBezTo>
                      <a:pt x="27813" y="388"/>
                      <a:pt x="28212" y="480"/>
                      <a:pt x="28593" y="480"/>
                    </a:cubicBezTo>
                    <a:cubicBezTo>
                      <a:pt x="28974" y="480"/>
                      <a:pt x="29337" y="388"/>
                      <a:pt x="29539" y="203"/>
                    </a:cubicBezTo>
                    <a:cubicBezTo>
                      <a:pt x="29819" y="388"/>
                      <a:pt x="30221" y="480"/>
                      <a:pt x="30602" y="480"/>
                    </a:cubicBezTo>
                    <a:cubicBezTo>
                      <a:pt x="30983" y="480"/>
                      <a:pt x="31343" y="388"/>
                      <a:pt x="31540" y="203"/>
                    </a:cubicBezTo>
                    <a:cubicBezTo>
                      <a:pt x="31819" y="388"/>
                      <a:pt x="32221" y="480"/>
                      <a:pt x="32601" y="480"/>
                    </a:cubicBezTo>
                    <a:cubicBezTo>
                      <a:pt x="32980" y="480"/>
                      <a:pt x="33338" y="388"/>
                      <a:pt x="33528" y="203"/>
                    </a:cubicBezTo>
                    <a:cubicBezTo>
                      <a:pt x="33820" y="388"/>
                      <a:pt x="34228" y="480"/>
                      <a:pt x="34609" y="480"/>
                    </a:cubicBezTo>
                    <a:cubicBezTo>
                      <a:pt x="34990" y="480"/>
                      <a:pt x="35344" y="388"/>
                      <a:pt x="35528" y="203"/>
                    </a:cubicBezTo>
                    <a:cubicBezTo>
                      <a:pt x="35828" y="389"/>
                      <a:pt x="36240" y="481"/>
                      <a:pt x="36621" y="481"/>
                    </a:cubicBezTo>
                    <a:cubicBezTo>
                      <a:pt x="36995" y="481"/>
                      <a:pt x="37339" y="392"/>
                      <a:pt x="37517" y="215"/>
                    </a:cubicBezTo>
                    <a:cubicBezTo>
                      <a:pt x="37790" y="405"/>
                      <a:pt x="38171" y="489"/>
                      <a:pt x="38529" y="489"/>
                    </a:cubicBezTo>
                    <a:cubicBezTo>
                      <a:pt x="38791" y="489"/>
                      <a:pt x="39041" y="441"/>
                      <a:pt x="39255" y="370"/>
                    </a:cubicBezTo>
                    <a:lnTo>
                      <a:pt x="39207" y="227"/>
                    </a:lnTo>
                    <a:cubicBezTo>
                      <a:pt x="39009" y="299"/>
                      <a:pt x="38769" y="341"/>
                      <a:pt x="38525" y="341"/>
                    </a:cubicBezTo>
                    <a:cubicBezTo>
                      <a:pt x="38170" y="341"/>
                      <a:pt x="37807" y="253"/>
                      <a:pt x="37552" y="48"/>
                    </a:cubicBezTo>
                    <a:lnTo>
                      <a:pt x="3749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3"/>
              <p:cNvSpPr/>
              <p:nvPr/>
            </p:nvSpPr>
            <p:spPr>
              <a:xfrm>
                <a:off x="10105876" y="2262469"/>
                <a:ext cx="282714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489" h="7907" extrusionOk="0">
                    <a:moveTo>
                      <a:pt x="3346" y="1"/>
                    </a:moveTo>
                    <a:cubicBezTo>
                      <a:pt x="3263" y="1"/>
                      <a:pt x="3167" y="49"/>
                      <a:pt x="3155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405" y="7764"/>
                    </a:cubicBezTo>
                    <a:lnTo>
                      <a:pt x="3465" y="108"/>
                    </a:lnTo>
                    <a:cubicBezTo>
                      <a:pt x="3489" y="49"/>
                      <a:pt x="3441" y="1"/>
                      <a:pt x="33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3"/>
              <p:cNvSpPr/>
              <p:nvPr/>
            </p:nvSpPr>
            <p:spPr>
              <a:xfrm>
                <a:off x="10293055" y="2262469"/>
                <a:ext cx="25475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7907" extrusionOk="0">
                    <a:moveTo>
                      <a:pt x="2989" y="1"/>
                    </a:moveTo>
                    <a:cubicBezTo>
                      <a:pt x="2905" y="1"/>
                      <a:pt x="2822" y="49"/>
                      <a:pt x="2798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393" y="7764"/>
                    </a:cubicBezTo>
                    <a:lnTo>
                      <a:pt x="3120" y="108"/>
                    </a:lnTo>
                    <a:cubicBezTo>
                      <a:pt x="3143" y="49"/>
                      <a:pt x="3084" y="1"/>
                      <a:pt x="300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3"/>
              <p:cNvSpPr/>
              <p:nvPr/>
            </p:nvSpPr>
            <p:spPr>
              <a:xfrm>
                <a:off x="10479262" y="2262469"/>
                <a:ext cx="22672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798" h="7907" extrusionOk="0">
                    <a:moveTo>
                      <a:pt x="2655" y="1"/>
                    </a:moveTo>
                    <a:cubicBezTo>
                      <a:pt x="2560" y="1"/>
                      <a:pt x="2477" y="49"/>
                      <a:pt x="2465" y="108"/>
                    </a:cubicBezTo>
                    <a:lnTo>
                      <a:pt x="24" y="7764"/>
                    </a:lnTo>
                    <a:cubicBezTo>
                      <a:pt x="0" y="7847"/>
                      <a:pt x="71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1" y="7847"/>
                      <a:pt x="405" y="7764"/>
                    </a:cubicBezTo>
                    <a:lnTo>
                      <a:pt x="2786" y="108"/>
                    </a:lnTo>
                    <a:cubicBezTo>
                      <a:pt x="2798" y="49"/>
                      <a:pt x="2738" y="1"/>
                      <a:pt x="26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3"/>
              <p:cNvSpPr/>
              <p:nvPr/>
            </p:nvSpPr>
            <p:spPr>
              <a:xfrm>
                <a:off x="10666361" y="2262469"/>
                <a:ext cx="19884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7907" extrusionOk="0">
                    <a:moveTo>
                      <a:pt x="2299" y="1"/>
                    </a:moveTo>
                    <a:cubicBezTo>
                      <a:pt x="2215" y="1"/>
                      <a:pt x="2132" y="49"/>
                      <a:pt x="2120" y="108"/>
                    </a:cubicBezTo>
                    <a:lnTo>
                      <a:pt x="25" y="7764"/>
                    </a:lnTo>
                    <a:cubicBezTo>
                      <a:pt x="1" y="7847"/>
                      <a:pt x="72" y="7907"/>
                      <a:pt x="168" y="7907"/>
                    </a:cubicBezTo>
                    <a:lnTo>
                      <a:pt x="179" y="7907"/>
                    </a:lnTo>
                    <a:cubicBezTo>
                      <a:pt x="275" y="7907"/>
                      <a:pt x="382" y="7847"/>
                      <a:pt x="394" y="7764"/>
                    </a:cubicBezTo>
                    <a:lnTo>
                      <a:pt x="2442" y="108"/>
                    </a:lnTo>
                    <a:cubicBezTo>
                      <a:pt x="2454" y="49"/>
                      <a:pt x="2394" y="1"/>
                      <a:pt x="22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3"/>
              <p:cNvSpPr/>
              <p:nvPr/>
            </p:nvSpPr>
            <p:spPr>
              <a:xfrm>
                <a:off x="10853540" y="2262469"/>
                <a:ext cx="169920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7907" extrusionOk="0">
                    <a:moveTo>
                      <a:pt x="1953" y="1"/>
                    </a:moveTo>
                    <a:cubicBezTo>
                      <a:pt x="1858" y="1"/>
                      <a:pt x="1775" y="49"/>
                      <a:pt x="1763" y="108"/>
                    </a:cubicBezTo>
                    <a:lnTo>
                      <a:pt x="13" y="7764"/>
                    </a:lnTo>
                    <a:cubicBezTo>
                      <a:pt x="1" y="7847"/>
                      <a:pt x="72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2" y="7847"/>
                      <a:pt x="394" y="7764"/>
                    </a:cubicBezTo>
                    <a:lnTo>
                      <a:pt x="2084" y="108"/>
                    </a:lnTo>
                    <a:cubicBezTo>
                      <a:pt x="2096" y="49"/>
                      <a:pt x="2037" y="1"/>
                      <a:pt x="19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3"/>
              <p:cNvSpPr/>
              <p:nvPr/>
            </p:nvSpPr>
            <p:spPr>
              <a:xfrm>
                <a:off x="11040719" y="2262469"/>
                <a:ext cx="141884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7907" extrusionOk="0">
                    <a:moveTo>
                      <a:pt x="1596" y="1"/>
                    </a:moveTo>
                    <a:cubicBezTo>
                      <a:pt x="1513" y="1"/>
                      <a:pt x="1429" y="49"/>
                      <a:pt x="1417" y="108"/>
                    </a:cubicBezTo>
                    <a:lnTo>
                      <a:pt x="12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74" y="7907"/>
                      <a:pt x="370" y="7847"/>
                      <a:pt x="393" y="7764"/>
                    </a:cubicBezTo>
                    <a:lnTo>
                      <a:pt x="1739" y="108"/>
                    </a:lnTo>
                    <a:cubicBezTo>
                      <a:pt x="1751" y="49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3"/>
              <p:cNvSpPr/>
              <p:nvPr/>
            </p:nvSpPr>
            <p:spPr>
              <a:xfrm>
                <a:off x="11227899" y="2262469"/>
                <a:ext cx="11295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239" y="1"/>
                    </a:moveTo>
                    <a:cubicBezTo>
                      <a:pt x="1155" y="1"/>
                      <a:pt x="1072" y="49"/>
                      <a:pt x="1072" y="108"/>
                    </a:cubicBezTo>
                    <a:lnTo>
                      <a:pt x="0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86" y="7907"/>
                      <a:pt x="369" y="7847"/>
                      <a:pt x="381" y="7764"/>
                    </a:cubicBezTo>
                    <a:lnTo>
                      <a:pt x="1393" y="108"/>
                    </a:lnTo>
                    <a:cubicBezTo>
                      <a:pt x="1393" y="49"/>
                      <a:pt x="1334" y="1"/>
                      <a:pt x="12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3"/>
              <p:cNvSpPr/>
              <p:nvPr/>
            </p:nvSpPr>
            <p:spPr>
              <a:xfrm>
                <a:off x="11414106" y="2262469"/>
                <a:ext cx="858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7907" extrusionOk="0">
                    <a:moveTo>
                      <a:pt x="905" y="1"/>
                    </a:moveTo>
                    <a:cubicBezTo>
                      <a:pt x="810" y="1"/>
                      <a:pt x="738" y="49"/>
                      <a:pt x="738" y="108"/>
                    </a:cubicBezTo>
                    <a:lnTo>
                      <a:pt x="12" y="7764"/>
                    </a:lnTo>
                    <a:cubicBezTo>
                      <a:pt x="0" y="7847"/>
                      <a:pt x="84" y="7907"/>
                      <a:pt x="191" y="7907"/>
                    </a:cubicBezTo>
                    <a:cubicBezTo>
                      <a:pt x="298" y="7907"/>
                      <a:pt x="381" y="7847"/>
                      <a:pt x="393" y="7764"/>
                    </a:cubicBezTo>
                    <a:lnTo>
                      <a:pt x="1048" y="108"/>
                    </a:lnTo>
                    <a:cubicBezTo>
                      <a:pt x="1060" y="49"/>
                      <a:pt x="988" y="1"/>
                      <a:pt x="9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3"/>
              <p:cNvSpPr/>
              <p:nvPr/>
            </p:nvSpPr>
            <p:spPr>
              <a:xfrm>
                <a:off x="11601204" y="2262469"/>
                <a:ext cx="5704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907" extrusionOk="0">
                    <a:moveTo>
                      <a:pt x="549" y="1"/>
                    </a:moveTo>
                    <a:cubicBezTo>
                      <a:pt x="465" y="1"/>
                      <a:pt x="382" y="49"/>
                      <a:pt x="382" y="108"/>
                    </a:cubicBezTo>
                    <a:lnTo>
                      <a:pt x="13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9" y="7907"/>
                      <a:pt x="382" y="7847"/>
                      <a:pt x="382" y="7764"/>
                    </a:cubicBezTo>
                    <a:lnTo>
                      <a:pt x="703" y="108"/>
                    </a:lnTo>
                    <a:cubicBezTo>
                      <a:pt x="703" y="49"/>
                      <a:pt x="632" y="1"/>
                      <a:pt x="5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3"/>
              <p:cNvSpPr/>
              <p:nvPr/>
            </p:nvSpPr>
            <p:spPr>
              <a:xfrm>
                <a:off x="11788383" y="2262469"/>
                <a:ext cx="30953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907" extrusionOk="0">
                    <a:moveTo>
                      <a:pt x="191" y="1"/>
                    </a:moveTo>
                    <a:cubicBezTo>
                      <a:pt x="108" y="1"/>
                      <a:pt x="37" y="49"/>
                      <a:pt x="37" y="108"/>
                    </a:cubicBezTo>
                    <a:lnTo>
                      <a:pt x="1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8" y="7907"/>
                      <a:pt x="382" y="7847"/>
                      <a:pt x="382" y="7764"/>
                    </a:cubicBezTo>
                    <a:lnTo>
                      <a:pt x="358" y="108"/>
                    </a:lnTo>
                    <a:cubicBezTo>
                      <a:pt x="358" y="49"/>
                      <a:pt x="287" y="1"/>
                      <a:pt x="19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3"/>
              <p:cNvSpPr/>
              <p:nvPr/>
            </p:nvSpPr>
            <p:spPr>
              <a:xfrm>
                <a:off x="11949552" y="2262469"/>
                <a:ext cx="559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691" h="7907" extrusionOk="0">
                    <a:moveTo>
                      <a:pt x="167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322" y="7764"/>
                    </a:lnTo>
                    <a:cubicBezTo>
                      <a:pt x="322" y="7847"/>
                      <a:pt x="405" y="7907"/>
                      <a:pt x="512" y="7907"/>
                    </a:cubicBezTo>
                    <a:cubicBezTo>
                      <a:pt x="619" y="7907"/>
                      <a:pt x="691" y="7847"/>
                      <a:pt x="691" y="7764"/>
                    </a:cubicBezTo>
                    <a:lnTo>
                      <a:pt x="322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3"/>
              <p:cNvSpPr/>
              <p:nvPr/>
            </p:nvSpPr>
            <p:spPr>
              <a:xfrm>
                <a:off x="12108695" y="2262469"/>
                <a:ext cx="8402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907" extrusionOk="0">
                    <a:moveTo>
                      <a:pt x="155" y="1"/>
                    </a:moveTo>
                    <a:cubicBezTo>
                      <a:pt x="72" y="1"/>
                      <a:pt x="1" y="49"/>
                      <a:pt x="1" y="108"/>
                    </a:cubicBezTo>
                    <a:lnTo>
                      <a:pt x="656" y="7764"/>
                    </a:lnTo>
                    <a:cubicBezTo>
                      <a:pt x="667" y="7847"/>
                      <a:pt x="751" y="7907"/>
                      <a:pt x="858" y="7907"/>
                    </a:cubicBezTo>
                    <a:cubicBezTo>
                      <a:pt x="965" y="7907"/>
                      <a:pt x="1037" y="7847"/>
                      <a:pt x="1037" y="7764"/>
                    </a:cubicBezTo>
                    <a:lnTo>
                      <a:pt x="322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3"/>
              <p:cNvSpPr/>
              <p:nvPr/>
            </p:nvSpPr>
            <p:spPr>
              <a:xfrm>
                <a:off x="12266946" y="2262469"/>
                <a:ext cx="11295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012" y="7764"/>
                    </a:lnTo>
                    <a:cubicBezTo>
                      <a:pt x="1012" y="7847"/>
                      <a:pt x="1108" y="7907"/>
                      <a:pt x="1215" y="7907"/>
                    </a:cubicBezTo>
                    <a:cubicBezTo>
                      <a:pt x="1322" y="7907"/>
                      <a:pt x="1393" y="7847"/>
                      <a:pt x="1381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3"/>
              <p:cNvSpPr/>
              <p:nvPr/>
            </p:nvSpPr>
            <p:spPr>
              <a:xfrm>
                <a:off x="12426089" y="2262469"/>
                <a:ext cx="1409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7907" extrusionOk="0">
                    <a:moveTo>
                      <a:pt x="156" y="1"/>
                    </a:moveTo>
                    <a:cubicBezTo>
                      <a:pt x="60" y="1"/>
                      <a:pt x="1" y="49"/>
                      <a:pt x="13" y="108"/>
                    </a:cubicBezTo>
                    <a:lnTo>
                      <a:pt x="1346" y="7764"/>
                    </a:lnTo>
                    <a:cubicBezTo>
                      <a:pt x="1358" y="7847"/>
                      <a:pt x="1453" y="7907"/>
                      <a:pt x="1561" y="7907"/>
                    </a:cubicBezTo>
                    <a:cubicBezTo>
                      <a:pt x="1668" y="7907"/>
                      <a:pt x="1739" y="7847"/>
                      <a:pt x="1727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3"/>
              <p:cNvSpPr/>
              <p:nvPr/>
            </p:nvSpPr>
            <p:spPr>
              <a:xfrm>
                <a:off x="12584341" y="2262469"/>
                <a:ext cx="169839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703" y="7764"/>
                    </a:lnTo>
                    <a:cubicBezTo>
                      <a:pt x="1715" y="7847"/>
                      <a:pt x="1810" y="7907"/>
                      <a:pt x="1917" y="7907"/>
                    </a:cubicBezTo>
                    <a:cubicBezTo>
                      <a:pt x="2025" y="7907"/>
                      <a:pt x="2096" y="7847"/>
                      <a:pt x="2072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3"/>
              <p:cNvSpPr/>
              <p:nvPr/>
            </p:nvSpPr>
            <p:spPr>
              <a:xfrm>
                <a:off x="12743484" y="2262469"/>
                <a:ext cx="19787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442" h="7907" extrusionOk="0">
                    <a:moveTo>
                      <a:pt x="144" y="1"/>
                    </a:moveTo>
                    <a:cubicBezTo>
                      <a:pt x="61" y="1"/>
                      <a:pt x="1" y="49"/>
                      <a:pt x="13" y="108"/>
                    </a:cubicBezTo>
                    <a:lnTo>
                      <a:pt x="2037" y="7764"/>
                    </a:lnTo>
                    <a:cubicBezTo>
                      <a:pt x="2061" y="7847"/>
                      <a:pt x="2156" y="7907"/>
                      <a:pt x="2263" y="7907"/>
                    </a:cubicBezTo>
                    <a:cubicBezTo>
                      <a:pt x="2370" y="7907"/>
                      <a:pt x="2442" y="7847"/>
                      <a:pt x="2418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3"/>
              <p:cNvSpPr/>
              <p:nvPr/>
            </p:nvSpPr>
            <p:spPr>
              <a:xfrm>
                <a:off x="12901735" y="2262469"/>
                <a:ext cx="225831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7907" extrusionOk="0">
                    <a:moveTo>
                      <a:pt x="155" y="1"/>
                    </a:moveTo>
                    <a:cubicBezTo>
                      <a:pt x="60" y="1"/>
                      <a:pt x="1" y="49"/>
                      <a:pt x="24" y="108"/>
                    </a:cubicBezTo>
                    <a:lnTo>
                      <a:pt x="2394" y="7764"/>
                    </a:lnTo>
                    <a:cubicBezTo>
                      <a:pt x="2418" y="7847"/>
                      <a:pt x="2513" y="7907"/>
                      <a:pt x="2620" y="7907"/>
                    </a:cubicBezTo>
                    <a:cubicBezTo>
                      <a:pt x="2727" y="7907"/>
                      <a:pt x="2787" y="7847"/>
                      <a:pt x="2763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3"/>
              <p:cNvSpPr/>
              <p:nvPr/>
            </p:nvSpPr>
            <p:spPr>
              <a:xfrm>
                <a:off x="13060959" y="2262469"/>
                <a:ext cx="25378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7907" extrusionOk="0">
                    <a:moveTo>
                      <a:pt x="143" y="1"/>
                    </a:moveTo>
                    <a:cubicBezTo>
                      <a:pt x="60" y="1"/>
                      <a:pt x="0" y="49"/>
                      <a:pt x="24" y="108"/>
                    </a:cubicBezTo>
                    <a:lnTo>
                      <a:pt x="2727" y="7764"/>
                    </a:lnTo>
                    <a:cubicBezTo>
                      <a:pt x="2762" y="7847"/>
                      <a:pt x="2858" y="7907"/>
                      <a:pt x="2965" y="7907"/>
                    </a:cubicBezTo>
                    <a:cubicBezTo>
                      <a:pt x="3072" y="7907"/>
                      <a:pt x="3131" y="7847"/>
                      <a:pt x="3108" y="7764"/>
                    </a:cubicBezTo>
                    <a:lnTo>
                      <a:pt x="334" y="108"/>
                    </a:lnTo>
                    <a:cubicBezTo>
                      <a:pt x="322" y="49"/>
                      <a:pt x="238" y="1"/>
                      <a:pt x="1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3"/>
              <p:cNvSpPr/>
              <p:nvPr/>
            </p:nvSpPr>
            <p:spPr>
              <a:xfrm>
                <a:off x="13219130" y="2262469"/>
                <a:ext cx="28279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490" h="7907" extrusionOk="0">
                    <a:moveTo>
                      <a:pt x="144" y="1"/>
                    </a:moveTo>
                    <a:cubicBezTo>
                      <a:pt x="60" y="1"/>
                      <a:pt x="1" y="49"/>
                      <a:pt x="25" y="108"/>
                    </a:cubicBezTo>
                    <a:lnTo>
                      <a:pt x="3084" y="7764"/>
                    </a:lnTo>
                    <a:cubicBezTo>
                      <a:pt x="3108" y="7847"/>
                      <a:pt x="3215" y="7907"/>
                      <a:pt x="3323" y="7907"/>
                    </a:cubicBezTo>
                    <a:cubicBezTo>
                      <a:pt x="3430" y="7907"/>
                      <a:pt x="3489" y="7847"/>
                      <a:pt x="3454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3"/>
              <p:cNvSpPr/>
              <p:nvPr/>
            </p:nvSpPr>
            <p:spPr>
              <a:xfrm>
                <a:off x="10169566" y="1832200"/>
                <a:ext cx="3274422" cy="65715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811" extrusionOk="0">
                    <a:moveTo>
                      <a:pt x="0" y="1"/>
                    </a:moveTo>
                    <a:lnTo>
                      <a:pt x="0" y="810"/>
                    </a:lnTo>
                    <a:lnTo>
                      <a:pt x="40410" y="810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3"/>
              <p:cNvSpPr/>
              <p:nvPr/>
            </p:nvSpPr>
            <p:spPr>
              <a:xfrm>
                <a:off x="10169566" y="1999122"/>
                <a:ext cx="3274422" cy="36707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453" extrusionOk="0">
                    <a:moveTo>
                      <a:pt x="0" y="1"/>
                    </a:moveTo>
                    <a:lnTo>
                      <a:pt x="0" y="453"/>
                    </a:lnTo>
                    <a:lnTo>
                      <a:pt x="40410" y="453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3"/>
              <p:cNvSpPr/>
              <p:nvPr/>
            </p:nvSpPr>
            <p:spPr>
              <a:xfrm>
                <a:off x="10343213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3"/>
              <p:cNvSpPr/>
              <p:nvPr/>
            </p:nvSpPr>
            <p:spPr>
              <a:xfrm>
                <a:off x="10536145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3"/>
              <p:cNvSpPr/>
              <p:nvPr/>
            </p:nvSpPr>
            <p:spPr>
              <a:xfrm>
                <a:off x="10729078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3"/>
              <p:cNvSpPr/>
              <p:nvPr/>
            </p:nvSpPr>
            <p:spPr>
              <a:xfrm>
                <a:off x="10922010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3"/>
              <p:cNvSpPr/>
              <p:nvPr/>
            </p:nvSpPr>
            <p:spPr>
              <a:xfrm>
                <a:off x="11115024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3"/>
              <p:cNvSpPr/>
              <p:nvPr/>
            </p:nvSpPr>
            <p:spPr>
              <a:xfrm>
                <a:off x="11307956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3"/>
              <p:cNvSpPr/>
              <p:nvPr/>
            </p:nvSpPr>
            <p:spPr>
              <a:xfrm>
                <a:off x="11500889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3"/>
              <p:cNvSpPr/>
              <p:nvPr/>
            </p:nvSpPr>
            <p:spPr>
              <a:xfrm>
                <a:off x="11693821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3"/>
              <p:cNvSpPr/>
              <p:nvPr/>
            </p:nvSpPr>
            <p:spPr>
              <a:xfrm>
                <a:off x="11886835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3"/>
              <p:cNvSpPr/>
              <p:nvPr/>
            </p:nvSpPr>
            <p:spPr>
              <a:xfrm>
                <a:off x="12079767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3"/>
              <p:cNvSpPr/>
              <p:nvPr/>
            </p:nvSpPr>
            <p:spPr>
              <a:xfrm>
                <a:off x="12272699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3"/>
              <p:cNvSpPr/>
              <p:nvPr/>
            </p:nvSpPr>
            <p:spPr>
              <a:xfrm>
                <a:off x="12465632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3"/>
              <p:cNvSpPr/>
              <p:nvPr/>
            </p:nvSpPr>
            <p:spPr>
              <a:xfrm>
                <a:off x="12658645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3"/>
              <p:cNvSpPr/>
              <p:nvPr/>
            </p:nvSpPr>
            <p:spPr>
              <a:xfrm>
                <a:off x="12851578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3"/>
              <p:cNvSpPr/>
              <p:nvPr/>
            </p:nvSpPr>
            <p:spPr>
              <a:xfrm>
                <a:off x="13044510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3"/>
              <p:cNvSpPr/>
              <p:nvPr/>
            </p:nvSpPr>
            <p:spPr>
              <a:xfrm>
                <a:off x="13237443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3"/>
              <p:cNvSpPr/>
              <p:nvPr/>
            </p:nvSpPr>
            <p:spPr>
              <a:xfrm>
                <a:off x="10569974" y="4267313"/>
                <a:ext cx="1798458" cy="599134"/>
              </a:xfrm>
              <a:custGeom>
                <a:avLst/>
                <a:gdLst/>
                <a:ahLst/>
                <a:cxnLst/>
                <a:rect l="l" t="t" r="r" b="b"/>
                <a:pathLst>
                  <a:path w="25826" h="7740" extrusionOk="0">
                    <a:moveTo>
                      <a:pt x="1" y="1"/>
                    </a:moveTo>
                    <a:lnTo>
                      <a:pt x="1" y="7740"/>
                    </a:lnTo>
                    <a:lnTo>
                      <a:pt x="25826" y="7740"/>
                    </a:lnTo>
                    <a:lnTo>
                      <a:pt x="258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3"/>
              <p:cNvSpPr/>
              <p:nvPr/>
            </p:nvSpPr>
            <p:spPr>
              <a:xfrm>
                <a:off x="12330636" y="2891505"/>
                <a:ext cx="538363" cy="1285136"/>
              </a:xfrm>
              <a:custGeom>
                <a:avLst/>
                <a:gdLst/>
                <a:ahLst/>
                <a:cxnLst/>
                <a:rect l="l" t="t" r="r" b="b"/>
                <a:pathLst>
                  <a:path w="6644" h="15860" extrusionOk="0">
                    <a:moveTo>
                      <a:pt x="0" y="1"/>
                    </a:moveTo>
                    <a:lnTo>
                      <a:pt x="0" y="15860"/>
                    </a:lnTo>
                    <a:lnTo>
                      <a:pt x="6644" y="15860"/>
                    </a:lnTo>
                    <a:lnTo>
                      <a:pt x="664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3"/>
              <p:cNvSpPr/>
              <p:nvPr/>
            </p:nvSpPr>
            <p:spPr>
              <a:xfrm>
                <a:off x="12482081" y="3039142"/>
                <a:ext cx="252814" cy="243171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3001" extrusionOk="0">
                    <a:moveTo>
                      <a:pt x="2334" y="381"/>
                    </a:moveTo>
                    <a:lnTo>
                      <a:pt x="2001" y="620"/>
                    </a:lnTo>
                    <a:cubicBezTo>
                      <a:pt x="2298" y="870"/>
                      <a:pt x="2596" y="1298"/>
                      <a:pt x="2679" y="1751"/>
                    </a:cubicBezTo>
                    <a:lnTo>
                      <a:pt x="3120" y="1584"/>
                    </a:lnTo>
                    <a:cubicBezTo>
                      <a:pt x="3048" y="1155"/>
                      <a:pt x="2691" y="643"/>
                      <a:pt x="2334" y="381"/>
                    </a:cubicBezTo>
                    <a:close/>
                    <a:moveTo>
                      <a:pt x="798" y="0"/>
                    </a:moveTo>
                    <a:cubicBezTo>
                      <a:pt x="762" y="286"/>
                      <a:pt x="715" y="572"/>
                      <a:pt x="679" y="822"/>
                    </a:cubicBezTo>
                    <a:lnTo>
                      <a:pt x="36" y="905"/>
                    </a:lnTo>
                    <a:lnTo>
                      <a:pt x="72" y="1322"/>
                    </a:lnTo>
                    <a:cubicBezTo>
                      <a:pt x="227" y="1298"/>
                      <a:pt x="477" y="1262"/>
                      <a:pt x="596" y="1239"/>
                    </a:cubicBezTo>
                    <a:lnTo>
                      <a:pt x="596" y="1239"/>
                    </a:lnTo>
                    <a:cubicBezTo>
                      <a:pt x="465" y="1810"/>
                      <a:pt x="286" y="2286"/>
                      <a:pt x="0" y="2786"/>
                    </a:cubicBezTo>
                    <a:lnTo>
                      <a:pt x="405" y="2989"/>
                    </a:lnTo>
                    <a:cubicBezTo>
                      <a:pt x="691" y="2429"/>
                      <a:pt x="881" y="1822"/>
                      <a:pt x="1036" y="1191"/>
                    </a:cubicBezTo>
                    <a:cubicBezTo>
                      <a:pt x="1167" y="1179"/>
                      <a:pt x="1286" y="1167"/>
                      <a:pt x="1370" y="1167"/>
                    </a:cubicBezTo>
                    <a:cubicBezTo>
                      <a:pt x="1608" y="1167"/>
                      <a:pt x="1715" y="1346"/>
                      <a:pt x="1715" y="1679"/>
                    </a:cubicBezTo>
                    <a:cubicBezTo>
                      <a:pt x="1715" y="1810"/>
                      <a:pt x="1691" y="2096"/>
                      <a:pt x="1643" y="2251"/>
                    </a:cubicBezTo>
                    <a:cubicBezTo>
                      <a:pt x="1584" y="2441"/>
                      <a:pt x="1524" y="2560"/>
                      <a:pt x="1382" y="2560"/>
                    </a:cubicBezTo>
                    <a:cubicBezTo>
                      <a:pt x="1286" y="2560"/>
                      <a:pt x="1155" y="2513"/>
                      <a:pt x="917" y="2346"/>
                    </a:cubicBezTo>
                    <a:cubicBezTo>
                      <a:pt x="881" y="2477"/>
                      <a:pt x="822" y="2620"/>
                      <a:pt x="774" y="2727"/>
                    </a:cubicBezTo>
                    <a:cubicBezTo>
                      <a:pt x="1048" y="2941"/>
                      <a:pt x="1251" y="3001"/>
                      <a:pt x="1393" y="3001"/>
                    </a:cubicBezTo>
                    <a:cubicBezTo>
                      <a:pt x="1917" y="3001"/>
                      <a:pt x="2132" y="2465"/>
                      <a:pt x="2144" y="1703"/>
                    </a:cubicBezTo>
                    <a:cubicBezTo>
                      <a:pt x="2144" y="1167"/>
                      <a:pt x="1965" y="774"/>
                      <a:pt x="1405" y="774"/>
                    </a:cubicBezTo>
                    <a:cubicBezTo>
                      <a:pt x="1334" y="774"/>
                      <a:pt x="1203" y="786"/>
                      <a:pt x="1120" y="798"/>
                    </a:cubicBezTo>
                    <a:cubicBezTo>
                      <a:pt x="1155" y="596"/>
                      <a:pt x="1203" y="298"/>
                      <a:pt x="1239" y="131"/>
                    </a:cubicBezTo>
                    <a:cubicBezTo>
                      <a:pt x="1298" y="119"/>
                      <a:pt x="1346" y="108"/>
                      <a:pt x="1358" y="60"/>
                    </a:cubicBezTo>
                    <a:lnTo>
                      <a:pt x="79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3"/>
              <p:cNvSpPr/>
              <p:nvPr/>
            </p:nvSpPr>
            <p:spPr>
              <a:xfrm>
                <a:off x="12482081" y="3369096"/>
                <a:ext cx="223886" cy="248033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3061" extrusionOk="0">
                    <a:moveTo>
                      <a:pt x="1012" y="0"/>
                    </a:moveTo>
                    <a:cubicBezTo>
                      <a:pt x="1036" y="155"/>
                      <a:pt x="1060" y="346"/>
                      <a:pt x="1084" y="489"/>
                    </a:cubicBezTo>
                    <a:lnTo>
                      <a:pt x="215" y="489"/>
                    </a:lnTo>
                    <a:lnTo>
                      <a:pt x="215" y="846"/>
                    </a:lnTo>
                    <a:cubicBezTo>
                      <a:pt x="381" y="858"/>
                      <a:pt x="572" y="858"/>
                      <a:pt x="762" y="858"/>
                    </a:cubicBezTo>
                    <a:cubicBezTo>
                      <a:pt x="893" y="858"/>
                      <a:pt x="1036" y="846"/>
                      <a:pt x="1155" y="846"/>
                    </a:cubicBezTo>
                    <a:cubicBezTo>
                      <a:pt x="1179" y="953"/>
                      <a:pt x="1227" y="1096"/>
                      <a:pt x="1251" y="1167"/>
                    </a:cubicBezTo>
                    <a:cubicBezTo>
                      <a:pt x="989" y="1191"/>
                      <a:pt x="727" y="1191"/>
                      <a:pt x="453" y="1191"/>
                    </a:cubicBezTo>
                    <a:cubicBezTo>
                      <a:pt x="298" y="1191"/>
                      <a:pt x="143" y="1191"/>
                      <a:pt x="0" y="1179"/>
                    </a:cubicBezTo>
                    <a:lnTo>
                      <a:pt x="0" y="1179"/>
                    </a:lnTo>
                    <a:lnTo>
                      <a:pt x="12" y="1548"/>
                    </a:lnTo>
                    <a:lnTo>
                      <a:pt x="631" y="1548"/>
                    </a:lnTo>
                    <a:cubicBezTo>
                      <a:pt x="846" y="1548"/>
                      <a:pt x="1120" y="1548"/>
                      <a:pt x="1370" y="1524"/>
                    </a:cubicBezTo>
                    <a:cubicBezTo>
                      <a:pt x="1429" y="1632"/>
                      <a:pt x="1512" y="1739"/>
                      <a:pt x="1560" y="1798"/>
                    </a:cubicBezTo>
                    <a:cubicBezTo>
                      <a:pt x="1512" y="1786"/>
                      <a:pt x="1465" y="1786"/>
                      <a:pt x="1405" y="1786"/>
                    </a:cubicBezTo>
                    <a:cubicBezTo>
                      <a:pt x="1358" y="1786"/>
                      <a:pt x="1298" y="1786"/>
                      <a:pt x="1251" y="1798"/>
                    </a:cubicBezTo>
                    <a:lnTo>
                      <a:pt x="1358" y="2108"/>
                    </a:lnTo>
                    <a:cubicBezTo>
                      <a:pt x="1417" y="2096"/>
                      <a:pt x="1477" y="2096"/>
                      <a:pt x="1548" y="2096"/>
                    </a:cubicBezTo>
                    <a:cubicBezTo>
                      <a:pt x="1810" y="2096"/>
                      <a:pt x="1893" y="2143"/>
                      <a:pt x="2072" y="2239"/>
                    </a:cubicBezTo>
                    <a:lnTo>
                      <a:pt x="2322" y="1905"/>
                    </a:lnTo>
                    <a:cubicBezTo>
                      <a:pt x="2108" y="1822"/>
                      <a:pt x="1917" y="1643"/>
                      <a:pt x="1810" y="1477"/>
                    </a:cubicBezTo>
                    <a:cubicBezTo>
                      <a:pt x="2167" y="1441"/>
                      <a:pt x="2525" y="1381"/>
                      <a:pt x="2763" y="1298"/>
                    </a:cubicBezTo>
                    <a:lnTo>
                      <a:pt x="2691" y="917"/>
                    </a:lnTo>
                    <a:cubicBezTo>
                      <a:pt x="2405" y="1024"/>
                      <a:pt x="2036" y="1096"/>
                      <a:pt x="1667" y="1143"/>
                    </a:cubicBezTo>
                    <a:cubicBezTo>
                      <a:pt x="1643" y="1060"/>
                      <a:pt x="1608" y="929"/>
                      <a:pt x="1584" y="810"/>
                    </a:cubicBezTo>
                    <a:cubicBezTo>
                      <a:pt x="1882" y="774"/>
                      <a:pt x="2191" y="739"/>
                      <a:pt x="2453" y="643"/>
                    </a:cubicBezTo>
                    <a:lnTo>
                      <a:pt x="2370" y="286"/>
                    </a:lnTo>
                    <a:cubicBezTo>
                      <a:pt x="2144" y="358"/>
                      <a:pt x="1786" y="429"/>
                      <a:pt x="1512" y="453"/>
                    </a:cubicBezTo>
                    <a:cubicBezTo>
                      <a:pt x="1489" y="334"/>
                      <a:pt x="1477" y="203"/>
                      <a:pt x="1465" y="84"/>
                    </a:cubicBezTo>
                    <a:cubicBezTo>
                      <a:pt x="1524" y="84"/>
                      <a:pt x="1560" y="48"/>
                      <a:pt x="1560" y="0"/>
                    </a:cubicBezTo>
                    <a:close/>
                    <a:moveTo>
                      <a:pt x="715" y="1905"/>
                    </a:moveTo>
                    <a:cubicBezTo>
                      <a:pt x="524" y="2024"/>
                      <a:pt x="346" y="2239"/>
                      <a:pt x="346" y="2453"/>
                    </a:cubicBezTo>
                    <a:cubicBezTo>
                      <a:pt x="346" y="2846"/>
                      <a:pt x="750" y="3048"/>
                      <a:pt x="1346" y="3048"/>
                    </a:cubicBezTo>
                    <a:cubicBezTo>
                      <a:pt x="1441" y="3048"/>
                      <a:pt x="1536" y="3060"/>
                      <a:pt x="1608" y="3060"/>
                    </a:cubicBezTo>
                    <a:cubicBezTo>
                      <a:pt x="1846" y="3060"/>
                      <a:pt x="2024" y="3048"/>
                      <a:pt x="2155" y="3036"/>
                    </a:cubicBezTo>
                    <a:lnTo>
                      <a:pt x="2179" y="2644"/>
                    </a:lnTo>
                    <a:lnTo>
                      <a:pt x="2179" y="2644"/>
                    </a:lnTo>
                    <a:cubicBezTo>
                      <a:pt x="1977" y="2667"/>
                      <a:pt x="1655" y="2679"/>
                      <a:pt x="1417" y="2679"/>
                    </a:cubicBezTo>
                    <a:cubicBezTo>
                      <a:pt x="1179" y="2679"/>
                      <a:pt x="786" y="2667"/>
                      <a:pt x="786" y="2429"/>
                    </a:cubicBezTo>
                    <a:cubicBezTo>
                      <a:pt x="786" y="2346"/>
                      <a:pt x="858" y="2239"/>
                      <a:pt x="1001" y="2167"/>
                    </a:cubicBezTo>
                    <a:lnTo>
                      <a:pt x="715" y="190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3"/>
              <p:cNvSpPr/>
              <p:nvPr/>
            </p:nvSpPr>
            <p:spPr>
              <a:xfrm>
                <a:off x="12472438" y="3697105"/>
                <a:ext cx="267318" cy="262456"/>
              </a:xfrm>
              <a:custGeom>
                <a:avLst/>
                <a:gdLst/>
                <a:ahLst/>
                <a:cxnLst/>
                <a:rect l="l" t="t" r="r" b="b"/>
                <a:pathLst>
                  <a:path w="3299" h="3239" extrusionOk="0">
                    <a:moveTo>
                      <a:pt x="584" y="167"/>
                    </a:moveTo>
                    <a:lnTo>
                      <a:pt x="298" y="429"/>
                    </a:lnTo>
                    <a:cubicBezTo>
                      <a:pt x="536" y="596"/>
                      <a:pt x="869" y="846"/>
                      <a:pt x="1012" y="1013"/>
                    </a:cubicBezTo>
                    <a:lnTo>
                      <a:pt x="1322" y="703"/>
                    </a:lnTo>
                    <a:cubicBezTo>
                      <a:pt x="1155" y="536"/>
                      <a:pt x="834" y="310"/>
                      <a:pt x="584" y="167"/>
                    </a:cubicBezTo>
                    <a:close/>
                    <a:moveTo>
                      <a:pt x="1072" y="1155"/>
                    </a:moveTo>
                    <a:lnTo>
                      <a:pt x="1000" y="1167"/>
                    </a:lnTo>
                    <a:lnTo>
                      <a:pt x="119" y="1167"/>
                    </a:lnTo>
                    <a:lnTo>
                      <a:pt x="119" y="1572"/>
                    </a:lnTo>
                    <a:lnTo>
                      <a:pt x="810" y="1572"/>
                    </a:lnTo>
                    <a:cubicBezTo>
                      <a:pt x="655" y="2072"/>
                      <a:pt x="369" y="2441"/>
                      <a:pt x="0" y="2667"/>
                    </a:cubicBezTo>
                    <a:cubicBezTo>
                      <a:pt x="96" y="2727"/>
                      <a:pt x="262" y="2894"/>
                      <a:pt x="322" y="2989"/>
                    </a:cubicBezTo>
                    <a:cubicBezTo>
                      <a:pt x="786" y="2679"/>
                      <a:pt x="1143" y="2096"/>
                      <a:pt x="1310" y="1346"/>
                    </a:cubicBezTo>
                    <a:cubicBezTo>
                      <a:pt x="1334" y="1334"/>
                      <a:pt x="1346" y="1310"/>
                      <a:pt x="1358" y="1286"/>
                    </a:cubicBezTo>
                    <a:lnTo>
                      <a:pt x="1072" y="1155"/>
                    </a:lnTo>
                    <a:close/>
                    <a:moveTo>
                      <a:pt x="1453" y="0"/>
                    </a:moveTo>
                    <a:lnTo>
                      <a:pt x="1453" y="2715"/>
                    </a:lnTo>
                    <a:cubicBezTo>
                      <a:pt x="1453" y="2798"/>
                      <a:pt x="1441" y="2798"/>
                      <a:pt x="1239" y="2798"/>
                    </a:cubicBezTo>
                    <a:cubicBezTo>
                      <a:pt x="1143" y="2798"/>
                      <a:pt x="1012" y="2798"/>
                      <a:pt x="881" y="2787"/>
                    </a:cubicBezTo>
                    <a:lnTo>
                      <a:pt x="881" y="2787"/>
                    </a:lnTo>
                    <a:cubicBezTo>
                      <a:pt x="941" y="2918"/>
                      <a:pt x="1000" y="3120"/>
                      <a:pt x="1024" y="3239"/>
                    </a:cubicBezTo>
                    <a:cubicBezTo>
                      <a:pt x="1751" y="3239"/>
                      <a:pt x="1882" y="3144"/>
                      <a:pt x="1882" y="2715"/>
                    </a:cubicBezTo>
                    <a:lnTo>
                      <a:pt x="1882" y="1608"/>
                    </a:lnTo>
                    <a:cubicBezTo>
                      <a:pt x="2143" y="2191"/>
                      <a:pt x="2501" y="2679"/>
                      <a:pt x="2989" y="2977"/>
                    </a:cubicBezTo>
                    <a:cubicBezTo>
                      <a:pt x="3060" y="2858"/>
                      <a:pt x="3203" y="2691"/>
                      <a:pt x="3298" y="2608"/>
                    </a:cubicBezTo>
                    <a:cubicBezTo>
                      <a:pt x="2882" y="2394"/>
                      <a:pt x="2548" y="2025"/>
                      <a:pt x="2298" y="1596"/>
                    </a:cubicBezTo>
                    <a:cubicBezTo>
                      <a:pt x="2572" y="1382"/>
                      <a:pt x="2917" y="1084"/>
                      <a:pt x="3120" y="870"/>
                    </a:cubicBezTo>
                    <a:lnTo>
                      <a:pt x="3155" y="870"/>
                    </a:lnTo>
                    <a:cubicBezTo>
                      <a:pt x="3191" y="870"/>
                      <a:pt x="3215" y="858"/>
                      <a:pt x="3227" y="846"/>
                    </a:cubicBezTo>
                    <a:lnTo>
                      <a:pt x="2810" y="512"/>
                    </a:lnTo>
                    <a:cubicBezTo>
                      <a:pt x="2632" y="751"/>
                      <a:pt x="2358" y="1024"/>
                      <a:pt x="2120" y="1239"/>
                    </a:cubicBezTo>
                    <a:cubicBezTo>
                      <a:pt x="2024" y="1036"/>
                      <a:pt x="1953" y="822"/>
                      <a:pt x="1882" y="608"/>
                    </a:cubicBezTo>
                    <a:lnTo>
                      <a:pt x="1882" y="96"/>
                    </a:lnTo>
                    <a:cubicBezTo>
                      <a:pt x="1953" y="84"/>
                      <a:pt x="1977" y="60"/>
                      <a:pt x="1977" y="24"/>
                    </a:cubicBezTo>
                    <a:lnTo>
                      <a:pt x="145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3"/>
              <p:cNvSpPr/>
              <p:nvPr/>
            </p:nvSpPr>
            <p:spPr>
              <a:xfrm>
                <a:off x="12371151" y="2927239"/>
                <a:ext cx="464140" cy="1200216"/>
              </a:xfrm>
              <a:custGeom>
                <a:avLst/>
                <a:gdLst/>
                <a:ahLst/>
                <a:cxnLst/>
                <a:rect l="l" t="t" r="r" b="b"/>
                <a:pathLst>
                  <a:path w="5728" h="14812" extrusionOk="0">
                    <a:moveTo>
                      <a:pt x="5584" y="155"/>
                    </a:moveTo>
                    <a:lnTo>
                      <a:pt x="5584" y="14669"/>
                    </a:lnTo>
                    <a:lnTo>
                      <a:pt x="155" y="14669"/>
                    </a:lnTo>
                    <a:lnTo>
                      <a:pt x="155" y="155"/>
                    </a:lnTo>
                    <a:close/>
                    <a:moveTo>
                      <a:pt x="0" y="0"/>
                    </a:moveTo>
                    <a:lnTo>
                      <a:pt x="0" y="14812"/>
                    </a:lnTo>
                    <a:lnTo>
                      <a:pt x="5727" y="14812"/>
                    </a:lnTo>
                    <a:lnTo>
                      <a:pt x="57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3"/>
              <p:cNvSpPr/>
              <p:nvPr/>
            </p:nvSpPr>
            <p:spPr>
              <a:xfrm>
                <a:off x="10573743" y="4365684"/>
                <a:ext cx="832664" cy="81"/>
              </a:xfrm>
              <a:custGeom>
                <a:avLst/>
                <a:gdLst/>
                <a:ahLst/>
                <a:cxnLst/>
                <a:rect l="l" t="t" r="r" b="b"/>
                <a:pathLst>
                  <a:path w="10276" h="1" extrusionOk="0">
                    <a:moveTo>
                      <a:pt x="10276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3"/>
              <p:cNvSpPr/>
              <p:nvPr/>
            </p:nvSpPr>
            <p:spPr>
              <a:xfrm>
                <a:off x="13439126" y="2888669"/>
                <a:ext cx="21311" cy="135166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6681" extrusionOk="0">
                    <a:moveTo>
                      <a:pt x="0" y="0"/>
                    </a:moveTo>
                    <a:lnTo>
                      <a:pt x="0" y="16681"/>
                    </a:lnTo>
                    <a:lnTo>
                      <a:pt x="262" y="16681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3"/>
              <p:cNvSpPr/>
              <p:nvPr/>
            </p:nvSpPr>
            <p:spPr>
              <a:xfrm>
                <a:off x="13318554" y="3131759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0"/>
                    </a:moveTo>
                    <a:cubicBezTo>
                      <a:pt x="405" y="215"/>
                      <a:pt x="0" y="762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2"/>
                      <a:pt x="2619" y="215"/>
                      <a:pt x="20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3"/>
              <p:cNvSpPr/>
              <p:nvPr/>
            </p:nvSpPr>
            <p:spPr>
              <a:xfrm>
                <a:off x="13390913" y="3121144"/>
                <a:ext cx="96507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3"/>
              <p:cNvSpPr/>
              <p:nvPr/>
            </p:nvSpPr>
            <p:spPr>
              <a:xfrm>
                <a:off x="13375437" y="3347866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3"/>
              <p:cNvSpPr/>
              <p:nvPr/>
            </p:nvSpPr>
            <p:spPr>
              <a:xfrm>
                <a:off x="13318554" y="3398023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3"/>
              <p:cNvSpPr/>
              <p:nvPr/>
            </p:nvSpPr>
            <p:spPr>
              <a:xfrm>
                <a:off x="13390913" y="3388381"/>
                <a:ext cx="96507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0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3"/>
              <p:cNvSpPr/>
              <p:nvPr/>
            </p:nvSpPr>
            <p:spPr>
              <a:xfrm>
                <a:off x="13375437" y="3615103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3"/>
              <p:cNvSpPr/>
              <p:nvPr/>
            </p:nvSpPr>
            <p:spPr>
              <a:xfrm>
                <a:off x="13318554" y="3665260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3"/>
              <p:cNvSpPr/>
              <p:nvPr/>
            </p:nvSpPr>
            <p:spPr>
              <a:xfrm>
                <a:off x="13390913" y="3654645"/>
                <a:ext cx="96507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3"/>
              <p:cNvSpPr/>
              <p:nvPr/>
            </p:nvSpPr>
            <p:spPr>
              <a:xfrm>
                <a:off x="13375437" y="3881367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3"/>
              <p:cNvSpPr/>
              <p:nvPr/>
            </p:nvSpPr>
            <p:spPr>
              <a:xfrm>
                <a:off x="13318554" y="3931525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3"/>
              <p:cNvSpPr/>
              <p:nvPr/>
            </p:nvSpPr>
            <p:spPr>
              <a:xfrm>
                <a:off x="13390913" y="3921882"/>
                <a:ext cx="96507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1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3"/>
              <p:cNvSpPr/>
              <p:nvPr/>
            </p:nvSpPr>
            <p:spPr>
              <a:xfrm>
                <a:off x="13375437" y="4148604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3"/>
              <p:cNvSpPr/>
              <p:nvPr/>
            </p:nvSpPr>
            <p:spPr>
              <a:xfrm>
                <a:off x="13387996" y="3164576"/>
                <a:ext cx="122598" cy="130296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608" extrusionOk="0">
                    <a:moveTo>
                      <a:pt x="1384" y="593"/>
                    </a:moveTo>
                    <a:cubicBezTo>
                      <a:pt x="1199" y="593"/>
                      <a:pt x="989" y="627"/>
                      <a:pt x="834" y="679"/>
                    </a:cubicBezTo>
                    <a:lnTo>
                      <a:pt x="881" y="869"/>
                    </a:lnTo>
                    <a:cubicBezTo>
                      <a:pt x="1060" y="822"/>
                      <a:pt x="1274" y="798"/>
                      <a:pt x="1465" y="798"/>
                    </a:cubicBezTo>
                    <a:lnTo>
                      <a:pt x="1465" y="596"/>
                    </a:lnTo>
                    <a:cubicBezTo>
                      <a:pt x="1439" y="594"/>
                      <a:pt x="1412" y="593"/>
                      <a:pt x="1384" y="593"/>
                    </a:cubicBezTo>
                    <a:close/>
                    <a:moveTo>
                      <a:pt x="822" y="1012"/>
                    </a:moveTo>
                    <a:cubicBezTo>
                      <a:pt x="750" y="1096"/>
                      <a:pt x="715" y="1191"/>
                      <a:pt x="715" y="1274"/>
                    </a:cubicBezTo>
                    <a:cubicBezTo>
                      <a:pt x="703" y="1405"/>
                      <a:pt x="786" y="1512"/>
                      <a:pt x="941" y="1548"/>
                    </a:cubicBezTo>
                    <a:cubicBezTo>
                      <a:pt x="1036" y="1572"/>
                      <a:pt x="1191" y="1584"/>
                      <a:pt x="1322" y="1584"/>
                    </a:cubicBezTo>
                    <a:cubicBezTo>
                      <a:pt x="1393" y="1584"/>
                      <a:pt x="1453" y="1584"/>
                      <a:pt x="1501" y="1572"/>
                    </a:cubicBezTo>
                    <a:lnTo>
                      <a:pt x="1512" y="1358"/>
                    </a:lnTo>
                    <a:cubicBezTo>
                      <a:pt x="1441" y="1358"/>
                      <a:pt x="1370" y="1369"/>
                      <a:pt x="1298" y="1369"/>
                    </a:cubicBezTo>
                    <a:cubicBezTo>
                      <a:pt x="1024" y="1369"/>
                      <a:pt x="929" y="1334"/>
                      <a:pt x="929" y="1238"/>
                    </a:cubicBezTo>
                    <a:cubicBezTo>
                      <a:pt x="929" y="1191"/>
                      <a:pt x="965" y="1143"/>
                      <a:pt x="1012" y="1084"/>
                    </a:cubicBezTo>
                    <a:lnTo>
                      <a:pt x="822" y="1012"/>
                    </a:lnTo>
                    <a:close/>
                    <a:moveTo>
                      <a:pt x="381" y="0"/>
                    </a:moveTo>
                    <a:cubicBezTo>
                      <a:pt x="369" y="107"/>
                      <a:pt x="358" y="226"/>
                      <a:pt x="346" y="334"/>
                    </a:cubicBezTo>
                    <a:lnTo>
                      <a:pt x="12" y="334"/>
                    </a:lnTo>
                    <a:lnTo>
                      <a:pt x="12" y="548"/>
                    </a:lnTo>
                    <a:lnTo>
                      <a:pt x="310" y="548"/>
                    </a:lnTo>
                    <a:cubicBezTo>
                      <a:pt x="250" y="905"/>
                      <a:pt x="143" y="1250"/>
                      <a:pt x="0" y="1524"/>
                    </a:cubicBezTo>
                    <a:lnTo>
                      <a:pt x="238" y="1608"/>
                    </a:lnTo>
                    <a:cubicBezTo>
                      <a:pt x="369" y="1310"/>
                      <a:pt x="477" y="905"/>
                      <a:pt x="548" y="536"/>
                    </a:cubicBezTo>
                    <a:cubicBezTo>
                      <a:pt x="715" y="524"/>
                      <a:pt x="893" y="488"/>
                      <a:pt x="1036" y="441"/>
                    </a:cubicBezTo>
                    <a:lnTo>
                      <a:pt x="989" y="226"/>
                    </a:lnTo>
                    <a:cubicBezTo>
                      <a:pt x="870" y="274"/>
                      <a:pt x="727" y="298"/>
                      <a:pt x="584" y="310"/>
                    </a:cubicBezTo>
                    <a:cubicBezTo>
                      <a:pt x="596" y="238"/>
                      <a:pt x="608" y="131"/>
                      <a:pt x="619" y="72"/>
                    </a:cubicBezTo>
                    <a:cubicBezTo>
                      <a:pt x="643" y="72"/>
                      <a:pt x="667" y="48"/>
                      <a:pt x="667" y="24"/>
                    </a:cubicBezTo>
                    <a:lnTo>
                      <a:pt x="3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3"/>
              <p:cNvSpPr/>
              <p:nvPr/>
            </p:nvSpPr>
            <p:spPr>
              <a:xfrm>
                <a:off x="13387996" y="3457824"/>
                <a:ext cx="100396" cy="111011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370" extrusionOk="0">
                    <a:moveTo>
                      <a:pt x="1131" y="1"/>
                    </a:moveTo>
                    <a:cubicBezTo>
                      <a:pt x="1024" y="13"/>
                      <a:pt x="893" y="36"/>
                      <a:pt x="786" y="36"/>
                    </a:cubicBezTo>
                    <a:cubicBezTo>
                      <a:pt x="655" y="48"/>
                      <a:pt x="405" y="48"/>
                      <a:pt x="215" y="48"/>
                    </a:cubicBezTo>
                    <a:lnTo>
                      <a:pt x="96" y="48"/>
                    </a:lnTo>
                    <a:cubicBezTo>
                      <a:pt x="96" y="96"/>
                      <a:pt x="108" y="215"/>
                      <a:pt x="108" y="263"/>
                    </a:cubicBezTo>
                    <a:cubicBezTo>
                      <a:pt x="149" y="266"/>
                      <a:pt x="200" y="268"/>
                      <a:pt x="254" y="268"/>
                    </a:cubicBezTo>
                    <a:cubicBezTo>
                      <a:pt x="384" y="268"/>
                      <a:pt x="528" y="259"/>
                      <a:pt x="596" y="251"/>
                    </a:cubicBezTo>
                    <a:lnTo>
                      <a:pt x="596" y="251"/>
                    </a:lnTo>
                    <a:cubicBezTo>
                      <a:pt x="524" y="298"/>
                      <a:pt x="429" y="358"/>
                      <a:pt x="369" y="406"/>
                    </a:cubicBezTo>
                    <a:lnTo>
                      <a:pt x="560" y="513"/>
                    </a:lnTo>
                    <a:cubicBezTo>
                      <a:pt x="667" y="417"/>
                      <a:pt x="893" y="275"/>
                      <a:pt x="1143" y="227"/>
                    </a:cubicBezTo>
                    <a:lnTo>
                      <a:pt x="1131" y="1"/>
                    </a:lnTo>
                    <a:close/>
                    <a:moveTo>
                      <a:pt x="167" y="608"/>
                    </a:moveTo>
                    <a:cubicBezTo>
                      <a:pt x="72" y="703"/>
                      <a:pt x="0" y="846"/>
                      <a:pt x="0" y="989"/>
                    </a:cubicBezTo>
                    <a:cubicBezTo>
                      <a:pt x="0" y="1144"/>
                      <a:pt x="108" y="1299"/>
                      <a:pt x="334" y="1346"/>
                    </a:cubicBezTo>
                    <a:cubicBezTo>
                      <a:pt x="405" y="1370"/>
                      <a:pt x="548" y="1370"/>
                      <a:pt x="703" y="1370"/>
                    </a:cubicBezTo>
                    <a:cubicBezTo>
                      <a:pt x="893" y="1370"/>
                      <a:pt x="1096" y="1358"/>
                      <a:pt x="1239" y="1334"/>
                    </a:cubicBezTo>
                    <a:lnTo>
                      <a:pt x="1227" y="1108"/>
                    </a:lnTo>
                    <a:cubicBezTo>
                      <a:pt x="1060" y="1144"/>
                      <a:pt x="846" y="1156"/>
                      <a:pt x="667" y="1156"/>
                    </a:cubicBezTo>
                    <a:cubicBezTo>
                      <a:pt x="489" y="1156"/>
                      <a:pt x="238" y="1156"/>
                      <a:pt x="238" y="941"/>
                    </a:cubicBezTo>
                    <a:cubicBezTo>
                      <a:pt x="238" y="870"/>
                      <a:pt x="286" y="775"/>
                      <a:pt x="369" y="691"/>
                    </a:cubicBezTo>
                    <a:lnTo>
                      <a:pt x="167" y="608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3"/>
              <p:cNvSpPr/>
              <p:nvPr/>
            </p:nvSpPr>
            <p:spPr>
              <a:xfrm>
                <a:off x="13379326" y="3704803"/>
                <a:ext cx="138966" cy="137103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2" extrusionOk="0">
                    <a:moveTo>
                      <a:pt x="72" y="382"/>
                    </a:moveTo>
                    <a:cubicBezTo>
                      <a:pt x="72" y="537"/>
                      <a:pt x="60" y="727"/>
                      <a:pt x="0" y="822"/>
                    </a:cubicBezTo>
                    <a:lnTo>
                      <a:pt x="143" y="882"/>
                    </a:lnTo>
                    <a:cubicBezTo>
                      <a:pt x="203" y="763"/>
                      <a:pt x="226" y="560"/>
                      <a:pt x="215" y="394"/>
                    </a:cubicBezTo>
                    <a:lnTo>
                      <a:pt x="72" y="382"/>
                    </a:lnTo>
                    <a:close/>
                    <a:moveTo>
                      <a:pt x="1322" y="798"/>
                    </a:moveTo>
                    <a:lnTo>
                      <a:pt x="1322" y="965"/>
                    </a:lnTo>
                    <a:lnTo>
                      <a:pt x="977" y="965"/>
                    </a:lnTo>
                    <a:lnTo>
                      <a:pt x="977" y="798"/>
                    </a:lnTo>
                    <a:close/>
                    <a:moveTo>
                      <a:pt x="262" y="1"/>
                    </a:moveTo>
                    <a:lnTo>
                      <a:pt x="262" y="620"/>
                    </a:lnTo>
                    <a:cubicBezTo>
                      <a:pt x="262" y="941"/>
                      <a:pt x="238" y="1287"/>
                      <a:pt x="12" y="1537"/>
                    </a:cubicBezTo>
                    <a:cubicBezTo>
                      <a:pt x="48" y="1572"/>
                      <a:pt x="119" y="1644"/>
                      <a:pt x="155" y="1691"/>
                    </a:cubicBezTo>
                    <a:cubicBezTo>
                      <a:pt x="274" y="1549"/>
                      <a:pt x="345" y="1394"/>
                      <a:pt x="393" y="1239"/>
                    </a:cubicBezTo>
                    <a:cubicBezTo>
                      <a:pt x="441" y="1310"/>
                      <a:pt x="500" y="1394"/>
                      <a:pt x="524" y="1453"/>
                    </a:cubicBezTo>
                    <a:lnTo>
                      <a:pt x="667" y="1310"/>
                    </a:lnTo>
                    <a:cubicBezTo>
                      <a:pt x="631" y="1263"/>
                      <a:pt x="500" y="1072"/>
                      <a:pt x="441" y="1001"/>
                    </a:cubicBezTo>
                    <a:cubicBezTo>
                      <a:pt x="453" y="894"/>
                      <a:pt x="453" y="787"/>
                      <a:pt x="453" y="679"/>
                    </a:cubicBezTo>
                    <a:cubicBezTo>
                      <a:pt x="488" y="691"/>
                      <a:pt x="560" y="727"/>
                      <a:pt x="560" y="727"/>
                    </a:cubicBezTo>
                    <a:cubicBezTo>
                      <a:pt x="607" y="644"/>
                      <a:pt x="667" y="489"/>
                      <a:pt x="703" y="394"/>
                    </a:cubicBezTo>
                    <a:cubicBezTo>
                      <a:pt x="715" y="394"/>
                      <a:pt x="738" y="394"/>
                      <a:pt x="738" y="370"/>
                    </a:cubicBezTo>
                    <a:lnTo>
                      <a:pt x="707" y="358"/>
                    </a:lnTo>
                    <a:lnTo>
                      <a:pt x="1048" y="358"/>
                    </a:lnTo>
                    <a:lnTo>
                      <a:pt x="1048" y="525"/>
                    </a:lnTo>
                    <a:lnTo>
                      <a:pt x="1250" y="525"/>
                    </a:lnTo>
                    <a:lnTo>
                      <a:pt x="1250" y="358"/>
                    </a:lnTo>
                    <a:lnTo>
                      <a:pt x="1631" y="358"/>
                    </a:lnTo>
                    <a:lnTo>
                      <a:pt x="1631" y="179"/>
                    </a:lnTo>
                    <a:lnTo>
                      <a:pt x="1250" y="179"/>
                    </a:lnTo>
                    <a:lnTo>
                      <a:pt x="1250" y="48"/>
                    </a:lnTo>
                    <a:cubicBezTo>
                      <a:pt x="1286" y="36"/>
                      <a:pt x="1298" y="36"/>
                      <a:pt x="1298" y="13"/>
                    </a:cubicBezTo>
                    <a:lnTo>
                      <a:pt x="1048" y="1"/>
                    </a:lnTo>
                    <a:lnTo>
                      <a:pt x="1048" y="179"/>
                    </a:lnTo>
                    <a:lnTo>
                      <a:pt x="691" y="179"/>
                    </a:lnTo>
                    <a:lnTo>
                      <a:pt x="691" y="352"/>
                    </a:lnTo>
                    <a:lnTo>
                      <a:pt x="691" y="352"/>
                    </a:lnTo>
                    <a:lnTo>
                      <a:pt x="548" y="298"/>
                    </a:lnTo>
                    <a:cubicBezTo>
                      <a:pt x="536" y="394"/>
                      <a:pt x="488" y="525"/>
                      <a:pt x="453" y="632"/>
                    </a:cubicBezTo>
                    <a:lnTo>
                      <a:pt x="453" y="48"/>
                    </a:lnTo>
                    <a:cubicBezTo>
                      <a:pt x="488" y="36"/>
                      <a:pt x="500" y="36"/>
                      <a:pt x="500" y="13"/>
                    </a:cubicBezTo>
                    <a:cubicBezTo>
                      <a:pt x="429" y="13"/>
                      <a:pt x="357" y="13"/>
                      <a:pt x="262" y="1"/>
                    </a:cubicBezTo>
                    <a:close/>
                    <a:moveTo>
                      <a:pt x="786" y="429"/>
                    </a:moveTo>
                    <a:lnTo>
                      <a:pt x="786" y="620"/>
                    </a:lnTo>
                    <a:lnTo>
                      <a:pt x="619" y="620"/>
                    </a:lnTo>
                    <a:lnTo>
                      <a:pt x="619" y="798"/>
                    </a:lnTo>
                    <a:lnTo>
                      <a:pt x="786" y="798"/>
                    </a:lnTo>
                    <a:lnTo>
                      <a:pt x="786" y="965"/>
                    </a:lnTo>
                    <a:lnTo>
                      <a:pt x="631" y="965"/>
                    </a:lnTo>
                    <a:lnTo>
                      <a:pt x="631" y="1144"/>
                    </a:lnTo>
                    <a:lnTo>
                      <a:pt x="834" y="1144"/>
                    </a:lnTo>
                    <a:cubicBezTo>
                      <a:pt x="822" y="1346"/>
                      <a:pt x="774" y="1465"/>
                      <a:pt x="524" y="1525"/>
                    </a:cubicBezTo>
                    <a:cubicBezTo>
                      <a:pt x="560" y="1560"/>
                      <a:pt x="607" y="1644"/>
                      <a:pt x="631" y="1691"/>
                    </a:cubicBezTo>
                    <a:cubicBezTo>
                      <a:pt x="953" y="1584"/>
                      <a:pt x="1012" y="1406"/>
                      <a:pt x="1036" y="1168"/>
                    </a:cubicBezTo>
                    <a:cubicBezTo>
                      <a:pt x="1048" y="1156"/>
                      <a:pt x="1072" y="1156"/>
                      <a:pt x="1072" y="1144"/>
                    </a:cubicBezTo>
                    <a:lnTo>
                      <a:pt x="1191" y="1144"/>
                    </a:lnTo>
                    <a:lnTo>
                      <a:pt x="1191" y="1441"/>
                    </a:lnTo>
                    <a:cubicBezTo>
                      <a:pt x="1191" y="1608"/>
                      <a:pt x="1227" y="1668"/>
                      <a:pt x="1381" y="1668"/>
                    </a:cubicBezTo>
                    <a:lnTo>
                      <a:pt x="1524" y="1668"/>
                    </a:lnTo>
                    <a:cubicBezTo>
                      <a:pt x="1643" y="1668"/>
                      <a:pt x="1691" y="1608"/>
                      <a:pt x="1715" y="1394"/>
                    </a:cubicBezTo>
                    <a:cubicBezTo>
                      <a:pt x="1655" y="1370"/>
                      <a:pt x="1572" y="1346"/>
                      <a:pt x="1536" y="1310"/>
                    </a:cubicBezTo>
                    <a:cubicBezTo>
                      <a:pt x="1536" y="1465"/>
                      <a:pt x="1524" y="1489"/>
                      <a:pt x="1500" y="1489"/>
                    </a:cubicBezTo>
                    <a:lnTo>
                      <a:pt x="1417" y="1489"/>
                    </a:lnTo>
                    <a:cubicBezTo>
                      <a:pt x="1393" y="1489"/>
                      <a:pt x="1381" y="1489"/>
                      <a:pt x="1381" y="1441"/>
                    </a:cubicBezTo>
                    <a:lnTo>
                      <a:pt x="1381" y="1168"/>
                    </a:lnTo>
                    <a:cubicBezTo>
                      <a:pt x="1405" y="1156"/>
                      <a:pt x="1429" y="1156"/>
                      <a:pt x="1429" y="1144"/>
                    </a:cubicBezTo>
                    <a:lnTo>
                      <a:pt x="1691" y="1144"/>
                    </a:lnTo>
                    <a:lnTo>
                      <a:pt x="1691" y="965"/>
                    </a:lnTo>
                    <a:lnTo>
                      <a:pt x="1524" y="965"/>
                    </a:lnTo>
                    <a:lnTo>
                      <a:pt x="1524" y="798"/>
                    </a:lnTo>
                    <a:lnTo>
                      <a:pt x="1703" y="798"/>
                    </a:lnTo>
                    <a:lnTo>
                      <a:pt x="1703" y="620"/>
                    </a:lnTo>
                    <a:lnTo>
                      <a:pt x="1524" y="620"/>
                    </a:lnTo>
                    <a:lnTo>
                      <a:pt x="1524" y="477"/>
                    </a:lnTo>
                    <a:cubicBezTo>
                      <a:pt x="1548" y="465"/>
                      <a:pt x="1560" y="465"/>
                      <a:pt x="1572" y="441"/>
                    </a:cubicBezTo>
                    <a:lnTo>
                      <a:pt x="1322" y="429"/>
                    </a:lnTo>
                    <a:lnTo>
                      <a:pt x="1322" y="620"/>
                    </a:lnTo>
                    <a:lnTo>
                      <a:pt x="977" y="620"/>
                    </a:lnTo>
                    <a:lnTo>
                      <a:pt x="977" y="477"/>
                    </a:lnTo>
                    <a:cubicBezTo>
                      <a:pt x="1012" y="465"/>
                      <a:pt x="1024" y="465"/>
                      <a:pt x="1024" y="441"/>
                    </a:cubicBezTo>
                    <a:lnTo>
                      <a:pt x="786" y="429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3"/>
              <p:cNvSpPr/>
              <p:nvPr/>
            </p:nvSpPr>
            <p:spPr>
              <a:xfrm>
                <a:off x="13378354" y="3976902"/>
                <a:ext cx="116764" cy="129324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1596" extrusionOk="0">
                    <a:moveTo>
                      <a:pt x="524" y="0"/>
                    </a:moveTo>
                    <a:lnTo>
                      <a:pt x="524" y="0"/>
                    </a:lnTo>
                    <a:cubicBezTo>
                      <a:pt x="536" y="84"/>
                      <a:pt x="548" y="191"/>
                      <a:pt x="560" y="262"/>
                    </a:cubicBezTo>
                    <a:lnTo>
                      <a:pt x="107" y="262"/>
                    </a:lnTo>
                    <a:lnTo>
                      <a:pt x="107" y="453"/>
                    </a:lnTo>
                    <a:lnTo>
                      <a:pt x="393" y="453"/>
                    </a:lnTo>
                    <a:cubicBezTo>
                      <a:pt x="465" y="453"/>
                      <a:pt x="536" y="453"/>
                      <a:pt x="596" y="441"/>
                    </a:cubicBezTo>
                    <a:cubicBezTo>
                      <a:pt x="608" y="500"/>
                      <a:pt x="631" y="572"/>
                      <a:pt x="643" y="619"/>
                    </a:cubicBezTo>
                    <a:cubicBezTo>
                      <a:pt x="512" y="631"/>
                      <a:pt x="369" y="631"/>
                      <a:pt x="238" y="631"/>
                    </a:cubicBezTo>
                    <a:cubicBezTo>
                      <a:pt x="155" y="631"/>
                      <a:pt x="72" y="619"/>
                      <a:pt x="0" y="619"/>
                    </a:cubicBezTo>
                    <a:lnTo>
                      <a:pt x="0" y="810"/>
                    </a:lnTo>
                    <a:lnTo>
                      <a:pt x="334" y="810"/>
                    </a:lnTo>
                    <a:cubicBezTo>
                      <a:pt x="441" y="810"/>
                      <a:pt x="584" y="810"/>
                      <a:pt x="715" y="798"/>
                    </a:cubicBezTo>
                    <a:cubicBezTo>
                      <a:pt x="738" y="858"/>
                      <a:pt x="786" y="905"/>
                      <a:pt x="810" y="941"/>
                    </a:cubicBezTo>
                    <a:lnTo>
                      <a:pt x="655" y="941"/>
                    </a:lnTo>
                    <a:lnTo>
                      <a:pt x="703" y="1108"/>
                    </a:lnTo>
                    <a:cubicBezTo>
                      <a:pt x="738" y="1096"/>
                      <a:pt x="774" y="1096"/>
                      <a:pt x="798" y="1096"/>
                    </a:cubicBezTo>
                    <a:cubicBezTo>
                      <a:pt x="941" y="1096"/>
                      <a:pt x="989" y="1119"/>
                      <a:pt x="1084" y="1179"/>
                    </a:cubicBezTo>
                    <a:lnTo>
                      <a:pt x="1203" y="1000"/>
                    </a:lnTo>
                    <a:cubicBezTo>
                      <a:pt x="1096" y="953"/>
                      <a:pt x="989" y="858"/>
                      <a:pt x="941" y="774"/>
                    </a:cubicBezTo>
                    <a:cubicBezTo>
                      <a:pt x="1119" y="762"/>
                      <a:pt x="1310" y="727"/>
                      <a:pt x="1441" y="679"/>
                    </a:cubicBezTo>
                    <a:lnTo>
                      <a:pt x="1393" y="488"/>
                    </a:lnTo>
                    <a:cubicBezTo>
                      <a:pt x="1250" y="536"/>
                      <a:pt x="1060" y="584"/>
                      <a:pt x="869" y="608"/>
                    </a:cubicBezTo>
                    <a:cubicBezTo>
                      <a:pt x="858" y="560"/>
                      <a:pt x="834" y="488"/>
                      <a:pt x="822" y="429"/>
                    </a:cubicBezTo>
                    <a:cubicBezTo>
                      <a:pt x="977" y="417"/>
                      <a:pt x="1143" y="393"/>
                      <a:pt x="1274" y="346"/>
                    </a:cubicBezTo>
                    <a:lnTo>
                      <a:pt x="1239" y="155"/>
                    </a:lnTo>
                    <a:cubicBezTo>
                      <a:pt x="1119" y="191"/>
                      <a:pt x="929" y="227"/>
                      <a:pt x="786" y="238"/>
                    </a:cubicBezTo>
                    <a:cubicBezTo>
                      <a:pt x="774" y="179"/>
                      <a:pt x="762" y="107"/>
                      <a:pt x="762" y="60"/>
                    </a:cubicBezTo>
                    <a:cubicBezTo>
                      <a:pt x="786" y="48"/>
                      <a:pt x="810" y="36"/>
                      <a:pt x="810" y="12"/>
                    </a:cubicBezTo>
                    <a:lnTo>
                      <a:pt x="524" y="0"/>
                    </a:lnTo>
                    <a:close/>
                    <a:moveTo>
                      <a:pt x="369" y="1000"/>
                    </a:moveTo>
                    <a:cubicBezTo>
                      <a:pt x="262" y="1060"/>
                      <a:pt x="179" y="1167"/>
                      <a:pt x="179" y="1286"/>
                    </a:cubicBezTo>
                    <a:cubicBezTo>
                      <a:pt x="179" y="1489"/>
                      <a:pt x="393" y="1596"/>
                      <a:pt x="703" y="1596"/>
                    </a:cubicBezTo>
                    <a:lnTo>
                      <a:pt x="834" y="1596"/>
                    </a:lnTo>
                    <a:cubicBezTo>
                      <a:pt x="965" y="1596"/>
                      <a:pt x="1048" y="1596"/>
                      <a:pt x="1119" y="1584"/>
                    </a:cubicBezTo>
                    <a:lnTo>
                      <a:pt x="1131" y="1381"/>
                    </a:lnTo>
                    <a:lnTo>
                      <a:pt x="1131" y="1381"/>
                    </a:lnTo>
                    <a:cubicBezTo>
                      <a:pt x="1024" y="1393"/>
                      <a:pt x="858" y="1405"/>
                      <a:pt x="738" y="1405"/>
                    </a:cubicBezTo>
                    <a:cubicBezTo>
                      <a:pt x="608" y="1405"/>
                      <a:pt x="405" y="1393"/>
                      <a:pt x="405" y="1274"/>
                    </a:cubicBezTo>
                    <a:cubicBezTo>
                      <a:pt x="405" y="1227"/>
                      <a:pt x="441" y="1167"/>
                      <a:pt x="524" y="1131"/>
                    </a:cubicBezTo>
                    <a:lnTo>
                      <a:pt x="369" y="100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3"/>
              <p:cNvSpPr/>
              <p:nvPr/>
            </p:nvSpPr>
            <p:spPr>
              <a:xfrm>
                <a:off x="13424622" y="4199734"/>
                <a:ext cx="49266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1"/>
                    </a:moveTo>
                    <a:cubicBezTo>
                      <a:pt x="132" y="1"/>
                      <a:pt x="1" y="143"/>
                      <a:pt x="1" y="310"/>
                    </a:cubicBezTo>
                    <a:cubicBezTo>
                      <a:pt x="1" y="477"/>
                      <a:pt x="132" y="620"/>
                      <a:pt x="310" y="620"/>
                    </a:cubicBezTo>
                    <a:cubicBezTo>
                      <a:pt x="477" y="620"/>
                      <a:pt x="608" y="477"/>
                      <a:pt x="608" y="310"/>
                    </a:cubicBezTo>
                    <a:cubicBezTo>
                      <a:pt x="608" y="143"/>
                      <a:pt x="477" y="1"/>
                      <a:pt x="3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3"/>
              <p:cNvSpPr/>
              <p:nvPr/>
            </p:nvSpPr>
            <p:spPr>
              <a:xfrm>
                <a:off x="13428511" y="4237332"/>
                <a:ext cx="41568" cy="109147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347" extrusionOk="0">
                    <a:moveTo>
                      <a:pt x="96" y="1"/>
                    </a:moveTo>
                    <a:lnTo>
                      <a:pt x="0" y="1346"/>
                    </a:lnTo>
                    <a:lnTo>
                      <a:pt x="512" y="134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3"/>
              <p:cNvSpPr/>
              <p:nvPr/>
            </p:nvSpPr>
            <p:spPr>
              <a:xfrm>
                <a:off x="14834139" y="1891109"/>
                <a:ext cx="1001531" cy="3121033"/>
              </a:xfrm>
              <a:custGeom>
                <a:avLst/>
                <a:gdLst/>
                <a:ahLst/>
                <a:cxnLst/>
                <a:rect l="l" t="t" r="r" b="b"/>
                <a:pathLst>
                  <a:path w="12360" h="38517" extrusionOk="0">
                    <a:moveTo>
                      <a:pt x="11859" y="0"/>
                    </a:moveTo>
                    <a:cubicBezTo>
                      <a:pt x="11443" y="1726"/>
                      <a:pt x="10514" y="3036"/>
                      <a:pt x="9169" y="3834"/>
                    </a:cubicBezTo>
                    <a:cubicBezTo>
                      <a:pt x="9130" y="3859"/>
                      <a:pt x="9090" y="3871"/>
                      <a:pt x="9052" y="3871"/>
                    </a:cubicBezTo>
                    <a:cubicBezTo>
                      <a:pt x="8912" y="3871"/>
                      <a:pt x="8794" y="3719"/>
                      <a:pt x="8859" y="3560"/>
                    </a:cubicBezTo>
                    <a:cubicBezTo>
                      <a:pt x="9359" y="2441"/>
                      <a:pt x="9716" y="1298"/>
                      <a:pt x="9943" y="179"/>
                    </a:cubicBezTo>
                    <a:lnTo>
                      <a:pt x="9550" y="95"/>
                    </a:lnTo>
                    <a:cubicBezTo>
                      <a:pt x="9133" y="2191"/>
                      <a:pt x="8204" y="4370"/>
                      <a:pt x="6871" y="6382"/>
                    </a:cubicBezTo>
                    <a:cubicBezTo>
                      <a:pt x="6785" y="6506"/>
                      <a:pt x="6657" y="6563"/>
                      <a:pt x="6531" y="6563"/>
                    </a:cubicBezTo>
                    <a:cubicBezTo>
                      <a:pt x="6343" y="6563"/>
                      <a:pt x="6161" y="6436"/>
                      <a:pt x="6133" y="6215"/>
                    </a:cubicBezTo>
                    <a:cubicBezTo>
                      <a:pt x="5990" y="5322"/>
                      <a:pt x="5775" y="4465"/>
                      <a:pt x="5442" y="3715"/>
                    </a:cubicBezTo>
                    <a:lnTo>
                      <a:pt x="5085" y="3870"/>
                    </a:lnTo>
                    <a:cubicBezTo>
                      <a:pt x="5823" y="5596"/>
                      <a:pt x="6013" y="7906"/>
                      <a:pt x="5871" y="9906"/>
                    </a:cubicBezTo>
                    <a:cubicBezTo>
                      <a:pt x="5864" y="10070"/>
                      <a:pt x="5734" y="10158"/>
                      <a:pt x="5603" y="10158"/>
                    </a:cubicBezTo>
                    <a:cubicBezTo>
                      <a:pt x="5497" y="10158"/>
                      <a:pt x="5389" y="10100"/>
                      <a:pt x="5347" y="9977"/>
                    </a:cubicBezTo>
                    <a:cubicBezTo>
                      <a:pt x="4716" y="8192"/>
                      <a:pt x="3942" y="6489"/>
                      <a:pt x="3037" y="4893"/>
                    </a:cubicBezTo>
                    <a:lnTo>
                      <a:pt x="2692" y="5096"/>
                    </a:lnTo>
                    <a:cubicBezTo>
                      <a:pt x="3442" y="6429"/>
                      <a:pt x="4073" y="7834"/>
                      <a:pt x="4585" y="9299"/>
                    </a:cubicBezTo>
                    <a:cubicBezTo>
                      <a:pt x="4311" y="9073"/>
                      <a:pt x="4001" y="8882"/>
                      <a:pt x="3704" y="8703"/>
                    </a:cubicBezTo>
                    <a:cubicBezTo>
                      <a:pt x="3085" y="8346"/>
                      <a:pt x="2430" y="8001"/>
                      <a:pt x="2013" y="7418"/>
                    </a:cubicBezTo>
                    <a:cubicBezTo>
                      <a:pt x="1525" y="6763"/>
                      <a:pt x="1406" y="5894"/>
                      <a:pt x="1322" y="5072"/>
                    </a:cubicBezTo>
                    <a:cubicBezTo>
                      <a:pt x="1227" y="5084"/>
                      <a:pt x="1120" y="5096"/>
                      <a:pt x="1013" y="5096"/>
                    </a:cubicBezTo>
                    <a:cubicBezTo>
                      <a:pt x="1072" y="5703"/>
                      <a:pt x="1180" y="6287"/>
                      <a:pt x="1322" y="6870"/>
                    </a:cubicBezTo>
                    <a:cubicBezTo>
                      <a:pt x="703" y="6322"/>
                      <a:pt x="322" y="5501"/>
                      <a:pt x="298" y="4667"/>
                    </a:cubicBezTo>
                    <a:cubicBezTo>
                      <a:pt x="215" y="4691"/>
                      <a:pt x="120" y="4703"/>
                      <a:pt x="37" y="4727"/>
                    </a:cubicBezTo>
                    <a:cubicBezTo>
                      <a:pt x="1" y="5691"/>
                      <a:pt x="441" y="6668"/>
                      <a:pt x="1203" y="7263"/>
                    </a:cubicBezTo>
                    <a:cubicBezTo>
                      <a:pt x="1275" y="7322"/>
                      <a:pt x="1358" y="7382"/>
                      <a:pt x="1430" y="7465"/>
                    </a:cubicBezTo>
                    <a:cubicBezTo>
                      <a:pt x="1501" y="7525"/>
                      <a:pt x="1549" y="7608"/>
                      <a:pt x="1596" y="7691"/>
                    </a:cubicBezTo>
                    <a:cubicBezTo>
                      <a:pt x="2013" y="8311"/>
                      <a:pt x="2537" y="8846"/>
                      <a:pt x="3156" y="9251"/>
                    </a:cubicBezTo>
                    <a:cubicBezTo>
                      <a:pt x="3477" y="9454"/>
                      <a:pt x="3823" y="9632"/>
                      <a:pt x="4132" y="9858"/>
                    </a:cubicBezTo>
                    <a:cubicBezTo>
                      <a:pt x="4501" y="10132"/>
                      <a:pt x="4799" y="10478"/>
                      <a:pt x="5073" y="10847"/>
                    </a:cubicBezTo>
                    <a:cubicBezTo>
                      <a:pt x="5430" y="12109"/>
                      <a:pt x="5704" y="13406"/>
                      <a:pt x="5918" y="14740"/>
                    </a:cubicBezTo>
                    <a:cubicBezTo>
                      <a:pt x="5073" y="13978"/>
                      <a:pt x="4120" y="13347"/>
                      <a:pt x="3096" y="12859"/>
                    </a:cubicBezTo>
                    <a:cubicBezTo>
                      <a:pt x="3073" y="12966"/>
                      <a:pt x="3049" y="13073"/>
                      <a:pt x="3013" y="13180"/>
                    </a:cubicBezTo>
                    <a:cubicBezTo>
                      <a:pt x="3370" y="13371"/>
                      <a:pt x="3704" y="13573"/>
                      <a:pt x="4037" y="13799"/>
                    </a:cubicBezTo>
                    <a:cubicBezTo>
                      <a:pt x="3715" y="13870"/>
                      <a:pt x="3387" y="13904"/>
                      <a:pt x="3059" y="13904"/>
                    </a:cubicBezTo>
                    <a:cubicBezTo>
                      <a:pt x="2335" y="13904"/>
                      <a:pt x="1613" y="13735"/>
                      <a:pt x="965" y="13406"/>
                    </a:cubicBezTo>
                    <a:cubicBezTo>
                      <a:pt x="953" y="13490"/>
                      <a:pt x="763" y="13680"/>
                      <a:pt x="751" y="13752"/>
                    </a:cubicBezTo>
                    <a:cubicBezTo>
                      <a:pt x="1573" y="14079"/>
                      <a:pt x="2443" y="14353"/>
                      <a:pt x="3376" y="14353"/>
                    </a:cubicBezTo>
                    <a:cubicBezTo>
                      <a:pt x="3767" y="14353"/>
                      <a:pt x="4170" y="14305"/>
                      <a:pt x="4585" y="14192"/>
                    </a:cubicBezTo>
                    <a:cubicBezTo>
                      <a:pt x="4763" y="14323"/>
                      <a:pt x="4942" y="14466"/>
                      <a:pt x="5121" y="14597"/>
                    </a:cubicBezTo>
                    <a:cubicBezTo>
                      <a:pt x="5394" y="14835"/>
                      <a:pt x="5668" y="15073"/>
                      <a:pt x="5883" y="15359"/>
                    </a:cubicBezTo>
                    <a:cubicBezTo>
                      <a:pt x="5942" y="15442"/>
                      <a:pt x="5990" y="15526"/>
                      <a:pt x="6037" y="15609"/>
                    </a:cubicBezTo>
                    <a:cubicBezTo>
                      <a:pt x="6371" y="18097"/>
                      <a:pt x="6454" y="35945"/>
                      <a:pt x="6359" y="38505"/>
                    </a:cubicBezTo>
                    <a:lnTo>
                      <a:pt x="7335" y="38517"/>
                    </a:lnTo>
                    <a:cubicBezTo>
                      <a:pt x="7371" y="37671"/>
                      <a:pt x="7371" y="31992"/>
                      <a:pt x="7347" y="26920"/>
                    </a:cubicBezTo>
                    <a:cubicBezTo>
                      <a:pt x="8169" y="24634"/>
                      <a:pt x="9871" y="22884"/>
                      <a:pt x="11955" y="21622"/>
                    </a:cubicBezTo>
                    <a:cubicBezTo>
                      <a:pt x="11919" y="21586"/>
                      <a:pt x="11800" y="21276"/>
                      <a:pt x="11752" y="21229"/>
                    </a:cubicBezTo>
                    <a:cubicBezTo>
                      <a:pt x="11014" y="21610"/>
                      <a:pt x="10312" y="22062"/>
                      <a:pt x="9645" y="22574"/>
                    </a:cubicBezTo>
                    <a:cubicBezTo>
                      <a:pt x="9728" y="21872"/>
                      <a:pt x="9764" y="21157"/>
                      <a:pt x="9752" y="20443"/>
                    </a:cubicBezTo>
                    <a:lnTo>
                      <a:pt x="9752" y="20443"/>
                    </a:lnTo>
                    <a:cubicBezTo>
                      <a:pt x="9681" y="20455"/>
                      <a:pt x="9395" y="20479"/>
                      <a:pt x="9312" y="20491"/>
                    </a:cubicBezTo>
                    <a:cubicBezTo>
                      <a:pt x="9395" y="21336"/>
                      <a:pt x="9216" y="22384"/>
                      <a:pt x="8907" y="23170"/>
                    </a:cubicBezTo>
                    <a:cubicBezTo>
                      <a:pt x="8585" y="23443"/>
                      <a:pt x="8550" y="23527"/>
                      <a:pt x="8252" y="23836"/>
                    </a:cubicBezTo>
                    <a:cubicBezTo>
                      <a:pt x="7907" y="24205"/>
                      <a:pt x="7573" y="24598"/>
                      <a:pt x="7335" y="25039"/>
                    </a:cubicBezTo>
                    <a:cubicBezTo>
                      <a:pt x="7311" y="21884"/>
                      <a:pt x="7276" y="19264"/>
                      <a:pt x="7228" y="18717"/>
                    </a:cubicBezTo>
                    <a:cubicBezTo>
                      <a:pt x="7799" y="17883"/>
                      <a:pt x="8633" y="17121"/>
                      <a:pt x="9716" y="16419"/>
                    </a:cubicBezTo>
                    <a:cubicBezTo>
                      <a:pt x="10752" y="15764"/>
                      <a:pt x="11812" y="15026"/>
                      <a:pt x="12360" y="13895"/>
                    </a:cubicBezTo>
                    <a:lnTo>
                      <a:pt x="11990" y="13716"/>
                    </a:lnTo>
                    <a:cubicBezTo>
                      <a:pt x="11490" y="14752"/>
                      <a:pt x="10490" y="15454"/>
                      <a:pt x="9502" y="16085"/>
                    </a:cubicBezTo>
                    <a:cubicBezTo>
                      <a:pt x="9442" y="16121"/>
                      <a:pt x="9395" y="16157"/>
                      <a:pt x="9347" y="16192"/>
                    </a:cubicBezTo>
                    <a:cubicBezTo>
                      <a:pt x="9740" y="15085"/>
                      <a:pt x="9978" y="13942"/>
                      <a:pt x="10074" y="12775"/>
                    </a:cubicBezTo>
                    <a:lnTo>
                      <a:pt x="9669" y="12752"/>
                    </a:lnTo>
                    <a:cubicBezTo>
                      <a:pt x="9573" y="14061"/>
                      <a:pt x="9276" y="15335"/>
                      <a:pt x="8776" y="16550"/>
                    </a:cubicBezTo>
                    <a:lnTo>
                      <a:pt x="8811" y="16562"/>
                    </a:lnTo>
                    <a:cubicBezTo>
                      <a:pt x="8347" y="16907"/>
                      <a:pt x="7930" y="17276"/>
                      <a:pt x="7585" y="17645"/>
                    </a:cubicBezTo>
                    <a:cubicBezTo>
                      <a:pt x="7528" y="17707"/>
                      <a:pt x="7456" y="17734"/>
                      <a:pt x="7385" y="17734"/>
                    </a:cubicBezTo>
                    <a:cubicBezTo>
                      <a:pt x="7251" y="17734"/>
                      <a:pt x="7120" y="17634"/>
                      <a:pt x="7097" y="17478"/>
                    </a:cubicBezTo>
                    <a:cubicBezTo>
                      <a:pt x="6906" y="15907"/>
                      <a:pt x="6609" y="14347"/>
                      <a:pt x="6216" y="12823"/>
                    </a:cubicBezTo>
                    <a:cubicBezTo>
                      <a:pt x="6085" y="12311"/>
                      <a:pt x="6061" y="11775"/>
                      <a:pt x="6133" y="11251"/>
                    </a:cubicBezTo>
                    <a:cubicBezTo>
                      <a:pt x="6252" y="10430"/>
                      <a:pt x="6323" y="9501"/>
                      <a:pt x="6311" y="8549"/>
                    </a:cubicBezTo>
                    <a:cubicBezTo>
                      <a:pt x="6311" y="8108"/>
                      <a:pt x="6442" y="7668"/>
                      <a:pt x="6704" y="7310"/>
                    </a:cubicBezTo>
                    <a:cubicBezTo>
                      <a:pt x="7323" y="6453"/>
                      <a:pt x="7883" y="5560"/>
                      <a:pt x="8347" y="4643"/>
                    </a:cubicBezTo>
                    <a:lnTo>
                      <a:pt x="8359" y="4679"/>
                    </a:lnTo>
                    <a:cubicBezTo>
                      <a:pt x="10324" y="3929"/>
                      <a:pt x="11705" y="2298"/>
                      <a:pt x="12252" y="95"/>
                    </a:cubicBezTo>
                    <a:lnTo>
                      <a:pt x="1185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3"/>
              <p:cNvSpPr/>
              <p:nvPr/>
            </p:nvSpPr>
            <p:spPr>
              <a:xfrm>
                <a:off x="15276968" y="4985077"/>
                <a:ext cx="245116" cy="65634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810" extrusionOk="0">
                    <a:moveTo>
                      <a:pt x="275" y="0"/>
                    </a:moveTo>
                    <a:lnTo>
                      <a:pt x="1" y="810"/>
                    </a:lnTo>
                    <a:lnTo>
                      <a:pt x="3025" y="810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3"/>
              <p:cNvSpPr/>
              <p:nvPr/>
            </p:nvSpPr>
            <p:spPr>
              <a:xfrm>
                <a:off x="15204608" y="1273822"/>
                <a:ext cx="1188710" cy="773674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9548" extrusionOk="0">
                    <a:moveTo>
                      <a:pt x="7199" y="1"/>
                    </a:moveTo>
                    <a:cubicBezTo>
                      <a:pt x="7051" y="1"/>
                      <a:pt x="6900" y="21"/>
                      <a:pt x="6764" y="34"/>
                    </a:cubicBezTo>
                    <a:cubicBezTo>
                      <a:pt x="6339" y="81"/>
                      <a:pt x="6288" y="653"/>
                      <a:pt x="5883" y="653"/>
                    </a:cubicBezTo>
                    <a:cubicBezTo>
                      <a:pt x="5879" y="653"/>
                      <a:pt x="5875" y="653"/>
                      <a:pt x="5871" y="653"/>
                    </a:cubicBezTo>
                    <a:cubicBezTo>
                      <a:pt x="5717" y="653"/>
                      <a:pt x="5563" y="592"/>
                      <a:pt x="5409" y="592"/>
                    </a:cubicBezTo>
                    <a:cubicBezTo>
                      <a:pt x="5396" y="592"/>
                      <a:pt x="5383" y="592"/>
                      <a:pt x="5371" y="593"/>
                    </a:cubicBezTo>
                    <a:cubicBezTo>
                      <a:pt x="5168" y="593"/>
                      <a:pt x="4954" y="629"/>
                      <a:pt x="4751" y="629"/>
                    </a:cubicBezTo>
                    <a:cubicBezTo>
                      <a:pt x="4323" y="653"/>
                      <a:pt x="4180" y="1070"/>
                      <a:pt x="3799" y="1165"/>
                    </a:cubicBezTo>
                    <a:cubicBezTo>
                      <a:pt x="3597" y="1212"/>
                      <a:pt x="3382" y="1212"/>
                      <a:pt x="3204" y="1308"/>
                    </a:cubicBezTo>
                    <a:cubicBezTo>
                      <a:pt x="3013" y="1391"/>
                      <a:pt x="2894" y="1570"/>
                      <a:pt x="2739" y="1701"/>
                    </a:cubicBezTo>
                    <a:cubicBezTo>
                      <a:pt x="2430" y="1963"/>
                      <a:pt x="2073" y="2165"/>
                      <a:pt x="1846" y="2498"/>
                    </a:cubicBezTo>
                    <a:cubicBezTo>
                      <a:pt x="1620" y="2820"/>
                      <a:pt x="1477" y="2844"/>
                      <a:pt x="1096" y="2867"/>
                    </a:cubicBezTo>
                    <a:cubicBezTo>
                      <a:pt x="679" y="2891"/>
                      <a:pt x="715" y="3213"/>
                      <a:pt x="656" y="3546"/>
                    </a:cubicBezTo>
                    <a:cubicBezTo>
                      <a:pt x="596" y="3915"/>
                      <a:pt x="156" y="3987"/>
                      <a:pt x="72" y="4320"/>
                    </a:cubicBezTo>
                    <a:cubicBezTo>
                      <a:pt x="1" y="4665"/>
                      <a:pt x="37" y="5153"/>
                      <a:pt x="275" y="5427"/>
                    </a:cubicBezTo>
                    <a:cubicBezTo>
                      <a:pt x="549" y="5749"/>
                      <a:pt x="477" y="5927"/>
                      <a:pt x="477" y="6320"/>
                    </a:cubicBezTo>
                    <a:cubicBezTo>
                      <a:pt x="477" y="6725"/>
                      <a:pt x="882" y="6677"/>
                      <a:pt x="1132" y="6868"/>
                    </a:cubicBezTo>
                    <a:cubicBezTo>
                      <a:pt x="1370" y="7035"/>
                      <a:pt x="1346" y="7451"/>
                      <a:pt x="1561" y="7678"/>
                    </a:cubicBezTo>
                    <a:cubicBezTo>
                      <a:pt x="1882" y="8011"/>
                      <a:pt x="2037" y="8142"/>
                      <a:pt x="2501" y="8213"/>
                    </a:cubicBezTo>
                    <a:cubicBezTo>
                      <a:pt x="2894" y="8285"/>
                      <a:pt x="2965" y="8737"/>
                      <a:pt x="3358" y="8832"/>
                    </a:cubicBezTo>
                    <a:cubicBezTo>
                      <a:pt x="3573" y="8892"/>
                      <a:pt x="3835" y="8952"/>
                      <a:pt x="4049" y="8975"/>
                    </a:cubicBezTo>
                    <a:cubicBezTo>
                      <a:pt x="4132" y="8983"/>
                      <a:pt x="4213" y="8983"/>
                      <a:pt x="4292" y="8983"/>
                    </a:cubicBezTo>
                    <a:cubicBezTo>
                      <a:pt x="4451" y="8983"/>
                      <a:pt x="4605" y="8983"/>
                      <a:pt x="4763" y="9047"/>
                    </a:cubicBezTo>
                    <a:cubicBezTo>
                      <a:pt x="5228" y="9213"/>
                      <a:pt x="5621" y="9273"/>
                      <a:pt x="6121" y="9309"/>
                    </a:cubicBezTo>
                    <a:cubicBezTo>
                      <a:pt x="6335" y="9333"/>
                      <a:pt x="6573" y="9309"/>
                      <a:pt x="6787" y="9356"/>
                    </a:cubicBezTo>
                    <a:cubicBezTo>
                      <a:pt x="6978" y="9416"/>
                      <a:pt x="7156" y="9547"/>
                      <a:pt x="7359" y="9547"/>
                    </a:cubicBezTo>
                    <a:cubicBezTo>
                      <a:pt x="7435" y="9547"/>
                      <a:pt x="7511" y="9547"/>
                      <a:pt x="7586" y="9547"/>
                    </a:cubicBezTo>
                    <a:cubicBezTo>
                      <a:pt x="8076" y="9547"/>
                      <a:pt x="8551" y="9538"/>
                      <a:pt x="9026" y="9404"/>
                    </a:cubicBezTo>
                    <a:cubicBezTo>
                      <a:pt x="9288" y="9321"/>
                      <a:pt x="9538" y="9285"/>
                      <a:pt x="9764" y="9142"/>
                    </a:cubicBezTo>
                    <a:cubicBezTo>
                      <a:pt x="10038" y="8963"/>
                      <a:pt x="10240" y="8963"/>
                      <a:pt x="10562" y="8963"/>
                    </a:cubicBezTo>
                    <a:cubicBezTo>
                      <a:pt x="11050" y="8963"/>
                      <a:pt x="11514" y="8821"/>
                      <a:pt x="11871" y="8499"/>
                    </a:cubicBezTo>
                    <a:cubicBezTo>
                      <a:pt x="12050" y="8344"/>
                      <a:pt x="12205" y="8261"/>
                      <a:pt x="12336" y="8059"/>
                    </a:cubicBezTo>
                    <a:cubicBezTo>
                      <a:pt x="12514" y="7797"/>
                      <a:pt x="12776" y="7725"/>
                      <a:pt x="13026" y="7558"/>
                    </a:cubicBezTo>
                    <a:cubicBezTo>
                      <a:pt x="13252" y="7416"/>
                      <a:pt x="13276" y="7189"/>
                      <a:pt x="13395" y="6963"/>
                    </a:cubicBezTo>
                    <a:cubicBezTo>
                      <a:pt x="13514" y="6737"/>
                      <a:pt x="13705" y="6558"/>
                      <a:pt x="13836" y="6332"/>
                    </a:cubicBezTo>
                    <a:cubicBezTo>
                      <a:pt x="14026" y="5999"/>
                      <a:pt x="14669" y="6106"/>
                      <a:pt x="14479" y="5570"/>
                    </a:cubicBezTo>
                    <a:cubicBezTo>
                      <a:pt x="14407" y="5356"/>
                      <a:pt x="14360" y="5189"/>
                      <a:pt x="14324" y="4975"/>
                    </a:cubicBezTo>
                    <a:cubicBezTo>
                      <a:pt x="14288" y="4761"/>
                      <a:pt x="14122" y="4570"/>
                      <a:pt x="14134" y="4344"/>
                    </a:cubicBezTo>
                    <a:cubicBezTo>
                      <a:pt x="14145" y="4141"/>
                      <a:pt x="14276" y="3951"/>
                      <a:pt x="14253" y="3749"/>
                    </a:cubicBezTo>
                    <a:cubicBezTo>
                      <a:pt x="14229" y="3510"/>
                      <a:pt x="13931" y="3368"/>
                      <a:pt x="13776" y="3225"/>
                    </a:cubicBezTo>
                    <a:cubicBezTo>
                      <a:pt x="13467" y="2927"/>
                      <a:pt x="13514" y="2427"/>
                      <a:pt x="12991" y="2415"/>
                    </a:cubicBezTo>
                    <a:cubicBezTo>
                      <a:pt x="12383" y="2415"/>
                      <a:pt x="12514" y="2153"/>
                      <a:pt x="12288" y="1701"/>
                    </a:cubicBezTo>
                    <a:cubicBezTo>
                      <a:pt x="12193" y="1510"/>
                      <a:pt x="11919" y="1474"/>
                      <a:pt x="11728" y="1427"/>
                    </a:cubicBezTo>
                    <a:cubicBezTo>
                      <a:pt x="11490" y="1355"/>
                      <a:pt x="11276" y="1248"/>
                      <a:pt x="11038" y="1189"/>
                    </a:cubicBezTo>
                    <a:cubicBezTo>
                      <a:pt x="10800" y="1129"/>
                      <a:pt x="10669" y="1034"/>
                      <a:pt x="10526" y="843"/>
                    </a:cubicBezTo>
                    <a:cubicBezTo>
                      <a:pt x="10423" y="702"/>
                      <a:pt x="10312" y="576"/>
                      <a:pt x="10158" y="576"/>
                    </a:cubicBezTo>
                    <a:cubicBezTo>
                      <a:pt x="10117" y="576"/>
                      <a:pt x="10074" y="585"/>
                      <a:pt x="10026" y="605"/>
                    </a:cubicBezTo>
                    <a:cubicBezTo>
                      <a:pt x="9825" y="687"/>
                      <a:pt x="9643" y="834"/>
                      <a:pt x="9473" y="834"/>
                    </a:cubicBezTo>
                    <a:cubicBezTo>
                      <a:pt x="9372" y="834"/>
                      <a:pt x="9274" y="781"/>
                      <a:pt x="9181" y="629"/>
                    </a:cubicBezTo>
                    <a:cubicBezTo>
                      <a:pt x="9097" y="498"/>
                      <a:pt x="9026" y="296"/>
                      <a:pt x="8883" y="212"/>
                    </a:cubicBezTo>
                    <a:cubicBezTo>
                      <a:pt x="8835" y="179"/>
                      <a:pt x="8779" y="167"/>
                      <a:pt x="8720" y="167"/>
                    </a:cubicBezTo>
                    <a:cubicBezTo>
                      <a:pt x="8542" y="167"/>
                      <a:pt x="8329" y="278"/>
                      <a:pt x="8169" y="296"/>
                    </a:cubicBezTo>
                    <a:cubicBezTo>
                      <a:pt x="8154" y="297"/>
                      <a:pt x="8139" y="298"/>
                      <a:pt x="8124" y="298"/>
                    </a:cubicBezTo>
                    <a:cubicBezTo>
                      <a:pt x="7916" y="298"/>
                      <a:pt x="7727" y="147"/>
                      <a:pt x="7549" y="58"/>
                    </a:cubicBezTo>
                    <a:cubicBezTo>
                      <a:pt x="7441" y="14"/>
                      <a:pt x="7321" y="1"/>
                      <a:pt x="71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3"/>
              <p:cNvSpPr/>
              <p:nvPr/>
            </p:nvSpPr>
            <p:spPr>
              <a:xfrm>
                <a:off x="14461806" y="1574686"/>
                <a:ext cx="1123967" cy="771487"/>
              </a:xfrm>
              <a:custGeom>
                <a:avLst/>
                <a:gdLst/>
                <a:ahLst/>
                <a:cxnLst/>
                <a:rect l="l" t="t" r="r" b="b"/>
                <a:pathLst>
                  <a:path w="13871" h="9521" extrusionOk="0">
                    <a:moveTo>
                      <a:pt x="5659" y="1"/>
                    </a:moveTo>
                    <a:cubicBezTo>
                      <a:pt x="5604" y="1"/>
                      <a:pt x="5548" y="11"/>
                      <a:pt x="5489" y="36"/>
                    </a:cubicBezTo>
                    <a:cubicBezTo>
                      <a:pt x="5286" y="107"/>
                      <a:pt x="5048" y="190"/>
                      <a:pt x="4858" y="297"/>
                    </a:cubicBezTo>
                    <a:cubicBezTo>
                      <a:pt x="4632" y="428"/>
                      <a:pt x="4477" y="607"/>
                      <a:pt x="4239" y="714"/>
                    </a:cubicBezTo>
                    <a:cubicBezTo>
                      <a:pt x="3968" y="839"/>
                      <a:pt x="3761" y="973"/>
                      <a:pt x="3491" y="973"/>
                    </a:cubicBezTo>
                    <a:cubicBezTo>
                      <a:pt x="3452" y="973"/>
                      <a:pt x="3411" y="970"/>
                      <a:pt x="3369" y="964"/>
                    </a:cubicBezTo>
                    <a:cubicBezTo>
                      <a:pt x="3336" y="960"/>
                      <a:pt x="3305" y="958"/>
                      <a:pt x="3275" y="958"/>
                    </a:cubicBezTo>
                    <a:cubicBezTo>
                      <a:pt x="2962" y="958"/>
                      <a:pt x="2821" y="1175"/>
                      <a:pt x="2560" y="1393"/>
                    </a:cubicBezTo>
                    <a:cubicBezTo>
                      <a:pt x="2286" y="1619"/>
                      <a:pt x="1917" y="1690"/>
                      <a:pt x="1631" y="1905"/>
                    </a:cubicBezTo>
                    <a:cubicBezTo>
                      <a:pt x="1334" y="2131"/>
                      <a:pt x="1095" y="2393"/>
                      <a:pt x="869" y="2702"/>
                    </a:cubicBezTo>
                    <a:cubicBezTo>
                      <a:pt x="691" y="2953"/>
                      <a:pt x="500" y="3274"/>
                      <a:pt x="417" y="3584"/>
                    </a:cubicBezTo>
                    <a:cubicBezTo>
                      <a:pt x="381" y="3762"/>
                      <a:pt x="393" y="3929"/>
                      <a:pt x="381" y="4107"/>
                    </a:cubicBezTo>
                    <a:cubicBezTo>
                      <a:pt x="369" y="4322"/>
                      <a:pt x="262" y="4500"/>
                      <a:pt x="191" y="4715"/>
                    </a:cubicBezTo>
                    <a:cubicBezTo>
                      <a:pt x="0" y="5369"/>
                      <a:pt x="262" y="6227"/>
                      <a:pt x="810" y="6596"/>
                    </a:cubicBezTo>
                    <a:cubicBezTo>
                      <a:pt x="1083" y="6763"/>
                      <a:pt x="1203" y="6953"/>
                      <a:pt x="1381" y="7215"/>
                    </a:cubicBezTo>
                    <a:cubicBezTo>
                      <a:pt x="1595" y="7536"/>
                      <a:pt x="1953" y="7525"/>
                      <a:pt x="2238" y="7739"/>
                    </a:cubicBezTo>
                    <a:cubicBezTo>
                      <a:pt x="2524" y="7929"/>
                      <a:pt x="2738" y="8013"/>
                      <a:pt x="2869" y="8358"/>
                    </a:cubicBezTo>
                    <a:cubicBezTo>
                      <a:pt x="2959" y="8609"/>
                      <a:pt x="3055" y="8711"/>
                      <a:pt x="3234" y="8711"/>
                    </a:cubicBezTo>
                    <a:cubicBezTo>
                      <a:pt x="3293" y="8711"/>
                      <a:pt x="3361" y="8700"/>
                      <a:pt x="3441" y="8679"/>
                    </a:cubicBezTo>
                    <a:cubicBezTo>
                      <a:pt x="3551" y="8647"/>
                      <a:pt x="3662" y="8637"/>
                      <a:pt x="3774" y="8637"/>
                    </a:cubicBezTo>
                    <a:cubicBezTo>
                      <a:pt x="3955" y="8637"/>
                      <a:pt x="4139" y="8665"/>
                      <a:pt x="4322" y="8679"/>
                    </a:cubicBezTo>
                    <a:cubicBezTo>
                      <a:pt x="4643" y="8703"/>
                      <a:pt x="4691" y="9037"/>
                      <a:pt x="4941" y="9191"/>
                    </a:cubicBezTo>
                    <a:cubicBezTo>
                      <a:pt x="5009" y="9230"/>
                      <a:pt x="5081" y="9242"/>
                      <a:pt x="5157" y="9242"/>
                    </a:cubicBezTo>
                    <a:cubicBezTo>
                      <a:pt x="5312" y="9242"/>
                      <a:pt x="5481" y="9188"/>
                      <a:pt x="5646" y="9188"/>
                    </a:cubicBezTo>
                    <a:cubicBezTo>
                      <a:pt x="5726" y="9188"/>
                      <a:pt x="5805" y="9201"/>
                      <a:pt x="5882" y="9239"/>
                    </a:cubicBezTo>
                    <a:cubicBezTo>
                      <a:pt x="6123" y="9356"/>
                      <a:pt x="6320" y="9379"/>
                      <a:pt x="6533" y="9379"/>
                    </a:cubicBezTo>
                    <a:cubicBezTo>
                      <a:pt x="6666" y="9379"/>
                      <a:pt x="6805" y="9370"/>
                      <a:pt x="6965" y="9370"/>
                    </a:cubicBezTo>
                    <a:cubicBezTo>
                      <a:pt x="7319" y="9370"/>
                      <a:pt x="7665" y="9521"/>
                      <a:pt x="8020" y="9521"/>
                    </a:cubicBezTo>
                    <a:cubicBezTo>
                      <a:pt x="8144" y="9521"/>
                      <a:pt x="8268" y="9502"/>
                      <a:pt x="8394" y="9453"/>
                    </a:cubicBezTo>
                    <a:cubicBezTo>
                      <a:pt x="8834" y="9287"/>
                      <a:pt x="9192" y="8977"/>
                      <a:pt x="9608" y="8775"/>
                    </a:cubicBezTo>
                    <a:cubicBezTo>
                      <a:pt x="9787" y="8703"/>
                      <a:pt x="9966" y="8501"/>
                      <a:pt x="10168" y="8501"/>
                    </a:cubicBezTo>
                    <a:cubicBezTo>
                      <a:pt x="10347" y="8501"/>
                      <a:pt x="10501" y="8620"/>
                      <a:pt x="10668" y="8656"/>
                    </a:cubicBezTo>
                    <a:cubicBezTo>
                      <a:pt x="10685" y="8659"/>
                      <a:pt x="10701" y="8660"/>
                      <a:pt x="10717" y="8660"/>
                    </a:cubicBezTo>
                    <a:cubicBezTo>
                      <a:pt x="10892" y="8660"/>
                      <a:pt x="11010" y="8489"/>
                      <a:pt x="11109" y="8358"/>
                    </a:cubicBezTo>
                    <a:cubicBezTo>
                      <a:pt x="11311" y="8120"/>
                      <a:pt x="11561" y="8072"/>
                      <a:pt x="11811" y="7929"/>
                    </a:cubicBezTo>
                    <a:cubicBezTo>
                      <a:pt x="12168" y="7739"/>
                      <a:pt x="12430" y="7203"/>
                      <a:pt x="12656" y="6858"/>
                    </a:cubicBezTo>
                    <a:cubicBezTo>
                      <a:pt x="12930" y="6417"/>
                      <a:pt x="13228" y="6001"/>
                      <a:pt x="13442" y="5500"/>
                    </a:cubicBezTo>
                    <a:cubicBezTo>
                      <a:pt x="13537" y="5274"/>
                      <a:pt x="13609" y="5084"/>
                      <a:pt x="13668" y="4846"/>
                    </a:cubicBezTo>
                    <a:cubicBezTo>
                      <a:pt x="13716" y="4631"/>
                      <a:pt x="13871" y="4393"/>
                      <a:pt x="13823" y="4167"/>
                    </a:cubicBezTo>
                    <a:cubicBezTo>
                      <a:pt x="13764" y="3905"/>
                      <a:pt x="13645" y="3667"/>
                      <a:pt x="13537" y="3429"/>
                    </a:cubicBezTo>
                    <a:cubicBezTo>
                      <a:pt x="13454" y="3274"/>
                      <a:pt x="13204" y="3262"/>
                      <a:pt x="13061" y="3226"/>
                    </a:cubicBezTo>
                    <a:cubicBezTo>
                      <a:pt x="12859" y="3167"/>
                      <a:pt x="12775" y="3036"/>
                      <a:pt x="12621" y="2881"/>
                    </a:cubicBezTo>
                    <a:cubicBezTo>
                      <a:pt x="12466" y="2726"/>
                      <a:pt x="12287" y="2607"/>
                      <a:pt x="12228" y="2369"/>
                    </a:cubicBezTo>
                    <a:cubicBezTo>
                      <a:pt x="12180" y="2214"/>
                      <a:pt x="12168" y="1976"/>
                      <a:pt x="12037" y="1869"/>
                    </a:cubicBezTo>
                    <a:cubicBezTo>
                      <a:pt x="11847" y="1714"/>
                      <a:pt x="11585" y="1750"/>
                      <a:pt x="11382" y="1619"/>
                    </a:cubicBezTo>
                    <a:cubicBezTo>
                      <a:pt x="11075" y="1414"/>
                      <a:pt x="11127" y="949"/>
                      <a:pt x="10717" y="949"/>
                    </a:cubicBezTo>
                    <a:cubicBezTo>
                      <a:pt x="10698" y="949"/>
                      <a:pt x="10678" y="950"/>
                      <a:pt x="10656" y="952"/>
                    </a:cubicBezTo>
                    <a:cubicBezTo>
                      <a:pt x="10551" y="965"/>
                      <a:pt x="10449" y="987"/>
                      <a:pt x="10351" y="987"/>
                    </a:cubicBezTo>
                    <a:cubicBezTo>
                      <a:pt x="10259" y="987"/>
                      <a:pt x="10171" y="968"/>
                      <a:pt x="10085" y="905"/>
                    </a:cubicBezTo>
                    <a:cubicBezTo>
                      <a:pt x="9858" y="750"/>
                      <a:pt x="9632" y="583"/>
                      <a:pt x="9406" y="428"/>
                    </a:cubicBezTo>
                    <a:cubicBezTo>
                      <a:pt x="9122" y="245"/>
                      <a:pt x="8761" y="118"/>
                      <a:pt x="8408" y="118"/>
                    </a:cubicBezTo>
                    <a:cubicBezTo>
                      <a:pt x="8303" y="118"/>
                      <a:pt x="8198" y="130"/>
                      <a:pt x="8096" y="155"/>
                    </a:cubicBezTo>
                    <a:cubicBezTo>
                      <a:pt x="7929" y="201"/>
                      <a:pt x="7791" y="284"/>
                      <a:pt x="7630" y="284"/>
                    </a:cubicBezTo>
                    <a:cubicBezTo>
                      <a:pt x="7585" y="284"/>
                      <a:pt x="7539" y="277"/>
                      <a:pt x="7489" y="262"/>
                    </a:cubicBezTo>
                    <a:cubicBezTo>
                      <a:pt x="7242" y="200"/>
                      <a:pt x="7067" y="112"/>
                      <a:pt x="6832" y="112"/>
                    </a:cubicBezTo>
                    <a:cubicBezTo>
                      <a:pt x="6794" y="112"/>
                      <a:pt x="6756" y="114"/>
                      <a:pt x="6715" y="119"/>
                    </a:cubicBezTo>
                    <a:cubicBezTo>
                      <a:pt x="6570" y="126"/>
                      <a:pt x="6430" y="159"/>
                      <a:pt x="6288" y="159"/>
                    </a:cubicBezTo>
                    <a:cubicBezTo>
                      <a:pt x="6209" y="159"/>
                      <a:pt x="6129" y="149"/>
                      <a:pt x="6048" y="119"/>
                    </a:cubicBezTo>
                    <a:cubicBezTo>
                      <a:pt x="5914" y="60"/>
                      <a:pt x="5791" y="1"/>
                      <a:pt x="56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3"/>
              <p:cNvSpPr/>
              <p:nvPr/>
            </p:nvSpPr>
            <p:spPr>
              <a:xfrm>
                <a:off x="15251929" y="2187759"/>
                <a:ext cx="1433664" cy="1011254"/>
              </a:xfrm>
              <a:custGeom>
                <a:avLst/>
                <a:gdLst/>
                <a:ahLst/>
                <a:cxnLst/>
                <a:rect l="l" t="t" r="r" b="b"/>
                <a:pathLst>
                  <a:path w="17693" h="12480" extrusionOk="0">
                    <a:moveTo>
                      <a:pt x="8230" y="0"/>
                    </a:moveTo>
                    <a:cubicBezTo>
                      <a:pt x="8030" y="0"/>
                      <a:pt x="7868" y="218"/>
                      <a:pt x="7715" y="316"/>
                    </a:cubicBezTo>
                    <a:cubicBezTo>
                      <a:pt x="7468" y="484"/>
                      <a:pt x="7128" y="639"/>
                      <a:pt x="6813" y="639"/>
                    </a:cubicBezTo>
                    <a:cubicBezTo>
                      <a:pt x="6704" y="639"/>
                      <a:pt x="6599" y="620"/>
                      <a:pt x="6501" y="578"/>
                    </a:cubicBezTo>
                    <a:cubicBezTo>
                      <a:pt x="6412" y="537"/>
                      <a:pt x="6329" y="520"/>
                      <a:pt x="6250" y="520"/>
                    </a:cubicBezTo>
                    <a:cubicBezTo>
                      <a:pt x="5868" y="520"/>
                      <a:pt x="5588" y="921"/>
                      <a:pt x="5144" y="971"/>
                    </a:cubicBezTo>
                    <a:cubicBezTo>
                      <a:pt x="4656" y="1030"/>
                      <a:pt x="4548" y="1423"/>
                      <a:pt x="4191" y="1721"/>
                    </a:cubicBezTo>
                    <a:cubicBezTo>
                      <a:pt x="4036" y="1852"/>
                      <a:pt x="3905" y="2137"/>
                      <a:pt x="3691" y="2185"/>
                    </a:cubicBezTo>
                    <a:cubicBezTo>
                      <a:pt x="3667" y="2189"/>
                      <a:pt x="3644" y="2190"/>
                      <a:pt x="3620" y="2190"/>
                    </a:cubicBezTo>
                    <a:cubicBezTo>
                      <a:pt x="3448" y="2190"/>
                      <a:pt x="3276" y="2104"/>
                      <a:pt x="3104" y="2104"/>
                    </a:cubicBezTo>
                    <a:cubicBezTo>
                      <a:pt x="3074" y="2104"/>
                      <a:pt x="3043" y="2107"/>
                      <a:pt x="3013" y="2114"/>
                    </a:cubicBezTo>
                    <a:cubicBezTo>
                      <a:pt x="2786" y="2173"/>
                      <a:pt x="2572" y="2471"/>
                      <a:pt x="2393" y="2614"/>
                    </a:cubicBezTo>
                    <a:cubicBezTo>
                      <a:pt x="2215" y="2756"/>
                      <a:pt x="1989" y="2780"/>
                      <a:pt x="1810" y="2899"/>
                    </a:cubicBezTo>
                    <a:cubicBezTo>
                      <a:pt x="1608" y="3018"/>
                      <a:pt x="1417" y="3209"/>
                      <a:pt x="1250" y="3376"/>
                    </a:cubicBezTo>
                    <a:cubicBezTo>
                      <a:pt x="1048" y="3578"/>
                      <a:pt x="1048" y="3852"/>
                      <a:pt x="941" y="4114"/>
                    </a:cubicBezTo>
                    <a:cubicBezTo>
                      <a:pt x="834" y="4352"/>
                      <a:pt x="846" y="4507"/>
                      <a:pt x="834" y="4781"/>
                    </a:cubicBezTo>
                    <a:cubicBezTo>
                      <a:pt x="834" y="5031"/>
                      <a:pt x="762" y="5293"/>
                      <a:pt x="738" y="5543"/>
                    </a:cubicBezTo>
                    <a:cubicBezTo>
                      <a:pt x="703" y="5983"/>
                      <a:pt x="0" y="6066"/>
                      <a:pt x="203" y="6543"/>
                    </a:cubicBezTo>
                    <a:cubicBezTo>
                      <a:pt x="310" y="6769"/>
                      <a:pt x="453" y="6936"/>
                      <a:pt x="465" y="7198"/>
                    </a:cubicBezTo>
                    <a:cubicBezTo>
                      <a:pt x="476" y="7483"/>
                      <a:pt x="465" y="7769"/>
                      <a:pt x="643" y="7995"/>
                    </a:cubicBezTo>
                    <a:cubicBezTo>
                      <a:pt x="1000" y="8412"/>
                      <a:pt x="1334" y="8829"/>
                      <a:pt x="1679" y="9245"/>
                    </a:cubicBezTo>
                    <a:cubicBezTo>
                      <a:pt x="1989" y="9603"/>
                      <a:pt x="2298" y="9984"/>
                      <a:pt x="2560" y="10376"/>
                    </a:cubicBezTo>
                    <a:cubicBezTo>
                      <a:pt x="2667" y="10543"/>
                      <a:pt x="2834" y="10638"/>
                      <a:pt x="2941" y="10817"/>
                    </a:cubicBezTo>
                    <a:cubicBezTo>
                      <a:pt x="3060" y="11043"/>
                      <a:pt x="3120" y="11234"/>
                      <a:pt x="3358" y="11341"/>
                    </a:cubicBezTo>
                    <a:cubicBezTo>
                      <a:pt x="3536" y="11424"/>
                      <a:pt x="3810" y="11579"/>
                      <a:pt x="4001" y="11579"/>
                    </a:cubicBezTo>
                    <a:cubicBezTo>
                      <a:pt x="4007" y="11579"/>
                      <a:pt x="4014" y="11580"/>
                      <a:pt x="4021" y="11580"/>
                    </a:cubicBezTo>
                    <a:cubicBezTo>
                      <a:pt x="4181" y="11580"/>
                      <a:pt x="4352" y="11445"/>
                      <a:pt x="4501" y="11365"/>
                    </a:cubicBezTo>
                    <a:cubicBezTo>
                      <a:pt x="4589" y="11317"/>
                      <a:pt x="4700" y="11296"/>
                      <a:pt x="4821" y="11296"/>
                    </a:cubicBezTo>
                    <a:cubicBezTo>
                      <a:pt x="5155" y="11296"/>
                      <a:pt x="5558" y="11462"/>
                      <a:pt x="5715" y="11698"/>
                    </a:cubicBezTo>
                    <a:cubicBezTo>
                      <a:pt x="5880" y="11955"/>
                      <a:pt x="5982" y="12092"/>
                      <a:pt x="6200" y="12092"/>
                    </a:cubicBezTo>
                    <a:cubicBezTo>
                      <a:pt x="6265" y="12092"/>
                      <a:pt x="6340" y="12080"/>
                      <a:pt x="6430" y="12055"/>
                    </a:cubicBezTo>
                    <a:cubicBezTo>
                      <a:pt x="6524" y="12031"/>
                      <a:pt x="6602" y="12020"/>
                      <a:pt x="6671" y="12020"/>
                    </a:cubicBezTo>
                    <a:cubicBezTo>
                      <a:pt x="6904" y="12020"/>
                      <a:pt x="7018" y="12153"/>
                      <a:pt x="7239" y="12365"/>
                    </a:cubicBezTo>
                    <a:cubicBezTo>
                      <a:pt x="7330" y="12448"/>
                      <a:pt x="7413" y="12479"/>
                      <a:pt x="7492" y="12479"/>
                    </a:cubicBezTo>
                    <a:cubicBezTo>
                      <a:pt x="7652" y="12479"/>
                      <a:pt x="7798" y="12349"/>
                      <a:pt x="7966" y="12246"/>
                    </a:cubicBezTo>
                    <a:cubicBezTo>
                      <a:pt x="8052" y="12191"/>
                      <a:pt x="8137" y="12171"/>
                      <a:pt x="8222" y="12171"/>
                    </a:cubicBezTo>
                    <a:cubicBezTo>
                      <a:pt x="8450" y="12171"/>
                      <a:pt x="8675" y="12317"/>
                      <a:pt x="8918" y="12317"/>
                    </a:cubicBezTo>
                    <a:cubicBezTo>
                      <a:pt x="9144" y="12317"/>
                      <a:pt x="9311" y="12139"/>
                      <a:pt x="9513" y="12079"/>
                    </a:cubicBezTo>
                    <a:cubicBezTo>
                      <a:pt x="9763" y="12008"/>
                      <a:pt x="10061" y="11960"/>
                      <a:pt x="10311" y="11924"/>
                    </a:cubicBezTo>
                    <a:cubicBezTo>
                      <a:pt x="10319" y="11923"/>
                      <a:pt x="10326" y="11923"/>
                      <a:pt x="10334" y="11923"/>
                    </a:cubicBezTo>
                    <a:cubicBezTo>
                      <a:pt x="10608" y="11923"/>
                      <a:pt x="10806" y="12476"/>
                      <a:pt x="11067" y="12476"/>
                    </a:cubicBezTo>
                    <a:cubicBezTo>
                      <a:pt x="11100" y="12476"/>
                      <a:pt x="11134" y="12467"/>
                      <a:pt x="11168" y="12448"/>
                    </a:cubicBezTo>
                    <a:cubicBezTo>
                      <a:pt x="11561" y="12234"/>
                      <a:pt x="11478" y="11817"/>
                      <a:pt x="12014" y="11817"/>
                    </a:cubicBezTo>
                    <a:cubicBezTo>
                      <a:pt x="12065" y="11819"/>
                      <a:pt x="12114" y="11821"/>
                      <a:pt x="12162" y="11821"/>
                    </a:cubicBezTo>
                    <a:cubicBezTo>
                      <a:pt x="12358" y="11821"/>
                      <a:pt x="12525" y="11790"/>
                      <a:pt x="12668" y="11627"/>
                    </a:cubicBezTo>
                    <a:cubicBezTo>
                      <a:pt x="12883" y="11388"/>
                      <a:pt x="13002" y="11281"/>
                      <a:pt x="13300" y="11198"/>
                    </a:cubicBezTo>
                    <a:cubicBezTo>
                      <a:pt x="13479" y="11148"/>
                      <a:pt x="13651" y="11056"/>
                      <a:pt x="13835" y="11056"/>
                    </a:cubicBezTo>
                    <a:cubicBezTo>
                      <a:pt x="13871" y="11056"/>
                      <a:pt x="13906" y="11059"/>
                      <a:pt x="13942" y="11067"/>
                    </a:cubicBezTo>
                    <a:cubicBezTo>
                      <a:pt x="14093" y="11110"/>
                      <a:pt x="14263" y="11201"/>
                      <a:pt x="14425" y="11201"/>
                    </a:cubicBezTo>
                    <a:cubicBezTo>
                      <a:pt x="14443" y="11201"/>
                      <a:pt x="14461" y="11200"/>
                      <a:pt x="14478" y="11198"/>
                    </a:cubicBezTo>
                    <a:cubicBezTo>
                      <a:pt x="14669" y="11174"/>
                      <a:pt x="14812" y="10924"/>
                      <a:pt x="14931" y="10793"/>
                    </a:cubicBezTo>
                    <a:cubicBezTo>
                      <a:pt x="15121" y="10591"/>
                      <a:pt x="15324" y="10400"/>
                      <a:pt x="15514" y="10198"/>
                    </a:cubicBezTo>
                    <a:cubicBezTo>
                      <a:pt x="15716" y="9995"/>
                      <a:pt x="15931" y="9817"/>
                      <a:pt x="16121" y="9614"/>
                    </a:cubicBezTo>
                    <a:cubicBezTo>
                      <a:pt x="16252" y="9472"/>
                      <a:pt x="16490" y="9472"/>
                      <a:pt x="16657" y="9424"/>
                    </a:cubicBezTo>
                    <a:cubicBezTo>
                      <a:pt x="16871" y="9353"/>
                      <a:pt x="16955" y="9198"/>
                      <a:pt x="17014" y="8983"/>
                    </a:cubicBezTo>
                    <a:cubicBezTo>
                      <a:pt x="17110" y="8686"/>
                      <a:pt x="17240" y="8412"/>
                      <a:pt x="17336" y="8114"/>
                    </a:cubicBezTo>
                    <a:cubicBezTo>
                      <a:pt x="17431" y="7829"/>
                      <a:pt x="17550" y="7543"/>
                      <a:pt x="17621" y="7245"/>
                    </a:cubicBezTo>
                    <a:cubicBezTo>
                      <a:pt x="17693" y="6959"/>
                      <a:pt x="17598" y="6733"/>
                      <a:pt x="17538" y="6459"/>
                    </a:cubicBezTo>
                    <a:cubicBezTo>
                      <a:pt x="17491" y="6221"/>
                      <a:pt x="17598" y="6007"/>
                      <a:pt x="17645" y="5769"/>
                    </a:cubicBezTo>
                    <a:cubicBezTo>
                      <a:pt x="17681" y="5507"/>
                      <a:pt x="17586" y="5150"/>
                      <a:pt x="17502" y="4900"/>
                    </a:cubicBezTo>
                    <a:cubicBezTo>
                      <a:pt x="17431" y="4650"/>
                      <a:pt x="17240" y="4471"/>
                      <a:pt x="17086" y="4257"/>
                    </a:cubicBezTo>
                    <a:cubicBezTo>
                      <a:pt x="16931" y="4054"/>
                      <a:pt x="16848" y="3816"/>
                      <a:pt x="16705" y="3602"/>
                    </a:cubicBezTo>
                    <a:cubicBezTo>
                      <a:pt x="16538" y="3364"/>
                      <a:pt x="16336" y="3137"/>
                      <a:pt x="16121" y="2947"/>
                    </a:cubicBezTo>
                    <a:cubicBezTo>
                      <a:pt x="15943" y="2768"/>
                      <a:pt x="15705" y="2387"/>
                      <a:pt x="15443" y="2364"/>
                    </a:cubicBezTo>
                    <a:cubicBezTo>
                      <a:pt x="15429" y="2363"/>
                      <a:pt x="15415" y="2362"/>
                      <a:pt x="15401" y="2362"/>
                    </a:cubicBezTo>
                    <a:cubicBezTo>
                      <a:pt x="15267" y="2362"/>
                      <a:pt x="15133" y="2397"/>
                      <a:pt x="15003" y="2397"/>
                    </a:cubicBezTo>
                    <a:cubicBezTo>
                      <a:pt x="14950" y="2397"/>
                      <a:pt x="14898" y="2391"/>
                      <a:pt x="14847" y="2375"/>
                    </a:cubicBezTo>
                    <a:cubicBezTo>
                      <a:pt x="14621" y="2316"/>
                      <a:pt x="14371" y="2114"/>
                      <a:pt x="14169" y="1983"/>
                    </a:cubicBezTo>
                    <a:cubicBezTo>
                      <a:pt x="13669" y="1685"/>
                      <a:pt x="13276" y="1304"/>
                      <a:pt x="12668" y="1221"/>
                    </a:cubicBezTo>
                    <a:cubicBezTo>
                      <a:pt x="12442" y="1197"/>
                      <a:pt x="12228" y="1197"/>
                      <a:pt x="12085" y="971"/>
                    </a:cubicBezTo>
                    <a:cubicBezTo>
                      <a:pt x="11990" y="828"/>
                      <a:pt x="11930" y="625"/>
                      <a:pt x="11799" y="506"/>
                    </a:cubicBezTo>
                    <a:cubicBezTo>
                      <a:pt x="11621" y="375"/>
                      <a:pt x="11287" y="244"/>
                      <a:pt x="11073" y="185"/>
                    </a:cubicBezTo>
                    <a:cubicBezTo>
                      <a:pt x="11039" y="177"/>
                      <a:pt x="11005" y="174"/>
                      <a:pt x="10972" y="174"/>
                    </a:cubicBezTo>
                    <a:cubicBezTo>
                      <a:pt x="10776" y="174"/>
                      <a:pt x="10592" y="287"/>
                      <a:pt x="10403" y="287"/>
                    </a:cubicBezTo>
                    <a:cubicBezTo>
                      <a:pt x="10376" y="287"/>
                      <a:pt x="10350" y="285"/>
                      <a:pt x="10323" y="280"/>
                    </a:cubicBezTo>
                    <a:cubicBezTo>
                      <a:pt x="10287" y="273"/>
                      <a:pt x="10251" y="270"/>
                      <a:pt x="10216" y="270"/>
                    </a:cubicBezTo>
                    <a:cubicBezTo>
                      <a:pt x="10026" y="270"/>
                      <a:pt x="9848" y="354"/>
                      <a:pt x="9664" y="354"/>
                    </a:cubicBezTo>
                    <a:cubicBezTo>
                      <a:pt x="9646" y="354"/>
                      <a:pt x="9627" y="353"/>
                      <a:pt x="9609" y="351"/>
                    </a:cubicBezTo>
                    <a:cubicBezTo>
                      <a:pt x="9549" y="345"/>
                      <a:pt x="9485" y="344"/>
                      <a:pt x="9419" y="344"/>
                    </a:cubicBezTo>
                    <a:cubicBezTo>
                      <a:pt x="9353" y="344"/>
                      <a:pt x="9285" y="345"/>
                      <a:pt x="9217" y="345"/>
                    </a:cubicBezTo>
                    <a:cubicBezTo>
                      <a:pt x="9082" y="345"/>
                      <a:pt x="8948" y="340"/>
                      <a:pt x="8835" y="304"/>
                    </a:cubicBezTo>
                    <a:cubicBezTo>
                      <a:pt x="8644" y="232"/>
                      <a:pt x="8501" y="54"/>
                      <a:pt x="8287" y="6"/>
                    </a:cubicBezTo>
                    <a:cubicBezTo>
                      <a:pt x="8268" y="2"/>
                      <a:pt x="8249" y="0"/>
                      <a:pt x="82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7" name="Google Shape;597;p3"/>
            <p:cNvGrpSpPr/>
            <p:nvPr/>
          </p:nvGrpSpPr>
          <p:grpSpPr>
            <a:xfrm flipH="1">
              <a:off x="1388499" y="4249020"/>
              <a:ext cx="1058189" cy="699663"/>
              <a:chOff x="-7540345" y="454514"/>
              <a:chExt cx="7149925" cy="4727452"/>
            </a:xfrm>
          </p:grpSpPr>
          <p:sp>
            <p:nvSpPr>
              <p:cNvPr id="598" name="Google Shape;598;p3"/>
              <p:cNvSpPr/>
              <p:nvPr/>
            </p:nvSpPr>
            <p:spPr>
              <a:xfrm>
                <a:off x="-6795518" y="2897325"/>
                <a:ext cx="2944468" cy="1970082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24313" extrusionOk="0">
                    <a:moveTo>
                      <a:pt x="0" y="0"/>
                    </a:moveTo>
                    <a:lnTo>
                      <a:pt x="0" y="24313"/>
                    </a:lnTo>
                    <a:lnTo>
                      <a:pt x="36338" y="2431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3"/>
              <p:cNvSpPr/>
              <p:nvPr/>
            </p:nvSpPr>
            <p:spPr>
              <a:xfrm>
                <a:off x="-6795518" y="4603007"/>
                <a:ext cx="2944468" cy="264401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3263" extrusionOk="0">
                    <a:moveTo>
                      <a:pt x="0" y="0"/>
                    </a:moveTo>
                    <a:lnTo>
                      <a:pt x="0" y="3263"/>
                    </a:lnTo>
                    <a:lnTo>
                      <a:pt x="36338" y="326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3"/>
              <p:cNvSpPr/>
              <p:nvPr/>
            </p:nvSpPr>
            <p:spPr>
              <a:xfrm>
                <a:off x="-6584272" y="3282218"/>
                <a:ext cx="2520033" cy="1567849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9" extrusionOk="0">
                    <a:moveTo>
                      <a:pt x="1" y="1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3"/>
              <p:cNvSpPr/>
              <p:nvPr/>
            </p:nvSpPr>
            <p:spPr>
              <a:xfrm>
                <a:off x="-6505187" y="3340154"/>
                <a:ext cx="2352220" cy="1506996"/>
              </a:xfrm>
              <a:custGeom>
                <a:avLst/>
                <a:gdLst/>
                <a:ahLst/>
                <a:cxnLst/>
                <a:rect l="l" t="t" r="r" b="b"/>
                <a:pathLst>
                  <a:path w="29029" h="18598" extrusionOk="0">
                    <a:moveTo>
                      <a:pt x="1" y="0"/>
                    </a:moveTo>
                    <a:lnTo>
                      <a:pt x="1" y="18598"/>
                    </a:lnTo>
                    <a:lnTo>
                      <a:pt x="29028" y="18598"/>
                    </a:lnTo>
                    <a:lnTo>
                      <a:pt x="290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3"/>
              <p:cNvSpPr/>
              <p:nvPr/>
            </p:nvSpPr>
            <p:spPr>
              <a:xfrm>
                <a:off x="-6467508" y="1331501"/>
                <a:ext cx="2289422" cy="1073891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3253" extrusionOk="0">
                    <a:moveTo>
                      <a:pt x="0" y="0"/>
                    </a:moveTo>
                    <a:lnTo>
                      <a:pt x="0" y="13252"/>
                    </a:lnTo>
                    <a:lnTo>
                      <a:pt x="28254" y="13252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3"/>
              <p:cNvSpPr/>
              <p:nvPr/>
            </p:nvSpPr>
            <p:spPr>
              <a:xfrm>
                <a:off x="-6425048" y="1727009"/>
                <a:ext cx="2192024" cy="509517"/>
              </a:xfrm>
              <a:custGeom>
                <a:avLst/>
                <a:gdLst/>
                <a:ahLst/>
                <a:cxnLst/>
                <a:rect l="l" t="t" r="r" b="b"/>
                <a:pathLst>
                  <a:path w="27052" h="6288" extrusionOk="0">
                    <a:moveTo>
                      <a:pt x="0" y="1"/>
                    </a:moveTo>
                    <a:lnTo>
                      <a:pt x="0" y="6287"/>
                    </a:lnTo>
                    <a:lnTo>
                      <a:pt x="27051" y="6287"/>
                    </a:lnTo>
                    <a:lnTo>
                      <a:pt x="2705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3"/>
              <p:cNvSpPr/>
              <p:nvPr/>
            </p:nvSpPr>
            <p:spPr>
              <a:xfrm>
                <a:off x="-6379753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3"/>
              <p:cNvSpPr/>
              <p:nvPr/>
            </p:nvSpPr>
            <p:spPr>
              <a:xfrm>
                <a:off x="-6289080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3"/>
              <p:cNvSpPr/>
              <p:nvPr/>
            </p:nvSpPr>
            <p:spPr>
              <a:xfrm>
                <a:off x="-6198327" y="1759826"/>
                <a:ext cx="32817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3"/>
              <p:cNvSpPr/>
              <p:nvPr/>
            </p:nvSpPr>
            <p:spPr>
              <a:xfrm>
                <a:off x="-6108626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3"/>
              <p:cNvSpPr/>
              <p:nvPr/>
            </p:nvSpPr>
            <p:spPr>
              <a:xfrm>
                <a:off x="-6017954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3"/>
              <p:cNvSpPr/>
              <p:nvPr/>
            </p:nvSpPr>
            <p:spPr>
              <a:xfrm>
                <a:off x="-5927281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3"/>
              <p:cNvSpPr/>
              <p:nvPr/>
            </p:nvSpPr>
            <p:spPr>
              <a:xfrm>
                <a:off x="-5836609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3"/>
              <p:cNvSpPr/>
              <p:nvPr/>
            </p:nvSpPr>
            <p:spPr>
              <a:xfrm>
                <a:off x="-5746827" y="1759826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3"/>
              <p:cNvSpPr/>
              <p:nvPr/>
            </p:nvSpPr>
            <p:spPr>
              <a:xfrm>
                <a:off x="-5656155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3"/>
              <p:cNvSpPr/>
              <p:nvPr/>
            </p:nvSpPr>
            <p:spPr>
              <a:xfrm>
                <a:off x="-5565482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3"/>
              <p:cNvSpPr/>
              <p:nvPr/>
            </p:nvSpPr>
            <p:spPr>
              <a:xfrm>
                <a:off x="-5474810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615;p3"/>
              <p:cNvSpPr/>
              <p:nvPr/>
            </p:nvSpPr>
            <p:spPr>
              <a:xfrm>
                <a:off x="-5385028" y="1759826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3"/>
              <p:cNvSpPr/>
              <p:nvPr/>
            </p:nvSpPr>
            <p:spPr>
              <a:xfrm>
                <a:off x="-5294356" y="1759826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617;p3"/>
              <p:cNvSpPr/>
              <p:nvPr/>
            </p:nvSpPr>
            <p:spPr>
              <a:xfrm>
                <a:off x="-5203683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3"/>
              <p:cNvSpPr/>
              <p:nvPr/>
            </p:nvSpPr>
            <p:spPr>
              <a:xfrm>
                <a:off x="-5113011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3"/>
              <p:cNvSpPr/>
              <p:nvPr/>
            </p:nvSpPr>
            <p:spPr>
              <a:xfrm>
                <a:off x="-5023311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3"/>
              <p:cNvSpPr/>
              <p:nvPr/>
            </p:nvSpPr>
            <p:spPr>
              <a:xfrm>
                <a:off x="-4932557" y="1759826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3"/>
              <p:cNvSpPr/>
              <p:nvPr/>
            </p:nvSpPr>
            <p:spPr>
              <a:xfrm>
                <a:off x="-4841884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3"/>
              <p:cNvSpPr/>
              <p:nvPr/>
            </p:nvSpPr>
            <p:spPr>
              <a:xfrm>
                <a:off x="-4751212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3"/>
              <p:cNvSpPr/>
              <p:nvPr/>
            </p:nvSpPr>
            <p:spPr>
              <a:xfrm>
                <a:off x="-4661512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3"/>
              <p:cNvSpPr/>
              <p:nvPr/>
            </p:nvSpPr>
            <p:spPr>
              <a:xfrm>
                <a:off x="-4570839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3"/>
              <p:cNvSpPr/>
              <p:nvPr/>
            </p:nvSpPr>
            <p:spPr>
              <a:xfrm>
                <a:off x="-4480085" y="1759826"/>
                <a:ext cx="32817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3"/>
              <p:cNvSpPr/>
              <p:nvPr/>
            </p:nvSpPr>
            <p:spPr>
              <a:xfrm>
                <a:off x="-4389413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627;p3"/>
              <p:cNvSpPr/>
              <p:nvPr/>
            </p:nvSpPr>
            <p:spPr>
              <a:xfrm>
                <a:off x="-4299713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628;p3"/>
              <p:cNvSpPr/>
              <p:nvPr/>
            </p:nvSpPr>
            <p:spPr>
              <a:xfrm>
                <a:off x="-6467508" y="1464634"/>
                <a:ext cx="2289422" cy="235473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2906" extrusionOk="0">
                    <a:moveTo>
                      <a:pt x="0" y="0"/>
                    </a:moveTo>
                    <a:lnTo>
                      <a:pt x="0" y="2906"/>
                    </a:lnTo>
                    <a:lnTo>
                      <a:pt x="28254" y="2906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3"/>
              <p:cNvSpPr/>
              <p:nvPr/>
            </p:nvSpPr>
            <p:spPr>
              <a:xfrm>
                <a:off x="-6467508" y="1464634"/>
                <a:ext cx="2289422" cy="92698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144" extrusionOk="0">
                    <a:moveTo>
                      <a:pt x="0" y="0"/>
                    </a:moveTo>
                    <a:lnTo>
                      <a:pt x="0" y="1143"/>
                    </a:lnTo>
                    <a:lnTo>
                      <a:pt x="28254" y="1143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3"/>
              <p:cNvSpPr/>
              <p:nvPr/>
            </p:nvSpPr>
            <p:spPr>
              <a:xfrm>
                <a:off x="-6398066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3"/>
              <p:cNvSpPr/>
              <p:nvPr/>
            </p:nvSpPr>
            <p:spPr>
              <a:xfrm>
                <a:off x="-6306421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3"/>
              <p:cNvSpPr/>
              <p:nvPr/>
            </p:nvSpPr>
            <p:spPr>
              <a:xfrm>
                <a:off x="-6214776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3"/>
              <p:cNvSpPr/>
              <p:nvPr/>
            </p:nvSpPr>
            <p:spPr>
              <a:xfrm>
                <a:off x="-5439075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3"/>
              <p:cNvSpPr/>
              <p:nvPr/>
            </p:nvSpPr>
            <p:spPr>
              <a:xfrm>
                <a:off x="-5347431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3"/>
              <p:cNvSpPr/>
              <p:nvPr/>
            </p:nvSpPr>
            <p:spPr>
              <a:xfrm>
                <a:off x="-5256758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3"/>
              <p:cNvSpPr/>
              <p:nvPr/>
            </p:nvSpPr>
            <p:spPr>
              <a:xfrm>
                <a:off x="-4480085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6" y="1525"/>
                    </a:ln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3"/>
              <p:cNvSpPr/>
              <p:nvPr/>
            </p:nvSpPr>
            <p:spPr>
              <a:xfrm>
                <a:off x="-4389413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3"/>
              <p:cNvSpPr/>
              <p:nvPr/>
            </p:nvSpPr>
            <p:spPr>
              <a:xfrm>
                <a:off x="-4297768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639;p3"/>
              <p:cNvSpPr/>
              <p:nvPr/>
            </p:nvSpPr>
            <p:spPr>
              <a:xfrm>
                <a:off x="-6768535" y="817285"/>
                <a:ext cx="2891475" cy="659989"/>
              </a:xfrm>
              <a:custGeom>
                <a:avLst/>
                <a:gdLst/>
                <a:ahLst/>
                <a:cxnLst/>
                <a:rect l="l" t="t" r="r" b="b"/>
                <a:pathLst>
                  <a:path w="35684" h="8145" extrusionOk="0">
                    <a:moveTo>
                      <a:pt x="4203" y="0"/>
                    </a:moveTo>
                    <a:lnTo>
                      <a:pt x="0" y="8144"/>
                    </a:lnTo>
                    <a:lnTo>
                      <a:pt x="35684" y="8144"/>
                    </a:lnTo>
                    <a:lnTo>
                      <a:pt x="314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3"/>
              <p:cNvSpPr/>
              <p:nvPr/>
            </p:nvSpPr>
            <p:spPr>
              <a:xfrm>
                <a:off x="-6598783" y="836457"/>
                <a:ext cx="32817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4050" h="8383" extrusionOk="0">
                    <a:moveTo>
                      <a:pt x="3811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404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3"/>
              <p:cNvSpPr/>
              <p:nvPr/>
            </p:nvSpPr>
            <p:spPr>
              <a:xfrm>
                <a:off x="-6404798" y="836457"/>
                <a:ext cx="28174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3477" h="8383" extrusionOk="0">
                    <a:moveTo>
                      <a:pt x="3227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347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3"/>
              <p:cNvSpPr/>
              <p:nvPr/>
            </p:nvSpPr>
            <p:spPr>
              <a:xfrm>
                <a:off x="-6210894" y="836457"/>
                <a:ext cx="23450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2655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8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3"/>
              <p:cNvSpPr/>
              <p:nvPr/>
            </p:nvSpPr>
            <p:spPr>
              <a:xfrm>
                <a:off x="-6016019" y="836457"/>
                <a:ext cx="187260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8383" extrusionOk="0">
                    <a:moveTo>
                      <a:pt x="2072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31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3"/>
              <p:cNvSpPr/>
              <p:nvPr/>
            </p:nvSpPr>
            <p:spPr>
              <a:xfrm>
                <a:off x="-5822115" y="836457"/>
                <a:ext cx="14091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8383" extrusionOk="0">
                    <a:moveTo>
                      <a:pt x="1489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7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3"/>
              <p:cNvSpPr/>
              <p:nvPr/>
            </p:nvSpPr>
            <p:spPr>
              <a:xfrm>
                <a:off x="-5627239" y="836457"/>
                <a:ext cx="92698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383" extrusionOk="0">
                    <a:moveTo>
                      <a:pt x="905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14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3"/>
              <p:cNvSpPr/>
              <p:nvPr/>
            </p:nvSpPr>
            <p:spPr>
              <a:xfrm>
                <a:off x="-5433336" y="836457"/>
                <a:ext cx="46430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334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3"/>
              <p:cNvSpPr/>
              <p:nvPr/>
            </p:nvSpPr>
            <p:spPr>
              <a:xfrm>
                <a:off x="-5259689" y="836457"/>
                <a:ext cx="46430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1" y="0"/>
                    </a:moveTo>
                    <a:lnTo>
                      <a:pt x="263" y="8382"/>
                    </a:lnTo>
                    <a:lnTo>
                      <a:pt x="572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3"/>
              <p:cNvSpPr/>
              <p:nvPr/>
            </p:nvSpPr>
            <p:spPr>
              <a:xfrm>
                <a:off x="-5112054" y="836457"/>
                <a:ext cx="9367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383" extrusionOk="0">
                    <a:moveTo>
                      <a:pt x="1" y="0"/>
                    </a:moveTo>
                    <a:lnTo>
                      <a:pt x="834" y="8382"/>
                    </a:lnTo>
                    <a:lnTo>
                      <a:pt x="1155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3"/>
              <p:cNvSpPr/>
              <p:nvPr/>
            </p:nvSpPr>
            <p:spPr>
              <a:xfrm>
                <a:off x="-4964418" y="836457"/>
                <a:ext cx="139939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8383" extrusionOk="0">
                    <a:moveTo>
                      <a:pt x="0" y="0"/>
                    </a:moveTo>
                    <a:lnTo>
                      <a:pt x="1405" y="8382"/>
                    </a:lnTo>
                    <a:lnTo>
                      <a:pt x="1727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3"/>
              <p:cNvSpPr/>
              <p:nvPr/>
            </p:nvSpPr>
            <p:spPr>
              <a:xfrm>
                <a:off x="-4817836" y="836457"/>
                <a:ext cx="188233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8383" extrusionOk="0">
                    <a:moveTo>
                      <a:pt x="1" y="0"/>
                    </a:moveTo>
                    <a:lnTo>
                      <a:pt x="2001" y="8382"/>
                    </a:lnTo>
                    <a:lnTo>
                      <a:pt x="2323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3"/>
              <p:cNvSpPr/>
              <p:nvPr/>
            </p:nvSpPr>
            <p:spPr>
              <a:xfrm>
                <a:off x="-4670200" y="836457"/>
                <a:ext cx="23450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1" y="0"/>
                    </a:moveTo>
                    <a:lnTo>
                      <a:pt x="2572" y="8382"/>
                    </a:lnTo>
                    <a:lnTo>
                      <a:pt x="2894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3"/>
              <p:cNvSpPr/>
              <p:nvPr/>
            </p:nvSpPr>
            <p:spPr>
              <a:xfrm>
                <a:off x="-4522564" y="836457"/>
                <a:ext cx="280769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8383" extrusionOk="0">
                    <a:moveTo>
                      <a:pt x="0" y="0"/>
                    </a:moveTo>
                    <a:lnTo>
                      <a:pt x="3155" y="8382"/>
                    </a:lnTo>
                    <a:lnTo>
                      <a:pt x="3465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3"/>
              <p:cNvSpPr/>
              <p:nvPr/>
            </p:nvSpPr>
            <p:spPr>
              <a:xfrm>
                <a:off x="-4375982" y="836457"/>
                <a:ext cx="329063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383" extrusionOk="0">
                    <a:moveTo>
                      <a:pt x="1" y="0"/>
                    </a:moveTo>
                    <a:lnTo>
                      <a:pt x="3740" y="8382"/>
                    </a:lnTo>
                    <a:lnTo>
                      <a:pt x="4061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3"/>
              <p:cNvSpPr/>
              <p:nvPr/>
            </p:nvSpPr>
            <p:spPr>
              <a:xfrm>
                <a:off x="-7002954" y="2349319"/>
                <a:ext cx="3359342" cy="731377"/>
              </a:xfrm>
              <a:custGeom>
                <a:avLst/>
                <a:gdLst/>
                <a:ahLst/>
                <a:cxnLst/>
                <a:rect l="l" t="t" r="r" b="b"/>
                <a:pathLst>
                  <a:path w="41458" h="9026" extrusionOk="0">
                    <a:moveTo>
                      <a:pt x="5799" y="0"/>
                    </a:moveTo>
                    <a:lnTo>
                      <a:pt x="0" y="8990"/>
                    </a:lnTo>
                    <a:cubicBezTo>
                      <a:pt x="560" y="8918"/>
                      <a:pt x="1096" y="8752"/>
                      <a:pt x="1465" y="8513"/>
                    </a:cubicBezTo>
                    <a:cubicBezTo>
                      <a:pt x="1572" y="8811"/>
                      <a:pt x="2072" y="9025"/>
                      <a:pt x="2786" y="9025"/>
                    </a:cubicBezTo>
                    <a:cubicBezTo>
                      <a:pt x="3513" y="9025"/>
                      <a:pt x="4239" y="8811"/>
                      <a:pt x="4668" y="8513"/>
                    </a:cubicBezTo>
                    <a:cubicBezTo>
                      <a:pt x="4810" y="8811"/>
                      <a:pt x="5322" y="9025"/>
                      <a:pt x="6049" y="9025"/>
                    </a:cubicBezTo>
                    <a:cubicBezTo>
                      <a:pt x="6763" y="9025"/>
                      <a:pt x="7477" y="8811"/>
                      <a:pt x="7882" y="8513"/>
                    </a:cubicBezTo>
                    <a:cubicBezTo>
                      <a:pt x="8049" y="8811"/>
                      <a:pt x="8585" y="9025"/>
                      <a:pt x="9311" y="9025"/>
                    </a:cubicBezTo>
                    <a:cubicBezTo>
                      <a:pt x="10025" y="9025"/>
                      <a:pt x="10716" y="8811"/>
                      <a:pt x="11085" y="8513"/>
                    </a:cubicBezTo>
                    <a:cubicBezTo>
                      <a:pt x="11287" y="8811"/>
                      <a:pt x="11847" y="9025"/>
                      <a:pt x="12561" y="9025"/>
                    </a:cubicBezTo>
                    <a:cubicBezTo>
                      <a:pt x="13288" y="9025"/>
                      <a:pt x="13954" y="8811"/>
                      <a:pt x="14300" y="8513"/>
                    </a:cubicBezTo>
                    <a:cubicBezTo>
                      <a:pt x="14526" y="8811"/>
                      <a:pt x="15109" y="9025"/>
                      <a:pt x="15824" y="9025"/>
                    </a:cubicBezTo>
                    <a:cubicBezTo>
                      <a:pt x="16550" y="9025"/>
                      <a:pt x="17193" y="8811"/>
                      <a:pt x="17502" y="8513"/>
                    </a:cubicBezTo>
                    <a:cubicBezTo>
                      <a:pt x="17764" y="8811"/>
                      <a:pt x="18372" y="9025"/>
                      <a:pt x="19086" y="9025"/>
                    </a:cubicBezTo>
                    <a:cubicBezTo>
                      <a:pt x="19812" y="9025"/>
                      <a:pt x="20431" y="8811"/>
                      <a:pt x="20717" y="8513"/>
                    </a:cubicBezTo>
                    <a:cubicBezTo>
                      <a:pt x="21003" y="8811"/>
                      <a:pt x="21622" y="9025"/>
                      <a:pt x="22348" y="9025"/>
                    </a:cubicBezTo>
                    <a:cubicBezTo>
                      <a:pt x="23063" y="9025"/>
                      <a:pt x="23670" y="8811"/>
                      <a:pt x="23920" y="8513"/>
                    </a:cubicBezTo>
                    <a:cubicBezTo>
                      <a:pt x="24241" y="8811"/>
                      <a:pt x="24884" y="9025"/>
                      <a:pt x="25611" y="9025"/>
                    </a:cubicBezTo>
                    <a:cubicBezTo>
                      <a:pt x="26325" y="9025"/>
                      <a:pt x="26908" y="8811"/>
                      <a:pt x="27135" y="8513"/>
                    </a:cubicBezTo>
                    <a:cubicBezTo>
                      <a:pt x="27480" y="8811"/>
                      <a:pt x="28147" y="9025"/>
                      <a:pt x="28861" y="9025"/>
                    </a:cubicBezTo>
                    <a:cubicBezTo>
                      <a:pt x="29587" y="9025"/>
                      <a:pt x="30147" y="8811"/>
                      <a:pt x="30337" y="8513"/>
                    </a:cubicBezTo>
                    <a:cubicBezTo>
                      <a:pt x="30718" y="8811"/>
                      <a:pt x="31409" y="9025"/>
                      <a:pt x="32123" y="9025"/>
                    </a:cubicBezTo>
                    <a:cubicBezTo>
                      <a:pt x="32850" y="9025"/>
                      <a:pt x="33385" y="8811"/>
                      <a:pt x="33552" y="8513"/>
                    </a:cubicBezTo>
                    <a:cubicBezTo>
                      <a:pt x="33957" y="8811"/>
                      <a:pt x="34659" y="9025"/>
                      <a:pt x="35386" y="9025"/>
                    </a:cubicBezTo>
                    <a:cubicBezTo>
                      <a:pt x="36112" y="9025"/>
                      <a:pt x="36624" y="8811"/>
                      <a:pt x="36755" y="8513"/>
                    </a:cubicBezTo>
                    <a:cubicBezTo>
                      <a:pt x="37195" y="8811"/>
                      <a:pt x="37922" y="9025"/>
                      <a:pt x="38648" y="9025"/>
                    </a:cubicBezTo>
                    <a:cubicBezTo>
                      <a:pt x="39362" y="9025"/>
                      <a:pt x="39862" y="8811"/>
                      <a:pt x="39970" y="8513"/>
                    </a:cubicBezTo>
                    <a:cubicBezTo>
                      <a:pt x="40339" y="8752"/>
                      <a:pt x="40886" y="8930"/>
                      <a:pt x="41458" y="8990"/>
                    </a:cubicBezTo>
                    <a:lnTo>
                      <a:pt x="3565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3"/>
              <p:cNvSpPr/>
              <p:nvPr/>
            </p:nvSpPr>
            <p:spPr>
              <a:xfrm>
                <a:off x="-6883354" y="2903078"/>
                <a:ext cx="3115279" cy="54128"/>
              </a:xfrm>
              <a:custGeom>
                <a:avLst/>
                <a:gdLst/>
                <a:ahLst/>
                <a:cxnLst/>
                <a:rect l="l" t="t" r="r" b="b"/>
                <a:pathLst>
                  <a:path w="38446" h="668" extrusionOk="0">
                    <a:moveTo>
                      <a:pt x="977" y="1"/>
                    </a:moveTo>
                    <a:lnTo>
                      <a:pt x="906" y="48"/>
                    </a:lnTo>
                    <a:cubicBezTo>
                      <a:pt x="644" y="203"/>
                      <a:pt x="334" y="322"/>
                      <a:pt x="1" y="394"/>
                    </a:cubicBezTo>
                    <a:lnTo>
                      <a:pt x="24" y="536"/>
                    </a:lnTo>
                    <a:cubicBezTo>
                      <a:pt x="346" y="465"/>
                      <a:pt x="655" y="358"/>
                      <a:pt x="917" y="215"/>
                    </a:cubicBezTo>
                    <a:cubicBezTo>
                      <a:pt x="1025" y="370"/>
                      <a:pt x="1227" y="501"/>
                      <a:pt x="1501" y="572"/>
                    </a:cubicBezTo>
                    <a:cubicBezTo>
                      <a:pt x="1712" y="632"/>
                      <a:pt x="1951" y="660"/>
                      <a:pt x="2203" y="660"/>
                    </a:cubicBezTo>
                    <a:cubicBezTo>
                      <a:pt x="2804" y="660"/>
                      <a:pt x="3474" y="497"/>
                      <a:pt x="3977" y="203"/>
                    </a:cubicBezTo>
                    <a:cubicBezTo>
                      <a:pt x="4108" y="394"/>
                      <a:pt x="4358" y="525"/>
                      <a:pt x="4680" y="596"/>
                    </a:cubicBezTo>
                    <a:cubicBezTo>
                      <a:pt x="4872" y="639"/>
                      <a:pt x="5081" y="660"/>
                      <a:pt x="5296" y="660"/>
                    </a:cubicBezTo>
                    <a:cubicBezTo>
                      <a:pt x="5904" y="660"/>
                      <a:pt x="6559" y="493"/>
                      <a:pt x="7025" y="203"/>
                    </a:cubicBezTo>
                    <a:cubicBezTo>
                      <a:pt x="7204" y="405"/>
                      <a:pt x="7490" y="548"/>
                      <a:pt x="7883" y="620"/>
                    </a:cubicBezTo>
                    <a:cubicBezTo>
                      <a:pt x="8050" y="650"/>
                      <a:pt x="8226" y="664"/>
                      <a:pt x="8404" y="664"/>
                    </a:cubicBezTo>
                    <a:cubicBezTo>
                      <a:pt x="9010" y="664"/>
                      <a:pt x="9644" y="497"/>
                      <a:pt x="10085" y="203"/>
                    </a:cubicBezTo>
                    <a:cubicBezTo>
                      <a:pt x="10371" y="513"/>
                      <a:pt x="10916" y="667"/>
                      <a:pt x="11498" y="667"/>
                    </a:cubicBezTo>
                    <a:cubicBezTo>
                      <a:pt x="12080" y="667"/>
                      <a:pt x="12699" y="513"/>
                      <a:pt x="13133" y="203"/>
                    </a:cubicBezTo>
                    <a:cubicBezTo>
                      <a:pt x="13449" y="513"/>
                      <a:pt x="14011" y="667"/>
                      <a:pt x="14596" y="667"/>
                    </a:cubicBezTo>
                    <a:cubicBezTo>
                      <a:pt x="15181" y="667"/>
                      <a:pt x="15788" y="513"/>
                      <a:pt x="16193" y="203"/>
                    </a:cubicBezTo>
                    <a:cubicBezTo>
                      <a:pt x="16532" y="513"/>
                      <a:pt x="17107" y="667"/>
                      <a:pt x="17690" y="667"/>
                    </a:cubicBezTo>
                    <a:cubicBezTo>
                      <a:pt x="18274" y="667"/>
                      <a:pt x="18866" y="513"/>
                      <a:pt x="19241" y="203"/>
                    </a:cubicBezTo>
                    <a:cubicBezTo>
                      <a:pt x="19610" y="513"/>
                      <a:pt x="20206" y="667"/>
                      <a:pt x="20789" y="667"/>
                    </a:cubicBezTo>
                    <a:cubicBezTo>
                      <a:pt x="21372" y="667"/>
                      <a:pt x="21944" y="513"/>
                      <a:pt x="22289" y="203"/>
                    </a:cubicBezTo>
                    <a:cubicBezTo>
                      <a:pt x="22694" y="513"/>
                      <a:pt x="23301" y="667"/>
                      <a:pt x="23886" y="667"/>
                    </a:cubicBezTo>
                    <a:cubicBezTo>
                      <a:pt x="24471" y="667"/>
                      <a:pt x="25034" y="513"/>
                      <a:pt x="25349" y="203"/>
                    </a:cubicBezTo>
                    <a:cubicBezTo>
                      <a:pt x="25784" y="513"/>
                      <a:pt x="26403" y="667"/>
                      <a:pt x="26985" y="667"/>
                    </a:cubicBezTo>
                    <a:cubicBezTo>
                      <a:pt x="27567" y="667"/>
                      <a:pt x="28111" y="513"/>
                      <a:pt x="28397" y="203"/>
                    </a:cubicBezTo>
                    <a:cubicBezTo>
                      <a:pt x="28839" y="497"/>
                      <a:pt x="29472" y="664"/>
                      <a:pt x="30078" y="664"/>
                    </a:cubicBezTo>
                    <a:cubicBezTo>
                      <a:pt x="30256" y="664"/>
                      <a:pt x="30432" y="650"/>
                      <a:pt x="30600" y="620"/>
                    </a:cubicBezTo>
                    <a:cubicBezTo>
                      <a:pt x="30993" y="548"/>
                      <a:pt x="31278" y="405"/>
                      <a:pt x="31457" y="203"/>
                    </a:cubicBezTo>
                    <a:cubicBezTo>
                      <a:pt x="31923" y="493"/>
                      <a:pt x="32578" y="660"/>
                      <a:pt x="33186" y="660"/>
                    </a:cubicBezTo>
                    <a:cubicBezTo>
                      <a:pt x="33401" y="660"/>
                      <a:pt x="33610" y="639"/>
                      <a:pt x="33802" y="596"/>
                    </a:cubicBezTo>
                    <a:cubicBezTo>
                      <a:pt x="34124" y="525"/>
                      <a:pt x="34374" y="394"/>
                      <a:pt x="34505" y="203"/>
                    </a:cubicBezTo>
                    <a:cubicBezTo>
                      <a:pt x="35009" y="497"/>
                      <a:pt x="35678" y="660"/>
                      <a:pt x="36279" y="660"/>
                    </a:cubicBezTo>
                    <a:cubicBezTo>
                      <a:pt x="36531" y="660"/>
                      <a:pt x="36771" y="632"/>
                      <a:pt x="36981" y="572"/>
                    </a:cubicBezTo>
                    <a:cubicBezTo>
                      <a:pt x="37255" y="501"/>
                      <a:pt x="37458" y="370"/>
                      <a:pt x="37565" y="215"/>
                    </a:cubicBezTo>
                    <a:cubicBezTo>
                      <a:pt x="37815" y="346"/>
                      <a:pt x="38113" y="465"/>
                      <a:pt x="38410" y="536"/>
                    </a:cubicBezTo>
                    <a:lnTo>
                      <a:pt x="38446" y="394"/>
                    </a:lnTo>
                    <a:cubicBezTo>
                      <a:pt x="38136" y="310"/>
                      <a:pt x="37827" y="191"/>
                      <a:pt x="37577" y="48"/>
                    </a:cubicBezTo>
                    <a:lnTo>
                      <a:pt x="37505" y="1"/>
                    </a:lnTo>
                    <a:lnTo>
                      <a:pt x="37470" y="72"/>
                    </a:lnTo>
                    <a:cubicBezTo>
                      <a:pt x="37386" y="227"/>
                      <a:pt x="37208" y="358"/>
                      <a:pt x="36946" y="429"/>
                    </a:cubicBezTo>
                    <a:cubicBezTo>
                      <a:pt x="36744" y="487"/>
                      <a:pt x="36514" y="515"/>
                      <a:pt x="36274" y="515"/>
                    </a:cubicBezTo>
                    <a:cubicBezTo>
                      <a:pt x="35677" y="515"/>
                      <a:pt x="35012" y="345"/>
                      <a:pt x="34529" y="48"/>
                    </a:cubicBezTo>
                    <a:lnTo>
                      <a:pt x="34457" y="1"/>
                    </a:lnTo>
                    <a:lnTo>
                      <a:pt x="34422" y="72"/>
                    </a:lnTo>
                    <a:cubicBezTo>
                      <a:pt x="34314" y="251"/>
                      <a:pt x="34088" y="382"/>
                      <a:pt x="33767" y="453"/>
                    </a:cubicBezTo>
                    <a:cubicBezTo>
                      <a:pt x="33583" y="495"/>
                      <a:pt x="33383" y="515"/>
                      <a:pt x="33178" y="515"/>
                    </a:cubicBezTo>
                    <a:cubicBezTo>
                      <a:pt x="32575" y="515"/>
                      <a:pt x="31925" y="342"/>
                      <a:pt x="31481" y="48"/>
                    </a:cubicBezTo>
                    <a:lnTo>
                      <a:pt x="31421" y="1"/>
                    </a:lnTo>
                    <a:lnTo>
                      <a:pt x="31374" y="60"/>
                    </a:lnTo>
                    <a:cubicBezTo>
                      <a:pt x="31243" y="263"/>
                      <a:pt x="30957" y="405"/>
                      <a:pt x="30576" y="477"/>
                    </a:cubicBezTo>
                    <a:cubicBezTo>
                      <a:pt x="30418" y="502"/>
                      <a:pt x="30253" y="515"/>
                      <a:pt x="30087" y="515"/>
                    </a:cubicBezTo>
                    <a:cubicBezTo>
                      <a:pt x="29477" y="515"/>
                      <a:pt x="28844" y="348"/>
                      <a:pt x="28433" y="48"/>
                    </a:cubicBezTo>
                    <a:lnTo>
                      <a:pt x="28373" y="13"/>
                    </a:lnTo>
                    <a:lnTo>
                      <a:pt x="28326" y="60"/>
                    </a:lnTo>
                    <a:cubicBezTo>
                      <a:pt x="28083" y="362"/>
                      <a:pt x="27554" y="514"/>
                      <a:pt x="26984" y="514"/>
                    </a:cubicBezTo>
                    <a:cubicBezTo>
                      <a:pt x="26409" y="514"/>
                      <a:pt x="25792" y="359"/>
                      <a:pt x="25385" y="48"/>
                    </a:cubicBezTo>
                    <a:lnTo>
                      <a:pt x="25325" y="13"/>
                    </a:lnTo>
                    <a:lnTo>
                      <a:pt x="25290" y="60"/>
                    </a:lnTo>
                    <a:cubicBezTo>
                      <a:pt x="25011" y="362"/>
                      <a:pt x="24461" y="514"/>
                      <a:pt x="23888" y="514"/>
                    </a:cubicBezTo>
                    <a:cubicBezTo>
                      <a:pt x="23310" y="514"/>
                      <a:pt x="22708" y="359"/>
                      <a:pt x="22337" y="48"/>
                    </a:cubicBezTo>
                    <a:lnTo>
                      <a:pt x="22289" y="13"/>
                    </a:lnTo>
                    <a:lnTo>
                      <a:pt x="22242" y="60"/>
                    </a:lnTo>
                    <a:cubicBezTo>
                      <a:pt x="21933" y="362"/>
                      <a:pt x="21369" y="514"/>
                      <a:pt x="20796" y="514"/>
                    </a:cubicBezTo>
                    <a:cubicBezTo>
                      <a:pt x="20217" y="514"/>
                      <a:pt x="19630" y="359"/>
                      <a:pt x="19289" y="48"/>
                    </a:cubicBezTo>
                    <a:lnTo>
                      <a:pt x="19241" y="13"/>
                    </a:lnTo>
                    <a:lnTo>
                      <a:pt x="19194" y="48"/>
                    </a:lnTo>
                    <a:cubicBezTo>
                      <a:pt x="18853" y="359"/>
                      <a:pt x="18265" y="514"/>
                      <a:pt x="17686" y="514"/>
                    </a:cubicBezTo>
                    <a:cubicBezTo>
                      <a:pt x="17113" y="514"/>
                      <a:pt x="16549" y="362"/>
                      <a:pt x="16241" y="60"/>
                    </a:cubicBezTo>
                    <a:lnTo>
                      <a:pt x="16193" y="13"/>
                    </a:lnTo>
                    <a:lnTo>
                      <a:pt x="16146" y="48"/>
                    </a:lnTo>
                    <a:cubicBezTo>
                      <a:pt x="15775" y="359"/>
                      <a:pt x="15172" y="514"/>
                      <a:pt x="14594" y="514"/>
                    </a:cubicBezTo>
                    <a:cubicBezTo>
                      <a:pt x="14021" y="514"/>
                      <a:pt x="13471" y="362"/>
                      <a:pt x="13193" y="60"/>
                    </a:cubicBezTo>
                    <a:lnTo>
                      <a:pt x="13157" y="13"/>
                    </a:lnTo>
                    <a:lnTo>
                      <a:pt x="13098" y="48"/>
                    </a:lnTo>
                    <a:cubicBezTo>
                      <a:pt x="12689" y="361"/>
                      <a:pt x="12068" y="519"/>
                      <a:pt x="11490" y="519"/>
                    </a:cubicBezTo>
                    <a:cubicBezTo>
                      <a:pt x="10923" y="519"/>
                      <a:pt x="10398" y="367"/>
                      <a:pt x="10157" y="60"/>
                    </a:cubicBezTo>
                    <a:lnTo>
                      <a:pt x="10109" y="13"/>
                    </a:lnTo>
                    <a:lnTo>
                      <a:pt x="10050" y="48"/>
                    </a:lnTo>
                    <a:cubicBezTo>
                      <a:pt x="9628" y="348"/>
                      <a:pt x="9001" y="515"/>
                      <a:pt x="8394" y="515"/>
                    </a:cubicBezTo>
                    <a:cubicBezTo>
                      <a:pt x="8228" y="515"/>
                      <a:pt x="8064" y="502"/>
                      <a:pt x="7906" y="477"/>
                    </a:cubicBezTo>
                    <a:cubicBezTo>
                      <a:pt x="7525" y="405"/>
                      <a:pt x="7240" y="263"/>
                      <a:pt x="7109" y="60"/>
                    </a:cubicBezTo>
                    <a:lnTo>
                      <a:pt x="7061" y="1"/>
                    </a:lnTo>
                    <a:lnTo>
                      <a:pt x="7002" y="48"/>
                    </a:lnTo>
                    <a:cubicBezTo>
                      <a:pt x="6548" y="342"/>
                      <a:pt x="5903" y="515"/>
                      <a:pt x="5302" y="515"/>
                    </a:cubicBezTo>
                    <a:cubicBezTo>
                      <a:pt x="5098" y="515"/>
                      <a:pt x="4900" y="495"/>
                      <a:pt x="4716" y="453"/>
                    </a:cubicBezTo>
                    <a:cubicBezTo>
                      <a:pt x="4394" y="382"/>
                      <a:pt x="4168" y="251"/>
                      <a:pt x="4061" y="72"/>
                    </a:cubicBezTo>
                    <a:lnTo>
                      <a:pt x="4025" y="1"/>
                    </a:lnTo>
                    <a:lnTo>
                      <a:pt x="3954" y="48"/>
                    </a:lnTo>
                    <a:cubicBezTo>
                      <a:pt x="3470" y="345"/>
                      <a:pt x="2805" y="515"/>
                      <a:pt x="2209" y="515"/>
                    </a:cubicBezTo>
                    <a:cubicBezTo>
                      <a:pt x="1968" y="515"/>
                      <a:pt x="1739" y="487"/>
                      <a:pt x="1537" y="429"/>
                    </a:cubicBezTo>
                    <a:cubicBezTo>
                      <a:pt x="1275" y="358"/>
                      <a:pt x="1084" y="227"/>
                      <a:pt x="1013" y="72"/>
                    </a:cubicBezTo>
                    <a:lnTo>
                      <a:pt x="97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3"/>
              <p:cNvSpPr/>
              <p:nvPr/>
            </p:nvSpPr>
            <p:spPr>
              <a:xfrm>
                <a:off x="-6803297" y="2778616"/>
                <a:ext cx="2955164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36470" h="620" extrusionOk="0">
                    <a:moveTo>
                      <a:pt x="918" y="1"/>
                    </a:moveTo>
                    <a:lnTo>
                      <a:pt x="858" y="48"/>
                    </a:lnTo>
                    <a:cubicBezTo>
                      <a:pt x="608" y="179"/>
                      <a:pt x="310" y="287"/>
                      <a:pt x="1" y="358"/>
                    </a:cubicBezTo>
                    <a:lnTo>
                      <a:pt x="37" y="501"/>
                    </a:lnTo>
                    <a:cubicBezTo>
                      <a:pt x="334" y="441"/>
                      <a:pt x="620" y="334"/>
                      <a:pt x="870" y="203"/>
                    </a:cubicBezTo>
                    <a:cubicBezTo>
                      <a:pt x="977" y="346"/>
                      <a:pt x="1168" y="465"/>
                      <a:pt x="1430" y="537"/>
                    </a:cubicBezTo>
                    <a:cubicBezTo>
                      <a:pt x="1627" y="588"/>
                      <a:pt x="1851" y="613"/>
                      <a:pt x="2086" y="613"/>
                    </a:cubicBezTo>
                    <a:cubicBezTo>
                      <a:pt x="2660" y="613"/>
                      <a:pt x="3298" y="465"/>
                      <a:pt x="3763" y="203"/>
                    </a:cubicBezTo>
                    <a:cubicBezTo>
                      <a:pt x="3989" y="477"/>
                      <a:pt x="4484" y="614"/>
                      <a:pt x="5037" y="614"/>
                    </a:cubicBezTo>
                    <a:cubicBezTo>
                      <a:pt x="5591" y="614"/>
                      <a:pt x="6204" y="477"/>
                      <a:pt x="6668" y="203"/>
                    </a:cubicBezTo>
                    <a:cubicBezTo>
                      <a:pt x="6918" y="477"/>
                      <a:pt x="7424" y="614"/>
                      <a:pt x="7977" y="614"/>
                    </a:cubicBezTo>
                    <a:cubicBezTo>
                      <a:pt x="8529" y="614"/>
                      <a:pt x="9127" y="477"/>
                      <a:pt x="9562" y="203"/>
                    </a:cubicBezTo>
                    <a:cubicBezTo>
                      <a:pt x="9835" y="477"/>
                      <a:pt x="10356" y="614"/>
                      <a:pt x="10910" y="614"/>
                    </a:cubicBezTo>
                    <a:cubicBezTo>
                      <a:pt x="11464" y="614"/>
                      <a:pt x="12050" y="477"/>
                      <a:pt x="12455" y="203"/>
                    </a:cubicBezTo>
                    <a:cubicBezTo>
                      <a:pt x="12758" y="477"/>
                      <a:pt x="13294" y="614"/>
                      <a:pt x="13849" y="614"/>
                    </a:cubicBezTo>
                    <a:cubicBezTo>
                      <a:pt x="14404" y="614"/>
                      <a:pt x="14979" y="477"/>
                      <a:pt x="15360" y="203"/>
                    </a:cubicBezTo>
                    <a:cubicBezTo>
                      <a:pt x="15687" y="477"/>
                      <a:pt x="16235" y="614"/>
                      <a:pt x="16789" y="614"/>
                    </a:cubicBezTo>
                    <a:cubicBezTo>
                      <a:pt x="17342" y="614"/>
                      <a:pt x="17902" y="477"/>
                      <a:pt x="18253" y="203"/>
                    </a:cubicBezTo>
                    <a:cubicBezTo>
                      <a:pt x="18610" y="477"/>
                      <a:pt x="19170" y="620"/>
                      <a:pt x="19718" y="620"/>
                    </a:cubicBezTo>
                    <a:cubicBezTo>
                      <a:pt x="20277" y="620"/>
                      <a:pt x="20825" y="477"/>
                      <a:pt x="21146" y="203"/>
                    </a:cubicBezTo>
                    <a:cubicBezTo>
                      <a:pt x="21527" y="477"/>
                      <a:pt x="22102" y="614"/>
                      <a:pt x="22657" y="614"/>
                    </a:cubicBezTo>
                    <a:cubicBezTo>
                      <a:pt x="23212" y="614"/>
                      <a:pt x="23748" y="477"/>
                      <a:pt x="24051" y="203"/>
                    </a:cubicBezTo>
                    <a:cubicBezTo>
                      <a:pt x="24456" y="477"/>
                      <a:pt x="25043" y="614"/>
                      <a:pt x="25596" y="614"/>
                    </a:cubicBezTo>
                    <a:cubicBezTo>
                      <a:pt x="26150" y="614"/>
                      <a:pt x="26671" y="477"/>
                      <a:pt x="26945" y="203"/>
                    </a:cubicBezTo>
                    <a:cubicBezTo>
                      <a:pt x="27379" y="477"/>
                      <a:pt x="27978" y="614"/>
                      <a:pt x="28530" y="614"/>
                    </a:cubicBezTo>
                    <a:cubicBezTo>
                      <a:pt x="29082" y="614"/>
                      <a:pt x="29588" y="477"/>
                      <a:pt x="29838" y="203"/>
                    </a:cubicBezTo>
                    <a:cubicBezTo>
                      <a:pt x="30302" y="477"/>
                      <a:pt x="30915" y="614"/>
                      <a:pt x="31469" y="614"/>
                    </a:cubicBezTo>
                    <a:cubicBezTo>
                      <a:pt x="32023" y="614"/>
                      <a:pt x="32517" y="477"/>
                      <a:pt x="32743" y="203"/>
                    </a:cubicBezTo>
                    <a:cubicBezTo>
                      <a:pt x="33208" y="465"/>
                      <a:pt x="33847" y="613"/>
                      <a:pt x="34421" y="613"/>
                    </a:cubicBezTo>
                    <a:cubicBezTo>
                      <a:pt x="34656" y="613"/>
                      <a:pt x="34880" y="588"/>
                      <a:pt x="35077" y="537"/>
                    </a:cubicBezTo>
                    <a:cubicBezTo>
                      <a:pt x="35339" y="465"/>
                      <a:pt x="35529" y="346"/>
                      <a:pt x="35636" y="203"/>
                    </a:cubicBezTo>
                    <a:cubicBezTo>
                      <a:pt x="35874" y="334"/>
                      <a:pt x="36148" y="429"/>
                      <a:pt x="36434" y="501"/>
                    </a:cubicBezTo>
                    <a:lnTo>
                      <a:pt x="36470" y="358"/>
                    </a:lnTo>
                    <a:cubicBezTo>
                      <a:pt x="36172" y="287"/>
                      <a:pt x="35886" y="179"/>
                      <a:pt x="35648" y="36"/>
                    </a:cubicBezTo>
                    <a:lnTo>
                      <a:pt x="35589" y="1"/>
                    </a:lnTo>
                    <a:lnTo>
                      <a:pt x="35553" y="72"/>
                    </a:lnTo>
                    <a:cubicBezTo>
                      <a:pt x="35470" y="215"/>
                      <a:pt x="35291" y="322"/>
                      <a:pt x="35041" y="394"/>
                    </a:cubicBezTo>
                    <a:cubicBezTo>
                      <a:pt x="34853" y="444"/>
                      <a:pt x="34639" y="468"/>
                      <a:pt x="34415" y="468"/>
                    </a:cubicBezTo>
                    <a:cubicBezTo>
                      <a:pt x="33845" y="468"/>
                      <a:pt x="33208" y="313"/>
                      <a:pt x="32755" y="48"/>
                    </a:cubicBezTo>
                    <a:lnTo>
                      <a:pt x="32695" y="1"/>
                    </a:lnTo>
                    <a:lnTo>
                      <a:pt x="32660" y="72"/>
                    </a:lnTo>
                    <a:cubicBezTo>
                      <a:pt x="32484" y="336"/>
                      <a:pt x="32015" y="467"/>
                      <a:pt x="31480" y="467"/>
                    </a:cubicBezTo>
                    <a:cubicBezTo>
                      <a:pt x="30927" y="467"/>
                      <a:pt x="30303" y="327"/>
                      <a:pt x="29862" y="48"/>
                    </a:cubicBezTo>
                    <a:lnTo>
                      <a:pt x="29814" y="13"/>
                    </a:lnTo>
                    <a:lnTo>
                      <a:pt x="29766" y="60"/>
                    </a:lnTo>
                    <a:cubicBezTo>
                      <a:pt x="29560" y="331"/>
                      <a:pt x="29075" y="465"/>
                      <a:pt x="28538" y="465"/>
                    </a:cubicBezTo>
                    <a:cubicBezTo>
                      <a:pt x="27990" y="465"/>
                      <a:pt x="27390" y="325"/>
                      <a:pt x="26980" y="48"/>
                    </a:cubicBezTo>
                    <a:lnTo>
                      <a:pt x="26921" y="13"/>
                    </a:lnTo>
                    <a:lnTo>
                      <a:pt x="26873" y="60"/>
                    </a:lnTo>
                    <a:cubicBezTo>
                      <a:pt x="26644" y="331"/>
                      <a:pt x="26143" y="465"/>
                      <a:pt x="25605" y="465"/>
                    </a:cubicBezTo>
                    <a:cubicBezTo>
                      <a:pt x="25055" y="465"/>
                      <a:pt x="24466" y="325"/>
                      <a:pt x="24087" y="48"/>
                    </a:cubicBezTo>
                    <a:lnTo>
                      <a:pt x="24028" y="13"/>
                    </a:lnTo>
                    <a:lnTo>
                      <a:pt x="23992" y="60"/>
                    </a:lnTo>
                    <a:cubicBezTo>
                      <a:pt x="23727" y="331"/>
                      <a:pt x="23212" y="465"/>
                      <a:pt x="22673" y="465"/>
                    </a:cubicBezTo>
                    <a:cubicBezTo>
                      <a:pt x="22123" y="465"/>
                      <a:pt x="21549" y="325"/>
                      <a:pt x="21194" y="48"/>
                    </a:cubicBezTo>
                    <a:lnTo>
                      <a:pt x="21146" y="13"/>
                    </a:lnTo>
                    <a:lnTo>
                      <a:pt x="21099" y="48"/>
                    </a:lnTo>
                    <a:cubicBezTo>
                      <a:pt x="20807" y="328"/>
                      <a:pt x="20268" y="468"/>
                      <a:pt x="19722" y="468"/>
                    </a:cubicBezTo>
                    <a:cubicBezTo>
                      <a:pt x="19176" y="468"/>
                      <a:pt x="18622" y="328"/>
                      <a:pt x="18301" y="48"/>
                    </a:cubicBezTo>
                    <a:lnTo>
                      <a:pt x="18253" y="13"/>
                    </a:lnTo>
                    <a:lnTo>
                      <a:pt x="18206" y="48"/>
                    </a:lnTo>
                    <a:cubicBezTo>
                      <a:pt x="17884" y="328"/>
                      <a:pt x="17330" y="468"/>
                      <a:pt x="16784" y="468"/>
                    </a:cubicBezTo>
                    <a:cubicBezTo>
                      <a:pt x="16238" y="468"/>
                      <a:pt x="15699" y="328"/>
                      <a:pt x="15408" y="48"/>
                    </a:cubicBezTo>
                    <a:lnTo>
                      <a:pt x="15360" y="13"/>
                    </a:lnTo>
                    <a:lnTo>
                      <a:pt x="15312" y="48"/>
                    </a:lnTo>
                    <a:cubicBezTo>
                      <a:pt x="14957" y="325"/>
                      <a:pt x="14383" y="465"/>
                      <a:pt x="13835" y="465"/>
                    </a:cubicBezTo>
                    <a:cubicBezTo>
                      <a:pt x="13298" y="465"/>
                      <a:pt x="12785" y="331"/>
                      <a:pt x="12526" y="60"/>
                    </a:cubicBezTo>
                    <a:lnTo>
                      <a:pt x="12479" y="13"/>
                    </a:lnTo>
                    <a:lnTo>
                      <a:pt x="12419" y="48"/>
                    </a:lnTo>
                    <a:cubicBezTo>
                      <a:pt x="12040" y="325"/>
                      <a:pt x="11451" y="465"/>
                      <a:pt x="10901" y="465"/>
                    </a:cubicBezTo>
                    <a:cubicBezTo>
                      <a:pt x="10363" y="465"/>
                      <a:pt x="9863" y="331"/>
                      <a:pt x="9633" y="60"/>
                    </a:cubicBezTo>
                    <a:lnTo>
                      <a:pt x="9585" y="13"/>
                    </a:lnTo>
                    <a:lnTo>
                      <a:pt x="9526" y="48"/>
                    </a:lnTo>
                    <a:cubicBezTo>
                      <a:pt x="9117" y="325"/>
                      <a:pt x="8516" y="465"/>
                      <a:pt x="7968" y="465"/>
                    </a:cubicBezTo>
                    <a:cubicBezTo>
                      <a:pt x="7432" y="465"/>
                      <a:pt x="6946" y="331"/>
                      <a:pt x="6740" y="60"/>
                    </a:cubicBezTo>
                    <a:lnTo>
                      <a:pt x="6692" y="13"/>
                    </a:lnTo>
                    <a:lnTo>
                      <a:pt x="6645" y="48"/>
                    </a:lnTo>
                    <a:cubicBezTo>
                      <a:pt x="6205" y="325"/>
                      <a:pt x="5586" y="465"/>
                      <a:pt x="5036" y="465"/>
                    </a:cubicBezTo>
                    <a:cubicBezTo>
                      <a:pt x="4497" y="465"/>
                      <a:pt x="4023" y="331"/>
                      <a:pt x="3847" y="60"/>
                    </a:cubicBezTo>
                    <a:lnTo>
                      <a:pt x="3811" y="1"/>
                    </a:lnTo>
                    <a:lnTo>
                      <a:pt x="3751" y="48"/>
                    </a:lnTo>
                    <a:cubicBezTo>
                      <a:pt x="3298" y="313"/>
                      <a:pt x="2661" y="468"/>
                      <a:pt x="2091" y="468"/>
                    </a:cubicBezTo>
                    <a:cubicBezTo>
                      <a:pt x="1867" y="468"/>
                      <a:pt x="1653" y="444"/>
                      <a:pt x="1465" y="394"/>
                    </a:cubicBezTo>
                    <a:cubicBezTo>
                      <a:pt x="1215" y="322"/>
                      <a:pt x="1037" y="215"/>
                      <a:pt x="953" y="72"/>
                    </a:cubicBezTo>
                    <a:lnTo>
                      <a:pt x="9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3"/>
              <p:cNvSpPr/>
              <p:nvPr/>
            </p:nvSpPr>
            <p:spPr>
              <a:xfrm>
                <a:off x="-6729964" y="2666714"/>
                <a:ext cx="2809472" cy="45944"/>
              </a:xfrm>
              <a:custGeom>
                <a:avLst/>
                <a:gdLst/>
                <a:ahLst/>
                <a:cxnLst/>
                <a:rect l="l" t="t" r="r" b="b"/>
                <a:pathLst>
                  <a:path w="34672" h="567" extrusionOk="0">
                    <a:moveTo>
                      <a:pt x="858" y="1"/>
                    </a:moveTo>
                    <a:lnTo>
                      <a:pt x="798" y="36"/>
                    </a:lnTo>
                    <a:cubicBezTo>
                      <a:pt x="572" y="155"/>
                      <a:pt x="286" y="263"/>
                      <a:pt x="1" y="322"/>
                    </a:cubicBezTo>
                    <a:lnTo>
                      <a:pt x="25" y="465"/>
                    </a:lnTo>
                    <a:cubicBezTo>
                      <a:pt x="310" y="405"/>
                      <a:pt x="584" y="310"/>
                      <a:pt x="810" y="191"/>
                    </a:cubicBezTo>
                    <a:cubicBezTo>
                      <a:pt x="1014" y="437"/>
                      <a:pt x="1480" y="562"/>
                      <a:pt x="2009" y="562"/>
                    </a:cubicBezTo>
                    <a:cubicBezTo>
                      <a:pt x="2532" y="562"/>
                      <a:pt x="3117" y="440"/>
                      <a:pt x="3573" y="191"/>
                    </a:cubicBezTo>
                    <a:cubicBezTo>
                      <a:pt x="3793" y="441"/>
                      <a:pt x="4266" y="566"/>
                      <a:pt x="4791" y="566"/>
                    </a:cubicBezTo>
                    <a:cubicBezTo>
                      <a:pt x="5317" y="566"/>
                      <a:pt x="5894" y="441"/>
                      <a:pt x="6323" y="191"/>
                    </a:cubicBezTo>
                    <a:cubicBezTo>
                      <a:pt x="6567" y="441"/>
                      <a:pt x="7052" y="566"/>
                      <a:pt x="7579" y="566"/>
                    </a:cubicBezTo>
                    <a:cubicBezTo>
                      <a:pt x="8106" y="566"/>
                      <a:pt x="8674" y="441"/>
                      <a:pt x="9085" y="191"/>
                    </a:cubicBezTo>
                    <a:cubicBezTo>
                      <a:pt x="9347" y="441"/>
                      <a:pt x="9844" y="566"/>
                      <a:pt x="10371" y="566"/>
                    </a:cubicBezTo>
                    <a:cubicBezTo>
                      <a:pt x="10898" y="566"/>
                      <a:pt x="11455" y="441"/>
                      <a:pt x="11836" y="191"/>
                    </a:cubicBezTo>
                    <a:cubicBezTo>
                      <a:pt x="12127" y="441"/>
                      <a:pt x="12636" y="566"/>
                      <a:pt x="13163" y="566"/>
                    </a:cubicBezTo>
                    <a:cubicBezTo>
                      <a:pt x="13690" y="566"/>
                      <a:pt x="14235" y="441"/>
                      <a:pt x="14598" y="191"/>
                    </a:cubicBezTo>
                    <a:cubicBezTo>
                      <a:pt x="14907" y="441"/>
                      <a:pt x="15428" y="566"/>
                      <a:pt x="15955" y="566"/>
                    </a:cubicBezTo>
                    <a:cubicBezTo>
                      <a:pt x="16482" y="566"/>
                      <a:pt x="17015" y="441"/>
                      <a:pt x="17348" y="191"/>
                    </a:cubicBezTo>
                    <a:cubicBezTo>
                      <a:pt x="17682" y="441"/>
                      <a:pt x="18217" y="560"/>
                      <a:pt x="18741" y="560"/>
                    </a:cubicBezTo>
                    <a:cubicBezTo>
                      <a:pt x="19277" y="560"/>
                      <a:pt x="19789" y="441"/>
                      <a:pt x="20110" y="191"/>
                    </a:cubicBezTo>
                    <a:cubicBezTo>
                      <a:pt x="20468" y="441"/>
                      <a:pt x="21009" y="566"/>
                      <a:pt x="21535" y="566"/>
                    </a:cubicBezTo>
                    <a:cubicBezTo>
                      <a:pt x="22060" y="566"/>
                      <a:pt x="22569" y="441"/>
                      <a:pt x="22861" y="191"/>
                    </a:cubicBezTo>
                    <a:cubicBezTo>
                      <a:pt x="23248" y="441"/>
                      <a:pt x="23804" y="566"/>
                      <a:pt x="24331" y="566"/>
                    </a:cubicBezTo>
                    <a:cubicBezTo>
                      <a:pt x="24858" y="566"/>
                      <a:pt x="25355" y="441"/>
                      <a:pt x="25623" y="191"/>
                    </a:cubicBezTo>
                    <a:cubicBezTo>
                      <a:pt x="26028" y="441"/>
                      <a:pt x="26593" y="566"/>
                      <a:pt x="27119" y="566"/>
                    </a:cubicBezTo>
                    <a:cubicBezTo>
                      <a:pt x="27644" y="566"/>
                      <a:pt x="28129" y="441"/>
                      <a:pt x="28373" y="191"/>
                    </a:cubicBezTo>
                    <a:cubicBezTo>
                      <a:pt x="28808" y="441"/>
                      <a:pt x="29385" y="566"/>
                      <a:pt x="29911" y="566"/>
                    </a:cubicBezTo>
                    <a:cubicBezTo>
                      <a:pt x="30436" y="566"/>
                      <a:pt x="30909" y="441"/>
                      <a:pt x="31136" y="191"/>
                    </a:cubicBezTo>
                    <a:cubicBezTo>
                      <a:pt x="31585" y="440"/>
                      <a:pt x="32167" y="562"/>
                      <a:pt x="32689" y="562"/>
                    </a:cubicBezTo>
                    <a:cubicBezTo>
                      <a:pt x="33217" y="562"/>
                      <a:pt x="33682" y="437"/>
                      <a:pt x="33886" y="191"/>
                    </a:cubicBezTo>
                    <a:cubicBezTo>
                      <a:pt x="34112" y="310"/>
                      <a:pt x="34362" y="405"/>
                      <a:pt x="34636" y="465"/>
                    </a:cubicBezTo>
                    <a:lnTo>
                      <a:pt x="34672" y="310"/>
                    </a:lnTo>
                    <a:cubicBezTo>
                      <a:pt x="34386" y="251"/>
                      <a:pt x="34124" y="155"/>
                      <a:pt x="33898" y="36"/>
                    </a:cubicBezTo>
                    <a:lnTo>
                      <a:pt x="33838" y="1"/>
                    </a:lnTo>
                    <a:lnTo>
                      <a:pt x="33803" y="60"/>
                    </a:lnTo>
                    <a:cubicBezTo>
                      <a:pt x="33656" y="294"/>
                      <a:pt x="33218" y="410"/>
                      <a:pt x="32709" y="410"/>
                    </a:cubicBezTo>
                    <a:cubicBezTo>
                      <a:pt x="32181" y="410"/>
                      <a:pt x="31578" y="285"/>
                      <a:pt x="31147" y="36"/>
                    </a:cubicBezTo>
                    <a:lnTo>
                      <a:pt x="31088" y="1"/>
                    </a:lnTo>
                    <a:lnTo>
                      <a:pt x="31052" y="60"/>
                    </a:lnTo>
                    <a:cubicBezTo>
                      <a:pt x="30883" y="300"/>
                      <a:pt x="30438" y="419"/>
                      <a:pt x="29931" y="419"/>
                    </a:cubicBezTo>
                    <a:cubicBezTo>
                      <a:pt x="29406" y="419"/>
                      <a:pt x="28815" y="291"/>
                      <a:pt x="28397" y="36"/>
                    </a:cubicBezTo>
                    <a:lnTo>
                      <a:pt x="28350" y="1"/>
                    </a:lnTo>
                    <a:lnTo>
                      <a:pt x="28302" y="48"/>
                    </a:lnTo>
                    <a:cubicBezTo>
                      <a:pt x="28102" y="295"/>
                      <a:pt x="27637" y="417"/>
                      <a:pt x="27127" y="417"/>
                    </a:cubicBezTo>
                    <a:cubicBezTo>
                      <a:pt x="26604" y="417"/>
                      <a:pt x="26032" y="289"/>
                      <a:pt x="25647" y="36"/>
                    </a:cubicBezTo>
                    <a:lnTo>
                      <a:pt x="25599" y="1"/>
                    </a:lnTo>
                    <a:lnTo>
                      <a:pt x="25552" y="48"/>
                    </a:lnTo>
                    <a:cubicBezTo>
                      <a:pt x="25328" y="295"/>
                      <a:pt x="24852" y="417"/>
                      <a:pt x="24341" y="417"/>
                    </a:cubicBezTo>
                    <a:cubicBezTo>
                      <a:pt x="23817" y="417"/>
                      <a:pt x="23258" y="289"/>
                      <a:pt x="22896" y="36"/>
                    </a:cubicBezTo>
                    <a:lnTo>
                      <a:pt x="22849" y="1"/>
                    </a:lnTo>
                    <a:lnTo>
                      <a:pt x="22801" y="48"/>
                    </a:lnTo>
                    <a:cubicBezTo>
                      <a:pt x="22554" y="295"/>
                      <a:pt x="22066" y="417"/>
                      <a:pt x="21555" y="417"/>
                    </a:cubicBezTo>
                    <a:cubicBezTo>
                      <a:pt x="21031" y="417"/>
                      <a:pt x="20483" y="289"/>
                      <a:pt x="20146" y="36"/>
                    </a:cubicBezTo>
                    <a:lnTo>
                      <a:pt x="20098" y="1"/>
                    </a:lnTo>
                    <a:lnTo>
                      <a:pt x="20051" y="48"/>
                    </a:lnTo>
                    <a:cubicBezTo>
                      <a:pt x="19771" y="292"/>
                      <a:pt x="19259" y="414"/>
                      <a:pt x="18741" y="414"/>
                    </a:cubicBezTo>
                    <a:cubicBezTo>
                      <a:pt x="18223" y="414"/>
                      <a:pt x="17699" y="292"/>
                      <a:pt x="17396" y="48"/>
                    </a:cubicBezTo>
                    <a:lnTo>
                      <a:pt x="17348" y="1"/>
                    </a:lnTo>
                    <a:lnTo>
                      <a:pt x="17301" y="48"/>
                    </a:lnTo>
                    <a:cubicBezTo>
                      <a:pt x="16997" y="292"/>
                      <a:pt x="16473" y="414"/>
                      <a:pt x="15955" y="414"/>
                    </a:cubicBezTo>
                    <a:cubicBezTo>
                      <a:pt x="15437" y="414"/>
                      <a:pt x="14925" y="292"/>
                      <a:pt x="14645" y="48"/>
                    </a:cubicBezTo>
                    <a:lnTo>
                      <a:pt x="14598" y="1"/>
                    </a:lnTo>
                    <a:lnTo>
                      <a:pt x="14550" y="36"/>
                    </a:lnTo>
                    <a:cubicBezTo>
                      <a:pt x="14219" y="289"/>
                      <a:pt x="13674" y="417"/>
                      <a:pt x="13151" y="417"/>
                    </a:cubicBezTo>
                    <a:cubicBezTo>
                      <a:pt x="12639" y="417"/>
                      <a:pt x="12148" y="295"/>
                      <a:pt x="11895" y="48"/>
                    </a:cubicBezTo>
                    <a:lnTo>
                      <a:pt x="11847" y="1"/>
                    </a:lnTo>
                    <a:lnTo>
                      <a:pt x="11800" y="36"/>
                    </a:lnTo>
                    <a:cubicBezTo>
                      <a:pt x="11438" y="289"/>
                      <a:pt x="10879" y="417"/>
                      <a:pt x="10356" y="417"/>
                    </a:cubicBezTo>
                    <a:cubicBezTo>
                      <a:pt x="9845" y="417"/>
                      <a:pt x="9368" y="295"/>
                      <a:pt x="9145" y="48"/>
                    </a:cubicBezTo>
                    <a:lnTo>
                      <a:pt x="9097" y="1"/>
                    </a:lnTo>
                    <a:lnTo>
                      <a:pt x="9049" y="36"/>
                    </a:lnTo>
                    <a:cubicBezTo>
                      <a:pt x="8664" y="289"/>
                      <a:pt x="8092" y="417"/>
                      <a:pt x="7570" y="417"/>
                    </a:cubicBezTo>
                    <a:cubicBezTo>
                      <a:pt x="7059" y="417"/>
                      <a:pt x="6594" y="295"/>
                      <a:pt x="6394" y="48"/>
                    </a:cubicBezTo>
                    <a:lnTo>
                      <a:pt x="6359" y="1"/>
                    </a:lnTo>
                    <a:lnTo>
                      <a:pt x="6299" y="36"/>
                    </a:lnTo>
                    <a:cubicBezTo>
                      <a:pt x="5887" y="291"/>
                      <a:pt x="5299" y="419"/>
                      <a:pt x="4774" y="419"/>
                    </a:cubicBezTo>
                    <a:cubicBezTo>
                      <a:pt x="4267" y="419"/>
                      <a:pt x="3819" y="300"/>
                      <a:pt x="3644" y="60"/>
                    </a:cubicBezTo>
                    <a:lnTo>
                      <a:pt x="3608" y="1"/>
                    </a:lnTo>
                    <a:lnTo>
                      <a:pt x="3549" y="36"/>
                    </a:lnTo>
                    <a:cubicBezTo>
                      <a:pt x="3118" y="285"/>
                      <a:pt x="2515" y="410"/>
                      <a:pt x="1987" y="410"/>
                    </a:cubicBezTo>
                    <a:cubicBezTo>
                      <a:pt x="1478" y="410"/>
                      <a:pt x="1040" y="294"/>
                      <a:pt x="894" y="60"/>
                    </a:cubicBezTo>
                    <a:lnTo>
                      <a:pt x="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3"/>
              <p:cNvSpPr/>
              <p:nvPr/>
            </p:nvSpPr>
            <p:spPr>
              <a:xfrm>
                <a:off x="-6664330" y="2564454"/>
                <a:ext cx="2678285" cy="43513"/>
              </a:xfrm>
              <a:custGeom>
                <a:avLst/>
                <a:gdLst/>
                <a:ahLst/>
                <a:cxnLst/>
                <a:rect l="l" t="t" r="r" b="b"/>
                <a:pathLst>
                  <a:path w="33053" h="537" extrusionOk="0">
                    <a:moveTo>
                      <a:pt x="810" y="1"/>
                    </a:moveTo>
                    <a:lnTo>
                      <a:pt x="750" y="36"/>
                    </a:lnTo>
                    <a:cubicBezTo>
                      <a:pt x="536" y="155"/>
                      <a:pt x="274" y="239"/>
                      <a:pt x="0" y="298"/>
                    </a:cubicBezTo>
                    <a:lnTo>
                      <a:pt x="24" y="441"/>
                    </a:lnTo>
                    <a:cubicBezTo>
                      <a:pt x="298" y="393"/>
                      <a:pt x="548" y="310"/>
                      <a:pt x="762" y="203"/>
                    </a:cubicBezTo>
                    <a:cubicBezTo>
                      <a:pt x="963" y="422"/>
                      <a:pt x="1402" y="532"/>
                      <a:pt x="1898" y="532"/>
                    </a:cubicBezTo>
                    <a:cubicBezTo>
                      <a:pt x="2401" y="532"/>
                      <a:pt x="2962" y="419"/>
                      <a:pt x="3394" y="191"/>
                    </a:cubicBezTo>
                    <a:cubicBezTo>
                      <a:pt x="3614" y="417"/>
                      <a:pt x="4069" y="530"/>
                      <a:pt x="4571" y="530"/>
                    </a:cubicBezTo>
                    <a:cubicBezTo>
                      <a:pt x="5072" y="530"/>
                      <a:pt x="5620" y="417"/>
                      <a:pt x="6025" y="191"/>
                    </a:cubicBezTo>
                    <a:cubicBezTo>
                      <a:pt x="6263" y="417"/>
                      <a:pt x="6727" y="530"/>
                      <a:pt x="7229" y="530"/>
                    </a:cubicBezTo>
                    <a:cubicBezTo>
                      <a:pt x="7730" y="530"/>
                      <a:pt x="8269" y="417"/>
                      <a:pt x="8656" y="191"/>
                    </a:cubicBezTo>
                    <a:cubicBezTo>
                      <a:pt x="8912" y="417"/>
                      <a:pt x="9388" y="530"/>
                      <a:pt x="9891" y="530"/>
                    </a:cubicBezTo>
                    <a:cubicBezTo>
                      <a:pt x="10395" y="530"/>
                      <a:pt x="10924" y="417"/>
                      <a:pt x="11287" y="191"/>
                    </a:cubicBezTo>
                    <a:cubicBezTo>
                      <a:pt x="11561" y="417"/>
                      <a:pt x="12046" y="530"/>
                      <a:pt x="12548" y="530"/>
                    </a:cubicBezTo>
                    <a:cubicBezTo>
                      <a:pt x="13050" y="530"/>
                      <a:pt x="13568" y="417"/>
                      <a:pt x="13907" y="191"/>
                    </a:cubicBezTo>
                    <a:cubicBezTo>
                      <a:pt x="14210" y="417"/>
                      <a:pt x="14708" y="530"/>
                      <a:pt x="15209" y="530"/>
                    </a:cubicBezTo>
                    <a:cubicBezTo>
                      <a:pt x="15711" y="530"/>
                      <a:pt x="16217" y="417"/>
                      <a:pt x="16538" y="191"/>
                    </a:cubicBezTo>
                    <a:cubicBezTo>
                      <a:pt x="16860" y="417"/>
                      <a:pt x="17372" y="536"/>
                      <a:pt x="17872" y="536"/>
                    </a:cubicBezTo>
                    <a:cubicBezTo>
                      <a:pt x="18372" y="536"/>
                      <a:pt x="18872" y="417"/>
                      <a:pt x="19169" y="191"/>
                    </a:cubicBezTo>
                    <a:cubicBezTo>
                      <a:pt x="19509" y="417"/>
                      <a:pt x="20027" y="530"/>
                      <a:pt x="20530" y="530"/>
                    </a:cubicBezTo>
                    <a:cubicBezTo>
                      <a:pt x="21033" y="530"/>
                      <a:pt x="21521" y="417"/>
                      <a:pt x="21801" y="191"/>
                    </a:cubicBezTo>
                    <a:cubicBezTo>
                      <a:pt x="22164" y="417"/>
                      <a:pt x="22691" y="530"/>
                      <a:pt x="23191" y="530"/>
                    </a:cubicBezTo>
                    <a:cubicBezTo>
                      <a:pt x="23691" y="530"/>
                      <a:pt x="24164" y="417"/>
                      <a:pt x="24420" y="191"/>
                    </a:cubicBezTo>
                    <a:cubicBezTo>
                      <a:pt x="24807" y="417"/>
                      <a:pt x="25346" y="530"/>
                      <a:pt x="25847" y="530"/>
                    </a:cubicBezTo>
                    <a:cubicBezTo>
                      <a:pt x="26349" y="530"/>
                      <a:pt x="26813" y="417"/>
                      <a:pt x="27051" y="191"/>
                    </a:cubicBezTo>
                    <a:cubicBezTo>
                      <a:pt x="27456" y="417"/>
                      <a:pt x="28004" y="530"/>
                      <a:pt x="28505" y="530"/>
                    </a:cubicBezTo>
                    <a:cubicBezTo>
                      <a:pt x="29007" y="530"/>
                      <a:pt x="29462" y="417"/>
                      <a:pt x="29683" y="191"/>
                    </a:cubicBezTo>
                    <a:cubicBezTo>
                      <a:pt x="30114" y="419"/>
                      <a:pt x="30675" y="532"/>
                      <a:pt x="31178" y="532"/>
                    </a:cubicBezTo>
                    <a:cubicBezTo>
                      <a:pt x="31674" y="532"/>
                      <a:pt x="32113" y="422"/>
                      <a:pt x="32314" y="203"/>
                    </a:cubicBezTo>
                    <a:cubicBezTo>
                      <a:pt x="32516" y="298"/>
                      <a:pt x="32766" y="382"/>
                      <a:pt x="33016" y="441"/>
                    </a:cubicBezTo>
                    <a:lnTo>
                      <a:pt x="33052" y="286"/>
                    </a:lnTo>
                    <a:cubicBezTo>
                      <a:pt x="32778" y="239"/>
                      <a:pt x="32528" y="143"/>
                      <a:pt x="32326" y="36"/>
                    </a:cubicBezTo>
                    <a:lnTo>
                      <a:pt x="32266" y="1"/>
                    </a:lnTo>
                    <a:lnTo>
                      <a:pt x="32231" y="60"/>
                    </a:lnTo>
                    <a:cubicBezTo>
                      <a:pt x="32086" y="274"/>
                      <a:pt x="31670" y="379"/>
                      <a:pt x="31192" y="379"/>
                    </a:cubicBezTo>
                    <a:cubicBezTo>
                      <a:pt x="30686" y="379"/>
                      <a:pt x="30110" y="263"/>
                      <a:pt x="29706" y="36"/>
                    </a:cubicBezTo>
                    <a:lnTo>
                      <a:pt x="29647" y="12"/>
                    </a:lnTo>
                    <a:lnTo>
                      <a:pt x="29611" y="60"/>
                    </a:lnTo>
                    <a:cubicBezTo>
                      <a:pt x="29442" y="276"/>
                      <a:pt x="29016" y="383"/>
                      <a:pt x="28533" y="383"/>
                    </a:cubicBezTo>
                    <a:cubicBezTo>
                      <a:pt x="28032" y="383"/>
                      <a:pt x="27470" y="267"/>
                      <a:pt x="27075" y="36"/>
                    </a:cubicBezTo>
                    <a:lnTo>
                      <a:pt x="27028" y="12"/>
                    </a:lnTo>
                    <a:lnTo>
                      <a:pt x="26980" y="48"/>
                    </a:lnTo>
                    <a:cubicBezTo>
                      <a:pt x="26786" y="271"/>
                      <a:pt x="26343" y="382"/>
                      <a:pt x="25858" y="382"/>
                    </a:cubicBezTo>
                    <a:cubicBezTo>
                      <a:pt x="25360" y="382"/>
                      <a:pt x="24818" y="265"/>
                      <a:pt x="24456" y="36"/>
                    </a:cubicBezTo>
                    <a:lnTo>
                      <a:pt x="24408" y="12"/>
                    </a:lnTo>
                    <a:lnTo>
                      <a:pt x="24361" y="48"/>
                    </a:lnTo>
                    <a:cubicBezTo>
                      <a:pt x="24143" y="271"/>
                      <a:pt x="23688" y="382"/>
                      <a:pt x="23203" y="382"/>
                    </a:cubicBezTo>
                    <a:cubicBezTo>
                      <a:pt x="22704" y="382"/>
                      <a:pt x="22174" y="265"/>
                      <a:pt x="21836" y="36"/>
                    </a:cubicBezTo>
                    <a:lnTo>
                      <a:pt x="21777" y="12"/>
                    </a:lnTo>
                    <a:lnTo>
                      <a:pt x="21741" y="48"/>
                    </a:lnTo>
                    <a:cubicBezTo>
                      <a:pt x="21497" y="274"/>
                      <a:pt x="21021" y="388"/>
                      <a:pt x="20527" y="388"/>
                    </a:cubicBezTo>
                    <a:cubicBezTo>
                      <a:pt x="20033" y="388"/>
                      <a:pt x="19521" y="274"/>
                      <a:pt x="19205" y="48"/>
                    </a:cubicBezTo>
                    <a:lnTo>
                      <a:pt x="19158" y="12"/>
                    </a:lnTo>
                    <a:lnTo>
                      <a:pt x="19122" y="48"/>
                    </a:lnTo>
                    <a:cubicBezTo>
                      <a:pt x="18854" y="274"/>
                      <a:pt x="18366" y="388"/>
                      <a:pt x="17872" y="388"/>
                    </a:cubicBezTo>
                    <a:cubicBezTo>
                      <a:pt x="17378" y="388"/>
                      <a:pt x="16877" y="274"/>
                      <a:pt x="16586" y="48"/>
                    </a:cubicBezTo>
                    <a:lnTo>
                      <a:pt x="16538" y="12"/>
                    </a:lnTo>
                    <a:lnTo>
                      <a:pt x="16491" y="48"/>
                    </a:lnTo>
                    <a:cubicBezTo>
                      <a:pt x="16205" y="274"/>
                      <a:pt x="15705" y="388"/>
                      <a:pt x="15211" y="388"/>
                    </a:cubicBezTo>
                    <a:cubicBezTo>
                      <a:pt x="14716" y="388"/>
                      <a:pt x="14228" y="274"/>
                      <a:pt x="13966" y="48"/>
                    </a:cubicBezTo>
                    <a:lnTo>
                      <a:pt x="13919" y="12"/>
                    </a:lnTo>
                    <a:lnTo>
                      <a:pt x="13871" y="48"/>
                    </a:lnTo>
                    <a:cubicBezTo>
                      <a:pt x="13556" y="274"/>
                      <a:pt x="13044" y="388"/>
                      <a:pt x="12550" y="388"/>
                    </a:cubicBezTo>
                    <a:cubicBezTo>
                      <a:pt x="12055" y="388"/>
                      <a:pt x="11579" y="274"/>
                      <a:pt x="11335" y="48"/>
                    </a:cubicBezTo>
                    <a:lnTo>
                      <a:pt x="11299" y="12"/>
                    </a:lnTo>
                    <a:lnTo>
                      <a:pt x="11252" y="36"/>
                    </a:lnTo>
                    <a:cubicBezTo>
                      <a:pt x="10908" y="265"/>
                      <a:pt x="10375" y="382"/>
                      <a:pt x="9875" y="382"/>
                    </a:cubicBezTo>
                    <a:cubicBezTo>
                      <a:pt x="9388" y="382"/>
                      <a:pt x="8933" y="271"/>
                      <a:pt x="8716" y="48"/>
                    </a:cubicBezTo>
                    <a:lnTo>
                      <a:pt x="8680" y="12"/>
                    </a:lnTo>
                    <a:lnTo>
                      <a:pt x="8620" y="36"/>
                    </a:lnTo>
                    <a:cubicBezTo>
                      <a:pt x="8259" y="265"/>
                      <a:pt x="7716" y="382"/>
                      <a:pt x="7218" y="382"/>
                    </a:cubicBezTo>
                    <a:cubicBezTo>
                      <a:pt x="6733" y="382"/>
                      <a:pt x="6290" y="271"/>
                      <a:pt x="6096" y="48"/>
                    </a:cubicBezTo>
                    <a:lnTo>
                      <a:pt x="6049" y="12"/>
                    </a:lnTo>
                    <a:lnTo>
                      <a:pt x="6001" y="36"/>
                    </a:lnTo>
                    <a:cubicBezTo>
                      <a:pt x="5612" y="267"/>
                      <a:pt x="5054" y="383"/>
                      <a:pt x="4553" y="383"/>
                    </a:cubicBezTo>
                    <a:cubicBezTo>
                      <a:pt x="4073" y="383"/>
                      <a:pt x="3646" y="276"/>
                      <a:pt x="3477" y="60"/>
                    </a:cubicBezTo>
                    <a:lnTo>
                      <a:pt x="3429" y="12"/>
                    </a:lnTo>
                    <a:lnTo>
                      <a:pt x="3382" y="36"/>
                    </a:lnTo>
                    <a:cubicBezTo>
                      <a:pt x="2972" y="263"/>
                      <a:pt x="2393" y="379"/>
                      <a:pt x="1886" y="379"/>
                    </a:cubicBezTo>
                    <a:cubicBezTo>
                      <a:pt x="1406" y="379"/>
                      <a:pt x="990" y="274"/>
                      <a:pt x="846" y="60"/>
                    </a:cubicBezTo>
                    <a:lnTo>
                      <a:pt x="8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3"/>
              <p:cNvSpPr/>
              <p:nvPr/>
            </p:nvSpPr>
            <p:spPr>
              <a:xfrm>
                <a:off x="-6604530" y="2471837"/>
                <a:ext cx="2558603" cy="40596"/>
              </a:xfrm>
              <a:custGeom>
                <a:avLst/>
                <a:gdLst/>
                <a:ahLst/>
                <a:cxnLst/>
                <a:rect l="l" t="t" r="r" b="b"/>
                <a:pathLst>
                  <a:path w="31576" h="501" extrusionOk="0">
                    <a:moveTo>
                      <a:pt x="774" y="1"/>
                    </a:moveTo>
                    <a:lnTo>
                      <a:pt x="715" y="36"/>
                    </a:lnTo>
                    <a:cubicBezTo>
                      <a:pt x="513" y="132"/>
                      <a:pt x="262" y="215"/>
                      <a:pt x="1" y="274"/>
                    </a:cubicBezTo>
                    <a:lnTo>
                      <a:pt x="24" y="417"/>
                    </a:lnTo>
                    <a:cubicBezTo>
                      <a:pt x="286" y="370"/>
                      <a:pt x="524" y="286"/>
                      <a:pt x="727" y="191"/>
                    </a:cubicBezTo>
                    <a:cubicBezTo>
                      <a:pt x="923" y="393"/>
                      <a:pt x="1352" y="495"/>
                      <a:pt x="1831" y="495"/>
                    </a:cubicBezTo>
                    <a:cubicBezTo>
                      <a:pt x="2310" y="495"/>
                      <a:pt x="2840" y="393"/>
                      <a:pt x="3239" y="191"/>
                    </a:cubicBezTo>
                    <a:cubicBezTo>
                      <a:pt x="3453" y="393"/>
                      <a:pt x="3891" y="495"/>
                      <a:pt x="4370" y="495"/>
                    </a:cubicBezTo>
                    <a:cubicBezTo>
                      <a:pt x="4849" y="495"/>
                      <a:pt x="5370" y="393"/>
                      <a:pt x="5751" y="191"/>
                    </a:cubicBezTo>
                    <a:cubicBezTo>
                      <a:pt x="5983" y="393"/>
                      <a:pt x="6430" y="495"/>
                      <a:pt x="6909" y="495"/>
                    </a:cubicBezTo>
                    <a:cubicBezTo>
                      <a:pt x="7388" y="495"/>
                      <a:pt x="7900" y="393"/>
                      <a:pt x="8263" y="191"/>
                    </a:cubicBezTo>
                    <a:cubicBezTo>
                      <a:pt x="8514" y="393"/>
                      <a:pt x="8969" y="495"/>
                      <a:pt x="9448" y="495"/>
                    </a:cubicBezTo>
                    <a:cubicBezTo>
                      <a:pt x="9927" y="495"/>
                      <a:pt x="10430" y="393"/>
                      <a:pt x="10776" y="191"/>
                    </a:cubicBezTo>
                    <a:cubicBezTo>
                      <a:pt x="11044" y="393"/>
                      <a:pt x="11511" y="495"/>
                      <a:pt x="11992" y="495"/>
                    </a:cubicBezTo>
                    <a:cubicBezTo>
                      <a:pt x="12472" y="495"/>
                      <a:pt x="12966" y="393"/>
                      <a:pt x="13288" y="191"/>
                    </a:cubicBezTo>
                    <a:cubicBezTo>
                      <a:pt x="13574" y="393"/>
                      <a:pt x="14050" y="501"/>
                      <a:pt x="14538" y="501"/>
                    </a:cubicBezTo>
                    <a:cubicBezTo>
                      <a:pt x="15014" y="501"/>
                      <a:pt x="15491" y="393"/>
                      <a:pt x="15800" y="191"/>
                    </a:cubicBezTo>
                    <a:cubicBezTo>
                      <a:pt x="16110" y="393"/>
                      <a:pt x="16595" y="495"/>
                      <a:pt x="17074" y="495"/>
                    </a:cubicBezTo>
                    <a:cubicBezTo>
                      <a:pt x="17553" y="495"/>
                      <a:pt x="18027" y="393"/>
                      <a:pt x="18312" y="191"/>
                    </a:cubicBezTo>
                    <a:cubicBezTo>
                      <a:pt x="18640" y="393"/>
                      <a:pt x="19134" y="495"/>
                      <a:pt x="19613" y="495"/>
                    </a:cubicBezTo>
                    <a:cubicBezTo>
                      <a:pt x="20092" y="495"/>
                      <a:pt x="20557" y="393"/>
                      <a:pt x="20825" y="191"/>
                    </a:cubicBezTo>
                    <a:cubicBezTo>
                      <a:pt x="21170" y="393"/>
                      <a:pt x="21673" y="495"/>
                      <a:pt x="22152" y="495"/>
                    </a:cubicBezTo>
                    <a:cubicBezTo>
                      <a:pt x="22631" y="495"/>
                      <a:pt x="23087" y="393"/>
                      <a:pt x="23337" y="191"/>
                    </a:cubicBezTo>
                    <a:cubicBezTo>
                      <a:pt x="23700" y="393"/>
                      <a:pt x="24212" y="495"/>
                      <a:pt x="24691" y="495"/>
                    </a:cubicBezTo>
                    <a:cubicBezTo>
                      <a:pt x="25170" y="495"/>
                      <a:pt x="25617" y="393"/>
                      <a:pt x="25849" y="191"/>
                    </a:cubicBezTo>
                    <a:cubicBezTo>
                      <a:pt x="26236" y="393"/>
                      <a:pt x="26757" y="495"/>
                      <a:pt x="27235" y="495"/>
                    </a:cubicBezTo>
                    <a:cubicBezTo>
                      <a:pt x="27712" y="495"/>
                      <a:pt x="28147" y="393"/>
                      <a:pt x="28361" y="191"/>
                    </a:cubicBezTo>
                    <a:cubicBezTo>
                      <a:pt x="28766" y="393"/>
                      <a:pt x="29296" y="495"/>
                      <a:pt x="29774" y="495"/>
                    </a:cubicBezTo>
                    <a:cubicBezTo>
                      <a:pt x="30251" y="495"/>
                      <a:pt x="30677" y="393"/>
                      <a:pt x="30873" y="191"/>
                    </a:cubicBezTo>
                    <a:cubicBezTo>
                      <a:pt x="31076" y="286"/>
                      <a:pt x="31302" y="358"/>
                      <a:pt x="31552" y="405"/>
                    </a:cubicBezTo>
                    <a:lnTo>
                      <a:pt x="31576" y="263"/>
                    </a:lnTo>
                    <a:cubicBezTo>
                      <a:pt x="31326" y="215"/>
                      <a:pt x="31088" y="132"/>
                      <a:pt x="30885" y="36"/>
                    </a:cubicBezTo>
                    <a:lnTo>
                      <a:pt x="30838" y="1"/>
                    </a:lnTo>
                    <a:lnTo>
                      <a:pt x="30802" y="60"/>
                    </a:lnTo>
                    <a:cubicBezTo>
                      <a:pt x="30657" y="252"/>
                      <a:pt x="30258" y="347"/>
                      <a:pt x="29799" y="347"/>
                    </a:cubicBezTo>
                    <a:cubicBezTo>
                      <a:pt x="29320" y="347"/>
                      <a:pt x="28775" y="243"/>
                      <a:pt x="28385" y="36"/>
                    </a:cubicBezTo>
                    <a:lnTo>
                      <a:pt x="28326" y="1"/>
                    </a:lnTo>
                    <a:lnTo>
                      <a:pt x="28290" y="48"/>
                    </a:lnTo>
                    <a:cubicBezTo>
                      <a:pt x="28124" y="249"/>
                      <a:pt x="27707" y="350"/>
                      <a:pt x="27239" y="350"/>
                    </a:cubicBezTo>
                    <a:cubicBezTo>
                      <a:pt x="26764" y="350"/>
                      <a:pt x="26239" y="246"/>
                      <a:pt x="25873" y="36"/>
                    </a:cubicBezTo>
                    <a:lnTo>
                      <a:pt x="25825" y="1"/>
                    </a:lnTo>
                    <a:lnTo>
                      <a:pt x="25789" y="48"/>
                    </a:lnTo>
                    <a:cubicBezTo>
                      <a:pt x="25600" y="249"/>
                      <a:pt x="25171" y="350"/>
                      <a:pt x="24703" y="350"/>
                    </a:cubicBezTo>
                    <a:cubicBezTo>
                      <a:pt x="24228" y="350"/>
                      <a:pt x="23714" y="246"/>
                      <a:pt x="23373" y="36"/>
                    </a:cubicBezTo>
                    <a:lnTo>
                      <a:pt x="23325" y="1"/>
                    </a:lnTo>
                    <a:lnTo>
                      <a:pt x="23277" y="48"/>
                    </a:lnTo>
                    <a:cubicBezTo>
                      <a:pt x="23064" y="249"/>
                      <a:pt x="22626" y="350"/>
                      <a:pt x="22159" y="350"/>
                    </a:cubicBezTo>
                    <a:cubicBezTo>
                      <a:pt x="21686" y="350"/>
                      <a:pt x="21184" y="246"/>
                      <a:pt x="20860" y="36"/>
                    </a:cubicBezTo>
                    <a:lnTo>
                      <a:pt x="20813" y="1"/>
                    </a:lnTo>
                    <a:lnTo>
                      <a:pt x="20777" y="48"/>
                    </a:lnTo>
                    <a:cubicBezTo>
                      <a:pt x="20541" y="249"/>
                      <a:pt x="20087" y="350"/>
                      <a:pt x="19619" y="350"/>
                    </a:cubicBezTo>
                    <a:cubicBezTo>
                      <a:pt x="19144" y="350"/>
                      <a:pt x="18654" y="246"/>
                      <a:pt x="18360" y="36"/>
                    </a:cubicBezTo>
                    <a:lnTo>
                      <a:pt x="18312" y="1"/>
                    </a:lnTo>
                    <a:lnTo>
                      <a:pt x="18265" y="36"/>
                    </a:lnTo>
                    <a:cubicBezTo>
                      <a:pt x="18009" y="245"/>
                      <a:pt x="17541" y="349"/>
                      <a:pt x="17070" y="349"/>
                    </a:cubicBezTo>
                    <a:cubicBezTo>
                      <a:pt x="16598" y="349"/>
                      <a:pt x="16122" y="245"/>
                      <a:pt x="15848" y="36"/>
                    </a:cubicBezTo>
                    <a:lnTo>
                      <a:pt x="15800" y="1"/>
                    </a:lnTo>
                    <a:lnTo>
                      <a:pt x="15753" y="36"/>
                    </a:lnTo>
                    <a:cubicBezTo>
                      <a:pt x="15479" y="245"/>
                      <a:pt x="15002" y="349"/>
                      <a:pt x="14531" y="349"/>
                    </a:cubicBezTo>
                    <a:cubicBezTo>
                      <a:pt x="14059" y="349"/>
                      <a:pt x="13592" y="245"/>
                      <a:pt x="13336" y="36"/>
                    </a:cubicBezTo>
                    <a:lnTo>
                      <a:pt x="13300" y="1"/>
                    </a:lnTo>
                    <a:lnTo>
                      <a:pt x="13252" y="36"/>
                    </a:lnTo>
                    <a:cubicBezTo>
                      <a:pt x="12952" y="246"/>
                      <a:pt x="12459" y="350"/>
                      <a:pt x="11984" y="350"/>
                    </a:cubicBezTo>
                    <a:cubicBezTo>
                      <a:pt x="11516" y="350"/>
                      <a:pt x="11066" y="249"/>
                      <a:pt x="10835" y="48"/>
                    </a:cubicBezTo>
                    <a:lnTo>
                      <a:pt x="10788" y="1"/>
                    </a:lnTo>
                    <a:lnTo>
                      <a:pt x="10740" y="36"/>
                    </a:lnTo>
                    <a:cubicBezTo>
                      <a:pt x="10422" y="246"/>
                      <a:pt x="9920" y="350"/>
                      <a:pt x="9445" y="350"/>
                    </a:cubicBezTo>
                    <a:cubicBezTo>
                      <a:pt x="8977" y="350"/>
                      <a:pt x="8536" y="249"/>
                      <a:pt x="8323" y="48"/>
                    </a:cubicBezTo>
                    <a:lnTo>
                      <a:pt x="8287" y="1"/>
                    </a:lnTo>
                    <a:lnTo>
                      <a:pt x="8240" y="36"/>
                    </a:lnTo>
                    <a:cubicBezTo>
                      <a:pt x="7898" y="246"/>
                      <a:pt x="7384" y="350"/>
                      <a:pt x="6909" y="350"/>
                    </a:cubicBezTo>
                    <a:cubicBezTo>
                      <a:pt x="6441" y="350"/>
                      <a:pt x="6012" y="249"/>
                      <a:pt x="5823" y="48"/>
                    </a:cubicBezTo>
                    <a:lnTo>
                      <a:pt x="5775" y="1"/>
                    </a:lnTo>
                    <a:lnTo>
                      <a:pt x="5727" y="36"/>
                    </a:lnTo>
                    <a:cubicBezTo>
                      <a:pt x="5368" y="246"/>
                      <a:pt x="4845" y="350"/>
                      <a:pt x="4370" y="350"/>
                    </a:cubicBezTo>
                    <a:cubicBezTo>
                      <a:pt x="3903" y="350"/>
                      <a:pt x="3482" y="249"/>
                      <a:pt x="3310" y="48"/>
                    </a:cubicBezTo>
                    <a:lnTo>
                      <a:pt x="3275" y="1"/>
                    </a:lnTo>
                    <a:lnTo>
                      <a:pt x="3227" y="36"/>
                    </a:lnTo>
                    <a:cubicBezTo>
                      <a:pt x="2844" y="243"/>
                      <a:pt x="2295" y="347"/>
                      <a:pt x="1813" y="347"/>
                    </a:cubicBezTo>
                    <a:cubicBezTo>
                      <a:pt x="1351" y="347"/>
                      <a:pt x="950" y="252"/>
                      <a:pt x="810" y="60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3"/>
              <p:cNvSpPr/>
              <p:nvPr/>
            </p:nvSpPr>
            <p:spPr>
              <a:xfrm>
                <a:off x="-6549511" y="2386917"/>
                <a:ext cx="2448646" cy="38003"/>
              </a:xfrm>
              <a:custGeom>
                <a:avLst/>
                <a:gdLst/>
                <a:ahLst/>
                <a:cxnLst/>
                <a:rect l="l" t="t" r="r" b="b"/>
                <a:pathLst>
                  <a:path w="30219" h="469" extrusionOk="0">
                    <a:moveTo>
                      <a:pt x="726" y="1"/>
                    </a:moveTo>
                    <a:lnTo>
                      <a:pt x="679" y="25"/>
                    </a:lnTo>
                    <a:cubicBezTo>
                      <a:pt x="488" y="120"/>
                      <a:pt x="250" y="203"/>
                      <a:pt x="0" y="251"/>
                    </a:cubicBezTo>
                    <a:lnTo>
                      <a:pt x="24" y="394"/>
                    </a:lnTo>
                    <a:cubicBezTo>
                      <a:pt x="274" y="346"/>
                      <a:pt x="500" y="275"/>
                      <a:pt x="691" y="191"/>
                    </a:cubicBezTo>
                    <a:cubicBezTo>
                      <a:pt x="881" y="376"/>
                      <a:pt x="1292" y="468"/>
                      <a:pt x="1750" y="468"/>
                    </a:cubicBezTo>
                    <a:cubicBezTo>
                      <a:pt x="2209" y="468"/>
                      <a:pt x="2715" y="376"/>
                      <a:pt x="3096" y="191"/>
                    </a:cubicBezTo>
                    <a:cubicBezTo>
                      <a:pt x="3304" y="376"/>
                      <a:pt x="3724" y="468"/>
                      <a:pt x="4182" y="468"/>
                    </a:cubicBezTo>
                    <a:cubicBezTo>
                      <a:pt x="4641" y="468"/>
                      <a:pt x="5138" y="376"/>
                      <a:pt x="5501" y="191"/>
                    </a:cubicBezTo>
                    <a:cubicBezTo>
                      <a:pt x="5727" y="376"/>
                      <a:pt x="6156" y="468"/>
                      <a:pt x="6614" y="468"/>
                    </a:cubicBezTo>
                    <a:cubicBezTo>
                      <a:pt x="7073" y="468"/>
                      <a:pt x="7561" y="376"/>
                      <a:pt x="7906" y="191"/>
                    </a:cubicBezTo>
                    <a:cubicBezTo>
                      <a:pt x="8150" y="376"/>
                      <a:pt x="8588" y="468"/>
                      <a:pt x="9046" y="468"/>
                    </a:cubicBezTo>
                    <a:cubicBezTo>
                      <a:pt x="9504" y="468"/>
                      <a:pt x="9984" y="376"/>
                      <a:pt x="10311" y="191"/>
                    </a:cubicBezTo>
                    <a:cubicBezTo>
                      <a:pt x="10573" y="376"/>
                      <a:pt x="11019" y="468"/>
                      <a:pt x="11478" y="468"/>
                    </a:cubicBezTo>
                    <a:cubicBezTo>
                      <a:pt x="11936" y="468"/>
                      <a:pt x="12407" y="376"/>
                      <a:pt x="12716" y="191"/>
                    </a:cubicBezTo>
                    <a:cubicBezTo>
                      <a:pt x="12990" y="376"/>
                      <a:pt x="13445" y="468"/>
                      <a:pt x="13905" y="468"/>
                    </a:cubicBezTo>
                    <a:cubicBezTo>
                      <a:pt x="14365" y="468"/>
                      <a:pt x="14829" y="376"/>
                      <a:pt x="15121" y="191"/>
                    </a:cubicBezTo>
                    <a:cubicBezTo>
                      <a:pt x="15419" y="370"/>
                      <a:pt x="15883" y="465"/>
                      <a:pt x="16336" y="465"/>
                    </a:cubicBezTo>
                    <a:cubicBezTo>
                      <a:pt x="16800" y="465"/>
                      <a:pt x="17252" y="370"/>
                      <a:pt x="17526" y="191"/>
                    </a:cubicBezTo>
                    <a:cubicBezTo>
                      <a:pt x="17836" y="376"/>
                      <a:pt x="18309" y="468"/>
                      <a:pt x="18769" y="468"/>
                    </a:cubicBezTo>
                    <a:cubicBezTo>
                      <a:pt x="19229" y="468"/>
                      <a:pt x="19675" y="376"/>
                      <a:pt x="19931" y="191"/>
                    </a:cubicBezTo>
                    <a:cubicBezTo>
                      <a:pt x="20259" y="376"/>
                      <a:pt x="20741" y="468"/>
                      <a:pt x="21201" y="468"/>
                    </a:cubicBezTo>
                    <a:cubicBezTo>
                      <a:pt x="21661" y="468"/>
                      <a:pt x="22098" y="376"/>
                      <a:pt x="22336" y="191"/>
                    </a:cubicBezTo>
                    <a:cubicBezTo>
                      <a:pt x="22682" y="376"/>
                      <a:pt x="23173" y="468"/>
                      <a:pt x="23633" y="468"/>
                    </a:cubicBezTo>
                    <a:cubicBezTo>
                      <a:pt x="24092" y="468"/>
                      <a:pt x="24521" y="376"/>
                      <a:pt x="24741" y="191"/>
                    </a:cubicBezTo>
                    <a:cubicBezTo>
                      <a:pt x="25105" y="376"/>
                      <a:pt x="25602" y="468"/>
                      <a:pt x="26060" y="468"/>
                    </a:cubicBezTo>
                    <a:cubicBezTo>
                      <a:pt x="26518" y="468"/>
                      <a:pt x="26938" y="376"/>
                      <a:pt x="27146" y="191"/>
                    </a:cubicBezTo>
                    <a:cubicBezTo>
                      <a:pt x="27527" y="376"/>
                      <a:pt x="28033" y="468"/>
                      <a:pt x="28492" y="468"/>
                    </a:cubicBezTo>
                    <a:cubicBezTo>
                      <a:pt x="28950" y="468"/>
                      <a:pt x="29361" y="376"/>
                      <a:pt x="29552" y="191"/>
                    </a:cubicBezTo>
                    <a:cubicBezTo>
                      <a:pt x="29742" y="275"/>
                      <a:pt x="29956" y="346"/>
                      <a:pt x="30194" y="394"/>
                    </a:cubicBezTo>
                    <a:lnTo>
                      <a:pt x="30218" y="239"/>
                    </a:lnTo>
                    <a:cubicBezTo>
                      <a:pt x="29980" y="191"/>
                      <a:pt x="29754" y="120"/>
                      <a:pt x="29575" y="25"/>
                    </a:cubicBezTo>
                    <a:lnTo>
                      <a:pt x="29516" y="1"/>
                    </a:lnTo>
                    <a:lnTo>
                      <a:pt x="29480" y="48"/>
                    </a:lnTo>
                    <a:cubicBezTo>
                      <a:pt x="29335" y="229"/>
                      <a:pt x="28954" y="318"/>
                      <a:pt x="28518" y="318"/>
                    </a:cubicBezTo>
                    <a:cubicBezTo>
                      <a:pt x="28060" y="318"/>
                      <a:pt x="27542" y="220"/>
                      <a:pt x="27170" y="25"/>
                    </a:cubicBezTo>
                    <a:lnTo>
                      <a:pt x="27123" y="1"/>
                    </a:lnTo>
                    <a:lnTo>
                      <a:pt x="27087" y="48"/>
                    </a:lnTo>
                    <a:cubicBezTo>
                      <a:pt x="26923" y="230"/>
                      <a:pt x="26526" y="319"/>
                      <a:pt x="26082" y="319"/>
                    </a:cubicBezTo>
                    <a:cubicBezTo>
                      <a:pt x="25624" y="319"/>
                      <a:pt x="25116" y="224"/>
                      <a:pt x="24765" y="37"/>
                    </a:cubicBezTo>
                    <a:lnTo>
                      <a:pt x="24718" y="1"/>
                    </a:lnTo>
                    <a:lnTo>
                      <a:pt x="24682" y="48"/>
                    </a:lnTo>
                    <a:cubicBezTo>
                      <a:pt x="24500" y="230"/>
                      <a:pt x="24094" y="319"/>
                      <a:pt x="23651" y="319"/>
                    </a:cubicBezTo>
                    <a:cubicBezTo>
                      <a:pt x="23194" y="319"/>
                      <a:pt x="22699" y="224"/>
                      <a:pt x="22372" y="37"/>
                    </a:cubicBezTo>
                    <a:lnTo>
                      <a:pt x="22324" y="1"/>
                    </a:lnTo>
                    <a:lnTo>
                      <a:pt x="22277" y="37"/>
                    </a:lnTo>
                    <a:cubicBezTo>
                      <a:pt x="22076" y="226"/>
                      <a:pt x="21655" y="318"/>
                      <a:pt x="21209" y="318"/>
                    </a:cubicBezTo>
                    <a:cubicBezTo>
                      <a:pt x="20754" y="318"/>
                      <a:pt x="20273" y="223"/>
                      <a:pt x="19967" y="37"/>
                    </a:cubicBezTo>
                    <a:lnTo>
                      <a:pt x="19919" y="1"/>
                    </a:lnTo>
                    <a:lnTo>
                      <a:pt x="19884" y="37"/>
                    </a:lnTo>
                    <a:cubicBezTo>
                      <a:pt x="19657" y="227"/>
                      <a:pt x="19220" y="322"/>
                      <a:pt x="18767" y="322"/>
                    </a:cubicBezTo>
                    <a:cubicBezTo>
                      <a:pt x="18315" y="322"/>
                      <a:pt x="17848" y="227"/>
                      <a:pt x="17562" y="37"/>
                    </a:cubicBezTo>
                    <a:lnTo>
                      <a:pt x="17526" y="1"/>
                    </a:lnTo>
                    <a:lnTo>
                      <a:pt x="17479" y="37"/>
                    </a:lnTo>
                    <a:cubicBezTo>
                      <a:pt x="17234" y="227"/>
                      <a:pt x="16788" y="322"/>
                      <a:pt x="16337" y="322"/>
                    </a:cubicBezTo>
                    <a:cubicBezTo>
                      <a:pt x="15886" y="322"/>
                      <a:pt x="15431" y="227"/>
                      <a:pt x="15169" y="37"/>
                    </a:cubicBezTo>
                    <a:lnTo>
                      <a:pt x="15121" y="1"/>
                    </a:lnTo>
                    <a:lnTo>
                      <a:pt x="15085" y="37"/>
                    </a:lnTo>
                    <a:cubicBezTo>
                      <a:pt x="14818" y="227"/>
                      <a:pt x="14359" y="322"/>
                      <a:pt x="13907" y="322"/>
                    </a:cubicBezTo>
                    <a:cubicBezTo>
                      <a:pt x="13454" y="322"/>
                      <a:pt x="13008" y="227"/>
                      <a:pt x="12764" y="37"/>
                    </a:cubicBezTo>
                    <a:lnTo>
                      <a:pt x="12728" y="1"/>
                    </a:lnTo>
                    <a:lnTo>
                      <a:pt x="12680" y="37"/>
                    </a:lnTo>
                    <a:cubicBezTo>
                      <a:pt x="12395" y="227"/>
                      <a:pt x="11927" y="322"/>
                      <a:pt x="11476" y="322"/>
                    </a:cubicBezTo>
                    <a:cubicBezTo>
                      <a:pt x="11025" y="322"/>
                      <a:pt x="10591" y="227"/>
                      <a:pt x="10371" y="37"/>
                    </a:cubicBezTo>
                    <a:lnTo>
                      <a:pt x="10323" y="1"/>
                    </a:lnTo>
                    <a:lnTo>
                      <a:pt x="10275" y="37"/>
                    </a:lnTo>
                    <a:cubicBezTo>
                      <a:pt x="9969" y="223"/>
                      <a:pt x="9491" y="318"/>
                      <a:pt x="9038" y="318"/>
                    </a:cubicBezTo>
                    <a:cubicBezTo>
                      <a:pt x="8593" y="318"/>
                      <a:pt x="8172" y="226"/>
                      <a:pt x="7965" y="37"/>
                    </a:cubicBezTo>
                    <a:lnTo>
                      <a:pt x="7930" y="1"/>
                    </a:lnTo>
                    <a:lnTo>
                      <a:pt x="7882" y="37"/>
                    </a:lnTo>
                    <a:cubicBezTo>
                      <a:pt x="7555" y="224"/>
                      <a:pt x="7060" y="319"/>
                      <a:pt x="6601" y="319"/>
                    </a:cubicBezTo>
                    <a:cubicBezTo>
                      <a:pt x="6157" y="319"/>
                      <a:pt x="5748" y="230"/>
                      <a:pt x="5560" y="48"/>
                    </a:cubicBezTo>
                    <a:lnTo>
                      <a:pt x="5525" y="1"/>
                    </a:lnTo>
                    <a:lnTo>
                      <a:pt x="5477" y="37"/>
                    </a:lnTo>
                    <a:cubicBezTo>
                      <a:pt x="5132" y="224"/>
                      <a:pt x="4628" y="319"/>
                      <a:pt x="4171" y="319"/>
                    </a:cubicBezTo>
                    <a:cubicBezTo>
                      <a:pt x="3729" y="319"/>
                      <a:pt x="3331" y="230"/>
                      <a:pt x="3167" y="48"/>
                    </a:cubicBezTo>
                    <a:lnTo>
                      <a:pt x="3132" y="1"/>
                    </a:lnTo>
                    <a:lnTo>
                      <a:pt x="3072" y="25"/>
                    </a:lnTo>
                    <a:cubicBezTo>
                      <a:pt x="2706" y="220"/>
                      <a:pt x="2188" y="318"/>
                      <a:pt x="1729" y="318"/>
                    </a:cubicBezTo>
                    <a:cubicBezTo>
                      <a:pt x="1291" y="318"/>
                      <a:pt x="907" y="229"/>
                      <a:pt x="762" y="48"/>
                    </a:cubicBez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3"/>
              <p:cNvSpPr/>
              <p:nvPr/>
            </p:nvSpPr>
            <p:spPr>
              <a:xfrm>
                <a:off x="-6909365" y="2332951"/>
                <a:ext cx="467948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871" extrusionOk="0">
                    <a:moveTo>
                      <a:pt x="5608" y="0"/>
                    </a:moveTo>
                    <a:cubicBezTo>
                      <a:pt x="5501" y="0"/>
                      <a:pt x="5394" y="48"/>
                      <a:pt x="5370" y="95"/>
                    </a:cubicBezTo>
                    <a:lnTo>
                      <a:pt x="72" y="8692"/>
                    </a:lnTo>
                    <a:cubicBezTo>
                      <a:pt x="0" y="8787"/>
                      <a:pt x="72" y="8870"/>
                      <a:pt x="214" y="8870"/>
                    </a:cubicBezTo>
                    <a:lnTo>
                      <a:pt x="226" y="8870"/>
                    </a:lnTo>
                    <a:cubicBezTo>
                      <a:pt x="369" y="8870"/>
                      <a:pt x="524" y="8787"/>
                      <a:pt x="584" y="8692"/>
                    </a:cubicBezTo>
                    <a:lnTo>
                      <a:pt x="5751" y="95"/>
                    </a:lnTo>
                    <a:cubicBezTo>
                      <a:pt x="5775" y="48"/>
                      <a:pt x="5715" y="0"/>
                      <a:pt x="56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3"/>
              <p:cNvSpPr/>
              <p:nvPr/>
            </p:nvSpPr>
            <p:spPr>
              <a:xfrm>
                <a:off x="-6648934" y="2332951"/>
                <a:ext cx="396642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4895" h="8871" extrusionOk="0">
                    <a:moveTo>
                      <a:pt x="4716" y="0"/>
                    </a:moveTo>
                    <a:cubicBezTo>
                      <a:pt x="4609" y="0"/>
                      <a:pt x="4513" y="48"/>
                      <a:pt x="4478" y="95"/>
                    </a:cubicBezTo>
                    <a:lnTo>
                      <a:pt x="48" y="8692"/>
                    </a:lnTo>
                    <a:cubicBezTo>
                      <a:pt x="1" y="8787"/>
                      <a:pt x="72" y="8870"/>
                      <a:pt x="227" y="8870"/>
                    </a:cubicBezTo>
                    <a:cubicBezTo>
                      <a:pt x="370" y="8870"/>
                      <a:pt x="525" y="8787"/>
                      <a:pt x="572" y="8692"/>
                    </a:cubicBezTo>
                    <a:lnTo>
                      <a:pt x="4859" y="95"/>
                    </a:lnTo>
                    <a:cubicBezTo>
                      <a:pt x="4894" y="48"/>
                      <a:pt x="4823" y="0"/>
                      <a:pt x="4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3"/>
              <p:cNvSpPr/>
              <p:nvPr/>
            </p:nvSpPr>
            <p:spPr>
              <a:xfrm>
                <a:off x="-6388423" y="2332951"/>
                <a:ext cx="324282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4002" h="8871" extrusionOk="0">
                    <a:moveTo>
                      <a:pt x="3822" y="0"/>
                    </a:moveTo>
                    <a:cubicBezTo>
                      <a:pt x="3727" y="0"/>
                      <a:pt x="3620" y="48"/>
                      <a:pt x="3596" y="95"/>
                    </a:cubicBezTo>
                    <a:lnTo>
                      <a:pt x="36" y="8692"/>
                    </a:lnTo>
                    <a:cubicBezTo>
                      <a:pt x="1" y="8787"/>
                      <a:pt x="84" y="8870"/>
                      <a:pt x="227" y="8870"/>
                    </a:cubicBezTo>
                    <a:cubicBezTo>
                      <a:pt x="370" y="8870"/>
                      <a:pt x="524" y="8787"/>
                      <a:pt x="560" y="8692"/>
                    </a:cubicBezTo>
                    <a:lnTo>
                      <a:pt x="3977" y="95"/>
                    </a:lnTo>
                    <a:cubicBezTo>
                      <a:pt x="4001" y="48"/>
                      <a:pt x="3930" y="0"/>
                      <a:pt x="38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3"/>
              <p:cNvSpPr/>
              <p:nvPr/>
            </p:nvSpPr>
            <p:spPr>
              <a:xfrm>
                <a:off x="-6127911" y="2332951"/>
                <a:ext cx="251841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8871" extrusionOk="0">
                    <a:moveTo>
                      <a:pt x="2929" y="0"/>
                    </a:moveTo>
                    <a:cubicBezTo>
                      <a:pt x="2834" y="0"/>
                      <a:pt x="2727" y="48"/>
                      <a:pt x="2715" y="95"/>
                    </a:cubicBezTo>
                    <a:lnTo>
                      <a:pt x="24" y="8692"/>
                    </a:lnTo>
                    <a:cubicBezTo>
                      <a:pt x="0" y="8787"/>
                      <a:pt x="84" y="8870"/>
                      <a:pt x="226" y="8870"/>
                    </a:cubicBezTo>
                    <a:lnTo>
                      <a:pt x="238" y="8870"/>
                    </a:lnTo>
                    <a:cubicBezTo>
                      <a:pt x="381" y="8870"/>
                      <a:pt x="512" y="8787"/>
                      <a:pt x="548" y="8692"/>
                    </a:cubicBezTo>
                    <a:lnTo>
                      <a:pt x="3096" y="95"/>
                    </a:lnTo>
                    <a:cubicBezTo>
                      <a:pt x="3108" y="48"/>
                      <a:pt x="3036" y="0"/>
                      <a:pt x="29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3"/>
              <p:cNvSpPr/>
              <p:nvPr/>
            </p:nvSpPr>
            <p:spPr>
              <a:xfrm>
                <a:off x="-5868372" y="2332951"/>
                <a:ext cx="181426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8871" extrusionOk="0">
                    <a:moveTo>
                      <a:pt x="2048" y="0"/>
                    </a:moveTo>
                    <a:cubicBezTo>
                      <a:pt x="1953" y="0"/>
                      <a:pt x="1857" y="48"/>
                      <a:pt x="1845" y="95"/>
                    </a:cubicBezTo>
                    <a:lnTo>
                      <a:pt x="24" y="8692"/>
                    </a:lnTo>
                    <a:cubicBezTo>
                      <a:pt x="0" y="8787"/>
                      <a:pt x="107" y="8870"/>
                      <a:pt x="250" y="8870"/>
                    </a:cubicBezTo>
                    <a:cubicBezTo>
                      <a:pt x="393" y="8870"/>
                      <a:pt x="524" y="8787"/>
                      <a:pt x="548" y="8692"/>
                    </a:cubicBezTo>
                    <a:lnTo>
                      <a:pt x="2226" y="95"/>
                    </a:lnTo>
                    <a:cubicBezTo>
                      <a:pt x="2238" y="48"/>
                      <a:pt x="2155" y="0"/>
                      <a:pt x="20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3"/>
              <p:cNvSpPr/>
              <p:nvPr/>
            </p:nvSpPr>
            <p:spPr>
              <a:xfrm>
                <a:off x="-5607942" y="2332951"/>
                <a:ext cx="109147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8871" extrusionOk="0">
                    <a:moveTo>
                      <a:pt x="1156" y="0"/>
                    </a:moveTo>
                    <a:cubicBezTo>
                      <a:pt x="1060" y="0"/>
                      <a:pt x="965" y="48"/>
                      <a:pt x="965" y="95"/>
                    </a:cubicBezTo>
                    <a:lnTo>
                      <a:pt x="13" y="8692"/>
                    </a:lnTo>
                    <a:cubicBezTo>
                      <a:pt x="1" y="8787"/>
                      <a:pt x="108" y="8870"/>
                      <a:pt x="251" y="8870"/>
                    </a:cubicBezTo>
                    <a:cubicBezTo>
                      <a:pt x="394" y="8870"/>
                      <a:pt x="525" y="8787"/>
                      <a:pt x="536" y="8692"/>
                    </a:cubicBezTo>
                    <a:lnTo>
                      <a:pt x="1346" y="95"/>
                    </a:lnTo>
                    <a:cubicBezTo>
                      <a:pt x="1346" y="48"/>
                      <a:pt x="1263" y="0"/>
                      <a:pt x="1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3"/>
              <p:cNvSpPr/>
              <p:nvPr/>
            </p:nvSpPr>
            <p:spPr>
              <a:xfrm>
                <a:off x="-5347431" y="2332951"/>
                <a:ext cx="42541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525" h="8871" extrusionOk="0">
                    <a:moveTo>
                      <a:pt x="262" y="0"/>
                    </a:moveTo>
                    <a:cubicBezTo>
                      <a:pt x="167" y="0"/>
                      <a:pt x="84" y="48"/>
                      <a:pt x="84" y="95"/>
                    </a:cubicBezTo>
                    <a:lnTo>
                      <a:pt x="0" y="8692"/>
                    </a:lnTo>
                    <a:cubicBezTo>
                      <a:pt x="0" y="8787"/>
                      <a:pt x="108" y="8870"/>
                      <a:pt x="250" y="8870"/>
                    </a:cubicBezTo>
                    <a:lnTo>
                      <a:pt x="262" y="8870"/>
                    </a:lnTo>
                    <a:cubicBezTo>
                      <a:pt x="405" y="8870"/>
                      <a:pt x="524" y="8787"/>
                      <a:pt x="512" y="8692"/>
                    </a:cubicBezTo>
                    <a:lnTo>
                      <a:pt x="465" y="95"/>
                    </a:lnTo>
                    <a:cubicBezTo>
                      <a:pt x="453" y="48"/>
                      <a:pt x="369" y="0"/>
                      <a:pt x="2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3"/>
              <p:cNvSpPr/>
              <p:nvPr/>
            </p:nvSpPr>
            <p:spPr>
              <a:xfrm>
                <a:off x="-5152553" y="2332951"/>
                <a:ext cx="107203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0" y="95"/>
                    </a:cubicBezTo>
                    <a:lnTo>
                      <a:pt x="786" y="8692"/>
                    </a:lnTo>
                    <a:cubicBezTo>
                      <a:pt x="798" y="8787"/>
                      <a:pt x="929" y="8870"/>
                      <a:pt x="1072" y="8870"/>
                    </a:cubicBezTo>
                    <a:cubicBezTo>
                      <a:pt x="1215" y="8870"/>
                      <a:pt x="1322" y="8787"/>
                      <a:pt x="1310" y="8692"/>
                    </a:cubicBezTo>
                    <a:lnTo>
                      <a:pt x="381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3"/>
              <p:cNvSpPr/>
              <p:nvPr/>
            </p:nvSpPr>
            <p:spPr>
              <a:xfrm>
                <a:off x="-4964402" y="2332951"/>
                <a:ext cx="179481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12" y="95"/>
                    </a:cubicBezTo>
                    <a:lnTo>
                      <a:pt x="1667" y="8692"/>
                    </a:lnTo>
                    <a:cubicBezTo>
                      <a:pt x="1691" y="8787"/>
                      <a:pt x="1822" y="8870"/>
                      <a:pt x="1965" y="8870"/>
                    </a:cubicBezTo>
                    <a:cubicBezTo>
                      <a:pt x="2119" y="8870"/>
                      <a:pt x="2215" y="8787"/>
                      <a:pt x="2191" y="8692"/>
                    </a:cubicBezTo>
                    <a:lnTo>
                      <a:pt x="393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3"/>
              <p:cNvSpPr/>
              <p:nvPr/>
            </p:nvSpPr>
            <p:spPr>
              <a:xfrm>
                <a:off x="-4775359" y="2332951"/>
                <a:ext cx="250950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13" y="95"/>
                    </a:cubicBezTo>
                    <a:lnTo>
                      <a:pt x="2537" y="8692"/>
                    </a:lnTo>
                    <a:cubicBezTo>
                      <a:pt x="2573" y="8787"/>
                      <a:pt x="2704" y="8870"/>
                      <a:pt x="2846" y="8870"/>
                    </a:cubicBezTo>
                    <a:lnTo>
                      <a:pt x="2858" y="8870"/>
                    </a:lnTo>
                    <a:cubicBezTo>
                      <a:pt x="3001" y="8870"/>
                      <a:pt x="3096" y="8787"/>
                      <a:pt x="3061" y="8692"/>
                    </a:cubicBezTo>
                    <a:lnTo>
                      <a:pt x="394" y="95"/>
                    </a:lnTo>
                    <a:cubicBezTo>
                      <a:pt x="382" y="48"/>
                      <a:pt x="287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3"/>
              <p:cNvSpPr/>
              <p:nvPr/>
            </p:nvSpPr>
            <p:spPr>
              <a:xfrm>
                <a:off x="-4587207" y="2332951"/>
                <a:ext cx="322337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24" y="95"/>
                    </a:cubicBezTo>
                    <a:lnTo>
                      <a:pt x="3418" y="8692"/>
                    </a:lnTo>
                    <a:cubicBezTo>
                      <a:pt x="3453" y="8787"/>
                      <a:pt x="3608" y="8870"/>
                      <a:pt x="3751" y="8870"/>
                    </a:cubicBezTo>
                    <a:cubicBezTo>
                      <a:pt x="3894" y="8870"/>
                      <a:pt x="3977" y="8787"/>
                      <a:pt x="3941" y="8692"/>
                    </a:cubicBezTo>
                    <a:lnTo>
                      <a:pt x="405" y="95"/>
                    </a:lnTo>
                    <a:cubicBezTo>
                      <a:pt x="382" y="48"/>
                      <a:pt x="286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3"/>
              <p:cNvSpPr/>
              <p:nvPr/>
            </p:nvSpPr>
            <p:spPr>
              <a:xfrm>
                <a:off x="-4398083" y="2332951"/>
                <a:ext cx="393644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4858" h="8871" extrusionOk="0">
                    <a:moveTo>
                      <a:pt x="167" y="0"/>
                    </a:moveTo>
                    <a:cubicBezTo>
                      <a:pt x="60" y="0"/>
                      <a:pt x="0" y="48"/>
                      <a:pt x="24" y="95"/>
                    </a:cubicBezTo>
                    <a:lnTo>
                      <a:pt x="4286" y="8692"/>
                    </a:lnTo>
                    <a:cubicBezTo>
                      <a:pt x="4334" y="8787"/>
                      <a:pt x="4489" y="8870"/>
                      <a:pt x="4632" y="8870"/>
                    </a:cubicBezTo>
                    <a:lnTo>
                      <a:pt x="4644" y="8870"/>
                    </a:lnTo>
                    <a:cubicBezTo>
                      <a:pt x="4786" y="8870"/>
                      <a:pt x="4858" y="8787"/>
                      <a:pt x="4810" y="8692"/>
                    </a:cubicBezTo>
                    <a:lnTo>
                      <a:pt x="405" y="95"/>
                    </a:lnTo>
                    <a:cubicBezTo>
                      <a:pt x="369" y="48"/>
                      <a:pt x="274" y="0"/>
                      <a:pt x="1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3"/>
              <p:cNvSpPr/>
              <p:nvPr/>
            </p:nvSpPr>
            <p:spPr>
              <a:xfrm>
                <a:off x="-4210012" y="2332951"/>
                <a:ext cx="466085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871" extrusionOk="0">
                    <a:moveTo>
                      <a:pt x="168" y="0"/>
                    </a:moveTo>
                    <a:cubicBezTo>
                      <a:pt x="60" y="0"/>
                      <a:pt x="1" y="48"/>
                      <a:pt x="37" y="95"/>
                    </a:cubicBezTo>
                    <a:lnTo>
                      <a:pt x="5168" y="8692"/>
                    </a:lnTo>
                    <a:cubicBezTo>
                      <a:pt x="5228" y="8787"/>
                      <a:pt x="5382" y="8870"/>
                      <a:pt x="5537" y="8870"/>
                    </a:cubicBezTo>
                    <a:cubicBezTo>
                      <a:pt x="5680" y="8870"/>
                      <a:pt x="5752" y="8787"/>
                      <a:pt x="5692" y="8692"/>
                    </a:cubicBezTo>
                    <a:lnTo>
                      <a:pt x="418" y="95"/>
                    </a:lnTo>
                    <a:cubicBezTo>
                      <a:pt x="382" y="48"/>
                      <a:pt x="275" y="0"/>
                      <a:pt x="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3"/>
              <p:cNvSpPr/>
              <p:nvPr/>
            </p:nvSpPr>
            <p:spPr>
              <a:xfrm>
                <a:off x="-6551455" y="2115872"/>
                <a:ext cx="2460233" cy="38651"/>
              </a:xfrm>
              <a:custGeom>
                <a:avLst/>
                <a:gdLst/>
                <a:ahLst/>
                <a:cxnLst/>
                <a:rect l="l" t="t" r="r" b="b"/>
                <a:pathLst>
                  <a:path w="30362" h="477" extrusionOk="0">
                    <a:moveTo>
                      <a:pt x="0" y="0"/>
                    </a:moveTo>
                    <a:lnTo>
                      <a:pt x="0" y="476"/>
                    </a:lnTo>
                    <a:lnTo>
                      <a:pt x="30361" y="476"/>
                    </a:lnTo>
                    <a:lnTo>
                      <a:pt x="3036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3"/>
              <p:cNvSpPr/>
              <p:nvPr/>
            </p:nvSpPr>
            <p:spPr>
              <a:xfrm>
                <a:off x="-6511913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3"/>
              <p:cNvSpPr/>
              <p:nvPr/>
            </p:nvSpPr>
            <p:spPr>
              <a:xfrm>
                <a:off x="-6316063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3"/>
              <p:cNvSpPr/>
              <p:nvPr/>
            </p:nvSpPr>
            <p:spPr>
              <a:xfrm>
                <a:off x="-6120214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3"/>
              <p:cNvSpPr/>
              <p:nvPr/>
            </p:nvSpPr>
            <p:spPr>
              <a:xfrm>
                <a:off x="-5924364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3"/>
              <p:cNvSpPr/>
              <p:nvPr/>
            </p:nvSpPr>
            <p:spPr>
              <a:xfrm>
                <a:off x="-5728515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3"/>
              <p:cNvSpPr/>
              <p:nvPr/>
            </p:nvSpPr>
            <p:spPr>
              <a:xfrm>
                <a:off x="-5532665" y="2139938"/>
                <a:ext cx="30953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3"/>
              <p:cNvSpPr/>
              <p:nvPr/>
            </p:nvSpPr>
            <p:spPr>
              <a:xfrm>
                <a:off x="-5336816" y="2139938"/>
                <a:ext cx="30953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3"/>
              <p:cNvSpPr/>
              <p:nvPr/>
            </p:nvSpPr>
            <p:spPr>
              <a:xfrm>
                <a:off x="-5139994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3"/>
              <p:cNvSpPr/>
              <p:nvPr/>
            </p:nvSpPr>
            <p:spPr>
              <a:xfrm>
                <a:off x="-4944144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3"/>
              <p:cNvSpPr/>
              <p:nvPr/>
            </p:nvSpPr>
            <p:spPr>
              <a:xfrm>
                <a:off x="-4748295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3"/>
              <p:cNvSpPr/>
              <p:nvPr/>
            </p:nvSpPr>
            <p:spPr>
              <a:xfrm>
                <a:off x="-4552445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3"/>
              <p:cNvSpPr/>
              <p:nvPr/>
            </p:nvSpPr>
            <p:spPr>
              <a:xfrm>
                <a:off x="-4356596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3"/>
              <p:cNvSpPr/>
              <p:nvPr/>
            </p:nvSpPr>
            <p:spPr>
              <a:xfrm>
                <a:off x="-4160746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3"/>
              <p:cNvSpPr/>
              <p:nvPr/>
            </p:nvSpPr>
            <p:spPr>
              <a:xfrm>
                <a:off x="-7233566" y="1579453"/>
                <a:ext cx="1861097" cy="3565806"/>
              </a:xfrm>
              <a:custGeom>
                <a:avLst/>
                <a:gdLst/>
                <a:ahLst/>
                <a:cxnLst/>
                <a:rect l="l" t="t" r="r" b="b"/>
                <a:pathLst>
                  <a:path w="22968" h="44006" extrusionOk="0">
                    <a:moveTo>
                      <a:pt x="10526" y="0"/>
                    </a:moveTo>
                    <a:cubicBezTo>
                      <a:pt x="10585" y="250"/>
                      <a:pt x="10490" y="500"/>
                      <a:pt x="10371" y="798"/>
                    </a:cubicBezTo>
                    <a:lnTo>
                      <a:pt x="10240" y="1060"/>
                    </a:lnTo>
                    <a:cubicBezTo>
                      <a:pt x="10145" y="1322"/>
                      <a:pt x="10085" y="1584"/>
                      <a:pt x="10145" y="1846"/>
                    </a:cubicBezTo>
                    <a:cubicBezTo>
                      <a:pt x="10097" y="1834"/>
                      <a:pt x="9942" y="1762"/>
                      <a:pt x="9907" y="1739"/>
                    </a:cubicBezTo>
                    <a:cubicBezTo>
                      <a:pt x="9549" y="1512"/>
                      <a:pt x="9157" y="1239"/>
                      <a:pt x="8954" y="869"/>
                    </a:cubicBezTo>
                    <a:cubicBezTo>
                      <a:pt x="8811" y="619"/>
                      <a:pt x="8764" y="286"/>
                      <a:pt x="8871" y="12"/>
                    </a:cubicBezTo>
                    <a:lnTo>
                      <a:pt x="8680" y="12"/>
                    </a:lnTo>
                    <a:cubicBezTo>
                      <a:pt x="8585" y="358"/>
                      <a:pt x="8597" y="429"/>
                      <a:pt x="8668" y="929"/>
                    </a:cubicBezTo>
                    <a:cubicBezTo>
                      <a:pt x="8668" y="977"/>
                      <a:pt x="8716" y="1108"/>
                      <a:pt x="8764" y="1203"/>
                    </a:cubicBezTo>
                    <a:cubicBezTo>
                      <a:pt x="8799" y="1274"/>
                      <a:pt x="8752" y="1346"/>
                      <a:pt x="8680" y="1346"/>
                    </a:cubicBezTo>
                    <a:cubicBezTo>
                      <a:pt x="8347" y="1346"/>
                      <a:pt x="8014" y="1239"/>
                      <a:pt x="7764" y="762"/>
                    </a:cubicBezTo>
                    <a:cubicBezTo>
                      <a:pt x="7633" y="536"/>
                      <a:pt x="7561" y="274"/>
                      <a:pt x="7585" y="12"/>
                    </a:cubicBezTo>
                    <a:lnTo>
                      <a:pt x="7430" y="12"/>
                    </a:lnTo>
                    <a:cubicBezTo>
                      <a:pt x="7406" y="346"/>
                      <a:pt x="7478" y="679"/>
                      <a:pt x="7656" y="953"/>
                    </a:cubicBezTo>
                    <a:cubicBezTo>
                      <a:pt x="7930" y="1358"/>
                      <a:pt x="8228" y="1596"/>
                      <a:pt x="8704" y="1596"/>
                    </a:cubicBezTo>
                    <a:cubicBezTo>
                      <a:pt x="8811" y="1596"/>
                      <a:pt x="8930" y="1584"/>
                      <a:pt x="9038" y="1560"/>
                    </a:cubicBezTo>
                    <a:cubicBezTo>
                      <a:pt x="9049" y="1548"/>
                      <a:pt x="9049" y="1548"/>
                      <a:pt x="9061" y="1548"/>
                    </a:cubicBezTo>
                    <a:cubicBezTo>
                      <a:pt x="9347" y="1798"/>
                      <a:pt x="9669" y="2001"/>
                      <a:pt x="9954" y="2179"/>
                    </a:cubicBezTo>
                    <a:cubicBezTo>
                      <a:pt x="10181" y="2322"/>
                      <a:pt x="10419" y="2453"/>
                      <a:pt x="10645" y="2608"/>
                    </a:cubicBezTo>
                    <a:cubicBezTo>
                      <a:pt x="10425" y="2655"/>
                      <a:pt x="10199" y="2679"/>
                      <a:pt x="9974" y="2679"/>
                    </a:cubicBezTo>
                    <a:cubicBezTo>
                      <a:pt x="9518" y="2679"/>
                      <a:pt x="9063" y="2581"/>
                      <a:pt x="8657" y="2382"/>
                    </a:cubicBezTo>
                    <a:lnTo>
                      <a:pt x="8657" y="2382"/>
                    </a:lnTo>
                    <a:cubicBezTo>
                      <a:pt x="8621" y="2429"/>
                      <a:pt x="8645" y="2501"/>
                      <a:pt x="8680" y="2536"/>
                    </a:cubicBezTo>
                    <a:cubicBezTo>
                      <a:pt x="8716" y="2572"/>
                      <a:pt x="8776" y="2596"/>
                      <a:pt x="8823" y="2608"/>
                    </a:cubicBezTo>
                    <a:cubicBezTo>
                      <a:pt x="9597" y="2882"/>
                      <a:pt x="10466" y="2810"/>
                      <a:pt x="11240" y="3024"/>
                    </a:cubicBezTo>
                    <a:cubicBezTo>
                      <a:pt x="11716" y="3382"/>
                      <a:pt x="12157" y="3786"/>
                      <a:pt x="12586" y="4203"/>
                    </a:cubicBezTo>
                    <a:cubicBezTo>
                      <a:pt x="13562" y="5132"/>
                      <a:pt x="13907" y="6168"/>
                      <a:pt x="13717" y="7192"/>
                    </a:cubicBezTo>
                    <a:cubicBezTo>
                      <a:pt x="13502" y="8335"/>
                      <a:pt x="12574" y="8894"/>
                      <a:pt x="11788" y="9382"/>
                    </a:cubicBezTo>
                    <a:cubicBezTo>
                      <a:pt x="11407" y="9621"/>
                      <a:pt x="10823" y="9882"/>
                      <a:pt x="10431" y="10085"/>
                    </a:cubicBezTo>
                    <a:cubicBezTo>
                      <a:pt x="10121" y="10252"/>
                      <a:pt x="9978" y="10347"/>
                      <a:pt x="9835" y="10454"/>
                    </a:cubicBezTo>
                    <a:cubicBezTo>
                      <a:pt x="9791" y="10485"/>
                      <a:pt x="9744" y="10499"/>
                      <a:pt x="9697" y="10499"/>
                    </a:cubicBezTo>
                    <a:cubicBezTo>
                      <a:pt x="9567" y="10499"/>
                      <a:pt x="9449" y="10389"/>
                      <a:pt x="9466" y="10240"/>
                    </a:cubicBezTo>
                    <a:cubicBezTo>
                      <a:pt x="9514" y="9740"/>
                      <a:pt x="9478" y="9180"/>
                      <a:pt x="9347" y="8585"/>
                    </a:cubicBezTo>
                    <a:lnTo>
                      <a:pt x="9145" y="8585"/>
                    </a:lnTo>
                    <a:cubicBezTo>
                      <a:pt x="9371" y="9585"/>
                      <a:pt x="8954" y="10371"/>
                      <a:pt x="8621" y="11097"/>
                    </a:cubicBezTo>
                    <a:cubicBezTo>
                      <a:pt x="7883" y="11811"/>
                      <a:pt x="7097" y="12895"/>
                      <a:pt x="7013" y="13764"/>
                    </a:cubicBezTo>
                    <a:cubicBezTo>
                      <a:pt x="6978" y="13871"/>
                      <a:pt x="6966" y="13978"/>
                      <a:pt x="6978" y="14097"/>
                    </a:cubicBezTo>
                    <a:cubicBezTo>
                      <a:pt x="6978" y="14121"/>
                      <a:pt x="6990" y="14145"/>
                      <a:pt x="7002" y="14169"/>
                    </a:cubicBezTo>
                    <a:cubicBezTo>
                      <a:pt x="7002" y="14181"/>
                      <a:pt x="7002" y="14193"/>
                      <a:pt x="7002" y="14216"/>
                    </a:cubicBezTo>
                    <a:cubicBezTo>
                      <a:pt x="7049" y="14681"/>
                      <a:pt x="7073" y="14883"/>
                      <a:pt x="7192" y="15276"/>
                    </a:cubicBezTo>
                    <a:cubicBezTo>
                      <a:pt x="7252" y="15445"/>
                      <a:pt x="7120" y="15606"/>
                      <a:pt x="6951" y="15606"/>
                    </a:cubicBezTo>
                    <a:cubicBezTo>
                      <a:pt x="6917" y="15606"/>
                      <a:pt x="6882" y="15599"/>
                      <a:pt x="6847" y="15586"/>
                    </a:cubicBezTo>
                    <a:cubicBezTo>
                      <a:pt x="6823" y="15574"/>
                      <a:pt x="6799" y="15574"/>
                      <a:pt x="6775" y="15562"/>
                    </a:cubicBezTo>
                    <a:cubicBezTo>
                      <a:pt x="6454" y="15455"/>
                      <a:pt x="6251" y="15383"/>
                      <a:pt x="6001" y="15264"/>
                    </a:cubicBezTo>
                    <a:cubicBezTo>
                      <a:pt x="5311" y="14931"/>
                      <a:pt x="5120" y="15050"/>
                      <a:pt x="4704" y="14359"/>
                    </a:cubicBezTo>
                    <a:cubicBezTo>
                      <a:pt x="4323" y="13728"/>
                      <a:pt x="4156" y="13002"/>
                      <a:pt x="4763" y="12549"/>
                    </a:cubicBezTo>
                    <a:cubicBezTo>
                      <a:pt x="4870" y="12466"/>
                      <a:pt x="4811" y="12502"/>
                      <a:pt x="4942" y="12430"/>
                    </a:cubicBezTo>
                    <a:cubicBezTo>
                      <a:pt x="4942" y="12430"/>
                      <a:pt x="5097" y="12252"/>
                      <a:pt x="5097" y="12252"/>
                    </a:cubicBezTo>
                    <a:cubicBezTo>
                      <a:pt x="5108" y="12252"/>
                      <a:pt x="5132" y="12240"/>
                      <a:pt x="5144" y="12240"/>
                    </a:cubicBezTo>
                    <a:cubicBezTo>
                      <a:pt x="5263" y="12216"/>
                      <a:pt x="5358" y="12145"/>
                      <a:pt x="5442" y="12049"/>
                    </a:cubicBezTo>
                    <a:cubicBezTo>
                      <a:pt x="5501" y="12014"/>
                      <a:pt x="5561" y="11978"/>
                      <a:pt x="5620" y="11918"/>
                    </a:cubicBezTo>
                    <a:cubicBezTo>
                      <a:pt x="5966" y="11621"/>
                      <a:pt x="6132" y="11109"/>
                      <a:pt x="6073" y="10561"/>
                    </a:cubicBezTo>
                    <a:cubicBezTo>
                      <a:pt x="6037" y="10168"/>
                      <a:pt x="5787" y="9311"/>
                      <a:pt x="5632" y="8966"/>
                    </a:cubicBezTo>
                    <a:lnTo>
                      <a:pt x="5394" y="9085"/>
                    </a:lnTo>
                    <a:cubicBezTo>
                      <a:pt x="5561" y="9454"/>
                      <a:pt x="5692" y="10204"/>
                      <a:pt x="5728" y="10597"/>
                    </a:cubicBezTo>
                    <a:cubicBezTo>
                      <a:pt x="5739" y="10704"/>
                      <a:pt x="5739" y="10799"/>
                      <a:pt x="5728" y="10906"/>
                    </a:cubicBezTo>
                    <a:cubicBezTo>
                      <a:pt x="5720" y="10985"/>
                      <a:pt x="5652" y="11034"/>
                      <a:pt x="5587" y="11034"/>
                    </a:cubicBezTo>
                    <a:cubicBezTo>
                      <a:pt x="5543" y="11034"/>
                      <a:pt x="5501" y="11013"/>
                      <a:pt x="5478" y="10966"/>
                    </a:cubicBezTo>
                    <a:cubicBezTo>
                      <a:pt x="5406" y="10835"/>
                      <a:pt x="5323" y="10716"/>
                      <a:pt x="5287" y="10680"/>
                    </a:cubicBezTo>
                    <a:cubicBezTo>
                      <a:pt x="5156" y="10573"/>
                      <a:pt x="5061" y="10502"/>
                      <a:pt x="4847" y="10311"/>
                    </a:cubicBezTo>
                    <a:cubicBezTo>
                      <a:pt x="4763" y="10240"/>
                      <a:pt x="4442" y="9954"/>
                      <a:pt x="4358" y="9882"/>
                    </a:cubicBezTo>
                    <a:cubicBezTo>
                      <a:pt x="3858" y="9406"/>
                      <a:pt x="3739" y="9037"/>
                      <a:pt x="3751" y="8347"/>
                    </a:cubicBezTo>
                    <a:lnTo>
                      <a:pt x="3561" y="8335"/>
                    </a:lnTo>
                    <a:lnTo>
                      <a:pt x="3561" y="8335"/>
                    </a:lnTo>
                    <a:cubicBezTo>
                      <a:pt x="3549" y="9120"/>
                      <a:pt x="3882" y="9859"/>
                      <a:pt x="4454" y="10394"/>
                    </a:cubicBezTo>
                    <a:cubicBezTo>
                      <a:pt x="4537" y="10478"/>
                      <a:pt x="4620" y="10561"/>
                      <a:pt x="4716" y="10633"/>
                    </a:cubicBezTo>
                    <a:cubicBezTo>
                      <a:pt x="4918" y="10811"/>
                      <a:pt x="5120" y="10966"/>
                      <a:pt x="5228" y="11180"/>
                    </a:cubicBezTo>
                    <a:cubicBezTo>
                      <a:pt x="5311" y="11347"/>
                      <a:pt x="5275" y="11347"/>
                      <a:pt x="5204" y="11502"/>
                    </a:cubicBezTo>
                    <a:cubicBezTo>
                      <a:pt x="5192" y="11526"/>
                      <a:pt x="5037" y="11716"/>
                      <a:pt x="5025" y="11728"/>
                    </a:cubicBezTo>
                    <a:cubicBezTo>
                      <a:pt x="4942" y="11787"/>
                      <a:pt x="4906" y="11871"/>
                      <a:pt x="4811" y="11918"/>
                    </a:cubicBezTo>
                    <a:cubicBezTo>
                      <a:pt x="4668" y="11990"/>
                      <a:pt x="4656" y="12073"/>
                      <a:pt x="4525" y="12180"/>
                    </a:cubicBezTo>
                    <a:cubicBezTo>
                      <a:pt x="3739" y="12752"/>
                      <a:pt x="3656" y="13895"/>
                      <a:pt x="4108" y="14645"/>
                    </a:cubicBezTo>
                    <a:cubicBezTo>
                      <a:pt x="4573" y="15419"/>
                      <a:pt x="5501" y="15907"/>
                      <a:pt x="6240" y="16252"/>
                    </a:cubicBezTo>
                    <a:cubicBezTo>
                      <a:pt x="6513" y="16383"/>
                      <a:pt x="6823" y="16490"/>
                      <a:pt x="7144" y="16598"/>
                    </a:cubicBezTo>
                    <a:cubicBezTo>
                      <a:pt x="7740" y="16800"/>
                      <a:pt x="7383" y="17098"/>
                      <a:pt x="7752" y="17443"/>
                    </a:cubicBezTo>
                    <a:cubicBezTo>
                      <a:pt x="7787" y="17467"/>
                      <a:pt x="7823" y="17502"/>
                      <a:pt x="7847" y="17526"/>
                    </a:cubicBezTo>
                    <a:cubicBezTo>
                      <a:pt x="8121" y="18026"/>
                      <a:pt x="8287" y="18526"/>
                      <a:pt x="8311" y="19074"/>
                    </a:cubicBezTo>
                    <a:cubicBezTo>
                      <a:pt x="8323" y="19586"/>
                      <a:pt x="8109" y="19896"/>
                      <a:pt x="7930" y="20408"/>
                    </a:cubicBezTo>
                    <a:cubicBezTo>
                      <a:pt x="7847" y="20646"/>
                      <a:pt x="7692" y="20967"/>
                      <a:pt x="7644" y="21217"/>
                    </a:cubicBezTo>
                    <a:cubicBezTo>
                      <a:pt x="6561" y="26813"/>
                      <a:pt x="298" y="31802"/>
                      <a:pt x="1" y="43899"/>
                    </a:cubicBezTo>
                    <a:lnTo>
                      <a:pt x="3573" y="44006"/>
                    </a:lnTo>
                    <a:cubicBezTo>
                      <a:pt x="3775" y="32397"/>
                      <a:pt x="8859" y="27254"/>
                      <a:pt x="9276" y="21229"/>
                    </a:cubicBezTo>
                    <a:cubicBezTo>
                      <a:pt x="9288" y="20991"/>
                      <a:pt x="9419" y="20765"/>
                      <a:pt x="9502" y="20539"/>
                    </a:cubicBezTo>
                    <a:cubicBezTo>
                      <a:pt x="9609" y="20229"/>
                      <a:pt x="9728" y="19908"/>
                      <a:pt x="9800" y="19574"/>
                    </a:cubicBezTo>
                    <a:cubicBezTo>
                      <a:pt x="9800" y="19562"/>
                      <a:pt x="9800" y="19562"/>
                      <a:pt x="9800" y="19550"/>
                    </a:cubicBezTo>
                    <a:cubicBezTo>
                      <a:pt x="9835" y="19348"/>
                      <a:pt x="9859" y="19134"/>
                      <a:pt x="9859" y="18919"/>
                    </a:cubicBezTo>
                    <a:cubicBezTo>
                      <a:pt x="9835" y="18003"/>
                      <a:pt x="9311" y="17193"/>
                      <a:pt x="8823" y="16419"/>
                    </a:cubicBezTo>
                    <a:cubicBezTo>
                      <a:pt x="8537" y="15990"/>
                      <a:pt x="8264" y="15562"/>
                      <a:pt x="8073" y="15121"/>
                    </a:cubicBezTo>
                    <a:cubicBezTo>
                      <a:pt x="7895" y="14764"/>
                      <a:pt x="7978" y="14693"/>
                      <a:pt x="7990" y="14490"/>
                    </a:cubicBezTo>
                    <a:cubicBezTo>
                      <a:pt x="8025" y="14050"/>
                      <a:pt x="8311" y="13716"/>
                      <a:pt x="8716" y="13562"/>
                    </a:cubicBezTo>
                    <a:cubicBezTo>
                      <a:pt x="8977" y="13467"/>
                      <a:pt x="9261" y="13404"/>
                      <a:pt x="9537" y="13404"/>
                    </a:cubicBezTo>
                    <a:cubicBezTo>
                      <a:pt x="9713" y="13404"/>
                      <a:pt x="9887" y="13430"/>
                      <a:pt x="10050" y="13490"/>
                    </a:cubicBezTo>
                    <a:cubicBezTo>
                      <a:pt x="10585" y="13681"/>
                      <a:pt x="11097" y="13954"/>
                      <a:pt x="11657" y="14050"/>
                    </a:cubicBezTo>
                    <a:cubicBezTo>
                      <a:pt x="12252" y="14145"/>
                      <a:pt x="12669" y="14193"/>
                      <a:pt x="13276" y="14193"/>
                    </a:cubicBezTo>
                    <a:cubicBezTo>
                      <a:pt x="13931" y="14193"/>
                      <a:pt x="14598" y="14002"/>
                      <a:pt x="14717" y="13597"/>
                    </a:cubicBezTo>
                    <a:cubicBezTo>
                      <a:pt x="14764" y="13442"/>
                      <a:pt x="14753" y="13419"/>
                      <a:pt x="14741" y="13288"/>
                    </a:cubicBezTo>
                    <a:lnTo>
                      <a:pt x="14741" y="13133"/>
                    </a:lnTo>
                    <a:cubicBezTo>
                      <a:pt x="14812" y="12978"/>
                      <a:pt x="15026" y="12847"/>
                      <a:pt x="15229" y="12835"/>
                    </a:cubicBezTo>
                    <a:cubicBezTo>
                      <a:pt x="15348" y="12835"/>
                      <a:pt x="15455" y="12835"/>
                      <a:pt x="15586" y="12847"/>
                    </a:cubicBezTo>
                    <a:cubicBezTo>
                      <a:pt x="15684" y="12860"/>
                      <a:pt x="15785" y="12870"/>
                      <a:pt x="15889" y="12870"/>
                    </a:cubicBezTo>
                    <a:cubicBezTo>
                      <a:pt x="15974" y="12870"/>
                      <a:pt x="16060" y="12863"/>
                      <a:pt x="16146" y="12847"/>
                    </a:cubicBezTo>
                    <a:cubicBezTo>
                      <a:pt x="16717" y="12752"/>
                      <a:pt x="17158" y="12204"/>
                      <a:pt x="17146" y="11633"/>
                    </a:cubicBezTo>
                    <a:cubicBezTo>
                      <a:pt x="17146" y="11585"/>
                      <a:pt x="17146" y="11537"/>
                      <a:pt x="17146" y="11490"/>
                    </a:cubicBezTo>
                    <a:cubicBezTo>
                      <a:pt x="17134" y="11395"/>
                      <a:pt x="17122" y="11311"/>
                      <a:pt x="17146" y="11240"/>
                    </a:cubicBezTo>
                    <a:cubicBezTo>
                      <a:pt x="17169" y="11145"/>
                      <a:pt x="17241" y="11061"/>
                      <a:pt x="17324" y="10966"/>
                    </a:cubicBezTo>
                    <a:cubicBezTo>
                      <a:pt x="17348" y="10930"/>
                      <a:pt x="17384" y="10895"/>
                      <a:pt x="17408" y="10871"/>
                    </a:cubicBezTo>
                    <a:cubicBezTo>
                      <a:pt x="17562" y="10668"/>
                      <a:pt x="17586" y="10573"/>
                      <a:pt x="17634" y="10335"/>
                    </a:cubicBezTo>
                    <a:cubicBezTo>
                      <a:pt x="18122" y="9704"/>
                      <a:pt x="18955" y="9001"/>
                      <a:pt x="19753" y="8918"/>
                    </a:cubicBezTo>
                    <a:cubicBezTo>
                      <a:pt x="19872" y="8906"/>
                      <a:pt x="20003" y="8906"/>
                      <a:pt x="20134" y="8894"/>
                    </a:cubicBezTo>
                    <a:cubicBezTo>
                      <a:pt x="20468" y="8882"/>
                      <a:pt x="20801" y="8870"/>
                      <a:pt x="21122" y="8728"/>
                    </a:cubicBezTo>
                    <a:cubicBezTo>
                      <a:pt x="21420" y="8609"/>
                      <a:pt x="21670" y="8323"/>
                      <a:pt x="21753" y="8013"/>
                    </a:cubicBezTo>
                    <a:cubicBezTo>
                      <a:pt x="21813" y="7811"/>
                      <a:pt x="21777" y="7620"/>
                      <a:pt x="21682" y="7454"/>
                    </a:cubicBezTo>
                    <a:cubicBezTo>
                      <a:pt x="21682" y="7299"/>
                      <a:pt x="21718" y="7120"/>
                      <a:pt x="21789" y="6906"/>
                    </a:cubicBezTo>
                    <a:cubicBezTo>
                      <a:pt x="21837" y="6751"/>
                      <a:pt x="21980" y="6632"/>
                      <a:pt x="22111" y="6501"/>
                    </a:cubicBezTo>
                    <a:cubicBezTo>
                      <a:pt x="22158" y="6453"/>
                      <a:pt x="22206" y="6418"/>
                      <a:pt x="22242" y="6370"/>
                    </a:cubicBezTo>
                    <a:cubicBezTo>
                      <a:pt x="22742" y="5870"/>
                      <a:pt x="22968" y="5144"/>
                      <a:pt x="22884" y="4441"/>
                    </a:cubicBezTo>
                    <a:lnTo>
                      <a:pt x="22742" y="4418"/>
                    </a:lnTo>
                    <a:lnTo>
                      <a:pt x="22742" y="4418"/>
                    </a:lnTo>
                    <a:cubicBezTo>
                      <a:pt x="22825" y="5025"/>
                      <a:pt x="22611" y="5584"/>
                      <a:pt x="22265" y="6025"/>
                    </a:cubicBezTo>
                    <a:cubicBezTo>
                      <a:pt x="22230" y="6061"/>
                      <a:pt x="21980" y="6334"/>
                      <a:pt x="21944" y="6370"/>
                    </a:cubicBezTo>
                    <a:cubicBezTo>
                      <a:pt x="21789" y="6513"/>
                      <a:pt x="21539" y="6561"/>
                      <a:pt x="21456" y="6787"/>
                    </a:cubicBezTo>
                    <a:cubicBezTo>
                      <a:pt x="21420" y="6894"/>
                      <a:pt x="21384" y="7013"/>
                      <a:pt x="21360" y="7144"/>
                    </a:cubicBezTo>
                    <a:cubicBezTo>
                      <a:pt x="21289" y="7096"/>
                      <a:pt x="21206" y="7061"/>
                      <a:pt x="21134" y="7025"/>
                    </a:cubicBezTo>
                    <a:cubicBezTo>
                      <a:pt x="21075" y="7001"/>
                      <a:pt x="21015" y="6977"/>
                      <a:pt x="20968" y="6942"/>
                    </a:cubicBezTo>
                    <a:cubicBezTo>
                      <a:pt x="20801" y="6858"/>
                      <a:pt x="20658" y="6692"/>
                      <a:pt x="20706" y="6573"/>
                    </a:cubicBezTo>
                    <a:cubicBezTo>
                      <a:pt x="20741" y="6477"/>
                      <a:pt x="20860" y="6430"/>
                      <a:pt x="21051" y="6370"/>
                    </a:cubicBezTo>
                    <a:cubicBezTo>
                      <a:pt x="21218" y="6323"/>
                      <a:pt x="21420" y="6263"/>
                      <a:pt x="21551" y="6108"/>
                    </a:cubicBezTo>
                    <a:cubicBezTo>
                      <a:pt x="21789" y="5822"/>
                      <a:pt x="21694" y="5430"/>
                      <a:pt x="21349" y="4953"/>
                    </a:cubicBezTo>
                    <a:cubicBezTo>
                      <a:pt x="21206" y="4751"/>
                      <a:pt x="21146" y="4572"/>
                      <a:pt x="21122" y="4441"/>
                    </a:cubicBezTo>
                    <a:lnTo>
                      <a:pt x="21015" y="4358"/>
                    </a:lnTo>
                    <a:lnTo>
                      <a:pt x="21015" y="4358"/>
                    </a:lnTo>
                    <a:cubicBezTo>
                      <a:pt x="21051" y="4668"/>
                      <a:pt x="21206" y="5108"/>
                      <a:pt x="21301" y="5227"/>
                    </a:cubicBezTo>
                    <a:cubicBezTo>
                      <a:pt x="21408" y="5382"/>
                      <a:pt x="21456" y="5680"/>
                      <a:pt x="21289" y="5882"/>
                    </a:cubicBezTo>
                    <a:cubicBezTo>
                      <a:pt x="21218" y="5953"/>
                      <a:pt x="21087" y="6001"/>
                      <a:pt x="20944" y="6049"/>
                    </a:cubicBezTo>
                    <a:cubicBezTo>
                      <a:pt x="20729" y="6108"/>
                      <a:pt x="20479" y="6192"/>
                      <a:pt x="20384" y="6442"/>
                    </a:cubicBezTo>
                    <a:cubicBezTo>
                      <a:pt x="20301" y="6656"/>
                      <a:pt x="20372" y="6858"/>
                      <a:pt x="20515" y="7025"/>
                    </a:cubicBezTo>
                    <a:cubicBezTo>
                      <a:pt x="20471" y="7026"/>
                      <a:pt x="20427" y="7027"/>
                      <a:pt x="20382" y="7027"/>
                    </a:cubicBezTo>
                    <a:cubicBezTo>
                      <a:pt x="20032" y="7027"/>
                      <a:pt x="19677" y="6981"/>
                      <a:pt x="19360" y="6823"/>
                    </a:cubicBezTo>
                    <a:cubicBezTo>
                      <a:pt x="18967" y="6608"/>
                      <a:pt x="17943" y="5168"/>
                      <a:pt x="17741" y="4775"/>
                    </a:cubicBezTo>
                    <a:lnTo>
                      <a:pt x="17562" y="4799"/>
                    </a:lnTo>
                    <a:cubicBezTo>
                      <a:pt x="17789" y="5263"/>
                      <a:pt x="18574" y="6715"/>
                      <a:pt x="19194" y="7061"/>
                    </a:cubicBezTo>
                    <a:cubicBezTo>
                      <a:pt x="19575" y="7263"/>
                      <a:pt x="20015" y="7370"/>
                      <a:pt x="20408" y="7370"/>
                    </a:cubicBezTo>
                    <a:cubicBezTo>
                      <a:pt x="20587" y="7370"/>
                      <a:pt x="20765" y="7370"/>
                      <a:pt x="20932" y="7358"/>
                    </a:cubicBezTo>
                    <a:cubicBezTo>
                      <a:pt x="20944" y="7358"/>
                      <a:pt x="20968" y="7346"/>
                      <a:pt x="20991" y="7346"/>
                    </a:cubicBezTo>
                    <a:cubicBezTo>
                      <a:pt x="21134" y="7406"/>
                      <a:pt x="21265" y="7477"/>
                      <a:pt x="21349" y="7573"/>
                    </a:cubicBezTo>
                    <a:cubicBezTo>
                      <a:pt x="21360" y="7668"/>
                      <a:pt x="21384" y="7763"/>
                      <a:pt x="21432" y="7858"/>
                    </a:cubicBezTo>
                    <a:cubicBezTo>
                      <a:pt x="21432" y="7882"/>
                      <a:pt x="21420" y="7906"/>
                      <a:pt x="21420" y="7930"/>
                    </a:cubicBezTo>
                    <a:cubicBezTo>
                      <a:pt x="21360" y="8132"/>
                      <a:pt x="21194" y="8323"/>
                      <a:pt x="20991" y="8418"/>
                    </a:cubicBezTo>
                    <a:cubicBezTo>
                      <a:pt x="20729" y="8525"/>
                      <a:pt x="20432" y="8537"/>
                      <a:pt x="20122" y="8549"/>
                    </a:cubicBezTo>
                    <a:cubicBezTo>
                      <a:pt x="19991" y="8561"/>
                      <a:pt x="19848" y="8561"/>
                      <a:pt x="19717" y="8573"/>
                    </a:cubicBezTo>
                    <a:cubicBezTo>
                      <a:pt x="18979" y="8656"/>
                      <a:pt x="18182" y="9061"/>
                      <a:pt x="17658" y="9573"/>
                    </a:cubicBezTo>
                    <a:cubicBezTo>
                      <a:pt x="17634" y="9406"/>
                      <a:pt x="17562" y="9263"/>
                      <a:pt x="17491" y="9097"/>
                    </a:cubicBezTo>
                    <a:cubicBezTo>
                      <a:pt x="17451" y="9026"/>
                      <a:pt x="17445" y="8931"/>
                      <a:pt x="17394" y="8931"/>
                    </a:cubicBezTo>
                    <a:cubicBezTo>
                      <a:pt x="17384" y="8931"/>
                      <a:pt x="17373" y="8934"/>
                      <a:pt x="17360" y="8942"/>
                    </a:cubicBezTo>
                    <a:cubicBezTo>
                      <a:pt x="17277" y="8978"/>
                      <a:pt x="17241" y="9085"/>
                      <a:pt x="17277" y="9168"/>
                    </a:cubicBezTo>
                    <a:cubicBezTo>
                      <a:pt x="17396" y="9406"/>
                      <a:pt x="17431" y="9680"/>
                      <a:pt x="17384" y="9942"/>
                    </a:cubicBezTo>
                    <a:cubicBezTo>
                      <a:pt x="17372" y="9954"/>
                      <a:pt x="17372" y="9978"/>
                      <a:pt x="17372" y="10002"/>
                    </a:cubicBezTo>
                    <a:cubicBezTo>
                      <a:pt x="17336" y="10180"/>
                      <a:pt x="17336" y="10228"/>
                      <a:pt x="17229" y="10371"/>
                    </a:cubicBezTo>
                    <a:cubicBezTo>
                      <a:pt x="17205" y="10406"/>
                      <a:pt x="17086" y="10561"/>
                      <a:pt x="17062" y="10585"/>
                    </a:cubicBezTo>
                    <a:cubicBezTo>
                      <a:pt x="16967" y="10704"/>
                      <a:pt x="16860" y="10823"/>
                      <a:pt x="16812" y="10990"/>
                    </a:cubicBezTo>
                    <a:cubicBezTo>
                      <a:pt x="16777" y="11121"/>
                      <a:pt x="16788" y="11252"/>
                      <a:pt x="16788" y="11371"/>
                    </a:cubicBezTo>
                    <a:cubicBezTo>
                      <a:pt x="16800" y="11406"/>
                      <a:pt x="16800" y="11454"/>
                      <a:pt x="16800" y="11490"/>
                    </a:cubicBezTo>
                    <a:cubicBezTo>
                      <a:pt x="16812" y="11895"/>
                      <a:pt x="16479" y="12288"/>
                      <a:pt x="16086" y="12359"/>
                    </a:cubicBezTo>
                    <a:cubicBezTo>
                      <a:pt x="16026" y="12369"/>
                      <a:pt x="15961" y="12373"/>
                      <a:pt x="15894" y="12373"/>
                    </a:cubicBezTo>
                    <a:cubicBezTo>
                      <a:pt x="15802" y="12373"/>
                      <a:pt x="15706" y="12366"/>
                      <a:pt x="15610" y="12359"/>
                    </a:cubicBezTo>
                    <a:cubicBezTo>
                      <a:pt x="15479" y="12347"/>
                      <a:pt x="15348" y="12335"/>
                      <a:pt x="15217" y="12335"/>
                    </a:cubicBezTo>
                    <a:cubicBezTo>
                      <a:pt x="15086" y="12347"/>
                      <a:pt x="14955" y="12371"/>
                      <a:pt x="14824" y="12430"/>
                    </a:cubicBezTo>
                    <a:cubicBezTo>
                      <a:pt x="14919" y="12323"/>
                      <a:pt x="15050" y="12216"/>
                      <a:pt x="15241" y="12109"/>
                    </a:cubicBezTo>
                    <a:cubicBezTo>
                      <a:pt x="15288" y="12085"/>
                      <a:pt x="15336" y="12061"/>
                      <a:pt x="15395" y="12038"/>
                    </a:cubicBezTo>
                    <a:cubicBezTo>
                      <a:pt x="15622" y="11918"/>
                      <a:pt x="15872" y="11799"/>
                      <a:pt x="16050" y="11585"/>
                    </a:cubicBezTo>
                    <a:cubicBezTo>
                      <a:pt x="16181" y="11430"/>
                      <a:pt x="16241" y="11240"/>
                      <a:pt x="16241" y="11049"/>
                    </a:cubicBezTo>
                    <a:lnTo>
                      <a:pt x="16134" y="10906"/>
                    </a:lnTo>
                    <a:cubicBezTo>
                      <a:pt x="16134" y="11025"/>
                      <a:pt x="16026" y="11371"/>
                      <a:pt x="15955" y="11454"/>
                    </a:cubicBezTo>
                    <a:cubicBezTo>
                      <a:pt x="15812" y="11621"/>
                      <a:pt x="15598" y="11728"/>
                      <a:pt x="15384" y="11835"/>
                    </a:cubicBezTo>
                    <a:cubicBezTo>
                      <a:pt x="15324" y="11871"/>
                      <a:pt x="15074" y="11942"/>
                      <a:pt x="15014" y="11966"/>
                    </a:cubicBezTo>
                    <a:cubicBezTo>
                      <a:pt x="14895" y="12026"/>
                      <a:pt x="14800" y="12073"/>
                      <a:pt x="14717" y="12133"/>
                    </a:cubicBezTo>
                    <a:cubicBezTo>
                      <a:pt x="14644" y="12177"/>
                      <a:pt x="14559" y="12199"/>
                      <a:pt x="14473" y="12199"/>
                    </a:cubicBezTo>
                    <a:cubicBezTo>
                      <a:pt x="14350" y="12199"/>
                      <a:pt x="14225" y="12153"/>
                      <a:pt x="14133" y="12061"/>
                    </a:cubicBezTo>
                    <a:cubicBezTo>
                      <a:pt x="13871" y="11787"/>
                      <a:pt x="13693" y="11442"/>
                      <a:pt x="13740" y="10966"/>
                    </a:cubicBezTo>
                    <a:cubicBezTo>
                      <a:pt x="13669" y="10966"/>
                      <a:pt x="13598" y="10954"/>
                      <a:pt x="13526" y="10954"/>
                    </a:cubicBezTo>
                    <a:cubicBezTo>
                      <a:pt x="13419" y="11228"/>
                      <a:pt x="13502" y="11549"/>
                      <a:pt x="13633" y="11823"/>
                    </a:cubicBezTo>
                    <a:cubicBezTo>
                      <a:pt x="13157" y="11645"/>
                      <a:pt x="12717" y="11371"/>
                      <a:pt x="12359" y="11014"/>
                    </a:cubicBezTo>
                    <a:cubicBezTo>
                      <a:pt x="12264" y="10918"/>
                      <a:pt x="12169" y="10811"/>
                      <a:pt x="12145" y="10680"/>
                    </a:cubicBezTo>
                    <a:cubicBezTo>
                      <a:pt x="12121" y="10704"/>
                      <a:pt x="12086" y="10728"/>
                      <a:pt x="12050" y="10728"/>
                    </a:cubicBezTo>
                    <a:cubicBezTo>
                      <a:pt x="12431" y="11383"/>
                      <a:pt x="13074" y="11883"/>
                      <a:pt x="13812" y="12109"/>
                    </a:cubicBezTo>
                    <a:cubicBezTo>
                      <a:pt x="13919" y="12276"/>
                      <a:pt x="14038" y="12430"/>
                      <a:pt x="14157" y="12597"/>
                    </a:cubicBezTo>
                    <a:cubicBezTo>
                      <a:pt x="14241" y="12716"/>
                      <a:pt x="14312" y="12847"/>
                      <a:pt x="14372" y="12978"/>
                    </a:cubicBezTo>
                    <a:cubicBezTo>
                      <a:pt x="14372" y="13002"/>
                      <a:pt x="14372" y="13038"/>
                      <a:pt x="14395" y="13061"/>
                    </a:cubicBezTo>
                    <a:cubicBezTo>
                      <a:pt x="14395" y="13157"/>
                      <a:pt x="14395" y="13240"/>
                      <a:pt x="14372" y="13311"/>
                    </a:cubicBezTo>
                    <a:cubicBezTo>
                      <a:pt x="14264" y="13681"/>
                      <a:pt x="13645" y="13704"/>
                      <a:pt x="13467" y="13704"/>
                    </a:cubicBezTo>
                    <a:cubicBezTo>
                      <a:pt x="12681" y="13704"/>
                      <a:pt x="11907" y="13573"/>
                      <a:pt x="11157" y="13311"/>
                    </a:cubicBezTo>
                    <a:cubicBezTo>
                      <a:pt x="11014" y="13252"/>
                      <a:pt x="10859" y="13192"/>
                      <a:pt x="10704" y="13133"/>
                    </a:cubicBezTo>
                    <a:cubicBezTo>
                      <a:pt x="10192" y="12930"/>
                      <a:pt x="9657" y="12728"/>
                      <a:pt x="9085" y="12728"/>
                    </a:cubicBezTo>
                    <a:lnTo>
                      <a:pt x="9073" y="12728"/>
                    </a:lnTo>
                    <a:cubicBezTo>
                      <a:pt x="8930" y="12728"/>
                      <a:pt x="8787" y="12740"/>
                      <a:pt x="8657" y="12776"/>
                    </a:cubicBezTo>
                    <a:cubicBezTo>
                      <a:pt x="8634" y="12782"/>
                      <a:pt x="8613" y="12785"/>
                      <a:pt x="8592" y="12785"/>
                    </a:cubicBezTo>
                    <a:cubicBezTo>
                      <a:pt x="8411" y="12785"/>
                      <a:pt x="8289" y="12568"/>
                      <a:pt x="8406" y="12419"/>
                    </a:cubicBezTo>
                    <a:cubicBezTo>
                      <a:pt x="8406" y="12407"/>
                      <a:pt x="8406" y="12407"/>
                      <a:pt x="8406" y="12407"/>
                    </a:cubicBezTo>
                    <a:cubicBezTo>
                      <a:pt x="8537" y="12288"/>
                      <a:pt x="8645" y="12168"/>
                      <a:pt x="8740" y="12038"/>
                    </a:cubicBezTo>
                    <a:cubicBezTo>
                      <a:pt x="8895" y="11883"/>
                      <a:pt x="9061" y="11752"/>
                      <a:pt x="9204" y="11633"/>
                    </a:cubicBezTo>
                    <a:cubicBezTo>
                      <a:pt x="9740" y="11228"/>
                      <a:pt x="10347" y="10918"/>
                      <a:pt x="10931" y="10609"/>
                    </a:cubicBezTo>
                    <a:cubicBezTo>
                      <a:pt x="11335" y="10394"/>
                      <a:pt x="11752" y="10180"/>
                      <a:pt x="12145" y="9930"/>
                    </a:cubicBezTo>
                    <a:cubicBezTo>
                      <a:pt x="12990" y="9406"/>
                      <a:pt x="14062" y="8501"/>
                      <a:pt x="14300" y="7239"/>
                    </a:cubicBezTo>
                    <a:cubicBezTo>
                      <a:pt x="14383" y="6727"/>
                      <a:pt x="14336" y="6192"/>
                      <a:pt x="14157" y="5668"/>
                    </a:cubicBezTo>
                    <a:cubicBezTo>
                      <a:pt x="14169" y="5668"/>
                      <a:pt x="14169" y="5656"/>
                      <a:pt x="14169" y="5656"/>
                    </a:cubicBezTo>
                    <a:cubicBezTo>
                      <a:pt x="14574" y="4787"/>
                      <a:pt x="14693" y="4037"/>
                      <a:pt x="14574" y="3036"/>
                    </a:cubicBezTo>
                    <a:cubicBezTo>
                      <a:pt x="14563" y="2948"/>
                      <a:pt x="14490" y="2880"/>
                      <a:pt x="14404" y="2880"/>
                    </a:cubicBezTo>
                    <a:cubicBezTo>
                      <a:pt x="14397" y="2880"/>
                      <a:pt x="14390" y="2881"/>
                      <a:pt x="14383" y="2882"/>
                    </a:cubicBezTo>
                    <a:cubicBezTo>
                      <a:pt x="14288" y="2894"/>
                      <a:pt x="14395" y="3036"/>
                      <a:pt x="14407" y="3132"/>
                    </a:cubicBezTo>
                    <a:cubicBezTo>
                      <a:pt x="14502" y="3953"/>
                      <a:pt x="14300" y="4548"/>
                      <a:pt x="13991" y="5239"/>
                    </a:cubicBezTo>
                    <a:cubicBezTo>
                      <a:pt x="13752" y="4739"/>
                      <a:pt x="13395" y="4251"/>
                      <a:pt x="12943" y="3822"/>
                    </a:cubicBezTo>
                    <a:cubicBezTo>
                      <a:pt x="12276" y="3167"/>
                      <a:pt x="11395" y="2513"/>
                      <a:pt x="10609" y="2048"/>
                    </a:cubicBezTo>
                    <a:cubicBezTo>
                      <a:pt x="10585" y="2024"/>
                      <a:pt x="10550" y="2012"/>
                      <a:pt x="10514" y="2001"/>
                    </a:cubicBezTo>
                    <a:cubicBezTo>
                      <a:pt x="10288" y="1822"/>
                      <a:pt x="10335" y="1393"/>
                      <a:pt x="10454" y="1084"/>
                    </a:cubicBezTo>
                    <a:lnTo>
                      <a:pt x="10490" y="977"/>
                    </a:lnTo>
                    <a:cubicBezTo>
                      <a:pt x="10609" y="679"/>
                      <a:pt x="10728" y="346"/>
                      <a:pt x="10681" y="12"/>
                    </a:cubicBezTo>
                    <a:lnTo>
                      <a:pt x="1052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3"/>
              <p:cNvSpPr/>
              <p:nvPr/>
            </p:nvSpPr>
            <p:spPr>
              <a:xfrm>
                <a:off x="-5988054" y="1528323"/>
                <a:ext cx="992861" cy="517458"/>
              </a:xfrm>
              <a:custGeom>
                <a:avLst/>
                <a:gdLst/>
                <a:ahLst/>
                <a:cxnLst/>
                <a:rect l="l" t="t" r="r" b="b"/>
                <a:pathLst>
                  <a:path w="12253" h="6386" extrusionOk="0">
                    <a:moveTo>
                      <a:pt x="6248" y="1"/>
                    </a:moveTo>
                    <a:cubicBezTo>
                      <a:pt x="6226" y="1"/>
                      <a:pt x="6203" y="4"/>
                      <a:pt x="6180" y="12"/>
                    </a:cubicBezTo>
                    <a:cubicBezTo>
                      <a:pt x="5942" y="84"/>
                      <a:pt x="5739" y="227"/>
                      <a:pt x="5513" y="298"/>
                    </a:cubicBezTo>
                    <a:cubicBezTo>
                      <a:pt x="5331" y="355"/>
                      <a:pt x="5138" y="477"/>
                      <a:pt x="4954" y="477"/>
                    </a:cubicBezTo>
                    <a:cubicBezTo>
                      <a:pt x="4946" y="477"/>
                      <a:pt x="4938" y="477"/>
                      <a:pt x="4930" y="477"/>
                    </a:cubicBezTo>
                    <a:cubicBezTo>
                      <a:pt x="4751" y="477"/>
                      <a:pt x="4596" y="381"/>
                      <a:pt x="4430" y="381"/>
                    </a:cubicBezTo>
                    <a:cubicBezTo>
                      <a:pt x="4108" y="381"/>
                      <a:pt x="3644" y="429"/>
                      <a:pt x="3501" y="738"/>
                    </a:cubicBezTo>
                    <a:cubicBezTo>
                      <a:pt x="3378" y="1004"/>
                      <a:pt x="3300" y="1148"/>
                      <a:pt x="3081" y="1148"/>
                    </a:cubicBezTo>
                    <a:cubicBezTo>
                      <a:pt x="3025" y="1148"/>
                      <a:pt x="2960" y="1139"/>
                      <a:pt x="2882" y="1119"/>
                    </a:cubicBezTo>
                    <a:cubicBezTo>
                      <a:pt x="2811" y="1103"/>
                      <a:pt x="2751" y="1095"/>
                      <a:pt x="2700" y="1095"/>
                    </a:cubicBezTo>
                    <a:cubicBezTo>
                      <a:pt x="2383" y="1095"/>
                      <a:pt x="2403" y="1387"/>
                      <a:pt x="2168" y="1643"/>
                    </a:cubicBezTo>
                    <a:cubicBezTo>
                      <a:pt x="1929" y="1929"/>
                      <a:pt x="1489" y="2096"/>
                      <a:pt x="1203" y="2346"/>
                    </a:cubicBezTo>
                    <a:cubicBezTo>
                      <a:pt x="917" y="2608"/>
                      <a:pt x="715" y="2929"/>
                      <a:pt x="358" y="3084"/>
                    </a:cubicBezTo>
                    <a:cubicBezTo>
                      <a:pt x="1" y="3227"/>
                      <a:pt x="13" y="3394"/>
                      <a:pt x="251" y="3667"/>
                    </a:cubicBezTo>
                    <a:cubicBezTo>
                      <a:pt x="358" y="3775"/>
                      <a:pt x="477" y="3894"/>
                      <a:pt x="453" y="4060"/>
                    </a:cubicBezTo>
                    <a:cubicBezTo>
                      <a:pt x="417" y="4239"/>
                      <a:pt x="263" y="4453"/>
                      <a:pt x="358" y="4644"/>
                    </a:cubicBezTo>
                    <a:cubicBezTo>
                      <a:pt x="453" y="4810"/>
                      <a:pt x="691" y="4846"/>
                      <a:pt x="834" y="4929"/>
                    </a:cubicBezTo>
                    <a:cubicBezTo>
                      <a:pt x="1025" y="5037"/>
                      <a:pt x="1072" y="5275"/>
                      <a:pt x="1227" y="5418"/>
                    </a:cubicBezTo>
                    <a:cubicBezTo>
                      <a:pt x="1417" y="5596"/>
                      <a:pt x="1715" y="5501"/>
                      <a:pt x="1941" y="5584"/>
                    </a:cubicBezTo>
                    <a:cubicBezTo>
                      <a:pt x="2251" y="5691"/>
                      <a:pt x="2572" y="5763"/>
                      <a:pt x="2894" y="5846"/>
                    </a:cubicBezTo>
                    <a:cubicBezTo>
                      <a:pt x="3062" y="5893"/>
                      <a:pt x="3222" y="5899"/>
                      <a:pt x="3383" y="5899"/>
                    </a:cubicBezTo>
                    <a:cubicBezTo>
                      <a:pt x="3431" y="5899"/>
                      <a:pt x="3478" y="5898"/>
                      <a:pt x="3526" y="5898"/>
                    </a:cubicBezTo>
                    <a:cubicBezTo>
                      <a:pt x="3604" y="5898"/>
                      <a:pt x="3683" y="5899"/>
                      <a:pt x="3763" y="5906"/>
                    </a:cubicBezTo>
                    <a:cubicBezTo>
                      <a:pt x="3791" y="5909"/>
                      <a:pt x="3821" y="5910"/>
                      <a:pt x="3852" y="5910"/>
                    </a:cubicBezTo>
                    <a:cubicBezTo>
                      <a:pt x="3952" y="5910"/>
                      <a:pt x="4065" y="5898"/>
                      <a:pt x="4175" y="5898"/>
                    </a:cubicBezTo>
                    <a:cubicBezTo>
                      <a:pt x="4307" y="5898"/>
                      <a:pt x="4434" y="5915"/>
                      <a:pt x="4525" y="5989"/>
                    </a:cubicBezTo>
                    <a:cubicBezTo>
                      <a:pt x="4668" y="6096"/>
                      <a:pt x="4751" y="6287"/>
                      <a:pt x="4930" y="6358"/>
                    </a:cubicBezTo>
                    <a:cubicBezTo>
                      <a:pt x="4972" y="6378"/>
                      <a:pt x="5038" y="6386"/>
                      <a:pt x="5114" y="6386"/>
                    </a:cubicBezTo>
                    <a:cubicBezTo>
                      <a:pt x="5316" y="6386"/>
                      <a:pt x="5591" y="6330"/>
                      <a:pt x="5704" y="6287"/>
                    </a:cubicBezTo>
                    <a:cubicBezTo>
                      <a:pt x="5894" y="6227"/>
                      <a:pt x="6001" y="6037"/>
                      <a:pt x="6180" y="5965"/>
                    </a:cubicBezTo>
                    <a:cubicBezTo>
                      <a:pt x="6206" y="5955"/>
                      <a:pt x="6233" y="5951"/>
                      <a:pt x="6259" y="5951"/>
                    </a:cubicBezTo>
                    <a:cubicBezTo>
                      <a:pt x="6419" y="5951"/>
                      <a:pt x="6569" y="6120"/>
                      <a:pt x="6692" y="6192"/>
                    </a:cubicBezTo>
                    <a:cubicBezTo>
                      <a:pt x="6755" y="6229"/>
                      <a:pt x="6814" y="6244"/>
                      <a:pt x="6870" y="6244"/>
                    </a:cubicBezTo>
                    <a:cubicBezTo>
                      <a:pt x="6993" y="6244"/>
                      <a:pt x="7105" y="6170"/>
                      <a:pt x="7228" y="6096"/>
                    </a:cubicBezTo>
                    <a:cubicBezTo>
                      <a:pt x="7333" y="6033"/>
                      <a:pt x="7424" y="6010"/>
                      <a:pt x="7511" y="6010"/>
                    </a:cubicBezTo>
                    <a:cubicBezTo>
                      <a:pt x="7669" y="6010"/>
                      <a:pt x="7814" y="6086"/>
                      <a:pt x="8014" y="6132"/>
                    </a:cubicBezTo>
                    <a:cubicBezTo>
                      <a:pt x="8215" y="6177"/>
                      <a:pt x="8523" y="6264"/>
                      <a:pt x="8747" y="6264"/>
                    </a:cubicBezTo>
                    <a:cubicBezTo>
                      <a:pt x="8761" y="6264"/>
                      <a:pt x="8774" y="6264"/>
                      <a:pt x="8787" y="6263"/>
                    </a:cubicBezTo>
                    <a:cubicBezTo>
                      <a:pt x="8966" y="6239"/>
                      <a:pt x="9085" y="6049"/>
                      <a:pt x="9216" y="5941"/>
                    </a:cubicBezTo>
                    <a:cubicBezTo>
                      <a:pt x="9281" y="5894"/>
                      <a:pt x="9345" y="5876"/>
                      <a:pt x="9410" y="5876"/>
                    </a:cubicBezTo>
                    <a:cubicBezTo>
                      <a:pt x="9525" y="5876"/>
                      <a:pt x="9642" y="5932"/>
                      <a:pt x="9764" y="5977"/>
                    </a:cubicBezTo>
                    <a:cubicBezTo>
                      <a:pt x="9851" y="6015"/>
                      <a:pt x="9943" y="6029"/>
                      <a:pt x="10037" y="6029"/>
                    </a:cubicBezTo>
                    <a:cubicBezTo>
                      <a:pt x="10211" y="6029"/>
                      <a:pt x="10391" y="5980"/>
                      <a:pt x="10561" y="5941"/>
                    </a:cubicBezTo>
                    <a:cubicBezTo>
                      <a:pt x="10776" y="5894"/>
                      <a:pt x="10835" y="5763"/>
                      <a:pt x="10931" y="5572"/>
                    </a:cubicBezTo>
                    <a:cubicBezTo>
                      <a:pt x="11026" y="5370"/>
                      <a:pt x="11121" y="5299"/>
                      <a:pt x="11347" y="5215"/>
                    </a:cubicBezTo>
                    <a:cubicBezTo>
                      <a:pt x="11835" y="5037"/>
                      <a:pt x="12157" y="4501"/>
                      <a:pt x="12228" y="3989"/>
                    </a:cubicBezTo>
                    <a:cubicBezTo>
                      <a:pt x="12252" y="3739"/>
                      <a:pt x="12074" y="3525"/>
                      <a:pt x="12050" y="3274"/>
                    </a:cubicBezTo>
                    <a:cubicBezTo>
                      <a:pt x="12026" y="3024"/>
                      <a:pt x="12050" y="2786"/>
                      <a:pt x="11800" y="2643"/>
                    </a:cubicBezTo>
                    <a:cubicBezTo>
                      <a:pt x="11609" y="2536"/>
                      <a:pt x="11407" y="2477"/>
                      <a:pt x="11312" y="2262"/>
                    </a:cubicBezTo>
                    <a:cubicBezTo>
                      <a:pt x="11204" y="2036"/>
                      <a:pt x="11157" y="1810"/>
                      <a:pt x="10871" y="1762"/>
                    </a:cubicBezTo>
                    <a:cubicBezTo>
                      <a:pt x="10395" y="1703"/>
                      <a:pt x="9978" y="1453"/>
                      <a:pt x="9633" y="1108"/>
                    </a:cubicBezTo>
                    <a:cubicBezTo>
                      <a:pt x="9442" y="929"/>
                      <a:pt x="9252" y="858"/>
                      <a:pt x="9002" y="798"/>
                    </a:cubicBezTo>
                    <a:cubicBezTo>
                      <a:pt x="8680" y="703"/>
                      <a:pt x="8347" y="488"/>
                      <a:pt x="8014" y="477"/>
                    </a:cubicBezTo>
                    <a:cubicBezTo>
                      <a:pt x="7989" y="476"/>
                      <a:pt x="7964" y="476"/>
                      <a:pt x="7938" y="476"/>
                    </a:cubicBezTo>
                    <a:cubicBezTo>
                      <a:pt x="7795" y="476"/>
                      <a:pt x="7636" y="484"/>
                      <a:pt x="7475" y="484"/>
                    </a:cubicBezTo>
                    <a:cubicBezTo>
                      <a:pt x="7162" y="484"/>
                      <a:pt x="6843" y="451"/>
                      <a:pt x="6621" y="250"/>
                    </a:cubicBezTo>
                    <a:cubicBezTo>
                      <a:pt x="6507" y="157"/>
                      <a:pt x="6393" y="1"/>
                      <a:pt x="62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3"/>
              <p:cNvSpPr/>
              <p:nvPr/>
            </p:nvSpPr>
            <p:spPr>
              <a:xfrm>
                <a:off x="-7540345" y="1768253"/>
                <a:ext cx="1224363" cy="691591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8535" extrusionOk="0">
                    <a:moveTo>
                      <a:pt x="8217" y="0"/>
                    </a:moveTo>
                    <a:cubicBezTo>
                      <a:pt x="8089" y="0"/>
                      <a:pt x="7956" y="56"/>
                      <a:pt x="7835" y="99"/>
                    </a:cubicBezTo>
                    <a:cubicBezTo>
                      <a:pt x="7656" y="159"/>
                      <a:pt x="7478" y="147"/>
                      <a:pt x="7287" y="159"/>
                    </a:cubicBezTo>
                    <a:cubicBezTo>
                      <a:pt x="6787" y="206"/>
                      <a:pt x="6394" y="266"/>
                      <a:pt x="5930" y="456"/>
                    </a:cubicBezTo>
                    <a:cubicBezTo>
                      <a:pt x="5714" y="546"/>
                      <a:pt x="5437" y="704"/>
                      <a:pt x="5186" y="704"/>
                    </a:cubicBezTo>
                    <a:cubicBezTo>
                      <a:pt x="5105" y="704"/>
                      <a:pt x="5026" y="688"/>
                      <a:pt x="4953" y="647"/>
                    </a:cubicBezTo>
                    <a:cubicBezTo>
                      <a:pt x="4823" y="587"/>
                      <a:pt x="4703" y="492"/>
                      <a:pt x="4572" y="456"/>
                    </a:cubicBezTo>
                    <a:cubicBezTo>
                      <a:pt x="4550" y="450"/>
                      <a:pt x="4528" y="447"/>
                      <a:pt x="4506" y="447"/>
                    </a:cubicBezTo>
                    <a:cubicBezTo>
                      <a:pt x="4316" y="447"/>
                      <a:pt x="4140" y="657"/>
                      <a:pt x="4001" y="742"/>
                    </a:cubicBezTo>
                    <a:cubicBezTo>
                      <a:pt x="3703" y="933"/>
                      <a:pt x="3775" y="1195"/>
                      <a:pt x="3549" y="1433"/>
                    </a:cubicBezTo>
                    <a:cubicBezTo>
                      <a:pt x="3493" y="1494"/>
                      <a:pt x="3427" y="1514"/>
                      <a:pt x="3355" y="1514"/>
                    </a:cubicBezTo>
                    <a:cubicBezTo>
                      <a:pt x="3210" y="1514"/>
                      <a:pt x="3043" y="1431"/>
                      <a:pt x="2897" y="1431"/>
                    </a:cubicBezTo>
                    <a:cubicBezTo>
                      <a:pt x="2804" y="1431"/>
                      <a:pt x="2720" y="1465"/>
                      <a:pt x="2656" y="1576"/>
                    </a:cubicBezTo>
                    <a:cubicBezTo>
                      <a:pt x="2572" y="1718"/>
                      <a:pt x="2548" y="1885"/>
                      <a:pt x="2453" y="2004"/>
                    </a:cubicBezTo>
                    <a:cubicBezTo>
                      <a:pt x="2334" y="2147"/>
                      <a:pt x="2120" y="2147"/>
                      <a:pt x="1953" y="2183"/>
                    </a:cubicBezTo>
                    <a:cubicBezTo>
                      <a:pt x="1786" y="2218"/>
                      <a:pt x="1655" y="2338"/>
                      <a:pt x="1489" y="2385"/>
                    </a:cubicBezTo>
                    <a:cubicBezTo>
                      <a:pt x="1310" y="2445"/>
                      <a:pt x="1108" y="2492"/>
                      <a:pt x="1072" y="2707"/>
                    </a:cubicBezTo>
                    <a:cubicBezTo>
                      <a:pt x="1013" y="3064"/>
                      <a:pt x="1120" y="3302"/>
                      <a:pt x="715" y="3445"/>
                    </a:cubicBezTo>
                    <a:cubicBezTo>
                      <a:pt x="405" y="3552"/>
                      <a:pt x="0" y="3969"/>
                      <a:pt x="60" y="4326"/>
                    </a:cubicBezTo>
                    <a:cubicBezTo>
                      <a:pt x="108" y="4635"/>
                      <a:pt x="477" y="4743"/>
                      <a:pt x="429" y="5088"/>
                    </a:cubicBezTo>
                    <a:cubicBezTo>
                      <a:pt x="393" y="5290"/>
                      <a:pt x="417" y="5469"/>
                      <a:pt x="405" y="5671"/>
                    </a:cubicBezTo>
                    <a:cubicBezTo>
                      <a:pt x="393" y="5862"/>
                      <a:pt x="239" y="6100"/>
                      <a:pt x="334" y="6290"/>
                    </a:cubicBezTo>
                    <a:cubicBezTo>
                      <a:pt x="501" y="6624"/>
                      <a:pt x="1024" y="6874"/>
                      <a:pt x="1322" y="7052"/>
                    </a:cubicBezTo>
                    <a:cubicBezTo>
                      <a:pt x="1727" y="7279"/>
                      <a:pt x="2001" y="7791"/>
                      <a:pt x="2441" y="7945"/>
                    </a:cubicBezTo>
                    <a:cubicBezTo>
                      <a:pt x="2485" y="7961"/>
                      <a:pt x="2529" y="7967"/>
                      <a:pt x="2573" y="7967"/>
                    </a:cubicBezTo>
                    <a:cubicBezTo>
                      <a:pt x="2734" y="7967"/>
                      <a:pt x="2899" y="7886"/>
                      <a:pt x="3048" y="7886"/>
                    </a:cubicBezTo>
                    <a:cubicBezTo>
                      <a:pt x="3263" y="7886"/>
                      <a:pt x="3370" y="8076"/>
                      <a:pt x="3489" y="8219"/>
                    </a:cubicBezTo>
                    <a:cubicBezTo>
                      <a:pt x="3582" y="8320"/>
                      <a:pt x="3662" y="8358"/>
                      <a:pt x="3735" y="8358"/>
                    </a:cubicBezTo>
                    <a:cubicBezTo>
                      <a:pt x="3962" y="8358"/>
                      <a:pt x="4124" y="7991"/>
                      <a:pt x="4392" y="7991"/>
                    </a:cubicBezTo>
                    <a:cubicBezTo>
                      <a:pt x="4405" y="7991"/>
                      <a:pt x="4417" y="7991"/>
                      <a:pt x="4430" y="7993"/>
                    </a:cubicBezTo>
                    <a:cubicBezTo>
                      <a:pt x="4478" y="8000"/>
                      <a:pt x="4528" y="8002"/>
                      <a:pt x="4579" y="8002"/>
                    </a:cubicBezTo>
                    <a:cubicBezTo>
                      <a:pt x="4675" y="8002"/>
                      <a:pt x="4774" y="7994"/>
                      <a:pt x="4871" y="7994"/>
                    </a:cubicBezTo>
                    <a:cubicBezTo>
                      <a:pt x="5006" y="7994"/>
                      <a:pt x="5138" y="8009"/>
                      <a:pt x="5251" y="8076"/>
                    </a:cubicBezTo>
                    <a:cubicBezTo>
                      <a:pt x="5444" y="8190"/>
                      <a:pt x="5572" y="8303"/>
                      <a:pt x="5790" y="8303"/>
                    </a:cubicBezTo>
                    <a:cubicBezTo>
                      <a:pt x="5801" y="8303"/>
                      <a:pt x="5812" y="8303"/>
                      <a:pt x="5823" y="8303"/>
                    </a:cubicBezTo>
                    <a:cubicBezTo>
                      <a:pt x="6418" y="8303"/>
                      <a:pt x="6942" y="8362"/>
                      <a:pt x="7513" y="8493"/>
                    </a:cubicBezTo>
                    <a:cubicBezTo>
                      <a:pt x="7547" y="8500"/>
                      <a:pt x="7579" y="8503"/>
                      <a:pt x="7611" y="8503"/>
                    </a:cubicBezTo>
                    <a:cubicBezTo>
                      <a:pt x="7808" y="8503"/>
                      <a:pt x="7985" y="8391"/>
                      <a:pt x="8180" y="8350"/>
                    </a:cubicBezTo>
                    <a:cubicBezTo>
                      <a:pt x="8219" y="8343"/>
                      <a:pt x="8257" y="8340"/>
                      <a:pt x="8296" y="8340"/>
                    </a:cubicBezTo>
                    <a:cubicBezTo>
                      <a:pt x="8507" y="8340"/>
                      <a:pt x="8720" y="8434"/>
                      <a:pt x="8942" y="8434"/>
                    </a:cubicBezTo>
                    <a:cubicBezTo>
                      <a:pt x="8953" y="8433"/>
                      <a:pt x="8964" y="8433"/>
                      <a:pt x="8975" y="8433"/>
                    </a:cubicBezTo>
                    <a:cubicBezTo>
                      <a:pt x="9205" y="8433"/>
                      <a:pt x="9411" y="8535"/>
                      <a:pt x="9637" y="8535"/>
                    </a:cubicBezTo>
                    <a:cubicBezTo>
                      <a:pt x="9667" y="8535"/>
                      <a:pt x="9697" y="8533"/>
                      <a:pt x="9728" y="8529"/>
                    </a:cubicBezTo>
                    <a:cubicBezTo>
                      <a:pt x="10002" y="8493"/>
                      <a:pt x="10299" y="8481"/>
                      <a:pt x="10514" y="8303"/>
                    </a:cubicBezTo>
                    <a:cubicBezTo>
                      <a:pt x="10784" y="8080"/>
                      <a:pt x="11117" y="8001"/>
                      <a:pt x="11454" y="8001"/>
                    </a:cubicBezTo>
                    <a:cubicBezTo>
                      <a:pt x="11622" y="8001"/>
                      <a:pt x="11792" y="8021"/>
                      <a:pt x="11954" y="8053"/>
                    </a:cubicBezTo>
                    <a:cubicBezTo>
                      <a:pt x="11981" y="8057"/>
                      <a:pt x="12006" y="8059"/>
                      <a:pt x="12030" y="8059"/>
                    </a:cubicBezTo>
                    <a:cubicBezTo>
                      <a:pt x="12391" y="8059"/>
                      <a:pt x="12475" y="7563"/>
                      <a:pt x="12789" y="7563"/>
                    </a:cubicBezTo>
                    <a:cubicBezTo>
                      <a:pt x="12828" y="7563"/>
                      <a:pt x="12871" y="7571"/>
                      <a:pt x="12919" y="7588"/>
                    </a:cubicBezTo>
                    <a:cubicBezTo>
                      <a:pt x="13079" y="7645"/>
                      <a:pt x="13239" y="7779"/>
                      <a:pt x="13410" y="7779"/>
                    </a:cubicBezTo>
                    <a:cubicBezTo>
                      <a:pt x="13417" y="7779"/>
                      <a:pt x="13424" y="7779"/>
                      <a:pt x="13431" y="7779"/>
                    </a:cubicBezTo>
                    <a:cubicBezTo>
                      <a:pt x="13633" y="7767"/>
                      <a:pt x="13776" y="7469"/>
                      <a:pt x="13907" y="7338"/>
                    </a:cubicBezTo>
                    <a:cubicBezTo>
                      <a:pt x="14062" y="7183"/>
                      <a:pt x="14109" y="7076"/>
                      <a:pt x="14157" y="6862"/>
                    </a:cubicBezTo>
                    <a:cubicBezTo>
                      <a:pt x="14217" y="6612"/>
                      <a:pt x="14419" y="6457"/>
                      <a:pt x="14550" y="6243"/>
                    </a:cubicBezTo>
                    <a:cubicBezTo>
                      <a:pt x="14669" y="6040"/>
                      <a:pt x="14848" y="5898"/>
                      <a:pt x="14979" y="5695"/>
                    </a:cubicBezTo>
                    <a:cubicBezTo>
                      <a:pt x="15110" y="5493"/>
                      <a:pt x="15026" y="5195"/>
                      <a:pt x="15026" y="4957"/>
                    </a:cubicBezTo>
                    <a:cubicBezTo>
                      <a:pt x="15026" y="4731"/>
                      <a:pt x="14788" y="4600"/>
                      <a:pt x="14729" y="4385"/>
                    </a:cubicBezTo>
                    <a:cubicBezTo>
                      <a:pt x="14681" y="4171"/>
                      <a:pt x="14895" y="3969"/>
                      <a:pt x="14883" y="3742"/>
                    </a:cubicBezTo>
                    <a:cubicBezTo>
                      <a:pt x="14859" y="3314"/>
                      <a:pt x="14217" y="2850"/>
                      <a:pt x="13895" y="2611"/>
                    </a:cubicBezTo>
                    <a:cubicBezTo>
                      <a:pt x="13455" y="2290"/>
                      <a:pt x="12990" y="1992"/>
                      <a:pt x="12538" y="1659"/>
                    </a:cubicBezTo>
                    <a:cubicBezTo>
                      <a:pt x="12204" y="1409"/>
                      <a:pt x="11835" y="1171"/>
                      <a:pt x="11478" y="945"/>
                    </a:cubicBezTo>
                    <a:cubicBezTo>
                      <a:pt x="11276" y="825"/>
                      <a:pt x="11061" y="849"/>
                      <a:pt x="10835" y="814"/>
                    </a:cubicBezTo>
                    <a:cubicBezTo>
                      <a:pt x="10609" y="778"/>
                      <a:pt x="10526" y="599"/>
                      <a:pt x="10407" y="433"/>
                    </a:cubicBezTo>
                    <a:cubicBezTo>
                      <a:pt x="10287" y="266"/>
                      <a:pt x="10157" y="230"/>
                      <a:pt x="9954" y="230"/>
                    </a:cubicBezTo>
                    <a:cubicBezTo>
                      <a:pt x="9818" y="230"/>
                      <a:pt x="9664" y="200"/>
                      <a:pt x="9522" y="200"/>
                    </a:cubicBezTo>
                    <a:cubicBezTo>
                      <a:pt x="9465" y="200"/>
                      <a:pt x="9410" y="205"/>
                      <a:pt x="9359" y="218"/>
                    </a:cubicBezTo>
                    <a:cubicBezTo>
                      <a:pt x="9226" y="249"/>
                      <a:pt x="9075" y="333"/>
                      <a:pt x="8937" y="333"/>
                    </a:cubicBezTo>
                    <a:cubicBezTo>
                      <a:pt x="8914" y="333"/>
                      <a:pt x="8892" y="330"/>
                      <a:pt x="8871" y="325"/>
                    </a:cubicBezTo>
                    <a:cubicBezTo>
                      <a:pt x="8668" y="290"/>
                      <a:pt x="8549" y="111"/>
                      <a:pt x="8359" y="28"/>
                    </a:cubicBezTo>
                    <a:cubicBezTo>
                      <a:pt x="8313" y="8"/>
                      <a:pt x="8265" y="0"/>
                      <a:pt x="82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3"/>
              <p:cNvSpPr/>
              <p:nvPr/>
            </p:nvSpPr>
            <p:spPr>
              <a:xfrm>
                <a:off x="-6818692" y="1180461"/>
                <a:ext cx="878932" cy="431971"/>
              </a:xfrm>
              <a:custGeom>
                <a:avLst/>
                <a:gdLst/>
                <a:ahLst/>
                <a:cxnLst/>
                <a:rect l="l" t="t" r="r" b="b"/>
                <a:pathLst>
                  <a:path w="10847" h="5331" extrusionOk="0">
                    <a:moveTo>
                      <a:pt x="4825" y="0"/>
                    </a:moveTo>
                    <a:cubicBezTo>
                      <a:pt x="4606" y="0"/>
                      <a:pt x="4355" y="98"/>
                      <a:pt x="4168" y="150"/>
                    </a:cubicBezTo>
                    <a:cubicBezTo>
                      <a:pt x="3929" y="221"/>
                      <a:pt x="3560" y="245"/>
                      <a:pt x="3382" y="436"/>
                    </a:cubicBezTo>
                    <a:cubicBezTo>
                      <a:pt x="3263" y="567"/>
                      <a:pt x="3191" y="793"/>
                      <a:pt x="3025" y="864"/>
                    </a:cubicBezTo>
                    <a:cubicBezTo>
                      <a:pt x="2978" y="883"/>
                      <a:pt x="2930" y="891"/>
                      <a:pt x="2881" y="891"/>
                    </a:cubicBezTo>
                    <a:cubicBezTo>
                      <a:pt x="2735" y="891"/>
                      <a:pt x="2582" y="826"/>
                      <a:pt x="2432" y="826"/>
                    </a:cubicBezTo>
                    <a:cubicBezTo>
                      <a:pt x="2415" y="826"/>
                      <a:pt x="2398" y="827"/>
                      <a:pt x="2382" y="829"/>
                    </a:cubicBezTo>
                    <a:cubicBezTo>
                      <a:pt x="2155" y="864"/>
                      <a:pt x="1905" y="1079"/>
                      <a:pt x="1715" y="1198"/>
                    </a:cubicBezTo>
                    <a:cubicBezTo>
                      <a:pt x="1512" y="1329"/>
                      <a:pt x="1477" y="1591"/>
                      <a:pt x="1298" y="1745"/>
                    </a:cubicBezTo>
                    <a:cubicBezTo>
                      <a:pt x="1096" y="1900"/>
                      <a:pt x="1012" y="2150"/>
                      <a:pt x="822" y="2293"/>
                    </a:cubicBezTo>
                    <a:cubicBezTo>
                      <a:pt x="667" y="2400"/>
                      <a:pt x="465" y="2424"/>
                      <a:pt x="334" y="2567"/>
                    </a:cubicBezTo>
                    <a:cubicBezTo>
                      <a:pt x="0" y="2900"/>
                      <a:pt x="262" y="3615"/>
                      <a:pt x="441" y="3948"/>
                    </a:cubicBezTo>
                    <a:cubicBezTo>
                      <a:pt x="655" y="4377"/>
                      <a:pt x="1120" y="4650"/>
                      <a:pt x="1501" y="4924"/>
                    </a:cubicBezTo>
                    <a:cubicBezTo>
                      <a:pt x="1647" y="5036"/>
                      <a:pt x="1769" y="5117"/>
                      <a:pt x="1919" y="5117"/>
                    </a:cubicBezTo>
                    <a:cubicBezTo>
                      <a:pt x="1977" y="5117"/>
                      <a:pt x="2039" y="5105"/>
                      <a:pt x="2108" y="5079"/>
                    </a:cubicBezTo>
                    <a:cubicBezTo>
                      <a:pt x="2236" y="5028"/>
                      <a:pt x="2336" y="5003"/>
                      <a:pt x="2431" y="5003"/>
                    </a:cubicBezTo>
                    <a:cubicBezTo>
                      <a:pt x="2556" y="5003"/>
                      <a:pt x="2672" y="5046"/>
                      <a:pt x="2834" y="5127"/>
                    </a:cubicBezTo>
                    <a:cubicBezTo>
                      <a:pt x="3072" y="5234"/>
                      <a:pt x="3406" y="5317"/>
                      <a:pt x="3667" y="5329"/>
                    </a:cubicBezTo>
                    <a:cubicBezTo>
                      <a:pt x="3678" y="5330"/>
                      <a:pt x="3688" y="5331"/>
                      <a:pt x="3698" y="5331"/>
                    </a:cubicBezTo>
                    <a:cubicBezTo>
                      <a:pt x="3904" y="5331"/>
                      <a:pt x="4063" y="5114"/>
                      <a:pt x="4271" y="5114"/>
                    </a:cubicBezTo>
                    <a:cubicBezTo>
                      <a:pt x="4276" y="5114"/>
                      <a:pt x="4281" y="5115"/>
                      <a:pt x="4287" y="5115"/>
                    </a:cubicBezTo>
                    <a:cubicBezTo>
                      <a:pt x="4531" y="5126"/>
                      <a:pt x="4713" y="5272"/>
                      <a:pt x="4959" y="5272"/>
                    </a:cubicBezTo>
                    <a:cubicBezTo>
                      <a:pt x="4977" y="5272"/>
                      <a:pt x="4995" y="5271"/>
                      <a:pt x="5013" y="5270"/>
                    </a:cubicBezTo>
                    <a:cubicBezTo>
                      <a:pt x="5179" y="5256"/>
                      <a:pt x="5323" y="5239"/>
                      <a:pt x="5472" y="5239"/>
                    </a:cubicBezTo>
                    <a:cubicBezTo>
                      <a:pt x="5589" y="5239"/>
                      <a:pt x="5710" y="5250"/>
                      <a:pt x="5846" y="5282"/>
                    </a:cubicBezTo>
                    <a:cubicBezTo>
                      <a:pt x="5911" y="5296"/>
                      <a:pt x="5972" y="5302"/>
                      <a:pt x="6031" y="5302"/>
                    </a:cubicBezTo>
                    <a:cubicBezTo>
                      <a:pt x="6212" y="5302"/>
                      <a:pt x="6375" y="5246"/>
                      <a:pt x="6573" y="5210"/>
                    </a:cubicBezTo>
                    <a:cubicBezTo>
                      <a:pt x="6609" y="5203"/>
                      <a:pt x="6644" y="5200"/>
                      <a:pt x="6679" y="5200"/>
                    </a:cubicBezTo>
                    <a:cubicBezTo>
                      <a:pt x="6879" y="5200"/>
                      <a:pt x="7068" y="5294"/>
                      <a:pt x="7279" y="5294"/>
                    </a:cubicBezTo>
                    <a:cubicBezTo>
                      <a:pt x="7290" y="5294"/>
                      <a:pt x="7300" y="5294"/>
                      <a:pt x="7311" y="5293"/>
                    </a:cubicBezTo>
                    <a:cubicBezTo>
                      <a:pt x="7620" y="5258"/>
                      <a:pt x="7906" y="5293"/>
                      <a:pt x="8216" y="5210"/>
                    </a:cubicBezTo>
                    <a:cubicBezTo>
                      <a:pt x="8513" y="5115"/>
                      <a:pt x="8692" y="5008"/>
                      <a:pt x="8954" y="4853"/>
                    </a:cubicBezTo>
                    <a:cubicBezTo>
                      <a:pt x="9406" y="4603"/>
                      <a:pt x="9930" y="4591"/>
                      <a:pt x="10311" y="4210"/>
                    </a:cubicBezTo>
                    <a:cubicBezTo>
                      <a:pt x="10478" y="4031"/>
                      <a:pt x="10597" y="3805"/>
                      <a:pt x="10621" y="3555"/>
                    </a:cubicBezTo>
                    <a:cubicBezTo>
                      <a:pt x="10656" y="3293"/>
                      <a:pt x="10740" y="3055"/>
                      <a:pt x="10776" y="2793"/>
                    </a:cubicBezTo>
                    <a:cubicBezTo>
                      <a:pt x="10847" y="2341"/>
                      <a:pt x="10216" y="2460"/>
                      <a:pt x="10061" y="2150"/>
                    </a:cubicBezTo>
                    <a:cubicBezTo>
                      <a:pt x="9966" y="1972"/>
                      <a:pt x="9978" y="1710"/>
                      <a:pt x="9811" y="1579"/>
                    </a:cubicBezTo>
                    <a:cubicBezTo>
                      <a:pt x="9621" y="1412"/>
                      <a:pt x="9287" y="1412"/>
                      <a:pt x="9049" y="1281"/>
                    </a:cubicBezTo>
                    <a:cubicBezTo>
                      <a:pt x="8656" y="1055"/>
                      <a:pt x="8073" y="948"/>
                      <a:pt x="7751" y="614"/>
                    </a:cubicBezTo>
                    <a:cubicBezTo>
                      <a:pt x="7582" y="445"/>
                      <a:pt x="7455" y="340"/>
                      <a:pt x="7219" y="340"/>
                    </a:cubicBezTo>
                    <a:cubicBezTo>
                      <a:pt x="7206" y="340"/>
                      <a:pt x="7193" y="340"/>
                      <a:pt x="7180" y="340"/>
                    </a:cubicBezTo>
                    <a:cubicBezTo>
                      <a:pt x="6858" y="340"/>
                      <a:pt x="6561" y="281"/>
                      <a:pt x="6251" y="233"/>
                    </a:cubicBezTo>
                    <a:cubicBezTo>
                      <a:pt x="6139" y="218"/>
                      <a:pt x="6031" y="214"/>
                      <a:pt x="5924" y="214"/>
                    </a:cubicBezTo>
                    <a:cubicBezTo>
                      <a:pt x="5781" y="214"/>
                      <a:pt x="5639" y="221"/>
                      <a:pt x="5489" y="221"/>
                    </a:cubicBezTo>
                    <a:cubicBezTo>
                      <a:pt x="5287" y="221"/>
                      <a:pt x="5120" y="31"/>
                      <a:pt x="4918" y="7"/>
                    </a:cubicBezTo>
                    <a:cubicBezTo>
                      <a:pt x="4888" y="3"/>
                      <a:pt x="4856" y="0"/>
                      <a:pt x="48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3"/>
              <p:cNvSpPr/>
              <p:nvPr/>
            </p:nvSpPr>
            <p:spPr>
              <a:xfrm>
                <a:off x="-6261044" y="1633257"/>
                <a:ext cx="537391" cy="263753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3255" extrusionOk="0">
                    <a:moveTo>
                      <a:pt x="2918" y="0"/>
                    </a:moveTo>
                    <a:cubicBezTo>
                      <a:pt x="2886" y="0"/>
                      <a:pt x="2854" y="1"/>
                      <a:pt x="2822" y="3"/>
                    </a:cubicBezTo>
                    <a:cubicBezTo>
                      <a:pt x="2477" y="15"/>
                      <a:pt x="2143" y="170"/>
                      <a:pt x="1810" y="253"/>
                    </a:cubicBezTo>
                    <a:cubicBezTo>
                      <a:pt x="1500" y="336"/>
                      <a:pt x="1107" y="467"/>
                      <a:pt x="846" y="658"/>
                    </a:cubicBezTo>
                    <a:cubicBezTo>
                      <a:pt x="619" y="825"/>
                      <a:pt x="524" y="1206"/>
                      <a:pt x="322" y="1432"/>
                    </a:cubicBezTo>
                    <a:cubicBezTo>
                      <a:pt x="107" y="1670"/>
                      <a:pt x="0" y="2039"/>
                      <a:pt x="95" y="2372"/>
                    </a:cubicBezTo>
                    <a:cubicBezTo>
                      <a:pt x="286" y="3039"/>
                      <a:pt x="1262" y="3003"/>
                      <a:pt x="1798" y="3015"/>
                    </a:cubicBezTo>
                    <a:cubicBezTo>
                      <a:pt x="2096" y="3027"/>
                      <a:pt x="2322" y="3242"/>
                      <a:pt x="2608" y="3253"/>
                    </a:cubicBezTo>
                    <a:cubicBezTo>
                      <a:pt x="2620" y="3254"/>
                      <a:pt x="2633" y="3255"/>
                      <a:pt x="2645" y="3255"/>
                    </a:cubicBezTo>
                    <a:cubicBezTo>
                      <a:pt x="2822" y="3255"/>
                      <a:pt x="2989" y="3180"/>
                      <a:pt x="3167" y="3146"/>
                    </a:cubicBezTo>
                    <a:cubicBezTo>
                      <a:pt x="3215" y="3134"/>
                      <a:pt x="3262" y="3129"/>
                      <a:pt x="3309" y="3129"/>
                    </a:cubicBezTo>
                    <a:cubicBezTo>
                      <a:pt x="3441" y="3129"/>
                      <a:pt x="3572" y="3168"/>
                      <a:pt x="3703" y="3194"/>
                    </a:cubicBezTo>
                    <a:cubicBezTo>
                      <a:pt x="3770" y="3208"/>
                      <a:pt x="3835" y="3214"/>
                      <a:pt x="3898" y="3214"/>
                    </a:cubicBezTo>
                    <a:cubicBezTo>
                      <a:pt x="4157" y="3214"/>
                      <a:pt x="4387" y="3116"/>
                      <a:pt x="4656" y="3087"/>
                    </a:cubicBezTo>
                    <a:cubicBezTo>
                      <a:pt x="5037" y="3051"/>
                      <a:pt x="5394" y="3027"/>
                      <a:pt x="5763" y="2944"/>
                    </a:cubicBezTo>
                    <a:cubicBezTo>
                      <a:pt x="6501" y="2765"/>
                      <a:pt x="6632" y="2015"/>
                      <a:pt x="6251" y="1432"/>
                    </a:cubicBezTo>
                    <a:cubicBezTo>
                      <a:pt x="6108" y="1218"/>
                      <a:pt x="6001" y="1015"/>
                      <a:pt x="5882" y="801"/>
                    </a:cubicBezTo>
                    <a:cubicBezTo>
                      <a:pt x="5727" y="539"/>
                      <a:pt x="5334" y="360"/>
                      <a:pt x="5072" y="253"/>
                    </a:cubicBezTo>
                    <a:cubicBezTo>
                      <a:pt x="4783" y="141"/>
                      <a:pt x="4552" y="102"/>
                      <a:pt x="4281" y="102"/>
                    </a:cubicBezTo>
                    <a:cubicBezTo>
                      <a:pt x="4207" y="102"/>
                      <a:pt x="4130" y="105"/>
                      <a:pt x="4048" y="110"/>
                    </a:cubicBezTo>
                    <a:cubicBezTo>
                      <a:pt x="4032" y="111"/>
                      <a:pt x="4016" y="111"/>
                      <a:pt x="4000" y="111"/>
                    </a:cubicBezTo>
                    <a:cubicBezTo>
                      <a:pt x="3642" y="111"/>
                      <a:pt x="3284" y="0"/>
                      <a:pt x="291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3"/>
              <p:cNvSpPr/>
              <p:nvPr/>
            </p:nvSpPr>
            <p:spPr>
              <a:xfrm>
                <a:off x="-6161701" y="2183775"/>
                <a:ext cx="661934" cy="393077"/>
              </a:xfrm>
              <a:custGeom>
                <a:avLst/>
                <a:gdLst/>
                <a:ahLst/>
                <a:cxnLst/>
                <a:rect l="l" t="t" r="r" b="b"/>
                <a:pathLst>
                  <a:path w="8169" h="4851" extrusionOk="0">
                    <a:moveTo>
                      <a:pt x="3892" y="0"/>
                    </a:moveTo>
                    <a:cubicBezTo>
                      <a:pt x="3651" y="0"/>
                      <a:pt x="3415" y="47"/>
                      <a:pt x="3215" y="174"/>
                    </a:cubicBezTo>
                    <a:cubicBezTo>
                      <a:pt x="3049" y="281"/>
                      <a:pt x="2894" y="365"/>
                      <a:pt x="2691" y="377"/>
                    </a:cubicBezTo>
                    <a:cubicBezTo>
                      <a:pt x="2640" y="377"/>
                      <a:pt x="2586" y="375"/>
                      <a:pt x="2532" y="375"/>
                    </a:cubicBezTo>
                    <a:cubicBezTo>
                      <a:pt x="2396" y="375"/>
                      <a:pt x="2258" y="387"/>
                      <a:pt x="2156" y="472"/>
                    </a:cubicBezTo>
                    <a:cubicBezTo>
                      <a:pt x="2036" y="567"/>
                      <a:pt x="1977" y="722"/>
                      <a:pt x="1894" y="841"/>
                    </a:cubicBezTo>
                    <a:cubicBezTo>
                      <a:pt x="1763" y="1020"/>
                      <a:pt x="1525" y="1139"/>
                      <a:pt x="1346" y="1281"/>
                    </a:cubicBezTo>
                    <a:cubicBezTo>
                      <a:pt x="1191" y="1401"/>
                      <a:pt x="1024" y="1472"/>
                      <a:pt x="858" y="1579"/>
                    </a:cubicBezTo>
                    <a:cubicBezTo>
                      <a:pt x="643" y="1698"/>
                      <a:pt x="501" y="1924"/>
                      <a:pt x="393" y="2139"/>
                    </a:cubicBezTo>
                    <a:cubicBezTo>
                      <a:pt x="191" y="2544"/>
                      <a:pt x="1" y="3115"/>
                      <a:pt x="215" y="3556"/>
                    </a:cubicBezTo>
                    <a:cubicBezTo>
                      <a:pt x="346" y="3829"/>
                      <a:pt x="834" y="4068"/>
                      <a:pt x="1096" y="4199"/>
                    </a:cubicBezTo>
                    <a:cubicBezTo>
                      <a:pt x="1322" y="4294"/>
                      <a:pt x="1560" y="4329"/>
                      <a:pt x="1798" y="4389"/>
                    </a:cubicBezTo>
                    <a:cubicBezTo>
                      <a:pt x="2013" y="4449"/>
                      <a:pt x="2132" y="4687"/>
                      <a:pt x="2346" y="4722"/>
                    </a:cubicBezTo>
                    <a:cubicBezTo>
                      <a:pt x="2609" y="4762"/>
                      <a:pt x="3006" y="4850"/>
                      <a:pt x="3351" y="4850"/>
                    </a:cubicBezTo>
                    <a:cubicBezTo>
                      <a:pt x="3520" y="4850"/>
                      <a:pt x="3677" y="4829"/>
                      <a:pt x="3799" y="4770"/>
                    </a:cubicBezTo>
                    <a:cubicBezTo>
                      <a:pt x="3918" y="4710"/>
                      <a:pt x="4054" y="4601"/>
                      <a:pt x="4199" y="4601"/>
                    </a:cubicBezTo>
                    <a:cubicBezTo>
                      <a:pt x="4228" y="4601"/>
                      <a:pt x="4257" y="4605"/>
                      <a:pt x="4287" y="4615"/>
                    </a:cubicBezTo>
                    <a:cubicBezTo>
                      <a:pt x="4518" y="4692"/>
                      <a:pt x="4647" y="4820"/>
                      <a:pt x="4891" y="4820"/>
                    </a:cubicBezTo>
                    <a:cubicBezTo>
                      <a:pt x="4911" y="4820"/>
                      <a:pt x="4932" y="4819"/>
                      <a:pt x="4954" y="4818"/>
                    </a:cubicBezTo>
                    <a:cubicBezTo>
                      <a:pt x="5430" y="4794"/>
                      <a:pt x="5811" y="4663"/>
                      <a:pt x="6251" y="4508"/>
                    </a:cubicBezTo>
                    <a:cubicBezTo>
                      <a:pt x="6410" y="4448"/>
                      <a:pt x="6553" y="4380"/>
                      <a:pt x="6713" y="4380"/>
                    </a:cubicBezTo>
                    <a:cubicBezTo>
                      <a:pt x="6745" y="4380"/>
                      <a:pt x="6777" y="4383"/>
                      <a:pt x="6811" y="4389"/>
                    </a:cubicBezTo>
                    <a:cubicBezTo>
                      <a:pt x="6903" y="4402"/>
                      <a:pt x="6983" y="4411"/>
                      <a:pt x="7058" y="4411"/>
                    </a:cubicBezTo>
                    <a:cubicBezTo>
                      <a:pt x="7197" y="4411"/>
                      <a:pt x="7319" y="4378"/>
                      <a:pt x="7466" y="4270"/>
                    </a:cubicBezTo>
                    <a:cubicBezTo>
                      <a:pt x="7775" y="4020"/>
                      <a:pt x="8097" y="3675"/>
                      <a:pt x="8132" y="3246"/>
                    </a:cubicBezTo>
                    <a:cubicBezTo>
                      <a:pt x="8168" y="2782"/>
                      <a:pt x="7906" y="2448"/>
                      <a:pt x="7894" y="2008"/>
                    </a:cubicBezTo>
                    <a:cubicBezTo>
                      <a:pt x="7871" y="1591"/>
                      <a:pt x="7549" y="1270"/>
                      <a:pt x="7216" y="1043"/>
                    </a:cubicBezTo>
                    <a:cubicBezTo>
                      <a:pt x="6835" y="770"/>
                      <a:pt x="6358" y="448"/>
                      <a:pt x="5894" y="365"/>
                    </a:cubicBezTo>
                    <a:cubicBezTo>
                      <a:pt x="5454" y="281"/>
                      <a:pt x="5001" y="222"/>
                      <a:pt x="4573" y="103"/>
                    </a:cubicBezTo>
                    <a:cubicBezTo>
                      <a:pt x="4362" y="44"/>
                      <a:pt x="4125" y="0"/>
                      <a:pt x="38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3"/>
              <p:cNvSpPr/>
              <p:nvPr/>
            </p:nvSpPr>
            <p:spPr>
              <a:xfrm>
                <a:off x="-618196" y="3084504"/>
                <a:ext cx="163113" cy="1778122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013" y="21943"/>
                    </a:lnTo>
                    <a:lnTo>
                      <a:pt x="201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3"/>
              <p:cNvSpPr/>
              <p:nvPr/>
            </p:nvSpPr>
            <p:spPr>
              <a:xfrm>
                <a:off x="-6362331" y="4372395"/>
                <a:ext cx="1454894" cy="490232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6050" extrusionOk="0">
                    <a:moveTo>
                      <a:pt x="0" y="1"/>
                    </a:moveTo>
                    <a:lnTo>
                      <a:pt x="0" y="6049"/>
                    </a:lnTo>
                    <a:lnTo>
                      <a:pt x="17955" y="6049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3"/>
              <p:cNvSpPr/>
              <p:nvPr/>
            </p:nvSpPr>
            <p:spPr>
              <a:xfrm>
                <a:off x="-6362331" y="4372395"/>
                <a:ext cx="1454894" cy="112956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1394" extrusionOk="0">
                    <a:moveTo>
                      <a:pt x="0" y="1"/>
                    </a:moveTo>
                    <a:lnTo>
                      <a:pt x="0" y="1394"/>
                    </a:lnTo>
                    <a:lnTo>
                      <a:pt x="17955" y="1394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3"/>
              <p:cNvSpPr/>
              <p:nvPr/>
            </p:nvSpPr>
            <p:spPr>
              <a:xfrm>
                <a:off x="-6438581" y="4195831"/>
                <a:ext cx="1599613" cy="232637"/>
              </a:xfrm>
              <a:custGeom>
                <a:avLst/>
                <a:gdLst/>
                <a:ahLst/>
                <a:cxnLst/>
                <a:rect l="l" t="t" r="r" b="b"/>
                <a:pathLst>
                  <a:path w="19741" h="2871" extrusionOk="0">
                    <a:moveTo>
                      <a:pt x="0" y="1"/>
                    </a:moveTo>
                    <a:lnTo>
                      <a:pt x="0" y="2870"/>
                    </a:lnTo>
                    <a:lnTo>
                      <a:pt x="19741" y="2870"/>
                    </a:lnTo>
                    <a:lnTo>
                      <a:pt x="1974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3"/>
              <p:cNvSpPr/>
              <p:nvPr/>
            </p:nvSpPr>
            <p:spPr>
              <a:xfrm>
                <a:off x="-6452113" y="4220950"/>
                <a:ext cx="1584218" cy="81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" extrusionOk="0">
                    <a:moveTo>
                      <a:pt x="1" y="1"/>
                    </a:moveTo>
                    <a:lnTo>
                      <a:pt x="1955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3"/>
              <p:cNvSpPr/>
              <p:nvPr/>
            </p:nvSpPr>
            <p:spPr>
              <a:xfrm>
                <a:off x="-6452113" y="4215197"/>
                <a:ext cx="1584218" cy="11587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19551" y="143"/>
                    </a:lnTo>
                    <a:lnTo>
                      <a:pt x="195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3"/>
              <p:cNvSpPr/>
              <p:nvPr/>
            </p:nvSpPr>
            <p:spPr>
              <a:xfrm>
                <a:off x="-4488837" y="3035238"/>
                <a:ext cx="530746" cy="107778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13301" extrusionOk="0">
                    <a:moveTo>
                      <a:pt x="1" y="1"/>
                    </a:moveTo>
                    <a:lnTo>
                      <a:pt x="1" y="13300"/>
                    </a:lnTo>
                    <a:lnTo>
                      <a:pt x="6549" y="13300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3"/>
              <p:cNvSpPr/>
              <p:nvPr/>
            </p:nvSpPr>
            <p:spPr>
              <a:xfrm>
                <a:off x="-4488837" y="3035238"/>
                <a:ext cx="530746" cy="177618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192" extrusionOk="0">
                    <a:moveTo>
                      <a:pt x="1" y="1"/>
                    </a:moveTo>
                    <a:lnTo>
                      <a:pt x="1" y="2192"/>
                    </a:lnTo>
                    <a:lnTo>
                      <a:pt x="6549" y="2192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3"/>
              <p:cNvSpPr/>
              <p:nvPr/>
            </p:nvSpPr>
            <p:spPr>
              <a:xfrm>
                <a:off x="-4327668" y="3279382"/>
                <a:ext cx="218133" cy="215216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656" extrusionOk="0">
                    <a:moveTo>
                      <a:pt x="1655" y="0"/>
                    </a:moveTo>
                    <a:lnTo>
                      <a:pt x="1655" y="274"/>
                    </a:lnTo>
                    <a:lnTo>
                      <a:pt x="1096" y="274"/>
                    </a:lnTo>
                    <a:lnTo>
                      <a:pt x="1096" y="548"/>
                    </a:lnTo>
                    <a:lnTo>
                      <a:pt x="1655" y="548"/>
                    </a:lnTo>
                    <a:lnTo>
                      <a:pt x="1655" y="822"/>
                    </a:lnTo>
                    <a:lnTo>
                      <a:pt x="1965" y="822"/>
                    </a:lnTo>
                    <a:lnTo>
                      <a:pt x="1965" y="548"/>
                    </a:lnTo>
                    <a:lnTo>
                      <a:pt x="2560" y="548"/>
                    </a:lnTo>
                    <a:lnTo>
                      <a:pt x="2560" y="274"/>
                    </a:lnTo>
                    <a:lnTo>
                      <a:pt x="1965" y="274"/>
                    </a:lnTo>
                    <a:lnTo>
                      <a:pt x="1965" y="72"/>
                    </a:lnTo>
                    <a:cubicBezTo>
                      <a:pt x="2024" y="60"/>
                      <a:pt x="2036" y="48"/>
                      <a:pt x="2048" y="24"/>
                    </a:cubicBezTo>
                    <a:lnTo>
                      <a:pt x="1655" y="0"/>
                    </a:lnTo>
                    <a:close/>
                    <a:moveTo>
                      <a:pt x="107" y="595"/>
                    </a:moveTo>
                    <a:lnTo>
                      <a:pt x="107" y="595"/>
                    </a:lnTo>
                    <a:cubicBezTo>
                      <a:pt x="119" y="845"/>
                      <a:pt x="84" y="1131"/>
                      <a:pt x="0" y="1298"/>
                    </a:cubicBezTo>
                    <a:lnTo>
                      <a:pt x="215" y="1381"/>
                    </a:lnTo>
                    <a:cubicBezTo>
                      <a:pt x="310" y="1191"/>
                      <a:pt x="346" y="881"/>
                      <a:pt x="334" y="619"/>
                    </a:cubicBezTo>
                    <a:lnTo>
                      <a:pt x="107" y="595"/>
                    </a:lnTo>
                    <a:close/>
                    <a:moveTo>
                      <a:pt x="2084" y="1250"/>
                    </a:moveTo>
                    <a:lnTo>
                      <a:pt x="2084" y="1512"/>
                    </a:lnTo>
                    <a:lnTo>
                      <a:pt x="1548" y="1512"/>
                    </a:lnTo>
                    <a:lnTo>
                      <a:pt x="1548" y="1250"/>
                    </a:lnTo>
                    <a:close/>
                    <a:moveTo>
                      <a:pt x="417" y="0"/>
                    </a:moveTo>
                    <a:lnTo>
                      <a:pt x="417" y="976"/>
                    </a:lnTo>
                    <a:cubicBezTo>
                      <a:pt x="417" y="1476"/>
                      <a:pt x="369" y="2012"/>
                      <a:pt x="12" y="2417"/>
                    </a:cubicBezTo>
                    <a:cubicBezTo>
                      <a:pt x="84" y="2465"/>
                      <a:pt x="191" y="2584"/>
                      <a:pt x="238" y="2655"/>
                    </a:cubicBezTo>
                    <a:cubicBezTo>
                      <a:pt x="429" y="2441"/>
                      <a:pt x="548" y="2191"/>
                      <a:pt x="619" y="1941"/>
                    </a:cubicBezTo>
                    <a:cubicBezTo>
                      <a:pt x="691" y="2060"/>
                      <a:pt x="774" y="2191"/>
                      <a:pt x="822" y="2286"/>
                    </a:cubicBezTo>
                    <a:lnTo>
                      <a:pt x="1048" y="2060"/>
                    </a:lnTo>
                    <a:cubicBezTo>
                      <a:pt x="1000" y="1988"/>
                      <a:pt x="774" y="1691"/>
                      <a:pt x="679" y="1572"/>
                    </a:cubicBezTo>
                    <a:cubicBezTo>
                      <a:pt x="703" y="1405"/>
                      <a:pt x="715" y="1238"/>
                      <a:pt x="715" y="1060"/>
                    </a:cubicBezTo>
                    <a:cubicBezTo>
                      <a:pt x="762" y="1095"/>
                      <a:pt x="881" y="1143"/>
                      <a:pt x="881" y="1143"/>
                    </a:cubicBezTo>
                    <a:cubicBezTo>
                      <a:pt x="953" y="1000"/>
                      <a:pt x="1048" y="774"/>
                      <a:pt x="1096" y="619"/>
                    </a:cubicBezTo>
                    <a:cubicBezTo>
                      <a:pt x="1131" y="619"/>
                      <a:pt x="1155" y="607"/>
                      <a:pt x="1167" y="583"/>
                    </a:cubicBezTo>
                    <a:lnTo>
                      <a:pt x="858" y="464"/>
                    </a:lnTo>
                    <a:cubicBezTo>
                      <a:pt x="834" y="619"/>
                      <a:pt x="774" y="834"/>
                      <a:pt x="715" y="988"/>
                    </a:cubicBezTo>
                    <a:lnTo>
                      <a:pt x="715" y="72"/>
                    </a:lnTo>
                    <a:cubicBezTo>
                      <a:pt x="762" y="60"/>
                      <a:pt x="774" y="48"/>
                      <a:pt x="786" y="24"/>
                    </a:cubicBezTo>
                    <a:cubicBezTo>
                      <a:pt x="667" y="12"/>
                      <a:pt x="560" y="12"/>
                      <a:pt x="417" y="0"/>
                    </a:cubicBezTo>
                    <a:close/>
                    <a:moveTo>
                      <a:pt x="1239" y="667"/>
                    </a:moveTo>
                    <a:lnTo>
                      <a:pt x="1239" y="964"/>
                    </a:lnTo>
                    <a:lnTo>
                      <a:pt x="965" y="964"/>
                    </a:lnTo>
                    <a:lnTo>
                      <a:pt x="965" y="1250"/>
                    </a:lnTo>
                    <a:lnTo>
                      <a:pt x="1239" y="1250"/>
                    </a:lnTo>
                    <a:lnTo>
                      <a:pt x="1239" y="1512"/>
                    </a:lnTo>
                    <a:lnTo>
                      <a:pt x="989" y="1512"/>
                    </a:lnTo>
                    <a:lnTo>
                      <a:pt x="989" y="1798"/>
                    </a:lnTo>
                    <a:lnTo>
                      <a:pt x="1310" y="1798"/>
                    </a:lnTo>
                    <a:cubicBezTo>
                      <a:pt x="1286" y="2107"/>
                      <a:pt x="1215" y="2298"/>
                      <a:pt x="810" y="2405"/>
                    </a:cubicBezTo>
                    <a:cubicBezTo>
                      <a:pt x="881" y="2453"/>
                      <a:pt x="965" y="2572"/>
                      <a:pt x="989" y="2655"/>
                    </a:cubicBezTo>
                    <a:cubicBezTo>
                      <a:pt x="1500" y="2488"/>
                      <a:pt x="1584" y="2203"/>
                      <a:pt x="1620" y="1834"/>
                    </a:cubicBezTo>
                    <a:cubicBezTo>
                      <a:pt x="1655" y="1822"/>
                      <a:pt x="1679" y="1810"/>
                      <a:pt x="1679" y="1798"/>
                    </a:cubicBezTo>
                    <a:lnTo>
                      <a:pt x="1858" y="1798"/>
                    </a:lnTo>
                    <a:lnTo>
                      <a:pt x="1858" y="2262"/>
                    </a:lnTo>
                    <a:cubicBezTo>
                      <a:pt x="1858" y="2536"/>
                      <a:pt x="1917" y="2619"/>
                      <a:pt x="2179" y="2619"/>
                    </a:cubicBezTo>
                    <a:lnTo>
                      <a:pt x="2393" y="2619"/>
                    </a:lnTo>
                    <a:cubicBezTo>
                      <a:pt x="2584" y="2619"/>
                      <a:pt x="2667" y="2536"/>
                      <a:pt x="2691" y="2179"/>
                    </a:cubicBezTo>
                    <a:cubicBezTo>
                      <a:pt x="2608" y="2155"/>
                      <a:pt x="2477" y="2107"/>
                      <a:pt x="2417" y="2060"/>
                    </a:cubicBezTo>
                    <a:cubicBezTo>
                      <a:pt x="2405" y="2310"/>
                      <a:pt x="2405" y="2346"/>
                      <a:pt x="2358" y="2346"/>
                    </a:cubicBezTo>
                    <a:lnTo>
                      <a:pt x="2239" y="2346"/>
                    </a:lnTo>
                    <a:cubicBezTo>
                      <a:pt x="2191" y="2346"/>
                      <a:pt x="2179" y="2334"/>
                      <a:pt x="2179" y="2262"/>
                    </a:cubicBezTo>
                    <a:lnTo>
                      <a:pt x="2179" y="1834"/>
                    </a:lnTo>
                    <a:cubicBezTo>
                      <a:pt x="2215" y="1822"/>
                      <a:pt x="2239" y="1810"/>
                      <a:pt x="2251" y="1798"/>
                    </a:cubicBezTo>
                    <a:lnTo>
                      <a:pt x="2655" y="1798"/>
                    </a:lnTo>
                    <a:lnTo>
                      <a:pt x="2655" y="1512"/>
                    </a:lnTo>
                    <a:lnTo>
                      <a:pt x="2393" y="1512"/>
                    </a:lnTo>
                    <a:lnTo>
                      <a:pt x="2393" y="1250"/>
                    </a:lnTo>
                    <a:lnTo>
                      <a:pt x="2667" y="1250"/>
                    </a:lnTo>
                    <a:lnTo>
                      <a:pt x="2667" y="964"/>
                    </a:lnTo>
                    <a:lnTo>
                      <a:pt x="2393" y="964"/>
                    </a:lnTo>
                    <a:lnTo>
                      <a:pt x="2393" y="750"/>
                    </a:lnTo>
                    <a:cubicBezTo>
                      <a:pt x="2441" y="738"/>
                      <a:pt x="2465" y="714"/>
                      <a:pt x="2465" y="691"/>
                    </a:cubicBezTo>
                    <a:lnTo>
                      <a:pt x="2084" y="667"/>
                    </a:lnTo>
                    <a:lnTo>
                      <a:pt x="2084" y="964"/>
                    </a:lnTo>
                    <a:lnTo>
                      <a:pt x="1548" y="964"/>
                    </a:lnTo>
                    <a:lnTo>
                      <a:pt x="1548" y="750"/>
                    </a:lnTo>
                    <a:cubicBezTo>
                      <a:pt x="1596" y="738"/>
                      <a:pt x="1608" y="714"/>
                      <a:pt x="1608" y="691"/>
                    </a:cubicBezTo>
                    <a:lnTo>
                      <a:pt x="1239" y="667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3"/>
              <p:cNvSpPr/>
              <p:nvPr/>
            </p:nvSpPr>
            <p:spPr>
              <a:xfrm>
                <a:off x="-4318998" y="3556261"/>
                <a:ext cx="182399" cy="20362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513" extrusionOk="0">
                    <a:moveTo>
                      <a:pt x="822" y="0"/>
                    </a:moveTo>
                    <a:cubicBezTo>
                      <a:pt x="846" y="131"/>
                      <a:pt x="858" y="286"/>
                      <a:pt x="882" y="405"/>
                    </a:cubicBezTo>
                    <a:lnTo>
                      <a:pt x="179" y="405"/>
                    </a:lnTo>
                    <a:lnTo>
                      <a:pt x="167" y="703"/>
                    </a:lnTo>
                    <a:lnTo>
                      <a:pt x="620" y="703"/>
                    </a:lnTo>
                    <a:cubicBezTo>
                      <a:pt x="727" y="703"/>
                      <a:pt x="846" y="703"/>
                      <a:pt x="941" y="691"/>
                    </a:cubicBezTo>
                    <a:cubicBezTo>
                      <a:pt x="965" y="786"/>
                      <a:pt x="1001" y="893"/>
                      <a:pt x="1012" y="965"/>
                    </a:cubicBezTo>
                    <a:cubicBezTo>
                      <a:pt x="798" y="976"/>
                      <a:pt x="584" y="976"/>
                      <a:pt x="370" y="976"/>
                    </a:cubicBezTo>
                    <a:lnTo>
                      <a:pt x="0" y="976"/>
                    </a:lnTo>
                    <a:lnTo>
                      <a:pt x="0" y="1274"/>
                    </a:lnTo>
                    <a:lnTo>
                      <a:pt x="512" y="1274"/>
                    </a:lnTo>
                    <a:cubicBezTo>
                      <a:pt x="691" y="1274"/>
                      <a:pt x="917" y="1274"/>
                      <a:pt x="1120" y="1250"/>
                    </a:cubicBezTo>
                    <a:cubicBezTo>
                      <a:pt x="1167" y="1346"/>
                      <a:pt x="1227" y="1429"/>
                      <a:pt x="1274" y="1477"/>
                    </a:cubicBezTo>
                    <a:cubicBezTo>
                      <a:pt x="1239" y="1477"/>
                      <a:pt x="1191" y="1465"/>
                      <a:pt x="1143" y="1465"/>
                    </a:cubicBezTo>
                    <a:cubicBezTo>
                      <a:pt x="1108" y="1465"/>
                      <a:pt x="1060" y="1477"/>
                      <a:pt x="1024" y="1477"/>
                    </a:cubicBezTo>
                    <a:lnTo>
                      <a:pt x="1108" y="1727"/>
                    </a:lnTo>
                    <a:lnTo>
                      <a:pt x="1263" y="1727"/>
                    </a:lnTo>
                    <a:cubicBezTo>
                      <a:pt x="1477" y="1727"/>
                      <a:pt x="1548" y="1762"/>
                      <a:pt x="1691" y="1846"/>
                    </a:cubicBezTo>
                    <a:lnTo>
                      <a:pt x="1894" y="1572"/>
                    </a:lnTo>
                    <a:cubicBezTo>
                      <a:pt x="1715" y="1488"/>
                      <a:pt x="1560" y="1346"/>
                      <a:pt x="1477" y="1215"/>
                    </a:cubicBezTo>
                    <a:cubicBezTo>
                      <a:pt x="1763" y="1179"/>
                      <a:pt x="2060" y="1131"/>
                      <a:pt x="2251" y="1072"/>
                    </a:cubicBezTo>
                    <a:lnTo>
                      <a:pt x="2203" y="762"/>
                    </a:lnTo>
                    <a:cubicBezTo>
                      <a:pt x="1965" y="846"/>
                      <a:pt x="1655" y="905"/>
                      <a:pt x="1358" y="941"/>
                    </a:cubicBezTo>
                    <a:cubicBezTo>
                      <a:pt x="1346" y="869"/>
                      <a:pt x="1310" y="762"/>
                      <a:pt x="1286" y="667"/>
                    </a:cubicBezTo>
                    <a:cubicBezTo>
                      <a:pt x="1536" y="643"/>
                      <a:pt x="1786" y="607"/>
                      <a:pt x="2001" y="536"/>
                    </a:cubicBezTo>
                    <a:lnTo>
                      <a:pt x="1941" y="238"/>
                    </a:lnTo>
                    <a:cubicBezTo>
                      <a:pt x="1751" y="298"/>
                      <a:pt x="1453" y="357"/>
                      <a:pt x="1227" y="381"/>
                    </a:cubicBezTo>
                    <a:cubicBezTo>
                      <a:pt x="1215" y="274"/>
                      <a:pt x="1203" y="167"/>
                      <a:pt x="1191" y="84"/>
                    </a:cubicBezTo>
                    <a:cubicBezTo>
                      <a:pt x="1239" y="72"/>
                      <a:pt x="1274" y="48"/>
                      <a:pt x="1274" y="12"/>
                    </a:cubicBezTo>
                    <a:lnTo>
                      <a:pt x="822" y="0"/>
                    </a:lnTo>
                    <a:close/>
                    <a:moveTo>
                      <a:pt x="584" y="1560"/>
                    </a:moveTo>
                    <a:cubicBezTo>
                      <a:pt x="417" y="1667"/>
                      <a:pt x="274" y="1834"/>
                      <a:pt x="274" y="2012"/>
                    </a:cubicBezTo>
                    <a:cubicBezTo>
                      <a:pt x="274" y="2334"/>
                      <a:pt x="608" y="2500"/>
                      <a:pt x="1096" y="2500"/>
                    </a:cubicBezTo>
                    <a:cubicBezTo>
                      <a:pt x="1179" y="2500"/>
                      <a:pt x="1251" y="2512"/>
                      <a:pt x="1310" y="2512"/>
                    </a:cubicBezTo>
                    <a:cubicBezTo>
                      <a:pt x="1513" y="2512"/>
                      <a:pt x="1655" y="2500"/>
                      <a:pt x="1763" y="2489"/>
                    </a:cubicBezTo>
                    <a:lnTo>
                      <a:pt x="1774" y="2167"/>
                    </a:lnTo>
                    <a:lnTo>
                      <a:pt x="1774" y="2167"/>
                    </a:lnTo>
                    <a:cubicBezTo>
                      <a:pt x="1608" y="2179"/>
                      <a:pt x="1358" y="2191"/>
                      <a:pt x="1155" y="2191"/>
                    </a:cubicBezTo>
                    <a:cubicBezTo>
                      <a:pt x="953" y="2191"/>
                      <a:pt x="631" y="2191"/>
                      <a:pt x="631" y="1989"/>
                    </a:cubicBezTo>
                    <a:cubicBezTo>
                      <a:pt x="643" y="1929"/>
                      <a:pt x="703" y="1834"/>
                      <a:pt x="810" y="1774"/>
                    </a:cubicBezTo>
                    <a:lnTo>
                      <a:pt x="584" y="156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3"/>
              <p:cNvSpPr/>
              <p:nvPr/>
            </p:nvSpPr>
            <p:spPr>
              <a:xfrm>
                <a:off x="-4326696" y="3824470"/>
                <a:ext cx="212299" cy="216188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2668" extrusionOk="0">
                    <a:moveTo>
                      <a:pt x="1893" y="453"/>
                    </a:moveTo>
                    <a:lnTo>
                      <a:pt x="1893" y="584"/>
                    </a:lnTo>
                    <a:lnTo>
                      <a:pt x="738" y="584"/>
                    </a:lnTo>
                    <a:lnTo>
                      <a:pt x="738" y="453"/>
                    </a:lnTo>
                    <a:close/>
                    <a:moveTo>
                      <a:pt x="1893" y="786"/>
                    </a:moveTo>
                    <a:lnTo>
                      <a:pt x="1893" y="929"/>
                    </a:lnTo>
                    <a:lnTo>
                      <a:pt x="738" y="929"/>
                    </a:lnTo>
                    <a:lnTo>
                      <a:pt x="738" y="786"/>
                    </a:lnTo>
                    <a:close/>
                    <a:moveTo>
                      <a:pt x="1834" y="1905"/>
                    </a:moveTo>
                    <a:lnTo>
                      <a:pt x="1596" y="1988"/>
                    </a:lnTo>
                    <a:cubicBezTo>
                      <a:pt x="1667" y="2108"/>
                      <a:pt x="1739" y="2262"/>
                      <a:pt x="1762" y="2369"/>
                    </a:cubicBezTo>
                    <a:lnTo>
                      <a:pt x="2024" y="2274"/>
                    </a:lnTo>
                    <a:cubicBezTo>
                      <a:pt x="1989" y="2167"/>
                      <a:pt x="1905" y="2024"/>
                      <a:pt x="1834" y="1905"/>
                    </a:cubicBezTo>
                    <a:close/>
                    <a:moveTo>
                      <a:pt x="1417" y="1977"/>
                    </a:moveTo>
                    <a:lnTo>
                      <a:pt x="1155" y="2036"/>
                    </a:lnTo>
                    <a:cubicBezTo>
                      <a:pt x="1215" y="2191"/>
                      <a:pt x="1274" y="2393"/>
                      <a:pt x="1286" y="2512"/>
                    </a:cubicBezTo>
                    <a:lnTo>
                      <a:pt x="1560" y="2441"/>
                    </a:lnTo>
                    <a:cubicBezTo>
                      <a:pt x="1536" y="2322"/>
                      <a:pt x="1477" y="2131"/>
                      <a:pt x="1417" y="1977"/>
                    </a:cubicBezTo>
                    <a:close/>
                    <a:moveTo>
                      <a:pt x="977" y="2000"/>
                    </a:moveTo>
                    <a:lnTo>
                      <a:pt x="703" y="2048"/>
                    </a:lnTo>
                    <a:cubicBezTo>
                      <a:pt x="738" y="2215"/>
                      <a:pt x="762" y="2429"/>
                      <a:pt x="750" y="2572"/>
                    </a:cubicBezTo>
                    <a:lnTo>
                      <a:pt x="1048" y="2524"/>
                    </a:lnTo>
                    <a:cubicBezTo>
                      <a:pt x="1048" y="2393"/>
                      <a:pt x="1024" y="2167"/>
                      <a:pt x="977" y="2000"/>
                    </a:cubicBezTo>
                    <a:close/>
                    <a:moveTo>
                      <a:pt x="298" y="1929"/>
                    </a:moveTo>
                    <a:cubicBezTo>
                      <a:pt x="250" y="2143"/>
                      <a:pt x="143" y="2358"/>
                      <a:pt x="0" y="2489"/>
                    </a:cubicBezTo>
                    <a:lnTo>
                      <a:pt x="274" y="2655"/>
                    </a:lnTo>
                    <a:cubicBezTo>
                      <a:pt x="429" y="2500"/>
                      <a:pt x="524" y="2262"/>
                      <a:pt x="584" y="2036"/>
                    </a:cubicBezTo>
                    <a:lnTo>
                      <a:pt x="298" y="1929"/>
                    </a:lnTo>
                    <a:close/>
                    <a:moveTo>
                      <a:pt x="1131" y="0"/>
                    </a:moveTo>
                    <a:cubicBezTo>
                      <a:pt x="1107" y="60"/>
                      <a:pt x="1084" y="143"/>
                      <a:pt x="1060" y="226"/>
                    </a:cubicBezTo>
                    <a:lnTo>
                      <a:pt x="405" y="226"/>
                    </a:lnTo>
                    <a:lnTo>
                      <a:pt x="405" y="1881"/>
                    </a:lnTo>
                    <a:lnTo>
                      <a:pt x="2227" y="1881"/>
                    </a:lnTo>
                    <a:cubicBezTo>
                      <a:pt x="2203" y="2203"/>
                      <a:pt x="2167" y="2334"/>
                      <a:pt x="2131" y="2369"/>
                    </a:cubicBezTo>
                    <a:cubicBezTo>
                      <a:pt x="2108" y="2393"/>
                      <a:pt x="2084" y="2405"/>
                      <a:pt x="2036" y="2405"/>
                    </a:cubicBezTo>
                    <a:cubicBezTo>
                      <a:pt x="2000" y="2405"/>
                      <a:pt x="1905" y="2405"/>
                      <a:pt x="1798" y="2393"/>
                    </a:cubicBezTo>
                    <a:lnTo>
                      <a:pt x="1798" y="2393"/>
                    </a:lnTo>
                    <a:cubicBezTo>
                      <a:pt x="1846" y="2465"/>
                      <a:pt x="1881" y="2584"/>
                      <a:pt x="1881" y="2667"/>
                    </a:cubicBezTo>
                    <a:lnTo>
                      <a:pt x="2036" y="2667"/>
                    </a:lnTo>
                    <a:cubicBezTo>
                      <a:pt x="2262" y="2667"/>
                      <a:pt x="2334" y="2631"/>
                      <a:pt x="2393" y="2560"/>
                    </a:cubicBezTo>
                    <a:cubicBezTo>
                      <a:pt x="2477" y="2477"/>
                      <a:pt x="2512" y="2262"/>
                      <a:pt x="2548" y="1750"/>
                    </a:cubicBezTo>
                    <a:cubicBezTo>
                      <a:pt x="2548" y="1715"/>
                      <a:pt x="2560" y="1691"/>
                      <a:pt x="2560" y="1667"/>
                    </a:cubicBezTo>
                    <a:lnTo>
                      <a:pt x="2381" y="1631"/>
                    </a:lnTo>
                    <a:lnTo>
                      <a:pt x="2310" y="1643"/>
                    </a:lnTo>
                    <a:lnTo>
                      <a:pt x="738" y="1643"/>
                    </a:lnTo>
                    <a:lnTo>
                      <a:pt x="738" y="1512"/>
                    </a:lnTo>
                    <a:lnTo>
                      <a:pt x="2620" y="1512"/>
                    </a:lnTo>
                    <a:lnTo>
                      <a:pt x="2620" y="1286"/>
                    </a:lnTo>
                    <a:lnTo>
                      <a:pt x="738" y="1286"/>
                    </a:lnTo>
                    <a:lnTo>
                      <a:pt x="738" y="1155"/>
                    </a:lnTo>
                    <a:lnTo>
                      <a:pt x="2227" y="1155"/>
                    </a:lnTo>
                    <a:lnTo>
                      <a:pt x="2227" y="226"/>
                    </a:lnTo>
                    <a:lnTo>
                      <a:pt x="1417" y="226"/>
                    </a:lnTo>
                    <a:lnTo>
                      <a:pt x="1488" y="95"/>
                    </a:lnTo>
                    <a:cubicBezTo>
                      <a:pt x="1524" y="95"/>
                      <a:pt x="1548" y="83"/>
                      <a:pt x="1548" y="60"/>
                    </a:cubicBezTo>
                    <a:lnTo>
                      <a:pt x="113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3"/>
              <p:cNvSpPr/>
              <p:nvPr/>
            </p:nvSpPr>
            <p:spPr>
              <a:xfrm>
                <a:off x="-5298245" y="3509588"/>
                <a:ext cx="317476" cy="1170316"/>
              </a:xfrm>
              <a:custGeom>
                <a:avLst/>
                <a:gdLst/>
                <a:ahLst/>
                <a:cxnLst/>
                <a:rect l="l" t="t" r="r" b="b"/>
                <a:pathLst>
                  <a:path w="3918" h="14443" extrusionOk="0">
                    <a:moveTo>
                      <a:pt x="1" y="1"/>
                    </a:moveTo>
                    <a:lnTo>
                      <a:pt x="1" y="14443"/>
                    </a:lnTo>
                    <a:lnTo>
                      <a:pt x="3918" y="14443"/>
                    </a:lnTo>
                    <a:lnTo>
                      <a:pt x="39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3"/>
              <p:cNvSpPr/>
              <p:nvPr/>
            </p:nvSpPr>
            <p:spPr>
              <a:xfrm>
                <a:off x="-5258703" y="3085396"/>
                <a:ext cx="237418" cy="204682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6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3"/>
              <p:cNvSpPr/>
              <p:nvPr/>
            </p:nvSpPr>
            <p:spPr>
              <a:xfrm>
                <a:off x="-5258703" y="3365192"/>
                <a:ext cx="237418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3"/>
              <p:cNvSpPr/>
              <p:nvPr/>
            </p:nvSpPr>
            <p:spPr>
              <a:xfrm>
                <a:off x="-5258703" y="3644017"/>
                <a:ext cx="237418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3"/>
              <p:cNvSpPr/>
              <p:nvPr/>
            </p:nvSpPr>
            <p:spPr>
              <a:xfrm>
                <a:off x="-5258703" y="3923813"/>
                <a:ext cx="237418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0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3"/>
              <p:cNvSpPr/>
              <p:nvPr/>
            </p:nvSpPr>
            <p:spPr>
              <a:xfrm>
                <a:off x="-5199794" y="3147141"/>
                <a:ext cx="114820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525" extrusionOk="0">
                    <a:moveTo>
                      <a:pt x="179" y="1"/>
                    </a:moveTo>
                    <a:lnTo>
                      <a:pt x="179" y="203"/>
                    </a:lnTo>
                    <a:lnTo>
                      <a:pt x="1214" y="203"/>
                    </a:lnTo>
                    <a:lnTo>
                      <a:pt x="1214" y="1"/>
                    </a:lnTo>
                    <a:close/>
                    <a:moveTo>
                      <a:pt x="1226" y="441"/>
                    </a:moveTo>
                    <a:lnTo>
                      <a:pt x="1203" y="453"/>
                    </a:lnTo>
                    <a:lnTo>
                      <a:pt x="0" y="453"/>
                    </a:lnTo>
                    <a:lnTo>
                      <a:pt x="0" y="668"/>
                    </a:lnTo>
                    <a:lnTo>
                      <a:pt x="1095" y="668"/>
                    </a:lnTo>
                    <a:cubicBezTo>
                      <a:pt x="1012" y="989"/>
                      <a:pt x="714" y="1239"/>
                      <a:pt x="262" y="1346"/>
                    </a:cubicBezTo>
                    <a:cubicBezTo>
                      <a:pt x="310" y="1394"/>
                      <a:pt x="369" y="1477"/>
                      <a:pt x="393" y="1525"/>
                    </a:cubicBezTo>
                    <a:cubicBezTo>
                      <a:pt x="941" y="1370"/>
                      <a:pt x="1214" y="1108"/>
                      <a:pt x="1381" y="549"/>
                    </a:cubicBezTo>
                    <a:cubicBezTo>
                      <a:pt x="1405" y="549"/>
                      <a:pt x="1417" y="537"/>
                      <a:pt x="1417" y="525"/>
                    </a:cubicBezTo>
                    <a:lnTo>
                      <a:pt x="1226" y="44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3"/>
              <p:cNvSpPr/>
              <p:nvPr/>
            </p:nvSpPr>
            <p:spPr>
              <a:xfrm>
                <a:off x="-5209517" y="3480012"/>
                <a:ext cx="122679" cy="21311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263" extrusionOk="0">
                    <a:moveTo>
                      <a:pt x="1" y="1"/>
                    </a:moveTo>
                    <a:lnTo>
                      <a:pt x="13" y="263"/>
                    </a:lnTo>
                    <a:cubicBezTo>
                      <a:pt x="37" y="263"/>
                      <a:pt x="61" y="239"/>
                      <a:pt x="72" y="227"/>
                    </a:cubicBezTo>
                    <a:lnTo>
                      <a:pt x="1513" y="227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3"/>
              <p:cNvSpPr/>
              <p:nvPr/>
            </p:nvSpPr>
            <p:spPr>
              <a:xfrm>
                <a:off x="-5201739" y="3685504"/>
                <a:ext cx="114901" cy="1284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585" extrusionOk="0">
                    <a:moveTo>
                      <a:pt x="1131" y="1"/>
                    </a:moveTo>
                    <a:cubicBezTo>
                      <a:pt x="1036" y="215"/>
                      <a:pt x="917" y="441"/>
                      <a:pt x="822" y="584"/>
                    </a:cubicBezTo>
                    <a:cubicBezTo>
                      <a:pt x="667" y="501"/>
                      <a:pt x="512" y="429"/>
                      <a:pt x="369" y="358"/>
                    </a:cubicBezTo>
                    <a:lnTo>
                      <a:pt x="238" y="560"/>
                    </a:lnTo>
                    <a:cubicBezTo>
                      <a:pt x="381" y="620"/>
                      <a:pt x="548" y="703"/>
                      <a:pt x="691" y="786"/>
                    </a:cubicBezTo>
                    <a:cubicBezTo>
                      <a:pt x="512" y="1025"/>
                      <a:pt x="262" y="1263"/>
                      <a:pt x="0" y="1417"/>
                    </a:cubicBezTo>
                    <a:cubicBezTo>
                      <a:pt x="60" y="1453"/>
                      <a:pt x="143" y="1537"/>
                      <a:pt x="191" y="1584"/>
                    </a:cubicBezTo>
                    <a:cubicBezTo>
                      <a:pt x="465" y="1406"/>
                      <a:pt x="715" y="1156"/>
                      <a:pt x="893" y="905"/>
                    </a:cubicBezTo>
                    <a:cubicBezTo>
                      <a:pt x="1024" y="1001"/>
                      <a:pt x="1143" y="1096"/>
                      <a:pt x="1227" y="1167"/>
                    </a:cubicBezTo>
                    <a:lnTo>
                      <a:pt x="1381" y="953"/>
                    </a:lnTo>
                    <a:cubicBezTo>
                      <a:pt x="1274" y="870"/>
                      <a:pt x="1131" y="775"/>
                      <a:pt x="1036" y="715"/>
                    </a:cubicBezTo>
                    <a:cubicBezTo>
                      <a:pt x="1143" y="536"/>
                      <a:pt x="1262" y="322"/>
                      <a:pt x="1346" y="143"/>
                    </a:cubicBezTo>
                    <a:cubicBezTo>
                      <a:pt x="1381" y="143"/>
                      <a:pt x="1405" y="132"/>
                      <a:pt x="1417" y="120"/>
                    </a:cubicBezTo>
                    <a:lnTo>
                      <a:pt x="113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3"/>
              <p:cNvSpPr/>
              <p:nvPr/>
            </p:nvSpPr>
            <p:spPr>
              <a:xfrm>
                <a:off x="-5196958" y="3963356"/>
                <a:ext cx="120735" cy="118790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66" extrusionOk="0">
                    <a:moveTo>
                      <a:pt x="108" y="1"/>
                    </a:moveTo>
                    <a:lnTo>
                      <a:pt x="1" y="203"/>
                    </a:lnTo>
                    <a:cubicBezTo>
                      <a:pt x="167" y="263"/>
                      <a:pt x="382" y="358"/>
                      <a:pt x="513" y="453"/>
                    </a:cubicBezTo>
                    <a:lnTo>
                      <a:pt x="632" y="239"/>
                    </a:lnTo>
                    <a:cubicBezTo>
                      <a:pt x="501" y="155"/>
                      <a:pt x="287" y="60"/>
                      <a:pt x="108" y="1"/>
                    </a:cubicBezTo>
                    <a:close/>
                    <a:moveTo>
                      <a:pt x="1287" y="191"/>
                    </a:moveTo>
                    <a:cubicBezTo>
                      <a:pt x="1072" y="691"/>
                      <a:pt x="656" y="1036"/>
                      <a:pt x="48" y="1227"/>
                    </a:cubicBezTo>
                    <a:lnTo>
                      <a:pt x="203" y="1465"/>
                    </a:lnTo>
                    <a:cubicBezTo>
                      <a:pt x="227" y="1453"/>
                      <a:pt x="239" y="1429"/>
                      <a:pt x="239" y="1417"/>
                    </a:cubicBezTo>
                    <a:cubicBezTo>
                      <a:pt x="834" y="1203"/>
                      <a:pt x="1275" y="822"/>
                      <a:pt x="1489" y="322"/>
                    </a:cubicBezTo>
                    <a:cubicBezTo>
                      <a:pt x="1430" y="286"/>
                      <a:pt x="1346" y="239"/>
                      <a:pt x="1287" y="1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3"/>
              <p:cNvSpPr/>
              <p:nvPr/>
            </p:nvSpPr>
            <p:spPr>
              <a:xfrm>
                <a:off x="-5250032" y="3330511"/>
                <a:ext cx="245197" cy="11587"/>
              </a:xfrm>
              <a:custGeom>
                <a:avLst/>
                <a:gdLst/>
                <a:ahLst/>
                <a:cxnLst/>
                <a:rect l="l" t="t" r="r" b="b"/>
                <a:pathLst>
                  <a:path w="3026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3025" y="143"/>
                    </a:lnTo>
                    <a:lnTo>
                      <a:pt x="30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3"/>
              <p:cNvSpPr/>
              <p:nvPr/>
            </p:nvSpPr>
            <p:spPr>
              <a:xfrm>
                <a:off x="-5254813" y="3603502"/>
                <a:ext cx="265373" cy="12641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156" extrusionOk="0">
                    <a:moveTo>
                      <a:pt x="0" y="1"/>
                    </a:moveTo>
                    <a:lnTo>
                      <a:pt x="0" y="155"/>
                    </a:lnTo>
                    <a:lnTo>
                      <a:pt x="3275" y="155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3"/>
              <p:cNvSpPr/>
              <p:nvPr/>
            </p:nvSpPr>
            <p:spPr>
              <a:xfrm>
                <a:off x="-5258703" y="3872683"/>
                <a:ext cx="221050" cy="12641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56" extrusionOk="0">
                    <a:moveTo>
                      <a:pt x="1" y="0"/>
                    </a:moveTo>
                    <a:lnTo>
                      <a:pt x="1" y="155"/>
                    </a:lnTo>
                    <a:lnTo>
                      <a:pt x="2727" y="155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3"/>
              <p:cNvSpPr/>
              <p:nvPr/>
            </p:nvSpPr>
            <p:spPr>
              <a:xfrm>
                <a:off x="-5254813" y="4134167"/>
                <a:ext cx="238390" cy="12560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155" extrusionOk="0">
                    <a:moveTo>
                      <a:pt x="0" y="0"/>
                    </a:moveTo>
                    <a:lnTo>
                      <a:pt x="0" y="155"/>
                    </a:lnTo>
                    <a:lnTo>
                      <a:pt x="2941" y="155"/>
                    </a:lnTo>
                    <a:lnTo>
                      <a:pt x="294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3"/>
              <p:cNvSpPr/>
              <p:nvPr/>
            </p:nvSpPr>
            <p:spPr>
              <a:xfrm>
                <a:off x="-6299695" y="3063275"/>
                <a:ext cx="18475" cy="1160674"/>
              </a:xfrm>
              <a:custGeom>
                <a:avLst/>
                <a:gdLst/>
                <a:ahLst/>
                <a:cxnLst/>
                <a:rect l="l" t="t" r="r" b="b"/>
                <a:pathLst>
                  <a:path w="228" h="14324" extrusionOk="0">
                    <a:moveTo>
                      <a:pt x="1" y="0"/>
                    </a:moveTo>
                    <a:lnTo>
                      <a:pt x="1" y="14323"/>
                    </a:lnTo>
                    <a:lnTo>
                      <a:pt x="227" y="14323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3"/>
              <p:cNvSpPr/>
              <p:nvPr/>
            </p:nvSpPr>
            <p:spPr>
              <a:xfrm>
                <a:off x="-6410625" y="3131745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0"/>
                    </a:moveTo>
                    <a:cubicBezTo>
                      <a:pt x="406" y="215"/>
                      <a:pt x="1" y="762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2"/>
                      <a:pt x="2620" y="215"/>
                      <a:pt x="20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3"/>
              <p:cNvSpPr/>
              <p:nvPr/>
            </p:nvSpPr>
            <p:spPr>
              <a:xfrm>
                <a:off x="-6338265" y="3121130"/>
                <a:ext cx="96588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3"/>
              <p:cNvSpPr/>
              <p:nvPr/>
            </p:nvSpPr>
            <p:spPr>
              <a:xfrm>
                <a:off x="-6353661" y="3347852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3"/>
              <p:cNvSpPr/>
              <p:nvPr/>
            </p:nvSpPr>
            <p:spPr>
              <a:xfrm>
                <a:off x="-6410625" y="3398009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3"/>
              <p:cNvSpPr/>
              <p:nvPr/>
            </p:nvSpPr>
            <p:spPr>
              <a:xfrm>
                <a:off x="-6338265" y="3388367"/>
                <a:ext cx="96588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0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3"/>
              <p:cNvSpPr/>
              <p:nvPr/>
            </p:nvSpPr>
            <p:spPr>
              <a:xfrm>
                <a:off x="-6353661" y="3615089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3"/>
              <p:cNvSpPr/>
              <p:nvPr/>
            </p:nvSpPr>
            <p:spPr>
              <a:xfrm>
                <a:off x="-6410625" y="3665246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3"/>
              <p:cNvSpPr/>
              <p:nvPr/>
            </p:nvSpPr>
            <p:spPr>
              <a:xfrm>
                <a:off x="-6338265" y="3654631"/>
                <a:ext cx="96588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3"/>
              <p:cNvSpPr/>
              <p:nvPr/>
            </p:nvSpPr>
            <p:spPr>
              <a:xfrm>
                <a:off x="-6353661" y="3881353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3"/>
              <p:cNvSpPr/>
              <p:nvPr/>
            </p:nvSpPr>
            <p:spPr>
              <a:xfrm>
                <a:off x="-6410625" y="3931511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3"/>
              <p:cNvSpPr/>
              <p:nvPr/>
            </p:nvSpPr>
            <p:spPr>
              <a:xfrm>
                <a:off x="-6338265" y="3921868"/>
                <a:ext cx="96588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1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3"/>
              <p:cNvSpPr/>
              <p:nvPr/>
            </p:nvSpPr>
            <p:spPr>
              <a:xfrm>
                <a:off x="-6353661" y="4148590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3"/>
              <p:cNvSpPr/>
              <p:nvPr/>
            </p:nvSpPr>
            <p:spPr>
              <a:xfrm>
                <a:off x="-6342074" y="3179958"/>
                <a:ext cx="112956" cy="12259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13" extrusionOk="0">
                    <a:moveTo>
                      <a:pt x="167" y="1"/>
                    </a:moveTo>
                    <a:lnTo>
                      <a:pt x="167" y="203"/>
                    </a:lnTo>
                    <a:lnTo>
                      <a:pt x="1191" y="203"/>
                    </a:lnTo>
                    <a:lnTo>
                      <a:pt x="1191" y="1"/>
                    </a:lnTo>
                    <a:close/>
                    <a:moveTo>
                      <a:pt x="1203" y="441"/>
                    </a:moveTo>
                    <a:lnTo>
                      <a:pt x="1179" y="453"/>
                    </a:lnTo>
                    <a:lnTo>
                      <a:pt x="0" y="453"/>
                    </a:lnTo>
                    <a:lnTo>
                      <a:pt x="0" y="667"/>
                    </a:lnTo>
                    <a:lnTo>
                      <a:pt x="1072" y="667"/>
                    </a:lnTo>
                    <a:cubicBezTo>
                      <a:pt x="988" y="977"/>
                      <a:pt x="691" y="1227"/>
                      <a:pt x="250" y="1334"/>
                    </a:cubicBezTo>
                    <a:cubicBezTo>
                      <a:pt x="298" y="1382"/>
                      <a:pt x="357" y="1453"/>
                      <a:pt x="381" y="1513"/>
                    </a:cubicBezTo>
                    <a:cubicBezTo>
                      <a:pt x="917" y="1358"/>
                      <a:pt x="1191" y="1096"/>
                      <a:pt x="1357" y="548"/>
                    </a:cubicBezTo>
                    <a:cubicBezTo>
                      <a:pt x="1369" y="548"/>
                      <a:pt x="1381" y="537"/>
                      <a:pt x="1393" y="525"/>
                    </a:cubicBezTo>
                    <a:lnTo>
                      <a:pt x="1203" y="44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3"/>
              <p:cNvSpPr/>
              <p:nvPr/>
            </p:nvSpPr>
            <p:spPr>
              <a:xfrm>
                <a:off x="-6352689" y="3508940"/>
                <a:ext cx="120654" cy="21311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263" extrusionOk="0">
                    <a:moveTo>
                      <a:pt x="0" y="1"/>
                    </a:moveTo>
                    <a:lnTo>
                      <a:pt x="12" y="263"/>
                    </a:lnTo>
                    <a:cubicBezTo>
                      <a:pt x="36" y="251"/>
                      <a:pt x="60" y="239"/>
                      <a:pt x="72" y="227"/>
                    </a:cubicBezTo>
                    <a:lnTo>
                      <a:pt x="1488" y="227"/>
                    </a:lnTo>
                    <a:lnTo>
                      <a:pt x="148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3"/>
              <p:cNvSpPr/>
              <p:nvPr/>
            </p:nvSpPr>
            <p:spPr>
              <a:xfrm>
                <a:off x="-6344991" y="3711596"/>
                <a:ext cx="112956" cy="127379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72" extrusionOk="0">
                    <a:moveTo>
                      <a:pt x="1120" y="0"/>
                    </a:moveTo>
                    <a:cubicBezTo>
                      <a:pt x="1024" y="214"/>
                      <a:pt x="905" y="441"/>
                      <a:pt x="822" y="583"/>
                    </a:cubicBezTo>
                    <a:cubicBezTo>
                      <a:pt x="667" y="500"/>
                      <a:pt x="512" y="417"/>
                      <a:pt x="369" y="357"/>
                    </a:cubicBezTo>
                    <a:lnTo>
                      <a:pt x="238" y="548"/>
                    </a:lnTo>
                    <a:cubicBezTo>
                      <a:pt x="381" y="619"/>
                      <a:pt x="536" y="691"/>
                      <a:pt x="691" y="786"/>
                    </a:cubicBezTo>
                    <a:cubicBezTo>
                      <a:pt x="512" y="1012"/>
                      <a:pt x="262" y="1250"/>
                      <a:pt x="0" y="1405"/>
                    </a:cubicBezTo>
                    <a:cubicBezTo>
                      <a:pt x="60" y="1441"/>
                      <a:pt x="155" y="1524"/>
                      <a:pt x="191" y="1572"/>
                    </a:cubicBezTo>
                    <a:cubicBezTo>
                      <a:pt x="453" y="1393"/>
                      <a:pt x="703" y="1143"/>
                      <a:pt x="881" y="905"/>
                    </a:cubicBezTo>
                    <a:cubicBezTo>
                      <a:pt x="1012" y="988"/>
                      <a:pt x="1131" y="1084"/>
                      <a:pt x="1215" y="1155"/>
                    </a:cubicBezTo>
                    <a:lnTo>
                      <a:pt x="1358" y="941"/>
                    </a:lnTo>
                    <a:cubicBezTo>
                      <a:pt x="1262" y="857"/>
                      <a:pt x="1120" y="762"/>
                      <a:pt x="1024" y="703"/>
                    </a:cubicBezTo>
                    <a:cubicBezTo>
                      <a:pt x="1131" y="536"/>
                      <a:pt x="1250" y="322"/>
                      <a:pt x="1334" y="143"/>
                    </a:cubicBezTo>
                    <a:cubicBezTo>
                      <a:pt x="1370" y="143"/>
                      <a:pt x="1393" y="131"/>
                      <a:pt x="1393" y="119"/>
                    </a:cubicBezTo>
                    <a:lnTo>
                      <a:pt x="112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3"/>
              <p:cNvSpPr/>
              <p:nvPr/>
            </p:nvSpPr>
            <p:spPr>
              <a:xfrm>
                <a:off x="-6340210" y="3986530"/>
                <a:ext cx="119762" cy="115873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430" extrusionOk="0">
                    <a:moveTo>
                      <a:pt x="108" y="0"/>
                    </a:moveTo>
                    <a:lnTo>
                      <a:pt x="1" y="191"/>
                    </a:lnTo>
                    <a:cubicBezTo>
                      <a:pt x="168" y="250"/>
                      <a:pt x="382" y="346"/>
                      <a:pt x="513" y="441"/>
                    </a:cubicBezTo>
                    <a:lnTo>
                      <a:pt x="632" y="238"/>
                    </a:lnTo>
                    <a:cubicBezTo>
                      <a:pt x="501" y="143"/>
                      <a:pt x="287" y="48"/>
                      <a:pt x="108" y="0"/>
                    </a:cubicBezTo>
                    <a:close/>
                    <a:moveTo>
                      <a:pt x="1263" y="179"/>
                    </a:moveTo>
                    <a:cubicBezTo>
                      <a:pt x="1061" y="667"/>
                      <a:pt x="644" y="1024"/>
                      <a:pt x="48" y="1203"/>
                    </a:cubicBezTo>
                    <a:lnTo>
                      <a:pt x="203" y="1429"/>
                    </a:lnTo>
                    <a:cubicBezTo>
                      <a:pt x="227" y="1429"/>
                      <a:pt x="239" y="1405"/>
                      <a:pt x="239" y="1393"/>
                    </a:cubicBezTo>
                    <a:cubicBezTo>
                      <a:pt x="834" y="1179"/>
                      <a:pt x="1251" y="798"/>
                      <a:pt x="1477" y="310"/>
                    </a:cubicBezTo>
                    <a:cubicBezTo>
                      <a:pt x="1406" y="274"/>
                      <a:pt x="1334" y="238"/>
                      <a:pt x="1263" y="17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3"/>
              <p:cNvSpPr/>
              <p:nvPr/>
            </p:nvSpPr>
            <p:spPr>
              <a:xfrm>
                <a:off x="-3777798" y="1060375"/>
                <a:ext cx="3043001" cy="1240812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5313" extrusionOk="0">
                    <a:moveTo>
                      <a:pt x="1" y="1"/>
                    </a:moveTo>
                    <a:lnTo>
                      <a:pt x="1" y="15312"/>
                    </a:lnTo>
                    <a:lnTo>
                      <a:pt x="37553" y="15312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3"/>
              <p:cNvSpPr/>
              <p:nvPr/>
            </p:nvSpPr>
            <p:spPr>
              <a:xfrm>
                <a:off x="-3777798" y="1133707"/>
                <a:ext cx="3043001" cy="29146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3597" extrusionOk="0">
                    <a:moveTo>
                      <a:pt x="1" y="1"/>
                    </a:moveTo>
                    <a:lnTo>
                      <a:pt x="1" y="3596"/>
                    </a:lnTo>
                    <a:lnTo>
                      <a:pt x="37553" y="3596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3"/>
              <p:cNvSpPr/>
              <p:nvPr/>
            </p:nvSpPr>
            <p:spPr>
              <a:xfrm>
                <a:off x="-3777798" y="2152497"/>
                <a:ext cx="3043001" cy="148690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835" extrusionOk="0">
                    <a:moveTo>
                      <a:pt x="1" y="1"/>
                    </a:moveTo>
                    <a:lnTo>
                      <a:pt x="1" y="1834"/>
                    </a:lnTo>
                    <a:lnTo>
                      <a:pt x="37553" y="1834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3"/>
              <p:cNvSpPr/>
              <p:nvPr/>
            </p:nvSpPr>
            <p:spPr>
              <a:xfrm>
                <a:off x="-3635024" y="1455963"/>
                <a:ext cx="1064248" cy="615585"/>
              </a:xfrm>
              <a:custGeom>
                <a:avLst/>
                <a:gdLst/>
                <a:ahLst/>
                <a:cxnLst/>
                <a:rect l="l" t="t" r="r" b="b"/>
                <a:pathLst>
                  <a:path w="13134" h="7597" extrusionOk="0">
                    <a:moveTo>
                      <a:pt x="1" y="0"/>
                    </a:moveTo>
                    <a:lnTo>
                      <a:pt x="1" y="7596"/>
                    </a:lnTo>
                    <a:lnTo>
                      <a:pt x="13134" y="7596"/>
                    </a:lnTo>
                    <a:lnTo>
                      <a:pt x="1313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3"/>
              <p:cNvSpPr/>
              <p:nvPr/>
            </p:nvSpPr>
            <p:spPr>
              <a:xfrm>
                <a:off x="-3594428" y="1493561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3"/>
              <p:cNvSpPr/>
              <p:nvPr/>
            </p:nvSpPr>
            <p:spPr>
              <a:xfrm>
                <a:off x="-3253939" y="1493561"/>
                <a:ext cx="302080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3"/>
              <p:cNvSpPr/>
              <p:nvPr/>
            </p:nvSpPr>
            <p:spPr>
              <a:xfrm>
                <a:off x="-2913370" y="1493561"/>
                <a:ext cx="302080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3"/>
              <p:cNvSpPr/>
              <p:nvPr/>
            </p:nvSpPr>
            <p:spPr>
              <a:xfrm>
                <a:off x="-3594428" y="1493561"/>
                <a:ext cx="301999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966" extrusionOk="0">
                    <a:moveTo>
                      <a:pt x="0" y="1"/>
                    </a:moveTo>
                    <a:lnTo>
                      <a:pt x="0" y="965"/>
                    </a:lnTo>
                    <a:lnTo>
                      <a:pt x="3727" y="965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3"/>
              <p:cNvSpPr/>
              <p:nvPr/>
            </p:nvSpPr>
            <p:spPr>
              <a:xfrm>
                <a:off x="-3253939" y="1493561"/>
                <a:ext cx="302080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3"/>
              <p:cNvSpPr/>
              <p:nvPr/>
            </p:nvSpPr>
            <p:spPr>
              <a:xfrm>
                <a:off x="-2913370" y="1493561"/>
                <a:ext cx="302080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3"/>
              <p:cNvSpPr/>
              <p:nvPr/>
            </p:nvSpPr>
            <p:spPr>
              <a:xfrm>
                <a:off x="-3594428" y="1780083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3"/>
              <p:cNvSpPr/>
              <p:nvPr/>
            </p:nvSpPr>
            <p:spPr>
              <a:xfrm>
                <a:off x="-3253939" y="1780083"/>
                <a:ext cx="302080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3"/>
              <p:cNvSpPr/>
              <p:nvPr/>
            </p:nvSpPr>
            <p:spPr>
              <a:xfrm>
                <a:off x="-2913370" y="1780083"/>
                <a:ext cx="302080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3"/>
              <p:cNvSpPr/>
              <p:nvPr/>
            </p:nvSpPr>
            <p:spPr>
              <a:xfrm>
                <a:off x="-1949519" y="1455963"/>
                <a:ext cx="1063195" cy="61558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597" extrusionOk="0">
                    <a:moveTo>
                      <a:pt x="0" y="0"/>
                    </a:moveTo>
                    <a:lnTo>
                      <a:pt x="0" y="7596"/>
                    </a:lnTo>
                    <a:lnTo>
                      <a:pt x="13121" y="7596"/>
                    </a:lnTo>
                    <a:lnTo>
                      <a:pt x="1312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3"/>
              <p:cNvSpPr/>
              <p:nvPr/>
            </p:nvSpPr>
            <p:spPr>
              <a:xfrm>
                <a:off x="-1909976" y="1493561"/>
                <a:ext cx="302971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3"/>
              <p:cNvSpPr/>
              <p:nvPr/>
            </p:nvSpPr>
            <p:spPr>
              <a:xfrm>
                <a:off x="-1568434" y="1493561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3"/>
              <p:cNvSpPr/>
              <p:nvPr/>
            </p:nvSpPr>
            <p:spPr>
              <a:xfrm>
                <a:off x="-1227865" y="1493561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3"/>
              <p:cNvSpPr/>
              <p:nvPr/>
            </p:nvSpPr>
            <p:spPr>
              <a:xfrm>
                <a:off x="-1909976" y="1493561"/>
                <a:ext cx="302971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39" y="1013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3"/>
              <p:cNvSpPr/>
              <p:nvPr/>
            </p:nvSpPr>
            <p:spPr>
              <a:xfrm>
                <a:off x="-1568434" y="1493561"/>
                <a:ext cx="301999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3"/>
              <p:cNvSpPr/>
              <p:nvPr/>
            </p:nvSpPr>
            <p:spPr>
              <a:xfrm>
                <a:off x="-1227865" y="1493561"/>
                <a:ext cx="301999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3"/>
              <p:cNvSpPr/>
              <p:nvPr/>
            </p:nvSpPr>
            <p:spPr>
              <a:xfrm>
                <a:off x="-1909976" y="1780083"/>
                <a:ext cx="302971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3"/>
              <p:cNvSpPr/>
              <p:nvPr/>
            </p:nvSpPr>
            <p:spPr>
              <a:xfrm>
                <a:off x="-1568434" y="1780083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3"/>
              <p:cNvSpPr/>
              <p:nvPr/>
            </p:nvSpPr>
            <p:spPr>
              <a:xfrm>
                <a:off x="-1227865" y="1780083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3"/>
              <p:cNvSpPr/>
              <p:nvPr/>
            </p:nvSpPr>
            <p:spPr>
              <a:xfrm>
                <a:off x="-3740119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3"/>
              <p:cNvSpPr/>
              <p:nvPr/>
            </p:nvSpPr>
            <p:spPr>
              <a:xfrm>
                <a:off x="-3563555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3"/>
              <p:cNvSpPr/>
              <p:nvPr/>
            </p:nvSpPr>
            <p:spPr>
              <a:xfrm>
                <a:off x="-3387072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3"/>
              <p:cNvSpPr/>
              <p:nvPr/>
            </p:nvSpPr>
            <p:spPr>
              <a:xfrm>
                <a:off x="-3211480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3"/>
              <p:cNvSpPr/>
              <p:nvPr/>
            </p:nvSpPr>
            <p:spPr>
              <a:xfrm>
                <a:off x="-3034915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3"/>
              <p:cNvSpPr/>
              <p:nvPr/>
            </p:nvSpPr>
            <p:spPr>
              <a:xfrm>
                <a:off x="-2858351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3"/>
              <p:cNvSpPr/>
              <p:nvPr/>
            </p:nvSpPr>
            <p:spPr>
              <a:xfrm>
                <a:off x="-2682759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3"/>
              <p:cNvSpPr/>
              <p:nvPr/>
            </p:nvSpPr>
            <p:spPr>
              <a:xfrm>
                <a:off x="-2506195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3"/>
              <p:cNvSpPr/>
              <p:nvPr/>
            </p:nvSpPr>
            <p:spPr>
              <a:xfrm>
                <a:off x="-2329630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3"/>
              <p:cNvSpPr/>
              <p:nvPr/>
            </p:nvSpPr>
            <p:spPr>
              <a:xfrm>
                <a:off x="-2154038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3"/>
              <p:cNvSpPr/>
              <p:nvPr/>
            </p:nvSpPr>
            <p:spPr>
              <a:xfrm>
                <a:off x="-1977555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3"/>
              <p:cNvSpPr/>
              <p:nvPr/>
            </p:nvSpPr>
            <p:spPr>
              <a:xfrm>
                <a:off x="-1800991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3"/>
              <p:cNvSpPr/>
              <p:nvPr/>
            </p:nvSpPr>
            <p:spPr>
              <a:xfrm>
                <a:off x="-1625399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3"/>
              <p:cNvSpPr/>
              <p:nvPr/>
            </p:nvSpPr>
            <p:spPr>
              <a:xfrm>
                <a:off x="-1448834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3"/>
              <p:cNvSpPr/>
              <p:nvPr/>
            </p:nvSpPr>
            <p:spPr>
              <a:xfrm>
                <a:off x="-1272270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3"/>
              <p:cNvSpPr/>
              <p:nvPr/>
            </p:nvSpPr>
            <p:spPr>
              <a:xfrm>
                <a:off x="-1096678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3"/>
              <p:cNvSpPr/>
              <p:nvPr/>
            </p:nvSpPr>
            <p:spPr>
              <a:xfrm>
                <a:off x="-920113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3"/>
              <p:cNvSpPr/>
              <p:nvPr/>
            </p:nvSpPr>
            <p:spPr>
              <a:xfrm>
                <a:off x="-3971703" y="454514"/>
                <a:ext cx="3430810" cy="731377"/>
              </a:xfrm>
              <a:custGeom>
                <a:avLst/>
                <a:gdLst/>
                <a:ahLst/>
                <a:cxnLst/>
                <a:rect l="l" t="t" r="r" b="b"/>
                <a:pathLst>
                  <a:path w="42340" h="9026" extrusionOk="0">
                    <a:moveTo>
                      <a:pt x="5680" y="1"/>
                    </a:moveTo>
                    <a:lnTo>
                      <a:pt x="5085" y="882"/>
                    </a:lnTo>
                    <a:lnTo>
                      <a:pt x="4906" y="1144"/>
                    </a:lnTo>
                    <a:lnTo>
                      <a:pt x="4442" y="1846"/>
                    </a:lnTo>
                    <a:lnTo>
                      <a:pt x="4251" y="2132"/>
                    </a:lnTo>
                    <a:lnTo>
                      <a:pt x="3549" y="3192"/>
                    </a:lnTo>
                    <a:lnTo>
                      <a:pt x="2775" y="4346"/>
                    </a:lnTo>
                    <a:lnTo>
                      <a:pt x="1941" y="5608"/>
                    </a:lnTo>
                    <a:lnTo>
                      <a:pt x="1013" y="6990"/>
                    </a:lnTo>
                    <a:lnTo>
                      <a:pt x="1" y="8502"/>
                    </a:lnTo>
                    <a:lnTo>
                      <a:pt x="60" y="8502"/>
                    </a:lnTo>
                    <a:cubicBezTo>
                      <a:pt x="13" y="8811"/>
                      <a:pt x="310" y="9026"/>
                      <a:pt x="846" y="9026"/>
                    </a:cubicBezTo>
                    <a:cubicBezTo>
                      <a:pt x="1310" y="9026"/>
                      <a:pt x="1822" y="8847"/>
                      <a:pt x="2168" y="8597"/>
                    </a:cubicBezTo>
                    <a:cubicBezTo>
                      <a:pt x="2203" y="8847"/>
                      <a:pt x="2501" y="9026"/>
                      <a:pt x="2977" y="9026"/>
                    </a:cubicBezTo>
                    <a:cubicBezTo>
                      <a:pt x="3454" y="9026"/>
                      <a:pt x="3954" y="8847"/>
                      <a:pt x="4275" y="8597"/>
                    </a:cubicBezTo>
                    <a:cubicBezTo>
                      <a:pt x="4335" y="8847"/>
                      <a:pt x="4644" y="9026"/>
                      <a:pt x="5120" y="9026"/>
                    </a:cubicBezTo>
                    <a:cubicBezTo>
                      <a:pt x="5585" y="9026"/>
                      <a:pt x="6073" y="8847"/>
                      <a:pt x="6382" y="8597"/>
                    </a:cubicBezTo>
                    <a:cubicBezTo>
                      <a:pt x="6454" y="8847"/>
                      <a:pt x="6775" y="9026"/>
                      <a:pt x="7252" y="9026"/>
                    </a:cubicBezTo>
                    <a:cubicBezTo>
                      <a:pt x="7728" y="9026"/>
                      <a:pt x="8204" y="8847"/>
                      <a:pt x="8490" y="8597"/>
                    </a:cubicBezTo>
                    <a:cubicBezTo>
                      <a:pt x="8585" y="8847"/>
                      <a:pt x="8918" y="9026"/>
                      <a:pt x="9395" y="9026"/>
                    </a:cubicBezTo>
                    <a:cubicBezTo>
                      <a:pt x="9859" y="9026"/>
                      <a:pt x="10323" y="8847"/>
                      <a:pt x="10597" y="8597"/>
                    </a:cubicBezTo>
                    <a:cubicBezTo>
                      <a:pt x="10704" y="8847"/>
                      <a:pt x="11050" y="9026"/>
                      <a:pt x="11526" y="9026"/>
                    </a:cubicBezTo>
                    <a:cubicBezTo>
                      <a:pt x="12002" y="9026"/>
                      <a:pt x="12455" y="8847"/>
                      <a:pt x="12705" y="8597"/>
                    </a:cubicBezTo>
                    <a:cubicBezTo>
                      <a:pt x="12836" y="8847"/>
                      <a:pt x="13193" y="9026"/>
                      <a:pt x="13669" y="9026"/>
                    </a:cubicBezTo>
                    <a:cubicBezTo>
                      <a:pt x="14133" y="9026"/>
                      <a:pt x="14574" y="8847"/>
                      <a:pt x="14812" y="8597"/>
                    </a:cubicBezTo>
                    <a:cubicBezTo>
                      <a:pt x="14955" y="8847"/>
                      <a:pt x="15324" y="9026"/>
                      <a:pt x="15800" y="9026"/>
                    </a:cubicBezTo>
                    <a:cubicBezTo>
                      <a:pt x="16277" y="9026"/>
                      <a:pt x="16705" y="8847"/>
                      <a:pt x="16931" y="8597"/>
                    </a:cubicBezTo>
                    <a:cubicBezTo>
                      <a:pt x="17086" y="8847"/>
                      <a:pt x="17467" y="9026"/>
                      <a:pt x="17943" y="9026"/>
                    </a:cubicBezTo>
                    <a:cubicBezTo>
                      <a:pt x="18408" y="9026"/>
                      <a:pt x="18824" y="8847"/>
                      <a:pt x="19039" y="8597"/>
                    </a:cubicBezTo>
                    <a:cubicBezTo>
                      <a:pt x="19205" y="8847"/>
                      <a:pt x="19598" y="9026"/>
                      <a:pt x="20075" y="9026"/>
                    </a:cubicBezTo>
                    <a:cubicBezTo>
                      <a:pt x="20551" y="9026"/>
                      <a:pt x="20956" y="8847"/>
                      <a:pt x="21146" y="8597"/>
                    </a:cubicBezTo>
                    <a:cubicBezTo>
                      <a:pt x="21337" y="8847"/>
                      <a:pt x="21742" y="9026"/>
                      <a:pt x="22218" y="9026"/>
                    </a:cubicBezTo>
                    <a:cubicBezTo>
                      <a:pt x="22682" y="9026"/>
                      <a:pt x="23087" y="8847"/>
                      <a:pt x="23254" y="8597"/>
                    </a:cubicBezTo>
                    <a:cubicBezTo>
                      <a:pt x="23456" y="8847"/>
                      <a:pt x="23873" y="9026"/>
                      <a:pt x="24349" y="9026"/>
                    </a:cubicBezTo>
                    <a:cubicBezTo>
                      <a:pt x="24825" y="9026"/>
                      <a:pt x="25206" y="8847"/>
                      <a:pt x="25361" y="8597"/>
                    </a:cubicBezTo>
                    <a:cubicBezTo>
                      <a:pt x="25587" y="8847"/>
                      <a:pt x="26016" y="9026"/>
                      <a:pt x="26492" y="9026"/>
                    </a:cubicBezTo>
                    <a:cubicBezTo>
                      <a:pt x="26956" y="9026"/>
                      <a:pt x="27337" y="8847"/>
                      <a:pt x="27468" y="8597"/>
                    </a:cubicBezTo>
                    <a:cubicBezTo>
                      <a:pt x="27707" y="8847"/>
                      <a:pt x="28147" y="9026"/>
                      <a:pt x="28623" y="9026"/>
                    </a:cubicBezTo>
                    <a:cubicBezTo>
                      <a:pt x="29100" y="9026"/>
                      <a:pt x="29457" y="8847"/>
                      <a:pt x="29576" y="8597"/>
                    </a:cubicBezTo>
                    <a:cubicBezTo>
                      <a:pt x="29838" y="8847"/>
                      <a:pt x="30290" y="9026"/>
                      <a:pt x="30766" y="9026"/>
                    </a:cubicBezTo>
                    <a:cubicBezTo>
                      <a:pt x="31231" y="9026"/>
                      <a:pt x="31588" y="8847"/>
                      <a:pt x="31695" y="8597"/>
                    </a:cubicBezTo>
                    <a:cubicBezTo>
                      <a:pt x="31957" y="8847"/>
                      <a:pt x="32433" y="9026"/>
                      <a:pt x="32898" y="9026"/>
                    </a:cubicBezTo>
                    <a:cubicBezTo>
                      <a:pt x="33374" y="9026"/>
                      <a:pt x="33707" y="8847"/>
                      <a:pt x="33803" y="8597"/>
                    </a:cubicBezTo>
                    <a:cubicBezTo>
                      <a:pt x="34088" y="8847"/>
                      <a:pt x="34565" y="9026"/>
                      <a:pt x="35041" y="9026"/>
                    </a:cubicBezTo>
                    <a:cubicBezTo>
                      <a:pt x="35505" y="9026"/>
                      <a:pt x="35839" y="8847"/>
                      <a:pt x="35910" y="8597"/>
                    </a:cubicBezTo>
                    <a:cubicBezTo>
                      <a:pt x="36208" y="8847"/>
                      <a:pt x="36708" y="9026"/>
                      <a:pt x="37172" y="9026"/>
                    </a:cubicBezTo>
                    <a:cubicBezTo>
                      <a:pt x="37648" y="9026"/>
                      <a:pt x="37958" y="8847"/>
                      <a:pt x="38017" y="8597"/>
                    </a:cubicBezTo>
                    <a:cubicBezTo>
                      <a:pt x="38339" y="8847"/>
                      <a:pt x="38839" y="9026"/>
                      <a:pt x="39315" y="9026"/>
                    </a:cubicBezTo>
                    <a:cubicBezTo>
                      <a:pt x="39779" y="9026"/>
                      <a:pt x="40089" y="8847"/>
                      <a:pt x="40125" y="8597"/>
                    </a:cubicBezTo>
                    <a:cubicBezTo>
                      <a:pt x="40470" y="8847"/>
                      <a:pt x="40982" y="9026"/>
                      <a:pt x="41446" y="9026"/>
                    </a:cubicBezTo>
                    <a:cubicBezTo>
                      <a:pt x="41982" y="9026"/>
                      <a:pt x="42280" y="8811"/>
                      <a:pt x="42232" y="8502"/>
                    </a:cubicBezTo>
                    <a:lnTo>
                      <a:pt x="42339" y="8502"/>
                    </a:lnTo>
                    <a:lnTo>
                      <a:pt x="41315" y="6990"/>
                    </a:lnTo>
                    <a:lnTo>
                      <a:pt x="40399" y="5608"/>
                    </a:lnTo>
                    <a:lnTo>
                      <a:pt x="39565" y="4346"/>
                    </a:lnTo>
                    <a:lnTo>
                      <a:pt x="38791" y="3192"/>
                    </a:lnTo>
                    <a:lnTo>
                      <a:pt x="38077" y="2132"/>
                    </a:lnTo>
                    <a:lnTo>
                      <a:pt x="37886" y="1846"/>
                    </a:lnTo>
                    <a:lnTo>
                      <a:pt x="37434" y="1144"/>
                    </a:lnTo>
                    <a:lnTo>
                      <a:pt x="37255" y="882"/>
                    </a:lnTo>
                    <a:lnTo>
                      <a:pt x="3666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3"/>
              <p:cNvSpPr/>
              <p:nvPr/>
            </p:nvSpPr>
            <p:spPr>
              <a:xfrm>
                <a:off x="-3902260" y="1029503"/>
                <a:ext cx="3289008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40590" h="620" extrusionOk="0">
                    <a:moveTo>
                      <a:pt x="37" y="1"/>
                    </a:moveTo>
                    <a:lnTo>
                      <a:pt x="37" y="60"/>
                    </a:lnTo>
                    <a:lnTo>
                      <a:pt x="13" y="60"/>
                    </a:lnTo>
                    <a:cubicBezTo>
                      <a:pt x="1" y="179"/>
                      <a:pt x="37" y="287"/>
                      <a:pt x="108" y="382"/>
                    </a:cubicBezTo>
                    <a:cubicBezTo>
                      <a:pt x="251" y="537"/>
                      <a:pt x="513" y="620"/>
                      <a:pt x="858" y="620"/>
                    </a:cubicBezTo>
                    <a:cubicBezTo>
                      <a:pt x="1263" y="620"/>
                      <a:pt x="1739" y="489"/>
                      <a:pt x="2073" y="275"/>
                    </a:cubicBezTo>
                    <a:cubicBezTo>
                      <a:pt x="2180" y="489"/>
                      <a:pt x="2477" y="620"/>
                      <a:pt x="2894" y="620"/>
                    </a:cubicBezTo>
                    <a:cubicBezTo>
                      <a:pt x="3311" y="620"/>
                      <a:pt x="3775" y="489"/>
                      <a:pt x="4097" y="275"/>
                    </a:cubicBezTo>
                    <a:cubicBezTo>
                      <a:pt x="4216" y="489"/>
                      <a:pt x="4525" y="620"/>
                      <a:pt x="4942" y="620"/>
                    </a:cubicBezTo>
                    <a:cubicBezTo>
                      <a:pt x="5359" y="620"/>
                      <a:pt x="5811" y="489"/>
                      <a:pt x="6121" y="275"/>
                    </a:cubicBezTo>
                    <a:cubicBezTo>
                      <a:pt x="6252" y="489"/>
                      <a:pt x="6573" y="620"/>
                      <a:pt x="6990" y="620"/>
                    </a:cubicBezTo>
                    <a:cubicBezTo>
                      <a:pt x="7407" y="620"/>
                      <a:pt x="7847" y="489"/>
                      <a:pt x="8145" y="275"/>
                    </a:cubicBezTo>
                    <a:cubicBezTo>
                      <a:pt x="8288" y="489"/>
                      <a:pt x="8621" y="620"/>
                      <a:pt x="9038" y="620"/>
                    </a:cubicBezTo>
                    <a:cubicBezTo>
                      <a:pt x="9455" y="620"/>
                      <a:pt x="9883" y="489"/>
                      <a:pt x="10169" y="275"/>
                    </a:cubicBezTo>
                    <a:cubicBezTo>
                      <a:pt x="10324" y="489"/>
                      <a:pt x="10657" y="620"/>
                      <a:pt x="11086" y="620"/>
                    </a:cubicBezTo>
                    <a:cubicBezTo>
                      <a:pt x="11502" y="620"/>
                      <a:pt x="11919" y="489"/>
                      <a:pt x="12193" y="263"/>
                    </a:cubicBezTo>
                    <a:cubicBezTo>
                      <a:pt x="12360" y="489"/>
                      <a:pt x="12705" y="620"/>
                      <a:pt x="13134" y="620"/>
                    </a:cubicBezTo>
                    <a:cubicBezTo>
                      <a:pt x="13550" y="620"/>
                      <a:pt x="13955" y="489"/>
                      <a:pt x="14217" y="263"/>
                    </a:cubicBezTo>
                    <a:cubicBezTo>
                      <a:pt x="14396" y="489"/>
                      <a:pt x="14753" y="620"/>
                      <a:pt x="15170" y="620"/>
                    </a:cubicBezTo>
                    <a:cubicBezTo>
                      <a:pt x="15586" y="620"/>
                      <a:pt x="16003" y="489"/>
                      <a:pt x="16241" y="263"/>
                    </a:cubicBezTo>
                    <a:cubicBezTo>
                      <a:pt x="16432" y="489"/>
                      <a:pt x="16801" y="620"/>
                      <a:pt x="17217" y="620"/>
                    </a:cubicBezTo>
                    <a:cubicBezTo>
                      <a:pt x="17646" y="620"/>
                      <a:pt x="18039" y="489"/>
                      <a:pt x="18265" y="263"/>
                    </a:cubicBezTo>
                    <a:cubicBezTo>
                      <a:pt x="18468" y="489"/>
                      <a:pt x="18849" y="620"/>
                      <a:pt x="19265" y="620"/>
                    </a:cubicBezTo>
                    <a:cubicBezTo>
                      <a:pt x="19694" y="620"/>
                      <a:pt x="20075" y="489"/>
                      <a:pt x="20289" y="263"/>
                    </a:cubicBezTo>
                    <a:cubicBezTo>
                      <a:pt x="20504" y="489"/>
                      <a:pt x="20885" y="620"/>
                      <a:pt x="21313" y="620"/>
                    </a:cubicBezTo>
                    <a:cubicBezTo>
                      <a:pt x="21730" y="620"/>
                      <a:pt x="22111" y="489"/>
                      <a:pt x="22313" y="263"/>
                    </a:cubicBezTo>
                    <a:cubicBezTo>
                      <a:pt x="22539" y="489"/>
                      <a:pt x="22932" y="620"/>
                      <a:pt x="23361" y="620"/>
                    </a:cubicBezTo>
                    <a:cubicBezTo>
                      <a:pt x="23778" y="620"/>
                      <a:pt x="24147" y="489"/>
                      <a:pt x="24337" y="263"/>
                    </a:cubicBezTo>
                    <a:cubicBezTo>
                      <a:pt x="24575" y="489"/>
                      <a:pt x="24992" y="620"/>
                      <a:pt x="25409" y="620"/>
                    </a:cubicBezTo>
                    <a:cubicBezTo>
                      <a:pt x="25826" y="620"/>
                      <a:pt x="26183" y="489"/>
                      <a:pt x="26361" y="263"/>
                    </a:cubicBezTo>
                    <a:cubicBezTo>
                      <a:pt x="26623" y="489"/>
                      <a:pt x="27028" y="620"/>
                      <a:pt x="27445" y="620"/>
                    </a:cubicBezTo>
                    <a:cubicBezTo>
                      <a:pt x="27873" y="620"/>
                      <a:pt x="28219" y="489"/>
                      <a:pt x="28385" y="263"/>
                    </a:cubicBezTo>
                    <a:cubicBezTo>
                      <a:pt x="28659" y="489"/>
                      <a:pt x="29076" y="620"/>
                      <a:pt x="29493" y="620"/>
                    </a:cubicBezTo>
                    <a:cubicBezTo>
                      <a:pt x="29909" y="620"/>
                      <a:pt x="30255" y="489"/>
                      <a:pt x="30410" y="275"/>
                    </a:cubicBezTo>
                    <a:cubicBezTo>
                      <a:pt x="30695" y="489"/>
                      <a:pt x="31124" y="620"/>
                      <a:pt x="31541" y="620"/>
                    </a:cubicBezTo>
                    <a:cubicBezTo>
                      <a:pt x="31957" y="620"/>
                      <a:pt x="32291" y="489"/>
                      <a:pt x="32434" y="275"/>
                    </a:cubicBezTo>
                    <a:cubicBezTo>
                      <a:pt x="32731" y="489"/>
                      <a:pt x="33172" y="620"/>
                      <a:pt x="33588" y="620"/>
                    </a:cubicBezTo>
                    <a:cubicBezTo>
                      <a:pt x="34005" y="620"/>
                      <a:pt x="34327" y="489"/>
                      <a:pt x="34458" y="275"/>
                    </a:cubicBezTo>
                    <a:cubicBezTo>
                      <a:pt x="34767" y="489"/>
                      <a:pt x="35220" y="620"/>
                      <a:pt x="35636" y="620"/>
                    </a:cubicBezTo>
                    <a:cubicBezTo>
                      <a:pt x="36053" y="620"/>
                      <a:pt x="36363" y="489"/>
                      <a:pt x="36482" y="275"/>
                    </a:cubicBezTo>
                    <a:cubicBezTo>
                      <a:pt x="36803" y="489"/>
                      <a:pt x="37268" y="620"/>
                      <a:pt x="37672" y="620"/>
                    </a:cubicBezTo>
                    <a:cubicBezTo>
                      <a:pt x="38101" y="620"/>
                      <a:pt x="38399" y="489"/>
                      <a:pt x="38506" y="275"/>
                    </a:cubicBezTo>
                    <a:cubicBezTo>
                      <a:pt x="38839" y="489"/>
                      <a:pt x="39315" y="620"/>
                      <a:pt x="39720" y="620"/>
                    </a:cubicBezTo>
                    <a:cubicBezTo>
                      <a:pt x="40065" y="620"/>
                      <a:pt x="40327" y="537"/>
                      <a:pt x="40470" y="382"/>
                    </a:cubicBezTo>
                    <a:cubicBezTo>
                      <a:pt x="40530" y="310"/>
                      <a:pt x="40554" y="227"/>
                      <a:pt x="40566" y="144"/>
                    </a:cubicBezTo>
                    <a:lnTo>
                      <a:pt x="40589" y="144"/>
                    </a:lnTo>
                    <a:lnTo>
                      <a:pt x="40589" y="1"/>
                    </a:lnTo>
                    <a:lnTo>
                      <a:pt x="40399" y="1"/>
                    </a:lnTo>
                    <a:lnTo>
                      <a:pt x="40411" y="84"/>
                    </a:lnTo>
                    <a:cubicBezTo>
                      <a:pt x="40423" y="156"/>
                      <a:pt x="40399" y="227"/>
                      <a:pt x="40351" y="275"/>
                    </a:cubicBezTo>
                    <a:cubicBezTo>
                      <a:pt x="40244" y="406"/>
                      <a:pt x="40018" y="477"/>
                      <a:pt x="39720" y="477"/>
                    </a:cubicBezTo>
                    <a:cubicBezTo>
                      <a:pt x="39303" y="477"/>
                      <a:pt x="38827" y="322"/>
                      <a:pt x="38506" y="96"/>
                    </a:cubicBezTo>
                    <a:lnTo>
                      <a:pt x="38411" y="25"/>
                    </a:lnTo>
                    <a:lnTo>
                      <a:pt x="38399" y="144"/>
                    </a:lnTo>
                    <a:cubicBezTo>
                      <a:pt x="38351" y="346"/>
                      <a:pt x="38077" y="477"/>
                      <a:pt x="37672" y="477"/>
                    </a:cubicBezTo>
                    <a:cubicBezTo>
                      <a:pt x="37256" y="477"/>
                      <a:pt x="36791" y="322"/>
                      <a:pt x="36494" y="96"/>
                    </a:cubicBezTo>
                    <a:lnTo>
                      <a:pt x="36398" y="25"/>
                    </a:lnTo>
                    <a:lnTo>
                      <a:pt x="36375" y="132"/>
                    </a:lnTo>
                    <a:cubicBezTo>
                      <a:pt x="36327" y="346"/>
                      <a:pt x="36029" y="477"/>
                      <a:pt x="35636" y="477"/>
                    </a:cubicBezTo>
                    <a:cubicBezTo>
                      <a:pt x="35208" y="477"/>
                      <a:pt x="34755" y="322"/>
                      <a:pt x="34470" y="96"/>
                    </a:cubicBezTo>
                    <a:lnTo>
                      <a:pt x="34386" y="25"/>
                    </a:lnTo>
                    <a:lnTo>
                      <a:pt x="34362" y="132"/>
                    </a:lnTo>
                    <a:cubicBezTo>
                      <a:pt x="34291" y="334"/>
                      <a:pt x="33993" y="477"/>
                      <a:pt x="33588" y="477"/>
                    </a:cubicBezTo>
                    <a:cubicBezTo>
                      <a:pt x="33172" y="477"/>
                      <a:pt x="32719" y="322"/>
                      <a:pt x="32457" y="96"/>
                    </a:cubicBezTo>
                    <a:lnTo>
                      <a:pt x="32374" y="36"/>
                    </a:lnTo>
                    <a:lnTo>
                      <a:pt x="32338" y="132"/>
                    </a:lnTo>
                    <a:cubicBezTo>
                      <a:pt x="32255" y="334"/>
                      <a:pt x="31945" y="477"/>
                      <a:pt x="31541" y="477"/>
                    </a:cubicBezTo>
                    <a:cubicBezTo>
                      <a:pt x="31124" y="477"/>
                      <a:pt x="30695" y="322"/>
                      <a:pt x="30433" y="96"/>
                    </a:cubicBezTo>
                    <a:lnTo>
                      <a:pt x="30362" y="36"/>
                    </a:lnTo>
                    <a:lnTo>
                      <a:pt x="30326" y="120"/>
                    </a:lnTo>
                    <a:cubicBezTo>
                      <a:pt x="30219" y="334"/>
                      <a:pt x="29898" y="477"/>
                      <a:pt x="29493" y="477"/>
                    </a:cubicBezTo>
                    <a:cubicBezTo>
                      <a:pt x="29076" y="477"/>
                      <a:pt x="28659" y="322"/>
                      <a:pt x="28421" y="96"/>
                    </a:cubicBezTo>
                    <a:lnTo>
                      <a:pt x="28350" y="36"/>
                    </a:lnTo>
                    <a:lnTo>
                      <a:pt x="28302" y="120"/>
                    </a:lnTo>
                    <a:cubicBezTo>
                      <a:pt x="28195" y="334"/>
                      <a:pt x="27862" y="477"/>
                      <a:pt x="27445" y="477"/>
                    </a:cubicBezTo>
                    <a:cubicBezTo>
                      <a:pt x="27028" y="477"/>
                      <a:pt x="26623" y="322"/>
                      <a:pt x="26397" y="108"/>
                    </a:cubicBezTo>
                    <a:lnTo>
                      <a:pt x="26338" y="36"/>
                    </a:lnTo>
                    <a:lnTo>
                      <a:pt x="26290" y="120"/>
                    </a:lnTo>
                    <a:cubicBezTo>
                      <a:pt x="26159" y="334"/>
                      <a:pt x="25814" y="477"/>
                      <a:pt x="25409" y="477"/>
                    </a:cubicBezTo>
                    <a:cubicBezTo>
                      <a:pt x="24992" y="477"/>
                      <a:pt x="24587" y="334"/>
                      <a:pt x="24385" y="108"/>
                    </a:cubicBezTo>
                    <a:lnTo>
                      <a:pt x="24314" y="36"/>
                    </a:lnTo>
                    <a:lnTo>
                      <a:pt x="24266" y="120"/>
                    </a:lnTo>
                    <a:cubicBezTo>
                      <a:pt x="24123" y="334"/>
                      <a:pt x="23766" y="477"/>
                      <a:pt x="23361" y="477"/>
                    </a:cubicBezTo>
                    <a:cubicBezTo>
                      <a:pt x="22944" y="477"/>
                      <a:pt x="22551" y="334"/>
                      <a:pt x="22361" y="108"/>
                    </a:cubicBezTo>
                    <a:lnTo>
                      <a:pt x="22301" y="36"/>
                    </a:lnTo>
                    <a:lnTo>
                      <a:pt x="22254" y="108"/>
                    </a:lnTo>
                    <a:cubicBezTo>
                      <a:pt x="22087" y="334"/>
                      <a:pt x="21718" y="477"/>
                      <a:pt x="21313" y="477"/>
                    </a:cubicBezTo>
                    <a:cubicBezTo>
                      <a:pt x="20896" y="477"/>
                      <a:pt x="20515" y="334"/>
                      <a:pt x="20349" y="108"/>
                    </a:cubicBezTo>
                    <a:lnTo>
                      <a:pt x="20289" y="36"/>
                    </a:lnTo>
                    <a:lnTo>
                      <a:pt x="20230" y="108"/>
                    </a:lnTo>
                    <a:cubicBezTo>
                      <a:pt x="20063" y="334"/>
                      <a:pt x="19682" y="477"/>
                      <a:pt x="19265" y="477"/>
                    </a:cubicBezTo>
                    <a:cubicBezTo>
                      <a:pt x="18860" y="477"/>
                      <a:pt x="18491" y="334"/>
                      <a:pt x="18325" y="108"/>
                    </a:cubicBezTo>
                    <a:lnTo>
                      <a:pt x="18277" y="36"/>
                    </a:lnTo>
                    <a:lnTo>
                      <a:pt x="18218" y="108"/>
                    </a:lnTo>
                    <a:cubicBezTo>
                      <a:pt x="18027" y="334"/>
                      <a:pt x="17634" y="477"/>
                      <a:pt x="17217" y="477"/>
                    </a:cubicBezTo>
                    <a:cubicBezTo>
                      <a:pt x="16813" y="477"/>
                      <a:pt x="16455" y="334"/>
                      <a:pt x="16313" y="120"/>
                    </a:cubicBezTo>
                    <a:lnTo>
                      <a:pt x="16265" y="36"/>
                    </a:lnTo>
                    <a:lnTo>
                      <a:pt x="16193" y="108"/>
                    </a:lnTo>
                    <a:cubicBezTo>
                      <a:pt x="15991" y="334"/>
                      <a:pt x="15586" y="477"/>
                      <a:pt x="15170" y="477"/>
                    </a:cubicBezTo>
                    <a:cubicBezTo>
                      <a:pt x="14765" y="477"/>
                      <a:pt x="14419" y="334"/>
                      <a:pt x="14288" y="120"/>
                    </a:cubicBezTo>
                    <a:lnTo>
                      <a:pt x="14241" y="36"/>
                    </a:lnTo>
                    <a:lnTo>
                      <a:pt x="14181" y="108"/>
                    </a:lnTo>
                    <a:cubicBezTo>
                      <a:pt x="13955" y="322"/>
                      <a:pt x="13538" y="477"/>
                      <a:pt x="13134" y="477"/>
                    </a:cubicBezTo>
                    <a:cubicBezTo>
                      <a:pt x="12717" y="477"/>
                      <a:pt x="12383" y="334"/>
                      <a:pt x="12276" y="120"/>
                    </a:cubicBezTo>
                    <a:lnTo>
                      <a:pt x="12229" y="36"/>
                    </a:lnTo>
                    <a:lnTo>
                      <a:pt x="12157" y="96"/>
                    </a:lnTo>
                    <a:cubicBezTo>
                      <a:pt x="11919" y="322"/>
                      <a:pt x="11502" y="477"/>
                      <a:pt x="11086" y="477"/>
                    </a:cubicBezTo>
                    <a:cubicBezTo>
                      <a:pt x="10681" y="477"/>
                      <a:pt x="10359" y="334"/>
                      <a:pt x="10252" y="120"/>
                    </a:cubicBezTo>
                    <a:lnTo>
                      <a:pt x="10217" y="36"/>
                    </a:lnTo>
                    <a:lnTo>
                      <a:pt x="10145" y="96"/>
                    </a:lnTo>
                    <a:cubicBezTo>
                      <a:pt x="9883" y="322"/>
                      <a:pt x="9455" y="477"/>
                      <a:pt x="9038" y="477"/>
                    </a:cubicBezTo>
                    <a:cubicBezTo>
                      <a:pt x="8633" y="477"/>
                      <a:pt x="8323" y="334"/>
                      <a:pt x="8240" y="132"/>
                    </a:cubicBezTo>
                    <a:lnTo>
                      <a:pt x="8204" y="36"/>
                    </a:lnTo>
                    <a:lnTo>
                      <a:pt x="8121" y="96"/>
                    </a:lnTo>
                    <a:cubicBezTo>
                      <a:pt x="7859" y="322"/>
                      <a:pt x="7407" y="477"/>
                      <a:pt x="6990" y="477"/>
                    </a:cubicBezTo>
                    <a:cubicBezTo>
                      <a:pt x="6585" y="477"/>
                      <a:pt x="6287" y="334"/>
                      <a:pt x="6216" y="132"/>
                    </a:cubicBezTo>
                    <a:lnTo>
                      <a:pt x="6192" y="25"/>
                    </a:lnTo>
                    <a:lnTo>
                      <a:pt x="6109" y="96"/>
                    </a:lnTo>
                    <a:cubicBezTo>
                      <a:pt x="5823" y="322"/>
                      <a:pt x="5359" y="477"/>
                      <a:pt x="4942" y="477"/>
                    </a:cubicBezTo>
                    <a:cubicBezTo>
                      <a:pt x="4549" y="477"/>
                      <a:pt x="4251" y="346"/>
                      <a:pt x="4204" y="132"/>
                    </a:cubicBezTo>
                    <a:lnTo>
                      <a:pt x="4180" y="25"/>
                    </a:lnTo>
                    <a:lnTo>
                      <a:pt x="4085" y="96"/>
                    </a:lnTo>
                    <a:cubicBezTo>
                      <a:pt x="3787" y="322"/>
                      <a:pt x="3323" y="477"/>
                      <a:pt x="2894" y="477"/>
                    </a:cubicBezTo>
                    <a:cubicBezTo>
                      <a:pt x="2501" y="477"/>
                      <a:pt x="2227" y="346"/>
                      <a:pt x="2180" y="144"/>
                    </a:cubicBezTo>
                    <a:lnTo>
                      <a:pt x="2168" y="25"/>
                    </a:lnTo>
                    <a:lnTo>
                      <a:pt x="2073" y="96"/>
                    </a:lnTo>
                    <a:cubicBezTo>
                      <a:pt x="1751" y="322"/>
                      <a:pt x="1275" y="477"/>
                      <a:pt x="858" y="477"/>
                    </a:cubicBezTo>
                    <a:cubicBezTo>
                      <a:pt x="561" y="477"/>
                      <a:pt x="334" y="406"/>
                      <a:pt x="227" y="275"/>
                    </a:cubicBezTo>
                    <a:cubicBezTo>
                      <a:pt x="180" y="227"/>
                      <a:pt x="156" y="156"/>
                      <a:pt x="168" y="84"/>
                    </a:cubicBezTo>
                    <a:lnTo>
                      <a:pt x="18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3"/>
              <p:cNvSpPr/>
              <p:nvPr/>
            </p:nvSpPr>
            <p:spPr>
              <a:xfrm>
                <a:off x="-3829901" y="921490"/>
                <a:ext cx="3144288" cy="47322"/>
              </a:xfrm>
              <a:custGeom>
                <a:avLst/>
                <a:gdLst/>
                <a:ahLst/>
                <a:cxnLst/>
                <a:rect l="l" t="t" r="r" b="b"/>
                <a:pathLst>
                  <a:path w="38804" h="584" extrusionOk="0">
                    <a:moveTo>
                      <a:pt x="25" y="0"/>
                    </a:moveTo>
                    <a:lnTo>
                      <a:pt x="25" y="72"/>
                    </a:lnTo>
                    <a:lnTo>
                      <a:pt x="13" y="72"/>
                    </a:lnTo>
                    <a:cubicBezTo>
                      <a:pt x="1" y="179"/>
                      <a:pt x="25" y="274"/>
                      <a:pt x="96" y="357"/>
                    </a:cubicBezTo>
                    <a:cubicBezTo>
                      <a:pt x="239" y="500"/>
                      <a:pt x="489" y="584"/>
                      <a:pt x="822" y="584"/>
                    </a:cubicBezTo>
                    <a:cubicBezTo>
                      <a:pt x="1215" y="584"/>
                      <a:pt x="1656" y="465"/>
                      <a:pt x="1977" y="262"/>
                    </a:cubicBezTo>
                    <a:cubicBezTo>
                      <a:pt x="2085" y="465"/>
                      <a:pt x="2382" y="584"/>
                      <a:pt x="2775" y="584"/>
                    </a:cubicBezTo>
                    <a:cubicBezTo>
                      <a:pt x="3180" y="584"/>
                      <a:pt x="3609" y="465"/>
                      <a:pt x="3918" y="262"/>
                    </a:cubicBezTo>
                    <a:cubicBezTo>
                      <a:pt x="4037" y="465"/>
                      <a:pt x="4335" y="584"/>
                      <a:pt x="4728" y="584"/>
                    </a:cubicBezTo>
                    <a:cubicBezTo>
                      <a:pt x="5133" y="584"/>
                      <a:pt x="5561" y="465"/>
                      <a:pt x="5847" y="262"/>
                    </a:cubicBezTo>
                    <a:cubicBezTo>
                      <a:pt x="5978" y="465"/>
                      <a:pt x="6287" y="584"/>
                      <a:pt x="6692" y="584"/>
                    </a:cubicBezTo>
                    <a:cubicBezTo>
                      <a:pt x="7085" y="584"/>
                      <a:pt x="7502" y="465"/>
                      <a:pt x="7788" y="262"/>
                    </a:cubicBezTo>
                    <a:cubicBezTo>
                      <a:pt x="7930" y="465"/>
                      <a:pt x="8240" y="584"/>
                      <a:pt x="8645" y="584"/>
                    </a:cubicBezTo>
                    <a:cubicBezTo>
                      <a:pt x="9038" y="584"/>
                      <a:pt x="9454" y="465"/>
                      <a:pt x="9716" y="262"/>
                    </a:cubicBezTo>
                    <a:cubicBezTo>
                      <a:pt x="9871" y="465"/>
                      <a:pt x="10193" y="584"/>
                      <a:pt x="10597" y="584"/>
                    </a:cubicBezTo>
                    <a:cubicBezTo>
                      <a:pt x="10990" y="584"/>
                      <a:pt x="11395" y="465"/>
                      <a:pt x="11657" y="262"/>
                    </a:cubicBezTo>
                    <a:cubicBezTo>
                      <a:pt x="11824" y="465"/>
                      <a:pt x="12157" y="584"/>
                      <a:pt x="12550" y="584"/>
                    </a:cubicBezTo>
                    <a:cubicBezTo>
                      <a:pt x="12955" y="584"/>
                      <a:pt x="13348" y="465"/>
                      <a:pt x="13586" y="262"/>
                    </a:cubicBezTo>
                    <a:cubicBezTo>
                      <a:pt x="13765" y="465"/>
                      <a:pt x="14110" y="584"/>
                      <a:pt x="14515" y="584"/>
                    </a:cubicBezTo>
                    <a:cubicBezTo>
                      <a:pt x="14908" y="584"/>
                      <a:pt x="15289" y="465"/>
                      <a:pt x="15527" y="262"/>
                    </a:cubicBezTo>
                    <a:cubicBezTo>
                      <a:pt x="15717" y="465"/>
                      <a:pt x="16062" y="584"/>
                      <a:pt x="16467" y="584"/>
                    </a:cubicBezTo>
                    <a:cubicBezTo>
                      <a:pt x="16872" y="584"/>
                      <a:pt x="17241" y="465"/>
                      <a:pt x="17467" y="262"/>
                    </a:cubicBezTo>
                    <a:cubicBezTo>
                      <a:pt x="17658" y="465"/>
                      <a:pt x="18015" y="584"/>
                      <a:pt x="18420" y="584"/>
                    </a:cubicBezTo>
                    <a:cubicBezTo>
                      <a:pt x="18825" y="584"/>
                      <a:pt x="19182" y="465"/>
                      <a:pt x="19396" y="262"/>
                    </a:cubicBezTo>
                    <a:cubicBezTo>
                      <a:pt x="19611" y="465"/>
                      <a:pt x="19968" y="584"/>
                      <a:pt x="20373" y="584"/>
                    </a:cubicBezTo>
                    <a:cubicBezTo>
                      <a:pt x="20777" y="584"/>
                      <a:pt x="21135" y="465"/>
                      <a:pt x="21337" y="262"/>
                    </a:cubicBezTo>
                    <a:cubicBezTo>
                      <a:pt x="21551" y="465"/>
                      <a:pt x="21920" y="584"/>
                      <a:pt x="22325" y="584"/>
                    </a:cubicBezTo>
                    <a:cubicBezTo>
                      <a:pt x="22730" y="584"/>
                      <a:pt x="23087" y="465"/>
                      <a:pt x="23266" y="262"/>
                    </a:cubicBezTo>
                    <a:cubicBezTo>
                      <a:pt x="23504" y="465"/>
                      <a:pt x="23885" y="584"/>
                      <a:pt x="24290" y="584"/>
                    </a:cubicBezTo>
                    <a:cubicBezTo>
                      <a:pt x="24683" y="584"/>
                      <a:pt x="25028" y="465"/>
                      <a:pt x="25206" y="262"/>
                    </a:cubicBezTo>
                    <a:cubicBezTo>
                      <a:pt x="25445" y="465"/>
                      <a:pt x="25837" y="584"/>
                      <a:pt x="26242" y="584"/>
                    </a:cubicBezTo>
                    <a:cubicBezTo>
                      <a:pt x="26647" y="584"/>
                      <a:pt x="26980" y="465"/>
                      <a:pt x="27135" y="262"/>
                    </a:cubicBezTo>
                    <a:cubicBezTo>
                      <a:pt x="27397" y="465"/>
                      <a:pt x="27802" y="584"/>
                      <a:pt x="28195" y="584"/>
                    </a:cubicBezTo>
                    <a:cubicBezTo>
                      <a:pt x="28600" y="584"/>
                      <a:pt x="28921" y="465"/>
                      <a:pt x="29076" y="262"/>
                    </a:cubicBezTo>
                    <a:cubicBezTo>
                      <a:pt x="29338" y="465"/>
                      <a:pt x="29755" y="584"/>
                      <a:pt x="30148" y="584"/>
                    </a:cubicBezTo>
                    <a:cubicBezTo>
                      <a:pt x="30552" y="584"/>
                      <a:pt x="30862" y="465"/>
                      <a:pt x="31005" y="262"/>
                    </a:cubicBezTo>
                    <a:cubicBezTo>
                      <a:pt x="31291" y="465"/>
                      <a:pt x="31707" y="584"/>
                      <a:pt x="32100" y="584"/>
                    </a:cubicBezTo>
                    <a:cubicBezTo>
                      <a:pt x="32505" y="584"/>
                      <a:pt x="32815" y="465"/>
                      <a:pt x="32946" y="262"/>
                    </a:cubicBezTo>
                    <a:cubicBezTo>
                      <a:pt x="33231" y="465"/>
                      <a:pt x="33660" y="584"/>
                      <a:pt x="34065" y="584"/>
                    </a:cubicBezTo>
                    <a:cubicBezTo>
                      <a:pt x="34458" y="584"/>
                      <a:pt x="34755" y="465"/>
                      <a:pt x="34874" y="262"/>
                    </a:cubicBezTo>
                    <a:cubicBezTo>
                      <a:pt x="35184" y="465"/>
                      <a:pt x="35624" y="584"/>
                      <a:pt x="36017" y="584"/>
                    </a:cubicBezTo>
                    <a:cubicBezTo>
                      <a:pt x="36410" y="584"/>
                      <a:pt x="36708" y="465"/>
                      <a:pt x="36815" y="262"/>
                    </a:cubicBezTo>
                    <a:cubicBezTo>
                      <a:pt x="37137" y="465"/>
                      <a:pt x="37577" y="584"/>
                      <a:pt x="37970" y="584"/>
                    </a:cubicBezTo>
                    <a:cubicBezTo>
                      <a:pt x="38303" y="584"/>
                      <a:pt x="38553" y="500"/>
                      <a:pt x="38696" y="357"/>
                    </a:cubicBezTo>
                    <a:cubicBezTo>
                      <a:pt x="38744" y="298"/>
                      <a:pt x="38780" y="226"/>
                      <a:pt x="38791" y="155"/>
                    </a:cubicBezTo>
                    <a:lnTo>
                      <a:pt x="38803" y="155"/>
                    </a:lnTo>
                    <a:lnTo>
                      <a:pt x="38803" y="0"/>
                    </a:lnTo>
                    <a:lnTo>
                      <a:pt x="38625" y="0"/>
                    </a:lnTo>
                    <a:lnTo>
                      <a:pt x="38637" y="84"/>
                    </a:lnTo>
                    <a:cubicBezTo>
                      <a:pt x="38649" y="143"/>
                      <a:pt x="38625" y="203"/>
                      <a:pt x="38577" y="250"/>
                    </a:cubicBezTo>
                    <a:cubicBezTo>
                      <a:pt x="38482" y="369"/>
                      <a:pt x="38256" y="441"/>
                      <a:pt x="37970" y="441"/>
                    </a:cubicBezTo>
                    <a:cubicBezTo>
                      <a:pt x="37565" y="441"/>
                      <a:pt x="37113" y="298"/>
                      <a:pt x="36827" y="96"/>
                    </a:cubicBezTo>
                    <a:lnTo>
                      <a:pt x="36732" y="24"/>
                    </a:lnTo>
                    <a:lnTo>
                      <a:pt x="36708" y="143"/>
                    </a:lnTo>
                    <a:cubicBezTo>
                      <a:pt x="36672" y="322"/>
                      <a:pt x="36386" y="441"/>
                      <a:pt x="36017" y="441"/>
                    </a:cubicBezTo>
                    <a:cubicBezTo>
                      <a:pt x="35613" y="441"/>
                      <a:pt x="35172" y="298"/>
                      <a:pt x="34898" y="96"/>
                    </a:cubicBezTo>
                    <a:lnTo>
                      <a:pt x="34803" y="36"/>
                    </a:lnTo>
                    <a:lnTo>
                      <a:pt x="34779" y="131"/>
                    </a:lnTo>
                    <a:cubicBezTo>
                      <a:pt x="34720" y="310"/>
                      <a:pt x="34434" y="441"/>
                      <a:pt x="34065" y="441"/>
                    </a:cubicBezTo>
                    <a:cubicBezTo>
                      <a:pt x="33660" y="441"/>
                      <a:pt x="33231" y="298"/>
                      <a:pt x="32957" y="96"/>
                    </a:cubicBezTo>
                    <a:lnTo>
                      <a:pt x="32886" y="36"/>
                    </a:lnTo>
                    <a:lnTo>
                      <a:pt x="32850" y="131"/>
                    </a:lnTo>
                    <a:cubicBezTo>
                      <a:pt x="32779" y="310"/>
                      <a:pt x="32481" y="441"/>
                      <a:pt x="32100" y="441"/>
                    </a:cubicBezTo>
                    <a:cubicBezTo>
                      <a:pt x="31707" y="441"/>
                      <a:pt x="31291" y="298"/>
                      <a:pt x="31029" y="96"/>
                    </a:cubicBezTo>
                    <a:lnTo>
                      <a:pt x="30957" y="36"/>
                    </a:lnTo>
                    <a:lnTo>
                      <a:pt x="30921" y="119"/>
                    </a:lnTo>
                    <a:cubicBezTo>
                      <a:pt x="30838" y="310"/>
                      <a:pt x="30540" y="441"/>
                      <a:pt x="30148" y="441"/>
                    </a:cubicBezTo>
                    <a:cubicBezTo>
                      <a:pt x="29755" y="441"/>
                      <a:pt x="29338" y="310"/>
                      <a:pt x="29100" y="96"/>
                    </a:cubicBezTo>
                    <a:lnTo>
                      <a:pt x="29028" y="36"/>
                    </a:lnTo>
                    <a:lnTo>
                      <a:pt x="28993" y="119"/>
                    </a:lnTo>
                    <a:cubicBezTo>
                      <a:pt x="28897" y="310"/>
                      <a:pt x="28588" y="441"/>
                      <a:pt x="28195" y="441"/>
                    </a:cubicBezTo>
                    <a:cubicBezTo>
                      <a:pt x="27802" y="441"/>
                      <a:pt x="27397" y="310"/>
                      <a:pt x="27171" y="96"/>
                    </a:cubicBezTo>
                    <a:lnTo>
                      <a:pt x="27100" y="36"/>
                    </a:lnTo>
                    <a:lnTo>
                      <a:pt x="27052" y="119"/>
                    </a:lnTo>
                    <a:cubicBezTo>
                      <a:pt x="26945" y="310"/>
                      <a:pt x="26623" y="441"/>
                      <a:pt x="26242" y="441"/>
                    </a:cubicBezTo>
                    <a:cubicBezTo>
                      <a:pt x="25837" y="441"/>
                      <a:pt x="25456" y="310"/>
                      <a:pt x="25242" y="96"/>
                    </a:cubicBezTo>
                    <a:lnTo>
                      <a:pt x="25183" y="36"/>
                    </a:lnTo>
                    <a:lnTo>
                      <a:pt x="25123" y="119"/>
                    </a:lnTo>
                    <a:cubicBezTo>
                      <a:pt x="25004" y="310"/>
                      <a:pt x="24671" y="441"/>
                      <a:pt x="24290" y="441"/>
                    </a:cubicBezTo>
                    <a:cubicBezTo>
                      <a:pt x="23885" y="441"/>
                      <a:pt x="23504" y="310"/>
                      <a:pt x="23313" y="107"/>
                    </a:cubicBezTo>
                    <a:lnTo>
                      <a:pt x="23254" y="36"/>
                    </a:lnTo>
                    <a:lnTo>
                      <a:pt x="23194" y="107"/>
                    </a:lnTo>
                    <a:cubicBezTo>
                      <a:pt x="23063" y="310"/>
                      <a:pt x="22718" y="441"/>
                      <a:pt x="22325" y="441"/>
                    </a:cubicBezTo>
                    <a:cubicBezTo>
                      <a:pt x="21932" y="441"/>
                      <a:pt x="21563" y="310"/>
                      <a:pt x="21385" y="107"/>
                    </a:cubicBezTo>
                    <a:lnTo>
                      <a:pt x="21325" y="36"/>
                    </a:lnTo>
                    <a:lnTo>
                      <a:pt x="21265" y="107"/>
                    </a:lnTo>
                    <a:cubicBezTo>
                      <a:pt x="21123" y="310"/>
                      <a:pt x="20765" y="441"/>
                      <a:pt x="20373" y="441"/>
                    </a:cubicBezTo>
                    <a:cubicBezTo>
                      <a:pt x="19980" y="441"/>
                      <a:pt x="19622" y="310"/>
                      <a:pt x="19456" y="107"/>
                    </a:cubicBezTo>
                    <a:lnTo>
                      <a:pt x="19396" y="36"/>
                    </a:lnTo>
                    <a:lnTo>
                      <a:pt x="19337" y="107"/>
                    </a:lnTo>
                    <a:cubicBezTo>
                      <a:pt x="19170" y="310"/>
                      <a:pt x="18813" y="441"/>
                      <a:pt x="18420" y="441"/>
                    </a:cubicBezTo>
                    <a:cubicBezTo>
                      <a:pt x="18027" y="441"/>
                      <a:pt x="17670" y="310"/>
                      <a:pt x="17527" y="107"/>
                    </a:cubicBezTo>
                    <a:lnTo>
                      <a:pt x="17467" y="36"/>
                    </a:lnTo>
                    <a:lnTo>
                      <a:pt x="17408" y="107"/>
                    </a:lnTo>
                    <a:cubicBezTo>
                      <a:pt x="17229" y="310"/>
                      <a:pt x="16860" y="441"/>
                      <a:pt x="16467" y="441"/>
                    </a:cubicBezTo>
                    <a:cubicBezTo>
                      <a:pt x="16074" y="441"/>
                      <a:pt x="15729" y="310"/>
                      <a:pt x="15598" y="107"/>
                    </a:cubicBezTo>
                    <a:lnTo>
                      <a:pt x="15539" y="36"/>
                    </a:lnTo>
                    <a:lnTo>
                      <a:pt x="15479" y="107"/>
                    </a:lnTo>
                    <a:cubicBezTo>
                      <a:pt x="15289" y="310"/>
                      <a:pt x="14908" y="441"/>
                      <a:pt x="14515" y="441"/>
                    </a:cubicBezTo>
                    <a:cubicBezTo>
                      <a:pt x="14122" y="441"/>
                      <a:pt x="13788" y="310"/>
                      <a:pt x="13669" y="119"/>
                    </a:cubicBezTo>
                    <a:lnTo>
                      <a:pt x="13622" y="36"/>
                    </a:lnTo>
                    <a:lnTo>
                      <a:pt x="13550" y="96"/>
                    </a:lnTo>
                    <a:cubicBezTo>
                      <a:pt x="13336" y="310"/>
                      <a:pt x="12955" y="441"/>
                      <a:pt x="12550" y="441"/>
                    </a:cubicBezTo>
                    <a:cubicBezTo>
                      <a:pt x="12169" y="441"/>
                      <a:pt x="11848" y="310"/>
                      <a:pt x="11740" y="119"/>
                    </a:cubicBezTo>
                    <a:lnTo>
                      <a:pt x="11693" y="36"/>
                    </a:lnTo>
                    <a:lnTo>
                      <a:pt x="11621" y="96"/>
                    </a:lnTo>
                    <a:cubicBezTo>
                      <a:pt x="11395" y="310"/>
                      <a:pt x="10990" y="441"/>
                      <a:pt x="10597" y="441"/>
                    </a:cubicBezTo>
                    <a:cubicBezTo>
                      <a:pt x="10216" y="441"/>
                      <a:pt x="9895" y="310"/>
                      <a:pt x="9812" y="119"/>
                    </a:cubicBezTo>
                    <a:lnTo>
                      <a:pt x="9764" y="36"/>
                    </a:lnTo>
                    <a:lnTo>
                      <a:pt x="9693" y="96"/>
                    </a:lnTo>
                    <a:cubicBezTo>
                      <a:pt x="9454" y="310"/>
                      <a:pt x="9038" y="441"/>
                      <a:pt x="8645" y="441"/>
                    </a:cubicBezTo>
                    <a:cubicBezTo>
                      <a:pt x="8264" y="441"/>
                      <a:pt x="7954" y="310"/>
                      <a:pt x="7883" y="119"/>
                    </a:cubicBezTo>
                    <a:lnTo>
                      <a:pt x="7835" y="36"/>
                    </a:lnTo>
                    <a:lnTo>
                      <a:pt x="7764" y="96"/>
                    </a:lnTo>
                    <a:cubicBezTo>
                      <a:pt x="7514" y="298"/>
                      <a:pt x="7085" y="441"/>
                      <a:pt x="6692" y="441"/>
                    </a:cubicBezTo>
                    <a:cubicBezTo>
                      <a:pt x="6311" y="441"/>
                      <a:pt x="6014" y="310"/>
                      <a:pt x="5942" y="131"/>
                    </a:cubicBezTo>
                    <a:lnTo>
                      <a:pt x="5918" y="36"/>
                    </a:lnTo>
                    <a:lnTo>
                      <a:pt x="5835" y="96"/>
                    </a:lnTo>
                    <a:cubicBezTo>
                      <a:pt x="5561" y="298"/>
                      <a:pt x="5133" y="441"/>
                      <a:pt x="4728" y="441"/>
                    </a:cubicBezTo>
                    <a:cubicBezTo>
                      <a:pt x="4359" y="441"/>
                      <a:pt x="4073" y="310"/>
                      <a:pt x="4013" y="131"/>
                    </a:cubicBezTo>
                    <a:lnTo>
                      <a:pt x="3990" y="36"/>
                    </a:lnTo>
                    <a:lnTo>
                      <a:pt x="3906" y="96"/>
                    </a:lnTo>
                    <a:cubicBezTo>
                      <a:pt x="3620" y="298"/>
                      <a:pt x="3180" y="441"/>
                      <a:pt x="2775" y="441"/>
                    </a:cubicBezTo>
                    <a:cubicBezTo>
                      <a:pt x="2406" y="441"/>
                      <a:pt x="2132" y="322"/>
                      <a:pt x="2085" y="143"/>
                    </a:cubicBezTo>
                    <a:lnTo>
                      <a:pt x="2061" y="24"/>
                    </a:lnTo>
                    <a:lnTo>
                      <a:pt x="1977" y="96"/>
                    </a:lnTo>
                    <a:cubicBezTo>
                      <a:pt x="1680" y="298"/>
                      <a:pt x="1227" y="441"/>
                      <a:pt x="822" y="441"/>
                    </a:cubicBezTo>
                    <a:cubicBezTo>
                      <a:pt x="537" y="441"/>
                      <a:pt x="310" y="369"/>
                      <a:pt x="215" y="250"/>
                    </a:cubicBezTo>
                    <a:cubicBezTo>
                      <a:pt x="168" y="203"/>
                      <a:pt x="144" y="143"/>
                      <a:pt x="156" y="84"/>
                    </a:cubicBez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3"/>
              <p:cNvSpPr/>
              <p:nvPr/>
            </p:nvSpPr>
            <p:spPr>
              <a:xfrm>
                <a:off x="-3764266" y="823038"/>
                <a:ext cx="3013020" cy="44485"/>
              </a:xfrm>
              <a:custGeom>
                <a:avLst/>
                <a:gdLst/>
                <a:ahLst/>
                <a:cxnLst/>
                <a:rect l="l" t="t" r="r" b="b"/>
                <a:pathLst>
                  <a:path w="37184" h="549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" y="72"/>
                    </a:lnTo>
                    <a:cubicBezTo>
                      <a:pt x="1" y="168"/>
                      <a:pt x="24" y="251"/>
                      <a:pt x="96" y="334"/>
                    </a:cubicBezTo>
                    <a:cubicBezTo>
                      <a:pt x="227" y="465"/>
                      <a:pt x="477" y="549"/>
                      <a:pt x="798" y="549"/>
                    </a:cubicBezTo>
                    <a:cubicBezTo>
                      <a:pt x="1179" y="549"/>
                      <a:pt x="1596" y="441"/>
                      <a:pt x="1906" y="251"/>
                    </a:cubicBezTo>
                    <a:cubicBezTo>
                      <a:pt x="2013" y="441"/>
                      <a:pt x="2298" y="549"/>
                      <a:pt x="2679" y="549"/>
                    </a:cubicBezTo>
                    <a:cubicBezTo>
                      <a:pt x="3049" y="549"/>
                      <a:pt x="3465" y="429"/>
                      <a:pt x="3751" y="251"/>
                    </a:cubicBezTo>
                    <a:cubicBezTo>
                      <a:pt x="3870" y="441"/>
                      <a:pt x="4168" y="549"/>
                      <a:pt x="4549" y="549"/>
                    </a:cubicBezTo>
                    <a:cubicBezTo>
                      <a:pt x="4930" y="549"/>
                      <a:pt x="5335" y="429"/>
                      <a:pt x="5608" y="251"/>
                    </a:cubicBezTo>
                    <a:cubicBezTo>
                      <a:pt x="5739" y="441"/>
                      <a:pt x="6037" y="549"/>
                      <a:pt x="6418" y="549"/>
                    </a:cubicBezTo>
                    <a:cubicBezTo>
                      <a:pt x="6799" y="549"/>
                      <a:pt x="7204" y="429"/>
                      <a:pt x="7466" y="251"/>
                    </a:cubicBezTo>
                    <a:cubicBezTo>
                      <a:pt x="7609" y="441"/>
                      <a:pt x="7906" y="549"/>
                      <a:pt x="8287" y="549"/>
                    </a:cubicBezTo>
                    <a:cubicBezTo>
                      <a:pt x="8680" y="549"/>
                      <a:pt x="9061" y="441"/>
                      <a:pt x="9323" y="251"/>
                    </a:cubicBezTo>
                    <a:cubicBezTo>
                      <a:pt x="9466" y="441"/>
                      <a:pt x="9776" y="549"/>
                      <a:pt x="10168" y="549"/>
                    </a:cubicBezTo>
                    <a:cubicBezTo>
                      <a:pt x="10549" y="549"/>
                      <a:pt x="10930" y="441"/>
                      <a:pt x="11169" y="251"/>
                    </a:cubicBezTo>
                    <a:cubicBezTo>
                      <a:pt x="11335" y="441"/>
                      <a:pt x="11657" y="549"/>
                      <a:pt x="12038" y="549"/>
                    </a:cubicBezTo>
                    <a:cubicBezTo>
                      <a:pt x="12419" y="549"/>
                      <a:pt x="12788" y="441"/>
                      <a:pt x="13026" y="251"/>
                    </a:cubicBezTo>
                    <a:cubicBezTo>
                      <a:pt x="13193" y="441"/>
                      <a:pt x="13526" y="549"/>
                      <a:pt x="13907" y="549"/>
                    </a:cubicBezTo>
                    <a:cubicBezTo>
                      <a:pt x="14288" y="549"/>
                      <a:pt x="14657" y="441"/>
                      <a:pt x="14883" y="251"/>
                    </a:cubicBezTo>
                    <a:cubicBezTo>
                      <a:pt x="15062" y="441"/>
                      <a:pt x="15395" y="549"/>
                      <a:pt x="15776" y="549"/>
                    </a:cubicBezTo>
                    <a:cubicBezTo>
                      <a:pt x="16169" y="549"/>
                      <a:pt x="16526" y="441"/>
                      <a:pt x="16729" y="251"/>
                    </a:cubicBezTo>
                    <a:cubicBezTo>
                      <a:pt x="16919" y="441"/>
                      <a:pt x="17265" y="549"/>
                      <a:pt x="17658" y="549"/>
                    </a:cubicBezTo>
                    <a:cubicBezTo>
                      <a:pt x="18039" y="549"/>
                      <a:pt x="18384" y="441"/>
                      <a:pt x="18586" y="251"/>
                    </a:cubicBezTo>
                    <a:cubicBezTo>
                      <a:pt x="18789" y="441"/>
                      <a:pt x="19134" y="549"/>
                      <a:pt x="19527" y="549"/>
                    </a:cubicBezTo>
                    <a:cubicBezTo>
                      <a:pt x="19908" y="549"/>
                      <a:pt x="20253" y="441"/>
                      <a:pt x="20444" y="251"/>
                    </a:cubicBezTo>
                    <a:cubicBezTo>
                      <a:pt x="20658" y="441"/>
                      <a:pt x="21015" y="549"/>
                      <a:pt x="21396" y="549"/>
                    </a:cubicBezTo>
                    <a:cubicBezTo>
                      <a:pt x="21777" y="549"/>
                      <a:pt x="22110" y="441"/>
                      <a:pt x="22301" y="251"/>
                    </a:cubicBezTo>
                    <a:cubicBezTo>
                      <a:pt x="22515" y="441"/>
                      <a:pt x="22884" y="549"/>
                      <a:pt x="23265" y="549"/>
                    </a:cubicBezTo>
                    <a:cubicBezTo>
                      <a:pt x="23658" y="549"/>
                      <a:pt x="23980" y="441"/>
                      <a:pt x="24146" y="251"/>
                    </a:cubicBezTo>
                    <a:cubicBezTo>
                      <a:pt x="24385" y="441"/>
                      <a:pt x="24754" y="549"/>
                      <a:pt x="25135" y="549"/>
                    </a:cubicBezTo>
                    <a:cubicBezTo>
                      <a:pt x="25528" y="549"/>
                      <a:pt x="25849" y="441"/>
                      <a:pt x="26004" y="251"/>
                    </a:cubicBezTo>
                    <a:cubicBezTo>
                      <a:pt x="26254" y="441"/>
                      <a:pt x="26623" y="549"/>
                      <a:pt x="27016" y="549"/>
                    </a:cubicBezTo>
                    <a:cubicBezTo>
                      <a:pt x="27397" y="549"/>
                      <a:pt x="27706" y="441"/>
                      <a:pt x="27861" y="251"/>
                    </a:cubicBezTo>
                    <a:cubicBezTo>
                      <a:pt x="28111" y="441"/>
                      <a:pt x="28504" y="549"/>
                      <a:pt x="28885" y="549"/>
                    </a:cubicBezTo>
                    <a:cubicBezTo>
                      <a:pt x="29266" y="549"/>
                      <a:pt x="29576" y="441"/>
                      <a:pt x="29707" y="251"/>
                    </a:cubicBezTo>
                    <a:cubicBezTo>
                      <a:pt x="29980" y="429"/>
                      <a:pt x="30373" y="549"/>
                      <a:pt x="30754" y="549"/>
                    </a:cubicBezTo>
                    <a:cubicBezTo>
                      <a:pt x="31135" y="549"/>
                      <a:pt x="31433" y="441"/>
                      <a:pt x="31564" y="251"/>
                    </a:cubicBezTo>
                    <a:cubicBezTo>
                      <a:pt x="31838" y="429"/>
                      <a:pt x="32255" y="549"/>
                      <a:pt x="32624" y="549"/>
                    </a:cubicBezTo>
                    <a:cubicBezTo>
                      <a:pt x="33005" y="549"/>
                      <a:pt x="33302" y="441"/>
                      <a:pt x="33421" y="251"/>
                    </a:cubicBezTo>
                    <a:cubicBezTo>
                      <a:pt x="33707" y="429"/>
                      <a:pt x="34124" y="549"/>
                      <a:pt x="34505" y="549"/>
                    </a:cubicBezTo>
                    <a:cubicBezTo>
                      <a:pt x="34886" y="549"/>
                      <a:pt x="35160" y="441"/>
                      <a:pt x="35279" y="251"/>
                    </a:cubicBezTo>
                    <a:cubicBezTo>
                      <a:pt x="35576" y="441"/>
                      <a:pt x="35993" y="549"/>
                      <a:pt x="36374" y="549"/>
                    </a:cubicBezTo>
                    <a:cubicBezTo>
                      <a:pt x="36696" y="549"/>
                      <a:pt x="36946" y="465"/>
                      <a:pt x="37077" y="322"/>
                    </a:cubicBezTo>
                    <a:cubicBezTo>
                      <a:pt x="37124" y="275"/>
                      <a:pt x="37160" y="215"/>
                      <a:pt x="37172" y="156"/>
                    </a:cubicBezTo>
                    <a:lnTo>
                      <a:pt x="37184" y="156"/>
                    </a:lnTo>
                    <a:lnTo>
                      <a:pt x="37184" y="1"/>
                    </a:lnTo>
                    <a:lnTo>
                      <a:pt x="37017" y="1"/>
                    </a:lnTo>
                    <a:lnTo>
                      <a:pt x="37017" y="84"/>
                    </a:lnTo>
                    <a:cubicBezTo>
                      <a:pt x="37029" y="132"/>
                      <a:pt x="37005" y="179"/>
                      <a:pt x="36969" y="227"/>
                    </a:cubicBezTo>
                    <a:cubicBezTo>
                      <a:pt x="36874" y="334"/>
                      <a:pt x="36648" y="394"/>
                      <a:pt x="36374" y="394"/>
                    </a:cubicBezTo>
                    <a:cubicBezTo>
                      <a:pt x="35993" y="394"/>
                      <a:pt x="35565" y="275"/>
                      <a:pt x="35279" y="84"/>
                    </a:cubicBezTo>
                    <a:lnTo>
                      <a:pt x="35195" y="25"/>
                    </a:lnTo>
                    <a:lnTo>
                      <a:pt x="35172" y="132"/>
                    </a:lnTo>
                    <a:cubicBezTo>
                      <a:pt x="35124" y="287"/>
                      <a:pt x="34862" y="394"/>
                      <a:pt x="34505" y="394"/>
                    </a:cubicBezTo>
                    <a:cubicBezTo>
                      <a:pt x="34124" y="394"/>
                      <a:pt x="33695" y="275"/>
                      <a:pt x="33433" y="84"/>
                    </a:cubicBezTo>
                    <a:lnTo>
                      <a:pt x="33350" y="25"/>
                    </a:lnTo>
                    <a:lnTo>
                      <a:pt x="33326" y="120"/>
                    </a:lnTo>
                    <a:cubicBezTo>
                      <a:pt x="33267" y="287"/>
                      <a:pt x="32993" y="406"/>
                      <a:pt x="32624" y="406"/>
                    </a:cubicBezTo>
                    <a:cubicBezTo>
                      <a:pt x="32243" y="406"/>
                      <a:pt x="31838" y="275"/>
                      <a:pt x="31588" y="84"/>
                    </a:cubicBezTo>
                    <a:lnTo>
                      <a:pt x="31504" y="25"/>
                    </a:lnTo>
                    <a:lnTo>
                      <a:pt x="31469" y="120"/>
                    </a:lnTo>
                    <a:cubicBezTo>
                      <a:pt x="31409" y="287"/>
                      <a:pt x="31123" y="406"/>
                      <a:pt x="30754" y="406"/>
                    </a:cubicBezTo>
                    <a:cubicBezTo>
                      <a:pt x="30373" y="406"/>
                      <a:pt x="29980" y="275"/>
                      <a:pt x="29742" y="84"/>
                    </a:cubicBezTo>
                    <a:lnTo>
                      <a:pt x="29659" y="25"/>
                    </a:lnTo>
                    <a:lnTo>
                      <a:pt x="29623" y="120"/>
                    </a:lnTo>
                    <a:cubicBezTo>
                      <a:pt x="29540" y="287"/>
                      <a:pt x="29242" y="406"/>
                      <a:pt x="28885" y="406"/>
                    </a:cubicBezTo>
                    <a:cubicBezTo>
                      <a:pt x="28504" y="406"/>
                      <a:pt x="28111" y="275"/>
                      <a:pt x="27885" y="84"/>
                    </a:cubicBezTo>
                    <a:lnTo>
                      <a:pt x="27814" y="25"/>
                    </a:lnTo>
                    <a:lnTo>
                      <a:pt x="27778" y="108"/>
                    </a:lnTo>
                    <a:cubicBezTo>
                      <a:pt x="27683" y="287"/>
                      <a:pt x="27385" y="406"/>
                      <a:pt x="27016" y="406"/>
                    </a:cubicBezTo>
                    <a:cubicBezTo>
                      <a:pt x="26635" y="406"/>
                      <a:pt x="26254" y="275"/>
                      <a:pt x="26040" y="96"/>
                    </a:cubicBezTo>
                    <a:lnTo>
                      <a:pt x="25968" y="25"/>
                    </a:lnTo>
                    <a:lnTo>
                      <a:pt x="25920" y="108"/>
                    </a:lnTo>
                    <a:cubicBezTo>
                      <a:pt x="25825" y="287"/>
                      <a:pt x="25516" y="406"/>
                      <a:pt x="25135" y="406"/>
                    </a:cubicBezTo>
                    <a:cubicBezTo>
                      <a:pt x="24766" y="406"/>
                      <a:pt x="24385" y="275"/>
                      <a:pt x="24194" y="96"/>
                    </a:cubicBezTo>
                    <a:lnTo>
                      <a:pt x="24123" y="37"/>
                    </a:lnTo>
                    <a:lnTo>
                      <a:pt x="24075" y="108"/>
                    </a:lnTo>
                    <a:cubicBezTo>
                      <a:pt x="23956" y="287"/>
                      <a:pt x="23646" y="406"/>
                      <a:pt x="23265" y="406"/>
                    </a:cubicBezTo>
                    <a:cubicBezTo>
                      <a:pt x="22884" y="406"/>
                      <a:pt x="22527" y="275"/>
                      <a:pt x="22337" y="96"/>
                    </a:cubicBezTo>
                    <a:lnTo>
                      <a:pt x="22277" y="37"/>
                    </a:lnTo>
                    <a:lnTo>
                      <a:pt x="22230" y="108"/>
                    </a:lnTo>
                    <a:cubicBezTo>
                      <a:pt x="22099" y="287"/>
                      <a:pt x="21765" y="406"/>
                      <a:pt x="21396" y="406"/>
                    </a:cubicBezTo>
                    <a:cubicBezTo>
                      <a:pt x="21015" y="406"/>
                      <a:pt x="20658" y="275"/>
                      <a:pt x="20491" y="96"/>
                    </a:cubicBezTo>
                    <a:lnTo>
                      <a:pt x="20432" y="37"/>
                    </a:lnTo>
                    <a:lnTo>
                      <a:pt x="20384" y="96"/>
                    </a:lnTo>
                    <a:cubicBezTo>
                      <a:pt x="20241" y="287"/>
                      <a:pt x="19896" y="406"/>
                      <a:pt x="19527" y="406"/>
                    </a:cubicBezTo>
                    <a:cubicBezTo>
                      <a:pt x="19146" y="406"/>
                      <a:pt x="18801" y="287"/>
                      <a:pt x="18646" y="96"/>
                    </a:cubicBezTo>
                    <a:lnTo>
                      <a:pt x="18586" y="37"/>
                    </a:lnTo>
                    <a:lnTo>
                      <a:pt x="18527" y="96"/>
                    </a:lnTo>
                    <a:cubicBezTo>
                      <a:pt x="18372" y="287"/>
                      <a:pt x="18027" y="406"/>
                      <a:pt x="17658" y="406"/>
                    </a:cubicBezTo>
                    <a:cubicBezTo>
                      <a:pt x="17277" y="406"/>
                      <a:pt x="16943" y="287"/>
                      <a:pt x="16800" y="96"/>
                    </a:cubicBezTo>
                    <a:lnTo>
                      <a:pt x="16741" y="37"/>
                    </a:lnTo>
                    <a:lnTo>
                      <a:pt x="16681" y="96"/>
                    </a:lnTo>
                    <a:cubicBezTo>
                      <a:pt x="16515" y="275"/>
                      <a:pt x="16157" y="406"/>
                      <a:pt x="15776" y="406"/>
                    </a:cubicBezTo>
                    <a:cubicBezTo>
                      <a:pt x="15407" y="406"/>
                      <a:pt x="15074" y="287"/>
                      <a:pt x="14943" y="108"/>
                    </a:cubicBezTo>
                    <a:lnTo>
                      <a:pt x="14895" y="37"/>
                    </a:lnTo>
                    <a:lnTo>
                      <a:pt x="14836" y="96"/>
                    </a:lnTo>
                    <a:cubicBezTo>
                      <a:pt x="14645" y="275"/>
                      <a:pt x="14288" y="406"/>
                      <a:pt x="13907" y="406"/>
                    </a:cubicBezTo>
                    <a:cubicBezTo>
                      <a:pt x="13538" y="406"/>
                      <a:pt x="13216" y="287"/>
                      <a:pt x="13097" y="108"/>
                    </a:cubicBezTo>
                    <a:lnTo>
                      <a:pt x="13050" y="37"/>
                    </a:lnTo>
                    <a:lnTo>
                      <a:pt x="12990" y="96"/>
                    </a:lnTo>
                    <a:cubicBezTo>
                      <a:pt x="12788" y="275"/>
                      <a:pt x="12419" y="406"/>
                      <a:pt x="12038" y="406"/>
                    </a:cubicBezTo>
                    <a:cubicBezTo>
                      <a:pt x="11669" y="406"/>
                      <a:pt x="11359" y="287"/>
                      <a:pt x="11252" y="108"/>
                    </a:cubicBezTo>
                    <a:lnTo>
                      <a:pt x="11204" y="25"/>
                    </a:lnTo>
                    <a:lnTo>
                      <a:pt x="11133" y="96"/>
                    </a:lnTo>
                    <a:cubicBezTo>
                      <a:pt x="10930" y="275"/>
                      <a:pt x="10549" y="406"/>
                      <a:pt x="10168" y="406"/>
                    </a:cubicBezTo>
                    <a:cubicBezTo>
                      <a:pt x="9787" y="406"/>
                      <a:pt x="9490" y="287"/>
                      <a:pt x="9406" y="108"/>
                    </a:cubicBezTo>
                    <a:lnTo>
                      <a:pt x="9359" y="25"/>
                    </a:lnTo>
                    <a:lnTo>
                      <a:pt x="9287" y="84"/>
                    </a:lnTo>
                    <a:cubicBezTo>
                      <a:pt x="9061" y="275"/>
                      <a:pt x="8668" y="406"/>
                      <a:pt x="8287" y="406"/>
                    </a:cubicBezTo>
                    <a:cubicBezTo>
                      <a:pt x="7930" y="406"/>
                      <a:pt x="7632" y="287"/>
                      <a:pt x="7549" y="120"/>
                    </a:cubicBezTo>
                    <a:lnTo>
                      <a:pt x="7513" y="25"/>
                    </a:lnTo>
                    <a:lnTo>
                      <a:pt x="7442" y="84"/>
                    </a:lnTo>
                    <a:cubicBezTo>
                      <a:pt x="7204" y="275"/>
                      <a:pt x="6799" y="406"/>
                      <a:pt x="6418" y="406"/>
                    </a:cubicBezTo>
                    <a:cubicBezTo>
                      <a:pt x="6061" y="406"/>
                      <a:pt x="5775" y="287"/>
                      <a:pt x="5704" y="120"/>
                    </a:cubicBezTo>
                    <a:lnTo>
                      <a:pt x="5668" y="25"/>
                    </a:lnTo>
                    <a:lnTo>
                      <a:pt x="5585" y="84"/>
                    </a:lnTo>
                    <a:cubicBezTo>
                      <a:pt x="5335" y="275"/>
                      <a:pt x="4930" y="406"/>
                      <a:pt x="4549" y="406"/>
                    </a:cubicBezTo>
                    <a:cubicBezTo>
                      <a:pt x="4192" y="406"/>
                      <a:pt x="3906" y="287"/>
                      <a:pt x="3858" y="120"/>
                    </a:cubicBezTo>
                    <a:lnTo>
                      <a:pt x="3822" y="25"/>
                    </a:lnTo>
                    <a:lnTo>
                      <a:pt x="3739" y="84"/>
                    </a:lnTo>
                    <a:cubicBezTo>
                      <a:pt x="3477" y="275"/>
                      <a:pt x="3060" y="406"/>
                      <a:pt x="2679" y="406"/>
                    </a:cubicBezTo>
                    <a:cubicBezTo>
                      <a:pt x="2322" y="406"/>
                      <a:pt x="2048" y="287"/>
                      <a:pt x="2001" y="132"/>
                    </a:cubicBezTo>
                    <a:lnTo>
                      <a:pt x="1977" y="25"/>
                    </a:lnTo>
                    <a:lnTo>
                      <a:pt x="1894" y="84"/>
                    </a:lnTo>
                    <a:cubicBezTo>
                      <a:pt x="1608" y="275"/>
                      <a:pt x="1191" y="406"/>
                      <a:pt x="798" y="406"/>
                    </a:cubicBezTo>
                    <a:cubicBezTo>
                      <a:pt x="524" y="406"/>
                      <a:pt x="310" y="334"/>
                      <a:pt x="203" y="227"/>
                    </a:cubicBezTo>
                    <a:cubicBezTo>
                      <a:pt x="167" y="179"/>
                      <a:pt x="155" y="132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3"/>
              <p:cNvSpPr/>
              <p:nvPr/>
            </p:nvSpPr>
            <p:spPr>
              <a:xfrm>
                <a:off x="-3704466" y="732366"/>
                <a:ext cx="2892447" cy="41568"/>
              </a:xfrm>
              <a:custGeom>
                <a:avLst/>
                <a:gdLst/>
                <a:ahLst/>
                <a:cxnLst/>
                <a:rect l="l" t="t" r="r" b="b"/>
                <a:pathLst>
                  <a:path w="35696" h="513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3" y="72"/>
                    </a:lnTo>
                    <a:cubicBezTo>
                      <a:pt x="1" y="155"/>
                      <a:pt x="36" y="239"/>
                      <a:pt x="96" y="310"/>
                    </a:cubicBezTo>
                    <a:cubicBezTo>
                      <a:pt x="227" y="441"/>
                      <a:pt x="477" y="513"/>
                      <a:pt x="787" y="513"/>
                    </a:cubicBezTo>
                    <a:cubicBezTo>
                      <a:pt x="1156" y="513"/>
                      <a:pt x="1549" y="417"/>
                      <a:pt x="1834" y="251"/>
                    </a:cubicBezTo>
                    <a:cubicBezTo>
                      <a:pt x="1941" y="417"/>
                      <a:pt x="2227" y="513"/>
                      <a:pt x="2584" y="513"/>
                    </a:cubicBezTo>
                    <a:cubicBezTo>
                      <a:pt x="2953" y="513"/>
                      <a:pt x="3346" y="417"/>
                      <a:pt x="3620" y="251"/>
                    </a:cubicBezTo>
                    <a:cubicBezTo>
                      <a:pt x="3739" y="417"/>
                      <a:pt x="4013" y="513"/>
                      <a:pt x="4382" y="513"/>
                    </a:cubicBezTo>
                    <a:cubicBezTo>
                      <a:pt x="4739" y="513"/>
                      <a:pt x="5132" y="417"/>
                      <a:pt x="5394" y="251"/>
                    </a:cubicBezTo>
                    <a:cubicBezTo>
                      <a:pt x="5525" y="417"/>
                      <a:pt x="5811" y="513"/>
                      <a:pt x="6180" y="513"/>
                    </a:cubicBezTo>
                    <a:cubicBezTo>
                      <a:pt x="6549" y="513"/>
                      <a:pt x="6918" y="417"/>
                      <a:pt x="7180" y="251"/>
                    </a:cubicBezTo>
                    <a:cubicBezTo>
                      <a:pt x="7311" y="417"/>
                      <a:pt x="7609" y="513"/>
                      <a:pt x="7978" y="513"/>
                    </a:cubicBezTo>
                    <a:cubicBezTo>
                      <a:pt x="8347" y="513"/>
                      <a:pt x="8716" y="417"/>
                      <a:pt x="8954" y="251"/>
                    </a:cubicBezTo>
                    <a:cubicBezTo>
                      <a:pt x="9097" y="417"/>
                      <a:pt x="9407" y="513"/>
                      <a:pt x="9764" y="513"/>
                    </a:cubicBezTo>
                    <a:cubicBezTo>
                      <a:pt x="10133" y="513"/>
                      <a:pt x="10502" y="417"/>
                      <a:pt x="10728" y="251"/>
                    </a:cubicBezTo>
                    <a:cubicBezTo>
                      <a:pt x="10895" y="417"/>
                      <a:pt x="11193" y="513"/>
                      <a:pt x="11562" y="513"/>
                    </a:cubicBezTo>
                    <a:cubicBezTo>
                      <a:pt x="11931" y="513"/>
                      <a:pt x="12288" y="417"/>
                      <a:pt x="12514" y="251"/>
                    </a:cubicBezTo>
                    <a:cubicBezTo>
                      <a:pt x="12681" y="417"/>
                      <a:pt x="12990" y="513"/>
                      <a:pt x="13360" y="513"/>
                    </a:cubicBezTo>
                    <a:cubicBezTo>
                      <a:pt x="13729" y="513"/>
                      <a:pt x="14074" y="417"/>
                      <a:pt x="14288" y="251"/>
                    </a:cubicBezTo>
                    <a:cubicBezTo>
                      <a:pt x="14467" y="417"/>
                      <a:pt x="14788" y="513"/>
                      <a:pt x="15157" y="513"/>
                    </a:cubicBezTo>
                    <a:cubicBezTo>
                      <a:pt x="15526" y="513"/>
                      <a:pt x="15872" y="417"/>
                      <a:pt x="16074" y="251"/>
                    </a:cubicBezTo>
                    <a:cubicBezTo>
                      <a:pt x="16253" y="417"/>
                      <a:pt x="16586" y="513"/>
                      <a:pt x="16955" y="513"/>
                    </a:cubicBezTo>
                    <a:cubicBezTo>
                      <a:pt x="17324" y="513"/>
                      <a:pt x="17658" y="417"/>
                      <a:pt x="17848" y="251"/>
                    </a:cubicBezTo>
                    <a:cubicBezTo>
                      <a:pt x="18039" y="417"/>
                      <a:pt x="18384" y="513"/>
                      <a:pt x="18753" y="513"/>
                    </a:cubicBezTo>
                    <a:cubicBezTo>
                      <a:pt x="19122" y="513"/>
                      <a:pt x="19444" y="417"/>
                      <a:pt x="19634" y="251"/>
                    </a:cubicBezTo>
                    <a:cubicBezTo>
                      <a:pt x="19837" y="417"/>
                      <a:pt x="20170" y="513"/>
                      <a:pt x="20539" y="513"/>
                    </a:cubicBezTo>
                    <a:cubicBezTo>
                      <a:pt x="20908" y="513"/>
                      <a:pt x="21230" y="417"/>
                      <a:pt x="21408" y="251"/>
                    </a:cubicBezTo>
                    <a:cubicBezTo>
                      <a:pt x="21622" y="417"/>
                      <a:pt x="21968" y="513"/>
                      <a:pt x="22337" y="513"/>
                    </a:cubicBezTo>
                    <a:cubicBezTo>
                      <a:pt x="22706" y="513"/>
                      <a:pt x="23027" y="417"/>
                      <a:pt x="23194" y="251"/>
                    </a:cubicBezTo>
                    <a:cubicBezTo>
                      <a:pt x="23408" y="417"/>
                      <a:pt x="23766" y="513"/>
                      <a:pt x="24135" y="513"/>
                    </a:cubicBezTo>
                    <a:cubicBezTo>
                      <a:pt x="24504" y="513"/>
                      <a:pt x="24813" y="417"/>
                      <a:pt x="24968" y="251"/>
                    </a:cubicBezTo>
                    <a:cubicBezTo>
                      <a:pt x="25206" y="417"/>
                      <a:pt x="25563" y="513"/>
                      <a:pt x="25933" y="513"/>
                    </a:cubicBezTo>
                    <a:cubicBezTo>
                      <a:pt x="26302" y="513"/>
                      <a:pt x="26599" y="417"/>
                      <a:pt x="26742" y="251"/>
                    </a:cubicBezTo>
                    <a:cubicBezTo>
                      <a:pt x="26992" y="417"/>
                      <a:pt x="27361" y="513"/>
                      <a:pt x="27730" y="513"/>
                    </a:cubicBezTo>
                    <a:cubicBezTo>
                      <a:pt x="28099" y="513"/>
                      <a:pt x="28385" y="417"/>
                      <a:pt x="28528" y="251"/>
                    </a:cubicBezTo>
                    <a:cubicBezTo>
                      <a:pt x="28778" y="417"/>
                      <a:pt x="29159" y="513"/>
                      <a:pt x="29528" y="513"/>
                    </a:cubicBezTo>
                    <a:cubicBezTo>
                      <a:pt x="29885" y="513"/>
                      <a:pt x="30183" y="417"/>
                      <a:pt x="30302" y="251"/>
                    </a:cubicBezTo>
                    <a:cubicBezTo>
                      <a:pt x="30576" y="417"/>
                      <a:pt x="30945" y="513"/>
                      <a:pt x="31326" y="513"/>
                    </a:cubicBezTo>
                    <a:cubicBezTo>
                      <a:pt x="31683" y="513"/>
                      <a:pt x="31969" y="417"/>
                      <a:pt x="32088" y="251"/>
                    </a:cubicBezTo>
                    <a:cubicBezTo>
                      <a:pt x="32362" y="417"/>
                      <a:pt x="32755" y="513"/>
                      <a:pt x="33112" y="513"/>
                    </a:cubicBezTo>
                    <a:cubicBezTo>
                      <a:pt x="33481" y="513"/>
                      <a:pt x="33755" y="417"/>
                      <a:pt x="33862" y="251"/>
                    </a:cubicBezTo>
                    <a:cubicBezTo>
                      <a:pt x="34148" y="417"/>
                      <a:pt x="34553" y="513"/>
                      <a:pt x="34910" y="513"/>
                    </a:cubicBezTo>
                    <a:cubicBezTo>
                      <a:pt x="35231" y="513"/>
                      <a:pt x="35469" y="441"/>
                      <a:pt x="35600" y="310"/>
                    </a:cubicBezTo>
                    <a:cubicBezTo>
                      <a:pt x="35648" y="263"/>
                      <a:pt x="35672" y="203"/>
                      <a:pt x="35684" y="155"/>
                    </a:cubicBezTo>
                    <a:lnTo>
                      <a:pt x="35696" y="155"/>
                    </a:lnTo>
                    <a:lnTo>
                      <a:pt x="35696" y="1"/>
                    </a:lnTo>
                    <a:lnTo>
                      <a:pt x="35541" y="1"/>
                    </a:lnTo>
                    <a:lnTo>
                      <a:pt x="35541" y="84"/>
                    </a:lnTo>
                    <a:cubicBezTo>
                      <a:pt x="35541" y="132"/>
                      <a:pt x="35529" y="167"/>
                      <a:pt x="35493" y="203"/>
                    </a:cubicBezTo>
                    <a:cubicBezTo>
                      <a:pt x="35398" y="310"/>
                      <a:pt x="35184" y="370"/>
                      <a:pt x="34910" y="370"/>
                    </a:cubicBezTo>
                    <a:cubicBezTo>
                      <a:pt x="34541" y="370"/>
                      <a:pt x="34136" y="251"/>
                      <a:pt x="33874" y="84"/>
                    </a:cubicBezTo>
                    <a:lnTo>
                      <a:pt x="33791" y="24"/>
                    </a:lnTo>
                    <a:lnTo>
                      <a:pt x="33767" y="120"/>
                    </a:lnTo>
                    <a:cubicBezTo>
                      <a:pt x="33731" y="239"/>
                      <a:pt x="33517" y="370"/>
                      <a:pt x="33112" y="370"/>
                    </a:cubicBezTo>
                    <a:cubicBezTo>
                      <a:pt x="32743" y="370"/>
                      <a:pt x="32350" y="251"/>
                      <a:pt x="32100" y="84"/>
                    </a:cubicBezTo>
                    <a:lnTo>
                      <a:pt x="32017" y="24"/>
                    </a:lnTo>
                    <a:lnTo>
                      <a:pt x="31993" y="120"/>
                    </a:lnTo>
                    <a:cubicBezTo>
                      <a:pt x="31945" y="239"/>
                      <a:pt x="31719" y="370"/>
                      <a:pt x="31314" y="370"/>
                    </a:cubicBezTo>
                    <a:cubicBezTo>
                      <a:pt x="30957" y="370"/>
                      <a:pt x="30564" y="251"/>
                      <a:pt x="30326" y="84"/>
                    </a:cubicBezTo>
                    <a:lnTo>
                      <a:pt x="30255" y="24"/>
                    </a:lnTo>
                    <a:lnTo>
                      <a:pt x="30219" y="108"/>
                    </a:lnTo>
                    <a:cubicBezTo>
                      <a:pt x="30159" y="239"/>
                      <a:pt x="29921" y="370"/>
                      <a:pt x="29528" y="370"/>
                    </a:cubicBezTo>
                    <a:cubicBezTo>
                      <a:pt x="29159" y="370"/>
                      <a:pt x="28778" y="251"/>
                      <a:pt x="28552" y="84"/>
                    </a:cubicBezTo>
                    <a:lnTo>
                      <a:pt x="28480" y="24"/>
                    </a:lnTo>
                    <a:lnTo>
                      <a:pt x="28445" y="108"/>
                    </a:lnTo>
                    <a:cubicBezTo>
                      <a:pt x="28373" y="239"/>
                      <a:pt x="28135" y="370"/>
                      <a:pt x="27730" y="370"/>
                    </a:cubicBezTo>
                    <a:cubicBezTo>
                      <a:pt x="27361" y="370"/>
                      <a:pt x="26992" y="263"/>
                      <a:pt x="26778" y="84"/>
                    </a:cubicBezTo>
                    <a:lnTo>
                      <a:pt x="26706" y="24"/>
                    </a:lnTo>
                    <a:lnTo>
                      <a:pt x="26671" y="108"/>
                    </a:lnTo>
                    <a:cubicBezTo>
                      <a:pt x="26575" y="263"/>
                      <a:pt x="26278" y="370"/>
                      <a:pt x="25933" y="370"/>
                    </a:cubicBezTo>
                    <a:cubicBezTo>
                      <a:pt x="25563" y="370"/>
                      <a:pt x="25206" y="263"/>
                      <a:pt x="25004" y="84"/>
                    </a:cubicBezTo>
                    <a:lnTo>
                      <a:pt x="24932" y="24"/>
                    </a:lnTo>
                    <a:lnTo>
                      <a:pt x="24897" y="108"/>
                    </a:lnTo>
                    <a:cubicBezTo>
                      <a:pt x="24790" y="263"/>
                      <a:pt x="24492" y="370"/>
                      <a:pt x="24135" y="370"/>
                    </a:cubicBezTo>
                    <a:cubicBezTo>
                      <a:pt x="23778" y="370"/>
                      <a:pt x="23420" y="263"/>
                      <a:pt x="23230" y="84"/>
                    </a:cubicBezTo>
                    <a:lnTo>
                      <a:pt x="23170" y="24"/>
                    </a:lnTo>
                    <a:lnTo>
                      <a:pt x="23123" y="96"/>
                    </a:lnTo>
                    <a:cubicBezTo>
                      <a:pt x="23004" y="263"/>
                      <a:pt x="22694" y="370"/>
                      <a:pt x="22337" y="370"/>
                    </a:cubicBezTo>
                    <a:cubicBezTo>
                      <a:pt x="21980" y="370"/>
                      <a:pt x="21634" y="263"/>
                      <a:pt x="21456" y="84"/>
                    </a:cubicBezTo>
                    <a:lnTo>
                      <a:pt x="21396" y="24"/>
                    </a:lnTo>
                    <a:lnTo>
                      <a:pt x="21349" y="96"/>
                    </a:lnTo>
                    <a:cubicBezTo>
                      <a:pt x="21218" y="263"/>
                      <a:pt x="20908" y="370"/>
                      <a:pt x="20539" y="370"/>
                    </a:cubicBezTo>
                    <a:cubicBezTo>
                      <a:pt x="20182" y="370"/>
                      <a:pt x="19848" y="263"/>
                      <a:pt x="19682" y="96"/>
                    </a:cubicBezTo>
                    <a:lnTo>
                      <a:pt x="19622" y="24"/>
                    </a:lnTo>
                    <a:lnTo>
                      <a:pt x="19575" y="96"/>
                    </a:lnTo>
                    <a:cubicBezTo>
                      <a:pt x="19432" y="263"/>
                      <a:pt x="19110" y="370"/>
                      <a:pt x="18753" y="370"/>
                    </a:cubicBezTo>
                    <a:cubicBezTo>
                      <a:pt x="18384" y="370"/>
                      <a:pt x="18051" y="263"/>
                      <a:pt x="17908" y="96"/>
                    </a:cubicBezTo>
                    <a:lnTo>
                      <a:pt x="17848" y="24"/>
                    </a:lnTo>
                    <a:lnTo>
                      <a:pt x="17801" y="96"/>
                    </a:lnTo>
                    <a:cubicBezTo>
                      <a:pt x="17646" y="263"/>
                      <a:pt x="17312" y="370"/>
                      <a:pt x="16955" y="370"/>
                    </a:cubicBezTo>
                    <a:cubicBezTo>
                      <a:pt x="16586" y="370"/>
                      <a:pt x="16265" y="263"/>
                      <a:pt x="16134" y="96"/>
                    </a:cubicBezTo>
                    <a:lnTo>
                      <a:pt x="16074" y="24"/>
                    </a:lnTo>
                    <a:lnTo>
                      <a:pt x="16027" y="96"/>
                    </a:lnTo>
                    <a:cubicBezTo>
                      <a:pt x="15860" y="263"/>
                      <a:pt x="15515" y="370"/>
                      <a:pt x="15157" y="370"/>
                    </a:cubicBezTo>
                    <a:cubicBezTo>
                      <a:pt x="14800" y="370"/>
                      <a:pt x="14479" y="263"/>
                      <a:pt x="14360" y="96"/>
                    </a:cubicBezTo>
                    <a:lnTo>
                      <a:pt x="14312" y="24"/>
                    </a:lnTo>
                    <a:lnTo>
                      <a:pt x="14241" y="84"/>
                    </a:lnTo>
                    <a:cubicBezTo>
                      <a:pt x="14074" y="263"/>
                      <a:pt x="13729" y="370"/>
                      <a:pt x="13360" y="370"/>
                    </a:cubicBezTo>
                    <a:cubicBezTo>
                      <a:pt x="13002" y="370"/>
                      <a:pt x="12693" y="263"/>
                      <a:pt x="12586" y="96"/>
                    </a:cubicBezTo>
                    <a:lnTo>
                      <a:pt x="12538" y="24"/>
                    </a:lnTo>
                    <a:lnTo>
                      <a:pt x="12467" y="84"/>
                    </a:lnTo>
                    <a:cubicBezTo>
                      <a:pt x="12288" y="263"/>
                      <a:pt x="11931" y="370"/>
                      <a:pt x="11562" y="370"/>
                    </a:cubicBezTo>
                    <a:cubicBezTo>
                      <a:pt x="11205" y="370"/>
                      <a:pt x="10907" y="263"/>
                      <a:pt x="10812" y="108"/>
                    </a:cubicBezTo>
                    <a:lnTo>
                      <a:pt x="10764" y="24"/>
                    </a:lnTo>
                    <a:lnTo>
                      <a:pt x="10693" y="84"/>
                    </a:lnTo>
                    <a:cubicBezTo>
                      <a:pt x="10502" y="263"/>
                      <a:pt x="10133" y="370"/>
                      <a:pt x="9764" y="370"/>
                    </a:cubicBezTo>
                    <a:cubicBezTo>
                      <a:pt x="9419" y="370"/>
                      <a:pt x="9121" y="263"/>
                      <a:pt x="9038" y="108"/>
                    </a:cubicBezTo>
                    <a:lnTo>
                      <a:pt x="8990" y="24"/>
                    </a:lnTo>
                    <a:lnTo>
                      <a:pt x="8919" y="84"/>
                    </a:lnTo>
                    <a:cubicBezTo>
                      <a:pt x="8716" y="263"/>
                      <a:pt x="8335" y="370"/>
                      <a:pt x="7978" y="370"/>
                    </a:cubicBezTo>
                    <a:cubicBezTo>
                      <a:pt x="7573" y="370"/>
                      <a:pt x="7323" y="239"/>
                      <a:pt x="7264" y="108"/>
                    </a:cubicBezTo>
                    <a:lnTo>
                      <a:pt x="7216" y="24"/>
                    </a:lnTo>
                    <a:lnTo>
                      <a:pt x="7144" y="84"/>
                    </a:lnTo>
                    <a:cubicBezTo>
                      <a:pt x="6918" y="251"/>
                      <a:pt x="6537" y="370"/>
                      <a:pt x="6180" y="370"/>
                    </a:cubicBezTo>
                    <a:cubicBezTo>
                      <a:pt x="5775" y="370"/>
                      <a:pt x="5537" y="239"/>
                      <a:pt x="5490" y="108"/>
                    </a:cubicBezTo>
                    <a:lnTo>
                      <a:pt x="5454" y="24"/>
                    </a:lnTo>
                    <a:lnTo>
                      <a:pt x="5370" y="84"/>
                    </a:lnTo>
                    <a:cubicBezTo>
                      <a:pt x="5132" y="251"/>
                      <a:pt x="4751" y="370"/>
                      <a:pt x="4382" y="370"/>
                    </a:cubicBezTo>
                    <a:cubicBezTo>
                      <a:pt x="3977" y="370"/>
                      <a:pt x="3763" y="239"/>
                      <a:pt x="3715" y="120"/>
                    </a:cubicBezTo>
                    <a:lnTo>
                      <a:pt x="3680" y="24"/>
                    </a:lnTo>
                    <a:lnTo>
                      <a:pt x="3596" y="84"/>
                    </a:lnTo>
                    <a:cubicBezTo>
                      <a:pt x="3346" y="251"/>
                      <a:pt x="2953" y="370"/>
                      <a:pt x="2584" y="370"/>
                    </a:cubicBezTo>
                    <a:cubicBezTo>
                      <a:pt x="2191" y="370"/>
                      <a:pt x="1977" y="239"/>
                      <a:pt x="1941" y="120"/>
                    </a:cubicBezTo>
                    <a:lnTo>
                      <a:pt x="1906" y="24"/>
                    </a:lnTo>
                    <a:lnTo>
                      <a:pt x="1822" y="84"/>
                    </a:lnTo>
                    <a:cubicBezTo>
                      <a:pt x="1560" y="251"/>
                      <a:pt x="1156" y="370"/>
                      <a:pt x="787" y="370"/>
                    </a:cubicBezTo>
                    <a:cubicBezTo>
                      <a:pt x="525" y="370"/>
                      <a:pt x="310" y="310"/>
                      <a:pt x="215" y="203"/>
                    </a:cubicBezTo>
                    <a:cubicBezTo>
                      <a:pt x="167" y="167"/>
                      <a:pt x="156" y="132"/>
                      <a:pt x="156" y="84"/>
                    </a:cubicBez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3"/>
              <p:cNvSpPr/>
              <p:nvPr/>
            </p:nvSpPr>
            <p:spPr>
              <a:xfrm>
                <a:off x="-3648475" y="648418"/>
                <a:ext cx="2781436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34326" h="489" extrusionOk="0">
                    <a:moveTo>
                      <a:pt x="36" y="1"/>
                    </a:moveTo>
                    <a:lnTo>
                      <a:pt x="36" y="84"/>
                    </a:lnTo>
                    <a:lnTo>
                      <a:pt x="12" y="72"/>
                    </a:lnTo>
                    <a:lnTo>
                      <a:pt x="12" y="72"/>
                    </a:lnTo>
                    <a:cubicBezTo>
                      <a:pt x="0" y="156"/>
                      <a:pt x="36" y="227"/>
                      <a:pt x="96" y="298"/>
                    </a:cubicBezTo>
                    <a:cubicBezTo>
                      <a:pt x="215" y="418"/>
                      <a:pt x="453" y="489"/>
                      <a:pt x="762" y="489"/>
                    </a:cubicBezTo>
                    <a:cubicBezTo>
                      <a:pt x="1119" y="489"/>
                      <a:pt x="1500" y="394"/>
                      <a:pt x="1762" y="239"/>
                    </a:cubicBezTo>
                    <a:cubicBezTo>
                      <a:pt x="1881" y="406"/>
                      <a:pt x="2143" y="489"/>
                      <a:pt x="2489" y="489"/>
                    </a:cubicBezTo>
                    <a:cubicBezTo>
                      <a:pt x="2846" y="489"/>
                      <a:pt x="3215" y="394"/>
                      <a:pt x="3477" y="239"/>
                    </a:cubicBezTo>
                    <a:cubicBezTo>
                      <a:pt x="3596" y="406"/>
                      <a:pt x="3870" y="489"/>
                      <a:pt x="4215" y="489"/>
                    </a:cubicBezTo>
                    <a:cubicBezTo>
                      <a:pt x="4572" y="489"/>
                      <a:pt x="4941" y="394"/>
                      <a:pt x="5191" y="239"/>
                    </a:cubicBezTo>
                    <a:cubicBezTo>
                      <a:pt x="5310" y="406"/>
                      <a:pt x="5596" y="489"/>
                      <a:pt x="5942" y="489"/>
                    </a:cubicBezTo>
                    <a:cubicBezTo>
                      <a:pt x="6299" y="489"/>
                      <a:pt x="6656" y="394"/>
                      <a:pt x="6894" y="239"/>
                    </a:cubicBezTo>
                    <a:cubicBezTo>
                      <a:pt x="7037" y="394"/>
                      <a:pt x="7323" y="489"/>
                      <a:pt x="7668" y="489"/>
                    </a:cubicBezTo>
                    <a:cubicBezTo>
                      <a:pt x="8025" y="489"/>
                      <a:pt x="8382" y="394"/>
                      <a:pt x="8609" y="239"/>
                    </a:cubicBezTo>
                    <a:cubicBezTo>
                      <a:pt x="8751" y="394"/>
                      <a:pt x="9037" y="489"/>
                      <a:pt x="9394" y="489"/>
                    </a:cubicBezTo>
                    <a:cubicBezTo>
                      <a:pt x="9752" y="489"/>
                      <a:pt x="10097" y="394"/>
                      <a:pt x="10323" y="239"/>
                    </a:cubicBezTo>
                    <a:cubicBezTo>
                      <a:pt x="10466" y="394"/>
                      <a:pt x="10764" y="489"/>
                      <a:pt x="11121" y="489"/>
                    </a:cubicBezTo>
                    <a:cubicBezTo>
                      <a:pt x="11478" y="489"/>
                      <a:pt x="11811" y="394"/>
                      <a:pt x="12026" y="239"/>
                    </a:cubicBezTo>
                    <a:cubicBezTo>
                      <a:pt x="12192" y="394"/>
                      <a:pt x="12490" y="489"/>
                      <a:pt x="12847" y="489"/>
                    </a:cubicBezTo>
                    <a:cubicBezTo>
                      <a:pt x="13204" y="489"/>
                      <a:pt x="13538" y="394"/>
                      <a:pt x="13740" y="239"/>
                    </a:cubicBezTo>
                    <a:cubicBezTo>
                      <a:pt x="13907" y="394"/>
                      <a:pt x="14216" y="489"/>
                      <a:pt x="14574" y="489"/>
                    </a:cubicBezTo>
                    <a:cubicBezTo>
                      <a:pt x="14931" y="489"/>
                      <a:pt x="15252" y="394"/>
                      <a:pt x="15455" y="239"/>
                    </a:cubicBezTo>
                    <a:cubicBezTo>
                      <a:pt x="15633" y="394"/>
                      <a:pt x="15943" y="489"/>
                      <a:pt x="16300" y="489"/>
                    </a:cubicBezTo>
                    <a:cubicBezTo>
                      <a:pt x="16657" y="489"/>
                      <a:pt x="16979" y="394"/>
                      <a:pt x="17157" y="239"/>
                    </a:cubicBezTo>
                    <a:cubicBezTo>
                      <a:pt x="17348" y="394"/>
                      <a:pt x="17669" y="489"/>
                      <a:pt x="18026" y="489"/>
                    </a:cubicBezTo>
                    <a:cubicBezTo>
                      <a:pt x="18384" y="489"/>
                      <a:pt x="18693" y="394"/>
                      <a:pt x="18872" y="239"/>
                    </a:cubicBezTo>
                    <a:cubicBezTo>
                      <a:pt x="19062" y="394"/>
                      <a:pt x="19396" y="489"/>
                      <a:pt x="19753" y="489"/>
                    </a:cubicBezTo>
                    <a:cubicBezTo>
                      <a:pt x="20098" y="489"/>
                      <a:pt x="20408" y="394"/>
                      <a:pt x="20586" y="239"/>
                    </a:cubicBezTo>
                    <a:cubicBezTo>
                      <a:pt x="20789" y="394"/>
                      <a:pt x="21122" y="489"/>
                      <a:pt x="21479" y="489"/>
                    </a:cubicBezTo>
                    <a:cubicBezTo>
                      <a:pt x="21824" y="489"/>
                      <a:pt x="22134" y="394"/>
                      <a:pt x="22289" y="239"/>
                    </a:cubicBezTo>
                    <a:cubicBezTo>
                      <a:pt x="22503" y="394"/>
                      <a:pt x="22848" y="489"/>
                      <a:pt x="23206" y="489"/>
                    </a:cubicBezTo>
                    <a:cubicBezTo>
                      <a:pt x="23551" y="489"/>
                      <a:pt x="23849" y="394"/>
                      <a:pt x="24003" y="239"/>
                    </a:cubicBezTo>
                    <a:cubicBezTo>
                      <a:pt x="24230" y="394"/>
                      <a:pt x="24575" y="489"/>
                      <a:pt x="24932" y="489"/>
                    </a:cubicBezTo>
                    <a:cubicBezTo>
                      <a:pt x="25277" y="489"/>
                      <a:pt x="25563" y="394"/>
                      <a:pt x="25718" y="239"/>
                    </a:cubicBezTo>
                    <a:cubicBezTo>
                      <a:pt x="25944" y="394"/>
                      <a:pt x="26301" y="489"/>
                      <a:pt x="26646" y="489"/>
                    </a:cubicBezTo>
                    <a:cubicBezTo>
                      <a:pt x="27004" y="489"/>
                      <a:pt x="27289" y="394"/>
                      <a:pt x="27420" y="239"/>
                    </a:cubicBezTo>
                    <a:cubicBezTo>
                      <a:pt x="27670" y="394"/>
                      <a:pt x="28028" y="489"/>
                      <a:pt x="28373" y="489"/>
                    </a:cubicBezTo>
                    <a:cubicBezTo>
                      <a:pt x="28730" y="489"/>
                      <a:pt x="29004" y="394"/>
                      <a:pt x="29135" y="239"/>
                    </a:cubicBezTo>
                    <a:cubicBezTo>
                      <a:pt x="29385" y="394"/>
                      <a:pt x="29754" y="489"/>
                      <a:pt x="30099" y="489"/>
                    </a:cubicBezTo>
                    <a:cubicBezTo>
                      <a:pt x="30456" y="489"/>
                      <a:pt x="30730" y="406"/>
                      <a:pt x="30849" y="239"/>
                    </a:cubicBezTo>
                    <a:cubicBezTo>
                      <a:pt x="31099" y="394"/>
                      <a:pt x="31469" y="489"/>
                      <a:pt x="31826" y="489"/>
                    </a:cubicBezTo>
                    <a:cubicBezTo>
                      <a:pt x="32183" y="489"/>
                      <a:pt x="32445" y="406"/>
                      <a:pt x="32552" y="239"/>
                    </a:cubicBezTo>
                    <a:cubicBezTo>
                      <a:pt x="32826" y="394"/>
                      <a:pt x="33207" y="489"/>
                      <a:pt x="33552" y="489"/>
                    </a:cubicBezTo>
                    <a:cubicBezTo>
                      <a:pt x="33862" y="489"/>
                      <a:pt x="34100" y="418"/>
                      <a:pt x="34231" y="298"/>
                    </a:cubicBezTo>
                    <a:cubicBezTo>
                      <a:pt x="34266" y="251"/>
                      <a:pt x="34290" y="203"/>
                      <a:pt x="34302" y="156"/>
                    </a:cubicBezTo>
                    <a:lnTo>
                      <a:pt x="34326" y="156"/>
                    </a:lnTo>
                    <a:lnTo>
                      <a:pt x="34326" y="1"/>
                    </a:lnTo>
                    <a:lnTo>
                      <a:pt x="34159" y="1"/>
                    </a:lnTo>
                    <a:lnTo>
                      <a:pt x="34171" y="84"/>
                    </a:lnTo>
                    <a:cubicBezTo>
                      <a:pt x="34171" y="120"/>
                      <a:pt x="34147" y="156"/>
                      <a:pt x="34124" y="191"/>
                    </a:cubicBezTo>
                    <a:cubicBezTo>
                      <a:pt x="34028" y="287"/>
                      <a:pt x="33814" y="346"/>
                      <a:pt x="33552" y="346"/>
                    </a:cubicBezTo>
                    <a:cubicBezTo>
                      <a:pt x="33207" y="346"/>
                      <a:pt x="32814" y="239"/>
                      <a:pt x="32564" y="72"/>
                    </a:cubicBezTo>
                    <a:lnTo>
                      <a:pt x="32481" y="25"/>
                    </a:lnTo>
                    <a:lnTo>
                      <a:pt x="32457" y="120"/>
                    </a:lnTo>
                    <a:cubicBezTo>
                      <a:pt x="32421" y="227"/>
                      <a:pt x="32207" y="346"/>
                      <a:pt x="31826" y="346"/>
                    </a:cubicBezTo>
                    <a:cubicBezTo>
                      <a:pt x="31480" y="346"/>
                      <a:pt x="31099" y="239"/>
                      <a:pt x="30861" y="72"/>
                    </a:cubicBezTo>
                    <a:lnTo>
                      <a:pt x="30790" y="25"/>
                    </a:lnTo>
                    <a:lnTo>
                      <a:pt x="30754" y="108"/>
                    </a:lnTo>
                    <a:cubicBezTo>
                      <a:pt x="30707" y="227"/>
                      <a:pt x="30480" y="346"/>
                      <a:pt x="30099" y="346"/>
                    </a:cubicBezTo>
                    <a:cubicBezTo>
                      <a:pt x="29754" y="346"/>
                      <a:pt x="29385" y="239"/>
                      <a:pt x="29159" y="84"/>
                    </a:cubicBezTo>
                    <a:lnTo>
                      <a:pt x="29087" y="25"/>
                    </a:lnTo>
                    <a:lnTo>
                      <a:pt x="29040" y="108"/>
                    </a:lnTo>
                    <a:cubicBezTo>
                      <a:pt x="28992" y="227"/>
                      <a:pt x="28766" y="346"/>
                      <a:pt x="28373" y="346"/>
                    </a:cubicBezTo>
                    <a:cubicBezTo>
                      <a:pt x="28028" y="346"/>
                      <a:pt x="27659" y="239"/>
                      <a:pt x="27444" y="84"/>
                    </a:cubicBezTo>
                    <a:lnTo>
                      <a:pt x="27385" y="25"/>
                    </a:lnTo>
                    <a:lnTo>
                      <a:pt x="27337" y="108"/>
                    </a:lnTo>
                    <a:cubicBezTo>
                      <a:pt x="27278" y="227"/>
                      <a:pt x="27039" y="346"/>
                      <a:pt x="26646" y="346"/>
                    </a:cubicBezTo>
                    <a:cubicBezTo>
                      <a:pt x="26301" y="346"/>
                      <a:pt x="25944" y="239"/>
                      <a:pt x="25742" y="84"/>
                    </a:cubicBezTo>
                    <a:lnTo>
                      <a:pt x="25682" y="25"/>
                    </a:lnTo>
                    <a:lnTo>
                      <a:pt x="25634" y="96"/>
                    </a:lnTo>
                    <a:cubicBezTo>
                      <a:pt x="25563" y="227"/>
                      <a:pt x="25313" y="346"/>
                      <a:pt x="24932" y="346"/>
                    </a:cubicBezTo>
                    <a:cubicBezTo>
                      <a:pt x="24575" y="346"/>
                      <a:pt x="24230" y="239"/>
                      <a:pt x="24039" y="84"/>
                    </a:cubicBezTo>
                    <a:lnTo>
                      <a:pt x="23979" y="25"/>
                    </a:lnTo>
                    <a:lnTo>
                      <a:pt x="23932" y="96"/>
                    </a:lnTo>
                    <a:cubicBezTo>
                      <a:pt x="23849" y="215"/>
                      <a:pt x="23587" y="346"/>
                      <a:pt x="23206" y="346"/>
                    </a:cubicBezTo>
                    <a:cubicBezTo>
                      <a:pt x="22848" y="346"/>
                      <a:pt x="22515" y="239"/>
                      <a:pt x="22336" y="84"/>
                    </a:cubicBezTo>
                    <a:lnTo>
                      <a:pt x="22265" y="25"/>
                    </a:lnTo>
                    <a:lnTo>
                      <a:pt x="22217" y="96"/>
                    </a:lnTo>
                    <a:cubicBezTo>
                      <a:pt x="22110" y="251"/>
                      <a:pt x="21824" y="346"/>
                      <a:pt x="21479" y="346"/>
                    </a:cubicBezTo>
                    <a:cubicBezTo>
                      <a:pt x="21122" y="346"/>
                      <a:pt x="20789" y="239"/>
                      <a:pt x="20622" y="84"/>
                    </a:cubicBezTo>
                    <a:lnTo>
                      <a:pt x="20562" y="25"/>
                    </a:lnTo>
                    <a:lnTo>
                      <a:pt x="20515" y="96"/>
                    </a:lnTo>
                    <a:cubicBezTo>
                      <a:pt x="20396" y="251"/>
                      <a:pt x="20098" y="346"/>
                      <a:pt x="19753" y="346"/>
                    </a:cubicBezTo>
                    <a:cubicBezTo>
                      <a:pt x="19396" y="346"/>
                      <a:pt x="19074" y="239"/>
                      <a:pt x="18919" y="84"/>
                    </a:cubicBezTo>
                    <a:lnTo>
                      <a:pt x="18860" y="25"/>
                    </a:lnTo>
                    <a:lnTo>
                      <a:pt x="18812" y="96"/>
                    </a:lnTo>
                    <a:cubicBezTo>
                      <a:pt x="18681" y="251"/>
                      <a:pt x="18372" y="346"/>
                      <a:pt x="18026" y="346"/>
                    </a:cubicBezTo>
                    <a:cubicBezTo>
                      <a:pt x="17681" y="346"/>
                      <a:pt x="17360" y="239"/>
                      <a:pt x="17217" y="84"/>
                    </a:cubicBezTo>
                    <a:lnTo>
                      <a:pt x="17157" y="25"/>
                    </a:lnTo>
                    <a:lnTo>
                      <a:pt x="17110" y="84"/>
                    </a:lnTo>
                    <a:cubicBezTo>
                      <a:pt x="16967" y="239"/>
                      <a:pt x="16645" y="346"/>
                      <a:pt x="16300" y="346"/>
                    </a:cubicBezTo>
                    <a:cubicBezTo>
                      <a:pt x="15955" y="346"/>
                      <a:pt x="15645" y="251"/>
                      <a:pt x="15514" y="96"/>
                    </a:cubicBezTo>
                    <a:lnTo>
                      <a:pt x="15455" y="25"/>
                    </a:lnTo>
                    <a:lnTo>
                      <a:pt x="15395" y="84"/>
                    </a:lnTo>
                    <a:cubicBezTo>
                      <a:pt x="15240" y="239"/>
                      <a:pt x="14919" y="346"/>
                      <a:pt x="14574" y="346"/>
                    </a:cubicBezTo>
                    <a:cubicBezTo>
                      <a:pt x="14228" y="346"/>
                      <a:pt x="13931" y="251"/>
                      <a:pt x="13800" y="96"/>
                    </a:cubicBezTo>
                    <a:lnTo>
                      <a:pt x="13752" y="25"/>
                    </a:lnTo>
                    <a:lnTo>
                      <a:pt x="13692" y="84"/>
                    </a:lnTo>
                    <a:cubicBezTo>
                      <a:pt x="13526" y="239"/>
                      <a:pt x="13192" y="346"/>
                      <a:pt x="12847" y="346"/>
                    </a:cubicBezTo>
                    <a:cubicBezTo>
                      <a:pt x="12502" y="346"/>
                      <a:pt x="12204" y="251"/>
                      <a:pt x="12097" y="96"/>
                    </a:cubicBezTo>
                    <a:lnTo>
                      <a:pt x="12049" y="25"/>
                    </a:lnTo>
                    <a:lnTo>
                      <a:pt x="11990" y="84"/>
                    </a:lnTo>
                    <a:cubicBezTo>
                      <a:pt x="11811" y="239"/>
                      <a:pt x="11466" y="346"/>
                      <a:pt x="11121" y="346"/>
                    </a:cubicBezTo>
                    <a:cubicBezTo>
                      <a:pt x="10728" y="346"/>
                      <a:pt x="10478" y="227"/>
                      <a:pt x="10394" y="96"/>
                    </a:cubicBezTo>
                    <a:lnTo>
                      <a:pt x="10347" y="25"/>
                    </a:lnTo>
                    <a:lnTo>
                      <a:pt x="10287" y="84"/>
                    </a:lnTo>
                    <a:cubicBezTo>
                      <a:pt x="10097" y="239"/>
                      <a:pt x="9740" y="346"/>
                      <a:pt x="9394" y="346"/>
                    </a:cubicBezTo>
                    <a:cubicBezTo>
                      <a:pt x="9001" y="346"/>
                      <a:pt x="8763" y="227"/>
                      <a:pt x="8692" y="96"/>
                    </a:cubicBezTo>
                    <a:lnTo>
                      <a:pt x="8644" y="25"/>
                    </a:lnTo>
                    <a:lnTo>
                      <a:pt x="8573" y="84"/>
                    </a:lnTo>
                    <a:cubicBezTo>
                      <a:pt x="8382" y="239"/>
                      <a:pt x="8025" y="346"/>
                      <a:pt x="7668" y="346"/>
                    </a:cubicBezTo>
                    <a:cubicBezTo>
                      <a:pt x="7287" y="346"/>
                      <a:pt x="7049" y="227"/>
                      <a:pt x="6977" y="108"/>
                    </a:cubicBezTo>
                    <a:lnTo>
                      <a:pt x="6942" y="25"/>
                    </a:lnTo>
                    <a:lnTo>
                      <a:pt x="6870" y="84"/>
                    </a:lnTo>
                    <a:cubicBezTo>
                      <a:pt x="6656" y="239"/>
                      <a:pt x="6299" y="346"/>
                      <a:pt x="5942" y="346"/>
                    </a:cubicBezTo>
                    <a:cubicBezTo>
                      <a:pt x="5561" y="346"/>
                      <a:pt x="5334" y="227"/>
                      <a:pt x="5275" y="108"/>
                    </a:cubicBezTo>
                    <a:lnTo>
                      <a:pt x="5239" y="25"/>
                    </a:lnTo>
                    <a:lnTo>
                      <a:pt x="5168" y="84"/>
                    </a:lnTo>
                    <a:cubicBezTo>
                      <a:pt x="4941" y="239"/>
                      <a:pt x="4572" y="346"/>
                      <a:pt x="4215" y="346"/>
                    </a:cubicBezTo>
                    <a:cubicBezTo>
                      <a:pt x="3834" y="346"/>
                      <a:pt x="3620" y="227"/>
                      <a:pt x="3572" y="108"/>
                    </a:cubicBezTo>
                    <a:lnTo>
                      <a:pt x="3536" y="25"/>
                    </a:lnTo>
                    <a:lnTo>
                      <a:pt x="3465" y="84"/>
                    </a:lnTo>
                    <a:cubicBezTo>
                      <a:pt x="3227" y="239"/>
                      <a:pt x="2846" y="346"/>
                      <a:pt x="2489" y="346"/>
                    </a:cubicBezTo>
                    <a:cubicBezTo>
                      <a:pt x="2108" y="346"/>
                      <a:pt x="1905" y="227"/>
                      <a:pt x="1870" y="120"/>
                    </a:cubicBezTo>
                    <a:lnTo>
                      <a:pt x="1834" y="25"/>
                    </a:lnTo>
                    <a:lnTo>
                      <a:pt x="1751" y="72"/>
                    </a:lnTo>
                    <a:cubicBezTo>
                      <a:pt x="1512" y="239"/>
                      <a:pt x="1119" y="346"/>
                      <a:pt x="762" y="346"/>
                    </a:cubicBezTo>
                    <a:cubicBezTo>
                      <a:pt x="500" y="346"/>
                      <a:pt x="298" y="287"/>
                      <a:pt x="203" y="191"/>
                    </a:cubicBezTo>
                    <a:cubicBezTo>
                      <a:pt x="167" y="156"/>
                      <a:pt x="155" y="120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3"/>
              <p:cNvSpPr/>
              <p:nvPr/>
            </p:nvSpPr>
            <p:spPr>
              <a:xfrm>
                <a:off x="-3596372" y="571278"/>
                <a:ext cx="2677312" cy="37679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465" extrusionOk="0">
                    <a:moveTo>
                      <a:pt x="36" y="0"/>
                    </a:moveTo>
                    <a:lnTo>
                      <a:pt x="36" y="72"/>
                    </a:lnTo>
                    <a:lnTo>
                      <a:pt x="0" y="72"/>
                    </a:lnTo>
                    <a:cubicBezTo>
                      <a:pt x="0" y="143"/>
                      <a:pt x="24" y="215"/>
                      <a:pt x="84" y="274"/>
                    </a:cubicBezTo>
                    <a:cubicBezTo>
                      <a:pt x="203" y="393"/>
                      <a:pt x="441" y="465"/>
                      <a:pt x="738" y="465"/>
                    </a:cubicBezTo>
                    <a:cubicBezTo>
                      <a:pt x="1084" y="465"/>
                      <a:pt x="1441" y="381"/>
                      <a:pt x="1703" y="238"/>
                    </a:cubicBezTo>
                    <a:cubicBezTo>
                      <a:pt x="1810" y="381"/>
                      <a:pt x="2072" y="465"/>
                      <a:pt x="2405" y="465"/>
                    </a:cubicBezTo>
                    <a:cubicBezTo>
                      <a:pt x="2739" y="465"/>
                      <a:pt x="3096" y="381"/>
                      <a:pt x="3346" y="238"/>
                    </a:cubicBezTo>
                    <a:cubicBezTo>
                      <a:pt x="3465" y="381"/>
                      <a:pt x="3727" y="465"/>
                      <a:pt x="4060" y="465"/>
                    </a:cubicBezTo>
                    <a:cubicBezTo>
                      <a:pt x="4406" y="465"/>
                      <a:pt x="4751" y="381"/>
                      <a:pt x="4989" y="238"/>
                    </a:cubicBezTo>
                    <a:cubicBezTo>
                      <a:pt x="5120" y="381"/>
                      <a:pt x="5382" y="465"/>
                      <a:pt x="5727" y="465"/>
                    </a:cubicBezTo>
                    <a:cubicBezTo>
                      <a:pt x="6061" y="465"/>
                      <a:pt x="6406" y="381"/>
                      <a:pt x="6644" y="238"/>
                    </a:cubicBezTo>
                    <a:cubicBezTo>
                      <a:pt x="6775" y="381"/>
                      <a:pt x="7049" y="465"/>
                      <a:pt x="7382" y="465"/>
                    </a:cubicBezTo>
                    <a:cubicBezTo>
                      <a:pt x="7727" y="465"/>
                      <a:pt x="8061" y="381"/>
                      <a:pt x="8287" y="238"/>
                    </a:cubicBezTo>
                    <a:cubicBezTo>
                      <a:pt x="8430" y="381"/>
                      <a:pt x="8704" y="465"/>
                      <a:pt x="9049" y="465"/>
                    </a:cubicBezTo>
                    <a:cubicBezTo>
                      <a:pt x="9382" y="465"/>
                      <a:pt x="9716" y="381"/>
                      <a:pt x="9930" y="238"/>
                    </a:cubicBezTo>
                    <a:cubicBezTo>
                      <a:pt x="10085" y="381"/>
                      <a:pt x="10371" y="465"/>
                      <a:pt x="10704" y="465"/>
                    </a:cubicBezTo>
                    <a:cubicBezTo>
                      <a:pt x="11049" y="465"/>
                      <a:pt x="11371" y="381"/>
                      <a:pt x="11585" y="238"/>
                    </a:cubicBezTo>
                    <a:cubicBezTo>
                      <a:pt x="11740" y="381"/>
                      <a:pt x="12026" y="465"/>
                      <a:pt x="12371" y="465"/>
                    </a:cubicBezTo>
                    <a:cubicBezTo>
                      <a:pt x="12704" y="465"/>
                      <a:pt x="13026" y="381"/>
                      <a:pt x="13228" y="238"/>
                    </a:cubicBezTo>
                    <a:cubicBezTo>
                      <a:pt x="13395" y="381"/>
                      <a:pt x="13692" y="465"/>
                      <a:pt x="14026" y="465"/>
                    </a:cubicBezTo>
                    <a:cubicBezTo>
                      <a:pt x="14371" y="465"/>
                      <a:pt x="14681" y="381"/>
                      <a:pt x="14871" y="238"/>
                    </a:cubicBezTo>
                    <a:cubicBezTo>
                      <a:pt x="15038" y="381"/>
                      <a:pt x="15347" y="465"/>
                      <a:pt x="15693" y="465"/>
                    </a:cubicBezTo>
                    <a:cubicBezTo>
                      <a:pt x="16026" y="465"/>
                      <a:pt x="16336" y="381"/>
                      <a:pt x="16514" y="238"/>
                    </a:cubicBezTo>
                    <a:cubicBezTo>
                      <a:pt x="16693" y="381"/>
                      <a:pt x="17002" y="465"/>
                      <a:pt x="17348" y="465"/>
                    </a:cubicBezTo>
                    <a:cubicBezTo>
                      <a:pt x="17693" y="465"/>
                      <a:pt x="17991" y="381"/>
                      <a:pt x="18169" y="238"/>
                    </a:cubicBezTo>
                    <a:cubicBezTo>
                      <a:pt x="18348" y="381"/>
                      <a:pt x="18669" y="465"/>
                      <a:pt x="19015" y="465"/>
                    </a:cubicBezTo>
                    <a:cubicBezTo>
                      <a:pt x="19348" y="465"/>
                      <a:pt x="19646" y="381"/>
                      <a:pt x="19812" y="238"/>
                    </a:cubicBezTo>
                    <a:cubicBezTo>
                      <a:pt x="20003" y="381"/>
                      <a:pt x="20324" y="465"/>
                      <a:pt x="20669" y="465"/>
                    </a:cubicBezTo>
                    <a:cubicBezTo>
                      <a:pt x="21015" y="465"/>
                      <a:pt x="21301" y="381"/>
                      <a:pt x="21455" y="238"/>
                    </a:cubicBezTo>
                    <a:cubicBezTo>
                      <a:pt x="21658" y="381"/>
                      <a:pt x="21991" y="465"/>
                      <a:pt x="22336" y="465"/>
                    </a:cubicBezTo>
                    <a:cubicBezTo>
                      <a:pt x="22670" y="465"/>
                      <a:pt x="22955" y="381"/>
                      <a:pt x="23098" y="238"/>
                    </a:cubicBezTo>
                    <a:cubicBezTo>
                      <a:pt x="23313" y="381"/>
                      <a:pt x="23646" y="465"/>
                      <a:pt x="23991" y="465"/>
                    </a:cubicBezTo>
                    <a:cubicBezTo>
                      <a:pt x="24325" y="465"/>
                      <a:pt x="24610" y="381"/>
                      <a:pt x="24753" y="238"/>
                    </a:cubicBezTo>
                    <a:cubicBezTo>
                      <a:pt x="24968" y="381"/>
                      <a:pt x="25313" y="465"/>
                      <a:pt x="25658" y="465"/>
                    </a:cubicBezTo>
                    <a:cubicBezTo>
                      <a:pt x="25992" y="465"/>
                      <a:pt x="26265" y="381"/>
                      <a:pt x="26396" y="238"/>
                    </a:cubicBezTo>
                    <a:cubicBezTo>
                      <a:pt x="26635" y="381"/>
                      <a:pt x="26968" y="465"/>
                      <a:pt x="27313" y="465"/>
                    </a:cubicBezTo>
                    <a:cubicBezTo>
                      <a:pt x="27647" y="465"/>
                      <a:pt x="27920" y="381"/>
                      <a:pt x="28039" y="238"/>
                    </a:cubicBezTo>
                    <a:cubicBezTo>
                      <a:pt x="28289" y="381"/>
                      <a:pt x="28635" y="465"/>
                      <a:pt x="28968" y="465"/>
                    </a:cubicBezTo>
                    <a:cubicBezTo>
                      <a:pt x="29313" y="465"/>
                      <a:pt x="29575" y="381"/>
                      <a:pt x="29694" y="238"/>
                    </a:cubicBezTo>
                    <a:cubicBezTo>
                      <a:pt x="29944" y="381"/>
                      <a:pt x="30290" y="465"/>
                      <a:pt x="30635" y="465"/>
                    </a:cubicBezTo>
                    <a:cubicBezTo>
                      <a:pt x="30968" y="465"/>
                      <a:pt x="31230" y="381"/>
                      <a:pt x="31337" y="238"/>
                    </a:cubicBezTo>
                    <a:cubicBezTo>
                      <a:pt x="31599" y="381"/>
                      <a:pt x="31957" y="465"/>
                      <a:pt x="32290" y="465"/>
                    </a:cubicBezTo>
                    <a:cubicBezTo>
                      <a:pt x="32588" y="465"/>
                      <a:pt x="32838" y="393"/>
                      <a:pt x="32957" y="274"/>
                    </a:cubicBezTo>
                    <a:cubicBezTo>
                      <a:pt x="32992" y="238"/>
                      <a:pt x="33016" y="191"/>
                      <a:pt x="33028" y="155"/>
                    </a:cubicBezTo>
                    <a:lnTo>
                      <a:pt x="33040" y="155"/>
                    </a:lnTo>
                    <a:lnTo>
                      <a:pt x="33040" y="0"/>
                    </a:lnTo>
                    <a:lnTo>
                      <a:pt x="32885" y="0"/>
                    </a:lnTo>
                    <a:lnTo>
                      <a:pt x="32885" y="72"/>
                    </a:lnTo>
                    <a:cubicBezTo>
                      <a:pt x="32885" y="107"/>
                      <a:pt x="32873" y="143"/>
                      <a:pt x="32850" y="167"/>
                    </a:cubicBezTo>
                    <a:cubicBezTo>
                      <a:pt x="32754" y="262"/>
                      <a:pt x="32552" y="310"/>
                      <a:pt x="32290" y="310"/>
                    </a:cubicBezTo>
                    <a:cubicBezTo>
                      <a:pt x="31957" y="310"/>
                      <a:pt x="31588" y="215"/>
                      <a:pt x="31349" y="72"/>
                    </a:cubicBezTo>
                    <a:lnTo>
                      <a:pt x="31278" y="24"/>
                    </a:lnTo>
                    <a:lnTo>
                      <a:pt x="31242" y="107"/>
                    </a:lnTo>
                    <a:cubicBezTo>
                      <a:pt x="31207" y="215"/>
                      <a:pt x="31004" y="310"/>
                      <a:pt x="30635" y="310"/>
                    </a:cubicBezTo>
                    <a:cubicBezTo>
                      <a:pt x="30302" y="310"/>
                      <a:pt x="29933" y="215"/>
                      <a:pt x="29706" y="72"/>
                    </a:cubicBezTo>
                    <a:lnTo>
                      <a:pt x="29635" y="24"/>
                    </a:lnTo>
                    <a:lnTo>
                      <a:pt x="29599" y="107"/>
                    </a:lnTo>
                    <a:cubicBezTo>
                      <a:pt x="29552" y="203"/>
                      <a:pt x="29337" y="310"/>
                      <a:pt x="28980" y="310"/>
                    </a:cubicBezTo>
                    <a:cubicBezTo>
                      <a:pt x="28635" y="310"/>
                      <a:pt x="28278" y="215"/>
                      <a:pt x="28063" y="72"/>
                    </a:cubicBezTo>
                    <a:lnTo>
                      <a:pt x="27992" y="24"/>
                    </a:lnTo>
                    <a:lnTo>
                      <a:pt x="27956" y="96"/>
                    </a:lnTo>
                    <a:cubicBezTo>
                      <a:pt x="27908" y="203"/>
                      <a:pt x="27682" y="310"/>
                      <a:pt x="27313" y="310"/>
                    </a:cubicBezTo>
                    <a:cubicBezTo>
                      <a:pt x="26980" y="310"/>
                      <a:pt x="26623" y="215"/>
                      <a:pt x="26420" y="72"/>
                    </a:cubicBezTo>
                    <a:lnTo>
                      <a:pt x="26361" y="24"/>
                    </a:lnTo>
                    <a:lnTo>
                      <a:pt x="26313" y="96"/>
                    </a:lnTo>
                    <a:cubicBezTo>
                      <a:pt x="26254" y="203"/>
                      <a:pt x="26027" y="310"/>
                      <a:pt x="25658" y="310"/>
                    </a:cubicBezTo>
                    <a:cubicBezTo>
                      <a:pt x="25313" y="310"/>
                      <a:pt x="24968" y="215"/>
                      <a:pt x="24777" y="72"/>
                    </a:cubicBezTo>
                    <a:lnTo>
                      <a:pt x="24718" y="24"/>
                    </a:lnTo>
                    <a:lnTo>
                      <a:pt x="24670" y="96"/>
                    </a:lnTo>
                    <a:cubicBezTo>
                      <a:pt x="24599" y="203"/>
                      <a:pt x="24360" y="310"/>
                      <a:pt x="23991" y="310"/>
                    </a:cubicBezTo>
                    <a:cubicBezTo>
                      <a:pt x="23658" y="310"/>
                      <a:pt x="23325" y="227"/>
                      <a:pt x="23134" y="72"/>
                    </a:cubicBezTo>
                    <a:lnTo>
                      <a:pt x="23075" y="24"/>
                    </a:lnTo>
                    <a:lnTo>
                      <a:pt x="23027" y="84"/>
                    </a:lnTo>
                    <a:cubicBezTo>
                      <a:pt x="22955" y="203"/>
                      <a:pt x="22705" y="310"/>
                      <a:pt x="22336" y="310"/>
                    </a:cubicBezTo>
                    <a:cubicBezTo>
                      <a:pt x="21991" y="310"/>
                      <a:pt x="21670" y="227"/>
                      <a:pt x="21503" y="72"/>
                    </a:cubicBezTo>
                    <a:lnTo>
                      <a:pt x="21443" y="24"/>
                    </a:lnTo>
                    <a:lnTo>
                      <a:pt x="21396" y="84"/>
                    </a:lnTo>
                    <a:cubicBezTo>
                      <a:pt x="21301" y="203"/>
                      <a:pt x="21050" y="310"/>
                      <a:pt x="20669" y="310"/>
                    </a:cubicBezTo>
                    <a:cubicBezTo>
                      <a:pt x="20336" y="310"/>
                      <a:pt x="20015" y="227"/>
                      <a:pt x="19860" y="72"/>
                    </a:cubicBezTo>
                    <a:lnTo>
                      <a:pt x="19800" y="24"/>
                    </a:lnTo>
                    <a:lnTo>
                      <a:pt x="19753" y="84"/>
                    </a:lnTo>
                    <a:cubicBezTo>
                      <a:pt x="19634" y="227"/>
                      <a:pt x="19336" y="322"/>
                      <a:pt x="19015" y="322"/>
                    </a:cubicBezTo>
                    <a:cubicBezTo>
                      <a:pt x="18669" y="322"/>
                      <a:pt x="18360" y="227"/>
                      <a:pt x="18217" y="84"/>
                    </a:cubicBezTo>
                    <a:lnTo>
                      <a:pt x="18157" y="24"/>
                    </a:lnTo>
                    <a:lnTo>
                      <a:pt x="18110" y="84"/>
                    </a:lnTo>
                    <a:cubicBezTo>
                      <a:pt x="17979" y="227"/>
                      <a:pt x="17681" y="322"/>
                      <a:pt x="17348" y="322"/>
                    </a:cubicBezTo>
                    <a:cubicBezTo>
                      <a:pt x="17014" y="322"/>
                      <a:pt x="16705" y="227"/>
                      <a:pt x="16574" y="84"/>
                    </a:cubicBezTo>
                    <a:lnTo>
                      <a:pt x="16514" y="24"/>
                    </a:lnTo>
                    <a:lnTo>
                      <a:pt x="16467" y="84"/>
                    </a:lnTo>
                    <a:cubicBezTo>
                      <a:pt x="16324" y="227"/>
                      <a:pt x="16026" y="322"/>
                      <a:pt x="15693" y="322"/>
                    </a:cubicBezTo>
                    <a:cubicBezTo>
                      <a:pt x="15359" y="322"/>
                      <a:pt x="15062" y="227"/>
                      <a:pt x="14931" y="84"/>
                    </a:cubicBezTo>
                    <a:lnTo>
                      <a:pt x="14883" y="24"/>
                    </a:lnTo>
                    <a:lnTo>
                      <a:pt x="14824" y="84"/>
                    </a:lnTo>
                    <a:cubicBezTo>
                      <a:pt x="14669" y="227"/>
                      <a:pt x="14359" y="322"/>
                      <a:pt x="14026" y="322"/>
                    </a:cubicBezTo>
                    <a:cubicBezTo>
                      <a:pt x="13692" y="322"/>
                      <a:pt x="13407" y="227"/>
                      <a:pt x="13288" y="84"/>
                    </a:cubicBezTo>
                    <a:lnTo>
                      <a:pt x="13240" y="24"/>
                    </a:lnTo>
                    <a:lnTo>
                      <a:pt x="13180" y="72"/>
                    </a:lnTo>
                    <a:cubicBezTo>
                      <a:pt x="13026" y="227"/>
                      <a:pt x="12704" y="310"/>
                      <a:pt x="12371" y="310"/>
                    </a:cubicBezTo>
                    <a:cubicBezTo>
                      <a:pt x="11990" y="310"/>
                      <a:pt x="11740" y="203"/>
                      <a:pt x="11645" y="84"/>
                    </a:cubicBezTo>
                    <a:lnTo>
                      <a:pt x="11597" y="24"/>
                    </a:lnTo>
                    <a:lnTo>
                      <a:pt x="11537" y="72"/>
                    </a:lnTo>
                    <a:cubicBezTo>
                      <a:pt x="11371" y="227"/>
                      <a:pt x="11037" y="310"/>
                      <a:pt x="10704" y="310"/>
                    </a:cubicBezTo>
                    <a:cubicBezTo>
                      <a:pt x="10335" y="310"/>
                      <a:pt x="10085" y="203"/>
                      <a:pt x="10001" y="84"/>
                    </a:cubicBezTo>
                    <a:lnTo>
                      <a:pt x="9954" y="24"/>
                    </a:lnTo>
                    <a:lnTo>
                      <a:pt x="9894" y="72"/>
                    </a:lnTo>
                    <a:cubicBezTo>
                      <a:pt x="9716" y="227"/>
                      <a:pt x="9382" y="322"/>
                      <a:pt x="9049" y="322"/>
                    </a:cubicBezTo>
                    <a:cubicBezTo>
                      <a:pt x="8668" y="322"/>
                      <a:pt x="8430" y="203"/>
                      <a:pt x="8358" y="96"/>
                    </a:cubicBezTo>
                    <a:lnTo>
                      <a:pt x="8323" y="24"/>
                    </a:lnTo>
                    <a:lnTo>
                      <a:pt x="8251" y="72"/>
                    </a:lnTo>
                    <a:cubicBezTo>
                      <a:pt x="8061" y="215"/>
                      <a:pt x="7727" y="322"/>
                      <a:pt x="7382" y="322"/>
                    </a:cubicBezTo>
                    <a:cubicBezTo>
                      <a:pt x="7013" y="322"/>
                      <a:pt x="6787" y="203"/>
                      <a:pt x="6727" y="96"/>
                    </a:cubicBezTo>
                    <a:lnTo>
                      <a:pt x="6680" y="24"/>
                    </a:lnTo>
                    <a:lnTo>
                      <a:pt x="6608" y="72"/>
                    </a:lnTo>
                    <a:cubicBezTo>
                      <a:pt x="6406" y="215"/>
                      <a:pt x="6061" y="322"/>
                      <a:pt x="5727" y="322"/>
                    </a:cubicBezTo>
                    <a:cubicBezTo>
                      <a:pt x="5358" y="322"/>
                      <a:pt x="5132" y="203"/>
                      <a:pt x="5084" y="96"/>
                    </a:cubicBezTo>
                    <a:lnTo>
                      <a:pt x="5037" y="24"/>
                    </a:lnTo>
                    <a:lnTo>
                      <a:pt x="4965" y="72"/>
                    </a:lnTo>
                    <a:cubicBezTo>
                      <a:pt x="4763" y="215"/>
                      <a:pt x="4406" y="322"/>
                      <a:pt x="4060" y="322"/>
                    </a:cubicBezTo>
                    <a:cubicBezTo>
                      <a:pt x="3691" y="322"/>
                      <a:pt x="3489" y="215"/>
                      <a:pt x="3441" y="107"/>
                    </a:cubicBezTo>
                    <a:lnTo>
                      <a:pt x="3405" y="24"/>
                    </a:lnTo>
                    <a:lnTo>
                      <a:pt x="3334" y="72"/>
                    </a:lnTo>
                    <a:cubicBezTo>
                      <a:pt x="3108" y="215"/>
                      <a:pt x="2739" y="322"/>
                      <a:pt x="2405" y="322"/>
                    </a:cubicBezTo>
                    <a:cubicBezTo>
                      <a:pt x="2036" y="322"/>
                      <a:pt x="1834" y="203"/>
                      <a:pt x="1798" y="107"/>
                    </a:cubicBezTo>
                    <a:lnTo>
                      <a:pt x="1762" y="24"/>
                    </a:lnTo>
                    <a:lnTo>
                      <a:pt x="1691" y="72"/>
                    </a:lnTo>
                    <a:cubicBezTo>
                      <a:pt x="1453" y="215"/>
                      <a:pt x="1084" y="322"/>
                      <a:pt x="738" y="322"/>
                    </a:cubicBezTo>
                    <a:cubicBezTo>
                      <a:pt x="488" y="322"/>
                      <a:pt x="286" y="262"/>
                      <a:pt x="191" y="167"/>
                    </a:cubicBezTo>
                    <a:cubicBezTo>
                      <a:pt x="167" y="143"/>
                      <a:pt x="143" y="107"/>
                      <a:pt x="143" y="84"/>
                    </a:cubicBez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3"/>
              <p:cNvSpPr/>
              <p:nvPr/>
            </p:nvSpPr>
            <p:spPr>
              <a:xfrm>
                <a:off x="-3808671" y="2808516"/>
                <a:ext cx="3149069" cy="2066589"/>
              </a:xfrm>
              <a:custGeom>
                <a:avLst/>
                <a:gdLst/>
                <a:ahLst/>
                <a:cxnLst/>
                <a:rect l="l" t="t" r="r" b="b"/>
                <a:pathLst>
                  <a:path w="38863" h="25504" extrusionOk="0">
                    <a:moveTo>
                      <a:pt x="1" y="1"/>
                    </a:moveTo>
                    <a:lnTo>
                      <a:pt x="1" y="25504"/>
                    </a:lnTo>
                    <a:lnTo>
                      <a:pt x="38863" y="25504"/>
                    </a:lnTo>
                    <a:lnTo>
                      <a:pt x="3886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3"/>
              <p:cNvSpPr/>
              <p:nvPr/>
            </p:nvSpPr>
            <p:spPr>
              <a:xfrm>
                <a:off x="-3808671" y="2808516"/>
                <a:ext cx="3129784" cy="241307"/>
              </a:xfrm>
              <a:custGeom>
                <a:avLst/>
                <a:gdLst/>
                <a:ahLst/>
                <a:cxnLst/>
                <a:rect l="l" t="t" r="r" b="b"/>
                <a:pathLst>
                  <a:path w="38625" h="2978" extrusionOk="0">
                    <a:moveTo>
                      <a:pt x="1" y="1"/>
                    </a:moveTo>
                    <a:lnTo>
                      <a:pt x="1" y="2977"/>
                    </a:lnTo>
                    <a:lnTo>
                      <a:pt x="38625" y="2977"/>
                    </a:lnTo>
                    <a:lnTo>
                      <a:pt x="386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3"/>
              <p:cNvSpPr/>
              <p:nvPr/>
            </p:nvSpPr>
            <p:spPr>
              <a:xfrm>
                <a:off x="-3645557" y="3233032"/>
                <a:ext cx="2653165" cy="1621815"/>
              </a:xfrm>
              <a:custGeom>
                <a:avLst/>
                <a:gdLst/>
                <a:ahLst/>
                <a:cxnLst/>
                <a:rect l="l" t="t" r="r" b="b"/>
                <a:pathLst>
                  <a:path w="32743" h="20015" extrusionOk="0">
                    <a:moveTo>
                      <a:pt x="0" y="1"/>
                    </a:moveTo>
                    <a:lnTo>
                      <a:pt x="0" y="20015"/>
                    </a:lnTo>
                    <a:lnTo>
                      <a:pt x="32742" y="20015"/>
                    </a:lnTo>
                    <a:lnTo>
                      <a:pt x="3274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3"/>
              <p:cNvSpPr/>
              <p:nvPr/>
            </p:nvSpPr>
            <p:spPr>
              <a:xfrm>
                <a:off x="-3579032" y="3287079"/>
                <a:ext cx="2520033" cy="1567768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8" extrusionOk="0">
                    <a:moveTo>
                      <a:pt x="1" y="0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3"/>
              <p:cNvSpPr/>
              <p:nvPr/>
            </p:nvSpPr>
            <p:spPr>
              <a:xfrm>
                <a:off x="-3493140" y="3316007"/>
                <a:ext cx="41390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3"/>
              <p:cNvSpPr/>
              <p:nvPr/>
            </p:nvSpPr>
            <p:spPr>
              <a:xfrm>
                <a:off x="-3031026" y="3316007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3"/>
              <p:cNvSpPr/>
              <p:nvPr/>
            </p:nvSpPr>
            <p:spPr>
              <a:xfrm>
                <a:off x="-2568912" y="3316007"/>
                <a:ext cx="414955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3"/>
              <p:cNvSpPr/>
              <p:nvPr/>
            </p:nvSpPr>
            <p:spPr>
              <a:xfrm>
                <a:off x="-2105825" y="3316007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3"/>
              <p:cNvSpPr/>
              <p:nvPr/>
            </p:nvSpPr>
            <p:spPr>
              <a:xfrm>
                <a:off x="-1643711" y="3316007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3"/>
              <p:cNvSpPr/>
              <p:nvPr/>
            </p:nvSpPr>
            <p:spPr>
              <a:xfrm>
                <a:off x="-3493140" y="3642072"/>
                <a:ext cx="413901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3"/>
              <p:cNvSpPr/>
              <p:nvPr/>
            </p:nvSpPr>
            <p:spPr>
              <a:xfrm>
                <a:off x="-3031026" y="3642072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3"/>
              <p:cNvSpPr/>
              <p:nvPr/>
            </p:nvSpPr>
            <p:spPr>
              <a:xfrm>
                <a:off x="-2568912" y="3642072"/>
                <a:ext cx="414955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3"/>
              <p:cNvSpPr/>
              <p:nvPr/>
            </p:nvSpPr>
            <p:spPr>
              <a:xfrm>
                <a:off x="-2105825" y="3642072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3"/>
              <p:cNvSpPr/>
              <p:nvPr/>
            </p:nvSpPr>
            <p:spPr>
              <a:xfrm>
                <a:off x="-1643711" y="3642072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3"/>
              <p:cNvSpPr/>
              <p:nvPr/>
            </p:nvSpPr>
            <p:spPr>
              <a:xfrm>
                <a:off x="-3493140" y="3967245"/>
                <a:ext cx="41390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3"/>
              <p:cNvSpPr/>
              <p:nvPr/>
            </p:nvSpPr>
            <p:spPr>
              <a:xfrm>
                <a:off x="-3031026" y="3967245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3"/>
              <p:cNvSpPr/>
              <p:nvPr/>
            </p:nvSpPr>
            <p:spPr>
              <a:xfrm>
                <a:off x="-2568912" y="3967245"/>
                <a:ext cx="414955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20" y="3524"/>
                    </a:lnTo>
                    <a:lnTo>
                      <a:pt x="512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3"/>
              <p:cNvSpPr/>
              <p:nvPr/>
            </p:nvSpPr>
            <p:spPr>
              <a:xfrm>
                <a:off x="-2105825" y="3967245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3"/>
              <p:cNvSpPr/>
              <p:nvPr/>
            </p:nvSpPr>
            <p:spPr>
              <a:xfrm>
                <a:off x="-1643672" y="3316898"/>
                <a:ext cx="547033" cy="150699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3"/>
              <p:cNvSpPr/>
              <p:nvPr/>
            </p:nvSpPr>
            <p:spPr>
              <a:xfrm>
                <a:off x="-4122176" y="2279876"/>
                <a:ext cx="3731756" cy="644513"/>
              </a:xfrm>
              <a:custGeom>
                <a:avLst/>
                <a:gdLst/>
                <a:ahLst/>
                <a:cxnLst/>
                <a:rect l="l" t="t" r="r" b="b"/>
                <a:pathLst>
                  <a:path w="46054" h="7954" extrusionOk="0">
                    <a:moveTo>
                      <a:pt x="3417" y="0"/>
                    </a:moveTo>
                    <a:lnTo>
                      <a:pt x="0" y="7668"/>
                    </a:lnTo>
                    <a:cubicBezTo>
                      <a:pt x="143" y="7846"/>
                      <a:pt x="488" y="7954"/>
                      <a:pt x="929" y="7954"/>
                    </a:cubicBezTo>
                    <a:cubicBezTo>
                      <a:pt x="1441" y="7954"/>
                      <a:pt x="1941" y="7799"/>
                      <a:pt x="2239" y="7573"/>
                    </a:cubicBezTo>
                    <a:cubicBezTo>
                      <a:pt x="2358" y="7799"/>
                      <a:pt x="2739" y="7954"/>
                      <a:pt x="3251" y="7954"/>
                    </a:cubicBezTo>
                    <a:cubicBezTo>
                      <a:pt x="3763" y="7954"/>
                      <a:pt x="4263" y="7799"/>
                      <a:pt x="4549" y="7573"/>
                    </a:cubicBezTo>
                    <a:cubicBezTo>
                      <a:pt x="4679" y="7799"/>
                      <a:pt x="5060" y="7954"/>
                      <a:pt x="5572" y="7954"/>
                    </a:cubicBezTo>
                    <a:cubicBezTo>
                      <a:pt x="6096" y="7954"/>
                      <a:pt x="6584" y="7799"/>
                      <a:pt x="6858" y="7573"/>
                    </a:cubicBezTo>
                    <a:cubicBezTo>
                      <a:pt x="6989" y="7799"/>
                      <a:pt x="7394" y="7954"/>
                      <a:pt x="7906" y="7954"/>
                    </a:cubicBezTo>
                    <a:cubicBezTo>
                      <a:pt x="8418" y="7954"/>
                      <a:pt x="8906" y="7799"/>
                      <a:pt x="9168" y="7573"/>
                    </a:cubicBezTo>
                    <a:cubicBezTo>
                      <a:pt x="9311" y="7799"/>
                      <a:pt x="9716" y="7954"/>
                      <a:pt x="10228" y="7954"/>
                    </a:cubicBezTo>
                    <a:cubicBezTo>
                      <a:pt x="10740" y="7954"/>
                      <a:pt x="11216" y="7799"/>
                      <a:pt x="11478" y="7573"/>
                    </a:cubicBezTo>
                    <a:cubicBezTo>
                      <a:pt x="11633" y="7799"/>
                      <a:pt x="12038" y="7954"/>
                      <a:pt x="12550" y="7954"/>
                    </a:cubicBezTo>
                    <a:cubicBezTo>
                      <a:pt x="13073" y="7954"/>
                      <a:pt x="13538" y="7799"/>
                      <a:pt x="13788" y="7573"/>
                    </a:cubicBezTo>
                    <a:cubicBezTo>
                      <a:pt x="13954" y="7799"/>
                      <a:pt x="14371" y="7954"/>
                      <a:pt x="14883" y="7954"/>
                    </a:cubicBezTo>
                    <a:cubicBezTo>
                      <a:pt x="15395" y="7954"/>
                      <a:pt x="15859" y="7799"/>
                      <a:pt x="16098" y="7573"/>
                    </a:cubicBezTo>
                    <a:cubicBezTo>
                      <a:pt x="16264" y="7799"/>
                      <a:pt x="16693" y="7954"/>
                      <a:pt x="17205" y="7954"/>
                    </a:cubicBezTo>
                    <a:cubicBezTo>
                      <a:pt x="17717" y="7954"/>
                      <a:pt x="18181" y="7799"/>
                      <a:pt x="18407" y="7573"/>
                    </a:cubicBezTo>
                    <a:cubicBezTo>
                      <a:pt x="18586" y="7799"/>
                      <a:pt x="19015" y="7954"/>
                      <a:pt x="19527" y="7954"/>
                    </a:cubicBezTo>
                    <a:cubicBezTo>
                      <a:pt x="20050" y="7954"/>
                      <a:pt x="20491" y="7799"/>
                      <a:pt x="20717" y="7573"/>
                    </a:cubicBezTo>
                    <a:cubicBezTo>
                      <a:pt x="20908" y="7799"/>
                      <a:pt x="21348" y="7954"/>
                      <a:pt x="21860" y="7954"/>
                    </a:cubicBezTo>
                    <a:cubicBezTo>
                      <a:pt x="22372" y="7954"/>
                      <a:pt x="22813" y="7799"/>
                      <a:pt x="23015" y="7573"/>
                    </a:cubicBezTo>
                    <a:cubicBezTo>
                      <a:pt x="23229" y="7799"/>
                      <a:pt x="23670" y="7954"/>
                      <a:pt x="24182" y="7954"/>
                    </a:cubicBezTo>
                    <a:cubicBezTo>
                      <a:pt x="24694" y="7954"/>
                      <a:pt x="25134" y="7799"/>
                      <a:pt x="25325" y="7573"/>
                    </a:cubicBezTo>
                    <a:cubicBezTo>
                      <a:pt x="25539" y="7799"/>
                      <a:pt x="25992" y="7954"/>
                      <a:pt x="26504" y="7954"/>
                    </a:cubicBezTo>
                    <a:cubicBezTo>
                      <a:pt x="27028" y="7954"/>
                      <a:pt x="27456" y="7799"/>
                      <a:pt x="27635" y="7573"/>
                    </a:cubicBezTo>
                    <a:cubicBezTo>
                      <a:pt x="27861" y="7799"/>
                      <a:pt x="28325" y="7954"/>
                      <a:pt x="28837" y="7954"/>
                    </a:cubicBezTo>
                    <a:cubicBezTo>
                      <a:pt x="29349" y="7954"/>
                      <a:pt x="29766" y="7799"/>
                      <a:pt x="29945" y="7573"/>
                    </a:cubicBezTo>
                    <a:cubicBezTo>
                      <a:pt x="30183" y="7799"/>
                      <a:pt x="30647" y="7954"/>
                      <a:pt x="31159" y="7954"/>
                    </a:cubicBezTo>
                    <a:cubicBezTo>
                      <a:pt x="31671" y="7954"/>
                      <a:pt x="32088" y="7799"/>
                      <a:pt x="32254" y="7573"/>
                    </a:cubicBezTo>
                    <a:cubicBezTo>
                      <a:pt x="32504" y="7799"/>
                      <a:pt x="32969" y="7954"/>
                      <a:pt x="33481" y="7954"/>
                    </a:cubicBezTo>
                    <a:cubicBezTo>
                      <a:pt x="34005" y="7954"/>
                      <a:pt x="34409" y="7799"/>
                      <a:pt x="34564" y="7573"/>
                    </a:cubicBezTo>
                    <a:cubicBezTo>
                      <a:pt x="34814" y="7799"/>
                      <a:pt x="35302" y="7954"/>
                      <a:pt x="35814" y="7954"/>
                    </a:cubicBezTo>
                    <a:cubicBezTo>
                      <a:pt x="36326" y="7954"/>
                      <a:pt x="36731" y="7799"/>
                      <a:pt x="36874" y="7573"/>
                    </a:cubicBezTo>
                    <a:cubicBezTo>
                      <a:pt x="37136" y="7799"/>
                      <a:pt x="37624" y="7954"/>
                      <a:pt x="38136" y="7954"/>
                    </a:cubicBezTo>
                    <a:cubicBezTo>
                      <a:pt x="38648" y="7954"/>
                      <a:pt x="39041" y="7799"/>
                      <a:pt x="39184" y="7573"/>
                    </a:cubicBezTo>
                    <a:cubicBezTo>
                      <a:pt x="39458" y="7799"/>
                      <a:pt x="39946" y="7954"/>
                      <a:pt x="40458" y="7954"/>
                    </a:cubicBezTo>
                    <a:cubicBezTo>
                      <a:pt x="40982" y="7954"/>
                      <a:pt x="41363" y="7799"/>
                      <a:pt x="41494" y="7573"/>
                    </a:cubicBezTo>
                    <a:cubicBezTo>
                      <a:pt x="41779" y="7799"/>
                      <a:pt x="42279" y="7954"/>
                      <a:pt x="42791" y="7954"/>
                    </a:cubicBezTo>
                    <a:cubicBezTo>
                      <a:pt x="43303" y="7954"/>
                      <a:pt x="43684" y="7799"/>
                      <a:pt x="43792" y="7573"/>
                    </a:cubicBezTo>
                    <a:cubicBezTo>
                      <a:pt x="44089" y="7799"/>
                      <a:pt x="44601" y="7954"/>
                      <a:pt x="45113" y="7954"/>
                    </a:cubicBezTo>
                    <a:cubicBezTo>
                      <a:pt x="45566" y="7954"/>
                      <a:pt x="45911" y="7835"/>
                      <a:pt x="46054" y="7644"/>
                    </a:cubicBezTo>
                    <a:lnTo>
                      <a:pt x="4263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3"/>
              <p:cNvSpPr/>
              <p:nvPr/>
            </p:nvSpPr>
            <p:spPr>
              <a:xfrm>
                <a:off x="-4047871" y="2784450"/>
                <a:ext cx="3594734" cy="46349"/>
              </a:xfrm>
              <a:custGeom>
                <a:avLst/>
                <a:gdLst/>
                <a:ahLst/>
                <a:cxnLst/>
                <a:rect l="l" t="t" r="r" b="b"/>
                <a:pathLst>
                  <a:path w="44363" h="572" extrusionOk="0">
                    <a:moveTo>
                      <a:pt x="1846" y="0"/>
                    </a:moveTo>
                    <a:lnTo>
                      <a:pt x="1774" y="60"/>
                    </a:lnTo>
                    <a:cubicBezTo>
                      <a:pt x="1440" y="305"/>
                      <a:pt x="971" y="404"/>
                      <a:pt x="556" y="404"/>
                    </a:cubicBezTo>
                    <a:cubicBezTo>
                      <a:pt x="365" y="404"/>
                      <a:pt x="186" y="383"/>
                      <a:pt x="36" y="345"/>
                    </a:cubicBezTo>
                    <a:lnTo>
                      <a:pt x="0" y="488"/>
                    </a:lnTo>
                    <a:cubicBezTo>
                      <a:pt x="164" y="531"/>
                      <a:pt x="356" y="555"/>
                      <a:pt x="559" y="555"/>
                    </a:cubicBezTo>
                    <a:cubicBezTo>
                      <a:pt x="976" y="555"/>
                      <a:pt x="1441" y="455"/>
                      <a:pt x="1810" y="215"/>
                    </a:cubicBezTo>
                    <a:cubicBezTo>
                      <a:pt x="1917" y="369"/>
                      <a:pt x="2119" y="465"/>
                      <a:pt x="2393" y="524"/>
                    </a:cubicBezTo>
                    <a:cubicBezTo>
                      <a:pt x="2517" y="549"/>
                      <a:pt x="2658" y="563"/>
                      <a:pt x="2807" y="563"/>
                    </a:cubicBezTo>
                    <a:cubicBezTo>
                      <a:pt x="3221" y="563"/>
                      <a:pt x="3702" y="459"/>
                      <a:pt x="4060" y="215"/>
                    </a:cubicBezTo>
                    <a:cubicBezTo>
                      <a:pt x="4191" y="369"/>
                      <a:pt x="4405" y="476"/>
                      <a:pt x="4691" y="536"/>
                    </a:cubicBezTo>
                    <a:cubicBezTo>
                      <a:pt x="4813" y="557"/>
                      <a:pt x="4940" y="567"/>
                      <a:pt x="5067" y="567"/>
                    </a:cubicBezTo>
                    <a:cubicBezTo>
                      <a:pt x="5524" y="567"/>
                      <a:pt x="5994" y="438"/>
                      <a:pt x="6310" y="215"/>
                    </a:cubicBezTo>
                    <a:cubicBezTo>
                      <a:pt x="6453" y="381"/>
                      <a:pt x="6703" y="488"/>
                      <a:pt x="7013" y="536"/>
                    </a:cubicBezTo>
                    <a:cubicBezTo>
                      <a:pt x="7121" y="553"/>
                      <a:pt x="7232" y="561"/>
                      <a:pt x="7345" y="561"/>
                    </a:cubicBezTo>
                    <a:cubicBezTo>
                      <a:pt x="7793" y="561"/>
                      <a:pt x="8259" y="433"/>
                      <a:pt x="8573" y="215"/>
                    </a:cubicBezTo>
                    <a:cubicBezTo>
                      <a:pt x="8727" y="381"/>
                      <a:pt x="8989" y="500"/>
                      <a:pt x="9323" y="548"/>
                    </a:cubicBezTo>
                    <a:cubicBezTo>
                      <a:pt x="9422" y="561"/>
                      <a:pt x="9522" y="567"/>
                      <a:pt x="9623" y="567"/>
                    </a:cubicBezTo>
                    <a:cubicBezTo>
                      <a:pt x="10075" y="567"/>
                      <a:pt x="10521" y="439"/>
                      <a:pt x="10823" y="215"/>
                    </a:cubicBezTo>
                    <a:cubicBezTo>
                      <a:pt x="11001" y="393"/>
                      <a:pt x="11287" y="512"/>
                      <a:pt x="11644" y="548"/>
                    </a:cubicBezTo>
                    <a:cubicBezTo>
                      <a:pt x="11730" y="557"/>
                      <a:pt x="11817" y="562"/>
                      <a:pt x="11903" y="562"/>
                    </a:cubicBezTo>
                    <a:cubicBezTo>
                      <a:pt x="12354" y="562"/>
                      <a:pt x="12795" y="434"/>
                      <a:pt x="13085" y="215"/>
                    </a:cubicBezTo>
                    <a:cubicBezTo>
                      <a:pt x="13264" y="405"/>
                      <a:pt x="13585" y="524"/>
                      <a:pt x="13966" y="560"/>
                    </a:cubicBezTo>
                    <a:cubicBezTo>
                      <a:pt x="14023" y="564"/>
                      <a:pt x="14080" y="566"/>
                      <a:pt x="14137" y="566"/>
                    </a:cubicBezTo>
                    <a:cubicBezTo>
                      <a:pt x="14602" y="566"/>
                      <a:pt x="15049" y="437"/>
                      <a:pt x="15335" y="215"/>
                    </a:cubicBezTo>
                    <a:cubicBezTo>
                      <a:pt x="15538" y="417"/>
                      <a:pt x="15883" y="536"/>
                      <a:pt x="16288" y="560"/>
                    </a:cubicBezTo>
                    <a:cubicBezTo>
                      <a:pt x="16344" y="564"/>
                      <a:pt x="16399" y="566"/>
                      <a:pt x="16454" y="566"/>
                    </a:cubicBezTo>
                    <a:cubicBezTo>
                      <a:pt x="16904" y="566"/>
                      <a:pt x="17322" y="437"/>
                      <a:pt x="17598" y="215"/>
                    </a:cubicBezTo>
                    <a:cubicBezTo>
                      <a:pt x="17812" y="417"/>
                      <a:pt x="18181" y="548"/>
                      <a:pt x="18610" y="560"/>
                    </a:cubicBezTo>
                    <a:cubicBezTo>
                      <a:pt x="18648" y="562"/>
                      <a:pt x="18687" y="563"/>
                      <a:pt x="18726" y="563"/>
                    </a:cubicBezTo>
                    <a:cubicBezTo>
                      <a:pt x="19181" y="563"/>
                      <a:pt x="19595" y="434"/>
                      <a:pt x="19848" y="215"/>
                    </a:cubicBezTo>
                    <a:cubicBezTo>
                      <a:pt x="20086" y="429"/>
                      <a:pt x="20491" y="560"/>
                      <a:pt x="20943" y="560"/>
                    </a:cubicBezTo>
                    <a:cubicBezTo>
                      <a:pt x="20963" y="560"/>
                      <a:pt x="20983" y="561"/>
                      <a:pt x="21003" y="561"/>
                    </a:cubicBezTo>
                    <a:cubicBezTo>
                      <a:pt x="21455" y="561"/>
                      <a:pt x="21859" y="431"/>
                      <a:pt x="22098" y="215"/>
                    </a:cubicBezTo>
                    <a:cubicBezTo>
                      <a:pt x="22360" y="441"/>
                      <a:pt x="22777" y="560"/>
                      <a:pt x="23241" y="560"/>
                    </a:cubicBezTo>
                    <a:lnTo>
                      <a:pt x="23265" y="560"/>
                    </a:lnTo>
                    <a:cubicBezTo>
                      <a:pt x="23717" y="560"/>
                      <a:pt x="24122" y="429"/>
                      <a:pt x="24360" y="215"/>
                    </a:cubicBezTo>
                    <a:cubicBezTo>
                      <a:pt x="24613" y="434"/>
                      <a:pt x="25027" y="563"/>
                      <a:pt x="25473" y="563"/>
                    </a:cubicBezTo>
                    <a:cubicBezTo>
                      <a:pt x="25511" y="563"/>
                      <a:pt x="25549" y="562"/>
                      <a:pt x="25587" y="560"/>
                    </a:cubicBezTo>
                    <a:cubicBezTo>
                      <a:pt x="26027" y="548"/>
                      <a:pt x="26396" y="417"/>
                      <a:pt x="26611" y="215"/>
                    </a:cubicBezTo>
                    <a:cubicBezTo>
                      <a:pt x="26886" y="437"/>
                      <a:pt x="27304" y="566"/>
                      <a:pt x="27754" y="566"/>
                    </a:cubicBezTo>
                    <a:cubicBezTo>
                      <a:pt x="27809" y="566"/>
                      <a:pt x="27865" y="564"/>
                      <a:pt x="27920" y="560"/>
                    </a:cubicBezTo>
                    <a:cubicBezTo>
                      <a:pt x="28325" y="536"/>
                      <a:pt x="28670" y="417"/>
                      <a:pt x="28873" y="215"/>
                    </a:cubicBezTo>
                    <a:cubicBezTo>
                      <a:pt x="29159" y="437"/>
                      <a:pt x="29606" y="566"/>
                      <a:pt x="30071" y="566"/>
                    </a:cubicBezTo>
                    <a:cubicBezTo>
                      <a:pt x="30128" y="566"/>
                      <a:pt x="30185" y="564"/>
                      <a:pt x="30242" y="560"/>
                    </a:cubicBezTo>
                    <a:cubicBezTo>
                      <a:pt x="30623" y="524"/>
                      <a:pt x="30944" y="405"/>
                      <a:pt x="31123" y="215"/>
                    </a:cubicBezTo>
                    <a:cubicBezTo>
                      <a:pt x="31413" y="434"/>
                      <a:pt x="31854" y="562"/>
                      <a:pt x="32305" y="562"/>
                    </a:cubicBezTo>
                    <a:cubicBezTo>
                      <a:pt x="32391" y="562"/>
                      <a:pt x="32478" y="557"/>
                      <a:pt x="32564" y="548"/>
                    </a:cubicBezTo>
                    <a:cubicBezTo>
                      <a:pt x="32921" y="512"/>
                      <a:pt x="33207" y="393"/>
                      <a:pt x="33385" y="215"/>
                    </a:cubicBezTo>
                    <a:cubicBezTo>
                      <a:pt x="33678" y="439"/>
                      <a:pt x="34130" y="567"/>
                      <a:pt x="34585" y="567"/>
                    </a:cubicBezTo>
                    <a:cubicBezTo>
                      <a:pt x="34685" y="567"/>
                      <a:pt x="34786" y="561"/>
                      <a:pt x="34885" y="548"/>
                    </a:cubicBezTo>
                    <a:cubicBezTo>
                      <a:pt x="35219" y="500"/>
                      <a:pt x="35481" y="381"/>
                      <a:pt x="35636" y="215"/>
                    </a:cubicBezTo>
                    <a:cubicBezTo>
                      <a:pt x="35949" y="433"/>
                      <a:pt x="36408" y="561"/>
                      <a:pt x="36858" y="561"/>
                    </a:cubicBezTo>
                    <a:cubicBezTo>
                      <a:pt x="36972" y="561"/>
                      <a:pt x="37085" y="553"/>
                      <a:pt x="37195" y="536"/>
                    </a:cubicBezTo>
                    <a:cubicBezTo>
                      <a:pt x="37505" y="488"/>
                      <a:pt x="37755" y="381"/>
                      <a:pt x="37886" y="215"/>
                    </a:cubicBezTo>
                    <a:cubicBezTo>
                      <a:pt x="38212" y="438"/>
                      <a:pt x="38683" y="567"/>
                      <a:pt x="39135" y="567"/>
                    </a:cubicBezTo>
                    <a:cubicBezTo>
                      <a:pt x="39261" y="567"/>
                      <a:pt x="39386" y="557"/>
                      <a:pt x="39505" y="536"/>
                    </a:cubicBezTo>
                    <a:cubicBezTo>
                      <a:pt x="39791" y="476"/>
                      <a:pt x="40017" y="369"/>
                      <a:pt x="40148" y="215"/>
                    </a:cubicBezTo>
                    <a:cubicBezTo>
                      <a:pt x="40506" y="459"/>
                      <a:pt x="40987" y="563"/>
                      <a:pt x="41401" y="563"/>
                    </a:cubicBezTo>
                    <a:cubicBezTo>
                      <a:pt x="41551" y="563"/>
                      <a:pt x="41692" y="549"/>
                      <a:pt x="41815" y="524"/>
                    </a:cubicBezTo>
                    <a:cubicBezTo>
                      <a:pt x="42089" y="465"/>
                      <a:pt x="42279" y="369"/>
                      <a:pt x="42398" y="226"/>
                    </a:cubicBezTo>
                    <a:cubicBezTo>
                      <a:pt x="42720" y="465"/>
                      <a:pt x="43148" y="572"/>
                      <a:pt x="43553" y="572"/>
                    </a:cubicBezTo>
                    <a:cubicBezTo>
                      <a:pt x="43839" y="572"/>
                      <a:pt x="44137" y="512"/>
                      <a:pt x="44363" y="417"/>
                    </a:cubicBezTo>
                    <a:lnTo>
                      <a:pt x="44303" y="286"/>
                    </a:lnTo>
                    <a:cubicBezTo>
                      <a:pt x="44088" y="374"/>
                      <a:pt x="43818" y="426"/>
                      <a:pt x="43541" y="426"/>
                    </a:cubicBezTo>
                    <a:cubicBezTo>
                      <a:pt x="43143" y="426"/>
                      <a:pt x="42729" y="319"/>
                      <a:pt x="42434" y="60"/>
                    </a:cubicBezTo>
                    <a:lnTo>
                      <a:pt x="42363" y="0"/>
                    </a:lnTo>
                    <a:lnTo>
                      <a:pt x="42315" y="84"/>
                    </a:lnTo>
                    <a:cubicBezTo>
                      <a:pt x="42232" y="215"/>
                      <a:pt x="42053" y="322"/>
                      <a:pt x="41791" y="381"/>
                    </a:cubicBezTo>
                    <a:cubicBezTo>
                      <a:pt x="41666" y="406"/>
                      <a:pt x="41533" y="418"/>
                      <a:pt x="41398" y="418"/>
                    </a:cubicBezTo>
                    <a:cubicBezTo>
                      <a:pt x="40954" y="418"/>
                      <a:pt x="40482" y="288"/>
                      <a:pt x="40172" y="60"/>
                    </a:cubicBezTo>
                    <a:lnTo>
                      <a:pt x="40112" y="12"/>
                    </a:lnTo>
                    <a:lnTo>
                      <a:pt x="40065" y="72"/>
                    </a:lnTo>
                    <a:cubicBezTo>
                      <a:pt x="39969" y="226"/>
                      <a:pt x="39767" y="334"/>
                      <a:pt x="39481" y="381"/>
                    </a:cubicBezTo>
                    <a:cubicBezTo>
                      <a:pt x="39367" y="402"/>
                      <a:pt x="39246" y="412"/>
                      <a:pt x="39123" y="412"/>
                    </a:cubicBezTo>
                    <a:cubicBezTo>
                      <a:pt x="38681" y="412"/>
                      <a:pt x="38210" y="283"/>
                      <a:pt x="37922" y="60"/>
                    </a:cubicBezTo>
                    <a:lnTo>
                      <a:pt x="37862" y="12"/>
                    </a:lnTo>
                    <a:lnTo>
                      <a:pt x="37814" y="72"/>
                    </a:lnTo>
                    <a:cubicBezTo>
                      <a:pt x="37707" y="226"/>
                      <a:pt x="37481" y="345"/>
                      <a:pt x="37171" y="393"/>
                    </a:cubicBezTo>
                    <a:cubicBezTo>
                      <a:pt x="37069" y="409"/>
                      <a:pt x="36963" y="417"/>
                      <a:pt x="36856" y="417"/>
                    </a:cubicBezTo>
                    <a:cubicBezTo>
                      <a:pt x="36408" y="417"/>
                      <a:pt x="35950" y="281"/>
                      <a:pt x="35671" y="60"/>
                    </a:cubicBezTo>
                    <a:lnTo>
                      <a:pt x="35612" y="12"/>
                    </a:lnTo>
                    <a:lnTo>
                      <a:pt x="35564" y="72"/>
                    </a:lnTo>
                    <a:cubicBezTo>
                      <a:pt x="35445" y="238"/>
                      <a:pt x="35183" y="357"/>
                      <a:pt x="34862" y="393"/>
                    </a:cubicBezTo>
                    <a:cubicBezTo>
                      <a:pt x="34764" y="406"/>
                      <a:pt x="34666" y="412"/>
                      <a:pt x="34567" y="412"/>
                    </a:cubicBezTo>
                    <a:cubicBezTo>
                      <a:pt x="34123" y="412"/>
                      <a:pt x="33684" y="284"/>
                      <a:pt x="33421" y="60"/>
                    </a:cubicBezTo>
                    <a:lnTo>
                      <a:pt x="33361" y="12"/>
                    </a:lnTo>
                    <a:lnTo>
                      <a:pt x="33314" y="72"/>
                    </a:lnTo>
                    <a:cubicBezTo>
                      <a:pt x="33183" y="250"/>
                      <a:pt x="32897" y="369"/>
                      <a:pt x="32552" y="405"/>
                    </a:cubicBezTo>
                    <a:cubicBezTo>
                      <a:pt x="32481" y="411"/>
                      <a:pt x="32409" y="415"/>
                      <a:pt x="32337" y="415"/>
                    </a:cubicBezTo>
                    <a:cubicBezTo>
                      <a:pt x="31881" y="415"/>
                      <a:pt x="31428" y="286"/>
                      <a:pt x="31171" y="60"/>
                    </a:cubicBezTo>
                    <a:lnTo>
                      <a:pt x="31111" y="12"/>
                    </a:lnTo>
                    <a:lnTo>
                      <a:pt x="31064" y="72"/>
                    </a:lnTo>
                    <a:cubicBezTo>
                      <a:pt x="30909" y="250"/>
                      <a:pt x="30611" y="381"/>
                      <a:pt x="30230" y="405"/>
                    </a:cubicBezTo>
                    <a:cubicBezTo>
                      <a:pt x="30164" y="411"/>
                      <a:pt x="30098" y="414"/>
                      <a:pt x="30032" y="414"/>
                    </a:cubicBezTo>
                    <a:cubicBezTo>
                      <a:pt x="29587" y="414"/>
                      <a:pt x="29157" y="278"/>
                      <a:pt x="28908" y="60"/>
                    </a:cubicBezTo>
                    <a:lnTo>
                      <a:pt x="28861" y="12"/>
                    </a:lnTo>
                    <a:lnTo>
                      <a:pt x="28801" y="72"/>
                    </a:lnTo>
                    <a:cubicBezTo>
                      <a:pt x="28635" y="262"/>
                      <a:pt x="28313" y="393"/>
                      <a:pt x="27908" y="417"/>
                    </a:cubicBezTo>
                    <a:cubicBezTo>
                      <a:pt x="27872" y="419"/>
                      <a:pt x="27836" y="419"/>
                      <a:pt x="27800" y="419"/>
                    </a:cubicBezTo>
                    <a:cubicBezTo>
                      <a:pt x="27339" y="419"/>
                      <a:pt x="26901" y="281"/>
                      <a:pt x="26658" y="60"/>
                    </a:cubicBezTo>
                    <a:lnTo>
                      <a:pt x="26611" y="12"/>
                    </a:lnTo>
                    <a:lnTo>
                      <a:pt x="26551" y="60"/>
                    </a:lnTo>
                    <a:cubicBezTo>
                      <a:pt x="26372" y="274"/>
                      <a:pt x="26015" y="405"/>
                      <a:pt x="25587" y="417"/>
                    </a:cubicBezTo>
                    <a:cubicBezTo>
                      <a:pt x="25566" y="417"/>
                      <a:pt x="25546" y="418"/>
                      <a:pt x="25525" y="418"/>
                    </a:cubicBezTo>
                    <a:cubicBezTo>
                      <a:pt x="25061" y="418"/>
                      <a:pt x="24636" y="288"/>
                      <a:pt x="24408" y="60"/>
                    </a:cubicBezTo>
                    <a:lnTo>
                      <a:pt x="24360" y="12"/>
                    </a:lnTo>
                    <a:lnTo>
                      <a:pt x="24301" y="60"/>
                    </a:lnTo>
                    <a:cubicBezTo>
                      <a:pt x="24098" y="274"/>
                      <a:pt x="23717" y="405"/>
                      <a:pt x="23265" y="417"/>
                    </a:cubicBezTo>
                    <a:cubicBezTo>
                      <a:pt x="22801" y="417"/>
                      <a:pt x="22372" y="286"/>
                      <a:pt x="22158" y="60"/>
                    </a:cubicBezTo>
                    <a:lnTo>
                      <a:pt x="22098" y="12"/>
                    </a:lnTo>
                    <a:lnTo>
                      <a:pt x="22050" y="60"/>
                    </a:lnTo>
                    <a:cubicBezTo>
                      <a:pt x="21836" y="286"/>
                      <a:pt x="21408" y="417"/>
                      <a:pt x="20943" y="417"/>
                    </a:cubicBezTo>
                    <a:cubicBezTo>
                      <a:pt x="20491" y="405"/>
                      <a:pt x="20110" y="274"/>
                      <a:pt x="19907" y="60"/>
                    </a:cubicBezTo>
                    <a:lnTo>
                      <a:pt x="19848" y="12"/>
                    </a:lnTo>
                    <a:lnTo>
                      <a:pt x="19800" y="60"/>
                    </a:lnTo>
                    <a:cubicBezTo>
                      <a:pt x="19572" y="288"/>
                      <a:pt x="19147" y="418"/>
                      <a:pt x="18683" y="418"/>
                    </a:cubicBezTo>
                    <a:cubicBezTo>
                      <a:pt x="18662" y="418"/>
                      <a:pt x="18642" y="417"/>
                      <a:pt x="18621" y="417"/>
                    </a:cubicBezTo>
                    <a:cubicBezTo>
                      <a:pt x="18193" y="405"/>
                      <a:pt x="17836" y="274"/>
                      <a:pt x="17657" y="60"/>
                    </a:cubicBezTo>
                    <a:lnTo>
                      <a:pt x="17598" y="12"/>
                    </a:lnTo>
                    <a:lnTo>
                      <a:pt x="17550" y="60"/>
                    </a:lnTo>
                    <a:cubicBezTo>
                      <a:pt x="17307" y="281"/>
                      <a:pt x="16869" y="419"/>
                      <a:pt x="16408" y="419"/>
                    </a:cubicBezTo>
                    <a:cubicBezTo>
                      <a:pt x="16372" y="419"/>
                      <a:pt x="16336" y="419"/>
                      <a:pt x="16300" y="417"/>
                    </a:cubicBezTo>
                    <a:cubicBezTo>
                      <a:pt x="15895" y="393"/>
                      <a:pt x="15562" y="262"/>
                      <a:pt x="15395" y="72"/>
                    </a:cubicBezTo>
                    <a:lnTo>
                      <a:pt x="15347" y="12"/>
                    </a:lnTo>
                    <a:lnTo>
                      <a:pt x="15300" y="60"/>
                    </a:lnTo>
                    <a:cubicBezTo>
                      <a:pt x="15051" y="278"/>
                      <a:pt x="14621" y="414"/>
                      <a:pt x="14176" y="414"/>
                    </a:cubicBezTo>
                    <a:cubicBezTo>
                      <a:pt x="14110" y="414"/>
                      <a:pt x="14044" y="411"/>
                      <a:pt x="13978" y="405"/>
                    </a:cubicBezTo>
                    <a:cubicBezTo>
                      <a:pt x="13597" y="381"/>
                      <a:pt x="13299" y="250"/>
                      <a:pt x="13145" y="72"/>
                    </a:cubicBezTo>
                    <a:lnTo>
                      <a:pt x="13097" y="12"/>
                    </a:lnTo>
                    <a:lnTo>
                      <a:pt x="13037" y="60"/>
                    </a:lnTo>
                    <a:cubicBezTo>
                      <a:pt x="12785" y="282"/>
                      <a:pt x="12344" y="418"/>
                      <a:pt x="11896" y="418"/>
                    </a:cubicBezTo>
                    <a:cubicBezTo>
                      <a:pt x="11816" y="418"/>
                      <a:pt x="11736" y="414"/>
                      <a:pt x="11656" y="405"/>
                    </a:cubicBezTo>
                    <a:cubicBezTo>
                      <a:pt x="11311" y="369"/>
                      <a:pt x="11025" y="250"/>
                      <a:pt x="10894" y="72"/>
                    </a:cubicBezTo>
                    <a:lnTo>
                      <a:pt x="10847" y="12"/>
                    </a:lnTo>
                    <a:lnTo>
                      <a:pt x="10787" y="60"/>
                    </a:lnTo>
                    <a:cubicBezTo>
                      <a:pt x="10514" y="284"/>
                      <a:pt x="10082" y="412"/>
                      <a:pt x="9640" y="412"/>
                    </a:cubicBezTo>
                    <a:cubicBezTo>
                      <a:pt x="9542" y="412"/>
                      <a:pt x="9444" y="406"/>
                      <a:pt x="9347" y="393"/>
                    </a:cubicBezTo>
                    <a:cubicBezTo>
                      <a:pt x="9013" y="357"/>
                      <a:pt x="8763" y="238"/>
                      <a:pt x="8644" y="72"/>
                    </a:cubicBezTo>
                    <a:lnTo>
                      <a:pt x="8596" y="12"/>
                    </a:lnTo>
                    <a:lnTo>
                      <a:pt x="8537" y="60"/>
                    </a:lnTo>
                    <a:cubicBezTo>
                      <a:pt x="8248" y="281"/>
                      <a:pt x="7789" y="417"/>
                      <a:pt x="7346" y="417"/>
                    </a:cubicBezTo>
                    <a:cubicBezTo>
                      <a:pt x="7241" y="417"/>
                      <a:pt x="7137" y="409"/>
                      <a:pt x="7037" y="393"/>
                    </a:cubicBezTo>
                    <a:cubicBezTo>
                      <a:pt x="6727" y="345"/>
                      <a:pt x="6501" y="226"/>
                      <a:pt x="6394" y="72"/>
                    </a:cubicBezTo>
                    <a:lnTo>
                      <a:pt x="6346" y="12"/>
                    </a:lnTo>
                    <a:lnTo>
                      <a:pt x="6287" y="60"/>
                    </a:lnTo>
                    <a:cubicBezTo>
                      <a:pt x="5998" y="283"/>
                      <a:pt x="5527" y="412"/>
                      <a:pt x="5085" y="412"/>
                    </a:cubicBezTo>
                    <a:cubicBezTo>
                      <a:pt x="4962" y="412"/>
                      <a:pt x="4841" y="402"/>
                      <a:pt x="4727" y="381"/>
                    </a:cubicBezTo>
                    <a:cubicBezTo>
                      <a:pt x="4441" y="334"/>
                      <a:pt x="4239" y="226"/>
                      <a:pt x="4143" y="72"/>
                    </a:cubicBezTo>
                    <a:lnTo>
                      <a:pt x="4096" y="12"/>
                    </a:lnTo>
                    <a:lnTo>
                      <a:pt x="4036" y="60"/>
                    </a:lnTo>
                    <a:cubicBezTo>
                      <a:pt x="3726" y="288"/>
                      <a:pt x="3254" y="418"/>
                      <a:pt x="2810" y="418"/>
                    </a:cubicBezTo>
                    <a:cubicBezTo>
                      <a:pt x="2675" y="418"/>
                      <a:pt x="2542" y="406"/>
                      <a:pt x="2417" y="381"/>
                    </a:cubicBezTo>
                    <a:cubicBezTo>
                      <a:pt x="2155" y="322"/>
                      <a:pt x="1965" y="215"/>
                      <a:pt x="1893" y="72"/>
                    </a:cubicBezTo>
                    <a:lnTo>
                      <a:pt x="184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3"/>
              <p:cNvSpPr/>
              <p:nvPr/>
            </p:nvSpPr>
            <p:spPr>
              <a:xfrm>
                <a:off x="-4002576" y="2682190"/>
                <a:ext cx="3500253" cy="43756"/>
              </a:xfrm>
              <a:custGeom>
                <a:avLst/>
                <a:gdLst/>
                <a:ahLst/>
                <a:cxnLst/>
                <a:rect l="l" t="t" r="r" b="b"/>
                <a:pathLst>
                  <a:path w="43197" h="540" extrusionOk="0">
                    <a:moveTo>
                      <a:pt x="1799" y="0"/>
                    </a:moveTo>
                    <a:lnTo>
                      <a:pt x="1739" y="48"/>
                    </a:lnTo>
                    <a:cubicBezTo>
                      <a:pt x="1401" y="278"/>
                      <a:pt x="938" y="378"/>
                      <a:pt x="531" y="378"/>
                    </a:cubicBezTo>
                    <a:cubicBezTo>
                      <a:pt x="350" y="378"/>
                      <a:pt x="179" y="358"/>
                      <a:pt x="36" y="322"/>
                    </a:cubicBezTo>
                    <a:lnTo>
                      <a:pt x="1" y="464"/>
                    </a:lnTo>
                    <a:cubicBezTo>
                      <a:pt x="157" y="507"/>
                      <a:pt x="341" y="529"/>
                      <a:pt x="536" y="529"/>
                    </a:cubicBezTo>
                    <a:cubicBezTo>
                      <a:pt x="947" y="529"/>
                      <a:pt x="1407" y="429"/>
                      <a:pt x="1763" y="203"/>
                    </a:cubicBezTo>
                    <a:cubicBezTo>
                      <a:pt x="1870" y="345"/>
                      <a:pt x="2072" y="441"/>
                      <a:pt x="2334" y="500"/>
                    </a:cubicBezTo>
                    <a:cubicBezTo>
                      <a:pt x="2451" y="525"/>
                      <a:pt x="2584" y="537"/>
                      <a:pt x="2726" y="537"/>
                    </a:cubicBezTo>
                    <a:cubicBezTo>
                      <a:pt x="3133" y="537"/>
                      <a:pt x="3609" y="432"/>
                      <a:pt x="3954" y="203"/>
                    </a:cubicBezTo>
                    <a:cubicBezTo>
                      <a:pt x="4085" y="357"/>
                      <a:pt x="4299" y="453"/>
                      <a:pt x="4585" y="500"/>
                    </a:cubicBezTo>
                    <a:cubicBezTo>
                      <a:pt x="4708" y="522"/>
                      <a:pt x="4836" y="533"/>
                      <a:pt x="4965" y="533"/>
                    </a:cubicBezTo>
                    <a:cubicBezTo>
                      <a:pt x="5398" y="533"/>
                      <a:pt x="5844" y="414"/>
                      <a:pt x="6156" y="203"/>
                    </a:cubicBezTo>
                    <a:cubicBezTo>
                      <a:pt x="6299" y="357"/>
                      <a:pt x="6537" y="464"/>
                      <a:pt x="6835" y="512"/>
                    </a:cubicBezTo>
                    <a:cubicBezTo>
                      <a:pt x="6943" y="529"/>
                      <a:pt x="7055" y="537"/>
                      <a:pt x="7167" y="537"/>
                    </a:cubicBezTo>
                    <a:cubicBezTo>
                      <a:pt x="7607" y="537"/>
                      <a:pt x="8055" y="411"/>
                      <a:pt x="8359" y="203"/>
                    </a:cubicBezTo>
                    <a:cubicBezTo>
                      <a:pt x="8502" y="369"/>
                      <a:pt x="8764" y="476"/>
                      <a:pt x="9085" y="524"/>
                    </a:cubicBezTo>
                    <a:cubicBezTo>
                      <a:pt x="9176" y="534"/>
                      <a:pt x="9268" y="539"/>
                      <a:pt x="9360" y="539"/>
                    </a:cubicBezTo>
                    <a:cubicBezTo>
                      <a:pt x="9809" y="539"/>
                      <a:pt x="10253" y="420"/>
                      <a:pt x="10550" y="203"/>
                    </a:cubicBezTo>
                    <a:cubicBezTo>
                      <a:pt x="10716" y="381"/>
                      <a:pt x="11002" y="488"/>
                      <a:pt x="11347" y="524"/>
                    </a:cubicBezTo>
                    <a:cubicBezTo>
                      <a:pt x="11432" y="534"/>
                      <a:pt x="11517" y="538"/>
                      <a:pt x="11601" y="538"/>
                    </a:cubicBezTo>
                    <a:cubicBezTo>
                      <a:pt x="12042" y="538"/>
                      <a:pt x="12473" y="412"/>
                      <a:pt x="12752" y="203"/>
                    </a:cubicBezTo>
                    <a:cubicBezTo>
                      <a:pt x="12931" y="381"/>
                      <a:pt x="13240" y="500"/>
                      <a:pt x="13610" y="524"/>
                    </a:cubicBezTo>
                    <a:cubicBezTo>
                      <a:pt x="13680" y="531"/>
                      <a:pt x="13750" y="534"/>
                      <a:pt x="13820" y="534"/>
                    </a:cubicBezTo>
                    <a:cubicBezTo>
                      <a:pt x="14258" y="534"/>
                      <a:pt x="14678" y="408"/>
                      <a:pt x="14955" y="203"/>
                    </a:cubicBezTo>
                    <a:cubicBezTo>
                      <a:pt x="15145" y="393"/>
                      <a:pt x="15479" y="512"/>
                      <a:pt x="15872" y="536"/>
                    </a:cubicBezTo>
                    <a:cubicBezTo>
                      <a:pt x="15914" y="538"/>
                      <a:pt x="15956" y="539"/>
                      <a:pt x="15997" y="539"/>
                    </a:cubicBezTo>
                    <a:cubicBezTo>
                      <a:pt x="16452" y="539"/>
                      <a:pt x="16884" y="421"/>
                      <a:pt x="17146" y="203"/>
                    </a:cubicBezTo>
                    <a:cubicBezTo>
                      <a:pt x="17360" y="405"/>
                      <a:pt x="17717" y="524"/>
                      <a:pt x="18146" y="536"/>
                    </a:cubicBezTo>
                    <a:cubicBezTo>
                      <a:pt x="18168" y="536"/>
                      <a:pt x="18189" y="537"/>
                      <a:pt x="18211" y="537"/>
                    </a:cubicBezTo>
                    <a:cubicBezTo>
                      <a:pt x="18663" y="537"/>
                      <a:pt x="19087" y="418"/>
                      <a:pt x="19348" y="203"/>
                    </a:cubicBezTo>
                    <a:cubicBezTo>
                      <a:pt x="19575" y="405"/>
                      <a:pt x="19967" y="536"/>
                      <a:pt x="20408" y="536"/>
                    </a:cubicBezTo>
                    <a:cubicBezTo>
                      <a:pt x="20872" y="536"/>
                      <a:pt x="21289" y="417"/>
                      <a:pt x="21539" y="203"/>
                    </a:cubicBezTo>
                    <a:cubicBezTo>
                      <a:pt x="21790" y="408"/>
                      <a:pt x="22172" y="537"/>
                      <a:pt x="22622" y="537"/>
                    </a:cubicBezTo>
                    <a:cubicBezTo>
                      <a:pt x="22642" y="537"/>
                      <a:pt x="22662" y="536"/>
                      <a:pt x="22682" y="536"/>
                    </a:cubicBezTo>
                    <a:cubicBezTo>
                      <a:pt x="23123" y="536"/>
                      <a:pt x="23504" y="405"/>
                      <a:pt x="23742" y="203"/>
                    </a:cubicBezTo>
                    <a:cubicBezTo>
                      <a:pt x="24003" y="418"/>
                      <a:pt x="24427" y="537"/>
                      <a:pt x="24879" y="537"/>
                    </a:cubicBezTo>
                    <a:cubicBezTo>
                      <a:pt x="24901" y="537"/>
                      <a:pt x="24923" y="536"/>
                      <a:pt x="24944" y="536"/>
                    </a:cubicBezTo>
                    <a:cubicBezTo>
                      <a:pt x="25373" y="524"/>
                      <a:pt x="25730" y="405"/>
                      <a:pt x="25944" y="203"/>
                    </a:cubicBezTo>
                    <a:cubicBezTo>
                      <a:pt x="26206" y="421"/>
                      <a:pt x="26628" y="539"/>
                      <a:pt x="27081" y="539"/>
                    </a:cubicBezTo>
                    <a:cubicBezTo>
                      <a:pt x="27123" y="539"/>
                      <a:pt x="27165" y="538"/>
                      <a:pt x="27206" y="536"/>
                    </a:cubicBezTo>
                    <a:cubicBezTo>
                      <a:pt x="27611" y="512"/>
                      <a:pt x="27945" y="393"/>
                      <a:pt x="28135" y="203"/>
                    </a:cubicBezTo>
                    <a:cubicBezTo>
                      <a:pt x="28413" y="408"/>
                      <a:pt x="28832" y="534"/>
                      <a:pt x="29270" y="534"/>
                    </a:cubicBezTo>
                    <a:cubicBezTo>
                      <a:pt x="29340" y="534"/>
                      <a:pt x="29410" y="531"/>
                      <a:pt x="29481" y="524"/>
                    </a:cubicBezTo>
                    <a:cubicBezTo>
                      <a:pt x="29850" y="500"/>
                      <a:pt x="30159" y="381"/>
                      <a:pt x="30338" y="203"/>
                    </a:cubicBezTo>
                    <a:cubicBezTo>
                      <a:pt x="30617" y="412"/>
                      <a:pt x="31040" y="538"/>
                      <a:pt x="31485" y="538"/>
                    </a:cubicBezTo>
                    <a:cubicBezTo>
                      <a:pt x="31570" y="538"/>
                      <a:pt x="31656" y="534"/>
                      <a:pt x="31743" y="524"/>
                    </a:cubicBezTo>
                    <a:cubicBezTo>
                      <a:pt x="32088" y="488"/>
                      <a:pt x="32374" y="381"/>
                      <a:pt x="32540" y="203"/>
                    </a:cubicBezTo>
                    <a:cubicBezTo>
                      <a:pt x="32837" y="420"/>
                      <a:pt x="33282" y="539"/>
                      <a:pt x="33724" y="539"/>
                    </a:cubicBezTo>
                    <a:cubicBezTo>
                      <a:pt x="33814" y="539"/>
                      <a:pt x="33904" y="534"/>
                      <a:pt x="33993" y="524"/>
                    </a:cubicBezTo>
                    <a:cubicBezTo>
                      <a:pt x="34326" y="476"/>
                      <a:pt x="34576" y="369"/>
                      <a:pt x="34731" y="203"/>
                    </a:cubicBezTo>
                    <a:cubicBezTo>
                      <a:pt x="35035" y="411"/>
                      <a:pt x="35483" y="537"/>
                      <a:pt x="35924" y="537"/>
                    </a:cubicBezTo>
                    <a:cubicBezTo>
                      <a:pt x="36035" y="537"/>
                      <a:pt x="36147" y="529"/>
                      <a:pt x="36255" y="512"/>
                    </a:cubicBezTo>
                    <a:cubicBezTo>
                      <a:pt x="36553" y="464"/>
                      <a:pt x="36791" y="357"/>
                      <a:pt x="36934" y="203"/>
                    </a:cubicBezTo>
                    <a:cubicBezTo>
                      <a:pt x="37243" y="417"/>
                      <a:pt x="37696" y="536"/>
                      <a:pt x="38136" y="536"/>
                    </a:cubicBezTo>
                    <a:cubicBezTo>
                      <a:pt x="38255" y="536"/>
                      <a:pt x="38386" y="524"/>
                      <a:pt x="38506" y="500"/>
                    </a:cubicBezTo>
                    <a:cubicBezTo>
                      <a:pt x="38791" y="453"/>
                      <a:pt x="39006" y="357"/>
                      <a:pt x="39137" y="203"/>
                    </a:cubicBezTo>
                    <a:cubicBezTo>
                      <a:pt x="39481" y="432"/>
                      <a:pt x="39957" y="537"/>
                      <a:pt x="40364" y="537"/>
                    </a:cubicBezTo>
                    <a:cubicBezTo>
                      <a:pt x="40506" y="537"/>
                      <a:pt x="40639" y="525"/>
                      <a:pt x="40756" y="500"/>
                    </a:cubicBezTo>
                    <a:cubicBezTo>
                      <a:pt x="41018" y="441"/>
                      <a:pt x="41220" y="345"/>
                      <a:pt x="41327" y="203"/>
                    </a:cubicBezTo>
                    <a:cubicBezTo>
                      <a:pt x="41678" y="404"/>
                      <a:pt x="42126" y="488"/>
                      <a:pt x="42535" y="488"/>
                    </a:cubicBezTo>
                    <a:cubicBezTo>
                      <a:pt x="42780" y="488"/>
                      <a:pt x="43010" y="458"/>
                      <a:pt x="43197" y="405"/>
                    </a:cubicBezTo>
                    <a:lnTo>
                      <a:pt x="43161" y="262"/>
                    </a:lnTo>
                    <a:cubicBezTo>
                      <a:pt x="42985" y="314"/>
                      <a:pt x="42768" y="342"/>
                      <a:pt x="42539" y="342"/>
                    </a:cubicBezTo>
                    <a:cubicBezTo>
                      <a:pt x="42133" y="342"/>
                      <a:pt x="41686" y="253"/>
                      <a:pt x="41351" y="48"/>
                    </a:cubicBezTo>
                    <a:lnTo>
                      <a:pt x="41292" y="0"/>
                    </a:lnTo>
                    <a:lnTo>
                      <a:pt x="41244" y="72"/>
                    </a:lnTo>
                    <a:cubicBezTo>
                      <a:pt x="41173" y="203"/>
                      <a:pt x="40982" y="298"/>
                      <a:pt x="40732" y="357"/>
                    </a:cubicBezTo>
                    <a:cubicBezTo>
                      <a:pt x="40613" y="379"/>
                      <a:pt x="40486" y="390"/>
                      <a:pt x="40356" y="390"/>
                    </a:cubicBezTo>
                    <a:cubicBezTo>
                      <a:pt x="39919" y="390"/>
                      <a:pt x="39454" y="268"/>
                      <a:pt x="39160" y="48"/>
                    </a:cubicBezTo>
                    <a:lnTo>
                      <a:pt x="39101" y="0"/>
                    </a:lnTo>
                    <a:lnTo>
                      <a:pt x="39053" y="60"/>
                    </a:lnTo>
                    <a:cubicBezTo>
                      <a:pt x="38958" y="203"/>
                      <a:pt x="38756" y="310"/>
                      <a:pt x="38482" y="357"/>
                    </a:cubicBezTo>
                    <a:cubicBezTo>
                      <a:pt x="38367" y="378"/>
                      <a:pt x="38247" y="388"/>
                      <a:pt x="38125" y="388"/>
                    </a:cubicBezTo>
                    <a:cubicBezTo>
                      <a:pt x="37694" y="388"/>
                      <a:pt x="37248" y="262"/>
                      <a:pt x="36970" y="48"/>
                    </a:cubicBezTo>
                    <a:lnTo>
                      <a:pt x="36898" y="0"/>
                    </a:lnTo>
                    <a:lnTo>
                      <a:pt x="36862" y="60"/>
                    </a:lnTo>
                    <a:cubicBezTo>
                      <a:pt x="36755" y="214"/>
                      <a:pt x="36529" y="322"/>
                      <a:pt x="36231" y="369"/>
                    </a:cubicBezTo>
                    <a:cubicBezTo>
                      <a:pt x="36136" y="382"/>
                      <a:pt x="36038" y="389"/>
                      <a:pt x="35940" y="389"/>
                    </a:cubicBezTo>
                    <a:cubicBezTo>
                      <a:pt x="35499" y="389"/>
                      <a:pt x="35049" y="262"/>
                      <a:pt x="34767" y="48"/>
                    </a:cubicBezTo>
                    <a:lnTo>
                      <a:pt x="34707" y="0"/>
                    </a:lnTo>
                    <a:lnTo>
                      <a:pt x="34660" y="60"/>
                    </a:lnTo>
                    <a:cubicBezTo>
                      <a:pt x="34541" y="214"/>
                      <a:pt x="34303" y="334"/>
                      <a:pt x="33981" y="369"/>
                    </a:cubicBezTo>
                    <a:cubicBezTo>
                      <a:pt x="33886" y="382"/>
                      <a:pt x="33789" y="389"/>
                      <a:pt x="33693" y="389"/>
                    </a:cubicBezTo>
                    <a:cubicBezTo>
                      <a:pt x="33261" y="389"/>
                      <a:pt x="32839" y="262"/>
                      <a:pt x="32576" y="48"/>
                    </a:cubicBezTo>
                    <a:lnTo>
                      <a:pt x="32517" y="0"/>
                    </a:lnTo>
                    <a:lnTo>
                      <a:pt x="32469" y="60"/>
                    </a:lnTo>
                    <a:cubicBezTo>
                      <a:pt x="32338" y="226"/>
                      <a:pt x="32064" y="345"/>
                      <a:pt x="31719" y="381"/>
                    </a:cubicBezTo>
                    <a:cubicBezTo>
                      <a:pt x="31651" y="388"/>
                      <a:pt x="31582" y="391"/>
                      <a:pt x="31512" y="391"/>
                    </a:cubicBezTo>
                    <a:cubicBezTo>
                      <a:pt x="31074" y="391"/>
                      <a:pt x="30631" y="264"/>
                      <a:pt x="30374" y="48"/>
                    </a:cubicBezTo>
                    <a:lnTo>
                      <a:pt x="30326" y="0"/>
                    </a:lnTo>
                    <a:lnTo>
                      <a:pt x="30278" y="60"/>
                    </a:lnTo>
                    <a:cubicBezTo>
                      <a:pt x="30124" y="238"/>
                      <a:pt x="29826" y="357"/>
                      <a:pt x="29469" y="381"/>
                    </a:cubicBezTo>
                    <a:cubicBezTo>
                      <a:pt x="29414" y="385"/>
                      <a:pt x="29359" y="387"/>
                      <a:pt x="29305" y="387"/>
                    </a:cubicBezTo>
                    <a:cubicBezTo>
                      <a:pt x="28860" y="387"/>
                      <a:pt x="28427" y="260"/>
                      <a:pt x="28183" y="48"/>
                    </a:cubicBezTo>
                    <a:lnTo>
                      <a:pt x="28123" y="0"/>
                    </a:lnTo>
                    <a:lnTo>
                      <a:pt x="28076" y="60"/>
                    </a:lnTo>
                    <a:cubicBezTo>
                      <a:pt x="27921" y="238"/>
                      <a:pt x="27587" y="357"/>
                      <a:pt x="27206" y="381"/>
                    </a:cubicBezTo>
                    <a:cubicBezTo>
                      <a:pt x="27153" y="385"/>
                      <a:pt x="27100" y="387"/>
                      <a:pt x="27047" y="387"/>
                    </a:cubicBezTo>
                    <a:cubicBezTo>
                      <a:pt x="26617" y="387"/>
                      <a:pt x="26215" y="260"/>
                      <a:pt x="25992" y="48"/>
                    </a:cubicBezTo>
                    <a:lnTo>
                      <a:pt x="25933" y="0"/>
                    </a:lnTo>
                    <a:lnTo>
                      <a:pt x="25885" y="60"/>
                    </a:lnTo>
                    <a:cubicBezTo>
                      <a:pt x="25706" y="250"/>
                      <a:pt x="25349" y="369"/>
                      <a:pt x="24944" y="381"/>
                    </a:cubicBezTo>
                    <a:cubicBezTo>
                      <a:pt x="24907" y="383"/>
                      <a:pt x="24870" y="384"/>
                      <a:pt x="24833" y="384"/>
                    </a:cubicBezTo>
                    <a:cubicBezTo>
                      <a:pt x="24400" y="384"/>
                      <a:pt x="24009" y="256"/>
                      <a:pt x="23789" y="48"/>
                    </a:cubicBezTo>
                    <a:lnTo>
                      <a:pt x="23742" y="0"/>
                    </a:lnTo>
                    <a:lnTo>
                      <a:pt x="23682" y="60"/>
                    </a:lnTo>
                    <a:cubicBezTo>
                      <a:pt x="23492" y="262"/>
                      <a:pt x="23111" y="381"/>
                      <a:pt x="22682" y="393"/>
                    </a:cubicBezTo>
                    <a:cubicBezTo>
                      <a:pt x="22230" y="393"/>
                      <a:pt x="21813" y="262"/>
                      <a:pt x="21599" y="48"/>
                    </a:cubicBezTo>
                    <a:lnTo>
                      <a:pt x="21539" y="0"/>
                    </a:lnTo>
                    <a:lnTo>
                      <a:pt x="21491" y="48"/>
                    </a:lnTo>
                    <a:cubicBezTo>
                      <a:pt x="21277" y="262"/>
                      <a:pt x="20860" y="393"/>
                      <a:pt x="20408" y="393"/>
                    </a:cubicBezTo>
                    <a:cubicBezTo>
                      <a:pt x="19979" y="381"/>
                      <a:pt x="19598" y="262"/>
                      <a:pt x="19408" y="60"/>
                    </a:cubicBezTo>
                    <a:lnTo>
                      <a:pt x="19348" y="0"/>
                    </a:lnTo>
                    <a:lnTo>
                      <a:pt x="19301" y="48"/>
                    </a:lnTo>
                    <a:cubicBezTo>
                      <a:pt x="19081" y="256"/>
                      <a:pt x="18690" y="384"/>
                      <a:pt x="18257" y="384"/>
                    </a:cubicBezTo>
                    <a:cubicBezTo>
                      <a:pt x="18220" y="384"/>
                      <a:pt x="18183" y="383"/>
                      <a:pt x="18146" y="381"/>
                    </a:cubicBezTo>
                    <a:cubicBezTo>
                      <a:pt x="17741" y="369"/>
                      <a:pt x="17384" y="250"/>
                      <a:pt x="17205" y="60"/>
                    </a:cubicBezTo>
                    <a:lnTo>
                      <a:pt x="17158" y="0"/>
                    </a:lnTo>
                    <a:lnTo>
                      <a:pt x="17098" y="48"/>
                    </a:lnTo>
                    <a:cubicBezTo>
                      <a:pt x="16875" y="260"/>
                      <a:pt x="16473" y="387"/>
                      <a:pt x="16043" y="387"/>
                    </a:cubicBezTo>
                    <a:cubicBezTo>
                      <a:pt x="15990" y="387"/>
                      <a:pt x="15937" y="385"/>
                      <a:pt x="15884" y="381"/>
                    </a:cubicBezTo>
                    <a:cubicBezTo>
                      <a:pt x="15503" y="357"/>
                      <a:pt x="15169" y="238"/>
                      <a:pt x="15014" y="60"/>
                    </a:cubicBezTo>
                    <a:lnTo>
                      <a:pt x="14967" y="0"/>
                    </a:lnTo>
                    <a:lnTo>
                      <a:pt x="14907" y="48"/>
                    </a:lnTo>
                    <a:cubicBezTo>
                      <a:pt x="14663" y="260"/>
                      <a:pt x="14231" y="387"/>
                      <a:pt x="13785" y="387"/>
                    </a:cubicBezTo>
                    <a:cubicBezTo>
                      <a:pt x="13731" y="387"/>
                      <a:pt x="13676" y="385"/>
                      <a:pt x="13621" y="381"/>
                    </a:cubicBezTo>
                    <a:cubicBezTo>
                      <a:pt x="13252" y="357"/>
                      <a:pt x="12967" y="238"/>
                      <a:pt x="12812" y="60"/>
                    </a:cubicBezTo>
                    <a:lnTo>
                      <a:pt x="12764" y="0"/>
                    </a:lnTo>
                    <a:lnTo>
                      <a:pt x="12717" y="48"/>
                    </a:lnTo>
                    <a:cubicBezTo>
                      <a:pt x="12460" y="264"/>
                      <a:pt x="12016" y="391"/>
                      <a:pt x="11578" y="391"/>
                    </a:cubicBezTo>
                    <a:cubicBezTo>
                      <a:pt x="11508" y="391"/>
                      <a:pt x="11439" y="388"/>
                      <a:pt x="11371" y="381"/>
                    </a:cubicBezTo>
                    <a:cubicBezTo>
                      <a:pt x="11026" y="345"/>
                      <a:pt x="10752" y="226"/>
                      <a:pt x="10621" y="60"/>
                    </a:cubicBezTo>
                    <a:lnTo>
                      <a:pt x="10573" y="0"/>
                    </a:lnTo>
                    <a:lnTo>
                      <a:pt x="10514" y="48"/>
                    </a:lnTo>
                    <a:cubicBezTo>
                      <a:pt x="10251" y="262"/>
                      <a:pt x="9829" y="389"/>
                      <a:pt x="9397" y="389"/>
                    </a:cubicBezTo>
                    <a:cubicBezTo>
                      <a:pt x="9301" y="389"/>
                      <a:pt x="9204" y="382"/>
                      <a:pt x="9109" y="369"/>
                    </a:cubicBezTo>
                    <a:cubicBezTo>
                      <a:pt x="8788" y="334"/>
                      <a:pt x="8537" y="214"/>
                      <a:pt x="8430" y="60"/>
                    </a:cubicBezTo>
                    <a:lnTo>
                      <a:pt x="8383" y="0"/>
                    </a:lnTo>
                    <a:lnTo>
                      <a:pt x="8323" y="48"/>
                    </a:lnTo>
                    <a:cubicBezTo>
                      <a:pt x="8041" y="262"/>
                      <a:pt x="7591" y="389"/>
                      <a:pt x="7150" y="389"/>
                    </a:cubicBezTo>
                    <a:cubicBezTo>
                      <a:pt x="7052" y="389"/>
                      <a:pt x="6954" y="382"/>
                      <a:pt x="6859" y="369"/>
                    </a:cubicBezTo>
                    <a:cubicBezTo>
                      <a:pt x="6561" y="322"/>
                      <a:pt x="6335" y="214"/>
                      <a:pt x="6228" y="60"/>
                    </a:cubicBezTo>
                    <a:lnTo>
                      <a:pt x="6192" y="0"/>
                    </a:lnTo>
                    <a:lnTo>
                      <a:pt x="6121" y="48"/>
                    </a:lnTo>
                    <a:cubicBezTo>
                      <a:pt x="5842" y="262"/>
                      <a:pt x="5389" y="388"/>
                      <a:pt x="4960" y="388"/>
                    </a:cubicBezTo>
                    <a:cubicBezTo>
                      <a:pt x="4839" y="388"/>
                      <a:pt x="4721" y="378"/>
                      <a:pt x="4608" y="357"/>
                    </a:cubicBezTo>
                    <a:cubicBezTo>
                      <a:pt x="4335" y="310"/>
                      <a:pt x="4132" y="203"/>
                      <a:pt x="4037" y="60"/>
                    </a:cubicBezTo>
                    <a:lnTo>
                      <a:pt x="3989" y="0"/>
                    </a:lnTo>
                    <a:lnTo>
                      <a:pt x="3930" y="48"/>
                    </a:lnTo>
                    <a:cubicBezTo>
                      <a:pt x="3636" y="268"/>
                      <a:pt x="3171" y="390"/>
                      <a:pt x="2734" y="390"/>
                    </a:cubicBezTo>
                    <a:cubicBezTo>
                      <a:pt x="2604" y="390"/>
                      <a:pt x="2478" y="379"/>
                      <a:pt x="2358" y="357"/>
                    </a:cubicBezTo>
                    <a:cubicBezTo>
                      <a:pt x="2108" y="298"/>
                      <a:pt x="1918" y="203"/>
                      <a:pt x="1846" y="72"/>
                    </a:cubicBezTo>
                    <a:lnTo>
                      <a:pt x="179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3"/>
              <p:cNvSpPr/>
              <p:nvPr/>
            </p:nvSpPr>
            <p:spPr>
              <a:xfrm>
                <a:off x="-3959144" y="2583739"/>
                <a:ext cx="3416306" cy="42865"/>
              </a:xfrm>
              <a:custGeom>
                <a:avLst/>
                <a:gdLst/>
                <a:ahLst/>
                <a:cxnLst/>
                <a:rect l="l" t="t" r="r" b="b"/>
                <a:pathLst>
                  <a:path w="42161" h="529" extrusionOk="0">
                    <a:moveTo>
                      <a:pt x="40267" y="1"/>
                    </a:moveTo>
                    <a:lnTo>
                      <a:pt x="40220" y="72"/>
                    </a:lnTo>
                    <a:cubicBezTo>
                      <a:pt x="40148" y="203"/>
                      <a:pt x="39970" y="298"/>
                      <a:pt x="39720" y="346"/>
                    </a:cubicBezTo>
                    <a:cubicBezTo>
                      <a:pt x="39602" y="368"/>
                      <a:pt x="39478" y="378"/>
                      <a:pt x="39351" y="378"/>
                    </a:cubicBezTo>
                    <a:cubicBezTo>
                      <a:pt x="38926" y="378"/>
                      <a:pt x="38477" y="259"/>
                      <a:pt x="38184" y="48"/>
                    </a:cubicBezTo>
                    <a:lnTo>
                      <a:pt x="38124" y="13"/>
                    </a:lnTo>
                    <a:lnTo>
                      <a:pt x="38089" y="72"/>
                    </a:lnTo>
                    <a:cubicBezTo>
                      <a:pt x="37993" y="203"/>
                      <a:pt x="37791" y="310"/>
                      <a:pt x="37529" y="346"/>
                    </a:cubicBezTo>
                    <a:cubicBezTo>
                      <a:pt x="37416" y="367"/>
                      <a:pt x="37298" y="377"/>
                      <a:pt x="37178" y="377"/>
                    </a:cubicBezTo>
                    <a:cubicBezTo>
                      <a:pt x="36757" y="377"/>
                      <a:pt x="36322" y="252"/>
                      <a:pt x="36053" y="48"/>
                    </a:cubicBezTo>
                    <a:lnTo>
                      <a:pt x="35993" y="13"/>
                    </a:lnTo>
                    <a:lnTo>
                      <a:pt x="35945" y="72"/>
                    </a:lnTo>
                    <a:cubicBezTo>
                      <a:pt x="35838" y="215"/>
                      <a:pt x="35624" y="310"/>
                      <a:pt x="35326" y="358"/>
                    </a:cubicBezTo>
                    <a:cubicBezTo>
                      <a:pt x="35230" y="372"/>
                      <a:pt x="35129" y="378"/>
                      <a:pt x="35028" y="378"/>
                    </a:cubicBezTo>
                    <a:cubicBezTo>
                      <a:pt x="34606" y="378"/>
                      <a:pt x="34169" y="262"/>
                      <a:pt x="33909" y="60"/>
                    </a:cubicBezTo>
                    <a:lnTo>
                      <a:pt x="33850" y="13"/>
                    </a:lnTo>
                    <a:lnTo>
                      <a:pt x="33802" y="72"/>
                    </a:lnTo>
                    <a:cubicBezTo>
                      <a:pt x="33683" y="215"/>
                      <a:pt x="33445" y="322"/>
                      <a:pt x="33136" y="358"/>
                    </a:cubicBezTo>
                    <a:cubicBezTo>
                      <a:pt x="33041" y="371"/>
                      <a:pt x="32945" y="377"/>
                      <a:pt x="32850" y="377"/>
                    </a:cubicBezTo>
                    <a:cubicBezTo>
                      <a:pt x="32430" y="377"/>
                      <a:pt x="32019" y="254"/>
                      <a:pt x="31766" y="60"/>
                    </a:cubicBezTo>
                    <a:lnTo>
                      <a:pt x="31707" y="13"/>
                    </a:lnTo>
                    <a:lnTo>
                      <a:pt x="31659" y="72"/>
                    </a:lnTo>
                    <a:cubicBezTo>
                      <a:pt x="31528" y="227"/>
                      <a:pt x="31266" y="334"/>
                      <a:pt x="30933" y="370"/>
                    </a:cubicBezTo>
                    <a:cubicBezTo>
                      <a:pt x="30864" y="376"/>
                      <a:pt x="30795" y="380"/>
                      <a:pt x="30726" y="380"/>
                    </a:cubicBezTo>
                    <a:cubicBezTo>
                      <a:pt x="30293" y="380"/>
                      <a:pt x="29870" y="255"/>
                      <a:pt x="29623" y="60"/>
                    </a:cubicBezTo>
                    <a:lnTo>
                      <a:pt x="29564" y="13"/>
                    </a:lnTo>
                    <a:lnTo>
                      <a:pt x="29516" y="60"/>
                    </a:lnTo>
                    <a:cubicBezTo>
                      <a:pt x="29339" y="273"/>
                      <a:pt x="28959" y="377"/>
                      <a:pt x="28560" y="377"/>
                    </a:cubicBezTo>
                    <a:cubicBezTo>
                      <a:pt x="28156" y="377"/>
                      <a:pt x="27732" y="270"/>
                      <a:pt x="27480" y="60"/>
                    </a:cubicBezTo>
                    <a:lnTo>
                      <a:pt x="27432" y="13"/>
                    </a:lnTo>
                    <a:lnTo>
                      <a:pt x="27385" y="60"/>
                    </a:lnTo>
                    <a:cubicBezTo>
                      <a:pt x="27196" y="273"/>
                      <a:pt x="26807" y="377"/>
                      <a:pt x="26405" y="377"/>
                    </a:cubicBezTo>
                    <a:cubicBezTo>
                      <a:pt x="25998" y="377"/>
                      <a:pt x="25577" y="270"/>
                      <a:pt x="25337" y="60"/>
                    </a:cubicBezTo>
                    <a:lnTo>
                      <a:pt x="25289" y="13"/>
                    </a:lnTo>
                    <a:lnTo>
                      <a:pt x="25242" y="60"/>
                    </a:lnTo>
                    <a:cubicBezTo>
                      <a:pt x="25041" y="273"/>
                      <a:pt x="24649" y="377"/>
                      <a:pt x="24250" y="377"/>
                    </a:cubicBezTo>
                    <a:cubicBezTo>
                      <a:pt x="23846" y="377"/>
                      <a:pt x="23434" y="270"/>
                      <a:pt x="23206" y="60"/>
                    </a:cubicBezTo>
                    <a:lnTo>
                      <a:pt x="23146" y="13"/>
                    </a:lnTo>
                    <a:lnTo>
                      <a:pt x="23099" y="60"/>
                    </a:lnTo>
                    <a:cubicBezTo>
                      <a:pt x="22890" y="275"/>
                      <a:pt x="22491" y="382"/>
                      <a:pt x="22090" y="382"/>
                    </a:cubicBezTo>
                    <a:cubicBezTo>
                      <a:pt x="21688" y="382"/>
                      <a:pt x="21283" y="275"/>
                      <a:pt x="21063" y="60"/>
                    </a:cubicBezTo>
                    <a:lnTo>
                      <a:pt x="21003" y="13"/>
                    </a:lnTo>
                    <a:lnTo>
                      <a:pt x="20955" y="60"/>
                    </a:lnTo>
                    <a:cubicBezTo>
                      <a:pt x="20734" y="270"/>
                      <a:pt x="20325" y="377"/>
                      <a:pt x="19920" y="377"/>
                    </a:cubicBezTo>
                    <a:cubicBezTo>
                      <a:pt x="19521" y="377"/>
                      <a:pt x="19126" y="273"/>
                      <a:pt x="18920" y="60"/>
                    </a:cubicBezTo>
                    <a:lnTo>
                      <a:pt x="18872" y="13"/>
                    </a:lnTo>
                    <a:lnTo>
                      <a:pt x="18812" y="60"/>
                    </a:lnTo>
                    <a:cubicBezTo>
                      <a:pt x="18585" y="270"/>
                      <a:pt x="18173" y="377"/>
                      <a:pt x="17768" y="377"/>
                    </a:cubicBezTo>
                    <a:cubicBezTo>
                      <a:pt x="17369" y="377"/>
                      <a:pt x="16977" y="273"/>
                      <a:pt x="16776" y="60"/>
                    </a:cubicBezTo>
                    <a:lnTo>
                      <a:pt x="16729" y="13"/>
                    </a:lnTo>
                    <a:lnTo>
                      <a:pt x="16669" y="60"/>
                    </a:lnTo>
                    <a:cubicBezTo>
                      <a:pt x="16429" y="270"/>
                      <a:pt x="16012" y="377"/>
                      <a:pt x="15607" y="377"/>
                    </a:cubicBezTo>
                    <a:cubicBezTo>
                      <a:pt x="15208" y="377"/>
                      <a:pt x="14822" y="273"/>
                      <a:pt x="14633" y="60"/>
                    </a:cubicBezTo>
                    <a:lnTo>
                      <a:pt x="14586" y="13"/>
                    </a:lnTo>
                    <a:lnTo>
                      <a:pt x="14538" y="60"/>
                    </a:lnTo>
                    <a:cubicBezTo>
                      <a:pt x="14286" y="270"/>
                      <a:pt x="13862" y="377"/>
                      <a:pt x="13456" y="377"/>
                    </a:cubicBezTo>
                    <a:cubicBezTo>
                      <a:pt x="13056" y="377"/>
                      <a:pt x="12673" y="273"/>
                      <a:pt x="12490" y="60"/>
                    </a:cubicBezTo>
                    <a:lnTo>
                      <a:pt x="12454" y="13"/>
                    </a:lnTo>
                    <a:lnTo>
                      <a:pt x="12395" y="60"/>
                    </a:lnTo>
                    <a:cubicBezTo>
                      <a:pt x="12148" y="255"/>
                      <a:pt x="11716" y="380"/>
                      <a:pt x="11289" y="380"/>
                    </a:cubicBezTo>
                    <a:cubicBezTo>
                      <a:pt x="11221" y="380"/>
                      <a:pt x="11152" y="376"/>
                      <a:pt x="11085" y="370"/>
                    </a:cubicBezTo>
                    <a:cubicBezTo>
                      <a:pt x="10752" y="334"/>
                      <a:pt x="10478" y="227"/>
                      <a:pt x="10359" y="72"/>
                    </a:cubicBezTo>
                    <a:lnTo>
                      <a:pt x="10311" y="13"/>
                    </a:lnTo>
                    <a:lnTo>
                      <a:pt x="10252" y="60"/>
                    </a:lnTo>
                    <a:cubicBezTo>
                      <a:pt x="9999" y="254"/>
                      <a:pt x="9588" y="377"/>
                      <a:pt x="9168" y="377"/>
                    </a:cubicBezTo>
                    <a:cubicBezTo>
                      <a:pt x="9073" y="377"/>
                      <a:pt x="8977" y="371"/>
                      <a:pt x="8883" y="358"/>
                    </a:cubicBezTo>
                    <a:cubicBezTo>
                      <a:pt x="8573" y="322"/>
                      <a:pt x="8323" y="215"/>
                      <a:pt x="8216" y="72"/>
                    </a:cubicBezTo>
                    <a:lnTo>
                      <a:pt x="8168" y="13"/>
                    </a:lnTo>
                    <a:lnTo>
                      <a:pt x="8109" y="60"/>
                    </a:lnTo>
                    <a:cubicBezTo>
                      <a:pt x="7840" y="262"/>
                      <a:pt x="7408" y="378"/>
                      <a:pt x="6983" y="378"/>
                    </a:cubicBezTo>
                    <a:cubicBezTo>
                      <a:pt x="6881" y="378"/>
                      <a:pt x="6779" y="372"/>
                      <a:pt x="6680" y="358"/>
                    </a:cubicBezTo>
                    <a:cubicBezTo>
                      <a:pt x="6394" y="310"/>
                      <a:pt x="6180" y="215"/>
                      <a:pt x="6073" y="72"/>
                    </a:cubicBezTo>
                    <a:lnTo>
                      <a:pt x="6025" y="13"/>
                    </a:lnTo>
                    <a:lnTo>
                      <a:pt x="5966" y="48"/>
                    </a:lnTo>
                    <a:cubicBezTo>
                      <a:pt x="5696" y="252"/>
                      <a:pt x="5261" y="377"/>
                      <a:pt x="4840" y="377"/>
                    </a:cubicBezTo>
                    <a:cubicBezTo>
                      <a:pt x="4720" y="377"/>
                      <a:pt x="4602" y="367"/>
                      <a:pt x="4489" y="346"/>
                    </a:cubicBezTo>
                    <a:cubicBezTo>
                      <a:pt x="4215" y="310"/>
                      <a:pt x="4025" y="203"/>
                      <a:pt x="3930" y="72"/>
                    </a:cubicBezTo>
                    <a:lnTo>
                      <a:pt x="3894" y="13"/>
                    </a:lnTo>
                    <a:lnTo>
                      <a:pt x="3822" y="48"/>
                    </a:lnTo>
                    <a:cubicBezTo>
                      <a:pt x="3538" y="259"/>
                      <a:pt x="3091" y="378"/>
                      <a:pt x="2667" y="378"/>
                    </a:cubicBezTo>
                    <a:cubicBezTo>
                      <a:pt x="2540" y="378"/>
                      <a:pt x="2416" y="368"/>
                      <a:pt x="2298" y="346"/>
                    </a:cubicBezTo>
                    <a:cubicBezTo>
                      <a:pt x="2048" y="298"/>
                      <a:pt x="1870" y="203"/>
                      <a:pt x="1786" y="72"/>
                    </a:cubicBezTo>
                    <a:lnTo>
                      <a:pt x="1751" y="13"/>
                    </a:lnTo>
                    <a:lnTo>
                      <a:pt x="1691" y="48"/>
                    </a:lnTo>
                    <a:cubicBezTo>
                      <a:pt x="1376" y="275"/>
                      <a:pt x="934" y="369"/>
                      <a:pt x="541" y="369"/>
                    </a:cubicBezTo>
                    <a:cubicBezTo>
                      <a:pt x="356" y="369"/>
                      <a:pt x="181" y="348"/>
                      <a:pt x="36" y="310"/>
                    </a:cubicBezTo>
                    <a:lnTo>
                      <a:pt x="0" y="453"/>
                    </a:lnTo>
                    <a:cubicBezTo>
                      <a:pt x="161" y="497"/>
                      <a:pt x="349" y="521"/>
                      <a:pt x="548" y="521"/>
                    </a:cubicBezTo>
                    <a:cubicBezTo>
                      <a:pt x="941" y="521"/>
                      <a:pt x="1375" y="428"/>
                      <a:pt x="1715" y="215"/>
                    </a:cubicBezTo>
                    <a:cubicBezTo>
                      <a:pt x="1822" y="346"/>
                      <a:pt x="2013" y="441"/>
                      <a:pt x="2275" y="489"/>
                    </a:cubicBezTo>
                    <a:cubicBezTo>
                      <a:pt x="2395" y="515"/>
                      <a:pt x="2532" y="528"/>
                      <a:pt x="2679" y="528"/>
                    </a:cubicBezTo>
                    <a:cubicBezTo>
                      <a:pt x="3069" y="528"/>
                      <a:pt x="3520" y="432"/>
                      <a:pt x="3858" y="215"/>
                    </a:cubicBezTo>
                    <a:cubicBezTo>
                      <a:pt x="3977" y="358"/>
                      <a:pt x="4191" y="453"/>
                      <a:pt x="4465" y="501"/>
                    </a:cubicBezTo>
                    <a:cubicBezTo>
                      <a:pt x="4577" y="519"/>
                      <a:pt x="4694" y="527"/>
                      <a:pt x="4812" y="527"/>
                    </a:cubicBezTo>
                    <a:cubicBezTo>
                      <a:pt x="5244" y="527"/>
                      <a:pt x="5692" y="412"/>
                      <a:pt x="6001" y="215"/>
                    </a:cubicBezTo>
                    <a:cubicBezTo>
                      <a:pt x="6132" y="358"/>
                      <a:pt x="6370" y="465"/>
                      <a:pt x="6668" y="501"/>
                    </a:cubicBezTo>
                    <a:cubicBezTo>
                      <a:pt x="6778" y="519"/>
                      <a:pt x="6891" y="527"/>
                      <a:pt x="7005" y="527"/>
                    </a:cubicBezTo>
                    <a:cubicBezTo>
                      <a:pt x="7424" y="527"/>
                      <a:pt x="7854" y="412"/>
                      <a:pt x="8144" y="215"/>
                    </a:cubicBezTo>
                    <a:cubicBezTo>
                      <a:pt x="8299" y="370"/>
                      <a:pt x="8549" y="477"/>
                      <a:pt x="8859" y="513"/>
                    </a:cubicBezTo>
                    <a:cubicBezTo>
                      <a:pt x="8949" y="523"/>
                      <a:pt x="9040" y="528"/>
                      <a:pt x="9130" y="528"/>
                    </a:cubicBezTo>
                    <a:cubicBezTo>
                      <a:pt x="9568" y="528"/>
                      <a:pt x="10001" y="412"/>
                      <a:pt x="10287" y="215"/>
                    </a:cubicBezTo>
                    <a:cubicBezTo>
                      <a:pt x="10454" y="370"/>
                      <a:pt x="10728" y="477"/>
                      <a:pt x="11073" y="513"/>
                    </a:cubicBezTo>
                    <a:cubicBezTo>
                      <a:pt x="11161" y="523"/>
                      <a:pt x="11249" y="528"/>
                      <a:pt x="11337" y="528"/>
                    </a:cubicBezTo>
                    <a:cubicBezTo>
                      <a:pt x="11759" y="528"/>
                      <a:pt x="12164" y="412"/>
                      <a:pt x="12431" y="215"/>
                    </a:cubicBezTo>
                    <a:cubicBezTo>
                      <a:pt x="12651" y="423"/>
                      <a:pt x="13047" y="528"/>
                      <a:pt x="13458" y="528"/>
                    </a:cubicBezTo>
                    <a:cubicBezTo>
                      <a:pt x="13868" y="528"/>
                      <a:pt x="14294" y="423"/>
                      <a:pt x="14574" y="215"/>
                    </a:cubicBezTo>
                    <a:cubicBezTo>
                      <a:pt x="14806" y="423"/>
                      <a:pt x="15208" y="528"/>
                      <a:pt x="15618" y="528"/>
                    </a:cubicBezTo>
                    <a:cubicBezTo>
                      <a:pt x="16029" y="528"/>
                      <a:pt x="16449" y="423"/>
                      <a:pt x="16717" y="215"/>
                    </a:cubicBezTo>
                    <a:cubicBezTo>
                      <a:pt x="16955" y="423"/>
                      <a:pt x="17360" y="528"/>
                      <a:pt x="17771" y="528"/>
                    </a:cubicBezTo>
                    <a:cubicBezTo>
                      <a:pt x="18181" y="528"/>
                      <a:pt x="18598" y="423"/>
                      <a:pt x="18860" y="215"/>
                    </a:cubicBezTo>
                    <a:cubicBezTo>
                      <a:pt x="19110" y="423"/>
                      <a:pt x="19521" y="528"/>
                      <a:pt x="19932" y="528"/>
                    </a:cubicBezTo>
                    <a:cubicBezTo>
                      <a:pt x="20342" y="528"/>
                      <a:pt x="20753" y="423"/>
                      <a:pt x="21003" y="215"/>
                    </a:cubicBezTo>
                    <a:cubicBezTo>
                      <a:pt x="21259" y="423"/>
                      <a:pt x="21673" y="528"/>
                      <a:pt x="22085" y="528"/>
                    </a:cubicBezTo>
                    <a:cubicBezTo>
                      <a:pt x="22497" y="528"/>
                      <a:pt x="22908" y="423"/>
                      <a:pt x="23158" y="215"/>
                    </a:cubicBezTo>
                    <a:cubicBezTo>
                      <a:pt x="23420" y="423"/>
                      <a:pt x="23837" y="528"/>
                      <a:pt x="24248" y="528"/>
                    </a:cubicBezTo>
                    <a:cubicBezTo>
                      <a:pt x="24658" y="528"/>
                      <a:pt x="25063" y="423"/>
                      <a:pt x="25301" y="215"/>
                    </a:cubicBezTo>
                    <a:cubicBezTo>
                      <a:pt x="25569" y="423"/>
                      <a:pt x="25989" y="528"/>
                      <a:pt x="26400" y="528"/>
                    </a:cubicBezTo>
                    <a:cubicBezTo>
                      <a:pt x="26810" y="528"/>
                      <a:pt x="27212" y="423"/>
                      <a:pt x="27444" y="215"/>
                    </a:cubicBezTo>
                    <a:cubicBezTo>
                      <a:pt x="27724" y="423"/>
                      <a:pt x="28150" y="528"/>
                      <a:pt x="28561" y="528"/>
                    </a:cubicBezTo>
                    <a:cubicBezTo>
                      <a:pt x="28971" y="528"/>
                      <a:pt x="29367" y="423"/>
                      <a:pt x="29588" y="215"/>
                    </a:cubicBezTo>
                    <a:cubicBezTo>
                      <a:pt x="29854" y="412"/>
                      <a:pt x="30259" y="528"/>
                      <a:pt x="30681" y="528"/>
                    </a:cubicBezTo>
                    <a:cubicBezTo>
                      <a:pt x="30769" y="528"/>
                      <a:pt x="30857" y="523"/>
                      <a:pt x="30945" y="513"/>
                    </a:cubicBezTo>
                    <a:cubicBezTo>
                      <a:pt x="31290" y="477"/>
                      <a:pt x="31564" y="370"/>
                      <a:pt x="31731" y="215"/>
                    </a:cubicBezTo>
                    <a:cubicBezTo>
                      <a:pt x="32017" y="412"/>
                      <a:pt x="32450" y="528"/>
                      <a:pt x="32881" y="528"/>
                    </a:cubicBezTo>
                    <a:cubicBezTo>
                      <a:pt x="32970" y="528"/>
                      <a:pt x="33060" y="523"/>
                      <a:pt x="33147" y="513"/>
                    </a:cubicBezTo>
                    <a:cubicBezTo>
                      <a:pt x="33469" y="477"/>
                      <a:pt x="33719" y="370"/>
                      <a:pt x="33874" y="215"/>
                    </a:cubicBezTo>
                    <a:cubicBezTo>
                      <a:pt x="34164" y="412"/>
                      <a:pt x="34594" y="527"/>
                      <a:pt x="35013" y="527"/>
                    </a:cubicBezTo>
                    <a:cubicBezTo>
                      <a:pt x="35127" y="527"/>
                      <a:pt x="35241" y="519"/>
                      <a:pt x="35350" y="501"/>
                    </a:cubicBezTo>
                    <a:cubicBezTo>
                      <a:pt x="35648" y="465"/>
                      <a:pt x="35886" y="358"/>
                      <a:pt x="36017" y="215"/>
                    </a:cubicBezTo>
                    <a:cubicBezTo>
                      <a:pt x="36315" y="417"/>
                      <a:pt x="36755" y="525"/>
                      <a:pt x="37184" y="525"/>
                    </a:cubicBezTo>
                    <a:cubicBezTo>
                      <a:pt x="37315" y="525"/>
                      <a:pt x="37434" y="513"/>
                      <a:pt x="37553" y="501"/>
                    </a:cubicBezTo>
                    <a:cubicBezTo>
                      <a:pt x="37827" y="453"/>
                      <a:pt x="38041" y="358"/>
                      <a:pt x="38160" y="215"/>
                    </a:cubicBezTo>
                    <a:cubicBezTo>
                      <a:pt x="38498" y="432"/>
                      <a:pt x="38943" y="528"/>
                      <a:pt x="39334" y="528"/>
                    </a:cubicBezTo>
                    <a:cubicBezTo>
                      <a:pt x="39481" y="528"/>
                      <a:pt x="39620" y="515"/>
                      <a:pt x="39744" y="489"/>
                    </a:cubicBezTo>
                    <a:cubicBezTo>
                      <a:pt x="39994" y="441"/>
                      <a:pt x="40184" y="346"/>
                      <a:pt x="40303" y="215"/>
                    </a:cubicBezTo>
                    <a:cubicBezTo>
                      <a:pt x="40610" y="439"/>
                      <a:pt x="40995" y="518"/>
                      <a:pt x="41355" y="518"/>
                    </a:cubicBezTo>
                    <a:cubicBezTo>
                      <a:pt x="41665" y="518"/>
                      <a:pt x="41956" y="459"/>
                      <a:pt x="42161" y="382"/>
                    </a:cubicBezTo>
                    <a:lnTo>
                      <a:pt x="42113" y="251"/>
                    </a:lnTo>
                    <a:cubicBezTo>
                      <a:pt x="41904" y="328"/>
                      <a:pt x="41649" y="372"/>
                      <a:pt x="41387" y="372"/>
                    </a:cubicBezTo>
                    <a:cubicBezTo>
                      <a:pt x="41007" y="372"/>
                      <a:pt x="40614" y="279"/>
                      <a:pt x="40339" y="60"/>
                    </a:cubicBezTo>
                    <a:lnTo>
                      <a:pt x="402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3"/>
              <p:cNvSpPr/>
              <p:nvPr/>
            </p:nvSpPr>
            <p:spPr>
              <a:xfrm>
                <a:off x="-3917656" y="2491122"/>
                <a:ext cx="3332359" cy="42541"/>
              </a:xfrm>
              <a:custGeom>
                <a:avLst/>
                <a:gdLst/>
                <a:ahLst/>
                <a:cxnLst/>
                <a:rect l="l" t="t" r="r" b="b"/>
                <a:pathLst>
                  <a:path w="41125" h="525" extrusionOk="0">
                    <a:moveTo>
                      <a:pt x="1703" y="1"/>
                    </a:moveTo>
                    <a:lnTo>
                      <a:pt x="1644" y="48"/>
                    </a:lnTo>
                    <a:cubicBezTo>
                      <a:pt x="1339" y="257"/>
                      <a:pt x="915" y="346"/>
                      <a:pt x="537" y="346"/>
                    </a:cubicBezTo>
                    <a:cubicBezTo>
                      <a:pt x="353" y="346"/>
                      <a:pt x="180" y="325"/>
                      <a:pt x="36" y="286"/>
                    </a:cubicBezTo>
                    <a:lnTo>
                      <a:pt x="0" y="441"/>
                    </a:lnTo>
                    <a:cubicBezTo>
                      <a:pt x="152" y="476"/>
                      <a:pt x="330" y="496"/>
                      <a:pt x="518" y="496"/>
                    </a:cubicBezTo>
                    <a:cubicBezTo>
                      <a:pt x="907" y="496"/>
                      <a:pt x="1338" y="412"/>
                      <a:pt x="1667" y="203"/>
                    </a:cubicBezTo>
                    <a:cubicBezTo>
                      <a:pt x="1774" y="334"/>
                      <a:pt x="1965" y="417"/>
                      <a:pt x="2215" y="465"/>
                    </a:cubicBezTo>
                    <a:cubicBezTo>
                      <a:pt x="2334" y="488"/>
                      <a:pt x="2469" y="500"/>
                      <a:pt x="2611" y="500"/>
                    </a:cubicBezTo>
                    <a:cubicBezTo>
                      <a:pt x="2994" y="500"/>
                      <a:pt x="3429" y="412"/>
                      <a:pt x="3751" y="203"/>
                    </a:cubicBezTo>
                    <a:cubicBezTo>
                      <a:pt x="3906" y="370"/>
                      <a:pt x="4156" y="441"/>
                      <a:pt x="4358" y="477"/>
                    </a:cubicBezTo>
                    <a:cubicBezTo>
                      <a:pt x="4473" y="496"/>
                      <a:pt x="4593" y="505"/>
                      <a:pt x="4713" y="505"/>
                    </a:cubicBezTo>
                    <a:cubicBezTo>
                      <a:pt x="5127" y="505"/>
                      <a:pt x="5551" y="397"/>
                      <a:pt x="5846" y="203"/>
                    </a:cubicBezTo>
                    <a:cubicBezTo>
                      <a:pt x="5989" y="346"/>
                      <a:pt x="6216" y="441"/>
                      <a:pt x="6501" y="477"/>
                    </a:cubicBezTo>
                    <a:cubicBezTo>
                      <a:pt x="6609" y="495"/>
                      <a:pt x="6721" y="503"/>
                      <a:pt x="6833" y="503"/>
                    </a:cubicBezTo>
                    <a:cubicBezTo>
                      <a:pt x="7242" y="503"/>
                      <a:pt x="7662" y="390"/>
                      <a:pt x="7942" y="203"/>
                    </a:cubicBezTo>
                    <a:cubicBezTo>
                      <a:pt x="8144" y="406"/>
                      <a:pt x="8519" y="507"/>
                      <a:pt x="8918" y="507"/>
                    </a:cubicBezTo>
                    <a:cubicBezTo>
                      <a:pt x="9317" y="507"/>
                      <a:pt x="9740" y="406"/>
                      <a:pt x="10037" y="203"/>
                    </a:cubicBezTo>
                    <a:cubicBezTo>
                      <a:pt x="10246" y="406"/>
                      <a:pt x="10627" y="507"/>
                      <a:pt x="11026" y="507"/>
                    </a:cubicBezTo>
                    <a:cubicBezTo>
                      <a:pt x="11424" y="507"/>
                      <a:pt x="11841" y="406"/>
                      <a:pt x="12121" y="203"/>
                    </a:cubicBezTo>
                    <a:cubicBezTo>
                      <a:pt x="12341" y="400"/>
                      <a:pt x="12731" y="498"/>
                      <a:pt x="13133" y="498"/>
                    </a:cubicBezTo>
                    <a:cubicBezTo>
                      <a:pt x="13535" y="498"/>
                      <a:pt x="13949" y="400"/>
                      <a:pt x="14217" y="203"/>
                    </a:cubicBezTo>
                    <a:cubicBezTo>
                      <a:pt x="14443" y="400"/>
                      <a:pt x="14836" y="498"/>
                      <a:pt x="15237" y="498"/>
                    </a:cubicBezTo>
                    <a:cubicBezTo>
                      <a:pt x="15639" y="498"/>
                      <a:pt x="16050" y="400"/>
                      <a:pt x="16312" y="203"/>
                    </a:cubicBezTo>
                    <a:cubicBezTo>
                      <a:pt x="16544" y="400"/>
                      <a:pt x="16940" y="498"/>
                      <a:pt x="17342" y="498"/>
                    </a:cubicBezTo>
                    <a:cubicBezTo>
                      <a:pt x="17744" y="498"/>
                      <a:pt x="18152" y="400"/>
                      <a:pt x="18408" y="203"/>
                    </a:cubicBezTo>
                    <a:cubicBezTo>
                      <a:pt x="18646" y="400"/>
                      <a:pt x="19044" y="498"/>
                      <a:pt x="19445" y="498"/>
                    </a:cubicBezTo>
                    <a:cubicBezTo>
                      <a:pt x="19845" y="498"/>
                      <a:pt x="20247" y="400"/>
                      <a:pt x="20491" y="203"/>
                    </a:cubicBezTo>
                    <a:cubicBezTo>
                      <a:pt x="20741" y="400"/>
                      <a:pt x="21146" y="498"/>
                      <a:pt x="21548" y="498"/>
                    </a:cubicBezTo>
                    <a:cubicBezTo>
                      <a:pt x="21950" y="498"/>
                      <a:pt x="22348" y="400"/>
                      <a:pt x="22587" y="203"/>
                    </a:cubicBezTo>
                    <a:cubicBezTo>
                      <a:pt x="22843" y="400"/>
                      <a:pt x="23250" y="498"/>
                      <a:pt x="23652" y="498"/>
                    </a:cubicBezTo>
                    <a:cubicBezTo>
                      <a:pt x="24054" y="498"/>
                      <a:pt x="24450" y="400"/>
                      <a:pt x="24682" y="203"/>
                    </a:cubicBezTo>
                    <a:cubicBezTo>
                      <a:pt x="24944" y="400"/>
                      <a:pt x="25355" y="498"/>
                      <a:pt x="25757" y="498"/>
                    </a:cubicBezTo>
                    <a:cubicBezTo>
                      <a:pt x="26158" y="498"/>
                      <a:pt x="26551" y="400"/>
                      <a:pt x="26778" y="203"/>
                    </a:cubicBezTo>
                    <a:cubicBezTo>
                      <a:pt x="27045" y="400"/>
                      <a:pt x="27459" y="498"/>
                      <a:pt x="27860" y="498"/>
                    </a:cubicBezTo>
                    <a:cubicBezTo>
                      <a:pt x="28260" y="498"/>
                      <a:pt x="28647" y="400"/>
                      <a:pt x="28861" y="203"/>
                    </a:cubicBezTo>
                    <a:cubicBezTo>
                      <a:pt x="29147" y="406"/>
                      <a:pt x="29567" y="507"/>
                      <a:pt x="29967" y="507"/>
                    </a:cubicBezTo>
                    <a:cubicBezTo>
                      <a:pt x="30367" y="507"/>
                      <a:pt x="30748" y="406"/>
                      <a:pt x="30957" y="203"/>
                    </a:cubicBezTo>
                    <a:cubicBezTo>
                      <a:pt x="31248" y="406"/>
                      <a:pt x="31671" y="507"/>
                      <a:pt x="32071" y="507"/>
                    </a:cubicBezTo>
                    <a:cubicBezTo>
                      <a:pt x="32472" y="507"/>
                      <a:pt x="32850" y="406"/>
                      <a:pt x="33052" y="203"/>
                    </a:cubicBezTo>
                    <a:cubicBezTo>
                      <a:pt x="33332" y="390"/>
                      <a:pt x="33752" y="503"/>
                      <a:pt x="34161" y="503"/>
                    </a:cubicBezTo>
                    <a:cubicBezTo>
                      <a:pt x="34274" y="503"/>
                      <a:pt x="34385" y="495"/>
                      <a:pt x="34493" y="477"/>
                    </a:cubicBezTo>
                    <a:cubicBezTo>
                      <a:pt x="34779" y="441"/>
                      <a:pt x="35005" y="346"/>
                      <a:pt x="35148" y="203"/>
                    </a:cubicBezTo>
                    <a:cubicBezTo>
                      <a:pt x="35443" y="397"/>
                      <a:pt x="35867" y="505"/>
                      <a:pt x="36281" y="505"/>
                    </a:cubicBezTo>
                    <a:cubicBezTo>
                      <a:pt x="36401" y="505"/>
                      <a:pt x="36521" y="496"/>
                      <a:pt x="36636" y="477"/>
                    </a:cubicBezTo>
                    <a:cubicBezTo>
                      <a:pt x="36838" y="441"/>
                      <a:pt x="37088" y="370"/>
                      <a:pt x="37231" y="203"/>
                    </a:cubicBezTo>
                    <a:cubicBezTo>
                      <a:pt x="37561" y="412"/>
                      <a:pt x="37999" y="500"/>
                      <a:pt x="38383" y="500"/>
                    </a:cubicBezTo>
                    <a:cubicBezTo>
                      <a:pt x="38525" y="500"/>
                      <a:pt x="38660" y="488"/>
                      <a:pt x="38779" y="465"/>
                    </a:cubicBezTo>
                    <a:cubicBezTo>
                      <a:pt x="39029" y="417"/>
                      <a:pt x="39220" y="334"/>
                      <a:pt x="39327" y="203"/>
                    </a:cubicBezTo>
                    <a:cubicBezTo>
                      <a:pt x="39720" y="406"/>
                      <a:pt x="40184" y="525"/>
                      <a:pt x="40601" y="525"/>
                    </a:cubicBezTo>
                    <a:cubicBezTo>
                      <a:pt x="40791" y="525"/>
                      <a:pt x="40970" y="501"/>
                      <a:pt x="41125" y="453"/>
                    </a:cubicBezTo>
                    <a:lnTo>
                      <a:pt x="41077" y="310"/>
                    </a:lnTo>
                    <a:cubicBezTo>
                      <a:pt x="40940" y="356"/>
                      <a:pt x="40779" y="378"/>
                      <a:pt x="40608" y="378"/>
                    </a:cubicBezTo>
                    <a:cubicBezTo>
                      <a:pt x="40199" y="378"/>
                      <a:pt x="39728" y="254"/>
                      <a:pt x="39351" y="36"/>
                    </a:cubicBezTo>
                    <a:lnTo>
                      <a:pt x="39291" y="13"/>
                    </a:lnTo>
                    <a:lnTo>
                      <a:pt x="39255" y="60"/>
                    </a:lnTo>
                    <a:cubicBezTo>
                      <a:pt x="39172" y="191"/>
                      <a:pt x="38993" y="275"/>
                      <a:pt x="38755" y="322"/>
                    </a:cubicBezTo>
                    <a:cubicBezTo>
                      <a:pt x="38639" y="344"/>
                      <a:pt x="38515" y="355"/>
                      <a:pt x="38390" y="355"/>
                    </a:cubicBezTo>
                    <a:cubicBezTo>
                      <a:pt x="37976" y="355"/>
                      <a:pt x="37541" y="240"/>
                      <a:pt x="37267" y="48"/>
                    </a:cubicBezTo>
                    <a:lnTo>
                      <a:pt x="37207" y="1"/>
                    </a:lnTo>
                    <a:lnTo>
                      <a:pt x="37160" y="60"/>
                    </a:lnTo>
                    <a:cubicBezTo>
                      <a:pt x="37077" y="191"/>
                      <a:pt x="36874" y="286"/>
                      <a:pt x="36612" y="334"/>
                    </a:cubicBezTo>
                    <a:cubicBezTo>
                      <a:pt x="36512" y="349"/>
                      <a:pt x="36408" y="356"/>
                      <a:pt x="36302" y="356"/>
                    </a:cubicBezTo>
                    <a:cubicBezTo>
                      <a:pt x="35887" y="356"/>
                      <a:pt x="35446" y="247"/>
                      <a:pt x="35172" y="48"/>
                    </a:cubicBezTo>
                    <a:lnTo>
                      <a:pt x="35112" y="1"/>
                    </a:lnTo>
                    <a:lnTo>
                      <a:pt x="35076" y="60"/>
                    </a:lnTo>
                    <a:cubicBezTo>
                      <a:pt x="34969" y="203"/>
                      <a:pt x="34755" y="298"/>
                      <a:pt x="34469" y="334"/>
                    </a:cubicBezTo>
                    <a:cubicBezTo>
                      <a:pt x="34374" y="348"/>
                      <a:pt x="34276" y="355"/>
                      <a:pt x="34177" y="355"/>
                    </a:cubicBezTo>
                    <a:cubicBezTo>
                      <a:pt x="33768" y="355"/>
                      <a:pt x="33347" y="240"/>
                      <a:pt x="33088" y="48"/>
                    </a:cubicBezTo>
                    <a:lnTo>
                      <a:pt x="33028" y="1"/>
                    </a:lnTo>
                    <a:lnTo>
                      <a:pt x="32981" y="60"/>
                    </a:lnTo>
                    <a:cubicBezTo>
                      <a:pt x="32828" y="260"/>
                      <a:pt x="32471" y="358"/>
                      <a:pt x="32084" y="358"/>
                    </a:cubicBezTo>
                    <a:cubicBezTo>
                      <a:pt x="31686" y="358"/>
                      <a:pt x="31258" y="254"/>
                      <a:pt x="30992" y="48"/>
                    </a:cubicBezTo>
                    <a:lnTo>
                      <a:pt x="30933" y="1"/>
                    </a:lnTo>
                    <a:lnTo>
                      <a:pt x="30897" y="60"/>
                    </a:lnTo>
                    <a:cubicBezTo>
                      <a:pt x="30732" y="255"/>
                      <a:pt x="30364" y="353"/>
                      <a:pt x="29974" y="353"/>
                    </a:cubicBezTo>
                    <a:cubicBezTo>
                      <a:pt x="29579" y="353"/>
                      <a:pt x="29161" y="252"/>
                      <a:pt x="28909" y="48"/>
                    </a:cubicBezTo>
                    <a:lnTo>
                      <a:pt x="28849" y="1"/>
                    </a:lnTo>
                    <a:lnTo>
                      <a:pt x="28802" y="60"/>
                    </a:lnTo>
                    <a:cubicBezTo>
                      <a:pt x="28624" y="255"/>
                      <a:pt x="28254" y="353"/>
                      <a:pt x="27865" y="353"/>
                    </a:cubicBezTo>
                    <a:cubicBezTo>
                      <a:pt x="27471" y="353"/>
                      <a:pt x="27059" y="252"/>
                      <a:pt x="26813" y="48"/>
                    </a:cubicBezTo>
                    <a:lnTo>
                      <a:pt x="26766" y="1"/>
                    </a:lnTo>
                    <a:lnTo>
                      <a:pt x="26718" y="60"/>
                    </a:lnTo>
                    <a:cubicBezTo>
                      <a:pt x="26529" y="255"/>
                      <a:pt x="26152" y="353"/>
                      <a:pt x="25764" y="353"/>
                    </a:cubicBezTo>
                    <a:cubicBezTo>
                      <a:pt x="25370" y="353"/>
                      <a:pt x="24964" y="252"/>
                      <a:pt x="24730" y="48"/>
                    </a:cubicBezTo>
                    <a:lnTo>
                      <a:pt x="24670" y="1"/>
                    </a:lnTo>
                    <a:lnTo>
                      <a:pt x="24623" y="60"/>
                    </a:lnTo>
                    <a:cubicBezTo>
                      <a:pt x="24428" y="255"/>
                      <a:pt x="24048" y="353"/>
                      <a:pt x="23659" y="353"/>
                    </a:cubicBezTo>
                    <a:cubicBezTo>
                      <a:pt x="23265" y="353"/>
                      <a:pt x="22862" y="252"/>
                      <a:pt x="22634" y="48"/>
                    </a:cubicBezTo>
                    <a:lnTo>
                      <a:pt x="22587" y="1"/>
                    </a:lnTo>
                    <a:lnTo>
                      <a:pt x="22539" y="48"/>
                    </a:lnTo>
                    <a:cubicBezTo>
                      <a:pt x="22331" y="251"/>
                      <a:pt x="21941" y="352"/>
                      <a:pt x="21549" y="352"/>
                    </a:cubicBezTo>
                    <a:cubicBezTo>
                      <a:pt x="21158" y="352"/>
                      <a:pt x="20765" y="251"/>
                      <a:pt x="20551" y="48"/>
                    </a:cubicBezTo>
                    <a:lnTo>
                      <a:pt x="20491" y="1"/>
                    </a:lnTo>
                    <a:lnTo>
                      <a:pt x="20443" y="48"/>
                    </a:lnTo>
                    <a:cubicBezTo>
                      <a:pt x="20229" y="251"/>
                      <a:pt x="19836" y="352"/>
                      <a:pt x="19445" y="352"/>
                    </a:cubicBezTo>
                    <a:cubicBezTo>
                      <a:pt x="19053" y="352"/>
                      <a:pt x="18663" y="251"/>
                      <a:pt x="18455" y="48"/>
                    </a:cubicBezTo>
                    <a:lnTo>
                      <a:pt x="18408" y="1"/>
                    </a:lnTo>
                    <a:lnTo>
                      <a:pt x="18360" y="48"/>
                    </a:lnTo>
                    <a:cubicBezTo>
                      <a:pt x="18132" y="252"/>
                      <a:pt x="17729" y="353"/>
                      <a:pt x="17335" y="353"/>
                    </a:cubicBezTo>
                    <a:cubicBezTo>
                      <a:pt x="16946" y="353"/>
                      <a:pt x="16567" y="255"/>
                      <a:pt x="16372" y="60"/>
                    </a:cubicBezTo>
                    <a:lnTo>
                      <a:pt x="16324" y="1"/>
                    </a:lnTo>
                    <a:lnTo>
                      <a:pt x="16264" y="48"/>
                    </a:lnTo>
                    <a:cubicBezTo>
                      <a:pt x="16030" y="252"/>
                      <a:pt x="15621" y="353"/>
                      <a:pt x="15226" y="353"/>
                    </a:cubicBezTo>
                    <a:cubicBezTo>
                      <a:pt x="14836" y="353"/>
                      <a:pt x="14459" y="255"/>
                      <a:pt x="14276" y="60"/>
                    </a:cubicBezTo>
                    <a:lnTo>
                      <a:pt x="14228" y="1"/>
                    </a:lnTo>
                    <a:lnTo>
                      <a:pt x="14181" y="48"/>
                    </a:lnTo>
                    <a:cubicBezTo>
                      <a:pt x="13935" y="252"/>
                      <a:pt x="13520" y="353"/>
                      <a:pt x="13124" y="353"/>
                    </a:cubicBezTo>
                    <a:cubicBezTo>
                      <a:pt x="12735" y="353"/>
                      <a:pt x="12364" y="255"/>
                      <a:pt x="12192" y="60"/>
                    </a:cubicBezTo>
                    <a:lnTo>
                      <a:pt x="12145" y="1"/>
                    </a:lnTo>
                    <a:lnTo>
                      <a:pt x="12085" y="48"/>
                    </a:lnTo>
                    <a:cubicBezTo>
                      <a:pt x="11833" y="252"/>
                      <a:pt x="11415" y="353"/>
                      <a:pt x="11020" y="353"/>
                    </a:cubicBezTo>
                    <a:cubicBezTo>
                      <a:pt x="10630" y="353"/>
                      <a:pt x="10262" y="255"/>
                      <a:pt x="10097" y="60"/>
                    </a:cubicBezTo>
                    <a:lnTo>
                      <a:pt x="10049" y="1"/>
                    </a:lnTo>
                    <a:lnTo>
                      <a:pt x="10002" y="48"/>
                    </a:lnTo>
                    <a:cubicBezTo>
                      <a:pt x="9736" y="254"/>
                      <a:pt x="9308" y="358"/>
                      <a:pt x="8910" y="358"/>
                    </a:cubicBezTo>
                    <a:cubicBezTo>
                      <a:pt x="8524" y="358"/>
                      <a:pt x="8166" y="260"/>
                      <a:pt x="8013" y="60"/>
                    </a:cubicBezTo>
                    <a:lnTo>
                      <a:pt x="7966" y="1"/>
                    </a:lnTo>
                    <a:lnTo>
                      <a:pt x="7906" y="48"/>
                    </a:lnTo>
                    <a:cubicBezTo>
                      <a:pt x="7647" y="240"/>
                      <a:pt x="7226" y="355"/>
                      <a:pt x="6811" y="355"/>
                    </a:cubicBezTo>
                    <a:cubicBezTo>
                      <a:pt x="6710" y="355"/>
                      <a:pt x="6610" y="348"/>
                      <a:pt x="6513" y="334"/>
                    </a:cubicBezTo>
                    <a:cubicBezTo>
                      <a:pt x="6239" y="298"/>
                      <a:pt x="6025" y="203"/>
                      <a:pt x="5918" y="60"/>
                    </a:cubicBezTo>
                    <a:lnTo>
                      <a:pt x="5882" y="1"/>
                    </a:lnTo>
                    <a:lnTo>
                      <a:pt x="5823" y="48"/>
                    </a:lnTo>
                    <a:cubicBezTo>
                      <a:pt x="5551" y="245"/>
                      <a:pt x="5118" y="360"/>
                      <a:pt x="4708" y="360"/>
                    </a:cubicBezTo>
                    <a:cubicBezTo>
                      <a:pt x="4596" y="360"/>
                      <a:pt x="4486" y="352"/>
                      <a:pt x="4382" y="334"/>
                    </a:cubicBezTo>
                    <a:cubicBezTo>
                      <a:pt x="4120" y="286"/>
                      <a:pt x="3918" y="191"/>
                      <a:pt x="3834" y="60"/>
                    </a:cubicBezTo>
                    <a:lnTo>
                      <a:pt x="3787" y="1"/>
                    </a:lnTo>
                    <a:lnTo>
                      <a:pt x="3727" y="48"/>
                    </a:lnTo>
                    <a:cubicBezTo>
                      <a:pt x="3453" y="240"/>
                      <a:pt x="3018" y="355"/>
                      <a:pt x="2604" y="355"/>
                    </a:cubicBezTo>
                    <a:cubicBezTo>
                      <a:pt x="2479" y="355"/>
                      <a:pt x="2355" y="344"/>
                      <a:pt x="2239" y="322"/>
                    </a:cubicBezTo>
                    <a:cubicBezTo>
                      <a:pt x="2001" y="275"/>
                      <a:pt x="1822" y="191"/>
                      <a:pt x="1739" y="60"/>
                    </a:cubicBezTo>
                    <a:lnTo>
                      <a:pt x="170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3"/>
              <p:cNvSpPr/>
              <p:nvPr/>
            </p:nvSpPr>
            <p:spPr>
              <a:xfrm>
                <a:off x="-3879086" y="2402394"/>
                <a:ext cx="3254246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40161" h="489" extrusionOk="0">
                    <a:moveTo>
                      <a:pt x="1668" y="0"/>
                    </a:moveTo>
                    <a:lnTo>
                      <a:pt x="1608" y="48"/>
                    </a:lnTo>
                    <a:cubicBezTo>
                      <a:pt x="1308" y="243"/>
                      <a:pt x="892" y="327"/>
                      <a:pt x="518" y="327"/>
                    </a:cubicBezTo>
                    <a:cubicBezTo>
                      <a:pt x="343" y="327"/>
                      <a:pt x="177" y="308"/>
                      <a:pt x="36" y="274"/>
                    </a:cubicBezTo>
                    <a:lnTo>
                      <a:pt x="1" y="429"/>
                    </a:lnTo>
                    <a:cubicBezTo>
                      <a:pt x="149" y="463"/>
                      <a:pt x="320" y="482"/>
                      <a:pt x="499" y="482"/>
                    </a:cubicBezTo>
                    <a:cubicBezTo>
                      <a:pt x="884" y="482"/>
                      <a:pt x="1307" y="397"/>
                      <a:pt x="1632" y="203"/>
                    </a:cubicBezTo>
                    <a:cubicBezTo>
                      <a:pt x="1739" y="322"/>
                      <a:pt x="1930" y="405"/>
                      <a:pt x="2168" y="453"/>
                    </a:cubicBezTo>
                    <a:cubicBezTo>
                      <a:pt x="2285" y="476"/>
                      <a:pt x="2418" y="488"/>
                      <a:pt x="2558" y="488"/>
                    </a:cubicBezTo>
                    <a:cubicBezTo>
                      <a:pt x="2932" y="488"/>
                      <a:pt x="3359" y="402"/>
                      <a:pt x="3680" y="203"/>
                    </a:cubicBezTo>
                    <a:cubicBezTo>
                      <a:pt x="3864" y="393"/>
                      <a:pt x="4224" y="488"/>
                      <a:pt x="4613" y="488"/>
                    </a:cubicBezTo>
                    <a:cubicBezTo>
                      <a:pt x="5001" y="488"/>
                      <a:pt x="5418" y="393"/>
                      <a:pt x="5716" y="203"/>
                    </a:cubicBezTo>
                    <a:cubicBezTo>
                      <a:pt x="5906" y="393"/>
                      <a:pt x="6272" y="488"/>
                      <a:pt x="6664" y="488"/>
                    </a:cubicBezTo>
                    <a:cubicBezTo>
                      <a:pt x="7055" y="488"/>
                      <a:pt x="7472" y="393"/>
                      <a:pt x="7764" y="203"/>
                    </a:cubicBezTo>
                    <a:cubicBezTo>
                      <a:pt x="7960" y="393"/>
                      <a:pt x="8326" y="488"/>
                      <a:pt x="8715" y="488"/>
                    </a:cubicBezTo>
                    <a:cubicBezTo>
                      <a:pt x="9103" y="488"/>
                      <a:pt x="9514" y="393"/>
                      <a:pt x="9800" y="203"/>
                    </a:cubicBezTo>
                    <a:cubicBezTo>
                      <a:pt x="10008" y="393"/>
                      <a:pt x="10380" y="488"/>
                      <a:pt x="10770" y="488"/>
                    </a:cubicBezTo>
                    <a:cubicBezTo>
                      <a:pt x="11160" y="488"/>
                      <a:pt x="11568" y="393"/>
                      <a:pt x="11847" y="203"/>
                    </a:cubicBezTo>
                    <a:cubicBezTo>
                      <a:pt x="12062" y="393"/>
                      <a:pt x="12437" y="488"/>
                      <a:pt x="12827" y="488"/>
                    </a:cubicBezTo>
                    <a:cubicBezTo>
                      <a:pt x="13217" y="488"/>
                      <a:pt x="13621" y="393"/>
                      <a:pt x="13895" y="203"/>
                    </a:cubicBezTo>
                    <a:cubicBezTo>
                      <a:pt x="14116" y="393"/>
                      <a:pt x="14494" y="488"/>
                      <a:pt x="14882" y="488"/>
                    </a:cubicBezTo>
                    <a:cubicBezTo>
                      <a:pt x="15270" y="488"/>
                      <a:pt x="15669" y="393"/>
                      <a:pt x="15931" y="203"/>
                    </a:cubicBezTo>
                    <a:cubicBezTo>
                      <a:pt x="16169" y="393"/>
                      <a:pt x="16550" y="488"/>
                      <a:pt x="16943" y="488"/>
                    </a:cubicBezTo>
                    <a:cubicBezTo>
                      <a:pt x="17324" y="488"/>
                      <a:pt x="17729" y="393"/>
                      <a:pt x="17979" y="203"/>
                    </a:cubicBezTo>
                    <a:cubicBezTo>
                      <a:pt x="18217" y="393"/>
                      <a:pt x="18604" y="488"/>
                      <a:pt x="18993" y="488"/>
                    </a:cubicBezTo>
                    <a:cubicBezTo>
                      <a:pt x="19381" y="488"/>
                      <a:pt x="19771" y="393"/>
                      <a:pt x="20015" y="203"/>
                    </a:cubicBezTo>
                    <a:cubicBezTo>
                      <a:pt x="20259" y="393"/>
                      <a:pt x="20655" y="488"/>
                      <a:pt x="21048" y="488"/>
                    </a:cubicBezTo>
                    <a:cubicBezTo>
                      <a:pt x="21441" y="488"/>
                      <a:pt x="21831" y="393"/>
                      <a:pt x="22063" y="203"/>
                    </a:cubicBezTo>
                    <a:cubicBezTo>
                      <a:pt x="22319" y="393"/>
                      <a:pt x="22715" y="488"/>
                      <a:pt x="23105" y="488"/>
                    </a:cubicBezTo>
                    <a:cubicBezTo>
                      <a:pt x="23495" y="488"/>
                      <a:pt x="23879" y="393"/>
                      <a:pt x="24111" y="203"/>
                    </a:cubicBezTo>
                    <a:cubicBezTo>
                      <a:pt x="24373" y="393"/>
                      <a:pt x="24772" y="488"/>
                      <a:pt x="25160" y="488"/>
                    </a:cubicBezTo>
                    <a:cubicBezTo>
                      <a:pt x="25549" y="488"/>
                      <a:pt x="25927" y="393"/>
                      <a:pt x="26147" y="203"/>
                    </a:cubicBezTo>
                    <a:cubicBezTo>
                      <a:pt x="26421" y="393"/>
                      <a:pt x="26825" y="488"/>
                      <a:pt x="27215" y="488"/>
                    </a:cubicBezTo>
                    <a:cubicBezTo>
                      <a:pt x="27605" y="488"/>
                      <a:pt x="27980" y="393"/>
                      <a:pt x="28195" y="203"/>
                    </a:cubicBezTo>
                    <a:cubicBezTo>
                      <a:pt x="28474" y="393"/>
                      <a:pt x="28882" y="488"/>
                      <a:pt x="29272" y="488"/>
                    </a:cubicBezTo>
                    <a:cubicBezTo>
                      <a:pt x="29662" y="488"/>
                      <a:pt x="30034" y="393"/>
                      <a:pt x="30243" y="203"/>
                    </a:cubicBezTo>
                    <a:cubicBezTo>
                      <a:pt x="30522" y="393"/>
                      <a:pt x="30933" y="488"/>
                      <a:pt x="31323" y="488"/>
                    </a:cubicBezTo>
                    <a:cubicBezTo>
                      <a:pt x="31713" y="488"/>
                      <a:pt x="32082" y="393"/>
                      <a:pt x="32279" y="203"/>
                    </a:cubicBezTo>
                    <a:cubicBezTo>
                      <a:pt x="32570" y="393"/>
                      <a:pt x="32987" y="488"/>
                      <a:pt x="33378" y="488"/>
                    </a:cubicBezTo>
                    <a:cubicBezTo>
                      <a:pt x="33770" y="488"/>
                      <a:pt x="34136" y="393"/>
                      <a:pt x="34326" y="203"/>
                    </a:cubicBezTo>
                    <a:cubicBezTo>
                      <a:pt x="34624" y="393"/>
                      <a:pt x="35041" y="488"/>
                      <a:pt x="35429" y="488"/>
                    </a:cubicBezTo>
                    <a:cubicBezTo>
                      <a:pt x="35818" y="488"/>
                      <a:pt x="36178" y="393"/>
                      <a:pt x="36362" y="203"/>
                    </a:cubicBezTo>
                    <a:cubicBezTo>
                      <a:pt x="36683" y="402"/>
                      <a:pt x="37110" y="488"/>
                      <a:pt x="37484" y="488"/>
                    </a:cubicBezTo>
                    <a:cubicBezTo>
                      <a:pt x="37624" y="488"/>
                      <a:pt x="37757" y="476"/>
                      <a:pt x="37874" y="453"/>
                    </a:cubicBezTo>
                    <a:cubicBezTo>
                      <a:pt x="38113" y="405"/>
                      <a:pt x="38303" y="322"/>
                      <a:pt x="38410" y="203"/>
                    </a:cubicBezTo>
                    <a:cubicBezTo>
                      <a:pt x="38732" y="382"/>
                      <a:pt x="39152" y="463"/>
                      <a:pt x="39537" y="463"/>
                    </a:cubicBezTo>
                    <a:cubicBezTo>
                      <a:pt x="39766" y="463"/>
                      <a:pt x="39983" y="435"/>
                      <a:pt x="40160" y="381"/>
                    </a:cubicBezTo>
                    <a:lnTo>
                      <a:pt x="40125" y="238"/>
                    </a:lnTo>
                    <a:cubicBezTo>
                      <a:pt x="39958" y="290"/>
                      <a:pt x="39753" y="316"/>
                      <a:pt x="39537" y="316"/>
                    </a:cubicBezTo>
                    <a:cubicBezTo>
                      <a:pt x="39152" y="316"/>
                      <a:pt x="38732" y="231"/>
                      <a:pt x="38434" y="48"/>
                    </a:cubicBezTo>
                    <a:lnTo>
                      <a:pt x="38375" y="0"/>
                    </a:lnTo>
                    <a:lnTo>
                      <a:pt x="38327" y="60"/>
                    </a:lnTo>
                    <a:cubicBezTo>
                      <a:pt x="38255" y="179"/>
                      <a:pt x="38077" y="262"/>
                      <a:pt x="37851" y="310"/>
                    </a:cubicBezTo>
                    <a:cubicBezTo>
                      <a:pt x="37736" y="332"/>
                      <a:pt x="37615" y="343"/>
                      <a:pt x="37491" y="343"/>
                    </a:cubicBezTo>
                    <a:cubicBezTo>
                      <a:pt x="37087" y="343"/>
                      <a:pt x="36662" y="230"/>
                      <a:pt x="36398" y="48"/>
                    </a:cubicBezTo>
                    <a:lnTo>
                      <a:pt x="36339" y="0"/>
                    </a:lnTo>
                    <a:lnTo>
                      <a:pt x="36291" y="60"/>
                    </a:lnTo>
                    <a:cubicBezTo>
                      <a:pt x="36156" y="247"/>
                      <a:pt x="35817" y="340"/>
                      <a:pt x="35441" y="340"/>
                    </a:cubicBezTo>
                    <a:cubicBezTo>
                      <a:pt x="35054" y="340"/>
                      <a:pt x="34628" y="241"/>
                      <a:pt x="34350" y="48"/>
                    </a:cubicBezTo>
                    <a:lnTo>
                      <a:pt x="34291" y="0"/>
                    </a:lnTo>
                    <a:lnTo>
                      <a:pt x="34255" y="60"/>
                    </a:lnTo>
                    <a:cubicBezTo>
                      <a:pt x="34108" y="247"/>
                      <a:pt x="33763" y="340"/>
                      <a:pt x="33387" y="340"/>
                    </a:cubicBezTo>
                    <a:cubicBezTo>
                      <a:pt x="33000" y="340"/>
                      <a:pt x="32580" y="241"/>
                      <a:pt x="32314" y="48"/>
                    </a:cubicBezTo>
                    <a:lnTo>
                      <a:pt x="32255" y="0"/>
                    </a:lnTo>
                    <a:lnTo>
                      <a:pt x="32207" y="60"/>
                    </a:lnTo>
                    <a:cubicBezTo>
                      <a:pt x="32055" y="247"/>
                      <a:pt x="31706" y="340"/>
                      <a:pt x="31332" y="340"/>
                    </a:cubicBezTo>
                    <a:cubicBezTo>
                      <a:pt x="30946" y="340"/>
                      <a:pt x="30532" y="241"/>
                      <a:pt x="30278" y="48"/>
                    </a:cubicBezTo>
                    <a:lnTo>
                      <a:pt x="30219" y="0"/>
                    </a:lnTo>
                    <a:lnTo>
                      <a:pt x="30171" y="60"/>
                    </a:lnTo>
                    <a:cubicBezTo>
                      <a:pt x="30007" y="247"/>
                      <a:pt x="29653" y="340"/>
                      <a:pt x="29277" y="340"/>
                    </a:cubicBezTo>
                    <a:cubicBezTo>
                      <a:pt x="28889" y="340"/>
                      <a:pt x="28478" y="241"/>
                      <a:pt x="28230" y="48"/>
                    </a:cubicBezTo>
                    <a:lnTo>
                      <a:pt x="28183" y="0"/>
                    </a:lnTo>
                    <a:lnTo>
                      <a:pt x="28135" y="60"/>
                    </a:lnTo>
                    <a:cubicBezTo>
                      <a:pt x="27965" y="247"/>
                      <a:pt x="27605" y="340"/>
                      <a:pt x="27227" y="340"/>
                    </a:cubicBezTo>
                    <a:cubicBezTo>
                      <a:pt x="26838" y="340"/>
                      <a:pt x="26430" y="241"/>
                      <a:pt x="26194" y="48"/>
                    </a:cubicBezTo>
                    <a:lnTo>
                      <a:pt x="26135" y="0"/>
                    </a:lnTo>
                    <a:lnTo>
                      <a:pt x="26087" y="60"/>
                    </a:lnTo>
                    <a:cubicBezTo>
                      <a:pt x="25911" y="247"/>
                      <a:pt x="25548" y="340"/>
                      <a:pt x="25171" y="340"/>
                    </a:cubicBezTo>
                    <a:cubicBezTo>
                      <a:pt x="24781" y="340"/>
                      <a:pt x="24376" y="241"/>
                      <a:pt x="24147" y="48"/>
                    </a:cubicBezTo>
                    <a:lnTo>
                      <a:pt x="24099" y="0"/>
                    </a:lnTo>
                    <a:lnTo>
                      <a:pt x="24051" y="60"/>
                    </a:lnTo>
                    <a:cubicBezTo>
                      <a:pt x="23864" y="247"/>
                      <a:pt x="23497" y="340"/>
                      <a:pt x="23121" y="340"/>
                    </a:cubicBezTo>
                    <a:cubicBezTo>
                      <a:pt x="22733" y="340"/>
                      <a:pt x="22334" y="241"/>
                      <a:pt x="22111" y="48"/>
                    </a:cubicBezTo>
                    <a:lnTo>
                      <a:pt x="22063" y="0"/>
                    </a:lnTo>
                    <a:lnTo>
                      <a:pt x="22015" y="48"/>
                    </a:lnTo>
                    <a:cubicBezTo>
                      <a:pt x="21813" y="244"/>
                      <a:pt x="21432" y="343"/>
                      <a:pt x="21049" y="343"/>
                    </a:cubicBezTo>
                    <a:cubicBezTo>
                      <a:pt x="20667" y="343"/>
                      <a:pt x="20283" y="244"/>
                      <a:pt x="20075" y="48"/>
                    </a:cubicBezTo>
                    <a:lnTo>
                      <a:pt x="20015" y="0"/>
                    </a:lnTo>
                    <a:lnTo>
                      <a:pt x="19967" y="48"/>
                    </a:lnTo>
                    <a:cubicBezTo>
                      <a:pt x="19758" y="240"/>
                      <a:pt x="19369" y="338"/>
                      <a:pt x="18984" y="338"/>
                    </a:cubicBezTo>
                    <a:cubicBezTo>
                      <a:pt x="18604" y="338"/>
                      <a:pt x="18228" y="243"/>
                      <a:pt x="18027" y="48"/>
                    </a:cubicBezTo>
                    <a:lnTo>
                      <a:pt x="17979" y="0"/>
                    </a:lnTo>
                    <a:lnTo>
                      <a:pt x="17932" y="48"/>
                    </a:lnTo>
                    <a:cubicBezTo>
                      <a:pt x="17708" y="241"/>
                      <a:pt x="17309" y="340"/>
                      <a:pt x="16921" y="340"/>
                    </a:cubicBezTo>
                    <a:cubicBezTo>
                      <a:pt x="16545" y="340"/>
                      <a:pt x="16178" y="247"/>
                      <a:pt x="15991" y="60"/>
                    </a:cubicBezTo>
                    <a:lnTo>
                      <a:pt x="15943" y="0"/>
                    </a:lnTo>
                    <a:lnTo>
                      <a:pt x="15896" y="48"/>
                    </a:lnTo>
                    <a:cubicBezTo>
                      <a:pt x="15666" y="241"/>
                      <a:pt x="15261" y="340"/>
                      <a:pt x="14871" y="340"/>
                    </a:cubicBezTo>
                    <a:cubicBezTo>
                      <a:pt x="14494" y="340"/>
                      <a:pt x="14131" y="247"/>
                      <a:pt x="13955" y="60"/>
                    </a:cubicBezTo>
                    <a:lnTo>
                      <a:pt x="13907" y="0"/>
                    </a:lnTo>
                    <a:lnTo>
                      <a:pt x="13848" y="48"/>
                    </a:lnTo>
                    <a:cubicBezTo>
                      <a:pt x="13612" y="241"/>
                      <a:pt x="13204" y="340"/>
                      <a:pt x="12815" y="340"/>
                    </a:cubicBezTo>
                    <a:cubicBezTo>
                      <a:pt x="12437" y="340"/>
                      <a:pt x="12077" y="247"/>
                      <a:pt x="11907" y="60"/>
                    </a:cubicBezTo>
                    <a:lnTo>
                      <a:pt x="11859" y="0"/>
                    </a:lnTo>
                    <a:lnTo>
                      <a:pt x="11812" y="48"/>
                    </a:lnTo>
                    <a:cubicBezTo>
                      <a:pt x="11564" y="241"/>
                      <a:pt x="11150" y="340"/>
                      <a:pt x="10761" y="340"/>
                    </a:cubicBezTo>
                    <a:cubicBezTo>
                      <a:pt x="10384" y="340"/>
                      <a:pt x="10029" y="247"/>
                      <a:pt x="9871" y="60"/>
                    </a:cubicBezTo>
                    <a:lnTo>
                      <a:pt x="9823" y="0"/>
                    </a:lnTo>
                    <a:lnTo>
                      <a:pt x="9764" y="48"/>
                    </a:lnTo>
                    <a:cubicBezTo>
                      <a:pt x="9510" y="241"/>
                      <a:pt x="9096" y="340"/>
                      <a:pt x="8710" y="340"/>
                    </a:cubicBezTo>
                    <a:cubicBezTo>
                      <a:pt x="8336" y="340"/>
                      <a:pt x="7987" y="247"/>
                      <a:pt x="7835" y="60"/>
                    </a:cubicBezTo>
                    <a:lnTo>
                      <a:pt x="7787" y="0"/>
                    </a:lnTo>
                    <a:lnTo>
                      <a:pt x="7728" y="48"/>
                    </a:lnTo>
                    <a:cubicBezTo>
                      <a:pt x="7462" y="241"/>
                      <a:pt x="7042" y="340"/>
                      <a:pt x="6655" y="340"/>
                    </a:cubicBezTo>
                    <a:cubicBezTo>
                      <a:pt x="6279" y="340"/>
                      <a:pt x="5934" y="247"/>
                      <a:pt x="5787" y="60"/>
                    </a:cubicBezTo>
                    <a:lnTo>
                      <a:pt x="5740" y="0"/>
                    </a:lnTo>
                    <a:lnTo>
                      <a:pt x="5692" y="48"/>
                    </a:lnTo>
                    <a:cubicBezTo>
                      <a:pt x="5414" y="241"/>
                      <a:pt x="4988" y="340"/>
                      <a:pt x="4601" y="340"/>
                    </a:cubicBezTo>
                    <a:cubicBezTo>
                      <a:pt x="4226" y="340"/>
                      <a:pt x="3886" y="247"/>
                      <a:pt x="3751" y="60"/>
                    </a:cubicBezTo>
                    <a:lnTo>
                      <a:pt x="3704" y="0"/>
                    </a:lnTo>
                    <a:lnTo>
                      <a:pt x="3644" y="48"/>
                    </a:lnTo>
                    <a:cubicBezTo>
                      <a:pt x="3380" y="230"/>
                      <a:pt x="2955" y="343"/>
                      <a:pt x="2551" y="343"/>
                    </a:cubicBezTo>
                    <a:cubicBezTo>
                      <a:pt x="2428" y="343"/>
                      <a:pt x="2306" y="332"/>
                      <a:pt x="2191" y="310"/>
                    </a:cubicBezTo>
                    <a:cubicBezTo>
                      <a:pt x="1965" y="262"/>
                      <a:pt x="1787" y="179"/>
                      <a:pt x="1703" y="60"/>
                    </a:cubicBezTo>
                    <a:lnTo>
                      <a:pt x="16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3"/>
              <p:cNvSpPr/>
              <p:nvPr/>
            </p:nvSpPr>
            <p:spPr>
              <a:xfrm>
                <a:off x="-3841407" y="2317474"/>
                <a:ext cx="3180833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39255" h="489" extrusionOk="0">
                    <a:moveTo>
                      <a:pt x="37493" y="1"/>
                    </a:moveTo>
                    <a:lnTo>
                      <a:pt x="37445" y="72"/>
                    </a:lnTo>
                    <a:cubicBezTo>
                      <a:pt x="37323" y="246"/>
                      <a:pt x="37000" y="333"/>
                      <a:pt x="36638" y="333"/>
                    </a:cubicBezTo>
                    <a:cubicBezTo>
                      <a:pt x="36257" y="333"/>
                      <a:pt x="35833" y="237"/>
                      <a:pt x="35552" y="48"/>
                    </a:cubicBezTo>
                    <a:lnTo>
                      <a:pt x="35493" y="12"/>
                    </a:lnTo>
                    <a:lnTo>
                      <a:pt x="35457" y="60"/>
                    </a:lnTo>
                    <a:cubicBezTo>
                      <a:pt x="35322" y="242"/>
                      <a:pt x="34989" y="331"/>
                      <a:pt x="34622" y="331"/>
                    </a:cubicBezTo>
                    <a:cubicBezTo>
                      <a:pt x="34244" y="331"/>
                      <a:pt x="33830" y="236"/>
                      <a:pt x="33564" y="48"/>
                    </a:cubicBezTo>
                    <a:lnTo>
                      <a:pt x="33504" y="12"/>
                    </a:lnTo>
                    <a:lnTo>
                      <a:pt x="33457" y="60"/>
                    </a:lnTo>
                    <a:cubicBezTo>
                      <a:pt x="33316" y="242"/>
                      <a:pt x="32980" y="331"/>
                      <a:pt x="32613" y="331"/>
                    </a:cubicBezTo>
                    <a:cubicBezTo>
                      <a:pt x="32234" y="331"/>
                      <a:pt x="31824" y="236"/>
                      <a:pt x="31564" y="48"/>
                    </a:cubicBezTo>
                    <a:lnTo>
                      <a:pt x="31516" y="12"/>
                    </a:lnTo>
                    <a:lnTo>
                      <a:pt x="31468" y="60"/>
                    </a:lnTo>
                    <a:cubicBezTo>
                      <a:pt x="31316" y="242"/>
                      <a:pt x="30974" y="331"/>
                      <a:pt x="30607" y="331"/>
                    </a:cubicBezTo>
                    <a:cubicBezTo>
                      <a:pt x="30228" y="331"/>
                      <a:pt x="29823" y="236"/>
                      <a:pt x="29575" y="48"/>
                    </a:cubicBezTo>
                    <a:lnTo>
                      <a:pt x="29516" y="12"/>
                    </a:lnTo>
                    <a:lnTo>
                      <a:pt x="29468" y="60"/>
                    </a:lnTo>
                    <a:cubicBezTo>
                      <a:pt x="29309" y="237"/>
                      <a:pt x="28959" y="327"/>
                      <a:pt x="28589" y="327"/>
                    </a:cubicBezTo>
                    <a:cubicBezTo>
                      <a:pt x="28212" y="327"/>
                      <a:pt x="27815" y="234"/>
                      <a:pt x="27575" y="48"/>
                    </a:cubicBezTo>
                    <a:lnTo>
                      <a:pt x="27527" y="12"/>
                    </a:lnTo>
                    <a:lnTo>
                      <a:pt x="27480" y="60"/>
                    </a:lnTo>
                    <a:cubicBezTo>
                      <a:pt x="27314" y="237"/>
                      <a:pt x="26959" y="327"/>
                      <a:pt x="26587" y="327"/>
                    </a:cubicBezTo>
                    <a:cubicBezTo>
                      <a:pt x="26209" y="327"/>
                      <a:pt x="25815" y="234"/>
                      <a:pt x="25587" y="48"/>
                    </a:cubicBezTo>
                    <a:lnTo>
                      <a:pt x="25539" y="12"/>
                    </a:lnTo>
                    <a:lnTo>
                      <a:pt x="25491" y="60"/>
                    </a:lnTo>
                    <a:cubicBezTo>
                      <a:pt x="25314" y="237"/>
                      <a:pt x="24956" y="327"/>
                      <a:pt x="24585" y="327"/>
                    </a:cubicBezTo>
                    <a:cubicBezTo>
                      <a:pt x="24209" y="327"/>
                      <a:pt x="23820" y="234"/>
                      <a:pt x="23598" y="48"/>
                    </a:cubicBezTo>
                    <a:lnTo>
                      <a:pt x="23539" y="12"/>
                    </a:lnTo>
                    <a:lnTo>
                      <a:pt x="23491" y="60"/>
                    </a:lnTo>
                    <a:cubicBezTo>
                      <a:pt x="23308" y="237"/>
                      <a:pt x="22946" y="327"/>
                      <a:pt x="22576" y="327"/>
                    </a:cubicBezTo>
                    <a:cubicBezTo>
                      <a:pt x="22200" y="327"/>
                      <a:pt x="21814" y="234"/>
                      <a:pt x="21598" y="48"/>
                    </a:cubicBezTo>
                    <a:lnTo>
                      <a:pt x="21550" y="12"/>
                    </a:lnTo>
                    <a:lnTo>
                      <a:pt x="21503" y="60"/>
                    </a:lnTo>
                    <a:cubicBezTo>
                      <a:pt x="21308" y="237"/>
                      <a:pt x="20940" y="327"/>
                      <a:pt x="20570" y="327"/>
                    </a:cubicBezTo>
                    <a:cubicBezTo>
                      <a:pt x="20193" y="327"/>
                      <a:pt x="19814" y="234"/>
                      <a:pt x="19610" y="48"/>
                    </a:cubicBezTo>
                    <a:lnTo>
                      <a:pt x="19550" y="12"/>
                    </a:lnTo>
                    <a:lnTo>
                      <a:pt x="19502" y="48"/>
                    </a:lnTo>
                    <a:cubicBezTo>
                      <a:pt x="19298" y="234"/>
                      <a:pt x="18919" y="327"/>
                      <a:pt x="18542" y="327"/>
                    </a:cubicBezTo>
                    <a:cubicBezTo>
                      <a:pt x="18172" y="327"/>
                      <a:pt x="17804" y="237"/>
                      <a:pt x="17609" y="60"/>
                    </a:cubicBezTo>
                    <a:lnTo>
                      <a:pt x="17562" y="12"/>
                    </a:lnTo>
                    <a:lnTo>
                      <a:pt x="17514" y="48"/>
                    </a:lnTo>
                    <a:cubicBezTo>
                      <a:pt x="17298" y="234"/>
                      <a:pt x="16913" y="327"/>
                      <a:pt x="16536" y="327"/>
                    </a:cubicBezTo>
                    <a:cubicBezTo>
                      <a:pt x="16166" y="327"/>
                      <a:pt x="15804" y="237"/>
                      <a:pt x="15621" y="60"/>
                    </a:cubicBezTo>
                    <a:lnTo>
                      <a:pt x="15573" y="12"/>
                    </a:lnTo>
                    <a:lnTo>
                      <a:pt x="15514" y="48"/>
                    </a:lnTo>
                    <a:cubicBezTo>
                      <a:pt x="15292" y="234"/>
                      <a:pt x="14903" y="327"/>
                      <a:pt x="14527" y="327"/>
                    </a:cubicBezTo>
                    <a:cubicBezTo>
                      <a:pt x="14157" y="327"/>
                      <a:pt x="13798" y="237"/>
                      <a:pt x="13621" y="60"/>
                    </a:cubicBezTo>
                    <a:lnTo>
                      <a:pt x="13573" y="12"/>
                    </a:lnTo>
                    <a:lnTo>
                      <a:pt x="13526" y="48"/>
                    </a:lnTo>
                    <a:cubicBezTo>
                      <a:pt x="13297" y="234"/>
                      <a:pt x="12903" y="327"/>
                      <a:pt x="12525" y="327"/>
                    </a:cubicBezTo>
                    <a:cubicBezTo>
                      <a:pt x="12153" y="327"/>
                      <a:pt x="11798" y="237"/>
                      <a:pt x="11632" y="60"/>
                    </a:cubicBezTo>
                    <a:lnTo>
                      <a:pt x="11585" y="12"/>
                    </a:lnTo>
                    <a:lnTo>
                      <a:pt x="11537" y="48"/>
                    </a:lnTo>
                    <a:cubicBezTo>
                      <a:pt x="11297" y="234"/>
                      <a:pt x="10900" y="327"/>
                      <a:pt x="10523" y="327"/>
                    </a:cubicBezTo>
                    <a:cubicBezTo>
                      <a:pt x="10153" y="327"/>
                      <a:pt x="9804" y="237"/>
                      <a:pt x="9644" y="60"/>
                    </a:cubicBezTo>
                    <a:lnTo>
                      <a:pt x="9596" y="12"/>
                    </a:lnTo>
                    <a:lnTo>
                      <a:pt x="9537" y="48"/>
                    </a:lnTo>
                    <a:cubicBezTo>
                      <a:pt x="9289" y="236"/>
                      <a:pt x="8884" y="331"/>
                      <a:pt x="8505" y="331"/>
                    </a:cubicBezTo>
                    <a:cubicBezTo>
                      <a:pt x="8139" y="331"/>
                      <a:pt x="7796" y="242"/>
                      <a:pt x="7644" y="60"/>
                    </a:cubicBezTo>
                    <a:lnTo>
                      <a:pt x="7596" y="12"/>
                    </a:lnTo>
                    <a:lnTo>
                      <a:pt x="7549" y="48"/>
                    </a:lnTo>
                    <a:cubicBezTo>
                      <a:pt x="7288" y="236"/>
                      <a:pt x="6878" y="331"/>
                      <a:pt x="6499" y="331"/>
                    </a:cubicBezTo>
                    <a:cubicBezTo>
                      <a:pt x="6133" y="331"/>
                      <a:pt x="5796" y="242"/>
                      <a:pt x="5656" y="60"/>
                    </a:cubicBezTo>
                    <a:lnTo>
                      <a:pt x="5608" y="12"/>
                    </a:lnTo>
                    <a:lnTo>
                      <a:pt x="5548" y="48"/>
                    </a:lnTo>
                    <a:cubicBezTo>
                      <a:pt x="5282" y="236"/>
                      <a:pt x="4869" y="331"/>
                      <a:pt x="4490" y="331"/>
                    </a:cubicBezTo>
                    <a:cubicBezTo>
                      <a:pt x="4123" y="331"/>
                      <a:pt x="3790" y="242"/>
                      <a:pt x="3655" y="60"/>
                    </a:cubicBezTo>
                    <a:lnTo>
                      <a:pt x="3620" y="12"/>
                    </a:lnTo>
                    <a:lnTo>
                      <a:pt x="3560" y="48"/>
                    </a:lnTo>
                    <a:cubicBezTo>
                      <a:pt x="3279" y="237"/>
                      <a:pt x="2855" y="333"/>
                      <a:pt x="2474" y="333"/>
                    </a:cubicBezTo>
                    <a:cubicBezTo>
                      <a:pt x="2112" y="333"/>
                      <a:pt x="1789" y="246"/>
                      <a:pt x="1667" y="72"/>
                    </a:cubicBezTo>
                    <a:lnTo>
                      <a:pt x="1619" y="12"/>
                    </a:lnTo>
                    <a:lnTo>
                      <a:pt x="1560" y="48"/>
                    </a:lnTo>
                    <a:cubicBezTo>
                      <a:pt x="1271" y="238"/>
                      <a:pt x="855" y="319"/>
                      <a:pt x="485" y="319"/>
                    </a:cubicBezTo>
                    <a:cubicBezTo>
                      <a:pt x="322" y="319"/>
                      <a:pt x="167" y="304"/>
                      <a:pt x="36" y="274"/>
                    </a:cubicBezTo>
                    <a:lnTo>
                      <a:pt x="0" y="417"/>
                    </a:lnTo>
                    <a:cubicBezTo>
                      <a:pt x="146" y="452"/>
                      <a:pt x="315" y="470"/>
                      <a:pt x="493" y="470"/>
                    </a:cubicBezTo>
                    <a:cubicBezTo>
                      <a:pt x="866" y="470"/>
                      <a:pt x="1277" y="389"/>
                      <a:pt x="1584" y="203"/>
                    </a:cubicBezTo>
                    <a:cubicBezTo>
                      <a:pt x="1762" y="388"/>
                      <a:pt x="2113" y="480"/>
                      <a:pt x="2494" y="480"/>
                    </a:cubicBezTo>
                    <a:cubicBezTo>
                      <a:pt x="2875" y="480"/>
                      <a:pt x="3286" y="388"/>
                      <a:pt x="3584" y="203"/>
                    </a:cubicBezTo>
                    <a:cubicBezTo>
                      <a:pt x="3768" y="388"/>
                      <a:pt x="4123" y="480"/>
                      <a:pt x="4504" y="480"/>
                    </a:cubicBezTo>
                    <a:cubicBezTo>
                      <a:pt x="4885" y="480"/>
                      <a:pt x="5292" y="388"/>
                      <a:pt x="5584" y="203"/>
                    </a:cubicBezTo>
                    <a:cubicBezTo>
                      <a:pt x="5775" y="388"/>
                      <a:pt x="6129" y="480"/>
                      <a:pt x="6507" y="480"/>
                    </a:cubicBezTo>
                    <a:cubicBezTo>
                      <a:pt x="6885" y="480"/>
                      <a:pt x="7287" y="388"/>
                      <a:pt x="7572" y="203"/>
                    </a:cubicBezTo>
                    <a:cubicBezTo>
                      <a:pt x="7769" y="388"/>
                      <a:pt x="8129" y="480"/>
                      <a:pt x="8510" y="480"/>
                    </a:cubicBezTo>
                    <a:cubicBezTo>
                      <a:pt x="8891" y="480"/>
                      <a:pt x="9293" y="388"/>
                      <a:pt x="9573" y="203"/>
                    </a:cubicBezTo>
                    <a:cubicBezTo>
                      <a:pt x="9775" y="388"/>
                      <a:pt x="10138" y="480"/>
                      <a:pt x="10519" y="480"/>
                    </a:cubicBezTo>
                    <a:cubicBezTo>
                      <a:pt x="10900" y="480"/>
                      <a:pt x="11299" y="388"/>
                      <a:pt x="11573" y="203"/>
                    </a:cubicBezTo>
                    <a:cubicBezTo>
                      <a:pt x="11781" y="388"/>
                      <a:pt x="12147" y="480"/>
                      <a:pt x="12527" y="480"/>
                    </a:cubicBezTo>
                    <a:cubicBezTo>
                      <a:pt x="12906" y="480"/>
                      <a:pt x="13299" y="388"/>
                      <a:pt x="13561" y="203"/>
                    </a:cubicBezTo>
                    <a:cubicBezTo>
                      <a:pt x="13782" y="388"/>
                      <a:pt x="14154" y="480"/>
                      <a:pt x="14535" y="480"/>
                    </a:cubicBezTo>
                    <a:cubicBezTo>
                      <a:pt x="14916" y="480"/>
                      <a:pt x="15306" y="388"/>
                      <a:pt x="15562" y="203"/>
                    </a:cubicBezTo>
                    <a:cubicBezTo>
                      <a:pt x="15788" y="388"/>
                      <a:pt x="16163" y="480"/>
                      <a:pt x="16544" y="480"/>
                    </a:cubicBezTo>
                    <a:cubicBezTo>
                      <a:pt x="16925" y="480"/>
                      <a:pt x="17312" y="388"/>
                      <a:pt x="17562" y="203"/>
                    </a:cubicBezTo>
                    <a:cubicBezTo>
                      <a:pt x="17794" y="388"/>
                      <a:pt x="18172" y="480"/>
                      <a:pt x="18553" y="480"/>
                    </a:cubicBezTo>
                    <a:cubicBezTo>
                      <a:pt x="18934" y="480"/>
                      <a:pt x="19318" y="388"/>
                      <a:pt x="19562" y="203"/>
                    </a:cubicBezTo>
                    <a:cubicBezTo>
                      <a:pt x="19800" y="388"/>
                      <a:pt x="20181" y="480"/>
                      <a:pt x="20561" y="480"/>
                    </a:cubicBezTo>
                    <a:cubicBezTo>
                      <a:pt x="20940" y="480"/>
                      <a:pt x="21318" y="388"/>
                      <a:pt x="21550" y="203"/>
                    </a:cubicBezTo>
                    <a:cubicBezTo>
                      <a:pt x="21800" y="388"/>
                      <a:pt x="22187" y="480"/>
                      <a:pt x="22568" y="480"/>
                    </a:cubicBezTo>
                    <a:cubicBezTo>
                      <a:pt x="22949" y="480"/>
                      <a:pt x="23324" y="388"/>
                      <a:pt x="23551" y="203"/>
                    </a:cubicBezTo>
                    <a:cubicBezTo>
                      <a:pt x="23807" y="388"/>
                      <a:pt x="24197" y="480"/>
                      <a:pt x="24578" y="480"/>
                    </a:cubicBezTo>
                    <a:cubicBezTo>
                      <a:pt x="24959" y="480"/>
                      <a:pt x="25331" y="388"/>
                      <a:pt x="25551" y="203"/>
                    </a:cubicBezTo>
                    <a:cubicBezTo>
                      <a:pt x="25813" y="388"/>
                      <a:pt x="26206" y="480"/>
                      <a:pt x="26585" y="480"/>
                    </a:cubicBezTo>
                    <a:cubicBezTo>
                      <a:pt x="26965" y="480"/>
                      <a:pt x="27331" y="388"/>
                      <a:pt x="27539" y="203"/>
                    </a:cubicBezTo>
                    <a:cubicBezTo>
                      <a:pt x="27813" y="388"/>
                      <a:pt x="28212" y="480"/>
                      <a:pt x="28593" y="480"/>
                    </a:cubicBezTo>
                    <a:cubicBezTo>
                      <a:pt x="28974" y="480"/>
                      <a:pt x="29337" y="388"/>
                      <a:pt x="29539" y="203"/>
                    </a:cubicBezTo>
                    <a:cubicBezTo>
                      <a:pt x="29819" y="388"/>
                      <a:pt x="30221" y="480"/>
                      <a:pt x="30602" y="480"/>
                    </a:cubicBezTo>
                    <a:cubicBezTo>
                      <a:pt x="30983" y="480"/>
                      <a:pt x="31343" y="388"/>
                      <a:pt x="31540" y="203"/>
                    </a:cubicBezTo>
                    <a:cubicBezTo>
                      <a:pt x="31819" y="388"/>
                      <a:pt x="32221" y="480"/>
                      <a:pt x="32601" y="480"/>
                    </a:cubicBezTo>
                    <a:cubicBezTo>
                      <a:pt x="32980" y="480"/>
                      <a:pt x="33338" y="388"/>
                      <a:pt x="33528" y="203"/>
                    </a:cubicBezTo>
                    <a:cubicBezTo>
                      <a:pt x="33820" y="388"/>
                      <a:pt x="34228" y="480"/>
                      <a:pt x="34609" y="480"/>
                    </a:cubicBezTo>
                    <a:cubicBezTo>
                      <a:pt x="34990" y="480"/>
                      <a:pt x="35344" y="388"/>
                      <a:pt x="35528" y="203"/>
                    </a:cubicBezTo>
                    <a:cubicBezTo>
                      <a:pt x="35828" y="389"/>
                      <a:pt x="36240" y="481"/>
                      <a:pt x="36621" y="481"/>
                    </a:cubicBezTo>
                    <a:cubicBezTo>
                      <a:pt x="36995" y="481"/>
                      <a:pt x="37339" y="392"/>
                      <a:pt x="37517" y="215"/>
                    </a:cubicBezTo>
                    <a:cubicBezTo>
                      <a:pt x="37790" y="405"/>
                      <a:pt x="38171" y="489"/>
                      <a:pt x="38529" y="489"/>
                    </a:cubicBezTo>
                    <a:cubicBezTo>
                      <a:pt x="38791" y="489"/>
                      <a:pt x="39041" y="441"/>
                      <a:pt x="39255" y="370"/>
                    </a:cubicBezTo>
                    <a:lnTo>
                      <a:pt x="39207" y="227"/>
                    </a:lnTo>
                    <a:cubicBezTo>
                      <a:pt x="39009" y="299"/>
                      <a:pt x="38769" y="341"/>
                      <a:pt x="38525" y="341"/>
                    </a:cubicBezTo>
                    <a:cubicBezTo>
                      <a:pt x="38170" y="341"/>
                      <a:pt x="37807" y="253"/>
                      <a:pt x="37552" y="48"/>
                    </a:cubicBezTo>
                    <a:lnTo>
                      <a:pt x="3749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3"/>
              <p:cNvSpPr/>
              <p:nvPr/>
            </p:nvSpPr>
            <p:spPr>
              <a:xfrm>
                <a:off x="-3957199" y="2262455"/>
                <a:ext cx="282714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489" h="7907" extrusionOk="0">
                    <a:moveTo>
                      <a:pt x="3346" y="1"/>
                    </a:moveTo>
                    <a:cubicBezTo>
                      <a:pt x="3263" y="1"/>
                      <a:pt x="3167" y="49"/>
                      <a:pt x="3155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405" y="7764"/>
                    </a:cubicBezTo>
                    <a:lnTo>
                      <a:pt x="3465" y="108"/>
                    </a:lnTo>
                    <a:cubicBezTo>
                      <a:pt x="3489" y="49"/>
                      <a:pt x="3441" y="1"/>
                      <a:pt x="33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3"/>
              <p:cNvSpPr/>
              <p:nvPr/>
            </p:nvSpPr>
            <p:spPr>
              <a:xfrm>
                <a:off x="-3770020" y="2262455"/>
                <a:ext cx="25475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7907" extrusionOk="0">
                    <a:moveTo>
                      <a:pt x="2989" y="1"/>
                    </a:moveTo>
                    <a:cubicBezTo>
                      <a:pt x="2905" y="1"/>
                      <a:pt x="2822" y="49"/>
                      <a:pt x="2798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393" y="7764"/>
                    </a:cubicBezTo>
                    <a:lnTo>
                      <a:pt x="3120" y="108"/>
                    </a:lnTo>
                    <a:cubicBezTo>
                      <a:pt x="3143" y="49"/>
                      <a:pt x="3084" y="1"/>
                      <a:pt x="300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3"/>
              <p:cNvSpPr/>
              <p:nvPr/>
            </p:nvSpPr>
            <p:spPr>
              <a:xfrm>
                <a:off x="-3583813" y="2262455"/>
                <a:ext cx="22672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798" h="7907" extrusionOk="0">
                    <a:moveTo>
                      <a:pt x="2655" y="1"/>
                    </a:moveTo>
                    <a:cubicBezTo>
                      <a:pt x="2560" y="1"/>
                      <a:pt x="2477" y="49"/>
                      <a:pt x="2465" y="108"/>
                    </a:cubicBezTo>
                    <a:lnTo>
                      <a:pt x="24" y="7764"/>
                    </a:lnTo>
                    <a:cubicBezTo>
                      <a:pt x="0" y="7847"/>
                      <a:pt x="71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1" y="7847"/>
                      <a:pt x="405" y="7764"/>
                    </a:cubicBezTo>
                    <a:lnTo>
                      <a:pt x="2786" y="108"/>
                    </a:lnTo>
                    <a:cubicBezTo>
                      <a:pt x="2798" y="49"/>
                      <a:pt x="2738" y="1"/>
                      <a:pt x="26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3"/>
              <p:cNvSpPr/>
              <p:nvPr/>
            </p:nvSpPr>
            <p:spPr>
              <a:xfrm>
                <a:off x="-3396714" y="2262455"/>
                <a:ext cx="19884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7907" extrusionOk="0">
                    <a:moveTo>
                      <a:pt x="2299" y="1"/>
                    </a:moveTo>
                    <a:cubicBezTo>
                      <a:pt x="2215" y="1"/>
                      <a:pt x="2132" y="49"/>
                      <a:pt x="2120" y="108"/>
                    </a:cubicBezTo>
                    <a:lnTo>
                      <a:pt x="25" y="7764"/>
                    </a:lnTo>
                    <a:cubicBezTo>
                      <a:pt x="1" y="7847"/>
                      <a:pt x="72" y="7907"/>
                      <a:pt x="168" y="7907"/>
                    </a:cubicBezTo>
                    <a:lnTo>
                      <a:pt x="179" y="7907"/>
                    </a:lnTo>
                    <a:cubicBezTo>
                      <a:pt x="275" y="7907"/>
                      <a:pt x="382" y="7847"/>
                      <a:pt x="394" y="7764"/>
                    </a:cubicBezTo>
                    <a:lnTo>
                      <a:pt x="2442" y="108"/>
                    </a:lnTo>
                    <a:cubicBezTo>
                      <a:pt x="2454" y="49"/>
                      <a:pt x="2394" y="1"/>
                      <a:pt x="22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3"/>
              <p:cNvSpPr/>
              <p:nvPr/>
            </p:nvSpPr>
            <p:spPr>
              <a:xfrm>
                <a:off x="-3209535" y="2262455"/>
                <a:ext cx="169920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7907" extrusionOk="0">
                    <a:moveTo>
                      <a:pt x="1953" y="1"/>
                    </a:moveTo>
                    <a:cubicBezTo>
                      <a:pt x="1858" y="1"/>
                      <a:pt x="1775" y="49"/>
                      <a:pt x="1763" y="108"/>
                    </a:cubicBezTo>
                    <a:lnTo>
                      <a:pt x="13" y="7764"/>
                    </a:lnTo>
                    <a:cubicBezTo>
                      <a:pt x="1" y="7847"/>
                      <a:pt x="72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2" y="7847"/>
                      <a:pt x="394" y="7764"/>
                    </a:cubicBezTo>
                    <a:lnTo>
                      <a:pt x="2084" y="108"/>
                    </a:lnTo>
                    <a:cubicBezTo>
                      <a:pt x="2096" y="49"/>
                      <a:pt x="2037" y="1"/>
                      <a:pt x="19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3"/>
              <p:cNvSpPr/>
              <p:nvPr/>
            </p:nvSpPr>
            <p:spPr>
              <a:xfrm>
                <a:off x="-3022356" y="2262455"/>
                <a:ext cx="141884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7907" extrusionOk="0">
                    <a:moveTo>
                      <a:pt x="1596" y="1"/>
                    </a:moveTo>
                    <a:cubicBezTo>
                      <a:pt x="1513" y="1"/>
                      <a:pt x="1429" y="49"/>
                      <a:pt x="1417" y="108"/>
                    </a:cubicBezTo>
                    <a:lnTo>
                      <a:pt x="12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74" y="7907"/>
                      <a:pt x="370" y="7847"/>
                      <a:pt x="393" y="7764"/>
                    </a:cubicBezTo>
                    <a:lnTo>
                      <a:pt x="1739" y="108"/>
                    </a:lnTo>
                    <a:cubicBezTo>
                      <a:pt x="1751" y="49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3"/>
              <p:cNvSpPr/>
              <p:nvPr/>
            </p:nvSpPr>
            <p:spPr>
              <a:xfrm>
                <a:off x="-2835176" y="2262455"/>
                <a:ext cx="11295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239" y="1"/>
                    </a:moveTo>
                    <a:cubicBezTo>
                      <a:pt x="1155" y="1"/>
                      <a:pt x="1072" y="49"/>
                      <a:pt x="1072" y="108"/>
                    </a:cubicBezTo>
                    <a:lnTo>
                      <a:pt x="0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86" y="7907"/>
                      <a:pt x="369" y="7847"/>
                      <a:pt x="381" y="7764"/>
                    </a:cubicBezTo>
                    <a:lnTo>
                      <a:pt x="1393" y="108"/>
                    </a:lnTo>
                    <a:cubicBezTo>
                      <a:pt x="1393" y="49"/>
                      <a:pt x="1334" y="1"/>
                      <a:pt x="12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3"/>
              <p:cNvSpPr/>
              <p:nvPr/>
            </p:nvSpPr>
            <p:spPr>
              <a:xfrm>
                <a:off x="-2648969" y="2262455"/>
                <a:ext cx="858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7907" extrusionOk="0">
                    <a:moveTo>
                      <a:pt x="905" y="1"/>
                    </a:moveTo>
                    <a:cubicBezTo>
                      <a:pt x="810" y="1"/>
                      <a:pt x="738" y="49"/>
                      <a:pt x="738" y="108"/>
                    </a:cubicBezTo>
                    <a:lnTo>
                      <a:pt x="12" y="7764"/>
                    </a:lnTo>
                    <a:cubicBezTo>
                      <a:pt x="0" y="7847"/>
                      <a:pt x="84" y="7907"/>
                      <a:pt x="191" y="7907"/>
                    </a:cubicBezTo>
                    <a:cubicBezTo>
                      <a:pt x="298" y="7907"/>
                      <a:pt x="381" y="7847"/>
                      <a:pt x="393" y="7764"/>
                    </a:cubicBezTo>
                    <a:lnTo>
                      <a:pt x="1048" y="108"/>
                    </a:lnTo>
                    <a:cubicBezTo>
                      <a:pt x="1060" y="49"/>
                      <a:pt x="988" y="1"/>
                      <a:pt x="9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3"/>
              <p:cNvSpPr/>
              <p:nvPr/>
            </p:nvSpPr>
            <p:spPr>
              <a:xfrm>
                <a:off x="-2461871" y="2262455"/>
                <a:ext cx="5704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907" extrusionOk="0">
                    <a:moveTo>
                      <a:pt x="549" y="1"/>
                    </a:moveTo>
                    <a:cubicBezTo>
                      <a:pt x="465" y="1"/>
                      <a:pt x="382" y="49"/>
                      <a:pt x="382" y="108"/>
                    </a:cubicBezTo>
                    <a:lnTo>
                      <a:pt x="13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9" y="7907"/>
                      <a:pt x="382" y="7847"/>
                      <a:pt x="382" y="7764"/>
                    </a:cubicBezTo>
                    <a:lnTo>
                      <a:pt x="703" y="108"/>
                    </a:lnTo>
                    <a:cubicBezTo>
                      <a:pt x="703" y="49"/>
                      <a:pt x="632" y="1"/>
                      <a:pt x="5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3"/>
              <p:cNvSpPr/>
              <p:nvPr/>
            </p:nvSpPr>
            <p:spPr>
              <a:xfrm>
                <a:off x="-2274692" y="2262455"/>
                <a:ext cx="30953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907" extrusionOk="0">
                    <a:moveTo>
                      <a:pt x="191" y="1"/>
                    </a:moveTo>
                    <a:cubicBezTo>
                      <a:pt x="108" y="1"/>
                      <a:pt x="37" y="49"/>
                      <a:pt x="37" y="108"/>
                    </a:cubicBezTo>
                    <a:lnTo>
                      <a:pt x="1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8" y="7907"/>
                      <a:pt x="382" y="7847"/>
                      <a:pt x="382" y="7764"/>
                    </a:cubicBezTo>
                    <a:lnTo>
                      <a:pt x="358" y="108"/>
                    </a:lnTo>
                    <a:cubicBezTo>
                      <a:pt x="358" y="49"/>
                      <a:pt x="287" y="1"/>
                      <a:pt x="19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3"/>
              <p:cNvSpPr/>
              <p:nvPr/>
            </p:nvSpPr>
            <p:spPr>
              <a:xfrm>
                <a:off x="-2113523" y="2262455"/>
                <a:ext cx="559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691" h="7907" extrusionOk="0">
                    <a:moveTo>
                      <a:pt x="167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322" y="7764"/>
                    </a:lnTo>
                    <a:cubicBezTo>
                      <a:pt x="322" y="7847"/>
                      <a:pt x="405" y="7907"/>
                      <a:pt x="512" y="7907"/>
                    </a:cubicBezTo>
                    <a:cubicBezTo>
                      <a:pt x="619" y="7907"/>
                      <a:pt x="691" y="7847"/>
                      <a:pt x="691" y="7764"/>
                    </a:cubicBezTo>
                    <a:lnTo>
                      <a:pt x="322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3"/>
              <p:cNvSpPr/>
              <p:nvPr/>
            </p:nvSpPr>
            <p:spPr>
              <a:xfrm>
                <a:off x="-1954380" y="2262455"/>
                <a:ext cx="8402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907" extrusionOk="0">
                    <a:moveTo>
                      <a:pt x="155" y="1"/>
                    </a:moveTo>
                    <a:cubicBezTo>
                      <a:pt x="72" y="1"/>
                      <a:pt x="1" y="49"/>
                      <a:pt x="1" y="108"/>
                    </a:cubicBezTo>
                    <a:lnTo>
                      <a:pt x="656" y="7764"/>
                    </a:lnTo>
                    <a:cubicBezTo>
                      <a:pt x="667" y="7847"/>
                      <a:pt x="751" y="7907"/>
                      <a:pt x="858" y="7907"/>
                    </a:cubicBezTo>
                    <a:cubicBezTo>
                      <a:pt x="965" y="7907"/>
                      <a:pt x="1037" y="7847"/>
                      <a:pt x="1037" y="7764"/>
                    </a:cubicBezTo>
                    <a:lnTo>
                      <a:pt x="322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3"/>
              <p:cNvSpPr/>
              <p:nvPr/>
            </p:nvSpPr>
            <p:spPr>
              <a:xfrm>
                <a:off x="-1796129" y="2262455"/>
                <a:ext cx="11295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012" y="7764"/>
                    </a:lnTo>
                    <a:cubicBezTo>
                      <a:pt x="1012" y="7847"/>
                      <a:pt x="1108" y="7907"/>
                      <a:pt x="1215" y="7907"/>
                    </a:cubicBezTo>
                    <a:cubicBezTo>
                      <a:pt x="1322" y="7907"/>
                      <a:pt x="1393" y="7847"/>
                      <a:pt x="1381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3"/>
              <p:cNvSpPr/>
              <p:nvPr/>
            </p:nvSpPr>
            <p:spPr>
              <a:xfrm>
                <a:off x="-1636986" y="2262455"/>
                <a:ext cx="1409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7907" extrusionOk="0">
                    <a:moveTo>
                      <a:pt x="156" y="1"/>
                    </a:moveTo>
                    <a:cubicBezTo>
                      <a:pt x="60" y="1"/>
                      <a:pt x="1" y="49"/>
                      <a:pt x="13" y="108"/>
                    </a:cubicBezTo>
                    <a:lnTo>
                      <a:pt x="1346" y="7764"/>
                    </a:lnTo>
                    <a:cubicBezTo>
                      <a:pt x="1358" y="7847"/>
                      <a:pt x="1453" y="7907"/>
                      <a:pt x="1561" y="7907"/>
                    </a:cubicBezTo>
                    <a:cubicBezTo>
                      <a:pt x="1668" y="7907"/>
                      <a:pt x="1739" y="7847"/>
                      <a:pt x="1727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3"/>
              <p:cNvSpPr/>
              <p:nvPr/>
            </p:nvSpPr>
            <p:spPr>
              <a:xfrm>
                <a:off x="-1478734" y="2262455"/>
                <a:ext cx="169839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703" y="7764"/>
                    </a:lnTo>
                    <a:cubicBezTo>
                      <a:pt x="1715" y="7847"/>
                      <a:pt x="1810" y="7907"/>
                      <a:pt x="1917" y="7907"/>
                    </a:cubicBezTo>
                    <a:cubicBezTo>
                      <a:pt x="2025" y="7907"/>
                      <a:pt x="2096" y="7847"/>
                      <a:pt x="2072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3"/>
              <p:cNvSpPr/>
              <p:nvPr/>
            </p:nvSpPr>
            <p:spPr>
              <a:xfrm>
                <a:off x="-1319591" y="2262455"/>
                <a:ext cx="19787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442" h="7907" extrusionOk="0">
                    <a:moveTo>
                      <a:pt x="144" y="1"/>
                    </a:moveTo>
                    <a:cubicBezTo>
                      <a:pt x="61" y="1"/>
                      <a:pt x="1" y="49"/>
                      <a:pt x="13" y="108"/>
                    </a:cubicBezTo>
                    <a:lnTo>
                      <a:pt x="2037" y="7764"/>
                    </a:lnTo>
                    <a:cubicBezTo>
                      <a:pt x="2061" y="7847"/>
                      <a:pt x="2156" y="7907"/>
                      <a:pt x="2263" y="7907"/>
                    </a:cubicBezTo>
                    <a:cubicBezTo>
                      <a:pt x="2370" y="7907"/>
                      <a:pt x="2442" y="7847"/>
                      <a:pt x="2418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3"/>
              <p:cNvSpPr/>
              <p:nvPr/>
            </p:nvSpPr>
            <p:spPr>
              <a:xfrm>
                <a:off x="-1161340" y="2262455"/>
                <a:ext cx="225831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7907" extrusionOk="0">
                    <a:moveTo>
                      <a:pt x="155" y="1"/>
                    </a:moveTo>
                    <a:cubicBezTo>
                      <a:pt x="60" y="1"/>
                      <a:pt x="1" y="49"/>
                      <a:pt x="24" y="108"/>
                    </a:cubicBezTo>
                    <a:lnTo>
                      <a:pt x="2394" y="7764"/>
                    </a:lnTo>
                    <a:cubicBezTo>
                      <a:pt x="2418" y="7847"/>
                      <a:pt x="2513" y="7907"/>
                      <a:pt x="2620" y="7907"/>
                    </a:cubicBezTo>
                    <a:cubicBezTo>
                      <a:pt x="2727" y="7907"/>
                      <a:pt x="2787" y="7847"/>
                      <a:pt x="2763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3"/>
              <p:cNvSpPr/>
              <p:nvPr/>
            </p:nvSpPr>
            <p:spPr>
              <a:xfrm>
                <a:off x="-1002116" y="2262455"/>
                <a:ext cx="25378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7907" extrusionOk="0">
                    <a:moveTo>
                      <a:pt x="143" y="1"/>
                    </a:moveTo>
                    <a:cubicBezTo>
                      <a:pt x="60" y="1"/>
                      <a:pt x="0" y="49"/>
                      <a:pt x="24" y="108"/>
                    </a:cubicBezTo>
                    <a:lnTo>
                      <a:pt x="2727" y="7764"/>
                    </a:lnTo>
                    <a:cubicBezTo>
                      <a:pt x="2762" y="7847"/>
                      <a:pt x="2858" y="7907"/>
                      <a:pt x="2965" y="7907"/>
                    </a:cubicBezTo>
                    <a:cubicBezTo>
                      <a:pt x="3072" y="7907"/>
                      <a:pt x="3131" y="7847"/>
                      <a:pt x="3108" y="7764"/>
                    </a:cubicBezTo>
                    <a:lnTo>
                      <a:pt x="334" y="108"/>
                    </a:lnTo>
                    <a:cubicBezTo>
                      <a:pt x="322" y="49"/>
                      <a:pt x="238" y="1"/>
                      <a:pt x="1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3"/>
              <p:cNvSpPr/>
              <p:nvPr/>
            </p:nvSpPr>
            <p:spPr>
              <a:xfrm>
                <a:off x="-3893509" y="1832186"/>
                <a:ext cx="3274422" cy="65715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811" extrusionOk="0">
                    <a:moveTo>
                      <a:pt x="0" y="1"/>
                    </a:moveTo>
                    <a:lnTo>
                      <a:pt x="0" y="810"/>
                    </a:lnTo>
                    <a:lnTo>
                      <a:pt x="40410" y="810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3"/>
              <p:cNvSpPr/>
              <p:nvPr/>
            </p:nvSpPr>
            <p:spPr>
              <a:xfrm>
                <a:off x="-3893509" y="1999108"/>
                <a:ext cx="3274422" cy="36707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453" extrusionOk="0">
                    <a:moveTo>
                      <a:pt x="0" y="1"/>
                    </a:moveTo>
                    <a:lnTo>
                      <a:pt x="0" y="453"/>
                    </a:lnTo>
                    <a:lnTo>
                      <a:pt x="40410" y="453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3"/>
              <p:cNvSpPr/>
              <p:nvPr/>
            </p:nvSpPr>
            <p:spPr>
              <a:xfrm>
                <a:off x="-3719862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3"/>
              <p:cNvSpPr/>
              <p:nvPr/>
            </p:nvSpPr>
            <p:spPr>
              <a:xfrm>
                <a:off x="-3526930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3"/>
              <p:cNvSpPr/>
              <p:nvPr/>
            </p:nvSpPr>
            <p:spPr>
              <a:xfrm>
                <a:off x="-3333997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3"/>
              <p:cNvSpPr/>
              <p:nvPr/>
            </p:nvSpPr>
            <p:spPr>
              <a:xfrm>
                <a:off x="-3141065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3"/>
              <p:cNvSpPr/>
              <p:nvPr/>
            </p:nvSpPr>
            <p:spPr>
              <a:xfrm>
                <a:off x="-2948051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3"/>
              <p:cNvSpPr/>
              <p:nvPr/>
            </p:nvSpPr>
            <p:spPr>
              <a:xfrm>
                <a:off x="-2755119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3"/>
              <p:cNvSpPr/>
              <p:nvPr/>
            </p:nvSpPr>
            <p:spPr>
              <a:xfrm>
                <a:off x="-2562186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3"/>
              <p:cNvSpPr/>
              <p:nvPr/>
            </p:nvSpPr>
            <p:spPr>
              <a:xfrm>
                <a:off x="-2369254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3"/>
              <p:cNvSpPr/>
              <p:nvPr/>
            </p:nvSpPr>
            <p:spPr>
              <a:xfrm>
                <a:off x="-2176240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3"/>
              <p:cNvSpPr/>
              <p:nvPr/>
            </p:nvSpPr>
            <p:spPr>
              <a:xfrm>
                <a:off x="-1983308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3"/>
              <p:cNvSpPr/>
              <p:nvPr/>
            </p:nvSpPr>
            <p:spPr>
              <a:xfrm>
                <a:off x="-1790376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3"/>
              <p:cNvSpPr/>
              <p:nvPr/>
            </p:nvSpPr>
            <p:spPr>
              <a:xfrm>
                <a:off x="-1597443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3"/>
              <p:cNvSpPr/>
              <p:nvPr/>
            </p:nvSpPr>
            <p:spPr>
              <a:xfrm>
                <a:off x="-1404430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3"/>
              <p:cNvSpPr/>
              <p:nvPr/>
            </p:nvSpPr>
            <p:spPr>
              <a:xfrm>
                <a:off x="-1211497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3"/>
              <p:cNvSpPr/>
              <p:nvPr/>
            </p:nvSpPr>
            <p:spPr>
              <a:xfrm>
                <a:off x="-1018565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3"/>
              <p:cNvSpPr/>
              <p:nvPr/>
            </p:nvSpPr>
            <p:spPr>
              <a:xfrm>
                <a:off x="-3493101" y="4267299"/>
                <a:ext cx="1798458" cy="599134"/>
              </a:xfrm>
              <a:custGeom>
                <a:avLst/>
                <a:gdLst/>
                <a:ahLst/>
                <a:cxnLst/>
                <a:rect l="l" t="t" r="r" b="b"/>
                <a:pathLst>
                  <a:path w="25826" h="7740" extrusionOk="0">
                    <a:moveTo>
                      <a:pt x="1" y="1"/>
                    </a:moveTo>
                    <a:lnTo>
                      <a:pt x="1" y="7740"/>
                    </a:lnTo>
                    <a:lnTo>
                      <a:pt x="25826" y="7740"/>
                    </a:lnTo>
                    <a:lnTo>
                      <a:pt x="258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3"/>
              <p:cNvSpPr/>
              <p:nvPr/>
            </p:nvSpPr>
            <p:spPr>
              <a:xfrm>
                <a:off x="-1732439" y="2891491"/>
                <a:ext cx="538363" cy="1285136"/>
              </a:xfrm>
              <a:custGeom>
                <a:avLst/>
                <a:gdLst/>
                <a:ahLst/>
                <a:cxnLst/>
                <a:rect l="l" t="t" r="r" b="b"/>
                <a:pathLst>
                  <a:path w="6644" h="15860" extrusionOk="0">
                    <a:moveTo>
                      <a:pt x="0" y="1"/>
                    </a:moveTo>
                    <a:lnTo>
                      <a:pt x="0" y="15860"/>
                    </a:lnTo>
                    <a:lnTo>
                      <a:pt x="6644" y="15860"/>
                    </a:lnTo>
                    <a:lnTo>
                      <a:pt x="664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3"/>
              <p:cNvSpPr/>
              <p:nvPr/>
            </p:nvSpPr>
            <p:spPr>
              <a:xfrm>
                <a:off x="-1580994" y="3039128"/>
                <a:ext cx="252814" cy="243171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3001" extrusionOk="0">
                    <a:moveTo>
                      <a:pt x="2334" y="381"/>
                    </a:moveTo>
                    <a:lnTo>
                      <a:pt x="2001" y="620"/>
                    </a:lnTo>
                    <a:cubicBezTo>
                      <a:pt x="2298" y="870"/>
                      <a:pt x="2596" y="1298"/>
                      <a:pt x="2679" y="1751"/>
                    </a:cubicBezTo>
                    <a:lnTo>
                      <a:pt x="3120" y="1584"/>
                    </a:lnTo>
                    <a:cubicBezTo>
                      <a:pt x="3048" y="1155"/>
                      <a:pt x="2691" y="643"/>
                      <a:pt x="2334" y="381"/>
                    </a:cubicBezTo>
                    <a:close/>
                    <a:moveTo>
                      <a:pt x="798" y="0"/>
                    </a:moveTo>
                    <a:cubicBezTo>
                      <a:pt x="762" y="286"/>
                      <a:pt x="715" y="572"/>
                      <a:pt x="679" y="822"/>
                    </a:cubicBezTo>
                    <a:lnTo>
                      <a:pt x="36" y="905"/>
                    </a:lnTo>
                    <a:lnTo>
                      <a:pt x="72" y="1322"/>
                    </a:lnTo>
                    <a:cubicBezTo>
                      <a:pt x="227" y="1298"/>
                      <a:pt x="477" y="1262"/>
                      <a:pt x="596" y="1239"/>
                    </a:cubicBezTo>
                    <a:lnTo>
                      <a:pt x="596" y="1239"/>
                    </a:lnTo>
                    <a:cubicBezTo>
                      <a:pt x="465" y="1810"/>
                      <a:pt x="286" y="2286"/>
                      <a:pt x="0" y="2786"/>
                    </a:cubicBezTo>
                    <a:lnTo>
                      <a:pt x="405" y="2989"/>
                    </a:lnTo>
                    <a:cubicBezTo>
                      <a:pt x="691" y="2429"/>
                      <a:pt x="881" y="1822"/>
                      <a:pt x="1036" y="1191"/>
                    </a:cubicBezTo>
                    <a:cubicBezTo>
                      <a:pt x="1167" y="1179"/>
                      <a:pt x="1286" y="1167"/>
                      <a:pt x="1370" y="1167"/>
                    </a:cubicBezTo>
                    <a:cubicBezTo>
                      <a:pt x="1608" y="1167"/>
                      <a:pt x="1715" y="1346"/>
                      <a:pt x="1715" y="1679"/>
                    </a:cubicBezTo>
                    <a:cubicBezTo>
                      <a:pt x="1715" y="1810"/>
                      <a:pt x="1691" y="2096"/>
                      <a:pt x="1643" y="2251"/>
                    </a:cubicBezTo>
                    <a:cubicBezTo>
                      <a:pt x="1584" y="2441"/>
                      <a:pt x="1524" y="2560"/>
                      <a:pt x="1382" y="2560"/>
                    </a:cubicBezTo>
                    <a:cubicBezTo>
                      <a:pt x="1286" y="2560"/>
                      <a:pt x="1155" y="2513"/>
                      <a:pt x="917" y="2346"/>
                    </a:cubicBezTo>
                    <a:cubicBezTo>
                      <a:pt x="881" y="2477"/>
                      <a:pt x="822" y="2620"/>
                      <a:pt x="774" y="2727"/>
                    </a:cubicBezTo>
                    <a:cubicBezTo>
                      <a:pt x="1048" y="2941"/>
                      <a:pt x="1251" y="3001"/>
                      <a:pt x="1393" y="3001"/>
                    </a:cubicBezTo>
                    <a:cubicBezTo>
                      <a:pt x="1917" y="3001"/>
                      <a:pt x="2132" y="2465"/>
                      <a:pt x="2144" y="1703"/>
                    </a:cubicBezTo>
                    <a:cubicBezTo>
                      <a:pt x="2144" y="1167"/>
                      <a:pt x="1965" y="774"/>
                      <a:pt x="1405" y="774"/>
                    </a:cubicBezTo>
                    <a:cubicBezTo>
                      <a:pt x="1334" y="774"/>
                      <a:pt x="1203" y="786"/>
                      <a:pt x="1120" y="798"/>
                    </a:cubicBezTo>
                    <a:cubicBezTo>
                      <a:pt x="1155" y="596"/>
                      <a:pt x="1203" y="298"/>
                      <a:pt x="1239" y="131"/>
                    </a:cubicBezTo>
                    <a:cubicBezTo>
                      <a:pt x="1298" y="119"/>
                      <a:pt x="1346" y="108"/>
                      <a:pt x="1358" y="60"/>
                    </a:cubicBezTo>
                    <a:lnTo>
                      <a:pt x="79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3"/>
              <p:cNvSpPr/>
              <p:nvPr/>
            </p:nvSpPr>
            <p:spPr>
              <a:xfrm>
                <a:off x="-1580994" y="3369082"/>
                <a:ext cx="223886" cy="248033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3061" extrusionOk="0">
                    <a:moveTo>
                      <a:pt x="1012" y="0"/>
                    </a:moveTo>
                    <a:cubicBezTo>
                      <a:pt x="1036" y="155"/>
                      <a:pt x="1060" y="346"/>
                      <a:pt x="1084" y="489"/>
                    </a:cubicBezTo>
                    <a:lnTo>
                      <a:pt x="215" y="489"/>
                    </a:lnTo>
                    <a:lnTo>
                      <a:pt x="215" y="846"/>
                    </a:lnTo>
                    <a:cubicBezTo>
                      <a:pt x="381" y="858"/>
                      <a:pt x="572" y="858"/>
                      <a:pt x="762" y="858"/>
                    </a:cubicBezTo>
                    <a:cubicBezTo>
                      <a:pt x="893" y="858"/>
                      <a:pt x="1036" y="846"/>
                      <a:pt x="1155" y="846"/>
                    </a:cubicBezTo>
                    <a:cubicBezTo>
                      <a:pt x="1179" y="953"/>
                      <a:pt x="1227" y="1096"/>
                      <a:pt x="1251" y="1167"/>
                    </a:cubicBezTo>
                    <a:cubicBezTo>
                      <a:pt x="989" y="1191"/>
                      <a:pt x="727" y="1191"/>
                      <a:pt x="453" y="1191"/>
                    </a:cubicBezTo>
                    <a:cubicBezTo>
                      <a:pt x="298" y="1191"/>
                      <a:pt x="143" y="1191"/>
                      <a:pt x="0" y="1179"/>
                    </a:cubicBezTo>
                    <a:lnTo>
                      <a:pt x="0" y="1179"/>
                    </a:lnTo>
                    <a:lnTo>
                      <a:pt x="12" y="1548"/>
                    </a:lnTo>
                    <a:lnTo>
                      <a:pt x="631" y="1548"/>
                    </a:lnTo>
                    <a:cubicBezTo>
                      <a:pt x="846" y="1548"/>
                      <a:pt x="1120" y="1548"/>
                      <a:pt x="1370" y="1524"/>
                    </a:cubicBezTo>
                    <a:cubicBezTo>
                      <a:pt x="1429" y="1632"/>
                      <a:pt x="1512" y="1739"/>
                      <a:pt x="1560" y="1798"/>
                    </a:cubicBezTo>
                    <a:cubicBezTo>
                      <a:pt x="1512" y="1786"/>
                      <a:pt x="1465" y="1786"/>
                      <a:pt x="1405" y="1786"/>
                    </a:cubicBezTo>
                    <a:cubicBezTo>
                      <a:pt x="1358" y="1786"/>
                      <a:pt x="1298" y="1786"/>
                      <a:pt x="1251" y="1798"/>
                    </a:cubicBezTo>
                    <a:lnTo>
                      <a:pt x="1358" y="2108"/>
                    </a:lnTo>
                    <a:cubicBezTo>
                      <a:pt x="1417" y="2096"/>
                      <a:pt x="1477" y="2096"/>
                      <a:pt x="1548" y="2096"/>
                    </a:cubicBezTo>
                    <a:cubicBezTo>
                      <a:pt x="1810" y="2096"/>
                      <a:pt x="1893" y="2143"/>
                      <a:pt x="2072" y="2239"/>
                    </a:cubicBezTo>
                    <a:lnTo>
                      <a:pt x="2322" y="1905"/>
                    </a:lnTo>
                    <a:cubicBezTo>
                      <a:pt x="2108" y="1822"/>
                      <a:pt x="1917" y="1643"/>
                      <a:pt x="1810" y="1477"/>
                    </a:cubicBezTo>
                    <a:cubicBezTo>
                      <a:pt x="2167" y="1441"/>
                      <a:pt x="2525" y="1381"/>
                      <a:pt x="2763" y="1298"/>
                    </a:cubicBezTo>
                    <a:lnTo>
                      <a:pt x="2691" y="917"/>
                    </a:lnTo>
                    <a:cubicBezTo>
                      <a:pt x="2405" y="1024"/>
                      <a:pt x="2036" y="1096"/>
                      <a:pt x="1667" y="1143"/>
                    </a:cubicBezTo>
                    <a:cubicBezTo>
                      <a:pt x="1643" y="1060"/>
                      <a:pt x="1608" y="929"/>
                      <a:pt x="1584" y="810"/>
                    </a:cubicBezTo>
                    <a:cubicBezTo>
                      <a:pt x="1882" y="774"/>
                      <a:pt x="2191" y="739"/>
                      <a:pt x="2453" y="643"/>
                    </a:cubicBezTo>
                    <a:lnTo>
                      <a:pt x="2370" y="286"/>
                    </a:lnTo>
                    <a:cubicBezTo>
                      <a:pt x="2144" y="358"/>
                      <a:pt x="1786" y="429"/>
                      <a:pt x="1512" y="453"/>
                    </a:cubicBezTo>
                    <a:cubicBezTo>
                      <a:pt x="1489" y="334"/>
                      <a:pt x="1477" y="203"/>
                      <a:pt x="1465" y="84"/>
                    </a:cubicBezTo>
                    <a:cubicBezTo>
                      <a:pt x="1524" y="84"/>
                      <a:pt x="1560" y="48"/>
                      <a:pt x="1560" y="0"/>
                    </a:cubicBezTo>
                    <a:close/>
                    <a:moveTo>
                      <a:pt x="715" y="1905"/>
                    </a:moveTo>
                    <a:cubicBezTo>
                      <a:pt x="524" y="2024"/>
                      <a:pt x="346" y="2239"/>
                      <a:pt x="346" y="2453"/>
                    </a:cubicBezTo>
                    <a:cubicBezTo>
                      <a:pt x="346" y="2846"/>
                      <a:pt x="750" y="3048"/>
                      <a:pt x="1346" y="3048"/>
                    </a:cubicBezTo>
                    <a:cubicBezTo>
                      <a:pt x="1441" y="3048"/>
                      <a:pt x="1536" y="3060"/>
                      <a:pt x="1608" y="3060"/>
                    </a:cubicBezTo>
                    <a:cubicBezTo>
                      <a:pt x="1846" y="3060"/>
                      <a:pt x="2024" y="3048"/>
                      <a:pt x="2155" y="3036"/>
                    </a:cubicBezTo>
                    <a:lnTo>
                      <a:pt x="2179" y="2644"/>
                    </a:lnTo>
                    <a:lnTo>
                      <a:pt x="2179" y="2644"/>
                    </a:lnTo>
                    <a:cubicBezTo>
                      <a:pt x="1977" y="2667"/>
                      <a:pt x="1655" y="2679"/>
                      <a:pt x="1417" y="2679"/>
                    </a:cubicBezTo>
                    <a:cubicBezTo>
                      <a:pt x="1179" y="2679"/>
                      <a:pt x="786" y="2667"/>
                      <a:pt x="786" y="2429"/>
                    </a:cubicBezTo>
                    <a:cubicBezTo>
                      <a:pt x="786" y="2346"/>
                      <a:pt x="858" y="2239"/>
                      <a:pt x="1001" y="2167"/>
                    </a:cubicBezTo>
                    <a:lnTo>
                      <a:pt x="715" y="190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3"/>
              <p:cNvSpPr/>
              <p:nvPr/>
            </p:nvSpPr>
            <p:spPr>
              <a:xfrm>
                <a:off x="-1590637" y="3697091"/>
                <a:ext cx="267318" cy="262456"/>
              </a:xfrm>
              <a:custGeom>
                <a:avLst/>
                <a:gdLst/>
                <a:ahLst/>
                <a:cxnLst/>
                <a:rect l="l" t="t" r="r" b="b"/>
                <a:pathLst>
                  <a:path w="3299" h="3239" extrusionOk="0">
                    <a:moveTo>
                      <a:pt x="584" y="167"/>
                    </a:moveTo>
                    <a:lnTo>
                      <a:pt x="298" y="429"/>
                    </a:lnTo>
                    <a:cubicBezTo>
                      <a:pt x="536" y="596"/>
                      <a:pt x="869" y="846"/>
                      <a:pt x="1012" y="1013"/>
                    </a:cubicBezTo>
                    <a:lnTo>
                      <a:pt x="1322" y="703"/>
                    </a:lnTo>
                    <a:cubicBezTo>
                      <a:pt x="1155" y="536"/>
                      <a:pt x="834" y="310"/>
                      <a:pt x="584" y="167"/>
                    </a:cubicBezTo>
                    <a:close/>
                    <a:moveTo>
                      <a:pt x="1072" y="1155"/>
                    </a:moveTo>
                    <a:lnTo>
                      <a:pt x="1000" y="1167"/>
                    </a:lnTo>
                    <a:lnTo>
                      <a:pt x="119" y="1167"/>
                    </a:lnTo>
                    <a:lnTo>
                      <a:pt x="119" y="1572"/>
                    </a:lnTo>
                    <a:lnTo>
                      <a:pt x="810" y="1572"/>
                    </a:lnTo>
                    <a:cubicBezTo>
                      <a:pt x="655" y="2072"/>
                      <a:pt x="369" y="2441"/>
                      <a:pt x="0" y="2667"/>
                    </a:cubicBezTo>
                    <a:cubicBezTo>
                      <a:pt x="96" y="2727"/>
                      <a:pt x="262" y="2894"/>
                      <a:pt x="322" y="2989"/>
                    </a:cubicBezTo>
                    <a:cubicBezTo>
                      <a:pt x="786" y="2679"/>
                      <a:pt x="1143" y="2096"/>
                      <a:pt x="1310" y="1346"/>
                    </a:cubicBezTo>
                    <a:cubicBezTo>
                      <a:pt x="1334" y="1334"/>
                      <a:pt x="1346" y="1310"/>
                      <a:pt x="1358" y="1286"/>
                    </a:cubicBezTo>
                    <a:lnTo>
                      <a:pt x="1072" y="1155"/>
                    </a:lnTo>
                    <a:close/>
                    <a:moveTo>
                      <a:pt x="1453" y="0"/>
                    </a:moveTo>
                    <a:lnTo>
                      <a:pt x="1453" y="2715"/>
                    </a:lnTo>
                    <a:cubicBezTo>
                      <a:pt x="1453" y="2798"/>
                      <a:pt x="1441" y="2798"/>
                      <a:pt x="1239" y="2798"/>
                    </a:cubicBezTo>
                    <a:cubicBezTo>
                      <a:pt x="1143" y="2798"/>
                      <a:pt x="1012" y="2798"/>
                      <a:pt x="881" y="2787"/>
                    </a:cubicBezTo>
                    <a:lnTo>
                      <a:pt x="881" y="2787"/>
                    </a:lnTo>
                    <a:cubicBezTo>
                      <a:pt x="941" y="2918"/>
                      <a:pt x="1000" y="3120"/>
                      <a:pt x="1024" y="3239"/>
                    </a:cubicBezTo>
                    <a:cubicBezTo>
                      <a:pt x="1751" y="3239"/>
                      <a:pt x="1882" y="3144"/>
                      <a:pt x="1882" y="2715"/>
                    </a:cubicBezTo>
                    <a:lnTo>
                      <a:pt x="1882" y="1608"/>
                    </a:lnTo>
                    <a:cubicBezTo>
                      <a:pt x="2143" y="2191"/>
                      <a:pt x="2501" y="2679"/>
                      <a:pt x="2989" y="2977"/>
                    </a:cubicBezTo>
                    <a:cubicBezTo>
                      <a:pt x="3060" y="2858"/>
                      <a:pt x="3203" y="2691"/>
                      <a:pt x="3298" y="2608"/>
                    </a:cubicBezTo>
                    <a:cubicBezTo>
                      <a:pt x="2882" y="2394"/>
                      <a:pt x="2548" y="2025"/>
                      <a:pt x="2298" y="1596"/>
                    </a:cubicBezTo>
                    <a:cubicBezTo>
                      <a:pt x="2572" y="1382"/>
                      <a:pt x="2917" y="1084"/>
                      <a:pt x="3120" y="870"/>
                    </a:cubicBezTo>
                    <a:lnTo>
                      <a:pt x="3155" y="870"/>
                    </a:lnTo>
                    <a:cubicBezTo>
                      <a:pt x="3191" y="870"/>
                      <a:pt x="3215" y="858"/>
                      <a:pt x="3227" y="846"/>
                    </a:cubicBezTo>
                    <a:lnTo>
                      <a:pt x="2810" y="512"/>
                    </a:lnTo>
                    <a:cubicBezTo>
                      <a:pt x="2632" y="751"/>
                      <a:pt x="2358" y="1024"/>
                      <a:pt x="2120" y="1239"/>
                    </a:cubicBezTo>
                    <a:cubicBezTo>
                      <a:pt x="2024" y="1036"/>
                      <a:pt x="1953" y="822"/>
                      <a:pt x="1882" y="608"/>
                    </a:cubicBezTo>
                    <a:lnTo>
                      <a:pt x="1882" y="96"/>
                    </a:lnTo>
                    <a:cubicBezTo>
                      <a:pt x="1953" y="84"/>
                      <a:pt x="1977" y="60"/>
                      <a:pt x="1977" y="24"/>
                    </a:cubicBezTo>
                    <a:lnTo>
                      <a:pt x="145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3"/>
              <p:cNvSpPr/>
              <p:nvPr/>
            </p:nvSpPr>
            <p:spPr>
              <a:xfrm>
                <a:off x="-1691924" y="2927225"/>
                <a:ext cx="464140" cy="1200216"/>
              </a:xfrm>
              <a:custGeom>
                <a:avLst/>
                <a:gdLst/>
                <a:ahLst/>
                <a:cxnLst/>
                <a:rect l="l" t="t" r="r" b="b"/>
                <a:pathLst>
                  <a:path w="5728" h="14812" extrusionOk="0">
                    <a:moveTo>
                      <a:pt x="5584" y="155"/>
                    </a:moveTo>
                    <a:lnTo>
                      <a:pt x="5584" y="14669"/>
                    </a:lnTo>
                    <a:lnTo>
                      <a:pt x="155" y="14669"/>
                    </a:lnTo>
                    <a:lnTo>
                      <a:pt x="155" y="155"/>
                    </a:lnTo>
                    <a:close/>
                    <a:moveTo>
                      <a:pt x="0" y="0"/>
                    </a:moveTo>
                    <a:lnTo>
                      <a:pt x="0" y="14812"/>
                    </a:lnTo>
                    <a:lnTo>
                      <a:pt x="5727" y="14812"/>
                    </a:lnTo>
                    <a:lnTo>
                      <a:pt x="57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3"/>
              <p:cNvSpPr/>
              <p:nvPr/>
            </p:nvSpPr>
            <p:spPr>
              <a:xfrm>
                <a:off x="-3489332" y="4365670"/>
                <a:ext cx="832664" cy="81"/>
              </a:xfrm>
              <a:custGeom>
                <a:avLst/>
                <a:gdLst/>
                <a:ahLst/>
                <a:cxnLst/>
                <a:rect l="l" t="t" r="r" b="b"/>
                <a:pathLst>
                  <a:path w="10276" h="1" extrusionOk="0">
                    <a:moveTo>
                      <a:pt x="10276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3"/>
              <p:cNvSpPr/>
              <p:nvPr/>
            </p:nvSpPr>
            <p:spPr>
              <a:xfrm>
                <a:off x="-623949" y="2888655"/>
                <a:ext cx="21311" cy="135166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6681" extrusionOk="0">
                    <a:moveTo>
                      <a:pt x="0" y="0"/>
                    </a:moveTo>
                    <a:lnTo>
                      <a:pt x="0" y="16681"/>
                    </a:lnTo>
                    <a:lnTo>
                      <a:pt x="262" y="16681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3"/>
              <p:cNvSpPr/>
              <p:nvPr/>
            </p:nvSpPr>
            <p:spPr>
              <a:xfrm>
                <a:off x="-744521" y="3131745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0"/>
                    </a:moveTo>
                    <a:cubicBezTo>
                      <a:pt x="405" y="215"/>
                      <a:pt x="0" y="762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2"/>
                      <a:pt x="2619" y="215"/>
                      <a:pt x="20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3"/>
              <p:cNvSpPr/>
              <p:nvPr/>
            </p:nvSpPr>
            <p:spPr>
              <a:xfrm>
                <a:off x="-672162" y="3121130"/>
                <a:ext cx="96507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3"/>
              <p:cNvSpPr/>
              <p:nvPr/>
            </p:nvSpPr>
            <p:spPr>
              <a:xfrm>
                <a:off x="-687638" y="3347852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3"/>
              <p:cNvSpPr/>
              <p:nvPr/>
            </p:nvSpPr>
            <p:spPr>
              <a:xfrm>
                <a:off x="-744521" y="3398009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3"/>
              <p:cNvSpPr/>
              <p:nvPr/>
            </p:nvSpPr>
            <p:spPr>
              <a:xfrm>
                <a:off x="-672162" y="3388367"/>
                <a:ext cx="96507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0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3"/>
              <p:cNvSpPr/>
              <p:nvPr/>
            </p:nvSpPr>
            <p:spPr>
              <a:xfrm>
                <a:off x="-687638" y="3615089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3"/>
              <p:cNvSpPr/>
              <p:nvPr/>
            </p:nvSpPr>
            <p:spPr>
              <a:xfrm>
                <a:off x="-744521" y="3665246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3"/>
              <p:cNvSpPr/>
              <p:nvPr/>
            </p:nvSpPr>
            <p:spPr>
              <a:xfrm>
                <a:off x="-672162" y="3654631"/>
                <a:ext cx="96507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3"/>
              <p:cNvSpPr/>
              <p:nvPr/>
            </p:nvSpPr>
            <p:spPr>
              <a:xfrm>
                <a:off x="-687638" y="3881353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3"/>
              <p:cNvSpPr/>
              <p:nvPr/>
            </p:nvSpPr>
            <p:spPr>
              <a:xfrm>
                <a:off x="-744521" y="3931511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3"/>
              <p:cNvSpPr/>
              <p:nvPr/>
            </p:nvSpPr>
            <p:spPr>
              <a:xfrm>
                <a:off x="-672162" y="3921868"/>
                <a:ext cx="96507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1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3"/>
              <p:cNvSpPr/>
              <p:nvPr/>
            </p:nvSpPr>
            <p:spPr>
              <a:xfrm>
                <a:off x="-687638" y="4148590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3"/>
              <p:cNvSpPr/>
              <p:nvPr/>
            </p:nvSpPr>
            <p:spPr>
              <a:xfrm>
                <a:off x="-675079" y="3164562"/>
                <a:ext cx="122598" cy="130296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608" extrusionOk="0">
                    <a:moveTo>
                      <a:pt x="1384" y="593"/>
                    </a:moveTo>
                    <a:cubicBezTo>
                      <a:pt x="1199" y="593"/>
                      <a:pt x="989" y="627"/>
                      <a:pt x="834" y="679"/>
                    </a:cubicBezTo>
                    <a:lnTo>
                      <a:pt x="881" y="869"/>
                    </a:lnTo>
                    <a:cubicBezTo>
                      <a:pt x="1060" y="822"/>
                      <a:pt x="1274" y="798"/>
                      <a:pt x="1465" y="798"/>
                    </a:cubicBezTo>
                    <a:lnTo>
                      <a:pt x="1465" y="596"/>
                    </a:lnTo>
                    <a:cubicBezTo>
                      <a:pt x="1439" y="594"/>
                      <a:pt x="1412" y="593"/>
                      <a:pt x="1384" y="593"/>
                    </a:cubicBezTo>
                    <a:close/>
                    <a:moveTo>
                      <a:pt x="822" y="1012"/>
                    </a:moveTo>
                    <a:cubicBezTo>
                      <a:pt x="750" y="1096"/>
                      <a:pt x="715" y="1191"/>
                      <a:pt x="715" y="1274"/>
                    </a:cubicBezTo>
                    <a:cubicBezTo>
                      <a:pt x="703" y="1405"/>
                      <a:pt x="786" y="1512"/>
                      <a:pt x="941" y="1548"/>
                    </a:cubicBezTo>
                    <a:cubicBezTo>
                      <a:pt x="1036" y="1572"/>
                      <a:pt x="1191" y="1584"/>
                      <a:pt x="1322" y="1584"/>
                    </a:cubicBezTo>
                    <a:cubicBezTo>
                      <a:pt x="1393" y="1584"/>
                      <a:pt x="1453" y="1584"/>
                      <a:pt x="1501" y="1572"/>
                    </a:cubicBezTo>
                    <a:lnTo>
                      <a:pt x="1512" y="1358"/>
                    </a:lnTo>
                    <a:cubicBezTo>
                      <a:pt x="1441" y="1358"/>
                      <a:pt x="1370" y="1369"/>
                      <a:pt x="1298" y="1369"/>
                    </a:cubicBezTo>
                    <a:cubicBezTo>
                      <a:pt x="1024" y="1369"/>
                      <a:pt x="929" y="1334"/>
                      <a:pt x="929" y="1238"/>
                    </a:cubicBezTo>
                    <a:cubicBezTo>
                      <a:pt x="929" y="1191"/>
                      <a:pt x="965" y="1143"/>
                      <a:pt x="1012" y="1084"/>
                    </a:cubicBezTo>
                    <a:lnTo>
                      <a:pt x="822" y="1012"/>
                    </a:lnTo>
                    <a:close/>
                    <a:moveTo>
                      <a:pt x="381" y="0"/>
                    </a:moveTo>
                    <a:cubicBezTo>
                      <a:pt x="369" y="107"/>
                      <a:pt x="358" y="226"/>
                      <a:pt x="346" y="334"/>
                    </a:cubicBezTo>
                    <a:lnTo>
                      <a:pt x="12" y="334"/>
                    </a:lnTo>
                    <a:lnTo>
                      <a:pt x="12" y="548"/>
                    </a:lnTo>
                    <a:lnTo>
                      <a:pt x="310" y="548"/>
                    </a:lnTo>
                    <a:cubicBezTo>
                      <a:pt x="250" y="905"/>
                      <a:pt x="143" y="1250"/>
                      <a:pt x="0" y="1524"/>
                    </a:cubicBezTo>
                    <a:lnTo>
                      <a:pt x="238" y="1608"/>
                    </a:lnTo>
                    <a:cubicBezTo>
                      <a:pt x="369" y="1310"/>
                      <a:pt x="477" y="905"/>
                      <a:pt x="548" y="536"/>
                    </a:cubicBezTo>
                    <a:cubicBezTo>
                      <a:pt x="715" y="524"/>
                      <a:pt x="893" y="488"/>
                      <a:pt x="1036" y="441"/>
                    </a:cubicBezTo>
                    <a:lnTo>
                      <a:pt x="989" y="226"/>
                    </a:lnTo>
                    <a:cubicBezTo>
                      <a:pt x="870" y="274"/>
                      <a:pt x="727" y="298"/>
                      <a:pt x="584" y="310"/>
                    </a:cubicBezTo>
                    <a:cubicBezTo>
                      <a:pt x="596" y="238"/>
                      <a:pt x="608" y="131"/>
                      <a:pt x="619" y="72"/>
                    </a:cubicBezTo>
                    <a:cubicBezTo>
                      <a:pt x="643" y="72"/>
                      <a:pt x="667" y="48"/>
                      <a:pt x="667" y="24"/>
                    </a:cubicBezTo>
                    <a:lnTo>
                      <a:pt x="3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3"/>
              <p:cNvSpPr/>
              <p:nvPr/>
            </p:nvSpPr>
            <p:spPr>
              <a:xfrm>
                <a:off x="-675079" y="3457810"/>
                <a:ext cx="100396" cy="111011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370" extrusionOk="0">
                    <a:moveTo>
                      <a:pt x="1131" y="1"/>
                    </a:moveTo>
                    <a:cubicBezTo>
                      <a:pt x="1024" y="13"/>
                      <a:pt x="893" y="36"/>
                      <a:pt x="786" y="36"/>
                    </a:cubicBezTo>
                    <a:cubicBezTo>
                      <a:pt x="655" y="48"/>
                      <a:pt x="405" y="48"/>
                      <a:pt x="215" y="48"/>
                    </a:cubicBezTo>
                    <a:lnTo>
                      <a:pt x="96" y="48"/>
                    </a:lnTo>
                    <a:cubicBezTo>
                      <a:pt x="96" y="96"/>
                      <a:pt x="108" y="215"/>
                      <a:pt x="108" y="263"/>
                    </a:cubicBezTo>
                    <a:cubicBezTo>
                      <a:pt x="149" y="266"/>
                      <a:pt x="200" y="268"/>
                      <a:pt x="254" y="268"/>
                    </a:cubicBezTo>
                    <a:cubicBezTo>
                      <a:pt x="384" y="268"/>
                      <a:pt x="528" y="259"/>
                      <a:pt x="596" y="251"/>
                    </a:cubicBezTo>
                    <a:lnTo>
                      <a:pt x="596" y="251"/>
                    </a:lnTo>
                    <a:cubicBezTo>
                      <a:pt x="524" y="298"/>
                      <a:pt x="429" y="358"/>
                      <a:pt x="369" y="406"/>
                    </a:cubicBezTo>
                    <a:lnTo>
                      <a:pt x="560" y="513"/>
                    </a:lnTo>
                    <a:cubicBezTo>
                      <a:pt x="667" y="417"/>
                      <a:pt x="893" y="275"/>
                      <a:pt x="1143" y="227"/>
                    </a:cubicBezTo>
                    <a:lnTo>
                      <a:pt x="1131" y="1"/>
                    </a:lnTo>
                    <a:close/>
                    <a:moveTo>
                      <a:pt x="167" y="608"/>
                    </a:moveTo>
                    <a:cubicBezTo>
                      <a:pt x="72" y="703"/>
                      <a:pt x="0" y="846"/>
                      <a:pt x="0" y="989"/>
                    </a:cubicBezTo>
                    <a:cubicBezTo>
                      <a:pt x="0" y="1144"/>
                      <a:pt x="108" y="1299"/>
                      <a:pt x="334" y="1346"/>
                    </a:cubicBezTo>
                    <a:cubicBezTo>
                      <a:pt x="405" y="1370"/>
                      <a:pt x="548" y="1370"/>
                      <a:pt x="703" y="1370"/>
                    </a:cubicBezTo>
                    <a:cubicBezTo>
                      <a:pt x="893" y="1370"/>
                      <a:pt x="1096" y="1358"/>
                      <a:pt x="1239" y="1334"/>
                    </a:cubicBezTo>
                    <a:lnTo>
                      <a:pt x="1227" y="1108"/>
                    </a:lnTo>
                    <a:cubicBezTo>
                      <a:pt x="1060" y="1144"/>
                      <a:pt x="846" y="1156"/>
                      <a:pt x="667" y="1156"/>
                    </a:cubicBezTo>
                    <a:cubicBezTo>
                      <a:pt x="489" y="1156"/>
                      <a:pt x="238" y="1156"/>
                      <a:pt x="238" y="941"/>
                    </a:cubicBezTo>
                    <a:cubicBezTo>
                      <a:pt x="238" y="870"/>
                      <a:pt x="286" y="775"/>
                      <a:pt x="369" y="691"/>
                    </a:cubicBezTo>
                    <a:lnTo>
                      <a:pt x="167" y="608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3"/>
              <p:cNvSpPr/>
              <p:nvPr/>
            </p:nvSpPr>
            <p:spPr>
              <a:xfrm>
                <a:off x="-683749" y="3704789"/>
                <a:ext cx="138966" cy="137103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2" extrusionOk="0">
                    <a:moveTo>
                      <a:pt x="72" y="382"/>
                    </a:moveTo>
                    <a:cubicBezTo>
                      <a:pt x="72" y="537"/>
                      <a:pt x="60" y="727"/>
                      <a:pt x="0" y="822"/>
                    </a:cubicBezTo>
                    <a:lnTo>
                      <a:pt x="143" y="882"/>
                    </a:lnTo>
                    <a:cubicBezTo>
                      <a:pt x="203" y="763"/>
                      <a:pt x="226" y="560"/>
                      <a:pt x="215" y="394"/>
                    </a:cubicBezTo>
                    <a:lnTo>
                      <a:pt x="72" y="382"/>
                    </a:lnTo>
                    <a:close/>
                    <a:moveTo>
                      <a:pt x="1322" y="798"/>
                    </a:moveTo>
                    <a:lnTo>
                      <a:pt x="1322" y="965"/>
                    </a:lnTo>
                    <a:lnTo>
                      <a:pt x="977" y="965"/>
                    </a:lnTo>
                    <a:lnTo>
                      <a:pt x="977" y="798"/>
                    </a:lnTo>
                    <a:close/>
                    <a:moveTo>
                      <a:pt x="262" y="1"/>
                    </a:moveTo>
                    <a:lnTo>
                      <a:pt x="262" y="620"/>
                    </a:lnTo>
                    <a:cubicBezTo>
                      <a:pt x="262" y="941"/>
                      <a:pt x="238" y="1287"/>
                      <a:pt x="12" y="1537"/>
                    </a:cubicBezTo>
                    <a:cubicBezTo>
                      <a:pt x="48" y="1572"/>
                      <a:pt x="119" y="1644"/>
                      <a:pt x="155" y="1691"/>
                    </a:cubicBezTo>
                    <a:cubicBezTo>
                      <a:pt x="274" y="1549"/>
                      <a:pt x="345" y="1394"/>
                      <a:pt x="393" y="1239"/>
                    </a:cubicBezTo>
                    <a:cubicBezTo>
                      <a:pt x="441" y="1310"/>
                      <a:pt x="500" y="1394"/>
                      <a:pt x="524" y="1453"/>
                    </a:cubicBezTo>
                    <a:lnTo>
                      <a:pt x="667" y="1310"/>
                    </a:lnTo>
                    <a:cubicBezTo>
                      <a:pt x="631" y="1263"/>
                      <a:pt x="500" y="1072"/>
                      <a:pt x="441" y="1001"/>
                    </a:cubicBezTo>
                    <a:cubicBezTo>
                      <a:pt x="453" y="894"/>
                      <a:pt x="453" y="787"/>
                      <a:pt x="453" y="679"/>
                    </a:cubicBezTo>
                    <a:cubicBezTo>
                      <a:pt x="488" y="691"/>
                      <a:pt x="560" y="727"/>
                      <a:pt x="560" y="727"/>
                    </a:cubicBezTo>
                    <a:cubicBezTo>
                      <a:pt x="607" y="644"/>
                      <a:pt x="667" y="489"/>
                      <a:pt x="703" y="394"/>
                    </a:cubicBezTo>
                    <a:cubicBezTo>
                      <a:pt x="715" y="394"/>
                      <a:pt x="738" y="394"/>
                      <a:pt x="738" y="370"/>
                    </a:cubicBezTo>
                    <a:lnTo>
                      <a:pt x="707" y="358"/>
                    </a:lnTo>
                    <a:lnTo>
                      <a:pt x="1048" y="358"/>
                    </a:lnTo>
                    <a:lnTo>
                      <a:pt x="1048" y="525"/>
                    </a:lnTo>
                    <a:lnTo>
                      <a:pt x="1250" y="525"/>
                    </a:lnTo>
                    <a:lnTo>
                      <a:pt x="1250" y="358"/>
                    </a:lnTo>
                    <a:lnTo>
                      <a:pt x="1631" y="358"/>
                    </a:lnTo>
                    <a:lnTo>
                      <a:pt x="1631" y="179"/>
                    </a:lnTo>
                    <a:lnTo>
                      <a:pt x="1250" y="179"/>
                    </a:lnTo>
                    <a:lnTo>
                      <a:pt x="1250" y="48"/>
                    </a:lnTo>
                    <a:cubicBezTo>
                      <a:pt x="1286" y="36"/>
                      <a:pt x="1298" y="36"/>
                      <a:pt x="1298" y="13"/>
                    </a:cubicBezTo>
                    <a:lnTo>
                      <a:pt x="1048" y="1"/>
                    </a:lnTo>
                    <a:lnTo>
                      <a:pt x="1048" y="179"/>
                    </a:lnTo>
                    <a:lnTo>
                      <a:pt x="691" y="179"/>
                    </a:lnTo>
                    <a:lnTo>
                      <a:pt x="691" y="352"/>
                    </a:lnTo>
                    <a:lnTo>
                      <a:pt x="691" y="352"/>
                    </a:lnTo>
                    <a:lnTo>
                      <a:pt x="548" y="298"/>
                    </a:lnTo>
                    <a:cubicBezTo>
                      <a:pt x="536" y="394"/>
                      <a:pt x="488" y="525"/>
                      <a:pt x="453" y="632"/>
                    </a:cubicBezTo>
                    <a:lnTo>
                      <a:pt x="453" y="48"/>
                    </a:lnTo>
                    <a:cubicBezTo>
                      <a:pt x="488" y="36"/>
                      <a:pt x="500" y="36"/>
                      <a:pt x="500" y="13"/>
                    </a:cubicBezTo>
                    <a:cubicBezTo>
                      <a:pt x="429" y="13"/>
                      <a:pt x="357" y="13"/>
                      <a:pt x="262" y="1"/>
                    </a:cubicBezTo>
                    <a:close/>
                    <a:moveTo>
                      <a:pt x="786" y="429"/>
                    </a:moveTo>
                    <a:lnTo>
                      <a:pt x="786" y="620"/>
                    </a:lnTo>
                    <a:lnTo>
                      <a:pt x="619" y="620"/>
                    </a:lnTo>
                    <a:lnTo>
                      <a:pt x="619" y="798"/>
                    </a:lnTo>
                    <a:lnTo>
                      <a:pt x="786" y="798"/>
                    </a:lnTo>
                    <a:lnTo>
                      <a:pt x="786" y="965"/>
                    </a:lnTo>
                    <a:lnTo>
                      <a:pt x="631" y="965"/>
                    </a:lnTo>
                    <a:lnTo>
                      <a:pt x="631" y="1144"/>
                    </a:lnTo>
                    <a:lnTo>
                      <a:pt x="834" y="1144"/>
                    </a:lnTo>
                    <a:cubicBezTo>
                      <a:pt x="822" y="1346"/>
                      <a:pt x="774" y="1465"/>
                      <a:pt x="524" y="1525"/>
                    </a:cubicBezTo>
                    <a:cubicBezTo>
                      <a:pt x="560" y="1560"/>
                      <a:pt x="607" y="1644"/>
                      <a:pt x="631" y="1691"/>
                    </a:cubicBezTo>
                    <a:cubicBezTo>
                      <a:pt x="953" y="1584"/>
                      <a:pt x="1012" y="1406"/>
                      <a:pt x="1036" y="1168"/>
                    </a:cubicBezTo>
                    <a:cubicBezTo>
                      <a:pt x="1048" y="1156"/>
                      <a:pt x="1072" y="1156"/>
                      <a:pt x="1072" y="1144"/>
                    </a:cubicBezTo>
                    <a:lnTo>
                      <a:pt x="1191" y="1144"/>
                    </a:lnTo>
                    <a:lnTo>
                      <a:pt x="1191" y="1441"/>
                    </a:lnTo>
                    <a:cubicBezTo>
                      <a:pt x="1191" y="1608"/>
                      <a:pt x="1227" y="1668"/>
                      <a:pt x="1381" y="1668"/>
                    </a:cubicBezTo>
                    <a:lnTo>
                      <a:pt x="1524" y="1668"/>
                    </a:lnTo>
                    <a:cubicBezTo>
                      <a:pt x="1643" y="1668"/>
                      <a:pt x="1691" y="1608"/>
                      <a:pt x="1715" y="1394"/>
                    </a:cubicBezTo>
                    <a:cubicBezTo>
                      <a:pt x="1655" y="1370"/>
                      <a:pt x="1572" y="1346"/>
                      <a:pt x="1536" y="1310"/>
                    </a:cubicBezTo>
                    <a:cubicBezTo>
                      <a:pt x="1536" y="1465"/>
                      <a:pt x="1524" y="1489"/>
                      <a:pt x="1500" y="1489"/>
                    </a:cubicBezTo>
                    <a:lnTo>
                      <a:pt x="1417" y="1489"/>
                    </a:lnTo>
                    <a:cubicBezTo>
                      <a:pt x="1393" y="1489"/>
                      <a:pt x="1381" y="1489"/>
                      <a:pt x="1381" y="1441"/>
                    </a:cubicBezTo>
                    <a:lnTo>
                      <a:pt x="1381" y="1168"/>
                    </a:lnTo>
                    <a:cubicBezTo>
                      <a:pt x="1405" y="1156"/>
                      <a:pt x="1429" y="1156"/>
                      <a:pt x="1429" y="1144"/>
                    </a:cubicBezTo>
                    <a:lnTo>
                      <a:pt x="1691" y="1144"/>
                    </a:lnTo>
                    <a:lnTo>
                      <a:pt x="1691" y="965"/>
                    </a:lnTo>
                    <a:lnTo>
                      <a:pt x="1524" y="965"/>
                    </a:lnTo>
                    <a:lnTo>
                      <a:pt x="1524" y="798"/>
                    </a:lnTo>
                    <a:lnTo>
                      <a:pt x="1703" y="798"/>
                    </a:lnTo>
                    <a:lnTo>
                      <a:pt x="1703" y="620"/>
                    </a:lnTo>
                    <a:lnTo>
                      <a:pt x="1524" y="620"/>
                    </a:lnTo>
                    <a:lnTo>
                      <a:pt x="1524" y="477"/>
                    </a:lnTo>
                    <a:cubicBezTo>
                      <a:pt x="1548" y="465"/>
                      <a:pt x="1560" y="465"/>
                      <a:pt x="1572" y="441"/>
                    </a:cubicBezTo>
                    <a:lnTo>
                      <a:pt x="1322" y="429"/>
                    </a:lnTo>
                    <a:lnTo>
                      <a:pt x="1322" y="620"/>
                    </a:lnTo>
                    <a:lnTo>
                      <a:pt x="977" y="620"/>
                    </a:lnTo>
                    <a:lnTo>
                      <a:pt x="977" y="477"/>
                    </a:lnTo>
                    <a:cubicBezTo>
                      <a:pt x="1012" y="465"/>
                      <a:pt x="1024" y="465"/>
                      <a:pt x="1024" y="441"/>
                    </a:cubicBezTo>
                    <a:lnTo>
                      <a:pt x="786" y="429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3"/>
              <p:cNvSpPr/>
              <p:nvPr/>
            </p:nvSpPr>
            <p:spPr>
              <a:xfrm>
                <a:off x="-684721" y="3976888"/>
                <a:ext cx="116764" cy="129324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1596" extrusionOk="0">
                    <a:moveTo>
                      <a:pt x="524" y="0"/>
                    </a:moveTo>
                    <a:lnTo>
                      <a:pt x="524" y="0"/>
                    </a:lnTo>
                    <a:cubicBezTo>
                      <a:pt x="536" y="84"/>
                      <a:pt x="548" y="191"/>
                      <a:pt x="560" y="262"/>
                    </a:cubicBezTo>
                    <a:lnTo>
                      <a:pt x="107" y="262"/>
                    </a:lnTo>
                    <a:lnTo>
                      <a:pt x="107" y="453"/>
                    </a:lnTo>
                    <a:lnTo>
                      <a:pt x="393" y="453"/>
                    </a:lnTo>
                    <a:cubicBezTo>
                      <a:pt x="465" y="453"/>
                      <a:pt x="536" y="453"/>
                      <a:pt x="596" y="441"/>
                    </a:cubicBezTo>
                    <a:cubicBezTo>
                      <a:pt x="608" y="500"/>
                      <a:pt x="631" y="572"/>
                      <a:pt x="643" y="619"/>
                    </a:cubicBezTo>
                    <a:cubicBezTo>
                      <a:pt x="512" y="631"/>
                      <a:pt x="369" y="631"/>
                      <a:pt x="238" y="631"/>
                    </a:cubicBezTo>
                    <a:cubicBezTo>
                      <a:pt x="155" y="631"/>
                      <a:pt x="72" y="619"/>
                      <a:pt x="0" y="619"/>
                    </a:cubicBezTo>
                    <a:lnTo>
                      <a:pt x="0" y="810"/>
                    </a:lnTo>
                    <a:lnTo>
                      <a:pt x="334" y="810"/>
                    </a:lnTo>
                    <a:cubicBezTo>
                      <a:pt x="441" y="810"/>
                      <a:pt x="584" y="810"/>
                      <a:pt x="715" y="798"/>
                    </a:cubicBezTo>
                    <a:cubicBezTo>
                      <a:pt x="738" y="858"/>
                      <a:pt x="786" y="905"/>
                      <a:pt x="810" y="941"/>
                    </a:cubicBezTo>
                    <a:lnTo>
                      <a:pt x="655" y="941"/>
                    </a:lnTo>
                    <a:lnTo>
                      <a:pt x="703" y="1108"/>
                    </a:lnTo>
                    <a:cubicBezTo>
                      <a:pt x="738" y="1096"/>
                      <a:pt x="774" y="1096"/>
                      <a:pt x="798" y="1096"/>
                    </a:cubicBezTo>
                    <a:cubicBezTo>
                      <a:pt x="941" y="1096"/>
                      <a:pt x="989" y="1119"/>
                      <a:pt x="1084" y="1179"/>
                    </a:cubicBezTo>
                    <a:lnTo>
                      <a:pt x="1203" y="1000"/>
                    </a:lnTo>
                    <a:cubicBezTo>
                      <a:pt x="1096" y="953"/>
                      <a:pt x="989" y="858"/>
                      <a:pt x="941" y="774"/>
                    </a:cubicBezTo>
                    <a:cubicBezTo>
                      <a:pt x="1119" y="762"/>
                      <a:pt x="1310" y="727"/>
                      <a:pt x="1441" y="679"/>
                    </a:cubicBezTo>
                    <a:lnTo>
                      <a:pt x="1393" y="488"/>
                    </a:lnTo>
                    <a:cubicBezTo>
                      <a:pt x="1250" y="536"/>
                      <a:pt x="1060" y="584"/>
                      <a:pt x="869" y="608"/>
                    </a:cubicBezTo>
                    <a:cubicBezTo>
                      <a:pt x="858" y="560"/>
                      <a:pt x="834" y="488"/>
                      <a:pt x="822" y="429"/>
                    </a:cubicBezTo>
                    <a:cubicBezTo>
                      <a:pt x="977" y="417"/>
                      <a:pt x="1143" y="393"/>
                      <a:pt x="1274" y="346"/>
                    </a:cubicBezTo>
                    <a:lnTo>
                      <a:pt x="1239" y="155"/>
                    </a:lnTo>
                    <a:cubicBezTo>
                      <a:pt x="1119" y="191"/>
                      <a:pt x="929" y="227"/>
                      <a:pt x="786" y="238"/>
                    </a:cubicBezTo>
                    <a:cubicBezTo>
                      <a:pt x="774" y="179"/>
                      <a:pt x="762" y="107"/>
                      <a:pt x="762" y="60"/>
                    </a:cubicBezTo>
                    <a:cubicBezTo>
                      <a:pt x="786" y="48"/>
                      <a:pt x="810" y="36"/>
                      <a:pt x="810" y="12"/>
                    </a:cubicBezTo>
                    <a:lnTo>
                      <a:pt x="524" y="0"/>
                    </a:lnTo>
                    <a:close/>
                    <a:moveTo>
                      <a:pt x="369" y="1000"/>
                    </a:moveTo>
                    <a:cubicBezTo>
                      <a:pt x="262" y="1060"/>
                      <a:pt x="179" y="1167"/>
                      <a:pt x="179" y="1286"/>
                    </a:cubicBezTo>
                    <a:cubicBezTo>
                      <a:pt x="179" y="1489"/>
                      <a:pt x="393" y="1596"/>
                      <a:pt x="703" y="1596"/>
                    </a:cubicBezTo>
                    <a:lnTo>
                      <a:pt x="834" y="1596"/>
                    </a:lnTo>
                    <a:cubicBezTo>
                      <a:pt x="965" y="1596"/>
                      <a:pt x="1048" y="1596"/>
                      <a:pt x="1119" y="1584"/>
                    </a:cubicBezTo>
                    <a:lnTo>
                      <a:pt x="1131" y="1381"/>
                    </a:lnTo>
                    <a:lnTo>
                      <a:pt x="1131" y="1381"/>
                    </a:lnTo>
                    <a:cubicBezTo>
                      <a:pt x="1024" y="1393"/>
                      <a:pt x="858" y="1405"/>
                      <a:pt x="738" y="1405"/>
                    </a:cubicBezTo>
                    <a:cubicBezTo>
                      <a:pt x="608" y="1405"/>
                      <a:pt x="405" y="1393"/>
                      <a:pt x="405" y="1274"/>
                    </a:cubicBezTo>
                    <a:cubicBezTo>
                      <a:pt x="405" y="1227"/>
                      <a:pt x="441" y="1167"/>
                      <a:pt x="524" y="1131"/>
                    </a:cubicBezTo>
                    <a:lnTo>
                      <a:pt x="369" y="100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3"/>
              <p:cNvSpPr/>
              <p:nvPr/>
            </p:nvSpPr>
            <p:spPr>
              <a:xfrm>
                <a:off x="-638453" y="4199720"/>
                <a:ext cx="49266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1"/>
                    </a:moveTo>
                    <a:cubicBezTo>
                      <a:pt x="132" y="1"/>
                      <a:pt x="1" y="143"/>
                      <a:pt x="1" y="310"/>
                    </a:cubicBezTo>
                    <a:cubicBezTo>
                      <a:pt x="1" y="477"/>
                      <a:pt x="132" y="620"/>
                      <a:pt x="310" y="620"/>
                    </a:cubicBezTo>
                    <a:cubicBezTo>
                      <a:pt x="477" y="620"/>
                      <a:pt x="608" y="477"/>
                      <a:pt x="608" y="310"/>
                    </a:cubicBezTo>
                    <a:cubicBezTo>
                      <a:pt x="608" y="143"/>
                      <a:pt x="477" y="1"/>
                      <a:pt x="3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3"/>
              <p:cNvSpPr/>
              <p:nvPr/>
            </p:nvSpPr>
            <p:spPr>
              <a:xfrm>
                <a:off x="-634564" y="4237318"/>
                <a:ext cx="41568" cy="109147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347" extrusionOk="0">
                    <a:moveTo>
                      <a:pt x="96" y="1"/>
                    </a:moveTo>
                    <a:lnTo>
                      <a:pt x="0" y="1346"/>
                    </a:lnTo>
                    <a:lnTo>
                      <a:pt x="512" y="134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3"/>
              <p:cNvSpPr/>
              <p:nvPr/>
            </p:nvSpPr>
            <p:spPr>
              <a:xfrm>
                <a:off x="-6738635" y="4434950"/>
                <a:ext cx="846196" cy="693941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8564" extrusionOk="0">
                    <a:moveTo>
                      <a:pt x="4985" y="0"/>
                    </a:moveTo>
                    <a:cubicBezTo>
                      <a:pt x="4970" y="0"/>
                      <a:pt x="4956" y="1"/>
                      <a:pt x="4942" y="3"/>
                    </a:cubicBezTo>
                    <a:cubicBezTo>
                      <a:pt x="4715" y="27"/>
                      <a:pt x="4477" y="15"/>
                      <a:pt x="4263" y="62"/>
                    </a:cubicBezTo>
                    <a:cubicBezTo>
                      <a:pt x="4049" y="110"/>
                      <a:pt x="3811" y="134"/>
                      <a:pt x="3596" y="217"/>
                    </a:cubicBezTo>
                    <a:cubicBezTo>
                      <a:pt x="3394" y="288"/>
                      <a:pt x="3156" y="348"/>
                      <a:pt x="2953" y="443"/>
                    </a:cubicBezTo>
                    <a:cubicBezTo>
                      <a:pt x="2751" y="550"/>
                      <a:pt x="2525" y="634"/>
                      <a:pt x="2346" y="765"/>
                    </a:cubicBezTo>
                    <a:cubicBezTo>
                      <a:pt x="2156" y="884"/>
                      <a:pt x="2215" y="1324"/>
                      <a:pt x="2048" y="1467"/>
                    </a:cubicBezTo>
                    <a:cubicBezTo>
                      <a:pt x="1882" y="1622"/>
                      <a:pt x="1548" y="1598"/>
                      <a:pt x="1406" y="1765"/>
                    </a:cubicBezTo>
                    <a:cubicBezTo>
                      <a:pt x="1263" y="1932"/>
                      <a:pt x="1096" y="2098"/>
                      <a:pt x="977" y="2289"/>
                    </a:cubicBezTo>
                    <a:cubicBezTo>
                      <a:pt x="846" y="2467"/>
                      <a:pt x="965" y="2789"/>
                      <a:pt x="870" y="2991"/>
                    </a:cubicBezTo>
                    <a:cubicBezTo>
                      <a:pt x="763" y="3182"/>
                      <a:pt x="358" y="3253"/>
                      <a:pt x="274" y="3467"/>
                    </a:cubicBezTo>
                    <a:cubicBezTo>
                      <a:pt x="203" y="3670"/>
                      <a:pt x="179" y="3920"/>
                      <a:pt x="143" y="4146"/>
                    </a:cubicBezTo>
                    <a:cubicBezTo>
                      <a:pt x="96" y="4349"/>
                      <a:pt x="120" y="4587"/>
                      <a:pt x="108" y="4813"/>
                    </a:cubicBezTo>
                    <a:cubicBezTo>
                      <a:pt x="96" y="5027"/>
                      <a:pt x="1" y="5265"/>
                      <a:pt x="24" y="5480"/>
                    </a:cubicBezTo>
                    <a:cubicBezTo>
                      <a:pt x="36" y="5694"/>
                      <a:pt x="132" y="5932"/>
                      <a:pt x="179" y="6134"/>
                    </a:cubicBezTo>
                    <a:cubicBezTo>
                      <a:pt x="227" y="6349"/>
                      <a:pt x="477" y="6504"/>
                      <a:pt x="560" y="6718"/>
                    </a:cubicBezTo>
                    <a:cubicBezTo>
                      <a:pt x="632" y="6920"/>
                      <a:pt x="798" y="7063"/>
                      <a:pt x="905" y="7254"/>
                    </a:cubicBezTo>
                    <a:cubicBezTo>
                      <a:pt x="1001" y="7444"/>
                      <a:pt x="882" y="7778"/>
                      <a:pt x="1013" y="7956"/>
                    </a:cubicBezTo>
                    <a:cubicBezTo>
                      <a:pt x="1144" y="8123"/>
                      <a:pt x="1346" y="8373"/>
                      <a:pt x="1501" y="8528"/>
                    </a:cubicBezTo>
                    <a:cubicBezTo>
                      <a:pt x="1528" y="8533"/>
                      <a:pt x="1553" y="8535"/>
                      <a:pt x="1576" y="8535"/>
                    </a:cubicBezTo>
                    <a:cubicBezTo>
                      <a:pt x="1807" y="8535"/>
                      <a:pt x="1861" y="8289"/>
                      <a:pt x="2132" y="8289"/>
                    </a:cubicBezTo>
                    <a:cubicBezTo>
                      <a:pt x="2429" y="8289"/>
                      <a:pt x="2429" y="8444"/>
                      <a:pt x="2739" y="8444"/>
                    </a:cubicBezTo>
                    <a:cubicBezTo>
                      <a:pt x="3037" y="8444"/>
                      <a:pt x="3037" y="8385"/>
                      <a:pt x="3346" y="8385"/>
                    </a:cubicBezTo>
                    <a:cubicBezTo>
                      <a:pt x="3644" y="8385"/>
                      <a:pt x="3644" y="8337"/>
                      <a:pt x="3942" y="8337"/>
                    </a:cubicBezTo>
                    <a:cubicBezTo>
                      <a:pt x="4251" y="8337"/>
                      <a:pt x="4251" y="8540"/>
                      <a:pt x="4549" y="8540"/>
                    </a:cubicBezTo>
                    <a:cubicBezTo>
                      <a:pt x="4846" y="8540"/>
                      <a:pt x="4846" y="8385"/>
                      <a:pt x="5156" y="8385"/>
                    </a:cubicBezTo>
                    <a:cubicBezTo>
                      <a:pt x="5454" y="8385"/>
                      <a:pt x="5454" y="8206"/>
                      <a:pt x="5763" y="8206"/>
                    </a:cubicBezTo>
                    <a:cubicBezTo>
                      <a:pt x="6061" y="8206"/>
                      <a:pt x="6061" y="8492"/>
                      <a:pt x="6359" y="8492"/>
                    </a:cubicBezTo>
                    <a:cubicBezTo>
                      <a:pt x="6668" y="8492"/>
                      <a:pt x="6668" y="8563"/>
                      <a:pt x="6966" y="8563"/>
                    </a:cubicBezTo>
                    <a:cubicBezTo>
                      <a:pt x="7275" y="8563"/>
                      <a:pt x="7275" y="8278"/>
                      <a:pt x="7573" y="8278"/>
                    </a:cubicBezTo>
                    <a:cubicBezTo>
                      <a:pt x="7849" y="8278"/>
                      <a:pt x="7879" y="8472"/>
                      <a:pt x="8129" y="8472"/>
                    </a:cubicBezTo>
                    <a:cubicBezTo>
                      <a:pt x="8148" y="8472"/>
                      <a:pt x="8169" y="8471"/>
                      <a:pt x="8192" y="8468"/>
                    </a:cubicBezTo>
                    <a:cubicBezTo>
                      <a:pt x="8490" y="8444"/>
                      <a:pt x="8466" y="8289"/>
                      <a:pt x="8775" y="8266"/>
                    </a:cubicBezTo>
                    <a:cubicBezTo>
                      <a:pt x="8847" y="8194"/>
                      <a:pt x="8859" y="8170"/>
                      <a:pt x="8930" y="8087"/>
                    </a:cubicBezTo>
                    <a:cubicBezTo>
                      <a:pt x="9061" y="7920"/>
                      <a:pt x="9133" y="7718"/>
                      <a:pt x="9252" y="7527"/>
                    </a:cubicBezTo>
                    <a:cubicBezTo>
                      <a:pt x="9371" y="7349"/>
                      <a:pt x="9740" y="7301"/>
                      <a:pt x="9835" y="7099"/>
                    </a:cubicBezTo>
                    <a:cubicBezTo>
                      <a:pt x="9930" y="6896"/>
                      <a:pt x="9895" y="6635"/>
                      <a:pt x="9966" y="6432"/>
                    </a:cubicBezTo>
                    <a:cubicBezTo>
                      <a:pt x="10026" y="6218"/>
                      <a:pt x="10133" y="6015"/>
                      <a:pt x="10169" y="5801"/>
                    </a:cubicBezTo>
                    <a:cubicBezTo>
                      <a:pt x="10216" y="5587"/>
                      <a:pt x="10347" y="5372"/>
                      <a:pt x="10371" y="5158"/>
                    </a:cubicBezTo>
                    <a:cubicBezTo>
                      <a:pt x="10395" y="4932"/>
                      <a:pt x="10442" y="4694"/>
                      <a:pt x="10430" y="4479"/>
                    </a:cubicBezTo>
                    <a:cubicBezTo>
                      <a:pt x="10430" y="4253"/>
                      <a:pt x="10240" y="4039"/>
                      <a:pt x="10216" y="3825"/>
                    </a:cubicBezTo>
                    <a:cubicBezTo>
                      <a:pt x="10180" y="3610"/>
                      <a:pt x="9942" y="3444"/>
                      <a:pt x="9895" y="3229"/>
                    </a:cubicBezTo>
                    <a:cubicBezTo>
                      <a:pt x="9835" y="3015"/>
                      <a:pt x="9871" y="2801"/>
                      <a:pt x="9788" y="2598"/>
                    </a:cubicBezTo>
                    <a:cubicBezTo>
                      <a:pt x="9704" y="2396"/>
                      <a:pt x="9740" y="2134"/>
                      <a:pt x="9621" y="1943"/>
                    </a:cubicBezTo>
                    <a:cubicBezTo>
                      <a:pt x="9502" y="1765"/>
                      <a:pt x="9216" y="1729"/>
                      <a:pt x="9061" y="1574"/>
                    </a:cubicBezTo>
                    <a:cubicBezTo>
                      <a:pt x="8918" y="1420"/>
                      <a:pt x="8835" y="1217"/>
                      <a:pt x="8656" y="1086"/>
                    </a:cubicBezTo>
                    <a:cubicBezTo>
                      <a:pt x="8490" y="955"/>
                      <a:pt x="8383" y="717"/>
                      <a:pt x="8192" y="610"/>
                    </a:cubicBezTo>
                    <a:cubicBezTo>
                      <a:pt x="8130" y="579"/>
                      <a:pt x="8057" y="571"/>
                      <a:pt x="7979" y="571"/>
                    </a:cubicBezTo>
                    <a:cubicBezTo>
                      <a:pt x="7889" y="571"/>
                      <a:pt x="7793" y="582"/>
                      <a:pt x="7701" y="582"/>
                    </a:cubicBezTo>
                    <a:cubicBezTo>
                      <a:pt x="7630" y="582"/>
                      <a:pt x="7561" y="575"/>
                      <a:pt x="7502" y="550"/>
                    </a:cubicBezTo>
                    <a:cubicBezTo>
                      <a:pt x="7299" y="467"/>
                      <a:pt x="7180" y="134"/>
                      <a:pt x="6966" y="74"/>
                    </a:cubicBezTo>
                    <a:cubicBezTo>
                      <a:pt x="6912" y="59"/>
                      <a:pt x="6856" y="54"/>
                      <a:pt x="6798" y="54"/>
                    </a:cubicBezTo>
                    <a:cubicBezTo>
                      <a:pt x="6662" y="54"/>
                      <a:pt x="6519" y="82"/>
                      <a:pt x="6386" y="82"/>
                    </a:cubicBezTo>
                    <a:cubicBezTo>
                      <a:pt x="6348" y="82"/>
                      <a:pt x="6311" y="80"/>
                      <a:pt x="6275" y="74"/>
                    </a:cubicBezTo>
                    <a:cubicBezTo>
                      <a:pt x="6252" y="72"/>
                      <a:pt x="6230" y="71"/>
                      <a:pt x="6207" y="71"/>
                    </a:cubicBezTo>
                    <a:cubicBezTo>
                      <a:pt x="6016" y="71"/>
                      <a:pt x="5825" y="147"/>
                      <a:pt x="5643" y="147"/>
                    </a:cubicBezTo>
                    <a:cubicBezTo>
                      <a:pt x="5631" y="147"/>
                      <a:pt x="5620" y="146"/>
                      <a:pt x="5608" y="146"/>
                    </a:cubicBezTo>
                    <a:cubicBezTo>
                      <a:pt x="5397" y="146"/>
                      <a:pt x="5186" y="0"/>
                      <a:pt x="4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3"/>
              <p:cNvSpPr/>
              <p:nvPr/>
            </p:nvSpPr>
            <p:spPr>
              <a:xfrm>
                <a:off x="-6214776" y="4643522"/>
                <a:ext cx="581876" cy="498821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3" y="12"/>
                    </a:cubicBezTo>
                    <a:cubicBezTo>
                      <a:pt x="3358" y="24"/>
                      <a:pt x="3275" y="155"/>
                      <a:pt x="3168" y="167"/>
                    </a:cubicBezTo>
                    <a:cubicBezTo>
                      <a:pt x="3151" y="171"/>
                      <a:pt x="3134" y="173"/>
                      <a:pt x="3116" y="173"/>
                    </a:cubicBezTo>
                    <a:cubicBezTo>
                      <a:pt x="3050" y="173"/>
                      <a:pt x="2976" y="150"/>
                      <a:pt x="2909" y="150"/>
                    </a:cubicBezTo>
                    <a:cubicBezTo>
                      <a:pt x="2892" y="150"/>
                      <a:pt x="2875" y="151"/>
                      <a:pt x="2858" y="155"/>
                    </a:cubicBezTo>
                    <a:cubicBezTo>
                      <a:pt x="2841" y="159"/>
                      <a:pt x="2824" y="161"/>
                      <a:pt x="2805" y="161"/>
                    </a:cubicBezTo>
                    <a:cubicBezTo>
                      <a:pt x="2744" y="161"/>
                      <a:pt x="2674" y="144"/>
                      <a:pt x="2611" y="144"/>
                    </a:cubicBezTo>
                    <a:cubicBezTo>
                      <a:pt x="2585" y="144"/>
                      <a:pt x="2560" y="147"/>
                      <a:pt x="2537" y="155"/>
                    </a:cubicBezTo>
                    <a:cubicBezTo>
                      <a:pt x="2441" y="179"/>
                      <a:pt x="2334" y="227"/>
                      <a:pt x="2251" y="262"/>
                    </a:cubicBezTo>
                    <a:cubicBezTo>
                      <a:pt x="2156" y="298"/>
                      <a:pt x="2156" y="536"/>
                      <a:pt x="2060" y="584"/>
                    </a:cubicBezTo>
                    <a:cubicBezTo>
                      <a:pt x="1965" y="632"/>
                      <a:pt x="1906" y="703"/>
                      <a:pt x="1822" y="762"/>
                    </a:cubicBezTo>
                    <a:cubicBezTo>
                      <a:pt x="1811" y="769"/>
                      <a:pt x="1797" y="772"/>
                      <a:pt x="1781" y="772"/>
                    </a:cubicBezTo>
                    <a:cubicBezTo>
                      <a:pt x="1699" y="772"/>
                      <a:pt x="1568" y="701"/>
                      <a:pt x="1488" y="701"/>
                    </a:cubicBezTo>
                    <a:cubicBezTo>
                      <a:pt x="1469" y="701"/>
                      <a:pt x="1453" y="705"/>
                      <a:pt x="1441" y="715"/>
                    </a:cubicBezTo>
                    <a:cubicBezTo>
                      <a:pt x="1358" y="774"/>
                      <a:pt x="1298" y="882"/>
                      <a:pt x="1215" y="941"/>
                    </a:cubicBezTo>
                    <a:cubicBezTo>
                      <a:pt x="1144" y="1013"/>
                      <a:pt x="1203" y="1227"/>
                      <a:pt x="1144" y="1298"/>
                    </a:cubicBezTo>
                    <a:cubicBezTo>
                      <a:pt x="1072" y="1370"/>
                      <a:pt x="882" y="1322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1"/>
                      <a:pt x="477" y="1798"/>
                      <a:pt x="429" y="1882"/>
                    </a:cubicBezTo>
                    <a:cubicBezTo>
                      <a:pt x="370" y="1965"/>
                      <a:pt x="525" y="2156"/>
                      <a:pt x="477" y="2251"/>
                    </a:cubicBezTo>
                    <a:cubicBezTo>
                      <a:pt x="441" y="2334"/>
                      <a:pt x="263" y="2370"/>
                      <a:pt x="227" y="2453"/>
                    </a:cubicBezTo>
                    <a:cubicBezTo>
                      <a:pt x="191" y="2548"/>
                      <a:pt x="286" y="2691"/>
                      <a:pt x="263" y="2787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60" y="3144"/>
                      <a:pt x="13" y="3239"/>
                      <a:pt x="1" y="3334"/>
                    </a:cubicBezTo>
                    <a:cubicBezTo>
                      <a:pt x="1" y="3429"/>
                      <a:pt x="60" y="3525"/>
                      <a:pt x="48" y="3632"/>
                    </a:cubicBezTo>
                    <a:cubicBezTo>
                      <a:pt x="48" y="3727"/>
                      <a:pt x="1" y="3822"/>
                      <a:pt x="1" y="3918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5" y="4299"/>
                      <a:pt x="48" y="4418"/>
                      <a:pt x="72" y="4513"/>
                    </a:cubicBezTo>
                    <a:cubicBezTo>
                      <a:pt x="96" y="4608"/>
                      <a:pt x="96" y="4715"/>
                      <a:pt x="120" y="4811"/>
                    </a:cubicBezTo>
                    <a:cubicBezTo>
                      <a:pt x="155" y="4906"/>
                      <a:pt x="358" y="4930"/>
                      <a:pt x="394" y="5025"/>
                    </a:cubicBezTo>
                    <a:cubicBezTo>
                      <a:pt x="441" y="5108"/>
                      <a:pt x="501" y="5180"/>
                      <a:pt x="548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68"/>
                      <a:pt x="846" y="5751"/>
                    </a:cubicBezTo>
                    <a:cubicBezTo>
                      <a:pt x="906" y="5823"/>
                      <a:pt x="894" y="5942"/>
                      <a:pt x="965" y="6013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13"/>
                      <a:pt x="1537" y="6013"/>
                    </a:cubicBezTo>
                    <a:cubicBezTo>
                      <a:pt x="1679" y="6013"/>
                      <a:pt x="1679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51" y="6156"/>
                      <a:pt x="2251" y="5942"/>
                      <a:pt x="2394" y="5942"/>
                    </a:cubicBezTo>
                    <a:cubicBezTo>
                      <a:pt x="2537" y="5942"/>
                      <a:pt x="2537" y="5918"/>
                      <a:pt x="2680" y="5918"/>
                    </a:cubicBezTo>
                    <a:cubicBezTo>
                      <a:pt x="2822" y="5918"/>
                      <a:pt x="2822" y="6085"/>
                      <a:pt x="2965" y="6085"/>
                    </a:cubicBezTo>
                    <a:cubicBezTo>
                      <a:pt x="3108" y="6085"/>
                      <a:pt x="3108" y="5918"/>
                      <a:pt x="3251" y="5918"/>
                    </a:cubicBezTo>
                    <a:cubicBezTo>
                      <a:pt x="3394" y="5918"/>
                      <a:pt x="3394" y="5942"/>
                      <a:pt x="3525" y="5942"/>
                    </a:cubicBezTo>
                    <a:lnTo>
                      <a:pt x="3811" y="5942"/>
                    </a:lnTo>
                    <a:cubicBezTo>
                      <a:pt x="3954" y="5942"/>
                      <a:pt x="3954" y="5930"/>
                      <a:pt x="4096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5"/>
                      <a:pt x="4954" y="6085"/>
                    </a:cubicBezTo>
                    <a:cubicBezTo>
                      <a:pt x="5097" y="6085"/>
                      <a:pt x="5097" y="6037"/>
                      <a:pt x="5239" y="6037"/>
                    </a:cubicBezTo>
                    <a:cubicBezTo>
                      <a:pt x="5382" y="6037"/>
                      <a:pt x="5382" y="5942"/>
                      <a:pt x="5537" y="5942"/>
                    </a:cubicBezTo>
                    <a:cubicBezTo>
                      <a:pt x="5671" y="5942"/>
                      <a:pt x="5679" y="6099"/>
                      <a:pt x="5798" y="6099"/>
                    </a:cubicBezTo>
                    <a:cubicBezTo>
                      <a:pt x="5806" y="6099"/>
                      <a:pt x="5814" y="6098"/>
                      <a:pt x="5823" y="6096"/>
                    </a:cubicBezTo>
                    <a:cubicBezTo>
                      <a:pt x="5966" y="6085"/>
                      <a:pt x="5954" y="5989"/>
                      <a:pt x="6097" y="5966"/>
                    </a:cubicBezTo>
                    <a:cubicBezTo>
                      <a:pt x="6156" y="5918"/>
                      <a:pt x="6240" y="5954"/>
                      <a:pt x="6287" y="5894"/>
                    </a:cubicBezTo>
                    <a:cubicBezTo>
                      <a:pt x="6347" y="5811"/>
                      <a:pt x="6406" y="5727"/>
                      <a:pt x="6454" y="5656"/>
                    </a:cubicBezTo>
                    <a:cubicBezTo>
                      <a:pt x="6513" y="5573"/>
                      <a:pt x="6513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65"/>
                      <a:pt x="6847" y="4882"/>
                    </a:cubicBezTo>
                    <a:cubicBezTo>
                      <a:pt x="6882" y="4787"/>
                      <a:pt x="6918" y="4703"/>
                      <a:pt x="6954" y="4608"/>
                    </a:cubicBezTo>
                    <a:cubicBezTo>
                      <a:pt x="6978" y="4525"/>
                      <a:pt x="6942" y="4418"/>
                      <a:pt x="6966" y="4322"/>
                    </a:cubicBezTo>
                    <a:cubicBezTo>
                      <a:pt x="6990" y="4227"/>
                      <a:pt x="7144" y="4156"/>
                      <a:pt x="7168" y="4072"/>
                    </a:cubicBezTo>
                    <a:cubicBezTo>
                      <a:pt x="7180" y="3977"/>
                      <a:pt x="7025" y="3858"/>
                      <a:pt x="7025" y="3763"/>
                    </a:cubicBezTo>
                    <a:cubicBezTo>
                      <a:pt x="7037" y="3668"/>
                      <a:pt x="7156" y="3572"/>
                      <a:pt x="7156" y="3477"/>
                    </a:cubicBezTo>
                    <a:cubicBezTo>
                      <a:pt x="7168" y="3382"/>
                      <a:pt x="7109" y="3287"/>
                      <a:pt x="7109" y="3191"/>
                    </a:cubicBezTo>
                    <a:cubicBezTo>
                      <a:pt x="7097" y="3096"/>
                      <a:pt x="7109" y="3001"/>
                      <a:pt x="7097" y="2906"/>
                    </a:cubicBezTo>
                    <a:cubicBezTo>
                      <a:pt x="7085" y="2810"/>
                      <a:pt x="7085" y="2715"/>
                      <a:pt x="7061" y="2620"/>
                    </a:cubicBezTo>
                    <a:cubicBezTo>
                      <a:pt x="7049" y="2537"/>
                      <a:pt x="7144" y="2406"/>
                      <a:pt x="7121" y="2322"/>
                    </a:cubicBezTo>
                    <a:cubicBezTo>
                      <a:pt x="7097" y="2215"/>
                      <a:pt x="6847" y="2179"/>
                      <a:pt x="6811" y="2084"/>
                    </a:cubicBezTo>
                    <a:cubicBezTo>
                      <a:pt x="6775" y="1989"/>
                      <a:pt x="6894" y="1834"/>
                      <a:pt x="6847" y="1739"/>
                    </a:cubicBezTo>
                    <a:cubicBezTo>
                      <a:pt x="6811" y="1655"/>
                      <a:pt x="6763" y="1548"/>
                      <a:pt x="6704" y="1465"/>
                    </a:cubicBezTo>
                    <a:cubicBezTo>
                      <a:pt x="6656" y="1382"/>
                      <a:pt x="6561" y="1310"/>
                      <a:pt x="6501" y="1239"/>
                    </a:cubicBezTo>
                    <a:cubicBezTo>
                      <a:pt x="6430" y="1155"/>
                      <a:pt x="6430" y="1001"/>
                      <a:pt x="6359" y="929"/>
                    </a:cubicBezTo>
                    <a:cubicBezTo>
                      <a:pt x="6343" y="917"/>
                      <a:pt x="6321" y="912"/>
                      <a:pt x="6294" y="912"/>
                    </a:cubicBezTo>
                    <a:cubicBezTo>
                      <a:pt x="6220" y="912"/>
                      <a:pt x="6114" y="946"/>
                      <a:pt x="6036" y="946"/>
                    </a:cubicBezTo>
                    <a:cubicBezTo>
                      <a:pt x="6008" y="946"/>
                      <a:pt x="5983" y="942"/>
                      <a:pt x="5966" y="929"/>
                    </a:cubicBezTo>
                    <a:cubicBezTo>
                      <a:pt x="5882" y="870"/>
                      <a:pt x="5847" y="751"/>
                      <a:pt x="5763" y="691"/>
                    </a:cubicBezTo>
                    <a:cubicBezTo>
                      <a:pt x="5680" y="643"/>
                      <a:pt x="5632" y="512"/>
                      <a:pt x="5537" y="465"/>
                    </a:cubicBezTo>
                    <a:cubicBezTo>
                      <a:pt x="5442" y="417"/>
                      <a:pt x="5323" y="453"/>
                      <a:pt x="5228" y="417"/>
                    </a:cubicBezTo>
                    <a:cubicBezTo>
                      <a:pt x="5132" y="381"/>
                      <a:pt x="5085" y="179"/>
                      <a:pt x="4989" y="155"/>
                    </a:cubicBezTo>
                    <a:cubicBezTo>
                      <a:pt x="4894" y="120"/>
                      <a:pt x="4775" y="143"/>
                      <a:pt x="4680" y="120"/>
                    </a:cubicBezTo>
                    <a:cubicBezTo>
                      <a:pt x="4666" y="116"/>
                      <a:pt x="4652" y="115"/>
                      <a:pt x="4637" y="115"/>
                    </a:cubicBezTo>
                    <a:cubicBezTo>
                      <a:pt x="4559" y="115"/>
                      <a:pt x="4470" y="157"/>
                      <a:pt x="4393" y="157"/>
                    </a:cubicBezTo>
                    <a:cubicBezTo>
                      <a:pt x="4385" y="157"/>
                      <a:pt x="4378" y="156"/>
                      <a:pt x="4370" y="155"/>
                    </a:cubicBezTo>
                    <a:cubicBezTo>
                      <a:pt x="4365" y="155"/>
                      <a:pt x="4359" y="154"/>
                      <a:pt x="4353" y="154"/>
                    </a:cubicBezTo>
                    <a:cubicBezTo>
                      <a:pt x="4257" y="154"/>
                      <a:pt x="4162" y="240"/>
                      <a:pt x="4076" y="240"/>
                    </a:cubicBezTo>
                    <a:cubicBezTo>
                      <a:pt x="4071" y="240"/>
                      <a:pt x="4066" y="239"/>
                      <a:pt x="4061" y="239"/>
                    </a:cubicBezTo>
                    <a:cubicBezTo>
                      <a:pt x="3954" y="227"/>
                      <a:pt x="3870" y="0"/>
                      <a:pt x="37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3"/>
              <p:cNvSpPr/>
              <p:nvPr/>
            </p:nvSpPr>
            <p:spPr>
              <a:xfrm>
                <a:off x="-6144361" y="4625209"/>
                <a:ext cx="581876" cy="498821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4" y="12"/>
                    </a:cubicBezTo>
                    <a:cubicBezTo>
                      <a:pt x="3358" y="24"/>
                      <a:pt x="3263" y="155"/>
                      <a:pt x="3168" y="179"/>
                    </a:cubicBezTo>
                    <a:cubicBezTo>
                      <a:pt x="3159" y="180"/>
                      <a:pt x="3150" y="180"/>
                      <a:pt x="3141" y="180"/>
                    </a:cubicBezTo>
                    <a:cubicBezTo>
                      <a:pt x="3068" y="180"/>
                      <a:pt x="2984" y="149"/>
                      <a:pt x="2909" y="149"/>
                    </a:cubicBezTo>
                    <a:cubicBezTo>
                      <a:pt x="2891" y="149"/>
                      <a:pt x="2874" y="151"/>
                      <a:pt x="2858" y="155"/>
                    </a:cubicBezTo>
                    <a:cubicBezTo>
                      <a:pt x="2842" y="159"/>
                      <a:pt x="2824" y="161"/>
                      <a:pt x="2805" y="161"/>
                    </a:cubicBezTo>
                    <a:cubicBezTo>
                      <a:pt x="2744" y="161"/>
                      <a:pt x="2674" y="143"/>
                      <a:pt x="2612" y="143"/>
                    </a:cubicBezTo>
                    <a:cubicBezTo>
                      <a:pt x="2585" y="143"/>
                      <a:pt x="2560" y="146"/>
                      <a:pt x="2537" y="155"/>
                    </a:cubicBezTo>
                    <a:cubicBezTo>
                      <a:pt x="2442" y="179"/>
                      <a:pt x="2334" y="226"/>
                      <a:pt x="2251" y="262"/>
                    </a:cubicBezTo>
                    <a:cubicBezTo>
                      <a:pt x="2156" y="298"/>
                      <a:pt x="2144" y="536"/>
                      <a:pt x="2061" y="584"/>
                    </a:cubicBezTo>
                    <a:cubicBezTo>
                      <a:pt x="1965" y="631"/>
                      <a:pt x="1906" y="715"/>
                      <a:pt x="1822" y="762"/>
                    </a:cubicBezTo>
                    <a:cubicBezTo>
                      <a:pt x="1810" y="769"/>
                      <a:pt x="1795" y="772"/>
                      <a:pt x="1777" y="772"/>
                    </a:cubicBezTo>
                    <a:cubicBezTo>
                      <a:pt x="1697" y="772"/>
                      <a:pt x="1572" y="712"/>
                      <a:pt x="1493" y="712"/>
                    </a:cubicBezTo>
                    <a:cubicBezTo>
                      <a:pt x="1472" y="712"/>
                      <a:pt x="1454" y="716"/>
                      <a:pt x="1441" y="727"/>
                    </a:cubicBezTo>
                    <a:cubicBezTo>
                      <a:pt x="1358" y="786"/>
                      <a:pt x="1299" y="881"/>
                      <a:pt x="1215" y="953"/>
                    </a:cubicBezTo>
                    <a:cubicBezTo>
                      <a:pt x="1144" y="1012"/>
                      <a:pt x="1203" y="1227"/>
                      <a:pt x="1132" y="1298"/>
                    </a:cubicBezTo>
                    <a:cubicBezTo>
                      <a:pt x="1072" y="1369"/>
                      <a:pt x="882" y="1334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0"/>
                      <a:pt x="477" y="1798"/>
                      <a:pt x="429" y="1881"/>
                    </a:cubicBezTo>
                    <a:cubicBezTo>
                      <a:pt x="370" y="1965"/>
                      <a:pt x="525" y="2167"/>
                      <a:pt x="477" y="2251"/>
                    </a:cubicBezTo>
                    <a:cubicBezTo>
                      <a:pt x="441" y="2346"/>
                      <a:pt x="263" y="2370"/>
                      <a:pt x="227" y="2465"/>
                    </a:cubicBezTo>
                    <a:cubicBezTo>
                      <a:pt x="191" y="2560"/>
                      <a:pt x="287" y="2691"/>
                      <a:pt x="263" y="2786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48" y="3144"/>
                      <a:pt x="13" y="3239"/>
                      <a:pt x="1" y="3334"/>
                    </a:cubicBezTo>
                    <a:cubicBezTo>
                      <a:pt x="1" y="3429"/>
                      <a:pt x="60" y="3536"/>
                      <a:pt x="48" y="3632"/>
                    </a:cubicBezTo>
                    <a:cubicBezTo>
                      <a:pt x="48" y="3727"/>
                      <a:pt x="1" y="3834"/>
                      <a:pt x="1" y="3929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6" y="4298"/>
                      <a:pt x="48" y="4417"/>
                      <a:pt x="72" y="4513"/>
                    </a:cubicBezTo>
                    <a:cubicBezTo>
                      <a:pt x="96" y="4608"/>
                      <a:pt x="96" y="4715"/>
                      <a:pt x="120" y="4810"/>
                    </a:cubicBezTo>
                    <a:cubicBezTo>
                      <a:pt x="156" y="4906"/>
                      <a:pt x="358" y="4929"/>
                      <a:pt x="394" y="5025"/>
                    </a:cubicBezTo>
                    <a:cubicBezTo>
                      <a:pt x="441" y="5108"/>
                      <a:pt x="501" y="5179"/>
                      <a:pt x="549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80"/>
                      <a:pt x="846" y="5751"/>
                    </a:cubicBezTo>
                    <a:cubicBezTo>
                      <a:pt x="906" y="5822"/>
                      <a:pt x="894" y="5953"/>
                      <a:pt x="965" y="6025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25"/>
                      <a:pt x="1537" y="6025"/>
                    </a:cubicBezTo>
                    <a:cubicBezTo>
                      <a:pt x="1680" y="6025"/>
                      <a:pt x="1680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39" y="6156"/>
                      <a:pt x="2239" y="5941"/>
                      <a:pt x="2382" y="5941"/>
                    </a:cubicBezTo>
                    <a:cubicBezTo>
                      <a:pt x="2525" y="5941"/>
                      <a:pt x="2525" y="5930"/>
                      <a:pt x="2668" y="5930"/>
                    </a:cubicBezTo>
                    <a:cubicBezTo>
                      <a:pt x="2811" y="5930"/>
                      <a:pt x="2811" y="6084"/>
                      <a:pt x="2954" y="6084"/>
                    </a:cubicBezTo>
                    <a:cubicBezTo>
                      <a:pt x="3096" y="6084"/>
                      <a:pt x="3096" y="5918"/>
                      <a:pt x="3239" y="5918"/>
                    </a:cubicBezTo>
                    <a:cubicBezTo>
                      <a:pt x="3382" y="5918"/>
                      <a:pt x="3382" y="5941"/>
                      <a:pt x="3525" y="5941"/>
                    </a:cubicBezTo>
                    <a:lnTo>
                      <a:pt x="3811" y="5941"/>
                    </a:lnTo>
                    <a:cubicBezTo>
                      <a:pt x="3954" y="5941"/>
                      <a:pt x="3954" y="5930"/>
                      <a:pt x="4097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4"/>
                      <a:pt x="4954" y="6084"/>
                    </a:cubicBezTo>
                    <a:cubicBezTo>
                      <a:pt x="5097" y="6084"/>
                      <a:pt x="5097" y="6049"/>
                      <a:pt x="5240" y="6049"/>
                    </a:cubicBezTo>
                    <a:cubicBezTo>
                      <a:pt x="5382" y="6049"/>
                      <a:pt x="5382" y="5953"/>
                      <a:pt x="5525" y="5953"/>
                    </a:cubicBezTo>
                    <a:cubicBezTo>
                      <a:pt x="5663" y="5953"/>
                      <a:pt x="5679" y="6109"/>
                      <a:pt x="5809" y="6109"/>
                    </a:cubicBezTo>
                    <a:cubicBezTo>
                      <a:pt x="5813" y="6109"/>
                      <a:pt x="5818" y="6109"/>
                      <a:pt x="5823" y="6108"/>
                    </a:cubicBezTo>
                    <a:cubicBezTo>
                      <a:pt x="5966" y="6096"/>
                      <a:pt x="5954" y="5989"/>
                      <a:pt x="6097" y="5977"/>
                    </a:cubicBezTo>
                    <a:cubicBezTo>
                      <a:pt x="6144" y="5930"/>
                      <a:pt x="6240" y="5953"/>
                      <a:pt x="6287" y="5894"/>
                    </a:cubicBezTo>
                    <a:cubicBezTo>
                      <a:pt x="6347" y="5822"/>
                      <a:pt x="6394" y="5739"/>
                      <a:pt x="6454" y="5656"/>
                    </a:cubicBezTo>
                    <a:cubicBezTo>
                      <a:pt x="6514" y="5572"/>
                      <a:pt x="6514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77"/>
                      <a:pt x="6847" y="4882"/>
                    </a:cubicBezTo>
                    <a:cubicBezTo>
                      <a:pt x="6883" y="4798"/>
                      <a:pt x="6918" y="4703"/>
                      <a:pt x="6954" y="4620"/>
                    </a:cubicBezTo>
                    <a:cubicBezTo>
                      <a:pt x="6978" y="4525"/>
                      <a:pt x="6942" y="4417"/>
                      <a:pt x="6966" y="4322"/>
                    </a:cubicBezTo>
                    <a:cubicBezTo>
                      <a:pt x="6990" y="4227"/>
                      <a:pt x="7145" y="4167"/>
                      <a:pt x="7156" y="4072"/>
                    </a:cubicBezTo>
                    <a:cubicBezTo>
                      <a:pt x="7180" y="3977"/>
                      <a:pt x="7014" y="3858"/>
                      <a:pt x="7026" y="3763"/>
                    </a:cubicBezTo>
                    <a:cubicBezTo>
                      <a:pt x="7037" y="3667"/>
                      <a:pt x="7156" y="3584"/>
                      <a:pt x="7156" y="3489"/>
                    </a:cubicBezTo>
                    <a:cubicBezTo>
                      <a:pt x="7168" y="3394"/>
                      <a:pt x="7109" y="3298"/>
                      <a:pt x="7109" y="3191"/>
                    </a:cubicBezTo>
                    <a:cubicBezTo>
                      <a:pt x="7097" y="3096"/>
                      <a:pt x="7097" y="3013"/>
                      <a:pt x="7097" y="2917"/>
                    </a:cubicBezTo>
                    <a:cubicBezTo>
                      <a:pt x="7085" y="2822"/>
                      <a:pt x="7073" y="2727"/>
                      <a:pt x="7061" y="2632"/>
                    </a:cubicBezTo>
                    <a:cubicBezTo>
                      <a:pt x="7049" y="2536"/>
                      <a:pt x="7145" y="2417"/>
                      <a:pt x="7121" y="2322"/>
                    </a:cubicBezTo>
                    <a:cubicBezTo>
                      <a:pt x="7097" y="2215"/>
                      <a:pt x="6847" y="2191"/>
                      <a:pt x="6811" y="2096"/>
                    </a:cubicBezTo>
                    <a:cubicBezTo>
                      <a:pt x="6775" y="1989"/>
                      <a:pt x="6895" y="1834"/>
                      <a:pt x="6847" y="1750"/>
                    </a:cubicBezTo>
                    <a:cubicBezTo>
                      <a:pt x="6799" y="1655"/>
                      <a:pt x="6764" y="1548"/>
                      <a:pt x="6704" y="1465"/>
                    </a:cubicBezTo>
                    <a:cubicBezTo>
                      <a:pt x="6645" y="1381"/>
                      <a:pt x="6561" y="1310"/>
                      <a:pt x="6490" y="1239"/>
                    </a:cubicBezTo>
                    <a:cubicBezTo>
                      <a:pt x="6430" y="1155"/>
                      <a:pt x="6430" y="1000"/>
                      <a:pt x="6359" y="941"/>
                    </a:cubicBezTo>
                    <a:cubicBezTo>
                      <a:pt x="6338" y="923"/>
                      <a:pt x="6309" y="917"/>
                      <a:pt x="6275" y="917"/>
                    </a:cubicBezTo>
                    <a:cubicBezTo>
                      <a:pt x="6202" y="917"/>
                      <a:pt x="6107" y="946"/>
                      <a:pt x="6036" y="946"/>
                    </a:cubicBezTo>
                    <a:cubicBezTo>
                      <a:pt x="6008" y="946"/>
                      <a:pt x="5984" y="942"/>
                      <a:pt x="5966" y="929"/>
                    </a:cubicBezTo>
                    <a:cubicBezTo>
                      <a:pt x="5883" y="869"/>
                      <a:pt x="5847" y="750"/>
                      <a:pt x="5763" y="691"/>
                    </a:cubicBezTo>
                    <a:cubicBezTo>
                      <a:pt x="5668" y="643"/>
                      <a:pt x="5632" y="512"/>
                      <a:pt x="5537" y="465"/>
                    </a:cubicBezTo>
                    <a:cubicBezTo>
                      <a:pt x="5442" y="417"/>
                      <a:pt x="5311" y="453"/>
                      <a:pt x="5216" y="417"/>
                    </a:cubicBezTo>
                    <a:cubicBezTo>
                      <a:pt x="5132" y="381"/>
                      <a:pt x="5085" y="191"/>
                      <a:pt x="4990" y="155"/>
                    </a:cubicBezTo>
                    <a:cubicBezTo>
                      <a:pt x="4894" y="131"/>
                      <a:pt x="4775" y="143"/>
                      <a:pt x="4680" y="119"/>
                    </a:cubicBezTo>
                    <a:cubicBezTo>
                      <a:pt x="4666" y="116"/>
                      <a:pt x="4652" y="114"/>
                      <a:pt x="4637" y="114"/>
                    </a:cubicBezTo>
                    <a:cubicBezTo>
                      <a:pt x="4558" y="114"/>
                      <a:pt x="4468" y="156"/>
                      <a:pt x="4384" y="156"/>
                    </a:cubicBezTo>
                    <a:cubicBezTo>
                      <a:pt x="4375" y="156"/>
                      <a:pt x="4367" y="156"/>
                      <a:pt x="4359" y="155"/>
                    </a:cubicBezTo>
                    <a:cubicBezTo>
                      <a:pt x="4353" y="154"/>
                      <a:pt x="4348" y="154"/>
                      <a:pt x="4343" y="154"/>
                    </a:cubicBezTo>
                    <a:cubicBezTo>
                      <a:pt x="4257" y="154"/>
                      <a:pt x="4162" y="239"/>
                      <a:pt x="4076" y="239"/>
                    </a:cubicBezTo>
                    <a:cubicBezTo>
                      <a:pt x="4071" y="239"/>
                      <a:pt x="4066" y="239"/>
                      <a:pt x="4061" y="238"/>
                    </a:cubicBezTo>
                    <a:cubicBezTo>
                      <a:pt x="3954" y="226"/>
                      <a:pt x="3870" y="0"/>
                      <a:pt x="37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3"/>
              <p:cNvSpPr/>
              <p:nvPr/>
            </p:nvSpPr>
            <p:spPr>
              <a:xfrm>
                <a:off x="-6677862" y="5087323"/>
                <a:ext cx="1099901" cy="94643"/>
              </a:xfrm>
              <a:custGeom>
                <a:avLst/>
                <a:gdLst/>
                <a:ahLst/>
                <a:cxnLst/>
                <a:rect l="l" t="t" r="r" b="b"/>
                <a:pathLst>
                  <a:path w="13574" h="1168" extrusionOk="0">
                    <a:moveTo>
                      <a:pt x="203" y="0"/>
                    </a:moveTo>
                    <a:lnTo>
                      <a:pt x="1" y="1167"/>
                    </a:lnTo>
                    <a:lnTo>
                      <a:pt x="13574" y="1167"/>
                    </a:lnTo>
                    <a:lnTo>
                      <a:pt x="1337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3"/>
              <p:cNvSpPr/>
              <p:nvPr/>
            </p:nvSpPr>
            <p:spPr>
              <a:xfrm>
                <a:off x="-6666275" y="5087323"/>
                <a:ext cx="1076727" cy="28036"/>
              </a:xfrm>
              <a:custGeom>
                <a:avLst/>
                <a:gdLst/>
                <a:ahLst/>
                <a:cxnLst/>
                <a:rect l="l" t="t" r="r" b="b"/>
                <a:pathLst>
                  <a:path w="13288" h="346" extrusionOk="0">
                    <a:moveTo>
                      <a:pt x="60" y="0"/>
                    </a:moveTo>
                    <a:lnTo>
                      <a:pt x="1" y="346"/>
                    </a:lnTo>
                    <a:lnTo>
                      <a:pt x="13288" y="346"/>
                    </a:lnTo>
                    <a:lnTo>
                      <a:pt x="132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3"/>
              <p:cNvSpPr/>
              <p:nvPr/>
            </p:nvSpPr>
            <p:spPr>
              <a:xfrm>
                <a:off x="-6592943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3"/>
              <p:cNvSpPr/>
              <p:nvPr/>
            </p:nvSpPr>
            <p:spPr>
              <a:xfrm>
                <a:off x="-6483957" y="5096965"/>
                <a:ext cx="18475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3"/>
              <p:cNvSpPr/>
              <p:nvPr/>
            </p:nvSpPr>
            <p:spPr>
              <a:xfrm>
                <a:off x="-6373919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3"/>
              <p:cNvSpPr/>
              <p:nvPr/>
            </p:nvSpPr>
            <p:spPr>
              <a:xfrm>
                <a:off x="-6264933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3"/>
              <p:cNvSpPr/>
              <p:nvPr/>
            </p:nvSpPr>
            <p:spPr>
              <a:xfrm>
                <a:off x="-6155948" y="5096965"/>
                <a:ext cx="18475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3"/>
              <p:cNvSpPr/>
              <p:nvPr/>
            </p:nvSpPr>
            <p:spPr>
              <a:xfrm>
                <a:off x="-6045909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3"/>
              <p:cNvSpPr/>
              <p:nvPr/>
            </p:nvSpPr>
            <p:spPr>
              <a:xfrm>
                <a:off x="-5936924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3"/>
              <p:cNvSpPr/>
              <p:nvPr/>
            </p:nvSpPr>
            <p:spPr>
              <a:xfrm>
                <a:off x="-5827857" y="5096965"/>
                <a:ext cx="19366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39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38" y="834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3"/>
              <p:cNvSpPr/>
              <p:nvPr/>
            </p:nvSpPr>
            <p:spPr>
              <a:xfrm>
                <a:off x="-5717900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3"/>
              <p:cNvSpPr/>
              <p:nvPr/>
            </p:nvSpPr>
            <p:spPr>
              <a:xfrm>
                <a:off x="-4560224" y="4064643"/>
                <a:ext cx="6888" cy="5915"/>
              </a:xfrm>
              <a:custGeom>
                <a:avLst/>
                <a:gdLst/>
                <a:ahLst/>
                <a:cxnLst/>
                <a:rect l="l" t="t" r="r" b="b"/>
                <a:pathLst>
                  <a:path w="85" h="73" extrusionOk="0">
                    <a:moveTo>
                      <a:pt x="37" y="1"/>
                    </a:moveTo>
                    <a:cubicBezTo>
                      <a:pt x="13" y="1"/>
                      <a:pt x="1" y="25"/>
                      <a:pt x="1" y="36"/>
                    </a:cubicBezTo>
                    <a:cubicBezTo>
                      <a:pt x="1" y="60"/>
                      <a:pt x="13" y="72"/>
                      <a:pt x="37" y="72"/>
                    </a:cubicBezTo>
                    <a:lnTo>
                      <a:pt x="49" y="72"/>
                    </a:lnTo>
                    <a:cubicBezTo>
                      <a:pt x="72" y="72"/>
                      <a:pt x="84" y="60"/>
                      <a:pt x="84" y="36"/>
                    </a:cubicBezTo>
                    <a:cubicBezTo>
                      <a:pt x="84" y="25"/>
                      <a:pt x="60" y="1"/>
                      <a:pt x="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4" name="Google Shape;884;p3"/>
            <p:cNvGrpSpPr/>
            <p:nvPr/>
          </p:nvGrpSpPr>
          <p:grpSpPr>
            <a:xfrm>
              <a:off x="-789898" y="657089"/>
              <a:ext cx="9933959" cy="4503152"/>
              <a:chOff x="-789898" y="657089"/>
              <a:chExt cx="9933959" cy="4503152"/>
            </a:xfrm>
          </p:grpSpPr>
          <p:sp>
            <p:nvSpPr>
              <p:cNvPr id="885" name="Google Shape;885;p3"/>
              <p:cNvSpPr/>
              <p:nvPr/>
            </p:nvSpPr>
            <p:spPr>
              <a:xfrm>
                <a:off x="775" y="4871700"/>
                <a:ext cx="9143286" cy="288541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16968" extrusionOk="0">
                    <a:moveTo>
                      <a:pt x="0" y="1"/>
                    </a:moveTo>
                    <a:lnTo>
                      <a:pt x="0" y="16967"/>
                    </a:lnTo>
                    <a:lnTo>
                      <a:pt x="285750" y="16967"/>
                    </a:lnTo>
                    <a:lnTo>
                      <a:pt x="2857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4"/>
                  </a:solidFill>
                </a:endParaRPr>
              </a:p>
            </p:txBody>
          </p:sp>
          <p:sp>
            <p:nvSpPr>
              <p:cNvPr id="886" name="Google Shape;886;p3"/>
              <p:cNvSpPr/>
              <p:nvPr/>
            </p:nvSpPr>
            <p:spPr>
              <a:xfrm>
                <a:off x="600" y="4885100"/>
                <a:ext cx="9143286" cy="115225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4609" extrusionOk="0">
                    <a:moveTo>
                      <a:pt x="0" y="1"/>
                    </a:moveTo>
                    <a:lnTo>
                      <a:pt x="0" y="4608"/>
                    </a:lnTo>
                    <a:lnTo>
                      <a:pt x="285750" y="4608"/>
                    </a:lnTo>
                    <a:lnTo>
                      <a:pt x="28575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3"/>
              <p:cNvSpPr/>
              <p:nvPr/>
            </p:nvSpPr>
            <p:spPr>
              <a:xfrm>
                <a:off x="768" y="4920825"/>
                <a:ext cx="9143286" cy="68175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2727" extrusionOk="0">
                    <a:moveTo>
                      <a:pt x="0" y="0"/>
                    </a:moveTo>
                    <a:lnTo>
                      <a:pt x="0" y="2727"/>
                    </a:lnTo>
                    <a:lnTo>
                      <a:pt x="285750" y="2727"/>
                    </a:lnTo>
                    <a:lnTo>
                      <a:pt x="28575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3"/>
              <p:cNvSpPr/>
              <p:nvPr/>
            </p:nvSpPr>
            <p:spPr>
              <a:xfrm>
                <a:off x="-541996" y="3084504"/>
                <a:ext cx="1749195" cy="1778122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1587" y="21943"/>
                    </a:lnTo>
                    <a:lnTo>
                      <a:pt x="215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3"/>
              <p:cNvSpPr/>
              <p:nvPr/>
            </p:nvSpPr>
            <p:spPr>
              <a:xfrm>
                <a:off x="-789898" y="4681120"/>
                <a:ext cx="2309760" cy="288548"/>
              </a:xfrm>
              <a:custGeom>
                <a:avLst/>
                <a:gdLst/>
                <a:ahLst/>
                <a:cxnLst/>
                <a:rect l="l" t="t" r="r" b="b"/>
                <a:pathLst>
                  <a:path w="28505" h="3561" extrusionOk="0">
                    <a:moveTo>
                      <a:pt x="1" y="1"/>
                    </a:moveTo>
                    <a:lnTo>
                      <a:pt x="1" y="3561"/>
                    </a:lnTo>
                    <a:lnTo>
                      <a:pt x="28504" y="3561"/>
                    </a:lnTo>
                    <a:lnTo>
                      <a:pt x="2850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3"/>
              <p:cNvSpPr/>
              <p:nvPr/>
            </p:nvSpPr>
            <p:spPr>
              <a:xfrm>
                <a:off x="-320086" y="3228252"/>
                <a:ext cx="1146250" cy="1017899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2562" extrusionOk="0">
                    <a:moveTo>
                      <a:pt x="1" y="0"/>
                    </a:moveTo>
                    <a:lnTo>
                      <a:pt x="1" y="12561"/>
                    </a:lnTo>
                    <a:lnTo>
                      <a:pt x="14145" y="12561"/>
                    </a:lnTo>
                    <a:lnTo>
                      <a:pt x="141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3"/>
              <p:cNvSpPr/>
              <p:nvPr/>
            </p:nvSpPr>
            <p:spPr>
              <a:xfrm>
                <a:off x="-268956" y="3277437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3"/>
              <p:cNvSpPr/>
              <p:nvPr/>
            </p:nvSpPr>
            <p:spPr>
              <a:xfrm>
                <a:off x="225" y="3277437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3"/>
              <p:cNvSpPr/>
              <p:nvPr/>
            </p:nvSpPr>
            <p:spPr>
              <a:xfrm>
                <a:off x="269407" y="3277437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3"/>
              <p:cNvSpPr/>
              <p:nvPr/>
            </p:nvSpPr>
            <p:spPr>
              <a:xfrm>
                <a:off x="538589" y="3277437"/>
                <a:ext cx="231584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144" extrusionOk="0">
                    <a:moveTo>
                      <a:pt x="0" y="0"/>
                    </a:moveTo>
                    <a:lnTo>
                      <a:pt x="0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3"/>
              <p:cNvSpPr/>
              <p:nvPr/>
            </p:nvSpPr>
            <p:spPr>
              <a:xfrm>
                <a:off x="-268956" y="3652687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3"/>
              <p:cNvSpPr/>
              <p:nvPr/>
            </p:nvSpPr>
            <p:spPr>
              <a:xfrm>
                <a:off x="225" y="3652687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3"/>
              <p:cNvSpPr/>
              <p:nvPr/>
            </p:nvSpPr>
            <p:spPr>
              <a:xfrm>
                <a:off x="269407" y="3652687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3"/>
              <p:cNvSpPr/>
              <p:nvPr/>
            </p:nvSpPr>
            <p:spPr>
              <a:xfrm>
                <a:off x="538589" y="3652687"/>
                <a:ext cx="231584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6728" extrusionOk="0">
                    <a:moveTo>
                      <a:pt x="0" y="1"/>
                    </a:moveTo>
                    <a:lnTo>
                      <a:pt x="0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3"/>
              <p:cNvSpPr/>
              <p:nvPr/>
            </p:nvSpPr>
            <p:spPr>
              <a:xfrm>
                <a:off x="22428" y="3786791"/>
                <a:ext cx="73413" cy="55578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1" y="1"/>
                    </a:moveTo>
                    <a:lnTo>
                      <a:pt x="1" y="6859"/>
                    </a:lnTo>
                    <a:lnTo>
                      <a:pt x="905" y="6859"/>
                    </a:lnTo>
                    <a:lnTo>
                      <a:pt x="905" y="1"/>
                    </a:lnTo>
                    <a:close/>
                  </a:path>
                </a:pathLst>
              </a:custGeom>
              <a:solidFill>
                <a:srgbClr val="AA4A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3"/>
              <p:cNvSpPr/>
              <p:nvPr/>
            </p:nvSpPr>
            <p:spPr>
              <a:xfrm>
                <a:off x="-688611" y="657089"/>
                <a:ext cx="1890025" cy="817269"/>
              </a:xfrm>
              <a:custGeom>
                <a:avLst/>
                <a:gdLst/>
                <a:ahLst/>
                <a:cxnLst/>
                <a:rect l="l" t="t" r="r" b="b"/>
                <a:pathLst>
                  <a:path w="23325" h="10086" extrusionOk="0">
                    <a:moveTo>
                      <a:pt x="11585" y="1"/>
                    </a:moveTo>
                    <a:lnTo>
                      <a:pt x="1" y="8407"/>
                    </a:lnTo>
                    <a:lnTo>
                      <a:pt x="1" y="10086"/>
                    </a:lnTo>
                    <a:lnTo>
                      <a:pt x="23325" y="10086"/>
                    </a:lnTo>
                    <a:lnTo>
                      <a:pt x="23325" y="8407"/>
                    </a:lnTo>
                    <a:lnTo>
                      <a:pt x="1158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3"/>
              <p:cNvSpPr/>
              <p:nvPr/>
            </p:nvSpPr>
            <p:spPr>
              <a:xfrm>
                <a:off x="-618196" y="849130"/>
                <a:ext cx="1749195" cy="2425471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9933" extrusionOk="0">
                    <a:moveTo>
                      <a:pt x="10728" y="0"/>
                    </a:moveTo>
                    <a:lnTo>
                      <a:pt x="1" y="7787"/>
                    </a:lnTo>
                    <a:lnTo>
                      <a:pt x="1" y="29933"/>
                    </a:lnTo>
                    <a:lnTo>
                      <a:pt x="21587" y="29933"/>
                    </a:lnTo>
                    <a:lnTo>
                      <a:pt x="21587" y="7787"/>
                    </a:lnTo>
                    <a:lnTo>
                      <a:pt x="107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3"/>
              <p:cNvSpPr/>
              <p:nvPr/>
            </p:nvSpPr>
            <p:spPr>
              <a:xfrm>
                <a:off x="-618196" y="963949"/>
                <a:ext cx="1749195" cy="2424499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9921" extrusionOk="0">
                    <a:moveTo>
                      <a:pt x="10728" y="0"/>
                    </a:moveTo>
                    <a:lnTo>
                      <a:pt x="1" y="7775"/>
                    </a:lnTo>
                    <a:lnTo>
                      <a:pt x="1" y="29920"/>
                    </a:lnTo>
                    <a:lnTo>
                      <a:pt x="21587" y="29920"/>
                    </a:lnTo>
                    <a:lnTo>
                      <a:pt x="21587" y="7775"/>
                    </a:lnTo>
                    <a:lnTo>
                      <a:pt x="107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3"/>
              <p:cNvSpPr/>
              <p:nvPr/>
            </p:nvSpPr>
            <p:spPr>
              <a:xfrm>
                <a:off x="-789898" y="3093175"/>
                <a:ext cx="2309760" cy="366661"/>
              </a:xfrm>
              <a:custGeom>
                <a:avLst/>
                <a:gdLst/>
                <a:ahLst/>
                <a:cxnLst/>
                <a:rect l="l" t="t" r="r" b="b"/>
                <a:pathLst>
                  <a:path w="28505" h="4525" extrusionOk="0">
                    <a:moveTo>
                      <a:pt x="1" y="0"/>
                    </a:moveTo>
                    <a:lnTo>
                      <a:pt x="1" y="4525"/>
                    </a:lnTo>
                    <a:lnTo>
                      <a:pt x="28504" y="4525"/>
                    </a:lnTo>
                    <a:lnTo>
                      <a:pt x="2850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3"/>
              <p:cNvSpPr/>
              <p:nvPr/>
            </p:nvSpPr>
            <p:spPr>
              <a:xfrm>
                <a:off x="-320086" y="1639253"/>
                <a:ext cx="1146250" cy="1018871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2574" extrusionOk="0">
                    <a:moveTo>
                      <a:pt x="1" y="1"/>
                    </a:moveTo>
                    <a:lnTo>
                      <a:pt x="1" y="12573"/>
                    </a:lnTo>
                    <a:lnTo>
                      <a:pt x="14145" y="12573"/>
                    </a:lnTo>
                    <a:lnTo>
                      <a:pt x="141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3"/>
              <p:cNvSpPr/>
              <p:nvPr/>
            </p:nvSpPr>
            <p:spPr>
              <a:xfrm>
                <a:off x="-268956" y="1689411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3"/>
              <p:cNvSpPr/>
              <p:nvPr/>
            </p:nvSpPr>
            <p:spPr>
              <a:xfrm>
                <a:off x="225" y="1689411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3"/>
              <p:cNvSpPr/>
              <p:nvPr/>
            </p:nvSpPr>
            <p:spPr>
              <a:xfrm>
                <a:off x="269407" y="1689411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3"/>
              <p:cNvSpPr/>
              <p:nvPr/>
            </p:nvSpPr>
            <p:spPr>
              <a:xfrm>
                <a:off x="538589" y="1689411"/>
                <a:ext cx="231584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144" extrusionOk="0">
                    <a:moveTo>
                      <a:pt x="0" y="1"/>
                    </a:moveTo>
                    <a:lnTo>
                      <a:pt x="0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3"/>
              <p:cNvSpPr/>
              <p:nvPr/>
            </p:nvSpPr>
            <p:spPr>
              <a:xfrm>
                <a:off x="-268956" y="2064742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3"/>
              <p:cNvSpPr/>
              <p:nvPr/>
            </p:nvSpPr>
            <p:spPr>
              <a:xfrm>
                <a:off x="225" y="2064742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3"/>
              <p:cNvSpPr/>
              <p:nvPr/>
            </p:nvSpPr>
            <p:spPr>
              <a:xfrm>
                <a:off x="269407" y="2064742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3"/>
              <p:cNvSpPr/>
              <p:nvPr/>
            </p:nvSpPr>
            <p:spPr>
              <a:xfrm>
                <a:off x="538589" y="2064742"/>
                <a:ext cx="231584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6728" extrusionOk="0">
                    <a:moveTo>
                      <a:pt x="0" y="0"/>
                    </a:moveTo>
                    <a:lnTo>
                      <a:pt x="0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3"/>
              <p:cNvSpPr/>
              <p:nvPr/>
            </p:nvSpPr>
            <p:spPr>
              <a:xfrm>
                <a:off x="-376969" y="2198846"/>
                <a:ext cx="74386" cy="708202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740" extrusionOk="0">
                    <a:moveTo>
                      <a:pt x="0" y="0"/>
                    </a:moveTo>
                    <a:lnTo>
                      <a:pt x="0" y="8739"/>
                    </a:lnTo>
                    <a:lnTo>
                      <a:pt x="917" y="8739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3"/>
              <p:cNvSpPr/>
              <p:nvPr/>
            </p:nvSpPr>
            <p:spPr>
              <a:xfrm>
                <a:off x="22428" y="2198846"/>
                <a:ext cx="73413" cy="55578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1" y="0"/>
                    </a:moveTo>
                    <a:lnTo>
                      <a:pt x="1" y="6858"/>
                    </a:lnTo>
                    <a:lnTo>
                      <a:pt x="905" y="6858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3"/>
              <p:cNvSpPr/>
              <p:nvPr/>
            </p:nvSpPr>
            <p:spPr>
              <a:xfrm>
                <a:off x="405456" y="2198846"/>
                <a:ext cx="73413" cy="55578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0" y="0"/>
                    </a:moveTo>
                    <a:lnTo>
                      <a:pt x="0" y="6858"/>
                    </a:lnTo>
                    <a:lnTo>
                      <a:pt x="905" y="6858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3"/>
              <p:cNvSpPr/>
              <p:nvPr/>
            </p:nvSpPr>
            <p:spPr>
              <a:xfrm>
                <a:off x="820330" y="2198846"/>
                <a:ext cx="73332" cy="70820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8740" extrusionOk="0">
                    <a:moveTo>
                      <a:pt x="0" y="0"/>
                    </a:moveTo>
                    <a:lnTo>
                      <a:pt x="0" y="8739"/>
                    </a:lnTo>
                    <a:lnTo>
                      <a:pt x="905" y="8739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3"/>
              <p:cNvSpPr/>
              <p:nvPr/>
            </p:nvSpPr>
            <p:spPr>
              <a:xfrm>
                <a:off x="-460916" y="2728459"/>
                <a:ext cx="1417296" cy="36788"/>
              </a:xfrm>
              <a:custGeom>
                <a:avLst/>
                <a:gdLst/>
                <a:ahLst/>
                <a:cxnLst/>
                <a:rect l="l" t="t" r="r" b="b"/>
                <a:pathLst>
                  <a:path w="17491" h="454" extrusionOk="0">
                    <a:moveTo>
                      <a:pt x="1" y="1"/>
                    </a:moveTo>
                    <a:lnTo>
                      <a:pt x="1" y="453"/>
                    </a:lnTo>
                    <a:lnTo>
                      <a:pt x="17491" y="453"/>
                    </a:lnTo>
                    <a:lnTo>
                      <a:pt x="1749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3"/>
              <p:cNvSpPr/>
              <p:nvPr/>
            </p:nvSpPr>
            <p:spPr>
              <a:xfrm>
                <a:off x="-460916" y="2182397"/>
                <a:ext cx="1417296" cy="36788"/>
              </a:xfrm>
              <a:custGeom>
                <a:avLst/>
                <a:gdLst/>
                <a:ahLst/>
                <a:cxnLst/>
                <a:rect l="l" t="t" r="r" b="b"/>
                <a:pathLst>
                  <a:path w="17491" h="454" extrusionOk="0">
                    <a:moveTo>
                      <a:pt x="1" y="1"/>
                    </a:moveTo>
                    <a:lnTo>
                      <a:pt x="1" y="453"/>
                    </a:lnTo>
                    <a:lnTo>
                      <a:pt x="17491" y="453"/>
                    </a:lnTo>
                    <a:lnTo>
                      <a:pt x="1749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3"/>
              <p:cNvSpPr/>
              <p:nvPr/>
            </p:nvSpPr>
            <p:spPr>
              <a:xfrm>
                <a:off x="13757" y="3134662"/>
                <a:ext cx="330035" cy="1737607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1444" extrusionOk="0">
                    <a:moveTo>
                      <a:pt x="0" y="0"/>
                    </a:moveTo>
                    <a:lnTo>
                      <a:pt x="0" y="21443"/>
                    </a:lnTo>
                    <a:lnTo>
                      <a:pt x="4072" y="21443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3"/>
              <p:cNvSpPr/>
              <p:nvPr/>
            </p:nvSpPr>
            <p:spPr>
              <a:xfrm>
                <a:off x="1155065" y="3134662"/>
                <a:ext cx="330035" cy="1737607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1444" extrusionOk="0">
                    <a:moveTo>
                      <a:pt x="1" y="0"/>
                    </a:moveTo>
                    <a:lnTo>
                      <a:pt x="1" y="21443"/>
                    </a:lnTo>
                    <a:lnTo>
                      <a:pt x="4072" y="21443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3"/>
              <p:cNvSpPr/>
              <p:nvPr/>
            </p:nvSpPr>
            <p:spPr>
              <a:xfrm>
                <a:off x="1463789" y="3171288"/>
                <a:ext cx="81" cy="16170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956" extrusionOk="0">
                    <a:moveTo>
                      <a:pt x="1" y="1"/>
                    </a:moveTo>
                    <a:lnTo>
                      <a:pt x="1" y="19955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3"/>
              <p:cNvSpPr/>
              <p:nvPr/>
            </p:nvSpPr>
            <p:spPr>
              <a:xfrm>
                <a:off x="1458036" y="3171288"/>
                <a:ext cx="11587" cy="1617035"/>
              </a:xfrm>
              <a:custGeom>
                <a:avLst/>
                <a:gdLst/>
                <a:ahLst/>
                <a:cxnLst/>
                <a:rect l="l" t="t" r="r" b="b"/>
                <a:pathLst>
                  <a:path w="143" h="19956" extrusionOk="0">
                    <a:moveTo>
                      <a:pt x="0" y="1"/>
                    </a:moveTo>
                    <a:lnTo>
                      <a:pt x="0" y="19955"/>
                    </a:lnTo>
                    <a:lnTo>
                      <a:pt x="143" y="19955"/>
                    </a:lnTo>
                    <a:lnTo>
                      <a:pt x="14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3"/>
              <p:cNvSpPr/>
              <p:nvPr/>
            </p:nvSpPr>
            <p:spPr>
              <a:xfrm>
                <a:off x="13757" y="3134662"/>
                <a:ext cx="330035" cy="163113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013" extrusionOk="0">
                    <a:moveTo>
                      <a:pt x="0" y="0"/>
                    </a:moveTo>
                    <a:lnTo>
                      <a:pt x="0" y="2012"/>
                    </a:lnTo>
                    <a:lnTo>
                      <a:pt x="4072" y="2012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3"/>
              <p:cNvSpPr/>
              <p:nvPr/>
            </p:nvSpPr>
            <p:spPr>
              <a:xfrm>
                <a:off x="1155065" y="3134662"/>
                <a:ext cx="330035" cy="163113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013" extrusionOk="0">
                    <a:moveTo>
                      <a:pt x="1" y="0"/>
                    </a:moveTo>
                    <a:lnTo>
                      <a:pt x="1" y="2012"/>
                    </a:lnTo>
                    <a:lnTo>
                      <a:pt x="4072" y="2012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3"/>
              <p:cNvSpPr/>
              <p:nvPr/>
            </p:nvSpPr>
            <p:spPr>
              <a:xfrm>
                <a:off x="317620" y="3171288"/>
                <a:ext cx="81" cy="804709"/>
              </a:xfrm>
              <a:custGeom>
                <a:avLst/>
                <a:gdLst/>
                <a:ahLst/>
                <a:cxnLst/>
                <a:rect l="l" t="t" r="r" b="b"/>
                <a:pathLst>
                  <a:path w="1" h="9931" extrusionOk="0">
                    <a:moveTo>
                      <a:pt x="1" y="1"/>
                    </a:moveTo>
                    <a:lnTo>
                      <a:pt x="1" y="9930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3"/>
              <p:cNvSpPr/>
              <p:nvPr/>
            </p:nvSpPr>
            <p:spPr>
              <a:xfrm>
                <a:off x="311867" y="3171288"/>
                <a:ext cx="12641" cy="804709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931" extrusionOk="0">
                    <a:moveTo>
                      <a:pt x="0" y="1"/>
                    </a:moveTo>
                    <a:lnTo>
                      <a:pt x="0" y="9930"/>
                    </a:lnTo>
                    <a:lnTo>
                      <a:pt x="155" y="9930"/>
                    </a:ln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3"/>
              <p:cNvSpPr/>
              <p:nvPr/>
            </p:nvSpPr>
            <p:spPr>
              <a:xfrm>
                <a:off x="-255424" y="2747744"/>
                <a:ext cx="2005817" cy="436184"/>
              </a:xfrm>
              <a:custGeom>
                <a:avLst/>
                <a:gdLst/>
                <a:ahLst/>
                <a:cxnLst/>
                <a:rect l="l" t="t" r="r" b="b"/>
                <a:pathLst>
                  <a:path w="24754" h="5383" extrusionOk="0">
                    <a:moveTo>
                      <a:pt x="2918" y="1"/>
                    </a:moveTo>
                    <a:lnTo>
                      <a:pt x="1" y="5168"/>
                    </a:lnTo>
                    <a:cubicBezTo>
                      <a:pt x="155" y="5299"/>
                      <a:pt x="501" y="5382"/>
                      <a:pt x="941" y="5382"/>
                    </a:cubicBezTo>
                    <a:cubicBezTo>
                      <a:pt x="1453" y="5382"/>
                      <a:pt x="1953" y="5263"/>
                      <a:pt x="2239" y="5097"/>
                    </a:cubicBezTo>
                    <a:cubicBezTo>
                      <a:pt x="2358" y="5263"/>
                      <a:pt x="2751" y="5382"/>
                      <a:pt x="3263" y="5382"/>
                    </a:cubicBezTo>
                    <a:cubicBezTo>
                      <a:pt x="3775" y="5382"/>
                      <a:pt x="4263" y="5263"/>
                      <a:pt x="4525" y="5097"/>
                    </a:cubicBezTo>
                    <a:cubicBezTo>
                      <a:pt x="4680" y="5263"/>
                      <a:pt x="5073" y="5382"/>
                      <a:pt x="5585" y="5382"/>
                    </a:cubicBezTo>
                    <a:cubicBezTo>
                      <a:pt x="6108" y="5382"/>
                      <a:pt x="6573" y="5263"/>
                      <a:pt x="6823" y="5097"/>
                    </a:cubicBezTo>
                    <a:cubicBezTo>
                      <a:pt x="6990" y="5263"/>
                      <a:pt x="7406" y="5382"/>
                      <a:pt x="7918" y="5382"/>
                    </a:cubicBezTo>
                    <a:cubicBezTo>
                      <a:pt x="8430" y="5382"/>
                      <a:pt x="8895" y="5263"/>
                      <a:pt x="9121" y="5097"/>
                    </a:cubicBezTo>
                    <a:cubicBezTo>
                      <a:pt x="9299" y="5263"/>
                      <a:pt x="9728" y="5382"/>
                      <a:pt x="10240" y="5382"/>
                    </a:cubicBezTo>
                    <a:cubicBezTo>
                      <a:pt x="10752" y="5382"/>
                      <a:pt x="11204" y="5263"/>
                      <a:pt x="11419" y="5097"/>
                    </a:cubicBezTo>
                    <a:cubicBezTo>
                      <a:pt x="11621" y="5263"/>
                      <a:pt x="12050" y="5382"/>
                      <a:pt x="12562" y="5382"/>
                    </a:cubicBezTo>
                    <a:cubicBezTo>
                      <a:pt x="13086" y="5382"/>
                      <a:pt x="13514" y="5263"/>
                      <a:pt x="13717" y="5097"/>
                    </a:cubicBezTo>
                    <a:cubicBezTo>
                      <a:pt x="13931" y="5263"/>
                      <a:pt x="14383" y="5382"/>
                      <a:pt x="14895" y="5382"/>
                    </a:cubicBezTo>
                    <a:cubicBezTo>
                      <a:pt x="15407" y="5382"/>
                      <a:pt x="15836" y="5263"/>
                      <a:pt x="16014" y="5097"/>
                    </a:cubicBezTo>
                    <a:cubicBezTo>
                      <a:pt x="16241" y="5263"/>
                      <a:pt x="16705" y="5382"/>
                      <a:pt x="17217" y="5382"/>
                    </a:cubicBezTo>
                    <a:cubicBezTo>
                      <a:pt x="17729" y="5382"/>
                      <a:pt x="18146" y="5263"/>
                      <a:pt x="18312" y="5097"/>
                    </a:cubicBezTo>
                    <a:cubicBezTo>
                      <a:pt x="18562" y="5263"/>
                      <a:pt x="19027" y="5382"/>
                      <a:pt x="19539" y="5382"/>
                    </a:cubicBezTo>
                    <a:cubicBezTo>
                      <a:pt x="20063" y="5382"/>
                      <a:pt x="20456" y="5263"/>
                      <a:pt x="20610" y="5097"/>
                    </a:cubicBezTo>
                    <a:cubicBezTo>
                      <a:pt x="20872" y="5263"/>
                      <a:pt x="21360" y="5382"/>
                      <a:pt x="21872" y="5382"/>
                    </a:cubicBezTo>
                    <a:cubicBezTo>
                      <a:pt x="22384" y="5382"/>
                      <a:pt x="22777" y="5263"/>
                      <a:pt x="22908" y="5097"/>
                    </a:cubicBezTo>
                    <a:cubicBezTo>
                      <a:pt x="23182" y="5263"/>
                      <a:pt x="23682" y="5382"/>
                      <a:pt x="24194" y="5382"/>
                    </a:cubicBezTo>
                    <a:cubicBezTo>
                      <a:pt x="24408" y="5382"/>
                      <a:pt x="24599" y="5359"/>
                      <a:pt x="24754" y="5323"/>
                    </a:cubicBezTo>
                    <a:lnTo>
                      <a:pt x="2201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3"/>
              <p:cNvSpPr/>
              <p:nvPr/>
            </p:nvSpPr>
            <p:spPr>
              <a:xfrm>
                <a:off x="-185009" y="3076726"/>
                <a:ext cx="1878518" cy="43513"/>
              </a:xfrm>
              <a:custGeom>
                <a:avLst/>
                <a:gdLst/>
                <a:ahLst/>
                <a:cxnLst/>
                <a:rect l="l" t="t" r="r" b="b"/>
                <a:pathLst>
                  <a:path w="23183" h="537" extrusionOk="0">
                    <a:moveTo>
                      <a:pt x="1906" y="1"/>
                    </a:moveTo>
                    <a:lnTo>
                      <a:pt x="1846" y="25"/>
                    </a:lnTo>
                    <a:cubicBezTo>
                      <a:pt x="1374" y="191"/>
                      <a:pt x="883" y="363"/>
                      <a:pt x="472" y="363"/>
                    </a:cubicBezTo>
                    <a:cubicBezTo>
                      <a:pt x="323" y="363"/>
                      <a:pt x="184" y="340"/>
                      <a:pt x="60" y="287"/>
                    </a:cubicBezTo>
                    <a:lnTo>
                      <a:pt x="1" y="417"/>
                    </a:lnTo>
                    <a:cubicBezTo>
                      <a:pt x="150" y="483"/>
                      <a:pt x="313" y="511"/>
                      <a:pt x="486" y="511"/>
                    </a:cubicBezTo>
                    <a:cubicBezTo>
                      <a:pt x="906" y="511"/>
                      <a:pt x="1382" y="348"/>
                      <a:pt x="1846" y="179"/>
                    </a:cubicBezTo>
                    <a:cubicBezTo>
                      <a:pt x="2067" y="425"/>
                      <a:pt x="2370" y="503"/>
                      <a:pt x="2703" y="503"/>
                    </a:cubicBezTo>
                    <a:cubicBezTo>
                      <a:pt x="3016" y="503"/>
                      <a:pt x="3356" y="433"/>
                      <a:pt x="3680" y="370"/>
                    </a:cubicBezTo>
                    <a:cubicBezTo>
                      <a:pt x="3811" y="334"/>
                      <a:pt x="3954" y="310"/>
                      <a:pt x="4073" y="287"/>
                    </a:cubicBezTo>
                    <a:cubicBezTo>
                      <a:pt x="4286" y="453"/>
                      <a:pt x="4544" y="504"/>
                      <a:pt x="4818" y="504"/>
                    </a:cubicBezTo>
                    <a:cubicBezTo>
                      <a:pt x="5033" y="504"/>
                      <a:pt x="5258" y="473"/>
                      <a:pt x="5478" y="441"/>
                    </a:cubicBezTo>
                    <a:cubicBezTo>
                      <a:pt x="5694" y="416"/>
                      <a:pt x="5905" y="386"/>
                      <a:pt x="6101" y="386"/>
                    </a:cubicBezTo>
                    <a:cubicBezTo>
                      <a:pt x="6186" y="386"/>
                      <a:pt x="6268" y="391"/>
                      <a:pt x="6347" y="406"/>
                    </a:cubicBezTo>
                    <a:cubicBezTo>
                      <a:pt x="6502" y="406"/>
                      <a:pt x="6656" y="429"/>
                      <a:pt x="6835" y="441"/>
                    </a:cubicBezTo>
                    <a:cubicBezTo>
                      <a:pt x="7013" y="461"/>
                      <a:pt x="7203" y="483"/>
                      <a:pt x="7398" y="483"/>
                    </a:cubicBezTo>
                    <a:cubicBezTo>
                      <a:pt x="7673" y="483"/>
                      <a:pt x="7956" y="440"/>
                      <a:pt x="8228" y="287"/>
                    </a:cubicBezTo>
                    <a:cubicBezTo>
                      <a:pt x="8580" y="387"/>
                      <a:pt x="8939" y="424"/>
                      <a:pt x="9299" y="424"/>
                    </a:cubicBezTo>
                    <a:cubicBezTo>
                      <a:pt x="9792" y="424"/>
                      <a:pt x="10288" y="355"/>
                      <a:pt x="10776" y="287"/>
                    </a:cubicBezTo>
                    <a:cubicBezTo>
                      <a:pt x="10895" y="287"/>
                      <a:pt x="11026" y="346"/>
                      <a:pt x="11169" y="406"/>
                    </a:cubicBezTo>
                    <a:cubicBezTo>
                      <a:pt x="11312" y="465"/>
                      <a:pt x="11466" y="525"/>
                      <a:pt x="11621" y="525"/>
                    </a:cubicBezTo>
                    <a:lnTo>
                      <a:pt x="11657" y="525"/>
                    </a:lnTo>
                    <a:cubicBezTo>
                      <a:pt x="11973" y="409"/>
                      <a:pt x="12267" y="371"/>
                      <a:pt x="12555" y="371"/>
                    </a:cubicBezTo>
                    <a:cubicBezTo>
                      <a:pt x="12832" y="371"/>
                      <a:pt x="13103" y="406"/>
                      <a:pt x="13383" y="441"/>
                    </a:cubicBezTo>
                    <a:cubicBezTo>
                      <a:pt x="13681" y="477"/>
                      <a:pt x="14002" y="525"/>
                      <a:pt x="14348" y="525"/>
                    </a:cubicBezTo>
                    <a:cubicBezTo>
                      <a:pt x="14443" y="525"/>
                      <a:pt x="14550" y="465"/>
                      <a:pt x="14657" y="394"/>
                    </a:cubicBezTo>
                    <a:cubicBezTo>
                      <a:pt x="14741" y="346"/>
                      <a:pt x="14836" y="287"/>
                      <a:pt x="14884" y="287"/>
                    </a:cubicBezTo>
                    <a:lnTo>
                      <a:pt x="15015" y="298"/>
                    </a:lnTo>
                    <a:cubicBezTo>
                      <a:pt x="15465" y="364"/>
                      <a:pt x="15883" y="422"/>
                      <a:pt x="16298" y="422"/>
                    </a:cubicBezTo>
                    <a:cubicBezTo>
                      <a:pt x="16640" y="422"/>
                      <a:pt x="16981" y="382"/>
                      <a:pt x="17336" y="275"/>
                    </a:cubicBezTo>
                    <a:cubicBezTo>
                      <a:pt x="17360" y="264"/>
                      <a:pt x="17389" y="259"/>
                      <a:pt x="17422" y="259"/>
                    </a:cubicBezTo>
                    <a:cubicBezTo>
                      <a:pt x="17539" y="259"/>
                      <a:pt x="17705" y="317"/>
                      <a:pt x="17872" y="382"/>
                    </a:cubicBezTo>
                    <a:cubicBezTo>
                      <a:pt x="18074" y="441"/>
                      <a:pt x="18301" y="525"/>
                      <a:pt x="18515" y="525"/>
                    </a:cubicBezTo>
                    <a:cubicBezTo>
                      <a:pt x="18717" y="525"/>
                      <a:pt x="18872" y="453"/>
                      <a:pt x="19015" y="382"/>
                    </a:cubicBezTo>
                    <a:cubicBezTo>
                      <a:pt x="19139" y="320"/>
                      <a:pt x="19249" y="265"/>
                      <a:pt x="19391" y="265"/>
                    </a:cubicBezTo>
                    <a:cubicBezTo>
                      <a:pt x="19440" y="265"/>
                      <a:pt x="19493" y="271"/>
                      <a:pt x="19551" y="287"/>
                    </a:cubicBezTo>
                    <a:cubicBezTo>
                      <a:pt x="19634" y="310"/>
                      <a:pt x="19717" y="346"/>
                      <a:pt x="19789" y="370"/>
                    </a:cubicBezTo>
                    <a:cubicBezTo>
                      <a:pt x="19979" y="453"/>
                      <a:pt x="20158" y="525"/>
                      <a:pt x="20384" y="525"/>
                    </a:cubicBezTo>
                    <a:cubicBezTo>
                      <a:pt x="20599" y="525"/>
                      <a:pt x="20837" y="465"/>
                      <a:pt x="21063" y="406"/>
                    </a:cubicBezTo>
                    <a:cubicBezTo>
                      <a:pt x="21289" y="346"/>
                      <a:pt x="21503" y="287"/>
                      <a:pt x="21694" y="287"/>
                    </a:cubicBezTo>
                    <a:cubicBezTo>
                      <a:pt x="21801" y="310"/>
                      <a:pt x="21896" y="346"/>
                      <a:pt x="22003" y="370"/>
                    </a:cubicBezTo>
                    <a:cubicBezTo>
                      <a:pt x="22277" y="453"/>
                      <a:pt x="22551" y="537"/>
                      <a:pt x="22813" y="537"/>
                    </a:cubicBezTo>
                    <a:cubicBezTo>
                      <a:pt x="22944" y="537"/>
                      <a:pt x="23063" y="513"/>
                      <a:pt x="23182" y="465"/>
                    </a:cubicBezTo>
                    <a:lnTo>
                      <a:pt x="23123" y="322"/>
                    </a:lnTo>
                    <a:cubicBezTo>
                      <a:pt x="23022" y="365"/>
                      <a:pt x="22912" y="382"/>
                      <a:pt x="22797" y="382"/>
                    </a:cubicBezTo>
                    <a:cubicBezTo>
                      <a:pt x="22559" y="382"/>
                      <a:pt x="22296" y="307"/>
                      <a:pt x="22039" y="227"/>
                    </a:cubicBezTo>
                    <a:cubicBezTo>
                      <a:pt x="21932" y="203"/>
                      <a:pt x="21825" y="167"/>
                      <a:pt x="21730" y="144"/>
                    </a:cubicBezTo>
                    <a:lnTo>
                      <a:pt x="21706" y="144"/>
                    </a:lnTo>
                    <a:cubicBezTo>
                      <a:pt x="21492" y="144"/>
                      <a:pt x="21253" y="203"/>
                      <a:pt x="21027" y="263"/>
                    </a:cubicBezTo>
                    <a:cubicBezTo>
                      <a:pt x="20813" y="322"/>
                      <a:pt x="20587" y="382"/>
                      <a:pt x="20384" y="382"/>
                    </a:cubicBezTo>
                    <a:cubicBezTo>
                      <a:pt x="20182" y="382"/>
                      <a:pt x="20039" y="310"/>
                      <a:pt x="19848" y="239"/>
                    </a:cubicBezTo>
                    <a:cubicBezTo>
                      <a:pt x="19765" y="203"/>
                      <a:pt x="19694" y="179"/>
                      <a:pt x="19598" y="144"/>
                    </a:cubicBezTo>
                    <a:cubicBezTo>
                      <a:pt x="19523" y="125"/>
                      <a:pt x="19455" y="117"/>
                      <a:pt x="19391" y="117"/>
                    </a:cubicBezTo>
                    <a:cubicBezTo>
                      <a:pt x="19213" y="117"/>
                      <a:pt x="19075" y="181"/>
                      <a:pt x="18944" y="251"/>
                    </a:cubicBezTo>
                    <a:cubicBezTo>
                      <a:pt x="18813" y="310"/>
                      <a:pt x="18682" y="382"/>
                      <a:pt x="18515" y="382"/>
                    </a:cubicBezTo>
                    <a:cubicBezTo>
                      <a:pt x="18324" y="382"/>
                      <a:pt x="18122" y="310"/>
                      <a:pt x="17920" y="239"/>
                    </a:cubicBezTo>
                    <a:cubicBezTo>
                      <a:pt x="17732" y="171"/>
                      <a:pt x="17569" y="115"/>
                      <a:pt x="17434" y="115"/>
                    </a:cubicBezTo>
                    <a:cubicBezTo>
                      <a:pt x="17381" y="115"/>
                      <a:pt x="17332" y="123"/>
                      <a:pt x="17289" y="144"/>
                    </a:cubicBezTo>
                    <a:cubicBezTo>
                      <a:pt x="16960" y="238"/>
                      <a:pt x="16642" y="272"/>
                      <a:pt x="16321" y="272"/>
                    </a:cubicBezTo>
                    <a:cubicBezTo>
                      <a:pt x="15910" y="272"/>
                      <a:pt x="15493" y="216"/>
                      <a:pt x="15038" y="156"/>
                    </a:cubicBezTo>
                    <a:lnTo>
                      <a:pt x="14895" y="144"/>
                    </a:lnTo>
                    <a:cubicBezTo>
                      <a:pt x="14800" y="144"/>
                      <a:pt x="14693" y="203"/>
                      <a:pt x="14586" y="263"/>
                    </a:cubicBezTo>
                    <a:cubicBezTo>
                      <a:pt x="14503" y="322"/>
                      <a:pt x="14407" y="382"/>
                      <a:pt x="14348" y="382"/>
                    </a:cubicBezTo>
                    <a:cubicBezTo>
                      <a:pt x="14014" y="382"/>
                      <a:pt x="13705" y="334"/>
                      <a:pt x="13395" y="298"/>
                    </a:cubicBezTo>
                    <a:cubicBezTo>
                      <a:pt x="13115" y="258"/>
                      <a:pt x="12840" y="220"/>
                      <a:pt x="12554" y="220"/>
                    </a:cubicBezTo>
                    <a:cubicBezTo>
                      <a:pt x="12258" y="220"/>
                      <a:pt x="11949" y="260"/>
                      <a:pt x="11609" y="382"/>
                    </a:cubicBezTo>
                    <a:cubicBezTo>
                      <a:pt x="11490" y="370"/>
                      <a:pt x="11359" y="322"/>
                      <a:pt x="11228" y="263"/>
                    </a:cubicBezTo>
                    <a:cubicBezTo>
                      <a:pt x="11085" y="203"/>
                      <a:pt x="10931" y="144"/>
                      <a:pt x="10764" y="144"/>
                    </a:cubicBezTo>
                    <a:cubicBezTo>
                      <a:pt x="10272" y="206"/>
                      <a:pt x="9772" y="272"/>
                      <a:pt x="9280" y="272"/>
                    </a:cubicBezTo>
                    <a:cubicBezTo>
                      <a:pt x="8927" y="272"/>
                      <a:pt x="8578" y="238"/>
                      <a:pt x="8240" y="144"/>
                    </a:cubicBezTo>
                    <a:lnTo>
                      <a:pt x="8204" y="132"/>
                    </a:lnTo>
                    <a:lnTo>
                      <a:pt x="8180" y="144"/>
                    </a:lnTo>
                    <a:cubicBezTo>
                      <a:pt x="7923" y="294"/>
                      <a:pt x="7653" y="337"/>
                      <a:pt x="7383" y="337"/>
                    </a:cubicBezTo>
                    <a:cubicBezTo>
                      <a:pt x="7203" y="337"/>
                      <a:pt x="7023" y="317"/>
                      <a:pt x="6847" y="298"/>
                    </a:cubicBezTo>
                    <a:cubicBezTo>
                      <a:pt x="6668" y="275"/>
                      <a:pt x="6502" y="263"/>
                      <a:pt x="6359" y="263"/>
                    </a:cubicBezTo>
                    <a:cubicBezTo>
                      <a:pt x="6267" y="247"/>
                      <a:pt x="6171" y="240"/>
                      <a:pt x="6071" y="240"/>
                    </a:cubicBezTo>
                    <a:cubicBezTo>
                      <a:pt x="5872" y="240"/>
                      <a:pt x="5660" y="267"/>
                      <a:pt x="5454" y="298"/>
                    </a:cubicBezTo>
                    <a:cubicBezTo>
                      <a:pt x="5246" y="330"/>
                      <a:pt x="5034" y="358"/>
                      <a:pt x="4833" y="358"/>
                    </a:cubicBezTo>
                    <a:cubicBezTo>
                      <a:pt x="4573" y="358"/>
                      <a:pt x="4332" y="310"/>
                      <a:pt x="4144" y="156"/>
                    </a:cubicBezTo>
                    <a:lnTo>
                      <a:pt x="4120" y="132"/>
                    </a:lnTo>
                    <a:lnTo>
                      <a:pt x="4085" y="144"/>
                    </a:lnTo>
                    <a:cubicBezTo>
                      <a:pt x="3942" y="156"/>
                      <a:pt x="3799" y="191"/>
                      <a:pt x="3644" y="227"/>
                    </a:cubicBezTo>
                    <a:cubicBezTo>
                      <a:pt x="3321" y="290"/>
                      <a:pt x="2992" y="357"/>
                      <a:pt x="2699" y="357"/>
                    </a:cubicBezTo>
                    <a:cubicBezTo>
                      <a:pt x="2386" y="357"/>
                      <a:pt x="2114" y="282"/>
                      <a:pt x="1930" y="48"/>
                    </a:cubicBezTo>
                    <a:lnTo>
                      <a:pt x="19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3"/>
              <p:cNvSpPr/>
              <p:nvPr/>
            </p:nvSpPr>
            <p:spPr>
              <a:xfrm>
                <a:off x="-144494" y="3004366"/>
                <a:ext cx="1798461" cy="41568"/>
              </a:xfrm>
              <a:custGeom>
                <a:avLst/>
                <a:gdLst/>
                <a:ahLst/>
                <a:cxnLst/>
                <a:rect l="l" t="t" r="r" b="b"/>
                <a:pathLst>
                  <a:path w="22195" h="513" extrusionOk="0">
                    <a:moveTo>
                      <a:pt x="1751" y="1"/>
                    </a:moveTo>
                    <a:lnTo>
                      <a:pt x="1715" y="25"/>
                    </a:lnTo>
                    <a:cubicBezTo>
                      <a:pt x="1359" y="238"/>
                      <a:pt x="925" y="357"/>
                      <a:pt x="554" y="357"/>
                    </a:cubicBezTo>
                    <a:cubicBezTo>
                      <a:pt x="367" y="357"/>
                      <a:pt x="196" y="327"/>
                      <a:pt x="60" y="263"/>
                    </a:cubicBezTo>
                    <a:lnTo>
                      <a:pt x="1" y="406"/>
                    </a:lnTo>
                    <a:cubicBezTo>
                      <a:pt x="148" y="471"/>
                      <a:pt x="333" y="503"/>
                      <a:pt x="535" y="503"/>
                    </a:cubicBezTo>
                    <a:cubicBezTo>
                      <a:pt x="923" y="503"/>
                      <a:pt x="1376" y="386"/>
                      <a:pt x="1751" y="167"/>
                    </a:cubicBezTo>
                    <a:cubicBezTo>
                      <a:pt x="2094" y="372"/>
                      <a:pt x="2447" y="474"/>
                      <a:pt x="2818" y="474"/>
                    </a:cubicBezTo>
                    <a:cubicBezTo>
                      <a:pt x="3117" y="474"/>
                      <a:pt x="3427" y="408"/>
                      <a:pt x="3751" y="275"/>
                    </a:cubicBezTo>
                    <a:cubicBezTo>
                      <a:pt x="3967" y="389"/>
                      <a:pt x="4203" y="422"/>
                      <a:pt x="4454" y="422"/>
                    </a:cubicBezTo>
                    <a:cubicBezTo>
                      <a:pt x="4619" y="422"/>
                      <a:pt x="4791" y="408"/>
                      <a:pt x="4966" y="394"/>
                    </a:cubicBezTo>
                    <a:cubicBezTo>
                      <a:pt x="5151" y="372"/>
                      <a:pt x="5337" y="355"/>
                      <a:pt x="5525" y="355"/>
                    </a:cubicBezTo>
                    <a:cubicBezTo>
                      <a:pt x="5651" y="355"/>
                      <a:pt x="5778" y="363"/>
                      <a:pt x="5906" y="382"/>
                    </a:cubicBezTo>
                    <a:cubicBezTo>
                      <a:pt x="6085" y="382"/>
                      <a:pt x="6252" y="382"/>
                      <a:pt x="6418" y="394"/>
                    </a:cubicBezTo>
                    <a:cubicBezTo>
                      <a:pt x="6594" y="402"/>
                      <a:pt x="6771" y="410"/>
                      <a:pt x="6950" y="410"/>
                    </a:cubicBezTo>
                    <a:cubicBezTo>
                      <a:pt x="7292" y="410"/>
                      <a:pt x="7642" y="380"/>
                      <a:pt x="8002" y="263"/>
                    </a:cubicBezTo>
                    <a:cubicBezTo>
                      <a:pt x="8049" y="252"/>
                      <a:pt x="8097" y="247"/>
                      <a:pt x="8145" y="247"/>
                    </a:cubicBezTo>
                    <a:cubicBezTo>
                      <a:pt x="8311" y="247"/>
                      <a:pt x="8478" y="305"/>
                      <a:pt x="8645" y="370"/>
                    </a:cubicBezTo>
                    <a:cubicBezTo>
                      <a:pt x="8823" y="429"/>
                      <a:pt x="9002" y="489"/>
                      <a:pt x="9192" y="489"/>
                    </a:cubicBezTo>
                    <a:cubicBezTo>
                      <a:pt x="9383" y="489"/>
                      <a:pt x="9550" y="429"/>
                      <a:pt x="9716" y="358"/>
                    </a:cubicBezTo>
                    <a:cubicBezTo>
                      <a:pt x="9855" y="303"/>
                      <a:pt x="9993" y="247"/>
                      <a:pt x="10142" y="247"/>
                    </a:cubicBezTo>
                    <a:cubicBezTo>
                      <a:pt x="10186" y="247"/>
                      <a:pt x="10230" y="252"/>
                      <a:pt x="10276" y="263"/>
                    </a:cubicBezTo>
                    <a:lnTo>
                      <a:pt x="10300" y="275"/>
                    </a:lnTo>
                    <a:cubicBezTo>
                      <a:pt x="10347" y="275"/>
                      <a:pt x="10454" y="322"/>
                      <a:pt x="10538" y="370"/>
                    </a:cubicBezTo>
                    <a:cubicBezTo>
                      <a:pt x="10645" y="429"/>
                      <a:pt x="10752" y="489"/>
                      <a:pt x="10824" y="489"/>
                    </a:cubicBezTo>
                    <a:cubicBezTo>
                      <a:pt x="10895" y="501"/>
                      <a:pt x="10966" y="513"/>
                      <a:pt x="11026" y="513"/>
                    </a:cubicBezTo>
                    <a:cubicBezTo>
                      <a:pt x="11240" y="513"/>
                      <a:pt x="11431" y="441"/>
                      <a:pt x="11621" y="382"/>
                    </a:cubicBezTo>
                    <a:cubicBezTo>
                      <a:pt x="11803" y="318"/>
                      <a:pt x="11971" y="255"/>
                      <a:pt x="12157" y="255"/>
                    </a:cubicBezTo>
                    <a:cubicBezTo>
                      <a:pt x="12215" y="255"/>
                      <a:pt x="12274" y="261"/>
                      <a:pt x="12336" y="275"/>
                    </a:cubicBezTo>
                    <a:cubicBezTo>
                      <a:pt x="12467" y="287"/>
                      <a:pt x="12598" y="310"/>
                      <a:pt x="12717" y="346"/>
                    </a:cubicBezTo>
                    <a:cubicBezTo>
                      <a:pt x="12989" y="394"/>
                      <a:pt x="13249" y="443"/>
                      <a:pt x="13510" y="443"/>
                    </a:cubicBezTo>
                    <a:cubicBezTo>
                      <a:pt x="13764" y="443"/>
                      <a:pt x="14019" y="397"/>
                      <a:pt x="14288" y="263"/>
                    </a:cubicBezTo>
                    <a:cubicBezTo>
                      <a:pt x="14331" y="252"/>
                      <a:pt x="14374" y="247"/>
                      <a:pt x="14416" y="247"/>
                    </a:cubicBezTo>
                    <a:cubicBezTo>
                      <a:pt x="14561" y="247"/>
                      <a:pt x="14703" y="303"/>
                      <a:pt x="14860" y="358"/>
                    </a:cubicBezTo>
                    <a:cubicBezTo>
                      <a:pt x="15026" y="429"/>
                      <a:pt x="15193" y="489"/>
                      <a:pt x="15396" y="489"/>
                    </a:cubicBezTo>
                    <a:cubicBezTo>
                      <a:pt x="15586" y="489"/>
                      <a:pt x="15753" y="429"/>
                      <a:pt x="15919" y="370"/>
                    </a:cubicBezTo>
                    <a:cubicBezTo>
                      <a:pt x="16086" y="305"/>
                      <a:pt x="16246" y="247"/>
                      <a:pt x="16409" y="247"/>
                    </a:cubicBezTo>
                    <a:cubicBezTo>
                      <a:pt x="16456" y="247"/>
                      <a:pt x="16503" y="252"/>
                      <a:pt x="16550" y="263"/>
                    </a:cubicBezTo>
                    <a:cubicBezTo>
                      <a:pt x="16931" y="376"/>
                      <a:pt x="17298" y="432"/>
                      <a:pt x="17647" y="432"/>
                    </a:cubicBezTo>
                    <a:cubicBezTo>
                      <a:pt x="17997" y="432"/>
                      <a:pt x="18330" y="376"/>
                      <a:pt x="18646" y="263"/>
                    </a:cubicBezTo>
                    <a:cubicBezTo>
                      <a:pt x="18688" y="252"/>
                      <a:pt x="18734" y="247"/>
                      <a:pt x="18781" y="247"/>
                    </a:cubicBezTo>
                    <a:cubicBezTo>
                      <a:pt x="18948" y="247"/>
                      <a:pt x="19142" y="305"/>
                      <a:pt x="19337" y="370"/>
                    </a:cubicBezTo>
                    <a:cubicBezTo>
                      <a:pt x="19539" y="429"/>
                      <a:pt x="19753" y="489"/>
                      <a:pt x="19944" y="489"/>
                    </a:cubicBezTo>
                    <a:cubicBezTo>
                      <a:pt x="20063" y="489"/>
                      <a:pt x="20170" y="429"/>
                      <a:pt x="20265" y="370"/>
                    </a:cubicBezTo>
                    <a:cubicBezTo>
                      <a:pt x="20376" y="305"/>
                      <a:pt x="20480" y="247"/>
                      <a:pt x="20639" y="247"/>
                    </a:cubicBezTo>
                    <a:cubicBezTo>
                      <a:pt x="20684" y="247"/>
                      <a:pt x="20734" y="252"/>
                      <a:pt x="20789" y="263"/>
                    </a:cubicBezTo>
                    <a:cubicBezTo>
                      <a:pt x="20896" y="298"/>
                      <a:pt x="21003" y="334"/>
                      <a:pt x="21111" y="358"/>
                    </a:cubicBezTo>
                    <a:cubicBezTo>
                      <a:pt x="21326" y="430"/>
                      <a:pt x="21553" y="502"/>
                      <a:pt x="21804" y="502"/>
                    </a:cubicBezTo>
                    <a:cubicBezTo>
                      <a:pt x="21927" y="502"/>
                      <a:pt x="22057" y="484"/>
                      <a:pt x="22194" y="441"/>
                    </a:cubicBezTo>
                    <a:lnTo>
                      <a:pt x="22146" y="298"/>
                    </a:lnTo>
                    <a:cubicBezTo>
                      <a:pt x="22025" y="338"/>
                      <a:pt x="21911" y="354"/>
                      <a:pt x="21802" y="354"/>
                    </a:cubicBezTo>
                    <a:cubicBezTo>
                      <a:pt x="21579" y="354"/>
                      <a:pt x="21374" y="287"/>
                      <a:pt x="21158" y="215"/>
                    </a:cubicBezTo>
                    <a:cubicBezTo>
                      <a:pt x="21051" y="191"/>
                      <a:pt x="20944" y="156"/>
                      <a:pt x="20825" y="120"/>
                    </a:cubicBezTo>
                    <a:cubicBezTo>
                      <a:pt x="20754" y="104"/>
                      <a:pt x="20691" y="97"/>
                      <a:pt x="20633" y="97"/>
                    </a:cubicBezTo>
                    <a:cubicBezTo>
                      <a:pt x="20436" y="97"/>
                      <a:pt x="20304" y="177"/>
                      <a:pt x="20194" y="251"/>
                    </a:cubicBezTo>
                    <a:cubicBezTo>
                      <a:pt x="20099" y="298"/>
                      <a:pt x="20027" y="346"/>
                      <a:pt x="19944" y="346"/>
                    </a:cubicBezTo>
                    <a:cubicBezTo>
                      <a:pt x="19777" y="346"/>
                      <a:pt x="19575" y="287"/>
                      <a:pt x="19384" y="227"/>
                    </a:cubicBezTo>
                    <a:cubicBezTo>
                      <a:pt x="19183" y="166"/>
                      <a:pt x="18982" y="105"/>
                      <a:pt x="18795" y="105"/>
                    </a:cubicBezTo>
                    <a:cubicBezTo>
                      <a:pt x="18728" y="105"/>
                      <a:pt x="18662" y="113"/>
                      <a:pt x="18598" y="132"/>
                    </a:cubicBezTo>
                    <a:cubicBezTo>
                      <a:pt x="18305" y="237"/>
                      <a:pt x="17991" y="291"/>
                      <a:pt x="17661" y="291"/>
                    </a:cubicBezTo>
                    <a:cubicBezTo>
                      <a:pt x="17322" y="291"/>
                      <a:pt x="16966" y="235"/>
                      <a:pt x="16598" y="120"/>
                    </a:cubicBezTo>
                    <a:cubicBezTo>
                      <a:pt x="16533" y="106"/>
                      <a:pt x="16471" y="100"/>
                      <a:pt x="16411" y="100"/>
                    </a:cubicBezTo>
                    <a:cubicBezTo>
                      <a:pt x="16217" y="100"/>
                      <a:pt x="16045" y="163"/>
                      <a:pt x="15872" y="227"/>
                    </a:cubicBezTo>
                    <a:cubicBezTo>
                      <a:pt x="15705" y="287"/>
                      <a:pt x="15550" y="346"/>
                      <a:pt x="15396" y="346"/>
                    </a:cubicBezTo>
                    <a:cubicBezTo>
                      <a:pt x="15229" y="346"/>
                      <a:pt x="15062" y="287"/>
                      <a:pt x="14907" y="227"/>
                    </a:cubicBezTo>
                    <a:cubicBezTo>
                      <a:pt x="14744" y="163"/>
                      <a:pt x="14580" y="100"/>
                      <a:pt x="14406" y="100"/>
                    </a:cubicBezTo>
                    <a:cubicBezTo>
                      <a:pt x="14352" y="100"/>
                      <a:pt x="14297" y="106"/>
                      <a:pt x="14241" y="120"/>
                    </a:cubicBezTo>
                    <a:lnTo>
                      <a:pt x="14217" y="132"/>
                    </a:lnTo>
                    <a:cubicBezTo>
                      <a:pt x="13981" y="253"/>
                      <a:pt x="13753" y="296"/>
                      <a:pt x="13522" y="296"/>
                    </a:cubicBezTo>
                    <a:cubicBezTo>
                      <a:pt x="13274" y="296"/>
                      <a:pt x="13023" y="247"/>
                      <a:pt x="12752" y="191"/>
                    </a:cubicBezTo>
                    <a:cubicBezTo>
                      <a:pt x="12621" y="167"/>
                      <a:pt x="12490" y="144"/>
                      <a:pt x="12359" y="120"/>
                    </a:cubicBezTo>
                    <a:cubicBezTo>
                      <a:pt x="12295" y="107"/>
                      <a:pt x="12232" y="101"/>
                      <a:pt x="12171" y="101"/>
                    </a:cubicBezTo>
                    <a:cubicBezTo>
                      <a:pt x="11953" y="101"/>
                      <a:pt x="11760" y="174"/>
                      <a:pt x="11574" y="239"/>
                    </a:cubicBezTo>
                    <a:cubicBezTo>
                      <a:pt x="11388" y="304"/>
                      <a:pt x="11218" y="361"/>
                      <a:pt x="11022" y="361"/>
                    </a:cubicBezTo>
                    <a:cubicBezTo>
                      <a:pt x="10966" y="361"/>
                      <a:pt x="10908" y="357"/>
                      <a:pt x="10847" y="346"/>
                    </a:cubicBezTo>
                    <a:cubicBezTo>
                      <a:pt x="10800" y="346"/>
                      <a:pt x="10693" y="287"/>
                      <a:pt x="10609" y="239"/>
                    </a:cubicBezTo>
                    <a:cubicBezTo>
                      <a:pt x="10502" y="179"/>
                      <a:pt x="10395" y="132"/>
                      <a:pt x="10312" y="120"/>
                    </a:cubicBezTo>
                    <a:cubicBezTo>
                      <a:pt x="10253" y="106"/>
                      <a:pt x="10196" y="100"/>
                      <a:pt x="10142" y="100"/>
                    </a:cubicBezTo>
                    <a:cubicBezTo>
                      <a:pt x="9966" y="100"/>
                      <a:pt x="9811" y="163"/>
                      <a:pt x="9657" y="227"/>
                    </a:cubicBezTo>
                    <a:cubicBezTo>
                      <a:pt x="9502" y="287"/>
                      <a:pt x="9359" y="346"/>
                      <a:pt x="9192" y="346"/>
                    </a:cubicBezTo>
                    <a:cubicBezTo>
                      <a:pt x="9026" y="346"/>
                      <a:pt x="8871" y="287"/>
                      <a:pt x="8692" y="227"/>
                    </a:cubicBezTo>
                    <a:cubicBezTo>
                      <a:pt x="8520" y="163"/>
                      <a:pt x="8340" y="100"/>
                      <a:pt x="8143" y="100"/>
                    </a:cubicBezTo>
                    <a:cubicBezTo>
                      <a:pt x="8082" y="100"/>
                      <a:pt x="8019" y="106"/>
                      <a:pt x="7954" y="120"/>
                    </a:cubicBezTo>
                    <a:cubicBezTo>
                      <a:pt x="7592" y="235"/>
                      <a:pt x="7247" y="259"/>
                      <a:pt x="6899" y="259"/>
                    </a:cubicBezTo>
                    <a:cubicBezTo>
                      <a:pt x="6744" y="259"/>
                      <a:pt x="6588" y="255"/>
                      <a:pt x="6430" y="251"/>
                    </a:cubicBezTo>
                    <a:cubicBezTo>
                      <a:pt x="6252" y="239"/>
                      <a:pt x="6085" y="227"/>
                      <a:pt x="5918" y="227"/>
                    </a:cubicBezTo>
                    <a:cubicBezTo>
                      <a:pt x="5796" y="214"/>
                      <a:pt x="5675" y="209"/>
                      <a:pt x="5555" y="209"/>
                    </a:cubicBezTo>
                    <a:cubicBezTo>
                      <a:pt x="5350" y="209"/>
                      <a:pt x="5150" y="224"/>
                      <a:pt x="4954" y="239"/>
                    </a:cubicBezTo>
                    <a:cubicBezTo>
                      <a:pt x="4770" y="254"/>
                      <a:pt x="4591" y="272"/>
                      <a:pt x="4420" y="272"/>
                    </a:cubicBezTo>
                    <a:cubicBezTo>
                      <a:pt x="4191" y="272"/>
                      <a:pt x="3977" y="241"/>
                      <a:pt x="3787" y="132"/>
                    </a:cubicBezTo>
                    <a:lnTo>
                      <a:pt x="3751" y="108"/>
                    </a:lnTo>
                    <a:lnTo>
                      <a:pt x="3727" y="132"/>
                    </a:lnTo>
                    <a:cubicBezTo>
                      <a:pt x="3415" y="259"/>
                      <a:pt x="3117" y="322"/>
                      <a:pt x="2829" y="322"/>
                    </a:cubicBezTo>
                    <a:cubicBezTo>
                      <a:pt x="2469" y="322"/>
                      <a:pt x="2124" y="223"/>
                      <a:pt x="1787" y="25"/>
                    </a:cubicBezTo>
                    <a:lnTo>
                      <a:pt x="17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3"/>
              <p:cNvSpPr/>
              <p:nvPr/>
            </p:nvSpPr>
            <p:spPr>
              <a:xfrm>
                <a:off x="-106815" y="2940352"/>
                <a:ext cx="1726020" cy="38084"/>
              </a:xfrm>
              <a:custGeom>
                <a:avLst/>
                <a:gdLst/>
                <a:ahLst/>
                <a:cxnLst/>
                <a:rect l="l" t="t" r="r" b="b"/>
                <a:pathLst>
                  <a:path w="21301" h="470" extrusionOk="0">
                    <a:moveTo>
                      <a:pt x="11729" y="1"/>
                    </a:moveTo>
                    <a:cubicBezTo>
                      <a:pt x="11612" y="1"/>
                      <a:pt x="11499" y="22"/>
                      <a:pt x="11394" y="76"/>
                    </a:cubicBezTo>
                    <a:cubicBezTo>
                      <a:pt x="11192" y="207"/>
                      <a:pt x="11016" y="252"/>
                      <a:pt x="10853" y="252"/>
                    </a:cubicBezTo>
                    <a:cubicBezTo>
                      <a:pt x="10689" y="252"/>
                      <a:pt x="10537" y="207"/>
                      <a:pt x="10382" y="160"/>
                    </a:cubicBezTo>
                    <a:cubicBezTo>
                      <a:pt x="10216" y="112"/>
                      <a:pt x="10049" y="65"/>
                      <a:pt x="9859" y="65"/>
                    </a:cubicBezTo>
                    <a:cubicBezTo>
                      <a:pt x="9585" y="65"/>
                      <a:pt x="9311" y="100"/>
                      <a:pt x="9049" y="136"/>
                    </a:cubicBezTo>
                    <a:cubicBezTo>
                      <a:pt x="8793" y="172"/>
                      <a:pt x="8543" y="204"/>
                      <a:pt x="8308" y="204"/>
                    </a:cubicBezTo>
                    <a:cubicBezTo>
                      <a:pt x="8073" y="204"/>
                      <a:pt x="7852" y="172"/>
                      <a:pt x="7656" y="76"/>
                    </a:cubicBezTo>
                    <a:lnTo>
                      <a:pt x="7632" y="65"/>
                    </a:lnTo>
                    <a:lnTo>
                      <a:pt x="7596" y="76"/>
                    </a:lnTo>
                    <a:cubicBezTo>
                      <a:pt x="7322" y="225"/>
                      <a:pt x="6989" y="300"/>
                      <a:pt x="6653" y="300"/>
                    </a:cubicBezTo>
                    <a:cubicBezTo>
                      <a:pt x="6316" y="300"/>
                      <a:pt x="5977" y="225"/>
                      <a:pt x="5691" y="76"/>
                    </a:cubicBezTo>
                    <a:lnTo>
                      <a:pt x="5656" y="65"/>
                    </a:lnTo>
                    <a:lnTo>
                      <a:pt x="5620" y="76"/>
                    </a:lnTo>
                    <a:cubicBezTo>
                      <a:pt x="5366" y="217"/>
                      <a:pt x="5119" y="260"/>
                      <a:pt x="4878" y="260"/>
                    </a:cubicBezTo>
                    <a:cubicBezTo>
                      <a:pt x="4690" y="260"/>
                      <a:pt x="4505" y="234"/>
                      <a:pt x="4322" y="207"/>
                    </a:cubicBezTo>
                    <a:cubicBezTo>
                      <a:pt x="4137" y="182"/>
                      <a:pt x="3946" y="157"/>
                      <a:pt x="3757" y="157"/>
                    </a:cubicBezTo>
                    <a:cubicBezTo>
                      <a:pt x="3679" y="157"/>
                      <a:pt x="3601" y="161"/>
                      <a:pt x="3524" y="172"/>
                    </a:cubicBezTo>
                    <a:cubicBezTo>
                      <a:pt x="3370" y="172"/>
                      <a:pt x="3215" y="184"/>
                      <a:pt x="3036" y="207"/>
                    </a:cubicBezTo>
                    <a:cubicBezTo>
                      <a:pt x="2857" y="222"/>
                      <a:pt x="2676" y="239"/>
                      <a:pt x="2506" y="239"/>
                    </a:cubicBezTo>
                    <a:cubicBezTo>
                      <a:pt x="2269" y="239"/>
                      <a:pt x="2053" y="206"/>
                      <a:pt x="1893" y="88"/>
                    </a:cubicBezTo>
                    <a:lnTo>
                      <a:pt x="1881" y="76"/>
                    </a:lnTo>
                    <a:cubicBezTo>
                      <a:pt x="1829" y="53"/>
                      <a:pt x="1768" y="43"/>
                      <a:pt x="1700" y="43"/>
                    </a:cubicBezTo>
                    <a:cubicBezTo>
                      <a:pt x="1490" y="43"/>
                      <a:pt x="1220" y="138"/>
                      <a:pt x="976" y="219"/>
                    </a:cubicBezTo>
                    <a:cubicBezTo>
                      <a:pt x="917" y="243"/>
                      <a:pt x="869" y="267"/>
                      <a:pt x="822" y="279"/>
                    </a:cubicBezTo>
                    <a:cubicBezTo>
                      <a:pt x="728" y="307"/>
                      <a:pt x="645" y="318"/>
                      <a:pt x="566" y="318"/>
                    </a:cubicBezTo>
                    <a:cubicBezTo>
                      <a:pt x="445" y="318"/>
                      <a:pt x="333" y="291"/>
                      <a:pt x="203" y="255"/>
                    </a:cubicBezTo>
                    <a:cubicBezTo>
                      <a:pt x="155" y="243"/>
                      <a:pt x="95" y="219"/>
                      <a:pt x="36" y="207"/>
                    </a:cubicBezTo>
                    <a:lnTo>
                      <a:pt x="0" y="350"/>
                    </a:lnTo>
                    <a:cubicBezTo>
                      <a:pt x="60" y="374"/>
                      <a:pt x="119" y="386"/>
                      <a:pt x="167" y="398"/>
                    </a:cubicBezTo>
                    <a:cubicBezTo>
                      <a:pt x="298" y="434"/>
                      <a:pt x="429" y="469"/>
                      <a:pt x="572" y="469"/>
                    </a:cubicBezTo>
                    <a:cubicBezTo>
                      <a:pt x="667" y="469"/>
                      <a:pt x="762" y="457"/>
                      <a:pt x="869" y="422"/>
                    </a:cubicBezTo>
                    <a:cubicBezTo>
                      <a:pt x="917" y="398"/>
                      <a:pt x="965" y="386"/>
                      <a:pt x="1024" y="362"/>
                    </a:cubicBezTo>
                    <a:cubicBezTo>
                      <a:pt x="1237" y="285"/>
                      <a:pt x="1521" y="191"/>
                      <a:pt x="1703" y="191"/>
                    </a:cubicBezTo>
                    <a:cubicBezTo>
                      <a:pt x="1745" y="191"/>
                      <a:pt x="1781" y="196"/>
                      <a:pt x="1810" y="207"/>
                    </a:cubicBezTo>
                    <a:cubicBezTo>
                      <a:pt x="2000" y="348"/>
                      <a:pt x="2249" y="389"/>
                      <a:pt x="2511" y="389"/>
                    </a:cubicBezTo>
                    <a:cubicBezTo>
                      <a:pt x="2692" y="389"/>
                      <a:pt x="2880" y="370"/>
                      <a:pt x="3060" y="350"/>
                    </a:cubicBezTo>
                    <a:cubicBezTo>
                      <a:pt x="3227" y="338"/>
                      <a:pt x="3382" y="315"/>
                      <a:pt x="3536" y="315"/>
                    </a:cubicBezTo>
                    <a:cubicBezTo>
                      <a:pt x="3610" y="304"/>
                      <a:pt x="3683" y="300"/>
                      <a:pt x="3757" y="300"/>
                    </a:cubicBezTo>
                    <a:cubicBezTo>
                      <a:pt x="3935" y="300"/>
                      <a:pt x="4117" y="325"/>
                      <a:pt x="4310" y="350"/>
                    </a:cubicBezTo>
                    <a:cubicBezTo>
                      <a:pt x="4502" y="377"/>
                      <a:pt x="4696" y="404"/>
                      <a:pt x="4895" y="404"/>
                    </a:cubicBezTo>
                    <a:cubicBezTo>
                      <a:pt x="5140" y="404"/>
                      <a:pt x="5392" y="363"/>
                      <a:pt x="5656" y="231"/>
                    </a:cubicBezTo>
                    <a:cubicBezTo>
                      <a:pt x="5959" y="380"/>
                      <a:pt x="6307" y="454"/>
                      <a:pt x="6653" y="454"/>
                    </a:cubicBezTo>
                    <a:cubicBezTo>
                      <a:pt x="6998" y="454"/>
                      <a:pt x="7340" y="380"/>
                      <a:pt x="7632" y="231"/>
                    </a:cubicBezTo>
                    <a:cubicBezTo>
                      <a:pt x="7840" y="326"/>
                      <a:pt x="8070" y="359"/>
                      <a:pt x="8311" y="359"/>
                    </a:cubicBezTo>
                    <a:cubicBezTo>
                      <a:pt x="8552" y="359"/>
                      <a:pt x="8805" y="326"/>
                      <a:pt x="9061" y="291"/>
                    </a:cubicBezTo>
                    <a:cubicBezTo>
                      <a:pt x="9323" y="255"/>
                      <a:pt x="9597" y="219"/>
                      <a:pt x="9859" y="219"/>
                    </a:cubicBezTo>
                    <a:cubicBezTo>
                      <a:pt x="10025" y="219"/>
                      <a:pt x="10180" y="267"/>
                      <a:pt x="10335" y="303"/>
                    </a:cubicBezTo>
                    <a:cubicBezTo>
                      <a:pt x="10504" y="351"/>
                      <a:pt x="10676" y="402"/>
                      <a:pt x="10864" y="402"/>
                    </a:cubicBezTo>
                    <a:cubicBezTo>
                      <a:pt x="11046" y="402"/>
                      <a:pt x="11243" y="354"/>
                      <a:pt x="11466" y="207"/>
                    </a:cubicBezTo>
                    <a:cubicBezTo>
                      <a:pt x="11544" y="168"/>
                      <a:pt x="11632" y="153"/>
                      <a:pt x="11725" y="153"/>
                    </a:cubicBezTo>
                    <a:cubicBezTo>
                      <a:pt x="11944" y="153"/>
                      <a:pt x="12193" y="239"/>
                      <a:pt x="12418" y="315"/>
                    </a:cubicBezTo>
                    <a:cubicBezTo>
                      <a:pt x="12537" y="350"/>
                      <a:pt x="12645" y="398"/>
                      <a:pt x="12752" y="422"/>
                    </a:cubicBezTo>
                    <a:cubicBezTo>
                      <a:pt x="12815" y="438"/>
                      <a:pt x="12875" y="445"/>
                      <a:pt x="12932" y="445"/>
                    </a:cubicBezTo>
                    <a:cubicBezTo>
                      <a:pt x="13118" y="445"/>
                      <a:pt x="13267" y="369"/>
                      <a:pt x="13395" y="315"/>
                    </a:cubicBezTo>
                    <a:cubicBezTo>
                      <a:pt x="13490" y="267"/>
                      <a:pt x="13585" y="219"/>
                      <a:pt x="13669" y="219"/>
                    </a:cubicBezTo>
                    <a:cubicBezTo>
                      <a:pt x="13930" y="219"/>
                      <a:pt x="14204" y="267"/>
                      <a:pt x="14478" y="315"/>
                    </a:cubicBezTo>
                    <a:cubicBezTo>
                      <a:pt x="14745" y="357"/>
                      <a:pt x="15008" y="402"/>
                      <a:pt x="15254" y="402"/>
                    </a:cubicBezTo>
                    <a:cubicBezTo>
                      <a:pt x="15492" y="402"/>
                      <a:pt x="15714" y="360"/>
                      <a:pt x="15907" y="231"/>
                    </a:cubicBezTo>
                    <a:cubicBezTo>
                      <a:pt x="16244" y="364"/>
                      <a:pt x="16580" y="414"/>
                      <a:pt x="16894" y="414"/>
                    </a:cubicBezTo>
                    <a:cubicBezTo>
                      <a:pt x="17311" y="414"/>
                      <a:pt x="17692" y="326"/>
                      <a:pt x="17990" y="231"/>
                    </a:cubicBezTo>
                    <a:cubicBezTo>
                      <a:pt x="18215" y="358"/>
                      <a:pt x="18437" y="401"/>
                      <a:pt x="18654" y="401"/>
                    </a:cubicBezTo>
                    <a:cubicBezTo>
                      <a:pt x="18887" y="401"/>
                      <a:pt x="19115" y="352"/>
                      <a:pt x="19336" y="303"/>
                    </a:cubicBezTo>
                    <a:cubicBezTo>
                      <a:pt x="19538" y="267"/>
                      <a:pt x="19753" y="219"/>
                      <a:pt x="19967" y="219"/>
                    </a:cubicBezTo>
                    <a:cubicBezTo>
                      <a:pt x="20110" y="219"/>
                      <a:pt x="20265" y="267"/>
                      <a:pt x="20419" y="315"/>
                    </a:cubicBezTo>
                    <a:cubicBezTo>
                      <a:pt x="20609" y="366"/>
                      <a:pt x="20811" y="430"/>
                      <a:pt x="21034" y="430"/>
                    </a:cubicBezTo>
                    <a:cubicBezTo>
                      <a:pt x="21120" y="430"/>
                      <a:pt x="21208" y="421"/>
                      <a:pt x="21300" y="398"/>
                    </a:cubicBezTo>
                    <a:lnTo>
                      <a:pt x="21265" y="243"/>
                    </a:lnTo>
                    <a:cubicBezTo>
                      <a:pt x="21176" y="268"/>
                      <a:pt x="21092" y="278"/>
                      <a:pt x="21011" y="278"/>
                    </a:cubicBezTo>
                    <a:cubicBezTo>
                      <a:pt x="20818" y="278"/>
                      <a:pt x="20643" y="222"/>
                      <a:pt x="20467" y="172"/>
                    </a:cubicBezTo>
                    <a:cubicBezTo>
                      <a:pt x="20300" y="124"/>
                      <a:pt x="20134" y="65"/>
                      <a:pt x="19967" y="65"/>
                    </a:cubicBezTo>
                    <a:cubicBezTo>
                      <a:pt x="19741" y="65"/>
                      <a:pt x="19514" y="112"/>
                      <a:pt x="19300" y="160"/>
                    </a:cubicBezTo>
                    <a:cubicBezTo>
                      <a:pt x="19086" y="207"/>
                      <a:pt x="18877" y="252"/>
                      <a:pt x="18669" y="252"/>
                    </a:cubicBezTo>
                    <a:cubicBezTo>
                      <a:pt x="18461" y="252"/>
                      <a:pt x="18252" y="207"/>
                      <a:pt x="18038" y="76"/>
                    </a:cubicBezTo>
                    <a:lnTo>
                      <a:pt x="18002" y="65"/>
                    </a:lnTo>
                    <a:lnTo>
                      <a:pt x="17979" y="76"/>
                    </a:lnTo>
                    <a:cubicBezTo>
                      <a:pt x="17688" y="178"/>
                      <a:pt x="17313" y="268"/>
                      <a:pt x="16904" y="268"/>
                    </a:cubicBezTo>
                    <a:cubicBezTo>
                      <a:pt x="16592" y="268"/>
                      <a:pt x="16260" y="215"/>
                      <a:pt x="15931" y="76"/>
                    </a:cubicBezTo>
                    <a:lnTo>
                      <a:pt x="15883" y="65"/>
                    </a:lnTo>
                    <a:lnTo>
                      <a:pt x="15859" y="88"/>
                    </a:lnTo>
                    <a:cubicBezTo>
                      <a:pt x="15684" y="211"/>
                      <a:pt x="15477" y="254"/>
                      <a:pt x="15250" y="254"/>
                    </a:cubicBezTo>
                    <a:cubicBezTo>
                      <a:pt x="15017" y="254"/>
                      <a:pt x="14762" y="208"/>
                      <a:pt x="14502" y="160"/>
                    </a:cubicBezTo>
                    <a:cubicBezTo>
                      <a:pt x="14228" y="124"/>
                      <a:pt x="13942" y="65"/>
                      <a:pt x="13669" y="65"/>
                    </a:cubicBezTo>
                    <a:cubicBezTo>
                      <a:pt x="13549" y="65"/>
                      <a:pt x="13442" y="124"/>
                      <a:pt x="13323" y="172"/>
                    </a:cubicBezTo>
                    <a:cubicBezTo>
                      <a:pt x="13203" y="237"/>
                      <a:pt x="13082" y="294"/>
                      <a:pt x="12928" y="294"/>
                    </a:cubicBezTo>
                    <a:cubicBezTo>
                      <a:pt x="12884" y="294"/>
                      <a:pt x="12838" y="289"/>
                      <a:pt x="12787" y="279"/>
                    </a:cubicBezTo>
                    <a:cubicBezTo>
                      <a:pt x="12692" y="255"/>
                      <a:pt x="12573" y="207"/>
                      <a:pt x="12466" y="172"/>
                    </a:cubicBezTo>
                    <a:cubicBezTo>
                      <a:pt x="12225" y="92"/>
                      <a:pt x="11969" y="1"/>
                      <a:pt x="117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3"/>
              <p:cNvSpPr/>
              <p:nvPr/>
            </p:nvSpPr>
            <p:spPr>
              <a:xfrm>
                <a:off x="-72134" y="2881848"/>
                <a:ext cx="1659494" cy="30953"/>
              </a:xfrm>
              <a:custGeom>
                <a:avLst/>
                <a:gdLst/>
                <a:ahLst/>
                <a:cxnLst/>
                <a:rect l="l" t="t" r="r" b="b"/>
                <a:pathLst>
                  <a:path w="20480" h="382" extrusionOk="0">
                    <a:moveTo>
                      <a:pt x="1346" y="1"/>
                    </a:moveTo>
                    <a:lnTo>
                      <a:pt x="1322" y="25"/>
                    </a:lnTo>
                    <a:cubicBezTo>
                      <a:pt x="1068" y="169"/>
                      <a:pt x="826" y="210"/>
                      <a:pt x="599" y="210"/>
                    </a:cubicBezTo>
                    <a:cubicBezTo>
                      <a:pt x="431" y="210"/>
                      <a:pt x="271" y="188"/>
                      <a:pt x="120" y="167"/>
                    </a:cubicBezTo>
                    <a:lnTo>
                      <a:pt x="25" y="156"/>
                    </a:lnTo>
                    <a:lnTo>
                      <a:pt x="1" y="298"/>
                    </a:lnTo>
                    <a:lnTo>
                      <a:pt x="96" y="310"/>
                    </a:lnTo>
                    <a:cubicBezTo>
                      <a:pt x="247" y="330"/>
                      <a:pt x="414" y="353"/>
                      <a:pt x="591" y="353"/>
                    </a:cubicBezTo>
                    <a:cubicBezTo>
                      <a:pt x="833" y="353"/>
                      <a:pt x="1096" y="311"/>
                      <a:pt x="1370" y="167"/>
                    </a:cubicBezTo>
                    <a:cubicBezTo>
                      <a:pt x="1669" y="267"/>
                      <a:pt x="2049" y="316"/>
                      <a:pt x="2470" y="316"/>
                    </a:cubicBezTo>
                    <a:cubicBezTo>
                      <a:pt x="2752" y="316"/>
                      <a:pt x="3052" y="294"/>
                      <a:pt x="3358" y="251"/>
                    </a:cubicBezTo>
                    <a:cubicBezTo>
                      <a:pt x="3445" y="240"/>
                      <a:pt x="3532" y="236"/>
                      <a:pt x="3617" y="236"/>
                    </a:cubicBezTo>
                    <a:cubicBezTo>
                      <a:pt x="3822" y="236"/>
                      <a:pt x="4022" y="261"/>
                      <a:pt x="4216" y="286"/>
                    </a:cubicBezTo>
                    <a:cubicBezTo>
                      <a:pt x="4407" y="312"/>
                      <a:pt x="4595" y="336"/>
                      <a:pt x="4784" y="336"/>
                    </a:cubicBezTo>
                    <a:cubicBezTo>
                      <a:pt x="5030" y="336"/>
                      <a:pt x="5276" y="296"/>
                      <a:pt x="5525" y="167"/>
                    </a:cubicBezTo>
                    <a:cubicBezTo>
                      <a:pt x="5763" y="310"/>
                      <a:pt x="6073" y="382"/>
                      <a:pt x="6383" y="382"/>
                    </a:cubicBezTo>
                    <a:cubicBezTo>
                      <a:pt x="6692" y="382"/>
                      <a:pt x="7025" y="310"/>
                      <a:pt x="7311" y="167"/>
                    </a:cubicBezTo>
                    <a:cubicBezTo>
                      <a:pt x="7584" y="290"/>
                      <a:pt x="7914" y="339"/>
                      <a:pt x="8253" y="339"/>
                    </a:cubicBezTo>
                    <a:cubicBezTo>
                      <a:pt x="8670" y="339"/>
                      <a:pt x="9100" y="266"/>
                      <a:pt x="9454" y="167"/>
                    </a:cubicBezTo>
                    <a:cubicBezTo>
                      <a:pt x="9770" y="304"/>
                      <a:pt x="10088" y="373"/>
                      <a:pt x="10405" y="373"/>
                    </a:cubicBezTo>
                    <a:cubicBezTo>
                      <a:pt x="10722" y="373"/>
                      <a:pt x="11038" y="304"/>
                      <a:pt x="11347" y="167"/>
                    </a:cubicBezTo>
                    <a:cubicBezTo>
                      <a:pt x="11617" y="302"/>
                      <a:pt x="11909" y="348"/>
                      <a:pt x="12209" y="348"/>
                    </a:cubicBezTo>
                    <a:cubicBezTo>
                      <a:pt x="12519" y="348"/>
                      <a:pt x="12837" y="299"/>
                      <a:pt x="13145" y="251"/>
                    </a:cubicBezTo>
                    <a:cubicBezTo>
                      <a:pt x="13229" y="240"/>
                      <a:pt x="13314" y="236"/>
                      <a:pt x="13399" y="236"/>
                    </a:cubicBezTo>
                    <a:cubicBezTo>
                      <a:pt x="13604" y="236"/>
                      <a:pt x="13812" y="261"/>
                      <a:pt x="14014" y="286"/>
                    </a:cubicBezTo>
                    <a:cubicBezTo>
                      <a:pt x="14221" y="312"/>
                      <a:pt x="14421" y="336"/>
                      <a:pt x="14610" y="336"/>
                    </a:cubicBezTo>
                    <a:cubicBezTo>
                      <a:pt x="14857" y="336"/>
                      <a:pt x="15086" y="296"/>
                      <a:pt x="15288" y="167"/>
                    </a:cubicBezTo>
                    <a:cubicBezTo>
                      <a:pt x="15616" y="292"/>
                      <a:pt x="15942" y="340"/>
                      <a:pt x="16248" y="340"/>
                    </a:cubicBezTo>
                    <a:cubicBezTo>
                      <a:pt x="16641" y="340"/>
                      <a:pt x="17001" y="261"/>
                      <a:pt x="17289" y="167"/>
                    </a:cubicBezTo>
                    <a:cubicBezTo>
                      <a:pt x="17536" y="308"/>
                      <a:pt x="17785" y="355"/>
                      <a:pt x="18030" y="355"/>
                    </a:cubicBezTo>
                    <a:cubicBezTo>
                      <a:pt x="18304" y="355"/>
                      <a:pt x="18573" y="295"/>
                      <a:pt x="18825" y="239"/>
                    </a:cubicBezTo>
                    <a:cubicBezTo>
                      <a:pt x="18956" y="203"/>
                      <a:pt x="19086" y="179"/>
                      <a:pt x="19194" y="156"/>
                    </a:cubicBezTo>
                    <a:cubicBezTo>
                      <a:pt x="19337" y="156"/>
                      <a:pt x="19479" y="203"/>
                      <a:pt x="19634" y="251"/>
                    </a:cubicBezTo>
                    <a:cubicBezTo>
                      <a:pt x="19817" y="303"/>
                      <a:pt x="20012" y="361"/>
                      <a:pt x="20229" y="361"/>
                    </a:cubicBezTo>
                    <a:cubicBezTo>
                      <a:pt x="20309" y="361"/>
                      <a:pt x="20393" y="353"/>
                      <a:pt x="20480" y="334"/>
                    </a:cubicBezTo>
                    <a:lnTo>
                      <a:pt x="20444" y="191"/>
                    </a:lnTo>
                    <a:cubicBezTo>
                      <a:pt x="20372" y="207"/>
                      <a:pt x="20302" y="213"/>
                      <a:pt x="20234" y="213"/>
                    </a:cubicBezTo>
                    <a:cubicBezTo>
                      <a:pt x="20040" y="213"/>
                      <a:pt x="19858" y="161"/>
                      <a:pt x="19682" y="108"/>
                    </a:cubicBezTo>
                    <a:cubicBezTo>
                      <a:pt x="19515" y="60"/>
                      <a:pt x="19360" y="13"/>
                      <a:pt x="19182" y="13"/>
                    </a:cubicBezTo>
                    <a:cubicBezTo>
                      <a:pt x="19051" y="36"/>
                      <a:pt x="18920" y="60"/>
                      <a:pt x="18789" y="96"/>
                    </a:cubicBezTo>
                    <a:cubicBezTo>
                      <a:pt x="18540" y="152"/>
                      <a:pt x="18288" y="208"/>
                      <a:pt x="18035" y="208"/>
                    </a:cubicBezTo>
                    <a:cubicBezTo>
                      <a:pt x="17803" y="208"/>
                      <a:pt x="17569" y="161"/>
                      <a:pt x="17336" y="25"/>
                    </a:cubicBezTo>
                    <a:lnTo>
                      <a:pt x="17301" y="1"/>
                    </a:lnTo>
                    <a:lnTo>
                      <a:pt x="17277" y="13"/>
                    </a:lnTo>
                    <a:cubicBezTo>
                      <a:pt x="16993" y="107"/>
                      <a:pt x="16633" y="190"/>
                      <a:pt x="16240" y="190"/>
                    </a:cubicBezTo>
                    <a:cubicBezTo>
                      <a:pt x="15940" y="190"/>
                      <a:pt x="15620" y="142"/>
                      <a:pt x="15300" y="13"/>
                    </a:cubicBezTo>
                    <a:lnTo>
                      <a:pt x="15265" y="1"/>
                    </a:lnTo>
                    <a:lnTo>
                      <a:pt x="15229" y="25"/>
                    </a:lnTo>
                    <a:cubicBezTo>
                      <a:pt x="15051" y="147"/>
                      <a:pt x="14835" y="184"/>
                      <a:pt x="14597" y="184"/>
                    </a:cubicBezTo>
                    <a:cubicBezTo>
                      <a:pt x="14420" y="184"/>
                      <a:pt x="14231" y="164"/>
                      <a:pt x="14038" y="144"/>
                    </a:cubicBezTo>
                    <a:cubicBezTo>
                      <a:pt x="13828" y="118"/>
                      <a:pt x="13611" y="93"/>
                      <a:pt x="13393" y="93"/>
                    </a:cubicBezTo>
                    <a:cubicBezTo>
                      <a:pt x="13303" y="93"/>
                      <a:pt x="13212" y="97"/>
                      <a:pt x="13121" y="108"/>
                    </a:cubicBezTo>
                    <a:cubicBezTo>
                      <a:pt x="12819" y="156"/>
                      <a:pt x="12507" y="205"/>
                      <a:pt x="12207" y="205"/>
                    </a:cubicBezTo>
                    <a:cubicBezTo>
                      <a:pt x="11916" y="205"/>
                      <a:pt x="11635" y="159"/>
                      <a:pt x="11383" y="25"/>
                    </a:cubicBezTo>
                    <a:lnTo>
                      <a:pt x="11359" y="1"/>
                    </a:lnTo>
                    <a:lnTo>
                      <a:pt x="11324" y="25"/>
                    </a:lnTo>
                    <a:cubicBezTo>
                      <a:pt x="11020" y="161"/>
                      <a:pt x="10713" y="230"/>
                      <a:pt x="10407" y="230"/>
                    </a:cubicBezTo>
                    <a:cubicBezTo>
                      <a:pt x="10100" y="230"/>
                      <a:pt x="9794" y="161"/>
                      <a:pt x="9490" y="25"/>
                    </a:cubicBezTo>
                    <a:lnTo>
                      <a:pt x="9466" y="13"/>
                    </a:lnTo>
                    <a:lnTo>
                      <a:pt x="9431" y="13"/>
                    </a:lnTo>
                    <a:cubicBezTo>
                      <a:pt x="9086" y="119"/>
                      <a:pt x="8661" y="195"/>
                      <a:pt x="8249" y="195"/>
                    </a:cubicBezTo>
                    <a:cubicBezTo>
                      <a:pt x="7920" y="195"/>
                      <a:pt x="7599" y="146"/>
                      <a:pt x="7335" y="25"/>
                    </a:cubicBezTo>
                    <a:lnTo>
                      <a:pt x="7299" y="1"/>
                    </a:lnTo>
                    <a:lnTo>
                      <a:pt x="7275" y="25"/>
                    </a:lnTo>
                    <a:cubicBezTo>
                      <a:pt x="7008" y="161"/>
                      <a:pt x="6689" y="230"/>
                      <a:pt x="6384" y="230"/>
                    </a:cubicBezTo>
                    <a:cubicBezTo>
                      <a:pt x="6079" y="230"/>
                      <a:pt x="5787" y="161"/>
                      <a:pt x="5573" y="25"/>
                    </a:cubicBezTo>
                    <a:lnTo>
                      <a:pt x="5537" y="1"/>
                    </a:lnTo>
                    <a:lnTo>
                      <a:pt x="5501" y="25"/>
                    </a:lnTo>
                    <a:cubicBezTo>
                      <a:pt x="5256" y="147"/>
                      <a:pt x="5018" y="184"/>
                      <a:pt x="4778" y="184"/>
                    </a:cubicBezTo>
                    <a:cubicBezTo>
                      <a:pt x="4601" y="184"/>
                      <a:pt x="4422" y="164"/>
                      <a:pt x="4239" y="144"/>
                    </a:cubicBezTo>
                    <a:cubicBezTo>
                      <a:pt x="4037" y="118"/>
                      <a:pt x="3829" y="93"/>
                      <a:pt x="3615" y="93"/>
                    </a:cubicBezTo>
                    <a:cubicBezTo>
                      <a:pt x="3527" y="93"/>
                      <a:pt x="3437" y="97"/>
                      <a:pt x="3346" y="108"/>
                    </a:cubicBezTo>
                    <a:cubicBezTo>
                      <a:pt x="3056" y="149"/>
                      <a:pt x="2773" y="169"/>
                      <a:pt x="2506" y="169"/>
                    </a:cubicBezTo>
                    <a:cubicBezTo>
                      <a:pt x="2073" y="169"/>
                      <a:pt x="1684" y="116"/>
                      <a:pt x="1382" y="13"/>
                    </a:cubicBezTo>
                    <a:lnTo>
                      <a:pt x="13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3"/>
              <p:cNvSpPr/>
              <p:nvPr/>
            </p:nvSpPr>
            <p:spPr>
              <a:xfrm>
                <a:off x="-39317" y="2823021"/>
                <a:ext cx="1601558" cy="29495"/>
              </a:xfrm>
              <a:custGeom>
                <a:avLst/>
                <a:gdLst/>
                <a:ahLst/>
                <a:cxnLst/>
                <a:rect l="l" t="t" r="r" b="b"/>
                <a:pathLst>
                  <a:path w="19765" h="364" extrusionOk="0">
                    <a:moveTo>
                      <a:pt x="1513" y="0"/>
                    </a:moveTo>
                    <a:lnTo>
                      <a:pt x="1477" y="12"/>
                    </a:lnTo>
                    <a:cubicBezTo>
                      <a:pt x="1076" y="143"/>
                      <a:pt x="706" y="178"/>
                      <a:pt x="365" y="178"/>
                    </a:cubicBezTo>
                    <a:cubicBezTo>
                      <a:pt x="240" y="178"/>
                      <a:pt x="118" y="173"/>
                      <a:pt x="1" y="167"/>
                    </a:cubicBezTo>
                    <a:lnTo>
                      <a:pt x="1" y="310"/>
                    </a:lnTo>
                    <a:cubicBezTo>
                      <a:pt x="135" y="317"/>
                      <a:pt x="273" y="323"/>
                      <a:pt x="417" y="323"/>
                    </a:cubicBezTo>
                    <a:cubicBezTo>
                      <a:pt x="745" y="323"/>
                      <a:pt x="1100" y="291"/>
                      <a:pt x="1489" y="167"/>
                    </a:cubicBezTo>
                    <a:cubicBezTo>
                      <a:pt x="1697" y="298"/>
                      <a:pt x="1983" y="364"/>
                      <a:pt x="2304" y="364"/>
                    </a:cubicBezTo>
                    <a:cubicBezTo>
                      <a:pt x="2626" y="364"/>
                      <a:pt x="2983" y="298"/>
                      <a:pt x="3334" y="167"/>
                    </a:cubicBezTo>
                    <a:cubicBezTo>
                      <a:pt x="3602" y="298"/>
                      <a:pt x="3921" y="364"/>
                      <a:pt x="4257" y="364"/>
                    </a:cubicBezTo>
                    <a:cubicBezTo>
                      <a:pt x="4593" y="364"/>
                      <a:pt x="4948" y="298"/>
                      <a:pt x="5287" y="167"/>
                    </a:cubicBezTo>
                    <a:cubicBezTo>
                      <a:pt x="5545" y="286"/>
                      <a:pt x="5840" y="331"/>
                      <a:pt x="6136" y="331"/>
                    </a:cubicBezTo>
                    <a:cubicBezTo>
                      <a:pt x="6522" y="331"/>
                      <a:pt x="6911" y="255"/>
                      <a:pt x="7228" y="167"/>
                    </a:cubicBezTo>
                    <a:cubicBezTo>
                      <a:pt x="7478" y="298"/>
                      <a:pt x="7799" y="358"/>
                      <a:pt x="8144" y="358"/>
                    </a:cubicBezTo>
                    <a:cubicBezTo>
                      <a:pt x="8478" y="358"/>
                      <a:pt x="8811" y="298"/>
                      <a:pt x="9073" y="167"/>
                    </a:cubicBezTo>
                    <a:cubicBezTo>
                      <a:pt x="9357" y="286"/>
                      <a:pt x="9640" y="331"/>
                      <a:pt x="9912" y="331"/>
                    </a:cubicBezTo>
                    <a:cubicBezTo>
                      <a:pt x="10266" y="331"/>
                      <a:pt x="10604" y="255"/>
                      <a:pt x="10907" y="167"/>
                    </a:cubicBezTo>
                    <a:cubicBezTo>
                      <a:pt x="10954" y="167"/>
                      <a:pt x="11050" y="215"/>
                      <a:pt x="11121" y="239"/>
                    </a:cubicBezTo>
                    <a:cubicBezTo>
                      <a:pt x="11228" y="286"/>
                      <a:pt x="11323" y="334"/>
                      <a:pt x="11407" y="334"/>
                    </a:cubicBezTo>
                    <a:cubicBezTo>
                      <a:pt x="11883" y="334"/>
                      <a:pt x="12383" y="334"/>
                      <a:pt x="12740" y="167"/>
                    </a:cubicBezTo>
                    <a:cubicBezTo>
                      <a:pt x="13068" y="298"/>
                      <a:pt x="13416" y="364"/>
                      <a:pt x="13752" y="364"/>
                    </a:cubicBezTo>
                    <a:cubicBezTo>
                      <a:pt x="14089" y="364"/>
                      <a:pt x="14413" y="298"/>
                      <a:pt x="14693" y="167"/>
                    </a:cubicBezTo>
                    <a:cubicBezTo>
                      <a:pt x="15008" y="286"/>
                      <a:pt x="15324" y="331"/>
                      <a:pt x="15619" y="331"/>
                    </a:cubicBezTo>
                    <a:cubicBezTo>
                      <a:pt x="16005" y="331"/>
                      <a:pt x="16357" y="255"/>
                      <a:pt x="16634" y="167"/>
                    </a:cubicBezTo>
                    <a:cubicBezTo>
                      <a:pt x="16930" y="294"/>
                      <a:pt x="17249" y="338"/>
                      <a:pt x="17575" y="338"/>
                    </a:cubicBezTo>
                    <a:cubicBezTo>
                      <a:pt x="17889" y="338"/>
                      <a:pt x="18211" y="297"/>
                      <a:pt x="18527" y="250"/>
                    </a:cubicBezTo>
                    <a:cubicBezTo>
                      <a:pt x="18569" y="240"/>
                      <a:pt x="18614" y="236"/>
                      <a:pt x="18664" y="236"/>
                    </a:cubicBezTo>
                    <a:cubicBezTo>
                      <a:pt x="18782" y="236"/>
                      <a:pt x="18919" y="261"/>
                      <a:pt x="19062" y="286"/>
                    </a:cubicBezTo>
                    <a:cubicBezTo>
                      <a:pt x="19222" y="320"/>
                      <a:pt x="19388" y="354"/>
                      <a:pt x="19556" y="354"/>
                    </a:cubicBezTo>
                    <a:cubicBezTo>
                      <a:pt x="19625" y="354"/>
                      <a:pt x="19695" y="348"/>
                      <a:pt x="19765" y="334"/>
                    </a:cubicBezTo>
                    <a:lnTo>
                      <a:pt x="19729" y="191"/>
                    </a:lnTo>
                    <a:cubicBezTo>
                      <a:pt x="19670" y="205"/>
                      <a:pt x="19609" y="211"/>
                      <a:pt x="19546" y="211"/>
                    </a:cubicBezTo>
                    <a:cubicBezTo>
                      <a:pt x="19395" y="211"/>
                      <a:pt x="19238" y="177"/>
                      <a:pt x="19086" y="143"/>
                    </a:cubicBezTo>
                    <a:cubicBezTo>
                      <a:pt x="18943" y="112"/>
                      <a:pt x="18806" y="85"/>
                      <a:pt x="18677" y="85"/>
                    </a:cubicBezTo>
                    <a:cubicBezTo>
                      <a:pt x="18613" y="85"/>
                      <a:pt x="18551" y="92"/>
                      <a:pt x="18491" y="108"/>
                    </a:cubicBezTo>
                    <a:cubicBezTo>
                      <a:pt x="18187" y="154"/>
                      <a:pt x="17874" y="195"/>
                      <a:pt x="17569" y="195"/>
                    </a:cubicBezTo>
                    <a:cubicBezTo>
                      <a:pt x="17254" y="195"/>
                      <a:pt x="16948" y="151"/>
                      <a:pt x="16669" y="24"/>
                    </a:cubicBezTo>
                    <a:lnTo>
                      <a:pt x="16646" y="12"/>
                    </a:lnTo>
                    <a:lnTo>
                      <a:pt x="16622" y="12"/>
                    </a:lnTo>
                    <a:cubicBezTo>
                      <a:pt x="16343" y="101"/>
                      <a:pt x="15992" y="181"/>
                      <a:pt x="15611" y="181"/>
                    </a:cubicBezTo>
                    <a:cubicBezTo>
                      <a:pt x="15323" y="181"/>
                      <a:pt x="15019" y="135"/>
                      <a:pt x="14717" y="12"/>
                    </a:cubicBezTo>
                    <a:lnTo>
                      <a:pt x="14681" y="12"/>
                    </a:lnTo>
                    <a:lnTo>
                      <a:pt x="14657" y="24"/>
                    </a:lnTo>
                    <a:cubicBezTo>
                      <a:pt x="14389" y="149"/>
                      <a:pt x="14074" y="212"/>
                      <a:pt x="13746" y="212"/>
                    </a:cubicBezTo>
                    <a:cubicBezTo>
                      <a:pt x="13419" y="212"/>
                      <a:pt x="13080" y="149"/>
                      <a:pt x="12764" y="24"/>
                    </a:cubicBezTo>
                    <a:lnTo>
                      <a:pt x="12728" y="0"/>
                    </a:lnTo>
                    <a:lnTo>
                      <a:pt x="12705" y="24"/>
                    </a:lnTo>
                    <a:cubicBezTo>
                      <a:pt x="12371" y="191"/>
                      <a:pt x="11883" y="191"/>
                      <a:pt x="11407" y="191"/>
                    </a:cubicBezTo>
                    <a:cubicBezTo>
                      <a:pt x="11359" y="191"/>
                      <a:pt x="11264" y="143"/>
                      <a:pt x="11181" y="108"/>
                    </a:cubicBezTo>
                    <a:cubicBezTo>
                      <a:pt x="11073" y="60"/>
                      <a:pt x="10978" y="12"/>
                      <a:pt x="10907" y="12"/>
                    </a:cubicBezTo>
                    <a:lnTo>
                      <a:pt x="10883" y="12"/>
                    </a:lnTo>
                    <a:cubicBezTo>
                      <a:pt x="10575" y="101"/>
                      <a:pt x="10240" y="178"/>
                      <a:pt x="9891" y="178"/>
                    </a:cubicBezTo>
                    <a:cubicBezTo>
                      <a:pt x="9632" y="178"/>
                      <a:pt x="9366" y="136"/>
                      <a:pt x="9097" y="24"/>
                    </a:cubicBezTo>
                    <a:lnTo>
                      <a:pt x="9073" y="0"/>
                    </a:lnTo>
                    <a:lnTo>
                      <a:pt x="9037" y="24"/>
                    </a:lnTo>
                    <a:cubicBezTo>
                      <a:pt x="8799" y="149"/>
                      <a:pt x="8469" y="212"/>
                      <a:pt x="8143" y="212"/>
                    </a:cubicBezTo>
                    <a:cubicBezTo>
                      <a:pt x="7817" y="212"/>
                      <a:pt x="7496" y="149"/>
                      <a:pt x="7275" y="24"/>
                    </a:cubicBezTo>
                    <a:lnTo>
                      <a:pt x="7251" y="12"/>
                    </a:lnTo>
                    <a:lnTo>
                      <a:pt x="7216" y="12"/>
                    </a:lnTo>
                    <a:cubicBezTo>
                      <a:pt x="6899" y="102"/>
                      <a:pt x="6507" y="183"/>
                      <a:pt x="6122" y="183"/>
                    </a:cubicBezTo>
                    <a:cubicBezTo>
                      <a:pt x="5841" y="183"/>
                      <a:pt x="5564" y="140"/>
                      <a:pt x="5323" y="24"/>
                    </a:cubicBezTo>
                    <a:lnTo>
                      <a:pt x="5287" y="0"/>
                    </a:lnTo>
                    <a:lnTo>
                      <a:pt x="5263" y="12"/>
                    </a:lnTo>
                    <a:cubicBezTo>
                      <a:pt x="4932" y="145"/>
                      <a:pt x="4582" y="210"/>
                      <a:pt x="4252" y="210"/>
                    </a:cubicBezTo>
                    <a:cubicBezTo>
                      <a:pt x="3928" y="210"/>
                      <a:pt x="3623" y="148"/>
                      <a:pt x="3370" y="24"/>
                    </a:cubicBezTo>
                    <a:lnTo>
                      <a:pt x="3334" y="0"/>
                    </a:lnTo>
                    <a:lnTo>
                      <a:pt x="3311" y="12"/>
                    </a:lnTo>
                    <a:cubicBezTo>
                      <a:pt x="2967" y="145"/>
                      <a:pt x="2612" y="210"/>
                      <a:pt x="2298" y="210"/>
                    </a:cubicBezTo>
                    <a:cubicBezTo>
                      <a:pt x="1992" y="210"/>
                      <a:pt x="1725" y="148"/>
                      <a:pt x="1548" y="24"/>
                    </a:cubicBezTo>
                    <a:lnTo>
                      <a:pt x="151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3"/>
              <p:cNvSpPr/>
              <p:nvPr/>
            </p:nvSpPr>
            <p:spPr>
              <a:xfrm>
                <a:off x="-10390" y="2768974"/>
                <a:ext cx="1544675" cy="28036"/>
              </a:xfrm>
              <a:custGeom>
                <a:avLst/>
                <a:gdLst/>
                <a:ahLst/>
                <a:cxnLst/>
                <a:rect l="l" t="t" r="r" b="b"/>
                <a:pathLst>
                  <a:path w="19063" h="346" extrusionOk="0">
                    <a:moveTo>
                      <a:pt x="1406" y="1"/>
                    </a:moveTo>
                    <a:lnTo>
                      <a:pt x="1394" y="13"/>
                    </a:lnTo>
                    <a:cubicBezTo>
                      <a:pt x="1143" y="147"/>
                      <a:pt x="897" y="180"/>
                      <a:pt x="637" y="180"/>
                    </a:cubicBezTo>
                    <a:cubicBezTo>
                      <a:pt x="527" y="180"/>
                      <a:pt x="415" y="174"/>
                      <a:pt x="298" y="167"/>
                    </a:cubicBezTo>
                    <a:cubicBezTo>
                      <a:pt x="203" y="167"/>
                      <a:pt x="108" y="167"/>
                      <a:pt x="13" y="155"/>
                    </a:cubicBezTo>
                    <a:lnTo>
                      <a:pt x="1" y="310"/>
                    </a:lnTo>
                    <a:cubicBezTo>
                      <a:pt x="108" y="310"/>
                      <a:pt x="203" y="310"/>
                      <a:pt x="287" y="322"/>
                    </a:cubicBezTo>
                    <a:cubicBezTo>
                      <a:pt x="399" y="325"/>
                      <a:pt x="510" y="330"/>
                      <a:pt x="618" y="330"/>
                    </a:cubicBezTo>
                    <a:cubicBezTo>
                      <a:pt x="898" y="330"/>
                      <a:pt x="1167" y="301"/>
                      <a:pt x="1441" y="155"/>
                    </a:cubicBezTo>
                    <a:cubicBezTo>
                      <a:pt x="1477" y="167"/>
                      <a:pt x="1537" y="191"/>
                      <a:pt x="1596" y="227"/>
                    </a:cubicBezTo>
                    <a:cubicBezTo>
                      <a:pt x="1668" y="275"/>
                      <a:pt x="1751" y="322"/>
                      <a:pt x="1834" y="322"/>
                    </a:cubicBezTo>
                    <a:cubicBezTo>
                      <a:pt x="2072" y="322"/>
                      <a:pt x="2322" y="298"/>
                      <a:pt x="2573" y="275"/>
                    </a:cubicBezTo>
                    <a:cubicBezTo>
                      <a:pt x="2799" y="251"/>
                      <a:pt x="3049" y="239"/>
                      <a:pt x="3275" y="239"/>
                    </a:cubicBezTo>
                    <a:cubicBezTo>
                      <a:pt x="3620" y="322"/>
                      <a:pt x="4097" y="322"/>
                      <a:pt x="4454" y="322"/>
                    </a:cubicBezTo>
                    <a:cubicBezTo>
                      <a:pt x="4585" y="322"/>
                      <a:pt x="4692" y="275"/>
                      <a:pt x="4799" y="227"/>
                    </a:cubicBezTo>
                    <a:cubicBezTo>
                      <a:pt x="4882" y="191"/>
                      <a:pt x="4978" y="155"/>
                      <a:pt x="5085" y="155"/>
                    </a:cubicBezTo>
                    <a:cubicBezTo>
                      <a:pt x="5180" y="155"/>
                      <a:pt x="5251" y="191"/>
                      <a:pt x="5323" y="227"/>
                    </a:cubicBezTo>
                    <a:cubicBezTo>
                      <a:pt x="5406" y="275"/>
                      <a:pt x="5501" y="322"/>
                      <a:pt x="5621" y="322"/>
                    </a:cubicBezTo>
                    <a:lnTo>
                      <a:pt x="5632" y="322"/>
                    </a:lnTo>
                    <a:cubicBezTo>
                      <a:pt x="5740" y="336"/>
                      <a:pt x="5848" y="342"/>
                      <a:pt x="5957" y="342"/>
                    </a:cubicBezTo>
                    <a:cubicBezTo>
                      <a:pt x="6211" y="342"/>
                      <a:pt x="6466" y="311"/>
                      <a:pt x="6716" y="286"/>
                    </a:cubicBezTo>
                    <a:cubicBezTo>
                      <a:pt x="6954" y="263"/>
                      <a:pt x="7192" y="239"/>
                      <a:pt x="7418" y="239"/>
                    </a:cubicBezTo>
                    <a:cubicBezTo>
                      <a:pt x="7851" y="322"/>
                      <a:pt x="8324" y="341"/>
                      <a:pt x="8797" y="341"/>
                    </a:cubicBezTo>
                    <a:cubicBezTo>
                      <a:pt x="9001" y="341"/>
                      <a:pt x="9206" y="338"/>
                      <a:pt x="9407" y="334"/>
                    </a:cubicBezTo>
                    <a:cubicBezTo>
                      <a:pt x="9621" y="322"/>
                      <a:pt x="9835" y="322"/>
                      <a:pt x="10038" y="322"/>
                    </a:cubicBezTo>
                    <a:cubicBezTo>
                      <a:pt x="10109" y="322"/>
                      <a:pt x="10204" y="275"/>
                      <a:pt x="10300" y="227"/>
                    </a:cubicBezTo>
                    <a:cubicBezTo>
                      <a:pt x="10371" y="191"/>
                      <a:pt x="10466" y="155"/>
                      <a:pt x="10502" y="155"/>
                    </a:cubicBezTo>
                    <a:cubicBezTo>
                      <a:pt x="10550" y="155"/>
                      <a:pt x="10645" y="191"/>
                      <a:pt x="10716" y="227"/>
                    </a:cubicBezTo>
                    <a:cubicBezTo>
                      <a:pt x="10812" y="275"/>
                      <a:pt x="10919" y="322"/>
                      <a:pt x="10990" y="322"/>
                    </a:cubicBezTo>
                    <a:cubicBezTo>
                      <a:pt x="11228" y="322"/>
                      <a:pt x="11466" y="298"/>
                      <a:pt x="11705" y="275"/>
                    </a:cubicBezTo>
                    <a:cubicBezTo>
                      <a:pt x="11931" y="251"/>
                      <a:pt x="12169" y="239"/>
                      <a:pt x="12395" y="239"/>
                    </a:cubicBezTo>
                    <a:cubicBezTo>
                      <a:pt x="12776" y="322"/>
                      <a:pt x="13252" y="322"/>
                      <a:pt x="13610" y="322"/>
                    </a:cubicBezTo>
                    <a:cubicBezTo>
                      <a:pt x="13741" y="322"/>
                      <a:pt x="13836" y="275"/>
                      <a:pt x="13919" y="227"/>
                    </a:cubicBezTo>
                    <a:cubicBezTo>
                      <a:pt x="13991" y="191"/>
                      <a:pt x="14062" y="155"/>
                      <a:pt x="14157" y="155"/>
                    </a:cubicBezTo>
                    <a:cubicBezTo>
                      <a:pt x="14264" y="155"/>
                      <a:pt x="14348" y="191"/>
                      <a:pt x="14443" y="227"/>
                    </a:cubicBezTo>
                    <a:cubicBezTo>
                      <a:pt x="14550" y="275"/>
                      <a:pt x="14657" y="322"/>
                      <a:pt x="14788" y="322"/>
                    </a:cubicBezTo>
                    <a:cubicBezTo>
                      <a:pt x="14910" y="336"/>
                      <a:pt x="15031" y="341"/>
                      <a:pt x="15151" y="341"/>
                    </a:cubicBezTo>
                    <a:cubicBezTo>
                      <a:pt x="15337" y="341"/>
                      <a:pt x="15520" y="329"/>
                      <a:pt x="15693" y="322"/>
                    </a:cubicBezTo>
                    <a:cubicBezTo>
                      <a:pt x="15858" y="308"/>
                      <a:pt x="16023" y="295"/>
                      <a:pt x="16193" y="295"/>
                    </a:cubicBezTo>
                    <a:cubicBezTo>
                      <a:pt x="16317" y="295"/>
                      <a:pt x="16443" y="302"/>
                      <a:pt x="16574" y="322"/>
                    </a:cubicBezTo>
                    <a:cubicBezTo>
                      <a:pt x="16765" y="334"/>
                      <a:pt x="16943" y="346"/>
                      <a:pt x="17122" y="346"/>
                    </a:cubicBezTo>
                    <a:cubicBezTo>
                      <a:pt x="17348" y="346"/>
                      <a:pt x="17574" y="334"/>
                      <a:pt x="17789" y="322"/>
                    </a:cubicBezTo>
                    <a:cubicBezTo>
                      <a:pt x="18003" y="310"/>
                      <a:pt x="18208" y="301"/>
                      <a:pt x="18414" y="301"/>
                    </a:cubicBezTo>
                    <a:cubicBezTo>
                      <a:pt x="18619" y="301"/>
                      <a:pt x="18825" y="310"/>
                      <a:pt x="19039" y="334"/>
                    </a:cubicBezTo>
                    <a:lnTo>
                      <a:pt x="19063" y="191"/>
                    </a:lnTo>
                    <a:cubicBezTo>
                      <a:pt x="18858" y="163"/>
                      <a:pt x="18655" y="154"/>
                      <a:pt x="18456" y="154"/>
                    </a:cubicBezTo>
                    <a:cubicBezTo>
                      <a:pt x="18228" y="154"/>
                      <a:pt x="18005" y="167"/>
                      <a:pt x="17789" y="179"/>
                    </a:cubicBezTo>
                    <a:cubicBezTo>
                      <a:pt x="17574" y="186"/>
                      <a:pt x="17359" y="196"/>
                      <a:pt x="17140" y="196"/>
                    </a:cubicBezTo>
                    <a:cubicBezTo>
                      <a:pt x="16959" y="196"/>
                      <a:pt x="16775" y="189"/>
                      <a:pt x="16586" y="167"/>
                    </a:cubicBezTo>
                    <a:cubicBezTo>
                      <a:pt x="16441" y="151"/>
                      <a:pt x="16301" y="145"/>
                      <a:pt x="16164" y="145"/>
                    </a:cubicBezTo>
                    <a:cubicBezTo>
                      <a:pt x="15998" y="145"/>
                      <a:pt x="15838" y="154"/>
                      <a:pt x="15681" y="167"/>
                    </a:cubicBezTo>
                    <a:cubicBezTo>
                      <a:pt x="15509" y="181"/>
                      <a:pt x="15346" y="195"/>
                      <a:pt x="15176" y="195"/>
                    </a:cubicBezTo>
                    <a:cubicBezTo>
                      <a:pt x="15052" y="195"/>
                      <a:pt x="14924" y="188"/>
                      <a:pt x="14788" y="167"/>
                    </a:cubicBezTo>
                    <a:cubicBezTo>
                      <a:pt x="14693" y="167"/>
                      <a:pt x="14598" y="132"/>
                      <a:pt x="14503" y="96"/>
                    </a:cubicBezTo>
                    <a:cubicBezTo>
                      <a:pt x="14395" y="48"/>
                      <a:pt x="14288" y="1"/>
                      <a:pt x="14157" y="1"/>
                    </a:cubicBezTo>
                    <a:cubicBezTo>
                      <a:pt x="14026" y="1"/>
                      <a:pt x="13931" y="48"/>
                      <a:pt x="13848" y="96"/>
                    </a:cubicBezTo>
                    <a:cubicBezTo>
                      <a:pt x="13776" y="132"/>
                      <a:pt x="13705" y="167"/>
                      <a:pt x="13610" y="167"/>
                    </a:cubicBezTo>
                    <a:cubicBezTo>
                      <a:pt x="13252" y="167"/>
                      <a:pt x="12776" y="167"/>
                      <a:pt x="12419" y="84"/>
                    </a:cubicBezTo>
                    <a:lnTo>
                      <a:pt x="12407" y="84"/>
                    </a:lnTo>
                    <a:cubicBezTo>
                      <a:pt x="12169" y="84"/>
                      <a:pt x="11919" y="108"/>
                      <a:pt x="11693" y="132"/>
                    </a:cubicBezTo>
                    <a:cubicBezTo>
                      <a:pt x="11466" y="144"/>
                      <a:pt x="11228" y="167"/>
                      <a:pt x="10990" y="167"/>
                    </a:cubicBezTo>
                    <a:cubicBezTo>
                      <a:pt x="10943" y="167"/>
                      <a:pt x="10847" y="132"/>
                      <a:pt x="10776" y="96"/>
                    </a:cubicBezTo>
                    <a:cubicBezTo>
                      <a:pt x="10669" y="48"/>
                      <a:pt x="10574" y="1"/>
                      <a:pt x="10502" y="1"/>
                    </a:cubicBezTo>
                    <a:cubicBezTo>
                      <a:pt x="10431" y="1"/>
                      <a:pt x="10335" y="48"/>
                      <a:pt x="10240" y="96"/>
                    </a:cubicBezTo>
                    <a:cubicBezTo>
                      <a:pt x="10169" y="132"/>
                      <a:pt x="10085" y="167"/>
                      <a:pt x="10038" y="167"/>
                    </a:cubicBezTo>
                    <a:cubicBezTo>
                      <a:pt x="9835" y="167"/>
                      <a:pt x="9621" y="179"/>
                      <a:pt x="9407" y="179"/>
                    </a:cubicBezTo>
                    <a:cubicBezTo>
                      <a:pt x="9175" y="183"/>
                      <a:pt x="8940" y="189"/>
                      <a:pt x="8706" y="189"/>
                    </a:cubicBezTo>
                    <a:cubicBezTo>
                      <a:pt x="8268" y="189"/>
                      <a:pt x="7834" y="169"/>
                      <a:pt x="7430" y="84"/>
                    </a:cubicBezTo>
                    <a:cubicBezTo>
                      <a:pt x="7192" y="84"/>
                      <a:pt x="6942" y="108"/>
                      <a:pt x="6704" y="144"/>
                    </a:cubicBezTo>
                    <a:cubicBezTo>
                      <a:pt x="6470" y="167"/>
                      <a:pt x="6236" y="190"/>
                      <a:pt x="6002" y="190"/>
                    </a:cubicBezTo>
                    <a:cubicBezTo>
                      <a:pt x="5879" y="190"/>
                      <a:pt x="5756" y="184"/>
                      <a:pt x="5632" y="167"/>
                    </a:cubicBezTo>
                    <a:cubicBezTo>
                      <a:pt x="5537" y="167"/>
                      <a:pt x="5466" y="132"/>
                      <a:pt x="5394" y="96"/>
                    </a:cubicBezTo>
                    <a:cubicBezTo>
                      <a:pt x="5311" y="48"/>
                      <a:pt x="5216" y="1"/>
                      <a:pt x="5085" y="1"/>
                    </a:cubicBezTo>
                    <a:cubicBezTo>
                      <a:pt x="4942" y="1"/>
                      <a:pt x="4835" y="48"/>
                      <a:pt x="4739" y="96"/>
                    </a:cubicBezTo>
                    <a:cubicBezTo>
                      <a:pt x="4644" y="132"/>
                      <a:pt x="4549" y="167"/>
                      <a:pt x="4454" y="167"/>
                    </a:cubicBezTo>
                    <a:cubicBezTo>
                      <a:pt x="4097" y="167"/>
                      <a:pt x="3620" y="167"/>
                      <a:pt x="3299" y="84"/>
                    </a:cubicBezTo>
                    <a:lnTo>
                      <a:pt x="3287" y="84"/>
                    </a:lnTo>
                    <a:cubicBezTo>
                      <a:pt x="3049" y="84"/>
                      <a:pt x="2799" y="108"/>
                      <a:pt x="2549" y="132"/>
                    </a:cubicBezTo>
                    <a:cubicBezTo>
                      <a:pt x="2311" y="144"/>
                      <a:pt x="2072" y="167"/>
                      <a:pt x="1834" y="167"/>
                    </a:cubicBezTo>
                    <a:cubicBezTo>
                      <a:pt x="1787" y="167"/>
                      <a:pt x="1727" y="132"/>
                      <a:pt x="1668" y="96"/>
                    </a:cubicBezTo>
                    <a:cubicBezTo>
                      <a:pt x="1584" y="48"/>
                      <a:pt x="1501" y="1"/>
                      <a:pt x="1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3"/>
              <p:cNvSpPr/>
              <p:nvPr/>
            </p:nvSpPr>
            <p:spPr>
              <a:xfrm>
                <a:off x="-91420" y="2737129"/>
                <a:ext cx="226803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5311" extrusionOk="0">
                    <a:moveTo>
                      <a:pt x="2668" y="1"/>
                    </a:moveTo>
                    <a:cubicBezTo>
                      <a:pt x="2584" y="1"/>
                      <a:pt x="2501" y="25"/>
                      <a:pt x="2489" y="60"/>
                    </a:cubicBezTo>
                    <a:lnTo>
                      <a:pt x="36" y="5216"/>
                    </a:lnTo>
                    <a:cubicBezTo>
                      <a:pt x="1" y="5263"/>
                      <a:pt x="72" y="5311"/>
                      <a:pt x="167" y="5311"/>
                    </a:cubicBezTo>
                    <a:cubicBezTo>
                      <a:pt x="274" y="5311"/>
                      <a:pt x="382" y="5263"/>
                      <a:pt x="405" y="5216"/>
                    </a:cubicBezTo>
                    <a:lnTo>
                      <a:pt x="2775" y="60"/>
                    </a:lnTo>
                    <a:cubicBezTo>
                      <a:pt x="2799" y="25"/>
                      <a:pt x="2739" y="1"/>
                      <a:pt x="26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3"/>
              <p:cNvSpPr/>
              <p:nvPr/>
            </p:nvSpPr>
            <p:spPr>
              <a:xfrm>
                <a:off x="94787" y="2737129"/>
                <a:ext cx="183371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5311" extrusionOk="0">
                    <a:moveTo>
                      <a:pt x="2132" y="1"/>
                    </a:moveTo>
                    <a:cubicBezTo>
                      <a:pt x="2048" y="1"/>
                      <a:pt x="1977" y="25"/>
                      <a:pt x="1965" y="60"/>
                    </a:cubicBezTo>
                    <a:lnTo>
                      <a:pt x="24" y="5216"/>
                    </a:lnTo>
                    <a:cubicBezTo>
                      <a:pt x="1" y="5263"/>
                      <a:pt x="72" y="5311"/>
                      <a:pt x="167" y="5311"/>
                    </a:cubicBezTo>
                    <a:lnTo>
                      <a:pt x="179" y="5311"/>
                    </a:lnTo>
                    <a:cubicBezTo>
                      <a:pt x="274" y="5311"/>
                      <a:pt x="382" y="5263"/>
                      <a:pt x="393" y="5216"/>
                    </a:cubicBezTo>
                    <a:lnTo>
                      <a:pt x="2251" y="60"/>
                    </a:lnTo>
                    <a:cubicBezTo>
                      <a:pt x="2263" y="25"/>
                      <a:pt x="2215" y="1"/>
                      <a:pt x="21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3"/>
              <p:cNvSpPr/>
              <p:nvPr/>
            </p:nvSpPr>
            <p:spPr>
              <a:xfrm>
                <a:off x="280994" y="2737129"/>
                <a:ext cx="140911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5311" extrusionOk="0">
                    <a:moveTo>
                      <a:pt x="1596" y="1"/>
                    </a:moveTo>
                    <a:cubicBezTo>
                      <a:pt x="1524" y="1"/>
                      <a:pt x="1453" y="25"/>
                      <a:pt x="1441" y="60"/>
                    </a:cubicBezTo>
                    <a:lnTo>
                      <a:pt x="24" y="5216"/>
                    </a:lnTo>
                    <a:cubicBezTo>
                      <a:pt x="0" y="5263"/>
                      <a:pt x="72" y="5311"/>
                      <a:pt x="179" y="5311"/>
                    </a:cubicBezTo>
                    <a:cubicBezTo>
                      <a:pt x="286" y="5311"/>
                      <a:pt x="381" y="5263"/>
                      <a:pt x="393" y="5216"/>
                    </a:cubicBezTo>
                    <a:lnTo>
                      <a:pt x="1727" y="60"/>
                    </a:lnTo>
                    <a:cubicBezTo>
                      <a:pt x="1739" y="25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3"/>
              <p:cNvSpPr/>
              <p:nvPr/>
            </p:nvSpPr>
            <p:spPr>
              <a:xfrm>
                <a:off x="467201" y="2737129"/>
                <a:ext cx="97479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5311" extrusionOk="0">
                    <a:moveTo>
                      <a:pt x="1060" y="1"/>
                    </a:moveTo>
                    <a:cubicBezTo>
                      <a:pt x="989" y="1"/>
                      <a:pt x="917" y="25"/>
                      <a:pt x="917" y="60"/>
                    </a:cubicBezTo>
                    <a:lnTo>
                      <a:pt x="12" y="5216"/>
                    </a:lnTo>
                    <a:cubicBezTo>
                      <a:pt x="0" y="5263"/>
                      <a:pt x="84" y="5311"/>
                      <a:pt x="179" y="5311"/>
                    </a:cubicBezTo>
                    <a:lnTo>
                      <a:pt x="191" y="5311"/>
                    </a:lnTo>
                    <a:cubicBezTo>
                      <a:pt x="286" y="5311"/>
                      <a:pt x="381" y="5263"/>
                      <a:pt x="381" y="5216"/>
                    </a:cubicBezTo>
                    <a:lnTo>
                      <a:pt x="1203" y="60"/>
                    </a:lnTo>
                    <a:cubicBezTo>
                      <a:pt x="1203" y="25"/>
                      <a:pt x="1143" y="1"/>
                      <a:pt x="10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3"/>
              <p:cNvSpPr/>
              <p:nvPr/>
            </p:nvSpPr>
            <p:spPr>
              <a:xfrm>
                <a:off x="653408" y="2737129"/>
                <a:ext cx="55019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311" extrusionOk="0">
                    <a:moveTo>
                      <a:pt x="536" y="1"/>
                    </a:moveTo>
                    <a:cubicBezTo>
                      <a:pt x="453" y="1"/>
                      <a:pt x="393" y="25"/>
                      <a:pt x="381" y="60"/>
                    </a:cubicBezTo>
                    <a:lnTo>
                      <a:pt x="12" y="5216"/>
                    </a:lnTo>
                    <a:cubicBezTo>
                      <a:pt x="0" y="5263"/>
                      <a:pt x="84" y="5311"/>
                      <a:pt x="191" y="5311"/>
                    </a:cubicBezTo>
                    <a:cubicBezTo>
                      <a:pt x="286" y="5311"/>
                      <a:pt x="381" y="5263"/>
                      <a:pt x="381" y="5216"/>
                    </a:cubicBezTo>
                    <a:lnTo>
                      <a:pt x="679" y="60"/>
                    </a:lnTo>
                    <a:cubicBezTo>
                      <a:pt x="679" y="25"/>
                      <a:pt x="619" y="1"/>
                      <a:pt x="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3"/>
              <p:cNvSpPr/>
              <p:nvPr/>
            </p:nvSpPr>
            <p:spPr>
              <a:xfrm>
                <a:off x="828028" y="2737129"/>
                <a:ext cx="42541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311" extrusionOk="0">
                    <a:moveTo>
                      <a:pt x="143" y="1"/>
                    </a:moveTo>
                    <a:cubicBezTo>
                      <a:pt x="60" y="1"/>
                      <a:pt x="0" y="25"/>
                      <a:pt x="0" y="60"/>
                    </a:cubicBezTo>
                    <a:lnTo>
                      <a:pt x="143" y="5216"/>
                    </a:lnTo>
                    <a:cubicBezTo>
                      <a:pt x="143" y="5263"/>
                      <a:pt x="227" y="5311"/>
                      <a:pt x="334" y="5311"/>
                    </a:cubicBezTo>
                    <a:cubicBezTo>
                      <a:pt x="441" y="5311"/>
                      <a:pt x="524" y="5263"/>
                      <a:pt x="512" y="5216"/>
                    </a:cubicBezTo>
                    <a:lnTo>
                      <a:pt x="286" y="60"/>
                    </a:lnTo>
                    <a:cubicBezTo>
                      <a:pt x="286" y="25"/>
                      <a:pt x="227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3"/>
              <p:cNvSpPr/>
              <p:nvPr/>
            </p:nvSpPr>
            <p:spPr>
              <a:xfrm>
                <a:off x="971775" y="2737129"/>
                <a:ext cx="85000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5311" extrusionOk="0">
                    <a:moveTo>
                      <a:pt x="131" y="1"/>
                    </a:moveTo>
                    <a:cubicBezTo>
                      <a:pt x="60" y="1"/>
                      <a:pt x="0" y="25"/>
                      <a:pt x="0" y="60"/>
                    </a:cubicBezTo>
                    <a:lnTo>
                      <a:pt x="667" y="5216"/>
                    </a:lnTo>
                    <a:cubicBezTo>
                      <a:pt x="667" y="5263"/>
                      <a:pt x="762" y="5311"/>
                      <a:pt x="858" y="5311"/>
                    </a:cubicBezTo>
                    <a:lnTo>
                      <a:pt x="869" y="5311"/>
                    </a:lnTo>
                    <a:cubicBezTo>
                      <a:pt x="965" y="5311"/>
                      <a:pt x="1048" y="5263"/>
                      <a:pt x="1036" y="5216"/>
                    </a:cubicBezTo>
                    <a:lnTo>
                      <a:pt x="286" y="60"/>
                    </a:lnTo>
                    <a:cubicBezTo>
                      <a:pt x="286" y="25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3"/>
              <p:cNvSpPr/>
              <p:nvPr/>
            </p:nvSpPr>
            <p:spPr>
              <a:xfrm>
                <a:off x="1114550" y="2737129"/>
                <a:ext cx="128352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1" extrusionOk="0">
                    <a:moveTo>
                      <a:pt x="143" y="1"/>
                    </a:moveTo>
                    <a:cubicBezTo>
                      <a:pt x="60" y="1"/>
                      <a:pt x="0" y="25"/>
                      <a:pt x="12" y="60"/>
                    </a:cubicBezTo>
                    <a:lnTo>
                      <a:pt x="1191" y="5216"/>
                    </a:lnTo>
                    <a:cubicBezTo>
                      <a:pt x="1203" y="5263"/>
                      <a:pt x="1298" y="5311"/>
                      <a:pt x="1405" y="5311"/>
                    </a:cubicBezTo>
                    <a:cubicBezTo>
                      <a:pt x="1513" y="5311"/>
                      <a:pt x="1584" y="5263"/>
                      <a:pt x="1560" y="5216"/>
                    </a:cubicBezTo>
                    <a:lnTo>
                      <a:pt x="298" y="60"/>
                    </a:lnTo>
                    <a:cubicBezTo>
                      <a:pt x="286" y="25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3"/>
              <p:cNvSpPr/>
              <p:nvPr/>
            </p:nvSpPr>
            <p:spPr>
              <a:xfrm>
                <a:off x="1258297" y="2737129"/>
                <a:ext cx="170811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5311" extrusionOk="0">
                    <a:moveTo>
                      <a:pt x="131" y="1"/>
                    </a:moveTo>
                    <a:cubicBezTo>
                      <a:pt x="48" y="1"/>
                      <a:pt x="0" y="25"/>
                      <a:pt x="12" y="60"/>
                    </a:cubicBezTo>
                    <a:lnTo>
                      <a:pt x="1715" y="5216"/>
                    </a:lnTo>
                    <a:cubicBezTo>
                      <a:pt x="1727" y="5263"/>
                      <a:pt x="1822" y="5311"/>
                      <a:pt x="1929" y="5311"/>
                    </a:cubicBezTo>
                    <a:cubicBezTo>
                      <a:pt x="2036" y="5311"/>
                      <a:pt x="2108" y="5263"/>
                      <a:pt x="2084" y="5216"/>
                    </a:cubicBezTo>
                    <a:lnTo>
                      <a:pt x="298" y="60"/>
                    </a:lnTo>
                    <a:cubicBezTo>
                      <a:pt x="286" y="25"/>
                      <a:pt x="215" y="1"/>
                      <a:pt x="1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3"/>
              <p:cNvSpPr/>
              <p:nvPr/>
            </p:nvSpPr>
            <p:spPr>
              <a:xfrm>
                <a:off x="1401072" y="2737129"/>
                <a:ext cx="214243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2644" h="5311" extrusionOk="0">
                    <a:moveTo>
                      <a:pt x="132" y="1"/>
                    </a:moveTo>
                    <a:cubicBezTo>
                      <a:pt x="60" y="1"/>
                      <a:pt x="1" y="25"/>
                      <a:pt x="13" y="60"/>
                    </a:cubicBezTo>
                    <a:lnTo>
                      <a:pt x="2239" y="5216"/>
                    </a:lnTo>
                    <a:cubicBezTo>
                      <a:pt x="2263" y="5263"/>
                      <a:pt x="2370" y="5311"/>
                      <a:pt x="2465" y="5311"/>
                    </a:cubicBezTo>
                    <a:lnTo>
                      <a:pt x="2477" y="5311"/>
                    </a:lnTo>
                    <a:cubicBezTo>
                      <a:pt x="2572" y="5311"/>
                      <a:pt x="2644" y="5263"/>
                      <a:pt x="2608" y="5216"/>
                    </a:cubicBezTo>
                    <a:lnTo>
                      <a:pt x="310" y="60"/>
                    </a:lnTo>
                    <a:cubicBezTo>
                      <a:pt x="286" y="25"/>
                      <a:pt x="215" y="1"/>
                      <a:pt x="1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3"/>
              <p:cNvSpPr/>
              <p:nvPr/>
            </p:nvSpPr>
            <p:spPr>
              <a:xfrm>
                <a:off x="771064" y="1891095"/>
                <a:ext cx="1001531" cy="3121033"/>
              </a:xfrm>
              <a:custGeom>
                <a:avLst/>
                <a:gdLst/>
                <a:ahLst/>
                <a:cxnLst/>
                <a:rect l="l" t="t" r="r" b="b"/>
                <a:pathLst>
                  <a:path w="12360" h="38517" extrusionOk="0">
                    <a:moveTo>
                      <a:pt x="11859" y="0"/>
                    </a:moveTo>
                    <a:cubicBezTo>
                      <a:pt x="11443" y="1726"/>
                      <a:pt x="10514" y="3036"/>
                      <a:pt x="9169" y="3834"/>
                    </a:cubicBezTo>
                    <a:cubicBezTo>
                      <a:pt x="9130" y="3859"/>
                      <a:pt x="9090" y="3871"/>
                      <a:pt x="9052" y="3871"/>
                    </a:cubicBezTo>
                    <a:cubicBezTo>
                      <a:pt x="8912" y="3871"/>
                      <a:pt x="8794" y="3719"/>
                      <a:pt x="8859" y="3560"/>
                    </a:cubicBezTo>
                    <a:cubicBezTo>
                      <a:pt x="9359" y="2441"/>
                      <a:pt x="9716" y="1298"/>
                      <a:pt x="9943" y="179"/>
                    </a:cubicBezTo>
                    <a:lnTo>
                      <a:pt x="9550" y="95"/>
                    </a:lnTo>
                    <a:cubicBezTo>
                      <a:pt x="9133" y="2191"/>
                      <a:pt x="8204" y="4370"/>
                      <a:pt x="6871" y="6382"/>
                    </a:cubicBezTo>
                    <a:cubicBezTo>
                      <a:pt x="6785" y="6506"/>
                      <a:pt x="6657" y="6563"/>
                      <a:pt x="6531" y="6563"/>
                    </a:cubicBezTo>
                    <a:cubicBezTo>
                      <a:pt x="6343" y="6563"/>
                      <a:pt x="6161" y="6436"/>
                      <a:pt x="6133" y="6215"/>
                    </a:cubicBezTo>
                    <a:cubicBezTo>
                      <a:pt x="5990" y="5322"/>
                      <a:pt x="5775" y="4465"/>
                      <a:pt x="5442" y="3715"/>
                    </a:cubicBezTo>
                    <a:lnTo>
                      <a:pt x="5085" y="3870"/>
                    </a:lnTo>
                    <a:cubicBezTo>
                      <a:pt x="5823" y="5596"/>
                      <a:pt x="6013" y="7906"/>
                      <a:pt x="5871" y="9906"/>
                    </a:cubicBezTo>
                    <a:cubicBezTo>
                      <a:pt x="5864" y="10070"/>
                      <a:pt x="5734" y="10158"/>
                      <a:pt x="5603" y="10158"/>
                    </a:cubicBezTo>
                    <a:cubicBezTo>
                      <a:pt x="5497" y="10158"/>
                      <a:pt x="5389" y="10100"/>
                      <a:pt x="5347" y="9977"/>
                    </a:cubicBezTo>
                    <a:cubicBezTo>
                      <a:pt x="4716" y="8192"/>
                      <a:pt x="3942" y="6489"/>
                      <a:pt x="3037" y="4893"/>
                    </a:cubicBezTo>
                    <a:lnTo>
                      <a:pt x="2692" y="5096"/>
                    </a:lnTo>
                    <a:cubicBezTo>
                      <a:pt x="3442" y="6429"/>
                      <a:pt x="4073" y="7834"/>
                      <a:pt x="4585" y="9299"/>
                    </a:cubicBezTo>
                    <a:cubicBezTo>
                      <a:pt x="4311" y="9073"/>
                      <a:pt x="4001" y="8882"/>
                      <a:pt x="3704" y="8703"/>
                    </a:cubicBezTo>
                    <a:cubicBezTo>
                      <a:pt x="3085" y="8346"/>
                      <a:pt x="2430" y="8001"/>
                      <a:pt x="2013" y="7418"/>
                    </a:cubicBezTo>
                    <a:cubicBezTo>
                      <a:pt x="1525" y="6763"/>
                      <a:pt x="1406" y="5894"/>
                      <a:pt x="1322" y="5072"/>
                    </a:cubicBezTo>
                    <a:cubicBezTo>
                      <a:pt x="1227" y="5084"/>
                      <a:pt x="1120" y="5096"/>
                      <a:pt x="1013" y="5096"/>
                    </a:cubicBezTo>
                    <a:cubicBezTo>
                      <a:pt x="1072" y="5703"/>
                      <a:pt x="1180" y="6287"/>
                      <a:pt x="1322" y="6870"/>
                    </a:cubicBezTo>
                    <a:cubicBezTo>
                      <a:pt x="703" y="6322"/>
                      <a:pt x="322" y="5501"/>
                      <a:pt x="298" y="4667"/>
                    </a:cubicBezTo>
                    <a:cubicBezTo>
                      <a:pt x="215" y="4691"/>
                      <a:pt x="120" y="4703"/>
                      <a:pt x="37" y="4727"/>
                    </a:cubicBezTo>
                    <a:cubicBezTo>
                      <a:pt x="1" y="5691"/>
                      <a:pt x="441" y="6668"/>
                      <a:pt x="1203" y="7263"/>
                    </a:cubicBezTo>
                    <a:cubicBezTo>
                      <a:pt x="1275" y="7322"/>
                      <a:pt x="1358" y="7382"/>
                      <a:pt x="1430" y="7465"/>
                    </a:cubicBezTo>
                    <a:cubicBezTo>
                      <a:pt x="1501" y="7525"/>
                      <a:pt x="1549" y="7608"/>
                      <a:pt x="1596" y="7691"/>
                    </a:cubicBezTo>
                    <a:cubicBezTo>
                      <a:pt x="2013" y="8311"/>
                      <a:pt x="2537" y="8846"/>
                      <a:pt x="3156" y="9251"/>
                    </a:cubicBezTo>
                    <a:cubicBezTo>
                      <a:pt x="3477" y="9454"/>
                      <a:pt x="3823" y="9632"/>
                      <a:pt x="4132" y="9858"/>
                    </a:cubicBezTo>
                    <a:cubicBezTo>
                      <a:pt x="4501" y="10132"/>
                      <a:pt x="4799" y="10478"/>
                      <a:pt x="5073" y="10847"/>
                    </a:cubicBezTo>
                    <a:cubicBezTo>
                      <a:pt x="5430" y="12109"/>
                      <a:pt x="5704" y="13406"/>
                      <a:pt x="5918" y="14740"/>
                    </a:cubicBezTo>
                    <a:cubicBezTo>
                      <a:pt x="5073" y="13978"/>
                      <a:pt x="4120" y="13347"/>
                      <a:pt x="3096" y="12859"/>
                    </a:cubicBezTo>
                    <a:cubicBezTo>
                      <a:pt x="3073" y="12966"/>
                      <a:pt x="3049" y="13073"/>
                      <a:pt x="3013" y="13180"/>
                    </a:cubicBezTo>
                    <a:cubicBezTo>
                      <a:pt x="3370" y="13371"/>
                      <a:pt x="3704" y="13573"/>
                      <a:pt x="4037" y="13799"/>
                    </a:cubicBezTo>
                    <a:cubicBezTo>
                      <a:pt x="3715" y="13870"/>
                      <a:pt x="3387" y="13904"/>
                      <a:pt x="3059" y="13904"/>
                    </a:cubicBezTo>
                    <a:cubicBezTo>
                      <a:pt x="2335" y="13904"/>
                      <a:pt x="1613" y="13735"/>
                      <a:pt x="965" y="13406"/>
                    </a:cubicBezTo>
                    <a:cubicBezTo>
                      <a:pt x="953" y="13490"/>
                      <a:pt x="763" y="13680"/>
                      <a:pt x="751" y="13752"/>
                    </a:cubicBezTo>
                    <a:cubicBezTo>
                      <a:pt x="1573" y="14079"/>
                      <a:pt x="2443" y="14353"/>
                      <a:pt x="3376" y="14353"/>
                    </a:cubicBezTo>
                    <a:cubicBezTo>
                      <a:pt x="3767" y="14353"/>
                      <a:pt x="4170" y="14305"/>
                      <a:pt x="4585" y="14192"/>
                    </a:cubicBezTo>
                    <a:cubicBezTo>
                      <a:pt x="4763" y="14323"/>
                      <a:pt x="4942" y="14466"/>
                      <a:pt x="5121" y="14597"/>
                    </a:cubicBezTo>
                    <a:cubicBezTo>
                      <a:pt x="5394" y="14835"/>
                      <a:pt x="5668" y="15073"/>
                      <a:pt x="5883" y="15359"/>
                    </a:cubicBezTo>
                    <a:cubicBezTo>
                      <a:pt x="5942" y="15442"/>
                      <a:pt x="5990" y="15526"/>
                      <a:pt x="6037" y="15609"/>
                    </a:cubicBezTo>
                    <a:cubicBezTo>
                      <a:pt x="6371" y="18097"/>
                      <a:pt x="6454" y="35945"/>
                      <a:pt x="6359" y="38505"/>
                    </a:cubicBezTo>
                    <a:lnTo>
                      <a:pt x="7335" y="38517"/>
                    </a:lnTo>
                    <a:cubicBezTo>
                      <a:pt x="7371" y="37671"/>
                      <a:pt x="7371" y="31992"/>
                      <a:pt x="7347" y="26920"/>
                    </a:cubicBezTo>
                    <a:cubicBezTo>
                      <a:pt x="8169" y="24634"/>
                      <a:pt x="9871" y="22884"/>
                      <a:pt x="11955" y="21622"/>
                    </a:cubicBezTo>
                    <a:cubicBezTo>
                      <a:pt x="11919" y="21586"/>
                      <a:pt x="11800" y="21276"/>
                      <a:pt x="11752" y="21229"/>
                    </a:cubicBezTo>
                    <a:cubicBezTo>
                      <a:pt x="11014" y="21610"/>
                      <a:pt x="10312" y="22062"/>
                      <a:pt x="9645" y="22574"/>
                    </a:cubicBezTo>
                    <a:cubicBezTo>
                      <a:pt x="9728" y="21872"/>
                      <a:pt x="9764" y="21157"/>
                      <a:pt x="9752" y="20443"/>
                    </a:cubicBezTo>
                    <a:lnTo>
                      <a:pt x="9752" y="20443"/>
                    </a:lnTo>
                    <a:cubicBezTo>
                      <a:pt x="9681" y="20455"/>
                      <a:pt x="9395" y="20479"/>
                      <a:pt x="9312" y="20491"/>
                    </a:cubicBezTo>
                    <a:cubicBezTo>
                      <a:pt x="9395" y="21336"/>
                      <a:pt x="9216" y="22384"/>
                      <a:pt x="8907" y="23170"/>
                    </a:cubicBezTo>
                    <a:cubicBezTo>
                      <a:pt x="8585" y="23443"/>
                      <a:pt x="8550" y="23527"/>
                      <a:pt x="8252" y="23836"/>
                    </a:cubicBezTo>
                    <a:cubicBezTo>
                      <a:pt x="7907" y="24205"/>
                      <a:pt x="7573" y="24598"/>
                      <a:pt x="7335" y="25039"/>
                    </a:cubicBezTo>
                    <a:cubicBezTo>
                      <a:pt x="7311" y="21884"/>
                      <a:pt x="7276" y="19264"/>
                      <a:pt x="7228" y="18717"/>
                    </a:cubicBezTo>
                    <a:cubicBezTo>
                      <a:pt x="7799" y="17883"/>
                      <a:pt x="8633" y="17121"/>
                      <a:pt x="9716" y="16419"/>
                    </a:cubicBezTo>
                    <a:cubicBezTo>
                      <a:pt x="10752" y="15764"/>
                      <a:pt x="11812" y="15026"/>
                      <a:pt x="12360" y="13895"/>
                    </a:cubicBezTo>
                    <a:lnTo>
                      <a:pt x="11990" y="13716"/>
                    </a:lnTo>
                    <a:cubicBezTo>
                      <a:pt x="11490" y="14752"/>
                      <a:pt x="10490" y="15454"/>
                      <a:pt x="9502" y="16085"/>
                    </a:cubicBezTo>
                    <a:cubicBezTo>
                      <a:pt x="9442" y="16121"/>
                      <a:pt x="9395" y="16157"/>
                      <a:pt x="9347" y="16192"/>
                    </a:cubicBezTo>
                    <a:cubicBezTo>
                      <a:pt x="9740" y="15085"/>
                      <a:pt x="9978" y="13942"/>
                      <a:pt x="10074" y="12775"/>
                    </a:cubicBezTo>
                    <a:lnTo>
                      <a:pt x="9669" y="12752"/>
                    </a:lnTo>
                    <a:cubicBezTo>
                      <a:pt x="9573" y="14061"/>
                      <a:pt x="9276" y="15335"/>
                      <a:pt x="8776" y="16550"/>
                    </a:cubicBezTo>
                    <a:lnTo>
                      <a:pt x="8811" y="16562"/>
                    </a:lnTo>
                    <a:cubicBezTo>
                      <a:pt x="8347" y="16907"/>
                      <a:pt x="7930" y="17276"/>
                      <a:pt x="7585" y="17645"/>
                    </a:cubicBezTo>
                    <a:cubicBezTo>
                      <a:pt x="7528" y="17707"/>
                      <a:pt x="7456" y="17734"/>
                      <a:pt x="7385" y="17734"/>
                    </a:cubicBezTo>
                    <a:cubicBezTo>
                      <a:pt x="7251" y="17734"/>
                      <a:pt x="7120" y="17634"/>
                      <a:pt x="7097" y="17478"/>
                    </a:cubicBezTo>
                    <a:cubicBezTo>
                      <a:pt x="6906" y="15907"/>
                      <a:pt x="6609" y="14347"/>
                      <a:pt x="6216" y="12823"/>
                    </a:cubicBezTo>
                    <a:cubicBezTo>
                      <a:pt x="6085" y="12311"/>
                      <a:pt x="6061" y="11775"/>
                      <a:pt x="6133" y="11251"/>
                    </a:cubicBezTo>
                    <a:cubicBezTo>
                      <a:pt x="6252" y="10430"/>
                      <a:pt x="6323" y="9501"/>
                      <a:pt x="6311" y="8549"/>
                    </a:cubicBezTo>
                    <a:cubicBezTo>
                      <a:pt x="6311" y="8108"/>
                      <a:pt x="6442" y="7668"/>
                      <a:pt x="6704" y="7310"/>
                    </a:cubicBezTo>
                    <a:cubicBezTo>
                      <a:pt x="7323" y="6453"/>
                      <a:pt x="7883" y="5560"/>
                      <a:pt x="8347" y="4643"/>
                    </a:cubicBezTo>
                    <a:lnTo>
                      <a:pt x="8359" y="4679"/>
                    </a:lnTo>
                    <a:cubicBezTo>
                      <a:pt x="10324" y="3929"/>
                      <a:pt x="11705" y="2298"/>
                      <a:pt x="12252" y="95"/>
                    </a:cubicBezTo>
                    <a:lnTo>
                      <a:pt x="1185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3"/>
              <p:cNvSpPr/>
              <p:nvPr/>
            </p:nvSpPr>
            <p:spPr>
              <a:xfrm>
                <a:off x="1213893" y="4985063"/>
                <a:ext cx="245116" cy="65634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810" extrusionOk="0">
                    <a:moveTo>
                      <a:pt x="275" y="0"/>
                    </a:moveTo>
                    <a:lnTo>
                      <a:pt x="1" y="810"/>
                    </a:lnTo>
                    <a:lnTo>
                      <a:pt x="3025" y="810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3"/>
              <p:cNvSpPr/>
              <p:nvPr/>
            </p:nvSpPr>
            <p:spPr>
              <a:xfrm>
                <a:off x="1141533" y="1273808"/>
                <a:ext cx="1188710" cy="773674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9548" extrusionOk="0">
                    <a:moveTo>
                      <a:pt x="7199" y="1"/>
                    </a:moveTo>
                    <a:cubicBezTo>
                      <a:pt x="7051" y="1"/>
                      <a:pt x="6900" y="21"/>
                      <a:pt x="6764" y="34"/>
                    </a:cubicBezTo>
                    <a:cubicBezTo>
                      <a:pt x="6339" y="81"/>
                      <a:pt x="6288" y="653"/>
                      <a:pt x="5883" y="653"/>
                    </a:cubicBezTo>
                    <a:cubicBezTo>
                      <a:pt x="5879" y="653"/>
                      <a:pt x="5875" y="653"/>
                      <a:pt x="5871" y="653"/>
                    </a:cubicBezTo>
                    <a:cubicBezTo>
                      <a:pt x="5717" y="653"/>
                      <a:pt x="5563" y="592"/>
                      <a:pt x="5409" y="592"/>
                    </a:cubicBezTo>
                    <a:cubicBezTo>
                      <a:pt x="5396" y="592"/>
                      <a:pt x="5383" y="592"/>
                      <a:pt x="5371" y="593"/>
                    </a:cubicBezTo>
                    <a:cubicBezTo>
                      <a:pt x="5168" y="593"/>
                      <a:pt x="4954" y="629"/>
                      <a:pt x="4751" y="629"/>
                    </a:cubicBezTo>
                    <a:cubicBezTo>
                      <a:pt x="4323" y="653"/>
                      <a:pt x="4180" y="1070"/>
                      <a:pt x="3799" y="1165"/>
                    </a:cubicBezTo>
                    <a:cubicBezTo>
                      <a:pt x="3597" y="1212"/>
                      <a:pt x="3382" y="1212"/>
                      <a:pt x="3204" y="1308"/>
                    </a:cubicBezTo>
                    <a:cubicBezTo>
                      <a:pt x="3013" y="1391"/>
                      <a:pt x="2894" y="1570"/>
                      <a:pt x="2739" y="1701"/>
                    </a:cubicBezTo>
                    <a:cubicBezTo>
                      <a:pt x="2430" y="1963"/>
                      <a:pt x="2073" y="2165"/>
                      <a:pt x="1846" y="2498"/>
                    </a:cubicBezTo>
                    <a:cubicBezTo>
                      <a:pt x="1620" y="2820"/>
                      <a:pt x="1477" y="2844"/>
                      <a:pt x="1096" y="2867"/>
                    </a:cubicBezTo>
                    <a:cubicBezTo>
                      <a:pt x="679" y="2891"/>
                      <a:pt x="715" y="3213"/>
                      <a:pt x="656" y="3546"/>
                    </a:cubicBezTo>
                    <a:cubicBezTo>
                      <a:pt x="596" y="3915"/>
                      <a:pt x="156" y="3987"/>
                      <a:pt x="72" y="4320"/>
                    </a:cubicBezTo>
                    <a:cubicBezTo>
                      <a:pt x="1" y="4665"/>
                      <a:pt x="37" y="5153"/>
                      <a:pt x="275" y="5427"/>
                    </a:cubicBezTo>
                    <a:cubicBezTo>
                      <a:pt x="549" y="5749"/>
                      <a:pt x="477" y="5927"/>
                      <a:pt x="477" y="6320"/>
                    </a:cubicBezTo>
                    <a:cubicBezTo>
                      <a:pt x="477" y="6725"/>
                      <a:pt x="882" y="6677"/>
                      <a:pt x="1132" y="6868"/>
                    </a:cubicBezTo>
                    <a:cubicBezTo>
                      <a:pt x="1370" y="7035"/>
                      <a:pt x="1346" y="7451"/>
                      <a:pt x="1561" y="7678"/>
                    </a:cubicBezTo>
                    <a:cubicBezTo>
                      <a:pt x="1882" y="8011"/>
                      <a:pt x="2037" y="8142"/>
                      <a:pt x="2501" y="8213"/>
                    </a:cubicBezTo>
                    <a:cubicBezTo>
                      <a:pt x="2894" y="8285"/>
                      <a:pt x="2965" y="8737"/>
                      <a:pt x="3358" y="8832"/>
                    </a:cubicBezTo>
                    <a:cubicBezTo>
                      <a:pt x="3573" y="8892"/>
                      <a:pt x="3835" y="8952"/>
                      <a:pt x="4049" y="8975"/>
                    </a:cubicBezTo>
                    <a:cubicBezTo>
                      <a:pt x="4132" y="8983"/>
                      <a:pt x="4213" y="8983"/>
                      <a:pt x="4292" y="8983"/>
                    </a:cubicBezTo>
                    <a:cubicBezTo>
                      <a:pt x="4451" y="8983"/>
                      <a:pt x="4605" y="8983"/>
                      <a:pt x="4763" y="9047"/>
                    </a:cubicBezTo>
                    <a:cubicBezTo>
                      <a:pt x="5228" y="9213"/>
                      <a:pt x="5621" y="9273"/>
                      <a:pt x="6121" y="9309"/>
                    </a:cubicBezTo>
                    <a:cubicBezTo>
                      <a:pt x="6335" y="9333"/>
                      <a:pt x="6573" y="9309"/>
                      <a:pt x="6787" y="9356"/>
                    </a:cubicBezTo>
                    <a:cubicBezTo>
                      <a:pt x="6978" y="9416"/>
                      <a:pt x="7156" y="9547"/>
                      <a:pt x="7359" y="9547"/>
                    </a:cubicBezTo>
                    <a:cubicBezTo>
                      <a:pt x="7435" y="9547"/>
                      <a:pt x="7511" y="9547"/>
                      <a:pt x="7586" y="9547"/>
                    </a:cubicBezTo>
                    <a:cubicBezTo>
                      <a:pt x="8076" y="9547"/>
                      <a:pt x="8551" y="9538"/>
                      <a:pt x="9026" y="9404"/>
                    </a:cubicBezTo>
                    <a:cubicBezTo>
                      <a:pt x="9288" y="9321"/>
                      <a:pt x="9538" y="9285"/>
                      <a:pt x="9764" y="9142"/>
                    </a:cubicBezTo>
                    <a:cubicBezTo>
                      <a:pt x="10038" y="8963"/>
                      <a:pt x="10240" y="8963"/>
                      <a:pt x="10562" y="8963"/>
                    </a:cubicBezTo>
                    <a:cubicBezTo>
                      <a:pt x="11050" y="8963"/>
                      <a:pt x="11514" y="8821"/>
                      <a:pt x="11871" y="8499"/>
                    </a:cubicBezTo>
                    <a:cubicBezTo>
                      <a:pt x="12050" y="8344"/>
                      <a:pt x="12205" y="8261"/>
                      <a:pt x="12336" y="8059"/>
                    </a:cubicBezTo>
                    <a:cubicBezTo>
                      <a:pt x="12514" y="7797"/>
                      <a:pt x="12776" y="7725"/>
                      <a:pt x="13026" y="7558"/>
                    </a:cubicBezTo>
                    <a:cubicBezTo>
                      <a:pt x="13252" y="7416"/>
                      <a:pt x="13276" y="7189"/>
                      <a:pt x="13395" y="6963"/>
                    </a:cubicBezTo>
                    <a:cubicBezTo>
                      <a:pt x="13514" y="6737"/>
                      <a:pt x="13705" y="6558"/>
                      <a:pt x="13836" y="6332"/>
                    </a:cubicBezTo>
                    <a:cubicBezTo>
                      <a:pt x="14026" y="5999"/>
                      <a:pt x="14669" y="6106"/>
                      <a:pt x="14479" y="5570"/>
                    </a:cubicBezTo>
                    <a:cubicBezTo>
                      <a:pt x="14407" y="5356"/>
                      <a:pt x="14360" y="5189"/>
                      <a:pt x="14324" y="4975"/>
                    </a:cubicBezTo>
                    <a:cubicBezTo>
                      <a:pt x="14288" y="4761"/>
                      <a:pt x="14122" y="4570"/>
                      <a:pt x="14134" y="4344"/>
                    </a:cubicBezTo>
                    <a:cubicBezTo>
                      <a:pt x="14145" y="4141"/>
                      <a:pt x="14276" y="3951"/>
                      <a:pt x="14253" y="3749"/>
                    </a:cubicBezTo>
                    <a:cubicBezTo>
                      <a:pt x="14229" y="3510"/>
                      <a:pt x="13931" y="3368"/>
                      <a:pt x="13776" y="3225"/>
                    </a:cubicBezTo>
                    <a:cubicBezTo>
                      <a:pt x="13467" y="2927"/>
                      <a:pt x="13514" y="2427"/>
                      <a:pt x="12991" y="2415"/>
                    </a:cubicBezTo>
                    <a:cubicBezTo>
                      <a:pt x="12383" y="2415"/>
                      <a:pt x="12514" y="2153"/>
                      <a:pt x="12288" y="1701"/>
                    </a:cubicBezTo>
                    <a:cubicBezTo>
                      <a:pt x="12193" y="1510"/>
                      <a:pt x="11919" y="1474"/>
                      <a:pt x="11728" y="1427"/>
                    </a:cubicBezTo>
                    <a:cubicBezTo>
                      <a:pt x="11490" y="1355"/>
                      <a:pt x="11276" y="1248"/>
                      <a:pt x="11038" y="1189"/>
                    </a:cubicBezTo>
                    <a:cubicBezTo>
                      <a:pt x="10800" y="1129"/>
                      <a:pt x="10669" y="1034"/>
                      <a:pt x="10526" y="843"/>
                    </a:cubicBezTo>
                    <a:cubicBezTo>
                      <a:pt x="10423" y="702"/>
                      <a:pt x="10312" y="576"/>
                      <a:pt x="10158" y="576"/>
                    </a:cubicBezTo>
                    <a:cubicBezTo>
                      <a:pt x="10117" y="576"/>
                      <a:pt x="10074" y="585"/>
                      <a:pt x="10026" y="605"/>
                    </a:cubicBezTo>
                    <a:cubicBezTo>
                      <a:pt x="9825" y="687"/>
                      <a:pt x="9643" y="834"/>
                      <a:pt x="9473" y="834"/>
                    </a:cubicBezTo>
                    <a:cubicBezTo>
                      <a:pt x="9372" y="834"/>
                      <a:pt x="9274" y="781"/>
                      <a:pt x="9181" y="629"/>
                    </a:cubicBezTo>
                    <a:cubicBezTo>
                      <a:pt x="9097" y="498"/>
                      <a:pt x="9026" y="296"/>
                      <a:pt x="8883" y="212"/>
                    </a:cubicBezTo>
                    <a:cubicBezTo>
                      <a:pt x="8835" y="179"/>
                      <a:pt x="8779" y="167"/>
                      <a:pt x="8720" y="167"/>
                    </a:cubicBezTo>
                    <a:cubicBezTo>
                      <a:pt x="8542" y="167"/>
                      <a:pt x="8329" y="278"/>
                      <a:pt x="8169" y="296"/>
                    </a:cubicBezTo>
                    <a:cubicBezTo>
                      <a:pt x="8154" y="297"/>
                      <a:pt x="8139" y="298"/>
                      <a:pt x="8124" y="298"/>
                    </a:cubicBezTo>
                    <a:cubicBezTo>
                      <a:pt x="7916" y="298"/>
                      <a:pt x="7727" y="147"/>
                      <a:pt x="7549" y="58"/>
                    </a:cubicBezTo>
                    <a:cubicBezTo>
                      <a:pt x="7441" y="14"/>
                      <a:pt x="7321" y="1"/>
                      <a:pt x="719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3"/>
              <p:cNvSpPr/>
              <p:nvPr/>
            </p:nvSpPr>
            <p:spPr>
              <a:xfrm>
                <a:off x="398731" y="1574672"/>
                <a:ext cx="1123967" cy="771487"/>
              </a:xfrm>
              <a:custGeom>
                <a:avLst/>
                <a:gdLst/>
                <a:ahLst/>
                <a:cxnLst/>
                <a:rect l="l" t="t" r="r" b="b"/>
                <a:pathLst>
                  <a:path w="13871" h="9521" extrusionOk="0">
                    <a:moveTo>
                      <a:pt x="5659" y="1"/>
                    </a:moveTo>
                    <a:cubicBezTo>
                      <a:pt x="5604" y="1"/>
                      <a:pt x="5548" y="11"/>
                      <a:pt x="5489" y="36"/>
                    </a:cubicBezTo>
                    <a:cubicBezTo>
                      <a:pt x="5286" y="107"/>
                      <a:pt x="5048" y="190"/>
                      <a:pt x="4858" y="297"/>
                    </a:cubicBezTo>
                    <a:cubicBezTo>
                      <a:pt x="4632" y="428"/>
                      <a:pt x="4477" y="607"/>
                      <a:pt x="4239" y="714"/>
                    </a:cubicBezTo>
                    <a:cubicBezTo>
                      <a:pt x="3968" y="839"/>
                      <a:pt x="3761" y="973"/>
                      <a:pt x="3491" y="973"/>
                    </a:cubicBezTo>
                    <a:cubicBezTo>
                      <a:pt x="3452" y="973"/>
                      <a:pt x="3411" y="970"/>
                      <a:pt x="3369" y="964"/>
                    </a:cubicBezTo>
                    <a:cubicBezTo>
                      <a:pt x="3336" y="960"/>
                      <a:pt x="3305" y="958"/>
                      <a:pt x="3275" y="958"/>
                    </a:cubicBezTo>
                    <a:cubicBezTo>
                      <a:pt x="2962" y="958"/>
                      <a:pt x="2821" y="1175"/>
                      <a:pt x="2560" y="1393"/>
                    </a:cubicBezTo>
                    <a:cubicBezTo>
                      <a:pt x="2286" y="1619"/>
                      <a:pt x="1917" y="1690"/>
                      <a:pt x="1631" y="1905"/>
                    </a:cubicBezTo>
                    <a:cubicBezTo>
                      <a:pt x="1334" y="2131"/>
                      <a:pt x="1095" y="2393"/>
                      <a:pt x="869" y="2702"/>
                    </a:cubicBezTo>
                    <a:cubicBezTo>
                      <a:pt x="691" y="2953"/>
                      <a:pt x="500" y="3274"/>
                      <a:pt x="417" y="3584"/>
                    </a:cubicBezTo>
                    <a:cubicBezTo>
                      <a:pt x="381" y="3762"/>
                      <a:pt x="393" y="3929"/>
                      <a:pt x="381" y="4107"/>
                    </a:cubicBezTo>
                    <a:cubicBezTo>
                      <a:pt x="369" y="4322"/>
                      <a:pt x="262" y="4500"/>
                      <a:pt x="191" y="4715"/>
                    </a:cubicBezTo>
                    <a:cubicBezTo>
                      <a:pt x="0" y="5369"/>
                      <a:pt x="262" y="6227"/>
                      <a:pt x="810" y="6596"/>
                    </a:cubicBezTo>
                    <a:cubicBezTo>
                      <a:pt x="1083" y="6763"/>
                      <a:pt x="1203" y="6953"/>
                      <a:pt x="1381" y="7215"/>
                    </a:cubicBezTo>
                    <a:cubicBezTo>
                      <a:pt x="1595" y="7536"/>
                      <a:pt x="1953" y="7525"/>
                      <a:pt x="2238" y="7739"/>
                    </a:cubicBezTo>
                    <a:cubicBezTo>
                      <a:pt x="2524" y="7929"/>
                      <a:pt x="2738" y="8013"/>
                      <a:pt x="2869" y="8358"/>
                    </a:cubicBezTo>
                    <a:cubicBezTo>
                      <a:pt x="2959" y="8609"/>
                      <a:pt x="3055" y="8711"/>
                      <a:pt x="3234" y="8711"/>
                    </a:cubicBezTo>
                    <a:cubicBezTo>
                      <a:pt x="3293" y="8711"/>
                      <a:pt x="3361" y="8700"/>
                      <a:pt x="3441" y="8679"/>
                    </a:cubicBezTo>
                    <a:cubicBezTo>
                      <a:pt x="3551" y="8647"/>
                      <a:pt x="3662" y="8637"/>
                      <a:pt x="3774" y="8637"/>
                    </a:cubicBezTo>
                    <a:cubicBezTo>
                      <a:pt x="3955" y="8637"/>
                      <a:pt x="4139" y="8665"/>
                      <a:pt x="4322" y="8679"/>
                    </a:cubicBezTo>
                    <a:cubicBezTo>
                      <a:pt x="4643" y="8703"/>
                      <a:pt x="4691" y="9037"/>
                      <a:pt x="4941" y="9191"/>
                    </a:cubicBezTo>
                    <a:cubicBezTo>
                      <a:pt x="5009" y="9230"/>
                      <a:pt x="5081" y="9242"/>
                      <a:pt x="5157" y="9242"/>
                    </a:cubicBezTo>
                    <a:cubicBezTo>
                      <a:pt x="5312" y="9242"/>
                      <a:pt x="5481" y="9188"/>
                      <a:pt x="5646" y="9188"/>
                    </a:cubicBezTo>
                    <a:cubicBezTo>
                      <a:pt x="5726" y="9188"/>
                      <a:pt x="5805" y="9201"/>
                      <a:pt x="5882" y="9239"/>
                    </a:cubicBezTo>
                    <a:cubicBezTo>
                      <a:pt x="6123" y="9356"/>
                      <a:pt x="6320" y="9379"/>
                      <a:pt x="6533" y="9379"/>
                    </a:cubicBezTo>
                    <a:cubicBezTo>
                      <a:pt x="6666" y="9379"/>
                      <a:pt x="6805" y="9370"/>
                      <a:pt x="6965" y="9370"/>
                    </a:cubicBezTo>
                    <a:cubicBezTo>
                      <a:pt x="7319" y="9370"/>
                      <a:pt x="7665" y="9521"/>
                      <a:pt x="8020" y="9521"/>
                    </a:cubicBezTo>
                    <a:cubicBezTo>
                      <a:pt x="8144" y="9521"/>
                      <a:pt x="8268" y="9502"/>
                      <a:pt x="8394" y="9453"/>
                    </a:cubicBezTo>
                    <a:cubicBezTo>
                      <a:pt x="8834" y="9287"/>
                      <a:pt x="9192" y="8977"/>
                      <a:pt x="9608" y="8775"/>
                    </a:cubicBezTo>
                    <a:cubicBezTo>
                      <a:pt x="9787" y="8703"/>
                      <a:pt x="9966" y="8501"/>
                      <a:pt x="10168" y="8501"/>
                    </a:cubicBezTo>
                    <a:cubicBezTo>
                      <a:pt x="10347" y="8501"/>
                      <a:pt x="10501" y="8620"/>
                      <a:pt x="10668" y="8656"/>
                    </a:cubicBezTo>
                    <a:cubicBezTo>
                      <a:pt x="10685" y="8659"/>
                      <a:pt x="10701" y="8660"/>
                      <a:pt x="10717" y="8660"/>
                    </a:cubicBezTo>
                    <a:cubicBezTo>
                      <a:pt x="10892" y="8660"/>
                      <a:pt x="11010" y="8489"/>
                      <a:pt x="11109" y="8358"/>
                    </a:cubicBezTo>
                    <a:cubicBezTo>
                      <a:pt x="11311" y="8120"/>
                      <a:pt x="11561" y="8072"/>
                      <a:pt x="11811" y="7929"/>
                    </a:cubicBezTo>
                    <a:cubicBezTo>
                      <a:pt x="12168" y="7739"/>
                      <a:pt x="12430" y="7203"/>
                      <a:pt x="12656" y="6858"/>
                    </a:cubicBezTo>
                    <a:cubicBezTo>
                      <a:pt x="12930" y="6417"/>
                      <a:pt x="13228" y="6001"/>
                      <a:pt x="13442" y="5500"/>
                    </a:cubicBezTo>
                    <a:cubicBezTo>
                      <a:pt x="13537" y="5274"/>
                      <a:pt x="13609" y="5084"/>
                      <a:pt x="13668" y="4846"/>
                    </a:cubicBezTo>
                    <a:cubicBezTo>
                      <a:pt x="13716" y="4631"/>
                      <a:pt x="13871" y="4393"/>
                      <a:pt x="13823" y="4167"/>
                    </a:cubicBezTo>
                    <a:cubicBezTo>
                      <a:pt x="13764" y="3905"/>
                      <a:pt x="13645" y="3667"/>
                      <a:pt x="13537" y="3429"/>
                    </a:cubicBezTo>
                    <a:cubicBezTo>
                      <a:pt x="13454" y="3274"/>
                      <a:pt x="13204" y="3262"/>
                      <a:pt x="13061" y="3226"/>
                    </a:cubicBezTo>
                    <a:cubicBezTo>
                      <a:pt x="12859" y="3167"/>
                      <a:pt x="12775" y="3036"/>
                      <a:pt x="12621" y="2881"/>
                    </a:cubicBezTo>
                    <a:cubicBezTo>
                      <a:pt x="12466" y="2726"/>
                      <a:pt x="12287" y="2607"/>
                      <a:pt x="12228" y="2369"/>
                    </a:cubicBezTo>
                    <a:cubicBezTo>
                      <a:pt x="12180" y="2214"/>
                      <a:pt x="12168" y="1976"/>
                      <a:pt x="12037" y="1869"/>
                    </a:cubicBezTo>
                    <a:cubicBezTo>
                      <a:pt x="11847" y="1714"/>
                      <a:pt x="11585" y="1750"/>
                      <a:pt x="11382" y="1619"/>
                    </a:cubicBezTo>
                    <a:cubicBezTo>
                      <a:pt x="11075" y="1414"/>
                      <a:pt x="11127" y="949"/>
                      <a:pt x="10717" y="949"/>
                    </a:cubicBezTo>
                    <a:cubicBezTo>
                      <a:pt x="10698" y="949"/>
                      <a:pt x="10678" y="950"/>
                      <a:pt x="10656" y="952"/>
                    </a:cubicBezTo>
                    <a:cubicBezTo>
                      <a:pt x="10551" y="965"/>
                      <a:pt x="10449" y="987"/>
                      <a:pt x="10351" y="987"/>
                    </a:cubicBezTo>
                    <a:cubicBezTo>
                      <a:pt x="10259" y="987"/>
                      <a:pt x="10171" y="968"/>
                      <a:pt x="10085" y="905"/>
                    </a:cubicBezTo>
                    <a:cubicBezTo>
                      <a:pt x="9858" y="750"/>
                      <a:pt x="9632" y="583"/>
                      <a:pt x="9406" y="428"/>
                    </a:cubicBezTo>
                    <a:cubicBezTo>
                      <a:pt x="9122" y="245"/>
                      <a:pt x="8761" y="118"/>
                      <a:pt x="8408" y="118"/>
                    </a:cubicBezTo>
                    <a:cubicBezTo>
                      <a:pt x="8303" y="118"/>
                      <a:pt x="8198" y="130"/>
                      <a:pt x="8096" y="155"/>
                    </a:cubicBezTo>
                    <a:cubicBezTo>
                      <a:pt x="7929" y="201"/>
                      <a:pt x="7791" y="284"/>
                      <a:pt x="7630" y="284"/>
                    </a:cubicBezTo>
                    <a:cubicBezTo>
                      <a:pt x="7585" y="284"/>
                      <a:pt x="7539" y="277"/>
                      <a:pt x="7489" y="262"/>
                    </a:cubicBezTo>
                    <a:cubicBezTo>
                      <a:pt x="7242" y="200"/>
                      <a:pt x="7067" y="112"/>
                      <a:pt x="6832" y="112"/>
                    </a:cubicBezTo>
                    <a:cubicBezTo>
                      <a:pt x="6794" y="112"/>
                      <a:pt x="6756" y="114"/>
                      <a:pt x="6715" y="119"/>
                    </a:cubicBezTo>
                    <a:cubicBezTo>
                      <a:pt x="6570" y="126"/>
                      <a:pt x="6430" y="159"/>
                      <a:pt x="6288" y="159"/>
                    </a:cubicBezTo>
                    <a:cubicBezTo>
                      <a:pt x="6209" y="159"/>
                      <a:pt x="6129" y="149"/>
                      <a:pt x="6048" y="119"/>
                    </a:cubicBezTo>
                    <a:cubicBezTo>
                      <a:pt x="5914" y="60"/>
                      <a:pt x="5791" y="1"/>
                      <a:pt x="565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3"/>
              <p:cNvSpPr/>
              <p:nvPr/>
            </p:nvSpPr>
            <p:spPr>
              <a:xfrm>
                <a:off x="1188850" y="2492585"/>
                <a:ext cx="1001512" cy="706399"/>
              </a:xfrm>
              <a:custGeom>
                <a:avLst/>
                <a:gdLst/>
                <a:ahLst/>
                <a:cxnLst/>
                <a:rect l="l" t="t" r="r" b="b"/>
                <a:pathLst>
                  <a:path w="17693" h="12480" extrusionOk="0">
                    <a:moveTo>
                      <a:pt x="8230" y="0"/>
                    </a:moveTo>
                    <a:cubicBezTo>
                      <a:pt x="8030" y="0"/>
                      <a:pt x="7868" y="218"/>
                      <a:pt x="7715" y="316"/>
                    </a:cubicBezTo>
                    <a:cubicBezTo>
                      <a:pt x="7468" y="484"/>
                      <a:pt x="7128" y="639"/>
                      <a:pt x="6813" y="639"/>
                    </a:cubicBezTo>
                    <a:cubicBezTo>
                      <a:pt x="6704" y="639"/>
                      <a:pt x="6599" y="620"/>
                      <a:pt x="6501" y="578"/>
                    </a:cubicBezTo>
                    <a:cubicBezTo>
                      <a:pt x="6412" y="537"/>
                      <a:pt x="6329" y="520"/>
                      <a:pt x="6250" y="520"/>
                    </a:cubicBezTo>
                    <a:cubicBezTo>
                      <a:pt x="5868" y="520"/>
                      <a:pt x="5588" y="921"/>
                      <a:pt x="5144" y="971"/>
                    </a:cubicBezTo>
                    <a:cubicBezTo>
                      <a:pt x="4656" y="1030"/>
                      <a:pt x="4548" y="1423"/>
                      <a:pt x="4191" y="1721"/>
                    </a:cubicBezTo>
                    <a:cubicBezTo>
                      <a:pt x="4036" y="1852"/>
                      <a:pt x="3905" y="2137"/>
                      <a:pt x="3691" y="2185"/>
                    </a:cubicBezTo>
                    <a:cubicBezTo>
                      <a:pt x="3667" y="2189"/>
                      <a:pt x="3644" y="2190"/>
                      <a:pt x="3620" y="2190"/>
                    </a:cubicBezTo>
                    <a:cubicBezTo>
                      <a:pt x="3448" y="2190"/>
                      <a:pt x="3276" y="2104"/>
                      <a:pt x="3104" y="2104"/>
                    </a:cubicBezTo>
                    <a:cubicBezTo>
                      <a:pt x="3074" y="2104"/>
                      <a:pt x="3043" y="2107"/>
                      <a:pt x="3013" y="2114"/>
                    </a:cubicBezTo>
                    <a:cubicBezTo>
                      <a:pt x="2786" y="2173"/>
                      <a:pt x="2572" y="2471"/>
                      <a:pt x="2393" y="2614"/>
                    </a:cubicBezTo>
                    <a:cubicBezTo>
                      <a:pt x="2215" y="2756"/>
                      <a:pt x="1989" y="2780"/>
                      <a:pt x="1810" y="2899"/>
                    </a:cubicBezTo>
                    <a:cubicBezTo>
                      <a:pt x="1608" y="3018"/>
                      <a:pt x="1417" y="3209"/>
                      <a:pt x="1250" y="3376"/>
                    </a:cubicBezTo>
                    <a:cubicBezTo>
                      <a:pt x="1048" y="3578"/>
                      <a:pt x="1048" y="3852"/>
                      <a:pt x="941" y="4114"/>
                    </a:cubicBezTo>
                    <a:cubicBezTo>
                      <a:pt x="834" y="4352"/>
                      <a:pt x="846" y="4507"/>
                      <a:pt x="834" y="4781"/>
                    </a:cubicBezTo>
                    <a:cubicBezTo>
                      <a:pt x="834" y="5031"/>
                      <a:pt x="762" y="5293"/>
                      <a:pt x="738" y="5543"/>
                    </a:cubicBezTo>
                    <a:cubicBezTo>
                      <a:pt x="703" y="5983"/>
                      <a:pt x="0" y="6066"/>
                      <a:pt x="203" y="6543"/>
                    </a:cubicBezTo>
                    <a:cubicBezTo>
                      <a:pt x="310" y="6769"/>
                      <a:pt x="453" y="6936"/>
                      <a:pt x="465" y="7198"/>
                    </a:cubicBezTo>
                    <a:cubicBezTo>
                      <a:pt x="476" y="7483"/>
                      <a:pt x="465" y="7769"/>
                      <a:pt x="643" y="7995"/>
                    </a:cubicBezTo>
                    <a:cubicBezTo>
                      <a:pt x="1000" y="8412"/>
                      <a:pt x="1334" y="8829"/>
                      <a:pt x="1679" y="9245"/>
                    </a:cubicBezTo>
                    <a:cubicBezTo>
                      <a:pt x="1989" y="9603"/>
                      <a:pt x="2298" y="9984"/>
                      <a:pt x="2560" y="10376"/>
                    </a:cubicBezTo>
                    <a:cubicBezTo>
                      <a:pt x="2667" y="10543"/>
                      <a:pt x="2834" y="10638"/>
                      <a:pt x="2941" y="10817"/>
                    </a:cubicBezTo>
                    <a:cubicBezTo>
                      <a:pt x="3060" y="11043"/>
                      <a:pt x="3120" y="11234"/>
                      <a:pt x="3358" y="11341"/>
                    </a:cubicBezTo>
                    <a:cubicBezTo>
                      <a:pt x="3536" y="11424"/>
                      <a:pt x="3810" y="11579"/>
                      <a:pt x="4001" y="11579"/>
                    </a:cubicBezTo>
                    <a:cubicBezTo>
                      <a:pt x="4007" y="11579"/>
                      <a:pt x="4014" y="11580"/>
                      <a:pt x="4021" y="11580"/>
                    </a:cubicBezTo>
                    <a:cubicBezTo>
                      <a:pt x="4181" y="11580"/>
                      <a:pt x="4352" y="11445"/>
                      <a:pt x="4501" y="11365"/>
                    </a:cubicBezTo>
                    <a:cubicBezTo>
                      <a:pt x="4589" y="11317"/>
                      <a:pt x="4700" y="11296"/>
                      <a:pt x="4821" y="11296"/>
                    </a:cubicBezTo>
                    <a:cubicBezTo>
                      <a:pt x="5155" y="11296"/>
                      <a:pt x="5558" y="11462"/>
                      <a:pt x="5715" y="11698"/>
                    </a:cubicBezTo>
                    <a:cubicBezTo>
                      <a:pt x="5880" y="11955"/>
                      <a:pt x="5982" y="12092"/>
                      <a:pt x="6200" y="12092"/>
                    </a:cubicBezTo>
                    <a:cubicBezTo>
                      <a:pt x="6265" y="12092"/>
                      <a:pt x="6340" y="12080"/>
                      <a:pt x="6430" y="12055"/>
                    </a:cubicBezTo>
                    <a:cubicBezTo>
                      <a:pt x="6524" y="12031"/>
                      <a:pt x="6602" y="12020"/>
                      <a:pt x="6671" y="12020"/>
                    </a:cubicBezTo>
                    <a:cubicBezTo>
                      <a:pt x="6904" y="12020"/>
                      <a:pt x="7018" y="12153"/>
                      <a:pt x="7239" y="12365"/>
                    </a:cubicBezTo>
                    <a:cubicBezTo>
                      <a:pt x="7330" y="12448"/>
                      <a:pt x="7413" y="12479"/>
                      <a:pt x="7492" y="12479"/>
                    </a:cubicBezTo>
                    <a:cubicBezTo>
                      <a:pt x="7652" y="12479"/>
                      <a:pt x="7798" y="12349"/>
                      <a:pt x="7966" y="12246"/>
                    </a:cubicBezTo>
                    <a:cubicBezTo>
                      <a:pt x="8052" y="12191"/>
                      <a:pt x="8137" y="12171"/>
                      <a:pt x="8222" y="12171"/>
                    </a:cubicBezTo>
                    <a:cubicBezTo>
                      <a:pt x="8450" y="12171"/>
                      <a:pt x="8675" y="12317"/>
                      <a:pt x="8918" y="12317"/>
                    </a:cubicBezTo>
                    <a:cubicBezTo>
                      <a:pt x="9144" y="12317"/>
                      <a:pt x="9311" y="12139"/>
                      <a:pt x="9513" y="12079"/>
                    </a:cubicBezTo>
                    <a:cubicBezTo>
                      <a:pt x="9763" y="12008"/>
                      <a:pt x="10061" y="11960"/>
                      <a:pt x="10311" y="11924"/>
                    </a:cubicBezTo>
                    <a:cubicBezTo>
                      <a:pt x="10319" y="11923"/>
                      <a:pt x="10326" y="11923"/>
                      <a:pt x="10334" y="11923"/>
                    </a:cubicBezTo>
                    <a:cubicBezTo>
                      <a:pt x="10608" y="11923"/>
                      <a:pt x="10806" y="12476"/>
                      <a:pt x="11067" y="12476"/>
                    </a:cubicBezTo>
                    <a:cubicBezTo>
                      <a:pt x="11100" y="12476"/>
                      <a:pt x="11134" y="12467"/>
                      <a:pt x="11168" y="12448"/>
                    </a:cubicBezTo>
                    <a:cubicBezTo>
                      <a:pt x="11561" y="12234"/>
                      <a:pt x="11478" y="11817"/>
                      <a:pt x="12014" y="11817"/>
                    </a:cubicBezTo>
                    <a:cubicBezTo>
                      <a:pt x="12065" y="11819"/>
                      <a:pt x="12114" y="11821"/>
                      <a:pt x="12162" y="11821"/>
                    </a:cubicBezTo>
                    <a:cubicBezTo>
                      <a:pt x="12358" y="11821"/>
                      <a:pt x="12525" y="11790"/>
                      <a:pt x="12668" y="11627"/>
                    </a:cubicBezTo>
                    <a:cubicBezTo>
                      <a:pt x="12883" y="11388"/>
                      <a:pt x="13002" y="11281"/>
                      <a:pt x="13300" y="11198"/>
                    </a:cubicBezTo>
                    <a:cubicBezTo>
                      <a:pt x="13479" y="11148"/>
                      <a:pt x="13651" y="11056"/>
                      <a:pt x="13835" y="11056"/>
                    </a:cubicBezTo>
                    <a:cubicBezTo>
                      <a:pt x="13871" y="11056"/>
                      <a:pt x="13906" y="11059"/>
                      <a:pt x="13942" y="11067"/>
                    </a:cubicBezTo>
                    <a:cubicBezTo>
                      <a:pt x="14093" y="11110"/>
                      <a:pt x="14263" y="11201"/>
                      <a:pt x="14425" y="11201"/>
                    </a:cubicBezTo>
                    <a:cubicBezTo>
                      <a:pt x="14443" y="11201"/>
                      <a:pt x="14461" y="11200"/>
                      <a:pt x="14478" y="11198"/>
                    </a:cubicBezTo>
                    <a:cubicBezTo>
                      <a:pt x="14669" y="11174"/>
                      <a:pt x="14812" y="10924"/>
                      <a:pt x="14931" y="10793"/>
                    </a:cubicBezTo>
                    <a:cubicBezTo>
                      <a:pt x="15121" y="10591"/>
                      <a:pt x="15324" y="10400"/>
                      <a:pt x="15514" y="10198"/>
                    </a:cubicBezTo>
                    <a:cubicBezTo>
                      <a:pt x="15716" y="9995"/>
                      <a:pt x="15931" y="9817"/>
                      <a:pt x="16121" y="9614"/>
                    </a:cubicBezTo>
                    <a:cubicBezTo>
                      <a:pt x="16252" y="9472"/>
                      <a:pt x="16490" y="9472"/>
                      <a:pt x="16657" y="9424"/>
                    </a:cubicBezTo>
                    <a:cubicBezTo>
                      <a:pt x="16871" y="9353"/>
                      <a:pt x="16955" y="9198"/>
                      <a:pt x="17014" y="8983"/>
                    </a:cubicBezTo>
                    <a:cubicBezTo>
                      <a:pt x="17110" y="8686"/>
                      <a:pt x="17240" y="8412"/>
                      <a:pt x="17336" y="8114"/>
                    </a:cubicBezTo>
                    <a:cubicBezTo>
                      <a:pt x="17431" y="7829"/>
                      <a:pt x="17550" y="7543"/>
                      <a:pt x="17621" y="7245"/>
                    </a:cubicBezTo>
                    <a:cubicBezTo>
                      <a:pt x="17693" y="6959"/>
                      <a:pt x="17598" y="6733"/>
                      <a:pt x="17538" y="6459"/>
                    </a:cubicBezTo>
                    <a:cubicBezTo>
                      <a:pt x="17491" y="6221"/>
                      <a:pt x="17598" y="6007"/>
                      <a:pt x="17645" y="5769"/>
                    </a:cubicBezTo>
                    <a:cubicBezTo>
                      <a:pt x="17681" y="5507"/>
                      <a:pt x="17586" y="5150"/>
                      <a:pt x="17502" y="4900"/>
                    </a:cubicBezTo>
                    <a:cubicBezTo>
                      <a:pt x="17431" y="4650"/>
                      <a:pt x="17240" y="4471"/>
                      <a:pt x="17086" y="4257"/>
                    </a:cubicBezTo>
                    <a:cubicBezTo>
                      <a:pt x="16931" y="4054"/>
                      <a:pt x="16848" y="3816"/>
                      <a:pt x="16705" y="3602"/>
                    </a:cubicBezTo>
                    <a:cubicBezTo>
                      <a:pt x="16538" y="3364"/>
                      <a:pt x="16336" y="3137"/>
                      <a:pt x="16121" y="2947"/>
                    </a:cubicBezTo>
                    <a:cubicBezTo>
                      <a:pt x="15943" y="2768"/>
                      <a:pt x="15705" y="2387"/>
                      <a:pt x="15443" y="2364"/>
                    </a:cubicBezTo>
                    <a:cubicBezTo>
                      <a:pt x="15429" y="2363"/>
                      <a:pt x="15415" y="2362"/>
                      <a:pt x="15401" y="2362"/>
                    </a:cubicBezTo>
                    <a:cubicBezTo>
                      <a:pt x="15267" y="2362"/>
                      <a:pt x="15133" y="2397"/>
                      <a:pt x="15003" y="2397"/>
                    </a:cubicBezTo>
                    <a:cubicBezTo>
                      <a:pt x="14950" y="2397"/>
                      <a:pt x="14898" y="2391"/>
                      <a:pt x="14847" y="2375"/>
                    </a:cubicBezTo>
                    <a:cubicBezTo>
                      <a:pt x="14621" y="2316"/>
                      <a:pt x="14371" y="2114"/>
                      <a:pt x="14169" y="1983"/>
                    </a:cubicBezTo>
                    <a:cubicBezTo>
                      <a:pt x="13669" y="1685"/>
                      <a:pt x="13276" y="1304"/>
                      <a:pt x="12668" y="1221"/>
                    </a:cubicBezTo>
                    <a:cubicBezTo>
                      <a:pt x="12442" y="1197"/>
                      <a:pt x="12228" y="1197"/>
                      <a:pt x="12085" y="971"/>
                    </a:cubicBezTo>
                    <a:cubicBezTo>
                      <a:pt x="11990" y="828"/>
                      <a:pt x="11930" y="625"/>
                      <a:pt x="11799" y="506"/>
                    </a:cubicBezTo>
                    <a:cubicBezTo>
                      <a:pt x="11621" y="375"/>
                      <a:pt x="11287" y="244"/>
                      <a:pt x="11073" y="185"/>
                    </a:cubicBezTo>
                    <a:cubicBezTo>
                      <a:pt x="11039" y="177"/>
                      <a:pt x="11005" y="174"/>
                      <a:pt x="10972" y="174"/>
                    </a:cubicBezTo>
                    <a:cubicBezTo>
                      <a:pt x="10776" y="174"/>
                      <a:pt x="10592" y="287"/>
                      <a:pt x="10403" y="287"/>
                    </a:cubicBezTo>
                    <a:cubicBezTo>
                      <a:pt x="10376" y="287"/>
                      <a:pt x="10350" y="285"/>
                      <a:pt x="10323" y="280"/>
                    </a:cubicBezTo>
                    <a:cubicBezTo>
                      <a:pt x="10287" y="273"/>
                      <a:pt x="10251" y="270"/>
                      <a:pt x="10216" y="270"/>
                    </a:cubicBezTo>
                    <a:cubicBezTo>
                      <a:pt x="10026" y="270"/>
                      <a:pt x="9848" y="354"/>
                      <a:pt x="9664" y="354"/>
                    </a:cubicBezTo>
                    <a:cubicBezTo>
                      <a:pt x="9646" y="354"/>
                      <a:pt x="9627" y="353"/>
                      <a:pt x="9609" y="351"/>
                    </a:cubicBezTo>
                    <a:cubicBezTo>
                      <a:pt x="9549" y="345"/>
                      <a:pt x="9485" y="344"/>
                      <a:pt x="9419" y="344"/>
                    </a:cubicBezTo>
                    <a:cubicBezTo>
                      <a:pt x="9353" y="344"/>
                      <a:pt x="9285" y="345"/>
                      <a:pt x="9217" y="345"/>
                    </a:cubicBezTo>
                    <a:cubicBezTo>
                      <a:pt x="9082" y="345"/>
                      <a:pt x="8948" y="340"/>
                      <a:pt x="8835" y="304"/>
                    </a:cubicBezTo>
                    <a:cubicBezTo>
                      <a:pt x="8644" y="232"/>
                      <a:pt x="8501" y="54"/>
                      <a:pt x="8287" y="6"/>
                    </a:cubicBezTo>
                    <a:cubicBezTo>
                      <a:pt x="8268" y="2"/>
                      <a:pt x="8249" y="0"/>
                      <a:pt x="8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9" name="Google Shape;949;p3"/>
            <p:cNvGrpSpPr/>
            <p:nvPr/>
          </p:nvGrpSpPr>
          <p:grpSpPr>
            <a:xfrm>
              <a:off x="6522730" y="854971"/>
              <a:ext cx="3896733" cy="4364681"/>
              <a:chOff x="6522730" y="817299"/>
              <a:chExt cx="3896733" cy="4364681"/>
            </a:xfrm>
          </p:grpSpPr>
          <p:sp>
            <p:nvSpPr>
              <p:cNvPr id="950" name="Google Shape;950;p3"/>
              <p:cNvSpPr/>
              <p:nvPr/>
            </p:nvSpPr>
            <p:spPr>
              <a:xfrm>
                <a:off x="7267557" y="2897339"/>
                <a:ext cx="2944468" cy="1970082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24313" extrusionOk="0">
                    <a:moveTo>
                      <a:pt x="0" y="0"/>
                    </a:moveTo>
                    <a:lnTo>
                      <a:pt x="0" y="24313"/>
                    </a:lnTo>
                    <a:lnTo>
                      <a:pt x="36338" y="2431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3"/>
              <p:cNvSpPr/>
              <p:nvPr/>
            </p:nvSpPr>
            <p:spPr>
              <a:xfrm>
                <a:off x="7267557" y="4603021"/>
                <a:ext cx="2944468" cy="264401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3263" extrusionOk="0">
                    <a:moveTo>
                      <a:pt x="0" y="0"/>
                    </a:moveTo>
                    <a:lnTo>
                      <a:pt x="0" y="3263"/>
                    </a:lnTo>
                    <a:lnTo>
                      <a:pt x="36338" y="326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3"/>
              <p:cNvSpPr/>
              <p:nvPr/>
            </p:nvSpPr>
            <p:spPr>
              <a:xfrm>
                <a:off x="7478803" y="3282232"/>
                <a:ext cx="2520033" cy="1567849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9" extrusionOk="0">
                    <a:moveTo>
                      <a:pt x="1" y="1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3"/>
              <p:cNvSpPr/>
              <p:nvPr/>
            </p:nvSpPr>
            <p:spPr>
              <a:xfrm>
                <a:off x="7557888" y="3340168"/>
                <a:ext cx="2352220" cy="1506996"/>
              </a:xfrm>
              <a:custGeom>
                <a:avLst/>
                <a:gdLst/>
                <a:ahLst/>
                <a:cxnLst/>
                <a:rect l="l" t="t" r="r" b="b"/>
                <a:pathLst>
                  <a:path w="29029" h="18598" extrusionOk="0">
                    <a:moveTo>
                      <a:pt x="1" y="0"/>
                    </a:moveTo>
                    <a:lnTo>
                      <a:pt x="1" y="18598"/>
                    </a:lnTo>
                    <a:lnTo>
                      <a:pt x="29028" y="18598"/>
                    </a:lnTo>
                    <a:lnTo>
                      <a:pt x="290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3"/>
              <p:cNvSpPr/>
              <p:nvPr/>
            </p:nvSpPr>
            <p:spPr>
              <a:xfrm>
                <a:off x="7595567" y="1331515"/>
                <a:ext cx="2289422" cy="1073891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3253" extrusionOk="0">
                    <a:moveTo>
                      <a:pt x="0" y="0"/>
                    </a:moveTo>
                    <a:lnTo>
                      <a:pt x="0" y="13252"/>
                    </a:lnTo>
                    <a:lnTo>
                      <a:pt x="28254" y="13252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3"/>
              <p:cNvSpPr/>
              <p:nvPr/>
            </p:nvSpPr>
            <p:spPr>
              <a:xfrm>
                <a:off x="7638027" y="1727023"/>
                <a:ext cx="2192024" cy="509517"/>
              </a:xfrm>
              <a:custGeom>
                <a:avLst/>
                <a:gdLst/>
                <a:ahLst/>
                <a:cxnLst/>
                <a:rect l="l" t="t" r="r" b="b"/>
                <a:pathLst>
                  <a:path w="27052" h="6288" extrusionOk="0">
                    <a:moveTo>
                      <a:pt x="0" y="1"/>
                    </a:moveTo>
                    <a:lnTo>
                      <a:pt x="0" y="6287"/>
                    </a:lnTo>
                    <a:lnTo>
                      <a:pt x="27051" y="6287"/>
                    </a:lnTo>
                    <a:lnTo>
                      <a:pt x="2705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3"/>
              <p:cNvSpPr/>
              <p:nvPr/>
            </p:nvSpPr>
            <p:spPr>
              <a:xfrm>
                <a:off x="7683322" y="1759840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3"/>
              <p:cNvSpPr/>
              <p:nvPr/>
            </p:nvSpPr>
            <p:spPr>
              <a:xfrm>
                <a:off x="7773995" y="1759840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3"/>
              <p:cNvSpPr/>
              <p:nvPr/>
            </p:nvSpPr>
            <p:spPr>
              <a:xfrm>
                <a:off x="7864748" y="1759840"/>
                <a:ext cx="32817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3"/>
              <p:cNvSpPr/>
              <p:nvPr/>
            </p:nvSpPr>
            <p:spPr>
              <a:xfrm>
                <a:off x="7954449" y="1759840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3"/>
              <p:cNvSpPr/>
              <p:nvPr/>
            </p:nvSpPr>
            <p:spPr>
              <a:xfrm>
                <a:off x="8045121" y="1759840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3"/>
              <p:cNvSpPr/>
              <p:nvPr/>
            </p:nvSpPr>
            <p:spPr>
              <a:xfrm>
                <a:off x="8135794" y="1759840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3"/>
              <p:cNvSpPr/>
              <p:nvPr/>
            </p:nvSpPr>
            <p:spPr>
              <a:xfrm>
                <a:off x="8226466" y="1759840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3"/>
              <p:cNvSpPr/>
              <p:nvPr/>
            </p:nvSpPr>
            <p:spPr>
              <a:xfrm>
                <a:off x="8316248" y="1759840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3"/>
              <p:cNvSpPr/>
              <p:nvPr/>
            </p:nvSpPr>
            <p:spPr>
              <a:xfrm>
                <a:off x="8406920" y="1759840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3"/>
              <p:cNvSpPr/>
              <p:nvPr/>
            </p:nvSpPr>
            <p:spPr>
              <a:xfrm>
                <a:off x="8497593" y="1759840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3"/>
              <p:cNvSpPr/>
              <p:nvPr/>
            </p:nvSpPr>
            <p:spPr>
              <a:xfrm>
                <a:off x="8588265" y="1759840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3"/>
              <p:cNvSpPr/>
              <p:nvPr/>
            </p:nvSpPr>
            <p:spPr>
              <a:xfrm>
                <a:off x="8678047" y="1759840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3"/>
              <p:cNvSpPr/>
              <p:nvPr/>
            </p:nvSpPr>
            <p:spPr>
              <a:xfrm>
                <a:off x="8768719" y="1759840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3"/>
              <p:cNvSpPr/>
              <p:nvPr/>
            </p:nvSpPr>
            <p:spPr>
              <a:xfrm>
                <a:off x="8859392" y="1759840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3"/>
              <p:cNvSpPr/>
              <p:nvPr/>
            </p:nvSpPr>
            <p:spPr>
              <a:xfrm>
                <a:off x="8950064" y="1759840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3"/>
              <p:cNvSpPr/>
              <p:nvPr/>
            </p:nvSpPr>
            <p:spPr>
              <a:xfrm>
                <a:off x="9039764" y="1759840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3"/>
              <p:cNvSpPr/>
              <p:nvPr/>
            </p:nvSpPr>
            <p:spPr>
              <a:xfrm>
                <a:off x="9130518" y="1759840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3"/>
              <p:cNvSpPr/>
              <p:nvPr/>
            </p:nvSpPr>
            <p:spPr>
              <a:xfrm>
                <a:off x="9221191" y="1759840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3"/>
              <p:cNvSpPr/>
              <p:nvPr/>
            </p:nvSpPr>
            <p:spPr>
              <a:xfrm>
                <a:off x="9311863" y="1759840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3"/>
              <p:cNvSpPr/>
              <p:nvPr/>
            </p:nvSpPr>
            <p:spPr>
              <a:xfrm>
                <a:off x="9401563" y="1759840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3"/>
              <p:cNvSpPr/>
              <p:nvPr/>
            </p:nvSpPr>
            <p:spPr>
              <a:xfrm>
                <a:off x="9492236" y="1759840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3"/>
              <p:cNvSpPr/>
              <p:nvPr/>
            </p:nvSpPr>
            <p:spPr>
              <a:xfrm>
                <a:off x="9582990" y="1759840"/>
                <a:ext cx="32817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3"/>
              <p:cNvSpPr/>
              <p:nvPr/>
            </p:nvSpPr>
            <p:spPr>
              <a:xfrm>
                <a:off x="9673662" y="1759840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3"/>
              <p:cNvSpPr/>
              <p:nvPr/>
            </p:nvSpPr>
            <p:spPr>
              <a:xfrm>
                <a:off x="9763362" y="1759840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3"/>
              <p:cNvSpPr/>
              <p:nvPr/>
            </p:nvSpPr>
            <p:spPr>
              <a:xfrm>
                <a:off x="7595567" y="1464648"/>
                <a:ext cx="2289422" cy="235473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2906" extrusionOk="0">
                    <a:moveTo>
                      <a:pt x="0" y="0"/>
                    </a:moveTo>
                    <a:lnTo>
                      <a:pt x="0" y="2906"/>
                    </a:lnTo>
                    <a:lnTo>
                      <a:pt x="28254" y="2906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3"/>
              <p:cNvSpPr/>
              <p:nvPr/>
            </p:nvSpPr>
            <p:spPr>
              <a:xfrm>
                <a:off x="7595567" y="1464648"/>
                <a:ext cx="2289422" cy="92698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144" extrusionOk="0">
                    <a:moveTo>
                      <a:pt x="0" y="0"/>
                    </a:moveTo>
                    <a:lnTo>
                      <a:pt x="0" y="1143"/>
                    </a:lnTo>
                    <a:lnTo>
                      <a:pt x="28254" y="1143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3"/>
              <p:cNvSpPr/>
              <p:nvPr/>
            </p:nvSpPr>
            <p:spPr>
              <a:xfrm>
                <a:off x="7665009" y="1521531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3"/>
              <p:cNvSpPr/>
              <p:nvPr/>
            </p:nvSpPr>
            <p:spPr>
              <a:xfrm>
                <a:off x="7756654" y="1521531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3"/>
              <p:cNvSpPr/>
              <p:nvPr/>
            </p:nvSpPr>
            <p:spPr>
              <a:xfrm>
                <a:off x="7848299" y="1521531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3"/>
              <p:cNvSpPr/>
              <p:nvPr/>
            </p:nvSpPr>
            <p:spPr>
              <a:xfrm>
                <a:off x="8624000" y="1521531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3"/>
              <p:cNvSpPr/>
              <p:nvPr/>
            </p:nvSpPr>
            <p:spPr>
              <a:xfrm>
                <a:off x="8715644" y="1521531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3"/>
              <p:cNvSpPr/>
              <p:nvPr/>
            </p:nvSpPr>
            <p:spPr>
              <a:xfrm>
                <a:off x="8806317" y="1521531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3"/>
              <p:cNvSpPr/>
              <p:nvPr/>
            </p:nvSpPr>
            <p:spPr>
              <a:xfrm>
                <a:off x="9582990" y="1521531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6" y="1525"/>
                    </a:ln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3"/>
              <p:cNvSpPr/>
              <p:nvPr/>
            </p:nvSpPr>
            <p:spPr>
              <a:xfrm>
                <a:off x="9673662" y="1521531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3"/>
              <p:cNvSpPr/>
              <p:nvPr/>
            </p:nvSpPr>
            <p:spPr>
              <a:xfrm>
                <a:off x="9765307" y="1521531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3"/>
              <p:cNvSpPr/>
              <p:nvPr/>
            </p:nvSpPr>
            <p:spPr>
              <a:xfrm>
                <a:off x="7294540" y="817299"/>
                <a:ext cx="2891475" cy="659989"/>
              </a:xfrm>
              <a:custGeom>
                <a:avLst/>
                <a:gdLst/>
                <a:ahLst/>
                <a:cxnLst/>
                <a:rect l="l" t="t" r="r" b="b"/>
                <a:pathLst>
                  <a:path w="35684" h="8145" extrusionOk="0">
                    <a:moveTo>
                      <a:pt x="4203" y="0"/>
                    </a:moveTo>
                    <a:lnTo>
                      <a:pt x="0" y="8144"/>
                    </a:lnTo>
                    <a:lnTo>
                      <a:pt x="35684" y="8144"/>
                    </a:lnTo>
                    <a:lnTo>
                      <a:pt x="314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3"/>
              <p:cNvSpPr/>
              <p:nvPr/>
            </p:nvSpPr>
            <p:spPr>
              <a:xfrm>
                <a:off x="7464292" y="836471"/>
                <a:ext cx="32817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4050" h="8383" extrusionOk="0">
                    <a:moveTo>
                      <a:pt x="3811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404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3"/>
              <p:cNvSpPr/>
              <p:nvPr/>
            </p:nvSpPr>
            <p:spPr>
              <a:xfrm>
                <a:off x="7658277" y="836471"/>
                <a:ext cx="28174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3477" h="8383" extrusionOk="0">
                    <a:moveTo>
                      <a:pt x="3227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347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3"/>
              <p:cNvSpPr/>
              <p:nvPr/>
            </p:nvSpPr>
            <p:spPr>
              <a:xfrm>
                <a:off x="7852181" y="836471"/>
                <a:ext cx="23450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2655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8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3"/>
              <p:cNvSpPr/>
              <p:nvPr/>
            </p:nvSpPr>
            <p:spPr>
              <a:xfrm>
                <a:off x="8047056" y="836471"/>
                <a:ext cx="187260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8383" extrusionOk="0">
                    <a:moveTo>
                      <a:pt x="2072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31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3"/>
              <p:cNvSpPr/>
              <p:nvPr/>
            </p:nvSpPr>
            <p:spPr>
              <a:xfrm>
                <a:off x="8240960" y="836471"/>
                <a:ext cx="14091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8383" extrusionOk="0">
                    <a:moveTo>
                      <a:pt x="1489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7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3"/>
              <p:cNvSpPr/>
              <p:nvPr/>
            </p:nvSpPr>
            <p:spPr>
              <a:xfrm>
                <a:off x="8435836" y="836471"/>
                <a:ext cx="92698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383" extrusionOk="0">
                    <a:moveTo>
                      <a:pt x="905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14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3"/>
              <p:cNvSpPr/>
              <p:nvPr/>
            </p:nvSpPr>
            <p:spPr>
              <a:xfrm>
                <a:off x="8629739" y="836471"/>
                <a:ext cx="46430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334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3"/>
              <p:cNvSpPr/>
              <p:nvPr/>
            </p:nvSpPr>
            <p:spPr>
              <a:xfrm>
                <a:off x="8803386" y="836471"/>
                <a:ext cx="46430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1" y="0"/>
                    </a:moveTo>
                    <a:lnTo>
                      <a:pt x="263" y="8382"/>
                    </a:lnTo>
                    <a:lnTo>
                      <a:pt x="572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3"/>
              <p:cNvSpPr/>
              <p:nvPr/>
            </p:nvSpPr>
            <p:spPr>
              <a:xfrm>
                <a:off x="8951021" y="836471"/>
                <a:ext cx="9367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383" extrusionOk="0">
                    <a:moveTo>
                      <a:pt x="1" y="0"/>
                    </a:moveTo>
                    <a:lnTo>
                      <a:pt x="834" y="8382"/>
                    </a:lnTo>
                    <a:lnTo>
                      <a:pt x="1155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3"/>
              <p:cNvSpPr/>
              <p:nvPr/>
            </p:nvSpPr>
            <p:spPr>
              <a:xfrm>
                <a:off x="9098657" y="836471"/>
                <a:ext cx="139939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8383" extrusionOk="0">
                    <a:moveTo>
                      <a:pt x="0" y="0"/>
                    </a:moveTo>
                    <a:lnTo>
                      <a:pt x="1405" y="8382"/>
                    </a:lnTo>
                    <a:lnTo>
                      <a:pt x="1727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3"/>
              <p:cNvSpPr/>
              <p:nvPr/>
            </p:nvSpPr>
            <p:spPr>
              <a:xfrm>
                <a:off x="9245239" y="836471"/>
                <a:ext cx="188233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8383" extrusionOk="0">
                    <a:moveTo>
                      <a:pt x="1" y="0"/>
                    </a:moveTo>
                    <a:lnTo>
                      <a:pt x="2001" y="8382"/>
                    </a:lnTo>
                    <a:lnTo>
                      <a:pt x="2323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3"/>
              <p:cNvSpPr/>
              <p:nvPr/>
            </p:nvSpPr>
            <p:spPr>
              <a:xfrm>
                <a:off x="9392875" y="836471"/>
                <a:ext cx="23450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1" y="0"/>
                    </a:moveTo>
                    <a:lnTo>
                      <a:pt x="2572" y="8382"/>
                    </a:lnTo>
                    <a:lnTo>
                      <a:pt x="2894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3"/>
              <p:cNvSpPr/>
              <p:nvPr/>
            </p:nvSpPr>
            <p:spPr>
              <a:xfrm>
                <a:off x="9540511" y="836471"/>
                <a:ext cx="280769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8383" extrusionOk="0">
                    <a:moveTo>
                      <a:pt x="0" y="0"/>
                    </a:moveTo>
                    <a:lnTo>
                      <a:pt x="3155" y="8382"/>
                    </a:lnTo>
                    <a:lnTo>
                      <a:pt x="3465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3"/>
              <p:cNvSpPr/>
              <p:nvPr/>
            </p:nvSpPr>
            <p:spPr>
              <a:xfrm>
                <a:off x="9687093" y="836471"/>
                <a:ext cx="329063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383" extrusionOk="0">
                    <a:moveTo>
                      <a:pt x="1" y="0"/>
                    </a:moveTo>
                    <a:lnTo>
                      <a:pt x="3740" y="8382"/>
                    </a:lnTo>
                    <a:lnTo>
                      <a:pt x="4061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3"/>
              <p:cNvSpPr/>
              <p:nvPr/>
            </p:nvSpPr>
            <p:spPr>
              <a:xfrm>
                <a:off x="7060121" y="2349333"/>
                <a:ext cx="3359342" cy="731377"/>
              </a:xfrm>
              <a:custGeom>
                <a:avLst/>
                <a:gdLst/>
                <a:ahLst/>
                <a:cxnLst/>
                <a:rect l="l" t="t" r="r" b="b"/>
                <a:pathLst>
                  <a:path w="41458" h="9026" extrusionOk="0">
                    <a:moveTo>
                      <a:pt x="5799" y="0"/>
                    </a:moveTo>
                    <a:lnTo>
                      <a:pt x="0" y="8990"/>
                    </a:lnTo>
                    <a:cubicBezTo>
                      <a:pt x="560" y="8918"/>
                      <a:pt x="1096" y="8752"/>
                      <a:pt x="1465" y="8513"/>
                    </a:cubicBezTo>
                    <a:cubicBezTo>
                      <a:pt x="1572" y="8811"/>
                      <a:pt x="2072" y="9025"/>
                      <a:pt x="2786" y="9025"/>
                    </a:cubicBezTo>
                    <a:cubicBezTo>
                      <a:pt x="3513" y="9025"/>
                      <a:pt x="4239" y="8811"/>
                      <a:pt x="4668" y="8513"/>
                    </a:cubicBezTo>
                    <a:cubicBezTo>
                      <a:pt x="4810" y="8811"/>
                      <a:pt x="5322" y="9025"/>
                      <a:pt x="6049" y="9025"/>
                    </a:cubicBezTo>
                    <a:cubicBezTo>
                      <a:pt x="6763" y="9025"/>
                      <a:pt x="7477" y="8811"/>
                      <a:pt x="7882" y="8513"/>
                    </a:cubicBezTo>
                    <a:cubicBezTo>
                      <a:pt x="8049" y="8811"/>
                      <a:pt x="8585" y="9025"/>
                      <a:pt x="9311" y="9025"/>
                    </a:cubicBezTo>
                    <a:cubicBezTo>
                      <a:pt x="10025" y="9025"/>
                      <a:pt x="10716" y="8811"/>
                      <a:pt x="11085" y="8513"/>
                    </a:cubicBezTo>
                    <a:cubicBezTo>
                      <a:pt x="11287" y="8811"/>
                      <a:pt x="11847" y="9025"/>
                      <a:pt x="12561" y="9025"/>
                    </a:cubicBezTo>
                    <a:cubicBezTo>
                      <a:pt x="13288" y="9025"/>
                      <a:pt x="13954" y="8811"/>
                      <a:pt x="14300" y="8513"/>
                    </a:cubicBezTo>
                    <a:cubicBezTo>
                      <a:pt x="14526" y="8811"/>
                      <a:pt x="15109" y="9025"/>
                      <a:pt x="15824" y="9025"/>
                    </a:cubicBezTo>
                    <a:cubicBezTo>
                      <a:pt x="16550" y="9025"/>
                      <a:pt x="17193" y="8811"/>
                      <a:pt x="17502" y="8513"/>
                    </a:cubicBezTo>
                    <a:cubicBezTo>
                      <a:pt x="17764" y="8811"/>
                      <a:pt x="18372" y="9025"/>
                      <a:pt x="19086" y="9025"/>
                    </a:cubicBezTo>
                    <a:cubicBezTo>
                      <a:pt x="19812" y="9025"/>
                      <a:pt x="20431" y="8811"/>
                      <a:pt x="20717" y="8513"/>
                    </a:cubicBezTo>
                    <a:cubicBezTo>
                      <a:pt x="21003" y="8811"/>
                      <a:pt x="21622" y="9025"/>
                      <a:pt x="22348" y="9025"/>
                    </a:cubicBezTo>
                    <a:cubicBezTo>
                      <a:pt x="23063" y="9025"/>
                      <a:pt x="23670" y="8811"/>
                      <a:pt x="23920" y="8513"/>
                    </a:cubicBezTo>
                    <a:cubicBezTo>
                      <a:pt x="24241" y="8811"/>
                      <a:pt x="24884" y="9025"/>
                      <a:pt x="25611" y="9025"/>
                    </a:cubicBezTo>
                    <a:cubicBezTo>
                      <a:pt x="26325" y="9025"/>
                      <a:pt x="26908" y="8811"/>
                      <a:pt x="27135" y="8513"/>
                    </a:cubicBezTo>
                    <a:cubicBezTo>
                      <a:pt x="27480" y="8811"/>
                      <a:pt x="28147" y="9025"/>
                      <a:pt x="28861" y="9025"/>
                    </a:cubicBezTo>
                    <a:cubicBezTo>
                      <a:pt x="29587" y="9025"/>
                      <a:pt x="30147" y="8811"/>
                      <a:pt x="30337" y="8513"/>
                    </a:cubicBezTo>
                    <a:cubicBezTo>
                      <a:pt x="30718" y="8811"/>
                      <a:pt x="31409" y="9025"/>
                      <a:pt x="32123" y="9025"/>
                    </a:cubicBezTo>
                    <a:cubicBezTo>
                      <a:pt x="32850" y="9025"/>
                      <a:pt x="33385" y="8811"/>
                      <a:pt x="33552" y="8513"/>
                    </a:cubicBezTo>
                    <a:cubicBezTo>
                      <a:pt x="33957" y="8811"/>
                      <a:pt x="34659" y="9025"/>
                      <a:pt x="35386" y="9025"/>
                    </a:cubicBezTo>
                    <a:cubicBezTo>
                      <a:pt x="36112" y="9025"/>
                      <a:pt x="36624" y="8811"/>
                      <a:pt x="36755" y="8513"/>
                    </a:cubicBezTo>
                    <a:cubicBezTo>
                      <a:pt x="37195" y="8811"/>
                      <a:pt x="37922" y="9025"/>
                      <a:pt x="38648" y="9025"/>
                    </a:cubicBezTo>
                    <a:cubicBezTo>
                      <a:pt x="39362" y="9025"/>
                      <a:pt x="39862" y="8811"/>
                      <a:pt x="39970" y="8513"/>
                    </a:cubicBezTo>
                    <a:cubicBezTo>
                      <a:pt x="40339" y="8752"/>
                      <a:pt x="40886" y="8930"/>
                      <a:pt x="41458" y="8990"/>
                    </a:cubicBezTo>
                    <a:lnTo>
                      <a:pt x="3565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3"/>
              <p:cNvSpPr/>
              <p:nvPr/>
            </p:nvSpPr>
            <p:spPr>
              <a:xfrm>
                <a:off x="7259778" y="2778630"/>
                <a:ext cx="2955164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36470" h="620" extrusionOk="0">
                    <a:moveTo>
                      <a:pt x="918" y="1"/>
                    </a:moveTo>
                    <a:lnTo>
                      <a:pt x="858" y="48"/>
                    </a:lnTo>
                    <a:cubicBezTo>
                      <a:pt x="608" y="179"/>
                      <a:pt x="310" y="287"/>
                      <a:pt x="1" y="358"/>
                    </a:cubicBezTo>
                    <a:lnTo>
                      <a:pt x="37" y="501"/>
                    </a:lnTo>
                    <a:cubicBezTo>
                      <a:pt x="334" y="441"/>
                      <a:pt x="620" y="334"/>
                      <a:pt x="870" y="203"/>
                    </a:cubicBezTo>
                    <a:cubicBezTo>
                      <a:pt x="977" y="346"/>
                      <a:pt x="1168" y="465"/>
                      <a:pt x="1430" y="537"/>
                    </a:cubicBezTo>
                    <a:cubicBezTo>
                      <a:pt x="1627" y="588"/>
                      <a:pt x="1851" y="613"/>
                      <a:pt x="2086" y="613"/>
                    </a:cubicBezTo>
                    <a:cubicBezTo>
                      <a:pt x="2660" y="613"/>
                      <a:pt x="3298" y="465"/>
                      <a:pt x="3763" y="203"/>
                    </a:cubicBezTo>
                    <a:cubicBezTo>
                      <a:pt x="3989" y="477"/>
                      <a:pt x="4484" y="614"/>
                      <a:pt x="5037" y="614"/>
                    </a:cubicBezTo>
                    <a:cubicBezTo>
                      <a:pt x="5591" y="614"/>
                      <a:pt x="6204" y="477"/>
                      <a:pt x="6668" y="203"/>
                    </a:cubicBezTo>
                    <a:cubicBezTo>
                      <a:pt x="6918" y="477"/>
                      <a:pt x="7424" y="614"/>
                      <a:pt x="7977" y="614"/>
                    </a:cubicBezTo>
                    <a:cubicBezTo>
                      <a:pt x="8529" y="614"/>
                      <a:pt x="9127" y="477"/>
                      <a:pt x="9562" y="203"/>
                    </a:cubicBezTo>
                    <a:cubicBezTo>
                      <a:pt x="9835" y="477"/>
                      <a:pt x="10356" y="614"/>
                      <a:pt x="10910" y="614"/>
                    </a:cubicBezTo>
                    <a:cubicBezTo>
                      <a:pt x="11464" y="614"/>
                      <a:pt x="12050" y="477"/>
                      <a:pt x="12455" y="203"/>
                    </a:cubicBezTo>
                    <a:cubicBezTo>
                      <a:pt x="12758" y="477"/>
                      <a:pt x="13294" y="614"/>
                      <a:pt x="13849" y="614"/>
                    </a:cubicBezTo>
                    <a:cubicBezTo>
                      <a:pt x="14404" y="614"/>
                      <a:pt x="14979" y="477"/>
                      <a:pt x="15360" y="203"/>
                    </a:cubicBezTo>
                    <a:cubicBezTo>
                      <a:pt x="15687" y="477"/>
                      <a:pt x="16235" y="614"/>
                      <a:pt x="16789" y="614"/>
                    </a:cubicBezTo>
                    <a:cubicBezTo>
                      <a:pt x="17342" y="614"/>
                      <a:pt x="17902" y="477"/>
                      <a:pt x="18253" y="203"/>
                    </a:cubicBezTo>
                    <a:cubicBezTo>
                      <a:pt x="18610" y="477"/>
                      <a:pt x="19170" y="620"/>
                      <a:pt x="19718" y="620"/>
                    </a:cubicBezTo>
                    <a:cubicBezTo>
                      <a:pt x="20277" y="620"/>
                      <a:pt x="20825" y="477"/>
                      <a:pt x="21146" y="203"/>
                    </a:cubicBezTo>
                    <a:cubicBezTo>
                      <a:pt x="21527" y="477"/>
                      <a:pt x="22102" y="614"/>
                      <a:pt x="22657" y="614"/>
                    </a:cubicBezTo>
                    <a:cubicBezTo>
                      <a:pt x="23212" y="614"/>
                      <a:pt x="23748" y="477"/>
                      <a:pt x="24051" y="203"/>
                    </a:cubicBezTo>
                    <a:cubicBezTo>
                      <a:pt x="24456" y="477"/>
                      <a:pt x="25043" y="614"/>
                      <a:pt x="25596" y="614"/>
                    </a:cubicBezTo>
                    <a:cubicBezTo>
                      <a:pt x="26150" y="614"/>
                      <a:pt x="26671" y="477"/>
                      <a:pt x="26945" y="203"/>
                    </a:cubicBezTo>
                    <a:cubicBezTo>
                      <a:pt x="27379" y="477"/>
                      <a:pt x="27978" y="614"/>
                      <a:pt x="28530" y="614"/>
                    </a:cubicBezTo>
                    <a:cubicBezTo>
                      <a:pt x="29082" y="614"/>
                      <a:pt x="29588" y="477"/>
                      <a:pt x="29838" y="203"/>
                    </a:cubicBezTo>
                    <a:cubicBezTo>
                      <a:pt x="30302" y="477"/>
                      <a:pt x="30915" y="614"/>
                      <a:pt x="31469" y="614"/>
                    </a:cubicBezTo>
                    <a:cubicBezTo>
                      <a:pt x="32023" y="614"/>
                      <a:pt x="32517" y="477"/>
                      <a:pt x="32743" y="203"/>
                    </a:cubicBezTo>
                    <a:cubicBezTo>
                      <a:pt x="33208" y="465"/>
                      <a:pt x="33847" y="613"/>
                      <a:pt x="34421" y="613"/>
                    </a:cubicBezTo>
                    <a:cubicBezTo>
                      <a:pt x="34656" y="613"/>
                      <a:pt x="34880" y="588"/>
                      <a:pt x="35077" y="537"/>
                    </a:cubicBezTo>
                    <a:cubicBezTo>
                      <a:pt x="35339" y="465"/>
                      <a:pt x="35529" y="346"/>
                      <a:pt x="35636" y="203"/>
                    </a:cubicBezTo>
                    <a:cubicBezTo>
                      <a:pt x="35874" y="334"/>
                      <a:pt x="36148" y="429"/>
                      <a:pt x="36434" y="501"/>
                    </a:cubicBezTo>
                    <a:lnTo>
                      <a:pt x="36470" y="358"/>
                    </a:lnTo>
                    <a:cubicBezTo>
                      <a:pt x="36172" y="287"/>
                      <a:pt x="35886" y="179"/>
                      <a:pt x="35648" y="36"/>
                    </a:cubicBezTo>
                    <a:lnTo>
                      <a:pt x="35589" y="1"/>
                    </a:lnTo>
                    <a:lnTo>
                      <a:pt x="35553" y="72"/>
                    </a:lnTo>
                    <a:cubicBezTo>
                      <a:pt x="35470" y="215"/>
                      <a:pt x="35291" y="322"/>
                      <a:pt x="35041" y="394"/>
                    </a:cubicBezTo>
                    <a:cubicBezTo>
                      <a:pt x="34853" y="444"/>
                      <a:pt x="34639" y="468"/>
                      <a:pt x="34415" y="468"/>
                    </a:cubicBezTo>
                    <a:cubicBezTo>
                      <a:pt x="33845" y="468"/>
                      <a:pt x="33208" y="313"/>
                      <a:pt x="32755" y="48"/>
                    </a:cubicBezTo>
                    <a:lnTo>
                      <a:pt x="32695" y="1"/>
                    </a:lnTo>
                    <a:lnTo>
                      <a:pt x="32660" y="72"/>
                    </a:lnTo>
                    <a:cubicBezTo>
                      <a:pt x="32484" y="336"/>
                      <a:pt x="32015" y="467"/>
                      <a:pt x="31480" y="467"/>
                    </a:cubicBezTo>
                    <a:cubicBezTo>
                      <a:pt x="30927" y="467"/>
                      <a:pt x="30303" y="327"/>
                      <a:pt x="29862" y="48"/>
                    </a:cubicBezTo>
                    <a:lnTo>
                      <a:pt x="29814" y="13"/>
                    </a:lnTo>
                    <a:lnTo>
                      <a:pt x="29766" y="60"/>
                    </a:lnTo>
                    <a:cubicBezTo>
                      <a:pt x="29560" y="331"/>
                      <a:pt x="29075" y="465"/>
                      <a:pt x="28538" y="465"/>
                    </a:cubicBezTo>
                    <a:cubicBezTo>
                      <a:pt x="27990" y="465"/>
                      <a:pt x="27390" y="325"/>
                      <a:pt x="26980" y="48"/>
                    </a:cubicBezTo>
                    <a:lnTo>
                      <a:pt x="26921" y="13"/>
                    </a:lnTo>
                    <a:lnTo>
                      <a:pt x="26873" y="60"/>
                    </a:lnTo>
                    <a:cubicBezTo>
                      <a:pt x="26644" y="331"/>
                      <a:pt x="26143" y="465"/>
                      <a:pt x="25605" y="465"/>
                    </a:cubicBezTo>
                    <a:cubicBezTo>
                      <a:pt x="25055" y="465"/>
                      <a:pt x="24466" y="325"/>
                      <a:pt x="24087" y="48"/>
                    </a:cubicBezTo>
                    <a:lnTo>
                      <a:pt x="24028" y="13"/>
                    </a:lnTo>
                    <a:lnTo>
                      <a:pt x="23992" y="60"/>
                    </a:lnTo>
                    <a:cubicBezTo>
                      <a:pt x="23727" y="331"/>
                      <a:pt x="23212" y="465"/>
                      <a:pt x="22673" y="465"/>
                    </a:cubicBezTo>
                    <a:cubicBezTo>
                      <a:pt x="22123" y="465"/>
                      <a:pt x="21549" y="325"/>
                      <a:pt x="21194" y="48"/>
                    </a:cubicBezTo>
                    <a:lnTo>
                      <a:pt x="21146" y="13"/>
                    </a:lnTo>
                    <a:lnTo>
                      <a:pt x="21099" y="48"/>
                    </a:lnTo>
                    <a:cubicBezTo>
                      <a:pt x="20807" y="328"/>
                      <a:pt x="20268" y="468"/>
                      <a:pt x="19722" y="468"/>
                    </a:cubicBezTo>
                    <a:cubicBezTo>
                      <a:pt x="19176" y="468"/>
                      <a:pt x="18622" y="328"/>
                      <a:pt x="18301" y="48"/>
                    </a:cubicBezTo>
                    <a:lnTo>
                      <a:pt x="18253" y="13"/>
                    </a:lnTo>
                    <a:lnTo>
                      <a:pt x="18206" y="48"/>
                    </a:lnTo>
                    <a:cubicBezTo>
                      <a:pt x="17884" y="328"/>
                      <a:pt x="17330" y="468"/>
                      <a:pt x="16784" y="468"/>
                    </a:cubicBezTo>
                    <a:cubicBezTo>
                      <a:pt x="16238" y="468"/>
                      <a:pt x="15699" y="328"/>
                      <a:pt x="15408" y="48"/>
                    </a:cubicBezTo>
                    <a:lnTo>
                      <a:pt x="15360" y="13"/>
                    </a:lnTo>
                    <a:lnTo>
                      <a:pt x="15312" y="48"/>
                    </a:lnTo>
                    <a:cubicBezTo>
                      <a:pt x="14957" y="325"/>
                      <a:pt x="14383" y="465"/>
                      <a:pt x="13835" y="465"/>
                    </a:cubicBezTo>
                    <a:cubicBezTo>
                      <a:pt x="13298" y="465"/>
                      <a:pt x="12785" y="331"/>
                      <a:pt x="12526" y="60"/>
                    </a:cubicBezTo>
                    <a:lnTo>
                      <a:pt x="12479" y="13"/>
                    </a:lnTo>
                    <a:lnTo>
                      <a:pt x="12419" y="48"/>
                    </a:lnTo>
                    <a:cubicBezTo>
                      <a:pt x="12040" y="325"/>
                      <a:pt x="11451" y="465"/>
                      <a:pt x="10901" y="465"/>
                    </a:cubicBezTo>
                    <a:cubicBezTo>
                      <a:pt x="10363" y="465"/>
                      <a:pt x="9863" y="331"/>
                      <a:pt x="9633" y="60"/>
                    </a:cubicBezTo>
                    <a:lnTo>
                      <a:pt x="9585" y="13"/>
                    </a:lnTo>
                    <a:lnTo>
                      <a:pt x="9526" y="48"/>
                    </a:lnTo>
                    <a:cubicBezTo>
                      <a:pt x="9117" y="325"/>
                      <a:pt x="8516" y="465"/>
                      <a:pt x="7968" y="465"/>
                    </a:cubicBezTo>
                    <a:cubicBezTo>
                      <a:pt x="7432" y="465"/>
                      <a:pt x="6946" y="331"/>
                      <a:pt x="6740" y="60"/>
                    </a:cubicBezTo>
                    <a:lnTo>
                      <a:pt x="6692" y="13"/>
                    </a:lnTo>
                    <a:lnTo>
                      <a:pt x="6645" y="48"/>
                    </a:lnTo>
                    <a:cubicBezTo>
                      <a:pt x="6205" y="325"/>
                      <a:pt x="5586" y="465"/>
                      <a:pt x="5036" y="465"/>
                    </a:cubicBezTo>
                    <a:cubicBezTo>
                      <a:pt x="4497" y="465"/>
                      <a:pt x="4023" y="331"/>
                      <a:pt x="3847" y="60"/>
                    </a:cubicBezTo>
                    <a:lnTo>
                      <a:pt x="3811" y="1"/>
                    </a:lnTo>
                    <a:lnTo>
                      <a:pt x="3751" y="48"/>
                    </a:lnTo>
                    <a:cubicBezTo>
                      <a:pt x="3298" y="313"/>
                      <a:pt x="2661" y="468"/>
                      <a:pt x="2091" y="468"/>
                    </a:cubicBezTo>
                    <a:cubicBezTo>
                      <a:pt x="1867" y="468"/>
                      <a:pt x="1653" y="444"/>
                      <a:pt x="1465" y="394"/>
                    </a:cubicBezTo>
                    <a:cubicBezTo>
                      <a:pt x="1215" y="322"/>
                      <a:pt x="1037" y="215"/>
                      <a:pt x="953" y="72"/>
                    </a:cubicBezTo>
                    <a:lnTo>
                      <a:pt x="9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3"/>
              <p:cNvSpPr/>
              <p:nvPr/>
            </p:nvSpPr>
            <p:spPr>
              <a:xfrm>
                <a:off x="7398745" y="2564468"/>
                <a:ext cx="2678285" cy="43513"/>
              </a:xfrm>
              <a:custGeom>
                <a:avLst/>
                <a:gdLst/>
                <a:ahLst/>
                <a:cxnLst/>
                <a:rect l="l" t="t" r="r" b="b"/>
                <a:pathLst>
                  <a:path w="33053" h="537" extrusionOk="0">
                    <a:moveTo>
                      <a:pt x="810" y="1"/>
                    </a:moveTo>
                    <a:lnTo>
                      <a:pt x="750" y="36"/>
                    </a:lnTo>
                    <a:cubicBezTo>
                      <a:pt x="536" y="155"/>
                      <a:pt x="274" y="239"/>
                      <a:pt x="0" y="298"/>
                    </a:cubicBezTo>
                    <a:lnTo>
                      <a:pt x="24" y="441"/>
                    </a:lnTo>
                    <a:cubicBezTo>
                      <a:pt x="298" y="393"/>
                      <a:pt x="548" y="310"/>
                      <a:pt x="762" y="203"/>
                    </a:cubicBezTo>
                    <a:cubicBezTo>
                      <a:pt x="963" y="422"/>
                      <a:pt x="1402" y="532"/>
                      <a:pt x="1898" y="532"/>
                    </a:cubicBezTo>
                    <a:cubicBezTo>
                      <a:pt x="2401" y="532"/>
                      <a:pt x="2962" y="419"/>
                      <a:pt x="3394" y="191"/>
                    </a:cubicBezTo>
                    <a:cubicBezTo>
                      <a:pt x="3614" y="417"/>
                      <a:pt x="4069" y="530"/>
                      <a:pt x="4571" y="530"/>
                    </a:cubicBezTo>
                    <a:cubicBezTo>
                      <a:pt x="5072" y="530"/>
                      <a:pt x="5620" y="417"/>
                      <a:pt x="6025" y="191"/>
                    </a:cubicBezTo>
                    <a:cubicBezTo>
                      <a:pt x="6263" y="417"/>
                      <a:pt x="6727" y="530"/>
                      <a:pt x="7229" y="530"/>
                    </a:cubicBezTo>
                    <a:cubicBezTo>
                      <a:pt x="7730" y="530"/>
                      <a:pt x="8269" y="417"/>
                      <a:pt x="8656" y="191"/>
                    </a:cubicBezTo>
                    <a:cubicBezTo>
                      <a:pt x="8912" y="417"/>
                      <a:pt x="9388" y="530"/>
                      <a:pt x="9891" y="530"/>
                    </a:cubicBezTo>
                    <a:cubicBezTo>
                      <a:pt x="10395" y="530"/>
                      <a:pt x="10924" y="417"/>
                      <a:pt x="11287" y="191"/>
                    </a:cubicBezTo>
                    <a:cubicBezTo>
                      <a:pt x="11561" y="417"/>
                      <a:pt x="12046" y="530"/>
                      <a:pt x="12548" y="530"/>
                    </a:cubicBezTo>
                    <a:cubicBezTo>
                      <a:pt x="13050" y="530"/>
                      <a:pt x="13568" y="417"/>
                      <a:pt x="13907" y="191"/>
                    </a:cubicBezTo>
                    <a:cubicBezTo>
                      <a:pt x="14210" y="417"/>
                      <a:pt x="14708" y="530"/>
                      <a:pt x="15209" y="530"/>
                    </a:cubicBezTo>
                    <a:cubicBezTo>
                      <a:pt x="15711" y="530"/>
                      <a:pt x="16217" y="417"/>
                      <a:pt x="16538" y="191"/>
                    </a:cubicBezTo>
                    <a:cubicBezTo>
                      <a:pt x="16860" y="417"/>
                      <a:pt x="17372" y="536"/>
                      <a:pt x="17872" y="536"/>
                    </a:cubicBezTo>
                    <a:cubicBezTo>
                      <a:pt x="18372" y="536"/>
                      <a:pt x="18872" y="417"/>
                      <a:pt x="19169" y="191"/>
                    </a:cubicBezTo>
                    <a:cubicBezTo>
                      <a:pt x="19509" y="417"/>
                      <a:pt x="20027" y="530"/>
                      <a:pt x="20530" y="530"/>
                    </a:cubicBezTo>
                    <a:cubicBezTo>
                      <a:pt x="21033" y="530"/>
                      <a:pt x="21521" y="417"/>
                      <a:pt x="21801" y="191"/>
                    </a:cubicBezTo>
                    <a:cubicBezTo>
                      <a:pt x="22164" y="417"/>
                      <a:pt x="22691" y="530"/>
                      <a:pt x="23191" y="530"/>
                    </a:cubicBezTo>
                    <a:cubicBezTo>
                      <a:pt x="23691" y="530"/>
                      <a:pt x="24164" y="417"/>
                      <a:pt x="24420" y="191"/>
                    </a:cubicBezTo>
                    <a:cubicBezTo>
                      <a:pt x="24807" y="417"/>
                      <a:pt x="25346" y="530"/>
                      <a:pt x="25847" y="530"/>
                    </a:cubicBezTo>
                    <a:cubicBezTo>
                      <a:pt x="26349" y="530"/>
                      <a:pt x="26813" y="417"/>
                      <a:pt x="27051" y="191"/>
                    </a:cubicBezTo>
                    <a:cubicBezTo>
                      <a:pt x="27456" y="417"/>
                      <a:pt x="28004" y="530"/>
                      <a:pt x="28505" y="530"/>
                    </a:cubicBezTo>
                    <a:cubicBezTo>
                      <a:pt x="29007" y="530"/>
                      <a:pt x="29462" y="417"/>
                      <a:pt x="29683" y="191"/>
                    </a:cubicBezTo>
                    <a:cubicBezTo>
                      <a:pt x="30114" y="419"/>
                      <a:pt x="30675" y="532"/>
                      <a:pt x="31178" y="532"/>
                    </a:cubicBezTo>
                    <a:cubicBezTo>
                      <a:pt x="31674" y="532"/>
                      <a:pt x="32113" y="422"/>
                      <a:pt x="32314" y="203"/>
                    </a:cubicBezTo>
                    <a:cubicBezTo>
                      <a:pt x="32516" y="298"/>
                      <a:pt x="32766" y="382"/>
                      <a:pt x="33016" y="441"/>
                    </a:cubicBezTo>
                    <a:lnTo>
                      <a:pt x="33052" y="286"/>
                    </a:lnTo>
                    <a:cubicBezTo>
                      <a:pt x="32778" y="239"/>
                      <a:pt x="32528" y="143"/>
                      <a:pt x="32326" y="36"/>
                    </a:cubicBezTo>
                    <a:lnTo>
                      <a:pt x="32266" y="1"/>
                    </a:lnTo>
                    <a:lnTo>
                      <a:pt x="32231" y="60"/>
                    </a:lnTo>
                    <a:cubicBezTo>
                      <a:pt x="32086" y="274"/>
                      <a:pt x="31670" y="379"/>
                      <a:pt x="31192" y="379"/>
                    </a:cubicBezTo>
                    <a:cubicBezTo>
                      <a:pt x="30686" y="379"/>
                      <a:pt x="30110" y="263"/>
                      <a:pt x="29706" y="36"/>
                    </a:cubicBezTo>
                    <a:lnTo>
                      <a:pt x="29647" y="12"/>
                    </a:lnTo>
                    <a:lnTo>
                      <a:pt x="29611" y="60"/>
                    </a:lnTo>
                    <a:cubicBezTo>
                      <a:pt x="29442" y="276"/>
                      <a:pt x="29016" y="383"/>
                      <a:pt x="28533" y="383"/>
                    </a:cubicBezTo>
                    <a:cubicBezTo>
                      <a:pt x="28032" y="383"/>
                      <a:pt x="27470" y="267"/>
                      <a:pt x="27075" y="36"/>
                    </a:cubicBezTo>
                    <a:lnTo>
                      <a:pt x="27028" y="12"/>
                    </a:lnTo>
                    <a:lnTo>
                      <a:pt x="26980" y="48"/>
                    </a:lnTo>
                    <a:cubicBezTo>
                      <a:pt x="26786" y="271"/>
                      <a:pt x="26343" y="382"/>
                      <a:pt x="25858" y="382"/>
                    </a:cubicBezTo>
                    <a:cubicBezTo>
                      <a:pt x="25360" y="382"/>
                      <a:pt x="24818" y="265"/>
                      <a:pt x="24456" y="36"/>
                    </a:cubicBezTo>
                    <a:lnTo>
                      <a:pt x="24408" y="12"/>
                    </a:lnTo>
                    <a:lnTo>
                      <a:pt x="24361" y="48"/>
                    </a:lnTo>
                    <a:cubicBezTo>
                      <a:pt x="24143" y="271"/>
                      <a:pt x="23688" y="382"/>
                      <a:pt x="23203" y="382"/>
                    </a:cubicBezTo>
                    <a:cubicBezTo>
                      <a:pt x="22704" y="382"/>
                      <a:pt x="22174" y="265"/>
                      <a:pt x="21836" y="36"/>
                    </a:cubicBezTo>
                    <a:lnTo>
                      <a:pt x="21777" y="12"/>
                    </a:lnTo>
                    <a:lnTo>
                      <a:pt x="21741" y="48"/>
                    </a:lnTo>
                    <a:cubicBezTo>
                      <a:pt x="21497" y="274"/>
                      <a:pt x="21021" y="388"/>
                      <a:pt x="20527" y="388"/>
                    </a:cubicBezTo>
                    <a:cubicBezTo>
                      <a:pt x="20033" y="388"/>
                      <a:pt x="19521" y="274"/>
                      <a:pt x="19205" y="48"/>
                    </a:cubicBezTo>
                    <a:lnTo>
                      <a:pt x="19158" y="12"/>
                    </a:lnTo>
                    <a:lnTo>
                      <a:pt x="19122" y="48"/>
                    </a:lnTo>
                    <a:cubicBezTo>
                      <a:pt x="18854" y="274"/>
                      <a:pt x="18366" y="388"/>
                      <a:pt x="17872" y="388"/>
                    </a:cubicBezTo>
                    <a:cubicBezTo>
                      <a:pt x="17378" y="388"/>
                      <a:pt x="16877" y="274"/>
                      <a:pt x="16586" y="48"/>
                    </a:cubicBezTo>
                    <a:lnTo>
                      <a:pt x="16538" y="12"/>
                    </a:lnTo>
                    <a:lnTo>
                      <a:pt x="16491" y="48"/>
                    </a:lnTo>
                    <a:cubicBezTo>
                      <a:pt x="16205" y="274"/>
                      <a:pt x="15705" y="388"/>
                      <a:pt x="15211" y="388"/>
                    </a:cubicBezTo>
                    <a:cubicBezTo>
                      <a:pt x="14716" y="388"/>
                      <a:pt x="14228" y="274"/>
                      <a:pt x="13966" y="48"/>
                    </a:cubicBezTo>
                    <a:lnTo>
                      <a:pt x="13919" y="12"/>
                    </a:lnTo>
                    <a:lnTo>
                      <a:pt x="13871" y="48"/>
                    </a:lnTo>
                    <a:cubicBezTo>
                      <a:pt x="13556" y="274"/>
                      <a:pt x="13044" y="388"/>
                      <a:pt x="12550" y="388"/>
                    </a:cubicBezTo>
                    <a:cubicBezTo>
                      <a:pt x="12055" y="388"/>
                      <a:pt x="11579" y="274"/>
                      <a:pt x="11335" y="48"/>
                    </a:cubicBezTo>
                    <a:lnTo>
                      <a:pt x="11299" y="12"/>
                    </a:lnTo>
                    <a:lnTo>
                      <a:pt x="11252" y="36"/>
                    </a:lnTo>
                    <a:cubicBezTo>
                      <a:pt x="10908" y="265"/>
                      <a:pt x="10375" y="382"/>
                      <a:pt x="9875" y="382"/>
                    </a:cubicBezTo>
                    <a:cubicBezTo>
                      <a:pt x="9388" y="382"/>
                      <a:pt x="8933" y="271"/>
                      <a:pt x="8716" y="48"/>
                    </a:cubicBezTo>
                    <a:lnTo>
                      <a:pt x="8680" y="12"/>
                    </a:lnTo>
                    <a:lnTo>
                      <a:pt x="8620" y="36"/>
                    </a:lnTo>
                    <a:cubicBezTo>
                      <a:pt x="8259" y="265"/>
                      <a:pt x="7716" y="382"/>
                      <a:pt x="7218" y="382"/>
                    </a:cubicBezTo>
                    <a:cubicBezTo>
                      <a:pt x="6733" y="382"/>
                      <a:pt x="6290" y="271"/>
                      <a:pt x="6096" y="48"/>
                    </a:cubicBezTo>
                    <a:lnTo>
                      <a:pt x="6049" y="12"/>
                    </a:lnTo>
                    <a:lnTo>
                      <a:pt x="6001" y="36"/>
                    </a:lnTo>
                    <a:cubicBezTo>
                      <a:pt x="5612" y="267"/>
                      <a:pt x="5054" y="383"/>
                      <a:pt x="4553" y="383"/>
                    </a:cubicBezTo>
                    <a:cubicBezTo>
                      <a:pt x="4073" y="383"/>
                      <a:pt x="3646" y="276"/>
                      <a:pt x="3477" y="60"/>
                    </a:cubicBezTo>
                    <a:lnTo>
                      <a:pt x="3429" y="12"/>
                    </a:lnTo>
                    <a:lnTo>
                      <a:pt x="3382" y="36"/>
                    </a:lnTo>
                    <a:cubicBezTo>
                      <a:pt x="2972" y="263"/>
                      <a:pt x="2393" y="379"/>
                      <a:pt x="1886" y="379"/>
                    </a:cubicBezTo>
                    <a:cubicBezTo>
                      <a:pt x="1406" y="379"/>
                      <a:pt x="990" y="274"/>
                      <a:pt x="846" y="60"/>
                    </a:cubicBezTo>
                    <a:lnTo>
                      <a:pt x="8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3"/>
              <p:cNvSpPr/>
              <p:nvPr/>
            </p:nvSpPr>
            <p:spPr>
              <a:xfrm>
                <a:off x="7458545" y="2471851"/>
                <a:ext cx="2558603" cy="40596"/>
              </a:xfrm>
              <a:custGeom>
                <a:avLst/>
                <a:gdLst/>
                <a:ahLst/>
                <a:cxnLst/>
                <a:rect l="l" t="t" r="r" b="b"/>
                <a:pathLst>
                  <a:path w="31576" h="501" extrusionOk="0">
                    <a:moveTo>
                      <a:pt x="774" y="1"/>
                    </a:moveTo>
                    <a:lnTo>
                      <a:pt x="715" y="36"/>
                    </a:lnTo>
                    <a:cubicBezTo>
                      <a:pt x="513" y="132"/>
                      <a:pt x="262" y="215"/>
                      <a:pt x="1" y="274"/>
                    </a:cubicBezTo>
                    <a:lnTo>
                      <a:pt x="24" y="417"/>
                    </a:lnTo>
                    <a:cubicBezTo>
                      <a:pt x="286" y="370"/>
                      <a:pt x="524" y="286"/>
                      <a:pt x="727" y="191"/>
                    </a:cubicBezTo>
                    <a:cubicBezTo>
                      <a:pt x="923" y="393"/>
                      <a:pt x="1352" y="495"/>
                      <a:pt x="1831" y="495"/>
                    </a:cubicBezTo>
                    <a:cubicBezTo>
                      <a:pt x="2310" y="495"/>
                      <a:pt x="2840" y="393"/>
                      <a:pt x="3239" y="191"/>
                    </a:cubicBezTo>
                    <a:cubicBezTo>
                      <a:pt x="3453" y="393"/>
                      <a:pt x="3891" y="495"/>
                      <a:pt x="4370" y="495"/>
                    </a:cubicBezTo>
                    <a:cubicBezTo>
                      <a:pt x="4849" y="495"/>
                      <a:pt x="5370" y="393"/>
                      <a:pt x="5751" y="191"/>
                    </a:cubicBezTo>
                    <a:cubicBezTo>
                      <a:pt x="5983" y="393"/>
                      <a:pt x="6430" y="495"/>
                      <a:pt x="6909" y="495"/>
                    </a:cubicBezTo>
                    <a:cubicBezTo>
                      <a:pt x="7388" y="495"/>
                      <a:pt x="7900" y="393"/>
                      <a:pt x="8263" y="191"/>
                    </a:cubicBezTo>
                    <a:cubicBezTo>
                      <a:pt x="8514" y="393"/>
                      <a:pt x="8969" y="495"/>
                      <a:pt x="9448" y="495"/>
                    </a:cubicBezTo>
                    <a:cubicBezTo>
                      <a:pt x="9927" y="495"/>
                      <a:pt x="10430" y="393"/>
                      <a:pt x="10776" y="191"/>
                    </a:cubicBezTo>
                    <a:cubicBezTo>
                      <a:pt x="11044" y="393"/>
                      <a:pt x="11511" y="495"/>
                      <a:pt x="11992" y="495"/>
                    </a:cubicBezTo>
                    <a:cubicBezTo>
                      <a:pt x="12472" y="495"/>
                      <a:pt x="12966" y="393"/>
                      <a:pt x="13288" y="191"/>
                    </a:cubicBezTo>
                    <a:cubicBezTo>
                      <a:pt x="13574" y="393"/>
                      <a:pt x="14050" y="501"/>
                      <a:pt x="14538" y="501"/>
                    </a:cubicBezTo>
                    <a:cubicBezTo>
                      <a:pt x="15014" y="501"/>
                      <a:pt x="15491" y="393"/>
                      <a:pt x="15800" y="191"/>
                    </a:cubicBezTo>
                    <a:cubicBezTo>
                      <a:pt x="16110" y="393"/>
                      <a:pt x="16595" y="495"/>
                      <a:pt x="17074" y="495"/>
                    </a:cubicBezTo>
                    <a:cubicBezTo>
                      <a:pt x="17553" y="495"/>
                      <a:pt x="18027" y="393"/>
                      <a:pt x="18312" y="191"/>
                    </a:cubicBezTo>
                    <a:cubicBezTo>
                      <a:pt x="18640" y="393"/>
                      <a:pt x="19134" y="495"/>
                      <a:pt x="19613" y="495"/>
                    </a:cubicBezTo>
                    <a:cubicBezTo>
                      <a:pt x="20092" y="495"/>
                      <a:pt x="20557" y="393"/>
                      <a:pt x="20825" y="191"/>
                    </a:cubicBezTo>
                    <a:cubicBezTo>
                      <a:pt x="21170" y="393"/>
                      <a:pt x="21673" y="495"/>
                      <a:pt x="22152" y="495"/>
                    </a:cubicBezTo>
                    <a:cubicBezTo>
                      <a:pt x="22631" y="495"/>
                      <a:pt x="23087" y="393"/>
                      <a:pt x="23337" y="191"/>
                    </a:cubicBezTo>
                    <a:cubicBezTo>
                      <a:pt x="23700" y="393"/>
                      <a:pt x="24212" y="495"/>
                      <a:pt x="24691" y="495"/>
                    </a:cubicBezTo>
                    <a:cubicBezTo>
                      <a:pt x="25170" y="495"/>
                      <a:pt x="25617" y="393"/>
                      <a:pt x="25849" y="191"/>
                    </a:cubicBezTo>
                    <a:cubicBezTo>
                      <a:pt x="26236" y="393"/>
                      <a:pt x="26757" y="495"/>
                      <a:pt x="27235" y="495"/>
                    </a:cubicBezTo>
                    <a:cubicBezTo>
                      <a:pt x="27712" y="495"/>
                      <a:pt x="28147" y="393"/>
                      <a:pt x="28361" y="191"/>
                    </a:cubicBezTo>
                    <a:cubicBezTo>
                      <a:pt x="28766" y="393"/>
                      <a:pt x="29296" y="495"/>
                      <a:pt x="29774" y="495"/>
                    </a:cubicBezTo>
                    <a:cubicBezTo>
                      <a:pt x="30251" y="495"/>
                      <a:pt x="30677" y="393"/>
                      <a:pt x="30873" y="191"/>
                    </a:cubicBezTo>
                    <a:cubicBezTo>
                      <a:pt x="31076" y="286"/>
                      <a:pt x="31302" y="358"/>
                      <a:pt x="31552" y="405"/>
                    </a:cubicBezTo>
                    <a:lnTo>
                      <a:pt x="31576" y="263"/>
                    </a:lnTo>
                    <a:cubicBezTo>
                      <a:pt x="31326" y="215"/>
                      <a:pt x="31088" y="132"/>
                      <a:pt x="30885" y="36"/>
                    </a:cubicBezTo>
                    <a:lnTo>
                      <a:pt x="30838" y="1"/>
                    </a:lnTo>
                    <a:lnTo>
                      <a:pt x="30802" y="60"/>
                    </a:lnTo>
                    <a:cubicBezTo>
                      <a:pt x="30657" y="252"/>
                      <a:pt x="30258" y="347"/>
                      <a:pt x="29799" y="347"/>
                    </a:cubicBezTo>
                    <a:cubicBezTo>
                      <a:pt x="29320" y="347"/>
                      <a:pt x="28775" y="243"/>
                      <a:pt x="28385" y="36"/>
                    </a:cubicBezTo>
                    <a:lnTo>
                      <a:pt x="28326" y="1"/>
                    </a:lnTo>
                    <a:lnTo>
                      <a:pt x="28290" y="48"/>
                    </a:lnTo>
                    <a:cubicBezTo>
                      <a:pt x="28124" y="249"/>
                      <a:pt x="27707" y="350"/>
                      <a:pt x="27239" y="350"/>
                    </a:cubicBezTo>
                    <a:cubicBezTo>
                      <a:pt x="26764" y="350"/>
                      <a:pt x="26239" y="246"/>
                      <a:pt x="25873" y="36"/>
                    </a:cubicBezTo>
                    <a:lnTo>
                      <a:pt x="25825" y="1"/>
                    </a:lnTo>
                    <a:lnTo>
                      <a:pt x="25789" y="48"/>
                    </a:lnTo>
                    <a:cubicBezTo>
                      <a:pt x="25600" y="249"/>
                      <a:pt x="25171" y="350"/>
                      <a:pt x="24703" y="350"/>
                    </a:cubicBezTo>
                    <a:cubicBezTo>
                      <a:pt x="24228" y="350"/>
                      <a:pt x="23714" y="246"/>
                      <a:pt x="23373" y="36"/>
                    </a:cubicBezTo>
                    <a:lnTo>
                      <a:pt x="23325" y="1"/>
                    </a:lnTo>
                    <a:lnTo>
                      <a:pt x="23277" y="48"/>
                    </a:lnTo>
                    <a:cubicBezTo>
                      <a:pt x="23064" y="249"/>
                      <a:pt x="22626" y="350"/>
                      <a:pt x="22159" y="350"/>
                    </a:cubicBezTo>
                    <a:cubicBezTo>
                      <a:pt x="21686" y="350"/>
                      <a:pt x="21184" y="246"/>
                      <a:pt x="20860" y="36"/>
                    </a:cubicBezTo>
                    <a:lnTo>
                      <a:pt x="20813" y="1"/>
                    </a:lnTo>
                    <a:lnTo>
                      <a:pt x="20777" y="48"/>
                    </a:lnTo>
                    <a:cubicBezTo>
                      <a:pt x="20541" y="249"/>
                      <a:pt x="20087" y="350"/>
                      <a:pt x="19619" y="350"/>
                    </a:cubicBezTo>
                    <a:cubicBezTo>
                      <a:pt x="19144" y="350"/>
                      <a:pt x="18654" y="246"/>
                      <a:pt x="18360" y="36"/>
                    </a:cubicBezTo>
                    <a:lnTo>
                      <a:pt x="18312" y="1"/>
                    </a:lnTo>
                    <a:lnTo>
                      <a:pt x="18265" y="36"/>
                    </a:lnTo>
                    <a:cubicBezTo>
                      <a:pt x="18009" y="245"/>
                      <a:pt x="17541" y="349"/>
                      <a:pt x="17070" y="349"/>
                    </a:cubicBezTo>
                    <a:cubicBezTo>
                      <a:pt x="16598" y="349"/>
                      <a:pt x="16122" y="245"/>
                      <a:pt x="15848" y="36"/>
                    </a:cubicBezTo>
                    <a:lnTo>
                      <a:pt x="15800" y="1"/>
                    </a:lnTo>
                    <a:lnTo>
                      <a:pt x="15753" y="36"/>
                    </a:lnTo>
                    <a:cubicBezTo>
                      <a:pt x="15479" y="245"/>
                      <a:pt x="15002" y="349"/>
                      <a:pt x="14531" y="349"/>
                    </a:cubicBezTo>
                    <a:cubicBezTo>
                      <a:pt x="14059" y="349"/>
                      <a:pt x="13592" y="245"/>
                      <a:pt x="13336" y="36"/>
                    </a:cubicBezTo>
                    <a:lnTo>
                      <a:pt x="13300" y="1"/>
                    </a:lnTo>
                    <a:lnTo>
                      <a:pt x="13252" y="36"/>
                    </a:lnTo>
                    <a:cubicBezTo>
                      <a:pt x="12952" y="246"/>
                      <a:pt x="12459" y="350"/>
                      <a:pt x="11984" y="350"/>
                    </a:cubicBezTo>
                    <a:cubicBezTo>
                      <a:pt x="11516" y="350"/>
                      <a:pt x="11066" y="249"/>
                      <a:pt x="10835" y="48"/>
                    </a:cubicBezTo>
                    <a:lnTo>
                      <a:pt x="10788" y="1"/>
                    </a:lnTo>
                    <a:lnTo>
                      <a:pt x="10740" y="36"/>
                    </a:lnTo>
                    <a:cubicBezTo>
                      <a:pt x="10422" y="246"/>
                      <a:pt x="9920" y="350"/>
                      <a:pt x="9445" y="350"/>
                    </a:cubicBezTo>
                    <a:cubicBezTo>
                      <a:pt x="8977" y="350"/>
                      <a:pt x="8536" y="249"/>
                      <a:pt x="8323" y="48"/>
                    </a:cubicBezTo>
                    <a:lnTo>
                      <a:pt x="8287" y="1"/>
                    </a:lnTo>
                    <a:lnTo>
                      <a:pt x="8240" y="36"/>
                    </a:lnTo>
                    <a:cubicBezTo>
                      <a:pt x="7898" y="246"/>
                      <a:pt x="7384" y="350"/>
                      <a:pt x="6909" y="350"/>
                    </a:cubicBezTo>
                    <a:cubicBezTo>
                      <a:pt x="6441" y="350"/>
                      <a:pt x="6012" y="249"/>
                      <a:pt x="5823" y="48"/>
                    </a:cubicBezTo>
                    <a:lnTo>
                      <a:pt x="5775" y="1"/>
                    </a:lnTo>
                    <a:lnTo>
                      <a:pt x="5727" y="36"/>
                    </a:lnTo>
                    <a:cubicBezTo>
                      <a:pt x="5368" y="246"/>
                      <a:pt x="4845" y="350"/>
                      <a:pt x="4370" y="350"/>
                    </a:cubicBezTo>
                    <a:cubicBezTo>
                      <a:pt x="3903" y="350"/>
                      <a:pt x="3482" y="249"/>
                      <a:pt x="3310" y="48"/>
                    </a:cubicBezTo>
                    <a:lnTo>
                      <a:pt x="3275" y="1"/>
                    </a:lnTo>
                    <a:lnTo>
                      <a:pt x="3227" y="36"/>
                    </a:lnTo>
                    <a:cubicBezTo>
                      <a:pt x="2844" y="243"/>
                      <a:pt x="2295" y="347"/>
                      <a:pt x="1813" y="347"/>
                    </a:cubicBezTo>
                    <a:cubicBezTo>
                      <a:pt x="1351" y="347"/>
                      <a:pt x="950" y="252"/>
                      <a:pt x="810" y="60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3"/>
              <p:cNvSpPr/>
              <p:nvPr/>
            </p:nvSpPr>
            <p:spPr>
              <a:xfrm>
                <a:off x="7153710" y="2332965"/>
                <a:ext cx="467948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871" extrusionOk="0">
                    <a:moveTo>
                      <a:pt x="5608" y="0"/>
                    </a:moveTo>
                    <a:cubicBezTo>
                      <a:pt x="5501" y="0"/>
                      <a:pt x="5394" y="48"/>
                      <a:pt x="5370" y="95"/>
                    </a:cubicBezTo>
                    <a:lnTo>
                      <a:pt x="72" y="8692"/>
                    </a:lnTo>
                    <a:cubicBezTo>
                      <a:pt x="0" y="8787"/>
                      <a:pt x="72" y="8870"/>
                      <a:pt x="214" y="8870"/>
                    </a:cubicBezTo>
                    <a:lnTo>
                      <a:pt x="226" y="8870"/>
                    </a:lnTo>
                    <a:cubicBezTo>
                      <a:pt x="369" y="8870"/>
                      <a:pt x="524" y="8787"/>
                      <a:pt x="584" y="8692"/>
                    </a:cubicBezTo>
                    <a:lnTo>
                      <a:pt x="5751" y="95"/>
                    </a:lnTo>
                    <a:cubicBezTo>
                      <a:pt x="5775" y="48"/>
                      <a:pt x="5715" y="0"/>
                      <a:pt x="56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3"/>
              <p:cNvSpPr/>
              <p:nvPr/>
            </p:nvSpPr>
            <p:spPr>
              <a:xfrm>
                <a:off x="7414141" y="2332965"/>
                <a:ext cx="396642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4895" h="8871" extrusionOk="0">
                    <a:moveTo>
                      <a:pt x="4716" y="0"/>
                    </a:moveTo>
                    <a:cubicBezTo>
                      <a:pt x="4609" y="0"/>
                      <a:pt x="4513" y="48"/>
                      <a:pt x="4478" y="95"/>
                    </a:cubicBezTo>
                    <a:lnTo>
                      <a:pt x="48" y="8692"/>
                    </a:lnTo>
                    <a:cubicBezTo>
                      <a:pt x="1" y="8787"/>
                      <a:pt x="72" y="8870"/>
                      <a:pt x="227" y="8870"/>
                    </a:cubicBezTo>
                    <a:cubicBezTo>
                      <a:pt x="370" y="8870"/>
                      <a:pt x="525" y="8787"/>
                      <a:pt x="572" y="8692"/>
                    </a:cubicBezTo>
                    <a:lnTo>
                      <a:pt x="4859" y="95"/>
                    </a:lnTo>
                    <a:cubicBezTo>
                      <a:pt x="4894" y="48"/>
                      <a:pt x="4823" y="0"/>
                      <a:pt x="4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3"/>
              <p:cNvSpPr/>
              <p:nvPr/>
            </p:nvSpPr>
            <p:spPr>
              <a:xfrm>
                <a:off x="7674652" y="2332965"/>
                <a:ext cx="324282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4002" h="8871" extrusionOk="0">
                    <a:moveTo>
                      <a:pt x="3822" y="0"/>
                    </a:moveTo>
                    <a:cubicBezTo>
                      <a:pt x="3727" y="0"/>
                      <a:pt x="3620" y="48"/>
                      <a:pt x="3596" y="95"/>
                    </a:cubicBezTo>
                    <a:lnTo>
                      <a:pt x="36" y="8692"/>
                    </a:lnTo>
                    <a:cubicBezTo>
                      <a:pt x="1" y="8787"/>
                      <a:pt x="84" y="8870"/>
                      <a:pt x="227" y="8870"/>
                    </a:cubicBezTo>
                    <a:cubicBezTo>
                      <a:pt x="370" y="8870"/>
                      <a:pt x="524" y="8787"/>
                      <a:pt x="560" y="8692"/>
                    </a:cubicBezTo>
                    <a:lnTo>
                      <a:pt x="3977" y="95"/>
                    </a:lnTo>
                    <a:cubicBezTo>
                      <a:pt x="4001" y="48"/>
                      <a:pt x="3930" y="0"/>
                      <a:pt x="38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3"/>
              <p:cNvSpPr/>
              <p:nvPr/>
            </p:nvSpPr>
            <p:spPr>
              <a:xfrm>
                <a:off x="7935164" y="2332965"/>
                <a:ext cx="251841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8871" extrusionOk="0">
                    <a:moveTo>
                      <a:pt x="2929" y="0"/>
                    </a:moveTo>
                    <a:cubicBezTo>
                      <a:pt x="2834" y="0"/>
                      <a:pt x="2727" y="48"/>
                      <a:pt x="2715" y="95"/>
                    </a:cubicBezTo>
                    <a:lnTo>
                      <a:pt x="24" y="8692"/>
                    </a:lnTo>
                    <a:cubicBezTo>
                      <a:pt x="0" y="8787"/>
                      <a:pt x="84" y="8870"/>
                      <a:pt x="226" y="8870"/>
                    </a:cubicBezTo>
                    <a:lnTo>
                      <a:pt x="238" y="8870"/>
                    </a:lnTo>
                    <a:cubicBezTo>
                      <a:pt x="381" y="8870"/>
                      <a:pt x="512" y="8787"/>
                      <a:pt x="548" y="8692"/>
                    </a:cubicBezTo>
                    <a:lnTo>
                      <a:pt x="3096" y="95"/>
                    </a:lnTo>
                    <a:cubicBezTo>
                      <a:pt x="3108" y="48"/>
                      <a:pt x="3036" y="0"/>
                      <a:pt x="29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3"/>
              <p:cNvSpPr/>
              <p:nvPr/>
            </p:nvSpPr>
            <p:spPr>
              <a:xfrm>
                <a:off x="8194703" y="2332965"/>
                <a:ext cx="181426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8871" extrusionOk="0">
                    <a:moveTo>
                      <a:pt x="2048" y="0"/>
                    </a:moveTo>
                    <a:cubicBezTo>
                      <a:pt x="1953" y="0"/>
                      <a:pt x="1857" y="48"/>
                      <a:pt x="1845" y="95"/>
                    </a:cubicBezTo>
                    <a:lnTo>
                      <a:pt x="24" y="8692"/>
                    </a:lnTo>
                    <a:cubicBezTo>
                      <a:pt x="0" y="8787"/>
                      <a:pt x="107" y="8870"/>
                      <a:pt x="250" y="8870"/>
                    </a:cubicBezTo>
                    <a:cubicBezTo>
                      <a:pt x="393" y="8870"/>
                      <a:pt x="524" y="8787"/>
                      <a:pt x="548" y="8692"/>
                    </a:cubicBezTo>
                    <a:lnTo>
                      <a:pt x="2226" y="95"/>
                    </a:lnTo>
                    <a:cubicBezTo>
                      <a:pt x="2238" y="48"/>
                      <a:pt x="2155" y="0"/>
                      <a:pt x="20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3"/>
              <p:cNvSpPr/>
              <p:nvPr/>
            </p:nvSpPr>
            <p:spPr>
              <a:xfrm>
                <a:off x="8455133" y="2332965"/>
                <a:ext cx="109147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8871" extrusionOk="0">
                    <a:moveTo>
                      <a:pt x="1156" y="0"/>
                    </a:moveTo>
                    <a:cubicBezTo>
                      <a:pt x="1060" y="0"/>
                      <a:pt x="965" y="48"/>
                      <a:pt x="965" y="95"/>
                    </a:cubicBezTo>
                    <a:lnTo>
                      <a:pt x="13" y="8692"/>
                    </a:lnTo>
                    <a:cubicBezTo>
                      <a:pt x="1" y="8787"/>
                      <a:pt x="108" y="8870"/>
                      <a:pt x="251" y="8870"/>
                    </a:cubicBezTo>
                    <a:cubicBezTo>
                      <a:pt x="394" y="8870"/>
                      <a:pt x="525" y="8787"/>
                      <a:pt x="536" y="8692"/>
                    </a:cubicBezTo>
                    <a:lnTo>
                      <a:pt x="1346" y="95"/>
                    </a:lnTo>
                    <a:cubicBezTo>
                      <a:pt x="1346" y="48"/>
                      <a:pt x="1263" y="0"/>
                      <a:pt x="1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3"/>
              <p:cNvSpPr/>
              <p:nvPr/>
            </p:nvSpPr>
            <p:spPr>
              <a:xfrm>
                <a:off x="8715644" y="2332965"/>
                <a:ext cx="42541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525" h="8871" extrusionOk="0">
                    <a:moveTo>
                      <a:pt x="262" y="0"/>
                    </a:moveTo>
                    <a:cubicBezTo>
                      <a:pt x="167" y="0"/>
                      <a:pt x="84" y="48"/>
                      <a:pt x="84" y="95"/>
                    </a:cubicBezTo>
                    <a:lnTo>
                      <a:pt x="0" y="8692"/>
                    </a:lnTo>
                    <a:cubicBezTo>
                      <a:pt x="0" y="8787"/>
                      <a:pt x="108" y="8870"/>
                      <a:pt x="250" y="8870"/>
                    </a:cubicBezTo>
                    <a:lnTo>
                      <a:pt x="262" y="8870"/>
                    </a:lnTo>
                    <a:cubicBezTo>
                      <a:pt x="405" y="8870"/>
                      <a:pt x="524" y="8787"/>
                      <a:pt x="512" y="8692"/>
                    </a:cubicBezTo>
                    <a:lnTo>
                      <a:pt x="465" y="95"/>
                    </a:lnTo>
                    <a:cubicBezTo>
                      <a:pt x="453" y="48"/>
                      <a:pt x="369" y="0"/>
                      <a:pt x="2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3"/>
              <p:cNvSpPr/>
              <p:nvPr/>
            </p:nvSpPr>
            <p:spPr>
              <a:xfrm>
                <a:off x="8910522" y="2332965"/>
                <a:ext cx="107203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0" y="95"/>
                    </a:cubicBezTo>
                    <a:lnTo>
                      <a:pt x="786" y="8692"/>
                    </a:lnTo>
                    <a:cubicBezTo>
                      <a:pt x="798" y="8787"/>
                      <a:pt x="929" y="8870"/>
                      <a:pt x="1072" y="8870"/>
                    </a:cubicBezTo>
                    <a:cubicBezTo>
                      <a:pt x="1215" y="8870"/>
                      <a:pt x="1322" y="8787"/>
                      <a:pt x="1310" y="8692"/>
                    </a:cubicBezTo>
                    <a:lnTo>
                      <a:pt x="381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3"/>
              <p:cNvSpPr/>
              <p:nvPr/>
            </p:nvSpPr>
            <p:spPr>
              <a:xfrm>
                <a:off x="9098673" y="2332965"/>
                <a:ext cx="179481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12" y="95"/>
                    </a:cubicBezTo>
                    <a:lnTo>
                      <a:pt x="1667" y="8692"/>
                    </a:lnTo>
                    <a:cubicBezTo>
                      <a:pt x="1691" y="8787"/>
                      <a:pt x="1822" y="8870"/>
                      <a:pt x="1965" y="8870"/>
                    </a:cubicBezTo>
                    <a:cubicBezTo>
                      <a:pt x="2119" y="8870"/>
                      <a:pt x="2215" y="8787"/>
                      <a:pt x="2191" y="8692"/>
                    </a:cubicBezTo>
                    <a:lnTo>
                      <a:pt x="393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3"/>
              <p:cNvSpPr/>
              <p:nvPr/>
            </p:nvSpPr>
            <p:spPr>
              <a:xfrm>
                <a:off x="9287716" y="2332965"/>
                <a:ext cx="250950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13" y="95"/>
                    </a:cubicBezTo>
                    <a:lnTo>
                      <a:pt x="2537" y="8692"/>
                    </a:lnTo>
                    <a:cubicBezTo>
                      <a:pt x="2573" y="8787"/>
                      <a:pt x="2704" y="8870"/>
                      <a:pt x="2846" y="8870"/>
                    </a:cubicBezTo>
                    <a:lnTo>
                      <a:pt x="2858" y="8870"/>
                    </a:lnTo>
                    <a:cubicBezTo>
                      <a:pt x="3001" y="8870"/>
                      <a:pt x="3096" y="8787"/>
                      <a:pt x="3061" y="8692"/>
                    </a:cubicBezTo>
                    <a:lnTo>
                      <a:pt x="394" y="95"/>
                    </a:lnTo>
                    <a:cubicBezTo>
                      <a:pt x="382" y="48"/>
                      <a:pt x="287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3"/>
              <p:cNvSpPr/>
              <p:nvPr/>
            </p:nvSpPr>
            <p:spPr>
              <a:xfrm>
                <a:off x="9475868" y="2332965"/>
                <a:ext cx="322337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24" y="95"/>
                    </a:cubicBezTo>
                    <a:lnTo>
                      <a:pt x="3418" y="8692"/>
                    </a:lnTo>
                    <a:cubicBezTo>
                      <a:pt x="3453" y="8787"/>
                      <a:pt x="3608" y="8870"/>
                      <a:pt x="3751" y="8870"/>
                    </a:cubicBezTo>
                    <a:cubicBezTo>
                      <a:pt x="3894" y="8870"/>
                      <a:pt x="3977" y="8787"/>
                      <a:pt x="3941" y="8692"/>
                    </a:cubicBezTo>
                    <a:lnTo>
                      <a:pt x="405" y="95"/>
                    </a:lnTo>
                    <a:cubicBezTo>
                      <a:pt x="382" y="48"/>
                      <a:pt x="286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3"/>
              <p:cNvSpPr/>
              <p:nvPr/>
            </p:nvSpPr>
            <p:spPr>
              <a:xfrm>
                <a:off x="7511620" y="2115886"/>
                <a:ext cx="2460233" cy="38651"/>
              </a:xfrm>
              <a:custGeom>
                <a:avLst/>
                <a:gdLst/>
                <a:ahLst/>
                <a:cxnLst/>
                <a:rect l="l" t="t" r="r" b="b"/>
                <a:pathLst>
                  <a:path w="30362" h="477" extrusionOk="0">
                    <a:moveTo>
                      <a:pt x="0" y="0"/>
                    </a:moveTo>
                    <a:lnTo>
                      <a:pt x="0" y="476"/>
                    </a:lnTo>
                    <a:lnTo>
                      <a:pt x="30361" y="476"/>
                    </a:lnTo>
                    <a:lnTo>
                      <a:pt x="3036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3"/>
              <p:cNvSpPr/>
              <p:nvPr/>
            </p:nvSpPr>
            <p:spPr>
              <a:xfrm>
                <a:off x="7551162" y="2139952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3"/>
              <p:cNvSpPr/>
              <p:nvPr/>
            </p:nvSpPr>
            <p:spPr>
              <a:xfrm>
                <a:off x="7747012" y="2139952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3"/>
              <p:cNvSpPr/>
              <p:nvPr/>
            </p:nvSpPr>
            <p:spPr>
              <a:xfrm>
                <a:off x="7942861" y="2139952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3"/>
              <p:cNvSpPr/>
              <p:nvPr/>
            </p:nvSpPr>
            <p:spPr>
              <a:xfrm>
                <a:off x="8138711" y="2139952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3"/>
              <p:cNvSpPr/>
              <p:nvPr/>
            </p:nvSpPr>
            <p:spPr>
              <a:xfrm>
                <a:off x="8334560" y="2139952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3"/>
              <p:cNvSpPr/>
              <p:nvPr/>
            </p:nvSpPr>
            <p:spPr>
              <a:xfrm>
                <a:off x="8530410" y="2139952"/>
                <a:ext cx="30953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3"/>
              <p:cNvSpPr/>
              <p:nvPr/>
            </p:nvSpPr>
            <p:spPr>
              <a:xfrm>
                <a:off x="8726259" y="2139952"/>
                <a:ext cx="30953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3"/>
              <p:cNvSpPr/>
              <p:nvPr/>
            </p:nvSpPr>
            <p:spPr>
              <a:xfrm>
                <a:off x="8923081" y="2139952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3"/>
              <p:cNvSpPr/>
              <p:nvPr/>
            </p:nvSpPr>
            <p:spPr>
              <a:xfrm>
                <a:off x="9118931" y="2139952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3"/>
              <p:cNvSpPr/>
              <p:nvPr/>
            </p:nvSpPr>
            <p:spPr>
              <a:xfrm>
                <a:off x="9314780" y="2139952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3"/>
              <p:cNvSpPr/>
              <p:nvPr/>
            </p:nvSpPr>
            <p:spPr>
              <a:xfrm>
                <a:off x="9510630" y="2139952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3"/>
              <p:cNvSpPr/>
              <p:nvPr/>
            </p:nvSpPr>
            <p:spPr>
              <a:xfrm>
                <a:off x="9706479" y="2139952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3"/>
              <p:cNvSpPr/>
              <p:nvPr/>
            </p:nvSpPr>
            <p:spPr>
              <a:xfrm>
                <a:off x="9902329" y="2139952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3"/>
              <p:cNvSpPr/>
              <p:nvPr/>
            </p:nvSpPr>
            <p:spPr>
              <a:xfrm>
                <a:off x="6829509" y="1579467"/>
                <a:ext cx="1861097" cy="3565806"/>
              </a:xfrm>
              <a:custGeom>
                <a:avLst/>
                <a:gdLst/>
                <a:ahLst/>
                <a:cxnLst/>
                <a:rect l="l" t="t" r="r" b="b"/>
                <a:pathLst>
                  <a:path w="22968" h="44006" extrusionOk="0">
                    <a:moveTo>
                      <a:pt x="10526" y="0"/>
                    </a:moveTo>
                    <a:cubicBezTo>
                      <a:pt x="10585" y="250"/>
                      <a:pt x="10490" y="500"/>
                      <a:pt x="10371" y="798"/>
                    </a:cubicBezTo>
                    <a:lnTo>
                      <a:pt x="10240" y="1060"/>
                    </a:lnTo>
                    <a:cubicBezTo>
                      <a:pt x="10145" y="1322"/>
                      <a:pt x="10085" y="1584"/>
                      <a:pt x="10145" y="1846"/>
                    </a:cubicBezTo>
                    <a:cubicBezTo>
                      <a:pt x="10097" y="1834"/>
                      <a:pt x="9942" y="1762"/>
                      <a:pt x="9907" y="1739"/>
                    </a:cubicBezTo>
                    <a:cubicBezTo>
                      <a:pt x="9549" y="1512"/>
                      <a:pt x="9157" y="1239"/>
                      <a:pt x="8954" y="869"/>
                    </a:cubicBezTo>
                    <a:cubicBezTo>
                      <a:pt x="8811" y="619"/>
                      <a:pt x="8764" y="286"/>
                      <a:pt x="8871" y="12"/>
                    </a:cubicBezTo>
                    <a:lnTo>
                      <a:pt x="8680" y="12"/>
                    </a:lnTo>
                    <a:cubicBezTo>
                      <a:pt x="8585" y="358"/>
                      <a:pt x="8597" y="429"/>
                      <a:pt x="8668" y="929"/>
                    </a:cubicBezTo>
                    <a:cubicBezTo>
                      <a:pt x="8668" y="977"/>
                      <a:pt x="8716" y="1108"/>
                      <a:pt x="8764" y="1203"/>
                    </a:cubicBezTo>
                    <a:cubicBezTo>
                      <a:pt x="8799" y="1274"/>
                      <a:pt x="8752" y="1346"/>
                      <a:pt x="8680" y="1346"/>
                    </a:cubicBezTo>
                    <a:cubicBezTo>
                      <a:pt x="8347" y="1346"/>
                      <a:pt x="8014" y="1239"/>
                      <a:pt x="7764" y="762"/>
                    </a:cubicBezTo>
                    <a:cubicBezTo>
                      <a:pt x="7633" y="536"/>
                      <a:pt x="7561" y="274"/>
                      <a:pt x="7585" y="12"/>
                    </a:cubicBezTo>
                    <a:lnTo>
                      <a:pt x="7430" y="12"/>
                    </a:lnTo>
                    <a:cubicBezTo>
                      <a:pt x="7406" y="346"/>
                      <a:pt x="7478" y="679"/>
                      <a:pt x="7656" y="953"/>
                    </a:cubicBezTo>
                    <a:cubicBezTo>
                      <a:pt x="7930" y="1358"/>
                      <a:pt x="8228" y="1596"/>
                      <a:pt x="8704" y="1596"/>
                    </a:cubicBezTo>
                    <a:cubicBezTo>
                      <a:pt x="8811" y="1596"/>
                      <a:pt x="8930" y="1584"/>
                      <a:pt x="9038" y="1560"/>
                    </a:cubicBezTo>
                    <a:cubicBezTo>
                      <a:pt x="9049" y="1548"/>
                      <a:pt x="9049" y="1548"/>
                      <a:pt x="9061" y="1548"/>
                    </a:cubicBezTo>
                    <a:cubicBezTo>
                      <a:pt x="9347" y="1798"/>
                      <a:pt x="9669" y="2001"/>
                      <a:pt x="9954" y="2179"/>
                    </a:cubicBezTo>
                    <a:cubicBezTo>
                      <a:pt x="10181" y="2322"/>
                      <a:pt x="10419" y="2453"/>
                      <a:pt x="10645" y="2608"/>
                    </a:cubicBezTo>
                    <a:cubicBezTo>
                      <a:pt x="10425" y="2655"/>
                      <a:pt x="10199" y="2679"/>
                      <a:pt x="9974" y="2679"/>
                    </a:cubicBezTo>
                    <a:cubicBezTo>
                      <a:pt x="9518" y="2679"/>
                      <a:pt x="9063" y="2581"/>
                      <a:pt x="8657" y="2382"/>
                    </a:cubicBezTo>
                    <a:lnTo>
                      <a:pt x="8657" y="2382"/>
                    </a:lnTo>
                    <a:cubicBezTo>
                      <a:pt x="8621" y="2429"/>
                      <a:pt x="8645" y="2501"/>
                      <a:pt x="8680" y="2536"/>
                    </a:cubicBezTo>
                    <a:cubicBezTo>
                      <a:pt x="8716" y="2572"/>
                      <a:pt x="8776" y="2596"/>
                      <a:pt x="8823" y="2608"/>
                    </a:cubicBezTo>
                    <a:cubicBezTo>
                      <a:pt x="9597" y="2882"/>
                      <a:pt x="10466" y="2810"/>
                      <a:pt x="11240" y="3024"/>
                    </a:cubicBezTo>
                    <a:cubicBezTo>
                      <a:pt x="11716" y="3382"/>
                      <a:pt x="12157" y="3786"/>
                      <a:pt x="12586" y="4203"/>
                    </a:cubicBezTo>
                    <a:cubicBezTo>
                      <a:pt x="13562" y="5132"/>
                      <a:pt x="13907" y="6168"/>
                      <a:pt x="13717" y="7192"/>
                    </a:cubicBezTo>
                    <a:cubicBezTo>
                      <a:pt x="13502" y="8335"/>
                      <a:pt x="12574" y="8894"/>
                      <a:pt x="11788" y="9382"/>
                    </a:cubicBezTo>
                    <a:cubicBezTo>
                      <a:pt x="11407" y="9621"/>
                      <a:pt x="10823" y="9882"/>
                      <a:pt x="10431" y="10085"/>
                    </a:cubicBezTo>
                    <a:cubicBezTo>
                      <a:pt x="10121" y="10252"/>
                      <a:pt x="9978" y="10347"/>
                      <a:pt x="9835" y="10454"/>
                    </a:cubicBezTo>
                    <a:cubicBezTo>
                      <a:pt x="9791" y="10485"/>
                      <a:pt x="9744" y="10499"/>
                      <a:pt x="9697" y="10499"/>
                    </a:cubicBezTo>
                    <a:cubicBezTo>
                      <a:pt x="9567" y="10499"/>
                      <a:pt x="9449" y="10389"/>
                      <a:pt x="9466" y="10240"/>
                    </a:cubicBezTo>
                    <a:cubicBezTo>
                      <a:pt x="9514" y="9740"/>
                      <a:pt x="9478" y="9180"/>
                      <a:pt x="9347" y="8585"/>
                    </a:cubicBezTo>
                    <a:lnTo>
                      <a:pt x="9145" y="8585"/>
                    </a:lnTo>
                    <a:cubicBezTo>
                      <a:pt x="9371" y="9585"/>
                      <a:pt x="8954" y="10371"/>
                      <a:pt x="8621" y="11097"/>
                    </a:cubicBezTo>
                    <a:cubicBezTo>
                      <a:pt x="7883" y="11811"/>
                      <a:pt x="7097" y="12895"/>
                      <a:pt x="7013" y="13764"/>
                    </a:cubicBezTo>
                    <a:cubicBezTo>
                      <a:pt x="6978" y="13871"/>
                      <a:pt x="6966" y="13978"/>
                      <a:pt x="6978" y="14097"/>
                    </a:cubicBezTo>
                    <a:cubicBezTo>
                      <a:pt x="6978" y="14121"/>
                      <a:pt x="6990" y="14145"/>
                      <a:pt x="7002" y="14169"/>
                    </a:cubicBezTo>
                    <a:cubicBezTo>
                      <a:pt x="7002" y="14181"/>
                      <a:pt x="7002" y="14193"/>
                      <a:pt x="7002" y="14216"/>
                    </a:cubicBezTo>
                    <a:cubicBezTo>
                      <a:pt x="7049" y="14681"/>
                      <a:pt x="7073" y="14883"/>
                      <a:pt x="7192" y="15276"/>
                    </a:cubicBezTo>
                    <a:cubicBezTo>
                      <a:pt x="7252" y="15445"/>
                      <a:pt x="7120" y="15606"/>
                      <a:pt x="6951" y="15606"/>
                    </a:cubicBezTo>
                    <a:cubicBezTo>
                      <a:pt x="6917" y="15606"/>
                      <a:pt x="6882" y="15599"/>
                      <a:pt x="6847" y="15586"/>
                    </a:cubicBezTo>
                    <a:cubicBezTo>
                      <a:pt x="6823" y="15574"/>
                      <a:pt x="6799" y="15574"/>
                      <a:pt x="6775" y="15562"/>
                    </a:cubicBezTo>
                    <a:cubicBezTo>
                      <a:pt x="6454" y="15455"/>
                      <a:pt x="6251" y="15383"/>
                      <a:pt x="6001" y="15264"/>
                    </a:cubicBezTo>
                    <a:cubicBezTo>
                      <a:pt x="5311" y="14931"/>
                      <a:pt x="5120" y="15050"/>
                      <a:pt x="4704" y="14359"/>
                    </a:cubicBezTo>
                    <a:cubicBezTo>
                      <a:pt x="4323" y="13728"/>
                      <a:pt x="4156" y="13002"/>
                      <a:pt x="4763" y="12549"/>
                    </a:cubicBezTo>
                    <a:cubicBezTo>
                      <a:pt x="4870" y="12466"/>
                      <a:pt x="4811" y="12502"/>
                      <a:pt x="4942" y="12430"/>
                    </a:cubicBezTo>
                    <a:cubicBezTo>
                      <a:pt x="4942" y="12430"/>
                      <a:pt x="5097" y="12252"/>
                      <a:pt x="5097" y="12252"/>
                    </a:cubicBezTo>
                    <a:cubicBezTo>
                      <a:pt x="5108" y="12252"/>
                      <a:pt x="5132" y="12240"/>
                      <a:pt x="5144" y="12240"/>
                    </a:cubicBezTo>
                    <a:cubicBezTo>
                      <a:pt x="5263" y="12216"/>
                      <a:pt x="5358" y="12145"/>
                      <a:pt x="5442" y="12049"/>
                    </a:cubicBezTo>
                    <a:cubicBezTo>
                      <a:pt x="5501" y="12014"/>
                      <a:pt x="5561" y="11978"/>
                      <a:pt x="5620" y="11918"/>
                    </a:cubicBezTo>
                    <a:cubicBezTo>
                      <a:pt x="5966" y="11621"/>
                      <a:pt x="6132" y="11109"/>
                      <a:pt x="6073" y="10561"/>
                    </a:cubicBezTo>
                    <a:cubicBezTo>
                      <a:pt x="6037" y="10168"/>
                      <a:pt x="5787" y="9311"/>
                      <a:pt x="5632" y="8966"/>
                    </a:cubicBezTo>
                    <a:lnTo>
                      <a:pt x="5394" y="9085"/>
                    </a:lnTo>
                    <a:cubicBezTo>
                      <a:pt x="5561" y="9454"/>
                      <a:pt x="5692" y="10204"/>
                      <a:pt x="5728" y="10597"/>
                    </a:cubicBezTo>
                    <a:cubicBezTo>
                      <a:pt x="5739" y="10704"/>
                      <a:pt x="5739" y="10799"/>
                      <a:pt x="5728" y="10906"/>
                    </a:cubicBezTo>
                    <a:cubicBezTo>
                      <a:pt x="5720" y="10985"/>
                      <a:pt x="5652" y="11034"/>
                      <a:pt x="5587" y="11034"/>
                    </a:cubicBezTo>
                    <a:cubicBezTo>
                      <a:pt x="5543" y="11034"/>
                      <a:pt x="5501" y="11013"/>
                      <a:pt x="5478" y="10966"/>
                    </a:cubicBezTo>
                    <a:cubicBezTo>
                      <a:pt x="5406" y="10835"/>
                      <a:pt x="5323" y="10716"/>
                      <a:pt x="5287" y="10680"/>
                    </a:cubicBezTo>
                    <a:cubicBezTo>
                      <a:pt x="5156" y="10573"/>
                      <a:pt x="5061" y="10502"/>
                      <a:pt x="4847" y="10311"/>
                    </a:cubicBezTo>
                    <a:cubicBezTo>
                      <a:pt x="4763" y="10240"/>
                      <a:pt x="4442" y="9954"/>
                      <a:pt x="4358" y="9882"/>
                    </a:cubicBezTo>
                    <a:cubicBezTo>
                      <a:pt x="3858" y="9406"/>
                      <a:pt x="3739" y="9037"/>
                      <a:pt x="3751" y="8347"/>
                    </a:cubicBezTo>
                    <a:lnTo>
                      <a:pt x="3561" y="8335"/>
                    </a:lnTo>
                    <a:lnTo>
                      <a:pt x="3561" y="8335"/>
                    </a:lnTo>
                    <a:cubicBezTo>
                      <a:pt x="3549" y="9120"/>
                      <a:pt x="3882" y="9859"/>
                      <a:pt x="4454" y="10394"/>
                    </a:cubicBezTo>
                    <a:cubicBezTo>
                      <a:pt x="4537" y="10478"/>
                      <a:pt x="4620" y="10561"/>
                      <a:pt x="4716" y="10633"/>
                    </a:cubicBezTo>
                    <a:cubicBezTo>
                      <a:pt x="4918" y="10811"/>
                      <a:pt x="5120" y="10966"/>
                      <a:pt x="5228" y="11180"/>
                    </a:cubicBezTo>
                    <a:cubicBezTo>
                      <a:pt x="5311" y="11347"/>
                      <a:pt x="5275" y="11347"/>
                      <a:pt x="5204" y="11502"/>
                    </a:cubicBezTo>
                    <a:cubicBezTo>
                      <a:pt x="5192" y="11526"/>
                      <a:pt x="5037" y="11716"/>
                      <a:pt x="5025" y="11728"/>
                    </a:cubicBezTo>
                    <a:cubicBezTo>
                      <a:pt x="4942" y="11787"/>
                      <a:pt x="4906" y="11871"/>
                      <a:pt x="4811" y="11918"/>
                    </a:cubicBezTo>
                    <a:cubicBezTo>
                      <a:pt x="4668" y="11990"/>
                      <a:pt x="4656" y="12073"/>
                      <a:pt x="4525" y="12180"/>
                    </a:cubicBezTo>
                    <a:cubicBezTo>
                      <a:pt x="3739" y="12752"/>
                      <a:pt x="3656" y="13895"/>
                      <a:pt x="4108" y="14645"/>
                    </a:cubicBezTo>
                    <a:cubicBezTo>
                      <a:pt x="4573" y="15419"/>
                      <a:pt x="5501" y="15907"/>
                      <a:pt x="6240" y="16252"/>
                    </a:cubicBezTo>
                    <a:cubicBezTo>
                      <a:pt x="6513" y="16383"/>
                      <a:pt x="6823" y="16490"/>
                      <a:pt x="7144" y="16598"/>
                    </a:cubicBezTo>
                    <a:cubicBezTo>
                      <a:pt x="7740" y="16800"/>
                      <a:pt x="7383" y="17098"/>
                      <a:pt x="7752" y="17443"/>
                    </a:cubicBezTo>
                    <a:cubicBezTo>
                      <a:pt x="7787" y="17467"/>
                      <a:pt x="7823" y="17502"/>
                      <a:pt x="7847" y="17526"/>
                    </a:cubicBezTo>
                    <a:cubicBezTo>
                      <a:pt x="8121" y="18026"/>
                      <a:pt x="8287" y="18526"/>
                      <a:pt x="8311" y="19074"/>
                    </a:cubicBezTo>
                    <a:cubicBezTo>
                      <a:pt x="8323" y="19586"/>
                      <a:pt x="8109" y="19896"/>
                      <a:pt x="7930" y="20408"/>
                    </a:cubicBezTo>
                    <a:cubicBezTo>
                      <a:pt x="7847" y="20646"/>
                      <a:pt x="7692" y="20967"/>
                      <a:pt x="7644" y="21217"/>
                    </a:cubicBezTo>
                    <a:cubicBezTo>
                      <a:pt x="6561" y="26813"/>
                      <a:pt x="298" y="31802"/>
                      <a:pt x="1" y="43899"/>
                    </a:cubicBezTo>
                    <a:lnTo>
                      <a:pt x="3573" y="44006"/>
                    </a:lnTo>
                    <a:cubicBezTo>
                      <a:pt x="3775" y="32397"/>
                      <a:pt x="8859" y="27254"/>
                      <a:pt x="9276" y="21229"/>
                    </a:cubicBezTo>
                    <a:cubicBezTo>
                      <a:pt x="9288" y="20991"/>
                      <a:pt x="9419" y="20765"/>
                      <a:pt x="9502" y="20539"/>
                    </a:cubicBezTo>
                    <a:cubicBezTo>
                      <a:pt x="9609" y="20229"/>
                      <a:pt x="9728" y="19908"/>
                      <a:pt x="9800" y="19574"/>
                    </a:cubicBezTo>
                    <a:cubicBezTo>
                      <a:pt x="9800" y="19562"/>
                      <a:pt x="9800" y="19562"/>
                      <a:pt x="9800" y="19550"/>
                    </a:cubicBezTo>
                    <a:cubicBezTo>
                      <a:pt x="9835" y="19348"/>
                      <a:pt x="9859" y="19134"/>
                      <a:pt x="9859" y="18919"/>
                    </a:cubicBezTo>
                    <a:cubicBezTo>
                      <a:pt x="9835" y="18003"/>
                      <a:pt x="9311" y="17193"/>
                      <a:pt x="8823" y="16419"/>
                    </a:cubicBezTo>
                    <a:cubicBezTo>
                      <a:pt x="8537" y="15990"/>
                      <a:pt x="8264" y="15562"/>
                      <a:pt x="8073" y="15121"/>
                    </a:cubicBezTo>
                    <a:cubicBezTo>
                      <a:pt x="7895" y="14764"/>
                      <a:pt x="7978" y="14693"/>
                      <a:pt x="7990" y="14490"/>
                    </a:cubicBezTo>
                    <a:cubicBezTo>
                      <a:pt x="8025" y="14050"/>
                      <a:pt x="8311" y="13716"/>
                      <a:pt x="8716" y="13562"/>
                    </a:cubicBezTo>
                    <a:cubicBezTo>
                      <a:pt x="8977" y="13467"/>
                      <a:pt x="9261" y="13404"/>
                      <a:pt x="9537" y="13404"/>
                    </a:cubicBezTo>
                    <a:cubicBezTo>
                      <a:pt x="9713" y="13404"/>
                      <a:pt x="9887" y="13430"/>
                      <a:pt x="10050" y="13490"/>
                    </a:cubicBezTo>
                    <a:cubicBezTo>
                      <a:pt x="10585" y="13681"/>
                      <a:pt x="11097" y="13954"/>
                      <a:pt x="11657" y="14050"/>
                    </a:cubicBezTo>
                    <a:cubicBezTo>
                      <a:pt x="12252" y="14145"/>
                      <a:pt x="12669" y="14193"/>
                      <a:pt x="13276" y="14193"/>
                    </a:cubicBezTo>
                    <a:cubicBezTo>
                      <a:pt x="13931" y="14193"/>
                      <a:pt x="14598" y="14002"/>
                      <a:pt x="14717" y="13597"/>
                    </a:cubicBezTo>
                    <a:cubicBezTo>
                      <a:pt x="14764" y="13442"/>
                      <a:pt x="14753" y="13419"/>
                      <a:pt x="14741" y="13288"/>
                    </a:cubicBezTo>
                    <a:lnTo>
                      <a:pt x="14741" y="13133"/>
                    </a:lnTo>
                    <a:cubicBezTo>
                      <a:pt x="14812" y="12978"/>
                      <a:pt x="15026" y="12847"/>
                      <a:pt x="15229" y="12835"/>
                    </a:cubicBezTo>
                    <a:cubicBezTo>
                      <a:pt x="15348" y="12835"/>
                      <a:pt x="15455" y="12835"/>
                      <a:pt x="15586" y="12847"/>
                    </a:cubicBezTo>
                    <a:cubicBezTo>
                      <a:pt x="15684" y="12860"/>
                      <a:pt x="15785" y="12870"/>
                      <a:pt x="15889" y="12870"/>
                    </a:cubicBezTo>
                    <a:cubicBezTo>
                      <a:pt x="15974" y="12870"/>
                      <a:pt x="16060" y="12863"/>
                      <a:pt x="16146" y="12847"/>
                    </a:cubicBezTo>
                    <a:cubicBezTo>
                      <a:pt x="16717" y="12752"/>
                      <a:pt x="17158" y="12204"/>
                      <a:pt x="17146" y="11633"/>
                    </a:cubicBezTo>
                    <a:cubicBezTo>
                      <a:pt x="17146" y="11585"/>
                      <a:pt x="17146" y="11537"/>
                      <a:pt x="17146" y="11490"/>
                    </a:cubicBezTo>
                    <a:cubicBezTo>
                      <a:pt x="17134" y="11395"/>
                      <a:pt x="17122" y="11311"/>
                      <a:pt x="17146" y="11240"/>
                    </a:cubicBezTo>
                    <a:cubicBezTo>
                      <a:pt x="17169" y="11145"/>
                      <a:pt x="17241" y="11061"/>
                      <a:pt x="17324" y="10966"/>
                    </a:cubicBezTo>
                    <a:cubicBezTo>
                      <a:pt x="17348" y="10930"/>
                      <a:pt x="17384" y="10895"/>
                      <a:pt x="17408" y="10871"/>
                    </a:cubicBezTo>
                    <a:cubicBezTo>
                      <a:pt x="17562" y="10668"/>
                      <a:pt x="17586" y="10573"/>
                      <a:pt x="17634" y="10335"/>
                    </a:cubicBezTo>
                    <a:cubicBezTo>
                      <a:pt x="18122" y="9704"/>
                      <a:pt x="18955" y="9001"/>
                      <a:pt x="19753" y="8918"/>
                    </a:cubicBezTo>
                    <a:cubicBezTo>
                      <a:pt x="19872" y="8906"/>
                      <a:pt x="20003" y="8906"/>
                      <a:pt x="20134" y="8894"/>
                    </a:cubicBezTo>
                    <a:cubicBezTo>
                      <a:pt x="20468" y="8882"/>
                      <a:pt x="20801" y="8870"/>
                      <a:pt x="21122" y="8728"/>
                    </a:cubicBezTo>
                    <a:cubicBezTo>
                      <a:pt x="21420" y="8609"/>
                      <a:pt x="21670" y="8323"/>
                      <a:pt x="21753" y="8013"/>
                    </a:cubicBezTo>
                    <a:cubicBezTo>
                      <a:pt x="21813" y="7811"/>
                      <a:pt x="21777" y="7620"/>
                      <a:pt x="21682" y="7454"/>
                    </a:cubicBezTo>
                    <a:cubicBezTo>
                      <a:pt x="21682" y="7299"/>
                      <a:pt x="21718" y="7120"/>
                      <a:pt x="21789" y="6906"/>
                    </a:cubicBezTo>
                    <a:cubicBezTo>
                      <a:pt x="21837" y="6751"/>
                      <a:pt x="21980" y="6632"/>
                      <a:pt x="22111" y="6501"/>
                    </a:cubicBezTo>
                    <a:cubicBezTo>
                      <a:pt x="22158" y="6453"/>
                      <a:pt x="22206" y="6418"/>
                      <a:pt x="22242" y="6370"/>
                    </a:cubicBezTo>
                    <a:cubicBezTo>
                      <a:pt x="22742" y="5870"/>
                      <a:pt x="22968" y="5144"/>
                      <a:pt x="22884" y="4441"/>
                    </a:cubicBezTo>
                    <a:lnTo>
                      <a:pt x="22742" y="4418"/>
                    </a:lnTo>
                    <a:lnTo>
                      <a:pt x="22742" y="4418"/>
                    </a:lnTo>
                    <a:cubicBezTo>
                      <a:pt x="22825" y="5025"/>
                      <a:pt x="22611" y="5584"/>
                      <a:pt x="22265" y="6025"/>
                    </a:cubicBezTo>
                    <a:cubicBezTo>
                      <a:pt x="22230" y="6061"/>
                      <a:pt x="21980" y="6334"/>
                      <a:pt x="21944" y="6370"/>
                    </a:cubicBezTo>
                    <a:cubicBezTo>
                      <a:pt x="21789" y="6513"/>
                      <a:pt x="21539" y="6561"/>
                      <a:pt x="21456" y="6787"/>
                    </a:cubicBezTo>
                    <a:cubicBezTo>
                      <a:pt x="21420" y="6894"/>
                      <a:pt x="21384" y="7013"/>
                      <a:pt x="21360" y="7144"/>
                    </a:cubicBezTo>
                    <a:cubicBezTo>
                      <a:pt x="21289" y="7096"/>
                      <a:pt x="21206" y="7061"/>
                      <a:pt x="21134" y="7025"/>
                    </a:cubicBezTo>
                    <a:cubicBezTo>
                      <a:pt x="21075" y="7001"/>
                      <a:pt x="21015" y="6977"/>
                      <a:pt x="20968" y="6942"/>
                    </a:cubicBezTo>
                    <a:cubicBezTo>
                      <a:pt x="20801" y="6858"/>
                      <a:pt x="20658" y="6692"/>
                      <a:pt x="20706" y="6573"/>
                    </a:cubicBezTo>
                    <a:cubicBezTo>
                      <a:pt x="20741" y="6477"/>
                      <a:pt x="20860" y="6430"/>
                      <a:pt x="21051" y="6370"/>
                    </a:cubicBezTo>
                    <a:cubicBezTo>
                      <a:pt x="21218" y="6323"/>
                      <a:pt x="21420" y="6263"/>
                      <a:pt x="21551" y="6108"/>
                    </a:cubicBezTo>
                    <a:cubicBezTo>
                      <a:pt x="21789" y="5822"/>
                      <a:pt x="21694" y="5430"/>
                      <a:pt x="21349" y="4953"/>
                    </a:cubicBezTo>
                    <a:cubicBezTo>
                      <a:pt x="21206" y="4751"/>
                      <a:pt x="21146" y="4572"/>
                      <a:pt x="21122" y="4441"/>
                    </a:cubicBezTo>
                    <a:lnTo>
                      <a:pt x="21015" y="4358"/>
                    </a:lnTo>
                    <a:lnTo>
                      <a:pt x="21015" y="4358"/>
                    </a:lnTo>
                    <a:cubicBezTo>
                      <a:pt x="21051" y="4668"/>
                      <a:pt x="21206" y="5108"/>
                      <a:pt x="21301" y="5227"/>
                    </a:cubicBezTo>
                    <a:cubicBezTo>
                      <a:pt x="21408" y="5382"/>
                      <a:pt x="21456" y="5680"/>
                      <a:pt x="21289" y="5882"/>
                    </a:cubicBezTo>
                    <a:cubicBezTo>
                      <a:pt x="21218" y="5953"/>
                      <a:pt x="21087" y="6001"/>
                      <a:pt x="20944" y="6049"/>
                    </a:cubicBezTo>
                    <a:cubicBezTo>
                      <a:pt x="20729" y="6108"/>
                      <a:pt x="20479" y="6192"/>
                      <a:pt x="20384" y="6442"/>
                    </a:cubicBezTo>
                    <a:cubicBezTo>
                      <a:pt x="20301" y="6656"/>
                      <a:pt x="20372" y="6858"/>
                      <a:pt x="20515" y="7025"/>
                    </a:cubicBezTo>
                    <a:cubicBezTo>
                      <a:pt x="20471" y="7026"/>
                      <a:pt x="20427" y="7027"/>
                      <a:pt x="20382" y="7027"/>
                    </a:cubicBezTo>
                    <a:cubicBezTo>
                      <a:pt x="20032" y="7027"/>
                      <a:pt x="19677" y="6981"/>
                      <a:pt x="19360" y="6823"/>
                    </a:cubicBezTo>
                    <a:cubicBezTo>
                      <a:pt x="18967" y="6608"/>
                      <a:pt x="17943" y="5168"/>
                      <a:pt x="17741" y="4775"/>
                    </a:cubicBezTo>
                    <a:lnTo>
                      <a:pt x="17562" y="4799"/>
                    </a:lnTo>
                    <a:cubicBezTo>
                      <a:pt x="17789" y="5263"/>
                      <a:pt x="18574" y="6715"/>
                      <a:pt x="19194" y="7061"/>
                    </a:cubicBezTo>
                    <a:cubicBezTo>
                      <a:pt x="19575" y="7263"/>
                      <a:pt x="20015" y="7370"/>
                      <a:pt x="20408" y="7370"/>
                    </a:cubicBezTo>
                    <a:cubicBezTo>
                      <a:pt x="20587" y="7370"/>
                      <a:pt x="20765" y="7370"/>
                      <a:pt x="20932" y="7358"/>
                    </a:cubicBezTo>
                    <a:cubicBezTo>
                      <a:pt x="20944" y="7358"/>
                      <a:pt x="20968" y="7346"/>
                      <a:pt x="20991" y="7346"/>
                    </a:cubicBezTo>
                    <a:cubicBezTo>
                      <a:pt x="21134" y="7406"/>
                      <a:pt x="21265" y="7477"/>
                      <a:pt x="21349" y="7573"/>
                    </a:cubicBezTo>
                    <a:cubicBezTo>
                      <a:pt x="21360" y="7668"/>
                      <a:pt x="21384" y="7763"/>
                      <a:pt x="21432" y="7858"/>
                    </a:cubicBezTo>
                    <a:cubicBezTo>
                      <a:pt x="21432" y="7882"/>
                      <a:pt x="21420" y="7906"/>
                      <a:pt x="21420" y="7930"/>
                    </a:cubicBezTo>
                    <a:cubicBezTo>
                      <a:pt x="21360" y="8132"/>
                      <a:pt x="21194" y="8323"/>
                      <a:pt x="20991" y="8418"/>
                    </a:cubicBezTo>
                    <a:cubicBezTo>
                      <a:pt x="20729" y="8525"/>
                      <a:pt x="20432" y="8537"/>
                      <a:pt x="20122" y="8549"/>
                    </a:cubicBezTo>
                    <a:cubicBezTo>
                      <a:pt x="19991" y="8561"/>
                      <a:pt x="19848" y="8561"/>
                      <a:pt x="19717" y="8573"/>
                    </a:cubicBezTo>
                    <a:cubicBezTo>
                      <a:pt x="18979" y="8656"/>
                      <a:pt x="18182" y="9061"/>
                      <a:pt x="17658" y="9573"/>
                    </a:cubicBezTo>
                    <a:cubicBezTo>
                      <a:pt x="17634" y="9406"/>
                      <a:pt x="17562" y="9263"/>
                      <a:pt x="17491" y="9097"/>
                    </a:cubicBezTo>
                    <a:cubicBezTo>
                      <a:pt x="17451" y="9026"/>
                      <a:pt x="17445" y="8931"/>
                      <a:pt x="17394" y="8931"/>
                    </a:cubicBezTo>
                    <a:cubicBezTo>
                      <a:pt x="17384" y="8931"/>
                      <a:pt x="17373" y="8934"/>
                      <a:pt x="17360" y="8942"/>
                    </a:cubicBezTo>
                    <a:cubicBezTo>
                      <a:pt x="17277" y="8978"/>
                      <a:pt x="17241" y="9085"/>
                      <a:pt x="17277" y="9168"/>
                    </a:cubicBezTo>
                    <a:cubicBezTo>
                      <a:pt x="17396" y="9406"/>
                      <a:pt x="17431" y="9680"/>
                      <a:pt x="17384" y="9942"/>
                    </a:cubicBezTo>
                    <a:cubicBezTo>
                      <a:pt x="17372" y="9954"/>
                      <a:pt x="17372" y="9978"/>
                      <a:pt x="17372" y="10002"/>
                    </a:cubicBezTo>
                    <a:cubicBezTo>
                      <a:pt x="17336" y="10180"/>
                      <a:pt x="17336" y="10228"/>
                      <a:pt x="17229" y="10371"/>
                    </a:cubicBezTo>
                    <a:cubicBezTo>
                      <a:pt x="17205" y="10406"/>
                      <a:pt x="17086" y="10561"/>
                      <a:pt x="17062" y="10585"/>
                    </a:cubicBezTo>
                    <a:cubicBezTo>
                      <a:pt x="16967" y="10704"/>
                      <a:pt x="16860" y="10823"/>
                      <a:pt x="16812" y="10990"/>
                    </a:cubicBezTo>
                    <a:cubicBezTo>
                      <a:pt x="16777" y="11121"/>
                      <a:pt x="16788" y="11252"/>
                      <a:pt x="16788" y="11371"/>
                    </a:cubicBezTo>
                    <a:cubicBezTo>
                      <a:pt x="16800" y="11406"/>
                      <a:pt x="16800" y="11454"/>
                      <a:pt x="16800" y="11490"/>
                    </a:cubicBezTo>
                    <a:cubicBezTo>
                      <a:pt x="16812" y="11895"/>
                      <a:pt x="16479" y="12288"/>
                      <a:pt x="16086" y="12359"/>
                    </a:cubicBezTo>
                    <a:cubicBezTo>
                      <a:pt x="16026" y="12369"/>
                      <a:pt x="15961" y="12373"/>
                      <a:pt x="15894" y="12373"/>
                    </a:cubicBezTo>
                    <a:cubicBezTo>
                      <a:pt x="15802" y="12373"/>
                      <a:pt x="15706" y="12366"/>
                      <a:pt x="15610" y="12359"/>
                    </a:cubicBezTo>
                    <a:cubicBezTo>
                      <a:pt x="15479" y="12347"/>
                      <a:pt x="15348" y="12335"/>
                      <a:pt x="15217" y="12335"/>
                    </a:cubicBezTo>
                    <a:cubicBezTo>
                      <a:pt x="15086" y="12347"/>
                      <a:pt x="14955" y="12371"/>
                      <a:pt x="14824" y="12430"/>
                    </a:cubicBezTo>
                    <a:cubicBezTo>
                      <a:pt x="14919" y="12323"/>
                      <a:pt x="15050" y="12216"/>
                      <a:pt x="15241" y="12109"/>
                    </a:cubicBezTo>
                    <a:cubicBezTo>
                      <a:pt x="15288" y="12085"/>
                      <a:pt x="15336" y="12061"/>
                      <a:pt x="15395" y="12038"/>
                    </a:cubicBezTo>
                    <a:cubicBezTo>
                      <a:pt x="15622" y="11918"/>
                      <a:pt x="15872" y="11799"/>
                      <a:pt x="16050" y="11585"/>
                    </a:cubicBezTo>
                    <a:cubicBezTo>
                      <a:pt x="16181" y="11430"/>
                      <a:pt x="16241" y="11240"/>
                      <a:pt x="16241" y="11049"/>
                    </a:cubicBezTo>
                    <a:lnTo>
                      <a:pt x="16134" y="10906"/>
                    </a:lnTo>
                    <a:cubicBezTo>
                      <a:pt x="16134" y="11025"/>
                      <a:pt x="16026" y="11371"/>
                      <a:pt x="15955" y="11454"/>
                    </a:cubicBezTo>
                    <a:cubicBezTo>
                      <a:pt x="15812" y="11621"/>
                      <a:pt x="15598" y="11728"/>
                      <a:pt x="15384" y="11835"/>
                    </a:cubicBezTo>
                    <a:cubicBezTo>
                      <a:pt x="15324" y="11871"/>
                      <a:pt x="15074" y="11942"/>
                      <a:pt x="15014" y="11966"/>
                    </a:cubicBezTo>
                    <a:cubicBezTo>
                      <a:pt x="14895" y="12026"/>
                      <a:pt x="14800" y="12073"/>
                      <a:pt x="14717" y="12133"/>
                    </a:cubicBezTo>
                    <a:cubicBezTo>
                      <a:pt x="14644" y="12177"/>
                      <a:pt x="14559" y="12199"/>
                      <a:pt x="14473" y="12199"/>
                    </a:cubicBezTo>
                    <a:cubicBezTo>
                      <a:pt x="14350" y="12199"/>
                      <a:pt x="14225" y="12153"/>
                      <a:pt x="14133" y="12061"/>
                    </a:cubicBezTo>
                    <a:cubicBezTo>
                      <a:pt x="13871" y="11787"/>
                      <a:pt x="13693" y="11442"/>
                      <a:pt x="13740" y="10966"/>
                    </a:cubicBezTo>
                    <a:cubicBezTo>
                      <a:pt x="13669" y="10966"/>
                      <a:pt x="13598" y="10954"/>
                      <a:pt x="13526" y="10954"/>
                    </a:cubicBezTo>
                    <a:cubicBezTo>
                      <a:pt x="13419" y="11228"/>
                      <a:pt x="13502" y="11549"/>
                      <a:pt x="13633" y="11823"/>
                    </a:cubicBezTo>
                    <a:cubicBezTo>
                      <a:pt x="13157" y="11645"/>
                      <a:pt x="12717" y="11371"/>
                      <a:pt x="12359" y="11014"/>
                    </a:cubicBezTo>
                    <a:cubicBezTo>
                      <a:pt x="12264" y="10918"/>
                      <a:pt x="12169" y="10811"/>
                      <a:pt x="12145" y="10680"/>
                    </a:cubicBezTo>
                    <a:cubicBezTo>
                      <a:pt x="12121" y="10704"/>
                      <a:pt x="12086" y="10728"/>
                      <a:pt x="12050" y="10728"/>
                    </a:cubicBezTo>
                    <a:cubicBezTo>
                      <a:pt x="12431" y="11383"/>
                      <a:pt x="13074" y="11883"/>
                      <a:pt x="13812" y="12109"/>
                    </a:cubicBezTo>
                    <a:cubicBezTo>
                      <a:pt x="13919" y="12276"/>
                      <a:pt x="14038" y="12430"/>
                      <a:pt x="14157" y="12597"/>
                    </a:cubicBezTo>
                    <a:cubicBezTo>
                      <a:pt x="14241" y="12716"/>
                      <a:pt x="14312" y="12847"/>
                      <a:pt x="14372" y="12978"/>
                    </a:cubicBezTo>
                    <a:cubicBezTo>
                      <a:pt x="14372" y="13002"/>
                      <a:pt x="14372" y="13038"/>
                      <a:pt x="14395" y="13061"/>
                    </a:cubicBezTo>
                    <a:cubicBezTo>
                      <a:pt x="14395" y="13157"/>
                      <a:pt x="14395" y="13240"/>
                      <a:pt x="14372" y="13311"/>
                    </a:cubicBezTo>
                    <a:cubicBezTo>
                      <a:pt x="14264" y="13681"/>
                      <a:pt x="13645" y="13704"/>
                      <a:pt x="13467" y="13704"/>
                    </a:cubicBezTo>
                    <a:cubicBezTo>
                      <a:pt x="12681" y="13704"/>
                      <a:pt x="11907" y="13573"/>
                      <a:pt x="11157" y="13311"/>
                    </a:cubicBezTo>
                    <a:cubicBezTo>
                      <a:pt x="11014" y="13252"/>
                      <a:pt x="10859" y="13192"/>
                      <a:pt x="10704" y="13133"/>
                    </a:cubicBezTo>
                    <a:cubicBezTo>
                      <a:pt x="10192" y="12930"/>
                      <a:pt x="9657" y="12728"/>
                      <a:pt x="9085" y="12728"/>
                    </a:cubicBezTo>
                    <a:lnTo>
                      <a:pt x="9073" y="12728"/>
                    </a:lnTo>
                    <a:cubicBezTo>
                      <a:pt x="8930" y="12728"/>
                      <a:pt x="8787" y="12740"/>
                      <a:pt x="8657" y="12776"/>
                    </a:cubicBezTo>
                    <a:cubicBezTo>
                      <a:pt x="8634" y="12782"/>
                      <a:pt x="8613" y="12785"/>
                      <a:pt x="8592" y="12785"/>
                    </a:cubicBezTo>
                    <a:cubicBezTo>
                      <a:pt x="8411" y="12785"/>
                      <a:pt x="8289" y="12568"/>
                      <a:pt x="8406" y="12419"/>
                    </a:cubicBezTo>
                    <a:cubicBezTo>
                      <a:pt x="8406" y="12407"/>
                      <a:pt x="8406" y="12407"/>
                      <a:pt x="8406" y="12407"/>
                    </a:cubicBezTo>
                    <a:cubicBezTo>
                      <a:pt x="8537" y="12288"/>
                      <a:pt x="8645" y="12168"/>
                      <a:pt x="8740" y="12038"/>
                    </a:cubicBezTo>
                    <a:cubicBezTo>
                      <a:pt x="8895" y="11883"/>
                      <a:pt x="9061" y="11752"/>
                      <a:pt x="9204" y="11633"/>
                    </a:cubicBezTo>
                    <a:cubicBezTo>
                      <a:pt x="9740" y="11228"/>
                      <a:pt x="10347" y="10918"/>
                      <a:pt x="10931" y="10609"/>
                    </a:cubicBezTo>
                    <a:cubicBezTo>
                      <a:pt x="11335" y="10394"/>
                      <a:pt x="11752" y="10180"/>
                      <a:pt x="12145" y="9930"/>
                    </a:cubicBezTo>
                    <a:cubicBezTo>
                      <a:pt x="12990" y="9406"/>
                      <a:pt x="14062" y="8501"/>
                      <a:pt x="14300" y="7239"/>
                    </a:cubicBezTo>
                    <a:cubicBezTo>
                      <a:pt x="14383" y="6727"/>
                      <a:pt x="14336" y="6192"/>
                      <a:pt x="14157" y="5668"/>
                    </a:cubicBezTo>
                    <a:cubicBezTo>
                      <a:pt x="14169" y="5668"/>
                      <a:pt x="14169" y="5656"/>
                      <a:pt x="14169" y="5656"/>
                    </a:cubicBezTo>
                    <a:cubicBezTo>
                      <a:pt x="14574" y="4787"/>
                      <a:pt x="14693" y="4037"/>
                      <a:pt x="14574" y="3036"/>
                    </a:cubicBezTo>
                    <a:cubicBezTo>
                      <a:pt x="14563" y="2948"/>
                      <a:pt x="14490" y="2880"/>
                      <a:pt x="14404" y="2880"/>
                    </a:cubicBezTo>
                    <a:cubicBezTo>
                      <a:pt x="14397" y="2880"/>
                      <a:pt x="14390" y="2881"/>
                      <a:pt x="14383" y="2882"/>
                    </a:cubicBezTo>
                    <a:cubicBezTo>
                      <a:pt x="14288" y="2894"/>
                      <a:pt x="14395" y="3036"/>
                      <a:pt x="14407" y="3132"/>
                    </a:cubicBezTo>
                    <a:cubicBezTo>
                      <a:pt x="14502" y="3953"/>
                      <a:pt x="14300" y="4548"/>
                      <a:pt x="13991" y="5239"/>
                    </a:cubicBezTo>
                    <a:cubicBezTo>
                      <a:pt x="13752" y="4739"/>
                      <a:pt x="13395" y="4251"/>
                      <a:pt x="12943" y="3822"/>
                    </a:cubicBezTo>
                    <a:cubicBezTo>
                      <a:pt x="12276" y="3167"/>
                      <a:pt x="11395" y="2513"/>
                      <a:pt x="10609" y="2048"/>
                    </a:cubicBezTo>
                    <a:cubicBezTo>
                      <a:pt x="10585" y="2024"/>
                      <a:pt x="10550" y="2012"/>
                      <a:pt x="10514" y="2001"/>
                    </a:cubicBezTo>
                    <a:cubicBezTo>
                      <a:pt x="10288" y="1822"/>
                      <a:pt x="10335" y="1393"/>
                      <a:pt x="10454" y="1084"/>
                    </a:cubicBezTo>
                    <a:lnTo>
                      <a:pt x="10490" y="977"/>
                    </a:lnTo>
                    <a:cubicBezTo>
                      <a:pt x="10609" y="679"/>
                      <a:pt x="10728" y="346"/>
                      <a:pt x="10681" y="12"/>
                    </a:cubicBezTo>
                    <a:lnTo>
                      <a:pt x="1052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3"/>
              <p:cNvSpPr/>
              <p:nvPr/>
            </p:nvSpPr>
            <p:spPr>
              <a:xfrm>
                <a:off x="8075021" y="1528337"/>
                <a:ext cx="992861" cy="517458"/>
              </a:xfrm>
              <a:custGeom>
                <a:avLst/>
                <a:gdLst/>
                <a:ahLst/>
                <a:cxnLst/>
                <a:rect l="l" t="t" r="r" b="b"/>
                <a:pathLst>
                  <a:path w="12253" h="6386" extrusionOk="0">
                    <a:moveTo>
                      <a:pt x="6248" y="1"/>
                    </a:moveTo>
                    <a:cubicBezTo>
                      <a:pt x="6226" y="1"/>
                      <a:pt x="6203" y="4"/>
                      <a:pt x="6180" y="12"/>
                    </a:cubicBezTo>
                    <a:cubicBezTo>
                      <a:pt x="5942" y="84"/>
                      <a:pt x="5739" y="227"/>
                      <a:pt x="5513" y="298"/>
                    </a:cubicBezTo>
                    <a:cubicBezTo>
                      <a:pt x="5331" y="355"/>
                      <a:pt x="5138" y="477"/>
                      <a:pt x="4954" y="477"/>
                    </a:cubicBezTo>
                    <a:cubicBezTo>
                      <a:pt x="4946" y="477"/>
                      <a:pt x="4938" y="477"/>
                      <a:pt x="4930" y="477"/>
                    </a:cubicBezTo>
                    <a:cubicBezTo>
                      <a:pt x="4751" y="477"/>
                      <a:pt x="4596" y="381"/>
                      <a:pt x="4430" y="381"/>
                    </a:cubicBezTo>
                    <a:cubicBezTo>
                      <a:pt x="4108" y="381"/>
                      <a:pt x="3644" y="429"/>
                      <a:pt x="3501" y="738"/>
                    </a:cubicBezTo>
                    <a:cubicBezTo>
                      <a:pt x="3378" y="1004"/>
                      <a:pt x="3300" y="1148"/>
                      <a:pt x="3081" y="1148"/>
                    </a:cubicBezTo>
                    <a:cubicBezTo>
                      <a:pt x="3025" y="1148"/>
                      <a:pt x="2960" y="1139"/>
                      <a:pt x="2882" y="1119"/>
                    </a:cubicBezTo>
                    <a:cubicBezTo>
                      <a:pt x="2811" y="1103"/>
                      <a:pt x="2751" y="1095"/>
                      <a:pt x="2700" y="1095"/>
                    </a:cubicBezTo>
                    <a:cubicBezTo>
                      <a:pt x="2383" y="1095"/>
                      <a:pt x="2403" y="1387"/>
                      <a:pt x="2168" y="1643"/>
                    </a:cubicBezTo>
                    <a:cubicBezTo>
                      <a:pt x="1929" y="1929"/>
                      <a:pt x="1489" y="2096"/>
                      <a:pt x="1203" y="2346"/>
                    </a:cubicBezTo>
                    <a:cubicBezTo>
                      <a:pt x="917" y="2608"/>
                      <a:pt x="715" y="2929"/>
                      <a:pt x="358" y="3084"/>
                    </a:cubicBezTo>
                    <a:cubicBezTo>
                      <a:pt x="1" y="3227"/>
                      <a:pt x="13" y="3394"/>
                      <a:pt x="251" y="3667"/>
                    </a:cubicBezTo>
                    <a:cubicBezTo>
                      <a:pt x="358" y="3775"/>
                      <a:pt x="477" y="3894"/>
                      <a:pt x="453" y="4060"/>
                    </a:cubicBezTo>
                    <a:cubicBezTo>
                      <a:pt x="417" y="4239"/>
                      <a:pt x="263" y="4453"/>
                      <a:pt x="358" y="4644"/>
                    </a:cubicBezTo>
                    <a:cubicBezTo>
                      <a:pt x="453" y="4810"/>
                      <a:pt x="691" y="4846"/>
                      <a:pt x="834" y="4929"/>
                    </a:cubicBezTo>
                    <a:cubicBezTo>
                      <a:pt x="1025" y="5037"/>
                      <a:pt x="1072" y="5275"/>
                      <a:pt x="1227" y="5418"/>
                    </a:cubicBezTo>
                    <a:cubicBezTo>
                      <a:pt x="1417" y="5596"/>
                      <a:pt x="1715" y="5501"/>
                      <a:pt x="1941" y="5584"/>
                    </a:cubicBezTo>
                    <a:cubicBezTo>
                      <a:pt x="2251" y="5691"/>
                      <a:pt x="2572" y="5763"/>
                      <a:pt x="2894" y="5846"/>
                    </a:cubicBezTo>
                    <a:cubicBezTo>
                      <a:pt x="3062" y="5893"/>
                      <a:pt x="3222" y="5899"/>
                      <a:pt x="3383" y="5899"/>
                    </a:cubicBezTo>
                    <a:cubicBezTo>
                      <a:pt x="3431" y="5899"/>
                      <a:pt x="3478" y="5898"/>
                      <a:pt x="3526" y="5898"/>
                    </a:cubicBezTo>
                    <a:cubicBezTo>
                      <a:pt x="3604" y="5898"/>
                      <a:pt x="3683" y="5899"/>
                      <a:pt x="3763" y="5906"/>
                    </a:cubicBezTo>
                    <a:cubicBezTo>
                      <a:pt x="3791" y="5909"/>
                      <a:pt x="3821" y="5910"/>
                      <a:pt x="3852" y="5910"/>
                    </a:cubicBezTo>
                    <a:cubicBezTo>
                      <a:pt x="3952" y="5910"/>
                      <a:pt x="4065" y="5898"/>
                      <a:pt x="4175" y="5898"/>
                    </a:cubicBezTo>
                    <a:cubicBezTo>
                      <a:pt x="4307" y="5898"/>
                      <a:pt x="4434" y="5915"/>
                      <a:pt x="4525" y="5989"/>
                    </a:cubicBezTo>
                    <a:cubicBezTo>
                      <a:pt x="4668" y="6096"/>
                      <a:pt x="4751" y="6287"/>
                      <a:pt x="4930" y="6358"/>
                    </a:cubicBezTo>
                    <a:cubicBezTo>
                      <a:pt x="4972" y="6378"/>
                      <a:pt x="5038" y="6386"/>
                      <a:pt x="5114" y="6386"/>
                    </a:cubicBezTo>
                    <a:cubicBezTo>
                      <a:pt x="5316" y="6386"/>
                      <a:pt x="5591" y="6330"/>
                      <a:pt x="5704" y="6287"/>
                    </a:cubicBezTo>
                    <a:cubicBezTo>
                      <a:pt x="5894" y="6227"/>
                      <a:pt x="6001" y="6037"/>
                      <a:pt x="6180" y="5965"/>
                    </a:cubicBezTo>
                    <a:cubicBezTo>
                      <a:pt x="6206" y="5955"/>
                      <a:pt x="6233" y="5951"/>
                      <a:pt x="6259" y="5951"/>
                    </a:cubicBezTo>
                    <a:cubicBezTo>
                      <a:pt x="6419" y="5951"/>
                      <a:pt x="6569" y="6120"/>
                      <a:pt x="6692" y="6192"/>
                    </a:cubicBezTo>
                    <a:cubicBezTo>
                      <a:pt x="6755" y="6229"/>
                      <a:pt x="6814" y="6244"/>
                      <a:pt x="6870" y="6244"/>
                    </a:cubicBezTo>
                    <a:cubicBezTo>
                      <a:pt x="6993" y="6244"/>
                      <a:pt x="7105" y="6170"/>
                      <a:pt x="7228" y="6096"/>
                    </a:cubicBezTo>
                    <a:cubicBezTo>
                      <a:pt x="7333" y="6033"/>
                      <a:pt x="7424" y="6010"/>
                      <a:pt x="7511" y="6010"/>
                    </a:cubicBezTo>
                    <a:cubicBezTo>
                      <a:pt x="7669" y="6010"/>
                      <a:pt x="7814" y="6086"/>
                      <a:pt x="8014" y="6132"/>
                    </a:cubicBezTo>
                    <a:cubicBezTo>
                      <a:pt x="8215" y="6177"/>
                      <a:pt x="8523" y="6264"/>
                      <a:pt x="8747" y="6264"/>
                    </a:cubicBezTo>
                    <a:cubicBezTo>
                      <a:pt x="8761" y="6264"/>
                      <a:pt x="8774" y="6264"/>
                      <a:pt x="8787" y="6263"/>
                    </a:cubicBezTo>
                    <a:cubicBezTo>
                      <a:pt x="8966" y="6239"/>
                      <a:pt x="9085" y="6049"/>
                      <a:pt x="9216" y="5941"/>
                    </a:cubicBezTo>
                    <a:cubicBezTo>
                      <a:pt x="9281" y="5894"/>
                      <a:pt x="9345" y="5876"/>
                      <a:pt x="9410" y="5876"/>
                    </a:cubicBezTo>
                    <a:cubicBezTo>
                      <a:pt x="9525" y="5876"/>
                      <a:pt x="9642" y="5932"/>
                      <a:pt x="9764" y="5977"/>
                    </a:cubicBezTo>
                    <a:cubicBezTo>
                      <a:pt x="9851" y="6015"/>
                      <a:pt x="9943" y="6029"/>
                      <a:pt x="10037" y="6029"/>
                    </a:cubicBezTo>
                    <a:cubicBezTo>
                      <a:pt x="10211" y="6029"/>
                      <a:pt x="10391" y="5980"/>
                      <a:pt x="10561" y="5941"/>
                    </a:cubicBezTo>
                    <a:cubicBezTo>
                      <a:pt x="10776" y="5894"/>
                      <a:pt x="10835" y="5763"/>
                      <a:pt x="10931" y="5572"/>
                    </a:cubicBezTo>
                    <a:cubicBezTo>
                      <a:pt x="11026" y="5370"/>
                      <a:pt x="11121" y="5299"/>
                      <a:pt x="11347" y="5215"/>
                    </a:cubicBezTo>
                    <a:cubicBezTo>
                      <a:pt x="11835" y="5037"/>
                      <a:pt x="12157" y="4501"/>
                      <a:pt x="12228" y="3989"/>
                    </a:cubicBezTo>
                    <a:cubicBezTo>
                      <a:pt x="12252" y="3739"/>
                      <a:pt x="12074" y="3525"/>
                      <a:pt x="12050" y="3274"/>
                    </a:cubicBezTo>
                    <a:cubicBezTo>
                      <a:pt x="12026" y="3024"/>
                      <a:pt x="12050" y="2786"/>
                      <a:pt x="11800" y="2643"/>
                    </a:cubicBezTo>
                    <a:cubicBezTo>
                      <a:pt x="11609" y="2536"/>
                      <a:pt x="11407" y="2477"/>
                      <a:pt x="11312" y="2262"/>
                    </a:cubicBezTo>
                    <a:cubicBezTo>
                      <a:pt x="11204" y="2036"/>
                      <a:pt x="11157" y="1810"/>
                      <a:pt x="10871" y="1762"/>
                    </a:cubicBezTo>
                    <a:cubicBezTo>
                      <a:pt x="10395" y="1703"/>
                      <a:pt x="9978" y="1453"/>
                      <a:pt x="9633" y="1108"/>
                    </a:cubicBezTo>
                    <a:cubicBezTo>
                      <a:pt x="9442" y="929"/>
                      <a:pt x="9252" y="858"/>
                      <a:pt x="9002" y="798"/>
                    </a:cubicBezTo>
                    <a:cubicBezTo>
                      <a:pt x="8680" y="703"/>
                      <a:pt x="8347" y="488"/>
                      <a:pt x="8014" y="477"/>
                    </a:cubicBezTo>
                    <a:cubicBezTo>
                      <a:pt x="7989" y="476"/>
                      <a:pt x="7964" y="476"/>
                      <a:pt x="7938" y="476"/>
                    </a:cubicBezTo>
                    <a:cubicBezTo>
                      <a:pt x="7795" y="476"/>
                      <a:pt x="7636" y="484"/>
                      <a:pt x="7475" y="484"/>
                    </a:cubicBezTo>
                    <a:cubicBezTo>
                      <a:pt x="7162" y="484"/>
                      <a:pt x="6843" y="451"/>
                      <a:pt x="6621" y="250"/>
                    </a:cubicBezTo>
                    <a:cubicBezTo>
                      <a:pt x="6507" y="157"/>
                      <a:pt x="6393" y="1"/>
                      <a:pt x="62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3"/>
              <p:cNvSpPr/>
              <p:nvPr/>
            </p:nvSpPr>
            <p:spPr>
              <a:xfrm>
                <a:off x="6522730" y="1768267"/>
                <a:ext cx="1224363" cy="691591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8535" extrusionOk="0">
                    <a:moveTo>
                      <a:pt x="8217" y="0"/>
                    </a:moveTo>
                    <a:cubicBezTo>
                      <a:pt x="8089" y="0"/>
                      <a:pt x="7956" y="56"/>
                      <a:pt x="7835" y="99"/>
                    </a:cubicBezTo>
                    <a:cubicBezTo>
                      <a:pt x="7656" y="159"/>
                      <a:pt x="7478" y="147"/>
                      <a:pt x="7287" y="159"/>
                    </a:cubicBezTo>
                    <a:cubicBezTo>
                      <a:pt x="6787" y="206"/>
                      <a:pt x="6394" y="266"/>
                      <a:pt x="5930" y="456"/>
                    </a:cubicBezTo>
                    <a:cubicBezTo>
                      <a:pt x="5714" y="546"/>
                      <a:pt x="5437" y="704"/>
                      <a:pt x="5186" y="704"/>
                    </a:cubicBezTo>
                    <a:cubicBezTo>
                      <a:pt x="5105" y="704"/>
                      <a:pt x="5026" y="688"/>
                      <a:pt x="4953" y="647"/>
                    </a:cubicBezTo>
                    <a:cubicBezTo>
                      <a:pt x="4823" y="587"/>
                      <a:pt x="4703" y="492"/>
                      <a:pt x="4572" y="456"/>
                    </a:cubicBezTo>
                    <a:cubicBezTo>
                      <a:pt x="4550" y="450"/>
                      <a:pt x="4528" y="447"/>
                      <a:pt x="4506" y="447"/>
                    </a:cubicBezTo>
                    <a:cubicBezTo>
                      <a:pt x="4316" y="447"/>
                      <a:pt x="4140" y="657"/>
                      <a:pt x="4001" y="742"/>
                    </a:cubicBezTo>
                    <a:cubicBezTo>
                      <a:pt x="3703" y="933"/>
                      <a:pt x="3775" y="1195"/>
                      <a:pt x="3549" y="1433"/>
                    </a:cubicBezTo>
                    <a:cubicBezTo>
                      <a:pt x="3493" y="1494"/>
                      <a:pt x="3427" y="1514"/>
                      <a:pt x="3355" y="1514"/>
                    </a:cubicBezTo>
                    <a:cubicBezTo>
                      <a:pt x="3210" y="1514"/>
                      <a:pt x="3043" y="1431"/>
                      <a:pt x="2897" y="1431"/>
                    </a:cubicBezTo>
                    <a:cubicBezTo>
                      <a:pt x="2804" y="1431"/>
                      <a:pt x="2720" y="1465"/>
                      <a:pt x="2656" y="1576"/>
                    </a:cubicBezTo>
                    <a:cubicBezTo>
                      <a:pt x="2572" y="1718"/>
                      <a:pt x="2548" y="1885"/>
                      <a:pt x="2453" y="2004"/>
                    </a:cubicBezTo>
                    <a:cubicBezTo>
                      <a:pt x="2334" y="2147"/>
                      <a:pt x="2120" y="2147"/>
                      <a:pt x="1953" y="2183"/>
                    </a:cubicBezTo>
                    <a:cubicBezTo>
                      <a:pt x="1786" y="2218"/>
                      <a:pt x="1655" y="2338"/>
                      <a:pt x="1489" y="2385"/>
                    </a:cubicBezTo>
                    <a:cubicBezTo>
                      <a:pt x="1310" y="2445"/>
                      <a:pt x="1108" y="2492"/>
                      <a:pt x="1072" y="2707"/>
                    </a:cubicBezTo>
                    <a:cubicBezTo>
                      <a:pt x="1013" y="3064"/>
                      <a:pt x="1120" y="3302"/>
                      <a:pt x="715" y="3445"/>
                    </a:cubicBezTo>
                    <a:cubicBezTo>
                      <a:pt x="405" y="3552"/>
                      <a:pt x="0" y="3969"/>
                      <a:pt x="60" y="4326"/>
                    </a:cubicBezTo>
                    <a:cubicBezTo>
                      <a:pt x="108" y="4635"/>
                      <a:pt x="477" y="4743"/>
                      <a:pt x="429" y="5088"/>
                    </a:cubicBezTo>
                    <a:cubicBezTo>
                      <a:pt x="393" y="5290"/>
                      <a:pt x="417" y="5469"/>
                      <a:pt x="405" y="5671"/>
                    </a:cubicBezTo>
                    <a:cubicBezTo>
                      <a:pt x="393" y="5862"/>
                      <a:pt x="239" y="6100"/>
                      <a:pt x="334" y="6290"/>
                    </a:cubicBezTo>
                    <a:cubicBezTo>
                      <a:pt x="501" y="6624"/>
                      <a:pt x="1024" y="6874"/>
                      <a:pt x="1322" y="7052"/>
                    </a:cubicBezTo>
                    <a:cubicBezTo>
                      <a:pt x="1727" y="7279"/>
                      <a:pt x="2001" y="7791"/>
                      <a:pt x="2441" y="7945"/>
                    </a:cubicBezTo>
                    <a:cubicBezTo>
                      <a:pt x="2485" y="7961"/>
                      <a:pt x="2529" y="7967"/>
                      <a:pt x="2573" y="7967"/>
                    </a:cubicBezTo>
                    <a:cubicBezTo>
                      <a:pt x="2734" y="7967"/>
                      <a:pt x="2899" y="7886"/>
                      <a:pt x="3048" y="7886"/>
                    </a:cubicBezTo>
                    <a:cubicBezTo>
                      <a:pt x="3263" y="7886"/>
                      <a:pt x="3370" y="8076"/>
                      <a:pt x="3489" y="8219"/>
                    </a:cubicBezTo>
                    <a:cubicBezTo>
                      <a:pt x="3582" y="8320"/>
                      <a:pt x="3662" y="8358"/>
                      <a:pt x="3735" y="8358"/>
                    </a:cubicBezTo>
                    <a:cubicBezTo>
                      <a:pt x="3962" y="8358"/>
                      <a:pt x="4124" y="7991"/>
                      <a:pt x="4392" y="7991"/>
                    </a:cubicBezTo>
                    <a:cubicBezTo>
                      <a:pt x="4405" y="7991"/>
                      <a:pt x="4417" y="7991"/>
                      <a:pt x="4430" y="7993"/>
                    </a:cubicBezTo>
                    <a:cubicBezTo>
                      <a:pt x="4478" y="8000"/>
                      <a:pt x="4528" y="8002"/>
                      <a:pt x="4579" y="8002"/>
                    </a:cubicBezTo>
                    <a:cubicBezTo>
                      <a:pt x="4675" y="8002"/>
                      <a:pt x="4774" y="7994"/>
                      <a:pt x="4871" y="7994"/>
                    </a:cubicBezTo>
                    <a:cubicBezTo>
                      <a:pt x="5006" y="7994"/>
                      <a:pt x="5138" y="8009"/>
                      <a:pt x="5251" y="8076"/>
                    </a:cubicBezTo>
                    <a:cubicBezTo>
                      <a:pt x="5444" y="8190"/>
                      <a:pt x="5572" y="8303"/>
                      <a:pt x="5790" y="8303"/>
                    </a:cubicBezTo>
                    <a:cubicBezTo>
                      <a:pt x="5801" y="8303"/>
                      <a:pt x="5812" y="8303"/>
                      <a:pt x="5823" y="8303"/>
                    </a:cubicBezTo>
                    <a:cubicBezTo>
                      <a:pt x="6418" y="8303"/>
                      <a:pt x="6942" y="8362"/>
                      <a:pt x="7513" y="8493"/>
                    </a:cubicBezTo>
                    <a:cubicBezTo>
                      <a:pt x="7547" y="8500"/>
                      <a:pt x="7579" y="8503"/>
                      <a:pt x="7611" y="8503"/>
                    </a:cubicBezTo>
                    <a:cubicBezTo>
                      <a:pt x="7808" y="8503"/>
                      <a:pt x="7985" y="8391"/>
                      <a:pt x="8180" y="8350"/>
                    </a:cubicBezTo>
                    <a:cubicBezTo>
                      <a:pt x="8219" y="8343"/>
                      <a:pt x="8257" y="8340"/>
                      <a:pt x="8296" y="8340"/>
                    </a:cubicBezTo>
                    <a:cubicBezTo>
                      <a:pt x="8507" y="8340"/>
                      <a:pt x="8720" y="8434"/>
                      <a:pt x="8942" y="8434"/>
                    </a:cubicBezTo>
                    <a:cubicBezTo>
                      <a:pt x="8953" y="8433"/>
                      <a:pt x="8964" y="8433"/>
                      <a:pt x="8975" y="8433"/>
                    </a:cubicBezTo>
                    <a:cubicBezTo>
                      <a:pt x="9205" y="8433"/>
                      <a:pt x="9411" y="8535"/>
                      <a:pt x="9637" y="8535"/>
                    </a:cubicBezTo>
                    <a:cubicBezTo>
                      <a:pt x="9667" y="8535"/>
                      <a:pt x="9697" y="8533"/>
                      <a:pt x="9728" y="8529"/>
                    </a:cubicBezTo>
                    <a:cubicBezTo>
                      <a:pt x="10002" y="8493"/>
                      <a:pt x="10299" y="8481"/>
                      <a:pt x="10514" y="8303"/>
                    </a:cubicBezTo>
                    <a:cubicBezTo>
                      <a:pt x="10784" y="8080"/>
                      <a:pt x="11117" y="8001"/>
                      <a:pt x="11454" y="8001"/>
                    </a:cubicBezTo>
                    <a:cubicBezTo>
                      <a:pt x="11622" y="8001"/>
                      <a:pt x="11792" y="8021"/>
                      <a:pt x="11954" y="8053"/>
                    </a:cubicBezTo>
                    <a:cubicBezTo>
                      <a:pt x="11981" y="8057"/>
                      <a:pt x="12006" y="8059"/>
                      <a:pt x="12030" y="8059"/>
                    </a:cubicBezTo>
                    <a:cubicBezTo>
                      <a:pt x="12391" y="8059"/>
                      <a:pt x="12475" y="7563"/>
                      <a:pt x="12789" y="7563"/>
                    </a:cubicBezTo>
                    <a:cubicBezTo>
                      <a:pt x="12828" y="7563"/>
                      <a:pt x="12871" y="7571"/>
                      <a:pt x="12919" y="7588"/>
                    </a:cubicBezTo>
                    <a:cubicBezTo>
                      <a:pt x="13079" y="7645"/>
                      <a:pt x="13239" y="7779"/>
                      <a:pt x="13410" y="7779"/>
                    </a:cubicBezTo>
                    <a:cubicBezTo>
                      <a:pt x="13417" y="7779"/>
                      <a:pt x="13424" y="7779"/>
                      <a:pt x="13431" y="7779"/>
                    </a:cubicBezTo>
                    <a:cubicBezTo>
                      <a:pt x="13633" y="7767"/>
                      <a:pt x="13776" y="7469"/>
                      <a:pt x="13907" y="7338"/>
                    </a:cubicBezTo>
                    <a:cubicBezTo>
                      <a:pt x="14062" y="7183"/>
                      <a:pt x="14109" y="7076"/>
                      <a:pt x="14157" y="6862"/>
                    </a:cubicBezTo>
                    <a:cubicBezTo>
                      <a:pt x="14217" y="6612"/>
                      <a:pt x="14419" y="6457"/>
                      <a:pt x="14550" y="6243"/>
                    </a:cubicBezTo>
                    <a:cubicBezTo>
                      <a:pt x="14669" y="6040"/>
                      <a:pt x="14848" y="5898"/>
                      <a:pt x="14979" y="5695"/>
                    </a:cubicBezTo>
                    <a:cubicBezTo>
                      <a:pt x="15110" y="5493"/>
                      <a:pt x="15026" y="5195"/>
                      <a:pt x="15026" y="4957"/>
                    </a:cubicBezTo>
                    <a:cubicBezTo>
                      <a:pt x="15026" y="4731"/>
                      <a:pt x="14788" y="4600"/>
                      <a:pt x="14729" y="4385"/>
                    </a:cubicBezTo>
                    <a:cubicBezTo>
                      <a:pt x="14681" y="4171"/>
                      <a:pt x="14895" y="3969"/>
                      <a:pt x="14883" y="3742"/>
                    </a:cubicBezTo>
                    <a:cubicBezTo>
                      <a:pt x="14859" y="3314"/>
                      <a:pt x="14217" y="2850"/>
                      <a:pt x="13895" y="2611"/>
                    </a:cubicBezTo>
                    <a:cubicBezTo>
                      <a:pt x="13455" y="2290"/>
                      <a:pt x="12990" y="1992"/>
                      <a:pt x="12538" y="1659"/>
                    </a:cubicBezTo>
                    <a:cubicBezTo>
                      <a:pt x="12204" y="1409"/>
                      <a:pt x="11835" y="1171"/>
                      <a:pt x="11478" y="945"/>
                    </a:cubicBezTo>
                    <a:cubicBezTo>
                      <a:pt x="11276" y="825"/>
                      <a:pt x="11061" y="849"/>
                      <a:pt x="10835" y="814"/>
                    </a:cubicBezTo>
                    <a:cubicBezTo>
                      <a:pt x="10609" y="778"/>
                      <a:pt x="10526" y="599"/>
                      <a:pt x="10407" y="433"/>
                    </a:cubicBezTo>
                    <a:cubicBezTo>
                      <a:pt x="10287" y="266"/>
                      <a:pt x="10157" y="230"/>
                      <a:pt x="9954" y="230"/>
                    </a:cubicBezTo>
                    <a:cubicBezTo>
                      <a:pt x="9818" y="230"/>
                      <a:pt x="9664" y="200"/>
                      <a:pt x="9522" y="200"/>
                    </a:cubicBezTo>
                    <a:cubicBezTo>
                      <a:pt x="9465" y="200"/>
                      <a:pt x="9410" y="205"/>
                      <a:pt x="9359" y="218"/>
                    </a:cubicBezTo>
                    <a:cubicBezTo>
                      <a:pt x="9226" y="249"/>
                      <a:pt x="9075" y="333"/>
                      <a:pt x="8937" y="333"/>
                    </a:cubicBezTo>
                    <a:cubicBezTo>
                      <a:pt x="8914" y="333"/>
                      <a:pt x="8892" y="330"/>
                      <a:pt x="8871" y="325"/>
                    </a:cubicBezTo>
                    <a:cubicBezTo>
                      <a:pt x="8668" y="290"/>
                      <a:pt x="8549" y="111"/>
                      <a:pt x="8359" y="28"/>
                    </a:cubicBezTo>
                    <a:cubicBezTo>
                      <a:pt x="8313" y="8"/>
                      <a:pt x="8265" y="0"/>
                      <a:pt x="821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3"/>
              <p:cNvSpPr/>
              <p:nvPr/>
            </p:nvSpPr>
            <p:spPr>
              <a:xfrm>
                <a:off x="7244383" y="1180475"/>
                <a:ext cx="878932" cy="431971"/>
              </a:xfrm>
              <a:custGeom>
                <a:avLst/>
                <a:gdLst/>
                <a:ahLst/>
                <a:cxnLst/>
                <a:rect l="l" t="t" r="r" b="b"/>
                <a:pathLst>
                  <a:path w="10847" h="5331" extrusionOk="0">
                    <a:moveTo>
                      <a:pt x="4825" y="0"/>
                    </a:moveTo>
                    <a:cubicBezTo>
                      <a:pt x="4606" y="0"/>
                      <a:pt x="4355" y="98"/>
                      <a:pt x="4168" y="150"/>
                    </a:cubicBezTo>
                    <a:cubicBezTo>
                      <a:pt x="3929" y="221"/>
                      <a:pt x="3560" y="245"/>
                      <a:pt x="3382" y="436"/>
                    </a:cubicBezTo>
                    <a:cubicBezTo>
                      <a:pt x="3263" y="567"/>
                      <a:pt x="3191" y="793"/>
                      <a:pt x="3025" y="864"/>
                    </a:cubicBezTo>
                    <a:cubicBezTo>
                      <a:pt x="2978" y="883"/>
                      <a:pt x="2930" y="891"/>
                      <a:pt x="2881" y="891"/>
                    </a:cubicBezTo>
                    <a:cubicBezTo>
                      <a:pt x="2735" y="891"/>
                      <a:pt x="2582" y="826"/>
                      <a:pt x="2432" y="826"/>
                    </a:cubicBezTo>
                    <a:cubicBezTo>
                      <a:pt x="2415" y="826"/>
                      <a:pt x="2398" y="827"/>
                      <a:pt x="2382" y="829"/>
                    </a:cubicBezTo>
                    <a:cubicBezTo>
                      <a:pt x="2155" y="864"/>
                      <a:pt x="1905" y="1079"/>
                      <a:pt x="1715" y="1198"/>
                    </a:cubicBezTo>
                    <a:cubicBezTo>
                      <a:pt x="1512" y="1329"/>
                      <a:pt x="1477" y="1591"/>
                      <a:pt x="1298" y="1745"/>
                    </a:cubicBezTo>
                    <a:cubicBezTo>
                      <a:pt x="1096" y="1900"/>
                      <a:pt x="1012" y="2150"/>
                      <a:pt x="822" y="2293"/>
                    </a:cubicBezTo>
                    <a:cubicBezTo>
                      <a:pt x="667" y="2400"/>
                      <a:pt x="465" y="2424"/>
                      <a:pt x="334" y="2567"/>
                    </a:cubicBezTo>
                    <a:cubicBezTo>
                      <a:pt x="0" y="2900"/>
                      <a:pt x="262" y="3615"/>
                      <a:pt x="441" y="3948"/>
                    </a:cubicBezTo>
                    <a:cubicBezTo>
                      <a:pt x="655" y="4377"/>
                      <a:pt x="1120" y="4650"/>
                      <a:pt x="1501" y="4924"/>
                    </a:cubicBezTo>
                    <a:cubicBezTo>
                      <a:pt x="1647" y="5036"/>
                      <a:pt x="1769" y="5117"/>
                      <a:pt x="1919" y="5117"/>
                    </a:cubicBezTo>
                    <a:cubicBezTo>
                      <a:pt x="1977" y="5117"/>
                      <a:pt x="2039" y="5105"/>
                      <a:pt x="2108" y="5079"/>
                    </a:cubicBezTo>
                    <a:cubicBezTo>
                      <a:pt x="2236" y="5028"/>
                      <a:pt x="2336" y="5003"/>
                      <a:pt x="2431" y="5003"/>
                    </a:cubicBezTo>
                    <a:cubicBezTo>
                      <a:pt x="2556" y="5003"/>
                      <a:pt x="2672" y="5046"/>
                      <a:pt x="2834" y="5127"/>
                    </a:cubicBezTo>
                    <a:cubicBezTo>
                      <a:pt x="3072" y="5234"/>
                      <a:pt x="3406" y="5317"/>
                      <a:pt x="3667" y="5329"/>
                    </a:cubicBezTo>
                    <a:cubicBezTo>
                      <a:pt x="3678" y="5330"/>
                      <a:pt x="3688" y="5331"/>
                      <a:pt x="3698" y="5331"/>
                    </a:cubicBezTo>
                    <a:cubicBezTo>
                      <a:pt x="3904" y="5331"/>
                      <a:pt x="4063" y="5114"/>
                      <a:pt x="4271" y="5114"/>
                    </a:cubicBezTo>
                    <a:cubicBezTo>
                      <a:pt x="4276" y="5114"/>
                      <a:pt x="4281" y="5115"/>
                      <a:pt x="4287" y="5115"/>
                    </a:cubicBezTo>
                    <a:cubicBezTo>
                      <a:pt x="4531" y="5126"/>
                      <a:pt x="4713" y="5272"/>
                      <a:pt x="4959" y="5272"/>
                    </a:cubicBezTo>
                    <a:cubicBezTo>
                      <a:pt x="4977" y="5272"/>
                      <a:pt x="4995" y="5271"/>
                      <a:pt x="5013" y="5270"/>
                    </a:cubicBezTo>
                    <a:cubicBezTo>
                      <a:pt x="5179" y="5256"/>
                      <a:pt x="5323" y="5239"/>
                      <a:pt x="5472" y="5239"/>
                    </a:cubicBezTo>
                    <a:cubicBezTo>
                      <a:pt x="5589" y="5239"/>
                      <a:pt x="5710" y="5250"/>
                      <a:pt x="5846" y="5282"/>
                    </a:cubicBezTo>
                    <a:cubicBezTo>
                      <a:pt x="5911" y="5296"/>
                      <a:pt x="5972" y="5302"/>
                      <a:pt x="6031" y="5302"/>
                    </a:cubicBezTo>
                    <a:cubicBezTo>
                      <a:pt x="6212" y="5302"/>
                      <a:pt x="6375" y="5246"/>
                      <a:pt x="6573" y="5210"/>
                    </a:cubicBezTo>
                    <a:cubicBezTo>
                      <a:pt x="6609" y="5203"/>
                      <a:pt x="6644" y="5200"/>
                      <a:pt x="6679" y="5200"/>
                    </a:cubicBezTo>
                    <a:cubicBezTo>
                      <a:pt x="6879" y="5200"/>
                      <a:pt x="7068" y="5294"/>
                      <a:pt x="7279" y="5294"/>
                    </a:cubicBezTo>
                    <a:cubicBezTo>
                      <a:pt x="7290" y="5294"/>
                      <a:pt x="7300" y="5294"/>
                      <a:pt x="7311" y="5293"/>
                    </a:cubicBezTo>
                    <a:cubicBezTo>
                      <a:pt x="7620" y="5258"/>
                      <a:pt x="7906" y="5293"/>
                      <a:pt x="8216" y="5210"/>
                    </a:cubicBezTo>
                    <a:cubicBezTo>
                      <a:pt x="8513" y="5115"/>
                      <a:pt x="8692" y="5008"/>
                      <a:pt x="8954" y="4853"/>
                    </a:cubicBezTo>
                    <a:cubicBezTo>
                      <a:pt x="9406" y="4603"/>
                      <a:pt x="9930" y="4591"/>
                      <a:pt x="10311" y="4210"/>
                    </a:cubicBezTo>
                    <a:cubicBezTo>
                      <a:pt x="10478" y="4031"/>
                      <a:pt x="10597" y="3805"/>
                      <a:pt x="10621" y="3555"/>
                    </a:cubicBezTo>
                    <a:cubicBezTo>
                      <a:pt x="10656" y="3293"/>
                      <a:pt x="10740" y="3055"/>
                      <a:pt x="10776" y="2793"/>
                    </a:cubicBezTo>
                    <a:cubicBezTo>
                      <a:pt x="10847" y="2341"/>
                      <a:pt x="10216" y="2460"/>
                      <a:pt x="10061" y="2150"/>
                    </a:cubicBezTo>
                    <a:cubicBezTo>
                      <a:pt x="9966" y="1972"/>
                      <a:pt x="9978" y="1710"/>
                      <a:pt x="9811" y="1579"/>
                    </a:cubicBezTo>
                    <a:cubicBezTo>
                      <a:pt x="9621" y="1412"/>
                      <a:pt x="9287" y="1412"/>
                      <a:pt x="9049" y="1281"/>
                    </a:cubicBezTo>
                    <a:cubicBezTo>
                      <a:pt x="8656" y="1055"/>
                      <a:pt x="8073" y="948"/>
                      <a:pt x="7751" y="614"/>
                    </a:cubicBezTo>
                    <a:cubicBezTo>
                      <a:pt x="7582" y="445"/>
                      <a:pt x="7455" y="340"/>
                      <a:pt x="7219" y="340"/>
                    </a:cubicBezTo>
                    <a:cubicBezTo>
                      <a:pt x="7206" y="340"/>
                      <a:pt x="7193" y="340"/>
                      <a:pt x="7180" y="340"/>
                    </a:cubicBezTo>
                    <a:cubicBezTo>
                      <a:pt x="6858" y="340"/>
                      <a:pt x="6561" y="281"/>
                      <a:pt x="6251" y="233"/>
                    </a:cubicBezTo>
                    <a:cubicBezTo>
                      <a:pt x="6139" y="218"/>
                      <a:pt x="6031" y="214"/>
                      <a:pt x="5924" y="214"/>
                    </a:cubicBezTo>
                    <a:cubicBezTo>
                      <a:pt x="5781" y="214"/>
                      <a:pt x="5639" y="221"/>
                      <a:pt x="5489" y="221"/>
                    </a:cubicBezTo>
                    <a:cubicBezTo>
                      <a:pt x="5287" y="221"/>
                      <a:pt x="5120" y="31"/>
                      <a:pt x="4918" y="7"/>
                    </a:cubicBezTo>
                    <a:cubicBezTo>
                      <a:pt x="4888" y="3"/>
                      <a:pt x="4856" y="0"/>
                      <a:pt x="482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3"/>
              <p:cNvSpPr/>
              <p:nvPr/>
            </p:nvSpPr>
            <p:spPr>
              <a:xfrm>
                <a:off x="7802031" y="1633271"/>
                <a:ext cx="537391" cy="263753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3255" extrusionOk="0">
                    <a:moveTo>
                      <a:pt x="2918" y="0"/>
                    </a:moveTo>
                    <a:cubicBezTo>
                      <a:pt x="2886" y="0"/>
                      <a:pt x="2854" y="1"/>
                      <a:pt x="2822" y="3"/>
                    </a:cubicBezTo>
                    <a:cubicBezTo>
                      <a:pt x="2477" y="15"/>
                      <a:pt x="2143" y="170"/>
                      <a:pt x="1810" y="253"/>
                    </a:cubicBezTo>
                    <a:cubicBezTo>
                      <a:pt x="1500" y="336"/>
                      <a:pt x="1107" y="467"/>
                      <a:pt x="846" y="658"/>
                    </a:cubicBezTo>
                    <a:cubicBezTo>
                      <a:pt x="619" y="825"/>
                      <a:pt x="524" y="1206"/>
                      <a:pt x="322" y="1432"/>
                    </a:cubicBezTo>
                    <a:cubicBezTo>
                      <a:pt x="107" y="1670"/>
                      <a:pt x="0" y="2039"/>
                      <a:pt x="95" y="2372"/>
                    </a:cubicBezTo>
                    <a:cubicBezTo>
                      <a:pt x="286" y="3039"/>
                      <a:pt x="1262" y="3003"/>
                      <a:pt x="1798" y="3015"/>
                    </a:cubicBezTo>
                    <a:cubicBezTo>
                      <a:pt x="2096" y="3027"/>
                      <a:pt x="2322" y="3242"/>
                      <a:pt x="2608" y="3253"/>
                    </a:cubicBezTo>
                    <a:cubicBezTo>
                      <a:pt x="2620" y="3254"/>
                      <a:pt x="2633" y="3255"/>
                      <a:pt x="2645" y="3255"/>
                    </a:cubicBezTo>
                    <a:cubicBezTo>
                      <a:pt x="2822" y="3255"/>
                      <a:pt x="2989" y="3180"/>
                      <a:pt x="3167" y="3146"/>
                    </a:cubicBezTo>
                    <a:cubicBezTo>
                      <a:pt x="3215" y="3134"/>
                      <a:pt x="3262" y="3129"/>
                      <a:pt x="3309" y="3129"/>
                    </a:cubicBezTo>
                    <a:cubicBezTo>
                      <a:pt x="3441" y="3129"/>
                      <a:pt x="3572" y="3168"/>
                      <a:pt x="3703" y="3194"/>
                    </a:cubicBezTo>
                    <a:cubicBezTo>
                      <a:pt x="3770" y="3208"/>
                      <a:pt x="3835" y="3214"/>
                      <a:pt x="3898" y="3214"/>
                    </a:cubicBezTo>
                    <a:cubicBezTo>
                      <a:pt x="4157" y="3214"/>
                      <a:pt x="4387" y="3116"/>
                      <a:pt x="4656" y="3087"/>
                    </a:cubicBezTo>
                    <a:cubicBezTo>
                      <a:pt x="5037" y="3051"/>
                      <a:pt x="5394" y="3027"/>
                      <a:pt x="5763" y="2944"/>
                    </a:cubicBezTo>
                    <a:cubicBezTo>
                      <a:pt x="6501" y="2765"/>
                      <a:pt x="6632" y="2015"/>
                      <a:pt x="6251" y="1432"/>
                    </a:cubicBezTo>
                    <a:cubicBezTo>
                      <a:pt x="6108" y="1218"/>
                      <a:pt x="6001" y="1015"/>
                      <a:pt x="5882" y="801"/>
                    </a:cubicBezTo>
                    <a:cubicBezTo>
                      <a:pt x="5727" y="539"/>
                      <a:pt x="5334" y="360"/>
                      <a:pt x="5072" y="253"/>
                    </a:cubicBezTo>
                    <a:cubicBezTo>
                      <a:pt x="4783" y="141"/>
                      <a:pt x="4552" y="102"/>
                      <a:pt x="4281" y="102"/>
                    </a:cubicBezTo>
                    <a:cubicBezTo>
                      <a:pt x="4207" y="102"/>
                      <a:pt x="4130" y="105"/>
                      <a:pt x="4048" y="110"/>
                    </a:cubicBezTo>
                    <a:cubicBezTo>
                      <a:pt x="4032" y="111"/>
                      <a:pt x="4016" y="111"/>
                      <a:pt x="4000" y="111"/>
                    </a:cubicBezTo>
                    <a:cubicBezTo>
                      <a:pt x="3642" y="111"/>
                      <a:pt x="3284" y="0"/>
                      <a:pt x="291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3"/>
              <p:cNvSpPr/>
              <p:nvPr/>
            </p:nvSpPr>
            <p:spPr>
              <a:xfrm>
                <a:off x="7901374" y="2183789"/>
                <a:ext cx="661934" cy="393077"/>
              </a:xfrm>
              <a:custGeom>
                <a:avLst/>
                <a:gdLst/>
                <a:ahLst/>
                <a:cxnLst/>
                <a:rect l="l" t="t" r="r" b="b"/>
                <a:pathLst>
                  <a:path w="8169" h="4851" extrusionOk="0">
                    <a:moveTo>
                      <a:pt x="3892" y="0"/>
                    </a:moveTo>
                    <a:cubicBezTo>
                      <a:pt x="3651" y="0"/>
                      <a:pt x="3415" y="47"/>
                      <a:pt x="3215" y="174"/>
                    </a:cubicBezTo>
                    <a:cubicBezTo>
                      <a:pt x="3049" y="281"/>
                      <a:pt x="2894" y="365"/>
                      <a:pt x="2691" y="377"/>
                    </a:cubicBezTo>
                    <a:cubicBezTo>
                      <a:pt x="2640" y="377"/>
                      <a:pt x="2586" y="375"/>
                      <a:pt x="2532" y="375"/>
                    </a:cubicBezTo>
                    <a:cubicBezTo>
                      <a:pt x="2396" y="375"/>
                      <a:pt x="2258" y="387"/>
                      <a:pt x="2156" y="472"/>
                    </a:cubicBezTo>
                    <a:cubicBezTo>
                      <a:pt x="2036" y="567"/>
                      <a:pt x="1977" y="722"/>
                      <a:pt x="1894" y="841"/>
                    </a:cubicBezTo>
                    <a:cubicBezTo>
                      <a:pt x="1763" y="1020"/>
                      <a:pt x="1525" y="1139"/>
                      <a:pt x="1346" y="1281"/>
                    </a:cubicBezTo>
                    <a:cubicBezTo>
                      <a:pt x="1191" y="1401"/>
                      <a:pt x="1024" y="1472"/>
                      <a:pt x="858" y="1579"/>
                    </a:cubicBezTo>
                    <a:cubicBezTo>
                      <a:pt x="643" y="1698"/>
                      <a:pt x="501" y="1924"/>
                      <a:pt x="393" y="2139"/>
                    </a:cubicBezTo>
                    <a:cubicBezTo>
                      <a:pt x="191" y="2544"/>
                      <a:pt x="1" y="3115"/>
                      <a:pt x="215" y="3556"/>
                    </a:cubicBezTo>
                    <a:cubicBezTo>
                      <a:pt x="346" y="3829"/>
                      <a:pt x="834" y="4068"/>
                      <a:pt x="1096" y="4199"/>
                    </a:cubicBezTo>
                    <a:cubicBezTo>
                      <a:pt x="1322" y="4294"/>
                      <a:pt x="1560" y="4329"/>
                      <a:pt x="1798" y="4389"/>
                    </a:cubicBezTo>
                    <a:cubicBezTo>
                      <a:pt x="2013" y="4449"/>
                      <a:pt x="2132" y="4687"/>
                      <a:pt x="2346" y="4722"/>
                    </a:cubicBezTo>
                    <a:cubicBezTo>
                      <a:pt x="2609" y="4762"/>
                      <a:pt x="3006" y="4850"/>
                      <a:pt x="3351" y="4850"/>
                    </a:cubicBezTo>
                    <a:cubicBezTo>
                      <a:pt x="3520" y="4850"/>
                      <a:pt x="3677" y="4829"/>
                      <a:pt x="3799" y="4770"/>
                    </a:cubicBezTo>
                    <a:cubicBezTo>
                      <a:pt x="3918" y="4710"/>
                      <a:pt x="4054" y="4601"/>
                      <a:pt x="4199" y="4601"/>
                    </a:cubicBezTo>
                    <a:cubicBezTo>
                      <a:pt x="4228" y="4601"/>
                      <a:pt x="4257" y="4605"/>
                      <a:pt x="4287" y="4615"/>
                    </a:cubicBezTo>
                    <a:cubicBezTo>
                      <a:pt x="4518" y="4692"/>
                      <a:pt x="4647" y="4820"/>
                      <a:pt x="4891" y="4820"/>
                    </a:cubicBezTo>
                    <a:cubicBezTo>
                      <a:pt x="4911" y="4820"/>
                      <a:pt x="4932" y="4819"/>
                      <a:pt x="4954" y="4818"/>
                    </a:cubicBezTo>
                    <a:cubicBezTo>
                      <a:pt x="5430" y="4794"/>
                      <a:pt x="5811" y="4663"/>
                      <a:pt x="6251" y="4508"/>
                    </a:cubicBezTo>
                    <a:cubicBezTo>
                      <a:pt x="6410" y="4448"/>
                      <a:pt x="6553" y="4380"/>
                      <a:pt x="6713" y="4380"/>
                    </a:cubicBezTo>
                    <a:cubicBezTo>
                      <a:pt x="6745" y="4380"/>
                      <a:pt x="6777" y="4383"/>
                      <a:pt x="6811" y="4389"/>
                    </a:cubicBezTo>
                    <a:cubicBezTo>
                      <a:pt x="6903" y="4402"/>
                      <a:pt x="6983" y="4411"/>
                      <a:pt x="7058" y="4411"/>
                    </a:cubicBezTo>
                    <a:cubicBezTo>
                      <a:pt x="7197" y="4411"/>
                      <a:pt x="7319" y="4378"/>
                      <a:pt x="7466" y="4270"/>
                    </a:cubicBezTo>
                    <a:cubicBezTo>
                      <a:pt x="7775" y="4020"/>
                      <a:pt x="8097" y="3675"/>
                      <a:pt x="8132" y="3246"/>
                    </a:cubicBezTo>
                    <a:cubicBezTo>
                      <a:pt x="8168" y="2782"/>
                      <a:pt x="7906" y="2448"/>
                      <a:pt x="7894" y="2008"/>
                    </a:cubicBezTo>
                    <a:cubicBezTo>
                      <a:pt x="7871" y="1591"/>
                      <a:pt x="7549" y="1270"/>
                      <a:pt x="7216" y="1043"/>
                    </a:cubicBezTo>
                    <a:cubicBezTo>
                      <a:pt x="6835" y="770"/>
                      <a:pt x="6358" y="448"/>
                      <a:pt x="5894" y="365"/>
                    </a:cubicBezTo>
                    <a:cubicBezTo>
                      <a:pt x="5454" y="281"/>
                      <a:pt x="5001" y="222"/>
                      <a:pt x="4573" y="103"/>
                    </a:cubicBezTo>
                    <a:cubicBezTo>
                      <a:pt x="4362" y="44"/>
                      <a:pt x="4125" y="0"/>
                      <a:pt x="389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3"/>
              <p:cNvSpPr/>
              <p:nvPr/>
            </p:nvSpPr>
            <p:spPr>
              <a:xfrm>
                <a:off x="7700744" y="4372409"/>
                <a:ext cx="1454894" cy="490232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6050" extrusionOk="0">
                    <a:moveTo>
                      <a:pt x="0" y="1"/>
                    </a:moveTo>
                    <a:lnTo>
                      <a:pt x="0" y="6049"/>
                    </a:lnTo>
                    <a:lnTo>
                      <a:pt x="17955" y="6049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3"/>
              <p:cNvSpPr/>
              <p:nvPr/>
            </p:nvSpPr>
            <p:spPr>
              <a:xfrm>
                <a:off x="7700744" y="4372409"/>
                <a:ext cx="1454894" cy="112956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1394" extrusionOk="0">
                    <a:moveTo>
                      <a:pt x="0" y="1"/>
                    </a:moveTo>
                    <a:lnTo>
                      <a:pt x="0" y="1394"/>
                    </a:lnTo>
                    <a:lnTo>
                      <a:pt x="17955" y="1394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3"/>
              <p:cNvSpPr/>
              <p:nvPr/>
            </p:nvSpPr>
            <p:spPr>
              <a:xfrm>
                <a:off x="7624494" y="4195845"/>
                <a:ext cx="1599613" cy="232637"/>
              </a:xfrm>
              <a:custGeom>
                <a:avLst/>
                <a:gdLst/>
                <a:ahLst/>
                <a:cxnLst/>
                <a:rect l="l" t="t" r="r" b="b"/>
                <a:pathLst>
                  <a:path w="19741" h="2871" extrusionOk="0">
                    <a:moveTo>
                      <a:pt x="0" y="1"/>
                    </a:moveTo>
                    <a:lnTo>
                      <a:pt x="0" y="2870"/>
                    </a:lnTo>
                    <a:lnTo>
                      <a:pt x="19741" y="2870"/>
                    </a:lnTo>
                    <a:lnTo>
                      <a:pt x="1974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3"/>
              <p:cNvSpPr/>
              <p:nvPr/>
            </p:nvSpPr>
            <p:spPr>
              <a:xfrm>
                <a:off x="7610962" y="4220964"/>
                <a:ext cx="1584218" cy="81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" extrusionOk="0">
                    <a:moveTo>
                      <a:pt x="1" y="1"/>
                    </a:moveTo>
                    <a:lnTo>
                      <a:pt x="19551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3"/>
              <p:cNvSpPr/>
              <p:nvPr/>
            </p:nvSpPr>
            <p:spPr>
              <a:xfrm>
                <a:off x="7610962" y="4215211"/>
                <a:ext cx="1584218" cy="11587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19551" y="143"/>
                    </a:lnTo>
                    <a:lnTo>
                      <a:pt x="1955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3"/>
              <p:cNvSpPr/>
              <p:nvPr/>
            </p:nvSpPr>
            <p:spPr>
              <a:xfrm>
                <a:off x="9574238" y="3035252"/>
                <a:ext cx="530746" cy="107778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13301" extrusionOk="0">
                    <a:moveTo>
                      <a:pt x="1" y="1"/>
                    </a:moveTo>
                    <a:lnTo>
                      <a:pt x="1" y="13300"/>
                    </a:lnTo>
                    <a:lnTo>
                      <a:pt x="6549" y="13300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3"/>
              <p:cNvSpPr/>
              <p:nvPr/>
            </p:nvSpPr>
            <p:spPr>
              <a:xfrm>
                <a:off x="9574238" y="3035252"/>
                <a:ext cx="530746" cy="177618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192" extrusionOk="0">
                    <a:moveTo>
                      <a:pt x="1" y="1"/>
                    </a:moveTo>
                    <a:lnTo>
                      <a:pt x="1" y="2192"/>
                    </a:lnTo>
                    <a:lnTo>
                      <a:pt x="6549" y="2192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3"/>
              <p:cNvSpPr/>
              <p:nvPr/>
            </p:nvSpPr>
            <p:spPr>
              <a:xfrm>
                <a:off x="9735407" y="3279396"/>
                <a:ext cx="218133" cy="215216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656" extrusionOk="0">
                    <a:moveTo>
                      <a:pt x="1655" y="0"/>
                    </a:moveTo>
                    <a:lnTo>
                      <a:pt x="1655" y="274"/>
                    </a:lnTo>
                    <a:lnTo>
                      <a:pt x="1096" y="274"/>
                    </a:lnTo>
                    <a:lnTo>
                      <a:pt x="1096" y="548"/>
                    </a:lnTo>
                    <a:lnTo>
                      <a:pt x="1655" y="548"/>
                    </a:lnTo>
                    <a:lnTo>
                      <a:pt x="1655" y="822"/>
                    </a:lnTo>
                    <a:lnTo>
                      <a:pt x="1965" y="822"/>
                    </a:lnTo>
                    <a:lnTo>
                      <a:pt x="1965" y="548"/>
                    </a:lnTo>
                    <a:lnTo>
                      <a:pt x="2560" y="548"/>
                    </a:lnTo>
                    <a:lnTo>
                      <a:pt x="2560" y="274"/>
                    </a:lnTo>
                    <a:lnTo>
                      <a:pt x="1965" y="274"/>
                    </a:lnTo>
                    <a:lnTo>
                      <a:pt x="1965" y="72"/>
                    </a:lnTo>
                    <a:cubicBezTo>
                      <a:pt x="2024" y="60"/>
                      <a:pt x="2036" y="48"/>
                      <a:pt x="2048" y="24"/>
                    </a:cubicBezTo>
                    <a:lnTo>
                      <a:pt x="1655" y="0"/>
                    </a:lnTo>
                    <a:close/>
                    <a:moveTo>
                      <a:pt x="107" y="595"/>
                    </a:moveTo>
                    <a:lnTo>
                      <a:pt x="107" y="595"/>
                    </a:lnTo>
                    <a:cubicBezTo>
                      <a:pt x="119" y="845"/>
                      <a:pt x="84" y="1131"/>
                      <a:pt x="0" y="1298"/>
                    </a:cubicBezTo>
                    <a:lnTo>
                      <a:pt x="215" y="1381"/>
                    </a:lnTo>
                    <a:cubicBezTo>
                      <a:pt x="310" y="1191"/>
                      <a:pt x="346" y="881"/>
                      <a:pt x="334" y="619"/>
                    </a:cubicBezTo>
                    <a:lnTo>
                      <a:pt x="107" y="595"/>
                    </a:lnTo>
                    <a:close/>
                    <a:moveTo>
                      <a:pt x="2084" y="1250"/>
                    </a:moveTo>
                    <a:lnTo>
                      <a:pt x="2084" y="1512"/>
                    </a:lnTo>
                    <a:lnTo>
                      <a:pt x="1548" y="1512"/>
                    </a:lnTo>
                    <a:lnTo>
                      <a:pt x="1548" y="1250"/>
                    </a:lnTo>
                    <a:close/>
                    <a:moveTo>
                      <a:pt x="417" y="0"/>
                    </a:moveTo>
                    <a:lnTo>
                      <a:pt x="417" y="976"/>
                    </a:lnTo>
                    <a:cubicBezTo>
                      <a:pt x="417" y="1476"/>
                      <a:pt x="369" y="2012"/>
                      <a:pt x="12" y="2417"/>
                    </a:cubicBezTo>
                    <a:cubicBezTo>
                      <a:pt x="84" y="2465"/>
                      <a:pt x="191" y="2584"/>
                      <a:pt x="238" y="2655"/>
                    </a:cubicBezTo>
                    <a:cubicBezTo>
                      <a:pt x="429" y="2441"/>
                      <a:pt x="548" y="2191"/>
                      <a:pt x="619" y="1941"/>
                    </a:cubicBezTo>
                    <a:cubicBezTo>
                      <a:pt x="691" y="2060"/>
                      <a:pt x="774" y="2191"/>
                      <a:pt x="822" y="2286"/>
                    </a:cubicBezTo>
                    <a:lnTo>
                      <a:pt x="1048" y="2060"/>
                    </a:lnTo>
                    <a:cubicBezTo>
                      <a:pt x="1000" y="1988"/>
                      <a:pt x="774" y="1691"/>
                      <a:pt x="679" y="1572"/>
                    </a:cubicBezTo>
                    <a:cubicBezTo>
                      <a:pt x="703" y="1405"/>
                      <a:pt x="715" y="1238"/>
                      <a:pt x="715" y="1060"/>
                    </a:cubicBezTo>
                    <a:cubicBezTo>
                      <a:pt x="762" y="1095"/>
                      <a:pt x="881" y="1143"/>
                      <a:pt x="881" y="1143"/>
                    </a:cubicBezTo>
                    <a:cubicBezTo>
                      <a:pt x="953" y="1000"/>
                      <a:pt x="1048" y="774"/>
                      <a:pt x="1096" y="619"/>
                    </a:cubicBezTo>
                    <a:cubicBezTo>
                      <a:pt x="1131" y="619"/>
                      <a:pt x="1155" y="607"/>
                      <a:pt x="1167" y="583"/>
                    </a:cubicBezTo>
                    <a:lnTo>
                      <a:pt x="858" y="464"/>
                    </a:lnTo>
                    <a:cubicBezTo>
                      <a:pt x="834" y="619"/>
                      <a:pt x="774" y="834"/>
                      <a:pt x="715" y="988"/>
                    </a:cubicBezTo>
                    <a:lnTo>
                      <a:pt x="715" y="72"/>
                    </a:lnTo>
                    <a:cubicBezTo>
                      <a:pt x="762" y="60"/>
                      <a:pt x="774" y="48"/>
                      <a:pt x="786" y="24"/>
                    </a:cubicBezTo>
                    <a:cubicBezTo>
                      <a:pt x="667" y="12"/>
                      <a:pt x="560" y="12"/>
                      <a:pt x="417" y="0"/>
                    </a:cubicBezTo>
                    <a:close/>
                    <a:moveTo>
                      <a:pt x="1239" y="667"/>
                    </a:moveTo>
                    <a:lnTo>
                      <a:pt x="1239" y="964"/>
                    </a:lnTo>
                    <a:lnTo>
                      <a:pt x="965" y="964"/>
                    </a:lnTo>
                    <a:lnTo>
                      <a:pt x="965" y="1250"/>
                    </a:lnTo>
                    <a:lnTo>
                      <a:pt x="1239" y="1250"/>
                    </a:lnTo>
                    <a:lnTo>
                      <a:pt x="1239" y="1512"/>
                    </a:lnTo>
                    <a:lnTo>
                      <a:pt x="989" y="1512"/>
                    </a:lnTo>
                    <a:lnTo>
                      <a:pt x="989" y="1798"/>
                    </a:lnTo>
                    <a:lnTo>
                      <a:pt x="1310" y="1798"/>
                    </a:lnTo>
                    <a:cubicBezTo>
                      <a:pt x="1286" y="2107"/>
                      <a:pt x="1215" y="2298"/>
                      <a:pt x="810" y="2405"/>
                    </a:cubicBezTo>
                    <a:cubicBezTo>
                      <a:pt x="881" y="2453"/>
                      <a:pt x="965" y="2572"/>
                      <a:pt x="989" y="2655"/>
                    </a:cubicBezTo>
                    <a:cubicBezTo>
                      <a:pt x="1500" y="2488"/>
                      <a:pt x="1584" y="2203"/>
                      <a:pt x="1620" y="1834"/>
                    </a:cubicBezTo>
                    <a:cubicBezTo>
                      <a:pt x="1655" y="1822"/>
                      <a:pt x="1679" y="1810"/>
                      <a:pt x="1679" y="1798"/>
                    </a:cubicBezTo>
                    <a:lnTo>
                      <a:pt x="1858" y="1798"/>
                    </a:lnTo>
                    <a:lnTo>
                      <a:pt x="1858" y="2262"/>
                    </a:lnTo>
                    <a:cubicBezTo>
                      <a:pt x="1858" y="2536"/>
                      <a:pt x="1917" y="2619"/>
                      <a:pt x="2179" y="2619"/>
                    </a:cubicBezTo>
                    <a:lnTo>
                      <a:pt x="2393" y="2619"/>
                    </a:lnTo>
                    <a:cubicBezTo>
                      <a:pt x="2584" y="2619"/>
                      <a:pt x="2667" y="2536"/>
                      <a:pt x="2691" y="2179"/>
                    </a:cubicBezTo>
                    <a:cubicBezTo>
                      <a:pt x="2608" y="2155"/>
                      <a:pt x="2477" y="2107"/>
                      <a:pt x="2417" y="2060"/>
                    </a:cubicBezTo>
                    <a:cubicBezTo>
                      <a:pt x="2405" y="2310"/>
                      <a:pt x="2405" y="2346"/>
                      <a:pt x="2358" y="2346"/>
                    </a:cubicBezTo>
                    <a:lnTo>
                      <a:pt x="2239" y="2346"/>
                    </a:lnTo>
                    <a:cubicBezTo>
                      <a:pt x="2191" y="2346"/>
                      <a:pt x="2179" y="2334"/>
                      <a:pt x="2179" y="2262"/>
                    </a:cubicBezTo>
                    <a:lnTo>
                      <a:pt x="2179" y="1834"/>
                    </a:lnTo>
                    <a:cubicBezTo>
                      <a:pt x="2215" y="1822"/>
                      <a:pt x="2239" y="1810"/>
                      <a:pt x="2251" y="1798"/>
                    </a:cubicBezTo>
                    <a:lnTo>
                      <a:pt x="2655" y="1798"/>
                    </a:lnTo>
                    <a:lnTo>
                      <a:pt x="2655" y="1512"/>
                    </a:lnTo>
                    <a:lnTo>
                      <a:pt x="2393" y="1512"/>
                    </a:lnTo>
                    <a:lnTo>
                      <a:pt x="2393" y="1250"/>
                    </a:lnTo>
                    <a:lnTo>
                      <a:pt x="2667" y="1250"/>
                    </a:lnTo>
                    <a:lnTo>
                      <a:pt x="2667" y="964"/>
                    </a:lnTo>
                    <a:lnTo>
                      <a:pt x="2393" y="964"/>
                    </a:lnTo>
                    <a:lnTo>
                      <a:pt x="2393" y="750"/>
                    </a:lnTo>
                    <a:cubicBezTo>
                      <a:pt x="2441" y="738"/>
                      <a:pt x="2465" y="714"/>
                      <a:pt x="2465" y="691"/>
                    </a:cubicBezTo>
                    <a:lnTo>
                      <a:pt x="2084" y="667"/>
                    </a:lnTo>
                    <a:lnTo>
                      <a:pt x="2084" y="964"/>
                    </a:lnTo>
                    <a:lnTo>
                      <a:pt x="1548" y="964"/>
                    </a:lnTo>
                    <a:lnTo>
                      <a:pt x="1548" y="750"/>
                    </a:lnTo>
                    <a:cubicBezTo>
                      <a:pt x="1596" y="738"/>
                      <a:pt x="1608" y="714"/>
                      <a:pt x="1608" y="691"/>
                    </a:cubicBezTo>
                    <a:lnTo>
                      <a:pt x="1239" y="667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3"/>
              <p:cNvSpPr/>
              <p:nvPr/>
            </p:nvSpPr>
            <p:spPr>
              <a:xfrm>
                <a:off x="9744077" y="3556275"/>
                <a:ext cx="182399" cy="20362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513" extrusionOk="0">
                    <a:moveTo>
                      <a:pt x="822" y="0"/>
                    </a:moveTo>
                    <a:cubicBezTo>
                      <a:pt x="846" y="131"/>
                      <a:pt x="858" y="286"/>
                      <a:pt x="882" y="405"/>
                    </a:cubicBezTo>
                    <a:lnTo>
                      <a:pt x="179" y="405"/>
                    </a:lnTo>
                    <a:lnTo>
                      <a:pt x="167" y="703"/>
                    </a:lnTo>
                    <a:lnTo>
                      <a:pt x="620" y="703"/>
                    </a:lnTo>
                    <a:cubicBezTo>
                      <a:pt x="727" y="703"/>
                      <a:pt x="846" y="703"/>
                      <a:pt x="941" y="691"/>
                    </a:cubicBezTo>
                    <a:cubicBezTo>
                      <a:pt x="965" y="786"/>
                      <a:pt x="1001" y="893"/>
                      <a:pt x="1012" y="965"/>
                    </a:cubicBezTo>
                    <a:cubicBezTo>
                      <a:pt x="798" y="976"/>
                      <a:pt x="584" y="976"/>
                      <a:pt x="370" y="976"/>
                    </a:cubicBezTo>
                    <a:lnTo>
                      <a:pt x="0" y="976"/>
                    </a:lnTo>
                    <a:lnTo>
                      <a:pt x="0" y="1274"/>
                    </a:lnTo>
                    <a:lnTo>
                      <a:pt x="512" y="1274"/>
                    </a:lnTo>
                    <a:cubicBezTo>
                      <a:pt x="691" y="1274"/>
                      <a:pt x="917" y="1274"/>
                      <a:pt x="1120" y="1250"/>
                    </a:cubicBezTo>
                    <a:cubicBezTo>
                      <a:pt x="1167" y="1346"/>
                      <a:pt x="1227" y="1429"/>
                      <a:pt x="1274" y="1477"/>
                    </a:cubicBezTo>
                    <a:cubicBezTo>
                      <a:pt x="1239" y="1477"/>
                      <a:pt x="1191" y="1465"/>
                      <a:pt x="1143" y="1465"/>
                    </a:cubicBezTo>
                    <a:cubicBezTo>
                      <a:pt x="1108" y="1465"/>
                      <a:pt x="1060" y="1477"/>
                      <a:pt x="1024" y="1477"/>
                    </a:cubicBezTo>
                    <a:lnTo>
                      <a:pt x="1108" y="1727"/>
                    </a:lnTo>
                    <a:lnTo>
                      <a:pt x="1263" y="1727"/>
                    </a:lnTo>
                    <a:cubicBezTo>
                      <a:pt x="1477" y="1727"/>
                      <a:pt x="1548" y="1762"/>
                      <a:pt x="1691" y="1846"/>
                    </a:cubicBezTo>
                    <a:lnTo>
                      <a:pt x="1894" y="1572"/>
                    </a:lnTo>
                    <a:cubicBezTo>
                      <a:pt x="1715" y="1488"/>
                      <a:pt x="1560" y="1346"/>
                      <a:pt x="1477" y="1215"/>
                    </a:cubicBezTo>
                    <a:cubicBezTo>
                      <a:pt x="1763" y="1179"/>
                      <a:pt x="2060" y="1131"/>
                      <a:pt x="2251" y="1072"/>
                    </a:cubicBezTo>
                    <a:lnTo>
                      <a:pt x="2203" y="762"/>
                    </a:lnTo>
                    <a:cubicBezTo>
                      <a:pt x="1965" y="846"/>
                      <a:pt x="1655" y="905"/>
                      <a:pt x="1358" y="941"/>
                    </a:cubicBezTo>
                    <a:cubicBezTo>
                      <a:pt x="1346" y="869"/>
                      <a:pt x="1310" y="762"/>
                      <a:pt x="1286" y="667"/>
                    </a:cubicBezTo>
                    <a:cubicBezTo>
                      <a:pt x="1536" y="643"/>
                      <a:pt x="1786" y="607"/>
                      <a:pt x="2001" y="536"/>
                    </a:cubicBezTo>
                    <a:lnTo>
                      <a:pt x="1941" y="238"/>
                    </a:lnTo>
                    <a:cubicBezTo>
                      <a:pt x="1751" y="298"/>
                      <a:pt x="1453" y="357"/>
                      <a:pt x="1227" y="381"/>
                    </a:cubicBezTo>
                    <a:cubicBezTo>
                      <a:pt x="1215" y="274"/>
                      <a:pt x="1203" y="167"/>
                      <a:pt x="1191" y="84"/>
                    </a:cubicBezTo>
                    <a:cubicBezTo>
                      <a:pt x="1239" y="72"/>
                      <a:pt x="1274" y="48"/>
                      <a:pt x="1274" y="12"/>
                    </a:cubicBezTo>
                    <a:lnTo>
                      <a:pt x="822" y="0"/>
                    </a:lnTo>
                    <a:close/>
                    <a:moveTo>
                      <a:pt x="584" y="1560"/>
                    </a:moveTo>
                    <a:cubicBezTo>
                      <a:pt x="417" y="1667"/>
                      <a:pt x="274" y="1834"/>
                      <a:pt x="274" y="2012"/>
                    </a:cubicBezTo>
                    <a:cubicBezTo>
                      <a:pt x="274" y="2334"/>
                      <a:pt x="608" y="2500"/>
                      <a:pt x="1096" y="2500"/>
                    </a:cubicBezTo>
                    <a:cubicBezTo>
                      <a:pt x="1179" y="2500"/>
                      <a:pt x="1251" y="2512"/>
                      <a:pt x="1310" y="2512"/>
                    </a:cubicBezTo>
                    <a:cubicBezTo>
                      <a:pt x="1513" y="2512"/>
                      <a:pt x="1655" y="2500"/>
                      <a:pt x="1763" y="2489"/>
                    </a:cubicBezTo>
                    <a:lnTo>
                      <a:pt x="1774" y="2167"/>
                    </a:lnTo>
                    <a:lnTo>
                      <a:pt x="1774" y="2167"/>
                    </a:lnTo>
                    <a:cubicBezTo>
                      <a:pt x="1608" y="2179"/>
                      <a:pt x="1358" y="2191"/>
                      <a:pt x="1155" y="2191"/>
                    </a:cubicBezTo>
                    <a:cubicBezTo>
                      <a:pt x="953" y="2191"/>
                      <a:pt x="631" y="2191"/>
                      <a:pt x="631" y="1989"/>
                    </a:cubicBezTo>
                    <a:cubicBezTo>
                      <a:pt x="643" y="1929"/>
                      <a:pt x="703" y="1834"/>
                      <a:pt x="810" y="1774"/>
                    </a:cubicBezTo>
                    <a:lnTo>
                      <a:pt x="584" y="156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3"/>
              <p:cNvSpPr/>
              <p:nvPr/>
            </p:nvSpPr>
            <p:spPr>
              <a:xfrm>
                <a:off x="9736379" y="3824484"/>
                <a:ext cx="212299" cy="216188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2668" extrusionOk="0">
                    <a:moveTo>
                      <a:pt x="1893" y="453"/>
                    </a:moveTo>
                    <a:lnTo>
                      <a:pt x="1893" y="584"/>
                    </a:lnTo>
                    <a:lnTo>
                      <a:pt x="738" y="584"/>
                    </a:lnTo>
                    <a:lnTo>
                      <a:pt x="738" y="453"/>
                    </a:lnTo>
                    <a:close/>
                    <a:moveTo>
                      <a:pt x="1893" y="786"/>
                    </a:moveTo>
                    <a:lnTo>
                      <a:pt x="1893" y="929"/>
                    </a:lnTo>
                    <a:lnTo>
                      <a:pt x="738" y="929"/>
                    </a:lnTo>
                    <a:lnTo>
                      <a:pt x="738" y="786"/>
                    </a:lnTo>
                    <a:close/>
                    <a:moveTo>
                      <a:pt x="1834" y="1905"/>
                    </a:moveTo>
                    <a:lnTo>
                      <a:pt x="1596" y="1988"/>
                    </a:lnTo>
                    <a:cubicBezTo>
                      <a:pt x="1667" y="2108"/>
                      <a:pt x="1739" y="2262"/>
                      <a:pt x="1762" y="2369"/>
                    </a:cubicBezTo>
                    <a:lnTo>
                      <a:pt x="2024" y="2274"/>
                    </a:lnTo>
                    <a:cubicBezTo>
                      <a:pt x="1989" y="2167"/>
                      <a:pt x="1905" y="2024"/>
                      <a:pt x="1834" y="1905"/>
                    </a:cubicBezTo>
                    <a:close/>
                    <a:moveTo>
                      <a:pt x="1417" y="1977"/>
                    </a:moveTo>
                    <a:lnTo>
                      <a:pt x="1155" y="2036"/>
                    </a:lnTo>
                    <a:cubicBezTo>
                      <a:pt x="1215" y="2191"/>
                      <a:pt x="1274" y="2393"/>
                      <a:pt x="1286" y="2512"/>
                    </a:cubicBezTo>
                    <a:lnTo>
                      <a:pt x="1560" y="2441"/>
                    </a:lnTo>
                    <a:cubicBezTo>
                      <a:pt x="1536" y="2322"/>
                      <a:pt x="1477" y="2131"/>
                      <a:pt x="1417" y="1977"/>
                    </a:cubicBezTo>
                    <a:close/>
                    <a:moveTo>
                      <a:pt x="977" y="2000"/>
                    </a:moveTo>
                    <a:lnTo>
                      <a:pt x="703" y="2048"/>
                    </a:lnTo>
                    <a:cubicBezTo>
                      <a:pt x="738" y="2215"/>
                      <a:pt x="762" y="2429"/>
                      <a:pt x="750" y="2572"/>
                    </a:cubicBezTo>
                    <a:lnTo>
                      <a:pt x="1048" y="2524"/>
                    </a:lnTo>
                    <a:cubicBezTo>
                      <a:pt x="1048" y="2393"/>
                      <a:pt x="1024" y="2167"/>
                      <a:pt x="977" y="2000"/>
                    </a:cubicBezTo>
                    <a:close/>
                    <a:moveTo>
                      <a:pt x="298" y="1929"/>
                    </a:moveTo>
                    <a:cubicBezTo>
                      <a:pt x="250" y="2143"/>
                      <a:pt x="143" y="2358"/>
                      <a:pt x="0" y="2489"/>
                    </a:cubicBezTo>
                    <a:lnTo>
                      <a:pt x="274" y="2655"/>
                    </a:lnTo>
                    <a:cubicBezTo>
                      <a:pt x="429" y="2500"/>
                      <a:pt x="524" y="2262"/>
                      <a:pt x="584" y="2036"/>
                    </a:cubicBezTo>
                    <a:lnTo>
                      <a:pt x="298" y="1929"/>
                    </a:lnTo>
                    <a:close/>
                    <a:moveTo>
                      <a:pt x="1131" y="0"/>
                    </a:moveTo>
                    <a:cubicBezTo>
                      <a:pt x="1107" y="60"/>
                      <a:pt x="1084" y="143"/>
                      <a:pt x="1060" y="226"/>
                    </a:cubicBezTo>
                    <a:lnTo>
                      <a:pt x="405" y="226"/>
                    </a:lnTo>
                    <a:lnTo>
                      <a:pt x="405" y="1881"/>
                    </a:lnTo>
                    <a:lnTo>
                      <a:pt x="2227" y="1881"/>
                    </a:lnTo>
                    <a:cubicBezTo>
                      <a:pt x="2203" y="2203"/>
                      <a:pt x="2167" y="2334"/>
                      <a:pt x="2131" y="2369"/>
                    </a:cubicBezTo>
                    <a:cubicBezTo>
                      <a:pt x="2108" y="2393"/>
                      <a:pt x="2084" y="2405"/>
                      <a:pt x="2036" y="2405"/>
                    </a:cubicBezTo>
                    <a:cubicBezTo>
                      <a:pt x="2000" y="2405"/>
                      <a:pt x="1905" y="2405"/>
                      <a:pt x="1798" y="2393"/>
                    </a:cubicBezTo>
                    <a:lnTo>
                      <a:pt x="1798" y="2393"/>
                    </a:lnTo>
                    <a:cubicBezTo>
                      <a:pt x="1846" y="2465"/>
                      <a:pt x="1881" y="2584"/>
                      <a:pt x="1881" y="2667"/>
                    </a:cubicBezTo>
                    <a:lnTo>
                      <a:pt x="2036" y="2667"/>
                    </a:lnTo>
                    <a:cubicBezTo>
                      <a:pt x="2262" y="2667"/>
                      <a:pt x="2334" y="2631"/>
                      <a:pt x="2393" y="2560"/>
                    </a:cubicBezTo>
                    <a:cubicBezTo>
                      <a:pt x="2477" y="2477"/>
                      <a:pt x="2512" y="2262"/>
                      <a:pt x="2548" y="1750"/>
                    </a:cubicBezTo>
                    <a:cubicBezTo>
                      <a:pt x="2548" y="1715"/>
                      <a:pt x="2560" y="1691"/>
                      <a:pt x="2560" y="1667"/>
                    </a:cubicBezTo>
                    <a:lnTo>
                      <a:pt x="2381" y="1631"/>
                    </a:lnTo>
                    <a:lnTo>
                      <a:pt x="2310" y="1643"/>
                    </a:lnTo>
                    <a:lnTo>
                      <a:pt x="738" y="1643"/>
                    </a:lnTo>
                    <a:lnTo>
                      <a:pt x="738" y="1512"/>
                    </a:lnTo>
                    <a:lnTo>
                      <a:pt x="2620" y="1512"/>
                    </a:lnTo>
                    <a:lnTo>
                      <a:pt x="2620" y="1286"/>
                    </a:lnTo>
                    <a:lnTo>
                      <a:pt x="738" y="1286"/>
                    </a:lnTo>
                    <a:lnTo>
                      <a:pt x="738" y="1155"/>
                    </a:lnTo>
                    <a:lnTo>
                      <a:pt x="2227" y="1155"/>
                    </a:lnTo>
                    <a:lnTo>
                      <a:pt x="2227" y="226"/>
                    </a:lnTo>
                    <a:lnTo>
                      <a:pt x="1417" y="226"/>
                    </a:lnTo>
                    <a:lnTo>
                      <a:pt x="1488" y="95"/>
                    </a:lnTo>
                    <a:cubicBezTo>
                      <a:pt x="1524" y="95"/>
                      <a:pt x="1548" y="83"/>
                      <a:pt x="1548" y="60"/>
                    </a:cubicBezTo>
                    <a:lnTo>
                      <a:pt x="113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3"/>
              <p:cNvSpPr/>
              <p:nvPr/>
            </p:nvSpPr>
            <p:spPr>
              <a:xfrm>
                <a:off x="8764830" y="2994737"/>
                <a:ext cx="317476" cy="1170316"/>
              </a:xfrm>
              <a:custGeom>
                <a:avLst/>
                <a:gdLst/>
                <a:ahLst/>
                <a:cxnLst/>
                <a:rect l="l" t="t" r="r" b="b"/>
                <a:pathLst>
                  <a:path w="3918" h="14443" extrusionOk="0">
                    <a:moveTo>
                      <a:pt x="1" y="1"/>
                    </a:moveTo>
                    <a:lnTo>
                      <a:pt x="1" y="14443"/>
                    </a:lnTo>
                    <a:lnTo>
                      <a:pt x="3918" y="14443"/>
                    </a:lnTo>
                    <a:lnTo>
                      <a:pt x="39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3"/>
              <p:cNvSpPr/>
              <p:nvPr/>
            </p:nvSpPr>
            <p:spPr>
              <a:xfrm>
                <a:off x="8804372" y="3085410"/>
                <a:ext cx="237418" cy="204682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6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3"/>
              <p:cNvSpPr/>
              <p:nvPr/>
            </p:nvSpPr>
            <p:spPr>
              <a:xfrm>
                <a:off x="8804372" y="3365206"/>
                <a:ext cx="237418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3"/>
              <p:cNvSpPr/>
              <p:nvPr/>
            </p:nvSpPr>
            <p:spPr>
              <a:xfrm>
                <a:off x="8804372" y="3644031"/>
                <a:ext cx="237418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3"/>
              <p:cNvSpPr/>
              <p:nvPr/>
            </p:nvSpPr>
            <p:spPr>
              <a:xfrm>
                <a:off x="8804372" y="3923827"/>
                <a:ext cx="237418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0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0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3"/>
              <p:cNvSpPr/>
              <p:nvPr/>
            </p:nvSpPr>
            <p:spPr>
              <a:xfrm>
                <a:off x="8863281" y="3147155"/>
                <a:ext cx="114820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525" extrusionOk="0">
                    <a:moveTo>
                      <a:pt x="179" y="1"/>
                    </a:moveTo>
                    <a:lnTo>
                      <a:pt x="179" y="203"/>
                    </a:lnTo>
                    <a:lnTo>
                      <a:pt x="1214" y="203"/>
                    </a:lnTo>
                    <a:lnTo>
                      <a:pt x="1214" y="1"/>
                    </a:lnTo>
                    <a:close/>
                    <a:moveTo>
                      <a:pt x="1226" y="441"/>
                    </a:moveTo>
                    <a:lnTo>
                      <a:pt x="1203" y="453"/>
                    </a:lnTo>
                    <a:lnTo>
                      <a:pt x="0" y="453"/>
                    </a:lnTo>
                    <a:lnTo>
                      <a:pt x="0" y="668"/>
                    </a:lnTo>
                    <a:lnTo>
                      <a:pt x="1095" y="668"/>
                    </a:lnTo>
                    <a:cubicBezTo>
                      <a:pt x="1012" y="989"/>
                      <a:pt x="714" y="1239"/>
                      <a:pt x="262" y="1346"/>
                    </a:cubicBezTo>
                    <a:cubicBezTo>
                      <a:pt x="310" y="1394"/>
                      <a:pt x="369" y="1477"/>
                      <a:pt x="393" y="1525"/>
                    </a:cubicBezTo>
                    <a:cubicBezTo>
                      <a:pt x="941" y="1370"/>
                      <a:pt x="1214" y="1108"/>
                      <a:pt x="1381" y="549"/>
                    </a:cubicBezTo>
                    <a:cubicBezTo>
                      <a:pt x="1405" y="549"/>
                      <a:pt x="1417" y="537"/>
                      <a:pt x="1417" y="525"/>
                    </a:cubicBezTo>
                    <a:lnTo>
                      <a:pt x="1226" y="44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3"/>
              <p:cNvSpPr/>
              <p:nvPr/>
            </p:nvSpPr>
            <p:spPr>
              <a:xfrm>
                <a:off x="8853558" y="3480026"/>
                <a:ext cx="122679" cy="21311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263" extrusionOk="0">
                    <a:moveTo>
                      <a:pt x="1" y="1"/>
                    </a:moveTo>
                    <a:lnTo>
                      <a:pt x="13" y="263"/>
                    </a:lnTo>
                    <a:cubicBezTo>
                      <a:pt x="37" y="263"/>
                      <a:pt x="61" y="239"/>
                      <a:pt x="72" y="227"/>
                    </a:cubicBezTo>
                    <a:lnTo>
                      <a:pt x="1513" y="227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3"/>
              <p:cNvSpPr/>
              <p:nvPr/>
            </p:nvSpPr>
            <p:spPr>
              <a:xfrm>
                <a:off x="8861336" y="3685518"/>
                <a:ext cx="114901" cy="1284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585" extrusionOk="0">
                    <a:moveTo>
                      <a:pt x="1131" y="1"/>
                    </a:moveTo>
                    <a:cubicBezTo>
                      <a:pt x="1036" y="215"/>
                      <a:pt x="917" y="441"/>
                      <a:pt x="822" y="584"/>
                    </a:cubicBezTo>
                    <a:cubicBezTo>
                      <a:pt x="667" y="501"/>
                      <a:pt x="512" y="429"/>
                      <a:pt x="369" y="358"/>
                    </a:cubicBezTo>
                    <a:lnTo>
                      <a:pt x="238" y="560"/>
                    </a:lnTo>
                    <a:cubicBezTo>
                      <a:pt x="381" y="620"/>
                      <a:pt x="548" y="703"/>
                      <a:pt x="691" y="786"/>
                    </a:cubicBezTo>
                    <a:cubicBezTo>
                      <a:pt x="512" y="1025"/>
                      <a:pt x="262" y="1263"/>
                      <a:pt x="0" y="1417"/>
                    </a:cubicBezTo>
                    <a:cubicBezTo>
                      <a:pt x="60" y="1453"/>
                      <a:pt x="143" y="1537"/>
                      <a:pt x="191" y="1584"/>
                    </a:cubicBezTo>
                    <a:cubicBezTo>
                      <a:pt x="465" y="1406"/>
                      <a:pt x="715" y="1156"/>
                      <a:pt x="893" y="905"/>
                    </a:cubicBezTo>
                    <a:cubicBezTo>
                      <a:pt x="1024" y="1001"/>
                      <a:pt x="1143" y="1096"/>
                      <a:pt x="1227" y="1167"/>
                    </a:cubicBezTo>
                    <a:lnTo>
                      <a:pt x="1381" y="953"/>
                    </a:lnTo>
                    <a:cubicBezTo>
                      <a:pt x="1274" y="870"/>
                      <a:pt x="1131" y="775"/>
                      <a:pt x="1036" y="715"/>
                    </a:cubicBezTo>
                    <a:cubicBezTo>
                      <a:pt x="1143" y="536"/>
                      <a:pt x="1262" y="322"/>
                      <a:pt x="1346" y="143"/>
                    </a:cubicBezTo>
                    <a:cubicBezTo>
                      <a:pt x="1381" y="143"/>
                      <a:pt x="1405" y="132"/>
                      <a:pt x="1417" y="120"/>
                    </a:cubicBezTo>
                    <a:lnTo>
                      <a:pt x="11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3"/>
              <p:cNvSpPr/>
              <p:nvPr/>
            </p:nvSpPr>
            <p:spPr>
              <a:xfrm>
                <a:off x="8866117" y="3963370"/>
                <a:ext cx="120735" cy="118790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66" extrusionOk="0">
                    <a:moveTo>
                      <a:pt x="108" y="1"/>
                    </a:moveTo>
                    <a:lnTo>
                      <a:pt x="1" y="203"/>
                    </a:lnTo>
                    <a:cubicBezTo>
                      <a:pt x="167" y="263"/>
                      <a:pt x="382" y="358"/>
                      <a:pt x="513" y="453"/>
                    </a:cubicBezTo>
                    <a:lnTo>
                      <a:pt x="632" y="239"/>
                    </a:lnTo>
                    <a:cubicBezTo>
                      <a:pt x="501" y="155"/>
                      <a:pt x="287" y="60"/>
                      <a:pt x="108" y="1"/>
                    </a:cubicBezTo>
                    <a:close/>
                    <a:moveTo>
                      <a:pt x="1287" y="191"/>
                    </a:moveTo>
                    <a:cubicBezTo>
                      <a:pt x="1072" y="691"/>
                      <a:pt x="656" y="1036"/>
                      <a:pt x="48" y="1227"/>
                    </a:cubicBezTo>
                    <a:lnTo>
                      <a:pt x="203" y="1465"/>
                    </a:lnTo>
                    <a:cubicBezTo>
                      <a:pt x="227" y="1453"/>
                      <a:pt x="239" y="1429"/>
                      <a:pt x="239" y="1417"/>
                    </a:cubicBezTo>
                    <a:cubicBezTo>
                      <a:pt x="834" y="1203"/>
                      <a:pt x="1275" y="822"/>
                      <a:pt x="1489" y="322"/>
                    </a:cubicBezTo>
                    <a:cubicBezTo>
                      <a:pt x="1430" y="286"/>
                      <a:pt x="1346" y="239"/>
                      <a:pt x="1287" y="19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3"/>
              <p:cNvSpPr/>
              <p:nvPr/>
            </p:nvSpPr>
            <p:spPr>
              <a:xfrm>
                <a:off x="8813043" y="3330525"/>
                <a:ext cx="245197" cy="11587"/>
              </a:xfrm>
              <a:custGeom>
                <a:avLst/>
                <a:gdLst/>
                <a:ahLst/>
                <a:cxnLst/>
                <a:rect l="l" t="t" r="r" b="b"/>
                <a:pathLst>
                  <a:path w="3026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3025" y="143"/>
                    </a:lnTo>
                    <a:lnTo>
                      <a:pt x="302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3"/>
              <p:cNvSpPr/>
              <p:nvPr/>
            </p:nvSpPr>
            <p:spPr>
              <a:xfrm>
                <a:off x="8808262" y="3603516"/>
                <a:ext cx="265373" cy="12641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156" extrusionOk="0">
                    <a:moveTo>
                      <a:pt x="0" y="1"/>
                    </a:moveTo>
                    <a:lnTo>
                      <a:pt x="0" y="155"/>
                    </a:lnTo>
                    <a:lnTo>
                      <a:pt x="3275" y="155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3"/>
              <p:cNvSpPr/>
              <p:nvPr/>
            </p:nvSpPr>
            <p:spPr>
              <a:xfrm>
                <a:off x="8804372" y="3872697"/>
                <a:ext cx="221050" cy="12641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56" extrusionOk="0">
                    <a:moveTo>
                      <a:pt x="1" y="0"/>
                    </a:moveTo>
                    <a:lnTo>
                      <a:pt x="1" y="155"/>
                    </a:lnTo>
                    <a:lnTo>
                      <a:pt x="2727" y="155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3"/>
              <p:cNvSpPr/>
              <p:nvPr/>
            </p:nvSpPr>
            <p:spPr>
              <a:xfrm>
                <a:off x="8808262" y="4134181"/>
                <a:ext cx="238390" cy="12560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155" extrusionOk="0">
                    <a:moveTo>
                      <a:pt x="0" y="0"/>
                    </a:moveTo>
                    <a:lnTo>
                      <a:pt x="0" y="155"/>
                    </a:lnTo>
                    <a:lnTo>
                      <a:pt x="2941" y="155"/>
                    </a:lnTo>
                    <a:lnTo>
                      <a:pt x="294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3"/>
              <p:cNvSpPr/>
              <p:nvPr/>
            </p:nvSpPr>
            <p:spPr>
              <a:xfrm>
                <a:off x="7763380" y="3063289"/>
                <a:ext cx="18475" cy="1160674"/>
              </a:xfrm>
              <a:custGeom>
                <a:avLst/>
                <a:gdLst/>
                <a:ahLst/>
                <a:cxnLst/>
                <a:rect l="l" t="t" r="r" b="b"/>
                <a:pathLst>
                  <a:path w="228" h="14324" extrusionOk="0">
                    <a:moveTo>
                      <a:pt x="1" y="0"/>
                    </a:moveTo>
                    <a:lnTo>
                      <a:pt x="1" y="14323"/>
                    </a:lnTo>
                    <a:lnTo>
                      <a:pt x="227" y="14323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3"/>
              <p:cNvSpPr/>
              <p:nvPr/>
            </p:nvSpPr>
            <p:spPr>
              <a:xfrm>
                <a:off x="7652450" y="3131759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0"/>
                    </a:moveTo>
                    <a:cubicBezTo>
                      <a:pt x="406" y="215"/>
                      <a:pt x="1" y="762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2"/>
                      <a:pt x="2620" y="215"/>
                      <a:pt x="20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3"/>
              <p:cNvSpPr/>
              <p:nvPr/>
            </p:nvSpPr>
            <p:spPr>
              <a:xfrm>
                <a:off x="7724810" y="3121144"/>
                <a:ext cx="96588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3"/>
              <p:cNvSpPr/>
              <p:nvPr/>
            </p:nvSpPr>
            <p:spPr>
              <a:xfrm>
                <a:off x="7709414" y="3347866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3"/>
              <p:cNvSpPr/>
              <p:nvPr/>
            </p:nvSpPr>
            <p:spPr>
              <a:xfrm>
                <a:off x="7652450" y="3398023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3"/>
              <p:cNvSpPr/>
              <p:nvPr/>
            </p:nvSpPr>
            <p:spPr>
              <a:xfrm>
                <a:off x="7724810" y="3388381"/>
                <a:ext cx="96588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0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3"/>
              <p:cNvSpPr/>
              <p:nvPr/>
            </p:nvSpPr>
            <p:spPr>
              <a:xfrm>
                <a:off x="7709414" y="3615103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3"/>
              <p:cNvSpPr/>
              <p:nvPr/>
            </p:nvSpPr>
            <p:spPr>
              <a:xfrm>
                <a:off x="7652450" y="3665260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3"/>
              <p:cNvSpPr/>
              <p:nvPr/>
            </p:nvSpPr>
            <p:spPr>
              <a:xfrm>
                <a:off x="7724810" y="3654645"/>
                <a:ext cx="96588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3"/>
              <p:cNvSpPr/>
              <p:nvPr/>
            </p:nvSpPr>
            <p:spPr>
              <a:xfrm>
                <a:off x="7709414" y="3881367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3"/>
              <p:cNvSpPr/>
              <p:nvPr/>
            </p:nvSpPr>
            <p:spPr>
              <a:xfrm>
                <a:off x="7652450" y="3931525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3"/>
              <p:cNvSpPr/>
              <p:nvPr/>
            </p:nvSpPr>
            <p:spPr>
              <a:xfrm>
                <a:off x="7724810" y="3921882"/>
                <a:ext cx="96588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1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3"/>
              <p:cNvSpPr/>
              <p:nvPr/>
            </p:nvSpPr>
            <p:spPr>
              <a:xfrm>
                <a:off x="7709414" y="4148604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3"/>
              <p:cNvSpPr/>
              <p:nvPr/>
            </p:nvSpPr>
            <p:spPr>
              <a:xfrm>
                <a:off x="7721001" y="3179972"/>
                <a:ext cx="112956" cy="12259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13" extrusionOk="0">
                    <a:moveTo>
                      <a:pt x="167" y="1"/>
                    </a:moveTo>
                    <a:lnTo>
                      <a:pt x="167" y="203"/>
                    </a:lnTo>
                    <a:lnTo>
                      <a:pt x="1191" y="203"/>
                    </a:lnTo>
                    <a:lnTo>
                      <a:pt x="1191" y="1"/>
                    </a:lnTo>
                    <a:close/>
                    <a:moveTo>
                      <a:pt x="1203" y="441"/>
                    </a:moveTo>
                    <a:lnTo>
                      <a:pt x="1179" y="453"/>
                    </a:lnTo>
                    <a:lnTo>
                      <a:pt x="0" y="453"/>
                    </a:lnTo>
                    <a:lnTo>
                      <a:pt x="0" y="667"/>
                    </a:lnTo>
                    <a:lnTo>
                      <a:pt x="1072" y="667"/>
                    </a:lnTo>
                    <a:cubicBezTo>
                      <a:pt x="988" y="977"/>
                      <a:pt x="691" y="1227"/>
                      <a:pt x="250" y="1334"/>
                    </a:cubicBezTo>
                    <a:cubicBezTo>
                      <a:pt x="298" y="1382"/>
                      <a:pt x="357" y="1453"/>
                      <a:pt x="381" y="1513"/>
                    </a:cubicBezTo>
                    <a:cubicBezTo>
                      <a:pt x="917" y="1358"/>
                      <a:pt x="1191" y="1096"/>
                      <a:pt x="1357" y="548"/>
                    </a:cubicBezTo>
                    <a:cubicBezTo>
                      <a:pt x="1369" y="548"/>
                      <a:pt x="1381" y="537"/>
                      <a:pt x="1393" y="525"/>
                    </a:cubicBezTo>
                    <a:lnTo>
                      <a:pt x="1203" y="44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3"/>
              <p:cNvSpPr/>
              <p:nvPr/>
            </p:nvSpPr>
            <p:spPr>
              <a:xfrm>
                <a:off x="7710386" y="3508954"/>
                <a:ext cx="120654" cy="21311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263" extrusionOk="0">
                    <a:moveTo>
                      <a:pt x="0" y="1"/>
                    </a:moveTo>
                    <a:lnTo>
                      <a:pt x="12" y="263"/>
                    </a:lnTo>
                    <a:cubicBezTo>
                      <a:pt x="36" y="251"/>
                      <a:pt x="60" y="239"/>
                      <a:pt x="72" y="227"/>
                    </a:cubicBezTo>
                    <a:lnTo>
                      <a:pt x="1488" y="227"/>
                    </a:lnTo>
                    <a:lnTo>
                      <a:pt x="14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3"/>
              <p:cNvSpPr/>
              <p:nvPr/>
            </p:nvSpPr>
            <p:spPr>
              <a:xfrm>
                <a:off x="7718084" y="3711610"/>
                <a:ext cx="112956" cy="127379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72" extrusionOk="0">
                    <a:moveTo>
                      <a:pt x="1120" y="0"/>
                    </a:moveTo>
                    <a:cubicBezTo>
                      <a:pt x="1024" y="214"/>
                      <a:pt x="905" y="441"/>
                      <a:pt x="822" y="583"/>
                    </a:cubicBezTo>
                    <a:cubicBezTo>
                      <a:pt x="667" y="500"/>
                      <a:pt x="512" y="417"/>
                      <a:pt x="369" y="357"/>
                    </a:cubicBezTo>
                    <a:lnTo>
                      <a:pt x="238" y="548"/>
                    </a:lnTo>
                    <a:cubicBezTo>
                      <a:pt x="381" y="619"/>
                      <a:pt x="536" y="691"/>
                      <a:pt x="691" y="786"/>
                    </a:cubicBezTo>
                    <a:cubicBezTo>
                      <a:pt x="512" y="1012"/>
                      <a:pt x="262" y="1250"/>
                      <a:pt x="0" y="1405"/>
                    </a:cubicBezTo>
                    <a:cubicBezTo>
                      <a:pt x="60" y="1441"/>
                      <a:pt x="155" y="1524"/>
                      <a:pt x="191" y="1572"/>
                    </a:cubicBezTo>
                    <a:cubicBezTo>
                      <a:pt x="453" y="1393"/>
                      <a:pt x="703" y="1143"/>
                      <a:pt x="881" y="905"/>
                    </a:cubicBezTo>
                    <a:cubicBezTo>
                      <a:pt x="1012" y="988"/>
                      <a:pt x="1131" y="1084"/>
                      <a:pt x="1215" y="1155"/>
                    </a:cubicBezTo>
                    <a:lnTo>
                      <a:pt x="1358" y="941"/>
                    </a:lnTo>
                    <a:cubicBezTo>
                      <a:pt x="1262" y="857"/>
                      <a:pt x="1120" y="762"/>
                      <a:pt x="1024" y="703"/>
                    </a:cubicBezTo>
                    <a:cubicBezTo>
                      <a:pt x="1131" y="536"/>
                      <a:pt x="1250" y="322"/>
                      <a:pt x="1334" y="143"/>
                    </a:cubicBezTo>
                    <a:cubicBezTo>
                      <a:pt x="1370" y="143"/>
                      <a:pt x="1393" y="131"/>
                      <a:pt x="1393" y="119"/>
                    </a:cubicBezTo>
                    <a:lnTo>
                      <a:pt x="11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3"/>
              <p:cNvSpPr/>
              <p:nvPr/>
            </p:nvSpPr>
            <p:spPr>
              <a:xfrm>
                <a:off x="7722865" y="3986544"/>
                <a:ext cx="119762" cy="115873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430" extrusionOk="0">
                    <a:moveTo>
                      <a:pt x="108" y="0"/>
                    </a:moveTo>
                    <a:lnTo>
                      <a:pt x="1" y="191"/>
                    </a:lnTo>
                    <a:cubicBezTo>
                      <a:pt x="168" y="250"/>
                      <a:pt x="382" y="346"/>
                      <a:pt x="513" y="441"/>
                    </a:cubicBezTo>
                    <a:lnTo>
                      <a:pt x="632" y="238"/>
                    </a:lnTo>
                    <a:cubicBezTo>
                      <a:pt x="501" y="143"/>
                      <a:pt x="287" y="48"/>
                      <a:pt x="108" y="0"/>
                    </a:cubicBezTo>
                    <a:close/>
                    <a:moveTo>
                      <a:pt x="1263" y="179"/>
                    </a:moveTo>
                    <a:cubicBezTo>
                      <a:pt x="1061" y="667"/>
                      <a:pt x="644" y="1024"/>
                      <a:pt x="48" y="1203"/>
                    </a:cubicBezTo>
                    <a:lnTo>
                      <a:pt x="203" y="1429"/>
                    </a:lnTo>
                    <a:cubicBezTo>
                      <a:pt x="227" y="1429"/>
                      <a:pt x="239" y="1405"/>
                      <a:pt x="239" y="1393"/>
                    </a:cubicBezTo>
                    <a:cubicBezTo>
                      <a:pt x="834" y="1179"/>
                      <a:pt x="1251" y="798"/>
                      <a:pt x="1477" y="310"/>
                    </a:cubicBezTo>
                    <a:cubicBezTo>
                      <a:pt x="1406" y="274"/>
                      <a:pt x="1334" y="238"/>
                      <a:pt x="1263" y="17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3"/>
              <p:cNvSpPr/>
              <p:nvPr/>
            </p:nvSpPr>
            <p:spPr>
              <a:xfrm>
                <a:off x="7324440" y="4434964"/>
                <a:ext cx="846196" cy="693941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8564" extrusionOk="0">
                    <a:moveTo>
                      <a:pt x="4985" y="0"/>
                    </a:moveTo>
                    <a:cubicBezTo>
                      <a:pt x="4970" y="0"/>
                      <a:pt x="4956" y="1"/>
                      <a:pt x="4942" y="3"/>
                    </a:cubicBezTo>
                    <a:cubicBezTo>
                      <a:pt x="4715" y="27"/>
                      <a:pt x="4477" y="15"/>
                      <a:pt x="4263" y="62"/>
                    </a:cubicBezTo>
                    <a:cubicBezTo>
                      <a:pt x="4049" y="110"/>
                      <a:pt x="3811" y="134"/>
                      <a:pt x="3596" y="217"/>
                    </a:cubicBezTo>
                    <a:cubicBezTo>
                      <a:pt x="3394" y="288"/>
                      <a:pt x="3156" y="348"/>
                      <a:pt x="2953" y="443"/>
                    </a:cubicBezTo>
                    <a:cubicBezTo>
                      <a:pt x="2751" y="550"/>
                      <a:pt x="2525" y="634"/>
                      <a:pt x="2346" y="765"/>
                    </a:cubicBezTo>
                    <a:cubicBezTo>
                      <a:pt x="2156" y="884"/>
                      <a:pt x="2215" y="1324"/>
                      <a:pt x="2048" y="1467"/>
                    </a:cubicBezTo>
                    <a:cubicBezTo>
                      <a:pt x="1882" y="1622"/>
                      <a:pt x="1548" y="1598"/>
                      <a:pt x="1406" y="1765"/>
                    </a:cubicBezTo>
                    <a:cubicBezTo>
                      <a:pt x="1263" y="1932"/>
                      <a:pt x="1096" y="2098"/>
                      <a:pt x="977" y="2289"/>
                    </a:cubicBezTo>
                    <a:cubicBezTo>
                      <a:pt x="846" y="2467"/>
                      <a:pt x="965" y="2789"/>
                      <a:pt x="870" y="2991"/>
                    </a:cubicBezTo>
                    <a:cubicBezTo>
                      <a:pt x="763" y="3182"/>
                      <a:pt x="358" y="3253"/>
                      <a:pt x="274" y="3467"/>
                    </a:cubicBezTo>
                    <a:cubicBezTo>
                      <a:pt x="203" y="3670"/>
                      <a:pt x="179" y="3920"/>
                      <a:pt x="143" y="4146"/>
                    </a:cubicBezTo>
                    <a:cubicBezTo>
                      <a:pt x="96" y="4349"/>
                      <a:pt x="120" y="4587"/>
                      <a:pt x="108" y="4813"/>
                    </a:cubicBezTo>
                    <a:cubicBezTo>
                      <a:pt x="96" y="5027"/>
                      <a:pt x="1" y="5265"/>
                      <a:pt x="24" y="5480"/>
                    </a:cubicBezTo>
                    <a:cubicBezTo>
                      <a:pt x="36" y="5694"/>
                      <a:pt x="132" y="5932"/>
                      <a:pt x="179" y="6134"/>
                    </a:cubicBezTo>
                    <a:cubicBezTo>
                      <a:pt x="227" y="6349"/>
                      <a:pt x="477" y="6504"/>
                      <a:pt x="560" y="6718"/>
                    </a:cubicBezTo>
                    <a:cubicBezTo>
                      <a:pt x="632" y="6920"/>
                      <a:pt x="798" y="7063"/>
                      <a:pt x="905" y="7254"/>
                    </a:cubicBezTo>
                    <a:cubicBezTo>
                      <a:pt x="1001" y="7444"/>
                      <a:pt x="882" y="7778"/>
                      <a:pt x="1013" y="7956"/>
                    </a:cubicBezTo>
                    <a:cubicBezTo>
                      <a:pt x="1144" y="8123"/>
                      <a:pt x="1346" y="8373"/>
                      <a:pt x="1501" y="8528"/>
                    </a:cubicBezTo>
                    <a:cubicBezTo>
                      <a:pt x="1528" y="8533"/>
                      <a:pt x="1553" y="8535"/>
                      <a:pt x="1576" y="8535"/>
                    </a:cubicBezTo>
                    <a:cubicBezTo>
                      <a:pt x="1807" y="8535"/>
                      <a:pt x="1861" y="8289"/>
                      <a:pt x="2132" y="8289"/>
                    </a:cubicBezTo>
                    <a:cubicBezTo>
                      <a:pt x="2429" y="8289"/>
                      <a:pt x="2429" y="8444"/>
                      <a:pt x="2739" y="8444"/>
                    </a:cubicBezTo>
                    <a:cubicBezTo>
                      <a:pt x="3037" y="8444"/>
                      <a:pt x="3037" y="8385"/>
                      <a:pt x="3346" y="8385"/>
                    </a:cubicBezTo>
                    <a:cubicBezTo>
                      <a:pt x="3644" y="8385"/>
                      <a:pt x="3644" y="8337"/>
                      <a:pt x="3942" y="8337"/>
                    </a:cubicBezTo>
                    <a:cubicBezTo>
                      <a:pt x="4251" y="8337"/>
                      <a:pt x="4251" y="8540"/>
                      <a:pt x="4549" y="8540"/>
                    </a:cubicBezTo>
                    <a:cubicBezTo>
                      <a:pt x="4846" y="8540"/>
                      <a:pt x="4846" y="8385"/>
                      <a:pt x="5156" y="8385"/>
                    </a:cubicBezTo>
                    <a:cubicBezTo>
                      <a:pt x="5454" y="8385"/>
                      <a:pt x="5454" y="8206"/>
                      <a:pt x="5763" y="8206"/>
                    </a:cubicBezTo>
                    <a:cubicBezTo>
                      <a:pt x="6061" y="8206"/>
                      <a:pt x="6061" y="8492"/>
                      <a:pt x="6359" y="8492"/>
                    </a:cubicBezTo>
                    <a:cubicBezTo>
                      <a:pt x="6668" y="8492"/>
                      <a:pt x="6668" y="8563"/>
                      <a:pt x="6966" y="8563"/>
                    </a:cubicBezTo>
                    <a:cubicBezTo>
                      <a:pt x="7275" y="8563"/>
                      <a:pt x="7275" y="8278"/>
                      <a:pt x="7573" y="8278"/>
                    </a:cubicBezTo>
                    <a:cubicBezTo>
                      <a:pt x="7849" y="8278"/>
                      <a:pt x="7879" y="8472"/>
                      <a:pt x="8129" y="8472"/>
                    </a:cubicBezTo>
                    <a:cubicBezTo>
                      <a:pt x="8148" y="8472"/>
                      <a:pt x="8169" y="8471"/>
                      <a:pt x="8192" y="8468"/>
                    </a:cubicBezTo>
                    <a:cubicBezTo>
                      <a:pt x="8490" y="8444"/>
                      <a:pt x="8466" y="8289"/>
                      <a:pt x="8775" y="8266"/>
                    </a:cubicBezTo>
                    <a:cubicBezTo>
                      <a:pt x="8847" y="8194"/>
                      <a:pt x="8859" y="8170"/>
                      <a:pt x="8930" y="8087"/>
                    </a:cubicBezTo>
                    <a:cubicBezTo>
                      <a:pt x="9061" y="7920"/>
                      <a:pt x="9133" y="7718"/>
                      <a:pt x="9252" y="7527"/>
                    </a:cubicBezTo>
                    <a:cubicBezTo>
                      <a:pt x="9371" y="7349"/>
                      <a:pt x="9740" y="7301"/>
                      <a:pt x="9835" y="7099"/>
                    </a:cubicBezTo>
                    <a:cubicBezTo>
                      <a:pt x="9930" y="6896"/>
                      <a:pt x="9895" y="6635"/>
                      <a:pt x="9966" y="6432"/>
                    </a:cubicBezTo>
                    <a:cubicBezTo>
                      <a:pt x="10026" y="6218"/>
                      <a:pt x="10133" y="6015"/>
                      <a:pt x="10169" y="5801"/>
                    </a:cubicBezTo>
                    <a:cubicBezTo>
                      <a:pt x="10216" y="5587"/>
                      <a:pt x="10347" y="5372"/>
                      <a:pt x="10371" y="5158"/>
                    </a:cubicBezTo>
                    <a:cubicBezTo>
                      <a:pt x="10395" y="4932"/>
                      <a:pt x="10442" y="4694"/>
                      <a:pt x="10430" y="4479"/>
                    </a:cubicBezTo>
                    <a:cubicBezTo>
                      <a:pt x="10430" y="4253"/>
                      <a:pt x="10240" y="4039"/>
                      <a:pt x="10216" y="3825"/>
                    </a:cubicBezTo>
                    <a:cubicBezTo>
                      <a:pt x="10180" y="3610"/>
                      <a:pt x="9942" y="3444"/>
                      <a:pt x="9895" y="3229"/>
                    </a:cubicBezTo>
                    <a:cubicBezTo>
                      <a:pt x="9835" y="3015"/>
                      <a:pt x="9871" y="2801"/>
                      <a:pt x="9788" y="2598"/>
                    </a:cubicBezTo>
                    <a:cubicBezTo>
                      <a:pt x="9704" y="2396"/>
                      <a:pt x="9740" y="2134"/>
                      <a:pt x="9621" y="1943"/>
                    </a:cubicBezTo>
                    <a:cubicBezTo>
                      <a:pt x="9502" y="1765"/>
                      <a:pt x="9216" y="1729"/>
                      <a:pt x="9061" y="1574"/>
                    </a:cubicBezTo>
                    <a:cubicBezTo>
                      <a:pt x="8918" y="1420"/>
                      <a:pt x="8835" y="1217"/>
                      <a:pt x="8656" y="1086"/>
                    </a:cubicBezTo>
                    <a:cubicBezTo>
                      <a:pt x="8490" y="955"/>
                      <a:pt x="8383" y="717"/>
                      <a:pt x="8192" y="610"/>
                    </a:cubicBezTo>
                    <a:cubicBezTo>
                      <a:pt x="8130" y="579"/>
                      <a:pt x="8057" y="571"/>
                      <a:pt x="7979" y="571"/>
                    </a:cubicBezTo>
                    <a:cubicBezTo>
                      <a:pt x="7889" y="571"/>
                      <a:pt x="7793" y="582"/>
                      <a:pt x="7701" y="582"/>
                    </a:cubicBezTo>
                    <a:cubicBezTo>
                      <a:pt x="7630" y="582"/>
                      <a:pt x="7561" y="575"/>
                      <a:pt x="7502" y="550"/>
                    </a:cubicBezTo>
                    <a:cubicBezTo>
                      <a:pt x="7299" y="467"/>
                      <a:pt x="7180" y="134"/>
                      <a:pt x="6966" y="74"/>
                    </a:cubicBezTo>
                    <a:cubicBezTo>
                      <a:pt x="6912" y="59"/>
                      <a:pt x="6856" y="54"/>
                      <a:pt x="6798" y="54"/>
                    </a:cubicBezTo>
                    <a:cubicBezTo>
                      <a:pt x="6662" y="54"/>
                      <a:pt x="6519" y="82"/>
                      <a:pt x="6386" y="82"/>
                    </a:cubicBezTo>
                    <a:cubicBezTo>
                      <a:pt x="6348" y="82"/>
                      <a:pt x="6311" y="80"/>
                      <a:pt x="6275" y="74"/>
                    </a:cubicBezTo>
                    <a:cubicBezTo>
                      <a:pt x="6252" y="72"/>
                      <a:pt x="6230" y="71"/>
                      <a:pt x="6207" y="71"/>
                    </a:cubicBezTo>
                    <a:cubicBezTo>
                      <a:pt x="6016" y="71"/>
                      <a:pt x="5825" y="147"/>
                      <a:pt x="5643" y="147"/>
                    </a:cubicBezTo>
                    <a:cubicBezTo>
                      <a:pt x="5631" y="147"/>
                      <a:pt x="5620" y="146"/>
                      <a:pt x="5608" y="146"/>
                    </a:cubicBezTo>
                    <a:cubicBezTo>
                      <a:pt x="5397" y="146"/>
                      <a:pt x="5186" y="0"/>
                      <a:pt x="498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3"/>
              <p:cNvSpPr/>
              <p:nvPr/>
            </p:nvSpPr>
            <p:spPr>
              <a:xfrm>
                <a:off x="7848299" y="4643536"/>
                <a:ext cx="581876" cy="498821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3" y="12"/>
                    </a:cubicBezTo>
                    <a:cubicBezTo>
                      <a:pt x="3358" y="24"/>
                      <a:pt x="3275" y="155"/>
                      <a:pt x="3168" y="167"/>
                    </a:cubicBezTo>
                    <a:cubicBezTo>
                      <a:pt x="3151" y="171"/>
                      <a:pt x="3134" y="173"/>
                      <a:pt x="3116" y="173"/>
                    </a:cubicBezTo>
                    <a:cubicBezTo>
                      <a:pt x="3050" y="173"/>
                      <a:pt x="2976" y="150"/>
                      <a:pt x="2909" y="150"/>
                    </a:cubicBezTo>
                    <a:cubicBezTo>
                      <a:pt x="2892" y="150"/>
                      <a:pt x="2875" y="151"/>
                      <a:pt x="2858" y="155"/>
                    </a:cubicBezTo>
                    <a:cubicBezTo>
                      <a:pt x="2841" y="159"/>
                      <a:pt x="2824" y="161"/>
                      <a:pt x="2805" y="161"/>
                    </a:cubicBezTo>
                    <a:cubicBezTo>
                      <a:pt x="2744" y="161"/>
                      <a:pt x="2674" y="144"/>
                      <a:pt x="2611" y="144"/>
                    </a:cubicBezTo>
                    <a:cubicBezTo>
                      <a:pt x="2585" y="144"/>
                      <a:pt x="2560" y="147"/>
                      <a:pt x="2537" y="155"/>
                    </a:cubicBezTo>
                    <a:cubicBezTo>
                      <a:pt x="2441" y="179"/>
                      <a:pt x="2334" y="227"/>
                      <a:pt x="2251" y="262"/>
                    </a:cubicBezTo>
                    <a:cubicBezTo>
                      <a:pt x="2156" y="298"/>
                      <a:pt x="2156" y="536"/>
                      <a:pt x="2060" y="584"/>
                    </a:cubicBezTo>
                    <a:cubicBezTo>
                      <a:pt x="1965" y="632"/>
                      <a:pt x="1906" y="703"/>
                      <a:pt x="1822" y="762"/>
                    </a:cubicBezTo>
                    <a:cubicBezTo>
                      <a:pt x="1811" y="769"/>
                      <a:pt x="1797" y="772"/>
                      <a:pt x="1781" y="772"/>
                    </a:cubicBezTo>
                    <a:cubicBezTo>
                      <a:pt x="1699" y="772"/>
                      <a:pt x="1568" y="701"/>
                      <a:pt x="1488" y="701"/>
                    </a:cubicBezTo>
                    <a:cubicBezTo>
                      <a:pt x="1469" y="701"/>
                      <a:pt x="1453" y="705"/>
                      <a:pt x="1441" y="715"/>
                    </a:cubicBezTo>
                    <a:cubicBezTo>
                      <a:pt x="1358" y="774"/>
                      <a:pt x="1298" y="882"/>
                      <a:pt x="1215" y="941"/>
                    </a:cubicBezTo>
                    <a:cubicBezTo>
                      <a:pt x="1144" y="1013"/>
                      <a:pt x="1203" y="1227"/>
                      <a:pt x="1144" y="1298"/>
                    </a:cubicBezTo>
                    <a:cubicBezTo>
                      <a:pt x="1072" y="1370"/>
                      <a:pt x="882" y="1322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1"/>
                      <a:pt x="477" y="1798"/>
                      <a:pt x="429" y="1882"/>
                    </a:cubicBezTo>
                    <a:cubicBezTo>
                      <a:pt x="370" y="1965"/>
                      <a:pt x="525" y="2156"/>
                      <a:pt x="477" y="2251"/>
                    </a:cubicBezTo>
                    <a:cubicBezTo>
                      <a:pt x="441" y="2334"/>
                      <a:pt x="263" y="2370"/>
                      <a:pt x="227" y="2453"/>
                    </a:cubicBezTo>
                    <a:cubicBezTo>
                      <a:pt x="191" y="2548"/>
                      <a:pt x="286" y="2691"/>
                      <a:pt x="263" y="2787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60" y="3144"/>
                      <a:pt x="13" y="3239"/>
                      <a:pt x="1" y="3334"/>
                    </a:cubicBezTo>
                    <a:cubicBezTo>
                      <a:pt x="1" y="3429"/>
                      <a:pt x="60" y="3525"/>
                      <a:pt x="48" y="3632"/>
                    </a:cubicBezTo>
                    <a:cubicBezTo>
                      <a:pt x="48" y="3727"/>
                      <a:pt x="1" y="3822"/>
                      <a:pt x="1" y="3918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5" y="4299"/>
                      <a:pt x="48" y="4418"/>
                      <a:pt x="72" y="4513"/>
                    </a:cubicBezTo>
                    <a:cubicBezTo>
                      <a:pt x="96" y="4608"/>
                      <a:pt x="96" y="4715"/>
                      <a:pt x="120" y="4811"/>
                    </a:cubicBezTo>
                    <a:cubicBezTo>
                      <a:pt x="155" y="4906"/>
                      <a:pt x="358" y="4930"/>
                      <a:pt x="394" y="5025"/>
                    </a:cubicBezTo>
                    <a:cubicBezTo>
                      <a:pt x="441" y="5108"/>
                      <a:pt x="501" y="5180"/>
                      <a:pt x="548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68"/>
                      <a:pt x="846" y="5751"/>
                    </a:cubicBezTo>
                    <a:cubicBezTo>
                      <a:pt x="906" y="5823"/>
                      <a:pt x="894" y="5942"/>
                      <a:pt x="965" y="6013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13"/>
                      <a:pt x="1537" y="6013"/>
                    </a:cubicBezTo>
                    <a:cubicBezTo>
                      <a:pt x="1679" y="6013"/>
                      <a:pt x="1679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51" y="6156"/>
                      <a:pt x="2251" y="5942"/>
                      <a:pt x="2394" y="5942"/>
                    </a:cubicBezTo>
                    <a:cubicBezTo>
                      <a:pt x="2537" y="5942"/>
                      <a:pt x="2537" y="5918"/>
                      <a:pt x="2680" y="5918"/>
                    </a:cubicBezTo>
                    <a:cubicBezTo>
                      <a:pt x="2822" y="5918"/>
                      <a:pt x="2822" y="6085"/>
                      <a:pt x="2965" y="6085"/>
                    </a:cubicBezTo>
                    <a:cubicBezTo>
                      <a:pt x="3108" y="6085"/>
                      <a:pt x="3108" y="5918"/>
                      <a:pt x="3251" y="5918"/>
                    </a:cubicBezTo>
                    <a:cubicBezTo>
                      <a:pt x="3394" y="5918"/>
                      <a:pt x="3394" y="5942"/>
                      <a:pt x="3525" y="5942"/>
                    </a:cubicBezTo>
                    <a:lnTo>
                      <a:pt x="3811" y="5942"/>
                    </a:lnTo>
                    <a:cubicBezTo>
                      <a:pt x="3954" y="5942"/>
                      <a:pt x="3954" y="5930"/>
                      <a:pt x="4096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5"/>
                      <a:pt x="4954" y="6085"/>
                    </a:cubicBezTo>
                    <a:cubicBezTo>
                      <a:pt x="5097" y="6085"/>
                      <a:pt x="5097" y="6037"/>
                      <a:pt x="5239" y="6037"/>
                    </a:cubicBezTo>
                    <a:cubicBezTo>
                      <a:pt x="5382" y="6037"/>
                      <a:pt x="5382" y="5942"/>
                      <a:pt x="5537" y="5942"/>
                    </a:cubicBezTo>
                    <a:cubicBezTo>
                      <a:pt x="5671" y="5942"/>
                      <a:pt x="5679" y="6099"/>
                      <a:pt x="5798" y="6099"/>
                    </a:cubicBezTo>
                    <a:cubicBezTo>
                      <a:pt x="5806" y="6099"/>
                      <a:pt x="5814" y="6098"/>
                      <a:pt x="5823" y="6096"/>
                    </a:cubicBezTo>
                    <a:cubicBezTo>
                      <a:pt x="5966" y="6085"/>
                      <a:pt x="5954" y="5989"/>
                      <a:pt x="6097" y="5966"/>
                    </a:cubicBezTo>
                    <a:cubicBezTo>
                      <a:pt x="6156" y="5918"/>
                      <a:pt x="6240" y="5954"/>
                      <a:pt x="6287" y="5894"/>
                    </a:cubicBezTo>
                    <a:cubicBezTo>
                      <a:pt x="6347" y="5811"/>
                      <a:pt x="6406" y="5727"/>
                      <a:pt x="6454" y="5656"/>
                    </a:cubicBezTo>
                    <a:cubicBezTo>
                      <a:pt x="6513" y="5573"/>
                      <a:pt x="6513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65"/>
                      <a:pt x="6847" y="4882"/>
                    </a:cubicBezTo>
                    <a:cubicBezTo>
                      <a:pt x="6882" y="4787"/>
                      <a:pt x="6918" y="4703"/>
                      <a:pt x="6954" y="4608"/>
                    </a:cubicBezTo>
                    <a:cubicBezTo>
                      <a:pt x="6978" y="4525"/>
                      <a:pt x="6942" y="4418"/>
                      <a:pt x="6966" y="4322"/>
                    </a:cubicBezTo>
                    <a:cubicBezTo>
                      <a:pt x="6990" y="4227"/>
                      <a:pt x="7144" y="4156"/>
                      <a:pt x="7168" y="4072"/>
                    </a:cubicBezTo>
                    <a:cubicBezTo>
                      <a:pt x="7180" y="3977"/>
                      <a:pt x="7025" y="3858"/>
                      <a:pt x="7025" y="3763"/>
                    </a:cubicBezTo>
                    <a:cubicBezTo>
                      <a:pt x="7037" y="3668"/>
                      <a:pt x="7156" y="3572"/>
                      <a:pt x="7156" y="3477"/>
                    </a:cubicBezTo>
                    <a:cubicBezTo>
                      <a:pt x="7168" y="3382"/>
                      <a:pt x="7109" y="3287"/>
                      <a:pt x="7109" y="3191"/>
                    </a:cubicBezTo>
                    <a:cubicBezTo>
                      <a:pt x="7097" y="3096"/>
                      <a:pt x="7109" y="3001"/>
                      <a:pt x="7097" y="2906"/>
                    </a:cubicBezTo>
                    <a:cubicBezTo>
                      <a:pt x="7085" y="2810"/>
                      <a:pt x="7085" y="2715"/>
                      <a:pt x="7061" y="2620"/>
                    </a:cubicBezTo>
                    <a:cubicBezTo>
                      <a:pt x="7049" y="2537"/>
                      <a:pt x="7144" y="2406"/>
                      <a:pt x="7121" y="2322"/>
                    </a:cubicBezTo>
                    <a:cubicBezTo>
                      <a:pt x="7097" y="2215"/>
                      <a:pt x="6847" y="2179"/>
                      <a:pt x="6811" y="2084"/>
                    </a:cubicBezTo>
                    <a:cubicBezTo>
                      <a:pt x="6775" y="1989"/>
                      <a:pt x="6894" y="1834"/>
                      <a:pt x="6847" y="1739"/>
                    </a:cubicBezTo>
                    <a:cubicBezTo>
                      <a:pt x="6811" y="1655"/>
                      <a:pt x="6763" y="1548"/>
                      <a:pt x="6704" y="1465"/>
                    </a:cubicBezTo>
                    <a:cubicBezTo>
                      <a:pt x="6656" y="1382"/>
                      <a:pt x="6561" y="1310"/>
                      <a:pt x="6501" y="1239"/>
                    </a:cubicBezTo>
                    <a:cubicBezTo>
                      <a:pt x="6430" y="1155"/>
                      <a:pt x="6430" y="1001"/>
                      <a:pt x="6359" y="929"/>
                    </a:cubicBezTo>
                    <a:cubicBezTo>
                      <a:pt x="6343" y="917"/>
                      <a:pt x="6321" y="912"/>
                      <a:pt x="6294" y="912"/>
                    </a:cubicBezTo>
                    <a:cubicBezTo>
                      <a:pt x="6220" y="912"/>
                      <a:pt x="6114" y="946"/>
                      <a:pt x="6036" y="946"/>
                    </a:cubicBezTo>
                    <a:cubicBezTo>
                      <a:pt x="6008" y="946"/>
                      <a:pt x="5983" y="942"/>
                      <a:pt x="5966" y="929"/>
                    </a:cubicBezTo>
                    <a:cubicBezTo>
                      <a:pt x="5882" y="870"/>
                      <a:pt x="5847" y="751"/>
                      <a:pt x="5763" y="691"/>
                    </a:cubicBezTo>
                    <a:cubicBezTo>
                      <a:pt x="5680" y="643"/>
                      <a:pt x="5632" y="512"/>
                      <a:pt x="5537" y="465"/>
                    </a:cubicBezTo>
                    <a:cubicBezTo>
                      <a:pt x="5442" y="417"/>
                      <a:pt x="5323" y="453"/>
                      <a:pt x="5228" y="417"/>
                    </a:cubicBezTo>
                    <a:cubicBezTo>
                      <a:pt x="5132" y="381"/>
                      <a:pt x="5085" y="179"/>
                      <a:pt x="4989" y="155"/>
                    </a:cubicBezTo>
                    <a:cubicBezTo>
                      <a:pt x="4894" y="120"/>
                      <a:pt x="4775" y="143"/>
                      <a:pt x="4680" y="120"/>
                    </a:cubicBezTo>
                    <a:cubicBezTo>
                      <a:pt x="4666" y="116"/>
                      <a:pt x="4652" y="115"/>
                      <a:pt x="4637" y="115"/>
                    </a:cubicBezTo>
                    <a:cubicBezTo>
                      <a:pt x="4559" y="115"/>
                      <a:pt x="4470" y="157"/>
                      <a:pt x="4393" y="157"/>
                    </a:cubicBezTo>
                    <a:cubicBezTo>
                      <a:pt x="4385" y="157"/>
                      <a:pt x="4378" y="156"/>
                      <a:pt x="4370" y="155"/>
                    </a:cubicBezTo>
                    <a:cubicBezTo>
                      <a:pt x="4365" y="155"/>
                      <a:pt x="4359" y="154"/>
                      <a:pt x="4353" y="154"/>
                    </a:cubicBezTo>
                    <a:cubicBezTo>
                      <a:pt x="4257" y="154"/>
                      <a:pt x="4162" y="240"/>
                      <a:pt x="4076" y="240"/>
                    </a:cubicBezTo>
                    <a:cubicBezTo>
                      <a:pt x="4071" y="240"/>
                      <a:pt x="4066" y="239"/>
                      <a:pt x="4061" y="239"/>
                    </a:cubicBezTo>
                    <a:cubicBezTo>
                      <a:pt x="3954" y="227"/>
                      <a:pt x="3870" y="0"/>
                      <a:pt x="37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3"/>
              <p:cNvSpPr/>
              <p:nvPr/>
            </p:nvSpPr>
            <p:spPr>
              <a:xfrm>
                <a:off x="7918714" y="4625223"/>
                <a:ext cx="581876" cy="498821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4" y="12"/>
                    </a:cubicBezTo>
                    <a:cubicBezTo>
                      <a:pt x="3358" y="24"/>
                      <a:pt x="3263" y="155"/>
                      <a:pt x="3168" y="179"/>
                    </a:cubicBezTo>
                    <a:cubicBezTo>
                      <a:pt x="3159" y="180"/>
                      <a:pt x="3150" y="180"/>
                      <a:pt x="3141" y="180"/>
                    </a:cubicBezTo>
                    <a:cubicBezTo>
                      <a:pt x="3068" y="180"/>
                      <a:pt x="2984" y="149"/>
                      <a:pt x="2909" y="149"/>
                    </a:cubicBezTo>
                    <a:cubicBezTo>
                      <a:pt x="2891" y="149"/>
                      <a:pt x="2874" y="151"/>
                      <a:pt x="2858" y="155"/>
                    </a:cubicBezTo>
                    <a:cubicBezTo>
                      <a:pt x="2842" y="159"/>
                      <a:pt x="2824" y="161"/>
                      <a:pt x="2805" y="161"/>
                    </a:cubicBezTo>
                    <a:cubicBezTo>
                      <a:pt x="2744" y="161"/>
                      <a:pt x="2674" y="143"/>
                      <a:pt x="2612" y="143"/>
                    </a:cubicBezTo>
                    <a:cubicBezTo>
                      <a:pt x="2585" y="143"/>
                      <a:pt x="2560" y="146"/>
                      <a:pt x="2537" y="155"/>
                    </a:cubicBezTo>
                    <a:cubicBezTo>
                      <a:pt x="2442" y="179"/>
                      <a:pt x="2334" y="226"/>
                      <a:pt x="2251" y="262"/>
                    </a:cubicBezTo>
                    <a:cubicBezTo>
                      <a:pt x="2156" y="298"/>
                      <a:pt x="2144" y="536"/>
                      <a:pt x="2061" y="584"/>
                    </a:cubicBezTo>
                    <a:cubicBezTo>
                      <a:pt x="1965" y="631"/>
                      <a:pt x="1906" y="715"/>
                      <a:pt x="1822" y="762"/>
                    </a:cubicBezTo>
                    <a:cubicBezTo>
                      <a:pt x="1810" y="769"/>
                      <a:pt x="1795" y="772"/>
                      <a:pt x="1777" y="772"/>
                    </a:cubicBezTo>
                    <a:cubicBezTo>
                      <a:pt x="1697" y="772"/>
                      <a:pt x="1572" y="712"/>
                      <a:pt x="1493" y="712"/>
                    </a:cubicBezTo>
                    <a:cubicBezTo>
                      <a:pt x="1472" y="712"/>
                      <a:pt x="1454" y="716"/>
                      <a:pt x="1441" y="727"/>
                    </a:cubicBezTo>
                    <a:cubicBezTo>
                      <a:pt x="1358" y="786"/>
                      <a:pt x="1299" y="881"/>
                      <a:pt x="1215" y="953"/>
                    </a:cubicBezTo>
                    <a:cubicBezTo>
                      <a:pt x="1144" y="1012"/>
                      <a:pt x="1203" y="1227"/>
                      <a:pt x="1132" y="1298"/>
                    </a:cubicBezTo>
                    <a:cubicBezTo>
                      <a:pt x="1072" y="1369"/>
                      <a:pt x="882" y="1334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0"/>
                      <a:pt x="477" y="1798"/>
                      <a:pt x="429" y="1881"/>
                    </a:cubicBezTo>
                    <a:cubicBezTo>
                      <a:pt x="370" y="1965"/>
                      <a:pt x="525" y="2167"/>
                      <a:pt x="477" y="2251"/>
                    </a:cubicBezTo>
                    <a:cubicBezTo>
                      <a:pt x="441" y="2346"/>
                      <a:pt x="263" y="2370"/>
                      <a:pt x="227" y="2465"/>
                    </a:cubicBezTo>
                    <a:cubicBezTo>
                      <a:pt x="191" y="2560"/>
                      <a:pt x="287" y="2691"/>
                      <a:pt x="263" y="2786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48" y="3144"/>
                      <a:pt x="13" y="3239"/>
                      <a:pt x="1" y="3334"/>
                    </a:cubicBezTo>
                    <a:cubicBezTo>
                      <a:pt x="1" y="3429"/>
                      <a:pt x="60" y="3536"/>
                      <a:pt x="48" y="3632"/>
                    </a:cubicBezTo>
                    <a:cubicBezTo>
                      <a:pt x="48" y="3727"/>
                      <a:pt x="1" y="3834"/>
                      <a:pt x="1" y="3929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6" y="4298"/>
                      <a:pt x="48" y="4417"/>
                      <a:pt x="72" y="4513"/>
                    </a:cubicBezTo>
                    <a:cubicBezTo>
                      <a:pt x="96" y="4608"/>
                      <a:pt x="96" y="4715"/>
                      <a:pt x="120" y="4810"/>
                    </a:cubicBezTo>
                    <a:cubicBezTo>
                      <a:pt x="156" y="4906"/>
                      <a:pt x="358" y="4929"/>
                      <a:pt x="394" y="5025"/>
                    </a:cubicBezTo>
                    <a:cubicBezTo>
                      <a:pt x="441" y="5108"/>
                      <a:pt x="501" y="5179"/>
                      <a:pt x="549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80"/>
                      <a:pt x="846" y="5751"/>
                    </a:cubicBezTo>
                    <a:cubicBezTo>
                      <a:pt x="906" y="5822"/>
                      <a:pt x="894" y="5953"/>
                      <a:pt x="965" y="6025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25"/>
                      <a:pt x="1537" y="6025"/>
                    </a:cubicBezTo>
                    <a:cubicBezTo>
                      <a:pt x="1680" y="6025"/>
                      <a:pt x="1680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39" y="6156"/>
                      <a:pt x="2239" y="5941"/>
                      <a:pt x="2382" y="5941"/>
                    </a:cubicBezTo>
                    <a:cubicBezTo>
                      <a:pt x="2525" y="5941"/>
                      <a:pt x="2525" y="5930"/>
                      <a:pt x="2668" y="5930"/>
                    </a:cubicBezTo>
                    <a:cubicBezTo>
                      <a:pt x="2811" y="5930"/>
                      <a:pt x="2811" y="6084"/>
                      <a:pt x="2954" y="6084"/>
                    </a:cubicBezTo>
                    <a:cubicBezTo>
                      <a:pt x="3096" y="6084"/>
                      <a:pt x="3096" y="5918"/>
                      <a:pt x="3239" y="5918"/>
                    </a:cubicBezTo>
                    <a:cubicBezTo>
                      <a:pt x="3382" y="5918"/>
                      <a:pt x="3382" y="5941"/>
                      <a:pt x="3525" y="5941"/>
                    </a:cubicBezTo>
                    <a:lnTo>
                      <a:pt x="3811" y="5941"/>
                    </a:lnTo>
                    <a:cubicBezTo>
                      <a:pt x="3954" y="5941"/>
                      <a:pt x="3954" y="5930"/>
                      <a:pt x="4097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4"/>
                      <a:pt x="4954" y="6084"/>
                    </a:cubicBezTo>
                    <a:cubicBezTo>
                      <a:pt x="5097" y="6084"/>
                      <a:pt x="5097" y="6049"/>
                      <a:pt x="5240" y="6049"/>
                    </a:cubicBezTo>
                    <a:cubicBezTo>
                      <a:pt x="5382" y="6049"/>
                      <a:pt x="5382" y="5953"/>
                      <a:pt x="5525" y="5953"/>
                    </a:cubicBezTo>
                    <a:cubicBezTo>
                      <a:pt x="5663" y="5953"/>
                      <a:pt x="5679" y="6109"/>
                      <a:pt x="5809" y="6109"/>
                    </a:cubicBezTo>
                    <a:cubicBezTo>
                      <a:pt x="5813" y="6109"/>
                      <a:pt x="5818" y="6109"/>
                      <a:pt x="5823" y="6108"/>
                    </a:cubicBezTo>
                    <a:cubicBezTo>
                      <a:pt x="5966" y="6096"/>
                      <a:pt x="5954" y="5989"/>
                      <a:pt x="6097" y="5977"/>
                    </a:cubicBezTo>
                    <a:cubicBezTo>
                      <a:pt x="6144" y="5930"/>
                      <a:pt x="6240" y="5953"/>
                      <a:pt x="6287" y="5894"/>
                    </a:cubicBezTo>
                    <a:cubicBezTo>
                      <a:pt x="6347" y="5822"/>
                      <a:pt x="6394" y="5739"/>
                      <a:pt x="6454" y="5656"/>
                    </a:cubicBezTo>
                    <a:cubicBezTo>
                      <a:pt x="6514" y="5572"/>
                      <a:pt x="6514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77"/>
                      <a:pt x="6847" y="4882"/>
                    </a:cubicBezTo>
                    <a:cubicBezTo>
                      <a:pt x="6883" y="4798"/>
                      <a:pt x="6918" y="4703"/>
                      <a:pt x="6954" y="4620"/>
                    </a:cubicBezTo>
                    <a:cubicBezTo>
                      <a:pt x="6978" y="4525"/>
                      <a:pt x="6942" y="4417"/>
                      <a:pt x="6966" y="4322"/>
                    </a:cubicBezTo>
                    <a:cubicBezTo>
                      <a:pt x="6990" y="4227"/>
                      <a:pt x="7145" y="4167"/>
                      <a:pt x="7156" y="4072"/>
                    </a:cubicBezTo>
                    <a:cubicBezTo>
                      <a:pt x="7180" y="3977"/>
                      <a:pt x="7014" y="3858"/>
                      <a:pt x="7026" y="3763"/>
                    </a:cubicBezTo>
                    <a:cubicBezTo>
                      <a:pt x="7037" y="3667"/>
                      <a:pt x="7156" y="3584"/>
                      <a:pt x="7156" y="3489"/>
                    </a:cubicBezTo>
                    <a:cubicBezTo>
                      <a:pt x="7168" y="3394"/>
                      <a:pt x="7109" y="3298"/>
                      <a:pt x="7109" y="3191"/>
                    </a:cubicBezTo>
                    <a:cubicBezTo>
                      <a:pt x="7097" y="3096"/>
                      <a:pt x="7097" y="3013"/>
                      <a:pt x="7097" y="2917"/>
                    </a:cubicBezTo>
                    <a:cubicBezTo>
                      <a:pt x="7085" y="2822"/>
                      <a:pt x="7073" y="2727"/>
                      <a:pt x="7061" y="2632"/>
                    </a:cubicBezTo>
                    <a:cubicBezTo>
                      <a:pt x="7049" y="2536"/>
                      <a:pt x="7145" y="2417"/>
                      <a:pt x="7121" y="2322"/>
                    </a:cubicBezTo>
                    <a:cubicBezTo>
                      <a:pt x="7097" y="2215"/>
                      <a:pt x="6847" y="2191"/>
                      <a:pt x="6811" y="2096"/>
                    </a:cubicBezTo>
                    <a:cubicBezTo>
                      <a:pt x="6775" y="1989"/>
                      <a:pt x="6895" y="1834"/>
                      <a:pt x="6847" y="1750"/>
                    </a:cubicBezTo>
                    <a:cubicBezTo>
                      <a:pt x="6799" y="1655"/>
                      <a:pt x="6764" y="1548"/>
                      <a:pt x="6704" y="1465"/>
                    </a:cubicBezTo>
                    <a:cubicBezTo>
                      <a:pt x="6645" y="1381"/>
                      <a:pt x="6561" y="1310"/>
                      <a:pt x="6490" y="1239"/>
                    </a:cubicBezTo>
                    <a:cubicBezTo>
                      <a:pt x="6430" y="1155"/>
                      <a:pt x="6430" y="1000"/>
                      <a:pt x="6359" y="941"/>
                    </a:cubicBezTo>
                    <a:cubicBezTo>
                      <a:pt x="6338" y="923"/>
                      <a:pt x="6309" y="917"/>
                      <a:pt x="6275" y="917"/>
                    </a:cubicBezTo>
                    <a:cubicBezTo>
                      <a:pt x="6202" y="917"/>
                      <a:pt x="6107" y="946"/>
                      <a:pt x="6036" y="946"/>
                    </a:cubicBezTo>
                    <a:cubicBezTo>
                      <a:pt x="6008" y="946"/>
                      <a:pt x="5984" y="942"/>
                      <a:pt x="5966" y="929"/>
                    </a:cubicBezTo>
                    <a:cubicBezTo>
                      <a:pt x="5883" y="869"/>
                      <a:pt x="5847" y="750"/>
                      <a:pt x="5763" y="691"/>
                    </a:cubicBezTo>
                    <a:cubicBezTo>
                      <a:pt x="5668" y="643"/>
                      <a:pt x="5632" y="512"/>
                      <a:pt x="5537" y="465"/>
                    </a:cubicBezTo>
                    <a:cubicBezTo>
                      <a:pt x="5442" y="417"/>
                      <a:pt x="5311" y="453"/>
                      <a:pt x="5216" y="417"/>
                    </a:cubicBezTo>
                    <a:cubicBezTo>
                      <a:pt x="5132" y="381"/>
                      <a:pt x="5085" y="191"/>
                      <a:pt x="4990" y="155"/>
                    </a:cubicBezTo>
                    <a:cubicBezTo>
                      <a:pt x="4894" y="131"/>
                      <a:pt x="4775" y="143"/>
                      <a:pt x="4680" y="119"/>
                    </a:cubicBezTo>
                    <a:cubicBezTo>
                      <a:pt x="4666" y="116"/>
                      <a:pt x="4652" y="114"/>
                      <a:pt x="4637" y="114"/>
                    </a:cubicBezTo>
                    <a:cubicBezTo>
                      <a:pt x="4558" y="114"/>
                      <a:pt x="4468" y="156"/>
                      <a:pt x="4384" y="156"/>
                    </a:cubicBezTo>
                    <a:cubicBezTo>
                      <a:pt x="4375" y="156"/>
                      <a:pt x="4367" y="156"/>
                      <a:pt x="4359" y="155"/>
                    </a:cubicBezTo>
                    <a:cubicBezTo>
                      <a:pt x="4353" y="154"/>
                      <a:pt x="4348" y="154"/>
                      <a:pt x="4343" y="154"/>
                    </a:cubicBezTo>
                    <a:cubicBezTo>
                      <a:pt x="4257" y="154"/>
                      <a:pt x="4162" y="239"/>
                      <a:pt x="4076" y="239"/>
                    </a:cubicBezTo>
                    <a:cubicBezTo>
                      <a:pt x="4071" y="239"/>
                      <a:pt x="4066" y="239"/>
                      <a:pt x="4061" y="238"/>
                    </a:cubicBezTo>
                    <a:cubicBezTo>
                      <a:pt x="3954" y="226"/>
                      <a:pt x="3870" y="0"/>
                      <a:pt x="376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3"/>
              <p:cNvSpPr/>
              <p:nvPr/>
            </p:nvSpPr>
            <p:spPr>
              <a:xfrm>
                <a:off x="7385213" y="5087337"/>
                <a:ext cx="1099901" cy="94643"/>
              </a:xfrm>
              <a:custGeom>
                <a:avLst/>
                <a:gdLst/>
                <a:ahLst/>
                <a:cxnLst/>
                <a:rect l="l" t="t" r="r" b="b"/>
                <a:pathLst>
                  <a:path w="13574" h="1168" extrusionOk="0">
                    <a:moveTo>
                      <a:pt x="203" y="0"/>
                    </a:moveTo>
                    <a:lnTo>
                      <a:pt x="1" y="1167"/>
                    </a:lnTo>
                    <a:lnTo>
                      <a:pt x="13574" y="1167"/>
                    </a:lnTo>
                    <a:lnTo>
                      <a:pt x="1337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3"/>
              <p:cNvSpPr/>
              <p:nvPr/>
            </p:nvSpPr>
            <p:spPr>
              <a:xfrm>
                <a:off x="7396800" y="5087337"/>
                <a:ext cx="1076727" cy="28036"/>
              </a:xfrm>
              <a:custGeom>
                <a:avLst/>
                <a:gdLst/>
                <a:ahLst/>
                <a:cxnLst/>
                <a:rect l="l" t="t" r="r" b="b"/>
                <a:pathLst>
                  <a:path w="13288" h="346" extrusionOk="0">
                    <a:moveTo>
                      <a:pt x="60" y="0"/>
                    </a:moveTo>
                    <a:lnTo>
                      <a:pt x="1" y="346"/>
                    </a:lnTo>
                    <a:lnTo>
                      <a:pt x="13288" y="346"/>
                    </a:lnTo>
                    <a:lnTo>
                      <a:pt x="132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3"/>
              <p:cNvSpPr/>
              <p:nvPr/>
            </p:nvSpPr>
            <p:spPr>
              <a:xfrm>
                <a:off x="7470132" y="5096979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3"/>
              <p:cNvSpPr/>
              <p:nvPr/>
            </p:nvSpPr>
            <p:spPr>
              <a:xfrm>
                <a:off x="7579118" y="5096979"/>
                <a:ext cx="18475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3"/>
              <p:cNvSpPr/>
              <p:nvPr/>
            </p:nvSpPr>
            <p:spPr>
              <a:xfrm>
                <a:off x="7689156" y="5096979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3"/>
              <p:cNvSpPr/>
              <p:nvPr/>
            </p:nvSpPr>
            <p:spPr>
              <a:xfrm>
                <a:off x="7798142" y="5096979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3"/>
              <p:cNvSpPr/>
              <p:nvPr/>
            </p:nvSpPr>
            <p:spPr>
              <a:xfrm>
                <a:off x="7907127" y="5096979"/>
                <a:ext cx="18475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3"/>
              <p:cNvSpPr/>
              <p:nvPr/>
            </p:nvSpPr>
            <p:spPr>
              <a:xfrm>
                <a:off x="8017166" y="5096979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3"/>
              <p:cNvSpPr/>
              <p:nvPr/>
            </p:nvSpPr>
            <p:spPr>
              <a:xfrm>
                <a:off x="8126151" y="5096979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3"/>
              <p:cNvSpPr/>
              <p:nvPr/>
            </p:nvSpPr>
            <p:spPr>
              <a:xfrm>
                <a:off x="8235218" y="5096979"/>
                <a:ext cx="19366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39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38" y="834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3"/>
              <p:cNvSpPr/>
              <p:nvPr/>
            </p:nvSpPr>
            <p:spPr>
              <a:xfrm>
                <a:off x="8345175" y="5096979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3"/>
              <p:cNvSpPr/>
              <p:nvPr/>
            </p:nvSpPr>
            <p:spPr>
              <a:xfrm>
                <a:off x="9502851" y="4064657"/>
                <a:ext cx="6888" cy="5915"/>
              </a:xfrm>
              <a:custGeom>
                <a:avLst/>
                <a:gdLst/>
                <a:ahLst/>
                <a:cxnLst/>
                <a:rect l="l" t="t" r="r" b="b"/>
                <a:pathLst>
                  <a:path w="85" h="73" extrusionOk="0">
                    <a:moveTo>
                      <a:pt x="37" y="1"/>
                    </a:moveTo>
                    <a:cubicBezTo>
                      <a:pt x="13" y="1"/>
                      <a:pt x="1" y="25"/>
                      <a:pt x="1" y="36"/>
                    </a:cubicBezTo>
                    <a:cubicBezTo>
                      <a:pt x="1" y="60"/>
                      <a:pt x="13" y="72"/>
                      <a:pt x="37" y="72"/>
                    </a:cubicBezTo>
                    <a:lnTo>
                      <a:pt x="49" y="72"/>
                    </a:lnTo>
                    <a:cubicBezTo>
                      <a:pt x="72" y="72"/>
                      <a:pt x="84" y="60"/>
                      <a:pt x="84" y="36"/>
                    </a:cubicBezTo>
                    <a:cubicBezTo>
                      <a:pt x="84" y="25"/>
                      <a:pt x="60" y="1"/>
                      <a:pt x="37" y="1"/>
                    </a:cubicBez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96" name="Google Shape;1096;p3"/>
            <p:cNvSpPr/>
            <p:nvPr/>
          </p:nvSpPr>
          <p:spPr>
            <a:xfrm flipH="1">
              <a:off x="5472830" y="89625"/>
              <a:ext cx="3773920" cy="495914"/>
            </a:xfrm>
            <a:custGeom>
              <a:avLst/>
              <a:gdLst/>
              <a:ahLst/>
              <a:cxnLst/>
              <a:rect l="l" t="t" r="r" b="b"/>
              <a:pathLst>
                <a:path w="232958" h="30612" extrusionOk="0">
                  <a:moveTo>
                    <a:pt x="0" y="8764"/>
                  </a:moveTo>
                  <a:cubicBezTo>
                    <a:pt x="26968" y="6799"/>
                    <a:pt x="53936" y="4846"/>
                    <a:pt x="80903" y="2882"/>
                  </a:cubicBezTo>
                  <a:cubicBezTo>
                    <a:pt x="83713" y="2679"/>
                    <a:pt x="87297" y="2822"/>
                    <a:pt x="88333" y="4906"/>
                  </a:cubicBezTo>
                  <a:cubicBezTo>
                    <a:pt x="88952" y="6132"/>
                    <a:pt x="88357" y="7585"/>
                    <a:pt x="89023" y="8787"/>
                  </a:cubicBezTo>
                  <a:cubicBezTo>
                    <a:pt x="90119" y="10728"/>
                    <a:pt x="93524" y="10764"/>
                    <a:pt x="96179" y="10454"/>
                  </a:cubicBezTo>
                  <a:cubicBezTo>
                    <a:pt x="125742" y="7013"/>
                    <a:pt x="155984" y="1"/>
                    <a:pt x="184928" y="5906"/>
                  </a:cubicBezTo>
                  <a:cubicBezTo>
                    <a:pt x="194286" y="7823"/>
                    <a:pt x="203657" y="11085"/>
                    <a:pt x="213217" y="10002"/>
                  </a:cubicBezTo>
                  <a:cubicBezTo>
                    <a:pt x="217027" y="9561"/>
                    <a:pt x="220742" y="8442"/>
                    <a:pt x="224576" y="8573"/>
                  </a:cubicBezTo>
                  <a:cubicBezTo>
                    <a:pt x="228422" y="8716"/>
                    <a:pt x="232601" y="10704"/>
                    <a:pt x="232815" y="13752"/>
                  </a:cubicBezTo>
                  <a:cubicBezTo>
                    <a:pt x="232958" y="15836"/>
                    <a:pt x="231148" y="17765"/>
                    <a:pt x="228886" y="18848"/>
                  </a:cubicBezTo>
                  <a:cubicBezTo>
                    <a:pt x="226624" y="19920"/>
                    <a:pt x="223969" y="20301"/>
                    <a:pt x="221373" y="20658"/>
                  </a:cubicBezTo>
                  <a:cubicBezTo>
                    <a:pt x="207145" y="22622"/>
                    <a:pt x="192643" y="24408"/>
                    <a:pt x="178332" y="22956"/>
                  </a:cubicBezTo>
                  <a:cubicBezTo>
                    <a:pt x="166807" y="21789"/>
                    <a:pt x="155579" y="18550"/>
                    <a:pt x="143959" y="18634"/>
                  </a:cubicBezTo>
                  <a:cubicBezTo>
                    <a:pt x="122170" y="18789"/>
                    <a:pt x="101334" y="30611"/>
                    <a:pt x="80022" y="26968"/>
                  </a:cubicBezTo>
                  <a:cubicBezTo>
                    <a:pt x="76057" y="26301"/>
                    <a:pt x="71569" y="24384"/>
                    <a:pt x="71462" y="21170"/>
                  </a:cubicBezTo>
                  <a:cubicBezTo>
                    <a:pt x="71402" y="19146"/>
                    <a:pt x="73152" y="17086"/>
                    <a:pt x="72140" y="15229"/>
                  </a:cubicBezTo>
                  <a:cubicBezTo>
                    <a:pt x="70854" y="12895"/>
                    <a:pt x="66640" y="13133"/>
                    <a:pt x="63532" y="13776"/>
                  </a:cubicBezTo>
                  <a:lnTo>
                    <a:pt x="23051" y="22015"/>
                  </a:lnTo>
                  <a:cubicBezTo>
                    <a:pt x="19384" y="22765"/>
                    <a:pt x="15645" y="23527"/>
                    <a:pt x="11871" y="23337"/>
                  </a:cubicBezTo>
                  <a:cubicBezTo>
                    <a:pt x="8085" y="23146"/>
                    <a:pt x="4191" y="21860"/>
                    <a:pt x="2155" y="19324"/>
                  </a:cubicBezTo>
                  <a:cubicBezTo>
                    <a:pt x="119" y="16788"/>
                    <a:pt x="607" y="12931"/>
                    <a:pt x="3786" y="11300"/>
                  </a:cubicBezTo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"/>
            <p:cNvSpPr/>
            <p:nvPr/>
          </p:nvSpPr>
          <p:spPr>
            <a:xfrm flipH="1">
              <a:off x="6085831" y="4482275"/>
              <a:ext cx="88919" cy="416125"/>
            </a:xfrm>
            <a:custGeom>
              <a:avLst/>
              <a:gdLst/>
              <a:ahLst/>
              <a:cxnLst/>
              <a:rect l="l" t="t" r="r" b="b"/>
              <a:pathLst>
                <a:path w="6204" h="16645" extrusionOk="0">
                  <a:moveTo>
                    <a:pt x="6180" y="4632"/>
                  </a:moveTo>
                  <a:cubicBezTo>
                    <a:pt x="6156" y="4882"/>
                    <a:pt x="6096" y="5132"/>
                    <a:pt x="6025" y="5370"/>
                  </a:cubicBezTo>
                  <a:cubicBezTo>
                    <a:pt x="5906" y="5763"/>
                    <a:pt x="5727" y="6132"/>
                    <a:pt x="5501" y="6477"/>
                  </a:cubicBezTo>
                  <a:cubicBezTo>
                    <a:pt x="5394" y="6644"/>
                    <a:pt x="5263" y="6799"/>
                    <a:pt x="5132" y="6953"/>
                  </a:cubicBezTo>
                  <a:cubicBezTo>
                    <a:pt x="4989" y="7108"/>
                    <a:pt x="4822" y="7263"/>
                    <a:pt x="4656" y="7406"/>
                  </a:cubicBezTo>
                  <a:cubicBezTo>
                    <a:pt x="4596" y="7441"/>
                    <a:pt x="4548" y="7477"/>
                    <a:pt x="4501" y="7513"/>
                  </a:cubicBezTo>
                  <a:cubicBezTo>
                    <a:pt x="3882" y="7965"/>
                    <a:pt x="3227" y="8251"/>
                    <a:pt x="2703" y="8620"/>
                  </a:cubicBezTo>
                  <a:cubicBezTo>
                    <a:pt x="2429" y="8811"/>
                    <a:pt x="2191" y="9025"/>
                    <a:pt x="2012" y="9275"/>
                  </a:cubicBezTo>
                  <a:cubicBezTo>
                    <a:pt x="1929" y="9394"/>
                    <a:pt x="1858" y="9525"/>
                    <a:pt x="1798" y="9668"/>
                  </a:cubicBezTo>
                  <a:cubicBezTo>
                    <a:pt x="1750" y="9775"/>
                    <a:pt x="1715" y="9894"/>
                    <a:pt x="1679" y="10013"/>
                  </a:cubicBezTo>
                  <a:cubicBezTo>
                    <a:pt x="1679" y="10049"/>
                    <a:pt x="1667" y="10073"/>
                    <a:pt x="1667" y="10108"/>
                  </a:cubicBezTo>
                  <a:cubicBezTo>
                    <a:pt x="1655" y="10168"/>
                    <a:pt x="1643" y="10228"/>
                    <a:pt x="1631" y="10299"/>
                  </a:cubicBezTo>
                  <a:cubicBezTo>
                    <a:pt x="1548" y="10859"/>
                    <a:pt x="1608" y="11466"/>
                    <a:pt x="1774" y="12049"/>
                  </a:cubicBezTo>
                  <a:cubicBezTo>
                    <a:pt x="1810" y="12156"/>
                    <a:pt x="1846" y="12264"/>
                    <a:pt x="1881" y="12371"/>
                  </a:cubicBezTo>
                  <a:cubicBezTo>
                    <a:pt x="1893" y="12418"/>
                    <a:pt x="1905" y="12454"/>
                    <a:pt x="1929" y="12502"/>
                  </a:cubicBezTo>
                  <a:cubicBezTo>
                    <a:pt x="1929" y="12537"/>
                    <a:pt x="1941" y="12561"/>
                    <a:pt x="1953" y="12597"/>
                  </a:cubicBezTo>
                  <a:cubicBezTo>
                    <a:pt x="1977" y="12656"/>
                    <a:pt x="2001" y="12716"/>
                    <a:pt x="2024" y="12775"/>
                  </a:cubicBezTo>
                  <a:cubicBezTo>
                    <a:pt x="2036" y="12811"/>
                    <a:pt x="2084" y="12823"/>
                    <a:pt x="2120" y="12811"/>
                  </a:cubicBezTo>
                  <a:cubicBezTo>
                    <a:pt x="2120" y="12799"/>
                    <a:pt x="2120" y="12799"/>
                    <a:pt x="2120" y="12799"/>
                  </a:cubicBezTo>
                  <a:cubicBezTo>
                    <a:pt x="2179" y="12752"/>
                    <a:pt x="2239" y="12716"/>
                    <a:pt x="2298" y="12668"/>
                  </a:cubicBezTo>
                  <a:cubicBezTo>
                    <a:pt x="2477" y="12549"/>
                    <a:pt x="2667" y="12442"/>
                    <a:pt x="2846" y="12347"/>
                  </a:cubicBezTo>
                  <a:cubicBezTo>
                    <a:pt x="3024" y="12252"/>
                    <a:pt x="3191" y="12168"/>
                    <a:pt x="3370" y="12097"/>
                  </a:cubicBezTo>
                  <a:cubicBezTo>
                    <a:pt x="3715" y="11942"/>
                    <a:pt x="4036" y="11787"/>
                    <a:pt x="4346" y="11597"/>
                  </a:cubicBezTo>
                  <a:cubicBezTo>
                    <a:pt x="4489" y="11502"/>
                    <a:pt x="4644" y="11394"/>
                    <a:pt x="4763" y="11263"/>
                  </a:cubicBezTo>
                  <a:cubicBezTo>
                    <a:pt x="4894" y="11144"/>
                    <a:pt x="5013" y="11001"/>
                    <a:pt x="5108" y="10847"/>
                  </a:cubicBezTo>
                  <a:lnTo>
                    <a:pt x="5108" y="10835"/>
                  </a:lnTo>
                  <a:cubicBezTo>
                    <a:pt x="5120" y="10823"/>
                    <a:pt x="5144" y="10811"/>
                    <a:pt x="5168" y="10811"/>
                  </a:cubicBezTo>
                  <a:cubicBezTo>
                    <a:pt x="5203" y="10823"/>
                    <a:pt x="5227" y="10847"/>
                    <a:pt x="5215" y="10882"/>
                  </a:cubicBezTo>
                  <a:cubicBezTo>
                    <a:pt x="5191" y="11073"/>
                    <a:pt x="5108" y="11275"/>
                    <a:pt x="5013" y="11454"/>
                  </a:cubicBezTo>
                  <a:cubicBezTo>
                    <a:pt x="4918" y="11632"/>
                    <a:pt x="4798" y="11799"/>
                    <a:pt x="4656" y="11954"/>
                  </a:cubicBezTo>
                  <a:cubicBezTo>
                    <a:pt x="4537" y="12085"/>
                    <a:pt x="4417" y="12216"/>
                    <a:pt x="4287" y="12335"/>
                  </a:cubicBezTo>
                  <a:cubicBezTo>
                    <a:pt x="4108" y="12490"/>
                    <a:pt x="3941" y="12621"/>
                    <a:pt x="3763" y="12752"/>
                  </a:cubicBezTo>
                  <a:cubicBezTo>
                    <a:pt x="3453" y="12990"/>
                    <a:pt x="3167" y="13216"/>
                    <a:pt x="2929" y="13442"/>
                  </a:cubicBezTo>
                  <a:cubicBezTo>
                    <a:pt x="2893" y="13478"/>
                    <a:pt x="2858" y="13514"/>
                    <a:pt x="2834" y="13549"/>
                  </a:cubicBezTo>
                  <a:cubicBezTo>
                    <a:pt x="2822" y="13561"/>
                    <a:pt x="2810" y="13573"/>
                    <a:pt x="2798" y="13597"/>
                  </a:cubicBezTo>
                  <a:cubicBezTo>
                    <a:pt x="2751" y="13645"/>
                    <a:pt x="2703" y="13704"/>
                    <a:pt x="2655" y="13764"/>
                  </a:cubicBezTo>
                  <a:cubicBezTo>
                    <a:pt x="2655" y="13776"/>
                    <a:pt x="2643" y="13787"/>
                    <a:pt x="2632" y="13799"/>
                  </a:cubicBezTo>
                  <a:cubicBezTo>
                    <a:pt x="2620" y="13823"/>
                    <a:pt x="2608" y="13847"/>
                    <a:pt x="2596" y="13859"/>
                  </a:cubicBezTo>
                  <a:lnTo>
                    <a:pt x="2596" y="13859"/>
                  </a:lnTo>
                  <a:cubicBezTo>
                    <a:pt x="2584" y="13930"/>
                    <a:pt x="2584" y="14014"/>
                    <a:pt x="2572" y="14085"/>
                  </a:cubicBezTo>
                  <a:cubicBezTo>
                    <a:pt x="2679" y="14311"/>
                    <a:pt x="2774" y="14549"/>
                    <a:pt x="2870" y="14788"/>
                  </a:cubicBezTo>
                  <a:cubicBezTo>
                    <a:pt x="2882" y="14823"/>
                    <a:pt x="2893" y="14847"/>
                    <a:pt x="2905" y="14883"/>
                  </a:cubicBezTo>
                  <a:cubicBezTo>
                    <a:pt x="2941" y="14978"/>
                    <a:pt x="2977" y="15073"/>
                    <a:pt x="3001" y="15169"/>
                  </a:cubicBezTo>
                  <a:cubicBezTo>
                    <a:pt x="3132" y="15550"/>
                    <a:pt x="3251" y="15943"/>
                    <a:pt x="3322" y="16347"/>
                  </a:cubicBezTo>
                  <a:cubicBezTo>
                    <a:pt x="3322" y="16359"/>
                    <a:pt x="3322" y="16383"/>
                    <a:pt x="3322" y="16395"/>
                  </a:cubicBezTo>
                  <a:cubicBezTo>
                    <a:pt x="2965" y="16478"/>
                    <a:pt x="2608" y="16562"/>
                    <a:pt x="2251" y="16645"/>
                  </a:cubicBezTo>
                  <a:lnTo>
                    <a:pt x="2251" y="16645"/>
                  </a:lnTo>
                  <a:cubicBezTo>
                    <a:pt x="2239" y="16621"/>
                    <a:pt x="2239" y="16585"/>
                    <a:pt x="2227" y="16562"/>
                  </a:cubicBezTo>
                  <a:cubicBezTo>
                    <a:pt x="2155" y="16228"/>
                    <a:pt x="2048" y="15895"/>
                    <a:pt x="1917" y="15573"/>
                  </a:cubicBezTo>
                  <a:cubicBezTo>
                    <a:pt x="1858" y="15419"/>
                    <a:pt x="1786" y="15276"/>
                    <a:pt x="1727" y="15133"/>
                  </a:cubicBezTo>
                  <a:cubicBezTo>
                    <a:pt x="1643" y="14942"/>
                    <a:pt x="1560" y="14752"/>
                    <a:pt x="1477" y="14561"/>
                  </a:cubicBezTo>
                  <a:cubicBezTo>
                    <a:pt x="1167" y="13907"/>
                    <a:pt x="846" y="13216"/>
                    <a:pt x="631" y="12454"/>
                  </a:cubicBezTo>
                  <a:cubicBezTo>
                    <a:pt x="619" y="12418"/>
                    <a:pt x="607" y="12394"/>
                    <a:pt x="607" y="12371"/>
                  </a:cubicBezTo>
                  <a:cubicBezTo>
                    <a:pt x="536" y="12097"/>
                    <a:pt x="477" y="11811"/>
                    <a:pt x="453" y="11513"/>
                  </a:cubicBezTo>
                  <a:cubicBezTo>
                    <a:pt x="429" y="11382"/>
                    <a:pt x="417" y="11251"/>
                    <a:pt x="417" y="11121"/>
                  </a:cubicBezTo>
                  <a:cubicBezTo>
                    <a:pt x="405" y="10763"/>
                    <a:pt x="429" y="10406"/>
                    <a:pt x="512" y="10061"/>
                  </a:cubicBezTo>
                  <a:cubicBezTo>
                    <a:pt x="524" y="9978"/>
                    <a:pt x="536" y="9906"/>
                    <a:pt x="560" y="9823"/>
                  </a:cubicBezTo>
                  <a:cubicBezTo>
                    <a:pt x="679" y="9394"/>
                    <a:pt x="881" y="8977"/>
                    <a:pt x="1167" y="8620"/>
                  </a:cubicBezTo>
                  <a:cubicBezTo>
                    <a:pt x="1453" y="8263"/>
                    <a:pt x="1810" y="7989"/>
                    <a:pt x="2167" y="7775"/>
                  </a:cubicBezTo>
                  <a:cubicBezTo>
                    <a:pt x="2251" y="7727"/>
                    <a:pt x="2322" y="7680"/>
                    <a:pt x="2405" y="7632"/>
                  </a:cubicBezTo>
                  <a:cubicBezTo>
                    <a:pt x="2441" y="7620"/>
                    <a:pt x="2453" y="7584"/>
                    <a:pt x="2429" y="7549"/>
                  </a:cubicBezTo>
                  <a:cubicBezTo>
                    <a:pt x="2382" y="7465"/>
                    <a:pt x="2334" y="7382"/>
                    <a:pt x="2298" y="7299"/>
                  </a:cubicBezTo>
                  <a:cubicBezTo>
                    <a:pt x="2286" y="7275"/>
                    <a:pt x="2274" y="7263"/>
                    <a:pt x="2274" y="7239"/>
                  </a:cubicBezTo>
                  <a:cubicBezTo>
                    <a:pt x="2251" y="7180"/>
                    <a:pt x="2227" y="7120"/>
                    <a:pt x="2203" y="7060"/>
                  </a:cubicBezTo>
                  <a:cubicBezTo>
                    <a:pt x="2191" y="7037"/>
                    <a:pt x="2179" y="7013"/>
                    <a:pt x="2179" y="6989"/>
                  </a:cubicBezTo>
                  <a:cubicBezTo>
                    <a:pt x="2060" y="6644"/>
                    <a:pt x="2012" y="6310"/>
                    <a:pt x="2001" y="5977"/>
                  </a:cubicBezTo>
                  <a:cubicBezTo>
                    <a:pt x="2001" y="5929"/>
                    <a:pt x="2001" y="5894"/>
                    <a:pt x="2001" y="5846"/>
                  </a:cubicBezTo>
                  <a:cubicBezTo>
                    <a:pt x="2001" y="5763"/>
                    <a:pt x="2001" y="5679"/>
                    <a:pt x="2001" y="5596"/>
                  </a:cubicBezTo>
                  <a:cubicBezTo>
                    <a:pt x="2001" y="5406"/>
                    <a:pt x="2024" y="5215"/>
                    <a:pt x="2048" y="5036"/>
                  </a:cubicBezTo>
                  <a:cubicBezTo>
                    <a:pt x="2048" y="5001"/>
                    <a:pt x="2048" y="4965"/>
                    <a:pt x="2048" y="4941"/>
                  </a:cubicBezTo>
                  <a:cubicBezTo>
                    <a:pt x="2060" y="4929"/>
                    <a:pt x="2060" y="4917"/>
                    <a:pt x="2060" y="4917"/>
                  </a:cubicBezTo>
                  <a:cubicBezTo>
                    <a:pt x="2060" y="4858"/>
                    <a:pt x="2072" y="4810"/>
                    <a:pt x="2072" y="4763"/>
                  </a:cubicBezTo>
                  <a:cubicBezTo>
                    <a:pt x="2084" y="4703"/>
                    <a:pt x="2096" y="4644"/>
                    <a:pt x="2108" y="4584"/>
                  </a:cubicBezTo>
                  <a:cubicBezTo>
                    <a:pt x="2108" y="4548"/>
                    <a:pt x="2108" y="4524"/>
                    <a:pt x="2120" y="4489"/>
                  </a:cubicBezTo>
                  <a:cubicBezTo>
                    <a:pt x="2120" y="4429"/>
                    <a:pt x="2131" y="4370"/>
                    <a:pt x="2143" y="4310"/>
                  </a:cubicBezTo>
                  <a:lnTo>
                    <a:pt x="2143" y="4310"/>
                  </a:lnTo>
                  <a:cubicBezTo>
                    <a:pt x="2143" y="4286"/>
                    <a:pt x="2131" y="4263"/>
                    <a:pt x="2108" y="4251"/>
                  </a:cubicBezTo>
                  <a:lnTo>
                    <a:pt x="2084" y="4239"/>
                  </a:lnTo>
                  <a:cubicBezTo>
                    <a:pt x="2036" y="4215"/>
                    <a:pt x="2001" y="4191"/>
                    <a:pt x="1965" y="4167"/>
                  </a:cubicBezTo>
                  <a:cubicBezTo>
                    <a:pt x="1917" y="4143"/>
                    <a:pt x="1870" y="4120"/>
                    <a:pt x="1822" y="4084"/>
                  </a:cubicBezTo>
                  <a:cubicBezTo>
                    <a:pt x="1381" y="3822"/>
                    <a:pt x="977" y="3524"/>
                    <a:pt x="596" y="3191"/>
                  </a:cubicBezTo>
                  <a:cubicBezTo>
                    <a:pt x="548" y="3143"/>
                    <a:pt x="500" y="3096"/>
                    <a:pt x="441" y="3048"/>
                  </a:cubicBezTo>
                  <a:cubicBezTo>
                    <a:pt x="405" y="3012"/>
                    <a:pt x="369" y="2977"/>
                    <a:pt x="334" y="2941"/>
                  </a:cubicBezTo>
                  <a:cubicBezTo>
                    <a:pt x="298" y="2905"/>
                    <a:pt x="250" y="2858"/>
                    <a:pt x="215" y="2822"/>
                  </a:cubicBezTo>
                  <a:cubicBezTo>
                    <a:pt x="215" y="2822"/>
                    <a:pt x="215" y="2822"/>
                    <a:pt x="203" y="2822"/>
                  </a:cubicBezTo>
                  <a:cubicBezTo>
                    <a:pt x="167" y="2774"/>
                    <a:pt x="131" y="2739"/>
                    <a:pt x="96" y="2703"/>
                  </a:cubicBezTo>
                  <a:cubicBezTo>
                    <a:pt x="96" y="2703"/>
                    <a:pt x="96" y="2691"/>
                    <a:pt x="84" y="2691"/>
                  </a:cubicBezTo>
                  <a:cubicBezTo>
                    <a:pt x="60" y="2667"/>
                    <a:pt x="36" y="2643"/>
                    <a:pt x="12" y="2619"/>
                  </a:cubicBezTo>
                  <a:cubicBezTo>
                    <a:pt x="12" y="2608"/>
                    <a:pt x="12" y="2608"/>
                    <a:pt x="12" y="2608"/>
                  </a:cubicBezTo>
                  <a:cubicBezTo>
                    <a:pt x="0" y="2584"/>
                    <a:pt x="0" y="2548"/>
                    <a:pt x="12" y="2536"/>
                  </a:cubicBezTo>
                  <a:lnTo>
                    <a:pt x="24" y="2524"/>
                  </a:lnTo>
                  <a:cubicBezTo>
                    <a:pt x="24" y="2524"/>
                    <a:pt x="24" y="2524"/>
                    <a:pt x="24" y="2524"/>
                  </a:cubicBezTo>
                  <a:cubicBezTo>
                    <a:pt x="36" y="2500"/>
                    <a:pt x="72" y="2500"/>
                    <a:pt x="96" y="2524"/>
                  </a:cubicBezTo>
                  <a:cubicBezTo>
                    <a:pt x="96" y="2524"/>
                    <a:pt x="96" y="2524"/>
                    <a:pt x="96" y="2524"/>
                  </a:cubicBezTo>
                  <a:cubicBezTo>
                    <a:pt x="143" y="2548"/>
                    <a:pt x="179" y="2584"/>
                    <a:pt x="215" y="2608"/>
                  </a:cubicBezTo>
                  <a:cubicBezTo>
                    <a:pt x="500" y="2810"/>
                    <a:pt x="798" y="2989"/>
                    <a:pt x="1096" y="3143"/>
                  </a:cubicBezTo>
                  <a:cubicBezTo>
                    <a:pt x="1131" y="3167"/>
                    <a:pt x="1167" y="3179"/>
                    <a:pt x="1215" y="3203"/>
                  </a:cubicBezTo>
                  <a:cubicBezTo>
                    <a:pt x="1274" y="3227"/>
                    <a:pt x="1322" y="3262"/>
                    <a:pt x="1381" y="3286"/>
                  </a:cubicBezTo>
                  <a:cubicBezTo>
                    <a:pt x="1393" y="3286"/>
                    <a:pt x="1393" y="3286"/>
                    <a:pt x="1393" y="3286"/>
                  </a:cubicBezTo>
                  <a:cubicBezTo>
                    <a:pt x="1405" y="3298"/>
                    <a:pt x="1417" y="3298"/>
                    <a:pt x="1429" y="3310"/>
                  </a:cubicBezTo>
                  <a:cubicBezTo>
                    <a:pt x="1524" y="3346"/>
                    <a:pt x="1608" y="3393"/>
                    <a:pt x="1703" y="3429"/>
                  </a:cubicBezTo>
                  <a:cubicBezTo>
                    <a:pt x="1739" y="3441"/>
                    <a:pt x="1774" y="3453"/>
                    <a:pt x="1798" y="3465"/>
                  </a:cubicBezTo>
                  <a:cubicBezTo>
                    <a:pt x="1905" y="3512"/>
                    <a:pt x="2012" y="3548"/>
                    <a:pt x="2120" y="3596"/>
                  </a:cubicBezTo>
                  <a:cubicBezTo>
                    <a:pt x="2131" y="3596"/>
                    <a:pt x="2143" y="3596"/>
                    <a:pt x="2155" y="3608"/>
                  </a:cubicBezTo>
                  <a:cubicBezTo>
                    <a:pt x="2167" y="3608"/>
                    <a:pt x="2167" y="3608"/>
                    <a:pt x="2167" y="3608"/>
                  </a:cubicBezTo>
                  <a:cubicBezTo>
                    <a:pt x="2203" y="3620"/>
                    <a:pt x="2239" y="3596"/>
                    <a:pt x="2239" y="3560"/>
                  </a:cubicBezTo>
                  <a:cubicBezTo>
                    <a:pt x="2239" y="3548"/>
                    <a:pt x="2239" y="3548"/>
                    <a:pt x="2239" y="3548"/>
                  </a:cubicBezTo>
                  <a:cubicBezTo>
                    <a:pt x="2251" y="3512"/>
                    <a:pt x="2251" y="3477"/>
                    <a:pt x="2251" y="3441"/>
                  </a:cubicBezTo>
                  <a:cubicBezTo>
                    <a:pt x="2251" y="3417"/>
                    <a:pt x="2251" y="3393"/>
                    <a:pt x="2251" y="3370"/>
                  </a:cubicBezTo>
                  <a:cubicBezTo>
                    <a:pt x="2262" y="3346"/>
                    <a:pt x="2262" y="3322"/>
                    <a:pt x="2262" y="3298"/>
                  </a:cubicBezTo>
                  <a:cubicBezTo>
                    <a:pt x="2262" y="3274"/>
                    <a:pt x="2262" y="3250"/>
                    <a:pt x="2262" y="3227"/>
                  </a:cubicBezTo>
                  <a:cubicBezTo>
                    <a:pt x="2262" y="3191"/>
                    <a:pt x="2262" y="3167"/>
                    <a:pt x="2274" y="3131"/>
                  </a:cubicBezTo>
                  <a:cubicBezTo>
                    <a:pt x="2274" y="3036"/>
                    <a:pt x="2274" y="2929"/>
                    <a:pt x="2262" y="2822"/>
                  </a:cubicBezTo>
                  <a:cubicBezTo>
                    <a:pt x="2262" y="2500"/>
                    <a:pt x="2215" y="2179"/>
                    <a:pt x="2155" y="1869"/>
                  </a:cubicBezTo>
                  <a:cubicBezTo>
                    <a:pt x="2131" y="1750"/>
                    <a:pt x="2096" y="1631"/>
                    <a:pt x="2072" y="1512"/>
                  </a:cubicBezTo>
                  <a:cubicBezTo>
                    <a:pt x="2048" y="1441"/>
                    <a:pt x="2024" y="1369"/>
                    <a:pt x="2001" y="1298"/>
                  </a:cubicBezTo>
                  <a:cubicBezTo>
                    <a:pt x="1977" y="1215"/>
                    <a:pt x="1953" y="1143"/>
                    <a:pt x="1917" y="1072"/>
                  </a:cubicBezTo>
                  <a:cubicBezTo>
                    <a:pt x="1905" y="1036"/>
                    <a:pt x="1893" y="1000"/>
                    <a:pt x="1881" y="964"/>
                  </a:cubicBezTo>
                  <a:cubicBezTo>
                    <a:pt x="1881" y="941"/>
                    <a:pt x="1870" y="929"/>
                    <a:pt x="1858" y="905"/>
                  </a:cubicBezTo>
                  <a:cubicBezTo>
                    <a:pt x="1846" y="881"/>
                    <a:pt x="1834" y="845"/>
                    <a:pt x="1822" y="822"/>
                  </a:cubicBezTo>
                  <a:cubicBezTo>
                    <a:pt x="1810" y="774"/>
                    <a:pt x="1786" y="738"/>
                    <a:pt x="1774" y="703"/>
                  </a:cubicBezTo>
                  <a:cubicBezTo>
                    <a:pt x="1727" y="595"/>
                    <a:pt x="1667" y="488"/>
                    <a:pt x="1620" y="381"/>
                  </a:cubicBezTo>
                  <a:cubicBezTo>
                    <a:pt x="1608" y="369"/>
                    <a:pt x="1608" y="357"/>
                    <a:pt x="1596" y="345"/>
                  </a:cubicBezTo>
                  <a:cubicBezTo>
                    <a:pt x="1584" y="322"/>
                    <a:pt x="1572" y="286"/>
                    <a:pt x="1548" y="262"/>
                  </a:cubicBezTo>
                  <a:cubicBezTo>
                    <a:pt x="1524" y="226"/>
                    <a:pt x="1512" y="191"/>
                    <a:pt x="1489" y="155"/>
                  </a:cubicBezTo>
                  <a:cubicBezTo>
                    <a:pt x="1477" y="131"/>
                    <a:pt x="1465" y="107"/>
                    <a:pt x="1453" y="95"/>
                  </a:cubicBezTo>
                  <a:cubicBezTo>
                    <a:pt x="1441" y="60"/>
                    <a:pt x="1441" y="24"/>
                    <a:pt x="1465" y="12"/>
                  </a:cubicBezTo>
                  <a:cubicBezTo>
                    <a:pt x="1477" y="0"/>
                    <a:pt x="1489" y="0"/>
                    <a:pt x="1500" y="0"/>
                  </a:cubicBezTo>
                  <a:cubicBezTo>
                    <a:pt x="1524" y="0"/>
                    <a:pt x="1536" y="12"/>
                    <a:pt x="1548" y="24"/>
                  </a:cubicBezTo>
                  <a:cubicBezTo>
                    <a:pt x="1584" y="60"/>
                    <a:pt x="1608" y="83"/>
                    <a:pt x="1631" y="119"/>
                  </a:cubicBezTo>
                  <a:cubicBezTo>
                    <a:pt x="1679" y="179"/>
                    <a:pt x="1727" y="250"/>
                    <a:pt x="1774" y="322"/>
                  </a:cubicBezTo>
                  <a:cubicBezTo>
                    <a:pt x="1822" y="393"/>
                    <a:pt x="1870" y="464"/>
                    <a:pt x="1917" y="536"/>
                  </a:cubicBezTo>
                  <a:cubicBezTo>
                    <a:pt x="1941" y="560"/>
                    <a:pt x="1965" y="595"/>
                    <a:pt x="1977" y="631"/>
                  </a:cubicBezTo>
                  <a:cubicBezTo>
                    <a:pt x="2001" y="667"/>
                    <a:pt x="2024" y="703"/>
                    <a:pt x="2048" y="738"/>
                  </a:cubicBezTo>
                  <a:cubicBezTo>
                    <a:pt x="2072" y="774"/>
                    <a:pt x="2084" y="810"/>
                    <a:pt x="2108" y="845"/>
                  </a:cubicBezTo>
                  <a:cubicBezTo>
                    <a:pt x="2131" y="881"/>
                    <a:pt x="2143" y="917"/>
                    <a:pt x="2167" y="953"/>
                  </a:cubicBezTo>
                  <a:cubicBezTo>
                    <a:pt x="2191" y="988"/>
                    <a:pt x="2203" y="1024"/>
                    <a:pt x="2227" y="1072"/>
                  </a:cubicBezTo>
                  <a:cubicBezTo>
                    <a:pt x="2251" y="1107"/>
                    <a:pt x="2262" y="1143"/>
                    <a:pt x="2286" y="1179"/>
                  </a:cubicBezTo>
                  <a:cubicBezTo>
                    <a:pt x="2346" y="1298"/>
                    <a:pt x="2393" y="1429"/>
                    <a:pt x="2453" y="1560"/>
                  </a:cubicBezTo>
                  <a:cubicBezTo>
                    <a:pt x="2477" y="1631"/>
                    <a:pt x="2501" y="1691"/>
                    <a:pt x="2524" y="1762"/>
                  </a:cubicBezTo>
                  <a:cubicBezTo>
                    <a:pt x="2643" y="2084"/>
                    <a:pt x="2727" y="2429"/>
                    <a:pt x="2786" y="2774"/>
                  </a:cubicBezTo>
                  <a:cubicBezTo>
                    <a:pt x="2822" y="2977"/>
                    <a:pt x="2846" y="3191"/>
                    <a:pt x="2858" y="3405"/>
                  </a:cubicBezTo>
                  <a:cubicBezTo>
                    <a:pt x="2870" y="3548"/>
                    <a:pt x="2870" y="3679"/>
                    <a:pt x="2882" y="3822"/>
                  </a:cubicBezTo>
                  <a:cubicBezTo>
                    <a:pt x="2882" y="4239"/>
                    <a:pt x="2870" y="4644"/>
                    <a:pt x="2870" y="5025"/>
                  </a:cubicBezTo>
                  <a:cubicBezTo>
                    <a:pt x="2882" y="5286"/>
                    <a:pt x="2893" y="5536"/>
                    <a:pt x="2929" y="5775"/>
                  </a:cubicBezTo>
                  <a:cubicBezTo>
                    <a:pt x="2965" y="6025"/>
                    <a:pt x="3036" y="6263"/>
                    <a:pt x="3120" y="6477"/>
                  </a:cubicBezTo>
                  <a:cubicBezTo>
                    <a:pt x="3144" y="6525"/>
                    <a:pt x="3155" y="6560"/>
                    <a:pt x="3179" y="6596"/>
                  </a:cubicBezTo>
                  <a:cubicBezTo>
                    <a:pt x="3191" y="6620"/>
                    <a:pt x="3203" y="6644"/>
                    <a:pt x="3215" y="6668"/>
                  </a:cubicBezTo>
                  <a:cubicBezTo>
                    <a:pt x="3215" y="6668"/>
                    <a:pt x="3215" y="6668"/>
                    <a:pt x="3215" y="6668"/>
                  </a:cubicBezTo>
                  <a:cubicBezTo>
                    <a:pt x="3227" y="6691"/>
                    <a:pt x="3239" y="6703"/>
                    <a:pt x="3239" y="6727"/>
                  </a:cubicBezTo>
                  <a:cubicBezTo>
                    <a:pt x="3251" y="6739"/>
                    <a:pt x="3274" y="6763"/>
                    <a:pt x="3286" y="6787"/>
                  </a:cubicBezTo>
                  <a:cubicBezTo>
                    <a:pt x="3286" y="6799"/>
                    <a:pt x="3298" y="6810"/>
                    <a:pt x="3298" y="6810"/>
                  </a:cubicBezTo>
                  <a:cubicBezTo>
                    <a:pt x="3310" y="6834"/>
                    <a:pt x="3322" y="6846"/>
                    <a:pt x="3334" y="6858"/>
                  </a:cubicBezTo>
                  <a:cubicBezTo>
                    <a:pt x="3346" y="6870"/>
                    <a:pt x="3358" y="6894"/>
                    <a:pt x="3370" y="6906"/>
                  </a:cubicBezTo>
                  <a:cubicBezTo>
                    <a:pt x="3382" y="6918"/>
                    <a:pt x="3394" y="6930"/>
                    <a:pt x="3405" y="6953"/>
                  </a:cubicBezTo>
                  <a:cubicBezTo>
                    <a:pt x="3417" y="6965"/>
                    <a:pt x="3429" y="6977"/>
                    <a:pt x="3441" y="6989"/>
                  </a:cubicBezTo>
                  <a:cubicBezTo>
                    <a:pt x="3453" y="7013"/>
                    <a:pt x="3477" y="7025"/>
                    <a:pt x="3489" y="7049"/>
                  </a:cubicBezTo>
                  <a:lnTo>
                    <a:pt x="3489" y="7049"/>
                  </a:lnTo>
                  <a:cubicBezTo>
                    <a:pt x="3513" y="7060"/>
                    <a:pt x="3536" y="7072"/>
                    <a:pt x="3560" y="7060"/>
                  </a:cubicBezTo>
                  <a:cubicBezTo>
                    <a:pt x="3620" y="7025"/>
                    <a:pt x="3667" y="7001"/>
                    <a:pt x="3727" y="6977"/>
                  </a:cubicBezTo>
                  <a:cubicBezTo>
                    <a:pt x="3739" y="6965"/>
                    <a:pt x="3751" y="6953"/>
                    <a:pt x="3763" y="6953"/>
                  </a:cubicBezTo>
                  <a:cubicBezTo>
                    <a:pt x="3786" y="6930"/>
                    <a:pt x="3822" y="6918"/>
                    <a:pt x="3846" y="6906"/>
                  </a:cubicBezTo>
                  <a:cubicBezTo>
                    <a:pt x="3858" y="6906"/>
                    <a:pt x="3858" y="6894"/>
                    <a:pt x="3870" y="6894"/>
                  </a:cubicBezTo>
                  <a:cubicBezTo>
                    <a:pt x="3906" y="6870"/>
                    <a:pt x="3929" y="6858"/>
                    <a:pt x="3965" y="6834"/>
                  </a:cubicBezTo>
                  <a:cubicBezTo>
                    <a:pt x="3965" y="6834"/>
                    <a:pt x="3965" y="6834"/>
                    <a:pt x="3965" y="6834"/>
                  </a:cubicBezTo>
                  <a:cubicBezTo>
                    <a:pt x="4025" y="6799"/>
                    <a:pt x="4084" y="6763"/>
                    <a:pt x="4144" y="6715"/>
                  </a:cubicBezTo>
                  <a:cubicBezTo>
                    <a:pt x="4417" y="6537"/>
                    <a:pt x="4668" y="6298"/>
                    <a:pt x="4894" y="6037"/>
                  </a:cubicBezTo>
                  <a:cubicBezTo>
                    <a:pt x="5120" y="5775"/>
                    <a:pt x="5299" y="5477"/>
                    <a:pt x="5453" y="5155"/>
                  </a:cubicBezTo>
                  <a:cubicBezTo>
                    <a:pt x="5751" y="4536"/>
                    <a:pt x="5918" y="3834"/>
                    <a:pt x="5894" y="3108"/>
                  </a:cubicBezTo>
                  <a:lnTo>
                    <a:pt x="5894" y="3096"/>
                  </a:lnTo>
                  <a:lnTo>
                    <a:pt x="5894" y="3096"/>
                  </a:lnTo>
                  <a:cubicBezTo>
                    <a:pt x="5894" y="3072"/>
                    <a:pt x="5918" y="3048"/>
                    <a:pt x="5941" y="3036"/>
                  </a:cubicBezTo>
                  <a:lnTo>
                    <a:pt x="5941" y="3036"/>
                  </a:lnTo>
                  <a:lnTo>
                    <a:pt x="5953" y="3036"/>
                  </a:lnTo>
                  <a:cubicBezTo>
                    <a:pt x="5977" y="3024"/>
                    <a:pt x="6013" y="3048"/>
                    <a:pt x="6013" y="3072"/>
                  </a:cubicBezTo>
                  <a:cubicBezTo>
                    <a:pt x="6025" y="3072"/>
                    <a:pt x="6025" y="3072"/>
                    <a:pt x="6025" y="3072"/>
                  </a:cubicBezTo>
                  <a:cubicBezTo>
                    <a:pt x="6037" y="3120"/>
                    <a:pt x="6049" y="3167"/>
                    <a:pt x="6061" y="3203"/>
                  </a:cubicBezTo>
                  <a:cubicBezTo>
                    <a:pt x="6072" y="3250"/>
                    <a:pt x="6096" y="3298"/>
                    <a:pt x="6096" y="3346"/>
                  </a:cubicBezTo>
                  <a:cubicBezTo>
                    <a:pt x="6108" y="3381"/>
                    <a:pt x="6120" y="3429"/>
                    <a:pt x="6132" y="3465"/>
                  </a:cubicBezTo>
                  <a:cubicBezTo>
                    <a:pt x="6144" y="3524"/>
                    <a:pt x="6156" y="3584"/>
                    <a:pt x="6156" y="3643"/>
                  </a:cubicBezTo>
                  <a:cubicBezTo>
                    <a:pt x="6168" y="3679"/>
                    <a:pt x="6168" y="3715"/>
                    <a:pt x="6180" y="3751"/>
                  </a:cubicBezTo>
                  <a:cubicBezTo>
                    <a:pt x="6180" y="3798"/>
                    <a:pt x="6192" y="3846"/>
                    <a:pt x="6192" y="3893"/>
                  </a:cubicBezTo>
                  <a:cubicBezTo>
                    <a:pt x="6192" y="3917"/>
                    <a:pt x="6192" y="3941"/>
                    <a:pt x="6192" y="3953"/>
                  </a:cubicBezTo>
                  <a:cubicBezTo>
                    <a:pt x="6192" y="3989"/>
                    <a:pt x="6203" y="4012"/>
                    <a:pt x="6203" y="4048"/>
                  </a:cubicBezTo>
                  <a:cubicBezTo>
                    <a:pt x="6203" y="4072"/>
                    <a:pt x="6203" y="4096"/>
                    <a:pt x="6203" y="4120"/>
                  </a:cubicBezTo>
                  <a:cubicBezTo>
                    <a:pt x="6203" y="4120"/>
                    <a:pt x="6203" y="4120"/>
                    <a:pt x="6203" y="4120"/>
                  </a:cubicBezTo>
                  <a:cubicBezTo>
                    <a:pt x="6203" y="4298"/>
                    <a:pt x="6192" y="4465"/>
                    <a:pt x="6180" y="46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8" name="Google Shape;1098;p3"/>
            <p:cNvGrpSpPr/>
            <p:nvPr/>
          </p:nvGrpSpPr>
          <p:grpSpPr>
            <a:xfrm>
              <a:off x="5860750" y="4385734"/>
              <a:ext cx="455675" cy="402363"/>
              <a:chOff x="6055500" y="2790175"/>
              <a:chExt cx="455675" cy="402363"/>
            </a:xfrm>
          </p:grpSpPr>
          <p:sp>
            <p:nvSpPr>
              <p:cNvPr id="1099" name="Google Shape;1099;p3"/>
              <p:cNvSpPr/>
              <p:nvPr/>
            </p:nvSpPr>
            <p:spPr>
              <a:xfrm>
                <a:off x="6249525" y="2983088"/>
                <a:ext cx="261650" cy="129200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5168" extrusionOk="0">
                    <a:moveTo>
                      <a:pt x="941" y="5084"/>
                    </a:moveTo>
                    <a:lnTo>
                      <a:pt x="2917" y="5013"/>
                    </a:lnTo>
                    <a:cubicBezTo>
                      <a:pt x="2941" y="5025"/>
                      <a:pt x="2953" y="5049"/>
                      <a:pt x="2989" y="5049"/>
                    </a:cubicBezTo>
                    <a:lnTo>
                      <a:pt x="9430" y="4870"/>
                    </a:lnTo>
                    <a:cubicBezTo>
                      <a:pt x="9954" y="4942"/>
                      <a:pt x="10454" y="4418"/>
                      <a:pt x="10454" y="3882"/>
                    </a:cubicBezTo>
                    <a:cubicBezTo>
                      <a:pt x="10466" y="3346"/>
                      <a:pt x="10097" y="2858"/>
                      <a:pt x="9632" y="2596"/>
                    </a:cubicBezTo>
                    <a:cubicBezTo>
                      <a:pt x="9287" y="2394"/>
                      <a:pt x="8882" y="2298"/>
                      <a:pt x="8585" y="2036"/>
                    </a:cubicBezTo>
                    <a:cubicBezTo>
                      <a:pt x="8216" y="1727"/>
                      <a:pt x="8061" y="1227"/>
                      <a:pt x="7751" y="858"/>
                    </a:cubicBezTo>
                    <a:cubicBezTo>
                      <a:pt x="7263" y="239"/>
                      <a:pt x="6334" y="1"/>
                      <a:pt x="5608" y="298"/>
                    </a:cubicBezTo>
                    <a:cubicBezTo>
                      <a:pt x="5275" y="429"/>
                      <a:pt x="4977" y="560"/>
                      <a:pt x="4763" y="846"/>
                    </a:cubicBezTo>
                    <a:cubicBezTo>
                      <a:pt x="4560" y="1132"/>
                      <a:pt x="4370" y="1453"/>
                      <a:pt x="4048" y="1608"/>
                    </a:cubicBezTo>
                    <a:cubicBezTo>
                      <a:pt x="3596" y="1846"/>
                      <a:pt x="3025" y="1644"/>
                      <a:pt x="2548" y="1822"/>
                    </a:cubicBezTo>
                    <a:cubicBezTo>
                      <a:pt x="1929" y="2060"/>
                      <a:pt x="1715" y="2810"/>
                      <a:pt x="1262" y="3299"/>
                    </a:cubicBezTo>
                    <a:cubicBezTo>
                      <a:pt x="989" y="3584"/>
                      <a:pt x="631" y="3787"/>
                      <a:pt x="381" y="4084"/>
                    </a:cubicBezTo>
                    <a:cubicBezTo>
                      <a:pt x="119" y="4394"/>
                      <a:pt x="0" y="4870"/>
                      <a:pt x="250" y="5168"/>
                    </a:cubicBezTo>
                    <a:cubicBezTo>
                      <a:pt x="262" y="5168"/>
                      <a:pt x="227" y="5168"/>
                      <a:pt x="238" y="516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3"/>
              <p:cNvSpPr/>
              <p:nvPr/>
            </p:nvSpPr>
            <p:spPr>
              <a:xfrm>
                <a:off x="6055500" y="2790175"/>
                <a:ext cx="421800" cy="209450"/>
              </a:xfrm>
              <a:custGeom>
                <a:avLst/>
                <a:gdLst/>
                <a:ahLst/>
                <a:cxnLst/>
                <a:rect l="l" t="t" r="r" b="b"/>
                <a:pathLst>
                  <a:path w="16872" h="8378" extrusionOk="0">
                    <a:moveTo>
                      <a:pt x="7219" y="0"/>
                    </a:moveTo>
                    <a:cubicBezTo>
                      <a:pt x="6140" y="0"/>
                      <a:pt x="5064" y="527"/>
                      <a:pt x="4370" y="1365"/>
                    </a:cubicBezTo>
                    <a:cubicBezTo>
                      <a:pt x="4013" y="1805"/>
                      <a:pt x="3727" y="2329"/>
                      <a:pt x="3251" y="2651"/>
                    </a:cubicBezTo>
                    <a:cubicBezTo>
                      <a:pt x="2763" y="2972"/>
                      <a:pt x="2096" y="3032"/>
                      <a:pt x="1715" y="3484"/>
                    </a:cubicBezTo>
                    <a:cubicBezTo>
                      <a:pt x="1382" y="3889"/>
                      <a:pt x="1382" y="4461"/>
                      <a:pt x="1203" y="4949"/>
                    </a:cubicBezTo>
                    <a:cubicBezTo>
                      <a:pt x="1049" y="5365"/>
                      <a:pt x="763" y="5711"/>
                      <a:pt x="513" y="6068"/>
                    </a:cubicBezTo>
                    <a:cubicBezTo>
                      <a:pt x="263" y="6437"/>
                      <a:pt x="36" y="6830"/>
                      <a:pt x="13" y="7270"/>
                    </a:cubicBezTo>
                    <a:cubicBezTo>
                      <a:pt x="1" y="7711"/>
                      <a:pt x="251" y="8187"/>
                      <a:pt x="679" y="8294"/>
                    </a:cubicBezTo>
                    <a:lnTo>
                      <a:pt x="15919" y="8378"/>
                    </a:lnTo>
                    <a:cubicBezTo>
                      <a:pt x="15955" y="8378"/>
                      <a:pt x="16027" y="8342"/>
                      <a:pt x="16050" y="8342"/>
                    </a:cubicBezTo>
                    <a:cubicBezTo>
                      <a:pt x="16443" y="8223"/>
                      <a:pt x="16741" y="7890"/>
                      <a:pt x="16812" y="7497"/>
                    </a:cubicBezTo>
                    <a:cubicBezTo>
                      <a:pt x="16872" y="7104"/>
                      <a:pt x="16800" y="6592"/>
                      <a:pt x="16479" y="6366"/>
                    </a:cubicBezTo>
                    <a:cubicBezTo>
                      <a:pt x="16717" y="5818"/>
                      <a:pt x="16670" y="5151"/>
                      <a:pt x="16372" y="4639"/>
                    </a:cubicBezTo>
                    <a:cubicBezTo>
                      <a:pt x="16074" y="4115"/>
                      <a:pt x="15527" y="3758"/>
                      <a:pt x="14931" y="3675"/>
                    </a:cubicBezTo>
                    <a:cubicBezTo>
                      <a:pt x="14657" y="3651"/>
                      <a:pt x="14384" y="3675"/>
                      <a:pt x="14122" y="3615"/>
                    </a:cubicBezTo>
                    <a:cubicBezTo>
                      <a:pt x="13848" y="3556"/>
                      <a:pt x="13598" y="3377"/>
                      <a:pt x="13538" y="3115"/>
                    </a:cubicBezTo>
                    <a:cubicBezTo>
                      <a:pt x="13276" y="2079"/>
                      <a:pt x="12407" y="1234"/>
                      <a:pt x="11359" y="1008"/>
                    </a:cubicBezTo>
                    <a:cubicBezTo>
                      <a:pt x="10907" y="901"/>
                      <a:pt x="10443" y="913"/>
                      <a:pt x="9990" y="817"/>
                    </a:cubicBezTo>
                    <a:cubicBezTo>
                      <a:pt x="9288" y="674"/>
                      <a:pt x="8669" y="270"/>
                      <a:pt x="7978" y="91"/>
                    </a:cubicBezTo>
                    <a:cubicBezTo>
                      <a:pt x="7728" y="30"/>
                      <a:pt x="7473" y="0"/>
                      <a:pt x="721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3"/>
              <p:cNvSpPr/>
              <p:nvPr/>
            </p:nvSpPr>
            <p:spPr>
              <a:xfrm>
                <a:off x="6093075" y="3112288"/>
                <a:ext cx="324125" cy="80250"/>
              </a:xfrm>
              <a:custGeom>
                <a:avLst/>
                <a:gdLst/>
                <a:ahLst/>
                <a:cxnLst/>
                <a:rect l="l" t="t" r="r" b="b"/>
                <a:pathLst>
                  <a:path w="12965" h="3210" extrusionOk="0">
                    <a:moveTo>
                      <a:pt x="4492" y="0"/>
                    </a:moveTo>
                    <a:cubicBezTo>
                      <a:pt x="4167" y="0"/>
                      <a:pt x="3852" y="77"/>
                      <a:pt x="3573" y="257"/>
                    </a:cubicBezTo>
                    <a:cubicBezTo>
                      <a:pt x="3037" y="591"/>
                      <a:pt x="2739" y="1257"/>
                      <a:pt x="2180" y="1567"/>
                    </a:cubicBezTo>
                    <a:cubicBezTo>
                      <a:pt x="1775" y="1781"/>
                      <a:pt x="1299" y="1793"/>
                      <a:pt x="870" y="1936"/>
                    </a:cubicBezTo>
                    <a:cubicBezTo>
                      <a:pt x="430" y="2091"/>
                      <a:pt x="1" y="2472"/>
                      <a:pt x="84" y="2924"/>
                    </a:cubicBezTo>
                    <a:lnTo>
                      <a:pt x="12812" y="3210"/>
                    </a:lnTo>
                    <a:cubicBezTo>
                      <a:pt x="12824" y="3210"/>
                      <a:pt x="12872" y="3103"/>
                      <a:pt x="12895" y="3103"/>
                    </a:cubicBezTo>
                    <a:cubicBezTo>
                      <a:pt x="12964" y="2494"/>
                      <a:pt x="12402" y="1886"/>
                      <a:pt x="11785" y="1886"/>
                    </a:cubicBezTo>
                    <a:cubicBezTo>
                      <a:pt x="11763" y="1886"/>
                      <a:pt x="11740" y="1887"/>
                      <a:pt x="11717" y="1888"/>
                    </a:cubicBezTo>
                    <a:cubicBezTo>
                      <a:pt x="11380" y="1908"/>
                      <a:pt x="11043" y="2090"/>
                      <a:pt x="10712" y="2090"/>
                    </a:cubicBezTo>
                    <a:cubicBezTo>
                      <a:pt x="10634" y="2090"/>
                      <a:pt x="10556" y="2080"/>
                      <a:pt x="10478" y="2055"/>
                    </a:cubicBezTo>
                    <a:cubicBezTo>
                      <a:pt x="9966" y="1912"/>
                      <a:pt x="9764" y="1210"/>
                      <a:pt x="9252" y="1091"/>
                    </a:cubicBezTo>
                    <a:cubicBezTo>
                      <a:pt x="9193" y="1076"/>
                      <a:pt x="9135" y="1070"/>
                      <a:pt x="9077" y="1070"/>
                    </a:cubicBezTo>
                    <a:cubicBezTo>
                      <a:pt x="8712" y="1070"/>
                      <a:pt x="8358" y="1325"/>
                      <a:pt x="7978" y="1376"/>
                    </a:cubicBezTo>
                    <a:cubicBezTo>
                      <a:pt x="7917" y="1386"/>
                      <a:pt x="7857" y="1390"/>
                      <a:pt x="7798" y="1390"/>
                    </a:cubicBezTo>
                    <a:cubicBezTo>
                      <a:pt x="7195" y="1390"/>
                      <a:pt x="6666" y="924"/>
                      <a:pt x="6156" y="567"/>
                    </a:cubicBezTo>
                    <a:cubicBezTo>
                      <a:pt x="5670" y="240"/>
                      <a:pt x="5066" y="0"/>
                      <a:pt x="44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2_1_1_1_1_1">
    <p:spTree>
      <p:nvGrpSpPr>
        <p:cNvPr id="1" name="Shape 7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4" name="Google Shape;7244;p2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245" name="Google Shape;7245;p2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3852000" cy="106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7246" name="Google Shape;7246;p21"/>
          <p:cNvGrpSpPr/>
          <p:nvPr/>
        </p:nvGrpSpPr>
        <p:grpSpPr>
          <a:xfrm>
            <a:off x="2525" y="4821450"/>
            <a:ext cx="9144174" cy="424200"/>
            <a:chOff x="1" y="4821450"/>
            <a:chExt cx="9144174" cy="424200"/>
          </a:xfrm>
        </p:grpSpPr>
        <p:sp>
          <p:nvSpPr>
            <p:cNvPr id="7247" name="Google Shape;7247;p21"/>
            <p:cNvSpPr/>
            <p:nvPr/>
          </p:nvSpPr>
          <p:spPr>
            <a:xfrm>
              <a:off x="175" y="4821450"/>
              <a:ext cx="9144000" cy="424200"/>
            </a:xfrm>
            <a:custGeom>
              <a:avLst/>
              <a:gdLst/>
              <a:ahLst/>
              <a:cxnLst/>
              <a:rect l="l" t="t" r="r" b="b"/>
              <a:pathLst>
                <a:path w="285750" h="16968" extrusionOk="0">
                  <a:moveTo>
                    <a:pt x="0" y="1"/>
                  </a:moveTo>
                  <a:lnTo>
                    <a:pt x="0" y="16967"/>
                  </a:lnTo>
                  <a:lnTo>
                    <a:pt x="285750" y="16967"/>
                  </a:lnTo>
                  <a:lnTo>
                    <a:pt x="2857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7248" name="Google Shape;7248;p21"/>
            <p:cNvSpPr/>
            <p:nvPr/>
          </p:nvSpPr>
          <p:spPr>
            <a:xfrm>
              <a:off x="1" y="4834850"/>
              <a:ext cx="9144000" cy="115225"/>
            </a:xfrm>
            <a:custGeom>
              <a:avLst/>
              <a:gdLst/>
              <a:ahLst/>
              <a:cxnLst/>
              <a:rect l="l" t="t" r="r" b="b"/>
              <a:pathLst>
                <a:path w="285750" h="4609" extrusionOk="0">
                  <a:moveTo>
                    <a:pt x="0" y="1"/>
                  </a:moveTo>
                  <a:lnTo>
                    <a:pt x="0" y="4608"/>
                  </a:lnTo>
                  <a:lnTo>
                    <a:pt x="285750" y="4608"/>
                  </a:lnTo>
                  <a:lnTo>
                    <a:pt x="28575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21"/>
            <p:cNvSpPr/>
            <p:nvPr/>
          </p:nvSpPr>
          <p:spPr>
            <a:xfrm>
              <a:off x="175" y="4870575"/>
              <a:ext cx="9144000" cy="68175"/>
            </a:xfrm>
            <a:custGeom>
              <a:avLst/>
              <a:gdLst/>
              <a:ahLst/>
              <a:cxnLst/>
              <a:rect l="l" t="t" r="r" b="b"/>
              <a:pathLst>
                <a:path w="285750" h="2727" extrusionOk="0">
                  <a:moveTo>
                    <a:pt x="0" y="0"/>
                  </a:moveTo>
                  <a:lnTo>
                    <a:pt x="0" y="2727"/>
                  </a:lnTo>
                  <a:lnTo>
                    <a:pt x="285750" y="2727"/>
                  </a:lnTo>
                  <a:lnTo>
                    <a:pt x="2857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0" name="Google Shape;7250;p21"/>
          <p:cNvGrpSpPr/>
          <p:nvPr/>
        </p:nvGrpSpPr>
        <p:grpSpPr>
          <a:xfrm flipH="1">
            <a:off x="3971788" y="-714100"/>
            <a:ext cx="5247782" cy="1954450"/>
            <a:chOff x="267875" y="-597575"/>
            <a:chExt cx="6842850" cy="1954450"/>
          </a:xfrm>
        </p:grpSpPr>
        <p:sp>
          <p:nvSpPr>
            <p:cNvPr id="7251" name="Google Shape;7251;p21"/>
            <p:cNvSpPr/>
            <p:nvPr/>
          </p:nvSpPr>
          <p:spPr>
            <a:xfrm>
              <a:off x="363725" y="-385925"/>
              <a:ext cx="6672875" cy="1157900"/>
            </a:xfrm>
            <a:custGeom>
              <a:avLst/>
              <a:gdLst/>
              <a:ahLst/>
              <a:cxnLst/>
              <a:rect l="l" t="t" r="r" b="b"/>
              <a:pathLst>
                <a:path w="266915" h="46316" fill="none" extrusionOk="0">
                  <a:moveTo>
                    <a:pt x="0" y="0"/>
                  </a:moveTo>
                  <a:cubicBezTo>
                    <a:pt x="57781" y="33873"/>
                    <a:pt x="131005" y="46315"/>
                    <a:pt x="198811" y="33802"/>
                  </a:cubicBezTo>
                  <a:cubicBezTo>
                    <a:pt x="224017" y="29159"/>
                    <a:pt x="249424" y="20646"/>
                    <a:pt x="266915" y="3894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21"/>
            <p:cNvSpPr/>
            <p:nvPr/>
          </p:nvSpPr>
          <p:spPr>
            <a:xfrm>
              <a:off x="445575" y="-283550"/>
              <a:ext cx="6442800" cy="1126675"/>
            </a:xfrm>
            <a:custGeom>
              <a:avLst/>
              <a:gdLst/>
              <a:ahLst/>
              <a:cxnLst/>
              <a:rect l="l" t="t" r="r" b="b"/>
              <a:pathLst>
                <a:path w="257712" h="45067" fill="none" extrusionOk="0">
                  <a:moveTo>
                    <a:pt x="1" y="1"/>
                  </a:moveTo>
                  <a:cubicBezTo>
                    <a:pt x="1" y="1"/>
                    <a:pt x="169962" y="45066"/>
                    <a:pt x="257711" y="4430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21"/>
            <p:cNvSpPr/>
            <p:nvPr/>
          </p:nvSpPr>
          <p:spPr>
            <a:xfrm>
              <a:off x="267875" y="-203475"/>
              <a:ext cx="5408750" cy="1560350"/>
            </a:xfrm>
            <a:custGeom>
              <a:avLst/>
              <a:gdLst/>
              <a:ahLst/>
              <a:cxnLst/>
              <a:rect l="l" t="t" r="r" b="b"/>
              <a:pathLst>
                <a:path w="216350" h="62414" fill="none" extrusionOk="0">
                  <a:moveTo>
                    <a:pt x="215242" y="1608"/>
                  </a:moveTo>
                  <a:cubicBezTo>
                    <a:pt x="165319" y="36160"/>
                    <a:pt x="1" y="26063"/>
                    <a:pt x="1" y="26063"/>
                  </a:cubicBezTo>
                  <a:cubicBezTo>
                    <a:pt x="1" y="26063"/>
                    <a:pt x="140911" y="62413"/>
                    <a:pt x="216349" y="1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21"/>
            <p:cNvSpPr/>
            <p:nvPr/>
          </p:nvSpPr>
          <p:spPr>
            <a:xfrm>
              <a:off x="278900" y="-597575"/>
              <a:ext cx="6831825" cy="1349600"/>
            </a:xfrm>
            <a:custGeom>
              <a:avLst/>
              <a:gdLst/>
              <a:ahLst/>
              <a:cxnLst/>
              <a:rect l="l" t="t" r="r" b="b"/>
              <a:pathLst>
                <a:path w="273273" h="53984" fill="none" extrusionOk="0">
                  <a:moveTo>
                    <a:pt x="0" y="18717"/>
                  </a:moveTo>
                  <a:cubicBezTo>
                    <a:pt x="0" y="18717"/>
                    <a:pt x="52983" y="53984"/>
                    <a:pt x="156913" y="42113"/>
                  </a:cubicBezTo>
                  <a:cubicBezTo>
                    <a:pt x="256056" y="30778"/>
                    <a:pt x="273272" y="1"/>
                    <a:pt x="273272" y="1"/>
                  </a:cubicBezTo>
                </a:path>
              </a:pathLst>
            </a:custGeom>
            <a:noFill/>
            <a:ln w="19050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CUSTOM_10">
    <p:spTree>
      <p:nvGrpSpPr>
        <p:cNvPr id="1" name="Shape 7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6" name="Google Shape;7256;p2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257" name="Google Shape;7257;p22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3852000" cy="234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258" name="Google Shape;7258;p22"/>
          <p:cNvSpPr txBox="1">
            <a:spLocks noGrp="1"/>
          </p:cNvSpPr>
          <p:nvPr>
            <p:ph type="body" idx="2"/>
          </p:nvPr>
        </p:nvSpPr>
        <p:spPr>
          <a:xfrm>
            <a:off x="4572000" y="1152475"/>
            <a:ext cx="3852000" cy="234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7259" name="Google Shape;7259;p22"/>
          <p:cNvGrpSpPr/>
          <p:nvPr/>
        </p:nvGrpSpPr>
        <p:grpSpPr>
          <a:xfrm>
            <a:off x="-52419" y="3825250"/>
            <a:ext cx="9196632" cy="1429263"/>
            <a:chOff x="-52419" y="3825250"/>
            <a:chExt cx="9196632" cy="1429263"/>
          </a:xfrm>
        </p:grpSpPr>
        <p:sp>
          <p:nvSpPr>
            <p:cNvPr id="7260" name="Google Shape;7260;p22"/>
            <p:cNvSpPr/>
            <p:nvPr/>
          </p:nvSpPr>
          <p:spPr>
            <a:xfrm flipH="1">
              <a:off x="2244568" y="3825250"/>
              <a:ext cx="455746" cy="841712"/>
            </a:xfrm>
            <a:custGeom>
              <a:avLst/>
              <a:gdLst/>
              <a:ahLst/>
              <a:cxnLst/>
              <a:rect l="l" t="t" r="r" b="b"/>
              <a:pathLst>
                <a:path w="60949" h="73272" extrusionOk="0">
                  <a:moveTo>
                    <a:pt x="53019" y="58901"/>
                  </a:moveTo>
                  <a:cubicBezTo>
                    <a:pt x="53019" y="58901"/>
                    <a:pt x="46876" y="61580"/>
                    <a:pt x="43994" y="61377"/>
                  </a:cubicBezTo>
                  <a:lnTo>
                    <a:pt x="43994" y="73272"/>
                  </a:lnTo>
                  <a:lnTo>
                    <a:pt x="16550" y="73272"/>
                  </a:lnTo>
                  <a:lnTo>
                    <a:pt x="16550" y="62961"/>
                  </a:lnTo>
                  <a:cubicBezTo>
                    <a:pt x="16550" y="62961"/>
                    <a:pt x="6335" y="64151"/>
                    <a:pt x="3465" y="61187"/>
                  </a:cubicBezTo>
                  <a:cubicBezTo>
                    <a:pt x="3465" y="61187"/>
                    <a:pt x="15265" y="58198"/>
                    <a:pt x="16193" y="57936"/>
                  </a:cubicBezTo>
                  <a:lnTo>
                    <a:pt x="16193" y="53555"/>
                  </a:lnTo>
                  <a:cubicBezTo>
                    <a:pt x="16193" y="53555"/>
                    <a:pt x="2477" y="52067"/>
                    <a:pt x="1" y="47506"/>
                  </a:cubicBezTo>
                  <a:cubicBezTo>
                    <a:pt x="1" y="47506"/>
                    <a:pt x="11895" y="48102"/>
                    <a:pt x="17741" y="43637"/>
                  </a:cubicBezTo>
                  <a:lnTo>
                    <a:pt x="17741" y="40172"/>
                  </a:lnTo>
                  <a:cubicBezTo>
                    <a:pt x="17741" y="40172"/>
                    <a:pt x="2370" y="37696"/>
                    <a:pt x="596" y="34029"/>
                  </a:cubicBezTo>
                  <a:cubicBezTo>
                    <a:pt x="596" y="34029"/>
                    <a:pt x="14074" y="35017"/>
                    <a:pt x="17932" y="30564"/>
                  </a:cubicBezTo>
                  <a:lnTo>
                    <a:pt x="17932" y="25504"/>
                  </a:lnTo>
                  <a:cubicBezTo>
                    <a:pt x="17932" y="25504"/>
                    <a:pt x="5609" y="25039"/>
                    <a:pt x="3001" y="19527"/>
                  </a:cubicBezTo>
                  <a:cubicBezTo>
                    <a:pt x="3001" y="19527"/>
                    <a:pt x="10240" y="18241"/>
                    <a:pt x="19003" y="13645"/>
                  </a:cubicBezTo>
                  <a:cubicBezTo>
                    <a:pt x="23563" y="11252"/>
                    <a:pt x="27052" y="7633"/>
                    <a:pt x="27052" y="7633"/>
                  </a:cubicBezTo>
                  <a:lnTo>
                    <a:pt x="27147" y="7633"/>
                  </a:lnTo>
                  <a:lnTo>
                    <a:pt x="27147" y="6347"/>
                  </a:lnTo>
                  <a:cubicBezTo>
                    <a:pt x="27147" y="5216"/>
                    <a:pt x="28064" y="4299"/>
                    <a:pt x="29195" y="4299"/>
                  </a:cubicBezTo>
                  <a:lnTo>
                    <a:pt x="30659" y="4299"/>
                  </a:lnTo>
                  <a:cubicBezTo>
                    <a:pt x="30695" y="2953"/>
                    <a:pt x="30731" y="1465"/>
                    <a:pt x="30755" y="1"/>
                  </a:cubicBezTo>
                  <a:lnTo>
                    <a:pt x="31183" y="1"/>
                  </a:lnTo>
                  <a:cubicBezTo>
                    <a:pt x="31159" y="1227"/>
                    <a:pt x="31136" y="2656"/>
                    <a:pt x="31100" y="4299"/>
                  </a:cubicBezTo>
                  <a:lnTo>
                    <a:pt x="32529" y="4299"/>
                  </a:lnTo>
                  <a:cubicBezTo>
                    <a:pt x="33660" y="4299"/>
                    <a:pt x="34576" y="5227"/>
                    <a:pt x="34565" y="6359"/>
                  </a:cubicBezTo>
                  <a:lnTo>
                    <a:pt x="34565" y="7633"/>
                  </a:lnTo>
                  <a:cubicBezTo>
                    <a:pt x="36755" y="8835"/>
                    <a:pt x="52174" y="17384"/>
                    <a:pt x="60746" y="17015"/>
                  </a:cubicBezTo>
                  <a:cubicBezTo>
                    <a:pt x="60746" y="17015"/>
                    <a:pt x="56924" y="23003"/>
                    <a:pt x="49257" y="24551"/>
                  </a:cubicBezTo>
                  <a:cubicBezTo>
                    <a:pt x="43161" y="25766"/>
                    <a:pt x="41327" y="25135"/>
                    <a:pt x="41327" y="25135"/>
                  </a:cubicBezTo>
                  <a:lnTo>
                    <a:pt x="41327" y="29707"/>
                  </a:lnTo>
                  <a:cubicBezTo>
                    <a:pt x="41327" y="29707"/>
                    <a:pt x="53210" y="33136"/>
                    <a:pt x="59556" y="31552"/>
                  </a:cubicBezTo>
                  <a:cubicBezTo>
                    <a:pt x="59341" y="31755"/>
                    <a:pt x="52198" y="38696"/>
                    <a:pt x="42435" y="37720"/>
                  </a:cubicBezTo>
                  <a:lnTo>
                    <a:pt x="42518" y="43244"/>
                  </a:lnTo>
                  <a:cubicBezTo>
                    <a:pt x="42518" y="43244"/>
                    <a:pt x="52733" y="48459"/>
                    <a:pt x="60949" y="46149"/>
                  </a:cubicBezTo>
                  <a:cubicBezTo>
                    <a:pt x="59806" y="46483"/>
                    <a:pt x="48828" y="49626"/>
                    <a:pt x="43006" y="48399"/>
                  </a:cubicBezTo>
                  <a:lnTo>
                    <a:pt x="43006" y="57020"/>
                  </a:lnTo>
                  <a:cubicBezTo>
                    <a:pt x="43006" y="57020"/>
                    <a:pt x="49352" y="59889"/>
                    <a:pt x="53019" y="5890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261" name="Google Shape;7261;p22"/>
            <p:cNvGrpSpPr/>
            <p:nvPr/>
          </p:nvGrpSpPr>
          <p:grpSpPr>
            <a:xfrm flipH="1">
              <a:off x="1381127" y="3952936"/>
              <a:ext cx="2767106" cy="877230"/>
              <a:chOff x="5656906" y="5429911"/>
              <a:chExt cx="2767106" cy="877230"/>
            </a:xfrm>
          </p:grpSpPr>
          <p:sp>
            <p:nvSpPr>
              <p:cNvPr id="7262" name="Google Shape;7262;p22"/>
              <p:cNvSpPr/>
              <p:nvPr/>
            </p:nvSpPr>
            <p:spPr>
              <a:xfrm>
                <a:off x="7404579" y="5546922"/>
                <a:ext cx="312461" cy="606614"/>
              </a:xfrm>
              <a:custGeom>
                <a:avLst/>
                <a:gdLst/>
                <a:ahLst/>
                <a:cxnLst/>
                <a:rect l="l" t="t" r="r" b="b"/>
                <a:pathLst>
                  <a:path w="15229" h="24480" extrusionOk="0">
                    <a:moveTo>
                      <a:pt x="0" y="1"/>
                    </a:moveTo>
                    <a:lnTo>
                      <a:pt x="0" y="24480"/>
                    </a:lnTo>
                    <a:lnTo>
                      <a:pt x="15228" y="24480"/>
                    </a:lnTo>
                    <a:lnTo>
                      <a:pt x="152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3" name="Google Shape;7263;p22"/>
              <p:cNvSpPr/>
              <p:nvPr/>
            </p:nvSpPr>
            <p:spPr>
              <a:xfrm>
                <a:off x="7748042" y="5429911"/>
                <a:ext cx="354235" cy="751925"/>
              </a:xfrm>
              <a:custGeom>
                <a:avLst/>
                <a:gdLst/>
                <a:ahLst/>
                <a:cxnLst/>
                <a:rect l="l" t="t" r="r" b="b"/>
                <a:pathLst>
                  <a:path w="17265" h="36648" extrusionOk="0">
                    <a:moveTo>
                      <a:pt x="0" y="1"/>
                    </a:moveTo>
                    <a:lnTo>
                      <a:pt x="0" y="36648"/>
                    </a:lnTo>
                    <a:lnTo>
                      <a:pt x="17265" y="36648"/>
                    </a:lnTo>
                    <a:lnTo>
                      <a:pt x="1726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4" name="Google Shape;7264;p22"/>
              <p:cNvSpPr/>
              <p:nvPr/>
            </p:nvSpPr>
            <p:spPr>
              <a:xfrm>
                <a:off x="8156976" y="5621196"/>
                <a:ext cx="245779" cy="1881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7" extrusionOk="0">
                    <a:moveTo>
                      <a:pt x="108" y="0"/>
                    </a:moveTo>
                    <a:lnTo>
                      <a:pt x="1" y="48"/>
                    </a:lnTo>
                    <a:lnTo>
                      <a:pt x="1" y="107"/>
                    </a:lnTo>
                    <a:cubicBezTo>
                      <a:pt x="1465" y="119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5" name="Google Shape;7265;p22"/>
              <p:cNvSpPr/>
              <p:nvPr/>
            </p:nvSpPr>
            <p:spPr>
              <a:xfrm>
                <a:off x="8212927" y="5489268"/>
                <a:ext cx="21" cy="931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538" fill="none" extrusionOk="0">
                    <a:moveTo>
                      <a:pt x="0" y="1"/>
                    </a:moveTo>
                    <a:lnTo>
                      <a:pt x="0" y="4537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6" name="Google Shape;7266;p22"/>
              <p:cNvSpPr/>
              <p:nvPr/>
            </p:nvSpPr>
            <p:spPr>
              <a:xfrm>
                <a:off x="8270807" y="5534222"/>
                <a:ext cx="21" cy="48155"/>
              </a:xfrm>
              <a:custGeom>
                <a:avLst/>
                <a:gdLst/>
                <a:ahLst/>
                <a:cxnLst/>
                <a:rect l="l" t="t" r="r" b="b"/>
                <a:pathLst>
                  <a:path w="1" h="2347" fill="none" extrusionOk="0">
                    <a:moveTo>
                      <a:pt x="1" y="1"/>
                    </a:moveTo>
                    <a:lnTo>
                      <a:pt x="1" y="2346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7" name="Google Shape;7267;p22"/>
              <p:cNvSpPr/>
              <p:nvPr/>
            </p:nvSpPr>
            <p:spPr>
              <a:xfrm>
                <a:off x="7432667" y="5593579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8" name="Google Shape;7268;p22"/>
              <p:cNvSpPr/>
              <p:nvPr/>
            </p:nvSpPr>
            <p:spPr>
              <a:xfrm>
                <a:off x="7432667" y="5593579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12776" y="1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9" name="Google Shape;7269;p22"/>
              <p:cNvSpPr/>
              <p:nvPr/>
            </p:nvSpPr>
            <p:spPr>
              <a:xfrm>
                <a:off x="7432667" y="5593579"/>
                <a:ext cx="262132" cy="20066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8" extrusionOk="0">
                    <a:moveTo>
                      <a:pt x="120" y="1"/>
                    </a:moveTo>
                    <a:lnTo>
                      <a:pt x="0" y="37"/>
                    </a:lnTo>
                    <a:lnTo>
                      <a:pt x="0" y="108"/>
                    </a:lnTo>
                    <a:cubicBezTo>
                      <a:pt x="1572" y="108"/>
                      <a:pt x="12550" y="191"/>
                      <a:pt x="12669" y="453"/>
                    </a:cubicBezTo>
                    <a:cubicBezTo>
                      <a:pt x="12704" y="537"/>
                      <a:pt x="12740" y="727"/>
                      <a:pt x="12776" y="977"/>
                    </a:cubicBez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0" name="Google Shape;7270;p22"/>
              <p:cNvSpPr/>
              <p:nvPr/>
            </p:nvSpPr>
            <p:spPr>
              <a:xfrm>
                <a:off x="7554069" y="5501004"/>
                <a:ext cx="21" cy="51068"/>
              </a:xfrm>
              <a:custGeom>
                <a:avLst/>
                <a:gdLst/>
                <a:ahLst/>
                <a:cxnLst/>
                <a:rect l="l" t="t" r="r" b="b"/>
                <a:pathLst>
                  <a:path w="1" h="2489" fill="none" extrusionOk="0">
                    <a:moveTo>
                      <a:pt x="1" y="0"/>
                    </a:moveTo>
                    <a:lnTo>
                      <a:pt x="1" y="2489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1" name="Google Shape;7271;p22"/>
              <p:cNvSpPr/>
              <p:nvPr/>
            </p:nvSpPr>
            <p:spPr>
              <a:xfrm>
                <a:off x="7778572" y="5470700"/>
                <a:ext cx="303187" cy="31289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2" name="Google Shape;7272;p22"/>
              <p:cNvSpPr/>
              <p:nvPr/>
            </p:nvSpPr>
            <p:spPr>
              <a:xfrm>
                <a:off x="7778572" y="5470700"/>
                <a:ext cx="303187" cy="31289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25"/>
                    </a:lnTo>
                    <a:lnTo>
                      <a:pt x="1" y="152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3" name="Google Shape;7273;p22"/>
              <p:cNvSpPr/>
              <p:nvPr/>
            </p:nvSpPr>
            <p:spPr>
              <a:xfrm>
                <a:off x="7778572" y="5470700"/>
                <a:ext cx="303187" cy="31289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87"/>
                    </a:cubicBezTo>
                    <a:cubicBezTo>
                      <a:pt x="14610" y="442"/>
                      <a:pt x="14669" y="1073"/>
                      <a:pt x="14705" y="1525"/>
                    </a:cubicBez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4" name="Google Shape;7274;p22"/>
              <p:cNvSpPr/>
              <p:nvPr/>
            </p:nvSpPr>
            <p:spPr>
              <a:xfrm>
                <a:off x="7778572" y="5537895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" y="1512"/>
                    </a:ln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5" name="Google Shape;7275;p22"/>
              <p:cNvSpPr/>
              <p:nvPr/>
            </p:nvSpPr>
            <p:spPr>
              <a:xfrm>
                <a:off x="7778572" y="5537895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4776" y="0"/>
                    </a:lnTo>
                    <a:lnTo>
                      <a:pt x="14776" y="1512"/>
                    </a:lnTo>
                    <a:lnTo>
                      <a:pt x="1" y="151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6" name="Google Shape;7276;p22"/>
              <p:cNvSpPr/>
              <p:nvPr/>
            </p:nvSpPr>
            <p:spPr>
              <a:xfrm>
                <a:off x="7778572" y="5537895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cubicBezTo>
                      <a:pt x="1" y="0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2"/>
                    </a:cubicBez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7" name="Google Shape;7277;p22"/>
              <p:cNvSpPr/>
              <p:nvPr/>
            </p:nvSpPr>
            <p:spPr>
              <a:xfrm>
                <a:off x="7778572" y="5608967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8" name="Google Shape;7278;p22"/>
              <p:cNvSpPr/>
              <p:nvPr/>
            </p:nvSpPr>
            <p:spPr>
              <a:xfrm>
                <a:off x="7778572" y="5608967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9" name="Google Shape;7279;p22"/>
              <p:cNvSpPr/>
              <p:nvPr/>
            </p:nvSpPr>
            <p:spPr>
              <a:xfrm>
                <a:off x="7778572" y="5608967"/>
                <a:ext cx="303187" cy="31289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87"/>
                    </a:cubicBezTo>
                    <a:cubicBezTo>
                      <a:pt x="14610" y="441"/>
                      <a:pt x="14669" y="1061"/>
                      <a:pt x="14705" y="1525"/>
                    </a:cubicBez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280" name="Google Shape;7280;p22"/>
              <p:cNvGrpSpPr/>
              <p:nvPr/>
            </p:nvGrpSpPr>
            <p:grpSpPr>
              <a:xfrm flipH="1">
                <a:off x="5656906" y="5449983"/>
                <a:ext cx="878797" cy="857158"/>
                <a:chOff x="634900" y="1330350"/>
                <a:chExt cx="2319950" cy="2262825"/>
              </a:xfrm>
            </p:grpSpPr>
            <p:sp>
              <p:nvSpPr>
                <p:cNvPr id="7281" name="Google Shape;7281;p22"/>
                <p:cNvSpPr/>
                <p:nvPr/>
              </p:nvSpPr>
              <p:spPr>
                <a:xfrm>
                  <a:off x="634900" y="1534850"/>
                  <a:ext cx="522700" cy="20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08" h="80725" extrusionOk="0">
                      <a:moveTo>
                        <a:pt x="0" y="0"/>
                      </a:moveTo>
                      <a:lnTo>
                        <a:pt x="0" y="80724"/>
                      </a:lnTo>
                      <a:lnTo>
                        <a:pt x="20907" y="80724"/>
                      </a:lnTo>
                      <a:lnTo>
                        <a:pt x="2090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2" name="Google Shape;7282;p22"/>
                <p:cNvSpPr/>
                <p:nvPr/>
              </p:nvSpPr>
              <p:spPr>
                <a:xfrm>
                  <a:off x="7042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3" name="Google Shape;7283;p22"/>
                <p:cNvSpPr/>
                <p:nvPr/>
              </p:nvSpPr>
              <p:spPr>
                <a:xfrm>
                  <a:off x="8185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4" name="Google Shape;7284;p22"/>
                <p:cNvSpPr/>
                <p:nvPr/>
              </p:nvSpPr>
              <p:spPr>
                <a:xfrm>
                  <a:off x="9328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5" name="Google Shape;7285;p22"/>
                <p:cNvSpPr/>
                <p:nvPr/>
              </p:nvSpPr>
              <p:spPr>
                <a:xfrm>
                  <a:off x="10468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6" name="Google Shape;7286;p22"/>
                <p:cNvSpPr/>
                <p:nvPr/>
              </p:nvSpPr>
              <p:spPr>
                <a:xfrm>
                  <a:off x="7042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7" name="Google Shape;7287;p22"/>
                <p:cNvSpPr/>
                <p:nvPr/>
              </p:nvSpPr>
              <p:spPr>
                <a:xfrm>
                  <a:off x="8185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8" name="Google Shape;7288;p22"/>
                <p:cNvSpPr/>
                <p:nvPr/>
              </p:nvSpPr>
              <p:spPr>
                <a:xfrm>
                  <a:off x="9328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9" name="Google Shape;7289;p22"/>
                <p:cNvSpPr/>
                <p:nvPr/>
              </p:nvSpPr>
              <p:spPr>
                <a:xfrm>
                  <a:off x="10468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0" name="Google Shape;7290;p22"/>
                <p:cNvSpPr/>
                <p:nvPr/>
              </p:nvSpPr>
              <p:spPr>
                <a:xfrm>
                  <a:off x="7042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1" name="Google Shape;7291;p22"/>
                <p:cNvSpPr/>
                <p:nvPr/>
              </p:nvSpPr>
              <p:spPr>
                <a:xfrm>
                  <a:off x="8185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2" name="Google Shape;7292;p22"/>
                <p:cNvSpPr/>
                <p:nvPr/>
              </p:nvSpPr>
              <p:spPr>
                <a:xfrm>
                  <a:off x="9328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3" name="Google Shape;7293;p22"/>
                <p:cNvSpPr/>
                <p:nvPr/>
              </p:nvSpPr>
              <p:spPr>
                <a:xfrm>
                  <a:off x="10468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4" name="Google Shape;7294;p22"/>
                <p:cNvSpPr/>
                <p:nvPr/>
              </p:nvSpPr>
              <p:spPr>
                <a:xfrm>
                  <a:off x="7042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5" name="Google Shape;7295;p22"/>
                <p:cNvSpPr/>
                <p:nvPr/>
              </p:nvSpPr>
              <p:spPr>
                <a:xfrm>
                  <a:off x="8185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6" name="Google Shape;7296;p22"/>
                <p:cNvSpPr/>
                <p:nvPr/>
              </p:nvSpPr>
              <p:spPr>
                <a:xfrm>
                  <a:off x="9328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7" name="Google Shape;7297;p22"/>
                <p:cNvSpPr/>
                <p:nvPr/>
              </p:nvSpPr>
              <p:spPr>
                <a:xfrm>
                  <a:off x="10468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8" name="Google Shape;7298;p22"/>
                <p:cNvSpPr/>
                <p:nvPr/>
              </p:nvSpPr>
              <p:spPr>
                <a:xfrm>
                  <a:off x="7042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9" name="Google Shape;7299;p22"/>
                <p:cNvSpPr/>
                <p:nvPr/>
              </p:nvSpPr>
              <p:spPr>
                <a:xfrm>
                  <a:off x="8185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0" name="Google Shape;7300;p22"/>
                <p:cNvSpPr/>
                <p:nvPr/>
              </p:nvSpPr>
              <p:spPr>
                <a:xfrm>
                  <a:off x="9328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1" name="Google Shape;7301;p22"/>
                <p:cNvSpPr/>
                <p:nvPr/>
              </p:nvSpPr>
              <p:spPr>
                <a:xfrm>
                  <a:off x="10468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2" name="Google Shape;7302;p22"/>
                <p:cNvSpPr/>
                <p:nvPr/>
              </p:nvSpPr>
              <p:spPr>
                <a:xfrm>
                  <a:off x="7042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3" name="Google Shape;7303;p22"/>
                <p:cNvSpPr/>
                <p:nvPr/>
              </p:nvSpPr>
              <p:spPr>
                <a:xfrm>
                  <a:off x="8185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4" name="Google Shape;7304;p22"/>
                <p:cNvSpPr/>
                <p:nvPr/>
              </p:nvSpPr>
              <p:spPr>
                <a:xfrm>
                  <a:off x="9328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5" name="Google Shape;7305;p22"/>
                <p:cNvSpPr/>
                <p:nvPr/>
              </p:nvSpPr>
              <p:spPr>
                <a:xfrm>
                  <a:off x="10468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6" name="Google Shape;7306;p22"/>
                <p:cNvSpPr/>
                <p:nvPr/>
              </p:nvSpPr>
              <p:spPr>
                <a:xfrm>
                  <a:off x="7042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7" name="Google Shape;7307;p22"/>
                <p:cNvSpPr/>
                <p:nvPr/>
              </p:nvSpPr>
              <p:spPr>
                <a:xfrm>
                  <a:off x="8185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8" name="Google Shape;7308;p22"/>
                <p:cNvSpPr/>
                <p:nvPr/>
              </p:nvSpPr>
              <p:spPr>
                <a:xfrm>
                  <a:off x="9328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9" name="Google Shape;7309;p22"/>
                <p:cNvSpPr/>
                <p:nvPr/>
              </p:nvSpPr>
              <p:spPr>
                <a:xfrm>
                  <a:off x="10468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0" name="Google Shape;7310;p22"/>
                <p:cNvSpPr/>
                <p:nvPr/>
              </p:nvSpPr>
              <p:spPr>
                <a:xfrm>
                  <a:off x="7042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1" name="Google Shape;7311;p22"/>
                <p:cNvSpPr/>
                <p:nvPr/>
              </p:nvSpPr>
              <p:spPr>
                <a:xfrm>
                  <a:off x="8185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2" name="Google Shape;7312;p22"/>
                <p:cNvSpPr/>
                <p:nvPr/>
              </p:nvSpPr>
              <p:spPr>
                <a:xfrm>
                  <a:off x="9328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3" name="Google Shape;7313;p22"/>
                <p:cNvSpPr/>
                <p:nvPr/>
              </p:nvSpPr>
              <p:spPr>
                <a:xfrm>
                  <a:off x="10468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4" name="Google Shape;7314;p22"/>
                <p:cNvSpPr/>
                <p:nvPr/>
              </p:nvSpPr>
              <p:spPr>
                <a:xfrm>
                  <a:off x="7042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5" name="Google Shape;7315;p22"/>
                <p:cNvSpPr/>
                <p:nvPr/>
              </p:nvSpPr>
              <p:spPr>
                <a:xfrm>
                  <a:off x="8185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6" name="Google Shape;7316;p22"/>
                <p:cNvSpPr/>
                <p:nvPr/>
              </p:nvSpPr>
              <p:spPr>
                <a:xfrm>
                  <a:off x="9328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7" name="Google Shape;7317;p22"/>
                <p:cNvSpPr/>
                <p:nvPr/>
              </p:nvSpPr>
              <p:spPr>
                <a:xfrm>
                  <a:off x="10468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8" name="Google Shape;7318;p22"/>
                <p:cNvSpPr/>
                <p:nvPr/>
              </p:nvSpPr>
              <p:spPr>
                <a:xfrm>
                  <a:off x="7042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9" name="Google Shape;7319;p22"/>
                <p:cNvSpPr/>
                <p:nvPr/>
              </p:nvSpPr>
              <p:spPr>
                <a:xfrm>
                  <a:off x="8185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0" name="Google Shape;7320;p22"/>
                <p:cNvSpPr/>
                <p:nvPr/>
              </p:nvSpPr>
              <p:spPr>
                <a:xfrm>
                  <a:off x="9328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1" name="Google Shape;7321;p22"/>
                <p:cNvSpPr/>
                <p:nvPr/>
              </p:nvSpPr>
              <p:spPr>
                <a:xfrm>
                  <a:off x="10468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2" name="Google Shape;7322;p22"/>
                <p:cNvSpPr/>
                <p:nvPr/>
              </p:nvSpPr>
              <p:spPr>
                <a:xfrm>
                  <a:off x="1343900" y="1534850"/>
                  <a:ext cx="523000" cy="20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20" h="80725" extrusionOk="0">
                      <a:moveTo>
                        <a:pt x="1" y="0"/>
                      </a:moveTo>
                      <a:lnTo>
                        <a:pt x="1" y="80724"/>
                      </a:lnTo>
                      <a:lnTo>
                        <a:pt x="20920" y="80724"/>
                      </a:lnTo>
                      <a:lnTo>
                        <a:pt x="2092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3" name="Google Shape;7323;p22"/>
                <p:cNvSpPr/>
                <p:nvPr/>
              </p:nvSpPr>
              <p:spPr>
                <a:xfrm>
                  <a:off x="14168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4" name="Google Shape;7324;p22"/>
                <p:cNvSpPr/>
                <p:nvPr/>
              </p:nvSpPr>
              <p:spPr>
                <a:xfrm>
                  <a:off x="15311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5" name="Google Shape;7325;p22"/>
                <p:cNvSpPr/>
                <p:nvPr/>
              </p:nvSpPr>
              <p:spPr>
                <a:xfrm>
                  <a:off x="16451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6" name="Google Shape;7326;p22"/>
                <p:cNvSpPr/>
                <p:nvPr/>
              </p:nvSpPr>
              <p:spPr>
                <a:xfrm>
                  <a:off x="17594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7" name="Google Shape;7327;p22"/>
                <p:cNvSpPr/>
                <p:nvPr/>
              </p:nvSpPr>
              <p:spPr>
                <a:xfrm>
                  <a:off x="14168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8" name="Google Shape;7328;p22"/>
                <p:cNvSpPr/>
                <p:nvPr/>
              </p:nvSpPr>
              <p:spPr>
                <a:xfrm>
                  <a:off x="15311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9" name="Google Shape;7329;p22"/>
                <p:cNvSpPr/>
                <p:nvPr/>
              </p:nvSpPr>
              <p:spPr>
                <a:xfrm>
                  <a:off x="16451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0" name="Google Shape;7330;p22"/>
                <p:cNvSpPr/>
                <p:nvPr/>
              </p:nvSpPr>
              <p:spPr>
                <a:xfrm>
                  <a:off x="17594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1" name="Google Shape;7331;p22"/>
                <p:cNvSpPr/>
                <p:nvPr/>
              </p:nvSpPr>
              <p:spPr>
                <a:xfrm>
                  <a:off x="14168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2" name="Google Shape;7332;p22"/>
                <p:cNvSpPr/>
                <p:nvPr/>
              </p:nvSpPr>
              <p:spPr>
                <a:xfrm>
                  <a:off x="15311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3" name="Google Shape;7333;p22"/>
                <p:cNvSpPr/>
                <p:nvPr/>
              </p:nvSpPr>
              <p:spPr>
                <a:xfrm>
                  <a:off x="16451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4" name="Google Shape;7334;p22"/>
                <p:cNvSpPr/>
                <p:nvPr/>
              </p:nvSpPr>
              <p:spPr>
                <a:xfrm>
                  <a:off x="17594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5" name="Google Shape;7335;p22"/>
                <p:cNvSpPr/>
                <p:nvPr/>
              </p:nvSpPr>
              <p:spPr>
                <a:xfrm>
                  <a:off x="14168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6" name="Google Shape;7336;p22"/>
                <p:cNvSpPr/>
                <p:nvPr/>
              </p:nvSpPr>
              <p:spPr>
                <a:xfrm>
                  <a:off x="15311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7" name="Google Shape;7337;p22"/>
                <p:cNvSpPr/>
                <p:nvPr/>
              </p:nvSpPr>
              <p:spPr>
                <a:xfrm>
                  <a:off x="16451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8" name="Google Shape;7338;p22"/>
                <p:cNvSpPr/>
                <p:nvPr/>
              </p:nvSpPr>
              <p:spPr>
                <a:xfrm>
                  <a:off x="17594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9" name="Google Shape;7339;p22"/>
                <p:cNvSpPr/>
                <p:nvPr/>
              </p:nvSpPr>
              <p:spPr>
                <a:xfrm>
                  <a:off x="14168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0" name="Google Shape;7340;p22"/>
                <p:cNvSpPr/>
                <p:nvPr/>
              </p:nvSpPr>
              <p:spPr>
                <a:xfrm>
                  <a:off x="15311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1" name="Google Shape;7341;p22"/>
                <p:cNvSpPr/>
                <p:nvPr/>
              </p:nvSpPr>
              <p:spPr>
                <a:xfrm>
                  <a:off x="16451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2" name="Google Shape;7342;p22"/>
                <p:cNvSpPr/>
                <p:nvPr/>
              </p:nvSpPr>
              <p:spPr>
                <a:xfrm>
                  <a:off x="17594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3" name="Google Shape;7343;p22"/>
                <p:cNvSpPr/>
                <p:nvPr/>
              </p:nvSpPr>
              <p:spPr>
                <a:xfrm>
                  <a:off x="14168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4" name="Google Shape;7344;p22"/>
                <p:cNvSpPr/>
                <p:nvPr/>
              </p:nvSpPr>
              <p:spPr>
                <a:xfrm>
                  <a:off x="15311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5" name="Google Shape;7345;p22"/>
                <p:cNvSpPr/>
                <p:nvPr/>
              </p:nvSpPr>
              <p:spPr>
                <a:xfrm>
                  <a:off x="16451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6" name="Google Shape;7346;p22"/>
                <p:cNvSpPr/>
                <p:nvPr/>
              </p:nvSpPr>
              <p:spPr>
                <a:xfrm>
                  <a:off x="17594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7" name="Google Shape;7347;p22"/>
                <p:cNvSpPr/>
                <p:nvPr/>
              </p:nvSpPr>
              <p:spPr>
                <a:xfrm>
                  <a:off x="14168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8" name="Google Shape;7348;p22"/>
                <p:cNvSpPr/>
                <p:nvPr/>
              </p:nvSpPr>
              <p:spPr>
                <a:xfrm>
                  <a:off x="15311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9" name="Google Shape;7349;p22"/>
                <p:cNvSpPr/>
                <p:nvPr/>
              </p:nvSpPr>
              <p:spPr>
                <a:xfrm>
                  <a:off x="16451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0" name="Google Shape;7350;p22"/>
                <p:cNvSpPr/>
                <p:nvPr/>
              </p:nvSpPr>
              <p:spPr>
                <a:xfrm>
                  <a:off x="17594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1" name="Google Shape;7351;p22"/>
                <p:cNvSpPr/>
                <p:nvPr/>
              </p:nvSpPr>
              <p:spPr>
                <a:xfrm>
                  <a:off x="14168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2" name="Google Shape;7352;p22"/>
                <p:cNvSpPr/>
                <p:nvPr/>
              </p:nvSpPr>
              <p:spPr>
                <a:xfrm>
                  <a:off x="15311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3" name="Google Shape;7353;p22"/>
                <p:cNvSpPr/>
                <p:nvPr/>
              </p:nvSpPr>
              <p:spPr>
                <a:xfrm>
                  <a:off x="16451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4" name="Google Shape;7354;p22"/>
                <p:cNvSpPr/>
                <p:nvPr/>
              </p:nvSpPr>
              <p:spPr>
                <a:xfrm>
                  <a:off x="17594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5" name="Google Shape;7355;p22"/>
                <p:cNvSpPr/>
                <p:nvPr/>
              </p:nvSpPr>
              <p:spPr>
                <a:xfrm>
                  <a:off x="14168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6" name="Google Shape;7356;p22"/>
                <p:cNvSpPr/>
                <p:nvPr/>
              </p:nvSpPr>
              <p:spPr>
                <a:xfrm>
                  <a:off x="15311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7" name="Google Shape;7357;p22"/>
                <p:cNvSpPr/>
                <p:nvPr/>
              </p:nvSpPr>
              <p:spPr>
                <a:xfrm>
                  <a:off x="16451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8" name="Google Shape;7358;p22"/>
                <p:cNvSpPr/>
                <p:nvPr/>
              </p:nvSpPr>
              <p:spPr>
                <a:xfrm>
                  <a:off x="17594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9" name="Google Shape;7359;p22"/>
                <p:cNvSpPr/>
                <p:nvPr/>
              </p:nvSpPr>
              <p:spPr>
                <a:xfrm>
                  <a:off x="14168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0" name="Google Shape;7360;p22"/>
                <p:cNvSpPr/>
                <p:nvPr/>
              </p:nvSpPr>
              <p:spPr>
                <a:xfrm>
                  <a:off x="15311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1" name="Google Shape;7361;p22"/>
                <p:cNvSpPr/>
                <p:nvPr/>
              </p:nvSpPr>
              <p:spPr>
                <a:xfrm>
                  <a:off x="16451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2" name="Google Shape;7362;p22"/>
                <p:cNvSpPr/>
                <p:nvPr/>
              </p:nvSpPr>
              <p:spPr>
                <a:xfrm>
                  <a:off x="17594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3" name="Google Shape;7363;p22"/>
                <p:cNvSpPr/>
                <p:nvPr/>
              </p:nvSpPr>
              <p:spPr>
                <a:xfrm>
                  <a:off x="1587100" y="1330350"/>
                  <a:ext cx="25" cy="20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264" fill="none" extrusionOk="0">
                      <a:moveTo>
                        <a:pt x="0" y="1"/>
                      </a:moveTo>
                      <a:lnTo>
                        <a:pt x="0" y="8264"/>
                      </a:lnTo>
                    </a:path>
                  </a:pathLst>
                </a:custGeom>
                <a:solidFill>
                  <a:schemeClr val="accent5"/>
                </a:solidFill>
                <a:ln w="3875" cap="flat" cmpd="sng">
                  <a:solidFill>
                    <a:schemeClr val="accent5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4" name="Google Shape;7364;p22"/>
                <p:cNvSpPr/>
                <p:nvPr/>
              </p:nvSpPr>
              <p:spPr>
                <a:xfrm>
                  <a:off x="1854675" y="1735450"/>
                  <a:ext cx="522725" cy="157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09" h="62985" extrusionOk="0">
                      <a:moveTo>
                        <a:pt x="1" y="1"/>
                      </a:moveTo>
                      <a:lnTo>
                        <a:pt x="1" y="62985"/>
                      </a:lnTo>
                      <a:lnTo>
                        <a:pt x="20908" y="62985"/>
                      </a:lnTo>
                      <a:lnTo>
                        <a:pt x="209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5" name="Google Shape;7365;p22"/>
                <p:cNvSpPr/>
                <p:nvPr/>
              </p:nvSpPr>
              <p:spPr>
                <a:xfrm>
                  <a:off x="1893075" y="1772075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6" name="Google Shape;7366;p22"/>
                <p:cNvSpPr/>
                <p:nvPr/>
              </p:nvSpPr>
              <p:spPr>
                <a:xfrm>
                  <a:off x="1893075" y="1875350"/>
                  <a:ext cx="409300" cy="6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4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7" name="Google Shape;7367;p22"/>
                <p:cNvSpPr/>
                <p:nvPr/>
              </p:nvSpPr>
              <p:spPr>
                <a:xfrm>
                  <a:off x="1893075" y="1978650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0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8" name="Google Shape;7368;p22"/>
                <p:cNvSpPr/>
                <p:nvPr/>
              </p:nvSpPr>
              <p:spPr>
                <a:xfrm>
                  <a:off x="1893075" y="2081925"/>
                  <a:ext cx="409300" cy="6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4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9" name="Google Shape;7369;p22"/>
                <p:cNvSpPr/>
                <p:nvPr/>
              </p:nvSpPr>
              <p:spPr>
                <a:xfrm>
                  <a:off x="1893075" y="2185525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0" name="Google Shape;7370;p22"/>
                <p:cNvSpPr/>
                <p:nvPr/>
              </p:nvSpPr>
              <p:spPr>
                <a:xfrm>
                  <a:off x="1893075" y="2288800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1" name="Google Shape;7371;p22"/>
                <p:cNvSpPr/>
                <p:nvPr/>
              </p:nvSpPr>
              <p:spPr>
                <a:xfrm>
                  <a:off x="1893075" y="2392100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0"/>
                      </a:lnTo>
                      <a:lnTo>
                        <a:pt x="16372" y="2750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2" name="Google Shape;7372;p22"/>
                <p:cNvSpPr/>
                <p:nvPr/>
              </p:nvSpPr>
              <p:spPr>
                <a:xfrm>
                  <a:off x="1893075" y="2495375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3" name="Google Shape;7373;p22"/>
                <p:cNvSpPr/>
                <p:nvPr/>
              </p:nvSpPr>
              <p:spPr>
                <a:xfrm>
                  <a:off x="1893075" y="2598675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0"/>
                      </a:moveTo>
                      <a:lnTo>
                        <a:pt x="1" y="2762"/>
                      </a:lnTo>
                      <a:lnTo>
                        <a:pt x="16372" y="2762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4" name="Google Shape;7374;p22"/>
                <p:cNvSpPr/>
                <p:nvPr/>
              </p:nvSpPr>
              <p:spPr>
                <a:xfrm>
                  <a:off x="1893075" y="2701950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5" name="Google Shape;7375;p22"/>
                <p:cNvSpPr/>
                <p:nvPr/>
              </p:nvSpPr>
              <p:spPr>
                <a:xfrm>
                  <a:off x="1893075" y="2805525"/>
                  <a:ext cx="40930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2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6" name="Google Shape;7376;p22"/>
                <p:cNvSpPr/>
                <p:nvPr/>
              </p:nvSpPr>
              <p:spPr>
                <a:xfrm>
                  <a:off x="1893075" y="2908825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7" name="Google Shape;7377;p22"/>
                <p:cNvSpPr/>
                <p:nvPr/>
              </p:nvSpPr>
              <p:spPr>
                <a:xfrm>
                  <a:off x="1893075" y="3012100"/>
                  <a:ext cx="40930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2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8" name="Google Shape;7378;p22"/>
                <p:cNvSpPr/>
                <p:nvPr/>
              </p:nvSpPr>
              <p:spPr>
                <a:xfrm>
                  <a:off x="1893075" y="3115400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0"/>
                      </a:moveTo>
                      <a:lnTo>
                        <a:pt x="1" y="2762"/>
                      </a:lnTo>
                      <a:lnTo>
                        <a:pt x="16372" y="2762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9" name="Google Shape;7379;p22"/>
                <p:cNvSpPr/>
                <p:nvPr/>
              </p:nvSpPr>
              <p:spPr>
                <a:xfrm>
                  <a:off x="1893075" y="3218675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0" name="Google Shape;7380;p22"/>
                <p:cNvSpPr/>
                <p:nvPr/>
              </p:nvSpPr>
              <p:spPr>
                <a:xfrm>
                  <a:off x="1860625" y="1670875"/>
                  <a:ext cx="492350" cy="6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4" h="2668" extrusionOk="0">
                      <a:moveTo>
                        <a:pt x="1" y="0"/>
                      </a:moveTo>
                      <a:lnTo>
                        <a:pt x="1" y="2667"/>
                      </a:lnTo>
                      <a:lnTo>
                        <a:pt x="19694" y="2667"/>
                      </a:lnTo>
                      <a:lnTo>
                        <a:pt x="196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1" name="Google Shape;7381;p22"/>
                <p:cNvSpPr/>
                <p:nvPr/>
              </p:nvSpPr>
              <p:spPr>
                <a:xfrm>
                  <a:off x="2024950" y="1539000"/>
                  <a:ext cx="25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597" fill="none" extrusionOk="0">
                      <a:moveTo>
                        <a:pt x="0" y="1"/>
                      </a:moveTo>
                      <a:lnTo>
                        <a:pt x="0" y="5597"/>
                      </a:lnTo>
                    </a:path>
                  </a:pathLst>
                </a:custGeom>
                <a:solidFill>
                  <a:schemeClr val="accent5"/>
                </a:solidFill>
                <a:ln w="3875" cap="flat" cmpd="sng">
                  <a:solidFill>
                    <a:schemeClr val="accent5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2" name="Google Shape;7382;p22"/>
                <p:cNvSpPr/>
                <p:nvPr/>
              </p:nvSpPr>
              <p:spPr>
                <a:xfrm>
                  <a:off x="1747225" y="1911950"/>
                  <a:ext cx="1207625" cy="16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305" h="67249" extrusionOk="0">
                      <a:moveTo>
                        <a:pt x="37339" y="23028"/>
                      </a:moveTo>
                      <a:lnTo>
                        <a:pt x="37339" y="23028"/>
                      </a:lnTo>
                      <a:cubicBezTo>
                        <a:pt x="37029" y="23254"/>
                        <a:pt x="36755" y="23528"/>
                        <a:pt x="36529" y="23850"/>
                      </a:cubicBezTo>
                      <a:cubicBezTo>
                        <a:pt x="36493" y="23588"/>
                        <a:pt x="36434" y="23326"/>
                        <a:pt x="36362" y="23076"/>
                      </a:cubicBezTo>
                      <a:lnTo>
                        <a:pt x="37339" y="23028"/>
                      </a:lnTo>
                      <a:close/>
                      <a:moveTo>
                        <a:pt x="32457" y="40911"/>
                      </a:moveTo>
                      <a:lnTo>
                        <a:pt x="32493" y="41149"/>
                      </a:lnTo>
                      <a:cubicBezTo>
                        <a:pt x="32898" y="43912"/>
                        <a:pt x="33231" y="46674"/>
                        <a:pt x="33505" y="49448"/>
                      </a:cubicBezTo>
                      <a:cubicBezTo>
                        <a:pt x="33350" y="49376"/>
                        <a:pt x="33183" y="49305"/>
                        <a:pt x="33017" y="49234"/>
                      </a:cubicBezTo>
                      <a:cubicBezTo>
                        <a:pt x="32517" y="49007"/>
                        <a:pt x="32005" y="48757"/>
                        <a:pt x="31517" y="48495"/>
                      </a:cubicBezTo>
                      <a:cubicBezTo>
                        <a:pt x="30516" y="47995"/>
                        <a:pt x="29552" y="47400"/>
                        <a:pt x="28623" y="46769"/>
                      </a:cubicBezTo>
                      <a:cubicBezTo>
                        <a:pt x="27909" y="46269"/>
                        <a:pt x="27206" y="45757"/>
                        <a:pt x="26528" y="45197"/>
                      </a:cubicBezTo>
                      <a:lnTo>
                        <a:pt x="30886" y="45066"/>
                      </a:lnTo>
                      <a:cubicBezTo>
                        <a:pt x="30850" y="43852"/>
                        <a:pt x="30100" y="42673"/>
                        <a:pt x="29016" y="42114"/>
                      </a:cubicBezTo>
                      <a:cubicBezTo>
                        <a:pt x="28539" y="41867"/>
                        <a:pt x="28001" y="41745"/>
                        <a:pt x="27463" y="41745"/>
                      </a:cubicBezTo>
                      <a:cubicBezTo>
                        <a:pt x="26779" y="41745"/>
                        <a:pt x="26094" y="41942"/>
                        <a:pt x="25528" y="42328"/>
                      </a:cubicBezTo>
                      <a:cubicBezTo>
                        <a:pt x="25528" y="41923"/>
                        <a:pt x="25456" y="41518"/>
                        <a:pt x="25361" y="41125"/>
                      </a:cubicBezTo>
                      <a:lnTo>
                        <a:pt x="32457" y="40911"/>
                      </a:lnTo>
                      <a:close/>
                      <a:moveTo>
                        <a:pt x="23398" y="0"/>
                      </a:moveTo>
                      <a:cubicBezTo>
                        <a:pt x="19916" y="0"/>
                        <a:pt x="16589" y="2611"/>
                        <a:pt x="15788" y="6014"/>
                      </a:cubicBezTo>
                      <a:cubicBezTo>
                        <a:pt x="14946" y="5116"/>
                        <a:pt x="13701" y="4690"/>
                        <a:pt x="12449" y="4690"/>
                      </a:cubicBezTo>
                      <a:cubicBezTo>
                        <a:pt x="11825" y="4690"/>
                        <a:pt x="11199" y="4796"/>
                        <a:pt x="10621" y="5002"/>
                      </a:cubicBezTo>
                      <a:cubicBezTo>
                        <a:pt x="8895" y="5633"/>
                        <a:pt x="7549" y="7086"/>
                        <a:pt x="6763" y="8752"/>
                      </a:cubicBezTo>
                      <a:cubicBezTo>
                        <a:pt x="5978" y="10419"/>
                        <a:pt x="5716" y="12289"/>
                        <a:pt x="5680" y="14134"/>
                      </a:cubicBezTo>
                      <a:cubicBezTo>
                        <a:pt x="5404" y="14063"/>
                        <a:pt x="5129" y="14029"/>
                        <a:pt x="4856" y="14029"/>
                      </a:cubicBezTo>
                      <a:cubicBezTo>
                        <a:pt x="3351" y="14029"/>
                        <a:pt x="1948" y="15058"/>
                        <a:pt x="1263" y="16480"/>
                      </a:cubicBezTo>
                      <a:cubicBezTo>
                        <a:pt x="1048" y="16932"/>
                        <a:pt x="894" y="17420"/>
                        <a:pt x="787" y="17920"/>
                      </a:cubicBezTo>
                      <a:cubicBezTo>
                        <a:pt x="691" y="18408"/>
                        <a:pt x="656" y="18897"/>
                        <a:pt x="644" y="19397"/>
                      </a:cubicBezTo>
                      <a:cubicBezTo>
                        <a:pt x="632" y="20242"/>
                        <a:pt x="739" y="21099"/>
                        <a:pt x="894" y="21921"/>
                      </a:cubicBezTo>
                      <a:lnTo>
                        <a:pt x="4954" y="21814"/>
                      </a:lnTo>
                      <a:lnTo>
                        <a:pt x="4954" y="21814"/>
                      </a:lnTo>
                      <a:cubicBezTo>
                        <a:pt x="4632" y="22564"/>
                        <a:pt x="4466" y="23385"/>
                        <a:pt x="4537" y="24207"/>
                      </a:cubicBezTo>
                      <a:cubicBezTo>
                        <a:pt x="4281" y="23866"/>
                        <a:pt x="3907" y="23742"/>
                        <a:pt x="3493" y="23742"/>
                      </a:cubicBezTo>
                      <a:cubicBezTo>
                        <a:pt x="2981" y="23742"/>
                        <a:pt x="2410" y="23931"/>
                        <a:pt x="1930" y="24135"/>
                      </a:cubicBezTo>
                      <a:cubicBezTo>
                        <a:pt x="1060" y="24504"/>
                        <a:pt x="453" y="25350"/>
                        <a:pt x="227" y="26267"/>
                      </a:cubicBezTo>
                      <a:cubicBezTo>
                        <a:pt x="1" y="27183"/>
                        <a:pt x="120" y="28148"/>
                        <a:pt x="370" y="29053"/>
                      </a:cubicBezTo>
                      <a:lnTo>
                        <a:pt x="12562" y="28826"/>
                      </a:lnTo>
                      <a:lnTo>
                        <a:pt x="12562" y="28826"/>
                      </a:lnTo>
                      <a:cubicBezTo>
                        <a:pt x="11621" y="30600"/>
                        <a:pt x="11407" y="32755"/>
                        <a:pt x="12086" y="34637"/>
                      </a:cubicBezTo>
                      <a:cubicBezTo>
                        <a:pt x="12109" y="34684"/>
                        <a:pt x="12431" y="34922"/>
                        <a:pt x="12467" y="34958"/>
                      </a:cubicBezTo>
                      <a:lnTo>
                        <a:pt x="27980" y="34660"/>
                      </a:lnTo>
                      <a:lnTo>
                        <a:pt x="27980" y="34660"/>
                      </a:lnTo>
                      <a:cubicBezTo>
                        <a:pt x="26980" y="35268"/>
                        <a:pt x="26183" y="36232"/>
                        <a:pt x="25885" y="37363"/>
                      </a:cubicBezTo>
                      <a:cubicBezTo>
                        <a:pt x="25361" y="36907"/>
                        <a:pt x="24669" y="36678"/>
                        <a:pt x="23976" y="36678"/>
                      </a:cubicBezTo>
                      <a:cubicBezTo>
                        <a:pt x="23329" y="36678"/>
                        <a:pt x="22682" y="36878"/>
                        <a:pt x="22170" y="37280"/>
                      </a:cubicBezTo>
                      <a:cubicBezTo>
                        <a:pt x="22158" y="37292"/>
                        <a:pt x="22146" y="37304"/>
                        <a:pt x="22123" y="37315"/>
                      </a:cubicBezTo>
                      <a:cubicBezTo>
                        <a:pt x="21646" y="37101"/>
                        <a:pt x="21146" y="36958"/>
                        <a:pt x="20622" y="36887"/>
                      </a:cubicBezTo>
                      <a:cubicBezTo>
                        <a:pt x="20422" y="36863"/>
                        <a:pt x="20222" y="36851"/>
                        <a:pt x="20021" y="36851"/>
                      </a:cubicBezTo>
                      <a:cubicBezTo>
                        <a:pt x="17576" y="36851"/>
                        <a:pt x="15189" y="38617"/>
                        <a:pt x="14562" y="40995"/>
                      </a:cubicBezTo>
                      <a:cubicBezTo>
                        <a:pt x="13920" y="40439"/>
                        <a:pt x="13070" y="40159"/>
                        <a:pt x="12221" y="40159"/>
                      </a:cubicBezTo>
                      <a:cubicBezTo>
                        <a:pt x="11432" y="40159"/>
                        <a:pt x="10645" y="40400"/>
                        <a:pt x="10026" y="40887"/>
                      </a:cubicBezTo>
                      <a:cubicBezTo>
                        <a:pt x="8740" y="41911"/>
                        <a:pt x="8323" y="43876"/>
                        <a:pt x="9097" y="45328"/>
                      </a:cubicBezTo>
                      <a:cubicBezTo>
                        <a:pt x="9288" y="45340"/>
                        <a:pt x="9597" y="45709"/>
                        <a:pt x="9800" y="45721"/>
                      </a:cubicBezTo>
                      <a:lnTo>
                        <a:pt x="25194" y="45245"/>
                      </a:lnTo>
                      <a:cubicBezTo>
                        <a:pt x="25218" y="45281"/>
                        <a:pt x="25254" y="45316"/>
                        <a:pt x="25290" y="45352"/>
                      </a:cubicBezTo>
                      <a:cubicBezTo>
                        <a:pt x="25671" y="45805"/>
                        <a:pt x="26099" y="46209"/>
                        <a:pt x="26516" y="46638"/>
                      </a:cubicBezTo>
                      <a:cubicBezTo>
                        <a:pt x="26730" y="46840"/>
                        <a:pt x="26956" y="47031"/>
                        <a:pt x="27183" y="47221"/>
                      </a:cubicBezTo>
                      <a:cubicBezTo>
                        <a:pt x="27397" y="47424"/>
                        <a:pt x="27623" y="47614"/>
                        <a:pt x="27861" y="47793"/>
                      </a:cubicBezTo>
                      <a:cubicBezTo>
                        <a:pt x="28778" y="48555"/>
                        <a:pt x="29778" y="49198"/>
                        <a:pt x="30802" y="49805"/>
                      </a:cubicBezTo>
                      <a:cubicBezTo>
                        <a:pt x="31314" y="50103"/>
                        <a:pt x="31850" y="50365"/>
                        <a:pt x="32386" y="50627"/>
                      </a:cubicBezTo>
                      <a:cubicBezTo>
                        <a:pt x="32660" y="50746"/>
                        <a:pt x="32933" y="50877"/>
                        <a:pt x="33219" y="50984"/>
                      </a:cubicBezTo>
                      <a:cubicBezTo>
                        <a:pt x="33350" y="51043"/>
                        <a:pt x="33493" y="51103"/>
                        <a:pt x="33636" y="51151"/>
                      </a:cubicBezTo>
                      <a:lnTo>
                        <a:pt x="33672" y="51162"/>
                      </a:lnTo>
                      <a:cubicBezTo>
                        <a:pt x="33755" y="52020"/>
                        <a:pt x="33826" y="52877"/>
                        <a:pt x="33886" y="53734"/>
                      </a:cubicBezTo>
                      <a:lnTo>
                        <a:pt x="34124" y="56901"/>
                      </a:lnTo>
                      <a:lnTo>
                        <a:pt x="34243" y="60056"/>
                      </a:lnTo>
                      <a:cubicBezTo>
                        <a:pt x="34267" y="60592"/>
                        <a:pt x="34303" y="61116"/>
                        <a:pt x="34326" y="61640"/>
                      </a:cubicBezTo>
                      <a:lnTo>
                        <a:pt x="34338" y="63235"/>
                      </a:lnTo>
                      <a:cubicBezTo>
                        <a:pt x="34350" y="64283"/>
                        <a:pt x="34362" y="65355"/>
                        <a:pt x="34410" y="66414"/>
                      </a:cubicBezTo>
                      <a:lnTo>
                        <a:pt x="34422" y="66462"/>
                      </a:lnTo>
                      <a:cubicBezTo>
                        <a:pt x="34433" y="66900"/>
                        <a:pt x="34802" y="67249"/>
                        <a:pt x="35236" y="67249"/>
                      </a:cubicBezTo>
                      <a:cubicBezTo>
                        <a:pt x="35250" y="67249"/>
                        <a:pt x="35265" y="67248"/>
                        <a:pt x="35279" y="67248"/>
                      </a:cubicBezTo>
                      <a:cubicBezTo>
                        <a:pt x="35672" y="67236"/>
                        <a:pt x="35993" y="66938"/>
                        <a:pt x="36053" y="66557"/>
                      </a:cubicBezTo>
                      <a:cubicBezTo>
                        <a:pt x="36220" y="65486"/>
                        <a:pt x="36362" y="64414"/>
                        <a:pt x="36505" y="63331"/>
                      </a:cubicBezTo>
                      <a:lnTo>
                        <a:pt x="36684" y="61711"/>
                      </a:lnTo>
                      <a:cubicBezTo>
                        <a:pt x="36720" y="61176"/>
                        <a:pt x="36755" y="60640"/>
                        <a:pt x="36779" y="60092"/>
                      </a:cubicBezTo>
                      <a:cubicBezTo>
                        <a:pt x="36827" y="59009"/>
                        <a:pt x="36910" y="57925"/>
                        <a:pt x="36934" y="56842"/>
                      </a:cubicBezTo>
                      <a:lnTo>
                        <a:pt x="36898" y="53579"/>
                      </a:lnTo>
                      <a:cubicBezTo>
                        <a:pt x="36886" y="52496"/>
                        <a:pt x="36803" y="51412"/>
                        <a:pt x="36720" y="50329"/>
                      </a:cubicBezTo>
                      <a:cubicBezTo>
                        <a:pt x="36648" y="49246"/>
                        <a:pt x="36589" y="48162"/>
                        <a:pt x="36458" y="47090"/>
                      </a:cubicBezTo>
                      <a:lnTo>
                        <a:pt x="36053" y="43864"/>
                      </a:lnTo>
                      <a:cubicBezTo>
                        <a:pt x="35910" y="42840"/>
                        <a:pt x="35719" y="41828"/>
                        <a:pt x="35553" y="40816"/>
                      </a:cubicBezTo>
                      <a:lnTo>
                        <a:pt x="39244" y="40697"/>
                      </a:lnTo>
                      <a:cubicBezTo>
                        <a:pt x="39220" y="39697"/>
                        <a:pt x="38613" y="38732"/>
                        <a:pt x="37720" y="38280"/>
                      </a:cubicBezTo>
                      <a:cubicBezTo>
                        <a:pt x="37332" y="38080"/>
                        <a:pt x="36897" y="37982"/>
                        <a:pt x="36462" y="37982"/>
                      </a:cubicBezTo>
                      <a:cubicBezTo>
                        <a:pt x="35989" y="37982"/>
                        <a:pt x="35516" y="38098"/>
                        <a:pt x="35100" y="38328"/>
                      </a:cubicBezTo>
                      <a:lnTo>
                        <a:pt x="34922" y="37470"/>
                      </a:lnTo>
                      <a:cubicBezTo>
                        <a:pt x="34707" y="36494"/>
                        <a:pt x="34517" y="35506"/>
                        <a:pt x="34279" y="34541"/>
                      </a:cubicBezTo>
                      <a:lnTo>
                        <a:pt x="48114" y="34279"/>
                      </a:lnTo>
                      <a:cubicBezTo>
                        <a:pt x="48304" y="32148"/>
                        <a:pt x="46768" y="30922"/>
                        <a:pt x="46268" y="28850"/>
                      </a:cubicBezTo>
                      <a:cubicBezTo>
                        <a:pt x="45733" y="26588"/>
                        <a:pt x="44685" y="24326"/>
                        <a:pt x="42744" y="23052"/>
                      </a:cubicBezTo>
                      <a:cubicBezTo>
                        <a:pt x="42423" y="22838"/>
                        <a:pt x="42054" y="22671"/>
                        <a:pt x="41684" y="22540"/>
                      </a:cubicBezTo>
                      <a:cubicBezTo>
                        <a:pt x="42077" y="20921"/>
                        <a:pt x="41625" y="19099"/>
                        <a:pt x="40482" y="17873"/>
                      </a:cubicBezTo>
                      <a:cubicBezTo>
                        <a:pt x="39827" y="17158"/>
                        <a:pt x="38946" y="16658"/>
                        <a:pt x="38005" y="16408"/>
                      </a:cubicBezTo>
                      <a:cubicBezTo>
                        <a:pt x="37958" y="15265"/>
                        <a:pt x="37898" y="14098"/>
                        <a:pt x="38017" y="12812"/>
                      </a:cubicBezTo>
                      <a:cubicBezTo>
                        <a:pt x="38077" y="12217"/>
                        <a:pt x="38041" y="11610"/>
                        <a:pt x="37910" y="11027"/>
                      </a:cubicBezTo>
                      <a:cubicBezTo>
                        <a:pt x="37767" y="10324"/>
                        <a:pt x="37493" y="9645"/>
                        <a:pt x="37124" y="9038"/>
                      </a:cubicBezTo>
                      <a:cubicBezTo>
                        <a:pt x="36851" y="8598"/>
                        <a:pt x="36517" y="8193"/>
                        <a:pt x="36136" y="7836"/>
                      </a:cubicBezTo>
                      <a:cubicBezTo>
                        <a:pt x="35017" y="6776"/>
                        <a:pt x="33478" y="6187"/>
                        <a:pt x="31942" y="6187"/>
                      </a:cubicBezTo>
                      <a:cubicBezTo>
                        <a:pt x="31648" y="6187"/>
                        <a:pt x="31355" y="6208"/>
                        <a:pt x="31064" y="6252"/>
                      </a:cubicBezTo>
                      <a:cubicBezTo>
                        <a:pt x="30350" y="2799"/>
                        <a:pt x="27052" y="49"/>
                        <a:pt x="23516" y="1"/>
                      </a:cubicBezTo>
                      <a:cubicBezTo>
                        <a:pt x="23476" y="1"/>
                        <a:pt x="23437" y="0"/>
                        <a:pt x="233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83" name="Google Shape;7383;p22"/>
              <p:cNvGrpSpPr/>
              <p:nvPr/>
            </p:nvGrpSpPr>
            <p:grpSpPr>
              <a:xfrm flipH="1">
                <a:off x="6459665" y="5699152"/>
                <a:ext cx="868717" cy="591988"/>
                <a:chOff x="9940899" y="454528"/>
                <a:chExt cx="6744694" cy="4596184"/>
              </a:xfrm>
            </p:grpSpPr>
            <p:sp>
              <p:nvSpPr>
                <p:cNvPr id="7384" name="Google Shape;7384;p22"/>
                <p:cNvSpPr/>
                <p:nvPr/>
              </p:nvSpPr>
              <p:spPr>
                <a:xfrm>
                  <a:off x="13444879" y="3084518"/>
                  <a:ext cx="1749195" cy="1778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7" h="21944" extrusionOk="0">
                      <a:moveTo>
                        <a:pt x="1" y="0"/>
                      </a:moveTo>
                      <a:lnTo>
                        <a:pt x="1" y="21943"/>
                      </a:lnTo>
                      <a:lnTo>
                        <a:pt x="21587" y="21943"/>
                      </a:lnTo>
                      <a:lnTo>
                        <a:pt x="2158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5" name="Google Shape;7385;p22"/>
                <p:cNvSpPr/>
                <p:nvPr/>
              </p:nvSpPr>
              <p:spPr>
                <a:xfrm>
                  <a:off x="13444879" y="3084518"/>
                  <a:ext cx="163113" cy="1778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3" h="21944" extrusionOk="0">
                      <a:moveTo>
                        <a:pt x="1" y="0"/>
                      </a:moveTo>
                      <a:lnTo>
                        <a:pt x="1" y="21943"/>
                      </a:lnTo>
                      <a:lnTo>
                        <a:pt x="2013" y="21943"/>
                      </a:lnTo>
                      <a:lnTo>
                        <a:pt x="201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6" name="Google Shape;7386;p22"/>
                <p:cNvSpPr/>
                <p:nvPr/>
              </p:nvSpPr>
              <p:spPr>
                <a:xfrm>
                  <a:off x="13273177" y="4681134"/>
                  <a:ext cx="2309760" cy="2885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05" h="3561" extrusionOk="0">
                      <a:moveTo>
                        <a:pt x="1" y="1"/>
                      </a:moveTo>
                      <a:lnTo>
                        <a:pt x="1" y="3561"/>
                      </a:lnTo>
                      <a:lnTo>
                        <a:pt x="28504" y="3561"/>
                      </a:lnTo>
                      <a:lnTo>
                        <a:pt x="2850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7" name="Google Shape;7387;p22"/>
                <p:cNvSpPr/>
                <p:nvPr/>
              </p:nvSpPr>
              <p:spPr>
                <a:xfrm>
                  <a:off x="13742989" y="3228266"/>
                  <a:ext cx="1146250" cy="101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6" h="12562" extrusionOk="0">
                      <a:moveTo>
                        <a:pt x="1" y="0"/>
                      </a:moveTo>
                      <a:lnTo>
                        <a:pt x="1" y="12561"/>
                      </a:lnTo>
                      <a:lnTo>
                        <a:pt x="14145" y="12561"/>
                      </a:lnTo>
                      <a:lnTo>
                        <a:pt x="1414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8" name="Google Shape;7388;p22"/>
                <p:cNvSpPr/>
                <p:nvPr/>
              </p:nvSpPr>
              <p:spPr>
                <a:xfrm>
                  <a:off x="13794119" y="3277451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0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9" name="Google Shape;7389;p22"/>
                <p:cNvSpPr/>
                <p:nvPr/>
              </p:nvSpPr>
              <p:spPr>
                <a:xfrm>
                  <a:off x="14063300" y="3277451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0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0" name="Google Shape;7390;p22"/>
                <p:cNvSpPr/>
                <p:nvPr/>
              </p:nvSpPr>
              <p:spPr>
                <a:xfrm>
                  <a:off x="14332482" y="3277451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0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1" name="Google Shape;7391;p22"/>
                <p:cNvSpPr/>
                <p:nvPr/>
              </p:nvSpPr>
              <p:spPr>
                <a:xfrm>
                  <a:off x="14601664" y="3277451"/>
                  <a:ext cx="231584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4144" extrusionOk="0">
                      <a:moveTo>
                        <a:pt x="0" y="0"/>
                      </a:moveTo>
                      <a:lnTo>
                        <a:pt x="0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2" name="Google Shape;7392;p22"/>
                <p:cNvSpPr/>
                <p:nvPr/>
              </p:nvSpPr>
              <p:spPr>
                <a:xfrm>
                  <a:off x="13794119" y="3652701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1"/>
                      </a:moveTo>
                      <a:lnTo>
                        <a:pt x="1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3" name="Google Shape;7393;p22"/>
                <p:cNvSpPr/>
                <p:nvPr/>
              </p:nvSpPr>
              <p:spPr>
                <a:xfrm>
                  <a:off x="14063300" y="3652701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1"/>
                      </a:moveTo>
                      <a:lnTo>
                        <a:pt x="1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4" name="Google Shape;7394;p22"/>
                <p:cNvSpPr/>
                <p:nvPr/>
              </p:nvSpPr>
              <p:spPr>
                <a:xfrm>
                  <a:off x="14332482" y="3652701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1"/>
                      </a:moveTo>
                      <a:lnTo>
                        <a:pt x="1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5" name="Google Shape;7395;p22"/>
                <p:cNvSpPr/>
                <p:nvPr/>
              </p:nvSpPr>
              <p:spPr>
                <a:xfrm>
                  <a:off x="14601664" y="3652701"/>
                  <a:ext cx="231584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6728" extrusionOk="0">
                      <a:moveTo>
                        <a:pt x="0" y="1"/>
                      </a:moveTo>
                      <a:lnTo>
                        <a:pt x="0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6" name="Google Shape;7396;p22"/>
                <p:cNvSpPr/>
                <p:nvPr/>
              </p:nvSpPr>
              <p:spPr>
                <a:xfrm>
                  <a:off x="14085503" y="3786805"/>
                  <a:ext cx="73413" cy="555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6859" extrusionOk="0">
                      <a:moveTo>
                        <a:pt x="1" y="1"/>
                      </a:moveTo>
                      <a:lnTo>
                        <a:pt x="1" y="6859"/>
                      </a:lnTo>
                      <a:lnTo>
                        <a:pt x="905" y="6859"/>
                      </a:lnTo>
                      <a:lnTo>
                        <a:pt x="9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7" name="Google Shape;7397;p22"/>
                <p:cNvSpPr/>
                <p:nvPr/>
              </p:nvSpPr>
              <p:spPr>
                <a:xfrm>
                  <a:off x="13374464" y="657103"/>
                  <a:ext cx="1890025" cy="817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25" h="10086" extrusionOk="0">
                      <a:moveTo>
                        <a:pt x="11585" y="1"/>
                      </a:moveTo>
                      <a:lnTo>
                        <a:pt x="1" y="8407"/>
                      </a:lnTo>
                      <a:lnTo>
                        <a:pt x="1" y="10086"/>
                      </a:lnTo>
                      <a:lnTo>
                        <a:pt x="23325" y="10086"/>
                      </a:lnTo>
                      <a:lnTo>
                        <a:pt x="23325" y="8407"/>
                      </a:lnTo>
                      <a:lnTo>
                        <a:pt x="11585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8" name="Google Shape;7398;p22"/>
                <p:cNvSpPr/>
                <p:nvPr/>
              </p:nvSpPr>
              <p:spPr>
                <a:xfrm>
                  <a:off x="13444879" y="849144"/>
                  <a:ext cx="1749195" cy="2425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7" h="29933" extrusionOk="0">
                      <a:moveTo>
                        <a:pt x="10728" y="0"/>
                      </a:moveTo>
                      <a:lnTo>
                        <a:pt x="1" y="7787"/>
                      </a:lnTo>
                      <a:lnTo>
                        <a:pt x="1" y="29933"/>
                      </a:lnTo>
                      <a:lnTo>
                        <a:pt x="21587" y="29933"/>
                      </a:lnTo>
                      <a:lnTo>
                        <a:pt x="21587" y="7787"/>
                      </a:lnTo>
                      <a:lnTo>
                        <a:pt x="1072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9" name="Google Shape;7399;p22"/>
                <p:cNvSpPr/>
                <p:nvPr/>
              </p:nvSpPr>
              <p:spPr>
                <a:xfrm>
                  <a:off x="13444879" y="963963"/>
                  <a:ext cx="1749195" cy="2424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7" h="29921" extrusionOk="0">
                      <a:moveTo>
                        <a:pt x="10728" y="0"/>
                      </a:moveTo>
                      <a:lnTo>
                        <a:pt x="1" y="7775"/>
                      </a:lnTo>
                      <a:lnTo>
                        <a:pt x="1" y="29920"/>
                      </a:lnTo>
                      <a:lnTo>
                        <a:pt x="21587" y="29920"/>
                      </a:lnTo>
                      <a:lnTo>
                        <a:pt x="21587" y="7775"/>
                      </a:lnTo>
                      <a:lnTo>
                        <a:pt x="1072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0" name="Google Shape;7400;p22"/>
                <p:cNvSpPr/>
                <p:nvPr/>
              </p:nvSpPr>
              <p:spPr>
                <a:xfrm>
                  <a:off x="13273177" y="3093189"/>
                  <a:ext cx="2309760" cy="366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05" h="4525" extrusionOk="0">
                      <a:moveTo>
                        <a:pt x="1" y="0"/>
                      </a:moveTo>
                      <a:lnTo>
                        <a:pt x="1" y="4525"/>
                      </a:lnTo>
                      <a:lnTo>
                        <a:pt x="28504" y="4525"/>
                      </a:lnTo>
                      <a:lnTo>
                        <a:pt x="2850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1" name="Google Shape;7401;p22"/>
                <p:cNvSpPr/>
                <p:nvPr/>
              </p:nvSpPr>
              <p:spPr>
                <a:xfrm>
                  <a:off x="13742989" y="1639267"/>
                  <a:ext cx="1146250" cy="10188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6" h="12574" extrusionOk="0">
                      <a:moveTo>
                        <a:pt x="1" y="1"/>
                      </a:moveTo>
                      <a:lnTo>
                        <a:pt x="1" y="12573"/>
                      </a:lnTo>
                      <a:lnTo>
                        <a:pt x="14145" y="12573"/>
                      </a:lnTo>
                      <a:lnTo>
                        <a:pt x="1414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2" name="Google Shape;7402;p22"/>
                <p:cNvSpPr/>
                <p:nvPr/>
              </p:nvSpPr>
              <p:spPr>
                <a:xfrm>
                  <a:off x="13794119" y="1689425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1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3" name="Google Shape;7403;p22"/>
                <p:cNvSpPr/>
                <p:nvPr/>
              </p:nvSpPr>
              <p:spPr>
                <a:xfrm>
                  <a:off x="14063300" y="1689425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1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4" name="Google Shape;7404;p22"/>
                <p:cNvSpPr/>
                <p:nvPr/>
              </p:nvSpPr>
              <p:spPr>
                <a:xfrm>
                  <a:off x="14332482" y="1689425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1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5" name="Google Shape;7405;p22"/>
                <p:cNvSpPr/>
                <p:nvPr/>
              </p:nvSpPr>
              <p:spPr>
                <a:xfrm>
                  <a:off x="14601664" y="1689425"/>
                  <a:ext cx="231584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4144" extrusionOk="0">
                      <a:moveTo>
                        <a:pt x="0" y="1"/>
                      </a:moveTo>
                      <a:lnTo>
                        <a:pt x="0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6" name="Google Shape;7406;p22"/>
                <p:cNvSpPr/>
                <p:nvPr/>
              </p:nvSpPr>
              <p:spPr>
                <a:xfrm>
                  <a:off x="13794119" y="2064756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0"/>
                      </a:moveTo>
                      <a:lnTo>
                        <a:pt x="1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7" name="Google Shape;7407;p22"/>
                <p:cNvSpPr/>
                <p:nvPr/>
              </p:nvSpPr>
              <p:spPr>
                <a:xfrm>
                  <a:off x="14063300" y="2064756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0"/>
                      </a:moveTo>
                      <a:lnTo>
                        <a:pt x="1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8" name="Google Shape;7408;p22"/>
                <p:cNvSpPr/>
                <p:nvPr/>
              </p:nvSpPr>
              <p:spPr>
                <a:xfrm>
                  <a:off x="14332482" y="2064756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0"/>
                      </a:moveTo>
                      <a:lnTo>
                        <a:pt x="1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9" name="Google Shape;7409;p22"/>
                <p:cNvSpPr/>
                <p:nvPr/>
              </p:nvSpPr>
              <p:spPr>
                <a:xfrm>
                  <a:off x="14601664" y="2064756"/>
                  <a:ext cx="231584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6728" extrusionOk="0">
                      <a:moveTo>
                        <a:pt x="0" y="0"/>
                      </a:moveTo>
                      <a:lnTo>
                        <a:pt x="0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0" name="Google Shape;7410;p22"/>
                <p:cNvSpPr/>
                <p:nvPr/>
              </p:nvSpPr>
              <p:spPr>
                <a:xfrm>
                  <a:off x="13686106" y="2198861"/>
                  <a:ext cx="74386" cy="7082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" h="8740" extrusionOk="0">
                      <a:moveTo>
                        <a:pt x="0" y="0"/>
                      </a:moveTo>
                      <a:lnTo>
                        <a:pt x="0" y="8739"/>
                      </a:lnTo>
                      <a:lnTo>
                        <a:pt x="917" y="8739"/>
                      </a:lnTo>
                      <a:lnTo>
                        <a:pt x="91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1" name="Google Shape;7411;p22"/>
                <p:cNvSpPr/>
                <p:nvPr/>
              </p:nvSpPr>
              <p:spPr>
                <a:xfrm>
                  <a:off x="14085503" y="2198861"/>
                  <a:ext cx="73413" cy="555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6859" extrusionOk="0">
                      <a:moveTo>
                        <a:pt x="1" y="0"/>
                      </a:moveTo>
                      <a:lnTo>
                        <a:pt x="1" y="6858"/>
                      </a:lnTo>
                      <a:lnTo>
                        <a:pt x="905" y="6858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2" name="Google Shape;7412;p22"/>
                <p:cNvSpPr/>
                <p:nvPr/>
              </p:nvSpPr>
              <p:spPr>
                <a:xfrm>
                  <a:off x="14468531" y="2198861"/>
                  <a:ext cx="73413" cy="555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6859" extrusionOk="0">
                      <a:moveTo>
                        <a:pt x="0" y="0"/>
                      </a:moveTo>
                      <a:lnTo>
                        <a:pt x="0" y="6858"/>
                      </a:lnTo>
                      <a:lnTo>
                        <a:pt x="905" y="6858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3" name="Google Shape;7413;p22"/>
                <p:cNvSpPr/>
                <p:nvPr/>
              </p:nvSpPr>
              <p:spPr>
                <a:xfrm>
                  <a:off x="14883405" y="2198861"/>
                  <a:ext cx="73332" cy="7082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" h="8740" extrusionOk="0">
                      <a:moveTo>
                        <a:pt x="0" y="0"/>
                      </a:moveTo>
                      <a:lnTo>
                        <a:pt x="0" y="8739"/>
                      </a:lnTo>
                      <a:lnTo>
                        <a:pt x="905" y="8739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4" name="Google Shape;7414;p22"/>
                <p:cNvSpPr/>
                <p:nvPr/>
              </p:nvSpPr>
              <p:spPr>
                <a:xfrm>
                  <a:off x="13602159" y="2728473"/>
                  <a:ext cx="1417296" cy="36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91" h="454" extrusionOk="0">
                      <a:moveTo>
                        <a:pt x="1" y="1"/>
                      </a:moveTo>
                      <a:lnTo>
                        <a:pt x="1" y="453"/>
                      </a:lnTo>
                      <a:lnTo>
                        <a:pt x="17491" y="453"/>
                      </a:lnTo>
                      <a:lnTo>
                        <a:pt x="174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5" name="Google Shape;7415;p22"/>
                <p:cNvSpPr/>
                <p:nvPr/>
              </p:nvSpPr>
              <p:spPr>
                <a:xfrm>
                  <a:off x="13602159" y="2182411"/>
                  <a:ext cx="1417296" cy="36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91" h="454" extrusionOk="0">
                      <a:moveTo>
                        <a:pt x="1" y="1"/>
                      </a:moveTo>
                      <a:lnTo>
                        <a:pt x="1" y="453"/>
                      </a:lnTo>
                      <a:lnTo>
                        <a:pt x="17491" y="453"/>
                      </a:lnTo>
                      <a:lnTo>
                        <a:pt x="174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6" name="Google Shape;7416;p22"/>
                <p:cNvSpPr/>
                <p:nvPr/>
              </p:nvSpPr>
              <p:spPr>
                <a:xfrm>
                  <a:off x="13425594" y="4195845"/>
                  <a:ext cx="691834" cy="675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8" h="8336" extrusionOk="0">
                      <a:moveTo>
                        <a:pt x="1" y="1"/>
                      </a:moveTo>
                      <a:lnTo>
                        <a:pt x="1" y="8335"/>
                      </a:lnTo>
                      <a:lnTo>
                        <a:pt x="8537" y="8335"/>
                      </a:lnTo>
                      <a:lnTo>
                        <a:pt x="853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7" name="Google Shape;7417;p22"/>
                <p:cNvSpPr/>
                <p:nvPr/>
              </p:nvSpPr>
              <p:spPr>
                <a:xfrm>
                  <a:off x="15533590" y="4195845"/>
                  <a:ext cx="788341" cy="675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9" h="8336" extrusionOk="0">
                      <a:moveTo>
                        <a:pt x="1" y="1"/>
                      </a:moveTo>
                      <a:lnTo>
                        <a:pt x="1" y="8335"/>
                      </a:lnTo>
                      <a:lnTo>
                        <a:pt x="9728" y="8335"/>
                      </a:lnTo>
                      <a:lnTo>
                        <a:pt x="9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8" name="Google Shape;7418;p22"/>
                <p:cNvSpPr/>
                <p:nvPr/>
              </p:nvSpPr>
              <p:spPr>
                <a:xfrm>
                  <a:off x="14076832" y="3134676"/>
                  <a:ext cx="330035" cy="1737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1444" extrusionOk="0">
                      <a:moveTo>
                        <a:pt x="0" y="0"/>
                      </a:moveTo>
                      <a:lnTo>
                        <a:pt x="0" y="21443"/>
                      </a:lnTo>
                      <a:lnTo>
                        <a:pt x="4072" y="21443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9" name="Google Shape;7419;p22"/>
                <p:cNvSpPr/>
                <p:nvPr/>
              </p:nvSpPr>
              <p:spPr>
                <a:xfrm>
                  <a:off x="15218140" y="3134676"/>
                  <a:ext cx="330035" cy="1737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1444" extrusionOk="0">
                      <a:moveTo>
                        <a:pt x="1" y="0"/>
                      </a:moveTo>
                      <a:lnTo>
                        <a:pt x="1" y="21443"/>
                      </a:lnTo>
                      <a:lnTo>
                        <a:pt x="4072" y="21443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0" name="Google Shape;7420;p22"/>
                <p:cNvSpPr/>
                <p:nvPr/>
              </p:nvSpPr>
              <p:spPr>
                <a:xfrm>
                  <a:off x="15526864" y="3171302"/>
                  <a:ext cx="81" cy="1617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956" extrusionOk="0">
                      <a:moveTo>
                        <a:pt x="1" y="1"/>
                      </a:moveTo>
                      <a:lnTo>
                        <a:pt x="1" y="19955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1" name="Google Shape;7421;p22"/>
                <p:cNvSpPr/>
                <p:nvPr/>
              </p:nvSpPr>
              <p:spPr>
                <a:xfrm>
                  <a:off x="15521111" y="3171302"/>
                  <a:ext cx="11587" cy="1617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19956" extrusionOk="0">
                      <a:moveTo>
                        <a:pt x="0" y="1"/>
                      </a:moveTo>
                      <a:lnTo>
                        <a:pt x="0" y="19955"/>
                      </a:lnTo>
                      <a:lnTo>
                        <a:pt x="143" y="19955"/>
                      </a:lnTo>
                      <a:lnTo>
                        <a:pt x="14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2" name="Google Shape;7422;p22"/>
                <p:cNvSpPr/>
                <p:nvPr/>
              </p:nvSpPr>
              <p:spPr>
                <a:xfrm>
                  <a:off x="14076832" y="3134676"/>
                  <a:ext cx="330035" cy="163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013" extrusionOk="0">
                      <a:moveTo>
                        <a:pt x="0" y="0"/>
                      </a:moveTo>
                      <a:lnTo>
                        <a:pt x="0" y="2012"/>
                      </a:lnTo>
                      <a:lnTo>
                        <a:pt x="4072" y="2012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3" name="Google Shape;7423;p22"/>
                <p:cNvSpPr/>
                <p:nvPr/>
              </p:nvSpPr>
              <p:spPr>
                <a:xfrm>
                  <a:off x="15218140" y="3134676"/>
                  <a:ext cx="330035" cy="163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013" extrusionOk="0">
                      <a:moveTo>
                        <a:pt x="1" y="0"/>
                      </a:moveTo>
                      <a:lnTo>
                        <a:pt x="1" y="2012"/>
                      </a:lnTo>
                      <a:lnTo>
                        <a:pt x="4072" y="2012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4" name="Google Shape;7424;p22"/>
                <p:cNvSpPr/>
                <p:nvPr/>
              </p:nvSpPr>
              <p:spPr>
                <a:xfrm>
                  <a:off x="14380695" y="3171302"/>
                  <a:ext cx="81" cy="80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931" extrusionOk="0">
                      <a:moveTo>
                        <a:pt x="1" y="1"/>
                      </a:moveTo>
                      <a:lnTo>
                        <a:pt x="1" y="993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5" name="Google Shape;7425;p22"/>
                <p:cNvSpPr/>
                <p:nvPr/>
              </p:nvSpPr>
              <p:spPr>
                <a:xfrm>
                  <a:off x="14374942" y="3171302"/>
                  <a:ext cx="12641" cy="80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" h="9931" extrusionOk="0">
                      <a:moveTo>
                        <a:pt x="0" y="1"/>
                      </a:moveTo>
                      <a:lnTo>
                        <a:pt x="0" y="9930"/>
                      </a:lnTo>
                      <a:lnTo>
                        <a:pt x="155" y="9930"/>
                      </a:ln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6" name="Google Shape;7426;p22"/>
                <p:cNvSpPr/>
                <p:nvPr/>
              </p:nvSpPr>
              <p:spPr>
                <a:xfrm>
                  <a:off x="13807651" y="2747758"/>
                  <a:ext cx="2005817" cy="436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54" h="5383" extrusionOk="0">
                      <a:moveTo>
                        <a:pt x="2918" y="1"/>
                      </a:moveTo>
                      <a:lnTo>
                        <a:pt x="1" y="5168"/>
                      </a:lnTo>
                      <a:cubicBezTo>
                        <a:pt x="155" y="5299"/>
                        <a:pt x="501" y="5382"/>
                        <a:pt x="941" y="5382"/>
                      </a:cubicBezTo>
                      <a:cubicBezTo>
                        <a:pt x="1453" y="5382"/>
                        <a:pt x="1953" y="5263"/>
                        <a:pt x="2239" y="5097"/>
                      </a:cubicBezTo>
                      <a:cubicBezTo>
                        <a:pt x="2358" y="5263"/>
                        <a:pt x="2751" y="5382"/>
                        <a:pt x="3263" y="5382"/>
                      </a:cubicBezTo>
                      <a:cubicBezTo>
                        <a:pt x="3775" y="5382"/>
                        <a:pt x="4263" y="5263"/>
                        <a:pt x="4525" y="5097"/>
                      </a:cubicBezTo>
                      <a:cubicBezTo>
                        <a:pt x="4680" y="5263"/>
                        <a:pt x="5073" y="5382"/>
                        <a:pt x="5585" y="5382"/>
                      </a:cubicBezTo>
                      <a:cubicBezTo>
                        <a:pt x="6108" y="5382"/>
                        <a:pt x="6573" y="5263"/>
                        <a:pt x="6823" y="5097"/>
                      </a:cubicBezTo>
                      <a:cubicBezTo>
                        <a:pt x="6990" y="5263"/>
                        <a:pt x="7406" y="5382"/>
                        <a:pt x="7918" y="5382"/>
                      </a:cubicBezTo>
                      <a:cubicBezTo>
                        <a:pt x="8430" y="5382"/>
                        <a:pt x="8895" y="5263"/>
                        <a:pt x="9121" y="5097"/>
                      </a:cubicBezTo>
                      <a:cubicBezTo>
                        <a:pt x="9299" y="5263"/>
                        <a:pt x="9728" y="5382"/>
                        <a:pt x="10240" y="5382"/>
                      </a:cubicBezTo>
                      <a:cubicBezTo>
                        <a:pt x="10752" y="5382"/>
                        <a:pt x="11204" y="5263"/>
                        <a:pt x="11419" y="5097"/>
                      </a:cubicBezTo>
                      <a:cubicBezTo>
                        <a:pt x="11621" y="5263"/>
                        <a:pt x="12050" y="5382"/>
                        <a:pt x="12562" y="5382"/>
                      </a:cubicBezTo>
                      <a:cubicBezTo>
                        <a:pt x="13086" y="5382"/>
                        <a:pt x="13514" y="5263"/>
                        <a:pt x="13717" y="5097"/>
                      </a:cubicBezTo>
                      <a:cubicBezTo>
                        <a:pt x="13931" y="5263"/>
                        <a:pt x="14383" y="5382"/>
                        <a:pt x="14895" y="5382"/>
                      </a:cubicBezTo>
                      <a:cubicBezTo>
                        <a:pt x="15407" y="5382"/>
                        <a:pt x="15836" y="5263"/>
                        <a:pt x="16014" y="5097"/>
                      </a:cubicBezTo>
                      <a:cubicBezTo>
                        <a:pt x="16241" y="5263"/>
                        <a:pt x="16705" y="5382"/>
                        <a:pt x="17217" y="5382"/>
                      </a:cubicBezTo>
                      <a:cubicBezTo>
                        <a:pt x="17729" y="5382"/>
                        <a:pt x="18146" y="5263"/>
                        <a:pt x="18312" y="5097"/>
                      </a:cubicBezTo>
                      <a:cubicBezTo>
                        <a:pt x="18562" y="5263"/>
                        <a:pt x="19027" y="5382"/>
                        <a:pt x="19539" y="5382"/>
                      </a:cubicBezTo>
                      <a:cubicBezTo>
                        <a:pt x="20063" y="5382"/>
                        <a:pt x="20456" y="5263"/>
                        <a:pt x="20610" y="5097"/>
                      </a:cubicBezTo>
                      <a:cubicBezTo>
                        <a:pt x="20872" y="5263"/>
                        <a:pt x="21360" y="5382"/>
                        <a:pt x="21872" y="5382"/>
                      </a:cubicBezTo>
                      <a:cubicBezTo>
                        <a:pt x="22384" y="5382"/>
                        <a:pt x="22777" y="5263"/>
                        <a:pt x="22908" y="5097"/>
                      </a:cubicBezTo>
                      <a:cubicBezTo>
                        <a:pt x="23182" y="5263"/>
                        <a:pt x="23682" y="5382"/>
                        <a:pt x="24194" y="5382"/>
                      </a:cubicBezTo>
                      <a:cubicBezTo>
                        <a:pt x="24408" y="5382"/>
                        <a:pt x="24599" y="5359"/>
                        <a:pt x="24754" y="5323"/>
                      </a:cubicBezTo>
                      <a:lnTo>
                        <a:pt x="2201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7" name="Google Shape;7427;p22"/>
                <p:cNvSpPr/>
                <p:nvPr/>
              </p:nvSpPr>
              <p:spPr>
                <a:xfrm>
                  <a:off x="13878066" y="3076740"/>
                  <a:ext cx="1878518" cy="43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3" h="537" extrusionOk="0">
                      <a:moveTo>
                        <a:pt x="1906" y="1"/>
                      </a:moveTo>
                      <a:lnTo>
                        <a:pt x="1846" y="25"/>
                      </a:lnTo>
                      <a:cubicBezTo>
                        <a:pt x="1374" y="191"/>
                        <a:pt x="883" y="363"/>
                        <a:pt x="472" y="363"/>
                      </a:cubicBezTo>
                      <a:cubicBezTo>
                        <a:pt x="323" y="363"/>
                        <a:pt x="184" y="340"/>
                        <a:pt x="60" y="287"/>
                      </a:cubicBezTo>
                      <a:lnTo>
                        <a:pt x="1" y="417"/>
                      </a:lnTo>
                      <a:cubicBezTo>
                        <a:pt x="150" y="483"/>
                        <a:pt x="313" y="511"/>
                        <a:pt x="486" y="511"/>
                      </a:cubicBezTo>
                      <a:cubicBezTo>
                        <a:pt x="906" y="511"/>
                        <a:pt x="1382" y="348"/>
                        <a:pt x="1846" y="179"/>
                      </a:cubicBezTo>
                      <a:cubicBezTo>
                        <a:pt x="2067" y="425"/>
                        <a:pt x="2370" y="503"/>
                        <a:pt x="2703" y="503"/>
                      </a:cubicBezTo>
                      <a:cubicBezTo>
                        <a:pt x="3016" y="503"/>
                        <a:pt x="3356" y="433"/>
                        <a:pt x="3680" y="370"/>
                      </a:cubicBezTo>
                      <a:cubicBezTo>
                        <a:pt x="3811" y="334"/>
                        <a:pt x="3954" y="310"/>
                        <a:pt x="4073" y="287"/>
                      </a:cubicBezTo>
                      <a:cubicBezTo>
                        <a:pt x="4286" y="453"/>
                        <a:pt x="4544" y="504"/>
                        <a:pt x="4818" y="504"/>
                      </a:cubicBezTo>
                      <a:cubicBezTo>
                        <a:pt x="5033" y="504"/>
                        <a:pt x="5258" y="473"/>
                        <a:pt x="5478" y="441"/>
                      </a:cubicBezTo>
                      <a:cubicBezTo>
                        <a:pt x="5694" y="416"/>
                        <a:pt x="5905" y="386"/>
                        <a:pt x="6101" y="386"/>
                      </a:cubicBezTo>
                      <a:cubicBezTo>
                        <a:pt x="6186" y="386"/>
                        <a:pt x="6268" y="391"/>
                        <a:pt x="6347" y="406"/>
                      </a:cubicBezTo>
                      <a:cubicBezTo>
                        <a:pt x="6502" y="406"/>
                        <a:pt x="6656" y="429"/>
                        <a:pt x="6835" y="441"/>
                      </a:cubicBezTo>
                      <a:cubicBezTo>
                        <a:pt x="7013" y="461"/>
                        <a:pt x="7203" y="483"/>
                        <a:pt x="7398" y="483"/>
                      </a:cubicBezTo>
                      <a:cubicBezTo>
                        <a:pt x="7673" y="483"/>
                        <a:pt x="7956" y="440"/>
                        <a:pt x="8228" y="287"/>
                      </a:cubicBezTo>
                      <a:cubicBezTo>
                        <a:pt x="8580" y="387"/>
                        <a:pt x="8939" y="424"/>
                        <a:pt x="9299" y="424"/>
                      </a:cubicBezTo>
                      <a:cubicBezTo>
                        <a:pt x="9792" y="424"/>
                        <a:pt x="10288" y="355"/>
                        <a:pt x="10776" y="287"/>
                      </a:cubicBezTo>
                      <a:cubicBezTo>
                        <a:pt x="10895" y="287"/>
                        <a:pt x="11026" y="346"/>
                        <a:pt x="11169" y="406"/>
                      </a:cubicBezTo>
                      <a:cubicBezTo>
                        <a:pt x="11312" y="465"/>
                        <a:pt x="11466" y="525"/>
                        <a:pt x="11621" y="525"/>
                      </a:cubicBezTo>
                      <a:lnTo>
                        <a:pt x="11657" y="525"/>
                      </a:lnTo>
                      <a:cubicBezTo>
                        <a:pt x="11973" y="409"/>
                        <a:pt x="12267" y="371"/>
                        <a:pt x="12555" y="371"/>
                      </a:cubicBezTo>
                      <a:cubicBezTo>
                        <a:pt x="12832" y="371"/>
                        <a:pt x="13103" y="406"/>
                        <a:pt x="13383" y="441"/>
                      </a:cubicBezTo>
                      <a:cubicBezTo>
                        <a:pt x="13681" y="477"/>
                        <a:pt x="14002" y="525"/>
                        <a:pt x="14348" y="525"/>
                      </a:cubicBezTo>
                      <a:cubicBezTo>
                        <a:pt x="14443" y="525"/>
                        <a:pt x="14550" y="465"/>
                        <a:pt x="14657" y="394"/>
                      </a:cubicBezTo>
                      <a:cubicBezTo>
                        <a:pt x="14741" y="346"/>
                        <a:pt x="14836" y="287"/>
                        <a:pt x="14884" y="287"/>
                      </a:cubicBezTo>
                      <a:lnTo>
                        <a:pt x="15015" y="298"/>
                      </a:lnTo>
                      <a:cubicBezTo>
                        <a:pt x="15465" y="364"/>
                        <a:pt x="15883" y="422"/>
                        <a:pt x="16298" y="422"/>
                      </a:cubicBezTo>
                      <a:cubicBezTo>
                        <a:pt x="16640" y="422"/>
                        <a:pt x="16981" y="382"/>
                        <a:pt x="17336" y="275"/>
                      </a:cubicBezTo>
                      <a:cubicBezTo>
                        <a:pt x="17360" y="264"/>
                        <a:pt x="17389" y="259"/>
                        <a:pt x="17422" y="259"/>
                      </a:cubicBezTo>
                      <a:cubicBezTo>
                        <a:pt x="17539" y="259"/>
                        <a:pt x="17705" y="317"/>
                        <a:pt x="17872" y="382"/>
                      </a:cubicBezTo>
                      <a:cubicBezTo>
                        <a:pt x="18074" y="441"/>
                        <a:pt x="18301" y="525"/>
                        <a:pt x="18515" y="525"/>
                      </a:cubicBezTo>
                      <a:cubicBezTo>
                        <a:pt x="18717" y="525"/>
                        <a:pt x="18872" y="453"/>
                        <a:pt x="19015" y="382"/>
                      </a:cubicBezTo>
                      <a:cubicBezTo>
                        <a:pt x="19139" y="320"/>
                        <a:pt x="19249" y="265"/>
                        <a:pt x="19391" y="265"/>
                      </a:cubicBezTo>
                      <a:cubicBezTo>
                        <a:pt x="19440" y="265"/>
                        <a:pt x="19493" y="271"/>
                        <a:pt x="19551" y="287"/>
                      </a:cubicBezTo>
                      <a:cubicBezTo>
                        <a:pt x="19634" y="310"/>
                        <a:pt x="19717" y="346"/>
                        <a:pt x="19789" y="370"/>
                      </a:cubicBezTo>
                      <a:cubicBezTo>
                        <a:pt x="19979" y="453"/>
                        <a:pt x="20158" y="525"/>
                        <a:pt x="20384" y="525"/>
                      </a:cubicBezTo>
                      <a:cubicBezTo>
                        <a:pt x="20599" y="525"/>
                        <a:pt x="20837" y="465"/>
                        <a:pt x="21063" y="406"/>
                      </a:cubicBezTo>
                      <a:cubicBezTo>
                        <a:pt x="21289" y="346"/>
                        <a:pt x="21503" y="287"/>
                        <a:pt x="21694" y="287"/>
                      </a:cubicBezTo>
                      <a:cubicBezTo>
                        <a:pt x="21801" y="310"/>
                        <a:pt x="21896" y="346"/>
                        <a:pt x="22003" y="370"/>
                      </a:cubicBezTo>
                      <a:cubicBezTo>
                        <a:pt x="22277" y="453"/>
                        <a:pt x="22551" y="537"/>
                        <a:pt x="22813" y="537"/>
                      </a:cubicBezTo>
                      <a:cubicBezTo>
                        <a:pt x="22944" y="537"/>
                        <a:pt x="23063" y="513"/>
                        <a:pt x="23182" y="465"/>
                      </a:cubicBezTo>
                      <a:lnTo>
                        <a:pt x="23123" y="322"/>
                      </a:lnTo>
                      <a:cubicBezTo>
                        <a:pt x="23022" y="365"/>
                        <a:pt x="22912" y="382"/>
                        <a:pt x="22797" y="382"/>
                      </a:cubicBezTo>
                      <a:cubicBezTo>
                        <a:pt x="22559" y="382"/>
                        <a:pt x="22296" y="307"/>
                        <a:pt x="22039" y="227"/>
                      </a:cubicBezTo>
                      <a:cubicBezTo>
                        <a:pt x="21932" y="203"/>
                        <a:pt x="21825" y="167"/>
                        <a:pt x="21730" y="144"/>
                      </a:cubicBezTo>
                      <a:lnTo>
                        <a:pt x="21706" y="144"/>
                      </a:lnTo>
                      <a:cubicBezTo>
                        <a:pt x="21492" y="144"/>
                        <a:pt x="21253" y="203"/>
                        <a:pt x="21027" y="263"/>
                      </a:cubicBezTo>
                      <a:cubicBezTo>
                        <a:pt x="20813" y="322"/>
                        <a:pt x="20587" y="382"/>
                        <a:pt x="20384" y="382"/>
                      </a:cubicBezTo>
                      <a:cubicBezTo>
                        <a:pt x="20182" y="382"/>
                        <a:pt x="20039" y="310"/>
                        <a:pt x="19848" y="239"/>
                      </a:cubicBezTo>
                      <a:cubicBezTo>
                        <a:pt x="19765" y="203"/>
                        <a:pt x="19694" y="179"/>
                        <a:pt x="19598" y="144"/>
                      </a:cubicBezTo>
                      <a:cubicBezTo>
                        <a:pt x="19523" y="125"/>
                        <a:pt x="19455" y="117"/>
                        <a:pt x="19391" y="117"/>
                      </a:cubicBezTo>
                      <a:cubicBezTo>
                        <a:pt x="19213" y="117"/>
                        <a:pt x="19075" y="181"/>
                        <a:pt x="18944" y="251"/>
                      </a:cubicBezTo>
                      <a:cubicBezTo>
                        <a:pt x="18813" y="310"/>
                        <a:pt x="18682" y="382"/>
                        <a:pt x="18515" y="382"/>
                      </a:cubicBezTo>
                      <a:cubicBezTo>
                        <a:pt x="18324" y="382"/>
                        <a:pt x="18122" y="310"/>
                        <a:pt x="17920" y="239"/>
                      </a:cubicBezTo>
                      <a:cubicBezTo>
                        <a:pt x="17732" y="171"/>
                        <a:pt x="17569" y="115"/>
                        <a:pt x="17434" y="115"/>
                      </a:cubicBezTo>
                      <a:cubicBezTo>
                        <a:pt x="17381" y="115"/>
                        <a:pt x="17332" y="123"/>
                        <a:pt x="17289" y="144"/>
                      </a:cubicBezTo>
                      <a:cubicBezTo>
                        <a:pt x="16960" y="238"/>
                        <a:pt x="16642" y="272"/>
                        <a:pt x="16321" y="272"/>
                      </a:cubicBezTo>
                      <a:cubicBezTo>
                        <a:pt x="15910" y="272"/>
                        <a:pt x="15493" y="216"/>
                        <a:pt x="15038" y="156"/>
                      </a:cubicBezTo>
                      <a:lnTo>
                        <a:pt x="14895" y="144"/>
                      </a:lnTo>
                      <a:cubicBezTo>
                        <a:pt x="14800" y="144"/>
                        <a:pt x="14693" y="203"/>
                        <a:pt x="14586" y="263"/>
                      </a:cubicBezTo>
                      <a:cubicBezTo>
                        <a:pt x="14503" y="322"/>
                        <a:pt x="14407" y="382"/>
                        <a:pt x="14348" y="382"/>
                      </a:cubicBezTo>
                      <a:cubicBezTo>
                        <a:pt x="14014" y="382"/>
                        <a:pt x="13705" y="334"/>
                        <a:pt x="13395" y="298"/>
                      </a:cubicBezTo>
                      <a:cubicBezTo>
                        <a:pt x="13115" y="258"/>
                        <a:pt x="12840" y="220"/>
                        <a:pt x="12554" y="220"/>
                      </a:cubicBezTo>
                      <a:cubicBezTo>
                        <a:pt x="12258" y="220"/>
                        <a:pt x="11949" y="260"/>
                        <a:pt x="11609" y="382"/>
                      </a:cubicBezTo>
                      <a:cubicBezTo>
                        <a:pt x="11490" y="370"/>
                        <a:pt x="11359" y="322"/>
                        <a:pt x="11228" y="263"/>
                      </a:cubicBezTo>
                      <a:cubicBezTo>
                        <a:pt x="11085" y="203"/>
                        <a:pt x="10931" y="144"/>
                        <a:pt x="10764" y="144"/>
                      </a:cubicBezTo>
                      <a:cubicBezTo>
                        <a:pt x="10272" y="206"/>
                        <a:pt x="9772" y="272"/>
                        <a:pt x="9280" y="272"/>
                      </a:cubicBezTo>
                      <a:cubicBezTo>
                        <a:pt x="8927" y="272"/>
                        <a:pt x="8578" y="238"/>
                        <a:pt x="8240" y="144"/>
                      </a:cubicBezTo>
                      <a:lnTo>
                        <a:pt x="8204" y="132"/>
                      </a:lnTo>
                      <a:lnTo>
                        <a:pt x="8180" y="144"/>
                      </a:lnTo>
                      <a:cubicBezTo>
                        <a:pt x="7923" y="294"/>
                        <a:pt x="7653" y="337"/>
                        <a:pt x="7383" y="337"/>
                      </a:cubicBezTo>
                      <a:cubicBezTo>
                        <a:pt x="7203" y="337"/>
                        <a:pt x="7023" y="317"/>
                        <a:pt x="6847" y="298"/>
                      </a:cubicBezTo>
                      <a:cubicBezTo>
                        <a:pt x="6668" y="275"/>
                        <a:pt x="6502" y="263"/>
                        <a:pt x="6359" y="263"/>
                      </a:cubicBezTo>
                      <a:cubicBezTo>
                        <a:pt x="6267" y="247"/>
                        <a:pt x="6171" y="240"/>
                        <a:pt x="6071" y="240"/>
                      </a:cubicBezTo>
                      <a:cubicBezTo>
                        <a:pt x="5872" y="240"/>
                        <a:pt x="5660" y="267"/>
                        <a:pt x="5454" y="298"/>
                      </a:cubicBezTo>
                      <a:cubicBezTo>
                        <a:pt x="5246" y="330"/>
                        <a:pt x="5034" y="358"/>
                        <a:pt x="4833" y="358"/>
                      </a:cubicBezTo>
                      <a:cubicBezTo>
                        <a:pt x="4573" y="358"/>
                        <a:pt x="4332" y="310"/>
                        <a:pt x="4144" y="156"/>
                      </a:cubicBezTo>
                      <a:lnTo>
                        <a:pt x="4120" y="132"/>
                      </a:lnTo>
                      <a:lnTo>
                        <a:pt x="4085" y="144"/>
                      </a:lnTo>
                      <a:cubicBezTo>
                        <a:pt x="3942" y="156"/>
                        <a:pt x="3799" y="191"/>
                        <a:pt x="3644" y="227"/>
                      </a:cubicBezTo>
                      <a:cubicBezTo>
                        <a:pt x="3321" y="290"/>
                        <a:pt x="2992" y="357"/>
                        <a:pt x="2699" y="357"/>
                      </a:cubicBezTo>
                      <a:cubicBezTo>
                        <a:pt x="2386" y="357"/>
                        <a:pt x="2114" y="282"/>
                        <a:pt x="1930" y="48"/>
                      </a:cubicBezTo>
                      <a:lnTo>
                        <a:pt x="190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8" name="Google Shape;7428;p22"/>
                <p:cNvSpPr/>
                <p:nvPr/>
              </p:nvSpPr>
              <p:spPr>
                <a:xfrm>
                  <a:off x="13918581" y="3004380"/>
                  <a:ext cx="1798461" cy="41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95" h="513" extrusionOk="0">
                      <a:moveTo>
                        <a:pt x="1751" y="1"/>
                      </a:moveTo>
                      <a:lnTo>
                        <a:pt x="1715" y="25"/>
                      </a:lnTo>
                      <a:cubicBezTo>
                        <a:pt x="1359" y="238"/>
                        <a:pt x="925" y="357"/>
                        <a:pt x="554" y="357"/>
                      </a:cubicBezTo>
                      <a:cubicBezTo>
                        <a:pt x="367" y="357"/>
                        <a:pt x="196" y="327"/>
                        <a:pt x="60" y="263"/>
                      </a:cubicBezTo>
                      <a:lnTo>
                        <a:pt x="1" y="406"/>
                      </a:lnTo>
                      <a:cubicBezTo>
                        <a:pt x="148" y="471"/>
                        <a:pt x="333" y="503"/>
                        <a:pt x="535" y="503"/>
                      </a:cubicBezTo>
                      <a:cubicBezTo>
                        <a:pt x="923" y="503"/>
                        <a:pt x="1376" y="386"/>
                        <a:pt x="1751" y="167"/>
                      </a:cubicBezTo>
                      <a:cubicBezTo>
                        <a:pt x="2094" y="372"/>
                        <a:pt x="2447" y="474"/>
                        <a:pt x="2818" y="474"/>
                      </a:cubicBezTo>
                      <a:cubicBezTo>
                        <a:pt x="3117" y="474"/>
                        <a:pt x="3427" y="408"/>
                        <a:pt x="3751" y="275"/>
                      </a:cubicBezTo>
                      <a:cubicBezTo>
                        <a:pt x="3967" y="389"/>
                        <a:pt x="4203" y="422"/>
                        <a:pt x="4454" y="422"/>
                      </a:cubicBezTo>
                      <a:cubicBezTo>
                        <a:pt x="4619" y="422"/>
                        <a:pt x="4791" y="408"/>
                        <a:pt x="4966" y="394"/>
                      </a:cubicBezTo>
                      <a:cubicBezTo>
                        <a:pt x="5151" y="372"/>
                        <a:pt x="5337" y="355"/>
                        <a:pt x="5525" y="355"/>
                      </a:cubicBezTo>
                      <a:cubicBezTo>
                        <a:pt x="5651" y="355"/>
                        <a:pt x="5778" y="363"/>
                        <a:pt x="5906" y="382"/>
                      </a:cubicBezTo>
                      <a:cubicBezTo>
                        <a:pt x="6085" y="382"/>
                        <a:pt x="6252" y="382"/>
                        <a:pt x="6418" y="394"/>
                      </a:cubicBezTo>
                      <a:cubicBezTo>
                        <a:pt x="6594" y="402"/>
                        <a:pt x="6771" y="410"/>
                        <a:pt x="6950" y="410"/>
                      </a:cubicBezTo>
                      <a:cubicBezTo>
                        <a:pt x="7292" y="410"/>
                        <a:pt x="7642" y="380"/>
                        <a:pt x="8002" y="263"/>
                      </a:cubicBezTo>
                      <a:cubicBezTo>
                        <a:pt x="8049" y="252"/>
                        <a:pt x="8097" y="247"/>
                        <a:pt x="8145" y="247"/>
                      </a:cubicBezTo>
                      <a:cubicBezTo>
                        <a:pt x="8311" y="247"/>
                        <a:pt x="8478" y="305"/>
                        <a:pt x="8645" y="370"/>
                      </a:cubicBezTo>
                      <a:cubicBezTo>
                        <a:pt x="8823" y="429"/>
                        <a:pt x="9002" y="489"/>
                        <a:pt x="9192" y="489"/>
                      </a:cubicBezTo>
                      <a:cubicBezTo>
                        <a:pt x="9383" y="489"/>
                        <a:pt x="9550" y="429"/>
                        <a:pt x="9716" y="358"/>
                      </a:cubicBezTo>
                      <a:cubicBezTo>
                        <a:pt x="9855" y="303"/>
                        <a:pt x="9993" y="247"/>
                        <a:pt x="10142" y="247"/>
                      </a:cubicBezTo>
                      <a:cubicBezTo>
                        <a:pt x="10186" y="247"/>
                        <a:pt x="10230" y="252"/>
                        <a:pt x="10276" y="263"/>
                      </a:cubicBezTo>
                      <a:lnTo>
                        <a:pt x="10300" y="275"/>
                      </a:lnTo>
                      <a:cubicBezTo>
                        <a:pt x="10347" y="275"/>
                        <a:pt x="10454" y="322"/>
                        <a:pt x="10538" y="370"/>
                      </a:cubicBezTo>
                      <a:cubicBezTo>
                        <a:pt x="10645" y="429"/>
                        <a:pt x="10752" y="489"/>
                        <a:pt x="10824" y="489"/>
                      </a:cubicBezTo>
                      <a:cubicBezTo>
                        <a:pt x="10895" y="501"/>
                        <a:pt x="10966" y="513"/>
                        <a:pt x="11026" y="513"/>
                      </a:cubicBezTo>
                      <a:cubicBezTo>
                        <a:pt x="11240" y="513"/>
                        <a:pt x="11431" y="441"/>
                        <a:pt x="11621" y="382"/>
                      </a:cubicBezTo>
                      <a:cubicBezTo>
                        <a:pt x="11803" y="318"/>
                        <a:pt x="11971" y="255"/>
                        <a:pt x="12157" y="255"/>
                      </a:cubicBezTo>
                      <a:cubicBezTo>
                        <a:pt x="12215" y="255"/>
                        <a:pt x="12274" y="261"/>
                        <a:pt x="12336" y="275"/>
                      </a:cubicBezTo>
                      <a:cubicBezTo>
                        <a:pt x="12467" y="287"/>
                        <a:pt x="12598" y="310"/>
                        <a:pt x="12717" y="346"/>
                      </a:cubicBezTo>
                      <a:cubicBezTo>
                        <a:pt x="12989" y="394"/>
                        <a:pt x="13249" y="443"/>
                        <a:pt x="13510" y="443"/>
                      </a:cubicBezTo>
                      <a:cubicBezTo>
                        <a:pt x="13764" y="443"/>
                        <a:pt x="14019" y="397"/>
                        <a:pt x="14288" y="263"/>
                      </a:cubicBezTo>
                      <a:cubicBezTo>
                        <a:pt x="14331" y="252"/>
                        <a:pt x="14374" y="247"/>
                        <a:pt x="14416" y="247"/>
                      </a:cubicBezTo>
                      <a:cubicBezTo>
                        <a:pt x="14561" y="247"/>
                        <a:pt x="14703" y="303"/>
                        <a:pt x="14860" y="358"/>
                      </a:cubicBezTo>
                      <a:cubicBezTo>
                        <a:pt x="15026" y="429"/>
                        <a:pt x="15193" y="489"/>
                        <a:pt x="15396" y="489"/>
                      </a:cubicBezTo>
                      <a:cubicBezTo>
                        <a:pt x="15586" y="489"/>
                        <a:pt x="15753" y="429"/>
                        <a:pt x="15919" y="370"/>
                      </a:cubicBezTo>
                      <a:cubicBezTo>
                        <a:pt x="16086" y="305"/>
                        <a:pt x="16246" y="247"/>
                        <a:pt x="16409" y="247"/>
                      </a:cubicBezTo>
                      <a:cubicBezTo>
                        <a:pt x="16456" y="247"/>
                        <a:pt x="16503" y="252"/>
                        <a:pt x="16550" y="263"/>
                      </a:cubicBezTo>
                      <a:cubicBezTo>
                        <a:pt x="16931" y="376"/>
                        <a:pt x="17298" y="432"/>
                        <a:pt x="17647" y="432"/>
                      </a:cubicBezTo>
                      <a:cubicBezTo>
                        <a:pt x="17997" y="432"/>
                        <a:pt x="18330" y="376"/>
                        <a:pt x="18646" y="263"/>
                      </a:cubicBezTo>
                      <a:cubicBezTo>
                        <a:pt x="18688" y="252"/>
                        <a:pt x="18734" y="247"/>
                        <a:pt x="18781" y="247"/>
                      </a:cubicBezTo>
                      <a:cubicBezTo>
                        <a:pt x="18948" y="247"/>
                        <a:pt x="19142" y="305"/>
                        <a:pt x="19337" y="370"/>
                      </a:cubicBezTo>
                      <a:cubicBezTo>
                        <a:pt x="19539" y="429"/>
                        <a:pt x="19753" y="489"/>
                        <a:pt x="19944" y="489"/>
                      </a:cubicBezTo>
                      <a:cubicBezTo>
                        <a:pt x="20063" y="489"/>
                        <a:pt x="20170" y="429"/>
                        <a:pt x="20265" y="370"/>
                      </a:cubicBezTo>
                      <a:cubicBezTo>
                        <a:pt x="20376" y="305"/>
                        <a:pt x="20480" y="247"/>
                        <a:pt x="20639" y="247"/>
                      </a:cubicBezTo>
                      <a:cubicBezTo>
                        <a:pt x="20684" y="247"/>
                        <a:pt x="20734" y="252"/>
                        <a:pt x="20789" y="263"/>
                      </a:cubicBezTo>
                      <a:cubicBezTo>
                        <a:pt x="20896" y="298"/>
                        <a:pt x="21003" y="334"/>
                        <a:pt x="21111" y="358"/>
                      </a:cubicBezTo>
                      <a:cubicBezTo>
                        <a:pt x="21326" y="430"/>
                        <a:pt x="21553" y="502"/>
                        <a:pt x="21804" y="502"/>
                      </a:cubicBezTo>
                      <a:cubicBezTo>
                        <a:pt x="21927" y="502"/>
                        <a:pt x="22057" y="484"/>
                        <a:pt x="22194" y="441"/>
                      </a:cubicBezTo>
                      <a:lnTo>
                        <a:pt x="22146" y="298"/>
                      </a:lnTo>
                      <a:cubicBezTo>
                        <a:pt x="22025" y="338"/>
                        <a:pt x="21911" y="354"/>
                        <a:pt x="21802" y="354"/>
                      </a:cubicBezTo>
                      <a:cubicBezTo>
                        <a:pt x="21579" y="354"/>
                        <a:pt x="21374" y="287"/>
                        <a:pt x="21158" y="215"/>
                      </a:cubicBezTo>
                      <a:cubicBezTo>
                        <a:pt x="21051" y="191"/>
                        <a:pt x="20944" y="156"/>
                        <a:pt x="20825" y="120"/>
                      </a:cubicBezTo>
                      <a:cubicBezTo>
                        <a:pt x="20754" y="104"/>
                        <a:pt x="20691" y="97"/>
                        <a:pt x="20633" y="97"/>
                      </a:cubicBezTo>
                      <a:cubicBezTo>
                        <a:pt x="20436" y="97"/>
                        <a:pt x="20304" y="177"/>
                        <a:pt x="20194" y="251"/>
                      </a:cubicBezTo>
                      <a:cubicBezTo>
                        <a:pt x="20099" y="298"/>
                        <a:pt x="20027" y="346"/>
                        <a:pt x="19944" y="346"/>
                      </a:cubicBezTo>
                      <a:cubicBezTo>
                        <a:pt x="19777" y="346"/>
                        <a:pt x="19575" y="287"/>
                        <a:pt x="19384" y="227"/>
                      </a:cubicBezTo>
                      <a:cubicBezTo>
                        <a:pt x="19183" y="166"/>
                        <a:pt x="18982" y="105"/>
                        <a:pt x="18795" y="105"/>
                      </a:cubicBezTo>
                      <a:cubicBezTo>
                        <a:pt x="18728" y="105"/>
                        <a:pt x="18662" y="113"/>
                        <a:pt x="18598" y="132"/>
                      </a:cubicBezTo>
                      <a:cubicBezTo>
                        <a:pt x="18305" y="237"/>
                        <a:pt x="17991" y="291"/>
                        <a:pt x="17661" y="291"/>
                      </a:cubicBezTo>
                      <a:cubicBezTo>
                        <a:pt x="17322" y="291"/>
                        <a:pt x="16966" y="235"/>
                        <a:pt x="16598" y="120"/>
                      </a:cubicBezTo>
                      <a:cubicBezTo>
                        <a:pt x="16533" y="106"/>
                        <a:pt x="16471" y="100"/>
                        <a:pt x="16411" y="100"/>
                      </a:cubicBezTo>
                      <a:cubicBezTo>
                        <a:pt x="16217" y="100"/>
                        <a:pt x="16045" y="163"/>
                        <a:pt x="15872" y="227"/>
                      </a:cubicBezTo>
                      <a:cubicBezTo>
                        <a:pt x="15705" y="287"/>
                        <a:pt x="15550" y="346"/>
                        <a:pt x="15396" y="346"/>
                      </a:cubicBezTo>
                      <a:cubicBezTo>
                        <a:pt x="15229" y="346"/>
                        <a:pt x="15062" y="287"/>
                        <a:pt x="14907" y="227"/>
                      </a:cubicBezTo>
                      <a:cubicBezTo>
                        <a:pt x="14744" y="163"/>
                        <a:pt x="14580" y="100"/>
                        <a:pt x="14406" y="100"/>
                      </a:cubicBezTo>
                      <a:cubicBezTo>
                        <a:pt x="14352" y="100"/>
                        <a:pt x="14297" y="106"/>
                        <a:pt x="14241" y="120"/>
                      </a:cubicBezTo>
                      <a:lnTo>
                        <a:pt x="14217" y="132"/>
                      </a:lnTo>
                      <a:cubicBezTo>
                        <a:pt x="13981" y="253"/>
                        <a:pt x="13753" y="296"/>
                        <a:pt x="13522" y="296"/>
                      </a:cubicBezTo>
                      <a:cubicBezTo>
                        <a:pt x="13274" y="296"/>
                        <a:pt x="13023" y="247"/>
                        <a:pt x="12752" y="191"/>
                      </a:cubicBezTo>
                      <a:cubicBezTo>
                        <a:pt x="12621" y="167"/>
                        <a:pt x="12490" y="144"/>
                        <a:pt x="12359" y="120"/>
                      </a:cubicBezTo>
                      <a:cubicBezTo>
                        <a:pt x="12295" y="107"/>
                        <a:pt x="12232" y="101"/>
                        <a:pt x="12171" y="101"/>
                      </a:cubicBezTo>
                      <a:cubicBezTo>
                        <a:pt x="11953" y="101"/>
                        <a:pt x="11760" y="174"/>
                        <a:pt x="11574" y="239"/>
                      </a:cubicBezTo>
                      <a:cubicBezTo>
                        <a:pt x="11388" y="304"/>
                        <a:pt x="11218" y="361"/>
                        <a:pt x="11022" y="361"/>
                      </a:cubicBezTo>
                      <a:cubicBezTo>
                        <a:pt x="10966" y="361"/>
                        <a:pt x="10908" y="357"/>
                        <a:pt x="10847" y="346"/>
                      </a:cubicBezTo>
                      <a:cubicBezTo>
                        <a:pt x="10800" y="346"/>
                        <a:pt x="10693" y="287"/>
                        <a:pt x="10609" y="239"/>
                      </a:cubicBezTo>
                      <a:cubicBezTo>
                        <a:pt x="10502" y="179"/>
                        <a:pt x="10395" y="132"/>
                        <a:pt x="10312" y="120"/>
                      </a:cubicBezTo>
                      <a:cubicBezTo>
                        <a:pt x="10253" y="106"/>
                        <a:pt x="10196" y="100"/>
                        <a:pt x="10142" y="100"/>
                      </a:cubicBezTo>
                      <a:cubicBezTo>
                        <a:pt x="9966" y="100"/>
                        <a:pt x="9811" y="163"/>
                        <a:pt x="9657" y="227"/>
                      </a:cubicBezTo>
                      <a:cubicBezTo>
                        <a:pt x="9502" y="287"/>
                        <a:pt x="9359" y="346"/>
                        <a:pt x="9192" y="346"/>
                      </a:cubicBezTo>
                      <a:cubicBezTo>
                        <a:pt x="9026" y="346"/>
                        <a:pt x="8871" y="287"/>
                        <a:pt x="8692" y="227"/>
                      </a:cubicBezTo>
                      <a:cubicBezTo>
                        <a:pt x="8520" y="163"/>
                        <a:pt x="8340" y="100"/>
                        <a:pt x="8143" y="100"/>
                      </a:cubicBezTo>
                      <a:cubicBezTo>
                        <a:pt x="8082" y="100"/>
                        <a:pt x="8019" y="106"/>
                        <a:pt x="7954" y="120"/>
                      </a:cubicBezTo>
                      <a:cubicBezTo>
                        <a:pt x="7592" y="235"/>
                        <a:pt x="7247" y="259"/>
                        <a:pt x="6899" y="259"/>
                      </a:cubicBezTo>
                      <a:cubicBezTo>
                        <a:pt x="6744" y="259"/>
                        <a:pt x="6588" y="255"/>
                        <a:pt x="6430" y="251"/>
                      </a:cubicBezTo>
                      <a:cubicBezTo>
                        <a:pt x="6252" y="239"/>
                        <a:pt x="6085" y="227"/>
                        <a:pt x="5918" y="227"/>
                      </a:cubicBezTo>
                      <a:cubicBezTo>
                        <a:pt x="5796" y="214"/>
                        <a:pt x="5675" y="209"/>
                        <a:pt x="5555" y="209"/>
                      </a:cubicBezTo>
                      <a:cubicBezTo>
                        <a:pt x="5350" y="209"/>
                        <a:pt x="5150" y="224"/>
                        <a:pt x="4954" y="239"/>
                      </a:cubicBezTo>
                      <a:cubicBezTo>
                        <a:pt x="4770" y="254"/>
                        <a:pt x="4591" y="272"/>
                        <a:pt x="4420" y="272"/>
                      </a:cubicBezTo>
                      <a:cubicBezTo>
                        <a:pt x="4191" y="272"/>
                        <a:pt x="3977" y="241"/>
                        <a:pt x="3787" y="132"/>
                      </a:cubicBezTo>
                      <a:lnTo>
                        <a:pt x="3751" y="108"/>
                      </a:lnTo>
                      <a:lnTo>
                        <a:pt x="3727" y="132"/>
                      </a:lnTo>
                      <a:cubicBezTo>
                        <a:pt x="3415" y="259"/>
                        <a:pt x="3117" y="322"/>
                        <a:pt x="2829" y="322"/>
                      </a:cubicBezTo>
                      <a:cubicBezTo>
                        <a:pt x="2469" y="322"/>
                        <a:pt x="2124" y="223"/>
                        <a:pt x="1787" y="25"/>
                      </a:cubicBezTo>
                      <a:lnTo>
                        <a:pt x="175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9" name="Google Shape;7429;p22"/>
                <p:cNvSpPr/>
                <p:nvPr/>
              </p:nvSpPr>
              <p:spPr>
                <a:xfrm>
                  <a:off x="13956260" y="2940366"/>
                  <a:ext cx="1726020" cy="380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1" h="470" extrusionOk="0">
                      <a:moveTo>
                        <a:pt x="11729" y="1"/>
                      </a:moveTo>
                      <a:cubicBezTo>
                        <a:pt x="11612" y="1"/>
                        <a:pt x="11499" y="22"/>
                        <a:pt x="11394" y="76"/>
                      </a:cubicBezTo>
                      <a:cubicBezTo>
                        <a:pt x="11192" y="207"/>
                        <a:pt x="11016" y="252"/>
                        <a:pt x="10853" y="252"/>
                      </a:cubicBezTo>
                      <a:cubicBezTo>
                        <a:pt x="10689" y="252"/>
                        <a:pt x="10537" y="207"/>
                        <a:pt x="10382" y="160"/>
                      </a:cubicBezTo>
                      <a:cubicBezTo>
                        <a:pt x="10216" y="112"/>
                        <a:pt x="10049" y="65"/>
                        <a:pt x="9859" y="65"/>
                      </a:cubicBezTo>
                      <a:cubicBezTo>
                        <a:pt x="9585" y="65"/>
                        <a:pt x="9311" y="100"/>
                        <a:pt x="9049" y="136"/>
                      </a:cubicBezTo>
                      <a:cubicBezTo>
                        <a:pt x="8793" y="172"/>
                        <a:pt x="8543" y="204"/>
                        <a:pt x="8308" y="204"/>
                      </a:cubicBezTo>
                      <a:cubicBezTo>
                        <a:pt x="8073" y="204"/>
                        <a:pt x="7852" y="172"/>
                        <a:pt x="7656" y="76"/>
                      </a:cubicBezTo>
                      <a:lnTo>
                        <a:pt x="7632" y="65"/>
                      </a:lnTo>
                      <a:lnTo>
                        <a:pt x="7596" y="76"/>
                      </a:lnTo>
                      <a:cubicBezTo>
                        <a:pt x="7322" y="225"/>
                        <a:pt x="6989" y="300"/>
                        <a:pt x="6653" y="300"/>
                      </a:cubicBezTo>
                      <a:cubicBezTo>
                        <a:pt x="6316" y="300"/>
                        <a:pt x="5977" y="225"/>
                        <a:pt x="5691" y="76"/>
                      </a:cubicBezTo>
                      <a:lnTo>
                        <a:pt x="5656" y="65"/>
                      </a:lnTo>
                      <a:lnTo>
                        <a:pt x="5620" y="76"/>
                      </a:lnTo>
                      <a:cubicBezTo>
                        <a:pt x="5366" y="217"/>
                        <a:pt x="5119" y="260"/>
                        <a:pt x="4878" y="260"/>
                      </a:cubicBezTo>
                      <a:cubicBezTo>
                        <a:pt x="4690" y="260"/>
                        <a:pt x="4505" y="234"/>
                        <a:pt x="4322" y="207"/>
                      </a:cubicBezTo>
                      <a:cubicBezTo>
                        <a:pt x="4137" y="182"/>
                        <a:pt x="3946" y="157"/>
                        <a:pt x="3757" y="157"/>
                      </a:cubicBezTo>
                      <a:cubicBezTo>
                        <a:pt x="3679" y="157"/>
                        <a:pt x="3601" y="161"/>
                        <a:pt x="3524" y="172"/>
                      </a:cubicBezTo>
                      <a:cubicBezTo>
                        <a:pt x="3370" y="172"/>
                        <a:pt x="3215" y="184"/>
                        <a:pt x="3036" y="207"/>
                      </a:cubicBezTo>
                      <a:cubicBezTo>
                        <a:pt x="2857" y="222"/>
                        <a:pt x="2676" y="239"/>
                        <a:pt x="2506" y="239"/>
                      </a:cubicBezTo>
                      <a:cubicBezTo>
                        <a:pt x="2269" y="239"/>
                        <a:pt x="2053" y="206"/>
                        <a:pt x="1893" y="88"/>
                      </a:cubicBezTo>
                      <a:lnTo>
                        <a:pt x="1881" y="76"/>
                      </a:lnTo>
                      <a:cubicBezTo>
                        <a:pt x="1829" y="53"/>
                        <a:pt x="1768" y="43"/>
                        <a:pt x="1700" y="43"/>
                      </a:cubicBezTo>
                      <a:cubicBezTo>
                        <a:pt x="1490" y="43"/>
                        <a:pt x="1220" y="138"/>
                        <a:pt x="976" y="219"/>
                      </a:cubicBezTo>
                      <a:cubicBezTo>
                        <a:pt x="917" y="243"/>
                        <a:pt x="869" y="267"/>
                        <a:pt x="822" y="279"/>
                      </a:cubicBezTo>
                      <a:cubicBezTo>
                        <a:pt x="728" y="307"/>
                        <a:pt x="645" y="318"/>
                        <a:pt x="566" y="318"/>
                      </a:cubicBezTo>
                      <a:cubicBezTo>
                        <a:pt x="445" y="318"/>
                        <a:pt x="333" y="291"/>
                        <a:pt x="203" y="255"/>
                      </a:cubicBezTo>
                      <a:cubicBezTo>
                        <a:pt x="155" y="243"/>
                        <a:pt x="95" y="219"/>
                        <a:pt x="36" y="207"/>
                      </a:cubicBezTo>
                      <a:lnTo>
                        <a:pt x="0" y="350"/>
                      </a:lnTo>
                      <a:cubicBezTo>
                        <a:pt x="60" y="374"/>
                        <a:pt x="119" y="386"/>
                        <a:pt x="167" y="398"/>
                      </a:cubicBezTo>
                      <a:cubicBezTo>
                        <a:pt x="298" y="434"/>
                        <a:pt x="429" y="469"/>
                        <a:pt x="572" y="469"/>
                      </a:cubicBezTo>
                      <a:cubicBezTo>
                        <a:pt x="667" y="469"/>
                        <a:pt x="762" y="457"/>
                        <a:pt x="869" y="422"/>
                      </a:cubicBezTo>
                      <a:cubicBezTo>
                        <a:pt x="917" y="398"/>
                        <a:pt x="965" y="386"/>
                        <a:pt x="1024" y="362"/>
                      </a:cubicBezTo>
                      <a:cubicBezTo>
                        <a:pt x="1237" y="285"/>
                        <a:pt x="1521" y="191"/>
                        <a:pt x="1703" y="191"/>
                      </a:cubicBezTo>
                      <a:cubicBezTo>
                        <a:pt x="1745" y="191"/>
                        <a:pt x="1781" y="196"/>
                        <a:pt x="1810" y="207"/>
                      </a:cubicBezTo>
                      <a:cubicBezTo>
                        <a:pt x="2000" y="348"/>
                        <a:pt x="2249" y="389"/>
                        <a:pt x="2511" y="389"/>
                      </a:cubicBezTo>
                      <a:cubicBezTo>
                        <a:pt x="2692" y="389"/>
                        <a:pt x="2880" y="370"/>
                        <a:pt x="3060" y="350"/>
                      </a:cubicBezTo>
                      <a:cubicBezTo>
                        <a:pt x="3227" y="338"/>
                        <a:pt x="3382" y="315"/>
                        <a:pt x="3536" y="315"/>
                      </a:cubicBezTo>
                      <a:cubicBezTo>
                        <a:pt x="3610" y="304"/>
                        <a:pt x="3683" y="300"/>
                        <a:pt x="3757" y="300"/>
                      </a:cubicBezTo>
                      <a:cubicBezTo>
                        <a:pt x="3935" y="300"/>
                        <a:pt x="4117" y="325"/>
                        <a:pt x="4310" y="350"/>
                      </a:cubicBezTo>
                      <a:cubicBezTo>
                        <a:pt x="4502" y="377"/>
                        <a:pt x="4696" y="404"/>
                        <a:pt x="4895" y="404"/>
                      </a:cubicBezTo>
                      <a:cubicBezTo>
                        <a:pt x="5140" y="404"/>
                        <a:pt x="5392" y="363"/>
                        <a:pt x="5656" y="231"/>
                      </a:cubicBezTo>
                      <a:cubicBezTo>
                        <a:pt x="5959" y="380"/>
                        <a:pt x="6307" y="454"/>
                        <a:pt x="6653" y="454"/>
                      </a:cubicBezTo>
                      <a:cubicBezTo>
                        <a:pt x="6998" y="454"/>
                        <a:pt x="7340" y="380"/>
                        <a:pt x="7632" y="231"/>
                      </a:cubicBezTo>
                      <a:cubicBezTo>
                        <a:pt x="7840" y="326"/>
                        <a:pt x="8070" y="359"/>
                        <a:pt x="8311" y="359"/>
                      </a:cubicBezTo>
                      <a:cubicBezTo>
                        <a:pt x="8552" y="359"/>
                        <a:pt x="8805" y="326"/>
                        <a:pt x="9061" y="291"/>
                      </a:cubicBezTo>
                      <a:cubicBezTo>
                        <a:pt x="9323" y="255"/>
                        <a:pt x="9597" y="219"/>
                        <a:pt x="9859" y="219"/>
                      </a:cubicBezTo>
                      <a:cubicBezTo>
                        <a:pt x="10025" y="219"/>
                        <a:pt x="10180" y="267"/>
                        <a:pt x="10335" y="303"/>
                      </a:cubicBezTo>
                      <a:cubicBezTo>
                        <a:pt x="10504" y="351"/>
                        <a:pt x="10676" y="402"/>
                        <a:pt x="10864" y="402"/>
                      </a:cubicBezTo>
                      <a:cubicBezTo>
                        <a:pt x="11046" y="402"/>
                        <a:pt x="11243" y="354"/>
                        <a:pt x="11466" y="207"/>
                      </a:cubicBezTo>
                      <a:cubicBezTo>
                        <a:pt x="11544" y="168"/>
                        <a:pt x="11632" y="153"/>
                        <a:pt x="11725" y="153"/>
                      </a:cubicBezTo>
                      <a:cubicBezTo>
                        <a:pt x="11944" y="153"/>
                        <a:pt x="12193" y="239"/>
                        <a:pt x="12418" y="315"/>
                      </a:cubicBezTo>
                      <a:cubicBezTo>
                        <a:pt x="12537" y="350"/>
                        <a:pt x="12645" y="398"/>
                        <a:pt x="12752" y="422"/>
                      </a:cubicBezTo>
                      <a:cubicBezTo>
                        <a:pt x="12815" y="438"/>
                        <a:pt x="12875" y="445"/>
                        <a:pt x="12932" y="445"/>
                      </a:cubicBezTo>
                      <a:cubicBezTo>
                        <a:pt x="13118" y="445"/>
                        <a:pt x="13267" y="369"/>
                        <a:pt x="13395" y="315"/>
                      </a:cubicBezTo>
                      <a:cubicBezTo>
                        <a:pt x="13490" y="267"/>
                        <a:pt x="13585" y="219"/>
                        <a:pt x="13669" y="219"/>
                      </a:cubicBezTo>
                      <a:cubicBezTo>
                        <a:pt x="13930" y="219"/>
                        <a:pt x="14204" y="267"/>
                        <a:pt x="14478" y="315"/>
                      </a:cubicBezTo>
                      <a:cubicBezTo>
                        <a:pt x="14745" y="357"/>
                        <a:pt x="15008" y="402"/>
                        <a:pt x="15254" y="402"/>
                      </a:cubicBezTo>
                      <a:cubicBezTo>
                        <a:pt x="15492" y="402"/>
                        <a:pt x="15714" y="360"/>
                        <a:pt x="15907" y="231"/>
                      </a:cubicBezTo>
                      <a:cubicBezTo>
                        <a:pt x="16244" y="364"/>
                        <a:pt x="16580" y="414"/>
                        <a:pt x="16894" y="414"/>
                      </a:cubicBezTo>
                      <a:cubicBezTo>
                        <a:pt x="17311" y="414"/>
                        <a:pt x="17692" y="326"/>
                        <a:pt x="17990" y="231"/>
                      </a:cubicBezTo>
                      <a:cubicBezTo>
                        <a:pt x="18215" y="358"/>
                        <a:pt x="18437" y="401"/>
                        <a:pt x="18654" y="401"/>
                      </a:cubicBezTo>
                      <a:cubicBezTo>
                        <a:pt x="18887" y="401"/>
                        <a:pt x="19115" y="352"/>
                        <a:pt x="19336" y="303"/>
                      </a:cubicBezTo>
                      <a:cubicBezTo>
                        <a:pt x="19538" y="267"/>
                        <a:pt x="19753" y="219"/>
                        <a:pt x="19967" y="219"/>
                      </a:cubicBezTo>
                      <a:cubicBezTo>
                        <a:pt x="20110" y="219"/>
                        <a:pt x="20265" y="267"/>
                        <a:pt x="20419" y="315"/>
                      </a:cubicBezTo>
                      <a:cubicBezTo>
                        <a:pt x="20609" y="366"/>
                        <a:pt x="20811" y="430"/>
                        <a:pt x="21034" y="430"/>
                      </a:cubicBezTo>
                      <a:cubicBezTo>
                        <a:pt x="21120" y="430"/>
                        <a:pt x="21208" y="421"/>
                        <a:pt x="21300" y="398"/>
                      </a:cubicBezTo>
                      <a:lnTo>
                        <a:pt x="21265" y="243"/>
                      </a:lnTo>
                      <a:cubicBezTo>
                        <a:pt x="21176" y="268"/>
                        <a:pt x="21092" y="278"/>
                        <a:pt x="21011" y="278"/>
                      </a:cubicBezTo>
                      <a:cubicBezTo>
                        <a:pt x="20818" y="278"/>
                        <a:pt x="20643" y="222"/>
                        <a:pt x="20467" y="172"/>
                      </a:cubicBezTo>
                      <a:cubicBezTo>
                        <a:pt x="20300" y="124"/>
                        <a:pt x="20134" y="65"/>
                        <a:pt x="19967" y="65"/>
                      </a:cubicBezTo>
                      <a:cubicBezTo>
                        <a:pt x="19741" y="65"/>
                        <a:pt x="19514" y="112"/>
                        <a:pt x="19300" y="160"/>
                      </a:cubicBezTo>
                      <a:cubicBezTo>
                        <a:pt x="19086" y="207"/>
                        <a:pt x="18877" y="252"/>
                        <a:pt x="18669" y="252"/>
                      </a:cubicBezTo>
                      <a:cubicBezTo>
                        <a:pt x="18461" y="252"/>
                        <a:pt x="18252" y="207"/>
                        <a:pt x="18038" y="76"/>
                      </a:cubicBezTo>
                      <a:lnTo>
                        <a:pt x="18002" y="65"/>
                      </a:lnTo>
                      <a:lnTo>
                        <a:pt x="17979" y="76"/>
                      </a:lnTo>
                      <a:cubicBezTo>
                        <a:pt x="17688" y="178"/>
                        <a:pt x="17313" y="268"/>
                        <a:pt x="16904" y="268"/>
                      </a:cubicBezTo>
                      <a:cubicBezTo>
                        <a:pt x="16592" y="268"/>
                        <a:pt x="16260" y="215"/>
                        <a:pt x="15931" y="76"/>
                      </a:cubicBezTo>
                      <a:lnTo>
                        <a:pt x="15883" y="65"/>
                      </a:lnTo>
                      <a:lnTo>
                        <a:pt x="15859" y="88"/>
                      </a:lnTo>
                      <a:cubicBezTo>
                        <a:pt x="15684" y="211"/>
                        <a:pt x="15477" y="254"/>
                        <a:pt x="15250" y="254"/>
                      </a:cubicBezTo>
                      <a:cubicBezTo>
                        <a:pt x="15017" y="254"/>
                        <a:pt x="14762" y="208"/>
                        <a:pt x="14502" y="160"/>
                      </a:cubicBezTo>
                      <a:cubicBezTo>
                        <a:pt x="14228" y="124"/>
                        <a:pt x="13942" y="65"/>
                        <a:pt x="13669" y="65"/>
                      </a:cubicBezTo>
                      <a:cubicBezTo>
                        <a:pt x="13549" y="65"/>
                        <a:pt x="13442" y="124"/>
                        <a:pt x="13323" y="172"/>
                      </a:cubicBezTo>
                      <a:cubicBezTo>
                        <a:pt x="13203" y="237"/>
                        <a:pt x="13082" y="294"/>
                        <a:pt x="12928" y="294"/>
                      </a:cubicBezTo>
                      <a:cubicBezTo>
                        <a:pt x="12884" y="294"/>
                        <a:pt x="12838" y="289"/>
                        <a:pt x="12787" y="279"/>
                      </a:cubicBezTo>
                      <a:cubicBezTo>
                        <a:pt x="12692" y="255"/>
                        <a:pt x="12573" y="207"/>
                        <a:pt x="12466" y="172"/>
                      </a:cubicBezTo>
                      <a:cubicBezTo>
                        <a:pt x="12225" y="92"/>
                        <a:pt x="11969" y="1"/>
                        <a:pt x="1172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0" name="Google Shape;7430;p22"/>
                <p:cNvSpPr/>
                <p:nvPr/>
              </p:nvSpPr>
              <p:spPr>
                <a:xfrm>
                  <a:off x="13990941" y="2881862"/>
                  <a:ext cx="1659494" cy="30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382" extrusionOk="0">
                      <a:moveTo>
                        <a:pt x="1346" y="1"/>
                      </a:moveTo>
                      <a:lnTo>
                        <a:pt x="1322" y="25"/>
                      </a:lnTo>
                      <a:cubicBezTo>
                        <a:pt x="1068" y="169"/>
                        <a:pt x="826" y="210"/>
                        <a:pt x="599" y="210"/>
                      </a:cubicBezTo>
                      <a:cubicBezTo>
                        <a:pt x="431" y="210"/>
                        <a:pt x="271" y="188"/>
                        <a:pt x="120" y="167"/>
                      </a:cubicBezTo>
                      <a:lnTo>
                        <a:pt x="25" y="156"/>
                      </a:lnTo>
                      <a:lnTo>
                        <a:pt x="1" y="298"/>
                      </a:lnTo>
                      <a:lnTo>
                        <a:pt x="96" y="310"/>
                      </a:lnTo>
                      <a:cubicBezTo>
                        <a:pt x="247" y="330"/>
                        <a:pt x="414" y="353"/>
                        <a:pt x="591" y="353"/>
                      </a:cubicBezTo>
                      <a:cubicBezTo>
                        <a:pt x="833" y="353"/>
                        <a:pt x="1096" y="311"/>
                        <a:pt x="1370" y="167"/>
                      </a:cubicBezTo>
                      <a:cubicBezTo>
                        <a:pt x="1669" y="267"/>
                        <a:pt x="2049" y="316"/>
                        <a:pt x="2470" y="316"/>
                      </a:cubicBezTo>
                      <a:cubicBezTo>
                        <a:pt x="2752" y="316"/>
                        <a:pt x="3052" y="294"/>
                        <a:pt x="3358" y="251"/>
                      </a:cubicBezTo>
                      <a:cubicBezTo>
                        <a:pt x="3445" y="240"/>
                        <a:pt x="3532" y="236"/>
                        <a:pt x="3617" y="236"/>
                      </a:cubicBezTo>
                      <a:cubicBezTo>
                        <a:pt x="3822" y="236"/>
                        <a:pt x="4022" y="261"/>
                        <a:pt x="4216" y="286"/>
                      </a:cubicBezTo>
                      <a:cubicBezTo>
                        <a:pt x="4407" y="312"/>
                        <a:pt x="4595" y="336"/>
                        <a:pt x="4784" y="336"/>
                      </a:cubicBezTo>
                      <a:cubicBezTo>
                        <a:pt x="5030" y="336"/>
                        <a:pt x="5276" y="296"/>
                        <a:pt x="5525" y="167"/>
                      </a:cubicBezTo>
                      <a:cubicBezTo>
                        <a:pt x="5763" y="310"/>
                        <a:pt x="6073" y="382"/>
                        <a:pt x="6383" y="382"/>
                      </a:cubicBezTo>
                      <a:cubicBezTo>
                        <a:pt x="6692" y="382"/>
                        <a:pt x="7025" y="310"/>
                        <a:pt x="7311" y="167"/>
                      </a:cubicBezTo>
                      <a:cubicBezTo>
                        <a:pt x="7584" y="290"/>
                        <a:pt x="7914" y="339"/>
                        <a:pt x="8253" y="339"/>
                      </a:cubicBezTo>
                      <a:cubicBezTo>
                        <a:pt x="8670" y="339"/>
                        <a:pt x="9100" y="266"/>
                        <a:pt x="9454" y="167"/>
                      </a:cubicBezTo>
                      <a:cubicBezTo>
                        <a:pt x="9770" y="304"/>
                        <a:pt x="10088" y="373"/>
                        <a:pt x="10405" y="373"/>
                      </a:cubicBezTo>
                      <a:cubicBezTo>
                        <a:pt x="10722" y="373"/>
                        <a:pt x="11038" y="304"/>
                        <a:pt x="11347" y="167"/>
                      </a:cubicBezTo>
                      <a:cubicBezTo>
                        <a:pt x="11617" y="302"/>
                        <a:pt x="11909" y="348"/>
                        <a:pt x="12209" y="348"/>
                      </a:cubicBezTo>
                      <a:cubicBezTo>
                        <a:pt x="12519" y="348"/>
                        <a:pt x="12837" y="299"/>
                        <a:pt x="13145" y="251"/>
                      </a:cubicBezTo>
                      <a:cubicBezTo>
                        <a:pt x="13229" y="240"/>
                        <a:pt x="13314" y="236"/>
                        <a:pt x="13399" y="236"/>
                      </a:cubicBezTo>
                      <a:cubicBezTo>
                        <a:pt x="13604" y="236"/>
                        <a:pt x="13812" y="261"/>
                        <a:pt x="14014" y="286"/>
                      </a:cubicBezTo>
                      <a:cubicBezTo>
                        <a:pt x="14221" y="312"/>
                        <a:pt x="14421" y="336"/>
                        <a:pt x="14610" y="336"/>
                      </a:cubicBezTo>
                      <a:cubicBezTo>
                        <a:pt x="14857" y="336"/>
                        <a:pt x="15086" y="296"/>
                        <a:pt x="15288" y="167"/>
                      </a:cubicBezTo>
                      <a:cubicBezTo>
                        <a:pt x="15616" y="292"/>
                        <a:pt x="15942" y="340"/>
                        <a:pt x="16248" y="340"/>
                      </a:cubicBezTo>
                      <a:cubicBezTo>
                        <a:pt x="16641" y="340"/>
                        <a:pt x="17001" y="261"/>
                        <a:pt x="17289" y="167"/>
                      </a:cubicBezTo>
                      <a:cubicBezTo>
                        <a:pt x="17536" y="308"/>
                        <a:pt x="17785" y="355"/>
                        <a:pt x="18030" y="355"/>
                      </a:cubicBezTo>
                      <a:cubicBezTo>
                        <a:pt x="18304" y="355"/>
                        <a:pt x="18573" y="295"/>
                        <a:pt x="18825" y="239"/>
                      </a:cubicBezTo>
                      <a:cubicBezTo>
                        <a:pt x="18956" y="203"/>
                        <a:pt x="19086" y="179"/>
                        <a:pt x="19194" y="156"/>
                      </a:cubicBezTo>
                      <a:cubicBezTo>
                        <a:pt x="19337" y="156"/>
                        <a:pt x="19479" y="203"/>
                        <a:pt x="19634" y="251"/>
                      </a:cubicBezTo>
                      <a:cubicBezTo>
                        <a:pt x="19817" y="303"/>
                        <a:pt x="20012" y="361"/>
                        <a:pt x="20229" y="361"/>
                      </a:cubicBezTo>
                      <a:cubicBezTo>
                        <a:pt x="20309" y="361"/>
                        <a:pt x="20393" y="353"/>
                        <a:pt x="20480" y="334"/>
                      </a:cubicBezTo>
                      <a:lnTo>
                        <a:pt x="20444" y="191"/>
                      </a:lnTo>
                      <a:cubicBezTo>
                        <a:pt x="20372" y="207"/>
                        <a:pt x="20302" y="213"/>
                        <a:pt x="20234" y="213"/>
                      </a:cubicBezTo>
                      <a:cubicBezTo>
                        <a:pt x="20040" y="213"/>
                        <a:pt x="19858" y="161"/>
                        <a:pt x="19682" y="108"/>
                      </a:cubicBezTo>
                      <a:cubicBezTo>
                        <a:pt x="19515" y="60"/>
                        <a:pt x="19360" y="13"/>
                        <a:pt x="19182" y="13"/>
                      </a:cubicBezTo>
                      <a:cubicBezTo>
                        <a:pt x="19051" y="36"/>
                        <a:pt x="18920" y="60"/>
                        <a:pt x="18789" y="96"/>
                      </a:cubicBezTo>
                      <a:cubicBezTo>
                        <a:pt x="18540" y="152"/>
                        <a:pt x="18288" y="208"/>
                        <a:pt x="18035" y="208"/>
                      </a:cubicBezTo>
                      <a:cubicBezTo>
                        <a:pt x="17803" y="208"/>
                        <a:pt x="17569" y="161"/>
                        <a:pt x="17336" y="25"/>
                      </a:cubicBezTo>
                      <a:lnTo>
                        <a:pt x="17301" y="1"/>
                      </a:lnTo>
                      <a:lnTo>
                        <a:pt x="17277" y="13"/>
                      </a:lnTo>
                      <a:cubicBezTo>
                        <a:pt x="16993" y="107"/>
                        <a:pt x="16633" y="190"/>
                        <a:pt x="16240" y="190"/>
                      </a:cubicBezTo>
                      <a:cubicBezTo>
                        <a:pt x="15940" y="190"/>
                        <a:pt x="15620" y="142"/>
                        <a:pt x="15300" y="13"/>
                      </a:cubicBezTo>
                      <a:lnTo>
                        <a:pt x="15265" y="1"/>
                      </a:lnTo>
                      <a:lnTo>
                        <a:pt x="15229" y="25"/>
                      </a:lnTo>
                      <a:cubicBezTo>
                        <a:pt x="15051" y="147"/>
                        <a:pt x="14835" y="184"/>
                        <a:pt x="14597" y="184"/>
                      </a:cubicBezTo>
                      <a:cubicBezTo>
                        <a:pt x="14420" y="184"/>
                        <a:pt x="14231" y="164"/>
                        <a:pt x="14038" y="144"/>
                      </a:cubicBezTo>
                      <a:cubicBezTo>
                        <a:pt x="13828" y="118"/>
                        <a:pt x="13611" y="93"/>
                        <a:pt x="13393" y="93"/>
                      </a:cubicBezTo>
                      <a:cubicBezTo>
                        <a:pt x="13303" y="93"/>
                        <a:pt x="13212" y="97"/>
                        <a:pt x="13121" y="108"/>
                      </a:cubicBezTo>
                      <a:cubicBezTo>
                        <a:pt x="12819" y="156"/>
                        <a:pt x="12507" y="205"/>
                        <a:pt x="12207" y="205"/>
                      </a:cubicBezTo>
                      <a:cubicBezTo>
                        <a:pt x="11916" y="205"/>
                        <a:pt x="11635" y="159"/>
                        <a:pt x="11383" y="25"/>
                      </a:cubicBezTo>
                      <a:lnTo>
                        <a:pt x="11359" y="1"/>
                      </a:lnTo>
                      <a:lnTo>
                        <a:pt x="11324" y="25"/>
                      </a:lnTo>
                      <a:cubicBezTo>
                        <a:pt x="11020" y="161"/>
                        <a:pt x="10713" y="230"/>
                        <a:pt x="10407" y="230"/>
                      </a:cubicBezTo>
                      <a:cubicBezTo>
                        <a:pt x="10100" y="230"/>
                        <a:pt x="9794" y="161"/>
                        <a:pt x="9490" y="25"/>
                      </a:cubicBezTo>
                      <a:lnTo>
                        <a:pt x="9466" y="13"/>
                      </a:lnTo>
                      <a:lnTo>
                        <a:pt x="9431" y="13"/>
                      </a:lnTo>
                      <a:cubicBezTo>
                        <a:pt x="9086" y="119"/>
                        <a:pt x="8661" y="195"/>
                        <a:pt x="8249" y="195"/>
                      </a:cubicBezTo>
                      <a:cubicBezTo>
                        <a:pt x="7920" y="195"/>
                        <a:pt x="7599" y="146"/>
                        <a:pt x="7335" y="25"/>
                      </a:cubicBezTo>
                      <a:lnTo>
                        <a:pt x="7299" y="1"/>
                      </a:lnTo>
                      <a:lnTo>
                        <a:pt x="7275" y="25"/>
                      </a:lnTo>
                      <a:cubicBezTo>
                        <a:pt x="7008" y="161"/>
                        <a:pt x="6689" y="230"/>
                        <a:pt x="6384" y="230"/>
                      </a:cubicBezTo>
                      <a:cubicBezTo>
                        <a:pt x="6079" y="230"/>
                        <a:pt x="5787" y="161"/>
                        <a:pt x="5573" y="25"/>
                      </a:cubicBezTo>
                      <a:lnTo>
                        <a:pt x="5537" y="1"/>
                      </a:lnTo>
                      <a:lnTo>
                        <a:pt x="5501" y="25"/>
                      </a:lnTo>
                      <a:cubicBezTo>
                        <a:pt x="5256" y="147"/>
                        <a:pt x="5018" y="184"/>
                        <a:pt x="4778" y="184"/>
                      </a:cubicBezTo>
                      <a:cubicBezTo>
                        <a:pt x="4601" y="184"/>
                        <a:pt x="4422" y="164"/>
                        <a:pt x="4239" y="144"/>
                      </a:cubicBezTo>
                      <a:cubicBezTo>
                        <a:pt x="4037" y="118"/>
                        <a:pt x="3829" y="93"/>
                        <a:pt x="3615" y="93"/>
                      </a:cubicBezTo>
                      <a:cubicBezTo>
                        <a:pt x="3527" y="93"/>
                        <a:pt x="3437" y="97"/>
                        <a:pt x="3346" y="108"/>
                      </a:cubicBezTo>
                      <a:cubicBezTo>
                        <a:pt x="3056" y="149"/>
                        <a:pt x="2773" y="169"/>
                        <a:pt x="2506" y="169"/>
                      </a:cubicBezTo>
                      <a:cubicBezTo>
                        <a:pt x="2073" y="169"/>
                        <a:pt x="1684" y="116"/>
                        <a:pt x="1382" y="13"/>
                      </a:cubicBezTo>
                      <a:lnTo>
                        <a:pt x="134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1" name="Google Shape;7431;p22"/>
                <p:cNvSpPr/>
                <p:nvPr/>
              </p:nvSpPr>
              <p:spPr>
                <a:xfrm>
                  <a:off x="14023758" y="2823035"/>
                  <a:ext cx="1601558" cy="29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5" h="364" extrusionOk="0">
                      <a:moveTo>
                        <a:pt x="1513" y="0"/>
                      </a:moveTo>
                      <a:lnTo>
                        <a:pt x="1477" y="12"/>
                      </a:lnTo>
                      <a:cubicBezTo>
                        <a:pt x="1076" y="143"/>
                        <a:pt x="706" y="178"/>
                        <a:pt x="365" y="178"/>
                      </a:cubicBezTo>
                      <a:cubicBezTo>
                        <a:pt x="240" y="178"/>
                        <a:pt x="118" y="173"/>
                        <a:pt x="1" y="167"/>
                      </a:cubicBezTo>
                      <a:lnTo>
                        <a:pt x="1" y="310"/>
                      </a:lnTo>
                      <a:cubicBezTo>
                        <a:pt x="135" y="317"/>
                        <a:pt x="273" y="323"/>
                        <a:pt x="417" y="323"/>
                      </a:cubicBezTo>
                      <a:cubicBezTo>
                        <a:pt x="745" y="323"/>
                        <a:pt x="1100" y="291"/>
                        <a:pt x="1489" y="167"/>
                      </a:cubicBezTo>
                      <a:cubicBezTo>
                        <a:pt x="1697" y="298"/>
                        <a:pt x="1983" y="364"/>
                        <a:pt x="2304" y="364"/>
                      </a:cubicBezTo>
                      <a:cubicBezTo>
                        <a:pt x="2626" y="364"/>
                        <a:pt x="2983" y="298"/>
                        <a:pt x="3334" y="167"/>
                      </a:cubicBezTo>
                      <a:cubicBezTo>
                        <a:pt x="3602" y="298"/>
                        <a:pt x="3921" y="364"/>
                        <a:pt x="4257" y="364"/>
                      </a:cubicBezTo>
                      <a:cubicBezTo>
                        <a:pt x="4593" y="364"/>
                        <a:pt x="4948" y="298"/>
                        <a:pt x="5287" y="167"/>
                      </a:cubicBezTo>
                      <a:cubicBezTo>
                        <a:pt x="5545" y="286"/>
                        <a:pt x="5840" y="331"/>
                        <a:pt x="6136" y="331"/>
                      </a:cubicBezTo>
                      <a:cubicBezTo>
                        <a:pt x="6522" y="331"/>
                        <a:pt x="6911" y="255"/>
                        <a:pt x="7228" y="167"/>
                      </a:cubicBezTo>
                      <a:cubicBezTo>
                        <a:pt x="7478" y="298"/>
                        <a:pt x="7799" y="358"/>
                        <a:pt x="8144" y="358"/>
                      </a:cubicBezTo>
                      <a:cubicBezTo>
                        <a:pt x="8478" y="358"/>
                        <a:pt x="8811" y="298"/>
                        <a:pt x="9073" y="167"/>
                      </a:cubicBezTo>
                      <a:cubicBezTo>
                        <a:pt x="9357" y="286"/>
                        <a:pt x="9640" y="331"/>
                        <a:pt x="9912" y="331"/>
                      </a:cubicBezTo>
                      <a:cubicBezTo>
                        <a:pt x="10266" y="331"/>
                        <a:pt x="10604" y="255"/>
                        <a:pt x="10907" y="167"/>
                      </a:cubicBezTo>
                      <a:cubicBezTo>
                        <a:pt x="10954" y="167"/>
                        <a:pt x="11050" y="215"/>
                        <a:pt x="11121" y="239"/>
                      </a:cubicBezTo>
                      <a:cubicBezTo>
                        <a:pt x="11228" y="286"/>
                        <a:pt x="11323" y="334"/>
                        <a:pt x="11407" y="334"/>
                      </a:cubicBezTo>
                      <a:cubicBezTo>
                        <a:pt x="11883" y="334"/>
                        <a:pt x="12383" y="334"/>
                        <a:pt x="12740" y="167"/>
                      </a:cubicBezTo>
                      <a:cubicBezTo>
                        <a:pt x="13068" y="298"/>
                        <a:pt x="13416" y="364"/>
                        <a:pt x="13752" y="364"/>
                      </a:cubicBezTo>
                      <a:cubicBezTo>
                        <a:pt x="14089" y="364"/>
                        <a:pt x="14413" y="298"/>
                        <a:pt x="14693" y="167"/>
                      </a:cubicBezTo>
                      <a:cubicBezTo>
                        <a:pt x="15008" y="286"/>
                        <a:pt x="15324" y="331"/>
                        <a:pt x="15619" y="331"/>
                      </a:cubicBezTo>
                      <a:cubicBezTo>
                        <a:pt x="16005" y="331"/>
                        <a:pt x="16357" y="255"/>
                        <a:pt x="16634" y="167"/>
                      </a:cubicBezTo>
                      <a:cubicBezTo>
                        <a:pt x="16930" y="294"/>
                        <a:pt x="17249" y="338"/>
                        <a:pt x="17575" y="338"/>
                      </a:cubicBezTo>
                      <a:cubicBezTo>
                        <a:pt x="17889" y="338"/>
                        <a:pt x="18211" y="297"/>
                        <a:pt x="18527" y="250"/>
                      </a:cubicBezTo>
                      <a:cubicBezTo>
                        <a:pt x="18569" y="240"/>
                        <a:pt x="18614" y="236"/>
                        <a:pt x="18664" y="236"/>
                      </a:cubicBezTo>
                      <a:cubicBezTo>
                        <a:pt x="18782" y="236"/>
                        <a:pt x="18919" y="261"/>
                        <a:pt x="19062" y="286"/>
                      </a:cubicBezTo>
                      <a:cubicBezTo>
                        <a:pt x="19222" y="320"/>
                        <a:pt x="19388" y="354"/>
                        <a:pt x="19556" y="354"/>
                      </a:cubicBezTo>
                      <a:cubicBezTo>
                        <a:pt x="19625" y="354"/>
                        <a:pt x="19695" y="348"/>
                        <a:pt x="19765" y="334"/>
                      </a:cubicBezTo>
                      <a:lnTo>
                        <a:pt x="19729" y="191"/>
                      </a:lnTo>
                      <a:cubicBezTo>
                        <a:pt x="19670" y="205"/>
                        <a:pt x="19609" y="211"/>
                        <a:pt x="19546" y="211"/>
                      </a:cubicBezTo>
                      <a:cubicBezTo>
                        <a:pt x="19395" y="211"/>
                        <a:pt x="19238" y="177"/>
                        <a:pt x="19086" y="143"/>
                      </a:cubicBezTo>
                      <a:cubicBezTo>
                        <a:pt x="18943" y="112"/>
                        <a:pt x="18806" y="85"/>
                        <a:pt x="18677" y="85"/>
                      </a:cubicBezTo>
                      <a:cubicBezTo>
                        <a:pt x="18613" y="85"/>
                        <a:pt x="18551" y="92"/>
                        <a:pt x="18491" y="108"/>
                      </a:cubicBezTo>
                      <a:cubicBezTo>
                        <a:pt x="18187" y="154"/>
                        <a:pt x="17874" y="195"/>
                        <a:pt x="17569" y="195"/>
                      </a:cubicBezTo>
                      <a:cubicBezTo>
                        <a:pt x="17254" y="195"/>
                        <a:pt x="16948" y="151"/>
                        <a:pt x="16669" y="24"/>
                      </a:cubicBezTo>
                      <a:lnTo>
                        <a:pt x="16646" y="12"/>
                      </a:lnTo>
                      <a:lnTo>
                        <a:pt x="16622" y="12"/>
                      </a:lnTo>
                      <a:cubicBezTo>
                        <a:pt x="16343" y="101"/>
                        <a:pt x="15992" y="181"/>
                        <a:pt x="15611" y="181"/>
                      </a:cubicBezTo>
                      <a:cubicBezTo>
                        <a:pt x="15323" y="181"/>
                        <a:pt x="15019" y="135"/>
                        <a:pt x="14717" y="12"/>
                      </a:cubicBezTo>
                      <a:lnTo>
                        <a:pt x="14681" y="12"/>
                      </a:lnTo>
                      <a:lnTo>
                        <a:pt x="14657" y="24"/>
                      </a:lnTo>
                      <a:cubicBezTo>
                        <a:pt x="14389" y="149"/>
                        <a:pt x="14074" y="212"/>
                        <a:pt x="13746" y="212"/>
                      </a:cubicBezTo>
                      <a:cubicBezTo>
                        <a:pt x="13419" y="212"/>
                        <a:pt x="13080" y="149"/>
                        <a:pt x="12764" y="24"/>
                      </a:cubicBezTo>
                      <a:lnTo>
                        <a:pt x="12728" y="0"/>
                      </a:lnTo>
                      <a:lnTo>
                        <a:pt x="12705" y="24"/>
                      </a:lnTo>
                      <a:cubicBezTo>
                        <a:pt x="12371" y="191"/>
                        <a:pt x="11883" y="191"/>
                        <a:pt x="11407" y="191"/>
                      </a:cubicBezTo>
                      <a:cubicBezTo>
                        <a:pt x="11359" y="191"/>
                        <a:pt x="11264" y="143"/>
                        <a:pt x="11181" y="108"/>
                      </a:cubicBezTo>
                      <a:cubicBezTo>
                        <a:pt x="11073" y="60"/>
                        <a:pt x="10978" y="12"/>
                        <a:pt x="10907" y="12"/>
                      </a:cubicBezTo>
                      <a:lnTo>
                        <a:pt x="10883" y="12"/>
                      </a:lnTo>
                      <a:cubicBezTo>
                        <a:pt x="10575" y="101"/>
                        <a:pt x="10240" y="178"/>
                        <a:pt x="9891" y="178"/>
                      </a:cubicBezTo>
                      <a:cubicBezTo>
                        <a:pt x="9632" y="178"/>
                        <a:pt x="9366" y="136"/>
                        <a:pt x="9097" y="24"/>
                      </a:cubicBezTo>
                      <a:lnTo>
                        <a:pt x="9073" y="0"/>
                      </a:lnTo>
                      <a:lnTo>
                        <a:pt x="9037" y="24"/>
                      </a:lnTo>
                      <a:cubicBezTo>
                        <a:pt x="8799" y="149"/>
                        <a:pt x="8469" y="212"/>
                        <a:pt x="8143" y="212"/>
                      </a:cubicBezTo>
                      <a:cubicBezTo>
                        <a:pt x="7817" y="212"/>
                        <a:pt x="7496" y="149"/>
                        <a:pt x="7275" y="24"/>
                      </a:cubicBezTo>
                      <a:lnTo>
                        <a:pt x="7251" y="12"/>
                      </a:lnTo>
                      <a:lnTo>
                        <a:pt x="7216" y="12"/>
                      </a:lnTo>
                      <a:cubicBezTo>
                        <a:pt x="6899" y="102"/>
                        <a:pt x="6507" y="183"/>
                        <a:pt x="6122" y="183"/>
                      </a:cubicBezTo>
                      <a:cubicBezTo>
                        <a:pt x="5841" y="183"/>
                        <a:pt x="5564" y="140"/>
                        <a:pt x="5323" y="24"/>
                      </a:cubicBezTo>
                      <a:lnTo>
                        <a:pt x="5287" y="0"/>
                      </a:lnTo>
                      <a:lnTo>
                        <a:pt x="5263" y="12"/>
                      </a:lnTo>
                      <a:cubicBezTo>
                        <a:pt x="4932" y="145"/>
                        <a:pt x="4582" y="210"/>
                        <a:pt x="4252" y="210"/>
                      </a:cubicBezTo>
                      <a:cubicBezTo>
                        <a:pt x="3928" y="210"/>
                        <a:pt x="3623" y="148"/>
                        <a:pt x="3370" y="24"/>
                      </a:cubicBezTo>
                      <a:lnTo>
                        <a:pt x="3334" y="0"/>
                      </a:lnTo>
                      <a:lnTo>
                        <a:pt x="3311" y="12"/>
                      </a:lnTo>
                      <a:cubicBezTo>
                        <a:pt x="2967" y="145"/>
                        <a:pt x="2612" y="210"/>
                        <a:pt x="2298" y="210"/>
                      </a:cubicBezTo>
                      <a:cubicBezTo>
                        <a:pt x="1992" y="210"/>
                        <a:pt x="1725" y="148"/>
                        <a:pt x="1548" y="24"/>
                      </a:cubicBezTo>
                      <a:lnTo>
                        <a:pt x="151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2" name="Google Shape;7432;p22"/>
                <p:cNvSpPr/>
                <p:nvPr/>
              </p:nvSpPr>
              <p:spPr>
                <a:xfrm>
                  <a:off x="14052685" y="2768988"/>
                  <a:ext cx="1544675" cy="28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3" h="346" extrusionOk="0">
                      <a:moveTo>
                        <a:pt x="1406" y="1"/>
                      </a:moveTo>
                      <a:lnTo>
                        <a:pt x="1394" y="13"/>
                      </a:lnTo>
                      <a:cubicBezTo>
                        <a:pt x="1143" y="147"/>
                        <a:pt x="897" y="180"/>
                        <a:pt x="637" y="180"/>
                      </a:cubicBezTo>
                      <a:cubicBezTo>
                        <a:pt x="527" y="180"/>
                        <a:pt x="415" y="174"/>
                        <a:pt x="298" y="167"/>
                      </a:cubicBezTo>
                      <a:cubicBezTo>
                        <a:pt x="203" y="167"/>
                        <a:pt x="108" y="167"/>
                        <a:pt x="13" y="155"/>
                      </a:cubicBezTo>
                      <a:lnTo>
                        <a:pt x="1" y="310"/>
                      </a:lnTo>
                      <a:cubicBezTo>
                        <a:pt x="108" y="310"/>
                        <a:pt x="203" y="310"/>
                        <a:pt x="287" y="322"/>
                      </a:cubicBezTo>
                      <a:cubicBezTo>
                        <a:pt x="399" y="325"/>
                        <a:pt x="510" y="330"/>
                        <a:pt x="618" y="330"/>
                      </a:cubicBezTo>
                      <a:cubicBezTo>
                        <a:pt x="898" y="330"/>
                        <a:pt x="1167" y="301"/>
                        <a:pt x="1441" y="155"/>
                      </a:cubicBezTo>
                      <a:cubicBezTo>
                        <a:pt x="1477" y="167"/>
                        <a:pt x="1537" y="191"/>
                        <a:pt x="1596" y="227"/>
                      </a:cubicBezTo>
                      <a:cubicBezTo>
                        <a:pt x="1668" y="275"/>
                        <a:pt x="1751" y="322"/>
                        <a:pt x="1834" y="322"/>
                      </a:cubicBezTo>
                      <a:cubicBezTo>
                        <a:pt x="2072" y="322"/>
                        <a:pt x="2322" y="298"/>
                        <a:pt x="2573" y="275"/>
                      </a:cubicBezTo>
                      <a:cubicBezTo>
                        <a:pt x="2799" y="251"/>
                        <a:pt x="3049" y="239"/>
                        <a:pt x="3275" y="239"/>
                      </a:cubicBezTo>
                      <a:cubicBezTo>
                        <a:pt x="3620" y="322"/>
                        <a:pt x="4097" y="322"/>
                        <a:pt x="4454" y="322"/>
                      </a:cubicBezTo>
                      <a:cubicBezTo>
                        <a:pt x="4585" y="322"/>
                        <a:pt x="4692" y="275"/>
                        <a:pt x="4799" y="227"/>
                      </a:cubicBezTo>
                      <a:cubicBezTo>
                        <a:pt x="4882" y="191"/>
                        <a:pt x="4978" y="155"/>
                        <a:pt x="5085" y="155"/>
                      </a:cubicBezTo>
                      <a:cubicBezTo>
                        <a:pt x="5180" y="155"/>
                        <a:pt x="5251" y="191"/>
                        <a:pt x="5323" y="227"/>
                      </a:cubicBezTo>
                      <a:cubicBezTo>
                        <a:pt x="5406" y="275"/>
                        <a:pt x="5501" y="322"/>
                        <a:pt x="5621" y="322"/>
                      </a:cubicBezTo>
                      <a:lnTo>
                        <a:pt x="5632" y="322"/>
                      </a:lnTo>
                      <a:cubicBezTo>
                        <a:pt x="5740" y="336"/>
                        <a:pt x="5848" y="342"/>
                        <a:pt x="5957" y="342"/>
                      </a:cubicBezTo>
                      <a:cubicBezTo>
                        <a:pt x="6211" y="342"/>
                        <a:pt x="6466" y="311"/>
                        <a:pt x="6716" y="286"/>
                      </a:cubicBezTo>
                      <a:cubicBezTo>
                        <a:pt x="6954" y="263"/>
                        <a:pt x="7192" y="239"/>
                        <a:pt x="7418" y="239"/>
                      </a:cubicBezTo>
                      <a:cubicBezTo>
                        <a:pt x="7851" y="322"/>
                        <a:pt x="8324" y="341"/>
                        <a:pt x="8797" y="341"/>
                      </a:cubicBezTo>
                      <a:cubicBezTo>
                        <a:pt x="9001" y="341"/>
                        <a:pt x="9206" y="338"/>
                        <a:pt x="9407" y="334"/>
                      </a:cubicBezTo>
                      <a:cubicBezTo>
                        <a:pt x="9621" y="322"/>
                        <a:pt x="9835" y="322"/>
                        <a:pt x="10038" y="322"/>
                      </a:cubicBezTo>
                      <a:cubicBezTo>
                        <a:pt x="10109" y="322"/>
                        <a:pt x="10204" y="275"/>
                        <a:pt x="10300" y="227"/>
                      </a:cubicBezTo>
                      <a:cubicBezTo>
                        <a:pt x="10371" y="191"/>
                        <a:pt x="10466" y="155"/>
                        <a:pt x="10502" y="155"/>
                      </a:cubicBezTo>
                      <a:cubicBezTo>
                        <a:pt x="10550" y="155"/>
                        <a:pt x="10645" y="191"/>
                        <a:pt x="10716" y="227"/>
                      </a:cubicBezTo>
                      <a:cubicBezTo>
                        <a:pt x="10812" y="275"/>
                        <a:pt x="10919" y="322"/>
                        <a:pt x="10990" y="322"/>
                      </a:cubicBezTo>
                      <a:cubicBezTo>
                        <a:pt x="11228" y="322"/>
                        <a:pt x="11466" y="298"/>
                        <a:pt x="11705" y="275"/>
                      </a:cubicBezTo>
                      <a:cubicBezTo>
                        <a:pt x="11931" y="251"/>
                        <a:pt x="12169" y="239"/>
                        <a:pt x="12395" y="239"/>
                      </a:cubicBezTo>
                      <a:cubicBezTo>
                        <a:pt x="12776" y="322"/>
                        <a:pt x="13252" y="322"/>
                        <a:pt x="13610" y="322"/>
                      </a:cubicBezTo>
                      <a:cubicBezTo>
                        <a:pt x="13741" y="322"/>
                        <a:pt x="13836" y="275"/>
                        <a:pt x="13919" y="227"/>
                      </a:cubicBezTo>
                      <a:cubicBezTo>
                        <a:pt x="13991" y="191"/>
                        <a:pt x="14062" y="155"/>
                        <a:pt x="14157" y="155"/>
                      </a:cubicBezTo>
                      <a:cubicBezTo>
                        <a:pt x="14264" y="155"/>
                        <a:pt x="14348" y="191"/>
                        <a:pt x="14443" y="227"/>
                      </a:cubicBezTo>
                      <a:cubicBezTo>
                        <a:pt x="14550" y="275"/>
                        <a:pt x="14657" y="322"/>
                        <a:pt x="14788" y="322"/>
                      </a:cubicBezTo>
                      <a:cubicBezTo>
                        <a:pt x="14910" y="336"/>
                        <a:pt x="15031" y="341"/>
                        <a:pt x="15151" y="341"/>
                      </a:cubicBezTo>
                      <a:cubicBezTo>
                        <a:pt x="15337" y="341"/>
                        <a:pt x="15520" y="329"/>
                        <a:pt x="15693" y="322"/>
                      </a:cubicBezTo>
                      <a:cubicBezTo>
                        <a:pt x="15858" y="308"/>
                        <a:pt x="16023" y="295"/>
                        <a:pt x="16193" y="295"/>
                      </a:cubicBezTo>
                      <a:cubicBezTo>
                        <a:pt x="16317" y="295"/>
                        <a:pt x="16443" y="302"/>
                        <a:pt x="16574" y="322"/>
                      </a:cubicBezTo>
                      <a:cubicBezTo>
                        <a:pt x="16765" y="334"/>
                        <a:pt x="16943" y="346"/>
                        <a:pt x="17122" y="346"/>
                      </a:cubicBezTo>
                      <a:cubicBezTo>
                        <a:pt x="17348" y="346"/>
                        <a:pt x="17574" y="334"/>
                        <a:pt x="17789" y="322"/>
                      </a:cubicBezTo>
                      <a:cubicBezTo>
                        <a:pt x="18003" y="310"/>
                        <a:pt x="18208" y="301"/>
                        <a:pt x="18414" y="301"/>
                      </a:cubicBezTo>
                      <a:cubicBezTo>
                        <a:pt x="18619" y="301"/>
                        <a:pt x="18825" y="310"/>
                        <a:pt x="19039" y="334"/>
                      </a:cubicBezTo>
                      <a:lnTo>
                        <a:pt x="19063" y="191"/>
                      </a:lnTo>
                      <a:cubicBezTo>
                        <a:pt x="18858" y="163"/>
                        <a:pt x="18655" y="154"/>
                        <a:pt x="18456" y="154"/>
                      </a:cubicBezTo>
                      <a:cubicBezTo>
                        <a:pt x="18228" y="154"/>
                        <a:pt x="18005" y="167"/>
                        <a:pt x="17789" y="179"/>
                      </a:cubicBezTo>
                      <a:cubicBezTo>
                        <a:pt x="17574" y="186"/>
                        <a:pt x="17359" y="196"/>
                        <a:pt x="17140" y="196"/>
                      </a:cubicBezTo>
                      <a:cubicBezTo>
                        <a:pt x="16959" y="196"/>
                        <a:pt x="16775" y="189"/>
                        <a:pt x="16586" y="167"/>
                      </a:cubicBezTo>
                      <a:cubicBezTo>
                        <a:pt x="16441" y="151"/>
                        <a:pt x="16301" y="145"/>
                        <a:pt x="16164" y="145"/>
                      </a:cubicBezTo>
                      <a:cubicBezTo>
                        <a:pt x="15998" y="145"/>
                        <a:pt x="15838" y="154"/>
                        <a:pt x="15681" y="167"/>
                      </a:cubicBezTo>
                      <a:cubicBezTo>
                        <a:pt x="15509" y="181"/>
                        <a:pt x="15346" y="195"/>
                        <a:pt x="15176" y="195"/>
                      </a:cubicBezTo>
                      <a:cubicBezTo>
                        <a:pt x="15052" y="195"/>
                        <a:pt x="14924" y="188"/>
                        <a:pt x="14788" y="167"/>
                      </a:cubicBezTo>
                      <a:cubicBezTo>
                        <a:pt x="14693" y="167"/>
                        <a:pt x="14598" y="132"/>
                        <a:pt x="14503" y="96"/>
                      </a:cubicBezTo>
                      <a:cubicBezTo>
                        <a:pt x="14395" y="48"/>
                        <a:pt x="14288" y="1"/>
                        <a:pt x="14157" y="1"/>
                      </a:cubicBezTo>
                      <a:cubicBezTo>
                        <a:pt x="14026" y="1"/>
                        <a:pt x="13931" y="48"/>
                        <a:pt x="13848" y="96"/>
                      </a:cubicBezTo>
                      <a:cubicBezTo>
                        <a:pt x="13776" y="132"/>
                        <a:pt x="13705" y="167"/>
                        <a:pt x="13610" y="167"/>
                      </a:cubicBezTo>
                      <a:cubicBezTo>
                        <a:pt x="13252" y="167"/>
                        <a:pt x="12776" y="167"/>
                        <a:pt x="12419" y="84"/>
                      </a:cubicBezTo>
                      <a:lnTo>
                        <a:pt x="12407" y="84"/>
                      </a:lnTo>
                      <a:cubicBezTo>
                        <a:pt x="12169" y="84"/>
                        <a:pt x="11919" y="108"/>
                        <a:pt x="11693" y="132"/>
                      </a:cubicBezTo>
                      <a:cubicBezTo>
                        <a:pt x="11466" y="144"/>
                        <a:pt x="11228" y="167"/>
                        <a:pt x="10990" y="167"/>
                      </a:cubicBezTo>
                      <a:cubicBezTo>
                        <a:pt x="10943" y="167"/>
                        <a:pt x="10847" y="132"/>
                        <a:pt x="10776" y="96"/>
                      </a:cubicBezTo>
                      <a:cubicBezTo>
                        <a:pt x="10669" y="48"/>
                        <a:pt x="10574" y="1"/>
                        <a:pt x="10502" y="1"/>
                      </a:cubicBezTo>
                      <a:cubicBezTo>
                        <a:pt x="10431" y="1"/>
                        <a:pt x="10335" y="48"/>
                        <a:pt x="10240" y="96"/>
                      </a:cubicBezTo>
                      <a:cubicBezTo>
                        <a:pt x="10169" y="132"/>
                        <a:pt x="10085" y="167"/>
                        <a:pt x="10038" y="167"/>
                      </a:cubicBezTo>
                      <a:cubicBezTo>
                        <a:pt x="9835" y="167"/>
                        <a:pt x="9621" y="179"/>
                        <a:pt x="9407" y="179"/>
                      </a:cubicBezTo>
                      <a:cubicBezTo>
                        <a:pt x="9175" y="183"/>
                        <a:pt x="8940" y="189"/>
                        <a:pt x="8706" y="189"/>
                      </a:cubicBezTo>
                      <a:cubicBezTo>
                        <a:pt x="8268" y="189"/>
                        <a:pt x="7834" y="169"/>
                        <a:pt x="7430" y="84"/>
                      </a:cubicBezTo>
                      <a:cubicBezTo>
                        <a:pt x="7192" y="84"/>
                        <a:pt x="6942" y="108"/>
                        <a:pt x="6704" y="144"/>
                      </a:cubicBezTo>
                      <a:cubicBezTo>
                        <a:pt x="6470" y="167"/>
                        <a:pt x="6236" y="190"/>
                        <a:pt x="6002" y="190"/>
                      </a:cubicBezTo>
                      <a:cubicBezTo>
                        <a:pt x="5879" y="190"/>
                        <a:pt x="5756" y="184"/>
                        <a:pt x="5632" y="167"/>
                      </a:cubicBezTo>
                      <a:cubicBezTo>
                        <a:pt x="5537" y="167"/>
                        <a:pt x="5466" y="132"/>
                        <a:pt x="5394" y="96"/>
                      </a:cubicBezTo>
                      <a:cubicBezTo>
                        <a:pt x="5311" y="48"/>
                        <a:pt x="5216" y="1"/>
                        <a:pt x="5085" y="1"/>
                      </a:cubicBezTo>
                      <a:cubicBezTo>
                        <a:pt x="4942" y="1"/>
                        <a:pt x="4835" y="48"/>
                        <a:pt x="4739" y="96"/>
                      </a:cubicBezTo>
                      <a:cubicBezTo>
                        <a:pt x="4644" y="132"/>
                        <a:pt x="4549" y="167"/>
                        <a:pt x="4454" y="167"/>
                      </a:cubicBezTo>
                      <a:cubicBezTo>
                        <a:pt x="4097" y="167"/>
                        <a:pt x="3620" y="167"/>
                        <a:pt x="3299" y="84"/>
                      </a:cubicBezTo>
                      <a:lnTo>
                        <a:pt x="3287" y="84"/>
                      </a:lnTo>
                      <a:cubicBezTo>
                        <a:pt x="3049" y="84"/>
                        <a:pt x="2799" y="108"/>
                        <a:pt x="2549" y="132"/>
                      </a:cubicBezTo>
                      <a:cubicBezTo>
                        <a:pt x="2311" y="144"/>
                        <a:pt x="2072" y="167"/>
                        <a:pt x="1834" y="167"/>
                      </a:cubicBezTo>
                      <a:cubicBezTo>
                        <a:pt x="1787" y="167"/>
                        <a:pt x="1727" y="132"/>
                        <a:pt x="1668" y="96"/>
                      </a:cubicBezTo>
                      <a:cubicBezTo>
                        <a:pt x="1584" y="48"/>
                        <a:pt x="1501" y="1"/>
                        <a:pt x="143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3" name="Google Shape;7433;p22"/>
                <p:cNvSpPr/>
                <p:nvPr/>
              </p:nvSpPr>
              <p:spPr>
                <a:xfrm>
                  <a:off x="13971655" y="2737143"/>
                  <a:ext cx="226803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9" h="5311" extrusionOk="0">
                      <a:moveTo>
                        <a:pt x="2668" y="1"/>
                      </a:moveTo>
                      <a:cubicBezTo>
                        <a:pt x="2584" y="1"/>
                        <a:pt x="2501" y="25"/>
                        <a:pt x="2489" y="60"/>
                      </a:cubicBezTo>
                      <a:lnTo>
                        <a:pt x="36" y="5216"/>
                      </a:lnTo>
                      <a:cubicBezTo>
                        <a:pt x="1" y="5263"/>
                        <a:pt x="72" y="5311"/>
                        <a:pt x="167" y="5311"/>
                      </a:cubicBezTo>
                      <a:cubicBezTo>
                        <a:pt x="274" y="5311"/>
                        <a:pt x="382" y="5263"/>
                        <a:pt x="405" y="5216"/>
                      </a:cubicBezTo>
                      <a:lnTo>
                        <a:pt x="2775" y="60"/>
                      </a:lnTo>
                      <a:cubicBezTo>
                        <a:pt x="2799" y="25"/>
                        <a:pt x="2739" y="1"/>
                        <a:pt x="266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4" name="Google Shape;7434;p22"/>
                <p:cNvSpPr/>
                <p:nvPr/>
              </p:nvSpPr>
              <p:spPr>
                <a:xfrm>
                  <a:off x="14157862" y="2737143"/>
                  <a:ext cx="18337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3" h="5311" extrusionOk="0">
                      <a:moveTo>
                        <a:pt x="2132" y="1"/>
                      </a:moveTo>
                      <a:cubicBezTo>
                        <a:pt x="2048" y="1"/>
                        <a:pt x="1977" y="25"/>
                        <a:pt x="1965" y="60"/>
                      </a:cubicBezTo>
                      <a:lnTo>
                        <a:pt x="24" y="5216"/>
                      </a:lnTo>
                      <a:cubicBezTo>
                        <a:pt x="1" y="5263"/>
                        <a:pt x="72" y="5311"/>
                        <a:pt x="167" y="5311"/>
                      </a:cubicBezTo>
                      <a:lnTo>
                        <a:pt x="179" y="5311"/>
                      </a:lnTo>
                      <a:cubicBezTo>
                        <a:pt x="274" y="5311"/>
                        <a:pt x="382" y="5263"/>
                        <a:pt x="393" y="5216"/>
                      </a:cubicBezTo>
                      <a:lnTo>
                        <a:pt x="2251" y="60"/>
                      </a:lnTo>
                      <a:cubicBezTo>
                        <a:pt x="2263" y="25"/>
                        <a:pt x="2215" y="1"/>
                        <a:pt x="213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5" name="Google Shape;7435;p22"/>
                <p:cNvSpPr/>
                <p:nvPr/>
              </p:nvSpPr>
              <p:spPr>
                <a:xfrm>
                  <a:off x="14344069" y="2737143"/>
                  <a:ext cx="14091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9" h="5311" extrusionOk="0">
                      <a:moveTo>
                        <a:pt x="1596" y="1"/>
                      </a:moveTo>
                      <a:cubicBezTo>
                        <a:pt x="1524" y="1"/>
                        <a:pt x="1453" y="25"/>
                        <a:pt x="1441" y="60"/>
                      </a:cubicBezTo>
                      <a:lnTo>
                        <a:pt x="24" y="5216"/>
                      </a:lnTo>
                      <a:cubicBezTo>
                        <a:pt x="0" y="5263"/>
                        <a:pt x="72" y="5311"/>
                        <a:pt x="179" y="5311"/>
                      </a:cubicBezTo>
                      <a:cubicBezTo>
                        <a:pt x="286" y="5311"/>
                        <a:pt x="381" y="5263"/>
                        <a:pt x="393" y="5216"/>
                      </a:cubicBezTo>
                      <a:lnTo>
                        <a:pt x="1727" y="60"/>
                      </a:lnTo>
                      <a:cubicBezTo>
                        <a:pt x="1739" y="25"/>
                        <a:pt x="1679" y="1"/>
                        <a:pt x="159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6" name="Google Shape;7436;p22"/>
                <p:cNvSpPr/>
                <p:nvPr/>
              </p:nvSpPr>
              <p:spPr>
                <a:xfrm>
                  <a:off x="14530276" y="2737143"/>
                  <a:ext cx="97479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3" h="5311" extrusionOk="0">
                      <a:moveTo>
                        <a:pt x="1060" y="1"/>
                      </a:moveTo>
                      <a:cubicBezTo>
                        <a:pt x="989" y="1"/>
                        <a:pt x="917" y="25"/>
                        <a:pt x="917" y="60"/>
                      </a:cubicBezTo>
                      <a:lnTo>
                        <a:pt x="12" y="5216"/>
                      </a:lnTo>
                      <a:cubicBezTo>
                        <a:pt x="0" y="5263"/>
                        <a:pt x="84" y="5311"/>
                        <a:pt x="179" y="5311"/>
                      </a:cubicBezTo>
                      <a:lnTo>
                        <a:pt x="191" y="5311"/>
                      </a:lnTo>
                      <a:cubicBezTo>
                        <a:pt x="286" y="5311"/>
                        <a:pt x="381" y="5263"/>
                        <a:pt x="381" y="5216"/>
                      </a:cubicBezTo>
                      <a:lnTo>
                        <a:pt x="1203" y="60"/>
                      </a:lnTo>
                      <a:cubicBezTo>
                        <a:pt x="1203" y="25"/>
                        <a:pt x="1143" y="1"/>
                        <a:pt x="107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7" name="Google Shape;7437;p22"/>
                <p:cNvSpPr/>
                <p:nvPr/>
              </p:nvSpPr>
              <p:spPr>
                <a:xfrm>
                  <a:off x="14716483" y="2737143"/>
                  <a:ext cx="55019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" h="5311" extrusionOk="0">
                      <a:moveTo>
                        <a:pt x="536" y="1"/>
                      </a:moveTo>
                      <a:cubicBezTo>
                        <a:pt x="453" y="1"/>
                        <a:pt x="393" y="25"/>
                        <a:pt x="381" y="60"/>
                      </a:cubicBezTo>
                      <a:lnTo>
                        <a:pt x="12" y="5216"/>
                      </a:lnTo>
                      <a:cubicBezTo>
                        <a:pt x="0" y="5263"/>
                        <a:pt x="84" y="5311"/>
                        <a:pt x="191" y="5311"/>
                      </a:cubicBezTo>
                      <a:cubicBezTo>
                        <a:pt x="286" y="5311"/>
                        <a:pt x="381" y="5263"/>
                        <a:pt x="381" y="5216"/>
                      </a:cubicBezTo>
                      <a:lnTo>
                        <a:pt x="679" y="60"/>
                      </a:lnTo>
                      <a:cubicBezTo>
                        <a:pt x="679" y="25"/>
                        <a:pt x="619" y="1"/>
                        <a:pt x="5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8" name="Google Shape;7438;p22"/>
                <p:cNvSpPr/>
                <p:nvPr/>
              </p:nvSpPr>
              <p:spPr>
                <a:xfrm>
                  <a:off x="14891103" y="2737143"/>
                  <a:ext cx="4254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" h="5311" extrusionOk="0">
                      <a:moveTo>
                        <a:pt x="143" y="1"/>
                      </a:moveTo>
                      <a:cubicBezTo>
                        <a:pt x="60" y="1"/>
                        <a:pt x="0" y="25"/>
                        <a:pt x="0" y="60"/>
                      </a:cubicBezTo>
                      <a:lnTo>
                        <a:pt x="143" y="5216"/>
                      </a:lnTo>
                      <a:cubicBezTo>
                        <a:pt x="143" y="5263"/>
                        <a:pt x="227" y="5311"/>
                        <a:pt x="334" y="5311"/>
                      </a:cubicBezTo>
                      <a:cubicBezTo>
                        <a:pt x="441" y="5311"/>
                        <a:pt x="524" y="5263"/>
                        <a:pt x="512" y="5216"/>
                      </a:cubicBezTo>
                      <a:lnTo>
                        <a:pt x="286" y="60"/>
                      </a:lnTo>
                      <a:cubicBezTo>
                        <a:pt x="286" y="25"/>
                        <a:pt x="227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9" name="Google Shape;7439;p22"/>
                <p:cNvSpPr/>
                <p:nvPr/>
              </p:nvSpPr>
              <p:spPr>
                <a:xfrm>
                  <a:off x="15034850" y="2737143"/>
                  <a:ext cx="85000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" h="5311" extrusionOk="0">
                      <a:moveTo>
                        <a:pt x="131" y="1"/>
                      </a:moveTo>
                      <a:cubicBezTo>
                        <a:pt x="60" y="1"/>
                        <a:pt x="0" y="25"/>
                        <a:pt x="0" y="60"/>
                      </a:cubicBezTo>
                      <a:lnTo>
                        <a:pt x="667" y="5216"/>
                      </a:lnTo>
                      <a:cubicBezTo>
                        <a:pt x="667" y="5263"/>
                        <a:pt x="762" y="5311"/>
                        <a:pt x="858" y="5311"/>
                      </a:cubicBezTo>
                      <a:lnTo>
                        <a:pt x="869" y="5311"/>
                      </a:lnTo>
                      <a:cubicBezTo>
                        <a:pt x="965" y="5311"/>
                        <a:pt x="1048" y="5263"/>
                        <a:pt x="1036" y="5216"/>
                      </a:cubicBezTo>
                      <a:lnTo>
                        <a:pt x="286" y="60"/>
                      </a:lnTo>
                      <a:cubicBezTo>
                        <a:pt x="286" y="25"/>
                        <a:pt x="215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0" name="Google Shape;7440;p22"/>
                <p:cNvSpPr/>
                <p:nvPr/>
              </p:nvSpPr>
              <p:spPr>
                <a:xfrm>
                  <a:off x="15177625" y="2737143"/>
                  <a:ext cx="128352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" h="5311" extrusionOk="0">
                      <a:moveTo>
                        <a:pt x="143" y="1"/>
                      </a:moveTo>
                      <a:cubicBezTo>
                        <a:pt x="60" y="1"/>
                        <a:pt x="0" y="25"/>
                        <a:pt x="12" y="60"/>
                      </a:cubicBezTo>
                      <a:lnTo>
                        <a:pt x="1191" y="5216"/>
                      </a:lnTo>
                      <a:cubicBezTo>
                        <a:pt x="1203" y="5263"/>
                        <a:pt x="1298" y="5311"/>
                        <a:pt x="1405" y="5311"/>
                      </a:cubicBezTo>
                      <a:cubicBezTo>
                        <a:pt x="1513" y="5311"/>
                        <a:pt x="1584" y="5263"/>
                        <a:pt x="1560" y="5216"/>
                      </a:cubicBezTo>
                      <a:lnTo>
                        <a:pt x="298" y="60"/>
                      </a:lnTo>
                      <a:cubicBezTo>
                        <a:pt x="286" y="25"/>
                        <a:pt x="215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1" name="Google Shape;7441;p22"/>
                <p:cNvSpPr/>
                <p:nvPr/>
              </p:nvSpPr>
              <p:spPr>
                <a:xfrm>
                  <a:off x="15321372" y="2737143"/>
                  <a:ext cx="17081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5311" extrusionOk="0">
                      <a:moveTo>
                        <a:pt x="131" y="1"/>
                      </a:moveTo>
                      <a:cubicBezTo>
                        <a:pt x="48" y="1"/>
                        <a:pt x="0" y="25"/>
                        <a:pt x="12" y="60"/>
                      </a:cubicBezTo>
                      <a:lnTo>
                        <a:pt x="1715" y="5216"/>
                      </a:lnTo>
                      <a:cubicBezTo>
                        <a:pt x="1727" y="5263"/>
                        <a:pt x="1822" y="5311"/>
                        <a:pt x="1929" y="5311"/>
                      </a:cubicBezTo>
                      <a:cubicBezTo>
                        <a:pt x="2036" y="5311"/>
                        <a:pt x="2108" y="5263"/>
                        <a:pt x="2084" y="5216"/>
                      </a:cubicBezTo>
                      <a:lnTo>
                        <a:pt x="298" y="60"/>
                      </a:lnTo>
                      <a:cubicBezTo>
                        <a:pt x="286" y="25"/>
                        <a:pt x="215" y="1"/>
                        <a:pt x="13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2" name="Google Shape;7442;p22"/>
                <p:cNvSpPr/>
                <p:nvPr/>
              </p:nvSpPr>
              <p:spPr>
                <a:xfrm>
                  <a:off x="15464147" y="2737143"/>
                  <a:ext cx="214243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4" h="5311" extrusionOk="0">
                      <a:moveTo>
                        <a:pt x="132" y="1"/>
                      </a:moveTo>
                      <a:cubicBezTo>
                        <a:pt x="60" y="1"/>
                        <a:pt x="1" y="25"/>
                        <a:pt x="13" y="60"/>
                      </a:cubicBezTo>
                      <a:lnTo>
                        <a:pt x="2239" y="5216"/>
                      </a:lnTo>
                      <a:cubicBezTo>
                        <a:pt x="2263" y="5263"/>
                        <a:pt x="2370" y="5311"/>
                        <a:pt x="2465" y="5311"/>
                      </a:cubicBezTo>
                      <a:lnTo>
                        <a:pt x="2477" y="5311"/>
                      </a:lnTo>
                      <a:cubicBezTo>
                        <a:pt x="2572" y="5311"/>
                        <a:pt x="2644" y="5263"/>
                        <a:pt x="2608" y="5216"/>
                      </a:cubicBezTo>
                      <a:lnTo>
                        <a:pt x="310" y="60"/>
                      </a:lnTo>
                      <a:cubicBezTo>
                        <a:pt x="286" y="25"/>
                        <a:pt x="215" y="1"/>
                        <a:pt x="13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3" name="Google Shape;7443;p22"/>
                <p:cNvSpPr/>
                <p:nvPr/>
              </p:nvSpPr>
              <p:spPr>
                <a:xfrm>
                  <a:off x="10285277" y="1060389"/>
                  <a:ext cx="3043001" cy="1240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15313" extrusionOk="0">
                      <a:moveTo>
                        <a:pt x="1" y="1"/>
                      </a:moveTo>
                      <a:lnTo>
                        <a:pt x="1" y="15312"/>
                      </a:lnTo>
                      <a:lnTo>
                        <a:pt x="37553" y="15312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4" name="Google Shape;7444;p22"/>
                <p:cNvSpPr/>
                <p:nvPr/>
              </p:nvSpPr>
              <p:spPr>
                <a:xfrm>
                  <a:off x="10285277" y="1133721"/>
                  <a:ext cx="3043001" cy="291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3597" extrusionOk="0">
                      <a:moveTo>
                        <a:pt x="1" y="1"/>
                      </a:moveTo>
                      <a:lnTo>
                        <a:pt x="1" y="3596"/>
                      </a:lnTo>
                      <a:lnTo>
                        <a:pt x="37553" y="3596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5" name="Google Shape;7445;p22"/>
                <p:cNvSpPr/>
                <p:nvPr/>
              </p:nvSpPr>
              <p:spPr>
                <a:xfrm>
                  <a:off x="10285277" y="2152511"/>
                  <a:ext cx="3043001" cy="14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1835" extrusionOk="0">
                      <a:moveTo>
                        <a:pt x="1" y="1"/>
                      </a:moveTo>
                      <a:lnTo>
                        <a:pt x="1" y="1834"/>
                      </a:lnTo>
                      <a:lnTo>
                        <a:pt x="37553" y="1834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6" name="Google Shape;7446;p22"/>
                <p:cNvSpPr/>
                <p:nvPr/>
              </p:nvSpPr>
              <p:spPr>
                <a:xfrm>
                  <a:off x="10428051" y="1455977"/>
                  <a:ext cx="1064248" cy="61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4" h="7597" extrusionOk="0">
                      <a:moveTo>
                        <a:pt x="1" y="0"/>
                      </a:moveTo>
                      <a:lnTo>
                        <a:pt x="1" y="7596"/>
                      </a:lnTo>
                      <a:lnTo>
                        <a:pt x="13134" y="7596"/>
                      </a:lnTo>
                      <a:lnTo>
                        <a:pt x="1313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7" name="Google Shape;7447;p22"/>
                <p:cNvSpPr/>
                <p:nvPr/>
              </p:nvSpPr>
              <p:spPr>
                <a:xfrm>
                  <a:off x="10468647" y="1493575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8" name="Google Shape;7448;p22"/>
                <p:cNvSpPr/>
                <p:nvPr/>
              </p:nvSpPr>
              <p:spPr>
                <a:xfrm>
                  <a:off x="10809136" y="1493575"/>
                  <a:ext cx="302080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2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9" name="Google Shape;7449;p22"/>
                <p:cNvSpPr/>
                <p:nvPr/>
              </p:nvSpPr>
              <p:spPr>
                <a:xfrm>
                  <a:off x="11149705" y="1493575"/>
                  <a:ext cx="302080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2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0" name="Google Shape;7450;p22"/>
                <p:cNvSpPr/>
                <p:nvPr/>
              </p:nvSpPr>
              <p:spPr>
                <a:xfrm>
                  <a:off x="10468647" y="1493575"/>
                  <a:ext cx="301999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966" extrusionOk="0">
                      <a:moveTo>
                        <a:pt x="0" y="1"/>
                      </a:moveTo>
                      <a:lnTo>
                        <a:pt x="0" y="965"/>
                      </a:lnTo>
                      <a:lnTo>
                        <a:pt x="3727" y="965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1" name="Google Shape;7451;p22"/>
                <p:cNvSpPr/>
                <p:nvPr/>
              </p:nvSpPr>
              <p:spPr>
                <a:xfrm>
                  <a:off x="10809136" y="1493575"/>
                  <a:ext cx="302080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966" extrusionOk="0">
                      <a:moveTo>
                        <a:pt x="1" y="1"/>
                      </a:moveTo>
                      <a:lnTo>
                        <a:pt x="1" y="965"/>
                      </a:lnTo>
                      <a:lnTo>
                        <a:pt x="3728" y="965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2" name="Google Shape;7452;p22"/>
                <p:cNvSpPr/>
                <p:nvPr/>
              </p:nvSpPr>
              <p:spPr>
                <a:xfrm>
                  <a:off x="11149705" y="1493575"/>
                  <a:ext cx="302080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966" extrusionOk="0">
                      <a:moveTo>
                        <a:pt x="1" y="1"/>
                      </a:moveTo>
                      <a:lnTo>
                        <a:pt x="1" y="965"/>
                      </a:lnTo>
                      <a:lnTo>
                        <a:pt x="3728" y="965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3" name="Google Shape;7453;p22"/>
                <p:cNvSpPr/>
                <p:nvPr/>
              </p:nvSpPr>
              <p:spPr>
                <a:xfrm>
                  <a:off x="10468647" y="1780097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4" name="Google Shape;7454;p22"/>
                <p:cNvSpPr/>
                <p:nvPr/>
              </p:nvSpPr>
              <p:spPr>
                <a:xfrm>
                  <a:off x="10809136" y="1780097"/>
                  <a:ext cx="302080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3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5" name="Google Shape;7455;p22"/>
                <p:cNvSpPr/>
                <p:nvPr/>
              </p:nvSpPr>
              <p:spPr>
                <a:xfrm>
                  <a:off x="11149705" y="1780097"/>
                  <a:ext cx="302080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3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6" name="Google Shape;7456;p22"/>
                <p:cNvSpPr/>
                <p:nvPr/>
              </p:nvSpPr>
              <p:spPr>
                <a:xfrm>
                  <a:off x="12113556" y="1455977"/>
                  <a:ext cx="1063195" cy="61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597" extrusionOk="0">
                      <a:moveTo>
                        <a:pt x="0" y="0"/>
                      </a:moveTo>
                      <a:lnTo>
                        <a:pt x="0" y="7596"/>
                      </a:lnTo>
                      <a:lnTo>
                        <a:pt x="13121" y="7596"/>
                      </a:lnTo>
                      <a:lnTo>
                        <a:pt x="1312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7" name="Google Shape;7457;p22"/>
                <p:cNvSpPr/>
                <p:nvPr/>
              </p:nvSpPr>
              <p:spPr>
                <a:xfrm>
                  <a:off x="12153099" y="1493575"/>
                  <a:ext cx="302971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39" y="3132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8" name="Google Shape;7458;p22"/>
                <p:cNvSpPr/>
                <p:nvPr/>
              </p:nvSpPr>
              <p:spPr>
                <a:xfrm>
                  <a:off x="12494641" y="1493575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9" name="Google Shape;7459;p22"/>
                <p:cNvSpPr/>
                <p:nvPr/>
              </p:nvSpPr>
              <p:spPr>
                <a:xfrm>
                  <a:off x="12835210" y="1493575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0" name="Google Shape;7460;p22"/>
                <p:cNvSpPr/>
                <p:nvPr/>
              </p:nvSpPr>
              <p:spPr>
                <a:xfrm>
                  <a:off x="12153099" y="1493575"/>
                  <a:ext cx="302971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39" y="1013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1" name="Google Shape;7461;p22"/>
                <p:cNvSpPr/>
                <p:nvPr/>
              </p:nvSpPr>
              <p:spPr>
                <a:xfrm>
                  <a:off x="12494641" y="1493575"/>
                  <a:ext cx="301999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27" y="1013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2" name="Google Shape;7462;p22"/>
                <p:cNvSpPr/>
                <p:nvPr/>
              </p:nvSpPr>
              <p:spPr>
                <a:xfrm>
                  <a:off x="12835210" y="1493575"/>
                  <a:ext cx="301999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27" y="1013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3" name="Google Shape;7463;p22"/>
                <p:cNvSpPr/>
                <p:nvPr/>
              </p:nvSpPr>
              <p:spPr>
                <a:xfrm>
                  <a:off x="12153099" y="1780097"/>
                  <a:ext cx="302971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39" y="3132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4" name="Google Shape;7464;p22"/>
                <p:cNvSpPr/>
                <p:nvPr/>
              </p:nvSpPr>
              <p:spPr>
                <a:xfrm>
                  <a:off x="12494641" y="1780097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5" name="Google Shape;7465;p22"/>
                <p:cNvSpPr/>
                <p:nvPr/>
              </p:nvSpPr>
              <p:spPr>
                <a:xfrm>
                  <a:off x="12835210" y="1780097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6" name="Google Shape;7466;p22"/>
                <p:cNvSpPr/>
                <p:nvPr/>
              </p:nvSpPr>
              <p:spPr>
                <a:xfrm>
                  <a:off x="10322956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7" name="Google Shape;7467;p22"/>
                <p:cNvSpPr/>
                <p:nvPr/>
              </p:nvSpPr>
              <p:spPr>
                <a:xfrm>
                  <a:off x="1049952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8" name="Google Shape;7468;p22"/>
                <p:cNvSpPr/>
                <p:nvPr/>
              </p:nvSpPr>
              <p:spPr>
                <a:xfrm>
                  <a:off x="10676003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9" name="Google Shape;7469;p22"/>
                <p:cNvSpPr/>
                <p:nvPr/>
              </p:nvSpPr>
              <p:spPr>
                <a:xfrm>
                  <a:off x="10851595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25" y="1334"/>
                      </a:lnTo>
                      <a:lnTo>
                        <a:pt x="15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0" name="Google Shape;7470;p22"/>
                <p:cNvSpPr/>
                <p:nvPr/>
              </p:nvSpPr>
              <p:spPr>
                <a:xfrm>
                  <a:off x="1102816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1" name="Google Shape;7471;p22"/>
                <p:cNvSpPr/>
                <p:nvPr/>
              </p:nvSpPr>
              <p:spPr>
                <a:xfrm>
                  <a:off x="11204724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2" name="Google Shape;7472;p22"/>
                <p:cNvSpPr/>
                <p:nvPr/>
              </p:nvSpPr>
              <p:spPr>
                <a:xfrm>
                  <a:off x="11380316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3" name="Google Shape;7473;p22"/>
                <p:cNvSpPr/>
                <p:nvPr/>
              </p:nvSpPr>
              <p:spPr>
                <a:xfrm>
                  <a:off x="1155688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4" name="Google Shape;7474;p22"/>
                <p:cNvSpPr/>
                <p:nvPr/>
              </p:nvSpPr>
              <p:spPr>
                <a:xfrm>
                  <a:off x="11733445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5" name="Google Shape;7475;p22"/>
                <p:cNvSpPr/>
                <p:nvPr/>
              </p:nvSpPr>
              <p:spPr>
                <a:xfrm>
                  <a:off x="11909037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6" name="Google Shape;7476;p22"/>
                <p:cNvSpPr/>
                <p:nvPr/>
              </p:nvSpPr>
              <p:spPr>
                <a:xfrm>
                  <a:off x="1208552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7" name="Google Shape;7477;p22"/>
                <p:cNvSpPr/>
                <p:nvPr/>
              </p:nvSpPr>
              <p:spPr>
                <a:xfrm>
                  <a:off x="12262084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8" name="Google Shape;7478;p22"/>
                <p:cNvSpPr/>
                <p:nvPr/>
              </p:nvSpPr>
              <p:spPr>
                <a:xfrm>
                  <a:off x="12437676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25" y="1334"/>
                      </a:lnTo>
                      <a:lnTo>
                        <a:pt x="15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9" name="Google Shape;7479;p22"/>
                <p:cNvSpPr/>
                <p:nvPr/>
              </p:nvSpPr>
              <p:spPr>
                <a:xfrm>
                  <a:off x="12614241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0" name="Google Shape;7480;p22"/>
                <p:cNvSpPr/>
                <p:nvPr/>
              </p:nvSpPr>
              <p:spPr>
                <a:xfrm>
                  <a:off x="12790805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1" name="Google Shape;7481;p22"/>
                <p:cNvSpPr/>
                <p:nvPr/>
              </p:nvSpPr>
              <p:spPr>
                <a:xfrm>
                  <a:off x="12966397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2" name="Google Shape;7482;p22"/>
                <p:cNvSpPr/>
                <p:nvPr/>
              </p:nvSpPr>
              <p:spPr>
                <a:xfrm>
                  <a:off x="13142962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3" name="Google Shape;7483;p22"/>
                <p:cNvSpPr/>
                <p:nvPr/>
              </p:nvSpPr>
              <p:spPr>
                <a:xfrm>
                  <a:off x="10091372" y="454528"/>
                  <a:ext cx="3430810" cy="7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40" h="9026" extrusionOk="0">
                      <a:moveTo>
                        <a:pt x="5680" y="1"/>
                      </a:moveTo>
                      <a:lnTo>
                        <a:pt x="5085" y="882"/>
                      </a:lnTo>
                      <a:lnTo>
                        <a:pt x="4906" y="1144"/>
                      </a:lnTo>
                      <a:lnTo>
                        <a:pt x="4442" y="1846"/>
                      </a:lnTo>
                      <a:lnTo>
                        <a:pt x="4251" y="2132"/>
                      </a:lnTo>
                      <a:lnTo>
                        <a:pt x="3549" y="3192"/>
                      </a:lnTo>
                      <a:lnTo>
                        <a:pt x="2775" y="4346"/>
                      </a:lnTo>
                      <a:lnTo>
                        <a:pt x="1941" y="5608"/>
                      </a:lnTo>
                      <a:lnTo>
                        <a:pt x="1013" y="6990"/>
                      </a:lnTo>
                      <a:lnTo>
                        <a:pt x="1" y="8502"/>
                      </a:lnTo>
                      <a:lnTo>
                        <a:pt x="60" y="8502"/>
                      </a:lnTo>
                      <a:cubicBezTo>
                        <a:pt x="13" y="8811"/>
                        <a:pt x="310" y="9026"/>
                        <a:pt x="846" y="9026"/>
                      </a:cubicBezTo>
                      <a:cubicBezTo>
                        <a:pt x="1310" y="9026"/>
                        <a:pt x="1822" y="8847"/>
                        <a:pt x="2168" y="8597"/>
                      </a:cubicBezTo>
                      <a:cubicBezTo>
                        <a:pt x="2203" y="8847"/>
                        <a:pt x="2501" y="9026"/>
                        <a:pt x="2977" y="9026"/>
                      </a:cubicBezTo>
                      <a:cubicBezTo>
                        <a:pt x="3454" y="9026"/>
                        <a:pt x="3954" y="8847"/>
                        <a:pt x="4275" y="8597"/>
                      </a:cubicBezTo>
                      <a:cubicBezTo>
                        <a:pt x="4335" y="8847"/>
                        <a:pt x="4644" y="9026"/>
                        <a:pt x="5120" y="9026"/>
                      </a:cubicBezTo>
                      <a:cubicBezTo>
                        <a:pt x="5585" y="9026"/>
                        <a:pt x="6073" y="8847"/>
                        <a:pt x="6382" y="8597"/>
                      </a:cubicBezTo>
                      <a:cubicBezTo>
                        <a:pt x="6454" y="8847"/>
                        <a:pt x="6775" y="9026"/>
                        <a:pt x="7252" y="9026"/>
                      </a:cubicBezTo>
                      <a:cubicBezTo>
                        <a:pt x="7728" y="9026"/>
                        <a:pt x="8204" y="8847"/>
                        <a:pt x="8490" y="8597"/>
                      </a:cubicBezTo>
                      <a:cubicBezTo>
                        <a:pt x="8585" y="8847"/>
                        <a:pt x="8918" y="9026"/>
                        <a:pt x="9395" y="9026"/>
                      </a:cubicBezTo>
                      <a:cubicBezTo>
                        <a:pt x="9859" y="9026"/>
                        <a:pt x="10323" y="8847"/>
                        <a:pt x="10597" y="8597"/>
                      </a:cubicBezTo>
                      <a:cubicBezTo>
                        <a:pt x="10704" y="8847"/>
                        <a:pt x="11050" y="9026"/>
                        <a:pt x="11526" y="9026"/>
                      </a:cubicBezTo>
                      <a:cubicBezTo>
                        <a:pt x="12002" y="9026"/>
                        <a:pt x="12455" y="8847"/>
                        <a:pt x="12705" y="8597"/>
                      </a:cubicBezTo>
                      <a:cubicBezTo>
                        <a:pt x="12836" y="8847"/>
                        <a:pt x="13193" y="9026"/>
                        <a:pt x="13669" y="9026"/>
                      </a:cubicBezTo>
                      <a:cubicBezTo>
                        <a:pt x="14133" y="9026"/>
                        <a:pt x="14574" y="8847"/>
                        <a:pt x="14812" y="8597"/>
                      </a:cubicBezTo>
                      <a:cubicBezTo>
                        <a:pt x="14955" y="8847"/>
                        <a:pt x="15324" y="9026"/>
                        <a:pt x="15800" y="9026"/>
                      </a:cubicBezTo>
                      <a:cubicBezTo>
                        <a:pt x="16277" y="9026"/>
                        <a:pt x="16705" y="8847"/>
                        <a:pt x="16931" y="8597"/>
                      </a:cubicBezTo>
                      <a:cubicBezTo>
                        <a:pt x="17086" y="8847"/>
                        <a:pt x="17467" y="9026"/>
                        <a:pt x="17943" y="9026"/>
                      </a:cubicBezTo>
                      <a:cubicBezTo>
                        <a:pt x="18408" y="9026"/>
                        <a:pt x="18824" y="8847"/>
                        <a:pt x="19039" y="8597"/>
                      </a:cubicBezTo>
                      <a:cubicBezTo>
                        <a:pt x="19205" y="8847"/>
                        <a:pt x="19598" y="9026"/>
                        <a:pt x="20075" y="9026"/>
                      </a:cubicBezTo>
                      <a:cubicBezTo>
                        <a:pt x="20551" y="9026"/>
                        <a:pt x="20956" y="8847"/>
                        <a:pt x="21146" y="8597"/>
                      </a:cubicBezTo>
                      <a:cubicBezTo>
                        <a:pt x="21337" y="8847"/>
                        <a:pt x="21742" y="9026"/>
                        <a:pt x="22218" y="9026"/>
                      </a:cubicBezTo>
                      <a:cubicBezTo>
                        <a:pt x="22682" y="9026"/>
                        <a:pt x="23087" y="8847"/>
                        <a:pt x="23254" y="8597"/>
                      </a:cubicBezTo>
                      <a:cubicBezTo>
                        <a:pt x="23456" y="8847"/>
                        <a:pt x="23873" y="9026"/>
                        <a:pt x="24349" y="9026"/>
                      </a:cubicBezTo>
                      <a:cubicBezTo>
                        <a:pt x="24825" y="9026"/>
                        <a:pt x="25206" y="8847"/>
                        <a:pt x="25361" y="8597"/>
                      </a:cubicBezTo>
                      <a:cubicBezTo>
                        <a:pt x="25587" y="8847"/>
                        <a:pt x="26016" y="9026"/>
                        <a:pt x="26492" y="9026"/>
                      </a:cubicBezTo>
                      <a:cubicBezTo>
                        <a:pt x="26956" y="9026"/>
                        <a:pt x="27337" y="8847"/>
                        <a:pt x="27468" y="8597"/>
                      </a:cubicBezTo>
                      <a:cubicBezTo>
                        <a:pt x="27707" y="8847"/>
                        <a:pt x="28147" y="9026"/>
                        <a:pt x="28623" y="9026"/>
                      </a:cubicBezTo>
                      <a:cubicBezTo>
                        <a:pt x="29100" y="9026"/>
                        <a:pt x="29457" y="8847"/>
                        <a:pt x="29576" y="8597"/>
                      </a:cubicBezTo>
                      <a:cubicBezTo>
                        <a:pt x="29838" y="8847"/>
                        <a:pt x="30290" y="9026"/>
                        <a:pt x="30766" y="9026"/>
                      </a:cubicBezTo>
                      <a:cubicBezTo>
                        <a:pt x="31231" y="9026"/>
                        <a:pt x="31588" y="8847"/>
                        <a:pt x="31695" y="8597"/>
                      </a:cubicBezTo>
                      <a:cubicBezTo>
                        <a:pt x="31957" y="8847"/>
                        <a:pt x="32433" y="9026"/>
                        <a:pt x="32898" y="9026"/>
                      </a:cubicBezTo>
                      <a:cubicBezTo>
                        <a:pt x="33374" y="9026"/>
                        <a:pt x="33707" y="8847"/>
                        <a:pt x="33803" y="8597"/>
                      </a:cubicBezTo>
                      <a:cubicBezTo>
                        <a:pt x="34088" y="8847"/>
                        <a:pt x="34565" y="9026"/>
                        <a:pt x="35041" y="9026"/>
                      </a:cubicBezTo>
                      <a:cubicBezTo>
                        <a:pt x="35505" y="9026"/>
                        <a:pt x="35839" y="8847"/>
                        <a:pt x="35910" y="8597"/>
                      </a:cubicBezTo>
                      <a:cubicBezTo>
                        <a:pt x="36208" y="8847"/>
                        <a:pt x="36708" y="9026"/>
                        <a:pt x="37172" y="9026"/>
                      </a:cubicBezTo>
                      <a:cubicBezTo>
                        <a:pt x="37648" y="9026"/>
                        <a:pt x="37958" y="8847"/>
                        <a:pt x="38017" y="8597"/>
                      </a:cubicBezTo>
                      <a:cubicBezTo>
                        <a:pt x="38339" y="8847"/>
                        <a:pt x="38839" y="9026"/>
                        <a:pt x="39315" y="9026"/>
                      </a:cubicBezTo>
                      <a:cubicBezTo>
                        <a:pt x="39779" y="9026"/>
                        <a:pt x="40089" y="8847"/>
                        <a:pt x="40125" y="8597"/>
                      </a:cubicBezTo>
                      <a:cubicBezTo>
                        <a:pt x="40470" y="8847"/>
                        <a:pt x="40982" y="9026"/>
                        <a:pt x="41446" y="9026"/>
                      </a:cubicBezTo>
                      <a:cubicBezTo>
                        <a:pt x="41982" y="9026"/>
                        <a:pt x="42280" y="8811"/>
                        <a:pt x="42232" y="8502"/>
                      </a:cubicBezTo>
                      <a:lnTo>
                        <a:pt x="42339" y="8502"/>
                      </a:lnTo>
                      <a:lnTo>
                        <a:pt x="41315" y="6990"/>
                      </a:lnTo>
                      <a:lnTo>
                        <a:pt x="40399" y="5608"/>
                      </a:lnTo>
                      <a:lnTo>
                        <a:pt x="39565" y="4346"/>
                      </a:lnTo>
                      <a:lnTo>
                        <a:pt x="38791" y="3192"/>
                      </a:lnTo>
                      <a:lnTo>
                        <a:pt x="38077" y="2132"/>
                      </a:lnTo>
                      <a:lnTo>
                        <a:pt x="37886" y="1846"/>
                      </a:lnTo>
                      <a:lnTo>
                        <a:pt x="37434" y="1144"/>
                      </a:lnTo>
                      <a:lnTo>
                        <a:pt x="37255" y="882"/>
                      </a:lnTo>
                      <a:lnTo>
                        <a:pt x="3666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4" name="Google Shape;7484;p22"/>
                <p:cNvSpPr/>
                <p:nvPr/>
              </p:nvSpPr>
              <p:spPr>
                <a:xfrm>
                  <a:off x="10160815" y="1029517"/>
                  <a:ext cx="3289008" cy="50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90" h="620" extrusionOk="0">
                      <a:moveTo>
                        <a:pt x="37" y="1"/>
                      </a:moveTo>
                      <a:lnTo>
                        <a:pt x="37" y="60"/>
                      </a:lnTo>
                      <a:lnTo>
                        <a:pt x="13" y="60"/>
                      </a:lnTo>
                      <a:cubicBezTo>
                        <a:pt x="1" y="179"/>
                        <a:pt x="37" y="287"/>
                        <a:pt x="108" y="382"/>
                      </a:cubicBezTo>
                      <a:cubicBezTo>
                        <a:pt x="251" y="537"/>
                        <a:pt x="513" y="620"/>
                        <a:pt x="858" y="620"/>
                      </a:cubicBezTo>
                      <a:cubicBezTo>
                        <a:pt x="1263" y="620"/>
                        <a:pt x="1739" y="489"/>
                        <a:pt x="2073" y="275"/>
                      </a:cubicBezTo>
                      <a:cubicBezTo>
                        <a:pt x="2180" y="489"/>
                        <a:pt x="2477" y="620"/>
                        <a:pt x="2894" y="620"/>
                      </a:cubicBezTo>
                      <a:cubicBezTo>
                        <a:pt x="3311" y="620"/>
                        <a:pt x="3775" y="489"/>
                        <a:pt x="4097" y="275"/>
                      </a:cubicBezTo>
                      <a:cubicBezTo>
                        <a:pt x="4216" y="489"/>
                        <a:pt x="4525" y="620"/>
                        <a:pt x="4942" y="620"/>
                      </a:cubicBezTo>
                      <a:cubicBezTo>
                        <a:pt x="5359" y="620"/>
                        <a:pt x="5811" y="489"/>
                        <a:pt x="6121" y="275"/>
                      </a:cubicBezTo>
                      <a:cubicBezTo>
                        <a:pt x="6252" y="489"/>
                        <a:pt x="6573" y="620"/>
                        <a:pt x="6990" y="620"/>
                      </a:cubicBezTo>
                      <a:cubicBezTo>
                        <a:pt x="7407" y="620"/>
                        <a:pt x="7847" y="489"/>
                        <a:pt x="8145" y="275"/>
                      </a:cubicBezTo>
                      <a:cubicBezTo>
                        <a:pt x="8288" y="489"/>
                        <a:pt x="8621" y="620"/>
                        <a:pt x="9038" y="620"/>
                      </a:cubicBezTo>
                      <a:cubicBezTo>
                        <a:pt x="9455" y="620"/>
                        <a:pt x="9883" y="489"/>
                        <a:pt x="10169" y="275"/>
                      </a:cubicBezTo>
                      <a:cubicBezTo>
                        <a:pt x="10324" y="489"/>
                        <a:pt x="10657" y="620"/>
                        <a:pt x="11086" y="620"/>
                      </a:cubicBezTo>
                      <a:cubicBezTo>
                        <a:pt x="11502" y="620"/>
                        <a:pt x="11919" y="489"/>
                        <a:pt x="12193" y="263"/>
                      </a:cubicBezTo>
                      <a:cubicBezTo>
                        <a:pt x="12360" y="489"/>
                        <a:pt x="12705" y="620"/>
                        <a:pt x="13134" y="620"/>
                      </a:cubicBezTo>
                      <a:cubicBezTo>
                        <a:pt x="13550" y="620"/>
                        <a:pt x="13955" y="489"/>
                        <a:pt x="14217" y="263"/>
                      </a:cubicBezTo>
                      <a:cubicBezTo>
                        <a:pt x="14396" y="489"/>
                        <a:pt x="14753" y="620"/>
                        <a:pt x="15170" y="620"/>
                      </a:cubicBezTo>
                      <a:cubicBezTo>
                        <a:pt x="15586" y="620"/>
                        <a:pt x="16003" y="489"/>
                        <a:pt x="16241" y="263"/>
                      </a:cubicBezTo>
                      <a:cubicBezTo>
                        <a:pt x="16432" y="489"/>
                        <a:pt x="16801" y="620"/>
                        <a:pt x="17217" y="620"/>
                      </a:cubicBezTo>
                      <a:cubicBezTo>
                        <a:pt x="17646" y="620"/>
                        <a:pt x="18039" y="489"/>
                        <a:pt x="18265" y="263"/>
                      </a:cubicBezTo>
                      <a:cubicBezTo>
                        <a:pt x="18468" y="489"/>
                        <a:pt x="18849" y="620"/>
                        <a:pt x="19265" y="620"/>
                      </a:cubicBezTo>
                      <a:cubicBezTo>
                        <a:pt x="19694" y="620"/>
                        <a:pt x="20075" y="489"/>
                        <a:pt x="20289" y="263"/>
                      </a:cubicBezTo>
                      <a:cubicBezTo>
                        <a:pt x="20504" y="489"/>
                        <a:pt x="20885" y="620"/>
                        <a:pt x="21313" y="620"/>
                      </a:cubicBezTo>
                      <a:cubicBezTo>
                        <a:pt x="21730" y="620"/>
                        <a:pt x="22111" y="489"/>
                        <a:pt x="22313" y="263"/>
                      </a:cubicBezTo>
                      <a:cubicBezTo>
                        <a:pt x="22539" y="489"/>
                        <a:pt x="22932" y="620"/>
                        <a:pt x="23361" y="620"/>
                      </a:cubicBezTo>
                      <a:cubicBezTo>
                        <a:pt x="23778" y="620"/>
                        <a:pt x="24147" y="489"/>
                        <a:pt x="24337" y="263"/>
                      </a:cubicBezTo>
                      <a:cubicBezTo>
                        <a:pt x="24575" y="489"/>
                        <a:pt x="24992" y="620"/>
                        <a:pt x="25409" y="620"/>
                      </a:cubicBezTo>
                      <a:cubicBezTo>
                        <a:pt x="25826" y="620"/>
                        <a:pt x="26183" y="489"/>
                        <a:pt x="26361" y="263"/>
                      </a:cubicBezTo>
                      <a:cubicBezTo>
                        <a:pt x="26623" y="489"/>
                        <a:pt x="27028" y="620"/>
                        <a:pt x="27445" y="620"/>
                      </a:cubicBezTo>
                      <a:cubicBezTo>
                        <a:pt x="27873" y="620"/>
                        <a:pt x="28219" y="489"/>
                        <a:pt x="28385" y="263"/>
                      </a:cubicBezTo>
                      <a:cubicBezTo>
                        <a:pt x="28659" y="489"/>
                        <a:pt x="29076" y="620"/>
                        <a:pt x="29493" y="620"/>
                      </a:cubicBezTo>
                      <a:cubicBezTo>
                        <a:pt x="29909" y="620"/>
                        <a:pt x="30255" y="489"/>
                        <a:pt x="30410" y="275"/>
                      </a:cubicBezTo>
                      <a:cubicBezTo>
                        <a:pt x="30695" y="489"/>
                        <a:pt x="31124" y="620"/>
                        <a:pt x="31541" y="620"/>
                      </a:cubicBezTo>
                      <a:cubicBezTo>
                        <a:pt x="31957" y="620"/>
                        <a:pt x="32291" y="489"/>
                        <a:pt x="32434" y="275"/>
                      </a:cubicBezTo>
                      <a:cubicBezTo>
                        <a:pt x="32731" y="489"/>
                        <a:pt x="33172" y="620"/>
                        <a:pt x="33588" y="620"/>
                      </a:cubicBezTo>
                      <a:cubicBezTo>
                        <a:pt x="34005" y="620"/>
                        <a:pt x="34327" y="489"/>
                        <a:pt x="34458" y="275"/>
                      </a:cubicBezTo>
                      <a:cubicBezTo>
                        <a:pt x="34767" y="489"/>
                        <a:pt x="35220" y="620"/>
                        <a:pt x="35636" y="620"/>
                      </a:cubicBezTo>
                      <a:cubicBezTo>
                        <a:pt x="36053" y="620"/>
                        <a:pt x="36363" y="489"/>
                        <a:pt x="36482" y="275"/>
                      </a:cubicBezTo>
                      <a:cubicBezTo>
                        <a:pt x="36803" y="489"/>
                        <a:pt x="37268" y="620"/>
                        <a:pt x="37672" y="620"/>
                      </a:cubicBezTo>
                      <a:cubicBezTo>
                        <a:pt x="38101" y="620"/>
                        <a:pt x="38399" y="489"/>
                        <a:pt x="38506" y="275"/>
                      </a:cubicBezTo>
                      <a:cubicBezTo>
                        <a:pt x="38839" y="489"/>
                        <a:pt x="39315" y="620"/>
                        <a:pt x="39720" y="620"/>
                      </a:cubicBezTo>
                      <a:cubicBezTo>
                        <a:pt x="40065" y="620"/>
                        <a:pt x="40327" y="537"/>
                        <a:pt x="40470" y="382"/>
                      </a:cubicBezTo>
                      <a:cubicBezTo>
                        <a:pt x="40530" y="310"/>
                        <a:pt x="40554" y="227"/>
                        <a:pt x="40566" y="144"/>
                      </a:cubicBezTo>
                      <a:lnTo>
                        <a:pt x="40589" y="144"/>
                      </a:lnTo>
                      <a:lnTo>
                        <a:pt x="40589" y="1"/>
                      </a:lnTo>
                      <a:lnTo>
                        <a:pt x="40399" y="1"/>
                      </a:lnTo>
                      <a:lnTo>
                        <a:pt x="40411" y="84"/>
                      </a:lnTo>
                      <a:cubicBezTo>
                        <a:pt x="40423" y="156"/>
                        <a:pt x="40399" y="227"/>
                        <a:pt x="40351" y="275"/>
                      </a:cubicBezTo>
                      <a:cubicBezTo>
                        <a:pt x="40244" y="406"/>
                        <a:pt x="40018" y="477"/>
                        <a:pt x="39720" y="477"/>
                      </a:cubicBezTo>
                      <a:cubicBezTo>
                        <a:pt x="39303" y="477"/>
                        <a:pt x="38827" y="322"/>
                        <a:pt x="38506" y="96"/>
                      </a:cubicBezTo>
                      <a:lnTo>
                        <a:pt x="38411" y="25"/>
                      </a:lnTo>
                      <a:lnTo>
                        <a:pt x="38399" y="144"/>
                      </a:lnTo>
                      <a:cubicBezTo>
                        <a:pt x="38351" y="346"/>
                        <a:pt x="38077" y="477"/>
                        <a:pt x="37672" y="477"/>
                      </a:cubicBezTo>
                      <a:cubicBezTo>
                        <a:pt x="37256" y="477"/>
                        <a:pt x="36791" y="322"/>
                        <a:pt x="36494" y="96"/>
                      </a:cubicBezTo>
                      <a:lnTo>
                        <a:pt x="36398" y="25"/>
                      </a:lnTo>
                      <a:lnTo>
                        <a:pt x="36375" y="132"/>
                      </a:lnTo>
                      <a:cubicBezTo>
                        <a:pt x="36327" y="346"/>
                        <a:pt x="36029" y="477"/>
                        <a:pt x="35636" y="477"/>
                      </a:cubicBezTo>
                      <a:cubicBezTo>
                        <a:pt x="35208" y="477"/>
                        <a:pt x="34755" y="322"/>
                        <a:pt x="34470" y="96"/>
                      </a:cubicBezTo>
                      <a:lnTo>
                        <a:pt x="34386" y="25"/>
                      </a:lnTo>
                      <a:lnTo>
                        <a:pt x="34362" y="132"/>
                      </a:lnTo>
                      <a:cubicBezTo>
                        <a:pt x="34291" y="334"/>
                        <a:pt x="33993" y="477"/>
                        <a:pt x="33588" y="477"/>
                      </a:cubicBezTo>
                      <a:cubicBezTo>
                        <a:pt x="33172" y="477"/>
                        <a:pt x="32719" y="322"/>
                        <a:pt x="32457" y="96"/>
                      </a:cubicBezTo>
                      <a:lnTo>
                        <a:pt x="32374" y="36"/>
                      </a:lnTo>
                      <a:lnTo>
                        <a:pt x="32338" y="132"/>
                      </a:lnTo>
                      <a:cubicBezTo>
                        <a:pt x="32255" y="334"/>
                        <a:pt x="31945" y="477"/>
                        <a:pt x="31541" y="477"/>
                      </a:cubicBezTo>
                      <a:cubicBezTo>
                        <a:pt x="31124" y="477"/>
                        <a:pt x="30695" y="322"/>
                        <a:pt x="30433" y="96"/>
                      </a:cubicBezTo>
                      <a:lnTo>
                        <a:pt x="30362" y="36"/>
                      </a:lnTo>
                      <a:lnTo>
                        <a:pt x="30326" y="120"/>
                      </a:lnTo>
                      <a:cubicBezTo>
                        <a:pt x="30219" y="334"/>
                        <a:pt x="29898" y="477"/>
                        <a:pt x="29493" y="477"/>
                      </a:cubicBezTo>
                      <a:cubicBezTo>
                        <a:pt x="29076" y="477"/>
                        <a:pt x="28659" y="322"/>
                        <a:pt x="28421" y="96"/>
                      </a:cubicBezTo>
                      <a:lnTo>
                        <a:pt x="28350" y="36"/>
                      </a:lnTo>
                      <a:lnTo>
                        <a:pt x="28302" y="120"/>
                      </a:lnTo>
                      <a:cubicBezTo>
                        <a:pt x="28195" y="334"/>
                        <a:pt x="27862" y="477"/>
                        <a:pt x="27445" y="477"/>
                      </a:cubicBezTo>
                      <a:cubicBezTo>
                        <a:pt x="27028" y="477"/>
                        <a:pt x="26623" y="322"/>
                        <a:pt x="26397" y="108"/>
                      </a:cubicBezTo>
                      <a:lnTo>
                        <a:pt x="26338" y="36"/>
                      </a:lnTo>
                      <a:lnTo>
                        <a:pt x="26290" y="120"/>
                      </a:lnTo>
                      <a:cubicBezTo>
                        <a:pt x="26159" y="334"/>
                        <a:pt x="25814" y="477"/>
                        <a:pt x="25409" y="477"/>
                      </a:cubicBezTo>
                      <a:cubicBezTo>
                        <a:pt x="24992" y="477"/>
                        <a:pt x="24587" y="334"/>
                        <a:pt x="24385" y="108"/>
                      </a:cubicBezTo>
                      <a:lnTo>
                        <a:pt x="24314" y="36"/>
                      </a:lnTo>
                      <a:lnTo>
                        <a:pt x="24266" y="120"/>
                      </a:lnTo>
                      <a:cubicBezTo>
                        <a:pt x="24123" y="334"/>
                        <a:pt x="23766" y="477"/>
                        <a:pt x="23361" y="477"/>
                      </a:cubicBezTo>
                      <a:cubicBezTo>
                        <a:pt x="22944" y="477"/>
                        <a:pt x="22551" y="334"/>
                        <a:pt x="22361" y="108"/>
                      </a:cubicBezTo>
                      <a:lnTo>
                        <a:pt x="22301" y="36"/>
                      </a:lnTo>
                      <a:lnTo>
                        <a:pt x="22254" y="108"/>
                      </a:lnTo>
                      <a:cubicBezTo>
                        <a:pt x="22087" y="334"/>
                        <a:pt x="21718" y="477"/>
                        <a:pt x="21313" y="477"/>
                      </a:cubicBezTo>
                      <a:cubicBezTo>
                        <a:pt x="20896" y="477"/>
                        <a:pt x="20515" y="334"/>
                        <a:pt x="20349" y="108"/>
                      </a:cubicBezTo>
                      <a:lnTo>
                        <a:pt x="20289" y="36"/>
                      </a:lnTo>
                      <a:lnTo>
                        <a:pt x="20230" y="108"/>
                      </a:lnTo>
                      <a:cubicBezTo>
                        <a:pt x="20063" y="334"/>
                        <a:pt x="19682" y="477"/>
                        <a:pt x="19265" y="477"/>
                      </a:cubicBezTo>
                      <a:cubicBezTo>
                        <a:pt x="18860" y="477"/>
                        <a:pt x="18491" y="334"/>
                        <a:pt x="18325" y="108"/>
                      </a:cubicBezTo>
                      <a:lnTo>
                        <a:pt x="18277" y="36"/>
                      </a:lnTo>
                      <a:lnTo>
                        <a:pt x="18218" y="108"/>
                      </a:lnTo>
                      <a:cubicBezTo>
                        <a:pt x="18027" y="334"/>
                        <a:pt x="17634" y="477"/>
                        <a:pt x="17217" y="477"/>
                      </a:cubicBezTo>
                      <a:cubicBezTo>
                        <a:pt x="16813" y="477"/>
                        <a:pt x="16455" y="334"/>
                        <a:pt x="16313" y="120"/>
                      </a:cubicBezTo>
                      <a:lnTo>
                        <a:pt x="16265" y="36"/>
                      </a:lnTo>
                      <a:lnTo>
                        <a:pt x="16193" y="108"/>
                      </a:lnTo>
                      <a:cubicBezTo>
                        <a:pt x="15991" y="334"/>
                        <a:pt x="15586" y="477"/>
                        <a:pt x="15170" y="477"/>
                      </a:cubicBezTo>
                      <a:cubicBezTo>
                        <a:pt x="14765" y="477"/>
                        <a:pt x="14419" y="334"/>
                        <a:pt x="14288" y="120"/>
                      </a:cubicBezTo>
                      <a:lnTo>
                        <a:pt x="14241" y="36"/>
                      </a:lnTo>
                      <a:lnTo>
                        <a:pt x="14181" y="108"/>
                      </a:lnTo>
                      <a:cubicBezTo>
                        <a:pt x="13955" y="322"/>
                        <a:pt x="13538" y="477"/>
                        <a:pt x="13134" y="477"/>
                      </a:cubicBezTo>
                      <a:cubicBezTo>
                        <a:pt x="12717" y="477"/>
                        <a:pt x="12383" y="334"/>
                        <a:pt x="12276" y="120"/>
                      </a:cubicBezTo>
                      <a:lnTo>
                        <a:pt x="12229" y="36"/>
                      </a:lnTo>
                      <a:lnTo>
                        <a:pt x="12157" y="96"/>
                      </a:lnTo>
                      <a:cubicBezTo>
                        <a:pt x="11919" y="322"/>
                        <a:pt x="11502" y="477"/>
                        <a:pt x="11086" y="477"/>
                      </a:cubicBezTo>
                      <a:cubicBezTo>
                        <a:pt x="10681" y="477"/>
                        <a:pt x="10359" y="334"/>
                        <a:pt x="10252" y="120"/>
                      </a:cubicBezTo>
                      <a:lnTo>
                        <a:pt x="10217" y="36"/>
                      </a:lnTo>
                      <a:lnTo>
                        <a:pt x="10145" y="96"/>
                      </a:lnTo>
                      <a:cubicBezTo>
                        <a:pt x="9883" y="322"/>
                        <a:pt x="9455" y="477"/>
                        <a:pt x="9038" y="477"/>
                      </a:cubicBezTo>
                      <a:cubicBezTo>
                        <a:pt x="8633" y="477"/>
                        <a:pt x="8323" y="334"/>
                        <a:pt x="8240" y="132"/>
                      </a:cubicBezTo>
                      <a:lnTo>
                        <a:pt x="8204" y="36"/>
                      </a:lnTo>
                      <a:lnTo>
                        <a:pt x="8121" y="96"/>
                      </a:lnTo>
                      <a:cubicBezTo>
                        <a:pt x="7859" y="322"/>
                        <a:pt x="7407" y="477"/>
                        <a:pt x="6990" y="477"/>
                      </a:cubicBezTo>
                      <a:cubicBezTo>
                        <a:pt x="6585" y="477"/>
                        <a:pt x="6287" y="334"/>
                        <a:pt x="6216" y="132"/>
                      </a:cubicBezTo>
                      <a:lnTo>
                        <a:pt x="6192" y="25"/>
                      </a:lnTo>
                      <a:lnTo>
                        <a:pt x="6109" y="96"/>
                      </a:lnTo>
                      <a:cubicBezTo>
                        <a:pt x="5823" y="322"/>
                        <a:pt x="5359" y="477"/>
                        <a:pt x="4942" y="477"/>
                      </a:cubicBezTo>
                      <a:cubicBezTo>
                        <a:pt x="4549" y="477"/>
                        <a:pt x="4251" y="346"/>
                        <a:pt x="4204" y="132"/>
                      </a:cubicBezTo>
                      <a:lnTo>
                        <a:pt x="4180" y="25"/>
                      </a:lnTo>
                      <a:lnTo>
                        <a:pt x="4085" y="96"/>
                      </a:lnTo>
                      <a:cubicBezTo>
                        <a:pt x="3787" y="322"/>
                        <a:pt x="3323" y="477"/>
                        <a:pt x="2894" y="477"/>
                      </a:cubicBezTo>
                      <a:cubicBezTo>
                        <a:pt x="2501" y="477"/>
                        <a:pt x="2227" y="346"/>
                        <a:pt x="2180" y="144"/>
                      </a:cubicBezTo>
                      <a:lnTo>
                        <a:pt x="2168" y="25"/>
                      </a:lnTo>
                      <a:lnTo>
                        <a:pt x="2073" y="96"/>
                      </a:lnTo>
                      <a:cubicBezTo>
                        <a:pt x="1751" y="322"/>
                        <a:pt x="1275" y="477"/>
                        <a:pt x="858" y="477"/>
                      </a:cubicBezTo>
                      <a:cubicBezTo>
                        <a:pt x="561" y="477"/>
                        <a:pt x="334" y="406"/>
                        <a:pt x="227" y="275"/>
                      </a:cubicBezTo>
                      <a:cubicBezTo>
                        <a:pt x="180" y="227"/>
                        <a:pt x="156" y="156"/>
                        <a:pt x="168" y="84"/>
                      </a:cubicBezTo>
                      <a:lnTo>
                        <a:pt x="18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5" name="Google Shape;7485;p22"/>
                <p:cNvSpPr/>
                <p:nvPr/>
              </p:nvSpPr>
              <p:spPr>
                <a:xfrm>
                  <a:off x="10233174" y="921504"/>
                  <a:ext cx="3144288" cy="47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04" h="584" extrusionOk="0">
                      <a:moveTo>
                        <a:pt x="25" y="0"/>
                      </a:moveTo>
                      <a:lnTo>
                        <a:pt x="25" y="72"/>
                      </a:lnTo>
                      <a:lnTo>
                        <a:pt x="13" y="72"/>
                      </a:lnTo>
                      <a:cubicBezTo>
                        <a:pt x="1" y="179"/>
                        <a:pt x="25" y="274"/>
                        <a:pt x="96" y="357"/>
                      </a:cubicBezTo>
                      <a:cubicBezTo>
                        <a:pt x="239" y="500"/>
                        <a:pt x="489" y="584"/>
                        <a:pt x="822" y="584"/>
                      </a:cubicBezTo>
                      <a:cubicBezTo>
                        <a:pt x="1215" y="584"/>
                        <a:pt x="1656" y="465"/>
                        <a:pt x="1977" y="262"/>
                      </a:cubicBezTo>
                      <a:cubicBezTo>
                        <a:pt x="2085" y="465"/>
                        <a:pt x="2382" y="584"/>
                        <a:pt x="2775" y="584"/>
                      </a:cubicBezTo>
                      <a:cubicBezTo>
                        <a:pt x="3180" y="584"/>
                        <a:pt x="3609" y="465"/>
                        <a:pt x="3918" y="262"/>
                      </a:cubicBezTo>
                      <a:cubicBezTo>
                        <a:pt x="4037" y="465"/>
                        <a:pt x="4335" y="584"/>
                        <a:pt x="4728" y="584"/>
                      </a:cubicBezTo>
                      <a:cubicBezTo>
                        <a:pt x="5133" y="584"/>
                        <a:pt x="5561" y="465"/>
                        <a:pt x="5847" y="262"/>
                      </a:cubicBezTo>
                      <a:cubicBezTo>
                        <a:pt x="5978" y="465"/>
                        <a:pt x="6287" y="584"/>
                        <a:pt x="6692" y="584"/>
                      </a:cubicBezTo>
                      <a:cubicBezTo>
                        <a:pt x="7085" y="584"/>
                        <a:pt x="7502" y="465"/>
                        <a:pt x="7788" y="262"/>
                      </a:cubicBezTo>
                      <a:cubicBezTo>
                        <a:pt x="7930" y="465"/>
                        <a:pt x="8240" y="584"/>
                        <a:pt x="8645" y="584"/>
                      </a:cubicBezTo>
                      <a:cubicBezTo>
                        <a:pt x="9038" y="584"/>
                        <a:pt x="9454" y="465"/>
                        <a:pt x="9716" y="262"/>
                      </a:cubicBezTo>
                      <a:cubicBezTo>
                        <a:pt x="9871" y="465"/>
                        <a:pt x="10193" y="584"/>
                        <a:pt x="10597" y="584"/>
                      </a:cubicBezTo>
                      <a:cubicBezTo>
                        <a:pt x="10990" y="584"/>
                        <a:pt x="11395" y="465"/>
                        <a:pt x="11657" y="262"/>
                      </a:cubicBezTo>
                      <a:cubicBezTo>
                        <a:pt x="11824" y="465"/>
                        <a:pt x="12157" y="584"/>
                        <a:pt x="12550" y="584"/>
                      </a:cubicBezTo>
                      <a:cubicBezTo>
                        <a:pt x="12955" y="584"/>
                        <a:pt x="13348" y="465"/>
                        <a:pt x="13586" y="262"/>
                      </a:cubicBezTo>
                      <a:cubicBezTo>
                        <a:pt x="13765" y="465"/>
                        <a:pt x="14110" y="584"/>
                        <a:pt x="14515" y="584"/>
                      </a:cubicBezTo>
                      <a:cubicBezTo>
                        <a:pt x="14908" y="584"/>
                        <a:pt x="15289" y="465"/>
                        <a:pt x="15527" y="262"/>
                      </a:cubicBezTo>
                      <a:cubicBezTo>
                        <a:pt x="15717" y="465"/>
                        <a:pt x="16062" y="584"/>
                        <a:pt x="16467" y="584"/>
                      </a:cubicBezTo>
                      <a:cubicBezTo>
                        <a:pt x="16872" y="584"/>
                        <a:pt x="17241" y="465"/>
                        <a:pt x="17467" y="262"/>
                      </a:cubicBezTo>
                      <a:cubicBezTo>
                        <a:pt x="17658" y="465"/>
                        <a:pt x="18015" y="584"/>
                        <a:pt x="18420" y="584"/>
                      </a:cubicBezTo>
                      <a:cubicBezTo>
                        <a:pt x="18825" y="584"/>
                        <a:pt x="19182" y="465"/>
                        <a:pt x="19396" y="262"/>
                      </a:cubicBezTo>
                      <a:cubicBezTo>
                        <a:pt x="19611" y="465"/>
                        <a:pt x="19968" y="584"/>
                        <a:pt x="20373" y="584"/>
                      </a:cubicBezTo>
                      <a:cubicBezTo>
                        <a:pt x="20777" y="584"/>
                        <a:pt x="21135" y="465"/>
                        <a:pt x="21337" y="262"/>
                      </a:cubicBezTo>
                      <a:cubicBezTo>
                        <a:pt x="21551" y="465"/>
                        <a:pt x="21920" y="584"/>
                        <a:pt x="22325" y="584"/>
                      </a:cubicBezTo>
                      <a:cubicBezTo>
                        <a:pt x="22730" y="584"/>
                        <a:pt x="23087" y="465"/>
                        <a:pt x="23266" y="262"/>
                      </a:cubicBezTo>
                      <a:cubicBezTo>
                        <a:pt x="23504" y="465"/>
                        <a:pt x="23885" y="584"/>
                        <a:pt x="24290" y="584"/>
                      </a:cubicBezTo>
                      <a:cubicBezTo>
                        <a:pt x="24683" y="584"/>
                        <a:pt x="25028" y="465"/>
                        <a:pt x="25206" y="262"/>
                      </a:cubicBezTo>
                      <a:cubicBezTo>
                        <a:pt x="25445" y="465"/>
                        <a:pt x="25837" y="584"/>
                        <a:pt x="26242" y="584"/>
                      </a:cubicBezTo>
                      <a:cubicBezTo>
                        <a:pt x="26647" y="584"/>
                        <a:pt x="26980" y="465"/>
                        <a:pt x="27135" y="262"/>
                      </a:cubicBezTo>
                      <a:cubicBezTo>
                        <a:pt x="27397" y="465"/>
                        <a:pt x="27802" y="584"/>
                        <a:pt x="28195" y="584"/>
                      </a:cubicBezTo>
                      <a:cubicBezTo>
                        <a:pt x="28600" y="584"/>
                        <a:pt x="28921" y="465"/>
                        <a:pt x="29076" y="262"/>
                      </a:cubicBezTo>
                      <a:cubicBezTo>
                        <a:pt x="29338" y="465"/>
                        <a:pt x="29755" y="584"/>
                        <a:pt x="30148" y="584"/>
                      </a:cubicBezTo>
                      <a:cubicBezTo>
                        <a:pt x="30552" y="584"/>
                        <a:pt x="30862" y="465"/>
                        <a:pt x="31005" y="262"/>
                      </a:cubicBezTo>
                      <a:cubicBezTo>
                        <a:pt x="31291" y="465"/>
                        <a:pt x="31707" y="584"/>
                        <a:pt x="32100" y="584"/>
                      </a:cubicBezTo>
                      <a:cubicBezTo>
                        <a:pt x="32505" y="584"/>
                        <a:pt x="32815" y="465"/>
                        <a:pt x="32946" y="262"/>
                      </a:cubicBezTo>
                      <a:cubicBezTo>
                        <a:pt x="33231" y="465"/>
                        <a:pt x="33660" y="584"/>
                        <a:pt x="34065" y="584"/>
                      </a:cubicBezTo>
                      <a:cubicBezTo>
                        <a:pt x="34458" y="584"/>
                        <a:pt x="34755" y="465"/>
                        <a:pt x="34874" y="262"/>
                      </a:cubicBezTo>
                      <a:cubicBezTo>
                        <a:pt x="35184" y="465"/>
                        <a:pt x="35624" y="584"/>
                        <a:pt x="36017" y="584"/>
                      </a:cubicBezTo>
                      <a:cubicBezTo>
                        <a:pt x="36410" y="584"/>
                        <a:pt x="36708" y="465"/>
                        <a:pt x="36815" y="262"/>
                      </a:cubicBezTo>
                      <a:cubicBezTo>
                        <a:pt x="37137" y="465"/>
                        <a:pt x="37577" y="584"/>
                        <a:pt x="37970" y="584"/>
                      </a:cubicBezTo>
                      <a:cubicBezTo>
                        <a:pt x="38303" y="584"/>
                        <a:pt x="38553" y="500"/>
                        <a:pt x="38696" y="357"/>
                      </a:cubicBezTo>
                      <a:cubicBezTo>
                        <a:pt x="38744" y="298"/>
                        <a:pt x="38780" y="226"/>
                        <a:pt x="38791" y="155"/>
                      </a:cubicBezTo>
                      <a:lnTo>
                        <a:pt x="38803" y="155"/>
                      </a:lnTo>
                      <a:lnTo>
                        <a:pt x="38803" y="0"/>
                      </a:lnTo>
                      <a:lnTo>
                        <a:pt x="38625" y="0"/>
                      </a:lnTo>
                      <a:lnTo>
                        <a:pt x="38637" y="84"/>
                      </a:lnTo>
                      <a:cubicBezTo>
                        <a:pt x="38649" y="143"/>
                        <a:pt x="38625" y="203"/>
                        <a:pt x="38577" y="250"/>
                      </a:cubicBezTo>
                      <a:cubicBezTo>
                        <a:pt x="38482" y="369"/>
                        <a:pt x="38256" y="441"/>
                        <a:pt x="37970" y="441"/>
                      </a:cubicBezTo>
                      <a:cubicBezTo>
                        <a:pt x="37565" y="441"/>
                        <a:pt x="37113" y="298"/>
                        <a:pt x="36827" y="96"/>
                      </a:cubicBezTo>
                      <a:lnTo>
                        <a:pt x="36732" y="24"/>
                      </a:lnTo>
                      <a:lnTo>
                        <a:pt x="36708" y="143"/>
                      </a:lnTo>
                      <a:cubicBezTo>
                        <a:pt x="36672" y="322"/>
                        <a:pt x="36386" y="441"/>
                        <a:pt x="36017" y="441"/>
                      </a:cubicBezTo>
                      <a:cubicBezTo>
                        <a:pt x="35613" y="441"/>
                        <a:pt x="35172" y="298"/>
                        <a:pt x="34898" y="96"/>
                      </a:cubicBezTo>
                      <a:lnTo>
                        <a:pt x="34803" y="36"/>
                      </a:lnTo>
                      <a:lnTo>
                        <a:pt x="34779" y="131"/>
                      </a:lnTo>
                      <a:cubicBezTo>
                        <a:pt x="34720" y="310"/>
                        <a:pt x="34434" y="441"/>
                        <a:pt x="34065" y="441"/>
                      </a:cubicBezTo>
                      <a:cubicBezTo>
                        <a:pt x="33660" y="441"/>
                        <a:pt x="33231" y="298"/>
                        <a:pt x="32957" y="96"/>
                      </a:cubicBezTo>
                      <a:lnTo>
                        <a:pt x="32886" y="36"/>
                      </a:lnTo>
                      <a:lnTo>
                        <a:pt x="32850" y="131"/>
                      </a:lnTo>
                      <a:cubicBezTo>
                        <a:pt x="32779" y="310"/>
                        <a:pt x="32481" y="441"/>
                        <a:pt x="32100" y="441"/>
                      </a:cubicBezTo>
                      <a:cubicBezTo>
                        <a:pt x="31707" y="441"/>
                        <a:pt x="31291" y="298"/>
                        <a:pt x="31029" y="96"/>
                      </a:cubicBezTo>
                      <a:lnTo>
                        <a:pt x="30957" y="36"/>
                      </a:lnTo>
                      <a:lnTo>
                        <a:pt x="30921" y="119"/>
                      </a:lnTo>
                      <a:cubicBezTo>
                        <a:pt x="30838" y="310"/>
                        <a:pt x="30540" y="441"/>
                        <a:pt x="30148" y="441"/>
                      </a:cubicBezTo>
                      <a:cubicBezTo>
                        <a:pt x="29755" y="441"/>
                        <a:pt x="29338" y="310"/>
                        <a:pt x="29100" y="96"/>
                      </a:cubicBezTo>
                      <a:lnTo>
                        <a:pt x="29028" y="36"/>
                      </a:lnTo>
                      <a:lnTo>
                        <a:pt x="28993" y="119"/>
                      </a:lnTo>
                      <a:cubicBezTo>
                        <a:pt x="28897" y="310"/>
                        <a:pt x="28588" y="441"/>
                        <a:pt x="28195" y="441"/>
                      </a:cubicBezTo>
                      <a:cubicBezTo>
                        <a:pt x="27802" y="441"/>
                        <a:pt x="27397" y="310"/>
                        <a:pt x="27171" y="96"/>
                      </a:cubicBezTo>
                      <a:lnTo>
                        <a:pt x="27100" y="36"/>
                      </a:lnTo>
                      <a:lnTo>
                        <a:pt x="27052" y="119"/>
                      </a:lnTo>
                      <a:cubicBezTo>
                        <a:pt x="26945" y="310"/>
                        <a:pt x="26623" y="441"/>
                        <a:pt x="26242" y="441"/>
                      </a:cubicBezTo>
                      <a:cubicBezTo>
                        <a:pt x="25837" y="441"/>
                        <a:pt x="25456" y="310"/>
                        <a:pt x="25242" y="96"/>
                      </a:cubicBezTo>
                      <a:lnTo>
                        <a:pt x="25183" y="36"/>
                      </a:lnTo>
                      <a:lnTo>
                        <a:pt x="25123" y="119"/>
                      </a:lnTo>
                      <a:cubicBezTo>
                        <a:pt x="25004" y="310"/>
                        <a:pt x="24671" y="441"/>
                        <a:pt x="24290" y="441"/>
                      </a:cubicBezTo>
                      <a:cubicBezTo>
                        <a:pt x="23885" y="441"/>
                        <a:pt x="23504" y="310"/>
                        <a:pt x="23313" y="107"/>
                      </a:cubicBezTo>
                      <a:lnTo>
                        <a:pt x="23254" y="36"/>
                      </a:lnTo>
                      <a:lnTo>
                        <a:pt x="23194" y="107"/>
                      </a:lnTo>
                      <a:cubicBezTo>
                        <a:pt x="23063" y="310"/>
                        <a:pt x="22718" y="441"/>
                        <a:pt x="22325" y="441"/>
                      </a:cubicBezTo>
                      <a:cubicBezTo>
                        <a:pt x="21932" y="441"/>
                        <a:pt x="21563" y="310"/>
                        <a:pt x="21385" y="107"/>
                      </a:cubicBezTo>
                      <a:lnTo>
                        <a:pt x="21325" y="36"/>
                      </a:lnTo>
                      <a:lnTo>
                        <a:pt x="21265" y="107"/>
                      </a:lnTo>
                      <a:cubicBezTo>
                        <a:pt x="21123" y="310"/>
                        <a:pt x="20765" y="441"/>
                        <a:pt x="20373" y="441"/>
                      </a:cubicBezTo>
                      <a:cubicBezTo>
                        <a:pt x="19980" y="441"/>
                        <a:pt x="19622" y="310"/>
                        <a:pt x="19456" y="107"/>
                      </a:cubicBezTo>
                      <a:lnTo>
                        <a:pt x="19396" y="36"/>
                      </a:lnTo>
                      <a:lnTo>
                        <a:pt x="19337" y="107"/>
                      </a:lnTo>
                      <a:cubicBezTo>
                        <a:pt x="19170" y="310"/>
                        <a:pt x="18813" y="441"/>
                        <a:pt x="18420" y="441"/>
                      </a:cubicBezTo>
                      <a:cubicBezTo>
                        <a:pt x="18027" y="441"/>
                        <a:pt x="17670" y="310"/>
                        <a:pt x="17527" y="107"/>
                      </a:cubicBezTo>
                      <a:lnTo>
                        <a:pt x="17467" y="36"/>
                      </a:lnTo>
                      <a:lnTo>
                        <a:pt x="17408" y="107"/>
                      </a:lnTo>
                      <a:cubicBezTo>
                        <a:pt x="17229" y="310"/>
                        <a:pt x="16860" y="441"/>
                        <a:pt x="16467" y="441"/>
                      </a:cubicBezTo>
                      <a:cubicBezTo>
                        <a:pt x="16074" y="441"/>
                        <a:pt x="15729" y="310"/>
                        <a:pt x="15598" y="107"/>
                      </a:cubicBezTo>
                      <a:lnTo>
                        <a:pt x="15539" y="36"/>
                      </a:lnTo>
                      <a:lnTo>
                        <a:pt x="15479" y="107"/>
                      </a:lnTo>
                      <a:cubicBezTo>
                        <a:pt x="15289" y="310"/>
                        <a:pt x="14908" y="441"/>
                        <a:pt x="14515" y="441"/>
                      </a:cubicBezTo>
                      <a:cubicBezTo>
                        <a:pt x="14122" y="441"/>
                        <a:pt x="13788" y="310"/>
                        <a:pt x="13669" y="119"/>
                      </a:cubicBezTo>
                      <a:lnTo>
                        <a:pt x="13622" y="36"/>
                      </a:lnTo>
                      <a:lnTo>
                        <a:pt x="13550" y="96"/>
                      </a:lnTo>
                      <a:cubicBezTo>
                        <a:pt x="13336" y="310"/>
                        <a:pt x="12955" y="441"/>
                        <a:pt x="12550" y="441"/>
                      </a:cubicBezTo>
                      <a:cubicBezTo>
                        <a:pt x="12169" y="441"/>
                        <a:pt x="11848" y="310"/>
                        <a:pt x="11740" y="119"/>
                      </a:cubicBezTo>
                      <a:lnTo>
                        <a:pt x="11693" y="36"/>
                      </a:lnTo>
                      <a:lnTo>
                        <a:pt x="11621" y="96"/>
                      </a:lnTo>
                      <a:cubicBezTo>
                        <a:pt x="11395" y="310"/>
                        <a:pt x="10990" y="441"/>
                        <a:pt x="10597" y="441"/>
                      </a:cubicBezTo>
                      <a:cubicBezTo>
                        <a:pt x="10216" y="441"/>
                        <a:pt x="9895" y="310"/>
                        <a:pt x="9812" y="119"/>
                      </a:cubicBezTo>
                      <a:lnTo>
                        <a:pt x="9764" y="36"/>
                      </a:lnTo>
                      <a:lnTo>
                        <a:pt x="9693" y="96"/>
                      </a:lnTo>
                      <a:cubicBezTo>
                        <a:pt x="9454" y="310"/>
                        <a:pt x="9038" y="441"/>
                        <a:pt x="8645" y="441"/>
                      </a:cubicBezTo>
                      <a:cubicBezTo>
                        <a:pt x="8264" y="441"/>
                        <a:pt x="7954" y="310"/>
                        <a:pt x="7883" y="119"/>
                      </a:cubicBezTo>
                      <a:lnTo>
                        <a:pt x="7835" y="36"/>
                      </a:lnTo>
                      <a:lnTo>
                        <a:pt x="7764" y="96"/>
                      </a:lnTo>
                      <a:cubicBezTo>
                        <a:pt x="7514" y="298"/>
                        <a:pt x="7085" y="441"/>
                        <a:pt x="6692" y="441"/>
                      </a:cubicBezTo>
                      <a:cubicBezTo>
                        <a:pt x="6311" y="441"/>
                        <a:pt x="6014" y="310"/>
                        <a:pt x="5942" y="131"/>
                      </a:cubicBezTo>
                      <a:lnTo>
                        <a:pt x="5918" y="36"/>
                      </a:lnTo>
                      <a:lnTo>
                        <a:pt x="5835" y="96"/>
                      </a:lnTo>
                      <a:cubicBezTo>
                        <a:pt x="5561" y="298"/>
                        <a:pt x="5133" y="441"/>
                        <a:pt x="4728" y="441"/>
                      </a:cubicBezTo>
                      <a:cubicBezTo>
                        <a:pt x="4359" y="441"/>
                        <a:pt x="4073" y="310"/>
                        <a:pt x="4013" y="131"/>
                      </a:cubicBezTo>
                      <a:lnTo>
                        <a:pt x="3990" y="36"/>
                      </a:lnTo>
                      <a:lnTo>
                        <a:pt x="3906" y="96"/>
                      </a:lnTo>
                      <a:cubicBezTo>
                        <a:pt x="3620" y="298"/>
                        <a:pt x="3180" y="441"/>
                        <a:pt x="2775" y="441"/>
                      </a:cubicBezTo>
                      <a:cubicBezTo>
                        <a:pt x="2406" y="441"/>
                        <a:pt x="2132" y="322"/>
                        <a:pt x="2085" y="143"/>
                      </a:cubicBezTo>
                      <a:lnTo>
                        <a:pt x="2061" y="24"/>
                      </a:lnTo>
                      <a:lnTo>
                        <a:pt x="1977" y="96"/>
                      </a:lnTo>
                      <a:cubicBezTo>
                        <a:pt x="1680" y="298"/>
                        <a:pt x="1227" y="441"/>
                        <a:pt x="822" y="441"/>
                      </a:cubicBezTo>
                      <a:cubicBezTo>
                        <a:pt x="537" y="441"/>
                        <a:pt x="310" y="369"/>
                        <a:pt x="215" y="250"/>
                      </a:cubicBezTo>
                      <a:cubicBezTo>
                        <a:pt x="168" y="203"/>
                        <a:pt x="144" y="143"/>
                        <a:pt x="156" y="84"/>
                      </a:cubicBezTo>
                      <a:lnTo>
                        <a:pt x="16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6" name="Google Shape;7486;p22"/>
                <p:cNvSpPr/>
                <p:nvPr/>
              </p:nvSpPr>
              <p:spPr>
                <a:xfrm>
                  <a:off x="10298809" y="823052"/>
                  <a:ext cx="3013020" cy="444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84" h="549" extrusionOk="0">
                      <a:moveTo>
                        <a:pt x="36" y="1"/>
                      </a:moveTo>
                      <a:lnTo>
                        <a:pt x="36" y="72"/>
                      </a:lnTo>
                      <a:lnTo>
                        <a:pt x="1" y="72"/>
                      </a:lnTo>
                      <a:cubicBezTo>
                        <a:pt x="1" y="168"/>
                        <a:pt x="24" y="251"/>
                        <a:pt x="96" y="334"/>
                      </a:cubicBezTo>
                      <a:cubicBezTo>
                        <a:pt x="227" y="465"/>
                        <a:pt x="477" y="549"/>
                        <a:pt x="798" y="549"/>
                      </a:cubicBezTo>
                      <a:cubicBezTo>
                        <a:pt x="1179" y="549"/>
                        <a:pt x="1596" y="441"/>
                        <a:pt x="1906" y="251"/>
                      </a:cubicBezTo>
                      <a:cubicBezTo>
                        <a:pt x="2013" y="441"/>
                        <a:pt x="2298" y="549"/>
                        <a:pt x="2679" y="549"/>
                      </a:cubicBezTo>
                      <a:cubicBezTo>
                        <a:pt x="3049" y="549"/>
                        <a:pt x="3465" y="429"/>
                        <a:pt x="3751" y="251"/>
                      </a:cubicBezTo>
                      <a:cubicBezTo>
                        <a:pt x="3870" y="441"/>
                        <a:pt x="4168" y="549"/>
                        <a:pt x="4549" y="549"/>
                      </a:cubicBezTo>
                      <a:cubicBezTo>
                        <a:pt x="4930" y="549"/>
                        <a:pt x="5335" y="429"/>
                        <a:pt x="5608" y="251"/>
                      </a:cubicBezTo>
                      <a:cubicBezTo>
                        <a:pt x="5739" y="441"/>
                        <a:pt x="6037" y="549"/>
                        <a:pt x="6418" y="549"/>
                      </a:cubicBezTo>
                      <a:cubicBezTo>
                        <a:pt x="6799" y="549"/>
                        <a:pt x="7204" y="429"/>
                        <a:pt x="7466" y="251"/>
                      </a:cubicBezTo>
                      <a:cubicBezTo>
                        <a:pt x="7609" y="441"/>
                        <a:pt x="7906" y="549"/>
                        <a:pt x="8287" y="549"/>
                      </a:cubicBezTo>
                      <a:cubicBezTo>
                        <a:pt x="8680" y="549"/>
                        <a:pt x="9061" y="441"/>
                        <a:pt x="9323" y="251"/>
                      </a:cubicBezTo>
                      <a:cubicBezTo>
                        <a:pt x="9466" y="441"/>
                        <a:pt x="9776" y="549"/>
                        <a:pt x="10168" y="549"/>
                      </a:cubicBezTo>
                      <a:cubicBezTo>
                        <a:pt x="10549" y="549"/>
                        <a:pt x="10930" y="441"/>
                        <a:pt x="11169" y="251"/>
                      </a:cubicBezTo>
                      <a:cubicBezTo>
                        <a:pt x="11335" y="441"/>
                        <a:pt x="11657" y="549"/>
                        <a:pt x="12038" y="549"/>
                      </a:cubicBezTo>
                      <a:cubicBezTo>
                        <a:pt x="12419" y="549"/>
                        <a:pt x="12788" y="441"/>
                        <a:pt x="13026" y="251"/>
                      </a:cubicBezTo>
                      <a:cubicBezTo>
                        <a:pt x="13193" y="441"/>
                        <a:pt x="13526" y="549"/>
                        <a:pt x="13907" y="549"/>
                      </a:cubicBezTo>
                      <a:cubicBezTo>
                        <a:pt x="14288" y="549"/>
                        <a:pt x="14657" y="441"/>
                        <a:pt x="14883" y="251"/>
                      </a:cubicBezTo>
                      <a:cubicBezTo>
                        <a:pt x="15062" y="441"/>
                        <a:pt x="15395" y="549"/>
                        <a:pt x="15776" y="549"/>
                      </a:cubicBezTo>
                      <a:cubicBezTo>
                        <a:pt x="16169" y="549"/>
                        <a:pt x="16526" y="441"/>
                        <a:pt x="16729" y="251"/>
                      </a:cubicBezTo>
                      <a:cubicBezTo>
                        <a:pt x="16919" y="441"/>
                        <a:pt x="17265" y="549"/>
                        <a:pt x="17658" y="549"/>
                      </a:cubicBezTo>
                      <a:cubicBezTo>
                        <a:pt x="18039" y="549"/>
                        <a:pt x="18384" y="441"/>
                        <a:pt x="18586" y="251"/>
                      </a:cubicBezTo>
                      <a:cubicBezTo>
                        <a:pt x="18789" y="441"/>
                        <a:pt x="19134" y="549"/>
                        <a:pt x="19527" y="549"/>
                      </a:cubicBezTo>
                      <a:cubicBezTo>
                        <a:pt x="19908" y="549"/>
                        <a:pt x="20253" y="441"/>
                        <a:pt x="20444" y="251"/>
                      </a:cubicBezTo>
                      <a:cubicBezTo>
                        <a:pt x="20658" y="441"/>
                        <a:pt x="21015" y="549"/>
                        <a:pt x="21396" y="549"/>
                      </a:cubicBezTo>
                      <a:cubicBezTo>
                        <a:pt x="21777" y="549"/>
                        <a:pt x="22110" y="441"/>
                        <a:pt x="22301" y="251"/>
                      </a:cubicBezTo>
                      <a:cubicBezTo>
                        <a:pt x="22515" y="441"/>
                        <a:pt x="22884" y="549"/>
                        <a:pt x="23265" y="549"/>
                      </a:cubicBezTo>
                      <a:cubicBezTo>
                        <a:pt x="23658" y="549"/>
                        <a:pt x="23980" y="441"/>
                        <a:pt x="24146" y="251"/>
                      </a:cubicBezTo>
                      <a:cubicBezTo>
                        <a:pt x="24385" y="441"/>
                        <a:pt x="24754" y="549"/>
                        <a:pt x="25135" y="549"/>
                      </a:cubicBezTo>
                      <a:cubicBezTo>
                        <a:pt x="25528" y="549"/>
                        <a:pt x="25849" y="441"/>
                        <a:pt x="26004" y="251"/>
                      </a:cubicBezTo>
                      <a:cubicBezTo>
                        <a:pt x="26254" y="441"/>
                        <a:pt x="26623" y="549"/>
                        <a:pt x="27016" y="549"/>
                      </a:cubicBezTo>
                      <a:cubicBezTo>
                        <a:pt x="27397" y="549"/>
                        <a:pt x="27706" y="441"/>
                        <a:pt x="27861" y="251"/>
                      </a:cubicBezTo>
                      <a:cubicBezTo>
                        <a:pt x="28111" y="441"/>
                        <a:pt x="28504" y="549"/>
                        <a:pt x="28885" y="549"/>
                      </a:cubicBezTo>
                      <a:cubicBezTo>
                        <a:pt x="29266" y="549"/>
                        <a:pt x="29576" y="441"/>
                        <a:pt x="29707" y="251"/>
                      </a:cubicBezTo>
                      <a:cubicBezTo>
                        <a:pt x="29980" y="429"/>
                        <a:pt x="30373" y="549"/>
                        <a:pt x="30754" y="549"/>
                      </a:cubicBezTo>
                      <a:cubicBezTo>
                        <a:pt x="31135" y="549"/>
                        <a:pt x="31433" y="441"/>
                        <a:pt x="31564" y="251"/>
                      </a:cubicBezTo>
                      <a:cubicBezTo>
                        <a:pt x="31838" y="429"/>
                        <a:pt x="32255" y="549"/>
                        <a:pt x="32624" y="549"/>
                      </a:cubicBezTo>
                      <a:cubicBezTo>
                        <a:pt x="33005" y="549"/>
                        <a:pt x="33302" y="441"/>
                        <a:pt x="33421" y="251"/>
                      </a:cubicBezTo>
                      <a:cubicBezTo>
                        <a:pt x="33707" y="429"/>
                        <a:pt x="34124" y="549"/>
                        <a:pt x="34505" y="549"/>
                      </a:cubicBezTo>
                      <a:cubicBezTo>
                        <a:pt x="34886" y="549"/>
                        <a:pt x="35160" y="441"/>
                        <a:pt x="35279" y="251"/>
                      </a:cubicBezTo>
                      <a:cubicBezTo>
                        <a:pt x="35576" y="441"/>
                        <a:pt x="35993" y="549"/>
                        <a:pt x="36374" y="549"/>
                      </a:cubicBezTo>
                      <a:cubicBezTo>
                        <a:pt x="36696" y="549"/>
                        <a:pt x="36946" y="465"/>
                        <a:pt x="37077" y="322"/>
                      </a:cubicBezTo>
                      <a:cubicBezTo>
                        <a:pt x="37124" y="275"/>
                        <a:pt x="37160" y="215"/>
                        <a:pt x="37172" y="156"/>
                      </a:cubicBezTo>
                      <a:lnTo>
                        <a:pt x="37184" y="156"/>
                      </a:lnTo>
                      <a:lnTo>
                        <a:pt x="37184" y="1"/>
                      </a:lnTo>
                      <a:lnTo>
                        <a:pt x="37017" y="1"/>
                      </a:lnTo>
                      <a:lnTo>
                        <a:pt x="37017" y="84"/>
                      </a:lnTo>
                      <a:cubicBezTo>
                        <a:pt x="37029" y="132"/>
                        <a:pt x="37005" y="179"/>
                        <a:pt x="36969" y="227"/>
                      </a:cubicBezTo>
                      <a:cubicBezTo>
                        <a:pt x="36874" y="334"/>
                        <a:pt x="36648" y="394"/>
                        <a:pt x="36374" y="394"/>
                      </a:cubicBezTo>
                      <a:cubicBezTo>
                        <a:pt x="35993" y="394"/>
                        <a:pt x="35565" y="275"/>
                        <a:pt x="35279" y="84"/>
                      </a:cubicBezTo>
                      <a:lnTo>
                        <a:pt x="35195" y="25"/>
                      </a:lnTo>
                      <a:lnTo>
                        <a:pt x="35172" y="132"/>
                      </a:lnTo>
                      <a:cubicBezTo>
                        <a:pt x="35124" y="287"/>
                        <a:pt x="34862" y="394"/>
                        <a:pt x="34505" y="394"/>
                      </a:cubicBezTo>
                      <a:cubicBezTo>
                        <a:pt x="34124" y="394"/>
                        <a:pt x="33695" y="275"/>
                        <a:pt x="33433" y="84"/>
                      </a:cubicBezTo>
                      <a:lnTo>
                        <a:pt x="33350" y="25"/>
                      </a:lnTo>
                      <a:lnTo>
                        <a:pt x="33326" y="120"/>
                      </a:lnTo>
                      <a:cubicBezTo>
                        <a:pt x="33267" y="287"/>
                        <a:pt x="32993" y="406"/>
                        <a:pt x="32624" y="406"/>
                      </a:cubicBezTo>
                      <a:cubicBezTo>
                        <a:pt x="32243" y="406"/>
                        <a:pt x="31838" y="275"/>
                        <a:pt x="31588" y="84"/>
                      </a:cubicBezTo>
                      <a:lnTo>
                        <a:pt x="31504" y="25"/>
                      </a:lnTo>
                      <a:lnTo>
                        <a:pt x="31469" y="120"/>
                      </a:lnTo>
                      <a:cubicBezTo>
                        <a:pt x="31409" y="287"/>
                        <a:pt x="31123" y="406"/>
                        <a:pt x="30754" y="406"/>
                      </a:cubicBezTo>
                      <a:cubicBezTo>
                        <a:pt x="30373" y="406"/>
                        <a:pt x="29980" y="275"/>
                        <a:pt x="29742" y="84"/>
                      </a:cubicBezTo>
                      <a:lnTo>
                        <a:pt x="29659" y="25"/>
                      </a:lnTo>
                      <a:lnTo>
                        <a:pt x="29623" y="120"/>
                      </a:lnTo>
                      <a:cubicBezTo>
                        <a:pt x="29540" y="287"/>
                        <a:pt x="29242" y="406"/>
                        <a:pt x="28885" y="406"/>
                      </a:cubicBezTo>
                      <a:cubicBezTo>
                        <a:pt x="28504" y="406"/>
                        <a:pt x="28111" y="275"/>
                        <a:pt x="27885" y="84"/>
                      </a:cubicBezTo>
                      <a:lnTo>
                        <a:pt x="27814" y="25"/>
                      </a:lnTo>
                      <a:lnTo>
                        <a:pt x="27778" y="108"/>
                      </a:lnTo>
                      <a:cubicBezTo>
                        <a:pt x="27683" y="287"/>
                        <a:pt x="27385" y="406"/>
                        <a:pt x="27016" y="406"/>
                      </a:cubicBezTo>
                      <a:cubicBezTo>
                        <a:pt x="26635" y="406"/>
                        <a:pt x="26254" y="275"/>
                        <a:pt x="26040" y="96"/>
                      </a:cubicBezTo>
                      <a:lnTo>
                        <a:pt x="25968" y="25"/>
                      </a:lnTo>
                      <a:lnTo>
                        <a:pt x="25920" y="108"/>
                      </a:lnTo>
                      <a:cubicBezTo>
                        <a:pt x="25825" y="287"/>
                        <a:pt x="25516" y="406"/>
                        <a:pt x="25135" y="406"/>
                      </a:cubicBezTo>
                      <a:cubicBezTo>
                        <a:pt x="24766" y="406"/>
                        <a:pt x="24385" y="275"/>
                        <a:pt x="24194" y="96"/>
                      </a:cubicBezTo>
                      <a:lnTo>
                        <a:pt x="24123" y="37"/>
                      </a:lnTo>
                      <a:lnTo>
                        <a:pt x="24075" y="108"/>
                      </a:lnTo>
                      <a:cubicBezTo>
                        <a:pt x="23956" y="287"/>
                        <a:pt x="23646" y="406"/>
                        <a:pt x="23265" y="406"/>
                      </a:cubicBezTo>
                      <a:cubicBezTo>
                        <a:pt x="22884" y="406"/>
                        <a:pt x="22527" y="275"/>
                        <a:pt x="22337" y="96"/>
                      </a:cubicBezTo>
                      <a:lnTo>
                        <a:pt x="22277" y="37"/>
                      </a:lnTo>
                      <a:lnTo>
                        <a:pt x="22230" y="108"/>
                      </a:lnTo>
                      <a:cubicBezTo>
                        <a:pt x="22099" y="287"/>
                        <a:pt x="21765" y="406"/>
                        <a:pt x="21396" y="406"/>
                      </a:cubicBezTo>
                      <a:cubicBezTo>
                        <a:pt x="21015" y="406"/>
                        <a:pt x="20658" y="275"/>
                        <a:pt x="20491" y="96"/>
                      </a:cubicBezTo>
                      <a:lnTo>
                        <a:pt x="20432" y="37"/>
                      </a:lnTo>
                      <a:lnTo>
                        <a:pt x="20384" y="96"/>
                      </a:lnTo>
                      <a:cubicBezTo>
                        <a:pt x="20241" y="287"/>
                        <a:pt x="19896" y="406"/>
                        <a:pt x="19527" y="406"/>
                      </a:cubicBezTo>
                      <a:cubicBezTo>
                        <a:pt x="19146" y="406"/>
                        <a:pt x="18801" y="287"/>
                        <a:pt x="18646" y="96"/>
                      </a:cubicBezTo>
                      <a:lnTo>
                        <a:pt x="18586" y="37"/>
                      </a:lnTo>
                      <a:lnTo>
                        <a:pt x="18527" y="96"/>
                      </a:lnTo>
                      <a:cubicBezTo>
                        <a:pt x="18372" y="287"/>
                        <a:pt x="18027" y="406"/>
                        <a:pt x="17658" y="406"/>
                      </a:cubicBezTo>
                      <a:cubicBezTo>
                        <a:pt x="17277" y="406"/>
                        <a:pt x="16943" y="287"/>
                        <a:pt x="16800" y="96"/>
                      </a:cubicBezTo>
                      <a:lnTo>
                        <a:pt x="16741" y="37"/>
                      </a:lnTo>
                      <a:lnTo>
                        <a:pt x="16681" y="96"/>
                      </a:lnTo>
                      <a:cubicBezTo>
                        <a:pt x="16515" y="275"/>
                        <a:pt x="16157" y="406"/>
                        <a:pt x="15776" y="406"/>
                      </a:cubicBezTo>
                      <a:cubicBezTo>
                        <a:pt x="15407" y="406"/>
                        <a:pt x="15074" y="287"/>
                        <a:pt x="14943" y="108"/>
                      </a:cubicBezTo>
                      <a:lnTo>
                        <a:pt x="14895" y="37"/>
                      </a:lnTo>
                      <a:lnTo>
                        <a:pt x="14836" y="96"/>
                      </a:lnTo>
                      <a:cubicBezTo>
                        <a:pt x="14645" y="275"/>
                        <a:pt x="14288" y="406"/>
                        <a:pt x="13907" y="406"/>
                      </a:cubicBezTo>
                      <a:cubicBezTo>
                        <a:pt x="13538" y="406"/>
                        <a:pt x="13216" y="287"/>
                        <a:pt x="13097" y="108"/>
                      </a:cubicBezTo>
                      <a:lnTo>
                        <a:pt x="13050" y="37"/>
                      </a:lnTo>
                      <a:lnTo>
                        <a:pt x="12990" y="96"/>
                      </a:lnTo>
                      <a:cubicBezTo>
                        <a:pt x="12788" y="275"/>
                        <a:pt x="12419" y="406"/>
                        <a:pt x="12038" y="406"/>
                      </a:cubicBezTo>
                      <a:cubicBezTo>
                        <a:pt x="11669" y="406"/>
                        <a:pt x="11359" y="287"/>
                        <a:pt x="11252" y="108"/>
                      </a:cubicBezTo>
                      <a:lnTo>
                        <a:pt x="11204" y="25"/>
                      </a:lnTo>
                      <a:lnTo>
                        <a:pt x="11133" y="96"/>
                      </a:lnTo>
                      <a:cubicBezTo>
                        <a:pt x="10930" y="275"/>
                        <a:pt x="10549" y="406"/>
                        <a:pt x="10168" y="406"/>
                      </a:cubicBezTo>
                      <a:cubicBezTo>
                        <a:pt x="9787" y="406"/>
                        <a:pt x="9490" y="287"/>
                        <a:pt x="9406" y="108"/>
                      </a:cubicBezTo>
                      <a:lnTo>
                        <a:pt x="9359" y="25"/>
                      </a:lnTo>
                      <a:lnTo>
                        <a:pt x="9287" y="84"/>
                      </a:lnTo>
                      <a:cubicBezTo>
                        <a:pt x="9061" y="275"/>
                        <a:pt x="8668" y="406"/>
                        <a:pt x="8287" y="406"/>
                      </a:cubicBezTo>
                      <a:cubicBezTo>
                        <a:pt x="7930" y="406"/>
                        <a:pt x="7632" y="287"/>
                        <a:pt x="7549" y="120"/>
                      </a:cubicBezTo>
                      <a:lnTo>
                        <a:pt x="7513" y="25"/>
                      </a:lnTo>
                      <a:lnTo>
                        <a:pt x="7442" y="84"/>
                      </a:lnTo>
                      <a:cubicBezTo>
                        <a:pt x="7204" y="275"/>
                        <a:pt x="6799" y="406"/>
                        <a:pt x="6418" y="406"/>
                      </a:cubicBezTo>
                      <a:cubicBezTo>
                        <a:pt x="6061" y="406"/>
                        <a:pt x="5775" y="287"/>
                        <a:pt x="5704" y="120"/>
                      </a:cubicBezTo>
                      <a:lnTo>
                        <a:pt x="5668" y="25"/>
                      </a:lnTo>
                      <a:lnTo>
                        <a:pt x="5585" y="84"/>
                      </a:lnTo>
                      <a:cubicBezTo>
                        <a:pt x="5335" y="275"/>
                        <a:pt x="4930" y="406"/>
                        <a:pt x="4549" y="406"/>
                      </a:cubicBezTo>
                      <a:cubicBezTo>
                        <a:pt x="4192" y="406"/>
                        <a:pt x="3906" y="287"/>
                        <a:pt x="3858" y="120"/>
                      </a:cubicBezTo>
                      <a:lnTo>
                        <a:pt x="3822" y="25"/>
                      </a:lnTo>
                      <a:lnTo>
                        <a:pt x="3739" y="84"/>
                      </a:lnTo>
                      <a:cubicBezTo>
                        <a:pt x="3477" y="275"/>
                        <a:pt x="3060" y="406"/>
                        <a:pt x="2679" y="406"/>
                      </a:cubicBezTo>
                      <a:cubicBezTo>
                        <a:pt x="2322" y="406"/>
                        <a:pt x="2048" y="287"/>
                        <a:pt x="2001" y="132"/>
                      </a:cubicBezTo>
                      <a:lnTo>
                        <a:pt x="1977" y="25"/>
                      </a:lnTo>
                      <a:lnTo>
                        <a:pt x="1894" y="84"/>
                      </a:lnTo>
                      <a:cubicBezTo>
                        <a:pt x="1608" y="275"/>
                        <a:pt x="1191" y="406"/>
                        <a:pt x="798" y="406"/>
                      </a:cubicBezTo>
                      <a:cubicBezTo>
                        <a:pt x="524" y="406"/>
                        <a:pt x="310" y="334"/>
                        <a:pt x="203" y="227"/>
                      </a:cubicBezTo>
                      <a:cubicBezTo>
                        <a:pt x="167" y="179"/>
                        <a:pt x="155" y="132"/>
                        <a:pt x="155" y="84"/>
                      </a:cubicBez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7" name="Google Shape;7487;p22"/>
                <p:cNvSpPr/>
                <p:nvPr/>
              </p:nvSpPr>
              <p:spPr>
                <a:xfrm>
                  <a:off x="10358609" y="732380"/>
                  <a:ext cx="2892447" cy="41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696" h="513" extrusionOk="0">
                      <a:moveTo>
                        <a:pt x="36" y="1"/>
                      </a:moveTo>
                      <a:lnTo>
                        <a:pt x="36" y="72"/>
                      </a:lnTo>
                      <a:lnTo>
                        <a:pt x="13" y="72"/>
                      </a:lnTo>
                      <a:cubicBezTo>
                        <a:pt x="1" y="155"/>
                        <a:pt x="36" y="239"/>
                        <a:pt x="96" y="310"/>
                      </a:cubicBezTo>
                      <a:cubicBezTo>
                        <a:pt x="227" y="441"/>
                        <a:pt x="477" y="513"/>
                        <a:pt x="787" y="513"/>
                      </a:cubicBezTo>
                      <a:cubicBezTo>
                        <a:pt x="1156" y="513"/>
                        <a:pt x="1549" y="417"/>
                        <a:pt x="1834" y="251"/>
                      </a:cubicBezTo>
                      <a:cubicBezTo>
                        <a:pt x="1941" y="417"/>
                        <a:pt x="2227" y="513"/>
                        <a:pt x="2584" y="513"/>
                      </a:cubicBezTo>
                      <a:cubicBezTo>
                        <a:pt x="2953" y="513"/>
                        <a:pt x="3346" y="417"/>
                        <a:pt x="3620" y="251"/>
                      </a:cubicBezTo>
                      <a:cubicBezTo>
                        <a:pt x="3739" y="417"/>
                        <a:pt x="4013" y="513"/>
                        <a:pt x="4382" y="513"/>
                      </a:cubicBezTo>
                      <a:cubicBezTo>
                        <a:pt x="4739" y="513"/>
                        <a:pt x="5132" y="417"/>
                        <a:pt x="5394" y="251"/>
                      </a:cubicBezTo>
                      <a:cubicBezTo>
                        <a:pt x="5525" y="417"/>
                        <a:pt x="5811" y="513"/>
                        <a:pt x="6180" y="513"/>
                      </a:cubicBezTo>
                      <a:cubicBezTo>
                        <a:pt x="6549" y="513"/>
                        <a:pt x="6918" y="417"/>
                        <a:pt x="7180" y="251"/>
                      </a:cubicBezTo>
                      <a:cubicBezTo>
                        <a:pt x="7311" y="417"/>
                        <a:pt x="7609" y="513"/>
                        <a:pt x="7978" y="513"/>
                      </a:cubicBezTo>
                      <a:cubicBezTo>
                        <a:pt x="8347" y="513"/>
                        <a:pt x="8716" y="417"/>
                        <a:pt x="8954" y="251"/>
                      </a:cubicBezTo>
                      <a:cubicBezTo>
                        <a:pt x="9097" y="417"/>
                        <a:pt x="9407" y="513"/>
                        <a:pt x="9764" y="513"/>
                      </a:cubicBezTo>
                      <a:cubicBezTo>
                        <a:pt x="10133" y="513"/>
                        <a:pt x="10502" y="417"/>
                        <a:pt x="10728" y="251"/>
                      </a:cubicBezTo>
                      <a:cubicBezTo>
                        <a:pt x="10895" y="417"/>
                        <a:pt x="11193" y="513"/>
                        <a:pt x="11562" y="513"/>
                      </a:cubicBezTo>
                      <a:cubicBezTo>
                        <a:pt x="11931" y="513"/>
                        <a:pt x="12288" y="417"/>
                        <a:pt x="12514" y="251"/>
                      </a:cubicBezTo>
                      <a:cubicBezTo>
                        <a:pt x="12681" y="417"/>
                        <a:pt x="12990" y="513"/>
                        <a:pt x="13360" y="513"/>
                      </a:cubicBezTo>
                      <a:cubicBezTo>
                        <a:pt x="13729" y="513"/>
                        <a:pt x="14074" y="417"/>
                        <a:pt x="14288" y="251"/>
                      </a:cubicBezTo>
                      <a:cubicBezTo>
                        <a:pt x="14467" y="417"/>
                        <a:pt x="14788" y="513"/>
                        <a:pt x="15157" y="513"/>
                      </a:cubicBezTo>
                      <a:cubicBezTo>
                        <a:pt x="15526" y="513"/>
                        <a:pt x="15872" y="417"/>
                        <a:pt x="16074" y="251"/>
                      </a:cubicBezTo>
                      <a:cubicBezTo>
                        <a:pt x="16253" y="417"/>
                        <a:pt x="16586" y="513"/>
                        <a:pt x="16955" y="513"/>
                      </a:cubicBezTo>
                      <a:cubicBezTo>
                        <a:pt x="17324" y="513"/>
                        <a:pt x="17658" y="417"/>
                        <a:pt x="17848" y="251"/>
                      </a:cubicBezTo>
                      <a:cubicBezTo>
                        <a:pt x="18039" y="417"/>
                        <a:pt x="18384" y="513"/>
                        <a:pt x="18753" y="513"/>
                      </a:cubicBezTo>
                      <a:cubicBezTo>
                        <a:pt x="19122" y="513"/>
                        <a:pt x="19444" y="417"/>
                        <a:pt x="19634" y="251"/>
                      </a:cubicBezTo>
                      <a:cubicBezTo>
                        <a:pt x="19837" y="417"/>
                        <a:pt x="20170" y="513"/>
                        <a:pt x="20539" y="513"/>
                      </a:cubicBezTo>
                      <a:cubicBezTo>
                        <a:pt x="20908" y="513"/>
                        <a:pt x="21230" y="417"/>
                        <a:pt x="21408" y="251"/>
                      </a:cubicBezTo>
                      <a:cubicBezTo>
                        <a:pt x="21622" y="417"/>
                        <a:pt x="21968" y="513"/>
                        <a:pt x="22337" y="513"/>
                      </a:cubicBezTo>
                      <a:cubicBezTo>
                        <a:pt x="22706" y="513"/>
                        <a:pt x="23027" y="417"/>
                        <a:pt x="23194" y="251"/>
                      </a:cubicBezTo>
                      <a:cubicBezTo>
                        <a:pt x="23408" y="417"/>
                        <a:pt x="23766" y="513"/>
                        <a:pt x="24135" y="513"/>
                      </a:cubicBezTo>
                      <a:cubicBezTo>
                        <a:pt x="24504" y="513"/>
                        <a:pt x="24813" y="417"/>
                        <a:pt x="24968" y="251"/>
                      </a:cubicBezTo>
                      <a:cubicBezTo>
                        <a:pt x="25206" y="417"/>
                        <a:pt x="25563" y="513"/>
                        <a:pt x="25933" y="513"/>
                      </a:cubicBezTo>
                      <a:cubicBezTo>
                        <a:pt x="26302" y="513"/>
                        <a:pt x="26599" y="417"/>
                        <a:pt x="26742" y="251"/>
                      </a:cubicBezTo>
                      <a:cubicBezTo>
                        <a:pt x="26992" y="417"/>
                        <a:pt x="27361" y="513"/>
                        <a:pt x="27730" y="513"/>
                      </a:cubicBezTo>
                      <a:cubicBezTo>
                        <a:pt x="28099" y="513"/>
                        <a:pt x="28385" y="417"/>
                        <a:pt x="28528" y="251"/>
                      </a:cubicBezTo>
                      <a:cubicBezTo>
                        <a:pt x="28778" y="417"/>
                        <a:pt x="29159" y="513"/>
                        <a:pt x="29528" y="513"/>
                      </a:cubicBezTo>
                      <a:cubicBezTo>
                        <a:pt x="29885" y="513"/>
                        <a:pt x="30183" y="417"/>
                        <a:pt x="30302" y="251"/>
                      </a:cubicBezTo>
                      <a:cubicBezTo>
                        <a:pt x="30576" y="417"/>
                        <a:pt x="30945" y="513"/>
                        <a:pt x="31326" y="513"/>
                      </a:cubicBezTo>
                      <a:cubicBezTo>
                        <a:pt x="31683" y="513"/>
                        <a:pt x="31969" y="417"/>
                        <a:pt x="32088" y="251"/>
                      </a:cubicBezTo>
                      <a:cubicBezTo>
                        <a:pt x="32362" y="417"/>
                        <a:pt x="32755" y="513"/>
                        <a:pt x="33112" y="513"/>
                      </a:cubicBezTo>
                      <a:cubicBezTo>
                        <a:pt x="33481" y="513"/>
                        <a:pt x="33755" y="417"/>
                        <a:pt x="33862" y="251"/>
                      </a:cubicBezTo>
                      <a:cubicBezTo>
                        <a:pt x="34148" y="417"/>
                        <a:pt x="34553" y="513"/>
                        <a:pt x="34910" y="513"/>
                      </a:cubicBezTo>
                      <a:cubicBezTo>
                        <a:pt x="35231" y="513"/>
                        <a:pt x="35469" y="441"/>
                        <a:pt x="35600" y="310"/>
                      </a:cubicBezTo>
                      <a:cubicBezTo>
                        <a:pt x="35648" y="263"/>
                        <a:pt x="35672" y="203"/>
                        <a:pt x="35684" y="155"/>
                      </a:cubicBezTo>
                      <a:lnTo>
                        <a:pt x="35696" y="155"/>
                      </a:lnTo>
                      <a:lnTo>
                        <a:pt x="35696" y="1"/>
                      </a:lnTo>
                      <a:lnTo>
                        <a:pt x="35541" y="1"/>
                      </a:lnTo>
                      <a:lnTo>
                        <a:pt x="35541" y="84"/>
                      </a:lnTo>
                      <a:cubicBezTo>
                        <a:pt x="35541" y="132"/>
                        <a:pt x="35529" y="167"/>
                        <a:pt x="35493" y="203"/>
                      </a:cubicBezTo>
                      <a:cubicBezTo>
                        <a:pt x="35398" y="310"/>
                        <a:pt x="35184" y="370"/>
                        <a:pt x="34910" y="370"/>
                      </a:cubicBezTo>
                      <a:cubicBezTo>
                        <a:pt x="34541" y="370"/>
                        <a:pt x="34136" y="251"/>
                        <a:pt x="33874" y="84"/>
                      </a:cubicBezTo>
                      <a:lnTo>
                        <a:pt x="33791" y="24"/>
                      </a:lnTo>
                      <a:lnTo>
                        <a:pt x="33767" y="120"/>
                      </a:lnTo>
                      <a:cubicBezTo>
                        <a:pt x="33731" y="239"/>
                        <a:pt x="33517" y="370"/>
                        <a:pt x="33112" y="370"/>
                      </a:cubicBezTo>
                      <a:cubicBezTo>
                        <a:pt x="32743" y="370"/>
                        <a:pt x="32350" y="251"/>
                        <a:pt x="32100" y="84"/>
                      </a:cubicBezTo>
                      <a:lnTo>
                        <a:pt x="32017" y="24"/>
                      </a:lnTo>
                      <a:lnTo>
                        <a:pt x="31993" y="120"/>
                      </a:lnTo>
                      <a:cubicBezTo>
                        <a:pt x="31945" y="239"/>
                        <a:pt x="31719" y="370"/>
                        <a:pt x="31314" y="370"/>
                      </a:cubicBezTo>
                      <a:cubicBezTo>
                        <a:pt x="30957" y="370"/>
                        <a:pt x="30564" y="251"/>
                        <a:pt x="30326" y="84"/>
                      </a:cubicBezTo>
                      <a:lnTo>
                        <a:pt x="30255" y="24"/>
                      </a:lnTo>
                      <a:lnTo>
                        <a:pt x="30219" y="108"/>
                      </a:lnTo>
                      <a:cubicBezTo>
                        <a:pt x="30159" y="239"/>
                        <a:pt x="29921" y="370"/>
                        <a:pt x="29528" y="370"/>
                      </a:cubicBezTo>
                      <a:cubicBezTo>
                        <a:pt x="29159" y="370"/>
                        <a:pt x="28778" y="251"/>
                        <a:pt x="28552" y="84"/>
                      </a:cubicBezTo>
                      <a:lnTo>
                        <a:pt x="28480" y="24"/>
                      </a:lnTo>
                      <a:lnTo>
                        <a:pt x="28445" y="108"/>
                      </a:lnTo>
                      <a:cubicBezTo>
                        <a:pt x="28373" y="239"/>
                        <a:pt x="28135" y="370"/>
                        <a:pt x="27730" y="370"/>
                      </a:cubicBezTo>
                      <a:cubicBezTo>
                        <a:pt x="27361" y="370"/>
                        <a:pt x="26992" y="263"/>
                        <a:pt x="26778" y="84"/>
                      </a:cubicBezTo>
                      <a:lnTo>
                        <a:pt x="26706" y="24"/>
                      </a:lnTo>
                      <a:lnTo>
                        <a:pt x="26671" y="108"/>
                      </a:lnTo>
                      <a:cubicBezTo>
                        <a:pt x="26575" y="263"/>
                        <a:pt x="26278" y="370"/>
                        <a:pt x="25933" y="370"/>
                      </a:cubicBezTo>
                      <a:cubicBezTo>
                        <a:pt x="25563" y="370"/>
                        <a:pt x="25206" y="263"/>
                        <a:pt x="25004" y="84"/>
                      </a:cubicBezTo>
                      <a:lnTo>
                        <a:pt x="24932" y="24"/>
                      </a:lnTo>
                      <a:lnTo>
                        <a:pt x="24897" y="108"/>
                      </a:lnTo>
                      <a:cubicBezTo>
                        <a:pt x="24790" y="263"/>
                        <a:pt x="24492" y="370"/>
                        <a:pt x="24135" y="370"/>
                      </a:cubicBezTo>
                      <a:cubicBezTo>
                        <a:pt x="23778" y="370"/>
                        <a:pt x="23420" y="263"/>
                        <a:pt x="23230" y="84"/>
                      </a:cubicBezTo>
                      <a:lnTo>
                        <a:pt x="23170" y="24"/>
                      </a:lnTo>
                      <a:lnTo>
                        <a:pt x="23123" y="96"/>
                      </a:lnTo>
                      <a:cubicBezTo>
                        <a:pt x="23004" y="263"/>
                        <a:pt x="22694" y="370"/>
                        <a:pt x="22337" y="370"/>
                      </a:cubicBezTo>
                      <a:cubicBezTo>
                        <a:pt x="21980" y="370"/>
                        <a:pt x="21634" y="263"/>
                        <a:pt x="21456" y="84"/>
                      </a:cubicBezTo>
                      <a:lnTo>
                        <a:pt x="21396" y="24"/>
                      </a:lnTo>
                      <a:lnTo>
                        <a:pt x="21349" y="96"/>
                      </a:lnTo>
                      <a:cubicBezTo>
                        <a:pt x="21218" y="263"/>
                        <a:pt x="20908" y="370"/>
                        <a:pt x="20539" y="370"/>
                      </a:cubicBezTo>
                      <a:cubicBezTo>
                        <a:pt x="20182" y="370"/>
                        <a:pt x="19848" y="263"/>
                        <a:pt x="19682" y="96"/>
                      </a:cubicBezTo>
                      <a:lnTo>
                        <a:pt x="19622" y="24"/>
                      </a:lnTo>
                      <a:lnTo>
                        <a:pt x="19575" y="96"/>
                      </a:lnTo>
                      <a:cubicBezTo>
                        <a:pt x="19432" y="263"/>
                        <a:pt x="19110" y="370"/>
                        <a:pt x="18753" y="370"/>
                      </a:cubicBezTo>
                      <a:cubicBezTo>
                        <a:pt x="18384" y="370"/>
                        <a:pt x="18051" y="263"/>
                        <a:pt x="17908" y="96"/>
                      </a:cubicBezTo>
                      <a:lnTo>
                        <a:pt x="17848" y="24"/>
                      </a:lnTo>
                      <a:lnTo>
                        <a:pt x="17801" y="96"/>
                      </a:lnTo>
                      <a:cubicBezTo>
                        <a:pt x="17646" y="263"/>
                        <a:pt x="17312" y="370"/>
                        <a:pt x="16955" y="370"/>
                      </a:cubicBezTo>
                      <a:cubicBezTo>
                        <a:pt x="16586" y="370"/>
                        <a:pt x="16265" y="263"/>
                        <a:pt x="16134" y="96"/>
                      </a:cubicBezTo>
                      <a:lnTo>
                        <a:pt x="16074" y="24"/>
                      </a:lnTo>
                      <a:lnTo>
                        <a:pt x="16027" y="96"/>
                      </a:lnTo>
                      <a:cubicBezTo>
                        <a:pt x="15860" y="263"/>
                        <a:pt x="15515" y="370"/>
                        <a:pt x="15157" y="370"/>
                      </a:cubicBezTo>
                      <a:cubicBezTo>
                        <a:pt x="14800" y="370"/>
                        <a:pt x="14479" y="263"/>
                        <a:pt x="14360" y="96"/>
                      </a:cubicBezTo>
                      <a:lnTo>
                        <a:pt x="14312" y="24"/>
                      </a:lnTo>
                      <a:lnTo>
                        <a:pt x="14241" y="84"/>
                      </a:lnTo>
                      <a:cubicBezTo>
                        <a:pt x="14074" y="263"/>
                        <a:pt x="13729" y="370"/>
                        <a:pt x="13360" y="370"/>
                      </a:cubicBezTo>
                      <a:cubicBezTo>
                        <a:pt x="13002" y="370"/>
                        <a:pt x="12693" y="263"/>
                        <a:pt x="12586" y="96"/>
                      </a:cubicBezTo>
                      <a:lnTo>
                        <a:pt x="12538" y="24"/>
                      </a:lnTo>
                      <a:lnTo>
                        <a:pt x="12467" y="84"/>
                      </a:lnTo>
                      <a:cubicBezTo>
                        <a:pt x="12288" y="263"/>
                        <a:pt x="11931" y="370"/>
                        <a:pt x="11562" y="370"/>
                      </a:cubicBezTo>
                      <a:cubicBezTo>
                        <a:pt x="11205" y="370"/>
                        <a:pt x="10907" y="263"/>
                        <a:pt x="10812" y="108"/>
                      </a:cubicBezTo>
                      <a:lnTo>
                        <a:pt x="10764" y="24"/>
                      </a:lnTo>
                      <a:lnTo>
                        <a:pt x="10693" y="84"/>
                      </a:lnTo>
                      <a:cubicBezTo>
                        <a:pt x="10502" y="263"/>
                        <a:pt x="10133" y="370"/>
                        <a:pt x="9764" y="370"/>
                      </a:cubicBezTo>
                      <a:cubicBezTo>
                        <a:pt x="9419" y="370"/>
                        <a:pt x="9121" y="263"/>
                        <a:pt x="9038" y="108"/>
                      </a:cubicBezTo>
                      <a:lnTo>
                        <a:pt x="8990" y="24"/>
                      </a:lnTo>
                      <a:lnTo>
                        <a:pt x="8919" y="84"/>
                      </a:lnTo>
                      <a:cubicBezTo>
                        <a:pt x="8716" y="263"/>
                        <a:pt x="8335" y="370"/>
                        <a:pt x="7978" y="370"/>
                      </a:cubicBezTo>
                      <a:cubicBezTo>
                        <a:pt x="7573" y="370"/>
                        <a:pt x="7323" y="239"/>
                        <a:pt x="7264" y="108"/>
                      </a:cubicBezTo>
                      <a:lnTo>
                        <a:pt x="7216" y="24"/>
                      </a:lnTo>
                      <a:lnTo>
                        <a:pt x="7144" y="84"/>
                      </a:lnTo>
                      <a:cubicBezTo>
                        <a:pt x="6918" y="251"/>
                        <a:pt x="6537" y="370"/>
                        <a:pt x="6180" y="370"/>
                      </a:cubicBezTo>
                      <a:cubicBezTo>
                        <a:pt x="5775" y="370"/>
                        <a:pt x="5537" y="239"/>
                        <a:pt x="5490" y="108"/>
                      </a:cubicBezTo>
                      <a:lnTo>
                        <a:pt x="5454" y="24"/>
                      </a:lnTo>
                      <a:lnTo>
                        <a:pt x="5370" y="84"/>
                      </a:lnTo>
                      <a:cubicBezTo>
                        <a:pt x="5132" y="251"/>
                        <a:pt x="4751" y="370"/>
                        <a:pt x="4382" y="370"/>
                      </a:cubicBezTo>
                      <a:cubicBezTo>
                        <a:pt x="3977" y="370"/>
                        <a:pt x="3763" y="239"/>
                        <a:pt x="3715" y="120"/>
                      </a:cubicBezTo>
                      <a:lnTo>
                        <a:pt x="3680" y="24"/>
                      </a:lnTo>
                      <a:lnTo>
                        <a:pt x="3596" y="84"/>
                      </a:lnTo>
                      <a:cubicBezTo>
                        <a:pt x="3346" y="251"/>
                        <a:pt x="2953" y="370"/>
                        <a:pt x="2584" y="370"/>
                      </a:cubicBezTo>
                      <a:cubicBezTo>
                        <a:pt x="2191" y="370"/>
                        <a:pt x="1977" y="239"/>
                        <a:pt x="1941" y="120"/>
                      </a:cubicBezTo>
                      <a:lnTo>
                        <a:pt x="1906" y="24"/>
                      </a:lnTo>
                      <a:lnTo>
                        <a:pt x="1822" y="84"/>
                      </a:lnTo>
                      <a:cubicBezTo>
                        <a:pt x="1560" y="251"/>
                        <a:pt x="1156" y="370"/>
                        <a:pt x="787" y="370"/>
                      </a:cubicBezTo>
                      <a:cubicBezTo>
                        <a:pt x="525" y="370"/>
                        <a:pt x="310" y="310"/>
                        <a:pt x="215" y="203"/>
                      </a:cubicBezTo>
                      <a:cubicBezTo>
                        <a:pt x="167" y="167"/>
                        <a:pt x="156" y="132"/>
                        <a:pt x="156" y="84"/>
                      </a:cubicBezTo>
                      <a:lnTo>
                        <a:pt x="16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8" name="Google Shape;7488;p22"/>
                <p:cNvSpPr/>
                <p:nvPr/>
              </p:nvSpPr>
              <p:spPr>
                <a:xfrm>
                  <a:off x="10414600" y="648432"/>
                  <a:ext cx="2781436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26" h="489" extrusionOk="0">
                      <a:moveTo>
                        <a:pt x="36" y="1"/>
                      </a:moveTo>
                      <a:lnTo>
                        <a:pt x="36" y="84"/>
                      </a:lnTo>
                      <a:lnTo>
                        <a:pt x="12" y="72"/>
                      </a:lnTo>
                      <a:lnTo>
                        <a:pt x="12" y="72"/>
                      </a:lnTo>
                      <a:cubicBezTo>
                        <a:pt x="0" y="156"/>
                        <a:pt x="36" y="227"/>
                        <a:pt x="96" y="298"/>
                      </a:cubicBezTo>
                      <a:cubicBezTo>
                        <a:pt x="215" y="418"/>
                        <a:pt x="453" y="489"/>
                        <a:pt x="762" y="489"/>
                      </a:cubicBezTo>
                      <a:cubicBezTo>
                        <a:pt x="1119" y="489"/>
                        <a:pt x="1500" y="394"/>
                        <a:pt x="1762" y="239"/>
                      </a:cubicBezTo>
                      <a:cubicBezTo>
                        <a:pt x="1881" y="406"/>
                        <a:pt x="2143" y="489"/>
                        <a:pt x="2489" y="489"/>
                      </a:cubicBezTo>
                      <a:cubicBezTo>
                        <a:pt x="2846" y="489"/>
                        <a:pt x="3215" y="394"/>
                        <a:pt x="3477" y="239"/>
                      </a:cubicBezTo>
                      <a:cubicBezTo>
                        <a:pt x="3596" y="406"/>
                        <a:pt x="3870" y="489"/>
                        <a:pt x="4215" y="489"/>
                      </a:cubicBezTo>
                      <a:cubicBezTo>
                        <a:pt x="4572" y="489"/>
                        <a:pt x="4941" y="394"/>
                        <a:pt x="5191" y="239"/>
                      </a:cubicBezTo>
                      <a:cubicBezTo>
                        <a:pt x="5310" y="406"/>
                        <a:pt x="5596" y="489"/>
                        <a:pt x="5942" y="489"/>
                      </a:cubicBezTo>
                      <a:cubicBezTo>
                        <a:pt x="6299" y="489"/>
                        <a:pt x="6656" y="394"/>
                        <a:pt x="6894" y="239"/>
                      </a:cubicBezTo>
                      <a:cubicBezTo>
                        <a:pt x="7037" y="394"/>
                        <a:pt x="7323" y="489"/>
                        <a:pt x="7668" y="489"/>
                      </a:cubicBezTo>
                      <a:cubicBezTo>
                        <a:pt x="8025" y="489"/>
                        <a:pt x="8382" y="394"/>
                        <a:pt x="8609" y="239"/>
                      </a:cubicBezTo>
                      <a:cubicBezTo>
                        <a:pt x="8751" y="394"/>
                        <a:pt x="9037" y="489"/>
                        <a:pt x="9394" y="489"/>
                      </a:cubicBezTo>
                      <a:cubicBezTo>
                        <a:pt x="9752" y="489"/>
                        <a:pt x="10097" y="394"/>
                        <a:pt x="10323" y="239"/>
                      </a:cubicBezTo>
                      <a:cubicBezTo>
                        <a:pt x="10466" y="394"/>
                        <a:pt x="10764" y="489"/>
                        <a:pt x="11121" y="489"/>
                      </a:cubicBezTo>
                      <a:cubicBezTo>
                        <a:pt x="11478" y="489"/>
                        <a:pt x="11811" y="394"/>
                        <a:pt x="12026" y="239"/>
                      </a:cubicBezTo>
                      <a:cubicBezTo>
                        <a:pt x="12192" y="394"/>
                        <a:pt x="12490" y="489"/>
                        <a:pt x="12847" y="489"/>
                      </a:cubicBezTo>
                      <a:cubicBezTo>
                        <a:pt x="13204" y="489"/>
                        <a:pt x="13538" y="394"/>
                        <a:pt x="13740" y="239"/>
                      </a:cubicBezTo>
                      <a:cubicBezTo>
                        <a:pt x="13907" y="394"/>
                        <a:pt x="14216" y="489"/>
                        <a:pt x="14574" y="489"/>
                      </a:cubicBezTo>
                      <a:cubicBezTo>
                        <a:pt x="14931" y="489"/>
                        <a:pt x="15252" y="394"/>
                        <a:pt x="15455" y="239"/>
                      </a:cubicBezTo>
                      <a:cubicBezTo>
                        <a:pt x="15633" y="394"/>
                        <a:pt x="15943" y="489"/>
                        <a:pt x="16300" y="489"/>
                      </a:cubicBezTo>
                      <a:cubicBezTo>
                        <a:pt x="16657" y="489"/>
                        <a:pt x="16979" y="394"/>
                        <a:pt x="17157" y="239"/>
                      </a:cubicBezTo>
                      <a:cubicBezTo>
                        <a:pt x="17348" y="394"/>
                        <a:pt x="17669" y="489"/>
                        <a:pt x="18026" y="489"/>
                      </a:cubicBezTo>
                      <a:cubicBezTo>
                        <a:pt x="18384" y="489"/>
                        <a:pt x="18693" y="394"/>
                        <a:pt x="18872" y="239"/>
                      </a:cubicBezTo>
                      <a:cubicBezTo>
                        <a:pt x="19062" y="394"/>
                        <a:pt x="19396" y="489"/>
                        <a:pt x="19753" y="489"/>
                      </a:cubicBezTo>
                      <a:cubicBezTo>
                        <a:pt x="20098" y="489"/>
                        <a:pt x="20408" y="394"/>
                        <a:pt x="20586" y="239"/>
                      </a:cubicBezTo>
                      <a:cubicBezTo>
                        <a:pt x="20789" y="394"/>
                        <a:pt x="21122" y="489"/>
                        <a:pt x="21479" y="489"/>
                      </a:cubicBezTo>
                      <a:cubicBezTo>
                        <a:pt x="21824" y="489"/>
                        <a:pt x="22134" y="394"/>
                        <a:pt x="22289" y="239"/>
                      </a:cubicBezTo>
                      <a:cubicBezTo>
                        <a:pt x="22503" y="394"/>
                        <a:pt x="22848" y="489"/>
                        <a:pt x="23206" y="489"/>
                      </a:cubicBezTo>
                      <a:cubicBezTo>
                        <a:pt x="23551" y="489"/>
                        <a:pt x="23849" y="394"/>
                        <a:pt x="24003" y="239"/>
                      </a:cubicBezTo>
                      <a:cubicBezTo>
                        <a:pt x="24230" y="394"/>
                        <a:pt x="24575" y="489"/>
                        <a:pt x="24932" y="489"/>
                      </a:cubicBezTo>
                      <a:cubicBezTo>
                        <a:pt x="25277" y="489"/>
                        <a:pt x="25563" y="394"/>
                        <a:pt x="25718" y="239"/>
                      </a:cubicBezTo>
                      <a:cubicBezTo>
                        <a:pt x="25944" y="394"/>
                        <a:pt x="26301" y="489"/>
                        <a:pt x="26646" y="489"/>
                      </a:cubicBezTo>
                      <a:cubicBezTo>
                        <a:pt x="27004" y="489"/>
                        <a:pt x="27289" y="394"/>
                        <a:pt x="27420" y="239"/>
                      </a:cubicBezTo>
                      <a:cubicBezTo>
                        <a:pt x="27670" y="394"/>
                        <a:pt x="28028" y="489"/>
                        <a:pt x="28373" y="489"/>
                      </a:cubicBezTo>
                      <a:cubicBezTo>
                        <a:pt x="28730" y="489"/>
                        <a:pt x="29004" y="394"/>
                        <a:pt x="29135" y="239"/>
                      </a:cubicBezTo>
                      <a:cubicBezTo>
                        <a:pt x="29385" y="394"/>
                        <a:pt x="29754" y="489"/>
                        <a:pt x="30099" y="489"/>
                      </a:cubicBezTo>
                      <a:cubicBezTo>
                        <a:pt x="30456" y="489"/>
                        <a:pt x="30730" y="406"/>
                        <a:pt x="30849" y="239"/>
                      </a:cubicBezTo>
                      <a:cubicBezTo>
                        <a:pt x="31099" y="394"/>
                        <a:pt x="31469" y="489"/>
                        <a:pt x="31826" y="489"/>
                      </a:cubicBezTo>
                      <a:cubicBezTo>
                        <a:pt x="32183" y="489"/>
                        <a:pt x="32445" y="406"/>
                        <a:pt x="32552" y="239"/>
                      </a:cubicBezTo>
                      <a:cubicBezTo>
                        <a:pt x="32826" y="394"/>
                        <a:pt x="33207" y="489"/>
                        <a:pt x="33552" y="489"/>
                      </a:cubicBezTo>
                      <a:cubicBezTo>
                        <a:pt x="33862" y="489"/>
                        <a:pt x="34100" y="418"/>
                        <a:pt x="34231" y="298"/>
                      </a:cubicBezTo>
                      <a:cubicBezTo>
                        <a:pt x="34266" y="251"/>
                        <a:pt x="34290" y="203"/>
                        <a:pt x="34302" y="156"/>
                      </a:cubicBezTo>
                      <a:lnTo>
                        <a:pt x="34326" y="156"/>
                      </a:lnTo>
                      <a:lnTo>
                        <a:pt x="34326" y="1"/>
                      </a:lnTo>
                      <a:lnTo>
                        <a:pt x="34159" y="1"/>
                      </a:lnTo>
                      <a:lnTo>
                        <a:pt x="34171" y="84"/>
                      </a:lnTo>
                      <a:cubicBezTo>
                        <a:pt x="34171" y="120"/>
                        <a:pt x="34147" y="156"/>
                        <a:pt x="34124" y="191"/>
                      </a:cubicBezTo>
                      <a:cubicBezTo>
                        <a:pt x="34028" y="287"/>
                        <a:pt x="33814" y="346"/>
                        <a:pt x="33552" y="346"/>
                      </a:cubicBezTo>
                      <a:cubicBezTo>
                        <a:pt x="33207" y="346"/>
                        <a:pt x="32814" y="239"/>
                        <a:pt x="32564" y="72"/>
                      </a:cubicBezTo>
                      <a:lnTo>
                        <a:pt x="32481" y="25"/>
                      </a:lnTo>
                      <a:lnTo>
                        <a:pt x="32457" y="120"/>
                      </a:lnTo>
                      <a:cubicBezTo>
                        <a:pt x="32421" y="227"/>
                        <a:pt x="32207" y="346"/>
                        <a:pt x="31826" y="346"/>
                      </a:cubicBezTo>
                      <a:cubicBezTo>
                        <a:pt x="31480" y="346"/>
                        <a:pt x="31099" y="239"/>
                        <a:pt x="30861" y="72"/>
                      </a:cubicBezTo>
                      <a:lnTo>
                        <a:pt x="30790" y="25"/>
                      </a:lnTo>
                      <a:lnTo>
                        <a:pt x="30754" y="108"/>
                      </a:lnTo>
                      <a:cubicBezTo>
                        <a:pt x="30707" y="227"/>
                        <a:pt x="30480" y="346"/>
                        <a:pt x="30099" y="346"/>
                      </a:cubicBezTo>
                      <a:cubicBezTo>
                        <a:pt x="29754" y="346"/>
                        <a:pt x="29385" y="239"/>
                        <a:pt x="29159" y="84"/>
                      </a:cubicBezTo>
                      <a:lnTo>
                        <a:pt x="29087" y="25"/>
                      </a:lnTo>
                      <a:lnTo>
                        <a:pt x="29040" y="108"/>
                      </a:lnTo>
                      <a:cubicBezTo>
                        <a:pt x="28992" y="227"/>
                        <a:pt x="28766" y="346"/>
                        <a:pt x="28373" y="346"/>
                      </a:cubicBezTo>
                      <a:cubicBezTo>
                        <a:pt x="28028" y="346"/>
                        <a:pt x="27659" y="239"/>
                        <a:pt x="27444" y="84"/>
                      </a:cubicBezTo>
                      <a:lnTo>
                        <a:pt x="27385" y="25"/>
                      </a:lnTo>
                      <a:lnTo>
                        <a:pt x="27337" y="108"/>
                      </a:lnTo>
                      <a:cubicBezTo>
                        <a:pt x="27278" y="227"/>
                        <a:pt x="27039" y="346"/>
                        <a:pt x="26646" y="346"/>
                      </a:cubicBezTo>
                      <a:cubicBezTo>
                        <a:pt x="26301" y="346"/>
                        <a:pt x="25944" y="239"/>
                        <a:pt x="25742" y="84"/>
                      </a:cubicBezTo>
                      <a:lnTo>
                        <a:pt x="25682" y="25"/>
                      </a:lnTo>
                      <a:lnTo>
                        <a:pt x="25634" y="96"/>
                      </a:lnTo>
                      <a:cubicBezTo>
                        <a:pt x="25563" y="227"/>
                        <a:pt x="25313" y="346"/>
                        <a:pt x="24932" y="346"/>
                      </a:cubicBezTo>
                      <a:cubicBezTo>
                        <a:pt x="24575" y="346"/>
                        <a:pt x="24230" y="239"/>
                        <a:pt x="24039" y="84"/>
                      </a:cubicBezTo>
                      <a:lnTo>
                        <a:pt x="23979" y="25"/>
                      </a:lnTo>
                      <a:lnTo>
                        <a:pt x="23932" y="96"/>
                      </a:lnTo>
                      <a:cubicBezTo>
                        <a:pt x="23849" y="215"/>
                        <a:pt x="23587" y="346"/>
                        <a:pt x="23206" y="346"/>
                      </a:cubicBezTo>
                      <a:cubicBezTo>
                        <a:pt x="22848" y="346"/>
                        <a:pt x="22515" y="239"/>
                        <a:pt x="22336" y="84"/>
                      </a:cubicBezTo>
                      <a:lnTo>
                        <a:pt x="22265" y="25"/>
                      </a:lnTo>
                      <a:lnTo>
                        <a:pt x="22217" y="96"/>
                      </a:lnTo>
                      <a:cubicBezTo>
                        <a:pt x="22110" y="251"/>
                        <a:pt x="21824" y="346"/>
                        <a:pt x="21479" y="346"/>
                      </a:cubicBezTo>
                      <a:cubicBezTo>
                        <a:pt x="21122" y="346"/>
                        <a:pt x="20789" y="239"/>
                        <a:pt x="20622" y="84"/>
                      </a:cubicBezTo>
                      <a:lnTo>
                        <a:pt x="20562" y="25"/>
                      </a:lnTo>
                      <a:lnTo>
                        <a:pt x="20515" y="96"/>
                      </a:lnTo>
                      <a:cubicBezTo>
                        <a:pt x="20396" y="251"/>
                        <a:pt x="20098" y="346"/>
                        <a:pt x="19753" y="346"/>
                      </a:cubicBezTo>
                      <a:cubicBezTo>
                        <a:pt x="19396" y="346"/>
                        <a:pt x="19074" y="239"/>
                        <a:pt x="18919" y="84"/>
                      </a:cubicBezTo>
                      <a:lnTo>
                        <a:pt x="18860" y="25"/>
                      </a:lnTo>
                      <a:lnTo>
                        <a:pt x="18812" y="96"/>
                      </a:lnTo>
                      <a:cubicBezTo>
                        <a:pt x="18681" y="251"/>
                        <a:pt x="18372" y="346"/>
                        <a:pt x="18026" y="346"/>
                      </a:cubicBezTo>
                      <a:cubicBezTo>
                        <a:pt x="17681" y="346"/>
                        <a:pt x="17360" y="239"/>
                        <a:pt x="17217" y="84"/>
                      </a:cubicBezTo>
                      <a:lnTo>
                        <a:pt x="17157" y="25"/>
                      </a:lnTo>
                      <a:lnTo>
                        <a:pt x="17110" y="84"/>
                      </a:lnTo>
                      <a:cubicBezTo>
                        <a:pt x="16967" y="239"/>
                        <a:pt x="16645" y="346"/>
                        <a:pt x="16300" y="346"/>
                      </a:cubicBezTo>
                      <a:cubicBezTo>
                        <a:pt x="15955" y="346"/>
                        <a:pt x="15645" y="251"/>
                        <a:pt x="15514" y="96"/>
                      </a:cubicBezTo>
                      <a:lnTo>
                        <a:pt x="15455" y="25"/>
                      </a:lnTo>
                      <a:lnTo>
                        <a:pt x="15395" y="84"/>
                      </a:lnTo>
                      <a:cubicBezTo>
                        <a:pt x="15240" y="239"/>
                        <a:pt x="14919" y="346"/>
                        <a:pt x="14574" y="346"/>
                      </a:cubicBezTo>
                      <a:cubicBezTo>
                        <a:pt x="14228" y="346"/>
                        <a:pt x="13931" y="251"/>
                        <a:pt x="13800" y="96"/>
                      </a:cubicBezTo>
                      <a:lnTo>
                        <a:pt x="13752" y="25"/>
                      </a:lnTo>
                      <a:lnTo>
                        <a:pt x="13692" y="84"/>
                      </a:lnTo>
                      <a:cubicBezTo>
                        <a:pt x="13526" y="239"/>
                        <a:pt x="13192" y="346"/>
                        <a:pt x="12847" y="346"/>
                      </a:cubicBezTo>
                      <a:cubicBezTo>
                        <a:pt x="12502" y="346"/>
                        <a:pt x="12204" y="251"/>
                        <a:pt x="12097" y="96"/>
                      </a:cubicBezTo>
                      <a:lnTo>
                        <a:pt x="12049" y="25"/>
                      </a:lnTo>
                      <a:lnTo>
                        <a:pt x="11990" y="84"/>
                      </a:lnTo>
                      <a:cubicBezTo>
                        <a:pt x="11811" y="239"/>
                        <a:pt x="11466" y="346"/>
                        <a:pt x="11121" y="346"/>
                      </a:cubicBezTo>
                      <a:cubicBezTo>
                        <a:pt x="10728" y="346"/>
                        <a:pt x="10478" y="227"/>
                        <a:pt x="10394" y="96"/>
                      </a:cubicBezTo>
                      <a:lnTo>
                        <a:pt x="10347" y="25"/>
                      </a:lnTo>
                      <a:lnTo>
                        <a:pt x="10287" y="84"/>
                      </a:lnTo>
                      <a:cubicBezTo>
                        <a:pt x="10097" y="239"/>
                        <a:pt x="9740" y="346"/>
                        <a:pt x="9394" y="346"/>
                      </a:cubicBezTo>
                      <a:cubicBezTo>
                        <a:pt x="9001" y="346"/>
                        <a:pt x="8763" y="227"/>
                        <a:pt x="8692" y="96"/>
                      </a:cubicBezTo>
                      <a:lnTo>
                        <a:pt x="8644" y="25"/>
                      </a:lnTo>
                      <a:lnTo>
                        <a:pt x="8573" y="84"/>
                      </a:lnTo>
                      <a:cubicBezTo>
                        <a:pt x="8382" y="239"/>
                        <a:pt x="8025" y="346"/>
                        <a:pt x="7668" y="346"/>
                      </a:cubicBezTo>
                      <a:cubicBezTo>
                        <a:pt x="7287" y="346"/>
                        <a:pt x="7049" y="227"/>
                        <a:pt x="6977" y="108"/>
                      </a:cubicBezTo>
                      <a:lnTo>
                        <a:pt x="6942" y="25"/>
                      </a:lnTo>
                      <a:lnTo>
                        <a:pt x="6870" y="84"/>
                      </a:lnTo>
                      <a:cubicBezTo>
                        <a:pt x="6656" y="239"/>
                        <a:pt x="6299" y="346"/>
                        <a:pt x="5942" y="346"/>
                      </a:cubicBezTo>
                      <a:cubicBezTo>
                        <a:pt x="5561" y="346"/>
                        <a:pt x="5334" y="227"/>
                        <a:pt x="5275" y="108"/>
                      </a:cubicBezTo>
                      <a:lnTo>
                        <a:pt x="5239" y="25"/>
                      </a:lnTo>
                      <a:lnTo>
                        <a:pt x="5168" y="84"/>
                      </a:lnTo>
                      <a:cubicBezTo>
                        <a:pt x="4941" y="239"/>
                        <a:pt x="4572" y="346"/>
                        <a:pt x="4215" y="346"/>
                      </a:cubicBezTo>
                      <a:cubicBezTo>
                        <a:pt x="3834" y="346"/>
                        <a:pt x="3620" y="227"/>
                        <a:pt x="3572" y="108"/>
                      </a:cubicBezTo>
                      <a:lnTo>
                        <a:pt x="3536" y="25"/>
                      </a:lnTo>
                      <a:lnTo>
                        <a:pt x="3465" y="84"/>
                      </a:lnTo>
                      <a:cubicBezTo>
                        <a:pt x="3227" y="239"/>
                        <a:pt x="2846" y="346"/>
                        <a:pt x="2489" y="346"/>
                      </a:cubicBezTo>
                      <a:cubicBezTo>
                        <a:pt x="2108" y="346"/>
                        <a:pt x="1905" y="227"/>
                        <a:pt x="1870" y="120"/>
                      </a:cubicBezTo>
                      <a:lnTo>
                        <a:pt x="1834" y="25"/>
                      </a:lnTo>
                      <a:lnTo>
                        <a:pt x="1751" y="72"/>
                      </a:lnTo>
                      <a:cubicBezTo>
                        <a:pt x="1512" y="239"/>
                        <a:pt x="1119" y="346"/>
                        <a:pt x="762" y="346"/>
                      </a:cubicBezTo>
                      <a:cubicBezTo>
                        <a:pt x="500" y="346"/>
                        <a:pt x="298" y="287"/>
                        <a:pt x="203" y="191"/>
                      </a:cubicBezTo>
                      <a:cubicBezTo>
                        <a:pt x="167" y="156"/>
                        <a:pt x="155" y="120"/>
                        <a:pt x="155" y="84"/>
                      </a:cubicBez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9" name="Google Shape;7489;p22"/>
                <p:cNvSpPr/>
                <p:nvPr/>
              </p:nvSpPr>
              <p:spPr>
                <a:xfrm>
                  <a:off x="10466703" y="571292"/>
                  <a:ext cx="2677312" cy="37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41" h="465" extrusionOk="0">
                      <a:moveTo>
                        <a:pt x="36" y="0"/>
                      </a:moveTo>
                      <a:lnTo>
                        <a:pt x="36" y="72"/>
                      </a:lnTo>
                      <a:lnTo>
                        <a:pt x="0" y="72"/>
                      </a:lnTo>
                      <a:cubicBezTo>
                        <a:pt x="0" y="143"/>
                        <a:pt x="24" y="215"/>
                        <a:pt x="84" y="274"/>
                      </a:cubicBezTo>
                      <a:cubicBezTo>
                        <a:pt x="203" y="393"/>
                        <a:pt x="441" y="465"/>
                        <a:pt x="738" y="465"/>
                      </a:cubicBezTo>
                      <a:cubicBezTo>
                        <a:pt x="1084" y="465"/>
                        <a:pt x="1441" y="381"/>
                        <a:pt x="1703" y="238"/>
                      </a:cubicBezTo>
                      <a:cubicBezTo>
                        <a:pt x="1810" y="381"/>
                        <a:pt x="2072" y="465"/>
                        <a:pt x="2405" y="465"/>
                      </a:cubicBezTo>
                      <a:cubicBezTo>
                        <a:pt x="2739" y="465"/>
                        <a:pt x="3096" y="381"/>
                        <a:pt x="3346" y="238"/>
                      </a:cubicBezTo>
                      <a:cubicBezTo>
                        <a:pt x="3465" y="381"/>
                        <a:pt x="3727" y="465"/>
                        <a:pt x="4060" y="465"/>
                      </a:cubicBezTo>
                      <a:cubicBezTo>
                        <a:pt x="4406" y="465"/>
                        <a:pt x="4751" y="381"/>
                        <a:pt x="4989" y="238"/>
                      </a:cubicBezTo>
                      <a:cubicBezTo>
                        <a:pt x="5120" y="381"/>
                        <a:pt x="5382" y="465"/>
                        <a:pt x="5727" y="465"/>
                      </a:cubicBezTo>
                      <a:cubicBezTo>
                        <a:pt x="6061" y="465"/>
                        <a:pt x="6406" y="381"/>
                        <a:pt x="6644" y="238"/>
                      </a:cubicBezTo>
                      <a:cubicBezTo>
                        <a:pt x="6775" y="381"/>
                        <a:pt x="7049" y="465"/>
                        <a:pt x="7382" y="465"/>
                      </a:cubicBezTo>
                      <a:cubicBezTo>
                        <a:pt x="7727" y="465"/>
                        <a:pt x="8061" y="381"/>
                        <a:pt x="8287" y="238"/>
                      </a:cubicBezTo>
                      <a:cubicBezTo>
                        <a:pt x="8430" y="381"/>
                        <a:pt x="8704" y="465"/>
                        <a:pt x="9049" y="465"/>
                      </a:cubicBezTo>
                      <a:cubicBezTo>
                        <a:pt x="9382" y="465"/>
                        <a:pt x="9716" y="381"/>
                        <a:pt x="9930" y="238"/>
                      </a:cubicBezTo>
                      <a:cubicBezTo>
                        <a:pt x="10085" y="381"/>
                        <a:pt x="10371" y="465"/>
                        <a:pt x="10704" y="465"/>
                      </a:cubicBezTo>
                      <a:cubicBezTo>
                        <a:pt x="11049" y="465"/>
                        <a:pt x="11371" y="381"/>
                        <a:pt x="11585" y="238"/>
                      </a:cubicBezTo>
                      <a:cubicBezTo>
                        <a:pt x="11740" y="381"/>
                        <a:pt x="12026" y="465"/>
                        <a:pt x="12371" y="465"/>
                      </a:cubicBezTo>
                      <a:cubicBezTo>
                        <a:pt x="12704" y="465"/>
                        <a:pt x="13026" y="381"/>
                        <a:pt x="13228" y="238"/>
                      </a:cubicBezTo>
                      <a:cubicBezTo>
                        <a:pt x="13395" y="381"/>
                        <a:pt x="13692" y="465"/>
                        <a:pt x="14026" y="465"/>
                      </a:cubicBezTo>
                      <a:cubicBezTo>
                        <a:pt x="14371" y="465"/>
                        <a:pt x="14681" y="381"/>
                        <a:pt x="14871" y="238"/>
                      </a:cubicBezTo>
                      <a:cubicBezTo>
                        <a:pt x="15038" y="381"/>
                        <a:pt x="15347" y="465"/>
                        <a:pt x="15693" y="465"/>
                      </a:cubicBezTo>
                      <a:cubicBezTo>
                        <a:pt x="16026" y="465"/>
                        <a:pt x="16336" y="381"/>
                        <a:pt x="16514" y="238"/>
                      </a:cubicBezTo>
                      <a:cubicBezTo>
                        <a:pt x="16693" y="381"/>
                        <a:pt x="17002" y="465"/>
                        <a:pt x="17348" y="465"/>
                      </a:cubicBezTo>
                      <a:cubicBezTo>
                        <a:pt x="17693" y="465"/>
                        <a:pt x="17991" y="381"/>
                        <a:pt x="18169" y="238"/>
                      </a:cubicBezTo>
                      <a:cubicBezTo>
                        <a:pt x="18348" y="381"/>
                        <a:pt x="18669" y="465"/>
                        <a:pt x="19015" y="465"/>
                      </a:cubicBezTo>
                      <a:cubicBezTo>
                        <a:pt x="19348" y="465"/>
                        <a:pt x="19646" y="381"/>
                        <a:pt x="19812" y="238"/>
                      </a:cubicBezTo>
                      <a:cubicBezTo>
                        <a:pt x="20003" y="381"/>
                        <a:pt x="20324" y="465"/>
                        <a:pt x="20669" y="465"/>
                      </a:cubicBezTo>
                      <a:cubicBezTo>
                        <a:pt x="21015" y="465"/>
                        <a:pt x="21301" y="381"/>
                        <a:pt x="21455" y="238"/>
                      </a:cubicBezTo>
                      <a:cubicBezTo>
                        <a:pt x="21658" y="381"/>
                        <a:pt x="21991" y="465"/>
                        <a:pt x="22336" y="465"/>
                      </a:cubicBezTo>
                      <a:cubicBezTo>
                        <a:pt x="22670" y="465"/>
                        <a:pt x="22955" y="381"/>
                        <a:pt x="23098" y="238"/>
                      </a:cubicBezTo>
                      <a:cubicBezTo>
                        <a:pt x="23313" y="381"/>
                        <a:pt x="23646" y="465"/>
                        <a:pt x="23991" y="465"/>
                      </a:cubicBezTo>
                      <a:cubicBezTo>
                        <a:pt x="24325" y="465"/>
                        <a:pt x="24610" y="381"/>
                        <a:pt x="24753" y="238"/>
                      </a:cubicBezTo>
                      <a:cubicBezTo>
                        <a:pt x="24968" y="381"/>
                        <a:pt x="25313" y="465"/>
                        <a:pt x="25658" y="465"/>
                      </a:cubicBezTo>
                      <a:cubicBezTo>
                        <a:pt x="25992" y="465"/>
                        <a:pt x="26265" y="381"/>
                        <a:pt x="26396" y="238"/>
                      </a:cubicBezTo>
                      <a:cubicBezTo>
                        <a:pt x="26635" y="381"/>
                        <a:pt x="26968" y="465"/>
                        <a:pt x="27313" y="465"/>
                      </a:cubicBezTo>
                      <a:cubicBezTo>
                        <a:pt x="27647" y="465"/>
                        <a:pt x="27920" y="381"/>
                        <a:pt x="28039" y="238"/>
                      </a:cubicBezTo>
                      <a:cubicBezTo>
                        <a:pt x="28289" y="381"/>
                        <a:pt x="28635" y="465"/>
                        <a:pt x="28968" y="465"/>
                      </a:cubicBezTo>
                      <a:cubicBezTo>
                        <a:pt x="29313" y="465"/>
                        <a:pt x="29575" y="381"/>
                        <a:pt x="29694" y="238"/>
                      </a:cubicBezTo>
                      <a:cubicBezTo>
                        <a:pt x="29944" y="381"/>
                        <a:pt x="30290" y="465"/>
                        <a:pt x="30635" y="465"/>
                      </a:cubicBezTo>
                      <a:cubicBezTo>
                        <a:pt x="30968" y="465"/>
                        <a:pt x="31230" y="381"/>
                        <a:pt x="31337" y="238"/>
                      </a:cubicBezTo>
                      <a:cubicBezTo>
                        <a:pt x="31599" y="381"/>
                        <a:pt x="31957" y="465"/>
                        <a:pt x="32290" y="465"/>
                      </a:cubicBezTo>
                      <a:cubicBezTo>
                        <a:pt x="32588" y="465"/>
                        <a:pt x="32838" y="393"/>
                        <a:pt x="32957" y="274"/>
                      </a:cubicBezTo>
                      <a:cubicBezTo>
                        <a:pt x="32992" y="238"/>
                        <a:pt x="33016" y="191"/>
                        <a:pt x="33028" y="155"/>
                      </a:cubicBezTo>
                      <a:lnTo>
                        <a:pt x="33040" y="155"/>
                      </a:lnTo>
                      <a:lnTo>
                        <a:pt x="33040" y="0"/>
                      </a:lnTo>
                      <a:lnTo>
                        <a:pt x="32885" y="0"/>
                      </a:lnTo>
                      <a:lnTo>
                        <a:pt x="32885" y="72"/>
                      </a:lnTo>
                      <a:cubicBezTo>
                        <a:pt x="32885" y="107"/>
                        <a:pt x="32873" y="143"/>
                        <a:pt x="32850" y="167"/>
                      </a:cubicBezTo>
                      <a:cubicBezTo>
                        <a:pt x="32754" y="262"/>
                        <a:pt x="32552" y="310"/>
                        <a:pt x="32290" y="310"/>
                      </a:cubicBezTo>
                      <a:cubicBezTo>
                        <a:pt x="31957" y="310"/>
                        <a:pt x="31588" y="215"/>
                        <a:pt x="31349" y="72"/>
                      </a:cubicBezTo>
                      <a:lnTo>
                        <a:pt x="31278" y="24"/>
                      </a:lnTo>
                      <a:lnTo>
                        <a:pt x="31242" y="107"/>
                      </a:lnTo>
                      <a:cubicBezTo>
                        <a:pt x="31207" y="215"/>
                        <a:pt x="31004" y="310"/>
                        <a:pt x="30635" y="310"/>
                      </a:cubicBezTo>
                      <a:cubicBezTo>
                        <a:pt x="30302" y="310"/>
                        <a:pt x="29933" y="215"/>
                        <a:pt x="29706" y="72"/>
                      </a:cubicBezTo>
                      <a:lnTo>
                        <a:pt x="29635" y="24"/>
                      </a:lnTo>
                      <a:lnTo>
                        <a:pt x="29599" y="107"/>
                      </a:lnTo>
                      <a:cubicBezTo>
                        <a:pt x="29552" y="203"/>
                        <a:pt x="29337" y="310"/>
                        <a:pt x="28980" y="310"/>
                      </a:cubicBezTo>
                      <a:cubicBezTo>
                        <a:pt x="28635" y="310"/>
                        <a:pt x="28278" y="215"/>
                        <a:pt x="28063" y="72"/>
                      </a:cubicBezTo>
                      <a:lnTo>
                        <a:pt x="27992" y="24"/>
                      </a:lnTo>
                      <a:lnTo>
                        <a:pt x="27956" y="96"/>
                      </a:lnTo>
                      <a:cubicBezTo>
                        <a:pt x="27908" y="203"/>
                        <a:pt x="27682" y="310"/>
                        <a:pt x="27313" y="310"/>
                      </a:cubicBezTo>
                      <a:cubicBezTo>
                        <a:pt x="26980" y="310"/>
                        <a:pt x="26623" y="215"/>
                        <a:pt x="26420" y="72"/>
                      </a:cubicBezTo>
                      <a:lnTo>
                        <a:pt x="26361" y="24"/>
                      </a:lnTo>
                      <a:lnTo>
                        <a:pt x="26313" y="96"/>
                      </a:lnTo>
                      <a:cubicBezTo>
                        <a:pt x="26254" y="203"/>
                        <a:pt x="26027" y="310"/>
                        <a:pt x="25658" y="310"/>
                      </a:cubicBezTo>
                      <a:cubicBezTo>
                        <a:pt x="25313" y="310"/>
                        <a:pt x="24968" y="215"/>
                        <a:pt x="24777" y="72"/>
                      </a:cubicBezTo>
                      <a:lnTo>
                        <a:pt x="24718" y="24"/>
                      </a:lnTo>
                      <a:lnTo>
                        <a:pt x="24670" y="96"/>
                      </a:lnTo>
                      <a:cubicBezTo>
                        <a:pt x="24599" y="203"/>
                        <a:pt x="24360" y="310"/>
                        <a:pt x="23991" y="310"/>
                      </a:cubicBezTo>
                      <a:cubicBezTo>
                        <a:pt x="23658" y="310"/>
                        <a:pt x="23325" y="227"/>
                        <a:pt x="23134" y="72"/>
                      </a:cubicBezTo>
                      <a:lnTo>
                        <a:pt x="23075" y="24"/>
                      </a:lnTo>
                      <a:lnTo>
                        <a:pt x="23027" y="84"/>
                      </a:lnTo>
                      <a:cubicBezTo>
                        <a:pt x="22955" y="203"/>
                        <a:pt x="22705" y="310"/>
                        <a:pt x="22336" y="310"/>
                      </a:cubicBezTo>
                      <a:cubicBezTo>
                        <a:pt x="21991" y="310"/>
                        <a:pt x="21670" y="227"/>
                        <a:pt x="21503" y="72"/>
                      </a:cubicBezTo>
                      <a:lnTo>
                        <a:pt x="21443" y="24"/>
                      </a:lnTo>
                      <a:lnTo>
                        <a:pt x="21396" y="84"/>
                      </a:lnTo>
                      <a:cubicBezTo>
                        <a:pt x="21301" y="203"/>
                        <a:pt x="21050" y="310"/>
                        <a:pt x="20669" y="310"/>
                      </a:cubicBezTo>
                      <a:cubicBezTo>
                        <a:pt x="20336" y="310"/>
                        <a:pt x="20015" y="227"/>
                        <a:pt x="19860" y="72"/>
                      </a:cubicBezTo>
                      <a:lnTo>
                        <a:pt x="19800" y="24"/>
                      </a:lnTo>
                      <a:lnTo>
                        <a:pt x="19753" y="84"/>
                      </a:lnTo>
                      <a:cubicBezTo>
                        <a:pt x="19634" y="227"/>
                        <a:pt x="19336" y="322"/>
                        <a:pt x="19015" y="322"/>
                      </a:cubicBezTo>
                      <a:cubicBezTo>
                        <a:pt x="18669" y="322"/>
                        <a:pt x="18360" y="227"/>
                        <a:pt x="18217" y="84"/>
                      </a:cubicBezTo>
                      <a:lnTo>
                        <a:pt x="18157" y="24"/>
                      </a:lnTo>
                      <a:lnTo>
                        <a:pt x="18110" y="84"/>
                      </a:lnTo>
                      <a:cubicBezTo>
                        <a:pt x="17979" y="227"/>
                        <a:pt x="17681" y="322"/>
                        <a:pt x="17348" y="322"/>
                      </a:cubicBezTo>
                      <a:cubicBezTo>
                        <a:pt x="17014" y="322"/>
                        <a:pt x="16705" y="227"/>
                        <a:pt x="16574" y="84"/>
                      </a:cubicBezTo>
                      <a:lnTo>
                        <a:pt x="16514" y="24"/>
                      </a:lnTo>
                      <a:lnTo>
                        <a:pt x="16467" y="84"/>
                      </a:lnTo>
                      <a:cubicBezTo>
                        <a:pt x="16324" y="227"/>
                        <a:pt x="16026" y="322"/>
                        <a:pt x="15693" y="322"/>
                      </a:cubicBezTo>
                      <a:cubicBezTo>
                        <a:pt x="15359" y="322"/>
                        <a:pt x="15062" y="227"/>
                        <a:pt x="14931" y="84"/>
                      </a:cubicBezTo>
                      <a:lnTo>
                        <a:pt x="14883" y="24"/>
                      </a:lnTo>
                      <a:lnTo>
                        <a:pt x="14824" y="84"/>
                      </a:lnTo>
                      <a:cubicBezTo>
                        <a:pt x="14669" y="227"/>
                        <a:pt x="14359" y="322"/>
                        <a:pt x="14026" y="322"/>
                      </a:cubicBezTo>
                      <a:cubicBezTo>
                        <a:pt x="13692" y="322"/>
                        <a:pt x="13407" y="227"/>
                        <a:pt x="13288" y="84"/>
                      </a:cubicBezTo>
                      <a:lnTo>
                        <a:pt x="13240" y="24"/>
                      </a:lnTo>
                      <a:lnTo>
                        <a:pt x="13180" y="72"/>
                      </a:lnTo>
                      <a:cubicBezTo>
                        <a:pt x="13026" y="227"/>
                        <a:pt x="12704" y="310"/>
                        <a:pt x="12371" y="310"/>
                      </a:cubicBezTo>
                      <a:cubicBezTo>
                        <a:pt x="11990" y="310"/>
                        <a:pt x="11740" y="203"/>
                        <a:pt x="11645" y="84"/>
                      </a:cubicBezTo>
                      <a:lnTo>
                        <a:pt x="11597" y="24"/>
                      </a:lnTo>
                      <a:lnTo>
                        <a:pt x="11537" y="72"/>
                      </a:lnTo>
                      <a:cubicBezTo>
                        <a:pt x="11371" y="227"/>
                        <a:pt x="11037" y="310"/>
                        <a:pt x="10704" y="310"/>
                      </a:cubicBezTo>
                      <a:cubicBezTo>
                        <a:pt x="10335" y="310"/>
                        <a:pt x="10085" y="203"/>
                        <a:pt x="10001" y="84"/>
                      </a:cubicBezTo>
                      <a:lnTo>
                        <a:pt x="9954" y="24"/>
                      </a:lnTo>
                      <a:lnTo>
                        <a:pt x="9894" y="72"/>
                      </a:lnTo>
                      <a:cubicBezTo>
                        <a:pt x="9716" y="227"/>
                        <a:pt x="9382" y="322"/>
                        <a:pt x="9049" y="322"/>
                      </a:cubicBezTo>
                      <a:cubicBezTo>
                        <a:pt x="8668" y="322"/>
                        <a:pt x="8430" y="203"/>
                        <a:pt x="8358" y="96"/>
                      </a:cubicBezTo>
                      <a:lnTo>
                        <a:pt x="8323" y="24"/>
                      </a:lnTo>
                      <a:lnTo>
                        <a:pt x="8251" y="72"/>
                      </a:lnTo>
                      <a:cubicBezTo>
                        <a:pt x="8061" y="215"/>
                        <a:pt x="7727" y="322"/>
                        <a:pt x="7382" y="322"/>
                      </a:cubicBezTo>
                      <a:cubicBezTo>
                        <a:pt x="7013" y="322"/>
                        <a:pt x="6787" y="203"/>
                        <a:pt x="6727" y="96"/>
                      </a:cubicBezTo>
                      <a:lnTo>
                        <a:pt x="6680" y="24"/>
                      </a:lnTo>
                      <a:lnTo>
                        <a:pt x="6608" y="72"/>
                      </a:lnTo>
                      <a:cubicBezTo>
                        <a:pt x="6406" y="215"/>
                        <a:pt x="6061" y="322"/>
                        <a:pt x="5727" y="322"/>
                      </a:cubicBezTo>
                      <a:cubicBezTo>
                        <a:pt x="5358" y="322"/>
                        <a:pt x="5132" y="203"/>
                        <a:pt x="5084" y="96"/>
                      </a:cubicBezTo>
                      <a:lnTo>
                        <a:pt x="5037" y="24"/>
                      </a:lnTo>
                      <a:lnTo>
                        <a:pt x="4965" y="72"/>
                      </a:lnTo>
                      <a:cubicBezTo>
                        <a:pt x="4763" y="215"/>
                        <a:pt x="4406" y="322"/>
                        <a:pt x="4060" y="322"/>
                      </a:cubicBezTo>
                      <a:cubicBezTo>
                        <a:pt x="3691" y="322"/>
                        <a:pt x="3489" y="215"/>
                        <a:pt x="3441" y="107"/>
                      </a:cubicBezTo>
                      <a:lnTo>
                        <a:pt x="3405" y="24"/>
                      </a:lnTo>
                      <a:lnTo>
                        <a:pt x="3334" y="72"/>
                      </a:lnTo>
                      <a:cubicBezTo>
                        <a:pt x="3108" y="215"/>
                        <a:pt x="2739" y="322"/>
                        <a:pt x="2405" y="322"/>
                      </a:cubicBezTo>
                      <a:cubicBezTo>
                        <a:pt x="2036" y="322"/>
                        <a:pt x="1834" y="203"/>
                        <a:pt x="1798" y="107"/>
                      </a:cubicBezTo>
                      <a:lnTo>
                        <a:pt x="1762" y="24"/>
                      </a:lnTo>
                      <a:lnTo>
                        <a:pt x="1691" y="72"/>
                      </a:lnTo>
                      <a:cubicBezTo>
                        <a:pt x="1453" y="215"/>
                        <a:pt x="1084" y="322"/>
                        <a:pt x="738" y="322"/>
                      </a:cubicBezTo>
                      <a:cubicBezTo>
                        <a:pt x="488" y="322"/>
                        <a:pt x="286" y="262"/>
                        <a:pt x="191" y="167"/>
                      </a:cubicBezTo>
                      <a:cubicBezTo>
                        <a:pt x="167" y="143"/>
                        <a:pt x="143" y="107"/>
                        <a:pt x="143" y="84"/>
                      </a:cubicBezTo>
                      <a:lnTo>
                        <a:pt x="14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0" name="Google Shape;7490;p22"/>
                <p:cNvSpPr/>
                <p:nvPr/>
              </p:nvSpPr>
              <p:spPr>
                <a:xfrm>
                  <a:off x="10254404" y="2808530"/>
                  <a:ext cx="3149069" cy="20665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63" h="25504" extrusionOk="0">
                      <a:moveTo>
                        <a:pt x="1" y="1"/>
                      </a:moveTo>
                      <a:lnTo>
                        <a:pt x="1" y="25504"/>
                      </a:lnTo>
                      <a:lnTo>
                        <a:pt x="38863" y="25504"/>
                      </a:lnTo>
                      <a:lnTo>
                        <a:pt x="3886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1" name="Google Shape;7491;p22"/>
                <p:cNvSpPr/>
                <p:nvPr/>
              </p:nvSpPr>
              <p:spPr>
                <a:xfrm>
                  <a:off x="10254404" y="2808530"/>
                  <a:ext cx="3129784" cy="2413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25" h="2978" extrusionOk="0">
                      <a:moveTo>
                        <a:pt x="1" y="1"/>
                      </a:moveTo>
                      <a:lnTo>
                        <a:pt x="1" y="2977"/>
                      </a:lnTo>
                      <a:lnTo>
                        <a:pt x="38625" y="2977"/>
                      </a:lnTo>
                      <a:lnTo>
                        <a:pt x="386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2" name="Google Shape;7492;p22"/>
                <p:cNvSpPr/>
                <p:nvPr/>
              </p:nvSpPr>
              <p:spPr>
                <a:xfrm>
                  <a:off x="10417518" y="3233046"/>
                  <a:ext cx="2653165" cy="1621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43" h="20015" extrusionOk="0">
                      <a:moveTo>
                        <a:pt x="0" y="1"/>
                      </a:moveTo>
                      <a:lnTo>
                        <a:pt x="0" y="20015"/>
                      </a:lnTo>
                      <a:lnTo>
                        <a:pt x="32742" y="20015"/>
                      </a:lnTo>
                      <a:lnTo>
                        <a:pt x="3274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3" name="Google Shape;7493;p22"/>
                <p:cNvSpPr/>
                <p:nvPr/>
              </p:nvSpPr>
              <p:spPr>
                <a:xfrm>
                  <a:off x="10484043" y="3287093"/>
                  <a:ext cx="2520033" cy="1567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00" h="19348" extrusionOk="0">
                      <a:moveTo>
                        <a:pt x="1" y="0"/>
                      </a:moveTo>
                      <a:lnTo>
                        <a:pt x="1" y="19348"/>
                      </a:lnTo>
                      <a:lnTo>
                        <a:pt x="31100" y="19348"/>
                      </a:lnTo>
                      <a:lnTo>
                        <a:pt x="3110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4" name="Google Shape;7494;p22"/>
                <p:cNvSpPr/>
                <p:nvPr/>
              </p:nvSpPr>
              <p:spPr>
                <a:xfrm>
                  <a:off x="10569935" y="3316021"/>
                  <a:ext cx="413901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5" name="Google Shape;7495;p22"/>
                <p:cNvSpPr/>
                <p:nvPr/>
              </p:nvSpPr>
              <p:spPr>
                <a:xfrm>
                  <a:off x="11032049" y="3316021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6" name="Google Shape;7496;p22"/>
                <p:cNvSpPr/>
                <p:nvPr/>
              </p:nvSpPr>
              <p:spPr>
                <a:xfrm>
                  <a:off x="11494163" y="3316021"/>
                  <a:ext cx="414955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20" y="3525"/>
                      </a:lnTo>
                      <a:lnTo>
                        <a:pt x="512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7" name="Google Shape;7497;p22"/>
                <p:cNvSpPr/>
                <p:nvPr/>
              </p:nvSpPr>
              <p:spPr>
                <a:xfrm>
                  <a:off x="11957250" y="3316021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8" name="Google Shape;7498;p22"/>
                <p:cNvSpPr/>
                <p:nvPr/>
              </p:nvSpPr>
              <p:spPr>
                <a:xfrm>
                  <a:off x="12419364" y="3316021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9" name="Google Shape;7499;p22"/>
                <p:cNvSpPr/>
                <p:nvPr/>
              </p:nvSpPr>
              <p:spPr>
                <a:xfrm>
                  <a:off x="10569935" y="3642086"/>
                  <a:ext cx="413901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0" name="Google Shape;7500;p22"/>
                <p:cNvSpPr/>
                <p:nvPr/>
              </p:nvSpPr>
              <p:spPr>
                <a:xfrm>
                  <a:off x="11032049" y="3642086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1" name="Google Shape;7501;p22"/>
                <p:cNvSpPr/>
                <p:nvPr/>
              </p:nvSpPr>
              <p:spPr>
                <a:xfrm>
                  <a:off x="11494163" y="3642086"/>
                  <a:ext cx="414955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20" y="3525"/>
                      </a:lnTo>
                      <a:lnTo>
                        <a:pt x="512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2" name="Google Shape;7502;p22"/>
                <p:cNvSpPr/>
                <p:nvPr/>
              </p:nvSpPr>
              <p:spPr>
                <a:xfrm>
                  <a:off x="11957250" y="3642086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3" name="Google Shape;7503;p22"/>
                <p:cNvSpPr/>
                <p:nvPr/>
              </p:nvSpPr>
              <p:spPr>
                <a:xfrm>
                  <a:off x="12419364" y="3642086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4" name="Google Shape;7504;p22"/>
                <p:cNvSpPr/>
                <p:nvPr/>
              </p:nvSpPr>
              <p:spPr>
                <a:xfrm>
                  <a:off x="10569935" y="3967259"/>
                  <a:ext cx="413901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5" name="Google Shape;7505;p22"/>
                <p:cNvSpPr/>
                <p:nvPr/>
              </p:nvSpPr>
              <p:spPr>
                <a:xfrm>
                  <a:off x="11032049" y="3967259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6" name="Google Shape;7506;p22"/>
                <p:cNvSpPr/>
                <p:nvPr/>
              </p:nvSpPr>
              <p:spPr>
                <a:xfrm>
                  <a:off x="11494163" y="3967259"/>
                  <a:ext cx="414955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20" y="3524"/>
                      </a:lnTo>
                      <a:lnTo>
                        <a:pt x="512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7" name="Google Shape;7507;p22"/>
                <p:cNvSpPr/>
                <p:nvPr/>
              </p:nvSpPr>
              <p:spPr>
                <a:xfrm>
                  <a:off x="11957250" y="3967259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8" name="Google Shape;7508;p22"/>
                <p:cNvSpPr/>
                <p:nvPr/>
              </p:nvSpPr>
              <p:spPr>
                <a:xfrm>
                  <a:off x="12419403" y="3316912"/>
                  <a:ext cx="547033" cy="1506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9" name="Google Shape;7509;p22"/>
                <p:cNvSpPr/>
                <p:nvPr/>
              </p:nvSpPr>
              <p:spPr>
                <a:xfrm>
                  <a:off x="9940899" y="2279891"/>
                  <a:ext cx="3731756" cy="644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054" h="7954" extrusionOk="0">
                      <a:moveTo>
                        <a:pt x="3417" y="0"/>
                      </a:moveTo>
                      <a:lnTo>
                        <a:pt x="0" y="7668"/>
                      </a:lnTo>
                      <a:cubicBezTo>
                        <a:pt x="143" y="7846"/>
                        <a:pt x="488" y="7954"/>
                        <a:pt x="929" y="7954"/>
                      </a:cubicBezTo>
                      <a:cubicBezTo>
                        <a:pt x="1441" y="7954"/>
                        <a:pt x="1941" y="7799"/>
                        <a:pt x="2239" y="7573"/>
                      </a:cubicBezTo>
                      <a:cubicBezTo>
                        <a:pt x="2358" y="7799"/>
                        <a:pt x="2739" y="7954"/>
                        <a:pt x="3251" y="7954"/>
                      </a:cubicBezTo>
                      <a:cubicBezTo>
                        <a:pt x="3763" y="7954"/>
                        <a:pt x="4263" y="7799"/>
                        <a:pt x="4549" y="7573"/>
                      </a:cubicBezTo>
                      <a:cubicBezTo>
                        <a:pt x="4679" y="7799"/>
                        <a:pt x="5060" y="7954"/>
                        <a:pt x="5572" y="7954"/>
                      </a:cubicBezTo>
                      <a:cubicBezTo>
                        <a:pt x="6096" y="7954"/>
                        <a:pt x="6584" y="7799"/>
                        <a:pt x="6858" y="7573"/>
                      </a:cubicBezTo>
                      <a:cubicBezTo>
                        <a:pt x="6989" y="7799"/>
                        <a:pt x="7394" y="7954"/>
                        <a:pt x="7906" y="7954"/>
                      </a:cubicBezTo>
                      <a:cubicBezTo>
                        <a:pt x="8418" y="7954"/>
                        <a:pt x="8906" y="7799"/>
                        <a:pt x="9168" y="7573"/>
                      </a:cubicBezTo>
                      <a:cubicBezTo>
                        <a:pt x="9311" y="7799"/>
                        <a:pt x="9716" y="7954"/>
                        <a:pt x="10228" y="7954"/>
                      </a:cubicBezTo>
                      <a:cubicBezTo>
                        <a:pt x="10740" y="7954"/>
                        <a:pt x="11216" y="7799"/>
                        <a:pt x="11478" y="7573"/>
                      </a:cubicBezTo>
                      <a:cubicBezTo>
                        <a:pt x="11633" y="7799"/>
                        <a:pt x="12038" y="7954"/>
                        <a:pt x="12550" y="7954"/>
                      </a:cubicBezTo>
                      <a:cubicBezTo>
                        <a:pt x="13073" y="7954"/>
                        <a:pt x="13538" y="7799"/>
                        <a:pt x="13788" y="7573"/>
                      </a:cubicBezTo>
                      <a:cubicBezTo>
                        <a:pt x="13954" y="7799"/>
                        <a:pt x="14371" y="7954"/>
                        <a:pt x="14883" y="7954"/>
                      </a:cubicBezTo>
                      <a:cubicBezTo>
                        <a:pt x="15395" y="7954"/>
                        <a:pt x="15859" y="7799"/>
                        <a:pt x="16098" y="7573"/>
                      </a:cubicBezTo>
                      <a:cubicBezTo>
                        <a:pt x="16264" y="7799"/>
                        <a:pt x="16693" y="7954"/>
                        <a:pt x="17205" y="7954"/>
                      </a:cubicBezTo>
                      <a:cubicBezTo>
                        <a:pt x="17717" y="7954"/>
                        <a:pt x="18181" y="7799"/>
                        <a:pt x="18407" y="7573"/>
                      </a:cubicBezTo>
                      <a:cubicBezTo>
                        <a:pt x="18586" y="7799"/>
                        <a:pt x="19015" y="7954"/>
                        <a:pt x="19527" y="7954"/>
                      </a:cubicBezTo>
                      <a:cubicBezTo>
                        <a:pt x="20050" y="7954"/>
                        <a:pt x="20491" y="7799"/>
                        <a:pt x="20717" y="7573"/>
                      </a:cubicBezTo>
                      <a:cubicBezTo>
                        <a:pt x="20908" y="7799"/>
                        <a:pt x="21348" y="7954"/>
                        <a:pt x="21860" y="7954"/>
                      </a:cubicBezTo>
                      <a:cubicBezTo>
                        <a:pt x="22372" y="7954"/>
                        <a:pt x="22813" y="7799"/>
                        <a:pt x="23015" y="7573"/>
                      </a:cubicBezTo>
                      <a:cubicBezTo>
                        <a:pt x="23229" y="7799"/>
                        <a:pt x="23670" y="7954"/>
                        <a:pt x="24182" y="7954"/>
                      </a:cubicBezTo>
                      <a:cubicBezTo>
                        <a:pt x="24694" y="7954"/>
                        <a:pt x="25134" y="7799"/>
                        <a:pt x="25325" y="7573"/>
                      </a:cubicBezTo>
                      <a:cubicBezTo>
                        <a:pt x="25539" y="7799"/>
                        <a:pt x="25992" y="7954"/>
                        <a:pt x="26504" y="7954"/>
                      </a:cubicBezTo>
                      <a:cubicBezTo>
                        <a:pt x="27028" y="7954"/>
                        <a:pt x="27456" y="7799"/>
                        <a:pt x="27635" y="7573"/>
                      </a:cubicBezTo>
                      <a:cubicBezTo>
                        <a:pt x="27861" y="7799"/>
                        <a:pt x="28325" y="7954"/>
                        <a:pt x="28837" y="7954"/>
                      </a:cubicBezTo>
                      <a:cubicBezTo>
                        <a:pt x="29349" y="7954"/>
                        <a:pt x="29766" y="7799"/>
                        <a:pt x="29945" y="7573"/>
                      </a:cubicBezTo>
                      <a:cubicBezTo>
                        <a:pt x="30183" y="7799"/>
                        <a:pt x="30647" y="7954"/>
                        <a:pt x="31159" y="7954"/>
                      </a:cubicBezTo>
                      <a:cubicBezTo>
                        <a:pt x="31671" y="7954"/>
                        <a:pt x="32088" y="7799"/>
                        <a:pt x="32254" y="7573"/>
                      </a:cubicBezTo>
                      <a:cubicBezTo>
                        <a:pt x="32504" y="7799"/>
                        <a:pt x="32969" y="7954"/>
                        <a:pt x="33481" y="7954"/>
                      </a:cubicBezTo>
                      <a:cubicBezTo>
                        <a:pt x="34005" y="7954"/>
                        <a:pt x="34409" y="7799"/>
                        <a:pt x="34564" y="7573"/>
                      </a:cubicBezTo>
                      <a:cubicBezTo>
                        <a:pt x="34814" y="7799"/>
                        <a:pt x="35302" y="7954"/>
                        <a:pt x="35814" y="7954"/>
                      </a:cubicBezTo>
                      <a:cubicBezTo>
                        <a:pt x="36326" y="7954"/>
                        <a:pt x="36731" y="7799"/>
                        <a:pt x="36874" y="7573"/>
                      </a:cubicBezTo>
                      <a:cubicBezTo>
                        <a:pt x="37136" y="7799"/>
                        <a:pt x="37624" y="7954"/>
                        <a:pt x="38136" y="7954"/>
                      </a:cubicBezTo>
                      <a:cubicBezTo>
                        <a:pt x="38648" y="7954"/>
                        <a:pt x="39041" y="7799"/>
                        <a:pt x="39184" y="7573"/>
                      </a:cubicBezTo>
                      <a:cubicBezTo>
                        <a:pt x="39458" y="7799"/>
                        <a:pt x="39946" y="7954"/>
                        <a:pt x="40458" y="7954"/>
                      </a:cubicBezTo>
                      <a:cubicBezTo>
                        <a:pt x="40982" y="7954"/>
                        <a:pt x="41363" y="7799"/>
                        <a:pt x="41494" y="7573"/>
                      </a:cubicBezTo>
                      <a:cubicBezTo>
                        <a:pt x="41779" y="7799"/>
                        <a:pt x="42279" y="7954"/>
                        <a:pt x="42791" y="7954"/>
                      </a:cubicBezTo>
                      <a:cubicBezTo>
                        <a:pt x="43303" y="7954"/>
                        <a:pt x="43684" y="7799"/>
                        <a:pt x="43792" y="7573"/>
                      </a:cubicBezTo>
                      <a:cubicBezTo>
                        <a:pt x="44089" y="7799"/>
                        <a:pt x="44601" y="7954"/>
                        <a:pt x="45113" y="7954"/>
                      </a:cubicBezTo>
                      <a:cubicBezTo>
                        <a:pt x="45566" y="7954"/>
                        <a:pt x="45911" y="7835"/>
                        <a:pt x="46054" y="7644"/>
                      </a:cubicBezTo>
                      <a:lnTo>
                        <a:pt x="42637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0" name="Google Shape;7510;p22"/>
                <p:cNvSpPr/>
                <p:nvPr/>
              </p:nvSpPr>
              <p:spPr>
                <a:xfrm>
                  <a:off x="10015204" y="2784464"/>
                  <a:ext cx="3594734" cy="46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63" h="572" extrusionOk="0">
                      <a:moveTo>
                        <a:pt x="1846" y="0"/>
                      </a:moveTo>
                      <a:lnTo>
                        <a:pt x="1774" y="60"/>
                      </a:lnTo>
                      <a:cubicBezTo>
                        <a:pt x="1440" y="305"/>
                        <a:pt x="971" y="404"/>
                        <a:pt x="556" y="404"/>
                      </a:cubicBezTo>
                      <a:cubicBezTo>
                        <a:pt x="365" y="404"/>
                        <a:pt x="186" y="383"/>
                        <a:pt x="36" y="345"/>
                      </a:cubicBezTo>
                      <a:lnTo>
                        <a:pt x="0" y="488"/>
                      </a:lnTo>
                      <a:cubicBezTo>
                        <a:pt x="164" y="531"/>
                        <a:pt x="356" y="555"/>
                        <a:pt x="559" y="555"/>
                      </a:cubicBezTo>
                      <a:cubicBezTo>
                        <a:pt x="976" y="555"/>
                        <a:pt x="1441" y="455"/>
                        <a:pt x="1810" y="215"/>
                      </a:cubicBezTo>
                      <a:cubicBezTo>
                        <a:pt x="1917" y="369"/>
                        <a:pt x="2119" y="465"/>
                        <a:pt x="2393" y="524"/>
                      </a:cubicBezTo>
                      <a:cubicBezTo>
                        <a:pt x="2517" y="549"/>
                        <a:pt x="2658" y="563"/>
                        <a:pt x="2807" y="563"/>
                      </a:cubicBezTo>
                      <a:cubicBezTo>
                        <a:pt x="3221" y="563"/>
                        <a:pt x="3702" y="459"/>
                        <a:pt x="4060" y="215"/>
                      </a:cubicBezTo>
                      <a:cubicBezTo>
                        <a:pt x="4191" y="369"/>
                        <a:pt x="4405" y="476"/>
                        <a:pt x="4691" y="536"/>
                      </a:cubicBezTo>
                      <a:cubicBezTo>
                        <a:pt x="4813" y="557"/>
                        <a:pt x="4940" y="567"/>
                        <a:pt x="5067" y="567"/>
                      </a:cubicBezTo>
                      <a:cubicBezTo>
                        <a:pt x="5524" y="567"/>
                        <a:pt x="5994" y="438"/>
                        <a:pt x="6310" y="215"/>
                      </a:cubicBezTo>
                      <a:cubicBezTo>
                        <a:pt x="6453" y="381"/>
                        <a:pt x="6703" y="488"/>
                        <a:pt x="7013" y="536"/>
                      </a:cubicBezTo>
                      <a:cubicBezTo>
                        <a:pt x="7121" y="553"/>
                        <a:pt x="7232" y="561"/>
                        <a:pt x="7345" y="561"/>
                      </a:cubicBezTo>
                      <a:cubicBezTo>
                        <a:pt x="7793" y="561"/>
                        <a:pt x="8259" y="433"/>
                        <a:pt x="8573" y="215"/>
                      </a:cubicBezTo>
                      <a:cubicBezTo>
                        <a:pt x="8727" y="381"/>
                        <a:pt x="8989" y="500"/>
                        <a:pt x="9323" y="548"/>
                      </a:cubicBezTo>
                      <a:cubicBezTo>
                        <a:pt x="9422" y="561"/>
                        <a:pt x="9522" y="567"/>
                        <a:pt x="9623" y="567"/>
                      </a:cubicBezTo>
                      <a:cubicBezTo>
                        <a:pt x="10075" y="567"/>
                        <a:pt x="10521" y="439"/>
                        <a:pt x="10823" y="215"/>
                      </a:cubicBezTo>
                      <a:cubicBezTo>
                        <a:pt x="11001" y="393"/>
                        <a:pt x="11287" y="512"/>
                        <a:pt x="11644" y="548"/>
                      </a:cubicBezTo>
                      <a:cubicBezTo>
                        <a:pt x="11730" y="557"/>
                        <a:pt x="11817" y="562"/>
                        <a:pt x="11903" y="562"/>
                      </a:cubicBezTo>
                      <a:cubicBezTo>
                        <a:pt x="12354" y="562"/>
                        <a:pt x="12795" y="434"/>
                        <a:pt x="13085" y="215"/>
                      </a:cubicBezTo>
                      <a:cubicBezTo>
                        <a:pt x="13264" y="405"/>
                        <a:pt x="13585" y="524"/>
                        <a:pt x="13966" y="560"/>
                      </a:cubicBezTo>
                      <a:cubicBezTo>
                        <a:pt x="14023" y="564"/>
                        <a:pt x="14080" y="566"/>
                        <a:pt x="14137" y="566"/>
                      </a:cubicBezTo>
                      <a:cubicBezTo>
                        <a:pt x="14602" y="566"/>
                        <a:pt x="15049" y="437"/>
                        <a:pt x="15335" y="215"/>
                      </a:cubicBezTo>
                      <a:cubicBezTo>
                        <a:pt x="15538" y="417"/>
                        <a:pt x="15883" y="536"/>
                        <a:pt x="16288" y="560"/>
                      </a:cubicBezTo>
                      <a:cubicBezTo>
                        <a:pt x="16344" y="564"/>
                        <a:pt x="16399" y="566"/>
                        <a:pt x="16454" y="566"/>
                      </a:cubicBezTo>
                      <a:cubicBezTo>
                        <a:pt x="16904" y="566"/>
                        <a:pt x="17322" y="437"/>
                        <a:pt x="17598" y="215"/>
                      </a:cubicBezTo>
                      <a:cubicBezTo>
                        <a:pt x="17812" y="417"/>
                        <a:pt x="18181" y="548"/>
                        <a:pt x="18610" y="560"/>
                      </a:cubicBezTo>
                      <a:cubicBezTo>
                        <a:pt x="18648" y="562"/>
                        <a:pt x="18687" y="563"/>
                        <a:pt x="18726" y="563"/>
                      </a:cubicBezTo>
                      <a:cubicBezTo>
                        <a:pt x="19181" y="563"/>
                        <a:pt x="19595" y="434"/>
                        <a:pt x="19848" y="215"/>
                      </a:cubicBezTo>
                      <a:cubicBezTo>
                        <a:pt x="20086" y="429"/>
                        <a:pt x="20491" y="560"/>
                        <a:pt x="20943" y="560"/>
                      </a:cubicBezTo>
                      <a:cubicBezTo>
                        <a:pt x="20963" y="560"/>
                        <a:pt x="20983" y="561"/>
                        <a:pt x="21003" y="561"/>
                      </a:cubicBezTo>
                      <a:cubicBezTo>
                        <a:pt x="21455" y="561"/>
                        <a:pt x="21859" y="431"/>
                        <a:pt x="22098" y="215"/>
                      </a:cubicBezTo>
                      <a:cubicBezTo>
                        <a:pt x="22360" y="441"/>
                        <a:pt x="22777" y="560"/>
                        <a:pt x="23241" y="560"/>
                      </a:cubicBezTo>
                      <a:lnTo>
                        <a:pt x="23265" y="560"/>
                      </a:lnTo>
                      <a:cubicBezTo>
                        <a:pt x="23717" y="560"/>
                        <a:pt x="24122" y="429"/>
                        <a:pt x="24360" y="215"/>
                      </a:cubicBezTo>
                      <a:cubicBezTo>
                        <a:pt x="24613" y="434"/>
                        <a:pt x="25027" y="563"/>
                        <a:pt x="25473" y="563"/>
                      </a:cubicBezTo>
                      <a:cubicBezTo>
                        <a:pt x="25511" y="563"/>
                        <a:pt x="25549" y="562"/>
                        <a:pt x="25587" y="560"/>
                      </a:cubicBezTo>
                      <a:cubicBezTo>
                        <a:pt x="26027" y="548"/>
                        <a:pt x="26396" y="417"/>
                        <a:pt x="26611" y="215"/>
                      </a:cubicBezTo>
                      <a:cubicBezTo>
                        <a:pt x="26886" y="437"/>
                        <a:pt x="27304" y="566"/>
                        <a:pt x="27754" y="566"/>
                      </a:cubicBezTo>
                      <a:cubicBezTo>
                        <a:pt x="27809" y="566"/>
                        <a:pt x="27865" y="564"/>
                        <a:pt x="27920" y="560"/>
                      </a:cubicBezTo>
                      <a:cubicBezTo>
                        <a:pt x="28325" y="536"/>
                        <a:pt x="28670" y="417"/>
                        <a:pt x="28873" y="215"/>
                      </a:cubicBezTo>
                      <a:cubicBezTo>
                        <a:pt x="29159" y="437"/>
                        <a:pt x="29606" y="566"/>
                        <a:pt x="30071" y="566"/>
                      </a:cubicBezTo>
                      <a:cubicBezTo>
                        <a:pt x="30128" y="566"/>
                        <a:pt x="30185" y="564"/>
                        <a:pt x="30242" y="560"/>
                      </a:cubicBezTo>
                      <a:cubicBezTo>
                        <a:pt x="30623" y="524"/>
                        <a:pt x="30944" y="405"/>
                        <a:pt x="31123" y="215"/>
                      </a:cubicBezTo>
                      <a:cubicBezTo>
                        <a:pt x="31413" y="434"/>
                        <a:pt x="31854" y="562"/>
                        <a:pt x="32305" y="562"/>
                      </a:cubicBezTo>
                      <a:cubicBezTo>
                        <a:pt x="32391" y="562"/>
                        <a:pt x="32478" y="557"/>
                        <a:pt x="32564" y="548"/>
                      </a:cubicBezTo>
                      <a:cubicBezTo>
                        <a:pt x="32921" y="512"/>
                        <a:pt x="33207" y="393"/>
                        <a:pt x="33385" y="215"/>
                      </a:cubicBezTo>
                      <a:cubicBezTo>
                        <a:pt x="33678" y="439"/>
                        <a:pt x="34130" y="567"/>
                        <a:pt x="34585" y="567"/>
                      </a:cubicBezTo>
                      <a:cubicBezTo>
                        <a:pt x="34685" y="567"/>
                        <a:pt x="34786" y="561"/>
                        <a:pt x="34885" y="548"/>
                      </a:cubicBezTo>
                      <a:cubicBezTo>
                        <a:pt x="35219" y="500"/>
                        <a:pt x="35481" y="381"/>
                        <a:pt x="35636" y="215"/>
                      </a:cubicBezTo>
                      <a:cubicBezTo>
                        <a:pt x="35949" y="433"/>
                        <a:pt x="36408" y="561"/>
                        <a:pt x="36858" y="561"/>
                      </a:cubicBezTo>
                      <a:cubicBezTo>
                        <a:pt x="36972" y="561"/>
                        <a:pt x="37085" y="553"/>
                        <a:pt x="37195" y="536"/>
                      </a:cubicBezTo>
                      <a:cubicBezTo>
                        <a:pt x="37505" y="488"/>
                        <a:pt x="37755" y="381"/>
                        <a:pt x="37886" y="215"/>
                      </a:cubicBezTo>
                      <a:cubicBezTo>
                        <a:pt x="38212" y="438"/>
                        <a:pt x="38683" y="567"/>
                        <a:pt x="39135" y="567"/>
                      </a:cubicBezTo>
                      <a:cubicBezTo>
                        <a:pt x="39261" y="567"/>
                        <a:pt x="39386" y="557"/>
                        <a:pt x="39505" y="536"/>
                      </a:cubicBezTo>
                      <a:cubicBezTo>
                        <a:pt x="39791" y="476"/>
                        <a:pt x="40017" y="369"/>
                        <a:pt x="40148" y="215"/>
                      </a:cubicBezTo>
                      <a:cubicBezTo>
                        <a:pt x="40506" y="459"/>
                        <a:pt x="40987" y="563"/>
                        <a:pt x="41401" y="563"/>
                      </a:cubicBezTo>
                      <a:cubicBezTo>
                        <a:pt x="41551" y="563"/>
                        <a:pt x="41692" y="549"/>
                        <a:pt x="41815" y="524"/>
                      </a:cubicBezTo>
                      <a:cubicBezTo>
                        <a:pt x="42089" y="465"/>
                        <a:pt x="42279" y="369"/>
                        <a:pt x="42398" y="226"/>
                      </a:cubicBezTo>
                      <a:cubicBezTo>
                        <a:pt x="42720" y="465"/>
                        <a:pt x="43148" y="572"/>
                        <a:pt x="43553" y="572"/>
                      </a:cubicBezTo>
                      <a:cubicBezTo>
                        <a:pt x="43839" y="572"/>
                        <a:pt x="44137" y="512"/>
                        <a:pt x="44363" y="417"/>
                      </a:cubicBezTo>
                      <a:lnTo>
                        <a:pt x="44303" y="286"/>
                      </a:lnTo>
                      <a:cubicBezTo>
                        <a:pt x="44088" y="374"/>
                        <a:pt x="43818" y="426"/>
                        <a:pt x="43541" y="426"/>
                      </a:cubicBezTo>
                      <a:cubicBezTo>
                        <a:pt x="43143" y="426"/>
                        <a:pt x="42729" y="319"/>
                        <a:pt x="42434" y="60"/>
                      </a:cubicBezTo>
                      <a:lnTo>
                        <a:pt x="42363" y="0"/>
                      </a:lnTo>
                      <a:lnTo>
                        <a:pt x="42315" y="84"/>
                      </a:lnTo>
                      <a:cubicBezTo>
                        <a:pt x="42232" y="215"/>
                        <a:pt x="42053" y="322"/>
                        <a:pt x="41791" y="381"/>
                      </a:cubicBezTo>
                      <a:cubicBezTo>
                        <a:pt x="41666" y="406"/>
                        <a:pt x="41533" y="418"/>
                        <a:pt x="41398" y="418"/>
                      </a:cubicBezTo>
                      <a:cubicBezTo>
                        <a:pt x="40954" y="418"/>
                        <a:pt x="40482" y="288"/>
                        <a:pt x="40172" y="60"/>
                      </a:cubicBezTo>
                      <a:lnTo>
                        <a:pt x="40112" y="12"/>
                      </a:lnTo>
                      <a:lnTo>
                        <a:pt x="40065" y="72"/>
                      </a:lnTo>
                      <a:cubicBezTo>
                        <a:pt x="39969" y="226"/>
                        <a:pt x="39767" y="334"/>
                        <a:pt x="39481" y="381"/>
                      </a:cubicBezTo>
                      <a:cubicBezTo>
                        <a:pt x="39367" y="402"/>
                        <a:pt x="39246" y="412"/>
                        <a:pt x="39123" y="412"/>
                      </a:cubicBezTo>
                      <a:cubicBezTo>
                        <a:pt x="38681" y="412"/>
                        <a:pt x="38210" y="283"/>
                        <a:pt x="37922" y="60"/>
                      </a:cubicBezTo>
                      <a:lnTo>
                        <a:pt x="37862" y="12"/>
                      </a:lnTo>
                      <a:lnTo>
                        <a:pt x="37814" y="72"/>
                      </a:lnTo>
                      <a:cubicBezTo>
                        <a:pt x="37707" y="226"/>
                        <a:pt x="37481" y="345"/>
                        <a:pt x="37171" y="393"/>
                      </a:cubicBezTo>
                      <a:cubicBezTo>
                        <a:pt x="37069" y="409"/>
                        <a:pt x="36963" y="417"/>
                        <a:pt x="36856" y="417"/>
                      </a:cubicBezTo>
                      <a:cubicBezTo>
                        <a:pt x="36408" y="417"/>
                        <a:pt x="35950" y="281"/>
                        <a:pt x="35671" y="60"/>
                      </a:cubicBezTo>
                      <a:lnTo>
                        <a:pt x="35612" y="12"/>
                      </a:lnTo>
                      <a:lnTo>
                        <a:pt x="35564" y="72"/>
                      </a:lnTo>
                      <a:cubicBezTo>
                        <a:pt x="35445" y="238"/>
                        <a:pt x="35183" y="357"/>
                        <a:pt x="34862" y="393"/>
                      </a:cubicBezTo>
                      <a:cubicBezTo>
                        <a:pt x="34764" y="406"/>
                        <a:pt x="34666" y="412"/>
                        <a:pt x="34567" y="412"/>
                      </a:cubicBezTo>
                      <a:cubicBezTo>
                        <a:pt x="34123" y="412"/>
                        <a:pt x="33684" y="284"/>
                        <a:pt x="33421" y="60"/>
                      </a:cubicBezTo>
                      <a:lnTo>
                        <a:pt x="33361" y="12"/>
                      </a:lnTo>
                      <a:lnTo>
                        <a:pt x="33314" y="72"/>
                      </a:lnTo>
                      <a:cubicBezTo>
                        <a:pt x="33183" y="250"/>
                        <a:pt x="32897" y="369"/>
                        <a:pt x="32552" y="405"/>
                      </a:cubicBezTo>
                      <a:cubicBezTo>
                        <a:pt x="32481" y="411"/>
                        <a:pt x="32409" y="415"/>
                        <a:pt x="32337" y="415"/>
                      </a:cubicBezTo>
                      <a:cubicBezTo>
                        <a:pt x="31881" y="415"/>
                        <a:pt x="31428" y="286"/>
                        <a:pt x="31171" y="60"/>
                      </a:cubicBezTo>
                      <a:lnTo>
                        <a:pt x="31111" y="12"/>
                      </a:lnTo>
                      <a:lnTo>
                        <a:pt x="31064" y="72"/>
                      </a:lnTo>
                      <a:cubicBezTo>
                        <a:pt x="30909" y="250"/>
                        <a:pt x="30611" y="381"/>
                        <a:pt x="30230" y="405"/>
                      </a:cubicBezTo>
                      <a:cubicBezTo>
                        <a:pt x="30164" y="411"/>
                        <a:pt x="30098" y="414"/>
                        <a:pt x="30032" y="414"/>
                      </a:cubicBezTo>
                      <a:cubicBezTo>
                        <a:pt x="29587" y="414"/>
                        <a:pt x="29157" y="278"/>
                        <a:pt x="28908" y="60"/>
                      </a:cubicBezTo>
                      <a:lnTo>
                        <a:pt x="28861" y="12"/>
                      </a:lnTo>
                      <a:lnTo>
                        <a:pt x="28801" y="72"/>
                      </a:lnTo>
                      <a:cubicBezTo>
                        <a:pt x="28635" y="262"/>
                        <a:pt x="28313" y="393"/>
                        <a:pt x="27908" y="417"/>
                      </a:cubicBezTo>
                      <a:cubicBezTo>
                        <a:pt x="27872" y="419"/>
                        <a:pt x="27836" y="419"/>
                        <a:pt x="27800" y="419"/>
                      </a:cubicBezTo>
                      <a:cubicBezTo>
                        <a:pt x="27339" y="419"/>
                        <a:pt x="26901" y="281"/>
                        <a:pt x="26658" y="60"/>
                      </a:cubicBezTo>
                      <a:lnTo>
                        <a:pt x="26611" y="12"/>
                      </a:lnTo>
                      <a:lnTo>
                        <a:pt x="26551" y="60"/>
                      </a:lnTo>
                      <a:cubicBezTo>
                        <a:pt x="26372" y="274"/>
                        <a:pt x="26015" y="405"/>
                        <a:pt x="25587" y="417"/>
                      </a:cubicBezTo>
                      <a:cubicBezTo>
                        <a:pt x="25566" y="417"/>
                        <a:pt x="25546" y="418"/>
                        <a:pt x="25525" y="418"/>
                      </a:cubicBezTo>
                      <a:cubicBezTo>
                        <a:pt x="25061" y="418"/>
                        <a:pt x="24636" y="288"/>
                        <a:pt x="24408" y="60"/>
                      </a:cubicBezTo>
                      <a:lnTo>
                        <a:pt x="24360" y="12"/>
                      </a:lnTo>
                      <a:lnTo>
                        <a:pt x="24301" y="60"/>
                      </a:lnTo>
                      <a:cubicBezTo>
                        <a:pt x="24098" y="274"/>
                        <a:pt x="23717" y="405"/>
                        <a:pt x="23265" y="417"/>
                      </a:cubicBezTo>
                      <a:cubicBezTo>
                        <a:pt x="22801" y="417"/>
                        <a:pt x="22372" y="286"/>
                        <a:pt x="22158" y="60"/>
                      </a:cubicBezTo>
                      <a:lnTo>
                        <a:pt x="22098" y="12"/>
                      </a:lnTo>
                      <a:lnTo>
                        <a:pt x="22050" y="60"/>
                      </a:lnTo>
                      <a:cubicBezTo>
                        <a:pt x="21836" y="286"/>
                        <a:pt x="21408" y="417"/>
                        <a:pt x="20943" y="417"/>
                      </a:cubicBezTo>
                      <a:cubicBezTo>
                        <a:pt x="20491" y="405"/>
                        <a:pt x="20110" y="274"/>
                        <a:pt x="19907" y="60"/>
                      </a:cubicBezTo>
                      <a:lnTo>
                        <a:pt x="19848" y="12"/>
                      </a:lnTo>
                      <a:lnTo>
                        <a:pt x="19800" y="60"/>
                      </a:lnTo>
                      <a:cubicBezTo>
                        <a:pt x="19572" y="288"/>
                        <a:pt x="19147" y="418"/>
                        <a:pt x="18683" y="418"/>
                      </a:cubicBezTo>
                      <a:cubicBezTo>
                        <a:pt x="18662" y="418"/>
                        <a:pt x="18642" y="417"/>
                        <a:pt x="18621" y="417"/>
                      </a:cubicBezTo>
                      <a:cubicBezTo>
                        <a:pt x="18193" y="405"/>
                        <a:pt x="17836" y="274"/>
                        <a:pt x="17657" y="60"/>
                      </a:cubicBezTo>
                      <a:lnTo>
                        <a:pt x="17598" y="12"/>
                      </a:lnTo>
                      <a:lnTo>
                        <a:pt x="17550" y="60"/>
                      </a:lnTo>
                      <a:cubicBezTo>
                        <a:pt x="17307" y="281"/>
                        <a:pt x="16869" y="419"/>
                        <a:pt x="16408" y="419"/>
                      </a:cubicBezTo>
                      <a:cubicBezTo>
                        <a:pt x="16372" y="419"/>
                        <a:pt x="16336" y="419"/>
                        <a:pt x="16300" y="417"/>
                      </a:cubicBezTo>
                      <a:cubicBezTo>
                        <a:pt x="15895" y="393"/>
                        <a:pt x="15562" y="262"/>
                        <a:pt x="15395" y="72"/>
                      </a:cubicBezTo>
                      <a:lnTo>
                        <a:pt x="15347" y="12"/>
                      </a:lnTo>
                      <a:lnTo>
                        <a:pt x="15300" y="60"/>
                      </a:lnTo>
                      <a:cubicBezTo>
                        <a:pt x="15051" y="278"/>
                        <a:pt x="14621" y="414"/>
                        <a:pt x="14176" y="414"/>
                      </a:cubicBezTo>
                      <a:cubicBezTo>
                        <a:pt x="14110" y="414"/>
                        <a:pt x="14044" y="411"/>
                        <a:pt x="13978" y="405"/>
                      </a:cubicBezTo>
                      <a:cubicBezTo>
                        <a:pt x="13597" y="381"/>
                        <a:pt x="13299" y="250"/>
                        <a:pt x="13145" y="72"/>
                      </a:cubicBezTo>
                      <a:lnTo>
                        <a:pt x="13097" y="12"/>
                      </a:lnTo>
                      <a:lnTo>
                        <a:pt x="13037" y="60"/>
                      </a:lnTo>
                      <a:cubicBezTo>
                        <a:pt x="12785" y="282"/>
                        <a:pt x="12344" y="418"/>
                        <a:pt x="11896" y="418"/>
                      </a:cubicBezTo>
                      <a:cubicBezTo>
                        <a:pt x="11816" y="418"/>
                        <a:pt x="11736" y="414"/>
                        <a:pt x="11656" y="405"/>
                      </a:cubicBezTo>
                      <a:cubicBezTo>
                        <a:pt x="11311" y="369"/>
                        <a:pt x="11025" y="250"/>
                        <a:pt x="10894" y="72"/>
                      </a:cubicBezTo>
                      <a:lnTo>
                        <a:pt x="10847" y="12"/>
                      </a:lnTo>
                      <a:lnTo>
                        <a:pt x="10787" y="60"/>
                      </a:lnTo>
                      <a:cubicBezTo>
                        <a:pt x="10514" y="284"/>
                        <a:pt x="10082" y="412"/>
                        <a:pt x="9640" y="412"/>
                      </a:cubicBezTo>
                      <a:cubicBezTo>
                        <a:pt x="9542" y="412"/>
                        <a:pt x="9444" y="406"/>
                        <a:pt x="9347" y="393"/>
                      </a:cubicBezTo>
                      <a:cubicBezTo>
                        <a:pt x="9013" y="357"/>
                        <a:pt x="8763" y="238"/>
                        <a:pt x="8644" y="72"/>
                      </a:cubicBezTo>
                      <a:lnTo>
                        <a:pt x="8596" y="12"/>
                      </a:lnTo>
                      <a:lnTo>
                        <a:pt x="8537" y="60"/>
                      </a:lnTo>
                      <a:cubicBezTo>
                        <a:pt x="8248" y="281"/>
                        <a:pt x="7789" y="417"/>
                        <a:pt x="7346" y="417"/>
                      </a:cubicBezTo>
                      <a:cubicBezTo>
                        <a:pt x="7241" y="417"/>
                        <a:pt x="7137" y="409"/>
                        <a:pt x="7037" y="393"/>
                      </a:cubicBezTo>
                      <a:cubicBezTo>
                        <a:pt x="6727" y="345"/>
                        <a:pt x="6501" y="226"/>
                        <a:pt x="6394" y="72"/>
                      </a:cubicBezTo>
                      <a:lnTo>
                        <a:pt x="6346" y="12"/>
                      </a:lnTo>
                      <a:lnTo>
                        <a:pt x="6287" y="60"/>
                      </a:lnTo>
                      <a:cubicBezTo>
                        <a:pt x="5998" y="283"/>
                        <a:pt x="5527" y="412"/>
                        <a:pt x="5085" y="412"/>
                      </a:cubicBezTo>
                      <a:cubicBezTo>
                        <a:pt x="4962" y="412"/>
                        <a:pt x="4841" y="402"/>
                        <a:pt x="4727" y="381"/>
                      </a:cubicBezTo>
                      <a:cubicBezTo>
                        <a:pt x="4441" y="334"/>
                        <a:pt x="4239" y="226"/>
                        <a:pt x="4143" y="72"/>
                      </a:cubicBezTo>
                      <a:lnTo>
                        <a:pt x="4096" y="12"/>
                      </a:lnTo>
                      <a:lnTo>
                        <a:pt x="4036" y="60"/>
                      </a:lnTo>
                      <a:cubicBezTo>
                        <a:pt x="3726" y="288"/>
                        <a:pt x="3254" y="418"/>
                        <a:pt x="2810" y="418"/>
                      </a:cubicBezTo>
                      <a:cubicBezTo>
                        <a:pt x="2675" y="418"/>
                        <a:pt x="2542" y="406"/>
                        <a:pt x="2417" y="381"/>
                      </a:cubicBezTo>
                      <a:cubicBezTo>
                        <a:pt x="2155" y="322"/>
                        <a:pt x="1965" y="215"/>
                        <a:pt x="1893" y="72"/>
                      </a:cubicBezTo>
                      <a:lnTo>
                        <a:pt x="184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1" name="Google Shape;7511;p22"/>
                <p:cNvSpPr/>
                <p:nvPr/>
              </p:nvSpPr>
              <p:spPr>
                <a:xfrm>
                  <a:off x="10060499" y="2682204"/>
                  <a:ext cx="3500253" cy="43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7" h="540" extrusionOk="0">
                      <a:moveTo>
                        <a:pt x="1799" y="0"/>
                      </a:moveTo>
                      <a:lnTo>
                        <a:pt x="1739" y="48"/>
                      </a:lnTo>
                      <a:cubicBezTo>
                        <a:pt x="1401" y="278"/>
                        <a:pt x="938" y="378"/>
                        <a:pt x="531" y="378"/>
                      </a:cubicBezTo>
                      <a:cubicBezTo>
                        <a:pt x="350" y="378"/>
                        <a:pt x="179" y="358"/>
                        <a:pt x="36" y="322"/>
                      </a:cubicBezTo>
                      <a:lnTo>
                        <a:pt x="1" y="464"/>
                      </a:lnTo>
                      <a:cubicBezTo>
                        <a:pt x="157" y="507"/>
                        <a:pt x="341" y="529"/>
                        <a:pt x="536" y="529"/>
                      </a:cubicBezTo>
                      <a:cubicBezTo>
                        <a:pt x="947" y="529"/>
                        <a:pt x="1407" y="429"/>
                        <a:pt x="1763" y="203"/>
                      </a:cubicBezTo>
                      <a:cubicBezTo>
                        <a:pt x="1870" y="345"/>
                        <a:pt x="2072" y="441"/>
                        <a:pt x="2334" y="500"/>
                      </a:cubicBezTo>
                      <a:cubicBezTo>
                        <a:pt x="2451" y="525"/>
                        <a:pt x="2584" y="537"/>
                        <a:pt x="2726" y="537"/>
                      </a:cubicBezTo>
                      <a:cubicBezTo>
                        <a:pt x="3133" y="537"/>
                        <a:pt x="3609" y="432"/>
                        <a:pt x="3954" y="203"/>
                      </a:cubicBezTo>
                      <a:cubicBezTo>
                        <a:pt x="4085" y="357"/>
                        <a:pt x="4299" y="453"/>
                        <a:pt x="4585" y="500"/>
                      </a:cubicBezTo>
                      <a:cubicBezTo>
                        <a:pt x="4708" y="522"/>
                        <a:pt x="4836" y="533"/>
                        <a:pt x="4965" y="533"/>
                      </a:cubicBezTo>
                      <a:cubicBezTo>
                        <a:pt x="5398" y="533"/>
                        <a:pt x="5844" y="414"/>
                        <a:pt x="6156" y="203"/>
                      </a:cubicBezTo>
                      <a:cubicBezTo>
                        <a:pt x="6299" y="357"/>
                        <a:pt x="6537" y="464"/>
                        <a:pt x="6835" y="512"/>
                      </a:cubicBezTo>
                      <a:cubicBezTo>
                        <a:pt x="6943" y="529"/>
                        <a:pt x="7055" y="537"/>
                        <a:pt x="7167" y="537"/>
                      </a:cubicBezTo>
                      <a:cubicBezTo>
                        <a:pt x="7607" y="537"/>
                        <a:pt x="8055" y="411"/>
                        <a:pt x="8359" y="203"/>
                      </a:cubicBezTo>
                      <a:cubicBezTo>
                        <a:pt x="8502" y="369"/>
                        <a:pt x="8764" y="476"/>
                        <a:pt x="9085" y="524"/>
                      </a:cubicBezTo>
                      <a:cubicBezTo>
                        <a:pt x="9176" y="534"/>
                        <a:pt x="9268" y="539"/>
                        <a:pt x="9360" y="539"/>
                      </a:cubicBezTo>
                      <a:cubicBezTo>
                        <a:pt x="9809" y="539"/>
                        <a:pt x="10253" y="420"/>
                        <a:pt x="10550" y="203"/>
                      </a:cubicBezTo>
                      <a:cubicBezTo>
                        <a:pt x="10716" y="381"/>
                        <a:pt x="11002" y="488"/>
                        <a:pt x="11347" y="524"/>
                      </a:cubicBezTo>
                      <a:cubicBezTo>
                        <a:pt x="11432" y="534"/>
                        <a:pt x="11517" y="538"/>
                        <a:pt x="11601" y="538"/>
                      </a:cubicBezTo>
                      <a:cubicBezTo>
                        <a:pt x="12042" y="538"/>
                        <a:pt x="12473" y="412"/>
                        <a:pt x="12752" y="203"/>
                      </a:cubicBezTo>
                      <a:cubicBezTo>
                        <a:pt x="12931" y="381"/>
                        <a:pt x="13240" y="500"/>
                        <a:pt x="13610" y="524"/>
                      </a:cubicBezTo>
                      <a:cubicBezTo>
                        <a:pt x="13680" y="531"/>
                        <a:pt x="13750" y="534"/>
                        <a:pt x="13820" y="534"/>
                      </a:cubicBezTo>
                      <a:cubicBezTo>
                        <a:pt x="14258" y="534"/>
                        <a:pt x="14678" y="408"/>
                        <a:pt x="14955" y="203"/>
                      </a:cubicBezTo>
                      <a:cubicBezTo>
                        <a:pt x="15145" y="393"/>
                        <a:pt x="15479" y="512"/>
                        <a:pt x="15872" y="536"/>
                      </a:cubicBezTo>
                      <a:cubicBezTo>
                        <a:pt x="15914" y="538"/>
                        <a:pt x="15956" y="539"/>
                        <a:pt x="15997" y="539"/>
                      </a:cubicBezTo>
                      <a:cubicBezTo>
                        <a:pt x="16452" y="539"/>
                        <a:pt x="16884" y="421"/>
                        <a:pt x="17146" y="203"/>
                      </a:cubicBezTo>
                      <a:cubicBezTo>
                        <a:pt x="17360" y="405"/>
                        <a:pt x="17717" y="524"/>
                        <a:pt x="18146" y="536"/>
                      </a:cubicBezTo>
                      <a:cubicBezTo>
                        <a:pt x="18168" y="536"/>
                        <a:pt x="18189" y="537"/>
                        <a:pt x="18211" y="537"/>
                      </a:cubicBezTo>
                      <a:cubicBezTo>
                        <a:pt x="18663" y="537"/>
                        <a:pt x="19087" y="418"/>
                        <a:pt x="19348" y="203"/>
                      </a:cubicBezTo>
                      <a:cubicBezTo>
                        <a:pt x="19575" y="405"/>
                        <a:pt x="19967" y="536"/>
                        <a:pt x="20408" y="536"/>
                      </a:cubicBezTo>
                      <a:cubicBezTo>
                        <a:pt x="20872" y="536"/>
                        <a:pt x="21289" y="417"/>
                        <a:pt x="21539" y="203"/>
                      </a:cubicBezTo>
                      <a:cubicBezTo>
                        <a:pt x="21790" y="408"/>
                        <a:pt x="22172" y="537"/>
                        <a:pt x="22622" y="537"/>
                      </a:cubicBezTo>
                      <a:cubicBezTo>
                        <a:pt x="22642" y="537"/>
                        <a:pt x="22662" y="536"/>
                        <a:pt x="22682" y="536"/>
                      </a:cubicBezTo>
                      <a:cubicBezTo>
                        <a:pt x="23123" y="536"/>
                        <a:pt x="23504" y="405"/>
                        <a:pt x="23742" y="203"/>
                      </a:cubicBezTo>
                      <a:cubicBezTo>
                        <a:pt x="24003" y="418"/>
                        <a:pt x="24427" y="537"/>
                        <a:pt x="24879" y="537"/>
                      </a:cubicBezTo>
                      <a:cubicBezTo>
                        <a:pt x="24901" y="537"/>
                        <a:pt x="24923" y="536"/>
                        <a:pt x="24944" y="536"/>
                      </a:cubicBezTo>
                      <a:cubicBezTo>
                        <a:pt x="25373" y="524"/>
                        <a:pt x="25730" y="405"/>
                        <a:pt x="25944" y="203"/>
                      </a:cubicBezTo>
                      <a:cubicBezTo>
                        <a:pt x="26206" y="421"/>
                        <a:pt x="26628" y="539"/>
                        <a:pt x="27081" y="539"/>
                      </a:cubicBezTo>
                      <a:cubicBezTo>
                        <a:pt x="27123" y="539"/>
                        <a:pt x="27165" y="538"/>
                        <a:pt x="27206" y="536"/>
                      </a:cubicBezTo>
                      <a:cubicBezTo>
                        <a:pt x="27611" y="512"/>
                        <a:pt x="27945" y="393"/>
                        <a:pt x="28135" y="203"/>
                      </a:cubicBezTo>
                      <a:cubicBezTo>
                        <a:pt x="28413" y="408"/>
                        <a:pt x="28832" y="534"/>
                        <a:pt x="29270" y="534"/>
                      </a:cubicBezTo>
                      <a:cubicBezTo>
                        <a:pt x="29340" y="534"/>
                        <a:pt x="29410" y="531"/>
                        <a:pt x="29481" y="524"/>
                      </a:cubicBezTo>
                      <a:cubicBezTo>
                        <a:pt x="29850" y="500"/>
                        <a:pt x="30159" y="381"/>
                        <a:pt x="30338" y="203"/>
                      </a:cubicBezTo>
                      <a:cubicBezTo>
                        <a:pt x="30617" y="412"/>
                        <a:pt x="31040" y="538"/>
                        <a:pt x="31485" y="538"/>
                      </a:cubicBezTo>
                      <a:cubicBezTo>
                        <a:pt x="31570" y="538"/>
                        <a:pt x="31656" y="534"/>
                        <a:pt x="31743" y="524"/>
                      </a:cubicBezTo>
                      <a:cubicBezTo>
                        <a:pt x="32088" y="488"/>
                        <a:pt x="32374" y="381"/>
                        <a:pt x="32540" y="203"/>
                      </a:cubicBezTo>
                      <a:cubicBezTo>
                        <a:pt x="32837" y="420"/>
                        <a:pt x="33282" y="539"/>
                        <a:pt x="33724" y="539"/>
                      </a:cubicBezTo>
                      <a:cubicBezTo>
                        <a:pt x="33814" y="539"/>
                        <a:pt x="33904" y="534"/>
                        <a:pt x="33993" y="524"/>
                      </a:cubicBezTo>
                      <a:cubicBezTo>
                        <a:pt x="34326" y="476"/>
                        <a:pt x="34576" y="369"/>
                        <a:pt x="34731" y="203"/>
                      </a:cubicBezTo>
                      <a:cubicBezTo>
                        <a:pt x="35035" y="411"/>
                        <a:pt x="35483" y="537"/>
                        <a:pt x="35924" y="537"/>
                      </a:cubicBezTo>
                      <a:cubicBezTo>
                        <a:pt x="36035" y="537"/>
                        <a:pt x="36147" y="529"/>
                        <a:pt x="36255" y="512"/>
                      </a:cubicBezTo>
                      <a:cubicBezTo>
                        <a:pt x="36553" y="464"/>
                        <a:pt x="36791" y="357"/>
                        <a:pt x="36934" y="203"/>
                      </a:cubicBezTo>
                      <a:cubicBezTo>
                        <a:pt x="37243" y="417"/>
                        <a:pt x="37696" y="536"/>
                        <a:pt x="38136" y="536"/>
                      </a:cubicBezTo>
                      <a:cubicBezTo>
                        <a:pt x="38255" y="536"/>
                        <a:pt x="38386" y="524"/>
                        <a:pt x="38506" y="500"/>
                      </a:cubicBezTo>
                      <a:cubicBezTo>
                        <a:pt x="38791" y="453"/>
                        <a:pt x="39006" y="357"/>
                        <a:pt x="39137" y="203"/>
                      </a:cubicBezTo>
                      <a:cubicBezTo>
                        <a:pt x="39481" y="432"/>
                        <a:pt x="39957" y="537"/>
                        <a:pt x="40364" y="537"/>
                      </a:cubicBezTo>
                      <a:cubicBezTo>
                        <a:pt x="40506" y="537"/>
                        <a:pt x="40639" y="525"/>
                        <a:pt x="40756" y="500"/>
                      </a:cubicBezTo>
                      <a:cubicBezTo>
                        <a:pt x="41018" y="441"/>
                        <a:pt x="41220" y="345"/>
                        <a:pt x="41327" y="203"/>
                      </a:cubicBezTo>
                      <a:cubicBezTo>
                        <a:pt x="41678" y="404"/>
                        <a:pt x="42126" y="488"/>
                        <a:pt x="42535" y="488"/>
                      </a:cubicBezTo>
                      <a:cubicBezTo>
                        <a:pt x="42780" y="488"/>
                        <a:pt x="43010" y="458"/>
                        <a:pt x="43197" y="405"/>
                      </a:cubicBezTo>
                      <a:lnTo>
                        <a:pt x="43161" y="262"/>
                      </a:lnTo>
                      <a:cubicBezTo>
                        <a:pt x="42985" y="314"/>
                        <a:pt x="42768" y="342"/>
                        <a:pt x="42539" y="342"/>
                      </a:cubicBezTo>
                      <a:cubicBezTo>
                        <a:pt x="42133" y="342"/>
                        <a:pt x="41686" y="253"/>
                        <a:pt x="41351" y="48"/>
                      </a:cubicBezTo>
                      <a:lnTo>
                        <a:pt x="41292" y="0"/>
                      </a:lnTo>
                      <a:lnTo>
                        <a:pt x="41244" y="72"/>
                      </a:lnTo>
                      <a:cubicBezTo>
                        <a:pt x="41173" y="203"/>
                        <a:pt x="40982" y="298"/>
                        <a:pt x="40732" y="357"/>
                      </a:cubicBezTo>
                      <a:cubicBezTo>
                        <a:pt x="40613" y="379"/>
                        <a:pt x="40486" y="390"/>
                        <a:pt x="40356" y="390"/>
                      </a:cubicBezTo>
                      <a:cubicBezTo>
                        <a:pt x="39919" y="390"/>
                        <a:pt x="39454" y="268"/>
                        <a:pt x="39160" y="48"/>
                      </a:cubicBezTo>
                      <a:lnTo>
                        <a:pt x="39101" y="0"/>
                      </a:lnTo>
                      <a:lnTo>
                        <a:pt x="39053" y="60"/>
                      </a:lnTo>
                      <a:cubicBezTo>
                        <a:pt x="38958" y="203"/>
                        <a:pt x="38756" y="310"/>
                        <a:pt x="38482" y="357"/>
                      </a:cubicBezTo>
                      <a:cubicBezTo>
                        <a:pt x="38367" y="378"/>
                        <a:pt x="38247" y="388"/>
                        <a:pt x="38125" y="388"/>
                      </a:cubicBezTo>
                      <a:cubicBezTo>
                        <a:pt x="37694" y="388"/>
                        <a:pt x="37248" y="262"/>
                        <a:pt x="36970" y="48"/>
                      </a:cubicBezTo>
                      <a:lnTo>
                        <a:pt x="36898" y="0"/>
                      </a:lnTo>
                      <a:lnTo>
                        <a:pt x="36862" y="60"/>
                      </a:lnTo>
                      <a:cubicBezTo>
                        <a:pt x="36755" y="214"/>
                        <a:pt x="36529" y="322"/>
                        <a:pt x="36231" y="369"/>
                      </a:cubicBezTo>
                      <a:cubicBezTo>
                        <a:pt x="36136" y="382"/>
                        <a:pt x="36038" y="389"/>
                        <a:pt x="35940" y="389"/>
                      </a:cubicBezTo>
                      <a:cubicBezTo>
                        <a:pt x="35499" y="389"/>
                        <a:pt x="35049" y="262"/>
                        <a:pt x="34767" y="48"/>
                      </a:cubicBezTo>
                      <a:lnTo>
                        <a:pt x="34707" y="0"/>
                      </a:lnTo>
                      <a:lnTo>
                        <a:pt x="34660" y="60"/>
                      </a:lnTo>
                      <a:cubicBezTo>
                        <a:pt x="34541" y="214"/>
                        <a:pt x="34303" y="334"/>
                        <a:pt x="33981" y="369"/>
                      </a:cubicBezTo>
                      <a:cubicBezTo>
                        <a:pt x="33886" y="382"/>
                        <a:pt x="33789" y="389"/>
                        <a:pt x="33693" y="389"/>
                      </a:cubicBezTo>
                      <a:cubicBezTo>
                        <a:pt x="33261" y="389"/>
                        <a:pt x="32839" y="262"/>
                        <a:pt x="32576" y="48"/>
                      </a:cubicBezTo>
                      <a:lnTo>
                        <a:pt x="32517" y="0"/>
                      </a:lnTo>
                      <a:lnTo>
                        <a:pt x="32469" y="60"/>
                      </a:lnTo>
                      <a:cubicBezTo>
                        <a:pt x="32338" y="226"/>
                        <a:pt x="32064" y="345"/>
                        <a:pt x="31719" y="381"/>
                      </a:cubicBezTo>
                      <a:cubicBezTo>
                        <a:pt x="31651" y="388"/>
                        <a:pt x="31582" y="391"/>
                        <a:pt x="31512" y="391"/>
                      </a:cubicBezTo>
                      <a:cubicBezTo>
                        <a:pt x="31074" y="391"/>
                        <a:pt x="30631" y="264"/>
                        <a:pt x="30374" y="48"/>
                      </a:cubicBezTo>
                      <a:lnTo>
                        <a:pt x="30326" y="0"/>
                      </a:lnTo>
                      <a:lnTo>
                        <a:pt x="30278" y="60"/>
                      </a:lnTo>
                      <a:cubicBezTo>
                        <a:pt x="30124" y="238"/>
                        <a:pt x="29826" y="357"/>
                        <a:pt x="29469" y="381"/>
                      </a:cubicBezTo>
                      <a:cubicBezTo>
                        <a:pt x="29414" y="385"/>
                        <a:pt x="29359" y="387"/>
                        <a:pt x="29305" y="387"/>
                      </a:cubicBezTo>
                      <a:cubicBezTo>
                        <a:pt x="28860" y="387"/>
                        <a:pt x="28427" y="260"/>
                        <a:pt x="28183" y="48"/>
                      </a:cubicBezTo>
                      <a:lnTo>
                        <a:pt x="28123" y="0"/>
                      </a:lnTo>
                      <a:lnTo>
                        <a:pt x="28076" y="60"/>
                      </a:lnTo>
                      <a:cubicBezTo>
                        <a:pt x="27921" y="238"/>
                        <a:pt x="27587" y="357"/>
                        <a:pt x="27206" y="381"/>
                      </a:cubicBezTo>
                      <a:cubicBezTo>
                        <a:pt x="27153" y="385"/>
                        <a:pt x="27100" y="387"/>
                        <a:pt x="27047" y="387"/>
                      </a:cubicBezTo>
                      <a:cubicBezTo>
                        <a:pt x="26617" y="387"/>
                        <a:pt x="26215" y="260"/>
                        <a:pt x="25992" y="48"/>
                      </a:cubicBezTo>
                      <a:lnTo>
                        <a:pt x="25933" y="0"/>
                      </a:lnTo>
                      <a:lnTo>
                        <a:pt x="25885" y="60"/>
                      </a:lnTo>
                      <a:cubicBezTo>
                        <a:pt x="25706" y="250"/>
                        <a:pt x="25349" y="369"/>
                        <a:pt x="24944" y="381"/>
                      </a:cubicBezTo>
                      <a:cubicBezTo>
                        <a:pt x="24907" y="383"/>
                        <a:pt x="24870" y="384"/>
                        <a:pt x="24833" y="384"/>
                      </a:cubicBezTo>
                      <a:cubicBezTo>
                        <a:pt x="24400" y="384"/>
                        <a:pt x="24009" y="256"/>
                        <a:pt x="23789" y="48"/>
                      </a:cubicBezTo>
                      <a:lnTo>
                        <a:pt x="23742" y="0"/>
                      </a:lnTo>
                      <a:lnTo>
                        <a:pt x="23682" y="60"/>
                      </a:lnTo>
                      <a:cubicBezTo>
                        <a:pt x="23492" y="262"/>
                        <a:pt x="23111" y="381"/>
                        <a:pt x="22682" y="393"/>
                      </a:cubicBezTo>
                      <a:cubicBezTo>
                        <a:pt x="22230" y="393"/>
                        <a:pt x="21813" y="262"/>
                        <a:pt x="21599" y="48"/>
                      </a:cubicBezTo>
                      <a:lnTo>
                        <a:pt x="21539" y="0"/>
                      </a:lnTo>
                      <a:lnTo>
                        <a:pt x="21491" y="48"/>
                      </a:lnTo>
                      <a:cubicBezTo>
                        <a:pt x="21277" y="262"/>
                        <a:pt x="20860" y="393"/>
                        <a:pt x="20408" y="393"/>
                      </a:cubicBezTo>
                      <a:cubicBezTo>
                        <a:pt x="19979" y="381"/>
                        <a:pt x="19598" y="262"/>
                        <a:pt x="19408" y="60"/>
                      </a:cubicBezTo>
                      <a:lnTo>
                        <a:pt x="19348" y="0"/>
                      </a:lnTo>
                      <a:lnTo>
                        <a:pt x="19301" y="48"/>
                      </a:lnTo>
                      <a:cubicBezTo>
                        <a:pt x="19081" y="256"/>
                        <a:pt x="18690" y="384"/>
                        <a:pt x="18257" y="384"/>
                      </a:cubicBezTo>
                      <a:cubicBezTo>
                        <a:pt x="18220" y="384"/>
                        <a:pt x="18183" y="383"/>
                        <a:pt x="18146" y="381"/>
                      </a:cubicBezTo>
                      <a:cubicBezTo>
                        <a:pt x="17741" y="369"/>
                        <a:pt x="17384" y="250"/>
                        <a:pt x="17205" y="60"/>
                      </a:cubicBezTo>
                      <a:lnTo>
                        <a:pt x="17158" y="0"/>
                      </a:lnTo>
                      <a:lnTo>
                        <a:pt x="17098" y="48"/>
                      </a:lnTo>
                      <a:cubicBezTo>
                        <a:pt x="16875" y="260"/>
                        <a:pt x="16473" y="387"/>
                        <a:pt x="16043" y="387"/>
                      </a:cubicBezTo>
                      <a:cubicBezTo>
                        <a:pt x="15990" y="387"/>
                        <a:pt x="15937" y="385"/>
                        <a:pt x="15884" y="381"/>
                      </a:cubicBezTo>
                      <a:cubicBezTo>
                        <a:pt x="15503" y="357"/>
                        <a:pt x="15169" y="238"/>
                        <a:pt x="15014" y="60"/>
                      </a:cubicBezTo>
                      <a:lnTo>
                        <a:pt x="14967" y="0"/>
                      </a:lnTo>
                      <a:lnTo>
                        <a:pt x="14907" y="48"/>
                      </a:lnTo>
                      <a:cubicBezTo>
                        <a:pt x="14663" y="260"/>
                        <a:pt x="14231" y="387"/>
                        <a:pt x="13785" y="387"/>
                      </a:cubicBezTo>
                      <a:cubicBezTo>
                        <a:pt x="13731" y="387"/>
                        <a:pt x="13676" y="385"/>
                        <a:pt x="13621" y="381"/>
                      </a:cubicBezTo>
                      <a:cubicBezTo>
                        <a:pt x="13252" y="357"/>
                        <a:pt x="12967" y="238"/>
                        <a:pt x="12812" y="60"/>
                      </a:cubicBezTo>
                      <a:lnTo>
                        <a:pt x="12764" y="0"/>
                      </a:lnTo>
                      <a:lnTo>
                        <a:pt x="12717" y="48"/>
                      </a:lnTo>
                      <a:cubicBezTo>
                        <a:pt x="12460" y="264"/>
                        <a:pt x="12016" y="391"/>
                        <a:pt x="11578" y="391"/>
                      </a:cubicBezTo>
                      <a:cubicBezTo>
                        <a:pt x="11508" y="391"/>
                        <a:pt x="11439" y="388"/>
                        <a:pt x="11371" y="381"/>
                      </a:cubicBezTo>
                      <a:cubicBezTo>
                        <a:pt x="11026" y="345"/>
                        <a:pt x="10752" y="226"/>
                        <a:pt x="10621" y="60"/>
                      </a:cubicBezTo>
                      <a:lnTo>
                        <a:pt x="10573" y="0"/>
                      </a:lnTo>
                      <a:lnTo>
                        <a:pt x="10514" y="48"/>
                      </a:lnTo>
                      <a:cubicBezTo>
                        <a:pt x="10251" y="262"/>
                        <a:pt x="9829" y="389"/>
                        <a:pt x="9397" y="389"/>
                      </a:cubicBezTo>
                      <a:cubicBezTo>
                        <a:pt x="9301" y="389"/>
                        <a:pt x="9204" y="382"/>
                        <a:pt x="9109" y="369"/>
                      </a:cubicBezTo>
                      <a:cubicBezTo>
                        <a:pt x="8788" y="334"/>
                        <a:pt x="8537" y="214"/>
                        <a:pt x="8430" y="60"/>
                      </a:cubicBezTo>
                      <a:lnTo>
                        <a:pt x="8383" y="0"/>
                      </a:lnTo>
                      <a:lnTo>
                        <a:pt x="8323" y="48"/>
                      </a:lnTo>
                      <a:cubicBezTo>
                        <a:pt x="8041" y="262"/>
                        <a:pt x="7591" y="389"/>
                        <a:pt x="7150" y="389"/>
                      </a:cubicBezTo>
                      <a:cubicBezTo>
                        <a:pt x="7052" y="389"/>
                        <a:pt x="6954" y="382"/>
                        <a:pt x="6859" y="369"/>
                      </a:cubicBezTo>
                      <a:cubicBezTo>
                        <a:pt x="6561" y="322"/>
                        <a:pt x="6335" y="214"/>
                        <a:pt x="6228" y="60"/>
                      </a:cubicBezTo>
                      <a:lnTo>
                        <a:pt x="6192" y="0"/>
                      </a:lnTo>
                      <a:lnTo>
                        <a:pt x="6121" y="48"/>
                      </a:lnTo>
                      <a:cubicBezTo>
                        <a:pt x="5842" y="262"/>
                        <a:pt x="5389" y="388"/>
                        <a:pt x="4960" y="388"/>
                      </a:cubicBezTo>
                      <a:cubicBezTo>
                        <a:pt x="4839" y="388"/>
                        <a:pt x="4721" y="378"/>
                        <a:pt x="4608" y="357"/>
                      </a:cubicBezTo>
                      <a:cubicBezTo>
                        <a:pt x="4335" y="310"/>
                        <a:pt x="4132" y="203"/>
                        <a:pt x="4037" y="60"/>
                      </a:cubicBezTo>
                      <a:lnTo>
                        <a:pt x="3989" y="0"/>
                      </a:lnTo>
                      <a:lnTo>
                        <a:pt x="3930" y="48"/>
                      </a:lnTo>
                      <a:cubicBezTo>
                        <a:pt x="3636" y="268"/>
                        <a:pt x="3171" y="390"/>
                        <a:pt x="2734" y="390"/>
                      </a:cubicBezTo>
                      <a:cubicBezTo>
                        <a:pt x="2604" y="390"/>
                        <a:pt x="2478" y="379"/>
                        <a:pt x="2358" y="357"/>
                      </a:cubicBezTo>
                      <a:cubicBezTo>
                        <a:pt x="2108" y="298"/>
                        <a:pt x="1918" y="203"/>
                        <a:pt x="1846" y="72"/>
                      </a:cubicBezTo>
                      <a:lnTo>
                        <a:pt x="179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2" name="Google Shape;7512;p22"/>
                <p:cNvSpPr/>
                <p:nvPr/>
              </p:nvSpPr>
              <p:spPr>
                <a:xfrm>
                  <a:off x="10103931" y="2583753"/>
                  <a:ext cx="3416306" cy="42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1" h="529" extrusionOk="0">
                      <a:moveTo>
                        <a:pt x="40267" y="1"/>
                      </a:moveTo>
                      <a:lnTo>
                        <a:pt x="40220" y="72"/>
                      </a:lnTo>
                      <a:cubicBezTo>
                        <a:pt x="40148" y="203"/>
                        <a:pt x="39970" y="298"/>
                        <a:pt x="39720" y="346"/>
                      </a:cubicBezTo>
                      <a:cubicBezTo>
                        <a:pt x="39602" y="368"/>
                        <a:pt x="39478" y="378"/>
                        <a:pt x="39351" y="378"/>
                      </a:cubicBezTo>
                      <a:cubicBezTo>
                        <a:pt x="38926" y="378"/>
                        <a:pt x="38477" y="259"/>
                        <a:pt x="38184" y="48"/>
                      </a:cubicBezTo>
                      <a:lnTo>
                        <a:pt x="38124" y="13"/>
                      </a:lnTo>
                      <a:lnTo>
                        <a:pt x="38089" y="72"/>
                      </a:lnTo>
                      <a:cubicBezTo>
                        <a:pt x="37993" y="203"/>
                        <a:pt x="37791" y="310"/>
                        <a:pt x="37529" y="346"/>
                      </a:cubicBezTo>
                      <a:cubicBezTo>
                        <a:pt x="37416" y="367"/>
                        <a:pt x="37298" y="377"/>
                        <a:pt x="37178" y="377"/>
                      </a:cubicBezTo>
                      <a:cubicBezTo>
                        <a:pt x="36757" y="377"/>
                        <a:pt x="36322" y="252"/>
                        <a:pt x="36053" y="48"/>
                      </a:cubicBezTo>
                      <a:lnTo>
                        <a:pt x="35993" y="13"/>
                      </a:lnTo>
                      <a:lnTo>
                        <a:pt x="35945" y="72"/>
                      </a:lnTo>
                      <a:cubicBezTo>
                        <a:pt x="35838" y="215"/>
                        <a:pt x="35624" y="310"/>
                        <a:pt x="35326" y="358"/>
                      </a:cubicBezTo>
                      <a:cubicBezTo>
                        <a:pt x="35230" y="372"/>
                        <a:pt x="35129" y="378"/>
                        <a:pt x="35028" y="378"/>
                      </a:cubicBezTo>
                      <a:cubicBezTo>
                        <a:pt x="34606" y="378"/>
                        <a:pt x="34169" y="262"/>
                        <a:pt x="33909" y="60"/>
                      </a:cubicBezTo>
                      <a:lnTo>
                        <a:pt x="33850" y="13"/>
                      </a:lnTo>
                      <a:lnTo>
                        <a:pt x="33802" y="72"/>
                      </a:lnTo>
                      <a:cubicBezTo>
                        <a:pt x="33683" y="215"/>
                        <a:pt x="33445" y="322"/>
                        <a:pt x="33136" y="358"/>
                      </a:cubicBezTo>
                      <a:cubicBezTo>
                        <a:pt x="33041" y="371"/>
                        <a:pt x="32945" y="377"/>
                        <a:pt x="32850" y="377"/>
                      </a:cubicBezTo>
                      <a:cubicBezTo>
                        <a:pt x="32430" y="377"/>
                        <a:pt x="32019" y="254"/>
                        <a:pt x="31766" y="60"/>
                      </a:cubicBezTo>
                      <a:lnTo>
                        <a:pt x="31707" y="13"/>
                      </a:lnTo>
                      <a:lnTo>
                        <a:pt x="31659" y="72"/>
                      </a:lnTo>
                      <a:cubicBezTo>
                        <a:pt x="31528" y="227"/>
                        <a:pt x="31266" y="334"/>
                        <a:pt x="30933" y="370"/>
                      </a:cubicBezTo>
                      <a:cubicBezTo>
                        <a:pt x="30864" y="376"/>
                        <a:pt x="30795" y="380"/>
                        <a:pt x="30726" y="380"/>
                      </a:cubicBezTo>
                      <a:cubicBezTo>
                        <a:pt x="30293" y="380"/>
                        <a:pt x="29870" y="255"/>
                        <a:pt x="29623" y="60"/>
                      </a:cubicBezTo>
                      <a:lnTo>
                        <a:pt x="29564" y="13"/>
                      </a:lnTo>
                      <a:lnTo>
                        <a:pt x="29516" y="60"/>
                      </a:lnTo>
                      <a:cubicBezTo>
                        <a:pt x="29339" y="273"/>
                        <a:pt x="28959" y="377"/>
                        <a:pt x="28560" y="377"/>
                      </a:cubicBezTo>
                      <a:cubicBezTo>
                        <a:pt x="28156" y="377"/>
                        <a:pt x="27732" y="270"/>
                        <a:pt x="27480" y="60"/>
                      </a:cubicBezTo>
                      <a:lnTo>
                        <a:pt x="27432" y="13"/>
                      </a:lnTo>
                      <a:lnTo>
                        <a:pt x="27385" y="60"/>
                      </a:lnTo>
                      <a:cubicBezTo>
                        <a:pt x="27196" y="273"/>
                        <a:pt x="26807" y="377"/>
                        <a:pt x="26405" y="377"/>
                      </a:cubicBezTo>
                      <a:cubicBezTo>
                        <a:pt x="25998" y="377"/>
                        <a:pt x="25577" y="270"/>
                        <a:pt x="25337" y="60"/>
                      </a:cubicBezTo>
                      <a:lnTo>
                        <a:pt x="25289" y="13"/>
                      </a:lnTo>
                      <a:lnTo>
                        <a:pt x="25242" y="60"/>
                      </a:lnTo>
                      <a:cubicBezTo>
                        <a:pt x="25041" y="273"/>
                        <a:pt x="24649" y="377"/>
                        <a:pt x="24250" y="377"/>
                      </a:cubicBezTo>
                      <a:cubicBezTo>
                        <a:pt x="23846" y="377"/>
                        <a:pt x="23434" y="270"/>
                        <a:pt x="23206" y="60"/>
                      </a:cubicBezTo>
                      <a:lnTo>
                        <a:pt x="23146" y="13"/>
                      </a:lnTo>
                      <a:lnTo>
                        <a:pt x="23099" y="60"/>
                      </a:lnTo>
                      <a:cubicBezTo>
                        <a:pt x="22890" y="275"/>
                        <a:pt x="22491" y="382"/>
                        <a:pt x="22090" y="382"/>
                      </a:cubicBezTo>
                      <a:cubicBezTo>
                        <a:pt x="21688" y="382"/>
                        <a:pt x="21283" y="275"/>
                        <a:pt x="21063" y="60"/>
                      </a:cubicBezTo>
                      <a:lnTo>
                        <a:pt x="21003" y="13"/>
                      </a:lnTo>
                      <a:lnTo>
                        <a:pt x="20955" y="60"/>
                      </a:lnTo>
                      <a:cubicBezTo>
                        <a:pt x="20734" y="270"/>
                        <a:pt x="20325" y="377"/>
                        <a:pt x="19920" y="377"/>
                      </a:cubicBezTo>
                      <a:cubicBezTo>
                        <a:pt x="19521" y="377"/>
                        <a:pt x="19126" y="273"/>
                        <a:pt x="18920" y="60"/>
                      </a:cubicBezTo>
                      <a:lnTo>
                        <a:pt x="18872" y="13"/>
                      </a:lnTo>
                      <a:lnTo>
                        <a:pt x="18812" y="60"/>
                      </a:lnTo>
                      <a:cubicBezTo>
                        <a:pt x="18585" y="270"/>
                        <a:pt x="18173" y="377"/>
                        <a:pt x="17768" y="377"/>
                      </a:cubicBezTo>
                      <a:cubicBezTo>
                        <a:pt x="17369" y="377"/>
                        <a:pt x="16977" y="273"/>
                        <a:pt x="16776" y="60"/>
                      </a:cubicBezTo>
                      <a:lnTo>
                        <a:pt x="16729" y="13"/>
                      </a:lnTo>
                      <a:lnTo>
                        <a:pt x="16669" y="60"/>
                      </a:lnTo>
                      <a:cubicBezTo>
                        <a:pt x="16429" y="270"/>
                        <a:pt x="16012" y="377"/>
                        <a:pt x="15607" y="377"/>
                      </a:cubicBezTo>
                      <a:cubicBezTo>
                        <a:pt x="15208" y="377"/>
                        <a:pt x="14822" y="273"/>
                        <a:pt x="14633" y="60"/>
                      </a:cubicBezTo>
                      <a:lnTo>
                        <a:pt x="14586" y="13"/>
                      </a:lnTo>
                      <a:lnTo>
                        <a:pt x="14538" y="60"/>
                      </a:lnTo>
                      <a:cubicBezTo>
                        <a:pt x="14286" y="270"/>
                        <a:pt x="13862" y="377"/>
                        <a:pt x="13456" y="377"/>
                      </a:cubicBezTo>
                      <a:cubicBezTo>
                        <a:pt x="13056" y="377"/>
                        <a:pt x="12673" y="273"/>
                        <a:pt x="12490" y="60"/>
                      </a:cubicBezTo>
                      <a:lnTo>
                        <a:pt x="12454" y="13"/>
                      </a:lnTo>
                      <a:lnTo>
                        <a:pt x="12395" y="60"/>
                      </a:lnTo>
                      <a:cubicBezTo>
                        <a:pt x="12148" y="255"/>
                        <a:pt x="11716" y="380"/>
                        <a:pt x="11289" y="380"/>
                      </a:cubicBezTo>
                      <a:cubicBezTo>
                        <a:pt x="11221" y="380"/>
                        <a:pt x="11152" y="376"/>
                        <a:pt x="11085" y="370"/>
                      </a:cubicBezTo>
                      <a:cubicBezTo>
                        <a:pt x="10752" y="334"/>
                        <a:pt x="10478" y="227"/>
                        <a:pt x="10359" y="72"/>
                      </a:cubicBezTo>
                      <a:lnTo>
                        <a:pt x="10311" y="13"/>
                      </a:lnTo>
                      <a:lnTo>
                        <a:pt x="10252" y="60"/>
                      </a:lnTo>
                      <a:cubicBezTo>
                        <a:pt x="9999" y="254"/>
                        <a:pt x="9588" y="377"/>
                        <a:pt x="9168" y="377"/>
                      </a:cubicBezTo>
                      <a:cubicBezTo>
                        <a:pt x="9073" y="377"/>
                        <a:pt x="8977" y="371"/>
                        <a:pt x="8883" y="358"/>
                      </a:cubicBezTo>
                      <a:cubicBezTo>
                        <a:pt x="8573" y="322"/>
                        <a:pt x="8323" y="215"/>
                        <a:pt x="8216" y="72"/>
                      </a:cubicBezTo>
                      <a:lnTo>
                        <a:pt x="8168" y="13"/>
                      </a:lnTo>
                      <a:lnTo>
                        <a:pt x="8109" y="60"/>
                      </a:lnTo>
                      <a:cubicBezTo>
                        <a:pt x="7840" y="262"/>
                        <a:pt x="7408" y="378"/>
                        <a:pt x="6983" y="378"/>
                      </a:cubicBezTo>
                      <a:cubicBezTo>
                        <a:pt x="6881" y="378"/>
                        <a:pt x="6779" y="372"/>
                        <a:pt x="6680" y="358"/>
                      </a:cubicBezTo>
                      <a:cubicBezTo>
                        <a:pt x="6394" y="310"/>
                        <a:pt x="6180" y="215"/>
                        <a:pt x="6073" y="72"/>
                      </a:cubicBezTo>
                      <a:lnTo>
                        <a:pt x="6025" y="13"/>
                      </a:lnTo>
                      <a:lnTo>
                        <a:pt x="5966" y="48"/>
                      </a:lnTo>
                      <a:cubicBezTo>
                        <a:pt x="5696" y="252"/>
                        <a:pt x="5261" y="377"/>
                        <a:pt x="4840" y="377"/>
                      </a:cubicBezTo>
                      <a:cubicBezTo>
                        <a:pt x="4720" y="377"/>
                        <a:pt x="4602" y="367"/>
                        <a:pt x="4489" y="346"/>
                      </a:cubicBezTo>
                      <a:cubicBezTo>
                        <a:pt x="4215" y="310"/>
                        <a:pt x="4025" y="203"/>
                        <a:pt x="3930" y="72"/>
                      </a:cubicBezTo>
                      <a:lnTo>
                        <a:pt x="3894" y="13"/>
                      </a:lnTo>
                      <a:lnTo>
                        <a:pt x="3822" y="48"/>
                      </a:lnTo>
                      <a:cubicBezTo>
                        <a:pt x="3538" y="259"/>
                        <a:pt x="3091" y="378"/>
                        <a:pt x="2667" y="378"/>
                      </a:cubicBezTo>
                      <a:cubicBezTo>
                        <a:pt x="2540" y="378"/>
                        <a:pt x="2416" y="368"/>
                        <a:pt x="2298" y="346"/>
                      </a:cubicBezTo>
                      <a:cubicBezTo>
                        <a:pt x="2048" y="298"/>
                        <a:pt x="1870" y="203"/>
                        <a:pt x="1786" y="72"/>
                      </a:cubicBezTo>
                      <a:lnTo>
                        <a:pt x="1751" y="13"/>
                      </a:lnTo>
                      <a:lnTo>
                        <a:pt x="1691" y="48"/>
                      </a:lnTo>
                      <a:cubicBezTo>
                        <a:pt x="1376" y="275"/>
                        <a:pt x="934" y="369"/>
                        <a:pt x="541" y="369"/>
                      </a:cubicBezTo>
                      <a:cubicBezTo>
                        <a:pt x="356" y="369"/>
                        <a:pt x="181" y="348"/>
                        <a:pt x="36" y="310"/>
                      </a:cubicBezTo>
                      <a:lnTo>
                        <a:pt x="0" y="453"/>
                      </a:lnTo>
                      <a:cubicBezTo>
                        <a:pt x="161" y="497"/>
                        <a:pt x="349" y="521"/>
                        <a:pt x="548" y="521"/>
                      </a:cubicBezTo>
                      <a:cubicBezTo>
                        <a:pt x="941" y="521"/>
                        <a:pt x="1375" y="428"/>
                        <a:pt x="1715" y="215"/>
                      </a:cubicBezTo>
                      <a:cubicBezTo>
                        <a:pt x="1822" y="346"/>
                        <a:pt x="2013" y="441"/>
                        <a:pt x="2275" y="489"/>
                      </a:cubicBezTo>
                      <a:cubicBezTo>
                        <a:pt x="2395" y="515"/>
                        <a:pt x="2532" y="528"/>
                        <a:pt x="2679" y="528"/>
                      </a:cubicBezTo>
                      <a:cubicBezTo>
                        <a:pt x="3069" y="528"/>
                        <a:pt x="3520" y="432"/>
                        <a:pt x="3858" y="215"/>
                      </a:cubicBezTo>
                      <a:cubicBezTo>
                        <a:pt x="3977" y="358"/>
                        <a:pt x="4191" y="453"/>
                        <a:pt x="4465" y="501"/>
                      </a:cubicBezTo>
                      <a:cubicBezTo>
                        <a:pt x="4577" y="519"/>
                        <a:pt x="4694" y="527"/>
                        <a:pt x="4812" y="527"/>
                      </a:cubicBezTo>
                      <a:cubicBezTo>
                        <a:pt x="5244" y="527"/>
                        <a:pt x="5692" y="412"/>
                        <a:pt x="6001" y="215"/>
                      </a:cubicBezTo>
                      <a:cubicBezTo>
                        <a:pt x="6132" y="358"/>
                        <a:pt x="6370" y="465"/>
                        <a:pt x="6668" y="501"/>
                      </a:cubicBezTo>
                      <a:cubicBezTo>
                        <a:pt x="6778" y="519"/>
                        <a:pt x="6891" y="527"/>
                        <a:pt x="7005" y="527"/>
                      </a:cubicBezTo>
                      <a:cubicBezTo>
                        <a:pt x="7424" y="527"/>
                        <a:pt x="7854" y="412"/>
                        <a:pt x="8144" y="215"/>
                      </a:cubicBezTo>
                      <a:cubicBezTo>
                        <a:pt x="8299" y="370"/>
                        <a:pt x="8549" y="477"/>
                        <a:pt x="8859" y="513"/>
                      </a:cubicBezTo>
                      <a:cubicBezTo>
                        <a:pt x="8949" y="523"/>
                        <a:pt x="9040" y="528"/>
                        <a:pt x="9130" y="528"/>
                      </a:cubicBezTo>
                      <a:cubicBezTo>
                        <a:pt x="9568" y="528"/>
                        <a:pt x="10001" y="412"/>
                        <a:pt x="10287" y="215"/>
                      </a:cubicBezTo>
                      <a:cubicBezTo>
                        <a:pt x="10454" y="370"/>
                        <a:pt x="10728" y="477"/>
                        <a:pt x="11073" y="513"/>
                      </a:cubicBezTo>
                      <a:cubicBezTo>
                        <a:pt x="11161" y="523"/>
                        <a:pt x="11249" y="528"/>
                        <a:pt x="11337" y="528"/>
                      </a:cubicBezTo>
                      <a:cubicBezTo>
                        <a:pt x="11759" y="528"/>
                        <a:pt x="12164" y="412"/>
                        <a:pt x="12431" y="215"/>
                      </a:cubicBezTo>
                      <a:cubicBezTo>
                        <a:pt x="12651" y="423"/>
                        <a:pt x="13047" y="528"/>
                        <a:pt x="13458" y="528"/>
                      </a:cubicBezTo>
                      <a:cubicBezTo>
                        <a:pt x="13868" y="528"/>
                        <a:pt x="14294" y="423"/>
                        <a:pt x="14574" y="215"/>
                      </a:cubicBezTo>
                      <a:cubicBezTo>
                        <a:pt x="14806" y="423"/>
                        <a:pt x="15208" y="528"/>
                        <a:pt x="15618" y="528"/>
                      </a:cubicBezTo>
                      <a:cubicBezTo>
                        <a:pt x="16029" y="528"/>
                        <a:pt x="16449" y="423"/>
                        <a:pt x="16717" y="215"/>
                      </a:cubicBezTo>
                      <a:cubicBezTo>
                        <a:pt x="16955" y="423"/>
                        <a:pt x="17360" y="528"/>
                        <a:pt x="17771" y="528"/>
                      </a:cubicBezTo>
                      <a:cubicBezTo>
                        <a:pt x="18181" y="528"/>
                        <a:pt x="18598" y="423"/>
                        <a:pt x="18860" y="215"/>
                      </a:cubicBezTo>
                      <a:cubicBezTo>
                        <a:pt x="19110" y="423"/>
                        <a:pt x="19521" y="528"/>
                        <a:pt x="19932" y="528"/>
                      </a:cubicBezTo>
                      <a:cubicBezTo>
                        <a:pt x="20342" y="528"/>
                        <a:pt x="20753" y="423"/>
                        <a:pt x="21003" y="215"/>
                      </a:cubicBezTo>
                      <a:cubicBezTo>
                        <a:pt x="21259" y="423"/>
                        <a:pt x="21673" y="528"/>
                        <a:pt x="22085" y="528"/>
                      </a:cubicBezTo>
                      <a:cubicBezTo>
                        <a:pt x="22497" y="528"/>
                        <a:pt x="22908" y="423"/>
                        <a:pt x="23158" y="215"/>
                      </a:cubicBezTo>
                      <a:cubicBezTo>
                        <a:pt x="23420" y="423"/>
                        <a:pt x="23837" y="528"/>
                        <a:pt x="24248" y="528"/>
                      </a:cubicBezTo>
                      <a:cubicBezTo>
                        <a:pt x="24658" y="528"/>
                        <a:pt x="25063" y="423"/>
                        <a:pt x="25301" y="215"/>
                      </a:cubicBezTo>
                      <a:cubicBezTo>
                        <a:pt x="25569" y="423"/>
                        <a:pt x="25989" y="528"/>
                        <a:pt x="26400" y="528"/>
                      </a:cubicBezTo>
                      <a:cubicBezTo>
                        <a:pt x="26810" y="528"/>
                        <a:pt x="27212" y="423"/>
                        <a:pt x="27444" y="215"/>
                      </a:cubicBezTo>
                      <a:cubicBezTo>
                        <a:pt x="27724" y="423"/>
                        <a:pt x="28150" y="528"/>
                        <a:pt x="28561" y="528"/>
                      </a:cubicBezTo>
                      <a:cubicBezTo>
                        <a:pt x="28971" y="528"/>
                        <a:pt x="29367" y="423"/>
                        <a:pt x="29588" y="215"/>
                      </a:cubicBezTo>
                      <a:cubicBezTo>
                        <a:pt x="29854" y="412"/>
                        <a:pt x="30259" y="528"/>
                        <a:pt x="30681" y="528"/>
                      </a:cubicBezTo>
                      <a:cubicBezTo>
                        <a:pt x="30769" y="528"/>
                        <a:pt x="30857" y="523"/>
                        <a:pt x="30945" y="513"/>
                      </a:cubicBezTo>
                      <a:cubicBezTo>
                        <a:pt x="31290" y="477"/>
                        <a:pt x="31564" y="370"/>
                        <a:pt x="31731" y="215"/>
                      </a:cubicBezTo>
                      <a:cubicBezTo>
                        <a:pt x="32017" y="412"/>
                        <a:pt x="32450" y="528"/>
                        <a:pt x="32881" y="528"/>
                      </a:cubicBezTo>
                      <a:cubicBezTo>
                        <a:pt x="32970" y="528"/>
                        <a:pt x="33060" y="523"/>
                        <a:pt x="33147" y="513"/>
                      </a:cubicBezTo>
                      <a:cubicBezTo>
                        <a:pt x="33469" y="477"/>
                        <a:pt x="33719" y="370"/>
                        <a:pt x="33874" y="215"/>
                      </a:cubicBezTo>
                      <a:cubicBezTo>
                        <a:pt x="34164" y="412"/>
                        <a:pt x="34594" y="527"/>
                        <a:pt x="35013" y="527"/>
                      </a:cubicBezTo>
                      <a:cubicBezTo>
                        <a:pt x="35127" y="527"/>
                        <a:pt x="35241" y="519"/>
                        <a:pt x="35350" y="501"/>
                      </a:cubicBezTo>
                      <a:cubicBezTo>
                        <a:pt x="35648" y="465"/>
                        <a:pt x="35886" y="358"/>
                        <a:pt x="36017" y="215"/>
                      </a:cubicBezTo>
                      <a:cubicBezTo>
                        <a:pt x="36315" y="417"/>
                        <a:pt x="36755" y="525"/>
                        <a:pt x="37184" y="525"/>
                      </a:cubicBezTo>
                      <a:cubicBezTo>
                        <a:pt x="37315" y="525"/>
                        <a:pt x="37434" y="513"/>
                        <a:pt x="37553" y="501"/>
                      </a:cubicBezTo>
                      <a:cubicBezTo>
                        <a:pt x="37827" y="453"/>
                        <a:pt x="38041" y="358"/>
                        <a:pt x="38160" y="215"/>
                      </a:cubicBezTo>
                      <a:cubicBezTo>
                        <a:pt x="38498" y="432"/>
                        <a:pt x="38943" y="528"/>
                        <a:pt x="39334" y="528"/>
                      </a:cubicBezTo>
                      <a:cubicBezTo>
                        <a:pt x="39481" y="528"/>
                        <a:pt x="39620" y="515"/>
                        <a:pt x="39744" y="489"/>
                      </a:cubicBezTo>
                      <a:cubicBezTo>
                        <a:pt x="39994" y="441"/>
                        <a:pt x="40184" y="346"/>
                        <a:pt x="40303" y="215"/>
                      </a:cubicBezTo>
                      <a:cubicBezTo>
                        <a:pt x="40610" y="439"/>
                        <a:pt x="40995" y="518"/>
                        <a:pt x="41355" y="518"/>
                      </a:cubicBezTo>
                      <a:cubicBezTo>
                        <a:pt x="41665" y="518"/>
                        <a:pt x="41956" y="459"/>
                        <a:pt x="42161" y="382"/>
                      </a:cubicBezTo>
                      <a:lnTo>
                        <a:pt x="42113" y="251"/>
                      </a:lnTo>
                      <a:cubicBezTo>
                        <a:pt x="41904" y="328"/>
                        <a:pt x="41649" y="372"/>
                        <a:pt x="41387" y="372"/>
                      </a:cubicBezTo>
                      <a:cubicBezTo>
                        <a:pt x="41007" y="372"/>
                        <a:pt x="40614" y="279"/>
                        <a:pt x="40339" y="60"/>
                      </a:cubicBezTo>
                      <a:lnTo>
                        <a:pt x="4026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3" name="Google Shape;7513;p22"/>
                <p:cNvSpPr/>
                <p:nvPr/>
              </p:nvSpPr>
              <p:spPr>
                <a:xfrm>
                  <a:off x="10145419" y="2491136"/>
                  <a:ext cx="3332359" cy="42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25" h="525" extrusionOk="0">
                      <a:moveTo>
                        <a:pt x="1703" y="1"/>
                      </a:moveTo>
                      <a:lnTo>
                        <a:pt x="1644" y="48"/>
                      </a:lnTo>
                      <a:cubicBezTo>
                        <a:pt x="1339" y="257"/>
                        <a:pt x="915" y="346"/>
                        <a:pt x="537" y="346"/>
                      </a:cubicBezTo>
                      <a:cubicBezTo>
                        <a:pt x="353" y="346"/>
                        <a:pt x="180" y="325"/>
                        <a:pt x="36" y="286"/>
                      </a:cubicBezTo>
                      <a:lnTo>
                        <a:pt x="0" y="441"/>
                      </a:lnTo>
                      <a:cubicBezTo>
                        <a:pt x="152" y="476"/>
                        <a:pt x="330" y="496"/>
                        <a:pt x="518" y="496"/>
                      </a:cubicBezTo>
                      <a:cubicBezTo>
                        <a:pt x="907" y="496"/>
                        <a:pt x="1338" y="412"/>
                        <a:pt x="1667" y="203"/>
                      </a:cubicBezTo>
                      <a:cubicBezTo>
                        <a:pt x="1774" y="334"/>
                        <a:pt x="1965" y="417"/>
                        <a:pt x="2215" y="465"/>
                      </a:cubicBezTo>
                      <a:cubicBezTo>
                        <a:pt x="2334" y="488"/>
                        <a:pt x="2469" y="500"/>
                        <a:pt x="2611" y="500"/>
                      </a:cubicBezTo>
                      <a:cubicBezTo>
                        <a:pt x="2994" y="500"/>
                        <a:pt x="3429" y="412"/>
                        <a:pt x="3751" y="203"/>
                      </a:cubicBezTo>
                      <a:cubicBezTo>
                        <a:pt x="3906" y="370"/>
                        <a:pt x="4156" y="441"/>
                        <a:pt x="4358" y="477"/>
                      </a:cubicBezTo>
                      <a:cubicBezTo>
                        <a:pt x="4473" y="496"/>
                        <a:pt x="4593" y="505"/>
                        <a:pt x="4713" y="505"/>
                      </a:cubicBezTo>
                      <a:cubicBezTo>
                        <a:pt x="5127" y="505"/>
                        <a:pt x="5551" y="397"/>
                        <a:pt x="5846" y="203"/>
                      </a:cubicBezTo>
                      <a:cubicBezTo>
                        <a:pt x="5989" y="346"/>
                        <a:pt x="6216" y="441"/>
                        <a:pt x="6501" y="477"/>
                      </a:cubicBezTo>
                      <a:cubicBezTo>
                        <a:pt x="6609" y="495"/>
                        <a:pt x="6721" y="503"/>
                        <a:pt x="6833" y="503"/>
                      </a:cubicBezTo>
                      <a:cubicBezTo>
                        <a:pt x="7242" y="503"/>
                        <a:pt x="7662" y="390"/>
                        <a:pt x="7942" y="203"/>
                      </a:cubicBezTo>
                      <a:cubicBezTo>
                        <a:pt x="8144" y="406"/>
                        <a:pt x="8519" y="507"/>
                        <a:pt x="8918" y="507"/>
                      </a:cubicBezTo>
                      <a:cubicBezTo>
                        <a:pt x="9317" y="507"/>
                        <a:pt x="9740" y="406"/>
                        <a:pt x="10037" y="203"/>
                      </a:cubicBezTo>
                      <a:cubicBezTo>
                        <a:pt x="10246" y="406"/>
                        <a:pt x="10627" y="507"/>
                        <a:pt x="11026" y="507"/>
                      </a:cubicBezTo>
                      <a:cubicBezTo>
                        <a:pt x="11424" y="507"/>
                        <a:pt x="11841" y="406"/>
                        <a:pt x="12121" y="203"/>
                      </a:cubicBezTo>
                      <a:cubicBezTo>
                        <a:pt x="12341" y="400"/>
                        <a:pt x="12731" y="498"/>
                        <a:pt x="13133" y="498"/>
                      </a:cubicBezTo>
                      <a:cubicBezTo>
                        <a:pt x="13535" y="498"/>
                        <a:pt x="13949" y="400"/>
                        <a:pt x="14217" y="203"/>
                      </a:cubicBezTo>
                      <a:cubicBezTo>
                        <a:pt x="14443" y="400"/>
                        <a:pt x="14836" y="498"/>
                        <a:pt x="15237" y="498"/>
                      </a:cubicBezTo>
                      <a:cubicBezTo>
                        <a:pt x="15639" y="498"/>
                        <a:pt x="16050" y="400"/>
                        <a:pt x="16312" y="203"/>
                      </a:cubicBezTo>
                      <a:cubicBezTo>
                        <a:pt x="16544" y="400"/>
                        <a:pt x="16940" y="498"/>
                        <a:pt x="17342" y="498"/>
                      </a:cubicBezTo>
                      <a:cubicBezTo>
                        <a:pt x="17744" y="498"/>
                        <a:pt x="18152" y="400"/>
                        <a:pt x="18408" y="203"/>
                      </a:cubicBezTo>
                      <a:cubicBezTo>
                        <a:pt x="18646" y="400"/>
                        <a:pt x="19044" y="498"/>
                        <a:pt x="19445" y="498"/>
                      </a:cubicBezTo>
                      <a:cubicBezTo>
                        <a:pt x="19845" y="498"/>
                        <a:pt x="20247" y="400"/>
                        <a:pt x="20491" y="203"/>
                      </a:cubicBezTo>
                      <a:cubicBezTo>
                        <a:pt x="20741" y="400"/>
                        <a:pt x="21146" y="498"/>
                        <a:pt x="21548" y="498"/>
                      </a:cubicBezTo>
                      <a:cubicBezTo>
                        <a:pt x="21950" y="498"/>
                        <a:pt x="22348" y="400"/>
                        <a:pt x="22587" y="203"/>
                      </a:cubicBezTo>
                      <a:cubicBezTo>
                        <a:pt x="22843" y="400"/>
                        <a:pt x="23250" y="498"/>
                        <a:pt x="23652" y="498"/>
                      </a:cubicBezTo>
                      <a:cubicBezTo>
                        <a:pt x="24054" y="498"/>
                        <a:pt x="24450" y="400"/>
                        <a:pt x="24682" y="203"/>
                      </a:cubicBezTo>
                      <a:cubicBezTo>
                        <a:pt x="24944" y="400"/>
                        <a:pt x="25355" y="498"/>
                        <a:pt x="25757" y="498"/>
                      </a:cubicBezTo>
                      <a:cubicBezTo>
                        <a:pt x="26158" y="498"/>
                        <a:pt x="26551" y="400"/>
                        <a:pt x="26778" y="203"/>
                      </a:cubicBezTo>
                      <a:cubicBezTo>
                        <a:pt x="27045" y="400"/>
                        <a:pt x="27459" y="498"/>
                        <a:pt x="27860" y="498"/>
                      </a:cubicBezTo>
                      <a:cubicBezTo>
                        <a:pt x="28260" y="498"/>
                        <a:pt x="28647" y="400"/>
                        <a:pt x="28861" y="203"/>
                      </a:cubicBezTo>
                      <a:cubicBezTo>
                        <a:pt x="29147" y="406"/>
                        <a:pt x="29567" y="507"/>
                        <a:pt x="29967" y="507"/>
                      </a:cubicBezTo>
                      <a:cubicBezTo>
                        <a:pt x="30367" y="507"/>
                        <a:pt x="30748" y="406"/>
                        <a:pt x="30957" y="203"/>
                      </a:cubicBezTo>
                      <a:cubicBezTo>
                        <a:pt x="31248" y="406"/>
                        <a:pt x="31671" y="507"/>
                        <a:pt x="32071" y="507"/>
                      </a:cubicBezTo>
                      <a:cubicBezTo>
                        <a:pt x="32472" y="507"/>
                        <a:pt x="32850" y="406"/>
                        <a:pt x="33052" y="203"/>
                      </a:cubicBezTo>
                      <a:cubicBezTo>
                        <a:pt x="33332" y="390"/>
                        <a:pt x="33752" y="503"/>
                        <a:pt x="34161" y="503"/>
                      </a:cubicBezTo>
                      <a:cubicBezTo>
                        <a:pt x="34274" y="503"/>
                        <a:pt x="34385" y="495"/>
                        <a:pt x="34493" y="477"/>
                      </a:cubicBezTo>
                      <a:cubicBezTo>
                        <a:pt x="34779" y="441"/>
                        <a:pt x="35005" y="346"/>
                        <a:pt x="35148" y="203"/>
                      </a:cubicBezTo>
                      <a:cubicBezTo>
                        <a:pt x="35443" y="397"/>
                        <a:pt x="35867" y="505"/>
                        <a:pt x="36281" y="505"/>
                      </a:cubicBezTo>
                      <a:cubicBezTo>
                        <a:pt x="36401" y="505"/>
                        <a:pt x="36521" y="496"/>
                        <a:pt x="36636" y="477"/>
                      </a:cubicBezTo>
                      <a:cubicBezTo>
                        <a:pt x="36838" y="441"/>
                        <a:pt x="37088" y="370"/>
                        <a:pt x="37231" y="203"/>
                      </a:cubicBezTo>
                      <a:cubicBezTo>
                        <a:pt x="37561" y="412"/>
                        <a:pt x="37999" y="500"/>
                        <a:pt x="38383" y="500"/>
                      </a:cubicBezTo>
                      <a:cubicBezTo>
                        <a:pt x="38525" y="500"/>
                        <a:pt x="38660" y="488"/>
                        <a:pt x="38779" y="465"/>
                      </a:cubicBezTo>
                      <a:cubicBezTo>
                        <a:pt x="39029" y="417"/>
                        <a:pt x="39220" y="334"/>
                        <a:pt x="39327" y="203"/>
                      </a:cubicBezTo>
                      <a:cubicBezTo>
                        <a:pt x="39720" y="406"/>
                        <a:pt x="40184" y="525"/>
                        <a:pt x="40601" y="525"/>
                      </a:cubicBezTo>
                      <a:cubicBezTo>
                        <a:pt x="40791" y="525"/>
                        <a:pt x="40970" y="501"/>
                        <a:pt x="41125" y="453"/>
                      </a:cubicBezTo>
                      <a:lnTo>
                        <a:pt x="41077" y="310"/>
                      </a:lnTo>
                      <a:cubicBezTo>
                        <a:pt x="40940" y="356"/>
                        <a:pt x="40779" y="378"/>
                        <a:pt x="40608" y="378"/>
                      </a:cubicBezTo>
                      <a:cubicBezTo>
                        <a:pt x="40199" y="378"/>
                        <a:pt x="39728" y="254"/>
                        <a:pt x="39351" y="36"/>
                      </a:cubicBezTo>
                      <a:lnTo>
                        <a:pt x="39291" y="13"/>
                      </a:lnTo>
                      <a:lnTo>
                        <a:pt x="39255" y="60"/>
                      </a:lnTo>
                      <a:cubicBezTo>
                        <a:pt x="39172" y="191"/>
                        <a:pt x="38993" y="275"/>
                        <a:pt x="38755" y="322"/>
                      </a:cubicBezTo>
                      <a:cubicBezTo>
                        <a:pt x="38639" y="344"/>
                        <a:pt x="38515" y="355"/>
                        <a:pt x="38390" y="355"/>
                      </a:cubicBezTo>
                      <a:cubicBezTo>
                        <a:pt x="37976" y="355"/>
                        <a:pt x="37541" y="240"/>
                        <a:pt x="37267" y="48"/>
                      </a:cubicBezTo>
                      <a:lnTo>
                        <a:pt x="37207" y="1"/>
                      </a:lnTo>
                      <a:lnTo>
                        <a:pt x="37160" y="60"/>
                      </a:lnTo>
                      <a:cubicBezTo>
                        <a:pt x="37077" y="191"/>
                        <a:pt x="36874" y="286"/>
                        <a:pt x="36612" y="334"/>
                      </a:cubicBezTo>
                      <a:cubicBezTo>
                        <a:pt x="36512" y="349"/>
                        <a:pt x="36408" y="356"/>
                        <a:pt x="36302" y="356"/>
                      </a:cubicBezTo>
                      <a:cubicBezTo>
                        <a:pt x="35887" y="356"/>
                        <a:pt x="35446" y="247"/>
                        <a:pt x="35172" y="48"/>
                      </a:cubicBezTo>
                      <a:lnTo>
                        <a:pt x="35112" y="1"/>
                      </a:lnTo>
                      <a:lnTo>
                        <a:pt x="35076" y="60"/>
                      </a:lnTo>
                      <a:cubicBezTo>
                        <a:pt x="34969" y="203"/>
                        <a:pt x="34755" y="298"/>
                        <a:pt x="34469" y="334"/>
                      </a:cubicBezTo>
                      <a:cubicBezTo>
                        <a:pt x="34374" y="348"/>
                        <a:pt x="34276" y="355"/>
                        <a:pt x="34177" y="355"/>
                      </a:cubicBezTo>
                      <a:cubicBezTo>
                        <a:pt x="33768" y="355"/>
                        <a:pt x="33347" y="240"/>
                        <a:pt x="33088" y="48"/>
                      </a:cubicBezTo>
                      <a:lnTo>
                        <a:pt x="33028" y="1"/>
                      </a:lnTo>
                      <a:lnTo>
                        <a:pt x="32981" y="60"/>
                      </a:lnTo>
                      <a:cubicBezTo>
                        <a:pt x="32828" y="260"/>
                        <a:pt x="32471" y="358"/>
                        <a:pt x="32084" y="358"/>
                      </a:cubicBezTo>
                      <a:cubicBezTo>
                        <a:pt x="31686" y="358"/>
                        <a:pt x="31258" y="254"/>
                        <a:pt x="30992" y="48"/>
                      </a:cubicBezTo>
                      <a:lnTo>
                        <a:pt x="30933" y="1"/>
                      </a:lnTo>
                      <a:lnTo>
                        <a:pt x="30897" y="60"/>
                      </a:lnTo>
                      <a:cubicBezTo>
                        <a:pt x="30732" y="255"/>
                        <a:pt x="30364" y="353"/>
                        <a:pt x="29974" y="353"/>
                      </a:cubicBezTo>
                      <a:cubicBezTo>
                        <a:pt x="29579" y="353"/>
                        <a:pt x="29161" y="252"/>
                        <a:pt x="28909" y="48"/>
                      </a:cubicBezTo>
                      <a:lnTo>
                        <a:pt x="28849" y="1"/>
                      </a:lnTo>
                      <a:lnTo>
                        <a:pt x="28802" y="60"/>
                      </a:lnTo>
                      <a:cubicBezTo>
                        <a:pt x="28624" y="255"/>
                        <a:pt x="28254" y="353"/>
                        <a:pt x="27865" y="353"/>
                      </a:cubicBezTo>
                      <a:cubicBezTo>
                        <a:pt x="27471" y="353"/>
                        <a:pt x="27059" y="252"/>
                        <a:pt x="26813" y="48"/>
                      </a:cubicBezTo>
                      <a:lnTo>
                        <a:pt x="26766" y="1"/>
                      </a:lnTo>
                      <a:lnTo>
                        <a:pt x="26718" y="60"/>
                      </a:lnTo>
                      <a:cubicBezTo>
                        <a:pt x="26529" y="255"/>
                        <a:pt x="26152" y="353"/>
                        <a:pt x="25764" y="353"/>
                      </a:cubicBezTo>
                      <a:cubicBezTo>
                        <a:pt x="25370" y="353"/>
                        <a:pt x="24964" y="252"/>
                        <a:pt x="24730" y="48"/>
                      </a:cubicBezTo>
                      <a:lnTo>
                        <a:pt x="24670" y="1"/>
                      </a:lnTo>
                      <a:lnTo>
                        <a:pt x="24623" y="60"/>
                      </a:lnTo>
                      <a:cubicBezTo>
                        <a:pt x="24428" y="255"/>
                        <a:pt x="24048" y="353"/>
                        <a:pt x="23659" y="353"/>
                      </a:cubicBezTo>
                      <a:cubicBezTo>
                        <a:pt x="23265" y="353"/>
                        <a:pt x="22862" y="252"/>
                        <a:pt x="22634" y="48"/>
                      </a:cubicBezTo>
                      <a:lnTo>
                        <a:pt x="22587" y="1"/>
                      </a:lnTo>
                      <a:lnTo>
                        <a:pt x="22539" y="48"/>
                      </a:lnTo>
                      <a:cubicBezTo>
                        <a:pt x="22331" y="251"/>
                        <a:pt x="21941" y="352"/>
                        <a:pt x="21549" y="352"/>
                      </a:cubicBezTo>
                      <a:cubicBezTo>
                        <a:pt x="21158" y="352"/>
                        <a:pt x="20765" y="251"/>
                        <a:pt x="20551" y="48"/>
                      </a:cubicBezTo>
                      <a:lnTo>
                        <a:pt x="20491" y="1"/>
                      </a:lnTo>
                      <a:lnTo>
                        <a:pt x="20443" y="48"/>
                      </a:lnTo>
                      <a:cubicBezTo>
                        <a:pt x="20229" y="251"/>
                        <a:pt x="19836" y="352"/>
                        <a:pt x="19445" y="352"/>
                      </a:cubicBezTo>
                      <a:cubicBezTo>
                        <a:pt x="19053" y="352"/>
                        <a:pt x="18663" y="251"/>
                        <a:pt x="18455" y="48"/>
                      </a:cubicBezTo>
                      <a:lnTo>
                        <a:pt x="18408" y="1"/>
                      </a:lnTo>
                      <a:lnTo>
                        <a:pt x="18360" y="48"/>
                      </a:lnTo>
                      <a:cubicBezTo>
                        <a:pt x="18132" y="252"/>
                        <a:pt x="17729" y="353"/>
                        <a:pt x="17335" y="353"/>
                      </a:cubicBezTo>
                      <a:cubicBezTo>
                        <a:pt x="16946" y="353"/>
                        <a:pt x="16567" y="255"/>
                        <a:pt x="16372" y="60"/>
                      </a:cubicBezTo>
                      <a:lnTo>
                        <a:pt x="16324" y="1"/>
                      </a:lnTo>
                      <a:lnTo>
                        <a:pt x="16264" y="48"/>
                      </a:lnTo>
                      <a:cubicBezTo>
                        <a:pt x="16030" y="252"/>
                        <a:pt x="15621" y="353"/>
                        <a:pt x="15226" y="353"/>
                      </a:cubicBezTo>
                      <a:cubicBezTo>
                        <a:pt x="14836" y="353"/>
                        <a:pt x="14459" y="255"/>
                        <a:pt x="14276" y="60"/>
                      </a:cubicBezTo>
                      <a:lnTo>
                        <a:pt x="14228" y="1"/>
                      </a:lnTo>
                      <a:lnTo>
                        <a:pt x="14181" y="48"/>
                      </a:lnTo>
                      <a:cubicBezTo>
                        <a:pt x="13935" y="252"/>
                        <a:pt x="13520" y="353"/>
                        <a:pt x="13124" y="353"/>
                      </a:cubicBezTo>
                      <a:cubicBezTo>
                        <a:pt x="12735" y="353"/>
                        <a:pt x="12364" y="255"/>
                        <a:pt x="12192" y="60"/>
                      </a:cubicBezTo>
                      <a:lnTo>
                        <a:pt x="12145" y="1"/>
                      </a:lnTo>
                      <a:lnTo>
                        <a:pt x="12085" y="48"/>
                      </a:lnTo>
                      <a:cubicBezTo>
                        <a:pt x="11833" y="252"/>
                        <a:pt x="11415" y="353"/>
                        <a:pt x="11020" y="353"/>
                      </a:cubicBezTo>
                      <a:cubicBezTo>
                        <a:pt x="10630" y="353"/>
                        <a:pt x="10262" y="255"/>
                        <a:pt x="10097" y="60"/>
                      </a:cubicBezTo>
                      <a:lnTo>
                        <a:pt x="10049" y="1"/>
                      </a:lnTo>
                      <a:lnTo>
                        <a:pt x="10002" y="48"/>
                      </a:lnTo>
                      <a:cubicBezTo>
                        <a:pt x="9736" y="254"/>
                        <a:pt x="9308" y="358"/>
                        <a:pt x="8910" y="358"/>
                      </a:cubicBezTo>
                      <a:cubicBezTo>
                        <a:pt x="8524" y="358"/>
                        <a:pt x="8166" y="260"/>
                        <a:pt x="8013" y="60"/>
                      </a:cubicBezTo>
                      <a:lnTo>
                        <a:pt x="7966" y="1"/>
                      </a:lnTo>
                      <a:lnTo>
                        <a:pt x="7906" y="48"/>
                      </a:lnTo>
                      <a:cubicBezTo>
                        <a:pt x="7647" y="240"/>
                        <a:pt x="7226" y="355"/>
                        <a:pt x="6811" y="355"/>
                      </a:cubicBezTo>
                      <a:cubicBezTo>
                        <a:pt x="6710" y="355"/>
                        <a:pt x="6610" y="348"/>
                        <a:pt x="6513" y="334"/>
                      </a:cubicBezTo>
                      <a:cubicBezTo>
                        <a:pt x="6239" y="298"/>
                        <a:pt x="6025" y="203"/>
                        <a:pt x="5918" y="60"/>
                      </a:cubicBezTo>
                      <a:lnTo>
                        <a:pt x="5882" y="1"/>
                      </a:lnTo>
                      <a:lnTo>
                        <a:pt x="5823" y="48"/>
                      </a:lnTo>
                      <a:cubicBezTo>
                        <a:pt x="5551" y="245"/>
                        <a:pt x="5118" y="360"/>
                        <a:pt x="4708" y="360"/>
                      </a:cubicBezTo>
                      <a:cubicBezTo>
                        <a:pt x="4596" y="360"/>
                        <a:pt x="4486" y="352"/>
                        <a:pt x="4382" y="334"/>
                      </a:cubicBezTo>
                      <a:cubicBezTo>
                        <a:pt x="4120" y="286"/>
                        <a:pt x="3918" y="191"/>
                        <a:pt x="3834" y="60"/>
                      </a:cubicBezTo>
                      <a:lnTo>
                        <a:pt x="3787" y="1"/>
                      </a:lnTo>
                      <a:lnTo>
                        <a:pt x="3727" y="48"/>
                      </a:lnTo>
                      <a:cubicBezTo>
                        <a:pt x="3453" y="240"/>
                        <a:pt x="3018" y="355"/>
                        <a:pt x="2604" y="355"/>
                      </a:cubicBezTo>
                      <a:cubicBezTo>
                        <a:pt x="2479" y="355"/>
                        <a:pt x="2355" y="344"/>
                        <a:pt x="2239" y="322"/>
                      </a:cubicBezTo>
                      <a:cubicBezTo>
                        <a:pt x="2001" y="275"/>
                        <a:pt x="1822" y="191"/>
                        <a:pt x="1739" y="60"/>
                      </a:cubicBezTo>
                      <a:lnTo>
                        <a:pt x="170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4" name="Google Shape;7514;p22"/>
                <p:cNvSpPr/>
                <p:nvPr/>
              </p:nvSpPr>
              <p:spPr>
                <a:xfrm>
                  <a:off x="10183989" y="2402408"/>
                  <a:ext cx="3254246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61" h="489" extrusionOk="0">
                      <a:moveTo>
                        <a:pt x="1668" y="0"/>
                      </a:moveTo>
                      <a:lnTo>
                        <a:pt x="1608" y="48"/>
                      </a:lnTo>
                      <a:cubicBezTo>
                        <a:pt x="1308" y="243"/>
                        <a:pt x="892" y="327"/>
                        <a:pt x="518" y="327"/>
                      </a:cubicBezTo>
                      <a:cubicBezTo>
                        <a:pt x="343" y="327"/>
                        <a:pt x="177" y="308"/>
                        <a:pt x="36" y="274"/>
                      </a:cubicBezTo>
                      <a:lnTo>
                        <a:pt x="1" y="429"/>
                      </a:lnTo>
                      <a:cubicBezTo>
                        <a:pt x="149" y="463"/>
                        <a:pt x="320" y="482"/>
                        <a:pt x="499" y="482"/>
                      </a:cubicBezTo>
                      <a:cubicBezTo>
                        <a:pt x="884" y="482"/>
                        <a:pt x="1307" y="397"/>
                        <a:pt x="1632" y="203"/>
                      </a:cubicBezTo>
                      <a:cubicBezTo>
                        <a:pt x="1739" y="322"/>
                        <a:pt x="1930" y="405"/>
                        <a:pt x="2168" y="453"/>
                      </a:cubicBezTo>
                      <a:cubicBezTo>
                        <a:pt x="2285" y="476"/>
                        <a:pt x="2418" y="488"/>
                        <a:pt x="2558" y="488"/>
                      </a:cubicBezTo>
                      <a:cubicBezTo>
                        <a:pt x="2932" y="488"/>
                        <a:pt x="3359" y="402"/>
                        <a:pt x="3680" y="203"/>
                      </a:cubicBezTo>
                      <a:cubicBezTo>
                        <a:pt x="3864" y="393"/>
                        <a:pt x="4224" y="488"/>
                        <a:pt x="4613" y="488"/>
                      </a:cubicBezTo>
                      <a:cubicBezTo>
                        <a:pt x="5001" y="488"/>
                        <a:pt x="5418" y="393"/>
                        <a:pt x="5716" y="203"/>
                      </a:cubicBezTo>
                      <a:cubicBezTo>
                        <a:pt x="5906" y="393"/>
                        <a:pt x="6272" y="488"/>
                        <a:pt x="6664" y="488"/>
                      </a:cubicBezTo>
                      <a:cubicBezTo>
                        <a:pt x="7055" y="488"/>
                        <a:pt x="7472" y="393"/>
                        <a:pt x="7764" y="203"/>
                      </a:cubicBezTo>
                      <a:cubicBezTo>
                        <a:pt x="7960" y="393"/>
                        <a:pt x="8326" y="488"/>
                        <a:pt x="8715" y="488"/>
                      </a:cubicBezTo>
                      <a:cubicBezTo>
                        <a:pt x="9103" y="488"/>
                        <a:pt x="9514" y="393"/>
                        <a:pt x="9800" y="203"/>
                      </a:cubicBezTo>
                      <a:cubicBezTo>
                        <a:pt x="10008" y="393"/>
                        <a:pt x="10380" y="488"/>
                        <a:pt x="10770" y="488"/>
                      </a:cubicBezTo>
                      <a:cubicBezTo>
                        <a:pt x="11160" y="488"/>
                        <a:pt x="11568" y="393"/>
                        <a:pt x="11847" y="203"/>
                      </a:cubicBezTo>
                      <a:cubicBezTo>
                        <a:pt x="12062" y="393"/>
                        <a:pt x="12437" y="488"/>
                        <a:pt x="12827" y="488"/>
                      </a:cubicBezTo>
                      <a:cubicBezTo>
                        <a:pt x="13217" y="488"/>
                        <a:pt x="13621" y="393"/>
                        <a:pt x="13895" y="203"/>
                      </a:cubicBezTo>
                      <a:cubicBezTo>
                        <a:pt x="14116" y="393"/>
                        <a:pt x="14494" y="488"/>
                        <a:pt x="14882" y="488"/>
                      </a:cubicBezTo>
                      <a:cubicBezTo>
                        <a:pt x="15270" y="488"/>
                        <a:pt x="15669" y="393"/>
                        <a:pt x="15931" y="203"/>
                      </a:cubicBezTo>
                      <a:cubicBezTo>
                        <a:pt x="16169" y="393"/>
                        <a:pt x="16550" y="488"/>
                        <a:pt x="16943" y="488"/>
                      </a:cubicBezTo>
                      <a:cubicBezTo>
                        <a:pt x="17324" y="488"/>
                        <a:pt x="17729" y="393"/>
                        <a:pt x="17979" y="203"/>
                      </a:cubicBezTo>
                      <a:cubicBezTo>
                        <a:pt x="18217" y="393"/>
                        <a:pt x="18604" y="488"/>
                        <a:pt x="18993" y="488"/>
                      </a:cubicBezTo>
                      <a:cubicBezTo>
                        <a:pt x="19381" y="488"/>
                        <a:pt x="19771" y="393"/>
                        <a:pt x="20015" y="203"/>
                      </a:cubicBezTo>
                      <a:cubicBezTo>
                        <a:pt x="20259" y="393"/>
                        <a:pt x="20655" y="488"/>
                        <a:pt x="21048" y="488"/>
                      </a:cubicBezTo>
                      <a:cubicBezTo>
                        <a:pt x="21441" y="488"/>
                        <a:pt x="21831" y="393"/>
                        <a:pt x="22063" y="203"/>
                      </a:cubicBezTo>
                      <a:cubicBezTo>
                        <a:pt x="22319" y="393"/>
                        <a:pt x="22715" y="488"/>
                        <a:pt x="23105" y="488"/>
                      </a:cubicBezTo>
                      <a:cubicBezTo>
                        <a:pt x="23495" y="488"/>
                        <a:pt x="23879" y="393"/>
                        <a:pt x="24111" y="203"/>
                      </a:cubicBezTo>
                      <a:cubicBezTo>
                        <a:pt x="24373" y="393"/>
                        <a:pt x="24772" y="488"/>
                        <a:pt x="25160" y="488"/>
                      </a:cubicBezTo>
                      <a:cubicBezTo>
                        <a:pt x="25549" y="488"/>
                        <a:pt x="25927" y="393"/>
                        <a:pt x="26147" y="203"/>
                      </a:cubicBezTo>
                      <a:cubicBezTo>
                        <a:pt x="26421" y="393"/>
                        <a:pt x="26825" y="488"/>
                        <a:pt x="27215" y="488"/>
                      </a:cubicBezTo>
                      <a:cubicBezTo>
                        <a:pt x="27605" y="488"/>
                        <a:pt x="27980" y="393"/>
                        <a:pt x="28195" y="203"/>
                      </a:cubicBezTo>
                      <a:cubicBezTo>
                        <a:pt x="28474" y="393"/>
                        <a:pt x="28882" y="488"/>
                        <a:pt x="29272" y="488"/>
                      </a:cubicBezTo>
                      <a:cubicBezTo>
                        <a:pt x="29662" y="488"/>
                        <a:pt x="30034" y="393"/>
                        <a:pt x="30243" y="203"/>
                      </a:cubicBezTo>
                      <a:cubicBezTo>
                        <a:pt x="30522" y="393"/>
                        <a:pt x="30933" y="488"/>
                        <a:pt x="31323" y="488"/>
                      </a:cubicBezTo>
                      <a:cubicBezTo>
                        <a:pt x="31713" y="488"/>
                        <a:pt x="32082" y="393"/>
                        <a:pt x="32279" y="203"/>
                      </a:cubicBezTo>
                      <a:cubicBezTo>
                        <a:pt x="32570" y="393"/>
                        <a:pt x="32987" y="488"/>
                        <a:pt x="33378" y="488"/>
                      </a:cubicBezTo>
                      <a:cubicBezTo>
                        <a:pt x="33770" y="488"/>
                        <a:pt x="34136" y="393"/>
                        <a:pt x="34326" y="203"/>
                      </a:cubicBezTo>
                      <a:cubicBezTo>
                        <a:pt x="34624" y="393"/>
                        <a:pt x="35041" y="488"/>
                        <a:pt x="35429" y="488"/>
                      </a:cubicBezTo>
                      <a:cubicBezTo>
                        <a:pt x="35818" y="488"/>
                        <a:pt x="36178" y="393"/>
                        <a:pt x="36362" y="203"/>
                      </a:cubicBezTo>
                      <a:cubicBezTo>
                        <a:pt x="36683" y="402"/>
                        <a:pt x="37110" y="488"/>
                        <a:pt x="37484" y="488"/>
                      </a:cubicBezTo>
                      <a:cubicBezTo>
                        <a:pt x="37624" y="488"/>
                        <a:pt x="37757" y="476"/>
                        <a:pt x="37874" y="453"/>
                      </a:cubicBezTo>
                      <a:cubicBezTo>
                        <a:pt x="38113" y="405"/>
                        <a:pt x="38303" y="322"/>
                        <a:pt x="38410" y="203"/>
                      </a:cubicBezTo>
                      <a:cubicBezTo>
                        <a:pt x="38732" y="382"/>
                        <a:pt x="39152" y="463"/>
                        <a:pt x="39537" y="463"/>
                      </a:cubicBezTo>
                      <a:cubicBezTo>
                        <a:pt x="39766" y="463"/>
                        <a:pt x="39983" y="435"/>
                        <a:pt x="40160" y="381"/>
                      </a:cubicBezTo>
                      <a:lnTo>
                        <a:pt x="40125" y="238"/>
                      </a:lnTo>
                      <a:cubicBezTo>
                        <a:pt x="39958" y="290"/>
                        <a:pt x="39753" y="316"/>
                        <a:pt x="39537" y="316"/>
                      </a:cubicBezTo>
                      <a:cubicBezTo>
                        <a:pt x="39152" y="316"/>
                        <a:pt x="38732" y="231"/>
                        <a:pt x="38434" y="48"/>
                      </a:cubicBezTo>
                      <a:lnTo>
                        <a:pt x="38375" y="0"/>
                      </a:lnTo>
                      <a:lnTo>
                        <a:pt x="38327" y="60"/>
                      </a:lnTo>
                      <a:cubicBezTo>
                        <a:pt x="38255" y="179"/>
                        <a:pt x="38077" y="262"/>
                        <a:pt x="37851" y="310"/>
                      </a:cubicBezTo>
                      <a:cubicBezTo>
                        <a:pt x="37736" y="332"/>
                        <a:pt x="37615" y="343"/>
                        <a:pt x="37491" y="343"/>
                      </a:cubicBezTo>
                      <a:cubicBezTo>
                        <a:pt x="37087" y="343"/>
                        <a:pt x="36662" y="230"/>
                        <a:pt x="36398" y="48"/>
                      </a:cubicBezTo>
                      <a:lnTo>
                        <a:pt x="36339" y="0"/>
                      </a:lnTo>
                      <a:lnTo>
                        <a:pt x="36291" y="60"/>
                      </a:lnTo>
                      <a:cubicBezTo>
                        <a:pt x="36156" y="247"/>
                        <a:pt x="35817" y="340"/>
                        <a:pt x="35441" y="340"/>
                      </a:cubicBezTo>
                      <a:cubicBezTo>
                        <a:pt x="35054" y="340"/>
                        <a:pt x="34628" y="241"/>
                        <a:pt x="34350" y="48"/>
                      </a:cubicBezTo>
                      <a:lnTo>
                        <a:pt x="34291" y="0"/>
                      </a:lnTo>
                      <a:lnTo>
                        <a:pt x="34255" y="60"/>
                      </a:lnTo>
                      <a:cubicBezTo>
                        <a:pt x="34108" y="247"/>
                        <a:pt x="33763" y="340"/>
                        <a:pt x="33387" y="340"/>
                      </a:cubicBezTo>
                      <a:cubicBezTo>
                        <a:pt x="33000" y="340"/>
                        <a:pt x="32580" y="241"/>
                        <a:pt x="32314" y="48"/>
                      </a:cubicBezTo>
                      <a:lnTo>
                        <a:pt x="32255" y="0"/>
                      </a:lnTo>
                      <a:lnTo>
                        <a:pt x="32207" y="60"/>
                      </a:lnTo>
                      <a:cubicBezTo>
                        <a:pt x="32055" y="247"/>
                        <a:pt x="31706" y="340"/>
                        <a:pt x="31332" y="340"/>
                      </a:cubicBezTo>
                      <a:cubicBezTo>
                        <a:pt x="30946" y="340"/>
                        <a:pt x="30532" y="241"/>
                        <a:pt x="30278" y="48"/>
                      </a:cubicBezTo>
                      <a:lnTo>
                        <a:pt x="30219" y="0"/>
                      </a:lnTo>
                      <a:lnTo>
                        <a:pt x="30171" y="60"/>
                      </a:lnTo>
                      <a:cubicBezTo>
                        <a:pt x="30007" y="247"/>
                        <a:pt x="29653" y="340"/>
                        <a:pt x="29277" y="340"/>
                      </a:cubicBezTo>
                      <a:cubicBezTo>
                        <a:pt x="28889" y="340"/>
                        <a:pt x="28478" y="241"/>
                        <a:pt x="28230" y="48"/>
                      </a:cubicBezTo>
                      <a:lnTo>
                        <a:pt x="28183" y="0"/>
                      </a:lnTo>
                      <a:lnTo>
                        <a:pt x="28135" y="60"/>
                      </a:lnTo>
                      <a:cubicBezTo>
                        <a:pt x="27965" y="247"/>
                        <a:pt x="27605" y="340"/>
                        <a:pt x="27227" y="340"/>
                      </a:cubicBezTo>
                      <a:cubicBezTo>
                        <a:pt x="26838" y="340"/>
                        <a:pt x="26430" y="241"/>
                        <a:pt x="26194" y="48"/>
                      </a:cubicBezTo>
                      <a:lnTo>
                        <a:pt x="26135" y="0"/>
                      </a:lnTo>
                      <a:lnTo>
                        <a:pt x="26087" y="60"/>
                      </a:lnTo>
                      <a:cubicBezTo>
                        <a:pt x="25911" y="247"/>
                        <a:pt x="25548" y="340"/>
                        <a:pt x="25171" y="340"/>
                      </a:cubicBezTo>
                      <a:cubicBezTo>
                        <a:pt x="24781" y="340"/>
                        <a:pt x="24376" y="241"/>
                        <a:pt x="24147" y="48"/>
                      </a:cubicBezTo>
                      <a:lnTo>
                        <a:pt x="24099" y="0"/>
                      </a:lnTo>
                      <a:lnTo>
                        <a:pt x="24051" y="60"/>
                      </a:lnTo>
                      <a:cubicBezTo>
                        <a:pt x="23864" y="247"/>
                        <a:pt x="23497" y="340"/>
                        <a:pt x="23121" y="340"/>
                      </a:cubicBezTo>
                      <a:cubicBezTo>
                        <a:pt x="22733" y="340"/>
                        <a:pt x="22334" y="241"/>
                        <a:pt x="22111" y="48"/>
                      </a:cubicBezTo>
                      <a:lnTo>
                        <a:pt x="22063" y="0"/>
                      </a:lnTo>
                      <a:lnTo>
                        <a:pt x="22015" y="48"/>
                      </a:lnTo>
                      <a:cubicBezTo>
                        <a:pt x="21813" y="244"/>
                        <a:pt x="21432" y="343"/>
                        <a:pt x="21049" y="343"/>
                      </a:cubicBezTo>
                      <a:cubicBezTo>
                        <a:pt x="20667" y="343"/>
                        <a:pt x="20283" y="244"/>
                        <a:pt x="20075" y="48"/>
                      </a:cubicBezTo>
                      <a:lnTo>
                        <a:pt x="20015" y="0"/>
                      </a:lnTo>
                      <a:lnTo>
                        <a:pt x="19967" y="48"/>
                      </a:lnTo>
                      <a:cubicBezTo>
                        <a:pt x="19758" y="240"/>
                        <a:pt x="19369" y="338"/>
                        <a:pt x="18984" y="338"/>
                      </a:cubicBezTo>
                      <a:cubicBezTo>
                        <a:pt x="18604" y="338"/>
                        <a:pt x="18228" y="243"/>
                        <a:pt x="18027" y="48"/>
                      </a:cubicBezTo>
                      <a:lnTo>
                        <a:pt x="17979" y="0"/>
                      </a:lnTo>
                      <a:lnTo>
                        <a:pt x="17932" y="48"/>
                      </a:lnTo>
                      <a:cubicBezTo>
                        <a:pt x="17708" y="241"/>
                        <a:pt x="17309" y="340"/>
                        <a:pt x="16921" y="340"/>
                      </a:cubicBezTo>
                      <a:cubicBezTo>
                        <a:pt x="16545" y="340"/>
                        <a:pt x="16178" y="247"/>
                        <a:pt x="15991" y="60"/>
                      </a:cubicBezTo>
                      <a:lnTo>
                        <a:pt x="15943" y="0"/>
                      </a:lnTo>
                      <a:lnTo>
                        <a:pt x="15896" y="48"/>
                      </a:lnTo>
                      <a:cubicBezTo>
                        <a:pt x="15666" y="241"/>
                        <a:pt x="15261" y="340"/>
                        <a:pt x="14871" y="340"/>
                      </a:cubicBezTo>
                      <a:cubicBezTo>
                        <a:pt x="14494" y="340"/>
                        <a:pt x="14131" y="247"/>
                        <a:pt x="13955" y="60"/>
                      </a:cubicBezTo>
                      <a:lnTo>
                        <a:pt x="13907" y="0"/>
                      </a:lnTo>
                      <a:lnTo>
                        <a:pt x="13848" y="48"/>
                      </a:lnTo>
                      <a:cubicBezTo>
                        <a:pt x="13612" y="241"/>
                        <a:pt x="13204" y="340"/>
                        <a:pt x="12815" y="340"/>
                      </a:cubicBezTo>
                      <a:cubicBezTo>
                        <a:pt x="12437" y="340"/>
                        <a:pt x="12077" y="247"/>
                        <a:pt x="11907" y="60"/>
                      </a:cubicBezTo>
                      <a:lnTo>
                        <a:pt x="11859" y="0"/>
                      </a:lnTo>
                      <a:lnTo>
                        <a:pt x="11812" y="48"/>
                      </a:lnTo>
                      <a:cubicBezTo>
                        <a:pt x="11564" y="241"/>
                        <a:pt x="11150" y="340"/>
                        <a:pt x="10761" y="340"/>
                      </a:cubicBezTo>
                      <a:cubicBezTo>
                        <a:pt x="10384" y="340"/>
                        <a:pt x="10029" y="247"/>
                        <a:pt x="9871" y="60"/>
                      </a:cubicBezTo>
                      <a:lnTo>
                        <a:pt x="9823" y="0"/>
                      </a:lnTo>
                      <a:lnTo>
                        <a:pt x="9764" y="48"/>
                      </a:lnTo>
                      <a:cubicBezTo>
                        <a:pt x="9510" y="241"/>
                        <a:pt x="9096" y="340"/>
                        <a:pt x="8710" y="340"/>
                      </a:cubicBezTo>
                      <a:cubicBezTo>
                        <a:pt x="8336" y="340"/>
                        <a:pt x="7987" y="247"/>
                        <a:pt x="7835" y="60"/>
                      </a:cubicBezTo>
                      <a:lnTo>
                        <a:pt x="7787" y="0"/>
                      </a:lnTo>
                      <a:lnTo>
                        <a:pt x="7728" y="48"/>
                      </a:lnTo>
                      <a:cubicBezTo>
                        <a:pt x="7462" y="241"/>
                        <a:pt x="7042" y="340"/>
                        <a:pt x="6655" y="340"/>
                      </a:cubicBezTo>
                      <a:cubicBezTo>
                        <a:pt x="6279" y="340"/>
                        <a:pt x="5934" y="247"/>
                        <a:pt x="5787" y="60"/>
                      </a:cubicBezTo>
                      <a:lnTo>
                        <a:pt x="5740" y="0"/>
                      </a:lnTo>
                      <a:lnTo>
                        <a:pt x="5692" y="48"/>
                      </a:lnTo>
                      <a:cubicBezTo>
                        <a:pt x="5414" y="241"/>
                        <a:pt x="4988" y="340"/>
                        <a:pt x="4601" y="340"/>
                      </a:cubicBezTo>
                      <a:cubicBezTo>
                        <a:pt x="4226" y="340"/>
                        <a:pt x="3886" y="247"/>
                        <a:pt x="3751" y="60"/>
                      </a:cubicBezTo>
                      <a:lnTo>
                        <a:pt x="3704" y="0"/>
                      </a:lnTo>
                      <a:lnTo>
                        <a:pt x="3644" y="48"/>
                      </a:lnTo>
                      <a:cubicBezTo>
                        <a:pt x="3380" y="230"/>
                        <a:pt x="2955" y="343"/>
                        <a:pt x="2551" y="343"/>
                      </a:cubicBezTo>
                      <a:cubicBezTo>
                        <a:pt x="2428" y="343"/>
                        <a:pt x="2306" y="332"/>
                        <a:pt x="2191" y="310"/>
                      </a:cubicBezTo>
                      <a:cubicBezTo>
                        <a:pt x="1965" y="262"/>
                        <a:pt x="1787" y="179"/>
                        <a:pt x="1703" y="60"/>
                      </a:cubicBezTo>
                      <a:lnTo>
                        <a:pt x="166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5" name="Google Shape;7515;p22"/>
                <p:cNvSpPr/>
                <p:nvPr/>
              </p:nvSpPr>
              <p:spPr>
                <a:xfrm>
                  <a:off x="10221668" y="2317488"/>
                  <a:ext cx="3180833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255" h="489" extrusionOk="0">
                      <a:moveTo>
                        <a:pt x="37493" y="1"/>
                      </a:moveTo>
                      <a:lnTo>
                        <a:pt x="37445" y="72"/>
                      </a:lnTo>
                      <a:cubicBezTo>
                        <a:pt x="37323" y="246"/>
                        <a:pt x="37000" y="333"/>
                        <a:pt x="36638" y="333"/>
                      </a:cubicBezTo>
                      <a:cubicBezTo>
                        <a:pt x="36257" y="333"/>
                        <a:pt x="35833" y="237"/>
                        <a:pt x="35552" y="48"/>
                      </a:cubicBezTo>
                      <a:lnTo>
                        <a:pt x="35493" y="12"/>
                      </a:lnTo>
                      <a:lnTo>
                        <a:pt x="35457" y="60"/>
                      </a:lnTo>
                      <a:cubicBezTo>
                        <a:pt x="35322" y="242"/>
                        <a:pt x="34989" y="331"/>
                        <a:pt x="34622" y="331"/>
                      </a:cubicBezTo>
                      <a:cubicBezTo>
                        <a:pt x="34244" y="331"/>
                        <a:pt x="33830" y="236"/>
                        <a:pt x="33564" y="48"/>
                      </a:cubicBezTo>
                      <a:lnTo>
                        <a:pt x="33504" y="12"/>
                      </a:lnTo>
                      <a:lnTo>
                        <a:pt x="33457" y="60"/>
                      </a:lnTo>
                      <a:cubicBezTo>
                        <a:pt x="33316" y="242"/>
                        <a:pt x="32980" y="331"/>
                        <a:pt x="32613" y="331"/>
                      </a:cubicBezTo>
                      <a:cubicBezTo>
                        <a:pt x="32234" y="331"/>
                        <a:pt x="31824" y="236"/>
                        <a:pt x="31564" y="48"/>
                      </a:cubicBezTo>
                      <a:lnTo>
                        <a:pt x="31516" y="12"/>
                      </a:lnTo>
                      <a:lnTo>
                        <a:pt x="31468" y="60"/>
                      </a:lnTo>
                      <a:cubicBezTo>
                        <a:pt x="31316" y="242"/>
                        <a:pt x="30974" y="331"/>
                        <a:pt x="30607" y="331"/>
                      </a:cubicBezTo>
                      <a:cubicBezTo>
                        <a:pt x="30228" y="331"/>
                        <a:pt x="29823" y="236"/>
                        <a:pt x="29575" y="48"/>
                      </a:cubicBezTo>
                      <a:lnTo>
                        <a:pt x="29516" y="12"/>
                      </a:lnTo>
                      <a:lnTo>
                        <a:pt x="29468" y="60"/>
                      </a:lnTo>
                      <a:cubicBezTo>
                        <a:pt x="29309" y="237"/>
                        <a:pt x="28959" y="327"/>
                        <a:pt x="28589" y="327"/>
                      </a:cubicBezTo>
                      <a:cubicBezTo>
                        <a:pt x="28212" y="327"/>
                        <a:pt x="27815" y="234"/>
                        <a:pt x="27575" y="48"/>
                      </a:cubicBezTo>
                      <a:lnTo>
                        <a:pt x="27527" y="12"/>
                      </a:lnTo>
                      <a:lnTo>
                        <a:pt x="27480" y="60"/>
                      </a:lnTo>
                      <a:cubicBezTo>
                        <a:pt x="27314" y="237"/>
                        <a:pt x="26959" y="327"/>
                        <a:pt x="26587" y="327"/>
                      </a:cubicBezTo>
                      <a:cubicBezTo>
                        <a:pt x="26209" y="327"/>
                        <a:pt x="25815" y="234"/>
                        <a:pt x="25587" y="48"/>
                      </a:cubicBezTo>
                      <a:lnTo>
                        <a:pt x="25539" y="12"/>
                      </a:lnTo>
                      <a:lnTo>
                        <a:pt x="25491" y="60"/>
                      </a:lnTo>
                      <a:cubicBezTo>
                        <a:pt x="25314" y="237"/>
                        <a:pt x="24956" y="327"/>
                        <a:pt x="24585" y="327"/>
                      </a:cubicBezTo>
                      <a:cubicBezTo>
                        <a:pt x="24209" y="327"/>
                        <a:pt x="23820" y="234"/>
                        <a:pt x="23598" y="48"/>
                      </a:cubicBezTo>
                      <a:lnTo>
                        <a:pt x="23539" y="12"/>
                      </a:lnTo>
                      <a:lnTo>
                        <a:pt x="23491" y="60"/>
                      </a:lnTo>
                      <a:cubicBezTo>
                        <a:pt x="23308" y="237"/>
                        <a:pt x="22946" y="327"/>
                        <a:pt x="22576" y="327"/>
                      </a:cubicBezTo>
                      <a:cubicBezTo>
                        <a:pt x="22200" y="327"/>
                        <a:pt x="21814" y="234"/>
                        <a:pt x="21598" y="48"/>
                      </a:cubicBezTo>
                      <a:lnTo>
                        <a:pt x="21550" y="12"/>
                      </a:lnTo>
                      <a:lnTo>
                        <a:pt x="21503" y="60"/>
                      </a:lnTo>
                      <a:cubicBezTo>
                        <a:pt x="21308" y="237"/>
                        <a:pt x="20940" y="327"/>
                        <a:pt x="20570" y="327"/>
                      </a:cubicBezTo>
                      <a:cubicBezTo>
                        <a:pt x="20193" y="327"/>
                        <a:pt x="19814" y="234"/>
                        <a:pt x="19610" y="48"/>
                      </a:cubicBezTo>
                      <a:lnTo>
                        <a:pt x="19550" y="12"/>
                      </a:lnTo>
                      <a:lnTo>
                        <a:pt x="19502" y="48"/>
                      </a:lnTo>
                      <a:cubicBezTo>
                        <a:pt x="19298" y="234"/>
                        <a:pt x="18919" y="327"/>
                        <a:pt x="18542" y="327"/>
                      </a:cubicBezTo>
                      <a:cubicBezTo>
                        <a:pt x="18172" y="327"/>
                        <a:pt x="17804" y="237"/>
                        <a:pt x="17609" y="60"/>
                      </a:cubicBezTo>
                      <a:lnTo>
                        <a:pt x="17562" y="12"/>
                      </a:lnTo>
                      <a:lnTo>
                        <a:pt x="17514" y="48"/>
                      </a:lnTo>
                      <a:cubicBezTo>
                        <a:pt x="17298" y="234"/>
                        <a:pt x="16913" y="327"/>
                        <a:pt x="16536" y="327"/>
                      </a:cubicBezTo>
                      <a:cubicBezTo>
                        <a:pt x="16166" y="327"/>
                        <a:pt x="15804" y="237"/>
                        <a:pt x="15621" y="60"/>
                      </a:cubicBezTo>
                      <a:lnTo>
                        <a:pt x="15573" y="12"/>
                      </a:lnTo>
                      <a:lnTo>
                        <a:pt x="15514" y="48"/>
                      </a:lnTo>
                      <a:cubicBezTo>
                        <a:pt x="15292" y="234"/>
                        <a:pt x="14903" y="327"/>
                        <a:pt x="14527" y="327"/>
                      </a:cubicBezTo>
                      <a:cubicBezTo>
                        <a:pt x="14157" y="327"/>
                        <a:pt x="13798" y="237"/>
                        <a:pt x="13621" y="60"/>
                      </a:cubicBezTo>
                      <a:lnTo>
                        <a:pt x="13573" y="12"/>
                      </a:lnTo>
                      <a:lnTo>
                        <a:pt x="13526" y="48"/>
                      </a:lnTo>
                      <a:cubicBezTo>
                        <a:pt x="13297" y="234"/>
                        <a:pt x="12903" y="327"/>
                        <a:pt x="12525" y="327"/>
                      </a:cubicBezTo>
                      <a:cubicBezTo>
                        <a:pt x="12153" y="327"/>
                        <a:pt x="11798" y="237"/>
                        <a:pt x="11632" y="60"/>
                      </a:cubicBezTo>
                      <a:lnTo>
                        <a:pt x="11585" y="12"/>
                      </a:lnTo>
                      <a:lnTo>
                        <a:pt x="11537" y="48"/>
                      </a:lnTo>
                      <a:cubicBezTo>
                        <a:pt x="11297" y="234"/>
                        <a:pt x="10900" y="327"/>
                        <a:pt x="10523" y="327"/>
                      </a:cubicBezTo>
                      <a:cubicBezTo>
                        <a:pt x="10153" y="327"/>
                        <a:pt x="9804" y="237"/>
                        <a:pt x="9644" y="60"/>
                      </a:cubicBezTo>
                      <a:lnTo>
                        <a:pt x="9596" y="12"/>
                      </a:lnTo>
                      <a:lnTo>
                        <a:pt x="9537" y="48"/>
                      </a:lnTo>
                      <a:cubicBezTo>
                        <a:pt x="9289" y="236"/>
                        <a:pt x="8884" y="331"/>
                        <a:pt x="8505" y="331"/>
                      </a:cubicBezTo>
                      <a:cubicBezTo>
                        <a:pt x="8139" y="331"/>
                        <a:pt x="7796" y="242"/>
                        <a:pt x="7644" y="60"/>
                      </a:cubicBezTo>
                      <a:lnTo>
                        <a:pt x="7596" y="12"/>
                      </a:lnTo>
                      <a:lnTo>
                        <a:pt x="7549" y="48"/>
                      </a:lnTo>
                      <a:cubicBezTo>
                        <a:pt x="7288" y="236"/>
                        <a:pt x="6878" y="331"/>
                        <a:pt x="6499" y="331"/>
                      </a:cubicBezTo>
                      <a:cubicBezTo>
                        <a:pt x="6133" y="331"/>
                        <a:pt x="5796" y="242"/>
                        <a:pt x="5656" y="60"/>
                      </a:cubicBezTo>
                      <a:lnTo>
                        <a:pt x="5608" y="12"/>
                      </a:lnTo>
                      <a:lnTo>
                        <a:pt x="5548" y="48"/>
                      </a:lnTo>
                      <a:cubicBezTo>
                        <a:pt x="5282" y="236"/>
                        <a:pt x="4869" y="331"/>
                        <a:pt x="4490" y="331"/>
                      </a:cubicBezTo>
                      <a:cubicBezTo>
                        <a:pt x="4123" y="331"/>
                        <a:pt x="3790" y="242"/>
                        <a:pt x="3655" y="60"/>
                      </a:cubicBezTo>
                      <a:lnTo>
                        <a:pt x="3620" y="12"/>
                      </a:lnTo>
                      <a:lnTo>
                        <a:pt x="3560" y="48"/>
                      </a:lnTo>
                      <a:cubicBezTo>
                        <a:pt x="3279" y="237"/>
                        <a:pt x="2855" y="333"/>
                        <a:pt x="2474" y="333"/>
                      </a:cubicBezTo>
                      <a:cubicBezTo>
                        <a:pt x="2112" y="333"/>
                        <a:pt x="1789" y="246"/>
                        <a:pt x="1667" y="72"/>
                      </a:cubicBezTo>
                      <a:lnTo>
                        <a:pt x="1619" y="12"/>
                      </a:lnTo>
                      <a:lnTo>
                        <a:pt x="1560" y="48"/>
                      </a:lnTo>
                      <a:cubicBezTo>
                        <a:pt x="1271" y="238"/>
                        <a:pt x="855" y="319"/>
                        <a:pt x="485" y="319"/>
                      </a:cubicBezTo>
                      <a:cubicBezTo>
                        <a:pt x="322" y="319"/>
                        <a:pt x="167" y="304"/>
                        <a:pt x="36" y="274"/>
                      </a:cubicBezTo>
                      <a:lnTo>
                        <a:pt x="0" y="417"/>
                      </a:lnTo>
                      <a:cubicBezTo>
                        <a:pt x="146" y="452"/>
                        <a:pt x="315" y="470"/>
                        <a:pt x="493" y="470"/>
                      </a:cubicBezTo>
                      <a:cubicBezTo>
                        <a:pt x="866" y="470"/>
                        <a:pt x="1277" y="389"/>
                        <a:pt x="1584" y="203"/>
                      </a:cubicBezTo>
                      <a:cubicBezTo>
                        <a:pt x="1762" y="388"/>
                        <a:pt x="2113" y="480"/>
                        <a:pt x="2494" y="480"/>
                      </a:cubicBezTo>
                      <a:cubicBezTo>
                        <a:pt x="2875" y="480"/>
                        <a:pt x="3286" y="388"/>
                        <a:pt x="3584" y="203"/>
                      </a:cubicBezTo>
                      <a:cubicBezTo>
                        <a:pt x="3768" y="388"/>
                        <a:pt x="4123" y="480"/>
                        <a:pt x="4504" y="480"/>
                      </a:cubicBezTo>
                      <a:cubicBezTo>
                        <a:pt x="4885" y="480"/>
                        <a:pt x="5292" y="388"/>
                        <a:pt x="5584" y="203"/>
                      </a:cubicBezTo>
                      <a:cubicBezTo>
                        <a:pt x="5775" y="388"/>
                        <a:pt x="6129" y="480"/>
                        <a:pt x="6507" y="480"/>
                      </a:cubicBezTo>
                      <a:cubicBezTo>
                        <a:pt x="6885" y="480"/>
                        <a:pt x="7287" y="388"/>
                        <a:pt x="7572" y="203"/>
                      </a:cubicBezTo>
                      <a:cubicBezTo>
                        <a:pt x="7769" y="388"/>
                        <a:pt x="8129" y="480"/>
                        <a:pt x="8510" y="480"/>
                      </a:cubicBezTo>
                      <a:cubicBezTo>
                        <a:pt x="8891" y="480"/>
                        <a:pt x="9293" y="388"/>
                        <a:pt x="9573" y="203"/>
                      </a:cubicBezTo>
                      <a:cubicBezTo>
                        <a:pt x="9775" y="388"/>
                        <a:pt x="10138" y="480"/>
                        <a:pt x="10519" y="480"/>
                      </a:cubicBezTo>
                      <a:cubicBezTo>
                        <a:pt x="10900" y="480"/>
                        <a:pt x="11299" y="388"/>
                        <a:pt x="11573" y="203"/>
                      </a:cubicBezTo>
                      <a:cubicBezTo>
                        <a:pt x="11781" y="388"/>
                        <a:pt x="12147" y="480"/>
                        <a:pt x="12527" y="480"/>
                      </a:cubicBezTo>
                      <a:cubicBezTo>
                        <a:pt x="12906" y="480"/>
                        <a:pt x="13299" y="388"/>
                        <a:pt x="13561" y="203"/>
                      </a:cubicBezTo>
                      <a:cubicBezTo>
                        <a:pt x="13782" y="388"/>
                        <a:pt x="14154" y="480"/>
                        <a:pt x="14535" y="480"/>
                      </a:cubicBezTo>
                      <a:cubicBezTo>
                        <a:pt x="14916" y="480"/>
                        <a:pt x="15306" y="388"/>
                        <a:pt x="15562" y="203"/>
                      </a:cubicBezTo>
                      <a:cubicBezTo>
                        <a:pt x="15788" y="388"/>
                        <a:pt x="16163" y="480"/>
                        <a:pt x="16544" y="480"/>
                      </a:cubicBezTo>
                      <a:cubicBezTo>
                        <a:pt x="16925" y="480"/>
                        <a:pt x="17312" y="388"/>
                        <a:pt x="17562" y="203"/>
                      </a:cubicBezTo>
                      <a:cubicBezTo>
                        <a:pt x="17794" y="388"/>
                        <a:pt x="18172" y="480"/>
                        <a:pt x="18553" y="480"/>
                      </a:cubicBezTo>
                      <a:cubicBezTo>
                        <a:pt x="18934" y="480"/>
                        <a:pt x="19318" y="388"/>
                        <a:pt x="19562" y="203"/>
                      </a:cubicBezTo>
                      <a:cubicBezTo>
                        <a:pt x="19800" y="388"/>
                        <a:pt x="20181" y="480"/>
                        <a:pt x="20561" y="480"/>
                      </a:cubicBezTo>
                      <a:cubicBezTo>
                        <a:pt x="20940" y="480"/>
                        <a:pt x="21318" y="388"/>
                        <a:pt x="21550" y="203"/>
                      </a:cubicBezTo>
                      <a:cubicBezTo>
                        <a:pt x="21800" y="388"/>
                        <a:pt x="22187" y="480"/>
                        <a:pt x="22568" y="480"/>
                      </a:cubicBezTo>
                      <a:cubicBezTo>
                        <a:pt x="22949" y="480"/>
                        <a:pt x="23324" y="388"/>
                        <a:pt x="23551" y="203"/>
                      </a:cubicBezTo>
                      <a:cubicBezTo>
                        <a:pt x="23807" y="388"/>
                        <a:pt x="24197" y="480"/>
                        <a:pt x="24578" y="480"/>
                      </a:cubicBezTo>
                      <a:cubicBezTo>
                        <a:pt x="24959" y="480"/>
                        <a:pt x="25331" y="388"/>
                        <a:pt x="25551" y="203"/>
                      </a:cubicBezTo>
                      <a:cubicBezTo>
                        <a:pt x="25813" y="388"/>
                        <a:pt x="26206" y="480"/>
                        <a:pt x="26585" y="480"/>
                      </a:cubicBezTo>
                      <a:cubicBezTo>
                        <a:pt x="26965" y="480"/>
                        <a:pt x="27331" y="388"/>
                        <a:pt x="27539" y="203"/>
                      </a:cubicBezTo>
                      <a:cubicBezTo>
                        <a:pt x="27813" y="388"/>
                        <a:pt x="28212" y="480"/>
                        <a:pt x="28593" y="480"/>
                      </a:cubicBezTo>
                      <a:cubicBezTo>
                        <a:pt x="28974" y="480"/>
                        <a:pt x="29337" y="388"/>
                        <a:pt x="29539" y="203"/>
                      </a:cubicBezTo>
                      <a:cubicBezTo>
                        <a:pt x="29819" y="388"/>
                        <a:pt x="30221" y="480"/>
                        <a:pt x="30602" y="480"/>
                      </a:cubicBezTo>
                      <a:cubicBezTo>
                        <a:pt x="30983" y="480"/>
                        <a:pt x="31343" y="388"/>
                        <a:pt x="31540" y="203"/>
                      </a:cubicBezTo>
                      <a:cubicBezTo>
                        <a:pt x="31819" y="388"/>
                        <a:pt x="32221" y="480"/>
                        <a:pt x="32601" y="480"/>
                      </a:cubicBezTo>
                      <a:cubicBezTo>
                        <a:pt x="32980" y="480"/>
                        <a:pt x="33338" y="388"/>
                        <a:pt x="33528" y="203"/>
                      </a:cubicBezTo>
                      <a:cubicBezTo>
                        <a:pt x="33820" y="388"/>
                        <a:pt x="34228" y="480"/>
                        <a:pt x="34609" y="480"/>
                      </a:cubicBezTo>
                      <a:cubicBezTo>
                        <a:pt x="34990" y="480"/>
                        <a:pt x="35344" y="388"/>
                        <a:pt x="35528" y="203"/>
                      </a:cubicBezTo>
                      <a:cubicBezTo>
                        <a:pt x="35828" y="389"/>
                        <a:pt x="36240" y="481"/>
                        <a:pt x="36621" y="481"/>
                      </a:cubicBezTo>
                      <a:cubicBezTo>
                        <a:pt x="36995" y="481"/>
                        <a:pt x="37339" y="392"/>
                        <a:pt x="37517" y="215"/>
                      </a:cubicBezTo>
                      <a:cubicBezTo>
                        <a:pt x="37790" y="405"/>
                        <a:pt x="38171" y="489"/>
                        <a:pt x="38529" y="489"/>
                      </a:cubicBezTo>
                      <a:cubicBezTo>
                        <a:pt x="38791" y="489"/>
                        <a:pt x="39041" y="441"/>
                        <a:pt x="39255" y="370"/>
                      </a:cubicBezTo>
                      <a:lnTo>
                        <a:pt x="39207" y="227"/>
                      </a:lnTo>
                      <a:cubicBezTo>
                        <a:pt x="39009" y="299"/>
                        <a:pt x="38769" y="341"/>
                        <a:pt x="38525" y="341"/>
                      </a:cubicBezTo>
                      <a:cubicBezTo>
                        <a:pt x="38170" y="341"/>
                        <a:pt x="37807" y="253"/>
                        <a:pt x="37552" y="48"/>
                      </a:cubicBezTo>
                      <a:lnTo>
                        <a:pt x="3749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6" name="Google Shape;7516;p22"/>
                <p:cNvSpPr/>
                <p:nvPr/>
              </p:nvSpPr>
              <p:spPr>
                <a:xfrm>
                  <a:off x="10105876" y="2262469"/>
                  <a:ext cx="282714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9" h="7907" extrusionOk="0">
                      <a:moveTo>
                        <a:pt x="3346" y="1"/>
                      </a:moveTo>
                      <a:cubicBezTo>
                        <a:pt x="3263" y="1"/>
                        <a:pt x="3167" y="49"/>
                        <a:pt x="3155" y="108"/>
                      </a:cubicBezTo>
                      <a:lnTo>
                        <a:pt x="24" y="7764"/>
                      </a:lnTo>
                      <a:cubicBezTo>
                        <a:pt x="0" y="7847"/>
                        <a:pt x="60" y="7907"/>
                        <a:pt x="155" y="7907"/>
                      </a:cubicBezTo>
                      <a:lnTo>
                        <a:pt x="167" y="7907"/>
                      </a:lnTo>
                      <a:cubicBezTo>
                        <a:pt x="262" y="7907"/>
                        <a:pt x="369" y="7847"/>
                        <a:pt x="405" y="7764"/>
                      </a:cubicBezTo>
                      <a:lnTo>
                        <a:pt x="3465" y="108"/>
                      </a:lnTo>
                      <a:cubicBezTo>
                        <a:pt x="3489" y="49"/>
                        <a:pt x="3441" y="1"/>
                        <a:pt x="334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7" name="Google Shape;7517;p22"/>
                <p:cNvSpPr/>
                <p:nvPr/>
              </p:nvSpPr>
              <p:spPr>
                <a:xfrm>
                  <a:off x="10293055" y="2262469"/>
                  <a:ext cx="25475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4" h="7907" extrusionOk="0">
                      <a:moveTo>
                        <a:pt x="2989" y="1"/>
                      </a:moveTo>
                      <a:cubicBezTo>
                        <a:pt x="2905" y="1"/>
                        <a:pt x="2822" y="49"/>
                        <a:pt x="2798" y="108"/>
                      </a:cubicBezTo>
                      <a:lnTo>
                        <a:pt x="24" y="7764"/>
                      </a:lnTo>
                      <a:cubicBezTo>
                        <a:pt x="0" y="7847"/>
                        <a:pt x="60" y="7907"/>
                        <a:pt x="155" y="7907"/>
                      </a:cubicBezTo>
                      <a:lnTo>
                        <a:pt x="167" y="7907"/>
                      </a:lnTo>
                      <a:cubicBezTo>
                        <a:pt x="262" y="7907"/>
                        <a:pt x="369" y="7847"/>
                        <a:pt x="393" y="7764"/>
                      </a:cubicBezTo>
                      <a:lnTo>
                        <a:pt x="3120" y="108"/>
                      </a:lnTo>
                      <a:cubicBezTo>
                        <a:pt x="3143" y="49"/>
                        <a:pt x="3084" y="1"/>
                        <a:pt x="300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8" name="Google Shape;7518;p22"/>
                <p:cNvSpPr/>
                <p:nvPr/>
              </p:nvSpPr>
              <p:spPr>
                <a:xfrm>
                  <a:off x="10479262" y="2262469"/>
                  <a:ext cx="22672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8" h="7907" extrusionOk="0">
                      <a:moveTo>
                        <a:pt x="2655" y="1"/>
                      </a:moveTo>
                      <a:cubicBezTo>
                        <a:pt x="2560" y="1"/>
                        <a:pt x="2477" y="49"/>
                        <a:pt x="2465" y="108"/>
                      </a:cubicBezTo>
                      <a:lnTo>
                        <a:pt x="24" y="7764"/>
                      </a:lnTo>
                      <a:cubicBezTo>
                        <a:pt x="0" y="7847"/>
                        <a:pt x="71" y="7907"/>
                        <a:pt x="167" y="7907"/>
                      </a:cubicBezTo>
                      <a:lnTo>
                        <a:pt x="179" y="7907"/>
                      </a:lnTo>
                      <a:cubicBezTo>
                        <a:pt x="274" y="7907"/>
                        <a:pt x="381" y="7847"/>
                        <a:pt x="405" y="7764"/>
                      </a:cubicBezTo>
                      <a:lnTo>
                        <a:pt x="2786" y="108"/>
                      </a:lnTo>
                      <a:cubicBezTo>
                        <a:pt x="2798" y="49"/>
                        <a:pt x="2738" y="1"/>
                        <a:pt x="26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9" name="Google Shape;7519;p22"/>
                <p:cNvSpPr/>
                <p:nvPr/>
              </p:nvSpPr>
              <p:spPr>
                <a:xfrm>
                  <a:off x="10666361" y="2262469"/>
                  <a:ext cx="19884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4" h="7907" extrusionOk="0">
                      <a:moveTo>
                        <a:pt x="2299" y="1"/>
                      </a:moveTo>
                      <a:cubicBezTo>
                        <a:pt x="2215" y="1"/>
                        <a:pt x="2132" y="49"/>
                        <a:pt x="2120" y="108"/>
                      </a:cubicBezTo>
                      <a:lnTo>
                        <a:pt x="25" y="7764"/>
                      </a:lnTo>
                      <a:cubicBezTo>
                        <a:pt x="1" y="7847"/>
                        <a:pt x="72" y="7907"/>
                        <a:pt x="168" y="7907"/>
                      </a:cubicBezTo>
                      <a:lnTo>
                        <a:pt x="179" y="7907"/>
                      </a:lnTo>
                      <a:cubicBezTo>
                        <a:pt x="275" y="7907"/>
                        <a:pt x="382" y="7847"/>
                        <a:pt x="394" y="7764"/>
                      </a:cubicBezTo>
                      <a:lnTo>
                        <a:pt x="2442" y="108"/>
                      </a:lnTo>
                      <a:cubicBezTo>
                        <a:pt x="2454" y="49"/>
                        <a:pt x="2394" y="1"/>
                        <a:pt x="229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0" name="Google Shape;7520;p22"/>
                <p:cNvSpPr/>
                <p:nvPr/>
              </p:nvSpPr>
              <p:spPr>
                <a:xfrm>
                  <a:off x="10853540" y="2262469"/>
                  <a:ext cx="169920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7" h="7907" extrusionOk="0">
                      <a:moveTo>
                        <a:pt x="1953" y="1"/>
                      </a:moveTo>
                      <a:cubicBezTo>
                        <a:pt x="1858" y="1"/>
                        <a:pt x="1775" y="49"/>
                        <a:pt x="1763" y="108"/>
                      </a:cubicBezTo>
                      <a:lnTo>
                        <a:pt x="13" y="7764"/>
                      </a:lnTo>
                      <a:cubicBezTo>
                        <a:pt x="1" y="7847"/>
                        <a:pt x="72" y="7907"/>
                        <a:pt x="167" y="7907"/>
                      </a:cubicBezTo>
                      <a:lnTo>
                        <a:pt x="179" y="7907"/>
                      </a:lnTo>
                      <a:cubicBezTo>
                        <a:pt x="274" y="7907"/>
                        <a:pt x="382" y="7847"/>
                        <a:pt x="394" y="7764"/>
                      </a:cubicBezTo>
                      <a:lnTo>
                        <a:pt x="2084" y="108"/>
                      </a:lnTo>
                      <a:cubicBezTo>
                        <a:pt x="2096" y="49"/>
                        <a:pt x="2037" y="1"/>
                        <a:pt x="19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1" name="Google Shape;7521;p22"/>
                <p:cNvSpPr/>
                <p:nvPr/>
              </p:nvSpPr>
              <p:spPr>
                <a:xfrm>
                  <a:off x="11040719" y="2262469"/>
                  <a:ext cx="141884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1" h="7907" extrusionOk="0">
                      <a:moveTo>
                        <a:pt x="1596" y="1"/>
                      </a:moveTo>
                      <a:cubicBezTo>
                        <a:pt x="1513" y="1"/>
                        <a:pt x="1429" y="49"/>
                        <a:pt x="1417" y="108"/>
                      </a:cubicBezTo>
                      <a:lnTo>
                        <a:pt x="12" y="7764"/>
                      </a:lnTo>
                      <a:cubicBezTo>
                        <a:pt x="0" y="7847"/>
                        <a:pt x="72" y="7907"/>
                        <a:pt x="179" y="7907"/>
                      </a:cubicBezTo>
                      <a:cubicBezTo>
                        <a:pt x="274" y="7907"/>
                        <a:pt x="370" y="7847"/>
                        <a:pt x="393" y="7764"/>
                      </a:cubicBezTo>
                      <a:lnTo>
                        <a:pt x="1739" y="108"/>
                      </a:lnTo>
                      <a:cubicBezTo>
                        <a:pt x="1751" y="49"/>
                        <a:pt x="1679" y="1"/>
                        <a:pt x="159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2" name="Google Shape;7522;p22"/>
                <p:cNvSpPr/>
                <p:nvPr/>
              </p:nvSpPr>
              <p:spPr>
                <a:xfrm>
                  <a:off x="11227899" y="2262469"/>
                  <a:ext cx="11295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7907" extrusionOk="0">
                      <a:moveTo>
                        <a:pt x="1239" y="1"/>
                      </a:moveTo>
                      <a:cubicBezTo>
                        <a:pt x="1155" y="1"/>
                        <a:pt x="1072" y="49"/>
                        <a:pt x="1072" y="108"/>
                      </a:cubicBezTo>
                      <a:lnTo>
                        <a:pt x="0" y="7764"/>
                      </a:lnTo>
                      <a:cubicBezTo>
                        <a:pt x="0" y="7847"/>
                        <a:pt x="72" y="7907"/>
                        <a:pt x="179" y="7907"/>
                      </a:cubicBezTo>
                      <a:cubicBezTo>
                        <a:pt x="286" y="7907"/>
                        <a:pt x="369" y="7847"/>
                        <a:pt x="381" y="7764"/>
                      </a:cubicBezTo>
                      <a:lnTo>
                        <a:pt x="1393" y="108"/>
                      </a:lnTo>
                      <a:cubicBezTo>
                        <a:pt x="1393" y="49"/>
                        <a:pt x="1334" y="1"/>
                        <a:pt x="12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3" name="Google Shape;7523;p22"/>
                <p:cNvSpPr/>
                <p:nvPr/>
              </p:nvSpPr>
              <p:spPr>
                <a:xfrm>
                  <a:off x="11414106" y="2262469"/>
                  <a:ext cx="858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7907" extrusionOk="0">
                      <a:moveTo>
                        <a:pt x="905" y="1"/>
                      </a:moveTo>
                      <a:cubicBezTo>
                        <a:pt x="810" y="1"/>
                        <a:pt x="738" y="49"/>
                        <a:pt x="738" y="108"/>
                      </a:cubicBezTo>
                      <a:lnTo>
                        <a:pt x="12" y="7764"/>
                      </a:lnTo>
                      <a:cubicBezTo>
                        <a:pt x="0" y="7847"/>
                        <a:pt x="84" y="7907"/>
                        <a:pt x="191" y="7907"/>
                      </a:cubicBezTo>
                      <a:cubicBezTo>
                        <a:pt x="298" y="7907"/>
                        <a:pt x="381" y="7847"/>
                        <a:pt x="393" y="7764"/>
                      </a:cubicBezTo>
                      <a:lnTo>
                        <a:pt x="1048" y="108"/>
                      </a:lnTo>
                      <a:cubicBezTo>
                        <a:pt x="1060" y="49"/>
                        <a:pt x="988" y="1"/>
                        <a:pt x="90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4" name="Google Shape;7524;p22"/>
                <p:cNvSpPr/>
                <p:nvPr/>
              </p:nvSpPr>
              <p:spPr>
                <a:xfrm>
                  <a:off x="11601204" y="2262469"/>
                  <a:ext cx="5704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7907" extrusionOk="0">
                      <a:moveTo>
                        <a:pt x="549" y="1"/>
                      </a:moveTo>
                      <a:cubicBezTo>
                        <a:pt x="465" y="1"/>
                        <a:pt x="382" y="49"/>
                        <a:pt x="382" y="108"/>
                      </a:cubicBezTo>
                      <a:lnTo>
                        <a:pt x="13" y="7764"/>
                      </a:lnTo>
                      <a:cubicBezTo>
                        <a:pt x="1" y="7847"/>
                        <a:pt x="84" y="7907"/>
                        <a:pt x="191" y="7907"/>
                      </a:cubicBezTo>
                      <a:cubicBezTo>
                        <a:pt x="299" y="7907"/>
                        <a:pt x="382" y="7847"/>
                        <a:pt x="382" y="7764"/>
                      </a:cubicBezTo>
                      <a:lnTo>
                        <a:pt x="703" y="108"/>
                      </a:lnTo>
                      <a:cubicBezTo>
                        <a:pt x="703" y="49"/>
                        <a:pt x="632" y="1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5" name="Google Shape;7525;p22"/>
                <p:cNvSpPr/>
                <p:nvPr/>
              </p:nvSpPr>
              <p:spPr>
                <a:xfrm>
                  <a:off x="11788383" y="2262469"/>
                  <a:ext cx="30953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7907" extrusionOk="0">
                      <a:moveTo>
                        <a:pt x="191" y="1"/>
                      </a:moveTo>
                      <a:cubicBezTo>
                        <a:pt x="108" y="1"/>
                        <a:pt x="37" y="49"/>
                        <a:pt x="37" y="108"/>
                      </a:cubicBezTo>
                      <a:lnTo>
                        <a:pt x="1" y="7764"/>
                      </a:lnTo>
                      <a:cubicBezTo>
                        <a:pt x="1" y="7847"/>
                        <a:pt x="84" y="7907"/>
                        <a:pt x="191" y="7907"/>
                      </a:cubicBezTo>
                      <a:cubicBezTo>
                        <a:pt x="298" y="7907"/>
                        <a:pt x="382" y="7847"/>
                        <a:pt x="382" y="7764"/>
                      </a:cubicBezTo>
                      <a:lnTo>
                        <a:pt x="358" y="108"/>
                      </a:lnTo>
                      <a:cubicBezTo>
                        <a:pt x="358" y="49"/>
                        <a:pt x="287" y="1"/>
                        <a:pt x="19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6" name="Google Shape;7526;p22"/>
                <p:cNvSpPr/>
                <p:nvPr/>
              </p:nvSpPr>
              <p:spPr>
                <a:xfrm>
                  <a:off x="11949552" y="2262469"/>
                  <a:ext cx="559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" h="7907" extrusionOk="0">
                      <a:moveTo>
                        <a:pt x="167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322" y="7764"/>
                      </a:lnTo>
                      <a:cubicBezTo>
                        <a:pt x="322" y="7847"/>
                        <a:pt x="405" y="7907"/>
                        <a:pt x="512" y="7907"/>
                      </a:cubicBezTo>
                      <a:cubicBezTo>
                        <a:pt x="619" y="7907"/>
                        <a:pt x="691" y="7847"/>
                        <a:pt x="691" y="7764"/>
                      </a:cubicBezTo>
                      <a:lnTo>
                        <a:pt x="322" y="108"/>
                      </a:lnTo>
                      <a:cubicBezTo>
                        <a:pt x="322" y="49"/>
                        <a:pt x="250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7" name="Google Shape;7527;p22"/>
                <p:cNvSpPr/>
                <p:nvPr/>
              </p:nvSpPr>
              <p:spPr>
                <a:xfrm>
                  <a:off x="12108695" y="2262469"/>
                  <a:ext cx="8402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7907" extrusionOk="0">
                      <a:moveTo>
                        <a:pt x="155" y="1"/>
                      </a:moveTo>
                      <a:cubicBezTo>
                        <a:pt x="72" y="1"/>
                        <a:pt x="1" y="49"/>
                        <a:pt x="1" y="108"/>
                      </a:cubicBezTo>
                      <a:lnTo>
                        <a:pt x="656" y="7764"/>
                      </a:lnTo>
                      <a:cubicBezTo>
                        <a:pt x="667" y="7847"/>
                        <a:pt x="751" y="7907"/>
                        <a:pt x="858" y="7907"/>
                      </a:cubicBezTo>
                      <a:cubicBezTo>
                        <a:pt x="965" y="7907"/>
                        <a:pt x="1037" y="7847"/>
                        <a:pt x="1037" y="7764"/>
                      </a:cubicBezTo>
                      <a:lnTo>
                        <a:pt x="322" y="108"/>
                      </a:lnTo>
                      <a:cubicBezTo>
                        <a:pt x="322" y="49"/>
                        <a:pt x="239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8" name="Google Shape;7528;p22"/>
                <p:cNvSpPr/>
                <p:nvPr/>
              </p:nvSpPr>
              <p:spPr>
                <a:xfrm>
                  <a:off x="12266946" y="2262469"/>
                  <a:ext cx="11295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7907" extrusionOk="0">
                      <a:moveTo>
                        <a:pt x="155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1012" y="7764"/>
                      </a:lnTo>
                      <a:cubicBezTo>
                        <a:pt x="1012" y="7847"/>
                        <a:pt x="1108" y="7907"/>
                        <a:pt x="1215" y="7907"/>
                      </a:cubicBezTo>
                      <a:cubicBezTo>
                        <a:pt x="1322" y="7907"/>
                        <a:pt x="1393" y="7847"/>
                        <a:pt x="1381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50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9" name="Google Shape;7529;p22"/>
                <p:cNvSpPr/>
                <p:nvPr/>
              </p:nvSpPr>
              <p:spPr>
                <a:xfrm>
                  <a:off x="12426089" y="2262469"/>
                  <a:ext cx="1409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0" h="7907" extrusionOk="0">
                      <a:moveTo>
                        <a:pt x="156" y="1"/>
                      </a:moveTo>
                      <a:cubicBezTo>
                        <a:pt x="60" y="1"/>
                        <a:pt x="1" y="49"/>
                        <a:pt x="13" y="108"/>
                      </a:cubicBezTo>
                      <a:lnTo>
                        <a:pt x="1346" y="7764"/>
                      </a:lnTo>
                      <a:cubicBezTo>
                        <a:pt x="1358" y="7847"/>
                        <a:pt x="1453" y="7907"/>
                        <a:pt x="1561" y="7907"/>
                      </a:cubicBezTo>
                      <a:cubicBezTo>
                        <a:pt x="1668" y="7907"/>
                        <a:pt x="1739" y="7847"/>
                        <a:pt x="1727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0" name="Google Shape;7530;p22"/>
                <p:cNvSpPr/>
                <p:nvPr/>
              </p:nvSpPr>
              <p:spPr>
                <a:xfrm>
                  <a:off x="12584341" y="2262469"/>
                  <a:ext cx="169839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6" h="7907" extrusionOk="0">
                      <a:moveTo>
                        <a:pt x="155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1703" y="7764"/>
                      </a:lnTo>
                      <a:cubicBezTo>
                        <a:pt x="1715" y="7847"/>
                        <a:pt x="1810" y="7907"/>
                        <a:pt x="1917" y="7907"/>
                      </a:cubicBezTo>
                      <a:cubicBezTo>
                        <a:pt x="2025" y="7907"/>
                        <a:pt x="2096" y="7847"/>
                        <a:pt x="2072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50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1" name="Google Shape;7531;p22"/>
                <p:cNvSpPr/>
                <p:nvPr/>
              </p:nvSpPr>
              <p:spPr>
                <a:xfrm>
                  <a:off x="12743484" y="2262469"/>
                  <a:ext cx="19787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7907" extrusionOk="0">
                      <a:moveTo>
                        <a:pt x="144" y="1"/>
                      </a:moveTo>
                      <a:cubicBezTo>
                        <a:pt x="61" y="1"/>
                        <a:pt x="1" y="49"/>
                        <a:pt x="13" y="108"/>
                      </a:cubicBezTo>
                      <a:lnTo>
                        <a:pt x="2037" y="7764"/>
                      </a:lnTo>
                      <a:cubicBezTo>
                        <a:pt x="2061" y="7847"/>
                        <a:pt x="2156" y="7907"/>
                        <a:pt x="2263" y="7907"/>
                      </a:cubicBezTo>
                      <a:cubicBezTo>
                        <a:pt x="2370" y="7907"/>
                        <a:pt x="2442" y="7847"/>
                        <a:pt x="2418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2" name="Google Shape;7532;p22"/>
                <p:cNvSpPr/>
                <p:nvPr/>
              </p:nvSpPr>
              <p:spPr>
                <a:xfrm>
                  <a:off x="12901735" y="2262469"/>
                  <a:ext cx="225831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7" h="7907" extrusionOk="0">
                      <a:moveTo>
                        <a:pt x="155" y="1"/>
                      </a:moveTo>
                      <a:cubicBezTo>
                        <a:pt x="60" y="1"/>
                        <a:pt x="1" y="49"/>
                        <a:pt x="24" y="108"/>
                      </a:cubicBezTo>
                      <a:lnTo>
                        <a:pt x="2394" y="7764"/>
                      </a:lnTo>
                      <a:cubicBezTo>
                        <a:pt x="2418" y="7847"/>
                        <a:pt x="2513" y="7907"/>
                        <a:pt x="2620" y="7907"/>
                      </a:cubicBezTo>
                      <a:cubicBezTo>
                        <a:pt x="2727" y="7907"/>
                        <a:pt x="2787" y="7847"/>
                        <a:pt x="2763" y="7764"/>
                      </a:cubicBezTo>
                      <a:lnTo>
                        <a:pt x="346" y="108"/>
                      </a:lnTo>
                      <a:cubicBezTo>
                        <a:pt x="322" y="49"/>
                        <a:pt x="239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3" name="Google Shape;7533;p22"/>
                <p:cNvSpPr/>
                <p:nvPr/>
              </p:nvSpPr>
              <p:spPr>
                <a:xfrm>
                  <a:off x="13060959" y="2262469"/>
                  <a:ext cx="25378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7907" extrusionOk="0">
                      <a:moveTo>
                        <a:pt x="143" y="1"/>
                      </a:moveTo>
                      <a:cubicBezTo>
                        <a:pt x="60" y="1"/>
                        <a:pt x="0" y="49"/>
                        <a:pt x="24" y="108"/>
                      </a:cubicBezTo>
                      <a:lnTo>
                        <a:pt x="2727" y="7764"/>
                      </a:lnTo>
                      <a:cubicBezTo>
                        <a:pt x="2762" y="7847"/>
                        <a:pt x="2858" y="7907"/>
                        <a:pt x="2965" y="7907"/>
                      </a:cubicBezTo>
                      <a:cubicBezTo>
                        <a:pt x="3072" y="7907"/>
                        <a:pt x="3131" y="7847"/>
                        <a:pt x="3108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8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4" name="Google Shape;7534;p22"/>
                <p:cNvSpPr/>
                <p:nvPr/>
              </p:nvSpPr>
              <p:spPr>
                <a:xfrm>
                  <a:off x="13219130" y="2262469"/>
                  <a:ext cx="28279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0" h="7907" extrusionOk="0">
                      <a:moveTo>
                        <a:pt x="144" y="1"/>
                      </a:moveTo>
                      <a:cubicBezTo>
                        <a:pt x="60" y="1"/>
                        <a:pt x="1" y="49"/>
                        <a:pt x="25" y="108"/>
                      </a:cubicBezTo>
                      <a:lnTo>
                        <a:pt x="3084" y="7764"/>
                      </a:lnTo>
                      <a:cubicBezTo>
                        <a:pt x="3108" y="7847"/>
                        <a:pt x="3215" y="7907"/>
                        <a:pt x="3323" y="7907"/>
                      </a:cubicBezTo>
                      <a:cubicBezTo>
                        <a:pt x="3430" y="7907"/>
                        <a:pt x="3489" y="7847"/>
                        <a:pt x="3454" y="7764"/>
                      </a:cubicBezTo>
                      <a:lnTo>
                        <a:pt x="346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5" name="Google Shape;7535;p22"/>
                <p:cNvSpPr/>
                <p:nvPr/>
              </p:nvSpPr>
              <p:spPr>
                <a:xfrm>
                  <a:off x="10169566" y="1832200"/>
                  <a:ext cx="3274422" cy="65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0" h="811" extrusionOk="0">
                      <a:moveTo>
                        <a:pt x="0" y="1"/>
                      </a:moveTo>
                      <a:lnTo>
                        <a:pt x="0" y="810"/>
                      </a:lnTo>
                      <a:lnTo>
                        <a:pt x="40410" y="810"/>
                      </a:lnTo>
                      <a:lnTo>
                        <a:pt x="4041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6" name="Google Shape;7536;p22"/>
                <p:cNvSpPr/>
                <p:nvPr/>
              </p:nvSpPr>
              <p:spPr>
                <a:xfrm>
                  <a:off x="10169566" y="1999122"/>
                  <a:ext cx="3274422" cy="36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0" h="453" extrusionOk="0">
                      <a:moveTo>
                        <a:pt x="0" y="1"/>
                      </a:moveTo>
                      <a:lnTo>
                        <a:pt x="0" y="453"/>
                      </a:lnTo>
                      <a:lnTo>
                        <a:pt x="40410" y="453"/>
                      </a:lnTo>
                      <a:lnTo>
                        <a:pt x="4041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7" name="Google Shape;7537;p22"/>
                <p:cNvSpPr/>
                <p:nvPr/>
              </p:nvSpPr>
              <p:spPr>
                <a:xfrm>
                  <a:off x="10343213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8" name="Google Shape;7538;p22"/>
                <p:cNvSpPr/>
                <p:nvPr/>
              </p:nvSpPr>
              <p:spPr>
                <a:xfrm>
                  <a:off x="10536145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9" name="Google Shape;7539;p22"/>
                <p:cNvSpPr/>
                <p:nvPr/>
              </p:nvSpPr>
              <p:spPr>
                <a:xfrm>
                  <a:off x="10729078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0" name="Google Shape;7540;p22"/>
                <p:cNvSpPr/>
                <p:nvPr/>
              </p:nvSpPr>
              <p:spPr>
                <a:xfrm>
                  <a:off x="10922010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1" name="Google Shape;7541;p22"/>
                <p:cNvSpPr/>
                <p:nvPr/>
              </p:nvSpPr>
              <p:spPr>
                <a:xfrm>
                  <a:off x="11115024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2" name="Google Shape;7542;p22"/>
                <p:cNvSpPr/>
                <p:nvPr/>
              </p:nvSpPr>
              <p:spPr>
                <a:xfrm>
                  <a:off x="11307956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3" name="Google Shape;7543;p22"/>
                <p:cNvSpPr/>
                <p:nvPr/>
              </p:nvSpPr>
              <p:spPr>
                <a:xfrm>
                  <a:off x="11500889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4" name="Google Shape;7544;p22"/>
                <p:cNvSpPr/>
                <p:nvPr/>
              </p:nvSpPr>
              <p:spPr>
                <a:xfrm>
                  <a:off x="11693821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5" name="Google Shape;7545;p22"/>
                <p:cNvSpPr/>
                <p:nvPr/>
              </p:nvSpPr>
              <p:spPr>
                <a:xfrm>
                  <a:off x="11886835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6" name="Google Shape;7546;p22"/>
                <p:cNvSpPr/>
                <p:nvPr/>
              </p:nvSpPr>
              <p:spPr>
                <a:xfrm>
                  <a:off x="12079767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7" name="Google Shape;7547;p22"/>
                <p:cNvSpPr/>
                <p:nvPr/>
              </p:nvSpPr>
              <p:spPr>
                <a:xfrm>
                  <a:off x="12272699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8" name="Google Shape;7548;p22"/>
                <p:cNvSpPr/>
                <p:nvPr/>
              </p:nvSpPr>
              <p:spPr>
                <a:xfrm>
                  <a:off x="12465632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9" name="Google Shape;7549;p22"/>
                <p:cNvSpPr/>
                <p:nvPr/>
              </p:nvSpPr>
              <p:spPr>
                <a:xfrm>
                  <a:off x="12658645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0" name="Google Shape;7550;p22"/>
                <p:cNvSpPr/>
                <p:nvPr/>
              </p:nvSpPr>
              <p:spPr>
                <a:xfrm>
                  <a:off x="12851578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1" name="Google Shape;7551;p22"/>
                <p:cNvSpPr/>
                <p:nvPr/>
              </p:nvSpPr>
              <p:spPr>
                <a:xfrm>
                  <a:off x="13044510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2" name="Google Shape;7552;p22"/>
                <p:cNvSpPr/>
                <p:nvPr/>
              </p:nvSpPr>
              <p:spPr>
                <a:xfrm>
                  <a:off x="13237443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3" name="Google Shape;7553;p22"/>
                <p:cNvSpPr/>
                <p:nvPr/>
              </p:nvSpPr>
              <p:spPr>
                <a:xfrm>
                  <a:off x="10569974" y="4267313"/>
                  <a:ext cx="1798458" cy="599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6" h="7740" extrusionOk="0">
                      <a:moveTo>
                        <a:pt x="1" y="1"/>
                      </a:moveTo>
                      <a:lnTo>
                        <a:pt x="1" y="7740"/>
                      </a:lnTo>
                      <a:lnTo>
                        <a:pt x="25826" y="7740"/>
                      </a:lnTo>
                      <a:lnTo>
                        <a:pt x="2582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4" name="Google Shape;7554;p22"/>
                <p:cNvSpPr/>
                <p:nvPr/>
              </p:nvSpPr>
              <p:spPr>
                <a:xfrm>
                  <a:off x="12330636" y="2891505"/>
                  <a:ext cx="538363" cy="128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4" h="15860" extrusionOk="0">
                      <a:moveTo>
                        <a:pt x="0" y="1"/>
                      </a:moveTo>
                      <a:lnTo>
                        <a:pt x="0" y="15860"/>
                      </a:lnTo>
                      <a:lnTo>
                        <a:pt x="6644" y="15860"/>
                      </a:lnTo>
                      <a:lnTo>
                        <a:pt x="664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5" name="Google Shape;7555;p22"/>
                <p:cNvSpPr/>
                <p:nvPr/>
              </p:nvSpPr>
              <p:spPr>
                <a:xfrm>
                  <a:off x="12482081" y="3039142"/>
                  <a:ext cx="252814" cy="243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3001" extrusionOk="0">
                      <a:moveTo>
                        <a:pt x="2334" y="381"/>
                      </a:moveTo>
                      <a:lnTo>
                        <a:pt x="2001" y="620"/>
                      </a:lnTo>
                      <a:cubicBezTo>
                        <a:pt x="2298" y="870"/>
                        <a:pt x="2596" y="1298"/>
                        <a:pt x="2679" y="1751"/>
                      </a:cubicBezTo>
                      <a:lnTo>
                        <a:pt x="3120" y="1584"/>
                      </a:lnTo>
                      <a:cubicBezTo>
                        <a:pt x="3048" y="1155"/>
                        <a:pt x="2691" y="643"/>
                        <a:pt x="2334" y="381"/>
                      </a:cubicBezTo>
                      <a:close/>
                      <a:moveTo>
                        <a:pt x="798" y="0"/>
                      </a:moveTo>
                      <a:cubicBezTo>
                        <a:pt x="762" y="286"/>
                        <a:pt x="715" y="572"/>
                        <a:pt x="679" y="822"/>
                      </a:cubicBezTo>
                      <a:lnTo>
                        <a:pt x="36" y="905"/>
                      </a:lnTo>
                      <a:lnTo>
                        <a:pt x="72" y="1322"/>
                      </a:lnTo>
                      <a:cubicBezTo>
                        <a:pt x="227" y="1298"/>
                        <a:pt x="477" y="1262"/>
                        <a:pt x="596" y="1239"/>
                      </a:cubicBezTo>
                      <a:lnTo>
                        <a:pt x="596" y="1239"/>
                      </a:lnTo>
                      <a:cubicBezTo>
                        <a:pt x="465" y="1810"/>
                        <a:pt x="286" y="2286"/>
                        <a:pt x="0" y="2786"/>
                      </a:cubicBezTo>
                      <a:lnTo>
                        <a:pt x="405" y="2989"/>
                      </a:lnTo>
                      <a:cubicBezTo>
                        <a:pt x="691" y="2429"/>
                        <a:pt x="881" y="1822"/>
                        <a:pt x="1036" y="1191"/>
                      </a:cubicBezTo>
                      <a:cubicBezTo>
                        <a:pt x="1167" y="1179"/>
                        <a:pt x="1286" y="1167"/>
                        <a:pt x="1370" y="1167"/>
                      </a:cubicBezTo>
                      <a:cubicBezTo>
                        <a:pt x="1608" y="1167"/>
                        <a:pt x="1715" y="1346"/>
                        <a:pt x="1715" y="1679"/>
                      </a:cubicBezTo>
                      <a:cubicBezTo>
                        <a:pt x="1715" y="1810"/>
                        <a:pt x="1691" y="2096"/>
                        <a:pt x="1643" y="2251"/>
                      </a:cubicBezTo>
                      <a:cubicBezTo>
                        <a:pt x="1584" y="2441"/>
                        <a:pt x="1524" y="2560"/>
                        <a:pt x="1382" y="2560"/>
                      </a:cubicBezTo>
                      <a:cubicBezTo>
                        <a:pt x="1286" y="2560"/>
                        <a:pt x="1155" y="2513"/>
                        <a:pt x="917" y="2346"/>
                      </a:cubicBezTo>
                      <a:cubicBezTo>
                        <a:pt x="881" y="2477"/>
                        <a:pt x="822" y="2620"/>
                        <a:pt x="774" y="2727"/>
                      </a:cubicBezTo>
                      <a:cubicBezTo>
                        <a:pt x="1048" y="2941"/>
                        <a:pt x="1251" y="3001"/>
                        <a:pt x="1393" y="3001"/>
                      </a:cubicBezTo>
                      <a:cubicBezTo>
                        <a:pt x="1917" y="3001"/>
                        <a:pt x="2132" y="2465"/>
                        <a:pt x="2144" y="1703"/>
                      </a:cubicBezTo>
                      <a:cubicBezTo>
                        <a:pt x="2144" y="1167"/>
                        <a:pt x="1965" y="774"/>
                        <a:pt x="1405" y="774"/>
                      </a:cubicBezTo>
                      <a:cubicBezTo>
                        <a:pt x="1334" y="774"/>
                        <a:pt x="1203" y="786"/>
                        <a:pt x="1120" y="798"/>
                      </a:cubicBezTo>
                      <a:cubicBezTo>
                        <a:pt x="1155" y="596"/>
                        <a:pt x="1203" y="298"/>
                        <a:pt x="1239" y="131"/>
                      </a:cubicBezTo>
                      <a:cubicBezTo>
                        <a:pt x="1298" y="119"/>
                        <a:pt x="1346" y="108"/>
                        <a:pt x="1358" y="60"/>
                      </a:cubicBezTo>
                      <a:lnTo>
                        <a:pt x="79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6" name="Google Shape;7556;p22"/>
                <p:cNvSpPr/>
                <p:nvPr/>
              </p:nvSpPr>
              <p:spPr>
                <a:xfrm>
                  <a:off x="12482081" y="3369096"/>
                  <a:ext cx="223886" cy="248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3" h="3061" extrusionOk="0">
                      <a:moveTo>
                        <a:pt x="1012" y="0"/>
                      </a:moveTo>
                      <a:cubicBezTo>
                        <a:pt x="1036" y="155"/>
                        <a:pt x="1060" y="346"/>
                        <a:pt x="1084" y="489"/>
                      </a:cubicBezTo>
                      <a:lnTo>
                        <a:pt x="215" y="489"/>
                      </a:lnTo>
                      <a:lnTo>
                        <a:pt x="215" y="846"/>
                      </a:lnTo>
                      <a:cubicBezTo>
                        <a:pt x="381" y="858"/>
                        <a:pt x="572" y="858"/>
                        <a:pt x="762" y="858"/>
                      </a:cubicBezTo>
                      <a:cubicBezTo>
                        <a:pt x="893" y="858"/>
                        <a:pt x="1036" y="846"/>
                        <a:pt x="1155" y="846"/>
                      </a:cubicBezTo>
                      <a:cubicBezTo>
                        <a:pt x="1179" y="953"/>
                        <a:pt x="1227" y="1096"/>
                        <a:pt x="1251" y="1167"/>
                      </a:cubicBezTo>
                      <a:cubicBezTo>
                        <a:pt x="989" y="1191"/>
                        <a:pt x="727" y="1191"/>
                        <a:pt x="453" y="1191"/>
                      </a:cubicBezTo>
                      <a:cubicBezTo>
                        <a:pt x="298" y="1191"/>
                        <a:pt x="143" y="1191"/>
                        <a:pt x="0" y="1179"/>
                      </a:cubicBezTo>
                      <a:lnTo>
                        <a:pt x="0" y="1179"/>
                      </a:lnTo>
                      <a:lnTo>
                        <a:pt x="12" y="1548"/>
                      </a:lnTo>
                      <a:lnTo>
                        <a:pt x="631" y="1548"/>
                      </a:lnTo>
                      <a:cubicBezTo>
                        <a:pt x="846" y="1548"/>
                        <a:pt x="1120" y="1548"/>
                        <a:pt x="1370" y="1524"/>
                      </a:cubicBezTo>
                      <a:cubicBezTo>
                        <a:pt x="1429" y="1632"/>
                        <a:pt x="1512" y="1739"/>
                        <a:pt x="1560" y="1798"/>
                      </a:cubicBezTo>
                      <a:cubicBezTo>
                        <a:pt x="1512" y="1786"/>
                        <a:pt x="1465" y="1786"/>
                        <a:pt x="1405" y="1786"/>
                      </a:cubicBezTo>
                      <a:cubicBezTo>
                        <a:pt x="1358" y="1786"/>
                        <a:pt x="1298" y="1786"/>
                        <a:pt x="1251" y="1798"/>
                      </a:cubicBezTo>
                      <a:lnTo>
                        <a:pt x="1358" y="2108"/>
                      </a:lnTo>
                      <a:cubicBezTo>
                        <a:pt x="1417" y="2096"/>
                        <a:pt x="1477" y="2096"/>
                        <a:pt x="1548" y="2096"/>
                      </a:cubicBezTo>
                      <a:cubicBezTo>
                        <a:pt x="1810" y="2096"/>
                        <a:pt x="1893" y="2143"/>
                        <a:pt x="2072" y="2239"/>
                      </a:cubicBezTo>
                      <a:lnTo>
                        <a:pt x="2322" y="1905"/>
                      </a:lnTo>
                      <a:cubicBezTo>
                        <a:pt x="2108" y="1822"/>
                        <a:pt x="1917" y="1643"/>
                        <a:pt x="1810" y="1477"/>
                      </a:cubicBezTo>
                      <a:cubicBezTo>
                        <a:pt x="2167" y="1441"/>
                        <a:pt x="2525" y="1381"/>
                        <a:pt x="2763" y="1298"/>
                      </a:cubicBezTo>
                      <a:lnTo>
                        <a:pt x="2691" y="917"/>
                      </a:lnTo>
                      <a:cubicBezTo>
                        <a:pt x="2405" y="1024"/>
                        <a:pt x="2036" y="1096"/>
                        <a:pt x="1667" y="1143"/>
                      </a:cubicBezTo>
                      <a:cubicBezTo>
                        <a:pt x="1643" y="1060"/>
                        <a:pt x="1608" y="929"/>
                        <a:pt x="1584" y="810"/>
                      </a:cubicBezTo>
                      <a:cubicBezTo>
                        <a:pt x="1882" y="774"/>
                        <a:pt x="2191" y="739"/>
                        <a:pt x="2453" y="643"/>
                      </a:cubicBezTo>
                      <a:lnTo>
                        <a:pt x="2370" y="286"/>
                      </a:lnTo>
                      <a:cubicBezTo>
                        <a:pt x="2144" y="358"/>
                        <a:pt x="1786" y="429"/>
                        <a:pt x="1512" y="453"/>
                      </a:cubicBezTo>
                      <a:cubicBezTo>
                        <a:pt x="1489" y="334"/>
                        <a:pt x="1477" y="203"/>
                        <a:pt x="1465" y="84"/>
                      </a:cubicBezTo>
                      <a:cubicBezTo>
                        <a:pt x="1524" y="84"/>
                        <a:pt x="1560" y="48"/>
                        <a:pt x="1560" y="0"/>
                      </a:cubicBezTo>
                      <a:close/>
                      <a:moveTo>
                        <a:pt x="715" y="1905"/>
                      </a:moveTo>
                      <a:cubicBezTo>
                        <a:pt x="524" y="2024"/>
                        <a:pt x="346" y="2239"/>
                        <a:pt x="346" y="2453"/>
                      </a:cubicBezTo>
                      <a:cubicBezTo>
                        <a:pt x="346" y="2846"/>
                        <a:pt x="750" y="3048"/>
                        <a:pt x="1346" y="3048"/>
                      </a:cubicBezTo>
                      <a:cubicBezTo>
                        <a:pt x="1441" y="3048"/>
                        <a:pt x="1536" y="3060"/>
                        <a:pt x="1608" y="3060"/>
                      </a:cubicBezTo>
                      <a:cubicBezTo>
                        <a:pt x="1846" y="3060"/>
                        <a:pt x="2024" y="3048"/>
                        <a:pt x="2155" y="3036"/>
                      </a:cubicBezTo>
                      <a:lnTo>
                        <a:pt x="2179" y="2644"/>
                      </a:lnTo>
                      <a:lnTo>
                        <a:pt x="2179" y="2644"/>
                      </a:lnTo>
                      <a:cubicBezTo>
                        <a:pt x="1977" y="2667"/>
                        <a:pt x="1655" y="2679"/>
                        <a:pt x="1417" y="2679"/>
                      </a:cubicBezTo>
                      <a:cubicBezTo>
                        <a:pt x="1179" y="2679"/>
                        <a:pt x="786" y="2667"/>
                        <a:pt x="786" y="2429"/>
                      </a:cubicBezTo>
                      <a:cubicBezTo>
                        <a:pt x="786" y="2346"/>
                        <a:pt x="858" y="2239"/>
                        <a:pt x="1001" y="2167"/>
                      </a:cubicBezTo>
                      <a:lnTo>
                        <a:pt x="715" y="1905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7" name="Google Shape;7557;p22"/>
                <p:cNvSpPr/>
                <p:nvPr/>
              </p:nvSpPr>
              <p:spPr>
                <a:xfrm>
                  <a:off x="12472438" y="3697105"/>
                  <a:ext cx="267318" cy="262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9" h="3239" extrusionOk="0">
                      <a:moveTo>
                        <a:pt x="584" y="167"/>
                      </a:moveTo>
                      <a:lnTo>
                        <a:pt x="298" y="429"/>
                      </a:lnTo>
                      <a:cubicBezTo>
                        <a:pt x="536" y="596"/>
                        <a:pt x="869" y="846"/>
                        <a:pt x="1012" y="1013"/>
                      </a:cubicBezTo>
                      <a:lnTo>
                        <a:pt x="1322" y="703"/>
                      </a:lnTo>
                      <a:cubicBezTo>
                        <a:pt x="1155" y="536"/>
                        <a:pt x="834" y="310"/>
                        <a:pt x="584" y="167"/>
                      </a:cubicBezTo>
                      <a:close/>
                      <a:moveTo>
                        <a:pt x="1072" y="1155"/>
                      </a:moveTo>
                      <a:lnTo>
                        <a:pt x="1000" y="1167"/>
                      </a:lnTo>
                      <a:lnTo>
                        <a:pt x="119" y="1167"/>
                      </a:lnTo>
                      <a:lnTo>
                        <a:pt x="119" y="1572"/>
                      </a:lnTo>
                      <a:lnTo>
                        <a:pt x="810" y="1572"/>
                      </a:lnTo>
                      <a:cubicBezTo>
                        <a:pt x="655" y="2072"/>
                        <a:pt x="369" y="2441"/>
                        <a:pt x="0" y="2667"/>
                      </a:cubicBezTo>
                      <a:cubicBezTo>
                        <a:pt x="96" y="2727"/>
                        <a:pt x="262" y="2894"/>
                        <a:pt x="322" y="2989"/>
                      </a:cubicBezTo>
                      <a:cubicBezTo>
                        <a:pt x="786" y="2679"/>
                        <a:pt x="1143" y="2096"/>
                        <a:pt x="1310" y="1346"/>
                      </a:cubicBezTo>
                      <a:cubicBezTo>
                        <a:pt x="1334" y="1334"/>
                        <a:pt x="1346" y="1310"/>
                        <a:pt x="1358" y="1286"/>
                      </a:cubicBezTo>
                      <a:lnTo>
                        <a:pt x="1072" y="1155"/>
                      </a:lnTo>
                      <a:close/>
                      <a:moveTo>
                        <a:pt x="1453" y="0"/>
                      </a:moveTo>
                      <a:lnTo>
                        <a:pt x="1453" y="2715"/>
                      </a:lnTo>
                      <a:cubicBezTo>
                        <a:pt x="1453" y="2798"/>
                        <a:pt x="1441" y="2798"/>
                        <a:pt x="1239" y="2798"/>
                      </a:cubicBezTo>
                      <a:cubicBezTo>
                        <a:pt x="1143" y="2798"/>
                        <a:pt x="1012" y="2798"/>
                        <a:pt x="881" y="2787"/>
                      </a:cubicBezTo>
                      <a:lnTo>
                        <a:pt x="881" y="2787"/>
                      </a:lnTo>
                      <a:cubicBezTo>
                        <a:pt x="941" y="2918"/>
                        <a:pt x="1000" y="3120"/>
                        <a:pt x="1024" y="3239"/>
                      </a:cubicBezTo>
                      <a:cubicBezTo>
                        <a:pt x="1751" y="3239"/>
                        <a:pt x="1882" y="3144"/>
                        <a:pt x="1882" y="2715"/>
                      </a:cubicBezTo>
                      <a:lnTo>
                        <a:pt x="1882" y="1608"/>
                      </a:lnTo>
                      <a:cubicBezTo>
                        <a:pt x="2143" y="2191"/>
                        <a:pt x="2501" y="2679"/>
                        <a:pt x="2989" y="2977"/>
                      </a:cubicBezTo>
                      <a:cubicBezTo>
                        <a:pt x="3060" y="2858"/>
                        <a:pt x="3203" y="2691"/>
                        <a:pt x="3298" y="2608"/>
                      </a:cubicBezTo>
                      <a:cubicBezTo>
                        <a:pt x="2882" y="2394"/>
                        <a:pt x="2548" y="2025"/>
                        <a:pt x="2298" y="1596"/>
                      </a:cubicBezTo>
                      <a:cubicBezTo>
                        <a:pt x="2572" y="1382"/>
                        <a:pt x="2917" y="1084"/>
                        <a:pt x="3120" y="870"/>
                      </a:cubicBezTo>
                      <a:lnTo>
                        <a:pt x="3155" y="870"/>
                      </a:lnTo>
                      <a:cubicBezTo>
                        <a:pt x="3191" y="870"/>
                        <a:pt x="3215" y="858"/>
                        <a:pt x="3227" y="846"/>
                      </a:cubicBezTo>
                      <a:lnTo>
                        <a:pt x="2810" y="512"/>
                      </a:lnTo>
                      <a:cubicBezTo>
                        <a:pt x="2632" y="751"/>
                        <a:pt x="2358" y="1024"/>
                        <a:pt x="2120" y="1239"/>
                      </a:cubicBezTo>
                      <a:cubicBezTo>
                        <a:pt x="2024" y="1036"/>
                        <a:pt x="1953" y="822"/>
                        <a:pt x="1882" y="608"/>
                      </a:cubicBezTo>
                      <a:lnTo>
                        <a:pt x="1882" y="96"/>
                      </a:lnTo>
                      <a:cubicBezTo>
                        <a:pt x="1953" y="84"/>
                        <a:pt x="1977" y="60"/>
                        <a:pt x="1977" y="24"/>
                      </a:cubicBezTo>
                      <a:lnTo>
                        <a:pt x="145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8" name="Google Shape;7558;p22"/>
                <p:cNvSpPr/>
                <p:nvPr/>
              </p:nvSpPr>
              <p:spPr>
                <a:xfrm>
                  <a:off x="12371151" y="2927239"/>
                  <a:ext cx="464140" cy="1200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8" h="14812" extrusionOk="0">
                      <a:moveTo>
                        <a:pt x="5584" y="155"/>
                      </a:moveTo>
                      <a:lnTo>
                        <a:pt x="5584" y="14669"/>
                      </a:lnTo>
                      <a:lnTo>
                        <a:pt x="155" y="14669"/>
                      </a:lnTo>
                      <a:lnTo>
                        <a:pt x="155" y="155"/>
                      </a:lnTo>
                      <a:close/>
                      <a:moveTo>
                        <a:pt x="0" y="0"/>
                      </a:moveTo>
                      <a:lnTo>
                        <a:pt x="0" y="14812"/>
                      </a:lnTo>
                      <a:lnTo>
                        <a:pt x="5727" y="14812"/>
                      </a:lnTo>
                      <a:lnTo>
                        <a:pt x="57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9" name="Google Shape;7559;p22"/>
                <p:cNvSpPr/>
                <p:nvPr/>
              </p:nvSpPr>
              <p:spPr>
                <a:xfrm>
                  <a:off x="10573743" y="4365684"/>
                  <a:ext cx="832664" cy="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6" h="1" extrusionOk="0">
                      <a:moveTo>
                        <a:pt x="10276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0" name="Google Shape;7560;p22"/>
                <p:cNvSpPr/>
                <p:nvPr/>
              </p:nvSpPr>
              <p:spPr>
                <a:xfrm>
                  <a:off x="13439126" y="2888669"/>
                  <a:ext cx="21311" cy="1351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" h="16681" extrusionOk="0">
                      <a:moveTo>
                        <a:pt x="0" y="0"/>
                      </a:moveTo>
                      <a:lnTo>
                        <a:pt x="0" y="16681"/>
                      </a:lnTo>
                      <a:lnTo>
                        <a:pt x="262" y="16681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1" name="Google Shape;7561;p22"/>
                <p:cNvSpPr/>
                <p:nvPr/>
              </p:nvSpPr>
              <p:spPr>
                <a:xfrm>
                  <a:off x="13318554" y="3131759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0"/>
                      </a:moveTo>
                      <a:cubicBezTo>
                        <a:pt x="405" y="215"/>
                        <a:pt x="0" y="762"/>
                        <a:pt x="0" y="1405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5"/>
                      </a:cubicBezTo>
                      <a:cubicBezTo>
                        <a:pt x="3012" y="762"/>
                        <a:pt x="2619" y="215"/>
                        <a:pt x="20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2" name="Google Shape;7562;p22"/>
                <p:cNvSpPr/>
                <p:nvPr/>
              </p:nvSpPr>
              <p:spPr>
                <a:xfrm>
                  <a:off x="13390913" y="3121144"/>
                  <a:ext cx="96507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80" extrusionOk="0">
                      <a:moveTo>
                        <a:pt x="0" y="0"/>
                      </a:moveTo>
                      <a:lnTo>
                        <a:pt x="0" y="179"/>
                      </a:lnTo>
                      <a:lnTo>
                        <a:pt x="1191" y="179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3" name="Google Shape;7563;p22"/>
                <p:cNvSpPr/>
                <p:nvPr/>
              </p:nvSpPr>
              <p:spPr>
                <a:xfrm>
                  <a:off x="13375437" y="3347866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4" name="Google Shape;7564;p22"/>
                <p:cNvSpPr/>
                <p:nvPr/>
              </p:nvSpPr>
              <p:spPr>
                <a:xfrm>
                  <a:off x="13318554" y="3398023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5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5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5" name="Google Shape;7565;p22"/>
                <p:cNvSpPr/>
                <p:nvPr/>
              </p:nvSpPr>
              <p:spPr>
                <a:xfrm>
                  <a:off x="13390913" y="3388381"/>
                  <a:ext cx="96507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68" extrusionOk="0">
                      <a:moveTo>
                        <a:pt x="0" y="0"/>
                      </a:moveTo>
                      <a:lnTo>
                        <a:pt x="0" y="167"/>
                      </a:lnTo>
                      <a:lnTo>
                        <a:pt x="1191" y="167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6" name="Google Shape;7566;p22"/>
                <p:cNvSpPr/>
                <p:nvPr/>
              </p:nvSpPr>
              <p:spPr>
                <a:xfrm>
                  <a:off x="13375437" y="3615103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7" name="Google Shape;7567;p22"/>
                <p:cNvSpPr/>
                <p:nvPr/>
              </p:nvSpPr>
              <p:spPr>
                <a:xfrm>
                  <a:off x="13318554" y="3665260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6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6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8" name="Google Shape;7568;p22"/>
                <p:cNvSpPr/>
                <p:nvPr/>
              </p:nvSpPr>
              <p:spPr>
                <a:xfrm>
                  <a:off x="13390913" y="3654645"/>
                  <a:ext cx="96507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80" extrusionOk="0">
                      <a:moveTo>
                        <a:pt x="0" y="1"/>
                      </a:moveTo>
                      <a:lnTo>
                        <a:pt x="0" y="179"/>
                      </a:lnTo>
                      <a:lnTo>
                        <a:pt x="1191" y="179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9" name="Google Shape;7569;p22"/>
                <p:cNvSpPr/>
                <p:nvPr/>
              </p:nvSpPr>
              <p:spPr>
                <a:xfrm>
                  <a:off x="13375437" y="3881367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0" name="Google Shape;7570;p22"/>
                <p:cNvSpPr/>
                <p:nvPr/>
              </p:nvSpPr>
              <p:spPr>
                <a:xfrm>
                  <a:off x="13318554" y="3931525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6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6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1" name="Google Shape;7571;p22"/>
                <p:cNvSpPr/>
                <p:nvPr/>
              </p:nvSpPr>
              <p:spPr>
                <a:xfrm>
                  <a:off x="13390913" y="3921882"/>
                  <a:ext cx="96507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68" extrusionOk="0">
                      <a:moveTo>
                        <a:pt x="0" y="1"/>
                      </a:moveTo>
                      <a:lnTo>
                        <a:pt x="0" y="167"/>
                      </a:lnTo>
                      <a:lnTo>
                        <a:pt x="1191" y="167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2" name="Google Shape;7572;p22"/>
                <p:cNvSpPr/>
                <p:nvPr/>
              </p:nvSpPr>
              <p:spPr>
                <a:xfrm>
                  <a:off x="13375437" y="4148604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3" name="Google Shape;7573;p22"/>
                <p:cNvSpPr/>
                <p:nvPr/>
              </p:nvSpPr>
              <p:spPr>
                <a:xfrm>
                  <a:off x="13387996" y="3164576"/>
                  <a:ext cx="122598" cy="130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608" extrusionOk="0">
                      <a:moveTo>
                        <a:pt x="1384" y="593"/>
                      </a:moveTo>
                      <a:cubicBezTo>
                        <a:pt x="1199" y="593"/>
                        <a:pt x="989" y="627"/>
                        <a:pt x="834" y="679"/>
                      </a:cubicBezTo>
                      <a:lnTo>
                        <a:pt x="881" y="869"/>
                      </a:lnTo>
                      <a:cubicBezTo>
                        <a:pt x="1060" y="822"/>
                        <a:pt x="1274" y="798"/>
                        <a:pt x="1465" y="798"/>
                      </a:cubicBezTo>
                      <a:lnTo>
                        <a:pt x="1465" y="596"/>
                      </a:lnTo>
                      <a:cubicBezTo>
                        <a:pt x="1439" y="594"/>
                        <a:pt x="1412" y="593"/>
                        <a:pt x="1384" y="593"/>
                      </a:cubicBezTo>
                      <a:close/>
                      <a:moveTo>
                        <a:pt x="822" y="1012"/>
                      </a:moveTo>
                      <a:cubicBezTo>
                        <a:pt x="750" y="1096"/>
                        <a:pt x="715" y="1191"/>
                        <a:pt x="715" y="1274"/>
                      </a:cubicBezTo>
                      <a:cubicBezTo>
                        <a:pt x="703" y="1405"/>
                        <a:pt x="786" y="1512"/>
                        <a:pt x="941" y="1548"/>
                      </a:cubicBezTo>
                      <a:cubicBezTo>
                        <a:pt x="1036" y="1572"/>
                        <a:pt x="1191" y="1584"/>
                        <a:pt x="1322" y="1584"/>
                      </a:cubicBezTo>
                      <a:cubicBezTo>
                        <a:pt x="1393" y="1584"/>
                        <a:pt x="1453" y="1584"/>
                        <a:pt x="1501" y="1572"/>
                      </a:cubicBezTo>
                      <a:lnTo>
                        <a:pt x="1512" y="1358"/>
                      </a:lnTo>
                      <a:cubicBezTo>
                        <a:pt x="1441" y="1358"/>
                        <a:pt x="1370" y="1369"/>
                        <a:pt x="1298" y="1369"/>
                      </a:cubicBezTo>
                      <a:cubicBezTo>
                        <a:pt x="1024" y="1369"/>
                        <a:pt x="929" y="1334"/>
                        <a:pt x="929" y="1238"/>
                      </a:cubicBezTo>
                      <a:cubicBezTo>
                        <a:pt x="929" y="1191"/>
                        <a:pt x="965" y="1143"/>
                        <a:pt x="1012" y="1084"/>
                      </a:cubicBezTo>
                      <a:lnTo>
                        <a:pt x="822" y="1012"/>
                      </a:lnTo>
                      <a:close/>
                      <a:moveTo>
                        <a:pt x="381" y="0"/>
                      </a:moveTo>
                      <a:cubicBezTo>
                        <a:pt x="369" y="107"/>
                        <a:pt x="358" y="226"/>
                        <a:pt x="346" y="334"/>
                      </a:cubicBezTo>
                      <a:lnTo>
                        <a:pt x="12" y="334"/>
                      </a:lnTo>
                      <a:lnTo>
                        <a:pt x="12" y="548"/>
                      </a:lnTo>
                      <a:lnTo>
                        <a:pt x="310" y="548"/>
                      </a:lnTo>
                      <a:cubicBezTo>
                        <a:pt x="250" y="905"/>
                        <a:pt x="143" y="1250"/>
                        <a:pt x="0" y="1524"/>
                      </a:cubicBezTo>
                      <a:lnTo>
                        <a:pt x="238" y="1608"/>
                      </a:lnTo>
                      <a:cubicBezTo>
                        <a:pt x="369" y="1310"/>
                        <a:pt x="477" y="905"/>
                        <a:pt x="548" y="536"/>
                      </a:cubicBezTo>
                      <a:cubicBezTo>
                        <a:pt x="715" y="524"/>
                        <a:pt x="893" y="488"/>
                        <a:pt x="1036" y="441"/>
                      </a:cubicBezTo>
                      <a:lnTo>
                        <a:pt x="989" y="226"/>
                      </a:lnTo>
                      <a:cubicBezTo>
                        <a:pt x="870" y="274"/>
                        <a:pt x="727" y="298"/>
                        <a:pt x="584" y="310"/>
                      </a:cubicBezTo>
                      <a:cubicBezTo>
                        <a:pt x="596" y="238"/>
                        <a:pt x="608" y="131"/>
                        <a:pt x="619" y="72"/>
                      </a:cubicBezTo>
                      <a:cubicBezTo>
                        <a:pt x="643" y="72"/>
                        <a:pt x="667" y="48"/>
                        <a:pt x="667" y="24"/>
                      </a:cubicBezTo>
                      <a:lnTo>
                        <a:pt x="38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4" name="Google Shape;7574;p22"/>
                <p:cNvSpPr/>
                <p:nvPr/>
              </p:nvSpPr>
              <p:spPr>
                <a:xfrm>
                  <a:off x="13387996" y="3457824"/>
                  <a:ext cx="100396" cy="111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" h="1370" extrusionOk="0">
                      <a:moveTo>
                        <a:pt x="1131" y="1"/>
                      </a:moveTo>
                      <a:cubicBezTo>
                        <a:pt x="1024" y="13"/>
                        <a:pt x="893" y="36"/>
                        <a:pt x="786" y="36"/>
                      </a:cubicBezTo>
                      <a:cubicBezTo>
                        <a:pt x="655" y="48"/>
                        <a:pt x="405" y="48"/>
                        <a:pt x="215" y="48"/>
                      </a:cubicBezTo>
                      <a:lnTo>
                        <a:pt x="96" y="48"/>
                      </a:lnTo>
                      <a:cubicBezTo>
                        <a:pt x="96" y="96"/>
                        <a:pt x="108" y="215"/>
                        <a:pt x="108" y="263"/>
                      </a:cubicBezTo>
                      <a:cubicBezTo>
                        <a:pt x="149" y="266"/>
                        <a:pt x="200" y="268"/>
                        <a:pt x="254" y="268"/>
                      </a:cubicBezTo>
                      <a:cubicBezTo>
                        <a:pt x="384" y="268"/>
                        <a:pt x="528" y="259"/>
                        <a:pt x="596" y="251"/>
                      </a:cubicBezTo>
                      <a:lnTo>
                        <a:pt x="596" y="251"/>
                      </a:lnTo>
                      <a:cubicBezTo>
                        <a:pt x="524" y="298"/>
                        <a:pt x="429" y="358"/>
                        <a:pt x="369" y="406"/>
                      </a:cubicBezTo>
                      <a:lnTo>
                        <a:pt x="560" y="513"/>
                      </a:lnTo>
                      <a:cubicBezTo>
                        <a:pt x="667" y="417"/>
                        <a:pt x="893" y="275"/>
                        <a:pt x="1143" y="227"/>
                      </a:cubicBezTo>
                      <a:lnTo>
                        <a:pt x="1131" y="1"/>
                      </a:lnTo>
                      <a:close/>
                      <a:moveTo>
                        <a:pt x="167" y="608"/>
                      </a:moveTo>
                      <a:cubicBezTo>
                        <a:pt x="72" y="703"/>
                        <a:pt x="0" y="846"/>
                        <a:pt x="0" y="989"/>
                      </a:cubicBezTo>
                      <a:cubicBezTo>
                        <a:pt x="0" y="1144"/>
                        <a:pt x="108" y="1299"/>
                        <a:pt x="334" y="1346"/>
                      </a:cubicBezTo>
                      <a:cubicBezTo>
                        <a:pt x="405" y="1370"/>
                        <a:pt x="548" y="1370"/>
                        <a:pt x="703" y="1370"/>
                      </a:cubicBezTo>
                      <a:cubicBezTo>
                        <a:pt x="893" y="1370"/>
                        <a:pt x="1096" y="1358"/>
                        <a:pt x="1239" y="1334"/>
                      </a:cubicBezTo>
                      <a:lnTo>
                        <a:pt x="1227" y="1108"/>
                      </a:lnTo>
                      <a:cubicBezTo>
                        <a:pt x="1060" y="1144"/>
                        <a:pt x="846" y="1156"/>
                        <a:pt x="667" y="1156"/>
                      </a:cubicBezTo>
                      <a:cubicBezTo>
                        <a:pt x="489" y="1156"/>
                        <a:pt x="238" y="1156"/>
                        <a:pt x="238" y="941"/>
                      </a:cubicBezTo>
                      <a:cubicBezTo>
                        <a:pt x="238" y="870"/>
                        <a:pt x="286" y="775"/>
                        <a:pt x="369" y="691"/>
                      </a:cubicBezTo>
                      <a:lnTo>
                        <a:pt x="167" y="608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5" name="Google Shape;7575;p22"/>
                <p:cNvSpPr/>
                <p:nvPr/>
              </p:nvSpPr>
              <p:spPr>
                <a:xfrm>
                  <a:off x="13379326" y="3704803"/>
                  <a:ext cx="138966" cy="137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5" h="1692" extrusionOk="0">
                      <a:moveTo>
                        <a:pt x="72" y="382"/>
                      </a:moveTo>
                      <a:cubicBezTo>
                        <a:pt x="72" y="537"/>
                        <a:pt x="60" y="727"/>
                        <a:pt x="0" y="822"/>
                      </a:cubicBezTo>
                      <a:lnTo>
                        <a:pt x="143" y="882"/>
                      </a:lnTo>
                      <a:cubicBezTo>
                        <a:pt x="203" y="763"/>
                        <a:pt x="226" y="560"/>
                        <a:pt x="215" y="394"/>
                      </a:cubicBezTo>
                      <a:lnTo>
                        <a:pt x="72" y="382"/>
                      </a:lnTo>
                      <a:close/>
                      <a:moveTo>
                        <a:pt x="1322" y="798"/>
                      </a:moveTo>
                      <a:lnTo>
                        <a:pt x="1322" y="965"/>
                      </a:lnTo>
                      <a:lnTo>
                        <a:pt x="977" y="965"/>
                      </a:lnTo>
                      <a:lnTo>
                        <a:pt x="977" y="798"/>
                      </a:lnTo>
                      <a:close/>
                      <a:moveTo>
                        <a:pt x="262" y="1"/>
                      </a:moveTo>
                      <a:lnTo>
                        <a:pt x="262" y="620"/>
                      </a:lnTo>
                      <a:cubicBezTo>
                        <a:pt x="262" y="941"/>
                        <a:pt x="238" y="1287"/>
                        <a:pt x="12" y="1537"/>
                      </a:cubicBezTo>
                      <a:cubicBezTo>
                        <a:pt x="48" y="1572"/>
                        <a:pt x="119" y="1644"/>
                        <a:pt x="155" y="1691"/>
                      </a:cubicBezTo>
                      <a:cubicBezTo>
                        <a:pt x="274" y="1549"/>
                        <a:pt x="345" y="1394"/>
                        <a:pt x="393" y="1239"/>
                      </a:cubicBezTo>
                      <a:cubicBezTo>
                        <a:pt x="441" y="1310"/>
                        <a:pt x="500" y="1394"/>
                        <a:pt x="524" y="1453"/>
                      </a:cubicBezTo>
                      <a:lnTo>
                        <a:pt x="667" y="1310"/>
                      </a:lnTo>
                      <a:cubicBezTo>
                        <a:pt x="631" y="1263"/>
                        <a:pt x="500" y="1072"/>
                        <a:pt x="441" y="1001"/>
                      </a:cubicBezTo>
                      <a:cubicBezTo>
                        <a:pt x="453" y="894"/>
                        <a:pt x="453" y="787"/>
                        <a:pt x="453" y="679"/>
                      </a:cubicBezTo>
                      <a:cubicBezTo>
                        <a:pt x="488" y="691"/>
                        <a:pt x="560" y="727"/>
                        <a:pt x="560" y="727"/>
                      </a:cubicBezTo>
                      <a:cubicBezTo>
                        <a:pt x="607" y="644"/>
                        <a:pt x="667" y="489"/>
                        <a:pt x="703" y="394"/>
                      </a:cubicBezTo>
                      <a:cubicBezTo>
                        <a:pt x="715" y="394"/>
                        <a:pt x="738" y="394"/>
                        <a:pt x="738" y="370"/>
                      </a:cubicBezTo>
                      <a:lnTo>
                        <a:pt x="707" y="358"/>
                      </a:lnTo>
                      <a:lnTo>
                        <a:pt x="1048" y="358"/>
                      </a:lnTo>
                      <a:lnTo>
                        <a:pt x="1048" y="525"/>
                      </a:lnTo>
                      <a:lnTo>
                        <a:pt x="1250" y="525"/>
                      </a:lnTo>
                      <a:lnTo>
                        <a:pt x="1250" y="358"/>
                      </a:lnTo>
                      <a:lnTo>
                        <a:pt x="1631" y="358"/>
                      </a:lnTo>
                      <a:lnTo>
                        <a:pt x="1631" y="179"/>
                      </a:lnTo>
                      <a:lnTo>
                        <a:pt x="1250" y="179"/>
                      </a:lnTo>
                      <a:lnTo>
                        <a:pt x="1250" y="48"/>
                      </a:lnTo>
                      <a:cubicBezTo>
                        <a:pt x="1286" y="36"/>
                        <a:pt x="1298" y="36"/>
                        <a:pt x="1298" y="13"/>
                      </a:cubicBezTo>
                      <a:lnTo>
                        <a:pt x="1048" y="1"/>
                      </a:lnTo>
                      <a:lnTo>
                        <a:pt x="1048" y="179"/>
                      </a:lnTo>
                      <a:lnTo>
                        <a:pt x="691" y="179"/>
                      </a:lnTo>
                      <a:lnTo>
                        <a:pt x="691" y="352"/>
                      </a:lnTo>
                      <a:lnTo>
                        <a:pt x="691" y="352"/>
                      </a:lnTo>
                      <a:lnTo>
                        <a:pt x="548" y="298"/>
                      </a:lnTo>
                      <a:cubicBezTo>
                        <a:pt x="536" y="394"/>
                        <a:pt x="488" y="525"/>
                        <a:pt x="453" y="632"/>
                      </a:cubicBezTo>
                      <a:lnTo>
                        <a:pt x="453" y="48"/>
                      </a:lnTo>
                      <a:cubicBezTo>
                        <a:pt x="488" y="36"/>
                        <a:pt x="500" y="36"/>
                        <a:pt x="500" y="13"/>
                      </a:cubicBezTo>
                      <a:cubicBezTo>
                        <a:pt x="429" y="13"/>
                        <a:pt x="357" y="13"/>
                        <a:pt x="262" y="1"/>
                      </a:cubicBezTo>
                      <a:close/>
                      <a:moveTo>
                        <a:pt x="786" y="429"/>
                      </a:moveTo>
                      <a:lnTo>
                        <a:pt x="786" y="620"/>
                      </a:lnTo>
                      <a:lnTo>
                        <a:pt x="619" y="620"/>
                      </a:lnTo>
                      <a:lnTo>
                        <a:pt x="619" y="798"/>
                      </a:lnTo>
                      <a:lnTo>
                        <a:pt x="786" y="798"/>
                      </a:lnTo>
                      <a:lnTo>
                        <a:pt x="786" y="965"/>
                      </a:lnTo>
                      <a:lnTo>
                        <a:pt x="631" y="965"/>
                      </a:lnTo>
                      <a:lnTo>
                        <a:pt x="631" y="1144"/>
                      </a:lnTo>
                      <a:lnTo>
                        <a:pt x="834" y="1144"/>
                      </a:lnTo>
                      <a:cubicBezTo>
                        <a:pt x="822" y="1346"/>
                        <a:pt x="774" y="1465"/>
                        <a:pt x="524" y="1525"/>
                      </a:cubicBezTo>
                      <a:cubicBezTo>
                        <a:pt x="560" y="1560"/>
                        <a:pt x="607" y="1644"/>
                        <a:pt x="631" y="1691"/>
                      </a:cubicBezTo>
                      <a:cubicBezTo>
                        <a:pt x="953" y="1584"/>
                        <a:pt x="1012" y="1406"/>
                        <a:pt x="1036" y="1168"/>
                      </a:cubicBezTo>
                      <a:cubicBezTo>
                        <a:pt x="1048" y="1156"/>
                        <a:pt x="1072" y="1156"/>
                        <a:pt x="1072" y="1144"/>
                      </a:cubicBezTo>
                      <a:lnTo>
                        <a:pt x="1191" y="1144"/>
                      </a:lnTo>
                      <a:lnTo>
                        <a:pt x="1191" y="1441"/>
                      </a:lnTo>
                      <a:cubicBezTo>
                        <a:pt x="1191" y="1608"/>
                        <a:pt x="1227" y="1668"/>
                        <a:pt x="1381" y="1668"/>
                      </a:cubicBezTo>
                      <a:lnTo>
                        <a:pt x="1524" y="1668"/>
                      </a:lnTo>
                      <a:cubicBezTo>
                        <a:pt x="1643" y="1668"/>
                        <a:pt x="1691" y="1608"/>
                        <a:pt x="1715" y="1394"/>
                      </a:cubicBezTo>
                      <a:cubicBezTo>
                        <a:pt x="1655" y="1370"/>
                        <a:pt x="1572" y="1346"/>
                        <a:pt x="1536" y="1310"/>
                      </a:cubicBezTo>
                      <a:cubicBezTo>
                        <a:pt x="1536" y="1465"/>
                        <a:pt x="1524" y="1489"/>
                        <a:pt x="1500" y="1489"/>
                      </a:cubicBezTo>
                      <a:lnTo>
                        <a:pt x="1417" y="1489"/>
                      </a:lnTo>
                      <a:cubicBezTo>
                        <a:pt x="1393" y="1489"/>
                        <a:pt x="1381" y="1489"/>
                        <a:pt x="1381" y="1441"/>
                      </a:cubicBezTo>
                      <a:lnTo>
                        <a:pt x="1381" y="1168"/>
                      </a:lnTo>
                      <a:cubicBezTo>
                        <a:pt x="1405" y="1156"/>
                        <a:pt x="1429" y="1156"/>
                        <a:pt x="1429" y="1144"/>
                      </a:cubicBezTo>
                      <a:lnTo>
                        <a:pt x="1691" y="1144"/>
                      </a:lnTo>
                      <a:lnTo>
                        <a:pt x="1691" y="965"/>
                      </a:lnTo>
                      <a:lnTo>
                        <a:pt x="1524" y="965"/>
                      </a:lnTo>
                      <a:lnTo>
                        <a:pt x="1524" y="798"/>
                      </a:lnTo>
                      <a:lnTo>
                        <a:pt x="1703" y="798"/>
                      </a:lnTo>
                      <a:lnTo>
                        <a:pt x="1703" y="620"/>
                      </a:lnTo>
                      <a:lnTo>
                        <a:pt x="1524" y="620"/>
                      </a:lnTo>
                      <a:lnTo>
                        <a:pt x="1524" y="477"/>
                      </a:lnTo>
                      <a:cubicBezTo>
                        <a:pt x="1548" y="465"/>
                        <a:pt x="1560" y="465"/>
                        <a:pt x="1572" y="441"/>
                      </a:cubicBezTo>
                      <a:lnTo>
                        <a:pt x="1322" y="429"/>
                      </a:lnTo>
                      <a:lnTo>
                        <a:pt x="1322" y="620"/>
                      </a:lnTo>
                      <a:lnTo>
                        <a:pt x="977" y="620"/>
                      </a:lnTo>
                      <a:lnTo>
                        <a:pt x="977" y="477"/>
                      </a:lnTo>
                      <a:cubicBezTo>
                        <a:pt x="1012" y="465"/>
                        <a:pt x="1024" y="465"/>
                        <a:pt x="1024" y="441"/>
                      </a:cubicBezTo>
                      <a:lnTo>
                        <a:pt x="786" y="429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6" name="Google Shape;7576;p22"/>
                <p:cNvSpPr/>
                <p:nvPr/>
              </p:nvSpPr>
              <p:spPr>
                <a:xfrm>
                  <a:off x="13378354" y="3976902"/>
                  <a:ext cx="116764" cy="129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1" h="1596" extrusionOk="0">
                      <a:moveTo>
                        <a:pt x="524" y="0"/>
                      </a:moveTo>
                      <a:lnTo>
                        <a:pt x="524" y="0"/>
                      </a:lnTo>
                      <a:cubicBezTo>
                        <a:pt x="536" y="84"/>
                        <a:pt x="548" y="191"/>
                        <a:pt x="560" y="262"/>
                      </a:cubicBezTo>
                      <a:lnTo>
                        <a:pt x="107" y="262"/>
                      </a:lnTo>
                      <a:lnTo>
                        <a:pt x="107" y="453"/>
                      </a:lnTo>
                      <a:lnTo>
                        <a:pt x="393" y="453"/>
                      </a:lnTo>
                      <a:cubicBezTo>
                        <a:pt x="465" y="453"/>
                        <a:pt x="536" y="453"/>
                        <a:pt x="596" y="441"/>
                      </a:cubicBezTo>
                      <a:cubicBezTo>
                        <a:pt x="608" y="500"/>
                        <a:pt x="631" y="572"/>
                        <a:pt x="643" y="619"/>
                      </a:cubicBezTo>
                      <a:cubicBezTo>
                        <a:pt x="512" y="631"/>
                        <a:pt x="369" y="631"/>
                        <a:pt x="238" y="631"/>
                      </a:cubicBezTo>
                      <a:cubicBezTo>
                        <a:pt x="155" y="631"/>
                        <a:pt x="72" y="619"/>
                        <a:pt x="0" y="619"/>
                      </a:cubicBezTo>
                      <a:lnTo>
                        <a:pt x="0" y="810"/>
                      </a:lnTo>
                      <a:lnTo>
                        <a:pt x="334" y="810"/>
                      </a:lnTo>
                      <a:cubicBezTo>
                        <a:pt x="441" y="810"/>
                        <a:pt x="584" y="810"/>
                        <a:pt x="715" y="798"/>
                      </a:cubicBezTo>
                      <a:cubicBezTo>
                        <a:pt x="738" y="858"/>
                        <a:pt x="786" y="905"/>
                        <a:pt x="810" y="941"/>
                      </a:cubicBezTo>
                      <a:lnTo>
                        <a:pt x="655" y="941"/>
                      </a:lnTo>
                      <a:lnTo>
                        <a:pt x="703" y="1108"/>
                      </a:lnTo>
                      <a:cubicBezTo>
                        <a:pt x="738" y="1096"/>
                        <a:pt x="774" y="1096"/>
                        <a:pt x="798" y="1096"/>
                      </a:cubicBezTo>
                      <a:cubicBezTo>
                        <a:pt x="941" y="1096"/>
                        <a:pt x="989" y="1119"/>
                        <a:pt x="1084" y="1179"/>
                      </a:cubicBezTo>
                      <a:lnTo>
                        <a:pt x="1203" y="1000"/>
                      </a:lnTo>
                      <a:cubicBezTo>
                        <a:pt x="1096" y="953"/>
                        <a:pt x="989" y="858"/>
                        <a:pt x="941" y="774"/>
                      </a:cubicBezTo>
                      <a:cubicBezTo>
                        <a:pt x="1119" y="762"/>
                        <a:pt x="1310" y="727"/>
                        <a:pt x="1441" y="679"/>
                      </a:cubicBezTo>
                      <a:lnTo>
                        <a:pt x="1393" y="488"/>
                      </a:lnTo>
                      <a:cubicBezTo>
                        <a:pt x="1250" y="536"/>
                        <a:pt x="1060" y="584"/>
                        <a:pt x="869" y="608"/>
                      </a:cubicBezTo>
                      <a:cubicBezTo>
                        <a:pt x="858" y="560"/>
                        <a:pt x="834" y="488"/>
                        <a:pt x="822" y="429"/>
                      </a:cubicBezTo>
                      <a:cubicBezTo>
                        <a:pt x="977" y="417"/>
                        <a:pt x="1143" y="393"/>
                        <a:pt x="1274" y="346"/>
                      </a:cubicBezTo>
                      <a:lnTo>
                        <a:pt x="1239" y="155"/>
                      </a:lnTo>
                      <a:cubicBezTo>
                        <a:pt x="1119" y="191"/>
                        <a:pt x="929" y="227"/>
                        <a:pt x="786" y="238"/>
                      </a:cubicBezTo>
                      <a:cubicBezTo>
                        <a:pt x="774" y="179"/>
                        <a:pt x="762" y="107"/>
                        <a:pt x="762" y="60"/>
                      </a:cubicBezTo>
                      <a:cubicBezTo>
                        <a:pt x="786" y="48"/>
                        <a:pt x="810" y="36"/>
                        <a:pt x="810" y="12"/>
                      </a:cubicBezTo>
                      <a:lnTo>
                        <a:pt x="524" y="0"/>
                      </a:lnTo>
                      <a:close/>
                      <a:moveTo>
                        <a:pt x="369" y="1000"/>
                      </a:moveTo>
                      <a:cubicBezTo>
                        <a:pt x="262" y="1060"/>
                        <a:pt x="179" y="1167"/>
                        <a:pt x="179" y="1286"/>
                      </a:cubicBezTo>
                      <a:cubicBezTo>
                        <a:pt x="179" y="1489"/>
                        <a:pt x="393" y="1596"/>
                        <a:pt x="703" y="1596"/>
                      </a:cubicBezTo>
                      <a:lnTo>
                        <a:pt x="834" y="1596"/>
                      </a:lnTo>
                      <a:cubicBezTo>
                        <a:pt x="965" y="1596"/>
                        <a:pt x="1048" y="1596"/>
                        <a:pt x="1119" y="1584"/>
                      </a:cubicBezTo>
                      <a:lnTo>
                        <a:pt x="1131" y="1381"/>
                      </a:lnTo>
                      <a:lnTo>
                        <a:pt x="1131" y="1381"/>
                      </a:lnTo>
                      <a:cubicBezTo>
                        <a:pt x="1024" y="1393"/>
                        <a:pt x="858" y="1405"/>
                        <a:pt x="738" y="1405"/>
                      </a:cubicBezTo>
                      <a:cubicBezTo>
                        <a:pt x="608" y="1405"/>
                        <a:pt x="405" y="1393"/>
                        <a:pt x="405" y="1274"/>
                      </a:cubicBezTo>
                      <a:cubicBezTo>
                        <a:pt x="405" y="1227"/>
                        <a:pt x="441" y="1167"/>
                        <a:pt x="524" y="1131"/>
                      </a:cubicBezTo>
                      <a:lnTo>
                        <a:pt x="369" y="100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7" name="Google Shape;7577;p22"/>
                <p:cNvSpPr/>
                <p:nvPr/>
              </p:nvSpPr>
              <p:spPr>
                <a:xfrm>
                  <a:off x="13424622" y="4199734"/>
                  <a:ext cx="49266" cy="50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8" h="620" extrusionOk="0">
                      <a:moveTo>
                        <a:pt x="310" y="1"/>
                      </a:moveTo>
                      <a:cubicBezTo>
                        <a:pt x="132" y="1"/>
                        <a:pt x="1" y="143"/>
                        <a:pt x="1" y="310"/>
                      </a:cubicBezTo>
                      <a:cubicBezTo>
                        <a:pt x="1" y="477"/>
                        <a:pt x="132" y="620"/>
                        <a:pt x="310" y="620"/>
                      </a:cubicBezTo>
                      <a:cubicBezTo>
                        <a:pt x="477" y="620"/>
                        <a:pt x="608" y="477"/>
                        <a:pt x="608" y="310"/>
                      </a:cubicBezTo>
                      <a:cubicBezTo>
                        <a:pt x="608" y="143"/>
                        <a:pt x="477" y="1"/>
                        <a:pt x="31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8" name="Google Shape;7578;p22"/>
                <p:cNvSpPr/>
                <p:nvPr/>
              </p:nvSpPr>
              <p:spPr>
                <a:xfrm>
                  <a:off x="13428511" y="4237332"/>
                  <a:ext cx="41568" cy="109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1347" extrusionOk="0">
                      <a:moveTo>
                        <a:pt x="96" y="1"/>
                      </a:moveTo>
                      <a:lnTo>
                        <a:pt x="0" y="1346"/>
                      </a:lnTo>
                      <a:lnTo>
                        <a:pt x="512" y="134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9" name="Google Shape;7579;p22"/>
                <p:cNvSpPr/>
                <p:nvPr/>
              </p:nvSpPr>
              <p:spPr>
                <a:xfrm>
                  <a:off x="14834139" y="1891109"/>
                  <a:ext cx="1001531" cy="3121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60" h="38517" extrusionOk="0">
                      <a:moveTo>
                        <a:pt x="11859" y="0"/>
                      </a:moveTo>
                      <a:cubicBezTo>
                        <a:pt x="11443" y="1726"/>
                        <a:pt x="10514" y="3036"/>
                        <a:pt x="9169" y="3834"/>
                      </a:cubicBezTo>
                      <a:cubicBezTo>
                        <a:pt x="9130" y="3859"/>
                        <a:pt x="9090" y="3871"/>
                        <a:pt x="9052" y="3871"/>
                      </a:cubicBezTo>
                      <a:cubicBezTo>
                        <a:pt x="8912" y="3871"/>
                        <a:pt x="8794" y="3719"/>
                        <a:pt x="8859" y="3560"/>
                      </a:cubicBezTo>
                      <a:cubicBezTo>
                        <a:pt x="9359" y="2441"/>
                        <a:pt x="9716" y="1298"/>
                        <a:pt x="9943" y="179"/>
                      </a:cubicBezTo>
                      <a:lnTo>
                        <a:pt x="9550" y="95"/>
                      </a:lnTo>
                      <a:cubicBezTo>
                        <a:pt x="9133" y="2191"/>
                        <a:pt x="8204" y="4370"/>
                        <a:pt x="6871" y="6382"/>
                      </a:cubicBezTo>
                      <a:cubicBezTo>
                        <a:pt x="6785" y="6506"/>
                        <a:pt x="6657" y="6563"/>
                        <a:pt x="6531" y="6563"/>
                      </a:cubicBezTo>
                      <a:cubicBezTo>
                        <a:pt x="6343" y="6563"/>
                        <a:pt x="6161" y="6436"/>
                        <a:pt x="6133" y="6215"/>
                      </a:cubicBezTo>
                      <a:cubicBezTo>
                        <a:pt x="5990" y="5322"/>
                        <a:pt x="5775" y="4465"/>
                        <a:pt x="5442" y="3715"/>
                      </a:cubicBezTo>
                      <a:lnTo>
                        <a:pt x="5085" y="3870"/>
                      </a:lnTo>
                      <a:cubicBezTo>
                        <a:pt x="5823" y="5596"/>
                        <a:pt x="6013" y="7906"/>
                        <a:pt x="5871" y="9906"/>
                      </a:cubicBezTo>
                      <a:cubicBezTo>
                        <a:pt x="5864" y="10070"/>
                        <a:pt x="5734" y="10158"/>
                        <a:pt x="5603" y="10158"/>
                      </a:cubicBezTo>
                      <a:cubicBezTo>
                        <a:pt x="5497" y="10158"/>
                        <a:pt x="5389" y="10100"/>
                        <a:pt x="5347" y="9977"/>
                      </a:cubicBezTo>
                      <a:cubicBezTo>
                        <a:pt x="4716" y="8192"/>
                        <a:pt x="3942" y="6489"/>
                        <a:pt x="3037" y="4893"/>
                      </a:cubicBezTo>
                      <a:lnTo>
                        <a:pt x="2692" y="5096"/>
                      </a:lnTo>
                      <a:cubicBezTo>
                        <a:pt x="3442" y="6429"/>
                        <a:pt x="4073" y="7834"/>
                        <a:pt x="4585" y="9299"/>
                      </a:cubicBezTo>
                      <a:cubicBezTo>
                        <a:pt x="4311" y="9073"/>
                        <a:pt x="4001" y="8882"/>
                        <a:pt x="3704" y="8703"/>
                      </a:cubicBezTo>
                      <a:cubicBezTo>
                        <a:pt x="3085" y="8346"/>
                        <a:pt x="2430" y="8001"/>
                        <a:pt x="2013" y="7418"/>
                      </a:cubicBezTo>
                      <a:cubicBezTo>
                        <a:pt x="1525" y="6763"/>
                        <a:pt x="1406" y="5894"/>
                        <a:pt x="1322" y="5072"/>
                      </a:cubicBezTo>
                      <a:cubicBezTo>
                        <a:pt x="1227" y="5084"/>
                        <a:pt x="1120" y="5096"/>
                        <a:pt x="1013" y="5096"/>
                      </a:cubicBezTo>
                      <a:cubicBezTo>
                        <a:pt x="1072" y="5703"/>
                        <a:pt x="1180" y="6287"/>
                        <a:pt x="1322" y="6870"/>
                      </a:cubicBezTo>
                      <a:cubicBezTo>
                        <a:pt x="703" y="6322"/>
                        <a:pt x="322" y="5501"/>
                        <a:pt x="298" y="4667"/>
                      </a:cubicBezTo>
                      <a:cubicBezTo>
                        <a:pt x="215" y="4691"/>
                        <a:pt x="120" y="4703"/>
                        <a:pt x="37" y="4727"/>
                      </a:cubicBezTo>
                      <a:cubicBezTo>
                        <a:pt x="1" y="5691"/>
                        <a:pt x="441" y="6668"/>
                        <a:pt x="1203" y="7263"/>
                      </a:cubicBezTo>
                      <a:cubicBezTo>
                        <a:pt x="1275" y="7322"/>
                        <a:pt x="1358" y="7382"/>
                        <a:pt x="1430" y="7465"/>
                      </a:cubicBezTo>
                      <a:cubicBezTo>
                        <a:pt x="1501" y="7525"/>
                        <a:pt x="1549" y="7608"/>
                        <a:pt x="1596" y="7691"/>
                      </a:cubicBezTo>
                      <a:cubicBezTo>
                        <a:pt x="2013" y="8311"/>
                        <a:pt x="2537" y="8846"/>
                        <a:pt x="3156" y="9251"/>
                      </a:cubicBezTo>
                      <a:cubicBezTo>
                        <a:pt x="3477" y="9454"/>
                        <a:pt x="3823" y="9632"/>
                        <a:pt x="4132" y="9858"/>
                      </a:cubicBezTo>
                      <a:cubicBezTo>
                        <a:pt x="4501" y="10132"/>
                        <a:pt x="4799" y="10478"/>
                        <a:pt x="5073" y="10847"/>
                      </a:cubicBezTo>
                      <a:cubicBezTo>
                        <a:pt x="5430" y="12109"/>
                        <a:pt x="5704" y="13406"/>
                        <a:pt x="5918" y="14740"/>
                      </a:cubicBezTo>
                      <a:cubicBezTo>
                        <a:pt x="5073" y="13978"/>
                        <a:pt x="4120" y="13347"/>
                        <a:pt x="3096" y="12859"/>
                      </a:cubicBezTo>
                      <a:cubicBezTo>
                        <a:pt x="3073" y="12966"/>
                        <a:pt x="3049" y="13073"/>
                        <a:pt x="3013" y="13180"/>
                      </a:cubicBezTo>
                      <a:cubicBezTo>
                        <a:pt x="3370" y="13371"/>
                        <a:pt x="3704" y="13573"/>
                        <a:pt x="4037" y="13799"/>
                      </a:cubicBezTo>
                      <a:cubicBezTo>
                        <a:pt x="3715" y="13870"/>
                        <a:pt x="3387" y="13904"/>
                        <a:pt x="3059" y="13904"/>
                      </a:cubicBezTo>
                      <a:cubicBezTo>
                        <a:pt x="2335" y="13904"/>
                        <a:pt x="1613" y="13735"/>
                        <a:pt x="965" y="13406"/>
                      </a:cubicBezTo>
                      <a:cubicBezTo>
                        <a:pt x="953" y="13490"/>
                        <a:pt x="763" y="13680"/>
                        <a:pt x="751" y="13752"/>
                      </a:cubicBezTo>
                      <a:cubicBezTo>
                        <a:pt x="1573" y="14079"/>
                        <a:pt x="2443" y="14353"/>
                        <a:pt x="3376" y="14353"/>
                      </a:cubicBezTo>
                      <a:cubicBezTo>
                        <a:pt x="3767" y="14353"/>
                        <a:pt x="4170" y="14305"/>
                        <a:pt x="4585" y="14192"/>
                      </a:cubicBezTo>
                      <a:cubicBezTo>
                        <a:pt x="4763" y="14323"/>
                        <a:pt x="4942" y="14466"/>
                        <a:pt x="5121" y="14597"/>
                      </a:cubicBezTo>
                      <a:cubicBezTo>
                        <a:pt x="5394" y="14835"/>
                        <a:pt x="5668" y="15073"/>
                        <a:pt x="5883" y="15359"/>
                      </a:cubicBezTo>
                      <a:cubicBezTo>
                        <a:pt x="5942" y="15442"/>
                        <a:pt x="5990" y="15526"/>
                        <a:pt x="6037" y="15609"/>
                      </a:cubicBezTo>
                      <a:cubicBezTo>
                        <a:pt x="6371" y="18097"/>
                        <a:pt x="6454" y="35945"/>
                        <a:pt x="6359" y="38505"/>
                      </a:cubicBezTo>
                      <a:lnTo>
                        <a:pt x="7335" y="38517"/>
                      </a:lnTo>
                      <a:cubicBezTo>
                        <a:pt x="7371" y="37671"/>
                        <a:pt x="7371" y="31992"/>
                        <a:pt x="7347" y="26920"/>
                      </a:cubicBezTo>
                      <a:cubicBezTo>
                        <a:pt x="8169" y="24634"/>
                        <a:pt x="9871" y="22884"/>
                        <a:pt x="11955" y="21622"/>
                      </a:cubicBezTo>
                      <a:cubicBezTo>
                        <a:pt x="11919" y="21586"/>
                        <a:pt x="11800" y="21276"/>
                        <a:pt x="11752" y="21229"/>
                      </a:cubicBezTo>
                      <a:cubicBezTo>
                        <a:pt x="11014" y="21610"/>
                        <a:pt x="10312" y="22062"/>
                        <a:pt x="9645" y="22574"/>
                      </a:cubicBezTo>
                      <a:cubicBezTo>
                        <a:pt x="9728" y="21872"/>
                        <a:pt x="9764" y="21157"/>
                        <a:pt x="9752" y="20443"/>
                      </a:cubicBezTo>
                      <a:lnTo>
                        <a:pt x="9752" y="20443"/>
                      </a:lnTo>
                      <a:cubicBezTo>
                        <a:pt x="9681" y="20455"/>
                        <a:pt x="9395" y="20479"/>
                        <a:pt x="9312" y="20491"/>
                      </a:cubicBezTo>
                      <a:cubicBezTo>
                        <a:pt x="9395" y="21336"/>
                        <a:pt x="9216" y="22384"/>
                        <a:pt x="8907" y="23170"/>
                      </a:cubicBezTo>
                      <a:cubicBezTo>
                        <a:pt x="8585" y="23443"/>
                        <a:pt x="8550" y="23527"/>
                        <a:pt x="8252" y="23836"/>
                      </a:cubicBezTo>
                      <a:cubicBezTo>
                        <a:pt x="7907" y="24205"/>
                        <a:pt x="7573" y="24598"/>
                        <a:pt x="7335" y="25039"/>
                      </a:cubicBezTo>
                      <a:cubicBezTo>
                        <a:pt x="7311" y="21884"/>
                        <a:pt x="7276" y="19264"/>
                        <a:pt x="7228" y="18717"/>
                      </a:cubicBezTo>
                      <a:cubicBezTo>
                        <a:pt x="7799" y="17883"/>
                        <a:pt x="8633" y="17121"/>
                        <a:pt x="9716" y="16419"/>
                      </a:cubicBezTo>
                      <a:cubicBezTo>
                        <a:pt x="10752" y="15764"/>
                        <a:pt x="11812" y="15026"/>
                        <a:pt x="12360" y="13895"/>
                      </a:cubicBezTo>
                      <a:lnTo>
                        <a:pt x="11990" y="13716"/>
                      </a:lnTo>
                      <a:cubicBezTo>
                        <a:pt x="11490" y="14752"/>
                        <a:pt x="10490" y="15454"/>
                        <a:pt x="9502" y="16085"/>
                      </a:cubicBezTo>
                      <a:cubicBezTo>
                        <a:pt x="9442" y="16121"/>
                        <a:pt x="9395" y="16157"/>
                        <a:pt x="9347" y="16192"/>
                      </a:cubicBezTo>
                      <a:cubicBezTo>
                        <a:pt x="9740" y="15085"/>
                        <a:pt x="9978" y="13942"/>
                        <a:pt x="10074" y="12775"/>
                      </a:cubicBezTo>
                      <a:lnTo>
                        <a:pt x="9669" y="12752"/>
                      </a:lnTo>
                      <a:cubicBezTo>
                        <a:pt x="9573" y="14061"/>
                        <a:pt x="9276" y="15335"/>
                        <a:pt x="8776" y="16550"/>
                      </a:cubicBezTo>
                      <a:lnTo>
                        <a:pt x="8811" y="16562"/>
                      </a:lnTo>
                      <a:cubicBezTo>
                        <a:pt x="8347" y="16907"/>
                        <a:pt x="7930" y="17276"/>
                        <a:pt x="7585" y="17645"/>
                      </a:cubicBezTo>
                      <a:cubicBezTo>
                        <a:pt x="7528" y="17707"/>
                        <a:pt x="7456" y="17734"/>
                        <a:pt x="7385" y="17734"/>
                      </a:cubicBezTo>
                      <a:cubicBezTo>
                        <a:pt x="7251" y="17734"/>
                        <a:pt x="7120" y="17634"/>
                        <a:pt x="7097" y="17478"/>
                      </a:cubicBezTo>
                      <a:cubicBezTo>
                        <a:pt x="6906" y="15907"/>
                        <a:pt x="6609" y="14347"/>
                        <a:pt x="6216" y="12823"/>
                      </a:cubicBezTo>
                      <a:cubicBezTo>
                        <a:pt x="6085" y="12311"/>
                        <a:pt x="6061" y="11775"/>
                        <a:pt x="6133" y="11251"/>
                      </a:cubicBezTo>
                      <a:cubicBezTo>
                        <a:pt x="6252" y="10430"/>
                        <a:pt x="6323" y="9501"/>
                        <a:pt x="6311" y="8549"/>
                      </a:cubicBezTo>
                      <a:cubicBezTo>
                        <a:pt x="6311" y="8108"/>
                        <a:pt x="6442" y="7668"/>
                        <a:pt x="6704" y="7310"/>
                      </a:cubicBezTo>
                      <a:cubicBezTo>
                        <a:pt x="7323" y="6453"/>
                        <a:pt x="7883" y="5560"/>
                        <a:pt x="8347" y="4643"/>
                      </a:cubicBezTo>
                      <a:lnTo>
                        <a:pt x="8359" y="4679"/>
                      </a:lnTo>
                      <a:cubicBezTo>
                        <a:pt x="10324" y="3929"/>
                        <a:pt x="11705" y="2298"/>
                        <a:pt x="12252" y="95"/>
                      </a:cubicBezTo>
                      <a:lnTo>
                        <a:pt x="11859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0" name="Google Shape;7580;p22"/>
                <p:cNvSpPr/>
                <p:nvPr/>
              </p:nvSpPr>
              <p:spPr>
                <a:xfrm>
                  <a:off x="15276968" y="4985077"/>
                  <a:ext cx="245116" cy="65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810" extrusionOk="0">
                      <a:moveTo>
                        <a:pt x="275" y="0"/>
                      </a:moveTo>
                      <a:lnTo>
                        <a:pt x="1" y="810"/>
                      </a:lnTo>
                      <a:lnTo>
                        <a:pt x="3025" y="810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1" name="Google Shape;7581;p22"/>
                <p:cNvSpPr/>
                <p:nvPr/>
              </p:nvSpPr>
              <p:spPr>
                <a:xfrm>
                  <a:off x="15204608" y="1273822"/>
                  <a:ext cx="1188710" cy="773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0" h="9548" extrusionOk="0">
                      <a:moveTo>
                        <a:pt x="7199" y="1"/>
                      </a:moveTo>
                      <a:cubicBezTo>
                        <a:pt x="7051" y="1"/>
                        <a:pt x="6900" y="21"/>
                        <a:pt x="6764" y="34"/>
                      </a:cubicBezTo>
                      <a:cubicBezTo>
                        <a:pt x="6339" y="81"/>
                        <a:pt x="6288" y="653"/>
                        <a:pt x="5883" y="653"/>
                      </a:cubicBezTo>
                      <a:cubicBezTo>
                        <a:pt x="5879" y="653"/>
                        <a:pt x="5875" y="653"/>
                        <a:pt x="5871" y="653"/>
                      </a:cubicBezTo>
                      <a:cubicBezTo>
                        <a:pt x="5717" y="653"/>
                        <a:pt x="5563" y="592"/>
                        <a:pt x="5409" y="592"/>
                      </a:cubicBezTo>
                      <a:cubicBezTo>
                        <a:pt x="5396" y="592"/>
                        <a:pt x="5383" y="592"/>
                        <a:pt x="5371" y="593"/>
                      </a:cubicBezTo>
                      <a:cubicBezTo>
                        <a:pt x="5168" y="593"/>
                        <a:pt x="4954" y="629"/>
                        <a:pt x="4751" y="629"/>
                      </a:cubicBezTo>
                      <a:cubicBezTo>
                        <a:pt x="4323" y="653"/>
                        <a:pt x="4180" y="1070"/>
                        <a:pt x="3799" y="1165"/>
                      </a:cubicBezTo>
                      <a:cubicBezTo>
                        <a:pt x="3597" y="1212"/>
                        <a:pt x="3382" y="1212"/>
                        <a:pt x="3204" y="1308"/>
                      </a:cubicBezTo>
                      <a:cubicBezTo>
                        <a:pt x="3013" y="1391"/>
                        <a:pt x="2894" y="1570"/>
                        <a:pt x="2739" y="1701"/>
                      </a:cubicBezTo>
                      <a:cubicBezTo>
                        <a:pt x="2430" y="1963"/>
                        <a:pt x="2073" y="2165"/>
                        <a:pt x="1846" y="2498"/>
                      </a:cubicBezTo>
                      <a:cubicBezTo>
                        <a:pt x="1620" y="2820"/>
                        <a:pt x="1477" y="2844"/>
                        <a:pt x="1096" y="2867"/>
                      </a:cubicBezTo>
                      <a:cubicBezTo>
                        <a:pt x="679" y="2891"/>
                        <a:pt x="715" y="3213"/>
                        <a:pt x="656" y="3546"/>
                      </a:cubicBezTo>
                      <a:cubicBezTo>
                        <a:pt x="596" y="3915"/>
                        <a:pt x="156" y="3987"/>
                        <a:pt x="72" y="4320"/>
                      </a:cubicBezTo>
                      <a:cubicBezTo>
                        <a:pt x="1" y="4665"/>
                        <a:pt x="37" y="5153"/>
                        <a:pt x="275" y="5427"/>
                      </a:cubicBezTo>
                      <a:cubicBezTo>
                        <a:pt x="549" y="5749"/>
                        <a:pt x="477" y="5927"/>
                        <a:pt x="477" y="6320"/>
                      </a:cubicBezTo>
                      <a:cubicBezTo>
                        <a:pt x="477" y="6725"/>
                        <a:pt x="882" y="6677"/>
                        <a:pt x="1132" y="6868"/>
                      </a:cubicBezTo>
                      <a:cubicBezTo>
                        <a:pt x="1370" y="7035"/>
                        <a:pt x="1346" y="7451"/>
                        <a:pt x="1561" y="7678"/>
                      </a:cubicBezTo>
                      <a:cubicBezTo>
                        <a:pt x="1882" y="8011"/>
                        <a:pt x="2037" y="8142"/>
                        <a:pt x="2501" y="8213"/>
                      </a:cubicBezTo>
                      <a:cubicBezTo>
                        <a:pt x="2894" y="8285"/>
                        <a:pt x="2965" y="8737"/>
                        <a:pt x="3358" y="8832"/>
                      </a:cubicBezTo>
                      <a:cubicBezTo>
                        <a:pt x="3573" y="8892"/>
                        <a:pt x="3835" y="8952"/>
                        <a:pt x="4049" y="8975"/>
                      </a:cubicBezTo>
                      <a:cubicBezTo>
                        <a:pt x="4132" y="8983"/>
                        <a:pt x="4213" y="8983"/>
                        <a:pt x="4292" y="8983"/>
                      </a:cubicBezTo>
                      <a:cubicBezTo>
                        <a:pt x="4451" y="8983"/>
                        <a:pt x="4605" y="8983"/>
                        <a:pt x="4763" y="9047"/>
                      </a:cubicBezTo>
                      <a:cubicBezTo>
                        <a:pt x="5228" y="9213"/>
                        <a:pt x="5621" y="9273"/>
                        <a:pt x="6121" y="9309"/>
                      </a:cubicBezTo>
                      <a:cubicBezTo>
                        <a:pt x="6335" y="9333"/>
                        <a:pt x="6573" y="9309"/>
                        <a:pt x="6787" y="9356"/>
                      </a:cubicBezTo>
                      <a:cubicBezTo>
                        <a:pt x="6978" y="9416"/>
                        <a:pt x="7156" y="9547"/>
                        <a:pt x="7359" y="9547"/>
                      </a:cubicBezTo>
                      <a:cubicBezTo>
                        <a:pt x="7435" y="9547"/>
                        <a:pt x="7511" y="9547"/>
                        <a:pt x="7586" y="9547"/>
                      </a:cubicBezTo>
                      <a:cubicBezTo>
                        <a:pt x="8076" y="9547"/>
                        <a:pt x="8551" y="9538"/>
                        <a:pt x="9026" y="9404"/>
                      </a:cubicBezTo>
                      <a:cubicBezTo>
                        <a:pt x="9288" y="9321"/>
                        <a:pt x="9538" y="9285"/>
                        <a:pt x="9764" y="9142"/>
                      </a:cubicBezTo>
                      <a:cubicBezTo>
                        <a:pt x="10038" y="8963"/>
                        <a:pt x="10240" y="8963"/>
                        <a:pt x="10562" y="8963"/>
                      </a:cubicBezTo>
                      <a:cubicBezTo>
                        <a:pt x="11050" y="8963"/>
                        <a:pt x="11514" y="8821"/>
                        <a:pt x="11871" y="8499"/>
                      </a:cubicBezTo>
                      <a:cubicBezTo>
                        <a:pt x="12050" y="8344"/>
                        <a:pt x="12205" y="8261"/>
                        <a:pt x="12336" y="8059"/>
                      </a:cubicBezTo>
                      <a:cubicBezTo>
                        <a:pt x="12514" y="7797"/>
                        <a:pt x="12776" y="7725"/>
                        <a:pt x="13026" y="7558"/>
                      </a:cubicBezTo>
                      <a:cubicBezTo>
                        <a:pt x="13252" y="7416"/>
                        <a:pt x="13276" y="7189"/>
                        <a:pt x="13395" y="6963"/>
                      </a:cubicBezTo>
                      <a:cubicBezTo>
                        <a:pt x="13514" y="6737"/>
                        <a:pt x="13705" y="6558"/>
                        <a:pt x="13836" y="6332"/>
                      </a:cubicBezTo>
                      <a:cubicBezTo>
                        <a:pt x="14026" y="5999"/>
                        <a:pt x="14669" y="6106"/>
                        <a:pt x="14479" y="5570"/>
                      </a:cubicBezTo>
                      <a:cubicBezTo>
                        <a:pt x="14407" y="5356"/>
                        <a:pt x="14360" y="5189"/>
                        <a:pt x="14324" y="4975"/>
                      </a:cubicBezTo>
                      <a:cubicBezTo>
                        <a:pt x="14288" y="4761"/>
                        <a:pt x="14122" y="4570"/>
                        <a:pt x="14134" y="4344"/>
                      </a:cubicBezTo>
                      <a:cubicBezTo>
                        <a:pt x="14145" y="4141"/>
                        <a:pt x="14276" y="3951"/>
                        <a:pt x="14253" y="3749"/>
                      </a:cubicBezTo>
                      <a:cubicBezTo>
                        <a:pt x="14229" y="3510"/>
                        <a:pt x="13931" y="3368"/>
                        <a:pt x="13776" y="3225"/>
                      </a:cubicBezTo>
                      <a:cubicBezTo>
                        <a:pt x="13467" y="2927"/>
                        <a:pt x="13514" y="2427"/>
                        <a:pt x="12991" y="2415"/>
                      </a:cubicBezTo>
                      <a:cubicBezTo>
                        <a:pt x="12383" y="2415"/>
                        <a:pt x="12514" y="2153"/>
                        <a:pt x="12288" y="1701"/>
                      </a:cubicBezTo>
                      <a:cubicBezTo>
                        <a:pt x="12193" y="1510"/>
                        <a:pt x="11919" y="1474"/>
                        <a:pt x="11728" y="1427"/>
                      </a:cubicBezTo>
                      <a:cubicBezTo>
                        <a:pt x="11490" y="1355"/>
                        <a:pt x="11276" y="1248"/>
                        <a:pt x="11038" y="1189"/>
                      </a:cubicBezTo>
                      <a:cubicBezTo>
                        <a:pt x="10800" y="1129"/>
                        <a:pt x="10669" y="1034"/>
                        <a:pt x="10526" y="843"/>
                      </a:cubicBezTo>
                      <a:cubicBezTo>
                        <a:pt x="10423" y="702"/>
                        <a:pt x="10312" y="576"/>
                        <a:pt x="10158" y="576"/>
                      </a:cubicBezTo>
                      <a:cubicBezTo>
                        <a:pt x="10117" y="576"/>
                        <a:pt x="10074" y="585"/>
                        <a:pt x="10026" y="605"/>
                      </a:cubicBezTo>
                      <a:cubicBezTo>
                        <a:pt x="9825" y="687"/>
                        <a:pt x="9643" y="834"/>
                        <a:pt x="9473" y="834"/>
                      </a:cubicBezTo>
                      <a:cubicBezTo>
                        <a:pt x="9372" y="834"/>
                        <a:pt x="9274" y="781"/>
                        <a:pt x="9181" y="629"/>
                      </a:cubicBezTo>
                      <a:cubicBezTo>
                        <a:pt x="9097" y="498"/>
                        <a:pt x="9026" y="296"/>
                        <a:pt x="8883" y="212"/>
                      </a:cubicBezTo>
                      <a:cubicBezTo>
                        <a:pt x="8835" y="179"/>
                        <a:pt x="8779" y="167"/>
                        <a:pt x="8720" y="167"/>
                      </a:cubicBezTo>
                      <a:cubicBezTo>
                        <a:pt x="8542" y="167"/>
                        <a:pt x="8329" y="278"/>
                        <a:pt x="8169" y="296"/>
                      </a:cubicBezTo>
                      <a:cubicBezTo>
                        <a:pt x="8154" y="297"/>
                        <a:pt x="8139" y="298"/>
                        <a:pt x="8124" y="298"/>
                      </a:cubicBezTo>
                      <a:cubicBezTo>
                        <a:pt x="7916" y="298"/>
                        <a:pt x="7727" y="147"/>
                        <a:pt x="7549" y="58"/>
                      </a:cubicBezTo>
                      <a:cubicBezTo>
                        <a:pt x="7441" y="14"/>
                        <a:pt x="7321" y="1"/>
                        <a:pt x="719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2" name="Google Shape;7582;p22"/>
                <p:cNvSpPr/>
                <p:nvPr/>
              </p:nvSpPr>
              <p:spPr>
                <a:xfrm>
                  <a:off x="14461806" y="1574686"/>
                  <a:ext cx="1123967" cy="771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71" h="9521" extrusionOk="0">
                      <a:moveTo>
                        <a:pt x="5659" y="1"/>
                      </a:moveTo>
                      <a:cubicBezTo>
                        <a:pt x="5604" y="1"/>
                        <a:pt x="5548" y="11"/>
                        <a:pt x="5489" y="36"/>
                      </a:cubicBezTo>
                      <a:cubicBezTo>
                        <a:pt x="5286" y="107"/>
                        <a:pt x="5048" y="190"/>
                        <a:pt x="4858" y="297"/>
                      </a:cubicBezTo>
                      <a:cubicBezTo>
                        <a:pt x="4632" y="428"/>
                        <a:pt x="4477" y="607"/>
                        <a:pt x="4239" y="714"/>
                      </a:cubicBezTo>
                      <a:cubicBezTo>
                        <a:pt x="3968" y="839"/>
                        <a:pt x="3761" y="973"/>
                        <a:pt x="3491" y="973"/>
                      </a:cubicBezTo>
                      <a:cubicBezTo>
                        <a:pt x="3452" y="973"/>
                        <a:pt x="3411" y="970"/>
                        <a:pt x="3369" y="964"/>
                      </a:cubicBezTo>
                      <a:cubicBezTo>
                        <a:pt x="3336" y="960"/>
                        <a:pt x="3305" y="958"/>
                        <a:pt x="3275" y="958"/>
                      </a:cubicBezTo>
                      <a:cubicBezTo>
                        <a:pt x="2962" y="958"/>
                        <a:pt x="2821" y="1175"/>
                        <a:pt x="2560" y="1393"/>
                      </a:cubicBezTo>
                      <a:cubicBezTo>
                        <a:pt x="2286" y="1619"/>
                        <a:pt x="1917" y="1690"/>
                        <a:pt x="1631" y="1905"/>
                      </a:cubicBezTo>
                      <a:cubicBezTo>
                        <a:pt x="1334" y="2131"/>
                        <a:pt x="1095" y="2393"/>
                        <a:pt x="869" y="2702"/>
                      </a:cubicBezTo>
                      <a:cubicBezTo>
                        <a:pt x="691" y="2953"/>
                        <a:pt x="500" y="3274"/>
                        <a:pt x="417" y="3584"/>
                      </a:cubicBezTo>
                      <a:cubicBezTo>
                        <a:pt x="381" y="3762"/>
                        <a:pt x="393" y="3929"/>
                        <a:pt x="381" y="4107"/>
                      </a:cubicBezTo>
                      <a:cubicBezTo>
                        <a:pt x="369" y="4322"/>
                        <a:pt x="262" y="4500"/>
                        <a:pt x="191" y="4715"/>
                      </a:cubicBezTo>
                      <a:cubicBezTo>
                        <a:pt x="0" y="5369"/>
                        <a:pt x="262" y="6227"/>
                        <a:pt x="810" y="6596"/>
                      </a:cubicBezTo>
                      <a:cubicBezTo>
                        <a:pt x="1083" y="6763"/>
                        <a:pt x="1203" y="6953"/>
                        <a:pt x="1381" y="7215"/>
                      </a:cubicBezTo>
                      <a:cubicBezTo>
                        <a:pt x="1595" y="7536"/>
                        <a:pt x="1953" y="7525"/>
                        <a:pt x="2238" y="7739"/>
                      </a:cubicBezTo>
                      <a:cubicBezTo>
                        <a:pt x="2524" y="7929"/>
                        <a:pt x="2738" y="8013"/>
                        <a:pt x="2869" y="8358"/>
                      </a:cubicBezTo>
                      <a:cubicBezTo>
                        <a:pt x="2959" y="8609"/>
                        <a:pt x="3055" y="8711"/>
                        <a:pt x="3234" y="8711"/>
                      </a:cubicBezTo>
                      <a:cubicBezTo>
                        <a:pt x="3293" y="8711"/>
                        <a:pt x="3361" y="8700"/>
                        <a:pt x="3441" y="8679"/>
                      </a:cubicBezTo>
                      <a:cubicBezTo>
                        <a:pt x="3551" y="8647"/>
                        <a:pt x="3662" y="8637"/>
                        <a:pt x="3774" y="8637"/>
                      </a:cubicBezTo>
                      <a:cubicBezTo>
                        <a:pt x="3955" y="8637"/>
                        <a:pt x="4139" y="8665"/>
                        <a:pt x="4322" y="8679"/>
                      </a:cubicBezTo>
                      <a:cubicBezTo>
                        <a:pt x="4643" y="8703"/>
                        <a:pt x="4691" y="9037"/>
                        <a:pt x="4941" y="9191"/>
                      </a:cubicBezTo>
                      <a:cubicBezTo>
                        <a:pt x="5009" y="9230"/>
                        <a:pt x="5081" y="9242"/>
                        <a:pt x="5157" y="9242"/>
                      </a:cubicBezTo>
                      <a:cubicBezTo>
                        <a:pt x="5312" y="9242"/>
                        <a:pt x="5481" y="9188"/>
                        <a:pt x="5646" y="9188"/>
                      </a:cubicBezTo>
                      <a:cubicBezTo>
                        <a:pt x="5726" y="9188"/>
                        <a:pt x="5805" y="9201"/>
                        <a:pt x="5882" y="9239"/>
                      </a:cubicBezTo>
                      <a:cubicBezTo>
                        <a:pt x="6123" y="9356"/>
                        <a:pt x="6320" y="9379"/>
                        <a:pt x="6533" y="9379"/>
                      </a:cubicBezTo>
                      <a:cubicBezTo>
                        <a:pt x="6666" y="9379"/>
                        <a:pt x="6805" y="9370"/>
                        <a:pt x="6965" y="9370"/>
                      </a:cubicBezTo>
                      <a:cubicBezTo>
                        <a:pt x="7319" y="9370"/>
                        <a:pt x="7665" y="9521"/>
                        <a:pt x="8020" y="9521"/>
                      </a:cubicBezTo>
                      <a:cubicBezTo>
                        <a:pt x="8144" y="9521"/>
                        <a:pt x="8268" y="9502"/>
                        <a:pt x="8394" y="9453"/>
                      </a:cubicBezTo>
                      <a:cubicBezTo>
                        <a:pt x="8834" y="9287"/>
                        <a:pt x="9192" y="8977"/>
                        <a:pt x="9608" y="8775"/>
                      </a:cubicBezTo>
                      <a:cubicBezTo>
                        <a:pt x="9787" y="8703"/>
                        <a:pt x="9966" y="8501"/>
                        <a:pt x="10168" y="8501"/>
                      </a:cubicBezTo>
                      <a:cubicBezTo>
                        <a:pt x="10347" y="8501"/>
                        <a:pt x="10501" y="8620"/>
                        <a:pt x="10668" y="8656"/>
                      </a:cubicBezTo>
                      <a:cubicBezTo>
                        <a:pt x="10685" y="8659"/>
                        <a:pt x="10701" y="8660"/>
                        <a:pt x="10717" y="8660"/>
                      </a:cubicBezTo>
                      <a:cubicBezTo>
                        <a:pt x="10892" y="8660"/>
                        <a:pt x="11010" y="8489"/>
                        <a:pt x="11109" y="8358"/>
                      </a:cubicBezTo>
                      <a:cubicBezTo>
                        <a:pt x="11311" y="8120"/>
                        <a:pt x="11561" y="8072"/>
                        <a:pt x="11811" y="7929"/>
                      </a:cubicBezTo>
                      <a:cubicBezTo>
                        <a:pt x="12168" y="7739"/>
                        <a:pt x="12430" y="7203"/>
                        <a:pt x="12656" y="6858"/>
                      </a:cubicBezTo>
                      <a:cubicBezTo>
                        <a:pt x="12930" y="6417"/>
                        <a:pt x="13228" y="6001"/>
                        <a:pt x="13442" y="5500"/>
                      </a:cubicBezTo>
                      <a:cubicBezTo>
                        <a:pt x="13537" y="5274"/>
                        <a:pt x="13609" y="5084"/>
                        <a:pt x="13668" y="4846"/>
                      </a:cubicBezTo>
                      <a:cubicBezTo>
                        <a:pt x="13716" y="4631"/>
                        <a:pt x="13871" y="4393"/>
                        <a:pt x="13823" y="4167"/>
                      </a:cubicBezTo>
                      <a:cubicBezTo>
                        <a:pt x="13764" y="3905"/>
                        <a:pt x="13645" y="3667"/>
                        <a:pt x="13537" y="3429"/>
                      </a:cubicBezTo>
                      <a:cubicBezTo>
                        <a:pt x="13454" y="3274"/>
                        <a:pt x="13204" y="3262"/>
                        <a:pt x="13061" y="3226"/>
                      </a:cubicBezTo>
                      <a:cubicBezTo>
                        <a:pt x="12859" y="3167"/>
                        <a:pt x="12775" y="3036"/>
                        <a:pt x="12621" y="2881"/>
                      </a:cubicBezTo>
                      <a:cubicBezTo>
                        <a:pt x="12466" y="2726"/>
                        <a:pt x="12287" y="2607"/>
                        <a:pt x="12228" y="2369"/>
                      </a:cubicBezTo>
                      <a:cubicBezTo>
                        <a:pt x="12180" y="2214"/>
                        <a:pt x="12168" y="1976"/>
                        <a:pt x="12037" y="1869"/>
                      </a:cubicBezTo>
                      <a:cubicBezTo>
                        <a:pt x="11847" y="1714"/>
                        <a:pt x="11585" y="1750"/>
                        <a:pt x="11382" y="1619"/>
                      </a:cubicBezTo>
                      <a:cubicBezTo>
                        <a:pt x="11075" y="1414"/>
                        <a:pt x="11127" y="949"/>
                        <a:pt x="10717" y="949"/>
                      </a:cubicBezTo>
                      <a:cubicBezTo>
                        <a:pt x="10698" y="949"/>
                        <a:pt x="10678" y="950"/>
                        <a:pt x="10656" y="952"/>
                      </a:cubicBezTo>
                      <a:cubicBezTo>
                        <a:pt x="10551" y="965"/>
                        <a:pt x="10449" y="987"/>
                        <a:pt x="10351" y="987"/>
                      </a:cubicBezTo>
                      <a:cubicBezTo>
                        <a:pt x="10259" y="987"/>
                        <a:pt x="10171" y="968"/>
                        <a:pt x="10085" y="905"/>
                      </a:cubicBezTo>
                      <a:cubicBezTo>
                        <a:pt x="9858" y="750"/>
                        <a:pt x="9632" y="583"/>
                        <a:pt x="9406" y="428"/>
                      </a:cubicBezTo>
                      <a:cubicBezTo>
                        <a:pt x="9122" y="245"/>
                        <a:pt x="8761" y="118"/>
                        <a:pt x="8408" y="118"/>
                      </a:cubicBezTo>
                      <a:cubicBezTo>
                        <a:pt x="8303" y="118"/>
                        <a:pt x="8198" y="130"/>
                        <a:pt x="8096" y="155"/>
                      </a:cubicBezTo>
                      <a:cubicBezTo>
                        <a:pt x="7929" y="201"/>
                        <a:pt x="7791" y="284"/>
                        <a:pt x="7630" y="284"/>
                      </a:cubicBezTo>
                      <a:cubicBezTo>
                        <a:pt x="7585" y="284"/>
                        <a:pt x="7539" y="277"/>
                        <a:pt x="7489" y="262"/>
                      </a:cubicBezTo>
                      <a:cubicBezTo>
                        <a:pt x="7242" y="200"/>
                        <a:pt x="7067" y="112"/>
                        <a:pt x="6832" y="112"/>
                      </a:cubicBezTo>
                      <a:cubicBezTo>
                        <a:pt x="6794" y="112"/>
                        <a:pt x="6756" y="114"/>
                        <a:pt x="6715" y="119"/>
                      </a:cubicBezTo>
                      <a:cubicBezTo>
                        <a:pt x="6570" y="126"/>
                        <a:pt x="6430" y="159"/>
                        <a:pt x="6288" y="159"/>
                      </a:cubicBezTo>
                      <a:cubicBezTo>
                        <a:pt x="6209" y="159"/>
                        <a:pt x="6129" y="149"/>
                        <a:pt x="6048" y="119"/>
                      </a:cubicBezTo>
                      <a:cubicBezTo>
                        <a:pt x="5914" y="60"/>
                        <a:pt x="5791" y="1"/>
                        <a:pt x="565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3" name="Google Shape;7583;p22"/>
                <p:cNvSpPr/>
                <p:nvPr/>
              </p:nvSpPr>
              <p:spPr>
                <a:xfrm>
                  <a:off x="15251929" y="2187759"/>
                  <a:ext cx="1433664" cy="101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93" h="12480" extrusionOk="0">
                      <a:moveTo>
                        <a:pt x="8230" y="0"/>
                      </a:moveTo>
                      <a:cubicBezTo>
                        <a:pt x="8030" y="0"/>
                        <a:pt x="7868" y="218"/>
                        <a:pt x="7715" y="316"/>
                      </a:cubicBezTo>
                      <a:cubicBezTo>
                        <a:pt x="7468" y="484"/>
                        <a:pt x="7128" y="639"/>
                        <a:pt x="6813" y="639"/>
                      </a:cubicBezTo>
                      <a:cubicBezTo>
                        <a:pt x="6704" y="639"/>
                        <a:pt x="6599" y="620"/>
                        <a:pt x="6501" y="578"/>
                      </a:cubicBezTo>
                      <a:cubicBezTo>
                        <a:pt x="6412" y="537"/>
                        <a:pt x="6329" y="520"/>
                        <a:pt x="6250" y="520"/>
                      </a:cubicBezTo>
                      <a:cubicBezTo>
                        <a:pt x="5868" y="520"/>
                        <a:pt x="5588" y="921"/>
                        <a:pt x="5144" y="971"/>
                      </a:cubicBezTo>
                      <a:cubicBezTo>
                        <a:pt x="4656" y="1030"/>
                        <a:pt x="4548" y="1423"/>
                        <a:pt x="4191" y="1721"/>
                      </a:cubicBezTo>
                      <a:cubicBezTo>
                        <a:pt x="4036" y="1852"/>
                        <a:pt x="3905" y="2137"/>
                        <a:pt x="3691" y="2185"/>
                      </a:cubicBezTo>
                      <a:cubicBezTo>
                        <a:pt x="3667" y="2189"/>
                        <a:pt x="3644" y="2190"/>
                        <a:pt x="3620" y="2190"/>
                      </a:cubicBezTo>
                      <a:cubicBezTo>
                        <a:pt x="3448" y="2190"/>
                        <a:pt x="3276" y="2104"/>
                        <a:pt x="3104" y="2104"/>
                      </a:cubicBezTo>
                      <a:cubicBezTo>
                        <a:pt x="3074" y="2104"/>
                        <a:pt x="3043" y="2107"/>
                        <a:pt x="3013" y="2114"/>
                      </a:cubicBezTo>
                      <a:cubicBezTo>
                        <a:pt x="2786" y="2173"/>
                        <a:pt x="2572" y="2471"/>
                        <a:pt x="2393" y="2614"/>
                      </a:cubicBezTo>
                      <a:cubicBezTo>
                        <a:pt x="2215" y="2756"/>
                        <a:pt x="1989" y="2780"/>
                        <a:pt x="1810" y="2899"/>
                      </a:cubicBezTo>
                      <a:cubicBezTo>
                        <a:pt x="1608" y="3018"/>
                        <a:pt x="1417" y="3209"/>
                        <a:pt x="1250" y="3376"/>
                      </a:cubicBezTo>
                      <a:cubicBezTo>
                        <a:pt x="1048" y="3578"/>
                        <a:pt x="1048" y="3852"/>
                        <a:pt x="941" y="4114"/>
                      </a:cubicBezTo>
                      <a:cubicBezTo>
                        <a:pt x="834" y="4352"/>
                        <a:pt x="846" y="4507"/>
                        <a:pt x="834" y="4781"/>
                      </a:cubicBezTo>
                      <a:cubicBezTo>
                        <a:pt x="834" y="5031"/>
                        <a:pt x="762" y="5293"/>
                        <a:pt x="738" y="5543"/>
                      </a:cubicBezTo>
                      <a:cubicBezTo>
                        <a:pt x="703" y="5983"/>
                        <a:pt x="0" y="6066"/>
                        <a:pt x="203" y="6543"/>
                      </a:cubicBezTo>
                      <a:cubicBezTo>
                        <a:pt x="310" y="6769"/>
                        <a:pt x="453" y="6936"/>
                        <a:pt x="465" y="7198"/>
                      </a:cubicBezTo>
                      <a:cubicBezTo>
                        <a:pt x="476" y="7483"/>
                        <a:pt x="465" y="7769"/>
                        <a:pt x="643" y="7995"/>
                      </a:cubicBezTo>
                      <a:cubicBezTo>
                        <a:pt x="1000" y="8412"/>
                        <a:pt x="1334" y="8829"/>
                        <a:pt x="1679" y="9245"/>
                      </a:cubicBezTo>
                      <a:cubicBezTo>
                        <a:pt x="1989" y="9603"/>
                        <a:pt x="2298" y="9984"/>
                        <a:pt x="2560" y="10376"/>
                      </a:cubicBezTo>
                      <a:cubicBezTo>
                        <a:pt x="2667" y="10543"/>
                        <a:pt x="2834" y="10638"/>
                        <a:pt x="2941" y="10817"/>
                      </a:cubicBezTo>
                      <a:cubicBezTo>
                        <a:pt x="3060" y="11043"/>
                        <a:pt x="3120" y="11234"/>
                        <a:pt x="3358" y="11341"/>
                      </a:cubicBezTo>
                      <a:cubicBezTo>
                        <a:pt x="3536" y="11424"/>
                        <a:pt x="3810" y="11579"/>
                        <a:pt x="4001" y="11579"/>
                      </a:cubicBezTo>
                      <a:cubicBezTo>
                        <a:pt x="4007" y="11579"/>
                        <a:pt x="4014" y="11580"/>
                        <a:pt x="4021" y="11580"/>
                      </a:cubicBezTo>
                      <a:cubicBezTo>
                        <a:pt x="4181" y="11580"/>
                        <a:pt x="4352" y="11445"/>
                        <a:pt x="4501" y="11365"/>
                      </a:cubicBezTo>
                      <a:cubicBezTo>
                        <a:pt x="4589" y="11317"/>
                        <a:pt x="4700" y="11296"/>
                        <a:pt x="4821" y="11296"/>
                      </a:cubicBezTo>
                      <a:cubicBezTo>
                        <a:pt x="5155" y="11296"/>
                        <a:pt x="5558" y="11462"/>
                        <a:pt x="5715" y="11698"/>
                      </a:cubicBezTo>
                      <a:cubicBezTo>
                        <a:pt x="5880" y="11955"/>
                        <a:pt x="5982" y="12092"/>
                        <a:pt x="6200" y="12092"/>
                      </a:cubicBezTo>
                      <a:cubicBezTo>
                        <a:pt x="6265" y="12092"/>
                        <a:pt x="6340" y="12080"/>
                        <a:pt x="6430" y="12055"/>
                      </a:cubicBezTo>
                      <a:cubicBezTo>
                        <a:pt x="6524" y="12031"/>
                        <a:pt x="6602" y="12020"/>
                        <a:pt x="6671" y="12020"/>
                      </a:cubicBezTo>
                      <a:cubicBezTo>
                        <a:pt x="6904" y="12020"/>
                        <a:pt x="7018" y="12153"/>
                        <a:pt x="7239" y="12365"/>
                      </a:cubicBezTo>
                      <a:cubicBezTo>
                        <a:pt x="7330" y="12448"/>
                        <a:pt x="7413" y="12479"/>
                        <a:pt x="7492" y="12479"/>
                      </a:cubicBezTo>
                      <a:cubicBezTo>
                        <a:pt x="7652" y="12479"/>
                        <a:pt x="7798" y="12349"/>
                        <a:pt x="7966" y="12246"/>
                      </a:cubicBezTo>
                      <a:cubicBezTo>
                        <a:pt x="8052" y="12191"/>
                        <a:pt x="8137" y="12171"/>
                        <a:pt x="8222" y="12171"/>
                      </a:cubicBezTo>
                      <a:cubicBezTo>
                        <a:pt x="8450" y="12171"/>
                        <a:pt x="8675" y="12317"/>
                        <a:pt x="8918" y="12317"/>
                      </a:cubicBezTo>
                      <a:cubicBezTo>
                        <a:pt x="9144" y="12317"/>
                        <a:pt x="9311" y="12139"/>
                        <a:pt x="9513" y="12079"/>
                      </a:cubicBezTo>
                      <a:cubicBezTo>
                        <a:pt x="9763" y="12008"/>
                        <a:pt x="10061" y="11960"/>
                        <a:pt x="10311" y="11924"/>
                      </a:cubicBezTo>
                      <a:cubicBezTo>
                        <a:pt x="10319" y="11923"/>
                        <a:pt x="10326" y="11923"/>
                        <a:pt x="10334" y="11923"/>
                      </a:cubicBezTo>
                      <a:cubicBezTo>
                        <a:pt x="10608" y="11923"/>
                        <a:pt x="10806" y="12476"/>
                        <a:pt x="11067" y="12476"/>
                      </a:cubicBezTo>
                      <a:cubicBezTo>
                        <a:pt x="11100" y="12476"/>
                        <a:pt x="11134" y="12467"/>
                        <a:pt x="11168" y="12448"/>
                      </a:cubicBezTo>
                      <a:cubicBezTo>
                        <a:pt x="11561" y="12234"/>
                        <a:pt x="11478" y="11817"/>
                        <a:pt x="12014" y="11817"/>
                      </a:cubicBezTo>
                      <a:cubicBezTo>
                        <a:pt x="12065" y="11819"/>
                        <a:pt x="12114" y="11821"/>
                        <a:pt x="12162" y="11821"/>
                      </a:cubicBezTo>
                      <a:cubicBezTo>
                        <a:pt x="12358" y="11821"/>
                        <a:pt x="12525" y="11790"/>
                        <a:pt x="12668" y="11627"/>
                      </a:cubicBezTo>
                      <a:cubicBezTo>
                        <a:pt x="12883" y="11388"/>
                        <a:pt x="13002" y="11281"/>
                        <a:pt x="13300" y="11198"/>
                      </a:cubicBezTo>
                      <a:cubicBezTo>
                        <a:pt x="13479" y="11148"/>
                        <a:pt x="13651" y="11056"/>
                        <a:pt x="13835" y="11056"/>
                      </a:cubicBezTo>
                      <a:cubicBezTo>
                        <a:pt x="13871" y="11056"/>
                        <a:pt x="13906" y="11059"/>
                        <a:pt x="13942" y="11067"/>
                      </a:cubicBezTo>
                      <a:cubicBezTo>
                        <a:pt x="14093" y="11110"/>
                        <a:pt x="14263" y="11201"/>
                        <a:pt x="14425" y="11201"/>
                      </a:cubicBezTo>
                      <a:cubicBezTo>
                        <a:pt x="14443" y="11201"/>
                        <a:pt x="14461" y="11200"/>
                        <a:pt x="14478" y="11198"/>
                      </a:cubicBezTo>
                      <a:cubicBezTo>
                        <a:pt x="14669" y="11174"/>
                        <a:pt x="14812" y="10924"/>
                        <a:pt x="14931" y="10793"/>
                      </a:cubicBezTo>
                      <a:cubicBezTo>
                        <a:pt x="15121" y="10591"/>
                        <a:pt x="15324" y="10400"/>
                        <a:pt x="15514" y="10198"/>
                      </a:cubicBezTo>
                      <a:cubicBezTo>
                        <a:pt x="15716" y="9995"/>
                        <a:pt x="15931" y="9817"/>
                        <a:pt x="16121" y="9614"/>
                      </a:cubicBezTo>
                      <a:cubicBezTo>
                        <a:pt x="16252" y="9472"/>
                        <a:pt x="16490" y="9472"/>
                        <a:pt x="16657" y="9424"/>
                      </a:cubicBezTo>
                      <a:cubicBezTo>
                        <a:pt x="16871" y="9353"/>
                        <a:pt x="16955" y="9198"/>
                        <a:pt x="17014" y="8983"/>
                      </a:cubicBezTo>
                      <a:cubicBezTo>
                        <a:pt x="17110" y="8686"/>
                        <a:pt x="17240" y="8412"/>
                        <a:pt x="17336" y="8114"/>
                      </a:cubicBezTo>
                      <a:cubicBezTo>
                        <a:pt x="17431" y="7829"/>
                        <a:pt x="17550" y="7543"/>
                        <a:pt x="17621" y="7245"/>
                      </a:cubicBezTo>
                      <a:cubicBezTo>
                        <a:pt x="17693" y="6959"/>
                        <a:pt x="17598" y="6733"/>
                        <a:pt x="17538" y="6459"/>
                      </a:cubicBezTo>
                      <a:cubicBezTo>
                        <a:pt x="17491" y="6221"/>
                        <a:pt x="17598" y="6007"/>
                        <a:pt x="17645" y="5769"/>
                      </a:cubicBezTo>
                      <a:cubicBezTo>
                        <a:pt x="17681" y="5507"/>
                        <a:pt x="17586" y="5150"/>
                        <a:pt x="17502" y="4900"/>
                      </a:cubicBezTo>
                      <a:cubicBezTo>
                        <a:pt x="17431" y="4650"/>
                        <a:pt x="17240" y="4471"/>
                        <a:pt x="17086" y="4257"/>
                      </a:cubicBezTo>
                      <a:cubicBezTo>
                        <a:pt x="16931" y="4054"/>
                        <a:pt x="16848" y="3816"/>
                        <a:pt x="16705" y="3602"/>
                      </a:cubicBezTo>
                      <a:cubicBezTo>
                        <a:pt x="16538" y="3364"/>
                        <a:pt x="16336" y="3137"/>
                        <a:pt x="16121" y="2947"/>
                      </a:cubicBezTo>
                      <a:cubicBezTo>
                        <a:pt x="15943" y="2768"/>
                        <a:pt x="15705" y="2387"/>
                        <a:pt x="15443" y="2364"/>
                      </a:cubicBezTo>
                      <a:cubicBezTo>
                        <a:pt x="15429" y="2363"/>
                        <a:pt x="15415" y="2362"/>
                        <a:pt x="15401" y="2362"/>
                      </a:cubicBezTo>
                      <a:cubicBezTo>
                        <a:pt x="15267" y="2362"/>
                        <a:pt x="15133" y="2397"/>
                        <a:pt x="15003" y="2397"/>
                      </a:cubicBezTo>
                      <a:cubicBezTo>
                        <a:pt x="14950" y="2397"/>
                        <a:pt x="14898" y="2391"/>
                        <a:pt x="14847" y="2375"/>
                      </a:cubicBezTo>
                      <a:cubicBezTo>
                        <a:pt x="14621" y="2316"/>
                        <a:pt x="14371" y="2114"/>
                        <a:pt x="14169" y="1983"/>
                      </a:cubicBezTo>
                      <a:cubicBezTo>
                        <a:pt x="13669" y="1685"/>
                        <a:pt x="13276" y="1304"/>
                        <a:pt x="12668" y="1221"/>
                      </a:cubicBezTo>
                      <a:cubicBezTo>
                        <a:pt x="12442" y="1197"/>
                        <a:pt x="12228" y="1197"/>
                        <a:pt x="12085" y="971"/>
                      </a:cubicBezTo>
                      <a:cubicBezTo>
                        <a:pt x="11990" y="828"/>
                        <a:pt x="11930" y="625"/>
                        <a:pt x="11799" y="506"/>
                      </a:cubicBezTo>
                      <a:cubicBezTo>
                        <a:pt x="11621" y="375"/>
                        <a:pt x="11287" y="244"/>
                        <a:pt x="11073" y="185"/>
                      </a:cubicBezTo>
                      <a:cubicBezTo>
                        <a:pt x="11039" y="177"/>
                        <a:pt x="11005" y="174"/>
                        <a:pt x="10972" y="174"/>
                      </a:cubicBezTo>
                      <a:cubicBezTo>
                        <a:pt x="10776" y="174"/>
                        <a:pt x="10592" y="287"/>
                        <a:pt x="10403" y="287"/>
                      </a:cubicBezTo>
                      <a:cubicBezTo>
                        <a:pt x="10376" y="287"/>
                        <a:pt x="10350" y="285"/>
                        <a:pt x="10323" y="280"/>
                      </a:cubicBezTo>
                      <a:cubicBezTo>
                        <a:pt x="10287" y="273"/>
                        <a:pt x="10251" y="270"/>
                        <a:pt x="10216" y="270"/>
                      </a:cubicBezTo>
                      <a:cubicBezTo>
                        <a:pt x="10026" y="270"/>
                        <a:pt x="9848" y="354"/>
                        <a:pt x="9664" y="354"/>
                      </a:cubicBezTo>
                      <a:cubicBezTo>
                        <a:pt x="9646" y="354"/>
                        <a:pt x="9627" y="353"/>
                        <a:pt x="9609" y="351"/>
                      </a:cubicBezTo>
                      <a:cubicBezTo>
                        <a:pt x="9549" y="345"/>
                        <a:pt x="9485" y="344"/>
                        <a:pt x="9419" y="344"/>
                      </a:cubicBezTo>
                      <a:cubicBezTo>
                        <a:pt x="9353" y="344"/>
                        <a:pt x="9285" y="345"/>
                        <a:pt x="9217" y="345"/>
                      </a:cubicBezTo>
                      <a:cubicBezTo>
                        <a:pt x="9082" y="345"/>
                        <a:pt x="8948" y="340"/>
                        <a:pt x="8835" y="304"/>
                      </a:cubicBezTo>
                      <a:cubicBezTo>
                        <a:pt x="8644" y="232"/>
                        <a:pt x="8501" y="54"/>
                        <a:pt x="8287" y="6"/>
                      </a:cubicBezTo>
                      <a:cubicBezTo>
                        <a:pt x="8268" y="2"/>
                        <a:pt x="8249" y="0"/>
                        <a:pt x="823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84" name="Google Shape;7584;p22"/>
              <p:cNvSpPr/>
              <p:nvPr/>
            </p:nvSpPr>
            <p:spPr>
              <a:xfrm>
                <a:off x="8130344" y="5577473"/>
                <a:ext cx="293667" cy="574200"/>
              </a:xfrm>
              <a:custGeom>
                <a:avLst/>
                <a:gdLst/>
                <a:ahLst/>
                <a:cxnLst/>
                <a:rect l="l" t="t" r="r" b="b"/>
                <a:pathLst>
                  <a:path w="14313" h="22991" extrusionOk="0">
                    <a:moveTo>
                      <a:pt x="1" y="0"/>
                    </a:moveTo>
                    <a:lnTo>
                      <a:pt x="1" y="22991"/>
                    </a:lnTo>
                    <a:lnTo>
                      <a:pt x="14312" y="22991"/>
                    </a:lnTo>
                    <a:lnTo>
                      <a:pt x="1431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5" name="Google Shape;7585;p22"/>
              <p:cNvSpPr/>
              <p:nvPr/>
            </p:nvSpPr>
            <p:spPr>
              <a:xfrm>
                <a:off x="8156976" y="5621196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" y="2131"/>
                    </a:lnTo>
                    <a:lnTo>
                      <a:pt x="11978" y="2131"/>
                    </a:ln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6" name="Google Shape;7586;p22"/>
              <p:cNvSpPr/>
              <p:nvPr/>
            </p:nvSpPr>
            <p:spPr>
              <a:xfrm>
                <a:off x="8156976" y="5621196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1978" y="0"/>
                    </a:lnTo>
                    <a:lnTo>
                      <a:pt x="11978" y="2131"/>
                    </a:lnTo>
                    <a:lnTo>
                      <a:pt x="1" y="213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7" name="Google Shape;7587;p22"/>
              <p:cNvSpPr/>
              <p:nvPr/>
            </p:nvSpPr>
            <p:spPr>
              <a:xfrm>
                <a:off x="8156976" y="5693007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" y="2132"/>
                    </a:lnTo>
                    <a:lnTo>
                      <a:pt x="11978" y="2132"/>
                    </a:ln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8" name="Google Shape;7588;p22"/>
              <p:cNvSpPr/>
              <p:nvPr/>
            </p:nvSpPr>
            <p:spPr>
              <a:xfrm>
                <a:off x="8156976" y="5693007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1978" y="1"/>
                    </a:lnTo>
                    <a:lnTo>
                      <a:pt x="11978" y="2132"/>
                    </a:lnTo>
                    <a:lnTo>
                      <a:pt x="1" y="213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9" name="Google Shape;7589;p22"/>
              <p:cNvSpPr/>
              <p:nvPr/>
            </p:nvSpPr>
            <p:spPr>
              <a:xfrm>
                <a:off x="8156976" y="5693007"/>
                <a:ext cx="245779" cy="1883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8" extrusionOk="0">
                    <a:moveTo>
                      <a:pt x="108" y="1"/>
                    </a:moveTo>
                    <a:lnTo>
                      <a:pt x="1" y="48"/>
                    </a:lnTo>
                    <a:lnTo>
                      <a:pt x="1" y="108"/>
                    </a:lnTo>
                    <a:cubicBezTo>
                      <a:pt x="1465" y="108"/>
                      <a:pt x="11776" y="179"/>
                      <a:pt x="11895" y="441"/>
                    </a:cubicBezTo>
                    <a:cubicBezTo>
                      <a:pt x="11919" y="513"/>
                      <a:pt x="11954" y="691"/>
                      <a:pt x="11978" y="917"/>
                    </a:cubicBez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0" name="Google Shape;7590;p22"/>
              <p:cNvSpPr/>
              <p:nvPr/>
            </p:nvSpPr>
            <p:spPr>
              <a:xfrm>
                <a:off x="8156976" y="5764839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" y="2131"/>
                    </a:lnTo>
                    <a:lnTo>
                      <a:pt x="11978" y="2131"/>
                    </a:ln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1" name="Google Shape;7591;p22"/>
              <p:cNvSpPr/>
              <p:nvPr/>
            </p:nvSpPr>
            <p:spPr>
              <a:xfrm>
                <a:off x="8156976" y="5764839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1978" y="0"/>
                    </a:lnTo>
                    <a:lnTo>
                      <a:pt x="11978" y="2131"/>
                    </a:lnTo>
                    <a:lnTo>
                      <a:pt x="1" y="213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2" name="Google Shape;7592;p22"/>
              <p:cNvSpPr/>
              <p:nvPr/>
            </p:nvSpPr>
            <p:spPr>
              <a:xfrm>
                <a:off x="8156976" y="5764839"/>
                <a:ext cx="245779" cy="1881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7" extrusionOk="0">
                    <a:moveTo>
                      <a:pt x="108" y="0"/>
                    </a:moveTo>
                    <a:lnTo>
                      <a:pt x="1" y="48"/>
                    </a:lnTo>
                    <a:lnTo>
                      <a:pt x="1" y="107"/>
                    </a:lnTo>
                    <a:cubicBezTo>
                      <a:pt x="1465" y="107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3" name="Google Shape;7593;p22"/>
              <p:cNvSpPr/>
              <p:nvPr/>
            </p:nvSpPr>
            <p:spPr>
              <a:xfrm>
                <a:off x="8156976" y="5836650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" y="2132"/>
                    </a:lnTo>
                    <a:lnTo>
                      <a:pt x="11978" y="2132"/>
                    </a:ln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4" name="Google Shape;7594;p22"/>
              <p:cNvSpPr/>
              <p:nvPr/>
            </p:nvSpPr>
            <p:spPr>
              <a:xfrm>
                <a:off x="8156976" y="5836650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1978" y="1"/>
                    </a:lnTo>
                    <a:lnTo>
                      <a:pt x="11978" y="2132"/>
                    </a:lnTo>
                    <a:lnTo>
                      <a:pt x="1" y="213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5" name="Google Shape;7595;p22"/>
              <p:cNvSpPr/>
              <p:nvPr/>
            </p:nvSpPr>
            <p:spPr>
              <a:xfrm>
                <a:off x="8156976" y="5836650"/>
                <a:ext cx="245779" cy="1883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8" extrusionOk="0">
                    <a:moveTo>
                      <a:pt x="108" y="1"/>
                    </a:moveTo>
                    <a:lnTo>
                      <a:pt x="1" y="36"/>
                    </a:lnTo>
                    <a:lnTo>
                      <a:pt x="1" y="108"/>
                    </a:lnTo>
                    <a:cubicBezTo>
                      <a:pt x="1465" y="108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6" name="Google Shape;7596;p22"/>
              <p:cNvSpPr/>
              <p:nvPr/>
            </p:nvSpPr>
            <p:spPr>
              <a:xfrm>
                <a:off x="7432667" y="5670048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7" name="Google Shape;7597;p22"/>
              <p:cNvSpPr/>
              <p:nvPr/>
            </p:nvSpPr>
            <p:spPr>
              <a:xfrm>
                <a:off x="7432667" y="5670048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12776" y="0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8" name="Google Shape;7598;p22"/>
              <p:cNvSpPr/>
              <p:nvPr/>
            </p:nvSpPr>
            <p:spPr>
              <a:xfrm>
                <a:off x="7432667" y="5670048"/>
                <a:ext cx="262132" cy="20046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7" extrusionOk="0">
                    <a:moveTo>
                      <a:pt x="120" y="0"/>
                    </a:moveTo>
                    <a:lnTo>
                      <a:pt x="0" y="36"/>
                    </a:lnTo>
                    <a:lnTo>
                      <a:pt x="0" y="108"/>
                    </a:lnTo>
                    <a:cubicBezTo>
                      <a:pt x="1572" y="108"/>
                      <a:pt x="12550" y="191"/>
                      <a:pt x="12669" y="453"/>
                    </a:cubicBezTo>
                    <a:cubicBezTo>
                      <a:pt x="12704" y="536"/>
                      <a:pt x="12740" y="727"/>
                      <a:pt x="12776" y="977"/>
                    </a:cubicBez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9" name="Google Shape;7599;p22"/>
              <p:cNvSpPr/>
              <p:nvPr/>
            </p:nvSpPr>
            <p:spPr>
              <a:xfrm>
                <a:off x="7432667" y="5746517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0" y="2262"/>
                    </a:lnTo>
                    <a:lnTo>
                      <a:pt x="12776" y="2262"/>
                    </a:ln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0" name="Google Shape;7600;p22"/>
              <p:cNvSpPr/>
              <p:nvPr/>
            </p:nvSpPr>
            <p:spPr>
              <a:xfrm>
                <a:off x="7432667" y="5746517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12776" y="0"/>
                    </a:lnTo>
                    <a:lnTo>
                      <a:pt x="12776" y="2262"/>
                    </a:lnTo>
                    <a:lnTo>
                      <a:pt x="0" y="226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1" name="Google Shape;7601;p22"/>
              <p:cNvSpPr/>
              <p:nvPr/>
            </p:nvSpPr>
            <p:spPr>
              <a:xfrm>
                <a:off x="7432667" y="5746517"/>
                <a:ext cx="262132" cy="20046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7" extrusionOk="0">
                    <a:moveTo>
                      <a:pt x="120" y="0"/>
                    </a:moveTo>
                    <a:lnTo>
                      <a:pt x="0" y="36"/>
                    </a:lnTo>
                    <a:lnTo>
                      <a:pt x="0" y="107"/>
                    </a:lnTo>
                    <a:cubicBezTo>
                      <a:pt x="1572" y="119"/>
                      <a:pt x="12550" y="191"/>
                      <a:pt x="12669" y="453"/>
                    </a:cubicBezTo>
                    <a:cubicBezTo>
                      <a:pt x="12704" y="536"/>
                      <a:pt x="12740" y="738"/>
                      <a:pt x="12776" y="976"/>
                    </a:cubicBez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2" name="Google Shape;7602;p22"/>
              <p:cNvSpPr/>
              <p:nvPr/>
            </p:nvSpPr>
            <p:spPr>
              <a:xfrm>
                <a:off x="7432667" y="5822965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3" name="Google Shape;7603;p22"/>
              <p:cNvSpPr/>
              <p:nvPr/>
            </p:nvSpPr>
            <p:spPr>
              <a:xfrm>
                <a:off x="7432667" y="5822965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12776" y="1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4" name="Google Shape;7604;p22"/>
              <p:cNvSpPr/>
              <p:nvPr/>
            </p:nvSpPr>
            <p:spPr>
              <a:xfrm>
                <a:off x="7432667" y="5822965"/>
                <a:ext cx="262132" cy="20066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8" extrusionOk="0">
                    <a:moveTo>
                      <a:pt x="120" y="1"/>
                    </a:moveTo>
                    <a:lnTo>
                      <a:pt x="0" y="36"/>
                    </a:lnTo>
                    <a:lnTo>
                      <a:pt x="0" y="108"/>
                    </a:lnTo>
                    <a:cubicBezTo>
                      <a:pt x="1572" y="120"/>
                      <a:pt x="12550" y="191"/>
                      <a:pt x="12669" y="453"/>
                    </a:cubicBezTo>
                    <a:cubicBezTo>
                      <a:pt x="12704" y="537"/>
                      <a:pt x="12740" y="739"/>
                      <a:pt x="12776" y="977"/>
                    </a:cubicBez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5" name="Google Shape;7605;p22"/>
              <p:cNvSpPr/>
              <p:nvPr/>
            </p:nvSpPr>
            <p:spPr>
              <a:xfrm>
                <a:off x="7778572" y="5680307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22"/>
              <p:cNvSpPr/>
              <p:nvPr/>
            </p:nvSpPr>
            <p:spPr>
              <a:xfrm>
                <a:off x="7778572" y="5680307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22"/>
              <p:cNvSpPr/>
              <p:nvPr/>
            </p:nvSpPr>
            <p:spPr>
              <a:xfrm>
                <a:off x="7778572" y="5680307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cubicBezTo>
                      <a:pt x="1" y="1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3"/>
                    </a:cubicBez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8" name="Google Shape;7608;p22"/>
              <p:cNvSpPr/>
              <p:nvPr/>
            </p:nvSpPr>
            <p:spPr>
              <a:xfrm>
                <a:off x="7778572" y="5751646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" y="1512"/>
                    </a:ln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9" name="Google Shape;7609;p22"/>
              <p:cNvSpPr/>
              <p:nvPr/>
            </p:nvSpPr>
            <p:spPr>
              <a:xfrm>
                <a:off x="7778572" y="5751646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4776" y="0"/>
                    </a:lnTo>
                    <a:lnTo>
                      <a:pt x="14776" y="1512"/>
                    </a:lnTo>
                    <a:lnTo>
                      <a:pt x="1" y="151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22"/>
              <p:cNvSpPr/>
              <p:nvPr/>
            </p:nvSpPr>
            <p:spPr>
              <a:xfrm>
                <a:off x="7778572" y="5751646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cubicBezTo>
                      <a:pt x="1" y="0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2"/>
                    </a:cubicBez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22"/>
              <p:cNvSpPr/>
              <p:nvPr/>
            </p:nvSpPr>
            <p:spPr>
              <a:xfrm>
                <a:off x="7778572" y="5822719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2" name="Google Shape;7612;p22"/>
              <p:cNvSpPr/>
              <p:nvPr/>
            </p:nvSpPr>
            <p:spPr>
              <a:xfrm>
                <a:off x="7778572" y="5822719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3" name="Google Shape;7613;p22"/>
              <p:cNvSpPr/>
              <p:nvPr/>
            </p:nvSpPr>
            <p:spPr>
              <a:xfrm>
                <a:off x="7778572" y="5822719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75"/>
                    </a:cubicBezTo>
                    <a:cubicBezTo>
                      <a:pt x="14610" y="441"/>
                      <a:pt x="14669" y="1061"/>
                      <a:pt x="14705" y="1513"/>
                    </a:cubicBez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22"/>
              <p:cNvSpPr/>
              <p:nvPr/>
            </p:nvSpPr>
            <p:spPr>
              <a:xfrm>
                <a:off x="8021643" y="5701809"/>
                <a:ext cx="127783" cy="342006"/>
              </a:xfrm>
              <a:custGeom>
                <a:avLst/>
                <a:gdLst/>
                <a:ahLst/>
                <a:cxnLst/>
                <a:rect l="l" t="t" r="r" b="b"/>
                <a:pathLst>
                  <a:path w="6228" h="16669" extrusionOk="0">
                    <a:moveTo>
                      <a:pt x="1536" y="0"/>
                    </a:moveTo>
                    <a:lnTo>
                      <a:pt x="1489" y="36"/>
                    </a:lnTo>
                    <a:lnTo>
                      <a:pt x="1453" y="72"/>
                    </a:lnTo>
                    <a:cubicBezTo>
                      <a:pt x="1465" y="107"/>
                      <a:pt x="1489" y="143"/>
                      <a:pt x="1513" y="179"/>
                    </a:cubicBezTo>
                    <a:cubicBezTo>
                      <a:pt x="1536" y="215"/>
                      <a:pt x="1548" y="250"/>
                      <a:pt x="1572" y="286"/>
                    </a:cubicBezTo>
                    <a:cubicBezTo>
                      <a:pt x="1596" y="310"/>
                      <a:pt x="1608" y="346"/>
                      <a:pt x="1620" y="369"/>
                    </a:cubicBezTo>
                    <a:cubicBezTo>
                      <a:pt x="1632" y="381"/>
                      <a:pt x="1632" y="393"/>
                      <a:pt x="1644" y="405"/>
                    </a:cubicBezTo>
                    <a:cubicBezTo>
                      <a:pt x="1691" y="512"/>
                      <a:pt x="1751" y="619"/>
                      <a:pt x="1798" y="727"/>
                    </a:cubicBezTo>
                    <a:cubicBezTo>
                      <a:pt x="1810" y="762"/>
                      <a:pt x="1834" y="798"/>
                      <a:pt x="1846" y="846"/>
                    </a:cubicBezTo>
                    <a:cubicBezTo>
                      <a:pt x="1858" y="869"/>
                      <a:pt x="1870" y="905"/>
                      <a:pt x="1882" y="929"/>
                    </a:cubicBezTo>
                    <a:cubicBezTo>
                      <a:pt x="1894" y="953"/>
                      <a:pt x="1905" y="977"/>
                      <a:pt x="1905" y="988"/>
                    </a:cubicBezTo>
                    <a:cubicBezTo>
                      <a:pt x="1917" y="1024"/>
                      <a:pt x="1929" y="1060"/>
                      <a:pt x="1941" y="1096"/>
                    </a:cubicBezTo>
                    <a:cubicBezTo>
                      <a:pt x="1977" y="1167"/>
                      <a:pt x="2001" y="1239"/>
                      <a:pt x="2025" y="1322"/>
                    </a:cubicBezTo>
                    <a:cubicBezTo>
                      <a:pt x="2048" y="1393"/>
                      <a:pt x="2072" y="1465"/>
                      <a:pt x="2096" y="1536"/>
                    </a:cubicBezTo>
                    <a:cubicBezTo>
                      <a:pt x="2120" y="1655"/>
                      <a:pt x="2155" y="1774"/>
                      <a:pt x="2179" y="1893"/>
                    </a:cubicBezTo>
                    <a:cubicBezTo>
                      <a:pt x="2239" y="2203"/>
                      <a:pt x="2286" y="2536"/>
                      <a:pt x="2286" y="2846"/>
                    </a:cubicBezTo>
                    <a:cubicBezTo>
                      <a:pt x="2298" y="2953"/>
                      <a:pt x="2298" y="3060"/>
                      <a:pt x="2298" y="3155"/>
                    </a:cubicBezTo>
                    <a:cubicBezTo>
                      <a:pt x="2286" y="3191"/>
                      <a:pt x="2286" y="3215"/>
                      <a:pt x="2286" y="3251"/>
                    </a:cubicBezTo>
                    <a:cubicBezTo>
                      <a:pt x="2286" y="3274"/>
                      <a:pt x="2286" y="3298"/>
                      <a:pt x="2286" y="3322"/>
                    </a:cubicBezTo>
                    <a:cubicBezTo>
                      <a:pt x="2286" y="3346"/>
                      <a:pt x="2286" y="3370"/>
                      <a:pt x="2286" y="3394"/>
                    </a:cubicBezTo>
                    <a:cubicBezTo>
                      <a:pt x="2275" y="3417"/>
                      <a:pt x="2275" y="3441"/>
                      <a:pt x="2275" y="3465"/>
                    </a:cubicBezTo>
                    <a:cubicBezTo>
                      <a:pt x="2275" y="3501"/>
                      <a:pt x="2275" y="3536"/>
                      <a:pt x="2263" y="3572"/>
                    </a:cubicBezTo>
                    <a:cubicBezTo>
                      <a:pt x="2263" y="3572"/>
                      <a:pt x="2263" y="3572"/>
                      <a:pt x="2263" y="3584"/>
                    </a:cubicBezTo>
                    <a:cubicBezTo>
                      <a:pt x="2263" y="3608"/>
                      <a:pt x="2263" y="3632"/>
                      <a:pt x="2263" y="3655"/>
                    </a:cubicBezTo>
                    <a:cubicBezTo>
                      <a:pt x="2239" y="3644"/>
                      <a:pt x="2215" y="3644"/>
                      <a:pt x="2191" y="3632"/>
                    </a:cubicBezTo>
                    <a:cubicBezTo>
                      <a:pt x="2179" y="3620"/>
                      <a:pt x="2155" y="3620"/>
                      <a:pt x="2144" y="3620"/>
                    </a:cubicBezTo>
                    <a:cubicBezTo>
                      <a:pt x="2036" y="3572"/>
                      <a:pt x="1929" y="3536"/>
                      <a:pt x="1822" y="3489"/>
                    </a:cubicBezTo>
                    <a:cubicBezTo>
                      <a:pt x="1798" y="3477"/>
                      <a:pt x="1763" y="3465"/>
                      <a:pt x="1727" y="3453"/>
                    </a:cubicBezTo>
                    <a:cubicBezTo>
                      <a:pt x="1632" y="3417"/>
                      <a:pt x="1548" y="3370"/>
                      <a:pt x="1453" y="3334"/>
                    </a:cubicBezTo>
                    <a:cubicBezTo>
                      <a:pt x="1441" y="3322"/>
                      <a:pt x="1429" y="3322"/>
                      <a:pt x="1405" y="3310"/>
                    </a:cubicBezTo>
                    <a:cubicBezTo>
                      <a:pt x="1346" y="3286"/>
                      <a:pt x="1298" y="3251"/>
                      <a:pt x="1239" y="3227"/>
                    </a:cubicBezTo>
                    <a:cubicBezTo>
                      <a:pt x="1191" y="3203"/>
                      <a:pt x="1155" y="3191"/>
                      <a:pt x="1120" y="3167"/>
                    </a:cubicBezTo>
                    <a:cubicBezTo>
                      <a:pt x="822" y="3013"/>
                      <a:pt x="524" y="2834"/>
                      <a:pt x="239" y="2632"/>
                    </a:cubicBezTo>
                    <a:cubicBezTo>
                      <a:pt x="203" y="2608"/>
                      <a:pt x="167" y="2572"/>
                      <a:pt x="120" y="2548"/>
                    </a:cubicBezTo>
                    <a:cubicBezTo>
                      <a:pt x="108" y="2536"/>
                      <a:pt x="96" y="2524"/>
                      <a:pt x="84" y="2512"/>
                    </a:cubicBezTo>
                    <a:lnTo>
                      <a:pt x="48" y="2548"/>
                    </a:lnTo>
                    <a:lnTo>
                      <a:pt x="36" y="2560"/>
                    </a:lnTo>
                    <a:lnTo>
                      <a:pt x="0" y="2596"/>
                    </a:lnTo>
                    <a:cubicBezTo>
                      <a:pt x="12" y="2608"/>
                      <a:pt x="24" y="2620"/>
                      <a:pt x="36" y="2632"/>
                    </a:cubicBezTo>
                    <a:cubicBezTo>
                      <a:pt x="60" y="2667"/>
                      <a:pt x="84" y="2691"/>
                      <a:pt x="108" y="2715"/>
                    </a:cubicBezTo>
                    <a:cubicBezTo>
                      <a:pt x="120" y="2715"/>
                      <a:pt x="120" y="2727"/>
                      <a:pt x="120" y="2727"/>
                    </a:cubicBezTo>
                    <a:cubicBezTo>
                      <a:pt x="155" y="2763"/>
                      <a:pt x="191" y="2798"/>
                      <a:pt x="227" y="2846"/>
                    </a:cubicBezTo>
                    <a:lnTo>
                      <a:pt x="239" y="2846"/>
                    </a:lnTo>
                    <a:cubicBezTo>
                      <a:pt x="274" y="2882"/>
                      <a:pt x="322" y="2929"/>
                      <a:pt x="358" y="2965"/>
                    </a:cubicBezTo>
                    <a:cubicBezTo>
                      <a:pt x="393" y="3001"/>
                      <a:pt x="429" y="3036"/>
                      <a:pt x="465" y="3072"/>
                    </a:cubicBezTo>
                    <a:cubicBezTo>
                      <a:pt x="524" y="3120"/>
                      <a:pt x="572" y="3167"/>
                      <a:pt x="620" y="3215"/>
                    </a:cubicBezTo>
                    <a:cubicBezTo>
                      <a:pt x="1001" y="3548"/>
                      <a:pt x="1405" y="3846"/>
                      <a:pt x="1846" y="4108"/>
                    </a:cubicBezTo>
                    <a:cubicBezTo>
                      <a:pt x="1894" y="4144"/>
                      <a:pt x="1941" y="4167"/>
                      <a:pt x="1989" y="4191"/>
                    </a:cubicBezTo>
                    <a:cubicBezTo>
                      <a:pt x="2025" y="4215"/>
                      <a:pt x="2060" y="4239"/>
                      <a:pt x="2108" y="4263"/>
                    </a:cubicBezTo>
                    <a:lnTo>
                      <a:pt x="2132" y="4275"/>
                    </a:lnTo>
                    <a:cubicBezTo>
                      <a:pt x="2144" y="4287"/>
                      <a:pt x="2155" y="4287"/>
                      <a:pt x="2167" y="4298"/>
                    </a:cubicBezTo>
                    <a:cubicBezTo>
                      <a:pt x="2167" y="4310"/>
                      <a:pt x="2167" y="4322"/>
                      <a:pt x="2167" y="4334"/>
                    </a:cubicBezTo>
                    <a:lnTo>
                      <a:pt x="2167" y="4346"/>
                    </a:lnTo>
                    <a:cubicBezTo>
                      <a:pt x="2155" y="4394"/>
                      <a:pt x="2144" y="4453"/>
                      <a:pt x="2144" y="4513"/>
                    </a:cubicBezTo>
                    <a:cubicBezTo>
                      <a:pt x="2132" y="4548"/>
                      <a:pt x="2132" y="4572"/>
                      <a:pt x="2132" y="4608"/>
                    </a:cubicBezTo>
                    <a:cubicBezTo>
                      <a:pt x="2120" y="4668"/>
                      <a:pt x="2108" y="4727"/>
                      <a:pt x="2096" y="4787"/>
                    </a:cubicBezTo>
                    <a:cubicBezTo>
                      <a:pt x="2096" y="4834"/>
                      <a:pt x="2084" y="4882"/>
                      <a:pt x="2084" y="4941"/>
                    </a:cubicBezTo>
                    <a:cubicBezTo>
                      <a:pt x="2084" y="4941"/>
                      <a:pt x="2084" y="4953"/>
                      <a:pt x="2072" y="4965"/>
                    </a:cubicBezTo>
                    <a:cubicBezTo>
                      <a:pt x="2072" y="4989"/>
                      <a:pt x="2072" y="5025"/>
                      <a:pt x="2072" y="5060"/>
                    </a:cubicBezTo>
                    <a:cubicBezTo>
                      <a:pt x="2048" y="5239"/>
                      <a:pt x="2025" y="5430"/>
                      <a:pt x="2025" y="5620"/>
                    </a:cubicBezTo>
                    <a:cubicBezTo>
                      <a:pt x="2025" y="5703"/>
                      <a:pt x="2025" y="5787"/>
                      <a:pt x="2025" y="5870"/>
                    </a:cubicBezTo>
                    <a:cubicBezTo>
                      <a:pt x="2025" y="5918"/>
                      <a:pt x="2025" y="5953"/>
                      <a:pt x="2025" y="6001"/>
                    </a:cubicBezTo>
                    <a:cubicBezTo>
                      <a:pt x="2036" y="6334"/>
                      <a:pt x="2084" y="6668"/>
                      <a:pt x="2203" y="7013"/>
                    </a:cubicBezTo>
                    <a:cubicBezTo>
                      <a:pt x="2203" y="7037"/>
                      <a:pt x="2215" y="7061"/>
                      <a:pt x="2227" y="7084"/>
                    </a:cubicBezTo>
                    <a:cubicBezTo>
                      <a:pt x="2251" y="7144"/>
                      <a:pt x="2275" y="7204"/>
                      <a:pt x="2298" y="7263"/>
                    </a:cubicBezTo>
                    <a:cubicBezTo>
                      <a:pt x="2298" y="7287"/>
                      <a:pt x="2310" y="7299"/>
                      <a:pt x="2322" y="7323"/>
                    </a:cubicBezTo>
                    <a:cubicBezTo>
                      <a:pt x="2358" y="7406"/>
                      <a:pt x="2406" y="7489"/>
                      <a:pt x="2453" y="7573"/>
                    </a:cubicBezTo>
                    <a:cubicBezTo>
                      <a:pt x="2465" y="7596"/>
                      <a:pt x="2477" y="7608"/>
                      <a:pt x="2489" y="7632"/>
                    </a:cubicBezTo>
                    <a:cubicBezTo>
                      <a:pt x="2465" y="7644"/>
                      <a:pt x="2453" y="7656"/>
                      <a:pt x="2429" y="7656"/>
                    </a:cubicBezTo>
                    <a:cubicBezTo>
                      <a:pt x="2346" y="7704"/>
                      <a:pt x="2275" y="7751"/>
                      <a:pt x="2191" y="7799"/>
                    </a:cubicBezTo>
                    <a:cubicBezTo>
                      <a:pt x="1834" y="8013"/>
                      <a:pt x="1477" y="8287"/>
                      <a:pt x="1191" y="8644"/>
                    </a:cubicBezTo>
                    <a:cubicBezTo>
                      <a:pt x="905" y="9001"/>
                      <a:pt x="703" y="9418"/>
                      <a:pt x="584" y="9847"/>
                    </a:cubicBezTo>
                    <a:cubicBezTo>
                      <a:pt x="560" y="9930"/>
                      <a:pt x="548" y="10002"/>
                      <a:pt x="536" y="10085"/>
                    </a:cubicBezTo>
                    <a:cubicBezTo>
                      <a:pt x="453" y="10430"/>
                      <a:pt x="429" y="10787"/>
                      <a:pt x="441" y="11145"/>
                    </a:cubicBezTo>
                    <a:cubicBezTo>
                      <a:pt x="441" y="11275"/>
                      <a:pt x="453" y="11406"/>
                      <a:pt x="477" y="11537"/>
                    </a:cubicBezTo>
                    <a:cubicBezTo>
                      <a:pt x="501" y="11835"/>
                      <a:pt x="560" y="12121"/>
                      <a:pt x="631" y="12395"/>
                    </a:cubicBezTo>
                    <a:cubicBezTo>
                      <a:pt x="631" y="12418"/>
                      <a:pt x="643" y="12442"/>
                      <a:pt x="655" y="12478"/>
                    </a:cubicBezTo>
                    <a:cubicBezTo>
                      <a:pt x="870" y="13240"/>
                      <a:pt x="1191" y="13931"/>
                      <a:pt x="1501" y="14585"/>
                    </a:cubicBezTo>
                    <a:cubicBezTo>
                      <a:pt x="1584" y="14776"/>
                      <a:pt x="1667" y="14966"/>
                      <a:pt x="1751" y="15157"/>
                    </a:cubicBezTo>
                    <a:cubicBezTo>
                      <a:pt x="1810" y="15300"/>
                      <a:pt x="1882" y="15443"/>
                      <a:pt x="1941" y="15597"/>
                    </a:cubicBezTo>
                    <a:cubicBezTo>
                      <a:pt x="2072" y="15919"/>
                      <a:pt x="2179" y="16252"/>
                      <a:pt x="2251" y="16586"/>
                    </a:cubicBezTo>
                    <a:cubicBezTo>
                      <a:pt x="2263" y="16621"/>
                      <a:pt x="2263" y="16645"/>
                      <a:pt x="2275" y="16669"/>
                    </a:cubicBezTo>
                    <a:cubicBezTo>
                      <a:pt x="2632" y="16586"/>
                      <a:pt x="2989" y="16502"/>
                      <a:pt x="3346" y="16419"/>
                    </a:cubicBezTo>
                    <a:cubicBezTo>
                      <a:pt x="3346" y="16407"/>
                      <a:pt x="3346" y="16383"/>
                      <a:pt x="3346" y="16371"/>
                    </a:cubicBezTo>
                    <a:cubicBezTo>
                      <a:pt x="3275" y="15967"/>
                      <a:pt x="3156" y="15574"/>
                      <a:pt x="3025" y="15193"/>
                    </a:cubicBezTo>
                    <a:cubicBezTo>
                      <a:pt x="3001" y="15097"/>
                      <a:pt x="2965" y="15002"/>
                      <a:pt x="2929" y="14907"/>
                    </a:cubicBezTo>
                    <a:cubicBezTo>
                      <a:pt x="2917" y="14871"/>
                      <a:pt x="2906" y="14847"/>
                      <a:pt x="2894" y="14812"/>
                    </a:cubicBezTo>
                    <a:cubicBezTo>
                      <a:pt x="2798" y="14573"/>
                      <a:pt x="2703" y="14335"/>
                      <a:pt x="2596" y="14109"/>
                    </a:cubicBezTo>
                    <a:cubicBezTo>
                      <a:pt x="2596" y="14097"/>
                      <a:pt x="2596" y="14097"/>
                      <a:pt x="2596" y="14097"/>
                    </a:cubicBezTo>
                    <a:cubicBezTo>
                      <a:pt x="2584" y="14062"/>
                      <a:pt x="2560" y="14026"/>
                      <a:pt x="2548" y="13990"/>
                    </a:cubicBezTo>
                    <a:cubicBezTo>
                      <a:pt x="2572" y="13954"/>
                      <a:pt x="2596" y="13919"/>
                      <a:pt x="2620" y="13883"/>
                    </a:cubicBezTo>
                    <a:cubicBezTo>
                      <a:pt x="2632" y="13871"/>
                      <a:pt x="2644" y="13847"/>
                      <a:pt x="2656" y="13823"/>
                    </a:cubicBezTo>
                    <a:cubicBezTo>
                      <a:pt x="2667" y="13811"/>
                      <a:pt x="2679" y="13800"/>
                      <a:pt x="2679" y="13788"/>
                    </a:cubicBezTo>
                    <a:cubicBezTo>
                      <a:pt x="2727" y="13728"/>
                      <a:pt x="2775" y="13669"/>
                      <a:pt x="2822" y="13621"/>
                    </a:cubicBezTo>
                    <a:cubicBezTo>
                      <a:pt x="2834" y="13597"/>
                      <a:pt x="2846" y="13585"/>
                      <a:pt x="2858" y="13573"/>
                    </a:cubicBezTo>
                    <a:cubicBezTo>
                      <a:pt x="2882" y="13538"/>
                      <a:pt x="2917" y="13502"/>
                      <a:pt x="2953" y="13466"/>
                    </a:cubicBezTo>
                    <a:cubicBezTo>
                      <a:pt x="3191" y="13240"/>
                      <a:pt x="3477" y="13014"/>
                      <a:pt x="3787" y="12776"/>
                    </a:cubicBezTo>
                    <a:cubicBezTo>
                      <a:pt x="3965" y="12645"/>
                      <a:pt x="4132" y="12514"/>
                      <a:pt x="4311" y="12359"/>
                    </a:cubicBezTo>
                    <a:cubicBezTo>
                      <a:pt x="4441" y="12240"/>
                      <a:pt x="4561" y="12109"/>
                      <a:pt x="4680" y="11978"/>
                    </a:cubicBezTo>
                    <a:cubicBezTo>
                      <a:pt x="4822" y="11823"/>
                      <a:pt x="4942" y="11656"/>
                      <a:pt x="5037" y="11478"/>
                    </a:cubicBezTo>
                    <a:cubicBezTo>
                      <a:pt x="5132" y="11299"/>
                      <a:pt x="5215" y="11097"/>
                      <a:pt x="5239" y="10906"/>
                    </a:cubicBezTo>
                    <a:cubicBezTo>
                      <a:pt x="5251" y="10871"/>
                      <a:pt x="5227" y="10847"/>
                      <a:pt x="5192" y="10835"/>
                    </a:cubicBezTo>
                    <a:cubicBezTo>
                      <a:pt x="5168" y="10835"/>
                      <a:pt x="5144" y="10847"/>
                      <a:pt x="5132" y="10859"/>
                    </a:cubicBezTo>
                    <a:lnTo>
                      <a:pt x="5132" y="10871"/>
                    </a:lnTo>
                    <a:cubicBezTo>
                      <a:pt x="5037" y="11025"/>
                      <a:pt x="4918" y="11168"/>
                      <a:pt x="4787" y="11287"/>
                    </a:cubicBezTo>
                    <a:cubicBezTo>
                      <a:pt x="4668" y="11418"/>
                      <a:pt x="4513" y="11526"/>
                      <a:pt x="4370" y="11621"/>
                    </a:cubicBezTo>
                    <a:cubicBezTo>
                      <a:pt x="4060" y="11811"/>
                      <a:pt x="3739" y="11966"/>
                      <a:pt x="3394" y="12121"/>
                    </a:cubicBezTo>
                    <a:cubicBezTo>
                      <a:pt x="3215" y="12192"/>
                      <a:pt x="3048" y="12276"/>
                      <a:pt x="2870" y="12371"/>
                    </a:cubicBezTo>
                    <a:cubicBezTo>
                      <a:pt x="2691" y="12466"/>
                      <a:pt x="2501" y="12573"/>
                      <a:pt x="2322" y="12692"/>
                    </a:cubicBezTo>
                    <a:cubicBezTo>
                      <a:pt x="2263" y="12740"/>
                      <a:pt x="2203" y="12776"/>
                      <a:pt x="2144" y="12823"/>
                    </a:cubicBezTo>
                    <a:cubicBezTo>
                      <a:pt x="2144" y="12823"/>
                      <a:pt x="2144" y="12823"/>
                      <a:pt x="2144" y="12835"/>
                    </a:cubicBezTo>
                    <a:cubicBezTo>
                      <a:pt x="2120" y="12847"/>
                      <a:pt x="2096" y="12859"/>
                      <a:pt x="2072" y="12883"/>
                    </a:cubicBezTo>
                    <a:cubicBezTo>
                      <a:pt x="2048" y="12788"/>
                      <a:pt x="2013" y="12704"/>
                      <a:pt x="1977" y="12621"/>
                    </a:cubicBezTo>
                    <a:cubicBezTo>
                      <a:pt x="1965" y="12585"/>
                      <a:pt x="1953" y="12561"/>
                      <a:pt x="1953" y="12526"/>
                    </a:cubicBezTo>
                    <a:cubicBezTo>
                      <a:pt x="1929" y="12478"/>
                      <a:pt x="1917" y="12442"/>
                      <a:pt x="1905" y="12395"/>
                    </a:cubicBezTo>
                    <a:cubicBezTo>
                      <a:pt x="1870" y="12288"/>
                      <a:pt x="1834" y="12180"/>
                      <a:pt x="1798" y="12073"/>
                    </a:cubicBezTo>
                    <a:cubicBezTo>
                      <a:pt x="1632" y="11490"/>
                      <a:pt x="1572" y="10883"/>
                      <a:pt x="1655" y="10323"/>
                    </a:cubicBezTo>
                    <a:cubicBezTo>
                      <a:pt x="1667" y="10252"/>
                      <a:pt x="1679" y="10192"/>
                      <a:pt x="1691" y="10132"/>
                    </a:cubicBezTo>
                    <a:cubicBezTo>
                      <a:pt x="1691" y="10097"/>
                      <a:pt x="1703" y="10073"/>
                      <a:pt x="1703" y="10037"/>
                    </a:cubicBezTo>
                    <a:cubicBezTo>
                      <a:pt x="1739" y="9918"/>
                      <a:pt x="1774" y="9799"/>
                      <a:pt x="1822" y="9692"/>
                    </a:cubicBezTo>
                    <a:cubicBezTo>
                      <a:pt x="1882" y="9549"/>
                      <a:pt x="1953" y="9418"/>
                      <a:pt x="2036" y="9299"/>
                    </a:cubicBezTo>
                    <a:cubicBezTo>
                      <a:pt x="2215" y="9049"/>
                      <a:pt x="2453" y="8835"/>
                      <a:pt x="2727" y="8644"/>
                    </a:cubicBezTo>
                    <a:cubicBezTo>
                      <a:pt x="3251" y="8275"/>
                      <a:pt x="3906" y="7989"/>
                      <a:pt x="4525" y="7537"/>
                    </a:cubicBezTo>
                    <a:cubicBezTo>
                      <a:pt x="4572" y="7501"/>
                      <a:pt x="4620" y="7465"/>
                      <a:pt x="4680" y="7430"/>
                    </a:cubicBezTo>
                    <a:cubicBezTo>
                      <a:pt x="4846" y="7287"/>
                      <a:pt x="5013" y="7132"/>
                      <a:pt x="5156" y="6977"/>
                    </a:cubicBezTo>
                    <a:cubicBezTo>
                      <a:pt x="5287" y="6823"/>
                      <a:pt x="5418" y="6668"/>
                      <a:pt x="5525" y="6501"/>
                    </a:cubicBezTo>
                    <a:cubicBezTo>
                      <a:pt x="5751" y="6156"/>
                      <a:pt x="5930" y="5787"/>
                      <a:pt x="6049" y="5394"/>
                    </a:cubicBezTo>
                    <a:cubicBezTo>
                      <a:pt x="6120" y="5156"/>
                      <a:pt x="6180" y="4906"/>
                      <a:pt x="6204" y="4656"/>
                    </a:cubicBezTo>
                    <a:cubicBezTo>
                      <a:pt x="6216" y="4489"/>
                      <a:pt x="6227" y="4322"/>
                      <a:pt x="6227" y="4156"/>
                    </a:cubicBezTo>
                    <a:cubicBezTo>
                      <a:pt x="6227" y="4144"/>
                      <a:pt x="6227" y="4144"/>
                      <a:pt x="6227" y="4144"/>
                    </a:cubicBezTo>
                    <a:cubicBezTo>
                      <a:pt x="6227" y="4120"/>
                      <a:pt x="6227" y="4096"/>
                      <a:pt x="6227" y="4072"/>
                    </a:cubicBezTo>
                    <a:cubicBezTo>
                      <a:pt x="6227" y="4036"/>
                      <a:pt x="6227" y="4013"/>
                      <a:pt x="6216" y="3977"/>
                    </a:cubicBezTo>
                    <a:cubicBezTo>
                      <a:pt x="6216" y="3965"/>
                      <a:pt x="6216" y="3941"/>
                      <a:pt x="6216" y="3917"/>
                    </a:cubicBezTo>
                    <a:cubicBezTo>
                      <a:pt x="6216" y="3870"/>
                      <a:pt x="6204" y="3822"/>
                      <a:pt x="6204" y="3775"/>
                    </a:cubicBezTo>
                    <a:cubicBezTo>
                      <a:pt x="6192" y="3739"/>
                      <a:pt x="6192" y="3703"/>
                      <a:pt x="6192" y="3667"/>
                    </a:cubicBezTo>
                    <a:cubicBezTo>
                      <a:pt x="6180" y="3608"/>
                      <a:pt x="6168" y="3548"/>
                      <a:pt x="6156" y="3489"/>
                    </a:cubicBezTo>
                    <a:cubicBezTo>
                      <a:pt x="6144" y="3453"/>
                      <a:pt x="6132" y="3405"/>
                      <a:pt x="6120" y="3370"/>
                    </a:cubicBezTo>
                    <a:cubicBezTo>
                      <a:pt x="6120" y="3322"/>
                      <a:pt x="6108" y="3274"/>
                      <a:pt x="6085" y="3239"/>
                    </a:cubicBezTo>
                    <a:cubicBezTo>
                      <a:pt x="6073" y="3191"/>
                      <a:pt x="6061" y="3144"/>
                      <a:pt x="6049" y="3096"/>
                    </a:cubicBezTo>
                    <a:cubicBezTo>
                      <a:pt x="6037" y="3072"/>
                      <a:pt x="6037" y="3060"/>
                      <a:pt x="6025" y="3048"/>
                    </a:cubicBezTo>
                    <a:lnTo>
                      <a:pt x="5977" y="3060"/>
                    </a:lnTo>
                    <a:lnTo>
                      <a:pt x="5965" y="3060"/>
                    </a:lnTo>
                    <a:lnTo>
                      <a:pt x="5918" y="3072"/>
                    </a:lnTo>
                    <a:cubicBezTo>
                      <a:pt x="5918" y="3084"/>
                      <a:pt x="5918" y="3108"/>
                      <a:pt x="5918" y="3120"/>
                    </a:cubicBezTo>
                    <a:lnTo>
                      <a:pt x="5918" y="3132"/>
                    </a:lnTo>
                    <a:cubicBezTo>
                      <a:pt x="5942" y="3858"/>
                      <a:pt x="5775" y="4560"/>
                      <a:pt x="5477" y="5179"/>
                    </a:cubicBezTo>
                    <a:cubicBezTo>
                      <a:pt x="5323" y="5501"/>
                      <a:pt x="5144" y="5799"/>
                      <a:pt x="4918" y="6061"/>
                    </a:cubicBezTo>
                    <a:cubicBezTo>
                      <a:pt x="4692" y="6322"/>
                      <a:pt x="4441" y="6561"/>
                      <a:pt x="4168" y="6739"/>
                    </a:cubicBezTo>
                    <a:cubicBezTo>
                      <a:pt x="4108" y="6787"/>
                      <a:pt x="4049" y="6823"/>
                      <a:pt x="3989" y="6858"/>
                    </a:cubicBezTo>
                    <a:cubicBezTo>
                      <a:pt x="3953" y="6882"/>
                      <a:pt x="3930" y="6894"/>
                      <a:pt x="3894" y="6918"/>
                    </a:cubicBezTo>
                    <a:cubicBezTo>
                      <a:pt x="3882" y="6918"/>
                      <a:pt x="3882" y="6930"/>
                      <a:pt x="3870" y="6930"/>
                    </a:cubicBezTo>
                    <a:cubicBezTo>
                      <a:pt x="3846" y="6942"/>
                      <a:pt x="3822" y="6954"/>
                      <a:pt x="3787" y="6977"/>
                    </a:cubicBezTo>
                    <a:cubicBezTo>
                      <a:pt x="3775" y="6977"/>
                      <a:pt x="3763" y="6989"/>
                      <a:pt x="3751" y="7001"/>
                    </a:cubicBezTo>
                    <a:cubicBezTo>
                      <a:pt x="3691" y="7025"/>
                      <a:pt x="3644" y="7049"/>
                      <a:pt x="3584" y="7084"/>
                    </a:cubicBezTo>
                    <a:cubicBezTo>
                      <a:pt x="3572" y="7084"/>
                      <a:pt x="3560" y="7096"/>
                      <a:pt x="3549" y="7108"/>
                    </a:cubicBezTo>
                    <a:cubicBezTo>
                      <a:pt x="3537" y="7096"/>
                      <a:pt x="3525" y="7084"/>
                      <a:pt x="3513" y="7073"/>
                    </a:cubicBezTo>
                    <a:cubicBezTo>
                      <a:pt x="3501" y="7049"/>
                      <a:pt x="3477" y="7037"/>
                      <a:pt x="3465" y="7013"/>
                    </a:cubicBezTo>
                    <a:cubicBezTo>
                      <a:pt x="3453" y="7001"/>
                      <a:pt x="3441" y="6989"/>
                      <a:pt x="3429" y="6977"/>
                    </a:cubicBezTo>
                    <a:cubicBezTo>
                      <a:pt x="3418" y="6954"/>
                      <a:pt x="3406" y="6942"/>
                      <a:pt x="3394" y="6930"/>
                    </a:cubicBezTo>
                    <a:cubicBezTo>
                      <a:pt x="3382" y="6918"/>
                      <a:pt x="3370" y="6894"/>
                      <a:pt x="3358" y="6882"/>
                    </a:cubicBezTo>
                    <a:cubicBezTo>
                      <a:pt x="3346" y="6870"/>
                      <a:pt x="3334" y="6858"/>
                      <a:pt x="3322" y="6834"/>
                    </a:cubicBezTo>
                    <a:cubicBezTo>
                      <a:pt x="3322" y="6834"/>
                      <a:pt x="3310" y="6823"/>
                      <a:pt x="3310" y="6811"/>
                    </a:cubicBezTo>
                    <a:cubicBezTo>
                      <a:pt x="3298" y="6787"/>
                      <a:pt x="3275" y="6775"/>
                      <a:pt x="3275" y="6751"/>
                    </a:cubicBezTo>
                    <a:cubicBezTo>
                      <a:pt x="3263" y="6727"/>
                      <a:pt x="3251" y="6715"/>
                      <a:pt x="3239" y="6692"/>
                    </a:cubicBezTo>
                    <a:cubicBezTo>
                      <a:pt x="3227" y="6668"/>
                      <a:pt x="3215" y="6644"/>
                      <a:pt x="3203" y="6620"/>
                    </a:cubicBezTo>
                    <a:cubicBezTo>
                      <a:pt x="3179" y="6584"/>
                      <a:pt x="3168" y="6549"/>
                      <a:pt x="3144" y="6501"/>
                    </a:cubicBezTo>
                    <a:cubicBezTo>
                      <a:pt x="3060" y="6287"/>
                      <a:pt x="2989" y="6049"/>
                      <a:pt x="2953" y="5799"/>
                    </a:cubicBezTo>
                    <a:cubicBezTo>
                      <a:pt x="2917" y="5560"/>
                      <a:pt x="2906" y="5310"/>
                      <a:pt x="2894" y="5049"/>
                    </a:cubicBezTo>
                    <a:cubicBezTo>
                      <a:pt x="2894" y="4668"/>
                      <a:pt x="2906" y="4263"/>
                      <a:pt x="2906" y="3846"/>
                    </a:cubicBezTo>
                    <a:cubicBezTo>
                      <a:pt x="2906" y="3715"/>
                      <a:pt x="2894" y="3572"/>
                      <a:pt x="2882" y="3429"/>
                    </a:cubicBezTo>
                    <a:cubicBezTo>
                      <a:pt x="2870" y="3215"/>
                      <a:pt x="2846" y="3001"/>
                      <a:pt x="2810" y="2798"/>
                    </a:cubicBezTo>
                    <a:cubicBezTo>
                      <a:pt x="2751" y="2453"/>
                      <a:pt x="2667" y="2108"/>
                      <a:pt x="2548" y="1786"/>
                    </a:cubicBezTo>
                    <a:cubicBezTo>
                      <a:pt x="2525" y="1715"/>
                      <a:pt x="2501" y="1655"/>
                      <a:pt x="2477" y="1584"/>
                    </a:cubicBezTo>
                    <a:cubicBezTo>
                      <a:pt x="2417" y="1453"/>
                      <a:pt x="2370" y="1334"/>
                      <a:pt x="2310" y="1203"/>
                    </a:cubicBezTo>
                    <a:cubicBezTo>
                      <a:pt x="2286" y="1167"/>
                      <a:pt x="2275" y="1131"/>
                      <a:pt x="2251" y="1096"/>
                    </a:cubicBezTo>
                    <a:cubicBezTo>
                      <a:pt x="2227" y="1060"/>
                      <a:pt x="2215" y="1012"/>
                      <a:pt x="2191" y="977"/>
                    </a:cubicBezTo>
                    <a:cubicBezTo>
                      <a:pt x="2179" y="941"/>
                      <a:pt x="2155" y="905"/>
                      <a:pt x="2132" y="869"/>
                    </a:cubicBezTo>
                    <a:cubicBezTo>
                      <a:pt x="2108" y="834"/>
                      <a:pt x="2096" y="798"/>
                      <a:pt x="2072" y="762"/>
                    </a:cubicBezTo>
                    <a:cubicBezTo>
                      <a:pt x="2048" y="727"/>
                      <a:pt x="2025" y="691"/>
                      <a:pt x="2013" y="655"/>
                    </a:cubicBezTo>
                    <a:cubicBezTo>
                      <a:pt x="1989" y="619"/>
                      <a:pt x="1965" y="584"/>
                      <a:pt x="1941" y="560"/>
                    </a:cubicBezTo>
                    <a:cubicBezTo>
                      <a:pt x="1894" y="488"/>
                      <a:pt x="1846" y="417"/>
                      <a:pt x="1798" y="346"/>
                    </a:cubicBezTo>
                    <a:cubicBezTo>
                      <a:pt x="1751" y="274"/>
                      <a:pt x="1703" y="215"/>
                      <a:pt x="1655" y="143"/>
                    </a:cubicBezTo>
                    <a:cubicBezTo>
                      <a:pt x="1632" y="107"/>
                      <a:pt x="1608" y="84"/>
                      <a:pt x="1572" y="48"/>
                    </a:cubicBezTo>
                    <a:cubicBezTo>
                      <a:pt x="1560" y="36"/>
                      <a:pt x="1548" y="12"/>
                      <a:pt x="15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22"/>
              <p:cNvSpPr/>
              <p:nvPr/>
            </p:nvSpPr>
            <p:spPr>
              <a:xfrm flipH="1">
                <a:off x="8022135" y="5934708"/>
                <a:ext cx="127291" cy="341514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16645" extrusionOk="0">
                    <a:moveTo>
                      <a:pt x="6180" y="4632"/>
                    </a:moveTo>
                    <a:cubicBezTo>
                      <a:pt x="6156" y="4882"/>
                      <a:pt x="6096" y="5132"/>
                      <a:pt x="6025" y="5370"/>
                    </a:cubicBezTo>
                    <a:cubicBezTo>
                      <a:pt x="5906" y="5763"/>
                      <a:pt x="5727" y="6132"/>
                      <a:pt x="5501" y="6477"/>
                    </a:cubicBezTo>
                    <a:cubicBezTo>
                      <a:pt x="5394" y="6644"/>
                      <a:pt x="5263" y="6799"/>
                      <a:pt x="5132" y="6953"/>
                    </a:cubicBezTo>
                    <a:cubicBezTo>
                      <a:pt x="4989" y="7108"/>
                      <a:pt x="4822" y="7263"/>
                      <a:pt x="4656" y="7406"/>
                    </a:cubicBezTo>
                    <a:cubicBezTo>
                      <a:pt x="4596" y="7441"/>
                      <a:pt x="4548" y="7477"/>
                      <a:pt x="4501" y="7513"/>
                    </a:cubicBezTo>
                    <a:cubicBezTo>
                      <a:pt x="3882" y="7965"/>
                      <a:pt x="3227" y="8251"/>
                      <a:pt x="2703" y="8620"/>
                    </a:cubicBezTo>
                    <a:cubicBezTo>
                      <a:pt x="2429" y="8811"/>
                      <a:pt x="2191" y="9025"/>
                      <a:pt x="2012" y="9275"/>
                    </a:cubicBezTo>
                    <a:cubicBezTo>
                      <a:pt x="1929" y="9394"/>
                      <a:pt x="1858" y="9525"/>
                      <a:pt x="1798" y="9668"/>
                    </a:cubicBezTo>
                    <a:cubicBezTo>
                      <a:pt x="1750" y="9775"/>
                      <a:pt x="1715" y="9894"/>
                      <a:pt x="1679" y="10013"/>
                    </a:cubicBezTo>
                    <a:cubicBezTo>
                      <a:pt x="1679" y="10049"/>
                      <a:pt x="1667" y="10073"/>
                      <a:pt x="1667" y="10108"/>
                    </a:cubicBezTo>
                    <a:cubicBezTo>
                      <a:pt x="1655" y="10168"/>
                      <a:pt x="1643" y="10228"/>
                      <a:pt x="1631" y="10299"/>
                    </a:cubicBezTo>
                    <a:cubicBezTo>
                      <a:pt x="1548" y="10859"/>
                      <a:pt x="1608" y="11466"/>
                      <a:pt x="1774" y="12049"/>
                    </a:cubicBezTo>
                    <a:cubicBezTo>
                      <a:pt x="1810" y="12156"/>
                      <a:pt x="1846" y="12264"/>
                      <a:pt x="1881" y="12371"/>
                    </a:cubicBezTo>
                    <a:cubicBezTo>
                      <a:pt x="1893" y="12418"/>
                      <a:pt x="1905" y="12454"/>
                      <a:pt x="1929" y="12502"/>
                    </a:cubicBezTo>
                    <a:cubicBezTo>
                      <a:pt x="1929" y="12537"/>
                      <a:pt x="1941" y="12561"/>
                      <a:pt x="1953" y="12597"/>
                    </a:cubicBezTo>
                    <a:cubicBezTo>
                      <a:pt x="1977" y="12656"/>
                      <a:pt x="2001" y="12716"/>
                      <a:pt x="2024" y="12775"/>
                    </a:cubicBezTo>
                    <a:cubicBezTo>
                      <a:pt x="2036" y="12811"/>
                      <a:pt x="2084" y="12823"/>
                      <a:pt x="2120" y="12811"/>
                    </a:cubicBezTo>
                    <a:cubicBezTo>
                      <a:pt x="2120" y="12799"/>
                      <a:pt x="2120" y="12799"/>
                      <a:pt x="2120" y="12799"/>
                    </a:cubicBezTo>
                    <a:cubicBezTo>
                      <a:pt x="2179" y="12752"/>
                      <a:pt x="2239" y="12716"/>
                      <a:pt x="2298" y="12668"/>
                    </a:cubicBezTo>
                    <a:cubicBezTo>
                      <a:pt x="2477" y="12549"/>
                      <a:pt x="2667" y="12442"/>
                      <a:pt x="2846" y="12347"/>
                    </a:cubicBezTo>
                    <a:cubicBezTo>
                      <a:pt x="3024" y="12252"/>
                      <a:pt x="3191" y="12168"/>
                      <a:pt x="3370" y="12097"/>
                    </a:cubicBezTo>
                    <a:cubicBezTo>
                      <a:pt x="3715" y="11942"/>
                      <a:pt x="4036" y="11787"/>
                      <a:pt x="4346" y="11597"/>
                    </a:cubicBezTo>
                    <a:cubicBezTo>
                      <a:pt x="4489" y="11502"/>
                      <a:pt x="4644" y="11394"/>
                      <a:pt x="4763" y="11263"/>
                    </a:cubicBezTo>
                    <a:cubicBezTo>
                      <a:pt x="4894" y="11144"/>
                      <a:pt x="5013" y="11001"/>
                      <a:pt x="5108" y="10847"/>
                    </a:cubicBezTo>
                    <a:lnTo>
                      <a:pt x="5108" y="10835"/>
                    </a:lnTo>
                    <a:cubicBezTo>
                      <a:pt x="5120" y="10823"/>
                      <a:pt x="5144" y="10811"/>
                      <a:pt x="5168" y="10811"/>
                    </a:cubicBezTo>
                    <a:cubicBezTo>
                      <a:pt x="5203" y="10823"/>
                      <a:pt x="5227" y="10847"/>
                      <a:pt x="5215" y="10882"/>
                    </a:cubicBezTo>
                    <a:cubicBezTo>
                      <a:pt x="5191" y="11073"/>
                      <a:pt x="5108" y="11275"/>
                      <a:pt x="5013" y="11454"/>
                    </a:cubicBezTo>
                    <a:cubicBezTo>
                      <a:pt x="4918" y="11632"/>
                      <a:pt x="4798" y="11799"/>
                      <a:pt x="4656" y="11954"/>
                    </a:cubicBezTo>
                    <a:cubicBezTo>
                      <a:pt x="4537" y="12085"/>
                      <a:pt x="4417" y="12216"/>
                      <a:pt x="4287" y="12335"/>
                    </a:cubicBezTo>
                    <a:cubicBezTo>
                      <a:pt x="4108" y="12490"/>
                      <a:pt x="3941" y="12621"/>
                      <a:pt x="3763" y="12752"/>
                    </a:cubicBezTo>
                    <a:cubicBezTo>
                      <a:pt x="3453" y="12990"/>
                      <a:pt x="3167" y="13216"/>
                      <a:pt x="2929" y="13442"/>
                    </a:cubicBezTo>
                    <a:cubicBezTo>
                      <a:pt x="2893" y="13478"/>
                      <a:pt x="2858" y="13514"/>
                      <a:pt x="2834" y="13549"/>
                    </a:cubicBezTo>
                    <a:cubicBezTo>
                      <a:pt x="2822" y="13561"/>
                      <a:pt x="2810" y="13573"/>
                      <a:pt x="2798" y="13597"/>
                    </a:cubicBezTo>
                    <a:cubicBezTo>
                      <a:pt x="2751" y="13645"/>
                      <a:pt x="2703" y="13704"/>
                      <a:pt x="2655" y="13764"/>
                    </a:cubicBezTo>
                    <a:cubicBezTo>
                      <a:pt x="2655" y="13776"/>
                      <a:pt x="2643" y="13787"/>
                      <a:pt x="2632" y="13799"/>
                    </a:cubicBezTo>
                    <a:cubicBezTo>
                      <a:pt x="2620" y="13823"/>
                      <a:pt x="2608" y="13847"/>
                      <a:pt x="2596" y="13859"/>
                    </a:cubicBezTo>
                    <a:lnTo>
                      <a:pt x="2596" y="13859"/>
                    </a:lnTo>
                    <a:cubicBezTo>
                      <a:pt x="2584" y="13930"/>
                      <a:pt x="2584" y="14014"/>
                      <a:pt x="2572" y="14085"/>
                    </a:cubicBezTo>
                    <a:cubicBezTo>
                      <a:pt x="2679" y="14311"/>
                      <a:pt x="2774" y="14549"/>
                      <a:pt x="2870" y="14788"/>
                    </a:cubicBezTo>
                    <a:cubicBezTo>
                      <a:pt x="2882" y="14823"/>
                      <a:pt x="2893" y="14847"/>
                      <a:pt x="2905" y="14883"/>
                    </a:cubicBezTo>
                    <a:cubicBezTo>
                      <a:pt x="2941" y="14978"/>
                      <a:pt x="2977" y="15073"/>
                      <a:pt x="3001" y="15169"/>
                    </a:cubicBezTo>
                    <a:cubicBezTo>
                      <a:pt x="3132" y="15550"/>
                      <a:pt x="3251" y="15943"/>
                      <a:pt x="3322" y="16347"/>
                    </a:cubicBezTo>
                    <a:cubicBezTo>
                      <a:pt x="3322" y="16359"/>
                      <a:pt x="3322" y="16383"/>
                      <a:pt x="3322" y="16395"/>
                    </a:cubicBezTo>
                    <a:cubicBezTo>
                      <a:pt x="2965" y="16478"/>
                      <a:pt x="2608" y="16562"/>
                      <a:pt x="2251" y="16645"/>
                    </a:cubicBezTo>
                    <a:lnTo>
                      <a:pt x="2251" y="16645"/>
                    </a:lnTo>
                    <a:cubicBezTo>
                      <a:pt x="2239" y="16621"/>
                      <a:pt x="2239" y="16585"/>
                      <a:pt x="2227" y="16562"/>
                    </a:cubicBezTo>
                    <a:cubicBezTo>
                      <a:pt x="2155" y="16228"/>
                      <a:pt x="2048" y="15895"/>
                      <a:pt x="1917" y="15573"/>
                    </a:cubicBezTo>
                    <a:cubicBezTo>
                      <a:pt x="1858" y="15419"/>
                      <a:pt x="1786" y="15276"/>
                      <a:pt x="1727" y="15133"/>
                    </a:cubicBezTo>
                    <a:cubicBezTo>
                      <a:pt x="1643" y="14942"/>
                      <a:pt x="1560" y="14752"/>
                      <a:pt x="1477" y="14561"/>
                    </a:cubicBezTo>
                    <a:cubicBezTo>
                      <a:pt x="1167" y="13907"/>
                      <a:pt x="846" y="13216"/>
                      <a:pt x="631" y="12454"/>
                    </a:cubicBezTo>
                    <a:cubicBezTo>
                      <a:pt x="619" y="12418"/>
                      <a:pt x="607" y="12394"/>
                      <a:pt x="607" y="12371"/>
                    </a:cubicBezTo>
                    <a:cubicBezTo>
                      <a:pt x="536" y="12097"/>
                      <a:pt x="477" y="11811"/>
                      <a:pt x="453" y="11513"/>
                    </a:cubicBezTo>
                    <a:cubicBezTo>
                      <a:pt x="429" y="11382"/>
                      <a:pt x="417" y="11251"/>
                      <a:pt x="417" y="11121"/>
                    </a:cubicBezTo>
                    <a:cubicBezTo>
                      <a:pt x="405" y="10763"/>
                      <a:pt x="429" y="10406"/>
                      <a:pt x="512" y="10061"/>
                    </a:cubicBezTo>
                    <a:cubicBezTo>
                      <a:pt x="524" y="9978"/>
                      <a:pt x="536" y="9906"/>
                      <a:pt x="560" y="9823"/>
                    </a:cubicBezTo>
                    <a:cubicBezTo>
                      <a:pt x="679" y="9394"/>
                      <a:pt x="881" y="8977"/>
                      <a:pt x="1167" y="8620"/>
                    </a:cubicBezTo>
                    <a:cubicBezTo>
                      <a:pt x="1453" y="8263"/>
                      <a:pt x="1810" y="7989"/>
                      <a:pt x="2167" y="7775"/>
                    </a:cubicBezTo>
                    <a:cubicBezTo>
                      <a:pt x="2251" y="7727"/>
                      <a:pt x="2322" y="7680"/>
                      <a:pt x="2405" y="7632"/>
                    </a:cubicBezTo>
                    <a:cubicBezTo>
                      <a:pt x="2441" y="7620"/>
                      <a:pt x="2453" y="7584"/>
                      <a:pt x="2429" y="7549"/>
                    </a:cubicBezTo>
                    <a:cubicBezTo>
                      <a:pt x="2382" y="7465"/>
                      <a:pt x="2334" y="7382"/>
                      <a:pt x="2298" y="7299"/>
                    </a:cubicBezTo>
                    <a:cubicBezTo>
                      <a:pt x="2286" y="7275"/>
                      <a:pt x="2274" y="7263"/>
                      <a:pt x="2274" y="7239"/>
                    </a:cubicBezTo>
                    <a:cubicBezTo>
                      <a:pt x="2251" y="7180"/>
                      <a:pt x="2227" y="7120"/>
                      <a:pt x="2203" y="7060"/>
                    </a:cubicBezTo>
                    <a:cubicBezTo>
                      <a:pt x="2191" y="7037"/>
                      <a:pt x="2179" y="7013"/>
                      <a:pt x="2179" y="6989"/>
                    </a:cubicBezTo>
                    <a:cubicBezTo>
                      <a:pt x="2060" y="6644"/>
                      <a:pt x="2012" y="6310"/>
                      <a:pt x="2001" y="5977"/>
                    </a:cubicBezTo>
                    <a:cubicBezTo>
                      <a:pt x="2001" y="5929"/>
                      <a:pt x="2001" y="5894"/>
                      <a:pt x="2001" y="5846"/>
                    </a:cubicBezTo>
                    <a:cubicBezTo>
                      <a:pt x="2001" y="5763"/>
                      <a:pt x="2001" y="5679"/>
                      <a:pt x="2001" y="5596"/>
                    </a:cubicBezTo>
                    <a:cubicBezTo>
                      <a:pt x="2001" y="5406"/>
                      <a:pt x="2024" y="5215"/>
                      <a:pt x="2048" y="5036"/>
                    </a:cubicBezTo>
                    <a:cubicBezTo>
                      <a:pt x="2048" y="5001"/>
                      <a:pt x="2048" y="4965"/>
                      <a:pt x="2048" y="4941"/>
                    </a:cubicBezTo>
                    <a:cubicBezTo>
                      <a:pt x="2060" y="4929"/>
                      <a:pt x="2060" y="4917"/>
                      <a:pt x="2060" y="4917"/>
                    </a:cubicBezTo>
                    <a:cubicBezTo>
                      <a:pt x="2060" y="4858"/>
                      <a:pt x="2072" y="4810"/>
                      <a:pt x="2072" y="4763"/>
                    </a:cubicBezTo>
                    <a:cubicBezTo>
                      <a:pt x="2084" y="4703"/>
                      <a:pt x="2096" y="4644"/>
                      <a:pt x="2108" y="4584"/>
                    </a:cubicBezTo>
                    <a:cubicBezTo>
                      <a:pt x="2108" y="4548"/>
                      <a:pt x="2108" y="4524"/>
                      <a:pt x="2120" y="4489"/>
                    </a:cubicBezTo>
                    <a:cubicBezTo>
                      <a:pt x="2120" y="4429"/>
                      <a:pt x="2131" y="4370"/>
                      <a:pt x="2143" y="4310"/>
                    </a:cubicBezTo>
                    <a:lnTo>
                      <a:pt x="2143" y="4310"/>
                    </a:lnTo>
                    <a:cubicBezTo>
                      <a:pt x="2143" y="4286"/>
                      <a:pt x="2131" y="4263"/>
                      <a:pt x="2108" y="4251"/>
                    </a:cubicBezTo>
                    <a:lnTo>
                      <a:pt x="2084" y="4239"/>
                    </a:lnTo>
                    <a:cubicBezTo>
                      <a:pt x="2036" y="4215"/>
                      <a:pt x="2001" y="4191"/>
                      <a:pt x="1965" y="4167"/>
                    </a:cubicBezTo>
                    <a:cubicBezTo>
                      <a:pt x="1917" y="4143"/>
                      <a:pt x="1870" y="4120"/>
                      <a:pt x="1822" y="4084"/>
                    </a:cubicBezTo>
                    <a:cubicBezTo>
                      <a:pt x="1381" y="3822"/>
                      <a:pt x="977" y="3524"/>
                      <a:pt x="596" y="3191"/>
                    </a:cubicBezTo>
                    <a:cubicBezTo>
                      <a:pt x="548" y="3143"/>
                      <a:pt x="500" y="3096"/>
                      <a:pt x="441" y="3048"/>
                    </a:cubicBezTo>
                    <a:cubicBezTo>
                      <a:pt x="405" y="3012"/>
                      <a:pt x="369" y="2977"/>
                      <a:pt x="334" y="2941"/>
                    </a:cubicBezTo>
                    <a:cubicBezTo>
                      <a:pt x="298" y="2905"/>
                      <a:pt x="250" y="2858"/>
                      <a:pt x="215" y="2822"/>
                    </a:cubicBezTo>
                    <a:cubicBezTo>
                      <a:pt x="215" y="2822"/>
                      <a:pt x="215" y="2822"/>
                      <a:pt x="203" y="2822"/>
                    </a:cubicBezTo>
                    <a:cubicBezTo>
                      <a:pt x="167" y="2774"/>
                      <a:pt x="131" y="2739"/>
                      <a:pt x="96" y="2703"/>
                    </a:cubicBezTo>
                    <a:cubicBezTo>
                      <a:pt x="96" y="2703"/>
                      <a:pt x="96" y="2691"/>
                      <a:pt x="84" y="2691"/>
                    </a:cubicBezTo>
                    <a:cubicBezTo>
                      <a:pt x="60" y="2667"/>
                      <a:pt x="36" y="2643"/>
                      <a:pt x="12" y="2619"/>
                    </a:cubicBezTo>
                    <a:cubicBezTo>
                      <a:pt x="12" y="2608"/>
                      <a:pt x="12" y="2608"/>
                      <a:pt x="12" y="2608"/>
                    </a:cubicBezTo>
                    <a:cubicBezTo>
                      <a:pt x="0" y="2584"/>
                      <a:pt x="0" y="2548"/>
                      <a:pt x="12" y="2536"/>
                    </a:cubicBezTo>
                    <a:lnTo>
                      <a:pt x="24" y="2524"/>
                    </a:lnTo>
                    <a:cubicBezTo>
                      <a:pt x="24" y="2524"/>
                      <a:pt x="24" y="2524"/>
                      <a:pt x="24" y="2524"/>
                    </a:cubicBezTo>
                    <a:cubicBezTo>
                      <a:pt x="36" y="2500"/>
                      <a:pt x="72" y="2500"/>
                      <a:pt x="96" y="2524"/>
                    </a:cubicBezTo>
                    <a:cubicBezTo>
                      <a:pt x="96" y="2524"/>
                      <a:pt x="96" y="2524"/>
                      <a:pt x="96" y="2524"/>
                    </a:cubicBezTo>
                    <a:cubicBezTo>
                      <a:pt x="143" y="2548"/>
                      <a:pt x="179" y="2584"/>
                      <a:pt x="215" y="2608"/>
                    </a:cubicBezTo>
                    <a:cubicBezTo>
                      <a:pt x="500" y="2810"/>
                      <a:pt x="798" y="2989"/>
                      <a:pt x="1096" y="3143"/>
                    </a:cubicBezTo>
                    <a:cubicBezTo>
                      <a:pt x="1131" y="3167"/>
                      <a:pt x="1167" y="3179"/>
                      <a:pt x="1215" y="3203"/>
                    </a:cubicBezTo>
                    <a:cubicBezTo>
                      <a:pt x="1274" y="3227"/>
                      <a:pt x="1322" y="3262"/>
                      <a:pt x="1381" y="3286"/>
                    </a:cubicBezTo>
                    <a:cubicBezTo>
                      <a:pt x="1393" y="3286"/>
                      <a:pt x="1393" y="3286"/>
                      <a:pt x="1393" y="3286"/>
                    </a:cubicBezTo>
                    <a:cubicBezTo>
                      <a:pt x="1405" y="3298"/>
                      <a:pt x="1417" y="3298"/>
                      <a:pt x="1429" y="3310"/>
                    </a:cubicBezTo>
                    <a:cubicBezTo>
                      <a:pt x="1524" y="3346"/>
                      <a:pt x="1608" y="3393"/>
                      <a:pt x="1703" y="3429"/>
                    </a:cubicBezTo>
                    <a:cubicBezTo>
                      <a:pt x="1739" y="3441"/>
                      <a:pt x="1774" y="3453"/>
                      <a:pt x="1798" y="3465"/>
                    </a:cubicBezTo>
                    <a:cubicBezTo>
                      <a:pt x="1905" y="3512"/>
                      <a:pt x="2012" y="3548"/>
                      <a:pt x="2120" y="3596"/>
                    </a:cubicBezTo>
                    <a:cubicBezTo>
                      <a:pt x="2131" y="3596"/>
                      <a:pt x="2143" y="3596"/>
                      <a:pt x="2155" y="3608"/>
                    </a:cubicBezTo>
                    <a:cubicBezTo>
                      <a:pt x="2167" y="3608"/>
                      <a:pt x="2167" y="3608"/>
                      <a:pt x="2167" y="3608"/>
                    </a:cubicBezTo>
                    <a:cubicBezTo>
                      <a:pt x="2203" y="3620"/>
                      <a:pt x="2239" y="3596"/>
                      <a:pt x="2239" y="3560"/>
                    </a:cubicBezTo>
                    <a:cubicBezTo>
                      <a:pt x="2239" y="3548"/>
                      <a:pt x="2239" y="3548"/>
                      <a:pt x="2239" y="3548"/>
                    </a:cubicBezTo>
                    <a:cubicBezTo>
                      <a:pt x="2251" y="3512"/>
                      <a:pt x="2251" y="3477"/>
                      <a:pt x="2251" y="3441"/>
                    </a:cubicBezTo>
                    <a:cubicBezTo>
                      <a:pt x="2251" y="3417"/>
                      <a:pt x="2251" y="3393"/>
                      <a:pt x="2251" y="3370"/>
                    </a:cubicBezTo>
                    <a:cubicBezTo>
                      <a:pt x="2262" y="3346"/>
                      <a:pt x="2262" y="3322"/>
                      <a:pt x="2262" y="3298"/>
                    </a:cubicBezTo>
                    <a:cubicBezTo>
                      <a:pt x="2262" y="3274"/>
                      <a:pt x="2262" y="3250"/>
                      <a:pt x="2262" y="3227"/>
                    </a:cubicBezTo>
                    <a:cubicBezTo>
                      <a:pt x="2262" y="3191"/>
                      <a:pt x="2262" y="3167"/>
                      <a:pt x="2274" y="3131"/>
                    </a:cubicBezTo>
                    <a:cubicBezTo>
                      <a:pt x="2274" y="3036"/>
                      <a:pt x="2274" y="2929"/>
                      <a:pt x="2262" y="2822"/>
                    </a:cubicBezTo>
                    <a:cubicBezTo>
                      <a:pt x="2262" y="2500"/>
                      <a:pt x="2215" y="2179"/>
                      <a:pt x="2155" y="1869"/>
                    </a:cubicBezTo>
                    <a:cubicBezTo>
                      <a:pt x="2131" y="1750"/>
                      <a:pt x="2096" y="1631"/>
                      <a:pt x="2072" y="1512"/>
                    </a:cubicBezTo>
                    <a:cubicBezTo>
                      <a:pt x="2048" y="1441"/>
                      <a:pt x="2024" y="1369"/>
                      <a:pt x="2001" y="1298"/>
                    </a:cubicBezTo>
                    <a:cubicBezTo>
                      <a:pt x="1977" y="1215"/>
                      <a:pt x="1953" y="1143"/>
                      <a:pt x="1917" y="1072"/>
                    </a:cubicBezTo>
                    <a:cubicBezTo>
                      <a:pt x="1905" y="1036"/>
                      <a:pt x="1893" y="1000"/>
                      <a:pt x="1881" y="964"/>
                    </a:cubicBezTo>
                    <a:cubicBezTo>
                      <a:pt x="1881" y="941"/>
                      <a:pt x="1870" y="929"/>
                      <a:pt x="1858" y="905"/>
                    </a:cubicBezTo>
                    <a:cubicBezTo>
                      <a:pt x="1846" y="881"/>
                      <a:pt x="1834" y="845"/>
                      <a:pt x="1822" y="822"/>
                    </a:cubicBezTo>
                    <a:cubicBezTo>
                      <a:pt x="1810" y="774"/>
                      <a:pt x="1786" y="738"/>
                      <a:pt x="1774" y="703"/>
                    </a:cubicBezTo>
                    <a:cubicBezTo>
                      <a:pt x="1727" y="595"/>
                      <a:pt x="1667" y="488"/>
                      <a:pt x="1620" y="381"/>
                    </a:cubicBezTo>
                    <a:cubicBezTo>
                      <a:pt x="1608" y="369"/>
                      <a:pt x="1608" y="357"/>
                      <a:pt x="1596" y="345"/>
                    </a:cubicBezTo>
                    <a:cubicBezTo>
                      <a:pt x="1584" y="322"/>
                      <a:pt x="1572" y="286"/>
                      <a:pt x="1548" y="262"/>
                    </a:cubicBezTo>
                    <a:cubicBezTo>
                      <a:pt x="1524" y="226"/>
                      <a:pt x="1512" y="191"/>
                      <a:pt x="1489" y="155"/>
                    </a:cubicBezTo>
                    <a:cubicBezTo>
                      <a:pt x="1477" y="131"/>
                      <a:pt x="1465" y="107"/>
                      <a:pt x="1453" y="95"/>
                    </a:cubicBezTo>
                    <a:cubicBezTo>
                      <a:pt x="1441" y="60"/>
                      <a:pt x="1441" y="24"/>
                      <a:pt x="1465" y="12"/>
                    </a:cubicBezTo>
                    <a:cubicBezTo>
                      <a:pt x="1477" y="0"/>
                      <a:pt x="1489" y="0"/>
                      <a:pt x="1500" y="0"/>
                    </a:cubicBezTo>
                    <a:cubicBezTo>
                      <a:pt x="1524" y="0"/>
                      <a:pt x="1536" y="12"/>
                      <a:pt x="1548" y="24"/>
                    </a:cubicBezTo>
                    <a:cubicBezTo>
                      <a:pt x="1584" y="60"/>
                      <a:pt x="1608" y="83"/>
                      <a:pt x="1631" y="119"/>
                    </a:cubicBezTo>
                    <a:cubicBezTo>
                      <a:pt x="1679" y="179"/>
                      <a:pt x="1727" y="250"/>
                      <a:pt x="1774" y="322"/>
                    </a:cubicBezTo>
                    <a:cubicBezTo>
                      <a:pt x="1822" y="393"/>
                      <a:pt x="1870" y="464"/>
                      <a:pt x="1917" y="536"/>
                    </a:cubicBezTo>
                    <a:cubicBezTo>
                      <a:pt x="1941" y="560"/>
                      <a:pt x="1965" y="595"/>
                      <a:pt x="1977" y="631"/>
                    </a:cubicBezTo>
                    <a:cubicBezTo>
                      <a:pt x="2001" y="667"/>
                      <a:pt x="2024" y="703"/>
                      <a:pt x="2048" y="738"/>
                    </a:cubicBezTo>
                    <a:cubicBezTo>
                      <a:pt x="2072" y="774"/>
                      <a:pt x="2084" y="810"/>
                      <a:pt x="2108" y="845"/>
                    </a:cubicBezTo>
                    <a:cubicBezTo>
                      <a:pt x="2131" y="881"/>
                      <a:pt x="2143" y="917"/>
                      <a:pt x="2167" y="953"/>
                    </a:cubicBezTo>
                    <a:cubicBezTo>
                      <a:pt x="2191" y="988"/>
                      <a:pt x="2203" y="1024"/>
                      <a:pt x="2227" y="1072"/>
                    </a:cubicBezTo>
                    <a:cubicBezTo>
                      <a:pt x="2251" y="1107"/>
                      <a:pt x="2262" y="1143"/>
                      <a:pt x="2286" y="1179"/>
                    </a:cubicBezTo>
                    <a:cubicBezTo>
                      <a:pt x="2346" y="1298"/>
                      <a:pt x="2393" y="1429"/>
                      <a:pt x="2453" y="1560"/>
                    </a:cubicBezTo>
                    <a:cubicBezTo>
                      <a:pt x="2477" y="1631"/>
                      <a:pt x="2501" y="1691"/>
                      <a:pt x="2524" y="1762"/>
                    </a:cubicBezTo>
                    <a:cubicBezTo>
                      <a:pt x="2643" y="2084"/>
                      <a:pt x="2727" y="2429"/>
                      <a:pt x="2786" y="2774"/>
                    </a:cubicBezTo>
                    <a:cubicBezTo>
                      <a:pt x="2822" y="2977"/>
                      <a:pt x="2846" y="3191"/>
                      <a:pt x="2858" y="3405"/>
                    </a:cubicBezTo>
                    <a:cubicBezTo>
                      <a:pt x="2870" y="3548"/>
                      <a:pt x="2870" y="3679"/>
                      <a:pt x="2882" y="3822"/>
                    </a:cubicBezTo>
                    <a:cubicBezTo>
                      <a:pt x="2882" y="4239"/>
                      <a:pt x="2870" y="4644"/>
                      <a:pt x="2870" y="5025"/>
                    </a:cubicBezTo>
                    <a:cubicBezTo>
                      <a:pt x="2882" y="5286"/>
                      <a:pt x="2893" y="5536"/>
                      <a:pt x="2929" y="5775"/>
                    </a:cubicBezTo>
                    <a:cubicBezTo>
                      <a:pt x="2965" y="6025"/>
                      <a:pt x="3036" y="6263"/>
                      <a:pt x="3120" y="6477"/>
                    </a:cubicBezTo>
                    <a:cubicBezTo>
                      <a:pt x="3144" y="6525"/>
                      <a:pt x="3155" y="6560"/>
                      <a:pt x="3179" y="6596"/>
                    </a:cubicBezTo>
                    <a:cubicBezTo>
                      <a:pt x="3191" y="6620"/>
                      <a:pt x="3203" y="6644"/>
                      <a:pt x="3215" y="6668"/>
                    </a:cubicBezTo>
                    <a:cubicBezTo>
                      <a:pt x="3215" y="6668"/>
                      <a:pt x="3215" y="6668"/>
                      <a:pt x="3215" y="6668"/>
                    </a:cubicBezTo>
                    <a:cubicBezTo>
                      <a:pt x="3227" y="6691"/>
                      <a:pt x="3239" y="6703"/>
                      <a:pt x="3239" y="6727"/>
                    </a:cubicBezTo>
                    <a:cubicBezTo>
                      <a:pt x="3251" y="6739"/>
                      <a:pt x="3274" y="6763"/>
                      <a:pt x="3286" y="6787"/>
                    </a:cubicBezTo>
                    <a:cubicBezTo>
                      <a:pt x="3286" y="6799"/>
                      <a:pt x="3298" y="6810"/>
                      <a:pt x="3298" y="6810"/>
                    </a:cubicBezTo>
                    <a:cubicBezTo>
                      <a:pt x="3310" y="6834"/>
                      <a:pt x="3322" y="6846"/>
                      <a:pt x="3334" y="6858"/>
                    </a:cubicBezTo>
                    <a:cubicBezTo>
                      <a:pt x="3346" y="6870"/>
                      <a:pt x="3358" y="6894"/>
                      <a:pt x="3370" y="6906"/>
                    </a:cubicBezTo>
                    <a:cubicBezTo>
                      <a:pt x="3382" y="6918"/>
                      <a:pt x="3394" y="6930"/>
                      <a:pt x="3405" y="6953"/>
                    </a:cubicBezTo>
                    <a:cubicBezTo>
                      <a:pt x="3417" y="6965"/>
                      <a:pt x="3429" y="6977"/>
                      <a:pt x="3441" y="6989"/>
                    </a:cubicBezTo>
                    <a:cubicBezTo>
                      <a:pt x="3453" y="7013"/>
                      <a:pt x="3477" y="7025"/>
                      <a:pt x="3489" y="7049"/>
                    </a:cubicBezTo>
                    <a:lnTo>
                      <a:pt x="3489" y="7049"/>
                    </a:lnTo>
                    <a:cubicBezTo>
                      <a:pt x="3513" y="7060"/>
                      <a:pt x="3536" y="7072"/>
                      <a:pt x="3560" y="7060"/>
                    </a:cubicBezTo>
                    <a:cubicBezTo>
                      <a:pt x="3620" y="7025"/>
                      <a:pt x="3667" y="7001"/>
                      <a:pt x="3727" y="6977"/>
                    </a:cubicBezTo>
                    <a:cubicBezTo>
                      <a:pt x="3739" y="6965"/>
                      <a:pt x="3751" y="6953"/>
                      <a:pt x="3763" y="6953"/>
                    </a:cubicBezTo>
                    <a:cubicBezTo>
                      <a:pt x="3786" y="6930"/>
                      <a:pt x="3822" y="6918"/>
                      <a:pt x="3846" y="6906"/>
                    </a:cubicBezTo>
                    <a:cubicBezTo>
                      <a:pt x="3858" y="6906"/>
                      <a:pt x="3858" y="6894"/>
                      <a:pt x="3870" y="6894"/>
                    </a:cubicBezTo>
                    <a:cubicBezTo>
                      <a:pt x="3906" y="6870"/>
                      <a:pt x="3929" y="6858"/>
                      <a:pt x="3965" y="6834"/>
                    </a:cubicBezTo>
                    <a:cubicBezTo>
                      <a:pt x="3965" y="6834"/>
                      <a:pt x="3965" y="6834"/>
                      <a:pt x="3965" y="6834"/>
                    </a:cubicBezTo>
                    <a:cubicBezTo>
                      <a:pt x="4025" y="6799"/>
                      <a:pt x="4084" y="6763"/>
                      <a:pt x="4144" y="6715"/>
                    </a:cubicBezTo>
                    <a:cubicBezTo>
                      <a:pt x="4417" y="6537"/>
                      <a:pt x="4668" y="6298"/>
                      <a:pt x="4894" y="6037"/>
                    </a:cubicBezTo>
                    <a:cubicBezTo>
                      <a:pt x="5120" y="5775"/>
                      <a:pt x="5299" y="5477"/>
                      <a:pt x="5453" y="5155"/>
                    </a:cubicBezTo>
                    <a:cubicBezTo>
                      <a:pt x="5751" y="4536"/>
                      <a:pt x="5918" y="3834"/>
                      <a:pt x="5894" y="3108"/>
                    </a:cubicBezTo>
                    <a:lnTo>
                      <a:pt x="5894" y="3096"/>
                    </a:lnTo>
                    <a:lnTo>
                      <a:pt x="5894" y="3096"/>
                    </a:lnTo>
                    <a:cubicBezTo>
                      <a:pt x="5894" y="3072"/>
                      <a:pt x="5918" y="3048"/>
                      <a:pt x="5941" y="3036"/>
                    </a:cubicBezTo>
                    <a:lnTo>
                      <a:pt x="5941" y="3036"/>
                    </a:lnTo>
                    <a:lnTo>
                      <a:pt x="5953" y="3036"/>
                    </a:lnTo>
                    <a:cubicBezTo>
                      <a:pt x="5977" y="3024"/>
                      <a:pt x="6013" y="3048"/>
                      <a:pt x="6013" y="3072"/>
                    </a:cubicBezTo>
                    <a:cubicBezTo>
                      <a:pt x="6025" y="3072"/>
                      <a:pt x="6025" y="3072"/>
                      <a:pt x="6025" y="3072"/>
                    </a:cubicBezTo>
                    <a:cubicBezTo>
                      <a:pt x="6037" y="3120"/>
                      <a:pt x="6049" y="3167"/>
                      <a:pt x="6061" y="3203"/>
                    </a:cubicBezTo>
                    <a:cubicBezTo>
                      <a:pt x="6072" y="3250"/>
                      <a:pt x="6096" y="3298"/>
                      <a:pt x="6096" y="3346"/>
                    </a:cubicBezTo>
                    <a:cubicBezTo>
                      <a:pt x="6108" y="3381"/>
                      <a:pt x="6120" y="3429"/>
                      <a:pt x="6132" y="3465"/>
                    </a:cubicBezTo>
                    <a:cubicBezTo>
                      <a:pt x="6144" y="3524"/>
                      <a:pt x="6156" y="3584"/>
                      <a:pt x="6156" y="3643"/>
                    </a:cubicBezTo>
                    <a:cubicBezTo>
                      <a:pt x="6168" y="3679"/>
                      <a:pt x="6168" y="3715"/>
                      <a:pt x="6180" y="3751"/>
                    </a:cubicBezTo>
                    <a:cubicBezTo>
                      <a:pt x="6180" y="3798"/>
                      <a:pt x="6192" y="3846"/>
                      <a:pt x="6192" y="3893"/>
                    </a:cubicBezTo>
                    <a:cubicBezTo>
                      <a:pt x="6192" y="3917"/>
                      <a:pt x="6192" y="3941"/>
                      <a:pt x="6192" y="3953"/>
                    </a:cubicBezTo>
                    <a:cubicBezTo>
                      <a:pt x="6192" y="3989"/>
                      <a:pt x="6203" y="4012"/>
                      <a:pt x="6203" y="4048"/>
                    </a:cubicBezTo>
                    <a:cubicBezTo>
                      <a:pt x="6203" y="4072"/>
                      <a:pt x="6203" y="4096"/>
                      <a:pt x="6203" y="4120"/>
                    </a:cubicBezTo>
                    <a:cubicBezTo>
                      <a:pt x="6203" y="4120"/>
                      <a:pt x="6203" y="4120"/>
                      <a:pt x="6203" y="4120"/>
                    </a:cubicBezTo>
                    <a:cubicBezTo>
                      <a:pt x="6203" y="4298"/>
                      <a:pt x="6192" y="4465"/>
                      <a:pt x="6180" y="46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6" name="Google Shape;7616;p22"/>
              <p:cNvSpPr/>
              <p:nvPr/>
            </p:nvSpPr>
            <p:spPr>
              <a:xfrm>
                <a:off x="7929786" y="5636358"/>
                <a:ext cx="265558" cy="135333"/>
              </a:xfrm>
              <a:custGeom>
                <a:avLst/>
                <a:gdLst/>
                <a:ahLst/>
                <a:cxnLst/>
                <a:rect l="l" t="t" r="r" b="b"/>
                <a:pathLst>
                  <a:path w="12943" h="6596" extrusionOk="0">
                    <a:moveTo>
                      <a:pt x="5575" y="0"/>
                    </a:moveTo>
                    <a:cubicBezTo>
                      <a:pt x="5138" y="0"/>
                      <a:pt x="4703" y="43"/>
                      <a:pt x="4299" y="190"/>
                    </a:cubicBezTo>
                    <a:cubicBezTo>
                      <a:pt x="3751" y="380"/>
                      <a:pt x="3168" y="964"/>
                      <a:pt x="2894" y="1464"/>
                    </a:cubicBezTo>
                    <a:cubicBezTo>
                      <a:pt x="2620" y="1964"/>
                      <a:pt x="2418" y="2547"/>
                      <a:pt x="1941" y="2845"/>
                    </a:cubicBezTo>
                    <a:cubicBezTo>
                      <a:pt x="1572" y="3071"/>
                      <a:pt x="1108" y="3095"/>
                      <a:pt x="739" y="3333"/>
                    </a:cubicBezTo>
                    <a:cubicBezTo>
                      <a:pt x="167" y="3690"/>
                      <a:pt x="1" y="4512"/>
                      <a:pt x="275" y="5131"/>
                    </a:cubicBezTo>
                    <a:cubicBezTo>
                      <a:pt x="322" y="5250"/>
                      <a:pt x="382" y="5357"/>
                      <a:pt x="465" y="5464"/>
                    </a:cubicBezTo>
                    <a:cubicBezTo>
                      <a:pt x="775" y="5917"/>
                      <a:pt x="1298" y="6238"/>
                      <a:pt x="1846" y="6250"/>
                    </a:cubicBezTo>
                    <a:cubicBezTo>
                      <a:pt x="2942" y="6286"/>
                      <a:pt x="4061" y="6393"/>
                      <a:pt x="5180" y="6476"/>
                    </a:cubicBezTo>
                    <a:cubicBezTo>
                      <a:pt x="5430" y="6488"/>
                      <a:pt x="5692" y="6512"/>
                      <a:pt x="5942" y="6524"/>
                    </a:cubicBezTo>
                    <a:cubicBezTo>
                      <a:pt x="6216" y="6548"/>
                      <a:pt x="6490" y="6560"/>
                      <a:pt x="6763" y="6572"/>
                    </a:cubicBezTo>
                    <a:cubicBezTo>
                      <a:pt x="6966" y="6584"/>
                      <a:pt x="7156" y="6584"/>
                      <a:pt x="7359" y="6595"/>
                    </a:cubicBezTo>
                    <a:lnTo>
                      <a:pt x="8073" y="6595"/>
                    </a:lnTo>
                    <a:cubicBezTo>
                      <a:pt x="8407" y="6584"/>
                      <a:pt x="8752" y="6572"/>
                      <a:pt x="9085" y="6536"/>
                    </a:cubicBezTo>
                    <a:cubicBezTo>
                      <a:pt x="9526" y="6500"/>
                      <a:pt x="9966" y="6441"/>
                      <a:pt x="10395" y="6357"/>
                    </a:cubicBezTo>
                    <a:cubicBezTo>
                      <a:pt x="10442" y="6345"/>
                      <a:pt x="10490" y="6345"/>
                      <a:pt x="10538" y="6334"/>
                    </a:cubicBezTo>
                    <a:cubicBezTo>
                      <a:pt x="11014" y="6226"/>
                      <a:pt x="11478" y="6095"/>
                      <a:pt x="11943" y="5917"/>
                    </a:cubicBezTo>
                    <a:cubicBezTo>
                      <a:pt x="12288" y="5774"/>
                      <a:pt x="12550" y="5512"/>
                      <a:pt x="12717" y="5179"/>
                    </a:cubicBezTo>
                    <a:cubicBezTo>
                      <a:pt x="12824" y="4988"/>
                      <a:pt x="12883" y="4786"/>
                      <a:pt x="12907" y="4571"/>
                    </a:cubicBezTo>
                    <a:cubicBezTo>
                      <a:pt x="12943" y="4309"/>
                      <a:pt x="12919" y="4036"/>
                      <a:pt x="12836" y="3786"/>
                    </a:cubicBezTo>
                    <a:cubicBezTo>
                      <a:pt x="12574" y="2988"/>
                      <a:pt x="11812" y="2416"/>
                      <a:pt x="10978" y="2226"/>
                    </a:cubicBezTo>
                    <a:cubicBezTo>
                      <a:pt x="10347" y="2071"/>
                      <a:pt x="9633" y="2107"/>
                      <a:pt x="9097" y="1726"/>
                    </a:cubicBezTo>
                    <a:cubicBezTo>
                      <a:pt x="8764" y="1488"/>
                      <a:pt x="8561" y="1119"/>
                      <a:pt x="8276" y="833"/>
                    </a:cubicBezTo>
                    <a:cubicBezTo>
                      <a:pt x="8109" y="654"/>
                      <a:pt x="7906" y="511"/>
                      <a:pt x="7704" y="404"/>
                    </a:cubicBezTo>
                    <a:cubicBezTo>
                      <a:pt x="7299" y="178"/>
                      <a:pt x="6847" y="59"/>
                      <a:pt x="6382" y="35"/>
                    </a:cubicBezTo>
                    <a:cubicBezTo>
                      <a:pt x="6118" y="17"/>
                      <a:pt x="5846" y="0"/>
                      <a:pt x="557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7" name="Google Shape;7617;p22"/>
              <p:cNvSpPr/>
              <p:nvPr/>
            </p:nvSpPr>
            <p:spPr>
              <a:xfrm>
                <a:off x="7929786" y="5635353"/>
                <a:ext cx="265558" cy="136339"/>
              </a:xfrm>
              <a:custGeom>
                <a:avLst/>
                <a:gdLst/>
                <a:ahLst/>
                <a:cxnLst/>
                <a:rect l="l" t="t" r="r" b="b"/>
                <a:pathLst>
                  <a:path w="12943" h="6645" extrusionOk="0">
                    <a:moveTo>
                      <a:pt x="12907" y="4620"/>
                    </a:moveTo>
                    <a:cubicBezTo>
                      <a:pt x="12883" y="4835"/>
                      <a:pt x="12824" y="5037"/>
                      <a:pt x="12717" y="5228"/>
                    </a:cubicBezTo>
                    <a:cubicBezTo>
                      <a:pt x="12550" y="5561"/>
                      <a:pt x="12288" y="5823"/>
                      <a:pt x="11943" y="5966"/>
                    </a:cubicBezTo>
                    <a:cubicBezTo>
                      <a:pt x="11478" y="6144"/>
                      <a:pt x="11014" y="6275"/>
                      <a:pt x="10538" y="6383"/>
                    </a:cubicBezTo>
                    <a:cubicBezTo>
                      <a:pt x="10490" y="6394"/>
                      <a:pt x="10442" y="6394"/>
                      <a:pt x="10395" y="6406"/>
                    </a:cubicBezTo>
                    <a:cubicBezTo>
                      <a:pt x="9966" y="6490"/>
                      <a:pt x="9526" y="6549"/>
                      <a:pt x="9085" y="6585"/>
                    </a:cubicBezTo>
                    <a:cubicBezTo>
                      <a:pt x="8752" y="6621"/>
                      <a:pt x="8407" y="6633"/>
                      <a:pt x="8073" y="6644"/>
                    </a:cubicBezTo>
                    <a:cubicBezTo>
                      <a:pt x="7835" y="6644"/>
                      <a:pt x="7597" y="6644"/>
                      <a:pt x="7359" y="6644"/>
                    </a:cubicBezTo>
                    <a:cubicBezTo>
                      <a:pt x="7156" y="6633"/>
                      <a:pt x="6966" y="6633"/>
                      <a:pt x="6763" y="6621"/>
                    </a:cubicBezTo>
                    <a:cubicBezTo>
                      <a:pt x="6490" y="6609"/>
                      <a:pt x="6216" y="6597"/>
                      <a:pt x="5942" y="6573"/>
                    </a:cubicBezTo>
                    <a:cubicBezTo>
                      <a:pt x="5692" y="6561"/>
                      <a:pt x="5430" y="6537"/>
                      <a:pt x="5180" y="6525"/>
                    </a:cubicBezTo>
                    <a:cubicBezTo>
                      <a:pt x="4061" y="6442"/>
                      <a:pt x="2942" y="6335"/>
                      <a:pt x="1846" y="6299"/>
                    </a:cubicBezTo>
                    <a:cubicBezTo>
                      <a:pt x="1298" y="6287"/>
                      <a:pt x="775" y="5966"/>
                      <a:pt x="465" y="5513"/>
                    </a:cubicBezTo>
                    <a:cubicBezTo>
                      <a:pt x="382" y="5406"/>
                      <a:pt x="322" y="5299"/>
                      <a:pt x="275" y="5180"/>
                    </a:cubicBezTo>
                    <a:cubicBezTo>
                      <a:pt x="1" y="4561"/>
                      <a:pt x="167" y="3739"/>
                      <a:pt x="739" y="3382"/>
                    </a:cubicBezTo>
                    <a:cubicBezTo>
                      <a:pt x="1108" y="3144"/>
                      <a:pt x="1572" y="3120"/>
                      <a:pt x="1941" y="2894"/>
                    </a:cubicBezTo>
                    <a:cubicBezTo>
                      <a:pt x="2418" y="2596"/>
                      <a:pt x="2620" y="2013"/>
                      <a:pt x="2894" y="1513"/>
                    </a:cubicBezTo>
                    <a:cubicBezTo>
                      <a:pt x="3168" y="1013"/>
                      <a:pt x="3751" y="429"/>
                      <a:pt x="4299" y="239"/>
                    </a:cubicBezTo>
                    <a:cubicBezTo>
                      <a:pt x="4954" y="1"/>
                      <a:pt x="5692" y="37"/>
                      <a:pt x="6382" y="84"/>
                    </a:cubicBezTo>
                    <a:cubicBezTo>
                      <a:pt x="6847" y="108"/>
                      <a:pt x="7299" y="227"/>
                      <a:pt x="7704" y="453"/>
                    </a:cubicBezTo>
                    <a:cubicBezTo>
                      <a:pt x="7906" y="560"/>
                      <a:pt x="8109" y="703"/>
                      <a:pt x="8276" y="882"/>
                    </a:cubicBezTo>
                    <a:cubicBezTo>
                      <a:pt x="8561" y="1168"/>
                      <a:pt x="8764" y="1537"/>
                      <a:pt x="9097" y="1775"/>
                    </a:cubicBezTo>
                    <a:cubicBezTo>
                      <a:pt x="9633" y="2156"/>
                      <a:pt x="10347" y="2120"/>
                      <a:pt x="10978" y="2275"/>
                    </a:cubicBezTo>
                    <a:cubicBezTo>
                      <a:pt x="11812" y="2465"/>
                      <a:pt x="12574" y="3037"/>
                      <a:pt x="12836" y="3835"/>
                    </a:cubicBezTo>
                    <a:cubicBezTo>
                      <a:pt x="12919" y="4085"/>
                      <a:pt x="12943" y="4358"/>
                      <a:pt x="12907" y="46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22"/>
              <p:cNvSpPr/>
              <p:nvPr/>
            </p:nvSpPr>
            <p:spPr>
              <a:xfrm>
                <a:off x="8056091" y="5728359"/>
                <a:ext cx="200333" cy="118119"/>
              </a:xfrm>
              <a:custGeom>
                <a:avLst/>
                <a:gdLst/>
                <a:ahLst/>
                <a:cxnLst/>
                <a:rect l="l" t="t" r="r" b="b"/>
                <a:pathLst>
                  <a:path w="9764" h="5757" extrusionOk="0">
                    <a:moveTo>
                      <a:pt x="4843" y="1"/>
                    </a:moveTo>
                    <a:cubicBezTo>
                      <a:pt x="4428" y="1"/>
                      <a:pt x="4024" y="128"/>
                      <a:pt x="3739" y="421"/>
                    </a:cubicBezTo>
                    <a:cubicBezTo>
                      <a:pt x="3191" y="445"/>
                      <a:pt x="2774" y="837"/>
                      <a:pt x="2465" y="1278"/>
                    </a:cubicBezTo>
                    <a:cubicBezTo>
                      <a:pt x="2143" y="1730"/>
                      <a:pt x="1905" y="2231"/>
                      <a:pt x="1489" y="2588"/>
                    </a:cubicBezTo>
                    <a:cubicBezTo>
                      <a:pt x="1024" y="2981"/>
                      <a:pt x="357" y="3207"/>
                      <a:pt x="167" y="3790"/>
                    </a:cubicBezTo>
                    <a:cubicBezTo>
                      <a:pt x="0" y="4302"/>
                      <a:pt x="346" y="4874"/>
                      <a:pt x="822" y="5148"/>
                    </a:cubicBezTo>
                    <a:cubicBezTo>
                      <a:pt x="1286" y="5409"/>
                      <a:pt x="1858" y="5457"/>
                      <a:pt x="2393" y="5493"/>
                    </a:cubicBezTo>
                    <a:cubicBezTo>
                      <a:pt x="4251" y="5624"/>
                      <a:pt x="6156" y="5648"/>
                      <a:pt x="8013" y="5755"/>
                    </a:cubicBezTo>
                    <a:cubicBezTo>
                      <a:pt x="8036" y="5756"/>
                      <a:pt x="8058" y="5756"/>
                      <a:pt x="8081" y="5756"/>
                    </a:cubicBezTo>
                    <a:cubicBezTo>
                      <a:pt x="8571" y="5756"/>
                      <a:pt x="9063" y="5511"/>
                      <a:pt x="9359" y="5124"/>
                    </a:cubicBezTo>
                    <a:cubicBezTo>
                      <a:pt x="9668" y="4707"/>
                      <a:pt x="9763" y="4136"/>
                      <a:pt x="9585" y="3647"/>
                    </a:cubicBezTo>
                    <a:cubicBezTo>
                      <a:pt x="9406" y="3123"/>
                      <a:pt x="8966" y="2742"/>
                      <a:pt x="8549" y="2373"/>
                    </a:cubicBezTo>
                    <a:cubicBezTo>
                      <a:pt x="8085" y="1980"/>
                      <a:pt x="7632" y="1588"/>
                      <a:pt x="7168" y="1195"/>
                    </a:cubicBezTo>
                    <a:cubicBezTo>
                      <a:pt x="6680" y="766"/>
                      <a:pt x="6168" y="337"/>
                      <a:pt x="5560" y="123"/>
                    </a:cubicBezTo>
                    <a:cubicBezTo>
                      <a:pt x="5332" y="44"/>
                      <a:pt x="5086" y="1"/>
                      <a:pt x="484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22"/>
              <p:cNvSpPr/>
              <p:nvPr/>
            </p:nvSpPr>
            <p:spPr>
              <a:xfrm>
                <a:off x="8024577" y="5855772"/>
                <a:ext cx="214736" cy="102546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4998" extrusionOk="0">
                    <a:moveTo>
                      <a:pt x="6275" y="1"/>
                    </a:moveTo>
                    <a:cubicBezTo>
                      <a:pt x="6046" y="1"/>
                      <a:pt x="5819" y="42"/>
                      <a:pt x="5608" y="128"/>
                    </a:cubicBezTo>
                    <a:cubicBezTo>
                      <a:pt x="5275" y="259"/>
                      <a:pt x="4977" y="390"/>
                      <a:pt x="4763" y="676"/>
                    </a:cubicBezTo>
                    <a:cubicBezTo>
                      <a:pt x="4560" y="962"/>
                      <a:pt x="4370" y="1283"/>
                      <a:pt x="4048" y="1438"/>
                    </a:cubicBezTo>
                    <a:cubicBezTo>
                      <a:pt x="3596" y="1676"/>
                      <a:pt x="3025" y="1474"/>
                      <a:pt x="2548" y="1652"/>
                    </a:cubicBezTo>
                    <a:cubicBezTo>
                      <a:pt x="1929" y="1890"/>
                      <a:pt x="1715" y="2640"/>
                      <a:pt x="1262" y="3129"/>
                    </a:cubicBezTo>
                    <a:cubicBezTo>
                      <a:pt x="989" y="3414"/>
                      <a:pt x="631" y="3617"/>
                      <a:pt x="381" y="3914"/>
                    </a:cubicBezTo>
                    <a:cubicBezTo>
                      <a:pt x="120" y="4223"/>
                      <a:pt x="1" y="4699"/>
                      <a:pt x="249" y="4997"/>
                    </a:cubicBezTo>
                    <a:lnTo>
                      <a:pt x="249" y="4997"/>
                    </a:lnTo>
                    <a:lnTo>
                      <a:pt x="941" y="4914"/>
                    </a:lnTo>
                    <a:lnTo>
                      <a:pt x="2917" y="4843"/>
                    </a:lnTo>
                    <a:cubicBezTo>
                      <a:pt x="2941" y="4855"/>
                      <a:pt x="2953" y="4879"/>
                      <a:pt x="2989" y="4879"/>
                    </a:cubicBezTo>
                    <a:lnTo>
                      <a:pt x="9430" y="4700"/>
                    </a:lnTo>
                    <a:cubicBezTo>
                      <a:pt x="9462" y="4705"/>
                      <a:pt x="9495" y="4707"/>
                      <a:pt x="9527" y="4707"/>
                    </a:cubicBezTo>
                    <a:cubicBezTo>
                      <a:pt x="10014" y="4707"/>
                      <a:pt x="10454" y="4215"/>
                      <a:pt x="10454" y="3712"/>
                    </a:cubicBezTo>
                    <a:cubicBezTo>
                      <a:pt x="10466" y="3176"/>
                      <a:pt x="10097" y="2688"/>
                      <a:pt x="9632" y="2426"/>
                    </a:cubicBezTo>
                    <a:cubicBezTo>
                      <a:pt x="9287" y="2224"/>
                      <a:pt x="8882" y="2128"/>
                      <a:pt x="8585" y="1866"/>
                    </a:cubicBezTo>
                    <a:cubicBezTo>
                      <a:pt x="8216" y="1557"/>
                      <a:pt x="8061" y="1057"/>
                      <a:pt x="7751" y="688"/>
                    </a:cubicBezTo>
                    <a:cubicBezTo>
                      <a:pt x="7405" y="248"/>
                      <a:pt x="6836" y="1"/>
                      <a:pt x="6275" y="1"/>
                    </a:cubicBezTo>
                    <a:close/>
                    <a:moveTo>
                      <a:pt x="249" y="4997"/>
                    </a:moveTo>
                    <a:lnTo>
                      <a:pt x="238" y="4998"/>
                    </a:lnTo>
                    <a:lnTo>
                      <a:pt x="250" y="4998"/>
                    </a:lnTo>
                    <a:cubicBezTo>
                      <a:pt x="250" y="4997"/>
                      <a:pt x="250" y="4997"/>
                      <a:pt x="249" y="49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0" name="Google Shape;7620;p22"/>
              <p:cNvSpPr/>
              <p:nvPr/>
            </p:nvSpPr>
            <p:spPr>
              <a:xfrm>
                <a:off x="8027859" y="5858655"/>
                <a:ext cx="214736" cy="106034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5168" extrusionOk="0">
                    <a:moveTo>
                      <a:pt x="941" y="5084"/>
                    </a:moveTo>
                    <a:lnTo>
                      <a:pt x="2917" y="5013"/>
                    </a:lnTo>
                    <a:cubicBezTo>
                      <a:pt x="2941" y="5025"/>
                      <a:pt x="2953" y="5049"/>
                      <a:pt x="2989" y="5049"/>
                    </a:cubicBezTo>
                    <a:lnTo>
                      <a:pt x="9430" y="4870"/>
                    </a:lnTo>
                    <a:cubicBezTo>
                      <a:pt x="9954" y="4942"/>
                      <a:pt x="10454" y="4418"/>
                      <a:pt x="10454" y="3882"/>
                    </a:cubicBezTo>
                    <a:cubicBezTo>
                      <a:pt x="10466" y="3346"/>
                      <a:pt x="10097" y="2858"/>
                      <a:pt x="9632" y="2596"/>
                    </a:cubicBezTo>
                    <a:cubicBezTo>
                      <a:pt x="9287" y="2394"/>
                      <a:pt x="8882" y="2298"/>
                      <a:pt x="8585" y="2036"/>
                    </a:cubicBezTo>
                    <a:cubicBezTo>
                      <a:pt x="8216" y="1727"/>
                      <a:pt x="8061" y="1227"/>
                      <a:pt x="7751" y="858"/>
                    </a:cubicBezTo>
                    <a:cubicBezTo>
                      <a:pt x="7263" y="239"/>
                      <a:pt x="6334" y="1"/>
                      <a:pt x="5608" y="298"/>
                    </a:cubicBezTo>
                    <a:cubicBezTo>
                      <a:pt x="5275" y="429"/>
                      <a:pt x="4977" y="560"/>
                      <a:pt x="4763" y="846"/>
                    </a:cubicBezTo>
                    <a:cubicBezTo>
                      <a:pt x="4560" y="1132"/>
                      <a:pt x="4370" y="1453"/>
                      <a:pt x="4048" y="1608"/>
                    </a:cubicBezTo>
                    <a:cubicBezTo>
                      <a:pt x="3596" y="1846"/>
                      <a:pt x="3025" y="1644"/>
                      <a:pt x="2548" y="1822"/>
                    </a:cubicBezTo>
                    <a:cubicBezTo>
                      <a:pt x="1929" y="2060"/>
                      <a:pt x="1715" y="2810"/>
                      <a:pt x="1262" y="3299"/>
                    </a:cubicBezTo>
                    <a:cubicBezTo>
                      <a:pt x="989" y="3584"/>
                      <a:pt x="631" y="3787"/>
                      <a:pt x="381" y="4084"/>
                    </a:cubicBezTo>
                    <a:cubicBezTo>
                      <a:pt x="119" y="4394"/>
                      <a:pt x="0" y="4870"/>
                      <a:pt x="250" y="5168"/>
                    </a:cubicBezTo>
                    <a:cubicBezTo>
                      <a:pt x="262" y="5168"/>
                      <a:pt x="227" y="5168"/>
                      <a:pt x="238" y="516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1" name="Google Shape;7621;p22"/>
              <p:cNvSpPr/>
              <p:nvPr/>
            </p:nvSpPr>
            <p:spPr>
              <a:xfrm>
                <a:off x="7846238" y="5724132"/>
                <a:ext cx="346171" cy="171896"/>
              </a:xfrm>
              <a:custGeom>
                <a:avLst/>
                <a:gdLst/>
                <a:ahLst/>
                <a:cxnLst/>
                <a:rect l="l" t="t" r="r" b="b"/>
                <a:pathLst>
                  <a:path w="16872" h="8378" extrusionOk="0">
                    <a:moveTo>
                      <a:pt x="7219" y="0"/>
                    </a:moveTo>
                    <a:cubicBezTo>
                      <a:pt x="6140" y="0"/>
                      <a:pt x="5064" y="527"/>
                      <a:pt x="4370" y="1365"/>
                    </a:cubicBezTo>
                    <a:cubicBezTo>
                      <a:pt x="4013" y="1805"/>
                      <a:pt x="3727" y="2329"/>
                      <a:pt x="3251" y="2651"/>
                    </a:cubicBezTo>
                    <a:cubicBezTo>
                      <a:pt x="2763" y="2972"/>
                      <a:pt x="2096" y="3032"/>
                      <a:pt x="1715" y="3484"/>
                    </a:cubicBezTo>
                    <a:cubicBezTo>
                      <a:pt x="1382" y="3889"/>
                      <a:pt x="1382" y="4461"/>
                      <a:pt x="1203" y="4949"/>
                    </a:cubicBezTo>
                    <a:cubicBezTo>
                      <a:pt x="1049" y="5365"/>
                      <a:pt x="763" y="5711"/>
                      <a:pt x="513" y="6068"/>
                    </a:cubicBezTo>
                    <a:cubicBezTo>
                      <a:pt x="263" y="6437"/>
                      <a:pt x="36" y="6830"/>
                      <a:pt x="13" y="7270"/>
                    </a:cubicBezTo>
                    <a:cubicBezTo>
                      <a:pt x="1" y="7711"/>
                      <a:pt x="251" y="8187"/>
                      <a:pt x="679" y="8294"/>
                    </a:cubicBezTo>
                    <a:lnTo>
                      <a:pt x="15919" y="8378"/>
                    </a:lnTo>
                    <a:cubicBezTo>
                      <a:pt x="15955" y="8378"/>
                      <a:pt x="16027" y="8342"/>
                      <a:pt x="16050" y="8342"/>
                    </a:cubicBezTo>
                    <a:cubicBezTo>
                      <a:pt x="16443" y="8223"/>
                      <a:pt x="16741" y="7890"/>
                      <a:pt x="16812" y="7497"/>
                    </a:cubicBezTo>
                    <a:cubicBezTo>
                      <a:pt x="16872" y="7104"/>
                      <a:pt x="16800" y="6592"/>
                      <a:pt x="16479" y="6366"/>
                    </a:cubicBezTo>
                    <a:cubicBezTo>
                      <a:pt x="16717" y="5818"/>
                      <a:pt x="16670" y="5151"/>
                      <a:pt x="16372" y="4639"/>
                    </a:cubicBezTo>
                    <a:cubicBezTo>
                      <a:pt x="16074" y="4115"/>
                      <a:pt x="15527" y="3758"/>
                      <a:pt x="14931" y="3675"/>
                    </a:cubicBezTo>
                    <a:cubicBezTo>
                      <a:pt x="14657" y="3651"/>
                      <a:pt x="14384" y="3675"/>
                      <a:pt x="14122" y="3615"/>
                    </a:cubicBezTo>
                    <a:cubicBezTo>
                      <a:pt x="13848" y="3556"/>
                      <a:pt x="13598" y="3377"/>
                      <a:pt x="13538" y="3115"/>
                    </a:cubicBezTo>
                    <a:cubicBezTo>
                      <a:pt x="13276" y="2079"/>
                      <a:pt x="12407" y="1234"/>
                      <a:pt x="11359" y="1008"/>
                    </a:cubicBezTo>
                    <a:cubicBezTo>
                      <a:pt x="10907" y="901"/>
                      <a:pt x="10443" y="913"/>
                      <a:pt x="9990" y="817"/>
                    </a:cubicBezTo>
                    <a:cubicBezTo>
                      <a:pt x="9288" y="674"/>
                      <a:pt x="8669" y="270"/>
                      <a:pt x="7978" y="91"/>
                    </a:cubicBezTo>
                    <a:cubicBezTo>
                      <a:pt x="7728" y="30"/>
                      <a:pt x="7473" y="0"/>
                      <a:pt x="721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2" name="Google Shape;7622;p22"/>
              <p:cNvSpPr/>
              <p:nvPr/>
            </p:nvSpPr>
            <p:spPr>
              <a:xfrm>
                <a:off x="7901697" y="5833921"/>
                <a:ext cx="186401" cy="99243"/>
              </a:xfrm>
              <a:custGeom>
                <a:avLst/>
                <a:gdLst/>
                <a:ahLst/>
                <a:cxnLst/>
                <a:rect l="l" t="t" r="r" b="b"/>
                <a:pathLst>
                  <a:path w="9085" h="4837" extrusionOk="0">
                    <a:moveTo>
                      <a:pt x="4099" y="0"/>
                    </a:moveTo>
                    <a:cubicBezTo>
                      <a:pt x="3515" y="0"/>
                      <a:pt x="2929" y="159"/>
                      <a:pt x="2429" y="467"/>
                    </a:cubicBezTo>
                    <a:cubicBezTo>
                      <a:pt x="1965" y="753"/>
                      <a:pt x="1822" y="1574"/>
                      <a:pt x="1394" y="1931"/>
                    </a:cubicBezTo>
                    <a:cubicBezTo>
                      <a:pt x="1120" y="2169"/>
                      <a:pt x="727" y="2217"/>
                      <a:pt x="441" y="2455"/>
                    </a:cubicBezTo>
                    <a:cubicBezTo>
                      <a:pt x="108" y="2729"/>
                      <a:pt x="0" y="3193"/>
                      <a:pt x="60" y="3610"/>
                    </a:cubicBezTo>
                    <a:cubicBezTo>
                      <a:pt x="108" y="4027"/>
                      <a:pt x="310" y="4455"/>
                      <a:pt x="501" y="4836"/>
                    </a:cubicBezTo>
                    <a:lnTo>
                      <a:pt x="6644" y="4622"/>
                    </a:lnTo>
                    <a:cubicBezTo>
                      <a:pt x="7204" y="4598"/>
                      <a:pt x="7823" y="4598"/>
                      <a:pt x="8382" y="4575"/>
                    </a:cubicBezTo>
                    <a:cubicBezTo>
                      <a:pt x="9002" y="3991"/>
                      <a:pt x="9085" y="2943"/>
                      <a:pt x="8585" y="2265"/>
                    </a:cubicBezTo>
                    <a:cubicBezTo>
                      <a:pt x="8121" y="1658"/>
                      <a:pt x="7335" y="1407"/>
                      <a:pt x="6680" y="1038"/>
                    </a:cubicBezTo>
                    <a:cubicBezTo>
                      <a:pt x="6227" y="788"/>
                      <a:pt x="5823" y="479"/>
                      <a:pt x="5358" y="264"/>
                    </a:cubicBezTo>
                    <a:cubicBezTo>
                      <a:pt x="4963" y="87"/>
                      <a:pt x="4532" y="0"/>
                      <a:pt x="409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3" name="Google Shape;7623;p22"/>
              <p:cNvSpPr/>
              <p:nvPr/>
            </p:nvSpPr>
            <p:spPr>
              <a:xfrm>
                <a:off x="7668413" y="5892047"/>
                <a:ext cx="393792" cy="112928"/>
              </a:xfrm>
              <a:custGeom>
                <a:avLst/>
                <a:gdLst/>
                <a:ahLst/>
                <a:cxnLst/>
                <a:rect l="l" t="t" r="r" b="b"/>
                <a:pathLst>
                  <a:path w="19193" h="5504" extrusionOk="0">
                    <a:moveTo>
                      <a:pt x="6569" y="1"/>
                    </a:moveTo>
                    <a:cubicBezTo>
                      <a:pt x="6318" y="1"/>
                      <a:pt x="6067" y="29"/>
                      <a:pt x="5822" y="87"/>
                    </a:cubicBezTo>
                    <a:cubicBezTo>
                      <a:pt x="4358" y="444"/>
                      <a:pt x="3215" y="1837"/>
                      <a:pt x="3155" y="3349"/>
                    </a:cubicBezTo>
                    <a:cubicBezTo>
                      <a:pt x="3005" y="3305"/>
                      <a:pt x="2853" y="3285"/>
                      <a:pt x="2699" y="3285"/>
                    </a:cubicBezTo>
                    <a:cubicBezTo>
                      <a:pt x="1594" y="3285"/>
                      <a:pt x="439" y="4338"/>
                      <a:pt x="0" y="5373"/>
                    </a:cubicBezTo>
                    <a:lnTo>
                      <a:pt x="18848" y="5504"/>
                    </a:lnTo>
                    <a:cubicBezTo>
                      <a:pt x="18931" y="5504"/>
                      <a:pt x="19098" y="5444"/>
                      <a:pt x="19169" y="5409"/>
                    </a:cubicBezTo>
                    <a:cubicBezTo>
                      <a:pt x="19193" y="4325"/>
                      <a:pt x="18395" y="3289"/>
                      <a:pt x="17336" y="3016"/>
                    </a:cubicBezTo>
                    <a:cubicBezTo>
                      <a:pt x="17014" y="2932"/>
                      <a:pt x="16657" y="2920"/>
                      <a:pt x="16335" y="2789"/>
                    </a:cubicBezTo>
                    <a:cubicBezTo>
                      <a:pt x="15752" y="2539"/>
                      <a:pt x="15407" y="1932"/>
                      <a:pt x="14919" y="1527"/>
                    </a:cubicBezTo>
                    <a:cubicBezTo>
                      <a:pt x="14428" y="1123"/>
                      <a:pt x="13789" y="937"/>
                      <a:pt x="13154" y="937"/>
                    </a:cubicBezTo>
                    <a:cubicBezTo>
                      <a:pt x="13003" y="937"/>
                      <a:pt x="12852" y="947"/>
                      <a:pt x="12704" y="968"/>
                    </a:cubicBezTo>
                    <a:cubicBezTo>
                      <a:pt x="11930" y="1075"/>
                      <a:pt x="11216" y="1432"/>
                      <a:pt x="10585" y="1908"/>
                    </a:cubicBezTo>
                    <a:cubicBezTo>
                      <a:pt x="10437" y="2010"/>
                      <a:pt x="10260" y="2133"/>
                      <a:pt x="10089" y="2133"/>
                    </a:cubicBezTo>
                    <a:cubicBezTo>
                      <a:pt x="10039" y="2133"/>
                      <a:pt x="9990" y="2123"/>
                      <a:pt x="9942" y="2099"/>
                    </a:cubicBezTo>
                    <a:cubicBezTo>
                      <a:pt x="9811" y="2039"/>
                      <a:pt x="9751" y="1908"/>
                      <a:pt x="9680" y="1777"/>
                    </a:cubicBezTo>
                    <a:cubicBezTo>
                      <a:pt x="9065" y="687"/>
                      <a:pt x="7815" y="1"/>
                      <a:pt x="6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4" name="Google Shape;7624;p22"/>
              <p:cNvSpPr/>
              <p:nvPr/>
            </p:nvSpPr>
            <p:spPr>
              <a:xfrm>
                <a:off x="7805286" y="5979913"/>
                <a:ext cx="266009" cy="65861"/>
              </a:xfrm>
              <a:custGeom>
                <a:avLst/>
                <a:gdLst/>
                <a:ahLst/>
                <a:cxnLst/>
                <a:rect l="l" t="t" r="r" b="b"/>
                <a:pathLst>
                  <a:path w="12965" h="3210" extrusionOk="0">
                    <a:moveTo>
                      <a:pt x="4492" y="0"/>
                    </a:moveTo>
                    <a:cubicBezTo>
                      <a:pt x="4167" y="0"/>
                      <a:pt x="3852" y="77"/>
                      <a:pt x="3573" y="257"/>
                    </a:cubicBezTo>
                    <a:cubicBezTo>
                      <a:pt x="3037" y="591"/>
                      <a:pt x="2739" y="1257"/>
                      <a:pt x="2180" y="1567"/>
                    </a:cubicBezTo>
                    <a:cubicBezTo>
                      <a:pt x="1775" y="1781"/>
                      <a:pt x="1299" y="1793"/>
                      <a:pt x="870" y="1936"/>
                    </a:cubicBezTo>
                    <a:cubicBezTo>
                      <a:pt x="430" y="2091"/>
                      <a:pt x="1" y="2472"/>
                      <a:pt x="84" y="2924"/>
                    </a:cubicBezTo>
                    <a:lnTo>
                      <a:pt x="12812" y="3210"/>
                    </a:lnTo>
                    <a:cubicBezTo>
                      <a:pt x="12824" y="3210"/>
                      <a:pt x="12872" y="3103"/>
                      <a:pt x="12895" y="3103"/>
                    </a:cubicBezTo>
                    <a:cubicBezTo>
                      <a:pt x="12964" y="2494"/>
                      <a:pt x="12402" y="1886"/>
                      <a:pt x="11785" y="1886"/>
                    </a:cubicBezTo>
                    <a:cubicBezTo>
                      <a:pt x="11763" y="1886"/>
                      <a:pt x="11740" y="1887"/>
                      <a:pt x="11717" y="1888"/>
                    </a:cubicBezTo>
                    <a:cubicBezTo>
                      <a:pt x="11380" y="1908"/>
                      <a:pt x="11043" y="2090"/>
                      <a:pt x="10712" y="2090"/>
                    </a:cubicBezTo>
                    <a:cubicBezTo>
                      <a:pt x="10634" y="2090"/>
                      <a:pt x="10556" y="2080"/>
                      <a:pt x="10478" y="2055"/>
                    </a:cubicBezTo>
                    <a:cubicBezTo>
                      <a:pt x="9966" y="1912"/>
                      <a:pt x="9764" y="1210"/>
                      <a:pt x="9252" y="1091"/>
                    </a:cubicBezTo>
                    <a:cubicBezTo>
                      <a:pt x="9193" y="1076"/>
                      <a:pt x="9135" y="1070"/>
                      <a:pt x="9077" y="1070"/>
                    </a:cubicBezTo>
                    <a:cubicBezTo>
                      <a:pt x="8712" y="1070"/>
                      <a:pt x="8358" y="1325"/>
                      <a:pt x="7978" y="1376"/>
                    </a:cubicBezTo>
                    <a:cubicBezTo>
                      <a:pt x="7917" y="1386"/>
                      <a:pt x="7857" y="1390"/>
                      <a:pt x="7798" y="1390"/>
                    </a:cubicBezTo>
                    <a:cubicBezTo>
                      <a:pt x="7195" y="1390"/>
                      <a:pt x="6666" y="924"/>
                      <a:pt x="6156" y="567"/>
                    </a:cubicBezTo>
                    <a:cubicBezTo>
                      <a:pt x="5670" y="240"/>
                      <a:pt x="5066" y="0"/>
                      <a:pt x="44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5" name="Google Shape;7625;p22"/>
              <p:cNvSpPr/>
              <p:nvPr/>
            </p:nvSpPr>
            <p:spPr>
              <a:xfrm>
                <a:off x="7396515" y="6158385"/>
                <a:ext cx="868470" cy="29073"/>
              </a:xfrm>
              <a:custGeom>
                <a:avLst/>
                <a:gdLst/>
                <a:ahLst/>
                <a:cxnLst/>
                <a:rect l="l" t="t" r="r" b="b"/>
                <a:pathLst>
                  <a:path w="30255" h="1417" extrusionOk="0">
                    <a:moveTo>
                      <a:pt x="0" y="0"/>
                    </a:moveTo>
                    <a:lnTo>
                      <a:pt x="0" y="1417"/>
                    </a:lnTo>
                    <a:lnTo>
                      <a:pt x="30254" y="1417"/>
                    </a:lnTo>
                    <a:lnTo>
                      <a:pt x="30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26" name="Google Shape;7626;p22"/>
            <p:cNvGrpSpPr/>
            <p:nvPr/>
          </p:nvGrpSpPr>
          <p:grpSpPr>
            <a:xfrm>
              <a:off x="1342875" y="4135209"/>
              <a:ext cx="455675" cy="512666"/>
              <a:chOff x="5860750" y="4385734"/>
              <a:chExt cx="455675" cy="512666"/>
            </a:xfrm>
          </p:grpSpPr>
          <p:sp>
            <p:nvSpPr>
              <p:cNvPr id="7627" name="Google Shape;7627;p22"/>
              <p:cNvSpPr/>
              <p:nvPr/>
            </p:nvSpPr>
            <p:spPr>
              <a:xfrm flipH="1">
                <a:off x="6085831" y="4482275"/>
                <a:ext cx="88919" cy="416125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16645" extrusionOk="0">
                    <a:moveTo>
                      <a:pt x="6180" y="4632"/>
                    </a:moveTo>
                    <a:cubicBezTo>
                      <a:pt x="6156" y="4882"/>
                      <a:pt x="6096" y="5132"/>
                      <a:pt x="6025" y="5370"/>
                    </a:cubicBezTo>
                    <a:cubicBezTo>
                      <a:pt x="5906" y="5763"/>
                      <a:pt x="5727" y="6132"/>
                      <a:pt x="5501" y="6477"/>
                    </a:cubicBezTo>
                    <a:cubicBezTo>
                      <a:pt x="5394" y="6644"/>
                      <a:pt x="5263" y="6799"/>
                      <a:pt x="5132" y="6953"/>
                    </a:cubicBezTo>
                    <a:cubicBezTo>
                      <a:pt x="4989" y="7108"/>
                      <a:pt x="4822" y="7263"/>
                      <a:pt x="4656" y="7406"/>
                    </a:cubicBezTo>
                    <a:cubicBezTo>
                      <a:pt x="4596" y="7441"/>
                      <a:pt x="4548" y="7477"/>
                      <a:pt x="4501" y="7513"/>
                    </a:cubicBezTo>
                    <a:cubicBezTo>
                      <a:pt x="3882" y="7965"/>
                      <a:pt x="3227" y="8251"/>
                      <a:pt x="2703" y="8620"/>
                    </a:cubicBezTo>
                    <a:cubicBezTo>
                      <a:pt x="2429" y="8811"/>
                      <a:pt x="2191" y="9025"/>
                      <a:pt x="2012" y="9275"/>
                    </a:cubicBezTo>
                    <a:cubicBezTo>
                      <a:pt x="1929" y="9394"/>
                      <a:pt x="1858" y="9525"/>
                      <a:pt x="1798" y="9668"/>
                    </a:cubicBezTo>
                    <a:cubicBezTo>
                      <a:pt x="1750" y="9775"/>
                      <a:pt x="1715" y="9894"/>
                      <a:pt x="1679" y="10013"/>
                    </a:cubicBezTo>
                    <a:cubicBezTo>
                      <a:pt x="1679" y="10049"/>
                      <a:pt x="1667" y="10073"/>
                      <a:pt x="1667" y="10108"/>
                    </a:cubicBezTo>
                    <a:cubicBezTo>
                      <a:pt x="1655" y="10168"/>
                      <a:pt x="1643" y="10228"/>
                      <a:pt x="1631" y="10299"/>
                    </a:cubicBezTo>
                    <a:cubicBezTo>
                      <a:pt x="1548" y="10859"/>
                      <a:pt x="1608" y="11466"/>
                      <a:pt x="1774" y="12049"/>
                    </a:cubicBezTo>
                    <a:cubicBezTo>
                      <a:pt x="1810" y="12156"/>
                      <a:pt x="1846" y="12264"/>
                      <a:pt x="1881" y="12371"/>
                    </a:cubicBezTo>
                    <a:cubicBezTo>
                      <a:pt x="1893" y="12418"/>
                      <a:pt x="1905" y="12454"/>
                      <a:pt x="1929" y="12502"/>
                    </a:cubicBezTo>
                    <a:cubicBezTo>
                      <a:pt x="1929" y="12537"/>
                      <a:pt x="1941" y="12561"/>
                      <a:pt x="1953" y="12597"/>
                    </a:cubicBezTo>
                    <a:cubicBezTo>
                      <a:pt x="1977" y="12656"/>
                      <a:pt x="2001" y="12716"/>
                      <a:pt x="2024" y="12775"/>
                    </a:cubicBezTo>
                    <a:cubicBezTo>
                      <a:pt x="2036" y="12811"/>
                      <a:pt x="2084" y="12823"/>
                      <a:pt x="2120" y="12811"/>
                    </a:cubicBezTo>
                    <a:cubicBezTo>
                      <a:pt x="2120" y="12799"/>
                      <a:pt x="2120" y="12799"/>
                      <a:pt x="2120" y="12799"/>
                    </a:cubicBezTo>
                    <a:cubicBezTo>
                      <a:pt x="2179" y="12752"/>
                      <a:pt x="2239" y="12716"/>
                      <a:pt x="2298" y="12668"/>
                    </a:cubicBezTo>
                    <a:cubicBezTo>
                      <a:pt x="2477" y="12549"/>
                      <a:pt x="2667" y="12442"/>
                      <a:pt x="2846" y="12347"/>
                    </a:cubicBezTo>
                    <a:cubicBezTo>
                      <a:pt x="3024" y="12252"/>
                      <a:pt x="3191" y="12168"/>
                      <a:pt x="3370" y="12097"/>
                    </a:cubicBezTo>
                    <a:cubicBezTo>
                      <a:pt x="3715" y="11942"/>
                      <a:pt x="4036" y="11787"/>
                      <a:pt x="4346" y="11597"/>
                    </a:cubicBezTo>
                    <a:cubicBezTo>
                      <a:pt x="4489" y="11502"/>
                      <a:pt x="4644" y="11394"/>
                      <a:pt x="4763" y="11263"/>
                    </a:cubicBezTo>
                    <a:cubicBezTo>
                      <a:pt x="4894" y="11144"/>
                      <a:pt x="5013" y="11001"/>
                      <a:pt x="5108" y="10847"/>
                    </a:cubicBezTo>
                    <a:lnTo>
                      <a:pt x="5108" y="10835"/>
                    </a:lnTo>
                    <a:cubicBezTo>
                      <a:pt x="5120" y="10823"/>
                      <a:pt x="5144" y="10811"/>
                      <a:pt x="5168" y="10811"/>
                    </a:cubicBezTo>
                    <a:cubicBezTo>
                      <a:pt x="5203" y="10823"/>
                      <a:pt x="5227" y="10847"/>
                      <a:pt x="5215" y="10882"/>
                    </a:cubicBezTo>
                    <a:cubicBezTo>
                      <a:pt x="5191" y="11073"/>
                      <a:pt x="5108" y="11275"/>
                      <a:pt x="5013" y="11454"/>
                    </a:cubicBezTo>
                    <a:cubicBezTo>
                      <a:pt x="4918" y="11632"/>
                      <a:pt x="4798" y="11799"/>
                      <a:pt x="4656" y="11954"/>
                    </a:cubicBezTo>
                    <a:cubicBezTo>
                      <a:pt x="4537" y="12085"/>
                      <a:pt x="4417" y="12216"/>
                      <a:pt x="4287" y="12335"/>
                    </a:cubicBezTo>
                    <a:cubicBezTo>
                      <a:pt x="4108" y="12490"/>
                      <a:pt x="3941" y="12621"/>
                      <a:pt x="3763" y="12752"/>
                    </a:cubicBezTo>
                    <a:cubicBezTo>
                      <a:pt x="3453" y="12990"/>
                      <a:pt x="3167" y="13216"/>
                      <a:pt x="2929" y="13442"/>
                    </a:cubicBezTo>
                    <a:cubicBezTo>
                      <a:pt x="2893" y="13478"/>
                      <a:pt x="2858" y="13514"/>
                      <a:pt x="2834" y="13549"/>
                    </a:cubicBezTo>
                    <a:cubicBezTo>
                      <a:pt x="2822" y="13561"/>
                      <a:pt x="2810" y="13573"/>
                      <a:pt x="2798" y="13597"/>
                    </a:cubicBezTo>
                    <a:cubicBezTo>
                      <a:pt x="2751" y="13645"/>
                      <a:pt x="2703" y="13704"/>
                      <a:pt x="2655" y="13764"/>
                    </a:cubicBezTo>
                    <a:cubicBezTo>
                      <a:pt x="2655" y="13776"/>
                      <a:pt x="2643" y="13787"/>
                      <a:pt x="2632" y="13799"/>
                    </a:cubicBezTo>
                    <a:cubicBezTo>
                      <a:pt x="2620" y="13823"/>
                      <a:pt x="2608" y="13847"/>
                      <a:pt x="2596" y="13859"/>
                    </a:cubicBezTo>
                    <a:lnTo>
                      <a:pt x="2596" y="13859"/>
                    </a:lnTo>
                    <a:cubicBezTo>
                      <a:pt x="2584" y="13930"/>
                      <a:pt x="2584" y="14014"/>
                      <a:pt x="2572" y="14085"/>
                    </a:cubicBezTo>
                    <a:cubicBezTo>
                      <a:pt x="2679" y="14311"/>
                      <a:pt x="2774" y="14549"/>
                      <a:pt x="2870" y="14788"/>
                    </a:cubicBezTo>
                    <a:cubicBezTo>
                      <a:pt x="2882" y="14823"/>
                      <a:pt x="2893" y="14847"/>
                      <a:pt x="2905" y="14883"/>
                    </a:cubicBezTo>
                    <a:cubicBezTo>
                      <a:pt x="2941" y="14978"/>
                      <a:pt x="2977" y="15073"/>
                      <a:pt x="3001" y="15169"/>
                    </a:cubicBezTo>
                    <a:cubicBezTo>
                      <a:pt x="3132" y="15550"/>
                      <a:pt x="3251" y="15943"/>
                      <a:pt x="3322" y="16347"/>
                    </a:cubicBezTo>
                    <a:cubicBezTo>
                      <a:pt x="3322" y="16359"/>
                      <a:pt x="3322" y="16383"/>
                      <a:pt x="3322" y="16395"/>
                    </a:cubicBezTo>
                    <a:cubicBezTo>
                      <a:pt x="2965" y="16478"/>
                      <a:pt x="2608" y="16562"/>
                      <a:pt x="2251" y="16645"/>
                    </a:cubicBezTo>
                    <a:lnTo>
                      <a:pt x="2251" y="16645"/>
                    </a:lnTo>
                    <a:cubicBezTo>
                      <a:pt x="2239" y="16621"/>
                      <a:pt x="2239" y="16585"/>
                      <a:pt x="2227" y="16562"/>
                    </a:cubicBezTo>
                    <a:cubicBezTo>
                      <a:pt x="2155" y="16228"/>
                      <a:pt x="2048" y="15895"/>
                      <a:pt x="1917" y="15573"/>
                    </a:cubicBezTo>
                    <a:cubicBezTo>
                      <a:pt x="1858" y="15419"/>
                      <a:pt x="1786" y="15276"/>
                      <a:pt x="1727" y="15133"/>
                    </a:cubicBezTo>
                    <a:cubicBezTo>
                      <a:pt x="1643" y="14942"/>
                      <a:pt x="1560" y="14752"/>
                      <a:pt x="1477" y="14561"/>
                    </a:cubicBezTo>
                    <a:cubicBezTo>
                      <a:pt x="1167" y="13907"/>
                      <a:pt x="846" y="13216"/>
                      <a:pt x="631" y="12454"/>
                    </a:cubicBezTo>
                    <a:cubicBezTo>
                      <a:pt x="619" y="12418"/>
                      <a:pt x="607" y="12394"/>
                      <a:pt x="607" y="12371"/>
                    </a:cubicBezTo>
                    <a:cubicBezTo>
                      <a:pt x="536" y="12097"/>
                      <a:pt x="477" y="11811"/>
                      <a:pt x="453" y="11513"/>
                    </a:cubicBezTo>
                    <a:cubicBezTo>
                      <a:pt x="429" y="11382"/>
                      <a:pt x="417" y="11251"/>
                      <a:pt x="417" y="11121"/>
                    </a:cubicBezTo>
                    <a:cubicBezTo>
                      <a:pt x="405" y="10763"/>
                      <a:pt x="429" y="10406"/>
                      <a:pt x="512" y="10061"/>
                    </a:cubicBezTo>
                    <a:cubicBezTo>
                      <a:pt x="524" y="9978"/>
                      <a:pt x="536" y="9906"/>
                      <a:pt x="560" y="9823"/>
                    </a:cubicBezTo>
                    <a:cubicBezTo>
                      <a:pt x="679" y="9394"/>
                      <a:pt x="881" y="8977"/>
                      <a:pt x="1167" y="8620"/>
                    </a:cubicBezTo>
                    <a:cubicBezTo>
                      <a:pt x="1453" y="8263"/>
                      <a:pt x="1810" y="7989"/>
                      <a:pt x="2167" y="7775"/>
                    </a:cubicBezTo>
                    <a:cubicBezTo>
                      <a:pt x="2251" y="7727"/>
                      <a:pt x="2322" y="7680"/>
                      <a:pt x="2405" y="7632"/>
                    </a:cubicBezTo>
                    <a:cubicBezTo>
                      <a:pt x="2441" y="7620"/>
                      <a:pt x="2453" y="7584"/>
                      <a:pt x="2429" y="7549"/>
                    </a:cubicBezTo>
                    <a:cubicBezTo>
                      <a:pt x="2382" y="7465"/>
                      <a:pt x="2334" y="7382"/>
                      <a:pt x="2298" y="7299"/>
                    </a:cubicBezTo>
                    <a:cubicBezTo>
                      <a:pt x="2286" y="7275"/>
                      <a:pt x="2274" y="7263"/>
                      <a:pt x="2274" y="7239"/>
                    </a:cubicBezTo>
                    <a:cubicBezTo>
                      <a:pt x="2251" y="7180"/>
                      <a:pt x="2227" y="7120"/>
                      <a:pt x="2203" y="7060"/>
                    </a:cubicBezTo>
                    <a:cubicBezTo>
                      <a:pt x="2191" y="7037"/>
                      <a:pt x="2179" y="7013"/>
                      <a:pt x="2179" y="6989"/>
                    </a:cubicBezTo>
                    <a:cubicBezTo>
                      <a:pt x="2060" y="6644"/>
                      <a:pt x="2012" y="6310"/>
                      <a:pt x="2001" y="5977"/>
                    </a:cubicBezTo>
                    <a:cubicBezTo>
                      <a:pt x="2001" y="5929"/>
                      <a:pt x="2001" y="5894"/>
                      <a:pt x="2001" y="5846"/>
                    </a:cubicBezTo>
                    <a:cubicBezTo>
                      <a:pt x="2001" y="5763"/>
                      <a:pt x="2001" y="5679"/>
                      <a:pt x="2001" y="5596"/>
                    </a:cubicBezTo>
                    <a:cubicBezTo>
                      <a:pt x="2001" y="5406"/>
                      <a:pt x="2024" y="5215"/>
                      <a:pt x="2048" y="5036"/>
                    </a:cubicBezTo>
                    <a:cubicBezTo>
                      <a:pt x="2048" y="5001"/>
                      <a:pt x="2048" y="4965"/>
                      <a:pt x="2048" y="4941"/>
                    </a:cubicBezTo>
                    <a:cubicBezTo>
                      <a:pt x="2060" y="4929"/>
                      <a:pt x="2060" y="4917"/>
                      <a:pt x="2060" y="4917"/>
                    </a:cubicBezTo>
                    <a:cubicBezTo>
                      <a:pt x="2060" y="4858"/>
                      <a:pt x="2072" y="4810"/>
                      <a:pt x="2072" y="4763"/>
                    </a:cubicBezTo>
                    <a:cubicBezTo>
                      <a:pt x="2084" y="4703"/>
                      <a:pt x="2096" y="4644"/>
                      <a:pt x="2108" y="4584"/>
                    </a:cubicBezTo>
                    <a:cubicBezTo>
                      <a:pt x="2108" y="4548"/>
                      <a:pt x="2108" y="4524"/>
                      <a:pt x="2120" y="4489"/>
                    </a:cubicBezTo>
                    <a:cubicBezTo>
                      <a:pt x="2120" y="4429"/>
                      <a:pt x="2131" y="4370"/>
                      <a:pt x="2143" y="4310"/>
                    </a:cubicBezTo>
                    <a:lnTo>
                      <a:pt x="2143" y="4310"/>
                    </a:lnTo>
                    <a:cubicBezTo>
                      <a:pt x="2143" y="4286"/>
                      <a:pt x="2131" y="4263"/>
                      <a:pt x="2108" y="4251"/>
                    </a:cubicBezTo>
                    <a:lnTo>
                      <a:pt x="2084" y="4239"/>
                    </a:lnTo>
                    <a:cubicBezTo>
                      <a:pt x="2036" y="4215"/>
                      <a:pt x="2001" y="4191"/>
                      <a:pt x="1965" y="4167"/>
                    </a:cubicBezTo>
                    <a:cubicBezTo>
                      <a:pt x="1917" y="4143"/>
                      <a:pt x="1870" y="4120"/>
                      <a:pt x="1822" y="4084"/>
                    </a:cubicBezTo>
                    <a:cubicBezTo>
                      <a:pt x="1381" y="3822"/>
                      <a:pt x="977" y="3524"/>
                      <a:pt x="596" y="3191"/>
                    </a:cubicBezTo>
                    <a:cubicBezTo>
                      <a:pt x="548" y="3143"/>
                      <a:pt x="500" y="3096"/>
                      <a:pt x="441" y="3048"/>
                    </a:cubicBezTo>
                    <a:cubicBezTo>
                      <a:pt x="405" y="3012"/>
                      <a:pt x="369" y="2977"/>
                      <a:pt x="334" y="2941"/>
                    </a:cubicBezTo>
                    <a:cubicBezTo>
                      <a:pt x="298" y="2905"/>
                      <a:pt x="250" y="2858"/>
                      <a:pt x="215" y="2822"/>
                    </a:cubicBezTo>
                    <a:cubicBezTo>
                      <a:pt x="215" y="2822"/>
                      <a:pt x="215" y="2822"/>
                      <a:pt x="203" y="2822"/>
                    </a:cubicBezTo>
                    <a:cubicBezTo>
                      <a:pt x="167" y="2774"/>
                      <a:pt x="131" y="2739"/>
                      <a:pt x="96" y="2703"/>
                    </a:cubicBezTo>
                    <a:cubicBezTo>
                      <a:pt x="96" y="2703"/>
                      <a:pt x="96" y="2691"/>
                      <a:pt x="84" y="2691"/>
                    </a:cubicBezTo>
                    <a:cubicBezTo>
                      <a:pt x="60" y="2667"/>
                      <a:pt x="36" y="2643"/>
                      <a:pt x="12" y="2619"/>
                    </a:cubicBezTo>
                    <a:cubicBezTo>
                      <a:pt x="12" y="2608"/>
                      <a:pt x="12" y="2608"/>
                      <a:pt x="12" y="2608"/>
                    </a:cubicBezTo>
                    <a:cubicBezTo>
                      <a:pt x="0" y="2584"/>
                      <a:pt x="0" y="2548"/>
                      <a:pt x="12" y="2536"/>
                    </a:cubicBezTo>
                    <a:lnTo>
                      <a:pt x="24" y="2524"/>
                    </a:lnTo>
                    <a:cubicBezTo>
                      <a:pt x="24" y="2524"/>
                      <a:pt x="24" y="2524"/>
                      <a:pt x="24" y="2524"/>
                    </a:cubicBezTo>
                    <a:cubicBezTo>
                      <a:pt x="36" y="2500"/>
                      <a:pt x="72" y="2500"/>
                      <a:pt x="96" y="2524"/>
                    </a:cubicBezTo>
                    <a:cubicBezTo>
                      <a:pt x="96" y="2524"/>
                      <a:pt x="96" y="2524"/>
                      <a:pt x="96" y="2524"/>
                    </a:cubicBezTo>
                    <a:cubicBezTo>
                      <a:pt x="143" y="2548"/>
                      <a:pt x="179" y="2584"/>
                      <a:pt x="215" y="2608"/>
                    </a:cubicBezTo>
                    <a:cubicBezTo>
                      <a:pt x="500" y="2810"/>
                      <a:pt x="798" y="2989"/>
                      <a:pt x="1096" y="3143"/>
                    </a:cubicBezTo>
                    <a:cubicBezTo>
                      <a:pt x="1131" y="3167"/>
                      <a:pt x="1167" y="3179"/>
                      <a:pt x="1215" y="3203"/>
                    </a:cubicBezTo>
                    <a:cubicBezTo>
                      <a:pt x="1274" y="3227"/>
                      <a:pt x="1322" y="3262"/>
                      <a:pt x="1381" y="3286"/>
                    </a:cubicBezTo>
                    <a:cubicBezTo>
                      <a:pt x="1393" y="3286"/>
                      <a:pt x="1393" y="3286"/>
                      <a:pt x="1393" y="3286"/>
                    </a:cubicBezTo>
                    <a:cubicBezTo>
                      <a:pt x="1405" y="3298"/>
                      <a:pt x="1417" y="3298"/>
                      <a:pt x="1429" y="3310"/>
                    </a:cubicBezTo>
                    <a:cubicBezTo>
                      <a:pt x="1524" y="3346"/>
                      <a:pt x="1608" y="3393"/>
                      <a:pt x="1703" y="3429"/>
                    </a:cubicBezTo>
                    <a:cubicBezTo>
                      <a:pt x="1739" y="3441"/>
                      <a:pt x="1774" y="3453"/>
                      <a:pt x="1798" y="3465"/>
                    </a:cubicBezTo>
                    <a:cubicBezTo>
                      <a:pt x="1905" y="3512"/>
                      <a:pt x="2012" y="3548"/>
                      <a:pt x="2120" y="3596"/>
                    </a:cubicBezTo>
                    <a:cubicBezTo>
                      <a:pt x="2131" y="3596"/>
                      <a:pt x="2143" y="3596"/>
                      <a:pt x="2155" y="3608"/>
                    </a:cubicBezTo>
                    <a:cubicBezTo>
                      <a:pt x="2167" y="3608"/>
                      <a:pt x="2167" y="3608"/>
                      <a:pt x="2167" y="3608"/>
                    </a:cubicBezTo>
                    <a:cubicBezTo>
                      <a:pt x="2203" y="3620"/>
                      <a:pt x="2239" y="3596"/>
                      <a:pt x="2239" y="3560"/>
                    </a:cubicBezTo>
                    <a:cubicBezTo>
                      <a:pt x="2239" y="3548"/>
                      <a:pt x="2239" y="3548"/>
                      <a:pt x="2239" y="3548"/>
                    </a:cubicBezTo>
                    <a:cubicBezTo>
                      <a:pt x="2251" y="3512"/>
                      <a:pt x="2251" y="3477"/>
                      <a:pt x="2251" y="3441"/>
                    </a:cubicBezTo>
                    <a:cubicBezTo>
                      <a:pt x="2251" y="3417"/>
                      <a:pt x="2251" y="3393"/>
                      <a:pt x="2251" y="3370"/>
                    </a:cubicBezTo>
                    <a:cubicBezTo>
                      <a:pt x="2262" y="3346"/>
                      <a:pt x="2262" y="3322"/>
                      <a:pt x="2262" y="3298"/>
                    </a:cubicBezTo>
                    <a:cubicBezTo>
                      <a:pt x="2262" y="3274"/>
                      <a:pt x="2262" y="3250"/>
                      <a:pt x="2262" y="3227"/>
                    </a:cubicBezTo>
                    <a:cubicBezTo>
                      <a:pt x="2262" y="3191"/>
                      <a:pt x="2262" y="3167"/>
                      <a:pt x="2274" y="3131"/>
                    </a:cubicBezTo>
                    <a:cubicBezTo>
                      <a:pt x="2274" y="3036"/>
                      <a:pt x="2274" y="2929"/>
                      <a:pt x="2262" y="2822"/>
                    </a:cubicBezTo>
                    <a:cubicBezTo>
                      <a:pt x="2262" y="2500"/>
                      <a:pt x="2215" y="2179"/>
                      <a:pt x="2155" y="1869"/>
                    </a:cubicBezTo>
                    <a:cubicBezTo>
                      <a:pt x="2131" y="1750"/>
                      <a:pt x="2096" y="1631"/>
                      <a:pt x="2072" y="1512"/>
                    </a:cubicBezTo>
                    <a:cubicBezTo>
                      <a:pt x="2048" y="1441"/>
                      <a:pt x="2024" y="1369"/>
                      <a:pt x="2001" y="1298"/>
                    </a:cubicBezTo>
                    <a:cubicBezTo>
                      <a:pt x="1977" y="1215"/>
                      <a:pt x="1953" y="1143"/>
                      <a:pt x="1917" y="1072"/>
                    </a:cubicBezTo>
                    <a:cubicBezTo>
                      <a:pt x="1905" y="1036"/>
                      <a:pt x="1893" y="1000"/>
                      <a:pt x="1881" y="964"/>
                    </a:cubicBezTo>
                    <a:cubicBezTo>
                      <a:pt x="1881" y="941"/>
                      <a:pt x="1870" y="929"/>
                      <a:pt x="1858" y="905"/>
                    </a:cubicBezTo>
                    <a:cubicBezTo>
                      <a:pt x="1846" y="881"/>
                      <a:pt x="1834" y="845"/>
                      <a:pt x="1822" y="822"/>
                    </a:cubicBezTo>
                    <a:cubicBezTo>
                      <a:pt x="1810" y="774"/>
                      <a:pt x="1786" y="738"/>
                      <a:pt x="1774" y="703"/>
                    </a:cubicBezTo>
                    <a:cubicBezTo>
                      <a:pt x="1727" y="595"/>
                      <a:pt x="1667" y="488"/>
                      <a:pt x="1620" y="381"/>
                    </a:cubicBezTo>
                    <a:cubicBezTo>
                      <a:pt x="1608" y="369"/>
                      <a:pt x="1608" y="357"/>
                      <a:pt x="1596" y="345"/>
                    </a:cubicBezTo>
                    <a:cubicBezTo>
                      <a:pt x="1584" y="322"/>
                      <a:pt x="1572" y="286"/>
                      <a:pt x="1548" y="262"/>
                    </a:cubicBezTo>
                    <a:cubicBezTo>
                      <a:pt x="1524" y="226"/>
                      <a:pt x="1512" y="191"/>
                      <a:pt x="1489" y="155"/>
                    </a:cubicBezTo>
                    <a:cubicBezTo>
                      <a:pt x="1477" y="131"/>
                      <a:pt x="1465" y="107"/>
                      <a:pt x="1453" y="95"/>
                    </a:cubicBezTo>
                    <a:cubicBezTo>
                      <a:pt x="1441" y="60"/>
                      <a:pt x="1441" y="24"/>
                      <a:pt x="1465" y="12"/>
                    </a:cubicBezTo>
                    <a:cubicBezTo>
                      <a:pt x="1477" y="0"/>
                      <a:pt x="1489" y="0"/>
                      <a:pt x="1500" y="0"/>
                    </a:cubicBezTo>
                    <a:cubicBezTo>
                      <a:pt x="1524" y="0"/>
                      <a:pt x="1536" y="12"/>
                      <a:pt x="1548" y="24"/>
                    </a:cubicBezTo>
                    <a:cubicBezTo>
                      <a:pt x="1584" y="60"/>
                      <a:pt x="1608" y="83"/>
                      <a:pt x="1631" y="119"/>
                    </a:cubicBezTo>
                    <a:cubicBezTo>
                      <a:pt x="1679" y="179"/>
                      <a:pt x="1727" y="250"/>
                      <a:pt x="1774" y="322"/>
                    </a:cubicBezTo>
                    <a:cubicBezTo>
                      <a:pt x="1822" y="393"/>
                      <a:pt x="1870" y="464"/>
                      <a:pt x="1917" y="536"/>
                    </a:cubicBezTo>
                    <a:cubicBezTo>
                      <a:pt x="1941" y="560"/>
                      <a:pt x="1965" y="595"/>
                      <a:pt x="1977" y="631"/>
                    </a:cubicBezTo>
                    <a:cubicBezTo>
                      <a:pt x="2001" y="667"/>
                      <a:pt x="2024" y="703"/>
                      <a:pt x="2048" y="738"/>
                    </a:cubicBezTo>
                    <a:cubicBezTo>
                      <a:pt x="2072" y="774"/>
                      <a:pt x="2084" y="810"/>
                      <a:pt x="2108" y="845"/>
                    </a:cubicBezTo>
                    <a:cubicBezTo>
                      <a:pt x="2131" y="881"/>
                      <a:pt x="2143" y="917"/>
                      <a:pt x="2167" y="953"/>
                    </a:cubicBezTo>
                    <a:cubicBezTo>
                      <a:pt x="2191" y="988"/>
                      <a:pt x="2203" y="1024"/>
                      <a:pt x="2227" y="1072"/>
                    </a:cubicBezTo>
                    <a:cubicBezTo>
                      <a:pt x="2251" y="1107"/>
                      <a:pt x="2262" y="1143"/>
                      <a:pt x="2286" y="1179"/>
                    </a:cubicBezTo>
                    <a:cubicBezTo>
                      <a:pt x="2346" y="1298"/>
                      <a:pt x="2393" y="1429"/>
                      <a:pt x="2453" y="1560"/>
                    </a:cubicBezTo>
                    <a:cubicBezTo>
                      <a:pt x="2477" y="1631"/>
                      <a:pt x="2501" y="1691"/>
                      <a:pt x="2524" y="1762"/>
                    </a:cubicBezTo>
                    <a:cubicBezTo>
                      <a:pt x="2643" y="2084"/>
                      <a:pt x="2727" y="2429"/>
                      <a:pt x="2786" y="2774"/>
                    </a:cubicBezTo>
                    <a:cubicBezTo>
                      <a:pt x="2822" y="2977"/>
                      <a:pt x="2846" y="3191"/>
                      <a:pt x="2858" y="3405"/>
                    </a:cubicBezTo>
                    <a:cubicBezTo>
                      <a:pt x="2870" y="3548"/>
                      <a:pt x="2870" y="3679"/>
                      <a:pt x="2882" y="3822"/>
                    </a:cubicBezTo>
                    <a:cubicBezTo>
                      <a:pt x="2882" y="4239"/>
                      <a:pt x="2870" y="4644"/>
                      <a:pt x="2870" y="5025"/>
                    </a:cubicBezTo>
                    <a:cubicBezTo>
                      <a:pt x="2882" y="5286"/>
                      <a:pt x="2893" y="5536"/>
                      <a:pt x="2929" y="5775"/>
                    </a:cubicBezTo>
                    <a:cubicBezTo>
                      <a:pt x="2965" y="6025"/>
                      <a:pt x="3036" y="6263"/>
                      <a:pt x="3120" y="6477"/>
                    </a:cubicBezTo>
                    <a:cubicBezTo>
                      <a:pt x="3144" y="6525"/>
                      <a:pt x="3155" y="6560"/>
                      <a:pt x="3179" y="6596"/>
                    </a:cubicBezTo>
                    <a:cubicBezTo>
                      <a:pt x="3191" y="6620"/>
                      <a:pt x="3203" y="6644"/>
                      <a:pt x="3215" y="6668"/>
                    </a:cubicBezTo>
                    <a:cubicBezTo>
                      <a:pt x="3215" y="6668"/>
                      <a:pt x="3215" y="6668"/>
                      <a:pt x="3215" y="6668"/>
                    </a:cubicBezTo>
                    <a:cubicBezTo>
                      <a:pt x="3227" y="6691"/>
                      <a:pt x="3239" y="6703"/>
                      <a:pt x="3239" y="6727"/>
                    </a:cubicBezTo>
                    <a:cubicBezTo>
                      <a:pt x="3251" y="6739"/>
                      <a:pt x="3274" y="6763"/>
                      <a:pt x="3286" y="6787"/>
                    </a:cubicBezTo>
                    <a:cubicBezTo>
                      <a:pt x="3286" y="6799"/>
                      <a:pt x="3298" y="6810"/>
                      <a:pt x="3298" y="6810"/>
                    </a:cubicBezTo>
                    <a:cubicBezTo>
                      <a:pt x="3310" y="6834"/>
                      <a:pt x="3322" y="6846"/>
                      <a:pt x="3334" y="6858"/>
                    </a:cubicBezTo>
                    <a:cubicBezTo>
                      <a:pt x="3346" y="6870"/>
                      <a:pt x="3358" y="6894"/>
                      <a:pt x="3370" y="6906"/>
                    </a:cubicBezTo>
                    <a:cubicBezTo>
                      <a:pt x="3382" y="6918"/>
                      <a:pt x="3394" y="6930"/>
                      <a:pt x="3405" y="6953"/>
                    </a:cubicBezTo>
                    <a:cubicBezTo>
                      <a:pt x="3417" y="6965"/>
                      <a:pt x="3429" y="6977"/>
                      <a:pt x="3441" y="6989"/>
                    </a:cubicBezTo>
                    <a:cubicBezTo>
                      <a:pt x="3453" y="7013"/>
                      <a:pt x="3477" y="7025"/>
                      <a:pt x="3489" y="7049"/>
                    </a:cubicBezTo>
                    <a:lnTo>
                      <a:pt x="3489" y="7049"/>
                    </a:lnTo>
                    <a:cubicBezTo>
                      <a:pt x="3513" y="7060"/>
                      <a:pt x="3536" y="7072"/>
                      <a:pt x="3560" y="7060"/>
                    </a:cubicBezTo>
                    <a:cubicBezTo>
                      <a:pt x="3620" y="7025"/>
                      <a:pt x="3667" y="7001"/>
                      <a:pt x="3727" y="6977"/>
                    </a:cubicBezTo>
                    <a:cubicBezTo>
                      <a:pt x="3739" y="6965"/>
                      <a:pt x="3751" y="6953"/>
                      <a:pt x="3763" y="6953"/>
                    </a:cubicBezTo>
                    <a:cubicBezTo>
                      <a:pt x="3786" y="6930"/>
                      <a:pt x="3822" y="6918"/>
                      <a:pt x="3846" y="6906"/>
                    </a:cubicBezTo>
                    <a:cubicBezTo>
                      <a:pt x="3858" y="6906"/>
                      <a:pt x="3858" y="6894"/>
                      <a:pt x="3870" y="6894"/>
                    </a:cubicBezTo>
                    <a:cubicBezTo>
                      <a:pt x="3906" y="6870"/>
                      <a:pt x="3929" y="6858"/>
                      <a:pt x="3965" y="6834"/>
                    </a:cubicBezTo>
                    <a:cubicBezTo>
                      <a:pt x="3965" y="6834"/>
                      <a:pt x="3965" y="6834"/>
                      <a:pt x="3965" y="6834"/>
                    </a:cubicBezTo>
                    <a:cubicBezTo>
                      <a:pt x="4025" y="6799"/>
                      <a:pt x="4084" y="6763"/>
                      <a:pt x="4144" y="6715"/>
                    </a:cubicBezTo>
                    <a:cubicBezTo>
                      <a:pt x="4417" y="6537"/>
                      <a:pt x="4668" y="6298"/>
                      <a:pt x="4894" y="6037"/>
                    </a:cubicBezTo>
                    <a:cubicBezTo>
                      <a:pt x="5120" y="5775"/>
                      <a:pt x="5299" y="5477"/>
                      <a:pt x="5453" y="5155"/>
                    </a:cubicBezTo>
                    <a:cubicBezTo>
                      <a:pt x="5751" y="4536"/>
                      <a:pt x="5918" y="3834"/>
                      <a:pt x="5894" y="3108"/>
                    </a:cubicBezTo>
                    <a:lnTo>
                      <a:pt x="5894" y="3096"/>
                    </a:lnTo>
                    <a:lnTo>
                      <a:pt x="5894" y="3096"/>
                    </a:lnTo>
                    <a:cubicBezTo>
                      <a:pt x="5894" y="3072"/>
                      <a:pt x="5918" y="3048"/>
                      <a:pt x="5941" y="3036"/>
                    </a:cubicBezTo>
                    <a:lnTo>
                      <a:pt x="5941" y="3036"/>
                    </a:lnTo>
                    <a:lnTo>
                      <a:pt x="5953" y="3036"/>
                    </a:lnTo>
                    <a:cubicBezTo>
                      <a:pt x="5977" y="3024"/>
                      <a:pt x="6013" y="3048"/>
                      <a:pt x="6013" y="3072"/>
                    </a:cubicBezTo>
                    <a:cubicBezTo>
                      <a:pt x="6025" y="3072"/>
                      <a:pt x="6025" y="3072"/>
                      <a:pt x="6025" y="3072"/>
                    </a:cubicBezTo>
                    <a:cubicBezTo>
                      <a:pt x="6037" y="3120"/>
                      <a:pt x="6049" y="3167"/>
                      <a:pt x="6061" y="3203"/>
                    </a:cubicBezTo>
                    <a:cubicBezTo>
                      <a:pt x="6072" y="3250"/>
                      <a:pt x="6096" y="3298"/>
                      <a:pt x="6096" y="3346"/>
                    </a:cubicBezTo>
                    <a:cubicBezTo>
                      <a:pt x="6108" y="3381"/>
                      <a:pt x="6120" y="3429"/>
                      <a:pt x="6132" y="3465"/>
                    </a:cubicBezTo>
                    <a:cubicBezTo>
                      <a:pt x="6144" y="3524"/>
                      <a:pt x="6156" y="3584"/>
                      <a:pt x="6156" y="3643"/>
                    </a:cubicBezTo>
                    <a:cubicBezTo>
                      <a:pt x="6168" y="3679"/>
                      <a:pt x="6168" y="3715"/>
                      <a:pt x="6180" y="3751"/>
                    </a:cubicBezTo>
                    <a:cubicBezTo>
                      <a:pt x="6180" y="3798"/>
                      <a:pt x="6192" y="3846"/>
                      <a:pt x="6192" y="3893"/>
                    </a:cubicBezTo>
                    <a:cubicBezTo>
                      <a:pt x="6192" y="3917"/>
                      <a:pt x="6192" y="3941"/>
                      <a:pt x="6192" y="3953"/>
                    </a:cubicBezTo>
                    <a:cubicBezTo>
                      <a:pt x="6192" y="3989"/>
                      <a:pt x="6203" y="4012"/>
                      <a:pt x="6203" y="4048"/>
                    </a:cubicBezTo>
                    <a:cubicBezTo>
                      <a:pt x="6203" y="4072"/>
                      <a:pt x="6203" y="4096"/>
                      <a:pt x="6203" y="4120"/>
                    </a:cubicBezTo>
                    <a:cubicBezTo>
                      <a:pt x="6203" y="4120"/>
                      <a:pt x="6203" y="4120"/>
                      <a:pt x="6203" y="4120"/>
                    </a:cubicBezTo>
                    <a:cubicBezTo>
                      <a:pt x="6203" y="4298"/>
                      <a:pt x="6192" y="4465"/>
                      <a:pt x="6180" y="46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28" name="Google Shape;7628;p22"/>
              <p:cNvGrpSpPr/>
              <p:nvPr/>
            </p:nvGrpSpPr>
            <p:grpSpPr>
              <a:xfrm>
                <a:off x="5860750" y="4385734"/>
                <a:ext cx="455675" cy="402363"/>
                <a:chOff x="6055500" y="2790175"/>
                <a:chExt cx="455675" cy="402363"/>
              </a:xfrm>
            </p:grpSpPr>
            <p:sp>
              <p:nvSpPr>
                <p:cNvPr id="7629" name="Google Shape;7629;p22"/>
                <p:cNvSpPr/>
                <p:nvPr/>
              </p:nvSpPr>
              <p:spPr>
                <a:xfrm>
                  <a:off x="6249525" y="2983088"/>
                  <a:ext cx="261650" cy="1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6" h="5168" extrusionOk="0">
                      <a:moveTo>
                        <a:pt x="941" y="5084"/>
                      </a:moveTo>
                      <a:lnTo>
                        <a:pt x="2917" y="5013"/>
                      </a:lnTo>
                      <a:cubicBezTo>
                        <a:pt x="2941" y="5025"/>
                        <a:pt x="2953" y="5049"/>
                        <a:pt x="2989" y="5049"/>
                      </a:cubicBezTo>
                      <a:lnTo>
                        <a:pt x="9430" y="4870"/>
                      </a:lnTo>
                      <a:cubicBezTo>
                        <a:pt x="9954" y="4942"/>
                        <a:pt x="10454" y="4418"/>
                        <a:pt x="10454" y="3882"/>
                      </a:cubicBezTo>
                      <a:cubicBezTo>
                        <a:pt x="10466" y="3346"/>
                        <a:pt x="10097" y="2858"/>
                        <a:pt x="9632" y="2596"/>
                      </a:cubicBezTo>
                      <a:cubicBezTo>
                        <a:pt x="9287" y="2394"/>
                        <a:pt x="8882" y="2298"/>
                        <a:pt x="8585" y="2036"/>
                      </a:cubicBezTo>
                      <a:cubicBezTo>
                        <a:pt x="8216" y="1727"/>
                        <a:pt x="8061" y="1227"/>
                        <a:pt x="7751" y="858"/>
                      </a:cubicBezTo>
                      <a:cubicBezTo>
                        <a:pt x="7263" y="239"/>
                        <a:pt x="6334" y="1"/>
                        <a:pt x="5608" y="298"/>
                      </a:cubicBezTo>
                      <a:cubicBezTo>
                        <a:pt x="5275" y="429"/>
                        <a:pt x="4977" y="560"/>
                        <a:pt x="4763" y="846"/>
                      </a:cubicBezTo>
                      <a:cubicBezTo>
                        <a:pt x="4560" y="1132"/>
                        <a:pt x="4370" y="1453"/>
                        <a:pt x="4048" y="1608"/>
                      </a:cubicBezTo>
                      <a:cubicBezTo>
                        <a:pt x="3596" y="1846"/>
                        <a:pt x="3025" y="1644"/>
                        <a:pt x="2548" y="1822"/>
                      </a:cubicBezTo>
                      <a:cubicBezTo>
                        <a:pt x="1929" y="2060"/>
                        <a:pt x="1715" y="2810"/>
                        <a:pt x="1262" y="3299"/>
                      </a:cubicBezTo>
                      <a:cubicBezTo>
                        <a:pt x="989" y="3584"/>
                        <a:pt x="631" y="3787"/>
                        <a:pt x="381" y="4084"/>
                      </a:cubicBezTo>
                      <a:cubicBezTo>
                        <a:pt x="119" y="4394"/>
                        <a:pt x="0" y="4870"/>
                        <a:pt x="250" y="5168"/>
                      </a:cubicBezTo>
                      <a:cubicBezTo>
                        <a:pt x="262" y="5168"/>
                        <a:pt x="227" y="5168"/>
                        <a:pt x="238" y="516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0" name="Google Shape;7630;p22"/>
                <p:cNvSpPr/>
                <p:nvPr/>
              </p:nvSpPr>
              <p:spPr>
                <a:xfrm>
                  <a:off x="6055500" y="2790175"/>
                  <a:ext cx="421800" cy="20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2" h="8378" extrusionOk="0">
                      <a:moveTo>
                        <a:pt x="7219" y="0"/>
                      </a:moveTo>
                      <a:cubicBezTo>
                        <a:pt x="6140" y="0"/>
                        <a:pt x="5064" y="527"/>
                        <a:pt x="4370" y="1365"/>
                      </a:cubicBezTo>
                      <a:cubicBezTo>
                        <a:pt x="4013" y="1805"/>
                        <a:pt x="3727" y="2329"/>
                        <a:pt x="3251" y="2651"/>
                      </a:cubicBezTo>
                      <a:cubicBezTo>
                        <a:pt x="2763" y="2972"/>
                        <a:pt x="2096" y="3032"/>
                        <a:pt x="1715" y="3484"/>
                      </a:cubicBezTo>
                      <a:cubicBezTo>
                        <a:pt x="1382" y="3889"/>
                        <a:pt x="1382" y="4461"/>
                        <a:pt x="1203" y="4949"/>
                      </a:cubicBezTo>
                      <a:cubicBezTo>
                        <a:pt x="1049" y="5365"/>
                        <a:pt x="763" y="5711"/>
                        <a:pt x="513" y="6068"/>
                      </a:cubicBezTo>
                      <a:cubicBezTo>
                        <a:pt x="263" y="6437"/>
                        <a:pt x="36" y="6830"/>
                        <a:pt x="13" y="7270"/>
                      </a:cubicBezTo>
                      <a:cubicBezTo>
                        <a:pt x="1" y="7711"/>
                        <a:pt x="251" y="8187"/>
                        <a:pt x="679" y="8294"/>
                      </a:cubicBezTo>
                      <a:lnTo>
                        <a:pt x="15919" y="8378"/>
                      </a:lnTo>
                      <a:cubicBezTo>
                        <a:pt x="15955" y="8378"/>
                        <a:pt x="16027" y="8342"/>
                        <a:pt x="16050" y="8342"/>
                      </a:cubicBezTo>
                      <a:cubicBezTo>
                        <a:pt x="16443" y="8223"/>
                        <a:pt x="16741" y="7890"/>
                        <a:pt x="16812" y="7497"/>
                      </a:cubicBezTo>
                      <a:cubicBezTo>
                        <a:pt x="16872" y="7104"/>
                        <a:pt x="16800" y="6592"/>
                        <a:pt x="16479" y="6366"/>
                      </a:cubicBezTo>
                      <a:cubicBezTo>
                        <a:pt x="16717" y="5818"/>
                        <a:pt x="16670" y="5151"/>
                        <a:pt x="16372" y="4639"/>
                      </a:cubicBezTo>
                      <a:cubicBezTo>
                        <a:pt x="16074" y="4115"/>
                        <a:pt x="15527" y="3758"/>
                        <a:pt x="14931" y="3675"/>
                      </a:cubicBezTo>
                      <a:cubicBezTo>
                        <a:pt x="14657" y="3651"/>
                        <a:pt x="14384" y="3675"/>
                        <a:pt x="14122" y="3615"/>
                      </a:cubicBezTo>
                      <a:cubicBezTo>
                        <a:pt x="13848" y="3556"/>
                        <a:pt x="13598" y="3377"/>
                        <a:pt x="13538" y="3115"/>
                      </a:cubicBezTo>
                      <a:cubicBezTo>
                        <a:pt x="13276" y="2079"/>
                        <a:pt x="12407" y="1234"/>
                        <a:pt x="11359" y="1008"/>
                      </a:cubicBezTo>
                      <a:cubicBezTo>
                        <a:pt x="10907" y="901"/>
                        <a:pt x="10443" y="913"/>
                        <a:pt x="9990" y="817"/>
                      </a:cubicBezTo>
                      <a:cubicBezTo>
                        <a:pt x="9288" y="674"/>
                        <a:pt x="8669" y="270"/>
                        <a:pt x="7978" y="91"/>
                      </a:cubicBezTo>
                      <a:cubicBezTo>
                        <a:pt x="7728" y="30"/>
                        <a:pt x="7473" y="0"/>
                        <a:pt x="721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1" name="Google Shape;7631;p22"/>
                <p:cNvSpPr/>
                <p:nvPr/>
              </p:nvSpPr>
              <p:spPr>
                <a:xfrm>
                  <a:off x="6093075" y="3112288"/>
                  <a:ext cx="324125" cy="8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65" h="3210" extrusionOk="0">
                      <a:moveTo>
                        <a:pt x="4492" y="0"/>
                      </a:moveTo>
                      <a:cubicBezTo>
                        <a:pt x="4167" y="0"/>
                        <a:pt x="3852" y="77"/>
                        <a:pt x="3573" y="257"/>
                      </a:cubicBezTo>
                      <a:cubicBezTo>
                        <a:pt x="3037" y="591"/>
                        <a:pt x="2739" y="1257"/>
                        <a:pt x="2180" y="1567"/>
                      </a:cubicBezTo>
                      <a:cubicBezTo>
                        <a:pt x="1775" y="1781"/>
                        <a:pt x="1299" y="1793"/>
                        <a:pt x="870" y="1936"/>
                      </a:cubicBezTo>
                      <a:cubicBezTo>
                        <a:pt x="430" y="2091"/>
                        <a:pt x="1" y="2472"/>
                        <a:pt x="84" y="2924"/>
                      </a:cubicBezTo>
                      <a:lnTo>
                        <a:pt x="12812" y="3210"/>
                      </a:lnTo>
                      <a:cubicBezTo>
                        <a:pt x="12824" y="3210"/>
                        <a:pt x="12872" y="3103"/>
                        <a:pt x="12895" y="3103"/>
                      </a:cubicBezTo>
                      <a:cubicBezTo>
                        <a:pt x="12964" y="2494"/>
                        <a:pt x="12402" y="1886"/>
                        <a:pt x="11785" y="1886"/>
                      </a:cubicBezTo>
                      <a:cubicBezTo>
                        <a:pt x="11763" y="1886"/>
                        <a:pt x="11740" y="1887"/>
                        <a:pt x="11717" y="1888"/>
                      </a:cubicBezTo>
                      <a:cubicBezTo>
                        <a:pt x="11380" y="1908"/>
                        <a:pt x="11043" y="2090"/>
                        <a:pt x="10712" y="2090"/>
                      </a:cubicBezTo>
                      <a:cubicBezTo>
                        <a:pt x="10634" y="2090"/>
                        <a:pt x="10556" y="2080"/>
                        <a:pt x="10478" y="2055"/>
                      </a:cubicBezTo>
                      <a:cubicBezTo>
                        <a:pt x="9966" y="1912"/>
                        <a:pt x="9764" y="1210"/>
                        <a:pt x="9252" y="1091"/>
                      </a:cubicBezTo>
                      <a:cubicBezTo>
                        <a:pt x="9193" y="1076"/>
                        <a:pt x="9135" y="1070"/>
                        <a:pt x="9077" y="1070"/>
                      </a:cubicBezTo>
                      <a:cubicBezTo>
                        <a:pt x="8712" y="1070"/>
                        <a:pt x="8358" y="1325"/>
                        <a:pt x="7978" y="1376"/>
                      </a:cubicBezTo>
                      <a:cubicBezTo>
                        <a:pt x="7917" y="1386"/>
                        <a:pt x="7857" y="1390"/>
                        <a:pt x="7798" y="1390"/>
                      </a:cubicBezTo>
                      <a:cubicBezTo>
                        <a:pt x="7195" y="1390"/>
                        <a:pt x="6666" y="924"/>
                        <a:pt x="6156" y="567"/>
                      </a:cubicBezTo>
                      <a:cubicBezTo>
                        <a:pt x="5670" y="240"/>
                        <a:pt x="5066" y="0"/>
                        <a:pt x="449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32" name="Google Shape;7632;p22"/>
            <p:cNvGrpSpPr/>
            <p:nvPr/>
          </p:nvGrpSpPr>
          <p:grpSpPr>
            <a:xfrm flipH="1">
              <a:off x="4199477" y="3952874"/>
              <a:ext cx="3529209" cy="877356"/>
              <a:chOff x="-16118" y="5470321"/>
              <a:chExt cx="4300243" cy="1069034"/>
            </a:xfrm>
          </p:grpSpPr>
          <p:grpSp>
            <p:nvGrpSpPr>
              <p:cNvPr id="7633" name="Google Shape;7633;p22"/>
              <p:cNvGrpSpPr/>
              <p:nvPr/>
            </p:nvGrpSpPr>
            <p:grpSpPr>
              <a:xfrm flipH="1">
                <a:off x="-16118" y="5494835"/>
                <a:ext cx="1070889" cy="1044520"/>
                <a:chOff x="634900" y="1330350"/>
                <a:chExt cx="2319950" cy="2262825"/>
              </a:xfrm>
            </p:grpSpPr>
            <p:sp>
              <p:nvSpPr>
                <p:cNvPr id="7634" name="Google Shape;7634;p22"/>
                <p:cNvSpPr/>
                <p:nvPr/>
              </p:nvSpPr>
              <p:spPr>
                <a:xfrm>
                  <a:off x="634900" y="1534850"/>
                  <a:ext cx="522700" cy="20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08" h="80725" extrusionOk="0">
                      <a:moveTo>
                        <a:pt x="0" y="0"/>
                      </a:moveTo>
                      <a:lnTo>
                        <a:pt x="0" y="80724"/>
                      </a:lnTo>
                      <a:lnTo>
                        <a:pt x="20907" y="80724"/>
                      </a:lnTo>
                      <a:lnTo>
                        <a:pt x="2090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5" name="Google Shape;7635;p22"/>
                <p:cNvSpPr/>
                <p:nvPr/>
              </p:nvSpPr>
              <p:spPr>
                <a:xfrm>
                  <a:off x="7042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6" name="Google Shape;7636;p22"/>
                <p:cNvSpPr/>
                <p:nvPr/>
              </p:nvSpPr>
              <p:spPr>
                <a:xfrm>
                  <a:off x="8185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7" name="Google Shape;7637;p22"/>
                <p:cNvSpPr/>
                <p:nvPr/>
              </p:nvSpPr>
              <p:spPr>
                <a:xfrm>
                  <a:off x="9328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8" name="Google Shape;7638;p22"/>
                <p:cNvSpPr/>
                <p:nvPr/>
              </p:nvSpPr>
              <p:spPr>
                <a:xfrm>
                  <a:off x="10468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9" name="Google Shape;7639;p22"/>
                <p:cNvSpPr/>
                <p:nvPr/>
              </p:nvSpPr>
              <p:spPr>
                <a:xfrm>
                  <a:off x="7042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0" name="Google Shape;7640;p22"/>
                <p:cNvSpPr/>
                <p:nvPr/>
              </p:nvSpPr>
              <p:spPr>
                <a:xfrm>
                  <a:off x="8185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1" name="Google Shape;7641;p22"/>
                <p:cNvSpPr/>
                <p:nvPr/>
              </p:nvSpPr>
              <p:spPr>
                <a:xfrm>
                  <a:off x="9328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2" name="Google Shape;7642;p22"/>
                <p:cNvSpPr/>
                <p:nvPr/>
              </p:nvSpPr>
              <p:spPr>
                <a:xfrm>
                  <a:off x="10468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3" name="Google Shape;7643;p22"/>
                <p:cNvSpPr/>
                <p:nvPr/>
              </p:nvSpPr>
              <p:spPr>
                <a:xfrm>
                  <a:off x="7042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4" name="Google Shape;7644;p22"/>
                <p:cNvSpPr/>
                <p:nvPr/>
              </p:nvSpPr>
              <p:spPr>
                <a:xfrm>
                  <a:off x="8185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5" name="Google Shape;7645;p22"/>
                <p:cNvSpPr/>
                <p:nvPr/>
              </p:nvSpPr>
              <p:spPr>
                <a:xfrm>
                  <a:off x="9328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6" name="Google Shape;7646;p22"/>
                <p:cNvSpPr/>
                <p:nvPr/>
              </p:nvSpPr>
              <p:spPr>
                <a:xfrm>
                  <a:off x="10468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7" name="Google Shape;7647;p22"/>
                <p:cNvSpPr/>
                <p:nvPr/>
              </p:nvSpPr>
              <p:spPr>
                <a:xfrm>
                  <a:off x="7042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8" name="Google Shape;7648;p22"/>
                <p:cNvSpPr/>
                <p:nvPr/>
              </p:nvSpPr>
              <p:spPr>
                <a:xfrm>
                  <a:off x="8185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9" name="Google Shape;7649;p22"/>
                <p:cNvSpPr/>
                <p:nvPr/>
              </p:nvSpPr>
              <p:spPr>
                <a:xfrm>
                  <a:off x="9328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0" name="Google Shape;7650;p22"/>
                <p:cNvSpPr/>
                <p:nvPr/>
              </p:nvSpPr>
              <p:spPr>
                <a:xfrm>
                  <a:off x="10468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1" name="Google Shape;7651;p22"/>
                <p:cNvSpPr/>
                <p:nvPr/>
              </p:nvSpPr>
              <p:spPr>
                <a:xfrm>
                  <a:off x="7042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2" name="Google Shape;7652;p22"/>
                <p:cNvSpPr/>
                <p:nvPr/>
              </p:nvSpPr>
              <p:spPr>
                <a:xfrm>
                  <a:off x="8185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3" name="Google Shape;7653;p22"/>
                <p:cNvSpPr/>
                <p:nvPr/>
              </p:nvSpPr>
              <p:spPr>
                <a:xfrm>
                  <a:off x="9328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4" name="Google Shape;7654;p22"/>
                <p:cNvSpPr/>
                <p:nvPr/>
              </p:nvSpPr>
              <p:spPr>
                <a:xfrm>
                  <a:off x="10468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5" name="Google Shape;7655;p22"/>
                <p:cNvSpPr/>
                <p:nvPr/>
              </p:nvSpPr>
              <p:spPr>
                <a:xfrm>
                  <a:off x="7042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6" name="Google Shape;7656;p22"/>
                <p:cNvSpPr/>
                <p:nvPr/>
              </p:nvSpPr>
              <p:spPr>
                <a:xfrm>
                  <a:off x="8185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7" name="Google Shape;7657;p22"/>
                <p:cNvSpPr/>
                <p:nvPr/>
              </p:nvSpPr>
              <p:spPr>
                <a:xfrm>
                  <a:off x="9328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8" name="Google Shape;7658;p22"/>
                <p:cNvSpPr/>
                <p:nvPr/>
              </p:nvSpPr>
              <p:spPr>
                <a:xfrm>
                  <a:off x="10468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9" name="Google Shape;7659;p22"/>
                <p:cNvSpPr/>
                <p:nvPr/>
              </p:nvSpPr>
              <p:spPr>
                <a:xfrm>
                  <a:off x="7042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0" name="Google Shape;7660;p22"/>
                <p:cNvSpPr/>
                <p:nvPr/>
              </p:nvSpPr>
              <p:spPr>
                <a:xfrm>
                  <a:off x="8185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1" name="Google Shape;7661;p22"/>
                <p:cNvSpPr/>
                <p:nvPr/>
              </p:nvSpPr>
              <p:spPr>
                <a:xfrm>
                  <a:off x="9328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2" name="Google Shape;7662;p22"/>
                <p:cNvSpPr/>
                <p:nvPr/>
              </p:nvSpPr>
              <p:spPr>
                <a:xfrm>
                  <a:off x="10468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3" name="Google Shape;7663;p22"/>
                <p:cNvSpPr/>
                <p:nvPr/>
              </p:nvSpPr>
              <p:spPr>
                <a:xfrm>
                  <a:off x="7042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4" name="Google Shape;7664;p22"/>
                <p:cNvSpPr/>
                <p:nvPr/>
              </p:nvSpPr>
              <p:spPr>
                <a:xfrm>
                  <a:off x="8185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5" name="Google Shape;7665;p22"/>
                <p:cNvSpPr/>
                <p:nvPr/>
              </p:nvSpPr>
              <p:spPr>
                <a:xfrm>
                  <a:off x="9328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6" name="Google Shape;7666;p22"/>
                <p:cNvSpPr/>
                <p:nvPr/>
              </p:nvSpPr>
              <p:spPr>
                <a:xfrm>
                  <a:off x="10468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7" name="Google Shape;7667;p22"/>
                <p:cNvSpPr/>
                <p:nvPr/>
              </p:nvSpPr>
              <p:spPr>
                <a:xfrm>
                  <a:off x="7042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8" name="Google Shape;7668;p22"/>
                <p:cNvSpPr/>
                <p:nvPr/>
              </p:nvSpPr>
              <p:spPr>
                <a:xfrm>
                  <a:off x="8185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9" name="Google Shape;7669;p22"/>
                <p:cNvSpPr/>
                <p:nvPr/>
              </p:nvSpPr>
              <p:spPr>
                <a:xfrm>
                  <a:off x="9328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0" name="Google Shape;7670;p22"/>
                <p:cNvSpPr/>
                <p:nvPr/>
              </p:nvSpPr>
              <p:spPr>
                <a:xfrm>
                  <a:off x="10468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1" name="Google Shape;7671;p22"/>
                <p:cNvSpPr/>
                <p:nvPr/>
              </p:nvSpPr>
              <p:spPr>
                <a:xfrm>
                  <a:off x="7042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2" name="Google Shape;7672;p22"/>
                <p:cNvSpPr/>
                <p:nvPr/>
              </p:nvSpPr>
              <p:spPr>
                <a:xfrm>
                  <a:off x="8185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3" name="Google Shape;7673;p22"/>
                <p:cNvSpPr/>
                <p:nvPr/>
              </p:nvSpPr>
              <p:spPr>
                <a:xfrm>
                  <a:off x="9328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4" name="Google Shape;7674;p22"/>
                <p:cNvSpPr/>
                <p:nvPr/>
              </p:nvSpPr>
              <p:spPr>
                <a:xfrm>
                  <a:off x="10468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5" name="Google Shape;7675;p22"/>
                <p:cNvSpPr/>
                <p:nvPr/>
              </p:nvSpPr>
              <p:spPr>
                <a:xfrm>
                  <a:off x="1343900" y="1534850"/>
                  <a:ext cx="523000" cy="20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20" h="80725" extrusionOk="0">
                      <a:moveTo>
                        <a:pt x="1" y="0"/>
                      </a:moveTo>
                      <a:lnTo>
                        <a:pt x="1" y="80724"/>
                      </a:lnTo>
                      <a:lnTo>
                        <a:pt x="20920" y="80724"/>
                      </a:lnTo>
                      <a:lnTo>
                        <a:pt x="2092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6" name="Google Shape;7676;p22"/>
                <p:cNvSpPr/>
                <p:nvPr/>
              </p:nvSpPr>
              <p:spPr>
                <a:xfrm>
                  <a:off x="14168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7" name="Google Shape;7677;p22"/>
                <p:cNvSpPr/>
                <p:nvPr/>
              </p:nvSpPr>
              <p:spPr>
                <a:xfrm>
                  <a:off x="15311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8" name="Google Shape;7678;p22"/>
                <p:cNvSpPr/>
                <p:nvPr/>
              </p:nvSpPr>
              <p:spPr>
                <a:xfrm>
                  <a:off x="16451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9" name="Google Shape;7679;p22"/>
                <p:cNvSpPr/>
                <p:nvPr/>
              </p:nvSpPr>
              <p:spPr>
                <a:xfrm>
                  <a:off x="17594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0" name="Google Shape;7680;p22"/>
                <p:cNvSpPr/>
                <p:nvPr/>
              </p:nvSpPr>
              <p:spPr>
                <a:xfrm>
                  <a:off x="14168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1" name="Google Shape;7681;p22"/>
                <p:cNvSpPr/>
                <p:nvPr/>
              </p:nvSpPr>
              <p:spPr>
                <a:xfrm>
                  <a:off x="15311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2" name="Google Shape;7682;p22"/>
                <p:cNvSpPr/>
                <p:nvPr/>
              </p:nvSpPr>
              <p:spPr>
                <a:xfrm>
                  <a:off x="16451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3" name="Google Shape;7683;p22"/>
                <p:cNvSpPr/>
                <p:nvPr/>
              </p:nvSpPr>
              <p:spPr>
                <a:xfrm>
                  <a:off x="17594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4" name="Google Shape;7684;p22"/>
                <p:cNvSpPr/>
                <p:nvPr/>
              </p:nvSpPr>
              <p:spPr>
                <a:xfrm>
                  <a:off x="14168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5" name="Google Shape;7685;p22"/>
                <p:cNvSpPr/>
                <p:nvPr/>
              </p:nvSpPr>
              <p:spPr>
                <a:xfrm>
                  <a:off x="15311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6" name="Google Shape;7686;p22"/>
                <p:cNvSpPr/>
                <p:nvPr/>
              </p:nvSpPr>
              <p:spPr>
                <a:xfrm>
                  <a:off x="16451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7" name="Google Shape;7687;p22"/>
                <p:cNvSpPr/>
                <p:nvPr/>
              </p:nvSpPr>
              <p:spPr>
                <a:xfrm>
                  <a:off x="17594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8" name="Google Shape;7688;p22"/>
                <p:cNvSpPr/>
                <p:nvPr/>
              </p:nvSpPr>
              <p:spPr>
                <a:xfrm>
                  <a:off x="14168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9" name="Google Shape;7689;p22"/>
                <p:cNvSpPr/>
                <p:nvPr/>
              </p:nvSpPr>
              <p:spPr>
                <a:xfrm>
                  <a:off x="15311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0" name="Google Shape;7690;p22"/>
                <p:cNvSpPr/>
                <p:nvPr/>
              </p:nvSpPr>
              <p:spPr>
                <a:xfrm>
                  <a:off x="16451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1" name="Google Shape;7691;p22"/>
                <p:cNvSpPr/>
                <p:nvPr/>
              </p:nvSpPr>
              <p:spPr>
                <a:xfrm>
                  <a:off x="17594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2" name="Google Shape;7692;p22"/>
                <p:cNvSpPr/>
                <p:nvPr/>
              </p:nvSpPr>
              <p:spPr>
                <a:xfrm>
                  <a:off x="14168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3" name="Google Shape;7693;p22"/>
                <p:cNvSpPr/>
                <p:nvPr/>
              </p:nvSpPr>
              <p:spPr>
                <a:xfrm>
                  <a:off x="15311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4" name="Google Shape;7694;p22"/>
                <p:cNvSpPr/>
                <p:nvPr/>
              </p:nvSpPr>
              <p:spPr>
                <a:xfrm>
                  <a:off x="16451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5" name="Google Shape;7695;p22"/>
                <p:cNvSpPr/>
                <p:nvPr/>
              </p:nvSpPr>
              <p:spPr>
                <a:xfrm>
                  <a:off x="17594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6" name="Google Shape;7696;p22"/>
                <p:cNvSpPr/>
                <p:nvPr/>
              </p:nvSpPr>
              <p:spPr>
                <a:xfrm>
                  <a:off x="14168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7" name="Google Shape;7697;p22"/>
                <p:cNvSpPr/>
                <p:nvPr/>
              </p:nvSpPr>
              <p:spPr>
                <a:xfrm>
                  <a:off x="15311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8" name="Google Shape;7698;p22"/>
                <p:cNvSpPr/>
                <p:nvPr/>
              </p:nvSpPr>
              <p:spPr>
                <a:xfrm>
                  <a:off x="16451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9" name="Google Shape;7699;p22"/>
                <p:cNvSpPr/>
                <p:nvPr/>
              </p:nvSpPr>
              <p:spPr>
                <a:xfrm>
                  <a:off x="17594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0" name="Google Shape;7700;p22"/>
                <p:cNvSpPr/>
                <p:nvPr/>
              </p:nvSpPr>
              <p:spPr>
                <a:xfrm>
                  <a:off x="14168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1" name="Google Shape;7701;p22"/>
                <p:cNvSpPr/>
                <p:nvPr/>
              </p:nvSpPr>
              <p:spPr>
                <a:xfrm>
                  <a:off x="15311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2" name="Google Shape;7702;p22"/>
                <p:cNvSpPr/>
                <p:nvPr/>
              </p:nvSpPr>
              <p:spPr>
                <a:xfrm>
                  <a:off x="16451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3" name="Google Shape;7703;p22"/>
                <p:cNvSpPr/>
                <p:nvPr/>
              </p:nvSpPr>
              <p:spPr>
                <a:xfrm>
                  <a:off x="17594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4" name="Google Shape;7704;p22"/>
                <p:cNvSpPr/>
                <p:nvPr/>
              </p:nvSpPr>
              <p:spPr>
                <a:xfrm>
                  <a:off x="14168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5" name="Google Shape;7705;p22"/>
                <p:cNvSpPr/>
                <p:nvPr/>
              </p:nvSpPr>
              <p:spPr>
                <a:xfrm>
                  <a:off x="15311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6" name="Google Shape;7706;p22"/>
                <p:cNvSpPr/>
                <p:nvPr/>
              </p:nvSpPr>
              <p:spPr>
                <a:xfrm>
                  <a:off x="16451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7" name="Google Shape;7707;p22"/>
                <p:cNvSpPr/>
                <p:nvPr/>
              </p:nvSpPr>
              <p:spPr>
                <a:xfrm>
                  <a:off x="17594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8" name="Google Shape;7708;p22"/>
                <p:cNvSpPr/>
                <p:nvPr/>
              </p:nvSpPr>
              <p:spPr>
                <a:xfrm>
                  <a:off x="14168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9" name="Google Shape;7709;p22"/>
                <p:cNvSpPr/>
                <p:nvPr/>
              </p:nvSpPr>
              <p:spPr>
                <a:xfrm>
                  <a:off x="15311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0" name="Google Shape;7710;p22"/>
                <p:cNvSpPr/>
                <p:nvPr/>
              </p:nvSpPr>
              <p:spPr>
                <a:xfrm>
                  <a:off x="16451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1" name="Google Shape;7711;p22"/>
                <p:cNvSpPr/>
                <p:nvPr/>
              </p:nvSpPr>
              <p:spPr>
                <a:xfrm>
                  <a:off x="17594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2" name="Google Shape;7712;p22"/>
                <p:cNvSpPr/>
                <p:nvPr/>
              </p:nvSpPr>
              <p:spPr>
                <a:xfrm>
                  <a:off x="14168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3" name="Google Shape;7713;p22"/>
                <p:cNvSpPr/>
                <p:nvPr/>
              </p:nvSpPr>
              <p:spPr>
                <a:xfrm>
                  <a:off x="15311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4" name="Google Shape;7714;p22"/>
                <p:cNvSpPr/>
                <p:nvPr/>
              </p:nvSpPr>
              <p:spPr>
                <a:xfrm>
                  <a:off x="16451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5" name="Google Shape;7715;p22"/>
                <p:cNvSpPr/>
                <p:nvPr/>
              </p:nvSpPr>
              <p:spPr>
                <a:xfrm>
                  <a:off x="17594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6" name="Google Shape;7716;p22"/>
                <p:cNvSpPr/>
                <p:nvPr/>
              </p:nvSpPr>
              <p:spPr>
                <a:xfrm>
                  <a:off x="1587100" y="1330350"/>
                  <a:ext cx="25" cy="20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264" fill="none" extrusionOk="0">
                      <a:moveTo>
                        <a:pt x="0" y="1"/>
                      </a:moveTo>
                      <a:lnTo>
                        <a:pt x="0" y="8264"/>
                      </a:lnTo>
                    </a:path>
                  </a:pathLst>
                </a:custGeom>
                <a:solidFill>
                  <a:schemeClr val="accent5"/>
                </a:solidFill>
                <a:ln w="3875" cap="flat" cmpd="sng">
                  <a:solidFill>
                    <a:schemeClr val="accent5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7" name="Google Shape;7717;p22"/>
                <p:cNvSpPr/>
                <p:nvPr/>
              </p:nvSpPr>
              <p:spPr>
                <a:xfrm>
                  <a:off x="1854675" y="1735450"/>
                  <a:ext cx="522725" cy="157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09" h="62985" extrusionOk="0">
                      <a:moveTo>
                        <a:pt x="1" y="1"/>
                      </a:moveTo>
                      <a:lnTo>
                        <a:pt x="1" y="62985"/>
                      </a:lnTo>
                      <a:lnTo>
                        <a:pt x="20908" y="62985"/>
                      </a:lnTo>
                      <a:lnTo>
                        <a:pt x="209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8" name="Google Shape;7718;p22"/>
                <p:cNvSpPr/>
                <p:nvPr/>
              </p:nvSpPr>
              <p:spPr>
                <a:xfrm>
                  <a:off x="1893075" y="1772075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9" name="Google Shape;7719;p22"/>
                <p:cNvSpPr/>
                <p:nvPr/>
              </p:nvSpPr>
              <p:spPr>
                <a:xfrm>
                  <a:off x="1893075" y="1875350"/>
                  <a:ext cx="409300" cy="6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4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0" name="Google Shape;7720;p22"/>
                <p:cNvSpPr/>
                <p:nvPr/>
              </p:nvSpPr>
              <p:spPr>
                <a:xfrm>
                  <a:off x="1893075" y="1978650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0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1" name="Google Shape;7721;p22"/>
                <p:cNvSpPr/>
                <p:nvPr/>
              </p:nvSpPr>
              <p:spPr>
                <a:xfrm>
                  <a:off x="1893075" y="2081925"/>
                  <a:ext cx="409300" cy="6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4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2" name="Google Shape;7722;p22"/>
                <p:cNvSpPr/>
                <p:nvPr/>
              </p:nvSpPr>
              <p:spPr>
                <a:xfrm>
                  <a:off x="1893075" y="2185525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3" name="Google Shape;7723;p22"/>
                <p:cNvSpPr/>
                <p:nvPr/>
              </p:nvSpPr>
              <p:spPr>
                <a:xfrm>
                  <a:off x="1893075" y="2288800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4" name="Google Shape;7724;p22"/>
                <p:cNvSpPr/>
                <p:nvPr/>
              </p:nvSpPr>
              <p:spPr>
                <a:xfrm>
                  <a:off x="1893075" y="2392100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0"/>
                      </a:lnTo>
                      <a:lnTo>
                        <a:pt x="16372" y="2750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5" name="Google Shape;7725;p22"/>
                <p:cNvSpPr/>
                <p:nvPr/>
              </p:nvSpPr>
              <p:spPr>
                <a:xfrm>
                  <a:off x="1893075" y="2495375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6" name="Google Shape;7726;p22"/>
                <p:cNvSpPr/>
                <p:nvPr/>
              </p:nvSpPr>
              <p:spPr>
                <a:xfrm>
                  <a:off x="1893075" y="2598675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0"/>
                      </a:moveTo>
                      <a:lnTo>
                        <a:pt x="1" y="2762"/>
                      </a:lnTo>
                      <a:lnTo>
                        <a:pt x="16372" y="2762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7" name="Google Shape;7727;p22"/>
                <p:cNvSpPr/>
                <p:nvPr/>
              </p:nvSpPr>
              <p:spPr>
                <a:xfrm>
                  <a:off x="1893075" y="2701950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8" name="Google Shape;7728;p22"/>
                <p:cNvSpPr/>
                <p:nvPr/>
              </p:nvSpPr>
              <p:spPr>
                <a:xfrm>
                  <a:off x="1893075" y="2805525"/>
                  <a:ext cx="40930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2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9" name="Google Shape;7729;p22"/>
                <p:cNvSpPr/>
                <p:nvPr/>
              </p:nvSpPr>
              <p:spPr>
                <a:xfrm>
                  <a:off x="1893075" y="2908825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0" name="Google Shape;7730;p22"/>
                <p:cNvSpPr/>
                <p:nvPr/>
              </p:nvSpPr>
              <p:spPr>
                <a:xfrm>
                  <a:off x="1893075" y="3012100"/>
                  <a:ext cx="40930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2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1" name="Google Shape;7731;p22"/>
                <p:cNvSpPr/>
                <p:nvPr/>
              </p:nvSpPr>
              <p:spPr>
                <a:xfrm>
                  <a:off x="1893075" y="3115400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0"/>
                      </a:moveTo>
                      <a:lnTo>
                        <a:pt x="1" y="2762"/>
                      </a:lnTo>
                      <a:lnTo>
                        <a:pt x="16372" y="2762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2" name="Google Shape;7732;p22"/>
                <p:cNvSpPr/>
                <p:nvPr/>
              </p:nvSpPr>
              <p:spPr>
                <a:xfrm>
                  <a:off x="1893075" y="3218675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3" name="Google Shape;7733;p22"/>
                <p:cNvSpPr/>
                <p:nvPr/>
              </p:nvSpPr>
              <p:spPr>
                <a:xfrm>
                  <a:off x="1860625" y="1670875"/>
                  <a:ext cx="492350" cy="6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4" h="2668" extrusionOk="0">
                      <a:moveTo>
                        <a:pt x="1" y="0"/>
                      </a:moveTo>
                      <a:lnTo>
                        <a:pt x="1" y="2667"/>
                      </a:lnTo>
                      <a:lnTo>
                        <a:pt x="19694" y="2667"/>
                      </a:lnTo>
                      <a:lnTo>
                        <a:pt x="196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4" name="Google Shape;7734;p22"/>
                <p:cNvSpPr/>
                <p:nvPr/>
              </p:nvSpPr>
              <p:spPr>
                <a:xfrm>
                  <a:off x="2024950" y="1539000"/>
                  <a:ext cx="25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597" fill="none" extrusionOk="0">
                      <a:moveTo>
                        <a:pt x="0" y="1"/>
                      </a:moveTo>
                      <a:lnTo>
                        <a:pt x="0" y="5597"/>
                      </a:lnTo>
                    </a:path>
                  </a:pathLst>
                </a:custGeom>
                <a:solidFill>
                  <a:schemeClr val="accent5"/>
                </a:solidFill>
                <a:ln w="3875" cap="flat" cmpd="sng">
                  <a:solidFill>
                    <a:schemeClr val="accent5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5" name="Google Shape;7735;p22"/>
                <p:cNvSpPr/>
                <p:nvPr/>
              </p:nvSpPr>
              <p:spPr>
                <a:xfrm>
                  <a:off x="1747225" y="1911950"/>
                  <a:ext cx="1207625" cy="16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305" h="67249" extrusionOk="0">
                      <a:moveTo>
                        <a:pt x="37339" y="23028"/>
                      </a:moveTo>
                      <a:lnTo>
                        <a:pt x="37339" y="23028"/>
                      </a:lnTo>
                      <a:cubicBezTo>
                        <a:pt x="37029" y="23254"/>
                        <a:pt x="36755" y="23528"/>
                        <a:pt x="36529" y="23850"/>
                      </a:cubicBezTo>
                      <a:cubicBezTo>
                        <a:pt x="36493" y="23588"/>
                        <a:pt x="36434" y="23326"/>
                        <a:pt x="36362" y="23076"/>
                      </a:cubicBezTo>
                      <a:lnTo>
                        <a:pt x="37339" y="23028"/>
                      </a:lnTo>
                      <a:close/>
                      <a:moveTo>
                        <a:pt x="32457" y="40911"/>
                      </a:moveTo>
                      <a:lnTo>
                        <a:pt x="32493" y="41149"/>
                      </a:lnTo>
                      <a:cubicBezTo>
                        <a:pt x="32898" y="43912"/>
                        <a:pt x="33231" y="46674"/>
                        <a:pt x="33505" y="49448"/>
                      </a:cubicBezTo>
                      <a:cubicBezTo>
                        <a:pt x="33350" y="49376"/>
                        <a:pt x="33183" y="49305"/>
                        <a:pt x="33017" y="49234"/>
                      </a:cubicBezTo>
                      <a:cubicBezTo>
                        <a:pt x="32517" y="49007"/>
                        <a:pt x="32005" y="48757"/>
                        <a:pt x="31517" y="48495"/>
                      </a:cubicBezTo>
                      <a:cubicBezTo>
                        <a:pt x="30516" y="47995"/>
                        <a:pt x="29552" y="47400"/>
                        <a:pt x="28623" y="46769"/>
                      </a:cubicBezTo>
                      <a:cubicBezTo>
                        <a:pt x="27909" y="46269"/>
                        <a:pt x="27206" y="45757"/>
                        <a:pt x="26528" y="45197"/>
                      </a:cubicBezTo>
                      <a:lnTo>
                        <a:pt x="30886" y="45066"/>
                      </a:lnTo>
                      <a:cubicBezTo>
                        <a:pt x="30850" y="43852"/>
                        <a:pt x="30100" y="42673"/>
                        <a:pt x="29016" y="42114"/>
                      </a:cubicBezTo>
                      <a:cubicBezTo>
                        <a:pt x="28539" y="41867"/>
                        <a:pt x="28001" y="41745"/>
                        <a:pt x="27463" y="41745"/>
                      </a:cubicBezTo>
                      <a:cubicBezTo>
                        <a:pt x="26779" y="41745"/>
                        <a:pt x="26094" y="41942"/>
                        <a:pt x="25528" y="42328"/>
                      </a:cubicBezTo>
                      <a:cubicBezTo>
                        <a:pt x="25528" y="41923"/>
                        <a:pt x="25456" y="41518"/>
                        <a:pt x="25361" y="41125"/>
                      </a:cubicBezTo>
                      <a:lnTo>
                        <a:pt x="32457" y="40911"/>
                      </a:lnTo>
                      <a:close/>
                      <a:moveTo>
                        <a:pt x="23398" y="0"/>
                      </a:moveTo>
                      <a:cubicBezTo>
                        <a:pt x="19916" y="0"/>
                        <a:pt x="16589" y="2611"/>
                        <a:pt x="15788" y="6014"/>
                      </a:cubicBezTo>
                      <a:cubicBezTo>
                        <a:pt x="14946" y="5116"/>
                        <a:pt x="13701" y="4690"/>
                        <a:pt x="12449" y="4690"/>
                      </a:cubicBezTo>
                      <a:cubicBezTo>
                        <a:pt x="11825" y="4690"/>
                        <a:pt x="11199" y="4796"/>
                        <a:pt x="10621" y="5002"/>
                      </a:cubicBezTo>
                      <a:cubicBezTo>
                        <a:pt x="8895" y="5633"/>
                        <a:pt x="7549" y="7086"/>
                        <a:pt x="6763" y="8752"/>
                      </a:cubicBezTo>
                      <a:cubicBezTo>
                        <a:pt x="5978" y="10419"/>
                        <a:pt x="5716" y="12289"/>
                        <a:pt x="5680" y="14134"/>
                      </a:cubicBezTo>
                      <a:cubicBezTo>
                        <a:pt x="5404" y="14063"/>
                        <a:pt x="5129" y="14029"/>
                        <a:pt x="4856" y="14029"/>
                      </a:cubicBezTo>
                      <a:cubicBezTo>
                        <a:pt x="3351" y="14029"/>
                        <a:pt x="1948" y="15058"/>
                        <a:pt x="1263" y="16480"/>
                      </a:cubicBezTo>
                      <a:cubicBezTo>
                        <a:pt x="1048" y="16932"/>
                        <a:pt x="894" y="17420"/>
                        <a:pt x="787" y="17920"/>
                      </a:cubicBezTo>
                      <a:cubicBezTo>
                        <a:pt x="691" y="18408"/>
                        <a:pt x="656" y="18897"/>
                        <a:pt x="644" y="19397"/>
                      </a:cubicBezTo>
                      <a:cubicBezTo>
                        <a:pt x="632" y="20242"/>
                        <a:pt x="739" y="21099"/>
                        <a:pt x="894" y="21921"/>
                      </a:cubicBezTo>
                      <a:lnTo>
                        <a:pt x="4954" y="21814"/>
                      </a:lnTo>
                      <a:lnTo>
                        <a:pt x="4954" y="21814"/>
                      </a:lnTo>
                      <a:cubicBezTo>
                        <a:pt x="4632" y="22564"/>
                        <a:pt x="4466" y="23385"/>
                        <a:pt x="4537" y="24207"/>
                      </a:cubicBezTo>
                      <a:cubicBezTo>
                        <a:pt x="4281" y="23866"/>
                        <a:pt x="3907" y="23742"/>
                        <a:pt x="3493" y="23742"/>
                      </a:cubicBezTo>
                      <a:cubicBezTo>
                        <a:pt x="2981" y="23742"/>
                        <a:pt x="2410" y="23931"/>
                        <a:pt x="1930" y="24135"/>
                      </a:cubicBezTo>
                      <a:cubicBezTo>
                        <a:pt x="1060" y="24504"/>
                        <a:pt x="453" y="25350"/>
                        <a:pt x="227" y="26267"/>
                      </a:cubicBezTo>
                      <a:cubicBezTo>
                        <a:pt x="1" y="27183"/>
                        <a:pt x="120" y="28148"/>
                        <a:pt x="370" y="29053"/>
                      </a:cubicBezTo>
                      <a:lnTo>
                        <a:pt x="12562" y="28826"/>
                      </a:lnTo>
                      <a:lnTo>
                        <a:pt x="12562" y="28826"/>
                      </a:lnTo>
                      <a:cubicBezTo>
                        <a:pt x="11621" y="30600"/>
                        <a:pt x="11407" y="32755"/>
                        <a:pt x="12086" y="34637"/>
                      </a:cubicBezTo>
                      <a:cubicBezTo>
                        <a:pt x="12109" y="34684"/>
                        <a:pt x="12431" y="34922"/>
                        <a:pt x="12467" y="34958"/>
                      </a:cubicBezTo>
                      <a:lnTo>
                        <a:pt x="27980" y="34660"/>
                      </a:lnTo>
                      <a:lnTo>
                        <a:pt x="27980" y="34660"/>
                      </a:lnTo>
                      <a:cubicBezTo>
                        <a:pt x="26980" y="35268"/>
                        <a:pt x="26183" y="36232"/>
                        <a:pt x="25885" y="37363"/>
                      </a:cubicBezTo>
                      <a:cubicBezTo>
                        <a:pt x="25361" y="36907"/>
                        <a:pt x="24669" y="36678"/>
                        <a:pt x="23976" y="36678"/>
                      </a:cubicBezTo>
                      <a:cubicBezTo>
                        <a:pt x="23329" y="36678"/>
                        <a:pt x="22682" y="36878"/>
                        <a:pt x="22170" y="37280"/>
                      </a:cubicBezTo>
                      <a:cubicBezTo>
                        <a:pt x="22158" y="37292"/>
                        <a:pt x="22146" y="37304"/>
                        <a:pt x="22123" y="37315"/>
                      </a:cubicBezTo>
                      <a:cubicBezTo>
                        <a:pt x="21646" y="37101"/>
                        <a:pt x="21146" y="36958"/>
                        <a:pt x="20622" y="36887"/>
                      </a:cubicBezTo>
                      <a:cubicBezTo>
                        <a:pt x="20422" y="36863"/>
                        <a:pt x="20222" y="36851"/>
                        <a:pt x="20021" y="36851"/>
                      </a:cubicBezTo>
                      <a:cubicBezTo>
                        <a:pt x="17576" y="36851"/>
                        <a:pt x="15189" y="38617"/>
                        <a:pt x="14562" y="40995"/>
                      </a:cubicBezTo>
                      <a:cubicBezTo>
                        <a:pt x="13920" y="40439"/>
                        <a:pt x="13070" y="40159"/>
                        <a:pt x="12221" y="40159"/>
                      </a:cubicBezTo>
                      <a:cubicBezTo>
                        <a:pt x="11432" y="40159"/>
                        <a:pt x="10645" y="40400"/>
                        <a:pt x="10026" y="40887"/>
                      </a:cubicBezTo>
                      <a:cubicBezTo>
                        <a:pt x="8740" y="41911"/>
                        <a:pt x="8323" y="43876"/>
                        <a:pt x="9097" y="45328"/>
                      </a:cubicBezTo>
                      <a:cubicBezTo>
                        <a:pt x="9288" y="45340"/>
                        <a:pt x="9597" y="45709"/>
                        <a:pt x="9800" y="45721"/>
                      </a:cubicBezTo>
                      <a:lnTo>
                        <a:pt x="25194" y="45245"/>
                      </a:lnTo>
                      <a:cubicBezTo>
                        <a:pt x="25218" y="45281"/>
                        <a:pt x="25254" y="45316"/>
                        <a:pt x="25290" y="45352"/>
                      </a:cubicBezTo>
                      <a:cubicBezTo>
                        <a:pt x="25671" y="45805"/>
                        <a:pt x="26099" y="46209"/>
                        <a:pt x="26516" y="46638"/>
                      </a:cubicBezTo>
                      <a:cubicBezTo>
                        <a:pt x="26730" y="46840"/>
                        <a:pt x="26956" y="47031"/>
                        <a:pt x="27183" y="47221"/>
                      </a:cubicBezTo>
                      <a:cubicBezTo>
                        <a:pt x="27397" y="47424"/>
                        <a:pt x="27623" y="47614"/>
                        <a:pt x="27861" y="47793"/>
                      </a:cubicBezTo>
                      <a:cubicBezTo>
                        <a:pt x="28778" y="48555"/>
                        <a:pt x="29778" y="49198"/>
                        <a:pt x="30802" y="49805"/>
                      </a:cubicBezTo>
                      <a:cubicBezTo>
                        <a:pt x="31314" y="50103"/>
                        <a:pt x="31850" y="50365"/>
                        <a:pt x="32386" y="50627"/>
                      </a:cubicBezTo>
                      <a:cubicBezTo>
                        <a:pt x="32660" y="50746"/>
                        <a:pt x="32933" y="50877"/>
                        <a:pt x="33219" y="50984"/>
                      </a:cubicBezTo>
                      <a:cubicBezTo>
                        <a:pt x="33350" y="51043"/>
                        <a:pt x="33493" y="51103"/>
                        <a:pt x="33636" y="51151"/>
                      </a:cubicBezTo>
                      <a:lnTo>
                        <a:pt x="33672" y="51162"/>
                      </a:lnTo>
                      <a:cubicBezTo>
                        <a:pt x="33755" y="52020"/>
                        <a:pt x="33826" y="52877"/>
                        <a:pt x="33886" y="53734"/>
                      </a:cubicBezTo>
                      <a:lnTo>
                        <a:pt x="34124" y="56901"/>
                      </a:lnTo>
                      <a:lnTo>
                        <a:pt x="34243" y="60056"/>
                      </a:lnTo>
                      <a:cubicBezTo>
                        <a:pt x="34267" y="60592"/>
                        <a:pt x="34303" y="61116"/>
                        <a:pt x="34326" y="61640"/>
                      </a:cubicBezTo>
                      <a:lnTo>
                        <a:pt x="34338" y="63235"/>
                      </a:lnTo>
                      <a:cubicBezTo>
                        <a:pt x="34350" y="64283"/>
                        <a:pt x="34362" y="65355"/>
                        <a:pt x="34410" y="66414"/>
                      </a:cubicBezTo>
                      <a:lnTo>
                        <a:pt x="34422" y="66462"/>
                      </a:lnTo>
                      <a:cubicBezTo>
                        <a:pt x="34433" y="66900"/>
                        <a:pt x="34802" y="67249"/>
                        <a:pt x="35236" y="67249"/>
                      </a:cubicBezTo>
                      <a:cubicBezTo>
                        <a:pt x="35250" y="67249"/>
                        <a:pt x="35265" y="67248"/>
                        <a:pt x="35279" y="67248"/>
                      </a:cubicBezTo>
                      <a:cubicBezTo>
                        <a:pt x="35672" y="67236"/>
                        <a:pt x="35993" y="66938"/>
                        <a:pt x="36053" y="66557"/>
                      </a:cubicBezTo>
                      <a:cubicBezTo>
                        <a:pt x="36220" y="65486"/>
                        <a:pt x="36362" y="64414"/>
                        <a:pt x="36505" y="63331"/>
                      </a:cubicBezTo>
                      <a:lnTo>
                        <a:pt x="36684" y="61711"/>
                      </a:lnTo>
                      <a:cubicBezTo>
                        <a:pt x="36720" y="61176"/>
                        <a:pt x="36755" y="60640"/>
                        <a:pt x="36779" y="60092"/>
                      </a:cubicBezTo>
                      <a:cubicBezTo>
                        <a:pt x="36827" y="59009"/>
                        <a:pt x="36910" y="57925"/>
                        <a:pt x="36934" y="56842"/>
                      </a:cubicBezTo>
                      <a:lnTo>
                        <a:pt x="36898" y="53579"/>
                      </a:lnTo>
                      <a:cubicBezTo>
                        <a:pt x="36886" y="52496"/>
                        <a:pt x="36803" y="51412"/>
                        <a:pt x="36720" y="50329"/>
                      </a:cubicBezTo>
                      <a:cubicBezTo>
                        <a:pt x="36648" y="49246"/>
                        <a:pt x="36589" y="48162"/>
                        <a:pt x="36458" y="47090"/>
                      </a:cubicBezTo>
                      <a:lnTo>
                        <a:pt x="36053" y="43864"/>
                      </a:lnTo>
                      <a:cubicBezTo>
                        <a:pt x="35910" y="42840"/>
                        <a:pt x="35719" y="41828"/>
                        <a:pt x="35553" y="40816"/>
                      </a:cubicBezTo>
                      <a:lnTo>
                        <a:pt x="39244" y="40697"/>
                      </a:lnTo>
                      <a:cubicBezTo>
                        <a:pt x="39220" y="39697"/>
                        <a:pt x="38613" y="38732"/>
                        <a:pt x="37720" y="38280"/>
                      </a:cubicBezTo>
                      <a:cubicBezTo>
                        <a:pt x="37332" y="38080"/>
                        <a:pt x="36897" y="37982"/>
                        <a:pt x="36462" y="37982"/>
                      </a:cubicBezTo>
                      <a:cubicBezTo>
                        <a:pt x="35989" y="37982"/>
                        <a:pt x="35516" y="38098"/>
                        <a:pt x="35100" y="38328"/>
                      </a:cubicBezTo>
                      <a:lnTo>
                        <a:pt x="34922" y="37470"/>
                      </a:lnTo>
                      <a:cubicBezTo>
                        <a:pt x="34707" y="36494"/>
                        <a:pt x="34517" y="35506"/>
                        <a:pt x="34279" y="34541"/>
                      </a:cubicBezTo>
                      <a:lnTo>
                        <a:pt x="48114" y="34279"/>
                      </a:lnTo>
                      <a:cubicBezTo>
                        <a:pt x="48304" y="32148"/>
                        <a:pt x="46768" y="30922"/>
                        <a:pt x="46268" y="28850"/>
                      </a:cubicBezTo>
                      <a:cubicBezTo>
                        <a:pt x="45733" y="26588"/>
                        <a:pt x="44685" y="24326"/>
                        <a:pt x="42744" y="23052"/>
                      </a:cubicBezTo>
                      <a:cubicBezTo>
                        <a:pt x="42423" y="22838"/>
                        <a:pt x="42054" y="22671"/>
                        <a:pt x="41684" y="22540"/>
                      </a:cubicBezTo>
                      <a:cubicBezTo>
                        <a:pt x="42077" y="20921"/>
                        <a:pt x="41625" y="19099"/>
                        <a:pt x="40482" y="17873"/>
                      </a:cubicBezTo>
                      <a:cubicBezTo>
                        <a:pt x="39827" y="17158"/>
                        <a:pt x="38946" y="16658"/>
                        <a:pt x="38005" y="16408"/>
                      </a:cubicBezTo>
                      <a:cubicBezTo>
                        <a:pt x="37958" y="15265"/>
                        <a:pt x="37898" y="14098"/>
                        <a:pt x="38017" y="12812"/>
                      </a:cubicBezTo>
                      <a:cubicBezTo>
                        <a:pt x="38077" y="12217"/>
                        <a:pt x="38041" y="11610"/>
                        <a:pt x="37910" y="11027"/>
                      </a:cubicBezTo>
                      <a:cubicBezTo>
                        <a:pt x="37767" y="10324"/>
                        <a:pt x="37493" y="9645"/>
                        <a:pt x="37124" y="9038"/>
                      </a:cubicBezTo>
                      <a:cubicBezTo>
                        <a:pt x="36851" y="8598"/>
                        <a:pt x="36517" y="8193"/>
                        <a:pt x="36136" y="7836"/>
                      </a:cubicBezTo>
                      <a:cubicBezTo>
                        <a:pt x="35017" y="6776"/>
                        <a:pt x="33478" y="6187"/>
                        <a:pt x="31942" y="6187"/>
                      </a:cubicBezTo>
                      <a:cubicBezTo>
                        <a:pt x="31648" y="6187"/>
                        <a:pt x="31355" y="6208"/>
                        <a:pt x="31064" y="6252"/>
                      </a:cubicBezTo>
                      <a:cubicBezTo>
                        <a:pt x="30350" y="2799"/>
                        <a:pt x="27052" y="49"/>
                        <a:pt x="23516" y="1"/>
                      </a:cubicBezTo>
                      <a:cubicBezTo>
                        <a:pt x="23476" y="1"/>
                        <a:pt x="23437" y="0"/>
                        <a:pt x="233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36" name="Google Shape;7736;p22"/>
              <p:cNvGrpSpPr/>
              <p:nvPr/>
            </p:nvGrpSpPr>
            <p:grpSpPr>
              <a:xfrm flipH="1">
                <a:off x="962803" y="5798366"/>
                <a:ext cx="1058243" cy="721141"/>
                <a:chOff x="9940899" y="454528"/>
                <a:chExt cx="6744694" cy="4596184"/>
              </a:xfrm>
            </p:grpSpPr>
            <p:sp>
              <p:nvSpPr>
                <p:cNvPr id="7737" name="Google Shape;7737;p22"/>
                <p:cNvSpPr/>
                <p:nvPr/>
              </p:nvSpPr>
              <p:spPr>
                <a:xfrm>
                  <a:off x="13444879" y="3084518"/>
                  <a:ext cx="1749195" cy="1778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7" h="21944" extrusionOk="0">
                      <a:moveTo>
                        <a:pt x="1" y="0"/>
                      </a:moveTo>
                      <a:lnTo>
                        <a:pt x="1" y="21943"/>
                      </a:lnTo>
                      <a:lnTo>
                        <a:pt x="21587" y="21943"/>
                      </a:lnTo>
                      <a:lnTo>
                        <a:pt x="2158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8" name="Google Shape;7738;p22"/>
                <p:cNvSpPr/>
                <p:nvPr/>
              </p:nvSpPr>
              <p:spPr>
                <a:xfrm>
                  <a:off x="13444879" y="3084518"/>
                  <a:ext cx="163113" cy="1778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3" h="21944" extrusionOk="0">
                      <a:moveTo>
                        <a:pt x="1" y="0"/>
                      </a:moveTo>
                      <a:lnTo>
                        <a:pt x="1" y="21943"/>
                      </a:lnTo>
                      <a:lnTo>
                        <a:pt x="2013" y="21943"/>
                      </a:lnTo>
                      <a:lnTo>
                        <a:pt x="201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9" name="Google Shape;7739;p22"/>
                <p:cNvSpPr/>
                <p:nvPr/>
              </p:nvSpPr>
              <p:spPr>
                <a:xfrm>
                  <a:off x="13273177" y="4681134"/>
                  <a:ext cx="2309760" cy="2885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05" h="3561" extrusionOk="0">
                      <a:moveTo>
                        <a:pt x="1" y="1"/>
                      </a:moveTo>
                      <a:lnTo>
                        <a:pt x="1" y="3561"/>
                      </a:lnTo>
                      <a:lnTo>
                        <a:pt x="28504" y="3561"/>
                      </a:lnTo>
                      <a:lnTo>
                        <a:pt x="2850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0" name="Google Shape;7740;p22"/>
                <p:cNvSpPr/>
                <p:nvPr/>
              </p:nvSpPr>
              <p:spPr>
                <a:xfrm>
                  <a:off x="13742989" y="3228266"/>
                  <a:ext cx="1146250" cy="101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6" h="12562" extrusionOk="0">
                      <a:moveTo>
                        <a:pt x="1" y="0"/>
                      </a:moveTo>
                      <a:lnTo>
                        <a:pt x="1" y="12561"/>
                      </a:lnTo>
                      <a:lnTo>
                        <a:pt x="14145" y="12561"/>
                      </a:lnTo>
                      <a:lnTo>
                        <a:pt x="1414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1" name="Google Shape;7741;p22"/>
                <p:cNvSpPr/>
                <p:nvPr/>
              </p:nvSpPr>
              <p:spPr>
                <a:xfrm>
                  <a:off x="13794119" y="3277451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0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2" name="Google Shape;7742;p22"/>
                <p:cNvSpPr/>
                <p:nvPr/>
              </p:nvSpPr>
              <p:spPr>
                <a:xfrm>
                  <a:off x="14063300" y="3277451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0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3" name="Google Shape;7743;p22"/>
                <p:cNvSpPr/>
                <p:nvPr/>
              </p:nvSpPr>
              <p:spPr>
                <a:xfrm>
                  <a:off x="14332482" y="3277451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0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4" name="Google Shape;7744;p22"/>
                <p:cNvSpPr/>
                <p:nvPr/>
              </p:nvSpPr>
              <p:spPr>
                <a:xfrm>
                  <a:off x="14601664" y="3277451"/>
                  <a:ext cx="231584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4144" extrusionOk="0">
                      <a:moveTo>
                        <a:pt x="0" y="0"/>
                      </a:moveTo>
                      <a:lnTo>
                        <a:pt x="0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5" name="Google Shape;7745;p22"/>
                <p:cNvSpPr/>
                <p:nvPr/>
              </p:nvSpPr>
              <p:spPr>
                <a:xfrm>
                  <a:off x="13794119" y="3652701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1"/>
                      </a:moveTo>
                      <a:lnTo>
                        <a:pt x="1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6" name="Google Shape;7746;p22"/>
                <p:cNvSpPr/>
                <p:nvPr/>
              </p:nvSpPr>
              <p:spPr>
                <a:xfrm>
                  <a:off x="14063300" y="3652701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1"/>
                      </a:moveTo>
                      <a:lnTo>
                        <a:pt x="1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7" name="Google Shape;7747;p22"/>
                <p:cNvSpPr/>
                <p:nvPr/>
              </p:nvSpPr>
              <p:spPr>
                <a:xfrm>
                  <a:off x="14332482" y="3652701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1"/>
                      </a:moveTo>
                      <a:lnTo>
                        <a:pt x="1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8" name="Google Shape;7748;p22"/>
                <p:cNvSpPr/>
                <p:nvPr/>
              </p:nvSpPr>
              <p:spPr>
                <a:xfrm>
                  <a:off x="14601664" y="3652701"/>
                  <a:ext cx="231584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6728" extrusionOk="0">
                      <a:moveTo>
                        <a:pt x="0" y="1"/>
                      </a:moveTo>
                      <a:lnTo>
                        <a:pt x="0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9" name="Google Shape;7749;p22"/>
                <p:cNvSpPr/>
                <p:nvPr/>
              </p:nvSpPr>
              <p:spPr>
                <a:xfrm>
                  <a:off x="14085503" y="3786805"/>
                  <a:ext cx="73413" cy="555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6859" extrusionOk="0">
                      <a:moveTo>
                        <a:pt x="1" y="1"/>
                      </a:moveTo>
                      <a:lnTo>
                        <a:pt x="1" y="6859"/>
                      </a:lnTo>
                      <a:lnTo>
                        <a:pt x="905" y="6859"/>
                      </a:lnTo>
                      <a:lnTo>
                        <a:pt x="9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0" name="Google Shape;7750;p22"/>
                <p:cNvSpPr/>
                <p:nvPr/>
              </p:nvSpPr>
              <p:spPr>
                <a:xfrm>
                  <a:off x="13374464" y="657103"/>
                  <a:ext cx="1890025" cy="817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25" h="10086" extrusionOk="0">
                      <a:moveTo>
                        <a:pt x="11585" y="1"/>
                      </a:moveTo>
                      <a:lnTo>
                        <a:pt x="1" y="8407"/>
                      </a:lnTo>
                      <a:lnTo>
                        <a:pt x="1" y="10086"/>
                      </a:lnTo>
                      <a:lnTo>
                        <a:pt x="23325" y="10086"/>
                      </a:lnTo>
                      <a:lnTo>
                        <a:pt x="23325" y="8407"/>
                      </a:lnTo>
                      <a:lnTo>
                        <a:pt x="11585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1" name="Google Shape;7751;p22"/>
                <p:cNvSpPr/>
                <p:nvPr/>
              </p:nvSpPr>
              <p:spPr>
                <a:xfrm>
                  <a:off x="13444879" y="849144"/>
                  <a:ext cx="1749195" cy="2425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7" h="29933" extrusionOk="0">
                      <a:moveTo>
                        <a:pt x="10728" y="0"/>
                      </a:moveTo>
                      <a:lnTo>
                        <a:pt x="1" y="7787"/>
                      </a:lnTo>
                      <a:lnTo>
                        <a:pt x="1" y="29933"/>
                      </a:lnTo>
                      <a:lnTo>
                        <a:pt x="21587" y="29933"/>
                      </a:lnTo>
                      <a:lnTo>
                        <a:pt x="21587" y="7787"/>
                      </a:lnTo>
                      <a:lnTo>
                        <a:pt x="1072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2" name="Google Shape;7752;p22"/>
                <p:cNvSpPr/>
                <p:nvPr/>
              </p:nvSpPr>
              <p:spPr>
                <a:xfrm>
                  <a:off x="13444879" y="963963"/>
                  <a:ext cx="1749195" cy="2424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7" h="29921" extrusionOk="0">
                      <a:moveTo>
                        <a:pt x="10728" y="0"/>
                      </a:moveTo>
                      <a:lnTo>
                        <a:pt x="1" y="7775"/>
                      </a:lnTo>
                      <a:lnTo>
                        <a:pt x="1" y="29920"/>
                      </a:lnTo>
                      <a:lnTo>
                        <a:pt x="21587" y="29920"/>
                      </a:lnTo>
                      <a:lnTo>
                        <a:pt x="21587" y="7775"/>
                      </a:lnTo>
                      <a:lnTo>
                        <a:pt x="1072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3" name="Google Shape;7753;p22"/>
                <p:cNvSpPr/>
                <p:nvPr/>
              </p:nvSpPr>
              <p:spPr>
                <a:xfrm>
                  <a:off x="13273177" y="3093189"/>
                  <a:ext cx="2309760" cy="366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05" h="4525" extrusionOk="0">
                      <a:moveTo>
                        <a:pt x="1" y="0"/>
                      </a:moveTo>
                      <a:lnTo>
                        <a:pt x="1" y="4525"/>
                      </a:lnTo>
                      <a:lnTo>
                        <a:pt x="28504" y="4525"/>
                      </a:lnTo>
                      <a:lnTo>
                        <a:pt x="2850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4" name="Google Shape;7754;p22"/>
                <p:cNvSpPr/>
                <p:nvPr/>
              </p:nvSpPr>
              <p:spPr>
                <a:xfrm>
                  <a:off x="13742989" y="1639267"/>
                  <a:ext cx="1146250" cy="10188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6" h="12574" extrusionOk="0">
                      <a:moveTo>
                        <a:pt x="1" y="1"/>
                      </a:moveTo>
                      <a:lnTo>
                        <a:pt x="1" y="12573"/>
                      </a:lnTo>
                      <a:lnTo>
                        <a:pt x="14145" y="12573"/>
                      </a:lnTo>
                      <a:lnTo>
                        <a:pt x="1414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5" name="Google Shape;7755;p22"/>
                <p:cNvSpPr/>
                <p:nvPr/>
              </p:nvSpPr>
              <p:spPr>
                <a:xfrm>
                  <a:off x="13794119" y="1689425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1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6" name="Google Shape;7756;p22"/>
                <p:cNvSpPr/>
                <p:nvPr/>
              </p:nvSpPr>
              <p:spPr>
                <a:xfrm>
                  <a:off x="14063300" y="1689425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1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7" name="Google Shape;7757;p22"/>
                <p:cNvSpPr/>
                <p:nvPr/>
              </p:nvSpPr>
              <p:spPr>
                <a:xfrm>
                  <a:off x="14332482" y="1689425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1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8" name="Google Shape;7758;p22"/>
                <p:cNvSpPr/>
                <p:nvPr/>
              </p:nvSpPr>
              <p:spPr>
                <a:xfrm>
                  <a:off x="14601664" y="1689425"/>
                  <a:ext cx="231584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4144" extrusionOk="0">
                      <a:moveTo>
                        <a:pt x="0" y="1"/>
                      </a:moveTo>
                      <a:lnTo>
                        <a:pt x="0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9" name="Google Shape;7759;p22"/>
                <p:cNvSpPr/>
                <p:nvPr/>
              </p:nvSpPr>
              <p:spPr>
                <a:xfrm>
                  <a:off x="13794119" y="2064756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0"/>
                      </a:moveTo>
                      <a:lnTo>
                        <a:pt x="1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0" name="Google Shape;7760;p22"/>
                <p:cNvSpPr/>
                <p:nvPr/>
              </p:nvSpPr>
              <p:spPr>
                <a:xfrm>
                  <a:off x="14063300" y="2064756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0"/>
                      </a:moveTo>
                      <a:lnTo>
                        <a:pt x="1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1" name="Google Shape;7761;p22"/>
                <p:cNvSpPr/>
                <p:nvPr/>
              </p:nvSpPr>
              <p:spPr>
                <a:xfrm>
                  <a:off x="14332482" y="2064756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0"/>
                      </a:moveTo>
                      <a:lnTo>
                        <a:pt x="1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2" name="Google Shape;7762;p22"/>
                <p:cNvSpPr/>
                <p:nvPr/>
              </p:nvSpPr>
              <p:spPr>
                <a:xfrm>
                  <a:off x="14601664" y="2064756"/>
                  <a:ext cx="231584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6728" extrusionOk="0">
                      <a:moveTo>
                        <a:pt x="0" y="0"/>
                      </a:moveTo>
                      <a:lnTo>
                        <a:pt x="0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3" name="Google Shape;7763;p22"/>
                <p:cNvSpPr/>
                <p:nvPr/>
              </p:nvSpPr>
              <p:spPr>
                <a:xfrm>
                  <a:off x="13686106" y="2198861"/>
                  <a:ext cx="74386" cy="7082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" h="8740" extrusionOk="0">
                      <a:moveTo>
                        <a:pt x="0" y="0"/>
                      </a:moveTo>
                      <a:lnTo>
                        <a:pt x="0" y="8739"/>
                      </a:lnTo>
                      <a:lnTo>
                        <a:pt x="917" y="8739"/>
                      </a:lnTo>
                      <a:lnTo>
                        <a:pt x="91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4" name="Google Shape;7764;p22"/>
                <p:cNvSpPr/>
                <p:nvPr/>
              </p:nvSpPr>
              <p:spPr>
                <a:xfrm>
                  <a:off x="14085503" y="2198861"/>
                  <a:ext cx="73413" cy="555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6859" extrusionOk="0">
                      <a:moveTo>
                        <a:pt x="1" y="0"/>
                      </a:moveTo>
                      <a:lnTo>
                        <a:pt x="1" y="6858"/>
                      </a:lnTo>
                      <a:lnTo>
                        <a:pt x="905" y="6858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5" name="Google Shape;7765;p22"/>
                <p:cNvSpPr/>
                <p:nvPr/>
              </p:nvSpPr>
              <p:spPr>
                <a:xfrm>
                  <a:off x="14468531" y="2198861"/>
                  <a:ext cx="73413" cy="555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6859" extrusionOk="0">
                      <a:moveTo>
                        <a:pt x="0" y="0"/>
                      </a:moveTo>
                      <a:lnTo>
                        <a:pt x="0" y="6858"/>
                      </a:lnTo>
                      <a:lnTo>
                        <a:pt x="905" y="6858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6" name="Google Shape;7766;p22"/>
                <p:cNvSpPr/>
                <p:nvPr/>
              </p:nvSpPr>
              <p:spPr>
                <a:xfrm>
                  <a:off x="14883405" y="2198861"/>
                  <a:ext cx="73332" cy="7082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" h="8740" extrusionOk="0">
                      <a:moveTo>
                        <a:pt x="0" y="0"/>
                      </a:moveTo>
                      <a:lnTo>
                        <a:pt x="0" y="8739"/>
                      </a:lnTo>
                      <a:lnTo>
                        <a:pt x="905" y="8739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7" name="Google Shape;7767;p22"/>
                <p:cNvSpPr/>
                <p:nvPr/>
              </p:nvSpPr>
              <p:spPr>
                <a:xfrm>
                  <a:off x="13602159" y="2728473"/>
                  <a:ext cx="1417296" cy="36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91" h="454" extrusionOk="0">
                      <a:moveTo>
                        <a:pt x="1" y="1"/>
                      </a:moveTo>
                      <a:lnTo>
                        <a:pt x="1" y="453"/>
                      </a:lnTo>
                      <a:lnTo>
                        <a:pt x="17491" y="453"/>
                      </a:lnTo>
                      <a:lnTo>
                        <a:pt x="174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8" name="Google Shape;7768;p22"/>
                <p:cNvSpPr/>
                <p:nvPr/>
              </p:nvSpPr>
              <p:spPr>
                <a:xfrm>
                  <a:off x="13602159" y="2182411"/>
                  <a:ext cx="1417296" cy="36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91" h="454" extrusionOk="0">
                      <a:moveTo>
                        <a:pt x="1" y="1"/>
                      </a:moveTo>
                      <a:lnTo>
                        <a:pt x="1" y="453"/>
                      </a:lnTo>
                      <a:lnTo>
                        <a:pt x="17491" y="453"/>
                      </a:lnTo>
                      <a:lnTo>
                        <a:pt x="174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9" name="Google Shape;7769;p22"/>
                <p:cNvSpPr/>
                <p:nvPr/>
              </p:nvSpPr>
              <p:spPr>
                <a:xfrm>
                  <a:off x="13425594" y="4195845"/>
                  <a:ext cx="691834" cy="675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8" h="8336" extrusionOk="0">
                      <a:moveTo>
                        <a:pt x="1" y="1"/>
                      </a:moveTo>
                      <a:lnTo>
                        <a:pt x="1" y="8335"/>
                      </a:lnTo>
                      <a:lnTo>
                        <a:pt x="8537" y="8335"/>
                      </a:lnTo>
                      <a:lnTo>
                        <a:pt x="853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0" name="Google Shape;7770;p22"/>
                <p:cNvSpPr/>
                <p:nvPr/>
              </p:nvSpPr>
              <p:spPr>
                <a:xfrm>
                  <a:off x="15533590" y="4195845"/>
                  <a:ext cx="788341" cy="675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9" h="8336" extrusionOk="0">
                      <a:moveTo>
                        <a:pt x="1" y="1"/>
                      </a:moveTo>
                      <a:lnTo>
                        <a:pt x="1" y="8335"/>
                      </a:lnTo>
                      <a:lnTo>
                        <a:pt x="9728" y="8335"/>
                      </a:lnTo>
                      <a:lnTo>
                        <a:pt x="9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1" name="Google Shape;7771;p22"/>
                <p:cNvSpPr/>
                <p:nvPr/>
              </p:nvSpPr>
              <p:spPr>
                <a:xfrm>
                  <a:off x="14076832" y="3134676"/>
                  <a:ext cx="330035" cy="1737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1444" extrusionOk="0">
                      <a:moveTo>
                        <a:pt x="0" y="0"/>
                      </a:moveTo>
                      <a:lnTo>
                        <a:pt x="0" y="21443"/>
                      </a:lnTo>
                      <a:lnTo>
                        <a:pt x="4072" y="21443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2" name="Google Shape;7772;p22"/>
                <p:cNvSpPr/>
                <p:nvPr/>
              </p:nvSpPr>
              <p:spPr>
                <a:xfrm>
                  <a:off x="15218140" y="3134676"/>
                  <a:ext cx="330035" cy="1737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1444" extrusionOk="0">
                      <a:moveTo>
                        <a:pt x="1" y="0"/>
                      </a:moveTo>
                      <a:lnTo>
                        <a:pt x="1" y="21443"/>
                      </a:lnTo>
                      <a:lnTo>
                        <a:pt x="4072" y="21443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3" name="Google Shape;7773;p22"/>
                <p:cNvSpPr/>
                <p:nvPr/>
              </p:nvSpPr>
              <p:spPr>
                <a:xfrm>
                  <a:off x="15526864" y="3171302"/>
                  <a:ext cx="81" cy="1617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956" extrusionOk="0">
                      <a:moveTo>
                        <a:pt x="1" y="1"/>
                      </a:moveTo>
                      <a:lnTo>
                        <a:pt x="1" y="19955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4" name="Google Shape;7774;p22"/>
                <p:cNvSpPr/>
                <p:nvPr/>
              </p:nvSpPr>
              <p:spPr>
                <a:xfrm>
                  <a:off x="15521111" y="3171302"/>
                  <a:ext cx="11587" cy="1617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19956" extrusionOk="0">
                      <a:moveTo>
                        <a:pt x="0" y="1"/>
                      </a:moveTo>
                      <a:lnTo>
                        <a:pt x="0" y="19955"/>
                      </a:lnTo>
                      <a:lnTo>
                        <a:pt x="143" y="19955"/>
                      </a:lnTo>
                      <a:lnTo>
                        <a:pt x="14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5" name="Google Shape;7775;p22"/>
                <p:cNvSpPr/>
                <p:nvPr/>
              </p:nvSpPr>
              <p:spPr>
                <a:xfrm>
                  <a:off x="14076832" y="3134676"/>
                  <a:ext cx="330035" cy="163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013" extrusionOk="0">
                      <a:moveTo>
                        <a:pt x="0" y="0"/>
                      </a:moveTo>
                      <a:lnTo>
                        <a:pt x="0" y="2012"/>
                      </a:lnTo>
                      <a:lnTo>
                        <a:pt x="4072" y="2012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6" name="Google Shape;7776;p22"/>
                <p:cNvSpPr/>
                <p:nvPr/>
              </p:nvSpPr>
              <p:spPr>
                <a:xfrm>
                  <a:off x="15218140" y="3134676"/>
                  <a:ext cx="330035" cy="163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013" extrusionOk="0">
                      <a:moveTo>
                        <a:pt x="1" y="0"/>
                      </a:moveTo>
                      <a:lnTo>
                        <a:pt x="1" y="2012"/>
                      </a:lnTo>
                      <a:lnTo>
                        <a:pt x="4072" y="2012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7" name="Google Shape;7777;p22"/>
                <p:cNvSpPr/>
                <p:nvPr/>
              </p:nvSpPr>
              <p:spPr>
                <a:xfrm>
                  <a:off x="14380695" y="3171302"/>
                  <a:ext cx="81" cy="80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931" extrusionOk="0">
                      <a:moveTo>
                        <a:pt x="1" y="1"/>
                      </a:moveTo>
                      <a:lnTo>
                        <a:pt x="1" y="993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8" name="Google Shape;7778;p22"/>
                <p:cNvSpPr/>
                <p:nvPr/>
              </p:nvSpPr>
              <p:spPr>
                <a:xfrm>
                  <a:off x="14374942" y="3171302"/>
                  <a:ext cx="12641" cy="80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" h="9931" extrusionOk="0">
                      <a:moveTo>
                        <a:pt x="0" y="1"/>
                      </a:moveTo>
                      <a:lnTo>
                        <a:pt x="0" y="9930"/>
                      </a:lnTo>
                      <a:lnTo>
                        <a:pt x="155" y="9930"/>
                      </a:ln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9" name="Google Shape;7779;p22"/>
                <p:cNvSpPr/>
                <p:nvPr/>
              </p:nvSpPr>
              <p:spPr>
                <a:xfrm>
                  <a:off x="13807651" y="2747758"/>
                  <a:ext cx="2005817" cy="436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54" h="5383" extrusionOk="0">
                      <a:moveTo>
                        <a:pt x="2918" y="1"/>
                      </a:moveTo>
                      <a:lnTo>
                        <a:pt x="1" y="5168"/>
                      </a:lnTo>
                      <a:cubicBezTo>
                        <a:pt x="155" y="5299"/>
                        <a:pt x="501" y="5382"/>
                        <a:pt x="941" y="5382"/>
                      </a:cubicBezTo>
                      <a:cubicBezTo>
                        <a:pt x="1453" y="5382"/>
                        <a:pt x="1953" y="5263"/>
                        <a:pt x="2239" y="5097"/>
                      </a:cubicBezTo>
                      <a:cubicBezTo>
                        <a:pt x="2358" y="5263"/>
                        <a:pt x="2751" y="5382"/>
                        <a:pt x="3263" y="5382"/>
                      </a:cubicBezTo>
                      <a:cubicBezTo>
                        <a:pt x="3775" y="5382"/>
                        <a:pt x="4263" y="5263"/>
                        <a:pt x="4525" y="5097"/>
                      </a:cubicBezTo>
                      <a:cubicBezTo>
                        <a:pt x="4680" y="5263"/>
                        <a:pt x="5073" y="5382"/>
                        <a:pt x="5585" y="5382"/>
                      </a:cubicBezTo>
                      <a:cubicBezTo>
                        <a:pt x="6108" y="5382"/>
                        <a:pt x="6573" y="5263"/>
                        <a:pt x="6823" y="5097"/>
                      </a:cubicBezTo>
                      <a:cubicBezTo>
                        <a:pt x="6990" y="5263"/>
                        <a:pt x="7406" y="5382"/>
                        <a:pt x="7918" y="5382"/>
                      </a:cubicBezTo>
                      <a:cubicBezTo>
                        <a:pt x="8430" y="5382"/>
                        <a:pt x="8895" y="5263"/>
                        <a:pt x="9121" y="5097"/>
                      </a:cubicBezTo>
                      <a:cubicBezTo>
                        <a:pt x="9299" y="5263"/>
                        <a:pt x="9728" y="5382"/>
                        <a:pt x="10240" y="5382"/>
                      </a:cubicBezTo>
                      <a:cubicBezTo>
                        <a:pt x="10752" y="5382"/>
                        <a:pt x="11204" y="5263"/>
                        <a:pt x="11419" y="5097"/>
                      </a:cubicBezTo>
                      <a:cubicBezTo>
                        <a:pt x="11621" y="5263"/>
                        <a:pt x="12050" y="5382"/>
                        <a:pt x="12562" y="5382"/>
                      </a:cubicBezTo>
                      <a:cubicBezTo>
                        <a:pt x="13086" y="5382"/>
                        <a:pt x="13514" y="5263"/>
                        <a:pt x="13717" y="5097"/>
                      </a:cubicBezTo>
                      <a:cubicBezTo>
                        <a:pt x="13931" y="5263"/>
                        <a:pt x="14383" y="5382"/>
                        <a:pt x="14895" y="5382"/>
                      </a:cubicBezTo>
                      <a:cubicBezTo>
                        <a:pt x="15407" y="5382"/>
                        <a:pt x="15836" y="5263"/>
                        <a:pt x="16014" y="5097"/>
                      </a:cubicBezTo>
                      <a:cubicBezTo>
                        <a:pt x="16241" y="5263"/>
                        <a:pt x="16705" y="5382"/>
                        <a:pt x="17217" y="5382"/>
                      </a:cubicBezTo>
                      <a:cubicBezTo>
                        <a:pt x="17729" y="5382"/>
                        <a:pt x="18146" y="5263"/>
                        <a:pt x="18312" y="5097"/>
                      </a:cubicBezTo>
                      <a:cubicBezTo>
                        <a:pt x="18562" y="5263"/>
                        <a:pt x="19027" y="5382"/>
                        <a:pt x="19539" y="5382"/>
                      </a:cubicBezTo>
                      <a:cubicBezTo>
                        <a:pt x="20063" y="5382"/>
                        <a:pt x="20456" y="5263"/>
                        <a:pt x="20610" y="5097"/>
                      </a:cubicBezTo>
                      <a:cubicBezTo>
                        <a:pt x="20872" y="5263"/>
                        <a:pt x="21360" y="5382"/>
                        <a:pt x="21872" y="5382"/>
                      </a:cubicBezTo>
                      <a:cubicBezTo>
                        <a:pt x="22384" y="5382"/>
                        <a:pt x="22777" y="5263"/>
                        <a:pt x="22908" y="5097"/>
                      </a:cubicBezTo>
                      <a:cubicBezTo>
                        <a:pt x="23182" y="5263"/>
                        <a:pt x="23682" y="5382"/>
                        <a:pt x="24194" y="5382"/>
                      </a:cubicBezTo>
                      <a:cubicBezTo>
                        <a:pt x="24408" y="5382"/>
                        <a:pt x="24599" y="5359"/>
                        <a:pt x="24754" y="5323"/>
                      </a:cubicBezTo>
                      <a:lnTo>
                        <a:pt x="2201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0" name="Google Shape;7780;p22"/>
                <p:cNvSpPr/>
                <p:nvPr/>
              </p:nvSpPr>
              <p:spPr>
                <a:xfrm>
                  <a:off x="13878066" y="3076740"/>
                  <a:ext cx="1878518" cy="43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3" h="537" extrusionOk="0">
                      <a:moveTo>
                        <a:pt x="1906" y="1"/>
                      </a:moveTo>
                      <a:lnTo>
                        <a:pt x="1846" y="25"/>
                      </a:lnTo>
                      <a:cubicBezTo>
                        <a:pt x="1374" y="191"/>
                        <a:pt x="883" y="363"/>
                        <a:pt x="472" y="363"/>
                      </a:cubicBezTo>
                      <a:cubicBezTo>
                        <a:pt x="323" y="363"/>
                        <a:pt x="184" y="340"/>
                        <a:pt x="60" y="287"/>
                      </a:cubicBezTo>
                      <a:lnTo>
                        <a:pt x="1" y="417"/>
                      </a:lnTo>
                      <a:cubicBezTo>
                        <a:pt x="150" y="483"/>
                        <a:pt x="313" y="511"/>
                        <a:pt x="486" y="511"/>
                      </a:cubicBezTo>
                      <a:cubicBezTo>
                        <a:pt x="906" y="511"/>
                        <a:pt x="1382" y="348"/>
                        <a:pt x="1846" y="179"/>
                      </a:cubicBezTo>
                      <a:cubicBezTo>
                        <a:pt x="2067" y="425"/>
                        <a:pt x="2370" y="503"/>
                        <a:pt x="2703" y="503"/>
                      </a:cubicBezTo>
                      <a:cubicBezTo>
                        <a:pt x="3016" y="503"/>
                        <a:pt x="3356" y="433"/>
                        <a:pt x="3680" y="370"/>
                      </a:cubicBezTo>
                      <a:cubicBezTo>
                        <a:pt x="3811" y="334"/>
                        <a:pt x="3954" y="310"/>
                        <a:pt x="4073" y="287"/>
                      </a:cubicBezTo>
                      <a:cubicBezTo>
                        <a:pt x="4286" y="453"/>
                        <a:pt x="4544" y="504"/>
                        <a:pt x="4818" y="504"/>
                      </a:cubicBezTo>
                      <a:cubicBezTo>
                        <a:pt x="5033" y="504"/>
                        <a:pt x="5258" y="473"/>
                        <a:pt x="5478" y="441"/>
                      </a:cubicBezTo>
                      <a:cubicBezTo>
                        <a:pt x="5694" y="416"/>
                        <a:pt x="5905" y="386"/>
                        <a:pt x="6101" y="386"/>
                      </a:cubicBezTo>
                      <a:cubicBezTo>
                        <a:pt x="6186" y="386"/>
                        <a:pt x="6268" y="391"/>
                        <a:pt x="6347" y="406"/>
                      </a:cubicBezTo>
                      <a:cubicBezTo>
                        <a:pt x="6502" y="406"/>
                        <a:pt x="6656" y="429"/>
                        <a:pt x="6835" y="441"/>
                      </a:cubicBezTo>
                      <a:cubicBezTo>
                        <a:pt x="7013" y="461"/>
                        <a:pt x="7203" y="483"/>
                        <a:pt x="7398" y="483"/>
                      </a:cubicBezTo>
                      <a:cubicBezTo>
                        <a:pt x="7673" y="483"/>
                        <a:pt x="7956" y="440"/>
                        <a:pt x="8228" y="287"/>
                      </a:cubicBezTo>
                      <a:cubicBezTo>
                        <a:pt x="8580" y="387"/>
                        <a:pt x="8939" y="424"/>
                        <a:pt x="9299" y="424"/>
                      </a:cubicBezTo>
                      <a:cubicBezTo>
                        <a:pt x="9792" y="424"/>
                        <a:pt x="10288" y="355"/>
                        <a:pt x="10776" y="287"/>
                      </a:cubicBezTo>
                      <a:cubicBezTo>
                        <a:pt x="10895" y="287"/>
                        <a:pt x="11026" y="346"/>
                        <a:pt x="11169" y="406"/>
                      </a:cubicBezTo>
                      <a:cubicBezTo>
                        <a:pt x="11312" y="465"/>
                        <a:pt x="11466" y="525"/>
                        <a:pt x="11621" y="525"/>
                      </a:cubicBezTo>
                      <a:lnTo>
                        <a:pt x="11657" y="525"/>
                      </a:lnTo>
                      <a:cubicBezTo>
                        <a:pt x="11973" y="409"/>
                        <a:pt x="12267" y="371"/>
                        <a:pt x="12555" y="371"/>
                      </a:cubicBezTo>
                      <a:cubicBezTo>
                        <a:pt x="12832" y="371"/>
                        <a:pt x="13103" y="406"/>
                        <a:pt x="13383" y="441"/>
                      </a:cubicBezTo>
                      <a:cubicBezTo>
                        <a:pt x="13681" y="477"/>
                        <a:pt x="14002" y="525"/>
                        <a:pt x="14348" y="525"/>
                      </a:cubicBezTo>
                      <a:cubicBezTo>
                        <a:pt x="14443" y="525"/>
                        <a:pt x="14550" y="465"/>
                        <a:pt x="14657" y="394"/>
                      </a:cubicBezTo>
                      <a:cubicBezTo>
                        <a:pt x="14741" y="346"/>
                        <a:pt x="14836" y="287"/>
                        <a:pt x="14884" y="287"/>
                      </a:cubicBezTo>
                      <a:lnTo>
                        <a:pt x="15015" y="298"/>
                      </a:lnTo>
                      <a:cubicBezTo>
                        <a:pt x="15465" y="364"/>
                        <a:pt x="15883" y="422"/>
                        <a:pt x="16298" y="422"/>
                      </a:cubicBezTo>
                      <a:cubicBezTo>
                        <a:pt x="16640" y="422"/>
                        <a:pt x="16981" y="382"/>
                        <a:pt x="17336" y="275"/>
                      </a:cubicBezTo>
                      <a:cubicBezTo>
                        <a:pt x="17360" y="264"/>
                        <a:pt x="17389" y="259"/>
                        <a:pt x="17422" y="259"/>
                      </a:cubicBezTo>
                      <a:cubicBezTo>
                        <a:pt x="17539" y="259"/>
                        <a:pt x="17705" y="317"/>
                        <a:pt x="17872" y="382"/>
                      </a:cubicBezTo>
                      <a:cubicBezTo>
                        <a:pt x="18074" y="441"/>
                        <a:pt x="18301" y="525"/>
                        <a:pt x="18515" y="525"/>
                      </a:cubicBezTo>
                      <a:cubicBezTo>
                        <a:pt x="18717" y="525"/>
                        <a:pt x="18872" y="453"/>
                        <a:pt x="19015" y="382"/>
                      </a:cubicBezTo>
                      <a:cubicBezTo>
                        <a:pt x="19139" y="320"/>
                        <a:pt x="19249" y="265"/>
                        <a:pt x="19391" y="265"/>
                      </a:cubicBezTo>
                      <a:cubicBezTo>
                        <a:pt x="19440" y="265"/>
                        <a:pt x="19493" y="271"/>
                        <a:pt x="19551" y="287"/>
                      </a:cubicBezTo>
                      <a:cubicBezTo>
                        <a:pt x="19634" y="310"/>
                        <a:pt x="19717" y="346"/>
                        <a:pt x="19789" y="370"/>
                      </a:cubicBezTo>
                      <a:cubicBezTo>
                        <a:pt x="19979" y="453"/>
                        <a:pt x="20158" y="525"/>
                        <a:pt x="20384" y="525"/>
                      </a:cubicBezTo>
                      <a:cubicBezTo>
                        <a:pt x="20599" y="525"/>
                        <a:pt x="20837" y="465"/>
                        <a:pt x="21063" y="406"/>
                      </a:cubicBezTo>
                      <a:cubicBezTo>
                        <a:pt x="21289" y="346"/>
                        <a:pt x="21503" y="287"/>
                        <a:pt x="21694" y="287"/>
                      </a:cubicBezTo>
                      <a:cubicBezTo>
                        <a:pt x="21801" y="310"/>
                        <a:pt x="21896" y="346"/>
                        <a:pt x="22003" y="370"/>
                      </a:cubicBezTo>
                      <a:cubicBezTo>
                        <a:pt x="22277" y="453"/>
                        <a:pt x="22551" y="537"/>
                        <a:pt x="22813" y="537"/>
                      </a:cubicBezTo>
                      <a:cubicBezTo>
                        <a:pt x="22944" y="537"/>
                        <a:pt x="23063" y="513"/>
                        <a:pt x="23182" y="465"/>
                      </a:cubicBezTo>
                      <a:lnTo>
                        <a:pt x="23123" y="322"/>
                      </a:lnTo>
                      <a:cubicBezTo>
                        <a:pt x="23022" y="365"/>
                        <a:pt x="22912" y="382"/>
                        <a:pt x="22797" y="382"/>
                      </a:cubicBezTo>
                      <a:cubicBezTo>
                        <a:pt x="22559" y="382"/>
                        <a:pt x="22296" y="307"/>
                        <a:pt x="22039" y="227"/>
                      </a:cubicBezTo>
                      <a:cubicBezTo>
                        <a:pt x="21932" y="203"/>
                        <a:pt x="21825" y="167"/>
                        <a:pt x="21730" y="144"/>
                      </a:cubicBezTo>
                      <a:lnTo>
                        <a:pt x="21706" y="144"/>
                      </a:lnTo>
                      <a:cubicBezTo>
                        <a:pt x="21492" y="144"/>
                        <a:pt x="21253" y="203"/>
                        <a:pt x="21027" y="263"/>
                      </a:cubicBezTo>
                      <a:cubicBezTo>
                        <a:pt x="20813" y="322"/>
                        <a:pt x="20587" y="382"/>
                        <a:pt x="20384" y="382"/>
                      </a:cubicBezTo>
                      <a:cubicBezTo>
                        <a:pt x="20182" y="382"/>
                        <a:pt x="20039" y="310"/>
                        <a:pt x="19848" y="239"/>
                      </a:cubicBezTo>
                      <a:cubicBezTo>
                        <a:pt x="19765" y="203"/>
                        <a:pt x="19694" y="179"/>
                        <a:pt x="19598" y="144"/>
                      </a:cubicBezTo>
                      <a:cubicBezTo>
                        <a:pt x="19523" y="125"/>
                        <a:pt x="19455" y="117"/>
                        <a:pt x="19391" y="117"/>
                      </a:cubicBezTo>
                      <a:cubicBezTo>
                        <a:pt x="19213" y="117"/>
                        <a:pt x="19075" y="181"/>
                        <a:pt x="18944" y="251"/>
                      </a:cubicBezTo>
                      <a:cubicBezTo>
                        <a:pt x="18813" y="310"/>
                        <a:pt x="18682" y="382"/>
                        <a:pt x="18515" y="382"/>
                      </a:cubicBezTo>
                      <a:cubicBezTo>
                        <a:pt x="18324" y="382"/>
                        <a:pt x="18122" y="310"/>
                        <a:pt x="17920" y="239"/>
                      </a:cubicBezTo>
                      <a:cubicBezTo>
                        <a:pt x="17732" y="171"/>
                        <a:pt x="17569" y="115"/>
                        <a:pt x="17434" y="115"/>
                      </a:cubicBezTo>
                      <a:cubicBezTo>
                        <a:pt x="17381" y="115"/>
                        <a:pt x="17332" y="123"/>
                        <a:pt x="17289" y="144"/>
                      </a:cubicBezTo>
                      <a:cubicBezTo>
                        <a:pt x="16960" y="238"/>
                        <a:pt x="16642" y="272"/>
                        <a:pt x="16321" y="272"/>
                      </a:cubicBezTo>
                      <a:cubicBezTo>
                        <a:pt x="15910" y="272"/>
                        <a:pt x="15493" y="216"/>
                        <a:pt x="15038" y="156"/>
                      </a:cubicBezTo>
                      <a:lnTo>
                        <a:pt x="14895" y="144"/>
                      </a:lnTo>
                      <a:cubicBezTo>
                        <a:pt x="14800" y="144"/>
                        <a:pt x="14693" y="203"/>
                        <a:pt x="14586" y="263"/>
                      </a:cubicBezTo>
                      <a:cubicBezTo>
                        <a:pt x="14503" y="322"/>
                        <a:pt x="14407" y="382"/>
                        <a:pt x="14348" y="382"/>
                      </a:cubicBezTo>
                      <a:cubicBezTo>
                        <a:pt x="14014" y="382"/>
                        <a:pt x="13705" y="334"/>
                        <a:pt x="13395" y="298"/>
                      </a:cubicBezTo>
                      <a:cubicBezTo>
                        <a:pt x="13115" y="258"/>
                        <a:pt x="12840" y="220"/>
                        <a:pt x="12554" y="220"/>
                      </a:cubicBezTo>
                      <a:cubicBezTo>
                        <a:pt x="12258" y="220"/>
                        <a:pt x="11949" y="260"/>
                        <a:pt x="11609" y="382"/>
                      </a:cubicBezTo>
                      <a:cubicBezTo>
                        <a:pt x="11490" y="370"/>
                        <a:pt x="11359" y="322"/>
                        <a:pt x="11228" y="263"/>
                      </a:cubicBezTo>
                      <a:cubicBezTo>
                        <a:pt x="11085" y="203"/>
                        <a:pt x="10931" y="144"/>
                        <a:pt x="10764" y="144"/>
                      </a:cubicBezTo>
                      <a:cubicBezTo>
                        <a:pt x="10272" y="206"/>
                        <a:pt x="9772" y="272"/>
                        <a:pt x="9280" y="272"/>
                      </a:cubicBezTo>
                      <a:cubicBezTo>
                        <a:pt x="8927" y="272"/>
                        <a:pt x="8578" y="238"/>
                        <a:pt x="8240" y="144"/>
                      </a:cubicBezTo>
                      <a:lnTo>
                        <a:pt x="8204" y="132"/>
                      </a:lnTo>
                      <a:lnTo>
                        <a:pt x="8180" y="144"/>
                      </a:lnTo>
                      <a:cubicBezTo>
                        <a:pt x="7923" y="294"/>
                        <a:pt x="7653" y="337"/>
                        <a:pt x="7383" y="337"/>
                      </a:cubicBezTo>
                      <a:cubicBezTo>
                        <a:pt x="7203" y="337"/>
                        <a:pt x="7023" y="317"/>
                        <a:pt x="6847" y="298"/>
                      </a:cubicBezTo>
                      <a:cubicBezTo>
                        <a:pt x="6668" y="275"/>
                        <a:pt x="6502" y="263"/>
                        <a:pt x="6359" y="263"/>
                      </a:cubicBezTo>
                      <a:cubicBezTo>
                        <a:pt x="6267" y="247"/>
                        <a:pt x="6171" y="240"/>
                        <a:pt x="6071" y="240"/>
                      </a:cubicBezTo>
                      <a:cubicBezTo>
                        <a:pt x="5872" y="240"/>
                        <a:pt x="5660" y="267"/>
                        <a:pt x="5454" y="298"/>
                      </a:cubicBezTo>
                      <a:cubicBezTo>
                        <a:pt x="5246" y="330"/>
                        <a:pt x="5034" y="358"/>
                        <a:pt x="4833" y="358"/>
                      </a:cubicBezTo>
                      <a:cubicBezTo>
                        <a:pt x="4573" y="358"/>
                        <a:pt x="4332" y="310"/>
                        <a:pt x="4144" y="156"/>
                      </a:cubicBezTo>
                      <a:lnTo>
                        <a:pt x="4120" y="132"/>
                      </a:lnTo>
                      <a:lnTo>
                        <a:pt x="4085" y="144"/>
                      </a:lnTo>
                      <a:cubicBezTo>
                        <a:pt x="3942" y="156"/>
                        <a:pt x="3799" y="191"/>
                        <a:pt x="3644" y="227"/>
                      </a:cubicBezTo>
                      <a:cubicBezTo>
                        <a:pt x="3321" y="290"/>
                        <a:pt x="2992" y="357"/>
                        <a:pt x="2699" y="357"/>
                      </a:cubicBezTo>
                      <a:cubicBezTo>
                        <a:pt x="2386" y="357"/>
                        <a:pt x="2114" y="282"/>
                        <a:pt x="1930" y="48"/>
                      </a:cubicBezTo>
                      <a:lnTo>
                        <a:pt x="190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1" name="Google Shape;7781;p22"/>
                <p:cNvSpPr/>
                <p:nvPr/>
              </p:nvSpPr>
              <p:spPr>
                <a:xfrm>
                  <a:off x="13918581" y="3004380"/>
                  <a:ext cx="1798461" cy="41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95" h="513" extrusionOk="0">
                      <a:moveTo>
                        <a:pt x="1751" y="1"/>
                      </a:moveTo>
                      <a:lnTo>
                        <a:pt x="1715" y="25"/>
                      </a:lnTo>
                      <a:cubicBezTo>
                        <a:pt x="1359" y="238"/>
                        <a:pt x="925" y="357"/>
                        <a:pt x="554" y="357"/>
                      </a:cubicBezTo>
                      <a:cubicBezTo>
                        <a:pt x="367" y="357"/>
                        <a:pt x="196" y="327"/>
                        <a:pt x="60" y="263"/>
                      </a:cubicBezTo>
                      <a:lnTo>
                        <a:pt x="1" y="406"/>
                      </a:lnTo>
                      <a:cubicBezTo>
                        <a:pt x="148" y="471"/>
                        <a:pt x="333" y="503"/>
                        <a:pt x="535" y="503"/>
                      </a:cubicBezTo>
                      <a:cubicBezTo>
                        <a:pt x="923" y="503"/>
                        <a:pt x="1376" y="386"/>
                        <a:pt x="1751" y="167"/>
                      </a:cubicBezTo>
                      <a:cubicBezTo>
                        <a:pt x="2094" y="372"/>
                        <a:pt x="2447" y="474"/>
                        <a:pt x="2818" y="474"/>
                      </a:cubicBezTo>
                      <a:cubicBezTo>
                        <a:pt x="3117" y="474"/>
                        <a:pt x="3427" y="408"/>
                        <a:pt x="3751" y="275"/>
                      </a:cubicBezTo>
                      <a:cubicBezTo>
                        <a:pt x="3967" y="389"/>
                        <a:pt x="4203" y="422"/>
                        <a:pt x="4454" y="422"/>
                      </a:cubicBezTo>
                      <a:cubicBezTo>
                        <a:pt x="4619" y="422"/>
                        <a:pt x="4791" y="408"/>
                        <a:pt x="4966" y="394"/>
                      </a:cubicBezTo>
                      <a:cubicBezTo>
                        <a:pt x="5151" y="372"/>
                        <a:pt x="5337" y="355"/>
                        <a:pt x="5525" y="355"/>
                      </a:cubicBezTo>
                      <a:cubicBezTo>
                        <a:pt x="5651" y="355"/>
                        <a:pt x="5778" y="363"/>
                        <a:pt x="5906" y="382"/>
                      </a:cubicBezTo>
                      <a:cubicBezTo>
                        <a:pt x="6085" y="382"/>
                        <a:pt x="6252" y="382"/>
                        <a:pt x="6418" y="394"/>
                      </a:cubicBezTo>
                      <a:cubicBezTo>
                        <a:pt x="6594" y="402"/>
                        <a:pt x="6771" y="410"/>
                        <a:pt x="6950" y="410"/>
                      </a:cubicBezTo>
                      <a:cubicBezTo>
                        <a:pt x="7292" y="410"/>
                        <a:pt x="7642" y="380"/>
                        <a:pt x="8002" y="263"/>
                      </a:cubicBezTo>
                      <a:cubicBezTo>
                        <a:pt x="8049" y="252"/>
                        <a:pt x="8097" y="247"/>
                        <a:pt x="8145" y="247"/>
                      </a:cubicBezTo>
                      <a:cubicBezTo>
                        <a:pt x="8311" y="247"/>
                        <a:pt x="8478" y="305"/>
                        <a:pt x="8645" y="370"/>
                      </a:cubicBezTo>
                      <a:cubicBezTo>
                        <a:pt x="8823" y="429"/>
                        <a:pt x="9002" y="489"/>
                        <a:pt x="9192" y="489"/>
                      </a:cubicBezTo>
                      <a:cubicBezTo>
                        <a:pt x="9383" y="489"/>
                        <a:pt x="9550" y="429"/>
                        <a:pt x="9716" y="358"/>
                      </a:cubicBezTo>
                      <a:cubicBezTo>
                        <a:pt x="9855" y="303"/>
                        <a:pt x="9993" y="247"/>
                        <a:pt x="10142" y="247"/>
                      </a:cubicBezTo>
                      <a:cubicBezTo>
                        <a:pt x="10186" y="247"/>
                        <a:pt x="10230" y="252"/>
                        <a:pt x="10276" y="263"/>
                      </a:cubicBezTo>
                      <a:lnTo>
                        <a:pt x="10300" y="275"/>
                      </a:lnTo>
                      <a:cubicBezTo>
                        <a:pt x="10347" y="275"/>
                        <a:pt x="10454" y="322"/>
                        <a:pt x="10538" y="370"/>
                      </a:cubicBezTo>
                      <a:cubicBezTo>
                        <a:pt x="10645" y="429"/>
                        <a:pt x="10752" y="489"/>
                        <a:pt x="10824" y="489"/>
                      </a:cubicBezTo>
                      <a:cubicBezTo>
                        <a:pt x="10895" y="501"/>
                        <a:pt x="10966" y="513"/>
                        <a:pt x="11026" y="513"/>
                      </a:cubicBezTo>
                      <a:cubicBezTo>
                        <a:pt x="11240" y="513"/>
                        <a:pt x="11431" y="441"/>
                        <a:pt x="11621" y="382"/>
                      </a:cubicBezTo>
                      <a:cubicBezTo>
                        <a:pt x="11803" y="318"/>
                        <a:pt x="11971" y="255"/>
                        <a:pt x="12157" y="255"/>
                      </a:cubicBezTo>
                      <a:cubicBezTo>
                        <a:pt x="12215" y="255"/>
                        <a:pt x="12274" y="261"/>
                        <a:pt x="12336" y="275"/>
                      </a:cubicBezTo>
                      <a:cubicBezTo>
                        <a:pt x="12467" y="287"/>
                        <a:pt x="12598" y="310"/>
                        <a:pt x="12717" y="346"/>
                      </a:cubicBezTo>
                      <a:cubicBezTo>
                        <a:pt x="12989" y="394"/>
                        <a:pt x="13249" y="443"/>
                        <a:pt x="13510" y="443"/>
                      </a:cubicBezTo>
                      <a:cubicBezTo>
                        <a:pt x="13764" y="443"/>
                        <a:pt x="14019" y="397"/>
                        <a:pt x="14288" y="263"/>
                      </a:cubicBezTo>
                      <a:cubicBezTo>
                        <a:pt x="14331" y="252"/>
                        <a:pt x="14374" y="247"/>
                        <a:pt x="14416" y="247"/>
                      </a:cubicBezTo>
                      <a:cubicBezTo>
                        <a:pt x="14561" y="247"/>
                        <a:pt x="14703" y="303"/>
                        <a:pt x="14860" y="358"/>
                      </a:cubicBezTo>
                      <a:cubicBezTo>
                        <a:pt x="15026" y="429"/>
                        <a:pt x="15193" y="489"/>
                        <a:pt x="15396" y="489"/>
                      </a:cubicBezTo>
                      <a:cubicBezTo>
                        <a:pt x="15586" y="489"/>
                        <a:pt x="15753" y="429"/>
                        <a:pt x="15919" y="370"/>
                      </a:cubicBezTo>
                      <a:cubicBezTo>
                        <a:pt x="16086" y="305"/>
                        <a:pt x="16246" y="247"/>
                        <a:pt x="16409" y="247"/>
                      </a:cubicBezTo>
                      <a:cubicBezTo>
                        <a:pt x="16456" y="247"/>
                        <a:pt x="16503" y="252"/>
                        <a:pt x="16550" y="263"/>
                      </a:cubicBezTo>
                      <a:cubicBezTo>
                        <a:pt x="16931" y="376"/>
                        <a:pt x="17298" y="432"/>
                        <a:pt x="17647" y="432"/>
                      </a:cubicBezTo>
                      <a:cubicBezTo>
                        <a:pt x="17997" y="432"/>
                        <a:pt x="18330" y="376"/>
                        <a:pt x="18646" y="263"/>
                      </a:cubicBezTo>
                      <a:cubicBezTo>
                        <a:pt x="18688" y="252"/>
                        <a:pt x="18734" y="247"/>
                        <a:pt x="18781" y="247"/>
                      </a:cubicBezTo>
                      <a:cubicBezTo>
                        <a:pt x="18948" y="247"/>
                        <a:pt x="19142" y="305"/>
                        <a:pt x="19337" y="370"/>
                      </a:cubicBezTo>
                      <a:cubicBezTo>
                        <a:pt x="19539" y="429"/>
                        <a:pt x="19753" y="489"/>
                        <a:pt x="19944" y="489"/>
                      </a:cubicBezTo>
                      <a:cubicBezTo>
                        <a:pt x="20063" y="489"/>
                        <a:pt x="20170" y="429"/>
                        <a:pt x="20265" y="370"/>
                      </a:cubicBezTo>
                      <a:cubicBezTo>
                        <a:pt x="20376" y="305"/>
                        <a:pt x="20480" y="247"/>
                        <a:pt x="20639" y="247"/>
                      </a:cubicBezTo>
                      <a:cubicBezTo>
                        <a:pt x="20684" y="247"/>
                        <a:pt x="20734" y="252"/>
                        <a:pt x="20789" y="263"/>
                      </a:cubicBezTo>
                      <a:cubicBezTo>
                        <a:pt x="20896" y="298"/>
                        <a:pt x="21003" y="334"/>
                        <a:pt x="21111" y="358"/>
                      </a:cubicBezTo>
                      <a:cubicBezTo>
                        <a:pt x="21326" y="430"/>
                        <a:pt x="21553" y="502"/>
                        <a:pt x="21804" y="502"/>
                      </a:cubicBezTo>
                      <a:cubicBezTo>
                        <a:pt x="21927" y="502"/>
                        <a:pt x="22057" y="484"/>
                        <a:pt x="22194" y="441"/>
                      </a:cubicBezTo>
                      <a:lnTo>
                        <a:pt x="22146" y="298"/>
                      </a:lnTo>
                      <a:cubicBezTo>
                        <a:pt x="22025" y="338"/>
                        <a:pt x="21911" y="354"/>
                        <a:pt x="21802" y="354"/>
                      </a:cubicBezTo>
                      <a:cubicBezTo>
                        <a:pt x="21579" y="354"/>
                        <a:pt x="21374" y="287"/>
                        <a:pt x="21158" y="215"/>
                      </a:cubicBezTo>
                      <a:cubicBezTo>
                        <a:pt x="21051" y="191"/>
                        <a:pt x="20944" y="156"/>
                        <a:pt x="20825" y="120"/>
                      </a:cubicBezTo>
                      <a:cubicBezTo>
                        <a:pt x="20754" y="104"/>
                        <a:pt x="20691" y="97"/>
                        <a:pt x="20633" y="97"/>
                      </a:cubicBezTo>
                      <a:cubicBezTo>
                        <a:pt x="20436" y="97"/>
                        <a:pt x="20304" y="177"/>
                        <a:pt x="20194" y="251"/>
                      </a:cubicBezTo>
                      <a:cubicBezTo>
                        <a:pt x="20099" y="298"/>
                        <a:pt x="20027" y="346"/>
                        <a:pt x="19944" y="346"/>
                      </a:cubicBezTo>
                      <a:cubicBezTo>
                        <a:pt x="19777" y="346"/>
                        <a:pt x="19575" y="287"/>
                        <a:pt x="19384" y="227"/>
                      </a:cubicBezTo>
                      <a:cubicBezTo>
                        <a:pt x="19183" y="166"/>
                        <a:pt x="18982" y="105"/>
                        <a:pt x="18795" y="105"/>
                      </a:cubicBezTo>
                      <a:cubicBezTo>
                        <a:pt x="18728" y="105"/>
                        <a:pt x="18662" y="113"/>
                        <a:pt x="18598" y="132"/>
                      </a:cubicBezTo>
                      <a:cubicBezTo>
                        <a:pt x="18305" y="237"/>
                        <a:pt x="17991" y="291"/>
                        <a:pt x="17661" y="291"/>
                      </a:cubicBezTo>
                      <a:cubicBezTo>
                        <a:pt x="17322" y="291"/>
                        <a:pt x="16966" y="235"/>
                        <a:pt x="16598" y="120"/>
                      </a:cubicBezTo>
                      <a:cubicBezTo>
                        <a:pt x="16533" y="106"/>
                        <a:pt x="16471" y="100"/>
                        <a:pt x="16411" y="100"/>
                      </a:cubicBezTo>
                      <a:cubicBezTo>
                        <a:pt x="16217" y="100"/>
                        <a:pt x="16045" y="163"/>
                        <a:pt x="15872" y="227"/>
                      </a:cubicBezTo>
                      <a:cubicBezTo>
                        <a:pt x="15705" y="287"/>
                        <a:pt x="15550" y="346"/>
                        <a:pt x="15396" y="346"/>
                      </a:cubicBezTo>
                      <a:cubicBezTo>
                        <a:pt x="15229" y="346"/>
                        <a:pt x="15062" y="287"/>
                        <a:pt x="14907" y="227"/>
                      </a:cubicBezTo>
                      <a:cubicBezTo>
                        <a:pt x="14744" y="163"/>
                        <a:pt x="14580" y="100"/>
                        <a:pt x="14406" y="100"/>
                      </a:cubicBezTo>
                      <a:cubicBezTo>
                        <a:pt x="14352" y="100"/>
                        <a:pt x="14297" y="106"/>
                        <a:pt x="14241" y="120"/>
                      </a:cubicBezTo>
                      <a:lnTo>
                        <a:pt x="14217" y="132"/>
                      </a:lnTo>
                      <a:cubicBezTo>
                        <a:pt x="13981" y="253"/>
                        <a:pt x="13753" y="296"/>
                        <a:pt x="13522" y="296"/>
                      </a:cubicBezTo>
                      <a:cubicBezTo>
                        <a:pt x="13274" y="296"/>
                        <a:pt x="13023" y="247"/>
                        <a:pt x="12752" y="191"/>
                      </a:cubicBezTo>
                      <a:cubicBezTo>
                        <a:pt x="12621" y="167"/>
                        <a:pt x="12490" y="144"/>
                        <a:pt x="12359" y="120"/>
                      </a:cubicBezTo>
                      <a:cubicBezTo>
                        <a:pt x="12295" y="107"/>
                        <a:pt x="12232" y="101"/>
                        <a:pt x="12171" y="101"/>
                      </a:cubicBezTo>
                      <a:cubicBezTo>
                        <a:pt x="11953" y="101"/>
                        <a:pt x="11760" y="174"/>
                        <a:pt x="11574" y="239"/>
                      </a:cubicBezTo>
                      <a:cubicBezTo>
                        <a:pt x="11388" y="304"/>
                        <a:pt x="11218" y="361"/>
                        <a:pt x="11022" y="361"/>
                      </a:cubicBezTo>
                      <a:cubicBezTo>
                        <a:pt x="10966" y="361"/>
                        <a:pt x="10908" y="357"/>
                        <a:pt x="10847" y="346"/>
                      </a:cubicBezTo>
                      <a:cubicBezTo>
                        <a:pt x="10800" y="346"/>
                        <a:pt x="10693" y="287"/>
                        <a:pt x="10609" y="239"/>
                      </a:cubicBezTo>
                      <a:cubicBezTo>
                        <a:pt x="10502" y="179"/>
                        <a:pt x="10395" y="132"/>
                        <a:pt x="10312" y="120"/>
                      </a:cubicBezTo>
                      <a:cubicBezTo>
                        <a:pt x="10253" y="106"/>
                        <a:pt x="10196" y="100"/>
                        <a:pt x="10142" y="100"/>
                      </a:cubicBezTo>
                      <a:cubicBezTo>
                        <a:pt x="9966" y="100"/>
                        <a:pt x="9811" y="163"/>
                        <a:pt x="9657" y="227"/>
                      </a:cubicBezTo>
                      <a:cubicBezTo>
                        <a:pt x="9502" y="287"/>
                        <a:pt x="9359" y="346"/>
                        <a:pt x="9192" y="346"/>
                      </a:cubicBezTo>
                      <a:cubicBezTo>
                        <a:pt x="9026" y="346"/>
                        <a:pt x="8871" y="287"/>
                        <a:pt x="8692" y="227"/>
                      </a:cubicBezTo>
                      <a:cubicBezTo>
                        <a:pt x="8520" y="163"/>
                        <a:pt x="8340" y="100"/>
                        <a:pt x="8143" y="100"/>
                      </a:cubicBezTo>
                      <a:cubicBezTo>
                        <a:pt x="8082" y="100"/>
                        <a:pt x="8019" y="106"/>
                        <a:pt x="7954" y="120"/>
                      </a:cubicBezTo>
                      <a:cubicBezTo>
                        <a:pt x="7592" y="235"/>
                        <a:pt x="7247" y="259"/>
                        <a:pt x="6899" y="259"/>
                      </a:cubicBezTo>
                      <a:cubicBezTo>
                        <a:pt x="6744" y="259"/>
                        <a:pt x="6588" y="255"/>
                        <a:pt x="6430" y="251"/>
                      </a:cubicBezTo>
                      <a:cubicBezTo>
                        <a:pt x="6252" y="239"/>
                        <a:pt x="6085" y="227"/>
                        <a:pt x="5918" y="227"/>
                      </a:cubicBezTo>
                      <a:cubicBezTo>
                        <a:pt x="5796" y="214"/>
                        <a:pt x="5675" y="209"/>
                        <a:pt x="5555" y="209"/>
                      </a:cubicBezTo>
                      <a:cubicBezTo>
                        <a:pt x="5350" y="209"/>
                        <a:pt x="5150" y="224"/>
                        <a:pt x="4954" y="239"/>
                      </a:cubicBezTo>
                      <a:cubicBezTo>
                        <a:pt x="4770" y="254"/>
                        <a:pt x="4591" y="272"/>
                        <a:pt x="4420" y="272"/>
                      </a:cubicBezTo>
                      <a:cubicBezTo>
                        <a:pt x="4191" y="272"/>
                        <a:pt x="3977" y="241"/>
                        <a:pt x="3787" y="132"/>
                      </a:cubicBezTo>
                      <a:lnTo>
                        <a:pt x="3751" y="108"/>
                      </a:lnTo>
                      <a:lnTo>
                        <a:pt x="3727" y="132"/>
                      </a:lnTo>
                      <a:cubicBezTo>
                        <a:pt x="3415" y="259"/>
                        <a:pt x="3117" y="322"/>
                        <a:pt x="2829" y="322"/>
                      </a:cubicBezTo>
                      <a:cubicBezTo>
                        <a:pt x="2469" y="322"/>
                        <a:pt x="2124" y="223"/>
                        <a:pt x="1787" y="25"/>
                      </a:cubicBezTo>
                      <a:lnTo>
                        <a:pt x="175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2" name="Google Shape;7782;p22"/>
                <p:cNvSpPr/>
                <p:nvPr/>
              </p:nvSpPr>
              <p:spPr>
                <a:xfrm>
                  <a:off x="13956260" y="2940366"/>
                  <a:ext cx="1726020" cy="380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1" h="470" extrusionOk="0">
                      <a:moveTo>
                        <a:pt x="11729" y="1"/>
                      </a:moveTo>
                      <a:cubicBezTo>
                        <a:pt x="11612" y="1"/>
                        <a:pt x="11499" y="22"/>
                        <a:pt x="11394" y="76"/>
                      </a:cubicBezTo>
                      <a:cubicBezTo>
                        <a:pt x="11192" y="207"/>
                        <a:pt x="11016" y="252"/>
                        <a:pt x="10853" y="252"/>
                      </a:cubicBezTo>
                      <a:cubicBezTo>
                        <a:pt x="10689" y="252"/>
                        <a:pt x="10537" y="207"/>
                        <a:pt x="10382" y="160"/>
                      </a:cubicBezTo>
                      <a:cubicBezTo>
                        <a:pt x="10216" y="112"/>
                        <a:pt x="10049" y="65"/>
                        <a:pt x="9859" y="65"/>
                      </a:cubicBezTo>
                      <a:cubicBezTo>
                        <a:pt x="9585" y="65"/>
                        <a:pt x="9311" y="100"/>
                        <a:pt x="9049" y="136"/>
                      </a:cubicBezTo>
                      <a:cubicBezTo>
                        <a:pt x="8793" y="172"/>
                        <a:pt x="8543" y="204"/>
                        <a:pt x="8308" y="204"/>
                      </a:cubicBezTo>
                      <a:cubicBezTo>
                        <a:pt x="8073" y="204"/>
                        <a:pt x="7852" y="172"/>
                        <a:pt x="7656" y="76"/>
                      </a:cubicBezTo>
                      <a:lnTo>
                        <a:pt x="7632" y="65"/>
                      </a:lnTo>
                      <a:lnTo>
                        <a:pt x="7596" y="76"/>
                      </a:lnTo>
                      <a:cubicBezTo>
                        <a:pt x="7322" y="225"/>
                        <a:pt x="6989" y="300"/>
                        <a:pt x="6653" y="300"/>
                      </a:cubicBezTo>
                      <a:cubicBezTo>
                        <a:pt x="6316" y="300"/>
                        <a:pt x="5977" y="225"/>
                        <a:pt x="5691" y="76"/>
                      </a:cubicBezTo>
                      <a:lnTo>
                        <a:pt x="5656" y="65"/>
                      </a:lnTo>
                      <a:lnTo>
                        <a:pt x="5620" y="76"/>
                      </a:lnTo>
                      <a:cubicBezTo>
                        <a:pt x="5366" y="217"/>
                        <a:pt x="5119" y="260"/>
                        <a:pt x="4878" y="260"/>
                      </a:cubicBezTo>
                      <a:cubicBezTo>
                        <a:pt x="4690" y="260"/>
                        <a:pt x="4505" y="234"/>
                        <a:pt x="4322" y="207"/>
                      </a:cubicBezTo>
                      <a:cubicBezTo>
                        <a:pt x="4137" y="182"/>
                        <a:pt x="3946" y="157"/>
                        <a:pt x="3757" y="157"/>
                      </a:cubicBezTo>
                      <a:cubicBezTo>
                        <a:pt x="3679" y="157"/>
                        <a:pt x="3601" y="161"/>
                        <a:pt x="3524" y="172"/>
                      </a:cubicBezTo>
                      <a:cubicBezTo>
                        <a:pt x="3370" y="172"/>
                        <a:pt x="3215" y="184"/>
                        <a:pt x="3036" y="207"/>
                      </a:cubicBezTo>
                      <a:cubicBezTo>
                        <a:pt x="2857" y="222"/>
                        <a:pt x="2676" y="239"/>
                        <a:pt x="2506" y="239"/>
                      </a:cubicBezTo>
                      <a:cubicBezTo>
                        <a:pt x="2269" y="239"/>
                        <a:pt x="2053" y="206"/>
                        <a:pt x="1893" y="88"/>
                      </a:cubicBezTo>
                      <a:lnTo>
                        <a:pt x="1881" y="76"/>
                      </a:lnTo>
                      <a:cubicBezTo>
                        <a:pt x="1829" y="53"/>
                        <a:pt x="1768" y="43"/>
                        <a:pt x="1700" y="43"/>
                      </a:cubicBezTo>
                      <a:cubicBezTo>
                        <a:pt x="1490" y="43"/>
                        <a:pt x="1220" y="138"/>
                        <a:pt x="976" y="219"/>
                      </a:cubicBezTo>
                      <a:cubicBezTo>
                        <a:pt x="917" y="243"/>
                        <a:pt x="869" y="267"/>
                        <a:pt x="822" y="279"/>
                      </a:cubicBezTo>
                      <a:cubicBezTo>
                        <a:pt x="728" y="307"/>
                        <a:pt x="645" y="318"/>
                        <a:pt x="566" y="318"/>
                      </a:cubicBezTo>
                      <a:cubicBezTo>
                        <a:pt x="445" y="318"/>
                        <a:pt x="333" y="291"/>
                        <a:pt x="203" y="255"/>
                      </a:cubicBezTo>
                      <a:cubicBezTo>
                        <a:pt x="155" y="243"/>
                        <a:pt x="95" y="219"/>
                        <a:pt x="36" y="207"/>
                      </a:cubicBezTo>
                      <a:lnTo>
                        <a:pt x="0" y="350"/>
                      </a:lnTo>
                      <a:cubicBezTo>
                        <a:pt x="60" y="374"/>
                        <a:pt x="119" y="386"/>
                        <a:pt x="167" y="398"/>
                      </a:cubicBezTo>
                      <a:cubicBezTo>
                        <a:pt x="298" y="434"/>
                        <a:pt x="429" y="469"/>
                        <a:pt x="572" y="469"/>
                      </a:cubicBezTo>
                      <a:cubicBezTo>
                        <a:pt x="667" y="469"/>
                        <a:pt x="762" y="457"/>
                        <a:pt x="869" y="422"/>
                      </a:cubicBezTo>
                      <a:cubicBezTo>
                        <a:pt x="917" y="398"/>
                        <a:pt x="965" y="386"/>
                        <a:pt x="1024" y="362"/>
                      </a:cubicBezTo>
                      <a:cubicBezTo>
                        <a:pt x="1237" y="285"/>
                        <a:pt x="1521" y="191"/>
                        <a:pt x="1703" y="191"/>
                      </a:cubicBezTo>
                      <a:cubicBezTo>
                        <a:pt x="1745" y="191"/>
                        <a:pt x="1781" y="196"/>
                        <a:pt x="1810" y="207"/>
                      </a:cubicBezTo>
                      <a:cubicBezTo>
                        <a:pt x="2000" y="348"/>
                        <a:pt x="2249" y="389"/>
                        <a:pt x="2511" y="389"/>
                      </a:cubicBezTo>
                      <a:cubicBezTo>
                        <a:pt x="2692" y="389"/>
                        <a:pt x="2880" y="370"/>
                        <a:pt x="3060" y="350"/>
                      </a:cubicBezTo>
                      <a:cubicBezTo>
                        <a:pt x="3227" y="338"/>
                        <a:pt x="3382" y="315"/>
                        <a:pt x="3536" y="315"/>
                      </a:cubicBezTo>
                      <a:cubicBezTo>
                        <a:pt x="3610" y="304"/>
                        <a:pt x="3683" y="300"/>
                        <a:pt x="3757" y="300"/>
                      </a:cubicBezTo>
                      <a:cubicBezTo>
                        <a:pt x="3935" y="300"/>
                        <a:pt x="4117" y="325"/>
                        <a:pt x="4310" y="350"/>
                      </a:cubicBezTo>
                      <a:cubicBezTo>
                        <a:pt x="4502" y="377"/>
                        <a:pt x="4696" y="404"/>
                        <a:pt x="4895" y="404"/>
                      </a:cubicBezTo>
                      <a:cubicBezTo>
                        <a:pt x="5140" y="404"/>
                        <a:pt x="5392" y="363"/>
                        <a:pt x="5656" y="231"/>
                      </a:cubicBezTo>
                      <a:cubicBezTo>
                        <a:pt x="5959" y="380"/>
                        <a:pt x="6307" y="454"/>
                        <a:pt x="6653" y="454"/>
                      </a:cubicBezTo>
                      <a:cubicBezTo>
                        <a:pt x="6998" y="454"/>
                        <a:pt x="7340" y="380"/>
                        <a:pt x="7632" y="231"/>
                      </a:cubicBezTo>
                      <a:cubicBezTo>
                        <a:pt x="7840" y="326"/>
                        <a:pt x="8070" y="359"/>
                        <a:pt x="8311" y="359"/>
                      </a:cubicBezTo>
                      <a:cubicBezTo>
                        <a:pt x="8552" y="359"/>
                        <a:pt x="8805" y="326"/>
                        <a:pt x="9061" y="291"/>
                      </a:cubicBezTo>
                      <a:cubicBezTo>
                        <a:pt x="9323" y="255"/>
                        <a:pt x="9597" y="219"/>
                        <a:pt x="9859" y="219"/>
                      </a:cubicBezTo>
                      <a:cubicBezTo>
                        <a:pt x="10025" y="219"/>
                        <a:pt x="10180" y="267"/>
                        <a:pt x="10335" y="303"/>
                      </a:cubicBezTo>
                      <a:cubicBezTo>
                        <a:pt x="10504" y="351"/>
                        <a:pt x="10676" y="402"/>
                        <a:pt x="10864" y="402"/>
                      </a:cubicBezTo>
                      <a:cubicBezTo>
                        <a:pt x="11046" y="402"/>
                        <a:pt x="11243" y="354"/>
                        <a:pt x="11466" y="207"/>
                      </a:cubicBezTo>
                      <a:cubicBezTo>
                        <a:pt x="11544" y="168"/>
                        <a:pt x="11632" y="153"/>
                        <a:pt x="11725" y="153"/>
                      </a:cubicBezTo>
                      <a:cubicBezTo>
                        <a:pt x="11944" y="153"/>
                        <a:pt x="12193" y="239"/>
                        <a:pt x="12418" y="315"/>
                      </a:cubicBezTo>
                      <a:cubicBezTo>
                        <a:pt x="12537" y="350"/>
                        <a:pt x="12645" y="398"/>
                        <a:pt x="12752" y="422"/>
                      </a:cubicBezTo>
                      <a:cubicBezTo>
                        <a:pt x="12815" y="438"/>
                        <a:pt x="12875" y="445"/>
                        <a:pt x="12932" y="445"/>
                      </a:cubicBezTo>
                      <a:cubicBezTo>
                        <a:pt x="13118" y="445"/>
                        <a:pt x="13267" y="369"/>
                        <a:pt x="13395" y="315"/>
                      </a:cubicBezTo>
                      <a:cubicBezTo>
                        <a:pt x="13490" y="267"/>
                        <a:pt x="13585" y="219"/>
                        <a:pt x="13669" y="219"/>
                      </a:cubicBezTo>
                      <a:cubicBezTo>
                        <a:pt x="13930" y="219"/>
                        <a:pt x="14204" y="267"/>
                        <a:pt x="14478" y="315"/>
                      </a:cubicBezTo>
                      <a:cubicBezTo>
                        <a:pt x="14745" y="357"/>
                        <a:pt x="15008" y="402"/>
                        <a:pt x="15254" y="402"/>
                      </a:cubicBezTo>
                      <a:cubicBezTo>
                        <a:pt x="15492" y="402"/>
                        <a:pt x="15714" y="360"/>
                        <a:pt x="15907" y="231"/>
                      </a:cubicBezTo>
                      <a:cubicBezTo>
                        <a:pt x="16244" y="364"/>
                        <a:pt x="16580" y="414"/>
                        <a:pt x="16894" y="414"/>
                      </a:cubicBezTo>
                      <a:cubicBezTo>
                        <a:pt x="17311" y="414"/>
                        <a:pt x="17692" y="326"/>
                        <a:pt x="17990" y="231"/>
                      </a:cubicBezTo>
                      <a:cubicBezTo>
                        <a:pt x="18215" y="358"/>
                        <a:pt x="18437" y="401"/>
                        <a:pt x="18654" y="401"/>
                      </a:cubicBezTo>
                      <a:cubicBezTo>
                        <a:pt x="18887" y="401"/>
                        <a:pt x="19115" y="352"/>
                        <a:pt x="19336" y="303"/>
                      </a:cubicBezTo>
                      <a:cubicBezTo>
                        <a:pt x="19538" y="267"/>
                        <a:pt x="19753" y="219"/>
                        <a:pt x="19967" y="219"/>
                      </a:cubicBezTo>
                      <a:cubicBezTo>
                        <a:pt x="20110" y="219"/>
                        <a:pt x="20265" y="267"/>
                        <a:pt x="20419" y="315"/>
                      </a:cubicBezTo>
                      <a:cubicBezTo>
                        <a:pt x="20609" y="366"/>
                        <a:pt x="20811" y="430"/>
                        <a:pt x="21034" y="430"/>
                      </a:cubicBezTo>
                      <a:cubicBezTo>
                        <a:pt x="21120" y="430"/>
                        <a:pt x="21208" y="421"/>
                        <a:pt x="21300" y="398"/>
                      </a:cubicBezTo>
                      <a:lnTo>
                        <a:pt x="21265" y="243"/>
                      </a:lnTo>
                      <a:cubicBezTo>
                        <a:pt x="21176" y="268"/>
                        <a:pt x="21092" y="278"/>
                        <a:pt x="21011" y="278"/>
                      </a:cubicBezTo>
                      <a:cubicBezTo>
                        <a:pt x="20818" y="278"/>
                        <a:pt x="20643" y="222"/>
                        <a:pt x="20467" y="172"/>
                      </a:cubicBezTo>
                      <a:cubicBezTo>
                        <a:pt x="20300" y="124"/>
                        <a:pt x="20134" y="65"/>
                        <a:pt x="19967" y="65"/>
                      </a:cubicBezTo>
                      <a:cubicBezTo>
                        <a:pt x="19741" y="65"/>
                        <a:pt x="19514" y="112"/>
                        <a:pt x="19300" y="160"/>
                      </a:cubicBezTo>
                      <a:cubicBezTo>
                        <a:pt x="19086" y="207"/>
                        <a:pt x="18877" y="252"/>
                        <a:pt x="18669" y="252"/>
                      </a:cubicBezTo>
                      <a:cubicBezTo>
                        <a:pt x="18461" y="252"/>
                        <a:pt x="18252" y="207"/>
                        <a:pt x="18038" y="76"/>
                      </a:cubicBezTo>
                      <a:lnTo>
                        <a:pt x="18002" y="65"/>
                      </a:lnTo>
                      <a:lnTo>
                        <a:pt x="17979" y="76"/>
                      </a:lnTo>
                      <a:cubicBezTo>
                        <a:pt x="17688" y="178"/>
                        <a:pt x="17313" y="268"/>
                        <a:pt x="16904" y="268"/>
                      </a:cubicBezTo>
                      <a:cubicBezTo>
                        <a:pt x="16592" y="268"/>
                        <a:pt x="16260" y="215"/>
                        <a:pt x="15931" y="76"/>
                      </a:cubicBezTo>
                      <a:lnTo>
                        <a:pt x="15883" y="65"/>
                      </a:lnTo>
                      <a:lnTo>
                        <a:pt x="15859" y="88"/>
                      </a:lnTo>
                      <a:cubicBezTo>
                        <a:pt x="15684" y="211"/>
                        <a:pt x="15477" y="254"/>
                        <a:pt x="15250" y="254"/>
                      </a:cubicBezTo>
                      <a:cubicBezTo>
                        <a:pt x="15017" y="254"/>
                        <a:pt x="14762" y="208"/>
                        <a:pt x="14502" y="160"/>
                      </a:cubicBezTo>
                      <a:cubicBezTo>
                        <a:pt x="14228" y="124"/>
                        <a:pt x="13942" y="65"/>
                        <a:pt x="13669" y="65"/>
                      </a:cubicBezTo>
                      <a:cubicBezTo>
                        <a:pt x="13549" y="65"/>
                        <a:pt x="13442" y="124"/>
                        <a:pt x="13323" y="172"/>
                      </a:cubicBezTo>
                      <a:cubicBezTo>
                        <a:pt x="13203" y="237"/>
                        <a:pt x="13082" y="294"/>
                        <a:pt x="12928" y="294"/>
                      </a:cubicBezTo>
                      <a:cubicBezTo>
                        <a:pt x="12884" y="294"/>
                        <a:pt x="12838" y="289"/>
                        <a:pt x="12787" y="279"/>
                      </a:cubicBezTo>
                      <a:cubicBezTo>
                        <a:pt x="12692" y="255"/>
                        <a:pt x="12573" y="207"/>
                        <a:pt x="12466" y="172"/>
                      </a:cubicBezTo>
                      <a:cubicBezTo>
                        <a:pt x="12225" y="92"/>
                        <a:pt x="11969" y="1"/>
                        <a:pt x="1172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3" name="Google Shape;7783;p22"/>
                <p:cNvSpPr/>
                <p:nvPr/>
              </p:nvSpPr>
              <p:spPr>
                <a:xfrm>
                  <a:off x="13990941" y="2881862"/>
                  <a:ext cx="1659494" cy="30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382" extrusionOk="0">
                      <a:moveTo>
                        <a:pt x="1346" y="1"/>
                      </a:moveTo>
                      <a:lnTo>
                        <a:pt x="1322" y="25"/>
                      </a:lnTo>
                      <a:cubicBezTo>
                        <a:pt x="1068" y="169"/>
                        <a:pt x="826" y="210"/>
                        <a:pt x="599" y="210"/>
                      </a:cubicBezTo>
                      <a:cubicBezTo>
                        <a:pt x="431" y="210"/>
                        <a:pt x="271" y="188"/>
                        <a:pt x="120" y="167"/>
                      </a:cubicBezTo>
                      <a:lnTo>
                        <a:pt x="25" y="156"/>
                      </a:lnTo>
                      <a:lnTo>
                        <a:pt x="1" y="298"/>
                      </a:lnTo>
                      <a:lnTo>
                        <a:pt x="96" y="310"/>
                      </a:lnTo>
                      <a:cubicBezTo>
                        <a:pt x="247" y="330"/>
                        <a:pt x="414" y="353"/>
                        <a:pt x="591" y="353"/>
                      </a:cubicBezTo>
                      <a:cubicBezTo>
                        <a:pt x="833" y="353"/>
                        <a:pt x="1096" y="311"/>
                        <a:pt x="1370" y="167"/>
                      </a:cubicBezTo>
                      <a:cubicBezTo>
                        <a:pt x="1669" y="267"/>
                        <a:pt x="2049" y="316"/>
                        <a:pt x="2470" y="316"/>
                      </a:cubicBezTo>
                      <a:cubicBezTo>
                        <a:pt x="2752" y="316"/>
                        <a:pt x="3052" y="294"/>
                        <a:pt x="3358" y="251"/>
                      </a:cubicBezTo>
                      <a:cubicBezTo>
                        <a:pt x="3445" y="240"/>
                        <a:pt x="3532" y="236"/>
                        <a:pt x="3617" y="236"/>
                      </a:cubicBezTo>
                      <a:cubicBezTo>
                        <a:pt x="3822" y="236"/>
                        <a:pt x="4022" y="261"/>
                        <a:pt x="4216" y="286"/>
                      </a:cubicBezTo>
                      <a:cubicBezTo>
                        <a:pt x="4407" y="312"/>
                        <a:pt x="4595" y="336"/>
                        <a:pt x="4784" y="336"/>
                      </a:cubicBezTo>
                      <a:cubicBezTo>
                        <a:pt x="5030" y="336"/>
                        <a:pt x="5276" y="296"/>
                        <a:pt x="5525" y="167"/>
                      </a:cubicBezTo>
                      <a:cubicBezTo>
                        <a:pt x="5763" y="310"/>
                        <a:pt x="6073" y="382"/>
                        <a:pt x="6383" y="382"/>
                      </a:cubicBezTo>
                      <a:cubicBezTo>
                        <a:pt x="6692" y="382"/>
                        <a:pt x="7025" y="310"/>
                        <a:pt x="7311" y="167"/>
                      </a:cubicBezTo>
                      <a:cubicBezTo>
                        <a:pt x="7584" y="290"/>
                        <a:pt x="7914" y="339"/>
                        <a:pt x="8253" y="339"/>
                      </a:cubicBezTo>
                      <a:cubicBezTo>
                        <a:pt x="8670" y="339"/>
                        <a:pt x="9100" y="266"/>
                        <a:pt x="9454" y="167"/>
                      </a:cubicBezTo>
                      <a:cubicBezTo>
                        <a:pt x="9770" y="304"/>
                        <a:pt x="10088" y="373"/>
                        <a:pt x="10405" y="373"/>
                      </a:cubicBezTo>
                      <a:cubicBezTo>
                        <a:pt x="10722" y="373"/>
                        <a:pt x="11038" y="304"/>
                        <a:pt x="11347" y="167"/>
                      </a:cubicBezTo>
                      <a:cubicBezTo>
                        <a:pt x="11617" y="302"/>
                        <a:pt x="11909" y="348"/>
                        <a:pt x="12209" y="348"/>
                      </a:cubicBezTo>
                      <a:cubicBezTo>
                        <a:pt x="12519" y="348"/>
                        <a:pt x="12837" y="299"/>
                        <a:pt x="13145" y="251"/>
                      </a:cubicBezTo>
                      <a:cubicBezTo>
                        <a:pt x="13229" y="240"/>
                        <a:pt x="13314" y="236"/>
                        <a:pt x="13399" y="236"/>
                      </a:cubicBezTo>
                      <a:cubicBezTo>
                        <a:pt x="13604" y="236"/>
                        <a:pt x="13812" y="261"/>
                        <a:pt x="14014" y="286"/>
                      </a:cubicBezTo>
                      <a:cubicBezTo>
                        <a:pt x="14221" y="312"/>
                        <a:pt x="14421" y="336"/>
                        <a:pt x="14610" y="336"/>
                      </a:cubicBezTo>
                      <a:cubicBezTo>
                        <a:pt x="14857" y="336"/>
                        <a:pt x="15086" y="296"/>
                        <a:pt x="15288" y="167"/>
                      </a:cubicBezTo>
                      <a:cubicBezTo>
                        <a:pt x="15616" y="292"/>
                        <a:pt x="15942" y="340"/>
                        <a:pt x="16248" y="340"/>
                      </a:cubicBezTo>
                      <a:cubicBezTo>
                        <a:pt x="16641" y="340"/>
                        <a:pt x="17001" y="261"/>
                        <a:pt x="17289" y="167"/>
                      </a:cubicBezTo>
                      <a:cubicBezTo>
                        <a:pt x="17536" y="308"/>
                        <a:pt x="17785" y="355"/>
                        <a:pt x="18030" y="355"/>
                      </a:cubicBezTo>
                      <a:cubicBezTo>
                        <a:pt x="18304" y="355"/>
                        <a:pt x="18573" y="295"/>
                        <a:pt x="18825" y="239"/>
                      </a:cubicBezTo>
                      <a:cubicBezTo>
                        <a:pt x="18956" y="203"/>
                        <a:pt x="19086" y="179"/>
                        <a:pt x="19194" y="156"/>
                      </a:cubicBezTo>
                      <a:cubicBezTo>
                        <a:pt x="19337" y="156"/>
                        <a:pt x="19479" y="203"/>
                        <a:pt x="19634" y="251"/>
                      </a:cubicBezTo>
                      <a:cubicBezTo>
                        <a:pt x="19817" y="303"/>
                        <a:pt x="20012" y="361"/>
                        <a:pt x="20229" y="361"/>
                      </a:cubicBezTo>
                      <a:cubicBezTo>
                        <a:pt x="20309" y="361"/>
                        <a:pt x="20393" y="353"/>
                        <a:pt x="20480" y="334"/>
                      </a:cubicBezTo>
                      <a:lnTo>
                        <a:pt x="20444" y="191"/>
                      </a:lnTo>
                      <a:cubicBezTo>
                        <a:pt x="20372" y="207"/>
                        <a:pt x="20302" y="213"/>
                        <a:pt x="20234" y="213"/>
                      </a:cubicBezTo>
                      <a:cubicBezTo>
                        <a:pt x="20040" y="213"/>
                        <a:pt x="19858" y="161"/>
                        <a:pt x="19682" y="108"/>
                      </a:cubicBezTo>
                      <a:cubicBezTo>
                        <a:pt x="19515" y="60"/>
                        <a:pt x="19360" y="13"/>
                        <a:pt x="19182" y="13"/>
                      </a:cubicBezTo>
                      <a:cubicBezTo>
                        <a:pt x="19051" y="36"/>
                        <a:pt x="18920" y="60"/>
                        <a:pt x="18789" y="96"/>
                      </a:cubicBezTo>
                      <a:cubicBezTo>
                        <a:pt x="18540" y="152"/>
                        <a:pt x="18288" y="208"/>
                        <a:pt x="18035" y="208"/>
                      </a:cubicBezTo>
                      <a:cubicBezTo>
                        <a:pt x="17803" y="208"/>
                        <a:pt x="17569" y="161"/>
                        <a:pt x="17336" y="25"/>
                      </a:cubicBezTo>
                      <a:lnTo>
                        <a:pt x="17301" y="1"/>
                      </a:lnTo>
                      <a:lnTo>
                        <a:pt x="17277" y="13"/>
                      </a:lnTo>
                      <a:cubicBezTo>
                        <a:pt x="16993" y="107"/>
                        <a:pt x="16633" y="190"/>
                        <a:pt x="16240" y="190"/>
                      </a:cubicBezTo>
                      <a:cubicBezTo>
                        <a:pt x="15940" y="190"/>
                        <a:pt x="15620" y="142"/>
                        <a:pt x="15300" y="13"/>
                      </a:cubicBezTo>
                      <a:lnTo>
                        <a:pt x="15265" y="1"/>
                      </a:lnTo>
                      <a:lnTo>
                        <a:pt x="15229" y="25"/>
                      </a:lnTo>
                      <a:cubicBezTo>
                        <a:pt x="15051" y="147"/>
                        <a:pt x="14835" y="184"/>
                        <a:pt x="14597" y="184"/>
                      </a:cubicBezTo>
                      <a:cubicBezTo>
                        <a:pt x="14420" y="184"/>
                        <a:pt x="14231" y="164"/>
                        <a:pt x="14038" y="144"/>
                      </a:cubicBezTo>
                      <a:cubicBezTo>
                        <a:pt x="13828" y="118"/>
                        <a:pt x="13611" y="93"/>
                        <a:pt x="13393" y="93"/>
                      </a:cubicBezTo>
                      <a:cubicBezTo>
                        <a:pt x="13303" y="93"/>
                        <a:pt x="13212" y="97"/>
                        <a:pt x="13121" y="108"/>
                      </a:cubicBezTo>
                      <a:cubicBezTo>
                        <a:pt x="12819" y="156"/>
                        <a:pt x="12507" y="205"/>
                        <a:pt x="12207" y="205"/>
                      </a:cubicBezTo>
                      <a:cubicBezTo>
                        <a:pt x="11916" y="205"/>
                        <a:pt x="11635" y="159"/>
                        <a:pt x="11383" y="25"/>
                      </a:cubicBezTo>
                      <a:lnTo>
                        <a:pt x="11359" y="1"/>
                      </a:lnTo>
                      <a:lnTo>
                        <a:pt x="11324" y="25"/>
                      </a:lnTo>
                      <a:cubicBezTo>
                        <a:pt x="11020" y="161"/>
                        <a:pt x="10713" y="230"/>
                        <a:pt x="10407" y="230"/>
                      </a:cubicBezTo>
                      <a:cubicBezTo>
                        <a:pt x="10100" y="230"/>
                        <a:pt x="9794" y="161"/>
                        <a:pt x="9490" y="25"/>
                      </a:cubicBezTo>
                      <a:lnTo>
                        <a:pt x="9466" y="13"/>
                      </a:lnTo>
                      <a:lnTo>
                        <a:pt x="9431" y="13"/>
                      </a:lnTo>
                      <a:cubicBezTo>
                        <a:pt x="9086" y="119"/>
                        <a:pt x="8661" y="195"/>
                        <a:pt x="8249" y="195"/>
                      </a:cubicBezTo>
                      <a:cubicBezTo>
                        <a:pt x="7920" y="195"/>
                        <a:pt x="7599" y="146"/>
                        <a:pt x="7335" y="25"/>
                      </a:cubicBezTo>
                      <a:lnTo>
                        <a:pt x="7299" y="1"/>
                      </a:lnTo>
                      <a:lnTo>
                        <a:pt x="7275" y="25"/>
                      </a:lnTo>
                      <a:cubicBezTo>
                        <a:pt x="7008" y="161"/>
                        <a:pt x="6689" y="230"/>
                        <a:pt x="6384" y="230"/>
                      </a:cubicBezTo>
                      <a:cubicBezTo>
                        <a:pt x="6079" y="230"/>
                        <a:pt x="5787" y="161"/>
                        <a:pt x="5573" y="25"/>
                      </a:cubicBezTo>
                      <a:lnTo>
                        <a:pt x="5537" y="1"/>
                      </a:lnTo>
                      <a:lnTo>
                        <a:pt x="5501" y="25"/>
                      </a:lnTo>
                      <a:cubicBezTo>
                        <a:pt x="5256" y="147"/>
                        <a:pt x="5018" y="184"/>
                        <a:pt x="4778" y="184"/>
                      </a:cubicBezTo>
                      <a:cubicBezTo>
                        <a:pt x="4601" y="184"/>
                        <a:pt x="4422" y="164"/>
                        <a:pt x="4239" y="144"/>
                      </a:cubicBezTo>
                      <a:cubicBezTo>
                        <a:pt x="4037" y="118"/>
                        <a:pt x="3829" y="93"/>
                        <a:pt x="3615" y="93"/>
                      </a:cubicBezTo>
                      <a:cubicBezTo>
                        <a:pt x="3527" y="93"/>
                        <a:pt x="3437" y="97"/>
                        <a:pt x="3346" y="108"/>
                      </a:cubicBezTo>
                      <a:cubicBezTo>
                        <a:pt x="3056" y="149"/>
                        <a:pt x="2773" y="169"/>
                        <a:pt x="2506" y="169"/>
                      </a:cubicBezTo>
                      <a:cubicBezTo>
                        <a:pt x="2073" y="169"/>
                        <a:pt x="1684" y="116"/>
                        <a:pt x="1382" y="13"/>
                      </a:cubicBezTo>
                      <a:lnTo>
                        <a:pt x="134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4" name="Google Shape;7784;p22"/>
                <p:cNvSpPr/>
                <p:nvPr/>
              </p:nvSpPr>
              <p:spPr>
                <a:xfrm>
                  <a:off x="14023758" y="2823035"/>
                  <a:ext cx="1601558" cy="29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5" h="364" extrusionOk="0">
                      <a:moveTo>
                        <a:pt x="1513" y="0"/>
                      </a:moveTo>
                      <a:lnTo>
                        <a:pt x="1477" y="12"/>
                      </a:lnTo>
                      <a:cubicBezTo>
                        <a:pt x="1076" y="143"/>
                        <a:pt x="706" y="178"/>
                        <a:pt x="365" y="178"/>
                      </a:cubicBezTo>
                      <a:cubicBezTo>
                        <a:pt x="240" y="178"/>
                        <a:pt x="118" y="173"/>
                        <a:pt x="1" y="167"/>
                      </a:cubicBezTo>
                      <a:lnTo>
                        <a:pt x="1" y="310"/>
                      </a:lnTo>
                      <a:cubicBezTo>
                        <a:pt x="135" y="317"/>
                        <a:pt x="273" y="323"/>
                        <a:pt x="417" y="323"/>
                      </a:cubicBezTo>
                      <a:cubicBezTo>
                        <a:pt x="745" y="323"/>
                        <a:pt x="1100" y="291"/>
                        <a:pt x="1489" y="167"/>
                      </a:cubicBezTo>
                      <a:cubicBezTo>
                        <a:pt x="1697" y="298"/>
                        <a:pt x="1983" y="364"/>
                        <a:pt x="2304" y="364"/>
                      </a:cubicBezTo>
                      <a:cubicBezTo>
                        <a:pt x="2626" y="364"/>
                        <a:pt x="2983" y="298"/>
                        <a:pt x="3334" y="167"/>
                      </a:cubicBezTo>
                      <a:cubicBezTo>
                        <a:pt x="3602" y="298"/>
                        <a:pt x="3921" y="364"/>
                        <a:pt x="4257" y="364"/>
                      </a:cubicBezTo>
                      <a:cubicBezTo>
                        <a:pt x="4593" y="364"/>
                        <a:pt x="4948" y="298"/>
                        <a:pt x="5287" y="167"/>
                      </a:cubicBezTo>
                      <a:cubicBezTo>
                        <a:pt x="5545" y="286"/>
                        <a:pt x="5840" y="331"/>
                        <a:pt x="6136" y="331"/>
                      </a:cubicBezTo>
                      <a:cubicBezTo>
                        <a:pt x="6522" y="331"/>
                        <a:pt x="6911" y="255"/>
                        <a:pt x="7228" y="167"/>
                      </a:cubicBezTo>
                      <a:cubicBezTo>
                        <a:pt x="7478" y="298"/>
                        <a:pt x="7799" y="358"/>
                        <a:pt x="8144" y="358"/>
                      </a:cubicBezTo>
                      <a:cubicBezTo>
                        <a:pt x="8478" y="358"/>
                        <a:pt x="8811" y="298"/>
                        <a:pt x="9073" y="167"/>
                      </a:cubicBezTo>
                      <a:cubicBezTo>
                        <a:pt x="9357" y="286"/>
                        <a:pt x="9640" y="331"/>
                        <a:pt x="9912" y="331"/>
                      </a:cubicBezTo>
                      <a:cubicBezTo>
                        <a:pt x="10266" y="331"/>
                        <a:pt x="10604" y="255"/>
                        <a:pt x="10907" y="167"/>
                      </a:cubicBezTo>
                      <a:cubicBezTo>
                        <a:pt x="10954" y="167"/>
                        <a:pt x="11050" y="215"/>
                        <a:pt x="11121" y="239"/>
                      </a:cubicBezTo>
                      <a:cubicBezTo>
                        <a:pt x="11228" y="286"/>
                        <a:pt x="11323" y="334"/>
                        <a:pt x="11407" y="334"/>
                      </a:cubicBezTo>
                      <a:cubicBezTo>
                        <a:pt x="11883" y="334"/>
                        <a:pt x="12383" y="334"/>
                        <a:pt x="12740" y="167"/>
                      </a:cubicBezTo>
                      <a:cubicBezTo>
                        <a:pt x="13068" y="298"/>
                        <a:pt x="13416" y="364"/>
                        <a:pt x="13752" y="364"/>
                      </a:cubicBezTo>
                      <a:cubicBezTo>
                        <a:pt x="14089" y="364"/>
                        <a:pt x="14413" y="298"/>
                        <a:pt x="14693" y="167"/>
                      </a:cubicBezTo>
                      <a:cubicBezTo>
                        <a:pt x="15008" y="286"/>
                        <a:pt x="15324" y="331"/>
                        <a:pt x="15619" y="331"/>
                      </a:cubicBezTo>
                      <a:cubicBezTo>
                        <a:pt x="16005" y="331"/>
                        <a:pt x="16357" y="255"/>
                        <a:pt x="16634" y="167"/>
                      </a:cubicBezTo>
                      <a:cubicBezTo>
                        <a:pt x="16930" y="294"/>
                        <a:pt x="17249" y="338"/>
                        <a:pt x="17575" y="338"/>
                      </a:cubicBezTo>
                      <a:cubicBezTo>
                        <a:pt x="17889" y="338"/>
                        <a:pt x="18211" y="297"/>
                        <a:pt x="18527" y="250"/>
                      </a:cubicBezTo>
                      <a:cubicBezTo>
                        <a:pt x="18569" y="240"/>
                        <a:pt x="18614" y="236"/>
                        <a:pt x="18664" y="236"/>
                      </a:cubicBezTo>
                      <a:cubicBezTo>
                        <a:pt x="18782" y="236"/>
                        <a:pt x="18919" y="261"/>
                        <a:pt x="19062" y="286"/>
                      </a:cubicBezTo>
                      <a:cubicBezTo>
                        <a:pt x="19222" y="320"/>
                        <a:pt x="19388" y="354"/>
                        <a:pt x="19556" y="354"/>
                      </a:cubicBezTo>
                      <a:cubicBezTo>
                        <a:pt x="19625" y="354"/>
                        <a:pt x="19695" y="348"/>
                        <a:pt x="19765" y="334"/>
                      </a:cubicBezTo>
                      <a:lnTo>
                        <a:pt x="19729" y="191"/>
                      </a:lnTo>
                      <a:cubicBezTo>
                        <a:pt x="19670" y="205"/>
                        <a:pt x="19609" y="211"/>
                        <a:pt x="19546" y="211"/>
                      </a:cubicBezTo>
                      <a:cubicBezTo>
                        <a:pt x="19395" y="211"/>
                        <a:pt x="19238" y="177"/>
                        <a:pt x="19086" y="143"/>
                      </a:cubicBezTo>
                      <a:cubicBezTo>
                        <a:pt x="18943" y="112"/>
                        <a:pt x="18806" y="85"/>
                        <a:pt x="18677" y="85"/>
                      </a:cubicBezTo>
                      <a:cubicBezTo>
                        <a:pt x="18613" y="85"/>
                        <a:pt x="18551" y="92"/>
                        <a:pt x="18491" y="108"/>
                      </a:cubicBezTo>
                      <a:cubicBezTo>
                        <a:pt x="18187" y="154"/>
                        <a:pt x="17874" y="195"/>
                        <a:pt x="17569" y="195"/>
                      </a:cubicBezTo>
                      <a:cubicBezTo>
                        <a:pt x="17254" y="195"/>
                        <a:pt x="16948" y="151"/>
                        <a:pt x="16669" y="24"/>
                      </a:cubicBezTo>
                      <a:lnTo>
                        <a:pt x="16646" y="12"/>
                      </a:lnTo>
                      <a:lnTo>
                        <a:pt x="16622" y="12"/>
                      </a:lnTo>
                      <a:cubicBezTo>
                        <a:pt x="16343" y="101"/>
                        <a:pt x="15992" y="181"/>
                        <a:pt x="15611" y="181"/>
                      </a:cubicBezTo>
                      <a:cubicBezTo>
                        <a:pt x="15323" y="181"/>
                        <a:pt x="15019" y="135"/>
                        <a:pt x="14717" y="12"/>
                      </a:cubicBezTo>
                      <a:lnTo>
                        <a:pt x="14681" y="12"/>
                      </a:lnTo>
                      <a:lnTo>
                        <a:pt x="14657" y="24"/>
                      </a:lnTo>
                      <a:cubicBezTo>
                        <a:pt x="14389" y="149"/>
                        <a:pt x="14074" y="212"/>
                        <a:pt x="13746" y="212"/>
                      </a:cubicBezTo>
                      <a:cubicBezTo>
                        <a:pt x="13419" y="212"/>
                        <a:pt x="13080" y="149"/>
                        <a:pt x="12764" y="24"/>
                      </a:cubicBezTo>
                      <a:lnTo>
                        <a:pt x="12728" y="0"/>
                      </a:lnTo>
                      <a:lnTo>
                        <a:pt x="12705" y="24"/>
                      </a:lnTo>
                      <a:cubicBezTo>
                        <a:pt x="12371" y="191"/>
                        <a:pt x="11883" y="191"/>
                        <a:pt x="11407" y="191"/>
                      </a:cubicBezTo>
                      <a:cubicBezTo>
                        <a:pt x="11359" y="191"/>
                        <a:pt x="11264" y="143"/>
                        <a:pt x="11181" y="108"/>
                      </a:cubicBezTo>
                      <a:cubicBezTo>
                        <a:pt x="11073" y="60"/>
                        <a:pt x="10978" y="12"/>
                        <a:pt x="10907" y="12"/>
                      </a:cubicBezTo>
                      <a:lnTo>
                        <a:pt x="10883" y="12"/>
                      </a:lnTo>
                      <a:cubicBezTo>
                        <a:pt x="10575" y="101"/>
                        <a:pt x="10240" y="178"/>
                        <a:pt x="9891" y="178"/>
                      </a:cubicBezTo>
                      <a:cubicBezTo>
                        <a:pt x="9632" y="178"/>
                        <a:pt x="9366" y="136"/>
                        <a:pt x="9097" y="24"/>
                      </a:cubicBezTo>
                      <a:lnTo>
                        <a:pt x="9073" y="0"/>
                      </a:lnTo>
                      <a:lnTo>
                        <a:pt x="9037" y="24"/>
                      </a:lnTo>
                      <a:cubicBezTo>
                        <a:pt x="8799" y="149"/>
                        <a:pt x="8469" y="212"/>
                        <a:pt x="8143" y="212"/>
                      </a:cubicBezTo>
                      <a:cubicBezTo>
                        <a:pt x="7817" y="212"/>
                        <a:pt x="7496" y="149"/>
                        <a:pt x="7275" y="24"/>
                      </a:cubicBezTo>
                      <a:lnTo>
                        <a:pt x="7251" y="12"/>
                      </a:lnTo>
                      <a:lnTo>
                        <a:pt x="7216" y="12"/>
                      </a:lnTo>
                      <a:cubicBezTo>
                        <a:pt x="6899" y="102"/>
                        <a:pt x="6507" y="183"/>
                        <a:pt x="6122" y="183"/>
                      </a:cubicBezTo>
                      <a:cubicBezTo>
                        <a:pt x="5841" y="183"/>
                        <a:pt x="5564" y="140"/>
                        <a:pt x="5323" y="24"/>
                      </a:cubicBezTo>
                      <a:lnTo>
                        <a:pt x="5287" y="0"/>
                      </a:lnTo>
                      <a:lnTo>
                        <a:pt x="5263" y="12"/>
                      </a:lnTo>
                      <a:cubicBezTo>
                        <a:pt x="4932" y="145"/>
                        <a:pt x="4582" y="210"/>
                        <a:pt x="4252" y="210"/>
                      </a:cubicBezTo>
                      <a:cubicBezTo>
                        <a:pt x="3928" y="210"/>
                        <a:pt x="3623" y="148"/>
                        <a:pt x="3370" y="24"/>
                      </a:cubicBezTo>
                      <a:lnTo>
                        <a:pt x="3334" y="0"/>
                      </a:lnTo>
                      <a:lnTo>
                        <a:pt x="3311" y="12"/>
                      </a:lnTo>
                      <a:cubicBezTo>
                        <a:pt x="2967" y="145"/>
                        <a:pt x="2612" y="210"/>
                        <a:pt x="2298" y="210"/>
                      </a:cubicBezTo>
                      <a:cubicBezTo>
                        <a:pt x="1992" y="210"/>
                        <a:pt x="1725" y="148"/>
                        <a:pt x="1548" y="24"/>
                      </a:cubicBezTo>
                      <a:lnTo>
                        <a:pt x="151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5" name="Google Shape;7785;p22"/>
                <p:cNvSpPr/>
                <p:nvPr/>
              </p:nvSpPr>
              <p:spPr>
                <a:xfrm>
                  <a:off x="14052685" y="2768988"/>
                  <a:ext cx="1544675" cy="28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3" h="346" extrusionOk="0">
                      <a:moveTo>
                        <a:pt x="1406" y="1"/>
                      </a:moveTo>
                      <a:lnTo>
                        <a:pt x="1394" y="13"/>
                      </a:lnTo>
                      <a:cubicBezTo>
                        <a:pt x="1143" y="147"/>
                        <a:pt x="897" y="180"/>
                        <a:pt x="637" y="180"/>
                      </a:cubicBezTo>
                      <a:cubicBezTo>
                        <a:pt x="527" y="180"/>
                        <a:pt x="415" y="174"/>
                        <a:pt x="298" y="167"/>
                      </a:cubicBezTo>
                      <a:cubicBezTo>
                        <a:pt x="203" y="167"/>
                        <a:pt x="108" y="167"/>
                        <a:pt x="13" y="155"/>
                      </a:cubicBezTo>
                      <a:lnTo>
                        <a:pt x="1" y="310"/>
                      </a:lnTo>
                      <a:cubicBezTo>
                        <a:pt x="108" y="310"/>
                        <a:pt x="203" y="310"/>
                        <a:pt x="287" y="322"/>
                      </a:cubicBezTo>
                      <a:cubicBezTo>
                        <a:pt x="399" y="325"/>
                        <a:pt x="510" y="330"/>
                        <a:pt x="618" y="330"/>
                      </a:cubicBezTo>
                      <a:cubicBezTo>
                        <a:pt x="898" y="330"/>
                        <a:pt x="1167" y="301"/>
                        <a:pt x="1441" y="155"/>
                      </a:cubicBezTo>
                      <a:cubicBezTo>
                        <a:pt x="1477" y="167"/>
                        <a:pt x="1537" y="191"/>
                        <a:pt x="1596" y="227"/>
                      </a:cubicBezTo>
                      <a:cubicBezTo>
                        <a:pt x="1668" y="275"/>
                        <a:pt x="1751" y="322"/>
                        <a:pt x="1834" y="322"/>
                      </a:cubicBezTo>
                      <a:cubicBezTo>
                        <a:pt x="2072" y="322"/>
                        <a:pt x="2322" y="298"/>
                        <a:pt x="2573" y="275"/>
                      </a:cubicBezTo>
                      <a:cubicBezTo>
                        <a:pt x="2799" y="251"/>
                        <a:pt x="3049" y="239"/>
                        <a:pt x="3275" y="239"/>
                      </a:cubicBezTo>
                      <a:cubicBezTo>
                        <a:pt x="3620" y="322"/>
                        <a:pt x="4097" y="322"/>
                        <a:pt x="4454" y="322"/>
                      </a:cubicBezTo>
                      <a:cubicBezTo>
                        <a:pt x="4585" y="322"/>
                        <a:pt x="4692" y="275"/>
                        <a:pt x="4799" y="227"/>
                      </a:cubicBezTo>
                      <a:cubicBezTo>
                        <a:pt x="4882" y="191"/>
                        <a:pt x="4978" y="155"/>
                        <a:pt x="5085" y="155"/>
                      </a:cubicBezTo>
                      <a:cubicBezTo>
                        <a:pt x="5180" y="155"/>
                        <a:pt x="5251" y="191"/>
                        <a:pt x="5323" y="227"/>
                      </a:cubicBezTo>
                      <a:cubicBezTo>
                        <a:pt x="5406" y="275"/>
                        <a:pt x="5501" y="322"/>
                        <a:pt x="5621" y="322"/>
                      </a:cubicBezTo>
                      <a:lnTo>
                        <a:pt x="5632" y="322"/>
                      </a:lnTo>
                      <a:cubicBezTo>
                        <a:pt x="5740" y="336"/>
                        <a:pt x="5848" y="342"/>
                        <a:pt x="5957" y="342"/>
                      </a:cubicBezTo>
                      <a:cubicBezTo>
                        <a:pt x="6211" y="342"/>
                        <a:pt x="6466" y="311"/>
                        <a:pt x="6716" y="286"/>
                      </a:cubicBezTo>
                      <a:cubicBezTo>
                        <a:pt x="6954" y="263"/>
                        <a:pt x="7192" y="239"/>
                        <a:pt x="7418" y="239"/>
                      </a:cubicBezTo>
                      <a:cubicBezTo>
                        <a:pt x="7851" y="322"/>
                        <a:pt x="8324" y="341"/>
                        <a:pt x="8797" y="341"/>
                      </a:cubicBezTo>
                      <a:cubicBezTo>
                        <a:pt x="9001" y="341"/>
                        <a:pt x="9206" y="338"/>
                        <a:pt x="9407" y="334"/>
                      </a:cubicBezTo>
                      <a:cubicBezTo>
                        <a:pt x="9621" y="322"/>
                        <a:pt x="9835" y="322"/>
                        <a:pt x="10038" y="322"/>
                      </a:cubicBezTo>
                      <a:cubicBezTo>
                        <a:pt x="10109" y="322"/>
                        <a:pt x="10204" y="275"/>
                        <a:pt x="10300" y="227"/>
                      </a:cubicBezTo>
                      <a:cubicBezTo>
                        <a:pt x="10371" y="191"/>
                        <a:pt x="10466" y="155"/>
                        <a:pt x="10502" y="155"/>
                      </a:cubicBezTo>
                      <a:cubicBezTo>
                        <a:pt x="10550" y="155"/>
                        <a:pt x="10645" y="191"/>
                        <a:pt x="10716" y="227"/>
                      </a:cubicBezTo>
                      <a:cubicBezTo>
                        <a:pt x="10812" y="275"/>
                        <a:pt x="10919" y="322"/>
                        <a:pt x="10990" y="322"/>
                      </a:cubicBezTo>
                      <a:cubicBezTo>
                        <a:pt x="11228" y="322"/>
                        <a:pt x="11466" y="298"/>
                        <a:pt x="11705" y="275"/>
                      </a:cubicBezTo>
                      <a:cubicBezTo>
                        <a:pt x="11931" y="251"/>
                        <a:pt x="12169" y="239"/>
                        <a:pt x="12395" y="239"/>
                      </a:cubicBezTo>
                      <a:cubicBezTo>
                        <a:pt x="12776" y="322"/>
                        <a:pt x="13252" y="322"/>
                        <a:pt x="13610" y="322"/>
                      </a:cubicBezTo>
                      <a:cubicBezTo>
                        <a:pt x="13741" y="322"/>
                        <a:pt x="13836" y="275"/>
                        <a:pt x="13919" y="227"/>
                      </a:cubicBezTo>
                      <a:cubicBezTo>
                        <a:pt x="13991" y="191"/>
                        <a:pt x="14062" y="155"/>
                        <a:pt x="14157" y="155"/>
                      </a:cubicBezTo>
                      <a:cubicBezTo>
                        <a:pt x="14264" y="155"/>
                        <a:pt x="14348" y="191"/>
                        <a:pt x="14443" y="227"/>
                      </a:cubicBezTo>
                      <a:cubicBezTo>
                        <a:pt x="14550" y="275"/>
                        <a:pt x="14657" y="322"/>
                        <a:pt x="14788" y="322"/>
                      </a:cubicBezTo>
                      <a:cubicBezTo>
                        <a:pt x="14910" y="336"/>
                        <a:pt x="15031" y="341"/>
                        <a:pt x="15151" y="341"/>
                      </a:cubicBezTo>
                      <a:cubicBezTo>
                        <a:pt x="15337" y="341"/>
                        <a:pt x="15520" y="329"/>
                        <a:pt x="15693" y="322"/>
                      </a:cubicBezTo>
                      <a:cubicBezTo>
                        <a:pt x="15858" y="308"/>
                        <a:pt x="16023" y="295"/>
                        <a:pt x="16193" y="295"/>
                      </a:cubicBezTo>
                      <a:cubicBezTo>
                        <a:pt x="16317" y="295"/>
                        <a:pt x="16443" y="302"/>
                        <a:pt x="16574" y="322"/>
                      </a:cubicBezTo>
                      <a:cubicBezTo>
                        <a:pt x="16765" y="334"/>
                        <a:pt x="16943" y="346"/>
                        <a:pt x="17122" y="346"/>
                      </a:cubicBezTo>
                      <a:cubicBezTo>
                        <a:pt x="17348" y="346"/>
                        <a:pt x="17574" y="334"/>
                        <a:pt x="17789" y="322"/>
                      </a:cubicBezTo>
                      <a:cubicBezTo>
                        <a:pt x="18003" y="310"/>
                        <a:pt x="18208" y="301"/>
                        <a:pt x="18414" y="301"/>
                      </a:cubicBezTo>
                      <a:cubicBezTo>
                        <a:pt x="18619" y="301"/>
                        <a:pt x="18825" y="310"/>
                        <a:pt x="19039" y="334"/>
                      </a:cubicBezTo>
                      <a:lnTo>
                        <a:pt x="19063" y="191"/>
                      </a:lnTo>
                      <a:cubicBezTo>
                        <a:pt x="18858" y="163"/>
                        <a:pt x="18655" y="154"/>
                        <a:pt x="18456" y="154"/>
                      </a:cubicBezTo>
                      <a:cubicBezTo>
                        <a:pt x="18228" y="154"/>
                        <a:pt x="18005" y="167"/>
                        <a:pt x="17789" y="179"/>
                      </a:cubicBezTo>
                      <a:cubicBezTo>
                        <a:pt x="17574" y="186"/>
                        <a:pt x="17359" y="196"/>
                        <a:pt x="17140" y="196"/>
                      </a:cubicBezTo>
                      <a:cubicBezTo>
                        <a:pt x="16959" y="196"/>
                        <a:pt x="16775" y="189"/>
                        <a:pt x="16586" y="167"/>
                      </a:cubicBezTo>
                      <a:cubicBezTo>
                        <a:pt x="16441" y="151"/>
                        <a:pt x="16301" y="145"/>
                        <a:pt x="16164" y="145"/>
                      </a:cubicBezTo>
                      <a:cubicBezTo>
                        <a:pt x="15998" y="145"/>
                        <a:pt x="15838" y="154"/>
                        <a:pt x="15681" y="167"/>
                      </a:cubicBezTo>
                      <a:cubicBezTo>
                        <a:pt x="15509" y="181"/>
                        <a:pt x="15346" y="195"/>
                        <a:pt x="15176" y="195"/>
                      </a:cubicBezTo>
                      <a:cubicBezTo>
                        <a:pt x="15052" y="195"/>
                        <a:pt x="14924" y="188"/>
                        <a:pt x="14788" y="167"/>
                      </a:cubicBezTo>
                      <a:cubicBezTo>
                        <a:pt x="14693" y="167"/>
                        <a:pt x="14598" y="132"/>
                        <a:pt x="14503" y="96"/>
                      </a:cubicBezTo>
                      <a:cubicBezTo>
                        <a:pt x="14395" y="48"/>
                        <a:pt x="14288" y="1"/>
                        <a:pt x="14157" y="1"/>
                      </a:cubicBezTo>
                      <a:cubicBezTo>
                        <a:pt x="14026" y="1"/>
                        <a:pt x="13931" y="48"/>
                        <a:pt x="13848" y="96"/>
                      </a:cubicBezTo>
                      <a:cubicBezTo>
                        <a:pt x="13776" y="132"/>
                        <a:pt x="13705" y="167"/>
                        <a:pt x="13610" y="167"/>
                      </a:cubicBezTo>
                      <a:cubicBezTo>
                        <a:pt x="13252" y="167"/>
                        <a:pt x="12776" y="167"/>
                        <a:pt x="12419" y="84"/>
                      </a:cubicBezTo>
                      <a:lnTo>
                        <a:pt x="12407" y="84"/>
                      </a:lnTo>
                      <a:cubicBezTo>
                        <a:pt x="12169" y="84"/>
                        <a:pt x="11919" y="108"/>
                        <a:pt x="11693" y="132"/>
                      </a:cubicBezTo>
                      <a:cubicBezTo>
                        <a:pt x="11466" y="144"/>
                        <a:pt x="11228" y="167"/>
                        <a:pt x="10990" y="167"/>
                      </a:cubicBezTo>
                      <a:cubicBezTo>
                        <a:pt x="10943" y="167"/>
                        <a:pt x="10847" y="132"/>
                        <a:pt x="10776" y="96"/>
                      </a:cubicBezTo>
                      <a:cubicBezTo>
                        <a:pt x="10669" y="48"/>
                        <a:pt x="10574" y="1"/>
                        <a:pt x="10502" y="1"/>
                      </a:cubicBezTo>
                      <a:cubicBezTo>
                        <a:pt x="10431" y="1"/>
                        <a:pt x="10335" y="48"/>
                        <a:pt x="10240" y="96"/>
                      </a:cubicBezTo>
                      <a:cubicBezTo>
                        <a:pt x="10169" y="132"/>
                        <a:pt x="10085" y="167"/>
                        <a:pt x="10038" y="167"/>
                      </a:cubicBezTo>
                      <a:cubicBezTo>
                        <a:pt x="9835" y="167"/>
                        <a:pt x="9621" y="179"/>
                        <a:pt x="9407" y="179"/>
                      </a:cubicBezTo>
                      <a:cubicBezTo>
                        <a:pt x="9175" y="183"/>
                        <a:pt x="8940" y="189"/>
                        <a:pt x="8706" y="189"/>
                      </a:cubicBezTo>
                      <a:cubicBezTo>
                        <a:pt x="8268" y="189"/>
                        <a:pt x="7834" y="169"/>
                        <a:pt x="7430" y="84"/>
                      </a:cubicBezTo>
                      <a:cubicBezTo>
                        <a:pt x="7192" y="84"/>
                        <a:pt x="6942" y="108"/>
                        <a:pt x="6704" y="144"/>
                      </a:cubicBezTo>
                      <a:cubicBezTo>
                        <a:pt x="6470" y="167"/>
                        <a:pt x="6236" y="190"/>
                        <a:pt x="6002" y="190"/>
                      </a:cubicBezTo>
                      <a:cubicBezTo>
                        <a:pt x="5879" y="190"/>
                        <a:pt x="5756" y="184"/>
                        <a:pt x="5632" y="167"/>
                      </a:cubicBezTo>
                      <a:cubicBezTo>
                        <a:pt x="5537" y="167"/>
                        <a:pt x="5466" y="132"/>
                        <a:pt x="5394" y="96"/>
                      </a:cubicBezTo>
                      <a:cubicBezTo>
                        <a:pt x="5311" y="48"/>
                        <a:pt x="5216" y="1"/>
                        <a:pt x="5085" y="1"/>
                      </a:cubicBezTo>
                      <a:cubicBezTo>
                        <a:pt x="4942" y="1"/>
                        <a:pt x="4835" y="48"/>
                        <a:pt x="4739" y="96"/>
                      </a:cubicBezTo>
                      <a:cubicBezTo>
                        <a:pt x="4644" y="132"/>
                        <a:pt x="4549" y="167"/>
                        <a:pt x="4454" y="167"/>
                      </a:cubicBezTo>
                      <a:cubicBezTo>
                        <a:pt x="4097" y="167"/>
                        <a:pt x="3620" y="167"/>
                        <a:pt x="3299" y="84"/>
                      </a:cubicBezTo>
                      <a:lnTo>
                        <a:pt x="3287" y="84"/>
                      </a:lnTo>
                      <a:cubicBezTo>
                        <a:pt x="3049" y="84"/>
                        <a:pt x="2799" y="108"/>
                        <a:pt x="2549" y="132"/>
                      </a:cubicBezTo>
                      <a:cubicBezTo>
                        <a:pt x="2311" y="144"/>
                        <a:pt x="2072" y="167"/>
                        <a:pt x="1834" y="167"/>
                      </a:cubicBezTo>
                      <a:cubicBezTo>
                        <a:pt x="1787" y="167"/>
                        <a:pt x="1727" y="132"/>
                        <a:pt x="1668" y="96"/>
                      </a:cubicBezTo>
                      <a:cubicBezTo>
                        <a:pt x="1584" y="48"/>
                        <a:pt x="1501" y="1"/>
                        <a:pt x="143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6" name="Google Shape;7786;p22"/>
                <p:cNvSpPr/>
                <p:nvPr/>
              </p:nvSpPr>
              <p:spPr>
                <a:xfrm>
                  <a:off x="13971655" y="2737143"/>
                  <a:ext cx="226803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9" h="5311" extrusionOk="0">
                      <a:moveTo>
                        <a:pt x="2668" y="1"/>
                      </a:moveTo>
                      <a:cubicBezTo>
                        <a:pt x="2584" y="1"/>
                        <a:pt x="2501" y="25"/>
                        <a:pt x="2489" y="60"/>
                      </a:cubicBezTo>
                      <a:lnTo>
                        <a:pt x="36" y="5216"/>
                      </a:lnTo>
                      <a:cubicBezTo>
                        <a:pt x="1" y="5263"/>
                        <a:pt x="72" y="5311"/>
                        <a:pt x="167" y="5311"/>
                      </a:cubicBezTo>
                      <a:cubicBezTo>
                        <a:pt x="274" y="5311"/>
                        <a:pt x="382" y="5263"/>
                        <a:pt x="405" y="5216"/>
                      </a:cubicBezTo>
                      <a:lnTo>
                        <a:pt x="2775" y="60"/>
                      </a:lnTo>
                      <a:cubicBezTo>
                        <a:pt x="2799" y="25"/>
                        <a:pt x="2739" y="1"/>
                        <a:pt x="266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7" name="Google Shape;7787;p22"/>
                <p:cNvSpPr/>
                <p:nvPr/>
              </p:nvSpPr>
              <p:spPr>
                <a:xfrm>
                  <a:off x="14157862" y="2737143"/>
                  <a:ext cx="18337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3" h="5311" extrusionOk="0">
                      <a:moveTo>
                        <a:pt x="2132" y="1"/>
                      </a:moveTo>
                      <a:cubicBezTo>
                        <a:pt x="2048" y="1"/>
                        <a:pt x="1977" y="25"/>
                        <a:pt x="1965" y="60"/>
                      </a:cubicBezTo>
                      <a:lnTo>
                        <a:pt x="24" y="5216"/>
                      </a:lnTo>
                      <a:cubicBezTo>
                        <a:pt x="1" y="5263"/>
                        <a:pt x="72" y="5311"/>
                        <a:pt x="167" y="5311"/>
                      </a:cubicBezTo>
                      <a:lnTo>
                        <a:pt x="179" y="5311"/>
                      </a:lnTo>
                      <a:cubicBezTo>
                        <a:pt x="274" y="5311"/>
                        <a:pt x="382" y="5263"/>
                        <a:pt x="393" y="5216"/>
                      </a:cubicBezTo>
                      <a:lnTo>
                        <a:pt x="2251" y="60"/>
                      </a:lnTo>
                      <a:cubicBezTo>
                        <a:pt x="2263" y="25"/>
                        <a:pt x="2215" y="1"/>
                        <a:pt x="213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8" name="Google Shape;7788;p22"/>
                <p:cNvSpPr/>
                <p:nvPr/>
              </p:nvSpPr>
              <p:spPr>
                <a:xfrm>
                  <a:off x="14344069" y="2737143"/>
                  <a:ext cx="14091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9" h="5311" extrusionOk="0">
                      <a:moveTo>
                        <a:pt x="1596" y="1"/>
                      </a:moveTo>
                      <a:cubicBezTo>
                        <a:pt x="1524" y="1"/>
                        <a:pt x="1453" y="25"/>
                        <a:pt x="1441" y="60"/>
                      </a:cubicBezTo>
                      <a:lnTo>
                        <a:pt x="24" y="5216"/>
                      </a:lnTo>
                      <a:cubicBezTo>
                        <a:pt x="0" y="5263"/>
                        <a:pt x="72" y="5311"/>
                        <a:pt x="179" y="5311"/>
                      </a:cubicBezTo>
                      <a:cubicBezTo>
                        <a:pt x="286" y="5311"/>
                        <a:pt x="381" y="5263"/>
                        <a:pt x="393" y="5216"/>
                      </a:cubicBezTo>
                      <a:lnTo>
                        <a:pt x="1727" y="60"/>
                      </a:lnTo>
                      <a:cubicBezTo>
                        <a:pt x="1739" y="25"/>
                        <a:pt x="1679" y="1"/>
                        <a:pt x="159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22"/>
                <p:cNvSpPr/>
                <p:nvPr/>
              </p:nvSpPr>
              <p:spPr>
                <a:xfrm>
                  <a:off x="14530276" y="2737143"/>
                  <a:ext cx="97479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3" h="5311" extrusionOk="0">
                      <a:moveTo>
                        <a:pt x="1060" y="1"/>
                      </a:moveTo>
                      <a:cubicBezTo>
                        <a:pt x="989" y="1"/>
                        <a:pt x="917" y="25"/>
                        <a:pt x="917" y="60"/>
                      </a:cubicBezTo>
                      <a:lnTo>
                        <a:pt x="12" y="5216"/>
                      </a:lnTo>
                      <a:cubicBezTo>
                        <a:pt x="0" y="5263"/>
                        <a:pt x="84" y="5311"/>
                        <a:pt x="179" y="5311"/>
                      </a:cubicBezTo>
                      <a:lnTo>
                        <a:pt x="191" y="5311"/>
                      </a:lnTo>
                      <a:cubicBezTo>
                        <a:pt x="286" y="5311"/>
                        <a:pt x="381" y="5263"/>
                        <a:pt x="381" y="5216"/>
                      </a:cubicBezTo>
                      <a:lnTo>
                        <a:pt x="1203" y="60"/>
                      </a:lnTo>
                      <a:cubicBezTo>
                        <a:pt x="1203" y="25"/>
                        <a:pt x="1143" y="1"/>
                        <a:pt x="107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0" name="Google Shape;7790;p22"/>
                <p:cNvSpPr/>
                <p:nvPr/>
              </p:nvSpPr>
              <p:spPr>
                <a:xfrm>
                  <a:off x="14716483" y="2737143"/>
                  <a:ext cx="55019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" h="5311" extrusionOk="0">
                      <a:moveTo>
                        <a:pt x="536" y="1"/>
                      </a:moveTo>
                      <a:cubicBezTo>
                        <a:pt x="453" y="1"/>
                        <a:pt x="393" y="25"/>
                        <a:pt x="381" y="60"/>
                      </a:cubicBezTo>
                      <a:lnTo>
                        <a:pt x="12" y="5216"/>
                      </a:lnTo>
                      <a:cubicBezTo>
                        <a:pt x="0" y="5263"/>
                        <a:pt x="84" y="5311"/>
                        <a:pt x="191" y="5311"/>
                      </a:cubicBezTo>
                      <a:cubicBezTo>
                        <a:pt x="286" y="5311"/>
                        <a:pt x="381" y="5263"/>
                        <a:pt x="381" y="5216"/>
                      </a:cubicBezTo>
                      <a:lnTo>
                        <a:pt x="679" y="60"/>
                      </a:lnTo>
                      <a:cubicBezTo>
                        <a:pt x="679" y="25"/>
                        <a:pt x="619" y="1"/>
                        <a:pt x="5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1" name="Google Shape;7791;p22"/>
                <p:cNvSpPr/>
                <p:nvPr/>
              </p:nvSpPr>
              <p:spPr>
                <a:xfrm>
                  <a:off x="14891103" y="2737143"/>
                  <a:ext cx="4254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" h="5311" extrusionOk="0">
                      <a:moveTo>
                        <a:pt x="143" y="1"/>
                      </a:moveTo>
                      <a:cubicBezTo>
                        <a:pt x="60" y="1"/>
                        <a:pt x="0" y="25"/>
                        <a:pt x="0" y="60"/>
                      </a:cubicBezTo>
                      <a:lnTo>
                        <a:pt x="143" y="5216"/>
                      </a:lnTo>
                      <a:cubicBezTo>
                        <a:pt x="143" y="5263"/>
                        <a:pt x="227" y="5311"/>
                        <a:pt x="334" y="5311"/>
                      </a:cubicBezTo>
                      <a:cubicBezTo>
                        <a:pt x="441" y="5311"/>
                        <a:pt x="524" y="5263"/>
                        <a:pt x="512" y="5216"/>
                      </a:cubicBezTo>
                      <a:lnTo>
                        <a:pt x="286" y="60"/>
                      </a:lnTo>
                      <a:cubicBezTo>
                        <a:pt x="286" y="25"/>
                        <a:pt x="227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2" name="Google Shape;7792;p22"/>
                <p:cNvSpPr/>
                <p:nvPr/>
              </p:nvSpPr>
              <p:spPr>
                <a:xfrm>
                  <a:off x="15034850" y="2737143"/>
                  <a:ext cx="85000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" h="5311" extrusionOk="0">
                      <a:moveTo>
                        <a:pt x="131" y="1"/>
                      </a:moveTo>
                      <a:cubicBezTo>
                        <a:pt x="60" y="1"/>
                        <a:pt x="0" y="25"/>
                        <a:pt x="0" y="60"/>
                      </a:cubicBezTo>
                      <a:lnTo>
                        <a:pt x="667" y="5216"/>
                      </a:lnTo>
                      <a:cubicBezTo>
                        <a:pt x="667" y="5263"/>
                        <a:pt x="762" y="5311"/>
                        <a:pt x="858" y="5311"/>
                      </a:cubicBezTo>
                      <a:lnTo>
                        <a:pt x="869" y="5311"/>
                      </a:lnTo>
                      <a:cubicBezTo>
                        <a:pt x="965" y="5311"/>
                        <a:pt x="1048" y="5263"/>
                        <a:pt x="1036" y="5216"/>
                      </a:cubicBezTo>
                      <a:lnTo>
                        <a:pt x="286" y="60"/>
                      </a:lnTo>
                      <a:cubicBezTo>
                        <a:pt x="286" y="25"/>
                        <a:pt x="215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3" name="Google Shape;7793;p22"/>
                <p:cNvSpPr/>
                <p:nvPr/>
              </p:nvSpPr>
              <p:spPr>
                <a:xfrm>
                  <a:off x="15177625" y="2737143"/>
                  <a:ext cx="128352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" h="5311" extrusionOk="0">
                      <a:moveTo>
                        <a:pt x="143" y="1"/>
                      </a:moveTo>
                      <a:cubicBezTo>
                        <a:pt x="60" y="1"/>
                        <a:pt x="0" y="25"/>
                        <a:pt x="12" y="60"/>
                      </a:cubicBezTo>
                      <a:lnTo>
                        <a:pt x="1191" y="5216"/>
                      </a:lnTo>
                      <a:cubicBezTo>
                        <a:pt x="1203" y="5263"/>
                        <a:pt x="1298" y="5311"/>
                        <a:pt x="1405" y="5311"/>
                      </a:cubicBezTo>
                      <a:cubicBezTo>
                        <a:pt x="1513" y="5311"/>
                        <a:pt x="1584" y="5263"/>
                        <a:pt x="1560" y="5216"/>
                      </a:cubicBezTo>
                      <a:lnTo>
                        <a:pt x="298" y="60"/>
                      </a:lnTo>
                      <a:cubicBezTo>
                        <a:pt x="286" y="25"/>
                        <a:pt x="215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4" name="Google Shape;7794;p22"/>
                <p:cNvSpPr/>
                <p:nvPr/>
              </p:nvSpPr>
              <p:spPr>
                <a:xfrm>
                  <a:off x="15321372" y="2737143"/>
                  <a:ext cx="17081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5311" extrusionOk="0">
                      <a:moveTo>
                        <a:pt x="131" y="1"/>
                      </a:moveTo>
                      <a:cubicBezTo>
                        <a:pt x="48" y="1"/>
                        <a:pt x="0" y="25"/>
                        <a:pt x="12" y="60"/>
                      </a:cubicBezTo>
                      <a:lnTo>
                        <a:pt x="1715" y="5216"/>
                      </a:lnTo>
                      <a:cubicBezTo>
                        <a:pt x="1727" y="5263"/>
                        <a:pt x="1822" y="5311"/>
                        <a:pt x="1929" y="5311"/>
                      </a:cubicBezTo>
                      <a:cubicBezTo>
                        <a:pt x="2036" y="5311"/>
                        <a:pt x="2108" y="5263"/>
                        <a:pt x="2084" y="5216"/>
                      </a:cubicBezTo>
                      <a:lnTo>
                        <a:pt x="298" y="60"/>
                      </a:lnTo>
                      <a:cubicBezTo>
                        <a:pt x="286" y="25"/>
                        <a:pt x="215" y="1"/>
                        <a:pt x="13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5" name="Google Shape;7795;p22"/>
                <p:cNvSpPr/>
                <p:nvPr/>
              </p:nvSpPr>
              <p:spPr>
                <a:xfrm>
                  <a:off x="15464147" y="2737143"/>
                  <a:ext cx="214243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4" h="5311" extrusionOk="0">
                      <a:moveTo>
                        <a:pt x="132" y="1"/>
                      </a:moveTo>
                      <a:cubicBezTo>
                        <a:pt x="60" y="1"/>
                        <a:pt x="1" y="25"/>
                        <a:pt x="13" y="60"/>
                      </a:cubicBezTo>
                      <a:lnTo>
                        <a:pt x="2239" y="5216"/>
                      </a:lnTo>
                      <a:cubicBezTo>
                        <a:pt x="2263" y="5263"/>
                        <a:pt x="2370" y="5311"/>
                        <a:pt x="2465" y="5311"/>
                      </a:cubicBezTo>
                      <a:lnTo>
                        <a:pt x="2477" y="5311"/>
                      </a:lnTo>
                      <a:cubicBezTo>
                        <a:pt x="2572" y="5311"/>
                        <a:pt x="2644" y="5263"/>
                        <a:pt x="2608" y="5216"/>
                      </a:cubicBezTo>
                      <a:lnTo>
                        <a:pt x="310" y="60"/>
                      </a:lnTo>
                      <a:cubicBezTo>
                        <a:pt x="286" y="25"/>
                        <a:pt x="215" y="1"/>
                        <a:pt x="13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6" name="Google Shape;7796;p22"/>
                <p:cNvSpPr/>
                <p:nvPr/>
              </p:nvSpPr>
              <p:spPr>
                <a:xfrm>
                  <a:off x="10285277" y="1060389"/>
                  <a:ext cx="3043001" cy="1240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15313" extrusionOk="0">
                      <a:moveTo>
                        <a:pt x="1" y="1"/>
                      </a:moveTo>
                      <a:lnTo>
                        <a:pt x="1" y="15312"/>
                      </a:lnTo>
                      <a:lnTo>
                        <a:pt x="37553" y="15312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7" name="Google Shape;7797;p22"/>
                <p:cNvSpPr/>
                <p:nvPr/>
              </p:nvSpPr>
              <p:spPr>
                <a:xfrm>
                  <a:off x="10285277" y="1133721"/>
                  <a:ext cx="3043001" cy="291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3597" extrusionOk="0">
                      <a:moveTo>
                        <a:pt x="1" y="1"/>
                      </a:moveTo>
                      <a:lnTo>
                        <a:pt x="1" y="3596"/>
                      </a:lnTo>
                      <a:lnTo>
                        <a:pt x="37553" y="3596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8" name="Google Shape;7798;p22"/>
                <p:cNvSpPr/>
                <p:nvPr/>
              </p:nvSpPr>
              <p:spPr>
                <a:xfrm>
                  <a:off x="10285277" y="2152511"/>
                  <a:ext cx="3043001" cy="14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1835" extrusionOk="0">
                      <a:moveTo>
                        <a:pt x="1" y="1"/>
                      </a:moveTo>
                      <a:lnTo>
                        <a:pt x="1" y="1834"/>
                      </a:lnTo>
                      <a:lnTo>
                        <a:pt x="37553" y="1834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9" name="Google Shape;7799;p22"/>
                <p:cNvSpPr/>
                <p:nvPr/>
              </p:nvSpPr>
              <p:spPr>
                <a:xfrm>
                  <a:off x="10428051" y="1455977"/>
                  <a:ext cx="1064248" cy="61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4" h="7597" extrusionOk="0">
                      <a:moveTo>
                        <a:pt x="1" y="0"/>
                      </a:moveTo>
                      <a:lnTo>
                        <a:pt x="1" y="7596"/>
                      </a:lnTo>
                      <a:lnTo>
                        <a:pt x="13134" y="7596"/>
                      </a:lnTo>
                      <a:lnTo>
                        <a:pt x="1313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0" name="Google Shape;7800;p22"/>
                <p:cNvSpPr/>
                <p:nvPr/>
              </p:nvSpPr>
              <p:spPr>
                <a:xfrm>
                  <a:off x="10468647" y="1493575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1" name="Google Shape;7801;p22"/>
                <p:cNvSpPr/>
                <p:nvPr/>
              </p:nvSpPr>
              <p:spPr>
                <a:xfrm>
                  <a:off x="10809136" y="1493575"/>
                  <a:ext cx="302080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2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22"/>
                <p:cNvSpPr/>
                <p:nvPr/>
              </p:nvSpPr>
              <p:spPr>
                <a:xfrm>
                  <a:off x="11149705" y="1493575"/>
                  <a:ext cx="302080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2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3" name="Google Shape;7803;p22"/>
                <p:cNvSpPr/>
                <p:nvPr/>
              </p:nvSpPr>
              <p:spPr>
                <a:xfrm>
                  <a:off x="10468647" y="1493575"/>
                  <a:ext cx="301999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966" extrusionOk="0">
                      <a:moveTo>
                        <a:pt x="0" y="1"/>
                      </a:moveTo>
                      <a:lnTo>
                        <a:pt x="0" y="965"/>
                      </a:lnTo>
                      <a:lnTo>
                        <a:pt x="3727" y="965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4" name="Google Shape;7804;p22"/>
                <p:cNvSpPr/>
                <p:nvPr/>
              </p:nvSpPr>
              <p:spPr>
                <a:xfrm>
                  <a:off x="10809136" y="1493575"/>
                  <a:ext cx="302080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966" extrusionOk="0">
                      <a:moveTo>
                        <a:pt x="1" y="1"/>
                      </a:moveTo>
                      <a:lnTo>
                        <a:pt x="1" y="965"/>
                      </a:lnTo>
                      <a:lnTo>
                        <a:pt x="3728" y="965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5" name="Google Shape;7805;p22"/>
                <p:cNvSpPr/>
                <p:nvPr/>
              </p:nvSpPr>
              <p:spPr>
                <a:xfrm>
                  <a:off x="11149705" y="1493575"/>
                  <a:ext cx="302080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966" extrusionOk="0">
                      <a:moveTo>
                        <a:pt x="1" y="1"/>
                      </a:moveTo>
                      <a:lnTo>
                        <a:pt x="1" y="965"/>
                      </a:lnTo>
                      <a:lnTo>
                        <a:pt x="3728" y="965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6" name="Google Shape;7806;p22"/>
                <p:cNvSpPr/>
                <p:nvPr/>
              </p:nvSpPr>
              <p:spPr>
                <a:xfrm>
                  <a:off x="10468647" y="1780097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7" name="Google Shape;7807;p22"/>
                <p:cNvSpPr/>
                <p:nvPr/>
              </p:nvSpPr>
              <p:spPr>
                <a:xfrm>
                  <a:off x="10809136" y="1780097"/>
                  <a:ext cx="302080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3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8" name="Google Shape;7808;p22"/>
                <p:cNvSpPr/>
                <p:nvPr/>
              </p:nvSpPr>
              <p:spPr>
                <a:xfrm>
                  <a:off x="11149705" y="1780097"/>
                  <a:ext cx="302080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3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9" name="Google Shape;7809;p22"/>
                <p:cNvSpPr/>
                <p:nvPr/>
              </p:nvSpPr>
              <p:spPr>
                <a:xfrm>
                  <a:off x="12113556" y="1455977"/>
                  <a:ext cx="1063195" cy="61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597" extrusionOk="0">
                      <a:moveTo>
                        <a:pt x="0" y="0"/>
                      </a:moveTo>
                      <a:lnTo>
                        <a:pt x="0" y="7596"/>
                      </a:lnTo>
                      <a:lnTo>
                        <a:pt x="13121" y="7596"/>
                      </a:lnTo>
                      <a:lnTo>
                        <a:pt x="1312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0" name="Google Shape;7810;p22"/>
                <p:cNvSpPr/>
                <p:nvPr/>
              </p:nvSpPr>
              <p:spPr>
                <a:xfrm>
                  <a:off x="12153099" y="1493575"/>
                  <a:ext cx="302971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39" y="3132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1" name="Google Shape;7811;p22"/>
                <p:cNvSpPr/>
                <p:nvPr/>
              </p:nvSpPr>
              <p:spPr>
                <a:xfrm>
                  <a:off x="12494641" y="1493575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2" name="Google Shape;7812;p22"/>
                <p:cNvSpPr/>
                <p:nvPr/>
              </p:nvSpPr>
              <p:spPr>
                <a:xfrm>
                  <a:off x="12835210" y="1493575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3" name="Google Shape;7813;p22"/>
                <p:cNvSpPr/>
                <p:nvPr/>
              </p:nvSpPr>
              <p:spPr>
                <a:xfrm>
                  <a:off x="12153099" y="1493575"/>
                  <a:ext cx="302971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39" y="1013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4" name="Google Shape;7814;p22"/>
                <p:cNvSpPr/>
                <p:nvPr/>
              </p:nvSpPr>
              <p:spPr>
                <a:xfrm>
                  <a:off x="12494641" y="1493575"/>
                  <a:ext cx="301999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27" y="1013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5" name="Google Shape;7815;p22"/>
                <p:cNvSpPr/>
                <p:nvPr/>
              </p:nvSpPr>
              <p:spPr>
                <a:xfrm>
                  <a:off x="12835210" y="1493575"/>
                  <a:ext cx="301999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27" y="1013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6" name="Google Shape;7816;p22"/>
                <p:cNvSpPr/>
                <p:nvPr/>
              </p:nvSpPr>
              <p:spPr>
                <a:xfrm>
                  <a:off x="12153099" y="1780097"/>
                  <a:ext cx="302971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39" y="3132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7" name="Google Shape;7817;p22"/>
                <p:cNvSpPr/>
                <p:nvPr/>
              </p:nvSpPr>
              <p:spPr>
                <a:xfrm>
                  <a:off x="12494641" y="1780097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8" name="Google Shape;7818;p22"/>
                <p:cNvSpPr/>
                <p:nvPr/>
              </p:nvSpPr>
              <p:spPr>
                <a:xfrm>
                  <a:off x="12835210" y="1780097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9" name="Google Shape;7819;p22"/>
                <p:cNvSpPr/>
                <p:nvPr/>
              </p:nvSpPr>
              <p:spPr>
                <a:xfrm>
                  <a:off x="10322956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0" name="Google Shape;7820;p22"/>
                <p:cNvSpPr/>
                <p:nvPr/>
              </p:nvSpPr>
              <p:spPr>
                <a:xfrm>
                  <a:off x="1049952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1" name="Google Shape;7821;p22"/>
                <p:cNvSpPr/>
                <p:nvPr/>
              </p:nvSpPr>
              <p:spPr>
                <a:xfrm>
                  <a:off x="10676003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2" name="Google Shape;7822;p22"/>
                <p:cNvSpPr/>
                <p:nvPr/>
              </p:nvSpPr>
              <p:spPr>
                <a:xfrm>
                  <a:off x="10851595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25" y="1334"/>
                      </a:lnTo>
                      <a:lnTo>
                        <a:pt x="15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3" name="Google Shape;7823;p22"/>
                <p:cNvSpPr/>
                <p:nvPr/>
              </p:nvSpPr>
              <p:spPr>
                <a:xfrm>
                  <a:off x="1102816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4" name="Google Shape;7824;p22"/>
                <p:cNvSpPr/>
                <p:nvPr/>
              </p:nvSpPr>
              <p:spPr>
                <a:xfrm>
                  <a:off x="11204724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5" name="Google Shape;7825;p22"/>
                <p:cNvSpPr/>
                <p:nvPr/>
              </p:nvSpPr>
              <p:spPr>
                <a:xfrm>
                  <a:off x="11380316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6" name="Google Shape;7826;p22"/>
                <p:cNvSpPr/>
                <p:nvPr/>
              </p:nvSpPr>
              <p:spPr>
                <a:xfrm>
                  <a:off x="1155688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7" name="Google Shape;7827;p22"/>
                <p:cNvSpPr/>
                <p:nvPr/>
              </p:nvSpPr>
              <p:spPr>
                <a:xfrm>
                  <a:off x="11733445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8" name="Google Shape;7828;p22"/>
                <p:cNvSpPr/>
                <p:nvPr/>
              </p:nvSpPr>
              <p:spPr>
                <a:xfrm>
                  <a:off x="11909037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9" name="Google Shape;7829;p22"/>
                <p:cNvSpPr/>
                <p:nvPr/>
              </p:nvSpPr>
              <p:spPr>
                <a:xfrm>
                  <a:off x="1208552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0" name="Google Shape;7830;p22"/>
                <p:cNvSpPr/>
                <p:nvPr/>
              </p:nvSpPr>
              <p:spPr>
                <a:xfrm>
                  <a:off x="12262084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1" name="Google Shape;7831;p22"/>
                <p:cNvSpPr/>
                <p:nvPr/>
              </p:nvSpPr>
              <p:spPr>
                <a:xfrm>
                  <a:off x="12437676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25" y="1334"/>
                      </a:lnTo>
                      <a:lnTo>
                        <a:pt x="15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2" name="Google Shape;7832;p22"/>
                <p:cNvSpPr/>
                <p:nvPr/>
              </p:nvSpPr>
              <p:spPr>
                <a:xfrm>
                  <a:off x="12614241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3" name="Google Shape;7833;p22"/>
                <p:cNvSpPr/>
                <p:nvPr/>
              </p:nvSpPr>
              <p:spPr>
                <a:xfrm>
                  <a:off x="12790805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4" name="Google Shape;7834;p22"/>
                <p:cNvSpPr/>
                <p:nvPr/>
              </p:nvSpPr>
              <p:spPr>
                <a:xfrm>
                  <a:off x="12966397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5" name="Google Shape;7835;p22"/>
                <p:cNvSpPr/>
                <p:nvPr/>
              </p:nvSpPr>
              <p:spPr>
                <a:xfrm>
                  <a:off x="13142962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6" name="Google Shape;7836;p22"/>
                <p:cNvSpPr/>
                <p:nvPr/>
              </p:nvSpPr>
              <p:spPr>
                <a:xfrm>
                  <a:off x="10091372" y="454528"/>
                  <a:ext cx="3430810" cy="7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40" h="9026" extrusionOk="0">
                      <a:moveTo>
                        <a:pt x="5680" y="1"/>
                      </a:moveTo>
                      <a:lnTo>
                        <a:pt x="5085" y="882"/>
                      </a:lnTo>
                      <a:lnTo>
                        <a:pt x="4906" y="1144"/>
                      </a:lnTo>
                      <a:lnTo>
                        <a:pt x="4442" y="1846"/>
                      </a:lnTo>
                      <a:lnTo>
                        <a:pt x="4251" y="2132"/>
                      </a:lnTo>
                      <a:lnTo>
                        <a:pt x="3549" y="3192"/>
                      </a:lnTo>
                      <a:lnTo>
                        <a:pt x="2775" y="4346"/>
                      </a:lnTo>
                      <a:lnTo>
                        <a:pt x="1941" y="5608"/>
                      </a:lnTo>
                      <a:lnTo>
                        <a:pt x="1013" y="6990"/>
                      </a:lnTo>
                      <a:lnTo>
                        <a:pt x="1" y="8502"/>
                      </a:lnTo>
                      <a:lnTo>
                        <a:pt x="60" y="8502"/>
                      </a:lnTo>
                      <a:cubicBezTo>
                        <a:pt x="13" y="8811"/>
                        <a:pt x="310" y="9026"/>
                        <a:pt x="846" y="9026"/>
                      </a:cubicBezTo>
                      <a:cubicBezTo>
                        <a:pt x="1310" y="9026"/>
                        <a:pt x="1822" y="8847"/>
                        <a:pt x="2168" y="8597"/>
                      </a:cubicBezTo>
                      <a:cubicBezTo>
                        <a:pt x="2203" y="8847"/>
                        <a:pt x="2501" y="9026"/>
                        <a:pt x="2977" y="9026"/>
                      </a:cubicBezTo>
                      <a:cubicBezTo>
                        <a:pt x="3454" y="9026"/>
                        <a:pt x="3954" y="8847"/>
                        <a:pt x="4275" y="8597"/>
                      </a:cubicBezTo>
                      <a:cubicBezTo>
                        <a:pt x="4335" y="8847"/>
                        <a:pt x="4644" y="9026"/>
                        <a:pt x="5120" y="9026"/>
                      </a:cubicBezTo>
                      <a:cubicBezTo>
                        <a:pt x="5585" y="9026"/>
                        <a:pt x="6073" y="8847"/>
                        <a:pt x="6382" y="8597"/>
                      </a:cubicBezTo>
                      <a:cubicBezTo>
                        <a:pt x="6454" y="8847"/>
                        <a:pt x="6775" y="9026"/>
                        <a:pt x="7252" y="9026"/>
                      </a:cubicBezTo>
                      <a:cubicBezTo>
                        <a:pt x="7728" y="9026"/>
                        <a:pt x="8204" y="8847"/>
                        <a:pt x="8490" y="8597"/>
                      </a:cubicBezTo>
                      <a:cubicBezTo>
                        <a:pt x="8585" y="8847"/>
                        <a:pt x="8918" y="9026"/>
                        <a:pt x="9395" y="9026"/>
                      </a:cubicBezTo>
                      <a:cubicBezTo>
                        <a:pt x="9859" y="9026"/>
                        <a:pt x="10323" y="8847"/>
                        <a:pt x="10597" y="8597"/>
                      </a:cubicBezTo>
                      <a:cubicBezTo>
                        <a:pt x="10704" y="8847"/>
                        <a:pt x="11050" y="9026"/>
                        <a:pt x="11526" y="9026"/>
                      </a:cubicBezTo>
                      <a:cubicBezTo>
                        <a:pt x="12002" y="9026"/>
                        <a:pt x="12455" y="8847"/>
                        <a:pt x="12705" y="8597"/>
                      </a:cubicBezTo>
                      <a:cubicBezTo>
                        <a:pt x="12836" y="8847"/>
                        <a:pt x="13193" y="9026"/>
                        <a:pt x="13669" y="9026"/>
                      </a:cubicBezTo>
                      <a:cubicBezTo>
                        <a:pt x="14133" y="9026"/>
                        <a:pt x="14574" y="8847"/>
                        <a:pt x="14812" y="8597"/>
                      </a:cubicBezTo>
                      <a:cubicBezTo>
                        <a:pt x="14955" y="8847"/>
                        <a:pt x="15324" y="9026"/>
                        <a:pt x="15800" y="9026"/>
                      </a:cubicBezTo>
                      <a:cubicBezTo>
                        <a:pt x="16277" y="9026"/>
                        <a:pt x="16705" y="8847"/>
                        <a:pt x="16931" y="8597"/>
                      </a:cubicBezTo>
                      <a:cubicBezTo>
                        <a:pt x="17086" y="8847"/>
                        <a:pt x="17467" y="9026"/>
                        <a:pt x="17943" y="9026"/>
                      </a:cubicBezTo>
                      <a:cubicBezTo>
                        <a:pt x="18408" y="9026"/>
                        <a:pt x="18824" y="8847"/>
                        <a:pt x="19039" y="8597"/>
                      </a:cubicBezTo>
                      <a:cubicBezTo>
                        <a:pt x="19205" y="8847"/>
                        <a:pt x="19598" y="9026"/>
                        <a:pt x="20075" y="9026"/>
                      </a:cubicBezTo>
                      <a:cubicBezTo>
                        <a:pt x="20551" y="9026"/>
                        <a:pt x="20956" y="8847"/>
                        <a:pt x="21146" y="8597"/>
                      </a:cubicBezTo>
                      <a:cubicBezTo>
                        <a:pt x="21337" y="8847"/>
                        <a:pt x="21742" y="9026"/>
                        <a:pt x="22218" y="9026"/>
                      </a:cubicBezTo>
                      <a:cubicBezTo>
                        <a:pt x="22682" y="9026"/>
                        <a:pt x="23087" y="8847"/>
                        <a:pt x="23254" y="8597"/>
                      </a:cubicBezTo>
                      <a:cubicBezTo>
                        <a:pt x="23456" y="8847"/>
                        <a:pt x="23873" y="9026"/>
                        <a:pt x="24349" y="9026"/>
                      </a:cubicBezTo>
                      <a:cubicBezTo>
                        <a:pt x="24825" y="9026"/>
                        <a:pt x="25206" y="8847"/>
                        <a:pt x="25361" y="8597"/>
                      </a:cubicBezTo>
                      <a:cubicBezTo>
                        <a:pt x="25587" y="8847"/>
                        <a:pt x="26016" y="9026"/>
                        <a:pt x="26492" y="9026"/>
                      </a:cubicBezTo>
                      <a:cubicBezTo>
                        <a:pt x="26956" y="9026"/>
                        <a:pt x="27337" y="8847"/>
                        <a:pt x="27468" y="8597"/>
                      </a:cubicBezTo>
                      <a:cubicBezTo>
                        <a:pt x="27707" y="8847"/>
                        <a:pt x="28147" y="9026"/>
                        <a:pt x="28623" y="9026"/>
                      </a:cubicBezTo>
                      <a:cubicBezTo>
                        <a:pt x="29100" y="9026"/>
                        <a:pt x="29457" y="8847"/>
                        <a:pt x="29576" y="8597"/>
                      </a:cubicBezTo>
                      <a:cubicBezTo>
                        <a:pt x="29838" y="8847"/>
                        <a:pt x="30290" y="9026"/>
                        <a:pt x="30766" y="9026"/>
                      </a:cubicBezTo>
                      <a:cubicBezTo>
                        <a:pt x="31231" y="9026"/>
                        <a:pt x="31588" y="8847"/>
                        <a:pt x="31695" y="8597"/>
                      </a:cubicBezTo>
                      <a:cubicBezTo>
                        <a:pt x="31957" y="8847"/>
                        <a:pt x="32433" y="9026"/>
                        <a:pt x="32898" y="9026"/>
                      </a:cubicBezTo>
                      <a:cubicBezTo>
                        <a:pt x="33374" y="9026"/>
                        <a:pt x="33707" y="8847"/>
                        <a:pt x="33803" y="8597"/>
                      </a:cubicBezTo>
                      <a:cubicBezTo>
                        <a:pt x="34088" y="8847"/>
                        <a:pt x="34565" y="9026"/>
                        <a:pt x="35041" y="9026"/>
                      </a:cubicBezTo>
                      <a:cubicBezTo>
                        <a:pt x="35505" y="9026"/>
                        <a:pt x="35839" y="8847"/>
                        <a:pt x="35910" y="8597"/>
                      </a:cubicBezTo>
                      <a:cubicBezTo>
                        <a:pt x="36208" y="8847"/>
                        <a:pt x="36708" y="9026"/>
                        <a:pt x="37172" y="9026"/>
                      </a:cubicBezTo>
                      <a:cubicBezTo>
                        <a:pt x="37648" y="9026"/>
                        <a:pt x="37958" y="8847"/>
                        <a:pt x="38017" y="8597"/>
                      </a:cubicBezTo>
                      <a:cubicBezTo>
                        <a:pt x="38339" y="8847"/>
                        <a:pt x="38839" y="9026"/>
                        <a:pt x="39315" y="9026"/>
                      </a:cubicBezTo>
                      <a:cubicBezTo>
                        <a:pt x="39779" y="9026"/>
                        <a:pt x="40089" y="8847"/>
                        <a:pt x="40125" y="8597"/>
                      </a:cubicBezTo>
                      <a:cubicBezTo>
                        <a:pt x="40470" y="8847"/>
                        <a:pt x="40982" y="9026"/>
                        <a:pt x="41446" y="9026"/>
                      </a:cubicBezTo>
                      <a:cubicBezTo>
                        <a:pt x="41982" y="9026"/>
                        <a:pt x="42280" y="8811"/>
                        <a:pt x="42232" y="8502"/>
                      </a:cubicBezTo>
                      <a:lnTo>
                        <a:pt x="42339" y="8502"/>
                      </a:lnTo>
                      <a:lnTo>
                        <a:pt x="41315" y="6990"/>
                      </a:lnTo>
                      <a:lnTo>
                        <a:pt x="40399" y="5608"/>
                      </a:lnTo>
                      <a:lnTo>
                        <a:pt x="39565" y="4346"/>
                      </a:lnTo>
                      <a:lnTo>
                        <a:pt x="38791" y="3192"/>
                      </a:lnTo>
                      <a:lnTo>
                        <a:pt x="38077" y="2132"/>
                      </a:lnTo>
                      <a:lnTo>
                        <a:pt x="37886" y="1846"/>
                      </a:lnTo>
                      <a:lnTo>
                        <a:pt x="37434" y="1144"/>
                      </a:lnTo>
                      <a:lnTo>
                        <a:pt x="37255" y="882"/>
                      </a:lnTo>
                      <a:lnTo>
                        <a:pt x="3666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7" name="Google Shape;7837;p22"/>
                <p:cNvSpPr/>
                <p:nvPr/>
              </p:nvSpPr>
              <p:spPr>
                <a:xfrm>
                  <a:off x="10160815" y="1029517"/>
                  <a:ext cx="3289008" cy="50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90" h="620" extrusionOk="0">
                      <a:moveTo>
                        <a:pt x="37" y="1"/>
                      </a:moveTo>
                      <a:lnTo>
                        <a:pt x="37" y="60"/>
                      </a:lnTo>
                      <a:lnTo>
                        <a:pt x="13" y="60"/>
                      </a:lnTo>
                      <a:cubicBezTo>
                        <a:pt x="1" y="179"/>
                        <a:pt x="37" y="287"/>
                        <a:pt x="108" y="382"/>
                      </a:cubicBezTo>
                      <a:cubicBezTo>
                        <a:pt x="251" y="537"/>
                        <a:pt x="513" y="620"/>
                        <a:pt x="858" y="620"/>
                      </a:cubicBezTo>
                      <a:cubicBezTo>
                        <a:pt x="1263" y="620"/>
                        <a:pt x="1739" y="489"/>
                        <a:pt x="2073" y="275"/>
                      </a:cubicBezTo>
                      <a:cubicBezTo>
                        <a:pt x="2180" y="489"/>
                        <a:pt x="2477" y="620"/>
                        <a:pt x="2894" y="620"/>
                      </a:cubicBezTo>
                      <a:cubicBezTo>
                        <a:pt x="3311" y="620"/>
                        <a:pt x="3775" y="489"/>
                        <a:pt x="4097" y="275"/>
                      </a:cubicBezTo>
                      <a:cubicBezTo>
                        <a:pt x="4216" y="489"/>
                        <a:pt x="4525" y="620"/>
                        <a:pt x="4942" y="620"/>
                      </a:cubicBezTo>
                      <a:cubicBezTo>
                        <a:pt x="5359" y="620"/>
                        <a:pt x="5811" y="489"/>
                        <a:pt x="6121" y="275"/>
                      </a:cubicBezTo>
                      <a:cubicBezTo>
                        <a:pt x="6252" y="489"/>
                        <a:pt x="6573" y="620"/>
                        <a:pt x="6990" y="620"/>
                      </a:cubicBezTo>
                      <a:cubicBezTo>
                        <a:pt x="7407" y="620"/>
                        <a:pt x="7847" y="489"/>
                        <a:pt x="8145" y="275"/>
                      </a:cubicBezTo>
                      <a:cubicBezTo>
                        <a:pt x="8288" y="489"/>
                        <a:pt x="8621" y="620"/>
                        <a:pt x="9038" y="620"/>
                      </a:cubicBezTo>
                      <a:cubicBezTo>
                        <a:pt x="9455" y="620"/>
                        <a:pt x="9883" y="489"/>
                        <a:pt x="10169" y="275"/>
                      </a:cubicBezTo>
                      <a:cubicBezTo>
                        <a:pt x="10324" y="489"/>
                        <a:pt x="10657" y="620"/>
                        <a:pt x="11086" y="620"/>
                      </a:cubicBezTo>
                      <a:cubicBezTo>
                        <a:pt x="11502" y="620"/>
                        <a:pt x="11919" y="489"/>
                        <a:pt x="12193" y="263"/>
                      </a:cubicBezTo>
                      <a:cubicBezTo>
                        <a:pt x="12360" y="489"/>
                        <a:pt x="12705" y="620"/>
                        <a:pt x="13134" y="620"/>
                      </a:cubicBezTo>
                      <a:cubicBezTo>
                        <a:pt x="13550" y="620"/>
                        <a:pt x="13955" y="489"/>
                        <a:pt x="14217" y="263"/>
                      </a:cubicBezTo>
                      <a:cubicBezTo>
                        <a:pt x="14396" y="489"/>
                        <a:pt x="14753" y="620"/>
                        <a:pt x="15170" y="620"/>
                      </a:cubicBezTo>
                      <a:cubicBezTo>
                        <a:pt x="15586" y="620"/>
                        <a:pt x="16003" y="489"/>
                        <a:pt x="16241" y="263"/>
                      </a:cubicBezTo>
                      <a:cubicBezTo>
                        <a:pt x="16432" y="489"/>
                        <a:pt x="16801" y="620"/>
                        <a:pt x="17217" y="620"/>
                      </a:cubicBezTo>
                      <a:cubicBezTo>
                        <a:pt x="17646" y="620"/>
                        <a:pt x="18039" y="489"/>
                        <a:pt x="18265" y="263"/>
                      </a:cubicBezTo>
                      <a:cubicBezTo>
                        <a:pt x="18468" y="489"/>
                        <a:pt x="18849" y="620"/>
                        <a:pt x="19265" y="620"/>
                      </a:cubicBezTo>
                      <a:cubicBezTo>
                        <a:pt x="19694" y="620"/>
                        <a:pt x="20075" y="489"/>
                        <a:pt x="20289" y="263"/>
                      </a:cubicBezTo>
                      <a:cubicBezTo>
                        <a:pt x="20504" y="489"/>
                        <a:pt x="20885" y="620"/>
                        <a:pt x="21313" y="620"/>
                      </a:cubicBezTo>
                      <a:cubicBezTo>
                        <a:pt x="21730" y="620"/>
                        <a:pt x="22111" y="489"/>
                        <a:pt x="22313" y="263"/>
                      </a:cubicBezTo>
                      <a:cubicBezTo>
                        <a:pt x="22539" y="489"/>
                        <a:pt x="22932" y="620"/>
                        <a:pt x="23361" y="620"/>
                      </a:cubicBezTo>
                      <a:cubicBezTo>
                        <a:pt x="23778" y="620"/>
                        <a:pt x="24147" y="489"/>
                        <a:pt x="24337" y="263"/>
                      </a:cubicBezTo>
                      <a:cubicBezTo>
                        <a:pt x="24575" y="489"/>
                        <a:pt x="24992" y="620"/>
                        <a:pt x="25409" y="620"/>
                      </a:cubicBezTo>
                      <a:cubicBezTo>
                        <a:pt x="25826" y="620"/>
                        <a:pt x="26183" y="489"/>
                        <a:pt x="26361" y="263"/>
                      </a:cubicBezTo>
                      <a:cubicBezTo>
                        <a:pt x="26623" y="489"/>
                        <a:pt x="27028" y="620"/>
                        <a:pt x="27445" y="620"/>
                      </a:cubicBezTo>
                      <a:cubicBezTo>
                        <a:pt x="27873" y="620"/>
                        <a:pt x="28219" y="489"/>
                        <a:pt x="28385" y="263"/>
                      </a:cubicBezTo>
                      <a:cubicBezTo>
                        <a:pt x="28659" y="489"/>
                        <a:pt x="29076" y="620"/>
                        <a:pt x="29493" y="620"/>
                      </a:cubicBezTo>
                      <a:cubicBezTo>
                        <a:pt x="29909" y="620"/>
                        <a:pt x="30255" y="489"/>
                        <a:pt x="30410" y="275"/>
                      </a:cubicBezTo>
                      <a:cubicBezTo>
                        <a:pt x="30695" y="489"/>
                        <a:pt x="31124" y="620"/>
                        <a:pt x="31541" y="620"/>
                      </a:cubicBezTo>
                      <a:cubicBezTo>
                        <a:pt x="31957" y="620"/>
                        <a:pt x="32291" y="489"/>
                        <a:pt x="32434" y="275"/>
                      </a:cubicBezTo>
                      <a:cubicBezTo>
                        <a:pt x="32731" y="489"/>
                        <a:pt x="33172" y="620"/>
                        <a:pt x="33588" y="620"/>
                      </a:cubicBezTo>
                      <a:cubicBezTo>
                        <a:pt x="34005" y="620"/>
                        <a:pt x="34327" y="489"/>
                        <a:pt x="34458" y="275"/>
                      </a:cubicBezTo>
                      <a:cubicBezTo>
                        <a:pt x="34767" y="489"/>
                        <a:pt x="35220" y="620"/>
                        <a:pt x="35636" y="620"/>
                      </a:cubicBezTo>
                      <a:cubicBezTo>
                        <a:pt x="36053" y="620"/>
                        <a:pt x="36363" y="489"/>
                        <a:pt x="36482" y="275"/>
                      </a:cubicBezTo>
                      <a:cubicBezTo>
                        <a:pt x="36803" y="489"/>
                        <a:pt x="37268" y="620"/>
                        <a:pt x="37672" y="620"/>
                      </a:cubicBezTo>
                      <a:cubicBezTo>
                        <a:pt x="38101" y="620"/>
                        <a:pt x="38399" y="489"/>
                        <a:pt x="38506" y="275"/>
                      </a:cubicBezTo>
                      <a:cubicBezTo>
                        <a:pt x="38839" y="489"/>
                        <a:pt x="39315" y="620"/>
                        <a:pt x="39720" y="620"/>
                      </a:cubicBezTo>
                      <a:cubicBezTo>
                        <a:pt x="40065" y="620"/>
                        <a:pt x="40327" y="537"/>
                        <a:pt x="40470" y="382"/>
                      </a:cubicBezTo>
                      <a:cubicBezTo>
                        <a:pt x="40530" y="310"/>
                        <a:pt x="40554" y="227"/>
                        <a:pt x="40566" y="144"/>
                      </a:cubicBezTo>
                      <a:lnTo>
                        <a:pt x="40589" y="144"/>
                      </a:lnTo>
                      <a:lnTo>
                        <a:pt x="40589" y="1"/>
                      </a:lnTo>
                      <a:lnTo>
                        <a:pt x="40399" y="1"/>
                      </a:lnTo>
                      <a:lnTo>
                        <a:pt x="40411" y="84"/>
                      </a:lnTo>
                      <a:cubicBezTo>
                        <a:pt x="40423" y="156"/>
                        <a:pt x="40399" y="227"/>
                        <a:pt x="40351" y="275"/>
                      </a:cubicBezTo>
                      <a:cubicBezTo>
                        <a:pt x="40244" y="406"/>
                        <a:pt x="40018" y="477"/>
                        <a:pt x="39720" y="477"/>
                      </a:cubicBezTo>
                      <a:cubicBezTo>
                        <a:pt x="39303" y="477"/>
                        <a:pt x="38827" y="322"/>
                        <a:pt x="38506" y="96"/>
                      </a:cubicBezTo>
                      <a:lnTo>
                        <a:pt x="38411" y="25"/>
                      </a:lnTo>
                      <a:lnTo>
                        <a:pt x="38399" y="144"/>
                      </a:lnTo>
                      <a:cubicBezTo>
                        <a:pt x="38351" y="346"/>
                        <a:pt x="38077" y="477"/>
                        <a:pt x="37672" y="477"/>
                      </a:cubicBezTo>
                      <a:cubicBezTo>
                        <a:pt x="37256" y="477"/>
                        <a:pt x="36791" y="322"/>
                        <a:pt x="36494" y="96"/>
                      </a:cubicBezTo>
                      <a:lnTo>
                        <a:pt x="36398" y="25"/>
                      </a:lnTo>
                      <a:lnTo>
                        <a:pt x="36375" y="132"/>
                      </a:lnTo>
                      <a:cubicBezTo>
                        <a:pt x="36327" y="346"/>
                        <a:pt x="36029" y="477"/>
                        <a:pt x="35636" y="477"/>
                      </a:cubicBezTo>
                      <a:cubicBezTo>
                        <a:pt x="35208" y="477"/>
                        <a:pt x="34755" y="322"/>
                        <a:pt x="34470" y="96"/>
                      </a:cubicBezTo>
                      <a:lnTo>
                        <a:pt x="34386" y="25"/>
                      </a:lnTo>
                      <a:lnTo>
                        <a:pt x="34362" y="132"/>
                      </a:lnTo>
                      <a:cubicBezTo>
                        <a:pt x="34291" y="334"/>
                        <a:pt x="33993" y="477"/>
                        <a:pt x="33588" y="477"/>
                      </a:cubicBezTo>
                      <a:cubicBezTo>
                        <a:pt x="33172" y="477"/>
                        <a:pt x="32719" y="322"/>
                        <a:pt x="32457" y="96"/>
                      </a:cubicBezTo>
                      <a:lnTo>
                        <a:pt x="32374" y="36"/>
                      </a:lnTo>
                      <a:lnTo>
                        <a:pt x="32338" y="132"/>
                      </a:lnTo>
                      <a:cubicBezTo>
                        <a:pt x="32255" y="334"/>
                        <a:pt x="31945" y="477"/>
                        <a:pt x="31541" y="477"/>
                      </a:cubicBezTo>
                      <a:cubicBezTo>
                        <a:pt x="31124" y="477"/>
                        <a:pt x="30695" y="322"/>
                        <a:pt x="30433" y="96"/>
                      </a:cubicBezTo>
                      <a:lnTo>
                        <a:pt x="30362" y="36"/>
                      </a:lnTo>
                      <a:lnTo>
                        <a:pt x="30326" y="120"/>
                      </a:lnTo>
                      <a:cubicBezTo>
                        <a:pt x="30219" y="334"/>
                        <a:pt x="29898" y="477"/>
                        <a:pt x="29493" y="477"/>
                      </a:cubicBezTo>
                      <a:cubicBezTo>
                        <a:pt x="29076" y="477"/>
                        <a:pt x="28659" y="322"/>
                        <a:pt x="28421" y="96"/>
                      </a:cubicBezTo>
                      <a:lnTo>
                        <a:pt x="28350" y="36"/>
                      </a:lnTo>
                      <a:lnTo>
                        <a:pt x="28302" y="120"/>
                      </a:lnTo>
                      <a:cubicBezTo>
                        <a:pt x="28195" y="334"/>
                        <a:pt x="27862" y="477"/>
                        <a:pt x="27445" y="477"/>
                      </a:cubicBezTo>
                      <a:cubicBezTo>
                        <a:pt x="27028" y="477"/>
                        <a:pt x="26623" y="322"/>
                        <a:pt x="26397" y="108"/>
                      </a:cubicBezTo>
                      <a:lnTo>
                        <a:pt x="26338" y="36"/>
                      </a:lnTo>
                      <a:lnTo>
                        <a:pt x="26290" y="120"/>
                      </a:lnTo>
                      <a:cubicBezTo>
                        <a:pt x="26159" y="334"/>
                        <a:pt x="25814" y="477"/>
                        <a:pt x="25409" y="477"/>
                      </a:cubicBezTo>
                      <a:cubicBezTo>
                        <a:pt x="24992" y="477"/>
                        <a:pt x="24587" y="334"/>
                        <a:pt x="24385" y="108"/>
                      </a:cubicBezTo>
                      <a:lnTo>
                        <a:pt x="24314" y="36"/>
                      </a:lnTo>
                      <a:lnTo>
                        <a:pt x="24266" y="120"/>
                      </a:lnTo>
                      <a:cubicBezTo>
                        <a:pt x="24123" y="334"/>
                        <a:pt x="23766" y="477"/>
                        <a:pt x="23361" y="477"/>
                      </a:cubicBezTo>
                      <a:cubicBezTo>
                        <a:pt x="22944" y="477"/>
                        <a:pt x="22551" y="334"/>
                        <a:pt x="22361" y="108"/>
                      </a:cubicBezTo>
                      <a:lnTo>
                        <a:pt x="22301" y="36"/>
                      </a:lnTo>
                      <a:lnTo>
                        <a:pt x="22254" y="108"/>
                      </a:lnTo>
                      <a:cubicBezTo>
                        <a:pt x="22087" y="334"/>
                        <a:pt x="21718" y="477"/>
                        <a:pt x="21313" y="477"/>
                      </a:cubicBezTo>
                      <a:cubicBezTo>
                        <a:pt x="20896" y="477"/>
                        <a:pt x="20515" y="334"/>
                        <a:pt x="20349" y="108"/>
                      </a:cubicBezTo>
                      <a:lnTo>
                        <a:pt x="20289" y="36"/>
                      </a:lnTo>
                      <a:lnTo>
                        <a:pt x="20230" y="108"/>
                      </a:lnTo>
                      <a:cubicBezTo>
                        <a:pt x="20063" y="334"/>
                        <a:pt x="19682" y="477"/>
                        <a:pt x="19265" y="477"/>
                      </a:cubicBezTo>
                      <a:cubicBezTo>
                        <a:pt x="18860" y="477"/>
                        <a:pt x="18491" y="334"/>
                        <a:pt x="18325" y="108"/>
                      </a:cubicBezTo>
                      <a:lnTo>
                        <a:pt x="18277" y="36"/>
                      </a:lnTo>
                      <a:lnTo>
                        <a:pt x="18218" y="108"/>
                      </a:lnTo>
                      <a:cubicBezTo>
                        <a:pt x="18027" y="334"/>
                        <a:pt x="17634" y="477"/>
                        <a:pt x="17217" y="477"/>
                      </a:cubicBezTo>
                      <a:cubicBezTo>
                        <a:pt x="16813" y="477"/>
                        <a:pt x="16455" y="334"/>
                        <a:pt x="16313" y="120"/>
                      </a:cubicBezTo>
                      <a:lnTo>
                        <a:pt x="16265" y="36"/>
                      </a:lnTo>
                      <a:lnTo>
                        <a:pt x="16193" y="108"/>
                      </a:lnTo>
                      <a:cubicBezTo>
                        <a:pt x="15991" y="334"/>
                        <a:pt x="15586" y="477"/>
                        <a:pt x="15170" y="477"/>
                      </a:cubicBezTo>
                      <a:cubicBezTo>
                        <a:pt x="14765" y="477"/>
                        <a:pt x="14419" y="334"/>
                        <a:pt x="14288" y="120"/>
                      </a:cubicBezTo>
                      <a:lnTo>
                        <a:pt x="14241" y="36"/>
                      </a:lnTo>
                      <a:lnTo>
                        <a:pt x="14181" y="108"/>
                      </a:lnTo>
                      <a:cubicBezTo>
                        <a:pt x="13955" y="322"/>
                        <a:pt x="13538" y="477"/>
                        <a:pt x="13134" y="477"/>
                      </a:cubicBezTo>
                      <a:cubicBezTo>
                        <a:pt x="12717" y="477"/>
                        <a:pt x="12383" y="334"/>
                        <a:pt x="12276" y="120"/>
                      </a:cubicBezTo>
                      <a:lnTo>
                        <a:pt x="12229" y="36"/>
                      </a:lnTo>
                      <a:lnTo>
                        <a:pt x="12157" y="96"/>
                      </a:lnTo>
                      <a:cubicBezTo>
                        <a:pt x="11919" y="322"/>
                        <a:pt x="11502" y="477"/>
                        <a:pt x="11086" y="477"/>
                      </a:cubicBezTo>
                      <a:cubicBezTo>
                        <a:pt x="10681" y="477"/>
                        <a:pt x="10359" y="334"/>
                        <a:pt x="10252" y="120"/>
                      </a:cubicBezTo>
                      <a:lnTo>
                        <a:pt x="10217" y="36"/>
                      </a:lnTo>
                      <a:lnTo>
                        <a:pt x="10145" y="96"/>
                      </a:lnTo>
                      <a:cubicBezTo>
                        <a:pt x="9883" y="322"/>
                        <a:pt x="9455" y="477"/>
                        <a:pt x="9038" y="477"/>
                      </a:cubicBezTo>
                      <a:cubicBezTo>
                        <a:pt x="8633" y="477"/>
                        <a:pt x="8323" y="334"/>
                        <a:pt x="8240" y="132"/>
                      </a:cubicBezTo>
                      <a:lnTo>
                        <a:pt x="8204" y="36"/>
                      </a:lnTo>
                      <a:lnTo>
                        <a:pt x="8121" y="96"/>
                      </a:lnTo>
                      <a:cubicBezTo>
                        <a:pt x="7859" y="322"/>
                        <a:pt x="7407" y="477"/>
                        <a:pt x="6990" y="477"/>
                      </a:cubicBezTo>
                      <a:cubicBezTo>
                        <a:pt x="6585" y="477"/>
                        <a:pt x="6287" y="334"/>
                        <a:pt x="6216" y="132"/>
                      </a:cubicBezTo>
                      <a:lnTo>
                        <a:pt x="6192" y="25"/>
                      </a:lnTo>
                      <a:lnTo>
                        <a:pt x="6109" y="96"/>
                      </a:lnTo>
                      <a:cubicBezTo>
                        <a:pt x="5823" y="322"/>
                        <a:pt x="5359" y="477"/>
                        <a:pt x="4942" y="477"/>
                      </a:cubicBezTo>
                      <a:cubicBezTo>
                        <a:pt x="4549" y="477"/>
                        <a:pt x="4251" y="346"/>
                        <a:pt x="4204" y="132"/>
                      </a:cubicBezTo>
                      <a:lnTo>
                        <a:pt x="4180" y="25"/>
                      </a:lnTo>
                      <a:lnTo>
                        <a:pt x="4085" y="96"/>
                      </a:lnTo>
                      <a:cubicBezTo>
                        <a:pt x="3787" y="322"/>
                        <a:pt x="3323" y="477"/>
                        <a:pt x="2894" y="477"/>
                      </a:cubicBezTo>
                      <a:cubicBezTo>
                        <a:pt x="2501" y="477"/>
                        <a:pt x="2227" y="346"/>
                        <a:pt x="2180" y="144"/>
                      </a:cubicBezTo>
                      <a:lnTo>
                        <a:pt x="2168" y="25"/>
                      </a:lnTo>
                      <a:lnTo>
                        <a:pt x="2073" y="96"/>
                      </a:lnTo>
                      <a:cubicBezTo>
                        <a:pt x="1751" y="322"/>
                        <a:pt x="1275" y="477"/>
                        <a:pt x="858" y="477"/>
                      </a:cubicBezTo>
                      <a:cubicBezTo>
                        <a:pt x="561" y="477"/>
                        <a:pt x="334" y="406"/>
                        <a:pt x="227" y="275"/>
                      </a:cubicBezTo>
                      <a:cubicBezTo>
                        <a:pt x="180" y="227"/>
                        <a:pt x="156" y="156"/>
                        <a:pt x="168" y="84"/>
                      </a:cubicBezTo>
                      <a:lnTo>
                        <a:pt x="18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8" name="Google Shape;7838;p22"/>
                <p:cNvSpPr/>
                <p:nvPr/>
              </p:nvSpPr>
              <p:spPr>
                <a:xfrm>
                  <a:off x="10233174" y="921504"/>
                  <a:ext cx="3144288" cy="47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04" h="584" extrusionOk="0">
                      <a:moveTo>
                        <a:pt x="25" y="0"/>
                      </a:moveTo>
                      <a:lnTo>
                        <a:pt x="25" y="72"/>
                      </a:lnTo>
                      <a:lnTo>
                        <a:pt x="13" y="72"/>
                      </a:lnTo>
                      <a:cubicBezTo>
                        <a:pt x="1" y="179"/>
                        <a:pt x="25" y="274"/>
                        <a:pt x="96" y="357"/>
                      </a:cubicBezTo>
                      <a:cubicBezTo>
                        <a:pt x="239" y="500"/>
                        <a:pt x="489" y="584"/>
                        <a:pt x="822" y="584"/>
                      </a:cubicBezTo>
                      <a:cubicBezTo>
                        <a:pt x="1215" y="584"/>
                        <a:pt x="1656" y="465"/>
                        <a:pt x="1977" y="262"/>
                      </a:cubicBezTo>
                      <a:cubicBezTo>
                        <a:pt x="2085" y="465"/>
                        <a:pt x="2382" y="584"/>
                        <a:pt x="2775" y="584"/>
                      </a:cubicBezTo>
                      <a:cubicBezTo>
                        <a:pt x="3180" y="584"/>
                        <a:pt x="3609" y="465"/>
                        <a:pt x="3918" y="262"/>
                      </a:cubicBezTo>
                      <a:cubicBezTo>
                        <a:pt x="4037" y="465"/>
                        <a:pt x="4335" y="584"/>
                        <a:pt x="4728" y="584"/>
                      </a:cubicBezTo>
                      <a:cubicBezTo>
                        <a:pt x="5133" y="584"/>
                        <a:pt x="5561" y="465"/>
                        <a:pt x="5847" y="262"/>
                      </a:cubicBezTo>
                      <a:cubicBezTo>
                        <a:pt x="5978" y="465"/>
                        <a:pt x="6287" y="584"/>
                        <a:pt x="6692" y="584"/>
                      </a:cubicBezTo>
                      <a:cubicBezTo>
                        <a:pt x="7085" y="584"/>
                        <a:pt x="7502" y="465"/>
                        <a:pt x="7788" y="262"/>
                      </a:cubicBezTo>
                      <a:cubicBezTo>
                        <a:pt x="7930" y="465"/>
                        <a:pt x="8240" y="584"/>
                        <a:pt x="8645" y="584"/>
                      </a:cubicBezTo>
                      <a:cubicBezTo>
                        <a:pt x="9038" y="584"/>
                        <a:pt x="9454" y="465"/>
                        <a:pt x="9716" y="262"/>
                      </a:cubicBezTo>
                      <a:cubicBezTo>
                        <a:pt x="9871" y="465"/>
                        <a:pt x="10193" y="584"/>
                        <a:pt x="10597" y="584"/>
                      </a:cubicBezTo>
                      <a:cubicBezTo>
                        <a:pt x="10990" y="584"/>
                        <a:pt x="11395" y="465"/>
                        <a:pt x="11657" y="262"/>
                      </a:cubicBezTo>
                      <a:cubicBezTo>
                        <a:pt x="11824" y="465"/>
                        <a:pt x="12157" y="584"/>
                        <a:pt x="12550" y="584"/>
                      </a:cubicBezTo>
                      <a:cubicBezTo>
                        <a:pt x="12955" y="584"/>
                        <a:pt x="13348" y="465"/>
                        <a:pt x="13586" y="262"/>
                      </a:cubicBezTo>
                      <a:cubicBezTo>
                        <a:pt x="13765" y="465"/>
                        <a:pt x="14110" y="584"/>
                        <a:pt x="14515" y="584"/>
                      </a:cubicBezTo>
                      <a:cubicBezTo>
                        <a:pt x="14908" y="584"/>
                        <a:pt x="15289" y="465"/>
                        <a:pt x="15527" y="262"/>
                      </a:cubicBezTo>
                      <a:cubicBezTo>
                        <a:pt x="15717" y="465"/>
                        <a:pt x="16062" y="584"/>
                        <a:pt x="16467" y="584"/>
                      </a:cubicBezTo>
                      <a:cubicBezTo>
                        <a:pt x="16872" y="584"/>
                        <a:pt x="17241" y="465"/>
                        <a:pt x="17467" y="262"/>
                      </a:cubicBezTo>
                      <a:cubicBezTo>
                        <a:pt x="17658" y="465"/>
                        <a:pt x="18015" y="584"/>
                        <a:pt x="18420" y="584"/>
                      </a:cubicBezTo>
                      <a:cubicBezTo>
                        <a:pt x="18825" y="584"/>
                        <a:pt x="19182" y="465"/>
                        <a:pt x="19396" y="262"/>
                      </a:cubicBezTo>
                      <a:cubicBezTo>
                        <a:pt x="19611" y="465"/>
                        <a:pt x="19968" y="584"/>
                        <a:pt x="20373" y="584"/>
                      </a:cubicBezTo>
                      <a:cubicBezTo>
                        <a:pt x="20777" y="584"/>
                        <a:pt x="21135" y="465"/>
                        <a:pt x="21337" y="262"/>
                      </a:cubicBezTo>
                      <a:cubicBezTo>
                        <a:pt x="21551" y="465"/>
                        <a:pt x="21920" y="584"/>
                        <a:pt x="22325" y="584"/>
                      </a:cubicBezTo>
                      <a:cubicBezTo>
                        <a:pt x="22730" y="584"/>
                        <a:pt x="23087" y="465"/>
                        <a:pt x="23266" y="262"/>
                      </a:cubicBezTo>
                      <a:cubicBezTo>
                        <a:pt x="23504" y="465"/>
                        <a:pt x="23885" y="584"/>
                        <a:pt x="24290" y="584"/>
                      </a:cubicBezTo>
                      <a:cubicBezTo>
                        <a:pt x="24683" y="584"/>
                        <a:pt x="25028" y="465"/>
                        <a:pt x="25206" y="262"/>
                      </a:cubicBezTo>
                      <a:cubicBezTo>
                        <a:pt x="25445" y="465"/>
                        <a:pt x="25837" y="584"/>
                        <a:pt x="26242" y="584"/>
                      </a:cubicBezTo>
                      <a:cubicBezTo>
                        <a:pt x="26647" y="584"/>
                        <a:pt x="26980" y="465"/>
                        <a:pt x="27135" y="262"/>
                      </a:cubicBezTo>
                      <a:cubicBezTo>
                        <a:pt x="27397" y="465"/>
                        <a:pt x="27802" y="584"/>
                        <a:pt x="28195" y="584"/>
                      </a:cubicBezTo>
                      <a:cubicBezTo>
                        <a:pt x="28600" y="584"/>
                        <a:pt x="28921" y="465"/>
                        <a:pt x="29076" y="262"/>
                      </a:cubicBezTo>
                      <a:cubicBezTo>
                        <a:pt x="29338" y="465"/>
                        <a:pt x="29755" y="584"/>
                        <a:pt x="30148" y="584"/>
                      </a:cubicBezTo>
                      <a:cubicBezTo>
                        <a:pt x="30552" y="584"/>
                        <a:pt x="30862" y="465"/>
                        <a:pt x="31005" y="262"/>
                      </a:cubicBezTo>
                      <a:cubicBezTo>
                        <a:pt x="31291" y="465"/>
                        <a:pt x="31707" y="584"/>
                        <a:pt x="32100" y="584"/>
                      </a:cubicBezTo>
                      <a:cubicBezTo>
                        <a:pt x="32505" y="584"/>
                        <a:pt x="32815" y="465"/>
                        <a:pt x="32946" y="262"/>
                      </a:cubicBezTo>
                      <a:cubicBezTo>
                        <a:pt x="33231" y="465"/>
                        <a:pt x="33660" y="584"/>
                        <a:pt x="34065" y="584"/>
                      </a:cubicBezTo>
                      <a:cubicBezTo>
                        <a:pt x="34458" y="584"/>
                        <a:pt x="34755" y="465"/>
                        <a:pt x="34874" y="262"/>
                      </a:cubicBezTo>
                      <a:cubicBezTo>
                        <a:pt x="35184" y="465"/>
                        <a:pt x="35624" y="584"/>
                        <a:pt x="36017" y="584"/>
                      </a:cubicBezTo>
                      <a:cubicBezTo>
                        <a:pt x="36410" y="584"/>
                        <a:pt x="36708" y="465"/>
                        <a:pt x="36815" y="262"/>
                      </a:cubicBezTo>
                      <a:cubicBezTo>
                        <a:pt x="37137" y="465"/>
                        <a:pt x="37577" y="584"/>
                        <a:pt x="37970" y="584"/>
                      </a:cubicBezTo>
                      <a:cubicBezTo>
                        <a:pt x="38303" y="584"/>
                        <a:pt x="38553" y="500"/>
                        <a:pt x="38696" y="357"/>
                      </a:cubicBezTo>
                      <a:cubicBezTo>
                        <a:pt x="38744" y="298"/>
                        <a:pt x="38780" y="226"/>
                        <a:pt x="38791" y="155"/>
                      </a:cubicBezTo>
                      <a:lnTo>
                        <a:pt x="38803" y="155"/>
                      </a:lnTo>
                      <a:lnTo>
                        <a:pt x="38803" y="0"/>
                      </a:lnTo>
                      <a:lnTo>
                        <a:pt x="38625" y="0"/>
                      </a:lnTo>
                      <a:lnTo>
                        <a:pt x="38637" y="84"/>
                      </a:lnTo>
                      <a:cubicBezTo>
                        <a:pt x="38649" y="143"/>
                        <a:pt x="38625" y="203"/>
                        <a:pt x="38577" y="250"/>
                      </a:cubicBezTo>
                      <a:cubicBezTo>
                        <a:pt x="38482" y="369"/>
                        <a:pt x="38256" y="441"/>
                        <a:pt x="37970" y="441"/>
                      </a:cubicBezTo>
                      <a:cubicBezTo>
                        <a:pt x="37565" y="441"/>
                        <a:pt x="37113" y="298"/>
                        <a:pt x="36827" y="96"/>
                      </a:cubicBezTo>
                      <a:lnTo>
                        <a:pt x="36732" y="24"/>
                      </a:lnTo>
                      <a:lnTo>
                        <a:pt x="36708" y="143"/>
                      </a:lnTo>
                      <a:cubicBezTo>
                        <a:pt x="36672" y="322"/>
                        <a:pt x="36386" y="441"/>
                        <a:pt x="36017" y="441"/>
                      </a:cubicBezTo>
                      <a:cubicBezTo>
                        <a:pt x="35613" y="441"/>
                        <a:pt x="35172" y="298"/>
                        <a:pt x="34898" y="96"/>
                      </a:cubicBezTo>
                      <a:lnTo>
                        <a:pt x="34803" y="36"/>
                      </a:lnTo>
                      <a:lnTo>
                        <a:pt x="34779" y="131"/>
                      </a:lnTo>
                      <a:cubicBezTo>
                        <a:pt x="34720" y="310"/>
                        <a:pt x="34434" y="441"/>
                        <a:pt x="34065" y="441"/>
                      </a:cubicBezTo>
                      <a:cubicBezTo>
                        <a:pt x="33660" y="441"/>
                        <a:pt x="33231" y="298"/>
                        <a:pt x="32957" y="96"/>
                      </a:cubicBezTo>
                      <a:lnTo>
                        <a:pt x="32886" y="36"/>
                      </a:lnTo>
                      <a:lnTo>
                        <a:pt x="32850" y="131"/>
                      </a:lnTo>
                      <a:cubicBezTo>
                        <a:pt x="32779" y="310"/>
                        <a:pt x="32481" y="441"/>
                        <a:pt x="32100" y="441"/>
                      </a:cubicBezTo>
                      <a:cubicBezTo>
                        <a:pt x="31707" y="441"/>
                        <a:pt x="31291" y="298"/>
                        <a:pt x="31029" y="96"/>
                      </a:cubicBezTo>
                      <a:lnTo>
                        <a:pt x="30957" y="36"/>
                      </a:lnTo>
                      <a:lnTo>
                        <a:pt x="30921" y="119"/>
                      </a:lnTo>
                      <a:cubicBezTo>
                        <a:pt x="30838" y="310"/>
                        <a:pt x="30540" y="441"/>
                        <a:pt x="30148" y="441"/>
                      </a:cubicBezTo>
                      <a:cubicBezTo>
                        <a:pt x="29755" y="441"/>
                        <a:pt x="29338" y="310"/>
                        <a:pt x="29100" y="96"/>
                      </a:cubicBezTo>
                      <a:lnTo>
                        <a:pt x="29028" y="36"/>
                      </a:lnTo>
                      <a:lnTo>
                        <a:pt x="28993" y="119"/>
                      </a:lnTo>
                      <a:cubicBezTo>
                        <a:pt x="28897" y="310"/>
                        <a:pt x="28588" y="441"/>
                        <a:pt x="28195" y="441"/>
                      </a:cubicBezTo>
                      <a:cubicBezTo>
                        <a:pt x="27802" y="441"/>
                        <a:pt x="27397" y="310"/>
                        <a:pt x="27171" y="96"/>
                      </a:cubicBezTo>
                      <a:lnTo>
                        <a:pt x="27100" y="36"/>
                      </a:lnTo>
                      <a:lnTo>
                        <a:pt x="27052" y="119"/>
                      </a:lnTo>
                      <a:cubicBezTo>
                        <a:pt x="26945" y="310"/>
                        <a:pt x="26623" y="441"/>
                        <a:pt x="26242" y="441"/>
                      </a:cubicBezTo>
                      <a:cubicBezTo>
                        <a:pt x="25837" y="441"/>
                        <a:pt x="25456" y="310"/>
                        <a:pt x="25242" y="96"/>
                      </a:cubicBezTo>
                      <a:lnTo>
                        <a:pt x="25183" y="36"/>
                      </a:lnTo>
                      <a:lnTo>
                        <a:pt x="25123" y="119"/>
                      </a:lnTo>
                      <a:cubicBezTo>
                        <a:pt x="25004" y="310"/>
                        <a:pt x="24671" y="441"/>
                        <a:pt x="24290" y="441"/>
                      </a:cubicBezTo>
                      <a:cubicBezTo>
                        <a:pt x="23885" y="441"/>
                        <a:pt x="23504" y="310"/>
                        <a:pt x="23313" y="107"/>
                      </a:cubicBezTo>
                      <a:lnTo>
                        <a:pt x="23254" y="36"/>
                      </a:lnTo>
                      <a:lnTo>
                        <a:pt x="23194" y="107"/>
                      </a:lnTo>
                      <a:cubicBezTo>
                        <a:pt x="23063" y="310"/>
                        <a:pt x="22718" y="441"/>
                        <a:pt x="22325" y="441"/>
                      </a:cubicBezTo>
                      <a:cubicBezTo>
                        <a:pt x="21932" y="441"/>
                        <a:pt x="21563" y="310"/>
                        <a:pt x="21385" y="107"/>
                      </a:cubicBezTo>
                      <a:lnTo>
                        <a:pt x="21325" y="36"/>
                      </a:lnTo>
                      <a:lnTo>
                        <a:pt x="21265" y="107"/>
                      </a:lnTo>
                      <a:cubicBezTo>
                        <a:pt x="21123" y="310"/>
                        <a:pt x="20765" y="441"/>
                        <a:pt x="20373" y="441"/>
                      </a:cubicBezTo>
                      <a:cubicBezTo>
                        <a:pt x="19980" y="441"/>
                        <a:pt x="19622" y="310"/>
                        <a:pt x="19456" y="107"/>
                      </a:cubicBezTo>
                      <a:lnTo>
                        <a:pt x="19396" y="36"/>
                      </a:lnTo>
                      <a:lnTo>
                        <a:pt x="19337" y="107"/>
                      </a:lnTo>
                      <a:cubicBezTo>
                        <a:pt x="19170" y="310"/>
                        <a:pt x="18813" y="441"/>
                        <a:pt x="18420" y="441"/>
                      </a:cubicBezTo>
                      <a:cubicBezTo>
                        <a:pt x="18027" y="441"/>
                        <a:pt x="17670" y="310"/>
                        <a:pt x="17527" y="107"/>
                      </a:cubicBezTo>
                      <a:lnTo>
                        <a:pt x="17467" y="36"/>
                      </a:lnTo>
                      <a:lnTo>
                        <a:pt x="17408" y="107"/>
                      </a:lnTo>
                      <a:cubicBezTo>
                        <a:pt x="17229" y="310"/>
                        <a:pt x="16860" y="441"/>
                        <a:pt x="16467" y="441"/>
                      </a:cubicBezTo>
                      <a:cubicBezTo>
                        <a:pt x="16074" y="441"/>
                        <a:pt x="15729" y="310"/>
                        <a:pt x="15598" y="107"/>
                      </a:cubicBezTo>
                      <a:lnTo>
                        <a:pt x="15539" y="36"/>
                      </a:lnTo>
                      <a:lnTo>
                        <a:pt x="15479" y="107"/>
                      </a:lnTo>
                      <a:cubicBezTo>
                        <a:pt x="15289" y="310"/>
                        <a:pt x="14908" y="441"/>
                        <a:pt x="14515" y="441"/>
                      </a:cubicBezTo>
                      <a:cubicBezTo>
                        <a:pt x="14122" y="441"/>
                        <a:pt x="13788" y="310"/>
                        <a:pt x="13669" y="119"/>
                      </a:cubicBezTo>
                      <a:lnTo>
                        <a:pt x="13622" y="36"/>
                      </a:lnTo>
                      <a:lnTo>
                        <a:pt x="13550" y="96"/>
                      </a:lnTo>
                      <a:cubicBezTo>
                        <a:pt x="13336" y="310"/>
                        <a:pt x="12955" y="441"/>
                        <a:pt x="12550" y="441"/>
                      </a:cubicBezTo>
                      <a:cubicBezTo>
                        <a:pt x="12169" y="441"/>
                        <a:pt x="11848" y="310"/>
                        <a:pt x="11740" y="119"/>
                      </a:cubicBezTo>
                      <a:lnTo>
                        <a:pt x="11693" y="36"/>
                      </a:lnTo>
                      <a:lnTo>
                        <a:pt x="11621" y="96"/>
                      </a:lnTo>
                      <a:cubicBezTo>
                        <a:pt x="11395" y="310"/>
                        <a:pt x="10990" y="441"/>
                        <a:pt x="10597" y="441"/>
                      </a:cubicBezTo>
                      <a:cubicBezTo>
                        <a:pt x="10216" y="441"/>
                        <a:pt x="9895" y="310"/>
                        <a:pt x="9812" y="119"/>
                      </a:cubicBezTo>
                      <a:lnTo>
                        <a:pt x="9764" y="36"/>
                      </a:lnTo>
                      <a:lnTo>
                        <a:pt x="9693" y="96"/>
                      </a:lnTo>
                      <a:cubicBezTo>
                        <a:pt x="9454" y="310"/>
                        <a:pt x="9038" y="441"/>
                        <a:pt x="8645" y="441"/>
                      </a:cubicBezTo>
                      <a:cubicBezTo>
                        <a:pt x="8264" y="441"/>
                        <a:pt x="7954" y="310"/>
                        <a:pt x="7883" y="119"/>
                      </a:cubicBezTo>
                      <a:lnTo>
                        <a:pt x="7835" y="36"/>
                      </a:lnTo>
                      <a:lnTo>
                        <a:pt x="7764" y="96"/>
                      </a:lnTo>
                      <a:cubicBezTo>
                        <a:pt x="7514" y="298"/>
                        <a:pt x="7085" y="441"/>
                        <a:pt x="6692" y="441"/>
                      </a:cubicBezTo>
                      <a:cubicBezTo>
                        <a:pt x="6311" y="441"/>
                        <a:pt x="6014" y="310"/>
                        <a:pt x="5942" y="131"/>
                      </a:cubicBezTo>
                      <a:lnTo>
                        <a:pt x="5918" y="36"/>
                      </a:lnTo>
                      <a:lnTo>
                        <a:pt x="5835" y="96"/>
                      </a:lnTo>
                      <a:cubicBezTo>
                        <a:pt x="5561" y="298"/>
                        <a:pt x="5133" y="441"/>
                        <a:pt x="4728" y="441"/>
                      </a:cubicBezTo>
                      <a:cubicBezTo>
                        <a:pt x="4359" y="441"/>
                        <a:pt x="4073" y="310"/>
                        <a:pt x="4013" y="131"/>
                      </a:cubicBezTo>
                      <a:lnTo>
                        <a:pt x="3990" y="36"/>
                      </a:lnTo>
                      <a:lnTo>
                        <a:pt x="3906" y="96"/>
                      </a:lnTo>
                      <a:cubicBezTo>
                        <a:pt x="3620" y="298"/>
                        <a:pt x="3180" y="441"/>
                        <a:pt x="2775" y="441"/>
                      </a:cubicBezTo>
                      <a:cubicBezTo>
                        <a:pt x="2406" y="441"/>
                        <a:pt x="2132" y="322"/>
                        <a:pt x="2085" y="143"/>
                      </a:cubicBezTo>
                      <a:lnTo>
                        <a:pt x="2061" y="24"/>
                      </a:lnTo>
                      <a:lnTo>
                        <a:pt x="1977" y="96"/>
                      </a:lnTo>
                      <a:cubicBezTo>
                        <a:pt x="1680" y="298"/>
                        <a:pt x="1227" y="441"/>
                        <a:pt x="822" y="441"/>
                      </a:cubicBezTo>
                      <a:cubicBezTo>
                        <a:pt x="537" y="441"/>
                        <a:pt x="310" y="369"/>
                        <a:pt x="215" y="250"/>
                      </a:cubicBezTo>
                      <a:cubicBezTo>
                        <a:pt x="168" y="203"/>
                        <a:pt x="144" y="143"/>
                        <a:pt x="156" y="84"/>
                      </a:cubicBezTo>
                      <a:lnTo>
                        <a:pt x="16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9" name="Google Shape;7839;p22"/>
                <p:cNvSpPr/>
                <p:nvPr/>
              </p:nvSpPr>
              <p:spPr>
                <a:xfrm>
                  <a:off x="10298809" y="823052"/>
                  <a:ext cx="3013020" cy="444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84" h="549" extrusionOk="0">
                      <a:moveTo>
                        <a:pt x="36" y="1"/>
                      </a:moveTo>
                      <a:lnTo>
                        <a:pt x="36" y="72"/>
                      </a:lnTo>
                      <a:lnTo>
                        <a:pt x="1" y="72"/>
                      </a:lnTo>
                      <a:cubicBezTo>
                        <a:pt x="1" y="168"/>
                        <a:pt x="24" y="251"/>
                        <a:pt x="96" y="334"/>
                      </a:cubicBezTo>
                      <a:cubicBezTo>
                        <a:pt x="227" y="465"/>
                        <a:pt x="477" y="549"/>
                        <a:pt x="798" y="549"/>
                      </a:cubicBezTo>
                      <a:cubicBezTo>
                        <a:pt x="1179" y="549"/>
                        <a:pt x="1596" y="441"/>
                        <a:pt x="1906" y="251"/>
                      </a:cubicBezTo>
                      <a:cubicBezTo>
                        <a:pt x="2013" y="441"/>
                        <a:pt x="2298" y="549"/>
                        <a:pt x="2679" y="549"/>
                      </a:cubicBezTo>
                      <a:cubicBezTo>
                        <a:pt x="3049" y="549"/>
                        <a:pt x="3465" y="429"/>
                        <a:pt x="3751" y="251"/>
                      </a:cubicBezTo>
                      <a:cubicBezTo>
                        <a:pt x="3870" y="441"/>
                        <a:pt x="4168" y="549"/>
                        <a:pt x="4549" y="549"/>
                      </a:cubicBezTo>
                      <a:cubicBezTo>
                        <a:pt x="4930" y="549"/>
                        <a:pt x="5335" y="429"/>
                        <a:pt x="5608" y="251"/>
                      </a:cubicBezTo>
                      <a:cubicBezTo>
                        <a:pt x="5739" y="441"/>
                        <a:pt x="6037" y="549"/>
                        <a:pt x="6418" y="549"/>
                      </a:cubicBezTo>
                      <a:cubicBezTo>
                        <a:pt x="6799" y="549"/>
                        <a:pt x="7204" y="429"/>
                        <a:pt x="7466" y="251"/>
                      </a:cubicBezTo>
                      <a:cubicBezTo>
                        <a:pt x="7609" y="441"/>
                        <a:pt x="7906" y="549"/>
                        <a:pt x="8287" y="549"/>
                      </a:cubicBezTo>
                      <a:cubicBezTo>
                        <a:pt x="8680" y="549"/>
                        <a:pt x="9061" y="441"/>
                        <a:pt x="9323" y="251"/>
                      </a:cubicBezTo>
                      <a:cubicBezTo>
                        <a:pt x="9466" y="441"/>
                        <a:pt x="9776" y="549"/>
                        <a:pt x="10168" y="549"/>
                      </a:cubicBezTo>
                      <a:cubicBezTo>
                        <a:pt x="10549" y="549"/>
                        <a:pt x="10930" y="441"/>
                        <a:pt x="11169" y="251"/>
                      </a:cubicBezTo>
                      <a:cubicBezTo>
                        <a:pt x="11335" y="441"/>
                        <a:pt x="11657" y="549"/>
                        <a:pt x="12038" y="549"/>
                      </a:cubicBezTo>
                      <a:cubicBezTo>
                        <a:pt x="12419" y="549"/>
                        <a:pt x="12788" y="441"/>
                        <a:pt x="13026" y="251"/>
                      </a:cubicBezTo>
                      <a:cubicBezTo>
                        <a:pt x="13193" y="441"/>
                        <a:pt x="13526" y="549"/>
                        <a:pt x="13907" y="549"/>
                      </a:cubicBezTo>
                      <a:cubicBezTo>
                        <a:pt x="14288" y="549"/>
                        <a:pt x="14657" y="441"/>
                        <a:pt x="14883" y="251"/>
                      </a:cubicBezTo>
                      <a:cubicBezTo>
                        <a:pt x="15062" y="441"/>
                        <a:pt x="15395" y="549"/>
                        <a:pt x="15776" y="549"/>
                      </a:cubicBezTo>
                      <a:cubicBezTo>
                        <a:pt x="16169" y="549"/>
                        <a:pt x="16526" y="441"/>
                        <a:pt x="16729" y="251"/>
                      </a:cubicBezTo>
                      <a:cubicBezTo>
                        <a:pt x="16919" y="441"/>
                        <a:pt x="17265" y="549"/>
                        <a:pt x="17658" y="549"/>
                      </a:cubicBezTo>
                      <a:cubicBezTo>
                        <a:pt x="18039" y="549"/>
                        <a:pt x="18384" y="441"/>
                        <a:pt x="18586" y="251"/>
                      </a:cubicBezTo>
                      <a:cubicBezTo>
                        <a:pt x="18789" y="441"/>
                        <a:pt x="19134" y="549"/>
                        <a:pt x="19527" y="549"/>
                      </a:cubicBezTo>
                      <a:cubicBezTo>
                        <a:pt x="19908" y="549"/>
                        <a:pt x="20253" y="441"/>
                        <a:pt x="20444" y="251"/>
                      </a:cubicBezTo>
                      <a:cubicBezTo>
                        <a:pt x="20658" y="441"/>
                        <a:pt x="21015" y="549"/>
                        <a:pt x="21396" y="549"/>
                      </a:cubicBezTo>
                      <a:cubicBezTo>
                        <a:pt x="21777" y="549"/>
                        <a:pt x="22110" y="441"/>
                        <a:pt x="22301" y="251"/>
                      </a:cubicBezTo>
                      <a:cubicBezTo>
                        <a:pt x="22515" y="441"/>
                        <a:pt x="22884" y="549"/>
                        <a:pt x="23265" y="549"/>
                      </a:cubicBezTo>
                      <a:cubicBezTo>
                        <a:pt x="23658" y="549"/>
                        <a:pt x="23980" y="441"/>
                        <a:pt x="24146" y="251"/>
                      </a:cubicBezTo>
                      <a:cubicBezTo>
                        <a:pt x="24385" y="441"/>
                        <a:pt x="24754" y="549"/>
                        <a:pt x="25135" y="549"/>
                      </a:cubicBezTo>
                      <a:cubicBezTo>
                        <a:pt x="25528" y="549"/>
                        <a:pt x="25849" y="441"/>
                        <a:pt x="26004" y="251"/>
                      </a:cubicBezTo>
                      <a:cubicBezTo>
                        <a:pt x="26254" y="441"/>
                        <a:pt x="26623" y="549"/>
                        <a:pt x="27016" y="549"/>
                      </a:cubicBezTo>
                      <a:cubicBezTo>
                        <a:pt x="27397" y="549"/>
                        <a:pt x="27706" y="441"/>
                        <a:pt x="27861" y="251"/>
                      </a:cubicBezTo>
                      <a:cubicBezTo>
                        <a:pt x="28111" y="441"/>
                        <a:pt x="28504" y="549"/>
                        <a:pt x="28885" y="549"/>
                      </a:cubicBezTo>
                      <a:cubicBezTo>
                        <a:pt x="29266" y="549"/>
                        <a:pt x="29576" y="441"/>
                        <a:pt x="29707" y="251"/>
                      </a:cubicBezTo>
                      <a:cubicBezTo>
                        <a:pt x="29980" y="429"/>
                        <a:pt x="30373" y="549"/>
                        <a:pt x="30754" y="549"/>
                      </a:cubicBezTo>
                      <a:cubicBezTo>
                        <a:pt x="31135" y="549"/>
                        <a:pt x="31433" y="441"/>
                        <a:pt x="31564" y="251"/>
                      </a:cubicBezTo>
                      <a:cubicBezTo>
                        <a:pt x="31838" y="429"/>
                        <a:pt x="32255" y="549"/>
                        <a:pt x="32624" y="549"/>
                      </a:cubicBezTo>
                      <a:cubicBezTo>
                        <a:pt x="33005" y="549"/>
                        <a:pt x="33302" y="441"/>
                        <a:pt x="33421" y="251"/>
                      </a:cubicBezTo>
                      <a:cubicBezTo>
                        <a:pt x="33707" y="429"/>
                        <a:pt x="34124" y="549"/>
                        <a:pt x="34505" y="549"/>
                      </a:cubicBezTo>
                      <a:cubicBezTo>
                        <a:pt x="34886" y="549"/>
                        <a:pt x="35160" y="441"/>
                        <a:pt x="35279" y="251"/>
                      </a:cubicBezTo>
                      <a:cubicBezTo>
                        <a:pt x="35576" y="441"/>
                        <a:pt x="35993" y="549"/>
                        <a:pt x="36374" y="549"/>
                      </a:cubicBezTo>
                      <a:cubicBezTo>
                        <a:pt x="36696" y="549"/>
                        <a:pt x="36946" y="465"/>
                        <a:pt x="37077" y="322"/>
                      </a:cubicBezTo>
                      <a:cubicBezTo>
                        <a:pt x="37124" y="275"/>
                        <a:pt x="37160" y="215"/>
                        <a:pt x="37172" y="156"/>
                      </a:cubicBezTo>
                      <a:lnTo>
                        <a:pt x="37184" y="156"/>
                      </a:lnTo>
                      <a:lnTo>
                        <a:pt x="37184" y="1"/>
                      </a:lnTo>
                      <a:lnTo>
                        <a:pt x="37017" y="1"/>
                      </a:lnTo>
                      <a:lnTo>
                        <a:pt x="37017" y="84"/>
                      </a:lnTo>
                      <a:cubicBezTo>
                        <a:pt x="37029" y="132"/>
                        <a:pt x="37005" y="179"/>
                        <a:pt x="36969" y="227"/>
                      </a:cubicBezTo>
                      <a:cubicBezTo>
                        <a:pt x="36874" y="334"/>
                        <a:pt x="36648" y="394"/>
                        <a:pt x="36374" y="394"/>
                      </a:cubicBezTo>
                      <a:cubicBezTo>
                        <a:pt x="35993" y="394"/>
                        <a:pt x="35565" y="275"/>
                        <a:pt x="35279" y="84"/>
                      </a:cubicBezTo>
                      <a:lnTo>
                        <a:pt x="35195" y="25"/>
                      </a:lnTo>
                      <a:lnTo>
                        <a:pt x="35172" y="132"/>
                      </a:lnTo>
                      <a:cubicBezTo>
                        <a:pt x="35124" y="287"/>
                        <a:pt x="34862" y="394"/>
                        <a:pt x="34505" y="394"/>
                      </a:cubicBezTo>
                      <a:cubicBezTo>
                        <a:pt x="34124" y="394"/>
                        <a:pt x="33695" y="275"/>
                        <a:pt x="33433" y="84"/>
                      </a:cubicBezTo>
                      <a:lnTo>
                        <a:pt x="33350" y="25"/>
                      </a:lnTo>
                      <a:lnTo>
                        <a:pt x="33326" y="120"/>
                      </a:lnTo>
                      <a:cubicBezTo>
                        <a:pt x="33267" y="287"/>
                        <a:pt x="32993" y="406"/>
                        <a:pt x="32624" y="406"/>
                      </a:cubicBezTo>
                      <a:cubicBezTo>
                        <a:pt x="32243" y="406"/>
                        <a:pt x="31838" y="275"/>
                        <a:pt x="31588" y="84"/>
                      </a:cubicBezTo>
                      <a:lnTo>
                        <a:pt x="31504" y="25"/>
                      </a:lnTo>
                      <a:lnTo>
                        <a:pt x="31469" y="120"/>
                      </a:lnTo>
                      <a:cubicBezTo>
                        <a:pt x="31409" y="287"/>
                        <a:pt x="31123" y="406"/>
                        <a:pt x="30754" y="406"/>
                      </a:cubicBezTo>
                      <a:cubicBezTo>
                        <a:pt x="30373" y="406"/>
                        <a:pt x="29980" y="275"/>
                        <a:pt x="29742" y="84"/>
                      </a:cubicBezTo>
                      <a:lnTo>
                        <a:pt x="29659" y="25"/>
                      </a:lnTo>
                      <a:lnTo>
                        <a:pt x="29623" y="120"/>
                      </a:lnTo>
                      <a:cubicBezTo>
                        <a:pt x="29540" y="287"/>
                        <a:pt x="29242" y="406"/>
                        <a:pt x="28885" y="406"/>
                      </a:cubicBezTo>
                      <a:cubicBezTo>
                        <a:pt x="28504" y="406"/>
                        <a:pt x="28111" y="275"/>
                        <a:pt x="27885" y="84"/>
                      </a:cubicBezTo>
                      <a:lnTo>
                        <a:pt x="27814" y="25"/>
                      </a:lnTo>
                      <a:lnTo>
                        <a:pt x="27778" y="108"/>
                      </a:lnTo>
                      <a:cubicBezTo>
                        <a:pt x="27683" y="287"/>
                        <a:pt x="27385" y="406"/>
                        <a:pt x="27016" y="406"/>
                      </a:cubicBezTo>
                      <a:cubicBezTo>
                        <a:pt x="26635" y="406"/>
                        <a:pt x="26254" y="275"/>
                        <a:pt x="26040" y="96"/>
                      </a:cubicBezTo>
                      <a:lnTo>
                        <a:pt x="25968" y="25"/>
                      </a:lnTo>
                      <a:lnTo>
                        <a:pt x="25920" y="108"/>
                      </a:lnTo>
                      <a:cubicBezTo>
                        <a:pt x="25825" y="287"/>
                        <a:pt x="25516" y="406"/>
                        <a:pt x="25135" y="406"/>
                      </a:cubicBezTo>
                      <a:cubicBezTo>
                        <a:pt x="24766" y="406"/>
                        <a:pt x="24385" y="275"/>
                        <a:pt x="24194" y="96"/>
                      </a:cubicBezTo>
                      <a:lnTo>
                        <a:pt x="24123" y="37"/>
                      </a:lnTo>
                      <a:lnTo>
                        <a:pt x="24075" y="108"/>
                      </a:lnTo>
                      <a:cubicBezTo>
                        <a:pt x="23956" y="287"/>
                        <a:pt x="23646" y="406"/>
                        <a:pt x="23265" y="406"/>
                      </a:cubicBezTo>
                      <a:cubicBezTo>
                        <a:pt x="22884" y="406"/>
                        <a:pt x="22527" y="275"/>
                        <a:pt x="22337" y="96"/>
                      </a:cubicBezTo>
                      <a:lnTo>
                        <a:pt x="22277" y="37"/>
                      </a:lnTo>
                      <a:lnTo>
                        <a:pt x="22230" y="108"/>
                      </a:lnTo>
                      <a:cubicBezTo>
                        <a:pt x="22099" y="287"/>
                        <a:pt x="21765" y="406"/>
                        <a:pt x="21396" y="406"/>
                      </a:cubicBezTo>
                      <a:cubicBezTo>
                        <a:pt x="21015" y="406"/>
                        <a:pt x="20658" y="275"/>
                        <a:pt x="20491" y="96"/>
                      </a:cubicBezTo>
                      <a:lnTo>
                        <a:pt x="20432" y="37"/>
                      </a:lnTo>
                      <a:lnTo>
                        <a:pt x="20384" y="96"/>
                      </a:lnTo>
                      <a:cubicBezTo>
                        <a:pt x="20241" y="287"/>
                        <a:pt x="19896" y="406"/>
                        <a:pt x="19527" y="406"/>
                      </a:cubicBezTo>
                      <a:cubicBezTo>
                        <a:pt x="19146" y="406"/>
                        <a:pt x="18801" y="287"/>
                        <a:pt x="18646" y="96"/>
                      </a:cubicBezTo>
                      <a:lnTo>
                        <a:pt x="18586" y="37"/>
                      </a:lnTo>
                      <a:lnTo>
                        <a:pt x="18527" y="96"/>
                      </a:lnTo>
                      <a:cubicBezTo>
                        <a:pt x="18372" y="287"/>
                        <a:pt x="18027" y="406"/>
                        <a:pt x="17658" y="406"/>
                      </a:cubicBezTo>
                      <a:cubicBezTo>
                        <a:pt x="17277" y="406"/>
                        <a:pt x="16943" y="287"/>
                        <a:pt x="16800" y="96"/>
                      </a:cubicBezTo>
                      <a:lnTo>
                        <a:pt x="16741" y="37"/>
                      </a:lnTo>
                      <a:lnTo>
                        <a:pt x="16681" y="96"/>
                      </a:lnTo>
                      <a:cubicBezTo>
                        <a:pt x="16515" y="275"/>
                        <a:pt x="16157" y="406"/>
                        <a:pt x="15776" y="406"/>
                      </a:cubicBezTo>
                      <a:cubicBezTo>
                        <a:pt x="15407" y="406"/>
                        <a:pt x="15074" y="287"/>
                        <a:pt x="14943" y="108"/>
                      </a:cubicBezTo>
                      <a:lnTo>
                        <a:pt x="14895" y="37"/>
                      </a:lnTo>
                      <a:lnTo>
                        <a:pt x="14836" y="96"/>
                      </a:lnTo>
                      <a:cubicBezTo>
                        <a:pt x="14645" y="275"/>
                        <a:pt x="14288" y="406"/>
                        <a:pt x="13907" y="406"/>
                      </a:cubicBezTo>
                      <a:cubicBezTo>
                        <a:pt x="13538" y="406"/>
                        <a:pt x="13216" y="287"/>
                        <a:pt x="13097" y="108"/>
                      </a:cubicBezTo>
                      <a:lnTo>
                        <a:pt x="13050" y="37"/>
                      </a:lnTo>
                      <a:lnTo>
                        <a:pt x="12990" y="96"/>
                      </a:lnTo>
                      <a:cubicBezTo>
                        <a:pt x="12788" y="275"/>
                        <a:pt x="12419" y="406"/>
                        <a:pt x="12038" y="406"/>
                      </a:cubicBezTo>
                      <a:cubicBezTo>
                        <a:pt x="11669" y="406"/>
                        <a:pt x="11359" y="287"/>
                        <a:pt x="11252" y="108"/>
                      </a:cubicBezTo>
                      <a:lnTo>
                        <a:pt x="11204" y="25"/>
                      </a:lnTo>
                      <a:lnTo>
                        <a:pt x="11133" y="96"/>
                      </a:lnTo>
                      <a:cubicBezTo>
                        <a:pt x="10930" y="275"/>
                        <a:pt x="10549" y="406"/>
                        <a:pt x="10168" y="406"/>
                      </a:cubicBezTo>
                      <a:cubicBezTo>
                        <a:pt x="9787" y="406"/>
                        <a:pt x="9490" y="287"/>
                        <a:pt x="9406" y="108"/>
                      </a:cubicBezTo>
                      <a:lnTo>
                        <a:pt x="9359" y="25"/>
                      </a:lnTo>
                      <a:lnTo>
                        <a:pt x="9287" y="84"/>
                      </a:lnTo>
                      <a:cubicBezTo>
                        <a:pt x="9061" y="275"/>
                        <a:pt x="8668" y="406"/>
                        <a:pt x="8287" y="406"/>
                      </a:cubicBezTo>
                      <a:cubicBezTo>
                        <a:pt x="7930" y="406"/>
                        <a:pt x="7632" y="287"/>
                        <a:pt x="7549" y="120"/>
                      </a:cubicBezTo>
                      <a:lnTo>
                        <a:pt x="7513" y="25"/>
                      </a:lnTo>
                      <a:lnTo>
                        <a:pt x="7442" y="84"/>
                      </a:lnTo>
                      <a:cubicBezTo>
                        <a:pt x="7204" y="275"/>
                        <a:pt x="6799" y="406"/>
                        <a:pt x="6418" y="406"/>
                      </a:cubicBezTo>
                      <a:cubicBezTo>
                        <a:pt x="6061" y="406"/>
                        <a:pt x="5775" y="287"/>
                        <a:pt x="5704" y="120"/>
                      </a:cubicBezTo>
                      <a:lnTo>
                        <a:pt x="5668" y="25"/>
                      </a:lnTo>
                      <a:lnTo>
                        <a:pt x="5585" y="84"/>
                      </a:lnTo>
                      <a:cubicBezTo>
                        <a:pt x="5335" y="275"/>
                        <a:pt x="4930" y="406"/>
                        <a:pt x="4549" y="406"/>
                      </a:cubicBezTo>
                      <a:cubicBezTo>
                        <a:pt x="4192" y="406"/>
                        <a:pt x="3906" y="287"/>
                        <a:pt x="3858" y="120"/>
                      </a:cubicBezTo>
                      <a:lnTo>
                        <a:pt x="3822" y="25"/>
                      </a:lnTo>
                      <a:lnTo>
                        <a:pt x="3739" y="84"/>
                      </a:lnTo>
                      <a:cubicBezTo>
                        <a:pt x="3477" y="275"/>
                        <a:pt x="3060" y="406"/>
                        <a:pt x="2679" y="406"/>
                      </a:cubicBezTo>
                      <a:cubicBezTo>
                        <a:pt x="2322" y="406"/>
                        <a:pt x="2048" y="287"/>
                        <a:pt x="2001" y="132"/>
                      </a:cubicBezTo>
                      <a:lnTo>
                        <a:pt x="1977" y="25"/>
                      </a:lnTo>
                      <a:lnTo>
                        <a:pt x="1894" y="84"/>
                      </a:lnTo>
                      <a:cubicBezTo>
                        <a:pt x="1608" y="275"/>
                        <a:pt x="1191" y="406"/>
                        <a:pt x="798" y="406"/>
                      </a:cubicBezTo>
                      <a:cubicBezTo>
                        <a:pt x="524" y="406"/>
                        <a:pt x="310" y="334"/>
                        <a:pt x="203" y="227"/>
                      </a:cubicBezTo>
                      <a:cubicBezTo>
                        <a:pt x="167" y="179"/>
                        <a:pt x="155" y="132"/>
                        <a:pt x="155" y="84"/>
                      </a:cubicBez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0" name="Google Shape;7840;p22"/>
                <p:cNvSpPr/>
                <p:nvPr/>
              </p:nvSpPr>
              <p:spPr>
                <a:xfrm>
                  <a:off x="10358609" y="732380"/>
                  <a:ext cx="2892447" cy="41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696" h="513" extrusionOk="0">
                      <a:moveTo>
                        <a:pt x="36" y="1"/>
                      </a:moveTo>
                      <a:lnTo>
                        <a:pt x="36" y="72"/>
                      </a:lnTo>
                      <a:lnTo>
                        <a:pt x="13" y="72"/>
                      </a:lnTo>
                      <a:cubicBezTo>
                        <a:pt x="1" y="155"/>
                        <a:pt x="36" y="239"/>
                        <a:pt x="96" y="310"/>
                      </a:cubicBezTo>
                      <a:cubicBezTo>
                        <a:pt x="227" y="441"/>
                        <a:pt x="477" y="513"/>
                        <a:pt x="787" y="513"/>
                      </a:cubicBezTo>
                      <a:cubicBezTo>
                        <a:pt x="1156" y="513"/>
                        <a:pt x="1549" y="417"/>
                        <a:pt x="1834" y="251"/>
                      </a:cubicBezTo>
                      <a:cubicBezTo>
                        <a:pt x="1941" y="417"/>
                        <a:pt x="2227" y="513"/>
                        <a:pt x="2584" y="513"/>
                      </a:cubicBezTo>
                      <a:cubicBezTo>
                        <a:pt x="2953" y="513"/>
                        <a:pt x="3346" y="417"/>
                        <a:pt x="3620" y="251"/>
                      </a:cubicBezTo>
                      <a:cubicBezTo>
                        <a:pt x="3739" y="417"/>
                        <a:pt x="4013" y="513"/>
                        <a:pt x="4382" y="513"/>
                      </a:cubicBezTo>
                      <a:cubicBezTo>
                        <a:pt x="4739" y="513"/>
                        <a:pt x="5132" y="417"/>
                        <a:pt x="5394" y="251"/>
                      </a:cubicBezTo>
                      <a:cubicBezTo>
                        <a:pt x="5525" y="417"/>
                        <a:pt x="5811" y="513"/>
                        <a:pt x="6180" y="513"/>
                      </a:cubicBezTo>
                      <a:cubicBezTo>
                        <a:pt x="6549" y="513"/>
                        <a:pt x="6918" y="417"/>
                        <a:pt x="7180" y="251"/>
                      </a:cubicBezTo>
                      <a:cubicBezTo>
                        <a:pt x="7311" y="417"/>
                        <a:pt x="7609" y="513"/>
                        <a:pt x="7978" y="513"/>
                      </a:cubicBezTo>
                      <a:cubicBezTo>
                        <a:pt x="8347" y="513"/>
                        <a:pt x="8716" y="417"/>
                        <a:pt x="8954" y="251"/>
                      </a:cubicBezTo>
                      <a:cubicBezTo>
                        <a:pt x="9097" y="417"/>
                        <a:pt x="9407" y="513"/>
                        <a:pt x="9764" y="513"/>
                      </a:cubicBezTo>
                      <a:cubicBezTo>
                        <a:pt x="10133" y="513"/>
                        <a:pt x="10502" y="417"/>
                        <a:pt x="10728" y="251"/>
                      </a:cubicBezTo>
                      <a:cubicBezTo>
                        <a:pt x="10895" y="417"/>
                        <a:pt x="11193" y="513"/>
                        <a:pt x="11562" y="513"/>
                      </a:cubicBezTo>
                      <a:cubicBezTo>
                        <a:pt x="11931" y="513"/>
                        <a:pt x="12288" y="417"/>
                        <a:pt x="12514" y="251"/>
                      </a:cubicBezTo>
                      <a:cubicBezTo>
                        <a:pt x="12681" y="417"/>
                        <a:pt x="12990" y="513"/>
                        <a:pt x="13360" y="513"/>
                      </a:cubicBezTo>
                      <a:cubicBezTo>
                        <a:pt x="13729" y="513"/>
                        <a:pt x="14074" y="417"/>
                        <a:pt x="14288" y="251"/>
                      </a:cubicBezTo>
                      <a:cubicBezTo>
                        <a:pt x="14467" y="417"/>
                        <a:pt x="14788" y="513"/>
                        <a:pt x="15157" y="513"/>
                      </a:cubicBezTo>
                      <a:cubicBezTo>
                        <a:pt x="15526" y="513"/>
                        <a:pt x="15872" y="417"/>
                        <a:pt x="16074" y="251"/>
                      </a:cubicBezTo>
                      <a:cubicBezTo>
                        <a:pt x="16253" y="417"/>
                        <a:pt x="16586" y="513"/>
                        <a:pt x="16955" y="513"/>
                      </a:cubicBezTo>
                      <a:cubicBezTo>
                        <a:pt x="17324" y="513"/>
                        <a:pt x="17658" y="417"/>
                        <a:pt x="17848" y="251"/>
                      </a:cubicBezTo>
                      <a:cubicBezTo>
                        <a:pt x="18039" y="417"/>
                        <a:pt x="18384" y="513"/>
                        <a:pt x="18753" y="513"/>
                      </a:cubicBezTo>
                      <a:cubicBezTo>
                        <a:pt x="19122" y="513"/>
                        <a:pt x="19444" y="417"/>
                        <a:pt x="19634" y="251"/>
                      </a:cubicBezTo>
                      <a:cubicBezTo>
                        <a:pt x="19837" y="417"/>
                        <a:pt x="20170" y="513"/>
                        <a:pt x="20539" y="513"/>
                      </a:cubicBezTo>
                      <a:cubicBezTo>
                        <a:pt x="20908" y="513"/>
                        <a:pt x="21230" y="417"/>
                        <a:pt x="21408" y="251"/>
                      </a:cubicBezTo>
                      <a:cubicBezTo>
                        <a:pt x="21622" y="417"/>
                        <a:pt x="21968" y="513"/>
                        <a:pt x="22337" y="513"/>
                      </a:cubicBezTo>
                      <a:cubicBezTo>
                        <a:pt x="22706" y="513"/>
                        <a:pt x="23027" y="417"/>
                        <a:pt x="23194" y="251"/>
                      </a:cubicBezTo>
                      <a:cubicBezTo>
                        <a:pt x="23408" y="417"/>
                        <a:pt x="23766" y="513"/>
                        <a:pt x="24135" y="513"/>
                      </a:cubicBezTo>
                      <a:cubicBezTo>
                        <a:pt x="24504" y="513"/>
                        <a:pt x="24813" y="417"/>
                        <a:pt x="24968" y="251"/>
                      </a:cubicBezTo>
                      <a:cubicBezTo>
                        <a:pt x="25206" y="417"/>
                        <a:pt x="25563" y="513"/>
                        <a:pt x="25933" y="513"/>
                      </a:cubicBezTo>
                      <a:cubicBezTo>
                        <a:pt x="26302" y="513"/>
                        <a:pt x="26599" y="417"/>
                        <a:pt x="26742" y="251"/>
                      </a:cubicBezTo>
                      <a:cubicBezTo>
                        <a:pt x="26992" y="417"/>
                        <a:pt x="27361" y="513"/>
                        <a:pt x="27730" y="513"/>
                      </a:cubicBezTo>
                      <a:cubicBezTo>
                        <a:pt x="28099" y="513"/>
                        <a:pt x="28385" y="417"/>
                        <a:pt x="28528" y="251"/>
                      </a:cubicBezTo>
                      <a:cubicBezTo>
                        <a:pt x="28778" y="417"/>
                        <a:pt x="29159" y="513"/>
                        <a:pt x="29528" y="513"/>
                      </a:cubicBezTo>
                      <a:cubicBezTo>
                        <a:pt x="29885" y="513"/>
                        <a:pt x="30183" y="417"/>
                        <a:pt x="30302" y="251"/>
                      </a:cubicBezTo>
                      <a:cubicBezTo>
                        <a:pt x="30576" y="417"/>
                        <a:pt x="30945" y="513"/>
                        <a:pt x="31326" y="513"/>
                      </a:cubicBezTo>
                      <a:cubicBezTo>
                        <a:pt x="31683" y="513"/>
                        <a:pt x="31969" y="417"/>
                        <a:pt x="32088" y="251"/>
                      </a:cubicBezTo>
                      <a:cubicBezTo>
                        <a:pt x="32362" y="417"/>
                        <a:pt x="32755" y="513"/>
                        <a:pt x="33112" y="513"/>
                      </a:cubicBezTo>
                      <a:cubicBezTo>
                        <a:pt x="33481" y="513"/>
                        <a:pt x="33755" y="417"/>
                        <a:pt x="33862" y="251"/>
                      </a:cubicBezTo>
                      <a:cubicBezTo>
                        <a:pt x="34148" y="417"/>
                        <a:pt x="34553" y="513"/>
                        <a:pt x="34910" y="513"/>
                      </a:cubicBezTo>
                      <a:cubicBezTo>
                        <a:pt x="35231" y="513"/>
                        <a:pt x="35469" y="441"/>
                        <a:pt x="35600" y="310"/>
                      </a:cubicBezTo>
                      <a:cubicBezTo>
                        <a:pt x="35648" y="263"/>
                        <a:pt x="35672" y="203"/>
                        <a:pt x="35684" y="155"/>
                      </a:cubicBezTo>
                      <a:lnTo>
                        <a:pt x="35696" y="155"/>
                      </a:lnTo>
                      <a:lnTo>
                        <a:pt x="35696" y="1"/>
                      </a:lnTo>
                      <a:lnTo>
                        <a:pt x="35541" y="1"/>
                      </a:lnTo>
                      <a:lnTo>
                        <a:pt x="35541" y="84"/>
                      </a:lnTo>
                      <a:cubicBezTo>
                        <a:pt x="35541" y="132"/>
                        <a:pt x="35529" y="167"/>
                        <a:pt x="35493" y="203"/>
                      </a:cubicBezTo>
                      <a:cubicBezTo>
                        <a:pt x="35398" y="310"/>
                        <a:pt x="35184" y="370"/>
                        <a:pt x="34910" y="370"/>
                      </a:cubicBezTo>
                      <a:cubicBezTo>
                        <a:pt x="34541" y="370"/>
                        <a:pt x="34136" y="251"/>
                        <a:pt x="33874" y="84"/>
                      </a:cubicBezTo>
                      <a:lnTo>
                        <a:pt x="33791" y="24"/>
                      </a:lnTo>
                      <a:lnTo>
                        <a:pt x="33767" y="120"/>
                      </a:lnTo>
                      <a:cubicBezTo>
                        <a:pt x="33731" y="239"/>
                        <a:pt x="33517" y="370"/>
                        <a:pt x="33112" y="370"/>
                      </a:cubicBezTo>
                      <a:cubicBezTo>
                        <a:pt x="32743" y="370"/>
                        <a:pt x="32350" y="251"/>
                        <a:pt x="32100" y="84"/>
                      </a:cubicBezTo>
                      <a:lnTo>
                        <a:pt x="32017" y="24"/>
                      </a:lnTo>
                      <a:lnTo>
                        <a:pt x="31993" y="120"/>
                      </a:lnTo>
                      <a:cubicBezTo>
                        <a:pt x="31945" y="239"/>
                        <a:pt x="31719" y="370"/>
                        <a:pt x="31314" y="370"/>
                      </a:cubicBezTo>
                      <a:cubicBezTo>
                        <a:pt x="30957" y="370"/>
                        <a:pt x="30564" y="251"/>
                        <a:pt x="30326" y="84"/>
                      </a:cubicBezTo>
                      <a:lnTo>
                        <a:pt x="30255" y="24"/>
                      </a:lnTo>
                      <a:lnTo>
                        <a:pt x="30219" y="108"/>
                      </a:lnTo>
                      <a:cubicBezTo>
                        <a:pt x="30159" y="239"/>
                        <a:pt x="29921" y="370"/>
                        <a:pt x="29528" y="370"/>
                      </a:cubicBezTo>
                      <a:cubicBezTo>
                        <a:pt x="29159" y="370"/>
                        <a:pt x="28778" y="251"/>
                        <a:pt x="28552" y="84"/>
                      </a:cubicBezTo>
                      <a:lnTo>
                        <a:pt x="28480" y="24"/>
                      </a:lnTo>
                      <a:lnTo>
                        <a:pt x="28445" y="108"/>
                      </a:lnTo>
                      <a:cubicBezTo>
                        <a:pt x="28373" y="239"/>
                        <a:pt x="28135" y="370"/>
                        <a:pt x="27730" y="370"/>
                      </a:cubicBezTo>
                      <a:cubicBezTo>
                        <a:pt x="27361" y="370"/>
                        <a:pt x="26992" y="263"/>
                        <a:pt x="26778" y="84"/>
                      </a:cubicBezTo>
                      <a:lnTo>
                        <a:pt x="26706" y="24"/>
                      </a:lnTo>
                      <a:lnTo>
                        <a:pt x="26671" y="108"/>
                      </a:lnTo>
                      <a:cubicBezTo>
                        <a:pt x="26575" y="263"/>
                        <a:pt x="26278" y="370"/>
                        <a:pt x="25933" y="370"/>
                      </a:cubicBezTo>
                      <a:cubicBezTo>
                        <a:pt x="25563" y="370"/>
                        <a:pt x="25206" y="263"/>
                        <a:pt x="25004" y="84"/>
                      </a:cubicBezTo>
                      <a:lnTo>
                        <a:pt x="24932" y="24"/>
                      </a:lnTo>
                      <a:lnTo>
                        <a:pt x="24897" y="108"/>
                      </a:lnTo>
                      <a:cubicBezTo>
                        <a:pt x="24790" y="263"/>
                        <a:pt x="24492" y="370"/>
                        <a:pt x="24135" y="370"/>
                      </a:cubicBezTo>
                      <a:cubicBezTo>
                        <a:pt x="23778" y="370"/>
                        <a:pt x="23420" y="263"/>
                        <a:pt x="23230" y="84"/>
                      </a:cubicBezTo>
                      <a:lnTo>
                        <a:pt x="23170" y="24"/>
                      </a:lnTo>
                      <a:lnTo>
                        <a:pt x="23123" y="96"/>
                      </a:lnTo>
                      <a:cubicBezTo>
                        <a:pt x="23004" y="263"/>
                        <a:pt x="22694" y="370"/>
                        <a:pt x="22337" y="370"/>
                      </a:cubicBezTo>
                      <a:cubicBezTo>
                        <a:pt x="21980" y="370"/>
                        <a:pt x="21634" y="263"/>
                        <a:pt x="21456" y="84"/>
                      </a:cubicBezTo>
                      <a:lnTo>
                        <a:pt x="21396" y="24"/>
                      </a:lnTo>
                      <a:lnTo>
                        <a:pt x="21349" y="96"/>
                      </a:lnTo>
                      <a:cubicBezTo>
                        <a:pt x="21218" y="263"/>
                        <a:pt x="20908" y="370"/>
                        <a:pt x="20539" y="370"/>
                      </a:cubicBezTo>
                      <a:cubicBezTo>
                        <a:pt x="20182" y="370"/>
                        <a:pt x="19848" y="263"/>
                        <a:pt x="19682" y="96"/>
                      </a:cubicBezTo>
                      <a:lnTo>
                        <a:pt x="19622" y="24"/>
                      </a:lnTo>
                      <a:lnTo>
                        <a:pt x="19575" y="96"/>
                      </a:lnTo>
                      <a:cubicBezTo>
                        <a:pt x="19432" y="263"/>
                        <a:pt x="19110" y="370"/>
                        <a:pt x="18753" y="370"/>
                      </a:cubicBezTo>
                      <a:cubicBezTo>
                        <a:pt x="18384" y="370"/>
                        <a:pt x="18051" y="263"/>
                        <a:pt x="17908" y="96"/>
                      </a:cubicBezTo>
                      <a:lnTo>
                        <a:pt x="17848" y="24"/>
                      </a:lnTo>
                      <a:lnTo>
                        <a:pt x="17801" y="96"/>
                      </a:lnTo>
                      <a:cubicBezTo>
                        <a:pt x="17646" y="263"/>
                        <a:pt x="17312" y="370"/>
                        <a:pt x="16955" y="370"/>
                      </a:cubicBezTo>
                      <a:cubicBezTo>
                        <a:pt x="16586" y="370"/>
                        <a:pt x="16265" y="263"/>
                        <a:pt x="16134" y="96"/>
                      </a:cubicBezTo>
                      <a:lnTo>
                        <a:pt x="16074" y="24"/>
                      </a:lnTo>
                      <a:lnTo>
                        <a:pt x="16027" y="96"/>
                      </a:lnTo>
                      <a:cubicBezTo>
                        <a:pt x="15860" y="263"/>
                        <a:pt x="15515" y="370"/>
                        <a:pt x="15157" y="370"/>
                      </a:cubicBezTo>
                      <a:cubicBezTo>
                        <a:pt x="14800" y="370"/>
                        <a:pt x="14479" y="263"/>
                        <a:pt x="14360" y="96"/>
                      </a:cubicBezTo>
                      <a:lnTo>
                        <a:pt x="14312" y="24"/>
                      </a:lnTo>
                      <a:lnTo>
                        <a:pt x="14241" y="84"/>
                      </a:lnTo>
                      <a:cubicBezTo>
                        <a:pt x="14074" y="263"/>
                        <a:pt x="13729" y="370"/>
                        <a:pt x="13360" y="370"/>
                      </a:cubicBezTo>
                      <a:cubicBezTo>
                        <a:pt x="13002" y="370"/>
                        <a:pt x="12693" y="263"/>
                        <a:pt x="12586" y="96"/>
                      </a:cubicBezTo>
                      <a:lnTo>
                        <a:pt x="12538" y="24"/>
                      </a:lnTo>
                      <a:lnTo>
                        <a:pt x="12467" y="84"/>
                      </a:lnTo>
                      <a:cubicBezTo>
                        <a:pt x="12288" y="263"/>
                        <a:pt x="11931" y="370"/>
                        <a:pt x="11562" y="370"/>
                      </a:cubicBezTo>
                      <a:cubicBezTo>
                        <a:pt x="11205" y="370"/>
                        <a:pt x="10907" y="263"/>
                        <a:pt x="10812" y="108"/>
                      </a:cubicBezTo>
                      <a:lnTo>
                        <a:pt x="10764" y="24"/>
                      </a:lnTo>
                      <a:lnTo>
                        <a:pt x="10693" y="84"/>
                      </a:lnTo>
                      <a:cubicBezTo>
                        <a:pt x="10502" y="263"/>
                        <a:pt x="10133" y="370"/>
                        <a:pt x="9764" y="370"/>
                      </a:cubicBezTo>
                      <a:cubicBezTo>
                        <a:pt x="9419" y="370"/>
                        <a:pt x="9121" y="263"/>
                        <a:pt x="9038" y="108"/>
                      </a:cubicBezTo>
                      <a:lnTo>
                        <a:pt x="8990" y="24"/>
                      </a:lnTo>
                      <a:lnTo>
                        <a:pt x="8919" y="84"/>
                      </a:lnTo>
                      <a:cubicBezTo>
                        <a:pt x="8716" y="263"/>
                        <a:pt x="8335" y="370"/>
                        <a:pt x="7978" y="370"/>
                      </a:cubicBezTo>
                      <a:cubicBezTo>
                        <a:pt x="7573" y="370"/>
                        <a:pt x="7323" y="239"/>
                        <a:pt x="7264" y="108"/>
                      </a:cubicBezTo>
                      <a:lnTo>
                        <a:pt x="7216" y="24"/>
                      </a:lnTo>
                      <a:lnTo>
                        <a:pt x="7144" y="84"/>
                      </a:lnTo>
                      <a:cubicBezTo>
                        <a:pt x="6918" y="251"/>
                        <a:pt x="6537" y="370"/>
                        <a:pt x="6180" y="370"/>
                      </a:cubicBezTo>
                      <a:cubicBezTo>
                        <a:pt x="5775" y="370"/>
                        <a:pt x="5537" y="239"/>
                        <a:pt x="5490" y="108"/>
                      </a:cubicBezTo>
                      <a:lnTo>
                        <a:pt x="5454" y="24"/>
                      </a:lnTo>
                      <a:lnTo>
                        <a:pt x="5370" y="84"/>
                      </a:lnTo>
                      <a:cubicBezTo>
                        <a:pt x="5132" y="251"/>
                        <a:pt x="4751" y="370"/>
                        <a:pt x="4382" y="370"/>
                      </a:cubicBezTo>
                      <a:cubicBezTo>
                        <a:pt x="3977" y="370"/>
                        <a:pt x="3763" y="239"/>
                        <a:pt x="3715" y="120"/>
                      </a:cubicBezTo>
                      <a:lnTo>
                        <a:pt x="3680" y="24"/>
                      </a:lnTo>
                      <a:lnTo>
                        <a:pt x="3596" y="84"/>
                      </a:lnTo>
                      <a:cubicBezTo>
                        <a:pt x="3346" y="251"/>
                        <a:pt x="2953" y="370"/>
                        <a:pt x="2584" y="370"/>
                      </a:cubicBezTo>
                      <a:cubicBezTo>
                        <a:pt x="2191" y="370"/>
                        <a:pt x="1977" y="239"/>
                        <a:pt x="1941" y="120"/>
                      </a:cubicBezTo>
                      <a:lnTo>
                        <a:pt x="1906" y="24"/>
                      </a:lnTo>
                      <a:lnTo>
                        <a:pt x="1822" y="84"/>
                      </a:lnTo>
                      <a:cubicBezTo>
                        <a:pt x="1560" y="251"/>
                        <a:pt x="1156" y="370"/>
                        <a:pt x="787" y="370"/>
                      </a:cubicBezTo>
                      <a:cubicBezTo>
                        <a:pt x="525" y="370"/>
                        <a:pt x="310" y="310"/>
                        <a:pt x="215" y="203"/>
                      </a:cubicBezTo>
                      <a:cubicBezTo>
                        <a:pt x="167" y="167"/>
                        <a:pt x="156" y="132"/>
                        <a:pt x="156" y="84"/>
                      </a:cubicBezTo>
                      <a:lnTo>
                        <a:pt x="16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1" name="Google Shape;7841;p22"/>
                <p:cNvSpPr/>
                <p:nvPr/>
              </p:nvSpPr>
              <p:spPr>
                <a:xfrm>
                  <a:off x="10414600" y="648432"/>
                  <a:ext cx="2781436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26" h="489" extrusionOk="0">
                      <a:moveTo>
                        <a:pt x="36" y="1"/>
                      </a:moveTo>
                      <a:lnTo>
                        <a:pt x="36" y="84"/>
                      </a:lnTo>
                      <a:lnTo>
                        <a:pt x="12" y="72"/>
                      </a:lnTo>
                      <a:lnTo>
                        <a:pt x="12" y="72"/>
                      </a:lnTo>
                      <a:cubicBezTo>
                        <a:pt x="0" y="156"/>
                        <a:pt x="36" y="227"/>
                        <a:pt x="96" y="298"/>
                      </a:cubicBezTo>
                      <a:cubicBezTo>
                        <a:pt x="215" y="418"/>
                        <a:pt x="453" y="489"/>
                        <a:pt x="762" y="489"/>
                      </a:cubicBezTo>
                      <a:cubicBezTo>
                        <a:pt x="1119" y="489"/>
                        <a:pt x="1500" y="394"/>
                        <a:pt x="1762" y="239"/>
                      </a:cubicBezTo>
                      <a:cubicBezTo>
                        <a:pt x="1881" y="406"/>
                        <a:pt x="2143" y="489"/>
                        <a:pt x="2489" y="489"/>
                      </a:cubicBezTo>
                      <a:cubicBezTo>
                        <a:pt x="2846" y="489"/>
                        <a:pt x="3215" y="394"/>
                        <a:pt x="3477" y="239"/>
                      </a:cubicBezTo>
                      <a:cubicBezTo>
                        <a:pt x="3596" y="406"/>
                        <a:pt x="3870" y="489"/>
                        <a:pt x="4215" y="489"/>
                      </a:cubicBezTo>
                      <a:cubicBezTo>
                        <a:pt x="4572" y="489"/>
                        <a:pt x="4941" y="394"/>
                        <a:pt x="5191" y="239"/>
                      </a:cubicBezTo>
                      <a:cubicBezTo>
                        <a:pt x="5310" y="406"/>
                        <a:pt x="5596" y="489"/>
                        <a:pt x="5942" y="489"/>
                      </a:cubicBezTo>
                      <a:cubicBezTo>
                        <a:pt x="6299" y="489"/>
                        <a:pt x="6656" y="394"/>
                        <a:pt x="6894" y="239"/>
                      </a:cubicBezTo>
                      <a:cubicBezTo>
                        <a:pt x="7037" y="394"/>
                        <a:pt x="7323" y="489"/>
                        <a:pt x="7668" y="489"/>
                      </a:cubicBezTo>
                      <a:cubicBezTo>
                        <a:pt x="8025" y="489"/>
                        <a:pt x="8382" y="394"/>
                        <a:pt x="8609" y="239"/>
                      </a:cubicBezTo>
                      <a:cubicBezTo>
                        <a:pt x="8751" y="394"/>
                        <a:pt x="9037" y="489"/>
                        <a:pt x="9394" y="489"/>
                      </a:cubicBezTo>
                      <a:cubicBezTo>
                        <a:pt x="9752" y="489"/>
                        <a:pt x="10097" y="394"/>
                        <a:pt x="10323" y="239"/>
                      </a:cubicBezTo>
                      <a:cubicBezTo>
                        <a:pt x="10466" y="394"/>
                        <a:pt x="10764" y="489"/>
                        <a:pt x="11121" y="489"/>
                      </a:cubicBezTo>
                      <a:cubicBezTo>
                        <a:pt x="11478" y="489"/>
                        <a:pt x="11811" y="394"/>
                        <a:pt x="12026" y="239"/>
                      </a:cubicBezTo>
                      <a:cubicBezTo>
                        <a:pt x="12192" y="394"/>
                        <a:pt x="12490" y="489"/>
                        <a:pt x="12847" y="489"/>
                      </a:cubicBezTo>
                      <a:cubicBezTo>
                        <a:pt x="13204" y="489"/>
                        <a:pt x="13538" y="394"/>
                        <a:pt x="13740" y="239"/>
                      </a:cubicBezTo>
                      <a:cubicBezTo>
                        <a:pt x="13907" y="394"/>
                        <a:pt x="14216" y="489"/>
                        <a:pt x="14574" y="489"/>
                      </a:cubicBezTo>
                      <a:cubicBezTo>
                        <a:pt x="14931" y="489"/>
                        <a:pt x="15252" y="394"/>
                        <a:pt x="15455" y="239"/>
                      </a:cubicBezTo>
                      <a:cubicBezTo>
                        <a:pt x="15633" y="394"/>
                        <a:pt x="15943" y="489"/>
                        <a:pt x="16300" y="489"/>
                      </a:cubicBezTo>
                      <a:cubicBezTo>
                        <a:pt x="16657" y="489"/>
                        <a:pt x="16979" y="394"/>
                        <a:pt x="17157" y="239"/>
                      </a:cubicBezTo>
                      <a:cubicBezTo>
                        <a:pt x="17348" y="394"/>
                        <a:pt x="17669" y="489"/>
                        <a:pt x="18026" y="489"/>
                      </a:cubicBezTo>
                      <a:cubicBezTo>
                        <a:pt x="18384" y="489"/>
                        <a:pt x="18693" y="394"/>
                        <a:pt x="18872" y="239"/>
                      </a:cubicBezTo>
                      <a:cubicBezTo>
                        <a:pt x="19062" y="394"/>
                        <a:pt x="19396" y="489"/>
                        <a:pt x="19753" y="489"/>
                      </a:cubicBezTo>
                      <a:cubicBezTo>
                        <a:pt x="20098" y="489"/>
                        <a:pt x="20408" y="394"/>
                        <a:pt x="20586" y="239"/>
                      </a:cubicBezTo>
                      <a:cubicBezTo>
                        <a:pt x="20789" y="394"/>
                        <a:pt x="21122" y="489"/>
                        <a:pt x="21479" y="489"/>
                      </a:cubicBezTo>
                      <a:cubicBezTo>
                        <a:pt x="21824" y="489"/>
                        <a:pt x="22134" y="394"/>
                        <a:pt x="22289" y="239"/>
                      </a:cubicBezTo>
                      <a:cubicBezTo>
                        <a:pt x="22503" y="394"/>
                        <a:pt x="22848" y="489"/>
                        <a:pt x="23206" y="489"/>
                      </a:cubicBezTo>
                      <a:cubicBezTo>
                        <a:pt x="23551" y="489"/>
                        <a:pt x="23849" y="394"/>
                        <a:pt x="24003" y="239"/>
                      </a:cubicBezTo>
                      <a:cubicBezTo>
                        <a:pt x="24230" y="394"/>
                        <a:pt x="24575" y="489"/>
                        <a:pt x="24932" y="489"/>
                      </a:cubicBezTo>
                      <a:cubicBezTo>
                        <a:pt x="25277" y="489"/>
                        <a:pt x="25563" y="394"/>
                        <a:pt x="25718" y="239"/>
                      </a:cubicBezTo>
                      <a:cubicBezTo>
                        <a:pt x="25944" y="394"/>
                        <a:pt x="26301" y="489"/>
                        <a:pt x="26646" y="489"/>
                      </a:cubicBezTo>
                      <a:cubicBezTo>
                        <a:pt x="27004" y="489"/>
                        <a:pt x="27289" y="394"/>
                        <a:pt x="27420" y="239"/>
                      </a:cubicBezTo>
                      <a:cubicBezTo>
                        <a:pt x="27670" y="394"/>
                        <a:pt x="28028" y="489"/>
                        <a:pt x="28373" y="489"/>
                      </a:cubicBezTo>
                      <a:cubicBezTo>
                        <a:pt x="28730" y="489"/>
                        <a:pt x="29004" y="394"/>
                        <a:pt x="29135" y="239"/>
                      </a:cubicBezTo>
                      <a:cubicBezTo>
                        <a:pt x="29385" y="394"/>
                        <a:pt x="29754" y="489"/>
                        <a:pt x="30099" y="489"/>
                      </a:cubicBezTo>
                      <a:cubicBezTo>
                        <a:pt x="30456" y="489"/>
                        <a:pt x="30730" y="406"/>
                        <a:pt x="30849" y="239"/>
                      </a:cubicBezTo>
                      <a:cubicBezTo>
                        <a:pt x="31099" y="394"/>
                        <a:pt x="31469" y="489"/>
                        <a:pt x="31826" y="489"/>
                      </a:cubicBezTo>
                      <a:cubicBezTo>
                        <a:pt x="32183" y="489"/>
                        <a:pt x="32445" y="406"/>
                        <a:pt x="32552" y="239"/>
                      </a:cubicBezTo>
                      <a:cubicBezTo>
                        <a:pt x="32826" y="394"/>
                        <a:pt x="33207" y="489"/>
                        <a:pt x="33552" y="489"/>
                      </a:cubicBezTo>
                      <a:cubicBezTo>
                        <a:pt x="33862" y="489"/>
                        <a:pt x="34100" y="418"/>
                        <a:pt x="34231" y="298"/>
                      </a:cubicBezTo>
                      <a:cubicBezTo>
                        <a:pt x="34266" y="251"/>
                        <a:pt x="34290" y="203"/>
                        <a:pt x="34302" y="156"/>
                      </a:cubicBezTo>
                      <a:lnTo>
                        <a:pt x="34326" y="156"/>
                      </a:lnTo>
                      <a:lnTo>
                        <a:pt x="34326" y="1"/>
                      </a:lnTo>
                      <a:lnTo>
                        <a:pt x="34159" y="1"/>
                      </a:lnTo>
                      <a:lnTo>
                        <a:pt x="34171" y="84"/>
                      </a:lnTo>
                      <a:cubicBezTo>
                        <a:pt x="34171" y="120"/>
                        <a:pt x="34147" y="156"/>
                        <a:pt x="34124" y="191"/>
                      </a:cubicBezTo>
                      <a:cubicBezTo>
                        <a:pt x="34028" y="287"/>
                        <a:pt x="33814" y="346"/>
                        <a:pt x="33552" y="346"/>
                      </a:cubicBezTo>
                      <a:cubicBezTo>
                        <a:pt x="33207" y="346"/>
                        <a:pt x="32814" y="239"/>
                        <a:pt x="32564" y="72"/>
                      </a:cubicBezTo>
                      <a:lnTo>
                        <a:pt x="32481" y="25"/>
                      </a:lnTo>
                      <a:lnTo>
                        <a:pt x="32457" y="120"/>
                      </a:lnTo>
                      <a:cubicBezTo>
                        <a:pt x="32421" y="227"/>
                        <a:pt x="32207" y="346"/>
                        <a:pt x="31826" y="346"/>
                      </a:cubicBezTo>
                      <a:cubicBezTo>
                        <a:pt x="31480" y="346"/>
                        <a:pt x="31099" y="239"/>
                        <a:pt x="30861" y="72"/>
                      </a:cubicBezTo>
                      <a:lnTo>
                        <a:pt x="30790" y="25"/>
                      </a:lnTo>
                      <a:lnTo>
                        <a:pt x="30754" y="108"/>
                      </a:lnTo>
                      <a:cubicBezTo>
                        <a:pt x="30707" y="227"/>
                        <a:pt x="30480" y="346"/>
                        <a:pt x="30099" y="346"/>
                      </a:cubicBezTo>
                      <a:cubicBezTo>
                        <a:pt x="29754" y="346"/>
                        <a:pt x="29385" y="239"/>
                        <a:pt x="29159" y="84"/>
                      </a:cubicBezTo>
                      <a:lnTo>
                        <a:pt x="29087" y="25"/>
                      </a:lnTo>
                      <a:lnTo>
                        <a:pt x="29040" y="108"/>
                      </a:lnTo>
                      <a:cubicBezTo>
                        <a:pt x="28992" y="227"/>
                        <a:pt x="28766" y="346"/>
                        <a:pt x="28373" y="346"/>
                      </a:cubicBezTo>
                      <a:cubicBezTo>
                        <a:pt x="28028" y="346"/>
                        <a:pt x="27659" y="239"/>
                        <a:pt x="27444" y="84"/>
                      </a:cubicBezTo>
                      <a:lnTo>
                        <a:pt x="27385" y="25"/>
                      </a:lnTo>
                      <a:lnTo>
                        <a:pt x="27337" y="108"/>
                      </a:lnTo>
                      <a:cubicBezTo>
                        <a:pt x="27278" y="227"/>
                        <a:pt x="27039" y="346"/>
                        <a:pt x="26646" y="346"/>
                      </a:cubicBezTo>
                      <a:cubicBezTo>
                        <a:pt x="26301" y="346"/>
                        <a:pt x="25944" y="239"/>
                        <a:pt x="25742" y="84"/>
                      </a:cubicBezTo>
                      <a:lnTo>
                        <a:pt x="25682" y="25"/>
                      </a:lnTo>
                      <a:lnTo>
                        <a:pt x="25634" y="96"/>
                      </a:lnTo>
                      <a:cubicBezTo>
                        <a:pt x="25563" y="227"/>
                        <a:pt x="25313" y="346"/>
                        <a:pt x="24932" y="346"/>
                      </a:cubicBezTo>
                      <a:cubicBezTo>
                        <a:pt x="24575" y="346"/>
                        <a:pt x="24230" y="239"/>
                        <a:pt x="24039" y="84"/>
                      </a:cubicBezTo>
                      <a:lnTo>
                        <a:pt x="23979" y="25"/>
                      </a:lnTo>
                      <a:lnTo>
                        <a:pt x="23932" y="96"/>
                      </a:lnTo>
                      <a:cubicBezTo>
                        <a:pt x="23849" y="215"/>
                        <a:pt x="23587" y="346"/>
                        <a:pt x="23206" y="346"/>
                      </a:cubicBezTo>
                      <a:cubicBezTo>
                        <a:pt x="22848" y="346"/>
                        <a:pt x="22515" y="239"/>
                        <a:pt x="22336" y="84"/>
                      </a:cubicBezTo>
                      <a:lnTo>
                        <a:pt x="22265" y="25"/>
                      </a:lnTo>
                      <a:lnTo>
                        <a:pt x="22217" y="96"/>
                      </a:lnTo>
                      <a:cubicBezTo>
                        <a:pt x="22110" y="251"/>
                        <a:pt x="21824" y="346"/>
                        <a:pt x="21479" y="346"/>
                      </a:cubicBezTo>
                      <a:cubicBezTo>
                        <a:pt x="21122" y="346"/>
                        <a:pt x="20789" y="239"/>
                        <a:pt x="20622" y="84"/>
                      </a:cubicBezTo>
                      <a:lnTo>
                        <a:pt x="20562" y="25"/>
                      </a:lnTo>
                      <a:lnTo>
                        <a:pt x="20515" y="96"/>
                      </a:lnTo>
                      <a:cubicBezTo>
                        <a:pt x="20396" y="251"/>
                        <a:pt x="20098" y="346"/>
                        <a:pt x="19753" y="346"/>
                      </a:cubicBezTo>
                      <a:cubicBezTo>
                        <a:pt x="19396" y="346"/>
                        <a:pt x="19074" y="239"/>
                        <a:pt x="18919" y="84"/>
                      </a:cubicBezTo>
                      <a:lnTo>
                        <a:pt x="18860" y="25"/>
                      </a:lnTo>
                      <a:lnTo>
                        <a:pt x="18812" y="96"/>
                      </a:lnTo>
                      <a:cubicBezTo>
                        <a:pt x="18681" y="251"/>
                        <a:pt x="18372" y="346"/>
                        <a:pt x="18026" y="346"/>
                      </a:cubicBezTo>
                      <a:cubicBezTo>
                        <a:pt x="17681" y="346"/>
                        <a:pt x="17360" y="239"/>
                        <a:pt x="17217" y="84"/>
                      </a:cubicBezTo>
                      <a:lnTo>
                        <a:pt x="17157" y="25"/>
                      </a:lnTo>
                      <a:lnTo>
                        <a:pt x="17110" y="84"/>
                      </a:lnTo>
                      <a:cubicBezTo>
                        <a:pt x="16967" y="239"/>
                        <a:pt x="16645" y="346"/>
                        <a:pt x="16300" y="346"/>
                      </a:cubicBezTo>
                      <a:cubicBezTo>
                        <a:pt x="15955" y="346"/>
                        <a:pt x="15645" y="251"/>
                        <a:pt x="15514" y="96"/>
                      </a:cubicBezTo>
                      <a:lnTo>
                        <a:pt x="15455" y="25"/>
                      </a:lnTo>
                      <a:lnTo>
                        <a:pt x="15395" y="84"/>
                      </a:lnTo>
                      <a:cubicBezTo>
                        <a:pt x="15240" y="239"/>
                        <a:pt x="14919" y="346"/>
                        <a:pt x="14574" y="346"/>
                      </a:cubicBezTo>
                      <a:cubicBezTo>
                        <a:pt x="14228" y="346"/>
                        <a:pt x="13931" y="251"/>
                        <a:pt x="13800" y="96"/>
                      </a:cubicBezTo>
                      <a:lnTo>
                        <a:pt x="13752" y="25"/>
                      </a:lnTo>
                      <a:lnTo>
                        <a:pt x="13692" y="84"/>
                      </a:lnTo>
                      <a:cubicBezTo>
                        <a:pt x="13526" y="239"/>
                        <a:pt x="13192" y="346"/>
                        <a:pt x="12847" y="346"/>
                      </a:cubicBezTo>
                      <a:cubicBezTo>
                        <a:pt x="12502" y="346"/>
                        <a:pt x="12204" y="251"/>
                        <a:pt x="12097" y="96"/>
                      </a:cubicBezTo>
                      <a:lnTo>
                        <a:pt x="12049" y="25"/>
                      </a:lnTo>
                      <a:lnTo>
                        <a:pt x="11990" y="84"/>
                      </a:lnTo>
                      <a:cubicBezTo>
                        <a:pt x="11811" y="239"/>
                        <a:pt x="11466" y="346"/>
                        <a:pt x="11121" y="346"/>
                      </a:cubicBezTo>
                      <a:cubicBezTo>
                        <a:pt x="10728" y="346"/>
                        <a:pt x="10478" y="227"/>
                        <a:pt x="10394" y="96"/>
                      </a:cubicBezTo>
                      <a:lnTo>
                        <a:pt x="10347" y="25"/>
                      </a:lnTo>
                      <a:lnTo>
                        <a:pt x="10287" y="84"/>
                      </a:lnTo>
                      <a:cubicBezTo>
                        <a:pt x="10097" y="239"/>
                        <a:pt x="9740" y="346"/>
                        <a:pt x="9394" y="346"/>
                      </a:cubicBezTo>
                      <a:cubicBezTo>
                        <a:pt x="9001" y="346"/>
                        <a:pt x="8763" y="227"/>
                        <a:pt x="8692" y="96"/>
                      </a:cubicBezTo>
                      <a:lnTo>
                        <a:pt x="8644" y="25"/>
                      </a:lnTo>
                      <a:lnTo>
                        <a:pt x="8573" y="84"/>
                      </a:lnTo>
                      <a:cubicBezTo>
                        <a:pt x="8382" y="239"/>
                        <a:pt x="8025" y="346"/>
                        <a:pt x="7668" y="346"/>
                      </a:cubicBezTo>
                      <a:cubicBezTo>
                        <a:pt x="7287" y="346"/>
                        <a:pt x="7049" y="227"/>
                        <a:pt x="6977" y="108"/>
                      </a:cubicBezTo>
                      <a:lnTo>
                        <a:pt x="6942" y="25"/>
                      </a:lnTo>
                      <a:lnTo>
                        <a:pt x="6870" y="84"/>
                      </a:lnTo>
                      <a:cubicBezTo>
                        <a:pt x="6656" y="239"/>
                        <a:pt x="6299" y="346"/>
                        <a:pt x="5942" y="346"/>
                      </a:cubicBezTo>
                      <a:cubicBezTo>
                        <a:pt x="5561" y="346"/>
                        <a:pt x="5334" y="227"/>
                        <a:pt x="5275" y="108"/>
                      </a:cubicBezTo>
                      <a:lnTo>
                        <a:pt x="5239" y="25"/>
                      </a:lnTo>
                      <a:lnTo>
                        <a:pt x="5168" y="84"/>
                      </a:lnTo>
                      <a:cubicBezTo>
                        <a:pt x="4941" y="239"/>
                        <a:pt x="4572" y="346"/>
                        <a:pt x="4215" y="346"/>
                      </a:cubicBezTo>
                      <a:cubicBezTo>
                        <a:pt x="3834" y="346"/>
                        <a:pt x="3620" y="227"/>
                        <a:pt x="3572" y="108"/>
                      </a:cubicBezTo>
                      <a:lnTo>
                        <a:pt x="3536" y="25"/>
                      </a:lnTo>
                      <a:lnTo>
                        <a:pt x="3465" y="84"/>
                      </a:lnTo>
                      <a:cubicBezTo>
                        <a:pt x="3227" y="239"/>
                        <a:pt x="2846" y="346"/>
                        <a:pt x="2489" y="346"/>
                      </a:cubicBezTo>
                      <a:cubicBezTo>
                        <a:pt x="2108" y="346"/>
                        <a:pt x="1905" y="227"/>
                        <a:pt x="1870" y="120"/>
                      </a:cubicBezTo>
                      <a:lnTo>
                        <a:pt x="1834" y="25"/>
                      </a:lnTo>
                      <a:lnTo>
                        <a:pt x="1751" y="72"/>
                      </a:lnTo>
                      <a:cubicBezTo>
                        <a:pt x="1512" y="239"/>
                        <a:pt x="1119" y="346"/>
                        <a:pt x="762" y="346"/>
                      </a:cubicBezTo>
                      <a:cubicBezTo>
                        <a:pt x="500" y="346"/>
                        <a:pt x="298" y="287"/>
                        <a:pt x="203" y="191"/>
                      </a:cubicBezTo>
                      <a:cubicBezTo>
                        <a:pt x="167" y="156"/>
                        <a:pt x="155" y="120"/>
                        <a:pt x="155" y="84"/>
                      </a:cubicBez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2" name="Google Shape;7842;p22"/>
                <p:cNvSpPr/>
                <p:nvPr/>
              </p:nvSpPr>
              <p:spPr>
                <a:xfrm>
                  <a:off x="10466703" y="571292"/>
                  <a:ext cx="2677312" cy="37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41" h="465" extrusionOk="0">
                      <a:moveTo>
                        <a:pt x="36" y="0"/>
                      </a:moveTo>
                      <a:lnTo>
                        <a:pt x="36" y="72"/>
                      </a:lnTo>
                      <a:lnTo>
                        <a:pt x="0" y="72"/>
                      </a:lnTo>
                      <a:cubicBezTo>
                        <a:pt x="0" y="143"/>
                        <a:pt x="24" y="215"/>
                        <a:pt x="84" y="274"/>
                      </a:cubicBezTo>
                      <a:cubicBezTo>
                        <a:pt x="203" y="393"/>
                        <a:pt x="441" y="465"/>
                        <a:pt x="738" y="465"/>
                      </a:cubicBezTo>
                      <a:cubicBezTo>
                        <a:pt x="1084" y="465"/>
                        <a:pt x="1441" y="381"/>
                        <a:pt x="1703" y="238"/>
                      </a:cubicBezTo>
                      <a:cubicBezTo>
                        <a:pt x="1810" y="381"/>
                        <a:pt x="2072" y="465"/>
                        <a:pt x="2405" y="465"/>
                      </a:cubicBezTo>
                      <a:cubicBezTo>
                        <a:pt x="2739" y="465"/>
                        <a:pt x="3096" y="381"/>
                        <a:pt x="3346" y="238"/>
                      </a:cubicBezTo>
                      <a:cubicBezTo>
                        <a:pt x="3465" y="381"/>
                        <a:pt x="3727" y="465"/>
                        <a:pt x="4060" y="465"/>
                      </a:cubicBezTo>
                      <a:cubicBezTo>
                        <a:pt x="4406" y="465"/>
                        <a:pt x="4751" y="381"/>
                        <a:pt x="4989" y="238"/>
                      </a:cubicBezTo>
                      <a:cubicBezTo>
                        <a:pt x="5120" y="381"/>
                        <a:pt x="5382" y="465"/>
                        <a:pt x="5727" y="465"/>
                      </a:cubicBezTo>
                      <a:cubicBezTo>
                        <a:pt x="6061" y="465"/>
                        <a:pt x="6406" y="381"/>
                        <a:pt x="6644" y="238"/>
                      </a:cubicBezTo>
                      <a:cubicBezTo>
                        <a:pt x="6775" y="381"/>
                        <a:pt x="7049" y="465"/>
                        <a:pt x="7382" y="465"/>
                      </a:cubicBezTo>
                      <a:cubicBezTo>
                        <a:pt x="7727" y="465"/>
                        <a:pt x="8061" y="381"/>
                        <a:pt x="8287" y="238"/>
                      </a:cubicBezTo>
                      <a:cubicBezTo>
                        <a:pt x="8430" y="381"/>
                        <a:pt x="8704" y="465"/>
                        <a:pt x="9049" y="465"/>
                      </a:cubicBezTo>
                      <a:cubicBezTo>
                        <a:pt x="9382" y="465"/>
                        <a:pt x="9716" y="381"/>
                        <a:pt x="9930" y="238"/>
                      </a:cubicBezTo>
                      <a:cubicBezTo>
                        <a:pt x="10085" y="381"/>
                        <a:pt x="10371" y="465"/>
                        <a:pt x="10704" y="465"/>
                      </a:cubicBezTo>
                      <a:cubicBezTo>
                        <a:pt x="11049" y="465"/>
                        <a:pt x="11371" y="381"/>
                        <a:pt x="11585" y="238"/>
                      </a:cubicBezTo>
                      <a:cubicBezTo>
                        <a:pt x="11740" y="381"/>
                        <a:pt x="12026" y="465"/>
                        <a:pt x="12371" y="465"/>
                      </a:cubicBezTo>
                      <a:cubicBezTo>
                        <a:pt x="12704" y="465"/>
                        <a:pt x="13026" y="381"/>
                        <a:pt x="13228" y="238"/>
                      </a:cubicBezTo>
                      <a:cubicBezTo>
                        <a:pt x="13395" y="381"/>
                        <a:pt x="13692" y="465"/>
                        <a:pt x="14026" y="465"/>
                      </a:cubicBezTo>
                      <a:cubicBezTo>
                        <a:pt x="14371" y="465"/>
                        <a:pt x="14681" y="381"/>
                        <a:pt x="14871" y="238"/>
                      </a:cubicBezTo>
                      <a:cubicBezTo>
                        <a:pt x="15038" y="381"/>
                        <a:pt x="15347" y="465"/>
                        <a:pt x="15693" y="465"/>
                      </a:cubicBezTo>
                      <a:cubicBezTo>
                        <a:pt x="16026" y="465"/>
                        <a:pt x="16336" y="381"/>
                        <a:pt x="16514" y="238"/>
                      </a:cubicBezTo>
                      <a:cubicBezTo>
                        <a:pt x="16693" y="381"/>
                        <a:pt x="17002" y="465"/>
                        <a:pt x="17348" y="465"/>
                      </a:cubicBezTo>
                      <a:cubicBezTo>
                        <a:pt x="17693" y="465"/>
                        <a:pt x="17991" y="381"/>
                        <a:pt x="18169" y="238"/>
                      </a:cubicBezTo>
                      <a:cubicBezTo>
                        <a:pt x="18348" y="381"/>
                        <a:pt x="18669" y="465"/>
                        <a:pt x="19015" y="465"/>
                      </a:cubicBezTo>
                      <a:cubicBezTo>
                        <a:pt x="19348" y="465"/>
                        <a:pt x="19646" y="381"/>
                        <a:pt x="19812" y="238"/>
                      </a:cubicBezTo>
                      <a:cubicBezTo>
                        <a:pt x="20003" y="381"/>
                        <a:pt x="20324" y="465"/>
                        <a:pt x="20669" y="465"/>
                      </a:cubicBezTo>
                      <a:cubicBezTo>
                        <a:pt x="21015" y="465"/>
                        <a:pt x="21301" y="381"/>
                        <a:pt x="21455" y="238"/>
                      </a:cubicBezTo>
                      <a:cubicBezTo>
                        <a:pt x="21658" y="381"/>
                        <a:pt x="21991" y="465"/>
                        <a:pt x="22336" y="465"/>
                      </a:cubicBezTo>
                      <a:cubicBezTo>
                        <a:pt x="22670" y="465"/>
                        <a:pt x="22955" y="381"/>
                        <a:pt x="23098" y="238"/>
                      </a:cubicBezTo>
                      <a:cubicBezTo>
                        <a:pt x="23313" y="381"/>
                        <a:pt x="23646" y="465"/>
                        <a:pt x="23991" y="465"/>
                      </a:cubicBezTo>
                      <a:cubicBezTo>
                        <a:pt x="24325" y="465"/>
                        <a:pt x="24610" y="381"/>
                        <a:pt x="24753" y="238"/>
                      </a:cubicBezTo>
                      <a:cubicBezTo>
                        <a:pt x="24968" y="381"/>
                        <a:pt x="25313" y="465"/>
                        <a:pt x="25658" y="465"/>
                      </a:cubicBezTo>
                      <a:cubicBezTo>
                        <a:pt x="25992" y="465"/>
                        <a:pt x="26265" y="381"/>
                        <a:pt x="26396" y="238"/>
                      </a:cubicBezTo>
                      <a:cubicBezTo>
                        <a:pt x="26635" y="381"/>
                        <a:pt x="26968" y="465"/>
                        <a:pt x="27313" y="465"/>
                      </a:cubicBezTo>
                      <a:cubicBezTo>
                        <a:pt x="27647" y="465"/>
                        <a:pt x="27920" y="381"/>
                        <a:pt x="28039" y="238"/>
                      </a:cubicBezTo>
                      <a:cubicBezTo>
                        <a:pt x="28289" y="381"/>
                        <a:pt x="28635" y="465"/>
                        <a:pt x="28968" y="465"/>
                      </a:cubicBezTo>
                      <a:cubicBezTo>
                        <a:pt x="29313" y="465"/>
                        <a:pt x="29575" y="381"/>
                        <a:pt x="29694" y="238"/>
                      </a:cubicBezTo>
                      <a:cubicBezTo>
                        <a:pt x="29944" y="381"/>
                        <a:pt x="30290" y="465"/>
                        <a:pt x="30635" y="465"/>
                      </a:cubicBezTo>
                      <a:cubicBezTo>
                        <a:pt x="30968" y="465"/>
                        <a:pt x="31230" y="381"/>
                        <a:pt x="31337" y="238"/>
                      </a:cubicBezTo>
                      <a:cubicBezTo>
                        <a:pt x="31599" y="381"/>
                        <a:pt x="31957" y="465"/>
                        <a:pt x="32290" y="465"/>
                      </a:cubicBezTo>
                      <a:cubicBezTo>
                        <a:pt x="32588" y="465"/>
                        <a:pt x="32838" y="393"/>
                        <a:pt x="32957" y="274"/>
                      </a:cubicBezTo>
                      <a:cubicBezTo>
                        <a:pt x="32992" y="238"/>
                        <a:pt x="33016" y="191"/>
                        <a:pt x="33028" y="155"/>
                      </a:cubicBezTo>
                      <a:lnTo>
                        <a:pt x="33040" y="155"/>
                      </a:lnTo>
                      <a:lnTo>
                        <a:pt x="33040" y="0"/>
                      </a:lnTo>
                      <a:lnTo>
                        <a:pt x="32885" y="0"/>
                      </a:lnTo>
                      <a:lnTo>
                        <a:pt x="32885" y="72"/>
                      </a:lnTo>
                      <a:cubicBezTo>
                        <a:pt x="32885" y="107"/>
                        <a:pt x="32873" y="143"/>
                        <a:pt x="32850" y="167"/>
                      </a:cubicBezTo>
                      <a:cubicBezTo>
                        <a:pt x="32754" y="262"/>
                        <a:pt x="32552" y="310"/>
                        <a:pt x="32290" y="310"/>
                      </a:cubicBezTo>
                      <a:cubicBezTo>
                        <a:pt x="31957" y="310"/>
                        <a:pt x="31588" y="215"/>
                        <a:pt x="31349" y="72"/>
                      </a:cubicBezTo>
                      <a:lnTo>
                        <a:pt x="31278" y="24"/>
                      </a:lnTo>
                      <a:lnTo>
                        <a:pt x="31242" y="107"/>
                      </a:lnTo>
                      <a:cubicBezTo>
                        <a:pt x="31207" y="215"/>
                        <a:pt x="31004" y="310"/>
                        <a:pt x="30635" y="310"/>
                      </a:cubicBezTo>
                      <a:cubicBezTo>
                        <a:pt x="30302" y="310"/>
                        <a:pt x="29933" y="215"/>
                        <a:pt x="29706" y="72"/>
                      </a:cubicBezTo>
                      <a:lnTo>
                        <a:pt x="29635" y="24"/>
                      </a:lnTo>
                      <a:lnTo>
                        <a:pt x="29599" y="107"/>
                      </a:lnTo>
                      <a:cubicBezTo>
                        <a:pt x="29552" y="203"/>
                        <a:pt x="29337" y="310"/>
                        <a:pt x="28980" y="310"/>
                      </a:cubicBezTo>
                      <a:cubicBezTo>
                        <a:pt x="28635" y="310"/>
                        <a:pt x="28278" y="215"/>
                        <a:pt x="28063" y="72"/>
                      </a:cubicBezTo>
                      <a:lnTo>
                        <a:pt x="27992" y="24"/>
                      </a:lnTo>
                      <a:lnTo>
                        <a:pt x="27956" y="96"/>
                      </a:lnTo>
                      <a:cubicBezTo>
                        <a:pt x="27908" y="203"/>
                        <a:pt x="27682" y="310"/>
                        <a:pt x="27313" y="310"/>
                      </a:cubicBezTo>
                      <a:cubicBezTo>
                        <a:pt x="26980" y="310"/>
                        <a:pt x="26623" y="215"/>
                        <a:pt x="26420" y="72"/>
                      </a:cubicBezTo>
                      <a:lnTo>
                        <a:pt x="26361" y="24"/>
                      </a:lnTo>
                      <a:lnTo>
                        <a:pt x="26313" y="96"/>
                      </a:lnTo>
                      <a:cubicBezTo>
                        <a:pt x="26254" y="203"/>
                        <a:pt x="26027" y="310"/>
                        <a:pt x="25658" y="310"/>
                      </a:cubicBezTo>
                      <a:cubicBezTo>
                        <a:pt x="25313" y="310"/>
                        <a:pt x="24968" y="215"/>
                        <a:pt x="24777" y="72"/>
                      </a:cubicBezTo>
                      <a:lnTo>
                        <a:pt x="24718" y="24"/>
                      </a:lnTo>
                      <a:lnTo>
                        <a:pt x="24670" y="96"/>
                      </a:lnTo>
                      <a:cubicBezTo>
                        <a:pt x="24599" y="203"/>
                        <a:pt x="24360" y="310"/>
                        <a:pt x="23991" y="310"/>
                      </a:cubicBezTo>
                      <a:cubicBezTo>
                        <a:pt x="23658" y="310"/>
                        <a:pt x="23325" y="227"/>
                        <a:pt x="23134" y="72"/>
                      </a:cubicBezTo>
                      <a:lnTo>
                        <a:pt x="23075" y="24"/>
                      </a:lnTo>
                      <a:lnTo>
                        <a:pt x="23027" y="84"/>
                      </a:lnTo>
                      <a:cubicBezTo>
                        <a:pt x="22955" y="203"/>
                        <a:pt x="22705" y="310"/>
                        <a:pt x="22336" y="310"/>
                      </a:cubicBezTo>
                      <a:cubicBezTo>
                        <a:pt x="21991" y="310"/>
                        <a:pt x="21670" y="227"/>
                        <a:pt x="21503" y="72"/>
                      </a:cubicBezTo>
                      <a:lnTo>
                        <a:pt x="21443" y="24"/>
                      </a:lnTo>
                      <a:lnTo>
                        <a:pt x="21396" y="84"/>
                      </a:lnTo>
                      <a:cubicBezTo>
                        <a:pt x="21301" y="203"/>
                        <a:pt x="21050" y="310"/>
                        <a:pt x="20669" y="310"/>
                      </a:cubicBezTo>
                      <a:cubicBezTo>
                        <a:pt x="20336" y="310"/>
                        <a:pt x="20015" y="227"/>
                        <a:pt x="19860" y="72"/>
                      </a:cubicBezTo>
                      <a:lnTo>
                        <a:pt x="19800" y="24"/>
                      </a:lnTo>
                      <a:lnTo>
                        <a:pt x="19753" y="84"/>
                      </a:lnTo>
                      <a:cubicBezTo>
                        <a:pt x="19634" y="227"/>
                        <a:pt x="19336" y="322"/>
                        <a:pt x="19015" y="322"/>
                      </a:cubicBezTo>
                      <a:cubicBezTo>
                        <a:pt x="18669" y="322"/>
                        <a:pt x="18360" y="227"/>
                        <a:pt x="18217" y="84"/>
                      </a:cubicBezTo>
                      <a:lnTo>
                        <a:pt x="18157" y="24"/>
                      </a:lnTo>
                      <a:lnTo>
                        <a:pt x="18110" y="84"/>
                      </a:lnTo>
                      <a:cubicBezTo>
                        <a:pt x="17979" y="227"/>
                        <a:pt x="17681" y="322"/>
                        <a:pt x="17348" y="322"/>
                      </a:cubicBezTo>
                      <a:cubicBezTo>
                        <a:pt x="17014" y="322"/>
                        <a:pt x="16705" y="227"/>
                        <a:pt x="16574" y="84"/>
                      </a:cubicBezTo>
                      <a:lnTo>
                        <a:pt x="16514" y="24"/>
                      </a:lnTo>
                      <a:lnTo>
                        <a:pt x="16467" y="84"/>
                      </a:lnTo>
                      <a:cubicBezTo>
                        <a:pt x="16324" y="227"/>
                        <a:pt x="16026" y="322"/>
                        <a:pt x="15693" y="322"/>
                      </a:cubicBezTo>
                      <a:cubicBezTo>
                        <a:pt x="15359" y="322"/>
                        <a:pt x="15062" y="227"/>
                        <a:pt x="14931" y="84"/>
                      </a:cubicBezTo>
                      <a:lnTo>
                        <a:pt x="14883" y="24"/>
                      </a:lnTo>
                      <a:lnTo>
                        <a:pt x="14824" y="84"/>
                      </a:lnTo>
                      <a:cubicBezTo>
                        <a:pt x="14669" y="227"/>
                        <a:pt x="14359" y="322"/>
                        <a:pt x="14026" y="322"/>
                      </a:cubicBezTo>
                      <a:cubicBezTo>
                        <a:pt x="13692" y="322"/>
                        <a:pt x="13407" y="227"/>
                        <a:pt x="13288" y="84"/>
                      </a:cubicBezTo>
                      <a:lnTo>
                        <a:pt x="13240" y="24"/>
                      </a:lnTo>
                      <a:lnTo>
                        <a:pt x="13180" y="72"/>
                      </a:lnTo>
                      <a:cubicBezTo>
                        <a:pt x="13026" y="227"/>
                        <a:pt x="12704" y="310"/>
                        <a:pt x="12371" y="310"/>
                      </a:cubicBezTo>
                      <a:cubicBezTo>
                        <a:pt x="11990" y="310"/>
                        <a:pt x="11740" y="203"/>
                        <a:pt x="11645" y="84"/>
                      </a:cubicBezTo>
                      <a:lnTo>
                        <a:pt x="11597" y="24"/>
                      </a:lnTo>
                      <a:lnTo>
                        <a:pt x="11537" y="72"/>
                      </a:lnTo>
                      <a:cubicBezTo>
                        <a:pt x="11371" y="227"/>
                        <a:pt x="11037" y="310"/>
                        <a:pt x="10704" y="310"/>
                      </a:cubicBezTo>
                      <a:cubicBezTo>
                        <a:pt x="10335" y="310"/>
                        <a:pt x="10085" y="203"/>
                        <a:pt x="10001" y="84"/>
                      </a:cubicBezTo>
                      <a:lnTo>
                        <a:pt x="9954" y="24"/>
                      </a:lnTo>
                      <a:lnTo>
                        <a:pt x="9894" y="72"/>
                      </a:lnTo>
                      <a:cubicBezTo>
                        <a:pt x="9716" y="227"/>
                        <a:pt x="9382" y="322"/>
                        <a:pt x="9049" y="322"/>
                      </a:cubicBezTo>
                      <a:cubicBezTo>
                        <a:pt x="8668" y="322"/>
                        <a:pt x="8430" y="203"/>
                        <a:pt x="8358" y="96"/>
                      </a:cubicBezTo>
                      <a:lnTo>
                        <a:pt x="8323" y="24"/>
                      </a:lnTo>
                      <a:lnTo>
                        <a:pt x="8251" y="72"/>
                      </a:lnTo>
                      <a:cubicBezTo>
                        <a:pt x="8061" y="215"/>
                        <a:pt x="7727" y="322"/>
                        <a:pt x="7382" y="322"/>
                      </a:cubicBezTo>
                      <a:cubicBezTo>
                        <a:pt x="7013" y="322"/>
                        <a:pt x="6787" y="203"/>
                        <a:pt x="6727" y="96"/>
                      </a:cubicBezTo>
                      <a:lnTo>
                        <a:pt x="6680" y="24"/>
                      </a:lnTo>
                      <a:lnTo>
                        <a:pt x="6608" y="72"/>
                      </a:lnTo>
                      <a:cubicBezTo>
                        <a:pt x="6406" y="215"/>
                        <a:pt x="6061" y="322"/>
                        <a:pt x="5727" y="322"/>
                      </a:cubicBezTo>
                      <a:cubicBezTo>
                        <a:pt x="5358" y="322"/>
                        <a:pt x="5132" y="203"/>
                        <a:pt x="5084" y="96"/>
                      </a:cubicBezTo>
                      <a:lnTo>
                        <a:pt x="5037" y="24"/>
                      </a:lnTo>
                      <a:lnTo>
                        <a:pt x="4965" y="72"/>
                      </a:lnTo>
                      <a:cubicBezTo>
                        <a:pt x="4763" y="215"/>
                        <a:pt x="4406" y="322"/>
                        <a:pt x="4060" y="322"/>
                      </a:cubicBezTo>
                      <a:cubicBezTo>
                        <a:pt x="3691" y="322"/>
                        <a:pt x="3489" y="215"/>
                        <a:pt x="3441" y="107"/>
                      </a:cubicBezTo>
                      <a:lnTo>
                        <a:pt x="3405" y="24"/>
                      </a:lnTo>
                      <a:lnTo>
                        <a:pt x="3334" y="72"/>
                      </a:lnTo>
                      <a:cubicBezTo>
                        <a:pt x="3108" y="215"/>
                        <a:pt x="2739" y="322"/>
                        <a:pt x="2405" y="322"/>
                      </a:cubicBezTo>
                      <a:cubicBezTo>
                        <a:pt x="2036" y="322"/>
                        <a:pt x="1834" y="203"/>
                        <a:pt x="1798" y="107"/>
                      </a:cubicBezTo>
                      <a:lnTo>
                        <a:pt x="1762" y="24"/>
                      </a:lnTo>
                      <a:lnTo>
                        <a:pt x="1691" y="72"/>
                      </a:lnTo>
                      <a:cubicBezTo>
                        <a:pt x="1453" y="215"/>
                        <a:pt x="1084" y="322"/>
                        <a:pt x="738" y="322"/>
                      </a:cubicBezTo>
                      <a:cubicBezTo>
                        <a:pt x="488" y="322"/>
                        <a:pt x="286" y="262"/>
                        <a:pt x="191" y="167"/>
                      </a:cubicBezTo>
                      <a:cubicBezTo>
                        <a:pt x="167" y="143"/>
                        <a:pt x="143" y="107"/>
                        <a:pt x="143" y="84"/>
                      </a:cubicBezTo>
                      <a:lnTo>
                        <a:pt x="14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3" name="Google Shape;7843;p22"/>
                <p:cNvSpPr/>
                <p:nvPr/>
              </p:nvSpPr>
              <p:spPr>
                <a:xfrm>
                  <a:off x="10254404" y="2808530"/>
                  <a:ext cx="3149069" cy="20665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63" h="25504" extrusionOk="0">
                      <a:moveTo>
                        <a:pt x="1" y="1"/>
                      </a:moveTo>
                      <a:lnTo>
                        <a:pt x="1" y="25504"/>
                      </a:lnTo>
                      <a:lnTo>
                        <a:pt x="38863" y="25504"/>
                      </a:lnTo>
                      <a:lnTo>
                        <a:pt x="3886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4" name="Google Shape;7844;p22"/>
                <p:cNvSpPr/>
                <p:nvPr/>
              </p:nvSpPr>
              <p:spPr>
                <a:xfrm>
                  <a:off x="10254404" y="2808530"/>
                  <a:ext cx="3129784" cy="2413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25" h="2978" extrusionOk="0">
                      <a:moveTo>
                        <a:pt x="1" y="1"/>
                      </a:moveTo>
                      <a:lnTo>
                        <a:pt x="1" y="2977"/>
                      </a:lnTo>
                      <a:lnTo>
                        <a:pt x="38625" y="2977"/>
                      </a:lnTo>
                      <a:lnTo>
                        <a:pt x="386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5" name="Google Shape;7845;p22"/>
                <p:cNvSpPr/>
                <p:nvPr/>
              </p:nvSpPr>
              <p:spPr>
                <a:xfrm>
                  <a:off x="10417518" y="3233046"/>
                  <a:ext cx="2653165" cy="1621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43" h="20015" extrusionOk="0">
                      <a:moveTo>
                        <a:pt x="0" y="1"/>
                      </a:moveTo>
                      <a:lnTo>
                        <a:pt x="0" y="20015"/>
                      </a:lnTo>
                      <a:lnTo>
                        <a:pt x="32742" y="20015"/>
                      </a:lnTo>
                      <a:lnTo>
                        <a:pt x="3274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6" name="Google Shape;7846;p22"/>
                <p:cNvSpPr/>
                <p:nvPr/>
              </p:nvSpPr>
              <p:spPr>
                <a:xfrm>
                  <a:off x="10484043" y="3287093"/>
                  <a:ext cx="2520033" cy="1567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00" h="19348" extrusionOk="0">
                      <a:moveTo>
                        <a:pt x="1" y="0"/>
                      </a:moveTo>
                      <a:lnTo>
                        <a:pt x="1" y="19348"/>
                      </a:lnTo>
                      <a:lnTo>
                        <a:pt x="31100" y="19348"/>
                      </a:lnTo>
                      <a:lnTo>
                        <a:pt x="3110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7" name="Google Shape;7847;p22"/>
                <p:cNvSpPr/>
                <p:nvPr/>
              </p:nvSpPr>
              <p:spPr>
                <a:xfrm>
                  <a:off x="10569935" y="3316021"/>
                  <a:ext cx="413901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8" name="Google Shape;7848;p22"/>
                <p:cNvSpPr/>
                <p:nvPr/>
              </p:nvSpPr>
              <p:spPr>
                <a:xfrm>
                  <a:off x="11032049" y="3316021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9" name="Google Shape;7849;p22"/>
                <p:cNvSpPr/>
                <p:nvPr/>
              </p:nvSpPr>
              <p:spPr>
                <a:xfrm>
                  <a:off x="11494163" y="3316021"/>
                  <a:ext cx="414955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20" y="3525"/>
                      </a:lnTo>
                      <a:lnTo>
                        <a:pt x="512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0" name="Google Shape;7850;p22"/>
                <p:cNvSpPr/>
                <p:nvPr/>
              </p:nvSpPr>
              <p:spPr>
                <a:xfrm>
                  <a:off x="11957250" y="3316021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1" name="Google Shape;7851;p22"/>
                <p:cNvSpPr/>
                <p:nvPr/>
              </p:nvSpPr>
              <p:spPr>
                <a:xfrm>
                  <a:off x="12419364" y="3316021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2" name="Google Shape;7852;p22"/>
                <p:cNvSpPr/>
                <p:nvPr/>
              </p:nvSpPr>
              <p:spPr>
                <a:xfrm>
                  <a:off x="10569935" y="3642086"/>
                  <a:ext cx="413901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3" name="Google Shape;7853;p22"/>
                <p:cNvSpPr/>
                <p:nvPr/>
              </p:nvSpPr>
              <p:spPr>
                <a:xfrm>
                  <a:off x="11032049" y="3642086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4" name="Google Shape;7854;p22"/>
                <p:cNvSpPr/>
                <p:nvPr/>
              </p:nvSpPr>
              <p:spPr>
                <a:xfrm>
                  <a:off x="11494163" y="3642086"/>
                  <a:ext cx="414955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20" y="3525"/>
                      </a:lnTo>
                      <a:lnTo>
                        <a:pt x="512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5" name="Google Shape;7855;p22"/>
                <p:cNvSpPr/>
                <p:nvPr/>
              </p:nvSpPr>
              <p:spPr>
                <a:xfrm>
                  <a:off x="11957250" y="3642086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6" name="Google Shape;7856;p22"/>
                <p:cNvSpPr/>
                <p:nvPr/>
              </p:nvSpPr>
              <p:spPr>
                <a:xfrm>
                  <a:off x="12419364" y="3642086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7" name="Google Shape;7857;p22"/>
                <p:cNvSpPr/>
                <p:nvPr/>
              </p:nvSpPr>
              <p:spPr>
                <a:xfrm>
                  <a:off x="10569935" y="3967259"/>
                  <a:ext cx="413901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8" name="Google Shape;7858;p22"/>
                <p:cNvSpPr/>
                <p:nvPr/>
              </p:nvSpPr>
              <p:spPr>
                <a:xfrm>
                  <a:off x="11032049" y="3967259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9" name="Google Shape;7859;p22"/>
                <p:cNvSpPr/>
                <p:nvPr/>
              </p:nvSpPr>
              <p:spPr>
                <a:xfrm>
                  <a:off x="11494163" y="3967259"/>
                  <a:ext cx="414955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20" y="3524"/>
                      </a:lnTo>
                      <a:lnTo>
                        <a:pt x="512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0" name="Google Shape;7860;p22"/>
                <p:cNvSpPr/>
                <p:nvPr/>
              </p:nvSpPr>
              <p:spPr>
                <a:xfrm>
                  <a:off x="11957250" y="3967259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1" name="Google Shape;7861;p22"/>
                <p:cNvSpPr/>
                <p:nvPr/>
              </p:nvSpPr>
              <p:spPr>
                <a:xfrm>
                  <a:off x="12419403" y="3316912"/>
                  <a:ext cx="547033" cy="1506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2" name="Google Shape;7862;p22"/>
                <p:cNvSpPr/>
                <p:nvPr/>
              </p:nvSpPr>
              <p:spPr>
                <a:xfrm>
                  <a:off x="9940899" y="2279891"/>
                  <a:ext cx="3731756" cy="644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054" h="7954" extrusionOk="0">
                      <a:moveTo>
                        <a:pt x="3417" y="0"/>
                      </a:moveTo>
                      <a:lnTo>
                        <a:pt x="0" y="7668"/>
                      </a:lnTo>
                      <a:cubicBezTo>
                        <a:pt x="143" y="7846"/>
                        <a:pt x="488" y="7954"/>
                        <a:pt x="929" y="7954"/>
                      </a:cubicBezTo>
                      <a:cubicBezTo>
                        <a:pt x="1441" y="7954"/>
                        <a:pt x="1941" y="7799"/>
                        <a:pt x="2239" y="7573"/>
                      </a:cubicBezTo>
                      <a:cubicBezTo>
                        <a:pt x="2358" y="7799"/>
                        <a:pt x="2739" y="7954"/>
                        <a:pt x="3251" y="7954"/>
                      </a:cubicBezTo>
                      <a:cubicBezTo>
                        <a:pt x="3763" y="7954"/>
                        <a:pt x="4263" y="7799"/>
                        <a:pt x="4549" y="7573"/>
                      </a:cubicBezTo>
                      <a:cubicBezTo>
                        <a:pt x="4679" y="7799"/>
                        <a:pt x="5060" y="7954"/>
                        <a:pt x="5572" y="7954"/>
                      </a:cubicBezTo>
                      <a:cubicBezTo>
                        <a:pt x="6096" y="7954"/>
                        <a:pt x="6584" y="7799"/>
                        <a:pt x="6858" y="7573"/>
                      </a:cubicBezTo>
                      <a:cubicBezTo>
                        <a:pt x="6989" y="7799"/>
                        <a:pt x="7394" y="7954"/>
                        <a:pt x="7906" y="7954"/>
                      </a:cubicBezTo>
                      <a:cubicBezTo>
                        <a:pt x="8418" y="7954"/>
                        <a:pt x="8906" y="7799"/>
                        <a:pt x="9168" y="7573"/>
                      </a:cubicBezTo>
                      <a:cubicBezTo>
                        <a:pt x="9311" y="7799"/>
                        <a:pt x="9716" y="7954"/>
                        <a:pt x="10228" y="7954"/>
                      </a:cubicBezTo>
                      <a:cubicBezTo>
                        <a:pt x="10740" y="7954"/>
                        <a:pt x="11216" y="7799"/>
                        <a:pt x="11478" y="7573"/>
                      </a:cubicBezTo>
                      <a:cubicBezTo>
                        <a:pt x="11633" y="7799"/>
                        <a:pt x="12038" y="7954"/>
                        <a:pt x="12550" y="7954"/>
                      </a:cubicBezTo>
                      <a:cubicBezTo>
                        <a:pt x="13073" y="7954"/>
                        <a:pt x="13538" y="7799"/>
                        <a:pt x="13788" y="7573"/>
                      </a:cubicBezTo>
                      <a:cubicBezTo>
                        <a:pt x="13954" y="7799"/>
                        <a:pt x="14371" y="7954"/>
                        <a:pt x="14883" y="7954"/>
                      </a:cubicBezTo>
                      <a:cubicBezTo>
                        <a:pt x="15395" y="7954"/>
                        <a:pt x="15859" y="7799"/>
                        <a:pt x="16098" y="7573"/>
                      </a:cubicBezTo>
                      <a:cubicBezTo>
                        <a:pt x="16264" y="7799"/>
                        <a:pt x="16693" y="7954"/>
                        <a:pt x="17205" y="7954"/>
                      </a:cubicBezTo>
                      <a:cubicBezTo>
                        <a:pt x="17717" y="7954"/>
                        <a:pt x="18181" y="7799"/>
                        <a:pt x="18407" y="7573"/>
                      </a:cubicBezTo>
                      <a:cubicBezTo>
                        <a:pt x="18586" y="7799"/>
                        <a:pt x="19015" y="7954"/>
                        <a:pt x="19527" y="7954"/>
                      </a:cubicBezTo>
                      <a:cubicBezTo>
                        <a:pt x="20050" y="7954"/>
                        <a:pt x="20491" y="7799"/>
                        <a:pt x="20717" y="7573"/>
                      </a:cubicBezTo>
                      <a:cubicBezTo>
                        <a:pt x="20908" y="7799"/>
                        <a:pt x="21348" y="7954"/>
                        <a:pt x="21860" y="7954"/>
                      </a:cubicBezTo>
                      <a:cubicBezTo>
                        <a:pt x="22372" y="7954"/>
                        <a:pt x="22813" y="7799"/>
                        <a:pt x="23015" y="7573"/>
                      </a:cubicBezTo>
                      <a:cubicBezTo>
                        <a:pt x="23229" y="7799"/>
                        <a:pt x="23670" y="7954"/>
                        <a:pt x="24182" y="7954"/>
                      </a:cubicBezTo>
                      <a:cubicBezTo>
                        <a:pt x="24694" y="7954"/>
                        <a:pt x="25134" y="7799"/>
                        <a:pt x="25325" y="7573"/>
                      </a:cubicBezTo>
                      <a:cubicBezTo>
                        <a:pt x="25539" y="7799"/>
                        <a:pt x="25992" y="7954"/>
                        <a:pt x="26504" y="7954"/>
                      </a:cubicBezTo>
                      <a:cubicBezTo>
                        <a:pt x="27028" y="7954"/>
                        <a:pt x="27456" y="7799"/>
                        <a:pt x="27635" y="7573"/>
                      </a:cubicBezTo>
                      <a:cubicBezTo>
                        <a:pt x="27861" y="7799"/>
                        <a:pt x="28325" y="7954"/>
                        <a:pt x="28837" y="7954"/>
                      </a:cubicBezTo>
                      <a:cubicBezTo>
                        <a:pt x="29349" y="7954"/>
                        <a:pt x="29766" y="7799"/>
                        <a:pt x="29945" y="7573"/>
                      </a:cubicBezTo>
                      <a:cubicBezTo>
                        <a:pt x="30183" y="7799"/>
                        <a:pt x="30647" y="7954"/>
                        <a:pt x="31159" y="7954"/>
                      </a:cubicBezTo>
                      <a:cubicBezTo>
                        <a:pt x="31671" y="7954"/>
                        <a:pt x="32088" y="7799"/>
                        <a:pt x="32254" y="7573"/>
                      </a:cubicBezTo>
                      <a:cubicBezTo>
                        <a:pt x="32504" y="7799"/>
                        <a:pt x="32969" y="7954"/>
                        <a:pt x="33481" y="7954"/>
                      </a:cubicBezTo>
                      <a:cubicBezTo>
                        <a:pt x="34005" y="7954"/>
                        <a:pt x="34409" y="7799"/>
                        <a:pt x="34564" y="7573"/>
                      </a:cubicBezTo>
                      <a:cubicBezTo>
                        <a:pt x="34814" y="7799"/>
                        <a:pt x="35302" y="7954"/>
                        <a:pt x="35814" y="7954"/>
                      </a:cubicBezTo>
                      <a:cubicBezTo>
                        <a:pt x="36326" y="7954"/>
                        <a:pt x="36731" y="7799"/>
                        <a:pt x="36874" y="7573"/>
                      </a:cubicBezTo>
                      <a:cubicBezTo>
                        <a:pt x="37136" y="7799"/>
                        <a:pt x="37624" y="7954"/>
                        <a:pt x="38136" y="7954"/>
                      </a:cubicBezTo>
                      <a:cubicBezTo>
                        <a:pt x="38648" y="7954"/>
                        <a:pt x="39041" y="7799"/>
                        <a:pt x="39184" y="7573"/>
                      </a:cubicBezTo>
                      <a:cubicBezTo>
                        <a:pt x="39458" y="7799"/>
                        <a:pt x="39946" y="7954"/>
                        <a:pt x="40458" y="7954"/>
                      </a:cubicBezTo>
                      <a:cubicBezTo>
                        <a:pt x="40982" y="7954"/>
                        <a:pt x="41363" y="7799"/>
                        <a:pt x="41494" y="7573"/>
                      </a:cubicBezTo>
                      <a:cubicBezTo>
                        <a:pt x="41779" y="7799"/>
                        <a:pt x="42279" y="7954"/>
                        <a:pt x="42791" y="7954"/>
                      </a:cubicBezTo>
                      <a:cubicBezTo>
                        <a:pt x="43303" y="7954"/>
                        <a:pt x="43684" y="7799"/>
                        <a:pt x="43792" y="7573"/>
                      </a:cubicBezTo>
                      <a:cubicBezTo>
                        <a:pt x="44089" y="7799"/>
                        <a:pt x="44601" y="7954"/>
                        <a:pt x="45113" y="7954"/>
                      </a:cubicBezTo>
                      <a:cubicBezTo>
                        <a:pt x="45566" y="7954"/>
                        <a:pt x="45911" y="7835"/>
                        <a:pt x="46054" y="7644"/>
                      </a:cubicBezTo>
                      <a:lnTo>
                        <a:pt x="42637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3" name="Google Shape;7863;p22"/>
                <p:cNvSpPr/>
                <p:nvPr/>
              </p:nvSpPr>
              <p:spPr>
                <a:xfrm>
                  <a:off x="10015204" y="2784464"/>
                  <a:ext cx="3594734" cy="46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63" h="572" extrusionOk="0">
                      <a:moveTo>
                        <a:pt x="1846" y="0"/>
                      </a:moveTo>
                      <a:lnTo>
                        <a:pt x="1774" y="60"/>
                      </a:lnTo>
                      <a:cubicBezTo>
                        <a:pt x="1440" y="305"/>
                        <a:pt x="971" y="404"/>
                        <a:pt x="556" y="404"/>
                      </a:cubicBezTo>
                      <a:cubicBezTo>
                        <a:pt x="365" y="404"/>
                        <a:pt x="186" y="383"/>
                        <a:pt x="36" y="345"/>
                      </a:cubicBezTo>
                      <a:lnTo>
                        <a:pt x="0" y="488"/>
                      </a:lnTo>
                      <a:cubicBezTo>
                        <a:pt x="164" y="531"/>
                        <a:pt x="356" y="555"/>
                        <a:pt x="559" y="555"/>
                      </a:cubicBezTo>
                      <a:cubicBezTo>
                        <a:pt x="976" y="555"/>
                        <a:pt x="1441" y="455"/>
                        <a:pt x="1810" y="215"/>
                      </a:cubicBezTo>
                      <a:cubicBezTo>
                        <a:pt x="1917" y="369"/>
                        <a:pt x="2119" y="465"/>
                        <a:pt x="2393" y="524"/>
                      </a:cubicBezTo>
                      <a:cubicBezTo>
                        <a:pt x="2517" y="549"/>
                        <a:pt x="2658" y="563"/>
                        <a:pt x="2807" y="563"/>
                      </a:cubicBezTo>
                      <a:cubicBezTo>
                        <a:pt x="3221" y="563"/>
                        <a:pt x="3702" y="459"/>
                        <a:pt x="4060" y="215"/>
                      </a:cubicBezTo>
                      <a:cubicBezTo>
                        <a:pt x="4191" y="369"/>
                        <a:pt x="4405" y="476"/>
                        <a:pt x="4691" y="536"/>
                      </a:cubicBezTo>
                      <a:cubicBezTo>
                        <a:pt x="4813" y="557"/>
                        <a:pt x="4940" y="567"/>
                        <a:pt x="5067" y="567"/>
                      </a:cubicBezTo>
                      <a:cubicBezTo>
                        <a:pt x="5524" y="567"/>
                        <a:pt x="5994" y="438"/>
                        <a:pt x="6310" y="215"/>
                      </a:cubicBezTo>
                      <a:cubicBezTo>
                        <a:pt x="6453" y="381"/>
                        <a:pt x="6703" y="488"/>
                        <a:pt x="7013" y="536"/>
                      </a:cubicBezTo>
                      <a:cubicBezTo>
                        <a:pt x="7121" y="553"/>
                        <a:pt x="7232" y="561"/>
                        <a:pt x="7345" y="561"/>
                      </a:cubicBezTo>
                      <a:cubicBezTo>
                        <a:pt x="7793" y="561"/>
                        <a:pt x="8259" y="433"/>
                        <a:pt x="8573" y="215"/>
                      </a:cubicBezTo>
                      <a:cubicBezTo>
                        <a:pt x="8727" y="381"/>
                        <a:pt x="8989" y="500"/>
                        <a:pt x="9323" y="548"/>
                      </a:cubicBezTo>
                      <a:cubicBezTo>
                        <a:pt x="9422" y="561"/>
                        <a:pt x="9522" y="567"/>
                        <a:pt x="9623" y="567"/>
                      </a:cubicBezTo>
                      <a:cubicBezTo>
                        <a:pt x="10075" y="567"/>
                        <a:pt x="10521" y="439"/>
                        <a:pt x="10823" y="215"/>
                      </a:cubicBezTo>
                      <a:cubicBezTo>
                        <a:pt x="11001" y="393"/>
                        <a:pt x="11287" y="512"/>
                        <a:pt x="11644" y="548"/>
                      </a:cubicBezTo>
                      <a:cubicBezTo>
                        <a:pt x="11730" y="557"/>
                        <a:pt x="11817" y="562"/>
                        <a:pt x="11903" y="562"/>
                      </a:cubicBezTo>
                      <a:cubicBezTo>
                        <a:pt x="12354" y="562"/>
                        <a:pt x="12795" y="434"/>
                        <a:pt x="13085" y="215"/>
                      </a:cubicBezTo>
                      <a:cubicBezTo>
                        <a:pt x="13264" y="405"/>
                        <a:pt x="13585" y="524"/>
                        <a:pt x="13966" y="560"/>
                      </a:cubicBezTo>
                      <a:cubicBezTo>
                        <a:pt x="14023" y="564"/>
                        <a:pt x="14080" y="566"/>
                        <a:pt x="14137" y="566"/>
                      </a:cubicBezTo>
                      <a:cubicBezTo>
                        <a:pt x="14602" y="566"/>
                        <a:pt x="15049" y="437"/>
                        <a:pt x="15335" y="215"/>
                      </a:cubicBezTo>
                      <a:cubicBezTo>
                        <a:pt x="15538" y="417"/>
                        <a:pt x="15883" y="536"/>
                        <a:pt x="16288" y="560"/>
                      </a:cubicBezTo>
                      <a:cubicBezTo>
                        <a:pt x="16344" y="564"/>
                        <a:pt x="16399" y="566"/>
                        <a:pt x="16454" y="566"/>
                      </a:cubicBezTo>
                      <a:cubicBezTo>
                        <a:pt x="16904" y="566"/>
                        <a:pt x="17322" y="437"/>
                        <a:pt x="17598" y="215"/>
                      </a:cubicBezTo>
                      <a:cubicBezTo>
                        <a:pt x="17812" y="417"/>
                        <a:pt x="18181" y="548"/>
                        <a:pt x="18610" y="560"/>
                      </a:cubicBezTo>
                      <a:cubicBezTo>
                        <a:pt x="18648" y="562"/>
                        <a:pt x="18687" y="563"/>
                        <a:pt x="18726" y="563"/>
                      </a:cubicBezTo>
                      <a:cubicBezTo>
                        <a:pt x="19181" y="563"/>
                        <a:pt x="19595" y="434"/>
                        <a:pt x="19848" y="215"/>
                      </a:cubicBezTo>
                      <a:cubicBezTo>
                        <a:pt x="20086" y="429"/>
                        <a:pt x="20491" y="560"/>
                        <a:pt x="20943" y="560"/>
                      </a:cubicBezTo>
                      <a:cubicBezTo>
                        <a:pt x="20963" y="560"/>
                        <a:pt x="20983" y="561"/>
                        <a:pt x="21003" y="561"/>
                      </a:cubicBezTo>
                      <a:cubicBezTo>
                        <a:pt x="21455" y="561"/>
                        <a:pt x="21859" y="431"/>
                        <a:pt x="22098" y="215"/>
                      </a:cubicBezTo>
                      <a:cubicBezTo>
                        <a:pt x="22360" y="441"/>
                        <a:pt x="22777" y="560"/>
                        <a:pt x="23241" y="560"/>
                      </a:cubicBezTo>
                      <a:lnTo>
                        <a:pt x="23265" y="560"/>
                      </a:lnTo>
                      <a:cubicBezTo>
                        <a:pt x="23717" y="560"/>
                        <a:pt x="24122" y="429"/>
                        <a:pt x="24360" y="215"/>
                      </a:cubicBezTo>
                      <a:cubicBezTo>
                        <a:pt x="24613" y="434"/>
                        <a:pt x="25027" y="563"/>
                        <a:pt x="25473" y="563"/>
                      </a:cubicBezTo>
                      <a:cubicBezTo>
                        <a:pt x="25511" y="563"/>
                        <a:pt x="25549" y="562"/>
                        <a:pt x="25587" y="560"/>
                      </a:cubicBezTo>
                      <a:cubicBezTo>
                        <a:pt x="26027" y="548"/>
                        <a:pt x="26396" y="417"/>
                        <a:pt x="26611" y="215"/>
                      </a:cubicBezTo>
                      <a:cubicBezTo>
                        <a:pt x="26886" y="437"/>
                        <a:pt x="27304" y="566"/>
                        <a:pt x="27754" y="566"/>
                      </a:cubicBezTo>
                      <a:cubicBezTo>
                        <a:pt x="27809" y="566"/>
                        <a:pt x="27865" y="564"/>
                        <a:pt x="27920" y="560"/>
                      </a:cubicBezTo>
                      <a:cubicBezTo>
                        <a:pt x="28325" y="536"/>
                        <a:pt x="28670" y="417"/>
                        <a:pt x="28873" y="215"/>
                      </a:cubicBezTo>
                      <a:cubicBezTo>
                        <a:pt x="29159" y="437"/>
                        <a:pt x="29606" y="566"/>
                        <a:pt x="30071" y="566"/>
                      </a:cubicBezTo>
                      <a:cubicBezTo>
                        <a:pt x="30128" y="566"/>
                        <a:pt x="30185" y="564"/>
                        <a:pt x="30242" y="560"/>
                      </a:cubicBezTo>
                      <a:cubicBezTo>
                        <a:pt x="30623" y="524"/>
                        <a:pt x="30944" y="405"/>
                        <a:pt x="31123" y="215"/>
                      </a:cubicBezTo>
                      <a:cubicBezTo>
                        <a:pt x="31413" y="434"/>
                        <a:pt x="31854" y="562"/>
                        <a:pt x="32305" y="562"/>
                      </a:cubicBezTo>
                      <a:cubicBezTo>
                        <a:pt x="32391" y="562"/>
                        <a:pt x="32478" y="557"/>
                        <a:pt x="32564" y="548"/>
                      </a:cubicBezTo>
                      <a:cubicBezTo>
                        <a:pt x="32921" y="512"/>
                        <a:pt x="33207" y="393"/>
                        <a:pt x="33385" y="215"/>
                      </a:cubicBezTo>
                      <a:cubicBezTo>
                        <a:pt x="33678" y="439"/>
                        <a:pt x="34130" y="567"/>
                        <a:pt x="34585" y="567"/>
                      </a:cubicBezTo>
                      <a:cubicBezTo>
                        <a:pt x="34685" y="567"/>
                        <a:pt x="34786" y="561"/>
                        <a:pt x="34885" y="548"/>
                      </a:cubicBezTo>
                      <a:cubicBezTo>
                        <a:pt x="35219" y="500"/>
                        <a:pt x="35481" y="381"/>
                        <a:pt x="35636" y="215"/>
                      </a:cubicBezTo>
                      <a:cubicBezTo>
                        <a:pt x="35949" y="433"/>
                        <a:pt x="36408" y="561"/>
                        <a:pt x="36858" y="561"/>
                      </a:cubicBezTo>
                      <a:cubicBezTo>
                        <a:pt x="36972" y="561"/>
                        <a:pt x="37085" y="553"/>
                        <a:pt x="37195" y="536"/>
                      </a:cubicBezTo>
                      <a:cubicBezTo>
                        <a:pt x="37505" y="488"/>
                        <a:pt x="37755" y="381"/>
                        <a:pt x="37886" y="215"/>
                      </a:cubicBezTo>
                      <a:cubicBezTo>
                        <a:pt x="38212" y="438"/>
                        <a:pt x="38683" y="567"/>
                        <a:pt x="39135" y="567"/>
                      </a:cubicBezTo>
                      <a:cubicBezTo>
                        <a:pt x="39261" y="567"/>
                        <a:pt x="39386" y="557"/>
                        <a:pt x="39505" y="536"/>
                      </a:cubicBezTo>
                      <a:cubicBezTo>
                        <a:pt x="39791" y="476"/>
                        <a:pt x="40017" y="369"/>
                        <a:pt x="40148" y="215"/>
                      </a:cubicBezTo>
                      <a:cubicBezTo>
                        <a:pt x="40506" y="459"/>
                        <a:pt x="40987" y="563"/>
                        <a:pt x="41401" y="563"/>
                      </a:cubicBezTo>
                      <a:cubicBezTo>
                        <a:pt x="41551" y="563"/>
                        <a:pt x="41692" y="549"/>
                        <a:pt x="41815" y="524"/>
                      </a:cubicBezTo>
                      <a:cubicBezTo>
                        <a:pt x="42089" y="465"/>
                        <a:pt x="42279" y="369"/>
                        <a:pt x="42398" y="226"/>
                      </a:cubicBezTo>
                      <a:cubicBezTo>
                        <a:pt x="42720" y="465"/>
                        <a:pt x="43148" y="572"/>
                        <a:pt x="43553" y="572"/>
                      </a:cubicBezTo>
                      <a:cubicBezTo>
                        <a:pt x="43839" y="572"/>
                        <a:pt x="44137" y="512"/>
                        <a:pt x="44363" y="417"/>
                      </a:cubicBezTo>
                      <a:lnTo>
                        <a:pt x="44303" y="286"/>
                      </a:lnTo>
                      <a:cubicBezTo>
                        <a:pt x="44088" y="374"/>
                        <a:pt x="43818" y="426"/>
                        <a:pt x="43541" y="426"/>
                      </a:cubicBezTo>
                      <a:cubicBezTo>
                        <a:pt x="43143" y="426"/>
                        <a:pt x="42729" y="319"/>
                        <a:pt x="42434" y="60"/>
                      </a:cubicBezTo>
                      <a:lnTo>
                        <a:pt x="42363" y="0"/>
                      </a:lnTo>
                      <a:lnTo>
                        <a:pt x="42315" y="84"/>
                      </a:lnTo>
                      <a:cubicBezTo>
                        <a:pt x="42232" y="215"/>
                        <a:pt x="42053" y="322"/>
                        <a:pt x="41791" y="381"/>
                      </a:cubicBezTo>
                      <a:cubicBezTo>
                        <a:pt x="41666" y="406"/>
                        <a:pt x="41533" y="418"/>
                        <a:pt x="41398" y="418"/>
                      </a:cubicBezTo>
                      <a:cubicBezTo>
                        <a:pt x="40954" y="418"/>
                        <a:pt x="40482" y="288"/>
                        <a:pt x="40172" y="60"/>
                      </a:cubicBezTo>
                      <a:lnTo>
                        <a:pt x="40112" y="12"/>
                      </a:lnTo>
                      <a:lnTo>
                        <a:pt x="40065" y="72"/>
                      </a:lnTo>
                      <a:cubicBezTo>
                        <a:pt x="39969" y="226"/>
                        <a:pt x="39767" y="334"/>
                        <a:pt x="39481" y="381"/>
                      </a:cubicBezTo>
                      <a:cubicBezTo>
                        <a:pt x="39367" y="402"/>
                        <a:pt x="39246" y="412"/>
                        <a:pt x="39123" y="412"/>
                      </a:cubicBezTo>
                      <a:cubicBezTo>
                        <a:pt x="38681" y="412"/>
                        <a:pt x="38210" y="283"/>
                        <a:pt x="37922" y="60"/>
                      </a:cubicBezTo>
                      <a:lnTo>
                        <a:pt x="37862" y="12"/>
                      </a:lnTo>
                      <a:lnTo>
                        <a:pt x="37814" y="72"/>
                      </a:lnTo>
                      <a:cubicBezTo>
                        <a:pt x="37707" y="226"/>
                        <a:pt x="37481" y="345"/>
                        <a:pt x="37171" y="393"/>
                      </a:cubicBezTo>
                      <a:cubicBezTo>
                        <a:pt x="37069" y="409"/>
                        <a:pt x="36963" y="417"/>
                        <a:pt x="36856" y="417"/>
                      </a:cubicBezTo>
                      <a:cubicBezTo>
                        <a:pt x="36408" y="417"/>
                        <a:pt x="35950" y="281"/>
                        <a:pt x="35671" y="60"/>
                      </a:cubicBezTo>
                      <a:lnTo>
                        <a:pt x="35612" y="12"/>
                      </a:lnTo>
                      <a:lnTo>
                        <a:pt x="35564" y="72"/>
                      </a:lnTo>
                      <a:cubicBezTo>
                        <a:pt x="35445" y="238"/>
                        <a:pt x="35183" y="357"/>
                        <a:pt x="34862" y="393"/>
                      </a:cubicBezTo>
                      <a:cubicBezTo>
                        <a:pt x="34764" y="406"/>
                        <a:pt x="34666" y="412"/>
                        <a:pt x="34567" y="412"/>
                      </a:cubicBezTo>
                      <a:cubicBezTo>
                        <a:pt x="34123" y="412"/>
                        <a:pt x="33684" y="284"/>
                        <a:pt x="33421" y="60"/>
                      </a:cubicBezTo>
                      <a:lnTo>
                        <a:pt x="33361" y="12"/>
                      </a:lnTo>
                      <a:lnTo>
                        <a:pt x="33314" y="72"/>
                      </a:lnTo>
                      <a:cubicBezTo>
                        <a:pt x="33183" y="250"/>
                        <a:pt x="32897" y="369"/>
                        <a:pt x="32552" y="405"/>
                      </a:cubicBezTo>
                      <a:cubicBezTo>
                        <a:pt x="32481" y="411"/>
                        <a:pt x="32409" y="415"/>
                        <a:pt x="32337" y="415"/>
                      </a:cubicBezTo>
                      <a:cubicBezTo>
                        <a:pt x="31881" y="415"/>
                        <a:pt x="31428" y="286"/>
                        <a:pt x="31171" y="60"/>
                      </a:cubicBezTo>
                      <a:lnTo>
                        <a:pt x="31111" y="12"/>
                      </a:lnTo>
                      <a:lnTo>
                        <a:pt x="31064" y="72"/>
                      </a:lnTo>
                      <a:cubicBezTo>
                        <a:pt x="30909" y="250"/>
                        <a:pt x="30611" y="381"/>
                        <a:pt x="30230" y="405"/>
                      </a:cubicBezTo>
                      <a:cubicBezTo>
                        <a:pt x="30164" y="411"/>
                        <a:pt x="30098" y="414"/>
                        <a:pt x="30032" y="414"/>
                      </a:cubicBezTo>
                      <a:cubicBezTo>
                        <a:pt x="29587" y="414"/>
                        <a:pt x="29157" y="278"/>
                        <a:pt x="28908" y="60"/>
                      </a:cubicBezTo>
                      <a:lnTo>
                        <a:pt x="28861" y="12"/>
                      </a:lnTo>
                      <a:lnTo>
                        <a:pt x="28801" y="72"/>
                      </a:lnTo>
                      <a:cubicBezTo>
                        <a:pt x="28635" y="262"/>
                        <a:pt x="28313" y="393"/>
                        <a:pt x="27908" y="417"/>
                      </a:cubicBezTo>
                      <a:cubicBezTo>
                        <a:pt x="27872" y="419"/>
                        <a:pt x="27836" y="419"/>
                        <a:pt x="27800" y="419"/>
                      </a:cubicBezTo>
                      <a:cubicBezTo>
                        <a:pt x="27339" y="419"/>
                        <a:pt x="26901" y="281"/>
                        <a:pt x="26658" y="60"/>
                      </a:cubicBezTo>
                      <a:lnTo>
                        <a:pt x="26611" y="12"/>
                      </a:lnTo>
                      <a:lnTo>
                        <a:pt x="26551" y="60"/>
                      </a:lnTo>
                      <a:cubicBezTo>
                        <a:pt x="26372" y="274"/>
                        <a:pt x="26015" y="405"/>
                        <a:pt x="25587" y="417"/>
                      </a:cubicBezTo>
                      <a:cubicBezTo>
                        <a:pt x="25566" y="417"/>
                        <a:pt x="25546" y="418"/>
                        <a:pt x="25525" y="418"/>
                      </a:cubicBezTo>
                      <a:cubicBezTo>
                        <a:pt x="25061" y="418"/>
                        <a:pt x="24636" y="288"/>
                        <a:pt x="24408" y="60"/>
                      </a:cubicBezTo>
                      <a:lnTo>
                        <a:pt x="24360" y="12"/>
                      </a:lnTo>
                      <a:lnTo>
                        <a:pt x="24301" y="60"/>
                      </a:lnTo>
                      <a:cubicBezTo>
                        <a:pt x="24098" y="274"/>
                        <a:pt x="23717" y="405"/>
                        <a:pt x="23265" y="417"/>
                      </a:cubicBezTo>
                      <a:cubicBezTo>
                        <a:pt x="22801" y="417"/>
                        <a:pt x="22372" y="286"/>
                        <a:pt x="22158" y="60"/>
                      </a:cubicBezTo>
                      <a:lnTo>
                        <a:pt x="22098" y="12"/>
                      </a:lnTo>
                      <a:lnTo>
                        <a:pt x="22050" y="60"/>
                      </a:lnTo>
                      <a:cubicBezTo>
                        <a:pt x="21836" y="286"/>
                        <a:pt x="21408" y="417"/>
                        <a:pt x="20943" y="417"/>
                      </a:cubicBezTo>
                      <a:cubicBezTo>
                        <a:pt x="20491" y="405"/>
                        <a:pt x="20110" y="274"/>
                        <a:pt x="19907" y="60"/>
                      </a:cubicBezTo>
                      <a:lnTo>
                        <a:pt x="19848" y="12"/>
                      </a:lnTo>
                      <a:lnTo>
                        <a:pt x="19800" y="60"/>
                      </a:lnTo>
                      <a:cubicBezTo>
                        <a:pt x="19572" y="288"/>
                        <a:pt x="19147" y="418"/>
                        <a:pt x="18683" y="418"/>
                      </a:cubicBezTo>
                      <a:cubicBezTo>
                        <a:pt x="18662" y="418"/>
                        <a:pt x="18642" y="417"/>
                        <a:pt x="18621" y="417"/>
                      </a:cubicBezTo>
                      <a:cubicBezTo>
                        <a:pt x="18193" y="405"/>
                        <a:pt x="17836" y="274"/>
                        <a:pt x="17657" y="60"/>
                      </a:cubicBezTo>
                      <a:lnTo>
                        <a:pt x="17598" y="12"/>
                      </a:lnTo>
                      <a:lnTo>
                        <a:pt x="17550" y="60"/>
                      </a:lnTo>
                      <a:cubicBezTo>
                        <a:pt x="17307" y="281"/>
                        <a:pt x="16869" y="419"/>
                        <a:pt x="16408" y="419"/>
                      </a:cubicBezTo>
                      <a:cubicBezTo>
                        <a:pt x="16372" y="419"/>
                        <a:pt x="16336" y="419"/>
                        <a:pt x="16300" y="417"/>
                      </a:cubicBezTo>
                      <a:cubicBezTo>
                        <a:pt x="15895" y="393"/>
                        <a:pt x="15562" y="262"/>
                        <a:pt x="15395" y="72"/>
                      </a:cubicBezTo>
                      <a:lnTo>
                        <a:pt x="15347" y="12"/>
                      </a:lnTo>
                      <a:lnTo>
                        <a:pt x="15300" y="60"/>
                      </a:lnTo>
                      <a:cubicBezTo>
                        <a:pt x="15051" y="278"/>
                        <a:pt x="14621" y="414"/>
                        <a:pt x="14176" y="414"/>
                      </a:cubicBezTo>
                      <a:cubicBezTo>
                        <a:pt x="14110" y="414"/>
                        <a:pt x="14044" y="411"/>
                        <a:pt x="13978" y="405"/>
                      </a:cubicBezTo>
                      <a:cubicBezTo>
                        <a:pt x="13597" y="381"/>
                        <a:pt x="13299" y="250"/>
                        <a:pt x="13145" y="72"/>
                      </a:cubicBezTo>
                      <a:lnTo>
                        <a:pt x="13097" y="12"/>
                      </a:lnTo>
                      <a:lnTo>
                        <a:pt x="13037" y="60"/>
                      </a:lnTo>
                      <a:cubicBezTo>
                        <a:pt x="12785" y="282"/>
                        <a:pt x="12344" y="418"/>
                        <a:pt x="11896" y="418"/>
                      </a:cubicBezTo>
                      <a:cubicBezTo>
                        <a:pt x="11816" y="418"/>
                        <a:pt x="11736" y="414"/>
                        <a:pt x="11656" y="405"/>
                      </a:cubicBezTo>
                      <a:cubicBezTo>
                        <a:pt x="11311" y="369"/>
                        <a:pt x="11025" y="250"/>
                        <a:pt x="10894" y="72"/>
                      </a:cubicBezTo>
                      <a:lnTo>
                        <a:pt x="10847" y="12"/>
                      </a:lnTo>
                      <a:lnTo>
                        <a:pt x="10787" y="60"/>
                      </a:lnTo>
                      <a:cubicBezTo>
                        <a:pt x="10514" y="284"/>
                        <a:pt x="10082" y="412"/>
                        <a:pt x="9640" y="412"/>
                      </a:cubicBezTo>
                      <a:cubicBezTo>
                        <a:pt x="9542" y="412"/>
                        <a:pt x="9444" y="406"/>
                        <a:pt x="9347" y="393"/>
                      </a:cubicBezTo>
                      <a:cubicBezTo>
                        <a:pt x="9013" y="357"/>
                        <a:pt x="8763" y="238"/>
                        <a:pt x="8644" y="72"/>
                      </a:cubicBezTo>
                      <a:lnTo>
                        <a:pt x="8596" y="12"/>
                      </a:lnTo>
                      <a:lnTo>
                        <a:pt x="8537" y="60"/>
                      </a:lnTo>
                      <a:cubicBezTo>
                        <a:pt x="8248" y="281"/>
                        <a:pt x="7789" y="417"/>
                        <a:pt x="7346" y="417"/>
                      </a:cubicBezTo>
                      <a:cubicBezTo>
                        <a:pt x="7241" y="417"/>
                        <a:pt x="7137" y="409"/>
                        <a:pt x="7037" y="393"/>
                      </a:cubicBezTo>
                      <a:cubicBezTo>
                        <a:pt x="6727" y="345"/>
                        <a:pt x="6501" y="226"/>
                        <a:pt x="6394" y="72"/>
                      </a:cubicBezTo>
                      <a:lnTo>
                        <a:pt x="6346" y="12"/>
                      </a:lnTo>
                      <a:lnTo>
                        <a:pt x="6287" y="60"/>
                      </a:lnTo>
                      <a:cubicBezTo>
                        <a:pt x="5998" y="283"/>
                        <a:pt x="5527" y="412"/>
                        <a:pt x="5085" y="412"/>
                      </a:cubicBezTo>
                      <a:cubicBezTo>
                        <a:pt x="4962" y="412"/>
                        <a:pt x="4841" y="402"/>
                        <a:pt x="4727" y="381"/>
                      </a:cubicBezTo>
                      <a:cubicBezTo>
                        <a:pt x="4441" y="334"/>
                        <a:pt x="4239" y="226"/>
                        <a:pt x="4143" y="72"/>
                      </a:cubicBezTo>
                      <a:lnTo>
                        <a:pt x="4096" y="12"/>
                      </a:lnTo>
                      <a:lnTo>
                        <a:pt x="4036" y="60"/>
                      </a:lnTo>
                      <a:cubicBezTo>
                        <a:pt x="3726" y="288"/>
                        <a:pt x="3254" y="418"/>
                        <a:pt x="2810" y="418"/>
                      </a:cubicBezTo>
                      <a:cubicBezTo>
                        <a:pt x="2675" y="418"/>
                        <a:pt x="2542" y="406"/>
                        <a:pt x="2417" y="381"/>
                      </a:cubicBezTo>
                      <a:cubicBezTo>
                        <a:pt x="2155" y="322"/>
                        <a:pt x="1965" y="215"/>
                        <a:pt x="1893" y="72"/>
                      </a:cubicBezTo>
                      <a:lnTo>
                        <a:pt x="184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4" name="Google Shape;7864;p22"/>
                <p:cNvSpPr/>
                <p:nvPr/>
              </p:nvSpPr>
              <p:spPr>
                <a:xfrm>
                  <a:off x="10060499" y="2682204"/>
                  <a:ext cx="3500253" cy="43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7" h="540" extrusionOk="0">
                      <a:moveTo>
                        <a:pt x="1799" y="0"/>
                      </a:moveTo>
                      <a:lnTo>
                        <a:pt x="1739" y="48"/>
                      </a:lnTo>
                      <a:cubicBezTo>
                        <a:pt x="1401" y="278"/>
                        <a:pt x="938" y="378"/>
                        <a:pt x="531" y="378"/>
                      </a:cubicBezTo>
                      <a:cubicBezTo>
                        <a:pt x="350" y="378"/>
                        <a:pt x="179" y="358"/>
                        <a:pt x="36" y="322"/>
                      </a:cubicBezTo>
                      <a:lnTo>
                        <a:pt x="1" y="464"/>
                      </a:lnTo>
                      <a:cubicBezTo>
                        <a:pt x="157" y="507"/>
                        <a:pt x="341" y="529"/>
                        <a:pt x="536" y="529"/>
                      </a:cubicBezTo>
                      <a:cubicBezTo>
                        <a:pt x="947" y="529"/>
                        <a:pt x="1407" y="429"/>
                        <a:pt x="1763" y="203"/>
                      </a:cubicBezTo>
                      <a:cubicBezTo>
                        <a:pt x="1870" y="345"/>
                        <a:pt x="2072" y="441"/>
                        <a:pt x="2334" y="500"/>
                      </a:cubicBezTo>
                      <a:cubicBezTo>
                        <a:pt x="2451" y="525"/>
                        <a:pt x="2584" y="537"/>
                        <a:pt x="2726" y="537"/>
                      </a:cubicBezTo>
                      <a:cubicBezTo>
                        <a:pt x="3133" y="537"/>
                        <a:pt x="3609" y="432"/>
                        <a:pt x="3954" y="203"/>
                      </a:cubicBezTo>
                      <a:cubicBezTo>
                        <a:pt x="4085" y="357"/>
                        <a:pt x="4299" y="453"/>
                        <a:pt x="4585" y="500"/>
                      </a:cubicBezTo>
                      <a:cubicBezTo>
                        <a:pt x="4708" y="522"/>
                        <a:pt x="4836" y="533"/>
                        <a:pt x="4965" y="533"/>
                      </a:cubicBezTo>
                      <a:cubicBezTo>
                        <a:pt x="5398" y="533"/>
                        <a:pt x="5844" y="414"/>
                        <a:pt x="6156" y="203"/>
                      </a:cubicBezTo>
                      <a:cubicBezTo>
                        <a:pt x="6299" y="357"/>
                        <a:pt x="6537" y="464"/>
                        <a:pt x="6835" y="512"/>
                      </a:cubicBezTo>
                      <a:cubicBezTo>
                        <a:pt x="6943" y="529"/>
                        <a:pt x="7055" y="537"/>
                        <a:pt x="7167" y="537"/>
                      </a:cubicBezTo>
                      <a:cubicBezTo>
                        <a:pt x="7607" y="537"/>
                        <a:pt x="8055" y="411"/>
                        <a:pt x="8359" y="203"/>
                      </a:cubicBezTo>
                      <a:cubicBezTo>
                        <a:pt x="8502" y="369"/>
                        <a:pt x="8764" y="476"/>
                        <a:pt x="9085" y="524"/>
                      </a:cubicBezTo>
                      <a:cubicBezTo>
                        <a:pt x="9176" y="534"/>
                        <a:pt x="9268" y="539"/>
                        <a:pt x="9360" y="539"/>
                      </a:cubicBezTo>
                      <a:cubicBezTo>
                        <a:pt x="9809" y="539"/>
                        <a:pt x="10253" y="420"/>
                        <a:pt x="10550" y="203"/>
                      </a:cubicBezTo>
                      <a:cubicBezTo>
                        <a:pt x="10716" y="381"/>
                        <a:pt x="11002" y="488"/>
                        <a:pt x="11347" y="524"/>
                      </a:cubicBezTo>
                      <a:cubicBezTo>
                        <a:pt x="11432" y="534"/>
                        <a:pt x="11517" y="538"/>
                        <a:pt x="11601" y="538"/>
                      </a:cubicBezTo>
                      <a:cubicBezTo>
                        <a:pt x="12042" y="538"/>
                        <a:pt x="12473" y="412"/>
                        <a:pt x="12752" y="203"/>
                      </a:cubicBezTo>
                      <a:cubicBezTo>
                        <a:pt x="12931" y="381"/>
                        <a:pt x="13240" y="500"/>
                        <a:pt x="13610" y="524"/>
                      </a:cubicBezTo>
                      <a:cubicBezTo>
                        <a:pt x="13680" y="531"/>
                        <a:pt x="13750" y="534"/>
                        <a:pt x="13820" y="534"/>
                      </a:cubicBezTo>
                      <a:cubicBezTo>
                        <a:pt x="14258" y="534"/>
                        <a:pt x="14678" y="408"/>
                        <a:pt x="14955" y="203"/>
                      </a:cubicBezTo>
                      <a:cubicBezTo>
                        <a:pt x="15145" y="393"/>
                        <a:pt x="15479" y="512"/>
                        <a:pt x="15872" y="536"/>
                      </a:cubicBezTo>
                      <a:cubicBezTo>
                        <a:pt x="15914" y="538"/>
                        <a:pt x="15956" y="539"/>
                        <a:pt x="15997" y="539"/>
                      </a:cubicBezTo>
                      <a:cubicBezTo>
                        <a:pt x="16452" y="539"/>
                        <a:pt x="16884" y="421"/>
                        <a:pt x="17146" y="203"/>
                      </a:cubicBezTo>
                      <a:cubicBezTo>
                        <a:pt x="17360" y="405"/>
                        <a:pt x="17717" y="524"/>
                        <a:pt x="18146" y="536"/>
                      </a:cubicBezTo>
                      <a:cubicBezTo>
                        <a:pt x="18168" y="536"/>
                        <a:pt x="18189" y="537"/>
                        <a:pt x="18211" y="537"/>
                      </a:cubicBezTo>
                      <a:cubicBezTo>
                        <a:pt x="18663" y="537"/>
                        <a:pt x="19087" y="418"/>
                        <a:pt x="19348" y="203"/>
                      </a:cubicBezTo>
                      <a:cubicBezTo>
                        <a:pt x="19575" y="405"/>
                        <a:pt x="19967" y="536"/>
                        <a:pt x="20408" y="536"/>
                      </a:cubicBezTo>
                      <a:cubicBezTo>
                        <a:pt x="20872" y="536"/>
                        <a:pt x="21289" y="417"/>
                        <a:pt x="21539" y="203"/>
                      </a:cubicBezTo>
                      <a:cubicBezTo>
                        <a:pt x="21790" y="408"/>
                        <a:pt x="22172" y="537"/>
                        <a:pt x="22622" y="537"/>
                      </a:cubicBezTo>
                      <a:cubicBezTo>
                        <a:pt x="22642" y="537"/>
                        <a:pt x="22662" y="536"/>
                        <a:pt x="22682" y="536"/>
                      </a:cubicBezTo>
                      <a:cubicBezTo>
                        <a:pt x="23123" y="536"/>
                        <a:pt x="23504" y="405"/>
                        <a:pt x="23742" y="203"/>
                      </a:cubicBezTo>
                      <a:cubicBezTo>
                        <a:pt x="24003" y="418"/>
                        <a:pt x="24427" y="537"/>
                        <a:pt x="24879" y="537"/>
                      </a:cubicBezTo>
                      <a:cubicBezTo>
                        <a:pt x="24901" y="537"/>
                        <a:pt x="24923" y="536"/>
                        <a:pt x="24944" y="536"/>
                      </a:cubicBezTo>
                      <a:cubicBezTo>
                        <a:pt x="25373" y="524"/>
                        <a:pt x="25730" y="405"/>
                        <a:pt x="25944" y="203"/>
                      </a:cubicBezTo>
                      <a:cubicBezTo>
                        <a:pt x="26206" y="421"/>
                        <a:pt x="26628" y="539"/>
                        <a:pt x="27081" y="539"/>
                      </a:cubicBezTo>
                      <a:cubicBezTo>
                        <a:pt x="27123" y="539"/>
                        <a:pt x="27165" y="538"/>
                        <a:pt x="27206" y="536"/>
                      </a:cubicBezTo>
                      <a:cubicBezTo>
                        <a:pt x="27611" y="512"/>
                        <a:pt x="27945" y="393"/>
                        <a:pt x="28135" y="203"/>
                      </a:cubicBezTo>
                      <a:cubicBezTo>
                        <a:pt x="28413" y="408"/>
                        <a:pt x="28832" y="534"/>
                        <a:pt x="29270" y="534"/>
                      </a:cubicBezTo>
                      <a:cubicBezTo>
                        <a:pt x="29340" y="534"/>
                        <a:pt x="29410" y="531"/>
                        <a:pt x="29481" y="524"/>
                      </a:cubicBezTo>
                      <a:cubicBezTo>
                        <a:pt x="29850" y="500"/>
                        <a:pt x="30159" y="381"/>
                        <a:pt x="30338" y="203"/>
                      </a:cubicBezTo>
                      <a:cubicBezTo>
                        <a:pt x="30617" y="412"/>
                        <a:pt x="31040" y="538"/>
                        <a:pt x="31485" y="538"/>
                      </a:cubicBezTo>
                      <a:cubicBezTo>
                        <a:pt x="31570" y="538"/>
                        <a:pt x="31656" y="534"/>
                        <a:pt x="31743" y="524"/>
                      </a:cubicBezTo>
                      <a:cubicBezTo>
                        <a:pt x="32088" y="488"/>
                        <a:pt x="32374" y="381"/>
                        <a:pt x="32540" y="203"/>
                      </a:cubicBezTo>
                      <a:cubicBezTo>
                        <a:pt x="32837" y="420"/>
                        <a:pt x="33282" y="539"/>
                        <a:pt x="33724" y="539"/>
                      </a:cubicBezTo>
                      <a:cubicBezTo>
                        <a:pt x="33814" y="539"/>
                        <a:pt x="33904" y="534"/>
                        <a:pt x="33993" y="524"/>
                      </a:cubicBezTo>
                      <a:cubicBezTo>
                        <a:pt x="34326" y="476"/>
                        <a:pt x="34576" y="369"/>
                        <a:pt x="34731" y="203"/>
                      </a:cubicBezTo>
                      <a:cubicBezTo>
                        <a:pt x="35035" y="411"/>
                        <a:pt x="35483" y="537"/>
                        <a:pt x="35924" y="537"/>
                      </a:cubicBezTo>
                      <a:cubicBezTo>
                        <a:pt x="36035" y="537"/>
                        <a:pt x="36147" y="529"/>
                        <a:pt x="36255" y="512"/>
                      </a:cubicBezTo>
                      <a:cubicBezTo>
                        <a:pt x="36553" y="464"/>
                        <a:pt x="36791" y="357"/>
                        <a:pt x="36934" y="203"/>
                      </a:cubicBezTo>
                      <a:cubicBezTo>
                        <a:pt x="37243" y="417"/>
                        <a:pt x="37696" y="536"/>
                        <a:pt x="38136" y="536"/>
                      </a:cubicBezTo>
                      <a:cubicBezTo>
                        <a:pt x="38255" y="536"/>
                        <a:pt x="38386" y="524"/>
                        <a:pt x="38506" y="500"/>
                      </a:cubicBezTo>
                      <a:cubicBezTo>
                        <a:pt x="38791" y="453"/>
                        <a:pt x="39006" y="357"/>
                        <a:pt x="39137" y="203"/>
                      </a:cubicBezTo>
                      <a:cubicBezTo>
                        <a:pt x="39481" y="432"/>
                        <a:pt x="39957" y="537"/>
                        <a:pt x="40364" y="537"/>
                      </a:cubicBezTo>
                      <a:cubicBezTo>
                        <a:pt x="40506" y="537"/>
                        <a:pt x="40639" y="525"/>
                        <a:pt x="40756" y="500"/>
                      </a:cubicBezTo>
                      <a:cubicBezTo>
                        <a:pt x="41018" y="441"/>
                        <a:pt x="41220" y="345"/>
                        <a:pt x="41327" y="203"/>
                      </a:cubicBezTo>
                      <a:cubicBezTo>
                        <a:pt x="41678" y="404"/>
                        <a:pt x="42126" y="488"/>
                        <a:pt x="42535" y="488"/>
                      </a:cubicBezTo>
                      <a:cubicBezTo>
                        <a:pt x="42780" y="488"/>
                        <a:pt x="43010" y="458"/>
                        <a:pt x="43197" y="405"/>
                      </a:cubicBezTo>
                      <a:lnTo>
                        <a:pt x="43161" y="262"/>
                      </a:lnTo>
                      <a:cubicBezTo>
                        <a:pt x="42985" y="314"/>
                        <a:pt x="42768" y="342"/>
                        <a:pt x="42539" y="342"/>
                      </a:cubicBezTo>
                      <a:cubicBezTo>
                        <a:pt x="42133" y="342"/>
                        <a:pt x="41686" y="253"/>
                        <a:pt x="41351" y="48"/>
                      </a:cubicBezTo>
                      <a:lnTo>
                        <a:pt x="41292" y="0"/>
                      </a:lnTo>
                      <a:lnTo>
                        <a:pt x="41244" y="72"/>
                      </a:lnTo>
                      <a:cubicBezTo>
                        <a:pt x="41173" y="203"/>
                        <a:pt x="40982" y="298"/>
                        <a:pt x="40732" y="357"/>
                      </a:cubicBezTo>
                      <a:cubicBezTo>
                        <a:pt x="40613" y="379"/>
                        <a:pt x="40486" y="390"/>
                        <a:pt x="40356" y="390"/>
                      </a:cubicBezTo>
                      <a:cubicBezTo>
                        <a:pt x="39919" y="390"/>
                        <a:pt x="39454" y="268"/>
                        <a:pt x="39160" y="48"/>
                      </a:cubicBezTo>
                      <a:lnTo>
                        <a:pt x="39101" y="0"/>
                      </a:lnTo>
                      <a:lnTo>
                        <a:pt x="39053" y="60"/>
                      </a:lnTo>
                      <a:cubicBezTo>
                        <a:pt x="38958" y="203"/>
                        <a:pt x="38756" y="310"/>
                        <a:pt x="38482" y="357"/>
                      </a:cubicBezTo>
                      <a:cubicBezTo>
                        <a:pt x="38367" y="378"/>
                        <a:pt x="38247" y="388"/>
                        <a:pt x="38125" y="388"/>
                      </a:cubicBezTo>
                      <a:cubicBezTo>
                        <a:pt x="37694" y="388"/>
                        <a:pt x="37248" y="262"/>
                        <a:pt x="36970" y="48"/>
                      </a:cubicBezTo>
                      <a:lnTo>
                        <a:pt x="36898" y="0"/>
                      </a:lnTo>
                      <a:lnTo>
                        <a:pt x="36862" y="60"/>
                      </a:lnTo>
                      <a:cubicBezTo>
                        <a:pt x="36755" y="214"/>
                        <a:pt x="36529" y="322"/>
                        <a:pt x="36231" y="369"/>
                      </a:cubicBezTo>
                      <a:cubicBezTo>
                        <a:pt x="36136" y="382"/>
                        <a:pt x="36038" y="389"/>
                        <a:pt x="35940" y="389"/>
                      </a:cubicBezTo>
                      <a:cubicBezTo>
                        <a:pt x="35499" y="389"/>
                        <a:pt x="35049" y="262"/>
                        <a:pt x="34767" y="48"/>
                      </a:cubicBezTo>
                      <a:lnTo>
                        <a:pt x="34707" y="0"/>
                      </a:lnTo>
                      <a:lnTo>
                        <a:pt x="34660" y="60"/>
                      </a:lnTo>
                      <a:cubicBezTo>
                        <a:pt x="34541" y="214"/>
                        <a:pt x="34303" y="334"/>
                        <a:pt x="33981" y="369"/>
                      </a:cubicBezTo>
                      <a:cubicBezTo>
                        <a:pt x="33886" y="382"/>
                        <a:pt x="33789" y="389"/>
                        <a:pt x="33693" y="389"/>
                      </a:cubicBezTo>
                      <a:cubicBezTo>
                        <a:pt x="33261" y="389"/>
                        <a:pt x="32839" y="262"/>
                        <a:pt x="32576" y="48"/>
                      </a:cubicBezTo>
                      <a:lnTo>
                        <a:pt x="32517" y="0"/>
                      </a:lnTo>
                      <a:lnTo>
                        <a:pt x="32469" y="60"/>
                      </a:lnTo>
                      <a:cubicBezTo>
                        <a:pt x="32338" y="226"/>
                        <a:pt x="32064" y="345"/>
                        <a:pt x="31719" y="381"/>
                      </a:cubicBezTo>
                      <a:cubicBezTo>
                        <a:pt x="31651" y="388"/>
                        <a:pt x="31582" y="391"/>
                        <a:pt x="31512" y="391"/>
                      </a:cubicBezTo>
                      <a:cubicBezTo>
                        <a:pt x="31074" y="391"/>
                        <a:pt x="30631" y="264"/>
                        <a:pt x="30374" y="48"/>
                      </a:cubicBezTo>
                      <a:lnTo>
                        <a:pt x="30326" y="0"/>
                      </a:lnTo>
                      <a:lnTo>
                        <a:pt x="30278" y="60"/>
                      </a:lnTo>
                      <a:cubicBezTo>
                        <a:pt x="30124" y="238"/>
                        <a:pt x="29826" y="357"/>
                        <a:pt x="29469" y="381"/>
                      </a:cubicBezTo>
                      <a:cubicBezTo>
                        <a:pt x="29414" y="385"/>
                        <a:pt x="29359" y="387"/>
                        <a:pt x="29305" y="387"/>
                      </a:cubicBezTo>
                      <a:cubicBezTo>
                        <a:pt x="28860" y="387"/>
                        <a:pt x="28427" y="260"/>
                        <a:pt x="28183" y="48"/>
                      </a:cubicBezTo>
                      <a:lnTo>
                        <a:pt x="28123" y="0"/>
                      </a:lnTo>
                      <a:lnTo>
                        <a:pt x="28076" y="60"/>
                      </a:lnTo>
                      <a:cubicBezTo>
                        <a:pt x="27921" y="238"/>
                        <a:pt x="27587" y="357"/>
                        <a:pt x="27206" y="381"/>
                      </a:cubicBezTo>
                      <a:cubicBezTo>
                        <a:pt x="27153" y="385"/>
                        <a:pt x="27100" y="387"/>
                        <a:pt x="27047" y="387"/>
                      </a:cubicBezTo>
                      <a:cubicBezTo>
                        <a:pt x="26617" y="387"/>
                        <a:pt x="26215" y="260"/>
                        <a:pt x="25992" y="48"/>
                      </a:cubicBezTo>
                      <a:lnTo>
                        <a:pt x="25933" y="0"/>
                      </a:lnTo>
                      <a:lnTo>
                        <a:pt x="25885" y="60"/>
                      </a:lnTo>
                      <a:cubicBezTo>
                        <a:pt x="25706" y="250"/>
                        <a:pt x="25349" y="369"/>
                        <a:pt x="24944" y="381"/>
                      </a:cubicBezTo>
                      <a:cubicBezTo>
                        <a:pt x="24907" y="383"/>
                        <a:pt x="24870" y="384"/>
                        <a:pt x="24833" y="384"/>
                      </a:cubicBezTo>
                      <a:cubicBezTo>
                        <a:pt x="24400" y="384"/>
                        <a:pt x="24009" y="256"/>
                        <a:pt x="23789" y="48"/>
                      </a:cubicBezTo>
                      <a:lnTo>
                        <a:pt x="23742" y="0"/>
                      </a:lnTo>
                      <a:lnTo>
                        <a:pt x="23682" y="60"/>
                      </a:lnTo>
                      <a:cubicBezTo>
                        <a:pt x="23492" y="262"/>
                        <a:pt x="23111" y="381"/>
                        <a:pt x="22682" y="393"/>
                      </a:cubicBezTo>
                      <a:cubicBezTo>
                        <a:pt x="22230" y="393"/>
                        <a:pt x="21813" y="262"/>
                        <a:pt x="21599" y="48"/>
                      </a:cubicBezTo>
                      <a:lnTo>
                        <a:pt x="21539" y="0"/>
                      </a:lnTo>
                      <a:lnTo>
                        <a:pt x="21491" y="48"/>
                      </a:lnTo>
                      <a:cubicBezTo>
                        <a:pt x="21277" y="262"/>
                        <a:pt x="20860" y="393"/>
                        <a:pt x="20408" y="393"/>
                      </a:cubicBezTo>
                      <a:cubicBezTo>
                        <a:pt x="19979" y="381"/>
                        <a:pt x="19598" y="262"/>
                        <a:pt x="19408" y="60"/>
                      </a:cubicBezTo>
                      <a:lnTo>
                        <a:pt x="19348" y="0"/>
                      </a:lnTo>
                      <a:lnTo>
                        <a:pt x="19301" y="48"/>
                      </a:lnTo>
                      <a:cubicBezTo>
                        <a:pt x="19081" y="256"/>
                        <a:pt x="18690" y="384"/>
                        <a:pt x="18257" y="384"/>
                      </a:cubicBezTo>
                      <a:cubicBezTo>
                        <a:pt x="18220" y="384"/>
                        <a:pt x="18183" y="383"/>
                        <a:pt x="18146" y="381"/>
                      </a:cubicBezTo>
                      <a:cubicBezTo>
                        <a:pt x="17741" y="369"/>
                        <a:pt x="17384" y="250"/>
                        <a:pt x="17205" y="60"/>
                      </a:cubicBezTo>
                      <a:lnTo>
                        <a:pt x="17158" y="0"/>
                      </a:lnTo>
                      <a:lnTo>
                        <a:pt x="17098" y="48"/>
                      </a:lnTo>
                      <a:cubicBezTo>
                        <a:pt x="16875" y="260"/>
                        <a:pt x="16473" y="387"/>
                        <a:pt x="16043" y="387"/>
                      </a:cubicBezTo>
                      <a:cubicBezTo>
                        <a:pt x="15990" y="387"/>
                        <a:pt x="15937" y="385"/>
                        <a:pt x="15884" y="381"/>
                      </a:cubicBezTo>
                      <a:cubicBezTo>
                        <a:pt x="15503" y="357"/>
                        <a:pt x="15169" y="238"/>
                        <a:pt x="15014" y="60"/>
                      </a:cubicBezTo>
                      <a:lnTo>
                        <a:pt x="14967" y="0"/>
                      </a:lnTo>
                      <a:lnTo>
                        <a:pt x="14907" y="48"/>
                      </a:lnTo>
                      <a:cubicBezTo>
                        <a:pt x="14663" y="260"/>
                        <a:pt x="14231" y="387"/>
                        <a:pt x="13785" y="387"/>
                      </a:cubicBezTo>
                      <a:cubicBezTo>
                        <a:pt x="13731" y="387"/>
                        <a:pt x="13676" y="385"/>
                        <a:pt x="13621" y="381"/>
                      </a:cubicBezTo>
                      <a:cubicBezTo>
                        <a:pt x="13252" y="357"/>
                        <a:pt x="12967" y="238"/>
                        <a:pt x="12812" y="60"/>
                      </a:cubicBezTo>
                      <a:lnTo>
                        <a:pt x="12764" y="0"/>
                      </a:lnTo>
                      <a:lnTo>
                        <a:pt x="12717" y="48"/>
                      </a:lnTo>
                      <a:cubicBezTo>
                        <a:pt x="12460" y="264"/>
                        <a:pt x="12016" y="391"/>
                        <a:pt x="11578" y="391"/>
                      </a:cubicBezTo>
                      <a:cubicBezTo>
                        <a:pt x="11508" y="391"/>
                        <a:pt x="11439" y="388"/>
                        <a:pt x="11371" y="381"/>
                      </a:cubicBezTo>
                      <a:cubicBezTo>
                        <a:pt x="11026" y="345"/>
                        <a:pt x="10752" y="226"/>
                        <a:pt x="10621" y="60"/>
                      </a:cubicBezTo>
                      <a:lnTo>
                        <a:pt x="10573" y="0"/>
                      </a:lnTo>
                      <a:lnTo>
                        <a:pt x="10514" y="48"/>
                      </a:lnTo>
                      <a:cubicBezTo>
                        <a:pt x="10251" y="262"/>
                        <a:pt x="9829" y="389"/>
                        <a:pt x="9397" y="389"/>
                      </a:cubicBezTo>
                      <a:cubicBezTo>
                        <a:pt x="9301" y="389"/>
                        <a:pt x="9204" y="382"/>
                        <a:pt x="9109" y="369"/>
                      </a:cubicBezTo>
                      <a:cubicBezTo>
                        <a:pt x="8788" y="334"/>
                        <a:pt x="8537" y="214"/>
                        <a:pt x="8430" y="60"/>
                      </a:cubicBezTo>
                      <a:lnTo>
                        <a:pt x="8383" y="0"/>
                      </a:lnTo>
                      <a:lnTo>
                        <a:pt x="8323" y="48"/>
                      </a:lnTo>
                      <a:cubicBezTo>
                        <a:pt x="8041" y="262"/>
                        <a:pt x="7591" y="389"/>
                        <a:pt x="7150" y="389"/>
                      </a:cubicBezTo>
                      <a:cubicBezTo>
                        <a:pt x="7052" y="389"/>
                        <a:pt x="6954" y="382"/>
                        <a:pt x="6859" y="369"/>
                      </a:cubicBezTo>
                      <a:cubicBezTo>
                        <a:pt x="6561" y="322"/>
                        <a:pt x="6335" y="214"/>
                        <a:pt x="6228" y="60"/>
                      </a:cubicBezTo>
                      <a:lnTo>
                        <a:pt x="6192" y="0"/>
                      </a:lnTo>
                      <a:lnTo>
                        <a:pt x="6121" y="48"/>
                      </a:lnTo>
                      <a:cubicBezTo>
                        <a:pt x="5842" y="262"/>
                        <a:pt x="5389" y="388"/>
                        <a:pt x="4960" y="388"/>
                      </a:cubicBezTo>
                      <a:cubicBezTo>
                        <a:pt x="4839" y="388"/>
                        <a:pt x="4721" y="378"/>
                        <a:pt x="4608" y="357"/>
                      </a:cubicBezTo>
                      <a:cubicBezTo>
                        <a:pt x="4335" y="310"/>
                        <a:pt x="4132" y="203"/>
                        <a:pt x="4037" y="60"/>
                      </a:cubicBezTo>
                      <a:lnTo>
                        <a:pt x="3989" y="0"/>
                      </a:lnTo>
                      <a:lnTo>
                        <a:pt x="3930" y="48"/>
                      </a:lnTo>
                      <a:cubicBezTo>
                        <a:pt x="3636" y="268"/>
                        <a:pt x="3171" y="390"/>
                        <a:pt x="2734" y="390"/>
                      </a:cubicBezTo>
                      <a:cubicBezTo>
                        <a:pt x="2604" y="390"/>
                        <a:pt x="2478" y="379"/>
                        <a:pt x="2358" y="357"/>
                      </a:cubicBezTo>
                      <a:cubicBezTo>
                        <a:pt x="2108" y="298"/>
                        <a:pt x="1918" y="203"/>
                        <a:pt x="1846" y="72"/>
                      </a:cubicBezTo>
                      <a:lnTo>
                        <a:pt x="179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5" name="Google Shape;7865;p22"/>
                <p:cNvSpPr/>
                <p:nvPr/>
              </p:nvSpPr>
              <p:spPr>
                <a:xfrm>
                  <a:off x="10103931" y="2583753"/>
                  <a:ext cx="3416306" cy="42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1" h="529" extrusionOk="0">
                      <a:moveTo>
                        <a:pt x="40267" y="1"/>
                      </a:moveTo>
                      <a:lnTo>
                        <a:pt x="40220" y="72"/>
                      </a:lnTo>
                      <a:cubicBezTo>
                        <a:pt x="40148" y="203"/>
                        <a:pt x="39970" y="298"/>
                        <a:pt x="39720" y="346"/>
                      </a:cubicBezTo>
                      <a:cubicBezTo>
                        <a:pt x="39602" y="368"/>
                        <a:pt x="39478" y="378"/>
                        <a:pt x="39351" y="378"/>
                      </a:cubicBezTo>
                      <a:cubicBezTo>
                        <a:pt x="38926" y="378"/>
                        <a:pt x="38477" y="259"/>
                        <a:pt x="38184" y="48"/>
                      </a:cubicBezTo>
                      <a:lnTo>
                        <a:pt x="38124" y="13"/>
                      </a:lnTo>
                      <a:lnTo>
                        <a:pt x="38089" y="72"/>
                      </a:lnTo>
                      <a:cubicBezTo>
                        <a:pt x="37993" y="203"/>
                        <a:pt x="37791" y="310"/>
                        <a:pt x="37529" y="346"/>
                      </a:cubicBezTo>
                      <a:cubicBezTo>
                        <a:pt x="37416" y="367"/>
                        <a:pt x="37298" y="377"/>
                        <a:pt x="37178" y="377"/>
                      </a:cubicBezTo>
                      <a:cubicBezTo>
                        <a:pt x="36757" y="377"/>
                        <a:pt x="36322" y="252"/>
                        <a:pt x="36053" y="48"/>
                      </a:cubicBezTo>
                      <a:lnTo>
                        <a:pt x="35993" y="13"/>
                      </a:lnTo>
                      <a:lnTo>
                        <a:pt x="35945" y="72"/>
                      </a:lnTo>
                      <a:cubicBezTo>
                        <a:pt x="35838" y="215"/>
                        <a:pt x="35624" y="310"/>
                        <a:pt x="35326" y="358"/>
                      </a:cubicBezTo>
                      <a:cubicBezTo>
                        <a:pt x="35230" y="372"/>
                        <a:pt x="35129" y="378"/>
                        <a:pt x="35028" y="378"/>
                      </a:cubicBezTo>
                      <a:cubicBezTo>
                        <a:pt x="34606" y="378"/>
                        <a:pt x="34169" y="262"/>
                        <a:pt x="33909" y="60"/>
                      </a:cubicBezTo>
                      <a:lnTo>
                        <a:pt x="33850" y="13"/>
                      </a:lnTo>
                      <a:lnTo>
                        <a:pt x="33802" y="72"/>
                      </a:lnTo>
                      <a:cubicBezTo>
                        <a:pt x="33683" y="215"/>
                        <a:pt x="33445" y="322"/>
                        <a:pt x="33136" y="358"/>
                      </a:cubicBezTo>
                      <a:cubicBezTo>
                        <a:pt x="33041" y="371"/>
                        <a:pt x="32945" y="377"/>
                        <a:pt x="32850" y="377"/>
                      </a:cubicBezTo>
                      <a:cubicBezTo>
                        <a:pt x="32430" y="377"/>
                        <a:pt x="32019" y="254"/>
                        <a:pt x="31766" y="60"/>
                      </a:cubicBezTo>
                      <a:lnTo>
                        <a:pt x="31707" y="13"/>
                      </a:lnTo>
                      <a:lnTo>
                        <a:pt x="31659" y="72"/>
                      </a:lnTo>
                      <a:cubicBezTo>
                        <a:pt x="31528" y="227"/>
                        <a:pt x="31266" y="334"/>
                        <a:pt x="30933" y="370"/>
                      </a:cubicBezTo>
                      <a:cubicBezTo>
                        <a:pt x="30864" y="376"/>
                        <a:pt x="30795" y="380"/>
                        <a:pt x="30726" y="380"/>
                      </a:cubicBezTo>
                      <a:cubicBezTo>
                        <a:pt x="30293" y="380"/>
                        <a:pt x="29870" y="255"/>
                        <a:pt x="29623" y="60"/>
                      </a:cubicBezTo>
                      <a:lnTo>
                        <a:pt x="29564" y="13"/>
                      </a:lnTo>
                      <a:lnTo>
                        <a:pt x="29516" y="60"/>
                      </a:lnTo>
                      <a:cubicBezTo>
                        <a:pt x="29339" y="273"/>
                        <a:pt x="28959" y="377"/>
                        <a:pt x="28560" y="377"/>
                      </a:cubicBezTo>
                      <a:cubicBezTo>
                        <a:pt x="28156" y="377"/>
                        <a:pt x="27732" y="270"/>
                        <a:pt x="27480" y="60"/>
                      </a:cubicBezTo>
                      <a:lnTo>
                        <a:pt x="27432" y="13"/>
                      </a:lnTo>
                      <a:lnTo>
                        <a:pt x="27385" y="60"/>
                      </a:lnTo>
                      <a:cubicBezTo>
                        <a:pt x="27196" y="273"/>
                        <a:pt x="26807" y="377"/>
                        <a:pt x="26405" y="377"/>
                      </a:cubicBezTo>
                      <a:cubicBezTo>
                        <a:pt x="25998" y="377"/>
                        <a:pt x="25577" y="270"/>
                        <a:pt x="25337" y="60"/>
                      </a:cubicBezTo>
                      <a:lnTo>
                        <a:pt x="25289" y="13"/>
                      </a:lnTo>
                      <a:lnTo>
                        <a:pt x="25242" y="60"/>
                      </a:lnTo>
                      <a:cubicBezTo>
                        <a:pt x="25041" y="273"/>
                        <a:pt x="24649" y="377"/>
                        <a:pt x="24250" y="377"/>
                      </a:cubicBezTo>
                      <a:cubicBezTo>
                        <a:pt x="23846" y="377"/>
                        <a:pt x="23434" y="270"/>
                        <a:pt x="23206" y="60"/>
                      </a:cubicBezTo>
                      <a:lnTo>
                        <a:pt x="23146" y="13"/>
                      </a:lnTo>
                      <a:lnTo>
                        <a:pt x="23099" y="60"/>
                      </a:lnTo>
                      <a:cubicBezTo>
                        <a:pt x="22890" y="275"/>
                        <a:pt x="22491" y="382"/>
                        <a:pt x="22090" y="382"/>
                      </a:cubicBezTo>
                      <a:cubicBezTo>
                        <a:pt x="21688" y="382"/>
                        <a:pt x="21283" y="275"/>
                        <a:pt x="21063" y="60"/>
                      </a:cubicBezTo>
                      <a:lnTo>
                        <a:pt x="21003" y="13"/>
                      </a:lnTo>
                      <a:lnTo>
                        <a:pt x="20955" y="60"/>
                      </a:lnTo>
                      <a:cubicBezTo>
                        <a:pt x="20734" y="270"/>
                        <a:pt x="20325" y="377"/>
                        <a:pt x="19920" y="377"/>
                      </a:cubicBezTo>
                      <a:cubicBezTo>
                        <a:pt x="19521" y="377"/>
                        <a:pt x="19126" y="273"/>
                        <a:pt x="18920" y="60"/>
                      </a:cubicBezTo>
                      <a:lnTo>
                        <a:pt x="18872" y="13"/>
                      </a:lnTo>
                      <a:lnTo>
                        <a:pt x="18812" y="60"/>
                      </a:lnTo>
                      <a:cubicBezTo>
                        <a:pt x="18585" y="270"/>
                        <a:pt x="18173" y="377"/>
                        <a:pt x="17768" y="377"/>
                      </a:cubicBezTo>
                      <a:cubicBezTo>
                        <a:pt x="17369" y="377"/>
                        <a:pt x="16977" y="273"/>
                        <a:pt x="16776" y="60"/>
                      </a:cubicBezTo>
                      <a:lnTo>
                        <a:pt x="16729" y="13"/>
                      </a:lnTo>
                      <a:lnTo>
                        <a:pt x="16669" y="60"/>
                      </a:lnTo>
                      <a:cubicBezTo>
                        <a:pt x="16429" y="270"/>
                        <a:pt x="16012" y="377"/>
                        <a:pt x="15607" y="377"/>
                      </a:cubicBezTo>
                      <a:cubicBezTo>
                        <a:pt x="15208" y="377"/>
                        <a:pt x="14822" y="273"/>
                        <a:pt x="14633" y="60"/>
                      </a:cubicBezTo>
                      <a:lnTo>
                        <a:pt x="14586" y="13"/>
                      </a:lnTo>
                      <a:lnTo>
                        <a:pt x="14538" y="60"/>
                      </a:lnTo>
                      <a:cubicBezTo>
                        <a:pt x="14286" y="270"/>
                        <a:pt x="13862" y="377"/>
                        <a:pt x="13456" y="377"/>
                      </a:cubicBezTo>
                      <a:cubicBezTo>
                        <a:pt x="13056" y="377"/>
                        <a:pt x="12673" y="273"/>
                        <a:pt x="12490" y="60"/>
                      </a:cubicBezTo>
                      <a:lnTo>
                        <a:pt x="12454" y="13"/>
                      </a:lnTo>
                      <a:lnTo>
                        <a:pt x="12395" y="60"/>
                      </a:lnTo>
                      <a:cubicBezTo>
                        <a:pt x="12148" y="255"/>
                        <a:pt x="11716" y="380"/>
                        <a:pt x="11289" y="380"/>
                      </a:cubicBezTo>
                      <a:cubicBezTo>
                        <a:pt x="11221" y="380"/>
                        <a:pt x="11152" y="376"/>
                        <a:pt x="11085" y="370"/>
                      </a:cubicBezTo>
                      <a:cubicBezTo>
                        <a:pt x="10752" y="334"/>
                        <a:pt x="10478" y="227"/>
                        <a:pt x="10359" y="72"/>
                      </a:cubicBezTo>
                      <a:lnTo>
                        <a:pt x="10311" y="13"/>
                      </a:lnTo>
                      <a:lnTo>
                        <a:pt x="10252" y="60"/>
                      </a:lnTo>
                      <a:cubicBezTo>
                        <a:pt x="9999" y="254"/>
                        <a:pt x="9588" y="377"/>
                        <a:pt x="9168" y="377"/>
                      </a:cubicBezTo>
                      <a:cubicBezTo>
                        <a:pt x="9073" y="377"/>
                        <a:pt x="8977" y="371"/>
                        <a:pt x="8883" y="358"/>
                      </a:cubicBezTo>
                      <a:cubicBezTo>
                        <a:pt x="8573" y="322"/>
                        <a:pt x="8323" y="215"/>
                        <a:pt x="8216" y="72"/>
                      </a:cubicBezTo>
                      <a:lnTo>
                        <a:pt x="8168" y="13"/>
                      </a:lnTo>
                      <a:lnTo>
                        <a:pt x="8109" y="60"/>
                      </a:lnTo>
                      <a:cubicBezTo>
                        <a:pt x="7840" y="262"/>
                        <a:pt x="7408" y="378"/>
                        <a:pt x="6983" y="378"/>
                      </a:cubicBezTo>
                      <a:cubicBezTo>
                        <a:pt x="6881" y="378"/>
                        <a:pt x="6779" y="372"/>
                        <a:pt x="6680" y="358"/>
                      </a:cubicBezTo>
                      <a:cubicBezTo>
                        <a:pt x="6394" y="310"/>
                        <a:pt x="6180" y="215"/>
                        <a:pt x="6073" y="72"/>
                      </a:cubicBezTo>
                      <a:lnTo>
                        <a:pt x="6025" y="13"/>
                      </a:lnTo>
                      <a:lnTo>
                        <a:pt x="5966" y="48"/>
                      </a:lnTo>
                      <a:cubicBezTo>
                        <a:pt x="5696" y="252"/>
                        <a:pt x="5261" y="377"/>
                        <a:pt x="4840" y="377"/>
                      </a:cubicBezTo>
                      <a:cubicBezTo>
                        <a:pt x="4720" y="377"/>
                        <a:pt x="4602" y="367"/>
                        <a:pt x="4489" y="346"/>
                      </a:cubicBezTo>
                      <a:cubicBezTo>
                        <a:pt x="4215" y="310"/>
                        <a:pt x="4025" y="203"/>
                        <a:pt x="3930" y="72"/>
                      </a:cubicBezTo>
                      <a:lnTo>
                        <a:pt x="3894" y="13"/>
                      </a:lnTo>
                      <a:lnTo>
                        <a:pt x="3822" y="48"/>
                      </a:lnTo>
                      <a:cubicBezTo>
                        <a:pt x="3538" y="259"/>
                        <a:pt x="3091" y="378"/>
                        <a:pt x="2667" y="378"/>
                      </a:cubicBezTo>
                      <a:cubicBezTo>
                        <a:pt x="2540" y="378"/>
                        <a:pt x="2416" y="368"/>
                        <a:pt x="2298" y="346"/>
                      </a:cubicBezTo>
                      <a:cubicBezTo>
                        <a:pt x="2048" y="298"/>
                        <a:pt x="1870" y="203"/>
                        <a:pt x="1786" y="72"/>
                      </a:cubicBezTo>
                      <a:lnTo>
                        <a:pt x="1751" y="13"/>
                      </a:lnTo>
                      <a:lnTo>
                        <a:pt x="1691" y="48"/>
                      </a:lnTo>
                      <a:cubicBezTo>
                        <a:pt x="1376" y="275"/>
                        <a:pt x="934" y="369"/>
                        <a:pt x="541" y="369"/>
                      </a:cubicBezTo>
                      <a:cubicBezTo>
                        <a:pt x="356" y="369"/>
                        <a:pt x="181" y="348"/>
                        <a:pt x="36" y="310"/>
                      </a:cubicBezTo>
                      <a:lnTo>
                        <a:pt x="0" y="453"/>
                      </a:lnTo>
                      <a:cubicBezTo>
                        <a:pt x="161" y="497"/>
                        <a:pt x="349" y="521"/>
                        <a:pt x="548" y="521"/>
                      </a:cubicBezTo>
                      <a:cubicBezTo>
                        <a:pt x="941" y="521"/>
                        <a:pt x="1375" y="428"/>
                        <a:pt x="1715" y="215"/>
                      </a:cubicBezTo>
                      <a:cubicBezTo>
                        <a:pt x="1822" y="346"/>
                        <a:pt x="2013" y="441"/>
                        <a:pt x="2275" y="489"/>
                      </a:cubicBezTo>
                      <a:cubicBezTo>
                        <a:pt x="2395" y="515"/>
                        <a:pt x="2532" y="528"/>
                        <a:pt x="2679" y="528"/>
                      </a:cubicBezTo>
                      <a:cubicBezTo>
                        <a:pt x="3069" y="528"/>
                        <a:pt x="3520" y="432"/>
                        <a:pt x="3858" y="215"/>
                      </a:cubicBezTo>
                      <a:cubicBezTo>
                        <a:pt x="3977" y="358"/>
                        <a:pt x="4191" y="453"/>
                        <a:pt x="4465" y="501"/>
                      </a:cubicBezTo>
                      <a:cubicBezTo>
                        <a:pt x="4577" y="519"/>
                        <a:pt x="4694" y="527"/>
                        <a:pt x="4812" y="527"/>
                      </a:cubicBezTo>
                      <a:cubicBezTo>
                        <a:pt x="5244" y="527"/>
                        <a:pt x="5692" y="412"/>
                        <a:pt x="6001" y="215"/>
                      </a:cubicBezTo>
                      <a:cubicBezTo>
                        <a:pt x="6132" y="358"/>
                        <a:pt x="6370" y="465"/>
                        <a:pt x="6668" y="501"/>
                      </a:cubicBezTo>
                      <a:cubicBezTo>
                        <a:pt x="6778" y="519"/>
                        <a:pt x="6891" y="527"/>
                        <a:pt x="7005" y="527"/>
                      </a:cubicBezTo>
                      <a:cubicBezTo>
                        <a:pt x="7424" y="527"/>
                        <a:pt x="7854" y="412"/>
                        <a:pt x="8144" y="215"/>
                      </a:cubicBezTo>
                      <a:cubicBezTo>
                        <a:pt x="8299" y="370"/>
                        <a:pt x="8549" y="477"/>
                        <a:pt x="8859" y="513"/>
                      </a:cubicBezTo>
                      <a:cubicBezTo>
                        <a:pt x="8949" y="523"/>
                        <a:pt x="9040" y="528"/>
                        <a:pt x="9130" y="528"/>
                      </a:cubicBezTo>
                      <a:cubicBezTo>
                        <a:pt x="9568" y="528"/>
                        <a:pt x="10001" y="412"/>
                        <a:pt x="10287" y="215"/>
                      </a:cubicBezTo>
                      <a:cubicBezTo>
                        <a:pt x="10454" y="370"/>
                        <a:pt x="10728" y="477"/>
                        <a:pt x="11073" y="513"/>
                      </a:cubicBezTo>
                      <a:cubicBezTo>
                        <a:pt x="11161" y="523"/>
                        <a:pt x="11249" y="528"/>
                        <a:pt x="11337" y="528"/>
                      </a:cubicBezTo>
                      <a:cubicBezTo>
                        <a:pt x="11759" y="528"/>
                        <a:pt x="12164" y="412"/>
                        <a:pt x="12431" y="215"/>
                      </a:cubicBezTo>
                      <a:cubicBezTo>
                        <a:pt x="12651" y="423"/>
                        <a:pt x="13047" y="528"/>
                        <a:pt x="13458" y="528"/>
                      </a:cubicBezTo>
                      <a:cubicBezTo>
                        <a:pt x="13868" y="528"/>
                        <a:pt x="14294" y="423"/>
                        <a:pt x="14574" y="215"/>
                      </a:cubicBezTo>
                      <a:cubicBezTo>
                        <a:pt x="14806" y="423"/>
                        <a:pt x="15208" y="528"/>
                        <a:pt x="15618" y="528"/>
                      </a:cubicBezTo>
                      <a:cubicBezTo>
                        <a:pt x="16029" y="528"/>
                        <a:pt x="16449" y="423"/>
                        <a:pt x="16717" y="215"/>
                      </a:cubicBezTo>
                      <a:cubicBezTo>
                        <a:pt x="16955" y="423"/>
                        <a:pt x="17360" y="528"/>
                        <a:pt x="17771" y="528"/>
                      </a:cubicBezTo>
                      <a:cubicBezTo>
                        <a:pt x="18181" y="528"/>
                        <a:pt x="18598" y="423"/>
                        <a:pt x="18860" y="215"/>
                      </a:cubicBezTo>
                      <a:cubicBezTo>
                        <a:pt x="19110" y="423"/>
                        <a:pt x="19521" y="528"/>
                        <a:pt x="19932" y="528"/>
                      </a:cubicBezTo>
                      <a:cubicBezTo>
                        <a:pt x="20342" y="528"/>
                        <a:pt x="20753" y="423"/>
                        <a:pt x="21003" y="215"/>
                      </a:cubicBezTo>
                      <a:cubicBezTo>
                        <a:pt x="21259" y="423"/>
                        <a:pt x="21673" y="528"/>
                        <a:pt x="22085" y="528"/>
                      </a:cubicBezTo>
                      <a:cubicBezTo>
                        <a:pt x="22497" y="528"/>
                        <a:pt x="22908" y="423"/>
                        <a:pt x="23158" y="215"/>
                      </a:cubicBezTo>
                      <a:cubicBezTo>
                        <a:pt x="23420" y="423"/>
                        <a:pt x="23837" y="528"/>
                        <a:pt x="24248" y="528"/>
                      </a:cubicBezTo>
                      <a:cubicBezTo>
                        <a:pt x="24658" y="528"/>
                        <a:pt x="25063" y="423"/>
                        <a:pt x="25301" y="215"/>
                      </a:cubicBezTo>
                      <a:cubicBezTo>
                        <a:pt x="25569" y="423"/>
                        <a:pt x="25989" y="528"/>
                        <a:pt x="26400" y="528"/>
                      </a:cubicBezTo>
                      <a:cubicBezTo>
                        <a:pt x="26810" y="528"/>
                        <a:pt x="27212" y="423"/>
                        <a:pt x="27444" y="215"/>
                      </a:cubicBezTo>
                      <a:cubicBezTo>
                        <a:pt x="27724" y="423"/>
                        <a:pt x="28150" y="528"/>
                        <a:pt x="28561" y="528"/>
                      </a:cubicBezTo>
                      <a:cubicBezTo>
                        <a:pt x="28971" y="528"/>
                        <a:pt x="29367" y="423"/>
                        <a:pt x="29588" y="215"/>
                      </a:cubicBezTo>
                      <a:cubicBezTo>
                        <a:pt x="29854" y="412"/>
                        <a:pt x="30259" y="528"/>
                        <a:pt x="30681" y="528"/>
                      </a:cubicBezTo>
                      <a:cubicBezTo>
                        <a:pt x="30769" y="528"/>
                        <a:pt x="30857" y="523"/>
                        <a:pt x="30945" y="513"/>
                      </a:cubicBezTo>
                      <a:cubicBezTo>
                        <a:pt x="31290" y="477"/>
                        <a:pt x="31564" y="370"/>
                        <a:pt x="31731" y="215"/>
                      </a:cubicBezTo>
                      <a:cubicBezTo>
                        <a:pt x="32017" y="412"/>
                        <a:pt x="32450" y="528"/>
                        <a:pt x="32881" y="528"/>
                      </a:cubicBezTo>
                      <a:cubicBezTo>
                        <a:pt x="32970" y="528"/>
                        <a:pt x="33060" y="523"/>
                        <a:pt x="33147" y="513"/>
                      </a:cubicBezTo>
                      <a:cubicBezTo>
                        <a:pt x="33469" y="477"/>
                        <a:pt x="33719" y="370"/>
                        <a:pt x="33874" y="215"/>
                      </a:cubicBezTo>
                      <a:cubicBezTo>
                        <a:pt x="34164" y="412"/>
                        <a:pt x="34594" y="527"/>
                        <a:pt x="35013" y="527"/>
                      </a:cubicBezTo>
                      <a:cubicBezTo>
                        <a:pt x="35127" y="527"/>
                        <a:pt x="35241" y="519"/>
                        <a:pt x="35350" y="501"/>
                      </a:cubicBezTo>
                      <a:cubicBezTo>
                        <a:pt x="35648" y="465"/>
                        <a:pt x="35886" y="358"/>
                        <a:pt x="36017" y="215"/>
                      </a:cubicBezTo>
                      <a:cubicBezTo>
                        <a:pt x="36315" y="417"/>
                        <a:pt x="36755" y="525"/>
                        <a:pt x="37184" y="525"/>
                      </a:cubicBezTo>
                      <a:cubicBezTo>
                        <a:pt x="37315" y="525"/>
                        <a:pt x="37434" y="513"/>
                        <a:pt x="37553" y="501"/>
                      </a:cubicBezTo>
                      <a:cubicBezTo>
                        <a:pt x="37827" y="453"/>
                        <a:pt x="38041" y="358"/>
                        <a:pt x="38160" y="215"/>
                      </a:cubicBezTo>
                      <a:cubicBezTo>
                        <a:pt x="38498" y="432"/>
                        <a:pt x="38943" y="528"/>
                        <a:pt x="39334" y="528"/>
                      </a:cubicBezTo>
                      <a:cubicBezTo>
                        <a:pt x="39481" y="528"/>
                        <a:pt x="39620" y="515"/>
                        <a:pt x="39744" y="489"/>
                      </a:cubicBezTo>
                      <a:cubicBezTo>
                        <a:pt x="39994" y="441"/>
                        <a:pt x="40184" y="346"/>
                        <a:pt x="40303" y="215"/>
                      </a:cubicBezTo>
                      <a:cubicBezTo>
                        <a:pt x="40610" y="439"/>
                        <a:pt x="40995" y="518"/>
                        <a:pt x="41355" y="518"/>
                      </a:cubicBezTo>
                      <a:cubicBezTo>
                        <a:pt x="41665" y="518"/>
                        <a:pt x="41956" y="459"/>
                        <a:pt x="42161" y="382"/>
                      </a:cubicBezTo>
                      <a:lnTo>
                        <a:pt x="42113" y="251"/>
                      </a:lnTo>
                      <a:cubicBezTo>
                        <a:pt x="41904" y="328"/>
                        <a:pt x="41649" y="372"/>
                        <a:pt x="41387" y="372"/>
                      </a:cubicBezTo>
                      <a:cubicBezTo>
                        <a:pt x="41007" y="372"/>
                        <a:pt x="40614" y="279"/>
                        <a:pt x="40339" y="60"/>
                      </a:cubicBezTo>
                      <a:lnTo>
                        <a:pt x="4026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6" name="Google Shape;7866;p22"/>
                <p:cNvSpPr/>
                <p:nvPr/>
              </p:nvSpPr>
              <p:spPr>
                <a:xfrm>
                  <a:off x="10145419" y="2491136"/>
                  <a:ext cx="3332359" cy="42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25" h="525" extrusionOk="0">
                      <a:moveTo>
                        <a:pt x="1703" y="1"/>
                      </a:moveTo>
                      <a:lnTo>
                        <a:pt x="1644" y="48"/>
                      </a:lnTo>
                      <a:cubicBezTo>
                        <a:pt x="1339" y="257"/>
                        <a:pt x="915" y="346"/>
                        <a:pt x="537" y="346"/>
                      </a:cubicBezTo>
                      <a:cubicBezTo>
                        <a:pt x="353" y="346"/>
                        <a:pt x="180" y="325"/>
                        <a:pt x="36" y="286"/>
                      </a:cubicBezTo>
                      <a:lnTo>
                        <a:pt x="0" y="441"/>
                      </a:lnTo>
                      <a:cubicBezTo>
                        <a:pt x="152" y="476"/>
                        <a:pt x="330" y="496"/>
                        <a:pt x="518" y="496"/>
                      </a:cubicBezTo>
                      <a:cubicBezTo>
                        <a:pt x="907" y="496"/>
                        <a:pt x="1338" y="412"/>
                        <a:pt x="1667" y="203"/>
                      </a:cubicBezTo>
                      <a:cubicBezTo>
                        <a:pt x="1774" y="334"/>
                        <a:pt x="1965" y="417"/>
                        <a:pt x="2215" y="465"/>
                      </a:cubicBezTo>
                      <a:cubicBezTo>
                        <a:pt x="2334" y="488"/>
                        <a:pt x="2469" y="500"/>
                        <a:pt x="2611" y="500"/>
                      </a:cubicBezTo>
                      <a:cubicBezTo>
                        <a:pt x="2994" y="500"/>
                        <a:pt x="3429" y="412"/>
                        <a:pt x="3751" y="203"/>
                      </a:cubicBezTo>
                      <a:cubicBezTo>
                        <a:pt x="3906" y="370"/>
                        <a:pt x="4156" y="441"/>
                        <a:pt x="4358" y="477"/>
                      </a:cubicBezTo>
                      <a:cubicBezTo>
                        <a:pt x="4473" y="496"/>
                        <a:pt x="4593" y="505"/>
                        <a:pt x="4713" y="505"/>
                      </a:cubicBezTo>
                      <a:cubicBezTo>
                        <a:pt x="5127" y="505"/>
                        <a:pt x="5551" y="397"/>
                        <a:pt x="5846" y="203"/>
                      </a:cubicBezTo>
                      <a:cubicBezTo>
                        <a:pt x="5989" y="346"/>
                        <a:pt x="6216" y="441"/>
                        <a:pt x="6501" y="477"/>
                      </a:cubicBezTo>
                      <a:cubicBezTo>
                        <a:pt x="6609" y="495"/>
                        <a:pt x="6721" y="503"/>
                        <a:pt x="6833" y="503"/>
                      </a:cubicBezTo>
                      <a:cubicBezTo>
                        <a:pt x="7242" y="503"/>
                        <a:pt x="7662" y="390"/>
                        <a:pt x="7942" y="203"/>
                      </a:cubicBezTo>
                      <a:cubicBezTo>
                        <a:pt x="8144" y="406"/>
                        <a:pt x="8519" y="507"/>
                        <a:pt x="8918" y="507"/>
                      </a:cubicBezTo>
                      <a:cubicBezTo>
                        <a:pt x="9317" y="507"/>
                        <a:pt x="9740" y="406"/>
                        <a:pt x="10037" y="203"/>
                      </a:cubicBezTo>
                      <a:cubicBezTo>
                        <a:pt x="10246" y="406"/>
                        <a:pt x="10627" y="507"/>
                        <a:pt x="11026" y="507"/>
                      </a:cubicBezTo>
                      <a:cubicBezTo>
                        <a:pt x="11424" y="507"/>
                        <a:pt x="11841" y="406"/>
                        <a:pt x="12121" y="203"/>
                      </a:cubicBezTo>
                      <a:cubicBezTo>
                        <a:pt x="12341" y="400"/>
                        <a:pt x="12731" y="498"/>
                        <a:pt x="13133" y="498"/>
                      </a:cubicBezTo>
                      <a:cubicBezTo>
                        <a:pt x="13535" y="498"/>
                        <a:pt x="13949" y="400"/>
                        <a:pt x="14217" y="203"/>
                      </a:cubicBezTo>
                      <a:cubicBezTo>
                        <a:pt x="14443" y="400"/>
                        <a:pt x="14836" y="498"/>
                        <a:pt x="15237" y="498"/>
                      </a:cubicBezTo>
                      <a:cubicBezTo>
                        <a:pt x="15639" y="498"/>
                        <a:pt x="16050" y="400"/>
                        <a:pt x="16312" y="203"/>
                      </a:cubicBezTo>
                      <a:cubicBezTo>
                        <a:pt x="16544" y="400"/>
                        <a:pt x="16940" y="498"/>
                        <a:pt x="17342" y="498"/>
                      </a:cubicBezTo>
                      <a:cubicBezTo>
                        <a:pt x="17744" y="498"/>
                        <a:pt x="18152" y="400"/>
                        <a:pt x="18408" y="203"/>
                      </a:cubicBezTo>
                      <a:cubicBezTo>
                        <a:pt x="18646" y="400"/>
                        <a:pt x="19044" y="498"/>
                        <a:pt x="19445" y="498"/>
                      </a:cubicBezTo>
                      <a:cubicBezTo>
                        <a:pt x="19845" y="498"/>
                        <a:pt x="20247" y="400"/>
                        <a:pt x="20491" y="203"/>
                      </a:cubicBezTo>
                      <a:cubicBezTo>
                        <a:pt x="20741" y="400"/>
                        <a:pt x="21146" y="498"/>
                        <a:pt x="21548" y="498"/>
                      </a:cubicBezTo>
                      <a:cubicBezTo>
                        <a:pt x="21950" y="498"/>
                        <a:pt x="22348" y="400"/>
                        <a:pt x="22587" y="203"/>
                      </a:cubicBezTo>
                      <a:cubicBezTo>
                        <a:pt x="22843" y="400"/>
                        <a:pt x="23250" y="498"/>
                        <a:pt x="23652" y="498"/>
                      </a:cubicBezTo>
                      <a:cubicBezTo>
                        <a:pt x="24054" y="498"/>
                        <a:pt x="24450" y="400"/>
                        <a:pt x="24682" y="203"/>
                      </a:cubicBezTo>
                      <a:cubicBezTo>
                        <a:pt x="24944" y="400"/>
                        <a:pt x="25355" y="498"/>
                        <a:pt x="25757" y="498"/>
                      </a:cubicBezTo>
                      <a:cubicBezTo>
                        <a:pt x="26158" y="498"/>
                        <a:pt x="26551" y="400"/>
                        <a:pt x="26778" y="203"/>
                      </a:cubicBezTo>
                      <a:cubicBezTo>
                        <a:pt x="27045" y="400"/>
                        <a:pt x="27459" y="498"/>
                        <a:pt x="27860" y="498"/>
                      </a:cubicBezTo>
                      <a:cubicBezTo>
                        <a:pt x="28260" y="498"/>
                        <a:pt x="28647" y="400"/>
                        <a:pt x="28861" y="203"/>
                      </a:cubicBezTo>
                      <a:cubicBezTo>
                        <a:pt x="29147" y="406"/>
                        <a:pt x="29567" y="507"/>
                        <a:pt x="29967" y="507"/>
                      </a:cubicBezTo>
                      <a:cubicBezTo>
                        <a:pt x="30367" y="507"/>
                        <a:pt x="30748" y="406"/>
                        <a:pt x="30957" y="203"/>
                      </a:cubicBezTo>
                      <a:cubicBezTo>
                        <a:pt x="31248" y="406"/>
                        <a:pt x="31671" y="507"/>
                        <a:pt x="32071" y="507"/>
                      </a:cubicBezTo>
                      <a:cubicBezTo>
                        <a:pt x="32472" y="507"/>
                        <a:pt x="32850" y="406"/>
                        <a:pt x="33052" y="203"/>
                      </a:cubicBezTo>
                      <a:cubicBezTo>
                        <a:pt x="33332" y="390"/>
                        <a:pt x="33752" y="503"/>
                        <a:pt x="34161" y="503"/>
                      </a:cubicBezTo>
                      <a:cubicBezTo>
                        <a:pt x="34274" y="503"/>
                        <a:pt x="34385" y="495"/>
                        <a:pt x="34493" y="477"/>
                      </a:cubicBezTo>
                      <a:cubicBezTo>
                        <a:pt x="34779" y="441"/>
                        <a:pt x="35005" y="346"/>
                        <a:pt x="35148" y="203"/>
                      </a:cubicBezTo>
                      <a:cubicBezTo>
                        <a:pt x="35443" y="397"/>
                        <a:pt x="35867" y="505"/>
                        <a:pt x="36281" y="505"/>
                      </a:cubicBezTo>
                      <a:cubicBezTo>
                        <a:pt x="36401" y="505"/>
                        <a:pt x="36521" y="496"/>
                        <a:pt x="36636" y="477"/>
                      </a:cubicBezTo>
                      <a:cubicBezTo>
                        <a:pt x="36838" y="441"/>
                        <a:pt x="37088" y="370"/>
                        <a:pt x="37231" y="203"/>
                      </a:cubicBezTo>
                      <a:cubicBezTo>
                        <a:pt x="37561" y="412"/>
                        <a:pt x="37999" y="500"/>
                        <a:pt x="38383" y="500"/>
                      </a:cubicBezTo>
                      <a:cubicBezTo>
                        <a:pt x="38525" y="500"/>
                        <a:pt x="38660" y="488"/>
                        <a:pt x="38779" y="465"/>
                      </a:cubicBezTo>
                      <a:cubicBezTo>
                        <a:pt x="39029" y="417"/>
                        <a:pt x="39220" y="334"/>
                        <a:pt x="39327" y="203"/>
                      </a:cubicBezTo>
                      <a:cubicBezTo>
                        <a:pt x="39720" y="406"/>
                        <a:pt x="40184" y="525"/>
                        <a:pt x="40601" y="525"/>
                      </a:cubicBezTo>
                      <a:cubicBezTo>
                        <a:pt x="40791" y="525"/>
                        <a:pt x="40970" y="501"/>
                        <a:pt x="41125" y="453"/>
                      </a:cubicBezTo>
                      <a:lnTo>
                        <a:pt x="41077" y="310"/>
                      </a:lnTo>
                      <a:cubicBezTo>
                        <a:pt x="40940" y="356"/>
                        <a:pt x="40779" y="378"/>
                        <a:pt x="40608" y="378"/>
                      </a:cubicBezTo>
                      <a:cubicBezTo>
                        <a:pt x="40199" y="378"/>
                        <a:pt x="39728" y="254"/>
                        <a:pt x="39351" y="36"/>
                      </a:cubicBezTo>
                      <a:lnTo>
                        <a:pt x="39291" y="13"/>
                      </a:lnTo>
                      <a:lnTo>
                        <a:pt x="39255" y="60"/>
                      </a:lnTo>
                      <a:cubicBezTo>
                        <a:pt x="39172" y="191"/>
                        <a:pt x="38993" y="275"/>
                        <a:pt x="38755" y="322"/>
                      </a:cubicBezTo>
                      <a:cubicBezTo>
                        <a:pt x="38639" y="344"/>
                        <a:pt x="38515" y="355"/>
                        <a:pt x="38390" y="355"/>
                      </a:cubicBezTo>
                      <a:cubicBezTo>
                        <a:pt x="37976" y="355"/>
                        <a:pt x="37541" y="240"/>
                        <a:pt x="37267" y="48"/>
                      </a:cubicBezTo>
                      <a:lnTo>
                        <a:pt x="37207" y="1"/>
                      </a:lnTo>
                      <a:lnTo>
                        <a:pt x="37160" y="60"/>
                      </a:lnTo>
                      <a:cubicBezTo>
                        <a:pt x="37077" y="191"/>
                        <a:pt x="36874" y="286"/>
                        <a:pt x="36612" y="334"/>
                      </a:cubicBezTo>
                      <a:cubicBezTo>
                        <a:pt x="36512" y="349"/>
                        <a:pt x="36408" y="356"/>
                        <a:pt x="36302" y="356"/>
                      </a:cubicBezTo>
                      <a:cubicBezTo>
                        <a:pt x="35887" y="356"/>
                        <a:pt x="35446" y="247"/>
                        <a:pt x="35172" y="48"/>
                      </a:cubicBezTo>
                      <a:lnTo>
                        <a:pt x="35112" y="1"/>
                      </a:lnTo>
                      <a:lnTo>
                        <a:pt x="35076" y="60"/>
                      </a:lnTo>
                      <a:cubicBezTo>
                        <a:pt x="34969" y="203"/>
                        <a:pt x="34755" y="298"/>
                        <a:pt x="34469" y="334"/>
                      </a:cubicBezTo>
                      <a:cubicBezTo>
                        <a:pt x="34374" y="348"/>
                        <a:pt x="34276" y="355"/>
                        <a:pt x="34177" y="355"/>
                      </a:cubicBezTo>
                      <a:cubicBezTo>
                        <a:pt x="33768" y="355"/>
                        <a:pt x="33347" y="240"/>
                        <a:pt x="33088" y="48"/>
                      </a:cubicBezTo>
                      <a:lnTo>
                        <a:pt x="33028" y="1"/>
                      </a:lnTo>
                      <a:lnTo>
                        <a:pt x="32981" y="60"/>
                      </a:lnTo>
                      <a:cubicBezTo>
                        <a:pt x="32828" y="260"/>
                        <a:pt x="32471" y="358"/>
                        <a:pt x="32084" y="358"/>
                      </a:cubicBezTo>
                      <a:cubicBezTo>
                        <a:pt x="31686" y="358"/>
                        <a:pt x="31258" y="254"/>
                        <a:pt x="30992" y="48"/>
                      </a:cubicBezTo>
                      <a:lnTo>
                        <a:pt x="30933" y="1"/>
                      </a:lnTo>
                      <a:lnTo>
                        <a:pt x="30897" y="60"/>
                      </a:lnTo>
                      <a:cubicBezTo>
                        <a:pt x="30732" y="255"/>
                        <a:pt x="30364" y="353"/>
                        <a:pt x="29974" y="353"/>
                      </a:cubicBezTo>
                      <a:cubicBezTo>
                        <a:pt x="29579" y="353"/>
                        <a:pt x="29161" y="252"/>
                        <a:pt x="28909" y="48"/>
                      </a:cubicBezTo>
                      <a:lnTo>
                        <a:pt x="28849" y="1"/>
                      </a:lnTo>
                      <a:lnTo>
                        <a:pt x="28802" y="60"/>
                      </a:lnTo>
                      <a:cubicBezTo>
                        <a:pt x="28624" y="255"/>
                        <a:pt x="28254" y="353"/>
                        <a:pt x="27865" y="353"/>
                      </a:cubicBezTo>
                      <a:cubicBezTo>
                        <a:pt x="27471" y="353"/>
                        <a:pt x="27059" y="252"/>
                        <a:pt x="26813" y="48"/>
                      </a:cubicBezTo>
                      <a:lnTo>
                        <a:pt x="26766" y="1"/>
                      </a:lnTo>
                      <a:lnTo>
                        <a:pt x="26718" y="60"/>
                      </a:lnTo>
                      <a:cubicBezTo>
                        <a:pt x="26529" y="255"/>
                        <a:pt x="26152" y="353"/>
                        <a:pt x="25764" y="353"/>
                      </a:cubicBezTo>
                      <a:cubicBezTo>
                        <a:pt x="25370" y="353"/>
                        <a:pt x="24964" y="252"/>
                        <a:pt x="24730" y="48"/>
                      </a:cubicBezTo>
                      <a:lnTo>
                        <a:pt x="24670" y="1"/>
                      </a:lnTo>
                      <a:lnTo>
                        <a:pt x="24623" y="60"/>
                      </a:lnTo>
                      <a:cubicBezTo>
                        <a:pt x="24428" y="255"/>
                        <a:pt x="24048" y="353"/>
                        <a:pt x="23659" y="353"/>
                      </a:cubicBezTo>
                      <a:cubicBezTo>
                        <a:pt x="23265" y="353"/>
                        <a:pt x="22862" y="252"/>
                        <a:pt x="22634" y="48"/>
                      </a:cubicBezTo>
                      <a:lnTo>
                        <a:pt x="22587" y="1"/>
                      </a:lnTo>
                      <a:lnTo>
                        <a:pt x="22539" y="48"/>
                      </a:lnTo>
                      <a:cubicBezTo>
                        <a:pt x="22331" y="251"/>
                        <a:pt x="21941" y="352"/>
                        <a:pt x="21549" y="352"/>
                      </a:cubicBezTo>
                      <a:cubicBezTo>
                        <a:pt x="21158" y="352"/>
                        <a:pt x="20765" y="251"/>
                        <a:pt x="20551" y="48"/>
                      </a:cubicBezTo>
                      <a:lnTo>
                        <a:pt x="20491" y="1"/>
                      </a:lnTo>
                      <a:lnTo>
                        <a:pt x="20443" y="48"/>
                      </a:lnTo>
                      <a:cubicBezTo>
                        <a:pt x="20229" y="251"/>
                        <a:pt x="19836" y="352"/>
                        <a:pt x="19445" y="352"/>
                      </a:cubicBezTo>
                      <a:cubicBezTo>
                        <a:pt x="19053" y="352"/>
                        <a:pt x="18663" y="251"/>
                        <a:pt x="18455" y="48"/>
                      </a:cubicBezTo>
                      <a:lnTo>
                        <a:pt x="18408" y="1"/>
                      </a:lnTo>
                      <a:lnTo>
                        <a:pt x="18360" y="48"/>
                      </a:lnTo>
                      <a:cubicBezTo>
                        <a:pt x="18132" y="252"/>
                        <a:pt x="17729" y="353"/>
                        <a:pt x="17335" y="353"/>
                      </a:cubicBezTo>
                      <a:cubicBezTo>
                        <a:pt x="16946" y="353"/>
                        <a:pt x="16567" y="255"/>
                        <a:pt x="16372" y="60"/>
                      </a:cubicBezTo>
                      <a:lnTo>
                        <a:pt x="16324" y="1"/>
                      </a:lnTo>
                      <a:lnTo>
                        <a:pt x="16264" y="48"/>
                      </a:lnTo>
                      <a:cubicBezTo>
                        <a:pt x="16030" y="252"/>
                        <a:pt x="15621" y="353"/>
                        <a:pt x="15226" y="353"/>
                      </a:cubicBezTo>
                      <a:cubicBezTo>
                        <a:pt x="14836" y="353"/>
                        <a:pt x="14459" y="255"/>
                        <a:pt x="14276" y="60"/>
                      </a:cubicBezTo>
                      <a:lnTo>
                        <a:pt x="14228" y="1"/>
                      </a:lnTo>
                      <a:lnTo>
                        <a:pt x="14181" y="48"/>
                      </a:lnTo>
                      <a:cubicBezTo>
                        <a:pt x="13935" y="252"/>
                        <a:pt x="13520" y="353"/>
                        <a:pt x="13124" y="353"/>
                      </a:cubicBezTo>
                      <a:cubicBezTo>
                        <a:pt x="12735" y="353"/>
                        <a:pt x="12364" y="255"/>
                        <a:pt x="12192" y="60"/>
                      </a:cubicBezTo>
                      <a:lnTo>
                        <a:pt x="12145" y="1"/>
                      </a:lnTo>
                      <a:lnTo>
                        <a:pt x="12085" y="48"/>
                      </a:lnTo>
                      <a:cubicBezTo>
                        <a:pt x="11833" y="252"/>
                        <a:pt x="11415" y="353"/>
                        <a:pt x="11020" y="353"/>
                      </a:cubicBezTo>
                      <a:cubicBezTo>
                        <a:pt x="10630" y="353"/>
                        <a:pt x="10262" y="255"/>
                        <a:pt x="10097" y="60"/>
                      </a:cubicBezTo>
                      <a:lnTo>
                        <a:pt x="10049" y="1"/>
                      </a:lnTo>
                      <a:lnTo>
                        <a:pt x="10002" y="48"/>
                      </a:lnTo>
                      <a:cubicBezTo>
                        <a:pt x="9736" y="254"/>
                        <a:pt x="9308" y="358"/>
                        <a:pt x="8910" y="358"/>
                      </a:cubicBezTo>
                      <a:cubicBezTo>
                        <a:pt x="8524" y="358"/>
                        <a:pt x="8166" y="260"/>
                        <a:pt x="8013" y="60"/>
                      </a:cubicBezTo>
                      <a:lnTo>
                        <a:pt x="7966" y="1"/>
                      </a:lnTo>
                      <a:lnTo>
                        <a:pt x="7906" y="48"/>
                      </a:lnTo>
                      <a:cubicBezTo>
                        <a:pt x="7647" y="240"/>
                        <a:pt x="7226" y="355"/>
                        <a:pt x="6811" y="355"/>
                      </a:cubicBezTo>
                      <a:cubicBezTo>
                        <a:pt x="6710" y="355"/>
                        <a:pt x="6610" y="348"/>
                        <a:pt x="6513" y="334"/>
                      </a:cubicBezTo>
                      <a:cubicBezTo>
                        <a:pt x="6239" y="298"/>
                        <a:pt x="6025" y="203"/>
                        <a:pt x="5918" y="60"/>
                      </a:cubicBezTo>
                      <a:lnTo>
                        <a:pt x="5882" y="1"/>
                      </a:lnTo>
                      <a:lnTo>
                        <a:pt x="5823" y="48"/>
                      </a:lnTo>
                      <a:cubicBezTo>
                        <a:pt x="5551" y="245"/>
                        <a:pt x="5118" y="360"/>
                        <a:pt x="4708" y="360"/>
                      </a:cubicBezTo>
                      <a:cubicBezTo>
                        <a:pt x="4596" y="360"/>
                        <a:pt x="4486" y="352"/>
                        <a:pt x="4382" y="334"/>
                      </a:cubicBezTo>
                      <a:cubicBezTo>
                        <a:pt x="4120" y="286"/>
                        <a:pt x="3918" y="191"/>
                        <a:pt x="3834" y="60"/>
                      </a:cubicBezTo>
                      <a:lnTo>
                        <a:pt x="3787" y="1"/>
                      </a:lnTo>
                      <a:lnTo>
                        <a:pt x="3727" y="48"/>
                      </a:lnTo>
                      <a:cubicBezTo>
                        <a:pt x="3453" y="240"/>
                        <a:pt x="3018" y="355"/>
                        <a:pt x="2604" y="355"/>
                      </a:cubicBezTo>
                      <a:cubicBezTo>
                        <a:pt x="2479" y="355"/>
                        <a:pt x="2355" y="344"/>
                        <a:pt x="2239" y="322"/>
                      </a:cubicBezTo>
                      <a:cubicBezTo>
                        <a:pt x="2001" y="275"/>
                        <a:pt x="1822" y="191"/>
                        <a:pt x="1739" y="60"/>
                      </a:cubicBezTo>
                      <a:lnTo>
                        <a:pt x="170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7" name="Google Shape;7867;p22"/>
                <p:cNvSpPr/>
                <p:nvPr/>
              </p:nvSpPr>
              <p:spPr>
                <a:xfrm>
                  <a:off x="10183989" y="2402408"/>
                  <a:ext cx="3254246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61" h="489" extrusionOk="0">
                      <a:moveTo>
                        <a:pt x="1668" y="0"/>
                      </a:moveTo>
                      <a:lnTo>
                        <a:pt x="1608" y="48"/>
                      </a:lnTo>
                      <a:cubicBezTo>
                        <a:pt x="1308" y="243"/>
                        <a:pt x="892" y="327"/>
                        <a:pt x="518" y="327"/>
                      </a:cubicBezTo>
                      <a:cubicBezTo>
                        <a:pt x="343" y="327"/>
                        <a:pt x="177" y="308"/>
                        <a:pt x="36" y="274"/>
                      </a:cubicBezTo>
                      <a:lnTo>
                        <a:pt x="1" y="429"/>
                      </a:lnTo>
                      <a:cubicBezTo>
                        <a:pt x="149" y="463"/>
                        <a:pt x="320" y="482"/>
                        <a:pt x="499" y="482"/>
                      </a:cubicBezTo>
                      <a:cubicBezTo>
                        <a:pt x="884" y="482"/>
                        <a:pt x="1307" y="397"/>
                        <a:pt x="1632" y="203"/>
                      </a:cubicBezTo>
                      <a:cubicBezTo>
                        <a:pt x="1739" y="322"/>
                        <a:pt x="1930" y="405"/>
                        <a:pt x="2168" y="453"/>
                      </a:cubicBezTo>
                      <a:cubicBezTo>
                        <a:pt x="2285" y="476"/>
                        <a:pt x="2418" y="488"/>
                        <a:pt x="2558" y="488"/>
                      </a:cubicBezTo>
                      <a:cubicBezTo>
                        <a:pt x="2932" y="488"/>
                        <a:pt x="3359" y="402"/>
                        <a:pt x="3680" y="203"/>
                      </a:cubicBezTo>
                      <a:cubicBezTo>
                        <a:pt x="3864" y="393"/>
                        <a:pt x="4224" y="488"/>
                        <a:pt x="4613" y="488"/>
                      </a:cubicBezTo>
                      <a:cubicBezTo>
                        <a:pt x="5001" y="488"/>
                        <a:pt x="5418" y="393"/>
                        <a:pt x="5716" y="203"/>
                      </a:cubicBezTo>
                      <a:cubicBezTo>
                        <a:pt x="5906" y="393"/>
                        <a:pt x="6272" y="488"/>
                        <a:pt x="6664" y="488"/>
                      </a:cubicBezTo>
                      <a:cubicBezTo>
                        <a:pt x="7055" y="488"/>
                        <a:pt x="7472" y="393"/>
                        <a:pt x="7764" y="203"/>
                      </a:cubicBezTo>
                      <a:cubicBezTo>
                        <a:pt x="7960" y="393"/>
                        <a:pt x="8326" y="488"/>
                        <a:pt x="8715" y="488"/>
                      </a:cubicBezTo>
                      <a:cubicBezTo>
                        <a:pt x="9103" y="488"/>
                        <a:pt x="9514" y="393"/>
                        <a:pt x="9800" y="203"/>
                      </a:cubicBezTo>
                      <a:cubicBezTo>
                        <a:pt x="10008" y="393"/>
                        <a:pt x="10380" y="488"/>
                        <a:pt x="10770" y="488"/>
                      </a:cubicBezTo>
                      <a:cubicBezTo>
                        <a:pt x="11160" y="488"/>
                        <a:pt x="11568" y="393"/>
                        <a:pt x="11847" y="203"/>
                      </a:cubicBezTo>
                      <a:cubicBezTo>
                        <a:pt x="12062" y="393"/>
                        <a:pt x="12437" y="488"/>
                        <a:pt x="12827" y="488"/>
                      </a:cubicBezTo>
                      <a:cubicBezTo>
                        <a:pt x="13217" y="488"/>
                        <a:pt x="13621" y="393"/>
                        <a:pt x="13895" y="203"/>
                      </a:cubicBezTo>
                      <a:cubicBezTo>
                        <a:pt x="14116" y="393"/>
                        <a:pt x="14494" y="488"/>
                        <a:pt x="14882" y="488"/>
                      </a:cubicBezTo>
                      <a:cubicBezTo>
                        <a:pt x="15270" y="488"/>
                        <a:pt x="15669" y="393"/>
                        <a:pt x="15931" y="203"/>
                      </a:cubicBezTo>
                      <a:cubicBezTo>
                        <a:pt x="16169" y="393"/>
                        <a:pt x="16550" y="488"/>
                        <a:pt x="16943" y="488"/>
                      </a:cubicBezTo>
                      <a:cubicBezTo>
                        <a:pt x="17324" y="488"/>
                        <a:pt x="17729" y="393"/>
                        <a:pt x="17979" y="203"/>
                      </a:cubicBezTo>
                      <a:cubicBezTo>
                        <a:pt x="18217" y="393"/>
                        <a:pt x="18604" y="488"/>
                        <a:pt x="18993" y="488"/>
                      </a:cubicBezTo>
                      <a:cubicBezTo>
                        <a:pt x="19381" y="488"/>
                        <a:pt x="19771" y="393"/>
                        <a:pt x="20015" y="203"/>
                      </a:cubicBezTo>
                      <a:cubicBezTo>
                        <a:pt x="20259" y="393"/>
                        <a:pt x="20655" y="488"/>
                        <a:pt x="21048" y="488"/>
                      </a:cubicBezTo>
                      <a:cubicBezTo>
                        <a:pt x="21441" y="488"/>
                        <a:pt x="21831" y="393"/>
                        <a:pt x="22063" y="203"/>
                      </a:cubicBezTo>
                      <a:cubicBezTo>
                        <a:pt x="22319" y="393"/>
                        <a:pt x="22715" y="488"/>
                        <a:pt x="23105" y="488"/>
                      </a:cubicBezTo>
                      <a:cubicBezTo>
                        <a:pt x="23495" y="488"/>
                        <a:pt x="23879" y="393"/>
                        <a:pt x="24111" y="203"/>
                      </a:cubicBezTo>
                      <a:cubicBezTo>
                        <a:pt x="24373" y="393"/>
                        <a:pt x="24772" y="488"/>
                        <a:pt x="25160" y="488"/>
                      </a:cubicBezTo>
                      <a:cubicBezTo>
                        <a:pt x="25549" y="488"/>
                        <a:pt x="25927" y="393"/>
                        <a:pt x="26147" y="203"/>
                      </a:cubicBezTo>
                      <a:cubicBezTo>
                        <a:pt x="26421" y="393"/>
                        <a:pt x="26825" y="488"/>
                        <a:pt x="27215" y="488"/>
                      </a:cubicBezTo>
                      <a:cubicBezTo>
                        <a:pt x="27605" y="488"/>
                        <a:pt x="27980" y="393"/>
                        <a:pt x="28195" y="203"/>
                      </a:cubicBezTo>
                      <a:cubicBezTo>
                        <a:pt x="28474" y="393"/>
                        <a:pt x="28882" y="488"/>
                        <a:pt x="29272" y="488"/>
                      </a:cubicBezTo>
                      <a:cubicBezTo>
                        <a:pt x="29662" y="488"/>
                        <a:pt x="30034" y="393"/>
                        <a:pt x="30243" y="203"/>
                      </a:cubicBezTo>
                      <a:cubicBezTo>
                        <a:pt x="30522" y="393"/>
                        <a:pt x="30933" y="488"/>
                        <a:pt x="31323" y="488"/>
                      </a:cubicBezTo>
                      <a:cubicBezTo>
                        <a:pt x="31713" y="488"/>
                        <a:pt x="32082" y="393"/>
                        <a:pt x="32279" y="203"/>
                      </a:cubicBezTo>
                      <a:cubicBezTo>
                        <a:pt x="32570" y="393"/>
                        <a:pt x="32987" y="488"/>
                        <a:pt x="33378" y="488"/>
                      </a:cubicBezTo>
                      <a:cubicBezTo>
                        <a:pt x="33770" y="488"/>
                        <a:pt x="34136" y="393"/>
                        <a:pt x="34326" y="203"/>
                      </a:cubicBezTo>
                      <a:cubicBezTo>
                        <a:pt x="34624" y="393"/>
                        <a:pt x="35041" y="488"/>
                        <a:pt x="35429" y="488"/>
                      </a:cubicBezTo>
                      <a:cubicBezTo>
                        <a:pt x="35818" y="488"/>
                        <a:pt x="36178" y="393"/>
                        <a:pt x="36362" y="203"/>
                      </a:cubicBezTo>
                      <a:cubicBezTo>
                        <a:pt x="36683" y="402"/>
                        <a:pt x="37110" y="488"/>
                        <a:pt x="37484" y="488"/>
                      </a:cubicBezTo>
                      <a:cubicBezTo>
                        <a:pt x="37624" y="488"/>
                        <a:pt x="37757" y="476"/>
                        <a:pt x="37874" y="453"/>
                      </a:cubicBezTo>
                      <a:cubicBezTo>
                        <a:pt x="38113" y="405"/>
                        <a:pt x="38303" y="322"/>
                        <a:pt x="38410" y="203"/>
                      </a:cubicBezTo>
                      <a:cubicBezTo>
                        <a:pt x="38732" y="382"/>
                        <a:pt x="39152" y="463"/>
                        <a:pt x="39537" y="463"/>
                      </a:cubicBezTo>
                      <a:cubicBezTo>
                        <a:pt x="39766" y="463"/>
                        <a:pt x="39983" y="435"/>
                        <a:pt x="40160" y="381"/>
                      </a:cubicBezTo>
                      <a:lnTo>
                        <a:pt x="40125" y="238"/>
                      </a:lnTo>
                      <a:cubicBezTo>
                        <a:pt x="39958" y="290"/>
                        <a:pt x="39753" y="316"/>
                        <a:pt x="39537" y="316"/>
                      </a:cubicBezTo>
                      <a:cubicBezTo>
                        <a:pt x="39152" y="316"/>
                        <a:pt x="38732" y="231"/>
                        <a:pt x="38434" y="48"/>
                      </a:cubicBezTo>
                      <a:lnTo>
                        <a:pt x="38375" y="0"/>
                      </a:lnTo>
                      <a:lnTo>
                        <a:pt x="38327" y="60"/>
                      </a:lnTo>
                      <a:cubicBezTo>
                        <a:pt x="38255" y="179"/>
                        <a:pt x="38077" y="262"/>
                        <a:pt x="37851" y="310"/>
                      </a:cubicBezTo>
                      <a:cubicBezTo>
                        <a:pt x="37736" y="332"/>
                        <a:pt x="37615" y="343"/>
                        <a:pt x="37491" y="343"/>
                      </a:cubicBezTo>
                      <a:cubicBezTo>
                        <a:pt x="37087" y="343"/>
                        <a:pt x="36662" y="230"/>
                        <a:pt x="36398" y="48"/>
                      </a:cubicBezTo>
                      <a:lnTo>
                        <a:pt x="36339" y="0"/>
                      </a:lnTo>
                      <a:lnTo>
                        <a:pt x="36291" y="60"/>
                      </a:lnTo>
                      <a:cubicBezTo>
                        <a:pt x="36156" y="247"/>
                        <a:pt x="35817" y="340"/>
                        <a:pt x="35441" y="340"/>
                      </a:cubicBezTo>
                      <a:cubicBezTo>
                        <a:pt x="35054" y="340"/>
                        <a:pt x="34628" y="241"/>
                        <a:pt x="34350" y="48"/>
                      </a:cubicBezTo>
                      <a:lnTo>
                        <a:pt x="34291" y="0"/>
                      </a:lnTo>
                      <a:lnTo>
                        <a:pt x="34255" y="60"/>
                      </a:lnTo>
                      <a:cubicBezTo>
                        <a:pt x="34108" y="247"/>
                        <a:pt x="33763" y="340"/>
                        <a:pt x="33387" y="340"/>
                      </a:cubicBezTo>
                      <a:cubicBezTo>
                        <a:pt x="33000" y="340"/>
                        <a:pt x="32580" y="241"/>
                        <a:pt x="32314" y="48"/>
                      </a:cubicBezTo>
                      <a:lnTo>
                        <a:pt x="32255" y="0"/>
                      </a:lnTo>
                      <a:lnTo>
                        <a:pt x="32207" y="60"/>
                      </a:lnTo>
                      <a:cubicBezTo>
                        <a:pt x="32055" y="247"/>
                        <a:pt x="31706" y="340"/>
                        <a:pt x="31332" y="340"/>
                      </a:cubicBezTo>
                      <a:cubicBezTo>
                        <a:pt x="30946" y="340"/>
                        <a:pt x="30532" y="241"/>
                        <a:pt x="30278" y="48"/>
                      </a:cubicBezTo>
                      <a:lnTo>
                        <a:pt x="30219" y="0"/>
                      </a:lnTo>
                      <a:lnTo>
                        <a:pt x="30171" y="60"/>
                      </a:lnTo>
                      <a:cubicBezTo>
                        <a:pt x="30007" y="247"/>
                        <a:pt x="29653" y="340"/>
                        <a:pt x="29277" y="340"/>
                      </a:cubicBezTo>
                      <a:cubicBezTo>
                        <a:pt x="28889" y="340"/>
                        <a:pt x="28478" y="241"/>
                        <a:pt x="28230" y="48"/>
                      </a:cubicBezTo>
                      <a:lnTo>
                        <a:pt x="28183" y="0"/>
                      </a:lnTo>
                      <a:lnTo>
                        <a:pt x="28135" y="60"/>
                      </a:lnTo>
                      <a:cubicBezTo>
                        <a:pt x="27965" y="247"/>
                        <a:pt x="27605" y="340"/>
                        <a:pt x="27227" y="340"/>
                      </a:cubicBezTo>
                      <a:cubicBezTo>
                        <a:pt x="26838" y="340"/>
                        <a:pt x="26430" y="241"/>
                        <a:pt x="26194" y="48"/>
                      </a:cubicBezTo>
                      <a:lnTo>
                        <a:pt x="26135" y="0"/>
                      </a:lnTo>
                      <a:lnTo>
                        <a:pt x="26087" y="60"/>
                      </a:lnTo>
                      <a:cubicBezTo>
                        <a:pt x="25911" y="247"/>
                        <a:pt x="25548" y="340"/>
                        <a:pt x="25171" y="340"/>
                      </a:cubicBezTo>
                      <a:cubicBezTo>
                        <a:pt x="24781" y="340"/>
                        <a:pt x="24376" y="241"/>
                        <a:pt x="24147" y="48"/>
                      </a:cubicBezTo>
                      <a:lnTo>
                        <a:pt x="24099" y="0"/>
                      </a:lnTo>
                      <a:lnTo>
                        <a:pt x="24051" y="60"/>
                      </a:lnTo>
                      <a:cubicBezTo>
                        <a:pt x="23864" y="247"/>
                        <a:pt x="23497" y="340"/>
                        <a:pt x="23121" y="340"/>
                      </a:cubicBezTo>
                      <a:cubicBezTo>
                        <a:pt x="22733" y="340"/>
                        <a:pt x="22334" y="241"/>
                        <a:pt x="22111" y="48"/>
                      </a:cubicBezTo>
                      <a:lnTo>
                        <a:pt x="22063" y="0"/>
                      </a:lnTo>
                      <a:lnTo>
                        <a:pt x="22015" y="48"/>
                      </a:lnTo>
                      <a:cubicBezTo>
                        <a:pt x="21813" y="244"/>
                        <a:pt x="21432" y="343"/>
                        <a:pt x="21049" y="343"/>
                      </a:cubicBezTo>
                      <a:cubicBezTo>
                        <a:pt x="20667" y="343"/>
                        <a:pt x="20283" y="244"/>
                        <a:pt x="20075" y="48"/>
                      </a:cubicBezTo>
                      <a:lnTo>
                        <a:pt x="20015" y="0"/>
                      </a:lnTo>
                      <a:lnTo>
                        <a:pt x="19967" y="48"/>
                      </a:lnTo>
                      <a:cubicBezTo>
                        <a:pt x="19758" y="240"/>
                        <a:pt x="19369" y="338"/>
                        <a:pt x="18984" y="338"/>
                      </a:cubicBezTo>
                      <a:cubicBezTo>
                        <a:pt x="18604" y="338"/>
                        <a:pt x="18228" y="243"/>
                        <a:pt x="18027" y="48"/>
                      </a:cubicBezTo>
                      <a:lnTo>
                        <a:pt x="17979" y="0"/>
                      </a:lnTo>
                      <a:lnTo>
                        <a:pt x="17932" y="48"/>
                      </a:lnTo>
                      <a:cubicBezTo>
                        <a:pt x="17708" y="241"/>
                        <a:pt x="17309" y="340"/>
                        <a:pt x="16921" y="340"/>
                      </a:cubicBezTo>
                      <a:cubicBezTo>
                        <a:pt x="16545" y="340"/>
                        <a:pt x="16178" y="247"/>
                        <a:pt x="15991" y="60"/>
                      </a:cubicBezTo>
                      <a:lnTo>
                        <a:pt x="15943" y="0"/>
                      </a:lnTo>
                      <a:lnTo>
                        <a:pt x="15896" y="48"/>
                      </a:lnTo>
                      <a:cubicBezTo>
                        <a:pt x="15666" y="241"/>
                        <a:pt x="15261" y="340"/>
                        <a:pt x="14871" y="340"/>
                      </a:cubicBezTo>
                      <a:cubicBezTo>
                        <a:pt x="14494" y="340"/>
                        <a:pt x="14131" y="247"/>
                        <a:pt x="13955" y="60"/>
                      </a:cubicBezTo>
                      <a:lnTo>
                        <a:pt x="13907" y="0"/>
                      </a:lnTo>
                      <a:lnTo>
                        <a:pt x="13848" y="48"/>
                      </a:lnTo>
                      <a:cubicBezTo>
                        <a:pt x="13612" y="241"/>
                        <a:pt x="13204" y="340"/>
                        <a:pt x="12815" y="340"/>
                      </a:cubicBezTo>
                      <a:cubicBezTo>
                        <a:pt x="12437" y="340"/>
                        <a:pt x="12077" y="247"/>
                        <a:pt x="11907" y="60"/>
                      </a:cubicBezTo>
                      <a:lnTo>
                        <a:pt x="11859" y="0"/>
                      </a:lnTo>
                      <a:lnTo>
                        <a:pt x="11812" y="48"/>
                      </a:lnTo>
                      <a:cubicBezTo>
                        <a:pt x="11564" y="241"/>
                        <a:pt x="11150" y="340"/>
                        <a:pt x="10761" y="340"/>
                      </a:cubicBezTo>
                      <a:cubicBezTo>
                        <a:pt x="10384" y="340"/>
                        <a:pt x="10029" y="247"/>
                        <a:pt x="9871" y="60"/>
                      </a:cubicBezTo>
                      <a:lnTo>
                        <a:pt x="9823" y="0"/>
                      </a:lnTo>
                      <a:lnTo>
                        <a:pt x="9764" y="48"/>
                      </a:lnTo>
                      <a:cubicBezTo>
                        <a:pt x="9510" y="241"/>
                        <a:pt x="9096" y="340"/>
                        <a:pt x="8710" y="340"/>
                      </a:cubicBezTo>
                      <a:cubicBezTo>
                        <a:pt x="8336" y="340"/>
                        <a:pt x="7987" y="247"/>
                        <a:pt x="7835" y="60"/>
                      </a:cubicBezTo>
                      <a:lnTo>
                        <a:pt x="7787" y="0"/>
                      </a:lnTo>
                      <a:lnTo>
                        <a:pt x="7728" y="48"/>
                      </a:lnTo>
                      <a:cubicBezTo>
                        <a:pt x="7462" y="241"/>
                        <a:pt x="7042" y="340"/>
                        <a:pt x="6655" y="340"/>
                      </a:cubicBezTo>
                      <a:cubicBezTo>
                        <a:pt x="6279" y="340"/>
                        <a:pt x="5934" y="247"/>
                        <a:pt x="5787" y="60"/>
                      </a:cubicBezTo>
                      <a:lnTo>
                        <a:pt x="5740" y="0"/>
                      </a:lnTo>
                      <a:lnTo>
                        <a:pt x="5692" y="48"/>
                      </a:lnTo>
                      <a:cubicBezTo>
                        <a:pt x="5414" y="241"/>
                        <a:pt x="4988" y="340"/>
                        <a:pt x="4601" y="340"/>
                      </a:cubicBezTo>
                      <a:cubicBezTo>
                        <a:pt x="4226" y="340"/>
                        <a:pt x="3886" y="247"/>
                        <a:pt x="3751" y="60"/>
                      </a:cubicBezTo>
                      <a:lnTo>
                        <a:pt x="3704" y="0"/>
                      </a:lnTo>
                      <a:lnTo>
                        <a:pt x="3644" y="48"/>
                      </a:lnTo>
                      <a:cubicBezTo>
                        <a:pt x="3380" y="230"/>
                        <a:pt x="2955" y="343"/>
                        <a:pt x="2551" y="343"/>
                      </a:cubicBezTo>
                      <a:cubicBezTo>
                        <a:pt x="2428" y="343"/>
                        <a:pt x="2306" y="332"/>
                        <a:pt x="2191" y="310"/>
                      </a:cubicBezTo>
                      <a:cubicBezTo>
                        <a:pt x="1965" y="262"/>
                        <a:pt x="1787" y="179"/>
                        <a:pt x="1703" y="60"/>
                      </a:cubicBezTo>
                      <a:lnTo>
                        <a:pt x="166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8" name="Google Shape;7868;p22"/>
                <p:cNvSpPr/>
                <p:nvPr/>
              </p:nvSpPr>
              <p:spPr>
                <a:xfrm>
                  <a:off x="10221668" y="2317488"/>
                  <a:ext cx="3180833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255" h="489" extrusionOk="0">
                      <a:moveTo>
                        <a:pt x="37493" y="1"/>
                      </a:moveTo>
                      <a:lnTo>
                        <a:pt x="37445" y="72"/>
                      </a:lnTo>
                      <a:cubicBezTo>
                        <a:pt x="37323" y="246"/>
                        <a:pt x="37000" y="333"/>
                        <a:pt x="36638" y="333"/>
                      </a:cubicBezTo>
                      <a:cubicBezTo>
                        <a:pt x="36257" y="333"/>
                        <a:pt x="35833" y="237"/>
                        <a:pt x="35552" y="48"/>
                      </a:cubicBezTo>
                      <a:lnTo>
                        <a:pt x="35493" y="12"/>
                      </a:lnTo>
                      <a:lnTo>
                        <a:pt x="35457" y="60"/>
                      </a:lnTo>
                      <a:cubicBezTo>
                        <a:pt x="35322" y="242"/>
                        <a:pt x="34989" y="331"/>
                        <a:pt x="34622" y="331"/>
                      </a:cubicBezTo>
                      <a:cubicBezTo>
                        <a:pt x="34244" y="331"/>
                        <a:pt x="33830" y="236"/>
                        <a:pt x="33564" y="48"/>
                      </a:cubicBezTo>
                      <a:lnTo>
                        <a:pt x="33504" y="12"/>
                      </a:lnTo>
                      <a:lnTo>
                        <a:pt x="33457" y="60"/>
                      </a:lnTo>
                      <a:cubicBezTo>
                        <a:pt x="33316" y="242"/>
                        <a:pt x="32980" y="331"/>
                        <a:pt x="32613" y="331"/>
                      </a:cubicBezTo>
                      <a:cubicBezTo>
                        <a:pt x="32234" y="331"/>
                        <a:pt x="31824" y="236"/>
                        <a:pt x="31564" y="48"/>
                      </a:cubicBezTo>
                      <a:lnTo>
                        <a:pt x="31516" y="12"/>
                      </a:lnTo>
                      <a:lnTo>
                        <a:pt x="31468" y="60"/>
                      </a:lnTo>
                      <a:cubicBezTo>
                        <a:pt x="31316" y="242"/>
                        <a:pt x="30974" y="331"/>
                        <a:pt x="30607" y="331"/>
                      </a:cubicBezTo>
                      <a:cubicBezTo>
                        <a:pt x="30228" y="331"/>
                        <a:pt x="29823" y="236"/>
                        <a:pt x="29575" y="48"/>
                      </a:cubicBezTo>
                      <a:lnTo>
                        <a:pt x="29516" y="12"/>
                      </a:lnTo>
                      <a:lnTo>
                        <a:pt x="29468" y="60"/>
                      </a:lnTo>
                      <a:cubicBezTo>
                        <a:pt x="29309" y="237"/>
                        <a:pt x="28959" y="327"/>
                        <a:pt x="28589" y="327"/>
                      </a:cubicBezTo>
                      <a:cubicBezTo>
                        <a:pt x="28212" y="327"/>
                        <a:pt x="27815" y="234"/>
                        <a:pt x="27575" y="48"/>
                      </a:cubicBezTo>
                      <a:lnTo>
                        <a:pt x="27527" y="12"/>
                      </a:lnTo>
                      <a:lnTo>
                        <a:pt x="27480" y="60"/>
                      </a:lnTo>
                      <a:cubicBezTo>
                        <a:pt x="27314" y="237"/>
                        <a:pt x="26959" y="327"/>
                        <a:pt x="26587" y="327"/>
                      </a:cubicBezTo>
                      <a:cubicBezTo>
                        <a:pt x="26209" y="327"/>
                        <a:pt x="25815" y="234"/>
                        <a:pt x="25587" y="48"/>
                      </a:cubicBezTo>
                      <a:lnTo>
                        <a:pt x="25539" y="12"/>
                      </a:lnTo>
                      <a:lnTo>
                        <a:pt x="25491" y="60"/>
                      </a:lnTo>
                      <a:cubicBezTo>
                        <a:pt x="25314" y="237"/>
                        <a:pt x="24956" y="327"/>
                        <a:pt x="24585" y="327"/>
                      </a:cubicBezTo>
                      <a:cubicBezTo>
                        <a:pt x="24209" y="327"/>
                        <a:pt x="23820" y="234"/>
                        <a:pt x="23598" y="48"/>
                      </a:cubicBezTo>
                      <a:lnTo>
                        <a:pt x="23539" y="12"/>
                      </a:lnTo>
                      <a:lnTo>
                        <a:pt x="23491" y="60"/>
                      </a:lnTo>
                      <a:cubicBezTo>
                        <a:pt x="23308" y="237"/>
                        <a:pt x="22946" y="327"/>
                        <a:pt x="22576" y="327"/>
                      </a:cubicBezTo>
                      <a:cubicBezTo>
                        <a:pt x="22200" y="327"/>
                        <a:pt x="21814" y="234"/>
                        <a:pt x="21598" y="48"/>
                      </a:cubicBezTo>
                      <a:lnTo>
                        <a:pt x="21550" y="12"/>
                      </a:lnTo>
                      <a:lnTo>
                        <a:pt x="21503" y="60"/>
                      </a:lnTo>
                      <a:cubicBezTo>
                        <a:pt x="21308" y="237"/>
                        <a:pt x="20940" y="327"/>
                        <a:pt x="20570" y="327"/>
                      </a:cubicBezTo>
                      <a:cubicBezTo>
                        <a:pt x="20193" y="327"/>
                        <a:pt x="19814" y="234"/>
                        <a:pt x="19610" y="48"/>
                      </a:cubicBezTo>
                      <a:lnTo>
                        <a:pt x="19550" y="12"/>
                      </a:lnTo>
                      <a:lnTo>
                        <a:pt x="19502" y="48"/>
                      </a:lnTo>
                      <a:cubicBezTo>
                        <a:pt x="19298" y="234"/>
                        <a:pt x="18919" y="327"/>
                        <a:pt x="18542" y="327"/>
                      </a:cubicBezTo>
                      <a:cubicBezTo>
                        <a:pt x="18172" y="327"/>
                        <a:pt x="17804" y="237"/>
                        <a:pt x="17609" y="60"/>
                      </a:cubicBezTo>
                      <a:lnTo>
                        <a:pt x="17562" y="12"/>
                      </a:lnTo>
                      <a:lnTo>
                        <a:pt x="17514" y="48"/>
                      </a:lnTo>
                      <a:cubicBezTo>
                        <a:pt x="17298" y="234"/>
                        <a:pt x="16913" y="327"/>
                        <a:pt x="16536" y="327"/>
                      </a:cubicBezTo>
                      <a:cubicBezTo>
                        <a:pt x="16166" y="327"/>
                        <a:pt x="15804" y="237"/>
                        <a:pt x="15621" y="60"/>
                      </a:cubicBezTo>
                      <a:lnTo>
                        <a:pt x="15573" y="12"/>
                      </a:lnTo>
                      <a:lnTo>
                        <a:pt x="15514" y="48"/>
                      </a:lnTo>
                      <a:cubicBezTo>
                        <a:pt x="15292" y="234"/>
                        <a:pt x="14903" y="327"/>
                        <a:pt x="14527" y="327"/>
                      </a:cubicBezTo>
                      <a:cubicBezTo>
                        <a:pt x="14157" y="327"/>
                        <a:pt x="13798" y="237"/>
                        <a:pt x="13621" y="60"/>
                      </a:cubicBezTo>
                      <a:lnTo>
                        <a:pt x="13573" y="12"/>
                      </a:lnTo>
                      <a:lnTo>
                        <a:pt x="13526" y="48"/>
                      </a:lnTo>
                      <a:cubicBezTo>
                        <a:pt x="13297" y="234"/>
                        <a:pt x="12903" y="327"/>
                        <a:pt x="12525" y="327"/>
                      </a:cubicBezTo>
                      <a:cubicBezTo>
                        <a:pt x="12153" y="327"/>
                        <a:pt x="11798" y="237"/>
                        <a:pt x="11632" y="60"/>
                      </a:cubicBezTo>
                      <a:lnTo>
                        <a:pt x="11585" y="12"/>
                      </a:lnTo>
                      <a:lnTo>
                        <a:pt x="11537" y="48"/>
                      </a:lnTo>
                      <a:cubicBezTo>
                        <a:pt x="11297" y="234"/>
                        <a:pt x="10900" y="327"/>
                        <a:pt x="10523" y="327"/>
                      </a:cubicBezTo>
                      <a:cubicBezTo>
                        <a:pt x="10153" y="327"/>
                        <a:pt x="9804" y="237"/>
                        <a:pt x="9644" y="60"/>
                      </a:cubicBezTo>
                      <a:lnTo>
                        <a:pt x="9596" y="12"/>
                      </a:lnTo>
                      <a:lnTo>
                        <a:pt x="9537" y="48"/>
                      </a:lnTo>
                      <a:cubicBezTo>
                        <a:pt x="9289" y="236"/>
                        <a:pt x="8884" y="331"/>
                        <a:pt x="8505" y="331"/>
                      </a:cubicBezTo>
                      <a:cubicBezTo>
                        <a:pt x="8139" y="331"/>
                        <a:pt x="7796" y="242"/>
                        <a:pt x="7644" y="60"/>
                      </a:cubicBezTo>
                      <a:lnTo>
                        <a:pt x="7596" y="12"/>
                      </a:lnTo>
                      <a:lnTo>
                        <a:pt x="7549" y="48"/>
                      </a:lnTo>
                      <a:cubicBezTo>
                        <a:pt x="7288" y="236"/>
                        <a:pt x="6878" y="331"/>
                        <a:pt x="6499" y="331"/>
                      </a:cubicBezTo>
                      <a:cubicBezTo>
                        <a:pt x="6133" y="331"/>
                        <a:pt x="5796" y="242"/>
                        <a:pt x="5656" y="60"/>
                      </a:cubicBezTo>
                      <a:lnTo>
                        <a:pt x="5608" y="12"/>
                      </a:lnTo>
                      <a:lnTo>
                        <a:pt x="5548" y="48"/>
                      </a:lnTo>
                      <a:cubicBezTo>
                        <a:pt x="5282" y="236"/>
                        <a:pt x="4869" y="331"/>
                        <a:pt x="4490" y="331"/>
                      </a:cubicBezTo>
                      <a:cubicBezTo>
                        <a:pt x="4123" y="331"/>
                        <a:pt x="3790" y="242"/>
                        <a:pt x="3655" y="60"/>
                      </a:cubicBezTo>
                      <a:lnTo>
                        <a:pt x="3620" y="12"/>
                      </a:lnTo>
                      <a:lnTo>
                        <a:pt x="3560" y="48"/>
                      </a:lnTo>
                      <a:cubicBezTo>
                        <a:pt x="3279" y="237"/>
                        <a:pt x="2855" y="333"/>
                        <a:pt x="2474" y="333"/>
                      </a:cubicBezTo>
                      <a:cubicBezTo>
                        <a:pt x="2112" y="333"/>
                        <a:pt x="1789" y="246"/>
                        <a:pt x="1667" y="72"/>
                      </a:cubicBezTo>
                      <a:lnTo>
                        <a:pt x="1619" y="12"/>
                      </a:lnTo>
                      <a:lnTo>
                        <a:pt x="1560" y="48"/>
                      </a:lnTo>
                      <a:cubicBezTo>
                        <a:pt x="1271" y="238"/>
                        <a:pt x="855" y="319"/>
                        <a:pt x="485" y="319"/>
                      </a:cubicBezTo>
                      <a:cubicBezTo>
                        <a:pt x="322" y="319"/>
                        <a:pt x="167" y="304"/>
                        <a:pt x="36" y="274"/>
                      </a:cubicBezTo>
                      <a:lnTo>
                        <a:pt x="0" y="417"/>
                      </a:lnTo>
                      <a:cubicBezTo>
                        <a:pt x="146" y="452"/>
                        <a:pt x="315" y="470"/>
                        <a:pt x="493" y="470"/>
                      </a:cubicBezTo>
                      <a:cubicBezTo>
                        <a:pt x="866" y="470"/>
                        <a:pt x="1277" y="389"/>
                        <a:pt x="1584" y="203"/>
                      </a:cubicBezTo>
                      <a:cubicBezTo>
                        <a:pt x="1762" y="388"/>
                        <a:pt x="2113" y="480"/>
                        <a:pt x="2494" y="480"/>
                      </a:cubicBezTo>
                      <a:cubicBezTo>
                        <a:pt x="2875" y="480"/>
                        <a:pt x="3286" y="388"/>
                        <a:pt x="3584" y="203"/>
                      </a:cubicBezTo>
                      <a:cubicBezTo>
                        <a:pt x="3768" y="388"/>
                        <a:pt x="4123" y="480"/>
                        <a:pt x="4504" y="480"/>
                      </a:cubicBezTo>
                      <a:cubicBezTo>
                        <a:pt x="4885" y="480"/>
                        <a:pt x="5292" y="388"/>
                        <a:pt x="5584" y="203"/>
                      </a:cubicBezTo>
                      <a:cubicBezTo>
                        <a:pt x="5775" y="388"/>
                        <a:pt x="6129" y="480"/>
                        <a:pt x="6507" y="480"/>
                      </a:cubicBezTo>
                      <a:cubicBezTo>
                        <a:pt x="6885" y="480"/>
                        <a:pt x="7287" y="388"/>
                        <a:pt x="7572" y="203"/>
                      </a:cubicBezTo>
                      <a:cubicBezTo>
                        <a:pt x="7769" y="388"/>
                        <a:pt x="8129" y="480"/>
                        <a:pt x="8510" y="480"/>
                      </a:cubicBezTo>
                      <a:cubicBezTo>
                        <a:pt x="8891" y="480"/>
                        <a:pt x="9293" y="388"/>
                        <a:pt x="9573" y="203"/>
                      </a:cubicBezTo>
                      <a:cubicBezTo>
                        <a:pt x="9775" y="388"/>
                        <a:pt x="10138" y="480"/>
                        <a:pt x="10519" y="480"/>
                      </a:cubicBezTo>
                      <a:cubicBezTo>
                        <a:pt x="10900" y="480"/>
                        <a:pt x="11299" y="388"/>
                        <a:pt x="11573" y="203"/>
                      </a:cubicBezTo>
                      <a:cubicBezTo>
                        <a:pt x="11781" y="388"/>
                        <a:pt x="12147" y="480"/>
                        <a:pt x="12527" y="480"/>
                      </a:cubicBezTo>
                      <a:cubicBezTo>
                        <a:pt x="12906" y="480"/>
                        <a:pt x="13299" y="388"/>
                        <a:pt x="13561" y="203"/>
                      </a:cubicBezTo>
                      <a:cubicBezTo>
                        <a:pt x="13782" y="388"/>
                        <a:pt x="14154" y="480"/>
                        <a:pt x="14535" y="480"/>
                      </a:cubicBezTo>
                      <a:cubicBezTo>
                        <a:pt x="14916" y="480"/>
                        <a:pt x="15306" y="388"/>
                        <a:pt x="15562" y="203"/>
                      </a:cubicBezTo>
                      <a:cubicBezTo>
                        <a:pt x="15788" y="388"/>
                        <a:pt x="16163" y="480"/>
                        <a:pt x="16544" y="480"/>
                      </a:cubicBezTo>
                      <a:cubicBezTo>
                        <a:pt x="16925" y="480"/>
                        <a:pt x="17312" y="388"/>
                        <a:pt x="17562" y="203"/>
                      </a:cubicBezTo>
                      <a:cubicBezTo>
                        <a:pt x="17794" y="388"/>
                        <a:pt x="18172" y="480"/>
                        <a:pt x="18553" y="480"/>
                      </a:cubicBezTo>
                      <a:cubicBezTo>
                        <a:pt x="18934" y="480"/>
                        <a:pt x="19318" y="388"/>
                        <a:pt x="19562" y="203"/>
                      </a:cubicBezTo>
                      <a:cubicBezTo>
                        <a:pt x="19800" y="388"/>
                        <a:pt x="20181" y="480"/>
                        <a:pt x="20561" y="480"/>
                      </a:cubicBezTo>
                      <a:cubicBezTo>
                        <a:pt x="20940" y="480"/>
                        <a:pt x="21318" y="388"/>
                        <a:pt x="21550" y="203"/>
                      </a:cubicBezTo>
                      <a:cubicBezTo>
                        <a:pt x="21800" y="388"/>
                        <a:pt x="22187" y="480"/>
                        <a:pt x="22568" y="480"/>
                      </a:cubicBezTo>
                      <a:cubicBezTo>
                        <a:pt x="22949" y="480"/>
                        <a:pt x="23324" y="388"/>
                        <a:pt x="23551" y="203"/>
                      </a:cubicBezTo>
                      <a:cubicBezTo>
                        <a:pt x="23807" y="388"/>
                        <a:pt x="24197" y="480"/>
                        <a:pt x="24578" y="480"/>
                      </a:cubicBezTo>
                      <a:cubicBezTo>
                        <a:pt x="24959" y="480"/>
                        <a:pt x="25331" y="388"/>
                        <a:pt x="25551" y="203"/>
                      </a:cubicBezTo>
                      <a:cubicBezTo>
                        <a:pt x="25813" y="388"/>
                        <a:pt x="26206" y="480"/>
                        <a:pt x="26585" y="480"/>
                      </a:cubicBezTo>
                      <a:cubicBezTo>
                        <a:pt x="26965" y="480"/>
                        <a:pt x="27331" y="388"/>
                        <a:pt x="27539" y="203"/>
                      </a:cubicBezTo>
                      <a:cubicBezTo>
                        <a:pt x="27813" y="388"/>
                        <a:pt x="28212" y="480"/>
                        <a:pt x="28593" y="480"/>
                      </a:cubicBezTo>
                      <a:cubicBezTo>
                        <a:pt x="28974" y="480"/>
                        <a:pt x="29337" y="388"/>
                        <a:pt x="29539" y="203"/>
                      </a:cubicBezTo>
                      <a:cubicBezTo>
                        <a:pt x="29819" y="388"/>
                        <a:pt x="30221" y="480"/>
                        <a:pt x="30602" y="480"/>
                      </a:cubicBezTo>
                      <a:cubicBezTo>
                        <a:pt x="30983" y="480"/>
                        <a:pt x="31343" y="388"/>
                        <a:pt x="31540" y="203"/>
                      </a:cubicBezTo>
                      <a:cubicBezTo>
                        <a:pt x="31819" y="388"/>
                        <a:pt x="32221" y="480"/>
                        <a:pt x="32601" y="480"/>
                      </a:cubicBezTo>
                      <a:cubicBezTo>
                        <a:pt x="32980" y="480"/>
                        <a:pt x="33338" y="388"/>
                        <a:pt x="33528" y="203"/>
                      </a:cubicBezTo>
                      <a:cubicBezTo>
                        <a:pt x="33820" y="388"/>
                        <a:pt x="34228" y="480"/>
                        <a:pt x="34609" y="480"/>
                      </a:cubicBezTo>
                      <a:cubicBezTo>
                        <a:pt x="34990" y="480"/>
                        <a:pt x="35344" y="388"/>
                        <a:pt x="35528" y="203"/>
                      </a:cubicBezTo>
                      <a:cubicBezTo>
                        <a:pt x="35828" y="389"/>
                        <a:pt x="36240" y="481"/>
                        <a:pt x="36621" y="481"/>
                      </a:cubicBezTo>
                      <a:cubicBezTo>
                        <a:pt x="36995" y="481"/>
                        <a:pt x="37339" y="392"/>
                        <a:pt x="37517" y="215"/>
                      </a:cubicBezTo>
                      <a:cubicBezTo>
                        <a:pt x="37790" y="405"/>
                        <a:pt x="38171" y="489"/>
                        <a:pt x="38529" y="489"/>
                      </a:cubicBezTo>
                      <a:cubicBezTo>
                        <a:pt x="38791" y="489"/>
                        <a:pt x="39041" y="441"/>
                        <a:pt x="39255" y="370"/>
                      </a:cubicBezTo>
                      <a:lnTo>
                        <a:pt x="39207" y="227"/>
                      </a:lnTo>
                      <a:cubicBezTo>
                        <a:pt x="39009" y="299"/>
                        <a:pt x="38769" y="341"/>
                        <a:pt x="38525" y="341"/>
                      </a:cubicBezTo>
                      <a:cubicBezTo>
                        <a:pt x="38170" y="341"/>
                        <a:pt x="37807" y="253"/>
                        <a:pt x="37552" y="48"/>
                      </a:cubicBezTo>
                      <a:lnTo>
                        <a:pt x="3749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9" name="Google Shape;7869;p22"/>
                <p:cNvSpPr/>
                <p:nvPr/>
              </p:nvSpPr>
              <p:spPr>
                <a:xfrm>
                  <a:off x="10105876" y="2262469"/>
                  <a:ext cx="282714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9" h="7907" extrusionOk="0">
                      <a:moveTo>
                        <a:pt x="3346" y="1"/>
                      </a:moveTo>
                      <a:cubicBezTo>
                        <a:pt x="3263" y="1"/>
                        <a:pt x="3167" y="49"/>
                        <a:pt x="3155" y="108"/>
                      </a:cubicBezTo>
                      <a:lnTo>
                        <a:pt x="24" y="7764"/>
                      </a:lnTo>
                      <a:cubicBezTo>
                        <a:pt x="0" y="7847"/>
                        <a:pt x="60" y="7907"/>
                        <a:pt x="155" y="7907"/>
                      </a:cubicBezTo>
                      <a:lnTo>
                        <a:pt x="167" y="7907"/>
                      </a:lnTo>
                      <a:cubicBezTo>
                        <a:pt x="262" y="7907"/>
                        <a:pt x="369" y="7847"/>
                        <a:pt x="405" y="7764"/>
                      </a:cubicBezTo>
                      <a:lnTo>
                        <a:pt x="3465" y="108"/>
                      </a:lnTo>
                      <a:cubicBezTo>
                        <a:pt x="3489" y="49"/>
                        <a:pt x="3441" y="1"/>
                        <a:pt x="334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0" name="Google Shape;7870;p22"/>
                <p:cNvSpPr/>
                <p:nvPr/>
              </p:nvSpPr>
              <p:spPr>
                <a:xfrm>
                  <a:off x="10293055" y="2262469"/>
                  <a:ext cx="25475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4" h="7907" extrusionOk="0">
                      <a:moveTo>
                        <a:pt x="2989" y="1"/>
                      </a:moveTo>
                      <a:cubicBezTo>
                        <a:pt x="2905" y="1"/>
                        <a:pt x="2822" y="49"/>
                        <a:pt x="2798" y="108"/>
                      </a:cubicBezTo>
                      <a:lnTo>
                        <a:pt x="24" y="7764"/>
                      </a:lnTo>
                      <a:cubicBezTo>
                        <a:pt x="0" y="7847"/>
                        <a:pt x="60" y="7907"/>
                        <a:pt x="155" y="7907"/>
                      </a:cubicBezTo>
                      <a:lnTo>
                        <a:pt x="167" y="7907"/>
                      </a:lnTo>
                      <a:cubicBezTo>
                        <a:pt x="262" y="7907"/>
                        <a:pt x="369" y="7847"/>
                        <a:pt x="393" y="7764"/>
                      </a:cubicBezTo>
                      <a:lnTo>
                        <a:pt x="3120" y="108"/>
                      </a:lnTo>
                      <a:cubicBezTo>
                        <a:pt x="3143" y="49"/>
                        <a:pt x="3084" y="1"/>
                        <a:pt x="300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1" name="Google Shape;7871;p22"/>
                <p:cNvSpPr/>
                <p:nvPr/>
              </p:nvSpPr>
              <p:spPr>
                <a:xfrm>
                  <a:off x="10479262" y="2262469"/>
                  <a:ext cx="22672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8" h="7907" extrusionOk="0">
                      <a:moveTo>
                        <a:pt x="2655" y="1"/>
                      </a:moveTo>
                      <a:cubicBezTo>
                        <a:pt x="2560" y="1"/>
                        <a:pt x="2477" y="49"/>
                        <a:pt x="2465" y="108"/>
                      </a:cubicBezTo>
                      <a:lnTo>
                        <a:pt x="24" y="7764"/>
                      </a:lnTo>
                      <a:cubicBezTo>
                        <a:pt x="0" y="7847"/>
                        <a:pt x="71" y="7907"/>
                        <a:pt x="167" y="7907"/>
                      </a:cubicBezTo>
                      <a:lnTo>
                        <a:pt x="179" y="7907"/>
                      </a:lnTo>
                      <a:cubicBezTo>
                        <a:pt x="274" y="7907"/>
                        <a:pt x="381" y="7847"/>
                        <a:pt x="405" y="7764"/>
                      </a:cubicBezTo>
                      <a:lnTo>
                        <a:pt x="2786" y="108"/>
                      </a:lnTo>
                      <a:cubicBezTo>
                        <a:pt x="2798" y="49"/>
                        <a:pt x="2738" y="1"/>
                        <a:pt x="26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2" name="Google Shape;7872;p22"/>
                <p:cNvSpPr/>
                <p:nvPr/>
              </p:nvSpPr>
              <p:spPr>
                <a:xfrm>
                  <a:off x="10666361" y="2262469"/>
                  <a:ext cx="19884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4" h="7907" extrusionOk="0">
                      <a:moveTo>
                        <a:pt x="2299" y="1"/>
                      </a:moveTo>
                      <a:cubicBezTo>
                        <a:pt x="2215" y="1"/>
                        <a:pt x="2132" y="49"/>
                        <a:pt x="2120" y="108"/>
                      </a:cubicBezTo>
                      <a:lnTo>
                        <a:pt x="25" y="7764"/>
                      </a:lnTo>
                      <a:cubicBezTo>
                        <a:pt x="1" y="7847"/>
                        <a:pt x="72" y="7907"/>
                        <a:pt x="168" y="7907"/>
                      </a:cubicBezTo>
                      <a:lnTo>
                        <a:pt x="179" y="7907"/>
                      </a:lnTo>
                      <a:cubicBezTo>
                        <a:pt x="275" y="7907"/>
                        <a:pt x="382" y="7847"/>
                        <a:pt x="394" y="7764"/>
                      </a:cubicBezTo>
                      <a:lnTo>
                        <a:pt x="2442" y="108"/>
                      </a:lnTo>
                      <a:cubicBezTo>
                        <a:pt x="2454" y="49"/>
                        <a:pt x="2394" y="1"/>
                        <a:pt x="229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3" name="Google Shape;7873;p22"/>
                <p:cNvSpPr/>
                <p:nvPr/>
              </p:nvSpPr>
              <p:spPr>
                <a:xfrm>
                  <a:off x="10853540" y="2262469"/>
                  <a:ext cx="169920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7" h="7907" extrusionOk="0">
                      <a:moveTo>
                        <a:pt x="1953" y="1"/>
                      </a:moveTo>
                      <a:cubicBezTo>
                        <a:pt x="1858" y="1"/>
                        <a:pt x="1775" y="49"/>
                        <a:pt x="1763" y="108"/>
                      </a:cubicBezTo>
                      <a:lnTo>
                        <a:pt x="13" y="7764"/>
                      </a:lnTo>
                      <a:cubicBezTo>
                        <a:pt x="1" y="7847"/>
                        <a:pt x="72" y="7907"/>
                        <a:pt x="167" y="7907"/>
                      </a:cubicBezTo>
                      <a:lnTo>
                        <a:pt x="179" y="7907"/>
                      </a:lnTo>
                      <a:cubicBezTo>
                        <a:pt x="274" y="7907"/>
                        <a:pt x="382" y="7847"/>
                        <a:pt x="394" y="7764"/>
                      </a:cubicBezTo>
                      <a:lnTo>
                        <a:pt x="2084" y="108"/>
                      </a:lnTo>
                      <a:cubicBezTo>
                        <a:pt x="2096" y="49"/>
                        <a:pt x="2037" y="1"/>
                        <a:pt x="19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4" name="Google Shape;7874;p22"/>
                <p:cNvSpPr/>
                <p:nvPr/>
              </p:nvSpPr>
              <p:spPr>
                <a:xfrm>
                  <a:off x="11040719" y="2262469"/>
                  <a:ext cx="141884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1" h="7907" extrusionOk="0">
                      <a:moveTo>
                        <a:pt x="1596" y="1"/>
                      </a:moveTo>
                      <a:cubicBezTo>
                        <a:pt x="1513" y="1"/>
                        <a:pt x="1429" y="49"/>
                        <a:pt x="1417" y="108"/>
                      </a:cubicBezTo>
                      <a:lnTo>
                        <a:pt x="12" y="7764"/>
                      </a:lnTo>
                      <a:cubicBezTo>
                        <a:pt x="0" y="7847"/>
                        <a:pt x="72" y="7907"/>
                        <a:pt x="179" y="7907"/>
                      </a:cubicBezTo>
                      <a:cubicBezTo>
                        <a:pt x="274" y="7907"/>
                        <a:pt x="370" y="7847"/>
                        <a:pt x="393" y="7764"/>
                      </a:cubicBezTo>
                      <a:lnTo>
                        <a:pt x="1739" y="108"/>
                      </a:lnTo>
                      <a:cubicBezTo>
                        <a:pt x="1751" y="49"/>
                        <a:pt x="1679" y="1"/>
                        <a:pt x="159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5" name="Google Shape;7875;p22"/>
                <p:cNvSpPr/>
                <p:nvPr/>
              </p:nvSpPr>
              <p:spPr>
                <a:xfrm>
                  <a:off x="11227899" y="2262469"/>
                  <a:ext cx="11295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7907" extrusionOk="0">
                      <a:moveTo>
                        <a:pt x="1239" y="1"/>
                      </a:moveTo>
                      <a:cubicBezTo>
                        <a:pt x="1155" y="1"/>
                        <a:pt x="1072" y="49"/>
                        <a:pt x="1072" y="108"/>
                      </a:cubicBezTo>
                      <a:lnTo>
                        <a:pt x="0" y="7764"/>
                      </a:lnTo>
                      <a:cubicBezTo>
                        <a:pt x="0" y="7847"/>
                        <a:pt x="72" y="7907"/>
                        <a:pt x="179" y="7907"/>
                      </a:cubicBezTo>
                      <a:cubicBezTo>
                        <a:pt x="286" y="7907"/>
                        <a:pt x="369" y="7847"/>
                        <a:pt x="381" y="7764"/>
                      </a:cubicBezTo>
                      <a:lnTo>
                        <a:pt x="1393" y="108"/>
                      </a:lnTo>
                      <a:cubicBezTo>
                        <a:pt x="1393" y="49"/>
                        <a:pt x="1334" y="1"/>
                        <a:pt x="12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6" name="Google Shape;7876;p22"/>
                <p:cNvSpPr/>
                <p:nvPr/>
              </p:nvSpPr>
              <p:spPr>
                <a:xfrm>
                  <a:off x="11414106" y="2262469"/>
                  <a:ext cx="858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7907" extrusionOk="0">
                      <a:moveTo>
                        <a:pt x="905" y="1"/>
                      </a:moveTo>
                      <a:cubicBezTo>
                        <a:pt x="810" y="1"/>
                        <a:pt x="738" y="49"/>
                        <a:pt x="738" y="108"/>
                      </a:cubicBezTo>
                      <a:lnTo>
                        <a:pt x="12" y="7764"/>
                      </a:lnTo>
                      <a:cubicBezTo>
                        <a:pt x="0" y="7847"/>
                        <a:pt x="84" y="7907"/>
                        <a:pt x="191" y="7907"/>
                      </a:cubicBezTo>
                      <a:cubicBezTo>
                        <a:pt x="298" y="7907"/>
                        <a:pt x="381" y="7847"/>
                        <a:pt x="393" y="7764"/>
                      </a:cubicBezTo>
                      <a:lnTo>
                        <a:pt x="1048" y="108"/>
                      </a:lnTo>
                      <a:cubicBezTo>
                        <a:pt x="1060" y="49"/>
                        <a:pt x="988" y="1"/>
                        <a:pt x="90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7" name="Google Shape;7877;p22"/>
                <p:cNvSpPr/>
                <p:nvPr/>
              </p:nvSpPr>
              <p:spPr>
                <a:xfrm>
                  <a:off x="11601204" y="2262469"/>
                  <a:ext cx="5704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7907" extrusionOk="0">
                      <a:moveTo>
                        <a:pt x="549" y="1"/>
                      </a:moveTo>
                      <a:cubicBezTo>
                        <a:pt x="465" y="1"/>
                        <a:pt x="382" y="49"/>
                        <a:pt x="382" y="108"/>
                      </a:cubicBezTo>
                      <a:lnTo>
                        <a:pt x="13" y="7764"/>
                      </a:lnTo>
                      <a:cubicBezTo>
                        <a:pt x="1" y="7847"/>
                        <a:pt x="84" y="7907"/>
                        <a:pt x="191" y="7907"/>
                      </a:cubicBezTo>
                      <a:cubicBezTo>
                        <a:pt x="299" y="7907"/>
                        <a:pt x="382" y="7847"/>
                        <a:pt x="382" y="7764"/>
                      </a:cubicBezTo>
                      <a:lnTo>
                        <a:pt x="703" y="108"/>
                      </a:lnTo>
                      <a:cubicBezTo>
                        <a:pt x="703" y="49"/>
                        <a:pt x="632" y="1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8" name="Google Shape;7878;p22"/>
                <p:cNvSpPr/>
                <p:nvPr/>
              </p:nvSpPr>
              <p:spPr>
                <a:xfrm>
                  <a:off x="11788383" y="2262469"/>
                  <a:ext cx="30953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7907" extrusionOk="0">
                      <a:moveTo>
                        <a:pt x="191" y="1"/>
                      </a:moveTo>
                      <a:cubicBezTo>
                        <a:pt x="108" y="1"/>
                        <a:pt x="37" y="49"/>
                        <a:pt x="37" y="108"/>
                      </a:cubicBezTo>
                      <a:lnTo>
                        <a:pt x="1" y="7764"/>
                      </a:lnTo>
                      <a:cubicBezTo>
                        <a:pt x="1" y="7847"/>
                        <a:pt x="84" y="7907"/>
                        <a:pt x="191" y="7907"/>
                      </a:cubicBezTo>
                      <a:cubicBezTo>
                        <a:pt x="298" y="7907"/>
                        <a:pt x="382" y="7847"/>
                        <a:pt x="382" y="7764"/>
                      </a:cubicBezTo>
                      <a:lnTo>
                        <a:pt x="358" y="108"/>
                      </a:lnTo>
                      <a:cubicBezTo>
                        <a:pt x="358" y="49"/>
                        <a:pt x="287" y="1"/>
                        <a:pt x="19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9" name="Google Shape;7879;p22"/>
                <p:cNvSpPr/>
                <p:nvPr/>
              </p:nvSpPr>
              <p:spPr>
                <a:xfrm>
                  <a:off x="11949552" y="2262469"/>
                  <a:ext cx="559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" h="7907" extrusionOk="0">
                      <a:moveTo>
                        <a:pt x="167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322" y="7764"/>
                      </a:lnTo>
                      <a:cubicBezTo>
                        <a:pt x="322" y="7847"/>
                        <a:pt x="405" y="7907"/>
                        <a:pt x="512" y="7907"/>
                      </a:cubicBezTo>
                      <a:cubicBezTo>
                        <a:pt x="619" y="7907"/>
                        <a:pt x="691" y="7847"/>
                        <a:pt x="691" y="7764"/>
                      </a:cubicBezTo>
                      <a:lnTo>
                        <a:pt x="322" y="108"/>
                      </a:lnTo>
                      <a:cubicBezTo>
                        <a:pt x="322" y="49"/>
                        <a:pt x="250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0" name="Google Shape;7880;p22"/>
                <p:cNvSpPr/>
                <p:nvPr/>
              </p:nvSpPr>
              <p:spPr>
                <a:xfrm>
                  <a:off x="12108695" y="2262469"/>
                  <a:ext cx="8402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7907" extrusionOk="0">
                      <a:moveTo>
                        <a:pt x="155" y="1"/>
                      </a:moveTo>
                      <a:cubicBezTo>
                        <a:pt x="72" y="1"/>
                        <a:pt x="1" y="49"/>
                        <a:pt x="1" y="108"/>
                      </a:cubicBezTo>
                      <a:lnTo>
                        <a:pt x="656" y="7764"/>
                      </a:lnTo>
                      <a:cubicBezTo>
                        <a:pt x="667" y="7847"/>
                        <a:pt x="751" y="7907"/>
                        <a:pt x="858" y="7907"/>
                      </a:cubicBezTo>
                      <a:cubicBezTo>
                        <a:pt x="965" y="7907"/>
                        <a:pt x="1037" y="7847"/>
                        <a:pt x="1037" y="7764"/>
                      </a:cubicBezTo>
                      <a:lnTo>
                        <a:pt x="322" y="108"/>
                      </a:lnTo>
                      <a:cubicBezTo>
                        <a:pt x="322" y="49"/>
                        <a:pt x="239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1" name="Google Shape;7881;p22"/>
                <p:cNvSpPr/>
                <p:nvPr/>
              </p:nvSpPr>
              <p:spPr>
                <a:xfrm>
                  <a:off x="12266946" y="2262469"/>
                  <a:ext cx="11295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7907" extrusionOk="0">
                      <a:moveTo>
                        <a:pt x="155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1012" y="7764"/>
                      </a:lnTo>
                      <a:cubicBezTo>
                        <a:pt x="1012" y="7847"/>
                        <a:pt x="1108" y="7907"/>
                        <a:pt x="1215" y="7907"/>
                      </a:cubicBezTo>
                      <a:cubicBezTo>
                        <a:pt x="1322" y="7907"/>
                        <a:pt x="1393" y="7847"/>
                        <a:pt x="1381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50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2" name="Google Shape;7882;p22"/>
                <p:cNvSpPr/>
                <p:nvPr/>
              </p:nvSpPr>
              <p:spPr>
                <a:xfrm>
                  <a:off x="12426089" y="2262469"/>
                  <a:ext cx="1409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0" h="7907" extrusionOk="0">
                      <a:moveTo>
                        <a:pt x="156" y="1"/>
                      </a:moveTo>
                      <a:cubicBezTo>
                        <a:pt x="60" y="1"/>
                        <a:pt x="1" y="49"/>
                        <a:pt x="13" y="108"/>
                      </a:cubicBezTo>
                      <a:lnTo>
                        <a:pt x="1346" y="7764"/>
                      </a:lnTo>
                      <a:cubicBezTo>
                        <a:pt x="1358" y="7847"/>
                        <a:pt x="1453" y="7907"/>
                        <a:pt x="1561" y="7907"/>
                      </a:cubicBezTo>
                      <a:cubicBezTo>
                        <a:pt x="1668" y="7907"/>
                        <a:pt x="1739" y="7847"/>
                        <a:pt x="1727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3" name="Google Shape;7883;p22"/>
                <p:cNvSpPr/>
                <p:nvPr/>
              </p:nvSpPr>
              <p:spPr>
                <a:xfrm>
                  <a:off x="12584341" y="2262469"/>
                  <a:ext cx="169839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6" h="7907" extrusionOk="0">
                      <a:moveTo>
                        <a:pt x="155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1703" y="7764"/>
                      </a:lnTo>
                      <a:cubicBezTo>
                        <a:pt x="1715" y="7847"/>
                        <a:pt x="1810" y="7907"/>
                        <a:pt x="1917" y="7907"/>
                      </a:cubicBezTo>
                      <a:cubicBezTo>
                        <a:pt x="2025" y="7907"/>
                        <a:pt x="2096" y="7847"/>
                        <a:pt x="2072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50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4" name="Google Shape;7884;p22"/>
                <p:cNvSpPr/>
                <p:nvPr/>
              </p:nvSpPr>
              <p:spPr>
                <a:xfrm>
                  <a:off x="12743484" y="2262469"/>
                  <a:ext cx="19787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7907" extrusionOk="0">
                      <a:moveTo>
                        <a:pt x="144" y="1"/>
                      </a:moveTo>
                      <a:cubicBezTo>
                        <a:pt x="61" y="1"/>
                        <a:pt x="1" y="49"/>
                        <a:pt x="13" y="108"/>
                      </a:cubicBezTo>
                      <a:lnTo>
                        <a:pt x="2037" y="7764"/>
                      </a:lnTo>
                      <a:cubicBezTo>
                        <a:pt x="2061" y="7847"/>
                        <a:pt x="2156" y="7907"/>
                        <a:pt x="2263" y="7907"/>
                      </a:cubicBezTo>
                      <a:cubicBezTo>
                        <a:pt x="2370" y="7907"/>
                        <a:pt x="2442" y="7847"/>
                        <a:pt x="2418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5" name="Google Shape;7885;p22"/>
                <p:cNvSpPr/>
                <p:nvPr/>
              </p:nvSpPr>
              <p:spPr>
                <a:xfrm>
                  <a:off x="12901735" y="2262469"/>
                  <a:ext cx="225831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7" h="7907" extrusionOk="0">
                      <a:moveTo>
                        <a:pt x="155" y="1"/>
                      </a:moveTo>
                      <a:cubicBezTo>
                        <a:pt x="60" y="1"/>
                        <a:pt x="1" y="49"/>
                        <a:pt x="24" y="108"/>
                      </a:cubicBezTo>
                      <a:lnTo>
                        <a:pt x="2394" y="7764"/>
                      </a:lnTo>
                      <a:cubicBezTo>
                        <a:pt x="2418" y="7847"/>
                        <a:pt x="2513" y="7907"/>
                        <a:pt x="2620" y="7907"/>
                      </a:cubicBezTo>
                      <a:cubicBezTo>
                        <a:pt x="2727" y="7907"/>
                        <a:pt x="2787" y="7847"/>
                        <a:pt x="2763" y="7764"/>
                      </a:cubicBezTo>
                      <a:lnTo>
                        <a:pt x="346" y="108"/>
                      </a:lnTo>
                      <a:cubicBezTo>
                        <a:pt x="322" y="49"/>
                        <a:pt x="239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6" name="Google Shape;7886;p22"/>
                <p:cNvSpPr/>
                <p:nvPr/>
              </p:nvSpPr>
              <p:spPr>
                <a:xfrm>
                  <a:off x="13060959" y="2262469"/>
                  <a:ext cx="25378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7907" extrusionOk="0">
                      <a:moveTo>
                        <a:pt x="143" y="1"/>
                      </a:moveTo>
                      <a:cubicBezTo>
                        <a:pt x="60" y="1"/>
                        <a:pt x="0" y="49"/>
                        <a:pt x="24" y="108"/>
                      </a:cubicBezTo>
                      <a:lnTo>
                        <a:pt x="2727" y="7764"/>
                      </a:lnTo>
                      <a:cubicBezTo>
                        <a:pt x="2762" y="7847"/>
                        <a:pt x="2858" y="7907"/>
                        <a:pt x="2965" y="7907"/>
                      </a:cubicBezTo>
                      <a:cubicBezTo>
                        <a:pt x="3072" y="7907"/>
                        <a:pt x="3131" y="7847"/>
                        <a:pt x="3108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8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7" name="Google Shape;7887;p22"/>
                <p:cNvSpPr/>
                <p:nvPr/>
              </p:nvSpPr>
              <p:spPr>
                <a:xfrm>
                  <a:off x="13219130" y="2262469"/>
                  <a:ext cx="28279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0" h="7907" extrusionOk="0">
                      <a:moveTo>
                        <a:pt x="144" y="1"/>
                      </a:moveTo>
                      <a:cubicBezTo>
                        <a:pt x="60" y="1"/>
                        <a:pt x="1" y="49"/>
                        <a:pt x="25" y="108"/>
                      </a:cubicBezTo>
                      <a:lnTo>
                        <a:pt x="3084" y="7764"/>
                      </a:lnTo>
                      <a:cubicBezTo>
                        <a:pt x="3108" y="7847"/>
                        <a:pt x="3215" y="7907"/>
                        <a:pt x="3323" y="7907"/>
                      </a:cubicBezTo>
                      <a:cubicBezTo>
                        <a:pt x="3430" y="7907"/>
                        <a:pt x="3489" y="7847"/>
                        <a:pt x="3454" y="7764"/>
                      </a:cubicBezTo>
                      <a:lnTo>
                        <a:pt x="346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8" name="Google Shape;7888;p22"/>
                <p:cNvSpPr/>
                <p:nvPr/>
              </p:nvSpPr>
              <p:spPr>
                <a:xfrm>
                  <a:off x="10169566" y="1832200"/>
                  <a:ext cx="3274422" cy="65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0" h="811" extrusionOk="0">
                      <a:moveTo>
                        <a:pt x="0" y="1"/>
                      </a:moveTo>
                      <a:lnTo>
                        <a:pt x="0" y="810"/>
                      </a:lnTo>
                      <a:lnTo>
                        <a:pt x="40410" y="810"/>
                      </a:lnTo>
                      <a:lnTo>
                        <a:pt x="4041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9" name="Google Shape;7889;p22"/>
                <p:cNvSpPr/>
                <p:nvPr/>
              </p:nvSpPr>
              <p:spPr>
                <a:xfrm>
                  <a:off x="10169566" y="1999122"/>
                  <a:ext cx="3274422" cy="36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0" h="453" extrusionOk="0">
                      <a:moveTo>
                        <a:pt x="0" y="1"/>
                      </a:moveTo>
                      <a:lnTo>
                        <a:pt x="0" y="453"/>
                      </a:lnTo>
                      <a:lnTo>
                        <a:pt x="40410" y="453"/>
                      </a:lnTo>
                      <a:lnTo>
                        <a:pt x="4041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0" name="Google Shape;7890;p22"/>
                <p:cNvSpPr/>
                <p:nvPr/>
              </p:nvSpPr>
              <p:spPr>
                <a:xfrm>
                  <a:off x="10343213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1" name="Google Shape;7891;p22"/>
                <p:cNvSpPr/>
                <p:nvPr/>
              </p:nvSpPr>
              <p:spPr>
                <a:xfrm>
                  <a:off x="10536145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2" name="Google Shape;7892;p22"/>
                <p:cNvSpPr/>
                <p:nvPr/>
              </p:nvSpPr>
              <p:spPr>
                <a:xfrm>
                  <a:off x="10729078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3" name="Google Shape;7893;p22"/>
                <p:cNvSpPr/>
                <p:nvPr/>
              </p:nvSpPr>
              <p:spPr>
                <a:xfrm>
                  <a:off x="10922010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4" name="Google Shape;7894;p22"/>
                <p:cNvSpPr/>
                <p:nvPr/>
              </p:nvSpPr>
              <p:spPr>
                <a:xfrm>
                  <a:off x="11115024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5" name="Google Shape;7895;p22"/>
                <p:cNvSpPr/>
                <p:nvPr/>
              </p:nvSpPr>
              <p:spPr>
                <a:xfrm>
                  <a:off x="11307956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6" name="Google Shape;7896;p22"/>
                <p:cNvSpPr/>
                <p:nvPr/>
              </p:nvSpPr>
              <p:spPr>
                <a:xfrm>
                  <a:off x="11500889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7" name="Google Shape;7897;p22"/>
                <p:cNvSpPr/>
                <p:nvPr/>
              </p:nvSpPr>
              <p:spPr>
                <a:xfrm>
                  <a:off x="11693821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8" name="Google Shape;7898;p22"/>
                <p:cNvSpPr/>
                <p:nvPr/>
              </p:nvSpPr>
              <p:spPr>
                <a:xfrm>
                  <a:off x="11886835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9" name="Google Shape;7899;p22"/>
                <p:cNvSpPr/>
                <p:nvPr/>
              </p:nvSpPr>
              <p:spPr>
                <a:xfrm>
                  <a:off x="12079767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0" name="Google Shape;7900;p22"/>
                <p:cNvSpPr/>
                <p:nvPr/>
              </p:nvSpPr>
              <p:spPr>
                <a:xfrm>
                  <a:off x="12272699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1" name="Google Shape;7901;p22"/>
                <p:cNvSpPr/>
                <p:nvPr/>
              </p:nvSpPr>
              <p:spPr>
                <a:xfrm>
                  <a:off x="12465632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2" name="Google Shape;7902;p22"/>
                <p:cNvSpPr/>
                <p:nvPr/>
              </p:nvSpPr>
              <p:spPr>
                <a:xfrm>
                  <a:off x="12658645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3" name="Google Shape;7903;p22"/>
                <p:cNvSpPr/>
                <p:nvPr/>
              </p:nvSpPr>
              <p:spPr>
                <a:xfrm>
                  <a:off x="12851578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4" name="Google Shape;7904;p22"/>
                <p:cNvSpPr/>
                <p:nvPr/>
              </p:nvSpPr>
              <p:spPr>
                <a:xfrm>
                  <a:off x="13044510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5" name="Google Shape;7905;p22"/>
                <p:cNvSpPr/>
                <p:nvPr/>
              </p:nvSpPr>
              <p:spPr>
                <a:xfrm>
                  <a:off x="13237443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6" name="Google Shape;7906;p22"/>
                <p:cNvSpPr/>
                <p:nvPr/>
              </p:nvSpPr>
              <p:spPr>
                <a:xfrm>
                  <a:off x="10569974" y="4267313"/>
                  <a:ext cx="1798458" cy="599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6" h="7740" extrusionOk="0">
                      <a:moveTo>
                        <a:pt x="1" y="1"/>
                      </a:moveTo>
                      <a:lnTo>
                        <a:pt x="1" y="7740"/>
                      </a:lnTo>
                      <a:lnTo>
                        <a:pt x="25826" y="7740"/>
                      </a:lnTo>
                      <a:lnTo>
                        <a:pt x="2582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7" name="Google Shape;7907;p22"/>
                <p:cNvSpPr/>
                <p:nvPr/>
              </p:nvSpPr>
              <p:spPr>
                <a:xfrm>
                  <a:off x="12330636" y="2891505"/>
                  <a:ext cx="538363" cy="128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4" h="15860" extrusionOk="0">
                      <a:moveTo>
                        <a:pt x="0" y="1"/>
                      </a:moveTo>
                      <a:lnTo>
                        <a:pt x="0" y="15860"/>
                      </a:lnTo>
                      <a:lnTo>
                        <a:pt x="6644" y="15860"/>
                      </a:lnTo>
                      <a:lnTo>
                        <a:pt x="664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8" name="Google Shape;7908;p22"/>
                <p:cNvSpPr/>
                <p:nvPr/>
              </p:nvSpPr>
              <p:spPr>
                <a:xfrm>
                  <a:off x="12482081" y="3039142"/>
                  <a:ext cx="252814" cy="243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3001" extrusionOk="0">
                      <a:moveTo>
                        <a:pt x="2334" y="381"/>
                      </a:moveTo>
                      <a:lnTo>
                        <a:pt x="2001" y="620"/>
                      </a:lnTo>
                      <a:cubicBezTo>
                        <a:pt x="2298" y="870"/>
                        <a:pt x="2596" y="1298"/>
                        <a:pt x="2679" y="1751"/>
                      </a:cubicBezTo>
                      <a:lnTo>
                        <a:pt x="3120" y="1584"/>
                      </a:lnTo>
                      <a:cubicBezTo>
                        <a:pt x="3048" y="1155"/>
                        <a:pt x="2691" y="643"/>
                        <a:pt x="2334" y="381"/>
                      </a:cubicBezTo>
                      <a:close/>
                      <a:moveTo>
                        <a:pt x="798" y="0"/>
                      </a:moveTo>
                      <a:cubicBezTo>
                        <a:pt x="762" y="286"/>
                        <a:pt x="715" y="572"/>
                        <a:pt x="679" y="822"/>
                      </a:cubicBezTo>
                      <a:lnTo>
                        <a:pt x="36" y="905"/>
                      </a:lnTo>
                      <a:lnTo>
                        <a:pt x="72" y="1322"/>
                      </a:lnTo>
                      <a:cubicBezTo>
                        <a:pt x="227" y="1298"/>
                        <a:pt x="477" y="1262"/>
                        <a:pt x="596" y="1239"/>
                      </a:cubicBezTo>
                      <a:lnTo>
                        <a:pt x="596" y="1239"/>
                      </a:lnTo>
                      <a:cubicBezTo>
                        <a:pt x="465" y="1810"/>
                        <a:pt x="286" y="2286"/>
                        <a:pt x="0" y="2786"/>
                      </a:cubicBezTo>
                      <a:lnTo>
                        <a:pt x="405" y="2989"/>
                      </a:lnTo>
                      <a:cubicBezTo>
                        <a:pt x="691" y="2429"/>
                        <a:pt x="881" y="1822"/>
                        <a:pt x="1036" y="1191"/>
                      </a:cubicBezTo>
                      <a:cubicBezTo>
                        <a:pt x="1167" y="1179"/>
                        <a:pt x="1286" y="1167"/>
                        <a:pt x="1370" y="1167"/>
                      </a:cubicBezTo>
                      <a:cubicBezTo>
                        <a:pt x="1608" y="1167"/>
                        <a:pt x="1715" y="1346"/>
                        <a:pt x="1715" y="1679"/>
                      </a:cubicBezTo>
                      <a:cubicBezTo>
                        <a:pt x="1715" y="1810"/>
                        <a:pt x="1691" y="2096"/>
                        <a:pt x="1643" y="2251"/>
                      </a:cubicBezTo>
                      <a:cubicBezTo>
                        <a:pt x="1584" y="2441"/>
                        <a:pt x="1524" y="2560"/>
                        <a:pt x="1382" y="2560"/>
                      </a:cubicBezTo>
                      <a:cubicBezTo>
                        <a:pt x="1286" y="2560"/>
                        <a:pt x="1155" y="2513"/>
                        <a:pt x="917" y="2346"/>
                      </a:cubicBezTo>
                      <a:cubicBezTo>
                        <a:pt x="881" y="2477"/>
                        <a:pt x="822" y="2620"/>
                        <a:pt x="774" y="2727"/>
                      </a:cubicBezTo>
                      <a:cubicBezTo>
                        <a:pt x="1048" y="2941"/>
                        <a:pt x="1251" y="3001"/>
                        <a:pt x="1393" y="3001"/>
                      </a:cubicBezTo>
                      <a:cubicBezTo>
                        <a:pt x="1917" y="3001"/>
                        <a:pt x="2132" y="2465"/>
                        <a:pt x="2144" y="1703"/>
                      </a:cubicBezTo>
                      <a:cubicBezTo>
                        <a:pt x="2144" y="1167"/>
                        <a:pt x="1965" y="774"/>
                        <a:pt x="1405" y="774"/>
                      </a:cubicBezTo>
                      <a:cubicBezTo>
                        <a:pt x="1334" y="774"/>
                        <a:pt x="1203" y="786"/>
                        <a:pt x="1120" y="798"/>
                      </a:cubicBezTo>
                      <a:cubicBezTo>
                        <a:pt x="1155" y="596"/>
                        <a:pt x="1203" y="298"/>
                        <a:pt x="1239" y="131"/>
                      </a:cubicBezTo>
                      <a:cubicBezTo>
                        <a:pt x="1298" y="119"/>
                        <a:pt x="1346" y="108"/>
                        <a:pt x="1358" y="60"/>
                      </a:cubicBezTo>
                      <a:lnTo>
                        <a:pt x="79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9" name="Google Shape;7909;p22"/>
                <p:cNvSpPr/>
                <p:nvPr/>
              </p:nvSpPr>
              <p:spPr>
                <a:xfrm>
                  <a:off x="12482081" y="3369096"/>
                  <a:ext cx="223886" cy="248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3" h="3061" extrusionOk="0">
                      <a:moveTo>
                        <a:pt x="1012" y="0"/>
                      </a:moveTo>
                      <a:cubicBezTo>
                        <a:pt x="1036" y="155"/>
                        <a:pt x="1060" y="346"/>
                        <a:pt x="1084" y="489"/>
                      </a:cubicBezTo>
                      <a:lnTo>
                        <a:pt x="215" y="489"/>
                      </a:lnTo>
                      <a:lnTo>
                        <a:pt x="215" y="846"/>
                      </a:lnTo>
                      <a:cubicBezTo>
                        <a:pt x="381" y="858"/>
                        <a:pt x="572" y="858"/>
                        <a:pt x="762" y="858"/>
                      </a:cubicBezTo>
                      <a:cubicBezTo>
                        <a:pt x="893" y="858"/>
                        <a:pt x="1036" y="846"/>
                        <a:pt x="1155" y="846"/>
                      </a:cubicBezTo>
                      <a:cubicBezTo>
                        <a:pt x="1179" y="953"/>
                        <a:pt x="1227" y="1096"/>
                        <a:pt x="1251" y="1167"/>
                      </a:cubicBezTo>
                      <a:cubicBezTo>
                        <a:pt x="989" y="1191"/>
                        <a:pt x="727" y="1191"/>
                        <a:pt x="453" y="1191"/>
                      </a:cubicBezTo>
                      <a:cubicBezTo>
                        <a:pt x="298" y="1191"/>
                        <a:pt x="143" y="1191"/>
                        <a:pt x="0" y="1179"/>
                      </a:cubicBezTo>
                      <a:lnTo>
                        <a:pt x="0" y="1179"/>
                      </a:lnTo>
                      <a:lnTo>
                        <a:pt x="12" y="1548"/>
                      </a:lnTo>
                      <a:lnTo>
                        <a:pt x="631" y="1548"/>
                      </a:lnTo>
                      <a:cubicBezTo>
                        <a:pt x="846" y="1548"/>
                        <a:pt x="1120" y="1548"/>
                        <a:pt x="1370" y="1524"/>
                      </a:cubicBezTo>
                      <a:cubicBezTo>
                        <a:pt x="1429" y="1632"/>
                        <a:pt x="1512" y="1739"/>
                        <a:pt x="1560" y="1798"/>
                      </a:cubicBezTo>
                      <a:cubicBezTo>
                        <a:pt x="1512" y="1786"/>
                        <a:pt x="1465" y="1786"/>
                        <a:pt x="1405" y="1786"/>
                      </a:cubicBezTo>
                      <a:cubicBezTo>
                        <a:pt x="1358" y="1786"/>
                        <a:pt x="1298" y="1786"/>
                        <a:pt x="1251" y="1798"/>
                      </a:cubicBezTo>
                      <a:lnTo>
                        <a:pt x="1358" y="2108"/>
                      </a:lnTo>
                      <a:cubicBezTo>
                        <a:pt x="1417" y="2096"/>
                        <a:pt x="1477" y="2096"/>
                        <a:pt x="1548" y="2096"/>
                      </a:cubicBezTo>
                      <a:cubicBezTo>
                        <a:pt x="1810" y="2096"/>
                        <a:pt x="1893" y="2143"/>
                        <a:pt x="2072" y="2239"/>
                      </a:cubicBezTo>
                      <a:lnTo>
                        <a:pt x="2322" y="1905"/>
                      </a:lnTo>
                      <a:cubicBezTo>
                        <a:pt x="2108" y="1822"/>
                        <a:pt x="1917" y="1643"/>
                        <a:pt x="1810" y="1477"/>
                      </a:cubicBezTo>
                      <a:cubicBezTo>
                        <a:pt x="2167" y="1441"/>
                        <a:pt x="2525" y="1381"/>
                        <a:pt x="2763" y="1298"/>
                      </a:cubicBezTo>
                      <a:lnTo>
                        <a:pt x="2691" y="917"/>
                      </a:lnTo>
                      <a:cubicBezTo>
                        <a:pt x="2405" y="1024"/>
                        <a:pt x="2036" y="1096"/>
                        <a:pt x="1667" y="1143"/>
                      </a:cubicBezTo>
                      <a:cubicBezTo>
                        <a:pt x="1643" y="1060"/>
                        <a:pt x="1608" y="929"/>
                        <a:pt x="1584" y="810"/>
                      </a:cubicBezTo>
                      <a:cubicBezTo>
                        <a:pt x="1882" y="774"/>
                        <a:pt x="2191" y="739"/>
                        <a:pt x="2453" y="643"/>
                      </a:cubicBezTo>
                      <a:lnTo>
                        <a:pt x="2370" y="286"/>
                      </a:lnTo>
                      <a:cubicBezTo>
                        <a:pt x="2144" y="358"/>
                        <a:pt x="1786" y="429"/>
                        <a:pt x="1512" y="453"/>
                      </a:cubicBezTo>
                      <a:cubicBezTo>
                        <a:pt x="1489" y="334"/>
                        <a:pt x="1477" y="203"/>
                        <a:pt x="1465" y="84"/>
                      </a:cubicBezTo>
                      <a:cubicBezTo>
                        <a:pt x="1524" y="84"/>
                        <a:pt x="1560" y="48"/>
                        <a:pt x="1560" y="0"/>
                      </a:cubicBezTo>
                      <a:close/>
                      <a:moveTo>
                        <a:pt x="715" y="1905"/>
                      </a:moveTo>
                      <a:cubicBezTo>
                        <a:pt x="524" y="2024"/>
                        <a:pt x="346" y="2239"/>
                        <a:pt x="346" y="2453"/>
                      </a:cubicBezTo>
                      <a:cubicBezTo>
                        <a:pt x="346" y="2846"/>
                        <a:pt x="750" y="3048"/>
                        <a:pt x="1346" y="3048"/>
                      </a:cubicBezTo>
                      <a:cubicBezTo>
                        <a:pt x="1441" y="3048"/>
                        <a:pt x="1536" y="3060"/>
                        <a:pt x="1608" y="3060"/>
                      </a:cubicBezTo>
                      <a:cubicBezTo>
                        <a:pt x="1846" y="3060"/>
                        <a:pt x="2024" y="3048"/>
                        <a:pt x="2155" y="3036"/>
                      </a:cubicBezTo>
                      <a:lnTo>
                        <a:pt x="2179" y="2644"/>
                      </a:lnTo>
                      <a:lnTo>
                        <a:pt x="2179" y="2644"/>
                      </a:lnTo>
                      <a:cubicBezTo>
                        <a:pt x="1977" y="2667"/>
                        <a:pt x="1655" y="2679"/>
                        <a:pt x="1417" y="2679"/>
                      </a:cubicBezTo>
                      <a:cubicBezTo>
                        <a:pt x="1179" y="2679"/>
                        <a:pt x="786" y="2667"/>
                        <a:pt x="786" y="2429"/>
                      </a:cubicBezTo>
                      <a:cubicBezTo>
                        <a:pt x="786" y="2346"/>
                        <a:pt x="858" y="2239"/>
                        <a:pt x="1001" y="2167"/>
                      </a:cubicBezTo>
                      <a:lnTo>
                        <a:pt x="715" y="1905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0" name="Google Shape;7910;p22"/>
                <p:cNvSpPr/>
                <p:nvPr/>
              </p:nvSpPr>
              <p:spPr>
                <a:xfrm>
                  <a:off x="12472438" y="3697105"/>
                  <a:ext cx="267318" cy="262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9" h="3239" extrusionOk="0">
                      <a:moveTo>
                        <a:pt x="584" y="167"/>
                      </a:moveTo>
                      <a:lnTo>
                        <a:pt x="298" y="429"/>
                      </a:lnTo>
                      <a:cubicBezTo>
                        <a:pt x="536" y="596"/>
                        <a:pt x="869" y="846"/>
                        <a:pt x="1012" y="1013"/>
                      </a:cubicBezTo>
                      <a:lnTo>
                        <a:pt x="1322" y="703"/>
                      </a:lnTo>
                      <a:cubicBezTo>
                        <a:pt x="1155" y="536"/>
                        <a:pt x="834" y="310"/>
                        <a:pt x="584" y="167"/>
                      </a:cubicBezTo>
                      <a:close/>
                      <a:moveTo>
                        <a:pt x="1072" y="1155"/>
                      </a:moveTo>
                      <a:lnTo>
                        <a:pt x="1000" y="1167"/>
                      </a:lnTo>
                      <a:lnTo>
                        <a:pt x="119" y="1167"/>
                      </a:lnTo>
                      <a:lnTo>
                        <a:pt x="119" y="1572"/>
                      </a:lnTo>
                      <a:lnTo>
                        <a:pt x="810" y="1572"/>
                      </a:lnTo>
                      <a:cubicBezTo>
                        <a:pt x="655" y="2072"/>
                        <a:pt x="369" y="2441"/>
                        <a:pt x="0" y="2667"/>
                      </a:cubicBezTo>
                      <a:cubicBezTo>
                        <a:pt x="96" y="2727"/>
                        <a:pt x="262" y="2894"/>
                        <a:pt x="322" y="2989"/>
                      </a:cubicBezTo>
                      <a:cubicBezTo>
                        <a:pt x="786" y="2679"/>
                        <a:pt x="1143" y="2096"/>
                        <a:pt x="1310" y="1346"/>
                      </a:cubicBezTo>
                      <a:cubicBezTo>
                        <a:pt x="1334" y="1334"/>
                        <a:pt x="1346" y="1310"/>
                        <a:pt x="1358" y="1286"/>
                      </a:cubicBezTo>
                      <a:lnTo>
                        <a:pt x="1072" y="1155"/>
                      </a:lnTo>
                      <a:close/>
                      <a:moveTo>
                        <a:pt x="1453" y="0"/>
                      </a:moveTo>
                      <a:lnTo>
                        <a:pt x="1453" y="2715"/>
                      </a:lnTo>
                      <a:cubicBezTo>
                        <a:pt x="1453" y="2798"/>
                        <a:pt x="1441" y="2798"/>
                        <a:pt x="1239" y="2798"/>
                      </a:cubicBezTo>
                      <a:cubicBezTo>
                        <a:pt x="1143" y="2798"/>
                        <a:pt x="1012" y="2798"/>
                        <a:pt x="881" y="2787"/>
                      </a:cubicBezTo>
                      <a:lnTo>
                        <a:pt x="881" y="2787"/>
                      </a:lnTo>
                      <a:cubicBezTo>
                        <a:pt x="941" y="2918"/>
                        <a:pt x="1000" y="3120"/>
                        <a:pt x="1024" y="3239"/>
                      </a:cubicBezTo>
                      <a:cubicBezTo>
                        <a:pt x="1751" y="3239"/>
                        <a:pt x="1882" y="3144"/>
                        <a:pt x="1882" y="2715"/>
                      </a:cubicBezTo>
                      <a:lnTo>
                        <a:pt x="1882" y="1608"/>
                      </a:lnTo>
                      <a:cubicBezTo>
                        <a:pt x="2143" y="2191"/>
                        <a:pt x="2501" y="2679"/>
                        <a:pt x="2989" y="2977"/>
                      </a:cubicBezTo>
                      <a:cubicBezTo>
                        <a:pt x="3060" y="2858"/>
                        <a:pt x="3203" y="2691"/>
                        <a:pt x="3298" y="2608"/>
                      </a:cubicBezTo>
                      <a:cubicBezTo>
                        <a:pt x="2882" y="2394"/>
                        <a:pt x="2548" y="2025"/>
                        <a:pt x="2298" y="1596"/>
                      </a:cubicBezTo>
                      <a:cubicBezTo>
                        <a:pt x="2572" y="1382"/>
                        <a:pt x="2917" y="1084"/>
                        <a:pt x="3120" y="870"/>
                      </a:cubicBezTo>
                      <a:lnTo>
                        <a:pt x="3155" y="870"/>
                      </a:lnTo>
                      <a:cubicBezTo>
                        <a:pt x="3191" y="870"/>
                        <a:pt x="3215" y="858"/>
                        <a:pt x="3227" y="846"/>
                      </a:cubicBezTo>
                      <a:lnTo>
                        <a:pt x="2810" y="512"/>
                      </a:lnTo>
                      <a:cubicBezTo>
                        <a:pt x="2632" y="751"/>
                        <a:pt x="2358" y="1024"/>
                        <a:pt x="2120" y="1239"/>
                      </a:cubicBezTo>
                      <a:cubicBezTo>
                        <a:pt x="2024" y="1036"/>
                        <a:pt x="1953" y="822"/>
                        <a:pt x="1882" y="608"/>
                      </a:cubicBezTo>
                      <a:lnTo>
                        <a:pt x="1882" y="96"/>
                      </a:lnTo>
                      <a:cubicBezTo>
                        <a:pt x="1953" y="84"/>
                        <a:pt x="1977" y="60"/>
                        <a:pt x="1977" y="24"/>
                      </a:cubicBezTo>
                      <a:lnTo>
                        <a:pt x="145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1" name="Google Shape;7911;p22"/>
                <p:cNvSpPr/>
                <p:nvPr/>
              </p:nvSpPr>
              <p:spPr>
                <a:xfrm>
                  <a:off x="12371151" y="2927239"/>
                  <a:ext cx="464140" cy="1200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8" h="14812" extrusionOk="0">
                      <a:moveTo>
                        <a:pt x="5584" y="155"/>
                      </a:moveTo>
                      <a:lnTo>
                        <a:pt x="5584" y="14669"/>
                      </a:lnTo>
                      <a:lnTo>
                        <a:pt x="155" y="14669"/>
                      </a:lnTo>
                      <a:lnTo>
                        <a:pt x="155" y="155"/>
                      </a:lnTo>
                      <a:close/>
                      <a:moveTo>
                        <a:pt x="0" y="0"/>
                      </a:moveTo>
                      <a:lnTo>
                        <a:pt x="0" y="14812"/>
                      </a:lnTo>
                      <a:lnTo>
                        <a:pt x="5727" y="14812"/>
                      </a:lnTo>
                      <a:lnTo>
                        <a:pt x="57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2" name="Google Shape;7912;p22"/>
                <p:cNvSpPr/>
                <p:nvPr/>
              </p:nvSpPr>
              <p:spPr>
                <a:xfrm>
                  <a:off x="10573743" y="4365684"/>
                  <a:ext cx="832664" cy="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6" h="1" extrusionOk="0">
                      <a:moveTo>
                        <a:pt x="10276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3" name="Google Shape;7913;p22"/>
                <p:cNvSpPr/>
                <p:nvPr/>
              </p:nvSpPr>
              <p:spPr>
                <a:xfrm>
                  <a:off x="13439126" y="2888669"/>
                  <a:ext cx="21311" cy="1351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" h="16681" extrusionOk="0">
                      <a:moveTo>
                        <a:pt x="0" y="0"/>
                      </a:moveTo>
                      <a:lnTo>
                        <a:pt x="0" y="16681"/>
                      </a:lnTo>
                      <a:lnTo>
                        <a:pt x="262" y="16681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4" name="Google Shape;7914;p22"/>
                <p:cNvSpPr/>
                <p:nvPr/>
              </p:nvSpPr>
              <p:spPr>
                <a:xfrm>
                  <a:off x="13318554" y="3131759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0"/>
                      </a:moveTo>
                      <a:cubicBezTo>
                        <a:pt x="405" y="215"/>
                        <a:pt x="0" y="762"/>
                        <a:pt x="0" y="1405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5"/>
                      </a:cubicBezTo>
                      <a:cubicBezTo>
                        <a:pt x="3012" y="762"/>
                        <a:pt x="2619" y="215"/>
                        <a:pt x="20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5" name="Google Shape;7915;p22"/>
                <p:cNvSpPr/>
                <p:nvPr/>
              </p:nvSpPr>
              <p:spPr>
                <a:xfrm>
                  <a:off x="13390913" y="3121144"/>
                  <a:ext cx="96507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80" extrusionOk="0">
                      <a:moveTo>
                        <a:pt x="0" y="0"/>
                      </a:moveTo>
                      <a:lnTo>
                        <a:pt x="0" y="179"/>
                      </a:lnTo>
                      <a:lnTo>
                        <a:pt x="1191" y="179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6" name="Google Shape;7916;p22"/>
                <p:cNvSpPr/>
                <p:nvPr/>
              </p:nvSpPr>
              <p:spPr>
                <a:xfrm>
                  <a:off x="13375437" y="3347866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7" name="Google Shape;7917;p22"/>
                <p:cNvSpPr/>
                <p:nvPr/>
              </p:nvSpPr>
              <p:spPr>
                <a:xfrm>
                  <a:off x="13318554" y="3398023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5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5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8" name="Google Shape;7918;p22"/>
                <p:cNvSpPr/>
                <p:nvPr/>
              </p:nvSpPr>
              <p:spPr>
                <a:xfrm>
                  <a:off x="13390913" y="3388381"/>
                  <a:ext cx="96507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68" extrusionOk="0">
                      <a:moveTo>
                        <a:pt x="0" y="0"/>
                      </a:moveTo>
                      <a:lnTo>
                        <a:pt x="0" y="167"/>
                      </a:lnTo>
                      <a:lnTo>
                        <a:pt x="1191" y="167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9" name="Google Shape;7919;p22"/>
                <p:cNvSpPr/>
                <p:nvPr/>
              </p:nvSpPr>
              <p:spPr>
                <a:xfrm>
                  <a:off x="13375437" y="3615103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0" name="Google Shape;7920;p22"/>
                <p:cNvSpPr/>
                <p:nvPr/>
              </p:nvSpPr>
              <p:spPr>
                <a:xfrm>
                  <a:off x="13318554" y="3665260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6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6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1" name="Google Shape;7921;p22"/>
                <p:cNvSpPr/>
                <p:nvPr/>
              </p:nvSpPr>
              <p:spPr>
                <a:xfrm>
                  <a:off x="13390913" y="3654645"/>
                  <a:ext cx="96507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80" extrusionOk="0">
                      <a:moveTo>
                        <a:pt x="0" y="1"/>
                      </a:moveTo>
                      <a:lnTo>
                        <a:pt x="0" y="179"/>
                      </a:lnTo>
                      <a:lnTo>
                        <a:pt x="1191" y="179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2" name="Google Shape;7922;p22"/>
                <p:cNvSpPr/>
                <p:nvPr/>
              </p:nvSpPr>
              <p:spPr>
                <a:xfrm>
                  <a:off x="13375437" y="3881367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3" name="Google Shape;7923;p22"/>
                <p:cNvSpPr/>
                <p:nvPr/>
              </p:nvSpPr>
              <p:spPr>
                <a:xfrm>
                  <a:off x="13318554" y="3931525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6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6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4" name="Google Shape;7924;p22"/>
                <p:cNvSpPr/>
                <p:nvPr/>
              </p:nvSpPr>
              <p:spPr>
                <a:xfrm>
                  <a:off x="13390913" y="3921882"/>
                  <a:ext cx="96507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68" extrusionOk="0">
                      <a:moveTo>
                        <a:pt x="0" y="1"/>
                      </a:moveTo>
                      <a:lnTo>
                        <a:pt x="0" y="167"/>
                      </a:lnTo>
                      <a:lnTo>
                        <a:pt x="1191" y="167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5" name="Google Shape;7925;p22"/>
                <p:cNvSpPr/>
                <p:nvPr/>
              </p:nvSpPr>
              <p:spPr>
                <a:xfrm>
                  <a:off x="13375437" y="4148604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6" name="Google Shape;7926;p22"/>
                <p:cNvSpPr/>
                <p:nvPr/>
              </p:nvSpPr>
              <p:spPr>
                <a:xfrm>
                  <a:off x="13387996" y="3164576"/>
                  <a:ext cx="122598" cy="130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608" extrusionOk="0">
                      <a:moveTo>
                        <a:pt x="1384" y="593"/>
                      </a:moveTo>
                      <a:cubicBezTo>
                        <a:pt x="1199" y="593"/>
                        <a:pt x="989" y="627"/>
                        <a:pt x="834" y="679"/>
                      </a:cubicBezTo>
                      <a:lnTo>
                        <a:pt x="881" y="869"/>
                      </a:lnTo>
                      <a:cubicBezTo>
                        <a:pt x="1060" y="822"/>
                        <a:pt x="1274" y="798"/>
                        <a:pt x="1465" y="798"/>
                      </a:cubicBezTo>
                      <a:lnTo>
                        <a:pt x="1465" y="596"/>
                      </a:lnTo>
                      <a:cubicBezTo>
                        <a:pt x="1439" y="594"/>
                        <a:pt x="1412" y="593"/>
                        <a:pt x="1384" y="593"/>
                      </a:cubicBezTo>
                      <a:close/>
                      <a:moveTo>
                        <a:pt x="822" y="1012"/>
                      </a:moveTo>
                      <a:cubicBezTo>
                        <a:pt x="750" y="1096"/>
                        <a:pt x="715" y="1191"/>
                        <a:pt x="715" y="1274"/>
                      </a:cubicBezTo>
                      <a:cubicBezTo>
                        <a:pt x="703" y="1405"/>
                        <a:pt x="786" y="1512"/>
                        <a:pt x="941" y="1548"/>
                      </a:cubicBezTo>
                      <a:cubicBezTo>
                        <a:pt x="1036" y="1572"/>
                        <a:pt x="1191" y="1584"/>
                        <a:pt x="1322" y="1584"/>
                      </a:cubicBezTo>
                      <a:cubicBezTo>
                        <a:pt x="1393" y="1584"/>
                        <a:pt x="1453" y="1584"/>
                        <a:pt x="1501" y="1572"/>
                      </a:cubicBezTo>
                      <a:lnTo>
                        <a:pt x="1512" y="1358"/>
                      </a:lnTo>
                      <a:cubicBezTo>
                        <a:pt x="1441" y="1358"/>
                        <a:pt x="1370" y="1369"/>
                        <a:pt x="1298" y="1369"/>
                      </a:cubicBezTo>
                      <a:cubicBezTo>
                        <a:pt x="1024" y="1369"/>
                        <a:pt x="929" y="1334"/>
                        <a:pt x="929" y="1238"/>
                      </a:cubicBezTo>
                      <a:cubicBezTo>
                        <a:pt x="929" y="1191"/>
                        <a:pt x="965" y="1143"/>
                        <a:pt x="1012" y="1084"/>
                      </a:cubicBezTo>
                      <a:lnTo>
                        <a:pt x="822" y="1012"/>
                      </a:lnTo>
                      <a:close/>
                      <a:moveTo>
                        <a:pt x="381" y="0"/>
                      </a:moveTo>
                      <a:cubicBezTo>
                        <a:pt x="369" y="107"/>
                        <a:pt x="358" y="226"/>
                        <a:pt x="346" y="334"/>
                      </a:cubicBezTo>
                      <a:lnTo>
                        <a:pt x="12" y="334"/>
                      </a:lnTo>
                      <a:lnTo>
                        <a:pt x="12" y="548"/>
                      </a:lnTo>
                      <a:lnTo>
                        <a:pt x="310" y="548"/>
                      </a:lnTo>
                      <a:cubicBezTo>
                        <a:pt x="250" y="905"/>
                        <a:pt x="143" y="1250"/>
                        <a:pt x="0" y="1524"/>
                      </a:cubicBezTo>
                      <a:lnTo>
                        <a:pt x="238" y="1608"/>
                      </a:lnTo>
                      <a:cubicBezTo>
                        <a:pt x="369" y="1310"/>
                        <a:pt x="477" y="905"/>
                        <a:pt x="548" y="536"/>
                      </a:cubicBezTo>
                      <a:cubicBezTo>
                        <a:pt x="715" y="524"/>
                        <a:pt x="893" y="488"/>
                        <a:pt x="1036" y="441"/>
                      </a:cubicBezTo>
                      <a:lnTo>
                        <a:pt x="989" y="226"/>
                      </a:lnTo>
                      <a:cubicBezTo>
                        <a:pt x="870" y="274"/>
                        <a:pt x="727" y="298"/>
                        <a:pt x="584" y="310"/>
                      </a:cubicBezTo>
                      <a:cubicBezTo>
                        <a:pt x="596" y="238"/>
                        <a:pt x="608" y="131"/>
                        <a:pt x="619" y="72"/>
                      </a:cubicBezTo>
                      <a:cubicBezTo>
                        <a:pt x="643" y="72"/>
                        <a:pt x="667" y="48"/>
                        <a:pt x="667" y="24"/>
                      </a:cubicBezTo>
                      <a:lnTo>
                        <a:pt x="38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7" name="Google Shape;7927;p22"/>
                <p:cNvSpPr/>
                <p:nvPr/>
              </p:nvSpPr>
              <p:spPr>
                <a:xfrm>
                  <a:off x="13387996" y="3457824"/>
                  <a:ext cx="100396" cy="111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" h="1370" extrusionOk="0">
                      <a:moveTo>
                        <a:pt x="1131" y="1"/>
                      </a:moveTo>
                      <a:cubicBezTo>
                        <a:pt x="1024" y="13"/>
                        <a:pt x="893" y="36"/>
                        <a:pt x="786" y="36"/>
                      </a:cubicBezTo>
                      <a:cubicBezTo>
                        <a:pt x="655" y="48"/>
                        <a:pt x="405" y="48"/>
                        <a:pt x="215" y="48"/>
                      </a:cubicBezTo>
                      <a:lnTo>
                        <a:pt x="96" y="48"/>
                      </a:lnTo>
                      <a:cubicBezTo>
                        <a:pt x="96" y="96"/>
                        <a:pt x="108" y="215"/>
                        <a:pt x="108" y="263"/>
                      </a:cubicBezTo>
                      <a:cubicBezTo>
                        <a:pt x="149" y="266"/>
                        <a:pt x="200" y="268"/>
                        <a:pt x="254" y="268"/>
                      </a:cubicBezTo>
                      <a:cubicBezTo>
                        <a:pt x="384" y="268"/>
                        <a:pt x="528" y="259"/>
                        <a:pt x="596" y="251"/>
                      </a:cubicBezTo>
                      <a:lnTo>
                        <a:pt x="596" y="251"/>
                      </a:lnTo>
                      <a:cubicBezTo>
                        <a:pt x="524" y="298"/>
                        <a:pt x="429" y="358"/>
                        <a:pt x="369" y="406"/>
                      </a:cubicBezTo>
                      <a:lnTo>
                        <a:pt x="560" y="513"/>
                      </a:lnTo>
                      <a:cubicBezTo>
                        <a:pt x="667" y="417"/>
                        <a:pt x="893" y="275"/>
                        <a:pt x="1143" y="227"/>
                      </a:cubicBezTo>
                      <a:lnTo>
                        <a:pt x="1131" y="1"/>
                      </a:lnTo>
                      <a:close/>
                      <a:moveTo>
                        <a:pt x="167" y="608"/>
                      </a:moveTo>
                      <a:cubicBezTo>
                        <a:pt x="72" y="703"/>
                        <a:pt x="0" y="846"/>
                        <a:pt x="0" y="989"/>
                      </a:cubicBezTo>
                      <a:cubicBezTo>
                        <a:pt x="0" y="1144"/>
                        <a:pt x="108" y="1299"/>
                        <a:pt x="334" y="1346"/>
                      </a:cubicBezTo>
                      <a:cubicBezTo>
                        <a:pt x="405" y="1370"/>
                        <a:pt x="548" y="1370"/>
                        <a:pt x="703" y="1370"/>
                      </a:cubicBezTo>
                      <a:cubicBezTo>
                        <a:pt x="893" y="1370"/>
                        <a:pt x="1096" y="1358"/>
                        <a:pt x="1239" y="1334"/>
                      </a:cubicBezTo>
                      <a:lnTo>
                        <a:pt x="1227" y="1108"/>
                      </a:lnTo>
                      <a:cubicBezTo>
                        <a:pt x="1060" y="1144"/>
                        <a:pt x="846" y="1156"/>
                        <a:pt x="667" y="1156"/>
                      </a:cubicBezTo>
                      <a:cubicBezTo>
                        <a:pt x="489" y="1156"/>
                        <a:pt x="238" y="1156"/>
                        <a:pt x="238" y="941"/>
                      </a:cubicBezTo>
                      <a:cubicBezTo>
                        <a:pt x="238" y="870"/>
                        <a:pt x="286" y="775"/>
                        <a:pt x="369" y="691"/>
                      </a:cubicBezTo>
                      <a:lnTo>
                        <a:pt x="167" y="608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8" name="Google Shape;7928;p22"/>
                <p:cNvSpPr/>
                <p:nvPr/>
              </p:nvSpPr>
              <p:spPr>
                <a:xfrm>
                  <a:off x="13379326" y="3704803"/>
                  <a:ext cx="138966" cy="137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5" h="1692" extrusionOk="0">
                      <a:moveTo>
                        <a:pt x="72" y="382"/>
                      </a:moveTo>
                      <a:cubicBezTo>
                        <a:pt x="72" y="537"/>
                        <a:pt x="60" y="727"/>
                        <a:pt x="0" y="822"/>
                      </a:cubicBezTo>
                      <a:lnTo>
                        <a:pt x="143" y="882"/>
                      </a:lnTo>
                      <a:cubicBezTo>
                        <a:pt x="203" y="763"/>
                        <a:pt x="226" y="560"/>
                        <a:pt x="215" y="394"/>
                      </a:cubicBezTo>
                      <a:lnTo>
                        <a:pt x="72" y="382"/>
                      </a:lnTo>
                      <a:close/>
                      <a:moveTo>
                        <a:pt x="1322" y="798"/>
                      </a:moveTo>
                      <a:lnTo>
                        <a:pt x="1322" y="965"/>
                      </a:lnTo>
                      <a:lnTo>
                        <a:pt x="977" y="965"/>
                      </a:lnTo>
                      <a:lnTo>
                        <a:pt x="977" y="798"/>
                      </a:lnTo>
                      <a:close/>
                      <a:moveTo>
                        <a:pt x="262" y="1"/>
                      </a:moveTo>
                      <a:lnTo>
                        <a:pt x="262" y="620"/>
                      </a:lnTo>
                      <a:cubicBezTo>
                        <a:pt x="262" y="941"/>
                        <a:pt x="238" y="1287"/>
                        <a:pt x="12" y="1537"/>
                      </a:cubicBezTo>
                      <a:cubicBezTo>
                        <a:pt x="48" y="1572"/>
                        <a:pt x="119" y="1644"/>
                        <a:pt x="155" y="1691"/>
                      </a:cubicBezTo>
                      <a:cubicBezTo>
                        <a:pt x="274" y="1549"/>
                        <a:pt x="345" y="1394"/>
                        <a:pt x="393" y="1239"/>
                      </a:cubicBezTo>
                      <a:cubicBezTo>
                        <a:pt x="441" y="1310"/>
                        <a:pt x="500" y="1394"/>
                        <a:pt x="524" y="1453"/>
                      </a:cubicBezTo>
                      <a:lnTo>
                        <a:pt x="667" y="1310"/>
                      </a:lnTo>
                      <a:cubicBezTo>
                        <a:pt x="631" y="1263"/>
                        <a:pt x="500" y="1072"/>
                        <a:pt x="441" y="1001"/>
                      </a:cubicBezTo>
                      <a:cubicBezTo>
                        <a:pt x="453" y="894"/>
                        <a:pt x="453" y="787"/>
                        <a:pt x="453" y="679"/>
                      </a:cubicBezTo>
                      <a:cubicBezTo>
                        <a:pt x="488" y="691"/>
                        <a:pt x="560" y="727"/>
                        <a:pt x="560" y="727"/>
                      </a:cubicBezTo>
                      <a:cubicBezTo>
                        <a:pt x="607" y="644"/>
                        <a:pt x="667" y="489"/>
                        <a:pt x="703" y="394"/>
                      </a:cubicBezTo>
                      <a:cubicBezTo>
                        <a:pt x="715" y="394"/>
                        <a:pt x="738" y="394"/>
                        <a:pt x="738" y="370"/>
                      </a:cubicBezTo>
                      <a:lnTo>
                        <a:pt x="707" y="358"/>
                      </a:lnTo>
                      <a:lnTo>
                        <a:pt x="1048" y="358"/>
                      </a:lnTo>
                      <a:lnTo>
                        <a:pt x="1048" y="525"/>
                      </a:lnTo>
                      <a:lnTo>
                        <a:pt x="1250" y="525"/>
                      </a:lnTo>
                      <a:lnTo>
                        <a:pt x="1250" y="358"/>
                      </a:lnTo>
                      <a:lnTo>
                        <a:pt x="1631" y="358"/>
                      </a:lnTo>
                      <a:lnTo>
                        <a:pt x="1631" y="179"/>
                      </a:lnTo>
                      <a:lnTo>
                        <a:pt x="1250" y="179"/>
                      </a:lnTo>
                      <a:lnTo>
                        <a:pt x="1250" y="48"/>
                      </a:lnTo>
                      <a:cubicBezTo>
                        <a:pt x="1286" y="36"/>
                        <a:pt x="1298" y="36"/>
                        <a:pt x="1298" y="13"/>
                      </a:cubicBezTo>
                      <a:lnTo>
                        <a:pt x="1048" y="1"/>
                      </a:lnTo>
                      <a:lnTo>
                        <a:pt x="1048" y="179"/>
                      </a:lnTo>
                      <a:lnTo>
                        <a:pt x="691" y="179"/>
                      </a:lnTo>
                      <a:lnTo>
                        <a:pt x="691" y="352"/>
                      </a:lnTo>
                      <a:lnTo>
                        <a:pt x="691" y="352"/>
                      </a:lnTo>
                      <a:lnTo>
                        <a:pt x="548" y="298"/>
                      </a:lnTo>
                      <a:cubicBezTo>
                        <a:pt x="536" y="394"/>
                        <a:pt x="488" y="525"/>
                        <a:pt x="453" y="632"/>
                      </a:cubicBezTo>
                      <a:lnTo>
                        <a:pt x="453" y="48"/>
                      </a:lnTo>
                      <a:cubicBezTo>
                        <a:pt x="488" y="36"/>
                        <a:pt x="500" y="36"/>
                        <a:pt x="500" y="13"/>
                      </a:cubicBezTo>
                      <a:cubicBezTo>
                        <a:pt x="429" y="13"/>
                        <a:pt x="357" y="13"/>
                        <a:pt x="262" y="1"/>
                      </a:cubicBezTo>
                      <a:close/>
                      <a:moveTo>
                        <a:pt x="786" y="429"/>
                      </a:moveTo>
                      <a:lnTo>
                        <a:pt x="786" y="620"/>
                      </a:lnTo>
                      <a:lnTo>
                        <a:pt x="619" y="620"/>
                      </a:lnTo>
                      <a:lnTo>
                        <a:pt x="619" y="798"/>
                      </a:lnTo>
                      <a:lnTo>
                        <a:pt x="786" y="798"/>
                      </a:lnTo>
                      <a:lnTo>
                        <a:pt x="786" y="965"/>
                      </a:lnTo>
                      <a:lnTo>
                        <a:pt x="631" y="965"/>
                      </a:lnTo>
                      <a:lnTo>
                        <a:pt x="631" y="1144"/>
                      </a:lnTo>
                      <a:lnTo>
                        <a:pt x="834" y="1144"/>
                      </a:lnTo>
                      <a:cubicBezTo>
                        <a:pt x="822" y="1346"/>
                        <a:pt x="774" y="1465"/>
                        <a:pt x="524" y="1525"/>
                      </a:cubicBezTo>
                      <a:cubicBezTo>
                        <a:pt x="560" y="1560"/>
                        <a:pt x="607" y="1644"/>
                        <a:pt x="631" y="1691"/>
                      </a:cubicBezTo>
                      <a:cubicBezTo>
                        <a:pt x="953" y="1584"/>
                        <a:pt x="1012" y="1406"/>
                        <a:pt x="1036" y="1168"/>
                      </a:cubicBezTo>
                      <a:cubicBezTo>
                        <a:pt x="1048" y="1156"/>
                        <a:pt x="1072" y="1156"/>
                        <a:pt x="1072" y="1144"/>
                      </a:cubicBezTo>
                      <a:lnTo>
                        <a:pt x="1191" y="1144"/>
                      </a:lnTo>
                      <a:lnTo>
                        <a:pt x="1191" y="1441"/>
                      </a:lnTo>
                      <a:cubicBezTo>
                        <a:pt x="1191" y="1608"/>
                        <a:pt x="1227" y="1668"/>
                        <a:pt x="1381" y="1668"/>
                      </a:cubicBezTo>
                      <a:lnTo>
                        <a:pt x="1524" y="1668"/>
                      </a:lnTo>
                      <a:cubicBezTo>
                        <a:pt x="1643" y="1668"/>
                        <a:pt x="1691" y="1608"/>
                        <a:pt x="1715" y="1394"/>
                      </a:cubicBezTo>
                      <a:cubicBezTo>
                        <a:pt x="1655" y="1370"/>
                        <a:pt x="1572" y="1346"/>
                        <a:pt x="1536" y="1310"/>
                      </a:cubicBezTo>
                      <a:cubicBezTo>
                        <a:pt x="1536" y="1465"/>
                        <a:pt x="1524" y="1489"/>
                        <a:pt x="1500" y="1489"/>
                      </a:cubicBezTo>
                      <a:lnTo>
                        <a:pt x="1417" y="1489"/>
                      </a:lnTo>
                      <a:cubicBezTo>
                        <a:pt x="1393" y="1489"/>
                        <a:pt x="1381" y="1489"/>
                        <a:pt x="1381" y="1441"/>
                      </a:cubicBezTo>
                      <a:lnTo>
                        <a:pt x="1381" y="1168"/>
                      </a:lnTo>
                      <a:cubicBezTo>
                        <a:pt x="1405" y="1156"/>
                        <a:pt x="1429" y="1156"/>
                        <a:pt x="1429" y="1144"/>
                      </a:cubicBezTo>
                      <a:lnTo>
                        <a:pt x="1691" y="1144"/>
                      </a:lnTo>
                      <a:lnTo>
                        <a:pt x="1691" y="965"/>
                      </a:lnTo>
                      <a:lnTo>
                        <a:pt x="1524" y="965"/>
                      </a:lnTo>
                      <a:lnTo>
                        <a:pt x="1524" y="798"/>
                      </a:lnTo>
                      <a:lnTo>
                        <a:pt x="1703" y="798"/>
                      </a:lnTo>
                      <a:lnTo>
                        <a:pt x="1703" y="620"/>
                      </a:lnTo>
                      <a:lnTo>
                        <a:pt x="1524" y="620"/>
                      </a:lnTo>
                      <a:lnTo>
                        <a:pt x="1524" y="477"/>
                      </a:lnTo>
                      <a:cubicBezTo>
                        <a:pt x="1548" y="465"/>
                        <a:pt x="1560" y="465"/>
                        <a:pt x="1572" y="441"/>
                      </a:cubicBezTo>
                      <a:lnTo>
                        <a:pt x="1322" y="429"/>
                      </a:lnTo>
                      <a:lnTo>
                        <a:pt x="1322" y="620"/>
                      </a:lnTo>
                      <a:lnTo>
                        <a:pt x="977" y="620"/>
                      </a:lnTo>
                      <a:lnTo>
                        <a:pt x="977" y="477"/>
                      </a:lnTo>
                      <a:cubicBezTo>
                        <a:pt x="1012" y="465"/>
                        <a:pt x="1024" y="465"/>
                        <a:pt x="1024" y="441"/>
                      </a:cubicBezTo>
                      <a:lnTo>
                        <a:pt x="786" y="429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9" name="Google Shape;7929;p22"/>
                <p:cNvSpPr/>
                <p:nvPr/>
              </p:nvSpPr>
              <p:spPr>
                <a:xfrm>
                  <a:off x="13378354" y="3976902"/>
                  <a:ext cx="116764" cy="129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1" h="1596" extrusionOk="0">
                      <a:moveTo>
                        <a:pt x="524" y="0"/>
                      </a:moveTo>
                      <a:lnTo>
                        <a:pt x="524" y="0"/>
                      </a:lnTo>
                      <a:cubicBezTo>
                        <a:pt x="536" y="84"/>
                        <a:pt x="548" y="191"/>
                        <a:pt x="560" y="262"/>
                      </a:cubicBezTo>
                      <a:lnTo>
                        <a:pt x="107" y="262"/>
                      </a:lnTo>
                      <a:lnTo>
                        <a:pt x="107" y="453"/>
                      </a:lnTo>
                      <a:lnTo>
                        <a:pt x="393" y="453"/>
                      </a:lnTo>
                      <a:cubicBezTo>
                        <a:pt x="465" y="453"/>
                        <a:pt x="536" y="453"/>
                        <a:pt x="596" y="441"/>
                      </a:cubicBezTo>
                      <a:cubicBezTo>
                        <a:pt x="608" y="500"/>
                        <a:pt x="631" y="572"/>
                        <a:pt x="643" y="619"/>
                      </a:cubicBezTo>
                      <a:cubicBezTo>
                        <a:pt x="512" y="631"/>
                        <a:pt x="369" y="631"/>
                        <a:pt x="238" y="631"/>
                      </a:cubicBezTo>
                      <a:cubicBezTo>
                        <a:pt x="155" y="631"/>
                        <a:pt x="72" y="619"/>
                        <a:pt x="0" y="619"/>
                      </a:cubicBezTo>
                      <a:lnTo>
                        <a:pt x="0" y="810"/>
                      </a:lnTo>
                      <a:lnTo>
                        <a:pt x="334" y="810"/>
                      </a:lnTo>
                      <a:cubicBezTo>
                        <a:pt x="441" y="810"/>
                        <a:pt x="584" y="810"/>
                        <a:pt x="715" y="798"/>
                      </a:cubicBezTo>
                      <a:cubicBezTo>
                        <a:pt x="738" y="858"/>
                        <a:pt x="786" y="905"/>
                        <a:pt x="810" y="941"/>
                      </a:cubicBezTo>
                      <a:lnTo>
                        <a:pt x="655" y="941"/>
                      </a:lnTo>
                      <a:lnTo>
                        <a:pt x="703" y="1108"/>
                      </a:lnTo>
                      <a:cubicBezTo>
                        <a:pt x="738" y="1096"/>
                        <a:pt x="774" y="1096"/>
                        <a:pt x="798" y="1096"/>
                      </a:cubicBezTo>
                      <a:cubicBezTo>
                        <a:pt x="941" y="1096"/>
                        <a:pt x="989" y="1119"/>
                        <a:pt x="1084" y="1179"/>
                      </a:cubicBezTo>
                      <a:lnTo>
                        <a:pt x="1203" y="1000"/>
                      </a:lnTo>
                      <a:cubicBezTo>
                        <a:pt x="1096" y="953"/>
                        <a:pt x="989" y="858"/>
                        <a:pt x="941" y="774"/>
                      </a:cubicBezTo>
                      <a:cubicBezTo>
                        <a:pt x="1119" y="762"/>
                        <a:pt x="1310" y="727"/>
                        <a:pt x="1441" y="679"/>
                      </a:cubicBezTo>
                      <a:lnTo>
                        <a:pt x="1393" y="488"/>
                      </a:lnTo>
                      <a:cubicBezTo>
                        <a:pt x="1250" y="536"/>
                        <a:pt x="1060" y="584"/>
                        <a:pt x="869" y="608"/>
                      </a:cubicBezTo>
                      <a:cubicBezTo>
                        <a:pt x="858" y="560"/>
                        <a:pt x="834" y="488"/>
                        <a:pt x="822" y="429"/>
                      </a:cubicBezTo>
                      <a:cubicBezTo>
                        <a:pt x="977" y="417"/>
                        <a:pt x="1143" y="393"/>
                        <a:pt x="1274" y="346"/>
                      </a:cubicBezTo>
                      <a:lnTo>
                        <a:pt x="1239" y="155"/>
                      </a:lnTo>
                      <a:cubicBezTo>
                        <a:pt x="1119" y="191"/>
                        <a:pt x="929" y="227"/>
                        <a:pt x="786" y="238"/>
                      </a:cubicBezTo>
                      <a:cubicBezTo>
                        <a:pt x="774" y="179"/>
                        <a:pt x="762" y="107"/>
                        <a:pt x="762" y="60"/>
                      </a:cubicBezTo>
                      <a:cubicBezTo>
                        <a:pt x="786" y="48"/>
                        <a:pt x="810" y="36"/>
                        <a:pt x="810" y="12"/>
                      </a:cubicBezTo>
                      <a:lnTo>
                        <a:pt x="524" y="0"/>
                      </a:lnTo>
                      <a:close/>
                      <a:moveTo>
                        <a:pt x="369" y="1000"/>
                      </a:moveTo>
                      <a:cubicBezTo>
                        <a:pt x="262" y="1060"/>
                        <a:pt x="179" y="1167"/>
                        <a:pt x="179" y="1286"/>
                      </a:cubicBezTo>
                      <a:cubicBezTo>
                        <a:pt x="179" y="1489"/>
                        <a:pt x="393" y="1596"/>
                        <a:pt x="703" y="1596"/>
                      </a:cubicBezTo>
                      <a:lnTo>
                        <a:pt x="834" y="1596"/>
                      </a:lnTo>
                      <a:cubicBezTo>
                        <a:pt x="965" y="1596"/>
                        <a:pt x="1048" y="1596"/>
                        <a:pt x="1119" y="1584"/>
                      </a:cubicBezTo>
                      <a:lnTo>
                        <a:pt x="1131" y="1381"/>
                      </a:lnTo>
                      <a:lnTo>
                        <a:pt x="1131" y="1381"/>
                      </a:lnTo>
                      <a:cubicBezTo>
                        <a:pt x="1024" y="1393"/>
                        <a:pt x="858" y="1405"/>
                        <a:pt x="738" y="1405"/>
                      </a:cubicBezTo>
                      <a:cubicBezTo>
                        <a:pt x="608" y="1405"/>
                        <a:pt x="405" y="1393"/>
                        <a:pt x="405" y="1274"/>
                      </a:cubicBezTo>
                      <a:cubicBezTo>
                        <a:pt x="405" y="1227"/>
                        <a:pt x="441" y="1167"/>
                        <a:pt x="524" y="1131"/>
                      </a:cubicBezTo>
                      <a:lnTo>
                        <a:pt x="369" y="100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0" name="Google Shape;7930;p22"/>
                <p:cNvSpPr/>
                <p:nvPr/>
              </p:nvSpPr>
              <p:spPr>
                <a:xfrm>
                  <a:off x="13424622" y="4199734"/>
                  <a:ext cx="49266" cy="50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8" h="620" extrusionOk="0">
                      <a:moveTo>
                        <a:pt x="310" y="1"/>
                      </a:moveTo>
                      <a:cubicBezTo>
                        <a:pt x="132" y="1"/>
                        <a:pt x="1" y="143"/>
                        <a:pt x="1" y="310"/>
                      </a:cubicBezTo>
                      <a:cubicBezTo>
                        <a:pt x="1" y="477"/>
                        <a:pt x="132" y="620"/>
                        <a:pt x="310" y="620"/>
                      </a:cubicBezTo>
                      <a:cubicBezTo>
                        <a:pt x="477" y="620"/>
                        <a:pt x="608" y="477"/>
                        <a:pt x="608" y="310"/>
                      </a:cubicBezTo>
                      <a:cubicBezTo>
                        <a:pt x="608" y="143"/>
                        <a:pt x="477" y="1"/>
                        <a:pt x="31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1" name="Google Shape;7931;p22"/>
                <p:cNvSpPr/>
                <p:nvPr/>
              </p:nvSpPr>
              <p:spPr>
                <a:xfrm>
                  <a:off x="13428511" y="4237332"/>
                  <a:ext cx="41568" cy="109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1347" extrusionOk="0">
                      <a:moveTo>
                        <a:pt x="96" y="1"/>
                      </a:moveTo>
                      <a:lnTo>
                        <a:pt x="0" y="1346"/>
                      </a:lnTo>
                      <a:lnTo>
                        <a:pt x="512" y="134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2" name="Google Shape;7932;p22"/>
                <p:cNvSpPr/>
                <p:nvPr/>
              </p:nvSpPr>
              <p:spPr>
                <a:xfrm>
                  <a:off x="14834139" y="1891109"/>
                  <a:ext cx="1001531" cy="3121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60" h="38517" extrusionOk="0">
                      <a:moveTo>
                        <a:pt x="11859" y="0"/>
                      </a:moveTo>
                      <a:cubicBezTo>
                        <a:pt x="11443" y="1726"/>
                        <a:pt x="10514" y="3036"/>
                        <a:pt x="9169" y="3834"/>
                      </a:cubicBezTo>
                      <a:cubicBezTo>
                        <a:pt x="9130" y="3859"/>
                        <a:pt x="9090" y="3871"/>
                        <a:pt x="9052" y="3871"/>
                      </a:cubicBezTo>
                      <a:cubicBezTo>
                        <a:pt x="8912" y="3871"/>
                        <a:pt x="8794" y="3719"/>
                        <a:pt x="8859" y="3560"/>
                      </a:cubicBezTo>
                      <a:cubicBezTo>
                        <a:pt x="9359" y="2441"/>
                        <a:pt x="9716" y="1298"/>
                        <a:pt x="9943" y="179"/>
                      </a:cubicBezTo>
                      <a:lnTo>
                        <a:pt x="9550" y="95"/>
                      </a:lnTo>
                      <a:cubicBezTo>
                        <a:pt x="9133" y="2191"/>
                        <a:pt x="8204" y="4370"/>
                        <a:pt x="6871" y="6382"/>
                      </a:cubicBezTo>
                      <a:cubicBezTo>
                        <a:pt x="6785" y="6506"/>
                        <a:pt x="6657" y="6563"/>
                        <a:pt x="6531" y="6563"/>
                      </a:cubicBezTo>
                      <a:cubicBezTo>
                        <a:pt x="6343" y="6563"/>
                        <a:pt x="6161" y="6436"/>
                        <a:pt x="6133" y="6215"/>
                      </a:cubicBezTo>
                      <a:cubicBezTo>
                        <a:pt x="5990" y="5322"/>
                        <a:pt x="5775" y="4465"/>
                        <a:pt x="5442" y="3715"/>
                      </a:cubicBezTo>
                      <a:lnTo>
                        <a:pt x="5085" y="3870"/>
                      </a:lnTo>
                      <a:cubicBezTo>
                        <a:pt x="5823" y="5596"/>
                        <a:pt x="6013" y="7906"/>
                        <a:pt x="5871" y="9906"/>
                      </a:cubicBezTo>
                      <a:cubicBezTo>
                        <a:pt x="5864" y="10070"/>
                        <a:pt x="5734" y="10158"/>
                        <a:pt x="5603" y="10158"/>
                      </a:cubicBezTo>
                      <a:cubicBezTo>
                        <a:pt x="5497" y="10158"/>
                        <a:pt x="5389" y="10100"/>
                        <a:pt x="5347" y="9977"/>
                      </a:cubicBezTo>
                      <a:cubicBezTo>
                        <a:pt x="4716" y="8192"/>
                        <a:pt x="3942" y="6489"/>
                        <a:pt x="3037" y="4893"/>
                      </a:cubicBezTo>
                      <a:lnTo>
                        <a:pt x="2692" y="5096"/>
                      </a:lnTo>
                      <a:cubicBezTo>
                        <a:pt x="3442" y="6429"/>
                        <a:pt x="4073" y="7834"/>
                        <a:pt x="4585" y="9299"/>
                      </a:cubicBezTo>
                      <a:cubicBezTo>
                        <a:pt x="4311" y="9073"/>
                        <a:pt x="4001" y="8882"/>
                        <a:pt x="3704" y="8703"/>
                      </a:cubicBezTo>
                      <a:cubicBezTo>
                        <a:pt x="3085" y="8346"/>
                        <a:pt x="2430" y="8001"/>
                        <a:pt x="2013" y="7418"/>
                      </a:cubicBezTo>
                      <a:cubicBezTo>
                        <a:pt x="1525" y="6763"/>
                        <a:pt x="1406" y="5894"/>
                        <a:pt x="1322" y="5072"/>
                      </a:cubicBezTo>
                      <a:cubicBezTo>
                        <a:pt x="1227" y="5084"/>
                        <a:pt x="1120" y="5096"/>
                        <a:pt x="1013" y="5096"/>
                      </a:cubicBezTo>
                      <a:cubicBezTo>
                        <a:pt x="1072" y="5703"/>
                        <a:pt x="1180" y="6287"/>
                        <a:pt x="1322" y="6870"/>
                      </a:cubicBezTo>
                      <a:cubicBezTo>
                        <a:pt x="703" y="6322"/>
                        <a:pt x="322" y="5501"/>
                        <a:pt x="298" y="4667"/>
                      </a:cubicBezTo>
                      <a:cubicBezTo>
                        <a:pt x="215" y="4691"/>
                        <a:pt x="120" y="4703"/>
                        <a:pt x="37" y="4727"/>
                      </a:cubicBezTo>
                      <a:cubicBezTo>
                        <a:pt x="1" y="5691"/>
                        <a:pt x="441" y="6668"/>
                        <a:pt x="1203" y="7263"/>
                      </a:cubicBezTo>
                      <a:cubicBezTo>
                        <a:pt x="1275" y="7322"/>
                        <a:pt x="1358" y="7382"/>
                        <a:pt x="1430" y="7465"/>
                      </a:cubicBezTo>
                      <a:cubicBezTo>
                        <a:pt x="1501" y="7525"/>
                        <a:pt x="1549" y="7608"/>
                        <a:pt x="1596" y="7691"/>
                      </a:cubicBezTo>
                      <a:cubicBezTo>
                        <a:pt x="2013" y="8311"/>
                        <a:pt x="2537" y="8846"/>
                        <a:pt x="3156" y="9251"/>
                      </a:cubicBezTo>
                      <a:cubicBezTo>
                        <a:pt x="3477" y="9454"/>
                        <a:pt x="3823" y="9632"/>
                        <a:pt x="4132" y="9858"/>
                      </a:cubicBezTo>
                      <a:cubicBezTo>
                        <a:pt x="4501" y="10132"/>
                        <a:pt x="4799" y="10478"/>
                        <a:pt x="5073" y="10847"/>
                      </a:cubicBezTo>
                      <a:cubicBezTo>
                        <a:pt x="5430" y="12109"/>
                        <a:pt x="5704" y="13406"/>
                        <a:pt x="5918" y="14740"/>
                      </a:cubicBezTo>
                      <a:cubicBezTo>
                        <a:pt x="5073" y="13978"/>
                        <a:pt x="4120" y="13347"/>
                        <a:pt x="3096" y="12859"/>
                      </a:cubicBezTo>
                      <a:cubicBezTo>
                        <a:pt x="3073" y="12966"/>
                        <a:pt x="3049" y="13073"/>
                        <a:pt x="3013" y="13180"/>
                      </a:cubicBezTo>
                      <a:cubicBezTo>
                        <a:pt x="3370" y="13371"/>
                        <a:pt x="3704" y="13573"/>
                        <a:pt x="4037" y="13799"/>
                      </a:cubicBezTo>
                      <a:cubicBezTo>
                        <a:pt x="3715" y="13870"/>
                        <a:pt x="3387" y="13904"/>
                        <a:pt x="3059" y="13904"/>
                      </a:cubicBezTo>
                      <a:cubicBezTo>
                        <a:pt x="2335" y="13904"/>
                        <a:pt x="1613" y="13735"/>
                        <a:pt x="965" y="13406"/>
                      </a:cubicBezTo>
                      <a:cubicBezTo>
                        <a:pt x="953" y="13490"/>
                        <a:pt x="763" y="13680"/>
                        <a:pt x="751" y="13752"/>
                      </a:cubicBezTo>
                      <a:cubicBezTo>
                        <a:pt x="1573" y="14079"/>
                        <a:pt x="2443" y="14353"/>
                        <a:pt x="3376" y="14353"/>
                      </a:cubicBezTo>
                      <a:cubicBezTo>
                        <a:pt x="3767" y="14353"/>
                        <a:pt x="4170" y="14305"/>
                        <a:pt x="4585" y="14192"/>
                      </a:cubicBezTo>
                      <a:cubicBezTo>
                        <a:pt x="4763" y="14323"/>
                        <a:pt x="4942" y="14466"/>
                        <a:pt x="5121" y="14597"/>
                      </a:cubicBezTo>
                      <a:cubicBezTo>
                        <a:pt x="5394" y="14835"/>
                        <a:pt x="5668" y="15073"/>
                        <a:pt x="5883" y="15359"/>
                      </a:cubicBezTo>
                      <a:cubicBezTo>
                        <a:pt x="5942" y="15442"/>
                        <a:pt x="5990" y="15526"/>
                        <a:pt x="6037" y="15609"/>
                      </a:cubicBezTo>
                      <a:cubicBezTo>
                        <a:pt x="6371" y="18097"/>
                        <a:pt x="6454" y="35945"/>
                        <a:pt x="6359" y="38505"/>
                      </a:cubicBezTo>
                      <a:lnTo>
                        <a:pt x="7335" y="38517"/>
                      </a:lnTo>
                      <a:cubicBezTo>
                        <a:pt x="7371" y="37671"/>
                        <a:pt x="7371" y="31992"/>
                        <a:pt x="7347" y="26920"/>
                      </a:cubicBezTo>
                      <a:cubicBezTo>
                        <a:pt x="8169" y="24634"/>
                        <a:pt x="9871" y="22884"/>
                        <a:pt x="11955" y="21622"/>
                      </a:cubicBezTo>
                      <a:cubicBezTo>
                        <a:pt x="11919" y="21586"/>
                        <a:pt x="11800" y="21276"/>
                        <a:pt x="11752" y="21229"/>
                      </a:cubicBezTo>
                      <a:cubicBezTo>
                        <a:pt x="11014" y="21610"/>
                        <a:pt x="10312" y="22062"/>
                        <a:pt x="9645" y="22574"/>
                      </a:cubicBezTo>
                      <a:cubicBezTo>
                        <a:pt x="9728" y="21872"/>
                        <a:pt x="9764" y="21157"/>
                        <a:pt x="9752" y="20443"/>
                      </a:cubicBezTo>
                      <a:lnTo>
                        <a:pt x="9752" y="20443"/>
                      </a:lnTo>
                      <a:cubicBezTo>
                        <a:pt x="9681" y="20455"/>
                        <a:pt x="9395" y="20479"/>
                        <a:pt x="9312" y="20491"/>
                      </a:cubicBezTo>
                      <a:cubicBezTo>
                        <a:pt x="9395" y="21336"/>
                        <a:pt x="9216" y="22384"/>
                        <a:pt x="8907" y="23170"/>
                      </a:cubicBezTo>
                      <a:cubicBezTo>
                        <a:pt x="8585" y="23443"/>
                        <a:pt x="8550" y="23527"/>
                        <a:pt x="8252" y="23836"/>
                      </a:cubicBezTo>
                      <a:cubicBezTo>
                        <a:pt x="7907" y="24205"/>
                        <a:pt x="7573" y="24598"/>
                        <a:pt x="7335" y="25039"/>
                      </a:cubicBezTo>
                      <a:cubicBezTo>
                        <a:pt x="7311" y="21884"/>
                        <a:pt x="7276" y="19264"/>
                        <a:pt x="7228" y="18717"/>
                      </a:cubicBezTo>
                      <a:cubicBezTo>
                        <a:pt x="7799" y="17883"/>
                        <a:pt x="8633" y="17121"/>
                        <a:pt x="9716" y="16419"/>
                      </a:cubicBezTo>
                      <a:cubicBezTo>
                        <a:pt x="10752" y="15764"/>
                        <a:pt x="11812" y="15026"/>
                        <a:pt x="12360" y="13895"/>
                      </a:cubicBezTo>
                      <a:lnTo>
                        <a:pt x="11990" y="13716"/>
                      </a:lnTo>
                      <a:cubicBezTo>
                        <a:pt x="11490" y="14752"/>
                        <a:pt x="10490" y="15454"/>
                        <a:pt x="9502" y="16085"/>
                      </a:cubicBezTo>
                      <a:cubicBezTo>
                        <a:pt x="9442" y="16121"/>
                        <a:pt x="9395" y="16157"/>
                        <a:pt x="9347" y="16192"/>
                      </a:cubicBezTo>
                      <a:cubicBezTo>
                        <a:pt x="9740" y="15085"/>
                        <a:pt x="9978" y="13942"/>
                        <a:pt x="10074" y="12775"/>
                      </a:cubicBezTo>
                      <a:lnTo>
                        <a:pt x="9669" y="12752"/>
                      </a:lnTo>
                      <a:cubicBezTo>
                        <a:pt x="9573" y="14061"/>
                        <a:pt x="9276" y="15335"/>
                        <a:pt x="8776" y="16550"/>
                      </a:cubicBezTo>
                      <a:lnTo>
                        <a:pt x="8811" y="16562"/>
                      </a:lnTo>
                      <a:cubicBezTo>
                        <a:pt x="8347" y="16907"/>
                        <a:pt x="7930" y="17276"/>
                        <a:pt x="7585" y="17645"/>
                      </a:cubicBezTo>
                      <a:cubicBezTo>
                        <a:pt x="7528" y="17707"/>
                        <a:pt x="7456" y="17734"/>
                        <a:pt x="7385" y="17734"/>
                      </a:cubicBezTo>
                      <a:cubicBezTo>
                        <a:pt x="7251" y="17734"/>
                        <a:pt x="7120" y="17634"/>
                        <a:pt x="7097" y="17478"/>
                      </a:cubicBezTo>
                      <a:cubicBezTo>
                        <a:pt x="6906" y="15907"/>
                        <a:pt x="6609" y="14347"/>
                        <a:pt x="6216" y="12823"/>
                      </a:cubicBezTo>
                      <a:cubicBezTo>
                        <a:pt x="6085" y="12311"/>
                        <a:pt x="6061" y="11775"/>
                        <a:pt x="6133" y="11251"/>
                      </a:cubicBezTo>
                      <a:cubicBezTo>
                        <a:pt x="6252" y="10430"/>
                        <a:pt x="6323" y="9501"/>
                        <a:pt x="6311" y="8549"/>
                      </a:cubicBezTo>
                      <a:cubicBezTo>
                        <a:pt x="6311" y="8108"/>
                        <a:pt x="6442" y="7668"/>
                        <a:pt x="6704" y="7310"/>
                      </a:cubicBezTo>
                      <a:cubicBezTo>
                        <a:pt x="7323" y="6453"/>
                        <a:pt x="7883" y="5560"/>
                        <a:pt x="8347" y="4643"/>
                      </a:cubicBezTo>
                      <a:lnTo>
                        <a:pt x="8359" y="4679"/>
                      </a:lnTo>
                      <a:cubicBezTo>
                        <a:pt x="10324" y="3929"/>
                        <a:pt x="11705" y="2298"/>
                        <a:pt x="12252" y="95"/>
                      </a:cubicBezTo>
                      <a:lnTo>
                        <a:pt x="11859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3" name="Google Shape;7933;p22"/>
                <p:cNvSpPr/>
                <p:nvPr/>
              </p:nvSpPr>
              <p:spPr>
                <a:xfrm>
                  <a:off x="15276968" y="4985077"/>
                  <a:ext cx="245116" cy="65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810" extrusionOk="0">
                      <a:moveTo>
                        <a:pt x="275" y="0"/>
                      </a:moveTo>
                      <a:lnTo>
                        <a:pt x="1" y="810"/>
                      </a:lnTo>
                      <a:lnTo>
                        <a:pt x="3025" y="810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4" name="Google Shape;7934;p22"/>
                <p:cNvSpPr/>
                <p:nvPr/>
              </p:nvSpPr>
              <p:spPr>
                <a:xfrm>
                  <a:off x="15204608" y="1273822"/>
                  <a:ext cx="1188710" cy="773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0" h="9548" extrusionOk="0">
                      <a:moveTo>
                        <a:pt x="7199" y="1"/>
                      </a:moveTo>
                      <a:cubicBezTo>
                        <a:pt x="7051" y="1"/>
                        <a:pt x="6900" y="21"/>
                        <a:pt x="6764" y="34"/>
                      </a:cubicBezTo>
                      <a:cubicBezTo>
                        <a:pt x="6339" y="81"/>
                        <a:pt x="6288" y="653"/>
                        <a:pt x="5883" y="653"/>
                      </a:cubicBezTo>
                      <a:cubicBezTo>
                        <a:pt x="5879" y="653"/>
                        <a:pt x="5875" y="653"/>
                        <a:pt x="5871" y="653"/>
                      </a:cubicBezTo>
                      <a:cubicBezTo>
                        <a:pt x="5717" y="653"/>
                        <a:pt x="5563" y="592"/>
                        <a:pt x="5409" y="592"/>
                      </a:cubicBezTo>
                      <a:cubicBezTo>
                        <a:pt x="5396" y="592"/>
                        <a:pt x="5383" y="592"/>
                        <a:pt x="5371" y="593"/>
                      </a:cubicBezTo>
                      <a:cubicBezTo>
                        <a:pt x="5168" y="593"/>
                        <a:pt x="4954" y="629"/>
                        <a:pt x="4751" y="629"/>
                      </a:cubicBezTo>
                      <a:cubicBezTo>
                        <a:pt x="4323" y="653"/>
                        <a:pt x="4180" y="1070"/>
                        <a:pt x="3799" y="1165"/>
                      </a:cubicBezTo>
                      <a:cubicBezTo>
                        <a:pt x="3597" y="1212"/>
                        <a:pt x="3382" y="1212"/>
                        <a:pt x="3204" y="1308"/>
                      </a:cubicBezTo>
                      <a:cubicBezTo>
                        <a:pt x="3013" y="1391"/>
                        <a:pt x="2894" y="1570"/>
                        <a:pt x="2739" y="1701"/>
                      </a:cubicBezTo>
                      <a:cubicBezTo>
                        <a:pt x="2430" y="1963"/>
                        <a:pt x="2073" y="2165"/>
                        <a:pt x="1846" y="2498"/>
                      </a:cubicBezTo>
                      <a:cubicBezTo>
                        <a:pt x="1620" y="2820"/>
                        <a:pt x="1477" y="2844"/>
                        <a:pt x="1096" y="2867"/>
                      </a:cubicBezTo>
                      <a:cubicBezTo>
                        <a:pt x="679" y="2891"/>
                        <a:pt x="715" y="3213"/>
                        <a:pt x="656" y="3546"/>
                      </a:cubicBezTo>
                      <a:cubicBezTo>
                        <a:pt x="596" y="3915"/>
                        <a:pt x="156" y="3987"/>
                        <a:pt x="72" y="4320"/>
                      </a:cubicBezTo>
                      <a:cubicBezTo>
                        <a:pt x="1" y="4665"/>
                        <a:pt x="37" y="5153"/>
                        <a:pt x="275" y="5427"/>
                      </a:cubicBezTo>
                      <a:cubicBezTo>
                        <a:pt x="549" y="5749"/>
                        <a:pt x="477" y="5927"/>
                        <a:pt x="477" y="6320"/>
                      </a:cubicBezTo>
                      <a:cubicBezTo>
                        <a:pt x="477" y="6725"/>
                        <a:pt x="882" y="6677"/>
                        <a:pt x="1132" y="6868"/>
                      </a:cubicBezTo>
                      <a:cubicBezTo>
                        <a:pt x="1370" y="7035"/>
                        <a:pt x="1346" y="7451"/>
                        <a:pt x="1561" y="7678"/>
                      </a:cubicBezTo>
                      <a:cubicBezTo>
                        <a:pt x="1882" y="8011"/>
                        <a:pt x="2037" y="8142"/>
                        <a:pt x="2501" y="8213"/>
                      </a:cubicBezTo>
                      <a:cubicBezTo>
                        <a:pt x="2894" y="8285"/>
                        <a:pt x="2965" y="8737"/>
                        <a:pt x="3358" y="8832"/>
                      </a:cubicBezTo>
                      <a:cubicBezTo>
                        <a:pt x="3573" y="8892"/>
                        <a:pt x="3835" y="8952"/>
                        <a:pt x="4049" y="8975"/>
                      </a:cubicBezTo>
                      <a:cubicBezTo>
                        <a:pt x="4132" y="8983"/>
                        <a:pt x="4213" y="8983"/>
                        <a:pt x="4292" y="8983"/>
                      </a:cubicBezTo>
                      <a:cubicBezTo>
                        <a:pt x="4451" y="8983"/>
                        <a:pt x="4605" y="8983"/>
                        <a:pt x="4763" y="9047"/>
                      </a:cubicBezTo>
                      <a:cubicBezTo>
                        <a:pt x="5228" y="9213"/>
                        <a:pt x="5621" y="9273"/>
                        <a:pt x="6121" y="9309"/>
                      </a:cubicBezTo>
                      <a:cubicBezTo>
                        <a:pt x="6335" y="9333"/>
                        <a:pt x="6573" y="9309"/>
                        <a:pt x="6787" y="9356"/>
                      </a:cubicBezTo>
                      <a:cubicBezTo>
                        <a:pt x="6978" y="9416"/>
                        <a:pt x="7156" y="9547"/>
                        <a:pt x="7359" y="9547"/>
                      </a:cubicBezTo>
                      <a:cubicBezTo>
                        <a:pt x="7435" y="9547"/>
                        <a:pt x="7511" y="9547"/>
                        <a:pt x="7586" y="9547"/>
                      </a:cubicBezTo>
                      <a:cubicBezTo>
                        <a:pt x="8076" y="9547"/>
                        <a:pt x="8551" y="9538"/>
                        <a:pt x="9026" y="9404"/>
                      </a:cubicBezTo>
                      <a:cubicBezTo>
                        <a:pt x="9288" y="9321"/>
                        <a:pt x="9538" y="9285"/>
                        <a:pt x="9764" y="9142"/>
                      </a:cubicBezTo>
                      <a:cubicBezTo>
                        <a:pt x="10038" y="8963"/>
                        <a:pt x="10240" y="8963"/>
                        <a:pt x="10562" y="8963"/>
                      </a:cubicBezTo>
                      <a:cubicBezTo>
                        <a:pt x="11050" y="8963"/>
                        <a:pt x="11514" y="8821"/>
                        <a:pt x="11871" y="8499"/>
                      </a:cubicBezTo>
                      <a:cubicBezTo>
                        <a:pt x="12050" y="8344"/>
                        <a:pt x="12205" y="8261"/>
                        <a:pt x="12336" y="8059"/>
                      </a:cubicBezTo>
                      <a:cubicBezTo>
                        <a:pt x="12514" y="7797"/>
                        <a:pt x="12776" y="7725"/>
                        <a:pt x="13026" y="7558"/>
                      </a:cubicBezTo>
                      <a:cubicBezTo>
                        <a:pt x="13252" y="7416"/>
                        <a:pt x="13276" y="7189"/>
                        <a:pt x="13395" y="6963"/>
                      </a:cubicBezTo>
                      <a:cubicBezTo>
                        <a:pt x="13514" y="6737"/>
                        <a:pt x="13705" y="6558"/>
                        <a:pt x="13836" y="6332"/>
                      </a:cubicBezTo>
                      <a:cubicBezTo>
                        <a:pt x="14026" y="5999"/>
                        <a:pt x="14669" y="6106"/>
                        <a:pt x="14479" y="5570"/>
                      </a:cubicBezTo>
                      <a:cubicBezTo>
                        <a:pt x="14407" y="5356"/>
                        <a:pt x="14360" y="5189"/>
                        <a:pt x="14324" y="4975"/>
                      </a:cubicBezTo>
                      <a:cubicBezTo>
                        <a:pt x="14288" y="4761"/>
                        <a:pt x="14122" y="4570"/>
                        <a:pt x="14134" y="4344"/>
                      </a:cubicBezTo>
                      <a:cubicBezTo>
                        <a:pt x="14145" y="4141"/>
                        <a:pt x="14276" y="3951"/>
                        <a:pt x="14253" y="3749"/>
                      </a:cubicBezTo>
                      <a:cubicBezTo>
                        <a:pt x="14229" y="3510"/>
                        <a:pt x="13931" y="3368"/>
                        <a:pt x="13776" y="3225"/>
                      </a:cubicBezTo>
                      <a:cubicBezTo>
                        <a:pt x="13467" y="2927"/>
                        <a:pt x="13514" y="2427"/>
                        <a:pt x="12991" y="2415"/>
                      </a:cubicBezTo>
                      <a:cubicBezTo>
                        <a:pt x="12383" y="2415"/>
                        <a:pt x="12514" y="2153"/>
                        <a:pt x="12288" y="1701"/>
                      </a:cubicBezTo>
                      <a:cubicBezTo>
                        <a:pt x="12193" y="1510"/>
                        <a:pt x="11919" y="1474"/>
                        <a:pt x="11728" y="1427"/>
                      </a:cubicBezTo>
                      <a:cubicBezTo>
                        <a:pt x="11490" y="1355"/>
                        <a:pt x="11276" y="1248"/>
                        <a:pt x="11038" y="1189"/>
                      </a:cubicBezTo>
                      <a:cubicBezTo>
                        <a:pt x="10800" y="1129"/>
                        <a:pt x="10669" y="1034"/>
                        <a:pt x="10526" y="843"/>
                      </a:cubicBezTo>
                      <a:cubicBezTo>
                        <a:pt x="10423" y="702"/>
                        <a:pt x="10312" y="576"/>
                        <a:pt x="10158" y="576"/>
                      </a:cubicBezTo>
                      <a:cubicBezTo>
                        <a:pt x="10117" y="576"/>
                        <a:pt x="10074" y="585"/>
                        <a:pt x="10026" y="605"/>
                      </a:cubicBezTo>
                      <a:cubicBezTo>
                        <a:pt x="9825" y="687"/>
                        <a:pt x="9643" y="834"/>
                        <a:pt x="9473" y="834"/>
                      </a:cubicBezTo>
                      <a:cubicBezTo>
                        <a:pt x="9372" y="834"/>
                        <a:pt x="9274" y="781"/>
                        <a:pt x="9181" y="629"/>
                      </a:cubicBezTo>
                      <a:cubicBezTo>
                        <a:pt x="9097" y="498"/>
                        <a:pt x="9026" y="296"/>
                        <a:pt x="8883" y="212"/>
                      </a:cubicBezTo>
                      <a:cubicBezTo>
                        <a:pt x="8835" y="179"/>
                        <a:pt x="8779" y="167"/>
                        <a:pt x="8720" y="167"/>
                      </a:cubicBezTo>
                      <a:cubicBezTo>
                        <a:pt x="8542" y="167"/>
                        <a:pt x="8329" y="278"/>
                        <a:pt x="8169" y="296"/>
                      </a:cubicBezTo>
                      <a:cubicBezTo>
                        <a:pt x="8154" y="297"/>
                        <a:pt x="8139" y="298"/>
                        <a:pt x="8124" y="298"/>
                      </a:cubicBezTo>
                      <a:cubicBezTo>
                        <a:pt x="7916" y="298"/>
                        <a:pt x="7727" y="147"/>
                        <a:pt x="7549" y="58"/>
                      </a:cubicBezTo>
                      <a:cubicBezTo>
                        <a:pt x="7441" y="14"/>
                        <a:pt x="7321" y="1"/>
                        <a:pt x="719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5" name="Google Shape;7935;p22"/>
                <p:cNvSpPr/>
                <p:nvPr/>
              </p:nvSpPr>
              <p:spPr>
                <a:xfrm>
                  <a:off x="14461806" y="1574686"/>
                  <a:ext cx="1123967" cy="771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71" h="9521" extrusionOk="0">
                      <a:moveTo>
                        <a:pt x="5659" y="1"/>
                      </a:moveTo>
                      <a:cubicBezTo>
                        <a:pt x="5604" y="1"/>
                        <a:pt x="5548" y="11"/>
                        <a:pt x="5489" y="36"/>
                      </a:cubicBezTo>
                      <a:cubicBezTo>
                        <a:pt x="5286" y="107"/>
                        <a:pt x="5048" y="190"/>
                        <a:pt x="4858" y="297"/>
                      </a:cubicBezTo>
                      <a:cubicBezTo>
                        <a:pt x="4632" y="428"/>
                        <a:pt x="4477" y="607"/>
                        <a:pt x="4239" y="714"/>
                      </a:cubicBezTo>
                      <a:cubicBezTo>
                        <a:pt x="3968" y="839"/>
                        <a:pt x="3761" y="973"/>
                        <a:pt x="3491" y="973"/>
                      </a:cubicBezTo>
                      <a:cubicBezTo>
                        <a:pt x="3452" y="973"/>
                        <a:pt x="3411" y="970"/>
                        <a:pt x="3369" y="964"/>
                      </a:cubicBezTo>
                      <a:cubicBezTo>
                        <a:pt x="3336" y="960"/>
                        <a:pt x="3305" y="958"/>
                        <a:pt x="3275" y="958"/>
                      </a:cubicBezTo>
                      <a:cubicBezTo>
                        <a:pt x="2962" y="958"/>
                        <a:pt x="2821" y="1175"/>
                        <a:pt x="2560" y="1393"/>
                      </a:cubicBezTo>
                      <a:cubicBezTo>
                        <a:pt x="2286" y="1619"/>
                        <a:pt x="1917" y="1690"/>
                        <a:pt x="1631" y="1905"/>
                      </a:cubicBezTo>
                      <a:cubicBezTo>
                        <a:pt x="1334" y="2131"/>
                        <a:pt x="1095" y="2393"/>
                        <a:pt x="869" y="2702"/>
                      </a:cubicBezTo>
                      <a:cubicBezTo>
                        <a:pt x="691" y="2953"/>
                        <a:pt x="500" y="3274"/>
                        <a:pt x="417" y="3584"/>
                      </a:cubicBezTo>
                      <a:cubicBezTo>
                        <a:pt x="381" y="3762"/>
                        <a:pt x="393" y="3929"/>
                        <a:pt x="381" y="4107"/>
                      </a:cubicBezTo>
                      <a:cubicBezTo>
                        <a:pt x="369" y="4322"/>
                        <a:pt x="262" y="4500"/>
                        <a:pt x="191" y="4715"/>
                      </a:cubicBezTo>
                      <a:cubicBezTo>
                        <a:pt x="0" y="5369"/>
                        <a:pt x="262" y="6227"/>
                        <a:pt x="810" y="6596"/>
                      </a:cubicBezTo>
                      <a:cubicBezTo>
                        <a:pt x="1083" y="6763"/>
                        <a:pt x="1203" y="6953"/>
                        <a:pt x="1381" y="7215"/>
                      </a:cubicBezTo>
                      <a:cubicBezTo>
                        <a:pt x="1595" y="7536"/>
                        <a:pt x="1953" y="7525"/>
                        <a:pt x="2238" y="7739"/>
                      </a:cubicBezTo>
                      <a:cubicBezTo>
                        <a:pt x="2524" y="7929"/>
                        <a:pt x="2738" y="8013"/>
                        <a:pt x="2869" y="8358"/>
                      </a:cubicBezTo>
                      <a:cubicBezTo>
                        <a:pt x="2959" y="8609"/>
                        <a:pt x="3055" y="8711"/>
                        <a:pt x="3234" y="8711"/>
                      </a:cubicBezTo>
                      <a:cubicBezTo>
                        <a:pt x="3293" y="8711"/>
                        <a:pt x="3361" y="8700"/>
                        <a:pt x="3441" y="8679"/>
                      </a:cubicBezTo>
                      <a:cubicBezTo>
                        <a:pt x="3551" y="8647"/>
                        <a:pt x="3662" y="8637"/>
                        <a:pt x="3774" y="8637"/>
                      </a:cubicBezTo>
                      <a:cubicBezTo>
                        <a:pt x="3955" y="8637"/>
                        <a:pt x="4139" y="8665"/>
                        <a:pt x="4322" y="8679"/>
                      </a:cubicBezTo>
                      <a:cubicBezTo>
                        <a:pt x="4643" y="8703"/>
                        <a:pt x="4691" y="9037"/>
                        <a:pt x="4941" y="9191"/>
                      </a:cubicBezTo>
                      <a:cubicBezTo>
                        <a:pt x="5009" y="9230"/>
                        <a:pt x="5081" y="9242"/>
                        <a:pt x="5157" y="9242"/>
                      </a:cubicBezTo>
                      <a:cubicBezTo>
                        <a:pt x="5312" y="9242"/>
                        <a:pt x="5481" y="9188"/>
                        <a:pt x="5646" y="9188"/>
                      </a:cubicBezTo>
                      <a:cubicBezTo>
                        <a:pt x="5726" y="9188"/>
                        <a:pt x="5805" y="9201"/>
                        <a:pt x="5882" y="9239"/>
                      </a:cubicBezTo>
                      <a:cubicBezTo>
                        <a:pt x="6123" y="9356"/>
                        <a:pt x="6320" y="9379"/>
                        <a:pt x="6533" y="9379"/>
                      </a:cubicBezTo>
                      <a:cubicBezTo>
                        <a:pt x="6666" y="9379"/>
                        <a:pt x="6805" y="9370"/>
                        <a:pt x="6965" y="9370"/>
                      </a:cubicBezTo>
                      <a:cubicBezTo>
                        <a:pt x="7319" y="9370"/>
                        <a:pt x="7665" y="9521"/>
                        <a:pt x="8020" y="9521"/>
                      </a:cubicBezTo>
                      <a:cubicBezTo>
                        <a:pt x="8144" y="9521"/>
                        <a:pt x="8268" y="9502"/>
                        <a:pt x="8394" y="9453"/>
                      </a:cubicBezTo>
                      <a:cubicBezTo>
                        <a:pt x="8834" y="9287"/>
                        <a:pt x="9192" y="8977"/>
                        <a:pt x="9608" y="8775"/>
                      </a:cubicBezTo>
                      <a:cubicBezTo>
                        <a:pt x="9787" y="8703"/>
                        <a:pt x="9966" y="8501"/>
                        <a:pt x="10168" y="8501"/>
                      </a:cubicBezTo>
                      <a:cubicBezTo>
                        <a:pt x="10347" y="8501"/>
                        <a:pt x="10501" y="8620"/>
                        <a:pt x="10668" y="8656"/>
                      </a:cubicBezTo>
                      <a:cubicBezTo>
                        <a:pt x="10685" y="8659"/>
                        <a:pt x="10701" y="8660"/>
                        <a:pt x="10717" y="8660"/>
                      </a:cubicBezTo>
                      <a:cubicBezTo>
                        <a:pt x="10892" y="8660"/>
                        <a:pt x="11010" y="8489"/>
                        <a:pt x="11109" y="8358"/>
                      </a:cubicBezTo>
                      <a:cubicBezTo>
                        <a:pt x="11311" y="8120"/>
                        <a:pt x="11561" y="8072"/>
                        <a:pt x="11811" y="7929"/>
                      </a:cubicBezTo>
                      <a:cubicBezTo>
                        <a:pt x="12168" y="7739"/>
                        <a:pt x="12430" y="7203"/>
                        <a:pt x="12656" y="6858"/>
                      </a:cubicBezTo>
                      <a:cubicBezTo>
                        <a:pt x="12930" y="6417"/>
                        <a:pt x="13228" y="6001"/>
                        <a:pt x="13442" y="5500"/>
                      </a:cubicBezTo>
                      <a:cubicBezTo>
                        <a:pt x="13537" y="5274"/>
                        <a:pt x="13609" y="5084"/>
                        <a:pt x="13668" y="4846"/>
                      </a:cubicBezTo>
                      <a:cubicBezTo>
                        <a:pt x="13716" y="4631"/>
                        <a:pt x="13871" y="4393"/>
                        <a:pt x="13823" y="4167"/>
                      </a:cubicBezTo>
                      <a:cubicBezTo>
                        <a:pt x="13764" y="3905"/>
                        <a:pt x="13645" y="3667"/>
                        <a:pt x="13537" y="3429"/>
                      </a:cubicBezTo>
                      <a:cubicBezTo>
                        <a:pt x="13454" y="3274"/>
                        <a:pt x="13204" y="3262"/>
                        <a:pt x="13061" y="3226"/>
                      </a:cubicBezTo>
                      <a:cubicBezTo>
                        <a:pt x="12859" y="3167"/>
                        <a:pt x="12775" y="3036"/>
                        <a:pt x="12621" y="2881"/>
                      </a:cubicBezTo>
                      <a:cubicBezTo>
                        <a:pt x="12466" y="2726"/>
                        <a:pt x="12287" y="2607"/>
                        <a:pt x="12228" y="2369"/>
                      </a:cubicBezTo>
                      <a:cubicBezTo>
                        <a:pt x="12180" y="2214"/>
                        <a:pt x="12168" y="1976"/>
                        <a:pt x="12037" y="1869"/>
                      </a:cubicBezTo>
                      <a:cubicBezTo>
                        <a:pt x="11847" y="1714"/>
                        <a:pt x="11585" y="1750"/>
                        <a:pt x="11382" y="1619"/>
                      </a:cubicBezTo>
                      <a:cubicBezTo>
                        <a:pt x="11075" y="1414"/>
                        <a:pt x="11127" y="949"/>
                        <a:pt x="10717" y="949"/>
                      </a:cubicBezTo>
                      <a:cubicBezTo>
                        <a:pt x="10698" y="949"/>
                        <a:pt x="10678" y="950"/>
                        <a:pt x="10656" y="952"/>
                      </a:cubicBezTo>
                      <a:cubicBezTo>
                        <a:pt x="10551" y="965"/>
                        <a:pt x="10449" y="987"/>
                        <a:pt x="10351" y="987"/>
                      </a:cubicBezTo>
                      <a:cubicBezTo>
                        <a:pt x="10259" y="987"/>
                        <a:pt x="10171" y="968"/>
                        <a:pt x="10085" y="905"/>
                      </a:cubicBezTo>
                      <a:cubicBezTo>
                        <a:pt x="9858" y="750"/>
                        <a:pt x="9632" y="583"/>
                        <a:pt x="9406" y="428"/>
                      </a:cubicBezTo>
                      <a:cubicBezTo>
                        <a:pt x="9122" y="245"/>
                        <a:pt x="8761" y="118"/>
                        <a:pt x="8408" y="118"/>
                      </a:cubicBezTo>
                      <a:cubicBezTo>
                        <a:pt x="8303" y="118"/>
                        <a:pt x="8198" y="130"/>
                        <a:pt x="8096" y="155"/>
                      </a:cubicBezTo>
                      <a:cubicBezTo>
                        <a:pt x="7929" y="201"/>
                        <a:pt x="7791" y="284"/>
                        <a:pt x="7630" y="284"/>
                      </a:cubicBezTo>
                      <a:cubicBezTo>
                        <a:pt x="7585" y="284"/>
                        <a:pt x="7539" y="277"/>
                        <a:pt x="7489" y="262"/>
                      </a:cubicBezTo>
                      <a:cubicBezTo>
                        <a:pt x="7242" y="200"/>
                        <a:pt x="7067" y="112"/>
                        <a:pt x="6832" y="112"/>
                      </a:cubicBezTo>
                      <a:cubicBezTo>
                        <a:pt x="6794" y="112"/>
                        <a:pt x="6756" y="114"/>
                        <a:pt x="6715" y="119"/>
                      </a:cubicBezTo>
                      <a:cubicBezTo>
                        <a:pt x="6570" y="126"/>
                        <a:pt x="6430" y="159"/>
                        <a:pt x="6288" y="159"/>
                      </a:cubicBezTo>
                      <a:cubicBezTo>
                        <a:pt x="6209" y="159"/>
                        <a:pt x="6129" y="149"/>
                        <a:pt x="6048" y="119"/>
                      </a:cubicBezTo>
                      <a:cubicBezTo>
                        <a:pt x="5914" y="60"/>
                        <a:pt x="5791" y="1"/>
                        <a:pt x="565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6" name="Google Shape;7936;p22"/>
                <p:cNvSpPr/>
                <p:nvPr/>
              </p:nvSpPr>
              <p:spPr>
                <a:xfrm>
                  <a:off x="15251929" y="2187759"/>
                  <a:ext cx="1433664" cy="101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93" h="12480" extrusionOk="0">
                      <a:moveTo>
                        <a:pt x="8230" y="0"/>
                      </a:moveTo>
                      <a:cubicBezTo>
                        <a:pt x="8030" y="0"/>
                        <a:pt x="7868" y="218"/>
                        <a:pt x="7715" y="316"/>
                      </a:cubicBezTo>
                      <a:cubicBezTo>
                        <a:pt x="7468" y="484"/>
                        <a:pt x="7128" y="639"/>
                        <a:pt x="6813" y="639"/>
                      </a:cubicBezTo>
                      <a:cubicBezTo>
                        <a:pt x="6704" y="639"/>
                        <a:pt x="6599" y="620"/>
                        <a:pt x="6501" y="578"/>
                      </a:cubicBezTo>
                      <a:cubicBezTo>
                        <a:pt x="6412" y="537"/>
                        <a:pt x="6329" y="520"/>
                        <a:pt x="6250" y="520"/>
                      </a:cubicBezTo>
                      <a:cubicBezTo>
                        <a:pt x="5868" y="520"/>
                        <a:pt x="5588" y="921"/>
                        <a:pt x="5144" y="971"/>
                      </a:cubicBezTo>
                      <a:cubicBezTo>
                        <a:pt x="4656" y="1030"/>
                        <a:pt x="4548" y="1423"/>
                        <a:pt x="4191" y="1721"/>
                      </a:cubicBezTo>
                      <a:cubicBezTo>
                        <a:pt x="4036" y="1852"/>
                        <a:pt x="3905" y="2137"/>
                        <a:pt x="3691" y="2185"/>
                      </a:cubicBezTo>
                      <a:cubicBezTo>
                        <a:pt x="3667" y="2189"/>
                        <a:pt x="3644" y="2190"/>
                        <a:pt x="3620" y="2190"/>
                      </a:cubicBezTo>
                      <a:cubicBezTo>
                        <a:pt x="3448" y="2190"/>
                        <a:pt x="3276" y="2104"/>
                        <a:pt x="3104" y="2104"/>
                      </a:cubicBezTo>
                      <a:cubicBezTo>
                        <a:pt x="3074" y="2104"/>
                        <a:pt x="3043" y="2107"/>
                        <a:pt x="3013" y="2114"/>
                      </a:cubicBezTo>
                      <a:cubicBezTo>
                        <a:pt x="2786" y="2173"/>
                        <a:pt x="2572" y="2471"/>
                        <a:pt x="2393" y="2614"/>
                      </a:cubicBezTo>
                      <a:cubicBezTo>
                        <a:pt x="2215" y="2756"/>
                        <a:pt x="1989" y="2780"/>
                        <a:pt x="1810" y="2899"/>
                      </a:cubicBezTo>
                      <a:cubicBezTo>
                        <a:pt x="1608" y="3018"/>
                        <a:pt x="1417" y="3209"/>
                        <a:pt x="1250" y="3376"/>
                      </a:cubicBezTo>
                      <a:cubicBezTo>
                        <a:pt x="1048" y="3578"/>
                        <a:pt x="1048" y="3852"/>
                        <a:pt x="941" y="4114"/>
                      </a:cubicBezTo>
                      <a:cubicBezTo>
                        <a:pt x="834" y="4352"/>
                        <a:pt x="846" y="4507"/>
                        <a:pt x="834" y="4781"/>
                      </a:cubicBezTo>
                      <a:cubicBezTo>
                        <a:pt x="834" y="5031"/>
                        <a:pt x="762" y="5293"/>
                        <a:pt x="738" y="5543"/>
                      </a:cubicBezTo>
                      <a:cubicBezTo>
                        <a:pt x="703" y="5983"/>
                        <a:pt x="0" y="6066"/>
                        <a:pt x="203" y="6543"/>
                      </a:cubicBezTo>
                      <a:cubicBezTo>
                        <a:pt x="310" y="6769"/>
                        <a:pt x="453" y="6936"/>
                        <a:pt x="465" y="7198"/>
                      </a:cubicBezTo>
                      <a:cubicBezTo>
                        <a:pt x="476" y="7483"/>
                        <a:pt x="465" y="7769"/>
                        <a:pt x="643" y="7995"/>
                      </a:cubicBezTo>
                      <a:cubicBezTo>
                        <a:pt x="1000" y="8412"/>
                        <a:pt x="1334" y="8829"/>
                        <a:pt x="1679" y="9245"/>
                      </a:cubicBezTo>
                      <a:cubicBezTo>
                        <a:pt x="1989" y="9603"/>
                        <a:pt x="2298" y="9984"/>
                        <a:pt x="2560" y="10376"/>
                      </a:cubicBezTo>
                      <a:cubicBezTo>
                        <a:pt x="2667" y="10543"/>
                        <a:pt x="2834" y="10638"/>
                        <a:pt x="2941" y="10817"/>
                      </a:cubicBezTo>
                      <a:cubicBezTo>
                        <a:pt x="3060" y="11043"/>
                        <a:pt x="3120" y="11234"/>
                        <a:pt x="3358" y="11341"/>
                      </a:cubicBezTo>
                      <a:cubicBezTo>
                        <a:pt x="3536" y="11424"/>
                        <a:pt x="3810" y="11579"/>
                        <a:pt x="4001" y="11579"/>
                      </a:cubicBezTo>
                      <a:cubicBezTo>
                        <a:pt x="4007" y="11579"/>
                        <a:pt x="4014" y="11580"/>
                        <a:pt x="4021" y="11580"/>
                      </a:cubicBezTo>
                      <a:cubicBezTo>
                        <a:pt x="4181" y="11580"/>
                        <a:pt x="4352" y="11445"/>
                        <a:pt x="4501" y="11365"/>
                      </a:cubicBezTo>
                      <a:cubicBezTo>
                        <a:pt x="4589" y="11317"/>
                        <a:pt x="4700" y="11296"/>
                        <a:pt x="4821" y="11296"/>
                      </a:cubicBezTo>
                      <a:cubicBezTo>
                        <a:pt x="5155" y="11296"/>
                        <a:pt x="5558" y="11462"/>
                        <a:pt x="5715" y="11698"/>
                      </a:cubicBezTo>
                      <a:cubicBezTo>
                        <a:pt x="5880" y="11955"/>
                        <a:pt x="5982" y="12092"/>
                        <a:pt x="6200" y="12092"/>
                      </a:cubicBezTo>
                      <a:cubicBezTo>
                        <a:pt x="6265" y="12092"/>
                        <a:pt x="6340" y="12080"/>
                        <a:pt x="6430" y="12055"/>
                      </a:cubicBezTo>
                      <a:cubicBezTo>
                        <a:pt x="6524" y="12031"/>
                        <a:pt x="6602" y="12020"/>
                        <a:pt x="6671" y="12020"/>
                      </a:cubicBezTo>
                      <a:cubicBezTo>
                        <a:pt x="6904" y="12020"/>
                        <a:pt x="7018" y="12153"/>
                        <a:pt x="7239" y="12365"/>
                      </a:cubicBezTo>
                      <a:cubicBezTo>
                        <a:pt x="7330" y="12448"/>
                        <a:pt x="7413" y="12479"/>
                        <a:pt x="7492" y="12479"/>
                      </a:cubicBezTo>
                      <a:cubicBezTo>
                        <a:pt x="7652" y="12479"/>
                        <a:pt x="7798" y="12349"/>
                        <a:pt x="7966" y="12246"/>
                      </a:cubicBezTo>
                      <a:cubicBezTo>
                        <a:pt x="8052" y="12191"/>
                        <a:pt x="8137" y="12171"/>
                        <a:pt x="8222" y="12171"/>
                      </a:cubicBezTo>
                      <a:cubicBezTo>
                        <a:pt x="8450" y="12171"/>
                        <a:pt x="8675" y="12317"/>
                        <a:pt x="8918" y="12317"/>
                      </a:cubicBezTo>
                      <a:cubicBezTo>
                        <a:pt x="9144" y="12317"/>
                        <a:pt x="9311" y="12139"/>
                        <a:pt x="9513" y="12079"/>
                      </a:cubicBezTo>
                      <a:cubicBezTo>
                        <a:pt x="9763" y="12008"/>
                        <a:pt x="10061" y="11960"/>
                        <a:pt x="10311" y="11924"/>
                      </a:cubicBezTo>
                      <a:cubicBezTo>
                        <a:pt x="10319" y="11923"/>
                        <a:pt x="10326" y="11923"/>
                        <a:pt x="10334" y="11923"/>
                      </a:cubicBezTo>
                      <a:cubicBezTo>
                        <a:pt x="10608" y="11923"/>
                        <a:pt x="10806" y="12476"/>
                        <a:pt x="11067" y="12476"/>
                      </a:cubicBezTo>
                      <a:cubicBezTo>
                        <a:pt x="11100" y="12476"/>
                        <a:pt x="11134" y="12467"/>
                        <a:pt x="11168" y="12448"/>
                      </a:cubicBezTo>
                      <a:cubicBezTo>
                        <a:pt x="11561" y="12234"/>
                        <a:pt x="11478" y="11817"/>
                        <a:pt x="12014" y="11817"/>
                      </a:cubicBezTo>
                      <a:cubicBezTo>
                        <a:pt x="12065" y="11819"/>
                        <a:pt x="12114" y="11821"/>
                        <a:pt x="12162" y="11821"/>
                      </a:cubicBezTo>
                      <a:cubicBezTo>
                        <a:pt x="12358" y="11821"/>
                        <a:pt x="12525" y="11790"/>
                        <a:pt x="12668" y="11627"/>
                      </a:cubicBezTo>
                      <a:cubicBezTo>
                        <a:pt x="12883" y="11388"/>
                        <a:pt x="13002" y="11281"/>
                        <a:pt x="13300" y="11198"/>
                      </a:cubicBezTo>
                      <a:cubicBezTo>
                        <a:pt x="13479" y="11148"/>
                        <a:pt x="13651" y="11056"/>
                        <a:pt x="13835" y="11056"/>
                      </a:cubicBezTo>
                      <a:cubicBezTo>
                        <a:pt x="13871" y="11056"/>
                        <a:pt x="13906" y="11059"/>
                        <a:pt x="13942" y="11067"/>
                      </a:cubicBezTo>
                      <a:cubicBezTo>
                        <a:pt x="14093" y="11110"/>
                        <a:pt x="14263" y="11201"/>
                        <a:pt x="14425" y="11201"/>
                      </a:cubicBezTo>
                      <a:cubicBezTo>
                        <a:pt x="14443" y="11201"/>
                        <a:pt x="14461" y="11200"/>
                        <a:pt x="14478" y="11198"/>
                      </a:cubicBezTo>
                      <a:cubicBezTo>
                        <a:pt x="14669" y="11174"/>
                        <a:pt x="14812" y="10924"/>
                        <a:pt x="14931" y="10793"/>
                      </a:cubicBezTo>
                      <a:cubicBezTo>
                        <a:pt x="15121" y="10591"/>
                        <a:pt x="15324" y="10400"/>
                        <a:pt x="15514" y="10198"/>
                      </a:cubicBezTo>
                      <a:cubicBezTo>
                        <a:pt x="15716" y="9995"/>
                        <a:pt x="15931" y="9817"/>
                        <a:pt x="16121" y="9614"/>
                      </a:cubicBezTo>
                      <a:cubicBezTo>
                        <a:pt x="16252" y="9472"/>
                        <a:pt x="16490" y="9472"/>
                        <a:pt x="16657" y="9424"/>
                      </a:cubicBezTo>
                      <a:cubicBezTo>
                        <a:pt x="16871" y="9353"/>
                        <a:pt x="16955" y="9198"/>
                        <a:pt x="17014" y="8983"/>
                      </a:cubicBezTo>
                      <a:cubicBezTo>
                        <a:pt x="17110" y="8686"/>
                        <a:pt x="17240" y="8412"/>
                        <a:pt x="17336" y="8114"/>
                      </a:cubicBezTo>
                      <a:cubicBezTo>
                        <a:pt x="17431" y="7829"/>
                        <a:pt x="17550" y="7543"/>
                        <a:pt x="17621" y="7245"/>
                      </a:cubicBezTo>
                      <a:cubicBezTo>
                        <a:pt x="17693" y="6959"/>
                        <a:pt x="17598" y="6733"/>
                        <a:pt x="17538" y="6459"/>
                      </a:cubicBezTo>
                      <a:cubicBezTo>
                        <a:pt x="17491" y="6221"/>
                        <a:pt x="17598" y="6007"/>
                        <a:pt x="17645" y="5769"/>
                      </a:cubicBezTo>
                      <a:cubicBezTo>
                        <a:pt x="17681" y="5507"/>
                        <a:pt x="17586" y="5150"/>
                        <a:pt x="17502" y="4900"/>
                      </a:cubicBezTo>
                      <a:cubicBezTo>
                        <a:pt x="17431" y="4650"/>
                        <a:pt x="17240" y="4471"/>
                        <a:pt x="17086" y="4257"/>
                      </a:cubicBezTo>
                      <a:cubicBezTo>
                        <a:pt x="16931" y="4054"/>
                        <a:pt x="16848" y="3816"/>
                        <a:pt x="16705" y="3602"/>
                      </a:cubicBezTo>
                      <a:cubicBezTo>
                        <a:pt x="16538" y="3364"/>
                        <a:pt x="16336" y="3137"/>
                        <a:pt x="16121" y="2947"/>
                      </a:cubicBezTo>
                      <a:cubicBezTo>
                        <a:pt x="15943" y="2768"/>
                        <a:pt x="15705" y="2387"/>
                        <a:pt x="15443" y="2364"/>
                      </a:cubicBezTo>
                      <a:cubicBezTo>
                        <a:pt x="15429" y="2363"/>
                        <a:pt x="15415" y="2362"/>
                        <a:pt x="15401" y="2362"/>
                      </a:cubicBezTo>
                      <a:cubicBezTo>
                        <a:pt x="15267" y="2362"/>
                        <a:pt x="15133" y="2397"/>
                        <a:pt x="15003" y="2397"/>
                      </a:cubicBezTo>
                      <a:cubicBezTo>
                        <a:pt x="14950" y="2397"/>
                        <a:pt x="14898" y="2391"/>
                        <a:pt x="14847" y="2375"/>
                      </a:cubicBezTo>
                      <a:cubicBezTo>
                        <a:pt x="14621" y="2316"/>
                        <a:pt x="14371" y="2114"/>
                        <a:pt x="14169" y="1983"/>
                      </a:cubicBezTo>
                      <a:cubicBezTo>
                        <a:pt x="13669" y="1685"/>
                        <a:pt x="13276" y="1304"/>
                        <a:pt x="12668" y="1221"/>
                      </a:cubicBezTo>
                      <a:cubicBezTo>
                        <a:pt x="12442" y="1197"/>
                        <a:pt x="12228" y="1197"/>
                        <a:pt x="12085" y="971"/>
                      </a:cubicBezTo>
                      <a:cubicBezTo>
                        <a:pt x="11990" y="828"/>
                        <a:pt x="11930" y="625"/>
                        <a:pt x="11799" y="506"/>
                      </a:cubicBezTo>
                      <a:cubicBezTo>
                        <a:pt x="11621" y="375"/>
                        <a:pt x="11287" y="244"/>
                        <a:pt x="11073" y="185"/>
                      </a:cubicBezTo>
                      <a:cubicBezTo>
                        <a:pt x="11039" y="177"/>
                        <a:pt x="11005" y="174"/>
                        <a:pt x="10972" y="174"/>
                      </a:cubicBezTo>
                      <a:cubicBezTo>
                        <a:pt x="10776" y="174"/>
                        <a:pt x="10592" y="287"/>
                        <a:pt x="10403" y="287"/>
                      </a:cubicBezTo>
                      <a:cubicBezTo>
                        <a:pt x="10376" y="287"/>
                        <a:pt x="10350" y="285"/>
                        <a:pt x="10323" y="280"/>
                      </a:cubicBezTo>
                      <a:cubicBezTo>
                        <a:pt x="10287" y="273"/>
                        <a:pt x="10251" y="270"/>
                        <a:pt x="10216" y="270"/>
                      </a:cubicBezTo>
                      <a:cubicBezTo>
                        <a:pt x="10026" y="270"/>
                        <a:pt x="9848" y="354"/>
                        <a:pt x="9664" y="354"/>
                      </a:cubicBezTo>
                      <a:cubicBezTo>
                        <a:pt x="9646" y="354"/>
                        <a:pt x="9627" y="353"/>
                        <a:pt x="9609" y="351"/>
                      </a:cubicBezTo>
                      <a:cubicBezTo>
                        <a:pt x="9549" y="345"/>
                        <a:pt x="9485" y="344"/>
                        <a:pt x="9419" y="344"/>
                      </a:cubicBezTo>
                      <a:cubicBezTo>
                        <a:pt x="9353" y="344"/>
                        <a:pt x="9285" y="345"/>
                        <a:pt x="9217" y="345"/>
                      </a:cubicBezTo>
                      <a:cubicBezTo>
                        <a:pt x="9082" y="345"/>
                        <a:pt x="8948" y="340"/>
                        <a:pt x="8835" y="304"/>
                      </a:cubicBezTo>
                      <a:cubicBezTo>
                        <a:pt x="8644" y="232"/>
                        <a:pt x="8501" y="54"/>
                        <a:pt x="8287" y="6"/>
                      </a:cubicBezTo>
                      <a:cubicBezTo>
                        <a:pt x="8268" y="2"/>
                        <a:pt x="8249" y="0"/>
                        <a:pt x="823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37" name="Google Shape;7937;p22"/>
              <p:cNvGrpSpPr/>
              <p:nvPr/>
            </p:nvGrpSpPr>
            <p:grpSpPr>
              <a:xfrm flipH="1">
                <a:off x="1983774" y="5763495"/>
                <a:ext cx="1058189" cy="699663"/>
                <a:chOff x="-7540345" y="454514"/>
                <a:chExt cx="7149925" cy="4727452"/>
              </a:xfrm>
            </p:grpSpPr>
            <p:sp>
              <p:nvSpPr>
                <p:cNvPr id="7938" name="Google Shape;7938;p22"/>
                <p:cNvSpPr/>
                <p:nvPr/>
              </p:nvSpPr>
              <p:spPr>
                <a:xfrm>
                  <a:off x="-6795518" y="2897325"/>
                  <a:ext cx="2944468" cy="1970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38" h="24313" extrusionOk="0">
                      <a:moveTo>
                        <a:pt x="0" y="0"/>
                      </a:moveTo>
                      <a:lnTo>
                        <a:pt x="0" y="24313"/>
                      </a:lnTo>
                      <a:lnTo>
                        <a:pt x="36338" y="24313"/>
                      </a:lnTo>
                      <a:lnTo>
                        <a:pt x="3633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9" name="Google Shape;7939;p22"/>
                <p:cNvSpPr/>
                <p:nvPr/>
              </p:nvSpPr>
              <p:spPr>
                <a:xfrm>
                  <a:off x="-6795518" y="4603007"/>
                  <a:ext cx="2944468" cy="264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38" h="3263" extrusionOk="0">
                      <a:moveTo>
                        <a:pt x="0" y="0"/>
                      </a:moveTo>
                      <a:lnTo>
                        <a:pt x="0" y="3263"/>
                      </a:lnTo>
                      <a:lnTo>
                        <a:pt x="36338" y="3263"/>
                      </a:lnTo>
                      <a:lnTo>
                        <a:pt x="3633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0" name="Google Shape;7940;p22"/>
                <p:cNvSpPr/>
                <p:nvPr/>
              </p:nvSpPr>
              <p:spPr>
                <a:xfrm>
                  <a:off x="-6584272" y="3282218"/>
                  <a:ext cx="2520033" cy="15678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00" h="19349" extrusionOk="0">
                      <a:moveTo>
                        <a:pt x="1" y="1"/>
                      </a:moveTo>
                      <a:lnTo>
                        <a:pt x="1" y="19348"/>
                      </a:lnTo>
                      <a:lnTo>
                        <a:pt x="31100" y="19348"/>
                      </a:lnTo>
                      <a:lnTo>
                        <a:pt x="3110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1" name="Google Shape;7941;p22"/>
                <p:cNvSpPr/>
                <p:nvPr/>
              </p:nvSpPr>
              <p:spPr>
                <a:xfrm>
                  <a:off x="-6505187" y="3340154"/>
                  <a:ext cx="2352220" cy="1506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29" h="18598" extrusionOk="0">
                      <a:moveTo>
                        <a:pt x="1" y="0"/>
                      </a:moveTo>
                      <a:lnTo>
                        <a:pt x="1" y="18598"/>
                      </a:lnTo>
                      <a:lnTo>
                        <a:pt x="29028" y="18598"/>
                      </a:lnTo>
                      <a:lnTo>
                        <a:pt x="2902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2" name="Google Shape;7942;p22"/>
                <p:cNvSpPr/>
                <p:nvPr/>
              </p:nvSpPr>
              <p:spPr>
                <a:xfrm>
                  <a:off x="-6467508" y="1331501"/>
                  <a:ext cx="2289422" cy="1073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4" h="13253" extrusionOk="0">
                      <a:moveTo>
                        <a:pt x="0" y="0"/>
                      </a:moveTo>
                      <a:lnTo>
                        <a:pt x="0" y="13252"/>
                      </a:lnTo>
                      <a:lnTo>
                        <a:pt x="28254" y="13252"/>
                      </a:lnTo>
                      <a:lnTo>
                        <a:pt x="2825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3" name="Google Shape;7943;p22"/>
                <p:cNvSpPr/>
                <p:nvPr/>
              </p:nvSpPr>
              <p:spPr>
                <a:xfrm>
                  <a:off x="-6425048" y="1727009"/>
                  <a:ext cx="2192024" cy="5095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52" h="6288" extrusionOk="0">
                      <a:moveTo>
                        <a:pt x="0" y="1"/>
                      </a:moveTo>
                      <a:lnTo>
                        <a:pt x="0" y="6287"/>
                      </a:lnTo>
                      <a:lnTo>
                        <a:pt x="27051" y="6287"/>
                      </a:lnTo>
                      <a:lnTo>
                        <a:pt x="2705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4" name="Google Shape;7944;p22"/>
                <p:cNvSpPr/>
                <p:nvPr/>
              </p:nvSpPr>
              <p:spPr>
                <a:xfrm>
                  <a:off x="-6379753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5" name="Google Shape;7945;p22"/>
                <p:cNvSpPr/>
                <p:nvPr/>
              </p:nvSpPr>
              <p:spPr>
                <a:xfrm>
                  <a:off x="-6289080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6" y="5466"/>
                      </a:lnTo>
                      <a:lnTo>
                        <a:pt x="40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6" name="Google Shape;7946;p22"/>
                <p:cNvSpPr/>
                <p:nvPr/>
              </p:nvSpPr>
              <p:spPr>
                <a:xfrm>
                  <a:off x="-6198327" y="1759826"/>
                  <a:ext cx="32817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7" name="Google Shape;7947;p22"/>
                <p:cNvSpPr/>
                <p:nvPr/>
              </p:nvSpPr>
              <p:spPr>
                <a:xfrm>
                  <a:off x="-6108626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8" name="Google Shape;7948;p22"/>
                <p:cNvSpPr/>
                <p:nvPr/>
              </p:nvSpPr>
              <p:spPr>
                <a:xfrm>
                  <a:off x="-6017954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9" name="Google Shape;7949;p22"/>
                <p:cNvSpPr/>
                <p:nvPr/>
              </p:nvSpPr>
              <p:spPr>
                <a:xfrm>
                  <a:off x="-5927281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6" y="5466"/>
                      </a:lnTo>
                      <a:lnTo>
                        <a:pt x="40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0" name="Google Shape;7950;p22"/>
                <p:cNvSpPr/>
                <p:nvPr/>
              </p:nvSpPr>
              <p:spPr>
                <a:xfrm>
                  <a:off x="-5836609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6" y="5466"/>
                      </a:lnTo>
                      <a:lnTo>
                        <a:pt x="40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1" name="Google Shape;7951;p22"/>
                <p:cNvSpPr/>
                <p:nvPr/>
              </p:nvSpPr>
              <p:spPr>
                <a:xfrm>
                  <a:off x="-5746827" y="1759826"/>
                  <a:ext cx="33790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2" name="Google Shape;7952;p22"/>
                <p:cNvSpPr/>
                <p:nvPr/>
              </p:nvSpPr>
              <p:spPr>
                <a:xfrm>
                  <a:off x="-5656155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3" name="Google Shape;7953;p22"/>
                <p:cNvSpPr/>
                <p:nvPr/>
              </p:nvSpPr>
              <p:spPr>
                <a:xfrm>
                  <a:off x="-5565482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4" name="Google Shape;7954;p22"/>
                <p:cNvSpPr/>
                <p:nvPr/>
              </p:nvSpPr>
              <p:spPr>
                <a:xfrm>
                  <a:off x="-5474810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6" y="5466"/>
                      </a:lnTo>
                      <a:lnTo>
                        <a:pt x="40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5" name="Google Shape;7955;p22"/>
                <p:cNvSpPr/>
                <p:nvPr/>
              </p:nvSpPr>
              <p:spPr>
                <a:xfrm>
                  <a:off x="-5385028" y="1759826"/>
                  <a:ext cx="33790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6" name="Google Shape;7956;p22"/>
                <p:cNvSpPr/>
                <p:nvPr/>
              </p:nvSpPr>
              <p:spPr>
                <a:xfrm>
                  <a:off x="-5294356" y="1759826"/>
                  <a:ext cx="33790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7" name="Google Shape;7957;p22"/>
                <p:cNvSpPr/>
                <p:nvPr/>
              </p:nvSpPr>
              <p:spPr>
                <a:xfrm>
                  <a:off x="-5203683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8" name="Google Shape;7958;p22"/>
                <p:cNvSpPr/>
                <p:nvPr/>
              </p:nvSpPr>
              <p:spPr>
                <a:xfrm>
                  <a:off x="-5113011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9" name="Google Shape;7959;p22"/>
                <p:cNvSpPr/>
                <p:nvPr/>
              </p:nvSpPr>
              <p:spPr>
                <a:xfrm>
                  <a:off x="-5023311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8" y="5466"/>
                      </a:lnTo>
                      <a:lnTo>
                        <a:pt x="41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0" name="Google Shape;7960;p22"/>
                <p:cNvSpPr/>
                <p:nvPr/>
              </p:nvSpPr>
              <p:spPr>
                <a:xfrm>
                  <a:off x="-4932557" y="1759826"/>
                  <a:ext cx="33790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1" name="Google Shape;7961;p22"/>
                <p:cNvSpPr/>
                <p:nvPr/>
              </p:nvSpPr>
              <p:spPr>
                <a:xfrm>
                  <a:off x="-4841884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2" name="Google Shape;7962;p22"/>
                <p:cNvSpPr/>
                <p:nvPr/>
              </p:nvSpPr>
              <p:spPr>
                <a:xfrm>
                  <a:off x="-4751212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3" name="Google Shape;7963;p22"/>
                <p:cNvSpPr/>
                <p:nvPr/>
              </p:nvSpPr>
              <p:spPr>
                <a:xfrm>
                  <a:off x="-4661512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4" name="Google Shape;7964;p22"/>
                <p:cNvSpPr/>
                <p:nvPr/>
              </p:nvSpPr>
              <p:spPr>
                <a:xfrm>
                  <a:off x="-4570839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8" y="5466"/>
                      </a:lnTo>
                      <a:lnTo>
                        <a:pt x="41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5" name="Google Shape;7965;p22"/>
                <p:cNvSpPr/>
                <p:nvPr/>
              </p:nvSpPr>
              <p:spPr>
                <a:xfrm>
                  <a:off x="-4480085" y="1759826"/>
                  <a:ext cx="32817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6" name="Google Shape;7966;p22"/>
                <p:cNvSpPr/>
                <p:nvPr/>
              </p:nvSpPr>
              <p:spPr>
                <a:xfrm>
                  <a:off x="-4389413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7" name="Google Shape;7967;p22"/>
                <p:cNvSpPr/>
                <p:nvPr/>
              </p:nvSpPr>
              <p:spPr>
                <a:xfrm>
                  <a:off x="-4299713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8" name="Google Shape;7968;p22"/>
                <p:cNvSpPr/>
                <p:nvPr/>
              </p:nvSpPr>
              <p:spPr>
                <a:xfrm>
                  <a:off x="-6467508" y="1464634"/>
                  <a:ext cx="2289422" cy="235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4" h="2906" extrusionOk="0">
                      <a:moveTo>
                        <a:pt x="0" y="0"/>
                      </a:moveTo>
                      <a:lnTo>
                        <a:pt x="0" y="2906"/>
                      </a:lnTo>
                      <a:lnTo>
                        <a:pt x="28254" y="2906"/>
                      </a:lnTo>
                      <a:lnTo>
                        <a:pt x="2825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9" name="Google Shape;7969;p22"/>
                <p:cNvSpPr/>
                <p:nvPr/>
              </p:nvSpPr>
              <p:spPr>
                <a:xfrm>
                  <a:off x="-6467508" y="1464634"/>
                  <a:ext cx="2289422" cy="92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4" h="1144" extrusionOk="0">
                      <a:moveTo>
                        <a:pt x="0" y="0"/>
                      </a:moveTo>
                      <a:lnTo>
                        <a:pt x="0" y="1143"/>
                      </a:lnTo>
                      <a:lnTo>
                        <a:pt x="28254" y="1143"/>
                      </a:lnTo>
                      <a:lnTo>
                        <a:pt x="2825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0" name="Google Shape;7970;p22"/>
                <p:cNvSpPr/>
                <p:nvPr/>
              </p:nvSpPr>
              <p:spPr>
                <a:xfrm>
                  <a:off x="-6398066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1" name="Google Shape;7971;p22"/>
                <p:cNvSpPr/>
                <p:nvPr/>
              </p:nvSpPr>
              <p:spPr>
                <a:xfrm>
                  <a:off x="-6306421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1" y="1"/>
                      </a:moveTo>
                      <a:lnTo>
                        <a:pt x="1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2" name="Google Shape;7972;p22"/>
                <p:cNvSpPr/>
                <p:nvPr/>
              </p:nvSpPr>
              <p:spPr>
                <a:xfrm>
                  <a:off x="-6214776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1" y="1"/>
                      </a:moveTo>
                      <a:lnTo>
                        <a:pt x="1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3" name="Google Shape;7973;p22"/>
                <p:cNvSpPr/>
                <p:nvPr/>
              </p:nvSpPr>
              <p:spPr>
                <a:xfrm>
                  <a:off x="-5439075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4" name="Google Shape;7974;p22"/>
                <p:cNvSpPr/>
                <p:nvPr/>
              </p:nvSpPr>
              <p:spPr>
                <a:xfrm>
                  <a:off x="-5347431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5" name="Google Shape;7975;p22"/>
                <p:cNvSpPr/>
                <p:nvPr/>
              </p:nvSpPr>
              <p:spPr>
                <a:xfrm>
                  <a:off x="-5256758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1" y="1"/>
                      </a:moveTo>
                      <a:lnTo>
                        <a:pt x="1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6" name="Google Shape;7976;p22"/>
                <p:cNvSpPr/>
                <p:nvPr/>
              </p:nvSpPr>
              <p:spPr>
                <a:xfrm>
                  <a:off x="-4480085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6" y="1525"/>
                      </a:lnTo>
                      <a:lnTo>
                        <a:pt x="72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7" name="Google Shape;7977;p22"/>
                <p:cNvSpPr/>
                <p:nvPr/>
              </p:nvSpPr>
              <p:spPr>
                <a:xfrm>
                  <a:off x="-4389413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8" name="Google Shape;7978;p22"/>
                <p:cNvSpPr/>
                <p:nvPr/>
              </p:nvSpPr>
              <p:spPr>
                <a:xfrm>
                  <a:off x="-4297768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9" name="Google Shape;7979;p22"/>
                <p:cNvSpPr/>
                <p:nvPr/>
              </p:nvSpPr>
              <p:spPr>
                <a:xfrm>
                  <a:off x="-6768535" y="817285"/>
                  <a:ext cx="2891475" cy="659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684" h="8145" extrusionOk="0">
                      <a:moveTo>
                        <a:pt x="4203" y="0"/>
                      </a:moveTo>
                      <a:lnTo>
                        <a:pt x="0" y="8144"/>
                      </a:lnTo>
                      <a:lnTo>
                        <a:pt x="35684" y="8144"/>
                      </a:lnTo>
                      <a:lnTo>
                        <a:pt x="31481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0" name="Google Shape;7980;p22"/>
                <p:cNvSpPr/>
                <p:nvPr/>
              </p:nvSpPr>
              <p:spPr>
                <a:xfrm>
                  <a:off x="-6598783" y="836457"/>
                  <a:ext cx="328171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0" h="8383" extrusionOk="0">
                      <a:moveTo>
                        <a:pt x="3811" y="0"/>
                      </a:moveTo>
                      <a:lnTo>
                        <a:pt x="1" y="8382"/>
                      </a:lnTo>
                      <a:lnTo>
                        <a:pt x="322" y="8382"/>
                      </a:lnTo>
                      <a:lnTo>
                        <a:pt x="404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1" name="Google Shape;7981;p22"/>
                <p:cNvSpPr/>
                <p:nvPr/>
              </p:nvSpPr>
              <p:spPr>
                <a:xfrm>
                  <a:off x="-6404798" y="836457"/>
                  <a:ext cx="281741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7" h="8383" extrusionOk="0">
                      <a:moveTo>
                        <a:pt x="3227" y="0"/>
                      </a:moveTo>
                      <a:lnTo>
                        <a:pt x="0" y="8382"/>
                      </a:lnTo>
                      <a:lnTo>
                        <a:pt x="322" y="8382"/>
                      </a:lnTo>
                      <a:lnTo>
                        <a:pt x="347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2" name="Google Shape;7982;p22"/>
                <p:cNvSpPr/>
                <p:nvPr/>
              </p:nvSpPr>
              <p:spPr>
                <a:xfrm>
                  <a:off x="-6210894" y="836457"/>
                  <a:ext cx="234501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4" h="8383" extrusionOk="0">
                      <a:moveTo>
                        <a:pt x="2655" y="0"/>
                      </a:moveTo>
                      <a:lnTo>
                        <a:pt x="0" y="8382"/>
                      </a:lnTo>
                      <a:lnTo>
                        <a:pt x="322" y="8382"/>
                      </a:lnTo>
                      <a:lnTo>
                        <a:pt x="28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3" name="Google Shape;7983;p22"/>
                <p:cNvSpPr/>
                <p:nvPr/>
              </p:nvSpPr>
              <p:spPr>
                <a:xfrm>
                  <a:off x="-6016019" y="836457"/>
                  <a:ext cx="187260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1" h="8383" extrusionOk="0">
                      <a:moveTo>
                        <a:pt x="2072" y="0"/>
                      </a:moveTo>
                      <a:lnTo>
                        <a:pt x="0" y="8382"/>
                      </a:lnTo>
                      <a:lnTo>
                        <a:pt x="322" y="8382"/>
                      </a:lnTo>
                      <a:lnTo>
                        <a:pt x="231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4" name="Google Shape;7984;p22"/>
                <p:cNvSpPr/>
                <p:nvPr/>
              </p:nvSpPr>
              <p:spPr>
                <a:xfrm>
                  <a:off x="-5822115" y="836457"/>
                  <a:ext cx="140911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9" h="8383" extrusionOk="0">
                      <a:moveTo>
                        <a:pt x="1489" y="0"/>
                      </a:moveTo>
                      <a:lnTo>
                        <a:pt x="1" y="8382"/>
                      </a:lnTo>
                      <a:lnTo>
                        <a:pt x="322" y="8382"/>
                      </a:lnTo>
                      <a:lnTo>
                        <a:pt x="173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5" name="Google Shape;7985;p22"/>
                <p:cNvSpPr/>
                <p:nvPr/>
              </p:nvSpPr>
              <p:spPr>
                <a:xfrm>
                  <a:off x="-5627239" y="836457"/>
                  <a:ext cx="92698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4" h="8383" extrusionOk="0">
                      <a:moveTo>
                        <a:pt x="905" y="0"/>
                      </a:moveTo>
                      <a:lnTo>
                        <a:pt x="1" y="8382"/>
                      </a:lnTo>
                      <a:lnTo>
                        <a:pt x="322" y="8382"/>
                      </a:lnTo>
                      <a:lnTo>
                        <a:pt x="114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6" name="Google Shape;7986;p22"/>
                <p:cNvSpPr/>
                <p:nvPr/>
              </p:nvSpPr>
              <p:spPr>
                <a:xfrm>
                  <a:off x="-5433336" y="836457"/>
                  <a:ext cx="46430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" h="8383" extrusionOk="0">
                      <a:moveTo>
                        <a:pt x="334" y="0"/>
                      </a:moveTo>
                      <a:lnTo>
                        <a:pt x="1" y="8382"/>
                      </a:lnTo>
                      <a:lnTo>
                        <a:pt x="322" y="8382"/>
                      </a:lnTo>
                      <a:lnTo>
                        <a:pt x="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7" name="Google Shape;7987;p22"/>
                <p:cNvSpPr/>
                <p:nvPr/>
              </p:nvSpPr>
              <p:spPr>
                <a:xfrm>
                  <a:off x="-5259689" y="836457"/>
                  <a:ext cx="46430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" h="8383" extrusionOk="0">
                      <a:moveTo>
                        <a:pt x="1" y="0"/>
                      </a:moveTo>
                      <a:lnTo>
                        <a:pt x="263" y="8382"/>
                      </a:lnTo>
                      <a:lnTo>
                        <a:pt x="572" y="8382"/>
                      </a:lnTo>
                      <a:lnTo>
                        <a:pt x="25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8" name="Google Shape;7988;p22"/>
                <p:cNvSpPr/>
                <p:nvPr/>
              </p:nvSpPr>
              <p:spPr>
                <a:xfrm>
                  <a:off x="-5112054" y="836457"/>
                  <a:ext cx="93671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8383" extrusionOk="0">
                      <a:moveTo>
                        <a:pt x="1" y="0"/>
                      </a:moveTo>
                      <a:lnTo>
                        <a:pt x="834" y="8382"/>
                      </a:lnTo>
                      <a:lnTo>
                        <a:pt x="1155" y="8382"/>
                      </a:lnTo>
                      <a:lnTo>
                        <a:pt x="23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9" name="Google Shape;7989;p22"/>
                <p:cNvSpPr/>
                <p:nvPr/>
              </p:nvSpPr>
              <p:spPr>
                <a:xfrm>
                  <a:off x="-4964418" y="836457"/>
                  <a:ext cx="139939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" h="8383" extrusionOk="0">
                      <a:moveTo>
                        <a:pt x="0" y="0"/>
                      </a:moveTo>
                      <a:lnTo>
                        <a:pt x="1405" y="8382"/>
                      </a:lnTo>
                      <a:lnTo>
                        <a:pt x="1727" y="8382"/>
                      </a:lnTo>
                      <a:lnTo>
                        <a:pt x="23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0" name="Google Shape;7990;p22"/>
                <p:cNvSpPr/>
                <p:nvPr/>
              </p:nvSpPr>
              <p:spPr>
                <a:xfrm>
                  <a:off x="-4817836" y="836457"/>
                  <a:ext cx="188233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3" h="8383" extrusionOk="0">
                      <a:moveTo>
                        <a:pt x="1" y="0"/>
                      </a:moveTo>
                      <a:lnTo>
                        <a:pt x="2001" y="8382"/>
                      </a:lnTo>
                      <a:lnTo>
                        <a:pt x="2323" y="8382"/>
                      </a:lnTo>
                      <a:lnTo>
                        <a:pt x="25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1" name="Google Shape;7991;p22"/>
                <p:cNvSpPr/>
                <p:nvPr/>
              </p:nvSpPr>
              <p:spPr>
                <a:xfrm>
                  <a:off x="-4670200" y="836457"/>
                  <a:ext cx="234501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4" h="8383" extrusionOk="0">
                      <a:moveTo>
                        <a:pt x="1" y="0"/>
                      </a:moveTo>
                      <a:lnTo>
                        <a:pt x="2572" y="8382"/>
                      </a:lnTo>
                      <a:lnTo>
                        <a:pt x="2894" y="8382"/>
                      </a:lnTo>
                      <a:lnTo>
                        <a:pt x="23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2" name="Google Shape;7992;p22"/>
                <p:cNvSpPr/>
                <p:nvPr/>
              </p:nvSpPr>
              <p:spPr>
                <a:xfrm>
                  <a:off x="-4522564" y="836457"/>
                  <a:ext cx="280769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5" h="8383" extrusionOk="0">
                      <a:moveTo>
                        <a:pt x="0" y="0"/>
                      </a:moveTo>
                      <a:lnTo>
                        <a:pt x="3155" y="8382"/>
                      </a:lnTo>
                      <a:lnTo>
                        <a:pt x="3465" y="8382"/>
                      </a:lnTo>
                      <a:lnTo>
                        <a:pt x="23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3" name="Google Shape;7993;p22"/>
                <p:cNvSpPr/>
                <p:nvPr/>
              </p:nvSpPr>
              <p:spPr>
                <a:xfrm>
                  <a:off x="-4375982" y="836457"/>
                  <a:ext cx="329063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1" h="8383" extrusionOk="0">
                      <a:moveTo>
                        <a:pt x="1" y="0"/>
                      </a:moveTo>
                      <a:lnTo>
                        <a:pt x="3740" y="8382"/>
                      </a:lnTo>
                      <a:lnTo>
                        <a:pt x="4061" y="8382"/>
                      </a:lnTo>
                      <a:lnTo>
                        <a:pt x="25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4" name="Google Shape;7994;p22"/>
                <p:cNvSpPr/>
                <p:nvPr/>
              </p:nvSpPr>
              <p:spPr>
                <a:xfrm>
                  <a:off x="-7002954" y="2349319"/>
                  <a:ext cx="3359342" cy="7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8" h="9026" extrusionOk="0">
                      <a:moveTo>
                        <a:pt x="5799" y="0"/>
                      </a:moveTo>
                      <a:lnTo>
                        <a:pt x="0" y="8990"/>
                      </a:lnTo>
                      <a:cubicBezTo>
                        <a:pt x="560" y="8918"/>
                        <a:pt x="1096" y="8752"/>
                        <a:pt x="1465" y="8513"/>
                      </a:cubicBezTo>
                      <a:cubicBezTo>
                        <a:pt x="1572" y="8811"/>
                        <a:pt x="2072" y="9025"/>
                        <a:pt x="2786" y="9025"/>
                      </a:cubicBezTo>
                      <a:cubicBezTo>
                        <a:pt x="3513" y="9025"/>
                        <a:pt x="4239" y="8811"/>
                        <a:pt x="4668" y="8513"/>
                      </a:cubicBezTo>
                      <a:cubicBezTo>
                        <a:pt x="4810" y="8811"/>
                        <a:pt x="5322" y="9025"/>
                        <a:pt x="6049" y="9025"/>
                      </a:cubicBezTo>
                      <a:cubicBezTo>
                        <a:pt x="6763" y="9025"/>
                        <a:pt x="7477" y="8811"/>
                        <a:pt x="7882" y="8513"/>
                      </a:cubicBezTo>
                      <a:cubicBezTo>
                        <a:pt x="8049" y="8811"/>
                        <a:pt x="8585" y="9025"/>
                        <a:pt x="9311" y="9025"/>
                      </a:cubicBezTo>
                      <a:cubicBezTo>
                        <a:pt x="10025" y="9025"/>
                        <a:pt x="10716" y="8811"/>
                        <a:pt x="11085" y="8513"/>
                      </a:cubicBezTo>
                      <a:cubicBezTo>
                        <a:pt x="11287" y="8811"/>
                        <a:pt x="11847" y="9025"/>
                        <a:pt x="12561" y="9025"/>
                      </a:cubicBezTo>
                      <a:cubicBezTo>
                        <a:pt x="13288" y="9025"/>
                        <a:pt x="13954" y="8811"/>
                        <a:pt x="14300" y="8513"/>
                      </a:cubicBezTo>
                      <a:cubicBezTo>
                        <a:pt x="14526" y="8811"/>
                        <a:pt x="15109" y="9025"/>
                        <a:pt x="15824" y="9025"/>
                      </a:cubicBezTo>
                      <a:cubicBezTo>
                        <a:pt x="16550" y="9025"/>
                        <a:pt x="17193" y="8811"/>
                        <a:pt x="17502" y="8513"/>
                      </a:cubicBezTo>
                      <a:cubicBezTo>
                        <a:pt x="17764" y="8811"/>
                        <a:pt x="18372" y="9025"/>
                        <a:pt x="19086" y="9025"/>
                      </a:cubicBezTo>
                      <a:cubicBezTo>
                        <a:pt x="19812" y="9025"/>
                        <a:pt x="20431" y="8811"/>
                        <a:pt x="20717" y="8513"/>
                      </a:cubicBezTo>
                      <a:cubicBezTo>
                        <a:pt x="21003" y="8811"/>
                        <a:pt x="21622" y="9025"/>
                        <a:pt x="22348" y="9025"/>
                      </a:cubicBezTo>
                      <a:cubicBezTo>
                        <a:pt x="23063" y="9025"/>
                        <a:pt x="23670" y="8811"/>
                        <a:pt x="23920" y="8513"/>
                      </a:cubicBezTo>
                      <a:cubicBezTo>
                        <a:pt x="24241" y="8811"/>
                        <a:pt x="24884" y="9025"/>
                        <a:pt x="25611" y="9025"/>
                      </a:cubicBezTo>
                      <a:cubicBezTo>
                        <a:pt x="26325" y="9025"/>
                        <a:pt x="26908" y="8811"/>
                        <a:pt x="27135" y="8513"/>
                      </a:cubicBezTo>
                      <a:cubicBezTo>
                        <a:pt x="27480" y="8811"/>
                        <a:pt x="28147" y="9025"/>
                        <a:pt x="28861" y="9025"/>
                      </a:cubicBezTo>
                      <a:cubicBezTo>
                        <a:pt x="29587" y="9025"/>
                        <a:pt x="30147" y="8811"/>
                        <a:pt x="30337" y="8513"/>
                      </a:cubicBezTo>
                      <a:cubicBezTo>
                        <a:pt x="30718" y="8811"/>
                        <a:pt x="31409" y="9025"/>
                        <a:pt x="32123" y="9025"/>
                      </a:cubicBezTo>
                      <a:cubicBezTo>
                        <a:pt x="32850" y="9025"/>
                        <a:pt x="33385" y="8811"/>
                        <a:pt x="33552" y="8513"/>
                      </a:cubicBezTo>
                      <a:cubicBezTo>
                        <a:pt x="33957" y="8811"/>
                        <a:pt x="34659" y="9025"/>
                        <a:pt x="35386" y="9025"/>
                      </a:cubicBezTo>
                      <a:cubicBezTo>
                        <a:pt x="36112" y="9025"/>
                        <a:pt x="36624" y="8811"/>
                        <a:pt x="36755" y="8513"/>
                      </a:cubicBezTo>
                      <a:cubicBezTo>
                        <a:pt x="37195" y="8811"/>
                        <a:pt x="37922" y="9025"/>
                        <a:pt x="38648" y="9025"/>
                      </a:cubicBezTo>
                      <a:cubicBezTo>
                        <a:pt x="39362" y="9025"/>
                        <a:pt x="39862" y="8811"/>
                        <a:pt x="39970" y="8513"/>
                      </a:cubicBezTo>
                      <a:cubicBezTo>
                        <a:pt x="40339" y="8752"/>
                        <a:pt x="40886" y="8930"/>
                        <a:pt x="41458" y="8990"/>
                      </a:cubicBezTo>
                      <a:lnTo>
                        <a:pt x="35659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5" name="Google Shape;7995;p22"/>
                <p:cNvSpPr/>
                <p:nvPr/>
              </p:nvSpPr>
              <p:spPr>
                <a:xfrm>
                  <a:off x="-6883354" y="2903078"/>
                  <a:ext cx="3115279" cy="54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46" h="668" extrusionOk="0">
                      <a:moveTo>
                        <a:pt x="977" y="1"/>
                      </a:moveTo>
                      <a:lnTo>
                        <a:pt x="906" y="48"/>
                      </a:lnTo>
                      <a:cubicBezTo>
                        <a:pt x="644" y="203"/>
                        <a:pt x="334" y="322"/>
                        <a:pt x="1" y="394"/>
                      </a:cubicBezTo>
                      <a:lnTo>
                        <a:pt x="24" y="536"/>
                      </a:lnTo>
                      <a:cubicBezTo>
                        <a:pt x="346" y="465"/>
                        <a:pt x="655" y="358"/>
                        <a:pt x="917" y="215"/>
                      </a:cubicBezTo>
                      <a:cubicBezTo>
                        <a:pt x="1025" y="370"/>
                        <a:pt x="1227" y="501"/>
                        <a:pt x="1501" y="572"/>
                      </a:cubicBezTo>
                      <a:cubicBezTo>
                        <a:pt x="1712" y="632"/>
                        <a:pt x="1951" y="660"/>
                        <a:pt x="2203" y="660"/>
                      </a:cubicBezTo>
                      <a:cubicBezTo>
                        <a:pt x="2804" y="660"/>
                        <a:pt x="3474" y="497"/>
                        <a:pt x="3977" y="203"/>
                      </a:cubicBezTo>
                      <a:cubicBezTo>
                        <a:pt x="4108" y="394"/>
                        <a:pt x="4358" y="525"/>
                        <a:pt x="4680" y="596"/>
                      </a:cubicBezTo>
                      <a:cubicBezTo>
                        <a:pt x="4872" y="639"/>
                        <a:pt x="5081" y="660"/>
                        <a:pt x="5296" y="660"/>
                      </a:cubicBezTo>
                      <a:cubicBezTo>
                        <a:pt x="5904" y="660"/>
                        <a:pt x="6559" y="493"/>
                        <a:pt x="7025" y="203"/>
                      </a:cubicBezTo>
                      <a:cubicBezTo>
                        <a:pt x="7204" y="405"/>
                        <a:pt x="7490" y="548"/>
                        <a:pt x="7883" y="620"/>
                      </a:cubicBezTo>
                      <a:cubicBezTo>
                        <a:pt x="8050" y="650"/>
                        <a:pt x="8226" y="664"/>
                        <a:pt x="8404" y="664"/>
                      </a:cubicBezTo>
                      <a:cubicBezTo>
                        <a:pt x="9010" y="664"/>
                        <a:pt x="9644" y="497"/>
                        <a:pt x="10085" y="203"/>
                      </a:cubicBezTo>
                      <a:cubicBezTo>
                        <a:pt x="10371" y="513"/>
                        <a:pt x="10916" y="667"/>
                        <a:pt x="11498" y="667"/>
                      </a:cubicBezTo>
                      <a:cubicBezTo>
                        <a:pt x="12080" y="667"/>
                        <a:pt x="12699" y="513"/>
                        <a:pt x="13133" y="203"/>
                      </a:cubicBezTo>
                      <a:cubicBezTo>
                        <a:pt x="13449" y="513"/>
                        <a:pt x="14011" y="667"/>
                        <a:pt x="14596" y="667"/>
                      </a:cubicBezTo>
                      <a:cubicBezTo>
                        <a:pt x="15181" y="667"/>
                        <a:pt x="15788" y="513"/>
                        <a:pt x="16193" y="203"/>
                      </a:cubicBezTo>
                      <a:cubicBezTo>
                        <a:pt x="16532" y="513"/>
                        <a:pt x="17107" y="667"/>
                        <a:pt x="17690" y="667"/>
                      </a:cubicBezTo>
                      <a:cubicBezTo>
                        <a:pt x="18274" y="667"/>
                        <a:pt x="18866" y="513"/>
                        <a:pt x="19241" y="203"/>
                      </a:cubicBezTo>
                      <a:cubicBezTo>
                        <a:pt x="19610" y="513"/>
                        <a:pt x="20206" y="667"/>
                        <a:pt x="20789" y="667"/>
                      </a:cubicBezTo>
                      <a:cubicBezTo>
                        <a:pt x="21372" y="667"/>
                        <a:pt x="21944" y="513"/>
                        <a:pt x="22289" y="203"/>
                      </a:cubicBezTo>
                      <a:cubicBezTo>
                        <a:pt x="22694" y="513"/>
                        <a:pt x="23301" y="667"/>
                        <a:pt x="23886" y="667"/>
                      </a:cubicBezTo>
                      <a:cubicBezTo>
                        <a:pt x="24471" y="667"/>
                        <a:pt x="25034" y="513"/>
                        <a:pt x="25349" y="203"/>
                      </a:cubicBezTo>
                      <a:cubicBezTo>
                        <a:pt x="25784" y="513"/>
                        <a:pt x="26403" y="667"/>
                        <a:pt x="26985" y="667"/>
                      </a:cubicBezTo>
                      <a:cubicBezTo>
                        <a:pt x="27567" y="667"/>
                        <a:pt x="28111" y="513"/>
                        <a:pt x="28397" y="203"/>
                      </a:cubicBezTo>
                      <a:cubicBezTo>
                        <a:pt x="28839" y="497"/>
                        <a:pt x="29472" y="664"/>
                        <a:pt x="30078" y="664"/>
                      </a:cubicBezTo>
                      <a:cubicBezTo>
                        <a:pt x="30256" y="664"/>
                        <a:pt x="30432" y="650"/>
                        <a:pt x="30600" y="620"/>
                      </a:cubicBezTo>
                      <a:cubicBezTo>
                        <a:pt x="30993" y="548"/>
                        <a:pt x="31278" y="405"/>
                        <a:pt x="31457" y="203"/>
                      </a:cubicBezTo>
                      <a:cubicBezTo>
                        <a:pt x="31923" y="493"/>
                        <a:pt x="32578" y="660"/>
                        <a:pt x="33186" y="660"/>
                      </a:cubicBezTo>
                      <a:cubicBezTo>
                        <a:pt x="33401" y="660"/>
                        <a:pt x="33610" y="639"/>
                        <a:pt x="33802" y="596"/>
                      </a:cubicBezTo>
                      <a:cubicBezTo>
                        <a:pt x="34124" y="525"/>
                        <a:pt x="34374" y="394"/>
                        <a:pt x="34505" y="203"/>
                      </a:cubicBezTo>
                      <a:cubicBezTo>
                        <a:pt x="35009" y="497"/>
                        <a:pt x="35678" y="660"/>
                        <a:pt x="36279" y="660"/>
                      </a:cubicBezTo>
                      <a:cubicBezTo>
                        <a:pt x="36531" y="660"/>
                        <a:pt x="36771" y="632"/>
                        <a:pt x="36981" y="572"/>
                      </a:cubicBezTo>
                      <a:cubicBezTo>
                        <a:pt x="37255" y="501"/>
                        <a:pt x="37458" y="370"/>
                        <a:pt x="37565" y="215"/>
                      </a:cubicBezTo>
                      <a:cubicBezTo>
                        <a:pt x="37815" y="346"/>
                        <a:pt x="38113" y="465"/>
                        <a:pt x="38410" y="536"/>
                      </a:cubicBezTo>
                      <a:lnTo>
                        <a:pt x="38446" y="394"/>
                      </a:lnTo>
                      <a:cubicBezTo>
                        <a:pt x="38136" y="310"/>
                        <a:pt x="37827" y="191"/>
                        <a:pt x="37577" y="48"/>
                      </a:cubicBezTo>
                      <a:lnTo>
                        <a:pt x="37505" y="1"/>
                      </a:lnTo>
                      <a:lnTo>
                        <a:pt x="37470" y="72"/>
                      </a:lnTo>
                      <a:cubicBezTo>
                        <a:pt x="37386" y="227"/>
                        <a:pt x="37208" y="358"/>
                        <a:pt x="36946" y="429"/>
                      </a:cubicBezTo>
                      <a:cubicBezTo>
                        <a:pt x="36744" y="487"/>
                        <a:pt x="36514" y="515"/>
                        <a:pt x="36274" y="515"/>
                      </a:cubicBezTo>
                      <a:cubicBezTo>
                        <a:pt x="35677" y="515"/>
                        <a:pt x="35012" y="345"/>
                        <a:pt x="34529" y="48"/>
                      </a:cubicBezTo>
                      <a:lnTo>
                        <a:pt x="34457" y="1"/>
                      </a:lnTo>
                      <a:lnTo>
                        <a:pt x="34422" y="72"/>
                      </a:lnTo>
                      <a:cubicBezTo>
                        <a:pt x="34314" y="251"/>
                        <a:pt x="34088" y="382"/>
                        <a:pt x="33767" y="453"/>
                      </a:cubicBezTo>
                      <a:cubicBezTo>
                        <a:pt x="33583" y="495"/>
                        <a:pt x="33383" y="515"/>
                        <a:pt x="33178" y="515"/>
                      </a:cubicBezTo>
                      <a:cubicBezTo>
                        <a:pt x="32575" y="515"/>
                        <a:pt x="31925" y="342"/>
                        <a:pt x="31481" y="48"/>
                      </a:cubicBezTo>
                      <a:lnTo>
                        <a:pt x="31421" y="1"/>
                      </a:lnTo>
                      <a:lnTo>
                        <a:pt x="31374" y="60"/>
                      </a:lnTo>
                      <a:cubicBezTo>
                        <a:pt x="31243" y="263"/>
                        <a:pt x="30957" y="405"/>
                        <a:pt x="30576" y="477"/>
                      </a:cubicBezTo>
                      <a:cubicBezTo>
                        <a:pt x="30418" y="502"/>
                        <a:pt x="30253" y="515"/>
                        <a:pt x="30087" y="515"/>
                      </a:cubicBezTo>
                      <a:cubicBezTo>
                        <a:pt x="29477" y="515"/>
                        <a:pt x="28844" y="348"/>
                        <a:pt x="28433" y="48"/>
                      </a:cubicBezTo>
                      <a:lnTo>
                        <a:pt x="28373" y="13"/>
                      </a:lnTo>
                      <a:lnTo>
                        <a:pt x="28326" y="60"/>
                      </a:lnTo>
                      <a:cubicBezTo>
                        <a:pt x="28083" y="362"/>
                        <a:pt x="27554" y="514"/>
                        <a:pt x="26984" y="514"/>
                      </a:cubicBezTo>
                      <a:cubicBezTo>
                        <a:pt x="26409" y="514"/>
                        <a:pt x="25792" y="359"/>
                        <a:pt x="25385" y="48"/>
                      </a:cubicBezTo>
                      <a:lnTo>
                        <a:pt x="25325" y="13"/>
                      </a:lnTo>
                      <a:lnTo>
                        <a:pt x="25290" y="60"/>
                      </a:lnTo>
                      <a:cubicBezTo>
                        <a:pt x="25011" y="362"/>
                        <a:pt x="24461" y="514"/>
                        <a:pt x="23888" y="514"/>
                      </a:cubicBezTo>
                      <a:cubicBezTo>
                        <a:pt x="23310" y="514"/>
                        <a:pt x="22708" y="359"/>
                        <a:pt x="22337" y="48"/>
                      </a:cubicBezTo>
                      <a:lnTo>
                        <a:pt x="22289" y="13"/>
                      </a:lnTo>
                      <a:lnTo>
                        <a:pt x="22242" y="60"/>
                      </a:lnTo>
                      <a:cubicBezTo>
                        <a:pt x="21933" y="362"/>
                        <a:pt x="21369" y="514"/>
                        <a:pt x="20796" y="514"/>
                      </a:cubicBezTo>
                      <a:cubicBezTo>
                        <a:pt x="20217" y="514"/>
                        <a:pt x="19630" y="359"/>
                        <a:pt x="19289" y="48"/>
                      </a:cubicBezTo>
                      <a:lnTo>
                        <a:pt x="19241" y="13"/>
                      </a:lnTo>
                      <a:lnTo>
                        <a:pt x="19194" y="48"/>
                      </a:lnTo>
                      <a:cubicBezTo>
                        <a:pt x="18853" y="359"/>
                        <a:pt x="18265" y="514"/>
                        <a:pt x="17686" y="514"/>
                      </a:cubicBezTo>
                      <a:cubicBezTo>
                        <a:pt x="17113" y="514"/>
                        <a:pt x="16549" y="362"/>
                        <a:pt x="16241" y="60"/>
                      </a:cubicBezTo>
                      <a:lnTo>
                        <a:pt x="16193" y="13"/>
                      </a:lnTo>
                      <a:lnTo>
                        <a:pt x="16146" y="48"/>
                      </a:lnTo>
                      <a:cubicBezTo>
                        <a:pt x="15775" y="359"/>
                        <a:pt x="15172" y="514"/>
                        <a:pt x="14594" y="514"/>
                      </a:cubicBezTo>
                      <a:cubicBezTo>
                        <a:pt x="14021" y="514"/>
                        <a:pt x="13471" y="362"/>
                        <a:pt x="13193" y="60"/>
                      </a:cubicBezTo>
                      <a:lnTo>
                        <a:pt x="13157" y="13"/>
                      </a:lnTo>
                      <a:lnTo>
                        <a:pt x="13098" y="48"/>
                      </a:lnTo>
                      <a:cubicBezTo>
                        <a:pt x="12689" y="361"/>
                        <a:pt x="12068" y="519"/>
                        <a:pt x="11490" y="519"/>
                      </a:cubicBezTo>
                      <a:cubicBezTo>
                        <a:pt x="10923" y="519"/>
                        <a:pt x="10398" y="367"/>
                        <a:pt x="10157" y="60"/>
                      </a:cubicBezTo>
                      <a:lnTo>
                        <a:pt x="10109" y="13"/>
                      </a:lnTo>
                      <a:lnTo>
                        <a:pt x="10050" y="48"/>
                      </a:lnTo>
                      <a:cubicBezTo>
                        <a:pt x="9628" y="348"/>
                        <a:pt x="9001" y="515"/>
                        <a:pt x="8394" y="515"/>
                      </a:cubicBezTo>
                      <a:cubicBezTo>
                        <a:pt x="8228" y="515"/>
                        <a:pt x="8064" y="502"/>
                        <a:pt x="7906" y="477"/>
                      </a:cubicBezTo>
                      <a:cubicBezTo>
                        <a:pt x="7525" y="405"/>
                        <a:pt x="7240" y="263"/>
                        <a:pt x="7109" y="60"/>
                      </a:cubicBezTo>
                      <a:lnTo>
                        <a:pt x="7061" y="1"/>
                      </a:lnTo>
                      <a:lnTo>
                        <a:pt x="7002" y="48"/>
                      </a:lnTo>
                      <a:cubicBezTo>
                        <a:pt x="6548" y="342"/>
                        <a:pt x="5903" y="515"/>
                        <a:pt x="5302" y="515"/>
                      </a:cubicBezTo>
                      <a:cubicBezTo>
                        <a:pt x="5098" y="515"/>
                        <a:pt x="4900" y="495"/>
                        <a:pt x="4716" y="453"/>
                      </a:cubicBezTo>
                      <a:cubicBezTo>
                        <a:pt x="4394" y="382"/>
                        <a:pt x="4168" y="251"/>
                        <a:pt x="4061" y="72"/>
                      </a:cubicBezTo>
                      <a:lnTo>
                        <a:pt x="4025" y="1"/>
                      </a:lnTo>
                      <a:lnTo>
                        <a:pt x="3954" y="48"/>
                      </a:lnTo>
                      <a:cubicBezTo>
                        <a:pt x="3470" y="345"/>
                        <a:pt x="2805" y="515"/>
                        <a:pt x="2209" y="515"/>
                      </a:cubicBezTo>
                      <a:cubicBezTo>
                        <a:pt x="1968" y="515"/>
                        <a:pt x="1739" y="487"/>
                        <a:pt x="1537" y="429"/>
                      </a:cubicBezTo>
                      <a:cubicBezTo>
                        <a:pt x="1275" y="358"/>
                        <a:pt x="1084" y="227"/>
                        <a:pt x="1013" y="72"/>
                      </a:cubicBezTo>
                      <a:lnTo>
                        <a:pt x="97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6" name="Google Shape;7996;p22"/>
                <p:cNvSpPr/>
                <p:nvPr/>
              </p:nvSpPr>
              <p:spPr>
                <a:xfrm>
                  <a:off x="-6803297" y="2778616"/>
                  <a:ext cx="2955164" cy="50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70" h="620" extrusionOk="0">
                      <a:moveTo>
                        <a:pt x="918" y="1"/>
                      </a:moveTo>
                      <a:lnTo>
                        <a:pt x="858" y="48"/>
                      </a:lnTo>
                      <a:cubicBezTo>
                        <a:pt x="608" y="179"/>
                        <a:pt x="310" y="287"/>
                        <a:pt x="1" y="358"/>
                      </a:cubicBezTo>
                      <a:lnTo>
                        <a:pt x="37" y="501"/>
                      </a:lnTo>
                      <a:cubicBezTo>
                        <a:pt x="334" y="441"/>
                        <a:pt x="620" y="334"/>
                        <a:pt x="870" y="203"/>
                      </a:cubicBezTo>
                      <a:cubicBezTo>
                        <a:pt x="977" y="346"/>
                        <a:pt x="1168" y="465"/>
                        <a:pt x="1430" y="537"/>
                      </a:cubicBezTo>
                      <a:cubicBezTo>
                        <a:pt x="1627" y="588"/>
                        <a:pt x="1851" y="613"/>
                        <a:pt x="2086" y="613"/>
                      </a:cubicBezTo>
                      <a:cubicBezTo>
                        <a:pt x="2660" y="613"/>
                        <a:pt x="3298" y="465"/>
                        <a:pt x="3763" y="203"/>
                      </a:cubicBezTo>
                      <a:cubicBezTo>
                        <a:pt x="3989" y="477"/>
                        <a:pt x="4484" y="614"/>
                        <a:pt x="5037" y="614"/>
                      </a:cubicBezTo>
                      <a:cubicBezTo>
                        <a:pt x="5591" y="614"/>
                        <a:pt x="6204" y="477"/>
                        <a:pt x="6668" y="203"/>
                      </a:cubicBezTo>
                      <a:cubicBezTo>
                        <a:pt x="6918" y="477"/>
                        <a:pt x="7424" y="614"/>
                        <a:pt x="7977" y="614"/>
                      </a:cubicBezTo>
                      <a:cubicBezTo>
                        <a:pt x="8529" y="614"/>
                        <a:pt x="9127" y="477"/>
                        <a:pt x="9562" y="203"/>
                      </a:cubicBezTo>
                      <a:cubicBezTo>
                        <a:pt x="9835" y="477"/>
                        <a:pt x="10356" y="614"/>
                        <a:pt x="10910" y="614"/>
                      </a:cubicBezTo>
                      <a:cubicBezTo>
                        <a:pt x="11464" y="614"/>
                        <a:pt x="12050" y="477"/>
                        <a:pt x="12455" y="203"/>
                      </a:cubicBezTo>
                      <a:cubicBezTo>
                        <a:pt x="12758" y="477"/>
                        <a:pt x="13294" y="614"/>
                        <a:pt x="13849" y="614"/>
                      </a:cubicBezTo>
                      <a:cubicBezTo>
                        <a:pt x="14404" y="614"/>
                        <a:pt x="14979" y="477"/>
                        <a:pt x="15360" y="203"/>
                      </a:cubicBezTo>
                      <a:cubicBezTo>
                        <a:pt x="15687" y="477"/>
                        <a:pt x="16235" y="614"/>
                        <a:pt x="16789" y="614"/>
                      </a:cubicBezTo>
                      <a:cubicBezTo>
                        <a:pt x="17342" y="614"/>
                        <a:pt x="17902" y="477"/>
                        <a:pt x="18253" y="203"/>
                      </a:cubicBezTo>
                      <a:cubicBezTo>
                        <a:pt x="18610" y="477"/>
                        <a:pt x="19170" y="620"/>
                        <a:pt x="19718" y="620"/>
                      </a:cubicBezTo>
                      <a:cubicBezTo>
                        <a:pt x="20277" y="620"/>
                        <a:pt x="20825" y="477"/>
                        <a:pt x="21146" y="203"/>
                      </a:cubicBezTo>
                      <a:cubicBezTo>
                        <a:pt x="21527" y="477"/>
                        <a:pt x="22102" y="614"/>
                        <a:pt x="22657" y="614"/>
                      </a:cubicBezTo>
                      <a:cubicBezTo>
                        <a:pt x="23212" y="614"/>
                        <a:pt x="23748" y="477"/>
                        <a:pt x="24051" y="203"/>
                      </a:cubicBezTo>
                      <a:cubicBezTo>
                        <a:pt x="24456" y="477"/>
                        <a:pt x="25043" y="614"/>
                        <a:pt x="25596" y="614"/>
                      </a:cubicBezTo>
                      <a:cubicBezTo>
                        <a:pt x="26150" y="614"/>
                        <a:pt x="26671" y="477"/>
                        <a:pt x="26945" y="203"/>
                      </a:cubicBezTo>
                      <a:cubicBezTo>
                        <a:pt x="27379" y="477"/>
                        <a:pt x="27978" y="614"/>
                        <a:pt x="28530" y="614"/>
                      </a:cubicBezTo>
                      <a:cubicBezTo>
                        <a:pt x="29082" y="614"/>
                        <a:pt x="29588" y="477"/>
                        <a:pt x="29838" y="203"/>
                      </a:cubicBezTo>
                      <a:cubicBezTo>
                        <a:pt x="30302" y="477"/>
                        <a:pt x="30915" y="614"/>
                        <a:pt x="31469" y="614"/>
                      </a:cubicBezTo>
                      <a:cubicBezTo>
                        <a:pt x="32023" y="614"/>
                        <a:pt x="32517" y="477"/>
                        <a:pt x="32743" y="203"/>
                      </a:cubicBezTo>
                      <a:cubicBezTo>
                        <a:pt x="33208" y="465"/>
                        <a:pt x="33847" y="613"/>
                        <a:pt x="34421" y="613"/>
                      </a:cubicBezTo>
                      <a:cubicBezTo>
                        <a:pt x="34656" y="613"/>
                        <a:pt x="34880" y="588"/>
                        <a:pt x="35077" y="537"/>
                      </a:cubicBezTo>
                      <a:cubicBezTo>
                        <a:pt x="35339" y="465"/>
                        <a:pt x="35529" y="346"/>
                        <a:pt x="35636" y="203"/>
                      </a:cubicBezTo>
                      <a:cubicBezTo>
                        <a:pt x="35874" y="334"/>
                        <a:pt x="36148" y="429"/>
                        <a:pt x="36434" y="501"/>
                      </a:cubicBezTo>
                      <a:lnTo>
                        <a:pt x="36470" y="358"/>
                      </a:lnTo>
                      <a:cubicBezTo>
                        <a:pt x="36172" y="287"/>
                        <a:pt x="35886" y="179"/>
                        <a:pt x="35648" y="36"/>
                      </a:cubicBezTo>
                      <a:lnTo>
                        <a:pt x="35589" y="1"/>
                      </a:lnTo>
                      <a:lnTo>
                        <a:pt x="35553" y="72"/>
                      </a:lnTo>
                      <a:cubicBezTo>
                        <a:pt x="35470" y="215"/>
                        <a:pt x="35291" y="322"/>
                        <a:pt x="35041" y="394"/>
                      </a:cubicBezTo>
                      <a:cubicBezTo>
                        <a:pt x="34853" y="444"/>
                        <a:pt x="34639" y="468"/>
                        <a:pt x="34415" y="468"/>
                      </a:cubicBezTo>
                      <a:cubicBezTo>
                        <a:pt x="33845" y="468"/>
                        <a:pt x="33208" y="313"/>
                        <a:pt x="32755" y="48"/>
                      </a:cubicBezTo>
                      <a:lnTo>
                        <a:pt x="32695" y="1"/>
                      </a:lnTo>
                      <a:lnTo>
                        <a:pt x="32660" y="72"/>
                      </a:lnTo>
                      <a:cubicBezTo>
                        <a:pt x="32484" y="336"/>
                        <a:pt x="32015" y="467"/>
                        <a:pt x="31480" y="467"/>
                      </a:cubicBezTo>
                      <a:cubicBezTo>
                        <a:pt x="30927" y="467"/>
                        <a:pt x="30303" y="327"/>
                        <a:pt x="29862" y="48"/>
                      </a:cubicBezTo>
                      <a:lnTo>
                        <a:pt x="29814" y="13"/>
                      </a:lnTo>
                      <a:lnTo>
                        <a:pt x="29766" y="60"/>
                      </a:lnTo>
                      <a:cubicBezTo>
                        <a:pt x="29560" y="331"/>
                        <a:pt x="29075" y="465"/>
                        <a:pt x="28538" y="465"/>
                      </a:cubicBezTo>
                      <a:cubicBezTo>
                        <a:pt x="27990" y="465"/>
                        <a:pt x="27390" y="325"/>
                        <a:pt x="26980" y="48"/>
                      </a:cubicBezTo>
                      <a:lnTo>
                        <a:pt x="26921" y="13"/>
                      </a:lnTo>
                      <a:lnTo>
                        <a:pt x="26873" y="60"/>
                      </a:lnTo>
                      <a:cubicBezTo>
                        <a:pt x="26644" y="331"/>
                        <a:pt x="26143" y="465"/>
                        <a:pt x="25605" y="465"/>
                      </a:cubicBezTo>
                      <a:cubicBezTo>
                        <a:pt x="25055" y="465"/>
                        <a:pt x="24466" y="325"/>
                        <a:pt x="24087" y="48"/>
                      </a:cubicBezTo>
                      <a:lnTo>
                        <a:pt x="24028" y="13"/>
                      </a:lnTo>
                      <a:lnTo>
                        <a:pt x="23992" y="60"/>
                      </a:lnTo>
                      <a:cubicBezTo>
                        <a:pt x="23727" y="331"/>
                        <a:pt x="23212" y="465"/>
                        <a:pt x="22673" y="465"/>
                      </a:cubicBezTo>
                      <a:cubicBezTo>
                        <a:pt x="22123" y="465"/>
                        <a:pt x="21549" y="325"/>
                        <a:pt x="21194" y="48"/>
                      </a:cubicBezTo>
                      <a:lnTo>
                        <a:pt x="21146" y="13"/>
                      </a:lnTo>
                      <a:lnTo>
                        <a:pt x="21099" y="48"/>
                      </a:lnTo>
                      <a:cubicBezTo>
                        <a:pt x="20807" y="328"/>
                        <a:pt x="20268" y="468"/>
                        <a:pt x="19722" y="468"/>
                      </a:cubicBezTo>
                      <a:cubicBezTo>
                        <a:pt x="19176" y="468"/>
                        <a:pt x="18622" y="328"/>
                        <a:pt x="18301" y="48"/>
                      </a:cubicBezTo>
                      <a:lnTo>
                        <a:pt x="18253" y="13"/>
                      </a:lnTo>
                      <a:lnTo>
                        <a:pt x="18206" y="48"/>
                      </a:lnTo>
                      <a:cubicBezTo>
                        <a:pt x="17884" y="328"/>
                        <a:pt x="17330" y="468"/>
                        <a:pt x="16784" y="468"/>
                      </a:cubicBezTo>
                      <a:cubicBezTo>
                        <a:pt x="16238" y="468"/>
                        <a:pt x="15699" y="328"/>
                        <a:pt x="15408" y="48"/>
                      </a:cubicBezTo>
                      <a:lnTo>
                        <a:pt x="15360" y="13"/>
                      </a:lnTo>
                      <a:lnTo>
                        <a:pt x="15312" y="48"/>
                      </a:lnTo>
                      <a:cubicBezTo>
                        <a:pt x="14957" y="325"/>
                        <a:pt x="14383" y="465"/>
                        <a:pt x="13835" y="465"/>
                      </a:cubicBezTo>
                      <a:cubicBezTo>
                        <a:pt x="13298" y="465"/>
                        <a:pt x="12785" y="331"/>
                        <a:pt x="12526" y="60"/>
                      </a:cubicBezTo>
                      <a:lnTo>
                        <a:pt x="12479" y="13"/>
                      </a:lnTo>
                      <a:lnTo>
                        <a:pt x="12419" y="48"/>
                      </a:lnTo>
                      <a:cubicBezTo>
                        <a:pt x="12040" y="325"/>
                        <a:pt x="11451" y="465"/>
                        <a:pt x="10901" y="465"/>
                      </a:cubicBezTo>
                      <a:cubicBezTo>
                        <a:pt x="10363" y="465"/>
                        <a:pt x="9863" y="331"/>
                        <a:pt x="9633" y="60"/>
                      </a:cubicBezTo>
                      <a:lnTo>
                        <a:pt x="9585" y="13"/>
                      </a:lnTo>
                      <a:lnTo>
                        <a:pt x="9526" y="48"/>
                      </a:lnTo>
                      <a:cubicBezTo>
                        <a:pt x="9117" y="325"/>
                        <a:pt x="8516" y="465"/>
                        <a:pt x="7968" y="465"/>
                      </a:cubicBezTo>
                      <a:cubicBezTo>
                        <a:pt x="7432" y="465"/>
                        <a:pt x="6946" y="331"/>
                        <a:pt x="6740" y="60"/>
                      </a:cubicBezTo>
                      <a:lnTo>
                        <a:pt x="6692" y="13"/>
                      </a:lnTo>
                      <a:lnTo>
                        <a:pt x="6645" y="48"/>
                      </a:lnTo>
                      <a:cubicBezTo>
                        <a:pt x="6205" y="325"/>
                        <a:pt x="5586" y="465"/>
                        <a:pt x="5036" y="465"/>
                      </a:cubicBezTo>
                      <a:cubicBezTo>
                        <a:pt x="4497" y="465"/>
                        <a:pt x="4023" y="331"/>
                        <a:pt x="3847" y="60"/>
                      </a:cubicBezTo>
                      <a:lnTo>
                        <a:pt x="3811" y="1"/>
                      </a:lnTo>
                      <a:lnTo>
                        <a:pt x="3751" y="48"/>
                      </a:lnTo>
                      <a:cubicBezTo>
                        <a:pt x="3298" y="313"/>
                        <a:pt x="2661" y="468"/>
                        <a:pt x="2091" y="468"/>
                      </a:cubicBezTo>
                      <a:cubicBezTo>
                        <a:pt x="1867" y="468"/>
                        <a:pt x="1653" y="444"/>
                        <a:pt x="1465" y="394"/>
                      </a:cubicBezTo>
                      <a:cubicBezTo>
                        <a:pt x="1215" y="322"/>
                        <a:pt x="1037" y="215"/>
                        <a:pt x="953" y="72"/>
                      </a:cubicBezTo>
                      <a:lnTo>
                        <a:pt x="91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7" name="Google Shape;7997;p22"/>
                <p:cNvSpPr/>
                <p:nvPr/>
              </p:nvSpPr>
              <p:spPr>
                <a:xfrm>
                  <a:off x="-6729964" y="2666714"/>
                  <a:ext cx="2809472" cy="45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72" h="567" extrusionOk="0">
                      <a:moveTo>
                        <a:pt x="858" y="1"/>
                      </a:moveTo>
                      <a:lnTo>
                        <a:pt x="798" y="36"/>
                      </a:lnTo>
                      <a:cubicBezTo>
                        <a:pt x="572" y="155"/>
                        <a:pt x="286" y="263"/>
                        <a:pt x="1" y="322"/>
                      </a:cubicBezTo>
                      <a:lnTo>
                        <a:pt x="25" y="465"/>
                      </a:lnTo>
                      <a:cubicBezTo>
                        <a:pt x="310" y="405"/>
                        <a:pt x="584" y="310"/>
                        <a:pt x="810" y="191"/>
                      </a:cubicBezTo>
                      <a:cubicBezTo>
                        <a:pt x="1014" y="437"/>
                        <a:pt x="1480" y="562"/>
                        <a:pt x="2009" y="562"/>
                      </a:cubicBezTo>
                      <a:cubicBezTo>
                        <a:pt x="2532" y="562"/>
                        <a:pt x="3117" y="440"/>
                        <a:pt x="3573" y="191"/>
                      </a:cubicBezTo>
                      <a:cubicBezTo>
                        <a:pt x="3793" y="441"/>
                        <a:pt x="4266" y="566"/>
                        <a:pt x="4791" y="566"/>
                      </a:cubicBezTo>
                      <a:cubicBezTo>
                        <a:pt x="5317" y="566"/>
                        <a:pt x="5894" y="441"/>
                        <a:pt x="6323" y="191"/>
                      </a:cubicBezTo>
                      <a:cubicBezTo>
                        <a:pt x="6567" y="441"/>
                        <a:pt x="7052" y="566"/>
                        <a:pt x="7579" y="566"/>
                      </a:cubicBezTo>
                      <a:cubicBezTo>
                        <a:pt x="8106" y="566"/>
                        <a:pt x="8674" y="441"/>
                        <a:pt x="9085" y="191"/>
                      </a:cubicBezTo>
                      <a:cubicBezTo>
                        <a:pt x="9347" y="441"/>
                        <a:pt x="9844" y="566"/>
                        <a:pt x="10371" y="566"/>
                      </a:cubicBezTo>
                      <a:cubicBezTo>
                        <a:pt x="10898" y="566"/>
                        <a:pt x="11455" y="441"/>
                        <a:pt x="11836" y="191"/>
                      </a:cubicBezTo>
                      <a:cubicBezTo>
                        <a:pt x="12127" y="441"/>
                        <a:pt x="12636" y="566"/>
                        <a:pt x="13163" y="566"/>
                      </a:cubicBezTo>
                      <a:cubicBezTo>
                        <a:pt x="13690" y="566"/>
                        <a:pt x="14235" y="441"/>
                        <a:pt x="14598" y="191"/>
                      </a:cubicBezTo>
                      <a:cubicBezTo>
                        <a:pt x="14907" y="441"/>
                        <a:pt x="15428" y="566"/>
                        <a:pt x="15955" y="566"/>
                      </a:cubicBezTo>
                      <a:cubicBezTo>
                        <a:pt x="16482" y="566"/>
                        <a:pt x="17015" y="441"/>
                        <a:pt x="17348" y="191"/>
                      </a:cubicBezTo>
                      <a:cubicBezTo>
                        <a:pt x="17682" y="441"/>
                        <a:pt x="18217" y="560"/>
                        <a:pt x="18741" y="560"/>
                      </a:cubicBezTo>
                      <a:cubicBezTo>
                        <a:pt x="19277" y="560"/>
                        <a:pt x="19789" y="441"/>
                        <a:pt x="20110" y="191"/>
                      </a:cubicBezTo>
                      <a:cubicBezTo>
                        <a:pt x="20468" y="441"/>
                        <a:pt x="21009" y="566"/>
                        <a:pt x="21535" y="566"/>
                      </a:cubicBezTo>
                      <a:cubicBezTo>
                        <a:pt x="22060" y="566"/>
                        <a:pt x="22569" y="441"/>
                        <a:pt x="22861" y="191"/>
                      </a:cubicBezTo>
                      <a:cubicBezTo>
                        <a:pt x="23248" y="441"/>
                        <a:pt x="23804" y="566"/>
                        <a:pt x="24331" y="566"/>
                      </a:cubicBezTo>
                      <a:cubicBezTo>
                        <a:pt x="24858" y="566"/>
                        <a:pt x="25355" y="441"/>
                        <a:pt x="25623" y="191"/>
                      </a:cubicBezTo>
                      <a:cubicBezTo>
                        <a:pt x="26028" y="441"/>
                        <a:pt x="26593" y="566"/>
                        <a:pt x="27119" y="566"/>
                      </a:cubicBezTo>
                      <a:cubicBezTo>
                        <a:pt x="27644" y="566"/>
                        <a:pt x="28129" y="441"/>
                        <a:pt x="28373" y="191"/>
                      </a:cubicBezTo>
                      <a:cubicBezTo>
                        <a:pt x="28808" y="441"/>
                        <a:pt x="29385" y="566"/>
                        <a:pt x="29911" y="566"/>
                      </a:cubicBezTo>
                      <a:cubicBezTo>
                        <a:pt x="30436" y="566"/>
                        <a:pt x="30909" y="441"/>
                        <a:pt x="31136" y="191"/>
                      </a:cubicBezTo>
                      <a:cubicBezTo>
                        <a:pt x="31585" y="440"/>
                        <a:pt x="32167" y="562"/>
                        <a:pt x="32689" y="562"/>
                      </a:cubicBezTo>
                      <a:cubicBezTo>
                        <a:pt x="33217" y="562"/>
                        <a:pt x="33682" y="437"/>
                        <a:pt x="33886" y="191"/>
                      </a:cubicBezTo>
                      <a:cubicBezTo>
                        <a:pt x="34112" y="310"/>
                        <a:pt x="34362" y="405"/>
                        <a:pt x="34636" y="465"/>
                      </a:cubicBezTo>
                      <a:lnTo>
                        <a:pt x="34672" y="310"/>
                      </a:lnTo>
                      <a:cubicBezTo>
                        <a:pt x="34386" y="251"/>
                        <a:pt x="34124" y="155"/>
                        <a:pt x="33898" y="36"/>
                      </a:cubicBezTo>
                      <a:lnTo>
                        <a:pt x="33838" y="1"/>
                      </a:lnTo>
                      <a:lnTo>
                        <a:pt x="33803" y="60"/>
                      </a:lnTo>
                      <a:cubicBezTo>
                        <a:pt x="33656" y="294"/>
                        <a:pt x="33218" y="410"/>
                        <a:pt x="32709" y="410"/>
                      </a:cubicBezTo>
                      <a:cubicBezTo>
                        <a:pt x="32181" y="410"/>
                        <a:pt x="31578" y="285"/>
                        <a:pt x="31147" y="36"/>
                      </a:cubicBezTo>
                      <a:lnTo>
                        <a:pt x="31088" y="1"/>
                      </a:lnTo>
                      <a:lnTo>
                        <a:pt x="31052" y="60"/>
                      </a:lnTo>
                      <a:cubicBezTo>
                        <a:pt x="30883" y="300"/>
                        <a:pt x="30438" y="419"/>
                        <a:pt x="29931" y="419"/>
                      </a:cubicBezTo>
                      <a:cubicBezTo>
                        <a:pt x="29406" y="419"/>
                        <a:pt x="28815" y="291"/>
                        <a:pt x="28397" y="36"/>
                      </a:cubicBezTo>
                      <a:lnTo>
                        <a:pt x="28350" y="1"/>
                      </a:lnTo>
                      <a:lnTo>
                        <a:pt x="28302" y="48"/>
                      </a:lnTo>
                      <a:cubicBezTo>
                        <a:pt x="28102" y="295"/>
                        <a:pt x="27637" y="417"/>
                        <a:pt x="27127" y="417"/>
                      </a:cubicBezTo>
                      <a:cubicBezTo>
                        <a:pt x="26604" y="417"/>
                        <a:pt x="26032" y="289"/>
                        <a:pt x="25647" y="36"/>
                      </a:cubicBezTo>
                      <a:lnTo>
                        <a:pt x="25599" y="1"/>
                      </a:lnTo>
                      <a:lnTo>
                        <a:pt x="25552" y="48"/>
                      </a:lnTo>
                      <a:cubicBezTo>
                        <a:pt x="25328" y="295"/>
                        <a:pt x="24852" y="417"/>
                        <a:pt x="24341" y="417"/>
                      </a:cubicBezTo>
                      <a:cubicBezTo>
                        <a:pt x="23817" y="417"/>
                        <a:pt x="23258" y="289"/>
                        <a:pt x="22896" y="36"/>
                      </a:cubicBezTo>
                      <a:lnTo>
                        <a:pt x="22849" y="1"/>
                      </a:lnTo>
                      <a:lnTo>
                        <a:pt x="22801" y="48"/>
                      </a:lnTo>
                      <a:cubicBezTo>
                        <a:pt x="22554" y="295"/>
                        <a:pt x="22066" y="417"/>
                        <a:pt x="21555" y="417"/>
                      </a:cubicBezTo>
                      <a:cubicBezTo>
                        <a:pt x="21031" y="417"/>
                        <a:pt x="20483" y="289"/>
                        <a:pt x="20146" y="36"/>
                      </a:cubicBezTo>
                      <a:lnTo>
                        <a:pt x="20098" y="1"/>
                      </a:lnTo>
                      <a:lnTo>
                        <a:pt x="20051" y="48"/>
                      </a:lnTo>
                      <a:cubicBezTo>
                        <a:pt x="19771" y="292"/>
                        <a:pt x="19259" y="414"/>
                        <a:pt x="18741" y="414"/>
                      </a:cubicBezTo>
                      <a:cubicBezTo>
                        <a:pt x="18223" y="414"/>
                        <a:pt x="17699" y="292"/>
                        <a:pt x="17396" y="48"/>
                      </a:cubicBezTo>
                      <a:lnTo>
                        <a:pt x="17348" y="1"/>
                      </a:lnTo>
                      <a:lnTo>
                        <a:pt x="17301" y="48"/>
                      </a:lnTo>
                      <a:cubicBezTo>
                        <a:pt x="16997" y="292"/>
                        <a:pt x="16473" y="414"/>
                        <a:pt x="15955" y="414"/>
                      </a:cubicBezTo>
                      <a:cubicBezTo>
                        <a:pt x="15437" y="414"/>
                        <a:pt x="14925" y="292"/>
                        <a:pt x="14645" y="48"/>
                      </a:cubicBezTo>
                      <a:lnTo>
                        <a:pt x="14598" y="1"/>
                      </a:lnTo>
                      <a:lnTo>
                        <a:pt x="14550" y="36"/>
                      </a:lnTo>
                      <a:cubicBezTo>
                        <a:pt x="14219" y="289"/>
                        <a:pt x="13674" y="417"/>
                        <a:pt x="13151" y="417"/>
                      </a:cubicBezTo>
                      <a:cubicBezTo>
                        <a:pt x="12639" y="417"/>
                        <a:pt x="12148" y="295"/>
                        <a:pt x="11895" y="48"/>
                      </a:cubicBezTo>
                      <a:lnTo>
                        <a:pt x="11847" y="1"/>
                      </a:lnTo>
                      <a:lnTo>
                        <a:pt x="11800" y="36"/>
                      </a:lnTo>
                      <a:cubicBezTo>
                        <a:pt x="11438" y="289"/>
                        <a:pt x="10879" y="417"/>
                        <a:pt x="10356" y="417"/>
                      </a:cubicBezTo>
                      <a:cubicBezTo>
                        <a:pt x="9845" y="417"/>
                        <a:pt x="9368" y="295"/>
                        <a:pt x="9145" y="48"/>
                      </a:cubicBezTo>
                      <a:lnTo>
                        <a:pt x="9097" y="1"/>
                      </a:lnTo>
                      <a:lnTo>
                        <a:pt x="9049" y="36"/>
                      </a:lnTo>
                      <a:cubicBezTo>
                        <a:pt x="8664" y="289"/>
                        <a:pt x="8092" y="417"/>
                        <a:pt x="7570" y="417"/>
                      </a:cubicBezTo>
                      <a:cubicBezTo>
                        <a:pt x="7059" y="417"/>
                        <a:pt x="6594" y="295"/>
                        <a:pt x="6394" y="48"/>
                      </a:cubicBezTo>
                      <a:lnTo>
                        <a:pt x="6359" y="1"/>
                      </a:lnTo>
                      <a:lnTo>
                        <a:pt x="6299" y="36"/>
                      </a:lnTo>
                      <a:cubicBezTo>
                        <a:pt x="5887" y="291"/>
                        <a:pt x="5299" y="419"/>
                        <a:pt x="4774" y="419"/>
                      </a:cubicBezTo>
                      <a:cubicBezTo>
                        <a:pt x="4267" y="419"/>
                        <a:pt x="3819" y="300"/>
                        <a:pt x="3644" y="60"/>
                      </a:cubicBezTo>
                      <a:lnTo>
                        <a:pt x="3608" y="1"/>
                      </a:lnTo>
                      <a:lnTo>
                        <a:pt x="3549" y="36"/>
                      </a:lnTo>
                      <a:cubicBezTo>
                        <a:pt x="3118" y="285"/>
                        <a:pt x="2515" y="410"/>
                        <a:pt x="1987" y="410"/>
                      </a:cubicBezTo>
                      <a:cubicBezTo>
                        <a:pt x="1478" y="410"/>
                        <a:pt x="1040" y="294"/>
                        <a:pt x="894" y="60"/>
                      </a:cubicBezTo>
                      <a:lnTo>
                        <a:pt x="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8" name="Google Shape;7998;p22"/>
                <p:cNvSpPr/>
                <p:nvPr/>
              </p:nvSpPr>
              <p:spPr>
                <a:xfrm>
                  <a:off x="-6664330" y="2564454"/>
                  <a:ext cx="2678285" cy="43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53" h="537" extrusionOk="0">
                      <a:moveTo>
                        <a:pt x="810" y="1"/>
                      </a:moveTo>
                      <a:lnTo>
                        <a:pt x="750" y="36"/>
                      </a:lnTo>
                      <a:cubicBezTo>
                        <a:pt x="536" y="155"/>
                        <a:pt x="274" y="239"/>
                        <a:pt x="0" y="298"/>
                      </a:cubicBezTo>
                      <a:lnTo>
                        <a:pt x="24" y="441"/>
                      </a:lnTo>
                      <a:cubicBezTo>
                        <a:pt x="298" y="393"/>
                        <a:pt x="548" y="310"/>
                        <a:pt x="762" y="203"/>
                      </a:cubicBezTo>
                      <a:cubicBezTo>
                        <a:pt x="963" y="422"/>
                        <a:pt x="1402" y="532"/>
                        <a:pt x="1898" y="532"/>
                      </a:cubicBezTo>
                      <a:cubicBezTo>
                        <a:pt x="2401" y="532"/>
                        <a:pt x="2962" y="419"/>
                        <a:pt x="3394" y="191"/>
                      </a:cubicBezTo>
                      <a:cubicBezTo>
                        <a:pt x="3614" y="417"/>
                        <a:pt x="4069" y="530"/>
                        <a:pt x="4571" y="530"/>
                      </a:cubicBezTo>
                      <a:cubicBezTo>
                        <a:pt x="5072" y="530"/>
                        <a:pt x="5620" y="417"/>
                        <a:pt x="6025" y="191"/>
                      </a:cubicBezTo>
                      <a:cubicBezTo>
                        <a:pt x="6263" y="417"/>
                        <a:pt x="6727" y="530"/>
                        <a:pt x="7229" y="530"/>
                      </a:cubicBezTo>
                      <a:cubicBezTo>
                        <a:pt x="7730" y="530"/>
                        <a:pt x="8269" y="417"/>
                        <a:pt x="8656" y="191"/>
                      </a:cubicBezTo>
                      <a:cubicBezTo>
                        <a:pt x="8912" y="417"/>
                        <a:pt x="9388" y="530"/>
                        <a:pt x="9891" y="530"/>
                      </a:cubicBezTo>
                      <a:cubicBezTo>
                        <a:pt x="10395" y="530"/>
                        <a:pt x="10924" y="417"/>
                        <a:pt x="11287" y="191"/>
                      </a:cubicBezTo>
                      <a:cubicBezTo>
                        <a:pt x="11561" y="417"/>
                        <a:pt x="12046" y="530"/>
                        <a:pt x="12548" y="530"/>
                      </a:cubicBezTo>
                      <a:cubicBezTo>
                        <a:pt x="13050" y="530"/>
                        <a:pt x="13568" y="417"/>
                        <a:pt x="13907" y="191"/>
                      </a:cubicBezTo>
                      <a:cubicBezTo>
                        <a:pt x="14210" y="417"/>
                        <a:pt x="14708" y="530"/>
                        <a:pt x="15209" y="530"/>
                      </a:cubicBezTo>
                      <a:cubicBezTo>
                        <a:pt x="15711" y="530"/>
                        <a:pt x="16217" y="417"/>
                        <a:pt x="16538" y="191"/>
                      </a:cubicBezTo>
                      <a:cubicBezTo>
                        <a:pt x="16860" y="417"/>
                        <a:pt x="17372" y="536"/>
                        <a:pt x="17872" y="536"/>
                      </a:cubicBezTo>
                      <a:cubicBezTo>
                        <a:pt x="18372" y="536"/>
                        <a:pt x="18872" y="417"/>
                        <a:pt x="19169" y="191"/>
                      </a:cubicBezTo>
                      <a:cubicBezTo>
                        <a:pt x="19509" y="417"/>
                        <a:pt x="20027" y="530"/>
                        <a:pt x="20530" y="530"/>
                      </a:cubicBezTo>
                      <a:cubicBezTo>
                        <a:pt x="21033" y="530"/>
                        <a:pt x="21521" y="417"/>
                        <a:pt x="21801" y="191"/>
                      </a:cubicBezTo>
                      <a:cubicBezTo>
                        <a:pt x="22164" y="417"/>
                        <a:pt x="22691" y="530"/>
                        <a:pt x="23191" y="530"/>
                      </a:cubicBezTo>
                      <a:cubicBezTo>
                        <a:pt x="23691" y="530"/>
                        <a:pt x="24164" y="417"/>
                        <a:pt x="24420" y="191"/>
                      </a:cubicBezTo>
                      <a:cubicBezTo>
                        <a:pt x="24807" y="417"/>
                        <a:pt x="25346" y="530"/>
                        <a:pt x="25847" y="530"/>
                      </a:cubicBezTo>
                      <a:cubicBezTo>
                        <a:pt x="26349" y="530"/>
                        <a:pt x="26813" y="417"/>
                        <a:pt x="27051" y="191"/>
                      </a:cubicBezTo>
                      <a:cubicBezTo>
                        <a:pt x="27456" y="417"/>
                        <a:pt x="28004" y="530"/>
                        <a:pt x="28505" y="530"/>
                      </a:cubicBezTo>
                      <a:cubicBezTo>
                        <a:pt x="29007" y="530"/>
                        <a:pt x="29462" y="417"/>
                        <a:pt x="29683" y="191"/>
                      </a:cubicBezTo>
                      <a:cubicBezTo>
                        <a:pt x="30114" y="419"/>
                        <a:pt x="30675" y="532"/>
                        <a:pt x="31178" y="532"/>
                      </a:cubicBezTo>
                      <a:cubicBezTo>
                        <a:pt x="31674" y="532"/>
                        <a:pt x="32113" y="422"/>
                        <a:pt x="32314" y="203"/>
                      </a:cubicBezTo>
                      <a:cubicBezTo>
                        <a:pt x="32516" y="298"/>
                        <a:pt x="32766" y="382"/>
                        <a:pt x="33016" y="441"/>
                      </a:cubicBezTo>
                      <a:lnTo>
                        <a:pt x="33052" y="286"/>
                      </a:lnTo>
                      <a:cubicBezTo>
                        <a:pt x="32778" y="239"/>
                        <a:pt x="32528" y="143"/>
                        <a:pt x="32326" y="36"/>
                      </a:cubicBezTo>
                      <a:lnTo>
                        <a:pt x="32266" y="1"/>
                      </a:lnTo>
                      <a:lnTo>
                        <a:pt x="32231" y="60"/>
                      </a:lnTo>
                      <a:cubicBezTo>
                        <a:pt x="32086" y="274"/>
                        <a:pt x="31670" y="379"/>
                        <a:pt x="31192" y="379"/>
                      </a:cubicBezTo>
                      <a:cubicBezTo>
                        <a:pt x="30686" y="379"/>
                        <a:pt x="30110" y="263"/>
                        <a:pt x="29706" y="36"/>
                      </a:cubicBezTo>
                      <a:lnTo>
                        <a:pt x="29647" y="12"/>
                      </a:lnTo>
                      <a:lnTo>
                        <a:pt x="29611" y="60"/>
                      </a:lnTo>
                      <a:cubicBezTo>
                        <a:pt x="29442" y="276"/>
                        <a:pt x="29016" y="383"/>
                        <a:pt x="28533" y="383"/>
                      </a:cubicBezTo>
                      <a:cubicBezTo>
                        <a:pt x="28032" y="383"/>
                        <a:pt x="27470" y="267"/>
                        <a:pt x="27075" y="36"/>
                      </a:cubicBezTo>
                      <a:lnTo>
                        <a:pt x="27028" y="12"/>
                      </a:lnTo>
                      <a:lnTo>
                        <a:pt x="26980" y="48"/>
                      </a:lnTo>
                      <a:cubicBezTo>
                        <a:pt x="26786" y="271"/>
                        <a:pt x="26343" y="382"/>
                        <a:pt x="25858" y="382"/>
                      </a:cubicBezTo>
                      <a:cubicBezTo>
                        <a:pt x="25360" y="382"/>
                        <a:pt x="24818" y="265"/>
                        <a:pt x="24456" y="36"/>
                      </a:cubicBezTo>
                      <a:lnTo>
                        <a:pt x="24408" y="12"/>
                      </a:lnTo>
                      <a:lnTo>
                        <a:pt x="24361" y="48"/>
                      </a:lnTo>
                      <a:cubicBezTo>
                        <a:pt x="24143" y="271"/>
                        <a:pt x="23688" y="382"/>
                        <a:pt x="23203" y="382"/>
                      </a:cubicBezTo>
                      <a:cubicBezTo>
                        <a:pt x="22704" y="382"/>
                        <a:pt x="22174" y="265"/>
                        <a:pt x="21836" y="36"/>
                      </a:cubicBezTo>
                      <a:lnTo>
                        <a:pt x="21777" y="12"/>
                      </a:lnTo>
                      <a:lnTo>
                        <a:pt x="21741" y="48"/>
                      </a:lnTo>
                      <a:cubicBezTo>
                        <a:pt x="21497" y="274"/>
                        <a:pt x="21021" y="388"/>
                        <a:pt x="20527" y="388"/>
                      </a:cubicBezTo>
                      <a:cubicBezTo>
                        <a:pt x="20033" y="388"/>
                        <a:pt x="19521" y="274"/>
                        <a:pt x="19205" y="48"/>
                      </a:cubicBezTo>
                      <a:lnTo>
                        <a:pt x="19158" y="12"/>
                      </a:lnTo>
                      <a:lnTo>
                        <a:pt x="19122" y="48"/>
                      </a:lnTo>
                      <a:cubicBezTo>
                        <a:pt x="18854" y="274"/>
                        <a:pt x="18366" y="388"/>
                        <a:pt x="17872" y="388"/>
                      </a:cubicBezTo>
                      <a:cubicBezTo>
                        <a:pt x="17378" y="388"/>
                        <a:pt x="16877" y="274"/>
                        <a:pt x="16586" y="48"/>
                      </a:cubicBezTo>
                      <a:lnTo>
                        <a:pt x="16538" y="12"/>
                      </a:lnTo>
                      <a:lnTo>
                        <a:pt x="16491" y="48"/>
                      </a:lnTo>
                      <a:cubicBezTo>
                        <a:pt x="16205" y="274"/>
                        <a:pt x="15705" y="388"/>
                        <a:pt x="15211" y="388"/>
                      </a:cubicBezTo>
                      <a:cubicBezTo>
                        <a:pt x="14716" y="388"/>
                        <a:pt x="14228" y="274"/>
                        <a:pt x="13966" y="48"/>
                      </a:cubicBezTo>
                      <a:lnTo>
                        <a:pt x="13919" y="12"/>
                      </a:lnTo>
                      <a:lnTo>
                        <a:pt x="13871" y="48"/>
                      </a:lnTo>
                      <a:cubicBezTo>
                        <a:pt x="13556" y="274"/>
                        <a:pt x="13044" y="388"/>
                        <a:pt x="12550" y="388"/>
                      </a:cubicBezTo>
                      <a:cubicBezTo>
                        <a:pt x="12055" y="388"/>
                        <a:pt x="11579" y="274"/>
                        <a:pt x="11335" y="48"/>
                      </a:cubicBezTo>
                      <a:lnTo>
                        <a:pt x="11299" y="12"/>
                      </a:lnTo>
                      <a:lnTo>
                        <a:pt x="11252" y="36"/>
                      </a:lnTo>
                      <a:cubicBezTo>
                        <a:pt x="10908" y="265"/>
                        <a:pt x="10375" y="382"/>
                        <a:pt x="9875" y="382"/>
                      </a:cubicBezTo>
                      <a:cubicBezTo>
                        <a:pt x="9388" y="382"/>
                        <a:pt x="8933" y="271"/>
                        <a:pt x="8716" y="48"/>
                      </a:cubicBezTo>
                      <a:lnTo>
                        <a:pt x="8680" y="12"/>
                      </a:lnTo>
                      <a:lnTo>
                        <a:pt x="8620" y="36"/>
                      </a:lnTo>
                      <a:cubicBezTo>
                        <a:pt x="8259" y="265"/>
                        <a:pt x="7716" y="382"/>
                        <a:pt x="7218" y="382"/>
                      </a:cubicBezTo>
                      <a:cubicBezTo>
                        <a:pt x="6733" y="382"/>
                        <a:pt x="6290" y="271"/>
                        <a:pt x="6096" y="48"/>
                      </a:cubicBezTo>
                      <a:lnTo>
                        <a:pt x="6049" y="12"/>
                      </a:lnTo>
                      <a:lnTo>
                        <a:pt x="6001" y="36"/>
                      </a:lnTo>
                      <a:cubicBezTo>
                        <a:pt x="5612" y="267"/>
                        <a:pt x="5054" y="383"/>
                        <a:pt x="4553" y="383"/>
                      </a:cubicBezTo>
                      <a:cubicBezTo>
                        <a:pt x="4073" y="383"/>
                        <a:pt x="3646" y="276"/>
                        <a:pt x="3477" y="60"/>
                      </a:cubicBezTo>
                      <a:lnTo>
                        <a:pt x="3429" y="12"/>
                      </a:lnTo>
                      <a:lnTo>
                        <a:pt x="3382" y="36"/>
                      </a:lnTo>
                      <a:cubicBezTo>
                        <a:pt x="2972" y="263"/>
                        <a:pt x="2393" y="379"/>
                        <a:pt x="1886" y="379"/>
                      </a:cubicBezTo>
                      <a:cubicBezTo>
                        <a:pt x="1406" y="379"/>
                        <a:pt x="990" y="274"/>
                        <a:pt x="846" y="60"/>
                      </a:cubicBezTo>
                      <a:lnTo>
                        <a:pt x="81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9" name="Google Shape;7999;p22"/>
                <p:cNvSpPr/>
                <p:nvPr/>
              </p:nvSpPr>
              <p:spPr>
                <a:xfrm>
                  <a:off x="-6604530" y="2471837"/>
                  <a:ext cx="2558603" cy="405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76" h="501" extrusionOk="0">
                      <a:moveTo>
                        <a:pt x="774" y="1"/>
                      </a:moveTo>
                      <a:lnTo>
                        <a:pt x="715" y="36"/>
                      </a:lnTo>
                      <a:cubicBezTo>
                        <a:pt x="513" y="132"/>
                        <a:pt x="262" y="215"/>
                        <a:pt x="1" y="274"/>
                      </a:cubicBezTo>
                      <a:lnTo>
                        <a:pt x="24" y="417"/>
                      </a:lnTo>
                      <a:cubicBezTo>
                        <a:pt x="286" y="370"/>
                        <a:pt x="524" y="286"/>
                        <a:pt x="727" y="191"/>
                      </a:cubicBezTo>
                      <a:cubicBezTo>
                        <a:pt x="923" y="393"/>
                        <a:pt x="1352" y="495"/>
                        <a:pt x="1831" y="495"/>
                      </a:cubicBezTo>
                      <a:cubicBezTo>
                        <a:pt x="2310" y="495"/>
                        <a:pt x="2840" y="393"/>
                        <a:pt x="3239" y="191"/>
                      </a:cubicBezTo>
                      <a:cubicBezTo>
                        <a:pt x="3453" y="393"/>
                        <a:pt x="3891" y="495"/>
                        <a:pt x="4370" y="495"/>
                      </a:cubicBezTo>
                      <a:cubicBezTo>
                        <a:pt x="4849" y="495"/>
                        <a:pt x="5370" y="393"/>
                        <a:pt x="5751" y="191"/>
                      </a:cubicBezTo>
                      <a:cubicBezTo>
                        <a:pt x="5983" y="393"/>
                        <a:pt x="6430" y="495"/>
                        <a:pt x="6909" y="495"/>
                      </a:cubicBezTo>
                      <a:cubicBezTo>
                        <a:pt x="7388" y="495"/>
                        <a:pt x="7900" y="393"/>
                        <a:pt x="8263" y="191"/>
                      </a:cubicBezTo>
                      <a:cubicBezTo>
                        <a:pt x="8514" y="393"/>
                        <a:pt x="8969" y="495"/>
                        <a:pt x="9448" y="495"/>
                      </a:cubicBezTo>
                      <a:cubicBezTo>
                        <a:pt x="9927" y="495"/>
                        <a:pt x="10430" y="393"/>
                        <a:pt x="10776" y="191"/>
                      </a:cubicBezTo>
                      <a:cubicBezTo>
                        <a:pt x="11044" y="393"/>
                        <a:pt x="11511" y="495"/>
                        <a:pt x="11992" y="495"/>
                      </a:cubicBezTo>
                      <a:cubicBezTo>
                        <a:pt x="12472" y="495"/>
                        <a:pt x="12966" y="393"/>
                        <a:pt x="13288" y="191"/>
                      </a:cubicBezTo>
                      <a:cubicBezTo>
                        <a:pt x="13574" y="393"/>
                        <a:pt x="14050" y="501"/>
                        <a:pt x="14538" y="501"/>
                      </a:cubicBezTo>
                      <a:cubicBezTo>
                        <a:pt x="15014" y="501"/>
                        <a:pt x="15491" y="393"/>
                        <a:pt x="15800" y="191"/>
                      </a:cubicBezTo>
                      <a:cubicBezTo>
                        <a:pt x="16110" y="393"/>
                        <a:pt x="16595" y="495"/>
                        <a:pt x="17074" y="495"/>
                      </a:cubicBezTo>
                      <a:cubicBezTo>
                        <a:pt x="17553" y="495"/>
                        <a:pt x="18027" y="393"/>
                        <a:pt x="18312" y="191"/>
                      </a:cubicBezTo>
                      <a:cubicBezTo>
                        <a:pt x="18640" y="393"/>
                        <a:pt x="19134" y="495"/>
                        <a:pt x="19613" y="495"/>
                      </a:cubicBezTo>
                      <a:cubicBezTo>
                        <a:pt x="20092" y="495"/>
                        <a:pt x="20557" y="393"/>
                        <a:pt x="20825" y="191"/>
                      </a:cubicBezTo>
                      <a:cubicBezTo>
                        <a:pt x="21170" y="393"/>
                        <a:pt x="21673" y="495"/>
                        <a:pt x="22152" y="495"/>
                      </a:cubicBezTo>
                      <a:cubicBezTo>
                        <a:pt x="22631" y="495"/>
                        <a:pt x="23087" y="393"/>
                        <a:pt x="23337" y="191"/>
                      </a:cubicBezTo>
                      <a:cubicBezTo>
                        <a:pt x="23700" y="393"/>
                        <a:pt x="24212" y="495"/>
                        <a:pt x="24691" y="495"/>
                      </a:cubicBezTo>
                      <a:cubicBezTo>
                        <a:pt x="25170" y="495"/>
                        <a:pt x="25617" y="393"/>
                        <a:pt x="25849" y="191"/>
                      </a:cubicBezTo>
                      <a:cubicBezTo>
                        <a:pt x="26236" y="393"/>
                        <a:pt x="26757" y="495"/>
                        <a:pt x="27235" y="495"/>
                      </a:cubicBezTo>
                      <a:cubicBezTo>
                        <a:pt x="27712" y="495"/>
                        <a:pt x="28147" y="393"/>
                        <a:pt x="28361" y="191"/>
                      </a:cubicBezTo>
                      <a:cubicBezTo>
                        <a:pt x="28766" y="393"/>
                        <a:pt x="29296" y="495"/>
                        <a:pt x="29774" y="495"/>
                      </a:cubicBezTo>
                      <a:cubicBezTo>
                        <a:pt x="30251" y="495"/>
                        <a:pt x="30677" y="393"/>
                        <a:pt x="30873" y="191"/>
                      </a:cubicBezTo>
                      <a:cubicBezTo>
                        <a:pt x="31076" y="286"/>
                        <a:pt x="31302" y="358"/>
                        <a:pt x="31552" y="405"/>
                      </a:cubicBezTo>
                      <a:lnTo>
                        <a:pt x="31576" y="263"/>
                      </a:lnTo>
                      <a:cubicBezTo>
                        <a:pt x="31326" y="215"/>
                        <a:pt x="31088" y="132"/>
                        <a:pt x="30885" y="36"/>
                      </a:cubicBezTo>
                      <a:lnTo>
                        <a:pt x="30838" y="1"/>
                      </a:lnTo>
                      <a:lnTo>
                        <a:pt x="30802" y="60"/>
                      </a:lnTo>
                      <a:cubicBezTo>
                        <a:pt x="30657" y="252"/>
                        <a:pt x="30258" y="347"/>
                        <a:pt x="29799" y="347"/>
                      </a:cubicBezTo>
                      <a:cubicBezTo>
                        <a:pt x="29320" y="347"/>
                        <a:pt x="28775" y="243"/>
                        <a:pt x="28385" y="36"/>
                      </a:cubicBezTo>
                      <a:lnTo>
                        <a:pt x="28326" y="1"/>
                      </a:lnTo>
                      <a:lnTo>
                        <a:pt x="28290" y="48"/>
                      </a:lnTo>
                      <a:cubicBezTo>
                        <a:pt x="28124" y="249"/>
                        <a:pt x="27707" y="350"/>
                        <a:pt x="27239" y="350"/>
                      </a:cubicBezTo>
                      <a:cubicBezTo>
                        <a:pt x="26764" y="350"/>
                        <a:pt x="26239" y="246"/>
                        <a:pt x="25873" y="36"/>
                      </a:cubicBezTo>
                      <a:lnTo>
                        <a:pt x="25825" y="1"/>
                      </a:lnTo>
                      <a:lnTo>
                        <a:pt x="25789" y="48"/>
                      </a:lnTo>
                      <a:cubicBezTo>
                        <a:pt x="25600" y="249"/>
                        <a:pt x="25171" y="350"/>
                        <a:pt x="24703" y="350"/>
                      </a:cubicBezTo>
                      <a:cubicBezTo>
                        <a:pt x="24228" y="350"/>
                        <a:pt x="23714" y="246"/>
                        <a:pt x="23373" y="36"/>
                      </a:cubicBezTo>
                      <a:lnTo>
                        <a:pt x="23325" y="1"/>
                      </a:lnTo>
                      <a:lnTo>
                        <a:pt x="23277" y="48"/>
                      </a:lnTo>
                      <a:cubicBezTo>
                        <a:pt x="23064" y="249"/>
                        <a:pt x="22626" y="350"/>
                        <a:pt x="22159" y="350"/>
                      </a:cubicBezTo>
                      <a:cubicBezTo>
                        <a:pt x="21686" y="350"/>
                        <a:pt x="21184" y="246"/>
                        <a:pt x="20860" y="36"/>
                      </a:cubicBezTo>
                      <a:lnTo>
                        <a:pt x="20813" y="1"/>
                      </a:lnTo>
                      <a:lnTo>
                        <a:pt x="20777" y="48"/>
                      </a:lnTo>
                      <a:cubicBezTo>
                        <a:pt x="20541" y="249"/>
                        <a:pt x="20087" y="350"/>
                        <a:pt x="19619" y="350"/>
                      </a:cubicBezTo>
                      <a:cubicBezTo>
                        <a:pt x="19144" y="350"/>
                        <a:pt x="18654" y="246"/>
                        <a:pt x="18360" y="36"/>
                      </a:cubicBezTo>
                      <a:lnTo>
                        <a:pt x="18312" y="1"/>
                      </a:lnTo>
                      <a:lnTo>
                        <a:pt x="18265" y="36"/>
                      </a:lnTo>
                      <a:cubicBezTo>
                        <a:pt x="18009" y="245"/>
                        <a:pt x="17541" y="349"/>
                        <a:pt x="17070" y="349"/>
                      </a:cubicBezTo>
                      <a:cubicBezTo>
                        <a:pt x="16598" y="349"/>
                        <a:pt x="16122" y="245"/>
                        <a:pt x="15848" y="36"/>
                      </a:cubicBezTo>
                      <a:lnTo>
                        <a:pt x="15800" y="1"/>
                      </a:lnTo>
                      <a:lnTo>
                        <a:pt x="15753" y="36"/>
                      </a:lnTo>
                      <a:cubicBezTo>
                        <a:pt x="15479" y="245"/>
                        <a:pt x="15002" y="349"/>
                        <a:pt x="14531" y="349"/>
                      </a:cubicBezTo>
                      <a:cubicBezTo>
                        <a:pt x="14059" y="349"/>
                        <a:pt x="13592" y="245"/>
                        <a:pt x="13336" y="36"/>
                      </a:cubicBezTo>
                      <a:lnTo>
                        <a:pt x="13300" y="1"/>
                      </a:lnTo>
                      <a:lnTo>
                        <a:pt x="13252" y="36"/>
                      </a:lnTo>
                      <a:cubicBezTo>
                        <a:pt x="12952" y="246"/>
                        <a:pt x="12459" y="350"/>
                        <a:pt x="11984" y="350"/>
                      </a:cubicBezTo>
                      <a:cubicBezTo>
                        <a:pt x="11516" y="350"/>
                        <a:pt x="11066" y="249"/>
                        <a:pt x="10835" y="48"/>
                      </a:cubicBezTo>
                      <a:lnTo>
                        <a:pt x="10788" y="1"/>
                      </a:lnTo>
                      <a:lnTo>
                        <a:pt x="10740" y="36"/>
                      </a:lnTo>
                      <a:cubicBezTo>
                        <a:pt x="10422" y="246"/>
                        <a:pt x="9920" y="350"/>
                        <a:pt x="9445" y="350"/>
                      </a:cubicBezTo>
                      <a:cubicBezTo>
                        <a:pt x="8977" y="350"/>
                        <a:pt x="8536" y="249"/>
                        <a:pt x="8323" y="48"/>
                      </a:cubicBezTo>
                      <a:lnTo>
                        <a:pt x="8287" y="1"/>
                      </a:lnTo>
                      <a:lnTo>
                        <a:pt x="8240" y="36"/>
                      </a:lnTo>
                      <a:cubicBezTo>
                        <a:pt x="7898" y="246"/>
                        <a:pt x="7384" y="350"/>
                        <a:pt x="6909" y="350"/>
                      </a:cubicBezTo>
                      <a:cubicBezTo>
                        <a:pt x="6441" y="350"/>
                        <a:pt x="6012" y="249"/>
                        <a:pt x="5823" y="48"/>
                      </a:cubicBezTo>
                      <a:lnTo>
                        <a:pt x="5775" y="1"/>
                      </a:lnTo>
                      <a:lnTo>
                        <a:pt x="5727" y="36"/>
                      </a:lnTo>
                      <a:cubicBezTo>
                        <a:pt x="5368" y="246"/>
                        <a:pt x="4845" y="350"/>
                        <a:pt x="4370" y="350"/>
                      </a:cubicBezTo>
                      <a:cubicBezTo>
                        <a:pt x="3903" y="350"/>
                        <a:pt x="3482" y="249"/>
                        <a:pt x="3310" y="48"/>
                      </a:cubicBezTo>
                      <a:lnTo>
                        <a:pt x="3275" y="1"/>
                      </a:lnTo>
                      <a:lnTo>
                        <a:pt x="3227" y="36"/>
                      </a:lnTo>
                      <a:cubicBezTo>
                        <a:pt x="2844" y="243"/>
                        <a:pt x="2295" y="347"/>
                        <a:pt x="1813" y="347"/>
                      </a:cubicBezTo>
                      <a:cubicBezTo>
                        <a:pt x="1351" y="347"/>
                        <a:pt x="950" y="252"/>
                        <a:pt x="810" y="60"/>
                      </a:cubicBezTo>
                      <a:lnTo>
                        <a:pt x="77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0" name="Google Shape;8000;p22"/>
                <p:cNvSpPr/>
                <p:nvPr/>
              </p:nvSpPr>
              <p:spPr>
                <a:xfrm>
                  <a:off x="-6549511" y="2386917"/>
                  <a:ext cx="2448646" cy="38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9" h="469" extrusionOk="0">
                      <a:moveTo>
                        <a:pt x="726" y="1"/>
                      </a:moveTo>
                      <a:lnTo>
                        <a:pt x="679" y="25"/>
                      </a:lnTo>
                      <a:cubicBezTo>
                        <a:pt x="488" y="120"/>
                        <a:pt x="250" y="203"/>
                        <a:pt x="0" y="251"/>
                      </a:cubicBezTo>
                      <a:lnTo>
                        <a:pt x="24" y="394"/>
                      </a:lnTo>
                      <a:cubicBezTo>
                        <a:pt x="274" y="346"/>
                        <a:pt x="500" y="275"/>
                        <a:pt x="691" y="191"/>
                      </a:cubicBezTo>
                      <a:cubicBezTo>
                        <a:pt x="881" y="376"/>
                        <a:pt x="1292" y="468"/>
                        <a:pt x="1750" y="468"/>
                      </a:cubicBezTo>
                      <a:cubicBezTo>
                        <a:pt x="2209" y="468"/>
                        <a:pt x="2715" y="376"/>
                        <a:pt x="3096" y="191"/>
                      </a:cubicBezTo>
                      <a:cubicBezTo>
                        <a:pt x="3304" y="376"/>
                        <a:pt x="3724" y="468"/>
                        <a:pt x="4182" y="468"/>
                      </a:cubicBezTo>
                      <a:cubicBezTo>
                        <a:pt x="4641" y="468"/>
                        <a:pt x="5138" y="376"/>
                        <a:pt x="5501" y="191"/>
                      </a:cubicBezTo>
                      <a:cubicBezTo>
                        <a:pt x="5727" y="376"/>
                        <a:pt x="6156" y="468"/>
                        <a:pt x="6614" y="468"/>
                      </a:cubicBezTo>
                      <a:cubicBezTo>
                        <a:pt x="7073" y="468"/>
                        <a:pt x="7561" y="376"/>
                        <a:pt x="7906" y="191"/>
                      </a:cubicBezTo>
                      <a:cubicBezTo>
                        <a:pt x="8150" y="376"/>
                        <a:pt x="8588" y="468"/>
                        <a:pt x="9046" y="468"/>
                      </a:cubicBezTo>
                      <a:cubicBezTo>
                        <a:pt x="9504" y="468"/>
                        <a:pt x="9984" y="376"/>
                        <a:pt x="10311" y="191"/>
                      </a:cubicBezTo>
                      <a:cubicBezTo>
                        <a:pt x="10573" y="376"/>
                        <a:pt x="11019" y="468"/>
                        <a:pt x="11478" y="468"/>
                      </a:cubicBezTo>
                      <a:cubicBezTo>
                        <a:pt x="11936" y="468"/>
                        <a:pt x="12407" y="376"/>
                        <a:pt x="12716" y="191"/>
                      </a:cubicBezTo>
                      <a:cubicBezTo>
                        <a:pt x="12990" y="376"/>
                        <a:pt x="13445" y="468"/>
                        <a:pt x="13905" y="468"/>
                      </a:cubicBezTo>
                      <a:cubicBezTo>
                        <a:pt x="14365" y="468"/>
                        <a:pt x="14829" y="376"/>
                        <a:pt x="15121" y="191"/>
                      </a:cubicBezTo>
                      <a:cubicBezTo>
                        <a:pt x="15419" y="370"/>
                        <a:pt x="15883" y="465"/>
                        <a:pt x="16336" y="465"/>
                      </a:cubicBezTo>
                      <a:cubicBezTo>
                        <a:pt x="16800" y="465"/>
                        <a:pt x="17252" y="370"/>
                        <a:pt x="17526" y="191"/>
                      </a:cubicBezTo>
                      <a:cubicBezTo>
                        <a:pt x="17836" y="376"/>
                        <a:pt x="18309" y="468"/>
                        <a:pt x="18769" y="468"/>
                      </a:cubicBezTo>
                      <a:cubicBezTo>
                        <a:pt x="19229" y="468"/>
                        <a:pt x="19675" y="376"/>
                        <a:pt x="19931" y="191"/>
                      </a:cubicBezTo>
                      <a:cubicBezTo>
                        <a:pt x="20259" y="376"/>
                        <a:pt x="20741" y="468"/>
                        <a:pt x="21201" y="468"/>
                      </a:cubicBezTo>
                      <a:cubicBezTo>
                        <a:pt x="21661" y="468"/>
                        <a:pt x="22098" y="376"/>
                        <a:pt x="22336" y="191"/>
                      </a:cubicBezTo>
                      <a:cubicBezTo>
                        <a:pt x="22682" y="376"/>
                        <a:pt x="23173" y="468"/>
                        <a:pt x="23633" y="468"/>
                      </a:cubicBezTo>
                      <a:cubicBezTo>
                        <a:pt x="24092" y="468"/>
                        <a:pt x="24521" y="376"/>
                        <a:pt x="24741" y="191"/>
                      </a:cubicBezTo>
                      <a:cubicBezTo>
                        <a:pt x="25105" y="376"/>
                        <a:pt x="25602" y="468"/>
                        <a:pt x="26060" y="468"/>
                      </a:cubicBezTo>
                      <a:cubicBezTo>
                        <a:pt x="26518" y="468"/>
                        <a:pt x="26938" y="376"/>
                        <a:pt x="27146" y="191"/>
                      </a:cubicBezTo>
                      <a:cubicBezTo>
                        <a:pt x="27527" y="376"/>
                        <a:pt x="28033" y="468"/>
                        <a:pt x="28492" y="468"/>
                      </a:cubicBezTo>
                      <a:cubicBezTo>
                        <a:pt x="28950" y="468"/>
                        <a:pt x="29361" y="376"/>
                        <a:pt x="29552" y="191"/>
                      </a:cubicBezTo>
                      <a:cubicBezTo>
                        <a:pt x="29742" y="275"/>
                        <a:pt x="29956" y="346"/>
                        <a:pt x="30194" y="394"/>
                      </a:cubicBezTo>
                      <a:lnTo>
                        <a:pt x="30218" y="239"/>
                      </a:lnTo>
                      <a:cubicBezTo>
                        <a:pt x="29980" y="191"/>
                        <a:pt x="29754" y="120"/>
                        <a:pt x="29575" y="25"/>
                      </a:cubicBezTo>
                      <a:lnTo>
                        <a:pt x="29516" y="1"/>
                      </a:lnTo>
                      <a:lnTo>
                        <a:pt x="29480" y="48"/>
                      </a:lnTo>
                      <a:cubicBezTo>
                        <a:pt x="29335" y="229"/>
                        <a:pt x="28954" y="318"/>
                        <a:pt x="28518" y="318"/>
                      </a:cubicBezTo>
                      <a:cubicBezTo>
                        <a:pt x="28060" y="318"/>
                        <a:pt x="27542" y="220"/>
                        <a:pt x="27170" y="25"/>
                      </a:cubicBezTo>
                      <a:lnTo>
                        <a:pt x="27123" y="1"/>
                      </a:lnTo>
                      <a:lnTo>
                        <a:pt x="27087" y="48"/>
                      </a:lnTo>
                      <a:cubicBezTo>
                        <a:pt x="26923" y="230"/>
                        <a:pt x="26526" y="319"/>
                        <a:pt x="26082" y="319"/>
                      </a:cubicBezTo>
                      <a:cubicBezTo>
                        <a:pt x="25624" y="319"/>
                        <a:pt x="25116" y="224"/>
                        <a:pt x="24765" y="37"/>
                      </a:cubicBezTo>
                      <a:lnTo>
                        <a:pt x="24718" y="1"/>
                      </a:lnTo>
                      <a:lnTo>
                        <a:pt x="24682" y="48"/>
                      </a:lnTo>
                      <a:cubicBezTo>
                        <a:pt x="24500" y="230"/>
                        <a:pt x="24094" y="319"/>
                        <a:pt x="23651" y="319"/>
                      </a:cubicBezTo>
                      <a:cubicBezTo>
                        <a:pt x="23194" y="319"/>
                        <a:pt x="22699" y="224"/>
                        <a:pt x="22372" y="37"/>
                      </a:cubicBezTo>
                      <a:lnTo>
                        <a:pt x="22324" y="1"/>
                      </a:lnTo>
                      <a:lnTo>
                        <a:pt x="22277" y="37"/>
                      </a:lnTo>
                      <a:cubicBezTo>
                        <a:pt x="22076" y="226"/>
                        <a:pt x="21655" y="318"/>
                        <a:pt x="21209" y="318"/>
                      </a:cubicBezTo>
                      <a:cubicBezTo>
                        <a:pt x="20754" y="318"/>
                        <a:pt x="20273" y="223"/>
                        <a:pt x="19967" y="37"/>
                      </a:cubicBezTo>
                      <a:lnTo>
                        <a:pt x="19919" y="1"/>
                      </a:lnTo>
                      <a:lnTo>
                        <a:pt x="19884" y="37"/>
                      </a:lnTo>
                      <a:cubicBezTo>
                        <a:pt x="19657" y="227"/>
                        <a:pt x="19220" y="322"/>
                        <a:pt x="18767" y="322"/>
                      </a:cubicBezTo>
                      <a:cubicBezTo>
                        <a:pt x="18315" y="322"/>
                        <a:pt x="17848" y="227"/>
                        <a:pt x="17562" y="37"/>
                      </a:cubicBezTo>
                      <a:lnTo>
                        <a:pt x="17526" y="1"/>
                      </a:lnTo>
                      <a:lnTo>
                        <a:pt x="17479" y="37"/>
                      </a:lnTo>
                      <a:cubicBezTo>
                        <a:pt x="17234" y="227"/>
                        <a:pt x="16788" y="322"/>
                        <a:pt x="16337" y="322"/>
                      </a:cubicBezTo>
                      <a:cubicBezTo>
                        <a:pt x="15886" y="322"/>
                        <a:pt x="15431" y="227"/>
                        <a:pt x="15169" y="37"/>
                      </a:cubicBezTo>
                      <a:lnTo>
                        <a:pt x="15121" y="1"/>
                      </a:lnTo>
                      <a:lnTo>
                        <a:pt x="15085" y="37"/>
                      </a:lnTo>
                      <a:cubicBezTo>
                        <a:pt x="14818" y="227"/>
                        <a:pt x="14359" y="322"/>
                        <a:pt x="13907" y="322"/>
                      </a:cubicBezTo>
                      <a:cubicBezTo>
                        <a:pt x="13454" y="322"/>
                        <a:pt x="13008" y="227"/>
                        <a:pt x="12764" y="37"/>
                      </a:cubicBezTo>
                      <a:lnTo>
                        <a:pt x="12728" y="1"/>
                      </a:lnTo>
                      <a:lnTo>
                        <a:pt x="12680" y="37"/>
                      </a:lnTo>
                      <a:cubicBezTo>
                        <a:pt x="12395" y="227"/>
                        <a:pt x="11927" y="322"/>
                        <a:pt x="11476" y="322"/>
                      </a:cubicBezTo>
                      <a:cubicBezTo>
                        <a:pt x="11025" y="322"/>
                        <a:pt x="10591" y="227"/>
                        <a:pt x="10371" y="37"/>
                      </a:cubicBezTo>
                      <a:lnTo>
                        <a:pt x="10323" y="1"/>
                      </a:lnTo>
                      <a:lnTo>
                        <a:pt x="10275" y="37"/>
                      </a:lnTo>
                      <a:cubicBezTo>
                        <a:pt x="9969" y="223"/>
                        <a:pt x="9491" y="318"/>
                        <a:pt x="9038" y="318"/>
                      </a:cubicBezTo>
                      <a:cubicBezTo>
                        <a:pt x="8593" y="318"/>
                        <a:pt x="8172" y="226"/>
                        <a:pt x="7965" y="37"/>
                      </a:cubicBezTo>
                      <a:lnTo>
                        <a:pt x="7930" y="1"/>
                      </a:lnTo>
                      <a:lnTo>
                        <a:pt x="7882" y="37"/>
                      </a:lnTo>
                      <a:cubicBezTo>
                        <a:pt x="7555" y="224"/>
                        <a:pt x="7060" y="319"/>
                        <a:pt x="6601" y="319"/>
                      </a:cubicBezTo>
                      <a:cubicBezTo>
                        <a:pt x="6157" y="319"/>
                        <a:pt x="5748" y="230"/>
                        <a:pt x="5560" y="48"/>
                      </a:cubicBezTo>
                      <a:lnTo>
                        <a:pt x="5525" y="1"/>
                      </a:lnTo>
                      <a:lnTo>
                        <a:pt x="5477" y="37"/>
                      </a:lnTo>
                      <a:cubicBezTo>
                        <a:pt x="5132" y="224"/>
                        <a:pt x="4628" y="319"/>
                        <a:pt x="4171" y="319"/>
                      </a:cubicBezTo>
                      <a:cubicBezTo>
                        <a:pt x="3729" y="319"/>
                        <a:pt x="3331" y="230"/>
                        <a:pt x="3167" y="48"/>
                      </a:cubicBezTo>
                      <a:lnTo>
                        <a:pt x="3132" y="1"/>
                      </a:lnTo>
                      <a:lnTo>
                        <a:pt x="3072" y="25"/>
                      </a:lnTo>
                      <a:cubicBezTo>
                        <a:pt x="2706" y="220"/>
                        <a:pt x="2188" y="318"/>
                        <a:pt x="1729" y="318"/>
                      </a:cubicBezTo>
                      <a:cubicBezTo>
                        <a:pt x="1291" y="318"/>
                        <a:pt x="907" y="229"/>
                        <a:pt x="762" y="48"/>
                      </a:cubicBezTo>
                      <a:lnTo>
                        <a:pt x="72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1" name="Google Shape;8001;p22"/>
                <p:cNvSpPr/>
                <p:nvPr/>
              </p:nvSpPr>
              <p:spPr>
                <a:xfrm>
                  <a:off x="-6909365" y="2332951"/>
                  <a:ext cx="467948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5" h="8871" extrusionOk="0">
                      <a:moveTo>
                        <a:pt x="5608" y="0"/>
                      </a:moveTo>
                      <a:cubicBezTo>
                        <a:pt x="5501" y="0"/>
                        <a:pt x="5394" y="48"/>
                        <a:pt x="5370" y="95"/>
                      </a:cubicBezTo>
                      <a:lnTo>
                        <a:pt x="72" y="8692"/>
                      </a:lnTo>
                      <a:cubicBezTo>
                        <a:pt x="0" y="8787"/>
                        <a:pt x="72" y="8870"/>
                        <a:pt x="214" y="8870"/>
                      </a:cubicBezTo>
                      <a:lnTo>
                        <a:pt x="226" y="8870"/>
                      </a:lnTo>
                      <a:cubicBezTo>
                        <a:pt x="369" y="8870"/>
                        <a:pt x="524" y="8787"/>
                        <a:pt x="584" y="8692"/>
                      </a:cubicBezTo>
                      <a:lnTo>
                        <a:pt x="5751" y="95"/>
                      </a:lnTo>
                      <a:cubicBezTo>
                        <a:pt x="5775" y="48"/>
                        <a:pt x="5715" y="0"/>
                        <a:pt x="560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2" name="Google Shape;8002;p22"/>
                <p:cNvSpPr/>
                <p:nvPr/>
              </p:nvSpPr>
              <p:spPr>
                <a:xfrm>
                  <a:off x="-6648934" y="2332951"/>
                  <a:ext cx="396642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5" h="8871" extrusionOk="0">
                      <a:moveTo>
                        <a:pt x="4716" y="0"/>
                      </a:moveTo>
                      <a:cubicBezTo>
                        <a:pt x="4609" y="0"/>
                        <a:pt x="4513" y="48"/>
                        <a:pt x="4478" y="95"/>
                      </a:cubicBezTo>
                      <a:lnTo>
                        <a:pt x="48" y="8692"/>
                      </a:lnTo>
                      <a:cubicBezTo>
                        <a:pt x="1" y="8787"/>
                        <a:pt x="72" y="8870"/>
                        <a:pt x="227" y="8870"/>
                      </a:cubicBezTo>
                      <a:cubicBezTo>
                        <a:pt x="370" y="8870"/>
                        <a:pt x="525" y="8787"/>
                        <a:pt x="572" y="8692"/>
                      </a:cubicBezTo>
                      <a:lnTo>
                        <a:pt x="4859" y="95"/>
                      </a:lnTo>
                      <a:cubicBezTo>
                        <a:pt x="4894" y="48"/>
                        <a:pt x="4823" y="0"/>
                        <a:pt x="4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3" name="Google Shape;8003;p22"/>
                <p:cNvSpPr/>
                <p:nvPr/>
              </p:nvSpPr>
              <p:spPr>
                <a:xfrm>
                  <a:off x="-6388423" y="2332951"/>
                  <a:ext cx="324282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2" h="8871" extrusionOk="0">
                      <a:moveTo>
                        <a:pt x="3822" y="0"/>
                      </a:moveTo>
                      <a:cubicBezTo>
                        <a:pt x="3727" y="0"/>
                        <a:pt x="3620" y="48"/>
                        <a:pt x="3596" y="95"/>
                      </a:cubicBezTo>
                      <a:lnTo>
                        <a:pt x="36" y="8692"/>
                      </a:lnTo>
                      <a:cubicBezTo>
                        <a:pt x="1" y="8787"/>
                        <a:pt x="84" y="8870"/>
                        <a:pt x="227" y="8870"/>
                      </a:cubicBezTo>
                      <a:cubicBezTo>
                        <a:pt x="370" y="8870"/>
                        <a:pt x="524" y="8787"/>
                        <a:pt x="560" y="8692"/>
                      </a:cubicBezTo>
                      <a:lnTo>
                        <a:pt x="3977" y="95"/>
                      </a:lnTo>
                      <a:cubicBezTo>
                        <a:pt x="4001" y="48"/>
                        <a:pt x="3930" y="0"/>
                        <a:pt x="38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4" name="Google Shape;8004;p22"/>
                <p:cNvSpPr/>
                <p:nvPr/>
              </p:nvSpPr>
              <p:spPr>
                <a:xfrm>
                  <a:off x="-6127911" y="2332951"/>
                  <a:ext cx="251841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8" h="8871" extrusionOk="0">
                      <a:moveTo>
                        <a:pt x="2929" y="0"/>
                      </a:moveTo>
                      <a:cubicBezTo>
                        <a:pt x="2834" y="0"/>
                        <a:pt x="2727" y="48"/>
                        <a:pt x="2715" y="95"/>
                      </a:cubicBezTo>
                      <a:lnTo>
                        <a:pt x="24" y="8692"/>
                      </a:lnTo>
                      <a:cubicBezTo>
                        <a:pt x="0" y="8787"/>
                        <a:pt x="84" y="8870"/>
                        <a:pt x="226" y="8870"/>
                      </a:cubicBezTo>
                      <a:lnTo>
                        <a:pt x="238" y="8870"/>
                      </a:lnTo>
                      <a:cubicBezTo>
                        <a:pt x="381" y="8870"/>
                        <a:pt x="512" y="8787"/>
                        <a:pt x="548" y="8692"/>
                      </a:cubicBezTo>
                      <a:lnTo>
                        <a:pt x="3096" y="95"/>
                      </a:lnTo>
                      <a:cubicBezTo>
                        <a:pt x="3108" y="48"/>
                        <a:pt x="3036" y="0"/>
                        <a:pt x="294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5" name="Google Shape;8005;p22"/>
                <p:cNvSpPr/>
                <p:nvPr/>
              </p:nvSpPr>
              <p:spPr>
                <a:xfrm>
                  <a:off x="-5868372" y="2332951"/>
                  <a:ext cx="181426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" h="8871" extrusionOk="0">
                      <a:moveTo>
                        <a:pt x="2048" y="0"/>
                      </a:moveTo>
                      <a:cubicBezTo>
                        <a:pt x="1953" y="0"/>
                        <a:pt x="1857" y="48"/>
                        <a:pt x="1845" y="95"/>
                      </a:cubicBezTo>
                      <a:lnTo>
                        <a:pt x="24" y="8692"/>
                      </a:lnTo>
                      <a:cubicBezTo>
                        <a:pt x="0" y="8787"/>
                        <a:pt x="107" y="8870"/>
                        <a:pt x="250" y="8870"/>
                      </a:cubicBezTo>
                      <a:cubicBezTo>
                        <a:pt x="393" y="8870"/>
                        <a:pt x="524" y="8787"/>
                        <a:pt x="548" y="8692"/>
                      </a:cubicBezTo>
                      <a:lnTo>
                        <a:pt x="2226" y="95"/>
                      </a:lnTo>
                      <a:cubicBezTo>
                        <a:pt x="2238" y="48"/>
                        <a:pt x="2155" y="0"/>
                        <a:pt x="206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6" name="Google Shape;8006;p22"/>
                <p:cNvSpPr/>
                <p:nvPr/>
              </p:nvSpPr>
              <p:spPr>
                <a:xfrm>
                  <a:off x="-5607942" y="2332951"/>
                  <a:ext cx="109147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8871" extrusionOk="0">
                      <a:moveTo>
                        <a:pt x="1156" y="0"/>
                      </a:moveTo>
                      <a:cubicBezTo>
                        <a:pt x="1060" y="0"/>
                        <a:pt x="965" y="48"/>
                        <a:pt x="965" y="95"/>
                      </a:cubicBezTo>
                      <a:lnTo>
                        <a:pt x="13" y="8692"/>
                      </a:lnTo>
                      <a:cubicBezTo>
                        <a:pt x="1" y="8787"/>
                        <a:pt x="108" y="8870"/>
                        <a:pt x="251" y="8870"/>
                      </a:cubicBezTo>
                      <a:cubicBezTo>
                        <a:pt x="394" y="8870"/>
                        <a:pt x="525" y="8787"/>
                        <a:pt x="536" y="8692"/>
                      </a:cubicBezTo>
                      <a:lnTo>
                        <a:pt x="1346" y="95"/>
                      </a:lnTo>
                      <a:cubicBezTo>
                        <a:pt x="1346" y="48"/>
                        <a:pt x="1263" y="0"/>
                        <a:pt x="11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7" name="Google Shape;8007;p22"/>
                <p:cNvSpPr/>
                <p:nvPr/>
              </p:nvSpPr>
              <p:spPr>
                <a:xfrm>
                  <a:off x="-5347431" y="2332951"/>
                  <a:ext cx="42541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" h="8871" extrusionOk="0">
                      <a:moveTo>
                        <a:pt x="262" y="0"/>
                      </a:moveTo>
                      <a:cubicBezTo>
                        <a:pt x="167" y="0"/>
                        <a:pt x="84" y="48"/>
                        <a:pt x="84" y="95"/>
                      </a:cubicBezTo>
                      <a:lnTo>
                        <a:pt x="0" y="8692"/>
                      </a:lnTo>
                      <a:cubicBezTo>
                        <a:pt x="0" y="8787"/>
                        <a:pt x="108" y="8870"/>
                        <a:pt x="250" y="8870"/>
                      </a:cubicBezTo>
                      <a:lnTo>
                        <a:pt x="262" y="8870"/>
                      </a:lnTo>
                      <a:cubicBezTo>
                        <a:pt x="405" y="8870"/>
                        <a:pt x="524" y="8787"/>
                        <a:pt x="512" y="8692"/>
                      </a:cubicBezTo>
                      <a:lnTo>
                        <a:pt x="465" y="95"/>
                      </a:lnTo>
                      <a:cubicBezTo>
                        <a:pt x="453" y="48"/>
                        <a:pt x="369" y="0"/>
                        <a:pt x="27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8" name="Google Shape;8008;p22"/>
                <p:cNvSpPr/>
                <p:nvPr/>
              </p:nvSpPr>
              <p:spPr>
                <a:xfrm>
                  <a:off x="-5152553" y="2332951"/>
                  <a:ext cx="107203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3" h="8871" extrusionOk="0">
                      <a:moveTo>
                        <a:pt x="179" y="0"/>
                      </a:moveTo>
                      <a:cubicBezTo>
                        <a:pt x="84" y="0"/>
                        <a:pt x="0" y="48"/>
                        <a:pt x="0" y="95"/>
                      </a:cubicBezTo>
                      <a:lnTo>
                        <a:pt x="786" y="8692"/>
                      </a:lnTo>
                      <a:cubicBezTo>
                        <a:pt x="798" y="8787"/>
                        <a:pt x="929" y="8870"/>
                        <a:pt x="1072" y="8870"/>
                      </a:cubicBezTo>
                      <a:cubicBezTo>
                        <a:pt x="1215" y="8870"/>
                        <a:pt x="1322" y="8787"/>
                        <a:pt x="1310" y="8692"/>
                      </a:cubicBezTo>
                      <a:lnTo>
                        <a:pt x="381" y="95"/>
                      </a:lnTo>
                      <a:cubicBezTo>
                        <a:pt x="381" y="48"/>
                        <a:pt x="286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9" name="Google Shape;8009;p22"/>
                <p:cNvSpPr/>
                <p:nvPr/>
              </p:nvSpPr>
              <p:spPr>
                <a:xfrm>
                  <a:off x="-4964402" y="2332951"/>
                  <a:ext cx="179481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8871" extrusionOk="0">
                      <a:moveTo>
                        <a:pt x="179" y="0"/>
                      </a:moveTo>
                      <a:cubicBezTo>
                        <a:pt x="84" y="0"/>
                        <a:pt x="0" y="48"/>
                        <a:pt x="12" y="95"/>
                      </a:cubicBezTo>
                      <a:lnTo>
                        <a:pt x="1667" y="8692"/>
                      </a:lnTo>
                      <a:cubicBezTo>
                        <a:pt x="1691" y="8787"/>
                        <a:pt x="1822" y="8870"/>
                        <a:pt x="1965" y="8870"/>
                      </a:cubicBezTo>
                      <a:cubicBezTo>
                        <a:pt x="2119" y="8870"/>
                        <a:pt x="2215" y="8787"/>
                        <a:pt x="2191" y="8692"/>
                      </a:cubicBezTo>
                      <a:lnTo>
                        <a:pt x="393" y="95"/>
                      </a:lnTo>
                      <a:cubicBezTo>
                        <a:pt x="381" y="48"/>
                        <a:pt x="286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0" name="Google Shape;8010;p22"/>
                <p:cNvSpPr/>
                <p:nvPr/>
              </p:nvSpPr>
              <p:spPr>
                <a:xfrm>
                  <a:off x="-4775359" y="2332951"/>
                  <a:ext cx="250950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7" h="8871" extrusionOk="0">
                      <a:moveTo>
                        <a:pt x="179" y="0"/>
                      </a:moveTo>
                      <a:cubicBezTo>
                        <a:pt x="72" y="0"/>
                        <a:pt x="1" y="48"/>
                        <a:pt x="13" y="95"/>
                      </a:cubicBezTo>
                      <a:lnTo>
                        <a:pt x="2537" y="8692"/>
                      </a:lnTo>
                      <a:cubicBezTo>
                        <a:pt x="2573" y="8787"/>
                        <a:pt x="2704" y="8870"/>
                        <a:pt x="2846" y="8870"/>
                      </a:cubicBezTo>
                      <a:lnTo>
                        <a:pt x="2858" y="8870"/>
                      </a:lnTo>
                      <a:cubicBezTo>
                        <a:pt x="3001" y="8870"/>
                        <a:pt x="3096" y="8787"/>
                        <a:pt x="3061" y="8692"/>
                      </a:cubicBezTo>
                      <a:lnTo>
                        <a:pt x="394" y="95"/>
                      </a:lnTo>
                      <a:cubicBezTo>
                        <a:pt x="382" y="48"/>
                        <a:pt x="287" y="0"/>
                        <a:pt x="17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1" name="Google Shape;8011;p22"/>
                <p:cNvSpPr/>
                <p:nvPr/>
              </p:nvSpPr>
              <p:spPr>
                <a:xfrm>
                  <a:off x="-4587207" y="2332951"/>
                  <a:ext cx="322337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8" h="8871" extrusionOk="0">
                      <a:moveTo>
                        <a:pt x="179" y="0"/>
                      </a:moveTo>
                      <a:cubicBezTo>
                        <a:pt x="72" y="0"/>
                        <a:pt x="1" y="48"/>
                        <a:pt x="24" y="95"/>
                      </a:cubicBezTo>
                      <a:lnTo>
                        <a:pt x="3418" y="8692"/>
                      </a:lnTo>
                      <a:cubicBezTo>
                        <a:pt x="3453" y="8787"/>
                        <a:pt x="3608" y="8870"/>
                        <a:pt x="3751" y="8870"/>
                      </a:cubicBezTo>
                      <a:cubicBezTo>
                        <a:pt x="3894" y="8870"/>
                        <a:pt x="3977" y="8787"/>
                        <a:pt x="3941" y="8692"/>
                      </a:cubicBezTo>
                      <a:lnTo>
                        <a:pt x="405" y="95"/>
                      </a:lnTo>
                      <a:cubicBezTo>
                        <a:pt x="382" y="48"/>
                        <a:pt x="286" y="0"/>
                        <a:pt x="17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2" name="Google Shape;8012;p22"/>
                <p:cNvSpPr/>
                <p:nvPr/>
              </p:nvSpPr>
              <p:spPr>
                <a:xfrm>
                  <a:off x="-4398083" y="2332951"/>
                  <a:ext cx="393644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8" h="8871" extrusionOk="0">
                      <a:moveTo>
                        <a:pt x="167" y="0"/>
                      </a:moveTo>
                      <a:cubicBezTo>
                        <a:pt x="60" y="0"/>
                        <a:pt x="0" y="48"/>
                        <a:pt x="24" y="95"/>
                      </a:cubicBezTo>
                      <a:lnTo>
                        <a:pt x="4286" y="8692"/>
                      </a:lnTo>
                      <a:cubicBezTo>
                        <a:pt x="4334" y="8787"/>
                        <a:pt x="4489" y="8870"/>
                        <a:pt x="4632" y="8870"/>
                      </a:cubicBezTo>
                      <a:lnTo>
                        <a:pt x="4644" y="8870"/>
                      </a:lnTo>
                      <a:cubicBezTo>
                        <a:pt x="4786" y="8870"/>
                        <a:pt x="4858" y="8787"/>
                        <a:pt x="4810" y="8692"/>
                      </a:cubicBezTo>
                      <a:lnTo>
                        <a:pt x="405" y="95"/>
                      </a:lnTo>
                      <a:cubicBezTo>
                        <a:pt x="369" y="48"/>
                        <a:pt x="274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3" name="Google Shape;8013;p22"/>
                <p:cNvSpPr/>
                <p:nvPr/>
              </p:nvSpPr>
              <p:spPr>
                <a:xfrm>
                  <a:off x="-4210012" y="2332951"/>
                  <a:ext cx="466085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2" h="8871" extrusionOk="0">
                      <a:moveTo>
                        <a:pt x="168" y="0"/>
                      </a:moveTo>
                      <a:cubicBezTo>
                        <a:pt x="60" y="0"/>
                        <a:pt x="1" y="48"/>
                        <a:pt x="37" y="95"/>
                      </a:cubicBezTo>
                      <a:lnTo>
                        <a:pt x="5168" y="8692"/>
                      </a:lnTo>
                      <a:cubicBezTo>
                        <a:pt x="5228" y="8787"/>
                        <a:pt x="5382" y="8870"/>
                        <a:pt x="5537" y="8870"/>
                      </a:cubicBezTo>
                      <a:cubicBezTo>
                        <a:pt x="5680" y="8870"/>
                        <a:pt x="5752" y="8787"/>
                        <a:pt x="5692" y="8692"/>
                      </a:cubicBezTo>
                      <a:lnTo>
                        <a:pt x="418" y="95"/>
                      </a:lnTo>
                      <a:cubicBezTo>
                        <a:pt x="382" y="48"/>
                        <a:pt x="275" y="0"/>
                        <a:pt x="1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4" name="Google Shape;8014;p22"/>
                <p:cNvSpPr/>
                <p:nvPr/>
              </p:nvSpPr>
              <p:spPr>
                <a:xfrm>
                  <a:off x="-6551455" y="2115872"/>
                  <a:ext cx="2460233" cy="38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2" h="477" extrusionOk="0">
                      <a:moveTo>
                        <a:pt x="0" y="0"/>
                      </a:moveTo>
                      <a:lnTo>
                        <a:pt x="0" y="476"/>
                      </a:lnTo>
                      <a:lnTo>
                        <a:pt x="30361" y="476"/>
                      </a:lnTo>
                      <a:lnTo>
                        <a:pt x="3036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5" name="Google Shape;8015;p22"/>
                <p:cNvSpPr/>
                <p:nvPr/>
              </p:nvSpPr>
              <p:spPr>
                <a:xfrm>
                  <a:off x="-6511913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370" y="2751"/>
                      </a:lnTo>
                      <a:lnTo>
                        <a:pt x="37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6" name="Google Shape;8016;p22"/>
                <p:cNvSpPr/>
                <p:nvPr/>
              </p:nvSpPr>
              <p:spPr>
                <a:xfrm>
                  <a:off x="-6316063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370" y="2751"/>
                      </a:lnTo>
                      <a:lnTo>
                        <a:pt x="37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7" name="Google Shape;8017;p22"/>
                <p:cNvSpPr/>
                <p:nvPr/>
              </p:nvSpPr>
              <p:spPr>
                <a:xfrm>
                  <a:off x="-6120214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70" y="2751"/>
                      </a:lnTo>
                      <a:lnTo>
                        <a:pt x="37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8" name="Google Shape;8018;p22"/>
                <p:cNvSpPr/>
                <p:nvPr/>
              </p:nvSpPr>
              <p:spPr>
                <a:xfrm>
                  <a:off x="-5924364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70" y="2751"/>
                      </a:lnTo>
                      <a:lnTo>
                        <a:pt x="37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9" name="Google Shape;8019;p22"/>
                <p:cNvSpPr/>
                <p:nvPr/>
              </p:nvSpPr>
              <p:spPr>
                <a:xfrm>
                  <a:off x="-5728515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70" y="2751"/>
                      </a:lnTo>
                      <a:lnTo>
                        <a:pt x="37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0" name="Google Shape;8020;p22"/>
                <p:cNvSpPr/>
                <p:nvPr/>
              </p:nvSpPr>
              <p:spPr>
                <a:xfrm>
                  <a:off x="-5532665" y="2139938"/>
                  <a:ext cx="30953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81" y="2751"/>
                      </a:lnTo>
                      <a:lnTo>
                        <a:pt x="38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1" name="Google Shape;8021;p22"/>
                <p:cNvSpPr/>
                <p:nvPr/>
              </p:nvSpPr>
              <p:spPr>
                <a:xfrm>
                  <a:off x="-5336816" y="2139938"/>
                  <a:ext cx="30953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81" y="2751"/>
                      </a:lnTo>
                      <a:lnTo>
                        <a:pt x="38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2" name="Google Shape;8022;p22"/>
                <p:cNvSpPr/>
                <p:nvPr/>
              </p:nvSpPr>
              <p:spPr>
                <a:xfrm>
                  <a:off x="-5139994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3" name="Google Shape;8023;p22"/>
                <p:cNvSpPr/>
                <p:nvPr/>
              </p:nvSpPr>
              <p:spPr>
                <a:xfrm>
                  <a:off x="-4944144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4" name="Google Shape;8024;p22"/>
                <p:cNvSpPr/>
                <p:nvPr/>
              </p:nvSpPr>
              <p:spPr>
                <a:xfrm>
                  <a:off x="-4748295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5" name="Google Shape;8025;p22"/>
                <p:cNvSpPr/>
                <p:nvPr/>
              </p:nvSpPr>
              <p:spPr>
                <a:xfrm>
                  <a:off x="-4552445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6" name="Google Shape;8026;p22"/>
                <p:cNvSpPr/>
                <p:nvPr/>
              </p:nvSpPr>
              <p:spPr>
                <a:xfrm>
                  <a:off x="-4356596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7" name="Google Shape;8027;p22"/>
                <p:cNvSpPr/>
                <p:nvPr/>
              </p:nvSpPr>
              <p:spPr>
                <a:xfrm>
                  <a:off x="-4160746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8" name="Google Shape;8028;p22"/>
                <p:cNvSpPr/>
                <p:nvPr/>
              </p:nvSpPr>
              <p:spPr>
                <a:xfrm>
                  <a:off x="-7233566" y="1579453"/>
                  <a:ext cx="1861097" cy="3565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68" h="44006" extrusionOk="0">
                      <a:moveTo>
                        <a:pt x="10526" y="0"/>
                      </a:moveTo>
                      <a:cubicBezTo>
                        <a:pt x="10585" y="250"/>
                        <a:pt x="10490" y="500"/>
                        <a:pt x="10371" y="798"/>
                      </a:cubicBezTo>
                      <a:lnTo>
                        <a:pt x="10240" y="1060"/>
                      </a:lnTo>
                      <a:cubicBezTo>
                        <a:pt x="10145" y="1322"/>
                        <a:pt x="10085" y="1584"/>
                        <a:pt x="10145" y="1846"/>
                      </a:cubicBezTo>
                      <a:cubicBezTo>
                        <a:pt x="10097" y="1834"/>
                        <a:pt x="9942" y="1762"/>
                        <a:pt x="9907" y="1739"/>
                      </a:cubicBezTo>
                      <a:cubicBezTo>
                        <a:pt x="9549" y="1512"/>
                        <a:pt x="9157" y="1239"/>
                        <a:pt x="8954" y="869"/>
                      </a:cubicBezTo>
                      <a:cubicBezTo>
                        <a:pt x="8811" y="619"/>
                        <a:pt x="8764" y="286"/>
                        <a:pt x="8871" y="12"/>
                      </a:cubicBezTo>
                      <a:lnTo>
                        <a:pt x="8680" y="12"/>
                      </a:lnTo>
                      <a:cubicBezTo>
                        <a:pt x="8585" y="358"/>
                        <a:pt x="8597" y="429"/>
                        <a:pt x="8668" y="929"/>
                      </a:cubicBezTo>
                      <a:cubicBezTo>
                        <a:pt x="8668" y="977"/>
                        <a:pt x="8716" y="1108"/>
                        <a:pt x="8764" y="1203"/>
                      </a:cubicBezTo>
                      <a:cubicBezTo>
                        <a:pt x="8799" y="1274"/>
                        <a:pt x="8752" y="1346"/>
                        <a:pt x="8680" y="1346"/>
                      </a:cubicBezTo>
                      <a:cubicBezTo>
                        <a:pt x="8347" y="1346"/>
                        <a:pt x="8014" y="1239"/>
                        <a:pt x="7764" y="762"/>
                      </a:cubicBezTo>
                      <a:cubicBezTo>
                        <a:pt x="7633" y="536"/>
                        <a:pt x="7561" y="274"/>
                        <a:pt x="7585" y="12"/>
                      </a:cubicBezTo>
                      <a:lnTo>
                        <a:pt x="7430" y="12"/>
                      </a:lnTo>
                      <a:cubicBezTo>
                        <a:pt x="7406" y="346"/>
                        <a:pt x="7478" y="679"/>
                        <a:pt x="7656" y="953"/>
                      </a:cubicBezTo>
                      <a:cubicBezTo>
                        <a:pt x="7930" y="1358"/>
                        <a:pt x="8228" y="1596"/>
                        <a:pt x="8704" y="1596"/>
                      </a:cubicBezTo>
                      <a:cubicBezTo>
                        <a:pt x="8811" y="1596"/>
                        <a:pt x="8930" y="1584"/>
                        <a:pt x="9038" y="1560"/>
                      </a:cubicBezTo>
                      <a:cubicBezTo>
                        <a:pt x="9049" y="1548"/>
                        <a:pt x="9049" y="1548"/>
                        <a:pt x="9061" y="1548"/>
                      </a:cubicBezTo>
                      <a:cubicBezTo>
                        <a:pt x="9347" y="1798"/>
                        <a:pt x="9669" y="2001"/>
                        <a:pt x="9954" y="2179"/>
                      </a:cubicBezTo>
                      <a:cubicBezTo>
                        <a:pt x="10181" y="2322"/>
                        <a:pt x="10419" y="2453"/>
                        <a:pt x="10645" y="2608"/>
                      </a:cubicBezTo>
                      <a:cubicBezTo>
                        <a:pt x="10425" y="2655"/>
                        <a:pt x="10199" y="2679"/>
                        <a:pt x="9974" y="2679"/>
                      </a:cubicBezTo>
                      <a:cubicBezTo>
                        <a:pt x="9518" y="2679"/>
                        <a:pt x="9063" y="2581"/>
                        <a:pt x="8657" y="2382"/>
                      </a:cubicBezTo>
                      <a:lnTo>
                        <a:pt x="8657" y="2382"/>
                      </a:lnTo>
                      <a:cubicBezTo>
                        <a:pt x="8621" y="2429"/>
                        <a:pt x="8645" y="2501"/>
                        <a:pt x="8680" y="2536"/>
                      </a:cubicBezTo>
                      <a:cubicBezTo>
                        <a:pt x="8716" y="2572"/>
                        <a:pt x="8776" y="2596"/>
                        <a:pt x="8823" y="2608"/>
                      </a:cubicBezTo>
                      <a:cubicBezTo>
                        <a:pt x="9597" y="2882"/>
                        <a:pt x="10466" y="2810"/>
                        <a:pt x="11240" y="3024"/>
                      </a:cubicBezTo>
                      <a:cubicBezTo>
                        <a:pt x="11716" y="3382"/>
                        <a:pt x="12157" y="3786"/>
                        <a:pt x="12586" y="4203"/>
                      </a:cubicBezTo>
                      <a:cubicBezTo>
                        <a:pt x="13562" y="5132"/>
                        <a:pt x="13907" y="6168"/>
                        <a:pt x="13717" y="7192"/>
                      </a:cubicBezTo>
                      <a:cubicBezTo>
                        <a:pt x="13502" y="8335"/>
                        <a:pt x="12574" y="8894"/>
                        <a:pt x="11788" y="9382"/>
                      </a:cubicBezTo>
                      <a:cubicBezTo>
                        <a:pt x="11407" y="9621"/>
                        <a:pt x="10823" y="9882"/>
                        <a:pt x="10431" y="10085"/>
                      </a:cubicBezTo>
                      <a:cubicBezTo>
                        <a:pt x="10121" y="10252"/>
                        <a:pt x="9978" y="10347"/>
                        <a:pt x="9835" y="10454"/>
                      </a:cubicBezTo>
                      <a:cubicBezTo>
                        <a:pt x="9791" y="10485"/>
                        <a:pt x="9744" y="10499"/>
                        <a:pt x="9697" y="10499"/>
                      </a:cubicBezTo>
                      <a:cubicBezTo>
                        <a:pt x="9567" y="10499"/>
                        <a:pt x="9449" y="10389"/>
                        <a:pt x="9466" y="10240"/>
                      </a:cubicBezTo>
                      <a:cubicBezTo>
                        <a:pt x="9514" y="9740"/>
                        <a:pt x="9478" y="9180"/>
                        <a:pt x="9347" y="8585"/>
                      </a:cubicBezTo>
                      <a:lnTo>
                        <a:pt x="9145" y="8585"/>
                      </a:lnTo>
                      <a:cubicBezTo>
                        <a:pt x="9371" y="9585"/>
                        <a:pt x="8954" y="10371"/>
                        <a:pt x="8621" y="11097"/>
                      </a:cubicBezTo>
                      <a:cubicBezTo>
                        <a:pt x="7883" y="11811"/>
                        <a:pt x="7097" y="12895"/>
                        <a:pt x="7013" y="13764"/>
                      </a:cubicBezTo>
                      <a:cubicBezTo>
                        <a:pt x="6978" y="13871"/>
                        <a:pt x="6966" y="13978"/>
                        <a:pt x="6978" y="14097"/>
                      </a:cubicBezTo>
                      <a:cubicBezTo>
                        <a:pt x="6978" y="14121"/>
                        <a:pt x="6990" y="14145"/>
                        <a:pt x="7002" y="14169"/>
                      </a:cubicBezTo>
                      <a:cubicBezTo>
                        <a:pt x="7002" y="14181"/>
                        <a:pt x="7002" y="14193"/>
                        <a:pt x="7002" y="14216"/>
                      </a:cubicBezTo>
                      <a:cubicBezTo>
                        <a:pt x="7049" y="14681"/>
                        <a:pt x="7073" y="14883"/>
                        <a:pt x="7192" y="15276"/>
                      </a:cubicBezTo>
                      <a:cubicBezTo>
                        <a:pt x="7252" y="15445"/>
                        <a:pt x="7120" y="15606"/>
                        <a:pt x="6951" y="15606"/>
                      </a:cubicBezTo>
                      <a:cubicBezTo>
                        <a:pt x="6917" y="15606"/>
                        <a:pt x="6882" y="15599"/>
                        <a:pt x="6847" y="15586"/>
                      </a:cubicBezTo>
                      <a:cubicBezTo>
                        <a:pt x="6823" y="15574"/>
                        <a:pt x="6799" y="15574"/>
                        <a:pt x="6775" y="15562"/>
                      </a:cubicBezTo>
                      <a:cubicBezTo>
                        <a:pt x="6454" y="15455"/>
                        <a:pt x="6251" y="15383"/>
                        <a:pt x="6001" y="15264"/>
                      </a:cubicBezTo>
                      <a:cubicBezTo>
                        <a:pt x="5311" y="14931"/>
                        <a:pt x="5120" y="15050"/>
                        <a:pt x="4704" y="14359"/>
                      </a:cubicBezTo>
                      <a:cubicBezTo>
                        <a:pt x="4323" y="13728"/>
                        <a:pt x="4156" y="13002"/>
                        <a:pt x="4763" y="12549"/>
                      </a:cubicBezTo>
                      <a:cubicBezTo>
                        <a:pt x="4870" y="12466"/>
                        <a:pt x="4811" y="12502"/>
                        <a:pt x="4942" y="12430"/>
                      </a:cubicBezTo>
                      <a:cubicBezTo>
                        <a:pt x="4942" y="12430"/>
                        <a:pt x="5097" y="12252"/>
                        <a:pt x="5097" y="12252"/>
                      </a:cubicBezTo>
                      <a:cubicBezTo>
                        <a:pt x="5108" y="12252"/>
                        <a:pt x="5132" y="12240"/>
                        <a:pt x="5144" y="12240"/>
                      </a:cubicBezTo>
                      <a:cubicBezTo>
                        <a:pt x="5263" y="12216"/>
                        <a:pt x="5358" y="12145"/>
                        <a:pt x="5442" y="12049"/>
                      </a:cubicBezTo>
                      <a:cubicBezTo>
                        <a:pt x="5501" y="12014"/>
                        <a:pt x="5561" y="11978"/>
                        <a:pt x="5620" y="11918"/>
                      </a:cubicBezTo>
                      <a:cubicBezTo>
                        <a:pt x="5966" y="11621"/>
                        <a:pt x="6132" y="11109"/>
                        <a:pt x="6073" y="10561"/>
                      </a:cubicBezTo>
                      <a:cubicBezTo>
                        <a:pt x="6037" y="10168"/>
                        <a:pt x="5787" y="9311"/>
                        <a:pt x="5632" y="8966"/>
                      </a:cubicBezTo>
                      <a:lnTo>
                        <a:pt x="5394" y="9085"/>
                      </a:lnTo>
                      <a:cubicBezTo>
                        <a:pt x="5561" y="9454"/>
                        <a:pt x="5692" y="10204"/>
                        <a:pt x="5728" y="10597"/>
                      </a:cubicBezTo>
                      <a:cubicBezTo>
                        <a:pt x="5739" y="10704"/>
                        <a:pt x="5739" y="10799"/>
                        <a:pt x="5728" y="10906"/>
                      </a:cubicBezTo>
                      <a:cubicBezTo>
                        <a:pt x="5720" y="10985"/>
                        <a:pt x="5652" y="11034"/>
                        <a:pt x="5587" y="11034"/>
                      </a:cubicBezTo>
                      <a:cubicBezTo>
                        <a:pt x="5543" y="11034"/>
                        <a:pt x="5501" y="11013"/>
                        <a:pt x="5478" y="10966"/>
                      </a:cubicBezTo>
                      <a:cubicBezTo>
                        <a:pt x="5406" y="10835"/>
                        <a:pt x="5323" y="10716"/>
                        <a:pt x="5287" y="10680"/>
                      </a:cubicBezTo>
                      <a:cubicBezTo>
                        <a:pt x="5156" y="10573"/>
                        <a:pt x="5061" y="10502"/>
                        <a:pt x="4847" y="10311"/>
                      </a:cubicBezTo>
                      <a:cubicBezTo>
                        <a:pt x="4763" y="10240"/>
                        <a:pt x="4442" y="9954"/>
                        <a:pt x="4358" y="9882"/>
                      </a:cubicBezTo>
                      <a:cubicBezTo>
                        <a:pt x="3858" y="9406"/>
                        <a:pt x="3739" y="9037"/>
                        <a:pt x="3751" y="8347"/>
                      </a:cubicBezTo>
                      <a:lnTo>
                        <a:pt x="3561" y="8335"/>
                      </a:lnTo>
                      <a:lnTo>
                        <a:pt x="3561" y="8335"/>
                      </a:lnTo>
                      <a:cubicBezTo>
                        <a:pt x="3549" y="9120"/>
                        <a:pt x="3882" y="9859"/>
                        <a:pt x="4454" y="10394"/>
                      </a:cubicBezTo>
                      <a:cubicBezTo>
                        <a:pt x="4537" y="10478"/>
                        <a:pt x="4620" y="10561"/>
                        <a:pt x="4716" y="10633"/>
                      </a:cubicBezTo>
                      <a:cubicBezTo>
                        <a:pt x="4918" y="10811"/>
                        <a:pt x="5120" y="10966"/>
                        <a:pt x="5228" y="11180"/>
                      </a:cubicBezTo>
                      <a:cubicBezTo>
                        <a:pt x="5311" y="11347"/>
                        <a:pt x="5275" y="11347"/>
                        <a:pt x="5204" y="11502"/>
                      </a:cubicBezTo>
                      <a:cubicBezTo>
                        <a:pt x="5192" y="11526"/>
                        <a:pt x="5037" y="11716"/>
                        <a:pt x="5025" y="11728"/>
                      </a:cubicBezTo>
                      <a:cubicBezTo>
                        <a:pt x="4942" y="11787"/>
                        <a:pt x="4906" y="11871"/>
                        <a:pt x="4811" y="11918"/>
                      </a:cubicBezTo>
                      <a:cubicBezTo>
                        <a:pt x="4668" y="11990"/>
                        <a:pt x="4656" y="12073"/>
                        <a:pt x="4525" y="12180"/>
                      </a:cubicBezTo>
                      <a:cubicBezTo>
                        <a:pt x="3739" y="12752"/>
                        <a:pt x="3656" y="13895"/>
                        <a:pt x="4108" y="14645"/>
                      </a:cubicBezTo>
                      <a:cubicBezTo>
                        <a:pt x="4573" y="15419"/>
                        <a:pt x="5501" y="15907"/>
                        <a:pt x="6240" y="16252"/>
                      </a:cubicBezTo>
                      <a:cubicBezTo>
                        <a:pt x="6513" y="16383"/>
                        <a:pt x="6823" y="16490"/>
                        <a:pt x="7144" y="16598"/>
                      </a:cubicBezTo>
                      <a:cubicBezTo>
                        <a:pt x="7740" y="16800"/>
                        <a:pt x="7383" y="17098"/>
                        <a:pt x="7752" y="17443"/>
                      </a:cubicBezTo>
                      <a:cubicBezTo>
                        <a:pt x="7787" y="17467"/>
                        <a:pt x="7823" y="17502"/>
                        <a:pt x="7847" y="17526"/>
                      </a:cubicBezTo>
                      <a:cubicBezTo>
                        <a:pt x="8121" y="18026"/>
                        <a:pt x="8287" y="18526"/>
                        <a:pt x="8311" y="19074"/>
                      </a:cubicBezTo>
                      <a:cubicBezTo>
                        <a:pt x="8323" y="19586"/>
                        <a:pt x="8109" y="19896"/>
                        <a:pt x="7930" y="20408"/>
                      </a:cubicBezTo>
                      <a:cubicBezTo>
                        <a:pt x="7847" y="20646"/>
                        <a:pt x="7692" y="20967"/>
                        <a:pt x="7644" y="21217"/>
                      </a:cubicBezTo>
                      <a:cubicBezTo>
                        <a:pt x="6561" y="26813"/>
                        <a:pt x="298" y="31802"/>
                        <a:pt x="1" y="43899"/>
                      </a:cubicBezTo>
                      <a:lnTo>
                        <a:pt x="3573" y="44006"/>
                      </a:lnTo>
                      <a:cubicBezTo>
                        <a:pt x="3775" y="32397"/>
                        <a:pt x="8859" y="27254"/>
                        <a:pt x="9276" y="21229"/>
                      </a:cubicBezTo>
                      <a:cubicBezTo>
                        <a:pt x="9288" y="20991"/>
                        <a:pt x="9419" y="20765"/>
                        <a:pt x="9502" y="20539"/>
                      </a:cubicBezTo>
                      <a:cubicBezTo>
                        <a:pt x="9609" y="20229"/>
                        <a:pt x="9728" y="19908"/>
                        <a:pt x="9800" y="19574"/>
                      </a:cubicBezTo>
                      <a:cubicBezTo>
                        <a:pt x="9800" y="19562"/>
                        <a:pt x="9800" y="19562"/>
                        <a:pt x="9800" y="19550"/>
                      </a:cubicBezTo>
                      <a:cubicBezTo>
                        <a:pt x="9835" y="19348"/>
                        <a:pt x="9859" y="19134"/>
                        <a:pt x="9859" y="18919"/>
                      </a:cubicBezTo>
                      <a:cubicBezTo>
                        <a:pt x="9835" y="18003"/>
                        <a:pt x="9311" y="17193"/>
                        <a:pt x="8823" y="16419"/>
                      </a:cubicBezTo>
                      <a:cubicBezTo>
                        <a:pt x="8537" y="15990"/>
                        <a:pt x="8264" y="15562"/>
                        <a:pt x="8073" y="15121"/>
                      </a:cubicBezTo>
                      <a:cubicBezTo>
                        <a:pt x="7895" y="14764"/>
                        <a:pt x="7978" y="14693"/>
                        <a:pt x="7990" y="14490"/>
                      </a:cubicBezTo>
                      <a:cubicBezTo>
                        <a:pt x="8025" y="14050"/>
                        <a:pt x="8311" y="13716"/>
                        <a:pt x="8716" y="13562"/>
                      </a:cubicBezTo>
                      <a:cubicBezTo>
                        <a:pt x="8977" y="13467"/>
                        <a:pt x="9261" y="13404"/>
                        <a:pt x="9537" y="13404"/>
                      </a:cubicBezTo>
                      <a:cubicBezTo>
                        <a:pt x="9713" y="13404"/>
                        <a:pt x="9887" y="13430"/>
                        <a:pt x="10050" y="13490"/>
                      </a:cubicBezTo>
                      <a:cubicBezTo>
                        <a:pt x="10585" y="13681"/>
                        <a:pt x="11097" y="13954"/>
                        <a:pt x="11657" y="14050"/>
                      </a:cubicBezTo>
                      <a:cubicBezTo>
                        <a:pt x="12252" y="14145"/>
                        <a:pt x="12669" y="14193"/>
                        <a:pt x="13276" y="14193"/>
                      </a:cubicBezTo>
                      <a:cubicBezTo>
                        <a:pt x="13931" y="14193"/>
                        <a:pt x="14598" y="14002"/>
                        <a:pt x="14717" y="13597"/>
                      </a:cubicBezTo>
                      <a:cubicBezTo>
                        <a:pt x="14764" y="13442"/>
                        <a:pt x="14753" y="13419"/>
                        <a:pt x="14741" y="13288"/>
                      </a:cubicBezTo>
                      <a:lnTo>
                        <a:pt x="14741" y="13133"/>
                      </a:lnTo>
                      <a:cubicBezTo>
                        <a:pt x="14812" y="12978"/>
                        <a:pt x="15026" y="12847"/>
                        <a:pt x="15229" y="12835"/>
                      </a:cubicBezTo>
                      <a:cubicBezTo>
                        <a:pt x="15348" y="12835"/>
                        <a:pt x="15455" y="12835"/>
                        <a:pt x="15586" y="12847"/>
                      </a:cubicBezTo>
                      <a:cubicBezTo>
                        <a:pt x="15684" y="12860"/>
                        <a:pt x="15785" y="12870"/>
                        <a:pt x="15889" y="12870"/>
                      </a:cubicBezTo>
                      <a:cubicBezTo>
                        <a:pt x="15974" y="12870"/>
                        <a:pt x="16060" y="12863"/>
                        <a:pt x="16146" y="12847"/>
                      </a:cubicBezTo>
                      <a:cubicBezTo>
                        <a:pt x="16717" y="12752"/>
                        <a:pt x="17158" y="12204"/>
                        <a:pt x="17146" y="11633"/>
                      </a:cubicBezTo>
                      <a:cubicBezTo>
                        <a:pt x="17146" y="11585"/>
                        <a:pt x="17146" y="11537"/>
                        <a:pt x="17146" y="11490"/>
                      </a:cubicBezTo>
                      <a:cubicBezTo>
                        <a:pt x="17134" y="11395"/>
                        <a:pt x="17122" y="11311"/>
                        <a:pt x="17146" y="11240"/>
                      </a:cubicBezTo>
                      <a:cubicBezTo>
                        <a:pt x="17169" y="11145"/>
                        <a:pt x="17241" y="11061"/>
                        <a:pt x="17324" y="10966"/>
                      </a:cubicBezTo>
                      <a:cubicBezTo>
                        <a:pt x="17348" y="10930"/>
                        <a:pt x="17384" y="10895"/>
                        <a:pt x="17408" y="10871"/>
                      </a:cubicBezTo>
                      <a:cubicBezTo>
                        <a:pt x="17562" y="10668"/>
                        <a:pt x="17586" y="10573"/>
                        <a:pt x="17634" y="10335"/>
                      </a:cubicBezTo>
                      <a:cubicBezTo>
                        <a:pt x="18122" y="9704"/>
                        <a:pt x="18955" y="9001"/>
                        <a:pt x="19753" y="8918"/>
                      </a:cubicBezTo>
                      <a:cubicBezTo>
                        <a:pt x="19872" y="8906"/>
                        <a:pt x="20003" y="8906"/>
                        <a:pt x="20134" y="8894"/>
                      </a:cubicBezTo>
                      <a:cubicBezTo>
                        <a:pt x="20468" y="8882"/>
                        <a:pt x="20801" y="8870"/>
                        <a:pt x="21122" y="8728"/>
                      </a:cubicBezTo>
                      <a:cubicBezTo>
                        <a:pt x="21420" y="8609"/>
                        <a:pt x="21670" y="8323"/>
                        <a:pt x="21753" y="8013"/>
                      </a:cubicBezTo>
                      <a:cubicBezTo>
                        <a:pt x="21813" y="7811"/>
                        <a:pt x="21777" y="7620"/>
                        <a:pt x="21682" y="7454"/>
                      </a:cubicBezTo>
                      <a:cubicBezTo>
                        <a:pt x="21682" y="7299"/>
                        <a:pt x="21718" y="7120"/>
                        <a:pt x="21789" y="6906"/>
                      </a:cubicBezTo>
                      <a:cubicBezTo>
                        <a:pt x="21837" y="6751"/>
                        <a:pt x="21980" y="6632"/>
                        <a:pt x="22111" y="6501"/>
                      </a:cubicBezTo>
                      <a:cubicBezTo>
                        <a:pt x="22158" y="6453"/>
                        <a:pt x="22206" y="6418"/>
                        <a:pt x="22242" y="6370"/>
                      </a:cubicBezTo>
                      <a:cubicBezTo>
                        <a:pt x="22742" y="5870"/>
                        <a:pt x="22968" y="5144"/>
                        <a:pt x="22884" y="4441"/>
                      </a:cubicBezTo>
                      <a:lnTo>
                        <a:pt x="22742" y="4418"/>
                      </a:lnTo>
                      <a:lnTo>
                        <a:pt x="22742" y="4418"/>
                      </a:lnTo>
                      <a:cubicBezTo>
                        <a:pt x="22825" y="5025"/>
                        <a:pt x="22611" y="5584"/>
                        <a:pt x="22265" y="6025"/>
                      </a:cubicBezTo>
                      <a:cubicBezTo>
                        <a:pt x="22230" y="6061"/>
                        <a:pt x="21980" y="6334"/>
                        <a:pt x="21944" y="6370"/>
                      </a:cubicBezTo>
                      <a:cubicBezTo>
                        <a:pt x="21789" y="6513"/>
                        <a:pt x="21539" y="6561"/>
                        <a:pt x="21456" y="6787"/>
                      </a:cubicBezTo>
                      <a:cubicBezTo>
                        <a:pt x="21420" y="6894"/>
                        <a:pt x="21384" y="7013"/>
                        <a:pt x="21360" y="7144"/>
                      </a:cubicBezTo>
                      <a:cubicBezTo>
                        <a:pt x="21289" y="7096"/>
                        <a:pt x="21206" y="7061"/>
                        <a:pt x="21134" y="7025"/>
                      </a:cubicBezTo>
                      <a:cubicBezTo>
                        <a:pt x="21075" y="7001"/>
                        <a:pt x="21015" y="6977"/>
                        <a:pt x="20968" y="6942"/>
                      </a:cubicBezTo>
                      <a:cubicBezTo>
                        <a:pt x="20801" y="6858"/>
                        <a:pt x="20658" y="6692"/>
                        <a:pt x="20706" y="6573"/>
                      </a:cubicBezTo>
                      <a:cubicBezTo>
                        <a:pt x="20741" y="6477"/>
                        <a:pt x="20860" y="6430"/>
                        <a:pt x="21051" y="6370"/>
                      </a:cubicBezTo>
                      <a:cubicBezTo>
                        <a:pt x="21218" y="6323"/>
                        <a:pt x="21420" y="6263"/>
                        <a:pt x="21551" y="6108"/>
                      </a:cubicBezTo>
                      <a:cubicBezTo>
                        <a:pt x="21789" y="5822"/>
                        <a:pt x="21694" y="5430"/>
                        <a:pt x="21349" y="4953"/>
                      </a:cubicBezTo>
                      <a:cubicBezTo>
                        <a:pt x="21206" y="4751"/>
                        <a:pt x="21146" y="4572"/>
                        <a:pt x="21122" y="4441"/>
                      </a:cubicBezTo>
                      <a:lnTo>
                        <a:pt x="21015" y="4358"/>
                      </a:lnTo>
                      <a:lnTo>
                        <a:pt x="21015" y="4358"/>
                      </a:lnTo>
                      <a:cubicBezTo>
                        <a:pt x="21051" y="4668"/>
                        <a:pt x="21206" y="5108"/>
                        <a:pt x="21301" y="5227"/>
                      </a:cubicBezTo>
                      <a:cubicBezTo>
                        <a:pt x="21408" y="5382"/>
                        <a:pt x="21456" y="5680"/>
                        <a:pt x="21289" y="5882"/>
                      </a:cubicBezTo>
                      <a:cubicBezTo>
                        <a:pt x="21218" y="5953"/>
                        <a:pt x="21087" y="6001"/>
                        <a:pt x="20944" y="6049"/>
                      </a:cubicBezTo>
                      <a:cubicBezTo>
                        <a:pt x="20729" y="6108"/>
                        <a:pt x="20479" y="6192"/>
                        <a:pt x="20384" y="6442"/>
                      </a:cubicBezTo>
                      <a:cubicBezTo>
                        <a:pt x="20301" y="6656"/>
                        <a:pt x="20372" y="6858"/>
                        <a:pt x="20515" y="7025"/>
                      </a:cubicBezTo>
                      <a:cubicBezTo>
                        <a:pt x="20471" y="7026"/>
                        <a:pt x="20427" y="7027"/>
                        <a:pt x="20382" y="7027"/>
                      </a:cubicBezTo>
                      <a:cubicBezTo>
                        <a:pt x="20032" y="7027"/>
                        <a:pt x="19677" y="6981"/>
                        <a:pt x="19360" y="6823"/>
                      </a:cubicBezTo>
                      <a:cubicBezTo>
                        <a:pt x="18967" y="6608"/>
                        <a:pt x="17943" y="5168"/>
                        <a:pt x="17741" y="4775"/>
                      </a:cubicBezTo>
                      <a:lnTo>
                        <a:pt x="17562" y="4799"/>
                      </a:lnTo>
                      <a:cubicBezTo>
                        <a:pt x="17789" y="5263"/>
                        <a:pt x="18574" y="6715"/>
                        <a:pt x="19194" y="7061"/>
                      </a:cubicBezTo>
                      <a:cubicBezTo>
                        <a:pt x="19575" y="7263"/>
                        <a:pt x="20015" y="7370"/>
                        <a:pt x="20408" y="7370"/>
                      </a:cubicBezTo>
                      <a:cubicBezTo>
                        <a:pt x="20587" y="7370"/>
                        <a:pt x="20765" y="7370"/>
                        <a:pt x="20932" y="7358"/>
                      </a:cubicBezTo>
                      <a:cubicBezTo>
                        <a:pt x="20944" y="7358"/>
                        <a:pt x="20968" y="7346"/>
                        <a:pt x="20991" y="7346"/>
                      </a:cubicBezTo>
                      <a:cubicBezTo>
                        <a:pt x="21134" y="7406"/>
                        <a:pt x="21265" y="7477"/>
                        <a:pt x="21349" y="7573"/>
                      </a:cubicBezTo>
                      <a:cubicBezTo>
                        <a:pt x="21360" y="7668"/>
                        <a:pt x="21384" y="7763"/>
                        <a:pt x="21432" y="7858"/>
                      </a:cubicBezTo>
                      <a:cubicBezTo>
                        <a:pt x="21432" y="7882"/>
                        <a:pt x="21420" y="7906"/>
                        <a:pt x="21420" y="7930"/>
                      </a:cubicBezTo>
                      <a:cubicBezTo>
                        <a:pt x="21360" y="8132"/>
                        <a:pt x="21194" y="8323"/>
                        <a:pt x="20991" y="8418"/>
                      </a:cubicBezTo>
                      <a:cubicBezTo>
                        <a:pt x="20729" y="8525"/>
                        <a:pt x="20432" y="8537"/>
                        <a:pt x="20122" y="8549"/>
                      </a:cubicBezTo>
                      <a:cubicBezTo>
                        <a:pt x="19991" y="8561"/>
                        <a:pt x="19848" y="8561"/>
                        <a:pt x="19717" y="8573"/>
                      </a:cubicBezTo>
                      <a:cubicBezTo>
                        <a:pt x="18979" y="8656"/>
                        <a:pt x="18182" y="9061"/>
                        <a:pt x="17658" y="9573"/>
                      </a:cubicBezTo>
                      <a:cubicBezTo>
                        <a:pt x="17634" y="9406"/>
                        <a:pt x="17562" y="9263"/>
                        <a:pt x="17491" y="9097"/>
                      </a:cubicBezTo>
                      <a:cubicBezTo>
                        <a:pt x="17451" y="9026"/>
                        <a:pt x="17445" y="8931"/>
                        <a:pt x="17394" y="8931"/>
                      </a:cubicBezTo>
                      <a:cubicBezTo>
                        <a:pt x="17384" y="8931"/>
                        <a:pt x="17373" y="8934"/>
                        <a:pt x="17360" y="8942"/>
                      </a:cubicBezTo>
                      <a:cubicBezTo>
                        <a:pt x="17277" y="8978"/>
                        <a:pt x="17241" y="9085"/>
                        <a:pt x="17277" y="9168"/>
                      </a:cubicBezTo>
                      <a:cubicBezTo>
                        <a:pt x="17396" y="9406"/>
                        <a:pt x="17431" y="9680"/>
                        <a:pt x="17384" y="9942"/>
                      </a:cubicBezTo>
                      <a:cubicBezTo>
                        <a:pt x="17372" y="9954"/>
                        <a:pt x="17372" y="9978"/>
                        <a:pt x="17372" y="10002"/>
                      </a:cubicBezTo>
                      <a:cubicBezTo>
                        <a:pt x="17336" y="10180"/>
                        <a:pt x="17336" y="10228"/>
                        <a:pt x="17229" y="10371"/>
                      </a:cubicBezTo>
                      <a:cubicBezTo>
                        <a:pt x="17205" y="10406"/>
                        <a:pt x="17086" y="10561"/>
                        <a:pt x="17062" y="10585"/>
                      </a:cubicBezTo>
                      <a:cubicBezTo>
                        <a:pt x="16967" y="10704"/>
                        <a:pt x="16860" y="10823"/>
                        <a:pt x="16812" y="10990"/>
                      </a:cubicBezTo>
                      <a:cubicBezTo>
                        <a:pt x="16777" y="11121"/>
                        <a:pt x="16788" y="11252"/>
                        <a:pt x="16788" y="11371"/>
                      </a:cubicBezTo>
                      <a:cubicBezTo>
                        <a:pt x="16800" y="11406"/>
                        <a:pt x="16800" y="11454"/>
                        <a:pt x="16800" y="11490"/>
                      </a:cubicBezTo>
                      <a:cubicBezTo>
                        <a:pt x="16812" y="11895"/>
                        <a:pt x="16479" y="12288"/>
                        <a:pt x="16086" y="12359"/>
                      </a:cubicBezTo>
                      <a:cubicBezTo>
                        <a:pt x="16026" y="12369"/>
                        <a:pt x="15961" y="12373"/>
                        <a:pt x="15894" y="12373"/>
                      </a:cubicBezTo>
                      <a:cubicBezTo>
                        <a:pt x="15802" y="12373"/>
                        <a:pt x="15706" y="12366"/>
                        <a:pt x="15610" y="12359"/>
                      </a:cubicBezTo>
                      <a:cubicBezTo>
                        <a:pt x="15479" y="12347"/>
                        <a:pt x="15348" y="12335"/>
                        <a:pt x="15217" y="12335"/>
                      </a:cubicBezTo>
                      <a:cubicBezTo>
                        <a:pt x="15086" y="12347"/>
                        <a:pt x="14955" y="12371"/>
                        <a:pt x="14824" y="12430"/>
                      </a:cubicBezTo>
                      <a:cubicBezTo>
                        <a:pt x="14919" y="12323"/>
                        <a:pt x="15050" y="12216"/>
                        <a:pt x="15241" y="12109"/>
                      </a:cubicBezTo>
                      <a:cubicBezTo>
                        <a:pt x="15288" y="12085"/>
                        <a:pt x="15336" y="12061"/>
                        <a:pt x="15395" y="12038"/>
                      </a:cubicBezTo>
                      <a:cubicBezTo>
                        <a:pt x="15622" y="11918"/>
                        <a:pt x="15872" y="11799"/>
                        <a:pt x="16050" y="11585"/>
                      </a:cubicBezTo>
                      <a:cubicBezTo>
                        <a:pt x="16181" y="11430"/>
                        <a:pt x="16241" y="11240"/>
                        <a:pt x="16241" y="11049"/>
                      </a:cubicBezTo>
                      <a:lnTo>
                        <a:pt x="16134" y="10906"/>
                      </a:lnTo>
                      <a:cubicBezTo>
                        <a:pt x="16134" y="11025"/>
                        <a:pt x="16026" y="11371"/>
                        <a:pt x="15955" y="11454"/>
                      </a:cubicBezTo>
                      <a:cubicBezTo>
                        <a:pt x="15812" y="11621"/>
                        <a:pt x="15598" y="11728"/>
                        <a:pt x="15384" y="11835"/>
                      </a:cubicBezTo>
                      <a:cubicBezTo>
                        <a:pt x="15324" y="11871"/>
                        <a:pt x="15074" y="11942"/>
                        <a:pt x="15014" y="11966"/>
                      </a:cubicBezTo>
                      <a:cubicBezTo>
                        <a:pt x="14895" y="12026"/>
                        <a:pt x="14800" y="12073"/>
                        <a:pt x="14717" y="12133"/>
                      </a:cubicBezTo>
                      <a:cubicBezTo>
                        <a:pt x="14644" y="12177"/>
                        <a:pt x="14559" y="12199"/>
                        <a:pt x="14473" y="12199"/>
                      </a:cubicBezTo>
                      <a:cubicBezTo>
                        <a:pt x="14350" y="12199"/>
                        <a:pt x="14225" y="12153"/>
                        <a:pt x="14133" y="12061"/>
                      </a:cubicBezTo>
                      <a:cubicBezTo>
                        <a:pt x="13871" y="11787"/>
                        <a:pt x="13693" y="11442"/>
                        <a:pt x="13740" y="10966"/>
                      </a:cubicBezTo>
                      <a:cubicBezTo>
                        <a:pt x="13669" y="10966"/>
                        <a:pt x="13598" y="10954"/>
                        <a:pt x="13526" y="10954"/>
                      </a:cubicBezTo>
                      <a:cubicBezTo>
                        <a:pt x="13419" y="11228"/>
                        <a:pt x="13502" y="11549"/>
                        <a:pt x="13633" y="11823"/>
                      </a:cubicBezTo>
                      <a:cubicBezTo>
                        <a:pt x="13157" y="11645"/>
                        <a:pt x="12717" y="11371"/>
                        <a:pt x="12359" y="11014"/>
                      </a:cubicBezTo>
                      <a:cubicBezTo>
                        <a:pt x="12264" y="10918"/>
                        <a:pt x="12169" y="10811"/>
                        <a:pt x="12145" y="10680"/>
                      </a:cubicBezTo>
                      <a:cubicBezTo>
                        <a:pt x="12121" y="10704"/>
                        <a:pt x="12086" y="10728"/>
                        <a:pt x="12050" y="10728"/>
                      </a:cubicBezTo>
                      <a:cubicBezTo>
                        <a:pt x="12431" y="11383"/>
                        <a:pt x="13074" y="11883"/>
                        <a:pt x="13812" y="12109"/>
                      </a:cubicBezTo>
                      <a:cubicBezTo>
                        <a:pt x="13919" y="12276"/>
                        <a:pt x="14038" y="12430"/>
                        <a:pt x="14157" y="12597"/>
                      </a:cubicBezTo>
                      <a:cubicBezTo>
                        <a:pt x="14241" y="12716"/>
                        <a:pt x="14312" y="12847"/>
                        <a:pt x="14372" y="12978"/>
                      </a:cubicBezTo>
                      <a:cubicBezTo>
                        <a:pt x="14372" y="13002"/>
                        <a:pt x="14372" y="13038"/>
                        <a:pt x="14395" y="13061"/>
                      </a:cubicBezTo>
                      <a:cubicBezTo>
                        <a:pt x="14395" y="13157"/>
                        <a:pt x="14395" y="13240"/>
                        <a:pt x="14372" y="13311"/>
                      </a:cubicBezTo>
                      <a:cubicBezTo>
                        <a:pt x="14264" y="13681"/>
                        <a:pt x="13645" y="13704"/>
                        <a:pt x="13467" y="13704"/>
                      </a:cubicBezTo>
                      <a:cubicBezTo>
                        <a:pt x="12681" y="13704"/>
                        <a:pt x="11907" y="13573"/>
                        <a:pt x="11157" y="13311"/>
                      </a:cubicBezTo>
                      <a:cubicBezTo>
                        <a:pt x="11014" y="13252"/>
                        <a:pt x="10859" y="13192"/>
                        <a:pt x="10704" y="13133"/>
                      </a:cubicBezTo>
                      <a:cubicBezTo>
                        <a:pt x="10192" y="12930"/>
                        <a:pt x="9657" y="12728"/>
                        <a:pt x="9085" y="12728"/>
                      </a:cubicBezTo>
                      <a:lnTo>
                        <a:pt x="9073" y="12728"/>
                      </a:lnTo>
                      <a:cubicBezTo>
                        <a:pt x="8930" y="12728"/>
                        <a:pt x="8787" y="12740"/>
                        <a:pt x="8657" y="12776"/>
                      </a:cubicBezTo>
                      <a:cubicBezTo>
                        <a:pt x="8634" y="12782"/>
                        <a:pt x="8613" y="12785"/>
                        <a:pt x="8592" y="12785"/>
                      </a:cubicBezTo>
                      <a:cubicBezTo>
                        <a:pt x="8411" y="12785"/>
                        <a:pt x="8289" y="12568"/>
                        <a:pt x="8406" y="12419"/>
                      </a:cubicBezTo>
                      <a:cubicBezTo>
                        <a:pt x="8406" y="12407"/>
                        <a:pt x="8406" y="12407"/>
                        <a:pt x="8406" y="12407"/>
                      </a:cubicBezTo>
                      <a:cubicBezTo>
                        <a:pt x="8537" y="12288"/>
                        <a:pt x="8645" y="12168"/>
                        <a:pt x="8740" y="12038"/>
                      </a:cubicBezTo>
                      <a:cubicBezTo>
                        <a:pt x="8895" y="11883"/>
                        <a:pt x="9061" y="11752"/>
                        <a:pt x="9204" y="11633"/>
                      </a:cubicBezTo>
                      <a:cubicBezTo>
                        <a:pt x="9740" y="11228"/>
                        <a:pt x="10347" y="10918"/>
                        <a:pt x="10931" y="10609"/>
                      </a:cubicBezTo>
                      <a:cubicBezTo>
                        <a:pt x="11335" y="10394"/>
                        <a:pt x="11752" y="10180"/>
                        <a:pt x="12145" y="9930"/>
                      </a:cubicBezTo>
                      <a:cubicBezTo>
                        <a:pt x="12990" y="9406"/>
                        <a:pt x="14062" y="8501"/>
                        <a:pt x="14300" y="7239"/>
                      </a:cubicBezTo>
                      <a:cubicBezTo>
                        <a:pt x="14383" y="6727"/>
                        <a:pt x="14336" y="6192"/>
                        <a:pt x="14157" y="5668"/>
                      </a:cubicBezTo>
                      <a:cubicBezTo>
                        <a:pt x="14169" y="5668"/>
                        <a:pt x="14169" y="5656"/>
                        <a:pt x="14169" y="5656"/>
                      </a:cubicBezTo>
                      <a:cubicBezTo>
                        <a:pt x="14574" y="4787"/>
                        <a:pt x="14693" y="4037"/>
                        <a:pt x="14574" y="3036"/>
                      </a:cubicBezTo>
                      <a:cubicBezTo>
                        <a:pt x="14563" y="2948"/>
                        <a:pt x="14490" y="2880"/>
                        <a:pt x="14404" y="2880"/>
                      </a:cubicBezTo>
                      <a:cubicBezTo>
                        <a:pt x="14397" y="2880"/>
                        <a:pt x="14390" y="2881"/>
                        <a:pt x="14383" y="2882"/>
                      </a:cubicBezTo>
                      <a:cubicBezTo>
                        <a:pt x="14288" y="2894"/>
                        <a:pt x="14395" y="3036"/>
                        <a:pt x="14407" y="3132"/>
                      </a:cubicBezTo>
                      <a:cubicBezTo>
                        <a:pt x="14502" y="3953"/>
                        <a:pt x="14300" y="4548"/>
                        <a:pt x="13991" y="5239"/>
                      </a:cubicBezTo>
                      <a:cubicBezTo>
                        <a:pt x="13752" y="4739"/>
                        <a:pt x="13395" y="4251"/>
                        <a:pt x="12943" y="3822"/>
                      </a:cubicBezTo>
                      <a:cubicBezTo>
                        <a:pt x="12276" y="3167"/>
                        <a:pt x="11395" y="2513"/>
                        <a:pt x="10609" y="2048"/>
                      </a:cubicBezTo>
                      <a:cubicBezTo>
                        <a:pt x="10585" y="2024"/>
                        <a:pt x="10550" y="2012"/>
                        <a:pt x="10514" y="2001"/>
                      </a:cubicBezTo>
                      <a:cubicBezTo>
                        <a:pt x="10288" y="1822"/>
                        <a:pt x="10335" y="1393"/>
                        <a:pt x="10454" y="1084"/>
                      </a:cubicBezTo>
                      <a:lnTo>
                        <a:pt x="10490" y="977"/>
                      </a:lnTo>
                      <a:cubicBezTo>
                        <a:pt x="10609" y="679"/>
                        <a:pt x="10728" y="346"/>
                        <a:pt x="10681" y="12"/>
                      </a:cubicBezTo>
                      <a:lnTo>
                        <a:pt x="10526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9" name="Google Shape;8029;p22"/>
                <p:cNvSpPr/>
                <p:nvPr/>
              </p:nvSpPr>
              <p:spPr>
                <a:xfrm>
                  <a:off x="-5988054" y="1528323"/>
                  <a:ext cx="992861" cy="517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53" h="6386" extrusionOk="0">
                      <a:moveTo>
                        <a:pt x="6248" y="1"/>
                      </a:moveTo>
                      <a:cubicBezTo>
                        <a:pt x="6226" y="1"/>
                        <a:pt x="6203" y="4"/>
                        <a:pt x="6180" y="12"/>
                      </a:cubicBezTo>
                      <a:cubicBezTo>
                        <a:pt x="5942" y="84"/>
                        <a:pt x="5739" y="227"/>
                        <a:pt x="5513" y="298"/>
                      </a:cubicBezTo>
                      <a:cubicBezTo>
                        <a:pt x="5331" y="355"/>
                        <a:pt x="5138" y="477"/>
                        <a:pt x="4954" y="477"/>
                      </a:cubicBezTo>
                      <a:cubicBezTo>
                        <a:pt x="4946" y="477"/>
                        <a:pt x="4938" y="477"/>
                        <a:pt x="4930" y="477"/>
                      </a:cubicBezTo>
                      <a:cubicBezTo>
                        <a:pt x="4751" y="477"/>
                        <a:pt x="4596" y="381"/>
                        <a:pt x="4430" y="381"/>
                      </a:cubicBezTo>
                      <a:cubicBezTo>
                        <a:pt x="4108" y="381"/>
                        <a:pt x="3644" y="429"/>
                        <a:pt x="3501" y="738"/>
                      </a:cubicBezTo>
                      <a:cubicBezTo>
                        <a:pt x="3378" y="1004"/>
                        <a:pt x="3300" y="1148"/>
                        <a:pt x="3081" y="1148"/>
                      </a:cubicBezTo>
                      <a:cubicBezTo>
                        <a:pt x="3025" y="1148"/>
                        <a:pt x="2960" y="1139"/>
                        <a:pt x="2882" y="1119"/>
                      </a:cubicBezTo>
                      <a:cubicBezTo>
                        <a:pt x="2811" y="1103"/>
                        <a:pt x="2751" y="1095"/>
                        <a:pt x="2700" y="1095"/>
                      </a:cubicBezTo>
                      <a:cubicBezTo>
                        <a:pt x="2383" y="1095"/>
                        <a:pt x="2403" y="1387"/>
                        <a:pt x="2168" y="1643"/>
                      </a:cubicBezTo>
                      <a:cubicBezTo>
                        <a:pt x="1929" y="1929"/>
                        <a:pt x="1489" y="2096"/>
                        <a:pt x="1203" y="2346"/>
                      </a:cubicBezTo>
                      <a:cubicBezTo>
                        <a:pt x="917" y="2608"/>
                        <a:pt x="715" y="2929"/>
                        <a:pt x="358" y="3084"/>
                      </a:cubicBezTo>
                      <a:cubicBezTo>
                        <a:pt x="1" y="3227"/>
                        <a:pt x="13" y="3394"/>
                        <a:pt x="251" y="3667"/>
                      </a:cubicBezTo>
                      <a:cubicBezTo>
                        <a:pt x="358" y="3775"/>
                        <a:pt x="477" y="3894"/>
                        <a:pt x="453" y="4060"/>
                      </a:cubicBezTo>
                      <a:cubicBezTo>
                        <a:pt x="417" y="4239"/>
                        <a:pt x="263" y="4453"/>
                        <a:pt x="358" y="4644"/>
                      </a:cubicBezTo>
                      <a:cubicBezTo>
                        <a:pt x="453" y="4810"/>
                        <a:pt x="691" y="4846"/>
                        <a:pt x="834" y="4929"/>
                      </a:cubicBezTo>
                      <a:cubicBezTo>
                        <a:pt x="1025" y="5037"/>
                        <a:pt x="1072" y="5275"/>
                        <a:pt x="1227" y="5418"/>
                      </a:cubicBezTo>
                      <a:cubicBezTo>
                        <a:pt x="1417" y="5596"/>
                        <a:pt x="1715" y="5501"/>
                        <a:pt x="1941" y="5584"/>
                      </a:cubicBezTo>
                      <a:cubicBezTo>
                        <a:pt x="2251" y="5691"/>
                        <a:pt x="2572" y="5763"/>
                        <a:pt x="2894" y="5846"/>
                      </a:cubicBezTo>
                      <a:cubicBezTo>
                        <a:pt x="3062" y="5893"/>
                        <a:pt x="3222" y="5899"/>
                        <a:pt x="3383" y="5899"/>
                      </a:cubicBezTo>
                      <a:cubicBezTo>
                        <a:pt x="3431" y="5899"/>
                        <a:pt x="3478" y="5898"/>
                        <a:pt x="3526" y="5898"/>
                      </a:cubicBezTo>
                      <a:cubicBezTo>
                        <a:pt x="3604" y="5898"/>
                        <a:pt x="3683" y="5899"/>
                        <a:pt x="3763" y="5906"/>
                      </a:cubicBezTo>
                      <a:cubicBezTo>
                        <a:pt x="3791" y="5909"/>
                        <a:pt x="3821" y="5910"/>
                        <a:pt x="3852" y="5910"/>
                      </a:cubicBezTo>
                      <a:cubicBezTo>
                        <a:pt x="3952" y="5910"/>
                        <a:pt x="4065" y="5898"/>
                        <a:pt x="4175" y="5898"/>
                      </a:cubicBezTo>
                      <a:cubicBezTo>
                        <a:pt x="4307" y="5898"/>
                        <a:pt x="4434" y="5915"/>
                        <a:pt x="4525" y="5989"/>
                      </a:cubicBezTo>
                      <a:cubicBezTo>
                        <a:pt x="4668" y="6096"/>
                        <a:pt x="4751" y="6287"/>
                        <a:pt x="4930" y="6358"/>
                      </a:cubicBezTo>
                      <a:cubicBezTo>
                        <a:pt x="4972" y="6378"/>
                        <a:pt x="5038" y="6386"/>
                        <a:pt x="5114" y="6386"/>
                      </a:cubicBezTo>
                      <a:cubicBezTo>
                        <a:pt x="5316" y="6386"/>
                        <a:pt x="5591" y="6330"/>
                        <a:pt x="5704" y="6287"/>
                      </a:cubicBezTo>
                      <a:cubicBezTo>
                        <a:pt x="5894" y="6227"/>
                        <a:pt x="6001" y="6037"/>
                        <a:pt x="6180" y="5965"/>
                      </a:cubicBezTo>
                      <a:cubicBezTo>
                        <a:pt x="6206" y="5955"/>
                        <a:pt x="6233" y="5951"/>
                        <a:pt x="6259" y="5951"/>
                      </a:cubicBezTo>
                      <a:cubicBezTo>
                        <a:pt x="6419" y="5951"/>
                        <a:pt x="6569" y="6120"/>
                        <a:pt x="6692" y="6192"/>
                      </a:cubicBezTo>
                      <a:cubicBezTo>
                        <a:pt x="6755" y="6229"/>
                        <a:pt x="6814" y="6244"/>
                        <a:pt x="6870" y="6244"/>
                      </a:cubicBezTo>
                      <a:cubicBezTo>
                        <a:pt x="6993" y="6244"/>
                        <a:pt x="7105" y="6170"/>
                        <a:pt x="7228" y="6096"/>
                      </a:cubicBezTo>
                      <a:cubicBezTo>
                        <a:pt x="7333" y="6033"/>
                        <a:pt x="7424" y="6010"/>
                        <a:pt x="7511" y="6010"/>
                      </a:cubicBezTo>
                      <a:cubicBezTo>
                        <a:pt x="7669" y="6010"/>
                        <a:pt x="7814" y="6086"/>
                        <a:pt x="8014" y="6132"/>
                      </a:cubicBezTo>
                      <a:cubicBezTo>
                        <a:pt x="8215" y="6177"/>
                        <a:pt x="8523" y="6264"/>
                        <a:pt x="8747" y="6264"/>
                      </a:cubicBezTo>
                      <a:cubicBezTo>
                        <a:pt x="8761" y="6264"/>
                        <a:pt x="8774" y="6264"/>
                        <a:pt x="8787" y="6263"/>
                      </a:cubicBezTo>
                      <a:cubicBezTo>
                        <a:pt x="8966" y="6239"/>
                        <a:pt x="9085" y="6049"/>
                        <a:pt x="9216" y="5941"/>
                      </a:cubicBezTo>
                      <a:cubicBezTo>
                        <a:pt x="9281" y="5894"/>
                        <a:pt x="9345" y="5876"/>
                        <a:pt x="9410" y="5876"/>
                      </a:cubicBezTo>
                      <a:cubicBezTo>
                        <a:pt x="9525" y="5876"/>
                        <a:pt x="9642" y="5932"/>
                        <a:pt x="9764" y="5977"/>
                      </a:cubicBezTo>
                      <a:cubicBezTo>
                        <a:pt x="9851" y="6015"/>
                        <a:pt x="9943" y="6029"/>
                        <a:pt x="10037" y="6029"/>
                      </a:cubicBezTo>
                      <a:cubicBezTo>
                        <a:pt x="10211" y="6029"/>
                        <a:pt x="10391" y="5980"/>
                        <a:pt x="10561" y="5941"/>
                      </a:cubicBezTo>
                      <a:cubicBezTo>
                        <a:pt x="10776" y="5894"/>
                        <a:pt x="10835" y="5763"/>
                        <a:pt x="10931" y="5572"/>
                      </a:cubicBezTo>
                      <a:cubicBezTo>
                        <a:pt x="11026" y="5370"/>
                        <a:pt x="11121" y="5299"/>
                        <a:pt x="11347" y="5215"/>
                      </a:cubicBezTo>
                      <a:cubicBezTo>
                        <a:pt x="11835" y="5037"/>
                        <a:pt x="12157" y="4501"/>
                        <a:pt x="12228" y="3989"/>
                      </a:cubicBezTo>
                      <a:cubicBezTo>
                        <a:pt x="12252" y="3739"/>
                        <a:pt x="12074" y="3525"/>
                        <a:pt x="12050" y="3274"/>
                      </a:cubicBezTo>
                      <a:cubicBezTo>
                        <a:pt x="12026" y="3024"/>
                        <a:pt x="12050" y="2786"/>
                        <a:pt x="11800" y="2643"/>
                      </a:cubicBezTo>
                      <a:cubicBezTo>
                        <a:pt x="11609" y="2536"/>
                        <a:pt x="11407" y="2477"/>
                        <a:pt x="11312" y="2262"/>
                      </a:cubicBezTo>
                      <a:cubicBezTo>
                        <a:pt x="11204" y="2036"/>
                        <a:pt x="11157" y="1810"/>
                        <a:pt x="10871" y="1762"/>
                      </a:cubicBezTo>
                      <a:cubicBezTo>
                        <a:pt x="10395" y="1703"/>
                        <a:pt x="9978" y="1453"/>
                        <a:pt x="9633" y="1108"/>
                      </a:cubicBezTo>
                      <a:cubicBezTo>
                        <a:pt x="9442" y="929"/>
                        <a:pt x="9252" y="858"/>
                        <a:pt x="9002" y="798"/>
                      </a:cubicBezTo>
                      <a:cubicBezTo>
                        <a:pt x="8680" y="703"/>
                        <a:pt x="8347" y="488"/>
                        <a:pt x="8014" y="477"/>
                      </a:cubicBezTo>
                      <a:cubicBezTo>
                        <a:pt x="7989" y="476"/>
                        <a:pt x="7964" y="476"/>
                        <a:pt x="7938" y="476"/>
                      </a:cubicBezTo>
                      <a:cubicBezTo>
                        <a:pt x="7795" y="476"/>
                        <a:pt x="7636" y="484"/>
                        <a:pt x="7475" y="484"/>
                      </a:cubicBezTo>
                      <a:cubicBezTo>
                        <a:pt x="7162" y="484"/>
                        <a:pt x="6843" y="451"/>
                        <a:pt x="6621" y="250"/>
                      </a:cubicBezTo>
                      <a:cubicBezTo>
                        <a:pt x="6507" y="157"/>
                        <a:pt x="6393" y="1"/>
                        <a:pt x="624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0" name="Google Shape;8030;p22"/>
                <p:cNvSpPr/>
                <p:nvPr/>
              </p:nvSpPr>
              <p:spPr>
                <a:xfrm>
                  <a:off x="-7540345" y="1768253"/>
                  <a:ext cx="1224363" cy="691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10" h="8535" extrusionOk="0">
                      <a:moveTo>
                        <a:pt x="8217" y="0"/>
                      </a:moveTo>
                      <a:cubicBezTo>
                        <a:pt x="8089" y="0"/>
                        <a:pt x="7956" y="56"/>
                        <a:pt x="7835" y="99"/>
                      </a:cubicBezTo>
                      <a:cubicBezTo>
                        <a:pt x="7656" y="159"/>
                        <a:pt x="7478" y="147"/>
                        <a:pt x="7287" y="159"/>
                      </a:cubicBezTo>
                      <a:cubicBezTo>
                        <a:pt x="6787" y="206"/>
                        <a:pt x="6394" y="266"/>
                        <a:pt x="5930" y="456"/>
                      </a:cubicBezTo>
                      <a:cubicBezTo>
                        <a:pt x="5714" y="546"/>
                        <a:pt x="5437" y="704"/>
                        <a:pt x="5186" y="704"/>
                      </a:cubicBezTo>
                      <a:cubicBezTo>
                        <a:pt x="5105" y="704"/>
                        <a:pt x="5026" y="688"/>
                        <a:pt x="4953" y="647"/>
                      </a:cubicBezTo>
                      <a:cubicBezTo>
                        <a:pt x="4823" y="587"/>
                        <a:pt x="4703" y="492"/>
                        <a:pt x="4572" y="456"/>
                      </a:cubicBezTo>
                      <a:cubicBezTo>
                        <a:pt x="4550" y="450"/>
                        <a:pt x="4528" y="447"/>
                        <a:pt x="4506" y="447"/>
                      </a:cubicBezTo>
                      <a:cubicBezTo>
                        <a:pt x="4316" y="447"/>
                        <a:pt x="4140" y="657"/>
                        <a:pt x="4001" y="742"/>
                      </a:cubicBezTo>
                      <a:cubicBezTo>
                        <a:pt x="3703" y="933"/>
                        <a:pt x="3775" y="1195"/>
                        <a:pt x="3549" y="1433"/>
                      </a:cubicBezTo>
                      <a:cubicBezTo>
                        <a:pt x="3493" y="1494"/>
                        <a:pt x="3427" y="1514"/>
                        <a:pt x="3355" y="1514"/>
                      </a:cubicBezTo>
                      <a:cubicBezTo>
                        <a:pt x="3210" y="1514"/>
                        <a:pt x="3043" y="1431"/>
                        <a:pt x="2897" y="1431"/>
                      </a:cubicBezTo>
                      <a:cubicBezTo>
                        <a:pt x="2804" y="1431"/>
                        <a:pt x="2720" y="1465"/>
                        <a:pt x="2656" y="1576"/>
                      </a:cubicBezTo>
                      <a:cubicBezTo>
                        <a:pt x="2572" y="1718"/>
                        <a:pt x="2548" y="1885"/>
                        <a:pt x="2453" y="2004"/>
                      </a:cubicBezTo>
                      <a:cubicBezTo>
                        <a:pt x="2334" y="2147"/>
                        <a:pt x="2120" y="2147"/>
                        <a:pt x="1953" y="2183"/>
                      </a:cubicBezTo>
                      <a:cubicBezTo>
                        <a:pt x="1786" y="2218"/>
                        <a:pt x="1655" y="2338"/>
                        <a:pt x="1489" y="2385"/>
                      </a:cubicBezTo>
                      <a:cubicBezTo>
                        <a:pt x="1310" y="2445"/>
                        <a:pt x="1108" y="2492"/>
                        <a:pt x="1072" y="2707"/>
                      </a:cubicBezTo>
                      <a:cubicBezTo>
                        <a:pt x="1013" y="3064"/>
                        <a:pt x="1120" y="3302"/>
                        <a:pt x="715" y="3445"/>
                      </a:cubicBezTo>
                      <a:cubicBezTo>
                        <a:pt x="405" y="3552"/>
                        <a:pt x="0" y="3969"/>
                        <a:pt x="60" y="4326"/>
                      </a:cubicBezTo>
                      <a:cubicBezTo>
                        <a:pt x="108" y="4635"/>
                        <a:pt x="477" y="4743"/>
                        <a:pt x="429" y="5088"/>
                      </a:cubicBezTo>
                      <a:cubicBezTo>
                        <a:pt x="393" y="5290"/>
                        <a:pt x="417" y="5469"/>
                        <a:pt x="405" y="5671"/>
                      </a:cubicBezTo>
                      <a:cubicBezTo>
                        <a:pt x="393" y="5862"/>
                        <a:pt x="239" y="6100"/>
                        <a:pt x="334" y="6290"/>
                      </a:cubicBezTo>
                      <a:cubicBezTo>
                        <a:pt x="501" y="6624"/>
                        <a:pt x="1024" y="6874"/>
                        <a:pt x="1322" y="7052"/>
                      </a:cubicBezTo>
                      <a:cubicBezTo>
                        <a:pt x="1727" y="7279"/>
                        <a:pt x="2001" y="7791"/>
                        <a:pt x="2441" y="7945"/>
                      </a:cubicBezTo>
                      <a:cubicBezTo>
                        <a:pt x="2485" y="7961"/>
                        <a:pt x="2529" y="7967"/>
                        <a:pt x="2573" y="7967"/>
                      </a:cubicBezTo>
                      <a:cubicBezTo>
                        <a:pt x="2734" y="7967"/>
                        <a:pt x="2899" y="7886"/>
                        <a:pt x="3048" y="7886"/>
                      </a:cubicBezTo>
                      <a:cubicBezTo>
                        <a:pt x="3263" y="7886"/>
                        <a:pt x="3370" y="8076"/>
                        <a:pt x="3489" y="8219"/>
                      </a:cubicBezTo>
                      <a:cubicBezTo>
                        <a:pt x="3582" y="8320"/>
                        <a:pt x="3662" y="8358"/>
                        <a:pt x="3735" y="8358"/>
                      </a:cubicBezTo>
                      <a:cubicBezTo>
                        <a:pt x="3962" y="8358"/>
                        <a:pt x="4124" y="7991"/>
                        <a:pt x="4392" y="7991"/>
                      </a:cubicBezTo>
                      <a:cubicBezTo>
                        <a:pt x="4405" y="7991"/>
                        <a:pt x="4417" y="7991"/>
                        <a:pt x="4430" y="7993"/>
                      </a:cubicBezTo>
                      <a:cubicBezTo>
                        <a:pt x="4478" y="8000"/>
                        <a:pt x="4528" y="8002"/>
                        <a:pt x="4579" y="8002"/>
                      </a:cubicBezTo>
                      <a:cubicBezTo>
                        <a:pt x="4675" y="8002"/>
                        <a:pt x="4774" y="7994"/>
                        <a:pt x="4871" y="7994"/>
                      </a:cubicBezTo>
                      <a:cubicBezTo>
                        <a:pt x="5006" y="7994"/>
                        <a:pt x="5138" y="8009"/>
                        <a:pt x="5251" y="8076"/>
                      </a:cubicBezTo>
                      <a:cubicBezTo>
                        <a:pt x="5444" y="8190"/>
                        <a:pt x="5572" y="8303"/>
                        <a:pt x="5790" y="8303"/>
                      </a:cubicBezTo>
                      <a:cubicBezTo>
                        <a:pt x="5801" y="8303"/>
                        <a:pt x="5812" y="8303"/>
                        <a:pt x="5823" y="8303"/>
                      </a:cubicBezTo>
                      <a:cubicBezTo>
                        <a:pt x="6418" y="8303"/>
                        <a:pt x="6942" y="8362"/>
                        <a:pt x="7513" y="8493"/>
                      </a:cubicBezTo>
                      <a:cubicBezTo>
                        <a:pt x="7547" y="8500"/>
                        <a:pt x="7579" y="8503"/>
                        <a:pt x="7611" y="8503"/>
                      </a:cubicBezTo>
                      <a:cubicBezTo>
                        <a:pt x="7808" y="8503"/>
                        <a:pt x="7985" y="8391"/>
                        <a:pt x="8180" y="8350"/>
                      </a:cubicBezTo>
                      <a:cubicBezTo>
                        <a:pt x="8219" y="8343"/>
                        <a:pt x="8257" y="8340"/>
                        <a:pt x="8296" y="8340"/>
                      </a:cubicBezTo>
                      <a:cubicBezTo>
                        <a:pt x="8507" y="8340"/>
                        <a:pt x="8720" y="8434"/>
                        <a:pt x="8942" y="8434"/>
                      </a:cubicBezTo>
                      <a:cubicBezTo>
                        <a:pt x="8953" y="8433"/>
                        <a:pt x="8964" y="8433"/>
                        <a:pt x="8975" y="8433"/>
                      </a:cubicBezTo>
                      <a:cubicBezTo>
                        <a:pt x="9205" y="8433"/>
                        <a:pt x="9411" y="8535"/>
                        <a:pt x="9637" y="8535"/>
                      </a:cubicBezTo>
                      <a:cubicBezTo>
                        <a:pt x="9667" y="8535"/>
                        <a:pt x="9697" y="8533"/>
                        <a:pt x="9728" y="8529"/>
                      </a:cubicBezTo>
                      <a:cubicBezTo>
                        <a:pt x="10002" y="8493"/>
                        <a:pt x="10299" y="8481"/>
                        <a:pt x="10514" y="8303"/>
                      </a:cubicBezTo>
                      <a:cubicBezTo>
                        <a:pt x="10784" y="8080"/>
                        <a:pt x="11117" y="8001"/>
                        <a:pt x="11454" y="8001"/>
                      </a:cubicBezTo>
                      <a:cubicBezTo>
                        <a:pt x="11622" y="8001"/>
                        <a:pt x="11792" y="8021"/>
                        <a:pt x="11954" y="8053"/>
                      </a:cubicBezTo>
                      <a:cubicBezTo>
                        <a:pt x="11981" y="8057"/>
                        <a:pt x="12006" y="8059"/>
                        <a:pt x="12030" y="8059"/>
                      </a:cubicBezTo>
                      <a:cubicBezTo>
                        <a:pt x="12391" y="8059"/>
                        <a:pt x="12475" y="7563"/>
                        <a:pt x="12789" y="7563"/>
                      </a:cubicBezTo>
                      <a:cubicBezTo>
                        <a:pt x="12828" y="7563"/>
                        <a:pt x="12871" y="7571"/>
                        <a:pt x="12919" y="7588"/>
                      </a:cubicBezTo>
                      <a:cubicBezTo>
                        <a:pt x="13079" y="7645"/>
                        <a:pt x="13239" y="7779"/>
                        <a:pt x="13410" y="7779"/>
                      </a:cubicBezTo>
                      <a:cubicBezTo>
                        <a:pt x="13417" y="7779"/>
                        <a:pt x="13424" y="7779"/>
                        <a:pt x="13431" y="7779"/>
                      </a:cubicBezTo>
                      <a:cubicBezTo>
                        <a:pt x="13633" y="7767"/>
                        <a:pt x="13776" y="7469"/>
                        <a:pt x="13907" y="7338"/>
                      </a:cubicBezTo>
                      <a:cubicBezTo>
                        <a:pt x="14062" y="7183"/>
                        <a:pt x="14109" y="7076"/>
                        <a:pt x="14157" y="6862"/>
                      </a:cubicBezTo>
                      <a:cubicBezTo>
                        <a:pt x="14217" y="6612"/>
                        <a:pt x="14419" y="6457"/>
                        <a:pt x="14550" y="6243"/>
                      </a:cubicBezTo>
                      <a:cubicBezTo>
                        <a:pt x="14669" y="6040"/>
                        <a:pt x="14848" y="5898"/>
                        <a:pt x="14979" y="5695"/>
                      </a:cubicBezTo>
                      <a:cubicBezTo>
                        <a:pt x="15110" y="5493"/>
                        <a:pt x="15026" y="5195"/>
                        <a:pt x="15026" y="4957"/>
                      </a:cubicBezTo>
                      <a:cubicBezTo>
                        <a:pt x="15026" y="4731"/>
                        <a:pt x="14788" y="4600"/>
                        <a:pt x="14729" y="4385"/>
                      </a:cubicBezTo>
                      <a:cubicBezTo>
                        <a:pt x="14681" y="4171"/>
                        <a:pt x="14895" y="3969"/>
                        <a:pt x="14883" y="3742"/>
                      </a:cubicBezTo>
                      <a:cubicBezTo>
                        <a:pt x="14859" y="3314"/>
                        <a:pt x="14217" y="2850"/>
                        <a:pt x="13895" y="2611"/>
                      </a:cubicBezTo>
                      <a:cubicBezTo>
                        <a:pt x="13455" y="2290"/>
                        <a:pt x="12990" y="1992"/>
                        <a:pt x="12538" y="1659"/>
                      </a:cubicBezTo>
                      <a:cubicBezTo>
                        <a:pt x="12204" y="1409"/>
                        <a:pt x="11835" y="1171"/>
                        <a:pt x="11478" y="945"/>
                      </a:cubicBezTo>
                      <a:cubicBezTo>
                        <a:pt x="11276" y="825"/>
                        <a:pt x="11061" y="849"/>
                        <a:pt x="10835" y="814"/>
                      </a:cubicBezTo>
                      <a:cubicBezTo>
                        <a:pt x="10609" y="778"/>
                        <a:pt x="10526" y="599"/>
                        <a:pt x="10407" y="433"/>
                      </a:cubicBezTo>
                      <a:cubicBezTo>
                        <a:pt x="10287" y="266"/>
                        <a:pt x="10157" y="230"/>
                        <a:pt x="9954" y="230"/>
                      </a:cubicBezTo>
                      <a:cubicBezTo>
                        <a:pt x="9818" y="230"/>
                        <a:pt x="9664" y="200"/>
                        <a:pt x="9522" y="200"/>
                      </a:cubicBezTo>
                      <a:cubicBezTo>
                        <a:pt x="9465" y="200"/>
                        <a:pt x="9410" y="205"/>
                        <a:pt x="9359" y="218"/>
                      </a:cubicBezTo>
                      <a:cubicBezTo>
                        <a:pt x="9226" y="249"/>
                        <a:pt x="9075" y="333"/>
                        <a:pt x="8937" y="333"/>
                      </a:cubicBezTo>
                      <a:cubicBezTo>
                        <a:pt x="8914" y="333"/>
                        <a:pt x="8892" y="330"/>
                        <a:pt x="8871" y="325"/>
                      </a:cubicBezTo>
                      <a:cubicBezTo>
                        <a:pt x="8668" y="290"/>
                        <a:pt x="8549" y="111"/>
                        <a:pt x="8359" y="28"/>
                      </a:cubicBezTo>
                      <a:cubicBezTo>
                        <a:pt x="8313" y="8"/>
                        <a:pt x="8265" y="0"/>
                        <a:pt x="821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1" name="Google Shape;8031;p22"/>
                <p:cNvSpPr/>
                <p:nvPr/>
              </p:nvSpPr>
              <p:spPr>
                <a:xfrm>
                  <a:off x="-6818692" y="1180461"/>
                  <a:ext cx="878932" cy="4319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47" h="5331" extrusionOk="0">
                      <a:moveTo>
                        <a:pt x="4825" y="0"/>
                      </a:moveTo>
                      <a:cubicBezTo>
                        <a:pt x="4606" y="0"/>
                        <a:pt x="4355" y="98"/>
                        <a:pt x="4168" y="150"/>
                      </a:cubicBezTo>
                      <a:cubicBezTo>
                        <a:pt x="3929" y="221"/>
                        <a:pt x="3560" y="245"/>
                        <a:pt x="3382" y="436"/>
                      </a:cubicBezTo>
                      <a:cubicBezTo>
                        <a:pt x="3263" y="567"/>
                        <a:pt x="3191" y="793"/>
                        <a:pt x="3025" y="864"/>
                      </a:cubicBezTo>
                      <a:cubicBezTo>
                        <a:pt x="2978" y="883"/>
                        <a:pt x="2930" y="891"/>
                        <a:pt x="2881" y="891"/>
                      </a:cubicBezTo>
                      <a:cubicBezTo>
                        <a:pt x="2735" y="891"/>
                        <a:pt x="2582" y="826"/>
                        <a:pt x="2432" y="826"/>
                      </a:cubicBezTo>
                      <a:cubicBezTo>
                        <a:pt x="2415" y="826"/>
                        <a:pt x="2398" y="827"/>
                        <a:pt x="2382" y="829"/>
                      </a:cubicBezTo>
                      <a:cubicBezTo>
                        <a:pt x="2155" y="864"/>
                        <a:pt x="1905" y="1079"/>
                        <a:pt x="1715" y="1198"/>
                      </a:cubicBezTo>
                      <a:cubicBezTo>
                        <a:pt x="1512" y="1329"/>
                        <a:pt x="1477" y="1591"/>
                        <a:pt x="1298" y="1745"/>
                      </a:cubicBezTo>
                      <a:cubicBezTo>
                        <a:pt x="1096" y="1900"/>
                        <a:pt x="1012" y="2150"/>
                        <a:pt x="822" y="2293"/>
                      </a:cubicBezTo>
                      <a:cubicBezTo>
                        <a:pt x="667" y="2400"/>
                        <a:pt x="465" y="2424"/>
                        <a:pt x="334" y="2567"/>
                      </a:cubicBezTo>
                      <a:cubicBezTo>
                        <a:pt x="0" y="2900"/>
                        <a:pt x="262" y="3615"/>
                        <a:pt x="441" y="3948"/>
                      </a:cubicBezTo>
                      <a:cubicBezTo>
                        <a:pt x="655" y="4377"/>
                        <a:pt x="1120" y="4650"/>
                        <a:pt x="1501" y="4924"/>
                      </a:cubicBezTo>
                      <a:cubicBezTo>
                        <a:pt x="1647" y="5036"/>
                        <a:pt x="1769" y="5117"/>
                        <a:pt x="1919" y="5117"/>
                      </a:cubicBezTo>
                      <a:cubicBezTo>
                        <a:pt x="1977" y="5117"/>
                        <a:pt x="2039" y="5105"/>
                        <a:pt x="2108" y="5079"/>
                      </a:cubicBezTo>
                      <a:cubicBezTo>
                        <a:pt x="2236" y="5028"/>
                        <a:pt x="2336" y="5003"/>
                        <a:pt x="2431" y="5003"/>
                      </a:cubicBezTo>
                      <a:cubicBezTo>
                        <a:pt x="2556" y="5003"/>
                        <a:pt x="2672" y="5046"/>
                        <a:pt x="2834" y="5127"/>
                      </a:cubicBezTo>
                      <a:cubicBezTo>
                        <a:pt x="3072" y="5234"/>
                        <a:pt x="3406" y="5317"/>
                        <a:pt x="3667" y="5329"/>
                      </a:cubicBezTo>
                      <a:cubicBezTo>
                        <a:pt x="3678" y="5330"/>
                        <a:pt x="3688" y="5331"/>
                        <a:pt x="3698" y="5331"/>
                      </a:cubicBezTo>
                      <a:cubicBezTo>
                        <a:pt x="3904" y="5331"/>
                        <a:pt x="4063" y="5114"/>
                        <a:pt x="4271" y="5114"/>
                      </a:cubicBezTo>
                      <a:cubicBezTo>
                        <a:pt x="4276" y="5114"/>
                        <a:pt x="4281" y="5115"/>
                        <a:pt x="4287" y="5115"/>
                      </a:cubicBezTo>
                      <a:cubicBezTo>
                        <a:pt x="4531" y="5126"/>
                        <a:pt x="4713" y="5272"/>
                        <a:pt x="4959" y="5272"/>
                      </a:cubicBezTo>
                      <a:cubicBezTo>
                        <a:pt x="4977" y="5272"/>
                        <a:pt x="4995" y="5271"/>
                        <a:pt x="5013" y="5270"/>
                      </a:cubicBezTo>
                      <a:cubicBezTo>
                        <a:pt x="5179" y="5256"/>
                        <a:pt x="5323" y="5239"/>
                        <a:pt x="5472" y="5239"/>
                      </a:cubicBezTo>
                      <a:cubicBezTo>
                        <a:pt x="5589" y="5239"/>
                        <a:pt x="5710" y="5250"/>
                        <a:pt x="5846" y="5282"/>
                      </a:cubicBezTo>
                      <a:cubicBezTo>
                        <a:pt x="5911" y="5296"/>
                        <a:pt x="5972" y="5302"/>
                        <a:pt x="6031" y="5302"/>
                      </a:cubicBezTo>
                      <a:cubicBezTo>
                        <a:pt x="6212" y="5302"/>
                        <a:pt x="6375" y="5246"/>
                        <a:pt x="6573" y="5210"/>
                      </a:cubicBezTo>
                      <a:cubicBezTo>
                        <a:pt x="6609" y="5203"/>
                        <a:pt x="6644" y="5200"/>
                        <a:pt x="6679" y="5200"/>
                      </a:cubicBezTo>
                      <a:cubicBezTo>
                        <a:pt x="6879" y="5200"/>
                        <a:pt x="7068" y="5294"/>
                        <a:pt x="7279" y="5294"/>
                      </a:cubicBezTo>
                      <a:cubicBezTo>
                        <a:pt x="7290" y="5294"/>
                        <a:pt x="7300" y="5294"/>
                        <a:pt x="7311" y="5293"/>
                      </a:cubicBezTo>
                      <a:cubicBezTo>
                        <a:pt x="7620" y="5258"/>
                        <a:pt x="7906" y="5293"/>
                        <a:pt x="8216" y="5210"/>
                      </a:cubicBezTo>
                      <a:cubicBezTo>
                        <a:pt x="8513" y="5115"/>
                        <a:pt x="8692" y="5008"/>
                        <a:pt x="8954" y="4853"/>
                      </a:cubicBezTo>
                      <a:cubicBezTo>
                        <a:pt x="9406" y="4603"/>
                        <a:pt x="9930" y="4591"/>
                        <a:pt x="10311" y="4210"/>
                      </a:cubicBezTo>
                      <a:cubicBezTo>
                        <a:pt x="10478" y="4031"/>
                        <a:pt x="10597" y="3805"/>
                        <a:pt x="10621" y="3555"/>
                      </a:cubicBezTo>
                      <a:cubicBezTo>
                        <a:pt x="10656" y="3293"/>
                        <a:pt x="10740" y="3055"/>
                        <a:pt x="10776" y="2793"/>
                      </a:cubicBezTo>
                      <a:cubicBezTo>
                        <a:pt x="10847" y="2341"/>
                        <a:pt x="10216" y="2460"/>
                        <a:pt x="10061" y="2150"/>
                      </a:cubicBezTo>
                      <a:cubicBezTo>
                        <a:pt x="9966" y="1972"/>
                        <a:pt x="9978" y="1710"/>
                        <a:pt x="9811" y="1579"/>
                      </a:cubicBezTo>
                      <a:cubicBezTo>
                        <a:pt x="9621" y="1412"/>
                        <a:pt x="9287" y="1412"/>
                        <a:pt x="9049" y="1281"/>
                      </a:cubicBezTo>
                      <a:cubicBezTo>
                        <a:pt x="8656" y="1055"/>
                        <a:pt x="8073" y="948"/>
                        <a:pt x="7751" y="614"/>
                      </a:cubicBezTo>
                      <a:cubicBezTo>
                        <a:pt x="7582" y="445"/>
                        <a:pt x="7455" y="340"/>
                        <a:pt x="7219" y="340"/>
                      </a:cubicBezTo>
                      <a:cubicBezTo>
                        <a:pt x="7206" y="340"/>
                        <a:pt x="7193" y="340"/>
                        <a:pt x="7180" y="340"/>
                      </a:cubicBezTo>
                      <a:cubicBezTo>
                        <a:pt x="6858" y="340"/>
                        <a:pt x="6561" y="281"/>
                        <a:pt x="6251" y="233"/>
                      </a:cubicBezTo>
                      <a:cubicBezTo>
                        <a:pt x="6139" y="218"/>
                        <a:pt x="6031" y="214"/>
                        <a:pt x="5924" y="214"/>
                      </a:cubicBezTo>
                      <a:cubicBezTo>
                        <a:pt x="5781" y="214"/>
                        <a:pt x="5639" y="221"/>
                        <a:pt x="5489" y="221"/>
                      </a:cubicBezTo>
                      <a:cubicBezTo>
                        <a:pt x="5287" y="221"/>
                        <a:pt x="5120" y="31"/>
                        <a:pt x="4918" y="7"/>
                      </a:cubicBezTo>
                      <a:cubicBezTo>
                        <a:pt x="4888" y="3"/>
                        <a:pt x="4856" y="0"/>
                        <a:pt x="482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2" name="Google Shape;8032;p22"/>
                <p:cNvSpPr/>
                <p:nvPr/>
              </p:nvSpPr>
              <p:spPr>
                <a:xfrm>
                  <a:off x="-6261044" y="1633257"/>
                  <a:ext cx="537391" cy="263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2" h="3255" extrusionOk="0">
                      <a:moveTo>
                        <a:pt x="2918" y="0"/>
                      </a:moveTo>
                      <a:cubicBezTo>
                        <a:pt x="2886" y="0"/>
                        <a:pt x="2854" y="1"/>
                        <a:pt x="2822" y="3"/>
                      </a:cubicBezTo>
                      <a:cubicBezTo>
                        <a:pt x="2477" y="15"/>
                        <a:pt x="2143" y="170"/>
                        <a:pt x="1810" y="253"/>
                      </a:cubicBezTo>
                      <a:cubicBezTo>
                        <a:pt x="1500" y="336"/>
                        <a:pt x="1107" y="467"/>
                        <a:pt x="846" y="658"/>
                      </a:cubicBezTo>
                      <a:cubicBezTo>
                        <a:pt x="619" y="825"/>
                        <a:pt x="524" y="1206"/>
                        <a:pt x="322" y="1432"/>
                      </a:cubicBezTo>
                      <a:cubicBezTo>
                        <a:pt x="107" y="1670"/>
                        <a:pt x="0" y="2039"/>
                        <a:pt x="95" y="2372"/>
                      </a:cubicBezTo>
                      <a:cubicBezTo>
                        <a:pt x="286" y="3039"/>
                        <a:pt x="1262" y="3003"/>
                        <a:pt x="1798" y="3015"/>
                      </a:cubicBezTo>
                      <a:cubicBezTo>
                        <a:pt x="2096" y="3027"/>
                        <a:pt x="2322" y="3242"/>
                        <a:pt x="2608" y="3253"/>
                      </a:cubicBezTo>
                      <a:cubicBezTo>
                        <a:pt x="2620" y="3254"/>
                        <a:pt x="2633" y="3255"/>
                        <a:pt x="2645" y="3255"/>
                      </a:cubicBezTo>
                      <a:cubicBezTo>
                        <a:pt x="2822" y="3255"/>
                        <a:pt x="2989" y="3180"/>
                        <a:pt x="3167" y="3146"/>
                      </a:cubicBezTo>
                      <a:cubicBezTo>
                        <a:pt x="3215" y="3134"/>
                        <a:pt x="3262" y="3129"/>
                        <a:pt x="3309" y="3129"/>
                      </a:cubicBezTo>
                      <a:cubicBezTo>
                        <a:pt x="3441" y="3129"/>
                        <a:pt x="3572" y="3168"/>
                        <a:pt x="3703" y="3194"/>
                      </a:cubicBezTo>
                      <a:cubicBezTo>
                        <a:pt x="3770" y="3208"/>
                        <a:pt x="3835" y="3214"/>
                        <a:pt x="3898" y="3214"/>
                      </a:cubicBezTo>
                      <a:cubicBezTo>
                        <a:pt x="4157" y="3214"/>
                        <a:pt x="4387" y="3116"/>
                        <a:pt x="4656" y="3087"/>
                      </a:cubicBezTo>
                      <a:cubicBezTo>
                        <a:pt x="5037" y="3051"/>
                        <a:pt x="5394" y="3027"/>
                        <a:pt x="5763" y="2944"/>
                      </a:cubicBezTo>
                      <a:cubicBezTo>
                        <a:pt x="6501" y="2765"/>
                        <a:pt x="6632" y="2015"/>
                        <a:pt x="6251" y="1432"/>
                      </a:cubicBezTo>
                      <a:cubicBezTo>
                        <a:pt x="6108" y="1218"/>
                        <a:pt x="6001" y="1015"/>
                        <a:pt x="5882" y="801"/>
                      </a:cubicBezTo>
                      <a:cubicBezTo>
                        <a:pt x="5727" y="539"/>
                        <a:pt x="5334" y="360"/>
                        <a:pt x="5072" y="253"/>
                      </a:cubicBezTo>
                      <a:cubicBezTo>
                        <a:pt x="4783" y="141"/>
                        <a:pt x="4552" y="102"/>
                        <a:pt x="4281" y="102"/>
                      </a:cubicBezTo>
                      <a:cubicBezTo>
                        <a:pt x="4207" y="102"/>
                        <a:pt x="4130" y="105"/>
                        <a:pt x="4048" y="110"/>
                      </a:cubicBezTo>
                      <a:cubicBezTo>
                        <a:pt x="4032" y="111"/>
                        <a:pt x="4016" y="111"/>
                        <a:pt x="4000" y="111"/>
                      </a:cubicBezTo>
                      <a:cubicBezTo>
                        <a:pt x="3642" y="111"/>
                        <a:pt x="3284" y="0"/>
                        <a:pt x="291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3" name="Google Shape;8033;p22"/>
                <p:cNvSpPr/>
                <p:nvPr/>
              </p:nvSpPr>
              <p:spPr>
                <a:xfrm>
                  <a:off x="-6161701" y="2183775"/>
                  <a:ext cx="661934" cy="393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9" h="4851" extrusionOk="0">
                      <a:moveTo>
                        <a:pt x="3892" y="0"/>
                      </a:moveTo>
                      <a:cubicBezTo>
                        <a:pt x="3651" y="0"/>
                        <a:pt x="3415" y="47"/>
                        <a:pt x="3215" y="174"/>
                      </a:cubicBezTo>
                      <a:cubicBezTo>
                        <a:pt x="3049" y="281"/>
                        <a:pt x="2894" y="365"/>
                        <a:pt x="2691" y="377"/>
                      </a:cubicBezTo>
                      <a:cubicBezTo>
                        <a:pt x="2640" y="377"/>
                        <a:pt x="2586" y="375"/>
                        <a:pt x="2532" y="375"/>
                      </a:cubicBezTo>
                      <a:cubicBezTo>
                        <a:pt x="2396" y="375"/>
                        <a:pt x="2258" y="387"/>
                        <a:pt x="2156" y="472"/>
                      </a:cubicBezTo>
                      <a:cubicBezTo>
                        <a:pt x="2036" y="567"/>
                        <a:pt x="1977" y="722"/>
                        <a:pt x="1894" y="841"/>
                      </a:cubicBezTo>
                      <a:cubicBezTo>
                        <a:pt x="1763" y="1020"/>
                        <a:pt x="1525" y="1139"/>
                        <a:pt x="1346" y="1281"/>
                      </a:cubicBezTo>
                      <a:cubicBezTo>
                        <a:pt x="1191" y="1401"/>
                        <a:pt x="1024" y="1472"/>
                        <a:pt x="858" y="1579"/>
                      </a:cubicBezTo>
                      <a:cubicBezTo>
                        <a:pt x="643" y="1698"/>
                        <a:pt x="501" y="1924"/>
                        <a:pt x="393" y="2139"/>
                      </a:cubicBezTo>
                      <a:cubicBezTo>
                        <a:pt x="191" y="2544"/>
                        <a:pt x="1" y="3115"/>
                        <a:pt x="215" y="3556"/>
                      </a:cubicBezTo>
                      <a:cubicBezTo>
                        <a:pt x="346" y="3829"/>
                        <a:pt x="834" y="4068"/>
                        <a:pt x="1096" y="4199"/>
                      </a:cubicBezTo>
                      <a:cubicBezTo>
                        <a:pt x="1322" y="4294"/>
                        <a:pt x="1560" y="4329"/>
                        <a:pt x="1798" y="4389"/>
                      </a:cubicBezTo>
                      <a:cubicBezTo>
                        <a:pt x="2013" y="4449"/>
                        <a:pt x="2132" y="4687"/>
                        <a:pt x="2346" y="4722"/>
                      </a:cubicBezTo>
                      <a:cubicBezTo>
                        <a:pt x="2609" y="4762"/>
                        <a:pt x="3006" y="4850"/>
                        <a:pt x="3351" y="4850"/>
                      </a:cubicBezTo>
                      <a:cubicBezTo>
                        <a:pt x="3520" y="4850"/>
                        <a:pt x="3677" y="4829"/>
                        <a:pt x="3799" y="4770"/>
                      </a:cubicBezTo>
                      <a:cubicBezTo>
                        <a:pt x="3918" y="4710"/>
                        <a:pt x="4054" y="4601"/>
                        <a:pt x="4199" y="4601"/>
                      </a:cubicBezTo>
                      <a:cubicBezTo>
                        <a:pt x="4228" y="4601"/>
                        <a:pt x="4257" y="4605"/>
                        <a:pt x="4287" y="4615"/>
                      </a:cubicBezTo>
                      <a:cubicBezTo>
                        <a:pt x="4518" y="4692"/>
                        <a:pt x="4647" y="4820"/>
                        <a:pt x="4891" y="4820"/>
                      </a:cubicBezTo>
                      <a:cubicBezTo>
                        <a:pt x="4911" y="4820"/>
                        <a:pt x="4932" y="4819"/>
                        <a:pt x="4954" y="4818"/>
                      </a:cubicBezTo>
                      <a:cubicBezTo>
                        <a:pt x="5430" y="4794"/>
                        <a:pt x="5811" y="4663"/>
                        <a:pt x="6251" y="4508"/>
                      </a:cubicBezTo>
                      <a:cubicBezTo>
                        <a:pt x="6410" y="4448"/>
                        <a:pt x="6553" y="4380"/>
                        <a:pt x="6713" y="4380"/>
                      </a:cubicBezTo>
                      <a:cubicBezTo>
                        <a:pt x="6745" y="4380"/>
                        <a:pt x="6777" y="4383"/>
                        <a:pt x="6811" y="4389"/>
                      </a:cubicBezTo>
                      <a:cubicBezTo>
                        <a:pt x="6903" y="4402"/>
                        <a:pt x="6983" y="4411"/>
                        <a:pt x="7058" y="4411"/>
                      </a:cubicBezTo>
                      <a:cubicBezTo>
                        <a:pt x="7197" y="4411"/>
                        <a:pt x="7319" y="4378"/>
                        <a:pt x="7466" y="4270"/>
                      </a:cubicBezTo>
                      <a:cubicBezTo>
                        <a:pt x="7775" y="4020"/>
                        <a:pt x="8097" y="3675"/>
                        <a:pt x="8132" y="3246"/>
                      </a:cubicBezTo>
                      <a:cubicBezTo>
                        <a:pt x="8168" y="2782"/>
                        <a:pt x="7906" y="2448"/>
                        <a:pt x="7894" y="2008"/>
                      </a:cubicBezTo>
                      <a:cubicBezTo>
                        <a:pt x="7871" y="1591"/>
                        <a:pt x="7549" y="1270"/>
                        <a:pt x="7216" y="1043"/>
                      </a:cubicBezTo>
                      <a:cubicBezTo>
                        <a:pt x="6835" y="770"/>
                        <a:pt x="6358" y="448"/>
                        <a:pt x="5894" y="365"/>
                      </a:cubicBezTo>
                      <a:cubicBezTo>
                        <a:pt x="5454" y="281"/>
                        <a:pt x="5001" y="222"/>
                        <a:pt x="4573" y="103"/>
                      </a:cubicBezTo>
                      <a:cubicBezTo>
                        <a:pt x="4362" y="44"/>
                        <a:pt x="4125" y="0"/>
                        <a:pt x="389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4" name="Google Shape;8034;p22"/>
                <p:cNvSpPr/>
                <p:nvPr/>
              </p:nvSpPr>
              <p:spPr>
                <a:xfrm>
                  <a:off x="-618196" y="3084504"/>
                  <a:ext cx="163113" cy="1778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3" h="21944" extrusionOk="0">
                      <a:moveTo>
                        <a:pt x="1" y="0"/>
                      </a:moveTo>
                      <a:lnTo>
                        <a:pt x="1" y="21943"/>
                      </a:lnTo>
                      <a:lnTo>
                        <a:pt x="2013" y="21943"/>
                      </a:lnTo>
                      <a:lnTo>
                        <a:pt x="201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5" name="Google Shape;8035;p22"/>
                <p:cNvSpPr/>
                <p:nvPr/>
              </p:nvSpPr>
              <p:spPr>
                <a:xfrm>
                  <a:off x="-6362331" y="4372395"/>
                  <a:ext cx="1454894" cy="490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5" h="6050" extrusionOk="0">
                      <a:moveTo>
                        <a:pt x="0" y="1"/>
                      </a:moveTo>
                      <a:lnTo>
                        <a:pt x="0" y="6049"/>
                      </a:lnTo>
                      <a:lnTo>
                        <a:pt x="17955" y="6049"/>
                      </a:lnTo>
                      <a:lnTo>
                        <a:pt x="179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6" name="Google Shape;8036;p22"/>
                <p:cNvSpPr/>
                <p:nvPr/>
              </p:nvSpPr>
              <p:spPr>
                <a:xfrm>
                  <a:off x="-6362331" y="4372395"/>
                  <a:ext cx="1454894" cy="112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5" h="1394" extrusionOk="0">
                      <a:moveTo>
                        <a:pt x="0" y="1"/>
                      </a:moveTo>
                      <a:lnTo>
                        <a:pt x="0" y="1394"/>
                      </a:lnTo>
                      <a:lnTo>
                        <a:pt x="17955" y="1394"/>
                      </a:lnTo>
                      <a:lnTo>
                        <a:pt x="179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7" name="Google Shape;8037;p22"/>
                <p:cNvSpPr/>
                <p:nvPr/>
              </p:nvSpPr>
              <p:spPr>
                <a:xfrm>
                  <a:off x="-6438581" y="4195831"/>
                  <a:ext cx="1599613" cy="2326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41" h="2871" extrusionOk="0">
                      <a:moveTo>
                        <a:pt x="0" y="1"/>
                      </a:moveTo>
                      <a:lnTo>
                        <a:pt x="0" y="2870"/>
                      </a:lnTo>
                      <a:lnTo>
                        <a:pt x="19741" y="2870"/>
                      </a:lnTo>
                      <a:lnTo>
                        <a:pt x="1974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8" name="Google Shape;8038;p22"/>
                <p:cNvSpPr/>
                <p:nvPr/>
              </p:nvSpPr>
              <p:spPr>
                <a:xfrm>
                  <a:off x="-6452113" y="4220950"/>
                  <a:ext cx="1584218" cy="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1" h="1" extrusionOk="0">
                      <a:moveTo>
                        <a:pt x="1" y="1"/>
                      </a:moveTo>
                      <a:lnTo>
                        <a:pt x="1955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9" name="Google Shape;8039;p22"/>
                <p:cNvSpPr/>
                <p:nvPr/>
              </p:nvSpPr>
              <p:spPr>
                <a:xfrm>
                  <a:off x="-6452113" y="4215197"/>
                  <a:ext cx="1584218" cy="115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1" h="143" extrusionOk="0">
                      <a:moveTo>
                        <a:pt x="1" y="0"/>
                      </a:moveTo>
                      <a:lnTo>
                        <a:pt x="1" y="143"/>
                      </a:lnTo>
                      <a:lnTo>
                        <a:pt x="19551" y="143"/>
                      </a:lnTo>
                      <a:lnTo>
                        <a:pt x="1955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0" name="Google Shape;8040;p22"/>
                <p:cNvSpPr/>
                <p:nvPr/>
              </p:nvSpPr>
              <p:spPr>
                <a:xfrm>
                  <a:off x="-4488837" y="3035238"/>
                  <a:ext cx="530746" cy="1077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50" h="13301" extrusionOk="0">
                      <a:moveTo>
                        <a:pt x="1" y="1"/>
                      </a:moveTo>
                      <a:lnTo>
                        <a:pt x="1" y="13300"/>
                      </a:lnTo>
                      <a:lnTo>
                        <a:pt x="6549" y="13300"/>
                      </a:lnTo>
                      <a:lnTo>
                        <a:pt x="654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1" name="Google Shape;8041;p22"/>
                <p:cNvSpPr/>
                <p:nvPr/>
              </p:nvSpPr>
              <p:spPr>
                <a:xfrm>
                  <a:off x="-4488837" y="3035238"/>
                  <a:ext cx="530746" cy="177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50" h="2192" extrusionOk="0">
                      <a:moveTo>
                        <a:pt x="1" y="1"/>
                      </a:moveTo>
                      <a:lnTo>
                        <a:pt x="1" y="2192"/>
                      </a:lnTo>
                      <a:lnTo>
                        <a:pt x="6549" y="2192"/>
                      </a:lnTo>
                      <a:lnTo>
                        <a:pt x="654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2" name="Google Shape;8042;p22"/>
                <p:cNvSpPr/>
                <p:nvPr/>
              </p:nvSpPr>
              <p:spPr>
                <a:xfrm>
                  <a:off x="-4327668" y="3279382"/>
                  <a:ext cx="218133" cy="215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2" h="2656" extrusionOk="0">
                      <a:moveTo>
                        <a:pt x="1655" y="0"/>
                      </a:moveTo>
                      <a:lnTo>
                        <a:pt x="1655" y="274"/>
                      </a:lnTo>
                      <a:lnTo>
                        <a:pt x="1096" y="274"/>
                      </a:lnTo>
                      <a:lnTo>
                        <a:pt x="1096" y="548"/>
                      </a:lnTo>
                      <a:lnTo>
                        <a:pt x="1655" y="548"/>
                      </a:lnTo>
                      <a:lnTo>
                        <a:pt x="1655" y="822"/>
                      </a:lnTo>
                      <a:lnTo>
                        <a:pt x="1965" y="822"/>
                      </a:lnTo>
                      <a:lnTo>
                        <a:pt x="1965" y="548"/>
                      </a:lnTo>
                      <a:lnTo>
                        <a:pt x="2560" y="548"/>
                      </a:lnTo>
                      <a:lnTo>
                        <a:pt x="2560" y="274"/>
                      </a:lnTo>
                      <a:lnTo>
                        <a:pt x="1965" y="274"/>
                      </a:lnTo>
                      <a:lnTo>
                        <a:pt x="1965" y="72"/>
                      </a:lnTo>
                      <a:cubicBezTo>
                        <a:pt x="2024" y="60"/>
                        <a:pt x="2036" y="48"/>
                        <a:pt x="2048" y="24"/>
                      </a:cubicBezTo>
                      <a:lnTo>
                        <a:pt x="1655" y="0"/>
                      </a:lnTo>
                      <a:close/>
                      <a:moveTo>
                        <a:pt x="107" y="595"/>
                      </a:moveTo>
                      <a:lnTo>
                        <a:pt x="107" y="595"/>
                      </a:lnTo>
                      <a:cubicBezTo>
                        <a:pt x="119" y="845"/>
                        <a:pt x="84" y="1131"/>
                        <a:pt x="0" y="1298"/>
                      </a:cubicBezTo>
                      <a:lnTo>
                        <a:pt x="215" y="1381"/>
                      </a:lnTo>
                      <a:cubicBezTo>
                        <a:pt x="310" y="1191"/>
                        <a:pt x="346" y="881"/>
                        <a:pt x="334" y="619"/>
                      </a:cubicBezTo>
                      <a:lnTo>
                        <a:pt x="107" y="595"/>
                      </a:lnTo>
                      <a:close/>
                      <a:moveTo>
                        <a:pt x="2084" y="1250"/>
                      </a:moveTo>
                      <a:lnTo>
                        <a:pt x="2084" y="1512"/>
                      </a:lnTo>
                      <a:lnTo>
                        <a:pt x="1548" y="1512"/>
                      </a:lnTo>
                      <a:lnTo>
                        <a:pt x="1548" y="1250"/>
                      </a:lnTo>
                      <a:close/>
                      <a:moveTo>
                        <a:pt x="417" y="0"/>
                      </a:moveTo>
                      <a:lnTo>
                        <a:pt x="417" y="976"/>
                      </a:lnTo>
                      <a:cubicBezTo>
                        <a:pt x="417" y="1476"/>
                        <a:pt x="369" y="2012"/>
                        <a:pt x="12" y="2417"/>
                      </a:cubicBezTo>
                      <a:cubicBezTo>
                        <a:pt x="84" y="2465"/>
                        <a:pt x="191" y="2584"/>
                        <a:pt x="238" y="2655"/>
                      </a:cubicBezTo>
                      <a:cubicBezTo>
                        <a:pt x="429" y="2441"/>
                        <a:pt x="548" y="2191"/>
                        <a:pt x="619" y="1941"/>
                      </a:cubicBezTo>
                      <a:cubicBezTo>
                        <a:pt x="691" y="2060"/>
                        <a:pt x="774" y="2191"/>
                        <a:pt x="822" y="2286"/>
                      </a:cubicBezTo>
                      <a:lnTo>
                        <a:pt x="1048" y="2060"/>
                      </a:lnTo>
                      <a:cubicBezTo>
                        <a:pt x="1000" y="1988"/>
                        <a:pt x="774" y="1691"/>
                        <a:pt x="679" y="1572"/>
                      </a:cubicBezTo>
                      <a:cubicBezTo>
                        <a:pt x="703" y="1405"/>
                        <a:pt x="715" y="1238"/>
                        <a:pt x="715" y="1060"/>
                      </a:cubicBezTo>
                      <a:cubicBezTo>
                        <a:pt x="762" y="1095"/>
                        <a:pt x="881" y="1143"/>
                        <a:pt x="881" y="1143"/>
                      </a:cubicBezTo>
                      <a:cubicBezTo>
                        <a:pt x="953" y="1000"/>
                        <a:pt x="1048" y="774"/>
                        <a:pt x="1096" y="619"/>
                      </a:cubicBezTo>
                      <a:cubicBezTo>
                        <a:pt x="1131" y="619"/>
                        <a:pt x="1155" y="607"/>
                        <a:pt x="1167" y="583"/>
                      </a:cubicBezTo>
                      <a:lnTo>
                        <a:pt x="858" y="464"/>
                      </a:lnTo>
                      <a:cubicBezTo>
                        <a:pt x="834" y="619"/>
                        <a:pt x="774" y="834"/>
                        <a:pt x="715" y="988"/>
                      </a:cubicBezTo>
                      <a:lnTo>
                        <a:pt x="715" y="72"/>
                      </a:lnTo>
                      <a:cubicBezTo>
                        <a:pt x="762" y="60"/>
                        <a:pt x="774" y="48"/>
                        <a:pt x="786" y="24"/>
                      </a:cubicBezTo>
                      <a:cubicBezTo>
                        <a:pt x="667" y="12"/>
                        <a:pt x="560" y="12"/>
                        <a:pt x="417" y="0"/>
                      </a:cubicBezTo>
                      <a:close/>
                      <a:moveTo>
                        <a:pt x="1239" y="667"/>
                      </a:moveTo>
                      <a:lnTo>
                        <a:pt x="1239" y="964"/>
                      </a:lnTo>
                      <a:lnTo>
                        <a:pt x="965" y="964"/>
                      </a:lnTo>
                      <a:lnTo>
                        <a:pt x="965" y="1250"/>
                      </a:lnTo>
                      <a:lnTo>
                        <a:pt x="1239" y="1250"/>
                      </a:lnTo>
                      <a:lnTo>
                        <a:pt x="1239" y="1512"/>
                      </a:lnTo>
                      <a:lnTo>
                        <a:pt x="989" y="1512"/>
                      </a:lnTo>
                      <a:lnTo>
                        <a:pt x="989" y="1798"/>
                      </a:lnTo>
                      <a:lnTo>
                        <a:pt x="1310" y="1798"/>
                      </a:lnTo>
                      <a:cubicBezTo>
                        <a:pt x="1286" y="2107"/>
                        <a:pt x="1215" y="2298"/>
                        <a:pt x="810" y="2405"/>
                      </a:cubicBezTo>
                      <a:cubicBezTo>
                        <a:pt x="881" y="2453"/>
                        <a:pt x="965" y="2572"/>
                        <a:pt x="989" y="2655"/>
                      </a:cubicBezTo>
                      <a:cubicBezTo>
                        <a:pt x="1500" y="2488"/>
                        <a:pt x="1584" y="2203"/>
                        <a:pt x="1620" y="1834"/>
                      </a:cubicBezTo>
                      <a:cubicBezTo>
                        <a:pt x="1655" y="1822"/>
                        <a:pt x="1679" y="1810"/>
                        <a:pt x="1679" y="1798"/>
                      </a:cubicBezTo>
                      <a:lnTo>
                        <a:pt x="1858" y="1798"/>
                      </a:lnTo>
                      <a:lnTo>
                        <a:pt x="1858" y="2262"/>
                      </a:lnTo>
                      <a:cubicBezTo>
                        <a:pt x="1858" y="2536"/>
                        <a:pt x="1917" y="2619"/>
                        <a:pt x="2179" y="2619"/>
                      </a:cubicBezTo>
                      <a:lnTo>
                        <a:pt x="2393" y="2619"/>
                      </a:lnTo>
                      <a:cubicBezTo>
                        <a:pt x="2584" y="2619"/>
                        <a:pt x="2667" y="2536"/>
                        <a:pt x="2691" y="2179"/>
                      </a:cubicBezTo>
                      <a:cubicBezTo>
                        <a:pt x="2608" y="2155"/>
                        <a:pt x="2477" y="2107"/>
                        <a:pt x="2417" y="2060"/>
                      </a:cubicBezTo>
                      <a:cubicBezTo>
                        <a:pt x="2405" y="2310"/>
                        <a:pt x="2405" y="2346"/>
                        <a:pt x="2358" y="2346"/>
                      </a:cubicBezTo>
                      <a:lnTo>
                        <a:pt x="2239" y="2346"/>
                      </a:lnTo>
                      <a:cubicBezTo>
                        <a:pt x="2191" y="2346"/>
                        <a:pt x="2179" y="2334"/>
                        <a:pt x="2179" y="2262"/>
                      </a:cubicBezTo>
                      <a:lnTo>
                        <a:pt x="2179" y="1834"/>
                      </a:lnTo>
                      <a:cubicBezTo>
                        <a:pt x="2215" y="1822"/>
                        <a:pt x="2239" y="1810"/>
                        <a:pt x="2251" y="1798"/>
                      </a:cubicBezTo>
                      <a:lnTo>
                        <a:pt x="2655" y="1798"/>
                      </a:lnTo>
                      <a:lnTo>
                        <a:pt x="2655" y="1512"/>
                      </a:lnTo>
                      <a:lnTo>
                        <a:pt x="2393" y="1512"/>
                      </a:lnTo>
                      <a:lnTo>
                        <a:pt x="2393" y="1250"/>
                      </a:lnTo>
                      <a:lnTo>
                        <a:pt x="2667" y="1250"/>
                      </a:lnTo>
                      <a:lnTo>
                        <a:pt x="2667" y="964"/>
                      </a:lnTo>
                      <a:lnTo>
                        <a:pt x="2393" y="964"/>
                      </a:lnTo>
                      <a:lnTo>
                        <a:pt x="2393" y="750"/>
                      </a:lnTo>
                      <a:cubicBezTo>
                        <a:pt x="2441" y="738"/>
                        <a:pt x="2465" y="714"/>
                        <a:pt x="2465" y="691"/>
                      </a:cubicBezTo>
                      <a:lnTo>
                        <a:pt x="2084" y="667"/>
                      </a:lnTo>
                      <a:lnTo>
                        <a:pt x="2084" y="964"/>
                      </a:lnTo>
                      <a:lnTo>
                        <a:pt x="1548" y="964"/>
                      </a:lnTo>
                      <a:lnTo>
                        <a:pt x="1548" y="750"/>
                      </a:lnTo>
                      <a:cubicBezTo>
                        <a:pt x="1596" y="738"/>
                        <a:pt x="1608" y="714"/>
                        <a:pt x="1608" y="691"/>
                      </a:cubicBezTo>
                      <a:lnTo>
                        <a:pt x="1239" y="667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3" name="Google Shape;8043;p22"/>
                <p:cNvSpPr/>
                <p:nvPr/>
              </p:nvSpPr>
              <p:spPr>
                <a:xfrm>
                  <a:off x="-4318998" y="3556261"/>
                  <a:ext cx="182399" cy="203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2513" extrusionOk="0">
                      <a:moveTo>
                        <a:pt x="822" y="0"/>
                      </a:moveTo>
                      <a:cubicBezTo>
                        <a:pt x="846" y="131"/>
                        <a:pt x="858" y="286"/>
                        <a:pt x="882" y="405"/>
                      </a:cubicBezTo>
                      <a:lnTo>
                        <a:pt x="179" y="405"/>
                      </a:lnTo>
                      <a:lnTo>
                        <a:pt x="167" y="703"/>
                      </a:lnTo>
                      <a:lnTo>
                        <a:pt x="620" y="703"/>
                      </a:lnTo>
                      <a:cubicBezTo>
                        <a:pt x="727" y="703"/>
                        <a:pt x="846" y="703"/>
                        <a:pt x="941" y="691"/>
                      </a:cubicBezTo>
                      <a:cubicBezTo>
                        <a:pt x="965" y="786"/>
                        <a:pt x="1001" y="893"/>
                        <a:pt x="1012" y="965"/>
                      </a:cubicBezTo>
                      <a:cubicBezTo>
                        <a:pt x="798" y="976"/>
                        <a:pt x="584" y="976"/>
                        <a:pt x="370" y="976"/>
                      </a:cubicBezTo>
                      <a:lnTo>
                        <a:pt x="0" y="976"/>
                      </a:lnTo>
                      <a:lnTo>
                        <a:pt x="0" y="1274"/>
                      </a:lnTo>
                      <a:lnTo>
                        <a:pt x="512" y="1274"/>
                      </a:lnTo>
                      <a:cubicBezTo>
                        <a:pt x="691" y="1274"/>
                        <a:pt x="917" y="1274"/>
                        <a:pt x="1120" y="1250"/>
                      </a:cubicBezTo>
                      <a:cubicBezTo>
                        <a:pt x="1167" y="1346"/>
                        <a:pt x="1227" y="1429"/>
                        <a:pt x="1274" y="1477"/>
                      </a:cubicBezTo>
                      <a:cubicBezTo>
                        <a:pt x="1239" y="1477"/>
                        <a:pt x="1191" y="1465"/>
                        <a:pt x="1143" y="1465"/>
                      </a:cubicBezTo>
                      <a:cubicBezTo>
                        <a:pt x="1108" y="1465"/>
                        <a:pt x="1060" y="1477"/>
                        <a:pt x="1024" y="1477"/>
                      </a:cubicBezTo>
                      <a:lnTo>
                        <a:pt x="1108" y="1727"/>
                      </a:lnTo>
                      <a:lnTo>
                        <a:pt x="1263" y="1727"/>
                      </a:lnTo>
                      <a:cubicBezTo>
                        <a:pt x="1477" y="1727"/>
                        <a:pt x="1548" y="1762"/>
                        <a:pt x="1691" y="1846"/>
                      </a:cubicBezTo>
                      <a:lnTo>
                        <a:pt x="1894" y="1572"/>
                      </a:lnTo>
                      <a:cubicBezTo>
                        <a:pt x="1715" y="1488"/>
                        <a:pt x="1560" y="1346"/>
                        <a:pt x="1477" y="1215"/>
                      </a:cubicBezTo>
                      <a:cubicBezTo>
                        <a:pt x="1763" y="1179"/>
                        <a:pt x="2060" y="1131"/>
                        <a:pt x="2251" y="1072"/>
                      </a:cubicBezTo>
                      <a:lnTo>
                        <a:pt x="2203" y="762"/>
                      </a:lnTo>
                      <a:cubicBezTo>
                        <a:pt x="1965" y="846"/>
                        <a:pt x="1655" y="905"/>
                        <a:pt x="1358" y="941"/>
                      </a:cubicBezTo>
                      <a:cubicBezTo>
                        <a:pt x="1346" y="869"/>
                        <a:pt x="1310" y="762"/>
                        <a:pt x="1286" y="667"/>
                      </a:cubicBezTo>
                      <a:cubicBezTo>
                        <a:pt x="1536" y="643"/>
                        <a:pt x="1786" y="607"/>
                        <a:pt x="2001" y="536"/>
                      </a:cubicBezTo>
                      <a:lnTo>
                        <a:pt x="1941" y="238"/>
                      </a:lnTo>
                      <a:cubicBezTo>
                        <a:pt x="1751" y="298"/>
                        <a:pt x="1453" y="357"/>
                        <a:pt x="1227" y="381"/>
                      </a:cubicBezTo>
                      <a:cubicBezTo>
                        <a:pt x="1215" y="274"/>
                        <a:pt x="1203" y="167"/>
                        <a:pt x="1191" y="84"/>
                      </a:cubicBezTo>
                      <a:cubicBezTo>
                        <a:pt x="1239" y="72"/>
                        <a:pt x="1274" y="48"/>
                        <a:pt x="1274" y="12"/>
                      </a:cubicBezTo>
                      <a:lnTo>
                        <a:pt x="822" y="0"/>
                      </a:lnTo>
                      <a:close/>
                      <a:moveTo>
                        <a:pt x="584" y="1560"/>
                      </a:moveTo>
                      <a:cubicBezTo>
                        <a:pt x="417" y="1667"/>
                        <a:pt x="274" y="1834"/>
                        <a:pt x="274" y="2012"/>
                      </a:cubicBezTo>
                      <a:cubicBezTo>
                        <a:pt x="274" y="2334"/>
                        <a:pt x="608" y="2500"/>
                        <a:pt x="1096" y="2500"/>
                      </a:cubicBezTo>
                      <a:cubicBezTo>
                        <a:pt x="1179" y="2500"/>
                        <a:pt x="1251" y="2512"/>
                        <a:pt x="1310" y="2512"/>
                      </a:cubicBezTo>
                      <a:cubicBezTo>
                        <a:pt x="1513" y="2512"/>
                        <a:pt x="1655" y="2500"/>
                        <a:pt x="1763" y="2489"/>
                      </a:cubicBezTo>
                      <a:lnTo>
                        <a:pt x="1774" y="2167"/>
                      </a:lnTo>
                      <a:lnTo>
                        <a:pt x="1774" y="2167"/>
                      </a:lnTo>
                      <a:cubicBezTo>
                        <a:pt x="1608" y="2179"/>
                        <a:pt x="1358" y="2191"/>
                        <a:pt x="1155" y="2191"/>
                      </a:cubicBezTo>
                      <a:cubicBezTo>
                        <a:pt x="953" y="2191"/>
                        <a:pt x="631" y="2191"/>
                        <a:pt x="631" y="1989"/>
                      </a:cubicBezTo>
                      <a:cubicBezTo>
                        <a:pt x="643" y="1929"/>
                        <a:pt x="703" y="1834"/>
                        <a:pt x="810" y="1774"/>
                      </a:cubicBezTo>
                      <a:lnTo>
                        <a:pt x="584" y="156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4" name="Google Shape;8044;p22"/>
                <p:cNvSpPr/>
                <p:nvPr/>
              </p:nvSpPr>
              <p:spPr>
                <a:xfrm>
                  <a:off x="-4326696" y="3824470"/>
                  <a:ext cx="212299" cy="21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" h="2668" extrusionOk="0">
                      <a:moveTo>
                        <a:pt x="1893" y="453"/>
                      </a:moveTo>
                      <a:lnTo>
                        <a:pt x="1893" y="584"/>
                      </a:lnTo>
                      <a:lnTo>
                        <a:pt x="738" y="584"/>
                      </a:lnTo>
                      <a:lnTo>
                        <a:pt x="738" y="453"/>
                      </a:lnTo>
                      <a:close/>
                      <a:moveTo>
                        <a:pt x="1893" y="786"/>
                      </a:moveTo>
                      <a:lnTo>
                        <a:pt x="1893" y="929"/>
                      </a:lnTo>
                      <a:lnTo>
                        <a:pt x="738" y="929"/>
                      </a:lnTo>
                      <a:lnTo>
                        <a:pt x="738" y="786"/>
                      </a:lnTo>
                      <a:close/>
                      <a:moveTo>
                        <a:pt x="1834" y="1905"/>
                      </a:moveTo>
                      <a:lnTo>
                        <a:pt x="1596" y="1988"/>
                      </a:lnTo>
                      <a:cubicBezTo>
                        <a:pt x="1667" y="2108"/>
                        <a:pt x="1739" y="2262"/>
                        <a:pt x="1762" y="2369"/>
                      </a:cubicBezTo>
                      <a:lnTo>
                        <a:pt x="2024" y="2274"/>
                      </a:lnTo>
                      <a:cubicBezTo>
                        <a:pt x="1989" y="2167"/>
                        <a:pt x="1905" y="2024"/>
                        <a:pt x="1834" y="1905"/>
                      </a:cubicBezTo>
                      <a:close/>
                      <a:moveTo>
                        <a:pt x="1417" y="1977"/>
                      </a:moveTo>
                      <a:lnTo>
                        <a:pt x="1155" y="2036"/>
                      </a:lnTo>
                      <a:cubicBezTo>
                        <a:pt x="1215" y="2191"/>
                        <a:pt x="1274" y="2393"/>
                        <a:pt x="1286" y="2512"/>
                      </a:cubicBezTo>
                      <a:lnTo>
                        <a:pt x="1560" y="2441"/>
                      </a:lnTo>
                      <a:cubicBezTo>
                        <a:pt x="1536" y="2322"/>
                        <a:pt x="1477" y="2131"/>
                        <a:pt x="1417" y="1977"/>
                      </a:cubicBezTo>
                      <a:close/>
                      <a:moveTo>
                        <a:pt x="977" y="2000"/>
                      </a:moveTo>
                      <a:lnTo>
                        <a:pt x="703" y="2048"/>
                      </a:lnTo>
                      <a:cubicBezTo>
                        <a:pt x="738" y="2215"/>
                        <a:pt x="762" y="2429"/>
                        <a:pt x="750" y="2572"/>
                      </a:cubicBezTo>
                      <a:lnTo>
                        <a:pt x="1048" y="2524"/>
                      </a:lnTo>
                      <a:cubicBezTo>
                        <a:pt x="1048" y="2393"/>
                        <a:pt x="1024" y="2167"/>
                        <a:pt x="977" y="2000"/>
                      </a:cubicBezTo>
                      <a:close/>
                      <a:moveTo>
                        <a:pt x="298" y="1929"/>
                      </a:moveTo>
                      <a:cubicBezTo>
                        <a:pt x="250" y="2143"/>
                        <a:pt x="143" y="2358"/>
                        <a:pt x="0" y="2489"/>
                      </a:cubicBezTo>
                      <a:lnTo>
                        <a:pt x="274" y="2655"/>
                      </a:lnTo>
                      <a:cubicBezTo>
                        <a:pt x="429" y="2500"/>
                        <a:pt x="524" y="2262"/>
                        <a:pt x="584" y="2036"/>
                      </a:cubicBezTo>
                      <a:lnTo>
                        <a:pt x="298" y="1929"/>
                      </a:lnTo>
                      <a:close/>
                      <a:moveTo>
                        <a:pt x="1131" y="0"/>
                      </a:moveTo>
                      <a:cubicBezTo>
                        <a:pt x="1107" y="60"/>
                        <a:pt x="1084" y="143"/>
                        <a:pt x="1060" y="226"/>
                      </a:cubicBezTo>
                      <a:lnTo>
                        <a:pt x="405" y="226"/>
                      </a:lnTo>
                      <a:lnTo>
                        <a:pt x="405" y="1881"/>
                      </a:lnTo>
                      <a:lnTo>
                        <a:pt x="2227" y="1881"/>
                      </a:lnTo>
                      <a:cubicBezTo>
                        <a:pt x="2203" y="2203"/>
                        <a:pt x="2167" y="2334"/>
                        <a:pt x="2131" y="2369"/>
                      </a:cubicBezTo>
                      <a:cubicBezTo>
                        <a:pt x="2108" y="2393"/>
                        <a:pt x="2084" y="2405"/>
                        <a:pt x="2036" y="2405"/>
                      </a:cubicBezTo>
                      <a:cubicBezTo>
                        <a:pt x="2000" y="2405"/>
                        <a:pt x="1905" y="2405"/>
                        <a:pt x="1798" y="2393"/>
                      </a:cubicBezTo>
                      <a:lnTo>
                        <a:pt x="1798" y="2393"/>
                      </a:lnTo>
                      <a:cubicBezTo>
                        <a:pt x="1846" y="2465"/>
                        <a:pt x="1881" y="2584"/>
                        <a:pt x="1881" y="2667"/>
                      </a:cubicBezTo>
                      <a:lnTo>
                        <a:pt x="2036" y="2667"/>
                      </a:lnTo>
                      <a:cubicBezTo>
                        <a:pt x="2262" y="2667"/>
                        <a:pt x="2334" y="2631"/>
                        <a:pt x="2393" y="2560"/>
                      </a:cubicBezTo>
                      <a:cubicBezTo>
                        <a:pt x="2477" y="2477"/>
                        <a:pt x="2512" y="2262"/>
                        <a:pt x="2548" y="1750"/>
                      </a:cubicBezTo>
                      <a:cubicBezTo>
                        <a:pt x="2548" y="1715"/>
                        <a:pt x="2560" y="1691"/>
                        <a:pt x="2560" y="1667"/>
                      </a:cubicBezTo>
                      <a:lnTo>
                        <a:pt x="2381" y="1631"/>
                      </a:lnTo>
                      <a:lnTo>
                        <a:pt x="2310" y="1643"/>
                      </a:lnTo>
                      <a:lnTo>
                        <a:pt x="738" y="1643"/>
                      </a:lnTo>
                      <a:lnTo>
                        <a:pt x="738" y="1512"/>
                      </a:lnTo>
                      <a:lnTo>
                        <a:pt x="2620" y="1512"/>
                      </a:lnTo>
                      <a:lnTo>
                        <a:pt x="2620" y="1286"/>
                      </a:lnTo>
                      <a:lnTo>
                        <a:pt x="738" y="1286"/>
                      </a:lnTo>
                      <a:lnTo>
                        <a:pt x="738" y="1155"/>
                      </a:lnTo>
                      <a:lnTo>
                        <a:pt x="2227" y="1155"/>
                      </a:lnTo>
                      <a:lnTo>
                        <a:pt x="2227" y="226"/>
                      </a:lnTo>
                      <a:lnTo>
                        <a:pt x="1417" y="226"/>
                      </a:lnTo>
                      <a:lnTo>
                        <a:pt x="1488" y="95"/>
                      </a:lnTo>
                      <a:cubicBezTo>
                        <a:pt x="1524" y="95"/>
                        <a:pt x="1548" y="83"/>
                        <a:pt x="1548" y="60"/>
                      </a:cubicBezTo>
                      <a:lnTo>
                        <a:pt x="113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5" name="Google Shape;8045;p22"/>
                <p:cNvSpPr/>
                <p:nvPr/>
              </p:nvSpPr>
              <p:spPr>
                <a:xfrm>
                  <a:off x="-5298245" y="3509588"/>
                  <a:ext cx="317476" cy="1170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8" h="14443" extrusionOk="0">
                      <a:moveTo>
                        <a:pt x="1" y="1"/>
                      </a:moveTo>
                      <a:lnTo>
                        <a:pt x="1" y="14443"/>
                      </a:lnTo>
                      <a:lnTo>
                        <a:pt x="3918" y="14443"/>
                      </a:lnTo>
                      <a:lnTo>
                        <a:pt x="391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6" name="Google Shape;8046;p22"/>
                <p:cNvSpPr/>
                <p:nvPr/>
              </p:nvSpPr>
              <p:spPr>
                <a:xfrm>
                  <a:off x="-5258703" y="3085396"/>
                  <a:ext cx="237418" cy="204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0" h="2526" extrusionOk="0">
                      <a:moveTo>
                        <a:pt x="1" y="1"/>
                      </a:moveTo>
                      <a:lnTo>
                        <a:pt x="1" y="2525"/>
                      </a:lnTo>
                      <a:lnTo>
                        <a:pt x="2930" y="2525"/>
                      </a:lnTo>
                      <a:lnTo>
                        <a:pt x="293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7" name="Google Shape;8047;p22"/>
                <p:cNvSpPr/>
                <p:nvPr/>
              </p:nvSpPr>
              <p:spPr>
                <a:xfrm>
                  <a:off x="-5258703" y="3365192"/>
                  <a:ext cx="237418" cy="2046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0" h="2525" extrusionOk="0">
                      <a:moveTo>
                        <a:pt x="1" y="1"/>
                      </a:moveTo>
                      <a:lnTo>
                        <a:pt x="1" y="2525"/>
                      </a:lnTo>
                      <a:lnTo>
                        <a:pt x="2930" y="2525"/>
                      </a:lnTo>
                      <a:lnTo>
                        <a:pt x="293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8" name="Google Shape;8048;p22"/>
                <p:cNvSpPr/>
                <p:nvPr/>
              </p:nvSpPr>
              <p:spPr>
                <a:xfrm>
                  <a:off x="-5258703" y="3644017"/>
                  <a:ext cx="237418" cy="2046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0" h="2525" extrusionOk="0">
                      <a:moveTo>
                        <a:pt x="1" y="1"/>
                      </a:moveTo>
                      <a:lnTo>
                        <a:pt x="1" y="2525"/>
                      </a:lnTo>
                      <a:lnTo>
                        <a:pt x="2930" y="2525"/>
                      </a:lnTo>
                      <a:lnTo>
                        <a:pt x="293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9" name="Google Shape;8049;p22"/>
                <p:cNvSpPr/>
                <p:nvPr/>
              </p:nvSpPr>
              <p:spPr>
                <a:xfrm>
                  <a:off x="-5258703" y="3923813"/>
                  <a:ext cx="237418" cy="2046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0" h="2525" extrusionOk="0">
                      <a:moveTo>
                        <a:pt x="1" y="0"/>
                      </a:moveTo>
                      <a:lnTo>
                        <a:pt x="1" y="2525"/>
                      </a:lnTo>
                      <a:lnTo>
                        <a:pt x="2930" y="2525"/>
                      </a:lnTo>
                      <a:lnTo>
                        <a:pt x="293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0" name="Google Shape;8050;p22"/>
                <p:cNvSpPr/>
                <p:nvPr/>
              </p:nvSpPr>
              <p:spPr>
                <a:xfrm>
                  <a:off x="-5199794" y="3147141"/>
                  <a:ext cx="114820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7" h="1525" extrusionOk="0">
                      <a:moveTo>
                        <a:pt x="179" y="1"/>
                      </a:moveTo>
                      <a:lnTo>
                        <a:pt x="179" y="203"/>
                      </a:lnTo>
                      <a:lnTo>
                        <a:pt x="1214" y="203"/>
                      </a:lnTo>
                      <a:lnTo>
                        <a:pt x="1214" y="1"/>
                      </a:lnTo>
                      <a:close/>
                      <a:moveTo>
                        <a:pt x="1226" y="441"/>
                      </a:moveTo>
                      <a:lnTo>
                        <a:pt x="1203" y="453"/>
                      </a:lnTo>
                      <a:lnTo>
                        <a:pt x="0" y="453"/>
                      </a:lnTo>
                      <a:lnTo>
                        <a:pt x="0" y="668"/>
                      </a:lnTo>
                      <a:lnTo>
                        <a:pt x="1095" y="668"/>
                      </a:lnTo>
                      <a:cubicBezTo>
                        <a:pt x="1012" y="989"/>
                        <a:pt x="714" y="1239"/>
                        <a:pt x="262" y="1346"/>
                      </a:cubicBezTo>
                      <a:cubicBezTo>
                        <a:pt x="310" y="1394"/>
                        <a:pt x="369" y="1477"/>
                        <a:pt x="393" y="1525"/>
                      </a:cubicBezTo>
                      <a:cubicBezTo>
                        <a:pt x="941" y="1370"/>
                        <a:pt x="1214" y="1108"/>
                        <a:pt x="1381" y="549"/>
                      </a:cubicBezTo>
                      <a:cubicBezTo>
                        <a:pt x="1405" y="549"/>
                        <a:pt x="1417" y="537"/>
                        <a:pt x="1417" y="525"/>
                      </a:cubicBezTo>
                      <a:lnTo>
                        <a:pt x="1226" y="44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1" name="Google Shape;8051;p22"/>
                <p:cNvSpPr/>
                <p:nvPr/>
              </p:nvSpPr>
              <p:spPr>
                <a:xfrm>
                  <a:off x="-5209517" y="3480012"/>
                  <a:ext cx="122679" cy="213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" h="263" extrusionOk="0">
                      <a:moveTo>
                        <a:pt x="1" y="1"/>
                      </a:moveTo>
                      <a:lnTo>
                        <a:pt x="13" y="263"/>
                      </a:lnTo>
                      <a:cubicBezTo>
                        <a:pt x="37" y="263"/>
                        <a:pt x="61" y="239"/>
                        <a:pt x="72" y="227"/>
                      </a:cubicBezTo>
                      <a:lnTo>
                        <a:pt x="1513" y="227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2" name="Google Shape;8052;p22"/>
                <p:cNvSpPr/>
                <p:nvPr/>
              </p:nvSpPr>
              <p:spPr>
                <a:xfrm>
                  <a:off x="-5201739" y="3685504"/>
                  <a:ext cx="114901" cy="128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585" extrusionOk="0">
                      <a:moveTo>
                        <a:pt x="1131" y="1"/>
                      </a:moveTo>
                      <a:cubicBezTo>
                        <a:pt x="1036" y="215"/>
                        <a:pt x="917" y="441"/>
                        <a:pt x="822" y="584"/>
                      </a:cubicBezTo>
                      <a:cubicBezTo>
                        <a:pt x="667" y="501"/>
                        <a:pt x="512" y="429"/>
                        <a:pt x="369" y="358"/>
                      </a:cubicBezTo>
                      <a:lnTo>
                        <a:pt x="238" y="560"/>
                      </a:lnTo>
                      <a:cubicBezTo>
                        <a:pt x="381" y="620"/>
                        <a:pt x="548" y="703"/>
                        <a:pt x="691" y="786"/>
                      </a:cubicBezTo>
                      <a:cubicBezTo>
                        <a:pt x="512" y="1025"/>
                        <a:pt x="262" y="1263"/>
                        <a:pt x="0" y="1417"/>
                      </a:cubicBezTo>
                      <a:cubicBezTo>
                        <a:pt x="60" y="1453"/>
                        <a:pt x="143" y="1537"/>
                        <a:pt x="191" y="1584"/>
                      </a:cubicBezTo>
                      <a:cubicBezTo>
                        <a:pt x="465" y="1406"/>
                        <a:pt x="715" y="1156"/>
                        <a:pt x="893" y="905"/>
                      </a:cubicBezTo>
                      <a:cubicBezTo>
                        <a:pt x="1024" y="1001"/>
                        <a:pt x="1143" y="1096"/>
                        <a:pt x="1227" y="1167"/>
                      </a:cubicBezTo>
                      <a:lnTo>
                        <a:pt x="1381" y="953"/>
                      </a:lnTo>
                      <a:cubicBezTo>
                        <a:pt x="1274" y="870"/>
                        <a:pt x="1131" y="775"/>
                        <a:pt x="1036" y="715"/>
                      </a:cubicBezTo>
                      <a:cubicBezTo>
                        <a:pt x="1143" y="536"/>
                        <a:pt x="1262" y="322"/>
                        <a:pt x="1346" y="143"/>
                      </a:cubicBezTo>
                      <a:cubicBezTo>
                        <a:pt x="1381" y="143"/>
                        <a:pt x="1405" y="132"/>
                        <a:pt x="1417" y="120"/>
                      </a:cubicBezTo>
                      <a:lnTo>
                        <a:pt x="113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3" name="Google Shape;8053;p22"/>
                <p:cNvSpPr/>
                <p:nvPr/>
              </p:nvSpPr>
              <p:spPr>
                <a:xfrm>
                  <a:off x="-5196958" y="3963356"/>
                  <a:ext cx="120735" cy="1187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0" h="1466" extrusionOk="0">
                      <a:moveTo>
                        <a:pt x="108" y="1"/>
                      </a:moveTo>
                      <a:lnTo>
                        <a:pt x="1" y="203"/>
                      </a:lnTo>
                      <a:cubicBezTo>
                        <a:pt x="167" y="263"/>
                        <a:pt x="382" y="358"/>
                        <a:pt x="513" y="453"/>
                      </a:cubicBezTo>
                      <a:lnTo>
                        <a:pt x="632" y="239"/>
                      </a:lnTo>
                      <a:cubicBezTo>
                        <a:pt x="501" y="155"/>
                        <a:pt x="287" y="60"/>
                        <a:pt x="108" y="1"/>
                      </a:cubicBezTo>
                      <a:close/>
                      <a:moveTo>
                        <a:pt x="1287" y="191"/>
                      </a:moveTo>
                      <a:cubicBezTo>
                        <a:pt x="1072" y="691"/>
                        <a:pt x="656" y="1036"/>
                        <a:pt x="48" y="1227"/>
                      </a:cubicBezTo>
                      <a:lnTo>
                        <a:pt x="203" y="1465"/>
                      </a:lnTo>
                      <a:cubicBezTo>
                        <a:pt x="227" y="1453"/>
                        <a:pt x="239" y="1429"/>
                        <a:pt x="239" y="1417"/>
                      </a:cubicBezTo>
                      <a:cubicBezTo>
                        <a:pt x="834" y="1203"/>
                        <a:pt x="1275" y="822"/>
                        <a:pt x="1489" y="322"/>
                      </a:cubicBezTo>
                      <a:cubicBezTo>
                        <a:pt x="1430" y="286"/>
                        <a:pt x="1346" y="239"/>
                        <a:pt x="1287" y="19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4" name="Google Shape;8054;p22"/>
                <p:cNvSpPr/>
                <p:nvPr/>
              </p:nvSpPr>
              <p:spPr>
                <a:xfrm>
                  <a:off x="-5250032" y="3330511"/>
                  <a:ext cx="245197" cy="115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6" h="143" extrusionOk="0">
                      <a:moveTo>
                        <a:pt x="1" y="0"/>
                      </a:moveTo>
                      <a:lnTo>
                        <a:pt x="1" y="143"/>
                      </a:lnTo>
                      <a:lnTo>
                        <a:pt x="3025" y="143"/>
                      </a:lnTo>
                      <a:lnTo>
                        <a:pt x="302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5" name="Google Shape;8055;p22"/>
                <p:cNvSpPr/>
                <p:nvPr/>
              </p:nvSpPr>
              <p:spPr>
                <a:xfrm>
                  <a:off x="-5254813" y="3603502"/>
                  <a:ext cx="265373" cy="126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5" h="156" extrusionOk="0">
                      <a:moveTo>
                        <a:pt x="0" y="1"/>
                      </a:moveTo>
                      <a:lnTo>
                        <a:pt x="0" y="155"/>
                      </a:lnTo>
                      <a:lnTo>
                        <a:pt x="3275" y="155"/>
                      </a:lnTo>
                      <a:lnTo>
                        <a:pt x="327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6" name="Google Shape;8056;p22"/>
                <p:cNvSpPr/>
                <p:nvPr/>
              </p:nvSpPr>
              <p:spPr>
                <a:xfrm>
                  <a:off x="-5258703" y="3872683"/>
                  <a:ext cx="221050" cy="126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56" extrusionOk="0">
                      <a:moveTo>
                        <a:pt x="1" y="0"/>
                      </a:moveTo>
                      <a:lnTo>
                        <a:pt x="1" y="155"/>
                      </a:lnTo>
                      <a:lnTo>
                        <a:pt x="2727" y="155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7" name="Google Shape;8057;p22"/>
                <p:cNvSpPr/>
                <p:nvPr/>
              </p:nvSpPr>
              <p:spPr>
                <a:xfrm>
                  <a:off x="-5254813" y="4134167"/>
                  <a:ext cx="238390" cy="12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2" h="155" extrusionOk="0">
                      <a:moveTo>
                        <a:pt x="0" y="0"/>
                      </a:moveTo>
                      <a:lnTo>
                        <a:pt x="0" y="155"/>
                      </a:lnTo>
                      <a:lnTo>
                        <a:pt x="2941" y="155"/>
                      </a:lnTo>
                      <a:lnTo>
                        <a:pt x="294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8" name="Google Shape;8058;p22"/>
                <p:cNvSpPr/>
                <p:nvPr/>
              </p:nvSpPr>
              <p:spPr>
                <a:xfrm>
                  <a:off x="-6299695" y="3063275"/>
                  <a:ext cx="18475" cy="1160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" h="14324" extrusionOk="0">
                      <a:moveTo>
                        <a:pt x="1" y="0"/>
                      </a:moveTo>
                      <a:lnTo>
                        <a:pt x="1" y="14323"/>
                      </a:lnTo>
                      <a:lnTo>
                        <a:pt x="227" y="14323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9" name="Google Shape;8059;p22"/>
                <p:cNvSpPr/>
                <p:nvPr/>
              </p:nvSpPr>
              <p:spPr>
                <a:xfrm>
                  <a:off x="-6410625" y="3131745"/>
                  <a:ext cx="245116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2716" extrusionOk="0">
                      <a:moveTo>
                        <a:pt x="977" y="0"/>
                      </a:moveTo>
                      <a:cubicBezTo>
                        <a:pt x="406" y="215"/>
                        <a:pt x="1" y="762"/>
                        <a:pt x="1" y="1405"/>
                      </a:cubicBezTo>
                      <a:cubicBezTo>
                        <a:pt x="1" y="1965"/>
                        <a:pt x="310" y="2453"/>
                        <a:pt x="763" y="2715"/>
                      </a:cubicBezTo>
                      <a:lnTo>
                        <a:pt x="2263" y="2715"/>
                      </a:lnTo>
                      <a:cubicBezTo>
                        <a:pt x="2715" y="2453"/>
                        <a:pt x="3025" y="1965"/>
                        <a:pt x="3025" y="1405"/>
                      </a:cubicBezTo>
                      <a:cubicBezTo>
                        <a:pt x="3025" y="762"/>
                        <a:pt x="2620" y="215"/>
                        <a:pt x="20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0" name="Google Shape;8060;p22"/>
                <p:cNvSpPr/>
                <p:nvPr/>
              </p:nvSpPr>
              <p:spPr>
                <a:xfrm>
                  <a:off x="-6338265" y="3121130"/>
                  <a:ext cx="96588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191" y="179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1" name="Google Shape;8061;p22"/>
                <p:cNvSpPr/>
                <p:nvPr/>
              </p:nvSpPr>
              <p:spPr>
                <a:xfrm>
                  <a:off x="-6353661" y="3347852"/>
                  <a:ext cx="127379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" h="180" extrusionOk="0">
                      <a:moveTo>
                        <a:pt x="0" y="0"/>
                      </a:moveTo>
                      <a:lnTo>
                        <a:pt x="0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2" name="Google Shape;8062;p22"/>
                <p:cNvSpPr/>
                <p:nvPr/>
              </p:nvSpPr>
              <p:spPr>
                <a:xfrm>
                  <a:off x="-6410625" y="3398009"/>
                  <a:ext cx="245116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2716" extrusionOk="0">
                      <a:moveTo>
                        <a:pt x="977" y="1"/>
                      </a:moveTo>
                      <a:cubicBezTo>
                        <a:pt x="406" y="215"/>
                        <a:pt x="1" y="763"/>
                        <a:pt x="1" y="1405"/>
                      </a:cubicBezTo>
                      <a:cubicBezTo>
                        <a:pt x="1" y="1965"/>
                        <a:pt x="310" y="2453"/>
                        <a:pt x="763" y="2715"/>
                      </a:cubicBezTo>
                      <a:lnTo>
                        <a:pt x="2263" y="2715"/>
                      </a:lnTo>
                      <a:cubicBezTo>
                        <a:pt x="2715" y="2453"/>
                        <a:pt x="3025" y="1965"/>
                        <a:pt x="3025" y="1405"/>
                      </a:cubicBezTo>
                      <a:cubicBezTo>
                        <a:pt x="3025" y="763"/>
                        <a:pt x="2620" y="215"/>
                        <a:pt x="20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3" name="Google Shape;8063;p22"/>
                <p:cNvSpPr/>
                <p:nvPr/>
              </p:nvSpPr>
              <p:spPr>
                <a:xfrm>
                  <a:off x="-6338265" y="3388367"/>
                  <a:ext cx="96588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68" extrusionOk="0">
                      <a:moveTo>
                        <a:pt x="1" y="0"/>
                      </a:moveTo>
                      <a:lnTo>
                        <a:pt x="1" y="167"/>
                      </a:lnTo>
                      <a:lnTo>
                        <a:pt x="1191" y="167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4" name="Google Shape;8064;p22"/>
                <p:cNvSpPr/>
                <p:nvPr/>
              </p:nvSpPr>
              <p:spPr>
                <a:xfrm>
                  <a:off x="-6353661" y="3615089"/>
                  <a:ext cx="127379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" h="180" extrusionOk="0">
                      <a:moveTo>
                        <a:pt x="0" y="0"/>
                      </a:moveTo>
                      <a:lnTo>
                        <a:pt x="0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5" name="Google Shape;8065;p22"/>
                <p:cNvSpPr/>
                <p:nvPr/>
              </p:nvSpPr>
              <p:spPr>
                <a:xfrm>
                  <a:off x="-6410625" y="3665246"/>
                  <a:ext cx="245116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2716" extrusionOk="0">
                      <a:moveTo>
                        <a:pt x="977" y="1"/>
                      </a:moveTo>
                      <a:cubicBezTo>
                        <a:pt x="406" y="215"/>
                        <a:pt x="1" y="763"/>
                        <a:pt x="1" y="1406"/>
                      </a:cubicBezTo>
                      <a:cubicBezTo>
                        <a:pt x="1" y="1965"/>
                        <a:pt x="310" y="2453"/>
                        <a:pt x="763" y="2715"/>
                      </a:cubicBezTo>
                      <a:lnTo>
                        <a:pt x="2263" y="2715"/>
                      </a:lnTo>
                      <a:cubicBezTo>
                        <a:pt x="2715" y="2453"/>
                        <a:pt x="3025" y="1965"/>
                        <a:pt x="3025" y="1406"/>
                      </a:cubicBezTo>
                      <a:cubicBezTo>
                        <a:pt x="3025" y="763"/>
                        <a:pt x="2620" y="215"/>
                        <a:pt x="20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6" name="Google Shape;8066;p22"/>
                <p:cNvSpPr/>
                <p:nvPr/>
              </p:nvSpPr>
              <p:spPr>
                <a:xfrm>
                  <a:off x="-6338265" y="3654631"/>
                  <a:ext cx="96588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191" y="179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7" name="Google Shape;8067;p22"/>
                <p:cNvSpPr/>
                <p:nvPr/>
              </p:nvSpPr>
              <p:spPr>
                <a:xfrm>
                  <a:off x="-6353661" y="3881353"/>
                  <a:ext cx="127379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" h="180" extrusionOk="0">
                      <a:moveTo>
                        <a:pt x="0" y="1"/>
                      </a:moveTo>
                      <a:lnTo>
                        <a:pt x="0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8" name="Google Shape;8068;p22"/>
                <p:cNvSpPr/>
                <p:nvPr/>
              </p:nvSpPr>
              <p:spPr>
                <a:xfrm>
                  <a:off x="-6410625" y="3931511"/>
                  <a:ext cx="245116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2716" extrusionOk="0">
                      <a:moveTo>
                        <a:pt x="977" y="1"/>
                      </a:moveTo>
                      <a:cubicBezTo>
                        <a:pt x="406" y="215"/>
                        <a:pt x="1" y="763"/>
                        <a:pt x="1" y="1406"/>
                      </a:cubicBezTo>
                      <a:cubicBezTo>
                        <a:pt x="1" y="1965"/>
                        <a:pt x="310" y="2453"/>
                        <a:pt x="763" y="2715"/>
                      </a:cubicBezTo>
                      <a:lnTo>
                        <a:pt x="2263" y="2715"/>
                      </a:lnTo>
                      <a:cubicBezTo>
                        <a:pt x="2715" y="2453"/>
                        <a:pt x="3025" y="1965"/>
                        <a:pt x="3025" y="1406"/>
                      </a:cubicBezTo>
                      <a:cubicBezTo>
                        <a:pt x="3025" y="763"/>
                        <a:pt x="2620" y="215"/>
                        <a:pt x="20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9" name="Google Shape;8069;p22"/>
                <p:cNvSpPr/>
                <p:nvPr/>
              </p:nvSpPr>
              <p:spPr>
                <a:xfrm>
                  <a:off x="-6338265" y="3921868"/>
                  <a:ext cx="96588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68" extrusionOk="0">
                      <a:moveTo>
                        <a:pt x="1" y="1"/>
                      </a:moveTo>
                      <a:lnTo>
                        <a:pt x="1" y="167"/>
                      </a:lnTo>
                      <a:lnTo>
                        <a:pt x="1191" y="167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0" name="Google Shape;8070;p22"/>
                <p:cNvSpPr/>
                <p:nvPr/>
              </p:nvSpPr>
              <p:spPr>
                <a:xfrm>
                  <a:off x="-6353661" y="4148590"/>
                  <a:ext cx="127379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" h="180" extrusionOk="0">
                      <a:moveTo>
                        <a:pt x="0" y="1"/>
                      </a:moveTo>
                      <a:lnTo>
                        <a:pt x="0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1" name="Google Shape;8071;p22"/>
                <p:cNvSpPr/>
                <p:nvPr/>
              </p:nvSpPr>
              <p:spPr>
                <a:xfrm>
                  <a:off x="-6342074" y="3179958"/>
                  <a:ext cx="112956" cy="122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1513" extrusionOk="0">
                      <a:moveTo>
                        <a:pt x="167" y="1"/>
                      </a:moveTo>
                      <a:lnTo>
                        <a:pt x="167" y="203"/>
                      </a:lnTo>
                      <a:lnTo>
                        <a:pt x="1191" y="203"/>
                      </a:lnTo>
                      <a:lnTo>
                        <a:pt x="1191" y="1"/>
                      </a:lnTo>
                      <a:close/>
                      <a:moveTo>
                        <a:pt x="1203" y="441"/>
                      </a:moveTo>
                      <a:lnTo>
                        <a:pt x="1179" y="453"/>
                      </a:lnTo>
                      <a:lnTo>
                        <a:pt x="0" y="453"/>
                      </a:lnTo>
                      <a:lnTo>
                        <a:pt x="0" y="667"/>
                      </a:lnTo>
                      <a:lnTo>
                        <a:pt x="1072" y="667"/>
                      </a:lnTo>
                      <a:cubicBezTo>
                        <a:pt x="988" y="977"/>
                        <a:pt x="691" y="1227"/>
                        <a:pt x="250" y="1334"/>
                      </a:cubicBezTo>
                      <a:cubicBezTo>
                        <a:pt x="298" y="1382"/>
                        <a:pt x="357" y="1453"/>
                        <a:pt x="381" y="1513"/>
                      </a:cubicBezTo>
                      <a:cubicBezTo>
                        <a:pt x="917" y="1358"/>
                        <a:pt x="1191" y="1096"/>
                        <a:pt x="1357" y="548"/>
                      </a:cubicBezTo>
                      <a:cubicBezTo>
                        <a:pt x="1369" y="548"/>
                        <a:pt x="1381" y="537"/>
                        <a:pt x="1393" y="525"/>
                      </a:cubicBezTo>
                      <a:lnTo>
                        <a:pt x="1203" y="44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2" name="Google Shape;8072;p22"/>
                <p:cNvSpPr/>
                <p:nvPr/>
              </p:nvSpPr>
              <p:spPr>
                <a:xfrm>
                  <a:off x="-6352689" y="3508940"/>
                  <a:ext cx="120654" cy="213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9" h="263" extrusionOk="0">
                      <a:moveTo>
                        <a:pt x="0" y="1"/>
                      </a:moveTo>
                      <a:lnTo>
                        <a:pt x="12" y="263"/>
                      </a:lnTo>
                      <a:cubicBezTo>
                        <a:pt x="36" y="251"/>
                        <a:pt x="60" y="239"/>
                        <a:pt x="72" y="227"/>
                      </a:cubicBezTo>
                      <a:lnTo>
                        <a:pt x="1488" y="227"/>
                      </a:lnTo>
                      <a:lnTo>
                        <a:pt x="148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3" name="Google Shape;8073;p22"/>
                <p:cNvSpPr/>
                <p:nvPr/>
              </p:nvSpPr>
              <p:spPr>
                <a:xfrm>
                  <a:off x="-6344991" y="3711596"/>
                  <a:ext cx="112956" cy="127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1572" extrusionOk="0">
                      <a:moveTo>
                        <a:pt x="1120" y="0"/>
                      </a:moveTo>
                      <a:cubicBezTo>
                        <a:pt x="1024" y="214"/>
                        <a:pt x="905" y="441"/>
                        <a:pt x="822" y="583"/>
                      </a:cubicBezTo>
                      <a:cubicBezTo>
                        <a:pt x="667" y="500"/>
                        <a:pt x="512" y="417"/>
                        <a:pt x="369" y="357"/>
                      </a:cubicBezTo>
                      <a:lnTo>
                        <a:pt x="238" y="548"/>
                      </a:lnTo>
                      <a:cubicBezTo>
                        <a:pt x="381" y="619"/>
                        <a:pt x="536" y="691"/>
                        <a:pt x="691" y="786"/>
                      </a:cubicBezTo>
                      <a:cubicBezTo>
                        <a:pt x="512" y="1012"/>
                        <a:pt x="262" y="1250"/>
                        <a:pt x="0" y="1405"/>
                      </a:cubicBezTo>
                      <a:cubicBezTo>
                        <a:pt x="60" y="1441"/>
                        <a:pt x="155" y="1524"/>
                        <a:pt x="191" y="1572"/>
                      </a:cubicBezTo>
                      <a:cubicBezTo>
                        <a:pt x="453" y="1393"/>
                        <a:pt x="703" y="1143"/>
                        <a:pt x="881" y="905"/>
                      </a:cubicBezTo>
                      <a:cubicBezTo>
                        <a:pt x="1012" y="988"/>
                        <a:pt x="1131" y="1084"/>
                        <a:pt x="1215" y="1155"/>
                      </a:cubicBezTo>
                      <a:lnTo>
                        <a:pt x="1358" y="941"/>
                      </a:lnTo>
                      <a:cubicBezTo>
                        <a:pt x="1262" y="857"/>
                        <a:pt x="1120" y="762"/>
                        <a:pt x="1024" y="703"/>
                      </a:cubicBezTo>
                      <a:cubicBezTo>
                        <a:pt x="1131" y="536"/>
                        <a:pt x="1250" y="322"/>
                        <a:pt x="1334" y="143"/>
                      </a:cubicBezTo>
                      <a:cubicBezTo>
                        <a:pt x="1370" y="143"/>
                        <a:pt x="1393" y="131"/>
                        <a:pt x="1393" y="119"/>
                      </a:cubicBezTo>
                      <a:lnTo>
                        <a:pt x="112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4" name="Google Shape;8074;p22"/>
                <p:cNvSpPr/>
                <p:nvPr/>
              </p:nvSpPr>
              <p:spPr>
                <a:xfrm>
                  <a:off x="-6340210" y="3986530"/>
                  <a:ext cx="119762" cy="1158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8" h="1430" extrusionOk="0">
                      <a:moveTo>
                        <a:pt x="108" y="0"/>
                      </a:moveTo>
                      <a:lnTo>
                        <a:pt x="1" y="191"/>
                      </a:lnTo>
                      <a:cubicBezTo>
                        <a:pt x="168" y="250"/>
                        <a:pt x="382" y="346"/>
                        <a:pt x="513" y="441"/>
                      </a:cubicBezTo>
                      <a:lnTo>
                        <a:pt x="632" y="238"/>
                      </a:lnTo>
                      <a:cubicBezTo>
                        <a:pt x="501" y="143"/>
                        <a:pt x="287" y="48"/>
                        <a:pt x="108" y="0"/>
                      </a:cubicBezTo>
                      <a:close/>
                      <a:moveTo>
                        <a:pt x="1263" y="179"/>
                      </a:moveTo>
                      <a:cubicBezTo>
                        <a:pt x="1061" y="667"/>
                        <a:pt x="644" y="1024"/>
                        <a:pt x="48" y="1203"/>
                      </a:cubicBezTo>
                      <a:lnTo>
                        <a:pt x="203" y="1429"/>
                      </a:lnTo>
                      <a:cubicBezTo>
                        <a:pt x="227" y="1429"/>
                        <a:pt x="239" y="1405"/>
                        <a:pt x="239" y="1393"/>
                      </a:cubicBezTo>
                      <a:cubicBezTo>
                        <a:pt x="834" y="1179"/>
                        <a:pt x="1251" y="798"/>
                        <a:pt x="1477" y="310"/>
                      </a:cubicBezTo>
                      <a:cubicBezTo>
                        <a:pt x="1406" y="274"/>
                        <a:pt x="1334" y="238"/>
                        <a:pt x="1263" y="17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5" name="Google Shape;8075;p22"/>
                <p:cNvSpPr/>
                <p:nvPr/>
              </p:nvSpPr>
              <p:spPr>
                <a:xfrm>
                  <a:off x="-3777798" y="1060375"/>
                  <a:ext cx="3043001" cy="1240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15313" extrusionOk="0">
                      <a:moveTo>
                        <a:pt x="1" y="1"/>
                      </a:moveTo>
                      <a:lnTo>
                        <a:pt x="1" y="15312"/>
                      </a:lnTo>
                      <a:lnTo>
                        <a:pt x="37553" y="15312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6" name="Google Shape;8076;p22"/>
                <p:cNvSpPr/>
                <p:nvPr/>
              </p:nvSpPr>
              <p:spPr>
                <a:xfrm>
                  <a:off x="-3777798" y="1133707"/>
                  <a:ext cx="3043001" cy="291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3597" extrusionOk="0">
                      <a:moveTo>
                        <a:pt x="1" y="1"/>
                      </a:moveTo>
                      <a:lnTo>
                        <a:pt x="1" y="3596"/>
                      </a:lnTo>
                      <a:lnTo>
                        <a:pt x="37553" y="3596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7" name="Google Shape;8077;p22"/>
                <p:cNvSpPr/>
                <p:nvPr/>
              </p:nvSpPr>
              <p:spPr>
                <a:xfrm>
                  <a:off x="-3777798" y="2152497"/>
                  <a:ext cx="3043001" cy="14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1835" extrusionOk="0">
                      <a:moveTo>
                        <a:pt x="1" y="1"/>
                      </a:moveTo>
                      <a:lnTo>
                        <a:pt x="1" y="1834"/>
                      </a:lnTo>
                      <a:lnTo>
                        <a:pt x="37553" y="1834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8" name="Google Shape;8078;p22"/>
                <p:cNvSpPr/>
                <p:nvPr/>
              </p:nvSpPr>
              <p:spPr>
                <a:xfrm>
                  <a:off x="-3635024" y="1455963"/>
                  <a:ext cx="1064248" cy="61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4" h="7597" extrusionOk="0">
                      <a:moveTo>
                        <a:pt x="1" y="0"/>
                      </a:moveTo>
                      <a:lnTo>
                        <a:pt x="1" y="7596"/>
                      </a:lnTo>
                      <a:lnTo>
                        <a:pt x="13134" y="7596"/>
                      </a:lnTo>
                      <a:lnTo>
                        <a:pt x="1313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9" name="Google Shape;8079;p22"/>
                <p:cNvSpPr/>
                <p:nvPr/>
              </p:nvSpPr>
              <p:spPr>
                <a:xfrm>
                  <a:off x="-3594428" y="1493561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0" name="Google Shape;8080;p22"/>
                <p:cNvSpPr/>
                <p:nvPr/>
              </p:nvSpPr>
              <p:spPr>
                <a:xfrm>
                  <a:off x="-3253939" y="1493561"/>
                  <a:ext cx="302080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2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1" name="Google Shape;8081;p22"/>
                <p:cNvSpPr/>
                <p:nvPr/>
              </p:nvSpPr>
              <p:spPr>
                <a:xfrm>
                  <a:off x="-2913370" y="1493561"/>
                  <a:ext cx="302080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2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2" name="Google Shape;8082;p22"/>
                <p:cNvSpPr/>
                <p:nvPr/>
              </p:nvSpPr>
              <p:spPr>
                <a:xfrm>
                  <a:off x="-3594428" y="1493561"/>
                  <a:ext cx="301999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966" extrusionOk="0">
                      <a:moveTo>
                        <a:pt x="0" y="1"/>
                      </a:moveTo>
                      <a:lnTo>
                        <a:pt x="0" y="965"/>
                      </a:lnTo>
                      <a:lnTo>
                        <a:pt x="3727" y="965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3" name="Google Shape;8083;p22"/>
                <p:cNvSpPr/>
                <p:nvPr/>
              </p:nvSpPr>
              <p:spPr>
                <a:xfrm>
                  <a:off x="-3253939" y="1493561"/>
                  <a:ext cx="302080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966" extrusionOk="0">
                      <a:moveTo>
                        <a:pt x="1" y="1"/>
                      </a:moveTo>
                      <a:lnTo>
                        <a:pt x="1" y="965"/>
                      </a:lnTo>
                      <a:lnTo>
                        <a:pt x="3728" y="965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4" name="Google Shape;8084;p22"/>
                <p:cNvSpPr/>
                <p:nvPr/>
              </p:nvSpPr>
              <p:spPr>
                <a:xfrm>
                  <a:off x="-2913370" y="1493561"/>
                  <a:ext cx="302080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966" extrusionOk="0">
                      <a:moveTo>
                        <a:pt x="1" y="1"/>
                      </a:moveTo>
                      <a:lnTo>
                        <a:pt x="1" y="965"/>
                      </a:lnTo>
                      <a:lnTo>
                        <a:pt x="3728" y="965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5" name="Google Shape;8085;p22"/>
                <p:cNvSpPr/>
                <p:nvPr/>
              </p:nvSpPr>
              <p:spPr>
                <a:xfrm>
                  <a:off x="-3594428" y="1780083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6" name="Google Shape;8086;p22"/>
                <p:cNvSpPr/>
                <p:nvPr/>
              </p:nvSpPr>
              <p:spPr>
                <a:xfrm>
                  <a:off x="-3253939" y="1780083"/>
                  <a:ext cx="302080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3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7" name="Google Shape;8087;p22"/>
                <p:cNvSpPr/>
                <p:nvPr/>
              </p:nvSpPr>
              <p:spPr>
                <a:xfrm>
                  <a:off x="-2913370" y="1780083"/>
                  <a:ext cx="302080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3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8" name="Google Shape;8088;p22"/>
                <p:cNvSpPr/>
                <p:nvPr/>
              </p:nvSpPr>
              <p:spPr>
                <a:xfrm>
                  <a:off x="-1949519" y="1455963"/>
                  <a:ext cx="1063195" cy="61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597" extrusionOk="0">
                      <a:moveTo>
                        <a:pt x="0" y="0"/>
                      </a:moveTo>
                      <a:lnTo>
                        <a:pt x="0" y="7596"/>
                      </a:lnTo>
                      <a:lnTo>
                        <a:pt x="13121" y="7596"/>
                      </a:lnTo>
                      <a:lnTo>
                        <a:pt x="1312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9" name="Google Shape;8089;p22"/>
                <p:cNvSpPr/>
                <p:nvPr/>
              </p:nvSpPr>
              <p:spPr>
                <a:xfrm>
                  <a:off x="-1909976" y="1493561"/>
                  <a:ext cx="302971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39" y="3132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0" name="Google Shape;8090;p22"/>
                <p:cNvSpPr/>
                <p:nvPr/>
              </p:nvSpPr>
              <p:spPr>
                <a:xfrm>
                  <a:off x="-1568434" y="1493561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1" name="Google Shape;8091;p22"/>
                <p:cNvSpPr/>
                <p:nvPr/>
              </p:nvSpPr>
              <p:spPr>
                <a:xfrm>
                  <a:off x="-1227865" y="1493561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2" name="Google Shape;8092;p22"/>
                <p:cNvSpPr/>
                <p:nvPr/>
              </p:nvSpPr>
              <p:spPr>
                <a:xfrm>
                  <a:off x="-1909976" y="1493561"/>
                  <a:ext cx="302971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39" y="1013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3" name="Google Shape;8093;p22"/>
                <p:cNvSpPr/>
                <p:nvPr/>
              </p:nvSpPr>
              <p:spPr>
                <a:xfrm>
                  <a:off x="-1568434" y="1493561"/>
                  <a:ext cx="301999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27" y="1013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4" name="Google Shape;8094;p22"/>
                <p:cNvSpPr/>
                <p:nvPr/>
              </p:nvSpPr>
              <p:spPr>
                <a:xfrm>
                  <a:off x="-1227865" y="1493561"/>
                  <a:ext cx="301999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27" y="1013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5" name="Google Shape;8095;p22"/>
                <p:cNvSpPr/>
                <p:nvPr/>
              </p:nvSpPr>
              <p:spPr>
                <a:xfrm>
                  <a:off x="-1909976" y="1780083"/>
                  <a:ext cx="302971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39" y="3132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6" name="Google Shape;8096;p22"/>
                <p:cNvSpPr/>
                <p:nvPr/>
              </p:nvSpPr>
              <p:spPr>
                <a:xfrm>
                  <a:off x="-1568434" y="1780083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7" name="Google Shape;8097;p22"/>
                <p:cNvSpPr/>
                <p:nvPr/>
              </p:nvSpPr>
              <p:spPr>
                <a:xfrm>
                  <a:off x="-1227865" y="1780083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8" name="Google Shape;8098;p22"/>
                <p:cNvSpPr/>
                <p:nvPr/>
              </p:nvSpPr>
              <p:spPr>
                <a:xfrm>
                  <a:off x="-3740119" y="1255252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9" name="Google Shape;8099;p22"/>
                <p:cNvSpPr/>
                <p:nvPr/>
              </p:nvSpPr>
              <p:spPr>
                <a:xfrm>
                  <a:off x="-3563555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0" name="Google Shape;8100;p22"/>
                <p:cNvSpPr/>
                <p:nvPr/>
              </p:nvSpPr>
              <p:spPr>
                <a:xfrm>
                  <a:off x="-3387072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1" name="Google Shape;8101;p22"/>
                <p:cNvSpPr/>
                <p:nvPr/>
              </p:nvSpPr>
              <p:spPr>
                <a:xfrm>
                  <a:off x="-3211480" y="1255252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25" y="1334"/>
                      </a:lnTo>
                      <a:lnTo>
                        <a:pt x="15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2" name="Google Shape;8102;p22"/>
                <p:cNvSpPr/>
                <p:nvPr/>
              </p:nvSpPr>
              <p:spPr>
                <a:xfrm>
                  <a:off x="-3034915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3" name="Google Shape;8103;p22"/>
                <p:cNvSpPr/>
                <p:nvPr/>
              </p:nvSpPr>
              <p:spPr>
                <a:xfrm>
                  <a:off x="-2858351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4" name="Google Shape;8104;p22"/>
                <p:cNvSpPr/>
                <p:nvPr/>
              </p:nvSpPr>
              <p:spPr>
                <a:xfrm>
                  <a:off x="-2682759" y="1255252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5" name="Google Shape;8105;p22"/>
                <p:cNvSpPr/>
                <p:nvPr/>
              </p:nvSpPr>
              <p:spPr>
                <a:xfrm>
                  <a:off x="-2506195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6" name="Google Shape;8106;p22"/>
                <p:cNvSpPr/>
                <p:nvPr/>
              </p:nvSpPr>
              <p:spPr>
                <a:xfrm>
                  <a:off x="-2329630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7" name="Google Shape;8107;p22"/>
                <p:cNvSpPr/>
                <p:nvPr/>
              </p:nvSpPr>
              <p:spPr>
                <a:xfrm>
                  <a:off x="-2154038" y="1255252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8" name="Google Shape;8108;p22"/>
                <p:cNvSpPr/>
                <p:nvPr/>
              </p:nvSpPr>
              <p:spPr>
                <a:xfrm>
                  <a:off x="-1977555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9" name="Google Shape;8109;p22"/>
                <p:cNvSpPr/>
                <p:nvPr/>
              </p:nvSpPr>
              <p:spPr>
                <a:xfrm>
                  <a:off x="-1800991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0" name="Google Shape;8110;p22"/>
                <p:cNvSpPr/>
                <p:nvPr/>
              </p:nvSpPr>
              <p:spPr>
                <a:xfrm>
                  <a:off x="-1625399" y="1255252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25" y="1334"/>
                      </a:lnTo>
                      <a:lnTo>
                        <a:pt x="15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1" name="Google Shape;8111;p22"/>
                <p:cNvSpPr/>
                <p:nvPr/>
              </p:nvSpPr>
              <p:spPr>
                <a:xfrm>
                  <a:off x="-1448834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2" name="Google Shape;8112;p22"/>
                <p:cNvSpPr/>
                <p:nvPr/>
              </p:nvSpPr>
              <p:spPr>
                <a:xfrm>
                  <a:off x="-1272270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3" name="Google Shape;8113;p22"/>
                <p:cNvSpPr/>
                <p:nvPr/>
              </p:nvSpPr>
              <p:spPr>
                <a:xfrm>
                  <a:off x="-1096678" y="1255252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4" name="Google Shape;8114;p22"/>
                <p:cNvSpPr/>
                <p:nvPr/>
              </p:nvSpPr>
              <p:spPr>
                <a:xfrm>
                  <a:off x="-920113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5" name="Google Shape;8115;p22"/>
                <p:cNvSpPr/>
                <p:nvPr/>
              </p:nvSpPr>
              <p:spPr>
                <a:xfrm>
                  <a:off x="-3971703" y="454514"/>
                  <a:ext cx="3430810" cy="7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40" h="9026" extrusionOk="0">
                      <a:moveTo>
                        <a:pt x="5680" y="1"/>
                      </a:moveTo>
                      <a:lnTo>
                        <a:pt x="5085" y="882"/>
                      </a:lnTo>
                      <a:lnTo>
                        <a:pt x="4906" y="1144"/>
                      </a:lnTo>
                      <a:lnTo>
                        <a:pt x="4442" y="1846"/>
                      </a:lnTo>
                      <a:lnTo>
                        <a:pt x="4251" y="2132"/>
                      </a:lnTo>
                      <a:lnTo>
                        <a:pt x="3549" y="3192"/>
                      </a:lnTo>
                      <a:lnTo>
                        <a:pt x="2775" y="4346"/>
                      </a:lnTo>
                      <a:lnTo>
                        <a:pt x="1941" y="5608"/>
                      </a:lnTo>
                      <a:lnTo>
                        <a:pt x="1013" y="6990"/>
                      </a:lnTo>
                      <a:lnTo>
                        <a:pt x="1" y="8502"/>
                      </a:lnTo>
                      <a:lnTo>
                        <a:pt x="60" y="8502"/>
                      </a:lnTo>
                      <a:cubicBezTo>
                        <a:pt x="13" y="8811"/>
                        <a:pt x="310" y="9026"/>
                        <a:pt x="846" y="9026"/>
                      </a:cubicBezTo>
                      <a:cubicBezTo>
                        <a:pt x="1310" y="9026"/>
                        <a:pt x="1822" y="8847"/>
                        <a:pt x="2168" y="8597"/>
                      </a:cubicBezTo>
                      <a:cubicBezTo>
                        <a:pt x="2203" y="8847"/>
                        <a:pt x="2501" y="9026"/>
                        <a:pt x="2977" y="9026"/>
                      </a:cubicBezTo>
                      <a:cubicBezTo>
                        <a:pt x="3454" y="9026"/>
                        <a:pt x="3954" y="8847"/>
                        <a:pt x="4275" y="8597"/>
                      </a:cubicBezTo>
                      <a:cubicBezTo>
                        <a:pt x="4335" y="8847"/>
                        <a:pt x="4644" y="9026"/>
                        <a:pt x="5120" y="9026"/>
                      </a:cubicBezTo>
                      <a:cubicBezTo>
                        <a:pt x="5585" y="9026"/>
                        <a:pt x="6073" y="8847"/>
                        <a:pt x="6382" y="8597"/>
                      </a:cubicBezTo>
                      <a:cubicBezTo>
                        <a:pt x="6454" y="8847"/>
                        <a:pt x="6775" y="9026"/>
                        <a:pt x="7252" y="9026"/>
                      </a:cubicBezTo>
                      <a:cubicBezTo>
                        <a:pt x="7728" y="9026"/>
                        <a:pt x="8204" y="8847"/>
                        <a:pt x="8490" y="8597"/>
                      </a:cubicBezTo>
                      <a:cubicBezTo>
                        <a:pt x="8585" y="8847"/>
                        <a:pt x="8918" y="9026"/>
                        <a:pt x="9395" y="9026"/>
                      </a:cubicBezTo>
                      <a:cubicBezTo>
                        <a:pt x="9859" y="9026"/>
                        <a:pt x="10323" y="8847"/>
                        <a:pt x="10597" y="8597"/>
                      </a:cubicBezTo>
                      <a:cubicBezTo>
                        <a:pt x="10704" y="8847"/>
                        <a:pt x="11050" y="9026"/>
                        <a:pt x="11526" y="9026"/>
                      </a:cubicBezTo>
                      <a:cubicBezTo>
                        <a:pt x="12002" y="9026"/>
                        <a:pt x="12455" y="8847"/>
                        <a:pt x="12705" y="8597"/>
                      </a:cubicBezTo>
                      <a:cubicBezTo>
                        <a:pt x="12836" y="8847"/>
                        <a:pt x="13193" y="9026"/>
                        <a:pt x="13669" y="9026"/>
                      </a:cubicBezTo>
                      <a:cubicBezTo>
                        <a:pt x="14133" y="9026"/>
                        <a:pt x="14574" y="8847"/>
                        <a:pt x="14812" y="8597"/>
                      </a:cubicBezTo>
                      <a:cubicBezTo>
                        <a:pt x="14955" y="8847"/>
                        <a:pt x="15324" y="9026"/>
                        <a:pt x="15800" y="9026"/>
                      </a:cubicBezTo>
                      <a:cubicBezTo>
                        <a:pt x="16277" y="9026"/>
                        <a:pt x="16705" y="8847"/>
                        <a:pt x="16931" y="8597"/>
                      </a:cubicBezTo>
                      <a:cubicBezTo>
                        <a:pt x="17086" y="8847"/>
                        <a:pt x="17467" y="9026"/>
                        <a:pt x="17943" y="9026"/>
                      </a:cubicBezTo>
                      <a:cubicBezTo>
                        <a:pt x="18408" y="9026"/>
                        <a:pt x="18824" y="8847"/>
                        <a:pt x="19039" y="8597"/>
                      </a:cubicBezTo>
                      <a:cubicBezTo>
                        <a:pt x="19205" y="8847"/>
                        <a:pt x="19598" y="9026"/>
                        <a:pt x="20075" y="9026"/>
                      </a:cubicBezTo>
                      <a:cubicBezTo>
                        <a:pt x="20551" y="9026"/>
                        <a:pt x="20956" y="8847"/>
                        <a:pt x="21146" y="8597"/>
                      </a:cubicBezTo>
                      <a:cubicBezTo>
                        <a:pt x="21337" y="8847"/>
                        <a:pt x="21742" y="9026"/>
                        <a:pt x="22218" y="9026"/>
                      </a:cubicBezTo>
                      <a:cubicBezTo>
                        <a:pt x="22682" y="9026"/>
                        <a:pt x="23087" y="8847"/>
                        <a:pt x="23254" y="8597"/>
                      </a:cubicBezTo>
                      <a:cubicBezTo>
                        <a:pt x="23456" y="8847"/>
                        <a:pt x="23873" y="9026"/>
                        <a:pt x="24349" y="9026"/>
                      </a:cubicBezTo>
                      <a:cubicBezTo>
                        <a:pt x="24825" y="9026"/>
                        <a:pt x="25206" y="8847"/>
                        <a:pt x="25361" y="8597"/>
                      </a:cubicBezTo>
                      <a:cubicBezTo>
                        <a:pt x="25587" y="8847"/>
                        <a:pt x="26016" y="9026"/>
                        <a:pt x="26492" y="9026"/>
                      </a:cubicBezTo>
                      <a:cubicBezTo>
                        <a:pt x="26956" y="9026"/>
                        <a:pt x="27337" y="8847"/>
                        <a:pt x="27468" y="8597"/>
                      </a:cubicBezTo>
                      <a:cubicBezTo>
                        <a:pt x="27707" y="8847"/>
                        <a:pt x="28147" y="9026"/>
                        <a:pt x="28623" y="9026"/>
                      </a:cubicBezTo>
                      <a:cubicBezTo>
                        <a:pt x="29100" y="9026"/>
                        <a:pt x="29457" y="8847"/>
                        <a:pt x="29576" y="8597"/>
                      </a:cubicBezTo>
                      <a:cubicBezTo>
                        <a:pt x="29838" y="8847"/>
                        <a:pt x="30290" y="9026"/>
                        <a:pt x="30766" y="9026"/>
                      </a:cubicBezTo>
                      <a:cubicBezTo>
                        <a:pt x="31231" y="9026"/>
                        <a:pt x="31588" y="8847"/>
                        <a:pt x="31695" y="8597"/>
                      </a:cubicBezTo>
                      <a:cubicBezTo>
                        <a:pt x="31957" y="8847"/>
                        <a:pt x="32433" y="9026"/>
                        <a:pt x="32898" y="9026"/>
                      </a:cubicBezTo>
                      <a:cubicBezTo>
                        <a:pt x="33374" y="9026"/>
                        <a:pt x="33707" y="8847"/>
                        <a:pt x="33803" y="8597"/>
                      </a:cubicBezTo>
                      <a:cubicBezTo>
                        <a:pt x="34088" y="8847"/>
                        <a:pt x="34565" y="9026"/>
                        <a:pt x="35041" y="9026"/>
                      </a:cubicBezTo>
                      <a:cubicBezTo>
                        <a:pt x="35505" y="9026"/>
                        <a:pt x="35839" y="8847"/>
                        <a:pt x="35910" y="8597"/>
                      </a:cubicBezTo>
                      <a:cubicBezTo>
                        <a:pt x="36208" y="8847"/>
                        <a:pt x="36708" y="9026"/>
                        <a:pt x="37172" y="9026"/>
                      </a:cubicBezTo>
                      <a:cubicBezTo>
                        <a:pt x="37648" y="9026"/>
                        <a:pt x="37958" y="8847"/>
                        <a:pt x="38017" y="8597"/>
                      </a:cubicBezTo>
                      <a:cubicBezTo>
                        <a:pt x="38339" y="8847"/>
                        <a:pt x="38839" y="9026"/>
                        <a:pt x="39315" y="9026"/>
                      </a:cubicBezTo>
                      <a:cubicBezTo>
                        <a:pt x="39779" y="9026"/>
                        <a:pt x="40089" y="8847"/>
                        <a:pt x="40125" y="8597"/>
                      </a:cubicBezTo>
                      <a:cubicBezTo>
                        <a:pt x="40470" y="8847"/>
                        <a:pt x="40982" y="9026"/>
                        <a:pt x="41446" y="9026"/>
                      </a:cubicBezTo>
                      <a:cubicBezTo>
                        <a:pt x="41982" y="9026"/>
                        <a:pt x="42280" y="8811"/>
                        <a:pt x="42232" y="8502"/>
                      </a:cubicBezTo>
                      <a:lnTo>
                        <a:pt x="42339" y="8502"/>
                      </a:lnTo>
                      <a:lnTo>
                        <a:pt x="41315" y="6990"/>
                      </a:lnTo>
                      <a:lnTo>
                        <a:pt x="40399" y="5608"/>
                      </a:lnTo>
                      <a:lnTo>
                        <a:pt x="39565" y="4346"/>
                      </a:lnTo>
                      <a:lnTo>
                        <a:pt x="38791" y="3192"/>
                      </a:lnTo>
                      <a:lnTo>
                        <a:pt x="38077" y="2132"/>
                      </a:lnTo>
                      <a:lnTo>
                        <a:pt x="37886" y="1846"/>
                      </a:lnTo>
                      <a:lnTo>
                        <a:pt x="37434" y="1144"/>
                      </a:lnTo>
                      <a:lnTo>
                        <a:pt x="37255" y="882"/>
                      </a:lnTo>
                      <a:lnTo>
                        <a:pt x="3666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6" name="Google Shape;8116;p22"/>
                <p:cNvSpPr/>
                <p:nvPr/>
              </p:nvSpPr>
              <p:spPr>
                <a:xfrm>
                  <a:off x="-3902260" y="1029503"/>
                  <a:ext cx="3289008" cy="50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90" h="620" extrusionOk="0">
                      <a:moveTo>
                        <a:pt x="37" y="1"/>
                      </a:moveTo>
                      <a:lnTo>
                        <a:pt x="37" y="60"/>
                      </a:lnTo>
                      <a:lnTo>
                        <a:pt x="13" y="60"/>
                      </a:lnTo>
                      <a:cubicBezTo>
                        <a:pt x="1" y="179"/>
                        <a:pt x="37" y="287"/>
                        <a:pt x="108" y="382"/>
                      </a:cubicBezTo>
                      <a:cubicBezTo>
                        <a:pt x="251" y="537"/>
                        <a:pt x="513" y="620"/>
                        <a:pt x="858" y="620"/>
                      </a:cubicBezTo>
                      <a:cubicBezTo>
                        <a:pt x="1263" y="620"/>
                        <a:pt x="1739" y="489"/>
                        <a:pt x="2073" y="275"/>
                      </a:cubicBezTo>
                      <a:cubicBezTo>
                        <a:pt x="2180" y="489"/>
                        <a:pt x="2477" y="620"/>
                        <a:pt x="2894" y="620"/>
                      </a:cubicBezTo>
                      <a:cubicBezTo>
                        <a:pt x="3311" y="620"/>
                        <a:pt x="3775" y="489"/>
                        <a:pt x="4097" y="275"/>
                      </a:cubicBezTo>
                      <a:cubicBezTo>
                        <a:pt x="4216" y="489"/>
                        <a:pt x="4525" y="620"/>
                        <a:pt x="4942" y="620"/>
                      </a:cubicBezTo>
                      <a:cubicBezTo>
                        <a:pt x="5359" y="620"/>
                        <a:pt x="5811" y="489"/>
                        <a:pt x="6121" y="275"/>
                      </a:cubicBezTo>
                      <a:cubicBezTo>
                        <a:pt x="6252" y="489"/>
                        <a:pt x="6573" y="620"/>
                        <a:pt x="6990" y="620"/>
                      </a:cubicBezTo>
                      <a:cubicBezTo>
                        <a:pt x="7407" y="620"/>
                        <a:pt x="7847" y="489"/>
                        <a:pt x="8145" y="275"/>
                      </a:cubicBezTo>
                      <a:cubicBezTo>
                        <a:pt x="8288" y="489"/>
                        <a:pt x="8621" y="620"/>
                        <a:pt x="9038" y="620"/>
                      </a:cubicBezTo>
                      <a:cubicBezTo>
                        <a:pt x="9455" y="620"/>
                        <a:pt x="9883" y="489"/>
                        <a:pt x="10169" y="275"/>
                      </a:cubicBezTo>
                      <a:cubicBezTo>
                        <a:pt x="10324" y="489"/>
                        <a:pt x="10657" y="620"/>
                        <a:pt x="11086" y="620"/>
                      </a:cubicBezTo>
                      <a:cubicBezTo>
                        <a:pt x="11502" y="620"/>
                        <a:pt x="11919" y="489"/>
                        <a:pt x="12193" y="263"/>
                      </a:cubicBezTo>
                      <a:cubicBezTo>
                        <a:pt x="12360" y="489"/>
                        <a:pt x="12705" y="620"/>
                        <a:pt x="13134" y="620"/>
                      </a:cubicBezTo>
                      <a:cubicBezTo>
                        <a:pt x="13550" y="620"/>
                        <a:pt x="13955" y="489"/>
                        <a:pt x="14217" y="263"/>
                      </a:cubicBezTo>
                      <a:cubicBezTo>
                        <a:pt x="14396" y="489"/>
                        <a:pt x="14753" y="620"/>
                        <a:pt x="15170" y="620"/>
                      </a:cubicBezTo>
                      <a:cubicBezTo>
                        <a:pt x="15586" y="620"/>
                        <a:pt x="16003" y="489"/>
                        <a:pt x="16241" y="263"/>
                      </a:cubicBezTo>
                      <a:cubicBezTo>
                        <a:pt x="16432" y="489"/>
                        <a:pt x="16801" y="620"/>
                        <a:pt x="17217" y="620"/>
                      </a:cubicBezTo>
                      <a:cubicBezTo>
                        <a:pt x="17646" y="620"/>
                        <a:pt x="18039" y="489"/>
                        <a:pt x="18265" y="263"/>
                      </a:cubicBezTo>
                      <a:cubicBezTo>
                        <a:pt x="18468" y="489"/>
                        <a:pt x="18849" y="620"/>
                        <a:pt x="19265" y="620"/>
                      </a:cubicBezTo>
                      <a:cubicBezTo>
                        <a:pt x="19694" y="620"/>
                        <a:pt x="20075" y="489"/>
                        <a:pt x="20289" y="263"/>
                      </a:cubicBezTo>
                      <a:cubicBezTo>
                        <a:pt x="20504" y="489"/>
                        <a:pt x="20885" y="620"/>
                        <a:pt x="21313" y="620"/>
                      </a:cubicBezTo>
                      <a:cubicBezTo>
                        <a:pt x="21730" y="620"/>
                        <a:pt x="22111" y="489"/>
                        <a:pt x="22313" y="263"/>
                      </a:cubicBezTo>
                      <a:cubicBezTo>
                        <a:pt x="22539" y="489"/>
                        <a:pt x="22932" y="620"/>
                        <a:pt x="23361" y="620"/>
                      </a:cubicBezTo>
                      <a:cubicBezTo>
                        <a:pt x="23778" y="620"/>
                        <a:pt x="24147" y="489"/>
                        <a:pt x="24337" y="263"/>
                      </a:cubicBezTo>
                      <a:cubicBezTo>
                        <a:pt x="24575" y="489"/>
                        <a:pt x="24992" y="620"/>
                        <a:pt x="25409" y="620"/>
                      </a:cubicBezTo>
                      <a:cubicBezTo>
                        <a:pt x="25826" y="620"/>
                        <a:pt x="26183" y="489"/>
                        <a:pt x="26361" y="263"/>
                      </a:cubicBezTo>
                      <a:cubicBezTo>
                        <a:pt x="26623" y="489"/>
                        <a:pt x="27028" y="620"/>
                        <a:pt x="27445" y="620"/>
                      </a:cubicBezTo>
                      <a:cubicBezTo>
                        <a:pt x="27873" y="620"/>
                        <a:pt x="28219" y="489"/>
                        <a:pt x="28385" y="263"/>
                      </a:cubicBezTo>
                      <a:cubicBezTo>
                        <a:pt x="28659" y="489"/>
                        <a:pt x="29076" y="620"/>
                        <a:pt x="29493" y="620"/>
                      </a:cubicBezTo>
                      <a:cubicBezTo>
                        <a:pt x="29909" y="620"/>
                        <a:pt x="30255" y="489"/>
                        <a:pt x="30410" y="275"/>
                      </a:cubicBezTo>
                      <a:cubicBezTo>
                        <a:pt x="30695" y="489"/>
                        <a:pt x="31124" y="620"/>
                        <a:pt x="31541" y="620"/>
                      </a:cubicBezTo>
                      <a:cubicBezTo>
                        <a:pt x="31957" y="620"/>
                        <a:pt x="32291" y="489"/>
                        <a:pt x="32434" y="275"/>
                      </a:cubicBezTo>
                      <a:cubicBezTo>
                        <a:pt x="32731" y="489"/>
                        <a:pt x="33172" y="620"/>
                        <a:pt x="33588" y="620"/>
                      </a:cubicBezTo>
                      <a:cubicBezTo>
                        <a:pt x="34005" y="620"/>
                        <a:pt x="34327" y="489"/>
                        <a:pt x="34458" y="275"/>
                      </a:cubicBezTo>
                      <a:cubicBezTo>
                        <a:pt x="34767" y="489"/>
                        <a:pt x="35220" y="620"/>
                        <a:pt x="35636" y="620"/>
                      </a:cubicBezTo>
                      <a:cubicBezTo>
                        <a:pt x="36053" y="620"/>
                        <a:pt x="36363" y="489"/>
                        <a:pt x="36482" y="275"/>
                      </a:cubicBezTo>
                      <a:cubicBezTo>
                        <a:pt x="36803" y="489"/>
                        <a:pt x="37268" y="620"/>
                        <a:pt x="37672" y="620"/>
                      </a:cubicBezTo>
                      <a:cubicBezTo>
                        <a:pt x="38101" y="620"/>
                        <a:pt x="38399" y="489"/>
                        <a:pt x="38506" y="275"/>
                      </a:cubicBezTo>
                      <a:cubicBezTo>
                        <a:pt x="38839" y="489"/>
                        <a:pt x="39315" y="620"/>
                        <a:pt x="39720" y="620"/>
                      </a:cubicBezTo>
                      <a:cubicBezTo>
                        <a:pt x="40065" y="620"/>
                        <a:pt x="40327" y="537"/>
                        <a:pt x="40470" y="382"/>
                      </a:cubicBezTo>
                      <a:cubicBezTo>
                        <a:pt x="40530" y="310"/>
                        <a:pt x="40554" y="227"/>
                        <a:pt x="40566" y="144"/>
                      </a:cubicBezTo>
                      <a:lnTo>
                        <a:pt x="40589" y="144"/>
                      </a:lnTo>
                      <a:lnTo>
                        <a:pt x="40589" y="1"/>
                      </a:lnTo>
                      <a:lnTo>
                        <a:pt x="40399" y="1"/>
                      </a:lnTo>
                      <a:lnTo>
                        <a:pt x="40411" y="84"/>
                      </a:lnTo>
                      <a:cubicBezTo>
                        <a:pt x="40423" y="156"/>
                        <a:pt x="40399" y="227"/>
                        <a:pt x="40351" y="275"/>
                      </a:cubicBezTo>
                      <a:cubicBezTo>
                        <a:pt x="40244" y="406"/>
                        <a:pt x="40018" y="477"/>
                        <a:pt x="39720" y="477"/>
                      </a:cubicBezTo>
                      <a:cubicBezTo>
                        <a:pt x="39303" y="477"/>
                        <a:pt x="38827" y="322"/>
                        <a:pt x="38506" y="96"/>
                      </a:cubicBezTo>
                      <a:lnTo>
                        <a:pt x="38411" y="25"/>
                      </a:lnTo>
                      <a:lnTo>
                        <a:pt x="38399" y="144"/>
                      </a:lnTo>
                      <a:cubicBezTo>
                        <a:pt x="38351" y="346"/>
                        <a:pt x="38077" y="477"/>
                        <a:pt x="37672" y="477"/>
                      </a:cubicBezTo>
                      <a:cubicBezTo>
                        <a:pt x="37256" y="477"/>
                        <a:pt x="36791" y="322"/>
                        <a:pt x="36494" y="96"/>
                      </a:cubicBezTo>
                      <a:lnTo>
                        <a:pt x="36398" y="25"/>
                      </a:lnTo>
                      <a:lnTo>
                        <a:pt x="36375" y="132"/>
                      </a:lnTo>
                      <a:cubicBezTo>
                        <a:pt x="36327" y="346"/>
                        <a:pt x="36029" y="477"/>
                        <a:pt x="35636" y="477"/>
                      </a:cubicBezTo>
                      <a:cubicBezTo>
                        <a:pt x="35208" y="477"/>
                        <a:pt x="34755" y="322"/>
                        <a:pt x="34470" y="96"/>
                      </a:cubicBezTo>
                      <a:lnTo>
                        <a:pt x="34386" y="25"/>
                      </a:lnTo>
                      <a:lnTo>
                        <a:pt x="34362" y="132"/>
                      </a:lnTo>
                      <a:cubicBezTo>
                        <a:pt x="34291" y="334"/>
                        <a:pt x="33993" y="477"/>
                        <a:pt x="33588" y="477"/>
                      </a:cubicBezTo>
                      <a:cubicBezTo>
                        <a:pt x="33172" y="477"/>
                        <a:pt x="32719" y="322"/>
                        <a:pt x="32457" y="96"/>
                      </a:cubicBezTo>
                      <a:lnTo>
                        <a:pt x="32374" y="36"/>
                      </a:lnTo>
                      <a:lnTo>
                        <a:pt x="32338" y="132"/>
                      </a:lnTo>
                      <a:cubicBezTo>
                        <a:pt x="32255" y="334"/>
                        <a:pt x="31945" y="477"/>
                        <a:pt x="31541" y="477"/>
                      </a:cubicBezTo>
                      <a:cubicBezTo>
                        <a:pt x="31124" y="477"/>
                        <a:pt x="30695" y="322"/>
                        <a:pt x="30433" y="96"/>
                      </a:cubicBezTo>
                      <a:lnTo>
                        <a:pt x="30362" y="36"/>
                      </a:lnTo>
                      <a:lnTo>
                        <a:pt x="30326" y="120"/>
                      </a:lnTo>
                      <a:cubicBezTo>
                        <a:pt x="30219" y="334"/>
                        <a:pt x="29898" y="477"/>
                        <a:pt x="29493" y="477"/>
                      </a:cubicBezTo>
                      <a:cubicBezTo>
                        <a:pt x="29076" y="477"/>
                        <a:pt x="28659" y="322"/>
                        <a:pt x="28421" y="96"/>
                      </a:cubicBezTo>
                      <a:lnTo>
                        <a:pt x="28350" y="36"/>
                      </a:lnTo>
                      <a:lnTo>
                        <a:pt x="28302" y="120"/>
                      </a:lnTo>
                      <a:cubicBezTo>
                        <a:pt x="28195" y="334"/>
                        <a:pt x="27862" y="477"/>
                        <a:pt x="27445" y="477"/>
                      </a:cubicBezTo>
                      <a:cubicBezTo>
                        <a:pt x="27028" y="477"/>
                        <a:pt x="26623" y="322"/>
                        <a:pt x="26397" y="108"/>
                      </a:cubicBezTo>
                      <a:lnTo>
                        <a:pt x="26338" y="36"/>
                      </a:lnTo>
                      <a:lnTo>
                        <a:pt x="26290" y="120"/>
                      </a:lnTo>
                      <a:cubicBezTo>
                        <a:pt x="26159" y="334"/>
                        <a:pt x="25814" y="477"/>
                        <a:pt x="25409" y="477"/>
                      </a:cubicBezTo>
                      <a:cubicBezTo>
                        <a:pt x="24992" y="477"/>
                        <a:pt x="24587" y="334"/>
                        <a:pt x="24385" y="108"/>
                      </a:cubicBezTo>
                      <a:lnTo>
                        <a:pt x="24314" y="36"/>
                      </a:lnTo>
                      <a:lnTo>
                        <a:pt x="24266" y="120"/>
                      </a:lnTo>
                      <a:cubicBezTo>
                        <a:pt x="24123" y="334"/>
                        <a:pt x="23766" y="477"/>
                        <a:pt x="23361" y="477"/>
                      </a:cubicBezTo>
                      <a:cubicBezTo>
                        <a:pt x="22944" y="477"/>
                        <a:pt x="22551" y="334"/>
                        <a:pt x="22361" y="108"/>
                      </a:cubicBezTo>
                      <a:lnTo>
                        <a:pt x="22301" y="36"/>
                      </a:lnTo>
                      <a:lnTo>
                        <a:pt x="22254" y="108"/>
                      </a:lnTo>
                      <a:cubicBezTo>
                        <a:pt x="22087" y="334"/>
                        <a:pt x="21718" y="477"/>
                        <a:pt x="21313" y="477"/>
                      </a:cubicBezTo>
                      <a:cubicBezTo>
                        <a:pt x="20896" y="477"/>
                        <a:pt x="20515" y="334"/>
                        <a:pt x="20349" y="108"/>
                      </a:cubicBezTo>
                      <a:lnTo>
                        <a:pt x="20289" y="36"/>
                      </a:lnTo>
                      <a:lnTo>
                        <a:pt x="20230" y="108"/>
                      </a:lnTo>
                      <a:cubicBezTo>
                        <a:pt x="20063" y="334"/>
                        <a:pt x="19682" y="477"/>
                        <a:pt x="19265" y="477"/>
                      </a:cubicBezTo>
                      <a:cubicBezTo>
                        <a:pt x="18860" y="477"/>
                        <a:pt x="18491" y="334"/>
                        <a:pt x="18325" y="108"/>
                      </a:cubicBezTo>
                      <a:lnTo>
                        <a:pt x="18277" y="36"/>
                      </a:lnTo>
                      <a:lnTo>
                        <a:pt x="18218" y="108"/>
                      </a:lnTo>
                      <a:cubicBezTo>
                        <a:pt x="18027" y="334"/>
                        <a:pt x="17634" y="477"/>
                        <a:pt x="17217" y="477"/>
                      </a:cubicBezTo>
                      <a:cubicBezTo>
                        <a:pt x="16813" y="477"/>
                        <a:pt x="16455" y="334"/>
                        <a:pt x="16313" y="120"/>
                      </a:cubicBezTo>
                      <a:lnTo>
                        <a:pt x="16265" y="36"/>
                      </a:lnTo>
                      <a:lnTo>
                        <a:pt x="16193" y="108"/>
                      </a:lnTo>
                      <a:cubicBezTo>
                        <a:pt x="15991" y="334"/>
                        <a:pt x="15586" y="477"/>
                        <a:pt x="15170" y="477"/>
                      </a:cubicBezTo>
                      <a:cubicBezTo>
                        <a:pt x="14765" y="477"/>
                        <a:pt x="14419" y="334"/>
                        <a:pt x="14288" y="120"/>
                      </a:cubicBezTo>
                      <a:lnTo>
                        <a:pt x="14241" y="36"/>
                      </a:lnTo>
                      <a:lnTo>
                        <a:pt x="14181" y="108"/>
                      </a:lnTo>
                      <a:cubicBezTo>
                        <a:pt x="13955" y="322"/>
                        <a:pt x="13538" y="477"/>
                        <a:pt x="13134" y="477"/>
                      </a:cubicBezTo>
                      <a:cubicBezTo>
                        <a:pt x="12717" y="477"/>
                        <a:pt x="12383" y="334"/>
                        <a:pt x="12276" y="120"/>
                      </a:cubicBezTo>
                      <a:lnTo>
                        <a:pt x="12229" y="36"/>
                      </a:lnTo>
                      <a:lnTo>
                        <a:pt x="12157" y="96"/>
                      </a:lnTo>
                      <a:cubicBezTo>
                        <a:pt x="11919" y="322"/>
                        <a:pt x="11502" y="477"/>
                        <a:pt x="11086" y="477"/>
                      </a:cubicBezTo>
                      <a:cubicBezTo>
                        <a:pt x="10681" y="477"/>
                        <a:pt x="10359" y="334"/>
                        <a:pt x="10252" y="120"/>
                      </a:cubicBezTo>
                      <a:lnTo>
                        <a:pt x="10217" y="36"/>
                      </a:lnTo>
                      <a:lnTo>
                        <a:pt x="10145" y="96"/>
                      </a:lnTo>
                      <a:cubicBezTo>
                        <a:pt x="9883" y="322"/>
                        <a:pt x="9455" y="477"/>
                        <a:pt x="9038" y="477"/>
                      </a:cubicBezTo>
                      <a:cubicBezTo>
                        <a:pt x="8633" y="477"/>
                        <a:pt x="8323" y="334"/>
                        <a:pt x="8240" y="132"/>
                      </a:cubicBezTo>
                      <a:lnTo>
                        <a:pt x="8204" y="36"/>
                      </a:lnTo>
                      <a:lnTo>
                        <a:pt x="8121" y="96"/>
                      </a:lnTo>
                      <a:cubicBezTo>
                        <a:pt x="7859" y="322"/>
                        <a:pt x="7407" y="477"/>
                        <a:pt x="6990" y="477"/>
                      </a:cubicBezTo>
                      <a:cubicBezTo>
                        <a:pt x="6585" y="477"/>
                        <a:pt x="6287" y="334"/>
                        <a:pt x="6216" y="132"/>
                      </a:cubicBezTo>
                      <a:lnTo>
                        <a:pt x="6192" y="25"/>
                      </a:lnTo>
                      <a:lnTo>
                        <a:pt x="6109" y="96"/>
                      </a:lnTo>
                      <a:cubicBezTo>
                        <a:pt x="5823" y="322"/>
                        <a:pt x="5359" y="477"/>
                        <a:pt x="4942" y="477"/>
                      </a:cubicBezTo>
                      <a:cubicBezTo>
                        <a:pt x="4549" y="477"/>
                        <a:pt x="4251" y="346"/>
                        <a:pt x="4204" y="132"/>
                      </a:cubicBezTo>
                      <a:lnTo>
                        <a:pt x="4180" y="25"/>
                      </a:lnTo>
                      <a:lnTo>
                        <a:pt x="4085" y="96"/>
                      </a:lnTo>
                      <a:cubicBezTo>
                        <a:pt x="3787" y="322"/>
                        <a:pt x="3323" y="477"/>
                        <a:pt x="2894" y="477"/>
                      </a:cubicBezTo>
                      <a:cubicBezTo>
                        <a:pt x="2501" y="477"/>
                        <a:pt x="2227" y="346"/>
                        <a:pt x="2180" y="144"/>
                      </a:cubicBezTo>
                      <a:lnTo>
                        <a:pt x="2168" y="25"/>
                      </a:lnTo>
                      <a:lnTo>
                        <a:pt x="2073" y="96"/>
                      </a:lnTo>
                      <a:cubicBezTo>
                        <a:pt x="1751" y="322"/>
                        <a:pt x="1275" y="477"/>
                        <a:pt x="858" y="477"/>
                      </a:cubicBezTo>
                      <a:cubicBezTo>
                        <a:pt x="561" y="477"/>
                        <a:pt x="334" y="406"/>
                        <a:pt x="227" y="275"/>
                      </a:cubicBezTo>
                      <a:cubicBezTo>
                        <a:pt x="180" y="227"/>
                        <a:pt x="156" y="156"/>
                        <a:pt x="168" y="84"/>
                      </a:cubicBezTo>
                      <a:lnTo>
                        <a:pt x="18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7" name="Google Shape;8117;p22"/>
                <p:cNvSpPr/>
                <p:nvPr/>
              </p:nvSpPr>
              <p:spPr>
                <a:xfrm>
                  <a:off x="-3829901" y="921490"/>
                  <a:ext cx="3144288" cy="47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04" h="584" extrusionOk="0">
                      <a:moveTo>
                        <a:pt x="25" y="0"/>
                      </a:moveTo>
                      <a:lnTo>
                        <a:pt x="25" y="72"/>
                      </a:lnTo>
                      <a:lnTo>
                        <a:pt x="13" y="72"/>
                      </a:lnTo>
                      <a:cubicBezTo>
                        <a:pt x="1" y="179"/>
                        <a:pt x="25" y="274"/>
                        <a:pt x="96" y="357"/>
                      </a:cubicBezTo>
                      <a:cubicBezTo>
                        <a:pt x="239" y="500"/>
                        <a:pt x="489" y="584"/>
                        <a:pt x="822" y="584"/>
                      </a:cubicBezTo>
                      <a:cubicBezTo>
                        <a:pt x="1215" y="584"/>
                        <a:pt x="1656" y="465"/>
                        <a:pt x="1977" y="262"/>
                      </a:cubicBezTo>
                      <a:cubicBezTo>
                        <a:pt x="2085" y="465"/>
                        <a:pt x="2382" y="584"/>
                        <a:pt x="2775" y="584"/>
                      </a:cubicBezTo>
                      <a:cubicBezTo>
                        <a:pt x="3180" y="584"/>
                        <a:pt x="3609" y="465"/>
                        <a:pt x="3918" y="262"/>
                      </a:cubicBezTo>
                      <a:cubicBezTo>
                        <a:pt x="4037" y="465"/>
                        <a:pt x="4335" y="584"/>
                        <a:pt x="4728" y="584"/>
                      </a:cubicBezTo>
                      <a:cubicBezTo>
                        <a:pt x="5133" y="584"/>
                        <a:pt x="5561" y="465"/>
                        <a:pt x="5847" y="262"/>
                      </a:cubicBezTo>
                      <a:cubicBezTo>
                        <a:pt x="5978" y="465"/>
                        <a:pt x="6287" y="584"/>
                        <a:pt x="6692" y="584"/>
                      </a:cubicBezTo>
                      <a:cubicBezTo>
                        <a:pt x="7085" y="584"/>
                        <a:pt x="7502" y="465"/>
                        <a:pt x="7788" y="262"/>
                      </a:cubicBezTo>
                      <a:cubicBezTo>
                        <a:pt x="7930" y="465"/>
                        <a:pt x="8240" y="584"/>
                        <a:pt x="8645" y="584"/>
                      </a:cubicBezTo>
                      <a:cubicBezTo>
                        <a:pt x="9038" y="584"/>
                        <a:pt x="9454" y="465"/>
                        <a:pt x="9716" y="262"/>
                      </a:cubicBezTo>
                      <a:cubicBezTo>
                        <a:pt x="9871" y="465"/>
                        <a:pt x="10193" y="584"/>
                        <a:pt x="10597" y="584"/>
                      </a:cubicBezTo>
                      <a:cubicBezTo>
                        <a:pt x="10990" y="584"/>
                        <a:pt x="11395" y="465"/>
                        <a:pt x="11657" y="262"/>
                      </a:cubicBezTo>
                      <a:cubicBezTo>
                        <a:pt x="11824" y="465"/>
                        <a:pt x="12157" y="584"/>
                        <a:pt x="12550" y="584"/>
                      </a:cubicBezTo>
                      <a:cubicBezTo>
                        <a:pt x="12955" y="584"/>
                        <a:pt x="13348" y="465"/>
                        <a:pt x="13586" y="262"/>
                      </a:cubicBezTo>
                      <a:cubicBezTo>
                        <a:pt x="13765" y="465"/>
                        <a:pt x="14110" y="584"/>
                        <a:pt x="14515" y="584"/>
                      </a:cubicBezTo>
                      <a:cubicBezTo>
                        <a:pt x="14908" y="584"/>
                        <a:pt x="15289" y="465"/>
                        <a:pt x="15527" y="262"/>
                      </a:cubicBezTo>
                      <a:cubicBezTo>
                        <a:pt x="15717" y="465"/>
                        <a:pt x="16062" y="584"/>
                        <a:pt x="16467" y="584"/>
                      </a:cubicBezTo>
                      <a:cubicBezTo>
                        <a:pt x="16872" y="584"/>
                        <a:pt x="17241" y="465"/>
                        <a:pt x="17467" y="262"/>
                      </a:cubicBezTo>
                      <a:cubicBezTo>
                        <a:pt x="17658" y="465"/>
                        <a:pt x="18015" y="584"/>
                        <a:pt x="18420" y="584"/>
                      </a:cubicBezTo>
                      <a:cubicBezTo>
                        <a:pt x="18825" y="584"/>
                        <a:pt x="19182" y="465"/>
                        <a:pt x="19396" y="262"/>
                      </a:cubicBezTo>
                      <a:cubicBezTo>
                        <a:pt x="19611" y="465"/>
                        <a:pt x="19968" y="584"/>
                        <a:pt x="20373" y="584"/>
                      </a:cubicBezTo>
                      <a:cubicBezTo>
                        <a:pt x="20777" y="584"/>
                        <a:pt x="21135" y="465"/>
                        <a:pt x="21337" y="262"/>
                      </a:cubicBezTo>
                      <a:cubicBezTo>
                        <a:pt x="21551" y="465"/>
                        <a:pt x="21920" y="584"/>
                        <a:pt x="22325" y="584"/>
                      </a:cubicBezTo>
                      <a:cubicBezTo>
                        <a:pt x="22730" y="584"/>
                        <a:pt x="23087" y="465"/>
                        <a:pt x="23266" y="262"/>
                      </a:cubicBezTo>
                      <a:cubicBezTo>
                        <a:pt x="23504" y="465"/>
                        <a:pt x="23885" y="584"/>
                        <a:pt x="24290" y="584"/>
                      </a:cubicBezTo>
                      <a:cubicBezTo>
                        <a:pt x="24683" y="584"/>
                        <a:pt x="25028" y="465"/>
                        <a:pt x="25206" y="262"/>
                      </a:cubicBezTo>
                      <a:cubicBezTo>
                        <a:pt x="25445" y="465"/>
                        <a:pt x="25837" y="584"/>
                        <a:pt x="26242" y="584"/>
                      </a:cubicBezTo>
                      <a:cubicBezTo>
                        <a:pt x="26647" y="584"/>
                        <a:pt x="26980" y="465"/>
                        <a:pt x="27135" y="262"/>
                      </a:cubicBezTo>
                      <a:cubicBezTo>
                        <a:pt x="27397" y="465"/>
                        <a:pt x="27802" y="584"/>
                        <a:pt x="28195" y="584"/>
                      </a:cubicBezTo>
                      <a:cubicBezTo>
                        <a:pt x="28600" y="584"/>
                        <a:pt x="28921" y="465"/>
                        <a:pt x="29076" y="262"/>
                      </a:cubicBezTo>
                      <a:cubicBezTo>
                        <a:pt x="29338" y="465"/>
                        <a:pt x="29755" y="584"/>
                        <a:pt x="30148" y="584"/>
                      </a:cubicBezTo>
                      <a:cubicBezTo>
                        <a:pt x="30552" y="584"/>
                        <a:pt x="30862" y="465"/>
                        <a:pt x="31005" y="262"/>
                      </a:cubicBezTo>
                      <a:cubicBezTo>
                        <a:pt x="31291" y="465"/>
                        <a:pt x="31707" y="584"/>
                        <a:pt x="32100" y="584"/>
                      </a:cubicBezTo>
                      <a:cubicBezTo>
                        <a:pt x="32505" y="584"/>
                        <a:pt x="32815" y="465"/>
                        <a:pt x="32946" y="262"/>
                      </a:cubicBezTo>
                      <a:cubicBezTo>
                        <a:pt x="33231" y="465"/>
                        <a:pt x="33660" y="584"/>
                        <a:pt x="34065" y="584"/>
                      </a:cubicBezTo>
                      <a:cubicBezTo>
                        <a:pt x="34458" y="584"/>
                        <a:pt x="34755" y="465"/>
                        <a:pt x="34874" y="262"/>
                      </a:cubicBezTo>
                      <a:cubicBezTo>
                        <a:pt x="35184" y="465"/>
                        <a:pt x="35624" y="584"/>
                        <a:pt x="36017" y="584"/>
                      </a:cubicBezTo>
                      <a:cubicBezTo>
                        <a:pt x="36410" y="584"/>
                        <a:pt x="36708" y="465"/>
                        <a:pt x="36815" y="262"/>
                      </a:cubicBezTo>
                      <a:cubicBezTo>
                        <a:pt x="37137" y="465"/>
                        <a:pt x="37577" y="584"/>
                        <a:pt x="37970" y="584"/>
                      </a:cubicBezTo>
                      <a:cubicBezTo>
                        <a:pt x="38303" y="584"/>
                        <a:pt x="38553" y="500"/>
                        <a:pt x="38696" y="357"/>
                      </a:cubicBezTo>
                      <a:cubicBezTo>
                        <a:pt x="38744" y="298"/>
                        <a:pt x="38780" y="226"/>
                        <a:pt x="38791" y="155"/>
                      </a:cubicBezTo>
                      <a:lnTo>
                        <a:pt x="38803" y="155"/>
                      </a:lnTo>
                      <a:lnTo>
                        <a:pt x="38803" y="0"/>
                      </a:lnTo>
                      <a:lnTo>
                        <a:pt x="38625" y="0"/>
                      </a:lnTo>
                      <a:lnTo>
                        <a:pt x="38637" y="84"/>
                      </a:lnTo>
                      <a:cubicBezTo>
                        <a:pt x="38649" y="143"/>
                        <a:pt x="38625" y="203"/>
                        <a:pt x="38577" y="250"/>
                      </a:cubicBezTo>
                      <a:cubicBezTo>
                        <a:pt x="38482" y="369"/>
                        <a:pt x="38256" y="441"/>
                        <a:pt x="37970" y="441"/>
                      </a:cubicBezTo>
                      <a:cubicBezTo>
                        <a:pt x="37565" y="441"/>
                        <a:pt x="37113" y="298"/>
                        <a:pt x="36827" y="96"/>
                      </a:cubicBezTo>
                      <a:lnTo>
                        <a:pt x="36732" y="24"/>
                      </a:lnTo>
                      <a:lnTo>
                        <a:pt x="36708" y="143"/>
                      </a:lnTo>
                      <a:cubicBezTo>
                        <a:pt x="36672" y="322"/>
                        <a:pt x="36386" y="441"/>
                        <a:pt x="36017" y="441"/>
                      </a:cubicBezTo>
                      <a:cubicBezTo>
                        <a:pt x="35613" y="441"/>
                        <a:pt x="35172" y="298"/>
                        <a:pt x="34898" y="96"/>
                      </a:cubicBezTo>
                      <a:lnTo>
                        <a:pt x="34803" y="36"/>
                      </a:lnTo>
                      <a:lnTo>
                        <a:pt x="34779" y="131"/>
                      </a:lnTo>
                      <a:cubicBezTo>
                        <a:pt x="34720" y="310"/>
                        <a:pt x="34434" y="441"/>
                        <a:pt x="34065" y="441"/>
                      </a:cubicBezTo>
                      <a:cubicBezTo>
                        <a:pt x="33660" y="441"/>
                        <a:pt x="33231" y="298"/>
                        <a:pt x="32957" y="96"/>
                      </a:cubicBezTo>
                      <a:lnTo>
                        <a:pt x="32886" y="36"/>
                      </a:lnTo>
                      <a:lnTo>
                        <a:pt x="32850" y="131"/>
                      </a:lnTo>
                      <a:cubicBezTo>
                        <a:pt x="32779" y="310"/>
                        <a:pt x="32481" y="441"/>
                        <a:pt x="32100" y="441"/>
                      </a:cubicBezTo>
                      <a:cubicBezTo>
                        <a:pt x="31707" y="441"/>
                        <a:pt x="31291" y="298"/>
                        <a:pt x="31029" y="96"/>
                      </a:cubicBezTo>
                      <a:lnTo>
                        <a:pt x="30957" y="36"/>
                      </a:lnTo>
                      <a:lnTo>
                        <a:pt x="30921" y="119"/>
                      </a:lnTo>
                      <a:cubicBezTo>
                        <a:pt x="30838" y="310"/>
                        <a:pt x="30540" y="441"/>
                        <a:pt x="30148" y="441"/>
                      </a:cubicBezTo>
                      <a:cubicBezTo>
                        <a:pt x="29755" y="441"/>
                        <a:pt x="29338" y="310"/>
                        <a:pt x="29100" y="96"/>
                      </a:cubicBezTo>
                      <a:lnTo>
                        <a:pt x="29028" y="36"/>
                      </a:lnTo>
                      <a:lnTo>
                        <a:pt x="28993" y="119"/>
                      </a:lnTo>
                      <a:cubicBezTo>
                        <a:pt x="28897" y="310"/>
                        <a:pt x="28588" y="441"/>
                        <a:pt x="28195" y="441"/>
                      </a:cubicBezTo>
                      <a:cubicBezTo>
                        <a:pt x="27802" y="441"/>
                        <a:pt x="27397" y="310"/>
                        <a:pt x="27171" y="96"/>
                      </a:cubicBezTo>
                      <a:lnTo>
                        <a:pt x="27100" y="36"/>
                      </a:lnTo>
                      <a:lnTo>
                        <a:pt x="27052" y="119"/>
                      </a:lnTo>
                      <a:cubicBezTo>
                        <a:pt x="26945" y="310"/>
                        <a:pt x="26623" y="441"/>
                        <a:pt x="26242" y="441"/>
                      </a:cubicBezTo>
                      <a:cubicBezTo>
                        <a:pt x="25837" y="441"/>
                        <a:pt x="25456" y="310"/>
                        <a:pt x="25242" y="96"/>
                      </a:cubicBezTo>
                      <a:lnTo>
                        <a:pt x="25183" y="36"/>
                      </a:lnTo>
                      <a:lnTo>
                        <a:pt x="25123" y="119"/>
                      </a:lnTo>
                      <a:cubicBezTo>
                        <a:pt x="25004" y="310"/>
                        <a:pt x="24671" y="441"/>
                        <a:pt x="24290" y="441"/>
                      </a:cubicBezTo>
                      <a:cubicBezTo>
                        <a:pt x="23885" y="441"/>
                        <a:pt x="23504" y="310"/>
                        <a:pt x="23313" y="107"/>
                      </a:cubicBezTo>
                      <a:lnTo>
                        <a:pt x="23254" y="36"/>
                      </a:lnTo>
                      <a:lnTo>
                        <a:pt x="23194" y="107"/>
                      </a:lnTo>
                      <a:cubicBezTo>
                        <a:pt x="23063" y="310"/>
                        <a:pt x="22718" y="441"/>
                        <a:pt x="22325" y="441"/>
                      </a:cubicBezTo>
                      <a:cubicBezTo>
                        <a:pt x="21932" y="441"/>
                        <a:pt x="21563" y="310"/>
                        <a:pt x="21385" y="107"/>
                      </a:cubicBezTo>
                      <a:lnTo>
                        <a:pt x="21325" y="36"/>
                      </a:lnTo>
                      <a:lnTo>
                        <a:pt x="21265" y="107"/>
                      </a:lnTo>
                      <a:cubicBezTo>
                        <a:pt x="21123" y="310"/>
                        <a:pt x="20765" y="441"/>
                        <a:pt x="20373" y="441"/>
                      </a:cubicBezTo>
                      <a:cubicBezTo>
                        <a:pt x="19980" y="441"/>
                        <a:pt x="19622" y="310"/>
                        <a:pt x="19456" y="107"/>
                      </a:cubicBezTo>
                      <a:lnTo>
                        <a:pt x="19396" y="36"/>
                      </a:lnTo>
                      <a:lnTo>
                        <a:pt x="19337" y="107"/>
                      </a:lnTo>
                      <a:cubicBezTo>
                        <a:pt x="19170" y="310"/>
                        <a:pt x="18813" y="441"/>
                        <a:pt x="18420" y="441"/>
                      </a:cubicBezTo>
                      <a:cubicBezTo>
                        <a:pt x="18027" y="441"/>
                        <a:pt x="17670" y="310"/>
                        <a:pt x="17527" y="107"/>
                      </a:cubicBezTo>
                      <a:lnTo>
                        <a:pt x="17467" y="36"/>
                      </a:lnTo>
                      <a:lnTo>
                        <a:pt x="17408" y="107"/>
                      </a:lnTo>
                      <a:cubicBezTo>
                        <a:pt x="17229" y="310"/>
                        <a:pt x="16860" y="441"/>
                        <a:pt x="16467" y="441"/>
                      </a:cubicBezTo>
                      <a:cubicBezTo>
                        <a:pt x="16074" y="441"/>
                        <a:pt x="15729" y="310"/>
                        <a:pt x="15598" y="107"/>
                      </a:cubicBezTo>
                      <a:lnTo>
                        <a:pt x="15539" y="36"/>
                      </a:lnTo>
                      <a:lnTo>
                        <a:pt x="15479" y="107"/>
                      </a:lnTo>
                      <a:cubicBezTo>
                        <a:pt x="15289" y="310"/>
                        <a:pt x="14908" y="441"/>
                        <a:pt x="14515" y="441"/>
                      </a:cubicBezTo>
                      <a:cubicBezTo>
                        <a:pt x="14122" y="441"/>
                        <a:pt x="13788" y="310"/>
                        <a:pt x="13669" y="119"/>
                      </a:cubicBezTo>
                      <a:lnTo>
                        <a:pt x="13622" y="36"/>
                      </a:lnTo>
                      <a:lnTo>
                        <a:pt x="13550" y="96"/>
                      </a:lnTo>
                      <a:cubicBezTo>
                        <a:pt x="13336" y="310"/>
                        <a:pt x="12955" y="441"/>
                        <a:pt x="12550" y="441"/>
                      </a:cubicBezTo>
                      <a:cubicBezTo>
                        <a:pt x="12169" y="441"/>
                        <a:pt x="11848" y="310"/>
                        <a:pt x="11740" y="119"/>
                      </a:cubicBezTo>
                      <a:lnTo>
                        <a:pt x="11693" y="36"/>
                      </a:lnTo>
                      <a:lnTo>
                        <a:pt x="11621" y="96"/>
                      </a:lnTo>
                      <a:cubicBezTo>
                        <a:pt x="11395" y="310"/>
                        <a:pt x="10990" y="441"/>
                        <a:pt x="10597" y="441"/>
                      </a:cubicBezTo>
                      <a:cubicBezTo>
                        <a:pt x="10216" y="441"/>
                        <a:pt x="9895" y="310"/>
                        <a:pt x="9812" y="119"/>
                      </a:cubicBezTo>
                      <a:lnTo>
                        <a:pt x="9764" y="36"/>
                      </a:lnTo>
                      <a:lnTo>
                        <a:pt x="9693" y="96"/>
                      </a:lnTo>
                      <a:cubicBezTo>
                        <a:pt x="9454" y="310"/>
                        <a:pt x="9038" y="441"/>
                        <a:pt x="8645" y="441"/>
                      </a:cubicBezTo>
                      <a:cubicBezTo>
                        <a:pt x="8264" y="441"/>
                        <a:pt x="7954" y="310"/>
                        <a:pt x="7883" y="119"/>
                      </a:cubicBezTo>
                      <a:lnTo>
                        <a:pt x="7835" y="36"/>
                      </a:lnTo>
                      <a:lnTo>
                        <a:pt x="7764" y="96"/>
                      </a:lnTo>
                      <a:cubicBezTo>
                        <a:pt x="7514" y="298"/>
                        <a:pt x="7085" y="441"/>
                        <a:pt x="6692" y="441"/>
                      </a:cubicBezTo>
                      <a:cubicBezTo>
                        <a:pt x="6311" y="441"/>
                        <a:pt x="6014" y="310"/>
                        <a:pt x="5942" y="131"/>
                      </a:cubicBezTo>
                      <a:lnTo>
                        <a:pt x="5918" y="36"/>
                      </a:lnTo>
                      <a:lnTo>
                        <a:pt x="5835" y="96"/>
                      </a:lnTo>
                      <a:cubicBezTo>
                        <a:pt x="5561" y="298"/>
                        <a:pt x="5133" y="441"/>
                        <a:pt x="4728" y="441"/>
                      </a:cubicBezTo>
                      <a:cubicBezTo>
                        <a:pt x="4359" y="441"/>
                        <a:pt x="4073" y="310"/>
                        <a:pt x="4013" y="131"/>
                      </a:cubicBezTo>
                      <a:lnTo>
                        <a:pt x="3990" y="36"/>
                      </a:lnTo>
                      <a:lnTo>
                        <a:pt x="3906" y="96"/>
                      </a:lnTo>
                      <a:cubicBezTo>
                        <a:pt x="3620" y="298"/>
                        <a:pt x="3180" y="441"/>
                        <a:pt x="2775" y="441"/>
                      </a:cubicBezTo>
                      <a:cubicBezTo>
                        <a:pt x="2406" y="441"/>
                        <a:pt x="2132" y="322"/>
                        <a:pt x="2085" y="143"/>
                      </a:cubicBezTo>
                      <a:lnTo>
                        <a:pt x="2061" y="24"/>
                      </a:lnTo>
                      <a:lnTo>
                        <a:pt x="1977" y="96"/>
                      </a:lnTo>
                      <a:cubicBezTo>
                        <a:pt x="1680" y="298"/>
                        <a:pt x="1227" y="441"/>
                        <a:pt x="822" y="441"/>
                      </a:cubicBezTo>
                      <a:cubicBezTo>
                        <a:pt x="537" y="441"/>
                        <a:pt x="310" y="369"/>
                        <a:pt x="215" y="250"/>
                      </a:cubicBezTo>
                      <a:cubicBezTo>
                        <a:pt x="168" y="203"/>
                        <a:pt x="144" y="143"/>
                        <a:pt x="156" y="84"/>
                      </a:cubicBezTo>
                      <a:lnTo>
                        <a:pt x="16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8" name="Google Shape;8118;p22"/>
                <p:cNvSpPr/>
                <p:nvPr/>
              </p:nvSpPr>
              <p:spPr>
                <a:xfrm>
                  <a:off x="-3764266" y="823038"/>
                  <a:ext cx="3013020" cy="444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84" h="549" extrusionOk="0">
                      <a:moveTo>
                        <a:pt x="36" y="1"/>
                      </a:moveTo>
                      <a:lnTo>
                        <a:pt x="36" y="72"/>
                      </a:lnTo>
                      <a:lnTo>
                        <a:pt x="1" y="72"/>
                      </a:lnTo>
                      <a:cubicBezTo>
                        <a:pt x="1" y="168"/>
                        <a:pt x="24" y="251"/>
                        <a:pt x="96" y="334"/>
                      </a:cubicBezTo>
                      <a:cubicBezTo>
                        <a:pt x="227" y="465"/>
                        <a:pt x="477" y="549"/>
                        <a:pt x="798" y="549"/>
                      </a:cubicBezTo>
                      <a:cubicBezTo>
                        <a:pt x="1179" y="549"/>
                        <a:pt x="1596" y="441"/>
                        <a:pt x="1906" y="251"/>
                      </a:cubicBezTo>
                      <a:cubicBezTo>
                        <a:pt x="2013" y="441"/>
                        <a:pt x="2298" y="549"/>
                        <a:pt x="2679" y="549"/>
                      </a:cubicBezTo>
                      <a:cubicBezTo>
                        <a:pt x="3049" y="549"/>
                        <a:pt x="3465" y="429"/>
                        <a:pt x="3751" y="251"/>
                      </a:cubicBezTo>
                      <a:cubicBezTo>
                        <a:pt x="3870" y="441"/>
                        <a:pt x="4168" y="549"/>
                        <a:pt x="4549" y="549"/>
                      </a:cubicBezTo>
                      <a:cubicBezTo>
                        <a:pt x="4930" y="549"/>
                        <a:pt x="5335" y="429"/>
                        <a:pt x="5608" y="251"/>
                      </a:cubicBezTo>
                      <a:cubicBezTo>
                        <a:pt x="5739" y="441"/>
                        <a:pt x="6037" y="549"/>
                        <a:pt x="6418" y="549"/>
                      </a:cubicBezTo>
                      <a:cubicBezTo>
                        <a:pt x="6799" y="549"/>
                        <a:pt x="7204" y="429"/>
                        <a:pt x="7466" y="251"/>
                      </a:cubicBezTo>
                      <a:cubicBezTo>
                        <a:pt x="7609" y="441"/>
                        <a:pt x="7906" y="549"/>
                        <a:pt x="8287" y="549"/>
                      </a:cubicBezTo>
                      <a:cubicBezTo>
                        <a:pt x="8680" y="549"/>
                        <a:pt x="9061" y="441"/>
                        <a:pt x="9323" y="251"/>
                      </a:cubicBezTo>
                      <a:cubicBezTo>
                        <a:pt x="9466" y="441"/>
                        <a:pt x="9776" y="549"/>
                        <a:pt x="10168" y="549"/>
                      </a:cubicBezTo>
                      <a:cubicBezTo>
                        <a:pt x="10549" y="549"/>
                        <a:pt x="10930" y="441"/>
                        <a:pt x="11169" y="251"/>
                      </a:cubicBezTo>
                      <a:cubicBezTo>
                        <a:pt x="11335" y="441"/>
                        <a:pt x="11657" y="549"/>
                        <a:pt x="12038" y="549"/>
                      </a:cubicBezTo>
                      <a:cubicBezTo>
                        <a:pt x="12419" y="549"/>
                        <a:pt x="12788" y="441"/>
                        <a:pt x="13026" y="251"/>
                      </a:cubicBezTo>
                      <a:cubicBezTo>
                        <a:pt x="13193" y="441"/>
                        <a:pt x="13526" y="549"/>
                        <a:pt x="13907" y="549"/>
                      </a:cubicBezTo>
                      <a:cubicBezTo>
                        <a:pt x="14288" y="549"/>
                        <a:pt x="14657" y="441"/>
                        <a:pt x="14883" y="251"/>
                      </a:cubicBezTo>
                      <a:cubicBezTo>
                        <a:pt x="15062" y="441"/>
                        <a:pt x="15395" y="549"/>
                        <a:pt x="15776" y="549"/>
                      </a:cubicBezTo>
                      <a:cubicBezTo>
                        <a:pt x="16169" y="549"/>
                        <a:pt x="16526" y="441"/>
                        <a:pt x="16729" y="251"/>
                      </a:cubicBezTo>
                      <a:cubicBezTo>
                        <a:pt x="16919" y="441"/>
                        <a:pt x="17265" y="549"/>
                        <a:pt x="17658" y="549"/>
                      </a:cubicBezTo>
                      <a:cubicBezTo>
                        <a:pt x="18039" y="549"/>
                        <a:pt x="18384" y="441"/>
                        <a:pt x="18586" y="251"/>
                      </a:cubicBezTo>
                      <a:cubicBezTo>
                        <a:pt x="18789" y="441"/>
                        <a:pt x="19134" y="549"/>
                        <a:pt x="19527" y="549"/>
                      </a:cubicBezTo>
                      <a:cubicBezTo>
                        <a:pt x="19908" y="549"/>
                        <a:pt x="20253" y="441"/>
                        <a:pt x="20444" y="251"/>
                      </a:cubicBezTo>
                      <a:cubicBezTo>
                        <a:pt x="20658" y="441"/>
                        <a:pt x="21015" y="549"/>
                        <a:pt x="21396" y="549"/>
                      </a:cubicBezTo>
                      <a:cubicBezTo>
                        <a:pt x="21777" y="549"/>
                        <a:pt x="22110" y="441"/>
                        <a:pt x="22301" y="251"/>
                      </a:cubicBezTo>
                      <a:cubicBezTo>
                        <a:pt x="22515" y="441"/>
                        <a:pt x="22884" y="549"/>
                        <a:pt x="23265" y="549"/>
                      </a:cubicBezTo>
                      <a:cubicBezTo>
                        <a:pt x="23658" y="549"/>
                        <a:pt x="23980" y="441"/>
                        <a:pt x="24146" y="251"/>
                      </a:cubicBezTo>
                      <a:cubicBezTo>
                        <a:pt x="24385" y="441"/>
                        <a:pt x="24754" y="549"/>
                        <a:pt x="25135" y="549"/>
                      </a:cubicBezTo>
                      <a:cubicBezTo>
                        <a:pt x="25528" y="549"/>
                        <a:pt x="25849" y="441"/>
                        <a:pt x="26004" y="251"/>
                      </a:cubicBezTo>
                      <a:cubicBezTo>
                        <a:pt x="26254" y="441"/>
                        <a:pt x="26623" y="549"/>
                        <a:pt x="27016" y="549"/>
                      </a:cubicBezTo>
                      <a:cubicBezTo>
                        <a:pt x="27397" y="549"/>
                        <a:pt x="27706" y="441"/>
                        <a:pt x="27861" y="251"/>
                      </a:cubicBezTo>
                      <a:cubicBezTo>
                        <a:pt x="28111" y="441"/>
                        <a:pt x="28504" y="549"/>
                        <a:pt x="28885" y="549"/>
                      </a:cubicBezTo>
                      <a:cubicBezTo>
                        <a:pt x="29266" y="549"/>
                        <a:pt x="29576" y="441"/>
                        <a:pt x="29707" y="251"/>
                      </a:cubicBezTo>
                      <a:cubicBezTo>
                        <a:pt x="29980" y="429"/>
                        <a:pt x="30373" y="549"/>
                        <a:pt x="30754" y="549"/>
                      </a:cubicBezTo>
                      <a:cubicBezTo>
                        <a:pt x="31135" y="549"/>
                        <a:pt x="31433" y="441"/>
                        <a:pt x="31564" y="251"/>
                      </a:cubicBezTo>
                      <a:cubicBezTo>
                        <a:pt x="31838" y="429"/>
                        <a:pt x="32255" y="549"/>
                        <a:pt x="32624" y="549"/>
                      </a:cubicBezTo>
                      <a:cubicBezTo>
                        <a:pt x="33005" y="549"/>
                        <a:pt x="33302" y="441"/>
                        <a:pt x="33421" y="251"/>
                      </a:cubicBezTo>
                      <a:cubicBezTo>
                        <a:pt x="33707" y="429"/>
                        <a:pt x="34124" y="549"/>
                        <a:pt x="34505" y="549"/>
                      </a:cubicBezTo>
                      <a:cubicBezTo>
                        <a:pt x="34886" y="549"/>
                        <a:pt x="35160" y="441"/>
                        <a:pt x="35279" y="251"/>
                      </a:cubicBezTo>
                      <a:cubicBezTo>
                        <a:pt x="35576" y="441"/>
                        <a:pt x="35993" y="549"/>
                        <a:pt x="36374" y="549"/>
                      </a:cubicBezTo>
                      <a:cubicBezTo>
                        <a:pt x="36696" y="549"/>
                        <a:pt x="36946" y="465"/>
                        <a:pt x="37077" y="322"/>
                      </a:cubicBezTo>
                      <a:cubicBezTo>
                        <a:pt x="37124" y="275"/>
                        <a:pt x="37160" y="215"/>
                        <a:pt x="37172" y="156"/>
                      </a:cubicBezTo>
                      <a:lnTo>
                        <a:pt x="37184" y="156"/>
                      </a:lnTo>
                      <a:lnTo>
                        <a:pt x="37184" y="1"/>
                      </a:lnTo>
                      <a:lnTo>
                        <a:pt x="37017" y="1"/>
                      </a:lnTo>
                      <a:lnTo>
                        <a:pt x="37017" y="84"/>
                      </a:lnTo>
                      <a:cubicBezTo>
                        <a:pt x="37029" y="132"/>
                        <a:pt x="37005" y="179"/>
                        <a:pt x="36969" y="227"/>
                      </a:cubicBezTo>
                      <a:cubicBezTo>
                        <a:pt x="36874" y="334"/>
                        <a:pt x="36648" y="394"/>
                        <a:pt x="36374" y="394"/>
                      </a:cubicBezTo>
                      <a:cubicBezTo>
                        <a:pt x="35993" y="394"/>
                        <a:pt x="35565" y="275"/>
                        <a:pt x="35279" y="84"/>
                      </a:cubicBezTo>
                      <a:lnTo>
                        <a:pt x="35195" y="25"/>
                      </a:lnTo>
                      <a:lnTo>
                        <a:pt x="35172" y="132"/>
                      </a:lnTo>
                      <a:cubicBezTo>
                        <a:pt x="35124" y="287"/>
                        <a:pt x="34862" y="394"/>
                        <a:pt x="34505" y="394"/>
                      </a:cubicBezTo>
                      <a:cubicBezTo>
                        <a:pt x="34124" y="394"/>
                        <a:pt x="33695" y="275"/>
                        <a:pt x="33433" y="84"/>
                      </a:cubicBezTo>
                      <a:lnTo>
                        <a:pt x="33350" y="25"/>
                      </a:lnTo>
                      <a:lnTo>
                        <a:pt x="33326" y="120"/>
                      </a:lnTo>
                      <a:cubicBezTo>
                        <a:pt x="33267" y="287"/>
                        <a:pt x="32993" y="406"/>
                        <a:pt x="32624" y="406"/>
                      </a:cubicBezTo>
                      <a:cubicBezTo>
                        <a:pt x="32243" y="406"/>
                        <a:pt x="31838" y="275"/>
                        <a:pt x="31588" y="84"/>
                      </a:cubicBezTo>
                      <a:lnTo>
                        <a:pt x="31504" y="25"/>
                      </a:lnTo>
                      <a:lnTo>
                        <a:pt x="31469" y="120"/>
                      </a:lnTo>
                      <a:cubicBezTo>
                        <a:pt x="31409" y="287"/>
                        <a:pt x="31123" y="406"/>
                        <a:pt x="30754" y="406"/>
                      </a:cubicBezTo>
                      <a:cubicBezTo>
                        <a:pt x="30373" y="406"/>
                        <a:pt x="29980" y="275"/>
                        <a:pt x="29742" y="84"/>
                      </a:cubicBezTo>
                      <a:lnTo>
                        <a:pt x="29659" y="25"/>
                      </a:lnTo>
                      <a:lnTo>
                        <a:pt x="29623" y="120"/>
                      </a:lnTo>
                      <a:cubicBezTo>
                        <a:pt x="29540" y="287"/>
                        <a:pt x="29242" y="406"/>
                        <a:pt x="28885" y="406"/>
                      </a:cubicBezTo>
                      <a:cubicBezTo>
                        <a:pt x="28504" y="406"/>
                        <a:pt x="28111" y="275"/>
                        <a:pt x="27885" y="84"/>
                      </a:cubicBezTo>
                      <a:lnTo>
                        <a:pt x="27814" y="25"/>
                      </a:lnTo>
                      <a:lnTo>
                        <a:pt x="27778" y="108"/>
                      </a:lnTo>
                      <a:cubicBezTo>
                        <a:pt x="27683" y="287"/>
                        <a:pt x="27385" y="406"/>
                        <a:pt x="27016" y="406"/>
                      </a:cubicBezTo>
                      <a:cubicBezTo>
                        <a:pt x="26635" y="406"/>
                        <a:pt x="26254" y="275"/>
                        <a:pt x="26040" y="96"/>
                      </a:cubicBezTo>
                      <a:lnTo>
                        <a:pt x="25968" y="25"/>
                      </a:lnTo>
                      <a:lnTo>
                        <a:pt x="25920" y="108"/>
                      </a:lnTo>
                      <a:cubicBezTo>
                        <a:pt x="25825" y="287"/>
                        <a:pt x="25516" y="406"/>
                        <a:pt x="25135" y="406"/>
                      </a:cubicBezTo>
                      <a:cubicBezTo>
                        <a:pt x="24766" y="406"/>
                        <a:pt x="24385" y="275"/>
                        <a:pt x="24194" y="96"/>
                      </a:cubicBezTo>
                      <a:lnTo>
                        <a:pt x="24123" y="37"/>
                      </a:lnTo>
                      <a:lnTo>
                        <a:pt x="24075" y="108"/>
                      </a:lnTo>
                      <a:cubicBezTo>
                        <a:pt x="23956" y="287"/>
                        <a:pt x="23646" y="406"/>
                        <a:pt x="23265" y="406"/>
                      </a:cubicBezTo>
                      <a:cubicBezTo>
                        <a:pt x="22884" y="406"/>
                        <a:pt x="22527" y="275"/>
                        <a:pt x="22337" y="96"/>
                      </a:cubicBezTo>
                      <a:lnTo>
                        <a:pt x="22277" y="37"/>
                      </a:lnTo>
                      <a:lnTo>
                        <a:pt x="22230" y="108"/>
                      </a:lnTo>
                      <a:cubicBezTo>
                        <a:pt x="22099" y="287"/>
                        <a:pt x="21765" y="406"/>
                        <a:pt x="21396" y="406"/>
                      </a:cubicBezTo>
                      <a:cubicBezTo>
                        <a:pt x="21015" y="406"/>
                        <a:pt x="20658" y="275"/>
                        <a:pt x="20491" y="96"/>
                      </a:cubicBezTo>
                      <a:lnTo>
                        <a:pt x="20432" y="37"/>
                      </a:lnTo>
                      <a:lnTo>
                        <a:pt x="20384" y="96"/>
                      </a:lnTo>
                      <a:cubicBezTo>
                        <a:pt x="20241" y="287"/>
                        <a:pt x="19896" y="406"/>
                        <a:pt x="19527" y="406"/>
                      </a:cubicBezTo>
                      <a:cubicBezTo>
                        <a:pt x="19146" y="406"/>
                        <a:pt x="18801" y="287"/>
                        <a:pt x="18646" y="96"/>
                      </a:cubicBezTo>
                      <a:lnTo>
                        <a:pt x="18586" y="37"/>
                      </a:lnTo>
                      <a:lnTo>
                        <a:pt x="18527" y="96"/>
                      </a:lnTo>
                      <a:cubicBezTo>
                        <a:pt x="18372" y="287"/>
                        <a:pt x="18027" y="406"/>
                        <a:pt x="17658" y="406"/>
                      </a:cubicBezTo>
                      <a:cubicBezTo>
                        <a:pt x="17277" y="406"/>
                        <a:pt x="16943" y="287"/>
                        <a:pt x="16800" y="96"/>
                      </a:cubicBezTo>
                      <a:lnTo>
                        <a:pt x="16741" y="37"/>
                      </a:lnTo>
                      <a:lnTo>
                        <a:pt x="16681" y="96"/>
                      </a:lnTo>
                      <a:cubicBezTo>
                        <a:pt x="16515" y="275"/>
                        <a:pt x="16157" y="406"/>
                        <a:pt x="15776" y="406"/>
                      </a:cubicBezTo>
                      <a:cubicBezTo>
                        <a:pt x="15407" y="406"/>
                        <a:pt x="15074" y="287"/>
                        <a:pt x="14943" y="108"/>
                      </a:cubicBezTo>
                      <a:lnTo>
                        <a:pt x="14895" y="37"/>
                      </a:lnTo>
                      <a:lnTo>
                        <a:pt x="14836" y="96"/>
                      </a:lnTo>
                      <a:cubicBezTo>
                        <a:pt x="14645" y="275"/>
                        <a:pt x="14288" y="406"/>
                        <a:pt x="13907" y="406"/>
                      </a:cubicBezTo>
                      <a:cubicBezTo>
                        <a:pt x="13538" y="406"/>
                        <a:pt x="13216" y="287"/>
                        <a:pt x="13097" y="108"/>
                      </a:cubicBezTo>
                      <a:lnTo>
                        <a:pt x="13050" y="37"/>
                      </a:lnTo>
                      <a:lnTo>
                        <a:pt x="12990" y="96"/>
                      </a:lnTo>
                      <a:cubicBezTo>
                        <a:pt x="12788" y="275"/>
                        <a:pt x="12419" y="406"/>
                        <a:pt x="12038" y="406"/>
                      </a:cubicBezTo>
                      <a:cubicBezTo>
                        <a:pt x="11669" y="406"/>
                        <a:pt x="11359" y="287"/>
                        <a:pt x="11252" y="108"/>
                      </a:cubicBezTo>
                      <a:lnTo>
                        <a:pt x="11204" y="25"/>
                      </a:lnTo>
                      <a:lnTo>
                        <a:pt x="11133" y="96"/>
                      </a:lnTo>
                      <a:cubicBezTo>
                        <a:pt x="10930" y="275"/>
                        <a:pt x="10549" y="406"/>
                        <a:pt x="10168" y="406"/>
                      </a:cubicBezTo>
                      <a:cubicBezTo>
                        <a:pt x="9787" y="406"/>
                        <a:pt x="9490" y="287"/>
                        <a:pt x="9406" y="108"/>
                      </a:cubicBezTo>
                      <a:lnTo>
                        <a:pt x="9359" y="25"/>
                      </a:lnTo>
                      <a:lnTo>
                        <a:pt x="9287" y="84"/>
                      </a:lnTo>
                      <a:cubicBezTo>
                        <a:pt x="9061" y="275"/>
                        <a:pt x="8668" y="406"/>
                        <a:pt x="8287" y="406"/>
                      </a:cubicBezTo>
                      <a:cubicBezTo>
                        <a:pt x="7930" y="406"/>
                        <a:pt x="7632" y="287"/>
                        <a:pt x="7549" y="120"/>
                      </a:cubicBezTo>
                      <a:lnTo>
                        <a:pt x="7513" y="25"/>
                      </a:lnTo>
                      <a:lnTo>
                        <a:pt x="7442" y="84"/>
                      </a:lnTo>
                      <a:cubicBezTo>
                        <a:pt x="7204" y="275"/>
                        <a:pt x="6799" y="406"/>
                        <a:pt x="6418" y="406"/>
                      </a:cubicBezTo>
                      <a:cubicBezTo>
                        <a:pt x="6061" y="406"/>
                        <a:pt x="5775" y="287"/>
                        <a:pt x="5704" y="120"/>
                      </a:cubicBezTo>
                      <a:lnTo>
                        <a:pt x="5668" y="25"/>
                      </a:lnTo>
                      <a:lnTo>
                        <a:pt x="5585" y="84"/>
                      </a:lnTo>
                      <a:cubicBezTo>
                        <a:pt x="5335" y="275"/>
                        <a:pt x="4930" y="406"/>
                        <a:pt x="4549" y="406"/>
                      </a:cubicBezTo>
                      <a:cubicBezTo>
                        <a:pt x="4192" y="406"/>
                        <a:pt x="3906" y="287"/>
                        <a:pt x="3858" y="120"/>
                      </a:cubicBezTo>
                      <a:lnTo>
                        <a:pt x="3822" y="25"/>
                      </a:lnTo>
                      <a:lnTo>
                        <a:pt x="3739" y="84"/>
                      </a:lnTo>
                      <a:cubicBezTo>
                        <a:pt x="3477" y="275"/>
                        <a:pt x="3060" y="406"/>
                        <a:pt x="2679" y="406"/>
                      </a:cubicBezTo>
                      <a:cubicBezTo>
                        <a:pt x="2322" y="406"/>
                        <a:pt x="2048" y="287"/>
                        <a:pt x="2001" y="132"/>
                      </a:cubicBezTo>
                      <a:lnTo>
                        <a:pt x="1977" y="25"/>
                      </a:lnTo>
                      <a:lnTo>
                        <a:pt x="1894" y="84"/>
                      </a:lnTo>
                      <a:cubicBezTo>
                        <a:pt x="1608" y="275"/>
                        <a:pt x="1191" y="406"/>
                        <a:pt x="798" y="406"/>
                      </a:cubicBezTo>
                      <a:cubicBezTo>
                        <a:pt x="524" y="406"/>
                        <a:pt x="310" y="334"/>
                        <a:pt x="203" y="227"/>
                      </a:cubicBezTo>
                      <a:cubicBezTo>
                        <a:pt x="167" y="179"/>
                        <a:pt x="155" y="132"/>
                        <a:pt x="155" y="84"/>
                      </a:cubicBez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9" name="Google Shape;8119;p22"/>
                <p:cNvSpPr/>
                <p:nvPr/>
              </p:nvSpPr>
              <p:spPr>
                <a:xfrm>
                  <a:off x="-3704466" y="732366"/>
                  <a:ext cx="2892447" cy="41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696" h="513" extrusionOk="0">
                      <a:moveTo>
                        <a:pt x="36" y="1"/>
                      </a:moveTo>
                      <a:lnTo>
                        <a:pt x="36" y="72"/>
                      </a:lnTo>
                      <a:lnTo>
                        <a:pt x="13" y="72"/>
                      </a:lnTo>
                      <a:cubicBezTo>
                        <a:pt x="1" y="155"/>
                        <a:pt x="36" y="239"/>
                        <a:pt x="96" y="310"/>
                      </a:cubicBezTo>
                      <a:cubicBezTo>
                        <a:pt x="227" y="441"/>
                        <a:pt x="477" y="513"/>
                        <a:pt x="787" y="513"/>
                      </a:cubicBezTo>
                      <a:cubicBezTo>
                        <a:pt x="1156" y="513"/>
                        <a:pt x="1549" y="417"/>
                        <a:pt x="1834" y="251"/>
                      </a:cubicBezTo>
                      <a:cubicBezTo>
                        <a:pt x="1941" y="417"/>
                        <a:pt x="2227" y="513"/>
                        <a:pt x="2584" y="513"/>
                      </a:cubicBezTo>
                      <a:cubicBezTo>
                        <a:pt x="2953" y="513"/>
                        <a:pt x="3346" y="417"/>
                        <a:pt x="3620" y="251"/>
                      </a:cubicBezTo>
                      <a:cubicBezTo>
                        <a:pt x="3739" y="417"/>
                        <a:pt x="4013" y="513"/>
                        <a:pt x="4382" y="513"/>
                      </a:cubicBezTo>
                      <a:cubicBezTo>
                        <a:pt x="4739" y="513"/>
                        <a:pt x="5132" y="417"/>
                        <a:pt x="5394" y="251"/>
                      </a:cubicBezTo>
                      <a:cubicBezTo>
                        <a:pt x="5525" y="417"/>
                        <a:pt x="5811" y="513"/>
                        <a:pt x="6180" y="513"/>
                      </a:cubicBezTo>
                      <a:cubicBezTo>
                        <a:pt x="6549" y="513"/>
                        <a:pt x="6918" y="417"/>
                        <a:pt x="7180" y="251"/>
                      </a:cubicBezTo>
                      <a:cubicBezTo>
                        <a:pt x="7311" y="417"/>
                        <a:pt x="7609" y="513"/>
                        <a:pt x="7978" y="513"/>
                      </a:cubicBezTo>
                      <a:cubicBezTo>
                        <a:pt x="8347" y="513"/>
                        <a:pt x="8716" y="417"/>
                        <a:pt x="8954" y="251"/>
                      </a:cubicBezTo>
                      <a:cubicBezTo>
                        <a:pt x="9097" y="417"/>
                        <a:pt x="9407" y="513"/>
                        <a:pt x="9764" y="513"/>
                      </a:cubicBezTo>
                      <a:cubicBezTo>
                        <a:pt x="10133" y="513"/>
                        <a:pt x="10502" y="417"/>
                        <a:pt x="10728" y="251"/>
                      </a:cubicBezTo>
                      <a:cubicBezTo>
                        <a:pt x="10895" y="417"/>
                        <a:pt x="11193" y="513"/>
                        <a:pt x="11562" y="513"/>
                      </a:cubicBezTo>
                      <a:cubicBezTo>
                        <a:pt x="11931" y="513"/>
                        <a:pt x="12288" y="417"/>
                        <a:pt x="12514" y="251"/>
                      </a:cubicBezTo>
                      <a:cubicBezTo>
                        <a:pt x="12681" y="417"/>
                        <a:pt x="12990" y="513"/>
                        <a:pt x="13360" y="513"/>
                      </a:cubicBezTo>
                      <a:cubicBezTo>
                        <a:pt x="13729" y="513"/>
                        <a:pt x="14074" y="417"/>
                        <a:pt x="14288" y="251"/>
                      </a:cubicBezTo>
                      <a:cubicBezTo>
                        <a:pt x="14467" y="417"/>
                        <a:pt x="14788" y="513"/>
                        <a:pt x="15157" y="513"/>
                      </a:cubicBezTo>
                      <a:cubicBezTo>
                        <a:pt x="15526" y="513"/>
                        <a:pt x="15872" y="417"/>
                        <a:pt x="16074" y="251"/>
                      </a:cubicBezTo>
                      <a:cubicBezTo>
                        <a:pt x="16253" y="417"/>
                        <a:pt x="16586" y="513"/>
                        <a:pt x="16955" y="513"/>
                      </a:cubicBezTo>
                      <a:cubicBezTo>
                        <a:pt x="17324" y="513"/>
                        <a:pt x="17658" y="417"/>
                        <a:pt x="17848" y="251"/>
                      </a:cubicBezTo>
                      <a:cubicBezTo>
                        <a:pt x="18039" y="417"/>
                        <a:pt x="18384" y="513"/>
                        <a:pt x="18753" y="513"/>
                      </a:cubicBezTo>
                      <a:cubicBezTo>
                        <a:pt x="19122" y="513"/>
                        <a:pt x="19444" y="417"/>
                        <a:pt x="19634" y="251"/>
                      </a:cubicBezTo>
                      <a:cubicBezTo>
                        <a:pt x="19837" y="417"/>
                        <a:pt x="20170" y="513"/>
                        <a:pt x="20539" y="513"/>
                      </a:cubicBezTo>
                      <a:cubicBezTo>
                        <a:pt x="20908" y="513"/>
                        <a:pt x="21230" y="417"/>
                        <a:pt x="21408" y="251"/>
                      </a:cubicBezTo>
                      <a:cubicBezTo>
                        <a:pt x="21622" y="417"/>
                        <a:pt x="21968" y="513"/>
                        <a:pt x="22337" y="513"/>
                      </a:cubicBezTo>
                      <a:cubicBezTo>
                        <a:pt x="22706" y="513"/>
                        <a:pt x="23027" y="417"/>
                        <a:pt x="23194" y="251"/>
                      </a:cubicBezTo>
                      <a:cubicBezTo>
                        <a:pt x="23408" y="417"/>
                        <a:pt x="23766" y="513"/>
                        <a:pt x="24135" y="513"/>
                      </a:cubicBezTo>
                      <a:cubicBezTo>
                        <a:pt x="24504" y="513"/>
                        <a:pt x="24813" y="417"/>
                        <a:pt x="24968" y="251"/>
                      </a:cubicBezTo>
                      <a:cubicBezTo>
                        <a:pt x="25206" y="417"/>
                        <a:pt x="25563" y="513"/>
                        <a:pt x="25933" y="513"/>
                      </a:cubicBezTo>
                      <a:cubicBezTo>
                        <a:pt x="26302" y="513"/>
                        <a:pt x="26599" y="417"/>
                        <a:pt x="26742" y="251"/>
                      </a:cubicBezTo>
                      <a:cubicBezTo>
                        <a:pt x="26992" y="417"/>
                        <a:pt x="27361" y="513"/>
                        <a:pt x="27730" y="513"/>
                      </a:cubicBezTo>
                      <a:cubicBezTo>
                        <a:pt x="28099" y="513"/>
                        <a:pt x="28385" y="417"/>
                        <a:pt x="28528" y="251"/>
                      </a:cubicBezTo>
                      <a:cubicBezTo>
                        <a:pt x="28778" y="417"/>
                        <a:pt x="29159" y="513"/>
                        <a:pt x="29528" y="513"/>
                      </a:cubicBezTo>
                      <a:cubicBezTo>
                        <a:pt x="29885" y="513"/>
                        <a:pt x="30183" y="417"/>
                        <a:pt x="30302" y="251"/>
                      </a:cubicBezTo>
                      <a:cubicBezTo>
                        <a:pt x="30576" y="417"/>
                        <a:pt x="30945" y="513"/>
                        <a:pt x="31326" y="513"/>
                      </a:cubicBezTo>
                      <a:cubicBezTo>
                        <a:pt x="31683" y="513"/>
                        <a:pt x="31969" y="417"/>
                        <a:pt x="32088" y="251"/>
                      </a:cubicBezTo>
                      <a:cubicBezTo>
                        <a:pt x="32362" y="417"/>
                        <a:pt x="32755" y="513"/>
                        <a:pt x="33112" y="513"/>
                      </a:cubicBezTo>
                      <a:cubicBezTo>
                        <a:pt x="33481" y="513"/>
                        <a:pt x="33755" y="417"/>
                        <a:pt x="33862" y="251"/>
                      </a:cubicBezTo>
                      <a:cubicBezTo>
                        <a:pt x="34148" y="417"/>
                        <a:pt x="34553" y="513"/>
                        <a:pt x="34910" y="513"/>
                      </a:cubicBezTo>
                      <a:cubicBezTo>
                        <a:pt x="35231" y="513"/>
                        <a:pt x="35469" y="441"/>
                        <a:pt x="35600" y="310"/>
                      </a:cubicBezTo>
                      <a:cubicBezTo>
                        <a:pt x="35648" y="263"/>
                        <a:pt x="35672" y="203"/>
                        <a:pt x="35684" y="155"/>
                      </a:cubicBezTo>
                      <a:lnTo>
                        <a:pt x="35696" y="155"/>
                      </a:lnTo>
                      <a:lnTo>
                        <a:pt x="35696" y="1"/>
                      </a:lnTo>
                      <a:lnTo>
                        <a:pt x="35541" y="1"/>
                      </a:lnTo>
                      <a:lnTo>
                        <a:pt x="35541" y="84"/>
                      </a:lnTo>
                      <a:cubicBezTo>
                        <a:pt x="35541" y="132"/>
                        <a:pt x="35529" y="167"/>
                        <a:pt x="35493" y="203"/>
                      </a:cubicBezTo>
                      <a:cubicBezTo>
                        <a:pt x="35398" y="310"/>
                        <a:pt x="35184" y="370"/>
                        <a:pt x="34910" y="370"/>
                      </a:cubicBezTo>
                      <a:cubicBezTo>
                        <a:pt x="34541" y="370"/>
                        <a:pt x="34136" y="251"/>
                        <a:pt x="33874" y="84"/>
                      </a:cubicBezTo>
                      <a:lnTo>
                        <a:pt x="33791" y="24"/>
                      </a:lnTo>
                      <a:lnTo>
                        <a:pt x="33767" y="120"/>
                      </a:lnTo>
                      <a:cubicBezTo>
                        <a:pt x="33731" y="239"/>
                        <a:pt x="33517" y="370"/>
                        <a:pt x="33112" y="370"/>
                      </a:cubicBezTo>
                      <a:cubicBezTo>
                        <a:pt x="32743" y="370"/>
                        <a:pt x="32350" y="251"/>
                        <a:pt x="32100" y="84"/>
                      </a:cubicBezTo>
                      <a:lnTo>
                        <a:pt x="32017" y="24"/>
                      </a:lnTo>
                      <a:lnTo>
                        <a:pt x="31993" y="120"/>
                      </a:lnTo>
                      <a:cubicBezTo>
                        <a:pt x="31945" y="239"/>
                        <a:pt x="31719" y="370"/>
                        <a:pt x="31314" y="370"/>
                      </a:cubicBezTo>
                      <a:cubicBezTo>
                        <a:pt x="30957" y="370"/>
                        <a:pt x="30564" y="251"/>
                        <a:pt x="30326" y="84"/>
                      </a:cubicBezTo>
                      <a:lnTo>
                        <a:pt x="30255" y="24"/>
                      </a:lnTo>
                      <a:lnTo>
                        <a:pt x="30219" y="108"/>
                      </a:lnTo>
                      <a:cubicBezTo>
                        <a:pt x="30159" y="239"/>
                        <a:pt x="29921" y="370"/>
                        <a:pt x="29528" y="370"/>
                      </a:cubicBezTo>
                      <a:cubicBezTo>
                        <a:pt x="29159" y="370"/>
                        <a:pt x="28778" y="251"/>
                        <a:pt x="28552" y="84"/>
                      </a:cubicBezTo>
                      <a:lnTo>
                        <a:pt x="28480" y="24"/>
                      </a:lnTo>
                      <a:lnTo>
                        <a:pt x="28445" y="108"/>
                      </a:lnTo>
                      <a:cubicBezTo>
                        <a:pt x="28373" y="239"/>
                        <a:pt x="28135" y="370"/>
                        <a:pt x="27730" y="370"/>
                      </a:cubicBezTo>
                      <a:cubicBezTo>
                        <a:pt x="27361" y="370"/>
                        <a:pt x="26992" y="263"/>
                        <a:pt x="26778" y="84"/>
                      </a:cubicBezTo>
                      <a:lnTo>
                        <a:pt x="26706" y="24"/>
                      </a:lnTo>
                      <a:lnTo>
                        <a:pt x="26671" y="108"/>
                      </a:lnTo>
                      <a:cubicBezTo>
                        <a:pt x="26575" y="263"/>
                        <a:pt x="26278" y="370"/>
                        <a:pt x="25933" y="370"/>
                      </a:cubicBezTo>
                      <a:cubicBezTo>
                        <a:pt x="25563" y="370"/>
                        <a:pt x="25206" y="263"/>
                        <a:pt x="25004" y="84"/>
                      </a:cubicBezTo>
                      <a:lnTo>
                        <a:pt x="24932" y="24"/>
                      </a:lnTo>
                      <a:lnTo>
                        <a:pt x="24897" y="108"/>
                      </a:lnTo>
                      <a:cubicBezTo>
                        <a:pt x="24790" y="263"/>
                        <a:pt x="24492" y="370"/>
                        <a:pt x="24135" y="370"/>
                      </a:cubicBezTo>
                      <a:cubicBezTo>
                        <a:pt x="23778" y="370"/>
                        <a:pt x="23420" y="263"/>
                        <a:pt x="23230" y="84"/>
                      </a:cubicBezTo>
                      <a:lnTo>
                        <a:pt x="23170" y="24"/>
                      </a:lnTo>
                      <a:lnTo>
                        <a:pt x="23123" y="96"/>
                      </a:lnTo>
                      <a:cubicBezTo>
                        <a:pt x="23004" y="263"/>
                        <a:pt x="22694" y="370"/>
                        <a:pt x="22337" y="370"/>
                      </a:cubicBezTo>
                      <a:cubicBezTo>
                        <a:pt x="21980" y="370"/>
                        <a:pt x="21634" y="263"/>
                        <a:pt x="21456" y="84"/>
                      </a:cubicBezTo>
                      <a:lnTo>
                        <a:pt x="21396" y="24"/>
                      </a:lnTo>
                      <a:lnTo>
                        <a:pt x="21349" y="96"/>
                      </a:lnTo>
                      <a:cubicBezTo>
                        <a:pt x="21218" y="263"/>
                        <a:pt x="20908" y="370"/>
                        <a:pt x="20539" y="370"/>
                      </a:cubicBezTo>
                      <a:cubicBezTo>
                        <a:pt x="20182" y="370"/>
                        <a:pt x="19848" y="263"/>
                        <a:pt x="19682" y="96"/>
                      </a:cubicBezTo>
                      <a:lnTo>
                        <a:pt x="19622" y="24"/>
                      </a:lnTo>
                      <a:lnTo>
                        <a:pt x="19575" y="96"/>
                      </a:lnTo>
                      <a:cubicBezTo>
                        <a:pt x="19432" y="263"/>
                        <a:pt x="19110" y="370"/>
                        <a:pt x="18753" y="370"/>
                      </a:cubicBezTo>
                      <a:cubicBezTo>
                        <a:pt x="18384" y="370"/>
                        <a:pt x="18051" y="263"/>
                        <a:pt x="17908" y="96"/>
                      </a:cubicBezTo>
                      <a:lnTo>
                        <a:pt x="17848" y="24"/>
                      </a:lnTo>
                      <a:lnTo>
                        <a:pt x="17801" y="96"/>
                      </a:lnTo>
                      <a:cubicBezTo>
                        <a:pt x="17646" y="263"/>
                        <a:pt x="17312" y="370"/>
                        <a:pt x="16955" y="370"/>
                      </a:cubicBezTo>
                      <a:cubicBezTo>
                        <a:pt x="16586" y="370"/>
                        <a:pt x="16265" y="263"/>
                        <a:pt x="16134" y="96"/>
                      </a:cubicBezTo>
                      <a:lnTo>
                        <a:pt x="16074" y="24"/>
                      </a:lnTo>
                      <a:lnTo>
                        <a:pt x="16027" y="96"/>
                      </a:lnTo>
                      <a:cubicBezTo>
                        <a:pt x="15860" y="263"/>
                        <a:pt x="15515" y="370"/>
                        <a:pt x="15157" y="370"/>
                      </a:cubicBezTo>
                      <a:cubicBezTo>
                        <a:pt x="14800" y="370"/>
                        <a:pt x="14479" y="263"/>
                        <a:pt x="14360" y="96"/>
                      </a:cubicBezTo>
                      <a:lnTo>
                        <a:pt x="14312" y="24"/>
                      </a:lnTo>
                      <a:lnTo>
                        <a:pt x="14241" y="84"/>
                      </a:lnTo>
                      <a:cubicBezTo>
                        <a:pt x="14074" y="263"/>
                        <a:pt x="13729" y="370"/>
                        <a:pt x="13360" y="370"/>
                      </a:cubicBezTo>
                      <a:cubicBezTo>
                        <a:pt x="13002" y="370"/>
                        <a:pt x="12693" y="263"/>
                        <a:pt x="12586" y="96"/>
                      </a:cubicBezTo>
                      <a:lnTo>
                        <a:pt x="12538" y="24"/>
                      </a:lnTo>
                      <a:lnTo>
                        <a:pt x="12467" y="84"/>
                      </a:lnTo>
                      <a:cubicBezTo>
                        <a:pt x="12288" y="263"/>
                        <a:pt x="11931" y="370"/>
                        <a:pt x="11562" y="370"/>
                      </a:cubicBezTo>
                      <a:cubicBezTo>
                        <a:pt x="11205" y="370"/>
                        <a:pt x="10907" y="263"/>
                        <a:pt x="10812" y="108"/>
                      </a:cubicBezTo>
                      <a:lnTo>
                        <a:pt x="10764" y="24"/>
                      </a:lnTo>
                      <a:lnTo>
                        <a:pt x="10693" y="84"/>
                      </a:lnTo>
                      <a:cubicBezTo>
                        <a:pt x="10502" y="263"/>
                        <a:pt x="10133" y="370"/>
                        <a:pt x="9764" y="370"/>
                      </a:cubicBezTo>
                      <a:cubicBezTo>
                        <a:pt x="9419" y="370"/>
                        <a:pt x="9121" y="263"/>
                        <a:pt x="9038" y="108"/>
                      </a:cubicBezTo>
                      <a:lnTo>
                        <a:pt x="8990" y="24"/>
                      </a:lnTo>
                      <a:lnTo>
                        <a:pt x="8919" y="84"/>
                      </a:lnTo>
                      <a:cubicBezTo>
                        <a:pt x="8716" y="263"/>
                        <a:pt x="8335" y="370"/>
                        <a:pt x="7978" y="370"/>
                      </a:cubicBezTo>
                      <a:cubicBezTo>
                        <a:pt x="7573" y="370"/>
                        <a:pt x="7323" y="239"/>
                        <a:pt x="7264" y="108"/>
                      </a:cubicBezTo>
                      <a:lnTo>
                        <a:pt x="7216" y="24"/>
                      </a:lnTo>
                      <a:lnTo>
                        <a:pt x="7144" y="84"/>
                      </a:lnTo>
                      <a:cubicBezTo>
                        <a:pt x="6918" y="251"/>
                        <a:pt x="6537" y="370"/>
                        <a:pt x="6180" y="370"/>
                      </a:cubicBezTo>
                      <a:cubicBezTo>
                        <a:pt x="5775" y="370"/>
                        <a:pt x="5537" y="239"/>
                        <a:pt x="5490" y="108"/>
                      </a:cubicBezTo>
                      <a:lnTo>
                        <a:pt x="5454" y="24"/>
                      </a:lnTo>
                      <a:lnTo>
                        <a:pt x="5370" y="84"/>
                      </a:lnTo>
                      <a:cubicBezTo>
                        <a:pt x="5132" y="251"/>
                        <a:pt x="4751" y="370"/>
                        <a:pt x="4382" y="370"/>
                      </a:cubicBezTo>
                      <a:cubicBezTo>
                        <a:pt x="3977" y="370"/>
                        <a:pt x="3763" y="239"/>
                        <a:pt x="3715" y="120"/>
                      </a:cubicBezTo>
                      <a:lnTo>
                        <a:pt x="3680" y="24"/>
                      </a:lnTo>
                      <a:lnTo>
                        <a:pt x="3596" y="84"/>
                      </a:lnTo>
                      <a:cubicBezTo>
                        <a:pt x="3346" y="251"/>
                        <a:pt x="2953" y="370"/>
                        <a:pt x="2584" y="370"/>
                      </a:cubicBezTo>
                      <a:cubicBezTo>
                        <a:pt x="2191" y="370"/>
                        <a:pt x="1977" y="239"/>
                        <a:pt x="1941" y="120"/>
                      </a:cubicBezTo>
                      <a:lnTo>
                        <a:pt x="1906" y="24"/>
                      </a:lnTo>
                      <a:lnTo>
                        <a:pt x="1822" y="84"/>
                      </a:lnTo>
                      <a:cubicBezTo>
                        <a:pt x="1560" y="251"/>
                        <a:pt x="1156" y="370"/>
                        <a:pt x="787" y="370"/>
                      </a:cubicBezTo>
                      <a:cubicBezTo>
                        <a:pt x="525" y="370"/>
                        <a:pt x="310" y="310"/>
                        <a:pt x="215" y="203"/>
                      </a:cubicBezTo>
                      <a:cubicBezTo>
                        <a:pt x="167" y="167"/>
                        <a:pt x="156" y="132"/>
                        <a:pt x="156" y="84"/>
                      </a:cubicBezTo>
                      <a:lnTo>
                        <a:pt x="16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0" name="Google Shape;8120;p22"/>
                <p:cNvSpPr/>
                <p:nvPr/>
              </p:nvSpPr>
              <p:spPr>
                <a:xfrm>
                  <a:off x="-3648475" y="648418"/>
                  <a:ext cx="2781436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26" h="489" extrusionOk="0">
                      <a:moveTo>
                        <a:pt x="36" y="1"/>
                      </a:moveTo>
                      <a:lnTo>
                        <a:pt x="36" y="84"/>
                      </a:lnTo>
                      <a:lnTo>
                        <a:pt x="12" y="72"/>
                      </a:lnTo>
                      <a:lnTo>
                        <a:pt x="12" y="72"/>
                      </a:lnTo>
                      <a:cubicBezTo>
                        <a:pt x="0" y="156"/>
                        <a:pt x="36" y="227"/>
                        <a:pt x="96" y="298"/>
                      </a:cubicBezTo>
                      <a:cubicBezTo>
                        <a:pt x="215" y="418"/>
                        <a:pt x="453" y="489"/>
                        <a:pt x="762" y="489"/>
                      </a:cubicBezTo>
                      <a:cubicBezTo>
                        <a:pt x="1119" y="489"/>
                        <a:pt x="1500" y="394"/>
                        <a:pt x="1762" y="239"/>
                      </a:cubicBezTo>
                      <a:cubicBezTo>
                        <a:pt x="1881" y="406"/>
                        <a:pt x="2143" y="489"/>
                        <a:pt x="2489" y="489"/>
                      </a:cubicBezTo>
                      <a:cubicBezTo>
                        <a:pt x="2846" y="489"/>
                        <a:pt x="3215" y="394"/>
                        <a:pt x="3477" y="239"/>
                      </a:cubicBezTo>
                      <a:cubicBezTo>
                        <a:pt x="3596" y="406"/>
                        <a:pt x="3870" y="489"/>
                        <a:pt x="4215" y="489"/>
                      </a:cubicBezTo>
                      <a:cubicBezTo>
                        <a:pt x="4572" y="489"/>
                        <a:pt x="4941" y="394"/>
                        <a:pt x="5191" y="239"/>
                      </a:cubicBezTo>
                      <a:cubicBezTo>
                        <a:pt x="5310" y="406"/>
                        <a:pt x="5596" y="489"/>
                        <a:pt x="5942" y="489"/>
                      </a:cubicBezTo>
                      <a:cubicBezTo>
                        <a:pt x="6299" y="489"/>
                        <a:pt x="6656" y="394"/>
                        <a:pt x="6894" y="239"/>
                      </a:cubicBezTo>
                      <a:cubicBezTo>
                        <a:pt x="7037" y="394"/>
                        <a:pt x="7323" y="489"/>
                        <a:pt x="7668" y="489"/>
                      </a:cubicBezTo>
                      <a:cubicBezTo>
                        <a:pt x="8025" y="489"/>
                        <a:pt x="8382" y="394"/>
                        <a:pt x="8609" y="239"/>
                      </a:cubicBezTo>
                      <a:cubicBezTo>
                        <a:pt x="8751" y="394"/>
                        <a:pt x="9037" y="489"/>
                        <a:pt x="9394" y="489"/>
                      </a:cubicBezTo>
                      <a:cubicBezTo>
                        <a:pt x="9752" y="489"/>
                        <a:pt x="10097" y="394"/>
                        <a:pt x="10323" y="239"/>
                      </a:cubicBezTo>
                      <a:cubicBezTo>
                        <a:pt x="10466" y="394"/>
                        <a:pt x="10764" y="489"/>
                        <a:pt x="11121" y="489"/>
                      </a:cubicBezTo>
                      <a:cubicBezTo>
                        <a:pt x="11478" y="489"/>
                        <a:pt x="11811" y="394"/>
                        <a:pt x="12026" y="239"/>
                      </a:cubicBezTo>
                      <a:cubicBezTo>
                        <a:pt x="12192" y="394"/>
                        <a:pt x="12490" y="489"/>
                        <a:pt x="12847" y="489"/>
                      </a:cubicBezTo>
                      <a:cubicBezTo>
                        <a:pt x="13204" y="489"/>
                        <a:pt x="13538" y="394"/>
                        <a:pt x="13740" y="239"/>
                      </a:cubicBezTo>
                      <a:cubicBezTo>
                        <a:pt x="13907" y="394"/>
                        <a:pt x="14216" y="489"/>
                        <a:pt x="14574" y="489"/>
                      </a:cubicBezTo>
                      <a:cubicBezTo>
                        <a:pt x="14931" y="489"/>
                        <a:pt x="15252" y="394"/>
                        <a:pt x="15455" y="239"/>
                      </a:cubicBezTo>
                      <a:cubicBezTo>
                        <a:pt x="15633" y="394"/>
                        <a:pt x="15943" y="489"/>
                        <a:pt x="16300" y="489"/>
                      </a:cubicBezTo>
                      <a:cubicBezTo>
                        <a:pt x="16657" y="489"/>
                        <a:pt x="16979" y="394"/>
                        <a:pt x="17157" y="239"/>
                      </a:cubicBezTo>
                      <a:cubicBezTo>
                        <a:pt x="17348" y="394"/>
                        <a:pt x="17669" y="489"/>
                        <a:pt x="18026" y="489"/>
                      </a:cubicBezTo>
                      <a:cubicBezTo>
                        <a:pt x="18384" y="489"/>
                        <a:pt x="18693" y="394"/>
                        <a:pt x="18872" y="239"/>
                      </a:cubicBezTo>
                      <a:cubicBezTo>
                        <a:pt x="19062" y="394"/>
                        <a:pt x="19396" y="489"/>
                        <a:pt x="19753" y="489"/>
                      </a:cubicBezTo>
                      <a:cubicBezTo>
                        <a:pt x="20098" y="489"/>
                        <a:pt x="20408" y="394"/>
                        <a:pt x="20586" y="239"/>
                      </a:cubicBezTo>
                      <a:cubicBezTo>
                        <a:pt x="20789" y="394"/>
                        <a:pt x="21122" y="489"/>
                        <a:pt x="21479" y="489"/>
                      </a:cubicBezTo>
                      <a:cubicBezTo>
                        <a:pt x="21824" y="489"/>
                        <a:pt x="22134" y="394"/>
                        <a:pt x="22289" y="239"/>
                      </a:cubicBezTo>
                      <a:cubicBezTo>
                        <a:pt x="22503" y="394"/>
                        <a:pt x="22848" y="489"/>
                        <a:pt x="23206" y="489"/>
                      </a:cubicBezTo>
                      <a:cubicBezTo>
                        <a:pt x="23551" y="489"/>
                        <a:pt x="23849" y="394"/>
                        <a:pt x="24003" y="239"/>
                      </a:cubicBezTo>
                      <a:cubicBezTo>
                        <a:pt x="24230" y="394"/>
                        <a:pt x="24575" y="489"/>
                        <a:pt x="24932" y="489"/>
                      </a:cubicBezTo>
                      <a:cubicBezTo>
                        <a:pt x="25277" y="489"/>
                        <a:pt x="25563" y="394"/>
                        <a:pt x="25718" y="239"/>
                      </a:cubicBezTo>
                      <a:cubicBezTo>
                        <a:pt x="25944" y="394"/>
                        <a:pt x="26301" y="489"/>
                        <a:pt x="26646" y="489"/>
                      </a:cubicBezTo>
                      <a:cubicBezTo>
                        <a:pt x="27004" y="489"/>
                        <a:pt x="27289" y="394"/>
                        <a:pt x="27420" y="239"/>
                      </a:cubicBezTo>
                      <a:cubicBezTo>
                        <a:pt x="27670" y="394"/>
                        <a:pt x="28028" y="489"/>
                        <a:pt x="28373" y="489"/>
                      </a:cubicBezTo>
                      <a:cubicBezTo>
                        <a:pt x="28730" y="489"/>
                        <a:pt x="29004" y="394"/>
                        <a:pt x="29135" y="239"/>
                      </a:cubicBezTo>
                      <a:cubicBezTo>
                        <a:pt x="29385" y="394"/>
                        <a:pt x="29754" y="489"/>
                        <a:pt x="30099" y="489"/>
                      </a:cubicBezTo>
                      <a:cubicBezTo>
                        <a:pt x="30456" y="489"/>
                        <a:pt x="30730" y="406"/>
                        <a:pt x="30849" y="239"/>
                      </a:cubicBezTo>
                      <a:cubicBezTo>
                        <a:pt x="31099" y="394"/>
                        <a:pt x="31469" y="489"/>
                        <a:pt x="31826" y="489"/>
                      </a:cubicBezTo>
                      <a:cubicBezTo>
                        <a:pt x="32183" y="489"/>
                        <a:pt x="32445" y="406"/>
                        <a:pt x="32552" y="239"/>
                      </a:cubicBezTo>
                      <a:cubicBezTo>
                        <a:pt x="32826" y="394"/>
                        <a:pt x="33207" y="489"/>
                        <a:pt x="33552" y="489"/>
                      </a:cubicBezTo>
                      <a:cubicBezTo>
                        <a:pt x="33862" y="489"/>
                        <a:pt x="34100" y="418"/>
                        <a:pt x="34231" y="298"/>
                      </a:cubicBezTo>
                      <a:cubicBezTo>
                        <a:pt x="34266" y="251"/>
                        <a:pt x="34290" y="203"/>
                        <a:pt x="34302" y="156"/>
                      </a:cubicBezTo>
                      <a:lnTo>
                        <a:pt x="34326" y="156"/>
                      </a:lnTo>
                      <a:lnTo>
                        <a:pt x="34326" y="1"/>
                      </a:lnTo>
                      <a:lnTo>
                        <a:pt x="34159" y="1"/>
                      </a:lnTo>
                      <a:lnTo>
                        <a:pt x="34171" y="84"/>
                      </a:lnTo>
                      <a:cubicBezTo>
                        <a:pt x="34171" y="120"/>
                        <a:pt x="34147" y="156"/>
                        <a:pt x="34124" y="191"/>
                      </a:cubicBezTo>
                      <a:cubicBezTo>
                        <a:pt x="34028" y="287"/>
                        <a:pt x="33814" y="346"/>
                        <a:pt x="33552" y="346"/>
                      </a:cubicBezTo>
                      <a:cubicBezTo>
                        <a:pt x="33207" y="346"/>
                        <a:pt x="32814" y="239"/>
                        <a:pt x="32564" y="72"/>
                      </a:cubicBezTo>
                      <a:lnTo>
                        <a:pt x="32481" y="25"/>
                      </a:lnTo>
                      <a:lnTo>
                        <a:pt x="32457" y="120"/>
                      </a:lnTo>
                      <a:cubicBezTo>
                        <a:pt x="32421" y="227"/>
                        <a:pt x="32207" y="346"/>
                        <a:pt x="31826" y="346"/>
                      </a:cubicBezTo>
                      <a:cubicBezTo>
                        <a:pt x="31480" y="346"/>
                        <a:pt x="31099" y="239"/>
                        <a:pt x="30861" y="72"/>
                      </a:cubicBezTo>
                      <a:lnTo>
                        <a:pt x="30790" y="25"/>
                      </a:lnTo>
                      <a:lnTo>
                        <a:pt x="30754" y="108"/>
                      </a:lnTo>
                      <a:cubicBezTo>
                        <a:pt x="30707" y="227"/>
                        <a:pt x="30480" y="346"/>
                        <a:pt x="30099" y="346"/>
                      </a:cubicBezTo>
                      <a:cubicBezTo>
                        <a:pt x="29754" y="346"/>
                        <a:pt x="29385" y="239"/>
                        <a:pt x="29159" y="84"/>
                      </a:cubicBezTo>
                      <a:lnTo>
                        <a:pt x="29087" y="25"/>
                      </a:lnTo>
                      <a:lnTo>
                        <a:pt x="29040" y="108"/>
                      </a:lnTo>
                      <a:cubicBezTo>
                        <a:pt x="28992" y="227"/>
                        <a:pt x="28766" y="346"/>
                        <a:pt x="28373" y="346"/>
                      </a:cubicBezTo>
                      <a:cubicBezTo>
                        <a:pt x="28028" y="346"/>
                        <a:pt x="27659" y="239"/>
                        <a:pt x="27444" y="84"/>
                      </a:cubicBezTo>
                      <a:lnTo>
                        <a:pt x="27385" y="25"/>
                      </a:lnTo>
                      <a:lnTo>
                        <a:pt x="27337" y="108"/>
                      </a:lnTo>
                      <a:cubicBezTo>
                        <a:pt x="27278" y="227"/>
                        <a:pt x="27039" y="346"/>
                        <a:pt x="26646" y="346"/>
                      </a:cubicBezTo>
                      <a:cubicBezTo>
                        <a:pt x="26301" y="346"/>
                        <a:pt x="25944" y="239"/>
                        <a:pt x="25742" y="84"/>
                      </a:cubicBezTo>
                      <a:lnTo>
                        <a:pt x="25682" y="25"/>
                      </a:lnTo>
                      <a:lnTo>
                        <a:pt x="25634" y="96"/>
                      </a:lnTo>
                      <a:cubicBezTo>
                        <a:pt x="25563" y="227"/>
                        <a:pt x="25313" y="346"/>
                        <a:pt x="24932" y="346"/>
                      </a:cubicBezTo>
                      <a:cubicBezTo>
                        <a:pt x="24575" y="346"/>
                        <a:pt x="24230" y="239"/>
                        <a:pt x="24039" y="84"/>
                      </a:cubicBezTo>
                      <a:lnTo>
                        <a:pt x="23979" y="25"/>
                      </a:lnTo>
                      <a:lnTo>
                        <a:pt x="23932" y="96"/>
                      </a:lnTo>
                      <a:cubicBezTo>
                        <a:pt x="23849" y="215"/>
                        <a:pt x="23587" y="346"/>
                        <a:pt x="23206" y="346"/>
                      </a:cubicBezTo>
                      <a:cubicBezTo>
                        <a:pt x="22848" y="346"/>
                        <a:pt x="22515" y="239"/>
                        <a:pt x="22336" y="84"/>
                      </a:cubicBezTo>
                      <a:lnTo>
                        <a:pt x="22265" y="25"/>
                      </a:lnTo>
                      <a:lnTo>
                        <a:pt x="22217" y="96"/>
                      </a:lnTo>
                      <a:cubicBezTo>
                        <a:pt x="22110" y="251"/>
                        <a:pt x="21824" y="346"/>
                        <a:pt x="21479" y="346"/>
                      </a:cubicBezTo>
                      <a:cubicBezTo>
                        <a:pt x="21122" y="346"/>
                        <a:pt x="20789" y="239"/>
                        <a:pt x="20622" y="84"/>
                      </a:cubicBezTo>
                      <a:lnTo>
                        <a:pt x="20562" y="25"/>
                      </a:lnTo>
                      <a:lnTo>
                        <a:pt x="20515" y="96"/>
                      </a:lnTo>
                      <a:cubicBezTo>
                        <a:pt x="20396" y="251"/>
                        <a:pt x="20098" y="346"/>
                        <a:pt x="19753" y="346"/>
                      </a:cubicBezTo>
                      <a:cubicBezTo>
                        <a:pt x="19396" y="346"/>
                        <a:pt x="19074" y="239"/>
                        <a:pt x="18919" y="84"/>
                      </a:cubicBezTo>
                      <a:lnTo>
                        <a:pt x="18860" y="25"/>
                      </a:lnTo>
                      <a:lnTo>
                        <a:pt x="18812" y="96"/>
                      </a:lnTo>
                      <a:cubicBezTo>
                        <a:pt x="18681" y="251"/>
                        <a:pt x="18372" y="346"/>
                        <a:pt x="18026" y="346"/>
                      </a:cubicBezTo>
                      <a:cubicBezTo>
                        <a:pt x="17681" y="346"/>
                        <a:pt x="17360" y="239"/>
                        <a:pt x="17217" y="84"/>
                      </a:cubicBezTo>
                      <a:lnTo>
                        <a:pt x="17157" y="25"/>
                      </a:lnTo>
                      <a:lnTo>
                        <a:pt x="17110" y="84"/>
                      </a:lnTo>
                      <a:cubicBezTo>
                        <a:pt x="16967" y="239"/>
                        <a:pt x="16645" y="346"/>
                        <a:pt x="16300" y="346"/>
                      </a:cubicBezTo>
                      <a:cubicBezTo>
                        <a:pt x="15955" y="346"/>
                        <a:pt x="15645" y="251"/>
                        <a:pt x="15514" y="96"/>
                      </a:cubicBezTo>
                      <a:lnTo>
                        <a:pt x="15455" y="25"/>
                      </a:lnTo>
                      <a:lnTo>
                        <a:pt x="15395" y="84"/>
                      </a:lnTo>
                      <a:cubicBezTo>
                        <a:pt x="15240" y="239"/>
                        <a:pt x="14919" y="346"/>
                        <a:pt x="14574" y="346"/>
                      </a:cubicBezTo>
                      <a:cubicBezTo>
                        <a:pt x="14228" y="346"/>
                        <a:pt x="13931" y="251"/>
                        <a:pt x="13800" y="96"/>
                      </a:cubicBezTo>
                      <a:lnTo>
                        <a:pt x="13752" y="25"/>
                      </a:lnTo>
                      <a:lnTo>
                        <a:pt x="13692" y="84"/>
                      </a:lnTo>
                      <a:cubicBezTo>
                        <a:pt x="13526" y="239"/>
                        <a:pt x="13192" y="346"/>
                        <a:pt x="12847" y="346"/>
                      </a:cubicBezTo>
                      <a:cubicBezTo>
                        <a:pt x="12502" y="346"/>
                        <a:pt x="12204" y="251"/>
                        <a:pt x="12097" y="96"/>
                      </a:cubicBezTo>
                      <a:lnTo>
                        <a:pt x="12049" y="25"/>
                      </a:lnTo>
                      <a:lnTo>
                        <a:pt x="11990" y="84"/>
                      </a:lnTo>
                      <a:cubicBezTo>
                        <a:pt x="11811" y="239"/>
                        <a:pt x="11466" y="346"/>
                        <a:pt x="11121" y="346"/>
                      </a:cubicBezTo>
                      <a:cubicBezTo>
                        <a:pt x="10728" y="346"/>
                        <a:pt x="10478" y="227"/>
                        <a:pt x="10394" y="96"/>
                      </a:cubicBezTo>
                      <a:lnTo>
                        <a:pt x="10347" y="25"/>
                      </a:lnTo>
                      <a:lnTo>
                        <a:pt x="10287" y="84"/>
                      </a:lnTo>
                      <a:cubicBezTo>
                        <a:pt x="10097" y="239"/>
                        <a:pt x="9740" y="346"/>
                        <a:pt x="9394" y="346"/>
                      </a:cubicBezTo>
                      <a:cubicBezTo>
                        <a:pt x="9001" y="346"/>
                        <a:pt x="8763" y="227"/>
                        <a:pt x="8692" y="96"/>
                      </a:cubicBezTo>
                      <a:lnTo>
                        <a:pt x="8644" y="25"/>
                      </a:lnTo>
                      <a:lnTo>
                        <a:pt x="8573" y="84"/>
                      </a:lnTo>
                      <a:cubicBezTo>
                        <a:pt x="8382" y="239"/>
                        <a:pt x="8025" y="346"/>
                        <a:pt x="7668" y="346"/>
                      </a:cubicBezTo>
                      <a:cubicBezTo>
                        <a:pt x="7287" y="346"/>
                        <a:pt x="7049" y="227"/>
                        <a:pt x="6977" y="108"/>
                      </a:cubicBezTo>
                      <a:lnTo>
                        <a:pt x="6942" y="25"/>
                      </a:lnTo>
                      <a:lnTo>
                        <a:pt x="6870" y="84"/>
                      </a:lnTo>
                      <a:cubicBezTo>
                        <a:pt x="6656" y="239"/>
                        <a:pt x="6299" y="346"/>
                        <a:pt x="5942" y="346"/>
                      </a:cubicBezTo>
                      <a:cubicBezTo>
                        <a:pt x="5561" y="346"/>
                        <a:pt x="5334" y="227"/>
                        <a:pt x="5275" y="108"/>
                      </a:cubicBezTo>
                      <a:lnTo>
                        <a:pt x="5239" y="25"/>
                      </a:lnTo>
                      <a:lnTo>
                        <a:pt x="5168" y="84"/>
                      </a:lnTo>
                      <a:cubicBezTo>
                        <a:pt x="4941" y="239"/>
                        <a:pt x="4572" y="346"/>
                        <a:pt x="4215" y="346"/>
                      </a:cubicBezTo>
                      <a:cubicBezTo>
                        <a:pt x="3834" y="346"/>
                        <a:pt x="3620" y="227"/>
                        <a:pt x="3572" y="108"/>
                      </a:cubicBezTo>
                      <a:lnTo>
                        <a:pt x="3536" y="25"/>
                      </a:lnTo>
                      <a:lnTo>
                        <a:pt x="3465" y="84"/>
                      </a:lnTo>
                      <a:cubicBezTo>
                        <a:pt x="3227" y="239"/>
                        <a:pt x="2846" y="346"/>
                        <a:pt x="2489" y="346"/>
                      </a:cubicBezTo>
                      <a:cubicBezTo>
                        <a:pt x="2108" y="346"/>
                        <a:pt x="1905" y="227"/>
                        <a:pt x="1870" y="120"/>
                      </a:cubicBezTo>
                      <a:lnTo>
                        <a:pt x="1834" y="25"/>
                      </a:lnTo>
                      <a:lnTo>
                        <a:pt x="1751" y="72"/>
                      </a:lnTo>
                      <a:cubicBezTo>
                        <a:pt x="1512" y="239"/>
                        <a:pt x="1119" y="346"/>
                        <a:pt x="762" y="346"/>
                      </a:cubicBezTo>
                      <a:cubicBezTo>
                        <a:pt x="500" y="346"/>
                        <a:pt x="298" y="287"/>
                        <a:pt x="203" y="191"/>
                      </a:cubicBezTo>
                      <a:cubicBezTo>
                        <a:pt x="167" y="156"/>
                        <a:pt x="155" y="120"/>
                        <a:pt x="155" y="84"/>
                      </a:cubicBez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1" name="Google Shape;8121;p22"/>
                <p:cNvSpPr/>
                <p:nvPr/>
              </p:nvSpPr>
              <p:spPr>
                <a:xfrm>
                  <a:off x="-3596372" y="571278"/>
                  <a:ext cx="2677312" cy="37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41" h="465" extrusionOk="0">
                      <a:moveTo>
                        <a:pt x="36" y="0"/>
                      </a:moveTo>
                      <a:lnTo>
                        <a:pt x="36" y="72"/>
                      </a:lnTo>
                      <a:lnTo>
                        <a:pt x="0" y="72"/>
                      </a:lnTo>
                      <a:cubicBezTo>
                        <a:pt x="0" y="143"/>
                        <a:pt x="24" y="215"/>
                        <a:pt x="84" y="274"/>
                      </a:cubicBezTo>
                      <a:cubicBezTo>
                        <a:pt x="203" y="393"/>
                        <a:pt x="441" y="465"/>
                        <a:pt x="738" y="465"/>
                      </a:cubicBezTo>
                      <a:cubicBezTo>
                        <a:pt x="1084" y="465"/>
                        <a:pt x="1441" y="381"/>
                        <a:pt x="1703" y="238"/>
                      </a:cubicBezTo>
                      <a:cubicBezTo>
                        <a:pt x="1810" y="381"/>
                        <a:pt x="2072" y="465"/>
                        <a:pt x="2405" y="465"/>
                      </a:cubicBezTo>
                      <a:cubicBezTo>
                        <a:pt x="2739" y="465"/>
                        <a:pt x="3096" y="381"/>
                        <a:pt x="3346" y="238"/>
                      </a:cubicBezTo>
                      <a:cubicBezTo>
                        <a:pt x="3465" y="381"/>
                        <a:pt x="3727" y="465"/>
                        <a:pt x="4060" y="465"/>
                      </a:cubicBezTo>
                      <a:cubicBezTo>
                        <a:pt x="4406" y="465"/>
                        <a:pt x="4751" y="381"/>
                        <a:pt x="4989" y="238"/>
                      </a:cubicBezTo>
                      <a:cubicBezTo>
                        <a:pt x="5120" y="381"/>
                        <a:pt x="5382" y="465"/>
                        <a:pt x="5727" y="465"/>
                      </a:cubicBezTo>
                      <a:cubicBezTo>
                        <a:pt x="6061" y="465"/>
                        <a:pt x="6406" y="381"/>
                        <a:pt x="6644" y="238"/>
                      </a:cubicBezTo>
                      <a:cubicBezTo>
                        <a:pt x="6775" y="381"/>
                        <a:pt x="7049" y="465"/>
                        <a:pt x="7382" y="465"/>
                      </a:cubicBezTo>
                      <a:cubicBezTo>
                        <a:pt x="7727" y="465"/>
                        <a:pt x="8061" y="381"/>
                        <a:pt x="8287" y="238"/>
                      </a:cubicBezTo>
                      <a:cubicBezTo>
                        <a:pt x="8430" y="381"/>
                        <a:pt x="8704" y="465"/>
                        <a:pt x="9049" y="465"/>
                      </a:cubicBezTo>
                      <a:cubicBezTo>
                        <a:pt x="9382" y="465"/>
                        <a:pt x="9716" y="381"/>
                        <a:pt x="9930" y="238"/>
                      </a:cubicBezTo>
                      <a:cubicBezTo>
                        <a:pt x="10085" y="381"/>
                        <a:pt x="10371" y="465"/>
                        <a:pt x="10704" y="465"/>
                      </a:cubicBezTo>
                      <a:cubicBezTo>
                        <a:pt x="11049" y="465"/>
                        <a:pt x="11371" y="381"/>
                        <a:pt x="11585" y="238"/>
                      </a:cubicBezTo>
                      <a:cubicBezTo>
                        <a:pt x="11740" y="381"/>
                        <a:pt x="12026" y="465"/>
                        <a:pt x="12371" y="465"/>
                      </a:cubicBezTo>
                      <a:cubicBezTo>
                        <a:pt x="12704" y="465"/>
                        <a:pt x="13026" y="381"/>
                        <a:pt x="13228" y="238"/>
                      </a:cubicBezTo>
                      <a:cubicBezTo>
                        <a:pt x="13395" y="381"/>
                        <a:pt x="13692" y="465"/>
                        <a:pt x="14026" y="465"/>
                      </a:cubicBezTo>
                      <a:cubicBezTo>
                        <a:pt x="14371" y="465"/>
                        <a:pt x="14681" y="381"/>
                        <a:pt x="14871" y="238"/>
                      </a:cubicBezTo>
                      <a:cubicBezTo>
                        <a:pt x="15038" y="381"/>
                        <a:pt x="15347" y="465"/>
                        <a:pt x="15693" y="465"/>
                      </a:cubicBezTo>
                      <a:cubicBezTo>
                        <a:pt x="16026" y="465"/>
                        <a:pt x="16336" y="381"/>
                        <a:pt x="16514" y="238"/>
                      </a:cubicBezTo>
                      <a:cubicBezTo>
                        <a:pt x="16693" y="381"/>
                        <a:pt x="17002" y="465"/>
                        <a:pt x="17348" y="465"/>
                      </a:cubicBezTo>
                      <a:cubicBezTo>
                        <a:pt x="17693" y="465"/>
                        <a:pt x="17991" y="381"/>
                        <a:pt x="18169" y="238"/>
                      </a:cubicBezTo>
                      <a:cubicBezTo>
                        <a:pt x="18348" y="381"/>
                        <a:pt x="18669" y="465"/>
                        <a:pt x="19015" y="465"/>
                      </a:cubicBezTo>
                      <a:cubicBezTo>
                        <a:pt x="19348" y="465"/>
                        <a:pt x="19646" y="381"/>
                        <a:pt x="19812" y="238"/>
                      </a:cubicBezTo>
                      <a:cubicBezTo>
                        <a:pt x="20003" y="381"/>
                        <a:pt x="20324" y="465"/>
                        <a:pt x="20669" y="465"/>
                      </a:cubicBezTo>
                      <a:cubicBezTo>
                        <a:pt x="21015" y="465"/>
                        <a:pt x="21301" y="381"/>
                        <a:pt x="21455" y="238"/>
                      </a:cubicBezTo>
                      <a:cubicBezTo>
                        <a:pt x="21658" y="381"/>
                        <a:pt x="21991" y="465"/>
                        <a:pt x="22336" y="465"/>
                      </a:cubicBezTo>
                      <a:cubicBezTo>
                        <a:pt x="22670" y="465"/>
                        <a:pt x="22955" y="381"/>
                        <a:pt x="23098" y="238"/>
                      </a:cubicBezTo>
                      <a:cubicBezTo>
                        <a:pt x="23313" y="381"/>
                        <a:pt x="23646" y="465"/>
                        <a:pt x="23991" y="465"/>
                      </a:cubicBezTo>
                      <a:cubicBezTo>
                        <a:pt x="24325" y="465"/>
                        <a:pt x="24610" y="381"/>
                        <a:pt x="24753" y="238"/>
                      </a:cubicBezTo>
                      <a:cubicBezTo>
                        <a:pt x="24968" y="381"/>
                        <a:pt x="25313" y="465"/>
                        <a:pt x="25658" y="465"/>
                      </a:cubicBezTo>
                      <a:cubicBezTo>
                        <a:pt x="25992" y="465"/>
                        <a:pt x="26265" y="381"/>
                        <a:pt x="26396" y="238"/>
                      </a:cubicBezTo>
                      <a:cubicBezTo>
                        <a:pt x="26635" y="381"/>
                        <a:pt x="26968" y="465"/>
                        <a:pt x="27313" y="465"/>
                      </a:cubicBezTo>
                      <a:cubicBezTo>
                        <a:pt x="27647" y="465"/>
                        <a:pt x="27920" y="381"/>
                        <a:pt x="28039" y="238"/>
                      </a:cubicBezTo>
                      <a:cubicBezTo>
                        <a:pt x="28289" y="381"/>
                        <a:pt x="28635" y="465"/>
                        <a:pt x="28968" y="465"/>
                      </a:cubicBezTo>
                      <a:cubicBezTo>
                        <a:pt x="29313" y="465"/>
                        <a:pt x="29575" y="381"/>
                        <a:pt x="29694" y="238"/>
                      </a:cubicBezTo>
                      <a:cubicBezTo>
                        <a:pt x="29944" y="381"/>
                        <a:pt x="30290" y="465"/>
                        <a:pt x="30635" y="465"/>
                      </a:cubicBezTo>
                      <a:cubicBezTo>
                        <a:pt x="30968" y="465"/>
                        <a:pt x="31230" y="381"/>
                        <a:pt x="31337" y="238"/>
                      </a:cubicBezTo>
                      <a:cubicBezTo>
                        <a:pt x="31599" y="381"/>
                        <a:pt x="31957" y="465"/>
                        <a:pt x="32290" y="465"/>
                      </a:cubicBezTo>
                      <a:cubicBezTo>
                        <a:pt x="32588" y="465"/>
                        <a:pt x="32838" y="393"/>
                        <a:pt x="32957" y="274"/>
                      </a:cubicBezTo>
                      <a:cubicBezTo>
                        <a:pt x="32992" y="238"/>
                        <a:pt x="33016" y="191"/>
                        <a:pt x="33028" y="155"/>
                      </a:cubicBezTo>
                      <a:lnTo>
                        <a:pt x="33040" y="155"/>
                      </a:lnTo>
                      <a:lnTo>
                        <a:pt x="33040" y="0"/>
                      </a:lnTo>
                      <a:lnTo>
                        <a:pt x="32885" y="0"/>
                      </a:lnTo>
                      <a:lnTo>
                        <a:pt x="32885" y="72"/>
                      </a:lnTo>
                      <a:cubicBezTo>
                        <a:pt x="32885" y="107"/>
                        <a:pt x="32873" y="143"/>
                        <a:pt x="32850" y="167"/>
                      </a:cubicBezTo>
                      <a:cubicBezTo>
                        <a:pt x="32754" y="262"/>
                        <a:pt x="32552" y="310"/>
                        <a:pt x="32290" y="310"/>
                      </a:cubicBezTo>
                      <a:cubicBezTo>
                        <a:pt x="31957" y="310"/>
                        <a:pt x="31588" y="215"/>
                        <a:pt x="31349" y="72"/>
                      </a:cubicBezTo>
                      <a:lnTo>
                        <a:pt x="31278" y="24"/>
                      </a:lnTo>
                      <a:lnTo>
                        <a:pt x="31242" y="107"/>
                      </a:lnTo>
                      <a:cubicBezTo>
                        <a:pt x="31207" y="215"/>
                        <a:pt x="31004" y="310"/>
                        <a:pt x="30635" y="310"/>
                      </a:cubicBezTo>
                      <a:cubicBezTo>
                        <a:pt x="30302" y="310"/>
                        <a:pt x="29933" y="215"/>
                        <a:pt x="29706" y="72"/>
                      </a:cubicBezTo>
                      <a:lnTo>
                        <a:pt x="29635" y="24"/>
                      </a:lnTo>
                      <a:lnTo>
                        <a:pt x="29599" y="107"/>
                      </a:lnTo>
                      <a:cubicBezTo>
                        <a:pt x="29552" y="203"/>
                        <a:pt x="29337" y="310"/>
                        <a:pt x="28980" y="310"/>
                      </a:cubicBezTo>
                      <a:cubicBezTo>
                        <a:pt x="28635" y="310"/>
                        <a:pt x="28278" y="215"/>
                        <a:pt x="28063" y="72"/>
                      </a:cubicBezTo>
                      <a:lnTo>
                        <a:pt x="27992" y="24"/>
                      </a:lnTo>
                      <a:lnTo>
                        <a:pt x="27956" y="96"/>
                      </a:lnTo>
                      <a:cubicBezTo>
                        <a:pt x="27908" y="203"/>
                        <a:pt x="27682" y="310"/>
                        <a:pt x="27313" y="310"/>
                      </a:cubicBezTo>
                      <a:cubicBezTo>
                        <a:pt x="26980" y="310"/>
                        <a:pt x="26623" y="215"/>
                        <a:pt x="26420" y="72"/>
                      </a:cubicBezTo>
                      <a:lnTo>
                        <a:pt x="26361" y="24"/>
                      </a:lnTo>
                      <a:lnTo>
                        <a:pt x="26313" y="96"/>
                      </a:lnTo>
                      <a:cubicBezTo>
                        <a:pt x="26254" y="203"/>
                        <a:pt x="26027" y="310"/>
                        <a:pt x="25658" y="310"/>
                      </a:cubicBezTo>
                      <a:cubicBezTo>
                        <a:pt x="25313" y="310"/>
                        <a:pt x="24968" y="215"/>
                        <a:pt x="24777" y="72"/>
                      </a:cubicBezTo>
                      <a:lnTo>
                        <a:pt x="24718" y="24"/>
                      </a:lnTo>
                      <a:lnTo>
                        <a:pt x="24670" y="96"/>
                      </a:lnTo>
                      <a:cubicBezTo>
                        <a:pt x="24599" y="203"/>
                        <a:pt x="24360" y="310"/>
                        <a:pt x="23991" y="310"/>
                      </a:cubicBezTo>
                      <a:cubicBezTo>
                        <a:pt x="23658" y="310"/>
                        <a:pt x="23325" y="227"/>
                        <a:pt x="23134" y="72"/>
                      </a:cubicBezTo>
                      <a:lnTo>
                        <a:pt x="23075" y="24"/>
                      </a:lnTo>
                      <a:lnTo>
                        <a:pt x="23027" y="84"/>
                      </a:lnTo>
                      <a:cubicBezTo>
                        <a:pt x="22955" y="203"/>
                        <a:pt x="22705" y="310"/>
                        <a:pt x="22336" y="310"/>
                      </a:cubicBezTo>
                      <a:cubicBezTo>
                        <a:pt x="21991" y="310"/>
                        <a:pt x="21670" y="227"/>
                        <a:pt x="21503" y="72"/>
                      </a:cubicBezTo>
                      <a:lnTo>
                        <a:pt x="21443" y="24"/>
                      </a:lnTo>
                      <a:lnTo>
                        <a:pt x="21396" y="84"/>
                      </a:lnTo>
                      <a:cubicBezTo>
                        <a:pt x="21301" y="203"/>
                        <a:pt x="21050" y="310"/>
                        <a:pt x="20669" y="310"/>
                      </a:cubicBezTo>
                      <a:cubicBezTo>
                        <a:pt x="20336" y="310"/>
                        <a:pt x="20015" y="227"/>
                        <a:pt x="19860" y="72"/>
                      </a:cubicBezTo>
                      <a:lnTo>
                        <a:pt x="19800" y="24"/>
                      </a:lnTo>
                      <a:lnTo>
                        <a:pt x="19753" y="84"/>
                      </a:lnTo>
                      <a:cubicBezTo>
                        <a:pt x="19634" y="227"/>
                        <a:pt x="19336" y="322"/>
                        <a:pt x="19015" y="322"/>
                      </a:cubicBezTo>
                      <a:cubicBezTo>
                        <a:pt x="18669" y="322"/>
                        <a:pt x="18360" y="227"/>
                        <a:pt x="18217" y="84"/>
                      </a:cubicBezTo>
                      <a:lnTo>
                        <a:pt x="18157" y="24"/>
                      </a:lnTo>
                      <a:lnTo>
                        <a:pt x="18110" y="84"/>
                      </a:lnTo>
                      <a:cubicBezTo>
                        <a:pt x="17979" y="227"/>
                        <a:pt x="17681" y="322"/>
                        <a:pt x="17348" y="322"/>
                      </a:cubicBezTo>
                      <a:cubicBezTo>
                        <a:pt x="17014" y="322"/>
                        <a:pt x="16705" y="227"/>
                        <a:pt x="16574" y="84"/>
                      </a:cubicBezTo>
                      <a:lnTo>
                        <a:pt x="16514" y="24"/>
                      </a:lnTo>
                      <a:lnTo>
                        <a:pt x="16467" y="84"/>
                      </a:lnTo>
                      <a:cubicBezTo>
                        <a:pt x="16324" y="227"/>
                        <a:pt x="16026" y="322"/>
                        <a:pt x="15693" y="322"/>
                      </a:cubicBezTo>
                      <a:cubicBezTo>
                        <a:pt x="15359" y="322"/>
                        <a:pt x="15062" y="227"/>
                        <a:pt x="14931" y="84"/>
                      </a:cubicBezTo>
                      <a:lnTo>
                        <a:pt x="14883" y="24"/>
                      </a:lnTo>
                      <a:lnTo>
                        <a:pt x="14824" y="84"/>
                      </a:lnTo>
                      <a:cubicBezTo>
                        <a:pt x="14669" y="227"/>
                        <a:pt x="14359" y="322"/>
                        <a:pt x="14026" y="322"/>
                      </a:cubicBezTo>
                      <a:cubicBezTo>
                        <a:pt x="13692" y="322"/>
                        <a:pt x="13407" y="227"/>
                        <a:pt x="13288" y="84"/>
                      </a:cubicBezTo>
                      <a:lnTo>
                        <a:pt x="13240" y="24"/>
                      </a:lnTo>
                      <a:lnTo>
                        <a:pt x="13180" y="72"/>
                      </a:lnTo>
                      <a:cubicBezTo>
                        <a:pt x="13026" y="227"/>
                        <a:pt x="12704" y="310"/>
                        <a:pt x="12371" y="310"/>
                      </a:cubicBezTo>
                      <a:cubicBezTo>
                        <a:pt x="11990" y="310"/>
                        <a:pt x="11740" y="203"/>
                        <a:pt x="11645" y="84"/>
                      </a:cubicBezTo>
                      <a:lnTo>
                        <a:pt x="11597" y="24"/>
                      </a:lnTo>
                      <a:lnTo>
                        <a:pt x="11537" y="72"/>
                      </a:lnTo>
                      <a:cubicBezTo>
                        <a:pt x="11371" y="227"/>
                        <a:pt x="11037" y="310"/>
                        <a:pt x="10704" y="310"/>
                      </a:cubicBezTo>
                      <a:cubicBezTo>
                        <a:pt x="10335" y="310"/>
                        <a:pt x="10085" y="203"/>
                        <a:pt x="10001" y="84"/>
                      </a:cubicBezTo>
                      <a:lnTo>
                        <a:pt x="9954" y="24"/>
                      </a:lnTo>
                      <a:lnTo>
                        <a:pt x="9894" y="72"/>
                      </a:lnTo>
                      <a:cubicBezTo>
                        <a:pt x="9716" y="227"/>
                        <a:pt x="9382" y="322"/>
                        <a:pt x="9049" y="322"/>
                      </a:cubicBezTo>
                      <a:cubicBezTo>
                        <a:pt x="8668" y="322"/>
                        <a:pt x="8430" y="203"/>
                        <a:pt x="8358" y="96"/>
                      </a:cubicBezTo>
                      <a:lnTo>
                        <a:pt x="8323" y="24"/>
                      </a:lnTo>
                      <a:lnTo>
                        <a:pt x="8251" y="72"/>
                      </a:lnTo>
                      <a:cubicBezTo>
                        <a:pt x="8061" y="215"/>
                        <a:pt x="7727" y="322"/>
                        <a:pt x="7382" y="322"/>
                      </a:cubicBezTo>
                      <a:cubicBezTo>
                        <a:pt x="7013" y="322"/>
                        <a:pt x="6787" y="203"/>
                        <a:pt x="6727" y="96"/>
                      </a:cubicBezTo>
                      <a:lnTo>
                        <a:pt x="6680" y="24"/>
                      </a:lnTo>
                      <a:lnTo>
                        <a:pt x="6608" y="72"/>
                      </a:lnTo>
                      <a:cubicBezTo>
                        <a:pt x="6406" y="215"/>
                        <a:pt x="6061" y="322"/>
                        <a:pt x="5727" y="322"/>
                      </a:cubicBezTo>
                      <a:cubicBezTo>
                        <a:pt x="5358" y="322"/>
                        <a:pt x="5132" y="203"/>
                        <a:pt x="5084" y="96"/>
                      </a:cubicBezTo>
                      <a:lnTo>
                        <a:pt x="5037" y="24"/>
                      </a:lnTo>
                      <a:lnTo>
                        <a:pt x="4965" y="72"/>
                      </a:lnTo>
                      <a:cubicBezTo>
                        <a:pt x="4763" y="215"/>
                        <a:pt x="4406" y="322"/>
                        <a:pt x="4060" y="322"/>
                      </a:cubicBezTo>
                      <a:cubicBezTo>
                        <a:pt x="3691" y="322"/>
                        <a:pt x="3489" y="215"/>
                        <a:pt x="3441" y="107"/>
                      </a:cubicBezTo>
                      <a:lnTo>
                        <a:pt x="3405" y="24"/>
                      </a:lnTo>
                      <a:lnTo>
                        <a:pt x="3334" y="72"/>
                      </a:lnTo>
                      <a:cubicBezTo>
                        <a:pt x="3108" y="215"/>
                        <a:pt x="2739" y="322"/>
                        <a:pt x="2405" y="322"/>
                      </a:cubicBezTo>
                      <a:cubicBezTo>
                        <a:pt x="2036" y="322"/>
                        <a:pt x="1834" y="203"/>
                        <a:pt x="1798" y="107"/>
                      </a:cubicBezTo>
                      <a:lnTo>
                        <a:pt x="1762" y="24"/>
                      </a:lnTo>
                      <a:lnTo>
                        <a:pt x="1691" y="72"/>
                      </a:lnTo>
                      <a:cubicBezTo>
                        <a:pt x="1453" y="215"/>
                        <a:pt x="1084" y="322"/>
                        <a:pt x="738" y="322"/>
                      </a:cubicBezTo>
                      <a:cubicBezTo>
                        <a:pt x="488" y="322"/>
                        <a:pt x="286" y="262"/>
                        <a:pt x="191" y="167"/>
                      </a:cubicBezTo>
                      <a:cubicBezTo>
                        <a:pt x="167" y="143"/>
                        <a:pt x="143" y="107"/>
                        <a:pt x="143" y="84"/>
                      </a:cubicBezTo>
                      <a:lnTo>
                        <a:pt x="14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2" name="Google Shape;8122;p22"/>
                <p:cNvSpPr/>
                <p:nvPr/>
              </p:nvSpPr>
              <p:spPr>
                <a:xfrm>
                  <a:off x="-3808671" y="2808516"/>
                  <a:ext cx="3149069" cy="20665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63" h="25504" extrusionOk="0">
                      <a:moveTo>
                        <a:pt x="1" y="1"/>
                      </a:moveTo>
                      <a:lnTo>
                        <a:pt x="1" y="25504"/>
                      </a:lnTo>
                      <a:lnTo>
                        <a:pt x="38863" y="25504"/>
                      </a:lnTo>
                      <a:lnTo>
                        <a:pt x="3886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3" name="Google Shape;8123;p22"/>
                <p:cNvSpPr/>
                <p:nvPr/>
              </p:nvSpPr>
              <p:spPr>
                <a:xfrm>
                  <a:off x="-3808671" y="2808516"/>
                  <a:ext cx="3129784" cy="2413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25" h="2978" extrusionOk="0">
                      <a:moveTo>
                        <a:pt x="1" y="1"/>
                      </a:moveTo>
                      <a:lnTo>
                        <a:pt x="1" y="2977"/>
                      </a:lnTo>
                      <a:lnTo>
                        <a:pt x="38625" y="2977"/>
                      </a:lnTo>
                      <a:lnTo>
                        <a:pt x="386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4" name="Google Shape;8124;p22"/>
                <p:cNvSpPr/>
                <p:nvPr/>
              </p:nvSpPr>
              <p:spPr>
                <a:xfrm>
                  <a:off x="-3645557" y="3233032"/>
                  <a:ext cx="2653165" cy="1621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43" h="20015" extrusionOk="0">
                      <a:moveTo>
                        <a:pt x="0" y="1"/>
                      </a:moveTo>
                      <a:lnTo>
                        <a:pt x="0" y="20015"/>
                      </a:lnTo>
                      <a:lnTo>
                        <a:pt x="32742" y="20015"/>
                      </a:lnTo>
                      <a:lnTo>
                        <a:pt x="3274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5" name="Google Shape;8125;p22"/>
                <p:cNvSpPr/>
                <p:nvPr/>
              </p:nvSpPr>
              <p:spPr>
                <a:xfrm>
                  <a:off x="-3579032" y="3287079"/>
                  <a:ext cx="2520033" cy="1567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00" h="19348" extrusionOk="0">
                      <a:moveTo>
                        <a:pt x="1" y="0"/>
                      </a:moveTo>
                      <a:lnTo>
                        <a:pt x="1" y="19348"/>
                      </a:lnTo>
                      <a:lnTo>
                        <a:pt x="31100" y="19348"/>
                      </a:lnTo>
                      <a:lnTo>
                        <a:pt x="3110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6" name="Google Shape;8126;p22"/>
                <p:cNvSpPr/>
                <p:nvPr/>
              </p:nvSpPr>
              <p:spPr>
                <a:xfrm>
                  <a:off x="-3493140" y="3316007"/>
                  <a:ext cx="413901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7" name="Google Shape;8127;p22"/>
                <p:cNvSpPr/>
                <p:nvPr/>
              </p:nvSpPr>
              <p:spPr>
                <a:xfrm>
                  <a:off x="-3031026" y="3316007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8" name="Google Shape;8128;p22"/>
                <p:cNvSpPr/>
                <p:nvPr/>
              </p:nvSpPr>
              <p:spPr>
                <a:xfrm>
                  <a:off x="-2568912" y="3316007"/>
                  <a:ext cx="414955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20" y="3525"/>
                      </a:lnTo>
                      <a:lnTo>
                        <a:pt x="512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9" name="Google Shape;8129;p22"/>
                <p:cNvSpPr/>
                <p:nvPr/>
              </p:nvSpPr>
              <p:spPr>
                <a:xfrm>
                  <a:off x="-2105825" y="3316007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0" name="Google Shape;8130;p22"/>
                <p:cNvSpPr/>
                <p:nvPr/>
              </p:nvSpPr>
              <p:spPr>
                <a:xfrm>
                  <a:off x="-1643711" y="3316007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1" name="Google Shape;8131;p22"/>
                <p:cNvSpPr/>
                <p:nvPr/>
              </p:nvSpPr>
              <p:spPr>
                <a:xfrm>
                  <a:off x="-3493140" y="3642072"/>
                  <a:ext cx="413901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2" name="Google Shape;8132;p22"/>
                <p:cNvSpPr/>
                <p:nvPr/>
              </p:nvSpPr>
              <p:spPr>
                <a:xfrm>
                  <a:off x="-3031026" y="3642072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3" name="Google Shape;8133;p22"/>
                <p:cNvSpPr/>
                <p:nvPr/>
              </p:nvSpPr>
              <p:spPr>
                <a:xfrm>
                  <a:off x="-2568912" y="3642072"/>
                  <a:ext cx="414955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20" y="3525"/>
                      </a:lnTo>
                      <a:lnTo>
                        <a:pt x="512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4" name="Google Shape;8134;p22"/>
                <p:cNvSpPr/>
                <p:nvPr/>
              </p:nvSpPr>
              <p:spPr>
                <a:xfrm>
                  <a:off x="-2105825" y="3642072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5" name="Google Shape;8135;p22"/>
                <p:cNvSpPr/>
                <p:nvPr/>
              </p:nvSpPr>
              <p:spPr>
                <a:xfrm>
                  <a:off x="-1643711" y="3642072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6" name="Google Shape;8136;p22"/>
                <p:cNvSpPr/>
                <p:nvPr/>
              </p:nvSpPr>
              <p:spPr>
                <a:xfrm>
                  <a:off x="-3493140" y="3967245"/>
                  <a:ext cx="413901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7" name="Google Shape;8137;p22"/>
                <p:cNvSpPr/>
                <p:nvPr/>
              </p:nvSpPr>
              <p:spPr>
                <a:xfrm>
                  <a:off x="-3031026" y="3967245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8" name="Google Shape;8138;p22"/>
                <p:cNvSpPr/>
                <p:nvPr/>
              </p:nvSpPr>
              <p:spPr>
                <a:xfrm>
                  <a:off x="-2568912" y="3967245"/>
                  <a:ext cx="414955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20" y="3524"/>
                      </a:lnTo>
                      <a:lnTo>
                        <a:pt x="512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9" name="Google Shape;8139;p22"/>
                <p:cNvSpPr/>
                <p:nvPr/>
              </p:nvSpPr>
              <p:spPr>
                <a:xfrm>
                  <a:off x="-2105825" y="3967245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0" name="Google Shape;8140;p22"/>
                <p:cNvSpPr/>
                <p:nvPr/>
              </p:nvSpPr>
              <p:spPr>
                <a:xfrm>
                  <a:off x="-1643672" y="3316898"/>
                  <a:ext cx="547033" cy="1506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1" name="Google Shape;8141;p22"/>
                <p:cNvSpPr/>
                <p:nvPr/>
              </p:nvSpPr>
              <p:spPr>
                <a:xfrm>
                  <a:off x="-4122176" y="2279876"/>
                  <a:ext cx="3731756" cy="644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054" h="7954" extrusionOk="0">
                      <a:moveTo>
                        <a:pt x="3417" y="0"/>
                      </a:moveTo>
                      <a:lnTo>
                        <a:pt x="0" y="7668"/>
                      </a:lnTo>
                      <a:cubicBezTo>
                        <a:pt x="143" y="7846"/>
                        <a:pt x="488" y="7954"/>
                        <a:pt x="929" y="7954"/>
                      </a:cubicBezTo>
                      <a:cubicBezTo>
                        <a:pt x="1441" y="7954"/>
                        <a:pt x="1941" y="7799"/>
                        <a:pt x="2239" y="7573"/>
                      </a:cubicBezTo>
                      <a:cubicBezTo>
                        <a:pt x="2358" y="7799"/>
                        <a:pt x="2739" y="7954"/>
                        <a:pt x="3251" y="7954"/>
                      </a:cubicBezTo>
                      <a:cubicBezTo>
                        <a:pt x="3763" y="7954"/>
                        <a:pt x="4263" y="7799"/>
                        <a:pt x="4549" y="7573"/>
                      </a:cubicBezTo>
                      <a:cubicBezTo>
                        <a:pt x="4679" y="7799"/>
                        <a:pt x="5060" y="7954"/>
                        <a:pt x="5572" y="7954"/>
                      </a:cubicBezTo>
                      <a:cubicBezTo>
                        <a:pt x="6096" y="7954"/>
                        <a:pt x="6584" y="7799"/>
                        <a:pt x="6858" y="7573"/>
                      </a:cubicBezTo>
                      <a:cubicBezTo>
                        <a:pt x="6989" y="7799"/>
                        <a:pt x="7394" y="7954"/>
                        <a:pt x="7906" y="7954"/>
                      </a:cubicBezTo>
                      <a:cubicBezTo>
                        <a:pt x="8418" y="7954"/>
                        <a:pt x="8906" y="7799"/>
                        <a:pt x="9168" y="7573"/>
                      </a:cubicBezTo>
                      <a:cubicBezTo>
                        <a:pt x="9311" y="7799"/>
                        <a:pt x="9716" y="7954"/>
                        <a:pt x="10228" y="7954"/>
                      </a:cubicBezTo>
                      <a:cubicBezTo>
                        <a:pt x="10740" y="7954"/>
                        <a:pt x="11216" y="7799"/>
                        <a:pt x="11478" y="7573"/>
                      </a:cubicBezTo>
                      <a:cubicBezTo>
                        <a:pt x="11633" y="7799"/>
                        <a:pt x="12038" y="7954"/>
                        <a:pt x="12550" y="7954"/>
                      </a:cubicBezTo>
                      <a:cubicBezTo>
                        <a:pt x="13073" y="7954"/>
                        <a:pt x="13538" y="7799"/>
                        <a:pt x="13788" y="7573"/>
                      </a:cubicBezTo>
                      <a:cubicBezTo>
                        <a:pt x="13954" y="7799"/>
                        <a:pt x="14371" y="7954"/>
                        <a:pt x="14883" y="7954"/>
                      </a:cubicBezTo>
                      <a:cubicBezTo>
                        <a:pt x="15395" y="7954"/>
                        <a:pt x="15859" y="7799"/>
                        <a:pt x="16098" y="7573"/>
                      </a:cubicBezTo>
                      <a:cubicBezTo>
                        <a:pt x="16264" y="7799"/>
                        <a:pt x="16693" y="7954"/>
                        <a:pt x="17205" y="7954"/>
                      </a:cubicBezTo>
                      <a:cubicBezTo>
                        <a:pt x="17717" y="7954"/>
                        <a:pt x="18181" y="7799"/>
                        <a:pt x="18407" y="7573"/>
                      </a:cubicBezTo>
                      <a:cubicBezTo>
                        <a:pt x="18586" y="7799"/>
                        <a:pt x="19015" y="7954"/>
                        <a:pt x="19527" y="7954"/>
                      </a:cubicBezTo>
                      <a:cubicBezTo>
                        <a:pt x="20050" y="7954"/>
                        <a:pt x="20491" y="7799"/>
                        <a:pt x="20717" y="7573"/>
                      </a:cubicBezTo>
                      <a:cubicBezTo>
                        <a:pt x="20908" y="7799"/>
                        <a:pt x="21348" y="7954"/>
                        <a:pt x="21860" y="7954"/>
                      </a:cubicBezTo>
                      <a:cubicBezTo>
                        <a:pt x="22372" y="7954"/>
                        <a:pt x="22813" y="7799"/>
                        <a:pt x="23015" y="7573"/>
                      </a:cubicBezTo>
                      <a:cubicBezTo>
                        <a:pt x="23229" y="7799"/>
                        <a:pt x="23670" y="7954"/>
                        <a:pt x="24182" y="7954"/>
                      </a:cubicBezTo>
                      <a:cubicBezTo>
                        <a:pt x="24694" y="7954"/>
                        <a:pt x="25134" y="7799"/>
                        <a:pt x="25325" y="7573"/>
                      </a:cubicBezTo>
                      <a:cubicBezTo>
                        <a:pt x="25539" y="7799"/>
                        <a:pt x="25992" y="7954"/>
                        <a:pt x="26504" y="7954"/>
                      </a:cubicBezTo>
                      <a:cubicBezTo>
                        <a:pt x="27028" y="7954"/>
                        <a:pt x="27456" y="7799"/>
                        <a:pt x="27635" y="7573"/>
                      </a:cubicBezTo>
                      <a:cubicBezTo>
                        <a:pt x="27861" y="7799"/>
                        <a:pt x="28325" y="7954"/>
                        <a:pt x="28837" y="7954"/>
                      </a:cubicBezTo>
                      <a:cubicBezTo>
                        <a:pt x="29349" y="7954"/>
                        <a:pt x="29766" y="7799"/>
                        <a:pt x="29945" y="7573"/>
                      </a:cubicBezTo>
                      <a:cubicBezTo>
                        <a:pt x="30183" y="7799"/>
                        <a:pt x="30647" y="7954"/>
                        <a:pt x="31159" y="7954"/>
                      </a:cubicBezTo>
                      <a:cubicBezTo>
                        <a:pt x="31671" y="7954"/>
                        <a:pt x="32088" y="7799"/>
                        <a:pt x="32254" y="7573"/>
                      </a:cubicBezTo>
                      <a:cubicBezTo>
                        <a:pt x="32504" y="7799"/>
                        <a:pt x="32969" y="7954"/>
                        <a:pt x="33481" y="7954"/>
                      </a:cubicBezTo>
                      <a:cubicBezTo>
                        <a:pt x="34005" y="7954"/>
                        <a:pt x="34409" y="7799"/>
                        <a:pt x="34564" y="7573"/>
                      </a:cubicBezTo>
                      <a:cubicBezTo>
                        <a:pt x="34814" y="7799"/>
                        <a:pt x="35302" y="7954"/>
                        <a:pt x="35814" y="7954"/>
                      </a:cubicBezTo>
                      <a:cubicBezTo>
                        <a:pt x="36326" y="7954"/>
                        <a:pt x="36731" y="7799"/>
                        <a:pt x="36874" y="7573"/>
                      </a:cubicBezTo>
                      <a:cubicBezTo>
                        <a:pt x="37136" y="7799"/>
                        <a:pt x="37624" y="7954"/>
                        <a:pt x="38136" y="7954"/>
                      </a:cubicBezTo>
                      <a:cubicBezTo>
                        <a:pt x="38648" y="7954"/>
                        <a:pt x="39041" y="7799"/>
                        <a:pt x="39184" y="7573"/>
                      </a:cubicBezTo>
                      <a:cubicBezTo>
                        <a:pt x="39458" y="7799"/>
                        <a:pt x="39946" y="7954"/>
                        <a:pt x="40458" y="7954"/>
                      </a:cubicBezTo>
                      <a:cubicBezTo>
                        <a:pt x="40982" y="7954"/>
                        <a:pt x="41363" y="7799"/>
                        <a:pt x="41494" y="7573"/>
                      </a:cubicBezTo>
                      <a:cubicBezTo>
                        <a:pt x="41779" y="7799"/>
                        <a:pt x="42279" y="7954"/>
                        <a:pt x="42791" y="7954"/>
                      </a:cubicBezTo>
                      <a:cubicBezTo>
                        <a:pt x="43303" y="7954"/>
                        <a:pt x="43684" y="7799"/>
                        <a:pt x="43792" y="7573"/>
                      </a:cubicBezTo>
                      <a:cubicBezTo>
                        <a:pt x="44089" y="7799"/>
                        <a:pt x="44601" y="7954"/>
                        <a:pt x="45113" y="7954"/>
                      </a:cubicBezTo>
                      <a:cubicBezTo>
                        <a:pt x="45566" y="7954"/>
                        <a:pt x="45911" y="7835"/>
                        <a:pt x="46054" y="7644"/>
                      </a:cubicBezTo>
                      <a:lnTo>
                        <a:pt x="42637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2" name="Google Shape;8142;p22"/>
                <p:cNvSpPr/>
                <p:nvPr/>
              </p:nvSpPr>
              <p:spPr>
                <a:xfrm>
                  <a:off x="-4047871" y="2784450"/>
                  <a:ext cx="3594734" cy="46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63" h="572" extrusionOk="0">
                      <a:moveTo>
                        <a:pt x="1846" y="0"/>
                      </a:moveTo>
                      <a:lnTo>
                        <a:pt x="1774" y="60"/>
                      </a:lnTo>
                      <a:cubicBezTo>
                        <a:pt x="1440" y="305"/>
                        <a:pt x="971" y="404"/>
                        <a:pt x="556" y="404"/>
                      </a:cubicBezTo>
                      <a:cubicBezTo>
                        <a:pt x="365" y="404"/>
                        <a:pt x="186" y="383"/>
                        <a:pt x="36" y="345"/>
                      </a:cubicBezTo>
                      <a:lnTo>
                        <a:pt x="0" y="488"/>
                      </a:lnTo>
                      <a:cubicBezTo>
                        <a:pt x="164" y="531"/>
                        <a:pt x="356" y="555"/>
                        <a:pt x="559" y="555"/>
                      </a:cubicBezTo>
                      <a:cubicBezTo>
                        <a:pt x="976" y="555"/>
                        <a:pt x="1441" y="455"/>
                        <a:pt x="1810" y="215"/>
                      </a:cubicBezTo>
                      <a:cubicBezTo>
                        <a:pt x="1917" y="369"/>
                        <a:pt x="2119" y="465"/>
                        <a:pt x="2393" y="524"/>
                      </a:cubicBezTo>
                      <a:cubicBezTo>
                        <a:pt x="2517" y="549"/>
                        <a:pt x="2658" y="563"/>
                        <a:pt x="2807" y="563"/>
                      </a:cubicBezTo>
                      <a:cubicBezTo>
                        <a:pt x="3221" y="563"/>
                        <a:pt x="3702" y="459"/>
                        <a:pt x="4060" y="215"/>
                      </a:cubicBezTo>
                      <a:cubicBezTo>
                        <a:pt x="4191" y="369"/>
                        <a:pt x="4405" y="476"/>
                        <a:pt x="4691" y="536"/>
                      </a:cubicBezTo>
                      <a:cubicBezTo>
                        <a:pt x="4813" y="557"/>
                        <a:pt x="4940" y="567"/>
                        <a:pt x="5067" y="567"/>
                      </a:cubicBezTo>
                      <a:cubicBezTo>
                        <a:pt x="5524" y="567"/>
                        <a:pt x="5994" y="438"/>
                        <a:pt x="6310" y="215"/>
                      </a:cubicBezTo>
                      <a:cubicBezTo>
                        <a:pt x="6453" y="381"/>
                        <a:pt x="6703" y="488"/>
                        <a:pt x="7013" y="536"/>
                      </a:cubicBezTo>
                      <a:cubicBezTo>
                        <a:pt x="7121" y="553"/>
                        <a:pt x="7232" y="561"/>
                        <a:pt x="7345" y="561"/>
                      </a:cubicBezTo>
                      <a:cubicBezTo>
                        <a:pt x="7793" y="561"/>
                        <a:pt x="8259" y="433"/>
                        <a:pt x="8573" y="215"/>
                      </a:cubicBezTo>
                      <a:cubicBezTo>
                        <a:pt x="8727" y="381"/>
                        <a:pt x="8989" y="500"/>
                        <a:pt x="9323" y="548"/>
                      </a:cubicBezTo>
                      <a:cubicBezTo>
                        <a:pt x="9422" y="561"/>
                        <a:pt x="9522" y="567"/>
                        <a:pt x="9623" y="567"/>
                      </a:cubicBezTo>
                      <a:cubicBezTo>
                        <a:pt x="10075" y="567"/>
                        <a:pt x="10521" y="439"/>
                        <a:pt x="10823" y="215"/>
                      </a:cubicBezTo>
                      <a:cubicBezTo>
                        <a:pt x="11001" y="393"/>
                        <a:pt x="11287" y="512"/>
                        <a:pt x="11644" y="548"/>
                      </a:cubicBezTo>
                      <a:cubicBezTo>
                        <a:pt x="11730" y="557"/>
                        <a:pt x="11817" y="562"/>
                        <a:pt x="11903" y="562"/>
                      </a:cubicBezTo>
                      <a:cubicBezTo>
                        <a:pt x="12354" y="562"/>
                        <a:pt x="12795" y="434"/>
                        <a:pt x="13085" y="215"/>
                      </a:cubicBezTo>
                      <a:cubicBezTo>
                        <a:pt x="13264" y="405"/>
                        <a:pt x="13585" y="524"/>
                        <a:pt x="13966" y="560"/>
                      </a:cubicBezTo>
                      <a:cubicBezTo>
                        <a:pt x="14023" y="564"/>
                        <a:pt x="14080" y="566"/>
                        <a:pt x="14137" y="566"/>
                      </a:cubicBezTo>
                      <a:cubicBezTo>
                        <a:pt x="14602" y="566"/>
                        <a:pt x="15049" y="437"/>
                        <a:pt x="15335" y="215"/>
                      </a:cubicBezTo>
                      <a:cubicBezTo>
                        <a:pt x="15538" y="417"/>
                        <a:pt x="15883" y="536"/>
                        <a:pt x="16288" y="560"/>
                      </a:cubicBezTo>
                      <a:cubicBezTo>
                        <a:pt x="16344" y="564"/>
                        <a:pt x="16399" y="566"/>
                        <a:pt x="16454" y="566"/>
                      </a:cubicBezTo>
                      <a:cubicBezTo>
                        <a:pt x="16904" y="566"/>
                        <a:pt x="17322" y="437"/>
                        <a:pt x="17598" y="215"/>
                      </a:cubicBezTo>
                      <a:cubicBezTo>
                        <a:pt x="17812" y="417"/>
                        <a:pt x="18181" y="548"/>
                        <a:pt x="18610" y="560"/>
                      </a:cubicBezTo>
                      <a:cubicBezTo>
                        <a:pt x="18648" y="562"/>
                        <a:pt x="18687" y="563"/>
                        <a:pt x="18726" y="563"/>
                      </a:cubicBezTo>
                      <a:cubicBezTo>
                        <a:pt x="19181" y="563"/>
                        <a:pt x="19595" y="434"/>
                        <a:pt x="19848" y="215"/>
                      </a:cubicBezTo>
                      <a:cubicBezTo>
                        <a:pt x="20086" y="429"/>
                        <a:pt x="20491" y="560"/>
                        <a:pt x="20943" y="560"/>
                      </a:cubicBezTo>
                      <a:cubicBezTo>
                        <a:pt x="20963" y="560"/>
                        <a:pt x="20983" y="561"/>
                        <a:pt x="21003" y="561"/>
                      </a:cubicBezTo>
                      <a:cubicBezTo>
                        <a:pt x="21455" y="561"/>
                        <a:pt x="21859" y="431"/>
                        <a:pt x="22098" y="215"/>
                      </a:cubicBezTo>
                      <a:cubicBezTo>
                        <a:pt x="22360" y="441"/>
                        <a:pt x="22777" y="560"/>
                        <a:pt x="23241" y="560"/>
                      </a:cubicBezTo>
                      <a:lnTo>
                        <a:pt x="23265" y="560"/>
                      </a:lnTo>
                      <a:cubicBezTo>
                        <a:pt x="23717" y="560"/>
                        <a:pt x="24122" y="429"/>
                        <a:pt x="24360" y="215"/>
                      </a:cubicBezTo>
                      <a:cubicBezTo>
                        <a:pt x="24613" y="434"/>
                        <a:pt x="25027" y="563"/>
                        <a:pt x="25473" y="563"/>
                      </a:cubicBezTo>
                      <a:cubicBezTo>
                        <a:pt x="25511" y="563"/>
                        <a:pt x="25549" y="562"/>
                        <a:pt x="25587" y="560"/>
                      </a:cubicBezTo>
                      <a:cubicBezTo>
                        <a:pt x="26027" y="548"/>
                        <a:pt x="26396" y="417"/>
                        <a:pt x="26611" y="215"/>
                      </a:cubicBezTo>
                      <a:cubicBezTo>
                        <a:pt x="26886" y="437"/>
                        <a:pt x="27304" y="566"/>
                        <a:pt x="27754" y="566"/>
                      </a:cubicBezTo>
                      <a:cubicBezTo>
                        <a:pt x="27809" y="566"/>
                        <a:pt x="27865" y="564"/>
                        <a:pt x="27920" y="560"/>
                      </a:cubicBezTo>
                      <a:cubicBezTo>
                        <a:pt x="28325" y="536"/>
                        <a:pt x="28670" y="417"/>
                        <a:pt x="28873" y="215"/>
                      </a:cubicBezTo>
                      <a:cubicBezTo>
                        <a:pt x="29159" y="437"/>
                        <a:pt x="29606" y="566"/>
                        <a:pt x="30071" y="566"/>
                      </a:cubicBezTo>
                      <a:cubicBezTo>
                        <a:pt x="30128" y="566"/>
                        <a:pt x="30185" y="564"/>
                        <a:pt x="30242" y="560"/>
                      </a:cubicBezTo>
                      <a:cubicBezTo>
                        <a:pt x="30623" y="524"/>
                        <a:pt x="30944" y="405"/>
                        <a:pt x="31123" y="215"/>
                      </a:cubicBezTo>
                      <a:cubicBezTo>
                        <a:pt x="31413" y="434"/>
                        <a:pt x="31854" y="562"/>
                        <a:pt x="32305" y="562"/>
                      </a:cubicBezTo>
                      <a:cubicBezTo>
                        <a:pt x="32391" y="562"/>
                        <a:pt x="32478" y="557"/>
                        <a:pt x="32564" y="548"/>
                      </a:cubicBezTo>
                      <a:cubicBezTo>
                        <a:pt x="32921" y="512"/>
                        <a:pt x="33207" y="393"/>
                        <a:pt x="33385" y="215"/>
                      </a:cubicBezTo>
                      <a:cubicBezTo>
                        <a:pt x="33678" y="439"/>
                        <a:pt x="34130" y="567"/>
                        <a:pt x="34585" y="567"/>
                      </a:cubicBezTo>
                      <a:cubicBezTo>
                        <a:pt x="34685" y="567"/>
                        <a:pt x="34786" y="561"/>
                        <a:pt x="34885" y="548"/>
                      </a:cubicBezTo>
                      <a:cubicBezTo>
                        <a:pt x="35219" y="500"/>
                        <a:pt x="35481" y="381"/>
                        <a:pt x="35636" y="215"/>
                      </a:cubicBezTo>
                      <a:cubicBezTo>
                        <a:pt x="35949" y="433"/>
                        <a:pt x="36408" y="561"/>
                        <a:pt x="36858" y="561"/>
                      </a:cubicBezTo>
                      <a:cubicBezTo>
                        <a:pt x="36972" y="561"/>
                        <a:pt x="37085" y="553"/>
                        <a:pt x="37195" y="536"/>
                      </a:cubicBezTo>
                      <a:cubicBezTo>
                        <a:pt x="37505" y="488"/>
                        <a:pt x="37755" y="381"/>
                        <a:pt x="37886" y="215"/>
                      </a:cubicBezTo>
                      <a:cubicBezTo>
                        <a:pt x="38212" y="438"/>
                        <a:pt x="38683" y="567"/>
                        <a:pt x="39135" y="567"/>
                      </a:cubicBezTo>
                      <a:cubicBezTo>
                        <a:pt x="39261" y="567"/>
                        <a:pt x="39386" y="557"/>
                        <a:pt x="39505" y="536"/>
                      </a:cubicBezTo>
                      <a:cubicBezTo>
                        <a:pt x="39791" y="476"/>
                        <a:pt x="40017" y="369"/>
                        <a:pt x="40148" y="215"/>
                      </a:cubicBezTo>
                      <a:cubicBezTo>
                        <a:pt x="40506" y="459"/>
                        <a:pt x="40987" y="563"/>
                        <a:pt x="41401" y="563"/>
                      </a:cubicBezTo>
                      <a:cubicBezTo>
                        <a:pt x="41551" y="563"/>
                        <a:pt x="41692" y="549"/>
                        <a:pt x="41815" y="524"/>
                      </a:cubicBezTo>
                      <a:cubicBezTo>
                        <a:pt x="42089" y="465"/>
                        <a:pt x="42279" y="369"/>
                        <a:pt x="42398" y="226"/>
                      </a:cubicBezTo>
                      <a:cubicBezTo>
                        <a:pt x="42720" y="465"/>
                        <a:pt x="43148" y="572"/>
                        <a:pt x="43553" y="572"/>
                      </a:cubicBezTo>
                      <a:cubicBezTo>
                        <a:pt x="43839" y="572"/>
                        <a:pt x="44137" y="512"/>
                        <a:pt x="44363" y="417"/>
                      </a:cubicBezTo>
                      <a:lnTo>
                        <a:pt x="44303" y="286"/>
                      </a:lnTo>
                      <a:cubicBezTo>
                        <a:pt x="44088" y="374"/>
                        <a:pt x="43818" y="426"/>
                        <a:pt x="43541" y="426"/>
                      </a:cubicBezTo>
                      <a:cubicBezTo>
                        <a:pt x="43143" y="426"/>
                        <a:pt x="42729" y="319"/>
                        <a:pt x="42434" y="60"/>
                      </a:cubicBezTo>
                      <a:lnTo>
                        <a:pt x="42363" y="0"/>
                      </a:lnTo>
                      <a:lnTo>
                        <a:pt x="42315" y="84"/>
                      </a:lnTo>
                      <a:cubicBezTo>
                        <a:pt x="42232" y="215"/>
                        <a:pt x="42053" y="322"/>
                        <a:pt x="41791" y="381"/>
                      </a:cubicBezTo>
                      <a:cubicBezTo>
                        <a:pt x="41666" y="406"/>
                        <a:pt x="41533" y="418"/>
                        <a:pt x="41398" y="418"/>
                      </a:cubicBezTo>
                      <a:cubicBezTo>
                        <a:pt x="40954" y="418"/>
                        <a:pt x="40482" y="288"/>
                        <a:pt x="40172" y="60"/>
                      </a:cubicBezTo>
                      <a:lnTo>
                        <a:pt x="40112" y="12"/>
                      </a:lnTo>
                      <a:lnTo>
                        <a:pt x="40065" y="72"/>
                      </a:lnTo>
                      <a:cubicBezTo>
                        <a:pt x="39969" y="226"/>
                        <a:pt x="39767" y="334"/>
                        <a:pt x="39481" y="381"/>
                      </a:cubicBezTo>
                      <a:cubicBezTo>
                        <a:pt x="39367" y="402"/>
                        <a:pt x="39246" y="412"/>
                        <a:pt x="39123" y="412"/>
                      </a:cubicBezTo>
                      <a:cubicBezTo>
                        <a:pt x="38681" y="412"/>
                        <a:pt x="38210" y="283"/>
                        <a:pt x="37922" y="60"/>
                      </a:cubicBezTo>
                      <a:lnTo>
                        <a:pt x="37862" y="12"/>
                      </a:lnTo>
                      <a:lnTo>
                        <a:pt x="37814" y="72"/>
                      </a:lnTo>
                      <a:cubicBezTo>
                        <a:pt x="37707" y="226"/>
                        <a:pt x="37481" y="345"/>
                        <a:pt x="37171" y="393"/>
                      </a:cubicBezTo>
                      <a:cubicBezTo>
                        <a:pt x="37069" y="409"/>
                        <a:pt x="36963" y="417"/>
                        <a:pt x="36856" y="417"/>
                      </a:cubicBezTo>
                      <a:cubicBezTo>
                        <a:pt x="36408" y="417"/>
                        <a:pt x="35950" y="281"/>
                        <a:pt x="35671" y="60"/>
                      </a:cubicBezTo>
                      <a:lnTo>
                        <a:pt x="35612" y="12"/>
                      </a:lnTo>
                      <a:lnTo>
                        <a:pt x="35564" y="72"/>
                      </a:lnTo>
                      <a:cubicBezTo>
                        <a:pt x="35445" y="238"/>
                        <a:pt x="35183" y="357"/>
                        <a:pt x="34862" y="393"/>
                      </a:cubicBezTo>
                      <a:cubicBezTo>
                        <a:pt x="34764" y="406"/>
                        <a:pt x="34666" y="412"/>
                        <a:pt x="34567" y="412"/>
                      </a:cubicBezTo>
                      <a:cubicBezTo>
                        <a:pt x="34123" y="412"/>
                        <a:pt x="33684" y="284"/>
                        <a:pt x="33421" y="60"/>
                      </a:cubicBezTo>
                      <a:lnTo>
                        <a:pt x="33361" y="12"/>
                      </a:lnTo>
                      <a:lnTo>
                        <a:pt x="33314" y="72"/>
                      </a:lnTo>
                      <a:cubicBezTo>
                        <a:pt x="33183" y="250"/>
                        <a:pt x="32897" y="369"/>
                        <a:pt x="32552" y="405"/>
                      </a:cubicBezTo>
                      <a:cubicBezTo>
                        <a:pt x="32481" y="411"/>
                        <a:pt x="32409" y="415"/>
                        <a:pt x="32337" y="415"/>
                      </a:cubicBezTo>
                      <a:cubicBezTo>
                        <a:pt x="31881" y="415"/>
                        <a:pt x="31428" y="286"/>
                        <a:pt x="31171" y="60"/>
                      </a:cubicBezTo>
                      <a:lnTo>
                        <a:pt x="31111" y="12"/>
                      </a:lnTo>
                      <a:lnTo>
                        <a:pt x="31064" y="72"/>
                      </a:lnTo>
                      <a:cubicBezTo>
                        <a:pt x="30909" y="250"/>
                        <a:pt x="30611" y="381"/>
                        <a:pt x="30230" y="405"/>
                      </a:cubicBezTo>
                      <a:cubicBezTo>
                        <a:pt x="30164" y="411"/>
                        <a:pt x="30098" y="414"/>
                        <a:pt x="30032" y="414"/>
                      </a:cubicBezTo>
                      <a:cubicBezTo>
                        <a:pt x="29587" y="414"/>
                        <a:pt x="29157" y="278"/>
                        <a:pt x="28908" y="60"/>
                      </a:cubicBezTo>
                      <a:lnTo>
                        <a:pt x="28861" y="12"/>
                      </a:lnTo>
                      <a:lnTo>
                        <a:pt x="28801" y="72"/>
                      </a:lnTo>
                      <a:cubicBezTo>
                        <a:pt x="28635" y="262"/>
                        <a:pt x="28313" y="393"/>
                        <a:pt x="27908" y="417"/>
                      </a:cubicBezTo>
                      <a:cubicBezTo>
                        <a:pt x="27872" y="419"/>
                        <a:pt x="27836" y="419"/>
                        <a:pt x="27800" y="419"/>
                      </a:cubicBezTo>
                      <a:cubicBezTo>
                        <a:pt x="27339" y="419"/>
                        <a:pt x="26901" y="281"/>
                        <a:pt x="26658" y="60"/>
                      </a:cubicBezTo>
                      <a:lnTo>
                        <a:pt x="26611" y="12"/>
                      </a:lnTo>
                      <a:lnTo>
                        <a:pt x="26551" y="60"/>
                      </a:lnTo>
                      <a:cubicBezTo>
                        <a:pt x="26372" y="274"/>
                        <a:pt x="26015" y="405"/>
                        <a:pt x="25587" y="417"/>
                      </a:cubicBezTo>
                      <a:cubicBezTo>
                        <a:pt x="25566" y="417"/>
                        <a:pt x="25546" y="418"/>
                        <a:pt x="25525" y="418"/>
                      </a:cubicBezTo>
                      <a:cubicBezTo>
                        <a:pt x="25061" y="418"/>
                        <a:pt x="24636" y="288"/>
                        <a:pt x="24408" y="60"/>
                      </a:cubicBezTo>
                      <a:lnTo>
                        <a:pt x="24360" y="12"/>
                      </a:lnTo>
                      <a:lnTo>
                        <a:pt x="24301" y="60"/>
                      </a:lnTo>
                      <a:cubicBezTo>
                        <a:pt x="24098" y="274"/>
                        <a:pt x="23717" y="405"/>
                        <a:pt x="23265" y="417"/>
                      </a:cubicBezTo>
                      <a:cubicBezTo>
                        <a:pt x="22801" y="417"/>
                        <a:pt x="22372" y="286"/>
                        <a:pt x="22158" y="60"/>
                      </a:cubicBezTo>
                      <a:lnTo>
                        <a:pt x="22098" y="12"/>
                      </a:lnTo>
                      <a:lnTo>
                        <a:pt x="22050" y="60"/>
                      </a:lnTo>
                      <a:cubicBezTo>
                        <a:pt x="21836" y="286"/>
                        <a:pt x="21408" y="417"/>
                        <a:pt x="20943" y="417"/>
                      </a:cubicBezTo>
                      <a:cubicBezTo>
                        <a:pt x="20491" y="405"/>
                        <a:pt x="20110" y="274"/>
                        <a:pt x="19907" y="60"/>
                      </a:cubicBezTo>
                      <a:lnTo>
                        <a:pt x="19848" y="12"/>
                      </a:lnTo>
                      <a:lnTo>
                        <a:pt x="19800" y="60"/>
                      </a:lnTo>
                      <a:cubicBezTo>
                        <a:pt x="19572" y="288"/>
                        <a:pt x="19147" y="418"/>
                        <a:pt x="18683" y="418"/>
                      </a:cubicBezTo>
                      <a:cubicBezTo>
                        <a:pt x="18662" y="418"/>
                        <a:pt x="18642" y="417"/>
                        <a:pt x="18621" y="417"/>
                      </a:cubicBezTo>
                      <a:cubicBezTo>
                        <a:pt x="18193" y="405"/>
                        <a:pt x="17836" y="274"/>
                        <a:pt x="17657" y="60"/>
                      </a:cubicBezTo>
                      <a:lnTo>
                        <a:pt x="17598" y="12"/>
                      </a:lnTo>
                      <a:lnTo>
                        <a:pt x="17550" y="60"/>
                      </a:lnTo>
                      <a:cubicBezTo>
                        <a:pt x="17307" y="281"/>
                        <a:pt x="16869" y="419"/>
                        <a:pt x="16408" y="419"/>
                      </a:cubicBezTo>
                      <a:cubicBezTo>
                        <a:pt x="16372" y="419"/>
                        <a:pt x="16336" y="419"/>
                        <a:pt x="16300" y="417"/>
                      </a:cubicBezTo>
                      <a:cubicBezTo>
                        <a:pt x="15895" y="393"/>
                        <a:pt x="15562" y="262"/>
                        <a:pt x="15395" y="72"/>
                      </a:cubicBezTo>
                      <a:lnTo>
                        <a:pt x="15347" y="12"/>
                      </a:lnTo>
                      <a:lnTo>
                        <a:pt x="15300" y="60"/>
                      </a:lnTo>
                      <a:cubicBezTo>
                        <a:pt x="15051" y="278"/>
                        <a:pt x="14621" y="414"/>
                        <a:pt x="14176" y="414"/>
                      </a:cubicBezTo>
                      <a:cubicBezTo>
                        <a:pt x="14110" y="414"/>
                        <a:pt x="14044" y="411"/>
                        <a:pt x="13978" y="405"/>
                      </a:cubicBezTo>
                      <a:cubicBezTo>
                        <a:pt x="13597" y="381"/>
                        <a:pt x="13299" y="250"/>
                        <a:pt x="13145" y="72"/>
                      </a:cubicBezTo>
                      <a:lnTo>
                        <a:pt x="13097" y="12"/>
                      </a:lnTo>
                      <a:lnTo>
                        <a:pt x="13037" y="60"/>
                      </a:lnTo>
                      <a:cubicBezTo>
                        <a:pt x="12785" y="282"/>
                        <a:pt x="12344" y="418"/>
                        <a:pt x="11896" y="418"/>
                      </a:cubicBezTo>
                      <a:cubicBezTo>
                        <a:pt x="11816" y="418"/>
                        <a:pt x="11736" y="414"/>
                        <a:pt x="11656" y="405"/>
                      </a:cubicBezTo>
                      <a:cubicBezTo>
                        <a:pt x="11311" y="369"/>
                        <a:pt x="11025" y="250"/>
                        <a:pt x="10894" y="72"/>
                      </a:cubicBezTo>
                      <a:lnTo>
                        <a:pt x="10847" y="12"/>
                      </a:lnTo>
                      <a:lnTo>
                        <a:pt x="10787" y="60"/>
                      </a:lnTo>
                      <a:cubicBezTo>
                        <a:pt x="10514" y="284"/>
                        <a:pt x="10082" y="412"/>
                        <a:pt x="9640" y="412"/>
                      </a:cubicBezTo>
                      <a:cubicBezTo>
                        <a:pt x="9542" y="412"/>
                        <a:pt x="9444" y="406"/>
                        <a:pt x="9347" y="393"/>
                      </a:cubicBezTo>
                      <a:cubicBezTo>
                        <a:pt x="9013" y="357"/>
                        <a:pt x="8763" y="238"/>
                        <a:pt x="8644" y="72"/>
                      </a:cubicBezTo>
                      <a:lnTo>
                        <a:pt x="8596" y="12"/>
                      </a:lnTo>
                      <a:lnTo>
                        <a:pt x="8537" y="60"/>
                      </a:lnTo>
                      <a:cubicBezTo>
                        <a:pt x="8248" y="281"/>
                        <a:pt x="7789" y="417"/>
                        <a:pt x="7346" y="417"/>
                      </a:cubicBezTo>
                      <a:cubicBezTo>
                        <a:pt x="7241" y="417"/>
                        <a:pt x="7137" y="409"/>
                        <a:pt x="7037" y="393"/>
                      </a:cubicBezTo>
                      <a:cubicBezTo>
                        <a:pt x="6727" y="345"/>
                        <a:pt x="6501" y="226"/>
                        <a:pt x="6394" y="72"/>
                      </a:cubicBezTo>
                      <a:lnTo>
                        <a:pt x="6346" y="12"/>
                      </a:lnTo>
                      <a:lnTo>
                        <a:pt x="6287" y="60"/>
                      </a:lnTo>
                      <a:cubicBezTo>
                        <a:pt x="5998" y="283"/>
                        <a:pt x="5527" y="412"/>
                        <a:pt x="5085" y="412"/>
                      </a:cubicBezTo>
                      <a:cubicBezTo>
                        <a:pt x="4962" y="412"/>
                        <a:pt x="4841" y="402"/>
                        <a:pt x="4727" y="381"/>
                      </a:cubicBezTo>
                      <a:cubicBezTo>
                        <a:pt x="4441" y="334"/>
                        <a:pt x="4239" y="226"/>
                        <a:pt x="4143" y="72"/>
                      </a:cubicBezTo>
                      <a:lnTo>
                        <a:pt x="4096" y="12"/>
                      </a:lnTo>
                      <a:lnTo>
                        <a:pt x="4036" y="60"/>
                      </a:lnTo>
                      <a:cubicBezTo>
                        <a:pt x="3726" y="288"/>
                        <a:pt x="3254" y="418"/>
                        <a:pt x="2810" y="418"/>
                      </a:cubicBezTo>
                      <a:cubicBezTo>
                        <a:pt x="2675" y="418"/>
                        <a:pt x="2542" y="406"/>
                        <a:pt x="2417" y="381"/>
                      </a:cubicBezTo>
                      <a:cubicBezTo>
                        <a:pt x="2155" y="322"/>
                        <a:pt x="1965" y="215"/>
                        <a:pt x="1893" y="72"/>
                      </a:cubicBezTo>
                      <a:lnTo>
                        <a:pt x="184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22"/>
                <p:cNvSpPr/>
                <p:nvPr/>
              </p:nvSpPr>
              <p:spPr>
                <a:xfrm>
                  <a:off x="-4002576" y="2682190"/>
                  <a:ext cx="3500253" cy="43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7" h="540" extrusionOk="0">
                      <a:moveTo>
                        <a:pt x="1799" y="0"/>
                      </a:moveTo>
                      <a:lnTo>
                        <a:pt x="1739" y="48"/>
                      </a:lnTo>
                      <a:cubicBezTo>
                        <a:pt x="1401" y="278"/>
                        <a:pt x="938" y="378"/>
                        <a:pt x="531" y="378"/>
                      </a:cubicBezTo>
                      <a:cubicBezTo>
                        <a:pt x="350" y="378"/>
                        <a:pt x="179" y="358"/>
                        <a:pt x="36" y="322"/>
                      </a:cubicBezTo>
                      <a:lnTo>
                        <a:pt x="1" y="464"/>
                      </a:lnTo>
                      <a:cubicBezTo>
                        <a:pt x="157" y="507"/>
                        <a:pt x="341" y="529"/>
                        <a:pt x="536" y="529"/>
                      </a:cubicBezTo>
                      <a:cubicBezTo>
                        <a:pt x="947" y="529"/>
                        <a:pt x="1407" y="429"/>
                        <a:pt x="1763" y="203"/>
                      </a:cubicBezTo>
                      <a:cubicBezTo>
                        <a:pt x="1870" y="345"/>
                        <a:pt x="2072" y="441"/>
                        <a:pt x="2334" y="500"/>
                      </a:cubicBezTo>
                      <a:cubicBezTo>
                        <a:pt x="2451" y="525"/>
                        <a:pt x="2584" y="537"/>
                        <a:pt x="2726" y="537"/>
                      </a:cubicBezTo>
                      <a:cubicBezTo>
                        <a:pt x="3133" y="537"/>
                        <a:pt x="3609" y="432"/>
                        <a:pt x="3954" y="203"/>
                      </a:cubicBezTo>
                      <a:cubicBezTo>
                        <a:pt x="4085" y="357"/>
                        <a:pt x="4299" y="453"/>
                        <a:pt x="4585" y="500"/>
                      </a:cubicBezTo>
                      <a:cubicBezTo>
                        <a:pt x="4708" y="522"/>
                        <a:pt x="4836" y="533"/>
                        <a:pt x="4965" y="533"/>
                      </a:cubicBezTo>
                      <a:cubicBezTo>
                        <a:pt x="5398" y="533"/>
                        <a:pt x="5844" y="414"/>
                        <a:pt x="6156" y="203"/>
                      </a:cubicBezTo>
                      <a:cubicBezTo>
                        <a:pt x="6299" y="357"/>
                        <a:pt x="6537" y="464"/>
                        <a:pt x="6835" y="512"/>
                      </a:cubicBezTo>
                      <a:cubicBezTo>
                        <a:pt x="6943" y="529"/>
                        <a:pt x="7055" y="537"/>
                        <a:pt x="7167" y="537"/>
                      </a:cubicBezTo>
                      <a:cubicBezTo>
                        <a:pt x="7607" y="537"/>
                        <a:pt x="8055" y="411"/>
                        <a:pt x="8359" y="203"/>
                      </a:cubicBezTo>
                      <a:cubicBezTo>
                        <a:pt x="8502" y="369"/>
                        <a:pt x="8764" y="476"/>
                        <a:pt x="9085" y="524"/>
                      </a:cubicBezTo>
                      <a:cubicBezTo>
                        <a:pt x="9176" y="534"/>
                        <a:pt x="9268" y="539"/>
                        <a:pt x="9360" y="539"/>
                      </a:cubicBezTo>
                      <a:cubicBezTo>
                        <a:pt x="9809" y="539"/>
                        <a:pt x="10253" y="420"/>
                        <a:pt x="10550" y="203"/>
                      </a:cubicBezTo>
                      <a:cubicBezTo>
                        <a:pt x="10716" y="381"/>
                        <a:pt x="11002" y="488"/>
                        <a:pt x="11347" y="524"/>
                      </a:cubicBezTo>
                      <a:cubicBezTo>
                        <a:pt x="11432" y="534"/>
                        <a:pt x="11517" y="538"/>
                        <a:pt x="11601" y="538"/>
                      </a:cubicBezTo>
                      <a:cubicBezTo>
                        <a:pt x="12042" y="538"/>
                        <a:pt x="12473" y="412"/>
                        <a:pt x="12752" y="203"/>
                      </a:cubicBezTo>
                      <a:cubicBezTo>
                        <a:pt x="12931" y="381"/>
                        <a:pt x="13240" y="500"/>
                        <a:pt x="13610" y="524"/>
                      </a:cubicBezTo>
                      <a:cubicBezTo>
                        <a:pt x="13680" y="531"/>
                        <a:pt x="13750" y="534"/>
                        <a:pt x="13820" y="534"/>
                      </a:cubicBezTo>
                      <a:cubicBezTo>
                        <a:pt x="14258" y="534"/>
                        <a:pt x="14678" y="408"/>
                        <a:pt x="14955" y="203"/>
                      </a:cubicBezTo>
                      <a:cubicBezTo>
                        <a:pt x="15145" y="393"/>
                        <a:pt x="15479" y="512"/>
                        <a:pt x="15872" y="536"/>
                      </a:cubicBezTo>
                      <a:cubicBezTo>
                        <a:pt x="15914" y="538"/>
                        <a:pt x="15956" y="539"/>
                        <a:pt x="15997" y="539"/>
                      </a:cubicBezTo>
                      <a:cubicBezTo>
                        <a:pt x="16452" y="539"/>
                        <a:pt x="16884" y="421"/>
                        <a:pt x="17146" y="203"/>
                      </a:cubicBezTo>
                      <a:cubicBezTo>
                        <a:pt x="17360" y="405"/>
                        <a:pt x="17717" y="524"/>
                        <a:pt x="18146" y="536"/>
                      </a:cubicBezTo>
                      <a:cubicBezTo>
                        <a:pt x="18168" y="536"/>
                        <a:pt x="18189" y="537"/>
                        <a:pt x="18211" y="537"/>
                      </a:cubicBezTo>
                      <a:cubicBezTo>
                        <a:pt x="18663" y="537"/>
                        <a:pt x="19087" y="418"/>
                        <a:pt x="19348" y="203"/>
                      </a:cubicBezTo>
                      <a:cubicBezTo>
                        <a:pt x="19575" y="405"/>
                        <a:pt x="19967" y="536"/>
                        <a:pt x="20408" y="536"/>
                      </a:cubicBezTo>
                      <a:cubicBezTo>
                        <a:pt x="20872" y="536"/>
                        <a:pt x="21289" y="417"/>
                        <a:pt x="21539" y="203"/>
                      </a:cubicBezTo>
                      <a:cubicBezTo>
                        <a:pt x="21790" y="408"/>
                        <a:pt x="22172" y="537"/>
                        <a:pt x="22622" y="537"/>
                      </a:cubicBezTo>
                      <a:cubicBezTo>
                        <a:pt x="22642" y="537"/>
                        <a:pt x="22662" y="536"/>
                        <a:pt x="22682" y="536"/>
                      </a:cubicBezTo>
                      <a:cubicBezTo>
                        <a:pt x="23123" y="536"/>
                        <a:pt x="23504" y="405"/>
                        <a:pt x="23742" y="203"/>
                      </a:cubicBezTo>
                      <a:cubicBezTo>
                        <a:pt x="24003" y="418"/>
                        <a:pt x="24427" y="537"/>
                        <a:pt x="24879" y="537"/>
                      </a:cubicBezTo>
                      <a:cubicBezTo>
                        <a:pt x="24901" y="537"/>
                        <a:pt x="24923" y="536"/>
                        <a:pt x="24944" y="536"/>
                      </a:cubicBezTo>
                      <a:cubicBezTo>
                        <a:pt x="25373" y="524"/>
                        <a:pt x="25730" y="405"/>
                        <a:pt x="25944" y="203"/>
                      </a:cubicBezTo>
                      <a:cubicBezTo>
                        <a:pt x="26206" y="421"/>
                        <a:pt x="26628" y="539"/>
                        <a:pt x="27081" y="539"/>
                      </a:cubicBezTo>
                      <a:cubicBezTo>
                        <a:pt x="27123" y="539"/>
                        <a:pt x="27165" y="538"/>
                        <a:pt x="27206" y="536"/>
                      </a:cubicBezTo>
                      <a:cubicBezTo>
                        <a:pt x="27611" y="512"/>
                        <a:pt x="27945" y="393"/>
                        <a:pt x="28135" y="203"/>
                      </a:cubicBezTo>
                      <a:cubicBezTo>
                        <a:pt x="28413" y="408"/>
                        <a:pt x="28832" y="534"/>
                        <a:pt x="29270" y="534"/>
                      </a:cubicBezTo>
                      <a:cubicBezTo>
                        <a:pt x="29340" y="534"/>
                        <a:pt x="29410" y="531"/>
                        <a:pt x="29481" y="524"/>
                      </a:cubicBezTo>
                      <a:cubicBezTo>
                        <a:pt x="29850" y="500"/>
                        <a:pt x="30159" y="381"/>
                        <a:pt x="30338" y="203"/>
                      </a:cubicBezTo>
                      <a:cubicBezTo>
                        <a:pt x="30617" y="412"/>
                        <a:pt x="31040" y="538"/>
                        <a:pt x="31485" y="538"/>
                      </a:cubicBezTo>
                      <a:cubicBezTo>
                        <a:pt x="31570" y="538"/>
                        <a:pt x="31656" y="534"/>
                        <a:pt x="31743" y="524"/>
                      </a:cubicBezTo>
                      <a:cubicBezTo>
                        <a:pt x="32088" y="488"/>
                        <a:pt x="32374" y="381"/>
                        <a:pt x="32540" y="203"/>
                      </a:cubicBezTo>
                      <a:cubicBezTo>
                        <a:pt x="32837" y="420"/>
                        <a:pt x="33282" y="539"/>
                        <a:pt x="33724" y="539"/>
                      </a:cubicBezTo>
                      <a:cubicBezTo>
                        <a:pt x="33814" y="539"/>
                        <a:pt x="33904" y="534"/>
                        <a:pt x="33993" y="524"/>
                      </a:cubicBezTo>
                      <a:cubicBezTo>
                        <a:pt x="34326" y="476"/>
                        <a:pt x="34576" y="369"/>
                        <a:pt x="34731" y="203"/>
                      </a:cubicBezTo>
                      <a:cubicBezTo>
                        <a:pt x="35035" y="411"/>
                        <a:pt x="35483" y="537"/>
                        <a:pt x="35924" y="537"/>
                      </a:cubicBezTo>
                      <a:cubicBezTo>
                        <a:pt x="36035" y="537"/>
                        <a:pt x="36147" y="529"/>
                        <a:pt x="36255" y="512"/>
                      </a:cubicBezTo>
                      <a:cubicBezTo>
                        <a:pt x="36553" y="464"/>
                        <a:pt x="36791" y="357"/>
                        <a:pt x="36934" y="203"/>
                      </a:cubicBezTo>
                      <a:cubicBezTo>
                        <a:pt x="37243" y="417"/>
                        <a:pt x="37696" y="536"/>
                        <a:pt x="38136" y="536"/>
                      </a:cubicBezTo>
                      <a:cubicBezTo>
                        <a:pt x="38255" y="536"/>
                        <a:pt x="38386" y="524"/>
                        <a:pt x="38506" y="500"/>
                      </a:cubicBezTo>
                      <a:cubicBezTo>
                        <a:pt x="38791" y="453"/>
                        <a:pt x="39006" y="357"/>
                        <a:pt x="39137" y="203"/>
                      </a:cubicBezTo>
                      <a:cubicBezTo>
                        <a:pt x="39481" y="432"/>
                        <a:pt x="39957" y="537"/>
                        <a:pt x="40364" y="537"/>
                      </a:cubicBezTo>
                      <a:cubicBezTo>
                        <a:pt x="40506" y="537"/>
                        <a:pt x="40639" y="525"/>
                        <a:pt x="40756" y="500"/>
                      </a:cubicBezTo>
                      <a:cubicBezTo>
                        <a:pt x="41018" y="441"/>
                        <a:pt x="41220" y="345"/>
                        <a:pt x="41327" y="203"/>
                      </a:cubicBezTo>
                      <a:cubicBezTo>
                        <a:pt x="41678" y="404"/>
                        <a:pt x="42126" y="488"/>
                        <a:pt x="42535" y="488"/>
                      </a:cubicBezTo>
                      <a:cubicBezTo>
                        <a:pt x="42780" y="488"/>
                        <a:pt x="43010" y="458"/>
                        <a:pt x="43197" y="405"/>
                      </a:cubicBezTo>
                      <a:lnTo>
                        <a:pt x="43161" y="262"/>
                      </a:lnTo>
                      <a:cubicBezTo>
                        <a:pt x="42985" y="314"/>
                        <a:pt x="42768" y="342"/>
                        <a:pt x="42539" y="342"/>
                      </a:cubicBezTo>
                      <a:cubicBezTo>
                        <a:pt x="42133" y="342"/>
                        <a:pt x="41686" y="253"/>
                        <a:pt x="41351" y="48"/>
                      </a:cubicBezTo>
                      <a:lnTo>
                        <a:pt x="41292" y="0"/>
                      </a:lnTo>
                      <a:lnTo>
                        <a:pt x="41244" y="72"/>
                      </a:lnTo>
                      <a:cubicBezTo>
                        <a:pt x="41173" y="203"/>
                        <a:pt x="40982" y="298"/>
                        <a:pt x="40732" y="357"/>
                      </a:cubicBezTo>
                      <a:cubicBezTo>
                        <a:pt x="40613" y="379"/>
                        <a:pt x="40486" y="390"/>
                        <a:pt x="40356" y="390"/>
                      </a:cubicBezTo>
                      <a:cubicBezTo>
                        <a:pt x="39919" y="390"/>
                        <a:pt x="39454" y="268"/>
                        <a:pt x="39160" y="48"/>
                      </a:cubicBezTo>
                      <a:lnTo>
                        <a:pt x="39101" y="0"/>
                      </a:lnTo>
                      <a:lnTo>
                        <a:pt x="39053" y="60"/>
                      </a:lnTo>
                      <a:cubicBezTo>
                        <a:pt x="38958" y="203"/>
                        <a:pt x="38756" y="310"/>
                        <a:pt x="38482" y="357"/>
                      </a:cubicBezTo>
                      <a:cubicBezTo>
                        <a:pt x="38367" y="378"/>
                        <a:pt x="38247" y="388"/>
                        <a:pt x="38125" y="388"/>
                      </a:cubicBezTo>
                      <a:cubicBezTo>
                        <a:pt x="37694" y="388"/>
                        <a:pt x="37248" y="262"/>
                        <a:pt x="36970" y="48"/>
                      </a:cubicBezTo>
                      <a:lnTo>
                        <a:pt x="36898" y="0"/>
                      </a:lnTo>
                      <a:lnTo>
                        <a:pt x="36862" y="60"/>
                      </a:lnTo>
                      <a:cubicBezTo>
                        <a:pt x="36755" y="214"/>
                        <a:pt x="36529" y="322"/>
                        <a:pt x="36231" y="369"/>
                      </a:cubicBezTo>
                      <a:cubicBezTo>
                        <a:pt x="36136" y="382"/>
                        <a:pt x="36038" y="389"/>
                        <a:pt x="35940" y="389"/>
                      </a:cubicBezTo>
                      <a:cubicBezTo>
                        <a:pt x="35499" y="389"/>
                        <a:pt x="35049" y="262"/>
                        <a:pt x="34767" y="48"/>
                      </a:cubicBezTo>
                      <a:lnTo>
                        <a:pt x="34707" y="0"/>
                      </a:lnTo>
                      <a:lnTo>
                        <a:pt x="34660" y="60"/>
                      </a:lnTo>
                      <a:cubicBezTo>
                        <a:pt x="34541" y="214"/>
                        <a:pt x="34303" y="334"/>
                        <a:pt x="33981" y="369"/>
                      </a:cubicBezTo>
                      <a:cubicBezTo>
                        <a:pt x="33886" y="382"/>
                        <a:pt x="33789" y="389"/>
                        <a:pt x="33693" y="389"/>
                      </a:cubicBezTo>
                      <a:cubicBezTo>
                        <a:pt x="33261" y="389"/>
                        <a:pt x="32839" y="262"/>
                        <a:pt x="32576" y="48"/>
                      </a:cubicBezTo>
                      <a:lnTo>
                        <a:pt x="32517" y="0"/>
                      </a:lnTo>
                      <a:lnTo>
                        <a:pt x="32469" y="60"/>
                      </a:lnTo>
                      <a:cubicBezTo>
                        <a:pt x="32338" y="226"/>
                        <a:pt x="32064" y="345"/>
                        <a:pt x="31719" y="381"/>
                      </a:cubicBezTo>
                      <a:cubicBezTo>
                        <a:pt x="31651" y="388"/>
                        <a:pt x="31582" y="391"/>
                        <a:pt x="31512" y="391"/>
                      </a:cubicBezTo>
                      <a:cubicBezTo>
                        <a:pt x="31074" y="391"/>
                        <a:pt x="30631" y="264"/>
                        <a:pt x="30374" y="48"/>
                      </a:cubicBezTo>
                      <a:lnTo>
                        <a:pt x="30326" y="0"/>
                      </a:lnTo>
                      <a:lnTo>
                        <a:pt x="30278" y="60"/>
                      </a:lnTo>
                      <a:cubicBezTo>
                        <a:pt x="30124" y="238"/>
                        <a:pt x="29826" y="357"/>
                        <a:pt x="29469" y="381"/>
                      </a:cubicBezTo>
                      <a:cubicBezTo>
                        <a:pt x="29414" y="385"/>
                        <a:pt x="29359" y="387"/>
                        <a:pt x="29305" y="387"/>
                      </a:cubicBezTo>
                      <a:cubicBezTo>
                        <a:pt x="28860" y="387"/>
                        <a:pt x="28427" y="260"/>
                        <a:pt x="28183" y="48"/>
                      </a:cubicBezTo>
                      <a:lnTo>
                        <a:pt x="28123" y="0"/>
                      </a:lnTo>
                      <a:lnTo>
                        <a:pt x="28076" y="60"/>
                      </a:lnTo>
                      <a:cubicBezTo>
                        <a:pt x="27921" y="238"/>
                        <a:pt x="27587" y="357"/>
                        <a:pt x="27206" y="381"/>
                      </a:cubicBezTo>
                      <a:cubicBezTo>
                        <a:pt x="27153" y="385"/>
                        <a:pt x="27100" y="387"/>
                        <a:pt x="27047" y="387"/>
                      </a:cubicBezTo>
                      <a:cubicBezTo>
                        <a:pt x="26617" y="387"/>
                        <a:pt x="26215" y="260"/>
                        <a:pt x="25992" y="48"/>
                      </a:cubicBezTo>
                      <a:lnTo>
                        <a:pt x="25933" y="0"/>
                      </a:lnTo>
                      <a:lnTo>
                        <a:pt x="25885" y="60"/>
                      </a:lnTo>
                      <a:cubicBezTo>
                        <a:pt x="25706" y="250"/>
                        <a:pt x="25349" y="369"/>
                        <a:pt x="24944" y="381"/>
                      </a:cubicBezTo>
                      <a:cubicBezTo>
                        <a:pt x="24907" y="383"/>
                        <a:pt x="24870" y="384"/>
                        <a:pt x="24833" y="384"/>
                      </a:cubicBezTo>
                      <a:cubicBezTo>
                        <a:pt x="24400" y="384"/>
                        <a:pt x="24009" y="256"/>
                        <a:pt x="23789" y="48"/>
                      </a:cubicBezTo>
                      <a:lnTo>
                        <a:pt x="23742" y="0"/>
                      </a:lnTo>
                      <a:lnTo>
                        <a:pt x="23682" y="60"/>
                      </a:lnTo>
                      <a:cubicBezTo>
                        <a:pt x="23492" y="262"/>
                        <a:pt x="23111" y="381"/>
                        <a:pt x="22682" y="393"/>
                      </a:cubicBezTo>
                      <a:cubicBezTo>
                        <a:pt x="22230" y="393"/>
                        <a:pt x="21813" y="262"/>
                        <a:pt x="21599" y="48"/>
                      </a:cubicBezTo>
                      <a:lnTo>
                        <a:pt x="21539" y="0"/>
                      </a:lnTo>
                      <a:lnTo>
                        <a:pt x="21491" y="48"/>
                      </a:lnTo>
                      <a:cubicBezTo>
                        <a:pt x="21277" y="262"/>
                        <a:pt x="20860" y="393"/>
                        <a:pt x="20408" y="393"/>
                      </a:cubicBezTo>
                      <a:cubicBezTo>
                        <a:pt x="19979" y="381"/>
                        <a:pt x="19598" y="262"/>
                        <a:pt x="19408" y="60"/>
                      </a:cubicBezTo>
                      <a:lnTo>
                        <a:pt x="19348" y="0"/>
                      </a:lnTo>
                      <a:lnTo>
                        <a:pt x="19301" y="48"/>
                      </a:lnTo>
                      <a:cubicBezTo>
                        <a:pt x="19081" y="256"/>
                        <a:pt x="18690" y="384"/>
                        <a:pt x="18257" y="384"/>
                      </a:cubicBezTo>
                      <a:cubicBezTo>
                        <a:pt x="18220" y="384"/>
                        <a:pt x="18183" y="383"/>
                        <a:pt x="18146" y="381"/>
                      </a:cubicBezTo>
                      <a:cubicBezTo>
                        <a:pt x="17741" y="369"/>
                        <a:pt x="17384" y="250"/>
                        <a:pt x="17205" y="60"/>
                      </a:cubicBezTo>
                      <a:lnTo>
                        <a:pt x="17158" y="0"/>
                      </a:lnTo>
                      <a:lnTo>
                        <a:pt x="17098" y="48"/>
                      </a:lnTo>
                      <a:cubicBezTo>
                        <a:pt x="16875" y="260"/>
                        <a:pt x="16473" y="387"/>
                        <a:pt x="16043" y="387"/>
                      </a:cubicBezTo>
                      <a:cubicBezTo>
                        <a:pt x="15990" y="387"/>
                        <a:pt x="15937" y="385"/>
                        <a:pt x="15884" y="381"/>
                      </a:cubicBezTo>
                      <a:cubicBezTo>
                        <a:pt x="15503" y="357"/>
                        <a:pt x="15169" y="238"/>
                        <a:pt x="15014" y="60"/>
                      </a:cubicBezTo>
                      <a:lnTo>
                        <a:pt x="14967" y="0"/>
                      </a:lnTo>
                      <a:lnTo>
                        <a:pt x="14907" y="48"/>
                      </a:lnTo>
                      <a:cubicBezTo>
                        <a:pt x="14663" y="260"/>
                        <a:pt x="14231" y="387"/>
                        <a:pt x="13785" y="387"/>
                      </a:cubicBezTo>
                      <a:cubicBezTo>
                        <a:pt x="13731" y="387"/>
                        <a:pt x="13676" y="385"/>
                        <a:pt x="13621" y="381"/>
                      </a:cubicBezTo>
                      <a:cubicBezTo>
                        <a:pt x="13252" y="357"/>
                        <a:pt x="12967" y="238"/>
                        <a:pt x="12812" y="60"/>
                      </a:cubicBezTo>
                      <a:lnTo>
                        <a:pt x="12764" y="0"/>
                      </a:lnTo>
                      <a:lnTo>
                        <a:pt x="12717" y="48"/>
                      </a:lnTo>
                      <a:cubicBezTo>
                        <a:pt x="12460" y="264"/>
                        <a:pt x="12016" y="391"/>
                        <a:pt x="11578" y="391"/>
                      </a:cubicBezTo>
                      <a:cubicBezTo>
                        <a:pt x="11508" y="391"/>
                        <a:pt x="11439" y="388"/>
                        <a:pt x="11371" y="381"/>
                      </a:cubicBezTo>
                      <a:cubicBezTo>
                        <a:pt x="11026" y="345"/>
                        <a:pt x="10752" y="226"/>
                        <a:pt x="10621" y="60"/>
                      </a:cubicBezTo>
                      <a:lnTo>
                        <a:pt x="10573" y="0"/>
                      </a:lnTo>
                      <a:lnTo>
                        <a:pt x="10514" y="48"/>
                      </a:lnTo>
                      <a:cubicBezTo>
                        <a:pt x="10251" y="262"/>
                        <a:pt x="9829" y="389"/>
                        <a:pt x="9397" y="389"/>
                      </a:cubicBezTo>
                      <a:cubicBezTo>
                        <a:pt x="9301" y="389"/>
                        <a:pt x="9204" y="382"/>
                        <a:pt x="9109" y="369"/>
                      </a:cubicBezTo>
                      <a:cubicBezTo>
                        <a:pt x="8788" y="334"/>
                        <a:pt x="8537" y="214"/>
                        <a:pt x="8430" y="60"/>
                      </a:cubicBezTo>
                      <a:lnTo>
                        <a:pt x="8383" y="0"/>
                      </a:lnTo>
                      <a:lnTo>
                        <a:pt x="8323" y="48"/>
                      </a:lnTo>
                      <a:cubicBezTo>
                        <a:pt x="8041" y="262"/>
                        <a:pt x="7591" y="389"/>
                        <a:pt x="7150" y="389"/>
                      </a:cubicBezTo>
                      <a:cubicBezTo>
                        <a:pt x="7052" y="389"/>
                        <a:pt x="6954" y="382"/>
                        <a:pt x="6859" y="369"/>
                      </a:cubicBezTo>
                      <a:cubicBezTo>
                        <a:pt x="6561" y="322"/>
                        <a:pt x="6335" y="214"/>
                        <a:pt x="6228" y="60"/>
                      </a:cubicBezTo>
                      <a:lnTo>
                        <a:pt x="6192" y="0"/>
                      </a:lnTo>
                      <a:lnTo>
                        <a:pt x="6121" y="48"/>
                      </a:lnTo>
                      <a:cubicBezTo>
                        <a:pt x="5842" y="262"/>
                        <a:pt x="5389" y="388"/>
                        <a:pt x="4960" y="388"/>
                      </a:cubicBezTo>
                      <a:cubicBezTo>
                        <a:pt x="4839" y="388"/>
                        <a:pt x="4721" y="378"/>
                        <a:pt x="4608" y="357"/>
                      </a:cubicBezTo>
                      <a:cubicBezTo>
                        <a:pt x="4335" y="310"/>
                        <a:pt x="4132" y="203"/>
                        <a:pt x="4037" y="60"/>
                      </a:cubicBezTo>
                      <a:lnTo>
                        <a:pt x="3989" y="0"/>
                      </a:lnTo>
                      <a:lnTo>
                        <a:pt x="3930" y="48"/>
                      </a:lnTo>
                      <a:cubicBezTo>
                        <a:pt x="3636" y="268"/>
                        <a:pt x="3171" y="390"/>
                        <a:pt x="2734" y="390"/>
                      </a:cubicBezTo>
                      <a:cubicBezTo>
                        <a:pt x="2604" y="390"/>
                        <a:pt x="2478" y="379"/>
                        <a:pt x="2358" y="357"/>
                      </a:cubicBezTo>
                      <a:cubicBezTo>
                        <a:pt x="2108" y="298"/>
                        <a:pt x="1918" y="203"/>
                        <a:pt x="1846" y="72"/>
                      </a:cubicBezTo>
                      <a:lnTo>
                        <a:pt x="179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22"/>
                <p:cNvSpPr/>
                <p:nvPr/>
              </p:nvSpPr>
              <p:spPr>
                <a:xfrm>
                  <a:off x="-3959144" y="2583739"/>
                  <a:ext cx="3416306" cy="42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1" h="529" extrusionOk="0">
                      <a:moveTo>
                        <a:pt x="40267" y="1"/>
                      </a:moveTo>
                      <a:lnTo>
                        <a:pt x="40220" y="72"/>
                      </a:lnTo>
                      <a:cubicBezTo>
                        <a:pt x="40148" y="203"/>
                        <a:pt x="39970" y="298"/>
                        <a:pt x="39720" y="346"/>
                      </a:cubicBezTo>
                      <a:cubicBezTo>
                        <a:pt x="39602" y="368"/>
                        <a:pt x="39478" y="378"/>
                        <a:pt x="39351" y="378"/>
                      </a:cubicBezTo>
                      <a:cubicBezTo>
                        <a:pt x="38926" y="378"/>
                        <a:pt x="38477" y="259"/>
                        <a:pt x="38184" y="48"/>
                      </a:cubicBezTo>
                      <a:lnTo>
                        <a:pt x="38124" y="13"/>
                      </a:lnTo>
                      <a:lnTo>
                        <a:pt x="38089" y="72"/>
                      </a:lnTo>
                      <a:cubicBezTo>
                        <a:pt x="37993" y="203"/>
                        <a:pt x="37791" y="310"/>
                        <a:pt x="37529" y="346"/>
                      </a:cubicBezTo>
                      <a:cubicBezTo>
                        <a:pt x="37416" y="367"/>
                        <a:pt x="37298" y="377"/>
                        <a:pt x="37178" y="377"/>
                      </a:cubicBezTo>
                      <a:cubicBezTo>
                        <a:pt x="36757" y="377"/>
                        <a:pt x="36322" y="252"/>
                        <a:pt x="36053" y="48"/>
                      </a:cubicBezTo>
                      <a:lnTo>
                        <a:pt x="35993" y="13"/>
                      </a:lnTo>
                      <a:lnTo>
                        <a:pt x="35945" y="72"/>
                      </a:lnTo>
                      <a:cubicBezTo>
                        <a:pt x="35838" y="215"/>
                        <a:pt x="35624" y="310"/>
                        <a:pt x="35326" y="358"/>
                      </a:cubicBezTo>
                      <a:cubicBezTo>
                        <a:pt x="35230" y="372"/>
                        <a:pt x="35129" y="378"/>
                        <a:pt x="35028" y="378"/>
                      </a:cubicBezTo>
                      <a:cubicBezTo>
                        <a:pt x="34606" y="378"/>
                        <a:pt x="34169" y="262"/>
                        <a:pt x="33909" y="60"/>
                      </a:cubicBezTo>
                      <a:lnTo>
                        <a:pt x="33850" y="13"/>
                      </a:lnTo>
                      <a:lnTo>
                        <a:pt x="33802" y="72"/>
                      </a:lnTo>
                      <a:cubicBezTo>
                        <a:pt x="33683" y="215"/>
                        <a:pt x="33445" y="322"/>
                        <a:pt x="33136" y="358"/>
                      </a:cubicBezTo>
                      <a:cubicBezTo>
                        <a:pt x="33041" y="371"/>
                        <a:pt x="32945" y="377"/>
                        <a:pt x="32850" y="377"/>
                      </a:cubicBezTo>
                      <a:cubicBezTo>
                        <a:pt x="32430" y="377"/>
                        <a:pt x="32019" y="254"/>
                        <a:pt x="31766" y="60"/>
                      </a:cubicBezTo>
                      <a:lnTo>
                        <a:pt x="31707" y="13"/>
                      </a:lnTo>
                      <a:lnTo>
                        <a:pt x="31659" y="72"/>
                      </a:lnTo>
                      <a:cubicBezTo>
                        <a:pt x="31528" y="227"/>
                        <a:pt x="31266" y="334"/>
                        <a:pt x="30933" y="370"/>
                      </a:cubicBezTo>
                      <a:cubicBezTo>
                        <a:pt x="30864" y="376"/>
                        <a:pt x="30795" y="380"/>
                        <a:pt x="30726" y="380"/>
                      </a:cubicBezTo>
                      <a:cubicBezTo>
                        <a:pt x="30293" y="380"/>
                        <a:pt x="29870" y="255"/>
                        <a:pt x="29623" y="60"/>
                      </a:cubicBezTo>
                      <a:lnTo>
                        <a:pt x="29564" y="13"/>
                      </a:lnTo>
                      <a:lnTo>
                        <a:pt x="29516" y="60"/>
                      </a:lnTo>
                      <a:cubicBezTo>
                        <a:pt x="29339" y="273"/>
                        <a:pt x="28959" y="377"/>
                        <a:pt x="28560" y="377"/>
                      </a:cubicBezTo>
                      <a:cubicBezTo>
                        <a:pt x="28156" y="377"/>
                        <a:pt x="27732" y="270"/>
                        <a:pt x="27480" y="60"/>
                      </a:cubicBezTo>
                      <a:lnTo>
                        <a:pt x="27432" y="13"/>
                      </a:lnTo>
                      <a:lnTo>
                        <a:pt x="27385" y="60"/>
                      </a:lnTo>
                      <a:cubicBezTo>
                        <a:pt x="27196" y="273"/>
                        <a:pt x="26807" y="377"/>
                        <a:pt x="26405" y="377"/>
                      </a:cubicBezTo>
                      <a:cubicBezTo>
                        <a:pt x="25998" y="377"/>
                        <a:pt x="25577" y="270"/>
                        <a:pt x="25337" y="60"/>
                      </a:cubicBezTo>
                      <a:lnTo>
                        <a:pt x="25289" y="13"/>
                      </a:lnTo>
                      <a:lnTo>
                        <a:pt x="25242" y="60"/>
                      </a:lnTo>
                      <a:cubicBezTo>
                        <a:pt x="25041" y="273"/>
                        <a:pt x="24649" y="377"/>
                        <a:pt x="24250" y="377"/>
                      </a:cubicBezTo>
                      <a:cubicBezTo>
                        <a:pt x="23846" y="377"/>
                        <a:pt x="23434" y="270"/>
                        <a:pt x="23206" y="60"/>
                      </a:cubicBezTo>
                      <a:lnTo>
                        <a:pt x="23146" y="13"/>
                      </a:lnTo>
                      <a:lnTo>
                        <a:pt x="23099" y="60"/>
                      </a:lnTo>
                      <a:cubicBezTo>
                        <a:pt x="22890" y="275"/>
                        <a:pt x="22491" y="382"/>
                        <a:pt x="22090" y="382"/>
                      </a:cubicBezTo>
                      <a:cubicBezTo>
                        <a:pt x="21688" y="382"/>
                        <a:pt x="21283" y="275"/>
                        <a:pt x="21063" y="60"/>
                      </a:cubicBezTo>
                      <a:lnTo>
                        <a:pt x="21003" y="13"/>
                      </a:lnTo>
                      <a:lnTo>
                        <a:pt x="20955" y="60"/>
                      </a:lnTo>
                      <a:cubicBezTo>
                        <a:pt x="20734" y="270"/>
                        <a:pt x="20325" y="377"/>
                        <a:pt x="19920" y="377"/>
                      </a:cubicBezTo>
                      <a:cubicBezTo>
                        <a:pt x="19521" y="377"/>
                        <a:pt x="19126" y="273"/>
                        <a:pt x="18920" y="60"/>
                      </a:cubicBezTo>
                      <a:lnTo>
                        <a:pt x="18872" y="13"/>
                      </a:lnTo>
                      <a:lnTo>
                        <a:pt x="18812" y="60"/>
                      </a:lnTo>
                      <a:cubicBezTo>
                        <a:pt x="18585" y="270"/>
                        <a:pt x="18173" y="377"/>
                        <a:pt x="17768" y="377"/>
                      </a:cubicBezTo>
                      <a:cubicBezTo>
                        <a:pt x="17369" y="377"/>
                        <a:pt x="16977" y="273"/>
                        <a:pt x="16776" y="60"/>
                      </a:cubicBezTo>
                      <a:lnTo>
                        <a:pt x="16729" y="13"/>
                      </a:lnTo>
                      <a:lnTo>
                        <a:pt x="16669" y="60"/>
                      </a:lnTo>
                      <a:cubicBezTo>
                        <a:pt x="16429" y="270"/>
                        <a:pt x="16012" y="377"/>
                        <a:pt x="15607" y="377"/>
                      </a:cubicBezTo>
                      <a:cubicBezTo>
                        <a:pt x="15208" y="377"/>
                        <a:pt x="14822" y="273"/>
                        <a:pt x="14633" y="60"/>
                      </a:cubicBezTo>
                      <a:lnTo>
                        <a:pt x="14586" y="13"/>
                      </a:lnTo>
                      <a:lnTo>
                        <a:pt x="14538" y="60"/>
                      </a:lnTo>
                      <a:cubicBezTo>
                        <a:pt x="14286" y="270"/>
                        <a:pt x="13862" y="377"/>
                        <a:pt x="13456" y="377"/>
                      </a:cubicBezTo>
                      <a:cubicBezTo>
                        <a:pt x="13056" y="377"/>
                        <a:pt x="12673" y="273"/>
                        <a:pt x="12490" y="60"/>
                      </a:cubicBezTo>
                      <a:lnTo>
                        <a:pt x="12454" y="13"/>
                      </a:lnTo>
                      <a:lnTo>
                        <a:pt x="12395" y="60"/>
                      </a:lnTo>
                      <a:cubicBezTo>
                        <a:pt x="12148" y="255"/>
                        <a:pt x="11716" y="380"/>
                        <a:pt x="11289" y="380"/>
                      </a:cubicBezTo>
                      <a:cubicBezTo>
                        <a:pt x="11221" y="380"/>
                        <a:pt x="11152" y="376"/>
                        <a:pt x="11085" y="370"/>
                      </a:cubicBezTo>
                      <a:cubicBezTo>
                        <a:pt x="10752" y="334"/>
                        <a:pt x="10478" y="227"/>
                        <a:pt x="10359" y="72"/>
                      </a:cubicBezTo>
                      <a:lnTo>
                        <a:pt x="10311" y="13"/>
                      </a:lnTo>
                      <a:lnTo>
                        <a:pt x="10252" y="60"/>
                      </a:lnTo>
                      <a:cubicBezTo>
                        <a:pt x="9999" y="254"/>
                        <a:pt x="9588" y="377"/>
                        <a:pt x="9168" y="377"/>
                      </a:cubicBezTo>
                      <a:cubicBezTo>
                        <a:pt x="9073" y="377"/>
                        <a:pt x="8977" y="371"/>
                        <a:pt x="8883" y="358"/>
                      </a:cubicBezTo>
                      <a:cubicBezTo>
                        <a:pt x="8573" y="322"/>
                        <a:pt x="8323" y="215"/>
                        <a:pt x="8216" y="72"/>
                      </a:cubicBezTo>
                      <a:lnTo>
                        <a:pt x="8168" y="13"/>
                      </a:lnTo>
                      <a:lnTo>
                        <a:pt x="8109" y="60"/>
                      </a:lnTo>
                      <a:cubicBezTo>
                        <a:pt x="7840" y="262"/>
                        <a:pt x="7408" y="378"/>
                        <a:pt x="6983" y="378"/>
                      </a:cubicBezTo>
                      <a:cubicBezTo>
                        <a:pt x="6881" y="378"/>
                        <a:pt x="6779" y="372"/>
                        <a:pt x="6680" y="358"/>
                      </a:cubicBezTo>
                      <a:cubicBezTo>
                        <a:pt x="6394" y="310"/>
                        <a:pt x="6180" y="215"/>
                        <a:pt x="6073" y="72"/>
                      </a:cubicBezTo>
                      <a:lnTo>
                        <a:pt x="6025" y="13"/>
                      </a:lnTo>
                      <a:lnTo>
                        <a:pt x="5966" y="48"/>
                      </a:lnTo>
                      <a:cubicBezTo>
                        <a:pt x="5696" y="252"/>
                        <a:pt x="5261" y="377"/>
                        <a:pt x="4840" y="377"/>
                      </a:cubicBezTo>
                      <a:cubicBezTo>
                        <a:pt x="4720" y="377"/>
                        <a:pt x="4602" y="367"/>
                        <a:pt x="4489" y="346"/>
                      </a:cubicBezTo>
                      <a:cubicBezTo>
                        <a:pt x="4215" y="310"/>
                        <a:pt x="4025" y="203"/>
                        <a:pt x="3930" y="72"/>
                      </a:cubicBezTo>
                      <a:lnTo>
                        <a:pt x="3894" y="13"/>
                      </a:lnTo>
                      <a:lnTo>
                        <a:pt x="3822" y="48"/>
                      </a:lnTo>
                      <a:cubicBezTo>
                        <a:pt x="3538" y="259"/>
                        <a:pt x="3091" y="378"/>
                        <a:pt x="2667" y="378"/>
                      </a:cubicBezTo>
                      <a:cubicBezTo>
                        <a:pt x="2540" y="378"/>
                        <a:pt x="2416" y="368"/>
                        <a:pt x="2298" y="346"/>
                      </a:cubicBezTo>
                      <a:cubicBezTo>
                        <a:pt x="2048" y="298"/>
                        <a:pt x="1870" y="203"/>
                        <a:pt x="1786" y="72"/>
                      </a:cubicBezTo>
                      <a:lnTo>
                        <a:pt x="1751" y="13"/>
                      </a:lnTo>
                      <a:lnTo>
                        <a:pt x="1691" y="48"/>
                      </a:lnTo>
                      <a:cubicBezTo>
                        <a:pt x="1376" y="275"/>
                        <a:pt x="934" y="369"/>
                        <a:pt x="541" y="369"/>
                      </a:cubicBezTo>
                      <a:cubicBezTo>
                        <a:pt x="356" y="369"/>
                        <a:pt x="181" y="348"/>
                        <a:pt x="36" y="310"/>
                      </a:cubicBezTo>
                      <a:lnTo>
                        <a:pt x="0" y="453"/>
                      </a:lnTo>
                      <a:cubicBezTo>
                        <a:pt x="161" y="497"/>
                        <a:pt x="349" y="521"/>
                        <a:pt x="548" y="521"/>
                      </a:cubicBezTo>
                      <a:cubicBezTo>
                        <a:pt x="941" y="521"/>
                        <a:pt x="1375" y="428"/>
                        <a:pt x="1715" y="215"/>
                      </a:cubicBezTo>
                      <a:cubicBezTo>
                        <a:pt x="1822" y="346"/>
                        <a:pt x="2013" y="441"/>
                        <a:pt x="2275" y="489"/>
                      </a:cubicBezTo>
                      <a:cubicBezTo>
                        <a:pt x="2395" y="515"/>
                        <a:pt x="2532" y="528"/>
                        <a:pt x="2679" y="528"/>
                      </a:cubicBezTo>
                      <a:cubicBezTo>
                        <a:pt x="3069" y="528"/>
                        <a:pt x="3520" y="432"/>
                        <a:pt x="3858" y="215"/>
                      </a:cubicBezTo>
                      <a:cubicBezTo>
                        <a:pt x="3977" y="358"/>
                        <a:pt x="4191" y="453"/>
                        <a:pt x="4465" y="501"/>
                      </a:cubicBezTo>
                      <a:cubicBezTo>
                        <a:pt x="4577" y="519"/>
                        <a:pt x="4694" y="527"/>
                        <a:pt x="4812" y="527"/>
                      </a:cubicBezTo>
                      <a:cubicBezTo>
                        <a:pt x="5244" y="527"/>
                        <a:pt x="5692" y="412"/>
                        <a:pt x="6001" y="215"/>
                      </a:cubicBezTo>
                      <a:cubicBezTo>
                        <a:pt x="6132" y="358"/>
                        <a:pt x="6370" y="465"/>
                        <a:pt x="6668" y="501"/>
                      </a:cubicBezTo>
                      <a:cubicBezTo>
                        <a:pt x="6778" y="519"/>
                        <a:pt x="6891" y="527"/>
                        <a:pt x="7005" y="527"/>
                      </a:cubicBezTo>
                      <a:cubicBezTo>
                        <a:pt x="7424" y="527"/>
                        <a:pt x="7854" y="412"/>
                        <a:pt x="8144" y="215"/>
                      </a:cubicBezTo>
                      <a:cubicBezTo>
                        <a:pt x="8299" y="370"/>
                        <a:pt x="8549" y="477"/>
                        <a:pt x="8859" y="513"/>
                      </a:cubicBezTo>
                      <a:cubicBezTo>
                        <a:pt x="8949" y="523"/>
                        <a:pt x="9040" y="528"/>
                        <a:pt x="9130" y="528"/>
                      </a:cubicBezTo>
                      <a:cubicBezTo>
                        <a:pt x="9568" y="528"/>
                        <a:pt x="10001" y="412"/>
                        <a:pt x="10287" y="215"/>
                      </a:cubicBezTo>
                      <a:cubicBezTo>
                        <a:pt x="10454" y="370"/>
                        <a:pt x="10728" y="477"/>
                        <a:pt x="11073" y="513"/>
                      </a:cubicBezTo>
                      <a:cubicBezTo>
                        <a:pt x="11161" y="523"/>
                        <a:pt x="11249" y="528"/>
                        <a:pt x="11337" y="528"/>
                      </a:cubicBezTo>
                      <a:cubicBezTo>
                        <a:pt x="11759" y="528"/>
                        <a:pt x="12164" y="412"/>
                        <a:pt x="12431" y="215"/>
                      </a:cubicBezTo>
                      <a:cubicBezTo>
                        <a:pt x="12651" y="423"/>
                        <a:pt x="13047" y="528"/>
                        <a:pt x="13458" y="528"/>
                      </a:cubicBezTo>
                      <a:cubicBezTo>
                        <a:pt x="13868" y="528"/>
                        <a:pt x="14294" y="423"/>
                        <a:pt x="14574" y="215"/>
                      </a:cubicBezTo>
                      <a:cubicBezTo>
                        <a:pt x="14806" y="423"/>
                        <a:pt x="15208" y="528"/>
                        <a:pt x="15618" y="528"/>
                      </a:cubicBezTo>
                      <a:cubicBezTo>
                        <a:pt x="16029" y="528"/>
                        <a:pt x="16449" y="423"/>
                        <a:pt x="16717" y="215"/>
                      </a:cubicBezTo>
                      <a:cubicBezTo>
                        <a:pt x="16955" y="423"/>
                        <a:pt x="17360" y="528"/>
                        <a:pt x="17771" y="528"/>
                      </a:cubicBezTo>
                      <a:cubicBezTo>
                        <a:pt x="18181" y="528"/>
                        <a:pt x="18598" y="423"/>
                        <a:pt x="18860" y="215"/>
                      </a:cubicBezTo>
                      <a:cubicBezTo>
                        <a:pt x="19110" y="423"/>
                        <a:pt x="19521" y="528"/>
                        <a:pt x="19932" y="528"/>
                      </a:cubicBezTo>
                      <a:cubicBezTo>
                        <a:pt x="20342" y="528"/>
                        <a:pt x="20753" y="423"/>
                        <a:pt x="21003" y="215"/>
                      </a:cubicBezTo>
                      <a:cubicBezTo>
                        <a:pt x="21259" y="423"/>
                        <a:pt x="21673" y="528"/>
                        <a:pt x="22085" y="528"/>
                      </a:cubicBezTo>
                      <a:cubicBezTo>
                        <a:pt x="22497" y="528"/>
                        <a:pt x="22908" y="423"/>
                        <a:pt x="23158" y="215"/>
                      </a:cubicBezTo>
                      <a:cubicBezTo>
                        <a:pt x="23420" y="423"/>
                        <a:pt x="23837" y="528"/>
                        <a:pt x="24248" y="528"/>
                      </a:cubicBezTo>
                      <a:cubicBezTo>
                        <a:pt x="24658" y="528"/>
                        <a:pt x="25063" y="423"/>
                        <a:pt x="25301" y="215"/>
                      </a:cubicBezTo>
                      <a:cubicBezTo>
                        <a:pt x="25569" y="423"/>
                        <a:pt x="25989" y="528"/>
                        <a:pt x="26400" y="528"/>
                      </a:cubicBezTo>
                      <a:cubicBezTo>
                        <a:pt x="26810" y="528"/>
                        <a:pt x="27212" y="423"/>
                        <a:pt x="27444" y="215"/>
                      </a:cubicBezTo>
                      <a:cubicBezTo>
                        <a:pt x="27724" y="423"/>
                        <a:pt x="28150" y="528"/>
                        <a:pt x="28561" y="528"/>
                      </a:cubicBezTo>
                      <a:cubicBezTo>
                        <a:pt x="28971" y="528"/>
                        <a:pt x="29367" y="423"/>
                        <a:pt x="29588" y="215"/>
                      </a:cubicBezTo>
                      <a:cubicBezTo>
                        <a:pt x="29854" y="412"/>
                        <a:pt x="30259" y="528"/>
                        <a:pt x="30681" y="528"/>
                      </a:cubicBezTo>
                      <a:cubicBezTo>
                        <a:pt x="30769" y="528"/>
                        <a:pt x="30857" y="523"/>
                        <a:pt x="30945" y="513"/>
                      </a:cubicBezTo>
                      <a:cubicBezTo>
                        <a:pt x="31290" y="477"/>
                        <a:pt x="31564" y="370"/>
                        <a:pt x="31731" y="215"/>
                      </a:cubicBezTo>
                      <a:cubicBezTo>
                        <a:pt x="32017" y="412"/>
                        <a:pt x="32450" y="528"/>
                        <a:pt x="32881" y="528"/>
                      </a:cubicBezTo>
                      <a:cubicBezTo>
                        <a:pt x="32970" y="528"/>
                        <a:pt x="33060" y="523"/>
                        <a:pt x="33147" y="513"/>
                      </a:cubicBezTo>
                      <a:cubicBezTo>
                        <a:pt x="33469" y="477"/>
                        <a:pt x="33719" y="370"/>
                        <a:pt x="33874" y="215"/>
                      </a:cubicBezTo>
                      <a:cubicBezTo>
                        <a:pt x="34164" y="412"/>
                        <a:pt x="34594" y="527"/>
                        <a:pt x="35013" y="527"/>
                      </a:cubicBezTo>
                      <a:cubicBezTo>
                        <a:pt x="35127" y="527"/>
                        <a:pt x="35241" y="519"/>
                        <a:pt x="35350" y="501"/>
                      </a:cubicBezTo>
                      <a:cubicBezTo>
                        <a:pt x="35648" y="465"/>
                        <a:pt x="35886" y="358"/>
                        <a:pt x="36017" y="215"/>
                      </a:cubicBezTo>
                      <a:cubicBezTo>
                        <a:pt x="36315" y="417"/>
                        <a:pt x="36755" y="525"/>
                        <a:pt x="37184" y="525"/>
                      </a:cubicBezTo>
                      <a:cubicBezTo>
                        <a:pt x="37315" y="525"/>
                        <a:pt x="37434" y="513"/>
                        <a:pt x="37553" y="501"/>
                      </a:cubicBezTo>
                      <a:cubicBezTo>
                        <a:pt x="37827" y="453"/>
                        <a:pt x="38041" y="358"/>
                        <a:pt x="38160" y="215"/>
                      </a:cubicBezTo>
                      <a:cubicBezTo>
                        <a:pt x="38498" y="432"/>
                        <a:pt x="38943" y="528"/>
                        <a:pt x="39334" y="528"/>
                      </a:cubicBezTo>
                      <a:cubicBezTo>
                        <a:pt x="39481" y="528"/>
                        <a:pt x="39620" y="515"/>
                        <a:pt x="39744" y="489"/>
                      </a:cubicBezTo>
                      <a:cubicBezTo>
                        <a:pt x="39994" y="441"/>
                        <a:pt x="40184" y="346"/>
                        <a:pt x="40303" y="215"/>
                      </a:cubicBezTo>
                      <a:cubicBezTo>
                        <a:pt x="40610" y="439"/>
                        <a:pt x="40995" y="518"/>
                        <a:pt x="41355" y="518"/>
                      </a:cubicBezTo>
                      <a:cubicBezTo>
                        <a:pt x="41665" y="518"/>
                        <a:pt x="41956" y="459"/>
                        <a:pt x="42161" y="382"/>
                      </a:cubicBezTo>
                      <a:lnTo>
                        <a:pt x="42113" y="251"/>
                      </a:lnTo>
                      <a:cubicBezTo>
                        <a:pt x="41904" y="328"/>
                        <a:pt x="41649" y="372"/>
                        <a:pt x="41387" y="372"/>
                      </a:cubicBezTo>
                      <a:cubicBezTo>
                        <a:pt x="41007" y="372"/>
                        <a:pt x="40614" y="279"/>
                        <a:pt x="40339" y="60"/>
                      </a:cubicBezTo>
                      <a:lnTo>
                        <a:pt x="4026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22"/>
                <p:cNvSpPr/>
                <p:nvPr/>
              </p:nvSpPr>
              <p:spPr>
                <a:xfrm>
                  <a:off x="-3917656" y="2491122"/>
                  <a:ext cx="3332359" cy="42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25" h="525" extrusionOk="0">
                      <a:moveTo>
                        <a:pt x="1703" y="1"/>
                      </a:moveTo>
                      <a:lnTo>
                        <a:pt x="1644" y="48"/>
                      </a:lnTo>
                      <a:cubicBezTo>
                        <a:pt x="1339" y="257"/>
                        <a:pt x="915" y="346"/>
                        <a:pt x="537" y="346"/>
                      </a:cubicBezTo>
                      <a:cubicBezTo>
                        <a:pt x="353" y="346"/>
                        <a:pt x="180" y="325"/>
                        <a:pt x="36" y="286"/>
                      </a:cubicBezTo>
                      <a:lnTo>
                        <a:pt x="0" y="441"/>
                      </a:lnTo>
                      <a:cubicBezTo>
                        <a:pt x="152" y="476"/>
                        <a:pt x="330" y="496"/>
                        <a:pt x="518" y="496"/>
                      </a:cubicBezTo>
                      <a:cubicBezTo>
                        <a:pt x="907" y="496"/>
                        <a:pt x="1338" y="412"/>
                        <a:pt x="1667" y="203"/>
                      </a:cubicBezTo>
                      <a:cubicBezTo>
                        <a:pt x="1774" y="334"/>
                        <a:pt x="1965" y="417"/>
                        <a:pt x="2215" y="465"/>
                      </a:cubicBezTo>
                      <a:cubicBezTo>
                        <a:pt x="2334" y="488"/>
                        <a:pt x="2469" y="500"/>
                        <a:pt x="2611" y="500"/>
                      </a:cubicBezTo>
                      <a:cubicBezTo>
                        <a:pt x="2994" y="500"/>
                        <a:pt x="3429" y="412"/>
                        <a:pt x="3751" y="203"/>
                      </a:cubicBezTo>
                      <a:cubicBezTo>
                        <a:pt x="3906" y="370"/>
                        <a:pt x="4156" y="441"/>
                        <a:pt x="4358" y="477"/>
                      </a:cubicBezTo>
                      <a:cubicBezTo>
                        <a:pt x="4473" y="496"/>
                        <a:pt x="4593" y="505"/>
                        <a:pt x="4713" y="505"/>
                      </a:cubicBezTo>
                      <a:cubicBezTo>
                        <a:pt x="5127" y="505"/>
                        <a:pt x="5551" y="397"/>
                        <a:pt x="5846" y="203"/>
                      </a:cubicBezTo>
                      <a:cubicBezTo>
                        <a:pt x="5989" y="346"/>
                        <a:pt x="6216" y="441"/>
                        <a:pt x="6501" y="477"/>
                      </a:cubicBezTo>
                      <a:cubicBezTo>
                        <a:pt x="6609" y="495"/>
                        <a:pt x="6721" y="503"/>
                        <a:pt x="6833" y="503"/>
                      </a:cubicBezTo>
                      <a:cubicBezTo>
                        <a:pt x="7242" y="503"/>
                        <a:pt x="7662" y="390"/>
                        <a:pt x="7942" y="203"/>
                      </a:cubicBezTo>
                      <a:cubicBezTo>
                        <a:pt x="8144" y="406"/>
                        <a:pt x="8519" y="507"/>
                        <a:pt x="8918" y="507"/>
                      </a:cubicBezTo>
                      <a:cubicBezTo>
                        <a:pt x="9317" y="507"/>
                        <a:pt x="9740" y="406"/>
                        <a:pt x="10037" y="203"/>
                      </a:cubicBezTo>
                      <a:cubicBezTo>
                        <a:pt x="10246" y="406"/>
                        <a:pt x="10627" y="507"/>
                        <a:pt x="11026" y="507"/>
                      </a:cubicBezTo>
                      <a:cubicBezTo>
                        <a:pt x="11424" y="507"/>
                        <a:pt x="11841" y="406"/>
                        <a:pt x="12121" y="203"/>
                      </a:cubicBezTo>
                      <a:cubicBezTo>
                        <a:pt x="12341" y="400"/>
                        <a:pt x="12731" y="498"/>
                        <a:pt x="13133" y="498"/>
                      </a:cubicBezTo>
                      <a:cubicBezTo>
                        <a:pt x="13535" y="498"/>
                        <a:pt x="13949" y="400"/>
                        <a:pt x="14217" y="203"/>
                      </a:cubicBezTo>
                      <a:cubicBezTo>
                        <a:pt x="14443" y="400"/>
                        <a:pt x="14836" y="498"/>
                        <a:pt x="15237" y="498"/>
                      </a:cubicBezTo>
                      <a:cubicBezTo>
                        <a:pt x="15639" y="498"/>
                        <a:pt x="16050" y="400"/>
                        <a:pt x="16312" y="203"/>
                      </a:cubicBezTo>
                      <a:cubicBezTo>
                        <a:pt x="16544" y="400"/>
                        <a:pt x="16940" y="498"/>
                        <a:pt x="17342" y="498"/>
                      </a:cubicBezTo>
                      <a:cubicBezTo>
                        <a:pt x="17744" y="498"/>
                        <a:pt x="18152" y="400"/>
                        <a:pt x="18408" y="203"/>
                      </a:cubicBezTo>
                      <a:cubicBezTo>
                        <a:pt x="18646" y="400"/>
                        <a:pt x="19044" y="498"/>
                        <a:pt x="19445" y="498"/>
                      </a:cubicBezTo>
                      <a:cubicBezTo>
                        <a:pt x="19845" y="498"/>
                        <a:pt x="20247" y="400"/>
                        <a:pt x="20491" y="203"/>
                      </a:cubicBezTo>
                      <a:cubicBezTo>
                        <a:pt x="20741" y="400"/>
                        <a:pt x="21146" y="498"/>
                        <a:pt x="21548" y="498"/>
                      </a:cubicBezTo>
                      <a:cubicBezTo>
                        <a:pt x="21950" y="498"/>
                        <a:pt x="22348" y="400"/>
                        <a:pt x="22587" y="203"/>
                      </a:cubicBezTo>
                      <a:cubicBezTo>
                        <a:pt x="22843" y="400"/>
                        <a:pt x="23250" y="498"/>
                        <a:pt x="23652" y="498"/>
                      </a:cubicBezTo>
                      <a:cubicBezTo>
                        <a:pt x="24054" y="498"/>
                        <a:pt x="24450" y="400"/>
                        <a:pt x="24682" y="203"/>
                      </a:cubicBezTo>
                      <a:cubicBezTo>
                        <a:pt x="24944" y="400"/>
                        <a:pt x="25355" y="498"/>
                        <a:pt x="25757" y="498"/>
                      </a:cubicBezTo>
                      <a:cubicBezTo>
                        <a:pt x="26158" y="498"/>
                        <a:pt x="26551" y="400"/>
                        <a:pt x="26778" y="203"/>
                      </a:cubicBezTo>
                      <a:cubicBezTo>
                        <a:pt x="27045" y="400"/>
                        <a:pt x="27459" y="498"/>
                        <a:pt x="27860" y="498"/>
                      </a:cubicBezTo>
                      <a:cubicBezTo>
                        <a:pt x="28260" y="498"/>
                        <a:pt x="28647" y="400"/>
                        <a:pt x="28861" y="203"/>
                      </a:cubicBezTo>
                      <a:cubicBezTo>
                        <a:pt x="29147" y="406"/>
                        <a:pt x="29567" y="507"/>
                        <a:pt x="29967" y="507"/>
                      </a:cubicBezTo>
                      <a:cubicBezTo>
                        <a:pt x="30367" y="507"/>
                        <a:pt x="30748" y="406"/>
                        <a:pt x="30957" y="203"/>
                      </a:cubicBezTo>
                      <a:cubicBezTo>
                        <a:pt x="31248" y="406"/>
                        <a:pt x="31671" y="507"/>
                        <a:pt x="32071" y="507"/>
                      </a:cubicBezTo>
                      <a:cubicBezTo>
                        <a:pt x="32472" y="507"/>
                        <a:pt x="32850" y="406"/>
                        <a:pt x="33052" y="203"/>
                      </a:cubicBezTo>
                      <a:cubicBezTo>
                        <a:pt x="33332" y="390"/>
                        <a:pt x="33752" y="503"/>
                        <a:pt x="34161" y="503"/>
                      </a:cubicBezTo>
                      <a:cubicBezTo>
                        <a:pt x="34274" y="503"/>
                        <a:pt x="34385" y="495"/>
                        <a:pt x="34493" y="477"/>
                      </a:cubicBezTo>
                      <a:cubicBezTo>
                        <a:pt x="34779" y="441"/>
                        <a:pt x="35005" y="346"/>
                        <a:pt x="35148" y="203"/>
                      </a:cubicBezTo>
                      <a:cubicBezTo>
                        <a:pt x="35443" y="397"/>
                        <a:pt x="35867" y="505"/>
                        <a:pt x="36281" y="505"/>
                      </a:cubicBezTo>
                      <a:cubicBezTo>
                        <a:pt x="36401" y="505"/>
                        <a:pt x="36521" y="496"/>
                        <a:pt x="36636" y="477"/>
                      </a:cubicBezTo>
                      <a:cubicBezTo>
                        <a:pt x="36838" y="441"/>
                        <a:pt x="37088" y="370"/>
                        <a:pt x="37231" y="203"/>
                      </a:cubicBezTo>
                      <a:cubicBezTo>
                        <a:pt x="37561" y="412"/>
                        <a:pt x="37999" y="500"/>
                        <a:pt x="38383" y="500"/>
                      </a:cubicBezTo>
                      <a:cubicBezTo>
                        <a:pt x="38525" y="500"/>
                        <a:pt x="38660" y="488"/>
                        <a:pt x="38779" y="465"/>
                      </a:cubicBezTo>
                      <a:cubicBezTo>
                        <a:pt x="39029" y="417"/>
                        <a:pt x="39220" y="334"/>
                        <a:pt x="39327" y="203"/>
                      </a:cubicBezTo>
                      <a:cubicBezTo>
                        <a:pt x="39720" y="406"/>
                        <a:pt x="40184" y="525"/>
                        <a:pt x="40601" y="525"/>
                      </a:cubicBezTo>
                      <a:cubicBezTo>
                        <a:pt x="40791" y="525"/>
                        <a:pt x="40970" y="501"/>
                        <a:pt x="41125" y="453"/>
                      </a:cubicBezTo>
                      <a:lnTo>
                        <a:pt x="41077" y="310"/>
                      </a:lnTo>
                      <a:cubicBezTo>
                        <a:pt x="40940" y="356"/>
                        <a:pt x="40779" y="378"/>
                        <a:pt x="40608" y="378"/>
                      </a:cubicBezTo>
                      <a:cubicBezTo>
                        <a:pt x="40199" y="378"/>
                        <a:pt x="39728" y="254"/>
                        <a:pt x="39351" y="36"/>
                      </a:cubicBezTo>
                      <a:lnTo>
                        <a:pt x="39291" y="13"/>
                      </a:lnTo>
                      <a:lnTo>
                        <a:pt x="39255" y="60"/>
                      </a:lnTo>
                      <a:cubicBezTo>
                        <a:pt x="39172" y="191"/>
                        <a:pt x="38993" y="275"/>
                        <a:pt x="38755" y="322"/>
                      </a:cubicBezTo>
                      <a:cubicBezTo>
                        <a:pt x="38639" y="344"/>
                        <a:pt x="38515" y="355"/>
                        <a:pt x="38390" y="355"/>
                      </a:cubicBezTo>
                      <a:cubicBezTo>
                        <a:pt x="37976" y="355"/>
                        <a:pt x="37541" y="240"/>
                        <a:pt x="37267" y="48"/>
                      </a:cubicBezTo>
                      <a:lnTo>
                        <a:pt x="37207" y="1"/>
                      </a:lnTo>
                      <a:lnTo>
                        <a:pt x="37160" y="60"/>
                      </a:lnTo>
                      <a:cubicBezTo>
                        <a:pt x="37077" y="191"/>
                        <a:pt x="36874" y="286"/>
                        <a:pt x="36612" y="334"/>
                      </a:cubicBezTo>
                      <a:cubicBezTo>
                        <a:pt x="36512" y="349"/>
                        <a:pt x="36408" y="356"/>
                        <a:pt x="36302" y="356"/>
                      </a:cubicBezTo>
                      <a:cubicBezTo>
                        <a:pt x="35887" y="356"/>
                        <a:pt x="35446" y="247"/>
                        <a:pt x="35172" y="48"/>
                      </a:cubicBezTo>
                      <a:lnTo>
                        <a:pt x="35112" y="1"/>
                      </a:lnTo>
                      <a:lnTo>
                        <a:pt x="35076" y="60"/>
                      </a:lnTo>
                      <a:cubicBezTo>
                        <a:pt x="34969" y="203"/>
                        <a:pt x="34755" y="298"/>
                        <a:pt x="34469" y="334"/>
                      </a:cubicBezTo>
                      <a:cubicBezTo>
                        <a:pt x="34374" y="348"/>
                        <a:pt x="34276" y="355"/>
                        <a:pt x="34177" y="355"/>
                      </a:cubicBezTo>
                      <a:cubicBezTo>
                        <a:pt x="33768" y="355"/>
                        <a:pt x="33347" y="240"/>
                        <a:pt x="33088" y="48"/>
                      </a:cubicBezTo>
                      <a:lnTo>
                        <a:pt x="33028" y="1"/>
                      </a:lnTo>
                      <a:lnTo>
                        <a:pt x="32981" y="60"/>
                      </a:lnTo>
                      <a:cubicBezTo>
                        <a:pt x="32828" y="260"/>
                        <a:pt x="32471" y="358"/>
                        <a:pt x="32084" y="358"/>
                      </a:cubicBezTo>
                      <a:cubicBezTo>
                        <a:pt x="31686" y="358"/>
                        <a:pt x="31258" y="254"/>
                        <a:pt x="30992" y="48"/>
                      </a:cubicBezTo>
                      <a:lnTo>
                        <a:pt x="30933" y="1"/>
                      </a:lnTo>
                      <a:lnTo>
                        <a:pt x="30897" y="60"/>
                      </a:lnTo>
                      <a:cubicBezTo>
                        <a:pt x="30732" y="255"/>
                        <a:pt x="30364" y="353"/>
                        <a:pt x="29974" y="353"/>
                      </a:cubicBezTo>
                      <a:cubicBezTo>
                        <a:pt x="29579" y="353"/>
                        <a:pt x="29161" y="252"/>
                        <a:pt x="28909" y="48"/>
                      </a:cubicBezTo>
                      <a:lnTo>
                        <a:pt x="28849" y="1"/>
                      </a:lnTo>
                      <a:lnTo>
                        <a:pt x="28802" y="60"/>
                      </a:lnTo>
                      <a:cubicBezTo>
                        <a:pt x="28624" y="255"/>
                        <a:pt x="28254" y="353"/>
                        <a:pt x="27865" y="353"/>
                      </a:cubicBezTo>
                      <a:cubicBezTo>
                        <a:pt x="27471" y="353"/>
                        <a:pt x="27059" y="252"/>
                        <a:pt x="26813" y="48"/>
                      </a:cubicBezTo>
                      <a:lnTo>
                        <a:pt x="26766" y="1"/>
                      </a:lnTo>
                      <a:lnTo>
                        <a:pt x="26718" y="60"/>
                      </a:lnTo>
                      <a:cubicBezTo>
                        <a:pt x="26529" y="255"/>
                        <a:pt x="26152" y="353"/>
                        <a:pt x="25764" y="353"/>
                      </a:cubicBezTo>
                      <a:cubicBezTo>
                        <a:pt x="25370" y="353"/>
                        <a:pt x="24964" y="252"/>
                        <a:pt x="24730" y="48"/>
                      </a:cubicBezTo>
                      <a:lnTo>
                        <a:pt x="24670" y="1"/>
                      </a:lnTo>
                      <a:lnTo>
                        <a:pt x="24623" y="60"/>
                      </a:lnTo>
                      <a:cubicBezTo>
                        <a:pt x="24428" y="255"/>
                        <a:pt x="24048" y="353"/>
                        <a:pt x="23659" y="353"/>
                      </a:cubicBezTo>
                      <a:cubicBezTo>
                        <a:pt x="23265" y="353"/>
                        <a:pt x="22862" y="252"/>
                        <a:pt x="22634" y="48"/>
                      </a:cubicBezTo>
                      <a:lnTo>
                        <a:pt x="22587" y="1"/>
                      </a:lnTo>
                      <a:lnTo>
                        <a:pt x="22539" y="48"/>
                      </a:lnTo>
                      <a:cubicBezTo>
                        <a:pt x="22331" y="251"/>
                        <a:pt x="21941" y="352"/>
                        <a:pt x="21549" y="352"/>
                      </a:cubicBezTo>
                      <a:cubicBezTo>
                        <a:pt x="21158" y="352"/>
                        <a:pt x="20765" y="251"/>
                        <a:pt x="20551" y="48"/>
                      </a:cubicBezTo>
                      <a:lnTo>
                        <a:pt x="20491" y="1"/>
                      </a:lnTo>
                      <a:lnTo>
                        <a:pt x="20443" y="48"/>
                      </a:lnTo>
                      <a:cubicBezTo>
                        <a:pt x="20229" y="251"/>
                        <a:pt x="19836" y="352"/>
                        <a:pt x="19445" y="352"/>
                      </a:cubicBezTo>
                      <a:cubicBezTo>
                        <a:pt x="19053" y="352"/>
                        <a:pt x="18663" y="251"/>
                        <a:pt x="18455" y="48"/>
                      </a:cubicBezTo>
                      <a:lnTo>
                        <a:pt x="18408" y="1"/>
                      </a:lnTo>
                      <a:lnTo>
                        <a:pt x="18360" y="48"/>
                      </a:lnTo>
                      <a:cubicBezTo>
                        <a:pt x="18132" y="252"/>
                        <a:pt x="17729" y="353"/>
                        <a:pt x="17335" y="353"/>
                      </a:cubicBezTo>
                      <a:cubicBezTo>
                        <a:pt x="16946" y="353"/>
                        <a:pt x="16567" y="255"/>
                        <a:pt x="16372" y="60"/>
                      </a:cubicBezTo>
                      <a:lnTo>
                        <a:pt x="16324" y="1"/>
                      </a:lnTo>
                      <a:lnTo>
                        <a:pt x="16264" y="48"/>
                      </a:lnTo>
                      <a:cubicBezTo>
                        <a:pt x="16030" y="252"/>
                        <a:pt x="15621" y="353"/>
                        <a:pt x="15226" y="353"/>
                      </a:cubicBezTo>
                      <a:cubicBezTo>
                        <a:pt x="14836" y="353"/>
                        <a:pt x="14459" y="255"/>
                        <a:pt x="14276" y="60"/>
                      </a:cubicBezTo>
                      <a:lnTo>
                        <a:pt x="14228" y="1"/>
                      </a:lnTo>
                      <a:lnTo>
                        <a:pt x="14181" y="48"/>
                      </a:lnTo>
                      <a:cubicBezTo>
                        <a:pt x="13935" y="252"/>
                        <a:pt x="13520" y="353"/>
                        <a:pt x="13124" y="353"/>
                      </a:cubicBezTo>
                      <a:cubicBezTo>
                        <a:pt x="12735" y="353"/>
                        <a:pt x="12364" y="255"/>
                        <a:pt x="12192" y="60"/>
                      </a:cubicBezTo>
                      <a:lnTo>
                        <a:pt x="12145" y="1"/>
                      </a:lnTo>
                      <a:lnTo>
                        <a:pt x="12085" y="48"/>
                      </a:lnTo>
                      <a:cubicBezTo>
                        <a:pt x="11833" y="252"/>
                        <a:pt x="11415" y="353"/>
                        <a:pt x="11020" y="353"/>
                      </a:cubicBezTo>
                      <a:cubicBezTo>
                        <a:pt x="10630" y="353"/>
                        <a:pt x="10262" y="255"/>
                        <a:pt x="10097" y="60"/>
                      </a:cubicBezTo>
                      <a:lnTo>
                        <a:pt x="10049" y="1"/>
                      </a:lnTo>
                      <a:lnTo>
                        <a:pt x="10002" y="48"/>
                      </a:lnTo>
                      <a:cubicBezTo>
                        <a:pt x="9736" y="254"/>
                        <a:pt x="9308" y="358"/>
                        <a:pt x="8910" y="358"/>
                      </a:cubicBezTo>
                      <a:cubicBezTo>
                        <a:pt x="8524" y="358"/>
                        <a:pt x="8166" y="260"/>
                        <a:pt x="8013" y="60"/>
                      </a:cubicBezTo>
                      <a:lnTo>
                        <a:pt x="7966" y="1"/>
                      </a:lnTo>
                      <a:lnTo>
                        <a:pt x="7906" y="48"/>
                      </a:lnTo>
                      <a:cubicBezTo>
                        <a:pt x="7647" y="240"/>
                        <a:pt x="7226" y="355"/>
                        <a:pt x="6811" y="355"/>
                      </a:cubicBezTo>
                      <a:cubicBezTo>
                        <a:pt x="6710" y="355"/>
                        <a:pt x="6610" y="348"/>
                        <a:pt x="6513" y="334"/>
                      </a:cubicBezTo>
                      <a:cubicBezTo>
                        <a:pt x="6239" y="298"/>
                        <a:pt x="6025" y="203"/>
                        <a:pt x="5918" y="60"/>
                      </a:cubicBezTo>
                      <a:lnTo>
                        <a:pt x="5882" y="1"/>
                      </a:lnTo>
                      <a:lnTo>
                        <a:pt x="5823" y="48"/>
                      </a:lnTo>
                      <a:cubicBezTo>
                        <a:pt x="5551" y="245"/>
                        <a:pt x="5118" y="360"/>
                        <a:pt x="4708" y="360"/>
                      </a:cubicBezTo>
                      <a:cubicBezTo>
                        <a:pt x="4596" y="360"/>
                        <a:pt x="4486" y="352"/>
                        <a:pt x="4382" y="334"/>
                      </a:cubicBezTo>
                      <a:cubicBezTo>
                        <a:pt x="4120" y="286"/>
                        <a:pt x="3918" y="191"/>
                        <a:pt x="3834" y="60"/>
                      </a:cubicBezTo>
                      <a:lnTo>
                        <a:pt x="3787" y="1"/>
                      </a:lnTo>
                      <a:lnTo>
                        <a:pt x="3727" y="48"/>
                      </a:lnTo>
                      <a:cubicBezTo>
                        <a:pt x="3453" y="240"/>
                        <a:pt x="3018" y="355"/>
                        <a:pt x="2604" y="355"/>
                      </a:cubicBezTo>
                      <a:cubicBezTo>
                        <a:pt x="2479" y="355"/>
                        <a:pt x="2355" y="344"/>
                        <a:pt x="2239" y="322"/>
                      </a:cubicBezTo>
                      <a:cubicBezTo>
                        <a:pt x="2001" y="275"/>
                        <a:pt x="1822" y="191"/>
                        <a:pt x="1739" y="60"/>
                      </a:cubicBezTo>
                      <a:lnTo>
                        <a:pt x="170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22"/>
                <p:cNvSpPr/>
                <p:nvPr/>
              </p:nvSpPr>
              <p:spPr>
                <a:xfrm>
                  <a:off x="-3879086" y="2402394"/>
                  <a:ext cx="3254246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61" h="489" extrusionOk="0">
                      <a:moveTo>
                        <a:pt x="1668" y="0"/>
                      </a:moveTo>
                      <a:lnTo>
                        <a:pt x="1608" y="48"/>
                      </a:lnTo>
                      <a:cubicBezTo>
                        <a:pt x="1308" y="243"/>
                        <a:pt x="892" y="327"/>
                        <a:pt x="518" y="327"/>
                      </a:cubicBezTo>
                      <a:cubicBezTo>
                        <a:pt x="343" y="327"/>
                        <a:pt x="177" y="308"/>
                        <a:pt x="36" y="274"/>
                      </a:cubicBezTo>
                      <a:lnTo>
                        <a:pt x="1" y="429"/>
                      </a:lnTo>
                      <a:cubicBezTo>
                        <a:pt x="149" y="463"/>
                        <a:pt x="320" y="482"/>
                        <a:pt x="499" y="482"/>
                      </a:cubicBezTo>
                      <a:cubicBezTo>
                        <a:pt x="884" y="482"/>
                        <a:pt x="1307" y="397"/>
                        <a:pt x="1632" y="203"/>
                      </a:cubicBezTo>
                      <a:cubicBezTo>
                        <a:pt x="1739" y="322"/>
                        <a:pt x="1930" y="405"/>
                        <a:pt x="2168" y="453"/>
                      </a:cubicBezTo>
                      <a:cubicBezTo>
                        <a:pt x="2285" y="476"/>
                        <a:pt x="2418" y="488"/>
                        <a:pt x="2558" y="488"/>
                      </a:cubicBezTo>
                      <a:cubicBezTo>
                        <a:pt x="2932" y="488"/>
                        <a:pt x="3359" y="402"/>
                        <a:pt x="3680" y="203"/>
                      </a:cubicBezTo>
                      <a:cubicBezTo>
                        <a:pt x="3864" y="393"/>
                        <a:pt x="4224" y="488"/>
                        <a:pt x="4613" y="488"/>
                      </a:cubicBezTo>
                      <a:cubicBezTo>
                        <a:pt x="5001" y="488"/>
                        <a:pt x="5418" y="393"/>
                        <a:pt x="5716" y="203"/>
                      </a:cubicBezTo>
                      <a:cubicBezTo>
                        <a:pt x="5906" y="393"/>
                        <a:pt x="6272" y="488"/>
                        <a:pt x="6664" y="488"/>
                      </a:cubicBezTo>
                      <a:cubicBezTo>
                        <a:pt x="7055" y="488"/>
                        <a:pt x="7472" y="393"/>
                        <a:pt x="7764" y="203"/>
                      </a:cubicBezTo>
                      <a:cubicBezTo>
                        <a:pt x="7960" y="393"/>
                        <a:pt x="8326" y="488"/>
                        <a:pt x="8715" y="488"/>
                      </a:cubicBezTo>
                      <a:cubicBezTo>
                        <a:pt x="9103" y="488"/>
                        <a:pt x="9514" y="393"/>
                        <a:pt x="9800" y="203"/>
                      </a:cubicBezTo>
                      <a:cubicBezTo>
                        <a:pt x="10008" y="393"/>
                        <a:pt x="10380" y="488"/>
                        <a:pt x="10770" y="488"/>
                      </a:cubicBezTo>
                      <a:cubicBezTo>
                        <a:pt x="11160" y="488"/>
                        <a:pt x="11568" y="393"/>
                        <a:pt x="11847" y="203"/>
                      </a:cubicBezTo>
                      <a:cubicBezTo>
                        <a:pt x="12062" y="393"/>
                        <a:pt x="12437" y="488"/>
                        <a:pt x="12827" y="488"/>
                      </a:cubicBezTo>
                      <a:cubicBezTo>
                        <a:pt x="13217" y="488"/>
                        <a:pt x="13621" y="393"/>
                        <a:pt x="13895" y="203"/>
                      </a:cubicBezTo>
                      <a:cubicBezTo>
                        <a:pt x="14116" y="393"/>
                        <a:pt x="14494" y="488"/>
                        <a:pt x="14882" y="488"/>
                      </a:cubicBezTo>
                      <a:cubicBezTo>
                        <a:pt x="15270" y="488"/>
                        <a:pt x="15669" y="393"/>
                        <a:pt x="15931" y="203"/>
                      </a:cubicBezTo>
                      <a:cubicBezTo>
                        <a:pt x="16169" y="393"/>
                        <a:pt x="16550" y="488"/>
                        <a:pt x="16943" y="488"/>
                      </a:cubicBezTo>
                      <a:cubicBezTo>
                        <a:pt x="17324" y="488"/>
                        <a:pt x="17729" y="393"/>
                        <a:pt x="17979" y="203"/>
                      </a:cubicBezTo>
                      <a:cubicBezTo>
                        <a:pt x="18217" y="393"/>
                        <a:pt x="18604" y="488"/>
                        <a:pt x="18993" y="488"/>
                      </a:cubicBezTo>
                      <a:cubicBezTo>
                        <a:pt x="19381" y="488"/>
                        <a:pt x="19771" y="393"/>
                        <a:pt x="20015" y="203"/>
                      </a:cubicBezTo>
                      <a:cubicBezTo>
                        <a:pt x="20259" y="393"/>
                        <a:pt x="20655" y="488"/>
                        <a:pt x="21048" y="488"/>
                      </a:cubicBezTo>
                      <a:cubicBezTo>
                        <a:pt x="21441" y="488"/>
                        <a:pt x="21831" y="393"/>
                        <a:pt x="22063" y="203"/>
                      </a:cubicBezTo>
                      <a:cubicBezTo>
                        <a:pt x="22319" y="393"/>
                        <a:pt x="22715" y="488"/>
                        <a:pt x="23105" y="488"/>
                      </a:cubicBezTo>
                      <a:cubicBezTo>
                        <a:pt x="23495" y="488"/>
                        <a:pt x="23879" y="393"/>
                        <a:pt x="24111" y="203"/>
                      </a:cubicBezTo>
                      <a:cubicBezTo>
                        <a:pt x="24373" y="393"/>
                        <a:pt x="24772" y="488"/>
                        <a:pt x="25160" y="488"/>
                      </a:cubicBezTo>
                      <a:cubicBezTo>
                        <a:pt x="25549" y="488"/>
                        <a:pt x="25927" y="393"/>
                        <a:pt x="26147" y="203"/>
                      </a:cubicBezTo>
                      <a:cubicBezTo>
                        <a:pt x="26421" y="393"/>
                        <a:pt x="26825" y="488"/>
                        <a:pt x="27215" y="488"/>
                      </a:cubicBezTo>
                      <a:cubicBezTo>
                        <a:pt x="27605" y="488"/>
                        <a:pt x="27980" y="393"/>
                        <a:pt x="28195" y="203"/>
                      </a:cubicBezTo>
                      <a:cubicBezTo>
                        <a:pt x="28474" y="393"/>
                        <a:pt x="28882" y="488"/>
                        <a:pt x="29272" y="488"/>
                      </a:cubicBezTo>
                      <a:cubicBezTo>
                        <a:pt x="29662" y="488"/>
                        <a:pt x="30034" y="393"/>
                        <a:pt x="30243" y="203"/>
                      </a:cubicBezTo>
                      <a:cubicBezTo>
                        <a:pt x="30522" y="393"/>
                        <a:pt x="30933" y="488"/>
                        <a:pt x="31323" y="488"/>
                      </a:cubicBezTo>
                      <a:cubicBezTo>
                        <a:pt x="31713" y="488"/>
                        <a:pt x="32082" y="393"/>
                        <a:pt x="32279" y="203"/>
                      </a:cubicBezTo>
                      <a:cubicBezTo>
                        <a:pt x="32570" y="393"/>
                        <a:pt x="32987" y="488"/>
                        <a:pt x="33378" y="488"/>
                      </a:cubicBezTo>
                      <a:cubicBezTo>
                        <a:pt x="33770" y="488"/>
                        <a:pt x="34136" y="393"/>
                        <a:pt x="34326" y="203"/>
                      </a:cubicBezTo>
                      <a:cubicBezTo>
                        <a:pt x="34624" y="393"/>
                        <a:pt x="35041" y="488"/>
                        <a:pt x="35429" y="488"/>
                      </a:cubicBezTo>
                      <a:cubicBezTo>
                        <a:pt x="35818" y="488"/>
                        <a:pt x="36178" y="393"/>
                        <a:pt x="36362" y="203"/>
                      </a:cubicBezTo>
                      <a:cubicBezTo>
                        <a:pt x="36683" y="402"/>
                        <a:pt x="37110" y="488"/>
                        <a:pt x="37484" y="488"/>
                      </a:cubicBezTo>
                      <a:cubicBezTo>
                        <a:pt x="37624" y="488"/>
                        <a:pt x="37757" y="476"/>
                        <a:pt x="37874" y="453"/>
                      </a:cubicBezTo>
                      <a:cubicBezTo>
                        <a:pt x="38113" y="405"/>
                        <a:pt x="38303" y="322"/>
                        <a:pt x="38410" y="203"/>
                      </a:cubicBezTo>
                      <a:cubicBezTo>
                        <a:pt x="38732" y="382"/>
                        <a:pt x="39152" y="463"/>
                        <a:pt x="39537" y="463"/>
                      </a:cubicBezTo>
                      <a:cubicBezTo>
                        <a:pt x="39766" y="463"/>
                        <a:pt x="39983" y="435"/>
                        <a:pt x="40160" y="381"/>
                      </a:cubicBezTo>
                      <a:lnTo>
                        <a:pt x="40125" y="238"/>
                      </a:lnTo>
                      <a:cubicBezTo>
                        <a:pt x="39958" y="290"/>
                        <a:pt x="39753" y="316"/>
                        <a:pt x="39537" y="316"/>
                      </a:cubicBezTo>
                      <a:cubicBezTo>
                        <a:pt x="39152" y="316"/>
                        <a:pt x="38732" y="231"/>
                        <a:pt x="38434" y="48"/>
                      </a:cubicBezTo>
                      <a:lnTo>
                        <a:pt x="38375" y="0"/>
                      </a:lnTo>
                      <a:lnTo>
                        <a:pt x="38327" y="60"/>
                      </a:lnTo>
                      <a:cubicBezTo>
                        <a:pt x="38255" y="179"/>
                        <a:pt x="38077" y="262"/>
                        <a:pt x="37851" y="310"/>
                      </a:cubicBezTo>
                      <a:cubicBezTo>
                        <a:pt x="37736" y="332"/>
                        <a:pt x="37615" y="343"/>
                        <a:pt x="37491" y="343"/>
                      </a:cubicBezTo>
                      <a:cubicBezTo>
                        <a:pt x="37087" y="343"/>
                        <a:pt x="36662" y="230"/>
                        <a:pt x="36398" y="48"/>
                      </a:cubicBezTo>
                      <a:lnTo>
                        <a:pt x="36339" y="0"/>
                      </a:lnTo>
                      <a:lnTo>
                        <a:pt x="36291" y="60"/>
                      </a:lnTo>
                      <a:cubicBezTo>
                        <a:pt x="36156" y="247"/>
                        <a:pt x="35817" y="340"/>
                        <a:pt x="35441" y="340"/>
                      </a:cubicBezTo>
                      <a:cubicBezTo>
                        <a:pt x="35054" y="340"/>
                        <a:pt x="34628" y="241"/>
                        <a:pt x="34350" y="48"/>
                      </a:cubicBezTo>
                      <a:lnTo>
                        <a:pt x="34291" y="0"/>
                      </a:lnTo>
                      <a:lnTo>
                        <a:pt x="34255" y="60"/>
                      </a:lnTo>
                      <a:cubicBezTo>
                        <a:pt x="34108" y="247"/>
                        <a:pt x="33763" y="340"/>
                        <a:pt x="33387" y="340"/>
                      </a:cubicBezTo>
                      <a:cubicBezTo>
                        <a:pt x="33000" y="340"/>
                        <a:pt x="32580" y="241"/>
                        <a:pt x="32314" y="48"/>
                      </a:cubicBezTo>
                      <a:lnTo>
                        <a:pt x="32255" y="0"/>
                      </a:lnTo>
                      <a:lnTo>
                        <a:pt x="32207" y="60"/>
                      </a:lnTo>
                      <a:cubicBezTo>
                        <a:pt x="32055" y="247"/>
                        <a:pt x="31706" y="340"/>
                        <a:pt x="31332" y="340"/>
                      </a:cubicBezTo>
                      <a:cubicBezTo>
                        <a:pt x="30946" y="340"/>
                        <a:pt x="30532" y="241"/>
                        <a:pt x="30278" y="48"/>
                      </a:cubicBezTo>
                      <a:lnTo>
                        <a:pt x="30219" y="0"/>
                      </a:lnTo>
                      <a:lnTo>
                        <a:pt x="30171" y="60"/>
                      </a:lnTo>
                      <a:cubicBezTo>
                        <a:pt x="30007" y="247"/>
                        <a:pt x="29653" y="340"/>
                        <a:pt x="29277" y="340"/>
                      </a:cubicBezTo>
                      <a:cubicBezTo>
                        <a:pt x="28889" y="340"/>
                        <a:pt x="28478" y="241"/>
                        <a:pt x="28230" y="48"/>
                      </a:cubicBezTo>
                      <a:lnTo>
                        <a:pt x="28183" y="0"/>
                      </a:lnTo>
                      <a:lnTo>
                        <a:pt x="28135" y="60"/>
                      </a:lnTo>
                      <a:cubicBezTo>
                        <a:pt x="27965" y="247"/>
                        <a:pt x="27605" y="340"/>
                        <a:pt x="27227" y="340"/>
                      </a:cubicBezTo>
                      <a:cubicBezTo>
                        <a:pt x="26838" y="340"/>
                        <a:pt x="26430" y="241"/>
                        <a:pt x="26194" y="48"/>
                      </a:cubicBezTo>
                      <a:lnTo>
                        <a:pt x="26135" y="0"/>
                      </a:lnTo>
                      <a:lnTo>
                        <a:pt x="26087" y="60"/>
                      </a:lnTo>
                      <a:cubicBezTo>
                        <a:pt x="25911" y="247"/>
                        <a:pt x="25548" y="340"/>
                        <a:pt x="25171" y="340"/>
                      </a:cubicBezTo>
                      <a:cubicBezTo>
                        <a:pt x="24781" y="340"/>
                        <a:pt x="24376" y="241"/>
                        <a:pt x="24147" y="48"/>
                      </a:cubicBezTo>
                      <a:lnTo>
                        <a:pt x="24099" y="0"/>
                      </a:lnTo>
                      <a:lnTo>
                        <a:pt x="24051" y="60"/>
                      </a:lnTo>
                      <a:cubicBezTo>
                        <a:pt x="23864" y="247"/>
                        <a:pt x="23497" y="340"/>
                        <a:pt x="23121" y="340"/>
                      </a:cubicBezTo>
                      <a:cubicBezTo>
                        <a:pt x="22733" y="340"/>
                        <a:pt x="22334" y="241"/>
                        <a:pt x="22111" y="48"/>
                      </a:cubicBezTo>
                      <a:lnTo>
                        <a:pt x="22063" y="0"/>
                      </a:lnTo>
                      <a:lnTo>
                        <a:pt x="22015" y="48"/>
                      </a:lnTo>
                      <a:cubicBezTo>
                        <a:pt x="21813" y="244"/>
                        <a:pt x="21432" y="343"/>
                        <a:pt x="21049" y="343"/>
                      </a:cubicBezTo>
                      <a:cubicBezTo>
                        <a:pt x="20667" y="343"/>
                        <a:pt x="20283" y="244"/>
                        <a:pt x="20075" y="48"/>
                      </a:cubicBezTo>
                      <a:lnTo>
                        <a:pt x="20015" y="0"/>
                      </a:lnTo>
                      <a:lnTo>
                        <a:pt x="19967" y="48"/>
                      </a:lnTo>
                      <a:cubicBezTo>
                        <a:pt x="19758" y="240"/>
                        <a:pt x="19369" y="338"/>
                        <a:pt x="18984" y="338"/>
                      </a:cubicBezTo>
                      <a:cubicBezTo>
                        <a:pt x="18604" y="338"/>
                        <a:pt x="18228" y="243"/>
                        <a:pt x="18027" y="48"/>
                      </a:cubicBezTo>
                      <a:lnTo>
                        <a:pt x="17979" y="0"/>
                      </a:lnTo>
                      <a:lnTo>
                        <a:pt x="17932" y="48"/>
                      </a:lnTo>
                      <a:cubicBezTo>
                        <a:pt x="17708" y="241"/>
                        <a:pt x="17309" y="340"/>
                        <a:pt x="16921" y="340"/>
                      </a:cubicBezTo>
                      <a:cubicBezTo>
                        <a:pt x="16545" y="340"/>
                        <a:pt x="16178" y="247"/>
                        <a:pt x="15991" y="60"/>
                      </a:cubicBezTo>
                      <a:lnTo>
                        <a:pt x="15943" y="0"/>
                      </a:lnTo>
                      <a:lnTo>
                        <a:pt x="15896" y="48"/>
                      </a:lnTo>
                      <a:cubicBezTo>
                        <a:pt x="15666" y="241"/>
                        <a:pt x="15261" y="340"/>
                        <a:pt x="14871" y="340"/>
                      </a:cubicBezTo>
                      <a:cubicBezTo>
                        <a:pt x="14494" y="340"/>
                        <a:pt x="14131" y="247"/>
                        <a:pt x="13955" y="60"/>
                      </a:cubicBezTo>
                      <a:lnTo>
                        <a:pt x="13907" y="0"/>
                      </a:lnTo>
                      <a:lnTo>
                        <a:pt x="13848" y="48"/>
                      </a:lnTo>
                      <a:cubicBezTo>
                        <a:pt x="13612" y="241"/>
                        <a:pt x="13204" y="340"/>
                        <a:pt x="12815" y="340"/>
                      </a:cubicBezTo>
                      <a:cubicBezTo>
                        <a:pt x="12437" y="340"/>
                        <a:pt x="12077" y="247"/>
                        <a:pt x="11907" y="60"/>
                      </a:cubicBezTo>
                      <a:lnTo>
                        <a:pt x="11859" y="0"/>
                      </a:lnTo>
                      <a:lnTo>
                        <a:pt x="11812" y="48"/>
                      </a:lnTo>
                      <a:cubicBezTo>
                        <a:pt x="11564" y="241"/>
                        <a:pt x="11150" y="340"/>
                        <a:pt x="10761" y="340"/>
                      </a:cubicBezTo>
                      <a:cubicBezTo>
                        <a:pt x="10384" y="340"/>
                        <a:pt x="10029" y="247"/>
                        <a:pt x="9871" y="60"/>
                      </a:cubicBezTo>
                      <a:lnTo>
                        <a:pt x="9823" y="0"/>
                      </a:lnTo>
                      <a:lnTo>
                        <a:pt x="9764" y="48"/>
                      </a:lnTo>
                      <a:cubicBezTo>
                        <a:pt x="9510" y="241"/>
                        <a:pt x="9096" y="340"/>
                        <a:pt x="8710" y="340"/>
                      </a:cubicBezTo>
                      <a:cubicBezTo>
                        <a:pt x="8336" y="340"/>
                        <a:pt x="7987" y="247"/>
                        <a:pt x="7835" y="60"/>
                      </a:cubicBezTo>
                      <a:lnTo>
                        <a:pt x="7787" y="0"/>
                      </a:lnTo>
                      <a:lnTo>
                        <a:pt x="7728" y="48"/>
                      </a:lnTo>
                      <a:cubicBezTo>
                        <a:pt x="7462" y="241"/>
                        <a:pt x="7042" y="340"/>
                        <a:pt x="6655" y="340"/>
                      </a:cubicBezTo>
                      <a:cubicBezTo>
                        <a:pt x="6279" y="340"/>
                        <a:pt x="5934" y="247"/>
                        <a:pt x="5787" y="60"/>
                      </a:cubicBezTo>
                      <a:lnTo>
                        <a:pt x="5740" y="0"/>
                      </a:lnTo>
                      <a:lnTo>
                        <a:pt x="5692" y="48"/>
                      </a:lnTo>
                      <a:cubicBezTo>
                        <a:pt x="5414" y="241"/>
                        <a:pt x="4988" y="340"/>
                        <a:pt x="4601" y="340"/>
                      </a:cubicBezTo>
                      <a:cubicBezTo>
                        <a:pt x="4226" y="340"/>
                        <a:pt x="3886" y="247"/>
                        <a:pt x="3751" y="60"/>
                      </a:cubicBezTo>
                      <a:lnTo>
                        <a:pt x="3704" y="0"/>
                      </a:lnTo>
                      <a:lnTo>
                        <a:pt x="3644" y="48"/>
                      </a:lnTo>
                      <a:cubicBezTo>
                        <a:pt x="3380" y="230"/>
                        <a:pt x="2955" y="343"/>
                        <a:pt x="2551" y="343"/>
                      </a:cubicBezTo>
                      <a:cubicBezTo>
                        <a:pt x="2428" y="343"/>
                        <a:pt x="2306" y="332"/>
                        <a:pt x="2191" y="310"/>
                      </a:cubicBezTo>
                      <a:cubicBezTo>
                        <a:pt x="1965" y="262"/>
                        <a:pt x="1787" y="179"/>
                        <a:pt x="1703" y="60"/>
                      </a:cubicBezTo>
                      <a:lnTo>
                        <a:pt x="166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22"/>
                <p:cNvSpPr/>
                <p:nvPr/>
              </p:nvSpPr>
              <p:spPr>
                <a:xfrm>
                  <a:off x="-3841407" y="2317474"/>
                  <a:ext cx="3180833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255" h="489" extrusionOk="0">
                      <a:moveTo>
                        <a:pt x="37493" y="1"/>
                      </a:moveTo>
                      <a:lnTo>
                        <a:pt x="37445" y="72"/>
                      </a:lnTo>
                      <a:cubicBezTo>
                        <a:pt x="37323" y="246"/>
                        <a:pt x="37000" y="333"/>
                        <a:pt x="36638" y="333"/>
                      </a:cubicBezTo>
                      <a:cubicBezTo>
                        <a:pt x="36257" y="333"/>
                        <a:pt x="35833" y="237"/>
                        <a:pt x="35552" y="48"/>
                      </a:cubicBezTo>
                      <a:lnTo>
                        <a:pt x="35493" y="12"/>
                      </a:lnTo>
                      <a:lnTo>
                        <a:pt x="35457" y="60"/>
                      </a:lnTo>
                      <a:cubicBezTo>
                        <a:pt x="35322" y="242"/>
                        <a:pt x="34989" y="331"/>
                        <a:pt x="34622" y="331"/>
                      </a:cubicBezTo>
                      <a:cubicBezTo>
                        <a:pt x="34244" y="331"/>
                        <a:pt x="33830" y="236"/>
                        <a:pt x="33564" y="48"/>
                      </a:cubicBezTo>
                      <a:lnTo>
                        <a:pt x="33504" y="12"/>
                      </a:lnTo>
                      <a:lnTo>
                        <a:pt x="33457" y="60"/>
                      </a:lnTo>
                      <a:cubicBezTo>
                        <a:pt x="33316" y="242"/>
                        <a:pt x="32980" y="331"/>
                        <a:pt x="32613" y="331"/>
                      </a:cubicBezTo>
                      <a:cubicBezTo>
                        <a:pt x="32234" y="331"/>
                        <a:pt x="31824" y="236"/>
                        <a:pt x="31564" y="48"/>
                      </a:cubicBezTo>
                      <a:lnTo>
                        <a:pt x="31516" y="12"/>
                      </a:lnTo>
                      <a:lnTo>
                        <a:pt x="31468" y="60"/>
                      </a:lnTo>
                      <a:cubicBezTo>
                        <a:pt x="31316" y="242"/>
                        <a:pt x="30974" y="331"/>
                        <a:pt x="30607" y="331"/>
                      </a:cubicBezTo>
                      <a:cubicBezTo>
                        <a:pt x="30228" y="331"/>
                        <a:pt x="29823" y="236"/>
                        <a:pt x="29575" y="48"/>
                      </a:cubicBezTo>
                      <a:lnTo>
                        <a:pt x="29516" y="12"/>
                      </a:lnTo>
                      <a:lnTo>
                        <a:pt x="29468" y="60"/>
                      </a:lnTo>
                      <a:cubicBezTo>
                        <a:pt x="29309" y="237"/>
                        <a:pt x="28959" y="327"/>
                        <a:pt x="28589" y="327"/>
                      </a:cubicBezTo>
                      <a:cubicBezTo>
                        <a:pt x="28212" y="327"/>
                        <a:pt x="27815" y="234"/>
                        <a:pt x="27575" y="48"/>
                      </a:cubicBezTo>
                      <a:lnTo>
                        <a:pt x="27527" y="12"/>
                      </a:lnTo>
                      <a:lnTo>
                        <a:pt x="27480" y="60"/>
                      </a:lnTo>
                      <a:cubicBezTo>
                        <a:pt x="27314" y="237"/>
                        <a:pt x="26959" y="327"/>
                        <a:pt x="26587" y="327"/>
                      </a:cubicBezTo>
                      <a:cubicBezTo>
                        <a:pt x="26209" y="327"/>
                        <a:pt x="25815" y="234"/>
                        <a:pt x="25587" y="48"/>
                      </a:cubicBezTo>
                      <a:lnTo>
                        <a:pt x="25539" y="12"/>
                      </a:lnTo>
                      <a:lnTo>
                        <a:pt x="25491" y="60"/>
                      </a:lnTo>
                      <a:cubicBezTo>
                        <a:pt x="25314" y="237"/>
                        <a:pt x="24956" y="327"/>
                        <a:pt x="24585" y="327"/>
                      </a:cubicBezTo>
                      <a:cubicBezTo>
                        <a:pt x="24209" y="327"/>
                        <a:pt x="23820" y="234"/>
                        <a:pt x="23598" y="48"/>
                      </a:cubicBezTo>
                      <a:lnTo>
                        <a:pt x="23539" y="12"/>
                      </a:lnTo>
                      <a:lnTo>
                        <a:pt x="23491" y="60"/>
                      </a:lnTo>
                      <a:cubicBezTo>
                        <a:pt x="23308" y="237"/>
                        <a:pt x="22946" y="327"/>
                        <a:pt x="22576" y="327"/>
                      </a:cubicBezTo>
                      <a:cubicBezTo>
                        <a:pt x="22200" y="327"/>
                        <a:pt x="21814" y="234"/>
                        <a:pt x="21598" y="48"/>
                      </a:cubicBezTo>
                      <a:lnTo>
                        <a:pt x="21550" y="12"/>
                      </a:lnTo>
                      <a:lnTo>
                        <a:pt x="21503" y="60"/>
                      </a:lnTo>
                      <a:cubicBezTo>
                        <a:pt x="21308" y="237"/>
                        <a:pt x="20940" y="327"/>
                        <a:pt x="20570" y="327"/>
                      </a:cubicBezTo>
                      <a:cubicBezTo>
                        <a:pt x="20193" y="327"/>
                        <a:pt x="19814" y="234"/>
                        <a:pt x="19610" y="48"/>
                      </a:cubicBezTo>
                      <a:lnTo>
                        <a:pt x="19550" y="12"/>
                      </a:lnTo>
                      <a:lnTo>
                        <a:pt x="19502" y="48"/>
                      </a:lnTo>
                      <a:cubicBezTo>
                        <a:pt x="19298" y="234"/>
                        <a:pt x="18919" y="327"/>
                        <a:pt x="18542" y="327"/>
                      </a:cubicBezTo>
                      <a:cubicBezTo>
                        <a:pt x="18172" y="327"/>
                        <a:pt x="17804" y="237"/>
                        <a:pt x="17609" y="60"/>
                      </a:cubicBezTo>
                      <a:lnTo>
                        <a:pt x="17562" y="12"/>
                      </a:lnTo>
                      <a:lnTo>
                        <a:pt x="17514" y="48"/>
                      </a:lnTo>
                      <a:cubicBezTo>
                        <a:pt x="17298" y="234"/>
                        <a:pt x="16913" y="327"/>
                        <a:pt x="16536" y="327"/>
                      </a:cubicBezTo>
                      <a:cubicBezTo>
                        <a:pt x="16166" y="327"/>
                        <a:pt x="15804" y="237"/>
                        <a:pt x="15621" y="60"/>
                      </a:cubicBezTo>
                      <a:lnTo>
                        <a:pt x="15573" y="12"/>
                      </a:lnTo>
                      <a:lnTo>
                        <a:pt x="15514" y="48"/>
                      </a:lnTo>
                      <a:cubicBezTo>
                        <a:pt x="15292" y="234"/>
                        <a:pt x="14903" y="327"/>
                        <a:pt x="14527" y="327"/>
                      </a:cubicBezTo>
                      <a:cubicBezTo>
                        <a:pt x="14157" y="327"/>
                        <a:pt x="13798" y="237"/>
                        <a:pt x="13621" y="60"/>
                      </a:cubicBezTo>
                      <a:lnTo>
                        <a:pt x="13573" y="12"/>
                      </a:lnTo>
                      <a:lnTo>
                        <a:pt x="13526" y="48"/>
                      </a:lnTo>
                      <a:cubicBezTo>
                        <a:pt x="13297" y="234"/>
                        <a:pt x="12903" y="327"/>
                        <a:pt x="12525" y="327"/>
                      </a:cubicBezTo>
                      <a:cubicBezTo>
                        <a:pt x="12153" y="327"/>
                        <a:pt x="11798" y="237"/>
                        <a:pt x="11632" y="60"/>
                      </a:cubicBezTo>
                      <a:lnTo>
                        <a:pt x="11585" y="12"/>
                      </a:lnTo>
                      <a:lnTo>
                        <a:pt x="11537" y="48"/>
                      </a:lnTo>
                      <a:cubicBezTo>
                        <a:pt x="11297" y="234"/>
                        <a:pt x="10900" y="327"/>
                        <a:pt x="10523" y="327"/>
                      </a:cubicBezTo>
                      <a:cubicBezTo>
                        <a:pt x="10153" y="327"/>
                        <a:pt x="9804" y="237"/>
                        <a:pt x="9644" y="60"/>
                      </a:cubicBezTo>
                      <a:lnTo>
                        <a:pt x="9596" y="12"/>
                      </a:lnTo>
                      <a:lnTo>
                        <a:pt x="9537" y="48"/>
                      </a:lnTo>
                      <a:cubicBezTo>
                        <a:pt x="9289" y="236"/>
                        <a:pt x="8884" y="331"/>
                        <a:pt x="8505" y="331"/>
                      </a:cubicBezTo>
                      <a:cubicBezTo>
                        <a:pt x="8139" y="331"/>
                        <a:pt x="7796" y="242"/>
                        <a:pt x="7644" y="60"/>
                      </a:cubicBezTo>
                      <a:lnTo>
                        <a:pt x="7596" y="12"/>
                      </a:lnTo>
                      <a:lnTo>
                        <a:pt x="7549" y="48"/>
                      </a:lnTo>
                      <a:cubicBezTo>
                        <a:pt x="7288" y="236"/>
                        <a:pt x="6878" y="331"/>
                        <a:pt x="6499" y="331"/>
                      </a:cubicBezTo>
                      <a:cubicBezTo>
                        <a:pt x="6133" y="331"/>
                        <a:pt x="5796" y="242"/>
                        <a:pt x="5656" y="60"/>
                      </a:cubicBezTo>
                      <a:lnTo>
                        <a:pt x="5608" y="12"/>
                      </a:lnTo>
                      <a:lnTo>
                        <a:pt x="5548" y="48"/>
                      </a:lnTo>
                      <a:cubicBezTo>
                        <a:pt x="5282" y="236"/>
                        <a:pt x="4869" y="331"/>
                        <a:pt x="4490" y="331"/>
                      </a:cubicBezTo>
                      <a:cubicBezTo>
                        <a:pt x="4123" y="331"/>
                        <a:pt x="3790" y="242"/>
                        <a:pt x="3655" y="60"/>
                      </a:cubicBezTo>
                      <a:lnTo>
                        <a:pt x="3620" y="12"/>
                      </a:lnTo>
                      <a:lnTo>
                        <a:pt x="3560" y="48"/>
                      </a:lnTo>
                      <a:cubicBezTo>
                        <a:pt x="3279" y="237"/>
                        <a:pt x="2855" y="333"/>
                        <a:pt x="2474" y="333"/>
                      </a:cubicBezTo>
                      <a:cubicBezTo>
                        <a:pt x="2112" y="333"/>
                        <a:pt x="1789" y="246"/>
                        <a:pt x="1667" y="72"/>
                      </a:cubicBezTo>
                      <a:lnTo>
                        <a:pt x="1619" y="12"/>
                      </a:lnTo>
                      <a:lnTo>
                        <a:pt x="1560" y="48"/>
                      </a:lnTo>
                      <a:cubicBezTo>
                        <a:pt x="1271" y="238"/>
                        <a:pt x="855" y="319"/>
                        <a:pt x="485" y="319"/>
                      </a:cubicBezTo>
                      <a:cubicBezTo>
                        <a:pt x="322" y="319"/>
                        <a:pt x="167" y="304"/>
                        <a:pt x="36" y="274"/>
                      </a:cubicBezTo>
                      <a:lnTo>
                        <a:pt x="0" y="417"/>
                      </a:lnTo>
                      <a:cubicBezTo>
                        <a:pt x="146" y="452"/>
                        <a:pt x="315" y="470"/>
                        <a:pt x="493" y="470"/>
                      </a:cubicBezTo>
                      <a:cubicBezTo>
                        <a:pt x="866" y="470"/>
                        <a:pt x="1277" y="389"/>
                        <a:pt x="1584" y="203"/>
                      </a:cubicBezTo>
                      <a:cubicBezTo>
                        <a:pt x="1762" y="388"/>
                        <a:pt x="2113" y="480"/>
                        <a:pt x="2494" y="480"/>
                      </a:cubicBezTo>
                      <a:cubicBezTo>
                        <a:pt x="2875" y="480"/>
                        <a:pt x="3286" y="388"/>
                        <a:pt x="3584" y="203"/>
                      </a:cubicBezTo>
                      <a:cubicBezTo>
                        <a:pt x="3768" y="388"/>
                        <a:pt x="4123" y="480"/>
                        <a:pt x="4504" y="480"/>
                      </a:cubicBezTo>
                      <a:cubicBezTo>
                        <a:pt x="4885" y="480"/>
                        <a:pt x="5292" y="388"/>
                        <a:pt x="5584" y="203"/>
                      </a:cubicBezTo>
                      <a:cubicBezTo>
                        <a:pt x="5775" y="388"/>
                        <a:pt x="6129" y="480"/>
                        <a:pt x="6507" y="480"/>
                      </a:cubicBezTo>
                      <a:cubicBezTo>
                        <a:pt x="6885" y="480"/>
                        <a:pt x="7287" y="388"/>
                        <a:pt x="7572" y="203"/>
                      </a:cubicBezTo>
                      <a:cubicBezTo>
                        <a:pt x="7769" y="388"/>
                        <a:pt x="8129" y="480"/>
                        <a:pt x="8510" y="480"/>
                      </a:cubicBezTo>
                      <a:cubicBezTo>
                        <a:pt x="8891" y="480"/>
                        <a:pt x="9293" y="388"/>
                        <a:pt x="9573" y="203"/>
                      </a:cubicBezTo>
                      <a:cubicBezTo>
                        <a:pt x="9775" y="388"/>
                        <a:pt x="10138" y="480"/>
                        <a:pt x="10519" y="480"/>
                      </a:cubicBezTo>
                      <a:cubicBezTo>
                        <a:pt x="10900" y="480"/>
                        <a:pt x="11299" y="388"/>
                        <a:pt x="11573" y="203"/>
                      </a:cubicBezTo>
                      <a:cubicBezTo>
                        <a:pt x="11781" y="388"/>
                        <a:pt x="12147" y="480"/>
                        <a:pt x="12527" y="480"/>
                      </a:cubicBezTo>
                      <a:cubicBezTo>
                        <a:pt x="12906" y="480"/>
                        <a:pt x="13299" y="388"/>
                        <a:pt x="13561" y="203"/>
                      </a:cubicBezTo>
                      <a:cubicBezTo>
                        <a:pt x="13782" y="388"/>
                        <a:pt x="14154" y="480"/>
                        <a:pt x="14535" y="480"/>
                      </a:cubicBezTo>
                      <a:cubicBezTo>
                        <a:pt x="14916" y="480"/>
                        <a:pt x="15306" y="388"/>
                        <a:pt x="15562" y="203"/>
                      </a:cubicBezTo>
                      <a:cubicBezTo>
                        <a:pt x="15788" y="388"/>
                        <a:pt x="16163" y="480"/>
                        <a:pt x="16544" y="480"/>
                      </a:cubicBezTo>
                      <a:cubicBezTo>
                        <a:pt x="16925" y="480"/>
                        <a:pt x="17312" y="388"/>
                        <a:pt x="17562" y="203"/>
                      </a:cubicBezTo>
                      <a:cubicBezTo>
                        <a:pt x="17794" y="388"/>
                        <a:pt x="18172" y="480"/>
                        <a:pt x="18553" y="480"/>
                      </a:cubicBezTo>
                      <a:cubicBezTo>
                        <a:pt x="18934" y="480"/>
                        <a:pt x="19318" y="388"/>
                        <a:pt x="19562" y="203"/>
                      </a:cubicBezTo>
                      <a:cubicBezTo>
                        <a:pt x="19800" y="388"/>
                        <a:pt x="20181" y="480"/>
                        <a:pt x="20561" y="480"/>
                      </a:cubicBezTo>
                      <a:cubicBezTo>
                        <a:pt x="20940" y="480"/>
                        <a:pt x="21318" y="388"/>
                        <a:pt x="21550" y="203"/>
                      </a:cubicBezTo>
                      <a:cubicBezTo>
                        <a:pt x="21800" y="388"/>
                        <a:pt x="22187" y="480"/>
                        <a:pt x="22568" y="480"/>
                      </a:cubicBezTo>
                      <a:cubicBezTo>
                        <a:pt x="22949" y="480"/>
                        <a:pt x="23324" y="388"/>
                        <a:pt x="23551" y="203"/>
                      </a:cubicBezTo>
                      <a:cubicBezTo>
                        <a:pt x="23807" y="388"/>
                        <a:pt x="24197" y="480"/>
                        <a:pt x="24578" y="480"/>
                      </a:cubicBezTo>
                      <a:cubicBezTo>
                        <a:pt x="24959" y="480"/>
                        <a:pt x="25331" y="388"/>
                        <a:pt x="25551" y="203"/>
                      </a:cubicBezTo>
                      <a:cubicBezTo>
                        <a:pt x="25813" y="388"/>
                        <a:pt x="26206" y="480"/>
                        <a:pt x="26585" y="480"/>
                      </a:cubicBezTo>
                      <a:cubicBezTo>
                        <a:pt x="26965" y="480"/>
                        <a:pt x="27331" y="388"/>
                        <a:pt x="27539" y="203"/>
                      </a:cubicBezTo>
                      <a:cubicBezTo>
                        <a:pt x="27813" y="388"/>
                        <a:pt x="28212" y="480"/>
                        <a:pt x="28593" y="480"/>
                      </a:cubicBezTo>
                      <a:cubicBezTo>
                        <a:pt x="28974" y="480"/>
                        <a:pt x="29337" y="388"/>
                        <a:pt x="29539" y="203"/>
                      </a:cubicBezTo>
                      <a:cubicBezTo>
                        <a:pt x="29819" y="388"/>
                        <a:pt x="30221" y="480"/>
                        <a:pt x="30602" y="480"/>
                      </a:cubicBezTo>
                      <a:cubicBezTo>
                        <a:pt x="30983" y="480"/>
                        <a:pt x="31343" y="388"/>
                        <a:pt x="31540" y="203"/>
                      </a:cubicBezTo>
                      <a:cubicBezTo>
                        <a:pt x="31819" y="388"/>
                        <a:pt x="32221" y="480"/>
                        <a:pt x="32601" y="480"/>
                      </a:cubicBezTo>
                      <a:cubicBezTo>
                        <a:pt x="32980" y="480"/>
                        <a:pt x="33338" y="388"/>
                        <a:pt x="33528" y="203"/>
                      </a:cubicBezTo>
                      <a:cubicBezTo>
                        <a:pt x="33820" y="388"/>
                        <a:pt x="34228" y="480"/>
                        <a:pt x="34609" y="480"/>
                      </a:cubicBezTo>
                      <a:cubicBezTo>
                        <a:pt x="34990" y="480"/>
                        <a:pt x="35344" y="388"/>
                        <a:pt x="35528" y="203"/>
                      </a:cubicBezTo>
                      <a:cubicBezTo>
                        <a:pt x="35828" y="389"/>
                        <a:pt x="36240" y="481"/>
                        <a:pt x="36621" y="481"/>
                      </a:cubicBezTo>
                      <a:cubicBezTo>
                        <a:pt x="36995" y="481"/>
                        <a:pt x="37339" y="392"/>
                        <a:pt x="37517" y="215"/>
                      </a:cubicBezTo>
                      <a:cubicBezTo>
                        <a:pt x="37790" y="405"/>
                        <a:pt x="38171" y="489"/>
                        <a:pt x="38529" y="489"/>
                      </a:cubicBezTo>
                      <a:cubicBezTo>
                        <a:pt x="38791" y="489"/>
                        <a:pt x="39041" y="441"/>
                        <a:pt x="39255" y="370"/>
                      </a:cubicBezTo>
                      <a:lnTo>
                        <a:pt x="39207" y="227"/>
                      </a:lnTo>
                      <a:cubicBezTo>
                        <a:pt x="39009" y="299"/>
                        <a:pt x="38769" y="341"/>
                        <a:pt x="38525" y="341"/>
                      </a:cubicBezTo>
                      <a:cubicBezTo>
                        <a:pt x="38170" y="341"/>
                        <a:pt x="37807" y="253"/>
                        <a:pt x="37552" y="48"/>
                      </a:cubicBezTo>
                      <a:lnTo>
                        <a:pt x="3749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22"/>
                <p:cNvSpPr/>
                <p:nvPr/>
              </p:nvSpPr>
              <p:spPr>
                <a:xfrm>
                  <a:off x="-3957199" y="2262455"/>
                  <a:ext cx="282714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9" h="7907" extrusionOk="0">
                      <a:moveTo>
                        <a:pt x="3346" y="1"/>
                      </a:moveTo>
                      <a:cubicBezTo>
                        <a:pt x="3263" y="1"/>
                        <a:pt x="3167" y="49"/>
                        <a:pt x="3155" y="108"/>
                      </a:cubicBezTo>
                      <a:lnTo>
                        <a:pt x="24" y="7764"/>
                      </a:lnTo>
                      <a:cubicBezTo>
                        <a:pt x="0" y="7847"/>
                        <a:pt x="60" y="7907"/>
                        <a:pt x="155" y="7907"/>
                      </a:cubicBezTo>
                      <a:lnTo>
                        <a:pt x="167" y="7907"/>
                      </a:lnTo>
                      <a:cubicBezTo>
                        <a:pt x="262" y="7907"/>
                        <a:pt x="369" y="7847"/>
                        <a:pt x="405" y="7764"/>
                      </a:cubicBezTo>
                      <a:lnTo>
                        <a:pt x="3465" y="108"/>
                      </a:lnTo>
                      <a:cubicBezTo>
                        <a:pt x="3489" y="49"/>
                        <a:pt x="3441" y="1"/>
                        <a:pt x="334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9" name="Google Shape;8149;p22"/>
                <p:cNvSpPr/>
                <p:nvPr/>
              </p:nvSpPr>
              <p:spPr>
                <a:xfrm>
                  <a:off x="-3770020" y="2262455"/>
                  <a:ext cx="25475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4" h="7907" extrusionOk="0">
                      <a:moveTo>
                        <a:pt x="2989" y="1"/>
                      </a:moveTo>
                      <a:cubicBezTo>
                        <a:pt x="2905" y="1"/>
                        <a:pt x="2822" y="49"/>
                        <a:pt x="2798" y="108"/>
                      </a:cubicBezTo>
                      <a:lnTo>
                        <a:pt x="24" y="7764"/>
                      </a:lnTo>
                      <a:cubicBezTo>
                        <a:pt x="0" y="7847"/>
                        <a:pt x="60" y="7907"/>
                        <a:pt x="155" y="7907"/>
                      </a:cubicBezTo>
                      <a:lnTo>
                        <a:pt x="167" y="7907"/>
                      </a:lnTo>
                      <a:cubicBezTo>
                        <a:pt x="262" y="7907"/>
                        <a:pt x="369" y="7847"/>
                        <a:pt x="393" y="7764"/>
                      </a:cubicBezTo>
                      <a:lnTo>
                        <a:pt x="3120" y="108"/>
                      </a:lnTo>
                      <a:cubicBezTo>
                        <a:pt x="3143" y="49"/>
                        <a:pt x="3084" y="1"/>
                        <a:pt x="300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0" name="Google Shape;8150;p22"/>
                <p:cNvSpPr/>
                <p:nvPr/>
              </p:nvSpPr>
              <p:spPr>
                <a:xfrm>
                  <a:off x="-3583813" y="2262455"/>
                  <a:ext cx="22672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8" h="7907" extrusionOk="0">
                      <a:moveTo>
                        <a:pt x="2655" y="1"/>
                      </a:moveTo>
                      <a:cubicBezTo>
                        <a:pt x="2560" y="1"/>
                        <a:pt x="2477" y="49"/>
                        <a:pt x="2465" y="108"/>
                      </a:cubicBezTo>
                      <a:lnTo>
                        <a:pt x="24" y="7764"/>
                      </a:lnTo>
                      <a:cubicBezTo>
                        <a:pt x="0" y="7847"/>
                        <a:pt x="71" y="7907"/>
                        <a:pt x="167" y="7907"/>
                      </a:cubicBezTo>
                      <a:lnTo>
                        <a:pt x="179" y="7907"/>
                      </a:lnTo>
                      <a:cubicBezTo>
                        <a:pt x="274" y="7907"/>
                        <a:pt x="381" y="7847"/>
                        <a:pt x="405" y="7764"/>
                      </a:cubicBezTo>
                      <a:lnTo>
                        <a:pt x="2786" y="108"/>
                      </a:lnTo>
                      <a:cubicBezTo>
                        <a:pt x="2798" y="49"/>
                        <a:pt x="2738" y="1"/>
                        <a:pt x="26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22"/>
                <p:cNvSpPr/>
                <p:nvPr/>
              </p:nvSpPr>
              <p:spPr>
                <a:xfrm>
                  <a:off x="-3396714" y="2262455"/>
                  <a:ext cx="19884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4" h="7907" extrusionOk="0">
                      <a:moveTo>
                        <a:pt x="2299" y="1"/>
                      </a:moveTo>
                      <a:cubicBezTo>
                        <a:pt x="2215" y="1"/>
                        <a:pt x="2132" y="49"/>
                        <a:pt x="2120" y="108"/>
                      </a:cubicBezTo>
                      <a:lnTo>
                        <a:pt x="25" y="7764"/>
                      </a:lnTo>
                      <a:cubicBezTo>
                        <a:pt x="1" y="7847"/>
                        <a:pt x="72" y="7907"/>
                        <a:pt x="168" y="7907"/>
                      </a:cubicBezTo>
                      <a:lnTo>
                        <a:pt x="179" y="7907"/>
                      </a:lnTo>
                      <a:cubicBezTo>
                        <a:pt x="275" y="7907"/>
                        <a:pt x="382" y="7847"/>
                        <a:pt x="394" y="7764"/>
                      </a:cubicBezTo>
                      <a:lnTo>
                        <a:pt x="2442" y="108"/>
                      </a:lnTo>
                      <a:cubicBezTo>
                        <a:pt x="2454" y="49"/>
                        <a:pt x="2394" y="1"/>
                        <a:pt x="229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22"/>
                <p:cNvSpPr/>
                <p:nvPr/>
              </p:nvSpPr>
              <p:spPr>
                <a:xfrm>
                  <a:off x="-3209535" y="2262455"/>
                  <a:ext cx="169920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7" h="7907" extrusionOk="0">
                      <a:moveTo>
                        <a:pt x="1953" y="1"/>
                      </a:moveTo>
                      <a:cubicBezTo>
                        <a:pt x="1858" y="1"/>
                        <a:pt x="1775" y="49"/>
                        <a:pt x="1763" y="108"/>
                      </a:cubicBezTo>
                      <a:lnTo>
                        <a:pt x="13" y="7764"/>
                      </a:lnTo>
                      <a:cubicBezTo>
                        <a:pt x="1" y="7847"/>
                        <a:pt x="72" y="7907"/>
                        <a:pt x="167" y="7907"/>
                      </a:cubicBezTo>
                      <a:lnTo>
                        <a:pt x="179" y="7907"/>
                      </a:lnTo>
                      <a:cubicBezTo>
                        <a:pt x="274" y="7907"/>
                        <a:pt x="382" y="7847"/>
                        <a:pt x="394" y="7764"/>
                      </a:cubicBezTo>
                      <a:lnTo>
                        <a:pt x="2084" y="108"/>
                      </a:lnTo>
                      <a:cubicBezTo>
                        <a:pt x="2096" y="49"/>
                        <a:pt x="2037" y="1"/>
                        <a:pt x="19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22"/>
                <p:cNvSpPr/>
                <p:nvPr/>
              </p:nvSpPr>
              <p:spPr>
                <a:xfrm>
                  <a:off x="-3022356" y="2262455"/>
                  <a:ext cx="141884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1" h="7907" extrusionOk="0">
                      <a:moveTo>
                        <a:pt x="1596" y="1"/>
                      </a:moveTo>
                      <a:cubicBezTo>
                        <a:pt x="1513" y="1"/>
                        <a:pt x="1429" y="49"/>
                        <a:pt x="1417" y="108"/>
                      </a:cubicBezTo>
                      <a:lnTo>
                        <a:pt x="12" y="7764"/>
                      </a:lnTo>
                      <a:cubicBezTo>
                        <a:pt x="0" y="7847"/>
                        <a:pt x="72" y="7907"/>
                        <a:pt x="179" y="7907"/>
                      </a:cubicBezTo>
                      <a:cubicBezTo>
                        <a:pt x="274" y="7907"/>
                        <a:pt x="370" y="7847"/>
                        <a:pt x="393" y="7764"/>
                      </a:cubicBezTo>
                      <a:lnTo>
                        <a:pt x="1739" y="108"/>
                      </a:lnTo>
                      <a:cubicBezTo>
                        <a:pt x="1751" y="49"/>
                        <a:pt x="1679" y="1"/>
                        <a:pt x="159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22"/>
                <p:cNvSpPr/>
                <p:nvPr/>
              </p:nvSpPr>
              <p:spPr>
                <a:xfrm>
                  <a:off x="-2835176" y="2262455"/>
                  <a:ext cx="11295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7907" extrusionOk="0">
                      <a:moveTo>
                        <a:pt x="1239" y="1"/>
                      </a:moveTo>
                      <a:cubicBezTo>
                        <a:pt x="1155" y="1"/>
                        <a:pt x="1072" y="49"/>
                        <a:pt x="1072" y="108"/>
                      </a:cubicBezTo>
                      <a:lnTo>
                        <a:pt x="0" y="7764"/>
                      </a:lnTo>
                      <a:cubicBezTo>
                        <a:pt x="0" y="7847"/>
                        <a:pt x="72" y="7907"/>
                        <a:pt x="179" y="7907"/>
                      </a:cubicBezTo>
                      <a:cubicBezTo>
                        <a:pt x="286" y="7907"/>
                        <a:pt x="369" y="7847"/>
                        <a:pt x="381" y="7764"/>
                      </a:cubicBezTo>
                      <a:lnTo>
                        <a:pt x="1393" y="108"/>
                      </a:lnTo>
                      <a:cubicBezTo>
                        <a:pt x="1393" y="49"/>
                        <a:pt x="1334" y="1"/>
                        <a:pt x="12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22"/>
                <p:cNvSpPr/>
                <p:nvPr/>
              </p:nvSpPr>
              <p:spPr>
                <a:xfrm>
                  <a:off x="-2648969" y="2262455"/>
                  <a:ext cx="858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7907" extrusionOk="0">
                      <a:moveTo>
                        <a:pt x="905" y="1"/>
                      </a:moveTo>
                      <a:cubicBezTo>
                        <a:pt x="810" y="1"/>
                        <a:pt x="738" y="49"/>
                        <a:pt x="738" y="108"/>
                      </a:cubicBezTo>
                      <a:lnTo>
                        <a:pt x="12" y="7764"/>
                      </a:lnTo>
                      <a:cubicBezTo>
                        <a:pt x="0" y="7847"/>
                        <a:pt x="84" y="7907"/>
                        <a:pt x="191" y="7907"/>
                      </a:cubicBezTo>
                      <a:cubicBezTo>
                        <a:pt x="298" y="7907"/>
                        <a:pt x="381" y="7847"/>
                        <a:pt x="393" y="7764"/>
                      </a:cubicBezTo>
                      <a:lnTo>
                        <a:pt x="1048" y="108"/>
                      </a:lnTo>
                      <a:cubicBezTo>
                        <a:pt x="1060" y="49"/>
                        <a:pt x="988" y="1"/>
                        <a:pt x="90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22"/>
                <p:cNvSpPr/>
                <p:nvPr/>
              </p:nvSpPr>
              <p:spPr>
                <a:xfrm>
                  <a:off x="-2461871" y="2262455"/>
                  <a:ext cx="5704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7907" extrusionOk="0">
                      <a:moveTo>
                        <a:pt x="549" y="1"/>
                      </a:moveTo>
                      <a:cubicBezTo>
                        <a:pt x="465" y="1"/>
                        <a:pt x="382" y="49"/>
                        <a:pt x="382" y="108"/>
                      </a:cubicBezTo>
                      <a:lnTo>
                        <a:pt x="13" y="7764"/>
                      </a:lnTo>
                      <a:cubicBezTo>
                        <a:pt x="1" y="7847"/>
                        <a:pt x="84" y="7907"/>
                        <a:pt x="191" y="7907"/>
                      </a:cubicBezTo>
                      <a:cubicBezTo>
                        <a:pt x="299" y="7907"/>
                        <a:pt x="382" y="7847"/>
                        <a:pt x="382" y="7764"/>
                      </a:cubicBezTo>
                      <a:lnTo>
                        <a:pt x="703" y="108"/>
                      </a:lnTo>
                      <a:cubicBezTo>
                        <a:pt x="703" y="49"/>
                        <a:pt x="632" y="1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7" name="Google Shape;8157;p22"/>
                <p:cNvSpPr/>
                <p:nvPr/>
              </p:nvSpPr>
              <p:spPr>
                <a:xfrm>
                  <a:off x="-2274692" y="2262455"/>
                  <a:ext cx="30953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7907" extrusionOk="0">
                      <a:moveTo>
                        <a:pt x="191" y="1"/>
                      </a:moveTo>
                      <a:cubicBezTo>
                        <a:pt x="108" y="1"/>
                        <a:pt x="37" y="49"/>
                        <a:pt x="37" y="108"/>
                      </a:cubicBezTo>
                      <a:lnTo>
                        <a:pt x="1" y="7764"/>
                      </a:lnTo>
                      <a:cubicBezTo>
                        <a:pt x="1" y="7847"/>
                        <a:pt x="84" y="7907"/>
                        <a:pt x="191" y="7907"/>
                      </a:cubicBezTo>
                      <a:cubicBezTo>
                        <a:pt x="298" y="7907"/>
                        <a:pt x="382" y="7847"/>
                        <a:pt x="382" y="7764"/>
                      </a:cubicBezTo>
                      <a:lnTo>
                        <a:pt x="358" y="108"/>
                      </a:lnTo>
                      <a:cubicBezTo>
                        <a:pt x="358" y="49"/>
                        <a:pt x="287" y="1"/>
                        <a:pt x="19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8" name="Google Shape;8158;p22"/>
                <p:cNvSpPr/>
                <p:nvPr/>
              </p:nvSpPr>
              <p:spPr>
                <a:xfrm>
                  <a:off x="-2113523" y="2262455"/>
                  <a:ext cx="559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" h="7907" extrusionOk="0">
                      <a:moveTo>
                        <a:pt x="167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322" y="7764"/>
                      </a:lnTo>
                      <a:cubicBezTo>
                        <a:pt x="322" y="7847"/>
                        <a:pt x="405" y="7907"/>
                        <a:pt x="512" y="7907"/>
                      </a:cubicBezTo>
                      <a:cubicBezTo>
                        <a:pt x="619" y="7907"/>
                        <a:pt x="691" y="7847"/>
                        <a:pt x="691" y="7764"/>
                      </a:cubicBezTo>
                      <a:lnTo>
                        <a:pt x="322" y="108"/>
                      </a:lnTo>
                      <a:cubicBezTo>
                        <a:pt x="322" y="49"/>
                        <a:pt x="250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9" name="Google Shape;8159;p22"/>
                <p:cNvSpPr/>
                <p:nvPr/>
              </p:nvSpPr>
              <p:spPr>
                <a:xfrm>
                  <a:off x="-1954380" y="2262455"/>
                  <a:ext cx="8402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7907" extrusionOk="0">
                      <a:moveTo>
                        <a:pt x="155" y="1"/>
                      </a:moveTo>
                      <a:cubicBezTo>
                        <a:pt x="72" y="1"/>
                        <a:pt x="1" y="49"/>
                        <a:pt x="1" y="108"/>
                      </a:cubicBezTo>
                      <a:lnTo>
                        <a:pt x="656" y="7764"/>
                      </a:lnTo>
                      <a:cubicBezTo>
                        <a:pt x="667" y="7847"/>
                        <a:pt x="751" y="7907"/>
                        <a:pt x="858" y="7907"/>
                      </a:cubicBezTo>
                      <a:cubicBezTo>
                        <a:pt x="965" y="7907"/>
                        <a:pt x="1037" y="7847"/>
                        <a:pt x="1037" y="7764"/>
                      </a:cubicBezTo>
                      <a:lnTo>
                        <a:pt x="322" y="108"/>
                      </a:lnTo>
                      <a:cubicBezTo>
                        <a:pt x="322" y="49"/>
                        <a:pt x="239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0" name="Google Shape;8160;p22"/>
                <p:cNvSpPr/>
                <p:nvPr/>
              </p:nvSpPr>
              <p:spPr>
                <a:xfrm>
                  <a:off x="-1796129" y="2262455"/>
                  <a:ext cx="11295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7907" extrusionOk="0">
                      <a:moveTo>
                        <a:pt x="155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1012" y="7764"/>
                      </a:lnTo>
                      <a:cubicBezTo>
                        <a:pt x="1012" y="7847"/>
                        <a:pt x="1108" y="7907"/>
                        <a:pt x="1215" y="7907"/>
                      </a:cubicBezTo>
                      <a:cubicBezTo>
                        <a:pt x="1322" y="7907"/>
                        <a:pt x="1393" y="7847"/>
                        <a:pt x="1381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50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1" name="Google Shape;8161;p22"/>
                <p:cNvSpPr/>
                <p:nvPr/>
              </p:nvSpPr>
              <p:spPr>
                <a:xfrm>
                  <a:off x="-1636986" y="2262455"/>
                  <a:ext cx="1409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0" h="7907" extrusionOk="0">
                      <a:moveTo>
                        <a:pt x="156" y="1"/>
                      </a:moveTo>
                      <a:cubicBezTo>
                        <a:pt x="60" y="1"/>
                        <a:pt x="1" y="49"/>
                        <a:pt x="13" y="108"/>
                      </a:cubicBezTo>
                      <a:lnTo>
                        <a:pt x="1346" y="7764"/>
                      </a:lnTo>
                      <a:cubicBezTo>
                        <a:pt x="1358" y="7847"/>
                        <a:pt x="1453" y="7907"/>
                        <a:pt x="1561" y="7907"/>
                      </a:cubicBezTo>
                      <a:cubicBezTo>
                        <a:pt x="1668" y="7907"/>
                        <a:pt x="1739" y="7847"/>
                        <a:pt x="1727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2" name="Google Shape;8162;p22"/>
                <p:cNvSpPr/>
                <p:nvPr/>
              </p:nvSpPr>
              <p:spPr>
                <a:xfrm>
                  <a:off x="-1478734" y="2262455"/>
                  <a:ext cx="169839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6" h="7907" extrusionOk="0">
                      <a:moveTo>
                        <a:pt x="155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1703" y="7764"/>
                      </a:lnTo>
                      <a:cubicBezTo>
                        <a:pt x="1715" y="7847"/>
                        <a:pt x="1810" y="7907"/>
                        <a:pt x="1917" y="7907"/>
                      </a:cubicBezTo>
                      <a:cubicBezTo>
                        <a:pt x="2025" y="7907"/>
                        <a:pt x="2096" y="7847"/>
                        <a:pt x="2072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50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3" name="Google Shape;8163;p22"/>
                <p:cNvSpPr/>
                <p:nvPr/>
              </p:nvSpPr>
              <p:spPr>
                <a:xfrm>
                  <a:off x="-1319591" y="2262455"/>
                  <a:ext cx="19787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7907" extrusionOk="0">
                      <a:moveTo>
                        <a:pt x="144" y="1"/>
                      </a:moveTo>
                      <a:cubicBezTo>
                        <a:pt x="61" y="1"/>
                        <a:pt x="1" y="49"/>
                        <a:pt x="13" y="108"/>
                      </a:cubicBezTo>
                      <a:lnTo>
                        <a:pt x="2037" y="7764"/>
                      </a:lnTo>
                      <a:cubicBezTo>
                        <a:pt x="2061" y="7847"/>
                        <a:pt x="2156" y="7907"/>
                        <a:pt x="2263" y="7907"/>
                      </a:cubicBezTo>
                      <a:cubicBezTo>
                        <a:pt x="2370" y="7907"/>
                        <a:pt x="2442" y="7847"/>
                        <a:pt x="2418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4" name="Google Shape;8164;p22"/>
                <p:cNvSpPr/>
                <p:nvPr/>
              </p:nvSpPr>
              <p:spPr>
                <a:xfrm>
                  <a:off x="-1161340" y="2262455"/>
                  <a:ext cx="225831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7" h="7907" extrusionOk="0">
                      <a:moveTo>
                        <a:pt x="155" y="1"/>
                      </a:moveTo>
                      <a:cubicBezTo>
                        <a:pt x="60" y="1"/>
                        <a:pt x="1" y="49"/>
                        <a:pt x="24" y="108"/>
                      </a:cubicBezTo>
                      <a:lnTo>
                        <a:pt x="2394" y="7764"/>
                      </a:lnTo>
                      <a:cubicBezTo>
                        <a:pt x="2418" y="7847"/>
                        <a:pt x="2513" y="7907"/>
                        <a:pt x="2620" y="7907"/>
                      </a:cubicBezTo>
                      <a:cubicBezTo>
                        <a:pt x="2727" y="7907"/>
                        <a:pt x="2787" y="7847"/>
                        <a:pt x="2763" y="7764"/>
                      </a:cubicBezTo>
                      <a:lnTo>
                        <a:pt x="346" y="108"/>
                      </a:lnTo>
                      <a:cubicBezTo>
                        <a:pt x="322" y="49"/>
                        <a:pt x="239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5" name="Google Shape;8165;p22"/>
                <p:cNvSpPr/>
                <p:nvPr/>
              </p:nvSpPr>
              <p:spPr>
                <a:xfrm>
                  <a:off x="-1002116" y="2262455"/>
                  <a:ext cx="25378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7907" extrusionOk="0">
                      <a:moveTo>
                        <a:pt x="143" y="1"/>
                      </a:moveTo>
                      <a:cubicBezTo>
                        <a:pt x="60" y="1"/>
                        <a:pt x="0" y="49"/>
                        <a:pt x="24" y="108"/>
                      </a:cubicBezTo>
                      <a:lnTo>
                        <a:pt x="2727" y="7764"/>
                      </a:lnTo>
                      <a:cubicBezTo>
                        <a:pt x="2762" y="7847"/>
                        <a:pt x="2858" y="7907"/>
                        <a:pt x="2965" y="7907"/>
                      </a:cubicBezTo>
                      <a:cubicBezTo>
                        <a:pt x="3072" y="7907"/>
                        <a:pt x="3131" y="7847"/>
                        <a:pt x="3108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8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6" name="Google Shape;8166;p22"/>
                <p:cNvSpPr/>
                <p:nvPr/>
              </p:nvSpPr>
              <p:spPr>
                <a:xfrm>
                  <a:off x="-3893509" y="1832186"/>
                  <a:ext cx="3274422" cy="65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0" h="811" extrusionOk="0">
                      <a:moveTo>
                        <a:pt x="0" y="1"/>
                      </a:moveTo>
                      <a:lnTo>
                        <a:pt x="0" y="810"/>
                      </a:lnTo>
                      <a:lnTo>
                        <a:pt x="40410" y="810"/>
                      </a:lnTo>
                      <a:lnTo>
                        <a:pt x="4041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7" name="Google Shape;8167;p22"/>
                <p:cNvSpPr/>
                <p:nvPr/>
              </p:nvSpPr>
              <p:spPr>
                <a:xfrm>
                  <a:off x="-3893509" y="1999108"/>
                  <a:ext cx="3274422" cy="36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0" h="453" extrusionOk="0">
                      <a:moveTo>
                        <a:pt x="0" y="1"/>
                      </a:moveTo>
                      <a:lnTo>
                        <a:pt x="0" y="453"/>
                      </a:lnTo>
                      <a:lnTo>
                        <a:pt x="40410" y="453"/>
                      </a:lnTo>
                      <a:lnTo>
                        <a:pt x="4041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8" name="Google Shape;8168;p22"/>
                <p:cNvSpPr/>
                <p:nvPr/>
              </p:nvSpPr>
              <p:spPr>
                <a:xfrm>
                  <a:off x="-3719862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9" name="Google Shape;8169;p22"/>
                <p:cNvSpPr/>
                <p:nvPr/>
              </p:nvSpPr>
              <p:spPr>
                <a:xfrm>
                  <a:off x="-3526930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0" name="Google Shape;8170;p22"/>
                <p:cNvSpPr/>
                <p:nvPr/>
              </p:nvSpPr>
              <p:spPr>
                <a:xfrm>
                  <a:off x="-3333997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1" name="Google Shape;8171;p22"/>
                <p:cNvSpPr/>
                <p:nvPr/>
              </p:nvSpPr>
              <p:spPr>
                <a:xfrm>
                  <a:off x="-3141065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2" name="Google Shape;8172;p22"/>
                <p:cNvSpPr/>
                <p:nvPr/>
              </p:nvSpPr>
              <p:spPr>
                <a:xfrm>
                  <a:off x="-2948051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3" name="Google Shape;8173;p22"/>
                <p:cNvSpPr/>
                <p:nvPr/>
              </p:nvSpPr>
              <p:spPr>
                <a:xfrm>
                  <a:off x="-2755119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4" name="Google Shape;8174;p22"/>
                <p:cNvSpPr/>
                <p:nvPr/>
              </p:nvSpPr>
              <p:spPr>
                <a:xfrm>
                  <a:off x="-2562186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5" name="Google Shape;8175;p22"/>
                <p:cNvSpPr/>
                <p:nvPr/>
              </p:nvSpPr>
              <p:spPr>
                <a:xfrm>
                  <a:off x="-2369254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6" name="Google Shape;8176;p22"/>
                <p:cNvSpPr/>
                <p:nvPr/>
              </p:nvSpPr>
              <p:spPr>
                <a:xfrm>
                  <a:off x="-2176240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7" name="Google Shape;8177;p22"/>
                <p:cNvSpPr/>
                <p:nvPr/>
              </p:nvSpPr>
              <p:spPr>
                <a:xfrm>
                  <a:off x="-1983308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8" name="Google Shape;8178;p22"/>
                <p:cNvSpPr/>
                <p:nvPr/>
              </p:nvSpPr>
              <p:spPr>
                <a:xfrm>
                  <a:off x="-1790376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9" name="Google Shape;8179;p22"/>
                <p:cNvSpPr/>
                <p:nvPr/>
              </p:nvSpPr>
              <p:spPr>
                <a:xfrm>
                  <a:off x="-1597443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0" name="Google Shape;8180;p22"/>
                <p:cNvSpPr/>
                <p:nvPr/>
              </p:nvSpPr>
              <p:spPr>
                <a:xfrm>
                  <a:off x="-1404430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1" name="Google Shape;8181;p22"/>
                <p:cNvSpPr/>
                <p:nvPr/>
              </p:nvSpPr>
              <p:spPr>
                <a:xfrm>
                  <a:off x="-1211497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2" name="Google Shape;8182;p22"/>
                <p:cNvSpPr/>
                <p:nvPr/>
              </p:nvSpPr>
              <p:spPr>
                <a:xfrm>
                  <a:off x="-1018565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3" name="Google Shape;8183;p22"/>
                <p:cNvSpPr/>
                <p:nvPr/>
              </p:nvSpPr>
              <p:spPr>
                <a:xfrm>
                  <a:off x="-3493101" y="4267299"/>
                  <a:ext cx="1798458" cy="599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6" h="7740" extrusionOk="0">
                      <a:moveTo>
                        <a:pt x="1" y="1"/>
                      </a:moveTo>
                      <a:lnTo>
                        <a:pt x="1" y="7740"/>
                      </a:lnTo>
                      <a:lnTo>
                        <a:pt x="25826" y="7740"/>
                      </a:lnTo>
                      <a:lnTo>
                        <a:pt x="2582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4" name="Google Shape;8184;p22"/>
                <p:cNvSpPr/>
                <p:nvPr/>
              </p:nvSpPr>
              <p:spPr>
                <a:xfrm>
                  <a:off x="-1732439" y="2891491"/>
                  <a:ext cx="538363" cy="128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4" h="15860" extrusionOk="0">
                      <a:moveTo>
                        <a:pt x="0" y="1"/>
                      </a:moveTo>
                      <a:lnTo>
                        <a:pt x="0" y="15860"/>
                      </a:lnTo>
                      <a:lnTo>
                        <a:pt x="6644" y="15860"/>
                      </a:lnTo>
                      <a:lnTo>
                        <a:pt x="664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5" name="Google Shape;8185;p22"/>
                <p:cNvSpPr/>
                <p:nvPr/>
              </p:nvSpPr>
              <p:spPr>
                <a:xfrm>
                  <a:off x="-1580994" y="3039128"/>
                  <a:ext cx="252814" cy="243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3001" extrusionOk="0">
                      <a:moveTo>
                        <a:pt x="2334" y="381"/>
                      </a:moveTo>
                      <a:lnTo>
                        <a:pt x="2001" y="620"/>
                      </a:lnTo>
                      <a:cubicBezTo>
                        <a:pt x="2298" y="870"/>
                        <a:pt x="2596" y="1298"/>
                        <a:pt x="2679" y="1751"/>
                      </a:cubicBezTo>
                      <a:lnTo>
                        <a:pt x="3120" y="1584"/>
                      </a:lnTo>
                      <a:cubicBezTo>
                        <a:pt x="3048" y="1155"/>
                        <a:pt x="2691" y="643"/>
                        <a:pt x="2334" y="381"/>
                      </a:cubicBezTo>
                      <a:close/>
                      <a:moveTo>
                        <a:pt x="798" y="0"/>
                      </a:moveTo>
                      <a:cubicBezTo>
                        <a:pt x="762" y="286"/>
                        <a:pt x="715" y="572"/>
                        <a:pt x="679" y="822"/>
                      </a:cubicBezTo>
                      <a:lnTo>
                        <a:pt x="36" y="905"/>
                      </a:lnTo>
                      <a:lnTo>
                        <a:pt x="72" y="1322"/>
                      </a:lnTo>
                      <a:cubicBezTo>
                        <a:pt x="227" y="1298"/>
                        <a:pt x="477" y="1262"/>
                        <a:pt x="596" y="1239"/>
                      </a:cubicBezTo>
                      <a:lnTo>
                        <a:pt x="596" y="1239"/>
                      </a:lnTo>
                      <a:cubicBezTo>
                        <a:pt x="465" y="1810"/>
                        <a:pt x="286" y="2286"/>
                        <a:pt x="0" y="2786"/>
                      </a:cubicBezTo>
                      <a:lnTo>
                        <a:pt x="405" y="2989"/>
                      </a:lnTo>
                      <a:cubicBezTo>
                        <a:pt x="691" y="2429"/>
                        <a:pt x="881" y="1822"/>
                        <a:pt x="1036" y="1191"/>
                      </a:cubicBezTo>
                      <a:cubicBezTo>
                        <a:pt x="1167" y="1179"/>
                        <a:pt x="1286" y="1167"/>
                        <a:pt x="1370" y="1167"/>
                      </a:cubicBezTo>
                      <a:cubicBezTo>
                        <a:pt x="1608" y="1167"/>
                        <a:pt x="1715" y="1346"/>
                        <a:pt x="1715" y="1679"/>
                      </a:cubicBezTo>
                      <a:cubicBezTo>
                        <a:pt x="1715" y="1810"/>
                        <a:pt x="1691" y="2096"/>
                        <a:pt x="1643" y="2251"/>
                      </a:cubicBezTo>
                      <a:cubicBezTo>
                        <a:pt x="1584" y="2441"/>
                        <a:pt x="1524" y="2560"/>
                        <a:pt x="1382" y="2560"/>
                      </a:cubicBezTo>
                      <a:cubicBezTo>
                        <a:pt x="1286" y="2560"/>
                        <a:pt x="1155" y="2513"/>
                        <a:pt x="917" y="2346"/>
                      </a:cubicBezTo>
                      <a:cubicBezTo>
                        <a:pt x="881" y="2477"/>
                        <a:pt x="822" y="2620"/>
                        <a:pt x="774" y="2727"/>
                      </a:cubicBezTo>
                      <a:cubicBezTo>
                        <a:pt x="1048" y="2941"/>
                        <a:pt x="1251" y="3001"/>
                        <a:pt x="1393" y="3001"/>
                      </a:cubicBezTo>
                      <a:cubicBezTo>
                        <a:pt x="1917" y="3001"/>
                        <a:pt x="2132" y="2465"/>
                        <a:pt x="2144" y="1703"/>
                      </a:cubicBezTo>
                      <a:cubicBezTo>
                        <a:pt x="2144" y="1167"/>
                        <a:pt x="1965" y="774"/>
                        <a:pt x="1405" y="774"/>
                      </a:cubicBezTo>
                      <a:cubicBezTo>
                        <a:pt x="1334" y="774"/>
                        <a:pt x="1203" y="786"/>
                        <a:pt x="1120" y="798"/>
                      </a:cubicBezTo>
                      <a:cubicBezTo>
                        <a:pt x="1155" y="596"/>
                        <a:pt x="1203" y="298"/>
                        <a:pt x="1239" y="131"/>
                      </a:cubicBezTo>
                      <a:cubicBezTo>
                        <a:pt x="1298" y="119"/>
                        <a:pt x="1346" y="108"/>
                        <a:pt x="1358" y="60"/>
                      </a:cubicBezTo>
                      <a:lnTo>
                        <a:pt x="79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6" name="Google Shape;8186;p22"/>
                <p:cNvSpPr/>
                <p:nvPr/>
              </p:nvSpPr>
              <p:spPr>
                <a:xfrm>
                  <a:off x="-1580994" y="3369082"/>
                  <a:ext cx="223886" cy="248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3" h="3061" extrusionOk="0">
                      <a:moveTo>
                        <a:pt x="1012" y="0"/>
                      </a:moveTo>
                      <a:cubicBezTo>
                        <a:pt x="1036" y="155"/>
                        <a:pt x="1060" y="346"/>
                        <a:pt x="1084" y="489"/>
                      </a:cubicBezTo>
                      <a:lnTo>
                        <a:pt x="215" y="489"/>
                      </a:lnTo>
                      <a:lnTo>
                        <a:pt x="215" y="846"/>
                      </a:lnTo>
                      <a:cubicBezTo>
                        <a:pt x="381" y="858"/>
                        <a:pt x="572" y="858"/>
                        <a:pt x="762" y="858"/>
                      </a:cubicBezTo>
                      <a:cubicBezTo>
                        <a:pt x="893" y="858"/>
                        <a:pt x="1036" y="846"/>
                        <a:pt x="1155" y="846"/>
                      </a:cubicBezTo>
                      <a:cubicBezTo>
                        <a:pt x="1179" y="953"/>
                        <a:pt x="1227" y="1096"/>
                        <a:pt x="1251" y="1167"/>
                      </a:cubicBezTo>
                      <a:cubicBezTo>
                        <a:pt x="989" y="1191"/>
                        <a:pt x="727" y="1191"/>
                        <a:pt x="453" y="1191"/>
                      </a:cubicBezTo>
                      <a:cubicBezTo>
                        <a:pt x="298" y="1191"/>
                        <a:pt x="143" y="1191"/>
                        <a:pt x="0" y="1179"/>
                      </a:cubicBezTo>
                      <a:lnTo>
                        <a:pt x="0" y="1179"/>
                      </a:lnTo>
                      <a:lnTo>
                        <a:pt x="12" y="1548"/>
                      </a:lnTo>
                      <a:lnTo>
                        <a:pt x="631" y="1548"/>
                      </a:lnTo>
                      <a:cubicBezTo>
                        <a:pt x="846" y="1548"/>
                        <a:pt x="1120" y="1548"/>
                        <a:pt x="1370" y="1524"/>
                      </a:cubicBezTo>
                      <a:cubicBezTo>
                        <a:pt x="1429" y="1632"/>
                        <a:pt x="1512" y="1739"/>
                        <a:pt x="1560" y="1798"/>
                      </a:cubicBezTo>
                      <a:cubicBezTo>
                        <a:pt x="1512" y="1786"/>
                        <a:pt x="1465" y="1786"/>
                        <a:pt x="1405" y="1786"/>
                      </a:cubicBezTo>
                      <a:cubicBezTo>
                        <a:pt x="1358" y="1786"/>
                        <a:pt x="1298" y="1786"/>
                        <a:pt x="1251" y="1798"/>
                      </a:cubicBezTo>
                      <a:lnTo>
                        <a:pt x="1358" y="2108"/>
                      </a:lnTo>
                      <a:cubicBezTo>
                        <a:pt x="1417" y="2096"/>
                        <a:pt x="1477" y="2096"/>
                        <a:pt x="1548" y="2096"/>
                      </a:cubicBezTo>
                      <a:cubicBezTo>
                        <a:pt x="1810" y="2096"/>
                        <a:pt x="1893" y="2143"/>
                        <a:pt x="2072" y="2239"/>
                      </a:cubicBezTo>
                      <a:lnTo>
                        <a:pt x="2322" y="1905"/>
                      </a:lnTo>
                      <a:cubicBezTo>
                        <a:pt x="2108" y="1822"/>
                        <a:pt x="1917" y="1643"/>
                        <a:pt x="1810" y="1477"/>
                      </a:cubicBezTo>
                      <a:cubicBezTo>
                        <a:pt x="2167" y="1441"/>
                        <a:pt x="2525" y="1381"/>
                        <a:pt x="2763" y="1298"/>
                      </a:cubicBezTo>
                      <a:lnTo>
                        <a:pt x="2691" y="917"/>
                      </a:lnTo>
                      <a:cubicBezTo>
                        <a:pt x="2405" y="1024"/>
                        <a:pt x="2036" y="1096"/>
                        <a:pt x="1667" y="1143"/>
                      </a:cubicBezTo>
                      <a:cubicBezTo>
                        <a:pt x="1643" y="1060"/>
                        <a:pt x="1608" y="929"/>
                        <a:pt x="1584" y="810"/>
                      </a:cubicBezTo>
                      <a:cubicBezTo>
                        <a:pt x="1882" y="774"/>
                        <a:pt x="2191" y="739"/>
                        <a:pt x="2453" y="643"/>
                      </a:cubicBezTo>
                      <a:lnTo>
                        <a:pt x="2370" y="286"/>
                      </a:lnTo>
                      <a:cubicBezTo>
                        <a:pt x="2144" y="358"/>
                        <a:pt x="1786" y="429"/>
                        <a:pt x="1512" y="453"/>
                      </a:cubicBezTo>
                      <a:cubicBezTo>
                        <a:pt x="1489" y="334"/>
                        <a:pt x="1477" y="203"/>
                        <a:pt x="1465" y="84"/>
                      </a:cubicBezTo>
                      <a:cubicBezTo>
                        <a:pt x="1524" y="84"/>
                        <a:pt x="1560" y="48"/>
                        <a:pt x="1560" y="0"/>
                      </a:cubicBezTo>
                      <a:close/>
                      <a:moveTo>
                        <a:pt x="715" y="1905"/>
                      </a:moveTo>
                      <a:cubicBezTo>
                        <a:pt x="524" y="2024"/>
                        <a:pt x="346" y="2239"/>
                        <a:pt x="346" y="2453"/>
                      </a:cubicBezTo>
                      <a:cubicBezTo>
                        <a:pt x="346" y="2846"/>
                        <a:pt x="750" y="3048"/>
                        <a:pt x="1346" y="3048"/>
                      </a:cubicBezTo>
                      <a:cubicBezTo>
                        <a:pt x="1441" y="3048"/>
                        <a:pt x="1536" y="3060"/>
                        <a:pt x="1608" y="3060"/>
                      </a:cubicBezTo>
                      <a:cubicBezTo>
                        <a:pt x="1846" y="3060"/>
                        <a:pt x="2024" y="3048"/>
                        <a:pt x="2155" y="3036"/>
                      </a:cubicBezTo>
                      <a:lnTo>
                        <a:pt x="2179" y="2644"/>
                      </a:lnTo>
                      <a:lnTo>
                        <a:pt x="2179" y="2644"/>
                      </a:lnTo>
                      <a:cubicBezTo>
                        <a:pt x="1977" y="2667"/>
                        <a:pt x="1655" y="2679"/>
                        <a:pt x="1417" y="2679"/>
                      </a:cubicBezTo>
                      <a:cubicBezTo>
                        <a:pt x="1179" y="2679"/>
                        <a:pt x="786" y="2667"/>
                        <a:pt x="786" y="2429"/>
                      </a:cubicBezTo>
                      <a:cubicBezTo>
                        <a:pt x="786" y="2346"/>
                        <a:pt x="858" y="2239"/>
                        <a:pt x="1001" y="2167"/>
                      </a:cubicBezTo>
                      <a:lnTo>
                        <a:pt x="715" y="1905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7" name="Google Shape;8187;p22"/>
                <p:cNvSpPr/>
                <p:nvPr/>
              </p:nvSpPr>
              <p:spPr>
                <a:xfrm>
                  <a:off x="-1590637" y="3697091"/>
                  <a:ext cx="267318" cy="262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9" h="3239" extrusionOk="0">
                      <a:moveTo>
                        <a:pt x="584" y="167"/>
                      </a:moveTo>
                      <a:lnTo>
                        <a:pt x="298" y="429"/>
                      </a:lnTo>
                      <a:cubicBezTo>
                        <a:pt x="536" y="596"/>
                        <a:pt x="869" y="846"/>
                        <a:pt x="1012" y="1013"/>
                      </a:cubicBezTo>
                      <a:lnTo>
                        <a:pt x="1322" y="703"/>
                      </a:lnTo>
                      <a:cubicBezTo>
                        <a:pt x="1155" y="536"/>
                        <a:pt x="834" y="310"/>
                        <a:pt x="584" y="167"/>
                      </a:cubicBezTo>
                      <a:close/>
                      <a:moveTo>
                        <a:pt x="1072" y="1155"/>
                      </a:moveTo>
                      <a:lnTo>
                        <a:pt x="1000" y="1167"/>
                      </a:lnTo>
                      <a:lnTo>
                        <a:pt x="119" y="1167"/>
                      </a:lnTo>
                      <a:lnTo>
                        <a:pt x="119" y="1572"/>
                      </a:lnTo>
                      <a:lnTo>
                        <a:pt x="810" y="1572"/>
                      </a:lnTo>
                      <a:cubicBezTo>
                        <a:pt x="655" y="2072"/>
                        <a:pt x="369" y="2441"/>
                        <a:pt x="0" y="2667"/>
                      </a:cubicBezTo>
                      <a:cubicBezTo>
                        <a:pt x="96" y="2727"/>
                        <a:pt x="262" y="2894"/>
                        <a:pt x="322" y="2989"/>
                      </a:cubicBezTo>
                      <a:cubicBezTo>
                        <a:pt x="786" y="2679"/>
                        <a:pt x="1143" y="2096"/>
                        <a:pt x="1310" y="1346"/>
                      </a:cubicBezTo>
                      <a:cubicBezTo>
                        <a:pt x="1334" y="1334"/>
                        <a:pt x="1346" y="1310"/>
                        <a:pt x="1358" y="1286"/>
                      </a:cubicBezTo>
                      <a:lnTo>
                        <a:pt x="1072" y="1155"/>
                      </a:lnTo>
                      <a:close/>
                      <a:moveTo>
                        <a:pt x="1453" y="0"/>
                      </a:moveTo>
                      <a:lnTo>
                        <a:pt x="1453" y="2715"/>
                      </a:lnTo>
                      <a:cubicBezTo>
                        <a:pt x="1453" y="2798"/>
                        <a:pt x="1441" y="2798"/>
                        <a:pt x="1239" y="2798"/>
                      </a:cubicBezTo>
                      <a:cubicBezTo>
                        <a:pt x="1143" y="2798"/>
                        <a:pt x="1012" y="2798"/>
                        <a:pt x="881" y="2787"/>
                      </a:cubicBezTo>
                      <a:lnTo>
                        <a:pt x="881" y="2787"/>
                      </a:lnTo>
                      <a:cubicBezTo>
                        <a:pt x="941" y="2918"/>
                        <a:pt x="1000" y="3120"/>
                        <a:pt x="1024" y="3239"/>
                      </a:cubicBezTo>
                      <a:cubicBezTo>
                        <a:pt x="1751" y="3239"/>
                        <a:pt x="1882" y="3144"/>
                        <a:pt x="1882" y="2715"/>
                      </a:cubicBezTo>
                      <a:lnTo>
                        <a:pt x="1882" y="1608"/>
                      </a:lnTo>
                      <a:cubicBezTo>
                        <a:pt x="2143" y="2191"/>
                        <a:pt x="2501" y="2679"/>
                        <a:pt x="2989" y="2977"/>
                      </a:cubicBezTo>
                      <a:cubicBezTo>
                        <a:pt x="3060" y="2858"/>
                        <a:pt x="3203" y="2691"/>
                        <a:pt x="3298" y="2608"/>
                      </a:cubicBezTo>
                      <a:cubicBezTo>
                        <a:pt x="2882" y="2394"/>
                        <a:pt x="2548" y="2025"/>
                        <a:pt x="2298" y="1596"/>
                      </a:cubicBezTo>
                      <a:cubicBezTo>
                        <a:pt x="2572" y="1382"/>
                        <a:pt x="2917" y="1084"/>
                        <a:pt x="3120" y="870"/>
                      </a:cubicBezTo>
                      <a:lnTo>
                        <a:pt x="3155" y="870"/>
                      </a:lnTo>
                      <a:cubicBezTo>
                        <a:pt x="3191" y="870"/>
                        <a:pt x="3215" y="858"/>
                        <a:pt x="3227" y="846"/>
                      </a:cubicBezTo>
                      <a:lnTo>
                        <a:pt x="2810" y="512"/>
                      </a:lnTo>
                      <a:cubicBezTo>
                        <a:pt x="2632" y="751"/>
                        <a:pt x="2358" y="1024"/>
                        <a:pt x="2120" y="1239"/>
                      </a:cubicBezTo>
                      <a:cubicBezTo>
                        <a:pt x="2024" y="1036"/>
                        <a:pt x="1953" y="822"/>
                        <a:pt x="1882" y="608"/>
                      </a:cubicBezTo>
                      <a:lnTo>
                        <a:pt x="1882" y="96"/>
                      </a:lnTo>
                      <a:cubicBezTo>
                        <a:pt x="1953" y="84"/>
                        <a:pt x="1977" y="60"/>
                        <a:pt x="1977" y="24"/>
                      </a:cubicBezTo>
                      <a:lnTo>
                        <a:pt x="145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8" name="Google Shape;8188;p22"/>
                <p:cNvSpPr/>
                <p:nvPr/>
              </p:nvSpPr>
              <p:spPr>
                <a:xfrm>
                  <a:off x="-1691924" y="2927225"/>
                  <a:ext cx="464140" cy="1200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8" h="14812" extrusionOk="0">
                      <a:moveTo>
                        <a:pt x="5584" y="155"/>
                      </a:moveTo>
                      <a:lnTo>
                        <a:pt x="5584" y="14669"/>
                      </a:lnTo>
                      <a:lnTo>
                        <a:pt x="155" y="14669"/>
                      </a:lnTo>
                      <a:lnTo>
                        <a:pt x="155" y="155"/>
                      </a:lnTo>
                      <a:close/>
                      <a:moveTo>
                        <a:pt x="0" y="0"/>
                      </a:moveTo>
                      <a:lnTo>
                        <a:pt x="0" y="14812"/>
                      </a:lnTo>
                      <a:lnTo>
                        <a:pt x="5727" y="14812"/>
                      </a:lnTo>
                      <a:lnTo>
                        <a:pt x="57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9" name="Google Shape;8189;p22"/>
                <p:cNvSpPr/>
                <p:nvPr/>
              </p:nvSpPr>
              <p:spPr>
                <a:xfrm>
                  <a:off x="-3489332" y="4365670"/>
                  <a:ext cx="832664" cy="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6" h="1" extrusionOk="0">
                      <a:moveTo>
                        <a:pt x="10276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0" name="Google Shape;8190;p22"/>
                <p:cNvSpPr/>
                <p:nvPr/>
              </p:nvSpPr>
              <p:spPr>
                <a:xfrm>
                  <a:off x="-623949" y="2888655"/>
                  <a:ext cx="21311" cy="1351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" h="16681" extrusionOk="0">
                      <a:moveTo>
                        <a:pt x="0" y="0"/>
                      </a:moveTo>
                      <a:lnTo>
                        <a:pt x="0" y="16681"/>
                      </a:lnTo>
                      <a:lnTo>
                        <a:pt x="262" y="16681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1" name="Google Shape;8191;p22"/>
                <p:cNvSpPr/>
                <p:nvPr/>
              </p:nvSpPr>
              <p:spPr>
                <a:xfrm>
                  <a:off x="-744521" y="3131745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0"/>
                      </a:moveTo>
                      <a:cubicBezTo>
                        <a:pt x="405" y="215"/>
                        <a:pt x="0" y="762"/>
                        <a:pt x="0" y="1405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5"/>
                      </a:cubicBezTo>
                      <a:cubicBezTo>
                        <a:pt x="3012" y="762"/>
                        <a:pt x="2619" y="215"/>
                        <a:pt x="20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2" name="Google Shape;8192;p22"/>
                <p:cNvSpPr/>
                <p:nvPr/>
              </p:nvSpPr>
              <p:spPr>
                <a:xfrm>
                  <a:off x="-672162" y="3121130"/>
                  <a:ext cx="96507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80" extrusionOk="0">
                      <a:moveTo>
                        <a:pt x="0" y="0"/>
                      </a:moveTo>
                      <a:lnTo>
                        <a:pt x="0" y="179"/>
                      </a:lnTo>
                      <a:lnTo>
                        <a:pt x="1191" y="179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3" name="Google Shape;8193;p22"/>
                <p:cNvSpPr/>
                <p:nvPr/>
              </p:nvSpPr>
              <p:spPr>
                <a:xfrm>
                  <a:off x="-687638" y="3347852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4" name="Google Shape;8194;p22"/>
                <p:cNvSpPr/>
                <p:nvPr/>
              </p:nvSpPr>
              <p:spPr>
                <a:xfrm>
                  <a:off x="-744521" y="3398009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5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5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5" name="Google Shape;8195;p22"/>
                <p:cNvSpPr/>
                <p:nvPr/>
              </p:nvSpPr>
              <p:spPr>
                <a:xfrm>
                  <a:off x="-672162" y="3388367"/>
                  <a:ext cx="96507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68" extrusionOk="0">
                      <a:moveTo>
                        <a:pt x="0" y="0"/>
                      </a:moveTo>
                      <a:lnTo>
                        <a:pt x="0" y="167"/>
                      </a:lnTo>
                      <a:lnTo>
                        <a:pt x="1191" y="167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6" name="Google Shape;8196;p22"/>
                <p:cNvSpPr/>
                <p:nvPr/>
              </p:nvSpPr>
              <p:spPr>
                <a:xfrm>
                  <a:off x="-687638" y="3615089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7" name="Google Shape;8197;p22"/>
                <p:cNvSpPr/>
                <p:nvPr/>
              </p:nvSpPr>
              <p:spPr>
                <a:xfrm>
                  <a:off x="-744521" y="3665246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6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6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8" name="Google Shape;8198;p22"/>
                <p:cNvSpPr/>
                <p:nvPr/>
              </p:nvSpPr>
              <p:spPr>
                <a:xfrm>
                  <a:off x="-672162" y="3654631"/>
                  <a:ext cx="96507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80" extrusionOk="0">
                      <a:moveTo>
                        <a:pt x="0" y="1"/>
                      </a:moveTo>
                      <a:lnTo>
                        <a:pt x="0" y="179"/>
                      </a:lnTo>
                      <a:lnTo>
                        <a:pt x="1191" y="179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9" name="Google Shape;8199;p22"/>
                <p:cNvSpPr/>
                <p:nvPr/>
              </p:nvSpPr>
              <p:spPr>
                <a:xfrm>
                  <a:off x="-687638" y="3881353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0" name="Google Shape;8200;p22"/>
                <p:cNvSpPr/>
                <p:nvPr/>
              </p:nvSpPr>
              <p:spPr>
                <a:xfrm>
                  <a:off x="-744521" y="3931511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6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6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1" name="Google Shape;8201;p22"/>
                <p:cNvSpPr/>
                <p:nvPr/>
              </p:nvSpPr>
              <p:spPr>
                <a:xfrm>
                  <a:off x="-672162" y="3921868"/>
                  <a:ext cx="96507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68" extrusionOk="0">
                      <a:moveTo>
                        <a:pt x="0" y="1"/>
                      </a:moveTo>
                      <a:lnTo>
                        <a:pt x="0" y="167"/>
                      </a:lnTo>
                      <a:lnTo>
                        <a:pt x="1191" y="167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2" name="Google Shape;8202;p22"/>
                <p:cNvSpPr/>
                <p:nvPr/>
              </p:nvSpPr>
              <p:spPr>
                <a:xfrm>
                  <a:off x="-687638" y="4148590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3" name="Google Shape;8203;p22"/>
                <p:cNvSpPr/>
                <p:nvPr/>
              </p:nvSpPr>
              <p:spPr>
                <a:xfrm>
                  <a:off x="-675079" y="3164562"/>
                  <a:ext cx="122598" cy="130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608" extrusionOk="0">
                      <a:moveTo>
                        <a:pt x="1384" y="593"/>
                      </a:moveTo>
                      <a:cubicBezTo>
                        <a:pt x="1199" y="593"/>
                        <a:pt x="989" y="627"/>
                        <a:pt x="834" y="679"/>
                      </a:cubicBezTo>
                      <a:lnTo>
                        <a:pt x="881" y="869"/>
                      </a:lnTo>
                      <a:cubicBezTo>
                        <a:pt x="1060" y="822"/>
                        <a:pt x="1274" y="798"/>
                        <a:pt x="1465" y="798"/>
                      </a:cubicBezTo>
                      <a:lnTo>
                        <a:pt x="1465" y="596"/>
                      </a:lnTo>
                      <a:cubicBezTo>
                        <a:pt x="1439" y="594"/>
                        <a:pt x="1412" y="593"/>
                        <a:pt x="1384" y="593"/>
                      </a:cubicBezTo>
                      <a:close/>
                      <a:moveTo>
                        <a:pt x="822" y="1012"/>
                      </a:moveTo>
                      <a:cubicBezTo>
                        <a:pt x="750" y="1096"/>
                        <a:pt x="715" y="1191"/>
                        <a:pt x="715" y="1274"/>
                      </a:cubicBezTo>
                      <a:cubicBezTo>
                        <a:pt x="703" y="1405"/>
                        <a:pt x="786" y="1512"/>
                        <a:pt x="941" y="1548"/>
                      </a:cubicBezTo>
                      <a:cubicBezTo>
                        <a:pt x="1036" y="1572"/>
                        <a:pt x="1191" y="1584"/>
                        <a:pt x="1322" y="1584"/>
                      </a:cubicBezTo>
                      <a:cubicBezTo>
                        <a:pt x="1393" y="1584"/>
                        <a:pt x="1453" y="1584"/>
                        <a:pt x="1501" y="1572"/>
                      </a:cubicBezTo>
                      <a:lnTo>
                        <a:pt x="1512" y="1358"/>
                      </a:lnTo>
                      <a:cubicBezTo>
                        <a:pt x="1441" y="1358"/>
                        <a:pt x="1370" y="1369"/>
                        <a:pt x="1298" y="1369"/>
                      </a:cubicBezTo>
                      <a:cubicBezTo>
                        <a:pt x="1024" y="1369"/>
                        <a:pt x="929" y="1334"/>
                        <a:pt x="929" y="1238"/>
                      </a:cubicBezTo>
                      <a:cubicBezTo>
                        <a:pt x="929" y="1191"/>
                        <a:pt x="965" y="1143"/>
                        <a:pt x="1012" y="1084"/>
                      </a:cubicBezTo>
                      <a:lnTo>
                        <a:pt x="822" y="1012"/>
                      </a:lnTo>
                      <a:close/>
                      <a:moveTo>
                        <a:pt x="381" y="0"/>
                      </a:moveTo>
                      <a:cubicBezTo>
                        <a:pt x="369" y="107"/>
                        <a:pt x="358" y="226"/>
                        <a:pt x="346" y="334"/>
                      </a:cubicBezTo>
                      <a:lnTo>
                        <a:pt x="12" y="334"/>
                      </a:lnTo>
                      <a:lnTo>
                        <a:pt x="12" y="548"/>
                      </a:lnTo>
                      <a:lnTo>
                        <a:pt x="310" y="548"/>
                      </a:lnTo>
                      <a:cubicBezTo>
                        <a:pt x="250" y="905"/>
                        <a:pt x="143" y="1250"/>
                        <a:pt x="0" y="1524"/>
                      </a:cubicBezTo>
                      <a:lnTo>
                        <a:pt x="238" y="1608"/>
                      </a:lnTo>
                      <a:cubicBezTo>
                        <a:pt x="369" y="1310"/>
                        <a:pt x="477" y="905"/>
                        <a:pt x="548" y="536"/>
                      </a:cubicBezTo>
                      <a:cubicBezTo>
                        <a:pt x="715" y="524"/>
                        <a:pt x="893" y="488"/>
                        <a:pt x="1036" y="441"/>
                      </a:cubicBezTo>
                      <a:lnTo>
                        <a:pt x="989" y="226"/>
                      </a:lnTo>
                      <a:cubicBezTo>
                        <a:pt x="870" y="274"/>
                        <a:pt x="727" y="298"/>
                        <a:pt x="584" y="310"/>
                      </a:cubicBezTo>
                      <a:cubicBezTo>
                        <a:pt x="596" y="238"/>
                        <a:pt x="608" y="131"/>
                        <a:pt x="619" y="72"/>
                      </a:cubicBezTo>
                      <a:cubicBezTo>
                        <a:pt x="643" y="72"/>
                        <a:pt x="667" y="48"/>
                        <a:pt x="667" y="24"/>
                      </a:cubicBezTo>
                      <a:lnTo>
                        <a:pt x="38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4" name="Google Shape;8204;p22"/>
                <p:cNvSpPr/>
                <p:nvPr/>
              </p:nvSpPr>
              <p:spPr>
                <a:xfrm>
                  <a:off x="-675079" y="3457810"/>
                  <a:ext cx="100396" cy="111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" h="1370" extrusionOk="0">
                      <a:moveTo>
                        <a:pt x="1131" y="1"/>
                      </a:moveTo>
                      <a:cubicBezTo>
                        <a:pt x="1024" y="13"/>
                        <a:pt x="893" y="36"/>
                        <a:pt x="786" y="36"/>
                      </a:cubicBezTo>
                      <a:cubicBezTo>
                        <a:pt x="655" y="48"/>
                        <a:pt x="405" y="48"/>
                        <a:pt x="215" y="48"/>
                      </a:cubicBezTo>
                      <a:lnTo>
                        <a:pt x="96" y="48"/>
                      </a:lnTo>
                      <a:cubicBezTo>
                        <a:pt x="96" y="96"/>
                        <a:pt x="108" y="215"/>
                        <a:pt x="108" y="263"/>
                      </a:cubicBezTo>
                      <a:cubicBezTo>
                        <a:pt x="149" y="266"/>
                        <a:pt x="200" y="268"/>
                        <a:pt x="254" y="268"/>
                      </a:cubicBezTo>
                      <a:cubicBezTo>
                        <a:pt x="384" y="268"/>
                        <a:pt x="528" y="259"/>
                        <a:pt x="596" y="251"/>
                      </a:cubicBezTo>
                      <a:lnTo>
                        <a:pt x="596" y="251"/>
                      </a:lnTo>
                      <a:cubicBezTo>
                        <a:pt x="524" y="298"/>
                        <a:pt x="429" y="358"/>
                        <a:pt x="369" y="406"/>
                      </a:cubicBezTo>
                      <a:lnTo>
                        <a:pt x="560" y="513"/>
                      </a:lnTo>
                      <a:cubicBezTo>
                        <a:pt x="667" y="417"/>
                        <a:pt x="893" y="275"/>
                        <a:pt x="1143" y="227"/>
                      </a:cubicBezTo>
                      <a:lnTo>
                        <a:pt x="1131" y="1"/>
                      </a:lnTo>
                      <a:close/>
                      <a:moveTo>
                        <a:pt x="167" y="608"/>
                      </a:moveTo>
                      <a:cubicBezTo>
                        <a:pt x="72" y="703"/>
                        <a:pt x="0" y="846"/>
                        <a:pt x="0" y="989"/>
                      </a:cubicBezTo>
                      <a:cubicBezTo>
                        <a:pt x="0" y="1144"/>
                        <a:pt x="108" y="1299"/>
                        <a:pt x="334" y="1346"/>
                      </a:cubicBezTo>
                      <a:cubicBezTo>
                        <a:pt x="405" y="1370"/>
                        <a:pt x="548" y="1370"/>
                        <a:pt x="703" y="1370"/>
                      </a:cubicBezTo>
                      <a:cubicBezTo>
                        <a:pt x="893" y="1370"/>
                        <a:pt x="1096" y="1358"/>
                        <a:pt x="1239" y="1334"/>
                      </a:cubicBezTo>
                      <a:lnTo>
                        <a:pt x="1227" y="1108"/>
                      </a:lnTo>
                      <a:cubicBezTo>
                        <a:pt x="1060" y="1144"/>
                        <a:pt x="846" y="1156"/>
                        <a:pt x="667" y="1156"/>
                      </a:cubicBezTo>
                      <a:cubicBezTo>
                        <a:pt x="489" y="1156"/>
                        <a:pt x="238" y="1156"/>
                        <a:pt x="238" y="941"/>
                      </a:cubicBezTo>
                      <a:cubicBezTo>
                        <a:pt x="238" y="870"/>
                        <a:pt x="286" y="775"/>
                        <a:pt x="369" y="691"/>
                      </a:cubicBezTo>
                      <a:lnTo>
                        <a:pt x="167" y="608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5" name="Google Shape;8205;p22"/>
                <p:cNvSpPr/>
                <p:nvPr/>
              </p:nvSpPr>
              <p:spPr>
                <a:xfrm>
                  <a:off x="-683749" y="3704789"/>
                  <a:ext cx="138966" cy="137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5" h="1692" extrusionOk="0">
                      <a:moveTo>
                        <a:pt x="72" y="382"/>
                      </a:moveTo>
                      <a:cubicBezTo>
                        <a:pt x="72" y="537"/>
                        <a:pt x="60" y="727"/>
                        <a:pt x="0" y="822"/>
                      </a:cubicBezTo>
                      <a:lnTo>
                        <a:pt x="143" y="882"/>
                      </a:lnTo>
                      <a:cubicBezTo>
                        <a:pt x="203" y="763"/>
                        <a:pt x="226" y="560"/>
                        <a:pt x="215" y="394"/>
                      </a:cubicBezTo>
                      <a:lnTo>
                        <a:pt x="72" y="382"/>
                      </a:lnTo>
                      <a:close/>
                      <a:moveTo>
                        <a:pt x="1322" y="798"/>
                      </a:moveTo>
                      <a:lnTo>
                        <a:pt x="1322" y="965"/>
                      </a:lnTo>
                      <a:lnTo>
                        <a:pt x="977" y="965"/>
                      </a:lnTo>
                      <a:lnTo>
                        <a:pt x="977" y="798"/>
                      </a:lnTo>
                      <a:close/>
                      <a:moveTo>
                        <a:pt x="262" y="1"/>
                      </a:moveTo>
                      <a:lnTo>
                        <a:pt x="262" y="620"/>
                      </a:lnTo>
                      <a:cubicBezTo>
                        <a:pt x="262" y="941"/>
                        <a:pt x="238" y="1287"/>
                        <a:pt x="12" y="1537"/>
                      </a:cubicBezTo>
                      <a:cubicBezTo>
                        <a:pt x="48" y="1572"/>
                        <a:pt x="119" y="1644"/>
                        <a:pt x="155" y="1691"/>
                      </a:cubicBezTo>
                      <a:cubicBezTo>
                        <a:pt x="274" y="1549"/>
                        <a:pt x="345" y="1394"/>
                        <a:pt x="393" y="1239"/>
                      </a:cubicBezTo>
                      <a:cubicBezTo>
                        <a:pt x="441" y="1310"/>
                        <a:pt x="500" y="1394"/>
                        <a:pt x="524" y="1453"/>
                      </a:cubicBezTo>
                      <a:lnTo>
                        <a:pt x="667" y="1310"/>
                      </a:lnTo>
                      <a:cubicBezTo>
                        <a:pt x="631" y="1263"/>
                        <a:pt x="500" y="1072"/>
                        <a:pt x="441" y="1001"/>
                      </a:cubicBezTo>
                      <a:cubicBezTo>
                        <a:pt x="453" y="894"/>
                        <a:pt x="453" y="787"/>
                        <a:pt x="453" y="679"/>
                      </a:cubicBezTo>
                      <a:cubicBezTo>
                        <a:pt x="488" y="691"/>
                        <a:pt x="560" y="727"/>
                        <a:pt x="560" y="727"/>
                      </a:cubicBezTo>
                      <a:cubicBezTo>
                        <a:pt x="607" y="644"/>
                        <a:pt x="667" y="489"/>
                        <a:pt x="703" y="394"/>
                      </a:cubicBezTo>
                      <a:cubicBezTo>
                        <a:pt x="715" y="394"/>
                        <a:pt x="738" y="394"/>
                        <a:pt x="738" y="370"/>
                      </a:cubicBezTo>
                      <a:lnTo>
                        <a:pt x="707" y="358"/>
                      </a:lnTo>
                      <a:lnTo>
                        <a:pt x="1048" y="358"/>
                      </a:lnTo>
                      <a:lnTo>
                        <a:pt x="1048" y="525"/>
                      </a:lnTo>
                      <a:lnTo>
                        <a:pt x="1250" y="525"/>
                      </a:lnTo>
                      <a:lnTo>
                        <a:pt x="1250" y="358"/>
                      </a:lnTo>
                      <a:lnTo>
                        <a:pt x="1631" y="358"/>
                      </a:lnTo>
                      <a:lnTo>
                        <a:pt x="1631" y="179"/>
                      </a:lnTo>
                      <a:lnTo>
                        <a:pt x="1250" y="179"/>
                      </a:lnTo>
                      <a:lnTo>
                        <a:pt x="1250" y="48"/>
                      </a:lnTo>
                      <a:cubicBezTo>
                        <a:pt x="1286" y="36"/>
                        <a:pt x="1298" y="36"/>
                        <a:pt x="1298" y="13"/>
                      </a:cubicBezTo>
                      <a:lnTo>
                        <a:pt x="1048" y="1"/>
                      </a:lnTo>
                      <a:lnTo>
                        <a:pt x="1048" y="179"/>
                      </a:lnTo>
                      <a:lnTo>
                        <a:pt x="691" y="179"/>
                      </a:lnTo>
                      <a:lnTo>
                        <a:pt x="691" y="352"/>
                      </a:lnTo>
                      <a:lnTo>
                        <a:pt x="691" y="352"/>
                      </a:lnTo>
                      <a:lnTo>
                        <a:pt x="548" y="298"/>
                      </a:lnTo>
                      <a:cubicBezTo>
                        <a:pt x="536" y="394"/>
                        <a:pt x="488" y="525"/>
                        <a:pt x="453" y="632"/>
                      </a:cubicBezTo>
                      <a:lnTo>
                        <a:pt x="453" y="48"/>
                      </a:lnTo>
                      <a:cubicBezTo>
                        <a:pt x="488" y="36"/>
                        <a:pt x="500" y="36"/>
                        <a:pt x="500" y="13"/>
                      </a:cubicBezTo>
                      <a:cubicBezTo>
                        <a:pt x="429" y="13"/>
                        <a:pt x="357" y="13"/>
                        <a:pt x="262" y="1"/>
                      </a:cubicBezTo>
                      <a:close/>
                      <a:moveTo>
                        <a:pt x="786" y="429"/>
                      </a:moveTo>
                      <a:lnTo>
                        <a:pt x="786" y="620"/>
                      </a:lnTo>
                      <a:lnTo>
                        <a:pt x="619" y="620"/>
                      </a:lnTo>
                      <a:lnTo>
                        <a:pt x="619" y="798"/>
                      </a:lnTo>
                      <a:lnTo>
                        <a:pt x="786" y="798"/>
                      </a:lnTo>
                      <a:lnTo>
                        <a:pt x="786" y="965"/>
                      </a:lnTo>
                      <a:lnTo>
                        <a:pt x="631" y="965"/>
                      </a:lnTo>
                      <a:lnTo>
                        <a:pt x="631" y="1144"/>
                      </a:lnTo>
                      <a:lnTo>
                        <a:pt x="834" y="1144"/>
                      </a:lnTo>
                      <a:cubicBezTo>
                        <a:pt x="822" y="1346"/>
                        <a:pt x="774" y="1465"/>
                        <a:pt x="524" y="1525"/>
                      </a:cubicBezTo>
                      <a:cubicBezTo>
                        <a:pt x="560" y="1560"/>
                        <a:pt x="607" y="1644"/>
                        <a:pt x="631" y="1691"/>
                      </a:cubicBezTo>
                      <a:cubicBezTo>
                        <a:pt x="953" y="1584"/>
                        <a:pt x="1012" y="1406"/>
                        <a:pt x="1036" y="1168"/>
                      </a:cubicBezTo>
                      <a:cubicBezTo>
                        <a:pt x="1048" y="1156"/>
                        <a:pt x="1072" y="1156"/>
                        <a:pt x="1072" y="1144"/>
                      </a:cubicBezTo>
                      <a:lnTo>
                        <a:pt x="1191" y="1144"/>
                      </a:lnTo>
                      <a:lnTo>
                        <a:pt x="1191" y="1441"/>
                      </a:lnTo>
                      <a:cubicBezTo>
                        <a:pt x="1191" y="1608"/>
                        <a:pt x="1227" y="1668"/>
                        <a:pt x="1381" y="1668"/>
                      </a:cubicBezTo>
                      <a:lnTo>
                        <a:pt x="1524" y="1668"/>
                      </a:lnTo>
                      <a:cubicBezTo>
                        <a:pt x="1643" y="1668"/>
                        <a:pt x="1691" y="1608"/>
                        <a:pt x="1715" y="1394"/>
                      </a:cubicBezTo>
                      <a:cubicBezTo>
                        <a:pt x="1655" y="1370"/>
                        <a:pt x="1572" y="1346"/>
                        <a:pt x="1536" y="1310"/>
                      </a:cubicBezTo>
                      <a:cubicBezTo>
                        <a:pt x="1536" y="1465"/>
                        <a:pt x="1524" y="1489"/>
                        <a:pt x="1500" y="1489"/>
                      </a:cubicBezTo>
                      <a:lnTo>
                        <a:pt x="1417" y="1489"/>
                      </a:lnTo>
                      <a:cubicBezTo>
                        <a:pt x="1393" y="1489"/>
                        <a:pt x="1381" y="1489"/>
                        <a:pt x="1381" y="1441"/>
                      </a:cubicBezTo>
                      <a:lnTo>
                        <a:pt x="1381" y="1168"/>
                      </a:lnTo>
                      <a:cubicBezTo>
                        <a:pt x="1405" y="1156"/>
                        <a:pt x="1429" y="1156"/>
                        <a:pt x="1429" y="1144"/>
                      </a:cubicBezTo>
                      <a:lnTo>
                        <a:pt x="1691" y="1144"/>
                      </a:lnTo>
                      <a:lnTo>
                        <a:pt x="1691" y="965"/>
                      </a:lnTo>
                      <a:lnTo>
                        <a:pt x="1524" y="965"/>
                      </a:lnTo>
                      <a:lnTo>
                        <a:pt x="1524" y="798"/>
                      </a:lnTo>
                      <a:lnTo>
                        <a:pt x="1703" y="798"/>
                      </a:lnTo>
                      <a:lnTo>
                        <a:pt x="1703" y="620"/>
                      </a:lnTo>
                      <a:lnTo>
                        <a:pt x="1524" y="620"/>
                      </a:lnTo>
                      <a:lnTo>
                        <a:pt x="1524" y="477"/>
                      </a:lnTo>
                      <a:cubicBezTo>
                        <a:pt x="1548" y="465"/>
                        <a:pt x="1560" y="465"/>
                        <a:pt x="1572" y="441"/>
                      </a:cubicBezTo>
                      <a:lnTo>
                        <a:pt x="1322" y="429"/>
                      </a:lnTo>
                      <a:lnTo>
                        <a:pt x="1322" y="620"/>
                      </a:lnTo>
                      <a:lnTo>
                        <a:pt x="977" y="620"/>
                      </a:lnTo>
                      <a:lnTo>
                        <a:pt x="977" y="477"/>
                      </a:lnTo>
                      <a:cubicBezTo>
                        <a:pt x="1012" y="465"/>
                        <a:pt x="1024" y="465"/>
                        <a:pt x="1024" y="441"/>
                      </a:cubicBezTo>
                      <a:lnTo>
                        <a:pt x="786" y="429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6" name="Google Shape;8206;p22"/>
                <p:cNvSpPr/>
                <p:nvPr/>
              </p:nvSpPr>
              <p:spPr>
                <a:xfrm>
                  <a:off x="-684721" y="3976888"/>
                  <a:ext cx="116764" cy="129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1" h="1596" extrusionOk="0">
                      <a:moveTo>
                        <a:pt x="524" y="0"/>
                      </a:moveTo>
                      <a:lnTo>
                        <a:pt x="524" y="0"/>
                      </a:lnTo>
                      <a:cubicBezTo>
                        <a:pt x="536" y="84"/>
                        <a:pt x="548" y="191"/>
                        <a:pt x="560" y="262"/>
                      </a:cubicBezTo>
                      <a:lnTo>
                        <a:pt x="107" y="262"/>
                      </a:lnTo>
                      <a:lnTo>
                        <a:pt x="107" y="453"/>
                      </a:lnTo>
                      <a:lnTo>
                        <a:pt x="393" y="453"/>
                      </a:lnTo>
                      <a:cubicBezTo>
                        <a:pt x="465" y="453"/>
                        <a:pt x="536" y="453"/>
                        <a:pt x="596" y="441"/>
                      </a:cubicBezTo>
                      <a:cubicBezTo>
                        <a:pt x="608" y="500"/>
                        <a:pt x="631" y="572"/>
                        <a:pt x="643" y="619"/>
                      </a:cubicBezTo>
                      <a:cubicBezTo>
                        <a:pt x="512" y="631"/>
                        <a:pt x="369" y="631"/>
                        <a:pt x="238" y="631"/>
                      </a:cubicBezTo>
                      <a:cubicBezTo>
                        <a:pt x="155" y="631"/>
                        <a:pt x="72" y="619"/>
                        <a:pt x="0" y="619"/>
                      </a:cubicBezTo>
                      <a:lnTo>
                        <a:pt x="0" y="810"/>
                      </a:lnTo>
                      <a:lnTo>
                        <a:pt x="334" y="810"/>
                      </a:lnTo>
                      <a:cubicBezTo>
                        <a:pt x="441" y="810"/>
                        <a:pt x="584" y="810"/>
                        <a:pt x="715" y="798"/>
                      </a:cubicBezTo>
                      <a:cubicBezTo>
                        <a:pt x="738" y="858"/>
                        <a:pt x="786" y="905"/>
                        <a:pt x="810" y="941"/>
                      </a:cubicBezTo>
                      <a:lnTo>
                        <a:pt x="655" y="941"/>
                      </a:lnTo>
                      <a:lnTo>
                        <a:pt x="703" y="1108"/>
                      </a:lnTo>
                      <a:cubicBezTo>
                        <a:pt x="738" y="1096"/>
                        <a:pt x="774" y="1096"/>
                        <a:pt x="798" y="1096"/>
                      </a:cubicBezTo>
                      <a:cubicBezTo>
                        <a:pt x="941" y="1096"/>
                        <a:pt x="989" y="1119"/>
                        <a:pt x="1084" y="1179"/>
                      </a:cubicBezTo>
                      <a:lnTo>
                        <a:pt x="1203" y="1000"/>
                      </a:lnTo>
                      <a:cubicBezTo>
                        <a:pt x="1096" y="953"/>
                        <a:pt x="989" y="858"/>
                        <a:pt x="941" y="774"/>
                      </a:cubicBezTo>
                      <a:cubicBezTo>
                        <a:pt x="1119" y="762"/>
                        <a:pt x="1310" y="727"/>
                        <a:pt x="1441" y="679"/>
                      </a:cubicBezTo>
                      <a:lnTo>
                        <a:pt x="1393" y="488"/>
                      </a:lnTo>
                      <a:cubicBezTo>
                        <a:pt x="1250" y="536"/>
                        <a:pt x="1060" y="584"/>
                        <a:pt x="869" y="608"/>
                      </a:cubicBezTo>
                      <a:cubicBezTo>
                        <a:pt x="858" y="560"/>
                        <a:pt x="834" y="488"/>
                        <a:pt x="822" y="429"/>
                      </a:cubicBezTo>
                      <a:cubicBezTo>
                        <a:pt x="977" y="417"/>
                        <a:pt x="1143" y="393"/>
                        <a:pt x="1274" y="346"/>
                      </a:cubicBezTo>
                      <a:lnTo>
                        <a:pt x="1239" y="155"/>
                      </a:lnTo>
                      <a:cubicBezTo>
                        <a:pt x="1119" y="191"/>
                        <a:pt x="929" y="227"/>
                        <a:pt x="786" y="238"/>
                      </a:cubicBezTo>
                      <a:cubicBezTo>
                        <a:pt x="774" y="179"/>
                        <a:pt x="762" y="107"/>
                        <a:pt x="762" y="60"/>
                      </a:cubicBezTo>
                      <a:cubicBezTo>
                        <a:pt x="786" y="48"/>
                        <a:pt x="810" y="36"/>
                        <a:pt x="810" y="12"/>
                      </a:cubicBezTo>
                      <a:lnTo>
                        <a:pt x="524" y="0"/>
                      </a:lnTo>
                      <a:close/>
                      <a:moveTo>
                        <a:pt x="369" y="1000"/>
                      </a:moveTo>
                      <a:cubicBezTo>
                        <a:pt x="262" y="1060"/>
                        <a:pt x="179" y="1167"/>
                        <a:pt x="179" y="1286"/>
                      </a:cubicBezTo>
                      <a:cubicBezTo>
                        <a:pt x="179" y="1489"/>
                        <a:pt x="393" y="1596"/>
                        <a:pt x="703" y="1596"/>
                      </a:cubicBezTo>
                      <a:lnTo>
                        <a:pt x="834" y="1596"/>
                      </a:lnTo>
                      <a:cubicBezTo>
                        <a:pt x="965" y="1596"/>
                        <a:pt x="1048" y="1596"/>
                        <a:pt x="1119" y="1584"/>
                      </a:cubicBezTo>
                      <a:lnTo>
                        <a:pt x="1131" y="1381"/>
                      </a:lnTo>
                      <a:lnTo>
                        <a:pt x="1131" y="1381"/>
                      </a:lnTo>
                      <a:cubicBezTo>
                        <a:pt x="1024" y="1393"/>
                        <a:pt x="858" y="1405"/>
                        <a:pt x="738" y="1405"/>
                      </a:cubicBezTo>
                      <a:cubicBezTo>
                        <a:pt x="608" y="1405"/>
                        <a:pt x="405" y="1393"/>
                        <a:pt x="405" y="1274"/>
                      </a:cubicBezTo>
                      <a:cubicBezTo>
                        <a:pt x="405" y="1227"/>
                        <a:pt x="441" y="1167"/>
                        <a:pt x="524" y="1131"/>
                      </a:cubicBezTo>
                      <a:lnTo>
                        <a:pt x="369" y="100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7" name="Google Shape;8207;p22"/>
                <p:cNvSpPr/>
                <p:nvPr/>
              </p:nvSpPr>
              <p:spPr>
                <a:xfrm>
                  <a:off x="-638453" y="4199720"/>
                  <a:ext cx="49266" cy="50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8" h="620" extrusionOk="0">
                      <a:moveTo>
                        <a:pt x="310" y="1"/>
                      </a:moveTo>
                      <a:cubicBezTo>
                        <a:pt x="132" y="1"/>
                        <a:pt x="1" y="143"/>
                        <a:pt x="1" y="310"/>
                      </a:cubicBezTo>
                      <a:cubicBezTo>
                        <a:pt x="1" y="477"/>
                        <a:pt x="132" y="620"/>
                        <a:pt x="310" y="620"/>
                      </a:cubicBezTo>
                      <a:cubicBezTo>
                        <a:pt x="477" y="620"/>
                        <a:pt x="608" y="477"/>
                        <a:pt x="608" y="310"/>
                      </a:cubicBezTo>
                      <a:cubicBezTo>
                        <a:pt x="608" y="143"/>
                        <a:pt x="477" y="1"/>
                        <a:pt x="31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8" name="Google Shape;8208;p22"/>
                <p:cNvSpPr/>
                <p:nvPr/>
              </p:nvSpPr>
              <p:spPr>
                <a:xfrm>
                  <a:off x="-634564" y="4237318"/>
                  <a:ext cx="41568" cy="109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1347" extrusionOk="0">
                      <a:moveTo>
                        <a:pt x="96" y="1"/>
                      </a:moveTo>
                      <a:lnTo>
                        <a:pt x="0" y="1346"/>
                      </a:lnTo>
                      <a:lnTo>
                        <a:pt x="512" y="134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9" name="Google Shape;8209;p22"/>
                <p:cNvSpPr/>
                <p:nvPr/>
              </p:nvSpPr>
              <p:spPr>
                <a:xfrm>
                  <a:off x="-6738635" y="4434950"/>
                  <a:ext cx="846196" cy="693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8564" extrusionOk="0">
                      <a:moveTo>
                        <a:pt x="4985" y="0"/>
                      </a:moveTo>
                      <a:cubicBezTo>
                        <a:pt x="4970" y="0"/>
                        <a:pt x="4956" y="1"/>
                        <a:pt x="4942" y="3"/>
                      </a:cubicBezTo>
                      <a:cubicBezTo>
                        <a:pt x="4715" y="27"/>
                        <a:pt x="4477" y="15"/>
                        <a:pt x="4263" y="62"/>
                      </a:cubicBezTo>
                      <a:cubicBezTo>
                        <a:pt x="4049" y="110"/>
                        <a:pt x="3811" y="134"/>
                        <a:pt x="3596" y="217"/>
                      </a:cubicBezTo>
                      <a:cubicBezTo>
                        <a:pt x="3394" y="288"/>
                        <a:pt x="3156" y="348"/>
                        <a:pt x="2953" y="443"/>
                      </a:cubicBezTo>
                      <a:cubicBezTo>
                        <a:pt x="2751" y="550"/>
                        <a:pt x="2525" y="634"/>
                        <a:pt x="2346" y="765"/>
                      </a:cubicBezTo>
                      <a:cubicBezTo>
                        <a:pt x="2156" y="884"/>
                        <a:pt x="2215" y="1324"/>
                        <a:pt x="2048" y="1467"/>
                      </a:cubicBezTo>
                      <a:cubicBezTo>
                        <a:pt x="1882" y="1622"/>
                        <a:pt x="1548" y="1598"/>
                        <a:pt x="1406" y="1765"/>
                      </a:cubicBezTo>
                      <a:cubicBezTo>
                        <a:pt x="1263" y="1932"/>
                        <a:pt x="1096" y="2098"/>
                        <a:pt x="977" y="2289"/>
                      </a:cubicBezTo>
                      <a:cubicBezTo>
                        <a:pt x="846" y="2467"/>
                        <a:pt x="965" y="2789"/>
                        <a:pt x="870" y="2991"/>
                      </a:cubicBezTo>
                      <a:cubicBezTo>
                        <a:pt x="763" y="3182"/>
                        <a:pt x="358" y="3253"/>
                        <a:pt x="274" y="3467"/>
                      </a:cubicBezTo>
                      <a:cubicBezTo>
                        <a:pt x="203" y="3670"/>
                        <a:pt x="179" y="3920"/>
                        <a:pt x="143" y="4146"/>
                      </a:cubicBezTo>
                      <a:cubicBezTo>
                        <a:pt x="96" y="4349"/>
                        <a:pt x="120" y="4587"/>
                        <a:pt x="108" y="4813"/>
                      </a:cubicBezTo>
                      <a:cubicBezTo>
                        <a:pt x="96" y="5027"/>
                        <a:pt x="1" y="5265"/>
                        <a:pt x="24" y="5480"/>
                      </a:cubicBezTo>
                      <a:cubicBezTo>
                        <a:pt x="36" y="5694"/>
                        <a:pt x="132" y="5932"/>
                        <a:pt x="179" y="6134"/>
                      </a:cubicBezTo>
                      <a:cubicBezTo>
                        <a:pt x="227" y="6349"/>
                        <a:pt x="477" y="6504"/>
                        <a:pt x="560" y="6718"/>
                      </a:cubicBezTo>
                      <a:cubicBezTo>
                        <a:pt x="632" y="6920"/>
                        <a:pt x="798" y="7063"/>
                        <a:pt x="905" y="7254"/>
                      </a:cubicBezTo>
                      <a:cubicBezTo>
                        <a:pt x="1001" y="7444"/>
                        <a:pt x="882" y="7778"/>
                        <a:pt x="1013" y="7956"/>
                      </a:cubicBezTo>
                      <a:cubicBezTo>
                        <a:pt x="1144" y="8123"/>
                        <a:pt x="1346" y="8373"/>
                        <a:pt x="1501" y="8528"/>
                      </a:cubicBezTo>
                      <a:cubicBezTo>
                        <a:pt x="1528" y="8533"/>
                        <a:pt x="1553" y="8535"/>
                        <a:pt x="1576" y="8535"/>
                      </a:cubicBezTo>
                      <a:cubicBezTo>
                        <a:pt x="1807" y="8535"/>
                        <a:pt x="1861" y="8289"/>
                        <a:pt x="2132" y="8289"/>
                      </a:cubicBezTo>
                      <a:cubicBezTo>
                        <a:pt x="2429" y="8289"/>
                        <a:pt x="2429" y="8444"/>
                        <a:pt x="2739" y="8444"/>
                      </a:cubicBezTo>
                      <a:cubicBezTo>
                        <a:pt x="3037" y="8444"/>
                        <a:pt x="3037" y="8385"/>
                        <a:pt x="3346" y="8385"/>
                      </a:cubicBezTo>
                      <a:cubicBezTo>
                        <a:pt x="3644" y="8385"/>
                        <a:pt x="3644" y="8337"/>
                        <a:pt x="3942" y="8337"/>
                      </a:cubicBezTo>
                      <a:cubicBezTo>
                        <a:pt x="4251" y="8337"/>
                        <a:pt x="4251" y="8540"/>
                        <a:pt x="4549" y="8540"/>
                      </a:cubicBezTo>
                      <a:cubicBezTo>
                        <a:pt x="4846" y="8540"/>
                        <a:pt x="4846" y="8385"/>
                        <a:pt x="5156" y="8385"/>
                      </a:cubicBezTo>
                      <a:cubicBezTo>
                        <a:pt x="5454" y="8385"/>
                        <a:pt x="5454" y="8206"/>
                        <a:pt x="5763" y="8206"/>
                      </a:cubicBezTo>
                      <a:cubicBezTo>
                        <a:pt x="6061" y="8206"/>
                        <a:pt x="6061" y="8492"/>
                        <a:pt x="6359" y="8492"/>
                      </a:cubicBezTo>
                      <a:cubicBezTo>
                        <a:pt x="6668" y="8492"/>
                        <a:pt x="6668" y="8563"/>
                        <a:pt x="6966" y="8563"/>
                      </a:cubicBezTo>
                      <a:cubicBezTo>
                        <a:pt x="7275" y="8563"/>
                        <a:pt x="7275" y="8278"/>
                        <a:pt x="7573" y="8278"/>
                      </a:cubicBezTo>
                      <a:cubicBezTo>
                        <a:pt x="7849" y="8278"/>
                        <a:pt x="7879" y="8472"/>
                        <a:pt x="8129" y="8472"/>
                      </a:cubicBezTo>
                      <a:cubicBezTo>
                        <a:pt x="8148" y="8472"/>
                        <a:pt x="8169" y="8471"/>
                        <a:pt x="8192" y="8468"/>
                      </a:cubicBezTo>
                      <a:cubicBezTo>
                        <a:pt x="8490" y="8444"/>
                        <a:pt x="8466" y="8289"/>
                        <a:pt x="8775" y="8266"/>
                      </a:cubicBezTo>
                      <a:cubicBezTo>
                        <a:pt x="8847" y="8194"/>
                        <a:pt x="8859" y="8170"/>
                        <a:pt x="8930" y="8087"/>
                      </a:cubicBezTo>
                      <a:cubicBezTo>
                        <a:pt x="9061" y="7920"/>
                        <a:pt x="9133" y="7718"/>
                        <a:pt x="9252" y="7527"/>
                      </a:cubicBezTo>
                      <a:cubicBezTo>
                        <a:pt x="9371" y="7349"/>
                        <a:pt x="9740" y="7301"/>
                        <a:pt x="9835" y="7099"/>
                      </a:cubicBezTo>
                      <a:cubicBezTo>
                        <a:pt x="9930" y="6896"/>
                        <a:pt x="9895" y="6635"/>
                        <a:pt x="9966" y="6432"/>
                      </a:cubicBezTo>
                      <a:cubicBezTo>
                        <a:pt x="10026" y="6218"/>
                        <a:pt x="10133" y="6015"/>
                        <a:pt x="10169" y="5801"/>
                      </a:cubicBezTo>
                      <a:cubicBezTo>
                        <a:pt x="10216" y="5587"/>
                        <a:pt x="10347" y="5372"/>
                        <a:pt x="10371" y="5158"/>
                      </a:cubicBezTo>
                      <a:cubicBezTo>
                        <a:pt x="10395" y="4932"/>
                        <a:pt x="10442" y="4694"/>
                        <a:pt x="10430" y="4479"/>
                      </a:cubicBezTo>
                      <a:cubicBezTo>
                        <a:pt x="10430" y="4253"/>
                        <a:pt x="10240" y="4039"/>
                        <a:pt x="10216" y="3825"/>
                      </a:cubicBezTo>
                      <a:cubicBezTo>
                        <a:pt x="10180" y="3610"/>
                        <a:pt x="9942" y="3444"/>
                        <a:pt x="9895" y="3229"/>
                      </a:cubicBezTo>
                      <a:cubicBezTo>
                        <a:pt x="9835" y="3015"/>
                        <a:pt x="9871" y="2801"/>
                        <a:pt x="9788" y="2598"/>
                      </a:cubicBezTo>
                      <a:cubicBezTo>
                        <a:pt x="9704" y="2396"/>
                        <a:pt x="9740" y="2134"/>
                        <a:pt x="9621" y="1943"/>
                      </a:cubicBezTo>
                      <a:cubicBezTo>
                        <a:pt x="9502" y="1765"/>
                        <a:pt x="9216" y="1729"/>
                        <a:pt x="9061" y="1574"/>
                      </a:cubicBezTo>
                      <a:cubicBezTo>
                        <a:pt x="8918" y="1420"/>
                        <a:pt x="8835" y="1217"/>
                        <a:pt x="8656" y="1086"/>
                      </a:cubicBezTo>
                      <a:cubicBezTo>
                        <a:pt x="8490" y="955"/>
                        <a:pt x="8383" y="717"/>
                        <a:pt x="8192" y="610"/>
                      </a:cubicBezTo>
                      <a:cubicBezTo>
                        <a:pt x="8130" y="579"/>
                        <a:pt x="8057" y="571"/>
                        <a:pt x="7979" y="571"/>
                      </a:cubicBezTo>
                      <a:cubicBezTo>
                        <a:pt x="7889" y="571"/>
                        <a:pt x="7793" y="582"/>
                        <a:pt x="7701" y="582"/>
                      </a:cubicBezTo>
                      <a:cubicBezTo>
                        <a:pt x="7630" y="582"/>
                        <a:pt x="7561" y="575"/>
                        <a:pt x="7502" y="550"/>
                      </a:cubicBezTo>
                      <a:cubicBezTo>
                        <a:pt x="7299" y="467"/>
                        <a:pt x="7180" y="134"/>
                        <a:pt x="6966" y="74"/>
                      </a:cubicBezTo>
                      <a:cubicBezTo>
                        <a:pt x="6912" y="59"/>
                        <a:pt x="6856" y="54"/>
                        <a:pt x="6798" y="54"/>
                      </a:cubicBezTo>
                      <a:cubicBezTo>
                        <a:pt x="6662" y="54"/>
                        <a:pt x="6519" y="82"/>
                        <a:pt x="6386" y="82"/>
                      </a:cubicBezTo>
                      <a:cubicBezTo>
                        <a:pt x="6348" y="82"/>
                        <a:pt x="6311" y="80"/>
                        <a:pt x="6275" y="74"/>
                      </a:cubicBezTo>
                      <a:cubicBezTo>
                        <a:pt x="6252" y="72"/>
                        <a:pt x="6230" y="71"/>
                        <a:pt x="6207" y="71"/>
                      </a:cubicBezTo>
                      <a:cubicBezTo>
                        <a:pt x="6016" y="71"/>
                        <a:pt x="5825" y="147"/>
                        <a:pt x="5643" y="147"/>
                      </a:cubicBezTo>
                      <a:cubicBezTo>
                        <a:pt x="5631" y="147"/>
                        <a:pt x="5620" y="146"/>
                        <a:pt x="5608" y="146"/>
                      </a:cubicBezTo>
                      <a:cubicBezTo>
                        <a:pt x="5397" y="146"/>
                        <a:pt x="5186" y="0"/>
                        <a:pt x="498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0" name="Google Shape;8210;p22"/>
                <p:cNvSpPr/>
                <p:nvPr/>
              </p:nvSpPr>
              <p:spPr>
                <a:xfrm>
                  <a:off x="-6214776" y="4643522"/>
                  <a:ext cx="581876" cy="4988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1" h="6156" extrusionOk="0">
                      <a:moveTo>
                        <a:pt x="3763" y="0"/>
                      </a:moveTo>
                      <a:cubicBezTo>
                        <a:pt x="3668" y="0"/>
                        <a:pt x="3561" y="12"/>
                        <a:pt x="3453" y="12"/>
                      </a:cubicBezTo>
                      <a:cubicBezTo>
                        <a:pt x="3358" y="24"/>
                        <a:pt x="3275" y="155"/>
                        <a:pt x="3168" y="167"/>
                      </a:cubicBezTo>
                      <a:cubicBezTo>
                        <a:pt x="3151" y="171"/>
                        <a:pt x="3134" y="173"/>
                        <a:pt x="3116" y="173"/>
                      </a:cubicBezTo>
                      <a:cubicBezTo>
                        <a:pt x="3050" y="173"/>
                        <a:pt x="2976" y="150"/>
                        <a:pt x="2909" y="150"/>
                      </a:cubicBezTo>
                      <a:cubicBezTo>
                        <a:pt x="2892" y="150"/>
                        <a:pt x="2875" y="151"/>
                        <a:pt x="2858" y="155"/>
                      </a:cubicBezTo>
                      <a:cubicBezTo>
                        <a:pt x="2841" y="159"/>
                        <a:pt x="2824" y="161"/>
                        <a:pt x="2805" y="161"/>
                      </a:cubicBezTo>
                      <a:cubicBezTo>
                        <a:pt x="2744" y="161"/>
                        <a:pt x="2674" y="144"/>
                        <a:pt x="2611" y="144"/>
                      </a:cubicBezTo>
                      <a:cubicBezTo>
                        <a:pt x="2585" y="144"/>
                        <a:pt x="2560" y="147"/>
                        <a:pt x="2537" y="155"/>
                      </a:cubicBezTo>
                      <a:cubicBezTo>
                        <a:pt x="2441" y="179"/>
                        <a:pt x="2334" y="227"/>
                        <a:pt x="2251" y="262"/>
                      </a:cubicBezTo>
                      <a:cubicBezTo>
                        <a:pt x="2156" y="298"/>
                        <a:pt x="2156" y="536"/>
                        <a:pt x="2060" y="584"/>
                      </a:cubicBezTo>
                      <a:cubicBezTo>
                        <a:pt x="1965" y="632"/>
                        <a:pt x="1906" y="703"/>
                        <a:pt x="1822" y="762"/>
                      </a:cubicBezTo>
                      <a:cubicBezTo>
                        <a:pt x="1811" y="769"/>
                        <a:pt x="1797" y="772"/>
                        <a:pt x="1781" y="772"/>
                      </a:cubicBezTo>
                      <a:cubicBezTo>
                        <a:pt x="1699" y="772"/>
                        <a:pt x="1568" y="701"/>
                        <a:pt x="1488" y="701"/>
                      </a:cubicBezTo>
                      <a:cubicBezTo>
                        <a:pt x="1469" y="701"/>
                        <a:pt x="1453" y="705"/>
                        <a:pt x="1441" y="715"/>
                      </a:cubicBezTo>
                      <a:cubicBezTo>
                        <a:pt x="1358" y="774"/>
                        <a:pt x="1298" y="882"/>
                        <a:pt x="1215" y="941"/>
                      </a:cubicBezTo>
                      <a:cubicBezTo>
                        <a:pt x="1144" y="1013"/>
                        <a:pt x="1203" y="1227"/>
                        <a:pt x="1144" y="1298"/>
                      </a:cubicBezTo>
                      <a:cubicBezTo>
                        <a:pt x="1072" y="1370"/>
                        <a:pt x="882" y="1322"/>
                        <a:pt x="810" y="1405"/>
                      </a:cubicBezTo>
                      <a:cubicBezTo>
                        <a:pt x="751" y="1477"/>
                        <a:pt x="715" y="1584"/>
                        <a:pt x="656" y="1667"/>
                      </a:cubicBezTo>
                      <a:cubicBezTo>
                        <a:pt x="596" y="1751"/>
                        <a:pt x="477" y="1798"/>
                        <a:pt x="429" y="1882"/>
                      </a:cubicBezTo>
                      <a:cubicBezTo>
                        <a:pt x="370" y="1965"/>
                        <a:pt x="525" y="2156"/>
                        <a:pt x="477" y="2251"/>
                      </a:cubicBezTo>
                      <a:cubicBezTo>
                        <a:pt x="441" y="2334"/>
                        <a:pt x="263" y="2370"/>
                        <a:pt x="227" y="2453"/>
                      </a:cubicBezTo>
                      <a:cubicBezTo>
                        <a:pt x="191" y="2548"/>
                        <a:pt x="286" y="2691"/>
                        <a:pt x="263" y="2787"/>
                      </a:cubicBezTo>
                      <a:cubicBezTo>
                        <a:pt x="239" y="2882"/>
                        <a:pt x="96" y="2941"/>
                        <a:pt x="72" y="3048"/>
                      </a:cubicBezTo>
                      <a:cubicBezTo>
                        <a:pt x="60" y="3144"/>
                        <a:pt x="13" y="3239"/>
                        <a:pt x="1" y="3334"/>
                      </a:cubicBezTo>
                      <a:cubicBezTo>
                        <a:pt x="1" y="3429"/>
                        <a:pt x="60" y="3525"/>
                        <a:pt x="48" y="3632"/>
                      </a:cubicBezTo>
                      <a:cubicBezTo>
                        <a:pt x="48" y="3727"/>
                        <a:pt x="1" y="3822"/>
                        <a:pt x="1" y="3918"/>
                      </a:cubicBezTo>
                      <a:cubicBezTo>
                        <a:pt x="13" y="4025"/>
                        <a:pt x="120" y="4108"/>
                        <a:pt x="132" y="4203"/>
                      </a:cubicBezTo>
                      <a:cubicBezTo>
                        <a:pt x="155" y="4299"/>
                        <a:pt x="48" y="4418"/>
                        <a:pt x="72" y="4513"/>
                      </a:cubicBezTo>
                      <a:cubicBezTo>
                        <a:pt x="96" y="4608"/>
                        <a:pt x="96" y="4715"/>
                        <a:pt x="120" y="4811"/>
                      </a:cubicBezTo>
                      <a:cubicBezTo>
                        <a:pt x="155" y="4906"/>
                        <a:pt x="358" y="4930"/>
                        <a:pt x="394" y="5025"/>
                      </a:cubicBezTo>
                      <a:cubicBezTo>
                        <a:pt x="441" y="5108"/>
                        <a:pt x="501" y="5180"/>
                        <a:pt x="548" y="5263"/>
                      </a:cubicBezTo>
                      <a:cubicBezTo>
                        <a:pt x="596" y="5346"/>
                        <a:pt x="572" y="5465"/>
                        <a:pt x="632" y="5549"/>
                      </a:cubicBezTo>
                      <a:cubicBezTo>
                        <a:pt x="691" y="5632"/>
                        <a:pt x="775" y="5668"/>
                        <a:pt x="846" y="5751"/>
                      </a:cubicBezTo>
                      <a:cubicBezTo>
                        <a:pt x="906" y="5823"/>
                        <a:pt x="894" y="5942"/>
                        <a:pt x="965" y="6013"/>
                      </a:cubicBezTo>
                      <a:cubicBezTo>
                        <a:pt x="1108" y="6049"/>
                        <a:pt x="1108" y="6108"/>
                        <a:pt x="1251" y="6108"/>
                      </a:cubicBezTo>
                      <a:cubicBezTo>
                        <a:pt x="1394" y="6108"/>
                        <a:pt x="1394" y="6013"/>
                        <a:pt x="1537" y="6013"/>
                      </a:cubicBezTo>
                      <a:cubicBezTo>
                        <a:pt x="1679" y="6013"/>
                        <a:pt x="1679" y="5989"/>
                        <a:pt x="1822" y="5989"/>
                      </a:cubicBezTo>
                      <a:cubicBezTo>
                        <a:pt x="1965" y="5989"/>
                        <a:pt x="1965" y="6156"/>
                        <a:pt x="2108" y="6156"/>
                      </a:cubicBezTo>
                      <a:cubicBezTo>
                        <a:pt x="2251" y="6156"/>
                        <a:pt x="2251" y="5942"/>
                        <a:pt x="2394" y="5942"/>
                      </a:cubicBezTo>
                      <a:cubicBezTo>
                        <a:pt x="2537" y="5942"/>
                        <a:pt x="2537" y="5918"/>
                        <a:pt x="2680" y="5918"/>
                      </a:cubicBezTo>
                      <a:cubicBezTo>
                        <a:pt x="2822" y="5918"/>
                        <a:pt x="2822" y="6085"/>
                        <a:pt x="2965" y="6085"/>
                      </a:cubicBezTo>
                      <a:cubicBezTo>
                        <a:pt x="3108" y="6085"/>
                        <a:pt x="3108" y="5918"/>
                        <a:pt x="3251" y="5918"/>
                      </a:cubicBezTo>
                      <a:cubicBezTo>
                        <a:pt x="3394" y="5918"/>
                        <a:pt x="3394" y="5942"/>
                        <a:pt x="3525" y="5942"/>
                      </a:cubicBezTo>
                      <a:lnTo>
                        <a:pt x="3811" y="5942"/>
                      </a:lnTo>
                      <a:cubicBezTo>
                        <a:pt x="3954" y="5942"/>
                        <a:pt x="3954" y="5930"/>
                        <a:pt x="4096" y="5930"/>
                      </a:cubicBezTo>
                      <a:lnTo>
                        <a:pt x="4382" y="5930"/>
                      </a:lnTo>
                      <a:cubicBezTo>
                        <a:pt x="4525" y="5930"/>
                        <a:pt x="4525" y="5977"/>
                        <a:pt x="4668" y="5977"/>
                      </a:cubicBezTo>
                      <a:cubicBezTo>
                        <a:pt x="4811" y="5977"/>
                        <a:pt x="4811" y="6085"/>
                        <a:pt x="4954" y="6085"/>
                      </a:cubicBezTo>
                      <a:cubicBezTo>
                        <a:pt x="5097" y="6085"/>
                        <a:pt x="5097" y="6037"/>
                        <a:pt x="5239" y="6037"/>
                      </a:cubicBezTo>
                      <a:cubicBezTo>
                        <a:pt x="5382" y="6037"/>
                        <a:pt x="5382" y="5942"/>
                        <a:pt x="5537" y="5942"/>
                      </a:cubicBezTo>
                      <a:cubicBezTo>
                        <a:pt x="5671" y="5942"/>
                        <a:pt x="5679" y="6099"/>
                        <a:pt x="5798" y="6099"/>
                      </a:cubicBezTo>
                      <a:cubicBezTo>
                        <a:pt x="5806" y="6099"/>
                        <a:pt x="5814" y="6098"/>
                        <a:pt x="5823" y="6096"/>
                      </a:cubicBezTo>
                      <a:cubicBezTo>
                        <a:pt x="5966" y="6085"/>
                        <a:pt x="5954" y="5989"/>
                        <a:pt x="6097" y="5966"/>
                      </a:cubicBezTo>
                      <a:cubicBezTo>
                        <a:pt x="6156" y="5918"/>
                        <a:pt x="6240" y="5954"/>
                        <a:pt x="6287" y="5894"/>
                      </a:cubicBezTo>
                      <a:cubicBezTo>
                        <a:pt x="6347" y="5811"/>
                        <a:pt x="6406" y="5727"/>
                        <a:pt x="6454" y="5656"/>
                      </a:cubicBezTo>
                      <a:cubicBezTo>
                        <a:pt x="6513" y="5573"/>
                        <a:pt x="6513" y="5465"/>
                        <a:pt x="6561" y="5382"/>
                      </a:cubicBezTo>
                      <a:cubicBezTo>
                        <a:pt x="6609" y="5299"/>
                        <a:pt x="6656" y="5215"/>
                        <a:pt x="6704" y="5132"/>
                      </a:cubicBezTo>
                      <a:cubicBezTo>
                        <a:pt x="6740" y="5049"/>
                        <a:pt x="6811" y="4965"/>
                        <a:pt x="6847" y="4882"/>
                      </a:cubicBezTo>
                      <a:cubicBezTo>
                        <a:pt x="6882" y="4787"/>
                        <a:pt x="6918" y="4703"/>
                        <a:pt x="6954" y="4608"/>
                      </a:cubicBezTo>
                      <a:cubicBezTo>
                        <a:pt x="6978" y="4525"/>
                        <a:pt x="6942" y="4418"/>
                        <a:pt x="6966" y="4322"/>
                      </a:cubicBezTo>
                      <a:cubicBezTo>
                        <a:pt x="6990" y="4227"/>
                        <a:pt x="7144" y="4156"/>
                        <a:pt x="7168" y="4072"/>
                      </a:cubicBezTo>
                      <a:cubicBezTo>
                        <a:pt x="7180" y="3977"/>
                        <a:pt x="7025" y="3858"/>
                        <a:pt x="7025" y="3763"/>
                      </a:cubicBezTo>
                      <a:cubicBezTo>
                        <a:pt x="7037" y="3668"/>
                        <a:pt x="7156" y="3572"/>
                        <a:pt x="7156" y="3477"/>
                      </a:cubicBezTo>
                      <a:cubicBezTo>
                        <a:pt x="7168" y="3382"/>
                        <a:pt x="7109" y="3287"/>
                        <a:pt x="7109" y="3191"/>
                      </a:cubicBezTo>
                      <a:cubicBezTo>
                        <a:pt x="7097" y="3096"/>
                        <a:pt x="7109" y="3001"/>
                        <a:pt x="7097" y="2906"/>
                      </a:cubicBezTo>
                      <a:cubicBezTo>
                        <a:pt x="7085" y="2810"/>
                        <a:pt x="7085" y="2715"/>
                        <a:pt x="7061" y="2620"/>
                      </a:cubicBezTo>
                      <a:cubicBezTo>
                        <a:pt x="7049" y="2537"/>
                        <a:pt x="7144" y="2406"/>
                        <a:pt x="7121" y="2322"/>
                      </a:cubicBezTo>
                      <a:cubicBezTo>
                        <a:pt x="7097" y="2215"/>
                        <a:pt x="6847" y="2179"/>
                        <a:pt x="6811" y="2084"/>
                      </a:cubicBezTo>
                      <a:cubicBezTo>
                        <a:pt x="6775" y="1989"/>
                        <a:pt x="6894" y="1834"/>
                        <a:pt x="6847" y="1739"/>
                      </a:cubicBezTo>
                      <a:cubicBezTo>
                        <a:pt x="6811" y="1655"/>
                        <a:pt x="6763" y="1548"/>
                        <a:pt x="6704" y="1465"/>
                      </a:cubicBezTo>
                      <a:cubicBezTo>
                        <a:pt x="6656" y="1382"/>
                        <a:pt x="6561" y="1310"/>
                        <a:pt x="6501" y="1239"/>
                      </a:cubicBezTo>
                      <a:cubicBezTo>
                        <a:pt x="6430" y="1155"/>
                        <a:pt x="6430" y="1001"/>
                        <a:pt x="6359" y="929"/>
                      </a:cubicBezTo>
                      <a:cubicBezTo>
                        <a:pt x="6343" y="917"/>
                        <a:pt x="6321" y="912"/>
                        <a:pt x="6294" y="912"/>
                      </a:cubicBezTo>
                      <a:cubicBezTo>
                        <a:pt x="6220" y="912"/>
                        <a:pt x="6114" y="946"/>
                        <a:pt x="6036" y="946"/>
                      </a:cubicBezTo>
                      <a:cubicBezTo>
                        <a:pt x="6008" y="946"/>
                        <a:pt x="5983" y="942"/>
                        <a:pt x="5966" y="929"/>
                      </a:cubicBezTo>
                      <a:cubicBezTo>
                        <a:pt x="5882" y="870"/>
                        <a:pt x="5847" y="751"/>
                        <a:pt x="5763" y="691"/>
                      </a:cubicBezTo>
                      <a:cubicBezTo>
                        <a:pt x="5680" y="643"/>
                        <a:pt x="5632" y="512"/>
                        <a:pt x="5537" y="465"/>
                      </a:cubicBezTo>
                      <a:cubicBezTo>
                        <a:pt x="5442" y="417"/>
                        <a:pt x="5323" y="453"/>
                        <a:pt x="5228" y="417"/>
                      </a:cubicBezTo>
                      <a:cubicBezTo>
                        <a:pt x="5132" y="381"/>
                        <a:pt x="5085" y="179"/>
                        <a:pt x="4989" y="155"/>
                      </a:cubicBezTo>
                      <a:cubicBezTo>
                        <a:pt x="4894" y="120"/>
                        <a:pt x="4775" y="143"/>
                        <a:pt x="4680" y="120"/>
                      </a:cubicBezTo>
                      <a:cubicBezTo>
                        <a:pt x="4666" y="116"/>
                        <a:pt x="4652" y="115"/>
                        <a:pt x="4637" y="115"/>
                      </a:cubicBezTo>
                      <a:cubicBezTo>
                        <a:pt x="4559" y="115"/>
                        <a:pt x="4470" y="157"/>
                        <a:pt x="4393" y="157"/>
                      </a:cubicBezTo>
                      <a:cubicBezTo>
                        <a:pt x="4385" y="157"/>
                        <a:pt x="4378" y="156"/>
                        <a:pt x="4370" y="155"/>
                      </a:cubicBezTo>
                      <a:cubicBezTo>
                        <a:pt x="4365" y="155"/>
                        <a:pt x="4359" y="154"/>
                        <a:pt x="4353" y="154"/>
                      </a:cubicBezTo>
                      <a:cubicBezTo>
                        <a:pt x="4257" y="154"/>
                        <a:pt x="4162" y="240"/>
                        <a:pt x="4076" y="240"/>
                      </a:cubicBezTo>
                      <a:cubicBezTo>
                        <a:pt x="4071" y="240"/>
                        <a:pt x="4066" y="239"/>
                        <a:pt x="4061" y="239"/>
                      </a:cubicBezTo>
                      <a:cubicBezTo>
                        <a:pt x="3954" y="227"/>
                        <a:pt x="3870" y="0"/>
                        <a:pt x="37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1" name="Google Shape;8211;p22"/>
                <p:cNvSpPr/>
                <p:nvPr/>
              </p:nvSpPr>
              <p:spPr>
                <a:xfrm>
                  <a:off x="-6144361" y="4625209"/>
                  <a:ext cx="581876" cy="4988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1" h="6156" extrusionOk="0">
                      <a:moveTo>
                        <a:pt x="3763" y="0"/>
                      </a:moveTo>
                      <a:cubicBezTo>
                        <a:pt x="3668" y="0"/>
                        <a:pt x="3561" y="12"/>
                        <a:pt x="3454" y="12"/>
                      </a:cubicBezTo>
                      <a:cubicBezTo>
                        <a:pt x="3358" y="24"/>
                        <a:pt x="3263" y="155"/>
                        <a:pt x="3168" y="179"/>
                      </a:cubicBezTo>
                      <a:cubicBezTo>
                        <a:pt x="3159" y="180"/>
                        <a:pt x="3150" y="180"/>
                        <a:pt x="3141" y="180"/>
                      </a:cubicBezTo>
                      <a:cubicBezTo>
                        <a:pt x="3068" y="180"/>
                        <a:pt x="2984" y="149"/>
                        <a:pt x="2909" y="149"/>
                      </a:cubicBezTo>
                      <a:cubicBezTo>
                        <a:pt x="2891" y="149"/>
                        <a:pt x="2874" y="151"/>
                        <a:pt x="2858" y="155"/>
                      </a:cubicBezTo>
                      <a:cubicBezTo>
                        <a:pt x="2842" y="159"/>
                        <a:pt x="2824" y="161"/>
                        <a:pt x="2805" y="161"/>
                      </a:cubicBezTo>
                      <a:cubicBezTo>
                        <a:pt x="2744" y="161"/>
                        <a:pt x="2674" y="143"/>
                        <a:pt x="2612" y="143"/>
                      </a:cubicBezTo>
                      <a:cubicBezTo>
                        <a:pt x="2585" y="143"/>
                        <a:pt x="2560" y="146"/>
                        <a:pt x="2537" y="155"/>
                      </a:cubicBezTo>
                      <a:cubicBezTo>
                        <a:pt x="2442" y="179"/>
                        <a:pt x="2334" y="226"/>
                        <a:pt x="2251" y="262"/>
                      </a:cubicBezTo>
                      <a:cubicBezTo>
                        <a:pt x="2156" y="298"/>
                        <a:pt x="2144" y="536"/>
                        <a:pt x="2061" y="584"/>
                      </a:cubicBezTo>
                      <a:cubicBezTo>
                        <a:pt x="1965" y="631"/>
                        <a:pt x="1906" y="715"/>
                        <a:pt x="1822" y="762"/>
                      </a:cubicBezTo>
                      <a:cubicBezTo>
                        <a:pt x="1810" y="769"/>
                        <a:pt x="1795" y="772"/>
                        <a:pt x="1777" y="772"/>
                      </a:cubicBezTo>
                      <a:cubicBezTo>
                        <a:pt x="1697" y="772"/>
                        <a:pt x="1572" y="712"/>
                        <a:pt x="1493" y="712"/>
                      </a:cubicBezTo>
                      <a:cubicBezTo>
                        <a:pt x="1472" y="712"/>
                        <a:pt x="1454" y="716"/>
                        <a:pt x="1441" y="727"/>
                      </a:cubicBezTo>
                      <a:cubicBezTo>
                        <a:pt x="1358" y="786"/>
                        <a:pt x="1299" y="881"/>
                        <a:pt x="1215" y="953"/>
                      </a:cubicBezTo>
                      <a:cubicBezTo>
                        <a:pt x="1144" y="1012"/>
                        <a:pt x="1203" y="1227"/>
                        <a:pt x="1132" y="1298"/>
                      </a:cubicBezTo>
                      <a:cubicBezTo>
                        <a:pt x="1072" y="1369"/>
                        <a:pt x="882" y="1334"/>
                        <a:pt x="810" y="1405"/>
                      </a:cubicBezTo>
                      <a:cubicBezTo>
                        <a:pt x="751" y="1477"/>
                        <a:pt x="715" y="1584"/>
                        <a:pt x="656" y="1667"/>
                      </a:cubicBezTo>
                      <a:cubicBezTo>
                        <a:pt x="596" y="1750"/>
                        <a:pt x="477" y="1798"/>
                        <a:pt x="429" y="1881"/>
                      </a:cubicBezTo>
                      <a:cubicBezTo>
                        <a:pt x="370" y="1965"/>
                        <a:pt x="525" y="2167"/>
                        <a:pt x="477" y="2251"/>
                      </a:cubicBezTo>
                      <a:cubicBezTo>
                        <a:pt x="441" y="2346"/>
                        <a:pt x="263" y="2370"/>
                        <a:pt x="227" y="2465"/>
                      </a:cubicBezTo>
                      <a:cubicBezTo>
                        <a:pt x="191" y="2560"/>
                        <a:pt x="287" y="2691"/>
                        <a:pt x="263" y="2786"/>
                      </a:cubicBezTo>
                      <a:cubicBezTo>
                        <a:pt x="239" y="2882"/>
                        <a:pt x="96" y="2941"/>
                        <a:pt x="72" y="3048"/>
                      </a:cubicBezTo>
                      <a:cubicBezTo>
                        <a:pt x="48" y="3144"/>
                        <a:pt x="13" y="3239"/>
                        <a:pt x="1" y="3334"/>
                      </a:cubicBezTo>
                      <a:cubicBezTo>
                        <a:pt x="1" y="3429"/>
                        <a:pt x="60" y="3536"/>
                        <a:pt x="48" y="3632"/>
                      </a:cubicBezTo>
                      <a:cubicBezTo>
                        <a:pt x="48" y="3727"/>
                        <a:pt x="1" y="3834"/>
                        <a:pt x="1" y="3929"/>
                      </a:cubicBezTo>
                      <a:cubicBezTo>
                        <a:pt x="13" y="4025"/>
                        <a:pt x="120" y="4108"/>
                        <a:pt x="132" y="4203"/>
                      </a:cubicBezTo>
                      <a:cubicBezTo>
                        <a:pt x="156" y="4298"/>
                        <a:pt x="48" y="4417"/>
                        <a:pt x="72" y="4513"/>
                      </a:cubicBezTo>
                      <a:cubicBezTo>
                        <a:pt x="96" y="4608"/>
                        <a:pt x="96" y="4715"/>
                        <a:pt x="120" y="4810"/>
                      </a:cubicBezTo>
                      <a:cubicBezTo>
                        <a:pt x="156" y="4906"/>
                        <a:pt x="358" y="4929"/>
                        <a:pt x="394" y="5025"/>
                      </a:cubicBezTo>
                      <a:cubicBezTo>
                        <a:pt x="441" y="5108"/>
                        <a:pt x="501" y="5179"/>
                        <a:pt x="549" y="5263"/>
                      </a:cubicBezTo>
                      <a:cubicBezTo>
                        <a:pt x="596" y="5346"/>
                        <a:pt x="572" y="5465"/>
                        <a:pt x="632" y="5549"/>
                      </a:cubicBezTo>
                      <a:cubicBezTo>
                        <a:pt x="691" y="5632"/>
                        <a:pt x="775" y="5680"/>
                        <a:pt x="846" y="5751"/>
                      </a:cubicBezTo>
                      <a:cubicBezTo>
                        <a:pt x="906" y="5822"/>
                        <a:pt x="894" y="5953"/>
                        <a:pt x="965" y="6025"/>
                      </a:cubicBezTo>
                      <a:cubicBezTo>
                        <a:pt x="1108" y="6049"/>
                        <a:pt x="1108" y="6108"/>
                        <a:pt x="1251" y="6108"/>
                      </a:cubicBezTo>
                      <a:cubicBezTo>
                        <a:pt x="1394" y="6108"/>
                        <a:pt x="1394" y="6025"/>
                        <a:pt x="1537" y="6025"/>
                      </a:cubicBezTo>
                      <a:cubicBezTo>
                        <a:pt x="1680" y="6025"/>
                        <a:pt x="1680" y="5989"/>
                        <a:pt x="1822" y="5989"/>
                      </a:cubicBezTo>
                      <a:cubicBezTo>
                        <a:pt x="1965" y="5989"/>
                        <a:pt x="1965" y="6156"/>
                        <a:pt x="2108" y="6156"/>
                      </a:cubicBezTo>
                      <a:cubicBezTo>
                        <a:pt x="2239" y="6156"/>
                        <a:pt x="2239" y="5941"/>
                        <a:pt x="2382" y="5941"/>
                      </a:cubicBezTo>
                      <a:cubicBezTo>
                        <a:pt x="2525" y="5941"/>
                        <a:pt x="2525" y="5930"/>
                        <a:pt x="2668" y="5930"/>
                      </a:cubicBezTo>
                      <a:cubicBezTo>
                        <a:pt x="2811" y="5930"/>
                        <a:pt x="2811" y="6084"/>
                        <a:pt x="2954" y="6084"/>
                      </a:cubicBezTo>
                      <a:cubicBezTo>
                        <a:pt x="3096" y="6084"/>
                        <a:pt x="3096" y="5918"/>
                        <a:pt x="3239" y="5918"/>
                      </a:cubicBezTo>
                      <a:cubicBezTo>
                        <a:pt x="3382" y="5918"/>
                        <a:pt x="3382" y="5941"/>
                        <a:pt x="3525" y="5941"/>
                      </a:cubicBezTo>
                      <a:lnTo>
                        <a:pt x="3811" y="5941"/>
                      </a:lnTo>
                      <a:cubicBezTo>
                        <a:pt x="3954" y="5941"/>
                        <a:pt x="3954" y="5930"/>
                        <a:pt x="4097" y="5930"/>
                      </a:cubicBezTo>
                      <a:lnTo>
                        <a:pt x="4382" y="5930"/>
                      </a:lnTo>
                      <a:cubicBezTo>
                        <a:pt x="4525" y="5930"/>
                        <a:pt x="4525" y="5977"/>
                        <a:pt x="4668" y="5977"/>
                      </a:cubicBezTo>
                      <a:cubicBezTo>
                        <a:pt x="4811" y="5977"/>
                        <a:pt x="4811" y="6084"/>
                        <a:pt x="4954" y="6084"/>
                      </a:cubicBezTo>
                      <a:cubicBezTo>
                        <a:pt x="5097" y="6084"/>
                        <a:pt x="5097" y="6049"/>
                        <a:pt x="5240" y="6049"/>
                      </a:cubicBezTo>
                      <a:cubicBezTo>
                        <a:pt x="5382" y="6049"/>
                        <a:pt x="5382" y="5953"/>
                        <a:pt x="5525" y="5953"/>
                      </a:cubicBezTo>
                      <a:cubicBezTo>
                        <a:pt x="5663" y="5953"/>
                        <a:pt x="5679" y="6109"/>
                        <a:pt x="5809" y="6109"/>
                      </a:cubicBezTo>
                      <a:cubicBezTo>
                        <a:pt x="5813" y="6109"/>
                        <a:pt x="5818" y="6109"/>
                        <a:pt x="5823" y="6108"/>
                      </a:cubicBezTo>
                      <a:cubicBezTo>
                        <a:pt x="5966" y="6096"/>
                        <a:pt x="5954" y="5989"/>
                        <a:pt x="6097" y="5977"/>
                      </a:cubicBezTo>
                      <a:cubicBezTo>
                        <a:pt x="6144" y="5930"/>
                        <a:pt x="6240" y="5953"/>
                        <a:pt x="6287" y="5894"/>
                      </a:cubicBezTo>
                      <a:cubicBezTo>
                        <a:pt x="6347" y="5822"/>
                        <a:pt x="6394" y="5739"/>
                        <a:pt x="6454" y="5656"/>
                      </a:cubicBezTo>
                      <a:cubicBezTo>
                        <a:pt x="6514" y="5572"/>
                        <a:pt x="6514" y="5465"/>
                        <a:pt x="6561" y="5382"/>
                      </a:cubicBezTo>
                      <a:cubicBezTo>
                        <a:pt x="6609" y="5299"/>
                        <a:pt x="6656" y="5215"/>
                        <a:pt x="6704" y="5132"/>
                      </a:cubicBezTo>
                      <a:cubicBezTo>
                        <a:pt x="6740" y="5049"/>
                        <a:pt x="6811" y="4977"/>
                        <a:pt x="6847" y="4882"/>
                      </a:cubicBezTo>
                      <a:cubicBezTo>
                        <a:pt x="6883" y="4798"/>
                        <a:pt x="6918" y="4703"/>
                        <a:pt x="6954" y="4620"/>
                      </a:cubicBezTo>
                      <a:cubicBezTo>
                        <a:pt x="6978" y="4525"/>
                        <a:pt x="6942" y="4417"/>
                        <a:pt x="6966" y="4322"/>
                      </a:cubicBezTo>
                      <a:cubicBezTo>
                        <a:pt x="6990" y="4227"/>
                        <a:pt x="7145" y="4167"/>
                        <a:pt x="7156" y="4072"/>
                      </a:cubicBezTo>
                      <a:cubicBezTo>
                        <a:pt x="7180" y="3977"/>
                        <a:pt x="7014" y="3858"/>
                        <a:pt x="7026" y="3763"/>
                      </a:cubicBezTo>
                      <a:cubicBezTo>
                        <a:pt x="7037" y="3667"/>
                        <a:pt x="7156" y="3584"/>
                        <a:pt x="7156" y="3489"/>
                      </a:cubicBezTo>
                      <a:cubicBezTo>
                        <a:pt x="7168" y="3394"/>
                        <a:pt x="7109" y="3298"/>
                        <a:pt x="7109" y="3191"/>
                      </a:cubicBezTo>
                      <a:cubicBezTo>
                        <a:pt x="7097" y="3096"/>
                        <a:pt x="7097" y="3013"/>
                        <a:pt x="7097" y="2917"/>
                      </a:cubicBezTo>
                      <a:cubicBezTo>
                        <a:pt x="7085" y="2822"/>
                        <a:pt x="7073" y="2727"/>
                        <a:pt x="7061" y="2632"/>
                      </a:cubicBezTo>
                      <a:cubicBezTo>
                        <a:pt x="7049" y="2536"/>
                        <a:pt x="7145" y="2417"/>
                        <a:pt x="7121" y="2322"/>
                      </a:cubicBezTo>
                      <a:cubicBezTo>
                        <a:pt x="7097" y="2215"/>
                        <a:pt x="6847" y="2191"/>
                        <a:pt x="6811" y="2096"/>
                      </a:cubicBezTo>
                      <a:cubicBezTo>
                        <a:pt x="6775" y="1989"/>
                        <a:pt x="6895" y="1834"/>
                        <a:pt x="6847" y="1750"/>
                      </a:cubicBezTo>
                      <a:cubicBezTo>
                        <a:pt x="6799" y="1655"/>
                        <a:pt x="6764" y="1548"/>
                        <a:pt x="6704" y="1465"/>
                      </a:cubicBezTo>
                      <a:cubicBezTo>
                        <a:pt x="6645" y="1381"/>
                        <a:pt x="6561" y="1310"/>
                        <a:pt x="6490" y="1239"/>
                      </a:cubicBezTo>
                      <a:cubicBezTo>
                        <a:pt x="6430" y="1155"/>
                        <a:pt x="6430" y="1000"/>
                        <a:pt x="6359" y="941"/>
                      </a:cubicBezTo>
                      <a:cubicBezTo>
                        <a:pt x="6338" y="923"/>
                        <a:pt x="6309" y="917"/>
                        <a:pt x="6275" y="917"/>
                      </a:cubicBezTo>
                      <a:cubicBezTo>
                        <a:pt x="6202" y="917"/>
                        <a:pt x="6107" y="946"/>
                        <a:pt x="6036" y="946"/>
                      </a:cubicBezTo>
                      <a:cubicBezTo>
                        <a:pt x="6008" y="946"/>
                        <a:pt x="5984" y="942"/>
                        <a:pt x="5966" y="929"/>
                      </a:cubicBezTo>
                      <a:cubicBezTo>
                        <a:pt x="5883" y="869"/>
                        <a:pt x="5847" y="750"/>
                        <a:pt x="5763" y="691"/>
                      </a:cubicBezTo>
                      <a:cubicBezTo>
                        <a:pt x="5668" y="643"/>
                        <a:pt x="5632" y="512"/>
                        <a:pt x="5537" y="465"/>
                      </a:cubicBezTo>
                      <a:cubicBezTo>
                        <a:pt x="5442" y="417"/>
                        <a:pt x="5311" y="453"/>
                        <a:pt x="5216" y="417"/>
                      </a:cubicBezTo>
                      <a:cubicBezTo>
                        <a:pt x="5132" y="381"/>
                        <a:pt x="5085" y="191"/>
                        <a:pt x="4990" y="155"/>
                      </a:cubicBezTo>
                      <a:cubicBezTo>
                        <a:pt x="4894" y="131"/>
                        <a:pt x="4775" y="143"/>
                        <a:pt x="4680" y="119"/>
                      </a:cubicBezTo>
                      <a:cubicBezTo>
                        <a:pt x="4666" y="116"/>
                        <a:pt x="4652" y="114"/>
                        <a:pt x="4637" y="114"/>
                      </a:cubicBezTo>
                      <a:cubicBezTo>
                        <a:pt x="4558" y="114"/>
                        <a:pt x="4468" y="156"/>
                        <a:pt x="4384" y="156"/>
                      </a:cubicBezTo>
                      <a:cubicBezTo>
                        <a:pt x="4375" y="156"/>
                        <a:pt x="4367" y="156"/>
                        <a:pt x="4359" y="155"/>
                      </a:cubicBezTo>
                      <a:cubicBezTo>
                        <a:pt x="4353" y="154"/>
                        <a:pt x="4348" y="154"/>
                        <a:pt x="4343" y="154"/>
                      </a:cubicBezTo>
                      <a:cubicBezTo>
                        <a:pt x="4257" y="154"/>
                        <a:pt x="4162" y="239"/>
                        <a:pt x="4076" y="239"/>
                      </a:cubicBezTo>
                      <a:cubicBezTo>
                        <a:pt x="4071" y="239"/>
                        <a:pt x="4066" y="239"/>
                        <a:pt x="4061" y="238"/>
                      </a:cubicBezTo>
                      <a:cubicBezTo>
                        <a:pt x="3954" y="226"/>
                        <a:pt x="3870" y="0"/>
                        <a:pt x="37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2" name="Google Shape;8212;p22"/>
                <p:cNvSpPr/>
                <p:nvPr/>
              </p:nvSpPr>
              <p:spPr>
                <a:xfrm>
                  <a:off x="-6677862" y="5087323"/>
                  <a:ext cx="1099901" cy="946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74" h="1168" extrusionOk="0">
                      <a:moveTo>
                        <a:pt x="203" y="0"/>
                      </a:moveTo>
                      <a:lnTo>
                        <a:pt x="1" y="1167"/>
                      </a:lnTo>
                      <a:lnTo>
                        <a:pt x="13574" y="1167"/>
                      </a:lnTo>
                      <a:lnTo>
                        <a:pt x="1337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3" name="Google Shape;8213;p22"/>
                <p:cNvSpPr/>
                <p:nvPr/>
              </p:nvSpPr>
              <p:spPr>
                <a:xfrm>
                  <a:off x="-6666275" y="5087323"/>
                  <a:ext cx="1076727" cy="28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8" h="346" extrusionOk="0">
                      <a:moveTo>
                        <a:pt x="60" y="0"/>
                      </a:moveTo>
                      <a:lnTo>
                        <a:pt x="1" y="346"/>
                      </a:lnTo>
                      <a:lnTo>
                        <a:pt x="13288" y="346"/>
                      </a:lnTo>
                      <a:lnTo>
                        <a:pt x="1322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4" name="Google Shape;8214;p22"/>
                <p:cNvSpPr/>
                <p:nvPr/>
              </p:nvSpPr>
              <p:spPr>
                <a:xfrm>
                  <a:off x="-6592943" y="5096965"/>
                  <a:ext cx="18394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0" y="0"/>
                      </a:moveTo>
                      <a:lnTo>
                        <a:pt x="0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5" name="Google Shape;8215;p22"/>
                <p:cNvSpPr/>
                <p:nvPr/>
              </p:nvSpPr>
              <p:spPr>
                <a:xfrm>
                  <a:off x="-6483957" y="5096965"/>
                  <a:ext cx="18475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" h="834" extrusionOk="0">
                      <a:moveTo>
                        <a:pt x="1" y="0"/>
                      </a:moveTo>
                      <a:lnTo>
                        <a:pt x="1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6" name="Google Shape;8216;p22"/>
                <p:cNvSpPr/>
                <p:nvPr/>
              </p:nvSpPr>
              <p:spPr>
                <a:xfrm>
                  <a:off x="-6373919" y="5096965"/>
                  <a:ext cx="18394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0" y="0"/>
                      </a:moveTo>
                      <a:lnTo>
                        <a:pt x="0" y="834"/>
                      </a:lnTo>
                      <a:lnTo>
                        <a:pt x="226" y="834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7" name="Google Shape;8217;p22"/>
                <p:cNvSpPr/>
                <p:nvPr/>
              </p:nvSpPr>
              <p:spPr>
                <a:xfrm>
                  <a:off x="-6264933" y="5096965"/>
                  <a:ext cx="18394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1" y="0"/>
                      </a:moveTo>
                      <a:lnTo>
                        <a:pt x="1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8" name="Google Shape;8218;p22"/>
                <p:cNvSpPr/>
                <p:nvPr/>
              </p:nvSpPr>
              <p:spPr>
                <a:xfrm>
                  <a:off x="-6155948" y="5096965"/>
                  <a:ext cx="18475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" h="834" extrusionOk="0">
                      <a:moveTo>
                        <a:pt x="1" y="0"/>
                      </a:moveTo>
                      <a:lnTo>
                        <a:pt x="1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9" name="Google Shape;8219;p22"/>
                <p:cNvSpPr/>
                <p:nvPr/>
              </p:nvSpPr>
              <p:spPr>
                <a:xfrm>
                  <a:off x="-6045909" y="5096965"/>
                  <a:ext cx="18394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0" y="0"/>
                      </a:moveTo>
                      <a:lnTo>
                        <a:pt x="0" y="834"/>
                      </a:lnTo>
                      <a:lnTo>
                        <a:pt x="226" y="834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0" name="Google Shape;8220;p22"/>
                <p:cNvSpPr/>
                <p:nvPr/>
              </p:nvSpPr>
              <p:spPr>
                <a:xfrm>
                  <a:off x="-5936924" y="5096965"/>
                  <a:ext cx="18394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1" y="0"/>
                      </a:moveTo>
                      <a:lnTo>
                        <a:pt x="1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1" name="Google Shape;8221;p22"/>
                <p:cNvSpPr/>
                <p:nvPr/>
              </p:nvSpPr>
              <p:spPr>
                <a:xfrm>
                  <a:off x="-5827857" y="5096965"/>
                  <a:ext cx="19366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" h="834" extrusionOk="0">
                      <a:moveTo>
                        <a:pt x="0" y="0"/>
                      </a:moveTo>
                      <a:lnTo>
                        <a:pt x="0" y="834"/>
                      </a:lnTo>
                      <a:lnTo>
                        <a:pt x="238" y="834"/>
                      </a:lnTo>
                      <a:lnTo>
                        <a:pt x="23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2" name="Google Shape;8222;p22"/>
                <p:cNvSpPr/>
                <p:nvPr/>
              </p:nvSpPr>
              <p:spPr>
                <a:xfrm>
                  <a:off x="-5717900" y="5096965"/>
                  <a:ext cx="18394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0" y="0"/>
                      </a:moveTo>
                      <a:lnTo>
                        <a:pt x="0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3" name="Google Shape;8223;p22"/>
                <p:cNvSpPr/>
                <p:nvPr/>
              </p:nvSpPr>
              <p:spPr>
                <a:xfrm>
                  <a:off x="-4560224" y="4064643"/>
                  <a:ext cx="6888" cy="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73" extrusionOk="0">
                      <a:moveTo>
                        <a:pt x="37" y="1"/>
                      </a:moveTo>
                      <a:cubicBezTo>
                        <a:pt x="13" y="1"/>
                        <a:pt x="1" y="25"/>
                        <a:pt x="1" y="36"/>
                      </a:cubicBezTo>
                      <a:cubicBezTo>
                        <a:pt x="1" y="60"/>
                        <a:pt x="13" y="72"/>
                        <a:pt x="37" y="72"/>
                      </a:cubicBezTo>
                      <a:lnTo>
                        <a:pt x="49" y="72"/>
                      </a:lnTo>
                      <a:cubicBezTo>
                        <a:pt x="72" y="72"/>
                        <a:pt x="84" y="60"/>
                        <a:pt x="84" y="36"/>
                      </a:cubicBezTo>
                      <a:cubicBezTo>
                        <a:pt x="84" y="25"/>
                        <a:pt x="60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224" name="Google Shape;8224;p22"/>
              <p:cNvSpPr/>
              <p:nvPr/>
            </p:nvSpPr>
            <p:spPr>
              <a:xfrm>
                <a:off x="3926300" y="5650121"/>
                <a:ext cx="357825" cy="699674"/>
              </a:xfrm>
              <a:custGeom>
                <a:avLst/>
                <a:gdLst/>
                <a:ahLst/>
                <a:cxnLst/>
                <a:rect l="l" t="t" r="r" b="b"/>
                <a:pathLst>
                  <a:path w="14313" h="22991" extrusionOk="0">
                    <a:moveTo>
                      <a:pt x="1" y="0"/>
                    </a:moveTo>
                    <a:lnTo>
                      <a:pt x="1" y="22991"/>
                    </a:lnTo>
                    <a:lnTo>
                      <a:pt x="14312" y="22991"/>
                    </a:lnTo>
                    <a:lnTo>
                      <a:pt x="1431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5" name="Google Shape;8225;p22"/>
              <p:cNvSpPr/>
              <p:nvPr/>
            </p:nvSpPr>
            <p:spPr>
              <a:xfrm>
                <a:off x="3958750" y="5703396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" y="2131"/>
                    </a:lnTo>
                    <a:lnTo>
                      <a:pt x="11978" y="2131"/>
                    </a:ln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6" name="Google Shape;8226;p22"/>
              <p:cNvSpPr/>
              <p:nvPr/>
            </p:nvSpPr>
            <p:spPr>
              <a:xfrm>
                <a:off x="3958750" y="5703396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1978" y="0"/>
                    </a:lnTo>
                    <a:lnTo>
                      <a:pt x="11978" y="2131"/>
                    </a:lnTo>
                    <a:lnTo>
                      <a:pt x="1" y="213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22"/>
              <p:cNvSpPr/>
              <p:nvPr/>
            </p:nvSpPr>
            <p:spPr>
              <a:xfrm>
                <a:off x="3958750" y="5703396"/>
                <a:ext cx="29947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7" extrusionOk="0">
                    <a:moveTo>
                      <a:pt x="108" y="0"/>
                    </a:moveTo>
                    <a:lnTo>
                      <a:pt x="1" y="48"/>
                    </a:lnTo>
                    <a:lnTo>
                      <a:pt x="1" y="107"/>
                    </a:lnTo>
                    <a:cubicBezTo>
                      <a:pt x="1465" y="119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8" name="Google Shape;8228;p22"/>
              <p:cNvSpPr/>
              <p:nvPr/>
            </p:nvSpPr>
            <p:spPr>
              <a:xfrm>
                <a:off x="3958750" y="5790896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" y="2132"/>
                    </a:lnTo>
                    <a:lnTo>
                      <a:pt x="11978" y="2132"/>
                    </a:ln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9" name="Google Shape;8229;p22"/>
              <p:cNvSpPr/>
              <p:nvPr/>
            </p:nvSpPr>
            <p:spPr>
              <a:xfrm>
                <a:off x="3958750" y="5790896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1978" y="1"/>
                    </a:lnTo>
                    <a:lnTo>
                      <a:pt x="11978" y="2132"/>
                    </a:lnTo>
                    <a:lnTo>
                      <a:pt x="1" y="213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22"/>
              <p:cNvSpPr/>
              <p:nvPr/>
            </p:nvSpPr>
            <p:spPr>
              <a:xfrm>
                <a:off x="3958750" y="5790896"/>
                <a:ext cx="29947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8" extrusionOk="0">
                    <a:moveTo>
                      <a:pt x="108" y="1"/>
                    </a:moveTo>
                    <a:lnTo>
                      <a:pt x="1" y="48"/>
                    </a:lnTo>
                    <a:lnTo>
                      <a:pt x="1" y="108"/>
                    </a:lnTo>
                    <a:cubicBezTo>
                      <a:pt x="1465" y="108"/>
                      <a:pt x="11776" y="179"/>
                      <a:pt x="11895" y="441"/>
                    </a:cubicBezTo>
                    <a:cubicBezTo>
                      <a:pt x="11919" y="513"/>
                      <a:pt x="11954" y="691"/>
                      <a:pt x="11978" y="917"/>
                    </a:cubicBez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1" name="Google Shape;8231;p22"/>
              <p:cNvSpPr/>
              <p:nvPr/>
            </p:nvSpPr>
            <p:spPr>
              <a:xfrm>
                <a:off x="3958750" y="5878421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" y="2131"/>
                    </a:lnTo>
                    <a:lnTo>
                      <a:pt x="11978" y="2131"/>
                    </a:ln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2" name="Google Shape;8232;p22"/>
              <p:cNvSpPr/>
              <p:nvPr/>
            </p:nvSpPr>
            <p:spPr>
              <a:xfrm>
                <a:off x="3958750" y="5878421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1978" y="0"/>
                    </a:lnTo>
                    <a:lnTo>
                      <a:pt x="11978" y="2131"/>
                    </a:lnTo>
                    <a:lnTo>
                      <a:pt x="1" y="213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22"/>
              <p:cNvSpPr/>
              <p:nvPr/>
            </p:nvSpPr>
            <p:spPr>
              <a:xfrm>
                <a:off x="3958750" y="5878421"/>
                <a:ext cx="29947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7" extrusionOk="0">
                    <a:moveTo>
                      <a:pt x="108" y="0"/>
                    </a:moveTo>
                    <a:lnTo>
                      <a:pt x="1" y="48"/>
                    </a:lnTo>
                    <a:lnTo>
                      <a:pt x="1" y="107"/>
                    </a:lnTo>
                    <a:cubicBezTo>
                      <a:pt x="1465" y="107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4" name="Google Shape;8234;p22"/>
              <p:cNvSpPr/>
              <p:nvPr/>
            </p:nvSpPr>
            <p:spPr>
              <a:xfrm>
                <a:off x="3958750" y="5965921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" y="2132"/>
                    </a:lnTo>
                    <a:lnTo>
                      <a:pt x="11978" y="2132"/>
                    </a:ln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5" name="Google Shape;8235;p22"/>
              <p:cNvSpPr/>
              <p:nvPr/>
            </p:nvSpPr>
            <p:spPr>
              <a:xfrm>
                <a:off x="3958750" y="5965921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1978" y="1"/>
                    </a:lnTo>
                    <a:lnTo>
                      <a:pt x="11978" y="2132"/>
                    </a:lnTo>
                    <a:lnTo>
                      <a:pt x="1" y="213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6" name="Google Shape;8236;p22"/>
              <p:cNvSpPr/>
              <p:nvPr/>
            </p:nvSpPr>
            <p:spPr>
              <a:xfrm>
                <a:off x="3958750" y="5965921"/>
                <a:ext cx="29947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8" extrusionOk="0">
                    <a:moveTo>
                      <a:pt x="108" y="1"/>
                    </a:moveTo>
                    <a:lnTo>
                      <a:pt x="1" y="36"/>
                    </a:lnTo>
                    <a:lnTo>
                      <a:pt x="1" y="108"/>
                    </a:lnTo>
                    <a:cubicBezTo>
                      <a:pt x="1465" y="108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7" name="Google Shape;8237;p22"/>
              <p:cNvSpPr/>
              <p:nvPr/>
            </p:nvSpPr>
            <p:spPr>
              <a:xfrm>
                <a:off x="4026925" y="5542646"/>
                <a:ext cx="25" cy="113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538" fill="none" extrusionOk="0">
                    <a:moveTo>
                      <a:pt x="0" y="1"/>
                    </a:moveTo>
                    <a:lnTo>
                      <a:pt x="0" y="4537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8" name="Google Shape;8238;p22"/>
              <p:cNvSpPr/>
              <p:nvPr/>
            </p:nvSpPr>
            <p:spPr>
              <a:xfrm>
                <a:off x="4097450" y="5597421"/>
                <a:ext cx="25" cy="58675"/>
              </a:xfrm>
              <a:custGeom>
                <a:avLst/>
                <a:gdLst/>
                <a:ahLst/>
                <a:cxnLst/>
                <a:rect l="l" t="t" r="r" b="b"/>
                <a:pathLst>
                  <a:path w="1" h="2347" fill="none" extrusionOk="0">
                    <a:moveTo>
                      <a:pt x="1" y="1"/>
                    </a:moveTo>
                    <a:lnTo>
                      <a:pt x="1" y="2346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9" name="Google Shape;8239;p22"/>
              <p:cNvSpPr/>
              <p:nvPr/>
            </p:nvSpPr>
            <p:spPr>
              <a:xfrm>
                <a:off x="3041975" y="5612896"/>
                <a:ext cx="380725" cy="739112"/>
              </a:xfrm>
              <a:custGeom>
                <a:avLst/>
                <a:gdLst/>
                <a:ahLst/>
                <a:cxnLst/>
                <a:rect l="l" t="t" r="r" b="b"/>
                <a:pathLst>
                  <a:path w="15229" h="24480" extrusionOk="0">
                    <a:moveTo>
                      <a:pt x="0" y="1"/>
                    </a:moveTo>
                    <a:lnTo>
                      <a:pt x="0" y="24480"/>
                    </a:lnTo>
                    <a:lnTo>
                      <a:pt x="15228" y="24480"/>
                    </a:lnTo>
                    <a:lnTo>
                      <a:pt x="152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0" name="Google Shape;8240;p22"/>
              <p:cNvSpPr/>
              <p:nvPr/>
            </p:nvSpPr>
            <p:spPr>
              <a:xfrm>
                <a:off x="3076200" y="5669746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1" name="Google Shape;8241;p22"/>
              <p:cNvSpPr/>
              <p:nvPr/>
            </p:nvSpPr>
            <p:spPr>
              <a:xfrm>
                <a:off x="3076200" y="5669746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12776" y="1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2" name="Google Shape;8242;p22"/>
              <p:cNvSpPr/>
              <p:nvPr/>
            </p:nvSpPr>
            <p:spPr>
              <a:xfrm>
                <a:off x="3076200" y="5669746"/>
                <a:ext cx="319400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8" extrusionOk="0">
                    <a:moveTo>
                      <a:pt x="120" y="1"/>
                    </a:moveTo>
                    <a:lnTo>
                      <a:pt x="0" y="37"/>
                    </a:lnTo>
                    <a:lnTo>
                      <a:pt x="0" y="108"/>
                    </a:lnTo>
                    <a:cubicBezTo>
                      <a:pt x="1572" y="108"/>
                      <a:pt x="12550" y="191"/>
                      <a:pt x="12669" y="453"/>
                    </a:cubicBezTo>
                    <a:cubicBezTo>
                      <a:pt x="12704" y="537"/>
                      <a:pt x="12740" y="727"/>
                      <a:pt x="12776" y="977"/>
                    </a:cubicBez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3" name="Google Shape;8243;p22"/>
              <p:cNvSpPr/>
              <p:nvPr/>
            </p:nvSpPr>
            <p:spPr>
              <a:xfrm>
                <a:off x="3076200" y="5762921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4" name="Google Shape;8244;p22"/>
              <p:cNvSpPr/>
              <p:nvPr/>
            </p:nvSpPr>
            <p:spPr>
              <a:xfrm>
                <a:off x="3076200" y="5762921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12776" y="0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5" name="Google Shape;8245;p22"/>
              <p:cNvSpPr/>
              <p:nvPr/>
            </p:nvSpPr>
            <p:spPr>
              <a:xfrm>
                <a:off x="3076200" y="5762921"/>
                <a:ext cx="319400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7" extrusionOk="0">
                    <a:moveTo>
                      <a:pt x="120" y="0"/>
                    </a:moveTo>
                    <a:lnTo>
                      <a:pt x="0" y="36"/>
                    </a:lnTo>
                    <a:lnTo>
                      <a:pt x="0" y="108"/>
                    </a:lnTo>
                    <a:cubicBezTo>
                      <a:pt x="1572" y="108"/>
                      <a:pt x="12550" y="191"/>
                      <a:pt x="12669" y="453"/>
                    </a:cubicBezTo>
                    <a:cubicBezTo>
                      <a:pt x="12704" y="536"/>
                      <a:pt x="12740" y="727"/>
                      <a:pt x="12776" y="977"/>
                    </a:cubicBez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6" name="Google Shape;8246;p22"/>
              <p:cNvSpPr/>
              <p:nvPr/>
            </p:nvSpPr>
            <p:spPr>
              <a:xfrm>
                <a:off x="3076200" y="5856096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0" y="2262"/>
                    </a:lnTo>
                    <a:lnTo>
                      <a:pt x="12776" y="2262"/>
                    </a:ln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7" name="Google Shape;8247;p22"/>
              <p:cNvSpPr/>
              <p:nvPr/>
            </p:nvSpPr>
            <p:spPr>
              <a:xfrm>
                <a:off x="3076200" y="5856096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12776" y="0"/>
                    </a:lnTo>
                    <a:lnTo>
                      <a:pt x="12776" y="2262"/>
                    </a:lnTo>
                    <a:lnTo>
                      <a:pt x="0" y="226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8" name="Google Shape;8248;p22"/>
              <p:cNvSpPr/>
              <p:nvPr/>
            </p:nvSpPr>
            <p:spPr>
              <a:xfrm>
                <a:off x="3076200" y="5856096"/>
                <a:ext cx="319400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7" extrusionOk="0">
                    <a:moveTo>
                      <a:pt x="120" y="0"/>
                    </a:moveTo>
                    <a:lnTo>
                      <a:pt x="0" y="36"/>
                    </a:lnTo>
                    <a:lnTo>
                      <a:pt x="0" y="107"/>
                    </a:lnTo>
                    <a:cubicBezTo>
                      <a:pt x="1572" y="119"/>
                      <a:pt x="12550" y="191"/>
                      <a:pt x="12669" y="453"/>
                    </a:cubicBezTo>
                    <a:cubicBezTo>
                      <a:pt x="12704" y="536"/>
                      <a:pt x="12740" y="738"/>
                      <a:pt x="12776" y="976"/>
                    </a:cubicBez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9" name="Google Shape;8249;p22"/>
              <p:cNvSpPr/>
              <p:nvPr/>
            </p:nvSpPr>
            <p:spPr>
              <a:xfrm>
                <a:off x="3076200" y="5949246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0" name="Google Shape;8250;p22"/>
              <p:cNvSpPr/>
              <p:nvPr/>
            </p:nvSpPr>
            <p:spPr>
              <a:xfrm>
                <a:off x="3076200" y="5949246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12776" y="1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1" name="Google Shape;8251;p22"/>
              <p:cNvSpPr/>
              <p:nvPr/>
            </p:nvSpPr>
            <p:spPr>
              <a:xfrm>
                <a:off x="3076200" y="5949246"/>
                <a:ext cx="319400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8" extrusionOk="0">
                    <a:moveTo>
                      <a:pt x="120" y="1"/>
                    </a:moveTo>
                    <a:lnTo>
                      <a:pt x="0" y="36"/>
                    </a:lnTo>
                    <a:lnTo>
                      <a:pt x="0" y="108"/>
                    </a:lnTo>
                    <a:cubicBezTo>
                      <a:pt x="1572" y="120"/>
                      <a:pt x="12550" y="191"/>
                      <a:pt x="12669" y="453"/>
                    </a:cubicBezTo>
                    <a:cubicBezTo>
                      <a:pt x="12704" y="537"/>
                      <a:pt x="12740" y="739"/>
                      <a:pt x="12776" y="977"/>
                    </a:cubicBez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2" name="Google Shape;8252;p22"/>
              <p:cNvSpPr/>
              <p:nvPr/>
            </p:nvSpPr>
            <p:spPr>
              <a:xfrm>
                <a:off x="3224125" y="5556946"/>
                <a:ext cx="25" cy="62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2489" fill="none" extrusionOk="0">
                    <a:moveTo>
                      <a:pt x="1" y="0"/>
                    </a:moveTo>
                    <a:lnTo>
                      <a:pt x="1" y="2489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3" name="Google Shape;8253;p22"/>
              <p:cNvSpPr/>
              <p:nvPr/>
            </p:nvSpPr>
            <p:spPr>
              <a:xfrm>
                <a:off x="3460475" y="5470321"/>
                <a:ext cx="431625" cy="916200"/>
              </a:xfrm>
              <a:custGeom>
                <a:avLst/>
                <a:gdLst/>
                <a:ahLst/>
                <a:cxnLst/>
                <a:rect l="l" t="t" r="r" b="b"/>
                <a:pathLst>
                  <a:path w="17265" h="36648" extrusionOk="0">
                    <a:moveTo>
                      <a:pt x="0" y="1"/>
                    </a:moveTo>
                    <a:lnTo>
                      <a:pt x="0" y="36648"/>
                    </a:lnTo>
                    <a:lnTo>
                      <a:pt x="17265" y="36648"/>
                    </a:lnTo>
                    <a:lnTo>
                      <a:pt x="1726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22"/>
              <p:cNvSpPr/>
              <p:nvPr/>
            </p:nvSpPr>
            <p:spPr>
              <a:xfrm>
                <a:off x="3497675" y="5520021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5" name="Google Shape;8255;p22"/>
              <p:cNvSpPr/>
              <p:nvPr/>
            </p:nvSpPr>
            <p:spPr>
              <a:xfrm>
                <a:off x="3497675" y="5520021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25"/>
                    </a:lnTo>
                    <a:lnTo>
                      <a:pt x="1" y="152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6" name="Google Shape;8256;p22"/>
              <p:cNvSpPr/>
              <p:nvPr/>
            </p:nvSpPr>
            <p:spPr>
              <a:xfrm>
                <a:off x="3497675" y="5520021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87"/>
                    </a:cubicBezTo>
                    <a:cubicBezTo>
                      <a:pt x="14610" y="442"/>
                      <a:pt x="14669" y="1073"/>
                      <a:pt x="14705" y="1525"/>
                    </a:cubicBez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7" name="Google Shape;8257;p22"/>
              <p:cNvSpPr/>
              <p:nvPr/>
            </p:nvSpPr>
            <p:spPr>
              <a:xfrm>
                <a:off x="3497675" y="560189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" y="1512"/>
                    </a:ln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8" name="Google Shape;8258;p22"/>
              <p:cNvSpPr/>
              <p:nvPr/>
            </p:nvSpPr>
            <p:spPr>
              <a:xfrm>
                <a:off x="3497675" y="560189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4776" y="0"/>
                    </a:lnTo>
                    <a:lnTo>
                      <a:pt x="14776" y="1512"/>
                    </a:lnTo>
                    <a:lnTo>
                      <a:pt x="1" y="151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9" name="Google Shape;8259;p22"/>
              <p:cNvSpPr/>
              <p:nvPr/>
            </p:nvSpPr>
            <p:spPr>
              <a:xfrm>
                <a:off x="3497675" y="560189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cubicBezTo>
                      <a:pt x="1" y="0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2"/>
                    </a:cubicBez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0" name="Google Shape;8260;p22"/>
              <p:cNvSpPr/>
              <p:nvPr/>
            </p:nvSpPr>
            <p:spPr>
              <a:xfrm>
                <a:off x="3497675" y="568849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1" name="Google Shape;8261;p22"/>
              <p:cNvSpPr/>
              <p:nvPr/>
            </p:nvSpPr>
            <p:spPr>
              <a:xfrm>
                <a:off x="3497675" y="568849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2" name="Google Shape;8262;p22"/>
              <p:cNvSpPr/>
              <p:nvPr/>
            </p:nvSpPr>
            <p:spPr>
              <a:xfrm>
                <a:off x="3497675" y="5688496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87"/>
                    </a:cubicBezTo>
                    <a:cubicBezTo>
                      <a:pt x="14610" y="441"/>
                      <a:pt x="14669" y="1061"/>
                      <a:pt x="14705" y="1525"/>
                    </a:cubicBez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3" name="Google Shape;8263;p22"/>
              <p:cNvSpPr/>
              <p:nvPr/>
            </p:nvSpPr>
            <p:spPr>
              <a:xfrm>
                <a:off x="3497675" y="5775421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4" name="Google Shape;8264;p22"/>
              <p:cNvSpPr/>
              <p:nvPr/>
            </p:nvSpPr>
            <p:spPr>
              <a:xfrm>
                <a:off x="3497675" y="5775421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5" name="Google Shape;8265;p22"/>
              <p:cNvSpPr/>
              <p:nvPr/>
            </p:nvSpPr>
            <p:spPr>
              <a:xfrm>
                <a:off x="3497675" y="5775421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cubicBezTo>
                      <a:pt x="1" y="1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3"/>
                    </a:cubicBez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6" name="Google Shape;8266;p22"/>
              <p:cNvSpPr/>
              <p:nvPr/>
            </p:nvSpPr>
            <p:spPr>
              <a:xfrm>
                <a:off x="3497675" y="586234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" y="1512"/>
                    </a:ln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7" name="Google Shape;8267;p22"/>
              <p:cNvSpPr/>
              <p:nvPr/>
            </p:nvSpPr>
            <p:spPr>
              <a:xfrm>
                <a:off x="3497675" y="586234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4776" y="0"/>
                    </a:lnTo>
                    <a:lnTo>
                      <a:pt x="14776" y="1512"/>
                    </a:lnTo>
                    <a:lnTo>
                      <a:pt x="1" y="151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8" name="Google Shape;8268;p22"/>
              <p:cNvSpPr/>
              <p:nvPr/>
            </p:nvSpPr>
            <p:spPr>
              <a:xfrm>
                <a:off x="3497675" y="586234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cubicBezTo>
                      <a:pt x="1" y="0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2"/>
                    </a:cubicBez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9" name="Google Shape;8269;p22"/>
              <p:cNvSpPr/>
              <p:nvPr/>
            </p:nvSpPr>
            <p:spPr>
              <a:xfrm>
                <a:off x="3497675" y="594894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0" name="Google Shape;8270;p22"/>
              <p:cNvSpPr/>
              <p:nvPr/>
            </p:nvSpPr>
            <p:spPr>
              <a:xfrm>
                <a:off x="3497675" y="594894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1" name="Google Shape;8271;p22"/>
              <p:cNvSpPr/>
              <p:nvPr/>
            </p:nvSpPr>
            <p:spPr>
              <a:xfrm>
                <a:off x="3497675" y="594894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75"/>
                    </a:cubicBezTo>
                    <a:cubicBezTo>
                      <a:pt x="14610" y="441"/>
                      <a:pt x="14669" y="1061"/>
                      <a:pt x="14705" y="1513"/>
                    </a:cubicBez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2" name="Google Shape;8272;p22"/>
              <p:cNvSpPr/>
              <p:nvPr/>
            </p:nvSpPr>
            <p:spPr>
              <a:xfrm>
                <a:off x="3793850" y="5801621"/>
                <a:ext cx="155700" cy="416725"/>
              </a:xfrm>
              <a:custGeom>
                <a:avLst/>
                <a:gdLst/>
                <a:ahLst/>
                <a:cxnLst/>
                <a:rect l="l" t="t" r="r" b="b"/>
                <a:pathLst>
                  <a:path w="6228" h="16669" extrusionOk="0">
                    <a:moveTo>
                      <a:pt x="1536" y="0"/>
                    </a:moveTo>
                    <a:lnTo>
                      <a:pt x="1489" y="36"/>
                    </a:lnTo>
                    <a:lnTo>
                      <a:pt x="1453" y="72"/>
                    </a:lnTo>
                    <a:cubicBezTo>
                      <a:pt x="1465" y="107"/>
                      <a:pt x="1489" y="143"/>
                      <a:pt x="1513" y="179"/>
                    </a:cubicBezTo>
                    <a:cubicBezTo>
                      <a:pt x="1536" y="215"/>
                      <a:pt x="1548" y="250"/>
                      <a:pt x="1572" y="286"/>
                    </a:cubicBezTo>
                    <a:cubicBezTo>
                      <a:pt x="1596" y="310"/>
                      <a:pt x="1608" y="346"/>
                      <a:pt x="1620" y="369"/>
                    </a:cubicBezTo>
                    <a:cubicBezTo>
                      <a:pt x="1632" y="381"/>
                      <a:pt x="1632" y="393"/>
                      <a:pt x="1644" y="405"/>
                    </a:cubicBezTo>
                    <a:cubicBezTo>
                      <a:pt x="1691" y="512"/>
                      <a:pt x="1751" y="619"/>
                      <a:pt x="1798" y="727"/>
                    </a:cubicBezTo>
                    <a:cubicBezTo>
                      <a:pt x="1810" y="762"/>
                      <a:pt x="1834" y="798"/>
                      <a:pt x="1846" y="846"/>
                    </a:cubicBezTo>
                    <a:cubicBezTo>
                      <a:pt x="1858" y="869"/>
                      <a:pt x="1870" y="905"/>
                      <a:pt x="1882" y="929"/>
                    </a:cubicBezTo>
                    <a:cubicBezTo>
                      <a:pt x="1894" y="953"/>
                      <a:pt x="1905" y="977"/>
                      <a:pt x="1905" y="988"/>
                    </a:cubicBezTo>
                    <a:cubicBezTo>
                      <a:pt x="1917" y="1024"/>
                      <a:pt x="1929" y="1060"/>
                      <a:pt x="1941" y="1096"/>
                    </a:cubicBezTo>
                    <a:cubicBezTo>
                      <a:pt x="1977" y="1167"/>
                      <a:pt x="2001" y="1239"/>
                      <a:pt x="2025" y="1322"/>
                    </a:cubicBezTo>
                    <a:cubicBezTo>
                      <a:pt x="2048" y="1393"/>
                      <a:pt x="2072" y="1465"/>
                      <a:pt x="2096" y="1536"/>
                    </a:cubicBezTo>
                    <a:cubicBezTo>
                      <a:pt x="2120" y="1655"/>
                      <a:pt x="2155" y="1774"/>
                      <a:pt x="2179" y="1893"/>
                    </a:cubicBezTo>
                    <a:cubicBezTo>
                      <a:pt x="2239" y="2203"/>
                      <a:pt x="2286" y="2536"/>
                      <a:pt x="2286" y="2846"/>
                    </a:cubicBezTo>
                    <a:cubicBezTo>
                      <a:pt x="2298" y="2953"/>
                      <a:pt x="2298" y="3060"/>
                      <a:pt x="2298" y="3155"/>
                    </a:cubicBezTo>
                    <a:cubicBezTo>
                      <a:pt x="2286" y="3191"/>
                      <a:pt x="2286" y="3215"/>
                      <a:pt x="2286" y="3251"/>
                    </a:cubicBezTo>
                    <a:cubicBezTo>
                      <a:pt x="2286" y="3274"/>
                      <a:pt x="2286" y="3298"/>
                      <a:pt x="2286" y="3322"/>
                    </a:cubicBezTo>
                    <a:cubicBezTo>
                      <a:pt x="2286" y="3346"/>
                      <a:pt x="2286" y="3370"/>
                      <a:pt x="2286" y="3394"/>
                    </a:cubicBezTo>
                    <a:cubicBezTo>
                      <a:pt x="2275" y="3417"/>
                      <a:pt x="2275" y="3441"/>
                      <a:pt x="2275" y="3465"/>
                    </a:cubicBezTo>
                    <a:cubicBezTo>
                      <a:pt x="2275" y="3501"/>
                      <a:pt x="2275" y="3536"/>
                      <a:pt x="2263" y="3572"/>
                    </a:cubicBezTo>
                    <a:cubicBezTo>
                      <a:pt x="2263" y="3572"/>
                      <a:pt x="2263" y="3572"/>
                      <a:pt x="2263" y="3584"/>
                    </a:cubicBezTo>
                    <a:cubicBezTo>
                      <a:pt x="2263" y="3608"/>
                      <a:pt x="2263" y="3632"/>
                      <a:pt x="2263" y="3655"/>
                    </a:cubicBezTo>
                    <a:cubicBezTo>
                      <a:pt x="2239" y="3644"/>
                      <a:pt x="2215" y="3644"/>
                      <a:pt x="2191" y="3632"/>
                    </a:cubicBezTo>
                    <a:cubicBezTo>
                      <a:pt x="2179" y="3620"/>
                      <a:pt x="2155" y="3620"/>
                      <a:pt x="2144" y="3620"/>
                    </a:cubicBezTo>
                    <a:cubicBezTo>
                      <a:pt x="2036" y="3572"/>
                      <a:pt x="1929" y="3536"/>
                      <a:pt x="1822" y="3489"/>
                    </a:cubicBezTo>
                    <a:cubicBezTo>
                      <a:pt x="1798" y="3477"/>
                      <a:pt x="1763" y="3465"/>
                      <a:pt x="1727" y="3453"/>
                    </a:cubicBezTo>
                    <a:cubicBezTo>
                      <a:pt x="1632" y="3417"/>
                      <a:pt x="1548" y="3370"/>
                      <a:pt x="1453" y="3334"/>
                    </a:cubicBezTo>
                    <a:cubicBezTo>
                      <a:pt x="1441" y="3322"/>
                      <a:pt x="1429" y="3322"/>
                      <a:pt x="1405" y="3310"/>
                    </a:cubicBezTo>
                    <a:cubicBezTo>
                      <a:pt x="1346" y="3286"/>
                      <a:pt x="1298" y="3251"/>
                      <a:pt x="1239" y="3227"/>
                    </a:cubicBezTo>
                    <a:cubicBezTo>
                      <a:pt x="1191" y="3203"/>
                      <a:pt x="1155" y="3191"/>
                      <a:pt x="1120" y="3167"/>
                    </a:cubicBezTo>
                    <a:cubicBezTo>
                      <a:pt x="822" y="3013"/>
                      <a:pt x="524" y="2834"/>
                      <a:pt x="239" y="2632"/>
                    </a:cubicBezTo>
                    <a:cubicBezTo>
                      <a:pt x="203" y="2608"/>
                      <a:pt x="167" y="2572"/>
                      <a:pt x="120" y="2548"/>
                    </a:cubicBezTo>
                    <a:cubicBezTo>
                      <a:pt x="108" y="2536"/>
                      <a:pt x="96" y="2524"/>
                      <a:pt x="84" y="2512"/>
                    </a:cubicBezTo>
                    <a:lnTo>
                      <a:pt x="48" y="2548"/>
                    </a:lnTo>
                    <a:lnTo>
                      <a:pt x="36" y="2560"/>
                    </a:lnTo>
                    <a:lnTo>
                      <a:pt x="0" y="2596"/>
                    </a:lnTo>
                    <a:cubicBezTo>
                      <a:pt x="12" y="2608"/>
                      <a:pt x="24" y="2620"/>
                      <a:pt x="36" y="2632"/>
                    </a:cubicBezTo>
                    <a:cubicBezTo>
                      <a:pt x="60" y="2667"/>
                      <a:pt x="84" y="2691"/>
                      <a:pt x="108" y="2715"/>
                    </a:cubicBezTo>
                    <a:cubicBezTo>
                      <a:pt x="120" y="2715"/>
                      <a:pt x="120" y="2727"/>
                      <a:pt x="120" y="2727"/>
                    </a:cubicBezTo>
                    <a:cubicBezTo>
                      <a:pt x="155" y="2763"/>
                      <a:pt x="191" y="2798"/>
                      <a:pt x="227" y="2846"/>
                    </a:cubicBezTo>
                    <a:lnTo>
                      <a:pt x="239" y="2846"/>
                    </a:lnTo>
                    <a:cubicBezTo>
                      <a:pt x="274" y="2882"/>
                      <a:pt x="322" y="2929"/>
                      <a:pt x="358" y="2965"/>
                    </a:cubicBezTo>
                    <a:cubicBezTo>
                      <a:pt x="393" y="3001"/>
                      <a:pt x="429" y="3036"/>
                      <a:pt x="465" y="3072"/>
                    </a:cubicBezTo>
                    <a:cubicBezTo>
                      <a:pt x="524" y="3120"/>
                      <a:pt x="572" y="3167"/>
                      <a:pt x="620" y="3215"/>
                    </a:cubicBezTo>
                    <a:cubicBezTo>
                      <a:pt x="1001" y="3548"/>
                      <a:pt x="1405" y="3846"/>
                      <a:pt x="1846" y="4108"/>
                    </a:cubicBezTo>
                    <a:cubicBezTo>
                      <a:pt x="1894" y="4144"/>
                      <a:pt x="1941" y="4167"/>
                      <a:pt x="1989" y="4191"/>
                    </a:cubicBezTo>
                    <a:cubicBezTo>
                      <a:pt x="2025" y="4215"/>
                      <a:pt x="2060" y="4239"/>
                      <a:pt x="2108" y="4263"/>
                    </a:cubicBezTo>
                    <a:lnTo>
                      <a:pt x="2132" y="4275"/>
                    </a:lnTo>
                    <a:cubicBezTo>
                      <a:pt x="2144" y="4287"/>
                      <a:pt x="2155" y="4287"/>
                      <a:pt x="2167" y="4298"/>
                    </a:cubicBezTo>
                    <a:cubicBezTo>
                      <a:pt x="2167" y="4310"/>
                      <a:pt x="2167" y="4322"/>
                      <a:pt x="2167" y="4334"/>
                    </a:cubicBezTo>
                    <a:lnTo>
                      <a:pt x="2167" y="4346"/>
                    </a:lnTo>
                    <a:cubicBezTo>
                      <a:pt x="2155" y="4394"/>
                      <a:pt x="2144" y="4453"/>
                      <a:pt x="2144" y="4513"/>
                    </a:cubicBezTo>
                    <a:cubicBezTo>
                      <a:pt x="2132" y="4548"/>
                      <a:pt x="2132" y="4572"/>
                      <a:pt x="2132" y="4608"/>
                    </a:cubicBezTo>
                    <a:cubicBezTo>
                      <a:pt x="2120" y="4668"/>
                      <a:pt x="2108" y="4727"/>
                      <a:pt x="2096" y="4787"/>
                    </a:cubicBezTo>
                    <a:cubicBezTo>
                      <a:pt x="2096" y="4834"/>
                      <a:pt x="2084" y="4882"/>
                      <a:pt x="2084" y="4941"/>
                    </a:cubicBezTo>
                    <a:cubicBezTo>
                      <a:pt x="2084" y="4941"/>
                      <a:pt x="2084" y="4953"/>
                      <a:pt x="2072" y="4965"/>
                    </a:cubicBezTo>
                    <a:cubicBezTo>
                      <a:pt x="2072" y="4989"/>
                      <a:pt x="2072" y="5025"/>
                      <a:pt x="2072" y="5060"/>
                    </a:cubicBezTo>
                    <a:cubicBezTo>
                      <a:pt x="2048" y="5239"/>
                      <a:pt x="2025" y="5430"/>
                      <a:pt x="2025" y="5620"/>
                    </a:cubicBezTo>
                    <a:cubicBezTo>
                      <a:pt x="2025" y="5703"/>
                      <a:pt x="2025" y="5787"/>
                      <a:pt x="2025" y="5870"/>
                    </a:cubicBezTo>
                    <a:cubicBezTo>
                      <a:pt x="2025" y="5918"/>
                      <a:pt x="2025" y="5953"/>
                      <a:pt x="2025" y="6001"/>
                    </a:cubicBezTo>
                    <a:cubicBezTo>
                      <a:pt x="2036" y="6334"/>
                      <a:pt x="2084" y="6668"/>
                      <a:pt x="2203" y="7013"/>
                    </a:cubicBezTo>
                    <a:cubicBezTo>
                      <a:pt x="2203" y="7037"/>
                      <a:pt x="2215" y="7061"/>
                      <a:pt x="2227" y="7084"/>
                    </a:cubicBezTo>
                    <a:cubicBezTo>
                      <a:pt x="2251" y="7144"/>
                      <a:pt x="2275" y="7204"/>
                      <a:pt x="2298" y="7263"/>
                    </a:cubicBezTo>
                    <a:cubicBezTo>
                      <a:pt x="2298" y="7287"/>
                      <a:pt x="2310" y="7299"/>
                      <a:pt x="2322" y="7323"/>
                    </a:cubicBezTo>
                    <a:cubicBezTo>
                      <a:pt x="2358" y="7406"/>
                      <a:pt x="2406" y="7489"/>
                      <a:pt x="2453" y="7573"/>
                    </a:cubicBezTo>
                    <a:cubicBezTo>
                      <a:pt x="2465" y="7596"/>
                      <a:pt x="2477" y="7608"/>
                      <a:pt x="2489" y="7632"/>
                    </a:cubicBezTo>
                    <a:cubicBezTo>
                      <a:pt x="2465" y="7644"/>
                      <a:pt x="2453" y="7656"/>
                      <a:pt x="2429" y="7656"/>
                    </a:cubicBezTo>
                    <a:cubicBezTo>
                      <a:pt x="2346" y="7704"/>
                      <a:pt x="2275" y="7751"/>
                      <a:pt x="2191" y="7799"/>
                    </a:cubicBezTo>
                    <a:cubicBezTo>
                      <a:pt x="1834" y="8013"/>
                      <a:pt x="1477" y="8287"/>
                      <a:pt x="1191" y="8644"/>
                    </a:cubicBezTo>
                    <a:cubicBezTo>
                      <a:pt x="905" y="9001"/>
                      <a:pt x="703" y="9418"/>
                      <a:pt x="584" y="9847"/>
                    </a:cubicBezTo>
                    <a:cubicBezTo>
                      <a:pt x="560" y="9930"/>
                      <a:pt x="548" y="10002"/>
                      <a:pt x="536" y="10085"/>
                    </a:cubicBezTo>
                    <a:cubicBezTo>
                      <a:pt x="453" y="10430"/>
                      <a:pt x="429" y="10787"/>
                      <a:pt x="441" y="11145"/>
                    </a:cubicBezTo>
                    <a:cubicBezTo>
                      <a:pt x="441" y="11275"/>
                      <a:pt x="453" y="11406"/>
                      <a:pt x="477" y="11537"/>
                    </a:cubicBezTo>
                    <a:cubicBezTo>
                      <a:pt x="501" y="11835"/>
                      <a:pt x="560" y="12121"/>
                      <a:pt x="631" y="12395"/>
                    </a:cubicBezTo>
                    <a:cubicBezTo>
                      <a:pt x="631" y="12418"/>
                      <a:pt x="643" y="12442"/>
                      <a:pt x="655" y="12478"/>
                    </a:cubicBezTo>
                    <a:cubicBezTo>
                      <a:pt x="870" y="13240"/>
                      <a:pt x="1191" y="13931"/>
                      <a:pt x="1501" y="14585"/>
                    </a:cubicBezTo>
                    <a:cubicBezTo>
                      <a:pt x="1584" y="14776"/>
                      <a:pt x="1667" y="14966"/>
                      <a:pt x="1751" y="15157"/>
                    </a:cubicBezTo>
                    <a:cubicBezTo>
                      <a:pt x="1810" y="15300"/>
                      <a:pt x="1882" y="15443"/>
                      <a:pt x="1941" y="15597"/>
                    </a:cubicBezTo>
                    <a:cubicBezTo>
                      <a:pt x="2072" y="15919"/>
                      <a:pt x="2179" y="16252"/>
                      <a:pt x="2251" y="16586"/>
                    </a:cubicBezTo>
                    <a:cubicBezTo>
                      <a:pt x="2263" y="16621"/>
                      <a:pt x="2263" y="16645"/>
                      <a:pt x="2275" y="16669"/>
                    </a:cubicBezTo>
                    <a:cubicBezTo>
                      <a:pt x="2632" y="16586"/>
                      <a:pt x="2989" y="16502"/>
                      <a:pt x="3346" y="16419"/>
                    </a:cubicBezTo>
                    <a:cubicBezTo>
                      <a:pt x="3346" y="16407"/>
                      <a:pt x="3346" y="16383"/>
                      <a:pt x="3346" y="16371"/>
                    </a:cubicBezTo>
                    <a:cubicBezTo>
                      <a:pt x="3275" y="15967"/>
                      <a:pt x="3156" y="15574"/>
                      <a:pt x="3025" y="15193"/>
                    </a:cubicBezTo>
                    <a:cubicBezTo>
                      <a:pt x="3001" y="15097"/>
                      <a:pt x="2965" y="15002"/>
                      <a:pt x="2929" y="14907"/>
                    </a:cubicBezTo>
                    <a:cubicBezTo>
                      <a:pt x="2917" y="14871"/>
                      <a:pt x="2906" y="14847"/>
                      <a:pt x="2894" y="14812"/>
                    </a:cubicBezTo>
                    <a:cubicBezTo>
                      <a:pt x="2798" y="14573"/>
                      <a:pt x="2703" y="14335"/>
                      <a:pt x="2596" y="14109"/>
                    </a:cubicBezTo>
                    <a:cubicBezTo>
                      <a:pt x="2596" y="14097"/>
                      <a:pt x="2596" y="14097"/>
                      <a:pt x="2596" y="14097"/>
                    </a:cubicBezTo>
                    <a:cubicBezTo>
                      <a:pt x="2584" y="14062"/>
                      <a:pt x="2560" y="14026"/>
                      <a:pt x="2548" y="13990"/>
                    </a:cubicBezTo>
                    <a:cubicBezTo>
                      <a:pt x="2572" y="13954"/>
                      <a:pt x="2596" y="13919"/>
                      <a:pt x="2620" y="13883"/>
                    </a:cubicBezTo>
                    <a:cubicBezTo>
                      <a:pt x="2632" y="13871"/>
                      <a:pt x="2644" y="13847"/>
                      <a:pt x="2656" y="13823"/>
                    </a:cubicBezTo>
                    <a:cubicBezTo>
                      <a:pt x="2667" y="13811"/>
                      <a:pt x="2679" y="13800"/>
                      <a:pt x="2679" y="13788"/>
                    </a:cubicBezTo>
                    <a:cubicBezTo>
                      <a:pt x="2727" y="13728"/>
                      <a:pt x="2775" y="13669"/>
                      <a:pt x="2822" y="13621"/>
                    </a:cubicBezTo>
                    <a:cubicBezTo>
                      <a:pt x="2834" y="13597"/>
                      <a:pt x="2846" y="13585"/>
                      <a:pt x="2858" y="13573"/>
                    </a:cubicBezTo>
                    <a:cubicBezTo>
                      <a:pt x="2882" y="13538"/>
                      <a:pt x="2917" y="13502"/>
                      <a:pt x="2953" y="13466"/>
                    </a:cubicBezTo>
                    <a:cubicBezTo>
                      <a:pt x="3191" y="13240"/>
                      <a:pt x="3477" y="13014"/>
                      <a:pt x="3787" y="12776"/>
                    </a:cubicBezTo>
                    <a:cubicBezTo>
                      <a:pt x="3965" y="12645"/>
                      <a:pt x="4132" y="12514"/>
                      <a:pt x="4311" y="12359"/>
                    </a:cubicBezTo>
                    <a:cubicBezTo>
                      <a:pt x="4441" y="12240"/>
                      <a:pt x="4561" y="12109"/>
                      <a:pt x="4680" y="11978"/>
                    </a:cubicBezTo>
                    <a:cubicBezTo>
                      <a:pt x="4822" y="11823"/>
                      <a:pt x="4942" y="11656"/>
                      <a:pt x="5037" y="11478"/>
                    </a:cubicBezTo>
                    <a:cubicBezTo>
                      <a:pt x="5132" y="11299"/>
                      <a:pt x="5215" y="11097"/>
                      <a:pt x="5239" y="10906"/>
                    </a:cubicBezTo>
                    <a:cubicBezTo>
                      <a:pt x="5251" y="10871"/>
                      <a:pt x="5227" y="10847"/>
                      <a:pt x="5192" y="10835"/>
                    </a:cubicBezTo>
                    <a:cubicBezTo>
                      <a:pt x="5168" y="10835"/>
                      <a:pt x="5144" y="10847"/>
                      <a:pt x="5132" y="10859"/>
                    </a:cubicBezTo>
                    <a:lnTo>
                      <a:pt x="5132" y="10871"/>
                    </a:lnTo>
                    <a:cubicBezTo>
                      <a:pt x="5037" y="11025"/>
                      <a:pt x="4918" y="11168"/>
                      <a:pt x="4787" y="11287"/>
                    </a:cubicBezTo>
                    <a:cubicBezTo>
                      <a:pt x="4668" y="11418"/>
                      <a:pt x="4513" y="11526"/>
                      <a:pt x="4370" y="11621"/>
                    </a:cubicBezTo>
                    <a:cubicBezTo>
                      <a:pt x="4060" y="11811"/>
                      <a:pt x="3739" y="11966"/>
                      <a:pt x="3394" y="12121"/>
                    </a:cubicBezTo>
                    <a:cubicBezTo>
                      <a:pt x="3215" y="12192"/>
                      <a:pt x="3048" y="12276"/>
                      <a:pt x="2870" y="12371"/>
                    </a:cubicBezTo>
                    <a:cubicBezTo>
                      <a:pt x="2691" y="12466"/>
                      <a:pt x="2501" y="12573"/>
                      <a:pt x="2322" y="12692"/>
                    </a:cubicBezTo>
                    <a:cubicBezTo>
                      <a:pt x="2263" y="12740"/>
                      <a:pt x="2203" y="12776"/>
                      <a:pt x="2144" y="12823"/>
                    </a:cubicBezTo>
                    <a:cubicBezTo>
                      <a:pt x="2144" y="12823"/>
                      <a:pt x="2144" y="12823"/>
                      <a:pt x="2144" y="12835"/>
                    </a:cubicBezTo>
                    <a:cubicBezTo>
                      <a:pt x="2120" y="12847"/>
                      <a:pt x="2096" y="12859"/>
                      <a:pt x="2072" y="12883"/>
                    </a:cubicBezTo>
                    <a:cubicBezTo>
                      <a:pt x="2048" y="12788"/>
                      <a:pt x="2013" y="12704"/>
                      <a:pt x="1977" y="12621"/>
                    </a:cubicBezTo>
                    <a:cubicBezTo>
                      <a:pt x="1965" y="12585"/>
                      <a:pt x="1953" y="12561"/>
                      <a:pt x="1953" y="12526"/>
                    </a:cubicBezTo>
                    <a:cubicBezTo>
                      <a:pt x="1929" y="12478"/>
                      <a:pt x="1917" y="12442"/>
                      <a:pt x="1905" y="12395"/>
                    </a:cubicBezTo>
                    <a:cubicBezTo>
                      <a:pt x="1870" y="12288"/>
                      <a:pt x="1834" y="12180"/>
                      <a:pt x="1798" y="12073"/>
                    </a:cubicBezTo>
                    <a:cubicBezTo>
                      <a:pt x="1632" y="11490"/>
                      <a:pt x="1572" y="10883"/>
                      <a:pt x="1655" y="10323"/>
                    </a:cubicBezTo>
                    <a:cubicBezTo>
                      <a:pt x="1667" y="10252"/>
                      <a:pt x="1679" y="10192"/>
                      <a:pt x="1691" y="10132"/>
                    </a:cubicBezTo>
                    <a:cubicBezTo>
                      <a:pt x="1691" y="10097"/>
                      <a:pt x="1703" y="10073"/>
                      <a:pt x="1703" y="10037"/>
                    </a:cubicBezTo>
                    <a:cubicBezTo>
                      <a:pt x="1739" y="9918"/>
                      <a:pt x="1774" y="9799"/>
                      <a:pt x="1822" y="9692"/>
                    </a:cubicBezTo>
                    <a:cubicBezTo>
                      <a:pt x="1882" y="9549"/>
                      <a:pt x="1953" y="9418"/>
                      <a:pt x="2036" y="9299"/>
                    </a:cubicBezTo>
                    <a:cubicBezTo>
                      <a:pt x="2215" y="9049"/>
                      <a:pt x="2453" y="8835"/>
                      <a:pt x="2727" y="8644"/>
                    </a:cubicBezTo>
                    <a:cubicBezTo>
                      <a:pt x="3251" y="8275"/>
                      <a:pt x="3906" y="7989"/>
                      <a:pt x="4525" y="7537"/>
                    </a:cubicBezTo>
                    <a:cubicBezTo>
                      <a:pt x="4572" y="7501"/>
                      <a:pt x="4620" y="7465"/>
                      <a:pt x="4680" y="7430"/>
                    </a:cubicBezTo>
                    <a:cubicBezTo>
                      <a:pt x="4846" y="7287"/>
                      <a:pt x="5013" y="7132"/>
                      <a:pt x="5156" y="6977"/>
                    </a:cubicBezTo>
                    <a:cubicBezTo>
                      <a:pt x="5287" y="6823"/>
                      <a:pt x="5418" y="6668"/>
                      <a:pt x="5525" y="6501"/>
                    </a:cubicBezTo>
                    <a:cubicBezTo>
                      <a:pt x="5751" y="6156"/>
                      <a:pt x="5930" y="5787"/>
                      <a:pt x="6049" y="5394"/>
                    </a:cubicBezTo>
                    <a:cubicBezTo>
                      <a:pt x="6120" y="5156"/>
                      <a:pt x="6180" y="4906"/>
                      <a:pt x="6204" y="4656"/>
                    </a:cubicBezTo>
                    <a:cubicBezTo>
                      <a:pt x="6216" y="4489"/>
                      <a:pt x="6227" y="4322"/>
                      <a:pt x="6227" y="4156"/>
                    </a:cubicBezTo>
                    <a:cubicBezTo>
                      <a:pt x="6227" y="4144"/>
                      <a:pt x="6227" y="4144"/>
                      <a:pt x="6227" y="4144"/>
                    </a:cubicBezTo>
                    <a:cubicBezTo>
                      <a:pt x="6227" y="4120"/>
                      <a:pt x="6227" y="4096"/>
                      <a:pt x="6227" y="4072"/>
                    </a:cubicBezTo>
                    <a:cubicBezTo>
                      <a:pt x="6227" y="4036"/>
                      <a:pt x="6227" y="4013"/>
                      <a:pt x="6216" y="3977"/>
                    </a:cubicBezTo>
                    <a:cubicBezTo>
                      <a:pt x="6216" y="3965"/>
                      <a:pt x="6216" y="3941"/>
                      <a:pt x="6216" y="3917"/>
                    </a:cubicBezTo>
                    <a:cubicBezTo>
                      <a:pt x="6216" y="3870"/>
                      <a:pt x="6204" y="3822"/>
                      <a:pt x="6204" y="3775"/>
                    </a:cubicBezTo>
                    <a:cubicBezTo>
                      <a:pt x="6192" y="3739"/>
                      <a:pt x="6192" y="3703"/>
                      <a:pt x="6192" y="3667"/>
                    </a:cubicBezTo>
                    <a:cubicBezTo>
                      <a:pt x="6180" y="3608"/>
                      <a:pt x="6168" y="3548"/>
                      <a:pt x="6156" y="3489"/>
                    </a:cubicBezTo>
                    <a:cubicBezTo>
                      <a:pt x="6144" y="3453"/>
                      <a:pt x="6132" y="3405"/>
                      <a:pt x="6120" y="3370"/>
                    </a:cubicBezTo>
                    <a:cubicBezTo>
                      <a:pt x="6120" y="3322"/>
                      <a:pt x="6108" y="3274"/>
                      <a:pt x="6085" y="3239"/>
                    </a:cubicBezTo>
                    <a:cubicBezTo>
                      <a:pt x="6073" y="3191"/>
                      <a:pt x="6061" y="3144"/>
                      <a:pt x="6049" y="3096"/>
                    </a:cubicBezTo>
                    <a:cubicBezTo>
                      <a:pt x="6037" y="3072"/>
                      <a:pt x="6037" y="3060"/>
                      <a:pt x="6025" y="3048"/>
                    </a:cubicBezTo>
                    <a:lnTo>
                      <a:pt x="5977" y="3060"/>
                    </a:lnTo>
                    <a:lnTo>
                      <a:pt x="5965" y="3060"/>
                    </a:lnTo>
                    <a:lnTo>
                      <a:pt x="5918" y="3072"/>
                    </a:lnTo>
                    <a:cubicBezTo>
                      <a:pt x="5918" y="3084"/>
                      <a:pt x="5918" y="3108"/>
                      <a:pt x="5918" y="3120"/>
                    </a:cubicBezTo>
                    <a:lnTo>
                      <a:pt x="5918" y="3132"/>
                    </a:lnTo>
                    <a:cubicBezTo>
                      <a:pt x="5942" y="3858"/>
                      <a:pt x="5775" y="4560"/>
                      <a:pt x="5477" y="5179"/>
                    </a:cubicBezTo>
                    <a:cubicBezTo>
                      <a:pt x="5323" y="5501"/>
                      <a:pt x="5144" y="5799"/>
                      <a:pt x="4918" y="6061"/>
                    </a:cubicBezTo>
                    <a:cubicBezTo>
                      <a:pt x="4692" y="6322"/>
                      <a:pt x="4441" y="6561"/>
                      <a:pt x="4168" y="6739"/>
                    </a:cubicBezTo>
                    <a:cubicBezTo>
                      <a:pt x="4108" y="6787"/>
                      <a:pt x="4049" y="6823"/>
                      <a:pt x="3989" y="6858"/>
                    </a:cubicBezTo>
                    <a:cubicBezTo>
                      <a:pt x="3953" y="6882"/>
                      <a:pt x="3930" y="6894"/>
                      <a:pt x="3894" y="6918"/>
                    </a:cubicBezTo>
                    <a:cubicBezTo>
                      <a:pt x="3882" y="6918"/>
                      <a:pt x="3882" y="6930"/>
                      <a:pt x="3870" y="6930"/>
                    </a:cubicBezTo>
                    <a:cubicBezTo>
                      <a:pt x="3846" y="6942"/>
                      <a:pt x="3822" y="6954"/>
                      <a:pt x="3787" y="6977"/>
                    </a:cubicBezTo>
                    <a:cubicBezTo>
                      <a:pt x="3775" y="6977"/>
                      <a:pt x="3763" y="6989"/>
                      <a:pt x="3751" y="7001"/>
                    </a:cubicBezTo>
                    <a:cubicBezTo>
                      <a:pt x="3691" y="7025"/>
                      <a:pt x="3644" y="7049"/>
                      <a:pt x="3584" y="7084"/>
                    </a:cubicBezTo>
                    <a:cubicBezTo>
                      <a:pt x="3572" y="7084"/>
                      <a:pt x="3560" y="7096"/>
                      <a:pt x="3549" y="7108"/>
                    </a:cubicBezTo>
                    <a:cubicBezTo>
                      <a:pt x="3537" y="7096"/>
                      <a:pt x="3525" y="7084"/>
                      <a:pt x="3513" y="7073"/>
                    </a:cubicBezTo>
                    <a:cubicBezTo>
                      <a:pt x="3501" y="7049"/>
                      <a:pt x="3477" y="7037"/>
                      <a:pt x="3465" y="7013"/>
                    </a:cubicBezTo>
                    <a:cubicBezTo>
                      <a:pt x="3453" y="7001"/>
                      <a:pt x="3441" y="6989"/>
                      <a:pt x="3429" y="6977"/>
                    </a:cubicBezTo>
                    <a:cubicBezTo>
                      <a:pt x="3418" y="6954"/>
                      <a:pt x="3406" y="6942"/>
                      <a:pt x="3394" y="6930"/>
                    </a:cubicBezTo>
                    <a:cubicBezTo>
                      <a:pt x="3382" y="6918"/>
                      <a:pt x="3370" y="6894"/>
                      <a:pt x="3358" y="6882"/>
                    </a:cubicBezTo>
                    <a:cubicBezTo>
                      <a:pt x="3346" y="6870"/>
                      <a:pt x="3334" y="6858"/>
                      <a:pt x="3322" y="6834"/>
                    </a:cubicBezTo>
                    <a:cubicBezTo>
                      <a:pt x="3322" y="6834"/>
                      <a:pt x="3310" y="6823"/>
                      <a:pt x="3310" y="6811"/>
                    </a:cubicBezTo>
                    <a:cubicBezTo>
                      <a:pt x="3298" y="6787"/>
                      <a:pt x="3275" y="6775"/>
                      <a:pt x="3275" y="6751"/>
                    </a:cubicBezTo>
                    <a:cubicBezTo>
                      <a:pt x="3263" y="6727"/>
                      <a:pt x="3251" y="6715"/>
                      <a:pt x="3239" y="6692"/>
                    </a:cubicBezTo>
                    <a:cubicBezTo>
                      <a:pt x="3227" y="6668"/>
                      <a:pt x="3215" y="6644"/>
                      <a:pt x="3203" y="6620"/>
                    </a:cubicBezTo>
                    <a:cubicBezTo>
                      <a:pt x="3179" y="6584"/>
                      <a:pt x="3168" y="6549"/>
                      <a:pt x="3144" y="6501"/>
                    </a:cubicBezTo>
                    <a:cubicBezTo>
                      <a:pt x="3060" y="6287"/>
                      <a:pt x="2989" y="6049"/>
                      <a:pt x="2953" y="5799"/>
                    </a:cubicBezTo>
                    <a:cubicBezTo>
                      <a:pt x="2917" y="5560"/>
                      <a:pt x="2906" y="5310"/>
                      <a:pt x="2894" y="5049"/>
                    </a:cubicBezTo>
                    <a:cubicBezTo>
                      <a:pt x="2894" y="4668"/>
                      <a:pt x="2906" y="4263"/>
                      <a:pt x="2906" y="3846"/>
                    </a:cubicBezTo>
                    <a:cubicBezTo>
                      <a:pt x="2906" y="3715"/>
                      <a:pt x="2894" y="3572"/>
                      <a:pt x="2882" y="3429"/>
                    </a:cubicBezTo>
                    <a:cubicBezTo>
                      <a:pt x="2870" y="3215"/>
                      <a:pt x="2846" y="3001"/>
                      <a:pt x="2810" y="2798"/>
                    </a:cubicBezTo>
                    <a:cubicBezTo>
                      <a:pt x="2751" y="2453"/>
                      <a:pt x="2667" y="2108"/>
                      <a:pt x="2548" y="1786"/>
                    </a:cubicBezTo>
                    <a:cubicBezTo>
                      <a:pt x="2525" y="1715"/>
                      <a:pt x="2501" y="1655"/>
                      <a:pt x="2477" y="1584"/>
                    </a:cubicBezTo>
                    <a:cubicBezTo>
                      <a:pt x="2417" y="1453"/>
                      <a:pt x="2370" y="1334"/>
                      <a:pt x="2310" y="1203"/>
                    </a:cubicBezTo>
                    <a:cubicBezTo>
                      <a:pt x="2286" y="1167"/>
                      <a:pt x="2275" y="1131"/>
                      <a:pt x="2251" y="1096"/>
                    </a:cubicBezTo>
                    <a:cubicBezTo>
                      <a:pt x="2227" y="1060"/>
                      <a:pt x="2215" y="1012"/>
                      <a:pt x="2191" y="977"/>
                    </a:cubicBezTo>
                    <a:cubicBezTo>
                      <a:pt x="2179" y="941"/>
                      <a:pt x="2155" y="905"/>
                      <a:pt x="2132" y="869"/>
                    </a:cubicBezTo>
                    <a:cubicBezTo>
                      <a:pt x="2108" y="834"/>
                      <a:pt x="2096" y="798"/>
                      <a:pt x="2072" y="762"/>
                    </a:cubicBezTo>
                    <a:cubicBezTo>
                      <a:pt x="2048" y="727"/>
                      <a:pt x="2025" y="691"/>
                      <a:pt x="2013" y="655"/>
                    </a:cubicBezTo>
                    <a:cubicBezTo>
                      <a:pt x="1989" y="619"/>
                      <a:pt x="1965" y="584"/>
                      <a:pt x="1941" y="560"/>
                    </a:cubicBezTo>
                    <a:cubicBezTo>
                      <a:pt x="1894" y="488"/>
                      <a:pt x="1846" y="417"/>
                      <a:pt x="1798" y="346"/>
                    </a:cubicBezTo>
                    <a:cubicBezTo>
                      <a:pt x="1751" y="274"/>
                      <a:pt x="1703" y="215"/>
                      <a:pt x="1655" y="143"/>
                    </a:cubicBezTo>
                    <a:cubicBezTo>
                      <a:pt x="1632" y="107"/>
                      <a:pt x="1608" y="84"/>
                      <a:pt x="1572" y="48"/>
                    </a:cubicBezTo>
                    <a:cubicBezTo>
                      <a:pt x="1560" y="36"/>
                      <a:pt x="1548" y="12"/>
                      <a:pt x="15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3" name="Google Shape;8273;p22"/>
              <p:cNvSpPr/>
              <p:nvPr/>
            </p:nvSpPr>
            <p:spPr>
              <a:xfrm flipH="1">
                <a:off x="3794450" y="6085403"/>
                <a:ext cx="155100" cy="416125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16645" extrusionOk="0">
                    <a:moveTo>
                      <a:pt x="6180" y="4632"/>
                    </a:moveTo>
                    <a:cubicBezTo>
                      <a:pt x="6156" y="4882"/>
                      <a:pt x="6096" y="5132"/>
                      <a:pt x="6025" y="5370"/>
                    </a:cubicBezTo>
                    <a:cubicBezTo>
                      <a:pt x="5906" y="5763"/>
                      <a:pt x="5727" y="6132"/>
                      <a:pt x="5501" y="6477"/>
                    </a:cubicBezTo>
                    <a:cubicBezTo>
                      <a:pt x="5394" y="6644"/>
                      <a:pt x="5263" y="6799"/>
                      <a:pt x="5132" y="6953"/>
                    </a:cubicBezTo>
                    <a:cubicBezTo>
                      <a:pt x="4989" y="7108"/>
                      <a:pt x="4822" y="7263"/>
                      <a:pt x="4656" y="7406"/>
                    </a:cubicBezTo>
                    <a:cubicBezTo>
                      <a:pt x="4596" y="7441"/>
                      <a:pt x="4548" y="7477"/>
                      <a:pt x="4501" y="7513"/>
                    </a:cubicBezTo>
                    <a:cubicBezTo>
                      <a:pt x="3882" y="7965"/>
                      <a:pt x="3227" y="8251"/>
                      <a:pt x="2703" y="8620"/>
                    </a:cubicBezTo>
                    <a:cubicBezTo>
                      <a:pt x="2429" y="8811"/>
                      <a:pt x="2191" y="9025"/>
                      <a:pt x="2012" y="9275"/>
                    </a:cubicBezTo>
                    <a:cubicBezTo>
                      <a:pt x="1929" y="9394"/>
                      <a:pt x="1858" y="9525"/>
                      <a:pt x="1798" y="9668"/>
                    </a:cubicBezTo>
                    <a:cubicBezTo>
                      <a:pt x="1750" y="9775"/>
                      <a:pt x="1715" y="9894"/>
                      <a:pt x="1679" y="10013"/>
                    </a:cubicBezTo>
                    <a:cubicBezTo>
                      <a:pt x="1679" y="10049"/>
                      <a:pt x="1667" y="10073"/>
                      <a:pt x="1667" y="10108"/>
                    </a:cubicBezTo>
                    <a:cubicBezTo>
                      <a:pt x="1655" y="10168"/>
                      <a:pt x="1643" y="10228"/>
                      <a:pt x="1631" y="10299"/>
                    </a:cubicBezTo>
                    <a:cubicBezTo>
                      <a:pt x="1548" y="10859"/>
                      <a:pt x="1608" y="11466"/>
                      <a:pt x="1774" y="12049"/>
                    </a:cubicBezTo>
                    <a:cubicBezTo>
                      <a:pt x="1810" y="12156"/>
                      <a:pt x="1846" y="12264"/>
                      <a:pt x="1881" y="12371"/>
                    </a:cubicBezTo>
                    <a:cubicBezTo>
                      <a:pt x="1893" y="12418"/>
                      <a:pt x="1905" y="12454"/>
                      <a:pt x="1929" y="12502"/>
                    </a:cubicBezTo>
                    <a:cubicBezTo>
                      <a:pt x="1929" y="12537"/>
                      <a:pt x="1941" y="12561"/>
                      <a:pt x="1953" y="12597"/>
                    </a:cubicBezTo>
                    <a:cubicBezTo>
                      <a:pt x="1977" y="12656"/>
                      <a:pt x="2001" y="12716"/>
                      <a:pt x="2024" y="12775"/>
                    </a:cubicBezTo>
                    <a:cubicBezTo>
                      <a:pt x="2036" y="12811"/>
                      <a:pt x="2084" y="12823"/>
                      <a:pt x="2120" y="12811"/>
                    </a:cubicBezTo>
                    <a:cubicBezTo>
                      <a:pt x="2120" y="12799"/>
                      <a:pt x="2120" y="12799"/>
                      <a:pt x="2120" y="12799"/>
                    </a:cubicBezTo>
                    <a:cubicBezTo>
                      <a:pt x="2179" y="12752"/>
                      <a:pt x="2239" y="12716"/>
                      <a:pt x="2298" y="12668"/>
                    </a:cubicBezTo>
                    <a:cubicBezTo>
                      <a:pt x="2477" y="12549"/>
                      <a:pt x="2667" y="12442"/>
                      <a:pt x="2846" y="12347"/>
                    </a:cubicBezTo>
                    <a:cubicBezTo>
                      <a:pt x="3024" y="12252"/>
                      <a:pt x="3191" y="12168"/>
                      <a:pt x="3370" y="12097"/>
                    </a:cubicBezTo>
                    <a:cubicBezTo>
                      <a:pt x="3715" y="11942"/>
                      <a:pt x="4036" y="11787"/>
                      <a:pt x="4346" y="11597"/>
                    </a:cubicBezTo>
                    <a:cubicBezTo>
                      <a:pt x="4489" y="11502"/>
                      <a:pt x="4644" y="11394"/>
                      <a:pt x="4763" y="11263"/>
                    </a:cubicBezTo>
                    <a:cubicBezTo>
                      <a:pt x="4894" y="11144"/>
                      <a:pt x="5013" y="11001"/>
                      <a:pt x="5108" y="10847"/>
                    </a:cubicBezTo>
                    <a:lnTo>
                      <a:pt x="5108" y="10835"/>
                    </a:lnTo>
                    <a:cubicBezTo>
                      <a:pt x="5120" y="10823"/>
                      <a:pt x="5144" y="10811"/>
                      <a:pt x="5168" y="10811"/>
                    </a:cubicBezTo>
                    <a:cubicBezTo>
                      <a:pt x="5203" y="10823"/>
                      <a:pt x="5227" y="10847"/>
                      <a:pt x="5215" y="10882"/>
                    </a:cubicBezTo>
                    <a:cubicBezTo>
                      <a:pt x="5191" y="11073"/>
                      <a:pt x="5108" y="11275"/>
                      <a:pt x="5013" y="11454"/>
                    </a:cubicBezTo>
                    <a:cubicBezTo>
                      <a:pt x="4918" y="11632"/>
                      <a:pt x="4798" y="11799"/>
                      <a:pt x="4656" y="11954"/>
                    </a:cubicBezTo>
                    <a:cubicBezTo>
                      <a:pt x="4537" y="12085"/>
                      <a:pt x="4417" y="12216"/>
                      <a:pt x="4287" y="12335"/>
                    </a:cubicBezTo>
                    <a:cubicBezTo>
                      <a:pt x="4108" y="12490"/>
                      <a:pt x="3941" y="12621"/>
                      <a:pt x="3763" y="12752"/>
                    </a:cubicBezTo>
                    <a:cubicBezTo>
                      <a:pt x="3453" y="12990"/>
                      <a:pt x="3167" y="13216"/>
                      <a:pt x="2929" y="13442"/>
                    </a:cubicBezTo>
                    <a:cubicBezTo>
                      <a:pt x="2893" y="13478"/>
                      <a:pt x="2858" y="13514"/>
                      <a:pt x="2834" y="13549"/>
                    </a:cubicBezTo>
                    <a:cubicBezTo>
                      <a:pt x="2822" y="13561"/>
                      <a:pt x="2810" y="13573"/>
                      <a:pt x="2798" y="13597"/>
                    </a:cubicBezTo>
                    <a:cubicBezTo>
                      <a:pt x="2751" y="13645"/>
                      <a:pt x="2703" y="13704"/>
                      <a:pt x="2655" y="13764"/>
                    </a:cubicBezTo>
                    <a:cubicBezTo>
                      <a:pt x="2655" y="13776"/>
                      <a:pt x="2643" y="13787"/>
                      <a:pt x="2632" y="13799"/>
                    </a:cubicBezTo>
                    <a:cubicBezTo>
                      <a:pt x="2620" y="13823"/>
                      <a:pt x="2608" y="13847"/>
                      <a:pt x="2596" y="13859"/>
                    </a:cubicBezTo>
                    <a:lnTo>
                      <a:pt x="2596" y="13859"/>
                    </a:lnTo>
                    <a:cubicBezTo>
                      <a:pt x="2584" y="13930"/>
                      <a:pt x="2584" y="14014"/>
                      <a:pt x="2572" y="14085"/>
                    </a:cubicBezTo>
                    <a:cubicBezTo>
                      <a:pt x="2679" y="14311"/>
                      <a:pt x="2774" y="14549"/>
                      <a:pt x="2870" y="14788"/>
                    </a:cubicBezTo>
                    <a:cubicBezTo>
                      <a:pt x="2882" y="14823"/>
                      <a:pt x="2893" y="14847"/>
                      <a:pt x="2905" y="14883"/>
                    </a:cubicBezTo>
                    <a:cubicBezTo>
                      <a:pt x="2941" y="14978"/>
                      <a:pt x="2977" y="15073"/>
                      <a:pt x="3001" y="15169"/>
                    </a:cubicBezTo>
                    <a:cubicBezTo>
                      <a:pt x="3132" y="15550"/>
                      <a:pt x="3251" y="15943"/>
                      <a:pt x="3322" y="16347"/>
                    </a:cubicBezTo>
                    <a:cubicBezTo>
                      <a:pt x="3322" y="16359"/>
                      <a:pt x="3322" y="16383"/>
                      <a:pt x="3322" y="16395"/>
                    </a:cubicBezTo>
                    <a:cubicBezTo>
                      <a:pt x="2965" y="16478"/>
                      <a:pt x="2608" y="16562"/>
                      <a:pt x="2251" y="16645"/>
                    </a:cubicBezTo>
                    <a:lnTo>
                      <a:pt x="2251" y="16645"/>
                    </a:lnTo>
                    <a:cubicBezTo>
                      <a:pt x="2239" y="16621"/>
                      <a:pt x="2239" y="16585"/>
                      <a:pt x="2227" y="16562"/>
                    </a:cubicBezTo>
                    <a:cubicBezTo>
                      <a:pt x="2155" y="16228"/>
                      <a:pt x="2048" y="15895"/>
                      <a:pt x="1917" y="15573"/>
                    </a:cubicBezTo>
                    <a:cubicBezTo>
                      <a:pt x="1858" y="15419"/>
                      <a:pt x="1786" y="15276"/>
                      <a:pt x="1727" y="15133"/>
                    </a:cubicBezTo>
                    <a:cubicBezTo>
                      <a:pt x="1643" y="14942"/>
                      <a:pt x="1560" y="14752"/>
                      <a:pt x="1477" y="14561"/>
                    </a:cubicBezTo>
                    <a:cubicBezTo>
                      <a:pt x="1167" y="13907"/>
                      <a:pt x="846" y="13216"/>
                      <a:pt x="631" y="12454"/>
                    </a:cubicBezTo>
                    <a:cubicBezTo>
                      <a:pt x="619" y="12418"/>
                      <a:pt x="607" y="12394"/>
                      <a:pt x="607" y="12371"/>
                    </a:cubicBezTo>
                    <a:cubicBezTo>
                      <a:pt x="536" y="12097"/>
                      <a:pt x="477" y="11811"/>
                      <a:pt x="453" y="11513"/>
                    </a:cubicBezTo>
                    <a:cubicBezTo>
                      <a:pt x="429" y="11382"/>
                      <a:pt x="417" y="11251"/>
                      <a:pt x="417" y="11121"/>
                    </a:cubicBezTo>
                    <a:cubicBezTo>
                      <a:pt x="405" y="10763"/>
                      <a:pt x="429" y="10406"/>
                      <a:pt x="512" y="10061"/>
                    </a:cubicBezTo>
                    <a:cubicBezTo>
                      <a:pt x="524" y="9978"/>
                      <a:pt x="536" y="9906"/>
                      <a:pt x="560" y="9823"/>
                    </a:cubicBezTo>
                    <a:cubicBezTo>
                      <a:pt x="679" y="9394"/>
                      <a:pt x="881" y="8977"/>
                      <a:pt x="1167" y="8620"/>
                    </a:cubicBezTo>
                    <a:cubicBezTo>
                      <a:pt x="1453" y="8263"/>
                      <a:pt x="1810" y="7989"/>
                      <a:pt x="2167" y="7775"/>
                    </a:cubicBezTo>
                    <a:cubicBezTo>
                      <a:pt x="2251" y="7727"/>
                      <a:pt x="2322" y="7680"/>
                      <a:pt x="2405" y="7632"/>
                    </a:cubicBezTo>
                    <a:cubicBezTo>
                      <a:pt x="2441" y="7620"/>
                      <a:pt x="2453" y="7584"/>
                      <a:pt x="2429" y="7549"/>
                    </a:cubicBezTo>
                    <a:cubicBezTo>
                      <a:pt x="2382" y="7465"/>
                      <a:pt x="2334" y="7382"/>
                      <a:pt x="2298" y="7299"/>
                    </a:cubicBezTo>
                    <a:cubicBezTo>
                      <a:pt x="2286" y="7275"/>
                      <a:pt x="2274" y="7263"/>
                      <a:pt x="2274" y="7239"/>
                    </a:cubicBezTo>
                    <a:cubicBezTo>
                      <a:pt x="2251" y="7180"/>
                      <a:pt x="2227" y="7120"/>
                      <a:pt x="2203" y="7060"/>
                    </a:cubicBezTo>
                    <a:cubicBezTo>
                      <a:pt x="2191" y="7037"/>
                      <a:pt x="2179" y="7013"/>
                      <a:pt x="2179" y="6989"/>
                    </a:cubicBezTo>
                    <a:cubicBezTo>
                      <a:pt x="2060" y="6644"/>
                      <a:pt x="2012" y="6310"/>
                      <a:pt x="2001" y="5977"/>
                    </a:cubicBezTo>
                    <a:cubicBezTo>
                      <a:pt x="2001" y="5929"/>
                      <a:pt x="2001" y="5894"/>
                      <a:pt x="2001" y="5846"/>
                    </a:cubicBezTo>
                    <a:cubicBezTo>
                      <a:pt x="2001" y="5763"/>
                      <a:pt x="2001" y="5679"/>
                      <a:pt x="2001" y="5596"/>
                    </a:cubicBezTo>
                    <a:cubicBezTo>
                      <a:pt x="2001" y="5406"/>
                      <a:pt x="2024" y="5215"/>
                      <a:pt x="2048" y="5036"/>
                    </a:cubicBezTo>
                    <a:cubicBezTo>
                      <a:pt x="2048" y="5001"/>
                      <a:pt x="2048" y="4965"/>
                      <a:pt x="2048" y="4941"/>
                    </a:cubicBezTo>
                    <a:cubicBezTo>
                      <a:pt x="2060" y="4929"/>
                      <a:pt x="2060" y="4917"/>
                      <a:pt x="2060" y="4917"/>
                    </a:cubicBezTo>
                    <a:cubicBezTo>
                      <a:pt x="2060" y="4858"/>
                      <a:pt x="2072" y="4810"/>
                      <a:pt x="2072" y="4763"/>
                    </a:cubicBezTo>
                    <a:cubicBezTo>
                      <a:pt x="2084" y="4703"/>
                      <a:pt x="2096" y="4644"/>
                      <a:pt x="2108" y="4584"/>
                    </a:cubicBezTo>
                    <a:cubicBezTo>
                      <a:pt x="2108" y="4548"/>
                      <a:pt x="2108" y="4524"/>
                      <a:pt x="2120" y="4489"/>
                    </a:cubicBezTo>
                    <a:cubicBezTo>
                      <a:pt x="2120" y="4429"/>
                      <a:pt x="2131" y="4370"/>
                      <a:pt x="2143" y="4310"/>
                    </a:cubicBezTo>
                    <a:lnTo>
                      <a:pt x="2143" y="4310"/>
                    </a:lnTo>
                    <a:cubicBezTo>
                      <a:pt x="2143" y="4286"/>
                      <a:pt x="2131" y="4263"/>
                      <a:pt x="2108" y="4251"/>
                    </a:cubicBezTo>
                    <a:lnTo>
                      <a:pt x="2084" y="4239"/>
                    </a:lnTo>
                    <a:cubicBezTo>
                      <a:pt x="2036" y="4215"/>
                      <a:pt x="2001" y="4191"/>
                      <a:pt x="1965" y="4167"/>
                    </a:cubicBezTo>
                    <a:cubicBezTo>
                      <a:pt x="1917" y="4143"/>
                      <a:pt x="1870" y="4120"/>
                      <a:pt x="1822" y="4084"/>
                    </a:cubicBezTo>
                    <a:cubicBezTo>
                      <a:pt x="1381" y="3822"/>
                      <a:pt x="977" y="3524"/>
                      <a:pt x="596" y="3191"/>
                    </a:cubicBezTo>
                    <a:cubicBezTo>
                      <a:pt x="548" y="3143"/>
                      <a:pt x="500" y="3096"/>
                      <a:pt x="441" y="3048"/>
                    </a:cubicBezTo>
                    <a:cubicBezTo>
                      <a:pt x="405" y="3012"/>
                      <a:pt x="369" y="2977"/>
                      <a:pt x="334" y="2941"/>
                    </a:cubicBezTo>
                    <a:cubicBezTo>
                      <a:pt x="298" y="2905"/>
                      <a:pt x="250" y="2858"/>
                      <a:pt x="215" y="2822"/>
                    </a:cubicBezTo>
                    <a:cubicBezTo>
                      <a:pt x="215" y="2822"/>
                      <a:pt x="215" y="2822"/>
                      <a:pt x="203" y="2822"/>
                    </a:cubicBezTo>
                    <a:cubicBezTo>
                      <a:pt x="167" y="2774"/>
                      <a:pt x="131" y="2739"/>
                      <a:pt x="96" y="2703"/>
                    </a:cubicBezTo>
                    <a:cubicBezTo>
                      <a:pt x="96" y="2703"/>
                      <a:pt x="96" y="2691"/>
                      <a:pt x="84" y="2691"/>
                    </a:cubicBezTo>
                    <a:cubicBezTo>
                      <a:pt x="60" y="2667"/>
                      <a:pt x="36" y="2643"/>
                      <a:pt x="12" y="2619"/>
                    </a:cubicBezTo>
                    <a:cubicBezTo>
                      <a:pt x="12" y="2608"/>
                      <a:pt x="12" y="2608"/>
                      <a:pt x="12" y="2608"/>
                    </a:cubicBezTo>
                    <a:cubicBezTo>
                      <a:pt x="0" y="2584"/>
                      <a:pt x="0" y="2548"/>
                      <a:pt x="12" y="2536"/>
                    </a:cubicBezTo>
                    <a:lnTo>
                      <a:pt x="24" y="2524"/>
                    </a:lnTo>
                    <a:cubicBezTo>
                      <a:pt x="24" y="2524"/>
                      <a:pt x="24" y="2524"/>
                      <a:pt x="24" y="2524"/>
                    </a:cubicBezTo>
                    <a:cubicBezTo>
                      <a:pt x="36" y="2500"/>
                      <a:pt x="72" y="2500"/>
                      <a:pt x="96" y="2524"/>
                    </a:cubicBezTo>
                    <a:cubicBezTo>
                      <a:pt x="96" y="2524"/>
                      <a:pt x="96" y="2524"/>
                      <a:pt x="96" y="2524"/>
                    </a:cubicBezTo>
                    <a:cubicBezTo>
                      <a:pt x="143" y="2548"/>
                      <a:pt x="179" y="2584"/>
                      <a:pt x="215" y="2608"/>
                    </a:cubicBezTo>
                    <a:cubicBezTo>
                      <a:pt x="500" y="2810"/>
                      <a:pt x="798" y="2989"/>
                      <a:pt x="1096" y="3143"/>
                    </a:cubicBezTo>
                    <a:cubicBezTo>
                      <a:pt x="1131" y="3167"/>
                      <a:pt x="1167" y="3179"/>
                      <a:pt x="1215" y="3203"/>
                    </a:cubicBezTo>
                    <a:cubicBezTo>
                      <a:pt x="1274" y="3227"/>
                      <a:pt x="1322" y="3262"/>
                      <a:pt x="1381" y="3286"/>
                    </a:cubicBezTo>
                    <a:cubicBezTo>
                      <a:pt x="1393" y="3286"/>
                      <a:pt x="1393" y="3286"/>
                      <a:pt x="1393" y="3286"/>
                    </a:cubicBezTo>
                    <a:cubicBezTo>
                      <a:pt x="1405" y="3298"/>
                      <a:pt x="1417" y="3298"/>
                      <a:pt x="1429" y="3310"/>
                    </a:cubicBezTo>
                    <a:cubicBezTo>
                      <a:pt x="1524" y="3346"/>
                      <a:pt x="1608" y="3393"/>
                      <a:pt x="1703" y="3429"/>
                    </a:cubicBezTo>
                    <a:cubicBezTo>
                      <a:pt x="1739" y="3441"/>
                      <a:pt x="1774" y="3453"/>
                      <a:pt x="1798" y="3465"/>
                    </a:cubicBezTo>
                    <a:cubicBezTo>
                      <a:pt x="1905" y="3512"/>
                      <a:pt x="2012" y="3548"/>
                      <a:pt x="2120" y="3596"/>
                    </a:cubicBezTo>
                    <a:cubicBezTo>
                      <a:pt x="2131" y="3596"/>
                      <a:pt x="2143" y="3596"/>
                      <a:pt x="2155" y="3608"/>
                    </a:cubicBezTo>
                    <a:cubicBezTo>
                      <a:pt x="2167" y="3608"/>
                      <a:pt x="2167" y="3608"/>
                      <a:pt x="2167" y="3608"/>
                    </a:cubicBezTo>
                    <a:cubicBezTo>
                      <a:pt x="2203" y="3620"/>
                      <a:pt x="2239" y="3596"/>
                      <a:pt x="2239" y="3560"/>
                    </a:cubicBezTo>
                    <a:cubicBezTo>
                      <a:pt x="2239" y="3548"/>
                      <a:pt x="2239" y="3548"/>
                      <a:pt x="2239" y="3548"/>
                    </a:cubicBezTo>
                    <a:cubicBezTo>
                      <a:pt x="2251" y="3512"/>
                      <a:pt x="2251" y="3477"/>
                      <a:pt x="2251" y="3441"/>
                    </a:cubicBezTo>
                    <a:cubicBezTo>
                      <a:pt x="2251" y="3417"/>
                      <a:pt x="2251" y="3393"/>
                      <a:pt x="2251" y="3370"/>
                    </a:cubicBezTo>
                    <a:cubicBezTo>
                      <a:pt x="2262" y="3346"/>
                      <a:pt x="2262" y="3322"/>
                      <a:pt x="2262" y="3298"/>
                    </a:cubicBezTo>
                    <a:cubicBezTo>
                      <a:pt x="2262" y="3274"/>
                      <a:pt x="2262" y="3250"/>
                      <a:pt x="2262" y="3227"/>
                    </a:cubicBezTo>
                    <a:cubicBezTo>
                      <a:pt x="2262" y="3191"/>
                      <a:pt x="2262" y="3167"/>
                      <a:pt x="2274" y="3131"/>
                    </a:cubicBezTo>
                    <a:cubicBezTo>
                      <a:pt x="2274" y="3036"/>
                      <a:pt x="2274" y="2929"/>
                      <a:pt x="2262" y="2822"/>
                    </a:cubicBezTo>
                    <a:cubicBezTo>
                      <a:pt x="2262" y="2500"/>
                      <a:pt x="2215" y="2179"/>
                      <a:pt x="2155" y="1869"/>
                    </a:cubicBezTo>
                    <a:cubicBezTo>
                      <a:pt x="2131" y="1750"/>
                      <a:pt x="2096" y="1631"/>
                      <a:pt x="2072" y="1512"/>
                    </a:cubicBezTo>
                    <a:cubicBezTo>
                      <a:pt x="2048" y="1441"/>
                      <a:pt x="2024" y="1369"/>
                      <a:pt x="2001" y="1298"/>
                    </a:cubicBezTo>
                    <a:cubicBezTo>
                      <a:pt x="1977" y="1215"/>
                      <a:pt x="1953" y="1143"/>
                      <a:pt x="1917" y="1072"/>
                    </a:cubicBezTo>
                    <a:cubicBezTo>
                      <a:pt x="1905" y="1036"/>
                      <a:pt x="1893" y="1000"/>
                      <a:pt x="1881" y="964"/>
                    </a:cubicBezTo>
                    <a:cubicBezTo>
                      <a:pt x="1881" y="941"/>
                      <a:pt x="1870" y="929"/>
                      <a:pt x="1858" y="905"/>
                    </a:cubicBezTo>
                    <a:cubicBezTo>
                      <a:pt x="1846" y="881"/>
                      <a:pt x="1834" y="845"/>
                      <a:pt x="1822" y="822"/>
                    </a:cubicBezTo>
                    <a:cubicBezTo>
                      <a:pt x="1810" y="774"/>
                      <a:pt x="1786" y="738"/>
                      <a:pt x="1774" y="703"/>
                    </a:cubicBezTo>
                    <a:cubicBezTo>
                      <a:pt x="1727" y="595"/>
                      <a:pt x="1667" y="488"/>
                      <a:pt x="1620" y="381"/>
                    </a:cubicBezTo>
                    <a:cubicBezTo>
                      <a:pt x="1608" y="369"/>
                      <a:pt x="1608" y="357"/>
                      <a:pt x="1596" y="345"/>
                    </a:cubicBezTo>
                    <a:cubicBezTo>
                      <a:pt x="1584" y="322"/>
                      <a:pt x="1572" y="286"/>
                      <a:pt x="1548" y="262"/>
                    </a:cubicBezTo>
                    <a:cubicBezTo>
                      <a:pt x="1524" y="226"/>
                      <a:pt x="1512" y="191"/>
                      <a:pt x="1489" y="155"/>
                    </a:cubicBezTo>
                    <a:cubicBezTo>
                      <a:pt x="1477" y="131"/>
                      <a:pt x="1465" y="107"/>
                      <a:pt x="1453" y="95"/>
                    </a:cubicBezTo>
                    <a:cubicBezTo>
                      <a:pt x="1441" y="60"/>
                      <a:pt x="1441" y="24"/>
                      <a:pt x="1465" y="12"/>
                    </a:cubicBezTo>
                    <a:cubicBezTo>
                      <a:pt x="1477" y="0"/>
                      <a:pt x="1489" y="0"/>
                      <a:pt x="1500" y="0"/>
                    </a:cubicBezTo>
                    <a:cubicBezTo>
                      <a:pt x="1524" y="0"/>
                      <a:pt x="1536" y="12"/>
                      <a:pt x="1548" y="24"/>
                    </a:cubicBezTo>
                    <a:cubicBezTo>
                      <a:pt x="1584" y="60"/>
                      <a:pt x="1608" y="83"/>
                      <a:pt x="1631" y="119"/>
                    </a:cubicBezTo>
                    <a:cubicBezTo>
                      <a:pt x="1679" y="179"/>
                      <a:pt x="1727" y="250"/>
                      <a:pt x="1774" y="322"/>
                    </a:cubicBezTo>
                    <a:cubicBezTo>
                      <a:pt x="1822" y="393"/>
                      <a:pt x="1870" y="464"/>
                      <a:pt x="1917" y="536"/>
                    </a:cubicBezTo>
                    <a:cubicBezTo>
                      <a:pt x="1941" y="560"/>
                      <a:pt x="1965" y="595"/>
                      <a:pt x="1977" y="631"/>
                    </a:cubicBezTo>
                    <a:cubicBezTo>
                      <a:pt x="2001" y="667"/>
                      <a:pt x="2024" y="703"/>
                      <a:pt x="2048" y="738"/>
                    </a:cubicBezTo>
                    <a:cubicBezTo>
                      <a:pt x="2072" y="774"/>
                      <a:pt x="2084" y="810"/>
                      <a:pt x="2108" y="845"/>
                    </a:cubicBezTo>
                    <a:cubicBezTo>
                      <a:pt x="2131" y="881"/>
                      <a:pt x="2143" y="917"/>
                      <a:pt x="2167" y="953"/>
                    </a:cubicBezTo>
                    <a:cubicBezTo>
                      <a:pt x="2191" y="988"/>
                      <a:pt x="2203" y="1024"/>
                      <a:pt x="2227" y="1072"/>
                    </a:cubicBezTo>
                    <a:cubicBezTo>
                      <a:pt x="2251" y="1107"/>
                      <a:pt x="2262" y="1143"/>
                      <a:pt x="2286" y="1179"/>
                    </a:cubicBezTo>
                    <a:cubicBezTo>
                      <a:pt x="2346" y="1298"/>
                      <a:pt x="2393" y="1429"/>
                      <a:pt x="2453" y="1560"/>
                    </a:cubicBezTo>
                    <a:cubicBezTo>
                      <a:pt x="2477" y="1631"/>
                      <a:pt x="2501" y="1691"/>
                      <a:pt x="2524" y="1762"/>
                    </a:cubicBezTo>
                    <a:cubicBezTo>
                      <a:pt x="2643" y="2084"/>
                      <a:pt x="2727" y="2429"/>
                      <a:pt x="2786" y="2774"/>
                    </a:cubicBezTo>
                    <a:cubicBezTo>
                      <a:pt x="2822" y="2977"/>
                      <a:pt x="2846" y="3191"/>
                      <a:pt x="2858" y="3405"/>
                    </a:cubicBezTo>
                    <a:cubicBezTo>
                      <a:pt x="2870" y="3548"/>
                      <a:pt x="2870" y="3679"/>
                      <a:pt x="2882" y="3822"/>
                    </a:cubicBezTo>
                    <a:cubicBezTo>
                      <a:pt x="2882" y="4239"/>
                      <a:pt x="2870" y="4644"/>
                      <a:pt x="2870" y="5025"/>
                    </a:cubicBezTo>
                    <a:cubicBezTo>
                      <a:pt x="2882" y="5286"/>
                      <a:pt x="2893" y="5536"/>
                      <a:pt x="2929" y="5775"/>
                    </a:cubicBezTo>
                    <a:cubicBezTo>
                      <a:pt x="2965" y="6025"/>
                      <a:pt x="3036" y="6263"/>
                      <a:pt x="3120" y="6477"/>
                    </a:cubicBezTo>
                    <a:cubicBezTo>
                      <a:pt x="3144" y="6525"/>
                      <a:pt x="3155" y="6560"/>
                      <a:pt x="3179" y="6596"/>
                    </a:cubicBezTo>
                    <a:cubicBezTo>
                      <a:pt x="3191" y="6620"/>
                      <a:pt x="3203" y="6644"/>
                      <a:pt x="3215" y="6668"/>
                    </a:cubicBezTo>
                    <a:cubicBezTo>
                      <a:pt x="3215" y="6668"/>
                      <a:pt x="3215" y="6668"/>
                      <a:pt x="3215" y="6668"/>
                    </a:cubicBezTo>
                    <a:cubicBezTo>
                      <a:pt x="3227" y="6691"/>
                      <a:pt x="3239" y="6703"/>
                      <a:pt x="3239" y="6727"/>
                    </a:cubicBezTo>
                    <a:cubicBezTo>
                      <a:pt x="3251" y="6739"/>
                      <a:pt x="3274" y="6763"/>
                      <a:pt x="3286" y="6787"/>
                    </a:cubicBezTo>
                    <a:cubicBezTo>
                      <a:pt x="3286" y="6799"/>
                      <a:pt x="3298" y="6810"/>
                      <a:pt x="3298" y="6810"/>
                    </a:cubicBezTo>
                    <a:cubicBezTo>
                      <a:pt x="3310" y="6834"/>
                      <a:pt x="3322" y="6846"/>
                      <a:pt x="3334" y="6858"/>
                    </a:cubicBezTo>
                    <a:cubicBezTo>
                      <a:pt x="3346" y="6870"/>
                      <a:pt x="3358" y="6894"/>
                      <a:pt x="3370" y="6906"/>
                    </a:cubicBezTo>
                    <a:cubicBezTo>
                      <a:pt x="3382" y="6918"/>
                      <a:pt x="3394" y="6930"/>
                      <a:pt x="3405" y="6953"/>
                    </a:cubicBezTo>
                    <a:cubicBezTo>
                      <a:pt x="3417" y="6965"/>
                      <a:pt x="3429" y="6977"/>
                      <a:pt x="3441" y="6989"/>
                    </a:cubicBezTo>
                    <a:cubicBezTo>
                      <a:pt x="3453" y="7013"/>
                      <a:pt x="3477" y="7025"/>
                      <a:pt x="3489" y="7049"/>
                    </a:cubicBezTo>
                    <a:lnTo>
                      <a:pt x="3489" y="7049"/>
                    </a:lnTo>
                    <a:cubicBezTo>
                      <a:pt x="3513" y="7060"/>
                      <a:pt x="3536" y="7072"/>
                      <a:pt x="3560" y="7060"/>
                    </a:cubicBezTo>
                    <a:cubicBezTo>
                      <a:pt x="3620" y="7025"/>
                      <a:pt x="3667" y="7001"/>
                      <a:pt x="3727" y="6977"/>
                    </a:cubicBezTo>
                    <a:cubicBezTo>
                      <a:pt x="3739" y="6965"/>
                      <a:pt x="3751" y="6953"/>
                      <a:pt x="3763" y="6953"/>
                    </a:cubicBezTo>
                    <a:cubicBezTo>
                      <a:pt x="3786" y="6930"/>
                      <a:pt x="3822" y="6918"/>
                      <a:pt x="3846" y="6906"/>
                    </a:cubicBezTo>
                    <a:cubicBezTo>
                      <a:pt x="3858" y="6906"/>
                      <a:pt x="3858" y="6894"/>
                      <a:pt x="3870" y="6894"/>
                    </a:cubicBezTo>
                    <a:cubicBezTo>
                      <a:pt x="3906" y="6870"/>
                      <a:pt x="3929" y="6858"/>
                      <a:pt x="3965" y="6834"/>
                    </a:cubicBezTo>
                    <a:cubicBezTo>
                      <a:pt x="3965" y="6834"/>
                      <a:pt x="3965" y="6834"/>
                      <a:pt x="3965" y="6834"/>
                    </a:cubicBezTo>
                    <a:cubicBezTo>
                      <a:pt x="4025" y="6799"/>
                      <a:pt x="4084" y="6763"/>
                      <a:pt x="4144" y="6715"/>
                    </a:cubicBezTo>
                    <a:cubicBezTo>
                      <a:pt x="4417" y="6537"/>
                      <a:pt x="4668" y="6298"/>
                      <a:pt x="4894" y="6037"/>
                    </a:cubicBezTo>
                    <a:cubicBezTo>
                      <a:pt x="5120" y="5775"/>
                      <a:pt x="5299" y="5477"/>
                      <a:pt x="5453" y="5155"/>
                    </a:cubicBezTo>
                    <a:cubicBezTo>
                      <a:pt x="5751" y="4536"/>
                      <a:pt x="5918" y="3834"/>
                      <a:pt x="5894" y="3108"/>
                    </a:cubicBezTo>
                    <a:lnTo>
                      <a:pt x="5894" y="3096"/>
                    </a:lnTo>
                    <a:lnTo>
                      <a:pt x="5894" y="3096"/>
                    </a:lnTo>
                    <a:cubicBezTo>
                      <a:pt x="5894" y="3072"/>
                      <a:pt x="5918" y="3048"/>
                      <a:pt x="5941" y="3036"/>
                    </a:cubicBezTo>
                    <a:lnTo>
                      <a:pt x="5941" y="3036"/>
                    </a:lnTo>
                    <a:lnTo>
                      <a:pt x="5953" y="3036"/>
                    </a:lnTo>
                    <a:cubicBezTo>
                      <a:pt x="5977" y="3024"/>
                      <a:pt x="6013" y="3048"/>
                      <a:pt x="6013" y="3072"/>
                    </a:cubicBezTo>
                    <a:cubicBezTo>
                      <a:pt x="6025" y="3072"/>
                      <a:pt x="6025" y="3072"/>
                      <a:pt x="6025" y="3072"/>
                    </a:cubicBezTo>
                    <a:cubicBezTo>
                      <a:pt x="6037" y="3120"/>
                      <a:pt x="6049" y="3167"/>
                      <a:pt x="6061" y="3203"/>
                    </a:cubicBezTo>
                    <a:cubicBezTo>
                      <a:pt x="6072" y="3250"/>
                      <a:pt x="6096" y="3298"/>
                      <a:pt x="6096" y="3346"/>
                    </a:cubicBezTo>
                    <a:cubicBezTo>
                      <a:pt x="6108" y="3381"/>
                      <a:pt x="6120" y="3429"/>
                      <a:pt x="6132" y="3465"/>
                    </a:cubicBezTo>
                    <a:cubicBezTo>
                      <a:pt x="6144" y="3524"/>
                      <a:pt x="6156" y="3584"/>
                      <a:pt x="6156" y="3643"/>
                    </a:cubicBezTo>
                    <a:cubicBezTo>
                      <a:pt x="6168" y="3679"/>
                      <a:pt x="6168" y="3715"/>
                      <a:pt x="6180" y="3751"/>
                    </a:cubicBezTo>
                    <a:cubicBezTo>
                      <a:pt x="6180" y="3798"/>
                      <a:pt x="6192" y="3846"/>
                      <a:pt x="6192" y="3893"/>
                    </a:cubicBezTo>
                    <a:cubicBezTo>
                      <a:pt x="6192" y="3917"/>
                      <a:pt x="6192" y="3941"/>
                      <a:pt x="6192" y="3953"/>
                    </a:cubicBezTo>
                    <a:cubicBezTo>
                      <a:pt x="6192" y="3989"/>
                      <a:pt x="6203" y="4012"/>
                      <a:pt x="6203" y="4048"/>
                    </a:cubicBezTo>
                    <a:cubicBezTo>
                      <a:pt x="6203" y="4072"/>
                      <a:pt x="6203" y="4096"/>
                      <a:pt x="6203" y="4120"/>
                    </a:cubicBezTo>
                    <a:cubicBezTo>
                      <a:pt x="6203" y="4120"/>
                      <a:pt x="6203" y="4120"/>
                      <a:pt x="6203" y="4120"/>
                    </a:cubicBezTo>
                    <a:cubicBezTo>
                      <a:pt x="6203" y="4298"/>
                      <a:pt x="6192" y="4465"/>
                      <a:pt x="6180" y="46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4" name="Google Shape;8274;p22"/>
              <p:cNvSpPr/>
              <p:nvPr/>
            </p:nvSpPr>
            <p:spPr>
              <a:xfrm>
                <a:off x="3681925" y="5721871"/>
                <a:ext cx="323575" cy="164900"/>
              </a:xfrm>
              <a:custGeom>
                <a:avLst/>
                <a:gdLst/>
                <a:ahLst/>
                <a:cxnLst/>
                <a:rect l="l" t="t" r="r" b="b"/>
                <a:pathLst>
                  <a:path w="12943" h="6596" extrusionOk="0">
                    <a:moveTo>
                      <a:pt x="5575" y="0"/>
                    </a:moveTo>
                    <a:cubicBezTo>
                      <a:pt x="5138" y="0"/>
                      <a:pt x="4703" y="43"/>
                      <a:pt x="4299" y="190"/>
                    </a:cubicBezTo>
                    <a:cubicBezTo>
                      <a:pt x="3751" y="380"/>
                      <a:pt x="3168" y="964"/>
                      <a:pt x="2894" y="1464"/>
                    </a:cubicBezTo>
                    <a:cubicBezTo>
                      <a:pt x="2620" y="1964"/>
                      <a:pt x="2418" y="2547"/>
                      <a:pt x="1941" y="2845"/>
                    </a:cubicBezTo>
                    <a:cubicBezTo>
                      <a:pt x="1572" y="3071"/>
                      <a:pt x="1108" y="3095"/>
                      <a:pt x="739" y="3333"/>
                    </a:cubicBezTo>
                    <a:cubicBezTo>
                      <a:pt x="167" y="3690"/>
                      <a:pt x="1" y="4512"/>
                      <a:pt x="275" y="5131"/>
                    </a:cubicBezTo>
                    <a:cubicBezTo>
                      <a:pt x="322" y="5250"/>
                      <a:pt x="382" y="5357"/>
                      <a:pt x="465" y="5464"/>
                    </a:cubicBezTo>
                    <a:cubicBezTo>
                      <a:pt x="775" y="5917"/>
                      <a:pt x="1298" y="6238"/>
                      <a:pt x="1846" y="6250"/>
                    </a:cubicBezTo>
                    <a:cubicBezTo>
                      <a:pt x="2942" y="6286"/>
                      <a:pt x="4061" y="6393"/>
                      <a:pt x="5180" y="6476"/>
                    </a:cubicBezTo>
                    <a:cubicBezTo>
                      <a:pt x="5430" y="6488"/>
                      <a:pt x="5692" y="6512"/>
                      <a:pt x="5942" y="6524"/>
                    </a:cubicBezTo>
                    <a:cubicBezTo>
                      <a:pt x="6216" y="6548"/>
                      <a:pt x="6490" y="6560"/>
                      <a:pt x="6763" y="6572"/>
                    </a:cubicBezTo>
                    <a:cubicBezTo>
                      <a:pt x="6966" y="6584"/>
                      <a:pt x="7156" y="6584"/>
                      <a:pt x="7359" y="6595"/>
                    </a:cubicBezTo>
                    <a:lnTo>
                      <a:pt x="8073" y="6595"/>
                    </a:lnTo>
                    <a:cubicBezTo>
                      <a:pt x="8407" y="6584"/>
                      <a:pt x="8752" y="6572"/>
                      <a:pt x="9085" y="6536"/>
                    </a:cubicBezTo>
                    <a:cubicBezTo>
                      <a:pt x="9526" y="6500"/>
                      <a:pt x="9966" y="6441"/>
                      <a:pt x="10395" y="6357"/>
                    </a:cubicBezTo>
                    <a:cubicBezTo>
                      <a:pt x="10442" y="6345"/>
                      <a:pt x="10490" y="6345"/>
                      <a:pt x="10538" y="6334"/>
                    </a:cubicBezTo>
                    <a:cubicBezTo>
                      <a:pt x="11014" y="6226"/>
                      <a:pt x="11478" y="6095"/>
                      <a:pt x="11943" y="5917"/>
                    </a:cubicBezTo>
                    <a:cubicBezTo>
                      <a:pt x="12288" y="5774"/>
                      <a:pt x="12550" y="5512"/>
                      <a:pt x="12717" y="5179"/>
                    </a:cubicBezTo>
                    <a:cubicBezTo>
                      <a:pt x="12824" y="4988"/>
                      <a:pt x="12883" y="4786"/>
                      <a:pt x="12907" y="4571"/>
                    </a:cubicBezTo>
                    <a:cubicBezTo>
                      <a:pt x="12943" y="4309"/>
                      <a:pt x="12919" y="4036"/>
                      <a:pt x="12836" y="3786"/>
                    </a:cubicBezTo>
                    <a:cubicBezTo>
                      <a:pt x="12574" y="2988"/>
                      <a:pt x="11812" y="2416"/>
                      <a:pt x="10978" y="2226"/>
                    </a:cubicBezTo>
                    <a:cubicBezTo>
                      <a:pt x="10347" y="2071"/>
                      <a:pt x="9633" y="2107"/>
                      <a:pt x="9097" y="1726"/>
                    </a:cubicBezTo>
                    <a:cubicBezTo>
                      <a:pt x="8764" y="1488"/>
                      <a:pt x="8561" y="1119"/>
                      <a:pt x="8276" y="833"/>
                    </a:cubicBezTo>
                    <a:cubicBezTo>
                      <a:pt x="8109" y="654"/>
                      <a:pt x="7906" y="511"/>
                      <a:pt x="7704" y="404"/>
                    </a:cubicBezTo>
                    <a:cubicBezTo>
                      <a:pt x="7299" y="178"/>
                      <a:pt x="6847" y="59"/>
                      <a:pt x="6382" y="35"/>
                    </a:cubicBezTo>
                    <a:cubicBezTo>
                      <a:pt x="6118" y="17"/>
                      <a:pt x="5846" y="0"/>
                      <a:pt x="557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5" name="Google Shape;8275;p22"/>
              <p:cNvSpPr/>
              <p:nvPr/>
            </p:nvSpPr>
            <p:spPr>
              <a:xfrm>
                <a:off x="3681925" y="5720646"/>
                <a:ext cx="323575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12943" h="6645" extrusionOk="0">
                    <a:moveTo>
                      <a:pt x="12907" y="4620"/>
                    </a:moveTo>
                    <a:cubicBezTo>
                      <a:pt x="12883" y="4835"/>
                      <a:pt x="12824" y="5037"/>
                      <a:pt x="12717" y="5228"/>
                    </a:cubicBezTo>
                    <a:cubicBezTo>
                      <a:pt x="12550" y="5561"/>
                      <a:pt x="12288" y="5823"/>
                      <a:pt x="11943" y="5966"/>
                    </a:cubicBezTo>
                    <a:cubicBezTo>
                      <a:pt x="11478" y="6144"/>
                      <a:pt x="11014" y="6275"/>
                      <a:pt x="10538" y="6383"/>
                    </a:cubicBezTo>
                    <a:cubicBezTo>
                      <a:pt x="10490" y="6394"/>
                      <a:pt x="10442" y="6394"/>
                      <a:pt x="10395" y="6406"/>
                    </a:cubicBezTo>
                    <a:cubicBezTo>
                      <a:pt x="9966" y="6490"/>
                      <a:pt x="9526" y="6549"/>
                      <a:pt x="9085" y="6585"/>
                    </a:cubicBezTo>
                    <a:cubicBezTo>
                      <a:pt x="8752" y="6621"/>
                      <a:pt x="8407" y="6633"/>
                      <a:pt x="8073" y="6644"/>
                    </a:cubicBezTo>
                    <a:cubicBezTo>
                      <a:pt x="7835" y="6644"/>
                      <a:pt x="7597" y="6644"/>
                      <a:pt x="7359" y="6644"/>
                    </a:cubicBezTo>
                    <a:cubicBezTo>
                      <a:pt x="7156" y="6633"/>
                      <a:pt x="6966" y="6633"/>
                      <a:pt x="6763" y="6621"/>
                    </a:cubicBezTo>
                    <a:cubicBezTo>
                      <a:pt x="6490" y="6609"/>
                      <a:pt x="6216" y="6597"/>
                      <a:pt x="5942" y="6573"/>
                    </a:cubicBezTo>
                    <a:cubicBezTo>
                      <a:pt x="5692" y="6561"/>
                      <a:pt x="5430" y="6537"/>
                      <a:pt x="5180" y="6525"/>
                    </a:cubicBezTo>
                    <a:cubicBezTo>
                      <a:pt x="4061" y="6442"/>
                      <a:pt x="2942" y="6335"/>
                      <a:pt x="1846" y="6299"/>
                    </a:cubicBezTo>
                    <a:cubicBezTo>
                      <a:pt x="1298" y="6287"/>
                      <a:pt x="775" y="5966"/>
                      <a:pt x="465" y="5513"/>
                    </a:cubicBezTo>
                    <a:cubicBezTo>
                      <a:pt x="382" y="5406"/>
                      <a:pt x="322" y="5299"/>
                      <a:pt x="275" y="5180"/>
                    </a:cubicBezTo>
                    <a:cubicBezTo>
                      <a:pt x="1" y="4561"/>
                      <a:pt x="167" y="3739"/>
                      <a:pt x="739" y="3382"/>
                    </a:cubicBezTo>
                    <a:cubicBezTo>
                      <a:pt x="1108" y="3144"/>
                      <a:pt x="1572" y="3120"/>
                      <a:pt x="1941" y="2894"/>
                    </a:cubicBezTo>
                    <a:cubicBezTo>
                      <a:pt x="2418" y="2596"/>
                      <a:pt x="2620" y="2013"/>
                      <a:pt x="2894" y="1513"/>
                    </a:cubicBezTo>
                    <a:cubicBezTo>
                      <a:pt x="3168" y="1013"/>
                      <a:pt x="3751" y="429"/>
                      <a:pt x="4299" y="239"/>
                    </a:cubicBezTo>
                    <a:cubicBezTo>
                      <a:pt x="4954" y="1"/>
                      <a:pt x="5692" y="37"/>
                      <a:pt x="6382" y="84"/>
                    </a:cubicBezTo>
                    <a:cubicBezTo>
                      <a:pt x="6847" y="108"/>
                      <a:pt x="7299" y="227"/>
                      <a:pt x="7704" y="453"/>
                    </a:cubicBezTo>
                    <a:cubicBezTo>
                      <a:pt x="7906" y="560"/>
                      <a:pt x="8109" y="703"/>
                      <a:pt x="8276" y="882"/>
                    </a:cubicBezTo>
                    <a:cubicBezTo>
                      <a:pt x="8561" y="1168"/>
                      <a:pt x="8764" y="1537"/>
                      <a:pt x="9097" y="1775"/>
                    </a:cubicBezTo>
                    <a:cubicBezTo>
                      <a:pt x="9633" y="2156"/>
                      <a:pt x="10347" y="2120"/>
                      <a:pt x="10978" y="2275"/>
                    </a:cubicBezTo>
                    <a:cubicBezTo>
                      <a:pt x="11812" y="2465"/>
                      <a:pt x="12574" y="3037"/>
                      <a:pt x="12836" y="3835"/>
                    </a:cubicBezTo>
                    <a:cubicBezTo>
                      <a:pt x="12919" y="4085"/>
                      <a:pt x="12943" y="4358"/>
                      <a:pt x="12907" y="46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6" name="Google Shape;8276;p22"/>
              <p:cNvSpPr/>
              <p:nvPr/>
            </p:nvSpPr>
            <p:spPr>
              <a:xfrm>
                <a:off x="3835825" y="5833971"/>
                <a:ext cx="244100" cy="143925"/>
              </a:xfrm>
              <a:custGeom>
                <a:avLst/>
                <a:gdLst/>
                <a:ahLst/>
                <a:cxnLst/>
                <a:rect l="l" t="t" r="r" b="b"/>
                <a:pathLst>
                  <a:path w="9764" h="5757" extrusionOk="0">
                    <a:moveTo>
                      <a:pt x="4843" y="1"/>
                    </a:moveTo>
                    <a:cubicBezTo>
                      <a:pt x="4428" y="1"/>
                      <a:pt x="4024" y="128"/>
                      <a:pt x="3739" y="421"/>
                    </a:cubicBezTo>
                    <a:cubicBezTo>
                      <a:pt x="3191" y="445"/>
                      <a:pt x="2774" y="837"/>
                      <a:pt x="2465" y="1278"/>
                    </a:cubicBezTo>
                    <a:cubicBezTo>
                      <a:pt x="2143" y="1730"/>
                      <a:pt x="1905" y="2231"/>
                      <a:pt x="1489" y="2588"/>
                    </a:cubicBezTo>
                    <a:cubicBezTo>
                      <a:pt x="1024" y="2981"/>
                      <a:pt x="357" y="3207"/>
                      <a:pt x="167" y="3790"/>
                    </a:cubicBezTo>
                    <a:cubicBezTo>
                      <a:pt x="0" y="4302"/>
                      <a:pt x="346" y="4874"/>
                      <a:pt x="822" y="5148"/>
                    </a:cubicBezTo>
                    <a:cubicBezTo>
                      <a:pt x="1286" y="5409"/>
                      <a:pt x="1858" y="5457"/>
                      <a:pt x="2393" y="5493"/>
                    </a:cubicBezTo>
                    <a:cubicBezTo>
                      <a:pt x="4251" y="5624"/>
                      <a:pt x="6156" y="5648"/>
                      <a:pt x="8013" y="5755"/>
                    </a:cubicBezTo>
                    <a:cubicBezTo>
                      <a:pt x="8036" y="5756"/>
                      <a:pt x="8058" y="5756"/>
                      <a:pt x="8081" y="5756"/>
                    </a:cubicBezTo>
                    <a:cubicBezTo>
                      <a:pt x="8571" y="5756"/>
                      <a:pt x="9063" y="5511"/>
                      <a:pt x="9359" y="5124"/>
                    </a:cubicBezTo>
                    <a:cubicBezTo>
                      <a:pt x="9668" y="4707"/>
                      <a:pt x="9763" y="4136"/>
                      <a:pt x="9585" y="3647"/>
                    </a:cubicBezTo>
                    <a:cubicBezTo>
                      <a:pt x="9406" y="3123"/>
                      <a:pt x="8966" y="2742"/>
                      <a:pt x="8549" y="2373"/>
                    </a:cubicBezTo>
                    <a:cubicBezTo>
                      <a:pt x="8085" y="1980"/>
                      <a:pt x="7632" y="1588"/>
                      <a:pt x="7168" y="1195"/>
                    </a:cubicBezTo>
                    <a:cubicBezTo>
                      <a:pt x="6680" y="766"/>
                      <a:pt x="6168" y="337"/>
                      <a:pt x="5560" y="123"/>
                    </a:cubicBezTo>
                    <a:cubicBezTo>
                      <a:pt x="5332" y="44"/>
                      <a:pt x="5086" y="1"/>
                      <a:pt x="484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7" name="Google Shape;8277;p22"/>
              <p:cNvSpPr/>
              <p:nvPr/>
            </p:nvSpPr>
            <p:spPr>
              <a:xfrm>
                <a:off x="3797425" y="5989221"/>
                <a:ext cx="261650" cy="124950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4998" extrusionOk="0">
                    <a:moveTo>
                      <a:pt x="6275" y="1"/>
                    </a:moveTo>
                    <a:cubicBezTo>
                      <a:pt x="6046" y="1"/>
                      <a:pt x="5819" y="42"/>
                      <a:pt x="5608" y="128"/>
                    </a:cubicBezTo>
                    <a:cubicBezTo>
                      <a:pt x="5275" y="259"/>
                      <a:pt x="4977" y="390"/>
                      <a:pt x="4763" y="676"/>
                    </a:cubicBezTo>
                    <a:cubicBezTo>
                      <a:pt x="4560" y="962"/>
                      <a:pt x="4370" y="1283"/>
                      <a:pt x="4048" y="1438"/>
                    </a:cubicBezTo>
                    <a:cubicBezTo>
                      <a:pt x="3596" y="1676"/>
                      <a:pt x="3025" y="1474"/>
                      <a:pt x="2548" y="1652"/>
                    </a:cubicBezTo>
                    <a:cubicBezTo>
                      <a:pt x="1929" y="1890"/>
                      <a:pt x="1715" y="2640"/>
                      <a:pt x="1262" y="3129"/>
                    </a:cubicBezTo>
                    <a:cubicBezTo>
                      <a:pt x="989" y="3414"/>
                      <a:pt x="631" y="3617"/>
                      <a:pt x="381" y="3914"/>
                    </a:cubicBezTo>
                    <a:cubicBezTo>
                      <a:pt x="120" y="4223"/>
                      <a:pt x="1" y="4699"/>
                      <a:pt x="249" y="4997"/>
                    </a:cubicBezTo>
                    <a:lnTo>
                      <a:pt x="249" y="4997"/>
                    </a:lnTo>
                    <a:lnTo>
                      <a:pt x="941" y="4914"/>
                    </a:lnTo>
                    <a:lnTo>
                      <a:pt x="2917" y="4843"/>
                    </a:lnTo>
                    <a:cubicBezTo>
                      <a:pt x="2941" y="4855"/>
                      <a:pt x="2953" y="4879"/>
                      <a:pt x="2989" y="4879"/>
                    </a:cubicBezTo>
                    <a:lnTo>
                      <a:pt x="9430" y="4700"/>
                    </a:lnTo>
                    <a:cubicBezTo>
                      <a:pt x="9462" y="4705"/>
                      <a:pt x="9495" y="4707"/>
                      <a:pt x="9527" y="4707"/>
                    </a:cubicBezTo>
                    <a:cubicBezTo>
                      <a:pt x="10014" y="4707"/>
                      <a:pt x="10454" y="4215"/>
                      <a:pt x="10454" y="3712"/>
                    </a:cubicBezTo>
                    <a:cubicBezTo>
                      <a:pt x="10466" y="3176"/>
                      <a:pt x="10097" y="2688"/>
                      <a:pt x="9632" y="2426"/>
                    </a:cubicBezTo>
                    <a:cubicBezTo>
                      <a:pt x="9287" y="2224"/>
                      <a:pt x="8882" y="2128"/>
                      <a:pt x="8585" y="1866"/>
                    </a:cubicBezTo>
                    <a:cubicBezTo>
                      <a:pt x="8216" y="1557"/>
                      <a:pt x="8061" y="1057"/>
                      <a:pt x="7751" y="688"/>
                    </a:cubicBezTo>
                    <a:cubicBezTo>
                      <a:pt x="7405" y="248"/>
                      <a:pt x="6836" y="1"/>
                      <a:pt x="6275" y="1"/>
                    </a:cubicBezTo>
                    <a:close/>
                    <a:moveTo>
                      <a:pt x="249" y="4997"/>
                    </a:moveTo>
                    <a:lnTo>
                      <a:pt x="238" y="4998"/>
                    </a:lnTo>
                    <a:lnTo>
                      <a:pt x="250" y="4998"/>
                    </a:lnTo>
                    <a:cubicBezTo>
                      <a:pt x="250" y="4997"/>
                      <a:pt x="250" y="4997"/>
                      <a:pt x="249" y="49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22"/>
              <p:cNvSpPr/>
              <p:nvPr/>
            </p:nvSpPr>
            <p:spPr>
              <a:xfrm>
                <a:off x="3801425" y="5992734"/>
                <a:ext cx="261650" cy="129200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5168" extrusionOk="0">
                    <a:moveTo>
                      <a:pt x="941" y="5084"/>
                    </a:moveTo>
                    <a:lnTo>
                      <a:pt x="2917" y="5013"/>
                    </a:lnTo>
                    <a:cubicBezTo>
                      <a:pt x="2941" y="5025"/>
                      <a:pt x="2953" y="5049"/>
                      <a:pt x="2989" y="5049"/>
                    </a:cubicBezTo>
                    <a:lnTo>
                      <a:pt x="9430" y="4870"/>
                    </a:lnTo>
                    <a:cubicBezTo>
                      <a:pt x="9954" y="4942"/>
                      <a:pt x="10454" y="4418"/>
                      <a:pt x="10454" y="3882"/>
                    </a:cubicBezTo>
                    <a:cubicBezTo>
                      <a:pt x="10466" y="3346"/>
                      <a:pt x="10097" y="2858"/>
                      <a:pt x="9632" y="2596"/>
                    </a:cubicBezTo>
                    <a:cubicBezTo>
                      <a:pt x="9287" y="2394"/>
                      <a:pt x="8882" y="2298"/>
                      <a:pt x="8585" y="2036"/>
                    </a:cubicBezTo>
                    <a:cubicBezTo>
                      <a:pt x="8216" y="1727"/>
                      <a:pt x="8061" y="1227"/>
                      <a:pt x="7751" y="858"/>
                    </a:cubicBezTo>
                    <a:cubicBezTo>
                      <a:pt x="7263" y="239"/>
                      <a:pt x="6334" y="1"/>
                      <a:pt x="5608" y="298"/>
                    </a:cubicBezTo>
                    <a:cubicBezTo>
                      <a:pt x="5275" y="429"/>
                      <a:pt x="4977" y="560"/>
                      <a:pt x="4763" y="846"/>
                    </a:cubicBezTo>
                    <a:cubicBezTo>
                      <a:pt x="4560" y="1132"/>
                      <a:pt x="4370" y="1453"/>
                      <a:pt x="4048" y="1608"/>
                    </a:cubicBezTo>
                    <a:cubicBezTo>
                      <a:pt x="3596" y="1846"/>
                      <a:pt x="3025" y="1644"/>
                      <a:pt x="2548" y="1822"/>
                    </a:cubicBezTo>
                    <a:cubicBezTo>
                      <a:pt x="1929" y="2060"/>
                      <a:pt x="1715" y="2810"/>
                      <a:pt x="1262" y="3299"/>
                    </a:cubicBezTo>
                    <a:cubicBezTo>
                      <a:pt x="989" y="3584"/>
                      <a:pt x="631" y="3787"/>
                      <a:pt x="381" y="4084"/>
                    </a:cubicBezTo>
                    <a:cubicBezTo>
                      <a:pt x="119" y="4394"/>
                      <a:pt x="0" y="4870"/>
                      <a:pt x="250" y="5168"/>
                    </a:cubicBezTo>
                    <a:cubicBezTo>
                      <a:pt x="262" y="5168"/>
                      <a:pt x="227" y="5168"/>
                      <a:pt x="238" y="516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22"/>
              <p:cNvSpPr/>
              <p:nvPr/>
            </p:nvSpPr>
            <p:spPr>
              <a:xfrm>
                <a:off x="3580125" y="5828821"/>
                <a:ext cx="421800" cy="209450"/>
              </a:xfrm>
              <a:custGeom>
                <a:avLst/>
                <a:gdLst/>
                <a:ahLst/>
                <a:cxnLst/>
                <a:rect l="l" t="t" r="r" b="b"/>
                <a:pathLst>
                  <a:path w="16872" h="8378" extrusionOk="0">
                    <a:moveTo>
                      <a:pt x="7219" y="0"/>
                    </a:moveTo>
                    <a:cubicBezTo>
                      <a:pt x="6140" y="0"/>
                      <a:pt x="5064" y="527"/>
                      <a:pt x="4370" y="1365"/>
                    </a:cubicBezTo>
                    <a:cubicBezTo>
                      <a:pt x="4013" y="1805"/>
                      <a:pt x="3727" y="2329"/>
                      <a:pt x="3251" y="2651"/>
                    </a:cubicBezTo>
                    <a:cubicBezTo>
                      <a:pt x="2763" y="2972"/>
                      <a:pt x="2096" y="3032"/>
                      <a:pt x="1715" y="3484"/>
                    </a:cubicBezTo>
                    <a:cubicBezTo>
                      <a:pt x="1382" y="3889"/>
                      <a:pt x="1382" y="4461"/>
                      <a:pt x="1203" y="4949"/>
                    </a:cubicBezTo>
                    <a:cubicBezTo>
                      <a:pt x="1049" y="5365"/>
                      <a:pt x="763" y="5711"/>
                      <a:pt x="513" y="6068"/>
                    </a:cubicBezTo>
                    <a:cubicBezTo>
                      <a:pt x="263" y="6437"/>
                      <a:pt x="36" y="6830"/>
                      <a:pt x="13" y="7270"/>
                    </a:cubicBezTo>
                    <a:cubicBezTo>
                      <a:pt x="1" y="7711"/>
                      <a:pt x="251" y="8187"/>
                      <a:pt x="679" y="8294"/>
                    </a:cubicBezTo>
                    <a:lnTo>
                      <a:pt x="15919" y="8378"/>
                    </a:lnTo>
                    <a:cubicBezTo>
                      <a:pt x="15955" y="8378"/>
                      <a:pt x="16027" y="8342"/>
                      <a:pt x="16050" y="8342"/>
                    </a:cubicBezTo>
                    <a:cubicBezTo>
                      <a:pt x="16443" y="8223"/>
                      <a:pt x="16741" y="7890"/>
                      <a:pt x="16812" y="7497"/>
                    </a:cubicBezTo>
                    <a:cubicBezTo>
                      <a:pt x="16872" y="7104"/>
                      <a:pt x="16800" y="6592"/>
                      <a:pt x="16479" y="6366"/>
                    </a:cubicBezTo>
                    <a:cubicBezTo>
                      <a:pt x="16717" y="5818"/>
                      <a:pt x="16670" y="5151"/>
                      <a:pt x="16372" y="4639"/>
                    </a:cubicBezTo>
                    <a:cubicBezTo>
                      <a:pt x="16074" y="4115"/>
                      <a:pt x="15527" y="3758"/>
                      <a:pt x="14931" y="3675"/>
                    </a:cubicBezTo>
                    <a:cubicBezTo>
                      <a:pt x="14657" y="3651"/>
                      <a:pt x="14384" y="3675"/>
                      <a:pt x="14122" y="3615"/>
                    </a:cubicBezTo>
                    <a:cubicBezTo>
                      <a:pt x="13848" y="3556"/>
                      <a:pt x="13598" y="3377"/>
                      <a:pt x="13538" y="3115"/>
                    </a:cubicBezTo>
                    <a:cubicBezTo>
                      <a:pt x="13276" y="2079"/>
                      <a:pt x="12407" y="1234"/>
                      <a:pt x="11359" y="1008"/>
                    </a:cubicBezTo>
                    <a:cubicBezTo>
                      <a:pt x="10907" y="901"/>
                      <a:pt x="10443" y="913"/>
                      <a:pt x="9990" y="817"/>
                    </a:cubicBezTo>
                    <a:cubicBezTo>
                      <a:pt x="9288" y="674"/>
                      <a:pt x="8669" y="270"/>
                      <a:pt x="7978" y="91"/>
                    </a:cubicBezTo>
                    <a:cubicBezTo>
                      <a:pt x="7728" y="30"/>
                      <a:pt x="7473" y="0"/>
                      <a:pt x="721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22"/>
              <p:cNvSpPr/>
              <p:nvPr/>
            </p:nvSpPr>
            <p:spPr>
              <a:xfrm>
                <a:off x="3647700" y="5962596"/>
                <a:ext cx="227125" cy="120925"/>
              </a:xfrm>
              <a:custGeom>
                <a:avLst/>
                <a:gdLst/>
                <a:ahLst/>
                <a:cxnLst/>
                <a:rect l="l" t="t" r="r" b="b"/>
                <a:pathLst>
                  <a:path w="9085" h="4837" extrusionOk="0">
                    <a:moveTo>
                      <a:pt x="4099" y="0"/>
                    </a:moveTo>
                    <a:cubicBezTo>
                      <a:pt x="3515" y="0"/>
                      <a:pt x="2929" y="159"/>
                      <a:pt x="2429" y="467"/>
                    </a:cubicBezTo>
                    <a:cubicBezTo>
                      <a:pt x="1965" y="753"/>
                      <a:pt x="1822" y="1574"/>
                      <a:pt x="1394" y="1931"/>
                    </a:cubicBezTo>
                    <a:cubicBezTo>
                      <a:pt x="1120" y="2169"/>
                      <a:pt x="727" y="2217"/>
                      <a:pt x="441" y="2455"/>
                    </a:cubicBezTo>
                    <a:cubicBezTo>
                      <a:pt x="108" y="2729"/>
                      <a:pt x="0" y="3193"/>
                      <a:pt x="60" y="3610"/>
                    </a:cubicBezTo>
                    <a:cubicBezTo>
                      <a:pt x="108" y="4027"/>
                      <a:pt x="310" y="4455"/>
                      <a:pt x="501" y="4836"/>
                    </a:cubicBezTo>
                    <a:lnTo>
                      <a:pt x="6644" y="4622"/>
                    </a:lnTo>
                    <a:cubicBezTo>
                      <a:pt x="7204" y="4598"/>
                      <a:pt x="7823" y="4598"/>
                      <a:pt x="8382" y="4575"/>
                    </a:cubicBezTo>
                    <a:cubicBezTo>
                      <a:pt x="9002" y="3991"/>
                      <a:pt x="9085" y="2943"/>
                      <a:pt x="8585" y="2265"/>
                    </a:cubicBezTo>
                    <a:cubicBezTo>
                      <a:pt x="8121" y="1658"/>
                      <a:pt x="7335" y="1407"/>
                      <a:pt x="6680" y="1038"/>
                    </a:cubicBezTo>
                    <a:cubicBezTo>
                      <a:pt x="6227" y="788"/>
                      <a:pt x="5823" y="479"/>
                      <a:pt x="5358" y="264"/>
                    </a:cubicBezTo>
                    <a:cubicBezTo>
                      <a:pt x="4963" y="87"/>
                      <a:pt x="4532" y="0"/>
                      <a:pt x="409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1" name="Google Shape;8281;p22"/>
              <p:cNvSpPr/>
              <p:nvPr/>
            </p:nvSpPr>
            <p:spPr>
              <a:xfrm>
                <a:off x="3363450" y="6033421"/>
                <a:ext cx="47982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9193" h="5504" extrusionOk="0">
                    <a:moveTo>
                      <a:pt x="6569" y="1"/>
                    </a:moveTo>
                    <a:cubicBezTo>
                      <a:pt x="6318" y="1"/>
                      <a:pt x="6067" y="29"/>
                      <a:pt x="5822" y="87"/>
                    </a:cubicBezTo>
                    <a:cubicBezTo>
                      <a:pt x="4358" y="444"/>
                      <a:pt x="3215" y="1837"/>
                      <a:pt x="3155" y="3349"/>
                    </a:cubicBezTo>
                    <a:cubicBezTo>
                      <a:pt x="3005" y="3305"/>
                      <a:pt x="2853" y="3285"/>
                      <a:pt x="2699" y="3285"/>
                    </a:cubicBezTo>
                    <a:cubicBezTo>
                      <a:pt x="1594" y="3285"/>
                      <a:pt x="439" y="4338"/>
                      <a:pt x="0" y="5373"/>
                    </a:cubicBezTo>
                    <a:lnTo>
                      <a:pt x="18848" y="5504"/>
                    </a:lnTo>
                    <a:cubicBezTo>
                      <a:pt x="18931" y="5504"/>
                      <a:pt x="19098" y="5444"/>
                      <a:pt x="19169" y="5409"/>
                    </a:cubicBezTo>
                    <a:cubicBezTo>
                      <a:pt x="19193" y="4325"/>
                      <a:pt x="18395" y="3289"/>
                      <a:pt x="17336" y="3016"/>
                    </a:cubicBezTo>
                    <a:cubicBezTo>
                      <a:pt x="17014" y="2932"/>
                      <a:pt x="16657" y="2920"/>
                      <a:pt x="16335" y="2789"/>
                    </a:cubicBezTo>
                    <a:cubicBezTo>
                      <a:pt x="15752" y="2539"/>
                      <a:pt x="15407" y="1932"/>
                      <a:pt x="14919" y="1527"/>
                    </a:cubicBezTo>
                    <a:cubicBezTo>
                      <a:pt x="14428" y="1123"/>
                      <a:pt x="13789" y="937"/>
                      <a:pt x="13154" y="937"/>
                    </a:cubicBezTo>
                    <a:cubicBezTo>
                      <a:pt x="13003" y="937"/>
                      <a:pt x="12852" y="947"/>
                      <a:pt x="12704" y="968"/>
                    </a:cubicBezTo>
                    <a:cubicBezTo>
                      <a:pt x="11930" y="1075"/>
                      <a:pt x="11216" y="1432"/>
                      <a:pt x="10585" y="1908"/>
                    </a:cubicBezTo>
                    <a:cubicBezTo>
                      <a:pt x="10437" y="2010"/>
                      <a:pt x="10260" y="2133"/>
                      <a:pt x="10089" y="2133"/>
                    </a:cubicBezTo>
                    <a:cubicBezTo>
                      <a:pt x="10039" y="2133"/>
                      <a:pt x="9990" y="2123"/>
                      <a:pt x="9942" y="2099"/>
                    </a:cubicBezTo>
                    <a:cubicBezTo>
                      <a:pt x="9811" y="2039"/>
                      <a:pt x="9751" y="1908"/>
                      <a:pt x="9680" y="1777"/>
                    </a:cubicBezTo>
                    <a:cubicBezTo>
                      <a:pt x="9065" y="687"/>
                      <a:pt x="7815" y="1"/>
                      <a:pt x="6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2" name="Google Shape;8282;p22"/>
              <p:cNvSpPr/>
              <p:nvPr/>
            </p:nvSpPr>
            <p:spPr>
              <a:xfrm>
                <a:off x="3530225" y="6140484"/>
                <a:ext cx="324125" cy="80250"/>
              </a:xfrm>
              <a:custGeom>
                <a:avLst/>
                <a:gdLst/>
                <a:ahLst/>
                <a:cxnLst/>
                <a:rect l="l" t="t" r="r" b="b"/>
                <a:pathLst>
                  <a:path w="12965" h="3210" extrusionOk="0">
                    <a:moveTo>
                      <a:pt x="4492" y="0"/>
                    </a:moveTo>
                    <a:cubicBezTo>
                      <a:pt x="4167" y="0"/>
                      <a:pt x="3852" y="77"/>
                      <a:pt x="3573" y="257"/>
                    </a:cubicBezTo>
                    <a:cubicBezTo>
                      <a:pt x="3037" y="591"/>
                      <a:pt x="2739" y="1257"/>
                      <a:pt x="2180" y="1567"/>
                    </a:cubicBezTo>
                    <a:cubicBezTo>
                      <a:pt x="1775" y="1781"/>
                      <a:pt x="1299" y="1793"/>
                      <a:pt x="870" y="1936"/>
                    </a:cubicBezTo>
                    <a:cubicBezTo>
                      <a:pt x="430" y="2091"/>
                      <a:pt x="1" y="2472"/>
                      <a:pt x="84" y="2924"/>
                    </a:cubicBezTo>
                    <a:lnTo>
                      <a:pt x="12812" y="3210"/>
                    </a:lnTo>
                    <a:cubicBezTo>
                      <a:pt x="12824" y="3210"/>
                      <a:pt x="12872" y="3103"/>
                      <a:pt x="12895" y="3103"/>
                    </a:cubicBezTo>
                    <a:cubicBezTo>
                      <a:pt x="12964" y="2494"/>
                      <a:pt x="12402" y="1886"/>
                      <a:pt x="11785" y="1886"/>
                    </a:cubicBezTo>
                    <a:cubicBezTo>
                      <a:pt x="11763" y="1886"/>
                      <a:pt x="11740" y="1887"/>
                      <a:pt x="11717" y="1888"/>
                    </a:cubicBezTo>
                    <a:cubicBezTo>
                      <a:pt x="11380" y="1908"/>
                      <a:pt x="11043" y="2090"/>
                      <a:pt x="10712" y="2090"/>
                    </a:cubicBezTo>
                    <a:cubicBezTo>
                      <a:pt x="10634" y="2090"/>
                      <a:pt x="10556" y="2080"/>
                      <a:pt x="10478" y="2055"/>
                    </a:cubicBezTo>
                    <a:cubicBezTo>
                      <a:pt x="9966" y="1912"/>
                      <a:pt x="9764" y="1210"/>
                      <a:pt x="9252" y="1091"/>
                    </a:cubicBezTo>
                    <a:cubicBezTo>
                      <a:pt x="9193" y="1076"/>
                      <a:pt x="9135" y="1070"/>
                      <a:pt x="9077" y="1070"/>
                    </a:cubicBezTo>
                    <a:cubicBezTo>
                      <a:pt x="8712" y="1070"/>
                      <a:pt x="8358" y="1325"/>
                      <a:pt x="7978" y="1376"/>
                    </a:cubicBezTo>
                    <a:cubicBezTo>
                      <a:pt x="7917" y="1386"/>
                      <a:pt x="7857" y="1390"/>
                      <a:pt x="7798" y="1390"/>
                    </a:cubicBezTo>
                    <a:cubicBezTo>
                      <a:pt x="7195" y="1390"/>
                      <a:pt x="6666" y="924"/>
                      <a:pt x="6156" y="567"/>
                    </a:cubicBezTo>
                    <a:cubicBezTo>
                      <a:pt x="5670" y="240"/>
                      <a:pt x="5066" y="0"/>
                      <a:pt x="44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3" name="Google Shape;8283;p22"/>
              <p:cNvSpPr/>
              <p:nvPr/>
            </p:nvSpPr>
            <p:spPr>
              <a:xfrm>
                <a:off x="3032150" y="6357946"/>
                <a:ext cx="1058169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30255" h="1417" extrusionOk="0">
                    <a:moveTo>
                      <a:pt x="0" y="0"/>
                    </a:moveTo>
                    <a:lnTo>
                      <a:pt x="0" y="1417"/>
                    </a:lnTo>
                    <a:lnTo>
                      <a:pt x="30254" y="1417"/>
                    </a:lnTo>
                    <a:lnTo>
                      <a:pt x="30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84" name="Google Shape;8284;p22"/>
            <p:cNvSpPr/>
            <p:nvPr/>
          </p:nvSpPr>
          <p:spPr>
            <a:xfrm>
              <a:off x="-52419" y="4590750"/>
              <a:ext cx="9194947" cy="663753"/>
            </a:xfrm>
            <a:custGeom>
              <a:avLst/>
              <a:gdLst/>
              <a:ahLst/>
              <a:cxnLst/>
              <a:rect l="l" t="t" r="r" b="b"/>
              <a:pathLst>
                <a:path w="284960" h="39515" extrusionOk="0">
                  <a:moveTo>
                    <a:pt x="0" y="0"/>
                  </a:moveTo>
                  <a:lnTo>
                    <a:pt x="0" y="39514"/>
                  </a:lnTo>
                  <a:lnTo>
                    <a:pt x="284960" y="39514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22"/>
            <p:cNvSpPr/>
            <p:nvPr/>
          </p:nvSpPr>
          <p:spPr>
            <a:xfrm>
              <a:off x="-33025" y="4618825"/>
              <a:ext cx="9177239" cy="51074"/>
            </a:xfrm>
            <a:custGeom>
              <a:avLst/>
              <a:gdLst/>
              <a:ahLst/>
              <a:cxnLst/>
              <a:rect l="l" t="t" r="r" b="b"/>
              <a:pathLst>
                <a:path w="282681" h="3041" extrusionOk="0">
                  <a:moveTo>
                    <a:pt x="0" y="1"/>
                  </a:moveTo>
                  <a:lnTo>
                    <a:pt x="0" y="3040"/>
                  </a:lnTo>
                  <a:lnTo>
                    <a:pt x="282680" y="3040"/>
                  </a:lnTo>
                  <a:lnTo>
                    <a:pt x="2826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22"/>
            <p:cNvSpPr/>
            <p:nvPr/>
          </p:nvSpPr>
          <p:spPr>
            <a:xfrm>
              <a:off x="-52419" y="4752100"/>
              <a:ext cx="9194947" cy="502413"/>
            </a:xfrm>
            <a:custGeom>
              <a:avLst/>
              <a:gdLst/>
              <a:ahLst/>
              <a:cxnLst/>
              <a:rect l="l" t="t" r="r" b="b"/>
              <a:pathLst>
                <a:path w="284960" h="29910" extrusionOk="0">
                  <a:moveTo>
                    <a:pt x="0" y="0"/>
                  </a:moveTo>
                  <a:lnTo>
                    <a:pt x="0" y="29909"/>
                  </a:lnTo>
                  <a:lnTo>
                    <a:pt x="284960" y="29909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7" name="Google Shape;8287;p22"/>
            <p:cNvGrpSpPr/>
            <p:nvPr/>
          </p:nvGrpSpPr>
          <p:grpSpPr>
            <a:xfrm>
              <a:off x="7618658" y="3952965"/>
              <a:ext cx="1523862" cy="766232"/>
              <a:chOff x="-76200" y="2098324"/>
              <a:chExt cx="5117065" cy="2572975"/>
            </a:xfrm>
          </p:grpSpPr>
          <p:grpSp>
            <p:nvGrpSpPr>
              <p:cNvPr id="8288" name="Google Shape;8288;p22"/>
              <p:cNvGrpSpPr/>
              <p:nvPr/>
            </p:nvGrpSpPr>
            <p:grpSpPr>
              <a:xfrm>
                <a:off x="342735" y="2098324"/>
                <a:ext cx="673966" cy="664778"/>
                <a:chOff x="826275" y="593775"/>
                <a:chExt cx="1003075" cy="989400"/>
              </a:xfrm>
            </p:grpSpPr>
            <p:sp>
              <p:nvSpPr>
                <p:cNvPr id="8289" name="Google Shape;8289;p22"/>
                <p:cNvSpPr/>
                <p:nvPr/>
              </p:nvSpPr>
              <p:spPr>
                <a:xfrm>
                  <a:off x="1058800" y="593775"/>
                  <a:ext cx="557775" cy="28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1" h="11399" extrusionOk="0">
                      <a:moveTo>
                        <a:pt x="9909" y="0"/>
                      </a:moveTo>
                      <a:cubicBezTo>
                        <a:pt x="9058" y="4225"/>
                        <a:pt x="6383" y="8055"/>
                        <a:pt x="2797" y="10426"/>
                      </a:cubicBezTo>
                      <a:cubicBezTo>
                        <a:pt x="2067" y="10426"/>
                        <a:pt x="1368" y="10152"/>
                        <a:pt x="821" y="9666"/>
                      </a:cubicBezTo>
                      <a:cubicBezTo>
                        <a:pt x="547" y="10031"/>
                        <a:pt x="274" y="10426"/>
                        <a:pt x="0" y="10791"/>
                      </a:cubicBezTo>
                      <a:cubicBezTo>
                        <a:pt x="152" y="11003"/>
                        <a:pt x="304" y="11246"/>
                        <a:pt x="517" y="11398"/>
                      </a:cubicBezTo>
                      <a:lnTo>
                        <a:pt x="21794" y="11398"/>
                      </a:lnTo>
                      <a:cubicBezTo>
                        <a:pt x="22007" y="11246"/>
                        <a:pt x="22159" y="11003"/>
                        <a:pt x="22311" y="10791"/>
                      </a:cubicBezTo>
                      <a:cubicBezTo>
                        <a:pt x="22037" y="10426"/>
                        <a:pt x="21764" y="10031"/>
                        <a:pt x="21490" y="9666"/>
                      </a:cubicBezTo>
                      <a:cubicBezTo>
                        <a:pt x="20943" y="10183"/>
                        <a:pt x="20183" y="10426"/>
                        <a:pt x="19454" y="10426"/>
                      </a:cubicBezTo>
                      <a:cubicBezTo>
                        <a:pt x="15867" y="8055"/>
                        <a:pt x="13192" y="4225"/>
                        <a:pt x="12341" y="0"/>
                      </a:cubicBezTo>
                      <a:cubicBezTo>
                        <a:pt x="11855" y="61"/>
                        <a:pt x="11551" y="486"/>
                        <a:pt x="11156" y="517"/>
                      </a:cubicBezTo>
                      <a:lnTo>
                        <a:pt x="11095" y="517"/>
                      </a:lnTo>
                      <a:cubicBezTo>
                        <a:pt x="10700" y="486"/>
                        <a:pt x="10396" y="61"/>
                        <a:pt x="990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0" name="Google Shape;8290;p22"/>
                <p:cNvSpPr/>
                <p:nvPr/>
              </p:nvSpPr>
              <p:spPr>
                <a:xfrm>
                  <a:off x="1176575" y="869600"/>
                  <a:ext cx="322975" cy="13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290" extrusionOk="0">
                      <a:moveTo>
                        <a:pt x="1" y="1"/>
                      </a:moveTo>
                      <a:lnTo>
                        <a:pt x="1" y="5290"/>
                      </a:lnTo>
                      <a:lnTo>
                        <a:pt x="12919" y="5290"/>
                      </a:lnTo>
                      <a:lnTo>
                        <a:pt x="12919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1" name="Google Shape;8291;p22"/>
                <p:cNvSpPr/>
                <p:nvPr/>
              </p:nvSpPr>
              <p:spPr>
                <a:xfrm>
                  <a:off x="914425" y="948625"/>
                  <a:ext cx="826775" cy="14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71" h="5959" extrusionOk="0">
                      <a:moveTo>
                        <a:pt x="11429" y="1"/>
                      </a:moveTo>
                      <a:cubicBezTo>
                        <a:pt x="9544" y="1977"/>
                        <a:pt x="7052" y="3709"/>
                        <a:pt x="4134" y="5016"/>
                      </a:cubicBezTo>
                      <a:cubicBezTo>
                        <a:pt x="3070" y="4986"/>
                        <a:pt x="2006" y="4743"/>
                        <a:pt x="1216" y="4256"/>
                      </a:cubicBezTo>
                      <a:cubicBezTo>
                        <a:pt x="790" y="4621"/>
                        <a:pt x="395" y="4986"/>
                        <a:pt x="0" y="5350"/>
                      </a:cubicBezTo>
                      <a:cubicBezTo>
                        <a:pt x="213" y="5594"/>
                        <a:pt x="456" y="5806"/>
                        <a:pt x="790" y="5958"/>
                      </a:cubicBezTo>
                      <a:lnTo>
                        <a:pt x="32280" y="5958"/>
                      </a:lnTo>
                      <a:cubicBezTo>
                        <a:pt x="32584" y="5806"/>
                        <a:pt x="32828" y="5594"/>
                        <a:pt x="33071" y="5350"/>
                      </a:cubicBezTo>
                      <a:cubicBezTo>
                        <a:pt x="32645" y="4986"/>
                        <a:pt x="32250" y="4621"/>
                        <a:pt x="31855" y="4256"/>
                      </a:cubicBezTo>
                      <a:cubicBezTo>
                        <a:pt x="31034" y="4743"/>
                        <a:pt x="29910" y="5016"/>
                        <a:pt x="28815" y="5016"/>
                      </a:cubicBezTo>
                      <a:cubicBezTo>
                        <a:pt x="25897" y="3709"/>
                        <a:pt x="23405" y="1977"/>
                        <a:pt x="2155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2" name="Google Shape;8292;p22"/>
                <p:cNvSpPr/>
                <p:nvPr/>
              </p:nvSpPr>
              <p:spPr>
                <a:xfrm>
                  <a:off x="1088425" y="1089200"/>
                  <a:ext cx="478775" cy="13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1" h="5260" extrusionOk="0">
                      <a:moveTo>
                        <a:pt x="1" y="1"/>
                      </a:moveTo>
                      <a:lnTo>
                        <a:pt x="1" y="5259"/>
                      </a:lnTo>
                      <a:lnTo>
                        <a:pt x="19150" y="5259"/>
                      </a:lnTo>
                      <a:lnTo>
                        <a:pt x="1915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3" name="Google Shape;8293;p22"/>
                <p:cNvSpPr/>
                <p:nvPr/>
              </p:nvSpPr>
              <p:spPr>
                <a:xfrm>
                  <a:off x="826275" y="1115800"/>
                  <a:ext cx="1003075" cy="22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23" h="9090" extrusionOk="0">
                      <a:moveTo>
                        <a:pt x="13861" y="1"/>
                      </a:moveTo>
                      <a:cubicBezTo>
                        <a:pt x="11581" y="3010"/>
                        <a:pt x="8541" y="5654"/>
                        <a:pt x="5016" y="7630"/>
                      </a:cubicBezTo>
                      <a:cubicBezTo>
                        <a:pt x="3709" y="7600"/>
                        <a:pt x="2432" y="7205"/>
                        <a:pt x="1459" y="6475"/>
                      </a:cubicBezTo>
                      <a:cubicBezTo>
                        <a:pt x="973" y="7053"/>
                        <a:pt x="487" y="7600"/>
                        <a:pt x="0" y="8177"/>
                      </a:cubicBezTo>
                      <a:cubicBezTo>
                        <a:pt x="274" y="8512"/>
                        <a:pt x="547" y="8846"/>
                        <a:pt x="943" y="9089"/>
                      </a:cubicBezTo>
                      <a:lnTo>
                        <a:pt x="39180" y="9089"/>
                      </a:lnTo>
                      <a:cubicBezTo>
                        <a:pt x="39545" y="8846"/>
                        <a:pt x="39849" y="8512"/>
                        <a:pt x="40123" y="8177"/>
                      </a:cubicBezTo>
                      <a:cubicBezTo>
                        <a:pt x="39636" y="7600"/>
                        <a:pt x="39150" y="7053"/>
                        <a:pt x="38664" y="6475"/>
                      </a:cubicBezTo>
                      <a:cubicBezTo>
                        <a:pt x="37661" y="7235"/>
                        <a:pt x="36323" y="7630"/>
                        <a:pt x="34955" y="7630"/>
                      </a:cubicBezTo>
                      <a:cubicBezTo>
                        <a:pt x="31429" y="5654"/>
                        <a:pt x="28420" y="3010"/>
                        <a:pt x="2614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4" name="Google Shape;8294;p22"/>
                <p:cNvSpPr/>
                <p:nvPr/>
              </p:nvSpPr>
              <p:spPr>
                <a:xfrm>
                  <a:off x="1067150" y="1329350"/>
                  <a:ext cx="520550" cy="2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22" h="10153" extrusionOk="0">
                      <a:moveTo>
                        <a:pt x="1" y="0"/>
                      </a:moveTo>
                      <a:lnTo>
                        <a:pt x="1" y="10152"/>
                      </a:lnTo>
                      <a:lnTo>
                        <a:pt x="20822" y="10152"/>
                      </a:lnTo>
                      <a:lnTo>
                        <a:pt x="20822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295" name="Google Shape;8295;p22"/>
              <p:cNvSpPr/>
              <p:nvPr/>
            </p:nvSpPr>
            <p:spPr>
              <a:xfrm>
                <a:off x="272304" y="2668684"/>
                <a:ext cx="814376" cy="184856"/>
              </a:xfrm>
              <a:custGeom>
                <a:avLst/>
                <a:gdLst/>
                <a:ahLst/>
                <a:cxnLst/>
                <a:rect l="l" t="t" r="r" b="b"/>
                <a:pathLst>
                  <a:path w="48482" h="11005" extrusionOk="0">
                    <a:moveTo>
                      <a:pt x="16749" y="1"/>
                    </a:moveTo>
                    <a:cubicBezTo>
                      <a:pt x="14013" y="3648"/>
                      <a:pt x="10366" y="6840"/>
                      <a:pt x="6080" y="9241"/>
                    </a:cubicBezTo>
                    <a:cubicBezTo>
                      <a:pt x="4499" y="9211"/>
                      <a:pt x="2949" y="8724"/>
                      <a:pt x="1764" y="7843"/>
                    </a:cubicBezTo>
                    <a:cubicBezTo>
                      <a:pt x="1186" y="8512"/>
                      <a:pt x="609" y="9211"/>
                      <a:pt x="1" y="9880"/>
                    </a:cubicBezTo>
                    <a:cubicBezTo>
                      <a:pt x="335" y="10275"/>
                      <a:pt x="700" y="10700"/>
                      <a:pt x="1156" y="11004"/>
                    </a:cubicBezTo>
                    <a:lnTo>
                      <a:pt x="47357" y="11004"/>
                    </a:lnTo>
                    <a:cubicBezTo>
                      <a:pt x="47813" y="10700"/>
                      <a:pt x="48147" y="10275"/>
                      <a:pt x="48482" y="9880"/>
                    </a:cubicBezTo>
                    <a:cubicBezTo>
                      <a:pt x="47904" y="9211"/>
                      <a:pt x="47296" y="8512"/>
                      <a:pt x="46719" y="7843"/>
                    </a:cubicBezTo>
                    <a:cubicBezTo>
                      <a:pt x="45503" y="8755"/>
                      <a:pt x="43892" y="9241"/>
                      <a:pt x="42251" y="9241"/>
                    </a:cubicBezTo>
                    <a:cubicBezTo>
                      <a:pt x="37995" y="6840"/>
                      <a:pt x="34348" y="3648"/>
                      <a:pt x="316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6" name="Google Shape;8296;p22"/>
              <p:cNvSpPr/>
              <p:nvPr/>
            </p:nvSpPr>
            <p:spPr>
              <a:xfrm>
                <a:off x="443869" y="2842298"/>
                <a:ext cx="471791" cy="612185"/>
              </a:xfrm>
              <a:custGeom>
                <a:avLst/>
                <a:gdLst/>
                <a:ahLst/>
                <a:cxnLst/>
                <a:rect l="l" t="t" r="r" b="b"/>
                <a:pathLst>
                  <a:path w="28087" h="36445" extrusionOk="0">
                    <a:moveTo>
                      <a:pt x="1" y="0"/>
                    </a:moveTo>
                    <a:lnTo>
                      <a:pt x="1" y="36445"/>
                    </a:lnTo>
                    <a:lnTo>
                      <a:pt x="28086" y="36445"/>
                    </a:lnTo>
                    <a:lnTo>
                      <a:pt x="2808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7" name="Google Shape;8297;p22"/>
              <p:cNvSpPr/>
              <p:nvPr/>
            </p:nvSpPr>
            <p:spPr>
              <a:xfrm>
                <a:off x="1604996" y="2506325"/>
                <a:ext cx="7156" cy="16344"/>
              </a:xfrm>
              <a:custGeom>
                <a:avLst/>
                <a:gdLst/>
                <a:ahLst/>
                <a:cxnLst/>
                <a:rect l="l" t="t" r="r" b="b"/>
                <a:pathLst>
                  <a:path w="426" h="973" extrusionOk="0">
                    <a:moveTo>
                      <a:pt x="213" y="0"/>
                    </a:moveTo>
                    <a:cubicBezTo>
                      <a:pt x="92" y="0"/>
                      <a:pt x="0" y="91"/>
                      <a:pt x="0" y="243"/>
                    </a:cubicBezTo>
                    <a:lnTo>
                      <a:pt x="0" y="760"/>
                    </a:lnTo>
                    <a:cubicBezTo>
                      <a:pt x="0" y="882"/>
                      <a:pt x="92" y="973"/>
                      <a:pt x="213" y="973"/>
                    </a:cubicBezTo>
                    <a:cubicBezTo>
                      <a:pt x="335" y="973"/>
                      <a:pt x="426" y="882"/>
                      <a:pt x="426" y="760"/>
                    </a:cubicBezTo>
                    <a:lnTo>
                      <a:pt x="426" y="243"/>
                    </a:lnTo>
                    <a:cubicBezTo>
                      <a:pt x="426" y="91"/>
                      <a:pt x="335" y="0"/>
                      <a:pt x="213" y="0"/>
                    </a:cubicBezTo>
                    <a:close/>
                  </a:path>
                </a:pathLst>
              </a:custGeom>
              <a:solidFill>
                <a:srgbClr val="343F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8" name="Google Shape;8298;p22"/>
              <p:cNvSpPr/>
              <p:nvPr/>
            </p:nvSpPr>
            <p:spPr>
              <a:xfrm>
                <a:off x="1021879" y="2487930"/>
                <a:ext cx="832249" cy="1324214"/>
              </a:xfrm>
              <a:custGeom>
                <a:avLst/>
                <a:gdLst/>
                <a:ahLst/>
                <a:cxnLst/>
                <a:rect l="l" t="t" r="r" b="b"/>
                <a:pathLst>
                  <a:path w="49546" h="78834" extrusionOk="0">
                    <a:moveTo>
                      <a:pt x="31764" y="1"/>
                    </a:moveTo>
                    <a:lnTo>
                      <a:pt x="31339" y="62"/>
                    </a:lnTo>
                    <a:cubicBezTo>
                      <a:pt x="31217" y="882"/>
                      <a:pt x="31551" y="1733"/>
                      <a:pt x="31825" y="2524"/>
                    </a:cubicBezTo>
                    <a:lnTo>
                      <a:pt x="31946" y="2767"/>
                    </a:lnTo>
                    <a:cubicBezTo>
                      <a:pt x="32220" y="3588"/>
                      <a:pt x="32372" y="4651"/>
                      <a:pt x="31764" y="5107"/>
                    </a:cubicBezTo>
                    <a:cubicBezTo>
                      <a:pt x="31703" y="5138"/>
                      <a:pt x="31612" y="5199"/>
                      <a:pt x="31521" y="5229"/>
                    </a:cubicBezTo>
                    <a:cubicBezTo>
                      <a:pt x="29545" y="6445"/>
                      <a:pt x="27296" y="8117"/>
                      <a:pt x="25563" y="9758"/>
                    </a:cubicBezTo>
                    <a:cubicBezTo>
                      <a:pt x="24408" y="10852"/>
                      <a:pt x="23527" y="12098"/>
                      <a:pt x="22919" y="13375"/>
                    </a:cubicBezTo>
                    <a:cubicBezTo>
                      <a:pt x="22129" y="11642"/>
                      <a:pt x="21582" y="10123"/>
                      <a:pt x="21855" y="8025"/>
                    </a:cubicBezTo>
                    <a:cubicBezTo>
                      <a:pt x="21885" y="7782"/>
                      <a:pt x="22159" y="7387"/>
                      <a:pt x="21916" y="7357"/>
                    </a:cubicBezTo>
                    <a:cubicBezTo>
                      <a:pt x="21898" y="7354"/>
                      <a:pt x="21880" y="7353"/>
                      <a:pt x="21862" y="7353"/>
                    </a:cubicBezTo>
                    <a:cubicBezTo>
                      <a:pt x="21638" y="7353"/>
                      <a:pt x="21427" y="7526"/>
                      <a:pt x="21399" y="7752"/>
                    </a:cubicBezTo>
                    <a:cubicBezTo>
                      <a:pt x="21095" y="10305"/>
                      <a:pt x="21399" y="12250"/>
                      <a:pt x="22433" y="14439"/>
                    </a:cubicBezTo>
                    <a:cubicBezTo>
                      <a:pt x="22433" y="14469"/>
                      <a:pt x="22463" y="14469"/>
                      <a:pt x="22463" y="14500"/>
                    </a:cubicBezTo>
                    <a:cubicBezTo>
                      <a:pt x="22007" y="15837"/>
                      <a:pt x="21885" y="17205"/>
                      <a:pt x="22129" y="18481"/>
                    </a:cubicBezTo>
                    <a:cubicBezTo>
                      <a:pt x="22737" y="21734"/>
                      <a:pt x="25442" y="24013"/>
                      <a:pt x="27630" y="25381"/>
                    </a:cubicBezTo>
                    <a:cubicBezTo>
                      <a:pt x="28633" y="25989"/>
                      <a:pt x="29667" y="26567"/>
                      <a:pt x="30700" y="27083"/>
                    </a:cubicBezTo>
                    <a:cubicBezTo>
                      <a:pt x="32190" y="27874"/>
                      <a:pt x="33740" y="28694"/>
                      <a:pt x="35108" y="29728"/>
                    </a:cubicBezTo>
                    <a:cubicBezTo>
                      <a:pt x="35503" y="30001"/>
                      <a:pt x="35898" y="30366"/>
                      <a:pt x="36293" y="30731"/>
                    </a:cubicBezTo>
                    <a:cubicBezTo>
                      <a:pt x="36536" y="31065"/>
                      <a:pt x="36840" y="31369"/>
                      <a:pt x="37144" y="31703"/>
                    </a:cubicBezTo>
                    <a:cubicBezTo>
                      <a:pt x="37539" y="32220"/>
                      <a:pt x="37904" y="32767"/>
                      <a:pt x="38147" y="33406"/>
                    </a:cubicBezTo>
                    <a:cubicBezTo>
                      <a:pt x="37387" y="32859"/>
                      <a:pt x="36415" y="32494"/>
                      <a:pt x="35442" y="32494"/>
                    </a:cubicBezTo>
                    <a:lnTo>
                      <a:pt x="35412" y="32494"/>
                    </a:lnTo>
                    <a:cubicBezTo>
                      <a:pt x="33953" y="32494"/>
                      <a:pt x="32615" y="33041"/>
                      <a:pt x="31278" y="33558"/>
                    </a:cubicBezTo>
                    <a:cubicBezTo>
                      <a:pt x="30913" y="33710"/>
                      <a:pt x="30518" y="33862"/>
                      <a:pt x="30123" y="33983"/>
                    </a:cubicBezTo>
                    <a:cubicBezTo>
                      <a:pt x="28238" y="34652"/>
                      <a:pt x="26232" y="34986"/>
                      <a:pt x="24226" y="34986"/>
                    </a:cubicBezTo>
                    <a:cubicBezTo>
                      <a:pt x="23770" y="34986"/>
                      <a:pt x="22189" y="34925"/>
                      <a:pt x="21916" y="33983"/>
                    </a:cubicBezTo>
                    <a:cubicBezTo>
                      <a:pt x="21855" y="33801"/>
                      <a:pt x="21855" y="33588"/>
                      <a:pt x="21885" y="33375"/>
                    </a:cubicBezTo>
                    <a:cubicBezTo>
                      <a:pt x="21946" y="33284"/>
                      <a:pt x="21977" y="33162"/>
                      <a:pt x="21946" y="33041"/>
                    </a:cubicBezTo>
                    <a:cubicBezTo>
                      <a:pt x="21946" y="33011"/>
                      <a:pt x="21916" y="32980"/>
                      <a:pt x="21916" y="32950"/>
                    </a:cubicBezTo>
                    <a:cubicBezTo>
                      <a:pt x="21946" y="32676"/>
                      <a:pt x="21946" y="32372"/>
                      <a:pt x="21885" y="32068"/>
                    </a:cubicBezTo>
                    <a:cubicBezTo>
                      <a:pt x="21733" y="31308"/>
                      <a:pt x="21156" y="30700"/>
                      <a:pt x="20123" y="30153"/>
                    </a:cubicBezTo>
                    <a:cubicBezTo>
                      <a:pt x="20001" y="30093"/>
                      <a:pt x="19849" y="30032"/>
                      <a:pt x="19727" y="29971"/>
                    </a:cubicBezTo>
                    <a:cubicBezTo>
                      <a:pt x="19180" y="29697"/>
                      <a:pt x="18664" y="29424"/>
                      <a:pt x="18329" y="29029"/>
                    </a:cubicBezTo>
                    <a:cubicBezTo>
                      <a:pt x="18147" y="28816"/>
                      <a:pt x="18056" y="28482"/>
                      <a:pt x="18025" y="28208"/>
                    </a:cubicBezTo>
                    <a:lnTo>
                      <a:pt x="17144" y="28208"/>
                    </a:lnTo>
                    <a:cubicBezTo>
                      <a:pt x="17144" y="28694"/>
                      <a:pt x="17326" y="29211"/>
                      <a:pt x="17630" y="29576"/>
                    </a:cubicBezTo>
                    <a:cubicBezTo>
                      <a:pt x="18116" y="30153"/>
                      <a:pt x="18724" y="30457"/>
                      <a:pt x="19332" y="30761"/>
                    </a:cubicBezTo>
                    <a:cubicBezTo>
                      <a:pt x="19454" y="30822"/>
                      <a:pt x="19575" y="30883"/>
                      <a:pt x="19697" y="30944"/>
                    </a:cubicBezTo>
                    <a:cubicBezTo>
                      <a:pt x="20183" y="31187"/>
                      <a:pt x="20548" y="31460"/>
                      <a:pt x="20761" y="31734"/>
                    </a:cubicBezTo>
                    <a:cubicBezTo>
                      <a:pt x="20457" y="31612"/>
                      <a:pt x="20092" y="31521"/>
                      <a:pt x="19758" y="31521"/>
                    </a:cubicBezTo>
                    <a:cubicBezTo>
                      <a:pt x="19660" y="31512"/>
                      <a:pt x="19562" y="31509"/>
                      <a:pt x="19465" y="31509"/>
                    </a:cubicBezTo>
                    <a:cubicBezTo>
                      <a:pt x="19230" y="31509"/>
                      <a:pt x="19000" y="31530"/>
                      <a:pt x="18785" y="31552"/>
                    </a:cubicBezTo>
                    <a:cubicBezTo>
                      <a:pt x="18522" y="31569"/>
                      <a:pt x="18279" y="31587"/>
                      <a:pt x="18044" y="31587"/>
                    </a:cubicBezTo>
                    <a:cubicBezTo>
                      <a:pt x="17873" y="31587"/>
                      <a:pt x="17706" y="31577"/>
                      <a:pt x="17539" y="31552"/>
                    </a:cubicBezTo>
                    <a:cubicBezTo>
                      <a:pt x="16536" y="31369"/>
                      <a:pt x="15715" y="30366"/>
                      <a:pt x="15746" y="29363"/>
                    </a:cubicBezTo>
                    <a:cubicBezTo>
                      <a:pt x="15746" y="29241"/>
                      <a:pt x="15746" y="29150"/>
                      <a:pt x="15746" y="29029"/>
                    </a:cubicBezTo>
                    <a:cubicBezTo>
                      <a:pt x="15776" y="28755"/>
                      <a:pt x="15806" y="28421"/>
                      <a:pt x="15715" y="28086"/>
                    </a:cubicBezTo>
                    <a:cubicBezTo>
                      <a:pt x="15594" y="27661"/>
                      <a:pt x="15320" y="27327"/>
                      <a:pt x="15077" y="27053"/>
                    </a:cubicBezTo>
                    <a:cubicBezTo>
                      <a:pt x="14986" y="26962"/>
                      <a:pt x="14712" y="26567"/>
                      <a:pt x="14651" y="26506"/>
                    </a:cubicBezTo>
                    <a:cubicBezTo>
                      <a:pt x="14347" y="26141"/>
                      <a:pt x="14378" y="26020"/>
                      <a:pt x="14256" y="25533"/>
                    </a:cubicBezTo>
                    <a:cubicBezTo>
                      <a:pt x="14287" y="25472"/>
                      <a:pt x="14256" y="25442"/>
                      <a:pt x="14256" y="25381"/>
                    </a:cubicBezTo>
                    <a:cubicBezTo>
                      <a:pt x="14135" y="24713"/>
                      <a:pt x="14195" y="24013"/>
                      <a:pt x="14499" y="23436"/>
                    </a:cubicBezTo>
                    <a:cubicBezTo>
                      <a:pt x="14621" y="23193"/>
                      <a:pt x="14530" y="22950"/>
                      <a:pt x="14317" y="22828"/>
                    </a:cubicBezTo>
                    <a:cubicBezTo>
                      <a:pt x="14286" y="22810"/>
                      <a:pt x="14259" y="22802"/>
                      <a:pt x="14236" y="22802"/>
                    </a:cubicBezTo>
                    <a:cubicBezTo>
                      <a:pt x="14102" y="22802"/>
                      <a:pt x="14086" y="23072"/>
                      <a:pt x="13983" y="23254"/>
                    </a:cubicBezTo>
                    <a:cubicBezTo>
                      <a:pt x="13770" y="23649"/>
                      <a:pt x="13618" y="24013"/>
                      <a:pt x="13557" y="24469"/>
                    </a:cubicBezTo>
                    <a:cubicBezTo>
                      <a:pt x="12220" y="23132"/>
                      <a:pt x="10183" y="22098"/>
                      <a:pt x="8299" y="21916"/>
                    </a:cubicBezTo>
                    <a:cubicBezTo>
                      <a:pt x="7964" y="21886"/>
                      <a:pt x="7599" y="21855"/>
                      <a:pt x="7265" y="21855"/>
                    </a:cubicBezTo>
                    <a:cubicBezTo>
                      <a:pt x="6475" y="21825"/>
                      <a:pt x="5715" y="21795"/>
                      <a:pt x="5046" y="21491"/>
                    </a:cubicBezTo>
                    <a:cubicBezTo>
                      <a:pt x="4530" y="21278"/>
                      <a:pt x="4104" y="20761"/>
                      <a:pt x="3952" y="20244"/>
                    </a:cubicBezTo>
                    <a:cubicBezTo>
                      <a:pt x="3922" y="20184"/>
                      <a:pt x="3922" y="20123"/>
                      <a:pt x="3922" y="20062"/>
                    </a:cubicBezTo>
                    <a:cubicBezTo>
                      <a:pt x="4043" y="19819"/>
                      <a:pt x="4104" y="19576"/>
                      <a:pt x="4134" y="19332"/>
                    </a:cubicBezTo>
                    <a:cubicBezTo>
                      <a:pt x="4347" y="19089"/>
                      <a:pt x="4682" y="18937"/>
                      <a:pt x="5046" y="18755"/>
                    </a:cubicBezTo>
                    <a:cubicBezTo>
                      <a:pt x="5107" y="18785"/>
                      <a:pt x="5137" y="18785"/>
                      <a:pt x="5198" y="18785"/>
                    </a:cubicBezTo>
                    <a:cubicBezTo>
                      <a:pt x="5624" y="18816"/>
                      <a:pt x="6049" y="18846"/>
                      <a:pt x="6505" y="18846"/>
                    </a:cubicBezTo>
                    <a:cubicBezTo>
                      <a:pt x="7539" y="18846"/>
                      <a:pt x="8663" y="18542"/>
                      <a:pt x="9606" y="18025"/>
                    </a:cubicBezTo>
                    <a:cubicBezTo>
                      <a:pt x="11217" y="17174"/>
                      <a:pt x="13223" y="13466"/>
                      <a:pt x="13800" y="12250"/>
                    </a:cubicBezTo>
                    <a:lnTo>
                      <a:pt x="13344" y="12190"/>
                    </a:lnTo>
                    <a:cubicBezTo>
                      <a:pt x="12828" y="13223"/>
                      <a:pt x="10214" y="16870"/>
                      <a:pt x="9180" y="17418"/>
                    </a:cubicBezTo>
                    <a:cubicBezTo>
                      <a:pt x="8299" y="17904"/>
                      <a:pt x="7265" y="17965"/>
                      <a:pt x="6232" y="17965"/>
                    </a:cubicBezTo>
                    <a:cubicBezTo>
                      <a:pt x="6596" y="17539"/>
                      <a:pt x="6809" y="17022"/>
                      <a:pt x="6596" y="16475"/>
                    </a:cubicBezTo>
                    <a:cubicBezTo>
                      <a:pt x="6353" y="15807"/>
                      <a:pt x="5685" y="15594"/>
                      <a:pt x="5168" y="15442"/>
                    </a:cubicBezTo>
                    <a:cubicBezTo>
                      <a:pt x="4803" y="15320"/>
                      <a:pt x="4469" y="15229"/>
                      <a:pt x="4286" y="15016"/>
                    </a:cubicBezTo>
                    <a:cubicBezTo>
                      <a:pt x="3861" y="14500"/>
                      <a:pt x="3982" y="13740"/>
                      <a:pt x="4256" y="13375"/>
                    </a:cubicBezTo>
                    <a:cubicBezTo>
                      <a:pt x="4499" y="13071"/>
                      <a:pt x="4894" y="11916"/>
                      <a:pt x="4985" y="11156"/>
                    </a:cubicBezTo>
                    <a:lnTo>
                      <a:pt x="4985" y="11156"/>
                    </a:lnTo>
                    <a:lnTo>
                      <a:pt x="4712" y="11338"/>
                    </a:lnTo>
                    <a:cubicBezTo>
                      <a:pt x="4651" y="11703"/>
                      <a:pt x="4499" y="12159"/>
                      <a:pt x="4134" y="12645"/>
                    </a:cubicBezTo>
                    <a:cubicBezTo>
                      <a:pt x="3253" y="13861"/>
                      <a:pt x="3010" y="14895"/>
                      <a:pt x="3618" y="15594"/>
                    </a:cubicBezTo>
                    <a:cubicBezTo>
                      <a:pt x="3952" y="15989"/>
                      <a:pt x="4469" y="16141"/>
                      <a:pt x="4894" y="16293"/>
                    </a:cubicBezTo>
                    <a:cubicBezTo>
                      <a:pt x="5381" y="16445"/>
                      <a:pt x="5685" y="16536"/>
                      <a:pt x="5776" y="16779"/>
                    </a:cubicBezTo>
                    <a:cubicBezTo>
                      <a:pt x="5897" y="17114"/>
                      <a:pt x="5533" y="17509"/>
                      <a:pt x="5107" y="17752"/>
                    </a:cubicBezTo>
                    <a:cubicBezTo>
                      <a:pt x="4955" y="17813"/>
                      <a:pt x="4833" y="17874"/>
                      <a:pt x="4682" y="17965"/>
                    </a:cubicBezTo>
                    <a:cubicBezTo>
                      <a:pt x="4469" y="18056"/>
                      <a:pt x="4286" y="18147"/>
                      <a:pt x="4074" y="18238"/>
                    </a:cubicBezTo>
                    <a:cubicBezTo>
                      <a:pt x="4013" y="17934"/>
                      <a:pt x="3922" y="17600"/>
                      <a:pt x="3830" y="17357"/>
                    </a:cubicBezTo>
                    <a:cubicBezTo>
                      <a:pt x="3648" y="16749"/>
                      <a:pt x="3010" y="16658"/>
                      <a:pt x="2615" y="16263"/>
                    </a:cubicBezTo>
                    <a:cubicBezTo>
                      <a:pt x="2523" y="16171"/>
                      <a:pt x="1885" y="15503"/>
                      <a:pt x="1794" y="15381"/>
                    </a:cubicBezTo>
                    <a:cubicBezTo>
                      <a:pt x="912" y="14287"/>
                      <a:pt x="365" y="12828"/>
                      <a:pt x="578" y="11278"/>
                    </a:cubicBezTo>
                    <a:lnTo>
                      <a:pt x="578" y="11278"/>
                    </a:lnTo>
                    <a:lnTo>
                      <a:pt x="213" y="11338"/>
                    </a:lnTo>
                    <a:cubicBezTo>
                      <a:pt x="1" y="13132"/>
                      <a:pt x="578" y="15016"/>
                      <a:pt x="1855" y="16293"/>
                    </a:cubicBezTo>
                    <a:cubicBezTo>
                      <a:pt x="1946" y="16384"/>
                      <a:pt x="2067" y="16506"/>
                      <a:pt x="2189" y="16597"/>
                    </a:cubicBezTo>
                    <a:cubicBezTo>
                      <a:pt x="2523" y="16931"/>
                      <a:pt x="2858" y="17266"/>
                      <a:pt x="3010" y="17630"/>
                    </a:cubicBezTo>
                    <a:cubicBezTo>
                      <a:pt x="3192" y="18208"/>
                      <a:pt x="3283" y="18664"/>
                      <a:pt x="3253" y="19029"/>
                    </a:cubicBezTo>
                    <a:cubicBezTo>
                      <a:pt x="3010" y="19454"/>
                      <a:pt x="2949" y="19971"/>
                      <a:pt x="3101" y="20488"/>
                    </a:cubicBezTo>
                    <a:cubicBezTo>
                      <a:pt x="3314" y="21278"/>
                      <a:pt x="3922" y="21977"/>
                      <a:pt x="4682" y="22311"/>
                    </a:cubicBezTo>
                    <a:cubicBezTo>
                      <a:pt x="5502" y="22676"/>
                      <a:pt x="6384" y="22706"/>
                      <a:pt x="7235" y="22737"/>
                    </a:cubicBezTo>
                    <a:cubicBezTo>
                      <a:pt x="7569" y="22737"/>
                      <a:pt x="7903" y="22767"/>
                      <a:pt x="8207" y="22798"/>
                    </a:cubicBezTo>
                    <a:cubicBezTo>
                      <a:pt x="10244" y="23010"/>
                      <a:pt x="12372" y="24804"/>
                      <a:pt x="13618" y="26415"/>
                    </a:cubicBezTo>
                    <a:cubicBezTo>
                      <a:pt x="13739" y="27023"/>
                      <a:pt x="13770" y="27266"/>
                      <a:pt x="14165" y="27752"/>
                    </a:cubicBezTo>
                    <a:cubicBezTo>
                      <a:pt x="14256" y="27843"/>
                      <a:pt x="14317" y="27934"/>
                      <a:pt x="14408" y="28026"/>
                    </a:cubicBezTo>
                    <a:cubicBezTo>
                      <a:pt x="14590" y="28238"/>
                      <a:pt x="14803" y="28451"/>
                      <a:pt x="14864" y="28694"/>
                    </a:cubicBezTo>
                    <a:cubicBezTo>
                      <a:pt x="14894" y="28877"/>
                      <a:pt x="14894" y="29089"/>
                      <a:pt x="14864" y="29333"/>
                    </a:cubicBezTo>
                    <a:cubicBezTo>
                      <a:pt x="14864" y="29454"/>
                      <a:pt x="14834" y="29576"/>
                      <a:pt x="14834" y="29728"/>
                    </a:cubicBezTo>
                    <a:cubicBezTo>
                      <a:pt x="14803" y="31156"/>
                      <a:pt x="15958" y="32555"/>
                      <a:pt x="17387" y="32798"/>
                    </a:cubicBezTo>
                    <a:cubicBezTo>
                      <a:pt x="17645" y="32843"/>
                      <a:pt x="17896" y="32859"/>
                      <a:pt x="18139" y="32859"/>
                    </a:cubicBezTo>
                    <a:cubicBezTo>
                      <a:pt x="18382" y="32859"/>
                      <a:pt x="18618" y="32843"/>
                      <a:pt x="18846" y="32828"/>
                    </a:cubicBezTo>
                    <a:cubicBezTo>
                      <a:pt x="19061" y="32807"/>
                      <a:pt x="19276" y="32785"/>
                      <a:pt x="19480" y="32785"/>
                    </a:cubicBezTo>
                    <a:cubicBezTo>
                      <a:pt x="19565" y="32785"/>
                      <a:pt x="19647" y="32789"/>
                      <a:pt x="19727" y="32798"/>
                    </a:cubicBezTo>
                    <a:cubicBezTo>
                      <a:pt x="20274" y="32798"/>
                      <a:pt x="20822" y="33132"/>
                      <a:pt x="21004" y="33558"/>
                    </a:cubicBezTo>
                    <a:lnTo>
                      <a:pt x="21004" y="33922"/>
                    </a:lnTo>
                    <a:cubicBezTo>
                      <a:pt x="20974" y="34287"/>
                      <a:pt x="20943" y="34318"/>
                      <a:pt x="21065" y="34743"/>
                    </a:cubicBezTo>
                    <a:cubicBezTo>
                      <a:pt x="21369" y="35777"/>
                      <a:pt x="23041" y="36263"/>
                      <a:pt x="24743" y="36263"/>
                    </a:cubicBezTo>
                    <a:cubicBezTo>
                      <a:pt x="26262" y="36263"/>
                      <a:pt x="27326" y="36141"/>
                      <a:pt x="28846" y="35868"/>
                    </a:cubicBezTo>
                    <a:cubicBezTo>
                      <a:pt x="30305" y="35625"/>
                      <a:pt x="31612" y="34956"/>
                      <a:pt x="32980" y="34439"/>
                    </a:cubicBezTo>
                    <a:cubicBezTo>
                      <a:pt x="33381" y="34302"/>
                      <a:pt x="33803" y="34242"/>
                      <a:pt x="34232" y="34242"/>
                    </a:cubicBezTo>
                    <a:cubicBezTo>
                      <a:pt x="34942" y="34242"/>
                      <a:pt x="35672" y="34406"/>
                      <a:pt x="36354" y="34652"/>
                    </a:cubicBezTo>
                    <a:cubicBezTo>
                      <a:pt x="37387" y="35017"/>
                      <a:pt x="38147" y="35898"/>
                      <a:pt x="38208" y="37023"/>
                    </a:cubicBezTo>
                    <a:cubicBezTo>
                      <a:pt x="38269" y="37539"/>
                      <a:pt x="38482" y="37722"/>
                      <a:pt x="37995" y="38634"/>
                    </a:cubicBezTo>
                    <a:cubicBezTo>
                      <a:pt x="37509" y="39728"/>
                      <a:pt x="36840" y="40822"/>
                      <a:pt x="36111" y="41947"/>
                    </a:cubicBezTo>
                    <a:cubicBezTo>
                      <a:pt x="34834" y="43923"/>
                      <a:pt x="33527" y="45959"/>
                      <a:pt x="33466" y="48330"/>
                    </a:cubicBezTo>
                    <a:cubicBezTo>
                      <a:pt x="33436" y="48877"/>
                      <a:pt x="33497" y="49394"/>
                      <a:pt x="33588" y="49941"/>
                    </a:cubicBezTo>
                    <a:cubicBezTo>
                      <a:pt x="33618" y="49941"/>
                      <a:pt x="33618" y="49971"/>
                      <a:pt x="33618" y="49971"/>
                    </a:cubicBezTo>
                    <a:cubicBezTo>
                      <a:pt x="33801" y="50822"/>
                      <a:pt x="34074" y="51643"/>
                      <a:pt x="34348" y="52464"/>
                    </a:cubicBezTo>
                    <a:cubicBezTo>
                      <a:pt x="34560" y="53041"/>
                      <a:pt x="34864" y="53619"/>
                      <a:pt x="34925" y="54227"/>
                    </a:cubicBezTo>
                    <a:cubicBezTo>
                      <a:pt x="36871" y="68513"/>
                      <a:pt x="32980" y="75352"/>
                      <a:pt x="31308" y="78087"/>
                    </a:cubicBezTo>
                    <a:cubicBezTo>
                      <a:pt x="31187" y="78300"/>
                      <a:pt x="31247" y="78573"/>
                      <a:pt x="31460" y="78695"/>
                    </a:cubicBezTo>
                    <a:cubicBezTo>
                      <a:pt x="31521" y="78756"/>
                      <a:pt x="31612" y="78756"/>
                      <a:pt x="31673" y="78756"/>
                    </a:cubicBezTo>
                    <a:cubicBezTo>
                      <a:pt x="31781" y="78756"/>
                      <a:pt x="34278" y="78833"/>
                      <a:pt x="35729" y="78833"/>
                    </a:cubicBezTo>
                    <a:cubicBezTo>
                      <a:pt x="36310" y="78833"/>
                      <a:pt x="36723" y="78821"/>
                      <a:pt x="36749" y="78786"/>
                    </a:cubicBezTo>
                    <a:cubicBezTo>
                      <a:pt x="38542" y="75838"/>
                      <a:pt x="41855" y="64774"/>
                      <a:pt x="39120" y="54196"/>
                    </a:cubicBezTo>
                    <a:cubicBezTo>
                      <a:pt x="38937" y="53558"/>
                      <a:pt x="38573" y="52707"/>
                      <a:pt x="38360" y="52129"/>
                    </a:cubicBezTo>
                    <a:cubicBezTo>
                      <a:pt x="37904" y="50822"/>
                      <a:pt x="37357" y="50002"/>
                      <a:pt x="37418" y="48725"/>
                    </a:cubicBezTo>
                    <a:cubicBezTo>
                      <a:pt x="37448" y="47296"/>
                      <a:pt x="37904" y="46050"/>
                      <a:pt x="38573" y="44774"/>
                    </a:cubicBezTo>
                    <a:cubicBezTo>
                      <a:pt x="38664" y="44682"/>
                      <a:pt x="38725" y="44622"/>
                      <a:pt x="38816" y="44530"/>
                    </a:cubicBezTo>
                    <a:cubicBezTo>
                      <a:pt x="39789" y="43649"/>
                      <a:pt x="38846" y="42889"/>
                      <a:pt x="40366" y="42372"/>
                    </a:cubicBezTo>
                    <a:cubicBezTo>
                      <a:pt x="41217" y="42099"/>
                      <a:pt x="42007" y="41825"/>
                      <a:pt x="42676" y="41521"/>
                    </a:cubicBezTo>
                    <a:cubicBezTo>
                      <a:pt x="44591" y="40609"/>
                      <a:pt x="46932" y="39363"/>
                      <a:pt x="48117" y="37418"/>
                    </a:cubicBezTo>
                    <a:cubicBezTo>
                      <a:pt x="49272" y="35473"/>
                      <a:pt x="49059" y="32555"/>
                      <a:pt x="47053" y="31096"/>
                    </a:cubicBezTo>
                    <a:cubicBezTo>
                      <a:pt x="46719" y="30852"/>
                      <a:pt x="46719" y="30609"/>
                      <a:pt x="46354" y="30457"/>
                    </a:cubicBezTo>
                    <a:cubicBezTo>
                      <a:pt x="46111" y="30336"/>
                      <a:pt x="46020" y="30093"/>
                      <a:pt x="45807" y="29971"/>
                    </a:cubicBezTo>
                    <a:cubicBezTo>
                      <a:pt x="45776" y="29910"/>
                      <a:pt x="45351" y="29424"/>
                      <a:pt x="45321" y="29363"/>
                    </a:cubicBezTo>
                    <a:cubicBezTo>
                      <a:pt x="45138" y="28968"/>
                      <a:pt x="45047" y="28968"/>
                      <a:pt x="45260" y="28573"/>
                    </a:cubicBezTo>
                    <a:cubicBezTo>
                      <a:pt x="45564" y="28026"/>
                      <a:pt x="46050" y="27600"/>
                      <a:pt x="46567" y="27144"/>
                    </a:cubicBezTo>
                    <a:cubicBezTo>
                      <a:pt x="46810" y="26962"/>
                      <a:pt x="47023" y="26779"/>
                      <a:pt x="47235" y="26567"/>
                    </a:cubicBezTo>
                    <a:cubicBezTo>
                      <a:pt x="48725" y="25168"/>
                      <a:pt x="49546" y="23314"/>
                      <a:pt x="49515" y="21308"/>
                    </a:cubicBezTo>
                    <a:lnTo>
                      <a:pt x="49515" y="21308"/>
                    </a:lnTo>
                    <a:lnTo>
                      <a:pt x="49029" y="21339"/>
                    </a:lnTo>
                    <a:cubicBezTo>
                      <a:pt x="49059" y="23102"/>
                      <a:pt x="47935" y="24682"/>
                      <a:pt x="46628" y="25928"/>
                    </a:cubicBezTo>
                    <a:cubicBezTo>
                      <a:pt x="46445" y="26111"/>
                      <a:pt x="46232" y="26293"/>
                      <a:pt x="45989" y="26475"/>
                    </a:cubicBezTo>
                    <a:cubicBezTo>
                      <a:pt x="45442" y="26962"/>
                      <a:pt x="44865" y="27448"/>
                      <a:pt x="44469" y="28147"/>
                    </a:cubicBezTo>
                    <a:cubicBezTo>
                      <a:pt x="44348" y="28390"/>
                      <a:pt x="44287" y="28634"/>
                      <a:pt x="44226" y="28877"/>
                    </a:cubicBezTo>
                    <a:cubicBezTo>
                      <a:pt x="44014" y="28360"/>
                      <a:pt x="43922" y="27722"/>
                      <a:pt x="43983" y="27053"/>
                    </a:cubicBezTo>
                    <a:cubicBezTo>
                      <a:pt x="44105" y="26050"/>
                      <a:pt x="44409" y="24135"/>
                      <a:pt x="44834" y="23223"/>
                    </a:cubicBezTo>
                    <a:lnTo>
                      <a:pt x="44226" y="22919"/>
                    </a:lnTo>
                    <a:cubicBezTo>
                      <a:pt x="43862" y="23770"/>
                      <a:pt x="43223" y="25989"/>
                      <a:pt x="43102" y="26962"/>
                    </a:cubicBezTo>
                    <a:cubicBezTo>
                      <a:pt x="42950" y="28360"/>
                      <a:pt x="43375" y="29667"/>
                      <a:pt x="44257" y="30457"/>
                    </a:cubicBezTo>
                    <a:cubicBezTo>
                      <a:pt x="44409" y="30579"/>
                      <a:pt x="44561" y="30700"/>
                      <a:pt x="44713" y="30792"/>
                    </a:cubicBezTo>
                    <a:cubicBezTo>
                      <a:pt x="44925" y="31035"/>
                      <a:pt x="45199" y="31187"/>
                      <a:pt x="45503" y="31278"/>
                    </a:cubicBezTo>
                    <a:lnTo>
                      <a:pt x="45594" y="31278"/>
                    </a:lnTo>
                    <a:cubicBezTo>
                      <a:pt x="45594" y="31278"/>
                      <a:pt x="45989" y="31764"/>
                      <a:pt x="45989" y="31764"/>
                    </a:cubicBezTo>
                    <a:cubicBezTo>
                      <a:pt x="46324" y="31916"/>
                      <a:pt x="46172" y="31855"/>
                      <a:pt x="46445" y="32068"/>
                    </a:cubicBezTo>
                    <a:cubicBezTo>
                      <a:pt x="47995" y="33193"/>
                      <a:pt x="47570" y="35077"/>
                      <a:pt x="46597" y="36658"/>
                    </a:cubicBezTo>
                    <a:cubicBezTo>
                      <a:pt x="45533" y="38421"/>
                      <a:pt x="45047" y="38147"/>
                      <a:pt x="43284" y="38968"/>
                    </a:cubicBezTo>
                    <a:cubicBezTo>
                      <a:pt x="42646" y="39272"/>
                      <a:pt x="42129" y="39454"/>
                      <a:pt x="41339" y="39728"/>
                    </a:cubicBezTo>
                    <a:cubicBezTo>
                      <a:pt x="40488" y="40032"/>
                      <a:pt x="40275" y="40397"/>
                      <a:pt x="39697" y="40549"/>
                    </a:cubicBezTo>
                    <a:cubicBezTo>
                      <a:pt x="40488" y="38360"/>
                      <a:pt x="40579" y="37995"/>
                      <a:pt x="40731" y="36293"/>
                    </a:cubicBezTo>
                    <a:cubicBezTo>
                      <a:pt x="40731" y="36263"/>
                      <a:pt x="40731" y="36232"/>
                      <a:pt x="40731" y="36172"/>
                    </a:cubicBezTo>
                    <a:cubicBezTo>
                      <a:pt x="40792" y="36111"/>
                      <a:pt x="40792" y="36050"/>
                      <a:pt x="40792" y="35989"/>
                    </a:cubicBezTo>
                    <a:cubicBezTo>
                      <a:pt x="40822" y="35716"/>
                      <a:pt x="40792" y="35412"/>
                      <a:pt x="40731" y="35138"/>
                    </a:cubicBezTo>
                    <a:cubicBezTo>
                      <a:pt x="40488" y="32919"/>
                      <a:pt x="38512" y="30184"/>
                      <a:pt x="36597" y="28330"/>
                    </a:cubicBezTo>
                    <a:cubicBezTo>
                      <a:pt x="35776" y="26506"/>
                      <a:pt x="34682" y="24469"/>
                      <a:pt x="35260" y="21947"/>
                    </a:cubicBezTo>
                    <a:lnTo>
                      <a:pt x="34773" y="21947"/>
                    </a:lnTo>
                    <a:cubicBezTo>
                      <a:pt x="34287" y="24013"/>
                      <a:pt x="34257" y="25868"/>
                      <a:pt x="34682" y="27509"/>
                    </a:cubicBezTo>
                    <a:cubicBezTo>
                      <a:pt x="33466" y="26719"/>
                      <a:pt x="33405" y="26506"/>
                      <a:pt x="31977" y="25776"/>
                    </a:cubicBezTo>
                    <a:cubicBezTo>
                      <a:pt x="30974" y="25260"/>
                      <a:pt x="29515" y="24591"/>
                      <a:pt x="28542" y="23983"/>
                    </a:cubicBezTo>
                    <a:cubicBezTo>
                      <a:pt x="26506" y="22706"/>
                      <a:pt x="24135" y="21278"/>
                      <a:pt x="23588" y="18360"/>
                    </a:cubicBezTo>
                    <a:cubicBezTo>
                      <a:pt x="23132" y="15776"/>
                      <a:pt x="24013" y="13101"/>
                      <a:pt x="26475" y="10731"/>
                    </a:cubicBezTo>
                    <a:cubicBezTo>
                      <a:pt x="28117" y="9150"/>
                      <a:pt x="29849" y="7600"/>
                      <a:pt x="31794" y="6445"/>
                    </a:cubicBezTo>
                    <a:cubicBezTo>
                      <a:pt x="32463" y="6019"/>
                      <a:pt x="33162" y="5624"/>
                      <a:pt x="33831" y="5199"/>
                    </a:cubicBezTo>
                    <a:cubicBezTo>
                      <a:pt x="34378" y="4834"/>
                      <a:pt x="34956" y="4439"/>
                      <a:pt x="35503" y="3952"/>
                    </a:cubicBezTo>
                    <a:cubicBezTo>
                      <a:pt x="35503" y="3952"/>
                      <a:pt x="35533" y="3983"/>
                      <a:pt x="35564" y="3983"/>
                    </a:cubicBezTo>
                    <a:cubicBezTo>
                      <a:pt x="35837" y="4044"/>
                      <a:pt x="36111" y="4104"/>
                      <a:pt x="36415" y="4104"/>
                    </a:cubicBezTo>
                    <a:cubicBezTo>
                      <a:pt x="37630" y="4104"/>
                      <a:pt x="38390" y="3466"/>
                      <a:pt x="39059" y="2463"/>
                    </a:cubicBezTo>
                    <a:cubicBezTo>
                      <a:pt x="39545" y="1764"/>
                      <a:pt x="39728" y="882"/>
                      <a:pt x="39637" y="62"/>
                    </a:cubicBezTo>
                    <a:lnTo>
                      <a:pt x="39241" y="62"/>
                    </a:lnTo>
                    <a:cubicBezTo>
                      <a:pt x="39333" y="730"/>
                      <a:pt x="39120" y="1369"/>
                      <a:pt x="38816" y="1977"/>
                    </a:cubicBezTo>
                    <a:cubicBezTo>
                      <a:pt x="38147" y="3162"/>
                      <a:pt x="37326" y="3436"/>
                      <a:pt x="36445" y="3436"/>
                    </a:cubicBezTo>
                    <a:cubicBezTo>
                      <a:pt x="36263" y="3436"/>
                      <a:pt x="36171" y="3253"/>
                      <a:pt x="36232" y="3101"/>
                    </a:cubicBezTo>
                    <a:cubicBezTo>
                      <a:pt x="36354" y="2828"/>
                      <a:pt x="36475" y="2524"/>
                      <a:pt x="36506" y="2372"/>
                    </a:cubicBezTo>
                    <a:cubicBezTo>
                      <a:pt x="36658" y="1126"/>
                      <a:pt x="36719" y="913"/>
                      <a:pt x="36475" y="62"/>
                    </a:cubicBezTo>
                    <a:lnTo>
                      <a:pt x="35959" y="62"/>
                    </a:lnTo>
                    <a:cubicBezTo>
                      <a:pt x="36263" y="730"/>
                      <a:pt x="36111" y="1612"/>
                      <a:pt x="35776" y="2220"/>
                    </a:cubicBezTo>
                    <a:cubicBezTo>
                      <a:pt x="35229" y="3192"/>
                      <a:pt x="34226" y="3861"/>
                      <a:pt x="33345" y="4439"/>
                    </a:cubicBezTo>
                    <a:cubicBezTo>
                      <a:pt x="33223" y="4530"/>
                      <a:pt x="32828" y="4682"/>
                      <a:pt x="32737" y="4743"/>
                    </a:cubicBezTo>
                    <a:cubicBezTo>
                      <a:pt x="32858" y="4044"/>
                      <a:pt x="32706" y="3405"/>
                      <a:pt x="32463" y="2706"/>
                    </a:cubicBezTo>
                    <a:lnTo>
                      <a:pt x="32129" y="2037"/>
                    </a:lnTo>
                    <a:cubicBezTo>
                      <a:pt x="31855" y="1308"/>
                      <a:pt x="31612" y="639"/>
                      <a:pt x="317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9" name="Google Shape;8299;p22"/>
              <p:cNvSpPr/>
              <p:nvPr/>
            </p:nvSpPr>
            <p:spPr>
              <a:xfrm>
                <a:off x="888481" y="2458314"/>
                <a:ext cx="554637" cy="258933"/>
              </a:xfrm>
              <a:custGeom>
                <a:avLst/>
                <a:gdLst/>
                <a:ahLst/>
                <a:cxnLst/>
                <a:rect l="l" t="t" r="r" b="b"/>
                <a:pathLst>
                  <a:path w="33019" h="15415" extrusionOk="0">
                    <a:moveTo>
                      <a:pt x="16848" y="1"/>
                    </a:moveTo>
                    <a:cubicBezTo>
                      <a:pt x="16289" y="1"/>
                      <a:pt x="16305" y="412"/>
                      <a:pt x="15991" y="412"/>
                    </a:cubicBezTo>
                    <a:cubicBezTo>
                      <a:pt x="15877" y="412"/>
                      <a:pt x="15721" y="359"/>
                      <a:pt x="15480" y="214"/>
                    </a:cubicBezTo>
                    <a:cubicBezTo>
                      <a:pt x="15411" y="172"/>
                      <a:pt x="15261" y="154"/>
                      <a:pt x="15069" y="154"/>
                    </a:cubicBezTo>
                    <a:cubicBezTo>
                      <a:pt x="14417" y="154"/>
                      <a:pt x="13273" y="360"/>
                      <a:pt x="13109" y="548"/>
                    </a:cubicBezTo>
                    <a:cubicBezTo>
                      <a:pt x="12756" y="960"/>
                      <a:pt x="12460" y="1828"/>
                      <a:pt x="11890" y="1828"/>
                    </a:cubicBezTo>
                    <a:cubicBezTo>
                      <a:pt x="11871" y="1828"/>
                      <a:pt x="11852" y="1827"/>
                      <a:pt x="11832" y="1825"/>
                    </a:cubicBezTo>
                    <a:cubicBezTo>
                      <a:pt x="11583" y="1789"/>
                      <a:pt x="11227" y="1740"/>
                      <a:pt x="10867" y="1740"/>
                    </a:cubicBezTo>
                    <a:cubicBezTo>
                      <a:pt x="10306" y="1740"/>
                      <a:pt x="9738" y="1860"/>
                      <a:pt x="9553" y="2341"/>
                    </a:cubicBezTo>
                    <a:cubicBezTo>
                      <a:pt x="9377" y="2766"/>
                      <a:pt x="9258" y="2908"/>
                      <a:pt x="9100" y="2908"/>
                    </a:cubicBezTo>
                    <a:cubicBezTo>
                      <a:pt x="8930" y="2908"/>
                      <a:pt x="8715" y="2742"/>
                      <a:pt x="8337" y="2585"/>
                    </a:cubicBezTo>
                    <a:cubicBezTo>
                      <a:pt x="8318" y="2576"/>
                      <a:pt x="8301" y="2572"/>
                      <a:pt x="8283" y="2572"/>
                    </a:cubicBezTo>
                    <a:cubicBezTo>
                      <a:pt x="7982" y="2572"/>
                      <a:pt x="7802" y="3756"/>
                      <a:pt x="7486" y="4044"/>
                    </a:cubicBezTo>
                    <a:cubicBezTo>
                      <a:pt x="7325" y="4195"/>
                      <a:pt x="7188" y="4253"/>
                      <a:pt x="7060" y="4253"/>
                    </a:cubicBezTo>
                    <a:cubicBezTo>
                      <a:pt x="6752" y="4253"/>
                      <a:pt x="6495" y="3920"/>
                      <a:pt x="6087" y="3770"/>
                    </a:cubicBezTo>
                    <a:cubicBezTo>
                      <a:pt x="6072" y="3763"/>
                      <a:pt x="6054" y="3760"/>
                      <a:pt x="6035" y="3760"/>
                    </a:cubicBezTo>
                    <a:cubicBezTo>
                      <a:pt x="5712" y="3760"/>
                      <a:pt x="4886" y="4664"/>
                      <a:pt x="4628" y="4864"/>
                    </a:cubicBezTo>
                    <a:cubicBezTo>
                      <a:pt x="4157" y="5212"/>
                      <a:pt x="4698" y="5964"/>
                      <a:pt x="4252" y="5964"/>
                    </a:cubicBezTo>
                    <a:cubicBezTo>
                      <a:pt x="4151" y="5964"/>
                      <a:pt x="4001" y="5926"/>
                      <a:pt x="3777" y="5837"/>
                    </a:cubicBezTo>
                    <a:cubicBezTo>
                      <a:pt x="3529" y="5730"/>
                      <a:pt x="3367" y="5684"/>
                      <a:pt x="3264" y="5684"/>
                    </a:cubicBezTo>
                    <a:cubicBezTo>
                      <a:pt x="2813" y="5684"/>
                      <a:pt x="3510" y="6560"/>
                      <a:pt x="3139" y="6931"/>
                    </a:cubicBezTo>
                    <a:cubicBezTo>
                      <a:pt x="2410" y="7630"/>
                      <a:pt x="2197" y="8025"/>
                      <a:pt x="1710" y="8816"/>
                    </a:cubicBezTo>
                    <a:cubicBezTo>
                      <a:pt x="1528" y="9150"/>
                      <a:pt x="464" y="9940"/>
                      <a:pt x="434" y="10062"/>
                    </a:cubicBezTo>
                    <a:cubicBezTo>
                      <a:pt x="373" y="10427"/>
                      <a:pt x="1072" y="10579"/>
                      <a:pt x="1103" y="10943"/>
                    </a:cubicBezTo>
                    <a:cubicBezTo>
                      <a:pt x="1042" y="11187"/>
                      <a:pt x="1011" y="11430"/>
                      <a:pt x="1042" y="11703"/>
                    </a:cubicBezTo>
                    <a:cubicBezTo>
                      <a:pt x="1220" y="12239"/>
                      <a:pt x="1" y="12920"/>
                      <a:pt x="1147" y="12920"/>
                    </a:cubicBezTo>
                    <a:cubicBezTo>
                      <a:pt x="1171" y="12920"/>
                      <a:pt x="1197" y="12920"/>
                      <a:pt x="1224" y="12919"/>
                    </a:cubicBezTo>
                    <a:cubicBezTo>
                      <a:pt x="1246" y="12919"/>
                      <a:pt x="1267" y="12918"/>
                      <a:pt x="1288" y="12918"/>
                    </a:cubicBezTo>
                    <a:cubicBezTo>
                      <a:pt x="2401" y="12918"/>
                      <a:pt x="1357" y="13717"/>
                      <a:pt x="1954" y="14135"/>
                    </a:cubicBezTo>
                    <a:cubicBezTo>
                      <a:pt x="1986" y="14156"/>
                      <a:pt x="2025" y="14166"/>
                      <a:pt x="2070" y="14166"/>
                    </a:cubicBezTo>
                    <a:cubicBezTo>
                      <a:pt x="2364" y="14166"/>
                      <a:pt x="2906" y="13770"/>
                      <a:pt x="3343" y="13770"/>
                    </a:cubicBezTo>
                    <a:cubicBezTo>
                      <a:pt x="3409" y="13770"/>
                      <a:pt x="3474" y="13779"/>
                      <a:pt x="3534" y="13801"/>
                    </a:cubicBezTo>
                    <a:cubicBezTo>
                      <a:pt x="4051" y="14013"/>
                      <a:pt x="4112" y="14956"/>
                      <a:pt x="4446" y="15016"/>
                    </a:cubicBezTo>
                    <a:cubicBezTo>
                      <a:pt x="4458" y="15019"/>
                      <a:pt x="4470" y="15020"/>
                      <a:pt x="4482" y="15020"/>
                    </a:cubicBezTo>
                    <a:cubicBezTo>
                      <a:pt x="4748" y="15020"/>
                      <a:pt x="5061" y="14402"/>
                      <a:pt x="5206" y="14256"/>
                    </a:cubicBezTo>
                    <a:cubicBezTo>
                      <a:pt x="5290" y="14173"/>
                      <a:pt x="5378" y="14142"/>
                      <a:pt x="5468" y="14142"/>
                    </a:cubicBezTo>
                    <a:cubicBezTo>
                      <a:pt x="5708" y="14142"/>
                      <a:pt x="5967" y="14356"/>
                      <a:pt x="6209" y="14378"/>
                    </a:cubicBezTo>
                    <a:cubicBezTo>
                      <a:pt x="6770" y="14404"/>
                      <a:pt x="6518" y="15415"/>
                      <a:pt x="7016" y="15415"/>
                    </a:cubicBezTo>
                    <a:cubicBezTo>
                      <a:pt x="7111" y="15415"/>
                      <a:pt x="7234" y="15378"/>
                      <a:pt x="7394" y="15290"/>
                    </a:cubicBezTo>
                    <a:cubicBezTo>
                      <a:pt x="7683" y="15121"/>
                      <a:pt x="8277" y="14705"/>
                      <a:pt x="8663" y="14705"/>
                    </a:cubicBezTo>
                    <a:cubicBezTo>
                      <a:pt x="8764" y="14705"/>
                      <a:pt x="8851" y="14734"/>
                      <a:pt x="8914" y="14804"/>
                    </a:cubicBezTo>
                    <a:cubicBezTo>
                      <a:pt x="9189" y="15098"/>
                      <a:pt x="9340" y="15199"/>
                      <a:pt x="9448" y="15199"/>
                    </a:cubicBezTo>
                    <a:cubicBezTo>
                      <a:pt x="9673" y="15199"/>
                      <a:pt x="9706" y="14754"/>
                      <a:pt x="10282" y="14712"/>
                    </a:cubicBezTo>
                    <a:cubicBezTo>
                      <a:pt x="10337" y="14709"/>
                      <a:pt x="10391" y="14708"/>
                      <a:pt x="10445" y="14708"/>
                    </a:cubicBezTo>
                    <a:cubicBezTo>
                      <a:pt x="11388" y="14708"/>
                      <a:pt x="12127" y="15146"/>
                      <a:pt x="12813" y="15146"/>
                    </a:cubicBezTo>
                    <a:cubicBezTo>
                      <a:pt x="13274" y="15146"/>
                      <a:pt x="13712" y="14948"/>
                      <a:pt x="14173" y="14287"/>
                    </a:cubicBezTo>
                    <a:cubicBezTo>
                      <a:pt x="14258" y="14148"/>
                      <a:pt x="14374" y="14094"/>
                      <a:pt x="14508" y="14094"/>
                    </a:cubicBezTo>
                    <a:cubicBezTo>
                      <a:pt x="14980" y="14094"/>
                      <a:pt x="15670" y="14774"/>
                      <a:pt x="16010" y="14774"/>
                    </a:cubicBezTo>
                    <a:cubicBezTo>
                      <a:pt x="16016" y="14774"/>
                      <a:pt x="16021" y="14774"/>
                      <a:pt x="16027" y="14773"/>
                    </a:cubicBezTo>
                    <a:cubicBezTo>
                      <a:pt x="16999" y="14743"/>
                      <a:pt x="16817" y="14864"/>
                      <a:pt x="17455" y="14135"/>
                    </a:cubicBezTo>
                    <a:cubicBezTo>
                      <a:pt x="17528" y="14063"/>
                      <a:pt x="17596" y="14033"/>
                      <a:pt x="17659" y="14033"/>
                    </a:cubicBezTo>
                    <a:cubicBezTo>
                      <a:pt x="17891" y="14033"/>
                      <a:pt x="18066" y="14424"/>
                      <a:pt x="18185" y="14591"/>
                    </a:cubicBezTo>
                    <a:cubicBezTo>
                      <a:pt x="18302" y="14728"/>
                      <a:pt x="18416" y="14773"/>
                      <a:pt x="18531" y="14773"/>
                    </a:cubicBezTo>
                    <a:cubicBezTo>
                      <a:pt x="18762" y="14773"/>
                      <a:pt x="18997" y="14589"/>
                      <a:pt x="19268" y="14589"/>
                    </a:cubicBezTo>
                    <a:cubicBezTo>
                      <a:pt x="19282" y="14589"/>
                      <a:pt x="19296" y="14590"/>
                      <a:pt x="19310" y="14591"/>
                    </a:cubicBezTo>
                    <a:cubicBezTo>
                      <a:pt x="19402" y="14597"/>
                      <a:pt x="19492" y="14600"/>
                      <a:pt x="19579" y="14600"/>
                    </a:cubicBezTo>
                    <a:cubicBezTo>
                      <a:pt x="20271" y="14600"/>
                      <a:pt x="20840" y="14430"/>
                      <a:pt x="21532" y="14430"/>
                    </a:cubicBezTo>
                    <a:cubicBezTo>
                      <a:pt x="21620" y="14430"/>
                      <a:pt x="21710" y="14433"/>
                      <a:pt x="21802" y="14439"/>
                    </a:cubicBezTo>
                    <a:cubicBezTo>
                      <a:pt x="22326" y="14486"/>
                      <a:pt x="22905" y="14963"/>
                      <a:pt x="23409" y="14963"/>
                    </a:cubicBezTo>
                    <a:cubicBezTo>
                      <a:pt x="23549" y="14963"/>
                      <a:pt x="23683" y="14926"/>
                      <a:pt x="23808" y="14834"/>
                    </a:cubicBezTo>
                    <a:cubicBezTo>
                      <a:pt x="23933" y="14747"/>
                      <a:pt x="24046" y="14714"/>
                      <a:pt x="24152" y="14714"/>
                    </a:cubicBezTo>
                    <a:cubicBezTo>
                      <a:pt x="24519" y="14714"/>
                      <a:pt x="24786" y="15118"/>
                      <a:pt x="25056" y="15118"/>
                    </a:cubicBezTo>
                    <a:cubicBezTo>
                      <a:pt x="25145" y="15118"/>
                      <a:pt x="25235" y="15074"/>
                      <a:pt x="25328" y="14956"/>
                    </a:cubicBezTo>
                    <a:cubicBezTo>
                      <a:pt x="25614" y="14586"/>
                      <a:pt x="25772" y="14458"/>
                      <a:pt x="25876" y="14458"/>
                    </a:cubicBezTo>
                    <a:cubicBezTo>
                      <a:pt x="26113" y="14458"/>
                      <a:pt x="26083" y="15108"/>
                      <a:pt x="26668" y="15108"/>
                    </a:cubicBezTo>
                    <a:cubicBezTo>
                      <a:pt x="26677" y="15108"/>
                      <a:pt x="26686" y="15108"/>
                      <a:pt x="26696" y="15108"/>
                    </a:cubicBezTo>
                    <a:cubicBezTo>
                      <a:pt x="27130" y="15085"/>
                      <a:pt x="27858" y="14872"/>
                      <a:pt x="28372" y="14872"/>
                    </a:cubicBezTo>
                    <a:cubicBezTo>
                      <a:pt x="28541" y="14872"/>
                      <a:pt x="28688" y="14895"/>
                      <a:pt x="28793" y="14956"/>
                    </a:cubicBezTo>
                    <a:cubicBezTo>
                      <a:pt x="28884" y="14999"/>
                      <a:pt x="28973" y="15018"/>
                      <a:pt x="29061" y="15018"/>
                    </a:cubicBezTo>
                    <a:cubicBezTo>
                      <a:pt x="29530" y="15018"/>
                      <a:pt x="29949" y="14473"/>
                      <a:pt x="30282" y="14165"/>
                    </a:cubicBezTo>
                    <a:cubicBezTo>
                      <a:pt x="30434" y="14028"/>
                      <a:pt x="30574" y="13978"/>
                      <a:pt x="30705" y="13978"/>
                    </a:cubicBezTo>
                    <a:cubicBezTo>
                      <a:pt x="31047" y="13978"/>
                      <a:pt x="31330" y="14317"/>
                      <a:pt x="31610" y="14317"/>
                    </a:cubicBezTo>
                    <a:cubicBezTo>
                      <a:pt x="31674" y="14317"/>
                      <a:pt x="31738" y="14299"/>
                      <a:pt x="31802" y="14256"/>
                    </a:cubicBezTo>
                    <a:cubicBezTo>
                      <a:pt x="32167" y="13983"/>
                      <a:pt x="31346" y="13101"/>
                      <a:pt x="31620" y="12798"/>
                    </a:cubicBezTo>
                    <a:cubicBezTo>
                      <a:pt x="31738" y="12655"/>
                      <a:pt x="31896" y="12618"/>
                      <a:pt x="32055" y="12618"/>
                    </a:cubicBezTo>
                    <a:cubicBezTo>
                      <a:pt x="32232" y="12618"/>
                      <a:pt x="32412" y="12664"/>
                      <a:pt x="32542" y="12664"/>
                    </a:cubicBezTo>
                    <a:cubicBezTo>
                      <a:pt x="32743" y="12664"/>
                      <a:pt x="32825" y="12552"/>
                      <a:pt x="32592" y="11977"/>
                    </a:cubicBezTo>
                    <a:cubicBezTo>
                      <a:pt x="32410" y="11460"/>
                      <a:pt x="32410" y="10791"/>
                      <a:pt x="32319" y="10275"/>
                    </a:cubicBezTo>
                    <a:cubicBezTo>
                      <a:pt x="32197" y="9758"/>
                      <a:pt x="33018" y="9484"/>
                      <a:pt x="32228" y="9150"/>
                    </a:cubicBezTo>
                    <a:cubicBezTo>
                      <a:pt x="31681" y="8907"/>
                      <a:pt x="31833" y="8694"/>
                      <a:pt x="32045" y="8269"/>
                    </a:cubicBezTo>
                    <a:cubicBezTo>
                      <a:pt x="32440" y="7569"/>
                      <a:pt x="31954" y="7114"/>
                      <a:pt x="31377" y="6688"/>
                    </a:cubicBezTo>
                    <a:cubicBezTo>
                      <a:pt x="31042" y="6445"/>
                      <a:pt x="30708" y="6141"/>
                      <a:pt x="30404" y="5867"/>
                    </a:cubicBezTo>
                    <a:cubicBezTo>
                      <a:pt x="30264" y="5746"/>
                      <a:pt x="30127" y="5719"/>
                      <a:pt x="29996" y="5719"/>
                    </a:cubicBezTo>
                    <a:cubicBezTo>
                      <a:pt x="29891" y="5719"/>
                      <a:pt x="29790" y="5736"/>
                      <a:pt x="29694" y="5736"/>
                    </a:cubicBezTo>
                    <a:cubicBezTo>
                      <a:pt x="29516" y="5736"/>
                      <a:pt x="29355" y="5679"/>
                      <a:pt x="29219" y="5351"/>
                    </a:cubicBezTo>
                    <a:cubicBezTo>
                      <a:pt x="29107" y="5097"/>
                      <a:pt x="28915" y="5030"/>
                      <a:pt x="28706" y="5030"/>
                    </a:cubicBezTo>
                    <a:cubicBezTo>
                      <a:pt x="28468" y="5030"/>
                      <a:pt x="28210" y="5118"/>
                      <a:pt x="28028" y="5118"/>
                    </a:cubicBezTo>
                    <a:cubicBezTo>
                      <a:pt x="27892" y="5118"/>
                      <a:pt x="27799" y="5068"/>
                      <a:pt x="27790" y="4895"/>
                    </a:cubicBezTo>
                    <a:cubicBezTo>
                      <a:pt x="27790" y="4398"/>
                      <a:pt x="27955" y="3828"/>
                      <a:pt x="27614" y="3828"/>
                    </a:cubicBezTo>
                    <a:cubicBezTo>
                      <a:pt x="27517" y="3828"/>
                      <a:pt x="27378" y="3875"/>
                      <a:pt x="27182" y="3983"/>
                    </a:cubicBezTo>
                    <a:cubicBezTo>
                      <a:pt x="26974" y="4087"/>
                      <a:pt x="26835" y="4129"/>
                      <a:pt x="26737" y="4129"/>
                    </a:cubicBezTo>
                    <a:cubicBezTo>
                      <a:pt x="26379" y="4129"/>
                      <a:pt x="26596" y="3547"/>
                      <a:pt x="26118" y="3284"/>
                    </a:cubicBezTo>
                    <a:cubicBezTo>
                      <a:pt x="26006" y="3221"/>
                      <a:pt x="25902" y="3197"/>
                      <a:pt x="25804" y="3197"/>
                    </a:cubicBezTo>
                    <a:cubicBezTo>
                      <a:pt x="25500" y="3197"/>
                      <a:pt x="25271" y="3431"/>
                      <a:pt x="25129" y="3431"/>
                    </a:cubicBezTo>
                    <a:cubicBezTo>
                      <a:pt x="25009" y="3431"/>
                      <a:pt x="24951" y="3263"/>
                      <a:pt x="24963" y="2645"/>
                    </a:cubicBezTo>
                    <a:cubicBezTo>
                      <a:pt x="24974" y="2260"/>
                      <a:pt x="24898" y="2142"/>
                      <a:pt x="24774" y="2142"/>
                    </a:cubicBezTo>
                    <a:cubicBezTo>
                      <a:pt x="24579" y="2142"/>
                      <a:pt x="24266" y="2431"/>
                      <a:pt x="23982" y="2431"/>
                    </a:cubicBezTo>
                    <a:cubicBezTo>
                      <a:pt x="23933" y="2431"/>
                      <a:pt x="23885" y="2423"/>
                      <a:pt x="23839" y="2402"/>
                    </a:cubicBezTo>
                    <a:cubicBezTo>
                      <a:pt x="23352" y="2159"/>
                      <a:pt x="23200" y="1399"/>
                      <a:pt x="22562" y="1156"/>
                    </a:cubicBezTo>
                    <a:cubicBezTo>
                      <a:pt x="22508" y="1135"/>
                      <a:pt x="22450" y="1125"/>
                      <a:pt x="22388" y="1125"/>
                    </a:cubicBezTo>
                    <a:cubicBezTo>
                      <a:pt x="21979" y="1125"/>
                      <a:pt x="21396" y="1521"/>
                      <a:pt x="20899" y="1521"/>
                    </a:cubicBezTo>
                    <a:cubicBezTo>
                      <a:pt x="20823" y="1521"/>
                      <a:pt x="20749" y="1512"/>
                      <a:pt x="20677" y="1490"/>
                    </a:cubicBezTo>
                    <a:cubicBezTo>
                      <a:pt x="19917" y="1217"/>
                      <a:pt x="19553" y="1247"/>
                      <a:pt x="18975" y="548"/>
                    </a:cubicBezTo>
                    <a:cubicBezTo>
                      <a:pt x="18751" y="289"/>
                      <a:pt x="18605" y="185"/>
                      <a:pt x="18478" y="185"/>
                    </a:cubicBezTo>
                    <a:cubicBezTo>
                      <a:pt x="18277" y="185"/>
                      <a:pt x="18125" y="444"/>
                      <a:pt x="17790" y="761"/>
                    </a:cubicBezTo>
                    <a:cubicBezTo>
                      <a:pt x="17705" y="840"/>
                      <a:pt x="17634" y="873"/>
                      <a:pt x="17572" y="873"/>
                    </a:cubicBezTo>
                    <a:cubicBezTo>
                      <a:pt x="17253" y="873"/>
                      <a:pt x="17178" y="1"/>
                      <a:pt x="168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0" name="Google Shape;8300;p22"/>
              <p:cNvSpPr/>
              <p:nvPr/>
            </p:nvSpPr>
            <p:spPr>
              <a:xfrm>
                <a:off x="937130" y="2578307"/>
                <a:ext cx="486069" cy="138949"/>
              </a:xfrm>
              <a:custGeom>
                <a:avLst/>
                <a:gdLst/>
                <a:ahLst/>
                <a:cxnLst/>
                <a:rect l="l" t="t" r="r" b="b"/>
                <a:pathLst>
                  <a:path w="28937" h="8272" extrusionOk="0">
                    <a:moveTo>
                      <a:pt x="13952" y="1"/>
                    </a:moveTo>
                    <a:cubicBezTo>
                      <a:pt x="13390" y="1"/>
                      <a:pt x="13409" y="399"/>
                      <a:pt x="13090" y="399"/>
                    </a:cubicBezTo>
                    <a:cubicBezTo>
                      <a:pt x="12978" y="399"/>
                      <a:pt x="12822" y="349"/>
                      <a:pt x="12584" y="214"/>
                    </a:cubicBezTo>
                    <a:cubicBezTo>
                      <a:pt x="12510" y="169"/>
                      <a:pt x="12343" y="150"/>
                      <a:pt x="12131" y="150"/>
                    </a:cubicBezTo>
                    <a:cubicBezTo>
                      <a:pt x="11472" y="150"/>
                      <a:pt x="10374" y="334"/>
                      <a:pt x="10213" y="518"/>
                    </a:cubicBezTo>
                    <a:cubicBezTo>
                      <a:pt x="9860" y="930"/>
                      <a:pt x="9564" y="1797"/>
                      <a:pt x="8994" y="1797"/>
                    </a:cubicBezTo>
                    <a:cubicBezTo>
                      <a:pt x="8975" y="1797"/>
                      <a:pt x="8956" y="1796"/>
                      <a:pt x="8936" y="1794"/>
                    </a:cubicBezTo>
                    <a:cubicBezTo>
                      <a:pt x="8691" y="1759"/>
                      <a:pt x="8343" y="1711"/>
                      <a:pt x="7990" y="1711"/>
                    </a:cubicBezTo>
                    <a:cubicBezTo>
                      <a:pt x="7424" y="1711"/>
                      <a:pt x="6844" y="1836"/>
                      <a:pt x="6657" y="2341"/>
                    </a:cubicBezTo>
                    <a:cubicBezTo>
                      <a:pt x="6479" y="2756"/>
                      <a:pt x="6359" y="2896"/>
                      <a:pt x="6198" y="2896"/>
                    </a:cubicBezTo>
                    <a:cubicBezTo>
                      <a:pt x="6029" y="2896"/>
                      <a:pt x="5815" y="2740"/>
                      <a:pt x="5441" y="2585"/>
                    </a:cubicBezTo>
                    <a:cubicBezTo>
                      <a:pt x="5422" y="2576"/>
                      <a:pt x="5404" y="2572"/>
                      <a:pt x="5386" y="2572"/>
                    </a:cubicBezTo>
                    <a:cubicBezTo>
                      <a:pt x="5086" y="2572"/>
                      <a:pt x="4905" y="3726"/>
                      <a:pt x="4590" y="4013"/>
                    </a:cubicBezTo>
                    <a:cubicBezTo>
                      <a:pt x="4425" y="4169"/>
                      <a:pt x="4285" y="4228"/>
                      <a:pt x="4154" y="4228"/>
                    </a:cubicBezTo>
                    <a:cubicBezTo>
                      <a:pt x="3850" y="4228"/>
                      <a:pt x="3595" y="3910"/>
                      <a:pt x="3191" y="3740"/>
                    </a:cubicBezTo>
                    <a:cubicBezTo>
                      <a:pt x="3180" y="3736"/>
                      <a:pt x="3167" y="3734"/>
                      <a:pt x="3152" y="3734"/>
                    </a:cubicBezTo>
                    <a:cubicBezTo>
                      <a:pt x="2840" y="3734"/>
                      <a:pt x="1994" y="4659"/>
                      <a:pt x="1732" y="4834"/>
                    </a:cubicBezTo>
                    <a:cubicBezTo>
                      <a:pt x="1264" y="5179"/>
                      <a:pt x="1796" y="5945"/>
                      <a:pt x="1363" y="5945"/>
                    </a:cubicBezTo>
                    <a:cubicBezTo>
                      <a:pt x="1263" y="5945"/>
                      <a:pt x="1110" y="5904"/>
                      <a:pt x="881" y="5806"/>
                    </a:cubicBezTo>
                    <a:cubicBezTo>
                      <a:pt x="639" y="5708"/>
                      <a:pt x="479" y="5667"/>
                      <a:pt x="376" y="5667"/>
                    </a:cubicBezTo>
                    <a:cubicBezTo>
                      <a:pt x="1" y="5667"/>
                      <a:pt x="388" y="6222"/>
                      <a:pt x="365" y="6627"/>
                    </a:cubicBezTo>
                    <a:cubicBezTo>
                      <a:pt x="456" y="6627"/>
                      <a:pt x="547" y="6627"/>
                      <a:pt x="638" y="6658"/>
                    </a:cubicBezTo>
                    <a:cubicBezTo>
                      <a:pt x="1155" y="6870"/>
                      <a:pt x="1216" y="7813"/>
                      <a:pt x="1550" y="7873"/>
                    </a:cubicBezTo>
                    <a:cubicBezTo>
                      <a:pt x="1562" y="7876"/>
                      <a:pt x="1574" y="7877"/>
                      <a:pt x="1586" y="7877"/>
                    </a:cubicBezTo>
                    <a:cubicBezTo>
                      <a:pt x="1852" y="7877"/>
                      <a:pt x="2165" y="7259"/>
                      <a:pt x="2310" y="7113"/>
                    </a:cubicBezTo>
                    <a:cubicBezTo>
                      <a:pt x="2394" y="7030"/>
                      <a:pt x="2482" y="6999"/>
                      <a:pt x="2572" y="6999"/>
                    </a:cubicBezTo>
                    <a:cubicBezTo>
                      <a:pt x="2812" y="6999"/>
                      <a:pt x="3071" y="7213"/>
                      <a:pt x="3313" y="7235"/>
                    </a:cubicBezTo>
                    <a:cubicBezTo>
                      <a:pt x="3874" y="7261"/>
                      <a:pt x="3622" y="8272"/>
                      <a:pt x="4120" y="8272"/>
                    </a:cubicBezTo>
                    <a:cubicBezTo>
                      <a:pt x="4215" y="8272"/>
                      <a:pt x="4338" y="8235"/>
                      <a:pt x="4498" y="8147"/>
                    </a:cubicBezTo>
                    <a:cubicBezTo>
                      <a:pt x="4787" y="7978"/>
                      <a:pt x="5381" y="7562"/>
                      <a:pt x="5767" y="7562"/>
                    </a:cubicBezTo>
                    <a:cubicBezTo>
                      <a:pt x="5868" y="7562"/>
                      <a:pt x="5955" y="7591"/>
                      <a:pt x="6018" y="7661"/>
                    </a:cubicBezTo>
                    <a:cubicBezTo>
                      <a:pt x="6293" y="7955"/>
                      <a:pt x="6444" y="8056"/>
                      <a:pt x="6552" y="8056"/>
                    </a:cubicBezTo>
                    <a:cubicBezTo>
                      <a:pt x="6777" y="8056"/>
                      <a:pt x="6810" y="7611"/>
                      <a:pt x="7386" y="7569"/>
                    </a:cubicBezTo>
                    <a:cubicBezTo>
                      <a:pt x="7441" y="7566"/>
                      <a:pt x="7495" y="7565"/>
                      <a:pt x="7549" y="7565"/>
                    </a:cubicBezTo>
                    <a:cubicBezTo>
                      <a:pt x="8492" y="7565"/>
                      <a:pt x="9231" y="8003"/>
                      <a:pt x="9917" y="8003"/>
                    </a:cubicBezTo>
                    <a:cubicBezTo>
                      <a:pt x="10378" y="8003"/>
                      <a:pt x="10816" y="7805"/>
                      <a:pt x="11277" y="7144"/>
                    </a:cubicBezTo>
                    <a:cubicBezTo>
                      <a:pt x="11362" y="7005"/>
                      <a:pt x="11478" y="6951"/>
                      <a:pt x="11612" y="6951"/>
                    </a:cubicBezTo>
                    <a:cubicBezTo>
                      <a:pt x="12084" y="6951"/>
                      <a:pt x="12774" y="7631"/>
                      <a:pt x="13114" y="7631"/>
                    </a:cubicBezTo>
                    <a:cubicBezTo>
                      <a:pt x="13120" y="7631"/>
                      <a:pt x="13125" y="7631"/>
                      <a:pt x="13131" y="7630"/>
                    </a:cubicBezTo>
                    <a:cubicBezTo>
                      <a:pt x="14103" y="7600"/>
                      <a:pt x="13921" y="7721"/>
                      <a:pt x="14559" y="6992"/>
                    </a:cubicBezTo>
                    <a:cubicBezTo>
                      <a:pt x="14632" y="6920"/>
                      <a:pt x="14700" y="6890"/>
                      <a:pt x="14763" y="6890"/>
                    </a:cubicBezTo>
                    <a:cubicBezTo>
                      <a:pt x="14995" y="6890"/>
                      <a:pt x="15170" y="7281"/>
                      <a:pt x="15289" y="7448"/>
                    </a:cubicBezTo>
                    <a:cubicBezTo>
                      <a:pt x="15406" y="7585"/>
                      <a:pt x="15520" y="7630"/>
                      <a:pt x="15635" y="7630"/>
                    </a:cubicBezTo>
                    <a:cubicBezTo>
                      <a:pt x="15866" y="7630"/>
                      <a:pt x="16101" y="7446"/>
                      <a:pt x="16372" y="7446"/>
                    </a:cubicBezTo>
                    <a:cubicBezTo>
                      <a:pt x="16386" y="7446"/>
                      <a:pt x="16400" y="7447"/>
                      <a:pt x="16414" y="7448"/>
                    </a:cubicBezTo>
                    <a:cubicBezTo>
                      <a:pt x="16506" y="7454"/>
                      <a:pt x="16596" y="7457"/>
                      <a:pt x="16683" y="7457"/>
                    </a:cubicBezTo>
                    <a:cubicBezTo>
                      <a:pt x="17375" y="7457"/>
                      <a:pt x="17944" y="7287"/>
                      <a:pt x="18636" y="7287"/>
                    </a:cubicBezTo>
                    <a:cubicBezTo>
                      <a:pt x="18724" y="7287"/>
                      <a:pt x="18814" y="7290"/>
                      <a:pt x="18906" y="7296"/>
                    </a:cubicBezTo>
                    <a:cubicBezTo>
                      <a:pt x="19430" y="7343"/>
                      <a:pt x="20009" y="7820"/>
                      <a:pt x="20513" y="7820"/>
                    </a:cubicBezTo>
                    <a:cubicBezTo>
                      <a:pt x="20653" y="7820"/>
                      <a:pt x="20787" y="7783"/>
                      <a:pt x="20912" y="7691"/>
                    </a:cubicBezTo>
                    <a:cubicBezTo>
                      <a:pt x="21037" y="7604"/>
                      <a:pt x="21150" y="7571"/>
                      <a:pt x="21256" y="7571"/>
                    </a:cubicBezTo>
                    <a:cubicBezTo>
                      <a:pt x="21623" y="7571"/>
                      <a:pt x="21890" y="7975"/>
                      <a:pt x="22160" y="7975"/>
                    </a:cubicBezTo>
                    <a:cubicBezTo>
                      <a:pt x="22249" y="7975"/>
                      <a:pt x="22339" y="7931"/>
                      <a:pt x="22432" y="7813"/>
                    </a:cubicBezTo>
                    <a:cubicBezTo>
                      <a:pt x="22718" y="7443"/>
                      <a:pt x="22876" y="7315"/>
                      <a:pt x="22980" y="7315"/>
                    </a:cubicBezTo>
                    <a:cubicBezTo>
                      <a:pt x="23217" y="7315"/>
                      <a:pt x="23187" y="7965"/>
                      <a:pt x="23772" y="7965"/>
                    </a:cubicBezTo>
                    <a:cubicBezTo>
                      <a:pt x="23781" y="7965"/>
                      <a:pt x="23790" y="7965"/>
                      <a:pt x="23800" y="7965"/>
                    </a:cubicBezTo>
                    <a:cubicBezTo>
                      <a:pt x="24234" y="7942"/>
                      <a:pt x="24962" y="7729"/>
                      <a:pt x="25476" y="7729"/>
                    </a:cubicBezTo>
                    <a:cubicBezTo>
                      <a:pt x="25645" y="7729"/>
                      <a:pt x="25792" y="7752"/>
                      <a:pt x="25897" y="7813"/>
                    </a:cubicBezTo>
                    <a:cubicBezTo>
                      <a:pt x="25988" y="7856"/>
                      <a:pt x="26077" y="7875"/>
                      <a:pt x="26165" y="7875"/>
                    </a:cubicBezTo>
                    <a:cubicBezTo>
                      <a:pt x="26634" y="7875"/>
                      <a:pt x="27053" y="7330"/>
                      <a:pt x="27386" y="7022"/>
                    </a:cubicBezTo>
                    <a:cubicBezTo>
                      <a:pt x="27538" y="6885"/>
                      <a:pt x="27678" y="6835"/>
                      <a:pt x="27809" y="6835"/>
                    </a:cubicBezTo>
                    <a:cubicBezTo>
                      <a:pt x="28151" y="6835"/>
                      <a:pt x="28434" y="7174"/>
                      <a:pt x="28714" y="7174"/>
                    </a:cubicBezTo>
                    <a:cubicBezTo>
                      <a:pt x="28778" y="7174"/>
                      <a:pt x="28842" y="7156"/>
                      <a:pt x="28906" y="7113"/>
                    </a:cubicBezTo>
                    <a:cubicBezTo>
                      <a:pt x="28906" y="7083"/>
                      <a:pt x="28937" y="7083"/>
                      <a:pt x="28937" y="7053"/>
                    </a:cubicBezTo>
                    <a:cubicBezTo>
                      <a:pt x="28815" y="6931"/>
                      <a:pt x="28663" y="6810"/>
                      <a:pt x="28481" y="6658"/>
                    </a:cubicBezTo>
                    <a:cubicBezTo>
                      <a:pt x="28146" y="6414"/>
                      <a:pt x="27812" y="6141"/>
                      <a:pt x="27508" y="5837"/>
                    </a:cubicBezTo>
                    <a:cubicBezTo>
                      <a:pt x="27370" y="5726"/>
                      <a:pt x="27234" y="5702"/>
                      <a:pt x="27104" y="5702"/>
                    </a:cubicBezTo>
                    <a:cubicBezTo>
                      <a:pt x="27005" y="5702"/>
                      <a:pt x="26909" y="5716"/>
                      <a:pt x="26817" y="5716"/>
                    </a:cubicBezTo>
                    <a:cubicBezTo>
                      <a:pt x="26632" y="5716"/>
                      <a:pt x="26464" y="5660"/>
                      <a:pt x="26323" y="5320"/>
                    </a:cubicBezTo>
                    <a:cubicBezTo>
                      <a:pt x="26211" y="5077"/>
                      <a:pt x="26019" y="5013"/>
                      <a:pt x="25810" y="5013"/>
                    </a:cubicBezTo>
                    <a:cubicBezTo>
                      <a:pt x="25578" y="5013"/>
                      <a:pt x="25325" y="5093"/>
                      <a:pt x="25144" y="5093"/>
                    </a:cubicBezTo>
                    <a:cubicBezTo>
                      <a:pt x="25001" y="5093"/>
                      <a:pt x="24903" y="5043"/>
                      <a:pt x="24894" y="4864"/>
                    </a:cubicBezTo>
                    <a:cubicBezTo>
                      <a:pt x="24894" y="4365"/>
                      <a:pt x="25061" y="3810"/>
                      <a:pt x="24712" y="3810"/>
                    </a:cubicBezTo>
                    <a:cubicBezTo>
                      <a:pt x="24615" y="3810"/>
                      <a:pt x="24478" y="3853"/>
                      <a:pt x="24286" y="3952"/>
                    </a:cubicBezTo>
                    <a:cubicBezTo>
                      <a:pt x="24073" y="4065"/>
                      <a:pt x="23932" y="4111"/>
                      <a:pt x="23834" y="4111"/>
                    </a:cubicBezTo>
                    <a:cubicBezTo>
                      <a:pt x="23486" y="4111"/>
                      <a:pt x="23697" y="3521"/>
                      <a:pt x="23222" y="3284"/>
                    </a:cubicBezTo>
                    <a:cubicBezTo>
                      <a:pt x="23105" y="3213"/>
                      <a:pt x="22996" y="3187"/>
                      <a:pt x="22895" y="3187"/>
                    </a:cubicBezTo>
                    <a:cubicBezTo>
                      <a:pt x="22598" y="3187"/>
                      <a:pt x="22374" y="3415"/>
                      <a:pt x="22234" y="3415"/>
                    </a:cubicBezTo>
                    <a:cubicBezTo>
                      <a:pt x="22113" y="3415"/>
                      <a:pt x="22055" y="3246"/>
                      <a:pt x="22067" y="2615"/>
                    </a:cubicBezTo>
                    <a:cubicBezTo>
                      <a:pt x="22078" y="2235"/>
                      <a:pt x="22004" y="2119"/>
                      <a:pt x="21883" y="2119"/>
                    </a:cubicBezTo>
                    <a:cubicBezTo>
                      <a:pt x="21692" y="2119"/>
                      <a:pt x="21384" y="2408"/>
                      <a:pt x="21102" y="2408"/>
                    </a:cubicBezTo>
                    <a:cubicBezTo>
                      <a:pt x="21047" y="2408"/>
                      <a:pt x="20994" y="2397"/>
                      <a:pt x="20943" y="2372"/>
                    </a:cubicBezTo>
                    <a:cubicBezTo>
                      <a:pt x="20456" y="2159"/>
                      <a:pt x="20304" y="1369"/>
                      <a:pt x="19666" y="1126"/>
                    </a:cubicBezTo>
                    <a:cubicBezTo>
                      <a:pt x="19612" y="1104"/>
                      <a:pt x="19554" y="1095"/>
                      <a:pt x="19492" y="1095"/>
                    </a:cubicBezTo>
                    <a:cubicBezTo>
                      <a:pt x="19083" y="1095"/>
                      <a:pt x="18500" y="1491"/>
                      <a:pt x="18003" y="1491"/>
                    </a:cubicBezTo>
                    <a:cubicBezTo>
                      <a:pt x="17927" y="1491"/>
                      <a:pt x="17853" y="1481"/>
                      <a:pt x="17781" y="1460"/>
                    </a:cubicBezTo>
                    <a:cubicBezTo>
                      <a:pt x="17021" y="1186"/>
                      <a:pt x="16657" y="1217"/>
                      <a:pt x="16079" y="548"/>
                    </a:cubicBezTo>
                    <a:cubicBezTo>
                      <a:pt x="15849" y="282"/>
                      <a:pt x="15701" y="175"/>
                      <a:pt x="15572" y="175"/>
                    </a:cubicBezTo>
                    <a:cubicBezTo>
                      <a:pt x="15376" y="175"/>
                      <a:pt x="15223" y="419"/>
                      <a:pt x="14894" y="730"/>
                    </a:cubicBezTo>
                    <a:cubicBezTo>
                      <a:pt x="14808" y="811"/>
                      <a:pt x="14735" y="845"/>
                      <a:pt x="14672" y="845"/>
                    </a:cubicBezTo>
                    <a:cubicBezTo>
                      <a:pt x="14357" y="845"/>
                      <a:pt x="14281" y="1"/>
                      <a:pt x="13952" y="1"/>
                    </a:cubicBezTo>
                    <a:close/>
                  </a:path>
                </a:pathLst>
              </a:custGeom>
              <a:solidFill>
                <a:srgbClr val="6F91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1" name="Google Shape;8301;p22"/>
              <p:cNvSpPr/>
              <p:nvPr/>
            </p:nvSpPr>
            <p:spPr>
              <a:xfrm>
                <a:off x="1462543" y="2591628"/>
                <a:ext cx="584099" cy="317725"/>
              </a:xfrm>
              <a:custGeom>
                <a:avLst/>
                <a:gdLst/>
                <a:ahLst/>
                <a:cxnLst/>
                <a:rect l="l" t="t" r="r" b="b"/>
                <a:pathLst>
                  <a:path w="34773" h="18915" extrusionOk="0">
                    <a:moveTo>
                      <a:pt x="15716" y="1"/>
                    </a:moveTo>
                    <a:cubicBezTo>
                      <a:pt x="15393" y="1"/>
                      <a:pt x="15568" y="952"/>
                      <a:pt x="15076" y="1092"/>
                    </a:cubicBezTo>
                    <a:cubicBezTo>
                      <a:pt x="15048" y="1101"/>
                      <a:pt x="15020" y="1105"/>
                      <a:pt x="14991" y="1105"/>
                    </a:cubicBezTo>
                    <a:cubicBezTo>
                      <a:pt x="14676" y="1105"/>
                      <a:pt x="14336" y="615"/>
                      <a:pt x="14104" y="615"/>
                    </a:cubicBezTo>
                    <a:cubicBezTo>
                      <a:pt x="13993" y="615"/>
                      <a:pt x="13907" y="728"/>
                      <a:pt x="13860" y="1062"/>
                    </a:cubicBezTo>
                    <a:cubicBezTo>
                      <a:pt x="13810" y="1490"/>
                      <a:pt x="13510" y="2231"/>
                      <a:pt x="12976" y="2231"/>
                    </a:cubicBezTo>
                    <a:cubicBezTo>
                      <a:pt x="12865" y="2231"/>
                      <a:pt x="12745" y="2199"/>
                      <a:pt x="12614" y="2126"/>
                    </a:cubicBezTo>
                    <a:cubicBezTo>
                      <a:pt x="12179" y="1874"/>
                      <a:pt x="11955" y="1747"/>
                      <a:pt x="11831" y="1747"/>
                    </a:cubicBezTo>
                    <a:cubicBezTo>
                      <a:pt x="11625" y="1747"/>
                      <a:pt x="11690" y="2094"/>
                      <a:pt x="11520" y="2795"/>
                    </a:cubicBezTo>
                    <a:cubicBezTo>
                      <a:pt x="11440" y="3085"/>
                      <a:pt x="11244" y="3188"/>
                      <a:pt x="11004" y="3188"/>
                    </a:cubicBezTo>
                    <a:cubicBezTo>
                      <a:pt x="10517" y="3188"/>
                      <a:pt x="9850" y="2765"/>
                      <a:pt x="9605" y="2643"/>
                    </a:cubicBezTo>
                    <a:cubicBezTo>
                      <a:pt x="9537" y="2607"/>
                      <a:pt x="9473" y="2591"/>
                      <a:pt x="9414" y="2591"/>
                    </a:cubicBezTo>
                    <a:cubicBezTo>
                      <a:pt x="8863" y="2591"/>
                      <a:pt x="8655" y="3973"/>
                      <a:pt x="8298" y="4193"/>
                    </a:cubicBezTo>
                    <a:cubicBezTo>
                      <a:pt x="8253" y="4217"/>
                      <a:pt x="8207" y="4227"/>
                      <a:pt x="8160" y="4227"/>
                    </a:cubicBezTo>
                    <a:cubicBezTo>
                      <a:pt x="7906" y="4227"/>
                      <a:pt x="7618" y="3934"/>
                      <a:pt x="7362" y="3934"/>
                    </a:cubicBezTo>
                    <a:cubicBezTo>
                      <a:pt x="7308" y="3934"/>
                      <a:pt x="7255" y="3948"/>
                      <a:pt x="7204" y="3980"/>
                    </a:cubicBezTo>
                    <a:cubicBezTo>
                      <a:pt x="6900" y="4193"/>
                      <a:pt x="7113" y="4710"/>
                      <a:pt x="6809" y="4922"/>
                    </a:cubicBezTo>
                    <a:cubicBezTo>
                      <a:pt x="5897" y="5500"/>
                      <a:pt x="4772" y="5257"/>
                      <a:pt x="4012" y="6138"/>
                    </a:cubicBezTo>
                    <a:cubicBezTo>
                      <a:pt x="3526" y="6746"/>
                      <a:pt x="4164" y="7658"/>
                      <a:pt x="3374" y="7931"/>
                    </a:cubicBezTo>
                    <a:cubicBezTo>
                      <a:pt x="2675" y="8144"/>
                      <a:pt x="1885" y="8387"/>
                      <a:pt x="1429" y="9026"/>
                    </a:cubicBezTo>
                    <a:cubicBezTo>
                      <a:pt x="882" y="9786"/>
                      <a:pt x="2584" y="10120"/>
                      <a:pt x="973" y="10485"/>
                    </a:cubicBezTo>
                    <a:cubicBezTo>
                      <a:pt x="0" y="10697"/>
                      <a:pt x="851" y="12704"/>
                      <a:pt x="882" y="13190"/>
                    </a:cubicBezTo>
                    <a:cubicBezTo>
                      <a:pt x="912" y="13828"/>
                      <a:pt x="699" y="15166"/>
                      <a:pt x="1034" y="15713"/>
                    </a:cubicBezTo>
                    <a:cubicBezTo>
                      <a:pt x="1216" y="15986"/>
                      <a:pt x="1672" y="15865"/>
                      <a:pt x="1885" y="16138"/>
                    </a:cubicBezTo>
                    <a:cubicBezTo>
                      <a:pt x="2097" y="16381"/>
                      <a:pt x="1824" y="16868"/>
                      <a:pt x="2097" y="17081"/>
                    </a:cubicBezTo>
                    <a:cubicBezTo>
                      <a:pt x="2172" y="17142"/>
                      <a:pt x="2249" y="17166"/>
                      <a:pt x="2327" y="17166"/>
                    </a:cubicBezTo>
                    <a:cubicBezTo>
                      <a:pt x="2610" y="17166"/>
                      <a:pt x="2903" y="16846"/>
                      <a:pt x="3116" y="16846"/>
                    </a:cubicBezTo>
                    <a:cubicBezTo>
                      <a:pt x="3251" y="16846"/>
                      <a:pt x="3354" y="16973"/>
                      <a:pt x="3404" y="17384"/>
                    </a:cubicBezTo>
                    <a:cubicBezTo>
                      <a:pt x="3507" y="18134"/>
                      <a:pt x="4001" y="18177"/>
                      <a:pt x="4528" y="18177"/>
                    </a:cubicBezTo>
                    <a:cubicBezTo>
                      <a:pt x="4595" y="18177"/>
                      <a:pt x="4664" y="18176"/>
                      <a:pt x="4732" y="18176"/>
                    </a:cubicBezTo>
                    <a:cubicBezTo>
                      <a:pt x="5078" y="18176"/>
                      <a:pt x="5419" y="18195"/>
                      <a:pt x="5654" y="18418"/>
                    </a:cubicBezTo>
                    <a:cubicBezTo>
                      <a:pt x="5779" y="18551"/>
                      <a:pt x="5918" y="18601"/>
                      <a:pt x="6066" y="18601"/>
                    </a:cubicBezTo>
                    <a:cubicBezTo>
                      <a:pt x="6551" y="18601"/>
                      <a:pt x="7135" y="18052"/>
                      <a:pt x="7687" y="18052"/>
                    </a:cubicBezTo>
                    <a:cubicBezTo>
                      <a:pt x="7698" y="18052"/>
                      <a:pt x="7709" y="18053"/>
                      <a:pt x="7721" y="18053"/>
                    </a:cubicBezTo>
                    <a:cubicBezTo>
                      <a:pt x="8098" y="18053"/>
                      <a:pt x="8281" y="18914"/>
                      <a:pt x="8530" y="18914"/>
                    </a:cubicBezTo>
                    <a:cubicBezTo>
                      <a:pt x="8622" y="18914"/>
                      <a:pt x="8723" y="18798"/>
                      <a:pt x="8845" y="18479"/>
                    </a:cubicBezTo>
                    <a:cubicBezTo>
                      <a:pt x="9043" y="18000"/>
                      <a:pt x="9170" y="17737"/>
                      <a:pt x="9326" y="17737"/>
                    </a:cubicBezTo>
                    <a:cubicBezTo>
                      <a:pt x="9458" y="17737"/>
                      <a:pt x="9612" y="17924"/>
                      <a:pt x="9848" y="18327"/>
                    </a:cubicBezTo>
                    <a:cubicBezTo>
                      <a:pt x="9982" y="18549"/>
                      <a:pt x="10091" y="18637"/>
                      <a:pt x="10190" y="18637"/>
                    </a:cubicBezTo>
                    <a:cubicBezTo>
                      <a:pt x="10363" y="18637"/>
                      <a:pt x="10507" y="18373"/>
                      <a:pt x="10699" y="18084"/>
                    </a:cubicBezTo>
                    <a:cubicBezTo>
                      <a:pt x="10807" y="17922"/>
                      <a:pt x="10922" y="17871"/>
                      <a:pt x="11044" y="17871"/>
                    </a:cubicBezTo>
                    <a:cubicBezTo>
                      <a:pt x="11256" y="17871"/>
                      <a:pt x="11491" y="18024"/>
                      <a:pt x="11749" y="18024"/>
                    </a:cubicBezTo>
                    <a:cubicBezTo>
                      <a:pt x="11764" y="18024"/>
                      <a:pt x="11779" y="18024"/>
                      <a:pt x="11794" y="18023"/>
                    </a:cubicBezTo>
                    <a:cubicBezTo>
                      <a:pt x="12267" y="17970"/>
                      <a:pt x="12285" y="17531"/>
                      <a:pt x="12714" y="17531"/>
                    </a:cubicBezTo>
                    <a:cubicBezTo>
                      <a:pt x="12781" y="17531"/>
                      <a:pt x="12858" y="17542"/>
                      <a:pt x="12949" y="17567"/>
                    </a:cubicBezTo>
                    <a:cubicBezTo>
                      <a:pt x="13496" y="17719"/>
                      <a:pt x="13557" y="17719"/>
                      <a:pt x="13982" y="18114"/>
                    </a:cubicBezTo>
                    <a:cubicBezTo>
                      <a:pt x="14077" y="18201"/>
                      <a:pt x="14160" y="18237"/>
                      <a:pt x="14235" y="18237"/>
                    </a:cubicBezTo>
                    <a:cubicBezTo>
                      <a:pt x="14446" y="18237"/>
                      <a:pt x="14593" y="17951"/>
                      <a:pt x="14772" y="17749"/>
                    </a:cubicBezTo>
                    <a:cubicBezTo>
                      <a:pt x="14873" y="17624"/>
                      <a:pt x="14968" y="17579"/>
                      <a:pt x="15063" y="17579"/>
                    </a:cubicBezTo>
                    <a:cubicBezTo>
                      <a:pt x="15305" y="17579"/>
                      <a:pt x="15541" y="17872"/>
                      <a:pt x="15835" y="17872"/>
                    </a:cubicBezTo>
                    <a:cubicBezTo>
                      <a:pt x="15846" y="17872"/>
                      <a:pt x="15856" y="17872"/>
                      <a:pt x="15867" y="17871"/>
                    </a:cubicBezTo>
                    <a:cubicBezTo>
                      <a:pt x="16276" y="17834"/>
                      <a:pt x="17016" y="17682"/>
                      <a:pt x="17654" y="17682"/>
                    </a:cubicBezTo>
                    <a:cubicBezTo>
                      <a:pt x="18058" y="17682"/>
                      <a:pt x="18420" y="17743"/>
                      <a:pt x="18633" y="17932"/>
                    </a:cubicBezTo>
                    <a:cubicBezTo>
                      <a:pt x="18845" y="18125"/>
                      <a:pt x="19032" y="18201"/>
                      <a:pt x="19201" y="18201"/>
                    </a:cubicBezTo>
                    <a:cubicBezTo>
                      <a:pt x="19814" y="18201"/>
                      <a:pt x="20192" y="17201"/>
                      <a:pt x="20724" y="17201"/>
                    </a:cubicBezTo>
                    <a:cubicBezTo>
                      <a:pt x="20736" y="17201"/>
                      <a:pt x="20748" y="17201"/>
                      <a:pt x="20760" y="17202"/>
                    </a:cubicBezTo>
                    <a:cubicBezTo>
                      <a:pt x="21073" y="17228"/>
                      <a:pt x="21162" y="18371"/>
                      <a:pt x="21488" y="18371"/>
                    </a:cubicBezTo>
                    <a:cubicBezTo>
                      <a:pt x="21542" y="18371"/>
                      <a:pt x="21603" y="18340"/>
                      <a:pt x="21672" y="18266"/>
                    </a:cubicBezTo>
                    <a:cubicBezTo>
                      <a:pt x="22071" y="17845"/>
                      <a:pt x="22232" y="17707"/>
                      <a:pt x="22326" y="17707"/>
                    </a:cubicBezTo>
                    <a:cubicBezTo>
                      <a:pt x="22491" y="17707"/>
                      <a:pt x="22455" y="18128"/>
                      <a:pt x="23131" y="18205"/>
                    </a:cubicBezTo>
                    <a:cubicBezTo>
                      <a:pt x="23149" y="18207"/>
                      <a:pt x="23167" y="18207"/>
                      <a:pt x="23184" y="18207"/>
                    </a:cubicBezTo>
                    <a:cubicBezTo>
                      <a:pt x="23634" y="18207"/>
                      <a:pt x="24071" y="17728"/>
                      <a:pt x="24513" y="17728"/>
                    </a:cubicBezTo>
                    <a:cubicBezTo>
                      <a:pt x="24739" y="17728"/>
                      <a:pt x="24967" y="17854"/>
                      <a:pt x="25198" y="18236"/>
                    </a:cubicBezTo>
                    <a:cubicBezTo>
                      <a:pt x="25380" y="18548"/>
                      <a:pt x="25568" y="18660"/>
                      <a:pt x="25758" y="18660"/>
                    </a:cubicBezTo>
                    <a:cubicBezTo>
                      <a:pt x="26233" y="18660"/>
                      <a:pt x="26727" y="17962"/>
                      <a:pt x="27204" y="17962"/>
                    </a:cubicBezTo>
                    <a:cubicBezTo>
                      <a:pt x="27622" y="17939"/>
                      <a:pt x="27756" y="17650"/>
                      <a:pt x="28067" y="17650"/>
                    </a:cubicBezTo>
                    <a:cubicBezTo>
                      <a:pt x="28163" y="17650"/>
                      <a:pt x="28276" y="17677"/>
                      <a:pt x="28420" y="17749"/>
                    </a:cubicBezTo>
                    <a:cubicBezTo>
                      <a:pt x="28596" y="17837"/>
                      <a:pt x="29420" y="18207"/>
                      <a:pt x="29643" y="18207"/>
                    </a:cubicBezTo>
                    <a:cubicBezTo>
                      <a:pt x="29652" y="18207"/>
                      <a:pt x="29660" y="18206"/>
                      <a:pt x="29666" y="18205"/>
                    </a:cubicBezTo>
                    <a:cubicBezTo>
                      <a:pt x="30176" y="18125"/>
                      <a:pt x="30544" y="17049"/>
                      <a:pt x="31083" y="17049"/>
                    </a:cubicBezTo>
                    <a:cubicBezTo>
                      <a:pt x="31155" y="17049"/>
                      <a:pt x="31229" y="17068"/>
                      <a:pt x="31308" y="17111"/>
                    </a:cubicBezTo>
                    <a:cubicBezTo>
                      <a:pt x="31567" y="17244"/>
                      <a:pt x="31759" y="17300"/>
                      <a:pt x="31905" y="17300"/>
                    </a:cubicBezTo>
                    <a:cubicBezTo>
                      <a:pt x="32464" y="17300"/>
                      <a:pt x="32364" y="16479"/>
                      <a:pt x="32797" y="15925"/>
                    </a:cubicBezTo>
                    <a:cubicBezTo>
                      <a:pt x="33040" y="15622"/>
                      <a:pt x="34773" y="13159"/>
                      <a:pt x="34590" y="13038"/>
                    </a:cubicBezTo>
                    <a:cubicBezTo>
                      <a:pt x="33678" y="12400"/>
                      <a:pt x="33648" y="12612"/>
                      <a:pt x="34317" y="11731"/>
                    </a:cubicBezTo>
                    <a:cubicBezTo>
                      <a:pt x="34682" y="11245"/>
                      <a:pt x="33466" y="11184"/>
                      <a:pt x="33648" y="10576"/>
                    </a:cubicBezTo>
                    <a:cubicBezTo>
                      <a:pt x="33800" y="10059"/>
                      <a:pt x="33405" y="8691"/>
                      <a:pt x="33040" y="8266"/>
                    </a:cubicBezTo>
                    <a:cubicBezTo>
                      <a:pt x="32812" y="7984"/>
                      <a:pt x="32476" y="7933"/>
                      <a:pt x="32139" y="7933"/>
                    </a:cubicBezTo>
                    <a:cubicBezTo>
                      <a:pt x="31951" y="7933"/>
                      <a:pt x="31763" y="7949"/>
                      <a:pt x="31592" y="7949"/>
                    </a:cubicBezTo>
                    <a:cubicBezTo>
                      <a:pt x="31376" y="7949"/>
                      <a:pt x="31188" y="7924"/>
                      <a:pt x="31064" y="7810"/>
                    </a:cubicBezTo>
                    <a:cubicBezTo>
                      <a:pt x="30487" y="7232"/>
                      <a:pt x="30700" y="6351"/>
                      <a:pt x="30001" y="5865"/>
                    </a:cubicBezTo>
                    <a:cubicBezTo>
                      <a:pt x="29636" y="5621"/>
                      <a:pt x="28572" y="5773"/>
                      <a:pt x="28542" y="5378"/>
                    </a:cubicBezTo>
                    <a:cubicBezTo>
                      <a:pt x="28487" y="4709"/>
                      <a:pt x="28498" y="4470"/>
                      <a:pt x="28290" y="4470"/>
                    </a:cubicBezTo>
                    <a:cubicBezTo>
                      <a:pt x="28149" y="4470"/>
                      <a:pt x="27908" y="4580"/>
                      <a:pt x="27478" y="4740"/>
                    </a:cubicBezTo>
                    <a:cubicBezTo>
                      <a:pt x="27391" y="4774"/>
                      <a:pt x="27303" y="4789"/>
                      <a:pt x="27216" y="4789"/>
                    </a:cubicBezTo>
                    <a:cubicBezTo>
                      <a:pt x="26754" y="4789"/>
                      <a:pt x="26328" y="4354"/>
                      <a:pt x="26353" y="3919"/>
                    </a:cubicBezTo>
                    <a:cubicBezTo>
                      <a:pt x="26444" y="2795"/>
                      <a:pt x="26019" y="3007"/>
                      <a:pt x="25107" y="2582"/>
                    </a:cubicBezTo>
                    <a:cubicBezTo>
                      <a:pt x="24995" y="2534"/>
                      <a:pt x="24890" y="2515"/>
                      <a:pt x="24791" y="2515"/>
                    </a:cubicBezTo>
                    <a:cubicBezTo>
                      <a:pt x="24401" y="2515"/>
                      <a:pt x="24093" y="2807"/>
                      <a:pt x="23799" y="2807"/>
                    </a:cubicBezTo>
                    <a:cubicBezTo>
                      <a:pt x="23738" y="2807"/>
                      <a:pt x="23678" y="2794"/>
                      <a:pt x="23618" y="2764"/>
                    </a:cubicBezTo>
                    <a:cubicBezTo>
                      <a:pt x="23317" y="2627"/>
                      <a:pt x="23631" y="1408"/>
                      <a:pt x="23210" y="1408"/>
                    </a:cubicBezTo>
                    <a:cubicBezTo>
                      <a:pt x="23163" y="1408"/>
                      <a:pt x="23107" y="1424"/>
                      <a:pt x="23040" y="1457"/>
                    </a:cubicBezTo>
                    <a:cubicBezTo>
                      <a:pt x="22580" y="1723"/>
                      <a:pt x="22398" y="1865"/>
                      <a:pt x="22152" y="1865"/>
                    </a:cubicBezTo>
                    <a:cubicBezTo>
                      <a:pt x="21976" y="1865"/>
                      <a:pt x="21767" y="1792"/>
                      <a:pt x="21399" y="1640"/>
                    </a:cubicBezTo>
                    <a:cubicBezTo>
                      <a:pt x="20700" y="1366"/>
                      <a:pt x="20122" y="1305"/>
                      <a:pt x="19393" y="1123"/>
                    </a:cubicBezTo>
                    <a:cubicBezTo>
                      <a:pt x="18815" y="971"/>
                      <a:pt x="18724" y="150"/>
                      <a:pt x="18359" y="89"/>
                    </a:cubicBezTo>
                    <a:cubicBezTo>
                      <a:pt x="18326" y="84"/>
                      <a:pt x="18293" y="82"/>
                      <a:pt x="18261" y="82"/>
                    </a:cubicBezTo>
                    <a:cubicBezTo>
                      <a:pt x="17749" y="82"/>
                      <a:pt x="17425" y="704"/>
                      <a:pt x="16916" y="704"/>
                    </a:cubicBezTo>
                    <a:cubicBezTo>
                      <a:pt x="16707" y="704"/>
                      <a:pt x="16467" y="599"/>
                      <a:pt x="16171" y="302"/>
                    </a:cubicBezTo>
                    <a:cubicBezTo>
                      <a:pt x="15954" y="85"/>
                      <a:pt x="15813" y="1"/>
                      <a:pt x="157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2" name="Google Shape;8302;p22"/>
              <p:cNvSpPr/>
              <p:nvPr/>
            </p:nvSpPr>
            <p:spPr>
              <a:xfrm>
                <a:off x="1518701" y="2744815"/>
                <a:ext cx="486086" cy="164548"/>
              </a:xfrm>
              <a:custGeom>
                <a:avLst/>
                <a:gdLst/>
                <a:ahLst/>
                <a:cxnLst/>
                <a:rect l="l" t="t" r="r" b="b"/>
                <a:pathLst>
                  <a:path w="28938" h="9796" extrusionOk="0">
                    <a:moveTo>
                      <a:pt x="12373" y="0"/>
                    </a:moveTo>
                    <a:cubicBezTo>
                      <a:pt x="12050" y="0"/>
                      <a:pt x="12225" y="952"/>
                      <a:pt x="11733" y="1092"/>
                    </a:cubicBezTo>
                    <a:cubicBezTo>
                      <a:pt x="11705" y="1101"/>
                      <a:pt x="11677" y="1105"/>
                      <a:pt x="11648" y="1105"/>
                    </a:cubicBezTo>
                    <a:cubicBezTo>
                      <a:pt x="11333" y="1105"/>
                      <a:pt x="10993" y="614"/>
                      <a:pt x="10761" y="614"/>
                    </a:cubicBezTo>
                    <a:cubicBezTo>
                      <a:pt x="10650" y="614"/>
                      <a:pt x="10564" y="727"/>
                      <a:pt x="10517" y="1062"/>
                    </a:cubicBezTo>
                    <a:cubicBezTo>
                      <a:pt x="10467" y="1487"/>
                      <a:pt x="10171" y="2241"/>
                      <a:pt x="9644" y="2241"/>
                    </a:cubicBezTo>
                    <a:cubicBezTo>
                      <a:pt x="9530" y="2241"/>
                      <a:pt x="9406" y="2206"/>
                      <a:pt x="9271" y="2126"/>
                    </a:cubicBezTo>
                    <a:cubicBezTo>
                      <a:pt x="8836" y="1874"/>
                      <a:pt x="8612" y="1747"/>
                      <a:pt x="8488" y="1747"/>
                    </a:cubicBezTo>
                    <a:cubicBezTo>
                      <a:pt x="8282" y="1747"/>
                      <a:pt x="8347" y="2093"/>
                      <a:pt x="8177" y="2794"/>
                    </a:cubicBezTo>
                    <a:cubicBezTo>
                      <a:pt x="8097" y="3095"/>
                      <a:pt x="7901" y="3201"/>
                      <a:pt x="7661" y="3201"/>
                    </a:cubicBezTo>
                    <a:cubicBezTo>
                      <a:pt x="7174" y="3201"/>
                      <a:pt x="6507" y="2765"/>
                      <a:pt x="6262" y="2642"/>
                    </a:cubicBezTo>
                    <a:cubicBezTo>
                      <a:pt x="6194" y="2607"/>
                      <a:pt x="6130" y="2590"/>
                      <a:pt x="6071" y="2590"/>
                    </a:cubicBezTo>
                    <a:cubicBezTo>
                      <a:pt x="5520" y="2590"/>
                      <a:pt x="5312" y="3973"/>
                      <a:pt x="4955" y="4192"/>
                    </a:cubicBezTo>
                    <a:cubicBezTo>
                      <a:pt x="4910" y="4217"/>
                      <a:pt x="4864" y="4227"/>
                      <a:pt x="4817" y="4227"/>
                    </a:cubicBezTo>
                    <a:cubicBezTo>
                      <a:pt x="4563" y="4227"/>
                      <a:pt x="4275" y="3934"/>
                      <a:pt x="4019" y="3934"/>
                    </a:cubicBezTo>
                    <a:cubicBezTo>
                      <a:pt x="3965" y="3934"/>
                      <a:pt x="3912" y="3947"/>
                      <a:pt x="3861" y="3980"/>
                    </a:cubicBezTo>
                    <a:cubicBezTo>
                      <a:pt x="3557" y="4192"/>
                      <a:pt x="3770" y="4709"/>
                      <a:pt x="3466" y="4922"/>
                    </a:cubicBezTo>
                    <a:cubicBezTo>
                      <a:pt x="2554" y="5499"/>
                      <a:pt x="1429" y="5256"/>
                      <a:pt x="669" y="6138"/>
                    </a:cubicBezTo>
                    <a:cubicBezTo>
                      <a:pt x="183" y="6746"/>
                      <a:pt x="821" y="7658"/>
                      <a:pt x="31" y="7931"/>
                    </a:cubicBezTo>
                    <a:lnTo>
                      <a:pt x="1" y="7931"/>
                    </a:lnTo>
                    <a:cubicBezTo>
                      <a:pt x="31" y="8022"/>
                      <a:pt x="61" y="8114"/>
                      <a:pt x="61" y="8265"/>
                    </a:cubicBezTo>
                    <a:cubicBezTo>
                      <a:pt x="164" y="9015"/>
                      <a:pt x="658" y="9058"/>
                      <a:pt x="1185" y="9058"/>
                    </a:cubicBezTo>
                    <a:cubicBezTo>
                      <a:pt x="1252" y="9058"/>
                      <a:pt x="1321" y="9057"/>
                      <a:pt x="1389" y="9057"/>
                    </a:cubicBezTo>
                    <a:cubicBezTo>
                      <a:pt x="1735" y="9057"/>
                      <a:pt x="2076" y="9076"/>
                      <a:pt x="2311" y="9299"/>
                    </a:cubicBezTo>
                    <a:cubicBezTo>
                      <a:pt x="2436" y="9432"/>
                      <a:pt x="2575" y="9482"/>
                      <a:pt x="2723" y="9482"/>
                    </a:cubicBezTo>
                    <a:cubicBezTo>
                      <a:pt x="3208" y="9482"/>
                      <a:pt x="3792" y="8933"/>
                      <a:pt x="4344" y="8933"/>
                    </a:cubicBezTo>
                    <a:cubicBezTo>
                      <a:pt x="4355" y="8933"/>
                      <a:pt x="4366" y="8934"/>
                      <a:pt x="4378" y="8934"/>
                    </a:cubicBezTo>
                    <a:cubicBezTo>
                      <a:pt x="4755" y="8934"/>
                      <a:pt x="4938" y="9795"/>
                      <a:pt x="5187" y="9795"/>
                    </a:cubicBezTo>
                    <a:cubicBezTo>
                      <a:pt x="5279" y="9795"/>
                      <a:pt x="5380" y="9679"/>
                      <a:pt x="5502" y="9360"/>
                    </a:cubicBezTo>
                    <a:cubicBezTo>
                      <a:pt x="5700" y="8881"/>
                      <a:pt x="5827" y="8618"/>
                      <a:pt x="5983" y="8618"/>
                    </a:cubicBezTo>
                    <a:cubicBezTo>
                      <a:pt x="6115" y="8618"/>
                      <a:pt x="6269" y="8805"/>
                      <a:pt x="6505" y="9208"/>
                    </a:cubicBezTo>
                    <a:cubicBezTo>
                      <a:pt x="6639" y="9430"/>
                      <a:pt x="6748" y="9518"/>
                      <a:pt x="6847" y="9518"/>
                    </a:cubicBezTo>
                    <a:cubicBezTo>
                      <a:pt x="7020" y="9518"/>
                      <a:pt x="7164" y="9254"/>
                      <a:pt x="7356" y="8965"/>
                    </a:cubicBezTo>
                    <a:cubicBezTo>
                      <a:pt x="7464" y="8803"/>
                      <a:pt x="7579" y="8752"/>
                      <a:pt x="7701" y="8752"/>
                    </a:cubicBezTo>
                    <a:cubicBezTo>
                      <a:pt x="7913" y="8752"/>
                      <a:pt x="8148" y="8905"/>
                      <a:pt x="8406" y="8905"/>
                    </a:cubicBezTo>
                    <a:cubicBezTo>
                      <a:pt x="8421" y="8905"/>
                      <a:pt x="8436" y="8905"/>
                      <a:pt x="8451" y="8904"/>
                    </a:cubicBezTo>
                    <a:cubicBezTo>
                      <a:pt x="8924" y="8851"/>
                      <a:pt x="8942" y="8412"/>
                      <a:pt x="9371" y="8412"/>
                    </a:cubicBezTo>
                    <a:cubicBezTo>
                      <a:pt x="9438" y="8412"/>
                      <a:pt x="9515" y="8423"/>
                      <a:pt x="9606" y="8448"/>
                    </a:cubicBezTo>
                    <a:cubicBezTo>
                      <a:pt x="10153" y="8600"/>
                      <a:pt x="10214" y="8600"/>
                      <a:pt x="10639" y="8995"/>
                    </a:cubicBezTo>
                    <a:cubicBezTo>
                      <a:pt x="10734" y="9082"/>
                      <a:pt x="10819" y="9118"/>
                      <a:pt x="10896" y="9118"/>
                    </a:cubicBezTo>
                    <a:cubicBezTo>
                      <a:pt x="11115" y="9118"/>
                      <a:pt x="11272" y="8832"/>
                      <a:pt x="11429" y="8630"/>
                    </a:cubicBezTo>
                    <a:cubicBezTo>
                      <a:pt x="11530" y="8505"/>
                      <a:pt x="11625" y="8460"/>
                      <a:pt x="11720" y="8460"/>
                    </a:cubicBezTo>
                    <a:cubicBezTo>
                      <a:pt x="11962" y="8460"/>
                      <a:pt x="12198" y="8753"/>
                      <a:pt x="12492" y="8753"/>
                    </a:cubicBezTo>
                    <a:cubicBezTo>
                      <a:pt x="12503" y="8753"/>
                      <a:pt x="12513" y="8753"/>
                      <a:pt x="12524" y="8752"/>
                    </a:cubicBezTo>
                    <a:cubicBezTo>
                      <a:pt x="12933" y="8715"/>
                      <a:pt x="13673" y="8563"/>
                      <a:pt x="14311" y="8563"/>
                    </a:cubicBezTo>
                    <a:cubicBezTo>
                      <a:pt x="14715" y="8563"/>
                      <a:pt x="15077" y="8624"/>
                      <a:pt x="15290" y="8813"/>
                    </a:cubicBezTo>
                    <a:cubicBezTo>
                      <a:pt x="15502" y="9006"/>
                      <a:pt x="15690" y="9082"/>
                      <a:pt x="15861" y="9082"/>
                    </a:cubicBezTo>
                    <a:cubicBezTo>
                      <a:pt x="16481" y="9082"/>
                      <a:pt x="16873" y="8082"/>
                      <a:pt x="17382" y="8082"/>
                    </a:cubicBezTo>
                    <a:cubicBezTo>
                      <a:pt x="17394" y="8082"/>
                      <a:pt x="17406" y="8082"/>
                      <a:pt x="17417" y="8083"/>
                    </a:cubicBezTo>
                    <a:cubicBezTo>
                      <a:pt x="17756" y="8109"/>
                      <a:pt x="17827" y="9252"/>
                      <a:pt x="18147" y="9252"/>
                    </a:cubicBezTo>
                    <a:cubicBezTo>
                      <a:pt x="18200" y="9252"/>
                      <a:pt x="18260" y="9221"/>
                      <a:pt x="18329" y="9147"/>
                    </a:cubicBezTo>
                    <a:cubicBezTo>
                      <a:pt x="18728" y="8726"/>
                      <a:pt x="18889" y="8588"/>
                      <a:pt x="18983" y="8588"/>
                    </a:cubicBezTo>
                    <a:cubicBezTo>
                      <a:pt x="19148" y="8588"/>
                      <a:pt x="19112" y="9009"/>
                      <a:pt x="19788" y="9086"/>
                    </a:cubicBezTo>
                    <a:cubicBezTo>
                      <a:pt x="19806" y="9088"/>
                      <a:pt x="19824" y="9088"/>
                      <a:pt x="19841" y="9088"/>
                    </a:cubicBezTo>
                    <a:cubicBezTo>
                      <a:pt x="20291" y="9088"/>
                      <a:pt x="20728" y="8609"/>
                      <a:pt x="21170" y="8609"/>
                    </a:cubicBezTo>
                    <a:cubicBezTo>
                      <a:pt x="21396" y="8609"/>
                      <a:pt x="21624" y="8735"/>
                      <a:pt x="21855" y="9117"/>
                    </a:cubicBezTo>
                    <a:cubicBezTo>
                      <a:pt x="22037" y="9429"/>
                      <a:pt x="22225" y="9541"/>
                      <a:pt x="22415" y="9541"/>
                    </a:cubicBezTo>
                    <a:cubicBezTo>
                      <a:pt x="22890" y="9541"/>
                      <a:pt x="23384" y="8843"/>
                      <a:pt x="23861" y="8843"/>
                    </a:cubicBezTo>
                    <a:cubicBezTo>
                      <a:pt x="24284" y="8843"/>
                      <a:pt x="24416" y="8534"/>
                      <a:pt x="24735" y="8534"/>
                    </a:cubicBezTo>
                    <a:cubicBezTo>
                      <a:pt x="24829" y="8534"/>
                      <a:pt x="24939" y="8561"/>
                      <a:pt x="25077" y="8630"/>
                    </a:cubicBezTo>
                    <a:cubicBezTo>
                      <a:pt x="25253" y="8718"/>
                      <a:pt x="26077" y="9088"/>
                      <a:pt x="26300" y="9088"/>
                    </a:cubicBezTo>
                    <a:cubicBezTo>
                      <a:pt x="26309" y="9088"/>
                      <a:pt x="26317" y="9087"/>
                      <a:pt x="26323" y="9086"/>
                    </a:cubicBezTo>
                    <a:cubicBezTo>
                      <a:pt x="26833" y="9006"/>
                      <a:pt x="27201" y="7930"/>
                      <a:pt x="27740" y="7930"/>
                    </a:cubicBezTo>
                    <a:cubicBezTo>
                      <a:pt x="27812" y="7930"/>
                      <a:pt x="27886" y="7949"/>
                      <a:pt x="27965" y="7992"/>
                    </a:cubicBezTo>
                    <a:cubicBezTo>
                      <a:pt x="28216" y="8124"/>
                      <a:pt x="28404" y="8182"/>
                      <a:pt x="28549" y="8182"/>
                    </a:cubicBezTo>
                    <a:cubicBezTo>
                      <a:pt x="28737" y="8182"/>
                      <a:pt x="28852" y="8085"/>
                      <a:pt x="28937" y="7931"/>
                    </a:cubicBezTo>
                    <a:cubicBezTo>
                      <a:pt x="28709" y="7931"/>
                      <a:pt x="28474" y="7962"/>
                      <a:pt x="28261" y="7962"/>
                    </a:cubicBezTo>
                    <a:cubicBezTo>
                      <a:pt x="28048" y="7962"/>
                      <a:pt x="27858" y="7931"/>
                      <a:pt x="27721" y="7810"/>
                    </a:cubicBezTo>
                    <a:cubicBezTo>
                      <a:pt x="27144" y="7232"/>
                      <a:pt x="27357" y="6351"/>
                      <a:pt x="26658" y="5864"/>
                    </a:cubicBezTo>
                    <a:cubicBezTo>
                      <a:pt x="26293" y="5621"/>
                      <a:pt x="25229" y="5773"/>
                      <a:pt x="25199" y="5378"/>
                    </a:cubicBezTo>
                    <a:cubicBezTo>
                      <a:pt x="25144" y="4708"/>
                      <a:pt x="25155" y="4470"/>
                      <a:pt x="24947" y="4470"/>
                    </a:cubicBezTo>
                    <a:cubicBezTo>
                      <a:pt x="24806" y="4470"/>
                      <a:pt x="24565" y="4580"/>
                      <a:pt x="24135" y="4740"/>
                    </a:cubicBezTo>
                    <a:cubicBezTo>
                      <a:pt x="24048" y="4773"/>
                      <a:pt x="23960" y="4789"/>
                      <a:pt x="23873" y="4789"/>
                    </a:cubicBezTo>
                    <a:cubicBezTo>
                      <a:pt x="23411" y="4789"/>
                      <a:pt x="22985" y="4354"/>
                      <a:pt x="23010" y="3919"/>
                    </a:cubicBezTo>
                    <a:cubicBezTo>
                      <a:pt x="23101" y="2794"/>
                      <a:pt x="22676" y="3007"/>
                      <a:pt x="21764" y="2582"/>
                    </a:cubicBezTo>
                    <a:cubicBezTo>
                      <a:pt x="21652" y="2534"/>
                      <a:pt x="21547" y="2515"/>
                      <a:pt x="21448" y="2515"/>
                    </a:cubicBezTo>
                    <a:cubicBezTo>
                      <a:pt x="21058" y="2515"/>
                      <a:pt x="20750" y="2806"/>
                      <a:pt x="20456" y="2806"/>
                    </a:cubicBezTo>
                    <a:cubicBezTo>
                      <a:pt x="20395" y="2806"/>
                      <a:pt x="20335" y="2794"/>
                      <a:pt x="20275" y="2764"/>
                    </a:cubicBezTo>
                    <a:cubicBezTo>
                      <a:pt x="19974" y="2627"/>
                      <a:pt x="20288" y="1408"/>
                      <a:pt x="19867" y="1408"/>
                    </a:cubicBezTo>
                    <a:cubicBezTo>
                      <a:pt x="19820" y="1408"/>
                      <a:pt x="19764" y="1423"/>
                      <a:pt x="19697" y="1457"/>
                    </a:cubicBezTo>
                    <a:cubicBezTo>
                      <a:pt x="19237" y="1722"/>
                      <a:pt x="19055" y="1864"/>
                      <a:pt x="18809" y="1864"/>
                    </a:cubicBezTo>
                    <a:cubicBezTo>
                      <a:pt x="18633" y="1864"/>
                      <a:pt x="18424" y="1791"/>
                      <a:pt x="18056" y="1639"/>
                    </a:cubicBezTo>
                    <a:cubicBezTo>
                      <a:pt x="17357" y="1366"/>
                      <a:pt x="16779" y="1305"/>
                      <a:pt x="16050" y="1123"/>
                    </a:cubicBezTo>
                    <a:cubicBezTo>
                      <a:pt x="15472" y="1001"/>
                      <a:pt x="15381" y="150"/>
                      <a:pt x="15016" y="89"/>
                    </a:cubicBezTo>
                    <a:cubicBezTo>
                      <a:pt x="14983" y="84"/>
                      <a:pt x="14950" y="81"/>
                      <a:pt x="14918" y="81"/>
                    </a:cubicBezTo>
                    <a:cubicBezTo>
                      <a:pt x="14406" y="81"/>
                      <a:pt x="14082" y="704"/>
                      <a:pt x="13573" y="704"/>
                    </a:cubicBezTo>
                    <a:cubicBezTo>
                      <a:pt x="13364" y="704"/>
                      <a:pt x="13124" y="599"/>
                      <a:pt x="12828" y="302"/>
                    </a:cubicBezTo>
                    <a:cubicBezTo>
                      <a:pt x="12611" y="85"/>
                      <a:pt x="12470" y="0"/>
                      <a:pt x="12373" y="0"/>
                    </a:cubicBezTo>
                    <a:close/>
                  </a:path>
                </a:pathLst>
              </a:custGeom>
              <a:solidFill>
                <a:srgbClr val="6F91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3" name="Google Shape;8303;p22"/>
              <p:cNvSpPr/>
              <p:nvPr/>
            </p:nvSpPr>
            <p:spPr>
              <a:xfrm>
                <a:off x="1396155" y="2330090"/>
                <a:ext cx="379372" cy="178826"/>
              </a:xfrm>
              <a:custGeom>
                <a:avLst/>
                <a:gdLst/>
                <a:ahLst/>
                <a:cxnLst/>
                <a:rect l="l" t="t" r="r" b="b"/>
                <a:pathLst>
                  <a:path w="22585" h="10646" extrusionOk="0">
                    <a:moveTo>
                      <a:pt x="10792" y="0"/>
                    </a:moveTo>
                    <a:cubicBezTo>
                      <a:pt x="10771" y="0"/>
                      <a:pt x="10750" y="2"/>
                      <a:pt x="10730" y="5"/>
                    </a:cubicBezTo>
                    <a:cubicBezTo>
                      <a:pt x="10255" y="89"/>
                      <a:pt x="10217" y="532"/>
                      <a:pt x="9718" y="532"/>
                    </a:cubicBezTo>
                    <a:cubicBezTo>
                      <a:pt x="9674" y="532"/>
                      <a:pt x="9627" y="529"/>
                      <a:pt x="9575" y="521"/>
                    </a:cubicBezTo>
                    <a:cubicBezTo>
                      <a:pt x="9528" y="516"/>
                      <a:pt x="9481" y="514"/>
                      <a:pt x="9434" y="514"/>
                    </a:cubicBezTo>
                    <a:cubicBezTo>
                      <a:pt x="9208" y="514"/>
                      <a:pt x="8981" y="573"/>
                      <a:pt x="8755" y="673"/>
                    </a:cubicBezTo>
                    <a:cubicBezTo>
                      <a:pt x="8238" y="825"/>
                      <a:pt x="7721" y="1069"/>
                      <a:pt x="7265" y="1342"/>
                    </a:cubicBezTo>
                    <a:cubicBezTo>
                      <a:pt x="6840" y="1555"/>
                      <a:pt x="6414" y="1464"/>
                      <a:pt x="6019" y="1646"/>
                    </a:cubicBezTo>
                    <a:cubicBezTo>
                      <a:pt x="5806" y="1859"/>
                      <a:pt x="5624" y="2041"/>
                      <a:pt x="5411" y="2224"/>
                    </a:cubicBezTo>
                    <a:cubicBezTo>
                      <a:pt x="5055" y="2443"/>
                      <a:pt x="5291" y="3131"/>
                      <a:pt x="4829" y="3131"/>
                    </a:cubicBezTo>
                    <a:cubicBezTo>
                      <a:pt x="4779" y="3131"/>
                      <a:pt x="4720" y="3123"/>
                      <a:pt x="4651" y="3105"/>
                    </a:cubicBezTo>
                    <a:cubicBezTo>
                      <a:pt x="4410" y="3035"/>
                      <a:pt x="4249" y="3004"/>
                      <a:pt x="4141" y="3004"/>
                    </a:cubicBezTo>
                    <a:cubicBezTo>
                      <a:pt x="3689" y="3004"/>
                      <a:pt x="4163" y="3539"/>
                      <a:pt x="3648" y="3956"/>
                    </a:cubicBezTo>
                    <a:cubicBezTo>
                      <a:pt x="3344" y="4017"/>
                      <a:pt x="3040" y="4078"/>
                      <a:pt x="2767" y="4169"/>
                    </a:cubicBezTo>
                    <a:cubicBezTo>
                      <a:pt x="2645" y="4442"/>
                      <a:pt x="2523" y="4686"/>
                      <a:pt x="2402" y="4990"/>
                    </a:cubicBezTo>
                    <a:cubicBezTo>
                      <a:pt x="1551" y="5841"/>
                      <a:pt x="1" y="6327"/>
                      <a:pt x="973" y="7938"/>
                    </a:cubicBezTo>
                    <a:cubicBezTo>
                      <a:pt x="1247" y="8394"/>
                      <a:pt x="1186" y="9397"/>
                      <a:pt x="1733" y="9701"/>
                    </a:cubicBezTo>
                    <a:cubicBezTo>
                      <a:pt x="1851" y="9768"/>
                      <a:pt x="1995" y="9791"/>
                      <a:pt x="2151" y="9791"/>
                    </a:cubicBezTo>
                    <a:cubicBezTo>
                      <a:pt x="2488" y="9791"/>
                      <a:pt x="2884" y="9685"/>
                      <a:pt x="3210" y="9685"/>
                    </a:cubicBezTo>
                    <a:cubicBezTo>
                      <a:pt x="3278" y="9685"/>
                      <a:pt x="3344" y="9689"/>
                      <a:pt x="3405" y="9701"/>
                    </a:cubicBezTo>
                    <a:cubicBezTo>
                      <a:pt x="3739" y="9762"/>
                      <a:pt x="3800" y="10248"/>
                      <a:pt x="4134" y="10278"/>
                    </a:cubicBezTo>
                    <a:cubicBezTo>
                      <a:pt x="4438" y="10248"/>
                      <a:pt x="4712" y="10218"/>
                      <a:pt x="4986" y="10187"/>
                    </a:cubicBezTo>
                    <a:cubicBezTo>
                      <a:pt x="5011" y="10188"/>
                      <a:pt x="5036" y="10189"/>
                      <a:pt x="5059" y="10189"/>
                    </a:cubicBezTo>
                    <a:cubicBezTo>
                      <a:pt x="5469" y="10189"/>
                      <a:pt x="5632" y="10056"/>
                      <a:pt x="5800" y="10056"/>
                    </a:cubicBezTo>
                    <a:cubicBezTo>
                      <a:pt x="5936" y="10056"/>
                      <a:pt x="6076" y="10144"/>
                      <a:pt x="6353" y="10461"/>
                    </a:cubicBezTo>
                    <a:cubicBezTo>
                      <a:pt x="6473" y="10593"/>
                      <a:pt x="6603" y="10646"/>
                      <a:pt x="6739" y="10646"/>
                    </a:cubicBezTo>
                    <a:cubicBezTo>
                      <a:pt x="7258" y="10646"/>
                      <a:pt x="7859" y="9877"/>
                      <a:pt x="8268" y="9853"/>
                    </a:cubicBezTo>
                    <a:cubicBezTo>
                      <a:pt x="8326" y="9850"/>
                      <a:pt x="8382" y="9848"/>
                      <a:pt x="8436" y="9848"/>
                    </a:cubicBezTo>
                    <a:cubicBezTo>
                      <a:pt x="8946" y="9848"/>
                      <a:pt x="9282" y="9985"/>
                      <a:pt x="9666" y="10370"/>
                    </a:cubicBezTo>
                    <a:cubicBezTo>
                      <a:pt x="9763" y="10460"/>
                      <a:pt x="9889" y="10494"/>
                      <a:pt x="10031" y="10494"/>
                    </a:cubicBezTo>
                    <a:cubicBezTo>
                      <a:pt x="10512" y="10494"/>
                      <a:pt x="11182" y="10096"/>
                      <a:pt x="11581" y="10096"/>
                    </a:cubicBezTo>
                    <a:cubicBezTo>
                      <a:pt x="12128" y="10096"/>
                      <a:pt x="12676" y="10522"/>
                      <a:pt x="13223" y="10552"/>
                    </a:cubicBezTo>
                    <a:cubicBezTo>
                      <a:pt x="13232" y="10552"/>
                      <a:pt x="13241" y="10553"/>
                      <a:pt x="13249" y="10553"/>
                    </a:cubicBezTo>
                    <a:cubicBezTo>
                      <a:pt x="13714" y="10553"/>
                      <a:pt x="13750" y="9816"/>
                      <a:pt x="14389" y="9816"/>
                    </a:cubicBezTo>
                    <a:cubicBezTo>
                      <a:pt x="14424" y="9816"/>
                      <a:pt x="14461" y="9818"/>
                      <a:pt x="14499" y="9822"/>
                    </a:cubicBezTo>
                    <a:cubicBezTo>
                      <a:pt x="14963" y="9874"/>
                      <a:pt x="15406" y="10122"/>
                      <a:pt x="15882" y="10122"/>
                    </a:cubicBezTo>
                    <a:cubicBezTo>
                      <a:pt x="15967" y="10122"/>
                      <a:pt x="16053" y="10114"/>
                      <a:pt x="16141" y="10096"/>
                    </a:cubicBezTo>
                    <a:cubicBezTo>
                      <a:pt x="16213" y="10081"/>
                      <a:pt x="16279" y="10074"/>
                      <a:pt x="16342" y="10074"/>
                    </a:cubicBezTo>
                    <a:cubicBezTo>
                      <a:pt x="16873" y="10074"/>
                      <a:pt x="17094" y="10560"/>
                      <a:pt x="17653" y="10560"/>
                    </a:cubicBezTo>
                    <a:cubicBezTo>
                      <a:pt x="17694" y="10560"/>
                      <a:pt x="17737" y="10558"/>
                      <a:pt x="17782" y="10552"/>
                    </a:cubicBezTo>
                    <a:cubicBezTo>
                      <a:pt x="18155" y="10477"/>
                      <a:pt x="18671" y="10056"/>
                      <a:pt x="19063" y="10056"/>
                    </a:cubicBezTo>
                    <a:cubicBezTo>
                      <a:pt x="19150" y="10056"/>
                      <a:pt x="19230" y="10077"/>
                      <a:pt x="19302" y="10126"/>
                    </a:cubicBezTo>
                    <a:cubicBezTo>
                      <a:pt x="19520" y="10295"/>
                      <a:pt x="19742" y="10366"/>
                      <a:pt x="19964" y="10366"/>
                    </a:cubicBezTo>
                    <a:cubicBezTo>
                      <a:pt x="20699" y="10366"/>
                      <a:pt x="21418" y="9579"/>
                      <a:pt x="21886" y="8971"/>
                    </a:cubicBezTo>
                    <a:cubicBezTo>
                      <a:pt x="22311" y="8394"/>
                      <a:pt x="22341" y="7847"/>
                      <a:pt x="22463" y="7148"/>
                    </a:cubicBezTo>
                    <a:cubicBezTo>
                      <a:pt x="22585" y="6509"/>
                      <a:pt x="22098" y="6570"/>
                      <a:pt x="21825" y="6145"/>
                    </a:cubicBezTo>
                    <a:cubicBezTo>
                      <a:pt x="21794" y="5841"/>
                      <a:pt x="21703" y="5567"/>
                      <a:pt x="21612" y="5263"/>
                    </a:cubicBezTo>
                    <a:cubicBezTo>
                      <a:pt x="21421" y="5036"/>
                      <a:pt x="21234" y="5020"/>
                      <a:pt x="21071" y="5020"/>
                    </a:cubicBezTo>
                    <a:cubicBezTo>
                      <a:pt x="21045" y="5020"/>
                      <a:pt x="21019" y="5021"/>
                      <a:pt x="20995" y="5021"/>
                    </a:cubicBezTo>
                    <a:cubicBezTo>
                      <a:pt x="20779" y="5021"/>
                      <a:pt x="20614" y="4991"/>
                      <a:pt x="20548" y="4412"/>
                    </a:cubicBezTo>
                    <a:cubicBezTo>
                      <a:pt x="20487" y="3956"/>
                      <a:pt x="19879" y="3470"/>
                      <a:pt x="19454" y="3348"/>
                    </a:cubicBezTo>
                    <a:cubicBezTo>
                      <a:pt x="18876" y="3196"/>
                      <a:pt x="18968" y="2801"/>
                      <a:pt x="18542" y="2528"/>
                    </a:cubicBezTo>
                    <a:cubicBezTo>
                      <a:pt x="18238" y="2467"/>
                      <a:pt x="17964" y="2436"/>
                      <a:pt x="17661" y="2376"/>
                    </a:cubicBezTo>
                    <a:cubicBezTo>
                      <a:pt x="17022" y="2041"/>
                      <a:pt x="16840" y="2224"/>
                      <a:pt x="16597" y="1494"/>
                    </a:cubicBezTo>
                    <a:cubicBezTo>
                      <a:pt x="16525" y="1294"/>
                      <a:pt x="16431" y="1222"/>
                      <a:pt x="16325" y="1222"/>
                    </a:cubicBezTo>
                    <a:cubicBezTo>
                      <a:pt x="16061" y="1222"/>
                      <a:pt x="15717" y="1667"/>
                      <a:pt x="15424" y="1667"/>
                    </a:cubicBezTo>
                    <a:cubicBezTo>
                      <a:pt x="15388" y="1667"/>
                      <a:pt x="15354" y="1660"/>
                      <a:pt x="15320" y="1646"/>
                    </a:cubicBezTo>
                    <a:cubicBezTo>
                      <a:pt x="14837" y="1443"/>
                      <a:pt x="15183" y="665"/>
                      <a:pt x="14740" y="665"/>
                    </a:cubicBezTo>
                    <a:cubicBezTo>
                      <a:pt x="14654" y="665"/>
                      <a:pt x="14537" y="695"/>
                      <a:pt x="14378" y="765"/>
                    </a:cubicBezTo>
                    <a:cubicBezTo>
                      <a:pt x="14300" y="790"/>
                      <a:pt x="14183" y="801"/>
                      <a:pt x="14042" y="801"/>
                    </a:cubicBezTo>
                    <a:cubicBezTo>
                      <a:pt x="13520" y="801"/>
                      <a:pt x="12676" y="654"/>
                      <a:pt x="12341" y="582"/>
                    </a:cubicBezTo>
                    <a:cubicBezTo>
                      <a:pt x="11937" y="524"/>
                      <a:pt x="11203" y="0"/>
                      <a:pt x="107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4" name="Google Shape;8304;p22"/>
              <p:cNvSpPr/>
              <p:nvPr/>
            </p:nvSpPr>
            <p:spPr>
              <a:xfrm>
                <a:off x="1441595" y="2421491"/>
                <a:ext cx="300742" cy="87431"/>
              </a:xfrm>
              <a:custGeom>
                <a:avLst/>
                <a:gdLst/>
                <a:ahLst/>
                <a:cxnLst/>
                <a:rect l="l" t="t" r="r" b="b"/>
                <a:pathLst>
                  <a:path w="17904" h="5205" extrusionOk="0">
                    <a:moveTo>
                      <a:pt x="8087" y="0"/>
                    </a:moveTo>
                    <a:cubicBezTo>
                      <a:pt x="8066" y="0"/>
                      <a:pt x="8045" y="1"/>
                      <a:pt x="8025" y="4"/>
                    </a:cubicBezTo>
                    <a:cubicBezTo>
                      <a:pt x="7548" y="89"/>
                      <a:pt x="7512" y="562"/>
                      <a:pt x="7006" y="562"/>
                    </a:cubicBezTo>
                    <a:cubicBezTo>
                      <a:pt x="6964" y="562"/>
                      <a:pt x="6919" y="559"/>
                      <a:pt x="6870" y="552"/>
                    </a:cubicBezTo>
                    <a:cubicBezTo>
                      <a:pt x="6797" y="535"/>
                      <a:pt x="6724" y="528"/>
                      <a:pt x="6650" y="528"/>
                    </a:cubicBezTo>
                    <a:cubicBezTo>
                      <a:pt x="6450" y="528"/>
                      <a:pt x="6250" y="584"/>
                      <a:pt x="6050" y="673"/>
                    </a:cubicBezTo>
                    <a:cubicBezTo>
                      <a:pt x="5533" y="856"/>
                      <a:pt x="5016" y="1068"/>
                      <a:pt x="4560" y="1342"/>
                    </a:cubicBezTo>
                    <a:cubicBezTo>
                      <a:pt x="4135" y="1555"/>
                      <a:pt x="3709" y="1463"/>
                      <a:pt x="3314" y="1676"/>
                    </a:cubicBezTo>
                    <a:cubicBezTo>
                      <a:pt x="3101" y="1859"/>
                      <a:pt x="2919" y="2041"/>
                      <a:pt x="2706" y="2254"/>
                    </a:cubicBezTo>
                    <a:cubicBezTo>
                      <a:pt x="2354" y="2443"/>
                      <a:pt x="2581" y="3139"/>
                      <a:pt x="2141" y="3139"/>
                    </a:cubicBezTo>
                    <a:cubicBezTo>
                      <a:pt x="2087" y="3139"/>
                      <a:pt x="2023" y="3128"/>
                      <a:pt x="1946" y="3105"/>
                    </a:cubicBezTo>
                    <a:cubicBezTo>
                      <a:pt x="1713" y="3042"/>
                      <a:pt x="1555" y="3015"/>
                      <a:pt x="1447" y="3015"/>
                    </a:cubicBezTo>
                    <a:cubicBezTo>
                      <a:pt x="976" y="3015"/>
                      <a:pt x="1462" y="3536"/>
                      <a:pt x="943" y="3956"/>
                    </a:cubicBezTo>
                    <a:cubicBezTo>
                      <a:pt x="639" y="4017"/>
                      <a:pt x="335" y="4108"/>
                      <a:pt x="62" y="4169"/>
                    </a:cubicBezTo>
                    <a:cubicBezTo>
                      <a:pt x="31" y="4199"/>
                      <a:pt x="31" y="4260"/>
                      <a:pt x="1" y="4290"/>
                    </a:cubicBezTo>
                    <a:cubicBezTo>
                      <a:pt x="173" y="4269"/>
                      <a:pt x="345" y="4247"/>
                      <a:pt x="506" y="4247"/>
                    </a:cubicBezTo>
                    <a:cubicBezTo>
                      <a:pt x="573" y="4247"/>
                      <a:pt x="638" y="4251"/>
                      <a:pt x="700" y="4260"/>
                    </a:cubicBezTo>
                    <a:cubicBezTo>
                      <a:pt x="1034" y="4321"/>
                      <a:pt x="1095" y="4807"/>
                      <a:pt x="1429" y="4837"/>
                    </a:cubicBezTo>
                    <a:cubicBezTo>
                      <a:pt x="1733" y="4807"/>
                      <a:pt x="2007" y="4777"/>
                      <a:pt x="2281" y="4746"/>
                    </a:cubicBezTo>
                    <a:cubicBezTo>
                      <a:pt x="2306" y="4747"/>
                      <a:pt x="2331" y="4748"/>
                      <a:pt x="2354" y="4748"/>
                    </a:cubicBezTo>
                    <a:cubicBezTo>
                      <a:pt x="2764" y="4748"/>
                      <a:pt x="2927" y="4615"/>
                      <a:pt x="3095" y="4615"/>
                    </a:cubicBezTo>
                    <a:cubicBezTo>
                      <a:pt x="3231" y="4615"/>
                      <a:pt x="3371" y="4703"/>
                      <a:pt x="3648" y="5020"/>
                    </a:cubicBezTo>
                    <a:cubicBezTo>
                      <a:pt x="3768" y="5152"/>
                      <a:pt x="3898" y="5205"/>
                      <a:pt x="4034" y="5205"/>
                    </a:cubicBezTo>
                    <a:cubicBezTo>
                      <a:pt x="4553" y="5205"/>
                      <a:pt x="5154" y="4436"/>
                      <a:pt x="5563" y="4412"/>
                    </a:cubicBezTo>
                    <a:cubicBezTo>
                      <a:pt x="5613" y="4409"/>
                      <a:pt x="5662" y="4408"/>
                      <a:pt x="5708" y="4408"/>
                    </a:cubicBezTo>
                    <a:cubicBezTo>
                      <a:pt x="6232" y="4408"/>
                      <a:pt x="6571" y="4566"/>
                      <a:pt x="6961" y="4929"/>
                    </a:cubicBezTo>
                    <a:cubicBezTo>
                      <a:pt x="7058" y="5019"/>
                      <a:pt x="7184" y="5053"/>
                      <a:pt x="7326" y="5053"/>
                    </a:cubicBezTo>
                    <a:cubicBezTo>
                      <a:pt x="7807" y="5053"/>
                      <a:pt x="8477" y="4655"/>
                      <a:pt x="8876" y="4655"/>
                    </a:cubicBezTo>
                    <a:cubicBezTo>
                      <a:pt x="9423" y="4655"/>
                      <a:pt x="9971" y="5081"/>
                      <a:pt x="10518" y="5111"/>
                    </a:cubicBezTo>
                    <a:cubicBezTo>
                      <a:pt x="10527" y="5111"/>
                      <a:pt x="10536" y="5112"/>
                      <a:pt x="10544" y="5112"/>
                    </a:cubicBezTo>
                    <a:cubicBezTo>
                      <a:pt x="11009" y="5112"/>
                      <a:pt x="11045" y="4375"/>
                      <a:pt x="11684" y="4375"/>
                    </a:cubicBezTo>
                    <a:cubicBezTo>
                      <a:pt x="11719" y="4375"/>
                      <a:pt x="11756" y="4377"/>
                      <a:pt x="11794" y="4381"/>
                    </a:cubicBezTo>
                    <a:cubicBezTo>
                      <a:pt x="12258" y="4433"/>
                      <a:pt x="12701" y="4681"/>
                      <a:pt x="13177" y="4681"/>
                    </a:cubicBezTo>
                    <a:cubicBezTo>
                      <a:pt x="13262" y="4681"/>
                      <a:pt x="13348" y="4673"/>
                      <a:pt x="13436" y="4655"/>
                    </a:cubicBezTo>
                    <a:cubicBezTo>
                      <a:pt x="13497" y="4645"/>
                      <a:pt x="13554" y="4640"/>
                      <a:pt x="13608" y="4640"/>
                    </a:cubicBezTo>
                    <a:cubicBezTo>
                      <a:pt x="14158" y="4640"/>
                      <a:pt x="14378" y="5120"/>
                      <a:pt x="14943" y="5120"/>
                    </a:cubicBezTo>
                    <a:cubicBezTo>
                      <a:pt x="14986" y="5120"/>
                      <a:pt x="15030" y="5117"/>
                      <a:pt x="15077" y="5111"/>
                    </a:cubicBezTo>
                    <a:cubicBezTo>
                      <a:pt x="15450" y="5036"/>
                      <a:pt x="15966" y="4615"/>
                      <a:pt x="16358" y="4615"/>
                    </a:cubicBezTo>
                    <a:cubicBezTo>
                      <a:pt x="16445" y="4615"/>
                      <a:pt x="16525" y="4636"/>
                      <a:pt x="16597" y="4685"/>
                    </a:cubicBezTo>
                    <a:cubicBezTo>
                      <a:pt x="16810" y="4853"/>
                      <a:pt x="17030" y="4921"/>
                      <a:pt x="17250" y="4921"/>
                    </a:cubicBezTo>
                    <a:cubicBezTo>
                      <a:pt x="17471" y="4921"/>
                      <a:pt x="17691" y="4853"/>
                      <a:pt x="17904" y="4746"/>
                    </a:cubicBezTo>
                    <a:cubicBezTo>
                      <a:pt x="17874" y="4655"/>
                      <a:pt x="17874" y="4533"/>
                      <a:pt x="17843" y="4412"/>
                    </a:cubicBezTo>
                    <a:cubicBezTo>
                      <a:pt x="17782" y="3956"/>
                      <a:pt x="17174" y="3470"/>
                      <a:pt x="16749" y="3378"/>
                    </a:cubicBezTo>
                    <a:cubicBezTo>
                      <a:pt x="16171" y="3226"/>
                      <a:pt x="16263" y="2801"/>
                      <a:pt x="15837" y="2527"/>
                    </a:cubicBezTo>
                    <a:cubicBezTo>
                      <a:pt x="15533" y="2467"/>
                      <a:pt x="15259" y="2436"/>
                      <a:pt x="14956" y="2406"/>
                    </a:cubicBezTo>
                    <a:cubicBezTo>
                      <a:pt x="14317" y="2041"/>
                      <a:pt x="14135" y="2223"/>
                      <a:pt x="13892" y="1494"/>
                    </a:cubicBezTo>
                    <a:cubicBezTo>
                      <a:pt x="13820" y="1294"/>
                      <a:pt x="13726" y="1222"/>
                      <a:pt x="13620" y="1222"/>
                    </a:cubicBezTo>
                    <a:cubicBezTo>
                      <a:pt x="13356" y="1222"/>
                      <a:pt x="13012" y="1667"/>
                      <a:pt x="12719" y="1667"/>
                    </a:cubicBezTo>
                    <a:cubicBezTo>
                      <a:pt x="12683" y="1667"/>
                      <a:pt x="12649" y="1660"/>
                      <a:pt x="12615" y="1646"/>
                    </a:cubicBezTo>
                    <a:cubicBezTo>
                      <a:pt x="12129" y="1441"/>
                      <a:pt x="12483" y="675"/>
                      <a:pt x="12026" y="675"/>
                    </a:cubicBezTo>
                    <a:cubicBezTo>
                      <a:pt x="11940" y="675"/>
                      <a:pt x="11826" y="702"/>
                      <a:pt x="11673" y="764"/>
                    </a:cubicBezTo>
                    <a:cubicBezTo>
                      <a:pt x="11588" y="800"/>
                      <a:pt x="11457" y="814"/>
                      <a:pt x="11299" y="814"/>
                    </a:cubicBezTo>
                    <a:cubicBezTo>
                      <a:pt x="10775" y="814"/>
                      <a:pt x="9963" y="659"/>
                      <a:pt x="9636" y="612"/>
                    </a:cubicBezTo>
                    <a:cubicBezTo>
                      <a:pt x="9232" y="526"/>
                      <a:pt x="8498" y="0"/>
                      <a:pt x="80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5" name="Google Shape;8305;p22"/>
              <p:cNvSpPr/>
              <p:nvPr/>
            </p:nvSpPr>
            <p:spPr>
              <a:xfrm>
                <a:off x="1134733" y="2784477"/>
                <a:ext cx="406936" cy="189123"/>
              </a:xfrm>
              <a:custGeom>
                <a:avLst/>
                <a:gdLst/>
                <a:ahLst/>
                <a:cxnLst/>
                <a:rect l="l" t="t" r="r" b="b"/>
                <a:pathLst>
                  <a:path w="24226" h="11259" extrusionOk="0">
                    <a:moveTo>
                      <a:pt x="13083" y="0"/>
                    </a:moveTo>
                    <a:cubicBezTo>
                      <a:pt x="12528" y="0"/>
                      <a:pt x="11971" y="568"/>
                      <a:pt x="11371" y="568"/>
                    </a:cubicBezTo>
                    <a:cubicBezTo>
                      <a:pt x="11320" y="568"/>
                      <a:pt x="11268" y="564"/>
                      <a:pt x="11216" y="555"/>
                    </a:cubicBezTo>
                    <a:cubicBezTo>
                      <a:pt x="11037" y="529"/>
                      <a:pt x="10885" y="517"/>
                      <a:pt x="10751" y="517"/>
                    </a:cubicBezTo>
                    <a:cubicBezTo>
                      <a:pt x="10110" y="517"/>
                      <a:pt x="9889" y="785"/>
                      <a:pt x="9210" y="1011"/>
                    </a:cubicBezTo>
                    <a:cubicBezTo>
                      <a:pt x="8697" y="1197"/>
                      <a:pt x="8649" y="1456"/>
                      <a:pt x="8297" y="1456"/>
                    </a:cubicBezTo>
                    <a:cubicBezTo>
                      <a:pt x="8191" y="1456"/>
                      <a:pt x="8056" y="1432"/>
                      <a:pt x="7872" y="1376"/>
                    </a:cubicBezTo>
                    <a:cubicBezTo>
                      <a:pt x="7816" y="1361"/>
                      <a:pt x="7762" y="1354"/>
                      <a:pt x="7710" y="1354"/>
                    </a:cubicBezTo>
                    <a:cubicBezTo>
                      <a:pt x="7109" y="1354"/>
                      <a:pt x="6737" y="2246"/>
                      <a:pt x="6262" y="2470"/>
                    </a:cubicBezTo>
                    <a:cubicBezTo>
                      <a:pt x="6185" y="2510"/>
                      <a:pt x="6115" y="2526"/>
                      <a:pt x="6048" y="2526"/>
                    </a:cubicBezTo>
                    <a:cubicBezTo>
                      <a:pt x="5755" y="2526"/>
                      <a:pt x="5540" y="2213"/>
                      <a:pt x="5296" y="2213"/>
                    </a:cubicBezTo>
                    <a:cubicBezTo>
                      <a:pt x="5174" y="2213"/>
                      <a:pt x="5044" y="2292"/>
                      <a:pt x="4894" y="2531"/>
                    </a:cubicBezTo>
                    <a:cubicBezTo>
                      <a:pt x="4559" y="3017"/>
                      <a:pt x="4347" y="3716"/>
                      <a:pt x="3830" y="3929"/>
                    </a:cubicBezTo>
                    <a:cubicBezTo>
                      <a:pt x="3496" y="4081"/>
                      <a:pt x="2553" y="3959"/>
                      <a:pt x="2371" y="4111"/>
                    </a:cubicBezTo>
                    <a:cubicBezTo>
                      <a:pt x="1824" y="4597"/>
                      <a:pt x="1733" y="5449"/>
                      <a:pt x="1155" y="5904"/>
                    </a:cubicBezTo>
                    <a:cubicBezTo>
                      <a:pt x="638" y="6330"/>
                      <a:pt x="0" y="6877"/>
                      <a:pt x="608" y="7424"/>
                    </a:cubicBezTo>
                    <a:cubicBezTo>
                      <a:pt x="1064" y="7819"/>
                      <a:pt x="1125" y="8397"/>
                      <a:pt x="1125" y="8974"/>
                    </a:cubicBezTo>
                    <a:cubicBezTo>
                      <a:pt x="1155" y="9674"/>
                      <a:pt x="1885" y="9522"/>
                      <a:pt x="2067" y="10038"/>
                    </a:cubicBezTo>
                    <a:cubicBezTo>
                      <a:pt x="2241" y="10517"/>
                      <a:pt x="2649" y="10840"/>
                      <a:pt x="3123" y="10840"/>
                    </a:cubicBezTo>
                    <a:cubicBezTo>
                      <a:pt x="3311" y="10840"/>
                      <a:pt x="3510" y="10789"/>
                      <a:pt x="3708" y="10677"/>
                    </a:cubicBezTo>
                    <a:cubicBezTo>
                      <a:pt x="3888" y="10565"/>
                      <a:pt x="4015" y="10521"/>
                      <a:pt x="4111" y="10521"/>
                    </a:cubicBezTo>
                    <a:cubicBezTo>
                      <a:pt x="4484" y="10521"/>
                      <a:pt x="4361" y="11206"/>
                      <a:pt x="4894" y="11254"/>
                    </a:cubicBezTo>
                    <a:cubicBezTo>
                      <a:pt x="4935" y="11257"/>
                      <a:pt x="4976" y="11258"/>
                      <a:pt x="5017" y="11258"/>
                    </a:cubicBezTo>
                    <a:cubicBezTo>
                      <a:pt x="5870" y="11258"/>
                      <a:pt x="6546" y="10677"/>
                      <a:pt x="7417" y="10677"/>
                    </a:cubicBezTo>
                    <a:cubicBezTo>
                      <a:pt x="7495" y="10674"/>
                      <a:pt x="7573" y="10673"/>
                      <a:pt x="7651" y="10673"/>
                    </a:cubicBezTo>
                    <a:cubicBezTo>
                      <a:pt x="8267" y="10673"/>
                      <a:pt x="8844" y="10752"/>
                      <a:pt x="9453" y="10752"/>
                    </a:cubicBezTo>
                    <a:cubicBezTo>
                      <a:pt x="9593" y="10752"/>
                      <a:pt x="9734" y="10748"/>
                      <a:pt x="9879" y="10737"/>
                    </a:cubicBezTo>
                    <a:cubicBezTo>
                      <a:pt x="9895" y="10737"/>
                      <a:pt x="9911" y="10736"/>
                      <a:pt x="9927" y="10736"/>
                    </a:cubicBezTo>
                    <a:cubicBezTo>
                      <a:pt x="10493" y="10736"/>
                      <a:pt x="10893" y="11132"/>
                      <a:pt x="11431" y="11132"/>
                    </a:cubicBezTo>
                    <a:cubicBezTo>
                      <a:pt x="11588" y="11132"/>
                      <a:pt x="11757" y="11098"/>
                      <a:pt x="11946" y="11011"/>
                    </a:cubicBezTo>
                    <a:cubicBezTo>
                      <a:pt x="12219" y="10920"/>
                      <a:pt x="12979" y="10281"/>
                      <a:pt x="13192" y="10281"/>
                    </a:cubicBezTo>
                    <a:cubicBezTo>
                      <a:pt x="13678" y="10312"/>
                      <a:pt x="14164" y="10981"/>
                      <a:pt x="14803" y="11011"/>
                    </a:cubicBezTo>
                    <a:cubicBezTo>
                      <a:pt x="15350" y="11041"/>
                      <a:pt x="15927" y="11041"/>
                      <a:pt x="16474" y="11072"/>
                    </a:cubicBezTo>
                    <a:cubicBezTo>
                      <a:pt x="16593" y="11076"/>
                      <a:pt x="16711" y="11078"/>
                      <a:pt x="16828" y="11078"/>
                    </a:cubicBezTo>
                    <a:cubicBezTo>
                      <a:pt x="17547" y="11078"/>
                      <a:pt x="18235" y="11007"/>
                      <a:pt x="18967" y="10981"/>
                    </a:cubicBezTo>
                    <a:cubicBezTo>
                      <a:pt x="19544" y="10950"/>
                      <a:pt x="20000" y="10373"/>
                      <a:pt x="20517" y="10312"/>
                    </a:cubicBezTo>
                    <a:cubicBezTo>
                      <a:pt x="20574" y="10302"/>
                      <a:pt x="20627" y="10298"/>
                      <a:pt x="20677" y="10298"/>
                    </a:cubicBezTo>
                    <a:cubicBezTo>
                      <a:pt x="20917" y="10298"/>
                      <a:pt x="21089" y="10392"/>
                      <a:pt x="21273" y="10392"/>
                    </a:cubicBezTo>
                    <a:cubicBezTo>
                      <a:pt x="21401" y="10392"/>
                      <a:pt x="21536" y="10346"/>
                      <a:pt x="21703" y="10190"/>
                    </a:cubicBezTo>
                    <a:cubicBezTo>
                      <a:pt x="21915" y="9977"/>
                      <a:pt x="22128" y="9886"/>
                      <a:pt x="22432" y="9856"/>
                    </a:cubicBezTo>
                    <a:cubicBezTo>
                      <a:pt x="22645" y="9795"/>
                      <a:pt x="23709" y="9795"/>
                      <a:pt x="23830" y="9643"/>
                    </a:cubicBezTo>
                    <a:cubicBezTo>
                      <a:pt x="24225" y="9126"/>
                      <a:pt x="23769" y="8093"/>
                      <a:pt x="23830" y="7515"/>
                    </a:cubicBezTo>
                    <a:cubicBezTo>
                      <a:pt x="23891" y="7303"/>
                      <a:pt x="24043" y="6360"/>
                      <a:pt x="23921" y="6178"/>
                    </a:cubicBezTo>
                    <a:cubicBezTo>
                      <a:pt x="23678" y="5996"/>
                      <a:pt x="23405" y="5844"/>
                      <a:pt x="23101" y="5692"/>
                    </a:cubicBezTo>
                    <a:cubicBezTo>
                      <a:pt x="22645" y="5084"/>
                      <a:pt x="22523" y="4537"/>
                      <a:pt x="21824" y="4050"/>
                    </a:cubicBezTo>
                    <a:cubicBezTo>
                      <a:pt x="21399" y="3746"/>
                      <a:pt x="20791" y="3473"/>
                      <a:pt x="20517" y="2987"/>
                    </a:cubicBezTo>
                    <a:cubicBezTo>
                      <a:pt x="20266" y="2568"/>
                      <a:pt x="19799" y="2423"/>
                      <a:pt x="19334" y="2423"/>
                    </a:cubicBezTo>
                    <a:cubicBezTo>
                      <a:pt x="19123" y="2423"/>
                      <a:pt x="18913" y="2453"/>
                      <a:pt x="18724" y="2500"/>
                    </a:cubicBezTo>
                    <a:cubicBezTo>
                      <a:pt x="18661" y="2515"/>
                      <a:pt x="18607" y="2522"/>
                      <a:pt x="18560" y="2522"/>
                    </a:cubicBezTo>
                    <a:cubicBezTo>
                      <a:pt x="18038" y="2522"/>
                      <a:pt x="18415" y="1662"/>
                      <a:pt x="18025" y="1467"/>
                    </a:cubicBezTo>
                    <a:cubicBezTo>
                      <a:pt x="17974" y="1441"/>
                      <a:pt x="17924" y="1431"/>
                      <a:pt x="17874" y="1431"/>
                    </a:cubicBezTo>
                    <a:cubicBezTo>
                      <a:pt x="17609" y="1431"/>
                      <a:pt x="17359" y="1736"/>
                      <a:pt x="17110" y="1736"/>
                    </a:cubicBezTo>
                    <a:cubicBezTo>
                      <a:pt x="17070" y="1736"/>
                      <a:pt x="17031" y="1728"/>
                      <a:pt x="16991" y="1710"/>
                    </a:cubicBezTo>
                    <a:cubicBezTo>
                      <a:pt x="16778" y="1467"/>
                      <a:pt x="16596" y="1224"/>
                      <a:pt x="16383" y="1011"/>
                    </a:cubicBezTo>
                    <a:cubicBezTo>
                      <a:pt x="15958" y="828"/>
                      <a:pt x="15228" y="950"/>
                      <a:pt x="14712" y="798"/>
                    </a:cubicBezTo>
                    <a:cubicBezTo>
                      <a:pt x="14377" y="707"/>
                      <a:pt x="14408" y="129"/>
                      <a:pt x="14043" y="38"/>
                    </a:cubicBezTo>
                    <a:cubicBezTo>
                      <a:pt x="13769" y="38"/>
                      <a:pt x="13496" y="8"/>
                      <a:pt x="13192" y="8"/>
                    </a:cubicBezTo>
                    <a:cubicBezTo>
                      <a:pt x="13155" y="3"/>
                      <a:pt x="13119" y="0"/>
                      <a:pt x="130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6" name="Google Shape;8306;p22"/>
              <p:cNvSpPr/>
              <p:nvPr/>
            </p:nvSpPr>
            <p:spPr>
              <a:xfrm>
                <a:off x="1169960" y="2878852"/>
                <a:ext cx="336488" cy="94755"/>
              </a:xfrm>
              <a:custGeom>
                <a:avLst/>
                <a:gdLst/>
                <a:ahLst/>
                <a:cxnLst/>
                <a:rect l="l" t="t" r="r" b="b"/>
                <a:pathLst>
                  <a:path w="20032" h="5641" extrusionOk="0">
                    <a:moveTo>
                      <a:pt x="10957" y="0"/>
                    </a:moveTo>
                    <a:cubicBezTo>
                      <a:pt x="10410" y="0"/>
                      <a:pt x="9860" y="573"/>
                      <a:pt x="9269" y="573"/>
                    </a:cubicBezTo>
                    <a:cubicBezTo>
                      <a:pt x="9219" y="573"/>
                      <a:pt x="9169" y="569"/>
                      <a:pt x="9119" y="560"/>
                    </a:cubicBezTo>
                    <a:cubicBezTo>
                      <a:pt x="8915" y="524"/>
                      <a:pt x="8746" y="508"/>
                      <a:pt x="8599" y="508"/>
                    </a:cubicBezTo>
                    <a:cubicBezTo>
                      <a:pt x="8000" y="508"/>
                      <a:pt x="7772" y="772"/>
                      <a:pt x="7113" y="1016"/>
                    </a:cubicBezTo>
                    <a:cubicBezTo>
                      <a:pt x="6594" y="1205"/>
                      <a:pt x="6551" y="1449"/>
                      <a:pt x="6188" y="1449"/>
                    </a:cubicBezTo>
                    <a:cubicBezTo>
                      <a:pt x="6083" y="1449"/>
                      <a:pt x="5952" y="1428"/>
                      <a:pt x="5775" y="1381"/>
                    </a:cubicBezTo>
                    <a:cubicBezTo>
                      <a:pt x="5711" y="1361"/>
                      <a:pt x="5649" y="1352"/>
                      <a:pt x="5590" y="1352"/>
                    </a:cubicBezTo>
                    <a:cubicBezTo>
                      <a:pt x="5002" y="1352"/>
                      <a:pt x="4634" y="2227"/>
                      <a:pt x="4165" y="2475"/>
                    </a:cubicBezTo>
                    <a:cubicBezTo>
                      <a:pt x="4089" y="2515"/>
                      <a:pt x="4018" y="2531"/>
                      <a:pt x="3953" y="2531"/>
                    </a:cubicBezTo>
                    <a:cubicBezTo>
                      <a:pt x="3659" y="2531"/>
                      <a:pt x="3452" y="2207"/>
                      <a:pt x="3202" y="2207"/>
                    </a:cubicBezTo>
                    <a:cubicBezTo>
                      <a:pt x="3082" y="2207"/>
                      <a:pt x="2951" y="2282"/>
                      <a:pt x="2797" y="2505"/>
                    </a:cubicBezTo>
                    <a:cubicBezTo>
                      <a:pt x="2462" y="2992"/>
                      <a:pt x="2250" y="3691"/>
                      <a:pt x="1733" y="3934"/>
                    </a:cubicBezTo>
                    <a:cubicBezTo>
                      <a:pt x="1399" y="4056"/>
                      <a:pt x="456" y="3934"/>
                      <a:pt x="274" y="4116"/>
                    </a:cubicBezTo>
                    <a:cubicBezTo>
                      <a:pt x="152" y="4208"/>
                      <a:pt x="61" y="4329"/>
                      <a:pt x="0" y="4451"/>
                    </a:cubicBezTo>
                    <a:cubicBezTo>
                      <a:pt x="175" y="4908"/>
                      <a:pt x="567" y="5209"/>
                      <a:pt x="1033" y="5209"/>
                    </a:cubicBezTo>
                    <a:cubicBezTo>
                      <a:pt x="1217" y="5209"/>
                      <a:pt x="1413" y="5162"/>
                      <a:pt x="1611" y="5059"/>
                    </a:cubicBezTo>
                    <a:cubicBezTo>
                      <a:pt x="1791" y="4947"/>
                      <a:pt x="1918" y="4903"/>
                      <a:pt x="2014" y="4903"/>
                    </a:cubicBezTo>
                    <a:cubicBezTo>
                      <a:pt x="2387" y="4903"/>
                      <a:pt x="2264" y="5588"/>
                      <a:pt x="2797" y="5636"/>
                    </a:cubicBezTo>
                    <a:cubicBezTo>
                      <a:pt x="2838" y="5639"/>
                      <a:pt x="2879" y="5640"/>
                      <a:pt x="2920" y="5640"/>
                    </a:cubicBezTo>
                    <a:cubicBezTo>
                      <a:pt x="3773" y="5640"/>
                      <a:pt x="4449" y="5059"/>
                      <a:pt x="5320" y="5059"/>
                    </a:cubicBezTo>
                    <a:cubicBezTo>
                      <a:pt x="5398" y="5056"/>
                      <a:pt x="5476" y="5055"/>
                      <a:pt x="5554" y="5055"/>
                    </a:cubicBezTo>
                    <a:cubicBezTo>
                      <a:pt x="6170" y="5055"/>
                      <a:pt x="6747" y="5134"/>
                      <a:pt x="7356" y="5134"/>
                    </a:cubicBezTo>
                    <a:cubicBezTo>
                      <a:pt x="7496" y="5134"/>
                      <a:pt x="7637" y="5130"/>
                      <a:pt x="7782" y="5119"/>
                    </a:cubicBezTo>
                    <a:cubicBezTo>
                      <a:pt x="7798" y="5119"/>
                      <a:pt x="7814" y="5118"/>
                      <a:pt x="7830" y="5118"/>
                    </a:cubicBezTo>
                    <a:cubicBezTo>
                      <a:pt x="8396" y="5118"/>
                      <a:pt x="8796" y="5514"/>
                      <a:pt x="9334" y="5514"/>
                    </a:cubicBezTo>
                    <a:cubicBezTo>
                      <a:pt x="9491" y="5514"/>
                      <a:pt x="9660" y="5480"/>
                      <a:pt x="9849" y="5393"/>
                    </a:cubicBezTo>
                    <a:cubicBezTo>
                      <a:pt x="10122" y="5302"/>
                      <a:pt x="10882" y="4663"/>
                      <a:pt x="11095" y="4663"/>
                    </a:cubicBezTo>
                    <a:cubicBezTo>
                      <a:pt x="11581" y="4694"/>
                      <a:pt x="12067" y="5363"/>
                      <a:pt x="12706" y="5393"/>
                    </a:cubicBezTo>
                    <a:cubicBezTo>
                      <a:pt x="13253" y="5423"/>
                      <a:pt x="13830" y="5423"/>
                      <a:pt x="14377" y="5454"/>
                    </a:cubicBezTo>
                    <a:cubicBezTo>
                      <a:pt x="14496" y="5458"/>
                      <a:pt x="14614" y="5460"/>
                      <a:pt x="14731" y="5460"/>
                    </a:cubicBezTo>
                    <a:cubicBezTo>
                      <a:pt x="15450" y="5460"/>
                      <a:pt x="16138" y="5389"/>
                      <a:pt x="16870" y="5363"/>
                    </a:cubicBezTo>
                    <a:cubicBezTo>
                      <a:pt x="17447" y="5332"/>
                      <a:pt x="17903" y="4755"/>
                      <a:pt x="18420" y="4694"/>
                    </a:cubicBezTo>
                    <a:cubicBezTo>
                      <a:pt x="18477" y="4684"/>
                      <a:pt x="18530" y="4680"/>
                      <a:pt x="18580" y="4680"/>
                    </a:cubicBezTo>
                    <a:cubicBezTo>
                      <a:pt x="18820" y="4680"/>
                      <a:pt x="18992" y="4774"/>
                      <a:pt x="19176" y="4774"/>
                    </a:cubicBezTo>
                    <a:cubicBezTo>
                      <a:pt x="19304" y="4774"/>
                      <a:pt x="19439" y="4728"/>
                      <a:pt x="19606" y="4572"/>
                    </a:cubicBezTo>
                    <a:cubicBezTo>
                      <a:pt x="19727" y="4451"/>
                      <a:pt x="19879" y="4359"/>
                      <a:pt x="20031" y="4299"/>
                    </a:cubicBezTo>
                    <a:cubicBezTo>
                      <a:pt x="19940" y="4208"/>
                      <a:pt x="19849" y="4116"/>
                      <a:pt x="19727" y="4056"/>
                    </a:cubicBezTo>
                    <a:cubicBezTo>
                      <a:pt x="19302" y="3721"/>
                      <a:pt x="18694" y="3478"/>
                      <a:pt x="18420" y="2992"/>
                    </a:cubicBezTo>
                    <a:cubicBezTo>
                      <a:pt x="18175" y="2563"/>
                      <a:pt x="17724" y="2422"/>
                      <a:pt x="17270" y="2422"/>
                    </a:cubicBezTo>
                    <a:cubicBezTo>
                      <a:pt x="17048" y="2422"/>
                      <a:pt x="16826" y="2456"/>
                      <a:pt x="16627" y="2505"/>
                    </a:cubicBezTo>
                    <a:cubicBezTo>
                      <a:pt x="16566" y="2520"/>
                      <a:pt x="16513" y="2527"/>
                      <a:pt x="16466" y="2527"/>
                    </a:cubicBezTo>
                    <a:cubicBezTo>
                      <a:pt x="15939" y="2527"/>
                      <a:pt x="16319" y="1637"/>
                      <a:pt x="15928" y="1442"/>
                    </a:cubicBezTo>
                    <a:cubicBezTo>
                      <a:pt x="15885" y="1424"/>
                      <a:pt x="15842" y="1416"/>
                      <a:pt x="15800" y="1416"/>
                    </a:cubicBezTo>
                    <a:cubicBezTo>
                      <a:pt x="15526" y="1416"/>
                      <a:pt x="15268" y="1741"/>
                      <a:pt x="15013" y="1741"/>
                    </a:cubicBezTo>
                    <a:cubicBezTo>
                      <a:pt x="14973" y="1741"/>
                      <a:pt x="14934" y="1733"/>
                      <a:pt x="14894" y="1715"/>
                    </a:cubicBezTo>
                    <a:cubicBezTo>
                      <a:pt x="14681" y="1472"/>
                      <a:pt x="14499" y="1229"/>
                      <a:pt x="14286" y="986"/>
                    </a:cubicBezTo>
                    <a:cubicBezTo>
                      <a:pt x="13861" y="834"/>
                      <a:pt x="13131" y="955"/>
                      <a:pt x="12615" y="803"/>
                    </a:cubicBezTo>
                    <a:cubicBezTo>
                      <a:pt x="12280" y="682"/>
                      <a:pt x="12311" y="135"/>
                      <a:pt x="11946" y="43"/>
                    </a:cubicBezTo>
                    <a:cubicBezTo>
                      <a:pt x="11752" y="22"/>
                      <a:pt x="11559" y="0"/>
                      <a:pt x="11355" y="0"/>
                    </a:cubicBezTo>
                    <a:cubicBezTo>
                      <a:pt x="11270" y="0"/>
                      <a:pt x="11184" y="4"/>
                      <a:pt x="11095" y="13"/>
                    </a:cubicBezTo>
                    <a:cubicBezTo>
                      <a:pt x="11049" y="4"/>
                      <a:pt x="11003" y="0"/>
                      <a:pt x="10957" y="0"/>
                    </a:cubicBezTo>
                    <a:close/>
                  </a:path>
                </a:pathLst>
              </a:custGeom>
              <a:solidFill>
                <a:srgbClr val="6F91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7" name="Google Shape;8307;p22"/>
              <p:cNvSpPr/>
              <p:nvPr/>
            </p:nvSpPr>
            <p:spPr>
              <a:xfrm>
                <a:off x="2858533" y="2608444"/>
                <a:ext cx="832770" cy="1324197"/>
              </a:xfrm>
              <a:custGeom>
                <a:avLst/>
                <a:gdLst/>
                <a:ahLst/>
                <a:cxnLst/>
                <a:rect l="l" t="t" r="r" b="b"/>
                <a:pathLst>
                  <a:path w="49577" h="78833" extrusionOk="0">
                    <a:moveTo>
                      <a:pt x="17813" y="0"/>
                    </a:moveTo>
                    <a:lnTo>
                      <a:pt x="17813" y="0"/>
                    </a:lnTo>
                    <a:cubicBezTo>
                      <a:pt x="17965" y="639"/>
                      <a:pt x="17722" y="1307"/>
                      <a:pt x="17448" y="2037"/>
                    </a:cubicBezTo>
                    <a:lnTo>
                      <a:pt x="17114" y="2705"/>
                    </a:lnTo>
                    <a:cubicBezTo>
                      <a:pt x="16840" y="3374"/>
                      <a:pt x="16688" y="4043"/>
                      <a:pt x="16840" y="4742"/>
                    </a:cubicBezTo>
                    <a:cubicBezTo>
                      <a:pt x="16719" y="4681"/>
                      <a:pt x="16323" y="4499"/>
                      <a:pt x="16232" y="4438"/>
                    </a:cubicBezTo>
                    <a:cubicBezTo>
                      <a:pt x="15320" y="3861"/>
                      <a:pt x="14317" y="3192"/>
                      <a:pt x="13801" y="2219"/>
                    </a:cubicBezTo>
                    <a:cubicBezTo>
                      <a:pt x="13436" y="1611"/>
                      <a:pt x="13314" y="730"/>
                      <a:pt x="13588" y="61"/>
                    </a:cubicBezTo>
                    <a:lnTo>
                      <a:pt x="13101" y="61"/>
                    </a:lnTo>
                    <a:cubicBezTo>
                      <a:pt x="12858" y="912"/>
                      <a:pt x="12919" y="1125"/>
                      <a:pt x="13071" y="2371"/>
                    </a:cubicBezTo>
                    <a:cubicBezTo>
                      <a:pt x="13071" y="2523"/>
                      <a:pt x="13193" y="2827"/>
                      <a:pt x="13314" y="3101"/>
                    </a:cubicBezTo>
                    <a:cubicBezTo>
                      <a:pt x="13405" y="3253"/>
                      <a:pt x="13284" y="3435"/>
                      <a:pt x="13101" y="3435"/>
                    </a:cubicBezTo>
                    <a:cubicBezTo>
                      <a:pt x="12250" y="3435"/>
                      <a:pt x="11430" y="3161"/>
                      <a:pt x="10761" y="1976"/>
                    </a:cubicBezTo>
                    <a:cubicBezTo>
                      <a:pt x="10427" y="1368"/>
                      <a:pt x="10244" y="699"/>
                      <a:pt x="10305" y="61"/>
                    </a:cubicBezTo>
                    <a:lnTo>
                      <a:pt x="9910" y="61"/>
                    </a:lnTo>
                    <a:cubicBezTo>
                      <a:pt x="9849" y="882"/>
                      <a:pt x="10031" y="1763"/>
                      <a:pt x="10487" y="2462"/>
                    </a:cubicBezTo>
                    <a:cubicBezTo>
                      <a:pt x="11187" y="3465"/>
                      <a:pt x="11946" y="4073"/>
                      <a:pt x="13162" y="4073"/>
                    </a:cubicBezTo>
                    <a:cubicBezTo>
                      <a:pt x="13436" y="4073"/>
                      <a:pt x="13740" y="4043"/>
                      <a:pt x="14013" y="3982"/>
                    </a:cubicBezTo>
                    <a:cubicBezTo>
                      <a:pt x="14044" y="3982"/>
                      <a:pt x="14044" y="3952"/>
                      <a:pt x="14074" y="3952"/>
                    </a:cubicBezTo>
                    <a:cubicBezTo>
                      <a:pt x="14591" y="4438"/>
                      <a:pt x="15199" y="4833"/>
                      <a:pt x="15746" y="5198"/>
                    </a:cubicBezTo>
                    <a:cubicBezTo>
                      <a:pt x="16415" y="5623"/>
                      <a:pt x="17083" y="6019"/>
                      <a:pt x="17752" y="6414"/>
                    </a:cubicBezTo>
                    <a:cubicBezTo>
                      <a:pt x="19697" y="7599"/>
                      <a:pt x="21430" y="9149"/>
                      <a:pt x="23071" y="10730"/>
                    </a:cubicBezTo>
                    <a:cubicBezTo>
                      <a:pt x="25564" y="13101"/>
                      <a:pt x="26445" y="15776"/>
                      <a:pt x="25959" y="18359"/>
                    </a:cubicBezTo>
                    <a:cubicBezTo>
                      <a:pt x="25412" y="21277"/>
                      <a:pt x="23041" y="22706"/>
                      <a:pt x="21035" y="23982"/>
                    </a:cubicBezTo>
                    <a:cubicBezTo>
                      <a:pt x="20062" y="24560"/>
                      <a:pt x="18573" y="25229"/>
                      <a:pt x="17570" y="25776"/>
                    </a:cubicBezTo>
                    <a:cubicBezTo>
                      <a:pt x="16171" y="26505"/>
                      <a:pt x="16111" y="26718"/>
                      <a:pt x="14864" y="27508"/>
                    </a:cubicBezTo>
                    <a:cubicBezTo>
                      <a:pt x="15290" y="25867"/>
                      <a:pt x="15260" y="24013"/>
                      <a:pt x="14804" y="21946"/>
                    </a:cubicBezTo>
                    <a:lnTo>
                      <a:pt x="14287" y="21946"/>
                    </a:lnTo>
                    <a:cubicBezTo>
                      <a:pt x="14864" y="24469"/>
                      <a:pt x="13801" y="26505"/>
                      <a:pt x="12949" y="28329"/>
                    </a:cubicBezTo>
                    <a:cubicBezTo>
                      <a:pt x="11065" y="30183"/>
                      <a:pt x="9089" y="32919"/>
                      <a:pt x="8846" y="35138"/>
                    </a:cubicBezTo>
                    <a:cubicBezTo>
                      <a:pt x="8785" y="35411"/>
                      <a:pt x="8755" y="35715"/>
                      <a:pt x="8755" y="35989"/>
                    </a:cubicBezTo>
                    <a:cubicBezTo>
                      <a:pt x="8755" y="36049"/>
                      <a:pt x="8785" y="36110"/>
                      <a:pt x="8816" y="36171"/>
                    </a:cubicBezTo>
                    <a:cubicBezTo>
                      <a:pt x="8816" y="36232"/>
                      <a:pt x="8816" y="36262"/>
                      <a:pt x="8816" y="36293"/>
                    </a:cubicBezTo>
                    <a:cubicBezTo>
                      <a:pt x="8968" y="37995"/>
                      <a:pt x="9059" y="38329"/>
                      <a:pt x="9849" y="40548"/>
                    </a:cubicBezTo>
                    <a:cubicBezTo>
                      <a:pt x="9302" y="40396"/>
                      <a:pt x="9089" y="40031"/>
                      <a:pt x="8238" y="39727"/>
                    </a:cubicBezTo>
                    <a:cubicBezTo>
                      <a:pt x="7417" y="39454"/>
                      <a:pt x="6931" y="39271"/>
                      <a:pt x="6262" y="38967"/>
                    </a:cubicBezTo>
                    <a:cubicBezTo>
                      <a:pt x="4499" y="38147"/>
                      <a:pt x="4044" y="38420"/>
                      <a:pt x="2980" y="36657"/>
                    </a:cubicBezTo>
                    <a:cubicBezTo>
                      <a:pt x="2007" y="35046"/>
                      <a:pt x="1551" y="33192"/>
                      <a:pt x="3101" y="32068"/>
                    </a:cubicBezTo>
                    <a:cubicBezTo>
                      <a:pt x="3375" y="31855"/>
                      <a:pt x="3253" y="31916"/>
                      <a:pt x="3588" y="31764"/>
                    </a:cubicBezTo>
                    <a:cubicBezTo>
                      <a:pt x="3588" y="31764"/>
                      <a:pt x="3952" y="31277"/>
                      <a:pt x="3952" y="31277"/>
                    </a:cubicBezTo>
                    <a:lnTo>
                      <a:pt x="4074" y="31277"/>
                    </a:lnTo>
                    <a:cubicBezTo>
                      <a:pt x="4378" y="31186"/>
                      <a:pt x="4651" y="31034"/>
                      <a:pt x="4864" y="30791"/>
                    </a:cubicBezTo>
                    <a:cubicBezTo>
                      <a:pt x="5016" y="30700"/>
                      <a:pt x="5168" y="30578"/>
                      <a:pt x="5290" y="30457"/>
                    </a:cubicBezTo>
                    <a:cubicBezTo>
                      <a:pt x="6171" y="29666"/>
                      <a:pt x="6597" y="28359"/>
                      <a:pt x="6445" y="26961"/>
                    </a:cubicBezTo>
                    <a:cubicBezTo>
                      <a:pt x="6354" y="25988"/>
                      <a:pt x="5715" y="23770"/>
                      <a:pt x="5320" y="22919"/>
                    </a:cubicBezTo>
                    <a:lnTo>
                      <a:pt x="4712" y="23222"/>
                    </a:lnTo>
                    <a:cubicBezTo>
                      <a:pt x="5138" y="24134"/>
                      <a:pt x="5472" y="26049"/>
                      <a:pt x="5563" y="27052"/>
                    </a:cubicBezTo>
                    <a:cubicBezTo>
                      <a:pt x="5655" y="27721"/>
                      <a:pt x="5563" y="28359"/>
                      <a:pt x="5320" y="28876"/>
                    </a:cubicBezTo>
                    <a:cubicBezTo>
                      <a:pt x="5290" y="28633"/>
                      <a:pt x="5199" y="28390"/>
                      <a:pt x="5077" y="28147"/>
                    </a:cubicBezTo>
                    <a:cubicBezTo>
                      <a:pt x="4712" y="27447"/>
                      <a:pt x="4135" y="26961"/>
                      <a:pt x="3557" y="26475"/>
                    </a:cubicBezTo>
                    <a:cubicBezTo>
                      <a:pt x="3344" y="26292"/>
                      <a:pt x="3132" y="26110"/>
                      <a:pt x="2919" y="25928"/>
                    </a:cubicBezTo>
                    <a:cubicBezTo>
                      <a:pt x="1642" y="24681"/>
                      <a:pt x="518" y="23101"/>
                      <a:pt x="548" y="21338"/>
                    </a:cubicBezTo>
                    <a:lnTo>
                      <a:pt x="31" y="21308"/>
                    </a:lnTo>
                    <a:lnTo>
                      <a:pt x="31" y="21308"/>
                    </a:lnTo>
                    <a:cubicBezTo>
                      <a:pt x="1" y="23314"/>
                      <a:pt x="852" y="25168"/>
                      <a:pt x="2311" y="26566"/>
                    </a:cubicBezTo>
                    <a:cubicBezTo>
                      <a:pt x="2524" y="26779"/>
                      <a:pt x="2767" y="26961"/>
                      <a:pt x="2980" y="27144"/>
                    </a:cubicBezTo>
                    <a:cubicBezTo>
                      <a:pt x="3527" y="27599"/>
                      <a:pt x="4013" y="28025"/>
                      <a:pt x="4317" y="28572"/>
                    </a:cubicBezTo>
                    <a:cubicBezTo>
                      <a:pt x="4530" y="28967"/>
                      <a:pt x="4439" y="28967"/>
                      <a:pt x="4256" y="29362"/>
                    </a:cubicBezTo>
                    <a:cubicBezTo>
                      <a:pt x="4226" y="29423"/>
                      <a:pt x="3800" y="29910"/>
                      <a:pt x="3770" y="29970"/>
                    </a:cubicBezTo>
                    <a:cubicBezTo>
                      <a:pt x="3557" y="30092"/>
                      <a:pt x="3466" y="30335"/>
                      <a:pt x="3223" y="30457"/>
                    </a:cubicBezTo>
                    <a:cubicBezTo>
                      <a:pt x="2858" y="30609"/>
                      <a:pt x="2858" y="30852"/>
                      <a:pt x="2493" y="31095"/>
                    </a:cubicBezTo>
                    <a:cubicBezTo>
                      <a:pt x="518" y="32554"/>
                      <a:pt x="274" y="35472"/>
                      <a:pt x="1430" y="37387"/>
                    </a:cubicBezTo>
                    <a:cubicBezTo>
                      <a:pt x="2645" y="39363"/>
                      <a:pt x="4986" y="40609"/>
                      <a:pt x="6870" y="41521"/>
                    </a:cubicBezTo>
                    <a:cubicBezTo>
                      <a:pt x="7569" y="41825"/>
                      <a:pt x="8360" y="42098"/>
                      <a:pt x="9180" y="42372"/>
                    </a:cubicBezTo>
                    <a:cubicBezTo>
                      <a:pt x="10700" y="42888"/>
                      <a:pt x="9788" y="43648"/>
                      <a:pt x="10761" y="44530"/>
                    </a:cubicBezTo>
                    <a:cubicBezTo>
                      <a:pt x="10822" y="44591"/>
                      <a:pt x="10913" y="44682"/>
                      <a:pt x="11004" y="44773"/>
                    </a:cubicBezTo>
                    <a:cubicBezTo>
                      <a:pt x="11673" y="46050"/>
                      <a:pt x="12129" y="47296"/>
                      <a:pt x="12159" y="48724"/>
                    </a:cubicBezTo>
                    <a:cubicBezTo>
                      <a:pt x="12190" y="50001"/>
                      <a:pt x="11673" y="50822"/>
                      <a:pt x="11187" y="52098"/>
                    </a:cubicBezTo>
                    <a:cubicBezTo>
                      <a:pt x="10974" y="52706"/>
                      <a:pt x="10609" y="53557"/>
                      <a:pt x="10457" y="54196"/>
                    </a:cubicBezTo>
                    <a:cubicBezTo>
                      <a:pt x="7691" y="64773"/>
                      <a:pt x="11035" y="75837"/>
                      <a:pt x="12828" y="78786"/>
                    </a:cubicBezTo>
                    <a:cubicBezTo>
                      <a:pt x="12854" y="78820"/>
                      <a:pt x="13265" y="78833"/>
                      <a:pt x="13841" y="78833"/>
                    </a:cubicBezTo>
                    <a:cubicBezTo>
                      <a:pt x="15284" y="78833"/>
                      <a:pt x="17765" y="78755"/>
                      <a:pt x="17874" y="78755"/>
                    </a:cubicBezTo>
                    <a:cubicBezTo>
                      <a:pt x="17965" y="78755"/>
                      <a:pt x="18026" y="78725"/>
                      <a:pt x="18117" y="78694"/>
                    </a:cubicBezTo>
                    <a:cubicBezTo>
                      <a:pt x="18330" y="78573"/>
                      <a:pt x="18390" y="78299"/>
                      <a:pt x="18269" y="78087"/>
                    </a:cubicBezTo>
                    <a:cubicBezTo>
                      <a:pt x="16597" y="75351"/>
                      <a:pt x="12706" y="68512"/>
                      <a:pt x="14621" y="54226"/>
                    </a:cubicBezTo>
                    <a:cubicBezTo>
                      <a:pt x="14712" y="53618"/>
                      <a:pt x="14986" y="53041"/>
                      <a:pt x="15199" y="52463"/>
                    </a:cubicBezTo>
                    <a:cubicBezTo>
                      <a:pt x="15503" y="51642"/>
                      <a:pt x="15776" y="50822"/>
                      <a:pt x="15959" y="49971"/>
                    </a:cubicBezTo>
                    <a:cubicBezTo>
                      <a:pt x="15959" y="49971"/>
                      <a:pt x="15959" y="49940"/>
                      <a:pt x="15959" y="49940"/>
                    </a:cubicBezTo>
                    <a:cubicBezTo>
                      <a:pt x="16080" y="49393"/>
                      <a:pt x="16141" y="48876"/>
                      <a:pt x="16111" y="48329"/>
                    </a:cubicBezTo>
                    <a:cubicBezTo>
                      <a:pt x="16050" y="45958"/>
                      <a:pt x="14743" y="43922"/>
                      <a:pt x="13466" y="41946"/>
                    </a:cubicBezTo>
                    <a:cubicBezTo>
                      <a:pt x="12737" y="40822"/>
                      <a:pt x="12038" y="39727"/>
                      <a:pt x="11551" y="38633"/>
                    </a:cubicBezTo>
                    <a:cubicBezTo>
                      <a:pt x="11095" y="37721"/>
                      <a:pt x="11308" y="37539"/>
                      <a:pt x="11339" y="37022"/>
                    </a:cubicBezTo>
                    <a:cubicBezTo>
                      <a:pt x="11430" y="35897"/>
                      <a:pt x="12159" y="35016"/>
                      <a:pt x="13223" y="34651"/>
                    </a:cubicBezTo>
                    <a:cubicBezTo>
                      <a:pt x="13874" y="34391"/>
                      <a:pt x="14592" y="34233"/>
                      <a:pt x="15296" y="34233"/>
                    </a:cubicBezTo>
                    <a:cubicBezTo>
                      <a:pt x="15743" y="34233"/>
                      <a:pt x="16184" y="34297"/>
                      <a:pt x="16597" y="34438"/>
                    </a:cubicBezTo>
                    <a:cubicBezTo>
                      <a:pt x="17965" y="34955"/>
                      <a:pt x="19272" y="35624"/>
                      <a:pt x="20700" y="35867"/>
                    </a:cubicBezTo>
                    <a:cubicBezTo>
                      <a:pt x="22220" y="36110"/>
                      <a:pt x="23284" y="36262"/>
                      <a:pt x="24834" y="36262"/>
                    </a:cubicBezTo>
                    <a:cubicBezTo>
                      <a:pt x="26506" y="36262"/>
                      <a:pt x="28208" y="35776"/>
                      <a:pt x="28512" y="34712"/>
                    </a:cubicBezTo>
                    <a:cubicBezTo>
                      <a:pt x="28634" y="34317"/>
                      <a:pt x="28603" y="34286"/>
                      <a:pt x="28573" y="33922"/>
                    </a:cubicBezTo>
                    <a:lnTo>
                      <a:pt x="28573" y="33527"/>
                    </a:lnTo>
                    <a:cubicBezTo>
                      <a:pt x="28755" y="33131"/>
                      <a:pt x="29302" y="32797"/>
                      <a:pt x="29819" y="32797"/>
                    </a:cubicBezTo>
                    <a:cubicBezTo>
                      <a:pt x="29908" y="32788"/>
                      <a:pt x="29997" y="32785"/>
                      <a:pt x="30086" y="32785"/>
                    </a:cubicBezTo>
                    <a:cubicBezTo>
                      <a:pt x="30301" y="32785"/>
                      <a:pt x="30516" y="32806"/>
                      <a:pt x="30731" y="32827"/>
                    </a:cubicBezTo>
                    <a:cubicBezTo>
                      <a:pt x="30959" y="32843"/>
                      <a:pt x="31194" y="32858"/>
                      <a:pt x="31434" y="32858"/>
                    </a:cubicBezTo>
                    <a:cubicBezTo>
                      <a:pt x="31673" y="32858"/>
                      <a:pt x="31916" y="32843"/>
                      <a:pt x="32160" y="32797"/>
                    </a:cubicBezTo>
                    <a:cubicBezTo>
                      <a:pt x="33619" y="32554"/>
                      <a:pt x="34743" y="31156"/>
                      <a:pt x="34713" y="29697"/>
                    </a:cubicBezTo>
                    <a:cubicBezTo>
                      <a:pt x="34713" y="29575"/>
                      <a:pt x="34713" y="29454"/>
                      <a:pt x="34713" y="29332"/>
                    </a:cubicBezTo>
                    <a:cubicBezTo>
                      <a:pt x="34682" y="29089"/>
                      <a:pt x="34652" y="28876"/>
                      <a:pt x="34713" y="28694"/>
                    </a:cubicBezTo>
                    <a:cubicBezTo>
                      <a:pt x="34774" y="28451"/>
                      <a:pt x="34956" y="28238"/>
                      <a:pt x="35169" y="28025"/>
                    </a:cubicBezTo>
                    <a:cubicBezTo>
                      <a:pt x="35230" y="27934"/>
                      <a:pt x="35321" y="27843"/>
                      <a:pt x="35382" y="27751"/>
                    </a:cubicBezTo>
                    <a:cubicBezTo>
                      <a:pt x="35777" y="27265"/>
                      <a:pt x="35837" y="27022"/>
                      <a:pt x="35959" y="26414"/>
                    </a:cubicBezTo>
                    <a:cubicBezTo>
                      <a:pt x="37205" y="24803"/>
                      <a:pt x="39333" y="23010"/>
                      <a:pt x="41339" y="22797"/>
                    </a:cubicBezTo>
                    <a:cubicBezTo>
                      <a:pt x="41673" y="22767"/>
                      <a:pt x="42008" y="22736"/>
                      <a:pt x="42342" y="22736"/>
                    </a:cubicBezTo>
                    <a:cubicBezTo>
                      <a:pt x="43193" y="22706"/>
                      <a:pt x="44044" y="22675"/>
                      <a:pt x="44865" y="22311"/>
                    </a:cubicBezTo>
                    <a:cubicBezTo>
                      <a:pt x="45625" y="21976"/>
                      <a:pt x="46263" y="21247"/>
                      <a:pt x="46476" y="20487"/>
                    </a:cubicBezTo>
                    <a:cubicBezTo>
                      <a:pt x="46598" y="19970"/>
                      <a:pt x="46537" y="19453"/>
                      <a:pt x="46294" y="19028"/>
                    </a:cubicBezTo>
                    <a:cubicBezTo>
                      <a:pt x="46294" y="18663"/>
                      <a:pt x="46385" y="18177"/>
                      <a:pt x="46567" y="17630"/>
                    </a:cubicBezTo>
                    <a:cubicBezTo>
                      <a:pt x="46689" y="17265"/>
                      <a:pt x="47023" y="16931"/>
                      <a:pt x="47388" y="16596"/>
                    </a:cubicBezTo>
                    <a:cubicBezTo>
                      <a:pt x="47509" y="16505"/>
                      <a:pt x="47601" y="16383"/>
                      <a:pt x="47722" y="16292"/>
                    </a:cubicBezTo>
                    <a:cubicBezTo>
                      <a:pt x="48999" y="15016"/>
                      <a:pt x="49576" y="13131"/>
                      <a:pt x="49364" y="11338"/>
                    </a:cubicBezTo>
                    <a:lnTo>
                      <a:pt x="48999" y="11277"/>
                    </a:lnTo>
                    <a:lnTo>
                      <a:pt x="48999" y="11277"/>
                    </a:lnTo>
                    <a:cubicBezTo>
                      <a:pt x="49212" y="12827"/>
                      <a:pt x="48664" y="14256"/>
                      <a:pt x="47783" y="15380"/>
                    </a:cubicBezTo>
                    <a:cubicBezTo>
                      <a:pt x="47692" y="15502"/>
                      <a:pt x="47053" y="16171"/>
                      <a:pt x="46962" y="16262"/>
                    </a:cubicBezTo>
                    <a:cubicBezTo>
                      <a:pt x="46537" y="16657"/>
                      <a:pt x="45929" y="16748"/>
                      <a:pt x="45716" y="17356"/>
                    </a:cubicBezTo>
                    <a:cubicBezTo>
                      <a:pt x="45625" y="17599"/>
                      <a:pt x="45534" y="17903"/>
                      <a:pt x="45473" y="18238"/>
                    </a:cubicBezTo>
                    <a:cubicBezTo>
                      <a:pt x="45291" y="18146"/>
                      <a:pt x="45078" y="18025"/>
                      <a:pt x="44895" y="17934"/>
                    </a:cubicBezTo>
                    <a:cubicBezTo>
                      <a:pt x="44743" y="17873"/>
                      <a:pt x="44591" y="17812"/>
                      <a:pt x="44470" y="17751"/>
                    </a:cubicBezTo>
                    <a:cubicBezTo>
                      <a:pt x="44044" y="17508"/>
                      <a:pt x="43680" y="17083"/>
                      <a:pt x="43801" y="16779"/>
                    </a:cubicBezTo>
                    <a:cubicBezTo>
                      <a:pt x="43892" y="16535"/>
                      <a:pt x="44196" y="16444"/>
                      <a:pt x="44652" y="16292"/>
                    </a:cubicBezTo>
                    <a:cubicBezTo>
                      <a:pt x="45108" y="16140"/>
                      <a:pt x="45594" y="15988"/>
                      <a:pt x="45959" y="15593"/>
                    </a:cubicBezTo>
                    <a:cubicBezTo>
                      <a:pt x="46567" y="14894"/>
                      <a:pt x="46324" y="13861"/>
                      <a:pt x="45442" y="12645"/>
                    </a:cubicBezTo>
                    <a:cubicBezTo>
                      <a:pt x="45047" y="12158"/>
                      <a:pt x="44926" y="11703"/>
                      <a:pt x="44865" y="11338"/>
                    </a:cubicBezTo>
                    <a:lnTo>
                      <a:pt x="44561" y="11155"/>
                    </a:lnTo>
                    <a:lnTo>
                      <a:pt x="44561" y="11155"/>
                    </a:lnTo>
                    <a:cubicBezTo>
                      <a:pt x="44683" y="11915"/>
                      <a:pt x="45078" y="13040"/>
                      <a:pt x="45291" y="13344"/>
                    </a:cubicBezTo>
                    <a:cubicBezTo>
                      <a:pt x="45594" y="13739"/>
                      <a:pt x="45716" y="14499"/>
                      <a:pt x="45291" y="15016"/>
                    </a:cubicBezTo>
                    <a:cubicBezTo>
                      <a:pt x="45108" y="15228"/>
                      <a:pt x="44774" y="15320"/>
                      <a:pt x="44409" y="15441"/>
                    </a:cubicBezTo>
                    <a:cubicBezTo>
                      <a:pt x="43862" y="15593"/>
                      <a:pt x="43224" y="15806"/>
                      <a:pt x="42980" y="16475"/>
                    </a:cubicBezTo>
                    <a:cubicBezTo>
                      <a:pt x="42768" y="17022"/>
                      <a:pt x="42950" y="17539"/>
                      <a:pt x="43315" y="17934"/>
                    </a:cubicBezTo>
                    <a:cubicBezTo>
                      <a:pt x="43181" y="17938"/>
                      <a:pt x="43045" y="17940"/>
                      <a:pt x="42909" y="17940"/>
                    </a:cubicBezTo>
                    <a:cubicBezTo>
                      <a:pt x="42030" y="17940"/>
                      <a:pt x="41130" y="17838"/>
                      <a:pt x="40366" y="17417"/>
                    </a:cubicBezTo>
                    <a:cubicBezTo>
                      <a:pt x="39363" y="16870"/>
                      <a:pt x="36749" y="13222"/>
                      <a:pt x="36233" y="12189"/>
                    </a:cubicBezTo>
                    <a:lnTo>
                      <a:pt x="35777" y="12250"/>
                    </a:lnTo>
                    <a:cubicBezTo>
                      <a:pt x="36354" y="13466"/>
                      <a:pt x="38360" y="17174"/>
                      <a:pt x="39941" y="18025"/>
                    </a:cubicBezTo>
                    <a:cubicBezTo>
                      <a:pt x="40914" y="18542"/>
                      <a:pt x="42008" y="18846"/>
                      <a:pt x="43041" y="18846"/>
                    </a:cubicBezTo>
                    <a:cubicBezTo>
                      <a:pt x="43497" y="18846"/>
                      <a:pt x="43953" y="18815"/>
                      <a:pt x="44348" y="18785"/>
                    </a:cubicBezTo>
                    <a:cubicBezTo>
                      <a:pt x="44409" y="18785"/>
                      <a:pt x="44470" y="18785"/>
                      <a:pt x="44531" y="18754"/>
                    </a:cubicBezTo>
                    <a:cubicBezTo>
                      <a:pt x="44895" y="18937"/>
                      <a:pt x="45230" y="19089"/>
                      <a:pt x="45442" y="19332"/>
                    </a:cubicBezTo>
                    <a:cubicBezTo>
                      <a:pt x="45473" y="19575"/>
                      <a:pt x="45534" y="19818"/>
                      <a:pt x="45655" y="20061"/>
                    </a:cubicBezTo>
                    <a:cubicBezTo>
                      <a:pt x="45655" y="20122"/>
                      <a:pt x="45625" y="20183"/>
                      <a:pt x="45625" y="20244"/>
                    </a:cubicBezTo>
                    <a:cubicBezTo>
                      <a:pt x="45473" y="20760"/>
                      <a:pt x="45017" y="21277"/>
                      <a:pt x="44531" y="21490"/>
                    </a:cubicBezTo>
                    <a:cubicBezTo>
                      <a:pt x="43862" y="21794"/>
                      <a:pt x="43102" y="21824"/>
                      <a:pt x="42312" y="21855"/>
                    </a:cubicBezTo>
                    <a:cubicBezTo>
                      <a:pt x="41947" y="21855"/>
                      <a:pt x="41613" y="21885"/>
                      <a:pt x="41248" y="21915"/>
                    </a:cubicBezTo>
                    <a:cubicBezTo>
                      <a:pt x="39394" y="22098"/>
                      <a:pt x="37357" y="23131"/>
                      <a:pt x="36020" y="24469"/>
                    </a:cubicBezTo>
                    <a:cubicBezTo>
                      <a:pt x="35959" y="24013"/>
                      <a:pt x="35777" y="23648"/>
                      <a:pt x="35594" y="23253"/>
                    </a:cubicBezTo>
                    <a:cubicBezTo>
                      <a:pt x="35491" y="23071"/>
                      <a:pt x="35475" y="22801"/>
                      <a:pt x="35341" y="22801"/>
                    </a:cubicBezTo>
                    <a:cubicBezTo>
                      <a:pt x="35318" y="22801"/>
                      <a:pt x="35291" y="22809"/>
                      <a:pt x="35260" y="22827"/>
                    </a:cubicBezTo>
                    <a:cubicBezTo>
                      <a:pt x="35047" y="22919"/>
                      <a:pt x="34956" y="23192"/>
                      <a:pt x="35047" y="23405"/>
                    </a:cubicBezTo>
                    <a:cubicBezTo>
                      <a:pt x="35351" y="24013"/>
                      <a:pt x="35442" y="24712"/>
                      <a:pt x="35321" y="25381"/>
                    </a:cubicBezTo>
                    <a:cubicBezTo>
                      <a:pt x="35290" y="25441"/>
                      <a:pt x="35290" y="25472"/>
                      <a:pt x="35290" y="25533"/>
                    </a:cubicBezTo>
                    <a:cubicBezTo>
                      <a:pt x="35199" y="25988"/>
                      <a:pt x="35199" y="26140"/>
                      <a:pt x="34926" y="26505"/>
                    </a:cubicBezTo>
                    <a:cubicBezTo>
                      <a:pt x="34865" y="26566"/>
                      <a:pt x="34561" y="26961"/>
                      <a:pt x="34500" y="27052"/>
                    </a:cubicBezTo>
                    <a:cubicBezTo>
                      <a:pt x="34257" y="27326"/>
                      <a:pt x="33983" y="27660"/>
                      <a:pt x="33862" y="28086"/>
                    </a:cubicBezTo>
                    <a:cubicBezTo>
                      <a:pt x="33771" y="28420"/>
                      <a:pt x="33801" y="28724"/>
                      <a:pt x="33801" y="29028"/>
                    </a:cubicBezTo>
                    <a:cubicBezTo>
                      <a:pt x="33831" y="29119"/>
                      <a:pt x="33831" y="29241"/>
                      <a:pt x="33831" y="29332"/>
                    </a:cubicBezTo>
                    <a:cubicBezTo>
                      <a:pt x="33862" y="30365"/>
                      <a:pt x="33011" y="31368"/>
                      <a:pt x="32008" y="31551"/>
                    </a:cubicBezTo>
                    <a:cubicBezTo>
                      <a:pt x="31853" y="31577"/>
                      <a:pt x="31688" y="31586"/>
                      <a:pt x="31517" y="31586"/>
                    </a:cubicBezTo>
                    <a:cubicBezTo>
                      <a:pt x="31283" y="31586"/>
                      <a:pt x="31037" y="31568"/>
                      <a:pt x="30792" y="31551"/>
                    </a:cubicBezTo>
                    <a:cubicBezTo>
                      <a:pt x="30555" y="31529"/>
                      <a:pt x="30319" y="31508"/>
                      <a:pt x="30082" y="31508"/>
                    </a:cubicBezTo>
                    <a:cubicBezTo>
                      <a:pt x="29985" y="31508"/>
                      <a:pt x="29887" y="31512"/>
                      <a:pt x="29789" y="31520"/>
                    </a:cubicBezTo>
                    <a:cubicBezTo>
                      <a:pt x="29454" y="31520"/>
                      <a:pt x="29120" y="31612"/>
                      <a:pt x="28786" y="31733"/>
                    </a:cubicBezTo>
                    <a:cubicBezTo>
                      <a:pt x="29029" y="31460"/>
                      <a:pt x="29363" y="31186"/>
                      <a:pt x="29849" y="30943"/>
                    </a:cubicBezTo>
                    <a:cubicBezTo>
                      <a:pt x="29971" y="30882"/>
                      <a:pt x="30093" y="30821"/>
                      <a:pt x="30245" y="30761"/>
                    </a:cubicBezTo>
                    <a:cubicBezTo>
                      <a:pt x="30822" y="30457"/>
                      <a:pt x="31460" y="30153"/>
                      <a:pt x="31916" y="29575"/>
                    </a:cubicBezTo>
                    <a:cubicBezTo>
                      <a:pt x="32251" y="29210"/>
                      <a:pt x="32403" y="28694"/>
                      <a:pt x="32403" y="28207"/>
                    </a:cubicBezTo>
                    <a:lnTo>
                      <a:pt x="31521" y="28207"/>
                    </a:lnTo>
                    <a:cubicBezTo>
                      <a:pt x="31521" y="28481"/>
                      <a:pt x="31430" y="28785"/>
                      <a:pt x="31248" y="29028"/>
                    </a:cubicBezTo>
                    <a:cubicBezTo>
                      <a:pt x="30913" y="29423"/>
                      <a:pt x="30397" y="29697"/>
                      <a:pt x="29849" y="29940"/>
                    </a:cubicBezTo>
                    <a:cubicBezTo>
                      <a:pt x="29698" y="30031"/>
                      <a:pt x="29576" y="30092"/>
                      <a:pt x="29454" y="30153"/>
                    </a:cubicBezTo>
                    <a:cubicBezTo>
                      <a:pt x="28421" y="30700"/>
                      <a:pt x="27843" y="31308"/>
                      <a:pt x="27691" y="32068"/>
                    </a:cubicBezTo>
                    <a:cubicBezTo>
                      <a:pt x="27600" y="32372"/>
                      <a:pt x="27631" y="32676"/>
                      <a:pt x="27661" y="32949"/>
                    </a:cubicBezTo>
                    <a:cubicBezTo>
                      <a:pt x="27631" y="32979"/>
                      <a:pt x="27631" y="33010"/>
                      <a:pt x="27631" y="33040"/>
                    </a:cubicBezTo>
                    <a:cubicBezTo>
                      <a:pt x="27600" y="33162"/>
                      <a:pt x="27631" y="33283"/>
                      <a:pt x="27691" y="33375"/>
                    </a:cubicBezTo>
                    <a:cubicBezTo>
                      <a:pt x="27691" y="33587"/>
                      <a:pt x="27691" y="33800"/>
                      <a:pt x="27631" y="33983"/>
                    </a:cubicBezTo>
                    <a:cubicBezTo>
                      <a:pt x="27357" y="34925"/>
                      <a:pt x="25776" y="34986"/>
                      <a:pt x="25321" y="34986"/>
                    </a:cubicBezTo>
                    <a:cubicBezTo>
                      <a:pt x="23314" y="34986"/>
                      <a:pt x="21339" y="34651"/>
                      <a:pt x="19424" y="33983"/>
                    </a:cubicBezTo>
                    <a:cubicBezTo>
                      <a:pt x="19059" y="33861"/>
                      <a:pt x="18664" y="33709"/>
                      <a:pt x="18269" y="33557"/>
                    </a:cubicBezTo>
                    <a:cubicBezTo>
                      <a:pt x="16962" y="33040"/>
                      <a:pt x="15594" y="32493"/>
                      <a:pt x="14135" y="32493"/>
                    </a:cubicBezTo>
                    <a:lnTo>
                      <a:pt x="14105" y="32493"/>
                    </a:lnTo>
                    <a:cubicBezTo>
                      <a:pt x="13162" y="32493"/>
                      <a:pt x="12159" y="32827"/>
                      <a:pt x="11399" y="33405"/>
                    </a:cubicBezTo>
                    <a:cubicBezTo>
                      <a:pt x="11673" y="32767"/>
                      <a:pt x="12007" y="32189"/>
                      <a:pt x="12433" y="31672"/>
                    </a:cubicBezTo>
                    <a:cubicBezTo>
                      <a:pt x="12737" y="31368"/>
                      <a:pt x="13010" y="31065"/>
                      <a:pt x="13284" y="30730"/>
                    </a:cubicBezTo>
                    <a:cubicBezTo>
                      <a:pt x="13649" y="30365"/>
                      <a:pt x="14074" y="30001"/>
                      <a:pt x="14469" y="29727"/>
                    </a:cubicBezTo>
                    <a:cubicBezTo>
                      <a:pt x="15807" y="28694"/>
                      <a:pt x="17357" y="27873"/>
                      <a:pt x="18846" y="27083"/>
                    </a:cubicBezTo>
                    <a:cubicBezTo>
                      <a:pt x="19880" y="26566"/>
                      <a:pt x="20944" y="25988"/>
                      <a:pt x="21947" y="25381"/>
                    </a:cubicBezTo>
                    <a:cubicBezTo>
                      <a:pt x="24105" y="24013"/>
                      <a:pt x="26840" y="21733"/>
                      <a:pt x="27448" y="18481"/>
                    </a:cubicBezTo>
                    <a:cubicBezTo>
                      <a:pt x="27661" y="17204"/>
                      <a:pt x="27539" y="15836"/>
                      <a:pt x="27083" y="14499"/>
                    </a:cubicBezTo>
                    <a:cubicBezTo>
                      <a:pt x="27114" y="14469"/>
                      <a:pt x="27114" y="14469"/>
                      <a:pt x="27114" y="14438"/>
                    </a:cubicBezTo>
                    <a:cubicBezTo>
                      <a:pt x="28147" y="12250"/>
                      <a:pt x="28451" y="10304"/>
                      <a:pt x="28147" y="7751"/>
                    </a:cubicBezTo>
                    <a:cubicBezTo>
                      <a:pt x="28119" y="7526"/>
                      <a:pt x="27934" y="7353"/>
                      <a:pt x="27714" y="7353"/>
                    </a:cubicBezTo>
                    <a:cubicBezTo>
                      <a:pt x="27697" y="7353"/>
                      <a:pt x="27679" y="7354"/>
                      <a:pt x="27661" y="7356"/>
                    </a:cubicBezTo>
                    <a:cubicBezTo>
                      <a:pt x="27418" y="7386"/>
                      <a:pt x="27691" y="7782"/>
                      <a:pt x="27722" y="8025"/>
                    </a:cubicBezTo>
                    <a:cubicBezTo>
                      <a:pt x="27965" y="10122"/>
                      <a:pt x="27448" y="11642"/>
                      <a:pt x="26658" y="13374"/>
                    </a:cubicBezTo>
                    <a:cubicBezTo>
                      <a:pt x="26050" y="12098"/>
                      <a:pt x="25138" y="10851"/>
                      <a:pt x="23983" y="9757"/>
                    </a:cubicBezTo>
                    <a:cubicBezTo>
                      <a:pt x="22281" y="8116"/>
                      <a:pt x="20032" y="6444"/>
                      <a:pt x="18056" y="5228"/>
                    </a:cubicBezTo>
                    <a:cubicBezTo>
                      <a:pt x="17965" y="5198"/>
                      <a:pt x="17874" y="5137"/>
                      <a:pt x="17782" y="5107"/>
                    </a:cubicBezTo>
                    <a:cubicBezTo>
                      <a:pt x="17205" y="4651"/>
                      <a:pt x="17326" y="3587"/>
                      <a:pt x="17630" y="2766"/>
                    </a:cubicBezTo>
                    <a:lnTo>
                      <a:pt x="17722" y="2493"/>
                    </a:lnTo>
                    <a:cubicBezTo>
                      <a:pt x="18026" y="1733"/>
                      <a:pt x="18330" y="882"/>
                      <a:pt x="18208" y="61"/>
                    </a:cubicBezTo>
                    <a:lnTo>
                      <a:pt x="178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8" name="Google Shape;8308;p22"/>
              <p:cNvSpPr/>
              <p:nvPr/>
            </p:nvSpPr>
            <p:spPr>
              <a:xfrm>
                <a:off x="3270085" y="2578828"/>
                <a:ext cx="554133" cy="258917"/>
              </a:xfrm>
              <a:custGeom>
                <a:avLst/>
                <a:gdLst/>
                <a:ahLst/>
                <a:cxnLst/>
                <a:rect l="l" t="t" r="r" b="b"/>
                <a:pathLst>
                  <a:path w="32989" h="15414" extrusionOk="0">
                    <a:moveTo>
                      <a:pt x="16171" y="0"/>
                    </a:moveTo>
                    <a:cubicBezTo>
                      <a:pt x="15841" y="0"/>
                      <a:pt x="15744" y="873"/>
                      <a:pt x="15437" y="873"/>
                    </a:cubicBezTo>
                    <a:cubicBezTo>
                      <a:pt x="15377" y="873"/>
                      <a:pt x="15308" y="840"/>
                      <a:pt x="15229" y="760"/>
                    </a:cubicBezTo>
                    <a:cubicBezTo>
                      <a:pt x="14894" y="444"/>
                      <a:pt x="14730" y="184"/>
                      <a:pt x="14520" y="184"/>
                    </a:cubicBezTo>
                    <a:cubicBezTo>
                      <a:pt x="14388" y="184"/>
                      <a:pt x="14237" y="288"/>
                      <a:pt x="14013" y="547"/>
                    </a:cubicBezTo>
                    <a:cubicBezTo>
                      <a:pt x="13436" y="1247"/>
                      <a:pt x="13101" y="1216"/>
                      <a:pt x="12311" y="1459"/>
                    </a:cubicBezTo>
                    <a:cubicBezTo>
                      <a:pt x="12233" y="1488"/>
                      <a:pt x="12151" y="1500"/>
                      <a:pt x="12065" y="1500"/>
                    </a:cubicBezTo>
                    <a:cubicBezTo>
                      <a:pt x="11587" y="1500"/>
                      <a:pt x="11006" y="1125"/>
                      <a:pt x="10603" y="1125"/>
                    </a:cubicBezTo>
                    <a:cubicBezTo>
                      <a:pt x="10539" y="1125"/>
                      <a:pt x="10480" y="1134"/>
                      <a:pt x="10427" y="1155"/>
                    </a:cubicBezTo>
                    <a:cubicBezTo>
                      <a:pt x="9819" y="1399"/>
                      <a:pt x="9667" y="2158"/>
                      <a:pt x="9180" y="2371"/>
                    </a:cubicBezTo>
                    <a:cubicBezTo>
                      <a:pt x="9124" y="2398"/>
                      <a:pt x="9066" y="2409"/>
                      <a:pt x="9008" y="2409"/>
                    </a:cubicBezTo>
                    <a:cubicBezTo>
                      <a:pt x="8718" y="2409"/>
                      <a:pt x="8411" y="2140"/>
                      <a:pt x="8218" y="2140"/>
                    </a:cubicBezTo>
                    <a:cubicBezTo>
                      <a:pt x="8092" y="2140"/>
                      <a:pt x="8015" y="2257"/>
                      <a:pt x="8025" y="2645"/>
                    </a:cubicBezTo>
                    <a:cubicBezTo>
                      <a:pt x="8037" y="3263"/>
                      <a:pt x="7984" y="3430"/>
                      <a:pt x="7868" y="3430"/>
                    </a:cubicBezTo>
                    <a:cubicBezTo>
                      <a:pt x="7730" y="3430"/>
                      <a:pt x="7505" y="3197"/>
                      <a:pt x="7194" y="3197"/>
                    </a:cubicBezTo>
                    <a:cubicBezTo>
                      <a:pt x="7095" y="3197"/>
                      <a:pt x="6987" y="3220"/>
                      <a:pt x="6870" y="3283"/>
                    </a:cubicBezTo>
                    <a:cubicBezTo>
                      <a:pt x="6416" y="3546"/>
                      <a:pt x="6639" y="4129"/>
                      <a:pt x="6281" y="4129"/>
                    </a:cubicBezTo>
                    <a:cubicBezTo>
                      <a:pt x="6184" y="4129"/>
                      <a:pt x="6044" y="4086"/>
                      <a:pt x="5837" y="3982"/>
                    </a:cubicBezTo>
                    <a:cubicBezTo>
                      <a:pt x="5641" y="3874"/>
                      <a:pt x="5502" y="3828"/>
                      <a:pt x="5405" y="3828"/>
                    </a:cubicBezTo>
                    <a:cubicBezTo>
                      <a:pt x="5063" y="3828"/>
                      <a:pt x="5229" y="4398"/>
                      <a:pt x="5229" y="4894"/>
                    </a:cubicBezTo>
                    <a:cubicBezTo>
                      <a:pt x="5220" y="5068"/>
                      <a:pt x="5127" y="5117"/>
                      <a:pt x="4991" y="5117"/>
                    </a:cubicBezTo>
                    <a:cubicBezTo>
                      <a:pt x="4809" y="5117"/>
                      <a:pt x="4551" y="5029"/>
                      <a:pt x="4313" y="5029"/>
                    </a:cubicBezTo>
                    <a:cubicBezTo>
                      <a:pt x="4104" y="5029"/>
                      <a:pt x="3912" y="5097"/>
                      <a:pt x="3800" y="5350"/>
                    </a:cubicBezTo>
                    <a:cubicBezTo>
                      <a:pt x="3650" y="5678"/>
                      <a:pt x="3487" y="5736"/>
                      <a:pt x="3312" y="5736"/>
                    </a:cubicBezTo>
                    <a:cubicBezTo>
                      <a:pt x="3218" y="5736"/>
                      <a:pt x="3119" y="5719"/>
                      <a:pt x="3017" y="5719"/>
                    </a:cubicBezTo>
                    <a:cubicBezTo>
                      <a:pt x="2889" y="5719"/>
                      <a:pt x="2755" y="5745"/>
                      <a:pt x="2615" y="5867"/>
                    </a:cubicBezTo>
                    <a:cubicBezTo>
                      <a:pt x="2281" y="6140"/>
                      <a:pt x="1977" y="6444"/>
                      <a:pt x="1642" y="6687"/>
                    </a:cubicBezTo>
                    <a:cubicBezTo>
                      <a:pt x="1034" y="7113"/>
                      <a:pt x="578" y="7569"/>
                      <a:pt x="943" y="8268"/>
                    </a:cubicBezTo>
                    <a:cubicBezTo>
                      <a:pt x="1186" y="8693"/>
                      <a:pt x="1338" y="8906"/>
                      <a:pt x="791" y="9149"/>
                    </a:cubicBezTo>
                    <a:cubicBezTo>
                      <a:pt x="1" y="9484"/>
                      <a:pt x="791" y="9757"/>
                      <a:pt x="700" y="10244"/>
                    </a:cubicBezTo>
                    <a:cubicBezTo>
                      <a:pt x="578" y="10791"/>
                      <a:pt x="609" y="11459"/>
                      <a:pt x="396" y="11976"/>
                    </a:cubicBezTo>
                    <a:cubicBezTo>
                      <a:pt x="177" y="12551"/>
                      <a:pt x="260" y="12664"/>
                      <a:pt x="462" y="12664"/>
                    </a:cubicBezTo>
                    <a:cubicBezTo>
                      <a:pt x="592" y="12664"/>
                      <a:pt x="771" y="12617"/>
                      <a:pt x="950" y="12617"/>
                    </a:cubicBezTo>
                    <a:cubicBezTo>
                      <a:pt x="1111" y="12617"/>
                      <a:pt x="1273" y="12655"/>
                      <a:pt x="1399" y="12797"/>
                    </a:cubicBezTo>
                    <a:cubicBezTo>
                      <a:pt x="1673" y="13101"/>
                      <a:pt x="852" y="13982"/>
                      <a:pt x="1217" y="14256"/>
                    </a:cubicBezTo>
                    <a:cubicBezTo>
                      <a:pt x="1281" y="14299"/>
                      <a:pt x="1345" y="14316"/>
                      <a:pt x="1408" y="14316"/>
                    </a:cubicBezTo>
                    <a:cubicBezTo>
                      <a:pt x="1689" y="14316"/>
                      <a:pt x="1969" y="13978"/>
                      <a:pt x="2300" y="13978"/>
                    </a:cubicBezTo>
                    <a:cubicBezTo>
                      <a:pt x="2427" y="13978"/>
                      <a:pt x="2561" y="14027"/>
                      <a:pt x="2706" y="14165"/>
                    </a:cubicBezTo>
                    <a:cubicBezTo>
                      <a:pt x="3065" y="14472"/>
                      <a:pt x="3488" y="15017"/>
                      <a:pt x="3940" y="15017"/>
                    </a:cubicBezTo>
                    <a:cubicBezTo>
                      <a:pt x="4024" y="15017"/>
                      <a:pt x="4109" y="14998"/>
                      <a:pt x="4195" y="14955"/>
                    </a:cubicBezTo>
                    <a:cubicBezTo>
                      <a:pt x="4308" y="14895"/>
                      <a:pt x="4458" y="14872"/>
                      <a:pt x="4629" y="14872"/>
                    </a:cubicBezTo>
                    <a:cubicBezTo>
                      <a:pt x="5148" y="14872"/>
                      <a:pt x="5858" y="15084"/>
                      <a:pt x="6293" y="15107"/>
                    </a:cubicBezTo>
                    <a:cubicBezTo>
                      <a:pt x="6303" y="15107"/>
                      <a:pt x="6312" y="15107"/>
                      <a:pt x="6322" y="15107"/>
                    </a:cubicBezTo>
                    <a:cubicBezTo>
                      <a:pt x="6927" y="15107"/>
                      <a:pt x="6903" y="14457"/>
                      <a:pt x="7142" y="14457"/>
                    </a:cubicBezTo>
                    <a:cubicBezTo>
                      <a:pt x="7247" y="14457"/>
                      <a:pt x="7404" y="14585"/>
                      <a:pt x="7691" y="14955"/>
                    </a:cubicBezTo>
                    <a:cubicBezTo>
                      <a:pt x="7784" y="15073"/>
                      <a:pt x="7874" y="15117"/>
                      <a:pt x="7963" y="15117"/>
                    </a:cubicBezTo>
                    <a:cubicBezTo>
                      <a:pt x="8231" y="15117"/>
                      <a:pt x="8496" y="14713"/>
                      <a:pt x="8850" y="14713"/>
                    </a:cubicBezTo>
                    <a:cubicBezTo>
                      <a:pt x="8952" y="14713"/>
                      <a:pt x="9061" y="14747"/>
                      <a:pt x="9180" y="14833"/>
                    </a:cubicBezTo>
                    <a:cubicBezTo>
                      <a:pt x="9312" y="14926"/>
                      <a:pt x="9451" y="14962"/>
                      <a:pt x="9595" y="14962"/>
                    </a:cubicBezTo>
                    <a:cubicBezTo>
                      <a:pt x="10114" y="14962"/>
                      <a:pt x="10693" y="14486"/>
                      <a:pt x="11217" y="14438"/>
                    </a:cubicBezTo>
                    <a:cubicBezTo>
                      <a:pt x="11309" y="14432"/>
                      <a:pt x="11399" y="14429"/>
                      <a:pt x="11486" y="14429"/>
                    </a:cubicBezTo>
                    <a:cubicBezTo>
                      <a:pt x="12174" y="14429"/>
                      <a:pt x="12725" y="14599"/>
                      <a:pt x="13432" y="14599"/>
                    </a:cubicBezTo>
                    <a:cubicBezTo>
                      <a:pt x="13522" y="14599"/>
                      <a:pt x="13614" y="14596"/>
                      <a:pt x="13709" y="14590"/>
                    </a:cubicBezTo>
                    <a:cubicBezTo>
                      <a:pt x="13723" y="14589"/>
                      <a:pt x="13737" y="14589"/>
                      <a:pt x="13751" y="14589"/>
                    </a:cubicBezTo>
                    <a:cubicBezTo>
                      <a:pt x="14022" y="14589"/>
                      <a:pt x="14256" y="14773"/>
                      <a:pt x="14478" y="14773"/>
                    </a:cubicBezTo>
                    <a:cubicBezTo>
                      <a:pt x="14588" y="14773"/>
                      <a:pt x="14696" y="14727"/>
                      <a:pt x="14804" y="14590"/>
                    </a:cubicBezTo>
                    <a:cubicBezTo>
                      <a:pt x="14923" y="14423"/>
                      <a:pt x="15117" y="14032"/>
                      <a:pt x="15341" y="14032"/>
                    </a:cubicBezTo>
                    <a:cubicBezTo>
                      <a:pt x="15403" y="14032"/>
                      <a:pt x="15467" y="14062"/>
                      <a:pt x="15533" y="14134"/>
                    </a:cubicBezTo>
                    <a:cubicBezTo>
                      <a:pt x="16171" y="14864"/>
                      <a:pt x="16019" y="14742"/>
                      <a:pt x="16962" y="14773"/>
                    </a:cubicBezTo>
                    <a:cubicBezTo>
                      <a:pt x="16967" y="14773"/>
                      <a:pt x="16973" y="14773"/>
                      <a:pt x="16979" y="14773"/>
                    </a:cubicBezTo>
                    <a:cubicBezTo>
                      <a:pt x="17318" y="14773"/>
                      <a:pt x="18009" y="14094"/>
                      <a:pt x="18495" y="14094"/>
                    </a:cubicBezTo>
                    <a:cubicBezTo>
                      <a:pt x="18633" y="14094"/>
                      <a:pt x="18754" y="14148"/>
                      <a:pt x="18846" y="14286"/>
                    </a:cubicBezTo>
                    <a:cubicBezTo>
                      <a:pt x="19295" y="14948"/>
                      <a:pt x="19730" y="15146"/>
                      <a:pt x="20193" y="15146"/>
                    </a:cubicBezTo>
                    <a:cubicBezTo>
                      <a:pt x="20881" y="15146"/>
                      <a:pt x="21629" y="14707"/>
                      <a:pt x="22574" y="14707"/>
                    </a:cubicBezTo>
                    <a:cubicBezTo>
                      <a:pt x="22627" y="14707"/>
                      <a:pt x="22682" y="14709"/>
                      <a:pt x="22737" y="14712"/>
                    </a:cubicBezTo>
                    <a:cubicBezTo>
                      <a:pt x="23293" y="14753"/>
                      <a:pt x="23333" y="15198"/>
                      <a:pt x="23565" y="15198"/>
                    </a:cubicBezTo>
                    <a:cubicBezTo>
                      <a:pt x="23676" y="15198"/>
                      <a:pt x="23830" y="15097"/>
                      <a:pt x="24105" y="14803"/>
                    </a:cubicBezTo>
                    <a:cubicBezTo>
                      <a:pt x="24170" y="14725"/>
                      <a:pt x="24260" y="14693"/>
                      <a:pt x="24366" y="14693"/>
                    </a:cubicBezTo>
                    <a:cubicBezTo>
                      <a:pt x="24752" y="14693"/>
                      <a:pt x="25338" y="15122"/>
                      <a:pt x="25624" y="15289"/>
                    </a:cubicBezTo>
                    <a:cubicBezTo>
                      <a:pt x="25780" y="15377"/>
                      <a:pt x="25899" y="15414"/>
                      <a:pt x="25991" y="15414"/>
                    </a:cubicBezTo>
                    <a:cubicBezTo>
                      <a:pt x="26472" y="15414"/>
                      <a:pt x="26223" y="14403"/>
                      <a:pt x="26810" y="14377"/>
                    </a:cubicBezTo>
                    <a:cubicBezTo>
                      <a:pt x="27052" y="14355"/>
                      <a:pt x="27311" y="14142"/>
                      <a:pt x="27550" y="14142"/>
                    </a:cubicBezTo>
                    <a:cubicBezTo>
                      <a:pt x="27641" y="14142"/>
                      <a:pt x="27729" y="14172"/>
                      <a:pt x="27813" y="14256"/>
                    </a:cubicBezTo>
                    <a:cubicBezTo>
                      <a:pt x="27929" y="14372"/>
                      <a:pt x="28269" y="15019"/>
                      <a:pt x="28512" y="15019"/>
                    </a:cubicBezTo>
                    <a:cubicBezTo>
                      <a:pt x="28522" y="15019"/>
                      <a:pt x="28532" y="15018"/>
                      <a:pt x="28542" y="15016"/>
                    </a:cubicBezTo>
                    <a:cubicBezTo>
                      <a:pt x="28907" y="14955"/>
                      <a:pt x="28938" y="14013"/>
                      <a:pt x="29485" y="13800"/>
                    </a:cubicBezTo>
                    <a:cubicBezTo>
                      <a:pt x="29542" y="13779"/>
                      <a:pt x="29603" y="13769"/>
                      <a:pt x="29668" y="13769"/>
                    </a:cubicBezTo>
                    <a:cubicBezTo>
                      <a:pt x="30091" y="13769"/>
                      <a:pt x="30647" y="14165"/>
                      <a:pt x="30927" y="14165"/>
                    </a:cubicBezTo>
                    <a:cubicBezTo>
                      <a:pt x="30970" y="14165"/>
                      <a:pt x="31006" y="14156"/>
                      <a:pt x="31035" y="14134"/>
                    </a:cubicBezTo>
                    <a:cubicBezTo>
                      <a:pt x="31662" y="13716"/>
                      <a:pt x="30618" y="12918"/>
                      <a:pt x="31731" y="12918"/>
                    </a:cubicBezTo>
                    <a:cubicBezTo>
                      <a:pt x="31752" y="12918"/>
                      <a:pt x="31773" y="12918"/>
                      <a:pt x="31795" y="12918"/>
                    </a:cubicBezTo>
                    <a:cubicBezTo>
                      <a:pt x="31821" y="12919"/>
                      <a:pt x="31846" y="12919"/>
                      <a:pt x="31870" y="12919"/>
                    </a:cubicBezTo>
                    <a:cubicBezTo>
                      <a:pt x="32989" y="12919"/>
                      <a:pt x="31799" y="12238"/>
                      <a:pt x="31977" y="11703"/>
                    </a:cubicBezTo>
                    <a:cubicBezTo>
                      <a:pt x="31977" y="11429"/>
                      <a:pt x="31977" y="11186"/>
                      <a:pt x="31916" y="10943"/>
                    </a:cubicBezTo>
                    <a:cubicBezTo>
                      <a:pt x="31916" y="10578"/>
                      <a:pt x="32646" y="10426"/>
                      <a:pt x="32555" y="10061"/>
                    </a:cubicBezTo>
                    <a:cubicBezTo>
                      <a:pt x="32524" y="9940"/>
                      <a:pt x="31460" y="9119"/>
                      <a:pt x="31278" y="8815"/>
                    </a:cubicBezTo>
                    <a:cubicBezTo>
                      <a:pt x="30792" y="8025"/>
                      <a:pt x="30609" y="7630"/>
                      <a:pt x="29880" y="6931"/>
                    </a:cubicBezTo>
                    <a:cubicBezTo>
                      <a:pt x="29484" y="6559"/>
                      <a:pt x="30176" y="5684"/>
                      <a:pt x="29741" y="5684"/>
                    </a:cubicBezTo>
                    <a:cubicBezTo>
                      <a:pt x="29642" y="5684"/>
                      <a:pt x="29484" y="5729"/>
                      <a:pt x="29242" y="5836"/>
                    </a:cubicBezTo>
                    <a:cubicBezTo>
                      <a:pt x="29013" y="5926"/>
                      <a:pt x="28859" y="5964"/>
                      <a:pt x="28756" y="5964"/>
                    </a:cubicBezTo>
                    <a:cubicBezTo>
                      <a:pt x="28300" y="5964"/>
                      <a:pt x="28862" y="5211"/>
                      <a:pt x="28390" y="4864"/>
                    </a:cubicBezTo>
                    <a:cubicBezTo>
                      <a:pt x="28132" y="4663"/>
                      <a:pt x="27307" y="3759"/>
                      <a:pt x="26958" y="3759"/>
                    </a:cubicBezTo>
                    <a:cubicBezTo>
                      <a:pt x="26938" y="3759"/>
                      <a:pt x="26918" y="3762"/>
                      <a:pt x="26901" y="3769"/>
                    </a:cubicBezTo>
                    <a:cubicBezTo>
                      <a:pt x="26493" y="3920"/>
                      <a:pt x="26252" y="4252"/>
                      <a:pt x="25942" y="4252"/>
                    </a:cubicBezTo>
                    <a:cubicBezTo>
                      <a:pt x="25813" y="4252"/>
                      <a:pt x="25672" y="4195"/>
                      <a:pt x="25503" y="4043"/>
                    </a:cubicBezTo>
                    <a:cubicBezTo>
                      <a:pt x="25215" y="3756"/>
                      <a:pt x="25037" y="2572"/>
                      <a:pt x="24710" y="2572"/>
                    </a:cubicBezTo>
                    <a:cubicBezTo>
                      <a:pt x="24691" y="2572"/>
                      <a:pt x="24672" y="2576"/>
                      <a:pt x="24652" y="2584"/>
                    </a:cubicBezTo>
                    <a:cubicBezTo>
                      <a:pt x="24289" y="2742"/>
                      <a:pt x="24074" y="2908"/>
                      <a:pt x="23904" y="2908"/>
                    </a:cubicBezTo>
                    <a:cubicBezTo>
                      <a:pt x="23746" y="2908"/>
                      <a:pt x="23627" y="2765"/>
                      <a:pt x="23466" y="2341"/>
                    </a:cubicBezTo>
                    <a:cubicBezTo>
                      <a:pt x="23275" y="1844"/>
                      <a:pt x="22676" y="1732"/>
                      <a:pt x="22099" y="1732"/>
                    </a:cubicBezTo>
                    <a:cubicBezTo>
                      <a:pt x="21758" y="1732"/>
                      <a:pt x="21424" y="1771"/>
                      <a:pt x="21187" y="1794"/>
                    </a:cubicBezTo>
                    <a:cubicBezTo>
                      <a:pt x="21157" y="1798"/>
                      <a:pt x="21127" y="1800"/>
                      <a:pt x="21099" y="1800"/>
                    </a:cubicBezTo>
                    <a:cubicBezTo>
                      <a:pt x="20522" y="1800"/>
                      <a:pt x="20256" y="952"/>
                      <a:pt x="19880" y="517"/>
                    </a:cubicBezTo>
                    <a:cubicBezTo>
                      <a:pt x="19739" y="353"/>
                      <a:pt x="18607" y="153"/>
                      <a:pt x="17956" y="153"/>
                    </a:cubicBezTo>
                    <a:cubicBezTo>
                      <a:pt x="17761" y="153"/>
                      <a:pt x="17609" y="171"/>
                      <a:pt x="17539" y="213"/>
                    </a:cubicBezTo>
                    <a:cubicBezTo>
                      <a:pt x="17298" y="358"/>
                      <a:pt x="17142" y="411"/>
                      <a:pt x="17028" y="411"/>
                    </a:cubicBezTo>
                    <a:cubicBezTo>
                      <a:pt x="16714" y="411"/>
                      <a:pt x="16730" y="0"/>
                      <a:pt x="1617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9" name="Google Shape;8309;p22"/>
              <p:cNvSpPr/>
              <p:nvPr/>
            </p:nvSpPr>
            <p:spPr>
              <a:xfrm>
                <a:off x="3289487" y="2698300"/>
                <a:ext cx="486271" cy="139453"/>
              </a:xfrm>
              <a:custGeom>
                <a:avLst/>
                <a:gdLst/>
                <a:ahLst/>
                <a:cxnLst/>
                <a:rect l="l" t="t" r="r" b="b"/>
                <a:pathLst>
                  <a:path w="28949" h="8302" extrusionOk="0">
                    <a:moveTo>
                      <a:pt x="15016" y="1"/>
                    </a:moveTo>
                    <a:cubicBezTo>
                      <a:pt x="14686" y="1"/>
                      <a:pt x="14589" y="873"/>
                      <a:pt x="14282" y="873"/>
                    </a:cubicBezTo>
                    <a:cubicBezTo>
                      <a:pt x="14222" y="873"/>
                      <a:pt x="14153" y="840"/>
                      <a:pt x="14074" y="761"/>
                    </a:cubicBezTo>
                    <a:cubicBezTo>
                      <a:pt x="13740" y="446"/>
                      <a:pt x="13576" y="198"/>
                      <a:pt x="13368" y="198"/>
                    </a:cubicBezTo>
                    <a:cubicBezTo>
                      <a:pt x="13235" y="198"/>
                      <a:pt x="13083" y="299"/>
                      <a:pt x="12858" y="548"/>
                    </a:cubicBezTo>
                    <a:cubicBezTo>
                      <a:pt x="12281" y="1247"/>
                      <a:pt x="11946" y="1217"/>
                      <a:pt x="11156" y="1490"/>
                    </a:cubicBezTo>
                    <a:cubicBezTo>
                      <a:pt x="11088" y="1512"/>
                      <a:pt x="11017" y="1521"/>
                      <a:pt x="10943" y="1521"/>
                    </a:cubicBezTo>
                    <a:cubicBezTo>
                      <a:pt x="10459" y="1521"/>
                      <a:pt x="9860" y="1125"/>
                      <a:pt x="9447" y="1125"/>
                    </a:cubicBezTo>
                    <a:cubicBezTo>
                      <a:pt x="9384" y="1125"/>
                      <a:pt x="9325" y="1135"/>
                      <a:pt x="9272" y="1156"/>
                    </a:cubicBezTo>
                    <a:cubicBezTo>
                      <a:pt x="8664" y="1399"/>
                      <a:pt x="8512" y="2189"/>
                      <a:pt x="8025" y="2402"/>
                    </a:cubicBezTo>
                    <a:cubicBezTo>
                      <a:pt x="7971" y="2428"/>
                      <a:pt x="7915" y="2439"/>
                      <a:pt x="7858" y="2439"/>
                    </a:cubicBezTo>
                    <a:cubicBezTo>
                      <a:pt x="7562" y="2439"/>
                      <a:pt x="7248" y="2149"/>
                      <a:pt x="7056" y="2149"/>
                    </a:cubicBezTo>
                    <a:cubicBezTo>
                      <a:pt x="6933" y="2149"/>
                      <a:pt x="6860" y="2266"/>
                      <a:pt x="6870" y="2645"/>
                    </a:cubicBezTo>
                    <a:cubicBezTo>
                      <a:pt x="6882" y="3273"/>
                      <a:pt x="6829" y="3444"/>
                      <a:pt x="6714" y="3444"/>
                    </a:cubicBezTo>
                    <a:cubicBezTo>
                      <a:pt x="6576" y="3444"/>
                      <a:pt x="6348" y="3199"/>
                      <a:pt x="6032" y="3199"/>
                    </a:cubicBezTo>
                    <a:cubicBezTo>
                      <a:pt x="5935" y="3199"/>
                      <a:pt x="5829" y="3222"/>
                      <a:pt x="5715" y="3284"/>
                    </a:cubicBezTo>
                    <a:cubicBezTo>
                      <a:pt x="5261" y="3547"/>
                      <a:pt x="5484" y="4129"/>
                      <a:pt x="5126" y="4129"/>
                    </a:cubicBezTo>
                    <a:cubicBezTo>
                      <a:pt x="5029" y="4129"/>
                      <a:pt x="4889" y="4086"/>
                      <a:pt x="4682" y="3983"/>
                    </a:cubicBezTo>
                    <a:cubicBezTo>
                      <a:pt x="4490" y="3883"/>
                      <a:pt x="4353" y="3840"/>
                      <a:pt x="4255" y="3840"/>
                    </a:cubicBezTo>
                    <a:cubicBezTo>
                      <a:pt x="3907" y="3840"/>
                      <a:pt x="4074" y="4395"/>
                      <a:pt x="4074" y="4895"/>
                    </a:cubicBezTo>
                    <a:cubicBezTo>
                      <a:pt x="4065" y="5073"/>
                      <a:pt x="3967" y="5123"/>
                      <a:pt x="3824" y="5123"/>
                    </a:cubicBezTo>
                    <a:cubicBezTo>
                      <a:pt x="3643" y="5123"/>
                      <a:pt x="3390" y="5043"/>
                      <a:pt x="3158" y="5043"/>
                    </a:cubicBezTo>
                    <a:cubicBezTo>
                      <a:pt x="2949" y="5043"/>
                      <a:pt x="2757" y="5107"/>
                      <a:pt x="2645" y="5351"/>
                    </a:cubicBezTo>
                    <a:cubicBezTo>
                      <a:pt x="2495" y="5678"/>
                      <a:pt x="2332" y="5736"/>
                      <a:pt x="2157" y="5736"/>
                    </a:cubicBezTo>
                    <a:cubicBezTo>
                      <a:pt x="2063" y="5736"/>
                      <a:pt x="1964" y="5719"/>
                      <a:pt x="1862" y="5719"/>
                    </a:cubicBezTo>
                    <a:cubicBezTo>
                      <a:pt x="1734" y="5719"/>
                      <a:pt x="1600" y="5746"/>
                      <a:pt x="1460" y="5867"/>
                    </a:cubicBezTo>
                    <a:cubicBezTo>
                      <a:pt x="1126" y="6141"/>
                      <a:pt x="822" y="6445"/>
                      <a:pt x="487" y="6688"/>
                    </a:cubicBezTo>
                    <a:cubicBezTo>
                      <a:pt x="305" y="6809"/>
                      <a:pt x="153" y="6961"/>
                      <a:pt x="1" y="7083"/>
                    </a:cubicBezTo>
                    <a:cubicBezTo>
                      <a:pt x="31" y="7113"/>
                      <a:pt x="31" y="7113"/>
                      <a:pt x="62" y="7144"/>
                    </a:cubicBezTo>
                    <a:cubicBezTo>
                      <a:pt x="126" y="7187"/>
                      <a:pt x="190" y="7204"/>
                      <a:pt x="253" y="7204"/>
                    </a:cubicBezTo>
                    <a:cubicBezTo>
                      <a:pt x="534" y="7204"/>
                      <a:pt x="814" y="6866"/>
                      <a:pt x="1145" y="6866"/>
                    </a:cubicBezTo>
                    <a:cubicBezTo>
                      <a:pt x="1272" y="6866"/>
                      <a:pt x="1406" y="6915"/>
                      <a:pt x="1551" y="7053"/>
                    </a:cubicBezTo>
                    <a:cubicBezTo>
                      <a:pt x="1910" y="7360"/>
                      <a:pt x="2333" y="7905"/>
                      <a:pt x="2785" y="7905"/>
                    </a:cubicBezTo>
                    <a:cubicBezTo>
                      <a:pt x="2869" y="7905"/>
                      <a:pt x="2954" y="7886"/>
                      <a:pt x="3040" y="7843"/>
                    </a:cubicBezTo>
                    <a:cubicBezTo>
                      <a:pt x="3153" y="7783"/>
                      <a:pt x="3303" y="7760"/>
                      <a:pt x="3474" y="7760"/>
                    </a:cubicBezTo>
                    <a:cubicBezTo>
                      <a:pt x="3993" y="7760"/>
                      <a:pt x="4703" y="7972"/>
                      <a:pt x="5138" y="7995"/>
                    </a:cubicBezTo>
                    <a:cubicBezTo>
                      <a:pt x="5148" y="7995"/>
                      <a:pt x="5157" y="7995"/>
                      <a:pt x="5167" y="7995"/>
                    </a:cubicBezTo>
                    <a:cubicBezTo>
                      <a:pt x="5772" y="7995"/>
                      <a:pt x="5748" y="7345"/>
                      <a:pt x="5987" y="7345"/>
                    </a:cubicBezTo>
                    <a:cubicBezTo>
                      <a:pt x="6092" y="7345"/>
                      <a:pt x="6249" y="7473"/>
                      <a:pt x="6536" y="7843"/>
                    </a:cubicBezTo>
                    <a:cubicBezTo>
                      <a:pt x="6629" y="7961"/>
                      <a:pt x="6719" y="8005"/>
                      <a:pt x="6808" y="8005"/>
                    </a:cubicBezTo>
                    <a:cubicBezTo>
                      <a:pt x="7076" y="8005"/>
                      <a:pt x="7341" y="7601"/>
                      <a:pt x="7695" y="7601"/>
                    </a:cubicBezTo>
                    <a:cubicBezTo>
                      <a:pt x="7797" y="7601"/>
                      <a:pt x="7906" y="7635"/>
                      <a:pt x="8025" y="7721"/>
                    </a:cubicBezTo>
                    <a:cubicBezTo>
                      <a:pt x="8157" y="7814"/>
                      <a:pt x="8296" y="7850"/>
                      <a:pt x="8440" y="7850"/>
                    </a:cubicBezTo>
                    <a:cubicBezTo>
                      <a:pt x="8959" y="7850"/>
                      <a:pt x="9538" y="7374"/>
                      <a:pt x="10062" y="7326"/>
                    </a:cubicBezTo>
                    <a:cubicBezTo>
                      <a:pt x="10154" y="7320"/>
                      <a:pt x="10244" y="7317"/>
                      <a:pt x="10331" y="7317"/>
                    </a:cubicBezTo>
                    <a:cubicBezTo>
                      <a:pt x="11019" y="7317"/>
                      <a:pt x="11570" y="7487"/>
                      <a:pt x="12277" y="7487"/>
                    </a:cubicBezTo>
                    <a:cubicBezTo>
                      <a:pt x="12367" y="7487"/>
                      <a:pt x="12459" y="7484"/>
                      <a:pt x="12554" y="7478"/>
                    </a:cubicBezTo>
                    <a:cubicBezTo>
                      <a:pt x="12568" y="7477"/>
                      <a:pt x="12582" y="7477"/>
                      <a:pt x="12596" y="7477"/>
                    </a:cubicBezTo>
                    <a:cubicBezTo>
                      <a:pt x="12860" y="7477"/>
                      <a:pt x="13090" y="7652"/>
                      <a:pt x="13307" y="7652"/>
                    </a:cubicBezTo>
                    <a:cubicBezTo>
                      <a:pt x="13423" y="7652"/>
                      <a:pt x="13536" y="7602"/>
                      <a:pt x="13649" y="7448"/>
                    </a:cubicBezTo>
                    <a:cubicBezTo>
                      <a:pt x="13767" y="7306"/>
                      <a:pt x="13958" y="6908"/>
                      <a:pt x="14180" y="6908"/>
                    </a:cubicBezTo>
                    <a:cubicBezTo>
                      <a:pt x="14244" y="6908"/>
                      <a:pt x="14310" y="6941"/>
                      <a:pt x="14378" y="7022"/>
                    </a:cubicBezTo>
                    <a:cubicBezTo>
                      <a:pt x="15016" y="7752"/>
                      <a:pt x="14864" y="7630"/>
                      <a:pt x="15807" y="7661"/>
                    </a:cubicBezTo>
                    <a:cubicBezTo>
                      <a:pt x="15812" y="7661"/>
                      <a:pt x="15818" y="7661"/>
                      <a:pt x="15824" y="7661"/>
                    </a:cubicBezTo>
                    <a:cubicBezTo>
                      <a:pt x="16167" y="7661"/>
                      <a:pt x="16869" y="6967"/>
                      <a:pt x="17356" y="6967"/>
                    </a:cubicBezTo>
                    <a:cubicBezTo>
                      <a:pt x="17487" y="6967"/>
                      <a:pt x="17602" y="7017"/>
                      <a:pt x="17691" y="7144"/>
                    </a:cubicBezTo>
                    <a:cubicBezTo>
                      <a:pt x="18145" y="7825"/>
                      <a:pt x="18585" y="8027"/>
                      <a:pt x="19053" y="8027"/>
                    </a:cubicBezTo>
                    <a:cubicBezTo>
                      <a:pt x="19737" y="8027"/>
                      <a:pt x="20481" y="7595"/>
                      <a:pt x="21419" y="7595"/>
                    </a:cubicBezTo>
                    <a:cubicBezTo>
                      <a:pt x="21472" y="7595"/>
                      <a:pt x="21527" y="7597"/>
                      <a:pt x="21582" y="7600"/>
                    </a:cubicBezTo>
                    <a:cubicBezTo>
                      <a:pt x="22138" y="7641"/>
                      <a:pt x="22178" y="8073"/>
                      <a:pt x="22410" y="8073"/>
                    </a:cubicBezTo>
                    <a:cubicBezTo>
                      <a:pt x="22521" y="8073"/>
                      <a:pt x="22675" y="7975"/>
                      <a:pt x="22950" y="7691"/>
                    </a:cubicBezTo>
                    <a:cubicBezTo>
                      <a:pt x="23015" y="7613"/>
                      <a:pt x="23105" y="7581"/>
                      <a:pt x="23211" y="7581"/>
                    </a:cubicBezTo>
                    <a:cubicBezTo>
                      <a:pt x="23597" y="7581"/>
                      <a:pt x="24183" y="8010"/>
                      <a:pt x="24469" y="8177"/>
                    </a:cubicBezTo>
                    <a:cubicBezTo>
                      <a:pt x="24625" y="8265"/>
                      <a:pt x="24744" y="8302"/>
                      <a:pt x="24836" y="8302"/>
                    </a:cubicBezTo>
                    <a:cubicBezTo>
                      <a:pt x="25317" y="8302"/>
                      <a:pt x="25068" y="7291"/>
                      <a:pt x="25655" y="7265"/>
                    </a:cubicBezTo>
                    <a:cubicBezTo>
                      <a:pt x="25897" y="7243"/>
                      <a:pt x="26156" y="7030"/>
                      <a:pt x="26395" y="7030"/>
                    </a:cubicBezTo>
                    <a:cubicBezTo>
                      <a:pt x="26486" y="7030"/>
                      <a:pt x="26574" y="7060"/>
                      <a:pt x="26658" y="7144"/>
                    </a:cubicBezTo>
                    <a:cubicBezTo>
                      <a:pt x="26774" y="7260"/>
                      <a:pt x="27114" y="7907"/>
                      <a:pt x="27357" y="7907"/>
                    </a:cubicBezTo>
                    <a:cubicBezTo>
                      <a:pt x="27367" y="7907"/>
                      <a:pt x="27377" y="7906"/>
                      <a:pt x="27387" y="7904"/>
                    </a:cubicBezTo>
                    <a:cubicBezTo>
                      <a:pt x="27752" y="7843"/>
                      <a:pt x="27783" y="6901"/>
                      <a:pt x="28330" y="6688"/>
                    </a:cubicBezTo>
                    <a:cubicBezTo>
                      <a:pt x="28421" y="6658"/>
                      <a:pt x="28512" y="6658"/>
                      <a:pt x="28603" y="6658"/>
                    </a:cubicBezTo>
                    <a:cubicBezTo>
                      <a:pt x="28579" y="6252"/>
                      <a:pt x="28949" y="5697"/>
                      <a:pt x="28580" y="5697"/>
                    </a:cubicBezTo>
                    <a:cubicBezTo>
                      <a:pt x="28479" y="5697"/>
                      <a:pt x="28322" y="5739"/>
                      <a:pt x="28087" y="5837"/>
                    </a:cubicBezTo>
                    <a:cubicBezTo>
                      <a:pt x="27852" y="5934"/>
                      <a:pt x="27696" y="5975"/>
                      <a:pt x="27593" y="5975"/>
                    </a:cubicBezTo>
                    <a:cubicBezTo>
                      <a:pt x="27152" y="5975"/>
                      <a:pt x="27704" y="5210"/>
                      <a:pt x="27235" y="4864"/>
                    </a:cubicBezTo>
                    <a:cubicBezTo>
                      <a:pt x="26974" y="4690"/>
                      <a:pt x="26128" y="3764"/>
                      <a:pt x="25789" y="3764"/>
                    </a:cubicBezTo>
                    <a:cubicBezTo>
                      <a:pt x="25774" y="3764"/>
                      <a:pt x="25759" y="3766"/>
                      <a:pt x="25746" y="3770"/>
                    </a:cubicBezTo>
                    <a:cubicBezTo>
                      <a:pt x="25342" y="3940"/>
                      <a:pt x="25102" y="4258"/>
                      <a:pt x="24797" y="4258"/>
                    </a:cubicBezTo>
                    <a:cubicBezTo>
                      <a:pt x="24665" y="4258"/>
                      <a:pt x="24522" y="4199"/>
                      <a:pt x="24348" y="4043"/>
                    </a:cubicBezTo>
                    <a:cubicBezTo>
                      <a:pt x="24058" y="3753"/>
                      <a:pt x="23878" y="2576"/>
                      <a:pt x="23545" y="2576"/>
                    </a:cubicBezTo>
                    <a:cubicBezTo>
                      <a:pt x="23529" y="2576"/>
                      <a:pt x="23513" y="2579"/>
                      <a:pt x="23497" y="2585"/>
                    </a:cubicBezTo>
                    <a:cubicBezTo>
                      <a:pt x="23134" y="2758"/>
                      <a:pt x="22919" y="2923"/>
                      <a:pt x="22749" y="2923"/>
                    </a:cubicBezTo>
                    <a:cubicBezTo>
                      <a:pt x="22591" y="2923"/>
                      <a:pt x="22472" y="2781"/>
                      <a:pt x="22311" y="2372"/>
                    </a:cubicBezTo>
                    <a:cubicBezTo>
                      <a:pt x="22124" y="1866"/>
                      <a:pt x="21544" y="1741"/>
                      <a:pt x="20978" y="1741"/>
                    </a:cubicBezTo>
                    <a:cubicBezTo>
                      <a:pt x="20625" y="1741"/>
                      <a:pt x="20277" y="1790"/>
                      <a:pt x="20032" y="1825"/>
                    </a:cubicBezTo>
                    <a:cubicBezTo>
                      <a:pt x="20011" y="1827"/>
                      <a:pt x="19991" y="1828"/>
                      <a:pt x="19971" y="1828"/>
                    </a:cubicBezTo>
                    <a:cubicBezTo>
                      <a:pt x="19376" y="1828"/>
                      <a:pt x="19107" y="960"/>
                      <a:pt x="18725" y="548"/>
                    </a:cubicBezTo>
                    <a:cubicBezTo>
                      <a:pt x="18587" y="364"/>
                      <a:pt x="17494" y="180"/>
                      <a:pt x="16837" y="180"/>
                    </a:cubicBezTo>
                    <a:cubicBezTo>
                      <a:pt x="16625" y="180"/>
                      <a:pt x="16458" y="200"/>
                      <a:pt x="16384" y="244"/>
                    </a:cubicBezTo>
                    <a:cubicBezTo>
                      <a:pt x="16153" y="375"/>
                      <a:pt x="16000" y="424"/>
                      <a:pt x="15888" y="424"/>
                    </a:cubicBezTo>
                    <a:cubicBezTo>
                      <a:pt x="15558" y="424"/>
                      <a:pt x="15583" y="1"/>
                      <a:pt x="15016" y="1"/>
                    </a:cubicBezTo>
                    <a:close/>
                  </a:path>
                </a:pathLst>
              </a:custGeom>
              <a:solidFill>
                <a:srgbClr val="6F91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0" name="Google Shape;8310;p22"/>
              <p:cNvSpPr/>
              <p:nvPr/>
            </p:nvSpPr>
            <p:spPr>
              <a:xfrm>
                <a:off x="2666037" y="2712125"/>
                <a:ext cx="584620" cy="317708"/>
              </a:xfrm>
              <a:custGeom>
                <a:avLst/>
                <a:gdLst/>
                <a:ahLst/>
                <a:cxnLst/>
                <a:rect l="l" t="t" r="r" b="b"/>
                <a:pathLst>
                  <a:path w="34804" h="18914" extrusionOk="0">
                    <a:moveTo>
                      <a:pt x="19061" y="1"/>
                    </a:moveTo>
                    <a:cubicBezTo>
                      <a:pt x="18962" y="1"/>
                      <a:pt x="18820" y="86"/>
                      <a:pt x="18603" y="303"/>
                    </a:cubicBezTo>
                    <a:cubicBezTo>
                      <a:pt x="18315" y="599"/>
                      <a:pt x="18081" y="704"/>
                      <a:pt x="17876" y="704"/>
                    </a:cubicBezTo>
                    <a:cubicBezTo>
                      <a:pt x="17378" y="704"/>
                      <a:pt x="17054" y="82"/>
                      <a:pt x="16543" y="82"/>
                    </a:cubicBezTo>
                    <a:cubicBezTo>
                      <a:pt x="16511" y="82"/>
                      <a:pt x="16478" y="85"/>
                      <a:pt x="16445" y="90"/>
                    </a:cubicBezTo>
                    <a:cubicBezTo>
                      <a:pt x="16050" y="151"/>
                      <a:pt x="15958" y="971"/>
                      <a:pt x="15411" y="1123"/>
                    </a:cubicBezTo>
                    <a:cubicBezTo>
                      <a:pt x="14682" y="1306"/>
                      <a:pt x="14104" y="1366"/>
                      <a:pt x="13405" y="1640"/>
                    </a:cubicBezTo>
                    <a:cubicBezTo>
                      <a:pt x="13025" y="1792"/>
                      <a:pt x="12813" y="1865"/>
                      <a:pt x="12637" y="1865"/>
                    </a:cubicBezTo>
                    <a:cubicBezTo>
                      <a:pt x="12391" y="1865"/>
                      <a:pt x="12212" y="1723"/>
                      <a:pt x="11733" y="1458"/>
                    </a:cubicBezTo>
                    <a:cubicBezTo>
                      <a:pt x="11664" y="1418"/>
                      <a:pt x="11608" y="1400"/>
                      <a:pt x="11561" y="1400"/>
                    </a:cubicBezTo>
                    <a:cubicBezTo>
                      <a:pt x="11178" y="1400"/>
                      <a:pt x="11484" y="2602"/>
                      <a:pt x="11186" y="2765"/>
                    </a:cubicBezTo>
                    <a:cubicBezTo>
                      <a:pt x="11128" y="2794"/>
                      <a:pt x="11070" y="2806"/>
                      <a:pt x="11011" y="2806"/>
                    </a:cubicBezTo>
                    <a:cubicBezTo>
                      <a:pt x="10714" y="2806"/>
                      <a:pt x="10396" y="2504"/>
                      <a:pt x="10017" y="2504"/>
                    </a:cubicBezTo>
                    <a:cubicBezTo>
                      <a:pt x="9915" y="2504"/>
                      <a:pt x="9809" y="2526"/>
                      <a:pt x="9697" y="2582"/>
                    </a:cubicBezTo>
                    <a:cubicBezTo>
                      <a:pt x="8785" y="3008"/>
                      <a:pt x="8360" y="2795"/>
                      <a:pt x="8420" y="3920"/>
                    </a:cubicBezTo>
                    <a:cubicBezTo>
                      <a:pt x="8446" y="4354"/>
                      <a:pt x="8041" y="4789"/>
                      <a:pt x="7586" y="4789"/>
                    </a:cubicBezTo>
                    <a:cubicBezTo>
                      <a:pt x="7500" y="4789"/>
                      <a:pt x="7413" y="4774"/>
                      <a:pt x="7326" y="4740"/>
                    </a:cubicBezTo>
                    <a:cubicBezTo>
                      <a:pt x="6896" y="4580"/>
                      <a:pt x="6649" y="4470"/>
                      <a:pt x="6505" y="4470"/>
                    </a:cubicBezTo>
                    <a:cubicBezTo>
                      <a:pt x="6292" y="4470"/>
                      <a:pt x="6298" y="4709"/>
                      <a:pt x="6262" y="5379"/>
                    </a:cubicBezTo>
                    <a:cubicBezTo>
                      <a:pt x="6232" y="5774"/>
                      <a:pt x="5138" y="5622"/>
                      <a:pt x="4773" y="5865"/>
                    </a:cubicBezTo>
                    <a:cubicBezTo>
                      <a:pt x="4104" y="6351"/>
                      <a:pt x="4287" y="7233"/>
                      <a:pt x="3709" y="7810"/>
                    </a:cubicBezTo>
                    <a:cubicBezTo>
                      <a:pt x="3586" y="7924"/>
                      <a:pt x="3401" y="7949"/>
                      <a:pt x="3187" y="7949"/>
                    </a:cubicBezTo>
                    <a:cubicBezTo>
                      <a:pt x="3019" y="7949"/>
                      <a:pt x="2834" y="7933"/>
                      <a:pt x="2647" y="7933"/>
                    </a:cubicBezTo>
                    <a:cubicBezTo>
                      <a:pt x="2312" y="7933"/>
                      <a:pt x="1975" y="7984"/>
                      <a:pt x="1733" y="8266"/>
                    </a:cubicBezTo>
                    <a:cubicBezTo>
                      <a:pt x="1399" y="8692"/>
                      <a:pt x="973" y="10060"/>
                      <a:pt x="1125" y="10576"/>
                    </a:cubicBezTo>
                    <a:cubicBezTo>
                      <a:pt x="1308" y="11184"/>
                      <a:pt x="122" y="11245"/>
                      <a:pt x="487" y="11731"/>
                    </a:cubicBezTo>
                    <a:cubicBezTo>
                      <a:pt x="1125" y="12613"/>
                      <a:pt x="1095" y="12400"/>
                      <a:pt x="213" y="13038"/>
                    </a:cubicBezTo>
                    <a:cubicBezTo>
                      <a:pt x="1" y="13160"/>
                      <a:pt x="1733" y="15622"/>
                      <a:pt x="2007" y="15926"/>
                    </a:cubicBezTo>
                    <a:cubicBezTo>
                      <a:pt x="2416" y="16480"/>
                      <a:pt x="2330" y="17300"/>
                      <a:pt x="2880" y="17300"/>
                    </a:cubicBezTo>
                    <a:cubicBezTo>
                      <a:pt x="3025" y="17300"/>
                      <a:pt x="3213" y="17244"/>
                      <a:pt x="3466" y="17111"/>
                    </a:cubicBezTo>
                    <a:cubicBezTo>
                      <a:pt x="3548" y="17069"/>
                      <a:pt x="3625" y="17050"/>
                      <a:pt x="3699" y="17050"/>
                    </a:cubicBezTo>
                    <a:cubicBezTo>
                      <a:pt x="4253" y="17050"/>
                      <a:pt x="4597" y="18125"/>
                      <a:pt x="5107" y="18206"/>
                    </a:cubicBezTo>
                    <a:cubicBezTo>
                      <a:pt x="5115" y="18207"/>
                      <a:pt x="5124" y="18207"/>
                      <a:pt x="5133" y="18207"/>
                    </a:cubicBezTo>
                    <a:cubicBezTo>
                      <a:pt x="5382" y="18207"/>
                      <a:pt x="6179" y="17837"/>
                      <a:pt x="6384" y="17750"/>
                    </a:cubicBezTo>
                    <a:cubicBezTo>
                      <a:pt x="6528" y="17678"/>
                      <a:pt x="6639" y="17650"/>
                      <a:pt x="6733" y="17650"/>
                    </a:cubicBezTo>
                    <a:cubicBezTo>
                      <a:pt x="7035" y="17650"/>
                      <a:pt x="7151" y="17939"/>
                      <a:pt x="7569" y="17962"/>
                    </a:cubicBezTo>
                    <a:cubicBezTo>
                      <a:pt x="8069" y="17962"/>
                      <a:pt x="8552" y="18660"/>
                      <a:pt x="9032" y="18660"/>
                    </a:cubicBezTo>
                    <a:cubicBezTo>
                      <a:pt x="9224" y="18660"/>
                      <a:pt x="9415" y="18549"/>
                      <a:pt x="9606" y="18236"/>
                    </a:cubicBezTo>
                    <a:cubicBezTo>
                      <a:pt x="9827" y="17854"/>
                      <a:pt x="10051" y="17728"/>
                      <a:pt x="10277" y="17728"/>
                    </a:cubicBezTo>
                    <a:cubicBezTo>
                      <a:pt x="10719" y="17728"/>
                      <a:pt x="11169" y="18208"/>
                      <a:pt x="11620" y="18208"/>
                    </a:cubicBezTo>
                    <a:cubicBezTo>
                      <a:pt x="11637" y="18208"/>
                      <a:pt x="11655" y="18207"/>
                      <a:pt x="11673" y="18206"/>
                    </a:cubicBezTo>
                    <a:cubicBezTo>
                      <a:pt x="12349" y="18128"/>
                      <a:pt x="12313" y="17707"/>
                      <a:pt x="12470" y="17707"/>
                    </a:cubicBezTo>
                    <a:cubicBezTo>
                      <a:pt x="12560" y="17707"/>
                      <a:pt x="12714" y="17845"/>
                      <a:pt x="13101" y="18266"/>
                    </a:cubicBezTo>
                    <a:cubicBezTo>
                      <a:pt x="13175" y="18340"/>
                      <a:pt x="13239" y="18372"/>
                      <a:pt x="13295" y="18372"/>
                    </a:cubicBezTo>
                    <a:cubicBezTo>
                      <a:pt x="13633" y="18372"/>
                      <a:pt x="13700" y="17229"/>
                      <a:pt x="14013" y="17202"/>
                    </a:cubicBezTo>
                    <a:cubicBezTo>
                      <a:pt x="14025" y="17201"/>
                      <a:pt x="14038" y="17201"/>
                      <a:pt x="14050" y="17201"/>
                    </a:cubicBezTo>
                    <a:cubicBezTo>
                      <a:pt x="14581" y="17201"/>
                      <a:pt x="14959" y="18201"/>
                      <a:pt x="15572" y="18201"/>
                    </a:cubicBezTo>
                    <a:cubicBezTo>
                      <a:pt x="15741" y="18201"/>
                      <a:pt x="15928" y="18125"/>
                      <a:pt x="16141" y="17932"/>
                    </a:cubicBezTo>
                    <a:cubicBezTo>
                      <a:pt x="16353" y="17743"/>
                      <a:pt x="16720" y="17683"/>
                      <a:pt x="17130" y="17683"/>
                    </a:cubicBezTo>
                    <a:cubicBezTo>
                      <a:pt x="17777" y="17683"/>
                      <a:pt x="18528" y="17834"/>
                      <a:pt x="18937" y="17871"/>
                    </a:cubicBezTo>
                    <a:cubicBezTo>
                      <a:pt x="18948" y="17872"/>
                      <a:pt x="18958" y="17872"/>
                      <a:pt x="18968" y="17872"/>
                    </a:cubicBezTo>
                    <a:cubicBezTo>
                      <a:pt x="19261" y="17872"/>
                      <a:pt x="19483" y="17579"/>
                      <a:pt x="19728" y="17579"/>
                    </a:cubicBezTo>
                    <a:cubicBezTo>
                      <a:pt x="19824" y="17579"/>
                      <a:pt x="19923" y="17624"/>
                      <a:pt x="20031" y="17750"/>
                    </a:cubicBezTo>
                    <a:cubicBezTo>
                      <a:pt x="20189" y="17952"/>
                      <a:pt x="20329" y="18237"/>
                      <a:pt x="20552" y="18237"/>
                    </a:cubicBezTo>
                    <a:cubicBezTo>
                      <a:pt x="20630" y="18237"/>
                      <a:pt x="20719" y="18202"/>
                      <a:pt x="20822" y="18114"/>
                    </a:cubicBezTo>
                    <a:cubicBezTo>
                      <a:pt x="21217" y="17719"/>
                      <a:pt x="21308" y="17719"/>
                      <a:pt x="21825" y="17567"/>
                    </a:cubicBezTo>
                    <a:cubicBezTo>
                      <a:pt x="21920" y="17543"/>
                      <a:pt x="22000" y="17532"/>
                      <a:pt x="22069" y="17532"/>
                    </a:cubicBezTo>
                    <a:cubicBezTo>
                      <a:pt x="22512" y="17532"/>
                      <a:pt x="22511" y="17971"/>
                      <a:pt x="23010" y="18023"/>
                    </a:cubicBezTo>
                    <a:cubicBezTo>
                      <a:pt x="23025" y="18024"/>
                      <a:pt x="23040" y="18025"/>
                      <a:pt x="23055" y="18025"/>
                    </a:cubicBezTo>
                    <a:cubicBezTo>
                      <a:pt x="23313" y="18025"/>
                      <a:pt x="23547" y="17872"/>
                      <a:pt x="23760" y="17872"/>
                    </a:cubicBezTo>
                    <a:cubicBezTo>
                      <a:pt x="23882" y="17872"/>
                      <a:pt x="23997" y="17923"/>
                      <a:pt x="24105" y="18084"/>
                    </a:cubicBezTo>
                    <a:cubicBezTo>
                      <a:pt x="24297" y="18373"/>
                      <a:pt x="24441" y="18638"/>
                      <a:pt x="24614" y="18638"/>
                    </a:cubicBezTo>
                    <a:cubicBezTo>
                      <a:pt x="24713" y="18638"/>
                      <a:pt x="24822" y="18550"/>
                      <a:pt x="24956" y="18327"/>
                    </a:cubicBezTo>
                    <a:cubicBezTo>
                      <a:pt x="25192" y="17924"/>
                      <a:pt x="25346" y="17737"/>
                      <a:pt x="25475" y="17737"/>
                    </a:cubicBezTo>
                    <a:cubicBezTo>
                      <a:pt x="25628" y="17737"/>
                      <a:pt x="25747" y="18001"/>
                      <a:pt x="25928" y="18479"/>
                    </a:cubicBezTo>
                    <a:cubicBezTo>
                      <a:pt x="26059" y="18797"/>
                      <a:pt x="26163" y="18914"/>
                      <a:pt x="26256" y="18914"/>
                    </a:cubicBezTo>
                    <a:cubicBezTo>
                      <a:pt x="26510" y="18914"/>
                      <a:pt x="26683" y="18045"/>
                      <a:pt x="27083" y="18023"/>
                    </a:cubicBezTo>
                    <a:cubicBezTo>
                      <a:pt x="27646" y="18023"/>
                      <a:pt x="28226" y="18601"/>
                      <a:pt x="28727" y="18601"/>
                    </a:cubicBezTo>
                    <a:cubicBezTo>
                      <a:pt x="28876" y="18601"/>
                      <a:pt x="29018" y="18550"/>
                      <a:pt x="29150" y="18418"/>
                    </a:cubicBezTo>
                    <a:cubicBezTo>
                      <a:pt x="29373" y="18195"/>
                      <a:pt x="29707" y="18177"/>
                      <a:pt x="30049" y="18177"/>
                    </a:cubicBezTo>
                    <a:cubicBezTo>
                      <a:pt x="30117" y="18177"/>
                      <a:pt x="30184" y="18177"/>
                      <a:pt x="30251" y="18177"/>
                    </a:cubicBezTo>
                    <a:cubicBezTo>
                      <a:pt x="30773" y="18177"/>
                      <a:pt x="31267" y="18135"/>
                      <a:pt x="31369" y="17385"/>
                    </a:cubicBezTo>
                    <a:cubicBezTo>
                      <a:pt x="31429" y="16973"/>
                      <a:pt x="31536" y="16847"/>
                      <a:pt x="31672" y="16847"/>
                    </a:cubicBezTo>
                    <a:cubicBezTo>
                      <a:pt x="31887" y="16847"/>
                      <a:pt x="32176" y="17166"/>
                      <a:pt x="32467" y="17166"/>
                    </a:cubicBezTo>
                    <a:cubicBezTo>
                      <a:pt x="32547" y="17166"/>
                      <a:pt x="32628" y="17142"/>
                      <a:pt x="32707" y="17081"/>
                    </a:cubicBezTo>
                    <a:cubicBezTo>
                      <a:pt x="32950" y="16868"/>
                      <a:pt x="32707" y="16382"/>
                      <a:pt x="32889" y="16139"/>
                    </a:cubicBezTo>
                    <a:cubicBezTo>
                      <a:pt x="33102" y="15865"/>
                      <a:pt x="33588" y="15987"/>
                      <a:pt x="33740" y="15713"/>
                    </a:cubicBezTo>
                    <a:cubicBezTo>
                      <a:pt x="34074" y="15166"/>
                      <a:pt x="33892" y="13829"/>
                      <a:pt x="33892" y="13190"/>
                    </a:cubicBezTo>
                    <a:cubicBezTo>
                      <a:pt x="33922" y="12704"/>
                      <a:pt x="34804" y="10698"/>
                      <a:pt x="33801" y="10485"/>
                    </a:cubicBezTo>
                    <a:cubicBezTo>
                      <a:pt x="32190" y="10120"/>
                      <a:pt x="33892" y="9786"/>
                      <a:pt x="33375" y="9026"/>
                    </a:cubicBezTo>
                    <a:cubicBezTo>
                      <a:pt x="32919" y="8388"/>
                      <a:pt x="32129" y="8145"/>
                      <a:pt x="31399" y="7932"/>
                    </a:cubicBezTo>
                    <a:cubicBezTo>
                      <a:pt x="30609" y="7658"/>
                      <a:pt x="31278" y="6746"/>
                      <a:pt x="30761" y="6138"/>
                    </a:cubicBezTo>
                    <a:cubicBezTo>
                      <a:pt x="30032" y="5257"/>
                      <a:pt x="28877" y="5500"/>
                      <a:pt x="27995" y="4923"/>
                    </a:cubicBezTo>
                    <a:cubicBezTo>
                      <a:pt x="27691" y="4710"/>
                      <a:pt x="27904" y="4193"/>
                      <a:pt x="27570" y="3980"/>
                    </a:cubicBezTo>
                    <a:cubicBezTo>
                      <a:pt x="27523" y="3948"/>
                      <a:pt x="27473" y="3935"/>
                      <a:pt x="27421" y="3935"/>
                    </a:cubicBezTo>
                    <a:cubicBezTo>
                      <a:pt x="27175" y="3935"/>
                      <a:pt x="26874" y="4228"/>
                      <a:pt x="26615" y="4228"/>
                    </a:cubicBezTo>
                    <a:cubicBezTo>
                      <a:pt x="26567" y="4228"/>
                      <a:pt x="26520" y="4218"/>
                      <a:pt x="26475" y="4193"/>
                    </a:cubicBezTo>
                    <a:cubicBezTo>
                      <a:pt x="26146" y="3974"/>
                      <a:pt x="25916" y="2591"/>
                      <a:pt x="25361" y="2591"/>
                    </a:cubicBezTo>
                    <a:cubicBezTo>
                      <a:pt x="25301" y="2591"/>
                      <a:pt x="25237" y="2607"/>
                      <a:pt x="25168" y="2643"/>
                    </a:cubicBezTo>
                    <a:cubicBezTo>
                      <a:pt x="24944" y="2765"/>
                      <a:pt x="24270" y="3188"/>
                      <a:pt x="23785" y="3188"/>
                    </a:cubicBezTo>
                    <a:cubicBezTo>
                      <a:pt x="23546" y="3188"/>
                      <a:pt x="23354" y="3086"/>
                      <a:pt x="23284" y="2795"/>
                    </a:cubicBezTo>
                    <a:cubicBezTo>
                      <a:pt x="23113" y="2094"/>
                      <a:pt x="23179" y="1747"/>
                      <a:pt x="22973" y="1747"/>
                    </a:cubicBezTo>
                    <a:cubicBezTo>
                      <a:pt x="22849" y="1747"/>
                      <a:pt x="22625" y="1874"/>
                      <a:pt x="22190" y="2126"/>
                    </a:cubicBezTo>
                    <a:cubicBezTo>
                      <a:pt x="22059" y="2199"/>
                      <a:pt x="21938" y="2231"/>
                      <a:pt x="21828" y="2231"/>
                    </a:cubicBezTo>
                    <a:cubicBezTo>
                      <a:pt x="21294" y="2231"/>
                      <a:pt x="20994" y="1490"/>
                      <a:pt x="20943" y="1062"/>
                    </a:cubicBezTo>
                    <a:cubicBezTo>
                      <a:pt x="20888" y="718"/>
                      <a:pt x="20797" y="602"/>
                      <a:pt x="20684" y="602"/>
                    </a:cubicBezTo>
                    <a:cubicBezTo>
                      <a:pt x="20449" y="602"/>
                      <a:pt x="20115" y="1105"/>
                      <a:pt x="19785" y="1105"/>
                    </a:cubicBezTo>
                    <a:cubicBezTo>
                      <a:pt x="19755" y="1105"/>
                      <a:pt x="19726" y="1101"/>
                      <a:pt x="19697" y="1093"/>
                    </a:cubicBezTo>
                    <a:cubicBezTo>
                      <a:pt x="19229" y="952"/>
                      <a:pt x="19392" y="1"/>
                      <a:pt x="190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1" name="Google Shape;8311;p22"/>
              <p:cNvSpPr/>
              <p:nvPr/>
            </p:nvSpPr>
            <p:spPr>
              <a:xfrm>
                <a:off x="2707916" y="2865312"/>
                <a:ext cx="486590" cy="164532"/>
              </a:xfrm>
              <a:custGeom>
                <a:avLst/>
                <a:gdLst/>
                <a:ahLst/>
                <a:cxnLst/>
                <a:rect l="l" t="t" r="r" b="b"/>
                <a:pathLst>
                  <a:path w="28968" h="9795" extrusionOk="0">
                    <a:moveTo>
                      <a:pt x="16568" y="1"/>
                    </a:moveTo>
                    <a:cubicBezTo>
                      <a:pt x="16469" y="1"/>
                      <a:pt x="16327" y="85"/>
                      <a:pt x="16110" y="302"/>
                    </a:cubicBezTo>
                    <a:cubicBezTo>
                      <a:pt x="15813" y="599"/>
                      <a:pt x="15575" y="704"/>
                      <a:pt x="15370" y="704"/>
                    </a:cubicBezTo>
                    <a:cubicBezTo>
                      <a:pt x="14870" y="704"/>
                      <a:pt x="14560" y="82"/>
                      <a:pt x="14050" y="82"/>
                    </a:cubicBezTo>
                    <a:cubicBezTo>
                      <a:pt x="14018" y="82"/>
                      <a:pt x="13985" y="84"/>
                      <a:pt x="13952" y="89"/>
                    </a:cubicBezTo>
                    <a:cubicBezTo>
                      <a:pt x="13557" y="150"/>
                      <a:pt x="13465" y="971"/>
                      <a:pt x="12918" y="1123"/>
                    </a:cubicBezTo>
                    <a:cubicBezTo>
                      <a:pt x="12189" y="1305"/>
                      <a:pt x="11611" y="1366"/>
                      <a:pt x="10912" y="1640"/>
                    </a:cubicBezTo>
                    <a:cubicBezTo>
                      <a:pt x="10532" y="1792"/>
                      <a:pt x="10320" y="1865"/>
                      <a:pt x="10144" y="1865"/>
                    </a:cubicBezTo>
                    <a:cubicBezTo>
                      <a:pt x="9898" y="1865"/>
                      <a:pt x="9719" y="1723"/>
                      <a:pt x="9240" y="1457"/>
                    </a:cubicBezTo>
                    <a:cubicBezTo>
                      <a:pt x="9176" y="1424"/>
                      <a:pt x="9123" y="1408"/>
                      <a:pt x="9079" y="1408"/>
                    </a:cubicBezTo>
                    <a:cubicBezTo>
                      <a:pt x="8680" y="1408"/>
                      <a:pt x="8994" y="2628"/>
                      <a:pt x="8693" y="2764"/>
                    </a:cubicBezTo>
                    <a:cubicBezTo>
                      <a:pt x="8633" y="2794"/>
                      <a:pt x="8572" y="2807"/>
                      <a:pt x="8511" y="2807"/>
                    </a:cubicBezTo>
                    <a:cubicBezTo>
                      <a:pt x="8212" y="2807"/>
                      <a:pt x="7891" y="2515"/>
                      <a:pt x="7509" y="2515"/>
                    </a:cubicBezTo>
                    <a:cubicBezTo>
                      <a:pt x="7412" y="2515"/>
                      <a:pt x="7310" y="2534"/>
                      <a:pt x="7204" y="2582"/>
                    </a:cubicBezTo>
                    <a:cubicBezTo>
                      <a:pt x="6292" y="3007"/>
                      <a:pt x="5867" y="2795"/>
                      <a:pt x="5927" y="3919"/>
                    </a:cubicBezTo>
                    <a:cubicBezTo>
                      <a:pt x="5953" y="4354"/>
                      <a:pt x="5548" y="4789"/>
                      <a:pt x="5075" y="4789"/>
                    </a:cubicBezTo>
                    <a:cubicBezTo>
                      <a:pt x="4986" y="4789"/>
                      <a:pt x="4894" y="4774"/>
                      <a:pt x="4803" y="4740"/>
                    </a:cubicBezTo>
                    <a:cubicBezTo>
                      <a:pt x="4385" y="4580"/>
                      <a:pt x="4146" y="4470"/>
                      <a:pt x="4005" y="4470"/>
                    </a:cubicBezTo>
                    <a:cubicBezTo>
                      <a:pt x="3799" y="4470"/>
                      <a:pt x="3805" y="4709"/>
                      <a:pt x="3769" y="5378"/>
                    </a:cubicBezTo>
                    <a:cubicBezTo>
                      <a:pt x="3739" y="5773"/>
                      <a:pt x="2645" y="5621"/>
                      <a:pt x="2280" y="5865"/>
                    </a:cubicBezTo>
                    <a:cubicBezTo>
                      <a:pt x="1611" y="6351"/>
                      <a:pt x="1794" y="7232"/>
                      <a:pt x="1216" y="7810"/>
                    </a:cubicBezTo>
                    <a:cubicBezTo>
                      <a:pt x="1102" y="7924"/>
                      <a:pt x="936" y="7951"/>
                      <a:pt x="741" y="7951"/>
                    </a:cubicBezTo>
                    <a:cubicBezTo>
                      <a:pt x="560" y="7951"/>
                      <a:pt x="354" y="7927"/>
                      <a:pt x="144" y="7927"/>
                    </a:cubicBezTo>
                    <a:cubicBezTo>
                      <a:pt x="96" y="7927"/>
                      <a:pt x="48" y="7928"/>
                      <a:pt x="0" y="7931"/>
                    </a:cubicBezTo>
                    <a:cubicBezTo>
                      <a:pt x="86" y="8086"/>
                      <a:pt x="201" y="8182"/>
                      <a:pt x="388" y="8182"/>
                    </a:cubicBezTo>
                    <a:cubicBezTo>
                      <a:pt x="533" y="8182"/>
                      <a:pt x="721" y="8125"/>
                      <a:pt x="973" y="7992"/>
                    </a:cubicBezTo>
                    <a:cubicBezTo>
                      <a:pt x="1055" y="7950"/>
                      <a:pt x="1132" y="7931"/>
                      <a:pt x="1206" y="7931"/>
                    </a:cubicBezTo>
                    <a:cubicBezTo>
                      <a:pt x="1760" y="7931"/>
                      <a:pt x="2104" y="9006"/>
                      <a:pt x="2614" y="9087"/>
                    </a:cubicBezTo>
                    <a:cubicBezTo>
                      <a:pt x="2622" y="9088"/>
                      <a:pt x="2631" y="9088"/>
                      <a:pt x="2640" y="9088"/>
                    </a:cubicBezTo>
                    <a:cubicBezTo>
                      <a:pt x="2889" y="9088"/>
                      <a:pt x="3686" y="8718"/>
                      <a:pt x="3891" y="8631"/>
                    </a:cubicBezTo>
                    <a:cubicBezTo>
                      <a:pt x="4035" y="8559"/>
                      <a:pt x="4146" y="8531"/>
                      <a:pt x="4240" y="8531"/>
                    </a:cubicBezTo>
                    <a:cubicBezTo>
                      <a:pt x="4542" y="8531"/>
                      <a:pt x="4658" y="8820"/>
                      <a:pt x="5076" y="8843"/>
                    </a:cubicBezTo>
                    <a:cubicBezTo>
                      <a:pt x="5576" y="8843"/>
                      <a:pt x="6059" y="9541"/>
                      <a:pt x="6539" y="9541"/>
                    </a:cubicBezTo>
                    <a:cubicBezTo>
                      <a:pt x="6731" y="9541"/>
                      <a:pt x="6922" y="9430"/>
                      <a:pt x="7113" y="9117"/>
                    </a:cubicBezTo>
                    <a:cubicBezTo>
                      <a:pt x="7334" y="8735"/>
                      <a:pt x="7558" y="8609"/>
                      <a:pt x="7784" y="8609"/>
                    </a:cubicBezTo>
                    <a:cubicBezTo>
                      <a:pt x="8226" y="8609"/>
                      <a:pt x="8676" y="9089"/>
                      <a:pt x="9127" y="9089"/>
                    </a:cubicBezTo>
                    <a:cubicBezTo>
                      <a:pt x="9144" y="9089"/>
                      <a:pt x="9162" y="9088"/>
                      <a:pt x="9180" y="9087"/>
                    </a:cubicBezTo>
                    <a:cubicBezTo>
                      <a:pt x="9856" y="9009"/>
                      <a:pt x="9820" y="8588"/>
                      <a:pt x="9977" y="8588"/>
                    </a:cubicBezTo>
                    <a:cubicBezTo>
                      <a:pt x="10067" y="8588"/>
                      <a:pt x="10221" y="8726"/>
                      <a:pt x="10608" y="9147"/>
                    </a:cubicBezTo>
                    <a:cubicBezTo>
                      <a:pt x="10682" y="9221"/>
                      <a:pt x="10746" y="9253"/>
                      <a:pt x="10802" y="9253"/>
                    </a:cubicBezTo>
                    <a:cubicBezTo>
                      <a:pt x="11140" y="9253"/>
                      <a:pt x="11207" y="8110"/>
                      <a:pt x="11520" y="8083"/>
                    </a:cubicBezTo>
                    <a:cubicBezTo>
                      <a:pt x="11532" y="8082"/>
                      <a:pt x="11545" y="8082"/>
                      <a:pt x="11557" y="8082"/>
                    </a:cubicBezTo>
                    <a:cubicBezTo>
                      <a:pt x="12088" y="8082"/>
                      <a:pt x="12466" y="9082"/>
                      <a:pt x="13079" y="9082"/>
                    </a:cubicBezTo>
                    <a:cubicBezTo>
                      <a:pt x="13248" y="9082"/>
                      <a:pt x="13435" y="9006"/>
                      <a:pt x="13648" y="8813"/>
                    </a:cubicBezTo>
                    <a:cubicBezTo>
                      <a:pt x="13860" y="8624"/>
                      <a:pt x="14227" y="8564"/>
                      <a:pt x="14637" y="8564"/>
                    </a:cubicBezTo>
                    <a:cubicBezTo>
                      <a:pt x="15284" y="8564"/>
                      <a:pt x="16035" y="8715"/>
                      <a:pt x="16444" y="8752"/>
                    </a:cubicBezTo>
                    <a:cubicBezTo>
                      <a:pt x="16455" y="8753"/>
                      <a:pt x="16465" y="8753"/>
                      <a:pt x="16475" y="8753"/>
                    </a:cubicBezTo>
                    <a:cubicBezTo>
                      <a:pt x="16768" y="8753"/>
                      <a:pt x="16990" y="8460"/>
                      <a:pt x="17235" y="8460"/>
                    </a:cubicBezTo>
                    <a:cubicBezTo>
                      <a:pt x="17331" y="8460"/>
                      <a:pt x="17430" y="8505"/>
                      <a:pt x="17538" y="8631"/>
                    </a:cubicBezTo>
                    <a:cubicBezTo>
                      <a:pt x="17696" y="8833"/>
                      <a:pt x="17836" y="9118"/>
                      <a:pt x="18059" y="9118"/>
                    </a:cubicBezTo>
                    <a:cubicBezTo>
                      <a:pt x="18137" y="9118"/>
                      <a:pt x="18226" y="9083"/>
                      <a:pt x="18329" y="8995"/>
                    </a:cubicBezTo>
                    <a:cubicBezTo>
                      <a:pt x="18724" y="8600"/>
                      <a:pt x="18815" y="8600"/>
                      <a:pt x="19332" y="8448"/>
                    </a:cubicBezTo>
                    <a:cubicBezTo>
                      <a:pt x="19427" y="8424"/>
                      <a:pt x="19507" y="8413"/>
                      <a:pt x="19576" y="8413"/>
                    </a:cubicBezTo>
                    <a:cubicBezTo>
                      <a:pt x="20019" y="8413"/>
                      <a:pt x="20018" y="8852"/>
                      <a:pt x="20517" y="8904"/>
                    </a:cubicBezTo>
                    <a:cubicBezTo>
                      <a:pt x="20532" y="8905"/>
                      <a:pt x="20547" y="8906"/>
                      <a:pt x="20562" y="8906"/>
                    </a:cubicBezTo>
                    <a:cubicBezTo>
                      <a:pt x="20820" y="8906"/>
                      <a:pt x="21054" y="8753"/>
                      <a:pt x="21267" y="8753"/>
                    </a:cubicBezTo>
                    <a:cubicBezTo>
                      <a:pt x="21389" y="8753"/>
                      <a:pt x="21504" y="8804"/>
                      <a:pt x="21612" y="8965"/>
                    </a:cubicBezTo>
                    <a:cubicBezTo>
                      <a:pt x="21804" y="9254"/>
                      <a:pt x="21948" y="9519"/>
                      <a:pt x="22121" y="9519"/>
                    </a:cubicBezTo>
                    <a:cubicBezTo>
                      <a:pt x="22220" y="9519"/>
                      <a:pt x="22329" y="9431"/>
                      <a:pt x="22463" y="9208"/>
                    </a:cubicBezTo>
                    <a:cubicBezTo>
                      <a:pt x="22685" y="8805"/>
                      <a:pt x="22837" y="8618"/>
                      <a:pt x="22969" y="8618"/>
                    </a:cubicBezTo>
                    <a:cubicBezTo>
                      <a:pt x="23126" y="8618"/>
                      <a:pt x="23254" y="8882"/>
                      <a:pt x="23435" y="9360"/>
                    </a:cubicBezTo>
                    <a:cubicBezTo>
                      <a:pt x="23566" y="9678"/>
                      <a:pt x="23670" y="9795"/>
                      <a:pt x="23763" y="9795"/>
                    </a:cubicBezTo>
                    <a:cubicBezTo>
                      <a:pt x="24017" y="9795"/>
                      <a:pt x="24190" y="8926"/>
                      <a:pt x="24590" y="8904"/>
                    </a:cubicBezTo>
                    <a:cubicBezTo>
                      <a:pt x="25153" y="8904"/>
                      <a:pt x="25733" y="9482"/>
                      <a:pt x="26234" y="9482"/>
                    </a:cubicBezTo>
                    <a:cubicBezTo>
                      <a:pt x="26383" y="9482"/>
                      <a:pt x="26525" y="9431"/>
                      <a:pt x="26657" y="9299"/>
                    </a:cubicBezTo>
                    <a:cubicBezTo>
                      <a:pt x="26880" y="9076"/>
                      <a:pt x="27214" y="9058"/>
                      <a:pt x="27556" y="9058"/>
                    </a:cubicBezTo>
                    <a:cubicBezTo>
                      <a:pt x="27624" y="9058"/>
                      <a:pt x="27691" y="9058"/>
                      <a:pt x="27758" y="9058"/>
                    </a:cubicBezTo>
                    <a:cubicBezTo>
                      <a:pt x="28280" y="9058"/>
                      <a:pt x="28774" y="9016"/>
                      <a:pt x="28876" y="8266"/>
                    </a:cubicBezTo>
                    <a:cubicBezTo>
                      <a:pt x="28906" y="8114"/>
                      <a:pt x="28937" y="8023"/>
                      <a:pt x="28967" y="7931"/>
                    </a:cubicBezTo>
                    <a:lnTo>
                      <a:pt x="28906" y="7931"/>
                    </a:lnTo>
                    <a:cubicBezTo>
                      <a:pt x="28116" y="7658"/>
                      <a:pt x="28785" y="6746"/>
                      <a:pt x="28268" y="6138"/>
                    </a:cubicBezTo>
                    <a:cubicBezTo>
                      <a:pt x="27539" y="5257"/>
                      <a:pt x="26384" y="5500"/>
                      <a:pt x="25502" y="4922"/>
                    </a:cubicBezTo>
                    <a:cubicBezTo>
                      <a:pt x="25198" y="4710"/>
                      <a:pt x="25411" y="4193"/>
                      <a:pt x="25077" y="3980"/>
                    </a:cubicBezTo>
                    <a:cubicBezTo>
                      <a:pt x="25030" y="3948"/>
                      <a:pt x="24980" y="3934"/>
                      <a:pt x="24928" y="3934"/>
                    </a:cubicBezTo>
                    <a:cubicBezTo>
                      <a:pt x="24682" y="3934"/>
                      <a:pt x="24381" y="4227"/>
                      <a:pt x="24122" y="4227"/>
                    </a:cubicBezTo>
                    <a:cubicBezTo>
                      <a:pt x="24074" y="4227"/>
                      <a:pt x="24027" y="4217"/>
                      <a:pt x="23982" y="4193"/>
                    </a:cubicBezTo>
                    <a:cubicBezTo>
                      <a:pt x="23653" y="3973"/>
                      <a:pt x="23423" y="2591"/>
                      <a:pt x="22868" y="2591"/>
                    </a:cubicBezTo>
                    <a:cubicBezTo>
                      <a:pt x="22808" y="2591"/>
                      <a:pt x="22744" y="2607"/>
                      <a:pt x="22675" y="2643"/>
                    </a:cubicBezTo>
                    <a:cubicBezTo>
                      <a:pt x="22451" y="2765"/>
                      <a:pt x="21777" y="3188"/>
                      <a:pt x="21292" y="3188"/>
                    </a:cubicBezTo>
                    <a:cubicBezTo>
                      <a:pt x="21053" y="3188"/>
                      <a:pt x="20861" y="3085"/>
                      <a:pt x="20791" y="2795"/>
                    </a:cubicBezTo>
                    <a:cubicBezTo>
                      <a:pt x="20620" y="2094"/>
                      <a:pt x="20686" y="1747"/>
                      <a:pt x="20480" y="1747"/>
                    </a:cubicBezTo>
                    <a:cubicBezTo>
                      <a:pt x="20356" y="1747"/>
                      <a:pt x="20132" y="1874"/>
                      <a:pt x="19697" y="2126"/>
                    </a:cubicBezTo>
                    <a:cubicBezTo>
                      <a:pt x="19562" y="2207"/>
                      <a:pt x="19438" y="2242"/>
                      <a:pt x="19324" y="2242"/>
                    </a:cubicBezTo>
                    <a:cubicBezTo>
                      <a:pt x="18797" y="2242"/>
                      <a:pt x="18500" y="1487"/>
                      <a:pt x="18450" y="1062"/>
                    </a:cubicBezTo>
                    <a:cubicBezTo>
                      <a:pt x="18395" y="728"/>
                      <a:pt x="18305" y="615"/>
                      <a:pt x="18192" y="615"/>
                    </a:cubicBezTo>
                    <a:cubicBezTo>
                      <a:pt x="17958" y="615"/>
                      <a:pt x="17624" y="1105"/>
                      <a:pt x="17294" y="1105"/>
                    </a:cubicBezTo>
                    <a:cubicBezTo>
                      <a:pt x="17264" y="1105"/>
                      <a:pt x="17234" y="1101"/>
                      <a:pt x="17204" y="1092"/>
                    </a:cubicBezTo>
                    <a:cubicBezTo>
                      <a:pt x="16736" y="952"/>
                      <a:pt x="16899" y="1"/>
                      <a:pt x="165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2" name="Google Shape;8312;p22"/>
              <p:cNvSpPr/>
              <p:nvPr/>
            </p:nvSpPr>
            <p:spPr>
              <a:xfrm>
                <a:off x="2872829" y="2418888"/>
                <a:ext cx="512643" cy="242170"/>
              </a:xfrm>
              <a:custGeom>
                <a:avLst/>
                <a:gdLst/>
                <a:ahLst/>
                <a:cxnLst/>
                <a:rect l="l" t="t" r="r" b="b"/>
                <a:pathLst>
                  <a:path w="30519" h="14417" extrusionOk="0">
                    <a:moveTo>
                      <a:pt x="15900" y="0"/>
                    </a:moveTo>
                    <a:cubicBezTo>
                      <a:pt x="15358" y="0"/>
                      <a:pt x="14376" y="713"/>
                      <a:pt x="13801" y="828"/>
                    </a:cubicBezTo>
                    <a:cubicBezTo>
                      <a:pt x="13376" y="899"/>
                      <a:pt x="12254" y="1098"/>
                      <a:pt x="11546" y="1098"/>
                    </a:cubicBezTo>
                    <a:cubicBezTo>
                      <a:pt x="11343" y="1098"/>
                      <a:pt x="11174" y="1082"/>
                      <a:pt x="11065" y="1041"/>
                    </a:cubicBezTo>
                    <a:cubicBezTo>
                      <a:pt x="10850" y="953"/>
                      <a:pt x="10692" y="915"/>
                      <a:pt x="10574" y="915"/>
                    </a:cubicBezTo>
                    <a:cubicBezTo>
                      <a:pt x="9959" y="915"/>
                      <a:pt x="10452" y="1946"/>
                      <a:pt x="9788" y="2226"/>
                    </a:cubicBezTo>
                    <a:cubicBezTo>
                      <a:pt x="9743" y="2246"/>
                      <a:pt x="9696" y="2254"/>
                      <a:pt x="9648" y="2254"/>
                    </a:cubicBezTo>
                    <a:cubicBezTo>
                      <a:pt x="9251" y="2254"/>
                      <a:pt x="8794" y="1657"/>
                      <a:pt x="8443" y="1657"/>
                    </a:cubicBezTo>
                    <a:cubicBezTo>
                      <a:pt x="8304" y="1657"/>
                      <a:pt x="8182" y="1751"/>
                      <a:pt x="8086" y="2014"/>
                    </a:cubicBezTo>
                    <a:cubicBezTo>
                      <a:pt x="7721" y="3017"/>
                      <a:pt x="7478" y="2743"/>
                      <a:pt x="6627" y="3229"/>
                    </a:cubicBezTo>
                    <a:cubicBezTo>
                      <a:pt x="6232" y="3290"/>
                      <a:pt x="5837" y="3351"/>
                      <a:pt x="5442" y="3412"/>
                    </a:cubicBezTo>
                    <a:cubicBezTo>
                      <a:pt x="4864" y="3807"/>
                      <a:pt x="4986" y="4354"/>
                      <a:pt x="4196" y="4567"/>
                    </a:cubicBezTo>
                    <a:cubicBezTo>
                      <a:pt x="3648" y="4688"/>
                      <a:pt x="2797" y="5357"/>
                      <a:pt x="2737" y="5965"/>
                    </a:cubicBezTo>
                    <a:cubicBezTo>
                      <a:pt x="2554" y="7424"/>
                      <a:pt x="1946" y="6360"/>
                      <a:pt x="1278" y="7150"/>
                    </a:cubicBezTo>
                    <a:cubicBezTo>
                      <a:pt x="1156" y="7515"/>
                      <a:pt x="1065" y="7910"/>
                      <a:pt x="1004" y="8305"/>
                    </a:cubicBezTo>
                    <a:cubicBezTo>
                      <a:pt x="609" y="8913"/>
                      <a:pt x="1" y="8822"/>
                      <a:pt x="123" y="9704"/>
                    </a:cubicBezTo>
                    <a:cubicBezTo>
                      <a:pt x="305" y="10616"/>
                      <a:pt x="366" y="11345"/>
                      <a:pt x="943" y="12135"/>
                    </a:cubicBezTo>
                    <a:cubicBezTo>
                      <a:pt x="1579" y="12959"/>
                      <a:pt x="2542" y="14019"/>
                      <a:pt x="3537" y="14019"/>
                    </a:cubicBezTo>
                    <a:cubicBezTo>
                      <a:pt x="3827" y="14019"/>
                      <a:pt x="4120" y="13929"/>
                      <a:pt x="4408" y="13716"/>
                    </a:cubicBezTo>
                    <a:cubicBezTo>
                      <a:pt x="4510" y="13642"/>
                      <a:pt x="4624" y="13612"/>
                      <a:pt x="4746" y="13612"/>
                    </a:cubicBezTo>
                    <a:cubicBezTo>
                      <a:pt x="5276" y="13612"/>
                      <a:pt x="5956" y="14189"/>
                      <a:pt x="6475" y="14263"/>
                    </a:cubicBezTo>
                    <a:cubicBezTo>
                      <a:pt x="6551" y="14274"/>
                      <a:pt x="6622" y="14280"/>
                      <a:pt x="6689" y="14280"/>
                    </a:cubicBezTo>
                    <a:cubicBezTo>
                      <a:pt x="7423" y="14280"/>
                      <a:pt x="7704" y="13654"/>
                      <a:pt x="8409" y="13654"/>
                    </a:cubicBezTo>
                    <a:cubicBezTo>
                      <a:pt x="8497" y="13654"/>
                      <a:pt x="8592" y="13664"/>
                      <a:pt x="8694" y="13686"/>
                    </a:cubicBezTo>
                    <a:cubicBezTo>
                      <a:pt x="8805" y="13707"/>
                      <a:pt x="8914" y="13716"/>
                      <a:pt x="9022" y="13716"/>
                    </a:cubicBezTo>
                    <a:cubicBezTo>
                      <a:pt x="9675" y="13716"/>
                      <a:pt x="10260" y="13369"/>
                      <a:pt x="10913" y="13290"/>
                    </a:cubicBezTo>
                    <a:cubicBezTo>
                      <a:pt x="10965" y="13284"/>
                      <a:pt x="11013" y="13281"/>
                      <a:pt x="11060" y="13281"/>
                    </a:cubicBezTo>
                    <a:cubicBezTo>
                      <a:pt x="11909" y="13281"/>
                      <a:pt x="11980" y="14264"/>
                      <a:pt x="12618" y="14264"/>
                    </a:cubicBezTo>
                    <a:cubicBezTo>
                      <a:pt x="12627" y="14264"/>
                      <a:pt x="12636" y="14263"/>
                      <a:pt x="12646" y="14263"/>
                    </a:cubicBezTo>
                    <a:cubicBezTo>
                      <a:pt x="13375" y="14233"/>
                      <a:pt x="14105" y="13686"/>
                      <a:pt x="14834" y="13686"/>
                    </a:cubicBezTo>
                    <a:cubicBezTo>
                      <a:pt x="15391" y="13686"/>
                      <a:pt x="16284" y="14199"/>
                      <a:pt x="16919" y="14199"/>
                    </a:cubicBezTo>
                    <a:cubicBezTo>
                      <a:pt x="17116" y="14199"/>
                      <a:pt x="17288" y="14149"/>
                      <a:pt x="17418" y="14020"/>
                    </a:cubicBezTo>
                    <a:cubicBezTo>
                      <a:pt x="17983" y="13511"/>
                      <a:pt x="18417" y="13318"/>
                      <a:pt x="19160" y="13318"/>
                    </a:cubicBezTo>
                    <a:cubicBezTo>
                      <a:pt x="19216" y="13318"/>
                      <a:pt x="19273" y="13319"/>
                      <a:pt x="19333" y="13321"/>
                    </a:cubicBezTo>
                    <a:cubicBezTo>
                      <a:pt x="19888" y="13369"/>
                      <a:pt x="20694" y="14416"/>
                      <a:pt x="21398" y="14416"/>
                    </a:cubicBezTo>
                    <a:cubicBezTo>
                      <a:pt x="21579" y="14416"/>
                      <a:pt x="21754" y="14346"/>
                      <a:pt x="21916" y="14172"/>
                    </a:cubicBezTo>
                    <a:cubicBezTo>
                      <a:pt x="22302" y="13733"/>
                      <a:pt x="22496" y="13614"/>
                      <a:pt x="22683" y="13614"/>
                    </a:cubicBezTo>
                    <a:cubicBezTo>
                      <a:pt x="22905" y="13614"/>
                      <a:pt x="23118" y="13781"/>
                      <a:pt x="23630" y="13781"/>
                    </a:cubicBezTo>
                    <a:cubicBezTo>
                      <a:pt x="23674" y="13781"/>
                      <a:pt x="23721" y="13779"/>
                      <a:pt x="23770" y="13777"/>
                    </a:cubicBezTo>
                    <a:cubicBezTo>
                      <a:pt x="24135" y="13837"/>
                      <a:pt x="24530" y="13868"/>
                      <a:pt x="24895" y="13898"/>
                    </a:cubicBezTo>
                    <a:cubicBezTo>
                      <a:pt x="25351" y="13868"/>
                      <a:pt x="25473" y="13199"/>
                      <a:pt x="25898" y="13108"/>
                    </a:cubicBezTo>
                    <a:cubicBezTo>
                      <a:pt x="25962" y="13099"/>
                      <a:pt x="26031" y="13095"/>
                      <a:pt x="26102" y="13095"/>
                    </a:cubicBezTo>
                    <a:cubicBezTo>
                      <a:pt x="26534" y="13095"/>
                      <a:pt x="27081" y="13238"/>
                      <a:pt x="27559" y="13238"/>
                    </a:cubicBezTo>
                    <a:cubicBezTo>
                      <a:pt x="27788" y="13238"/>
                      <a:pt x="28001" y="13205"/>
                      <a:pt x="28178" y="13108"/>
                    </a:cubicBezTo>
                    <a:cubicBezTo>
                      <a:pt x="28907" y="12713"/>
                      <a:pt x="28816" y="11345"/>
                      <a:pt x="29181" y="10737"/>
                    </a:cubicBezTo>
                    <a:cubicBezTo>
                      <a:pt x="30518" y="8549"/>
                      <a:pt x="28391" y="7910"/>
                      <a:pt x="27236" y="6755"/>
                    </a:cubicBezTo>
                    <a:cubicBezTo>
                      <a:pt x="27084" y="6360"/>
                      <a:pt x="26932" y="5995"/>
                      <a:pt x="26780" y="5631"/>
                    </a:cubicBezTo>
                    <a:cubicBezTo>
                      <a:pt x="26384" y="5540"/>
                      <a:pt x="25989" y="5448"/>
                      <a:pt x="25594" y="5357"/>
                    </a:cubicBezTo>
                    <a:cubicBezTo>
                      <a:pt x="24853" y="4789"/>
                      <a:pt x="25538" y="4079"/>
                      <a:pt x="24889" y="4079"/>
                    </a:cubicBezTo>
                    <a:cubicBezTo>
                      <a:pt x="24739" y="4079"/>
                      <a:pt x="24520" y="4117"/>
                      <a:pt x="24196" y="4202"/>
                    </a:cubicBezTo>
                    <a:cubicBezTo>
                      <a:pt x="24098" y="4231"/>
                      <a:pt x="24016" y="4245"/>
                      <a:pt x="23947" y="4245"/>
                    </a:cubicBezTo>
                    <a:cubicBezTo>
                      <a:pt x="23364" y="4245"/>
                      <a:pt x="23654" y="3319"/>
                      <a:pt x="23193" y="3047"/>
                    </a:cubicBezTo>
                    <a:cubicBezTo>
                      <a:pt x="22919" y="2774"/>
                      <a:pt x="22646" y="2500"/>
                      <a:pt x="22342" y="2257"/>
                    </a:cubicBezTo>
                    <a:cubicBezTo>
                      <a:pt x="21855" y="1983"/>
                      <a:pt x="21248" y="2105"/>
                      <a:pt x="20700" y="1801"/>
                    </a:cubicBezTo>
                    <a:cubicBezTo>
                      <a:pt x="20062" y="1466"/>
                      <a:pt x="19363" y="1132"/>
                      <a:pt x="18664" y="919"/>
                    </a:cubicBezTo>
                    <a:cubicBezTo>
                      <a:pt x="18390" y="783"/>
                      <a:pt x="18117" y="714"/>
                      <a:pt x="17843" y="714"/>
                    </a:cubicBezTo>
                    <a:cubicBezTo>
                      <a:pt x="17752" y="714"/>
                      <a:pt x="17661" y="722"/>
                      <a:pt x="17570" y="737"/>
                    </a:cubicBezTo>
                    <a:cubicBezTo>
                      <a:pt x="17502" y="746"/>
                      <a:pt x="17440" y="751"/>
                      <a:pt x="17383" y="751"/>
                    </a:cubicBezTo>
                    <a:cubicBezTo>
                      <a:pt x="16688" y="751"/>
                      <a:pt x="16663" y="120"/>
                      <a:pt x="15989" y="8"/>
                    </a:cubicBezTo>
                    <a:cubicBezTo>
                      <a:pt x="15961" y="3"/>
                      <a:pt x="15931" y="0"/>
                      <a:pt x="1590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3" name="Google Shape;8313;p22"/>
              <p:cNvSpPr/>
              <p:nvPr/>
            </p:nvSpPr>
            <p:spPr>
              <a:xfrm>
                <a:off x="2917261" y="2542509"/>
                <a:ext cx="406432" cy="118557"/>
              </a:xfrm>
              <a:custGeom>
                <a:avLst/>
                <a:gdLst/>
                <a:ahLst/>
                <a:cxnLst/>
                <a:rect l="l" t="t" r="r" b="b"/>
                <a:pathLst>
                  <a:path w="24196" h="7058" extrusionOk="0">
                    <a:moveTo>
                      <a:pt x="13309" y="1"/>
                    </a:moveTo>
                    <a:cubicBezTo>
                      <a:pt x="12747" y="1"/>
                      <a:pt x="11741" y="708"/>
                      <a:pt x="11186" y="825"/>
                    </a:cubicBezTo>
                    <a:cubicBezTo>
                      <a:pt x="10738" y="896"/>
                      <a:pt x="9611" y="1095"/>
                      <a:pt x="8902" y="1095"/>
                    </a:cubicBezTo>
                    <a:cubicBezTo>
                      <a:pt x="8698" y="1095"/>
                      <a:pt x="8529" y="1078"/>
                      <a:pt x="8420" y="1038"/>
                    </a:cubicBezTo>
                    <a:cubicBezTo>
                      <a:pt x="8205" y="950"/>
                      <a:pt x="8047" y="912"/>
                      <a:pt x="7929" y="912"/>
                    </a:cubicBezTo>
                    <a:cubicBezTo>
                      <a:pt x="7314" y="912"/>
                      <a:pt x="7807" y="1942"/>
                      <a:pt x="7143" y="2223"/>
                    </a:cubicBezTo>
                    <a:cubicBezTo>
                      <a:pt x="7098" y="2242"/>
                      <a:pt x="7051" y="2251"/>
                      <a:pt x="7003" y="2251"/>
                    </a:cubicBezTo>
                    <a:cubicBezTo>
                      <a:pt x="6606" y="2251"/>
                      <a:pt x="6149" y="1654"/>
                      <a:pt x="5798" y="1654"/>
                    </a:cubicBezTo>
                    <a:cubicBezTo>
                      <a:pt x="5659" y="1654"/>
                      <a:pt x="5537" y="1748"/>
                      <a:pt x="5441" y="2010"/>
                    </a:cubicBezTo>
                    <a:cubicBezTo>
                      <a:pt x="5076" y="3013"/>
                      <a:pt x="4833" y="2740"/>
                      <a:pt x="3982" y="3226"/>
                    </a:cubicBezTo>
                    <a:cubicBezTo>
                      <a:pt x="3587" y="3287"/>
                      <a:pt x="3192" y="3348"/>
                      <a:pt x="2797" y="3439"/>
                    </a:cubicBezTo>
                    <a:cubicBezTo>
                      <a:pt x="2219" y="3804"/>
                      <a:pt x="2341" y="4351"/>
                      <a:pt x="1551" y="4564"/>
                    </a:cubicBezTo>
                    <a:cubicBezTo>
                      <a:pt x="1003" y="4685"/>
                      <a:pt x="152" y="5354"/>
                      <a:pt x="92" y="5962"/>
                    </a:cubicBezTo>
                    <a:cubicBezTo>
                      <a:pt x="61" y="6144"/>
                      <a:pt x="31" y="6296"/>
                      <a:pt x="0" y="6418"/>
                    </a:cubicBezTo>
                    <a:cubicBezTo>
                      <a:pt x="289" y="6570"/>
                      <a:pt x="586" y="6661"/>
                      <a:pt x="882" y="6661"/>
                    </a:cubicBezTo>
                    <a:cubicBezTo>
                      <a:pt x="1178" y="6661"/>
                      <a:pt x="1475" y="6570"/>
                      <a:pt x="1763" y="6357"/>
                    </a:cubicBezTo>
                    <a:cubicBezTo>
                      <a:pt x="1865" y="6283"/>
                      <a:pt x="1979" y="6253"/>
                      <a:pt x="2101" y="6253"/>
                    </a:cubicBezTo>
                    <a:cubicBezTo>
                      <a:pt x="2631" y="6253"/>
                      <a:pt x="3311" y="6830"/>
                      <a:pt x="3830" y="6904"/>
                    </a:cubicBezTo>
                    <a:cubicBezTo>
                      <a:pt x="3906" y="6915"/>
                      <a:pt x="3977" y="6921"/>
                      <a:pt x="4044" y="6921"/>
                    </a:cubicBezTo>
                    <a:cubicBezTo>
                      <a:pt x="4778" y="6921"/>
                      <a:pt x="5059" y="6295"/>
                      <a:pt x="5764" y="6295"/>
                    </a:cubicBezTo>
                    <a:cubicBezTo>
                      <a:pt x="5852" y="6295"/>
                      <a:pt x="5947" y="6305"/>
                      <a:pt x="6049" y="6327"/>
                    </a:cubicBezTo>
                    <a:cubicBezTo>
                      <a:pt x="6160" y="6348"/>
                      <a:pt x="6269" y="6357"/>
                      <a:pt x="6377" y="6357"/>
                    </a:cubicBezTo>
                    <a:cubicBezTo>
                      <a:pt x="7030" y="6357"/>
                      <a:pt x="7615" y="6010"/>
                      <a:pt x="8268" y="5931"/>
                    </a:cubicBezTo>
                    <a:cubicBezTo>
                      <a:pt x="8320" y="5925"/>
                      <a:pt x="8368" y="5922"/>
                      <a:pt x="8415" y="5922"/>
                    </a:cubicBezTo>
                    <a:cubicBezTo>
                      <a:pt x="9264" y="5922"/>
                      <a:pt x="9335" y="6905"/>
                      <a:pt x="9973" y="6905"/>
                    </a:cubicBezTo>
                    <a:cubicBezTo>
                      <a:pt x="9982" y="6905"/>
                      <a:pt x="9991" y="6904"/>
                      <a:pt x="10001" y="6904"/>
                    </a:cubicBezTo>
                    <a:cubicBezTo>
                      <a:pt x="10730" y="6874"/>
                      <a:pt x="11460" y="6296"/>
                      <a:pt x="12189" y="6296"/>
                    </a:cubicBezTo>
                    <a:cubicBezTo>
                      <a:pt x="12750" y="6296"/>
                      <a:pt x="13653" y="6836"/>
                      <a:pt x="14289" y="6836"/>
                    </a:cubicBezTo>
                    <a:cubicBezTo>
                      <a:pt x="14480" y="6836"/>
                      <a:pt x="14646" y="6787"/>
                      <a:pt x="14773" y="6661"/>
                    </a:cubicBezTo>
                    <a:cubicBezTo>
                      <a:pt x="15338" y="6152"/>
                      <a:pt x="15772" y="5959"/>
                      <a:pt x="16515" y="5959"/>
                    </a:cubicBezTo>
                    <a:cubicBezTo>
                      <a:pt x="16571" y="5959"/>
                      <a:pt x="16628" y="5960"/>
                      <a:pt x="16688" y="5962"/>
                    </a:cubicBezTo>
                    <a:cubicBezTo>
                      <a:pt x="17243" y="6010"/>
                      <a:pt x="18049" y="7057"/>
                      <a:pt x="18753" y="7057"/>
                    </a:cubicBezTo>
                    <a:cubicBezTo>
                      <a:pt x="18934" y="7057"/>
                      <a:pt x="19109" y="6987"/>
                      <a:pt x="19271" y="6813"/>
                    </a:cubicBezTo>
                    <a:cubicBezTo>
                      <a:pt x="19657" y="6374"/>
                      <a:pt x="19851" y="6255"/>
                      <a:pt x="20038" y="6255"/>
                    </a:cubicBezTo>
                    <a:cubicBezTo>
                      <a:pt x="20260" y="6255"/>
                      <a:pt x="20473" y="6422"/>
                      <a:pt x="20985" y="6422"/>
                    </a:cubicBezTo>
                    <a:cubicBezTo>
                      <a:pt x="21029" y="6422"/>
                      <a:pt x="21076" y="6420"/>
                      <a:pt x="21125" y="6418"/>
                    </a:cubicBezTo>
                    <a:cubicBezTo>
                      <a:pt x="21490" y="6478"/>
                      <a:pt x="21885" y="6509"/>
                      <a:pt x="22250" y="6539"/>
                    </a:cubicBezTo>
                    <a:cubicBezTo>
                      <a:pt x="22706" y="6509"/>
                      <a:pt x="22828" y="5840"/>
                      <a:pt x="23253" y="5749"/>
                    </a:cubicBezTo>
                    <a:cubicBezTo>
                      <a:pt x="23305" y="5743"/>
                      <a:pt x="23360" y="5741"/>
                      <a:pt x="23416" y="5741"/>
                    </a:cubicBezTo>
                    <a:cubicBezTo>
                      <a:pt x="23654" y="5741"/>
                      <a:pt x="23925" y="5785"/>
                      <a:pt x="24195" y="5810"/>
                    </a:cubicBezTo>
                    <a:cubicBezTo>
                      <a:pt x="24165" y="5749"/>
                      <a:pt x="24165" y="5688"/>
                      <a:pt x="24135" y="5627"/>
                    </a:cubicBezTo>
                    <a:cubicBezTo>
                      <a:pt x="23739" y="5536"/>
                      <a:pt x="23344" y="5445"/>
                      <a:pt x="22949" y="5354"/>
                    </a:cubicBezTo>
                    <a:cubicBezTo>
                      <a:pt x="22229" y="4808"/>
                      <a:pt x="22909" y="4079"/>
                      <a:pt x="22237" y="4079"/>
                    </a:cubicBezTo>
                    <a:cubicBezTo>
                      <a:pt x="22087" y="4079"/>
                      <a:pt x="21868" y="4115"/>
                      <a:pt x="21551" y="4199"/>
                    </a:cubicBezTo>
                    <a:cubicBezTo>
                      <a:pt x="21453" y="4228"/>
                      <a:pt x="21372" y="4241"/>
                      <a:pt x="21303" y="4241"/>
                    </a:cubicBezTo>
                    <a:cubicBezTo>
                      <a:pt x="20725" y="4241"/>
                      <a:pt x="21037" y="3315"/>
                      <a:pt x="20548" y="3044"/>
                    </a:cubicBezTo>
                    <a:cubicBezTo>
                      <a:pt x="20274" y="2770"/>
                      <a:pt x="20001" y="2497"/>
                      <a:pt x="19697" y="2254"/>
                    </a:cubicBezTo>
                    <a:cubicBezTo>
                      <a:pt x="19210" y="1980"/>
                      <a:pt x="18603" y="2132"/>
                      <a:pt x="18055" y="1828"/>
                    </a:cubicBezTo>
                    <a:cubicBezTo>
                      <a:pt x="17417" y="1463"/>
                      <a:pt x="16718" y="1129"/>
                      <a:pt x="16019" y="916"/>
                    </a:cubicBezTo>
                    <a:cubicBezTo>
                      <a:pt x="15745" y="779"/>
                      <a:pt x="15472" y="711"/>
                      <a:pt x="15198" y="711"/>
                    </a:cubicBezTo>
                    <a:cubicBezTo>
                      <a:pt x="15107" y="711"/>
                      <a:pt x="15016" y="719"/>
                      <a:pt x="14925" y="734"/>
                    </a:cubicBezTo>
                    <a:cubicBezTo>
                      <a:pt x="14857" y="743"/>
                      <a:pt x="14795" y="747"/>
                      <a:pt x="14738" y="747"/>
                    </a:cubicBezTo>
                    <a:cubicBezTo>
                      <a:pt x="14044" y="747"/>
                      <a:pt x="14020" y="117"/>
                      <a:pt x="13375" y="4"/>
                    </a:cubicBezTo>
                    <a:cubicBezTo>
                      <a:pt x="13354" y="2"/>
                      <a:pt x="13332" y="1"/>
                      <a:pt x="133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4" name="Google Shape;8314;p22"/>
              <p:cNvSpPr/>
              <p:nvPr/>
            </p:nvSpPr>
            <p:spPr>
              <a:xfrm>
                <a:off x="3171040" y="2904974"/>
                <a:ext cx="407440" cy="189123"/>
              </a:xfrm>
              <a:custGeom>
                <a:avLst/>
                <a:gdLst/>
                <a:ahLst/>
                <a:cxnLst/>
                <a:rect l="l" t="t" r="r" b="b"/>
                <a:pathLst>
                  <a:path w="24256" h="11259" extrusionOk="0">
                    <a:moveTo>
                      <a:pt x="11147" y="0"/>
                    </a:moveTo>
                    <a:cubicBezTo>
                      <a:pt x="11110" y="0"/>
                      <a:pt x="11072" y="3"/>
                      <a:pt x="11034" y="8"/>
                    </a:cubicBezTo>
                    <a:cubicBezTo>
                      <a:pt x="10760" y="8"/>
                      <a:pt x="10487" y="8"/>
                      <a:pt x="10183" y="38"/>
                    </a:cubicBezTo>
                    <a:cubicBezTo>
                      <a:pt x="9848" y="130"/>
                      <a:pt x="9879" y="707"/>
                      <a:pt x="9544" y="798"/>
                    </a:cubicBezTo>
                    <a:cubicBezTo>
                      <a:pt x="9028" y="950"/>
                      <a:pt x="8268" y="829"/>
                      <a:pt x="7873" y="1011"/>
                    </a:cubicBezTo>
                    <a:cubicBezTo>
                      <a:pt x="7660" y="1224"/>
                      <a:pt x="7477" y="1467"/>
                      <a:pt x="7265" y="1710"/>
                    </a:cubicBezTo>
                    <a:cubicBezTo>
                      <a:pt x="7225" y="1728"/>
                      <a:pt x="7185" y="1736"/>
                      <a:pt x="7145" y="1736"/>
                    </a:cubicBezTo>
                    <a:cubicBezTo>
                      <a:pt x="6892" y="1736"/>
                      <a:pt x="6626" y="1431"/>
                      <a:pt x="6372" y="1431"/>
                    </a:cubicBezTo>
                    <a:cubicBezTo>
                      <a:pt x="6325" y="1431"/>
                      <a:pt x="6278" y="1442"/>
                      <a:pt x="6231" y="1467"/>
                    </a:cubicBezTo>
                    <a:cubicBezTo>
                      <a:pt x="5841" y="1662"/>
                      <a:pt x="6192" y="2523"/>
                      <a:pt x="5690" y="2523"/>
                    </a:cubicBezTo>
                    <a:cubicBezTo>
                      <a:pt x="5645" y="2523"/>
                      <a:pt x="5592" y="2516"/>
                      <a:pt x="5532" y="2501"/>
                    </a:cubicBezTo>
                    <a:cubicBezTo>
                      <a:pt x="5343" y="2453"/>
                      <a:pt x="5130" y="2424"/>
                      <a:pt x="4916" y="2424"/>
                    </a:cubicBezTo>
                    <a:cubicBezTo>
                      <a:pt x="4444" y="2424"/>
                      <a:pt x="3969" y="2568"/>
                      <a:pt x="3739" y="2987"/>
                    </a:cubicBezTo>
                    <a:cubicBezTo>
                      <a:pt x="3465" y="3473"/>
                      <a:pt x="2857" y="3747"/>
                      <a:pt x="2432" y="4051"/>
                    </a:cubicBezTo>
                    <a:cubicBezTo>
                      <a:pt x="1733" y="4537"/>
                      <a:pt x="1611" y="5084"/>
                      <a:pt x="1125" y="5692"/>
                    </a:cubicBezTo>
                    <a:cubicBezTo>
                      <a:pt x="851" y="5844"/>
                      <a:pt x="578" y="5996"/>
                      <a:pt x="304" y="6178"/>
                    </a:cubicBezTo>
                    <a:cubicBezTo>
                      <a:pt x="213" y="6361"/>
                      <a:pt x="365" y="7303"/>
                      <a:pt x="395" y="7516"/>
                    </a:cubicBezTo>
                    <a:cubicBezTo>
                      <a:pt x="486" y="8093"/>
                      <a:pt x="0" y="9127"/>
                      <a:pt x="426" y="9643"/>
                    </a:cubicBezTo>
                    <a:cubicBezTo>
                      <a:pt x="517" y="9795"/>
                      <a:pt x="1611" y="9795"/>
                      <a:pt x="1824" y="9856"/>
                    </a:cubicBezTo>
                    <a:cubicBezTo>
                      <a:pt x="2097" y="9887"/>
                      <a:pt x="2341" y="9978"/>
                      <a:pt x="2523" y="10191"/>
                    </a:cubicBezTo>
                    <a:cubicBezTo>
                      <a:pt x="2690" y="10346"/>
                      <a:pt x="2828" y="10392"/>
                      <a:pt x="2960" y="10392"/>
                    </a:cubicBezTo>
                    <a:cubicBezTo>
                      <a:pt x="3150" y="10392"/>
                      <a:pt x="3326" y="10298"/>
                      <a:pt x="3556" y="10298"/>
                    </a:cubicBezTo>
                    <a:cubicBezTo>
                      <a:pt x="3604" y="10298"/>
                      <a:pt x="3655" y="10302"/>
                      <a:pt x="3708" y="10312"/>
                    </a:cubicBezTo>
                    <a:cubicBezTo>
                      <a:pt x="4255" y="10373"/>
                      <a:pt x="4711" y="10951"/>
                      <a:pt x="5289" y="10981"/>
                    </a:cubicBezTo>
                    <a:cubicBezTo>
                      <a:pt x="6021" y="11007"/>
                      <a:pt x="6686" y="11078"/>
                      <a:pt x="7419" y="11078"/>
                    </a:cubicBezTo>
                    <a:cubicBezTo>
                      <a:pt x="7538" y="11078"/>
                      <a:pt x="7658" y="11076"/>
                      <a:pt x="7781" y="11072"/>
                    </a:cubicBezTo>
                    <a:cubicBezTo>
                      <a:pt x="8329" y="11042"/>
                      <a:pt x="8876" y="11042"/>
                      <a:pt x="9423" y="11011"/>
                    </a:cubicBezTo>
                    <a:cubicBezTo>
                      <a:pt x="10061" y="10981"/>
                      <a:pt x="10578" y="10312"/>
                      <a:pt x="11064" y="10282"/>
                    </a:cubicBezTo>
                    <a:cubicBezTo>
                      <a:pt x="11277" y="10282"/>
                      <a:pt x="12037" y="10920"/>
                      <a:pt x="12280" y="11011"/>
                    </a:cubicBezTo>
                    <a:cubicBezTo>
                      <a:pt x="12468" y="11099"/>
                      <a:pt x="12639" y="11133"/>
                      <a:pt x="12798" y="11133"/>
                    </a:cubicBezTo>
                    <a:cubicBezTo>
                      <a:pt x="13343" y="11133"/>
                      <a:pt x="13756" y="10737"/>
                      <a:pt x="14300" y="10737"/>
                    </a:cubicBezTo>
                    <a:cubicBezTo>
                      <a:pt x="14316" y="10737"/>
                      <a:pt x="14331" y="10737"/>
                      <a:pt x="14347" y="10738"/>
                    </a:cubicBezTo>
                    <a:cubicBezTo>
                      <a:pt x="14496" y="10748"/>
                      <a:pt x="14642" y="10752"/>
                      <a:pt x="14786" y="10752"/>
                    </a:cubicBezTo>
                    <a:cubicBezTo>
                      <a:pt x="15410" y="10752"/>
                      <a:pt x="15988" y="10673"/>
                      <a:pt x="16605" y="10673"/>
                    </a:cubicBezTo>
                    <a:cubicBezTo>
                      <a:pt x="16682" y="10673"/>
                      <a:pt x="16760" y="10674"/>
                      <a:pt x="16839" y="10677"/>
                    </a:cubicBezTo>
                    <a:cubicBezTo>
                      <a:pt x="17710" y="10677"/>
                      <a:pt x="18386" y="11259"/>
                      <a:pt x="19213" y="11259"/>
                    </a:cubicBezTo>
                    <a:cubicBezTo>
                      <a:pt x="19252" y="11259"/>
                      <a:pt x="19292" y="11257"/>
                      <a:pt x="19332" y="11254"/>
                    </a:cubicBezTo>
                    <a:cubicBezTo>
                      <a:pt x="19871" y="11205"/>
                      <a:pt x="19738" y="10505"/>
                      <a:pt x="20144" y="10505"/>
                    </a:cubicBezTo>
                    <a:cubicBezTo>
                      <a:pt x="20241" y="10505"/>
                      <a:pt x="20370" y="10546"/>
                      <a:pt x="20548" y="10647"/>
                    </a:cubicBezTo>
                    <a:cubicBezTo>
                      <a:pt x="20753" y="10763"/>
                      <a:pt x="20956" y="10816"/>
                      <a:pt x="21147" y="10816"/>
                    </a:cubicBezTo>
                    <a:cubicBezTo>
                      <a:pt x="21603" y="10816"/>
                      <a:pt x="21987" y="10511"/>
                      <a:pt x="22159" y="10039"/>
                    </a:cubicBezTo>
                    <a:cubicBezTo>
                      <a:pt x="22371" y="9492"/>
                      <a:pt x="23101" y="9674"/>
                      <a:pt x="23101" y="8975"/>
                    </a:cubicBezTo>
                    <a:cubicBezTo>
                      <a:pt x="23131" y="8397"/>
                      <a:pt x="23192" y="7820"/>
                      <a:pt x="23648" y="7425"/>
                    </a:cubicBezTo>
                    <a:cubicBezTo>
                      <a:pt x="24256" y="6877"/>
                      <a:pt x="23618" y="6330"/>
                      <a:pt x="23101" y="5905"/>
                    </a:cubicBezTo>
                    <a:cubicBezTo>
                      <a:pt x="22493" y="5449"/>
                      <a:pt x="22402" y="4598"/>
                      <a:pt x="21855" y="4111"/>
                    </a:cubicBezTo>
                    <a:cubicBezTo>
                      <a:pt x="21672" y="3960"/>
                      <a:pt x="20760" y="4081"/>
                      <a:pt x="20426" y="3929"/>
                    </a:cubicBezTo>
                    <a:cubicBezTo>
                      <a:pt x="19879" y="3716"/>
                      <a:pt x="19666" y="3017"/>
                      <a:pt x="19362" y="2531"/>
                    </a:cubicBezTo>
                    <a:cubicBezTo>
                      <a:pt x="19203" y="2292"/>
                      <a:pt x="19067" y="2213"/>
                      <a:pt x="18940" y="2213"/>
                    </a:cubicBezTo>
                    <a:cubicBezTo>
                      <a:pt x="18688" y="2213"/>
                      <a:pt x="18471" y="2526"/>
                      <a:pt x="18178" y="2526"/>
                    </a:cubicBezTo>
                    <a:cubicBezTo>
                      <a:pt x="18111" y="2526"/>
                      <a:pt x="18040" y="2510"/>
                      <a:pt x="17964" y="2470"/>
                    </a:cubicBezTo>
                    <a:cubicBezTo>
                      <a:pt x="17517" y="2247"/>
                      <a:pt x="17147" y="1354"/>
                      <a:pt x="16523" y="1354"/>
                    </a:cubicBezTo>
                    <a:cubicBezTo>
                      <a:pt x="16468" y="1354"/>
                      <a:pt x="16412" y="1361"/>
                      <a:pt x="16353" y="1376"/>
                    </a:cubicBezTo>
                    <a:cubicBezTo>
                      <a:pt x="16176" y="1432"/>
                      <a:pt x="16047" y="1456"/>
                      <a:pt x="15945" y="1456"/>
                    </a:cubicBezTo>
                    <a:cubicBezTo>
                      <a:pt x="15607" y="1456"/>
                      <a:pt x="15559" y="1198"/>
                      <a:pt x="15046" y="1011"/>
                    </a:cubicBezTo>
                    <a:cubicBezTo>
                      <a:pt x="14342" y="785"/>
                      <a:pt x="14137" y="517"/>
                      <a:pt x="13503" y="517"/>
                    </a:cubicBezTo>
                    <a:cubicBezTo>
                      <a:pt x="13370" y="517"/>
                      <a:pt x="13219" y="529"/>
                      <a:pt x="13040" y="555"/>
                    </a:cubicBezTo>
                    <a:cubicBezTo>
                      <a:pt x="12986" y="564"/>
                      <a:pt x="12932" y="568"/>
                      <a:pt x="12879" y="568"/>
                    </a:cubicBezTo>
                    <a:cubicBezTo>
                      <a:pt x="12260" y="568"/>
                      <a:pt x="11723" y="0"/>
                      <a:pt x="111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5" name="Google Shape;8315;p22"/>
              <p:cNvSpPr/>
              <p:nvPr/>
            </p:nvSpPr>
            <p:spPr>
              <a:xfrm>
                <a:off x="3206267" y="2998929"/>
                <a:ext cx="336991" cy="95175"/>
              </a:xfrm>
              <a:custGeom>
                <a:avLst/>
                <a:gdLst/>
                <a:ahLst/>
                <a:cxnLst/>
                <a:rect l="l" t="t" r="r" b="b"/>
                <a:pathLst>
                  <a:path w="20062" h="5666" extrusionOk="0">
                    <a:moveTo>
                      <a:pt x="9046" y="1"/>
                    </a:moveTo>
                    <a:cubicBezTo>
                      <a:pt x="9010" y="1"/>
                      <a:pt x="8973" y="3"/>
                      <a:pt x="8937" y="8"/>
                    </a:cubicBezTo>
                    <a:cubicBezTo>
                      <a:pt x="8663" y="8"/>
                      <a:pt x="8390" y="38"/>
                      <a:pt x="8086" y="69"/>
                    </a:cubicBezTo>
                    <a:cubicBezTo>
                      <a:pt x="7751" y="160"/>
                      <a:pt x="7782" y="707"/>
                      <a:pt x="7447" y="829"/>
                    </a:cubicBezTo>
                    <a:cubicBezTo>
                      <a:pt x="6931" y="981"/>
                      <a:pt x="6171" y="859"/>
                      <a:pt x="5776" y="1011"/>
                    </a:cubicBezTo>
                    <a:cubicBezTo>
                      <a:pt x="5563" y="1254"/>
                      <a:pt x="5350" y="1497"/>
                      <a:pt x="5168" y="1710"/>
                    </a:cubicBezTo>
                    <a:cubicBezTo>
                      <a:pt x="5126" y="1729"/>
                      <a:pt x="5084" y="1737"/>
                      <a:pt x="5042" y="1737"/>
                    </a:cubicBezTo>
                    <a:cubicBezTo>
                      <a:pt x="4786" y="1737"/>
                      <a:pt x="4516" y="1440"/>
                      <a:pt x="4260" y="1440"/>
                    </a:cubicBezTo>
                    <a:cubicBezTo>
                      <a:pt x="4218" y="1440"/>
                      <a:pt x="4176" y="1448"/>
                      <a:pt x="4134" y="1467"/>
                    </a:cubicBezTo>
                    <a:cubicBezTo>
                      <a:pt x="3743" y="1663"/>
                      <a:pt x="4097" y="2552"/>
                      <a:pt x="3589" y="2552"/>
                    </a:cubicBezTo>
                    <a:cubicBezTo>
                      <a:pt x="3545" y="2552"/>
                      <a:pt x="3494" y="2545"/>
                      <a:pt x="3435" y="2531"/>
                    </a:cubicBezTo>
                    <a:cubicBezTo>
                      <a:pt x="3236" y="2481"/>
                      <a:pt x="3010" y="2447"/>
                      <a:pt x="2785" y="2447"/>
                    </a:cubicBezTo>
                    <a:cubicBezTo>
                      <a:pt x="2325" y="2447"/>
                      <a:pt x="1866" y="2588"/>
                      <a:pt x="1642" y="3017"/>
                    </a:cubicBezTo>
                    <a:cubicBezTo>
                      <a:pt x="1368" y="3503"/>
                      <a:pt x="760" y="3747"/>
                      <a:pt x="304" y="4081"/>
                    </a:cubicBezTo>
                    <a:cubicBezTo>
                      <a:pt x="213" y="4142"/>
                      <a:pt x="92" y="4233"/>
                      <a:pt x="0" y="4324"/>
                    </a:cubicBezTo>
                    <a:cubicBezTo>
                      <a:pt x="183" y="4385"/>
                      <a:pt x="304" y="4476"/>
                      <a:pt x="426" y="4598"/>
                    </a:cubicBezTo>
                    <a:cubicBezTo>
                      <a:pt x="593" y="4753"/>
                      <a:pt x="731" y="4799"/>
                      <a:pt x="863" y="4799"/>
                    </a:cubicBezTo>
                    <a:cubicBezTo>
                      <a:pt x="1053" y="4799"/>
                      <a:pt x="1229" y="4705"/>
                      <a:pt x="1459" y="4705"/>
                    </a:cubicBezTo>
                    <a:cubicBezTo>
                      <a:pt x="1507" y="4705"/>
                      <a:pt x="1558" y="4709"/>
                      <a:pt x="1611" y="4719"/>
                    </a:cubicBezTo>
                    <a:cubicBezTo>
                      <a:pt x="2158" y="4780"/>
                      <a:pt x="2614" y="5358"/>
                      <a:pt x="3192" y="5388"/>
                    </a:cubicBezTo>
                    <a:cubicBezTo>
                      <a:pt x="3924" y="5414"/>
                      <a:pt x="4589" y="5485"/>
                      <a:pt x="5322" y="5485"/>
                    </a:cubicBezTo>
                    <a:cubicBezTo>
                      <a:pt x="5441" y="5485"/>
                      <a:pt x="5561" y="5483"/>
                      <a:pt x="5684" y="5479"/>
                    </a:cubicBezTo>
                    <a:cubicBezTo>
                      <a:pt x="6232" y="5449"/>
                      <a:pt x="6779" y="5449"/>
                      <a:pt x="7326" y="5418"/>
                    </a:cubicBezTo>
                    <a:cubicBezTo>
                      <a:pt x="7964" y="5388"/>
                      <a:pt x="8481" y="4719"/>
                      <a:pt x="8967" y="4689"/>
                    </a:cubicBezTo>
                    <a:cubicBezTo>
                      <a:pt x="9180" y="4689"/>
                      <a:pt x="9940" y="5327"/>
                      <a:pt x="10183" y="5418"/>
                    </a:cubicBezTo>
                    <a:cubicBezTo>
                      <a:pt x="10371" y="5506"/>
                      <a:pt x="10542" y="5540"/>
                      <a:pt x="10701" y="5540"/>
                    </a:cubicBezTo>
                    <a:cubicBezTo>
                      <a:pt x="11246" y="5540"/>
                      <a:pt x="11659" y="5144"/>
                      <a:pt x="12203" y="5144"/>
                    </a:cubicBezTo>
                    <a:cubicBezTo>
                      <a:pt x="12219" y="5144"/>
                      <a:pt x="12234" y="5144"/>
                      <a:pt x="12250" y="5145"/>
                    </a:cubicBezTo>
                    <a:cubicBezTo>
                      <a:pt x="12399" y="5155"/>
                      <a:pt x="12545" y="5159"/>
                      <a:pt x="12689" y="5159"/>
                    </a:cubicBezTo>
                    <a:cubicBezTo>
                      <a:pt x="13313" y="5159"/>
                      <a:pt x="13891" y="5080"/>
                      <a:pt x="14508" y="5080"/>
                    </a:cubicBezTo>
                    <a:cubicBezTo>
                      <a:pt x="14585" y="5080"/>
                      <a:pt x="14663" y="5081"/>
                      <a:pt x="14742" y="5084"/>
                    </a:cubicBezTo>
                    <a:cubicBezTo>
                      <a:pt x="15584" y="5084"/>
                      <a:pt x="16287" y="5666"/>
                      <a:pt x="17115" y="5666"/>
                    </a:cubicBezTo>
                    <a:cubicBezTo>
                      <a:pt x="17155" y="5666"/>
                      <a:pt x="17195" y="5664"/>
                      <a:pt x="17235" y="5661"/>
                    </a:cubicBezTo>
                    <a:cubicBezTo>
                      <a:pt x="17774" y="5612"/>
                      <a:pt x="17641" y="4912"/>
                      <a:pt x="18047" y="4912"/>
                    </a:cubicBezTo>
                    <a:cubicBezTo>
                      <a:pt x="18144" y="4912"/>
                      <a:pt x="18273" y="4953"/>
                      <a:pt x="18451" y="5054"/>
                    </a:cubicBezTo>
                    <a:cubicBezTo>
                      <a:pt x="18649" y="5171"/>
                      <a:pt x="18850" y="5224"/>
                      <a:pt x="19041" y="5224"/>
                    </a:cubicBezTo>
                    <a:cubicBezTo>
                      <a:pt x="19494" y="5224"/>
                      <a:pt x="19890" y="4925"/>
                      <a:pt x="20062" y="4476"/>
                    </a:cubicBezTo>
                    <a:cubicBezTo>
                      <a:pt x="19970" y="4354"/>
                      <a:pt x="19879" y="4233"/>
                      <a:pt x="19758" y="4142"/>
                    </a:cubicBezTo>
                    <a:cubicBezTo>
                      <a:pt x="19575" y="3959"/>
                      <a:pt x="18663" y="4081"/>
                      <a:pt x="18329" y="3929"/>
                    </a:cubicBezTo>
                    <a:cubicBezTo>
                      <a:pt x="17782" y="3716"/>
                      <a:pt x="17569" y="3017"/>
                      <a:pt x="17265" y="2531"/>
                    </a:cubicBezTo>
                    <a:cubicBezTo>
                      <a:pt x="17111" y="2308"/>
                      <a:pt x="16978" y="2232"/>
                      <a:pt x="16854" y="2232"/>
                    </a:cubicBezTo>
                    <a:cubicBezTo>
                      <a:pt x="16597" y="2232"/>
                      <a:pt x="16378" y="2557"/>
                      <a:pt x="16080" y="2557"/>
                    </a:cubicBezTo>
                    <a:cubicBezTo>
                      <a:pt x="16014" y="2557"/>
                      <a:pt x="15943" y="2540"/>
                      <a:pt x="15867" y="2500"/>
                    </a:cubicBezTo>
                    <a:cubicBezTo>
                      <a:pt x="15425" y="2252"/>
                      <a:pt x="15034" y="1377"/>
                      <a:pt x="14443" y="1377"/>
                    </a:cubicBezTo>
                    <a:cubicBezTo>
                      <a:pt x="14383" y="1377"/>
                      <a:pt x="14320" y="1386"/>
                      <a:pt x="14256" y="1406"/>
                    </a:cubicBezTo>
                    <a:cubicBezTo>
                      <a:pt x="14086" y="1454"/>
                      <a:pt x="13960" y="1474"/>
                      <a:pt x="13860" y="1474"/>
                    </a:cubicBezTo>
                    <a:cubicBezTo>
                      <a:pt x="13511" y="1474"/>
                      <a:pt x="13468" y="1230"/>
                      <a:pt x="12949" y="1041"/>
                    </a:cubicBezTo>
                    <a:cubicBezTo>
                      <a:pt x="12266" y="797"/>
                      <a:pt x="12053" y="534"/>
                      <a:pt x="11460" y="534"/>
                    </a:cubicBezTo>
                    <a:cubicBezTo>
                      <a:pt x="11315" y="534"/>
                      <a:pt x="11146" y="549"/>
                      <a:pt x="10943" y="585"/>
                    </a:cubicBezTo>
                    <a:cubicBezTo>
                      <a:pt x="10891" y="594"/>
                      <a:pt x="10839" y="598"/>
                      <a:pt x="10788" y="598"/>
                    </a:cubicBezTo>
                    <a:cubicBezTo>
                      <a:pt x="10165" y="598"/>
                      <a:pt x="9625" y="1"/>
                      <a:pt x="90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6" name="Google Shape;8316;p22"/>
              <p:cNvSpPr/>
              <p:nvPr/>
            </p:nvSpPr>
            <p:spPr>
              <a:xfrm>
                <a:off x="4567029" y="3591871"/>
                <a:ext cx="91412" cy="234359"/>
              </a:xfrm>
              <a:custGeom>
                <a:avLst/>
                <a:gdLst/>
                <a:ahLst/>
                <a:cxnLst/>
                <a:rect l="l" t="t" r="r" b="b"/>
                <a:pathLst>
                  <a:path w="5442" h="13952" extrusionOk="0">
                    <a:moveTo>
                      <a:pt x="4560" y="0"/>
                    </a:moveTo>
                    <a:lnTo>
                      <a:pt x="3892" y="365"/>
                    </a:lnTo>
                    <a:cubicBezTo>
                      <a:pt x="4560" y="1459"/>
                      <a:pt x="4651" y="2949"/>
                      <a:pt x="4165" y="4438"/>
                    </a:cubicBezTo>
                    <a:cubicBezTo>
                      <a:pt x="3770" y="5654"/>
                      <a:pt x="3041" y="6718"/>
                      <a:pt x="2281" y="7721"/>
                    </a:cubicBezTo>
                    <a:cubicBezTo>
                      <a:pt x="2250" y="7690"/>
                      <a:pt x="2220" y="7660"/>
                      <a:pt x="2220" y="7599"/>
                    </a:cubicBezTo>
                    <a:cubicBezTo>
                      <a:pt x="1612" y="6383"/>
                      <a:pt x="974" y="5137"/>
                      <a:pt x="730" y="3830"/>
                    </a:cubicBezTo>
                    <a:lnTo>
                      <a:pt x="1" y="3952"/>
                    </a:lnTo>
                    <a:cubicBezTo>
                      <a:pt x="244" y="5380"/>
                      <a:pt x="913" y="6687"/>
                      <a:pt x="1521" y="7933"/>
                    </a:cubicBezTo>
                    <a:cubicBezTo>
                      <a:pt x="1703" y="8268"/>
                      <a:pt x="1855" y="8602"/>
                      <a:pt x="2007" y="8936"/>
                    </a:cubicBezTo>
                    <a:cubicBezTo>
                      <a:pt x="2676" y="10304"/>
                      <a:pt x="3375" y="12067"/>
                      <a:pt x="3010" y="13800"/>
                    </a:cubicBezTo>
                    <a:lnTo>
                      <a:pt x="3770" y="13952"/>
                    </a:lnTo>
                    <a:cubicBezTo>
                      <a:pt x="4135" y="12006"/>
                      <a:pt x="3405" y="10061"/>
                      <a:pt x="2706" y="8602"/>
                    </a:cubicBezTo>
                    <a:cubicBezTo>
                      <a:pt x="2676" y="8572"/>
                      <a:pt x="2676" y="8541"/>
                      <a:pt x="2645" y="8481"/>
                    </a:cubicBezTo>
                    <a:cubicBezTo>
                      <a:pt x="3527" y="7356"/>
                      <a:pt x="4408" y="6110"/>
                      <a:pt x="4864" y="4681"/>
                    </a:cubicBezTo>
                    <a:cubicBezTo>
                      <a:pt x="5442" y="2979"/>
                      <a:pt x="5320" y="1277"/>
                      <a:pt x="4560" y="0"/>
                    </a:cubicBezTo>
                    <a:close/>
                  </a:path>
                </a:pathLst>
              </a:custGeom>
              <a:solidFill>
                <a:srgbClr val="7273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7" name="Google Shape;8317;p22"/>
              <p:cNvSpPr/>
              <p:nvPr/>
            </p:nvSpPr>
            <p:spPr>
              <a:xfrm>
                <a:off x="4464910" y="3958063"/>
                <a:ext cx="276756" cy="637717"/>
              </a:xfrm>
              <a:custGeom>
                <a:avLst/>
                <a:gdLst/>
                <a:ahLst/>
                <a:cxnLst/>
                <a:rect l="l" t="t" r="r" b="b"/>
                <a:pathLst>
                  <a:path w="16476" h="37965" extrusionOk="0">
                    <a:moveTo>
                      <a:pt x="8937" y="1"/>
                    </a:moveTo>
                    <a:lnTo>
                      <a:pt x="8937" y="1"/>
                    </a:lnTo>
                    <a:cubicBezTo>
                      <a:pt x="8572" y="1186"/>
                      <a:pt x="8664" y="2524"/>
                      <a:pt x="9150" y="3679"/>
                    </a:cubicBezTo>
                    <a:cubicBezTo>
                      <a:pt x="9515" y="4499"/>
                      <a:pt x="10092" y="5229"/>
                      <a:pt x="10822" y="5776"/>
                    </a:cubicBezTo>
                    <a:cubicBezTo>
                      <a:pt x="11247" y="6110"/>
                      <a:pt x="11490" y="6657"/>
                      <a:pt x="11430" y="7205"/>
                    </a:cubicBezTo>
                    <a:cubicBezTo>
                      <a:pt x="11338" y="8116"/>
                      <a:pt x="11338" y="8572"/>
                      <a:pt x="11490" y="9849"/>
                    </a:cubicBezTo>
                    <a:cubicBezTo>
                      <a:pt x="11521" y="10761"/>
                      <a:pt x="11217" y="11642"/>
                      <a:pt x="10579" y="12281"/>
                    </a:cubicBezTo>
                    <a:cubicBezTo>
                      <a:pt x="9910" y="12980"/>
                      <a:pt x="9150" y="13648"/>
                      <a:pt x="8390" y="14226"/>
                    </a:cubicBezTo>
                    <a:cubicBezTo>
                      <a:pt x="8093" y="14456"/>
                      <a:pt x="7747" y="14565"/>
                      <a:pt x="7404" y="14565"/>
                    </a:cubicBezTo>
                    <a:cubicBezTo>
                      <a:pt x="6976" y="14565"/>
                      <a:pt x="6553" y="14395"/>
                      <a:pt x="6232" y="14074"/>
                    </a:cubicBezTo>
                    <a:cubicBezTo>
                      <a:pt x="4743" y="12554"/>
                      <a:pt x="3071" y="10852"/>
                      <a:pt x="2220" y="8876"/>
                    </a:cubicBezTo>
                    <a:lnTo>
                      <a:pt x="1977" y="9089"/>
                    </a:lnTo>
                    <a:cubicBezTo>
                      <a:pt x="2949" y="11399"/>
                      <a:pt x="4439" y="13466"/>
                      <a:pt x="6262" y="15168"/>
                    </a:cubicBezTo>
                    <a:cubicBezTo>
                      <a:pt x="6536" y="15411"/>
                      <a:pt x="6323" y="15776"/>
                      <a:pt x="5958" y="15837"/>
                    </a:cubicBezTo>
                    <a:cubicBezTo>
                      <a:pt x="5666" y="15882"/>
                      <a:pt x="5377" y="15904"/>
                      <a:pt x="5093" y="15904"/>
                    </a:cubicBezTo>
                    <a:cubicBezTo>
                      <a:pt x="3279" y="15904"/>
                      <a:pt x="1641" y="15038"/>
                      <a:pt x="274" y="14013"/>
                    </a:cubicBezTo>
                    <a:lnTo>
                      <a:pt x="1" y="14196"/>
                    </a:lnTo>
                    <a:cubicBezTo>
                      <a:pt x="2220" y="15837"/>
                      <a:pt x="4135" y="16718"/>
                      <a:pt x="6901" y="16718"/>
                    </a:cubicBezTo>
                    <a:lnTo>
                      <a:pt x="7235" y="16718"/>
                    </a:lnTo>
                    <a:cubicBezTo>
                      <a:pt x="7661" y="17569"/>
                      <a:pt x="7812" y="18481"/>
                      <a:pt x="7843" y="19211"/>
                    </a:cubicBezTo>
                    <a:cubicBezTo>
                      <a:pt x="7934" y="20366"/>
                      <a:pt x="7934" y="21339"/>
                      <a:pt x="7782" y="22494"/>
                    </a:cubicBezTo>
                    <a:lnTo>
                      <a:pt x="7661" y="23314"/>
                    </a:lnTo>
                    <a:cubicBezTo>
                      <a:pt x="7569" y="23983"/>
                      <a:pt x="7387" y="24682"/>
                      <a:pt x="7296" y="25381"/>
                    </a:cubicBezTo>
                    <a:cubicBezTo>
                      <a:pt x="6870" y="24712"/>
                      <a:pt x="6141" y="24165"/>
                      <a:pt x="5806" y="23405"/>
                    </a:cubicBezTo>
                    <a:lnTo>
                      <a:pt x="5442" y="23527"/>
                    </a:lnTo>
                    <a:cubicBezTo>
                      <a:pt x="5898" y="24621"/>
                      <a:pt x="6293" y="25685"/>
                      <a:pt x="7022" y="26627"/>
                    </a:cubicBezTo>
                    <a:cubicBezTo>
                      <a:pt x="6749" y="30427"/>
                      <a:pt x="6323" y="34591"/>
                      <a:pt x="6657" y="37965"/>
                    </a:cubicBezTo>
                    <a:lnTo>
                      <a:pt x="8937" y="37965"/>
                    </a:lnTo>
                    <a:cubicBezTo>
                      <a:pt x="9089" y="37722"/>
                      <a:pt x="8816" y="36658"/>
                      <a:pt x="8785" y="36324"/>
                    </a:cubicBezTo>
                    <a:cubicBezTo>
                      <a:pt x="8755" y="35716"/>
                      <a:pt x="8724" y="35077"/>
                      <a:pt x="8694" y="34469"/>
                    </a:cubicBezTo>
                    <a:cubicBezTo>
                      <a:pt x="8664" y="33223"/>
                      <a:pt x="8664" y="31977"/>
                      <a:pt x="8694" y="30731"/>
                    </a:cubicBezTo>
                    <a:cubicBezTo>
                      <a:pt x="8724" y="28299"/>
                      <a:pt x="8542" y="28208"/>
                      <a:pt x="8846" y="25776"/>
                    </a:cubicBezTo>
                    <a:lnTo>
                      <a:pt x="9150" y="23831"/>
                    </a:lnTo>
                    <a:cubicBezTo>
                      <a:pt x="10518" y="22646"/>
                      <a:pt x="11490" y="20548"/>
                      <a:pt x="11855" y="18755"/>
                    </a:cubicBezTo>
                    <a:lnTo>
                      <a:pt x="11460" y="18694"/>
                    </a:lnTo>
                    <a:cubicBezTo>
                      <a:pt x="11217" y="19971"/>
                      <a:pt x="10214" y="21126"/>
                      <a:pt x="9302" y="22098"/>
                    </a:cubicBezTo>
                    <a:cubicBezTo>
                      <a:pt x="9423" y="21126"/>
                      <a:pt x="9515" y="20153"/>
                      <a:pt x="9454" y="19150"/>
                    </a:cubicBezTo>
                    <a:cubicBezTo>
                      <a:pt x="9423" y="18238"/>
                      <a:pt x="9211" y="17053"/>
                      <a:pt x="8572" y="16019"/>
                    </a:cubicBezTo>
                    <a:lnTo>
                      <a:pt x="8572" y="15928"/>
                    </a:lnTo>
                    <a:lnTo>
                      <a:pt x="8512" y="15928"/>
                    </a:lnTo>
                    <a:cubicBezTo>
                      <a:pt x="8329" y="15594"/>
                      <a:pt x="8390" y="15199"/>
                      <a:pt x="8694" y="14955"/>
                    </a:cubicBezTo>
                    <a:cubicBezTo>
                      <a:pt x="12220" y="12311"/>
                      <a:pt x="15229" y="8056"/>
                      <a:pt x="16475" y="3800"/>
                    </a:cubicBezTo>
                    <a:lnTo>
                      <a:pt x="16475" y="3800"/>
                    </a:lnTo>
                    <a:lnTo>
                      <a:pt x="16080" y="3861"/>
                    </a:lnTo>
                    <a:cubicBezTo>
                      <a:pt x="15472" y="5898"/>
                      <a:pt x="13861" y="8025"/>
                      <a:pt x="12645" y="9788"/>
                    </a:cubicBezTo>
                    <a:cubicBezTo>
                      <a:pt x="12587" y="9871"/>
                      <a:pt x="12505" y="9907"/>
                      <a:pt x="12425" y="9907"/>
                    </a:cubicBezTo>
                    <a:cubicBezTo>
                      <a:pt x="12299" y="9907"/>
                      <a:pt x="12178" y="9816"/>
                      <a:pt x="12159" y="9667"/>
                    </a:cubicBezTo>
                    <a:cubicBezTo>
                      <a:pt x="12068" y="7417"/>
                      <a:pt x="11886" y="4925"/>
                      <a:pt x="12493" y="2767"/>
                    </a:cubicBezTo>
                    <a:lnTo>
                      <a:pt x="12281" y="2341"/>
                    </a:lnTo>
                    <a:cubicBezTo>
                      <a:pt x="12068" y="3192"/>
                      <a:pt x="11764" y="4530"/>
                      <a:pt x="11642" y="5442"/>
                    </a:cubicBezTo>
                    <a:cubicBezTo>
                      <a:pt x="10852" y="4955"/>
                      <a:pt x="9879" y="4226"/>
                      <a:pt x="9515" y="3405"/>
                    </a:cubicBezTo>
                    <a:cubicBezTo>
                      <a:pt x="9089" y="2402"/>
                      <a:pt x="8968" y="1125"/>
                      <a:pt x="9302" y="92"/>
                    </a:cubicBezTo>
                    <a:lnTo>
                      <a:pt x="893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8" name="Google Shape;8318;p22"/>
              <p:cNvSpPr/>
              <p:nvPr/>
            </p:nvSpPr>
            <p:spPr>
              <a:xfrm>
                <a:off x="4489419" y="3632037"/>
                <a:ext cx="551445" cy="364338"/>
              </a:xfrm>
              <a:custGeom>
                <a:avLst/>
                <a:gdLst/>
                <a:ahLst/>
                <a:cxnLst/>
                <a:rect l="l" t="t" r="r" b="b"/>
                <a:pathLst>
                  <a:path w="32829" h="21690" extrusionOk="0">
                    <a:moveTo>
                      <a:pt x="17277" y="0"/>
                    </a:moveTo>
                    <a:cubicBezTo>
                      <a:pt x="16928" y="0"/>
                      <a:pt x="16637" y="162"/>
                      <a:pt x="16171" y="162"/>
                    </a:cubicBezTo>
                    <a:cubicBezTo>
                      <a:pt x="15746" y="162"/>
                      <a:pt x="15503" y="649"/>
                      <a:pt x="15077" y="679"/>
                    </a:cubicBezTo>
                    <a:cubicBezTo>
                      <a:pt x="14610" y="679"/>
                      <a:pt x="14395" y="7"/>
                      <a:pt x="13949" y="7"/>
                    </a:cubicBezTo>
                    <a:cubicBezTo>
                      <a:pt x="13930" y="7"/>
                      <a:pt x="13911" y="8"/>
                      <a:pt x="13892" y="10"/>
                    </a:cubicBezTo>
                    <a:cubicBezTo>
                      <a:pt x="13010" y="102"/>
                      <a:pt x="11642" y="406"/>
                      <a:pt x="11004" y="1013"/>
                    </a:cubicBezTo>
                    <a:cubicBezTo>
                      <a:pt x="10214" y="1804"/>
                      <a:pt x="8876" y="1561"/>
                      <a:pt x="8177" y="2351"/>
                    </a:cubicBezTo>
                    <a:cubicBezTo>
                      <a:pt x="7630" y="2959"/>
                      <a:pt x="7205" y="2564"/>
                      <a:pt x="6597" y="2928"/>
                    </a:cubicBezTo>
                    <a:cubicBezTo>
                      <a:pt x="6080" y="3202"/>
                      <a:pt x="5806" y="3658"/>
                      <a:pt x="5259" y="3901"/>
                    </a:cubicBezTo>
                    <a:cubicBezTo>
                      <a:pt x="4651" y="4175"/>
                      <a:pt x="4530" y="4600"/>
                      <a:pt x="4043" y="5026"/>
                    </a:cubicBezTo>
                    <a:cubicBezTo>
                      <a:pt x="3739" y="5330"/>
                      <a:pt x="3192" y="5056"/>
                      <a:pt x="2888" y="5390"/>
                    </a:cubicBezTo>
                    <a:cubicBezTo>
                      <a:pt x="2554" y="5725"/>
                      <a:pt x="2980" y="6333"/>
                      <a:pt x="2676" y="6697"/>
                    </a:cubicBezTo>
                    <a:cubicBezTo>
                      <a:pt x="2372" y="7032"/>
                      <a:pt x="1733" y="6789"/>
                      <a:pt x="1490" y="7153"/>
                    </a:cubicBezTo>
                    <a:cubicBezTo>
                      <a:pt x="973" y="7883"/>
                      <a:pt x="1338" y="8278"/>
                      <a:pt x="518" y="8825"/>
                    </a:cubicBezTo>
                    <a:cubicBezTo>
                      <a:pt x="62" y="9099"/>
                      <a:pt x="274" y="9403"/>
                      <a:pt x="518" y="9737"/>
                    </a:cubicBezTo>
                    <a:cubicBezTo>
                      <a:pt x="1186" y="10679"/>
                      <a:pt x="1" y="11105"/>
                      <a:pt x="669" y="12047"/>
                    </a:cubicBezTo>
                    <a:cubicBezTo>
                      <a:pt x="1247" y="12807"/>
                      <a:pt x="669" y="13901"/>
                      <a:pt x="1034" y="14539"/>
                    </a:cubicBezTo>
                    <a:cubicBezTo>
                      <a:pt x="1277" y="14935"/>
                      <a:pt x="882" y="15482"/>
                      <a:pt x="1156" y="15846"/>
                    </a:cubicBezTo>
                    <a:cubicBezTo>
                      <a:pt x="1429" y="16181"/>
                      <a:pt x="1977" y="16090"/>
                      <a:pt x="2280" y="16394"/>
                    </a:cubicBezTo>
                    <a:cubicBezTo>
                      <a:pt x="3144" y="17313"/>
                      <a:pt x="5028" y="19865"/>
                      <a:pt x="6717" y="19865"/>
                    </a:cubicBezTo>
                    <a:cubicBezTo>
                      <a:pt x="6871" y="19865"/>
                      <a:pt x="7024" y="19844"/>
                      <a:pt x="7174" y="19798"/>
                    </a:cubicBezTo>
                    <a:cubicBezTo>
                      <a:pt x="7378" y="19728"/>
                      <a:pt x="7548" y="19699"/>
                      <a:pt x="7693" y="19699"/>
                    </a:cubicBezTo>
                    <a:cubicBezTo>
                      <a:pt x="8397" y="19699"/>
                      <a:pt x="8536" y="20381"/>
                      <a:pt x="9381" y="20381"/>
                    </a:cubicBezTo>
                    <a:cubicBezTo>
                      <a:pt x="9423" y="20381"/>
                      <a:pt x="9468" y="20379"/>
                      <a:pt x="9515" y="20375"/>
                    </a:cubicBezTo>
                    <a:cubicBezTo>
                      <a:pt x="9565" y="20371"/>
                      <a:pt x="9614" y="20369"/>
                      <a:pt x="9662" y="20369"/>
                    </a:cubicBezTo>
                    <a:cubicBezTo>
                      <a:pt x="10689" y="20369"/>
                      <a:pt x="11227" y="21264"/>
                      <a:pt x="12098" y="21409"/>
                    </a:cubicBezTo>
                    <a:cubicBezTo>
                      <a:pt x="12648" y="21498"/>
                      <a:pt x="13518" y="21689"/>
                      <a:pt x="14304" y="21689"/>
                    </a:cubicBezTo>
                    <a:cubicBezTo>
                      <a:pt x="14866" y="21689"/>
                      <a:pt x="15386" y="21591"/>
                      <a:pt x="15715" y="21287"/>
                    </a:cubicBezTo>
                    <a:cubicBezTo>
                      <a:pt x="16293" y="20776"/>
                      <a:pt x="16692" y="20509"/>
                      <a:pt x="17316" y="20509"/>
                    </a:cubicBezTo>
                    <a:cubicBezTo>
                      <a:pt x="17546" y="20509"/>
                      <a:pt x="17806" y="20545"/>
                      <a:pt x="18117" y="20619"/>
                    </a:cubicBezTo>
                    <a:cubicBezTo>
                      <a:pt x="18730" y="20758"/>
                      <a:pt x="20060" y="21332"/>
                      <a:pt x="20768" y="21332"/>
                    </a:cubicBezTo>
                    <a:cubicBezTo>
                      <a:pt x="20832" y="21332"/>
                      <a:pt x="20891" y="21328"/>
                      <a:pt x="20943" y="21318"/>
                    </a:cubicBezTo>
                    <a:cubicBezTo>
                      <a:pt x="21399" y="21257"/>
                      <a:pt x="21460" y="20619"/>
                      <a:pt x="21916" y="20527"/>
                    </a:cubicBezTo>
                    <a:cubicBezTo>
                      <a:pt x="22352" y="20425"/>
                      <a:pt x="22831" y="20301"/>
                      <a:pt x="23280" y="20301"/>
                    </a:cubicBezTo>
                    <a:cubicBezTo>
                      <a:pt x="23363" y="20301"/>
                      <a:pt x="23446" y="20305"/>
                      <a:pt x="23527" y="20315"/>
                    </a:cubicBezTo>
                    <a:cubicBezTo>
                      <a:pt x="23558" y="20318"/>
                      <a:pt x="23590" y="20320"/>
                      <a:pt x="23620" y="20320"/>
                    </a:cubicBezTo>
                    <a:cubicBezTo>
                      <a:pt x="24428" y="20320"/>
                      <a:pt x="25078" y="19208"/>
                      <a:pt x="25898" y="18886"/>
                    </a:cubicBezTo>
                    <a:cubicBezTo>
                      <a:pt x="26336" y="18722"/>
                      <a:pt x="26577" y="18261"/>
                      <a:pt x="27044" y="18261"/>
                    </a:cubicBezTo>
                    <a:cubicBezTo>
                      <a:pt x="27095" y="18261"/>
                      <a:pt x="27148" y="18266"/>
                      <a:pt x="27205" y="18278"/>
                    </a:cubicBezTo>
                    <a:cubicBezTo>
                      <a:pt x="27414" y="18309"/>
                      <a:pt x="27565" y="18330"/>
                      <a:pt x="27697" y="18330"/>
                    </a:cubicBezTo>
                    <a:cubicBezTo>
                      <a:pt x="27950" y="18330"/>
                      <a:pt x="28133" y="18255"/>
                      <a:pt x="28512" y="18035"/>
                    </a:cubicBezTo>
                    <a:cubicBezTo>
                      <a:pt x="29089" y="17731"/>
                      <a:pt x="29120" y="17549"/>
                      <a:pt x="29241" y="16941"/>
                    </a:cubicBezTo>
                    <a:cubicBezTo>
                      <a:pt x="29333" y="16394"/>
                      <a:pt x="29880" y="16272"/>
                      <a:pt x="30184" y="15907"/>
                    </a:cubicBezTo>
                    <a:cubicBezTo>
                      <a:pt x="30792" y="15147"/>
                      <a:pt x="31521" y="14114"/>
                      <a:pt x="31795" y="13172"/>
                    </a:cubicBezTo>
                    <a:cubicBezTo>
                      <a:pt x="31916" y="12777"/>
                      <a:pt x="32828" y="12412"/>
                      <a:pt x="32372" y="11925"/>
                    </a:cubicBezTo>
                    <a:cubicBezTo>
                      <a:pt x="32190" y="11713"/>
                      <a:pt x="31612" y="11439"/>
                      <a:pt x="31582" y="11074"/>
                    </a:cubicBezTo>
                    <a:cubicBezTo>
                      <a:pt x="31582" y="10618"/>
                      <a:pt x="32342" y="10406"/>
                      <a:pt x="32251" y="9950"/>
                    </a:cubicBezTo>
                    <a:cubicBezTo>
                      <a:pt x="32159" y="9494"/>
                      <a:pt x="31491" y="9494"/>
                      <a:pt x="31339" y="9099"/>
                    </a:cubicBezTo>
                    <a:cubicBezTo>
                      <a:pt x="31187" y="8673"/>
                      <a:pt x="31764" y="8248"/>
                      <a:pt x="31552" y="7852"/>
                    </a:cubicBezTo>
                    <a:cubicBezTo>
                      <a:pt x="31339" y="7427"/>
                      <a:pt x="30670" y="7640"/>
                      <a:pt x="30396" y="7275"/>
                    </a:cubicBezTo>
                    <a:cubicBezTo>
                      <a:pt x="30214" y="7001"/>
                      <a:pt x="30488" y="6485"/>
                      <a:pt x="30488" y="6181"/>
                    </a:cubicBezTo>
                    <a:cubicBezTo>
                      <a:pt x="30518" y="5755"/>
                      <a:pt x="29941" y="5299"/>
                      <a:pt x="29667" y="5056"/>
                    </a:cubicBezTo>
                    <a:cubicBezTo>
                      <a:pt x="29048" y="4437"/>
                      <a:pt x="28943" y="4250"/>
                      <a:pt x="28683" y="4250"/>
                    </a:cubicBezTo>
                    <a:cubicBezTo>
                      <a:pt x="28496" y="4250"/>
                      <a:pt x="28228" y="4347"/>
                      <a:pt x="27630" y="4448"/>
                    </a:cubicBezTo>
                    <a:cubicBezTo>
                      <a:pt x="27595" y="4453"/>
                      <a:pt x="27560" y="4456"/>
                      <a:pt x="27527" y="4456"/>
                    </a:cubicBezTo>
                    <a:cubicBezTo>
                      <a:pt x="26773" y="4456"/>
                      <a:pt x="26375" y="3210"/>
                      <a:pt x="26171" y="2716"/>
                    </a:cubicBezTo>
                    <a:cubicBezTo>
                      <a:pt x="26087" y="2529"/>
                      <a:pt x="25923" y="2477"/>
                      <a:pt x="25719" y="2477"/>
                    </a:cubicBezTo>
                    <a:cubicBezTo>
                      <a:pt x="25463" y="2477"/>
                      <a:pt x="25144" y="2559"/>
                      <a:pt x="24842" y="2559"/>
                    </a:cubicBezTo>
                    <a:cubicBezTo>
                      <a:pt x="24602" y="2559"/>
                      <a:pt x="24373" y="2507"/>
                      <a:pt x="24196" y="2320"/>
                    </a:cubicBezTo>
                    <a:cubicBezTo>
                      <a:pt x="23602" y="1727"/>
                      <a:pt x="23268" y="1134"/>
                      <a:pt x="22644" y="1134"/>
                    </a:cubicBezTo>
                    <a:cubicBezTo>
                      <a:pt x="22469" y="1134"/>
                      <a:pt x="22271" y="1180"/>
                      <a:pt x="22038" y="1287"/>
                    </a:cubicBezTo>
                    <a:cubicBezTo>
                      <a:pt x="21927" y="1332"/>
                      <a:pt x="21833" y="1352"/>
                      <a:pt x="21752" y="1352"/>
                    </a:cubicBezTo>
                    <a:cubicBezTo>
                      <a:pt x="21229" y="1352"/>
                      <a:pt x="21226" y="541"/>
                      <a:pt x="20700" y="436"/>
                    </a:cubicBezTo>
                    <a:cubicBezTo>
                      <a:pt x="20659" y="428"/>
                      <a:pt x="20618" y="424"/>
                      <a:pt x="20579" y="424"/>
                    </a:cubicBezTo>
                    <a:cubicBezTo>
                      <a:pt x="20215" y="424"/>
                      <a:pt x="19939" y="745"/>
                      <a:pt x="19569" y="745"/>
                    </a:cubicBezTo>
                    <a:cubicBezTo>
                      <a:pt x="19541" y="745"/>
                      <a:pt x="19513" y="744"/>
                      <a:pt x="19484" y="740"/>
                    </a:cubicBezTo>
                    <a:cubicBezTo>
                      <a:pt x="19028" y="679"/>
                      <a:pt x="18299" y="375"/>
                      <a:pt x="17873" y="162"/>
                    </a:cubicBezTo>
                    <a:cubicBezTo>
                      <a:pt x="17640" y="41"/>
                      <a:pt x="17451" y="0"/>
                      <a:pt x="17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9" name="Google Shape;8319;p22"/>
              <p:cNvSpPr/>
              <p:nvPr/>
            </p:nvSpPr>
            <p:spPr>
              <a:xfrm>
                <a:off x="4532827" y="3799520"/>
                <a:ext cx="466164" cy="196867"/>
              </a:xfrm>
              <a:custGeom>
                <a:avLst/>
                <a:gdLst/>
                <a:ahLst/>
                <a:cxnLst/>
                <a:rect l="l" t="t" r="r" b="b"/>
                <a:pathLst>
                  <a:path w="27752" h="11720" extrusionOk="0">
                    <a:moveTo>
                      <a:pt x="14716" y="0"/>
                    </a:moveTo>
                    <a:cubicBezTo>
                      <a:pt x="14361" y="0"/>
                      <a:pt x="14064" y="162"/>
                      <a:pt x="13618" y="162"/>
                    </a:cubicBezTo>
                    <a:cubicBezTo>
                      <a:pt x="13192" y="162"/>
                      <a:pt x="12949" y="648"/>
                      <a:pt x="12523" y="679"/>
                    </a:cubicBezTo>
                    <a:cubicBezTo>
                      <a:pt x="12057" y="679"/>
                      <a:pt x="11842" y="7"/>
                      <a:pt x="11395" y="7"/>
                    </a:cubicBezTo>
                    <a:cubicBezTo>
                      <a:pt x="11376" y="7"/>
                      <a:pt x="11357" y="8"/>
                      <a:pt x="11338" y="10"/>
                    </a:cubicBezTo>
                    <a:cubicBezTo>
                      <a:pt x="10457" y="101"/>
                      <a:pt x="9089" y="405"/>
                      <a:pt x="8450" y="1013"/>
                    </a:cubicBezTo>
                    <a:cubicBezTo>
                      <a:pt x="7660" y="1803"/>
                      <a:pt x="6323" y="1560"/>
                      <a:pt x="5624" y="2351"/>
                    </a:cubicBezTo>
                    <a:cubicBezTo>
                      <a:pt x="5077" y="2959"/>
                      <a:pt x="4651" y="2594"/>
                      <a:pt x="4043" y="2928"/>
                    </a:cubicBezTo>
                    <a:cubicBezTo>
                      <a:pt x="3526" y="3202"/>
                      <a:pt x="3253" y="3658"/>
                      <a:pt x="2706" y="3901"/>
                    </a:cubicBezTo>
                    <a:cubicBezTo>
                      <a:pt x="2098" y="4174"/>
                      <a:pt x="1976" y="4630"/>
                      <a:pt x="1490" y="5025"/>
                    </a:cubicBezTo>
                    <a:cubicBezTo>
                      <a:pt x="1186" y="5329"/>
                      <a:pt x="639" y="5086"/>
                      <a:pt x="304" y="5390"/>
                    </a:cubicBezTo>
                    <a:cubicBezTo>
                      <a:pt x="0" y="5725"/>
                      <a:pt x="396" y="6332"/>
                      <a:pt x="122" y="6697"/>
                    </a:cubicBezTo>
                    <a:cubicBezTo>
                      <a:pt x="92" y="6728"/>
                      <a:pt x="31" y="6758"/>
                      <a:pt x="0" y="6788"/>
                    </a:cubicBezTo>
                    <a:cubicBezTo>
                      <a:pt x="962" y="7860"/>
                      <a:pt x="2619" y="9901"/>
                      <a:pt x="4119" y="9901"/>
                    </a:cubicBezTo>
                    <a:cubicBezTo>
                      <a:pt x="4278" y="9901"/>
                      <a:pt x="4436" y="9878"/>
                      <a:pt x="4590" y="9828"/>
                    </a:cubicBezTo>
                    <a:cubicBezTo>
                      <a:pt x="4794" y="9758"/>
                      <a:pt x="4964" y="9729"/>
                      <a:pt x="5109" y="9729"/>
                    </a:cubicBezTo>
                    <a:cubicBezTo>
                      <a:pt x="5813" y="9729"/>
                      <a:pt x="5952" y="10411"/>
                      <a:pt x="6797" y="10411"/>
                    </a:cubicBezTo>
                    <a:cubicBezTo>
                      <a:pt x="6839" y="10411"/>
                      <a:pt x="6884" y="10409"/>
                      <a:pt x="6931" y="10405"/>
                    </a:cubicBezTo>
                    <a:cubicBezTo>
                      <a:pt x="6981" y="10401"/>
                      <a:pt x="7030" y="10399"/>
                      <a:pt x="7078" y="10399"/>
                    </a:cubicBezTo>
                    <a:cubicBezTo>
                      <a:pt x="8105" y="10399"/>
                      <a:pt x="8643" y="11294"/>
                      <a:pt x="9514" y="11439"/>
                    </a:cubicBezTo>
                    <a:cubicBezTo>
                      <a:pt x="10064" y="11528"/>
                      <a:pt x="10934" y="11719"/>
                      <a:pt x="11720" y="11719"/>
                    </a:cubicBezTo>
                    <a:cubicBezTo>
                      <a:pt x="12282" y="11719"/>
                      <a:pt x="12802" y="11621"/>
                      <a:pt x="13131" y="11317"/>
                    </a:cubicBezTo>
                    <a:cubicBezTo>
                      <a:pt x="13709" y="10806"/>
                      <a:pt x="14108" y="10539"/>
                      <a:pt x="14732" y="10539"/>
                    </a:cubicBezTo>
                    <a:cubicBezTo>
                      <a:pt x="14962" y="10539"/>
                      <a:pt x="15222" y="10575"/>
                      <a:pt x="15533" y="10649"/>
                    </a:cubicBezTo>
                    <a:cubicBezTo>
                      <a:pt x="16146" y="10788"/>
                      <a:pt x="17476" y="11362"/>
                      <a:pt x="18184" y="11362"/>
                    </a:cubicBezTo>
                    <a:cubicBezTo>
                      <a:pt x="18248" y="11362"/>
                      <a:pt x="18307" y="11358"/>
                      <a:pt x="18359" y="11348"/>
                    </a:cubicBezTo>
                    <a:cubicBezTo>
                      <a:pt x="18815" y="11287"/>
                      <a:pt x="18876" y="10649"/>
                      <a:pt x="19332" y="10557"/>
                    </a:cubicBezTo>
                    <a:cubicBezTo>
                      <a:pt x="19768" y="10455"/>
                      <a:pt x="20247" y="10331"/>
                      <a:pt x="20696" y="10331"/>
                    </a:cubicBezTo>
                    <a:cubicBezTo>
                      <a:pt x="20779" y="10331"/>
                      <a:pt x="20862" y="10335"/>
                      <a:pt x="20943" y="10345"/>
                    </a:cubicBezTo>
                    <a:cubicBezTo>
                      <a:pt x="20974" y="10348"/>
                      <a:pt x="21006" y="10350"/>
                      <a:pt x="21036" y="10350"/>
                    </a:cubicBezTo>
                    <a:cubicBezTo>
                      <a:pt x="21844" y="10350"/>
                      <a:pt x="22494" y="9238"/>
                      <a:pt x="23314" y="8916"/>
                    </a:cubicBezTo>
                    <a:cubicBezTo>
                      <a:pt x="23763" y="8748"/>
                      <a:pt x="24005" y="8268"/>
                      <a:pt x="24495" y="8268"/>
                    </a:cubicBezTo>
                    <a:cubicBezTo>
                      <a:pt x="24535" y="8268"/>
                      <a:pt x="24577" y="8271"/>
                      <a:pt x="24621" y="8278"/>
                    </a:cubicBezTo>
                    <a:cubicBezTo>
                      <a:pt x="24850" y="8323"/>
                      <a:pt x="25009" y="8352"/>
                      <a:pt x="25151" y="8352"/>
                    </a:cubicBezTo>
                    <a:cubicBezTo>
                      <a:pt x="25385" y="8352"/>
                      <a:pt x="25568" y="8274"/>
                      <a:pt x="25928" y="8065"/>
                    </a:cubicBezTo>
                    <a:cubicBezTo>
                      <a:pt x="26505" y="7761"/>
                      <a:pt x="26536" y="7579"/>
                      <a:pt x="26657" y="6971"/>
                    </a:cubicBezTo>
                    <a:cubicBezTo>
                      <a:pt x="26749" y="6424"/>
                      <a:pt x="27296" y="6302"/>
                      <a:pt x="27600" y="5937"/>
                    </a:cubicBezTo>
                    <a:cubicBezTo>
                      <a:pt x="27661" y="5846"/>
                      <a:pt x="27721" y="5785"/>
                      <a:pt x="27752" y="5725"/>
                    </a:cubicBezTo>
                    <a:cubicBezTo>
                      <a:pt x="27569" y="5451"/>
                      <a:pt x="27296" y="5208"/>
                      <a:pt x="27113" y="5056"/>
                    </a:cubicBezTo>
                    <a:cubicBezTo>
                      <a:pt x="26467" y="4445"/>
                      <a:pt x="26372" y="4259"/>
                      <a:pt x="26108" y="4259"/>
                    </a:cubicBezTo>
                    <a:cubicBezTo>
                      <a:pt x="25925" y="4259"/>
                      <a:pt x="25661" y="4348"/>
                      <a:pt x="25077" y="4448"/>
                    </a:cubicBezTo>
                    <a:cubicBezTo>
                      <a:pt x="25034" y="4456"/>
                      <a:pt x="24992" y="4460"/>
                      <a:pt x="24952" y="4460"/>
                    </a:cubicBezTo>
                    <a:cubicBezTo>
                      <a:pt x="24212" y="4460"/>
                      <a:pt x="23818" y="3205"/>
                      <a:pt x="23587" y="2715"/>
                    </a:cubicBezTo>
                    <a:cubicBezTo>
                      <a:pt x="23513" y="2529"/>
                      <a:pt x="23355" y="2477"/>
                      <a:pt x="23156" y="2477"/>
                    </a:cubicBezTo>
                    <a:cubicBezTo>
                      <a:pt x="22905" y="2477"/>
                      <a:pt x="22588" y="2559"/>
                      <a:pt x="22288" y="2559"/>
                    </a:cubicBezTo>
                    <a:cubicBezTo>
                      <a:pt x="22048" y="2559"/>
                      <a:pt x="21819" y="2507"/>
                      <a:pt x="21642" y="2320"/>
                    </a:cubicBezTo>
                    <a:cubicBezTo>
                      <a:pt x="21049" y="1727"/>
                      <a:pt x="20715" y="1133"/>
                      <a:pt x="20091" y="1133"/>
                    </a:cubicBezTo>
                    <a:cubicBezTo>
                      <a:pt x="19915" y="1133"/>
                      <a:pt x="19717" y="1180"/>
                      <a:pt x="19484" y="1287"/>
                    </a:cubicBezTo>
                    <a:cubicBezTo>
                      <a:pt x="19373" y="1332"/>
                      <a:pt x="19279" y="1351"/>
                      <a:pt x="19198" y="1351"/>
                    </a:cubicBezTo>
                    <a:cubicBezTo>
                      <a:pt x="18675" y="1351"/>
                      <a:pt x="18673" y="541"/>
                      <a:pt x="18147" y="436"/>
                    </a:cubicBezTo>
                    <a:cubicBezTo>
                      <a:pt x="18105" y="427"/>
                      <a:pt x="18064" y="424"/>
                      <a:pt x="18024" y="424"/>
                    </a:cubicBezTo>
                    <a:cubicBezTo>
                      <a:pt x="17656" y="424"/>
                      <a:pt x="17361" y="745"/>
                      <a:pt x="17010" y="745"/>
                    </a:cubicBezTo>
                    <a:cubicBezTo>
                      <a:pt x="16984" y="745"/>
                      <a:pt x="16958" y="743"/>
                      <a:pt x="16931" y="740"/>
                    </a:cubicBezTo>
                    <a:cubicBezTo>
                      <a:pt x="16475" y="679"/>
                      <a:pt x="15715" y="375"/>
                      <a:pt x="15320" y="162"/>
                    </a:cubicBezTo>
                    <a:cubicBezTo>
                      <a:pt x="15087" y="41"/>
                      <a:pt x="14894" y="0"/>
                      <a:pt x="147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0" name="Google Shape;8320;p22"/>
              <p:cNvSpPr/>
              <p:nvPr/>
            </p:nvSpPr>
            <p:spPr>
              <a:xfrm>
                <a:off x="4123325" y="3814689"/>
                <a:ext cx="563170" cy="363397"/>
              </a:xfrm>
              <a:custGeom>
                <a:avLst/>
                <a:gdLst/>
                <a:ahLst/>
                <a:cxnLst/>
                <a:rect l="l" t="t" r="r" b="b"/>
                <a:pathLst>
                  <a:path w="33527" h="21634" extrusionOk="0">
                    <a:moveTo>
                      <a:pt x="17499" y="1"/>
                    </a:moveTo>
                    <a:cubicBezTo>
                      <a:pt x="17414" y="1"/>
                      <a:pt x="17326" y="33"/>
                      <a:pt x="17234" y="110"/>
                    </a:cubicBezTo>
                    <a:cubicBezTo>
                      <a:pt x="16782" y="520"/>
                      <a:pt x="16330" y="914"/>
                      <a:pt x="15769" y="914"/>
                    </a:cubicBezTo>
                    <a:cubicBezTo>
                      <a:pt x="15539" y="914"/>
                      <a:pt x="15290" y="847"/>
                      <a:pt x="15016" y="688"/>
                    </a:cubicBezTo>
                    <a:cubicBezTo>
                      <a:pt x="14622" y="460"/>
                      <a:pt x="14296" y="377"/>
                      <a:pt x="13993" y="377"/>
                    </a:cubicBezTo>
                    <a:cubicBezTo>
                      <a:pt x="13404" y="377"/>
                      <a:pt x="12900" y="690"/>
                      <a:pt x="12158" y="870"/>
                    </a:cubicBezTo>
                    <a:cubicBezTo>
                      <a:pt x="12122" y="878"/>
                      <a:pt x="12086" y="882"/>
                      <a:pt x="12050" y="882"/>
                    </a:cubicBezTo>
                    <a:cubicBezTo>
                      <a:pt x="11742" y="882"/>
                      <a:pt x="11448" y="606"/>
                      <a:pt x="11122" y="606"/>
                    </a:cubicBezTo>
                    <a:cubicBezTo>
                      <a:pt x="11073" y="606"/>
                      <a:pt x="11024" y="612"/>
                      <a:pt x="10973" y="627"/>
                    </a:cubicBezTo>
                    <a:cubicBezTo>
                      <a:pt x="10578" y="749"/>
                      <a:pt x="10456" y="1235"/>
                      <a:pt x="10061" y="1356"/>
                    </a:cubicBezTo>
                    <a:cubicBezTo>
                      <a:pt x="9429" y="1584"/>
                      <a:pt x="9175" y="1812"/>
                      <a:pt x="8635" y="1812"/>
                    </a:cubicBezTo>
                    <a:cubicBezTo>
                      <a:pt x="8526" y="1812"/>
                      <a:pt x="8406" y="1802"/>
                      <a:pt x="8268" y="1782"/>
                    </a:cubicBezTo>
                    <a:cubicBezTo>
                      <a:pt x="8213" y="1771"/>
                      <a:pt x="8162" y="1766"/>
                      <a:pt x="8114" y="1766"/>
                    </a:cubicBezTo>
                    <a:cubicBezTo>
                      <a:pt x="7620" y="1766"/>
                      <a:pt x="7409" y="2290"/>
                      <a:pt x="7021" y="2511"/>
                    </a:cubicBezTo>
                    <a:cubicBezTo>
                      <a:pt x="6657" y="2724"/>
                      <a:pt x="6657" y="3241"/>
                      <a:pt x="6322" y="3484"/>
                    </a:cubicBezTo>
                    <a:cubicBezTo>
                      <a:pt x="6220" y="3552"/>
                      <a:pt x="6106" y="3573"/>
                      <a:pt x="5987" y="3573"/>
                    </a:cubicBezTo>
                    <a:cubicBezTo>
                      <a:pt x="5811" y="3573"/>
                      <a:pt x="5626" y="3529"/>
                      <a:pt x="5454" y="3529"/>
                    </a:cubicBezTo>
                    <a:cubicBezTo>
                      <a:pt x="5328" y="3529"/>
                      <a:pt x="5209" y="3553"/>
                      <a:pt x="5107" y="3636"/>
                    </a:cubicBezTo>
                    <a:cubicBezTo>
                      <a:pt x="4772" y="3879"/>
                      <a:pt x="4894" y="4426"/>
                      <a:pt x="4590" y="4700"/>
                    </a:cubicBezTo>
                    <a:cubicBezTo>
                      <a:pt x="4452" y="4825"/>
                      <a:pt x="4269" y="4842"/>
                      <a:pt x="4079" y="4842"/>
                    </a:cubicBezTo>
                    <a:cubicBezTo>
                      <a:pt x="4007" y="4842"/>
                      <a:pt x="3935" y="4840"/>
                      <a:pt x="3865" y="4840"/>
                    </a:cubicBezTo>
                    <a:cubicBezTo>
                      <a:pt x="3665" y="4840"/>
                      <a:pt x="3476" y="4859"/>
                      <a:pt x="3344" y="5004"/>
                    </a:cubicBezTo>
                    <a:cubicBezTo>
                      <a:pt x="2979" y="5369"/>
                      <a:pt x="3313" y="6797"/>
                      <a:pt x="2888" y="7405"/>
                    </a:cubicBezTo>
                    <a:cubicBezTo>
                      <a:pt x="2764" y="7586"/>
                      <a:pt x="2501" y="7603"/>
                      <a:pt x="2233" y="7603"/>
                    </a:cubicBezTo>
                    <a:cubicBezTo>
                      <a:pt x="2170" y="7603"/>
                      <a:pt x="2106" y="7602"/>
                      <a:pt x="2044" y="7602"/>
                    </a:cubicBezTo>
                    <a:cubicBezTo>
                      <a:pt x="1659" y="7602"/>
                      <a:pt x="1327" y="7639"/>
                      <a:pt x="1459" y="8165"/>
                    </a:cubicBezTo>
                    <a:cubicBezTo>
                      <a:pt x="1641" y="9016"/>
                      <a:pt x="1246" y="9654"/>
                      <a:pt x="1368" y="10505"/>
                    </a:cubicBezTo>
                    <a:cubicBezTo>
                      <a:pt x="1459" y="11296"/>
                      <a:pt x="0" y="12694"/>
                      <a:pt x="1155" y="13393"/>
                    </a:cubicBezTo>
                    <a:cubicBezTo>
                      <a:pt x="2097" y="13971"/>
                      <a:pt x="2097" y="14882"/>
                      <a:pt x="2766" y="15703"/>
                    </a:cubicBezTo>
                    <a:cubicBezTo>
                      <a:pt x="3435" y="16493"/>
                      <a:pt x="4164" y="16949"/>
                      <a:pt x="4559" y="17952"/>
                    </a:cubicBezTo>
                    <a:cubicBezTo>
                      <a:pt x="4655" y="18208"/>
                      <a:pt x="4804" y="18292"/>
                      <a:pt x="4976" y="18292"/>
                    </a:cubicBezTo>
                    <a:cubicBezTo>
                      <a:pt x="5299" y="18292"/>
                      <a:pt x="5705" y="17999"/>
                      <a:pt x="6006" y="17999"/>
                    </a:cubicBezTo>
                    <a:cubicBezTo>
                      <a:pt x="6155" y="17999"/>
                      <a:pt x="6278" y="18071"/>
                      <a:pt x="6353" y="18287"/>
                    </a:cubicBezTo>
                    <a:cubicBezTo>
                      <a:pt x="6490" y="18672"/>
                      <a:pt x="6429" y="19281"/>
                      <a:pt x="6933" y="19281"/>
                    </a:cubicBezTo>
                    <a:cubicBezTo>
                      <a:pt x="6987" y="19281"/>
                      <a:pt x="7046" y="19274"/>
                      <a:pt x="7113" y="19259"/>
                    </a:cubicBezTo>
                    <a:cubicBezTo>
                      <a:pt x="7349" y="19192"/>
                      <a:pt x="7576" y="19078"/>
                      <a:pt x="7778" y="19078"/>
                    </a:cubicBezTo>
                    <a:cubicBezTo>
                      <a:pt x="7939" y="19078"/>
                      <a:pt x="8085" y="19151"/>
                      <a:pt x="8207" y="19381"/>
                    </a:cubicBezTo>
                    <a:cubicBezTo>
                      <a:pt x="8426" y="19829"/>
                      <a:pt x="8662" y="19952"/>
                      <a:pt x="8899" y="19952"/>
                    </a:cubicBezTo>
                    <a:cubicBezTo>
                      <a:pt x="9186" y="19952"/>
                      <a:pt x="9473" y="19770"/>
                      <a:pt x="9726" y="19770"/>
                    </a:cubicBezTo>
                    <a:cubicBezTo>
                      <a:pt x="9871" y="19770"/>
                      <a:pt x="10005" y="19830"/>
                      <a:pt x="10122" y="20019"/>
                    </a:cubicBezTo>
                    <a:cubicBezTo>
                      <a:pt x="10791" y="21083"/>
                      <a:pt x="11246" y="20870"/>
                      <a:pt x="12341" y="21448"/>
                    </a:cubicBezTo>
                    <a:cubicBezTo>
                      <a:pt x="12546" y="21556"/>
                      <a:pt x="12708" y="21600"/>
                      <a:pt x="12838" y="21600"/>
                    </a:cubicBezTo>
                    <a:cubicBezTo>
                      <a:pt x="13450" y="21600"/>
                      <a:pt x="13384" y="20621"/>
                      <a:pt x="14037" y="20621"/>
                    </a:cubicBezTo>
                    <a:cubicBezTo>
                      <a:pt x="14068" y="20621"/>
                      <a:pt x="14100" y="20623"/>
                      <a:pt x="14134" y="20627"/>
                    </a:cubicBezTo>
                    <a:cubicBezTo>
                      <a:pt x="14657" y="20682"/>
                      <a:pt x="15951" y="21633"/>
                      <a:pt x="16418" y="21633"/>
                    </a:cubicBezTo>
                    <a:cubicBezTo>
                      <a:pt x="16467" y="21633"/>
                      <a:pt x="16506" y="21623"/>
                      <a:pt x="16535" y="21600"/>
                    </a:cubicBezTo>
                    <a:cubicBezTo>
                      <a:pt x="16996" y="21250"/>
                      <a:pt x="17401" y="21000"/>
                      <a:pt x="17865" y="21000"/>
                    </a:cubicBezTo>
                    <a:cubicBezTo>
                      <a:pt x="18166" y="21000"/>
                      <a:pt x="18493" y="21105"/>
                      <a:pt x="18876" y="21357"/>
                    </a:cubicBezTo>
                    <a:cubicBezTo>
                      <a:pt x="19121" y="21520"/>
                      <a:pt x="19321" y="21582"/>
                      <a:pt x="19492" y="21582"/>
                    </a:cubicBezTo>
                    <a:cubicBezTo>
                      <a:pt x="20024" y="21582"/>
                      <a:pt x="20269" y="20977"/>
                      <a:pt x="20721" y="20977"/>
                    </a:cubicBezTo>
                    <a:cubicBezTo>
                      <a:pt x="20823" y="20977"/>
                      <a:pt x="20936" y="21008"/>
                      <a:pt x="21064" y="21083"/>
                    </a:cubicBezTo>
                    <a:cubicBezTo>
                      <a:pt x="21349" y="21247"/>
                      <a:pt x="21565" y="21309"/>
                      <a:pt x="21744" y="21309"/>
                    </a:cubicBezTo>
                    <a:cubicBezTo>
                      <a:pt x="22313" y="21309"/>
                      <a:pt x="22513" y="20686"/>
                      <a:pt x="23346" y="20686"/>
                    </a:cubicBezTo>
                    <a:cubicBezTo>
                      <a:pt x="23375" y="20686"/>
                      <a:pt x="23405" y="20686"/>
                      <a:pt x="23435" y="20688"/>
                    </a:cubicBezTo>
                    <a:cubicBezTo>
                      <a:pt x="23597" y="20695"/>
                      <a:pt x="23754" y="20699"/>
                      <a:pt x="23907" y="20699"/>
                    </a:cubicBezTo>
                    <a:cubicBezTo>
                      <a:pt x="25051" y="20699"/>
                      <a:pt x="25971" y="20464"/>
                      <a:pt x="26748" y="19472"/>
                    </a:cubicBezTo>
                    <a:cubicBezTo>
                      <a:pt x="26893" y="19262"/>
                      <a:pt x="27054" y="19194"/>
                      <a:pt x="27228" y="19194"/>
                    </a:cubicBezTo>
                    <a:cubicBezTo>
                      <a:pt x="27456" y="19194"/>
                      <a:pt x="27705" y="19312"/>
                      <a:pt x="27964" y="19381"/>
                    </a:cubicBezTo>
                    <a:cubicBezTo>
                      <a:pt x="28039" y="19402"/>
                      <a:pt x="28108" y="19412"/>
                      <a:pt x="28172" y="19412"/>
                    </a:cubicBezTo>
                    <a:cubicBezTo>
                      <a:pt x="28655" y="19412"/>
                      <a:pt x="28865" y="18859"/>
                      <a:pt x="29241" y="18591"/>
                    </a:cubicBezTo>
                    <a:cubicBezTo>
                      <a:pt x="30244" y="17952"/>
                      <a:pt x="30517" y="17466"/>
                      <a:pt x="31064" y="16433"/>
                    </a:cubicBezTo>
                    <a:cubicBezTo>
                      <a:pt x="31308" y="15886"/>
                      <a:pt x="31764" y="15612"/>
                      <a:pt x="32068" y="15126"/>
                    </a:cubicBezTo>
                    <a:cubicBezTo>
                      <a:pt x="32341" y="14639"/>
                      <a:pt x="32037" y="14123"/>
                      <a:pt x="32463" y="13697"/>
                    </a:cubicBezTo>
                    <a:cubicBezTo>
                      <a:pt x="33101" y="13059"/>
                      <a:pt x="33344" y="11265"/>
                      <a:pt x="33010" y="10414"/>
                    </a:cubicBezTo>
                    <a:cubicBezTo>
                      <a:pt x="32675" y="9594"/>
                      <a:pt x="33527" y="8712"/>
                      <a:pt x="32554" y="8287"/>
                    </a:cubicBezTo>
                    <a:cubicBezTo>
                      <a:pt x="31642" y="7922"/>
                      <a:pt x="32128" y="6949"/>
                      <a:pt x="31733" y="6159"/>
                    </a:cubicBezTo>
                    <a:cubicBezTo>
                      <a:pt x="31186" y="5125"/>
                      <a:pt x="30426" y="4244"/>
                      <a:pt x="29362" y="3727"/>
                    </a:cubicBezTo>
                    <a:cubicBezTo>
                      <a:pt x="28663" y="3363"/>
                      <a:pt x="26779" y="3332"/>
                      <a:pt x="26444" y="2572"/>
                    </a:cubicBezTo>
                    <a:cubicBezTo>
                      <a:pt x="26139" y="1900"/>
                      <a:pt x="25642" y="1705"/>
                      <a:pt x="25045" y="1705"/>
                    </a:cubicBezTo>
                    <a:cubicBezTo>
                      <a:pt x="24752" y="1705"/>
                      <a:pt x="24434" y="1752"/>
                      <a:pt x="24104" y="1812"/>
                    </a:cubicBezTo>
                    <a:cubicBezTo>
                      <a:pt x="24037" y="1824"/>
                      <a:pt x="23975" y="1830"/>
                      <a:pt x="23918" y="1830"/>
                    </a:cubicBezTo>
                    <a:cubicBezTo>
                      <a:pt x="23254" y="1830"/>
                      <a:pt x="23216" y="1089"/>
                      <a:pt x="22611" y="1089"/>
                    </a:cubicBezTo>
                    <a:cubicBezTo>
                      <a:pt x="22467" y="1089"/>
                      <a:pt x="22291" y="1131"/>
                      <a:pt x="22067" y="1235"/>
                    </a:cubicBezTo>
                    <a:cubicBezTo>
                      <a:pt x="22008" y="1260"/>
                      <a:pt x="21946" y="1272"/>
                      <a:pt x="21882" y="1272"/>
                    </a:cubicBezTo>
                    <a:cubicBezTo>
                      <a:pt x="21251" y="1272"/>
                      <a:pt x="20386" y="163"/>
                      <a:pt x="19696" y="80"/>
                    </a:cubicBezTo>
                    <a:cubicBezTo>
                      <a:pt x="19673" y="76"/>
                      <a:pt x="19650" y="75"/>
                      <a:pt x="19628" y="75"/>
                    </a:cubicBezTo>
                    <a:cubicBezTo>
                      <a:pt x="19193" y="75"/>
                      <a:pt x="18963" y="713"/>
                      <a:pt x="18576" y="713"/>
                    </a:cubicBezTo>
                    <a:cubicBezTo>
                      <a:pt x="18468" y="713"/>
                      <a:pt x="18348" y="663"/>
                      <a:pt x="18207" y="536"/>
                    </a:cubicBezTo>
                    <a:cubicBezTo>
                      <a:pt x="18020" y="349"/>
                      <a:pt x="17780" y="1"/>
                      <a:pt x="174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1" name="Google Shape;8321;p22"/>
              <p:cNvSpPr/>
              <p:nvPr/>
            </p:nvSpPr>
            <p:spPr>
              <a:xfrm>
                <a:off x="4190201" y="4019162"/>
                <a:ext cx="450341" cy="158938"/>
              </a:xfrm>
              <a:custGeom>
                <a:avLst/>
                <a:gdLst/>
                <a:ahLst/>
                <a:cxnLst/>
                <a:rect l="l" t="t" r="r" b="b"/>
                <a:pathLst>
                  <a:path w="26810" h="9462" extrusionOk="0">
                    <a:moveTo>
                      <a:pt x="13565" y="0"/>
                    </a:moveTo>
                    <a:cubicBezTo>
                      <a:pt x="13475" y="0"/>
                      <a:pt x="13381" y="37"/>
                      <a:pt x="13284" y="127"/>
                    </a:cubicBezTo>
                    <a:cubicBezTo>
                      <a:pt x="12832" y="514"/>
                      <a:pt x="12381" y="901"/>
                      <a:pt x="11822" y="901"/>
                    </a:cubicBezTo>
                    <a:cubicBezTo>
                      <a:pt x="11591" y="901"/>
                      <a:pt x="11341" y="834"/>
                      <a:pt x="11065" y="674"/>
                    </a:cubicBezTo>
                    <a:cubicBezTo>
                      <a:pt x="10672" y="446"/>
                      <a:pt x="10346" y="363"/>
                      <a:pt x="10042" y="363"/>
                    </a:cubicBezTo>
                    <a:cubicBezTo>
                      <a:pt x="9453" y="363"/>
                      <a:pt x="8950" y="676"/>
                      <a:pt x="8208" y="856"/>
                    </a:cubicBezTo>
                    <a:cubicBezTo>
                      <a:pt x="8171" y="865"/>
                      <a:pt x="8135" y="868"/>
                      <a:pt x="8099" y="868"/>
                    </a:cubicBezTo>
                    <a:cubicBezTo>
                      <a:pt x="7791" y="868"/>
                      <a:pt x="7497" y="592"/>
                      <a:pt x="7172" y="592"/>
                    </a:cubicBezTo>
                    <a:cubicBezTo>
                      <a:pt x="7123" y="592"/>
                      <a:pt x="7073" y="599"/>
                      <a:pt x="7022" y="613"/>
                    </a:cubicBezTo>
                    <a:cubicBezTo>
                      <a:pt x="6627" y="735"/>
                      <a:pt x="6506" y="1221"/>
                      <a:pt x="6110" y="1343"/>
                    </a:cubicBezTo>
                    <a:cubicBezTo>
                      <a:pt x="5478" y="1570"/>
                      <a:pt x="5225" y="1798"/>
                      <a:pt x="4685" y="1798"/>
                    </a:cubicBezTo>
                    <a:cubicBezTo>
                      <a:pt x="4576" y="1798"/>
                      <a:pt x="4455" y="1789"/>
                      <a:pt x="4317" y="1768"/>
                    </a:cubicBezTo>
                    <a:cubicBezTo>
                      <a:pt x="4263" y="1757"/>
                      <a:pt x="4212" y="1752"/>
                      <a:pt x="4163" y="1752"/>
                    </a:cubicBezTo>
                    <a:cubicBezTo>
                      <a:pt x="3669" y="1752"/>
                      <a:pt x="3458" y="2276"/>
                      <a:pt x="3071" y="2498"/>
                    </a:cubicBezTo>
                    <a:cubicBezTo>
                      <a:pt x="2706" y="2710"/>
                      <a:pt x="2706" y="3227"/>
                      <a:pt x="2372" y="3470"/>
                    </a:cubicBezTo>
                    <a:cubicBezTo>
                      <a:pt x="2269" y="3539"/>
                      <a:pt x="2155" y="3559"/>
                      <a:pt x="2036" y="3559"/>
                    </a:cubicBezTo>
                    <a:cubicBezTo>
                      <a:pt x="1861" y="3559"/>
                      <a:pt x="1675" y="3515"/>
                      <a:pt x="1504" y="3515"/>
                    </a:cubicBezTo>
                    <a:cubicBezTo>
                      <a:pt x="1377" y="3515"/>
                      <a:pt x="1258" y="3539"/>
                      <a:pt x="1156" y="3622"/>
                    </a:cubicBezTo>
                    <a:cubicBezTo>
                      <a:pt x="822" y="3865"/>
                      <a:pt x="943" y="4413"/>
                      <a:pt x="639" y="4686"/>
                    </a:cubicBezTo>
                    <a:cubicBezTo>
                      <a:pt x="457" y="4838"/>
                      <a:pt x="244" y="4838"/>
                      <a:pt x="1" y="4838"/>
                    </a:cubicBezTo>
                    <a:cubicBezTo>
                      <a:pt x="214" y="5112"/>
                      <a:pt x="426" y="5416"/>
                      <a:pt x="578" y="5780"/>
                    </a:cubicBezTo>
                    <a:cubicBezTo>
                      <a:pt x="674" y="6036"/>
                      <a:pt x="823" y="6120"/>
                      <a:pt x="995" y="6120"/>
                    </a:cubicBezTo>
                    <a:cubicBezTo>
                      <a:pt x="1318" y="6120"/>
                      <a:pt x="1724" y="5827"/>
                      <a:pt x="2025" y="5827"/>
                    </a:cubicBezTo>
                    <a:cubicBezTo>
                      <a:pt x="2174" y="5827"/>
                      <a:pt x="2297" y="5899"/>
                      <a:pt x="2372" y="6115"/>
                    </a:cubicBezTo>
                    <a:cubicBezTo>
                      <a:pt x="2509" y="6500"/>
                      <a:pt x="2448" y="7109"/>
                      <a:pt x="2930" y="7109"/>
                    </a:cubicBezTo>
                    <a:cubicBezTo>
                      <a:pt x="2981" y="7109"/>
                      <a:pt x="3038" y="7102"/>
                      <a:pt x="3101" y="7087"/>
                    </a:cubicBezTo>
                    <a:cubicBezTo>
                      <a:pt x="3354" y="7020"/>
                      <a:pt x="3589" y="6906"/>
                      <a:pt x="3794" y="6906"/>
                    </a:cubicBezTo>
                    <a:cubicBezTo>
                      <a:pt x="3958" y="6906"/>
                      <a:pt x="4104" y="6979"/>
                      <a:pt x="4226" y="7209"/>
                    </a:cubicBezTo>
                    <a:cubicBezTo>
                      <a:pt x="4445" y="7657"/>
                      <a:pt x="4681" y="7780"/>
                      <a:pt x="4918" y="7780"/>
                    </a:cubicBezTo>
                    <a:cubicBezTo>
                      <a:pt x="5205" y="7780"/>
                      <a:pt x="5492" y="7598"/>
                      <a:pt x="5745" y="7598"/>
                    </a:cubicBezTo>
                    <a:cubicBezTo>
                      <a:pt x="5890" y="7598"/>
                      <a:pt x="6024" y="7658"/>
                      <a:pt x="6141" y="7847"/>
                    </a:cubicBezTo>
                    <a:cubicBezTo>
                      <a:pt x="6810" y="8911"/>
                      <a:pt x="7265" y="8698"/>
                      <a:pt x="8360" y="9276"/>
                    </a:cubicBezTo>
                    <a:cubicBezTo>
                      <a:pt x="8570" y="9392"/>
                      <a:pt x="8734" y="9439"/>
                      <a:pt x="8866" y="9439"/>
                    </a:cubicBezTo>
                    <a:cubicBezTo>
                      <a:pt x="9469" y="9439"/>
                      <a:pt x="9406" y="8449"/>
                      <a:pt x="10058" y="8449"/>
                    </a:cubicBezTo>
                    <a:cubicBezTo>
                      <a:pt x="10088" y="8449"/>
                      <a:pt x="10120" y="8451"/>
                      <a:pt x="10153" y="8455"/>
                    </a:cubicBezTo>
                    <a:cubicBezTo>
                      <a:pt x="10676" y="8510"/>
                      <a:pt x="11970" y="9461"/>
                      <a:pt x="12437" y="9461"/>
                    </a:cubicBezTo>
                    <a:cubicBezTo>
                      <a:pt x="12486" y="9461"/>
                      <a:pt x="12525" y="9451"/>
                      <a:pt x="12554" y="9428"/>
                    </a:cubicBezTo>
                    <a:cubicBezTo>
                      <a:pt x="13015" y="9078"/>
                      <a:pt x="13420" y="8828"/>
                      <a:pt x="13884" y="8828"/>
                    </a:cubicBezTo>
                    <a:cubicBezTo>
                      <a:pt x="14185" y="8828"/>
                      <a:pt x="14512" y="8933"/>
                      <a:pt x="14895" y="9185"/>
                    </a:cubicBezTo>
                    <a:cubicBezTo>
                      <a:pt x="15140" y="9348"/>
                      <a:pt x="15340" y="9410"/>
                      <a:pt x="15511" y="9410"/>
                    </a:cubicBezTo>
                    <a:cubicBezTo>
                      <a:pt x="16043" y="9410"/>
                      <a:pt x="16288" y="8805"/>
                      <a:pt x="16740" y="8805"/>
                    </a:cubicBezTo>
                    <a:cubicBezTo>
                      <a:pt x="16842" y="8805"/>
                      <a:pt x="16955" y="8836"/>
                      <a:pt x="17083" y="8911"/>
                    </a:cubicBezTo>
                    <a:cubicBezTo>
                      <a:pt x="17368" y="9075"/>
                      <a:pt x="17584" y="9137"/>
                      <a:pt x="17763" y="9137"/>
                    </a:cubicBezTo>
                    <a:cubicBezTo>
                      <a:pt x="18332" y="9137"/>
                      <a:pt x="18532" y="8514"/>
                      <a:pt x="19365" y="8514"/>
                    </a:cubicBezTo>
                    <a:cubicBezTo>
                      <a:pt x="19394" y="8514"/>
                      <a:pt x="19424" y="8514"/>
                      <a:pt x="19454" y="8516"/>
                    </a:cubicBezTo>
                    <a:cubicBezTo>
                      <a:pt x="19616" y="8523"/>
                      <a:pt x="19773" y="8527"/>
                      <a:pt x="19926" y="8527"/>
                    </a:cubicBezTo>
                    <a:cubicBezTo>
                      <a:pt x="21070" y="8527"/>
                      <a:pt x="21990" y="8292"/>
                      <a:pt x="22767" y="7300"/>
                    </a:cubicBezTo>
                    <a:cubicBezTo>
                      <a:pt x="22912" y="7090"/>
                      <a:pt x="23073" y="7022"/>
                      <a:pt x="23247" y="7022"/>
                    </a:cubicBezTo>
                    <a:cubicBezTo>
                      <a:pt x="23475" y="7022"/>
                      <a:pt x="23724" y="7140"/>
                      <a:pt x="23983" y="7209"/>
                    </a:cubicBezTo>
                    <a:cubicBezTo>
                      <a:pt x="24058" y="7230"/>
                      <a:pt x="24127" y="7240"/>
                      <a:pt x="24191" y="7240"/>
                    </a:cubicBezTo>
                    <a:cubicBezTo>
                      <a:pt x="24674" y="7240"/>
                      <a:pt x="24884" y="6687"/>
                      <a:pt x="25260" y="6419"/>
                    </a:cubicBezTo>
                    <a:cubicBezTo>
                      <a:pt x="26080" y="5902"/>
                      <a:pt x="26415" y="5476"/>
                      <a:pt x="26810" y="4747"/>
                    </a:cubicBezTo>
                    <a:cubicBezTo>
                      <a:pt x="26415" y="4321"/>
                      <a:pt x="25959" y="3987"/>
                      <a:pt x="25412" y="3714"/>
                    </a:cubicBezTo>
                    <a:cubicBezTo>
                      <a:pt x="24713" y="3349"/>
                      <a:pt x="22828" y="3318"/>
                      <a:pt x="22494" y="2558"/>
                    </a:cubicBezTo>
                    <a:cubicBezTo>
                      <a:pt x="22188" y="1886"/>
                      <a:pt x="21691" y="1692"/>
                      <a:pt x="21094" y="1692"/>
                    </a:cubicBezTo>
                    <a:cubicBezTo>
                      <a:pt x="20801" y="1692"/>
                      <a:pt x="20484" y="1739"/>
                      <a:pt x="20153" y="1799"/>
                    </a:cubicBezTo>
                    <a:cubicBezTo>
                      <a:pt x="20086" y="1810"/>
                      <a:pt x="20025" y="1816"/>
                      <a:pt x="19968" y="1816"/>
                    </a:cubicBezTo>
                    <a:cubicBezTo>
                      <a:pt x="19303" y="1816"/>
                      <a:pt x="19265" y="1075"/>
                      <a:pt x="18661" y="1075"/>
                    </a:cubicBezTo>
                    <a:cubicBezTo>
                      <a:pt x="18517" y="1075"/>
                      <a:pt x="18341" y="1117"/>
                      <a:pt x="18117" y="1221"/>
                    </a:cubicBezTo>
                    <a:cubicBezTo>
                      <a:pt x="18058" y="1246"/>
                      <a:pt x="17996" y="1258"/>
                      <a:pt x="17932" y="1258"/>
                    </a:cubicBezTo>
                    <a:cubicBezTo>
                      <a:pt x="17305" y="1258"/>
                      <a:pt x="16463" y="149"/>
                      <a:pt x="15746" y="66"/>
                    </a:cubicBezTo>
                    <a:cubicBezTo>
                      <a:pt x="15723" y="63"/>
                      <a:pt x="15700" y="61"/>
                      <a:pt x="15678" y="61"/>
                    </a:cubicBezTo>
                    <a:cubicBezTo>
                      <a:pt x="15243" y="61"/>
                      <a:pt x="15012" y="700"/>
                      <a:pt x="14625" y="700"/>
                    </a:cubicBezTo>
                    <a:cubicBezTo>
                      <a:pt x="14517" y="700"/>
                      <a:pt x="14397" y="650"/>
                      <a:pt x="14256" y="522"/>
                    </a:cubicBezTo>
                    <a:cubicBezTo>
                      <a:pt x="14073" y="339"/>
                      <a:pt x="13838" y="0"/>
                      <a:pt x="135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2" name="Google Shape;8322;p22"/>
              <p:cNvSpPr/>
              <p:nvPr/>
            </p:nvSpPr>
            <p:spPr>
              <a:xfrm>
                <a:off x="4033956" y="3163741"/>
                <a:ext cx="806734" cy="528920"/>
              </a:xfrm>
              <a:custGeom>
                <a:avLst/>
                <a:gdLst/>
                <a:ahLst/>
                <a:cxnLst/>
                <a:rect l="l" t="t" r="r" b="b"/>
                <a:pathLst>
                  <a:path w="48027" h="31488" extrusionOk="0">
                    <a:moveTo>
                      <a:pt x="23285" y="0"/>
                    </a:moveTo>
                    <a:cubicBezTo>
                      <a:pt x="23117" y="0"/>
                      <a:pt x="22951" y="50"/>
                      <a:pt x="22798" y="167"/>
                    </a:cubicBezTo>
                    <a:cubicBezTo>
                      <a:pt x="22494" y="410"/>
                      <a:pt x="21308" y="1686"/>
                      <a:pt x="21065" y="1717"/>
                    </a:cubicBezTo>
                    <a:cubicBezTo>
                      <a:pt x="21046" y="1719"/>
                      <a:pt x="21028" y="1720"/>
                      <a:pt x="21010" y="1720"/>
                    </a:cubicBezTo>
                    <a:cubicBezTo>
                      <a:pt x="20436" y="1720"/>
                      <a:pt x="20355" y="535"/>
                      <a:pt x="19793" y="535"/>
                    </a:cubicBezTo>
                    <a:cubicBezTo>
                      <a:pt x="19696" y="535"/>
                      <a:pt x="19585" y="570"/>
                      <a:pt x="19454" y="653"/>
                    </a:cubicBezTo>
                    <a:cubicBezTo>
                      <a:pt x="18725" y="1139"/>
                      <a:pt x="17661" y="957"/>
                      <a:pt x="17205" y="1717"/>
                    </a:cubicBezTo>
                    <a:cubicBezTo>
                      <a:pt x="16902" y="2183"/>
                      <a:pt x="16537" y="2299"/>
                      <a:pt x="16148" y="2299"/>
                    </a:cubicBezTo>
                    <a:cubicBezTo>
                      <a:pt x="15762" y="2299"/>
                      <a:pt x="15353" y="2185"/>
                      <a:pt x="14959" y="2185"/>
                    </a:cubicBezTo>
                    <a:cubicBezTo>
                      <a:pt x="14792" y="2185"/>
                      <a:pt x="14628" y="2206"/>
                      <a:pt x="14469" y="2264"/>
                    </a:cubicBezTo>
                    <a:cubicBezTo>
                      <a:pt x="13829" y="2461"/>
                      <a:pt x="14087" y="3377"/>
                      <a:pt x="13560" y="3377"/>
                    </a:cubicBezTo>
                    <a:cubicBezTo>
                      <a:pt x="13437" y="3377"/>
                      <a:pt x="13271" y="3327"/>
                      <a:pt x="13041" y="3206"/>
                    </a:cubicBezTo>
                    <a:cubicBezTo>
                      <a:pt x="12852" y="3101"/>
                      <a:pt x="12700" y="3058"/>
                      <a:pt x="12571" y="3058"/>
                    </a:cubicBezTo>
                    <a:cubicBezTo>
                      <a:pt x="12028" y="3058"/>
                      <a:pt x="11908" y="3822"/>
                      <a:pt x="11247" y="3822"/>
                    </a:cubicBezTo>
                    <a:cubicBezTo>
                      <a:pt x="11208" y="3822"/>
                      <a:pt x="11168" y="3820"/>
                      <a:pt x="11126" y="3814"/>
                    </a:cubicBezTo>
                    <a:cubicBezTo>
                      <a:pt x="11042" y="3804"/>
                      <a:pt x="10963" y="3799"/>
                      <a:pt x="10888" y="3799"/>
                    </a:cubicBezTo>
                    <a:cubicBezTo>
                      <a:pt x="10085" y="3799"/>
                      <a:pt x="9724" y="4373"/>
                      <a:pt x="9363" y="5152"/>
                    </a:cubicBezTo>
                    <a:cubicBezTo>
                      <a:pt x="8755" y="6367"/>
                      <a:pt x="7691" y="5668"/>
                      <a:pt x="6718" y="6459"/>
                    </a:cubicBezTo>
                    <a:cubicBezTo>
                      <a:pt x="6018" y="7038"/>
                      <a:pt x="6450" y="7618"/>
                      <a:pt x="5879" y="7618"/>
                    </a:cubicBezTo>
                    <a:cubicBezTo>
                      <a:pt x="5731" y="7618"/>
                      <a:pt x="5517" y="7579"/>
                      <a:pt x="5198" y="7492"/>
                    </a:cubicBezTo>
                    <a:cubicBezTo>
                      <a:pt x="5072" y="7460"/>
                      <a:pt x="4968" y="7446"/>
                      <a:pt x="4883" y="7446"/>
                    </a:cubicBezTo>
                    <a:cubicBezTo>
                      <a:pt x="4237" y="7446"/>
                      <a:pt x="4716" y="8295"/>
                      <a:pt x="4743" y="8860"/>
                    </a:cubicBezTo>
                    <a:cubicBezTo>
                      <a:pt x="4773" y="9650"/>
                      <a:pt x="4104" y="10471"/>
                      <a:pt x="3679" y="11048"/>
                    </a:cubicBezTo>
                    <a:cubicBezTo>
                      <a:pt x="3223" y="11717"/>
                      <a:pt x="1764" y="10775"/>
                      <a:pt x="2402" y="12142"/>
                    </a:cubicBezTo>
                    <a:cubicBezTo>
                      <a:pt x="2828" y="13085"/>
                      <a:pt x="2220" y="12994"/>
                      <a:pt x="1490" y="13298"/>
                    </a:cubicBezTo>
                    <a:cubicBezTo>
                      <a:pt x="700" y="13601"/>
                      <a:pt x="1977" y="14361"/>
                      <a:pt x="1855" y="14817"/>
                    </a:cubicBezTo>
                    <a:cubicBezTo>
                      <a:pt x="1733" y="15334"/>
                      <a:pt x="548" y="15121"/>
                      <a:pt x="457" y="15668"/>
                    </a:cubicBezTo>
                    <a:cubicBezTo>
                      <a:pt x="396" y="16337"/>
                      <a:pt x="1" y="17431"/>
                      <a:pt x="92" y="18070"/>
                    </a:cubicBezTo>
                    <a:cubicBezTo>
                      <a:pt x="153" y="18434"/>
                      <a:pt x="1338" y="18526"/>
                      <a:pt x="1581" y="18586"/>
                    </a:cubicBezTo>
                    <a:cubicBezTo>
                      <a:pt x="3010" y="18981"/>
                      <a:pt x="1156" y="21292"/>
                      <a:pt x="1794" y="21474"/>
                    </a:cubicBezTo>
                    <a:cubicBezTo>
                      <a:pt x="2311" y="21626"/>
                      <a:pt x="3132" y="21322"/>
                      <a:pt x="3223" y="22082"/>
                    </a:cubicBezTo>
                    <a:cubicBezTo>
                      <a:pt x="3314" y="22781"/>
                      <a:pt x="3375" y="23298"/>
                      <a:pt x="3375" y="24027"/>
                    </a:cubicBezTo>
                    <a:cubicBezTo>
                      <a:pt x="3375" y="24336"/>
                      <a:pt x="3543" y="24417"/>
                      <a:pt x="3773" y="24417"/>
                    </a:cubicBezTo>
                    <a:cubicBezTo>
                      <a:pt x="4025" y="24417"/>
                      <a:pt x="4353" y="24320"/>
                      <a:pt x="4617" y="24320"/>
                    </a:cubicBezTo>
                    <a:cubicBezTo>
                      <a:pt x="4753" y="24320"/>
                      <a:pt x="4872" y="24345"/>
                      <a:pt x="4955" y="24422"/>
                    </a:cubicBezTo>
                    <a:cubicBezTo>
                      <a:pt x="5400" y="24837"/>
                      <a:pt x="4602" y="25975"/>
                      <a:pt x="5520" y="25975"/>
                    </a:cubicBezTo>
                    <a:cubicBezTo>
                      <a:pt x="5543" y="25975"/>
                      <a:pt x="5568" y="25974"/>
                      <a:pt x="5594" y="25972"/>
                    </a:cubicBezTo>
                    <a:cubicBezTo>
                      <a:pt x="5696" y="25965"/>
                      <a:pt x="5787" y="25961"/>
                      <a:pt x="5869" y="25961"/>
                    </a:cubicBezTo>
                    <a:cubicBezTo>
                      <a:pt x="6730" y="25961"/>
                      <a:pt x="6518" y="26385"/>
                      <a:pt x="7296" y="26884"/>
                    </a:cubicBezTo>
                    <a:cubicBezTo>
                      <a:pt x="7661" y="27128"/>
                      <a:pt x="7630" y="27675"/>
                      <a:pt x="7995" y="27887"/>
                    </a:cubicBezTo>
                    <a:cubicBezTo>
                      <a:pt x="8390" y="27979"/>
                      <a:pt x="8785" y="28070"/>
                      <a:pt x="9180" y="28131"/>
                    </a:cubicBezTo>
                    <a:cubicBezTo>
                      <a:pt x="9280" y="28183"/>
                      <a:pt x="9380" y="28202"/>
                      <a:pt x="9480" y="28202"/>
                    </a:cubicBezTo>
                    <a:cubicBezTo>
                      <a:pt x="9782" y="28202"/>
                      <a:pt x="10076" y="28021"/>
                      <a:pt x="10316" y="28021"/>
                    </a:cubicBezTo>
                    <a:cubicBezTo>
                      <a:pt x="10504" y="28021"/>
                      <a:pt x="10660" y="28132"/>
                      <a:pt x="10761" y="28526"/>
                    </a:cubicBezTo>
                    <a:cubicBezTo>
                      <a:pt x="11034" y="29742"/>
                      <a:pt x="11278" y="29164"/>
                      <a:pt x="12281" y="29529"/>
                    </a:cubicBezTo>
                    <a:cubicBezTo>
                      <a:pt x="12873" y="29736"/>
                      <a:pt x="13263" y="29806"/>
                      <a:pt x="13655" y="29806"/>
                    </a:cubicBezTo>
                    <a:cubicBezTo>
                      <a:pt x="14068" y="29806"/>
                      <a:pt x="14483" y="29728"/>
                      <a:pt x="15138" y="29650"/>
                    </a:cubicBezTo>
                    <a:cubicBezTo>
                      <a:pt x="15199" y="29644"/>
                      <a:pt x="15258" y="29642"/>
                      <a:pt x="15316" y="29642"/>
                    </a:cubicBezTo>
                    <a:cubicBezTo>
                      <a:pt x="15949" y="29642"/>
                      <a:pt x="16365" y="29973"/>
                      <a:pt x="16922" y="29973"/>
                    </a:cubicBezTo>
                    <a:cubicBezTo>
                      <a:pt x="17091" y="29973"/>
                      <a:pt x="17273" y="29942"/>
                      <a:pt x="17478" y="29863"/>
                    </a:cubicBezTo>
                    <a:cubicBezTo>
                      <a:pt x="17569" y="29832"/>
                      <a:pt x="17653" y="29818"/>
                      <a:pt x="17732" y="29818"/>
                    </a:cubicBezTo>
                    <a:cubicBezTo>
                      <a:pt x="18271" y="29818"/>
                      <a:pt x="18555" y="30469"/>
                      <a:pt x="19188" y="30469"/>
                    </a:cubicBezTo>
                    <a:cubicBezTo>
                      <a:pt x="19262" y="30469"/>
                      <a:pt x="19340" y="30460"/>
                      <a:pt x="19424" y="30441"/>
                    </a:cubicBezTo>
                    <a:cubicBezTo>
                      <a:pt x="19540" y="30413"/>
                      <a:pt x="19646" y="30401"/>
                      <a:pt x="19746" y="30401"/>
                    </a:cubicBezTo>
                    <a:cubicBezTo>
                      <a:pt x="20194" y="30401"/>
                      <a:pt x="20513" y="30634"/>
                      <a:pt x="21035" y="30684"/>
                    </a:cubicBezTo>
                    <a:cubicBezTo>
                      <a:pt x="21399" y="30623"/>
                      <a:pt x="21764" y="30562"/>
                      <a:pt x="22129" y="30471"/>
                    </a:cubicBezTo>
                    <a:cubicBezTo>
                      <a:pt x="22522" y="30496"/>
                      <a:pt x="22796" y="31295"/>
                      <a:pt x="23176" y="31295"/>
                    </a:cubicBezTo>
                    <a:cubicBezTo>
                      <a:pt x="23266" y="31295"/>
                      <a:pt x="23362" y="31250"/>
                      <a:pt x="23466" y="31140"/>
                    </a:cubicBezTo>
                    <a:cubicBezTo>
                      <a:pt x="23809" y="30777"/>
                      <a:pt x="24005" y="30361"/>
                      <a:pt x="24292" y="30361"/>
                    </a:cubicBezTo>
                    <a:cubicBezTo>
                      <a:pt x="24439" y="30361"/>
                      <a:pt x="24609" y="30468"/>
                      <a:pt x="24834" y="30745"/>
                    </a:cubicBezTo>
                    <a:cubicBezTo>
                      <a:pt x="25288" y="31306"/>
                      <a:pt x="25935" y="31487"/>
                      <a:pt x="26638" y="31487"/>
                    </a:cubicBezTo>
                    <a:cubicBezTo>
                      <a:pt x="27722" y="31487"/>
                      <a:pt x="28940" y="31056"/>
                      <a:pt x="29789" y="30927"/>
                    </a:cubicBezTo>
                    <a:cubicBezTo>
                      <a:pt x="30457" y="30805"/>
                      <a:pt x="31004" y="29742"/>
                      <a:pt x="31764" y="29559"/>
                    </a:cubicBezTo>
                    <a:cubicBezTo>
                      <a:pt x="31794" y="29554"/>
                      <a:pt x="31822" y="29551"/>
                      <a:pt x="31850" y="29551"/>
                    </a:cubicBezTo>
                    <a:cubicBezTo>
                      <a:pt x="32299" y="29551"/>
                      <a:pt x="32584" y="30226"/>
                      <a:pt x="32984" y="30226"/>
                    </a:cubicBezTo>
                    <a:cubicBezTo>
                      <a:pt x="33102" y="30226"/>
                      <a:pt x="33230" y="30167"/>
                      <a:pt x="33375" y="30015"/>
                    </a:cubicBezTo>
                    <a:cubicBezTo>
                      <a:pt x="33649" y="29681"/>
                      <a:pt x="34439" y="28647"/>
                      <a:pt x="34804" y="28526"/>
                    </a:cubicBezTo>
                    <a:cubicBezTo>
                      <a:pt x="34839" y="28515"/>
                      <a:pt x="34875" y="28510"/>
                      <a:pt x="34912" y="28510"/>
                    </a:cubicBezTo>
                    <a:cubicBezTo>
                      <a:pt x="35255" y="28510"/>
                      <a:pt x="35664" y="28940"/>
                      <a:pt x="35981" y="28940"/>
                    </a:cubicBezTo>
                    <a:cubicBezTo>
                      <a:pt x="36101" y="28940"/>
                      <a:pt x="36208" y="28879"/>
                      <a:pt x="36293" y="28708"/>
                    </a:cubicBezTo>
                    <a:cubicBezTo>
                      <a:pt x="36543" y="28208"/>
                      <a:pt x="36589" y="27742"/>
                      <a:pt x="36952" y="27742"/>
                    </a:cubicBezTo>
                    <a:cubicBezTo>
                      <a:pt x="37075" y="27742"/>
                      <a:pt x="37234" y="27795"/>
                      <a:pt x="37448" y="27918"/>
                    </a:cubicBezTo>
                    <a:cubicBezTo>
                      <a:pt x="37665" y="28026"/>
                      <a:pt x="38127" y="28127"/>
                      <a:pt x="38556" y="28127"/>
                    </a:cubicBezTo>
                    <a:cubicBezTo>
                      <a:pt x="38968" y="28127"/>
                      <a:pt x="39350" y="28034"/>
                      <a:pt x="39454" y="27766"/>
                    </a:cubicBezTo>
                    <a:cubicBezTo>
                      <a:pt x="39567" y="27429"/>
                      <a:pt x="39446" y="26499"/>
                      <a:pt x="39951" y="26499"/>
                    </a:cubicBezTo>
                    <a:cubicBezTo>
                      <a:pt x="39994" y="26499"/>
                      <a:pt x="40041" y="26505"/>
                      <a:pt x="40093" y="26520"/>
                    </a:cubicBezTo>
                    <a:cubicBezTo>
                      <a:pt x="40420" y="26585"/>
                      <a:pt x="40766" y="26765"/>
                      <a:pt x="41010" y="26765"/>
                    </a:cubicBezTo>
                    <a:cubicBezTo>
                      <a:pt x="41218" y="26765"/>
                      <a:pt x="41353" y="26634"/>
                      <a:pt x="41339" y="26185"/>
                    </a:cubicBezTo>
                    <a:cubicBezTo>
                      <a:pt x="41248" y="23845"/>
                      <a:pt x="44318" y="25243"/>
                      <a:pt x="44743" y="22963"/>
                    </a:cubicBezTo>
                    <a:cubicBezTo>
                      <a:pt x="44895" y="22112"/>
                      <a:pt x="46263" y="22507"/>
                      <a:pt x="46111" y="21596"/>
                    </a:cubicBezTo>
                    <a:cubicBezTo>
                      <a:pt x="45990" y="20744"/>
                      <a:pt x="45929" y="19681"/>
                      <a:pt x="46749" y="19164"/>
                    </a:cubicBezTo>
                    <a:cubicBezTo>
                      <a:pt x="48026" y="18313"/>
                      <a:pt x="46415" y="17279"/>
                      <a:pt x="46354" y="16398"/>
                    </a:cubicBezTo>
                    <a:cubicBezTo>
                      <a:pt x="46293" y="15334"/>
                      <a:pt x="47722" y="15577"/>
                      <a:pt x="46415" y="14544"/>
                    </a:cubicBezTo>
                    <a:cubicBezTo>
                      <a:pt x="45686" y="13997"/>
                      <a:pt x="47205" y="12963"/>
                      <a:pt x="46506" y="12720"/>
                    </a:cubicBezTo>
                    <a:cubicBezTo>
                      <a:pt x="45655" y="12386"/>
                      <a:pt x="45260" y="12355"/>
                      <a:pt x="44500" y="11839"/>
                    </a:cubicBezTo>
                    <a:cubicBezTo>
                      <a:pt x="43771" y="11322"/>
                      <a:pt x="45017" y="10440"/>
                      <a:pt x="45199" y="9893"/>
                    </a:cubicBezTo>
                    <a:cubicBezTo>
                      <a:pt x="45280" y="9639"/>
                      <a:pt x="45006" y="9591"/>
                      <a:pt x="44656" y="9591"/>
                    </a:cubicBezTo>
                    <a:cubicBezTo>
                      <a:pt x="44445" y="9591"/>
                      <a:pt x="44206" y="9608"/>
                      <a:pt x="44001" y="9608"/>
                    </a:cubicBezTo>
                    <a:cubicBezTo>
                      <a:pt x="43775" y="9608"/>
                      <a:pt x="43590" y="9587"/>
                      <a:pt x="43527" y="9498"/>
                    </a:cubicBezTo>
                    <a:cubicBezTo>
                      <a:pt x="43065" y="8891"/>
                      <a:pt x="43978" y="8063"/>
                      <a:pt x="42915" y="8063"/>
                    </a:cubicBezTo>
                    <a:cubicBezTo>
                      <a:pt x="42861" y="8063"/>
                      <a:pt x="42802" y="8065"/>
                      <a:pt x="42737" y="8069"/>
                    </a:cubicBezTo>
                    <a:cubicBezTo>
                      <a:pt x="42694" y="8071"/>
                      <a:pt x="42652" y="8072"/>
                      <a:pt x="42613" y="8072"/>
                    </a:cubicBezTo>
                    <a:cubicBezTo>
                      <a:pt x="41434" y="8072"/>
                      <a:pt x="42383" y="7199"/>
                      <a:pt x="41795" y="6610"/>
                    </a:cubicBezTo>
                    <a:cubicBezTo>
                      <a:pt x="41703" y="6526"/>
                      <a:pt x="41594" y="6498"/>
                      <a:pt x="41476" y="6498"/>
                    </a:cubicBezTo>
                    <a:cubicBezTo>
                      <a:pt x="41235" y="6498"/>
                      <a:pt x="40960" y="6615"/>
                      <a:pt x="40722" y="6615"/>
                    </a:cubicBezTo>
                    <a:cubicBezTo>
                      <a:pt x="40613" y="6615"/>
                      <a:pt x="40513" y="6591"/>
                      <a:pt x="40427" y="6519"/>
                    </a:cubicBezTo>
                    <a:cubicBezTo>
                      <a:pt x="39941" y="6155"/>
                      <a:pt x="39789" y="5729"/>
                      <a:pt x="39150" y="5547"/>
                    </a:cubicBezTo>
                    <a:cubicBezTo>
                      <a:pt x="38117" y="5243"/>
                      <a:pt x="37600" y="4817"/>
                      <a:pt x="37509" y="3784"/>
                    </a:cubicBezTo>
                    <a:cubicBezTo>
                      <a:pt x="37443" y="2860"/>
                      <a:pt x="37023" y="2605"/>
                      <a:pt x="36470" y="2605"/>
                    </a:cubicBezTo>
                    <a:cubicBezTo>
                      <a:pt x="35788" y="2605"/>
                      <a:pt x="34903" y="2994"/>
                      <a:pt x="34234" y="2994"/>
                    </a:cubicBezTo>
                    <a:cubicBezTo>
                      <a:pt x="33948" y="2994"/>
                      <a:pt x="33702" y="2923"/>
                      <a:pt x="33527" y="2720"/>
                    </a:cubicBezTo>
                    <a:cubicBezTo>
                      <a:pt x="33301" y="2436"/>
                      <a:pt x="32334" y="1149"/>
                      <a:pt x="31933" y="1149"/>
                    </a:cubicBezTo>
                    <a:cubicBezTo>
                      <a:pt x="31904" y="1149"/>
                      <a:pt x="31878" y="1155"/>
                      <a:pt x="31856" y="1170"/>
                    </a:cubicBezTo>
                    <a:cubicBezTo>
                      <a:pt x="31131" y="1665"/>
                      <a:pt x="31028" y="1838"/>
                      <a:pt x="30700" y="1838"/>
                    </a:cubicBezTo>
                    <a:cubicBezTo>
                      <a:pt x="30505" y="1838"/>
                      <a:pt x="30230" y="1777"/>
                      <a:pt x="29697" y="1686"/>
                    </a:cubicBezTo>
                    <a:cubicBezTo>
                      <a:pt x="29496" y="1653"/>
                      <a:pt x="29304" y="1642"/>
                      <a:pt x="29118" y="1642"/>
                    </a:cubicBezTo>
                    <a:cubicBezTo>
                      <a:pt x="28775" y="1642"/>
                      <a:pt x="28454" y="1679"/>
                      <a:pt x="28142" y="1679"/>
                    </a:cubicBezTo>
                    <a:cubicBezTo>
                      <a:pt x="27707" y="1679"/>
                      <a:pt x="27287" y="1607"/>
                      <a:pt x="26840" y="1261"/>
                    </a:cubicBezTo>
                    <a:cubicBezTo>
                      <a:pt x="26713" y="1171"/>
                      <a:pt x="26594" y="1136"/>
                      <a:pt x="26482" y="1136"/>
                    </a:cubicBezTo>
                    <a:cubicBezTo>
                      <a:pt x="26063" y="1136"/>
                      <a:pt x="25739" y="1629"/>
                      <a:pt x="25403" y="1629"/>
                    </a:cubicBezTo>
                    <a:cubicBezTo>
                      <a:pt x="25250" y="1629"/>
                      <a:pt x="25094" y="1527"/>
                      <a:pt x="24925" y="1230"/>
                    </a:cubicBezTo>
                    <a:cubicBezTo>
                      <a:pt x="24659" y="770"/>
                      <a:pt x="23947" y="0"/>
                      <a:pt x="232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3" name="Google Shape;8323;p22"/>
              <p:cNvSpPr/>
              <p:nvPr/>
            </p:nvSpPr>
            <p:spPr>
              <a:xfrm>
                <a:off x="4110256" y="3438180"/>
                <a:ext cx="649761" cy="254499"/>
              </a:xfrm>
              <a:custGeom>
                <a:avLst/>
                <a:gdLst/>
                <a:ahLst/>
                <a:cxnLst/>
                <a:rect l="l" t="t" r="r" b="b"/>
                <a:pathLst>
                  <a:path w="38682" h="15151" extrusionOk="0">
                    <a:moveTo>
                      <a:pt x="18792" y="1"/>
                    </a:moveTo>
                    <a:cubicBezTo>
                      <a:pt x="18617" y="1"/>
                      <a:pt x="18445" y="55"/>
                      <a:pt x="18286" y="182"/>
                    </a:cubicBezTo>
                    <a:cubicBezTo>
                      <a:pt x="17982" y="395"/>
                      <a:pt x="16797" y="1702"/>
                      <a:pt x="16553" y="1733"/>
                    </a:cubicBezTo>
                    <a:cubicBezTo>
                      <a:pt x="16541" y="1734"/>
                      <a:pt x="16528" y="1734"/>
                      <a:pt x="16516" y="1734"/>
                    </a:cubicBezTo>
                    <a:cubicBezTo>
                      <a:pt x="15930" y="1734"/>
                      <a:pt x="15851" y="539"/>
                      <a:pt x="15294" y="539"/>
                    </a:cubicBezTo>
                    <a:cubicBezTo>
                      <a:pt x="15194" y="539"/>
                      <a:pt x="15079" y="578"/>
                      <a:pt x="14942" y="669"/>
                    </a:cubicBezTo>
                    <a:cubicBezTo>
                      <a:pt x="14213" y="1155"/>
                      <a:pt x="13180" y="942"/>
                      <a:pt x="12693" y="1702"/>
                    </a:cubicBezTo>
                    <a:cubicBezTo>
                      <a:pt x="12401" y="2186"/>
                      <a:pt x="12039" y="2307"/>
                      <a:pt x="11648" y="2307"/>
                    </a:cubicBezTo>
                    <a:cubicBezTo>
                      <a:pt x="11254" y="2307"/>
                      <a:pt x="10830" y="2183"/>
                      <a:pt x="10417" y="2183"/>
                    </a:cubicBezTo>
                    <a:cubicBezTo>
                      <a:pt x="10261" y="2183"/>
                      <a:pt x="10108" y="2201"/>
                      <a:pt x="9958" y="2249"/>
                    </a:cubicBezTo>
                    <a:cubicBezTo>
                      <a:pt x="9322" y="2469"/>
                      <a:pt x="9571" y="3377"/>
                      <a:pt x="9077" y="3377"/>
                    </a:cubicBezTo>
                    <a:cubicBezTo>
                      <a:pt x="8956" y="3377"/>
                      <a:pt x="8792" y="3323"/>
                      <a:pt x="8559" y="3192"/>
                    </a:cubicBezTo>
                    <a:cubicBezTo>
                      <a:pt x="8370" y="3094"/>
                      <a:pt x="8216" y="3055"/>
                      <a:pt x="8086" y="3055"/>
                    </a:cubicBezTo>
                    <a:cubicBezTo>
                      <a:pt x="7519" y="3055"/>
                      <a:pt x="7401" y="3808"/>
                      <a:pt x="6738" y="3808"/>
                    </a:cubicBezTo>
                    <a:cubicBezTo>
                      <a:pt x="6698" y="3808"/>
                      <a:pt x="6657" y="3805"/>
                      <a:pt x="6614" y="3800"/>
                    </a:cubicBezTo>
                    <a:cubicBezTo>
                      <a:pt x="6531" y="3789"/>
                      <a:pt x="6452" y="3784"/>
                      <a:pt x="6377" y="3784"/>
                    </a:cubicBezTo>
                    <a:cubicBezTo>
                      <a:pt x="5578" y="3784"/>
                      <a:pt x="5240" y="4359"/>
                      <a:pt x="4851" y="5137"/>
                    </a:cubicBezTo>
                    <a:cubicBezTo>
                      <a:pt x="4274" y="6383"/>
                      <a:pt x="3179" y="5684"/>
                      <a:pt x="2207" y="6474"/>
                    </a:cubicBezTo>
                    <a:cubicBezTo>
                      <a:pt x="1497" y="7037"/>
                      <a:pt x="1969" y="7619"/>
                      <a:pt x="1372" y="7619"/>
                    </a:cubicBezTo>
                    <a:cubicBezTo>
                      <a:pt x="1228" y="7619"/>
                      <a:pt x="1020" y="7585"/>
                      <a:pt x="717" y="7508"/>
                    </a:cubicBezTo>
                    <a:cubicBezTo>
                      <a:pt x="579" y="7468"/>
                      <a:pt x="466" y="7450"/>
                      <a:pt x="375" y="7450"/>
                    </a:cubicBezTo>
                    <a:cubicBezTo>
                      <a:pt x="47" y="7450"/>
                      <a:pt x="1" y="7685"/>
                      <a:pt x="49" y="7994"/>
                    </a:cubicBezTo>
                    <a:cubicBezTo>
                      <a:pt x="87" y="7987"/>
                      <a:pt x="123" y="7983"/>
                      <a:pt x="157" y="7983"/>
                    </a:cubicBezTo>
                    <a:cubicBezTo>
                      <a:pt x="259" y="7983"/>
                      <a:pt x="345" y="8017"/>
                      <a:pt x="413" y="8085"/>
                    </a:cubicBezTo>
                    <a:cubicBezTo>
                      <a:pt x="858" y="8500"/>
                      <a:pt x="60" y="9638"/>
                      <a:pt x="978" y="9638"/>
                    </a:cubicBezTo>
                    <a:cubicBezTo>
                      <a:pt x="1001" y="9638"/>
                      <a:pt x="1026" y="9637"/>
                      <a:pt x="1052" y="9635"/>
                    </a:cubicBezTo>
                    <a:cubicBezTo>
                      <a:pt x="1154" y="9628"/>
                      <a:pt x="1245" y="9624"/>
                      <a:pt x="1327" y="9624"/>
                    </a:cubicBezTo>
                    <a:cubicBezTo>
                      <a:pt x="2188" y="9624"/>
                      <a:pt x="1976" y="10048"/>
                      <a:pt x="2754" y="10547"/>
                    </a:cubicBezTo>
                    <a:cubicBezTo>
                      <a:pt x="3119" y="10791"/>
                      <a:pt x="3088" y="11338"/>
                      <a:pt x="3453" y="11550"/>
                    </a:cubicBezTo>
                    <a:cubicBezTo>
                      <a:pt x="3848" y="11642"/>
                      <a:pt x="4243" y="11733"/>
                      <a:pt x="4638" y="11794"/>
                    </a:cubicBezTo>
                    <a:cubicBezTo>
                      <a:pt x="4738" y="11846"/>
                      <a:pt x="4838" y="11865"/>
                      <a:pt x="4938" y="11865"/>
                    </a:cubicBezTo>
                    <a:cubicBezTo>
                      <a:pt x="5240" y="11865"/>
                      <a:pt x="5534" y="11684"/>
                      <a:pt x="5774" y="11684"/>
                    </a:cubicBezTo>
                    <a:cubicBezTo>
                      <a:pt x="5962" y="11684"/>
                      <a:pt x="6118" y="11795"/>
                      <a:pt x="6219" y="12189"/>
                    </a:cubicBezTo>
                    <a:cubicBezTo>
                      <a:pt x="6492" y="13405"/>
                      <a:pt x="6736" y="12827"/>
                      <a:pt x="7739" y="13192"/>
                    </a:cubicBezTo>
                    <a:cubicBezTo>
                      <a:pt x="8331" y="13399"/>
                      <a:pt x="8721" y="13469"/>
                      <a:pt x="9113" y="13469"/>
                    </a:cubicBezTo>
                    <a:cubicBezTo>
                      <a:pt x="9526" y="13469"/>
                      <a:pt x="9941" y="13391"/>
                      <a:pt x="10596" y="13313"/>
                    </a:cubicBezTo>
                    <a:cubicBezTo>
                      <a:pt x="10657" y="13307"/>
                      <a:pt x="10716" y="13305"/>
                      <a:pt x="10774" y="13305"/>
                    </a:cubicBezTo>
                    <a:cubicBezTo>
                      <a:pt x="11407" y="13305"/>
                      <a:pt x="11823" y="13636"/>
                      <a:pt x="12380" y="13636"/>
                    </a:cubicBezTo>
                    <a:cubicBezTo>
                      <a:pt x="12549" y="13636"/>
                      <a:pt x="12731" y="13605"/>
                      <a:pt x="12936" y="13526"/>
                    </a:cubicBezTo>
                    <a:cubicBezTo>
                      <a:pt x="13027" y="13495"/>
                      <a:pt x="13111" y="13481"/>
                      <a:pt x="13190" y="13481"/>
                    </a:cubicBezTo>
                    <a:cubicBezTo>
                      <a:pt x="13729" y="13481"/>
                      <a:pt x="14013" y="14132"/>
                      <a:pt x="14646" y="14132"/>
                    </a:cubicBezTo>
                    <a:cubicBezTo>
                      <a:pt x="14720" y="14132"/>
                      <a:pt x="14798" y="14123"/>
                      <a:pt x="14882" y="14104"/>
                    </a:cubicBezTo>
                    <a:cubicBezTo>
                      <a:pt x="14998" y="14076"/>
                      <a:pt x="15104" y="14064"/>
                      <a:pt x="15204" y="14064"/>
                    </a:cubicBezTo>
                    <a:cubicBezTo>
                      <a:pt x="15652" y="14064"/>
                      <a:pt x="15971" y="14297"/>
                      <a:pt x="16493" y="14347"/>
                    </a:cubicBezTo>
                    <a:cubicBezTo>
                      <a:pt x="16857" y="14286"/>
                      <a:pt x="17222" y="14225"/>
                      <a:pt x="17587" y="14134"/>
                    </a:cubicBezTo>
                    <a:cubicBezTo>
                      <a:pt x="17980" y="14159"/>
                      <a:pt x="18254" y="14958"/>
                      <a:pt x="18634" y="14958"/>
                    </a:cubicBezTo>
                    <a:cubicBezTo>
                      <a:pt x="18724" y="14958"/>
                      <a:pt x="18820" y="14913"/>
                      <a:pt x="18924" y="14803"/>
                    </a:cubicBezTo>
                    <a:cubicBezTo>
                      <a:pt x="19267" y="14440"/>
                      <a:pt x="19463" y="14024"/>
                      <a:pt x="19750" y="14024"/>
                    </a:cubicBezTo>
                    <a:cubicBezTo>
                      <a:pt x="19897" y="14024"/>
                      <a:pt x="20067" y="14131"/>
                      <a:pt x="20292" y="14408"/>
                    </a:cubicBezTo>
                    <a:cubicBezTo>
                      <a:pt x="20746" y="14969"/>
                      <a:pt x="21393" y="15150"/>
                      <a:pt x="22096" y="15150"/>
                    </a:cubicBezTo>
                    <a:cubicBezTo>
                      <a:pt x="23180" y="15150"/>
                      <a:pt x="24398" y="14719"/>
                      <a:pt x="25247" y="14590"/>
                    </a:cubicBezTo>
                    <a:cubicBezTo>
                      <a:pt x="25915" y="14468"/>
                      <a:pt x="26462" y="13405"/>
                      <a:pt x="27222" y="13222"/>
                    </a:cubicBezTo>
                    <a:cubicBezTo>
                      <a:pt x="27252" y="13217"/>
                      <a:pt x="27280" y="13214"/>
                      <a:pt x="27308" y="13214"/>
                    </a:cubicBezTo>
                    <a:cubicBezTo>
                      <a:pt x="27757" y="13214"/>
                      <a:pt x="28041" y="13889"/>
                      <a:pt x="28427" y="13889"/>
                    </a:cubicBezTo>
                    <a:cubicBezTo>
                      <a:pt x="28541" y="13889"/>
                      <a:pt x="28664" y="13830"/>
                      <a:pt x="28803" y="13678"/>
                    </a:cubicBezTo>
                    <a:cubicBezTo>
                      <a:pt x="29107" y="13344"/>
                      <a:pt x="29897" y="12310"/>
                      <a:pt x="30262" y="12189"/>
                    </a:cubicBezTo>
                    <a:cubicBezTo>
                      <a:pt x="30297" y="12178"/>
                      <a:pt x="30333" y="12173"/>
                      <a:pt x="30370" y="12173"/>
                    </a:cubicBezTo>
                    <a:cubicBezTo>
                      <a:pt x="30713" y="12173"/>
                      <a:pt x="31122" y="12603"/>
                      <a:pt x="31439" y="12603"/>
                    </a:cubicBezTo>
                    <a:cubicBezTo>
                      <a:pt x="31559" y="12603"/>
                      <a:pt x="31666" y="12542"/>
                      <a:pt x="31751" y="12371"/>
                    </a:cubicBezTo>
                    <a:cubicBezTo>
                      <a:pt x="32001" y="11871"/>
                      <a:pt x="32047" y="11405"/>
                      <a:pt x="32410" y="11405"/>
                    </a:cubicBezTo>
                    <a:cubicBezTo>
                      <a:pt x="32533" y="11405"/>
                      <a:pt x="32692" y="11458"/>
                      <a:pt x="32906" y="11581"/>
                    </a:cubicBezTo>
                    <a:cubicBezTo>
                      <a:pt x="33123" y="11689"/>
                      <a:pt x="33585" y="11790"/>
                      <a:pt x="34014" y="11790"/>
                    </a:cubicBezTo>
                    <a:cubicBezTo>
                      <a:pt x="34426" y="11790"/>
                      <a:pt x="34808" y="11697"/>
                      <a:pt x="34912" y="11429"/>
                    </a:cubicBezTo>
                    <a:cubicBezTo>
                      <a:pt x="35025" y="11092"/>
                      <a:pt x="34904" y="10162"/>
                      <a:pt x="35409" y="10162"/>
                    </a:cubicBezTo>
                    <a:cubicBezTo>
                      <a:pt x="35452" y="10162"/>
                      <a:pt x="35499" y="10168"/>
                      <a:pt x="35551" y="10183"/>
                    </a:cubicBezTo>
                    <a:cubicBezTo>
                      <a:pt x="35862" y="10248"/>
                      <a:pt x="36209" y="10428"/>
                      <a:pt x="36457" y="10428"/>
                    </a:cubicBezTo>
                    <a:cubicBezTo>
                      <a:pt x="36670" y="10428"/>
                      <a:pt x="36811" y="10297"/>
                      <a:pt x="36797" y="9848"/>
                    </a:cubicBezTo>
                    <a:cubicBezTo>
                      <a:pt x="36736" y="8480"/>
                      <a:pt x="37739" y="8389"/>
                      <a:pt x="38682" y="8085"/>
                    </a:cubicBezTo>
                    <a:cubicBezTo>
                      <a:pt x="38590" y="8055"/>
                      <a:pt x="38438" y="8055"/>
                      <a:pt x="38226" y="8055"/>
                    </a:cubicBezTo>
                    <a:cubicBezTo>
                      <a:pt x="38163" y="8059"/>
                      <a:pt x="38106" y="8061"/>
                      <a:pt x="38053" y="8061"/>
                    </a:cubicBezTo>
                    <a:cubicBezTo>
                      <a:pt x="36948" y="8061"/>
                      <a:pt x="37864" y="7178"/>
                      <a:pt x="37283" y="6626"/>
                    </a:cubicBezTo>
                    <a:cubicBezTo>
                      <a:pt x="37191" y="6542"/>
                      <a:pt x="37082" y="6514"/>
                      <a:pt x="36964" y="6514"/>
                    </a:cubicBezTo>
                    <a:cubicBezTo>
                      <a:pt x="36724" y="6514"/>
                      <a:pt x="36448" y="6631"/>
                      <a:pt x="36210" y="6631"/>
                    </a:cubicBezTo>
                    <a:cubicBezTo>
                      <a:pt x="36102" y="6631"/>
                      <a:pt x="36001" y="6606"/>
                      <a:pt x="35916" y="6535"/>
                    </a:cubicBezTo>
                    <a:cubicBezTo>
                      <a:pt x="35460" y="6140"/>
                      <a:pt x="35277" y="5714"/>
                      <a:pt x="34639" y="5532"/>
                    </a:cubicBezTo>
                    <a:cubicBezTo>
                      <a:pt x="33605" y="5259"/>
                      <a:pt x="33089" y="4833"/>
                      <a:pt x="32998" y="3800"/>
                    </a:cubicBezTo>
                    <a:cubicBezTo>
                      <a:pt x="32932" y="2866"/>
                      <a:pt x="32512" y="2607"/>
                      <a:pt x="31962" y="2607"/>
                    </a:cubicBezTo>
                    <a:cubicBezTo>
                      <a:pt x="31278" y="2607"/>
                      <a:pt x="30391" y="3008"/>
                      <a:pt x="29729" y="3008"/>
                    </a:cubicBezTo>
                    <a:cubicBezTo>
                      <a:pt x="29451" y="3008"/>
                      <a:pt x="29213" y="2937"/>
                      <a:pt x="29046" y="2736"/>
                    </a:cubicBezTo>
                    <a:cubicBezTo>
                      <a:pt x="28793" y="2454"/>
                      <a:pt x="27838" y="1159"/>
                      <a:pt x="27431" y="1159"/>
                    </a:cubicBezTo>
                    <a:cubicBezTo>
                      <a:pt x="27398" y="1159"/>
                      <a:pt x="27369" y="1167"/>
                      <a:pt x="27344" y="1186"/>
                    </a:cubicBezTo>
                    <a:cubicBezTo>
                      <a:pt x="26622" y="1660"/>
                      <a:pt x="26529" y="1839"/>
                      <a:pt x="26213" y="1839"/>
                    </a:cubicBezTo>
                    <a:cubicBezTo>
                      <a:pt x="26023" y="1839"/>
                      <a:pt x="25752" y="1774"/>
                      <a:pt x="25216" y="1672"/>
                    </a:cubicBezTo>
                    <a:cubicBezTo>
                      <a:pt x="25029" y="1641"/>
                      <a:pt x="24849" y="1630"/>
                      <a:pt x="24674" y="1630"/>
                    </a:cubicBezTo>
                    <a:cubicBezTo>
                      <a:pt x="24290" y="1630"/>
                      <a:pt x="23932" y="1682"/>
                      <a:pt x="23583" y="1682"/>
                    </a:cubicBezTo>
                    <a:cubicBezTo>
                      <a:pt x="23163" y="1682"/>
                      <a:pt x="22755" y="1607"/>
                      <a:pt x="22329" y="1277"/>
                    </a:cubicBezTo>
                    <a:cubicBezTo>
                      <a:pt x="22200" y="1178"/>
                      <a:pt x="22080" y="1139"/>
                      <a:pt x="21965" y="1139"/>
                    </a:cubicBezTo>
                    <a:cubicBezTo>
                      <a:pt x="21558" y="1139"/>
                      <a:pt x="21228" y="1628"/>
                      <a:pt x="20887" y="1628"/>
                    </a:cubicBezTo>
                    <a:cubicBezTo>
                      <a:pt x="20734" y="1628"/>
                      <a:pt x="20579" y="1530"/>
                      <a:pt x="20414" y="1246"/>
                    </a:cubicBezTo>
                    <a:cubicBezTo>
                      <a:pt x="20150" y="766"/>
                      <a:pt x="19449" y="1"/>
                      <a:pt x="1879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4" name="Google Shape;8324;p22"/>
              <p:cNvSpPr/>
              <p:nvPr/>
            </p:nvSpPr>
            <p:spPr>
              <a:xfrm>
                <a:off x="-50903" y="3228315"/>
                <a:ext cx="1561344" cy="1359657"/>
              </a:xfrm>
              <a:custGeom>
                <a:avLst/>
                <a:gdLst/>
                <a:ahLst/>
                <a:cxnLst/>
                <a:rect l="l" t="t" r="r" b="b"/>
                <a:pathLst>
                  <a:path w="92951" h="80944" extrusionOk="0">
                    <a:moveTo>
                      <a:pt x="0" y="0"/>
                    </a:moveTo>
                    <a:lnTo>
                      <a:pt x="0" y="80944"/>
                    </a:lnTo>
                    <a:lnTo>
                      <a:pt x="92950" y="80944"/>
                    </a:lnTo>
                    <a:lnTo>
                      <a:pt x="9295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5" name="Google Shape;8325;p22"/>
              <p:cNvSpPr/>
              <p:nvPr/>
            </p:nvSpPr>
            <p:spPr>
              <a:xfrm>
                <a:off x="-19758" y="2501218"/>
                <a:ext cx="766386" cy="331364"/>
              </a:xfrm>
              <a:custGeom>
                <a:avLst/>
                <a:gdLst/>
                <a:ahLst/>
                <a:cxnLst/>
                <a:rect l="l" t="t" r="r" b="b"/>
                <a:pathLst>
                  <a:path w="45625" h="19727" extrusionOk="0">
                    <a:moveTo>
                      <a:pt x="22676" y="0"/>
                    </a:moveTo>
                    <a:lnTo>
                      <a:pt x="0" y="16444"/>
                    </a:lnTo>
                    <a:lnTo>
                      <a:pt x="0" y="19727"/>
                    </a:lnTo>
                    <a:lnTo>
                      <a:pt x="45624" y="19727"/>
                    </a:lnTo>
                    <a:lnTo>
                      <a:pt x="45624" y="16444"/>
                    </a:lnTo>
                    <a:lnTo>
                      <a:pt x="226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6" name="Google Shape;8326;p22"/>
              <p:cNvSpPr/>
              <p:nvPr/>
            </p:nvSpPr>
            <p:spPr>
              <a:xfrm>
                <a:off x="8833" y="2579332"/>
                <a:ext cx="709207" cy="982872"/>
              </a:xfrm>
              <a:custGeom>
                <a:avLst/>
                <a:gdLst/>
                <a:ahLst/>
                <a:cxnLst/>
                <a:rect l="l" t="t" r="r" b="b"/>
                <a:pathLst>
                  <a:path w="42221" h="58513" extrusionOk="0">
                    <a:moveTo>
                      <a:pt x="20974" y="1"/>
                    </a:moveTo>
                    <a:lnTo>
                      <a:pt x="0" y="15199"/>
                    </a:lnTo>
                    <a:lnTo>
                      <a:pt x="0" y="58512"/>
                    </a:lnTo>
                    <a:lnTo>
                      <a:pt x="42220" y="58512"/>
                    </a:lnTo>
                    <a:lnTo>
                      <a:pt x="42220" y="15199"/>
                    </a:lnTo>
                    <a:lnTo>
                      <a:pt x="2097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7" name="Google Shape;8327;p22"/>
              <p:cNvSpPr/>
              <p:nvPr/>
            </p:nvSpPr>
            <p:spPr>
              <a:xfrm>
                <a:off x="8833" y="2627326"/>
                <a:ext cx="709207" cy="982872"/>
              </a:xfrm>
              <a:custGeom>
                <a:avLst/>
                <a:gdLst/>
                <a:ahLst/>
                <a:cxnLst/>
                <a:rect l="l" t="t" r="r" b="b"/>
                <a:pathLst>
                  <a:path w="42221" h="58513" extrusionOk="0">
                    <a:moveTo>
                      <a:pt x="20974" y="1"/>
                    </a:moveTo>
                    <a:lnTo>
                      <a:pt x="0" y="15199"/>
                    </a:lnTo>
                    <a:lnTo>
                      <a:pt x="0" y="58512"/>
                    </a:lnTo>
                    <a:lnTo>
                      <a:pt x="42220" y="58512"/>
                    </a:lnTo>
                    <a:lnTo>
                      <a:pt x="42220" y="15199"/>
                    </a:lnTo>
                    <a:lnTo>
                      <a:pt x="209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8" name="Google Shape;8328;p22"/>
              <p:cNvSpPr/>
              <p:nvPr/>
            </p:nvSpPr>
            <p:spPr>
              <a:xfrm>
                <a:off x="123719" y="2899481"/>
                <a:ext cx="464132" cy="413067"/>
              </a:xfrm>
              <a:custGeom>
                <a:avLst/>
                <a:gdLst/>
                <a:ahLst/>
                <a:cxnLst/>
                <a:rect l="l" t="t" r="r" b="b"/>
                <a:pathLst>
                  <a:path w="27631" h="24591" extrusionOk="0">
                    <a:moveTo>
                      <a:pt x="1" y="1"/>
                    </a:moveTo>
                    <a:lnTo>
                      <a:pt x="1" y="24591"/>
                    </a:lnTo>
                    <a:lnTo>
                      <a:pt x="27630" y="24591"/>
                    </a:lnTo>
                    <a:lnTo>
                      <a:pt x="2763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9" name="Google Shape;8329;p22"/>
              <p:cNvSpPr/>
              <p:nvPr/>
            </p:nvSpPr>
            <p:spPr>
              <a:xfrm>
                <a:off x="144147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0" name="Google Shape;8330;p22"/>
              <p:cNvSpPr/>
              <p:nvPr/>
            </p:nvSpPr>
            <p:spPr>
              <a:xfrm>
                <a:off x="253422" y="2919908"/>
                <a:ext cx="93948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22"/>
              <p:cNvSpPr/>
              <p:nvPr/>
            </p:nvSpPr>
            <p:spPr>
              <a:xfrm>
                <a:off x="362681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1" y="1"/>
                    </a:moveTo>
                    <a:lnTo>
                      <a:pt x="1" y="8086"/>
                    </a:lnTo>
                    <a:lnTo>
                      <a:pt x="5594" y="8086"/>
                    </a:lnTo>
                    <a:lnTo>
                      <a:pt x="55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2" name="Google Shape;8332;p22"/>
              <p:cNvSpPr/>
              <p:nvPr/>
            </p:nvSpPr>
            <p:spPr>
              <a:xfrm>
                <a:off x="471436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1" y="1"/>
                    </a:moveTo>
                    <a:lnTo>
                      <a:pt x="1" y="8086"/>
                    </a:lnTo>
                    <a:lnTo>
                      <a:pt x="5594" y="8086"/>
                    </a:lnTo>
                    <a:lnTo>
                      <a:pt x="55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3" name="Google Shape;8333;p22"/>
              <p:cNvSpPr/>
              <p:nvPr/>
            </p:nvSpPr>
            <p:spPr>
              <a:xfrm>
                <a:off x="144147" y="2919908"/>
                <a:ext cx="93965" cy="37794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250" extrusionOk="0">
                    <a:moveTo>
                      <a:pt x="0" y="1"/>
                    </a:moveTo>
                    <a:lnTo>
                      <a:pt x="0" y="2250"/>
                    </a:lnTo>
                    <a:lnTo>
                      <a:pt x="5593" y="2250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22"/>
              <p:cNvSpPr/>
              <p:nvPr/>
            </p:nvSpPr>
            <p:spPr>
              <a:xfrm>
                <a:off x="253422" y="2919908"/>
                <a:ext cx="93948" cy="37794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2250" extrusionOk="0">
                    <a:moveTo>
                      <a:pt x="0" y="1"/>
                    </a:moveTo>
                    <a:lnTo>
                      <a:pt x="0" y="2250"/>
                    </a:lnTo>
                    <a:lnTo>
                      <a:pt x="5593" y="2250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5" name="Google Shape;8335;p22"/>
              <p:cNvSpPr/>
              <p:nvPr/>
            </p:nvSpPr>
            <p:spPr>
              <a:xfrm>
                <a:off x="362681" y="2919908"/>
                <a:ext cx="93965" cy="37794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250" extrusionOk="0">
                    <a:moveTo>
                      <a:pt x="1" y="1"/>
                    </a:moveTo>
                    <a:lnTo>
                      <a:pt x="1" y="2250"/>
                    </a:lnTo>
                    <a:lnTo>
                      <a:pt x="5594" y="2250"/>
                    </a:lnTo>
                    <a:lnTo>
                      <a:pt x="55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6" name="Google Shape;8336;p22"/>
              <p:cNvSpPr/>
              <p:nvPr/>
            </p:nvSpPr>
            <p:spPr>
              <a:xfrm>
                <a:off x="471436" y="2919908"/>
                <a:ext cx="93965" cy="37794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250" extrusionOk="0">
                    <a:moveTo>
                      <a:pt x="1" y="1"/>
                    </a:moveTo>
                    <a:lnTo>
                      <a:pt x="1" y="2250"/>
                    </a:lnTo>
                    <a:lnTo>
                      <a:pt x="5594" y="2250"/>
                    </a:lnTo>
                    <a:lnTo>
                      <a:pt x="55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22"/>
              <p:cNvSpPr/>
              <p:nvPr/>
            </p:nvSpPr>
            <p:spPr>
              <a:xfrm>
                <a:off x="144147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8" name="Google Shape;8338;p22"/>
              <p:cNvSpPr/>
              <p:nvPr/>
            </p:nvSpPr>
            <p:spPr>
              <a:xfrm>
                <a:off x="253422" y="3072070"/>
                <a:ext cx="93948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9" name="Google Shape;8339;p22"/>
              <p:cNvSpPr/>
              <p:nvPr/>
            </p:nvSpPr>
            <p:spPr>
              <a:xfrm>
                <a:off x="362681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1" y="0"/>
                    </a:moveTo>
                    <a:lnTo>
                      <a:pt x="1" y="13131"/>
                    </a:lnTo>
                    <a:lnTo>
                      <a:pt x="5594" y="13131"/>
                    </a:lnTo>
                    <a:lnTo>
                      <a:pt x="55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22"/>
              <p:cNvSpPr/>
              <p:nvPr/>
            </p:nvSpPr>
            <p:spPr>
              <a:xfrm>
                <a:off x="471436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1" y="0"/>
                    </a:moveTo>
                    <a:lnTo>
                      <a:pt x="1" y="13131"/>
                    </a:lnTo>
                    <a:lnTo>
                      <a:pt x="5594" y="13131"/>
                    </a:lnTo>
                    <a:lnTo>
                      <a:pt x="55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1" name="Google Shape;8341;p22"/>
              <p:cNvSpPr/>
              <p:nvPr/>
            </p:nvSpPr>
            <p:spPr>
              <a:xfrm>
                <a:off x="100739" y="3126196"/>
                <a:ext cx="29631" cy="287472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7114" extrusionOk="0">
                    <a:moveTo>
                      <a:pt x="1" y="0"/>
                    </a:moveTo>
                    <a:lnTo>
                      <a:pt x="1" y="17113"/>
                    </a:lnTo>
                    <a:lnTo>
                      <a:pt x="1764" y="17113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2" name="Google Shape;8342;p22"/>
              <p:cNvSpPr/>
              <p:nvPr/>
            </p:nvSpPr>
            <p:spPr>
              <a:xfrm>
                <a:off x="262090" y="3126196"/>
                <a:ext cx="30152" cy="225691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3436" extrusionOk="0">
                    <a:moveTo>
                      <a:pt x="1" y="0"/>
                    </a:moveTo>
                    <a:lnTo>
                      <a:pt x="1" y="13435"/>
                    </a:lnTo>
                    <a:lnTo>
                      <a:pt x="1794" y="13435"/>
                    </a:lnTo>
                    <a:lnTo>
                      <a:pt x="17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3" name="Google Shape;8343;p22"/>
              <p:cNvSpPr/>
              <p:nvPr/>
            </p:nvSpPr>
            <p:spPr>
              <a:xfrm>
                <a:off x="417831" y="3126196"/>
                <a:ext cx="29631" cy="225691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3436" extrusionOk="0">
                    <a:moveTo>
                      <a:pt x="0" y="0"/>
                    </a:moveTo>
                    <a:lnTo>
                      <a:pt x="0" y="13435"/>
                    </a:lnTo>
                    <a:lnTo>
                      <a:pt x="1763" y="13435"/>
                    </a:lnTo>
                    <a:lnTo>
                      <a:pt x="176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4" name="Google Shape;8344;p22"/>
              <p:cNvSpPr/>
              <p:nvPr/>
            </p:nvSpPr>
            <p:spPr>
              <a:xfrm>
                <a:off x="585818" y="3126196"/>
                <a:ext cx="29631" cy="287472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7114" extrusionOk="0">
                    <a:moveTo>
                      <a:pt x="1" y="0"/>
                    </a:moveTo>
                    <a:lnTo>
                      <a:pt x="1" y="17113"/>
                    </a:lnTo>
                    <a:lnTo>
                      <a:pt x="1764" y="17113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5" name="Google Shape;8345;p22"/>
              <p:cNvSpPr/>
              <p:nvPr/>
            </p:nvSpPr>
            <p:spPr>
              <a:xfrm>
                <a:off x="66537" y="3341151"/>
                <a:ext cx="574407" cy="14832"/>
              </a:xfrm>
              <a:custGeom>
                <a:avLst/>
                <a:gdLst/>
                <a:ahLst/>
                <a:cxnLst/>
                <a:rect l="l" t="t" r="r" b="b"/>
                <a:pathLst>
                  <a:path w="34196" h="883" extrusionOk="0">
                    <a:moveTo>
                      <a:pt x="0" y="1"/>
                    </a:moveTo>
                    <a:lnTo>
                      <a:pt x="0" y="882"/>
                    </a:lnTo>
                    <a:lnTo>
                      <a:pt x="34195" y="882"/>
                    </a:lnTo>
                    <a:lnTo>
                      <a:pt x="3419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6" name="Google Shape;8346;p22"/>
              <p:cNvSpPr/>
              <p:nvPr/>
            </p:nvSpPr>
            <p:spPr>
              <a:xfrm>
                <a:off x="66537" y="3120064"/>
                <a:ext cx="574407" cy="14832"/>
              </a:xfrm>
              <a:custGeom>
                <a:avLst/>
                <a:gdLst/>
                <a:ahLst/>
                <a:cxnLst/>
                <a:rect l="l" t="t" r="r" b="b"/>
                <a:pathLst>
                  <a:path w="34196" h="883" extrusionOk="0">
                    <a:moveTo>
                      <a:pt x="0" y="1"/>
                    </a:moveTo>
                    <a:lnTo>
                      <a:pt x="0" y="882"/>
                    </a:lnTo>
                    <a:lnTo>
                      <a:pt x="34195" y="882"/>
                    </a:lnTo>
                    <a:lnTo>
                      <a:pt x="3419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7" name="Google Shape;8347;p22"/>
              <p:cNvSpPr/>
              <p:nvPr/>
            </p:nvSpPr>
            <p:spPr>
              <a:xfrm>
                <a:off x="771679" y="2501218"/>
                <a:ext cx="765882" cy="331364"/>
              </a:xfrm>
              <a:custGeom>
                <a:avLst/>
                <a:gdLst/>
                <a:ahLst/>
                <a:cxnLst/>
                <a:rect l="l" t="t" r="r" b="b"/>
                <a:pathLst>
                  <a:path w="45595" h="19727" extrusionOk="0">
                    <a:moveTo>
                      <a:pt x="22645" y="0"/>
                    </a:moveTo>
                    <a:lnTo>
                      <a:pt x="1" y="16444"/>
                    </a:lnTo>
                    <a:lnTo>
                      <a:pt x="1" y="19727"/>
                    </a:lnTo>
                    <a:lnTo>
                      <a:pt x="45594" y="19727"/>
                    </a:lnTo>
                    <a:lnTo>
                      <a:pt x="45594" y="16444"/>
                    </a:lnTo>
                    <a:lnTo>
                      <a:pt x="2264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8" name="Google Shape;8348;p22"/>
              <p:cNvSpPr/>
              <p:nvPr/>
            </p:nvSpPr>
            <p:spPr>
              <a:xfrm>
                <a:off x="800271" y="2579332"/>
                <a:ext cx="708703" cy="982872"/>
              </a:xfrm>
              <a:custGeom>
                <a:avLst/>
                <a:gdLst/>
                <a:ahLst/>
                <a:cxnLst/>
                <a:rect l="l" t="t" r="r" b="b"/>
                <a:pathLst>
                  <a:path w="42191" h="58513" extrusionOk="0">
                    <a:moveTo>
                      <a:pt x="20974" y="1"/>
                    </a:moveTo>
                    <a:lnTo>
                      <a:pt x="1" y="15199"/>
                    </a:lnTo>
                    <a:lnTo>
                      <a:pt x="1" y="58512"/>
                    </a:lnTo>
                    <a:lnTo>
                      <a:pt x="42190" y="58512"/>
                    </a:lnTo>
                    <a:lnTo>
                      <a:pt x="42190" y="15199"/>
                    </a:lnTo>
                    <a:lnTo>
                      <a:pt x="2097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9" name="Google Shape;8349;p22"/>
              <p:cNvSpPr/>
              <p:nvPr/>
            </p:nvSpPr>
            <p:spPr>
              <a:xfrm>
                <a:off x="800271" y="2627326"/>
                <a:ext cx="708703" cy="982872"/>
              </a:xfrm>
              <a:custGeom>
                <a:avLst/>
                <a:gdLst/>
                <a:ahLst/>
                <a:cxnLst/>
                <a:rect l="l" t="t" r="r" b="b"/>
                <a:pathLst>
                  <a:path w="42191" h="58513" extrusionOk="0">
                    <a:moveTo>
                      <a:pt x="20974" y="1"/>
                    </a:moveTo>
                    <a:lnTo>
                      <a:pt x="1" y="15199"/>
                    </a:lnTo>
                    <a:lnTo>
                      <a:pt x="1" y="58512"/>
                    </a:lnTo>
                    <a:lnTo>
                      <a:pt x="42190" y="58512"/>
                    </a:lnTo>
                    <a:lnTo>
                      <a:pt x="42190" y="15199"/>
                    </a:lnTo>
                    <a:lnTo>
                      <a:pt x="209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0" name="Google Shape;8350;p22"/>
              <p:cNvSpPr/>
              <p:nvPr/>
            </p:nvSpPr>
            <p:spPr>
              <a:xfrm>
                <a:off x="921289" y="2899481"/>
                <a:ext cx="464132" cy="413067"/>
              </a:xfrm>
              <a:custGeom>
                <a:avLst/>
                <a:gdLst/>
                <a:ahLst/>
                <a:cxnLst/>
                <a:rect l="l" t="t" r="r" b="b"/>
                <a:pathLst>
                  <a:path w="27631" h="24591" extrusionOk="0">
                    <a:moveTo>
                      <a:pt x="1" y="1"/>
                    </a:moveTo>
                    <a:lnTo>
                      <a:pt x="1" y="24591"/>
                    </a:lnTo>
                    <a:lnTo>
                      <a:pt x="27630" y="24591"/>
                    </a:lnTo>
                    <a:lnTo>
                      <a:pt x="2763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1" name="Google Shape;8351;p22"/>
              <p:cNvSpPr/>
              <p:nvPr/>
            </p:nvSpPr>
            <p:spPr>
              <a:xfrm>
                <a:off x="941716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2" name="Google Shape;8352;p22"/>
              <p:cNvSpPr/>
              <p:nvPr/>
            </p:nvSpPr>
            <p:spPr>
              <a:xfrm>
                <a:off x="1050471" y="2919908"/>
                <a:ext cx="94469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8086" extrusionOk="0">
                    <a:moveTo>
                      <a:pt x="1" y="1"/>
                    </a:moveTo>
                    <a:lnTo>
                      <a:pt x="1" y="8086"/>
                    </a:lnTo>
                    <a:lnTo>
                      <a:pt x="5624" y="8086"/>
                    </a:lnTo>
                    <a:lnTo>
                      <a:pt x="56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3" name="Google Shape;8353;p22"/>
              <p:cNvSpPr/>
              <p:nvPr/>
            </p:nvSpPr>
            <p:spPr>
              <a:xfrm>
                <a:off x="1159746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4" name="Google Shape;8354;p22"/>
              <p:cNvSpPr/>
              <p:nvPr/>
            </p:nvSpPr>
            <p:spPr>
              <a:xfrm>
                <a:off x="1269022" y="2919908"/>
                <a:ext cx="93948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5" name="Google Shape;8355;p22"/>
              <p:cNvSpPr/>
              <p:nvPr/>
            </p:nvSpPr>
            <p:spPr>
              <a:xfrm>
                <a:off x="941716" y="2919908"/>
                <a:ext cx="93965" cy="34737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068" extrusionOk="0">
                    <a:moveTo>
                      <a:pt x="0" y="1"/>
                    </a:moveTo>
                    <a:lnTo>
                      <a:pt x="0" y="2067"/>
                    </a:lnTo>
                    <a:lnTo>
                      <a:pt x="5593" y="2067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6" name="Google Shape;8356;p22"/>
              <p:cNvSpPr/>
              <p:nvPr/>
            </p:nvSpPr>
            <p:spPr>
              <a:xfrm>
                <a:off x="1050471" y="2919908"/>
                <a:ext cx="94469" cy="34737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2068" extrusionOk="0">
                    <a:moveTo>
                      <a:pt x="1" y="1"/>
                    </a:moveTo>
                    <a:lnTo>
                      <a:pt x="1" y="2067"/>
                    </a:lnTo>
                    <a:lnTo>
                      <a:pt x="5624" y="2067"/>
                    </a:lnTo>
                    <a:lnTo>
                      <a:pt x="56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22"/>
              <p:cNvSpPr/>
              <p:nvPr/>
            </p:nvSpPr>
            <p:spPr>
              <a:xfrm>
                <a:off x="1159746" y="2919908"/>
                <a:ext cx="93965" cy="34737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068" extrusionOk="0">
                    <a:moveTo>
                      <a:pt x="0" y="1"/>
                    </a:moveTo>
                    <a:lnTo>
                      <a:pt x="0" y="2067"/>
                    </a:lnTo>
                    <a:lnTo>
                      <a:pt x="5593" y="2067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22"/>
              <p:cNvSpPr/>
              <p:nvPr/>
            </p:nvSpPr>
            <p:spPr>
              <a:xfrm>
                <a:off x="1269022" y="2919908"/>
                <a:ext cx="93948" cy="3473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2068" extrusionOk="0">
                    <a:moveTo>
                      <a:pt x="0" y="1"/>
                    </a:moveTo>
                    <a:lnTo>
                      <a:pt x="0" y="2067"/>
                    </a:lnTo>
                    <a:lnTo>
                      <a:pt x="5593" y="2067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22"/>
              <p:cNvSpPr/>
              <p:nvPr/>
            </p:nvSpPr>
            <p:spPr>
              <a:xfrm>
                <a:off x="941716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22"/>
              <p:cNvSpPr/>
              <p:nvPr/>
            </p:nvSpPr>
            <p:spPr>
              <a:xfrm>
                <a:off x="1050471" y="3072070"/>
                <a:ext cx="94469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13132" extrusionOk="0">
                    <a:moveTo>
                      <a:pt x="1" y="0"/>
                    </a:moveTo>
                    <a:lnTo>
                      <a:pt x="1" y="13131"/>
                    </a:lnTo>
                    <a:lnTo>
                      <a:pt x="5624" y="13131"/>
                    </a:lnTo>
                    <a:lnTo>
                      <a:pt x="56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22"/>
              <p:cNvSpPr/>
              <p:nvPr/>
            </p:nvSpPr>
            <p:spPr>
              <a:xfrm>
                <a:off x="1159746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22"/>
              <p:cNvSpPr/>
              <p:nvPr/>
            </p:nvSpPr>
            <p:spPr>
              <a:xfrm>
                <a:off x="1269022" y="3072070"/>
                <a:ext cx="93948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22"/>
              <p:cNvSpPr/>
              <p:nvPr/>
            </p:nvSpPr>
            <p:spPr>
              <a:xfrm>
                <a:off x="897804" y="3126196"/>
                <a:ext cx="30135" cy="287472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7114" extrusionOk="0">
                    <a:moveTo>
                      <a:pt x="0" y="0"/>
                    </a:moveTo>
                    <a:lnTo>
                      <a:pt x="0" y="17113"/>
                    </a:lnTo>
                    <a:lnTo>
                      <a:pt x="1794" y="17113"/>
                    </a:lnTo>
                    <a:lnTo>
                      <a:pt x="17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22"/>
              <p:cNvSpPr/>
              <p:nvPr/>
            </p:nvSpPr>
            <p:spPr>
              <a:xfrm>
                <a:off x="1059660" y="3126196"/>
                <a:ext cx="29631" cy="225691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3436" extrusionOk="0">
                    <a:moveTo>
                      <a:pt x="1" y="0"/>
                    </a:moveTo>
                    <a:lnTo>
                      <a:pt x="1" y="13435"/>
                    </a:lnTo>
                    <a:lnTo>
                      <a:pt x="1764" y="13435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22"/>
              <p:cNvSpPr/>
              <p:nvPr/>
            </p:nvSpPr>
            <p:spPr>
              <a:xfrm>
                <a:off x="1214897" y="3126196"/>
                <a:ext cx="29631" cy="225691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3436" extrusionOk="0">
                    <a:moveTo>
                      <a:pt x="0" y="0"/>
                    </a:moveTo>
                    <a:lnTo>
                      <a:pt x="0" y="13435"/>
                    </a:lnTo>
                    <a:lnTo>
                      <a:pt x="1763" y="13435"/>
                    </a:lnTo>
                    <a:lnTo>
                      <a:pt x="176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22"/>
              <p:cNvSpPr/>
              <p:nvPr/>
            </p:nvSpPr>
            <p:spPr>
              <a:xfrm>
                <a:off x="1382884" y="3126196"/>
                <a:ext cx="29631" cy="287472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7114" extrusionOk="0">
                    <a:moveTo>
                      <a:pt x="0" y="0"/>
                    </a:moveTo>
                    <a:lnTo>
                      <a:pt x="0" y="17113"/>
                    </a:lnTo>
                    <a:lnTo>
                      <a:pt x="1763" y="17113"/>
                    </a:lnTo>
                    <a:lnTo>
                      <a:pt x="176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22"/>
              <p:cNvSpPr/>
              <p:nvPr/>
            </p:nvSpPr>
            <p:spPr>
              <a:xfrm>
                <a:off x="864106" y="3341151"/>
                <a:ext cx="573903" cy="14832"/>
              </a:xfrm>
              <a:custGeom>
                <a:avLst/>
                <a:gdLst/>
                <a:ahLst/>
                <a:cxnLst/>
                <a:rect l="l" t="t" r="r" b="b"/>
                <a:pathLst>
                  <a:path w="34166" h="883" extrusionOk="0">
                    <a:moveTo>
                      <a:pt x="0" y="1"/>
                    </a:moveTo>
                    <a:lnTo>
                      <a:pt x="0" y="882"/>
                    </a:lnTo>
                    <a:lnTo>
                      <a:pt x="34165" y="882"/>
                    </a:lnTo>
                    <a:lnTo>
                      <a:pt x="3416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22"/>
              <p:cNvSpPr/>
              <p:nvPr/>
            </p:nvSpPr>
            <p:spPr>
              <a:xfrm>
                <a:off x="864106" y="3120064"/>
                <a:ext cx="573903" cy="14832"/>
              </a:xfrm>
              <a:custGeom>
                <a:avLst/>
                <a:gdLst/>
                <a:ahLst/>
                <a:cxnLst/>
                <a:rect l="l" t="t" r="r" b="b"/>
                <a:pathLst>
                  <a:path w="34166" h="883" extrusionOk="0">
                    <a:moveTo>
                      <a:pt x="0" y="1"/>
                    </a:moveTo>
                    <a:lnTo>
                      <a:pt x="0" y="882"/>
                    </a:lnTo>
                    <a:lnTo>
                      <a:pt x="34165" y="882"/>
                    </a:lnTo>
                    <a:lnTo>
                      <a:pt x="3416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22"/>
              <p:cNvSpPr/>
              <p:nvPr/>
            </p:nvSpPr>
            <p:spPr>
              <a:xfrm>
                <a:off x="8833" y="3724615"/>
                <a:ext cx="1393873" cy="197623"/>
              </a:xfrm>
              <a:custGeom>
                <a:avLst/>
                <a:gdLst/>
                <a:ahLst/>
                <a:cxnLst/>
                <a:rect l="l" t="t" r="r" b="b"/>
                <a:pathLst>
                  <a:path w="82981" h="11765" extrusionOk="0">
                    <a:moveTo>
                      <a:pt x="0" y="1"/>
                    </a:moveTo>
                    <a:lnTo>
                      <a:pt x="0" y="11764"/>
                    </a:lnTo>
                    <a:lnTo>
                      <a:pt x="82981" y="11764"/>
                    </a:lnTo>
                    <a:lnTo>
                      <a:pt x="8298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22"/>
              <p:cNvSpPr/>
              <p:nvPr/>
            </p:nvSpPr>
            <p:spPr>
              <a:xfrm>
                <a:off x="72147" y="4059076"/>
                <a:ext cx="114895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20518" extrusionOk="0">
                    <a:moveTo>
                      <a:pt x="1" y="0"/>
                    </a:moveTo>
                    <a:lnTo>
                      <a:pt x="1" y="20517"/>
                    </a:lnTo>
                    <a:lnTo>
                      <a:pt x="6840" y="20517"/>
                    </a:lnTo>
                    <a:lnTo>
                      <a:pt x="68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22"/>
              <p:cNvSpPr/>
              <p:nvPr/>
            </p:nvSpPr>
            <p:spPr>
              <a:xfrm>
                <a:off x="205932" y="4059076"/>
                <a:ext cx="114895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20518" extrusionOk="0">
                    <a:moveTo>
                      <a:pt x="0" y="0"/>
                    </a:moveTo>
                    <a:lnTo>
                      <a:pt x="0" y="20517"/>
                    </a:lnTo>
                    <a:lnTo>
                      <a:pt x="6839" y="20517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22"/>
              <p:cNvSpPr/>
              <p:nvPr/>
            </p:nvSpPr>
            <p:spPr>
              <a:xfrm>
                <a:off x="340221" y="4059076"/>
                <a:ext cx="114895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20518" extrusionOk="0">
                    <a:moveTo>
                      <a:pt x="0" y="0"/>
                    </a:moveTo>
                    <a:lnTo>
                      <a:pt x="0" y="20517"/>
                    </a:lnTo>
                    <a:lnTo>
                      <a:pt x="6839" y="20517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22"/>
              <p:cNvSpPr/>
              <p:nvPr/>
            </p:nvSpPr>
            <p:spPr>
              <a:xfrm>
                <a:off x="72147" y="3944190"/>
                <a:ext cx="114895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5958" extrusionOk="0">
                    <a:moveTo>
                      <a:pt x="1" y="0"/>
                    </a:moveTo>
                    <a:lnTo>
                      <a:pt x="1" y="5958"/>
                    </a:lnTo>
                    <a:lnTo>
                      <a:pt x="6840" y="5958"/>
                    </a:lnTo>
                    <a:lnTo>
                      <a:pt x="68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22"/>
              <p:cNvSpPr/>
              <p:nvPr/>
            </p:nvSpPr>
            <p:spPr>
              <a:xfrm>
                <a:off x="205932" y="3944190"/>
                <a:ext cx="114895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5958" extrusionOk="0">
                    <a:moveTo>
                      <a:pt x="0" y="0"/>
                    </a:moveTo>
                    <a:lnTo>
                      <a:pt x="0" y="5958"/>
                    </a:lnTo>
                    <a:lnTo>
                      <a:pt x="6839" y="5958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22"/>
              <p:cNvSpPr/>
              <p:nvPr/>
            </p:nvSpPr>
            <p:spPr>
              <a:xfrm>
                <a:off x="340221" y="3944190"/>
                <a:ext cx="114895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5958" extrusionOk="0">
                    <a:moveTo>
                      <a:pt x="0" y="0"/>
                    </a:moveTo>
                    <a:lnTo>
                      <a:pt x="0" y="5958"/>
                    </a:lnTo>
                    <a:lnTo>
                      <a:pt x="6839" y="5958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22"/>
              <p:cNvSpPr/>
              <p:nvPr/>
            </p:nvSpPr>
            <p:spPr>
              <a:xfrm>
                <a:off x="490335" y="4059076"/>
                <a:ext cx="114391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10" h="20518" extrusionOk="0">
                    <a:moveTo>
                      <a:pt x="1" y="0"/>
                    </a:moveTo>
                    <a:lnTo>
                      <a:pt x="1" y="20517"/>
                    </a:lnTo>
                    <a:lnTo>
                      <a:pt x="6809" y="20517"/>
                    </a:lnTo>
                    <a:lnTo>
                      <a:pt x="680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22"/>
              <p:cNvSpPr/>
              <p:nvPr/>
            </p:nvSpPr>
            <p:spPr>
              <a:xfrm>
                <a:off x="624119" y="4059076"/>
                <a:ext cx="114895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20518" extrusionOk="0">
                    <a:moveTo>
                      <a:pt x="0" y="0"/>
                    </a:moveTo>
                    <a:lnTo>
                      <a:pt x="0" y="20517"/>
                    </a:lnTo>
                    <a:lnTo>
                      <a:pt x="6839" y="20517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22"/>
              <p:cNvSpPr/>
              <p:nvPr/>
            </p:nvSpPr>
            <p:spPr>
              <a:xfrm>
                <a:off x="757888" y="4059076"/>
                <a:ext cx="114912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20518" extrusionOk="0">
                    <a:moveTo>
                      <a:pt x="1" y="0"/>
                    </a:moveTo>
                    <a:lnTo>
                      <a:pt x="1" y="20517"/>
                    </a:lnTo>
                    <a:lnTo>
                      <a:pt x="6840" y="20517"/>
                    </a:lnTo>
                    <a:lnTo>
                      <a:pt x="68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22"/>
              <p:cNvSpPr/>
              <p:nvPr/>
            </p:nvSpPr>
            <p:spPr>
              <a:xfrm>
                <a:off x="490335" y="3944190"/>
                <a:ext cx="114391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10" h="5958" extrusionOk="0">
                    <a:moveTo>
                      <a:pt x="1" y="0"/>
                    </a:moveTo>
                    <a:lnTo>
                      <a:pt x="1" y="5958"/>
                    </a:lnTo>
                    <a:lnTo>
                      <a:pt x="6809" y="5958"/>
                    </a:lnTo>
                    <a:lnTo>
                      <a:pt x="680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22"/>
              <p:cNvSpPr/>
              <p:nvPr/>
            </p:nvSpPr>
            <p:spPr>
              <a:xfrm>
                <a:off x="624119" y="3944190"/>
                <a:ext cx="114895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5958" extrusionOk="0">
                    <a:moveTo>
                      <a:pt x="0" y="0"/>
                    </a:moveTo>
                    <a:lnTo>
                      <a:pt x="0" y="5958"/>
                    </a:lnTo>
                    <a:lnTo>
                      <a:pt x="6839" y="5958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22"/>
              <p:cNvSpPr/>
              <p:nvPr/>
            </p:nvSpPr>
            <p:spPr>
              <a:xfrm>
                <a:off x="757888" y="3944190"/>
                <a:ext cx="114912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5958" extrusionOk="0">
                    <a:moveTo>
                      <a:pt x="1" y="0"/>
                    </a:moveTo>
                    <a:lnTo>
                      <a:pt x="1" y="5958"/>
                    </a:lnTo>
                    <a:lnTo>
                      <a:pt x="6840" y="5958"/>
                    </a:lnTo>
                    <a:lnTo>
                      <a:pt x="68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22"/>
              <p:cNvSpPr/>
              <p:nvPr/>
            </p:nvSpPr>
            <p:spPr>
              <a:xfrm>
                <a:off x="-25386" y="3763940"/>
                <a:ext cx="1454647" cy="127661"/>
              </a:xfrm>
              <a:custGeom>
                <a:avLst/>
                <a:gdLst/>
                <a:ahLst/>
                <a:cxnLst/>
                <a:rect l="l" t="t" r="r" b="b"/>
                <a:pathLst>
                  <a:path w="86599" h="7600" extrusionOk="0">
                    <a:moveTo>
                      <a:pt x="1" y="0"/>
                    </a:moveTo>
                    <a:lnTo>
                      <a:pt x="1" y="7599"/>
                    </a:lnTo>
                    <a:lnTo>
                      <a:pt x="86598" y="7599"/>
                    </a:lnTo>
                    <a:lnTo>
                      <a:pt x="865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3" name="Google Shape;8383;p22"/>
              <p:cNvSpPr/>
              <p:nvPr/>
            </p:nvSpPr>
            <p:spPr>
              <a:xfrm>
                <a:off x="-52432" y="3411118"/>
                <a:ext cx="1647616" cy="366085"/>
              </a:xfrm>
              <a:custGeom>
                <a:avLst/>
                <a:gdLst/>
                <a:ahLst/>
                <a:cxnLst/>
                <a:rect l="l" t="t" r="r" b="b"/>
                <a:pathLst>
                  <a:path w="98087" h="21794" extrusionOk="0">
                    <a:moveTo>
                      <a:pt x="0" y="0"/>
                    </a:moveTo>
                    <a:lnTo>
                      <a:pt x="0" y="21794"/>
                    </a:lnTo>
                    <a:lnTo>
                      <a:pt x="98087" y="21794"/>
                    </a:lnTo>
                    <a:lnTo>
                      <a:pt x="980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4" name="Google Shape;8384;p22"/>
              <p:cNvSpPr/>
              <p:nvPr/>
            </p:nvSpPr>
            <p:spPr>
              <a:xfrm>
                <a:off x="28739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1" y="1"/>
                    </a:moveTo>
                    <a:lnTo>
                      <a:pt x="1" y="22888"/>
                    </a:lnTo>
                    <a:lnTo>
                      <a:pt x="518" y="22888"/>
                    </a:lnTo>
                    <a:lnTo>
                      <a:pt x="5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22"/>
              <p:cNvSpPr/>
              <p:nvPr/>
            </p:nvSpPr>
            <p:spPr>
              <a:xfrm>
                <a:off x="130876" y="3406515"/>
                <a:ext cx="8684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22"/>
              <p:cNvSpPr/>
              <p:nvPr/>
            </p:nvSpPr>
            <p:spPr>
              <a:xfrm>
                <a:off x="232995" y="3406515"/>
                <a:ext cx="8684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22"/>
              <p:cNvSpPr/>
              <p:nvPr/>
            </p:nvSpPr>
            <p:spPr>
              <a:xfrm>
                <a:off x="335114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22"/>
              <p:cNvSpPr/>
              <p:nvPr/>
            </p:nvSpPr>
            <p:spPr>
              <a:xfrm>
                <a:off x="437234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9" name="Google Shape;8389;p22"/>
              <p:cNvSpPr/>
              <p:nvPr/>
            </p:nvSpPr>
            <p:spPr>
              <a:xfrm>
                <a:off x="539353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1" y="1"/>
                    </a:moveTo>
                    <a:lnTo>
                      <a:pt x="1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0" name="Google Shape;8390;p22"/>
              <p:cNvSpPr/>
              <p:nvPr/>
            </p:nvSpPr>
            <p:spPr>
              <a:xfrm>
                <a:off x="641473" y="3406515"/>
                <a:ext cx="8197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22889" extrusionOk="0">
                    <a:moveTo>
                      <a:pt x="1" y="1"/>
                    </a:moveTo>
                    <a:lnTo>
                      <a:pt x="1" y="22888"/>
                    </a:lnTo>
                    <a:lnTo>
                      <a:pt x="487" y="22888"/>
                    </a:lnTo>
                    <a:lnTo>
                      <a:pt x="4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1" name="Google Shape;8391;p22"/>
              <p:cNvSpPr/>
              <p:nvPr/>
            </p:nvSpPr>
            <p:spPr>
              <a:xfrm>
                <a:off x="743592" y="3406515"/>
                <a:ext cx="8197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22889" extrusionOk="0">
                    <a:moveTo>
                      <a:pt x="1" y="1"/>
                    </a:moveTo>
                    <a:lnTo>
                      <a:pt x="1" y="22888"/>
                    </a:lnTo>
                    <a:lnTo>
                      <a:pt x="487" y="22888"/>
                    </a:lnTo>
                    <a:lnTo>
                      <a:pt x="4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2" name="Google Shape;8392;p22"/>
              <p:cNvSpPr/>
              <p:nvPr/>
            </p:nvSpPr>
            <p:spPr>
              <a:xfrm>
                <a:off x="845728" y="3406515"/>
                <a:ext cx="8180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486" y="22888"/>
                    </a:lnTo>
                    <a:lnTo>
                      <a:pt x="48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3" name="Google Shape;8393;p22"/>
              <p:cNvSpPr/>
              <p:nvPr/>
            </p:nvSpPr>
            <p:spPr>
              <a:xfrm>
                <a:off x="947847" y="3406515"/>
                <a:ext cx="8180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487" y="22888"/>
                    </a:lnTo>
                    <a:lnTo>
                      <a:pt x="4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4" name="Google Shape;8394;p22"/>
              <p:cNvSpPr/>
              <p:nvPr/>
            </p:nvSpPr>
            <p:spPr>
              <a:xfrm>
                <a:off x="1049967" y="3406515"/>
                <a:ext cx="8180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487" y="22888"/>
                    </a:lnTo>
                    <a:lnTo>
                      <a:pt x="4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5" name="Google Shape;8395;p22"/>
              <p:cNvSpPr/>
              <p:nvPr/>
            </p:nvSpPr>
            <p:spPr>
              <a:xfrm>
                <a:off x="1151582" y="3406515"/>
                <a:ext cx="8684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6" name="Google Shape;8396;p22"/>
              <p:cNvSpPr/>
              <p:nvPr/>
            </p:nvSpPr>
            <p:spPr>
              <a:xfrm>
                <a:off x="1253702" y="3406515"/>
                <a:ext cx="8684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7" name="Google Shape;8397;p22"/>
              <p:cNvSpPr/>
              <p:nvPr/>
            </p:nvSpPr>
            <p:spPr>
              <a:xfrm>
                <a:off x="1355821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8" name="Google Shape;8398;p22"/>
              <p:cNvSpPr/>
              <p:nvPr/>
            </p:nvSpPr>
            <p:spPr>
              <a:xfrm>
                <a:off x="1457940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9" name="Google Shape;8399;p22"/>
              <p:cNvSpPr/>
              <p:nvPr/>
            </p:nvSpPr>
            <p:spPr>
              <a:xfrm>
                <a:off x="328716" y="3909971"/>
                <a:ext cx="309427" cy="740350"/>
              </a:xfrm>
              <a:custGeom>
                <a:avLst/>
                <a:gdLst/>
                <a:ahLst/>
                <a:cxnLst/>
                <a:rect l="l" t="t" r="r" b="b"/>
                <a:pathLst>
                  <a:path w="18421" h="44075" extrusionOk="0">
                    <a:moveTo>
                      <a:pt x="547" y="1"/>
                    </a:moveTo>
                    <a:lnTo>
                      <a:pt x="213" y="31"/>
                    </a:lnTo>
                    <a:cubicBezTo>
                      <a:pt x="1246" y="4226"/>
                      <a:pt x="3891" y="7326"/>
                      <a:pt x="7630" y="8755"/>
                    </a:cubicBezTo>
                    <a:lnTo>
                      <a:pt x="7630" y="8694"/>
                    </a:lnTo>
                    <a:cubicBezTo>
                      <a:pt x="8541" y="10426"/>
                      <a:pt x="9575" y="12128"/>
                      <a:pt x="10760" y="13739"/>
                    </a:cubicBezTo>
                    <a:cubicBezTo>
                      <a:pt x="11247" y="14438"/>
                      <a:pt x="11520" y="15290"/>
                      <a:pt x="11520" y="16141"/>
                    </a:cubicBezTo>
                    <a:cubicBezTo>
                      <a:pt x="11490" y="17934"/>
                      <a:pt x="11611" y="19697"/>
                      <a:pt x="11855" y="21247"/>
                    </a:cubicBezTo>
                    <a:cubicBezTo>
                      <a:pt x="12007" y="22250"/>
                      <a:pt x="11946" y="23284"/>
                      <a:pt x="11703" y="24256"/>
                    </a:cubicBezTo>
                    <a:cubicBezTo>
                      <a:pt x="10943" y="27144"/>
                      <a:pt x="10365" y="30123"/>
                      <a:pt x="10000" y="33132"/>
                    </a:cubicBezTo>
                    <a:cubicBezTo>
                      <a:pt x="9981" y="33427"/>
                      <a:pt x="9732" y="33607"/>
                      <a:pt x="9476" y="33607"/>
                    </a:cubicBezTo>
                    <a:cubicBezTo>
                      <a:pt x="9337" y="33607"/>
                      <a:pt x="9196" y="33554"/>
                      <a:pt x="9089" y="33436"/>
                    </a:cubicBezTo>
                    <a:cubicBezTo>
                      <a:pt x="8420" y="32706"/>
                      <a:pt x="7630" y="32038"/>
                      <a:pt x="6748" y="31369"/>
                    </a:cubicBezTo>
                    <a:lnTo>
                      <a:pt x="6809" y="31369"/>
                    </a:lnTo>
                    <a:cubicBezTo>
                      <a:pt x="5867" y="29028"/>
                      <a:pt x="5289" y="26597"/>
                      <a:pt x="5107" y="24104"/>
                    </a:cubicBezTo>
                    <a:lnTo>
                      <a:pt x="4590" y="24135"/>
                    </a:lnTo>
                    <a:cubicBezTo>
                      <a:pt x="4742" y="26354"/>
                      <a:pt x="4985" y="28572"/>
                      <a:pt x="5745" y="30670"/>
                    </a:cubicBezTo>
                    <a:cubicBezTo>
                      <a:pt x="5654" y="30609"/>
                      <a:pt x="5532" y="30518"/>
                      <a:pt x="5441" y="30457"/>
                    </a:cubicBezTo>
                    <a:cubicBezTo>
                      <a:pt x="3557" y="29272"/>
                      <a:pt x="1246" y="28147"/>
                      <a:pt x="274" y="26171"/>
                    </a:cubicBezTo>
                    <a:lnTo>
                      <a:pt x="0" y="26293"/>
                    </a:lnTo>
                    <a:cubicBezTo>
                      <a:pt x="1064" y="28451"/>
                      <a:pt x="3070" y="29849"/>
                      <a:pt x="5046" y="31095"/>
                    </a:cubicBezTo>
                    <a:cubicBezTo>
                      <a:pt x="7113" y="32433"/>
                      <a:pt x="8693" y="33892"/>
                      <a:pt x="9757" y="35472"/>
                    </a:cubicBezTo>
                    <a:cubicBezTo>
                      <a:pt x="9514" y="38329"/>
                      <a:pt x="9453" y="41187"/>
                      <a:pt x="9545" y="44074"/>
                    </a:cubicBezTo>
                    <a:lnTo>
                      <a:pt x="11429" y="44044"/>
                    </a:lnTo>
                    <a:cubicBezTo>
                      <a:pt x="10943" y="31825"/>
                      <a:pt x="12706" y="19545"/>
                      <a:pt x="18420" y="9545"/>
                    </a:cubicBezTo>
                    <a:lnTo>
                      <a:pt x="17751" y="9150"/>
                    </a:lnTo>
                    <a:cubicBezTo>
                      <a:pt x="16019" y="12189"/>
                      <a:pt x="14560" y="15442"/>
                      <a:pt x="13344" y="18846"/>
                    </a:cubicBezTo>
                    <a:cubicBezTo>
                      <a:pt x="13263" y="19076"/>
                      <a:pt x="13061" y="19185"/>
                      <a:pt x="12860" y="19185"/>
                    </a:cubicBezTo>
                    <a:cubicBezTo>
                      <a:pt x="12609" y="19185"/>
                      <a:pt x="12358" y="19015"/>
                      <a:pt x="12341" y="18694"/>
                    </a:cubicBezTo>
                    <a:cubicBezTo>
                      <a:pt x="12098" y="14894"/>
                      <a:pt x="12432" y="10487"/>
                      <a:pt x="13861" y="7204"/>
                    </a:cubicBezTo>
                    <a:lnTo>
                      <a:pt x="13162" y="6931"/>
                    </a:lnTo>
                    <a:cubicBezTo>
                      <a:pt x="12554" y="8359"/>
                      <a:pt x="12128" y="9970"/>
                      <a:pt x="11855" y="11672"/>
                    </a:cubicBezTo>
                    <a:cubicBezTo>
                      <a:pt x="11800" y="12089"/>
                      <a:pt x="11454" y="12333"/>
                      <a:pt x="11099" y="12333"/>
                    </a:cubicBezTo>
                    <a:cubicBezTo>
                      <a:pt x="10859" y="12333"/>
                      <a:pt x="10616" y="12222"/>
                      <a:pt x="10456" y="11976"/>
                    </a:cubicBezTo>
                    <a:cubicBezTo>
                      <a:pt x="7934" y="8177"/>
                      <a:pt x="5867" y="4195"/>
                      <a:pt x="5107" y="213"/>
                    </a:cubicBezTo>
                    <a:lnTo>
                      <a:pt x="4620" y="183"/>
                    </a:lnTo>
                    <a:lnTo>
                      <a:pt x="4620" y="183"/>
                    </a:lnTo>
                    <a:cubicBezTo>
                      <a:pt x="5016" y="2311"/>
                      <a:pt x="5715" y="4469"/>
                      <a:pt x="6657" y="6627"/>
                    </a:cubicBezTo>
                    <a:cubicBezTo>
                      <a:pt x="6778" y="6917"/>
                      <a:pt x="6553" y="7207"/>
                      <a:pt x="6288" y="7207"/>
                    </a:cubicBezTo>
                    <a:cubicBezTo>
                      <a:pt x="6219" y="7207"/>
                      <a:pt x="6148" y="7187"/>
                      <a:pt x="6079" y="7144"/>
                    </a:cubicBezTo>
                    <a:cubicBezTo>
                      <a:pt x="3526" y="5624"/>
                      <a:pt x="1338" y="3283"/>
                      <a:pt x="54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0" name="Google Shape;8400;p22"/>
              <p:cNvSpPr/>
              <p:nvPr/>
            </p:nvSpPr>
            <p:spPr>
              <a:xfrm>
                <a:off x="358836" y="3789541"/>
                <a:ext cx="551949" cy="311913"/>
              </a:xfrm>
              <a:custGeom>
                <a:avLst/>
                <a:gdLst/>
                <a:ahLst/>
                <a:cxnLst/>
                <a:rect l="l" t="t" r="r" b="b"/>
                <a:pathLst>
                  <a:path w="32859" h="18569" extrusionOk="0">
                    <a:moveTo>
                      <a:pt x="16479" y="1"/>
                    </a:moveTo>
                    <a:cubicBezTo>
                      <a:pt x="16328" y="1"/>
                      <a:pt x="16167" y="25"/>
                      <a:pt x="15989" y="87"/>
                    </a:cubicBezTo>
                    <a:cubicBezTo>
                      <a:pt x="15381" y="300"/>
                      <a:pt x="14743" y="635"/>
                      <a:pt x="14135" y="787"/>
                    </a:cubicBezTo>
                    <a:cubicBezTo>
                      <a:pt x="14078" y="802"/>
                      <a:pt x="14020" y="808"/>
                      <a:pt x="13960" y="808"/>
                    </a:cubicBezTo>
                    <a:cubicBezTo>
                      <a:pt x="13668" y="808"/>
                      <a:pt x="13336" y="662"/>
                      <a:pt x="13036" y="662"/>
                    </a:cubicBezTo>
                    <a:cubicBezTo>
                      <a:pt x="12897" y="662"/>
                      <a:pt x="12764" y="693"/>
                      <a:pt x="12645" y="787"/>
                    </a:cubicBezTo>
                    <a:cubicBezTo>
                      <a:pt x="12347" y="1055"/>
                      <a:pt x="12195" y="1790"/>
                      <a:pt x="11674" y="1790"/>
                    </a:cubicBezTo>
                    <a:cubicBezTo>
                      <a:pt x="11663" y="1790"/>
                      <a:pt x="11653" y="1790"/>
                      <a:pt x="11642" y="1790"/>
                    </a:cubicBezTo>
                    <a:cubicBezTo>
                      <a:pt x="11307" y="1764"/>
                      <a:pt x="10927" y="1453"/>
                      <a:pt x="10578" y="1453"/>
                    </a:cubicBezTo>
                    <a:cubicBezTo>
                      <a:pt x="10516" y="1453"/>
                      <a:pt x="10456" y="1463"/>
                      <a:pt x="10396" y="1486"/>
                    </a:cubicBezTo>
                    <a:cubicBezTo>
                      <a:pt x="9636" y="1811"/>
                      <a:pt x="10209" y="2936"/>
                      <a:pt x="9346" y="2936"/>
                    </a:cubicBezTo>
                    <a:cubicBezTo>
                      <a:pt x="9242" y="2936"/>
                      <a:pt x="9117" y="2920"/>
                      <a:pt x="8967" y="2884"/>
                    </a:cubicBezTo>
                    <a:cubicBezTo>
                      <a:pt x="8840" y="2852"/>
                      <a:pt x="8720" y="2838"/>
                      <a:pt x="8605" y="2838"/>
                    </a:cubicBezTo>
                    <a:cubicBezTo>
                      <a:pt x="8064" y="2838"/>
                      <a:pt x="7645" y="3155"/>
                      <a:pt x="7144" y="3431"/>
                    </a:cubicBezTo>
                    <a:cubicBezTo>
                      <a:pt x="6718" y="3674"/>
                      <a:pt x="6809" y="4343"/>
                      <a:pt x="6414" y="4586"/>
                    </a:cubicBezTo>
                    <a:cubicBezTo>
                      <a:pt x="6335" y="4636"/>
                      <a:pt x="6242" y="4656"/>
                      <a:pt x="6143" y="4656"/>
                    </a:cubicBezTo>
                    <a:cubicBezTo>
                      <a:pt x="5820" y="4656"/>
                      <a:pt x="5423" y="4450"/>
                      <a:pt x="5168" y="4404"/>
                    </a:cubicBezTo>
                    <a:cubicBezTo>
                      <a:pt x="5145" y="4401"/>
                      <a:pt x="5123" y="4400"/>
                      <a:pt x="5101" y="4400"/>
                    </a:cubicBezTo>
                    <a:cubicBezTo>
                      <a:pt x="4568" y="4400"/>
                      <a:pt x="4301" y="5084"/>
                      <a:pt x="3922" y="5376"/>
                    </a:cubicBezTo>
                    <a:cubicBezTo>
                      <a:pt x="3527" y="5711"/>
                      <a:pt x="3861" y="6379"/>
                      <a:pt x="3496" y="6744"/>
                    </a:cubicBezTo>
                    <a:cubicBezTo>
                      <a:pt x="3131" y="7078"/>
                      <a:pt x="2493" y="7078"/>
                      <a:pt x="2311" y="7626"/>
                    </a:cubicBezTo>
                    <a:cubicBezTo>
                      <a:pt x="2159" y="8112"/>
                      <a:pt x="2311" y="8598"/>
                      <a:pt x="1794" y="8902"/>
                    </a:cubicBezTo>
                    <a:cubicBezTo>
                      <a:pt x="1277" y="9236"/>
                      <a:pt x="973" y="9388"/>
                      <a:pt x="1095" y="10088"/>
                    </a:cubicBezTo>
                    <a:cubicBezTo>
                      <a:pt x="1277" y="11182"/>
                      <a:pt x="1" y="11911"/>
                      <a:pt x="1216" y="12580"/>
                    </a:cubicBezTo>
                    <a:cubicBezTo>
                      <a:pt x="1703" y="12823"/>
                      <a:pt x="1916" y="13279"/>
                      <a:pt x="2250" y="13705"/>
                    </a:cubicBezTo>
                    <a:cubicBezTo>
                      <a:pt x="2645" y="14161"/>
                      <a:pt x="3101" y="14191"/>
                      <a:pt x="3557" y="14556"/>
                    </a:cubicBezTo>
                    <a:cubicBezTo>
                      <a:pt x="4105" y="15017"/>
                      <a:pt x="4654" y="16575"/>
                      <a:pt x="5540" y="16575"/>
                    </a:cubicBezTo>
                    <a:cubicBezTo>
                      <a:pt x="5587" y="16575"/>
                      <a:pt x="5636" y="16571"/>
                      <a:pt x="5685" y="16562"/>
                    </a:cubicBezTo>
                    <a:cubicBezTo>
                      <a:pt x="5980" y="16505"/>
                      <a:pt x="6198" y="16462"/>
                      <a:pt x="6406" y="16462"/>
                    </a:cubicBezTo>
                    <a:cubicBezTo>
                      <a:pt x="6648" y="16462"/>
                      <a:pt x="6878" y="16520"/>
                      <a:pt x="7204" y="16683"/>
                    </a:cubicBezTo>
                    <a:cubicBezTo>
                      <a:pt x="7873" y="16987"/>
                      <a:pt x="8390" y="16775"/>
                      <a:pt x="9089" y="16927"/>
                    </a:cubicBezTo>
                    <a:cubicBezTo>
                      <a:pt x="9788" y="17079"/>
                      <a:pt x="10487" y="17322"/>
                      <a:pt x="11217" y="17443"/>
                    </a:cubicBezTo>
                    <a:cubicBezTo>
                      <a:pt x="11319" y="17469"/>
                      <a:pt x="11423" y="17479"/>
                      <a:pt x="11527" y="17479"/>
                    </a:cubicBezTo>
                    <a:cubicBezTo>
                      <a:pt x="11902" y="17479"/>
                      <a:pt x="12283" y="17348"/>
                      <a:pt x="12648" y="17348"/>
                    </a:cubicBezTo>
                    <a:cubicBezTo>
                      <a:pt x="12781" y="17348"/>
                      <a:pt x="12912" y="17366"/>
                      <a:pt x="13040" y="17413"/>
                    </a:cubicBezTo>
                    <a:cubicBezTo>
                      <a:pt x="13618" y="17656"/>
                      <a:pt x="14074" y="17808"/>
                      <a:pt x="14651" y="17990"/>
                    </a:cubicBezTo>
                    <a:cubicBezTo>
                      <a:pt x="15229" y="18112"/>
                      <a:pt x="16019" y="18446"/>
                      <a:pt x="16566" y="18446"/>
                    </a:cubicBezTo>
                    <a:cubicBezTo>
                      <a:pt x="17448" y="18446"/>
                      <a:pt x="18238" y="17747"/>
                      <a:pt x="19089" y="17717"/>
                    </a:cubicBezTo>
                    <a:cubicBezTo>
                      <a:pt x="19098" y="17716"/>
                      <a:pt x="19107" y="17716"/>
                      <a:pt x="19116" y="17716"/>
                    </a:cubicBezTo>
                    <a:cubicBezTo>
                      <a:pt x="19635" y="17716"/>
                      <a:pt x="19851" y="18569"/>
                      <a:pt x="20398" y="18569"/>
                    </a:cubicBezTo>
                    <a:cubicBezTo>
                      <a:pt x="20408" y="18569"/>
                      <a:pt x="20417" y="18568"/>
                      <a:pt x="20427" y="18568"/>
                    </a:cubicBezTo>
                    <a:cubicBezTo>
                      <a:pt x="21173" y="18515"/>
                      <a:pt x="21195" y="17760"/>
                      <a:pt x="21927" y="17760"/>
                    </a:cubicBezTo>
                    <a:cubicBezTo>
                      <a:pt x="22030" y="17760"/>
                      <a:pt x="22146" y="17774"/>
                      <a:pt x="22281" y="17808"/>
                    </a:cubicBezTo>
                    <a:cubicBezTo>
                      <a:pt x="22573" y="17881"/>
                      <a:pt x="23207" y="18020"/>
                      <a:pt x="23738" y="18020"/>
                    </a:cubicBezTo>
                    <a:cubicBezTo>
                      <a:pt x="24090" y="18020"/>
                      <a:pt x="24397" y="17959"/>
                      <a:pt x="24530" y="17778"/>
                    </a:cubicBezTo>
                    <a:cubicBezTo>
                      <a:pt x="24773" y="17504"/>
                      <a:pt x="24864" y="17079"/>
                      <a:pt x="25138" y="16835"/>
                    </a:cubicBezTo>
                    <a:cubicBezTo>
                      <a:pt x="25381" y="16623"/>
                      <a:pt x="25898" y="16623"/>
                      <a:pt x="26202" y="16531"/>
                    </a:cubicBezTo>
                    <a:cubicBezTo>
                      <a:pt x="26992" y="16288"/>
                      <a:pt x="27630" y="16562"/>
                      <a:pt x="28451" y="16197"/>
                    </a:cubicBezTo>
                    <a:cubicBezTo>
                      <a:pt x="28785" y="16045"/>
                      <a:pt x="29150" y="15924"/>
                      <a:pt x="29272" y="15528"/>
                    </a:cubicBezTo>
                    <a:cubicBezTo>
                      <a:pt x="29393" y="15255"/>
                      <a:pt x="29424" y="14860"/>
                      <a:pt x="29667" y="14647"/>
                    </a:cubicBezTo>
                    <a:cubicBezTo>
                      <a:pt x="30214" y="14221"/>
                      <a:pt x="30913" y="14525"/>
                      <a:pt x="31126" y="13674"/>
                    </a:cubicBezTo>
                    <a:cubicBezTo>
                      <a:pt x="31308" y="12945"/>
                      <a:pt x="31673" y="12063"/>
                      <a:pt x="32159" y="11486"/>
                    </a:cubicBezTo>
                    <a:cubicBezTo>
                      <a:pt x="32646" y="10939"/>
                      <a:pt x="32858" y="10604"/>
                      <a:pt x="32190" y="10148"/>
                    </a:cubicBezTo>
                    <a:cubicBezTo>
                      <a:pt x="31460" y="9601"/>
                      <a:pt x="31764" y="9328"/>
                      <a:pt x="31673" y="8537"/>
                    </a:cubicBezTo>
                    <a:cubicBezTo>
                      <a:pt x="31612" y="7990"/>
                      <a:pt x="31278" y="7018"/>
                      <a:pt x="30731" y="6835"/>
                    </a:cubicBezTo>
                    <a:cubicBezTo>
                      <a:pt x="30396" y="6714"/>
                      <a:pt x="29940" y="6683"/>
                      <a:pt x="29758" y="6319"/>
                    </a:cubicBezTo>
                    <a:cubicBezTo>
                      <a:pt x="29606" y="6015"/>
                      <a:pt x="29636" y="5650"/>
                      <a:pt x="29484" y="5346"/>
                    </a:cubicBezTo>
                    <a:cubicBezTo>
                      <a:pt x="29167" y="4769"/>
                      <a:pt x="28440" y="4247"/>
                      <a:pt x="27795" y="4247"/>
                    </a:cubicBezTo>
                    <a:cubicBezTo>
                      <a:pt x="27760" y="4247"/>
                      <a:pt x="27725" y="4248"/>
                      <a:pt x="27691" y="4252"/>
                    </a:cubicBezTo>
                    <a:cubicBezTo>
                      <a:pt x="27656" y="4255"/>
                      <a:pt x="27621" y="4256"/>
                      <a:pt x="27587" y="4256"/>
                    </a:cubicBezTo>
                    <a:cubicBezTo>
                      <a:pt x="26415" y="4256"/>
                      <a:pt x="25906" y="2543"/>
                      <a:pt x="24800" y="2543"/>
                    </a:cubicBezTo>
                    <a:cubicBezTo>
                      <a:pt x="24634" y="2543"/>
                      <a:pt x="24454" y="2582"/>
                      <a:pt x="24256" y="2671"/>
                    </a:cubicBezTo>
                    <a:cubicBezTo>
                      <a:pt x="24002" y="2788"/>
                      <a:pt x="23817" y="2838"/>
                      <a:pt x="23680" y="2838"/>
                    </a:cubicBezTo>
                    <a:cubicBezTo>
                      <a:pt x="23001" y="2838"/>
                      <a:pt x="23531" y="1607"/>
                      <a:pt x="22797" y="1303"/>
                    </a:cubicBezTo>
                    <a:cubicBezTo>
                      <a:pt x="22730" y="1278"/>
                      <a:pt x="22662" y="1267"/>
                      <a:pt x="22596" y="1267"/>
                    </a:cubicBezTo>
                    <a:cubicBezTo>
                      <a:pt x="22250" y="1267"/>
                      <a:pt x="21916" y="1552"/>
                      <a:pt x="21571" y="1552"/>
                    </a:cubicBezTo>
                    <a:cubicBezTo>
                      <a:pt x="21504" y="1552"/>
                      <a:pt x="21437" y="1541"/>
                      <a:pt x="21369" y="1516"/>
                    </a:cubicBezTo>
                    <a:cubicBezTo>
                      <a:pt x="20852" y="1334"/>
                      <a:pt x="20183" y="1182"/>
                      <a:pt x="19758" y="817"/>
                    </a:cubicBezTo>
                    <a:cubicBezTo>
                      <a:pt x="19089" y="209"/>
                      <a:pt x="18633" y="422"/>
                      <a:pt x="17813" y="300"/>
                    </a:cubicBezTo>
                    <a:cubicBezTo>
                      <a:pt x="17292" y="210"/>
                      <a:pt x="16923" y="1"/>
                      <a:pt x="1647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1" name="Google Shape;8401;p22"/>
              <p:cNvSpPr/>
              <p:nvPr/>
            </p:nvSpPr>
            <p:spPr>
              <a:xfrm>
                <a:off x="-76200" y="4029057"/>
                <a:ext cx="705629" cy="391516"/>
              </a:xfrm>
              <a:custGeom>
                <a:avLst/>
                <a:gdLst/>
                <a:ahLst/>
                <a:cxnLst/>
                <a:rect l="l" t="t" r="r" b="b"/>
                <a:pathLst>
                  <a:path w="42008" h="23308" extrusionOk="0">
                    <a:moveTo>
                      <a:pt x="19910" y="1"/>
                    </a:moveTo>
                    <a:cubicBezTo>
                      <a:pt x="19761" y="1"/>
                      <a:pt x="19618" y="8"/>
                      <a:pt x="19484" y="24"/>
                    </a:cubicBezTo>
                    <a:cubicBezTo>
                      <a:pt x="18961" y="99"/>
                      <a:pt x="18683" y="520"/>
                      <a:pt x="18199" y="520"/>
                    </a:cubicBezTo>
                    <a:cubicBezTo>
                      <a:pt x="18092" y="520"/>
                      <a:pt x="17975" y="499"/>
                      <a:pt x="17843" y="450"/>
                    </a:cubicBezTo>
                    <a:cubicBezTo>
                      <a:pt x="17469" y="312"/>
                      <a:pt x="17109" y="276"/>
                      <a:pt x="16736" y="276"/>
                    </a:cubicBezTo>
                    <a:cubicBezTo>
                      <a:pt x="16532" y="276"/>
                      <a:pt x="16325" y="287"/>
                      <a:pt x="16110" y="298"/>
                    </a:cubicBezTo>
                    <a:cubicBezTo>
                      <a:pt x="16074" y="300"/>
                      <a:pt x="16036" y="301"/>
                      <a:pt x="15996" y="301"/>
                    </a:cubicBezTo>
                    <a:cubicBezTo>
                      <a:pt x="15690" y="301"/>
                      <a:pt x="15295" y="236"/>
                      <a:pt x="14941" y="236"/>
                    </a:cubicBezTo>
                    <a:cubicBezTo>
                      <a:pt x="14769" y="236"/>
                      <a:pt x="14606" y="252"/>
                      <a:pt x="14469" y="298"/>
                    </a:cubicBezTo>
                    <a:cubicBezTo>
                      <a:pt x="14023" y="446"/>
                      <a:pt x="13781" y="1089"/>
                      <a:pt x="13259" y="1089"/>
                    </a:cubicBezTo>
                    <a:cubicBezTo>
                      <a:pt x="13247" y="1089"/>
                      <a:pt x="13235" y="1089"/>
                      <a:pt x="13223" y="1088"/>
                    </a:cubicBezTo>
                    <a:cubicBezTo>
                      <a:pt x="12983" y="1068"/>
                      <a:pt x="12560" y="851"/>
                      <a:pt x="12246" y="851"/>
                    </a:cubicBezTo>
                    <a:cubicBezTo>
                      <a:pt x="12082" y="851"/>
                      <a:pt x="11948" y="911"/>
                      <a:pt x="11885" y="1088"/>
                    </a:cubicBezTo>
                    <a:cubicBezTo>
                      <a:pt x="11733" y="1483"/>
                      <a:pt x="11764" y="1939"/>
                      <a:pt x="11672" y="2334"/>
                    </a:cubicBezTo>
                    <a:cubicBezTo>
                      <a:pt x="11598" y="2633"/>
                      <a:pt x="11454" y="2737"/>
                      <a:pt x="11262" y="2737"/>
                    </a:cubicBezTo>
                    <a:cubicBezTo>
                      <a:pt x="11142" y="2737"/>
                      <a:pt x="11004" y="2697"/>
                      <a:pt x="10852" y="2638"/>
                    </a:cubicBezTo>
                    <a:cubicBezTo>
                      <a:pt x="10595" y="2535"/>
                      <a:pt x="10403" y="2498"/>
                      <a:pt x="10221" y="2498"/>
                    </a:cubicBezTo>
                    <a:cubicBezTo>
                      <a:pt x="9973" y="2498"/>
                      <a:pt x="9744" y="2568"/>
                      <a:pt x="9393" y="2638"/>
                    </a:cubicBezTo>
                    <a:cubicBezTo>
                      <a:pt x="9028" y="2729"/>
                      <a:pt x="8663" y="2912"/>
                      <a:pt x="8299" y="2942"/>
                    </a:cubicBezTo>
                    <a:cubicBezTo>
                      <a:pt x="8025" y="2973"/>
                      <a:pt x="7721" y="2942"/>
                      <a:pt x="7508" y="3064"/>
                    </a:cubicBezTo>
                    <a:cubicBezTo>
                      <a:pt x="7204" y="3246"/>
                      <a:pt x="7295" y="3915"/>
                      <a:pt x="7295" y="4188"/>
                    </a:cubicBezTo>
                    <a:cubicBezTo>
                      <a:pt x="7271" y="4694"/>
                      <a:pt x="7114" y="4842"/>
                      <a:pt x="6887" y="4842"/>
                    </a:cubicBezTo>
                    <a:cubicBezTo>
                      <a:pt x="6567" y="4842"/>
                      <a:pt x="6108" y="4547"/>
                      <a:pt x="5692" y="4547"/>
                    </a:cubicBezTo>
                    <a:cubicBezTo>
                      <a:pt x="5659" y="4547"/>
                      <a:pt x="5626" y="4549"/>
                      <a:pt x="5593" y="4553"/>
                    </a:cubicBezTo>
                    <a:cubicBezTo>
                      <a:pt x="5107" y="4583"/>
                      <a:pt x="4225" y="5070"/>
                      <a:pt x="4074" y="5556"/>
                    </a:cubicBezTo>
                    <a:cubicBezTo>
                      <a:pt x="3922" y="6103"/>
                      <a:pt x="3891" y="6468"/>
                      <a:pt x="3283" y="6711"/>
                    </a:cubicBezTo>
                    <a:cubicBezTo>
                      <a:pt x="2432" y="7046"/>
                      <a:pt x="912" y="8140"/>
                      <a:pt x="882" y="9173"/>
                    </a:cubicBezTo>
                    <a:cubicBezTo>
                      <a:pt x="852" y="9660"/>
                      <a:pt x="1307" y="10055"/>
                      <a:pt x="1338" y="10511"/>
                    </a:cubicBezTo>
                    <a:cubicBezTo>
                      <a:pt x="1338" y="10815"/>
                      <a:pt x="1399" y="11757"/>
                      <a:pt x="1216" y="11970"/>
                    </a:cubicBezTo>
                    <a:cubicBezTo>
                      <a:pt x="943" y="12304"/>
                      <a:pt x="426" y="12365"/>
                      <a:pt x="183" y="12730"/>
                    </a:cubicBezTo>
                    <a:cubicBezTo>
                      <a:pt x="0" y="13033"/>
                      <a:pt x="183" y="14037"/>
                      <a:pt x="365" y="14340"/>
                    </a:cubicBezTo>
                    <a:cubicBezTo>
                      <a:pt x="730" y="14918"/>
                      <a:pt x="1186" y="15070"/>
                      <a:pt x="912" y="15830"/>
                    </a:cubicBezTo>
                    <a:cubicBezTo>
                      <a:pt x="791" y="16195"/>
                      <a:pt x="578" y="16711"/>
                      <a:pt x="1064" y="16863"/>
                    </a:cubicBezTo>
                    <a:cubicBezTo>
                      <a:pt x="1399" y="16985"/>
                      <a:pt x="2007" y="16924"/>
                      <a:pt x="2250" y="17228"/>
                    </a:cubicBezTo>
                    <a:cubicBezTo>
                      <a:pt x="2645" y="17775"/>
                      <a:pt x="2827" y="18261"/>
                      <a:pt x="3435" y="18626"/>
                    </a:cubicBezTo>
                    <a:cubicBezTo>
                      <a:pt x="4074" y="18991"/>
                      <a:pt x="4104" y="19265"/>
                      <a:pt x="4377" y="19903"/>
                    </a:cubicBezTo>
                    <a:cubicBezTo>
                      <a:pt x="4499" y="20146"/>
                      <a:pt x="4659" y="20230"/>
                      <a:pt x="4837" y="20230"/>
                    </a:cubicBezTo>
                    <a:cubicBezTo>
                      <a:pt x="5016" y="20230"/>
                      <a:pt x="5213" y="20146"/>
                      <a:pt x="5411" y="20055"/>
                    </a:cubicBezTo>
                    <a:cubicBezTo>
                      <a:pt x="5651" y="19950"/>
                      <a:pt x="5832" y="19904"/>
                      <a:pt x="5969" y="19904"/>
                    </a:cubicBezTo>
                    <a:cubicBezTo>
                      <a:pt x="6512" y="19904"/>
                      <a:pt x="6397" y="20616"/>
                      <a:pt x="6688" y="21271"/>
                    </a:cubicBezTo>
                    <a:cubicBezTo>
                      <a:pt x="6764" y="21423"/>
                      <a:pt x="6869" y="21480"/>
                      <a:pt x="6987" y="21480"/>
                    </a:cubicBezTo>
                    <a:cubicBezTo>
                      <a:pt x="7246" y="21480"/>
                      <a:pt x="7563" y="21204"/>
                      <a:pt x="7751" y="21058"/>
                    </a:cubicBezTo>
                    <a:cubicBezTo>
                      <a:pt x="8051" y="20864"/>
                      <a:pt x="8248" y="20824"/>
                      <a:pt x="8473" y="20824"/>
                    </a:cubicBezTo>
                    <a:cubicBezTo>
                      <a:pt x="8637" y="20824"/>
                      <a:pt x="8815" y="20845"/>
                      <a:pt x="9058" y="20845"/>
                    </a:cubicBezTo>
                    <a:cubicBezTo>
                      <a:pt x="9788" y="20845"/>
                      <a:pt x="9970" y="21149"/>
                      <a:pt x="10548" y="21483"/>
                    </a:cubicBezTo>
                    <a:cubicBezTo>
                      <a:pt x="10658" y="21548"/>
                      <a:pt x="10774" y="21571"/>
                      <a:pt x="10894" y="21571"/>
                    </a:cubicBezTo>
                    <a:cubicBezTo>
                      <a:pt x="11209" y="21571"/>
                      <a:pt x="11545" y="21410"/>
                      <a:pt x="11833" y="21410"/>
                    </a:cubicBezTo>
                    <a:cubicBezTo>
                      <a:pt x="11951" y="21410"/>
                      <a:pt x="12061" y="21437"/>
                      <a:pt x="12159" y="21514"/>
                    </a:cubicBezTo>
                    <a:cubicBezTo>
                      <a:pt x="12647" y="21880"/>
                      <a:pt x="12645" y="22912"/>
                      <a:pt x="13160" y="22912"/>
                    </a:cubicBezTo>
                    <a:cubicBezTo>
                      <a:pt x="13286" y="22912"/>
                      <a:pt x="13444" y="22849"/>
                      <a:pt x="13648" y="22699"/>
                    </a:cubicBezTo>
                    <a:cubicBezTo>
                      <a:pt x="13891" y="22537"/>
                      <a:pt x="14134" y="22335"/>
                      <a:pt x="14387" y="22335"/>
                    </a:cubicBezTo>
                    <a:cubicBezTo>
                      <a:pt x="14513" y="22335"/>
                      <a:pt x="14641" y="22385"/>
                      <a:pt x="14773" y="22517"/>
                    </a:cubicBezTo>
                    <a:cubicBezTo>
                      <a:pt x="14959" y="22704"/>
                      <a:pt x="15287" y="23218"/>
                      <a:pt x="15610" y="23218"/>
                    </a:cubicBezTo>
                    <a:cubicBezTo>
                      <a:pt x="15656" y="23218"/>
                      <a:pt x="15701" y="23208"/>
                      <a:pt x="15745" y="23186"/>
                    </a:cubicBezTo>
                    <a:cubicBezTo>
                      <a:pt x="16201" y="22973"/>
                      <a:pt x="16353" y="22365"/>
                      <a:pt x="16809" y="22152"/>
                    </a:cubicBezTo>
                    <a:cubicBezTo>
                      <a:pt x="16858" y="22128"/>
                      <a:pt x="16907" y="22117"/>
                      <a:pt x="16956" y="22117"/>
                    </a:cubicBezTo>
                    <a:cubicBezTo>
                      <a:pt x="17277" y="22117"/>
                      <a:pt x="17602" y="22576"/>
                      <a:pt x="17812" y="22760"/>
                    </a:cubicBezTo>
                    <a:cubicBezTo>
                      <a:pt x="17947" y="22867"/>
                      <a:pt x="18102" y="22910"/>
                      <a:pt x="18271" y="22910"/>
                    </a:cubicBezTo>
                    <a:cubicBezTo>
                      <a:pt x="19016" y="22910"/>
                      <a:pt x="20019" y="22061"/>
                      <a:pt x="20639" y="22061"/>
                    </a:cubicBezTo>
                    <a:cubicBezTo>
                      <a:pt x="21095" y="22061"/>
                      <a:pt x="21369" y="22760"/>
                      <a:pt x="21733" y="22942"/>
                    </a:cubicBezTo>
                    <a:cubicBezTo>
                      <a:pt x="22056" y="23083"/>
                      <a:pt x="22565" y="23264"/>
                      <a:pt x="23004" y="23264"/>
                    </a:cubicBezTo>
                    <a:cubicBezTo>
                      <a:pt x="23228" y="23264"/>
                      <a:pt x="23434" y="23217"/>
                      <a:pt x="23588" y="23094"/>
                    </a:cubicBezTo>
                    <a:cubicBezTo>
                      <a:pt x="23901" y="22839"/>
                      <a:pt x="24127" y="22610"/>
                      <a:pt x="24411" y="22610"/>
                    </a:cubicBezTo>
                    <a:cubicBezTo>
                      <a:pt x="24566" y="22610"/>
                      <a:pt x="24740" y="22679"/>
                      <a:pt x="24955" y="22851"/>
                    </a:cubicBezTo>
                    <a:cubicBezTo>
                      <a:pt x="25502" y="23307"/>
                      <a:pt x="25928" y="23277"/>
                      <a:pt x="26658" y="23307"/>
                    </a:cubicBezTo>
                    <a:cubicBezTo>
                      <a:pt x="27296" y="23307"/>
                      <a:pt x="27417" y="22851"/>
                      <a:pt x="27813" y="22426"/>
                    </a:cubicBezTo>
                    <a:cubicBezTo>
                      <a:pt x="27940" y="22298"/>
                      <a:pt x="28074" y="22252"/>
                      <a:pt x="28212" y="22252"/>
                    </a:cubicBezTo>
                    <a:cubicBezTo>
                      <a:pt x="28567" y="22252"/>
                      <a:pt x="28949" y="22556"/>
                      <a:pt x="29320" y="22556"/>
                    </a:cubicBezTo>
                    <a:cubicBezTo>
                      <a:pt x="29355" y="22556"/>
                      <a:pt x="29389" y="22553"/>
                      <a:pt x="29424" y="22547"/>
                    </a:cubicBezTo>
                    <a:cubicBezTo>
                      <a:pt x="29496" y="22536"/>
                      <a:pt x="29570" y="22532"/>
                      <a:pt x="29646" y="22532"/>
                    </a:cubicBezTo>
                    <a:cubicBezTo>
                      <a:pt x="29874" y="22532"/>
                      <a:pt x="30112" y="22570"/>
                      <a:pt x="30332" y="22570"/>
                    </a:cubicBezTo>
                    <a:cubicBezTo>
                      <a:pt x="30624" y="22570"/>
                      <a:pt x="30883" y="22502"/>
                      <a:pt x="31034" y="22183"/>
                    </a:cubicBezTo>
                    <a:cubicBezTo>
                      <a:pt x="31186" y="21848"/>
                      <a:pt x="31247" y="21331"/>
                      <a:pt x="31551" y="21088"/>
                    </a:cubicBezTo>
                    <a:cubicBezTo>
                      <a:pt x="31615" y="21028"/>
                      <a:pt x="31682" y="21001"/>
                      <a:pt x="31751" y="21001"/>
                    </a:cubicBezTo>
                    <a:cubicBezTo>
                      <a:pt x="32192" y="21001"/>
                      <a:pt x="32719" y="22082"/>
                      <a:pt x="33189" y="22082"/>
                    </a:cubicBezTo>
                    <a:cubicBezTo>
                      <a:pt x="33306" y="22082"/>
                      <a:pt x="33419" y="22015"/>
                      <a:pt x="33527" y="21848"/>
                    </a:cubicBezTo>
                    <a:cubicBezTo>
                      <a:pt x="33831" y="21362"/>
                      <a:pt x="33861" y="20906"/>
                      <a:pt x="34469" y="20693"/>
                    </a:cubicBezTo>
                    <a:cubicBezTo>
                      <a:pt x="34958" y="20530"/>
                      <a:pt x="35350" y="20319"/>
                      <a:pt x="35839" y="20319"/>
                    </a:cubicBezTo>
                    <a:cubicBezTo>
                      <a:pt x="35898" y="20319"/>
                      <a:pt x="35958" y="20322"/>
                      <a:pt x="36019" y="20328"/>
                    </a:cubicBezTo>
                    <a:cubicBezTo>
                      <a:pt x="36071" y="20333"/>
                      <a:pt x="36121" y="20335"/>
                      <a:pt x="36168" y="20335"/>
                    </a:cubicBezTo>
                    <a:cubicBezTo>
                      <a:pt x="36810" y="20335"/>
                      <a:pt x="37023" y="19961"/>
                      <a:pt x="37448" y="19508"/>
                    </a:cubicBezTo>
                    <a:cubicBezTo>
                      <a:pt x="37874" y="19021"/>
                      <a:pt x="38603" y="19052"/>
                      <a:pt x="38968" y="18505"/>
                    </a:cubicBezTo>
                    <a:cubicBezTo>
                      <a:pt x="39272" y="18018"/>
                      <a:pt x="39606" y="17380"/>
                      <a:pt x="39728" y="16803"/>
                    </a:cubicBezTo>
                    <a:cubicBezTo>
                      <a:pt x="39880" y="16225"/>
                      <a:pt x="40184" y="16073"/>
                      <a:pt x="40640" y="15769"/>
                    </a:cubicBezTo>
                    <a:cubicBezTo>
                      <a:pt x="41247" y="15344"/>
                      <a:pt x="40761" y="14857"/>
                      <a:pt x="40518" y="14401"/>
                    </a:cubicBezTo>
                    <a:cubicBezTo>
                      <a:pt x="40275" y="13915"/>
                      <a:pt x="40609" y="13702"/>
                      <a:pt x="40974" y="13429"/>
                    </a:cubicBezTo>
                    <a:cubicBezTo>
                      <a:pt x="42007" y="12699"/>
                      <a:pt x="41004" y="12517"/>
                      <a:pt x="40336" y="12122"/>
                    </a:cubicBezTo>
                    <a:cubicBezTo>
                      <a:pt x="39819" y="11818"/>
                      <a:pt x="40123" y="11422"/>
                      <a:pt x="40336" y="11027"/>
                    </a:cubicBezTo>
                    <a:cubicBezTo>
                      <a:pt x="40640" y="10480"/>
                      <a:pt x="40336" y="10115"/>
                      <a:pt x="40062" y="9629"/>
                    </a:cubicBezTo>
                    <a:cubicBezTo>
                      <a:pt x="39576" y="8839"/>
                      <a:pt x="38269" y="9325"/>
                      <a:pt x="38603" y="8170"/>
                    </a:cubicBezTo>
                    <a:cubicBezTo>
                      <a:pt x="38725" y="7714"/>
                      <a:pt x="38998" y="7228"/>
                      <a:pt x="38512" y="6924"/>
                    </a:cubicBezTo>
                    <a:cubicBezTo>
                      <a:pt x="38238" y="6711"/>
                      <a:pt x="37691" y="6286"/>
                      <a:pt x="37296" y="6286"/>
                    </a:cubicBezTo>
                    <a:cubicBezTo>
                      <a:pt x="37063" y="6286"/>
                      <a:pt x="36713" y="6403"/>
                      <a:pt x="36419" y="6403"/>
                    </a:cubicBezTo>
                    <a:cubicBezTo>
                      <a:pt x="36291" y="6403"/>
                      <a:pt x="36173" y="6381"/>
                      <a:pt x="36080" y="6316"/>
                    </a:cubicBezTo>
                    <a:cubicBezTo>
                      <a:pt x="35685" y="5982"/>
                      <a:pt x="35746" y="5252"/>
                      <a:pt x="35168" y="5131"/>
                    </a:cubicBezTo>
                    <a:cubicBezTo>
                      <a:pt x="34500" y="5009"/>
                      <a:pt x="34013" y="5252"/>
                      <a:pt x="33801" y="4492"/>
                    </a:cubicBezTo>
                    <a:cubicBezTo>
                      <a:pt x="33618" y="3884"/>
                      <a:pt x="33466" y="3641"/>
                      <a:pt x="32797" y="3580"/>
                    </a:cubicBezTo>
                    <a:cubicBezTo>
                      <a:pt x="32220" y="3520"/>
                      <a:pt x="32007" y="3398"/>
                      <a:pt x="31886" y="2821"/>
                    </a:cubicBezTo>
                    <a:cubicBezTo>
                      <a:pt x="31825" y="2547"/>
                      <a:pt x="31764" y="1969"/>
                      <a:pt x="31369" y="1969"/>
                    </a:cubicBezTo>
                    <a:cubicBezTo>
                      <a:pt x="31013" y="1969"/>
                      <a:pt x="30592" y="2353"/>
                      <a:pt x="30215" y="2353"/>
                    </a:cubicBezTo>
                    <a:cubicBezTo>
                      <a:pt x="30142" y="2353"/>
                      <a:pt x="30070" y="2338"/>
                      <a:pt x="30001" y="2304"/>
                    </a:cubicBezTo>
                    <a:cubicBezTo>
                      <a:pt x="29562" y="2112"/>
                      <a:pt x="28998" y="1870"/>
                      <a:pt x="28512" y="1870"/>
                    </a:cubicBezTo>
                    <a:cubicBezTo>
                      <a:pt x="28460" y="1870"/>
                      <a:pt x="28409" y="1872"/>
                      <a:pt x="28360" y="1878"/>
                    </a:cubicBezTo>
                    <a:cubicBezTo>
                      <a:pt x="28308" y="1883"/>
                      <a:pt x="28257" y="1885"/>
                      <a:pt x="28207" y="1885"/>
                    </a:cubicBezTo>
                    <a:cubicBezTo>
                      <a:pt x="27248" y="1885"/>
                      <a:pt x="26506" y="1081"/>
                      <a:pt x="25928" y="359"/>
                    </a:cubicBezTo>
                    <a:cubicBezTo>
                      <a:pt x="25769" y="168"/>
                      <a:pt x="25614" y="99"/>
                      <a:pt x="25459" y="99"/>
                    </a:cubicBezTo>
                    <a:cubicBezTo>
                      <a:pt x="25169" y="99"/>
                      <a:pt x="24877" y="341"/>
                      <a:pt x="24560" y="480"/>
                    </a:cubicBezTo>
                    <a:cubicBezTo>
                      <a:pt x="24459" y="528"/>
                      <a:pt x="24357" y="547"/>
                      <a:pt x="24256" y="547"/>
                    </a:cubicBezTo>
                    <a:cubicBezTo>
                      <a:pt x="23842" y="547"/>
                      <a:pt x="23431" y="219"/>
                      <a:pt x="23040" y="146"/>
                    </a:cubicBezTo>
                    <a:cubicBezTo>
                      <a:pt x="22938" y="126"/>
                      <a:pt x="22837" y="118"/>
                      <a:pt x="22738" y="118"/>
                    </a:cubicBezTo>
                    <a:cubicBezTo>
                      <a:pt x="22360" y="118"/>
                      <a:pt x="22003" y="232"/>
                      <a:pt x="21619" y="232"/>
                    </a:cubicBezTo>
                    <a:cubicBezTo>
                      <a:pt x="21479" y="232"/>
                      <a:pt x="21336" y="217"/>
                      <a:pt x="21186" y="176"/>
                    </a:cubicBezTo>
                    <a:cubicBezTo>
                      <a:pt x="20803" y="63"/>
                      <a:pt x="20336" y="1"/>
                      <a:pt x="1991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2" name="Google Shape;8402;p22"/>
              <p:cNvSpPr/>
              <p:nvPr/>
            </p:nvSpPr>
            <p:spPr>
              <a:xfrm>
                <a:off x="3174097" y="3511187"/>
                <a:ext cx="543769" cy="1083456"/>
              </a:xfrm>
              <a:custGeom>
                <a:avLst/>
                <a:gdLst/>
                <a:ahLst/>
                <a:cxnLst/>
                <a:rect l="l" t="t" r="r" b="b"/>
                <a:pathLst>
                  <a:path w="32372" h="64501" extrusionOk="0">
                    <a:moveTo>
                      <a:pt x="0" y="1"/>
                    </a:moveTo>
                    <a:lnTo>
                      <a:pt x="0" y="64500"/>
                    </a:lnTo>
                    <a:lnTo>
                      <a:pt x="32372" y="64500"/>
                    </a:lnTo>
                    <a:lnTo>
                      <a:pt x="32372" y="1"/>
                    </a:lnTo>
                    <a:close/>
                  </a:path>
                </a:pathLst>
              </a:custGeom>
              <a:solidFill>
                <a:srgbClr val="434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3" name="Google Shape;8403;p22"/>
              <p:cNvSpPr/>
              <p:nvPr/>
            </p:nvSpPr>
            <p:spPr>
              <a:xfrm>
                <a:off x="3411530" y="2619665"/>
                <a:ext cx="978270" cy="30152"/>
              </a:xfrm>
              <a:custGeom>
                <a:avLst/>
                <a:gdLst/>
                <a:ahLst/>
                <a:cxnLst/>
                <a:rect l="l" t="t" r="r" b="b"/>
                <a:pathLst>
                  <a:path w="58239" h="1795" extrusionOk="0">
                    <a:moveTo>
                      <a:pt x="0" y="1"/>
                    </a:moveTo>
                    <a:lnTo>
                      <a:pt x="0" y="1794"/>
                    </a:lnTo>
                    <a:lnTo>
                      <a:pt x="58239" y="1794"/>
                    </a:lnTo>
                    <a:lnTo>
                      <a:pt x="5823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4" name="Google Shape;8404;p22"/>
              <p:cNvSpPr/>
              <p:nvPr/>
            </p:nvSpPr>
            <p:spPr>
              <a:xfrm>
                <a:off x="3334424" y="2765713"/>
                <a:ext cx="1076300" cy="678552"/>
              </a:xfrm>
              <a:custGeom>
                <a:avLst/>
                <a:gdLst/>
                <a:ahLst/>
                <a:cxnLst/>
                <a:rect l="l" t="t" r="r" b="b"/>
                <a:pathLst>
                  <a:path w="64075" h="40396" extrusionOk="0">
                    <a:moveTo>
                      <a:pt x="1" y="0"/>
                    </a:moveTo>
                    <a:lnTo>
                      <a:pt x="1" y="40396"/>
                    </a:lnTo>
                    <a:lnTo>
                      <a:pt x="64075" y="40396"/>
                    </a:lnTo>
                    <a:lnTo>
                      <a:pt x="6407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5" name="Google Shape;8405;p22"/>
              <p:cNvSpPr/>
              <p:nvPr/>
            </p:nvSpPr>
            <p:spPr>
              <a:xfrm>
                <a:off x="3334424" y="2765713"/>
                <a:ext cx="1076300" cy="112846"/>
              </a:xfrm>
              <a:custGeom>
                <a:avLst/>
                <a:gdLst/>
                <a:ahLst/>
                <a:cxnLst/>
                <a:rect l="l" t="t" r="r" b="b"/>
                <a:pathLst>
                  <a:path w="64075" h="6718" extrusionOk="0">
                    <a:moveTo>
                      <a:pt x="1" y="0"/>
                    </a:moveTo>
                    <a:lnTo>
                      <a:pt x="1" y="6718"/>
                    </a:lnTo>
                    <a:lnTo>
                      <a:pt x="64075" y="6718"/>
                    </a:lnTo>
                    <a:lnTo>
                      <a:pt x="6407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22"/>
              <p:cNvSpPr/>
              <p:nvPr/>
            </p:nvSpPr>
            <p:spPr>
              <a:xfrm>
                <a:off x="3226173" y="2644175"/>
                <a:ext cx="1347932" cy="205786"/>
              </a:xfrm>
              <a:custGeom>
                <a:avLst/>
                <a:gdLst/>
                <a:ahLst/>
                <a:cxnLst/>
                <a:rect l="l" t="t" r="r" b="b"/>
                <a:pathLst>
                  <a:path w="80246" h="12251" extrusionOk="0">
                    <a:moveTo>
                      <a:pt x="11217" y="1"/>
                    </a:moveTo>
                    <a:lnTo>
                      <a:pt x="1" y="12190"/>
                    </a:lnTo>
                    <a:cubicBezTo>
                      <a:pt x="1095" y="12098"/>
                      <a:pt x="2129" y="11855"/>
                      <a:pt x="2828" y="11551"/>
                    </a:cubicBezTo>
                    <a:cubicBezTo>
                      <a:pt x="3040" y="11946"/>
                      <a:pt x="3983" y="12250"/>
                      <a:pt x="5381" y="12250"/>
                    </a:cubicBezTo>
                    <a:cubicBezTo>
                      <a:pt x="6779" y="12250"/>
                      <a:pt x="8177" y="11946"/>
                      <a:pt x="9028" y="11551"/>
                    </a:cubicBezTo>
                    <a:cubicBezTo>
                      <a:pt x="9302" y="11946"/>
                      <a:pt x="10305" y="12250"/>
                      <a:pt x="11703" y="12250"/>
                    </a:cubicBezTo>
                    <a:cubicBezTo>
                      <a:pt x="13101" y="12250"/>
                      <a:pt x="14469" y="11946"/>
                      <a:pt x="15259" y="11551"/>
                    </a:cubicBezTo>
                    <a:cubicBezTo>
                      <a:pt x="15563" y="11946"/>
                      <a:pt x="16627" y="12250"/>
                      <a:pt x="17995" y="12250"/>
                    </a:cubicBezTo>
                    <a:cubicBezTo>
                      <a:pt x="19393" y="12250"/>
                      <a:pt x="20731" y="11946"/>
                      <a:pt x="21460" y="11551"/>
                    </a:cubicBezTo>
                    <a:cubicBezTo>
                      <a:pt x="21855" y="11946"/>
                      <a:pt x="22919" y="12250"/>
                      <a:pt x="24317" y="12250"/>
                    </a:cubicBezTo>
                    <a:cubicBezTo>
                      <a:pt x="25716" y="12250"/>
                      <a:pt x="26992" y="11946"/>
                      <a:pt x="27661" y="11551"/>
                    </a:cubicBezTo>
                    <a:cubicBezTo>
                      <a:pt x="28117" y="11946"/>
                      <a:pt x="29241" y="12250"/>
                      <a:pt x="30640" y="12250"/>
                    </a:cubicBezTo>
                    <a:cubicBezTo>
                      <a:pt x="32038" y="12250"/>
                      <a:pt x="33284" y="11946"/>
                      <a:pt x="33892" y="11551"/>
                    </a:cubicBezTo>
                    <a:cubicBezTo>
                      <a:pt x="34378" y="11946"/>
                      <a:pt x="35533" y="12250"/>
                      <a:pt x="36932" y="12250"/>
                    </a:cubicBezTo>
                    <a:cubicBezTo>
                      <a:pt x="38330" y="12250"/>
                      <a:pt x="39546" y="11946"/>
                      <a:pt x="40093" y="11551"/>
                    </a:cubicBezTo>
                    <a:cubicBezTo>
                      <a:pt x="40640" y="11946"/>
                      <a:pt x="41856" y="12250"/>
                      <a:pt x="43254" y="12250"/>
                    </a:cubicBezTo>
                    <a:cubicBezTo>
                      <a:pt x="44652" y="12250"/>
                      <a:pt x="45807" y="11946"/>
                      <a:pt x="46324" y="11551"/>
                    </a:cubicBezTo>
                    <a:cubicBezTo>
                      <a:pt x="46932" y="11946"/>
                      <a:pt x="48178" y="12250"/>
                      <a:pt x="49576" y="12250"/>
                    </a:cubicBezTo>
                    <a:cubicBezTo>
                      <a:pt x="50944" y="12250"/>
                      <a:pt x="52069" y="11946"/>
                      <a:pt x="52525" y="11551"/>
                    </a:cubicBezTo>
                    <a:cubicBezTo>
                      <a:pt x="53193" y="11946"/>
                      <a:pt x="54470" y="12250"/>
                      <a:pt x="55868" y="12250"/>
                    </a:cubicBezTo>
                    <a:cubicBezTo>
                      <a:pt x="57266" y="12250"/>
                      <a:pt x="58361" y="11946"/>
                      <a:pt x="58725" y="11551"/>
                    </a:cubicBezTo>
                    <a:cubicBezTo>
                      <a:pt x="59455" y="11946"/>
                      <a:pt x="60792" y="12250"/>
                      <a:pt x="62190" y="12250"/>
                    </a:cubicBezTo>
                    <a:cubicBezTo>
                      <a:pt x="63589" y="12250"/>
                      <a:pt x="64622" y="11946"/>
                      <a:pt x="64956" y="11551"/>
                    </a:cubicBezTo>
                    <a:cubicBezTo>
                      <a:pt x="65747" y="11946"/>
                      <a:pt x="67115" y="12250"/>
                      <a:pt x="68482" y="12250"/>
                    </a:cubicBezTo>
                    <a:cubicBezTo>
                      <a:pt x="69881" y="12250"/>
                      <a:pt x="70884" y="11946"/>
                      <a:pt x="71157" y="11551"/>
                    </a:cubicBezTo>
                    <a:cubicBezTo>
                      <a:pt x="72008" y="11946"/>
                      <a:pt x="73406" y="12250"/>
                      <a:pt x="74805" y="12250"/>
                    </a:cubicBezTo>
                    <a:cubicBezTo>
                      <a:pt x="76203" y="12250"/>
                      <a:pt x="77176" y="11946"/>
                      <a:pt x="77358" y="11551"/>
                    </a:cubicBezTo>
                    <a:cubicBezTo>
                      <a:pt x="78087" y="11886"/>
                      <a:pt x="79151" y="12129"/>
                      <a:pt x="80245" y="12190"/>
                    </a:cubicBezTo>
                    <a:lnTo>
                      <a:pt x="6902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22"/>
              <p:cNvSpPr/>
              <p:nvPr/>
            </p:nvSpPr>
            <p:spPr>
              <a:xfrm>
                <a:off x="3274184" y="2798386"/>
                <a:ext cx="1250406" cy="18024"/>
              </a:xfrm>
              <a:custGeom>
                <a:avLst/>
                <a:gdLst/>
                <a:ahLst/>
                <a:cxnLst/>
                <a:rect l="l" t="t" r="r" b="b"/>
                <a:pathLst>
                  <a:path w="74440" h="1073" extrusionOk="0">
                    <a:moveTo>
                      <a:pt x="1885" y="0"/>
                    </a:moveTo>
                    <a:lnTo>
                      <a:pt x="1763" y="61"/>
                    </a:lnTo>
                    <a:cubicBezTo>
                      <a:pt x="1246" y="274"/>
                      <a:pt x="638" y="426"/>
                      <a:pt x="0" y="548"/>
                    </a:cubicBezTo>
                    <a:lnTo>
                      <a:pt x="30" y="912"/>
                    </a:lnTo>
                    <a:cubicBezTo>
                      <a:pt x="669" y="821"/>
                      <a:pt x="1246" y="669"/>
                      <a:pt x="1763" y="456"/>
                    </a:cubicBezTo>
                    <a:cubicBezTo>
                      <a:pt x="2187" y="881"/>
                      <a:pt x="3141" y="1073"/>
                      <a:pt x="4225" y="1073"/>
                    </a:cubicBezTo>
                    <a:cubicBezTo>
                      <a:pt x="5393" y="1073"/>
                      <a:pt x="6713" y="850"/>
                      <a:pt x="7690" y="456"/>
                    </a:cubicBezTo>
                    <a:cubicBezTo>
                      <a:pt x="8146" y="867"/>
                      <a:pt x="9149" y="1072"/>
                      <a:pt x="10274" y="1072"/>
                    </a:cubicBezTo>
                    <a:cubicBezTo>
                      <a:pt x="11398" y="1072"/>
                      <a:pt x="12645" y="867"/>
                      <a:pt x="13587" y="456"/>
                    </a:cubicBezTo>
                    <a:cubicBezTo>
                      <a:pt x="14104" y="867"/>
                      <a:pt x="15137" y="1072"/>
                      <a:pt x="16266" y="1072"/>
                    </a:cubicBezTo>
                    <a:cubicBezTo>
                      <a:pt x="17394" y="1072"/>
                      <a:pt x="18617" y="867"/>
                      <a:pt x="19514" y="456"/>
                    </a:cubicBezTo>
                    <a:cubicBezTo>
                      <a:pt x="20076" y="867"/>
                      <a:pt x="21133" y="1072"/>
                      <a:pt x="22257" y="1072"/>
                    </a:cubicBezTo>
                    <a:cubicBezTo>
                      <a:pt x="23382" y="1072"/>
                      <a:pt x="24575" y="867"/>
                      <a:pt x="25411" y="456"/>
                    </a:cubicBezTo>
                    <a:cubicBezTo>
                      <a:pt x="26034" y="867"/>
                      <a:pt x="27121" y="1072"/>
                      <a:pt x="28249" y="1072"/>
                    </a:cubicBezTo>
                    <a:cubicBezTo>
                      <a:pt x="29377" y="1072"/>
                      <a:pt x="30548" y="867"/>
                      <a:pt x="31338" y="456"/>
                    </a:cubicBezTo>
                    <a:cubicBezTo>
                      <a:pt x="32007" y="867"/>
                      <a:pt x="33116" y="1072"/>
                      <a:pt x="34241" y="1072"/>
                    </a:cubicBezTo>
                    <a:cubicBezTo>
                      <a:pt x="35365" y="1072"/>
                      <a:pt x="36505" y="867"/>
                      <a:pt x="37235" y="456"/>
                    </a:cubicBezTo>
                    <a:cubicBezTo>
                      <a:pt x="37964" y="882"/>
                      <a:pt x="39119" y="1064"/>
                      <a:pt x="40244" y="1064"/>
                    </a:cubicBezTo>
                    <a:cubicBezTo>
                      <a:pt x="41369" y="1064"/>
                      <a:pt x="42493" y="882"/>
                      <a:pt x="43162" y="456"/>
                    </a:cubicBezTo>
                    <a:cubicBezTo>
                      <a:pt x="43937" y="867"/>
                      <a:pt x="45107" y="1072"/>
                      <a:pt x="46236" y="1072"/>
                    </a:cubicBezTo>
                    <a:cubicBezTo>
                      <a:pt x="47364" y="1072"/>
                      <a:pt x="48451" y="867"/>
                      <a:pt x="49059" y="456"/>
                    </a:cubicBezTo>
                    <a:cubicBezTo>
                      <a:pt x="49895" y="867"/>
                      <a:pt x="51095" y="1072"/>
                      <a:pt x="52227" y="1072"/>
                    </a:cubicBezTo>
                    <a:cubicBezTo>
                      <a:pt x="53360" y="1072"/>
                      <a:pt x="54424" y="867"/>
                      <a:pt x="54986" y="456"/>
                    </a:cubicBezTo>
                    <a:cubicBezTo>
                      <a:pt x="55867" y="867"/>
                      <a:pt x="57083" y="1072"/>
                      <a:pt x="58208" y="1072"/>
                    </a:cubicBezTo>
                    <a:cubicBezTo>
                      <a:pt x="59332" y="1072"/>
                      <a:pt x="60366" y="867"/>
                      <a:pt x="60883" y="456"/>
                    </a:cubicBezTo>
                    <a:cubicBezTo>
                      <a:pt x="61840" y="867"/>
                      <a:pt x="63086" y="1072"/>
                      <a:pt x="64211" y="1072"/>
                    </a:cubicBezTo>
                    <a:cubicBezTo>
                      <a:pt x="65336" y="1072"/>
                      <a:pt x="66339" y="867"/>
                      <a:pt x="66810" y="456"/>
                    </a:cubicBezTo>
                    <a:cubicBezTo>
                      <a:pt x="67771" y="850"/>
                      <a:pt x="69084" y="1073"/>
                      <a:pt x="70248" y="1073"/>
                    </a:cubicBezTo>
                    <a:cubicBezTo>
                      <a:pt x="71329" y="1073"/>
                      <a:pt x="72282" y="881"/>
                      <a:pt x="72707" y="456"/>
                    </a:cubicBezTo>
                    <a:cubicBezTo>
                      <a:pt x="73193" y="639"/>
                      <a:pt x="73770" y="791"/>
                      <a:pt x="74348" y="912"/>
                    </a:cubicBezTo>
                    <a:lnTo>
                      <a:pt x="74439" y="517"/>
                    </a:lnTo>
                    <a:cubicBezTo>
                      <a:pt x="73801" y="426"/>
                      <a:pt x="73223" y="274"/>
                      <a:pt x="72737" y="61"/>
                    </a:cubicBezTo>
                    <a:lnTo>
                      <a:pt x="72585" y="0"/>
                    </a:lnTo>
                    <a:lnTo>
                      <a:pt x="72494" y="122"/>
                    </a:lnTo>
                    <a:cubicBezTo>
                      <a:pt x="72233" y="490"/>
                      <a:pt x="71306" y="696"/>
                      <a:pt x="70194" y="696"/>
                    </a:cubicBezTo>
                    <a:cubicBezTo>
                      <a:pt x="69103" y="696"/>
                      <a:pt x="67834" y="498"/>
                      <a:pt x="66840" y="61"/>
                    </a:cubicBezTo>
                    <a:lnTo>
                      <a:pt x="66688" y="0"/>
                    </a:lnTo>
                    <a:lnTo>
                      <a:pt x="66597" y="122"/>
                    </a:lnTo>
                    <a:cubicBezTo>
                      <a:pt x="66290" y="490"/>
                      <a:pt x="65333" y="696"/>
                      <a:pt x="64218" y="696"/>
                    </a:cubicBezTo>
                    <a:cubicBezTo>
                      <a:pt x="63123" y="696"/>
                      <a:pt x="61877" y="498"/>
                      <a:pt x="60943" y="61"/>
                    </a:cubicBezTo>
                    <a:lnTo>
                      <a:pt x="60822" y="0"/>
                    </a:lnTo>
                    <a:lnTo>
                      <a:pt x="60731" y="92"/>
                    </a:lnTo>
                    <a:cubicBezTo>
                      <a:pt x="60328" y="494"/>
                      <a:pt x="59347" y="692"/>
                      <a:pt x="58258" y="692"/>
                    </a:cubicBezTo>
                    <a:cubicBezTo>
                      <a:pt x="57128" y="692"/>
                      <a:pt x="55883" y="479"/>
                      <a:pt x="55047" y="61"/>
                    </a:cubicBezTo>
                    <a:lnTo>
                      <a:pt x="54925" y="0"/>
                    </a:lnTo>
                    <a:lnTo>
                      <a:pt x="54834" y="92"/>
                    </a:lnTo>
                    <a:cubicBezTo>
                      <a:pt x="54371" y="494"/>
                      <a:pt x="53360" y="692"/>
                      <a:pt x="52270" y="692"/>
                    </a:cubicBezTo>
                    <a:cubicBezTo>
                      <a:pt x="51139" y="692"/>
                      <a:pt x="49924" y="479"/>
                      <a:pt x="49150" y="61"/>
                    </a:cubicBezTo>
                    <a:lnTo>
                      <a:pt x="49028" y="0"/>
                    </a:lnTo>
                    <a:lnTo>
                      <a:pt x="48937" y="92"/>
                    </a:lnTo>
                    <a:cubicBezTo>
                      <a:pt x="48415" y="494"/>
                      <a:pt x="47373" y="692"/>
                      <a:pt x="46282" y="692"/>
                    </a:cubicBezTo>
                    <a:cubicBezTo>
                      <a:pt x="45150" y="692"/>
                      <a:pt x="43965" y="479"/>
                      <a:pt x="43253" y="61"/>
                    </a:cubicBezTo>
                    <a:lnTo>
                      <a:pt x="43132" y="0"/>
                    </a:lnTo>
                    <a:lnTo>
                      <a:pt x="43040" y="92"/>
                    </a:lnTo>
                    <a:cubicBezTo>
                      <a:pt x="42453" y="498"/>
                      <a:pt x="41373" y="703"/>
                      <a:pt x="40274" y="703"/>
                    </a:cubicBezTo>
                    <a:cubicBezTo>
                      <a:pt x="39155" y="703"/>
                      <a:pt x="38016" y="491"/>
                      <a:pt x="37356" y="61"/>
                    </a:cubicBezTo>
                    <a:lnTo>
                      <a:pt x="37235" y="0"/>
                    </a:lnTo>
                    <a:lnTo>
                      <a:pt x="37144" y="61"/>
                    </a:lnTo>
                    <a:cubicBezTo>
                      <a:pt x="36484" y="491"/>
                      <a:pt x="35345" y="703"/>
                      <a:pt x="34226" y="703"/>
                    </a:cubicBezTo>
                    <a:cubicBezTo>
                      <a:pt x="33127" y="703"/>
                      <a:pt x="32047" y="498"/>
                      <a:pt x="31460" y="92"/>
                    </a:cubicBezTo>
                    <a:lnTo>
                      <a:pt x="31338" y="0"/>
                    </a:lnTo>
                    <a:lnTo>
                      <a:pt x="31247" y="61"/>
                    </a:lnTo>
                    <a:cubicBezTo>
                      <a:pt x="30535" y="479"/>
                      <a:pt x="29342" y="692"/>
                      <a:pt x="28206" y="692"/>
                    </a:cubicBezTo>
                    <a:cubicBezTo>
                      <a:pt x="27111" y="692"/>
                      <a:pt x="26070" y="494"/>
                      <a:pt x="25563" y="92"/>
                    </a:cubicBezTo>
                    <a:lnTo>
                      <a:pt x="25441" y="0"/>
                    </a:lnTo>
                    <a:lnTo>
                      <a:pt x="25350" y="61"/>
                    </a:lnTo>
                    <a:cubicBezTo>
                      <a:pt x="24576" y="479"/>
                      <a:pt x="23353" y="692"/>
                      <a:pt x="22218" y="692"/>
                    </a:cubicBezTo>
                    <a:cubicBezTo>
                      <a:pt x="21125" y="692"/>
                      <a:pt x="20114" y="494"/>
                      <a:pt x="19666" y="92"/>
                    </a:cubicBezTo>
                    <a:lnTo>
                      <a:pt x="19575" y="0"/>
                    </a:lnTo>
                    <a:lnTo>
                      <a:pt x="19453" y="61"/>
                    </a:lnTo>
                    <a:cubicBezTo>
                      <a:pt x="18617" y="479"/>
                      <a:pt x="17364" y="692"/>
                      <a:pt x="16230" y="692"/>
                    </a:cubicBezTo>
                    <a:cubicBezTo>
                      <a:pt x="15138" y="692"/>
                      <a:pt x="14157" y="494"/>
                      <a:pt x="13769" y="92"/>
                    </a:cubicBezTo>
                    <a:lnTo>
                      <a:pt x="13678" y="0"/>
                    </a:lnTo>
                    <a:lnTo>
                      <a:pt x="13556" y="61"/>
                    </a:lnTo>
                    <a:cubicBezTo>
                      <a:pt x="12608" y="498"/>
                      <a:pt x="11354" y="696"/>
                      <a:pt x="10256" y="696"/>
                    </a:cubicBezTo>
                    <a:cubicBezTo>
                      <a:pt x="9137" y="696"/>
                      <a:pt x="8179" y="490"/>
                      <a:pt x="7872" y="122"/>
                    </a:cubicBezTo>
                    <a:lnTo>
                      <a:pt x="7781" y="0"/>
                    </a:lnTo>
                    <a:lnTo>
                      <a:pt x="7660" y="61"/>
                    </a:lnTo>
                    <a:cubicBezTo>
                      <a:pt x="6651" y="498"/>
                      <a:pt x="5374" y="696"/>
                      <a:pt x="4279" y="696"/>
                    </a:cubicBezTo>
                    <a:cubicBezTo>
                      <a:pt x="3163" y="696"/>
                      <a:pt x="2237" y="490"/>
                      <a:pt x="1976" y="122"/>
                    </a:cubicBezTo>
                    <a:lnTo>
                      <a:pt x="18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8" name="Google Shape;8408;p22"/>
              <p:cNvSpPr/>
              <p:nvPr/>
            </p:nvSpPr>
            <p:spPr>
              <a:xfrm>
                <a:off x="3306336" y="2763160"/>
                <a:ext cx="1185568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70580" h="1034" extrusionOk="0">
                    <a:moveTo>
                      <a:pt x="1794" y="0"/>
                    </a:moveTo>
                    <a:lnTo>
                      <a:pt x="1642" y="61"/>
                    </a:lnTo>
                    <a:cubicBezTo>
                      <a:pt x="1186" y="243"/>
                      <a:pt x="609" y="395"/>
                      <a:pt x="1" y="486"/>
                    </a:cubicBezTo>
                    <a:lnTo>
                      <a:pt x="62" y="882"/>
                    </a:lnTo>
                    <a:cubicBezTo>
                      <a:pt x="639" y="790"/>
                      <a:pt x="1186" y="638"/>
                      <a:pt x="1673" y="456"/>
                    </a:cubicBezTo>
                    <a:cubicBezTo>
                      <a:pt x="2085" y="839"/>
                      <a:pt x="3005" y="1015"/>
                      <a:pt x="4040" y="1015"/>
                    </a:cubicBezTo>
                    <a:cubicBezTo>
                      <a:pt x="5141" y="1015"/>
                      <a:pt x="6373" y="816"/>
                      <a:pt x="7266" y="456"/>
                    </a:cubicBezTo>
                    <a:cubicBezTo>
                      <a:pt x="7737" y="839"/>
                      <a:pt x="8687" y="1015"/>
                      <a:pt x="9728" y="1015"/>
                    </a:cubicBezTo>
                    <a:cubicBezTo>
                      <a:pt x="10834" y="1015"/>
                      <a:pt x="12043" y="816"/>
                      <a:pt x="12889" y="456"/>
                    </a:cubicBezTo>
                    <a:cubicBezTo>
                      <a:pt x="13395" y="825"/>
                      <a:pt x="14398" y="1015"/>
                      <a:pt x="15482" y="1015"/>
                    </a:cubicBezTo>
                    <a:cubicBezTo>
                      <a:pt x="16545" y="1015"/>
                      <a:pt x="17685" y="832"/>
                      <a:pt x="18512" y="456"/>
                    </a:cubicBezTo>
                    <a:cubicBezTo>
                      <a:pt x="19044" y="836"/>
                      <a:pt x="20047" y="1026"/>
                      <a:pt x="21115" y="1026"/>
                    </a:cubicBezTo>
                    <a:cubicBezTo>
                      <a:pt x="22182" y="1026"/>
                      <a:pt x="23314" y="836"/>
                      <a:pt x="24105" y="456"/>
                    </a:cubicBezTo>
                    <a:cubicBezTo>
                      <a:pt x="24697" y="836"/>
                      <a:pt x="25731" y="1026"/>
                      <a:pt x="26802" y="1026"/>
                    </a:cubicBezTo>
                    <a:cubicBezTo>
                      <a:pt x="27874" y="1026"/>
                      <a:pt x="28983" y="836"/>
                      <a:pt x="29728" y="456"/>
                    </a:cubicBezTo>
                    <a:cubicBezTo>
                      <a:pt x="30366" y="836"/>
                      <a:pt x="31422" y="1026"/>
                      <a:pt x="32490" y="1026"/>
                    </a:cubicBezTo>
                    <a:cubicBezTo>
                      <a:pt x="33558" y="1026"/>
                      <a:pt x="34637" y="836"/>
                      <a:pt x="35321" y="456"/>
                    </a:cubicBezTo>
                    <a:cubicBezTo>
                      <a:pt x="36020" y="821"/>
                      <a:pt x="37084" y="1034"/>
                      <a:pt x="38178" y="1034"/>
                    </a:cubicBezTo>
                    <a:cubicBezTo>
                      <a:pt x="39242" y="1034"/>
                      <a:pt x="40306" y="821"/>
                      <a:pt x="40944" y="456"/>
                    </a:cubicBezTo>
                    <a:cubicBezTo>
                      <a:pt x="41673" y="836"/>
                      <a:pt x="42783" y="1026"/>
                      <a:pt x="43854" y="1026"/>
                    </a:cubicBezTo>
                    <a:cubicBezTo>
                      <a:pt x="44926" y="1026"/>
                      <a:pt x="45959" y="836"/>
                      <a:pt x="46537" y="456"/>
                    </a:cubicBezTo>
                    <a:cubicBezTo>
                      <a:pt x="47327" y="836"/>
                      <a:pt x="48459" y="1026"/>
                      <a:pt x="49531" y="1026"/>
                    </a:cubicBezTo>
                    <a:cubicBezTo>
                      <a:pt x="50602" y="1026"/>
                      <a:pt x="51613" y="836"/>
                      <a:pt x="52160" y="456"/>
                    </a:cubicBezTo>
                    <a:cubicBezTo>
                      <a:pt x="52987" y="832"/>
                      <a:pt x="54127" y="1015"/>
                      <a:pt x="55186" y="1015"/>
                    </a:cubicBezTo>
                    <a:cubicBezTo>
                      <a:pt x="56266" y="1015"/>
                      <a:pt x="57261" y="825"/>
                      <a:pt x="57753" y="456"/>
                    </a:cubicBezTo>
                    <a:cubicBezTo>
                      <a:pt x="58614" y="816"/>
                      <a:pt x="59831" y="1015"/>
                      <a:pt x="60936" y="1015"/>
                    </a:cubicBezTo>
                    <a:cubicBezTo>
                      <a:pt x="61977" y="1015"/>
                      <a:pt x="62919" y="839"/>
                      <a:pt x="63376" y="456"/>
                    </a:cubicBezTo>
                    <a:cubicBezTo>
                      <a:pt x="64269" y="816"/>
                      <a:pt x="65500" y="1015"/>
                      <a:pt x="66605" y="1015"/>
                    </a:cubicBezTo>
                    <a:cubicBezTo>
                      <a:pt x="67645" y="1015"/>
                      <a:pt x="68572" y="839"/>
                      <a:pt x="68999" y="456"/>
                    </a:cubicBezTo>
                    <a:cubicBezTo>
                      <a:pt x="69455" y="638"/>
                      <a:pt x="69972" y="760"/>
                      <a:pt x="70519" y="851"/>
                    </a:cubicBezTo>
                    <a:lnTo>
                      <a:pt x="70580" y="486"/>
                    </a:lnTo>
                    <a:cubicBezTo>
                      <a:pt x="70002" y="395"/>
                      <a:pt x="69455" y="243"/>
                      <a:pt x="68999" y="61"/>
                    </a:cubicBezTo>
                    <a:lnTo>
                      <a:pt x="68878" y="0"/>
                    </a:lnTo>
                    <a:lnTo>
                      <a:pt x="68786" y="122"/>
                    </a:lnTo>
                    <a:cubicBezTo>
                      <a:pt x="68528" y="456"/>
                      <a:pt x="67654" y="638"/>
                      <a:pt x="66609" y="638"/>
                    </a:cubicBezTo>
                    <a:cubicBezTo>
                      <a:pt x="65564" y="638"/>
                      <a:pt x="64349" y="456"/>
                      <a:pt x="63406" y="61"/>
                    </a:cubicBezTo>
                    <a:lnTo>
                      <a:pt x="63285" y="31"/>
                    </a:lnTo>
                    <a:lnTo>
                      <a:pt x="63194" y="122"/>
                    </a:lnTo>
                    <a:cubicBezTo>
                      <a:pt x="62886" y="444"/>
                      <a:pt x="61966" y="627"/>
                      <a:pt x="60903" y="627"/>
                    </a:cubicBezTo>
                    <a:cubicBezTo>
                      <a:pt x="59863" y="627"/>
                      <a:pt x="58686" y="452"/>
                      <a:pt x="57814" y="61"/>
                    </a:cubicBezTo>
                    <a:lnTo>
                      <a:pt x="57692" y="31"/>
                    </a:lnTo>
                    <a:lnTo>
                      <a:pt x="57601" y="91"/>
                    </a:lnTo>
                    <a:cubicBezTo>
                      <a:pt x="57225" y="452"/>
                      <a:pt x="56275" y="635"/>
                      <a:pt x="55228" y="635"/>
                    </a:cubicBezTo>
                    <a:cubicBezTo>
                      <a:pt x="54159" y="635"/>
                      <a:pt x="52988" y="445"/>
                      <a:pt x="52221" y="61"/>
                    </a:cubicBezTo>
                    <a:lnTo>
                      <a:pt x="52099" y="31"/>
                    </a:lnTo>
                    <a:lnTo>
                      <a:pt x="52008" y="91"/>
                    </a:lnTo>
                    <a:cubicBezTo>
                      <a:pt x="51572" y="452"/>
                      <a:pt x="50599" y="635"/>
                      <a:pt x="49555" y="635"/>
                    </a:cubicBezTo>
                    <a:cubicBezTo>
                      <a:pt x="48490" y="635"/>
                      <a:pt x="47350" y="445"/>
                      <a:pt x="46628" y="61"/>
                    </a:cubicBezTo>
                    <a:lnTo>
                      <a:pt x="46506" y="31"/>
                    </a:lnTo>
                    <a:lnTo>
                      <a:pt x="46415" y="91"/>
                    </a:lnTo>
                    <a:cubicBezTo>
                      <a:pt x="45914" y="456"/>
                      <a:pt x="44903" y="638"/>
                      <a:pt x="43851" y="638"/>
                    </a:cubicBezTo>
                    <a:cubicBezTo>
                      <a:pt x="42798" y="638"/>
                      <a:pt x="41704" y="456"/>
                      <a:pt x="41035" y="91"/>
                    </a:cubicBezTo>
                    <a:lnTo>
                      <a:pt x="40914" y="31"/>
                    </a:lnTo>
                    <a:lnTo>
                      <a:pt x="40822" y="91"/>
                    </a:lnTo>
                    <a:cubicBezTo>
                      <a:pt x="40260" y="456"/>
                      <a:pt x="39219" y="638"/>
                      <a:pt x="38167" y="638"/>
                    </a:cubicBezTo>
                    <a:cubicBezTo>
                      <a:pt x="37114" y="638"/>
                      <a:pt x="36050" y="456"/>
                      <a:pt x="35442" y="91"/>
                    </a:cubicBezTo>
                    <a:lnTo>
                      <a:pt x="35321" y="31"/>
                    </a:lnTo>
                    <a:lnTo>
                      <a:pt x="35230" y="91"/>
                    </a:lnTo>
                    <a:cubicBezTo>
                      <a:pt x="34606" y="456"/>
                      <a:pt x="33543" y="638"/>
                      <a:pt x="32490" y="638"/>
                    </a:cubicBezTo>
                    <a:cubicBezTo>
                      <a:pt x="31438" y="638"/>
                      <a:pt x="30397" y="456"/>
                      <a:pt x="29819" y="91"/>
                    </a:cubicBezTo>
                    <a:lnTo>
                      <a:pt x="29728" y="31"/>
                    </a:lnTo>
                    <a:lnTo>
                      <a:pt x="29637" y="91"/>
                    </a:lnTo>
                    <a:cubicBezTo>
                      <a:pt x="28953" y="456"/>
                      <a:pt x="27859" y="638"/>
                      <a:pt x="26806" y="638"/>
                    </a:cubicBezTo>
                    <a:cubicBezTo>
                      <a:pt x="25754" y="638"/>
                      <a:pt x="24743" y="456"/>
                      <a:pt x="24226" y="91"/>
                    </a:cubicBezTo>
                    <a:lnTo>
                      <a:pt x="24135" y="31"/>
                    </a:lnTo>
                    <a:lnTo>
                      <a:pt x="24044" y="61"/>
                    </a:lnTo>
                    <a:cubicBezTo>
                      <a:pt x="23322" y="445"/>
                      <a:pt x="22182" y="635"/>
                      <a:pt x="21113" y="635"/>
                    </a:cubicBezTo>
                    <a:cubicBezTo>
                      <a:pt x="20065" y="635"/>
                      <a:pt x="19085" y="452"/>
                      <a:pt x="18634" y="91"/>
                    </a:cubicBezTo>
                    <a:lnTo>
                      <a:pt x="18542" y="31"/>
                    </a:lnTo>
                    <a:lnTo>
                      <a:pt x="18451" y="61"/>
                    </a:lnTo>
                    <a:cubicBezTo>
                      <a:pt x="17668" y="445"/>
                      <a:pt x="16497" y="635"/>
                      <a:pt x="15429" y="635"/>
                    </a:cubicBezTo>
                    <a:cubicBezTo>
                      <a:pt x="14381" y="635"/>
                      <a:pt x="13432" y="452"/>
                      <a:pt x="13041" y="91"/>
                    </a:cubicBezTo>
                    <a:lnTo>
                      <a:pt x="12950" y="31"/>
                    </a:lnTo>
                    <a:lnTo>
                      <a:pt x="12858" y="61"/>
                    </a:lnTo>
                    <a:cubicBezTo>
                      <a:pt x="11971" y="452"/>
                      <a:pt x="10794" y="627"/>
                      <a:pt x="9753" y="627"/>
                    </a:cubicBezTo>
                    <a:cubicBezTo>
                      <a:pt x="8691" y="627"/>
                      <a:pt x="7770" y="444"/>
                      <a:pt x="7448" y="122"/>
                    </a:cubicBezTo>
                    <a:lnTo>
                      <a:pt x="7357" y="31"/>
                    </a:lnTo>
                    <a:lnTo>
                      <a:pt x="7235" y="61"/>
                    </a:lnTo>
                    <a:cubicBezTo>
                      <a:pt x="6293" y="456"/>
                      <a:pt x="5077" y="638"/>
                      <a:pt x="4032" y="638"/>
                    </a:cubicBezTo>
                    <a:cubicBezTo>
                      <a:pt x="2987" y="638"/>
                      <a:pt x="2113" y="456"/>
                      <a:pt x="1855" y="122"/>
                    </a:cubicBezTo>
                    <a:lnTo>
                      <a:pt x="17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9" name="Google Shape;8409;p22"/>
              <p:cNvSpPr/>
              <p:nvPr/>
            </p:nvSpPr>
            <p:spPr>
              <a:xfrm>
                <a:off x="3335449" y="2731998"/>
                <a:ext cx="1127868" cy="15857"/>
              </a:xfrm>
              <a:custGeom>
                <a:avLst/>
                <a:gdLst/>
                <a:ahLst/>
                <a:cxnLst/>
                <a:rect l="l" t="t" r="r" b="b"/>
                <a:pathLst>
                  <a:path w="67145" h="944" extrusionOk="0">
                    <a:moveTo>
                      <a:pt x="1672" y="1"/>
                    </a:moveTo>
                    <a:lnTo>
                      <a:pt x="1551" y="31"/>
                    </a:lnTo>
                    <a:cubicBezTo>
                      <a:pt x="1095" y="214"/>
                      <a:pt x="578" y="335"/>
                      <a:pt x="0" y="427"/>
                    </a:cubicBezTo>
                    <a:lnTo>
                      <a:pt x="61" y="791"/>
                    </a:lnTo>
                    <a:cubicBezTo>
                      <a:pt x="608" y="730"/>
                      <a:pt x="1125" y="609"/>
                      <a:pt x="1581" y="427"/>
                    </a:cubicBezTo>
                    <a:cubicBezTo>
                      <a:pt x="1992" y="764"/>
                      <a:pt x="2870" y="917"/>
                      <a:pt x="3850" y="917"/>
                    </a:cubicBezTo>
                    <a:cubicBezTo>
                      <a:pt x="4900" y="917"/>
                      <a:pt x="6067" y="741"/>
                      <a:pt x="6900" y="427"/>
                    </a:cubicBezTo>
                    <a:cubicBezTo>
                      <a:pt x="7355" y="764"/>
                      <a:pt x="8256" y="917"/>
                      <a:pt x="9240" y="917"/>
                    </a:cubicBezTo>
                    <a:cubicBezTo>
                      <a:pt x="10296" y="917"/>
                      <a:pt x="11448" y="741"/>
                      <a:pt x="12250" y="427"/>
                    </a:cubicBezTo>
                    <a:cubicBezTo>
                      <a:pt x="12736" y="761"/>
                      <a:pt x="13679" y="928"/>
                      <a:pt x="14697" y="928"/>
                    </a:cubicBezTo>
                    <a:cubicBezTo>
                      <a:pt x="15715" y="928"/>
                      <a:pt x="16809" y="761"/>
                      <a:pt x="17600" y="427"/>
                    </a:cubicBezTo>
                    <a:cubicBezTo>
                      <a:pt x="18116" y="761"/>
                      <a:pt x="19074" y="928"/>
                      <a:pt x="20088" y="928"/>
                    </a:cubicBezTo>
                    <a:cubicBezTo>
                      <a:pt x="21103" y="928"/>
                      <a:pt x="22174" y="761"/>
                      <a:pt x="22919" y="427"/>
                    </a:cubicBezTo>
                    <a:cubicBezTo>
                      <a:pt x="23481" y="761"/>
                      <a:pt x="24469" y="928"/>
                      <a:pt x="25491" y="928"/>
                    </a:cubicBezTo>
                    <a:cubicBezTo>
                      <a:pt x="26513" y="928"/>
                      <a:pt x="27569" y="761"/>
                      <a:pt x="28268" y="427"/>
                    </a:cubicBezTo>
                    <a:cubicBezTo>
                      <a:pt x="28876" y="761"/>
                      <a:pt x="29879" y="928"/>
                      <a:pt x="30894" y="928"/>
                    </a:cubicBezTo>
                    <a:cubicBezTo>
                      <a:pt x="31908" y="928"/>
                      <a:pt x="32934" y="761"/>
                      <a:pt x="33588" y="427"/>
                    </a:cubicBezTo>
                    <a:cubicBezTo>
                      <a:pt x="34241" y="761"/>
                      <a:pt x="35275" y="928"/>
                      <a:pt x="36297" y="928"/>
                    </a:cubicBezTo>
                    <a:cubicBezTo>
                      <a:pt x="37319" y="928"/>
                      <a:pt x="38329" y="761"/>
                      <a:pt x="38937" y="427"/>
                    </a:cubicBezTo>
                    <a:cubicBezTo>
                      <a:pt x="39636" y="761"/>
                      <a:pt x="40685" y="928"/>
                      <a:pt x="41700" y="928"/>
                    </a:cubicBezTo>
                    <a:cubicBezTo>
                      <a:pt x="42714" y="928"/>
                      <a:pt x="43694" y="761"/>
                      <a:pt x="44257" y="427"/>
                    </a:cubicBezTo>
                    <a:cubicBezTo>
                      <a:pt x="45001" y="761"/>
                      <a:pt x="46080" y="928"/>
                      <a:pt x="47102" y="928"/>
                    </a:cubicBezTo>
                    <a:cubicBezTo>
                      <a:pt x="48124" y="928"/>
                      <a:pt x="49090" y="761"/>
                      <a:pt x="49606" y="427"/>
                    </a:cubicBezTo>
                    <a:cubicBezTo>
                      <a:pt x="50397" y="761"/>
                      <a:pt x="51491" y="928"/>
                      <a:pt x="52509" y="928"/>
                    </a:cubicBezTo>
                    <a:cubicBezTo>
                      <a:pt x="53527" y="928"/>
                      <a:pt x="54470" y="761"/>
                      <a:pt x="54956" y="427"/>
                    </a:cubicBezTo>
                    <a:cubicBezTo>
                      <a:pt x="55758" y="741"/>
                      <a:pt x="56910" y="917"/>
                      <a:pt x="57961" y="917"/>
                    </a:cubicBezTo>
                    <a:cubicBezTo>
                      <a:pt x="58942" y="917"/>
                      <a:pt x="59835" y="764"/>
                      <a:pt x="60275" y="427"/>
                    </a:cubicBezTo>
                    <a:cubicBezTo>
                      <a:pt x="61126" y="761"/>
                      <a:pt x="62312" y="943"/>
                      <a:pt x="63345" y="943"/>
                    </a:cubicBezTo>
                    <a:cubicBezTo>
                      <a:pt x="64348" y="943"/>
                      <a:pt x="65199" y="791"/>
                      <a:pt x="65625" y="427"/>
                    </a:cubicBezTo>
                    <a:cubicBezTo>
                      <a:pt x="66050" y="579"/>
                      <a:pt x="66537" y="700"/>
                      <a:pt x="67084" y="791"/>
                    </a:cubicBezTo>
                    <a:lnTo>
                      <a:pt x="67145" y="427"/>
                    </a:lnTo>
                    <a:cubicBezTo>
                      <a:pt x="66597" y="335"/>
                      <a:pt x="66081" y="214"/>
                      <a:pt x="65655" y="31"/>
                    </a:cubicBezTo>
                    <a:lnTo>
                      <a:pt x="65503" y="1"/>
                    </a:lnTo>
                    <a:lnTo>
                      <a:pt x="65442" y="92"/>
                    </a:lnTo>
                    <a:cubicBezTo>
                      <a:pt x="65181" y="384"/>
                      <a:pt x="64321" y="552"/>
                      <a:pt x="63306" y="552"/>
                    </a:cubicBezTo>
                    <a:cubicBezTo>
                      <a:pt x="62315" y="552"/>
                      <a:pt x="61177" y="392"/>
                      <a:pt x="60306" y="31"/>
                    </a:cubicBezTo>
                    <a:lnTo>
                      <a:pt x="60184" y="1"/>
                    </a:lnTo>
                    <a:lnTo>
                      <a:pt x="60123" y="92"/>
                    </a:lnTo>
                    <a:cubicBezTo>
                      <a:pt x="59816" y="384"/>
                      <a:pt x="58933" y="552"/>
                      <a:pt x="57919" y="552"/>
                    </a:cubicBezTo>
                    <a:cubicBezTo>
                      <a:pt x="56928" y="552"/>
                      <a:pt x="55813" y="392"/>
                      <a:pt x="54986" y="31"/>
                    </a:cubicBezTo>
                    <a:lnTo>
                      <a:pt x="54865" y="1"/>
                    </a:lnTo>
                    <a:lnTo>
                      <a:pt x="54804" y="62"/>
                    </a:lnTo>
                    <a:cubicBezTo>
                      <a:pt x="54433" y="389"/>
                      <a:pt x="53539" y="548"/>
                      <a:pt x="52555" y="548"/>
                    </a:cubicBezTo>
                    <a:cubicBezTo>
                      <a:pt x="51526" y="548"/>
                      <a:pt x="50398" y="373"/>
                      <a:pt x="49667" y="31"/>
                    </a:cubicBezTo>
                    <a:lnTo>
                      <a:pt x="49545" y="1"/>
                    </a:lnTo>
                    <a:lnTo>
                      <a:pt x="49454" y="62"/>
                    </a:lnTo>
                    <a:cubicBezTo>
                      <a:pt x="49038" y="389"/>
                      <a:pt x="48129" y="548"/>
                      <a:pt x="47152" y="548"/>
                    </a:cubicBezTo>
                    <a:cubicBezTo>
                      <a:pt x="46129" y="548"/>
                      <a:pt x="45032" y="373"/>
                      <a:pt x="44348" y="31"/>
                    </a:cubicBezTo>
                    <a:lnTo>
                      <a:pt x="44226" y="1"/>
                    </a:lnTo>
                    <a:lnTo>
                      <a:pt x="44135" y="62"/>
                    </a:lnTo>
                    <a:cubicBezTo>
                      <a:pt x="43654" y="392"/>
                      <a:pt x="42712" y="560"/>
                      <a:pt x="41729" y="560"/>
                    </a:cubicBezTo>
                    <a:cubicBezTo>
                      <a:pt x="40723" y="560"/>
                      <a:pt x="39674" y="385"/>
                      <a:pt x="39029" y="31"/>
                    </a:cubicBezTo>
                    <a:lnTo>
                      <a:pt x="38907" y="1"/>
                    </a:lnTo>
                    <a:lnTo>
                      <a:pt x="38816" y="62"/>
                    </a:lnTo>
                    <a:cubicBezTo>
                      <a:pt x="38284" y="396"/>
                      <a:pt x="37296" y="563"/>
                      <a:pt x="36293" y="563"/>
                    </a:cubicBezTo>
                    <a:cubicBezTo>
                      <a:pt x="35290" y="563"/>
                      <a:pt x="34272" y="396"/>
                      <a:pt x="33679" y="62"/>
                    </a:cubicBezTo>
                    <a:lnTo>
                      <a:pt x="33588" y="1"/>
                    </a:lnTo>
                    <a:lnTo>
                      <a:pt x="33497" y="62"/>
                    </a:lnTo>
                    <a:cubicBezTo>
                      <a:pt x="32904" y="396"/>
                      <a:pt x="31893" y="563"/>
                      <a:pt x="30894" y="563"/>
                    </a:cubicBezTo>
                    <a:cubicBezTo>
                      <a:pt x="29895" y="563"/>
                      <a:pt x="28907" y="396"/>
                      <a:pt x="28360" y="62"/>
                    </a:cubicBezTo>
                    <a:lnTo>
                      <a:pt x="28268" y="1"/>
                    </a:lnTo>
                    <a:lnTo>
                      <a:pt x="28177" y="31"/>
                    </a:lnTo>
                    <a:cubicBezTo>
                      <a:pt x="27532" y="385"/>
                      <a:pt x="26475" y="560"/>
                      <a:pt x="25461" y="560"/>
                    </a:cubicBezTo>
                    <a:cubicBezTo>
                      <a:pt x="24470" y="560"/>
                      <a:pt x="23521" y="392"/>
                      <a:pt x="23040" y="62"/>
                    </a:cubicBezTo>
                    <a:lnTo>
                      <a:pt x="22949" y="1"/>
                    </a:lnTo>
                    <a:lnTo>
                      <a:pt x="22858" y="31"/>
                    </a:lnTo>
                    <a:cubicBezTo>
                      <a:pt x="22159" y="373"/>
                      <a:pt x="21054" y="548"/>
                      <a:pt x="20027" y="548"/>
                    </a:cubicBezTo>
                    <a:cubicBezTo>
                      <a:pt x="19046" y="548"/>
                      <a:pt x="18137" y="389"/>
                      <a:pt x="17721" y="62"/>
                    </a:cubicBezTo>
                    <a:lnTo>
                      <a:pt x="17630" y="1"/>
                    </a:lnTo>
                    <a:lnTo>
                      <a:pt x="17539" y="31"/>
                    </a:lnTo>
                    <a:cubicBezTo>
                      <a:pt x="16793" y="373"/>
                      <a:pt x="15665" y="548"/>
                      <a:pt x="14640" y="548"/>
                    </a:cubicBezTo>
                    <a:cubicBezTo>
                      <a:pt x="13660" y="548"/>
                      <a:pt x="12773" y="389"/>
                      <a:pt x="12402" y="62"/>
                    </a:cubicBezTo>
                    <a:lnTo>
                      <a:pt x="12311" y="1"/>
                    </a:lnTo>
                    <a:lnTo>
                      <a:pt x="12189" y="31"/>
                    </a:lnTo>
                    <a:cubicBezTo>
                      <a:pt x="11378" y="392"/>
                      <a:pt x="10270" y="552"/>
                      <a:pt x="9283" y="552"/>
                    </a:cubicBezTo>
                    <a:cubicBezTo>
                      <a:pt x="8273" y="552"/>
                      <a:pt x="7390" y="384"/>
                      <a:pt x="7083" y="92"/>
                    </a:cubicBezTo>
                    <a:lnTo>
                      <a:pt x="6992" y="1"/>
                    </a:lnTo>
                    <a:lnTo>
                      <a:pt x="6870" y="31"/>
                    </a:lnTo>
                    <a:cubicBezTo>
                      <a:pt x="5999" y="392"/>
                      <a:pt x="4868" y="552"/>
                      <a:pt x="3884" y="552"/>
                    </a:cubicBezTo>
                    <a:cubicBezTo>
                      <a:pt x="2877" y="552"/>
                      <a:pt x="2025" y="384"/>
                      <a:pt x="1763" y="92"/>
                    </a:cubicBezTo>
                    <a:lnTo>
                      <a:pt x="16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22"/>
              <p:cNvSpPr/>
              <p:nvPr/>
            </p:nvSpPr>
            <p:spPr>
              <a:xfrm>
                <a:off x="3362007" y="2702903"/>
                <a:ext cx="1074771" cy="15336"/>
              </a:xfrm>
              <a:custGeom>
                <a:avLst/>
                <a:gdLst/>
                <a:ahLst/>
                <a:cxnLst/>
                <a:rect l="l" t="t" r="r" b="b"/>
                <a:pathLst>
                  <a:path w="63984" h="913" extrusionOk="0">
                    <a:moveTo>
                      <a:pt x="1581" y="0"/>
                    </a:moveTo>
                    <a:lnTo>
                      <a:pt x="1459" y="61"/>
                    </a:lnTo>
                    <a:cubicBezTo>
                      <a:pt x="1034" y="213"/>
                      <a:pt x="547" y="335"/>
                      <a:pt x="0" y="396"/>
                    </a:cubicBezTo>
                    <a:lnTo>
                      <a:pt x="61" y="791"/>
                    </a:lnTo>
                    <a:cubicBezTo>
                      <a:pt x="578" y="700"/>
                      <a:pt x="1064" y="608"/>
                      <a:pt x="1489" y="456"/>
                    </a:cubicBezTo>
                    <a:cubicBezTo>
                      <a:pt x="1885" y="760"/>
                      <a:pt x="2736" y="912"/>
                      <a:pt x="3648" y="912"/>
                    </a:cubicBezTo>
                    <a:cubicBezTo>
                      <a:pt x="4651" y="912"/>
                      <a:pt x="5775" y="730"/>
                      <a:pt x="6566" y="456"/>
                    </a:cubicBezTo>
                    <a:cubicBezTo>
                      <a:pt x="7004" y="763"/>
                      <a:pt x="7857" y="902"/>
                      <a:pt x="8790" y="902"/>
                    </a:cubicBezTo>
                    <a:cubicBezTo>
                      <a:pt x="9798" y="902"/>
                      <a:pt x="10899" y="740"/>
                      <a:pt x="11672" y="456"/>
                    </a:cubicBezTo>
                    <a:cubicBezTo>
                      <a:pt x="12128" y="760"/>
                      <a:pt x="13025" y="912"/>
                      <a:pt x="13993" y="912"/>
                    </a:cubicBezTo>
                    <a:cubicBezTo>
                      <a:pt x="14962" y="912"/>
                      <a:pt x="16003" y="760"/>
                      <a:pt x="16748" y="456"/>
                    </a:cubicBezTo>
                    <a:cubicBezTo>
                      <a:pt x="17250" y="760"/>
                      <a:pt x="18169" y="912"/>
                      <a:pt x="19138" y="912"/>
                    </a:cubicBezTo>
                    <a:cubicBezTo>
                      <a:pt x="20107" y="912"/>
                      <a:pt x="21125" y="760"/>
                      <a:pt x="21824" y="456"/>
                    </a:cubicBezTo>
                    <a:cubicBezTo>
                      <a:pt x="22371" y="760"/>
                      <a:pt x="23314" y="912"/>
                      <a:pt x="24286" y="912"/>
                    </a:cubicBezTo>
                    <a:cubicBezTo>
                      <a:pt x="25259" y="912"/>
                      <a:pt x="26262" y="760"/>
                      <a:pt x="26931" y="456"/>
                    </a:cubicBezTo>
                    <a:cubicBezTo>
                      <a:pt x="27508" y="760"/>
                      <a:pt x="28466" y="912"/>
                      <a:pt x="29435" y="912"/>
                    </a:cubicBezTo>
                    <a:cubicBezTo>
                      <a:pt x="30403" y="912"/>
                      <a:pt x="31384" y="760"/>
                      <a:pt x="32007" y="456"/>
                    </a:cubicBezTo>
                    <a:cubicBezTo>
                      <a:pt x="32630" y="760"/>
                      <a:pt x="33610" y="912"/>
                      <a:pt x="34583" y="912"/>
                    </a:cubicBezTo>
                    <a:cubicBezTo>
                      <a:pt x="35555" y="912"/>
                      <a:pt x="36521" y="760"/>
                      <a:pt x="37113" y="456"/>
                    </a:cubicBezTo>
                    <a:cubicBezTo>
                      <a:pt x="37767" y="760"/>
                      <a:pt x="38762" y="912"/>
                      <a:pt x="39731" y="912"/>
                    </a:cubicBezTo>
                    <a:cubicBezTo>
                      <a:pt x="40700" y="912"/>
                      <a:pt x="41642" y="760"/>
                      <a:pt x="42189" y="456"/>
                    </a:cubicBezTo>
                    <a:cubicBezTo>
                      <a:pt x="42888" y="760"/>
                      <a:pt x="43907" y="912"/>
                      <a:pt x="44876" y="912"/>
                    </a:cubicBezTo>
                    <a:cubicBezTo>
                      <a:pt x="45844" y="912"/>
                      <a:pt x="46764" y="760"/>
                      <a:pt x="47265" y="456"/>
                    </a:cubicBezTo>
                    <a:cubicBezTo>
                      <a:pt x="48010" y="760"/>
                      <a:pt x="49051" y="912"/>
                      <a:pt x="50024" y="912"/>
                    </a:cubicBezTo>
                    <a:cubicBezTo>
                      <a:pt x="50996" y="912"/>
                      <a:pt x="51901" y="760"/>
                      <a:pt x="52372" y="456"/>
                    </a:cubicBezTo>
                    <a:cubicBezTo>
                      <a:pt x="53129" y="740"/>
                      <a:pt x="54223" y="902"/>
                      <a:pt x="55227" y="902"/>
                    </a:cubicBezTo>
                    <a:cubicBezTo>
                      <a:pt x="56156" y="902"/>
                      <a:pt x="57009" y="763"/>
                      <a:pt x="57448" y="456"/>
                    </a:cubicBezTo>
                    <a:cubicBezTo>
                      <a:pt x="58253" y="740"/>
                      <a:pt x="59369" y="902"/>
                      <a:pt x="60375" y="902"/>
                    </a:cubicBezTo>
                    <a:cubicBezTo>
                      <a:pt x="61307" y="902"/>
                      <a:pt x="62145" y="763"/>
                      <a:pt x="62554" y="456"/>
                    </a:cubicBezTo>
                    <a:cubicBezTo>
                      <a:pt x="62950" y="578"/>
                      <a:pt x="63436" y="700"/>
                      <a:pt x="63922" y="791"/>
                    </a:cubicBezTo>
                    <a:lnTo>
                      <a:pt x="63983" y="396"/>
                    </a:lnTo>
                    <a:cubicBezTo>
                      <a:pt x="63466" y="335"/>
                      <a:pt x="62980" y="213"/>
                      <a:pt x="62585" y="61"/>
                    </a:cubicBezTo>
                    <a:lnTo>
                      <a:pt x="62463" y="0"/>
                    </a:lnTo>
                    <a:lnTo>
                      <a:pt x="62372" y="92"/>
                    </a:lnTo>
                    <a:cubicBezTo>
                      <a:pt x="62110" y="369"/>
                      <a:pt x="61287" y="521"/>
                      <a:pt x="60326" y="521"/>
                    </a:cubicBezTo>
                    <a:cubicBezTo>
                      <a:pt x="59388" y="521"/>
                      <a:pt x="58319" y="376"/>
                      <a:pt x="57509" y="61"/>
                    </a:cubicBezTo>
                    <a:lnTo>
                      <a:pt x="57387" y="0"/>
                    </a:lnTo>
                    <a:lnTo>
                      <a:pt x="57296" y="92"/>
                    </a:lnTo>
                    <a:cubicBezTo>
                      <a:pt x="56988" y="369"/>
                      <a:pt x="56142" y="521"/>
                      <a:pt x="55177" y="521"/>
                    </a:cubicBezTo>
                    <a:cubicBezTo>
                      <a:pt x="54237" y="521"/>
                      <a:pt x="53182" y="376"/>
                      <a:pt x="52402" y="61"/>
                    </a:cubicBezTo>
                    <a:lnTo>
                      <a:pt x="52311" y="31"/>
                    </a:lnTo>
                    <a:lnTo>
                      <a:pt x="52220" y="92"/>
                    </a:lnTo>
                    <a:cubicBezTo>
                      <a:pt x="51860" y="377"/>
                      <a:pt x="50996" y="521"/>
                      <a:pt x="50049" y="521"/>
                    </a:cubicBezTo>
                    <a:cubicBezTo>
                      <a:pt x="49078" y="521"/>
                      <a:pt x="48019" y="369"/>
                      <a:pt x="47326" y="61"/>
                    </a:cubicBezTo>
                    <a:lnTo>
                      <a:pt x="47235" y="31"/>
                    </a:lnTo>
                    <a:lnTo>
                      <a:pt x="47144" y="92"/>
                    </a:lnTo>
                    <a:cubicBezTo>
                      <a:pt x="46729" y="388"/>
                      <a:pt x="45866" y="533"/>
                      <a:pt x="44939" y="533"/>
                    </a:cubicBezTo>
                    <a:cubicBezTo>
                      <a:pt x="43965" y="533"/>
                      <a:pt x="42920" y="373"/>
                      <a:pt x="42250" y="61"/>
                    </a:cubicBezTo>
                    <a:lnTo>
                      <a:pt x="42159" y="31"/>
                    </a:lnTo>
                    <a:lnTo>
                      <a:pt x="42068" y="61"/>
                    </a:lnTo>
                    <a:cubicBezTo>
                      <a:pt x="41602" y="376"/>
                      <a:pt x="40699" y="529"/>
                      <a:pt x="39758" y="529"/>
                    </a:cubicBezTo>
                    <a:cubicBezTo>
                      <a:pt x="38794" y="529"/>
                      <a:pt x="37789" y="369"/>
                      <a:pt x="37174" y="61"/>
                    </a:cubicBezTo>
                    <a:lnTo>
                      <a:pt x="37083" y="31"/>
                    </a:lnTo>
                    <a:lnTo>
                      <a:pt x="36992" y="61"/>
                    </a:lnTo>
                    <a:cubicBezTo>
                      <a:pt x="36475" y="365"/>
                      <a:pt x="35533" y="517"/>
                      <a:pt x="34579" y="517"/>
                    </a:cubicBezTo>
                    <a:cubicBezTo>
                      <a:pt x="33625" y="517"/>
                      <a:pt x="32660" y="365"/>
                      <a:pt x="32098" y="61"/>
                    </a:cubicBezTo>
                    <a:lnTo>
                      <a:pt x="32007" y="31"/>
                    </a:lnTo>
                    <a:lnTo>
                      <a:pt x="31916" y="61"/>
                    </a:lnTo>
                    <a:cubicBezTo>
                      <a:pt x="31353" y="365"/>
                      <a:pt x="30388" y="517"/>
                      <a:pt x="29435" y="517"/>
                    </a:cubicBezTo>
                    <a:cubicBezTo>
                      <a:pt x="28481" y="517"/>
                      <a:pt x="27539" y="365"/>
                      <a:pt x="27022" y="61"/>
                    </a:cubicBezTo>
                    <a:lnTo>
                      <a:pt x="26931" y="31"/>
                    </a:lnTo>
                    <a:lnTo>
                      <a:pt x="26839" y="61"/>
                    </a:lnTo>
                    <a:cubicBezTo>
                      <a:pt x="26224" y="369"/>
                      <a:pt x="25220" y="529"/>
                      <a:pt x="24255" y="529"/>
                    </a:cubicBezTo>
                    <a:cubicBezTo>
                      <a:pt x="23314" y="529"/>
                      <a:pt x="22411" y="376"/>
                      <a:pt x="21946" y="61"/>
                    </a:cubicBezTo>
                    <a:lnTo>
                      <a:pt x="21855" y="31"/>
                    </a:lnTo>
                    <a:lnTo>
                      <a:pt x="21763" y="61"/>
                    </a:lnTo>
                    <a:cubicBezTo>
                      <a:pt x="21094" y="373"/>
                      <a:pt x="20049" y="533"/>
                      <a:pt x="19074" y="533"/>
                    </a:cubicBezTo>
                    <a:cubicBezTo>
                      <a:pt x="18147" y="533"/>
                      <a:pt x="17285" y="388"/>
                      <a:pt x="16870" y="92"/>
                    </a:cubicBezTo>
                    <a:lnTo>
                      <a:pt x="16778" y="31"/>
                    </a:lnTo>
                    <a:lnTo>
                      <a:pt x="16687" y="61"/>
                    </a:lnTo>
                    <a:cubicBezTo>
                      <a:pt x="15995" y="369"/>
                      <a:pt x="14943" y="521"/>
                      <a:pt x="13976" y="521"/>
                    </a:cubicBezTo>
                    <a:cubicBezTo>
                      <a:pt x="13033" y="521"/>
                      <a:pt x="12169" y="377"/>
                      <a:pt x="11794" y="92"/>
                    </a:cubicBezTo>
                    <a:lnTo>
                      <a:pt x="11702" y="31"/>
                    </a:lnTo>
                    <a:lnTo>
                      <a:pt x="11611" y="61"/>
                    </a:lnTo>
                    <a:cubicBezTo>
                      <a:pt x="10846" y="376"/>
                      <a:pt x="9792" y="521"/>
                      <a:pt x="8848" y="521"/>
                    </a:cubicBezTo>
                    <a:cubicBezTo>
                      <a:pt x="7879" y="521"/>
                      <a:pt x="7025" y="369"/>
                      <a:pt x="6718" y="92"/>
                    </a:cubicBezTo>
                    <a:lnTo>
                      <a:pt x="6657" y="0"/>
                    </a:lnTo>
                    <a:lnTo>
                      <a:pt x="6535" y="61"/>
                    </a:lnTo>
                    <a:cubicBezTo>
                      <a:pt x="5710" y="376"/>
                      <a:pt x="4633" y="521"/>
                      <a:pt x="3695" y="521"/>
                    </a:cubicBezTo>
                    <a:cubicBezTo>
                      <a:pt x="2733" y="521"/>
                      <a:pt x="1918" y="369"/>
                      <a:pt x="1672" y="92"/>
                    </a:cubicBezTo>
                    <a:lnTo>
                      <a:pt x="15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22"/>
              <p:cNvSpPr/>
              <p:nvPr/>
            </p:nvSpPr>
            <p:spPr>
              <a:xfrm>
                <a:off x="3385996" y="2676865"/>
                <a:ext cx="1026781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61127" h="859" extrusionOk="0">
                    <a:moveTo>
                      <a:pt x="1490" y="0"/>
                    </a:moveTo>
                    <a:lnTo>
                      <a:pt x="1368" y="61"/>
                    </a:lnTo>
                    <a:cubicBezTo>
                      <a:pt x="1004" y="183"/>
                      <a:pt x="517" y="304"/>
                      <a:pt x="1" y="365"/>
                    </a:cubicBezTo>
                    <a:lnTo>
                      <a:pt x="61" y="760"/>
                    </a:lnTo>
                    <a:cubicBezTo>
                      <a:pt x="548" y="669"/>
                      <a:pt x="1004" y="578"/>
                      <a:pt x="1399" y="426"/>
                    </a:cubicBezTo>
                    <a:cubicBezTo>
                      <a:pt x="1794" y="730"/>
                      <a:pt x="2615" y="851"/>
                      <a:pt x="3496" y="851"/>
                    </a:cubicBezTo>
                    <a:cubicBezTo>
                      <a:pt x="4469" y="851"/>
                      <a:pt x="5502" y="699"/>
                      <a:pt x="6262" y="426"/>
                    </a:cubicBezTo>
                    <a:cubicBezTo>
                      <a:pt x="6693" y="703"/>
                      <a:pt x="7562" y="848"/>
                      <a:pt x="8503" y="848"/>
                    </a:cubicBezTo>
                    <a:cubicBezTo>
                      <a:pt x="9420" y="848"/>
                      <a:pt x="10406" y="711"/>
                      <a:pt x="11125" y="426"/>
                    </a:cubicBezTo>
                    <a:cubicBezTo>
                      <a:pt x="11588" y="703"/>
                      <a:pt x="12471" y="848"/>
                      <a:pt x="13412" y="848"/>
                    </a:cubicBezTo>
                    <a:cubicBezTo>
                      <a:pt x="14328" y="848"/>
                      <a:pt x="15299" y="711"/>
                      <a:pt x="15989" y="426"/>
                    </a:cubicBezTo>
                    <a:cubicBezTo>
                      <a:pt x="16475" y="715"/>
                      <a:pt x="17357" y="859"/>
                      <a:pt x="18284" y="859"/>
                    </a:cubicBezTo>
                    <a:cubicBezTo>
                      <a:pt x="19211" y="859"/>
                      <a:pt x="20183" y="715"/>
                      <a:pt x="20852" y="426"/>
                    </a:cubicBezTo>
                    <a:cubicBezTo>
                      <a:pt x="21384" y="715"/>
                      <a:pt x="22288" y="859"/>
                      <a:pt x="23215" y="859"/>
                    </a:cubicBezTo>
                    <a:cubicBezTo>
                      <a:pt x="24142" y="859"/>
                      <a:pt x="25092" y="715"/>
                      <a:pt x="25715" y="426"/>
                    </a:cubicBezTo>
                    <a:cubicBezTo>
                      <a:pt x="26278" y="715"/>
                      <a:pt x="27197" y="859"/>
                      <a:pt x="28124" y="859"/>
                    </a:cubicBezTo>
                    <a:cubicBezTo>
                      <a:pt x="29051" y="859"/>
                      <a:pt x="29986" y="715"/>
                      <a:pt x="30579" y="426"/>
                    </a:cubicBezTo>
                    <a:cubicBezTo>
                      <a:pt x="31171" y="715"/>
                      <a:pt x="32114" y="859"/>
                      <a:pt x="33045" y="859"/>
                    </a:cubicBezTo>
                    <a:cubicBezTo>
                      <a:pt x="33975" y="859"/>
                      <a:pt x="34895" y="715"/>
                      <a:pt x="35442" y="426"/>
                    </a:cubicBezTo>
                    <a:cubicBezTo>
                      <a:pt x="36080" y="715"/>
                      <a:pt x="37038" y="859"/>
                      <a:pt x="37965" y="859"/>
                    </a:cubicBezTo>
                    <a:cubicBezTo>
                      <a:pt x="38892" y="859"/>
                      <a:pt x="39789" y="715"/>
                      <a:pt x="40305" y="426"/>
                    </a:cubicBezTo>
                    <a:cubicBezTo>
                      <a:pt x="40974" y="715"/>
                      <a:pt x="41947" y="859"/>
                      <a:pt x="42874" y="859"/>
                    </a:cubicBezTo>
                    <a:cubicBezTo>
                      <a:pt x="43801" y="859"/>
                      <a:pt x="44682" y="715"/>
                      <a:pt x="45169" y="426"/>
                    </a:cubicBezTo>
                    <a:cubicBezTo>
                      <a:pt x="45883" y="715"/>
                      <a:pt x="46878" y="859"/>
                      <a:pt x="47806" y="859"/>
                    </a:cubicBezTo>
                    <a:cubicBezTo>
                      <a:pt x="48733" y="859"/>
                      <a:pt x="49591" y="715"/>
                      <a:pt x="50032" y="426"/>
                    </a:cubicBezTo>
                    <a:cubicBezTo>
                      <a:pt x="50759" y="695"/>
                      <a:pt x="51807" y="848"/>
                      <a:pt x="52770" y="848"/>
                    </a:cubicBezTo>
                    <a:cubicBezTo>
                      <a:pt x="53658" y="848"/>
                      <a:pt x="54472" y="718"/>
                      <a:pt x="54895" y="426"/>
                    </a:cubicBezTo>
                    <a:cubicBezTo>
                      <a:pt x="55654" y="695"/>
                      <a:pt x="56717" y="848"/>
                      <a:pt x="57679" y="848"/>
                    </a:cubicBezTo>
                    <a:cubicBezTo>
                      <a:pt x="58565" y="848"/>
                      <a:pt x="59365" y="718"/>
                      <a:pt x="59759" y="426"/>
                    </a:cubicBezTo>
                    <a:cubicBezTo>
                      <a:pt x="60154" y="578"/>
                      <a:pt x="60610" y="669"/>
                      <a:pt x="61066" y="730"/>
                    </a:cubicBezTo>
                    <a:lnTo>
                      <a:pt x="61126" y="365"/>
                    </a:lnTo>
                    <a:cubicBezTo>
                      <a:pt x="60640" y="304"/>
                      <a:pt x="60184" y="183"/>
                      <a:pt x="59789" y="61"/>
                    </a:cubicBezTo>
                    <a:lnTo>
                      <a:pt x="59698" y="0"/>
                    </a:lnTo>
                    <a:lnTo>
                      <a:pt x="59607" y="91"/>
                    </a:lnTo>
                    <a:cubicBezTo>
                      <a:pt x="59345" y="338"/>
                      <a:pt x="58551" y="475"/>
                      <a:pt x="57630" y="475"/>
                    </a:cubicBezTo>
                    <a:cubicBezTo>
                      <a:pt x="56735" y="475"/>
                      <a:pt x="55720" y="346"/>
                      <a:pt x="54956" y="61"/>
                    </a:cubicBezTo>
                    <a:lnTo>
                      <a:pt x="54835" y="0"/>
                    </a:lnTo>
                    <a:lnTo>
                      <a:pt x="54743" y="91"/>
                    </a:lnTo>
                    <a:cubicBezTo>
                      <a:pt x="54450" y="338"/>
                      <a:pt x="53634" y="475"/>
                      <a:pt x="52710" y="475"/>
                    </a:cubicBezTo>
                    <a:cubicBezTo>
                      <a:pt x="51812" y="475"/>
                      <a:pt x="50812" y="346"/>
                      <a:pt x="50093" y="61"/>
                    </a:cubicBezTo>
                    <a:lnTo>
                      <a:pt x="50002" y="0"/>
                    </a:lnTo>
                    <a:lnTo>
                      <a:pt x="49910" y="61"/>
                    </a:lnTo>
                    <a:cubicBezTo>
                      <a:pt x="49546" y="335"/>
                      <a:pt x="48702" y="471"/>
                      <a:pt x="47787" y="471"/>
                    </a:cubicBezTo>
                    <a:cubicBezTo>
                      <a:pt x="46871" y="471"/>
                      <a:pt x="45883" y="335"/>
                      <a:pt x="45229" y="61"/>
                    </a:cubicBezTo>
                    <a:lnTo>
                      <a:pt x="45138" y="0"/>
                    </a:lnTo>
                    <a:lnTo>
                      <a:pt x="45047" y="61"/>
                    </a:lnTo>
                    <a:cubicBezTo>
                      <a:pt x="44637" y="335"/>
                      <a:pt x="43778" y="471"/>
                      <a:pt x="42870" y="471"/>
                    </a:cubicBezTo>
                    <a:cubicBezTo>
                      <a:pt x="41962" y="471"/>
                      <a:pt x="41004" y="335"/>
                      <a:pt x="40397" y="61"/>
                    </a:cubicBezTo>
                    <a:lnTo>
                      <a:pt x="40305" y="0"/>
                    </a:lnTo>
                    <a:lnTo>
                      <a:pt x="40214" y="61"/>
                    </a:lnTo>
                    <a:cubicBezTo>
                      <a:pt x="39758" y="335"/>
                      <a:pt x="38877" y="471"/>
                      <a:pt x="37965" y="471"/>
                    </a:cubicBezTo>
                    <a:cubicBezTo>
                      <a:pt x="37053" y="471"/>
                      <a:pt x="36111" y="335"/>
                      <a:pt x="35533" y="61"/>
                    </a:cubicBezTo>
                    <a:lnTo>
                      <a:pt x="35442" y="0"/>
                    </a:lnTo>
                    <a:lnTo>
                      <a:pt x="35351" y="61"/>
                    </a:lnTo>
                    <a:cubicBezTo>
                      <a:pt x="34865" y="335"/>
                      <a:pt x="33960" y="471"/>
                      <a:pt x="33045" y="471"/>
                    </a:cubicBezTo>
                    <a:cubicBezTo>
                      <a:pt x="32129" y="471"/>
                      <a:pt x="31202" y="335"/>
                      <a:pt x="30670" y="61"/>
                    </a:cubicBezTo>
                    <a:lnTo>
                      <a:pt x="30579" y="0"/>
                    </a:lnTo>
                    <a:lnTo>
                      <a:pt x="30488" y="61"/>
                    </a:lnTo>
                    <a:cubicBezTo>
                      <a:pt x="29956" y="335"/>
                      <a:pt x="29036" y="471"/>
                      <a:pt x="28128" y="471"/>
                    </a:cubicBezTo>
                    <a:cubicBezTo>
                      <a:pt x="27220" y="471"/>
                      <a:pt x="26323" y="335"/>
                      <a:pt x="25837" y="61"/>
                    </a:cubicBezTo>
                    <a:lnTo>
                      <a:pt x="25746" y="0"/>
                    </a:lnTo>
                    <a:lnTo>
                      <a:pt x="25655" y="61"/>
                    </a:lnTo>
                    <a:cubicBezTo>
                      <a:pt x="25077" y="335"/>
                      <a:pt x="24135" y="471"/>
                      <a:pt x="23223" y="471"/>
                    </a:cubicBezTo>
                    <a:cubicBezTo>
                      <a:pt x="22311" y="471"/>
                      <a:pt x="21430" y="335"/>
                      <a:pt x="20974" y="61"/>
                    </a:cubicBezTo>
                    <a:lnTo>
                      <a:pt x="20883" y="0"/>
                    </a:lnTo>
                    <a:lnTo>
                      <a:pt x="20791" y="61"/>
                    </a:lnTo>
                    <a:cubicBezTo>
                      <a:pt x="20175" y="338"/>
                      <a:pt x="19192" y="483"/>
                      <a:pt x="18266" y="483"/>
                    </a:cubicBezTo>
                    <a:cubicBezTo>
                      <a:pt x="17364" y="483"/>
                      <a:pt x="16515" y="346"/>
                      <a:pt x="16110" y="61"/>
                    </a:cubicBezTo>
                    <a:lnTo>
                      <a:pt x="16050" y="0"/>
                    </a:lnTo>
                    <a:lnTo>
                      <a:pt x="15928" y="61"/>
                    </a:lnTo>
                    <a:cubicBezTo>
                      <a:pt x="15290" y="335"/>
                      <a:pt x="14309" y="471"/>
                      <a:pt x="13398" y="471"/>
                    </a:cubicBezTo>
                    <a:cubicBezTo>
                      <a:pt x="12486" y="471"/>
                      <a:pt x="11642" y="335"/>
                      <a:pt x="11277" y="61"/>
                    </a:cubicBezTo>
                    <a:lnTo>
                      <a:pt x="11186" y="0"/>
                    </a:lnTo>
                    <a:lnTo>
                      <a:pt x="11095" y="61"/>
                    </a:lnTo>
                    <a:cubicBezTo>
                      <a:pt x="10361" y="346"/>
                      <a:pt x="9361" y="475"/>
                      <a:pt x="8463" y="475"/>
                    </a:cubicBezTo>
                    <a:cubicBezTo>
                      <a:pt x="7539" y="475"/>
                      <a:pt x="6722" y="338"/>
                      <a:pt x="6414" y="91"/>
                    </a:cubicBezTo>
                    <a:lnTo>
                      <a:pt x="6353" y="0"/>
                    </a:lnTo>
                    <a:lnTo>
                      <a:pt x="6232" y="61"/>
                    </a:lnTo>
                    <a:cubicBezTo>
                      <a:pt x="5468" y="346"/>
                      <a:pt x="4453" y="475"/>
                      <a:pt x="3558" y="475"/>
                    </a:cubicBezTo>
                    <a:cubicBezTo>
                      <a:pt x="2637" y="475"/>
                      <a:pt x="1843" y="338"/>
                      <a:pt x="1581" y="91"/>
                    </a:cubicBezTo>
                    <a:lnTo>
                      <a:pt x="149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2" name="Google Shape;8412;p22"/>
              <p:cNvSpPr/>
              <p:nvPr/>
            </p:nvSpPr>
            <p:spPr>
              <a:xfrm>
                <a:off x="3407952" y="2652860"/>
                <a:ext cx="982872" cy="13808"/>
              </a:xfrm>
              <a:custGeom>
                <a:avLst/>
                <a:gdLst/>
                <a:ahLst/>
                <a:cxnLst/>
                <a:rect l="l" t="t" r="r" b="b"/>
                <a:pathLst>
                  <a:path w="58513" h="822" extrusionOk="0">
                    <a:moveTo>
                      <a:pt x="1429" y="1"/>
                    </a:moveTo>
                    <a:lnTo>
                      <a:pt x="1308" y="61"/>
                    </a:lnTo>
                    <a:cubicBezTo>
                      <a:pt x="943" y="183"/>
                      <a:pt x="487" y="274"/>
                      <a:pt x="1" y="335"/>
                    </a:cubicBezTo>
                    <a:lnTo>
                      <a:pt x="61" y="730"/>
                    </a:lnTo>
                    <a:cubicBezTo>
                      <a:pt x="517" y="669"/>
                      <a:pt x="973" y="578"/>
                      <a:pt x="1338" y="426"/>
                    </a:cubicBezTo>
                    <a:cubicBezTo>
                      <a:pt x="1736" y="692"/>
                      <a:pt x="2521" y="814"/>
                      <a:pt x="3380" y="814"/>
                    </a:cubicBezTo>
                    <a:cubicBezTo>
                      <a:pt x="4291" y="814"/>
                      <a:pt x="5285" y="677"/>
                      <a:pt x="5989" y="426"/>
                    </a:cubicBezTo>
                    <a:cubicBezTo>
                      <a:pt x="6399" y="685"/>
                      <a:pt x="7212" y="814"/>
                      <a:pt x="8101" y="814"/>
                    </a:cubicBezTo>
                    <a:cubicBezTo>
                      <a:pt x="8990" y="814"/>
                      <a:pt x="9955" y="685"/>
                      <a:pt x="10670" y="426"/>
                    </a:cubicBezTo>
                    <a:cubicBezTo>
                      <a:pt x="11095" y="685"/>
                      <a:pt x="11923" y="814"/>
                      <a:pt x="12812" y="814"/>
                    </a:cubicBezTo>
                    <a:cubicBezTo>
                      <a:pt x="13702" y="814"/>
                      <a:pt x="14651" y="685"/>
                      <a:pt x="15320" y="426"/>
                    </a:cubicBezTo>
                    <a:cubicBezTo>
                      <a:pt x="15791" y="685"/>
                      <a:pt x="16635" y="814"/>
                      <a:pt x="17520" y="814"/>
                    </a:cubicBezTo>
                    <a:cubicBezTo>
                      <a:pt x="18405" y="814"/>
                      <a:pt x="19332" y="685"/>
                      <a:pt x="19971" y="426"/>
                    </a:cubicBezTo>
                    <a:cubicBezTo>
                      <a:pt x="20472" y="685"/>
                      <a:pt x="21338" y="814"/>
                      <a:pt x="22228" y="814"/>
                    </a:cubicBezTo>
                    <a:cubicBezTo>
                      <a:pt x="23117" y="814"/>
                      <a:pt x="24028" y="685"/>
                      <a:pt x="24621" y="426"/>
                    </a:cubicBezTo>
                    <a:cubicBezTo>
                      <a:pt x="25153" y="685"/>
                      <a:pt x="26035" y="814"/>
                      <a:pt x="26924" y="814"/>
                    </a:cubicBezTo>
                    <a:cubicBezTo>
                      <a:pt x="27813" y="814"/>
                      <a:pt x="28709" y="685"/>
                      <a:pt x="29272" y="426"/>
                    </a:cubicBezTo>
                    <a:cubicBezTo>
                      <a:pt x="29849" y="685"/>
                      <a:pt x="30746" y="814"/>
                      <a:pt x="31635" y="814"/>
                    </a:cubicBezTo>
                    <a:cubicBezTo>
                      <a:pt x="32524" y="814"/>
                      <a:pt x="33406" y="685"/>
                      <a:pt x="33953" y="426"/>
                    </a:cubicBezTo>
                    <a:cubicBezTo>
                      <a:pt x="34545" y="685"/>
                      <a:pt x="35457" y="814"/>
                      <a:pt x="36346" y="814"/>
                    </a:cubicBezTo>
                    <a:cubicBezTo>
                      <a:pt x="37235" y="814"/>
                      <a:pt x="38102" y="685"/>
                      <a:pt x="38603" y="426"/>
                    </a:cubicBezTo>
                    <a:cubicBezTo>
                      <a:pt x="39242" y="685"/>
                      <a:pt x="40169" y="814"/>
                      <a:pt x="41054" y="814"/>
                    </a:cubicBezTo>
                    <a:cubicBezTo>
                      <a:pt x="41939" y="814"/>
                      <a:pt x="42783" y="685"/>
                      <a:pt x="43254" y="426"/>
                    </a:cubicBezTo>
                    <a:cubicBezTo>
                      <a:pt x="43922" y="685"/>
                      <a:pt x="44865" y="814"/>
                      <a:pt x="45750" y="814"/>
                    </a:cubicBezTo>
                    <a:cubicBezTo>
                      <a:pt x="46635" y="814"/>
                      <a:pt x="47464" y="685"/>
                      <a:pt x="47904" y="426"/>
                    </a:cubicBezTo>
                    <a:cubicBezTo>
                      <a:pt x="48603" y="685"/>
                      <a:pt x="49561" y="814"/>
                      <a:pt x="50446" y="814"/>
                    </a:cubicBezTo>
                    <a:cubicBezTo>
                      <a:pt x="51331" y="814"/>
                      <a:pt x="52145" y="685"/>
                      <a:pt x="52555" y="426"/>
                    </a:cubicBezTo>
                    <a:cubicBezTo>
                      <a:pt x="53284" y="669"/>
                      <a:pt x="54287" y="821"/>
                      <a:pt x="55199" y="821"/>
                    </a:cubicBezTo>
                    <a:cubicBezTo>
                      <a:pt x="56050" y="821"/>
                      <a:pt x="56841" y="700"/>
                      <a:pt x="57236" y="426"/>
                    </a:cubicBezTo>
                    <a:cubicBezTo>
                      <a:pt x="57601" y="548"/>
                      <a:pt x="58026" y="639"/>
                      <a:pt x="58452" y="700"/>
                    </a:cubicBezTo>
                    <a:lnTo>
                      <a:pt x="58512" y="335"/>
                    </a:lnTo>
                    <a:cubicBezTo>
                      <a:pt x="58056" y="274"/>
                      <a:pt x="57601" y="183"/>
                      <a:pt x="57266" y="61"/>
                    </a:cubicBezTo>
                    <a:lnTo>
                      <a:pt x="57145" y="1"/>
                    </a:lnTo>
                    <a:lnTo>
                      <a:pt x="57053" y="92"/>
                    </a:lnTo>
                    <a:cubicBezTo>
                      <a:pt x="56810" y="320"/>
                      <a:pt x="56066" y="441"/>
                      <a:pt x="55199" y="441"/>
                    </a:cubicBezTo>
                    <a:cubicBezTo>
                      <a:pt x="54333" y="441"/>
                      <a:pt x="53345" y="320"/>
                      <a:pt x="52616" y="61"/>
                    </a:cubicBezTo>
                    <a:lnTo>
                      <a:pt x="52494" y="1"/>
                    </a:lnTo>
                    <a:lnTo>
                      <a:pt x="52433" y="92"/>
                    </a:lnTo>
                    <a:cubicBezTo>
                      <a:pt x="52140" y="308"/>
                      <a:pt x="51352" y="430"/>
                      <a:pt x="50465" y="430"/>
                    </a:cubicBezTo>
                    <a:cubicBezTo>
                      <a:pt x="49606" y="430"/>
                      <a:pt x="48653" y="316"/>
                      <a:pt x="47965" y="61"/>
                    </a:cubicBezTo>
                    <a:lnTo>
                      <a:pt x="47874" y="1"/>
                    </a:lnTo>
                    <a:lnTo>
                      <a:pt x="47783" y="61"/>
                    </a:lnTo>
                    <a:cubicBezTo>
                      <a:pt x="47438" y="316"/>
                      <a:pt x="46645" y="438"/>
                      <a:pt x="45782" y="438"/>
                    </a:cubicBezTo>
                    <a:cubicBezTo>
                      <a:pt x="44893" y="438"/>
                      <a:pt x="43932" y="308"/>
                      <a:pt x="43315" y="61"/>
                    </a:cubicBezTo>
                    <a:lnTo>
                      <a:pt x="43223" y="1"/>
                    </a:lnTo>
                    <a:lnTo>
                      <a:pt x="43132" y="61"/>
                    </a:lnTo>
                    <a:cubicBezTo>
                      <a:pt x="42737" y="320"/>
                      <a:pt x="41916" y="449"/>
                      <a:pt x="41046" y="449"/>
                    </a:cubicBezTo>
                    <a:cubicBezTo>
                      <a:pt x="40176" y="449"/>
                      <a:pt x="39257" y="320"/>
                      <a:pt x="38664" y="61"/>
                    </a:cubicBezTo>
                    <a:lnTo>
                      <a:pt x="38573" y="1"/>
                    </a:lnTo>
                    <a:lnTo>
                      <a:pt x="38482" y="61"/>
                    </a:lnTo>
                    <a:cubicBezTo>
                      <a:pt x="38056" y="320"/>
                      <a:pt x="37213" y="449"/>
                      <a:pt x="36339" y="449"/>
                    </a:cubicBezTo>
                    <a:cubicBezTo>
                      <a:pt x="35465" y="449"/>
                      <a:pt x="34561" y="320"/>
                      <a:pt x="34013" y="61"/>
                    </a:cubicBezTo>
                    <a:lnTo>
                      <a:pt x="33922" y="1"/>
                    </a:lnTo>
                    <a:lnTo>
                      <a:pt x="33861" y="61"/>
                    </a:lnTo>
                    <a:cubicBezTo>
                      <a:pt x="33375" y="320"/>
                      <a:pt x="32509" y="449"/>
                      <a:pt x="31635" y="449"/>
                    </a:cubicBezTo>
                    <a:cubicBezTo>
                      <a:pt x="30761" y="449"/>
                      <a:pt x="29880" y="320"/>
                      <a:pt x="29363" y="61"/>
                    </a:cubicBezTo>
                    <a:lnTo>
                      <a:pt x="29272" y="1"/>
                    </a:lnTo>
                    <a:lnTo>
                      <a:pt x="29211" y="61"/>
                    </a:lnTo>
                    <a:cubicBezTo>
                      <a:pt x="28694" y="320"/>
                      <a:pt x="27805" y="449"/>
                      <a:pt x="26927" y="449"/>
                    </a:cubicBezTo>
                    <a:cubicBezTo>
                      <a:pt x="26050" y="449"/>
                      <a:pt x="25184" y="320"/>
                      <a:pt x="24712" y="61"/>
                    </a:cubicBezTo>
                    <a:lnTo>
                      <a:pt x="24652" y="1"/>
                    </a:lnTo>
                    <a:lnTo>
                      <a:pt x="24560" y="61"/>
                    </a:lnTo>
                    <a:cubicBezTo>
                      <a:pt x="24013" y="320"/>
                      <a:pt x="23109" y="449"/>
                      <a:pt x="22235" y="449"/>
                    </a:cubicBezTo>
                    <a:cubicBezTo>
                      <a:pt x="21361" y="449"/>
                      <a:pt x="20518" y="320"/>
                      <a:pt x="20092" y="61"/>
                    </a:cubicBezTo>
                    <a:lnTo>
                      <a:pt x="20001" y="1"/>
                    </a:lnTo>
                    <a:lnTo>
                      <a:pt x="19910" y="61"/>
                    </a:lnTo>
                    <a:cubicBezTo>
                      <a:pt x="19317" y="320"/>
                      <a:pt x="18398" y="449"/>
                      <a:pt x="17528" y="449"/>
                    </a:cubicBezTo>
                    <a:cubicBezTo>
                      <a:pt x="16658" y="449"/>
                      <a:pt x="15837" y="320"/>
                      <a:pt x="15442" y="61"/>
                    </a:cubicBezTo>
                    <a:lnTo>
                      <a:pt x="15351" y="1"/>
                    </a:lnTo>
                    <a:lnTo>
                      <a:pt x="15259" y="61"/>
                    </a:lnTo>
                    <a:cubicBezTo>
                      <a:pt x="14642" y="308"/>
                      <a:pt x="13681" y="438"/>
                      <a:pt x="12792" y="438"/>
                    </a:cubicBezTo>
                    <a:cubicBezTo>
                      <a:pt x="11929" y="438"/>
                      <a:pt x="11135" y="316"/>
                      <a:pt x="10791" y="61"/>
                    </a:cubicBezTo>
                    <a:lnTo>
                      <a:pt x="10700" y="1"/>
                    </a:lnTo>
                    <a:lnTo>
                      <a:pt x="10609" y="61"/>
                    </a:lnTo>
                    <a:cubicBezTo>
                      <a:pt x="9931" y="327"/>
                      <a:pt x="8997" y="442"/>
                      <a:pt x="8148" y="442"/>
                    </a:cubicBezTo>
                    <a:cubicBezTo>
                      <a:pt x="7245" y="442"/>
                      <a:pt x="6438" y="311"/>
                      <a:pt x="6141" y="92"/>
                    </a:cubicBezTo>
                    <a:lnTo>
                      <a:pt x="6049" y="1"/>
                    </a:lnTo>
                    <a:lnTo>
                      <a:pt x="5958" y="61"/>
                    </a:lnTo>
                    <a:cubicBezTo>
                      <a:pt x="5229" y="320"/>
                      <a:pt x="4241" y="441"/>
                      <a:pt x="3371" y="441"/>
                    </a:cubicBezTo>
                    <a:cubicBezTo>
                      <a:pt x="2501" y="441"/>
                      <a:pt x="1748" y="320"/>
                      <a:pt x="1490" y="92"/>
                    </a:cubicBezTo>
                    <a:lnTo>
                      <a:pt x="142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3" name="Google Shape;8413;p22"/>
              <p:cNvSpPr/>
              <p:nvPr/>
            </p:nvSpPr>
            <p:spPr>
              <a:xfrm>
                <a:off x="3263970" y="2639589"/>
                <a:ext cx="187393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11156" h="12038" extrusionOk="0">
                    <a:moveTo>
                      <a:pt x="10851" y="0"/>
                    </a:moveTo>
                    <a:cubicBezTo>
                      <a:pt x="10639" y="0"/>
                      <a:pt x="10426" y="31"/>
                      <a:pt x="10365" y="122"/>
                    </a:cubicBezTo>
                    <a:lnTo>
                      <a:pt x="91" y="11794"/>
                    </a:lnTo>
                    <a:cubicBezTo>
                      <a:pt x="0" y="11915"/>
                      <a:pt x="122" y="12037"/>
                      <a:pt x="395" y="12037"/>
                    </a:cubicBezTo>
                    <a:cubicBezTo>
                      <a:pt x="699" y="12037"/>
                      <a:pt x="1003" y="11915"/>
                      <a:pt x="1125" y="11794"/>
                    </a:cubicBezTo>
                    <a:lnTo>
                      <a:pt x="11095" y="122"/>
                    </a:lnTo>
                    <a:cubicBezTo>
                      <a:pt x="11155" y="31"/>
                      <a:pt x="11034" y="0"/>
                      <a:pt x="10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4" name="Google Shape;8414;p22"/>
              <p:cNvSpPr/>
              <p:nvPr/>
            </p:nvSpPr>
            <p:spPr>
              <a:xfrm>
                <a:off x="3368122" y="2639589"/>
                <a:ext cx="158804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2038" extrusionOk="0">
                    <a:moveTo>
                      <a:pt x="9120" y="0"/>
                    </a:moveTo>
                    <a:cubicBezTo>
                      <a:pt x="8937" y="0"/>
                      <a:pt x="8724" y="31"/>
                      <a:pt x="8664" y="122"/>
                    </a:cubicBezTo>
                    <a:lnTo>
                      <a:pt x="92" y="11794"/>
                    </a:lnTo>
                    <a:cubicBezTo>
                      <a:pt x="1" y="11915"/>
                      <a:pt x="153" y="12037"/>
                      <a:pt x="426" y="12037"/>
                    </a:cubicBezTo>
                    <a:cubicBezTo>
                      <a:pt x="730" y="12037"/>
                      <a:pt x="1004" y="11915"/>
                      <a:pt x="1125" y="11794"/>
                    </a:cubicBezTo>
                    <a:lnTo>
                      <a:pt x="9423" y="122"/>
                    </a:lnTo>
                    <a:cubicBezTo>
                      <a:pt x="9454" y="31"/>
                      <a:pt x="9332" y="0"/>
                      <a:pt x="91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5" name="Google Shape;8415;p22"/>
              <p:cNvSpPr/>
              <p:nvPr/>
            </p:nvSpPr>
            <p:spPr>
              <a:xfrm>
                <a:off x="3472795" y="2639589"/>
                <a:ext cx="129710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7722" h="12038" extrusionOk="0">
                    <a:moveTo>
                      <a:pt x="7387" y="0"/>
                    </a:moveTo>
                    <a:cubicBezTo>
                      <a:pt x="7205" y="0"/>
                      <a:pt x="6992" y="31"/>
                      <a:pt x="6962" y="122"/>
                    </a:cubicBezTo>
                    <a:lnTo>
                      <a:pt x="62" y="11794"/>
                    </a:lnTo>
                    <a:cubicBezTo>
                      <a:pt x="1" y="11915"/>
                      <a:pt x="153" y="12037"/>
                      <a:pt x="426" y="12037"/>
                    </a:cubicBezTo>
                    <a:cubicBezTo>
                      <a:pt x="730" y="12037"/>
                      <a:pt x="1004" y="11915"/>
                      <a:pt x="1065" y="11794"/>
                    </a:cubicBezTo>
                    <a:lnTo>
                      <a:pt x="7691" y="122"/>
                    </a:lnTo>
                    <a:cubicBezTo>
                      <a:pt x="7721" y="31"/>
                      <a:pt x="7600" y="0"/>
                      <a:pt x="74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6" name="Google Shape;8416;p22"/>
              <p:cNvSpPr/>
              <p:nvPr/>
            </p:nvSpPr>
            <p:spPr>
              <a:xfrm>
                <a:off x="3576964" y="2639589"/>
                <a:ext cx="10162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6050" h="12038" extrusionOk="0">
                    <a:moveTo>
                      <a:pt x="5685" y="0"/>
                    </a:moveTo>
                    <a:cubicBezTo>
                      <a:pt x="5502" y="0"/>
                      <a:pt x="5290" y="31"/>
                      <a:pt x="5259" y="122"/>
                    </a:cubicBezTo>
                    <a:lnTo>
                      <a:pt x="61" y="11794"/>
                    </a:lnTo>
                    <a:cubicBezTo>
                      <a:pt x="1" y="11915"/>
                      <a:pt x="183" y="12037"/>
                      <a:pt x="457" y="12037"/>
                    </a:cubicBezTo>
                    <a:cubicBezTo>
                      <a:pt x="761" y="12037"/>
                      <a:pt x="1034" y="11915"/>
                      <a:pt x="1065" y="11794"/>
                    </a:cubicBezTo>
                    <a:lnTo>
                      <a:pt x="6019" y="122"/>
                    </a:lnTo>
                    <a:cubicBezTo>
                      <a:pt x="6049" y="31"/>
                      <a:pt x="5897" y="0"/>
                      <a:pt x="57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7" name="Google Shape;8417;p22"/>
              <p:cNvSpPr/>
              <p:nvPr/>
            </p:nvSpPr>
            <p:spPr>
              <a:xfrm>
                <a:off x="3681637" y="2639589"/>
                <a:ext cx="7251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12038" extrusionOk="0">
                    <a:moveTo>
                      <a:pt x="3952" y="0"/>
                    </a:moveTo>
                    <a:cubicBezTo>
                      <a:pt x="3770" y="0"/>
                      <a:pt x="3587" y="31"/>
                      <a:pt x="3557" y="122"/>
                    </a:cubicBezTo>
                    <a:lnTo>
                      <a:pt x="31" y="11794"/>
                    </a:lnTo>
                    <a:cubicBezTo>
                      <a:pt x="1" y="11915"/>
                      <a:pt x="183" y="12037"/>
                      <a:pt x="457" y="12037"/>
                    </a:cubicBezTo>
                    <a:cubicBezTo>
                      <a:pt x="761" y="12037"/>
                      <a:pt x="1004" y="11915"/>
                      <a:pt x="1034" y="11794"/>
                    </a:cubicBezTo>
                    <a:lnTo>
                      <a:pt x="4287" y="122"/>
                    </a:lnTo>
                    <a:cubicBezTo>
                      <a:pt x="4317" y="31"/>
                      <a:pt x="4165" y="0"/>
                      <a:pt x="39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22"/>
              <p:cNvSpPr/>
              <p:nvPr/>
            </p:nvSpPr>
            <p:spPr>
              <a:xfrm>
                <a:off x="3785805" y="2639589"/>
                <a:ext cx="4392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2615" h="12038" extrusionOk="0">
                    <a:moveTo>
                      <a:pt x="2250" y="0"/>
                    </a:moveTo>
                    <a:cubicBezTo>
                      <a:pt x="2037" y="0"/>
                      <a:pt x="1885" y="31"/>
                      <a:pt x="1855" y="122"/>
                    </a:cubicBezTo>
                    <a:lnTo>
                      <a:pt x="31" y="11794"/>
                    </a:lnTo>
                    <a:cubicBezTo>
                      <a:pt x="1" y="11915"/>
                      <a:pt x="213" y="12037"/>
                      <a:pt x="487" y="12037"/>
                    </a:cubicBezTo>
                    <a:cubicBezTo>
                      <a:pt x="791" y="12037"/>
                      <a:pt x="1034" y="11915"/>
                      <a:pt x="1034" y="11794"/>
                    </a:cubicBezTo>
                    <a:lnTo>
                      <a:pt x="2615" y="122"/>
                    </a:lnTo>
                    <a:cubicBezTo>
                      <a:pt x="2615" y="31"/>
                      <a:pt x="2463" y="0"/>
                      <a:pt x="22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9" name="Google Shape;8419;p22"/>
              <p:cNvSpPr/>
              <p:nvPr/>
            </p:nvSpPr>
            <p:spPr>
              <a:xfrm>
                <a:off x="3890478" y="2639589"/>
                <a:ext cx="1686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2038" extrusionOk="0">
                    <a:moveTo>
                      <a:pt x="517" y="0"/>
                    </a:moveTo>
                    <a:cubicBezTo>
                      <a:pt x="305" y="0"/>
                      <a:pt x="153" y="31"/>
                      <a:pt x="153" y="122"/>
                    </a:cubicBezTo>
                    <a:lnTo>
                      <a:pt x="1" y="11794"/>
                    </a:lnTo>
                    <a:cubicBezTo>
                      <a:pt x="1" y="11915"/>
                      <a:pt x="213" y="12037"/>
                      <a:pt x="487" y="12037"/>
                    </a:cubicBezTo>
                    <a:lnTo>
                      <a:pt x="517" y="12037"/>
                    </a:lnTo>
                    <a:cubicBezTo>
                      <a:pt x="791" y="12037"/>
                      <a:pt x="1004" y="11915"/>
                      <a:pt x="1004" y="11794"/>
                    </a:cubicBezTo>
                    <a:lnTo>
                      <a:pt x="882" y="122"/>
                    </a:lnTo>
                    <a:cubicBezTo>
                      <a:pt x="882" y="31"/>
                      <a:pt x="730" y="0"/>
                      <a:pt x="5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0" name="Google Shape;8420;p22"/>
              <p:cNvSpPr/>
              <p:nvPr/>
            </p:nvSpPr>
            <p:spPr>
              <a:xfrm>
                <a:off x="3968609" y="2639589"/>
                <a:ext cx="4340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12038" extrusionOk="0">
                    <a:moveTo>
                      <a:pt x="365" y="0"/>
                    </a:moveTo>
                    <a:cubicBezTo>
                      <a:pt x="152" y="0"/>
                      <a:pt x="0" y="31"/>
                      <a:pt x="0" y="122"/>
                    </a:cubicBezTo>
                    <a:lnTo>
                      <a:pt x="1550" y="11794"/>
                    </a:lnTo>
                    <a:cubicBezTo>
                      <a:pt x="1550" y="11915"/>
                      <a:pt x="1794" y="12037"/>
                      <a:pt x="2067" y="12037"/>
                    </a:cubicBezTo>
                    <a:lnTo>
                      <a:pt x="2097" y="12037"/>
                    </a:lnTo>
                    <a:cubicBezTo>
                      <a:pt x="2371" y="12037"/>
                      <a:pt x="2584" y="11915"/>
                      <a:pt x="2553" y="11794"/>
                    </a:cubicBezTo>
                    <a:lnTo>
                      <a:pt x="760" y="122"/>
                    </a:lnTo>
                    <a:cubicBezTo>
                      <a:pt x="730" y="31"/>
                      <a:pt x="578" y="0"/>
                      <a:pt x="3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22"/>
              <p:cNvSpPr/>
              <p:nvPr/>
            </p:nvSpPr>
            <p:spPr>
              <a:xfrm>
                <a:off x="4044170" y="2639589"/>
                <a:ext cx="72011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2038" extrusionOk="0">
                    <a:moveTo>
                      <a:pt x="365" y="0"/>
                    </a:moveTo>
                    <a:cubicBezTo>
                      <a:pt x="153" y="0"/>
                      <a:pt x="1" y="31"/>
                      <a:pt x="31" y="122"/>
                    </a:cubicBezTo>
                    <a:lnTo>
                      <a:pt x="3253" y="11794"/>
                    </a:lnTo>
                    <a:cubicBezTo>
                      <a:pt x="3283" y="11915"/>
                      <a:pt x="3527" y="12037"/>
                      <a:pt x="3800" y="12037"/>
                    </a:cubicBezTo>
                    <a:lnTo>
                      <a:pt x="3831" y="12037"/>
                    </a:lnTo>
                    <a:cubicBezTo>
                      <a:pt x="4104" y="12037"/>
                      <a:pt x="4287" y="11915"/>
                      <a:pt x="4256" y="11794"/>
                    </a:cubicBezTo>
                    <a:lnTo>
                      <a:pt x="761" y="122"/>
                    </a:lnTo>
                    <a:cubicBezTo>
                      <a:pt x="761" y="31"/>
                      <a:pt x="578" y="0"/>
                      <a:pt x="3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2" name="Google Shape;8422;p22"/>
              <p:cNvSpPr/>
              <p:nvPr/>
            </p:nvSpPr>
            <p:spPr>
              <a:xfrm>
                <a:off x="4120251" y="2639589"/>
                <a:ext cx="100600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5989" h="12038" extrusionOk="0">
                    <a:moveTo>
                      <a:pt x="335" y="0"/>
                    </a:moveTo>
                    <a:cubicBezTo>
                      <a:pt x="122" y="0"/>
                      <a:pt x="1" y="31"/>
                      <a:pt x="31" y="122"/>
                    </a:cubicBezTo>
                    <a:lnTo>
                      <a:pt x="4894" y="11794"/>
                    </a:lnTo>
                    <a:cubicBezTo>
                      <a:pt x="4955" y="11915"/>
                      <a:pt x="5229" y="12037"/>
                      <a:pt x="5502" y="12037"/>
                    </a:cubicBezTo>
                    <a:lnTo>
                      <a:pt x="5533" y="12037"/>
                    </a:lnTo>
                    <a:cubicBezTo>
                      <a:pt x="5806" y="12037"/>
                      <a:pt x="5989" y="11915"/>
                      <a:pt x="5928" y="11794"/>
                    </a:cubicBezTo>
                    <a:lnTo>
                      <a:pt x="761" y="122"/>
                    </a:lnTo>
                    <a:cubicBezTo>
                      <a:pt x="730" y="31"/>
                      <a:pt x="548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3" name="Google Shape;8423;p22"/>
              <p:cNvSpPr/>
              <p:nvPr/>
            </p:nvSpPr>
            <p:spPr>
              <a:xfrm>
                <a:off x="4195828" y="2639589"/>
                <a:ext cx="129190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7691" h="12038" extrusionOk="0">
                    <a:moveTo>
                      <a:pt x="335" y="0"/>
                    </a:moveTo>
                    <a:cubicBezTo>
                      <a:pt x="122" y="0"/>
                      <a:pt x="0" y="31"/>
                      <a:pt x="31" y="122"/>
                    </a:cubicBezTo>
                    <a:lnTo>
                      <a:pt x="6596" y="11794"/>
                    </a:lnTo>
                    <a:cubicBezTo>
                      <a:pt x="6687" y="11915"/>
                      <a:pt x="6961" y="12037"/>
                      <a:pt x="7234" y="12037"/>
                    </a:cubicBezTo>
                    <a:lnTo>
                      <a:pt x="7265" y="12037"/>
                    </a:lnTo>
                    <a:cubicBezTo>
                      <a:pt x="7538" y="12037"/>
                      <a:pt x="7690" y="11915"/>
                      <a:pt x="7630" y="11794"/>
                    </a:cubicBezTo>
                    <a:lnTo>
                      <a:pt x="760" y="122"/>
                    </a:lnTo>
                    <a:cubicBezTo>
                      <a:pt x="730" y="31"/>
                      <a:pt x="517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22"/>
              <p:cNvSpPr/>
              <p:nvPr/>
            </p:nvSpPr>
            <p:spPr>
              <a:xfrm>
                <a:off x="4271389" y="2639589"/>
                <a:ext cx="158300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9424" h="12038" extrusionOk="0">
                    <a:moveTo>
                      <a:pt x="335" y="0"/>
                    </a:moveTo>
                    <a:cubicBezTo>
                      <a:pt x="122" y="0"/>
                      <a:pt x="1" y="31"/>
                      <a:pt x="62" y="122"/>
                    </a:cubicBezTo>
                    <a:lnTo>
                      <a:pt x="8299" y="11794"/>
                    </a:lnTo>
                    <a:cubicBezTo>
                      <a:pt x="8390" y="11915"/>
                      <a:pt x="8694" y="12037"/>
                      <a:pt x="8968" y="12037"/>
                    </a:cubicBezTo>
                    <a:lnTo>
                      <a:pt x="8998" y="12037"/>
                    </a:lnTo>
                    <a:cubicBezTo>
                      <a:pt x="9272" y="12037"/>
                      <a:pt x="9423" y="11915"/>
                      <a:pt x="9302" y="11794"/>
                    </a:cubicBezTo>
                    <a:lnTo>
                      <a:pt x="791" y="122"/>
                    </a:lnTo>
                    <a:cubicBezTo>
                      <a:pt x="730" y="31"/>
                      <a:pt x="518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5" name="Google Shape;8425;p22"/>
              <p:cNvSpPr/>
              <p:nvPr/>
            </p:nvSpPr>
            <p:spPr>
              <a:xfrm>
                <a:off x="4346966" y="2639589"/>
                <a:ext cx="186889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11126" h="12038" extrusionOk="0">
                    <a:moveTo>
                      <a:pt x="304" y="0"/>
                    </a:moveTo>
                    <a:cubicBezTo>
                      <a:pt x="122" y="0"/>
                      <a:pt x="0" y="31"/>
                      <a:pt x="61" y="122"/>
                    </a:cubicBezTo>
                    <a:lnTo>
                      <a:pt x="10001" y="11794"/>
                    </a:lnTo>
                    <a:cubicBezTo>
                      <a:pt x="10122" y="11915"/>
                      <a:pt x="10426" y="12037"/>
                      <a:pt x="10700" y="12037"/>
                    </a:cubicBezTo>
                    <a:lnTo>
                      <a:pt x="10730" y="12037"/>
                    </a:lnTo>
                    <a:cubicBezTo>
                      <a:pt x="11004" y="12037"/>
                      <a:pt x="11125" y="11915"/>
                      <a:pt x="11004" y="11794"/>
                    </a:cubicBezTo>
                    <a:lnTo>
                      <a:pt x="791" y="122"/>
                    </a:lnTo>
                    <a:cubicBezTo>
                      <a:pt x="730" y="31"/>
                      <a:pt x="517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6" name="Google Shape;8426;p22"/>
              <p:cNvSpPr/>
              <p:nvPr/>
            </p:nvSpPr>
            <p:spPr>
              <a:xfrm>
                <a:off x="3406423" y="2997014"/>
                <a:ext cx="952737" cy="429915"/>
              </a:xfrm>
              <a:custGeom>
                <a:avLst/>
                <a:gdLst/>
                <a:ahLst/>
                <a:cxnLst/>
                <a:rect l="l" t="t" r="r" b="b"/>
                <a:pathLst>
                  <a:path w="56719" h="25594" extrusionOk="0">
                    <a:moveTo>
                      <a:pt x="0" y="0"/>
                    </a:moveTo>
                    <a:lnTo>
                      <a:pt x="0" y="25593"/>
                    </a:lnTo>
                    <a:lnTo>
                      <a:pt x="56719" y="25593"/>
                    </a:lnTo>
                    <a:lnTo>
                      <a:pt x="5671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22"/>
              <p:cNvSpPr/>
              <p:nvPr/>
            </p:nvSpPr>
            <p:spPr>
              <a:xfrm>
                <a:off x="3426330" y="3007227"/>
                <a:ext cx="81720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5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8" name="Google Shape;8428;p22"/>
              <p:cNvSpPr/>
              <p:nvPr/>
            </p:nvSpPr>
            <p:spPr>
              <a:xfrm>
                <a:off x="3521814" y="3007227"/>
                <a:ext cx="81720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5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9" name="Google Shape;8429;p22"/>
              <p:cNvSpPr/>
              <p:nvPr/>
            </p:nvSpPr>
            <p:spPr>
              <a:xfrm>
                <a:off x="3426330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1" y="1"/>
                    </a:moveTo>
                    <a:lnTo>
                      <a:pt x="1" y="17174"/>
                    </a:lnTo>
                    <a:lnTo>
                      <a:pt x="7448" y="17174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0" name="Google Shape;8430;p22"/>
              <p:cNvSpPr/>
              <p:nvPr/>
            </p:nvSpPr>
            <p:spPr>
              <a:xfrm>
                <a:off x="3572378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0" y="1"/>
                    </a:moveTo>
                    <a:lnTo>
                      <a:pt x="0" y="17174"/>
                    </a:lnTo>
                    <a:lnTo>
                      <a:pt x="7447" y="17174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1" name="Google Shape;8431;p22"/>
              <p:cNvSpPr/>
              <p:nvPr/>
            </p:nvSpPr>
            <p:spPr>
              <a:xfrm>
                <a:off x="3617297" y="3007227"/>
                <a:ext cx="81720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5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2" name="Google Shape;8432;p22"/>
              <p:cNvSpPr/>
              <p:nvPr/>
            </p:nvSpPr>
            <p:spPr>
              <a:xfrm>
                <a:off x="3748529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3" name="Google Shape;8433;p22"/>
              <p:cNvSpPr/>
              <p:nvPr/>
            </p:nvSpPr>
            <p:spPr>
              <a:xfrm>
                <a:off x="3844013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4" name="Google Shape;8434;p22"/>
              <p:cNvSpPr/>
              <p:nvPr/>
            </p:nvSpPr>
            <p:spPr>
              <a:xfrm>
                <a:off x="3748529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1" y="1"/>
                    </a:moveTo>
                    <a:lnTo>
                      <a:pt x="1" y="17174"/>
                    </a:lnTo>
                    <a:lnTo>
                      <a:pt x="7448" y="17174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5" name="Google Shape;8435;p22"/>
              <p:cNvSpPr/>
              <p:nvPr/>
            </p:nvSpPr>
            <p:spPr>
              <a:xfrm>
                <a:off x="3894560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1" y="1"/>
                    </a:moveTo>
                    <a:lnTo>
                      <a:pt x="1" y="17174"/>
                    </a:lnTo>
                    <a:lnTo>
                      <a:pt x="7448" y="17174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6" name="Google Shape;8436;p22"/>
              <p:cNvSpPr/>
              <p:nvPr/>
            </p:nvSpPr>
            <p:spPr>
              <a:xfrm>
                <a:off x="3939497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7" name="Google Shape;8437;p22"/>
              <p:cNvSpPr/>
              <p:nvPr/>
            </p:nvSpPr>
            <p:spPr>
              <a:xfrm>
                <a:off x="4070728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0" y="0"/>
                    </a:moveTo>
                    <a:lnTo>
                      <a:pt x="0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8" name="Google Shape;8438;p22"/>
              <p:cNvSpPr/>
              <p:nvPr/>
            </p:nvSpPr>
            <p:spPr>
              <a:xfrm>
                <a:off x="4166212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0" y="0"/>
                    </a:moveTo>
                    <a:lnTo>
                      <a:pt x="0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9" name="Google Shape;8439;p22"/>
              <p:cNvSpPr/>
              <p:nvPr/>
            </p:nvSpPr>
            <p:spPr>
              <a:xfrm>
                <a:off x="4070728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0" y="1"/>
                    </a:moveTo>
                    <a:lnTo>
                      <a:pt x="0" y="17174"/>
                    </a:lnTo>
                    <a:lnTo>
                      <a:pt x="7447" y="17174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0" name="Google Shape;8440;p22"/>
              <p:cNvSpPr/>
              <p:nvPr/>
            </p:nvSpPr>
            <p:spPr>
              <a:xfrm>
                <a:off x="4216760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0" y="1"/>
                    </a:moveTo>
                    <a:lnTo>
                      <a:pt x="0" y="17174"/>
                    </a:lnTo>
                    <a:lnTo>
                      <a:pt x="7447" y="17174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1" name="Google Shape;8441;p22"/>
              <p:cNvSpPr/>
              <p:nvPr/>
            </p:nvSpPr>
            <p:spPr>
              <a:xfrm>
                <a:off x="4261696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0" y="0"/>
                    </a:moveTo>
                    <a:lnTo>
                      <a:pt x="0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2" name="Google Shape;8442;p22"/>
              <p:cNvSpPr/>
              <p:nvPr/>
            </p:nvSpPr>
            <p:spPr>
              <a:xfrm>
                <a:off x="3426330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1" y="1"/>
                    </a:moveTo>
                    <a:lnTo>
                      <a:pt x="1" y="2706"/>
                    </a:lnTo>
                    <a:lnTo>
                      <a:pt x="7448" y="2706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22"/>
              <p:cNvSpPr/>
              <p:nvPr/>
            </p:nvSpPr>
            <p:spPr>
              <a:xfrm>
                <a:off x="3572378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0" y="1"/>
                    </a:moveTo>
                    <a:lnTo>
                      <a:pt x="0" y="2706"/>
                    </a:lnTo>
                    <a:lnTo>
                      <a:pt x="7447" y="2706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22"/>
              <p:cNvSpPr/>
              <p:nvPr/>
            </p:nvSpPr>
            <p:spPr>
              <a:xfrm>
                <a:off x="3748529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1" y="1"/>
                    </a:moveTo>
                    <a:lnTo>
                      <a:pt x="1" y="2706"/>
                    </a:lnTo>
                    <a:lnTo>
                      <a:pt x="7448" y="2706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22"/>
              <p:cNvSpPr/>
              <p:nvPr/>
            </p:nvSpPr>
            <p:spPr>
              <a:xfrm>
                <a:off x="3894560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1" y="1"/>
                    </a:moveTo>
                    <a:lnTo>
                      <a:pt x="1" y="2706"/>
                    </a:lnTo>
                    <a:lnTo>
                      <a:pt x="7448" y="2706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22"/>
              <p:cNvSpPr/>
              <p:nvPr/>
            </p:nvSpPr>
            <p:spPr>
              <a:xfrm>
                <a:off x="4070728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0" y="1"/>
                    </a:moveTo>
                    <a:lnTo>
                      <a:pt x="0" y="2706"/>
                    </a:lnTo>
                    <a:lnTo>
                      <a:pt x="7447" y="2706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22"/>
              <p:cNvSpPr/>
              <p:nvPr/>
            </p:nvSpPr>
            <p:spPr>
              <a:xfrm>
                <a:off x="4216760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0" y="1"/>
                    </a:moveTo>
                    <a:lnTo>
                      <a:pt x="0" y="2706"/>
                    </a:lnTo>
                    <a:lnTo>
                      <a:pt x="7447" y="2706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22"/>
              <p:cNvSpPr/>
              <p:nvPr/>
            </p:nvSpPr>
            <p:spPr>
              <a:xfrm>
                <a:off x="3382418" y="2890292"/>
                <a:ext cx="982368" cy="81703"/>
              </a:xfrm>
              <a:custGeom>
                <a:avLst/>
                <a:gdLst/>
                <a:ahLst/>
                <a:cxnLst/>
                <a:rect l="l" t="t" r="r" b="b"/>
                <a:pathLst>
                  <a:path w="58483" h="4864" extrusionOk="0">
                    <a:moveTo>
                      <a:pt x="1" y="1"/>
                    </a:moveTo>
                    <a:lnTo>
                      <a:pt x="1" y="4864"/>
                    </a:lnTo>
                    <a:lnTo>
                      <a:pt x="58482" y="4864"/>
                    </a:lnTo>
                    <a:lnTo>
                      <a:pt x="5848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22"/>
              <p:cNvSpPr/>
              <p:nvPr/>
            </p:nvSpPr>
            <p:spPr>
              <a:xfrm>
                <a:off x="3396714" y="2903563"/>
                <a:ext cx="57212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22"/>
              <p:cNvSpPr/>
              <p:nvPr/>
            </p:nvSpPr>
            <p:spPr>
              <a:xfrm>
                <a:off x="3471266" y="2903563"/>
                <a:ext cx="57212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22"/>
              <p:cNvSpPr/>
              <p:nvPr/>
            </p:nvSpPr>
            <p:spPr>
              <a:xfrm>
                <a:off x="3545819" y="2903563"/>
                <a:ext cx="57716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35" y="3284"/>
                    </a:lnTo>
                    <a:lnTo>
                      <a:pt x="343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2" name="Google Shape;8452;p22"/>
              <p:cNvSpPr/>
              <p:nvPr/>
            </p:nvSpPr>
            <p:spPr>
              <a:xfrm>
                <a:off x="3620876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3" name="Google Shape;8453;p22"/>
              <p:cNvSpPr/>
              <p:nvPr/>
            </p:nvSpPr>
            <p:spPr>
              <a:xfrm>
                <a:off x="3695428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22"/>
              <p:cNvSpPr/>
              <p:nvPr/>
            </p:nvSpPr>
            <p:spPr>
              <a:xfrm>
                <a:off x="3769981" y="2903563"/>
                <a:ext cx="57699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3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35" y="3284"/>
                    </a:lnTo>
                    <a:lnTo>
                      <a:pt x="343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22"/>
              <p:cNvSpPr/>
              <p:nvPr/>
            </p:nvSpPr>
            <p:spPr>
              <a:xfrm>
                <a:off x="3845038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22"/>
              <p:cNvSpPr/>
              <p:nvPr/>
            </p:nvSpPr>
            <p:spPr>
              <a:xfrm>
                <a:off x="3919590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4" y="3284"/>
                    </a:lnTo>
                    <a:lnTo>
                      <a:pt x="34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22"/>
              <p:cNvSpPr/>
              <p:nvPr/>
            </p:nvSpPr>
            <p:spPr>
              <a:xfrm>
                <a:off x="3994126" y="2903563"/>
                <a:ext cx="57716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36" y="3284"/>
                    </a:lnTo>
                    <a:lnTo>
                      <a:pt x="34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22"/>
              <p:cNvSpPr/>
              <p:nvPr/>
            </p:nvSpPr>
            <p:spPr>
              <a:xfrm>
                <a:off x="4069200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4" y="3284"/>
                    </a:lnTo>
                    <a:lnTo>
                      <a:pt x="34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22"/>
              <p:cNvSpPr/>
              <p:nvPr/>
            </p:nvSpPr>
            <p:spPr>
              <a:xfrm>
                <a:off x="4143736" y="2903563"/>
                <a:ext cx="57212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22"/>
              <p:cNvSpPr/>
              <p:nvPr/>
            </p:nvSpPr>
            <p:spPr>
              <a:xfrm>
                <a:off x="4218288" y="2903563"/>
                <a:ext cx="57716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35" y="3284"/>
                    </a:lnTo>
                    <a:lnTo>
                      <a:pt x="343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22"/>
              <p:cNvSpPr/>
              <p:nvPr/>
            </p:nvSpPr>
            <p:spPr>
              <a:xfrm>
                <a:off x="4293345" y="2903563"/>
                <a:ext cx="57212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22"/>
              <p:cNvSpPr/>
              <p:nvPr/>
            </p:nvSpPr>
            <p:spPr>
              <a:xfrm>
                <a:off x="3316046" y="3722582"/>
                <a:ext cx="1181990" cy="883817"/>
              </a:xfrm>
              <a:custGeom>
                <a:avLst/>
                <a:gdLst/>
                <a:ahLst/>
                <a:cxnLst/>
                <a:rect l="l" t="t" r="r" b="b"/>
                <a:pathLst>
                  <a:path w="70367" h="52616" extrusionOk="0">
                    <a:moveTo>
                      <a:pt x="0" y="0"/>
                    </a:moveTo>
                    <a:lnTo>
                      <a:pt x="0" y="52615"/>
                    </a:lnTo>
                    <a:lnTo>
                      <a:pt x="70367" y="52615"/>
                    </a:lnTo>
                    <a:lnTo>
                      <a:pt x="703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3" name="Google Shape;8463;p22"/>
              <p:cNvSpPr/>
              <p:nvPr/>
            </p:nvSpPr>
            <p:spPr>
              <a:xfrm>
                <a:off x="3207795" y="3444295"/>
                <a:ext cx="1389288" cy="391113"/>
              </a:xfrm>
              <a:custGeom>
                <a:avLst/>
                <a:gdLst/>
                <a:ahLst/>
                <a:cxnLst/>
                <a:rect l="l" t="t" r="r" b="b"/>
                <a:pathLst>
                  <a:path w="82708" h="23284" extrusionOk="0">
                    <a:moveTo>
                      <a:pt x="6141" y="1"/>
                    </a:moveTo>
                    <a:lnTo>
                      <a:pt x="1" y="22433"/>
                    </a:lnTo>
                    <a:cubicBezTo>
                      <a:pt x="274" y="22949"/>
                      <a:pt x="882" y="23284"/>
                      <a:pt x="1672" y="23284"/>
                    </a:cubicBezTo>
                    <a:cubicBezTo>
                      <a:pt x="2584" y="23284"/>
                      <a:pt x="3496" y="22828"/>
                      <a:pt x="4013" y="22159"/>
                    </a:cubicBezTo>
                    <a:cubicBezTo>
                      <a:pt x="4226" y="22828"/>
                      <a:pt x="4925" y="23284"/>
                      <a:pt x="5837" y="23284"/>
                    </a:cubicBezTo>
                    <a:cubicBezTo>
                      <a:pt x="6748" y="23284"/>
                      <a:pt x="7660" y="22828"/>
                      <a:pt x="8177" y="22159"/>
                    </a:cubicBezTo>
                    <a:cubicBezTo>
                      <a:pt x="8390" y="22828"/>
                      <a:pt x="9089" y="23284"/>
                      <a:pt x="10001" y="23284"/>
                    </a:cubicBezTo>
                    <a:cubicBezTo>
                      <a:pt x="10943" y="23284"/>
                      <a:pt x="11824" y="22828"/>
                      <a:pt x="12311" y="22159"/>
                    </a:cubicBezTo>
                    <a:cubicBezTo>
                      <a:pt x="12554" y="22828"/>
                      <a:pt x="13253" y="23284"/>
                      <a:pt x="14195" y="23284"/>
                    </a:cubicBezTo>
                    <a:cubicBezTo>
                      <a:pt x="15107" y="23284"/>
                      <a:pt x="15989" y="22828"/>
                      <a:pt x="16475" y="22159"/>
                    </a:cubicBezTo>
                    <a:cubicBezTo>
                      <a:pt x="16718" y="22828"/>
                      <a:pt x="17448" y="23284"/>
                      <a:pt x="18360" y="23284"/>
                    </a:cubicBezTo>
                    <a:cubicBezTo>
                      <a:pt x="19302" y="23284"/>
                      <a:pt x="20153" y="22828"/>
                      <a:pt x="20609" y="22159"/>
                    </a:cubicBezTo>
                    <a:cubicBezTo>
                      <a:pt x="20882" y="22828"/>
                      <a:pt x="21612" y="23284"/>
                      <a:pt x="22554" y="23284"/>
                    </a:cubicBezTo>
                    <a:cubicBezTo>
                      <a:pt x="23466" y="23284"/>
                      <a:pt x="24317" y="22828"/>
                      <a:pt x="24743" y="22159"/>
                    </a:cubicBezTo>
                    <a:cubicBezTo>
                      <a:pt x="25047" y="22828"/>
                      <a:pt x="25807" y="23284"/>
                      <a:pt x="26718" y="23284"/>
                    </a:cubicBezTo>
                    <a:cubicBezTo>
                      <a:pt x="27630" y="23284"/>
                      <a:pt x="28481" y="22828"/>
                      <a:pt x="28907" y="22159"/>
                    </a:cubicBezTo>
                    <a:cubicBezTo>
                      <a:pt x="29211" y="22828"/>
                      <a:pt x="29971" y="23284"/>
                      <a:pt x="30883" y="23284"/>
                    </a:cubicBezTo>
                    <a:cubicBezTo>
                      <a:pt x="31825" y="23284"/>
                      <a:pt x="32646" y="22828"/>
                      <a:pt x="33041" y="22159"/>
                    </a:cubicBezTo>
                    <a:cubicBezTo>
                      <a:pt x="33375" y="22828"/>
                      <a:pt x="34135" y="23284"/>
                      <a:pt x="35077" y="23284"/>
                    </a:cubicBezTo>
                    <a:cubicBezTo>
                      <a:pt x="35989" y="23284"/>
                      <a:pt x="36810" y="22828"/>
                      <a:pt x="37175" y="22159"/>
                    </a:cubicBezTo>
                    <a:cubicBezTo>
                      <a:pt x="37539" y="22828"/>
                      <a:pt x="38330" y="23284"/>
                      <a:pt x="39241" y="23284"/>
                    </a:cubicBezTo>
                    <a:cubicBezTo>
                      <a:pt x="40184" y="23284"/>
                      <a:pt x="40974" y="22828"/>
                      <a:pt x="41339" y="22159"/>
                    </a:cubicBezTo>
                    <a:cubicBezTo>
                      <a:pt x="41703" y="22828"/>
                      <a:pt x="42494" y="23284"/>
                      <a:pt x="43436" y="23284"/>
                    </a:cubicBezTo>
                    <a:cubicBezTo>
                      <a:pt x="44348" y="23284"/>
                      <a:pt x="45138" y="22828"/>
                      <a:pt x="45473" y="22159"/>
                    </a:cubicBezTo>
                    <a:cubicBezTo>
                      <a:pt x="45868" y="22828"/>
                      <a:pt x="46688" y="23284"/>
                      <a:pt x="47600" y="23284"/>
                    </a:cubicBezTo>
                    <a:cubicBezTo>
                      <a:pt x="48512" y="23284"/>
                      <a:pt x="49302" y="22828"/>
                      <a:pt x="49637" y="22159"/>
                    </a:cubicBezTo>
                    <a:cubicBezTo>
                      <a:pt x="50032" y="22828"/>
                      <a:pt x="50853" y="23284"/>
                      <a:pt x="51764" y="23284"/>
                    </a:cubicBezTo>
                    <a:cubicBezTo>
                      <a:pt x="52707" y="23284"/>
                      <a:pt x="53467" y="22828"/>
                      <a:pt x="53771" y="22159"/>
                    </a:cubicBezTo>
                    <a:cubicBezTo>
                      <a:pt x="54196" y="22828"/>
                      <a:pt x="55017" y="23284"/>
                      <a:pt x="55959" y="23284"/>
                    </a:cubicBezTo>
                    <a:cubicBezTo>
                      <a:pt x="56871" y="23284"/>
                      <a:pt x="57631" y="22828"/>
                      <a:pt x="57904" y="22159"/>
                    </a:cubicBezTo>
                    <a:cubicBezTo>
                      <a:pt x="58360" y="22828"/>
                      <a:pt x="59211" y="23284"/>
                      <a:pt x="60123" y="23284"/>
                    </a:cubicBezTo>
                    <a:cubicBezTo>
                      <a:pt x="61066" y="23284"/>
                      <a:pt x="61795" y="22828"/>
                      <a:pt x="62069" y="22159"/>
                    </a:cubicBezTo>
                    <a:cubicBezTo>
                      <a:pt x="62525" y="22828"/>
                      <a:pt x="63376" y="23284"/>
                      <a:pt x="64318" y="23284"/>
                    </a:cubicBezTo>
                    <a:cubicBezTo>
                      <a:pt x="65230" y="23284"/>
                      <a:pt x="65959" y="22828"/>
                      <a:pt x="66202" y="22159"/>
                    </a:cubicBezTo>
                    <a:cubicBezTo>
                      <a:pt x="66689" y="22828"/>
                      <a:pt x="67570" y="23284"/>
                      <a:pt x="68482" y="23284"/>
                    </a:cubicBezTo>
                    <a:cubicBezTo>
                      <a:pt x="69394" y="23284"/>
                      <a:pt x="70123" y="22828"/>
                      <a:pt x="70367" y="22159"/>
                    </a:cubicBezTo>
                    <a:cubicBezTo>
                      <a:pt x="70853" y="22828"/>
                      <a:pt x="71734" y="23284"/>
                      <a:pt x="72646" y="23284"/>
                    </a:cubicBezTo>
                    <a:cubicBezTo>
                      <a:pt x="73589" y="23284"/>
                      <a:pt x="74288" y="22828"/>
                      <a:pt x="74500" y="22159"/>
                    </a:cubicBezTo>
                    <a:cubicBezTo>
                      <a:pt x="75017" y="22828"/>
                      <a:pt x="75899" y="23284"/>
                      <a:pt x="76841" y="23284"/>
                    </a:cubicBezTo>
                    <a:cubicBezTo>
                      <a:pt x="77753" y="23284"/>
                      <a:pt x="78452" y="22828"/>
                      <a:pt x="78634" y="22159"/>
                    </a:cubicBezTo>
                    <a:cubicBezTo>
                      <a:pt x="79181" y="22828"/>
                      <a:pt x="80093" y="23284"/>
                      <a:pt x="81005" y="23284"/>
                    </a:cubicBezTo>
                    <a:cubicBezTo>
                      <a:pt x="81826" y="23284"/>
                      <a:pt x="82434" y="22919"/>
                      <a:pt x="82707" y="22402"/>
                    </a:cubicBezTo>
                    <a:lnTo>
                      <a:pt x="7656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4" name="Google Shape;8464;p22"/>
              <p:cNvSpPr/>
              <p:nvPr/>
            </p:nvSpPr>
            <p:spPr>
              <a:xfrm>
                <a:off x="3234858" y="3749124"/>
                <a:ext cx="1339752" cy="29127"/>
              </a:xfrm>
              <a:custGeom>
                <a:avLst/>
                <a:gdLst/>
                <a:ahLst/>
                <a:cxnLst/>
                <a:rect l="l" t="t" r="r" b="b"/>
                <a:pathLst>
                  <a:path w="79759" h="1734" extrusionOk="0">
                    <a:moveTo>
                      <a:pt x="76081" y="1"/>
                    </a:moveTo>
                    <a:lnTo>
                      <a:pt x="75959" y="335"/>
                    </a:lnTo>
                    <a:cubicBezTo>
                      <a:pt x="75777" y="852"/>
                      <a:pt x="75351" y="1186"/>
                      <a:pt x="74774" y="1278"/>
                    </a:cubicBezTo>
                    <a:cubicBezTo>
                      <a:pt x="74644" y="1299"/>
                      <a:pt x="74512" y="1310"/>
                      <a:pt x="74379" y="1310"/>
                    </a:cubicBezTo>
                    <a:cubicBezTo>
                      <a:pt x="73584" y="1310"/>
                      <a:pt x="72772" y="930"/>
                      <a:pt x="72251" y="305"/>
                    </a:cubicBezTo>
                    <a:lnTo>
                      <a:pt x="72038" y="31"/>
                    </a:lnTo>
                    <a:lnTo>
                      <a:pt x="71917" y="335"/>
                    </a:lnTo>
                    <a:cubicBezTo>
                      <a:pt x="71734" y="852"/>
                      <a:pt x="71278" y="1186"/>
                      <a:pt x="70640" y="1308"/>
                    </a:cubicBezTo>
                    <a:cubicBezTo>
                      <a:pt x="70534" y="1323"/>
                      <a:pt x="70427" y="1330"/>
                      <a:pt x="70319" y="1330"/>
                    </a:cubicBezTo>
                    <a:cubicBezTo>
                      <a:pt x="69531" y="1330"/>
                      <a:pt x="68717" y="947"/>
                      <a:pt x="68209" y="305"/>
                    </a:cubicBezTo>
                    <a:lnTo>
                      <a:pt x="67996" y="31"/>
                    </a:lnTo>
                    <a:lnTo>
                      <a:pt x="67874" y="335"/>
                    </a:lnTo>
                    <a:cubicBezTo>
                      <a:pt x="67661" y="852"/>
                      <a:pt x="67175" y="1217"/>
                      <a:pt x="66537" y="1308"/>
                    </a:cubicBezTo>
                    <a:cubicBezTo>
                      <a:pt x="66431" y="1323"/>
                      <a:pt x="66324" y="1330"/>
                      <a:pt x="66217" y="1330"/>
                    </a:cubicBezTo>
                    <a:cubicBezTo>
                      <a:pt x="65434" y="1330"/>
                      <a:pt x="64647" y="947"/>
                      <a:pt x="64166" y="305"/>
                    </a:cubicBezTo>
                    <a:lnTo>
                      <a:pt x="63953" y="31"/>
                    </a:lnTo>
                    <a:lnTo>
                      <a:pt x="63832" y="335"/>
                    </a:lnTo>
                    <a:cubicBezTo>
                      <a:pt x="63588" y="882"/>
                      <a:pt x="63072" y="1217"/>
                      <a:pt x="62403" y="1308"/>
                    </a:cubicBezTo>
                    <a:cubicBezTo>
                      <a:pt x="62322" y="1317"/>
                      <a:pt x="62240" y="1321"/>
                      <a:pt x="62158" y="1321"/>
                    </a:cubicBezTo>
                    <a:cubicBezTo>
                      <a:pt x="61381" y="1321"/>
                      <a:pt x="60591" y="937"/>
                      <a:pt x="60123" y="305"/>
                    </a:cubicBezTo>
                    <a:lnTo>
                      <a:pt x="59910" y="31"/>
                    </a:lnTo>
                    <a:lnTo>
                      <a:pt x="59789" y="335"/>
                    </a:lnTo>
                    <a:cubicBezTo>
                      <a:pt x="59515" y="882"/>
                      <a:pt x="58968" y="1247"/>
                      <a:pt x="58300" y="1308"/>
                    </a:cubicBezTo>
                    <a:cubicBezTo>
                      <a:pt x="58215" y="1317"/>
                      <a:pt x="58131" y="1321"/>
                      <a:pt x="58048" y="1321"/>
                    </a:cubicBezTo>
                    <a:cubicBezTo>
                      <a:pt x="57259" y="1321"/>
                      <a:pt x="56521" y="937"/>
                      <a:pt x="56081" y="305"/>
                    </a:cubicBezTo>
                    <a:lnTo>
                      <a:pt x="55868" y="31"/>
                    </a:lnTo>
                    <a:lnTo>
                      <a:pt x="55746" y="335"/>
                    </a:lnTo>
                    <a:cubicBezTo>
                      <a:pt x="55442" y="913"/>
                      <a:pt x="54895" y="1278"/>
                      <a:pt x="54166" y="1308"/>
                    </a:cubicBezTo>
                    <a:cubicBezTo>
                      <a:pt x="54108" y="1312"/>
                      <a:pt x="54051" y="1314"/>
                      <a:pt x="53994" y="1314"/>
                    </a:cubicBezTo>
                    <a:cubicBezTo>
                      <a:pt x="53205" y="1314"/>
                      <a:pt x="52461" y="928"/>
                      <a:pt x="52008" y="305"/>
                    </a:cubicBezTo>
                    <a:lnTo>
                      <a:pt x="51856" y="31"/>
                    </a:lnTo>
                    <a:lnTo>
                      <a:pt x="51704" y="335"/>
                    </a:lnTo>
                    <a:cubicBezTo>
                      <a:pt x="51400" y="913"/>
                      <a:pt x="50761" y="1278"/>
                      <a:pt x="50032" y="1308"/>
                    </a:cubicBezTo>
                    <a:cubicBezTo>
                      <a:pt x="49976" y="1312"/>
                      <a:pt x="49921" y="1314"/>
                      <a:pt x="49866" y="1314"/>
                    </a:cubicBezTo>
                    <a:cubicBezTo>
                      <a:pt x="49106" y="1314"/>
                      <a:pt x="48390" y="928"/>
                      <a:pt x="47965" y="305"/>
                    </a:cubicBezTo>
                    <a:lnTo>
                      <a:pt x="47813" y="31"/>
                    </a:lnTo>
                    <a:lnTo>
                      <a:pt x="47661" y="305"/>
                    </a:lnTo>
                    <a:cubicBezTo>
                      <a:pt x="47327" y="913"/>
                      <a:pt x="46658" y="1308"/>
                      <a:pt x="45928" y="1308"/>
                    </a:cubicBezTo>
                    <a:cubicBezTo>
                      <a:pt x="45898" y="1309"/>
                      <a:pt x="45867" y="1310"/>
                      <a:pt x="45837" y="1310"/>
                    </a:cubicBezTo>
                    <a:cubicBezTo>
                      <a:pt x="45025" y="1310"/>
                      <a:pt x="44333" y="920"/>
                      <a:pt x="43922" y="305"/>
                    </a:cubicBezTo>
                    <a:lnTo>
                      <a:pt x="43770" y="31"/>
                    </a:lnTo>
                    <a:lnTo>
                      <a:pt x="43618" y="305"/>
                    </a:lnTo>
                    <a:cubicBezTo>
                      <a:pt x="43254" y="943"/>
                      <a:pt x="42555" y="1308"/>
                      <a:pt x="41795" y="1308"/>
                    </a:cubicBezTo>
                    <a:lnTo>
                      <a:pt x="41764" y="1308"/>
                    </a:lnTo>
                    <a:cubicBezTo>
                      <a:pt x="40974" y="1308"/>
                      <a:pt x="40275" y="943"/>
                      <a:pt x="39880" y="305"/>
                    </a:cubicBezTo>
                    <a:lnTo>
                      <a:pt x="39728" y="31"/>
                    </a:lnTo>
                    <a:lnTo>
                      <a:pt x="39576" y="305"/>
                    </a:lnTo>
                    <a:cubicBezTo>
                      <a:pt x="39181" y="943"/>
                      <a:pt x="38482" y="1308"/>
                      <a:pt x="37691" y="1308"/>
                    </a:cubicBezTo>
                    <a:lnTo>
                      <a:pt x="37661" y="1308"/>
                    </a:lnTo>
                    <a:cubicBezTo>
                      <a:pt x="36871" y="1308"/>
                      <a:pt x="36202" y="943"/>
                      <a:pt x="35837" y="305"/>
                    </a:cubicBezTo>
                    <a:lnTo>
                      <a:pt x="35685" y="31"/>
                    </a:lnTo>
                    <a:lnTo>
                      <a:pt x="35533" y="305"/>
                    </a:lnTo>
                    <a:cubicBezTo>
                      <a:pt x="35123" y="920"/>
                      <a:pt x="34402" y="1310"/>
                      <a:pt x="33615" y="1310"/>
                    </a:cubicBezTo>
                    <a:cubicBezTo>
                      <a:pt x="33586" y="1310"/>
                      <a:pt x="33557" y="1309"/>
                      <a:pt x="33527" y="1308"/>
                    </a:cubicBezTo>
                    <a:cubicBezTo>
                      <a:pt x="32767" y="1308"/>
                      <a:pt x="32129" y="913"/>
                      <a:pt x="31794" y="305"/>
                    </a:cubicBezTo>
                    <a:lnTo>
                      <a:pt x="31642" y="31"/>
                    </a:lnTo>
                    <a:lnTo>
                      <a:pt x="31460" y="305"/>
                    </a:lnTo>
                    <a:cubicBezTo>
                      <a:pt x="31063" y="928"/>
                      <a:pt x="30349" y="1314"/>
                      <a:pt x="29589" y="1314"/>
                    </a:cubicBezTo>
                    <a:cubicBezTo>
                      <a:pt x="29534" y="1314"/>
                      <a:pt x="29479" y="1312"/>
                      <a:pt x="29424" y="1308"/>
                    </a:cubicBezTo>
                    <a:cubicBezTo>
                      <a:pt x="28694" y="1278"/>
                      <a:pt x="28056" y="913"/>
                      <a:pt x="27752" y="335"/>
                    </a:cubicBezTo>
                    <a:lnTo>
                      <a:pt x="27600" y="31"/>
                    </a:lnTo>
                    <a:lnTo>
                      <a:pt x="27417" y="305"/>
                    </a:lnTo>
                    <a:cubicBezTo>
                      <a:pt x="26992" y="928"/>
                      <a:pt x="26250" y="1314"/>
                      <a:pt x="25462" y="1314"/>
                    </a:cubicBezTo>
                    <a:cubicBezTo>
                      <a:pt x="25405" y="1314"/>
                      <a:pt x="25347" y="1312"/>
                      <a:pt x="25290" y="1308"/>
                    </a:cubicBezTo>
                    <a:cubicBezTo>
                      <a:pt x="24560" y="1247"/>
                      <a:pt x="23983" y="913"/>
                      <a:pt x="23709" y="335"/>
                    </a:cubicBezTo>
                    <a:lnTo>
                      <a:pt x="23557" y="31"/>
                    </a:lnTo>
                    <a:lnTo>
                      <a:pt x="23375" y="305"/>
                    </a:lnTo>
                    <a:cubicBezTo>
                      <a:pt x="22935" y="937"/>
                      <a:pt x="22172" y="1321"/>
                      <a:pt x="21400" y="1321"/>
                    </a:cubicBezTo>
                    <a:cubicBezTo>
                      <a:pt x="21319" y="1321"/>
                      <a:pt x="21237" y="1317"/>
                      <a:pt x="21156" y="1308"/>
                    </a:cubicBezTo>
                    <a:cubicBezTo>
                      <a:pt x="20487" y="1247"/>
                      <a:pt x="19940" y="882"/>
                      <a:pt x="19667" y="335"/>
                    </a:cubicBezTo>
                    <a:lnTo>
                      <a:pt x="19545" y="31"/>
                    </a:lnTo>
                    <a:lnTo>
                      <a:pt x="19332" y="305"/>
                    </a:lnTo>
                    <a:cubicBezTo>
                      <a:pt x="18865" y="937"/>
                      <a:pt x="18074" y="1321"/>
                      <a:pt x="17298" y="1321"/>
                    </a:cubicBezTo>
                    <a:cubicBezTo>
                      <a:pt x="17216" y="1321"/>
                      <a:pt x="17134" y="1317"/>
                      <a:pt x="17053" y="1308"/>
                    </a:cubicBezTo>
                    <a:cubicBezTo>
                      <a:pt x="16384" y="1217"/>
                      <a:pt x="15867" y="882"/>
                      <a:pt x="15624" y="335"/>
                    </a:cubicBezTo>
                    <a:lnTo>
                      <a:pt x="15502" y="31"/>
                    </a:lnTo>
                    <a:lnTo>
                      <a:pt x="15290" y="305"/>
                    </a:lnTo>
                    <a:cubicBezTo>
                      <a:pt x="14808" y="947"/>
                      <a:pt x="14021" y="1330"/>
                      <a:pt x="13238" y="1330"/>
                    </a:cubicBezTo>
                    <a:cubicBezTo>
                      <a:pt x="13131" y="1330"/>
                      <a:pt x="13025" y="1323"/>
                      <a:pt x="12919" y="1308"/>
                    </a:cubicBezTo>
                    <a:cubicBezTo>
                      <a:pt x="12280" y="1217"/>
                      <a:pt x="11794" y="852"/>
                      <a:pt x="11581" y="335"/>
                    </a:cubicBezTo>
                    <a:lnTo>
                      <a:pt x="11460" y="31"/>
                    </a:lnTo>
                    <a:lnTo>
                      <a:pt x="11247" y="305"/>
                    </a:lnTo>
                    <a:cubicBezTo>
                      <a:pt x="10739" y="947"/>
                      <a:pt x="9925" y="1330"/>
                      <a:pt x="9136" y="1330"/>
                    </a:cubicBezTo>
                    <a:cubicBezTo>
                      <a:pt x="9029" y="1330"/>
                      <a:pt x="8921" y="1323"/>
                      <a:pt x="8815" y="1308"/>
                    </a:cubicBezTo>
                    <a:cubicBezTo>
                      <a:pt x="8177" y="1186"/>
                      <a:pt x="7721" y="852"/>
                      <a:pt x="7539" y="335"/>
                    </a:cubicBezTo>
                    <a:lnTo>
                      <a:pt x="7417" y="31"/>
                    </a:lnTo>
                    <a:lnTo>
                      <a:pt x="7204" y="305"/>
                    </a:lnTo>
                    <a:cubicBezTo>
                      <a:pt x="6683" y="930"/>
                      <a:pt x="5850" y="1310"/>
                      <a:pt x="5067" y="1310"/>
                    </a:cubicBezTo>
                    <a:cubicBezTo>
                      <a:pt x="4936" y="1310"/>
                      <a:pt x="4807" y="1299"/>
                      <a:pt x="4681" y="1278"/>
                    </a:cubicBezTo>
                    <a:cubicBezTo>
                      <a:pt x="4104" y="1186"/>
                      <a:pt x="3678" y="852"/>
                      <a:pt x="3496" y="335"/>
                    </a:cubicBezTo>
                    <a:lnTo>
                      <a:pt x="3374" y="31"/>
                    </a:lnTo>
                    <a:lnTo>
                      <a:pt x="3162" y="275"/>
                    </a:lnTo>
                    <a:cubicBezTo>
                      <a:pt x="2572" y="991"/>
                      <a:pt x="1749" y="1298"/>
                      <a:pt x="1026" y="1298"/>
                    </a:cubicBezTo>
                    <a:cubicBezTo>
                      <a:pt x="705" y="1298"/>
                      <a:pt x="405" y="1238"/>
                      <a:pt x="153" y="1126"/>
                    </a:cubicBezTo>
                    <a:lnTo>
                      <a:pt x="1" y="1460"/>
                    </a:lnTo>
                    <a:cubicBezTo>
                      <a:pt x="304" y="1596"/>
                      <a:pt x="668" y="1671"/>
                      <a:pt x="1055" y="1671"/>
                    </a:cubicBezTo>
                    <a:cubicBezTo>
                      <a:pt x="1794" y="1671"/>
                      <a:pt x="2615" y="1399"/>
                      <a:pt x="3253" y="761"/>
                    </a:cubicBezTo>
                    <a:cubicBezTo>
                      <a:pt x="3526" y="1217"/>
                      <a:pt x="4013" y="1551"/>
                      <a:pt x="4621" y="1673"/>
                    </a:cubicBezTo>
                    <a:cubicBezTo>
                      <a:pt x="4763" y="1696"/>
                      <a:pt x="4907" y="1707"/>
                      <a:pt x="5053" y="1707"/>
                    </a:cubicBezTo>
                    <a:cubicBezTo>
                      <a:pt x="5868" y="1707"/>
                      <a:pt x="6702" y="1354"/>
                      <a:pt x="7296" y="761"/>
                    </a:cubicBezTo>
                    <a:cubicBezTo>
                      <a:pt x="7599" y="1247"/>
                      <a:pt x="8116" y="1582"/>
                      <a:pt x="8755" y="1673"/>
                    </a:cubicBezTo>
                    <a:cubicBezTo>
                      <a:pt x="8892" y="1696"/>
                      <a:pt x="9032" y="1707"/>
                      <a:pt x="9173" y="1707"/>
                    </a:cubicBezTo>
                    <a:cubicBezTo>
                      <a:pt x="9963" y="1707"/>
                      <a:pt x="10775" y="1354"/>
                      <a:pt x="11369" y="761"/>
                    </a:cubicBezTo>
                    <a:cubicBezTo>
                      <a:pt x="11672" y="1247"/>
                      <a:pt x="12220" y="1582"/>
                      <a:pt x="12858" y="1673"/>
                    </a:cubicBezTo>
                    <a:cubicBezTo>
                      <a:pt x="12979" y="1688"/>
                      <a:pt x="13100" y="1696"/>
                      <a:pt x="13221" y="1696"/>
                    </a:cubicBezTo>
                    <a:cubicBezTo>
                      <a:pt x="14044" y="1696"/>
                      <a:pt x="14855" y="1344"/>
                      <a:pt x="15411" y="761"/>
                    </a:cubicBezTo>
                    <a:cubicBezTo>
                      <a:pt x="15746" y="1278"/>
                      <a:pt x="16293" y="1612"/>
                      <a:pt x="16992" y="1673"/>
                    </a:cubicBezTo>
                    <a:cubicBezTo>
                      <a:pt x="17109" y="1688"/>
                      <a:pt x="17226" y="1696"/>
                      <a:pt x="17343" y="1696"/>
                    </a:cubicBezTo>
                    <a:cubicBezTo>
                      <a:pt x="18139" y="1696"/>
                      <a:pt x="18924" y="1344"/>
                      <a:pt x="19454" y="761"/>
                    </a:cubicBezTo>
                    <a:cubicBezTo>
                      <a:pt x="19819" y="1278"/>
                      <a:pt x="20396" y="1612"/>
                      <a:pt x="21126" y="1703"/>
                    </a:cubicBezTo>
                    <a:cubicBezTo>
                      <a:pt x="21196" y="1708"/>
                      <a:pt x="21267" y="1710"/>
                      <a:pt x="21337" y="1710"/>
                    </a:cubicBezTo>
                    <a:cubicBezTo>
                      <a:pt x="22172" y="1710"/>
                      <a:pt x="22966" y="1378"/>
                      <a:pt x="23527" y="761"/>
                    </a:cubicBezTo>
                    <a:cubicBezTo>
                      <a:pt x="23892" y="1278"/>
                      <a:pt x="24530" y="1642"/>
                      <a:pt x="25259" y="1703"/>
                    </a:cubicBezTo>
                    <a:cubicBezTo>
                      <a:pt x="25323" y="1708"/>
                      <a:pt x="25387" y="1710"/>
                      <a:pt x="25450" y="1710"/>
                    </a:cubicBezTo>
                    <a:cubicBezTo>
                      <a:pt x="26266" y="1710"/>
                      <a:pt x="27062" y="1351"/>
                      <a:pt x="27569" y="730"/>
                    </a:cubicBezTo>
                    <a:cubicBezTo>
                      <a:pt x="27965" y="1308"/>
                      <a:pt x="28633" y="1642"/>
                      <a:pt x="29393" y="1703"/>
                    </a:cubicBezTo>
                    <a:cubicBezTo>
                      <a:pt x="29426" y="1704"/>
                      <a:pt x="29459" y="1705"/>
                      <a:pt x="29492" y="1705"/>
                    </a:cubicBezTo>
                    <a:cubicBezTo>
                      <a:pt x="30310" y="1705"/>
                      <a:pt x="31115" y="1344"/>
                      <a:pt x="31612" y="730"/>
                    </a:cubicBezTo>
                    <a:cubicBezTo>
                      <a:pt x="32038" y="1338"/>
                      <a:pt x="32737" y="1673"/>
                      <a:pt x="33527" y="1703"/>
                    </a:cubicBezTo>
                    <a:cubicBezTo>
                      <a:pt x="33560" y="1704"/>
                      <a:pt x="33593" y="1705"/>
                      <a:pt x="33626" y="1705"/>
                    </a:cubicBezTo>
                    <a:cubicBezTo>
                      <a:pt x="34439" y="1705"/>
                      <a:pt x="35188" y="1344"/>
                      <a:pt x="35685" y="730"/>
                    </a:cubicBezTo>
                    <a:cubicBezTo>
                      <a:pt x="36111" y="1338"/>
                      <a:pt x="36840" y="1703"/>
                      <a:pt x="37661" y="1703"/>
                    </a:cubicBezTo>
                    <a:lnTo>
                      <a:pt x="37691" y="1703"/>
                    </a:lnTo>
                    <a:cubicBezTo>
                      <a:pt x="38512" y="1703"/>
                      <a:pt x="39241" y="1338"/>
                      <a:pt x="39728" y="761"/>
                    </a:cubicBezTo>
                    <a:cubicBezTo>
                      <a:pt x="40184" y="1338"/>
                      <a:pt x="40944" y="1703"/>
                      <a:pt x="41764" y="1703"/>
                    </a:cubicBezTo>
                    <a:lnTo>
                      <a:pt x="41795" y="1703"/>
                    </a:lnTo>
                    <a:cubicBezTo>
                      <a:pt x="42615" y="1703"/>
                      <a:pt x="43314" y="1338"/>
                      <a:pt x="43770" y="730"/>
                    </a:cubicBezTo>
                    <a:cubicBezTo>
                      <a:pt x="44267" y="1344"/>
                      <a:pt x="45017" y="1705"/>
                      <a:pt x="45830" y="1705"/>
                    </a:cubicBezTo>
                    <a:cubicBezTo>
                      <a:pt x="45863" y="1705"/>
                      <a:pt x="45896" y="1704"/>
                      <a:pt x="45928" y="1703"/>
                    </a:cubicBezTo>
                    <a:cubicBezTo>
                      <a:pt x="46719" y="1673"/>
                      <a:pt x="47418" y="1338"/>
                      <a:pt x="47843" y="730"/>
                    </a:cubicBezTo>
                    <a:cubicBezTo>
                      <a:pt x="48340" y="1344"/>
                      <a:pt x="49118" y="1705"/>
                      <a:pt x="49960" y="1705"/>
                    </a:cubicBezTo>
                    <a:cubicBezTo>
                      <a:pt x="49994" y="1705"/>
                      <a:pt x="50028" y="1704"/>
                      <a:pt x="50062" y="1703"/>
                    </a:cubicBezTo>
                    <a:cubicBezTo>
                      <a:pt x="50822" y="1642"/>
                      <a:pt x="51491" y="1308"/>
                      <a:pt x="51886" y="730"/>
                    </a:cubicBezTo>
                    <a:cubicBezTo>
                      <a:pt x="52394" y="1351"/>
                      <a:pt x="53163" y="1710"/>
                      <a:pt x="54000" y="1710"/>
                    </a:cubicBezTo>
                    <a:cubicBezTo>
                      <a:pt x="54065" y="1710"/>
                      <a:pt x="54130" y="1708"/>
                      <a:pt x="54196" y="1703"/>
                    </a:cubicBezTo>
                    <a:cubicBezTo>
                      <a:pt x="54926" y="1642"/>
                      <a:pt x="55564" y="1278"/>
                      <a:pt x="55929" y="761"/>
                    </a:cubicBezTo>
                    <a:cubicBezTo>
                      <a:pt x="56490" y="1378"/>
                      <a:pt x="57283" y="1710"/>
                      <a:pt x="58119" y="1710"/>
                    </a:cubicBezTo>
                    <a:cubicBezTo>
                      <a:pt x="58189" y="1710"/>
                      <a:pt x="58259" y="1708"/>
                      <a:pt x="58330" y="1703"/>
                    </a:cubicBezTo>
                    <a:cubicBezTo>
                      <a:pt x="59029" y="1612"/>
                      <a:pt x="59637" y="1278"/>
                      <a:pt x="59971" y="761"/>
                    </a:cubicBezTo>
                    <a:cubicBezTo>
                      <a:pt x="60528" y="1344"/>
                      <a:pt x="61315" y="1696"/>
                      <a:pt x="62113" y="1696"/>
                    </a:cubicBezTo>
                    <a:cubicBezTo>
                      <a:pt x="62230" y="1696"/>
                      <a:pt x="62347" y="1688"/>
                      <a:pt x="62464" y="1673"/>
                    </a:cubicBezTo>
                    <a:cubicBezTo>
                      <a:pt x="63132" y="1612"/>
                      <a:pt x="63710" y="1278"/>
                      <a:pt x="64044" y="761"/>
                    </a:cubicBezTo>
                    <a:cubicBezTo>
                      <a:pt x="64601" y="1344"/>
                      <a:pt x="65412" y="1696"/>
                      <a:pt x="66215" y="1696"/>
                    </a:cubicBezTo>
                    <a:cubicBezTo>
                      <a:pt x="66333" y="1696"/>
                      <a:pt x="66450" y="1688"/>
                      <a:pt x="66567" y="1673"/>
                    </a:cubicBezTo>
                    <a:cubicBezTo>
                      <a:pt x="67236" y="1582"/>
                      <a:pt x="67783" y="1247"/>
                      <a:pt x="68087" y="761"/>
                    </a:cubicBezTo>
                    <a:cubicBezTo>
                      <a:pt x="68680" y="1354"/>
                      <a:pt x="69471" y="1707"/>
                      <a:pt x="70273" y="1707"/>
                    </a:cubicBezTo>
                    <a:cubicBezTo>
                      <a:pt x="70416" y="1707"/>
                      <a:pt x="70559" y="1696"/>
                      <a:pt x="70701" y="1673"/>
                    </a:cubicBezTo>
                    <a:cubicBezTo>
                      <a:pt x="71339" y="1582"/>
                      <a:pt x="71856" y="1247"/>
                      <a:pt x="72130" y="761"/>
                    </a:cubicBezTo>
                    <a:cubicBezTo>
                      <a:pt x="72749" y="1354"/>
                      <a:pt x="73587" y="1707"/>
                      <a:pt x="74403" y="1707"/>
                    </a:cubicBezTo>
                    <a:cubicBezTo>
                      <a:pt x="74548" y="1707"/>
                      <a:pt x="74692" y="1696"/>
                      <a:pt x="74835" y="1673"/>
                    </a:cubicBezTo>
                    <a:cubicBezTo>
                      <a:pt x="75443" y="1551"/>
                      <a:pt x="75899" y="1247"/>
                      <a:pt x="76172" y="761"/>
                    </a:cubicBezTo>
                    <a:cubicBezTo>
                      <a:pt x="76750" y="1430"/>
                      <a:pt x="77510" y="1734"/>
                      <a:pt x="78239" y="1734"/>
                    </a:cubicBezTo>
                    <a:cubicBezTo>
                      <a:pt x="78786" y="1734"/>
                      <a:pt x="79333" y="1551"/>
                      <a:pt x="79759" y="1278"/>
                    </a:cubicBezTo>
                    <a:lnTo>
                      <a:pt x="79546" y="943"/>
                    </a:lnTo>
                    <a:cubicBezTo>
                      <a:pt x="79171" y="1193"/>
                      <a:pt x="78704" y="1340"/>
                      <a:pt x="78222" y="1340"/>
                    </a:cubicBezTo>
                    <a:cubicBezTo>
                      <a:pt x="77532" y="1340"/>
                      <a:pt x="76813" y="1039"/>
                      <a:pt x="76294" y="305"/>
                    </a:cubicBezTo>
                    <a:lnTo>
                      <a:pt x="760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22"/>
              <p:cNvSpPr/>
              <p:nvPr/>
            </p:nvSpPr>
            <p:spPr>
              <a:xfrm>
                <a:off x="3251707" y="3687355"/>
                <a:ext cx="1304527" cy="27178"/>
              </a:xfrm>
              <a:custGeom>
                <a:avLst/>
                <a:gdLst/>
                <a:ahLst/>
                <a:cxnLst/>
                <a:rect l="l" t="t" r="r" b="b"/>
                <a:pathLst>
                  <a:path w="77662" h="1618" extrusionOk="0">
                    <a:moveTo>
                      <a:pt x="3283" y="0"/>
                    </a:moveTo>
                    <a:lnTo>
                      <a:pt x="3071" y="243"/>
                    </a:lnTo>
                    <a:cubicBezTo>
                      <a:pt x="2505" y="914"/>
                      <a:pt x="1708" y="1194"/>
                      <a:pt x="1008" y="1194"/>
                    </a:cubicBezTo>
                    <a:cubicBezTo>
                      <a:pt x="693" y="1194"/>
                      <a:pt x="398" y="1137"/>
                      <a:pt x="153" y="1034"/>
                    </a:cubicBezTo>
                    <a:lnTo>
                      <a:pt x="1" y="1368"/>
                    </a:lnTo>
                    <a:cubicBezTo>
                      <a:pt x="306" y="1505"/>
                      <a:pt x="667" y="1580"/>
                      <a:pt x="1047" y="1580"/>
                    </a:cubicBezTo>
                    <a:cubicBezTo>
                      <a:pt x="1763" y="1580"/>
                      <a:pt x="2546" y="1315"/>
                      <a:pt x="3162" y="699"/>
                    </a:cubicBezTo>
                    <a:cubicBezTo>
                      <a:pt x="3435" y="1155"/>
                      <a:pt x="3922" y="1459"/>
                      <a:pt x="4499" y="1581"/>
                    </a:cubicBezTo>
                    <a:cubicBezTo>
                      <a:pt x="4638" y="1604"/>
                      <a:pt x="4779" y="1615"/>
                      <a:pt x="4921" y="1615"/>
                    </a:cubicBezTo>
                    <a:cubicBezTo>
                      <a:pt x="5716" y="1615"/>
                      <a:pt x="6546" y="1266"/>
                      <a:pt x="7113" y="699"/>
                    </a:cubicBezTo>
                    <a:cubicBezTo>
                      <a:pt x="7417" y="1155"/>
                      <a:pt x="7903" y="1489"/>
                      <a:pt x="8511" y="1581"/>
                    </a:cubicBezTo>
                    <a:cubicBezTo>
                      <a:pt x="8639" y="1597"/>
                      <a:pt x="8767" y="1605"/>
                      <a:pt x="8895" y="1605"/>
                    </a:cubicBezTo>
                    <a:cubicBezTo>
                      <a:pt x="9705" y="1605"/>
                      <a:pt x="10487" y="1277"/>
                      <a:pt x="11065" y="699"/>
                    </a:cubicBezTo>
                    <a:cubicBezTo>
                      <a:pt x="11369" y="1186"/>
                      <a:pt x="11885" y="1489"/>
                      <a:pt x="12554" y="1581"/>
                    </a:cubicBezTo>
                    <a:cubicBezTo>
                      <a:pt x="12674" y="1597"/>
                      <a:pt x="12795" y="1605"/>
                      <a:pt x="12916" y="1605"/>
                    </a:cubicBezTo>
                    <a:cubicBezTo>
                      <a:pt x="13686" y="1605"/>
                      <a:pt x="14464" y="1277"/>
                      <a:pt x="15016" y="699"/>
                    </a:cubicBezTo>
                    <a:cubicBezTo>
                      <a:pt x="15350" y="1186"/>
                      <a:pt x="15898" y="1520"/>
                      <a:pt x="16566" y="1581"/>
                    </a:cubicBezTo>
                    <a:cubicBezTo>
                      <a:pt x="16662" y="1591"/>
                      <a:pt x="16758" y="1595"/>
                      <a:pt x="16855" y="1595"/>
                    </a:cubicBezTo>
                    <a:cubicBezTo>
                      <a:pt x="17643" y="1595"/>
                      <a:pt x="18426" y="1268"/>
                      <a:pt x="18968" y="699"/>
                    </a:cubicBezTo>
                    <a:cubicBezTo>
                      <a:pt x="19332" y="1216"/>
                      <a:pt x="19879" y="1520"/>
                      <a:pt x="20609" y="1581"/>
                    </a:cubicBezTo>
                    <a:cubicBezTo>
                      <a:pt x="20705" y="1591"/>
                      <a:pt x="20800" y="1595"/>
                      <a:pt x="20895" y="1595"/>
                    </a:cubicBezTo>
                    <a:cubicBezTo>
                      <a:pt x="21672" y="1595"/>
                      <a:pt x="22404" y="1268"/>
                      <a:pt x="22919" y="699"/>
                    </a:cubicBezTo>
                    <a:cubicBezTo>
                      <a:pt x="23284" y="1216"/>
                      <a:pt x="23892" y="1550"/>
                      <a:pt x="24621" y="1611"/>
                    </a:cubicBezTo>
                    <a:cubicBezTo>
                      <a:pt x="24683" y="1615"/>
                      <a:pt x="24745" y="1618"/>
                      <a:pt x="24806" y="1618"/>
                    </a:cubicBezTo>
                    <a:cubicBezTo>
                      <a:pt x="25594" y="1618"/>
                      <a:pt x="26363" y="1263"/>
                      <a:pt x="26870" y="699"/>
                    </a:cubicBezTo>
                    <a:cubicBezTo>
                      <a:pt x="27266" y="1246"/>
                      <a:pt x="27904" y="1550"/>
                      <a:pt x="28664" y="1611"/>
                    </a:cubicBezTo>
                    <a:cubicBezTo>
                      <a:pt x="28698" y="1612"/>
                      <a:pt x="28732" y="1613"/>
                      <a:pt x="28767" y="1613"/>
                    </a:cubicBezTo>
                    <a:cubicBezTo>
                      <a:pt x="29553" y="1613"/>
                      <a:pt x="30327" y="1282"/>
                      <a:pt x="30822" y="699"/>
                    </a:cubicBezTo>
                    <a:cubicBezTo>
                      <a:pt x="31247" y="1246"/>
                      <a:pt x="31916" y="1581"/>
                      <a:pt x="32676" y="1611"/>
                    </a:cubicBezTo>
                    <a:cubicBezTo>
                      <a:pt x="32708" y="1612"/>
                      <a:pt x="32740" y="1613"/>
                      <a:pt x="32771" y="1613"/>
                    </a:cubicBezTo>
                    <a:cubicBezTo>
                      <a:pt x="33558" y="1613"/>
                      <a:pt x="34306" y="1254"/>
                      <a:pt x="34773" y="699"/>
                    </a:cubicBezTo>
                    <a:cubicBezTo>
                      <a:pt x="35199" y="1277"/>
                      <a:pt x="35928" y="1611"/>
                      <a:pt x="36719" y="1611"/>
                    </a:cubicBezTo>
                    <a:lnTo>
                      <a:pt x="36749" y="1611"/>
                    </a:lnTo>
                    <a:cubicBezTo>
                      <a:pt x="37539" y="1611"/>
                      <a:pt x="38269" y="1277"/>
                      <a:pt x="38725" y="699"/>
                    </a:cubicBezTo>
                    <a:cubicBezTo>
                      <a:pt x="39181" y="1277"/>
                      <a:pt x="39910" y="1611"/>
                      <a:pt x="40731" y="1611"/>
                    </a:cubicBezTo>
                    <a:cubicBezTo>
                      <a:pt x="41521" y="1611"/>
                      <a:pt x="42220" y="1277"/>
                      <a:pt x="42676" y="699"/>
                    </a:cubicBezTo>
                    <a:cubicBezTo>
                      <a:pt x="43144" y="1254"/>
                      <a:pt x="43892" y="1613"/>
                      <a:pt x="44678" y="1613"/>
                    </a:cubicBezTo>
                    <a:cubicBezTo>
                      <a:pt x="44710" y="1613"/>
                      <a:pt x="44742" y="1612"/>
                      <a:pt x="44773" y="1611"/>
                    </a:cubicBezTo>
                    <a:cubicBezTo>
                      <a:pt x="45533" y="1581"/>
                      <a:pt x="46202" y="1246"/>
                      <a:pt x="46628" y="699"/>
                    </a:cubicBezTo>
                    <a:cubicBezTo>
                      <a:pt x="47123" y="1282"/>
                      <a:pt x="47897" y="1613"/>
                      <a:pt x="48683" y="1613"/>
                    </a:cubicBezTo>
                    <a:cubicBezTo>
                      <a:pt x="48717" y="1613"/>
                      <a:pt x="48751" y="1612"/>
                      <a:pt x="48786" y="1611"/>
                    </a:cubicBezTo>
                    <a:cubicBezTo>
                      <a:pt x="49546" y="1550"/>
                      <a:pt x="50184" y="1246"/>
                      <a:pt x="50579" y="699"/>
                    </a:cubicBezTo>
                    <a:cubicBezTo>
                      <a:pt x="51086" y="1263"/>
                      <a:pt x="51829" y="1618"/>
                      <a:pt x="52638" y="1618"/>
                    </a:cubicBezTo>
                    <a:cubicBezTo>
                      <a:pt x="52701" y="1618"/>
                      <a:pt x="52764" y="1615"/>
                      <a:pt x="52828" y="1611"/>
                    </a:cubicBezTo>
                    <a:cubicBezTo>
                      <a:pt x="53527" y="1550"/>
                      <a:pt x="54166" y="1216"/>
                      <a:pt x="54530" y="699"/>
                    </a:cubicBezTo>
                    <a:cubicBezTo>
                      <a:pt x="55045" y="1268"/>
                      <a:pt x="55777" y="1595"/>
                      <a:pt x="56554" y="1595"/>
                    </a:cubicBezTo>
                    <a:cubicBezTo>
                      <a:pt x="56649" y="1595"/>
                      <a:pt x="56745" y="1591"/>
                      <a:pt x="56841" y="1581"/>
                    </a:cubicBezTo>
                    <a:cubicBezTo>
                      <a:pt x="57540" y="1520"/>
                      <a:pt x="58117" y="1216"/>
                      <a:pt x="58482" y="699"/>
                    </a:cubicBezTo>
                    <a:cubicBezTo>
                      <a:pt x="58997" y="1268"/>
                      <a:pt x="59777" y="1595"/>
                      <a:pt x="60586" y="1595"/>
                    </a:cubicBezTo>
                    <a:cubicBezTo>
                      <a:pt x="60685" y="1595"/>
                      <a:pt x="60784" y="1591"/>
                      <a:pt x="60883" y="1581"/>
                    </a:cubicBezTo>
                    <a:cubicBezTo>
                      <a:pt x="61552" y="1520"/>
                      <a:pt x="62099" y="1186"/>
                      <a:pt x="62433" y="699"/>
                    </a:cubicBezTo>
                    <a:cubicBezTo>
                      <a:pt x="62959" y="1277"/>
                      <a:pt x="63734" y="1605"/>
                      <a:pt x="64523" y="1605"/>
                    </a:cubicBezTo>
                    <a:cubicBezTo>
                      <a:pt x="64647" y="1605"/>
                      <a:pt x="64772" y="1597"/>
                      <a:pt x="64895" y="1581"/>
                    </a:cubicBezTo>
                    <a:cubicBezTo>
                      <a:pt x="65534" y="1489"/>
                      <a:pt x="66081" y="1186"/>
                      <a:pt x="66385" y="699"/>
                    </a:cubicBezTo>
                    <a:cubicBezTo>
                      <a:pt x="66932" y="1277"/>
                      <a:pt x="67722" y="1611"/>
                      <a:pt x="68513" y="1611"/>
                    </a:cubicBezTo>
                    <a:cubicBezTo>
                      <a:pt x="68634" y="1611"/>
                      <a:pt x="68786" y="1581"/>
                      <a:pt x="68908" y="1581"/>
                    </a:cubicBezTo>
                    <a:cubicBezTo>
                      <a:pt x="69546" y="1489"/>
                      <a:pt x="70032" y="1155"/>
                      <a:pt x="70306" y="699"/>
                    </a:cubicBezTo>
                    <a:cubicBezTo>
                      <a:pt x="70899" y="1266"/>
                      <a:pt x="71732" y="1615"/>
                      <a:pt x="72528" y="1615"/>
                    </a:cubicBezTo>
                    <a:cubicBezTo>
                      <a:pt x="72671" y="1615"/>
                      <a:pt x="72812" y="1604"/>
                      <a:pt x="72950" y="1581"/>
                    </a:cubicBezTo>
                    <a:cubicBezTo>
                      <a:pt x="73528" y="1459"/>
                      <a:pt x="74014" y="1155"/>
                      <a:pt x="74288" y="699"/>
                    </a:cubicBezTo>
                    <a:cubicBezTo>
                      <a:pt x="74903" y="1240"/>
                      <a:pt x="75691" y="1472"/>
                      <a:pt x="76418" y="1472"/>
                    </a:cubicBezTo>
                    <a:cubicBezTo>
                      <a:pt x="76876" y="1472"/>
                      <a:pt x="77309" y="1380"/>
                      <a:pt x="77662" y="1216"/>
                    </a:cubicBezTo>
                    <a:lnTo>
                      <a:pt x="77479" y="851"/>
                    </a:lnTo>
                    <a:cubicBezTo>
                      <a:pt x="77165" y="997"/>
                      <a:pt x="76780" y="1081"/>
                      <a:pt x="76373" y="1081"/>
                    </a:cubicBezTo>
                    <a:cubicBezTo>
                      <a:pt x="75679" y="1081"/>
                      <a:pt x="74923" y="837"/>
                      <a:pt x="74348" y="243"/>
                    </a:cubicBezTo>
                    <a:lnTo>
                      <a:pt x="74136" y="31"/>
                    </a:lnTo>
                    <a:lnTo>
                      <a:pt x="74045" y="304"/>
                    </a:lnTo>
                    <a:cubicBezTo>
                      <a:pt x="73862" y="790"/>
                      <a:pt x="73437" y="1094"/>
                      <a:pt x="72859" y="1186"/>
                    </a:cubicBezTo>
                    <a:cubicBezTo>
                      <a:pt x="72731" y="1208"/>
                      <a:pt x="72600" y="1220"/>
                      <a:pt x="72467" y="1220"/>
                    </a:cubicBezTo>
                    <a:cubicBezTo>
                      <a:pt x="71716" y="1220"/>
                      <a:pt x="70918" y="863"/>
                      <a:pt x="70427" y="243"/>
                    </a:cubicBezTo>
                    <a:lnTo>
                      <a:pt x="70215" y="0"/>
                    </a:lnTo>
                    <a:lnTo>
                      <a:pt x="70093" y="304"/>
                    </a:lnTo>
                    <a:cubicBezTo>
                      <a:pt x="69911" y="790"/>
                      <a:pt x="69455" y="1094"/>
                      <a:pt x="68847" y="1186"/>
                    </a:cubicBezTo>
                    <a:cubicBezTo>
                      <a:pt x="68719" y="1208"/>
                      <a:pt x="68589" y="1220"/>
                      <a:pt x="68458" y="1220"/>
                    </a:cubicBezTo>
                    <a:cubicBezTo>
                      <a:pt x="67721" y="1220"/>
                      <a:pt x="66967" y="863"/>
                      <a:pt x="66476" y="243"/>
                    </a:cubicBezTo>
                    <a:lnTo>
                      <a:pt x="66294" y="0"/>
                    </a:lnTo>
                    <a:lnTo>
                      <a:pt x="66142" y="304"/>
                    </a:lnTo>
                    <a:cubicBezTo>
                      <a:pt x="65929" y="790"/>
                      <a:pt x="65473" y="1125"/>
                      <a:pt x="64835" y="1216"/>
                    </a:cubicBezTo>
                    <a:cubicBezTo>
                      <a:pt x="64748" y="1225"/>
                      <a:pt x="64661" y="1230"/>
                      <a:pt x="64574" y="1230"/>
                    </a:cubicBezTo>
                    <a:cubicBezTo>
                      <a:pt x="63802" y="1230"/>
                      <a:pt x="63016" y="872"/>
                      <a:pt x="62525" y="243"/>
                    </a:cubicBezTo>
                    <a:lnTo>
                      <a:pt x="62342" y="0"/>
                    </a:lnTo>
                    <a:lnTo>
                      <a:pt x="62221" y="304"/>
                    </a:lnTo>
                    <a:cubicBezTo>
                      <a:pt x="61977" y="790"/>
                      <a:pt x="61461" y="1125"/>
                      <a:pt x="60822" y="1216"/>
                    </a:cubicBezTo>
                    <a:cubicBezTo>
                      <a:pt x="60736" y="1225"/>
                      <a:pt x="60650" y="1230"/>
                      <a:pt x="60563" y="1230"/>
                    </a:cubicBezTo>
                    <a:cubicBezTo>
                      <a:pt x="59797" y="1230"/>
                      <a:pt x="59041" y="872"/>
                      <a:pt x="58604" y="243"/>
                    </a:cubicBezTo>
                    <a:lnTo>
                      <a:pt x="58391" y="0"/>
                    </a:lnTo>
                    <a:lnTo>
                      <a:pt x="58269" y="274"/>
                    </a:lnTo>
                    <a:cubicBezTo>
                      <a:pt x="58026" y="821"/>
                      <a:pt x="57479" y="1155"/>
                      <a:pt x="56810" y="1216"/>
                    </a:cubicBezTo>
                    <a:cubicBezTo>
                      <a:pt x="56732" y="1225"/>
                      <a:pt x="56653" y="1229"/>
                      <a:pt x="56574" y="1229"/>
                    </a:cubicBezTo>
                    <a:cubicBezTo>
                      <a:pt x="55830" y="1229"/>
                      <a:pt x="55092" y="848"/>
                      <a:pt x="54652" y="243"/>
                    </a:cubicBezTo>
                    <a:lnTo>
                      <a:pt x="54470" y="0"/>
                    </a:lnTo>
                    <a:lnTo>
                      <a:pt x="54318" y="274"/>
                    </a:lnTo>
                    <a:cubicBezTo>
                      <a:pt x="54044" y="821"/>
                      <a:pt x="53497" y="1155"/>
                      <a:pt x="52798" y="1216"/>
                    </a:cubicBezTo>
                    <a:cubicBezTo>
                      <a:pt x="52739" y="1220"/>
                      <a:pt x="52679" y="1223"/>
                      <a:pt x="52620" y="1223"/>
                    </a:cubicBezTo>
                    <a:cubicBezTo>
                      <a:pt x="51860" y="1223"/>
                      <a:pt x="51124" y="866"/>
                      <a:pt x="50701" y="274"/>
                    </a:cubicBezTo>
                    <a:lnTo>
                      <a:pt x="50518" y="0"/>
                    </a:lnTo>
                    <a:lnTo>
                      <a:pt x="50397" y="274"/>
                    </a:lnTo>
                    <a:cubicBezTo>
                      <a:pt x="50093" y="821"/>
                      <a:pt x="49485" y="1186"/>
                      <a:pt x="48786" y="1216"/>
                    </a:cubicBezTo>
                    <a:cubicBezTo>
                      <a:pt x="48754" y="1217"/>
                      <a:pt x="48722" y="1218"/>
                      <a:pt x="48691" y="1218"/>
                    </a:cubicBezTo>
                    <a:cubicBezTo>
                      <a:pt x="47907" y="1218"/>
                      <a:pt x="47189" y="858"/>
                      <a:pt x="46780" y="274"/>
                    </a:cubicBezTo>
                    <a:lnTo>
                      <a:pt x="46597" y="0"/>
                    </a:lnTo>
                    <a:lnTo>
                      <a:pt x="46445" y="274"/>
                    </a:lnTo>
                    <a:cubicBezTo>
                      <a:pt x="46111" y="851"/>
                      <a:pt x="45503" y="1186"/>
                      <a:pt x="44743" y="1216"/>
                    </a:cubicBezTo>
                    <a:cubicBezTo>
                      <a:pt x="44712" y="1217"/>
                      <a:pt x="44682" y="1218"/>
                      <a:pt x="44651" y="1218"/>
                    </a:cubicBezTo>
                    <a:cubicBezTo>
                      <a:pt x="43897" y="1218"/>
                      <a:pt x="43208" y="858"/>
                      <a:pt x="42828" y="274"/>
                    </a:cubicBezTo>
                    <a:lnTo>
                      <a:pt x="42646" y="0"/>
                    </a:lnTo>
                    <a:lnTo>
                      <a:pt x="42494" y="274"/>
                    </a:lnTo>
                    <a:cubicBezTo>
                      <a:pt x="42159" y="851"/>
                      <a:pt x="41491" y="1216"/>
                      <a:pt x="40731" y="1216"/>
                    </a:cubicBezTo>
                    <a:lnTo>
                      <a:pt x="40700" y="1216"/>
                    </a:lnTo>
                    <a:cubicBezTo>
                      <a:pt x="39941" y="1216"/>
                      <a:pt x="39241" y="882"/>
                      <a:pt x="38877" y="274"/>
                    </a:cubicBezTo>
                    <a:lnTo>
                      <a:pt x="38725" y="0"/>
                    </a:lnTo>
                    <a:lnTo>
                      <a:pt x="38573" y="274"/>
                    </a:lnTo>
                    <a:cubicBezTo>
                      <a:pt x="38178" y="882"/>
                      <a:pt x="37509" y="1216"/>
                      <a:pt x="36749" y="1216"/>
                    </a:cubicBezTo>
                    <a:lnTo>
                      <a:pt x="36719" y="1216"/>
                    </a:lnTo>
                    <a:cubicBezTo>
                      <a:pt x="35959" y="1216"/>
                      <a:pt x="35290" y="851"/>
                      <a:pt x="34956" y="274"/>
                    </a:cubicBezTo>
                    <a:lnTo>
                      <a:pt x="34773" y="0"/>
                    </a:lnTo>
                    <a:lnTo>
                      <a:pt x="34621" y="274"/>
                    </a:lnTo>
                    <a:cubicBezTo>
                      <a:pt x="34241" y="858"/>
                      <a:pt x="33525" y="1218"/>
                      <a:pt x="32768" y="1218"/>
                    </a:cubicBezTo>
                    <a:cubicBezTo>
                      <a:pt x="32737" y="1218"/>
                      <a:pt x="32707" y="1217"/>
                      <a:pt x="32676" y="1216"/>
                    </a:cubicBezTo>
                    <a:cubicBezTo>
                      <a:pt x="31946" y="1186"/>
                      <a:pt x="31308" y="851"/>
                      <a:pt x="31004" y="274"/>
                    </a:cubicBezTo>
                    <a:lnTo>
                      <a:pt x="30852" y="0"/>
                    </a:lnTo>
                    <a:lnTo>
                      <a:pt x="30670" y="274"/>
                    </a:lnTo>
                    <a:cubicBezTo>
                      <a:pt x="30261" y="858"/>
                      <a:pt x="29543" y="1218"/>
                      <a:pt x="28759" y="1218"/>
                    </a:cubicBezTo>
                    <a:cubicBezTo>
                      <a:pt x="28727" y="1218"/>
                      <a:pt x="28696" y="1217"/>
                      <a:pt x="28664" y="1216"/>
                    </a:cubicBezTo>
                    <a:cubicBezTo>
                      <a:pt x="27965" y="1186"/>
                      <a:pt x="27357" y="821"/>
                      <a:pt x="27053" y="274"/>
                    </a:cubicBezTo>
                    <a:lnTo>
                      <a:pt x="26901" y="0"/>
                    </a:lnTo>
                    <a:lnTo>
                      <a:pt x="26749" y="274"/>
                    </a:lnTo>
                    <a:cubicBezTo>
                      <a:pt x="26326" y="866"/>
                      <a:pt x="25589" y="1223"/>
                      <a:pt x="24830" y="1223"/>
                    </a:cubicBezTo>
                    <a:cubicBezTo>
                      <a:pt x="24770" y="1223"/>
                      <a:pt x="24711" y="1220"/>
                      <a:pt x="24652" y="1216"/>
                    </a:cubicBezTo>
                    <a:cubicBezTo>
                      <a:pt x="23952" y="1155"/>
                      <a:pt x="23405" y="821"/>
                      <a:pt x="23101" y="274"/>
                    </a:cubicBezTo>
                    <a:lnTo>
                      <a:pt x="22980" y="0"/>
                    </a:lnTo>
                    <a:lnTo>
                      <a:pt x="22797" y="243"/>
                    </a:lnTo>
                    <a:cubicBezTo>
                      <a:pt x="22346" y="864"/>
                      <a:pt x="21581" y="1222"/>
                      <a:pt x="20817" y="1222"/>
                    </a:cubicBezTo>
                    <a:cubicBezTo>
                      <a:pt x="20758" y="1222"/>
                      <a:pt x="20699" y="1220"/>
                      <a:pt x="20639" y="1216"/>
                    </a:cubicBezTo>
                    <a:cubicBezTo>
                      <a:pt x="19971" y="1155"/>
                      <a:pt x="19423" y="821"/>
                      <a:pt x="19180" y="274"/>
                    </a:cubicBezTo>
                    <a:lnTo>
                      <a:pt x="19028" y="0"/>
                    </a:lnTo>
                    <a:lnTo>
                      <a:pt x="18846" y="243"/>
                    </a:lnTo>
                    <a:cubicBezTo>
                      <a:pt x="18382" y="872"/>
                      <a:pt x="17623" y="1230"/>
                      <a:pt x="16878" y="1230"/>
                    </a:cubicBezTo>
                    <a:cubicBezTo>
                      <a:pt x="16794" y="1230"/>
                      <a:pt x="16710" y="1225"/>
                      <a:pt x="16627" y="1216"/>
                    </a:cubicBezTo>
                    <a:cubicBezTo>
                      <a:pt x="15958" y="1125"/>
                      <a:pt x="15472" y="790"/>
                      <a:pt x="15229" y="304"/>
                    </a:cubicBezTo>
                    <a:lnTo>
                      <a:pt x="15107" y="0"/>
                    </a:lnTo>
                    <a:lnTo>
                      <a:pt x="14894" y="243"/>
                    </a:lnTo>
                    <a:cubicBezTo>
                      <a:pt x="14430" y="872"/>
                      <a:pt x="13647" y="1230"/>
                      <a:pt x="12853" y="1230"/>
                    </a:cubicBezTo>
                    <a:cubicBezTo>
                      <a:pt x="12763" y="1230"/>
                      <a:pt x="12674" y="1225"/>
                      <a:pt x="12584" y="1216"/>
                    </a:cubicBezTo>
                    <a:cubicBezTo>
                      <a:pt x="11977" y="1125"/>
                      <a:pt x="11490" y="790"/>
                      <a:pt x="11277" y="304"/>
                    </a:cubicBezTo>
                    <a:lnTo>
                      <a:pt x="11156" y="0"/>
                    </a:lnTo>
                    <a:lnTo>
                      <a:pt x="10973" y="243"/>
                    </a:lnTo>
                    <a:cubicBezTo>
                      <a:pt x="10483" y="863"/>
                      <a:pt x="9729" y="1220"/>
                      <a:pt x="8973" y="1220"/>
                    </a:cubicBezTo>
                    <a:cubicBezTo>
                      <a:pt x="8839" y="1220"/>
                      <a:pt x="8705" y="1208"/>
                      <a:pt x="8572" y="1186"/>
                    </a:cubicBezTo>
                    <a:cubicBezTo>
                      <a:pt x="7995" y="1094"/>
                      <a:pt x="7539" y="790"/>
                      <a:pt x="7356" y="304"/>
                    </a:cubicBezTo>
                    <a:lnTo>
                      <a:pt x="7235" y="0"/>
                    </a:lnTo>
                    <a:lnTo>
                      <a:pt x="7022" y="243"/>
                    </a:lnTo>
                    <a:cubicBezTo>
                      <a:pt x="6506" y="863"/>
                      <a:pt x="5726" y="1220"/>
                      <a:pt x="4962" y="1220"/>
                    </a:cubicBezTo>
                    <a:cubicBezTo>
                      <a:pt x="4827" y="1220"/>
                      <a:pt x="4693" y="1208"/>
                      <a:pt x="4560" y="1186"/>
                    </a:cubicBezTo>
                    <a:cubicBezTo>
                      <a:pt x="3982" y="1094"/>
                      <a:pt x="3587" y="790"/>
                      <a:pt x="3405" y="304"/>
                    </a:cubicBezTo>
                    <a:lnTo>
                      <a:pt x="328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22"/>
              <p:cNvSpPr/>
              <p:nvPr/>
            </p:nvSpPr>
            <p:spPr>
              <a:xfrm>
                <a:off x="3267531" y="3627602"/>
                <a:ext cx="1273385" cy="26691"/>
              </a:xfrm>
              <a:custGeom>
                <a:avLst/>
                <a:gdLst/>
                <a:ahLst/>
                <a:cxnLst/>
                <a:rect l="l" t="t" r="r" b="b"/>
                <a:pathLst>
                  <a:path w="75808" h="1589" extrusionOk="0">
                    <a:moveTo>
                      <a:pt x="72343" y="1"/>
                    </a:moveTo>
                    <a:lnTo>
                      <a:pt x="72221" y="335"/>
                    </a:lnTo>
                    <a:cubicBezTo>
                      <a:pt x="72039" y="761"/>
                      <a:pt x="71644" y="1065"/>
                      <a:pt x="71096" y="1156"/>
                    </a:cubicBezTo>
                    <a:cubicBezTo>
                      <a:pt x="70967" y="1179"/>
                      <a:pt x="70835" y="1190"/>
                      <a:pt x="70702" y="1190"/>
                    </a:cubicBezTo>
                    <a:cubicBezTo>
                      <a:pt x="69959" y="1190"/>
                      <a:pt x="69185" y="842"/>
                      <a:pt x="68695" y="274"/>
                    </a:cubicBezTo>
                    <a:lnTo>
                      <a:pt x="68482" y="31"/>
                    </a:lnTo>
                    <a:lnTo>
                      <a:pt x="68391" y="335"/>
                    </a:lnTo>
                    <a:cubicBezTo>
                      <a:pt x="68178" y="791"/>
                      <a:pt x="67753" y="1095"/>
                      <a:pt x="67175" y="1186"/>
                    </a:cubicBezTo>
                    <a:cubicBezTo>
                      <a:pt x="67066" y="1202"/>
                      <a:pt x="66956" y="1209"/>
                      <a:pt x="66846" y="1209"/>
                    </a:cubicBezTo>
                    <a:cubicBezTo>
                      <a:pt x="66097" y="1209"/>
                      <a:pt x="65342" y="857"/>
                      <a:pt x="64865" y="274"/>
                    </a:cubicBezTo>
                    <a:lnTo>
                      <a:pt x="64653" y="31"/>
                    </a:lnTo>
                    <a:lnTo>
                      <a:pt x="64531" y="305"/>
                    </a:lnTo>
                    <a:cubicBezTo>
                      <a:pt x="64318" y="791"/>
                      <a:pt x="63862" y="1095"/>
                      <a:pt x="63254" y="1186"/>
                    </a:cubicBezTo>
                    <a:cubicBezTo>
                      <a:pt x="63162" y="1196"/>
                      <a:pt x="63069" y="1201"/>
                      <a:pt x="62977" y="1201"/>
                    </a:cubicBezTo>
                    <a:cubicBezTo>
                      <a:pt x="62216" y="1201"/>
                      <a:pt x="61466" y="871"/>
                      <a:pt x="61005" y="274"/>
                    </a:cubicBezTo>
                    <a:lnTo>
                      <a:pt x="60823" y="31"/>
                    </a:lnTo>
                    <a:lnTo>
                      <a:pt x="60701" y="305"/>
                    </a:lnTo>
                    <a:cubicBezTo>
                      <a:pt x="60458" y="791"/>
                      <a:pt x="59972" y="1125"/>
                      <a:pt x="59333" y="1186"/>
                    </a:cubicBezTo>
                    <a:cubicBezTo>
                      <a:pt x="59250" y="1196"/>
                      <a:pt x="59165" y="1200"/>
                      <a:pt x="59081" y="1200"/>
                    </a:cubicBezTo>
                    <a:cubicBezTo>
                      <a:pt x="58343" y="1200"/>
                      <a:pt x="57612" y="848"/>
                      <a:pt x="57175" y="274"/>
                    </a:cubicBezTo>
                    <a:lnTo>
                      <a:pt x="56993" y="31"/>
                    </a:lnTo>
                    <a:lnTo>
                      <a:pt x="56841" y="305"/>
                    </a:lnTo>
                    <a:cubicBezTo>
                      <a:pt x="56598" y="822"/>
                      <a:pt x="56081" y="1125"/>
                      <a:pt x="55412" y="1186"/>
                    </a:cubicBezTo>
                    <a:cubicBezTo>
                      <a:pt x="55351" y="1191"/>
                      <a:pt x="55289" y="1193"/>
                      <a:pt x="55227" y="1193"/>
                    </a:cubicBezTo>
                    <a:cubicBezTo>
                      <a:pt x="54492" y="1193"/>
                      <a:pt x="53735" y="863"/>
                      <a:pt x="53315" y="274"/>
                    </a:cubicBezTo>
                    <a:lnTo>
                      <a:pt x="53133" y="31"/>
                    </a:lnTo>
                    <a:lnTo>
                      <a:pt x="53011" y="305"/>
                    </a:lnTo>
                    <a:cubicBezTo>
                      <a:pt x="52737" y="822"/>
                      <a:pt x="52190" y="1156"/>
                      <a:pt x="51491" y="1186"/>
                    </a:cubicBezTo>
                    <a:cubicBezTo>
                      <a:pt x="51430" y="1191"/>
                      <a:pt x="51369" y="1193"/>
                      <a:pt x="51307" y="1193"/>
                    </a:cubicBezTo>
                    <a:cubicBezTo>
                      <a:pt x="50580" y="1193"/>
                      <a:pt x="49878" y="863"/>
                      <a:pt x="49485" y="274"/>
                    </a:cubicBezTo>
                    <a:lnTo>
                      <a:pt x="49303" y="31"/>
                    </a:lnTo>
                    <a:lnTo>
                      <a:pt x="49151" y="305"/>
                    </a:lnTo>
                    <a:cubicBezTo>
                      <a:pt x="48877" y="822"/>
                      <a:pt x="48269" y="1156"/>
                      <a:pt x="47570" y="1186"/>
                    </a:cubicBezTo>
                    <a:cubicBezTo>
                      <a:pt x="47537" y="1188"/>
                      <a:pt x="47504" y="1188"/>
                      <a:pt x="47471" y="1188"/>
                    </a:cubicBezTo>
                    <a:cubicBezTo>
                      <a:pt x="46719" y="1188"/>
                      <a:pt x="46033" y="857"/>
                      <a:pt x="45625" y="274"/>
                    </a:cubicBezTo>
                    <a:lnTo>
                      <a:pt x="45473" y="31"/>
                    </a:lnTo>
                    <a:lnTo>
                      <a:pt x="45321" y="305"/>
                    </a:lnTo>
                    <a:cubicBezTo>
                      <a:pt x="44987" y="852"/>
                      <a:pt x="44379" y="1186"/>
                      <a:pt x="43649" y="1186"/>
                    </a:cubicBezTo>
                    <a:cubicBezTo>
                      <a:pt x="43617" y="1188"/>
                      <a:pt x="43585" y="1188"/>
                      <a:pt x="43554" y="1188"/>
                    </a:cubicBezTo>
                    <a:cubicBezTo>
                      <a:pt x="42829" y="1188"/>
                      <a:pt x="42144" y="857"/>
                      <a:pt x="41795" y="274"/>
                    </a:cubicBezTo>
                    <a:lnTo>
                      <a:pt x="41613" y="31"/>
                    </a:lnTo>
                    <a:lnTo>
                      <a:pt x="41461" y="305"/>
                    </a:lnTo>
                    <a:cubicBezTo>
                      <a:pt x="41126" y="852"/>
                      <a:pt x="40488" y="1186"/>
                      <a:pt x="39728" y="1186"/>
                    </a:cubicBezTo>
                    <a:cubicBezTo>
                      <a:pt x="38968" y="1186"/>
                      <a:pt x="38299" y="852"/>
                      <a:pt x="37935" y="305"/>
                    </a:cubicBezTo>
                    <a:lnTo>
                      <a:pt x="37783" y="31"/>
                    </a:lnTo>
                    <a:lnTo>
                      <a:pt x="37631" y="305"/>
                    </a:lnTo>
                    <a:cubicBezTo>
                      <a:pt x="37266" y="852"/>
                      <a:pt x="36597" y="1186"/>
                      <a:pt x="35837" y="1186"/>
                    </a:cubicBezTo>
                    <a:lnTo>
                      <a:pt x="35807" y="1186"/>
                    </a:lnTo>
                    <a:cubicBezTo>
                      <a:pt x="35078" y="1186"/>
                      <a:pt x="34439" y="852"/>
                      <a:pt x="34105" y="305"/>
                    </a:cubicBezTo>
                    <a:lnTo>
                      <a:pt x="33953" y="31"/>
                    </a:lnTo>
                    <a:lnTo>
                      <a:pt x="33770" y="274"/>
                    </a:lnTo>
                    <a:cubicBezTo>
                      <a:pt x="33392" y="857"/>
                      <a:pt x="32734" y="1188"/>
                      <a:pt x="31985" y="1188"/>
                    </a:cubicBezTo>
                    <a:cubicBezTo>
                      <a:pt x="31952" y="1188"/>
                      <a:pt x="31919" y="1188"/>
                      <a:pt x="31886" y="1186"/>
                    </a:cubicBezTo>
                    <a:cubicBezTo>
                      <a:pt x="31187" y="1186"/>
                      <a:pt x="30579" y="852"/>
                      <a:pt x="30245" y="305"/>
                    </a:cubicBezTo>
                    <a:lnTo>
                      <a:pt x="30093" y="31"/>
                    </a:lnTo>
                    <a:lnTo>
                      <a:pt x="29941" y="274"/>
                    </a:lnTo>
                    <a:cubicBezTo>
                      <a:pt x="29533" y="857"/>
                      <a:pt x="28818" y="1188"/>
                      <a:pt x="28064" y="1188"/>
                    </a:cubicBezTo>
                    <a:cubicBezTo>
                      <a:pt x="28031" y="1188"/>
                      <a:pt x="27998" y="1188"/>
                      <a:pt x="27965" y="1186"/>
                    </a:cubicBezTo>
                    <a:cubicBezTo>
                      <a:pt x="27296" y="1156"/>
                      <a:pt x="26688" y="822"/>
                      <a:pt x="26415" y="305"/>
                    </a:cubicBezTo>
                    <a:lnTo>
                      <a:pt x="26263" y="31"/>
                    </a:lnTo>
                    <a:lnTo>
                      <a:pt x="26080" y="274"/>
                    </a:lnTo>
                    <a:cubicBezTo>
                      <a:pt x="25688" y="863"/>
                      <a:pt x="24985" y="1193"/>
                      <a:pt x="24234" y="1193"/>
                    </a:cubicBezTo>
                    <a:cubicBezTo>
                      <a:pt x="24171" y="1193"/>
                      <a:pt x="24108" y="1191"/>
                      <a:pt x="24044" y="1186"/>
                    </a:cubicBezTo>
                    <a:cubicBezTo>
                      <a:pt x="23375" y="1156"/>
                      <a:pt x="22828" y="822"/>
                      <a:pt x="22554" y="305"/>
                    </a:cubicBezTo>
                    <a:lnTo>
                      <a:pt x="22433" y="31"/>
                    </a:lnTo>
                    <a:lnTo>
                      <a:pt x="22251" y="274"/>
                    </a:lnTo>
                    <a:cubicBezTo>
                      <a:pt x="21802" y="863"/>
                      <a:pt x="21069" y="1193"/>
                      <a:pt x="20314" y="1193"/>
                    </a:cubicBezTo>
                    <a:cubicBezTo>
                      <a:pt x="20250" y="1193"/>
                      <a:pt x="20187" y="1191"/>
                      <a:pt x="20123" y="1186"/>
                    </a:cubicBezTo>
                    <a:cubicBezTo>
                      <a:pt x="19485" y="1125"/>
                      <a:pt x="18968" y="822"/>
                      <a:pt x="18725" y="305"/>
                    </a:cubicBezTo>
                    <a:lnTo>
                      <a:pt x="18573" y="31"/>
                    </a:lnTo>
                    <a:lnTo>
                      <a:pt x="18390" y="274"/>
                    </a:lnTo>
                    <a:cubicBezTo>
                      <a:pt x="17954" y="848"/>
                      <a:pt x="17223" y="1200"/>
                      <a:pt x="16484" y="1200"/>
                    </a:cubicBezTo>
                    <a:cubicBezTo>
                      <a:pt x="16400" y="1200"/>
                      <a:pt x="16316" y="1196"/>
                      <a:pt x="16232" y="1186"/>
                    </a:cubicBezTo>
                    <a:cubicBezTo>
                      <a:pt x="15594" y="1125"/>
                      <a:pt x="15108" y="791"/>
                      <a:pt x="14864" y="305"/>
                    </a:cubicBezTo>
                    <a:lnTo>
                      <a:pt x="14743" y="31"/>
                    </a:lnTo>
                    <a:lnTo>
                      <a:pt x="14560" y="274"/>
                    </a:lnTo>
                    <a:cubicBezTo>
                      <a:pt x="14073" y="871"/>
                      <a:pt x="13319" y="1201"/>
                      <a:pt x="12580" y="1201"/>
                    </a:cubicBezTo>
                    <a:cubicBezTo>
                      <a:pt x="12490" y="1201"/>
                      <a:pt x="12400" y="1196"/>
                      <a:pt x="12311" y="1186"/>
                    </a:cubicBezTo>
                    <a:cubicBezTo>
                      <a:pt x="11703" y="1095"/>
                      <a:pt x="11247" y="791"/>
                      <a:pt x="11035" y="305"/>
                    </a:cubicBezTo>
                    <a:lnTo>
                      <a:pt x="10913" y="31"/>
                    </a:lnTo>
                    <a:lnTo>
                      <a:pt x="10700" y="274"/>
                    </a:lnTo>
                    <a:cubicBezTo>
                      <a:pt x="10223" y="857"/>
                      <a:pt x="9446" y="1209"/>
                      <a:pt x="8710" y="1209"/>
                    </a:cubicBezTo>
                    <a:cubicBezTo>
                      <a:pt x="8602" y="1209"/>
                      <a:pt x="8495" y="1202"/>
                      <a:pt x="8390" y="1186"/>
                    </a:cubicBezTo>
                    <a:cubicBezTo>
                      <a:pt x="7813" y="1095"/>
                      <a:pt x="7387" y="791"/>
                      <a:pt x="7174" y="335"/>
                    </a:cubicBezTo>
                    <a:lnTo>
                      <a:pt x="7053" y="31"/>
                    </a:lnTo>
                    <a:lnTo>
                      <a:pt x="6870" y="274"/>
                    </a:lnTo>
                    <a:cubicBezTo>
                      <a:pt x="6380" y="842"/>
                      <a:pt x="5606" y="1190"/>
                      <a:pt x="4863" y="1190"/>
                    </a:cubicBezTo>
                    <a:cubicBezTo>
                      <a:pt x="4730" y="1190"/>
                      <a:pt x="4598" y="1179"/>
                      <a:pt x="4469" y="1156"/>
                    </a:cubicBezTo>
                    <a:cubicBezTo>
                      <a:pt x="3922" y="1065"/>
                      <a:pt x="3496" y="761"/>
                      <a:pt x="3344" y="335"/>
                    </a:cubicBezTo>
                    <a:lnTo>
                      <a:pt x="3223" y="31"/>
                    </a:lnTo>
                    <a:lnTo>
                      <a:pt x="3010" y="274"/>
                    </a:lnTo>
                    <a:cubicBezTo>
                      <a:pt x="2469" y="898"/>
                      <a:pt x="1701" y="1167"/>
                      <a:pt x="1016" y="1167"/>
                    </a:cubicBezTo>
                    <a:cubicBezTo>
                      <a:pt x="700" y="1167"/>
                      <a:pt x="402" y="1109"/>
                      <a:pt x="153" y="1004"/>
                    </a:cubicBezTo>
                    <a:lnTo>
                      <a:pt x="1" y="1369"/>
                    </a:lnTo>
                    <a:cubicBezTo>
                      <a:pt x="302" y="1493"/>
                      <a:pt x="654" y="1561"/>
                      <a:pt x="1022" y="1561"/>
                    </a:cubicBezTo>
                    <a:cubicBezTo>
                      <a:pt x="1730" y="1561"/>
                      <a:pt x="2501" y="1310"/>
                      <a:pt x="3101" y="730"/>
                    </a:cubicBezTo>
                    <a:cubicBezTo>
                      <a:pt x="3375" y="1156"/>
                      <a:pt x="3831" y="1429"/>
                      <a:pt x="4408" y="1551"/>
                    </a:cubicBezTo>
                    <a:cubicBezTo>
                      <a:pt x="4550" y="1575"/>
                      <a:pt x="4695" y="1587"/>
                      <a:pt x="4842" y="1587"/>
                    </a:cubicBezTo>
                    <a:cubicBezTo>
                      <a:pt x="5604" y="1587"/>
                      <a:pt x="6401" y="1266"/>
                      <a:pt x="6961" y="730"/>
                    </a:cubicBezTo>
                    <a:cubicBezTo>
                      <a:pt x="7235" y="1156"/>
                      <a:pt x="7721" y="1460"/>
                      <a:pt x="8329" y="1551"/>
                    </a:cubicBezTo>
                    <a:cubicBezTo>
                      <a:pt x="8457" y="1569"/>
                      <a:pt x="8586" y="1577"/>
                      <a:pt x="8716" y="1577"/>
                    </a:cubicBezTo>
                    <a:cubicBezTo>
                      <a:pt x="9478" y="1577"/>
                      <a:pt x="10250" y="1276"/>
                      <a:pt x="10822" y="730"/>
                    </a:cubicBezTo>
                    <a:cubicBezTo>
                      <a:pt x="11126" y="1186"/>
                      <a:pt x="11612" y="1460"/>
                      <a:pt x="12250" y="1551"/>
                    </a:cubicBezTo>
                    <a:cubicBezTo>
                      <a:pt x="12371" y="1568"/>
                      <a:pt x="12493" y="1576"/>
                      <a:pt x="12614" y="1576"/>
                    </a:cubicBezTo>
                    <a:cubicBezTo>
                      <a:pt x="13376" y="1576"/>
                      <a:pt x="14127" y="1255"/>
                      <a:pt x="14652" y="730"/>
                    </a:cubicBezTo>
                    <a:cubicBezTo>
                      <a:pt x="14986" y="1186"/>
                      <a:pt x="15533" y="1490"/>
                      <a:pt x="16171" y="1551"/>
                    </a:cubicBezTo>
                    <a:cubicBezTo>
                      <a:pt x="16292" y="1568"/>
                      <a:pt x="16413" y="1576"/>
                      <a:pt x="16533" y="1576"/>
                    </a:cubicBezTo>
                    <a:cubicBezTo>
                      <a:pt x="17289" y="1576"/>
                      <a:pt x="18014" y="1255"/>
                      <a:pt x="18512" y="730"/>
                    </a:cubicBezTo>
                    <a:cubicBezTo>
                      <a:pt x="18846" y="1186"/>
                      <a:pt x="19424" y="1490"/>
                      <a:pt x="20092" y="1551"/>
                    </a:cubicBezTo>
                    <a:cubicBezTo>
                      <a:pt x="20189" y="1561"/>
                      <a:pt x="20285" y="1566"/>
                      <a:pt x="20380" y="1566"/>
                    </a:cubicBezTo>
                    <a:cubicBezTo>
                      <a:pt x="21151" y="1566"/>
                      <a:pt x="21858" y="1244"/>
                      <a:pt x="22372" y="730"/>
                    </a:cubicBezTo>
                    <a:cubicBezTo>
                      <a:pt x="22737" y="1217"/>
                      <a:pt x="23345" y="1521"/>
                      <a:pt x="24044" y="1581"/>
                    </a:cubicBezTo>
                    <a:cubicBezTo>
                      <a:pt x="24108" y="1586"/>
                      <a:pt x="24172" y="1588"/>
                      <a:pt x="24236" y="1588"/>
                    </a:cubicBezTo>
                    <a:cubicBezTo>
                      <a:pt x="24991" y="1588"/>
                      <a:pt x="25728" y="1263"/>
                      <a:pt x="26232" y="730"/>
                    </a:cubicBezTo>
                    <a:cubicBezTo>
                      <a:pt x="26597" y="1217"/>
                      <a:pt x="27235" y="1551"/>
                      <a:pt x="27965" y="1581"/>
                    </a:cubicBezTo>
                    <a:cubicBezTo>
                      <a:pt x="27999" y="1583"/>
                      <a:pt x="28034" y="1583"/>
                      <a:pt x="28068" y="1583"/>
                    </a:cubicBezTo>
                    <a:cubicBezTo>
                      <a:pt x="28851" y="1583"/>
                      <a:pt x="29596" y="1254"/>
                      <a:pt x="30062" y="730"/>
                    </a:cubicBezTo>
                    <a:cubicBezTo>
                      <a:pt x="30488" y="1247"/>
                      <a:pt x="31126" y="1551"/>
                      <a:pt x="31886" y="1581"/>
                    </a:cubicBezTo>
                    <a:cubicBezTo>
                      <a:pt x="32676" y="1581"/>
                      <a:pt x="33436" y="1277"/>
                      <a:pt x="33922" y="730"/>
                    </a:cubicBezTo>
                    <a:cubicBezTo>
                      <a:pt x="34348" y="1247"/>
                      <a:pt x="35047" y="1581"/>
                      <a:pt x="35807" y="1581"/>
                    </a:cubicBezTo>
                    <a:lnTo>
                      <a:pt x="35837" y="1581"/>
                    </a:lnTo>
                    <a:cubicBezTo>
                      <a:pt x="36628" y="1581"/>
                      <a:pt x="37327" y="1247"/>
                      <a:pt x="37783" y="730"/>
                    </a:cubicBezTo>
                    <a:cubicBezTo>
                      <a:pt x="38239" y="1277"/>
                      <a:pt x="38968" y="1581"/>
                      <a:pt x="39758" y="1581"/>
                    </a:cubicBezTo>
                    <a:cubicBezTo>
                      <a:pt x="40518" y="1581"/>
                      <a:pt x="41187" y="1247"/>
                      <a:pt x="41643" y="730"/>
                    </a:cubicBezTo>
                    <a:cubicBezTo>
                      <a:pt x="42099" y="1277"/>
                      <a:pt x="42859" y="1581"/>
                      <a:pt x="43679" y="1581"/>
                    </a:cubicBezTo>
                    <a:cubicBezTo>
                      <a:pt x="44409" y="1551"/>
                      <a:pt x="45078" y="1247"/>
                      <a:pt x="45473" y="730"/>
                    </a:cubicBezTo>
                    <a:cubicBezTo>
                      <a:pt x="45968" y="1254"/>
                      <a:pt x="46714" y="1583"/>
                      <a:pt x="47497" y="1583"/>
                    </a:cubicBezTo>
                    <a:cubicBezTo>
                      <a:pt x="47532" y="1583"/>
                      <a:pt x="47566" y="1583"/>
                      <a:pt x="47601" y="1581"/>
                    </a:cubicBezTo>
                    <a:cubicBezTo>
                      <a:pt x="48330" y="1551"/>
                      <a:pt x="48968" y="1217"/>
                      <a:pt x="49333" y="730"/>
                    </a:cubicBezTo>
                    <a:cubicBezTo>
                      <a:pt x="49837" y="1263"/>
                      <a:pt x="50549" y="1588"/>
                      <a:pt x="51323" y="1588"/>
                    </a:cubicBezTo>
                    <a:cubicBezTo>
                      <a:pt x="51389" y="1588"/>
                      <a:pt x="51455" y="1586"/>
                      <a:pt x="51522" y="1581"/>
                    </a:cubicBezTo>
                    <a:cubicBezTo>
                      <a:pt x="52221" y="1521"/>
                      <a:pt x="52829" y="1217"/>
                      <a:pt x="53193" y="730"/>
                    </a:cubicBezTo>
                    <a:cubicBezTo>
                      <a:pt x="53680" y="1244"/>
                      <a:pt x="54408" y="1566"/>
                      <a:pt x="55163" y="1566"/>
                    </a:cubicBezTo>
                    <a:cubicBezTo>
                      <a:pt x="55256" y="1566"/>
                      <a:pt x="55349" y="1561"/>
                      <a:pt x="55443" y="1551"/>
                    </a:cubicBezTo>
                    <a:cubicBezTo>
                      <a:pt x="56142" y="1490"/>
                      <a:pt x="56689" y="1186"/>
                      <a:pt x="57054" y="730"/>
                    </a:cubicBezTo>
                    <a:cubicBezTo>
                      <a:pt x="57552" y="1255"/>
                      <a:pt x="58277" y="1576"/>
                      <a:pt x="59032" y="1576"/>
                    </a:cubicBezTo>
                    <a:cubicBezTo>
                      <a:pt x="59152" y="1576"/>
                      <a:pt x="59273" y="1568"/>
                      <a:pt x="59394" y="1551"/>
                    </a:cubicBezTo>
                    <a:cubicBezTo>
                      <a:pt x="60032" y="1490"/>
                      <a:pt x="60580" y="1186"/>
                      <a:pt x="60883" y="730"/>
                    </a:cubicBezTo>
                    <a:cubicBezTo>
                      <a:pt x="61434" y="1255"/>
                      <a:pt x="62189" y="1576"/>
                      <a:pt x="62952" y="1576"/>
                    </a:cubicBezTo>
                    <a:cubicBezTo>
                      <a:pt x="63073" y="1576"/>
                      <a:pt x="63194" y="1568"/>
                      <a:pt x="63315" y="1551"/>
                    </a:cubicBezTo>
                    <a:cubicBezTo>
                      <a:pt x="63923" y="1460"/>
                      <a:pt x="64440" y="1186"/>
                      <a:pt x="64744" y="730"/>
                    </a:cubicBezTo>
                    <a:cubicBezTo>
                      <a:pt x="65291" y="1277"/>
                      <a:pt x="66051" y="1581"/>
                      <a:pt x="66841" y="1581"/>
                    </a:cubicBezTo>
                    <a:cubicBezTo>
                      <a:pt x="66963" y="1581"/>
                      <a:pt x="67084" y="1581"/>
                      <a:pt x="67236" y="1551"/>
                    </a:cubicBezTo>
                    <a:cubicBezTo>
                      <a:pt x="67844" y="1460"/>
                      <a:pt x="68330" y="1156"/>
                      <a:pt x="68604" y="730"/>
                    </a:cubicBezTo>
                    <a:cubicBezTo>
                      <a:pt x="69165" y="1266"/>
                      <a:pt x="69961" y="1587"/>
                      <a:pt x="70724" y="1587"/>
                    </a:cubicBezTo>
                    <a:cubicBezTo>
                      <a:pt x="70870" y="1587"/>
                      <a:pt x="71015" y="1575"/>
                      <a:pt x="71157" y="1551"/>
                    </a:cubicBezTo>
                    <a:cubicBezTo>
                      <a:pt x="71735" y="1429"/>
                      <a:pt x="72191" y="1156"/>
                      <a:pt x="72434" y="730"/>
                    </a:cubicBezTo>
                    <a:cubicBezTo>
                      <a:pt x="72981" y="1312"/>
                      <a:pt x="73673" y="1556"/>
                      <a:pt x="74346" y="1556"/>
                    </a:cubicBezTo>
                    <a:cubicBezTo>
                      <a:pt x="74870" y="1556"/>
                      <a:pt x="75382" y="1408"/>
                      <a:pt x="75808" y="1156"/>
                    </a:cubicBezTo>
                    <a:lnTo>
                      <a:pt x="75625" y="822"/>
                    </a:lnTo>
                    <a:cubicBezTo>
                      <a:pt x="75299" y="1026"/>
                      <a:pt x="74831" y="1181"/>
                      <a:pt x="74333" y="1181"/>
                    </a:cubicBezTo>
                    <a:cubicBezTo>
                      <a:pt x="73719" y="1181"/>
                      <a:pt x="73059" y="945"/>
                      <a:pt x="72555" y="274"/>
                    </a:cubicBezTo>
                    <a:lnTo>
                      <a:pt x="723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22"/>
              <p:cNvSpPr/>
              <p:nvPr/>
            </p:nvSpPr>
            <p:spPr>
              <a:xfrm>
                <a:off x="3283373" y="3571948"/>
                <a:ext cx="1241722" cy="25549"/>
              </a:xfrm>
              <a:custGeom>
                <a:avLst/>
                <a:gdLst/>
                <a:ahLst/>
                <a:cxnLst/>
                <a:rect l="l" t="t" r="r" b="b"/>
                <a:pathLst>
                  <a:path w="73923" h="1521" extrusionOk="0">
                    <a:moveTo>
                      <a:pt x="3100" y="1"/>
                    </a:moveTo>
                    <a:lnTo>
                      <a:pt x="2918" y="213"/>
                    </a:lnTo>
                    <a:cubicBezTo>
                      <a:pt x="2379" y="814"/>
                      <a:pt x="1629" y="1076"/>
                      <a:pt x="965" y="1076"/>
                    </a:cubicBezTo>
                    <a:cubicBezTo>
                      <a:pt x="655" y="1076"/>
                      <a:pt x="364" y="1019"/>
                      <a:pt x="122" y="913"/>
                    </a:cubicBezTo>
                    <a:lnTo>
                      <a:pt x="0" y="1277"/>
                    </a:lnTo>
                    <a:cubicBezTo>
                      <a:pt x="276" y="1390"/>
                      <a:pt x="604" y="1451"/>
                      <a:pt x="952" y="1451"/>
                    </a:cubicBezTo>
                    <a:cubicBezTo>
                      <a:pt x="1639" y="1451"/>
                      <a:pt x="2404" y="1214"/>
                      <a:pt x="3009" y="669"/>
                    </a:cubicBezTo>
                    <a:cubicBezTo>
                      <a:pt x="3252" y="1065"/>
                      <a:pt x="3708" y="1338"/>
                      <a:pt x="4256" y="1429"/>
                    </a:cubicBezTo>
                    <a:cubicBezTo>
                      <a:pt x="4407" y="1455"/>
                      <a:pt x="4561" y="1468"/>
                      <a:pt x="4715" y="1468"/>
                    </a:cubicBezTo>
                    <a:cubicBezTo>
                      <a:pt x="5461" y="1468"/>
                      <a:pt x="6219" y="1173"/>
                      <a:pt x="6748" y="669"/>
                    </a:cubicBezTo>
                    <a:cubicBezTo>
                      <a:pt x="7022" y="1095"/>
                      <a:pt x="7508" y="1369"/>
                      <a:pt x="8085" y="1460"/>
                    </a:cubicBezTo>
                    <a:cubicBezTo>
                      <a:pt x="8214" y="1477"/>
                      <a:pt x="8343" y="1486"/>
                      <a:pt x="8472" y="1486"/>
                    </a:cubicBezTo>
                    <a:cubicBezTo>
                      <a:pt x="9227" y="1486"/>
                      <a:pt x="9972" y="1189"/>
                      <a:pt x="10517" y="669"/>
                    </a:cubicBezTo>
                    <a:cubicBezTo>
                      <a:pt x="10821" y="1095"/>
                      <a:pt x="11307" y="1369"/>
                      <a:pt x="11915" y="1460"/>
                    </a:cubicBezTo>
                    <a:cubicBezTo>
                      <a:pt x="12019" y="1470"/>
                      <a:pt x="12122" y="1476"/>
                      <a:pt x="12226" y="1476"/>
                    </a:cubicBezTo>
                    <a:cubicBezTo>
                      <a:pt x="13000" y="1476"/>
                      <a:pt x="13750" y="1179"/>
                      <a:pt x="14286" y="669"/>
                    </a:cubicBezTo>
                    <a:cubicBezTo>
                      <a:pt x="14590" y="1095"/>
                      <a:pt x="15107" y="1399"/>
                      <a:pt x="15745" y="1460"/>
                    </a:cubicBezTo>
                    <a:cubicBezTo>
                      <a:pt x="15845" y="1470"/>
                      <a:pt x="15946" y="1476"/>
                      <a:pt x="16046" y="1476"/>
                    </a:cubicBezTo>
                    <a:cubicBezTo>
                      <a:pt x="16799" y="1476"/>
                      <a:pt x="17542" y="1179"/>
                      <a:pt x="18025" y="669"/>
                    </a:cubicBezTo>
                    <a:cubicBezTo>
                      <a:pt x="18359" y="1125"/>
                      <a:pt x="18937" y="1399"/>
                      <a:pt x="19575" y="1460"/>
                    </a:cubicBezTo>
                    <a:cubicBezTo>
                      <a:pt x="19675" y="1470"/>
                      <a:pt x="19775" y="1476"/>
                      <a:pt x="19873" y="1476"/>
                    </a:cubicBezTo>
                    <a:cubicBezTo>
                      <a:pt x="20615" y="1476"/>
                      <a:pt x="21311" y="1179"/>
                      <a:pt x="21794" y="669"/>
                    </a:cubicBezTo>
                    <a:cubicBezTo>
                      <a:pt x="22159" y="1125"/>
                      <a:pt x="22736" y="1429"/>
                      <a:pt x="23405" y="1460"/>
                    </a:cubicBezTo>
                    <a:cubicBezTo>
                      <a:pt x="23477" y="1465"/>
                      <a:pt x="23548" y="1467"/>
                      <a:pt x="23619" y="1467"/>
                    </a:cubicBezTo>
                    <a:cubicBezTo>
                      <a:pt x="24388" y="1467"/>
                      <a:pt x="25090" y="1170"/>
                      <a:pt x="25563" y="669"/>
                    </a:cubicBezTo>
                    <a:cubicBezTo>
                      <a:pt x="25928" y="1156"/>
                      <a:pt x="26536" y="1429"/>
                      <a:pt x="27265" y="1460"/>
                    </a:cubicBezTo>
                    <a:cubicBezTo>
                      <a:pt x="27332" y="1465"/>
                      <a:pt x="27398" y="1467"/>
                      <a:pt x="27465" y="1467"/>
                    </a:cubicBezTo>
                    <a:cubicBezTo>
                      <a:pt x="28182" y="1467"/>
                      <a:pt x="28859" y="1170"/>
                      <a:pt x="29332" y="669"/>
                    </a:cubicBezTo>
                    <a:cubicBezTo>
                      <a:pt x="29727" y="1156"/>
                      <a:pt x="30365" y="1460"/>
                      <a:pt x="31095" y="1490"/>
                    </a:cubicBezTo>
                    <a:cubicBezTo>
                      <a:pt x="31855" y="1490"/>
                      <a:pt x="32615" y="1186"/>
                      <a:pt x="33071" y="669"/>
                    </a:cubicBezTo>
                    <a:cubicBezTo>
                      <a:pt x="33496" y="1156"/>
                      <a:pt x="34165" y="1460"/>
                      <a:pt x="34925" y="1490"/>
                    </a:cubicBezTo>
                    <a:cubicBezTo>
                      <a:pt x="35715" y="1490"/>
                      <a:pt x="36384" y="1186"/>
                      <a:pt x="36840" y="669"/>
                    </a:cubicBezTo>
                    <a:cubicBezTo>
                      <a:pt x="37265" y="1186"/>
                      <a:pt x="37964" y="1490"/>
                      <a:pt x="38724" y="1490"/>
                    </a:cubicBezTo>
                    <a:lnTo>
                      <a:pt x="38755" y="1490"/>
                    </a:lnTo>
                    <a:cubicBezTo>
                      <a:pt x="39515" y="1460"/>
                      <a:pt x="40183" y="1156"/>
                      <a:pt x="40609" y="669"/>
                    </a:cubicBezTo>
                    <a:cubicBezTo>
                      <a:pt x="41065" y="1186"/>
                      <a:pt x="41825" y="1490"/>
                      <a:pt x="42585" y="1490"/>
                    </a:cubicBezTo>
                    <a:cubicBezTo>
                      <a:pt x="43314" y="1460"/>
                      <a:pt x="43952" y="1156"/>
                      <a:pt x="44347" y="669"/>
                    </a:cubicBezTo>
                    <a:cubicBezTo>
                      <a:pt x="44821" y="1170"/>
                      <a:pt x="45497" y="1467"/>
                      <a:pt x="46215" y="1467"/>
                    </a:cubicBezTo>
                    <a:cubicBezTo>
                      <a:pt x="46281" y="1467"/>
                      <a:pt x="46348" y="1465"/>
                      <a:pt x="46414" y="1460"/>
                    </a:cubicBezTo>
                    <a:cubicBezTo>
                      <a:pt x="47113" y="1429"/>
                      <a:pt x="47752" y="1125"/>
                      <a:pt x="48117" y="669"/>
                    </a:cubicBezTo>
                    <a:cubicBezTo>
                      <a:pt x="48590" y="1170"/>
                      <a:pt x="49292" y="1467"/>
                      <a:pt x="50037" y="1467"/>
                    </a:cubicBezTo>
                    <a:cubicBezTo>
                      <a:pt x="50106" y="1467"/>
                      <a:pt x="50175" y="1465"/>
                      <a:pt x="50244" y="1460"/>
                    </a:cubicBezTo>
                    <a:cubicBezTo>
                      <a:pt x="50943" y="1429"/>
                      <a:pt x="51521" y="1125"/>
                      <a:pt x="51886" y="669"/>
                    </a:cubicBezTo>
                    <a:cubicBezTo>
                      <a:pt x="52368" y="1179"/>
                      <a:pt x="53064" y="1476"/>
                      <a:pt x="53785" y="1476"/>
                    </a:cubicBezTo>
                    <a:cubicBezTo>
                      <a:pt x="53881" y="1476"/>
                      <a:pt x="53978" y="1470"/>
                      <a:pt x="54074" y="1460"/>
                    </a:cubicBezTo>
                    <a:cubicBezTo>
                      <a:pt x="54743" y="1399"/>
                      <a:pt x="55290" y="1125"/>
                      <a:pt x="55624" y="669"/>
                    </a:cubicBezTo>
                    <a:cubicBezTo>
                      <a:pt x="56134" y="1179"/>
                      <a:pt x="56880" y="1476"/>
                      <a:pt x="57634" y="1476"/>
                    </a:cubicBezTo>
                    <a:cubicBezTo>
                      <a:pt x="57734" y="1476"/>
                      <a:pt x="57834" y="1470"/>
                      <a:pt x="57934" y="1460"/>
                    </a:cubicBezTo>
                    <a:cubicBezTo>
                      <a:pt x="58573" y="1399"/>
                      <a:pt x="59089" y="1095"/>
                      <a:pt x="59393" y="669"/>
                    </a:cubicBezTo>
                    <a:cubicBezTo>
                      <a:pt x="59930" y="1179"/>
                      <a:pt x="60679" y="1476"/>
                      <a:pt x="61433" y="1476"/>
                    </a:cubicBezTo>
                    <a:cubicBezTo>
                      <a:pt x="61533" y="1476"/>
                      <a:pt x="61634" y="1470"/>
                      <a:pt x="61734" y="1460"/>
                    </a:cubicBezTo>
                    <a:cubicBezTo>
                      <a:pt x="62372" y="1369"/>
                      <a:pt x="62858" y="1095"/>
                      <a:pt x="63162" y="669"/>
                    </a:cubicBezTo>
                    <a:cubicBezTo>
                      <a:pt x="63682" y="1189"/>
                      <a:pt x="64445" y="1486"/>
                      <a:pt x="65187" y="1486"/>
                    </a:cubicBezTo>
                    <a:cubicBezTo>
                      <a:pt x="65313" y="1486"/>
                      <a:pt x="65440" y="1477"/>
                      <a:pt x="65564" y="1460"/>
                    </a:cubicBezTo>
                    <a:cubicBezTo>
                      <a:pt x="66172" y="1369"/>
                      <a:pt x="66628" y="1095"/>
                      <a:pt x="66901" y="669"/>
                    </a:cubicBezTo>
                    <a:cubicBezTo>
                      <a:pt x="67455" y="1173"/>
                      <a:pt x="68218" y="1468"/>
                      <a:pt x="68947" y="1468"/>
                    </a:cubicBezTo>
                    <a:cubicBezTo>
                      <a:pt x="69098" y="1468"/>
                      <a:pt x="69248" y="1455"/>
                      <a:pt x="69394" y="1429"/>
                    </a:cubicBezTo>
                    <a:cubicBezTo>
                      <a:pt x="69971" y="1338"/>
                      <a:pt x="70427" y="1065"/>
                      <a:pt x="70670" y="639"/>
                    </a:cubicBezTo>
                    <a:cubicBezTo>
                      <a:pt x="71369" y="1217"/>
                      <a:pt x="72190" y="1520"/>
                      <a:pt x="72919" y="1520"/>
                    </a:cubicBezTo>
                    <a:cubicBezTo>
                      <a:pt x="73284" y="1520"/>
                      <a:pt x="73649" y="1460"/>
                      <a:pt x="73922" y="1308"/>
                    </a:cubicBezTo>
                    <a:lnTo>
                      <a:pt x="73771" y="973"/>
                    </a:lnTo>
                    <a:cubicBezTo>
                      <a:pt x="73529" y="1098"/>
                      <a:pt x="73249" y="1158"/>
                      <a:pt x="72950" y="1158"/>
                    </a:cubicBezTo>
                    <a:cubicBezTo>
                      <a:pt x="72231" y="1158"/>
                      <a:pt x="71405" y="815"/>
                      <a:pt x="70761" y="213"/>
                    </a:cubicBezTo>
                    <a:lnTo>
                      <a:pt x="70549" y="1"/>
                    </a:lnTo>
                    <a:lnTo>
                      <a:pt x="70457" y="274"/>
                    </a:lnTo>
                    <a:cubicBezTo>
                      <a:pt x="70275" y="700"/>
                      <a:pt x="69880" y="973"/>
                      <a:pt x="69333" y="1065"/>
                    </a:cubicBezTo>
                    <a:cubicBezTo>
                      <a:pt x="69208" y="1088"/>
                      <a:pt x="69080" y="1099"/>
                      <a:pt x="68951" y="1099"/>
                    </a:cubicBezTo>
                    <a:cubicBezTo>
                      <a:pt x="68234" y="1099"/>
                      <a:pt x="67486" y="754"/>
                      <a:pt x="67023" y="213"/>
                    </a:cubicBezTo>
                    <a:lnTo>
                      <a:pt x="66810" y="1"/>
                    </a:lnTo>
                    <a:lnTo>
                      <a:pt x="66688" y="274"/>
                    </a:lnTo>
                    <a:cubicBezTo>
                      <a:pt x="66506" y="700"/>
                      <a:pt x="66080" y="1004"/>
                      <a:pt x="65533" y="1065"/>
                    </a:cubicBezTo>
                    <a:cubicBezTo>
                      <a:pt x="65421" y="1081"/>
                      <a:pt x="65308" y="1089"/>
                      <a:pt x="65193" y="1089"/>
                    </a:cubicBezTo>
                    <a:cubicBezTo>
                      <a:pt x="64471" y="1089"/>
                      <a:pt x="63726" y="765"/>
                      <a:pt x="63254" y="213"/>
                    </a:cubicBezTo>
                    <a:lnTo>
                      <a:pt x="63071" y="1"/>
                    </a:lnTo>
                    <a:lnTo>
                      <a:pt x="62950" y="274"/>
                    </a:lnTo>
                    <a:cubicBezTo>
                      <a:pt x="62737" y="700"/>
                      <a:pt x="62281" y="1004"/>
                      <a:pt x="61703" y="1095"/>
                    </a:cubicBezTo>
                    <a:cubicBezTo>
                      <a:pt x="61614" y="1105"/>
                      <a:pt x="61524" y="1110"/>
                      <a:pt x="61435" y="1110"/>
                    </a:cubicBezTo>
                    <a:cubicBezTo>
                      <a:pt x="60701" y="1110"/>
                      <a:pt x="59975" y="782"/>
                      <a:pt x="59515" y="213"/>
                    </a:cubicBezTo>
                    <a:lnTo>
                      <a:pt x="59333" y="1"/>
                    </a:lnTo>
                    <a:lnTo>
                      <a:pt x="59181" y="274"/>
                    </a:lnTo>
                    <a:cubicBezTo>
                      <a:pt x="58968" y="730"/>
                      <a:pt x="58481" y="1034"/>
                      <a:pt x="57874" y="1095"/>
                    </a:cubicBezTo>
                    <a:cubicBezTo>
                      <a:pt x="57793" y="1104"/>
                      <a:pt x="57711" y="1109"/>
                      <a:pt x="57629" y="1109"/>
                    </a:cubicBezTo>
                    <a:cubicBezTo>
                      <a:pt x="56913" y="1109"/>
                      <a:pt x="56182" y="759"/>
                      <a:pt x="55746" y="213"/>
                    </a:cubicBezTo>
                    <a:lnTo>
                      <a:pt x="55563" y="1"/>
                    </a:lnTo>
                    <a:lnTo>
                      <a:pt x="55442" y="244"/>
                    </a:lnTo>
                    <a:cubicBezTo>
                      <a:pt x="55199" y="730"/>
                      <a:pt x="54682" y="1034"/>
                      <a:pt x="54044" y="1095"/>
                    </a:cubicBezTo>
                    <a:cubicBezTo>
                      <a:pt x="53982" y="1100"/>
                      <a:pt x="53921" y="1102"/>
                      <a:pt x="53859" y="1102"/>
                    </a:cubicBezTo>
                    <a:cubicBezTo>
                      <a:pt x="53132" y="1102"/>
                      <a:pt x="52428" y="774"/>
                      <a:pt x="52007" y="213"/>
                    </a:cubicBezTo>
                    <a:lnTo>
                      <a:pt x="51825" y="1"/>
                    </a:lnTo>
                    <a:lnTo>
                      <a:pt x="51673" y="244"/>
                    </a:lnTo>
                    <a:cubicBezTo>
                      <a:pt x="51430" y="730"/>
                      <a:pt x="50883" y="1034"/>
                      <a:pt x="50244" y="1095"/>
                    </a:cubicBezTo>
                    <a:cubicBezTo>
                      <a:pt x="50180" y="1100"/>
                      <a:pt x="50117" y="1102"/>
                      <a:pt x="50054" y="1102"/>
                    </a:cubicBezTo>
                    <a:cubicBezTo>
                      <a:pt x="49311" y="1102"/>
                      <a:pt x="48661" y="776"/>
                      <a:pt x="48269" y="244"/>
                    </a:cubicBezTo>
                    <a:lnTo>
                      <a:pt x="48086" y="1"/>
                    </a:lnTo>
                    <a:lnTo>
                      <a:pt x="47934" y="244"/>
                    </a:lnTo>
                    <a:cubicBezTo>
                      <a:pt x="47661" y="761"/>
                      <a:pt x="47083" y="1065"/>
                      <a:pt x="46414" y="1095"/>
                    </a:cubicBezTo>
                    <a:cubicBezTo>
                      <a:pt x="46381" y="1096"/>
                      <a:pt x="46348" y="1097"/>
                      <a:pt x="46315" y="1097"/>
                    </a:cubicBezTo>
                    <a:cubicBezTo>
                      <a:pt x="45563" y="1097"/>
                      <a:pt x="44878" y="768"/>
                      <a:pt x="44499" y="244"/>
                    </a:cubicBezTo>
                    <a:lnTo>
                      <a:pt x="44347" y="1"/>
                    </a:lnTo>
                    <a:lnTo>
                      <a:pt x="44195" y="244"/>
                    </a:lnTo>
                    <a:cubicBezTo>
                      <a:pt x="43892" y="761"/>
                      <a:pt x="43284" y="1065"/>
                      <a:pt x="42585" y="1095"/>
                    </a:cubicBezTo>
                    <a:cubicBezTo>
                      <a:pt x="42553" y="1096"/>
                      <a:pt x="42521" y="1097"/>
                      <a:pt x="42489" y="1097"/>
                    </a:cubicBezTo>
                    <a:cubicBezTo>
                      <a:pt x="41766" y="1097"/>
                      <a:pt x="41110" y="768"/>
                      <a:pt x="40761" y="244"/>
                    </a:cubicBezTo>
                    <a:lnTo>
                      <a:pt x="40578" y="1"/>
                    </a:lnTo>
                    <a:lnTo>
                      <a:pt x="40426" y="244"/>
                    </a:lnTo>
                    <a:cubicBezTo>
                      <a:pt x="40092" y="761"/>
                      <a:pt x="39484" y="1095"/>
                      <a:pt x="38755" y="1095"/>
                    </a:cubicBezTo>
                    <a:lnTo>
                      <a:pt x="38724" y="1095"/>
                    </a:lnTo>
                    <a:cubicBezTo>
                      <a:pt x="37995" y="1095"/>
                      <a:pt x="37356" y="791"/>
                      <a:pt x="36992" y="244"/>
                    </a:cubicBezTo>
                    <a:lnTo>
                      <a:pt x="36840" y="1"/>
                    </a:lnTo>
                    <a:lnTo>
                      <a:pt x="36688" y="244"/>
                    </a:lnTo>
                    <a:cubicBezTo>
                      <a:pt x="36323" y="791"/>
                      <a:pt x="35685" y="1095"/>
                      <a:pt x="34955" y="1095"/>
                    </a:cubicBezTo>
                    <a:lnTo>
                      <a:pt x="34925" y="1095"/>
                    </a:lnTo>
                    <a:cubicBezTo>
                      <a:pt x="34195" y="1095"/>
                      <a:pt x="33587" y="761"/>
                      <a:pt x="33253" y="244"/>
                    </a:cubicBezTo>
                    <a:lnTo>
                      <a:pt x="33101" y="1"/>
                    </a:lnTo>
                    <a:lnTo>
                      <a:pt x="32919" y="244"/>
                    </a:lnTo>
                    <a:cubicBezTo>
                      <a:pt x="32569" y="768"/>
                      <a:pt x="31913" y="1097"/>
                      <a:pt x="31190" y="1097"/>
                    </a:cubicBezTo>
                    <a:cubicBezTo>
                      <a:pt x="31159" y="1097"/>
                      <a:pt x="31127" y="1096"/>
                      <a:pt x="31095" y="1095"/>
                    </a:cubicBezTo>
                    <a:cubicBezTo>
                      <a:pt x="30396" y="1065"/>
                      <a:pt x="29788" y="761"/>
                      <a:pt x="29484" y="244"/>
                    </a:cubicBezTo>
                    <a:lnTo>
                      <a:pt x="29332" y="1"/>
                    </a:lnTo>
                    <a:lnTo>
                      <a:pt x="29180" y="244"/>
                    </a:lnTo>
                    <a:cubicBezTo>
                      <a:pt x="28801" y="768"/>
                      <a:pt x="28116" y="1097"/>
                      <a:pt x="27364" y="1097"/>
                    </a:cubicBezTo>
                    <a:cubicBezTo>
                      <a:pt x="27331" y="1097"/>
                      <a:pt x="27298" y="1096"/>
                      <a:pt x="27265" y="1095"/>
                    </a:cubicBezTo>
                    <a:cubicBezTo>
                      <a:pt x="26596" y="1065"/>
                      <a:pt x="26019" y="761"/>
                      <a:pt x="25745" y="244"/>
                    </a:cubicBezTo>
                    <a:lnTo>
                      <a:pt x="25593" y="1"/>
                    </a:lnTo>
                    <a:lnTo>
                      <a:pt x="25411" y="244"/>
                    </a:lnTo>
                    <a:cubicBezTo>
                      <a:pt x="25019" y="776"/>
                      <a:pt x="24342" y="1102"/>
                      <a:pt x="23620" y="1102"/>
                    </a:cubicBezTo>
                    <a:cubicBezTo>
                      <a:pt x="23558" y="1102"/>
                      <a:pt x="23497" y="1100"/>
                      <a:pt x="23435" y="1095"/>
                    </a:cubicBezTo>
                    <a:cubicBezTo>
                      <a:pt x="22797" y="1034"/>
                      <a:pt x="22250" y="730"/>
                      <a:pt x="21976" y="244"/>
                    </a:cubicBezTo>
                    <a:lnTo>
                      <a:pt x="21855" y="1"/>
                    </a:lnTo>
                    <a:lnTo>
                      <a:pt x="21672" y="213"/>
                    </a:lnTo>
                    <a:cubicBezTo>
                      <a:pt x="21252" y="774"/>
                      <a:pt x="20547" y="1102"/>
                      <a:pt x="19796" y="1102"/>
                    </a:cubicBezTo>
                    <a:cubicBezTo>
                      <a:pt x="19733" y="1102"/>
                      <a:pt x="19669" y="1100"/>
                      <a:pt x="19605" y="1095"/>
                    </a:cubicBezTo>
                    <a:cubicBezTo>
                      <a:pt x="18997" y="1034"/>
                      <a:pt x="18481" y="730"/>
                      <a:pt x="18238" y="244"/>
                    </a:cubicBezTo>
                    <a:lnTo>
                      <a:pt x="18086" y="1"/>
                    </a:lnTo>
                    <a:lnTo>
                      <a:pt x="17903" y="213"/>
                    </a:lnTo>
                    <a:cubicBezTo>
                      <a:pt x="17494" y="759"/>
                      <a:pt x="16766" y="1109"/>
                      <a:pt x="16050" y="1109"/>
                    </a:cubicBezTo>
                    <a:cubicBezTo>
                      <a:pt x="15968" y="1109"/>
                      <a:pt x="15887" y="1104"/>
                      <a:pt x="15806" y="1095"/>
                    </a:cubicBezTo>
                    <a:cubicBezTo>
                      <a:pt x="15198" y="1034"/>
                      <a:pt x="14712" y="730"/>
                      <a:pt x="14468" y="274"/>
                    </a:cubicBezTo>
                    <a:lnTo>
                      <a:pt x="14347" y="1"/>
                    </a:lnTo>
                    <a:lnTo>
                      <a:pt x="14165" y="213"/>
                    </a:lnTo>
                    <a:cubicBezTo>
                      <a:pt x="13704" y="782"/>
                      <a:pt x="12978" y="1110"/>
                      <a:pt x="12245" y="1110"/>
                    </a:cubicBezTo>
                    <a:cubicBezTo>
                      <a:pt x="12155" y="1110"/>
                      <a:pt x="12065" y="1105"/>
                      <a:pt x="11976" y="1095"/>
                    </a:cubicBezTo>
                    <a:cubicBezTo>
                      <a:pt x="11399" y="1004"/>
                      <a:pt x="10943" y="700"/>
                      <a:pt x="10730" y="274"/>
                    </a:cubicBezTo>
                    <a:lnTo>
                      <a:pt x="10608" y="1"/>
                    </a:lnTo>
                    <a:lnTo>
                      <a:pt x="10426" y="213"/>
                    </a:lnTo>
                    <a:cubicBezTo>
                      <a:pt x="9953" y="765"/>
                      <a:pt x="9209" y="1089"/>
                      <a:pt x="8486" y="1089"/>
                    </a:cubicBezTo>
                    <a:cubicBezTo>
                      <a:pt x="8372" y="1089"/>
                      <a:pt x="8258" y="1081"/>
                      <a:pt x="8146" y="1065"/>
                    </a:cubicBezTo>
                    <a:cubicBezTo>
                      <a:pt x="7569" y="1004"/>
                      <a:pt x="7174" y="700"/>
                      <a:pt x="6991" y="274"/>
                    </a:cubicBezTo>
                    <a:lnTo>
                      <a:pt x="6870" y="1"/>
                    </a:lnTo>
                    <a:lnTo>
                      <a:pt x="6657" y="213"/>
                    </a:lnTo>
                    <a:cubicBezTo>
                      <a:pt x="6193" y="754"/>
                      <a:pt x="5446" y="1099"/>
                      <a:pt x="4729" y="1099"/>
                    </a:cubicBezTo>
                    <a:cubicBezTo>
                      <a:pt x="4600" y="1099"/>
                      <a:pt x="4472" y="1088"/>
                      <a:pt x="4347" y="1065"/>
                    </a:cubicBezTo>
                    <a:cubicBezTo>
                      <a:pt x="3800" y="973"/>
                      <a:pt x="3404" y="700"/>
                      <a:pt x="3222" y="274"/>
                    </a:cubicBezTo>
                    <a:lnTo>
                      <a:pt x="310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22"/>
              <p:cNvSpPr/>
              <p:nvPr/>
            </p:nvSpPr>
            <p:spPr>
              <a:xfrm>
                <a:off x="3297668" y="3517823"/>
                <a:ext cx="1212612" cy="24558"/>
              </a:xfrm>
              <a:custGeom>
                <a:avLst/>
                <a:gdLst/>
                <a:ahLst/>
                <a:cxnLst/>
                <a:rect l="l" t="t" r="r" b="b"/>
                <a:pathLst>
                  <a:path w="72190" h="1462" extrusionOk="0">
                    <a:moveTo>
                      <a:pt x="3040" y="1"/>
                    </a:moveTo>
                    <a:lnTo>
                      <a:pt x="2857" y="244"/>
                    </a:lnTo>
                    <a:cubicBezTo>
                      <a:pt x="2333" y="811"/>
                      <a:pt x="1590" y="1044"/>
                      <a:pt x="941" y="1044"/>
                    </a:cubicBezTo>
                    <a:cubicBezTo>
                      <a:pt x="650" y="1044"/>
                      <a:pt x="378" y="997"/>
                      <a:pt x="152" y="913"/>
                    </a:cubicBezTo>
                    <a:lnTo>
                      <a:pt x="0" y="1247"/>
                    </a:lnTo>
                    <a:cubicBezTo>
                      <a:pt x="279" y="1361"/>
                      <a:pt x="607" y="1422"/>
                      <a:pt x="953" y="1422"/>
                    </a:cubicBezTo>
                    <a:cubicBezTo>
                      <a:pt x="1626" y="1422"/>
                      <a:pt x="2367" y="1191"/>
                      <a:pt x="2949" y="669"/>
                    </a:cubicBezTo>
                    <a:cubicBezTo>
                      <a:pt x="3192" y="1065"/>
                      <a:pt x="3648" y="1338"/>
                      <a:pt x="4195" y="1429"/>
                    </a:cubicBezTo>
                    <a:cubicBezTo>
                      <a:pt x="4320" y="1447"/>
                      <a:pt x="4446" y="1456"/>
                      <a:pt x="4574" y="1456"/>
                    </a:cubicBezTo>
                    <a:cubicBezTo>
                      <a:pt x="5316" y="1456"/>
                      <a:pt x="6082" y="1162"/>
                      <a:pt x="6626" y="669"/>
                    </a:cubicBezTo>
                    <a:cubicBezTo>
                      <a:pt x="6900" y="1065"/>
                      <a:pt x="7356" y="1338"/>
                      <a:pt x="7933" y="1429"/>
                    </a:cubicBezTo>
                    <a:cubicBezTo>
                      <a:pt x="8055" y="1429"/>
                      <a:pt x="8177" y="1460"/>
                      <a:pt x="8329" y="1460"/>
                    </a:cubicBezTo>
                    <a:cubicBezTo>
                      <a:pt x="9028" y="1460"/>
                      <a:pt x="9757" y="1156"/>
                      <a:pt x="10304" y="669"/>
                    </a:cubicBezTo>
                    <a:cubicBezTo>
                      <a:pt x="10578" y="1095"/>
                      <a:pt x="11064" y="1338"/>
                      <a:pt x="11672" y="1429"/>
                    </a:cubicBezTo>
                    <a:cubicBezTo>
                      <a:pt x="11776" y="1441"/>
                      <a:pt x="11880" y="1447"/>
                      <a:pt x="11985" y="1447"/>
                    </a:cubicBezTo>
                    <a:cubicBezTo>
                      <a:pt x="12711" y="1447"/>
                      <a:pt x="13447" y="1174"/>
                      <a:pt x="13952" y="669"/>
                    </a:cubicBezTo>
                    <a:cubicBezTo>
                      <a:pt x="14256" y="1095"/>
                      <a:pt x="14773" y="1369"/>
                      <a:pt x="15411" y="1429"/>
                    </a:cubicBezTo>
                    <a:cubicBezTo>
                      <a:pt x="15508" y="1440"/>
                      <a:pt x="15605" y="1445"/>
                      <a:pt x="15702" y="1445"/>
                    </a:cubicBezTo>
                    <a:cubicBezTo>
                      <a:pt x="16428" y="1445"/>
                      <a:pt x="17147" y="1152"/>
                      <a:pt x="17630" y="669"/>
                    </a:cubicBezTo>
                    <a:cubicBezTo>
                      <a:pt x="17964" y="1095"/>
                      <a:pt x="18511" y="1369"/>
                      <a:pt x="19150" y="1429"/>
                    </a:cubicBezTo>
                    <a:cubicBezTo>
                      <a:pt x="19246" y="1440"/>
                      <a:pt x="19343" y="1445"/>
                      <a:pt x="19439" y="1445"/>
                    </a:cubicBezTo>
                    <a:cubicBezTo>
                      <a:pt x="20153" y="1445"/>
                      <a:pt x="20825" y="1152"/>
                      <a:pt x="21308" y="669"/>
                    </a:cubicBezTo>
                    <a:cubicBezTo>
                      <a:pt x="21642" y="1125"/>
                      <a:pt x="22219" y="1399"/>
                      <a:pt x="22888" y="1429"/>
                    </a:cubicBezTo>
                    <a:cubicBezTo>
                      <a:pt x="22961" y="1435"/>
                      <a:pt x="23033" y="1438"/>
                      <a:pt x="23105" y="1438"/>
                    </a:cubicBezTo>
                    <a:cubicBezTo>
                      <a:pt x="23821" y="1438"/>
                      <a:pt x="24516" y="1166"/>
                      <a:pt x="24985" y="669"/>
                    </a:cubicBezTo>
                    <a:cubicBezTo>
                      <a:pt x="25350" y="1125"/>
                      <a:pt x="25958" y="1399"/>
                      <a:pt x="26627" y="1460"/>
                    </a:cubicBezTo>
                    <a:cubicBezTo>
                      <a:pt x="26663" y="1461"/>
                      <a:pt x="26699" y="1462"/>
                      <a:pt x="26735" y="1462"/>
                    </a:cubicBezTo>
                    <a:cubicBezTo>
                      <a:pt x="27486" y="1462"/>
                      <a:pt x="28198" y="1163"/>
                      <a:pt x="28633" y="669"/>
                    </a:cubicBezTo>
                    <a:cubicBezTo>
                      <a:pt x="29028" y="1156"/>
                      <a:pt x="29666" y="1429"/>
                      <a:pt x="30366" y="1460"/>
                    </a:cubicBezTo>
                    <a:cubicBezTo>
                      <a:pt x="31156" y="1460"/>
                      <a:pt x="31855" y="1186"/>
                      <a:pt x="32311" y="669"/>
                    </a:cubicBezTo>
                    <a:cubicBezTo>
                      <a:pt x="32736" y="1156"/>
                      <a:pt x="33375" y="1429"/>
                      <a:pt x="34104" y="1460"/>
                    </a:cubicBezTo>
                    <a:lnTo>
                      <a:pt x="34135" y="1460"/>
                    </a:lnTo>
                    <a:cubicBezTo>
                      <a:pt x="34894" y="1460"/>
                      <a:pt x="35563" y="1156"/>
                      <a:pt x="35989" y="669"/>
                    </a:cubicBezTo>
                    <a:cubicBezTo>
                      <a:pt x="36414" y="1156"/>
                      <a:pt x="37113" y="1460"/>
                      <a:pt x="37873" y="1460"/>
                    </a:cubicBezTo>
                    <a:cubicBezTo>
                      <a:pt x="38603" y="1429"/>
                      <a:pt x="39241" y="1156"/>
                      <a:pt x="39667" y="669"/>
                    </a:cubicBezTo>
                    <a:cubicBezTo>
                      <a:pt x="40123" y="1186"/>
                      <a:pt x="40852" y="1460"/>
                      <a:pt x="41612" y="1460"/>
                    </a:cubicBezTo>
                    <a:cubicBezTo>
                      <a:pt x="42311" y="1429"/>
                      <a:pt x="42949" y="1156"/>
                      <a:pt x="43344" y="669"/>
                    </a:cubicBezTo>
                    <a:cubicBezTo>
                      <a:pt x="43780" y="1163"/>
                      <a:pt x="44491" y="1462"/>
                      <a:pt x="45242" y="1462"/>
                    </a:cubicBezTo>
                    <a:cubicBezTo>
                      <a:pt x="45278" y="1462"/>
                      <a:pt x="45314" y="1461"/>
                      <a:pt x="45351" y="1460"/>
                    </a:cubicBezTo>
                    <a:cubicBezTo>
                      <a:pt x="46050" y="1399"/>
                      <a:pt x="46627" y="1125"/>
                      <a:pt x="46992" y="669"/>
                    </a:cubicBezTo>
                    <a:cubicBezTo>
                      <a:pt x="47461" y="1166"/>
                      <a:pt x="48156" y="1438"/>
                      <a:pt x="48872" y="1438"/>
                    </a:cubicBezTo>
                    <a:cubicBezTo>
                      <a:pt x="48944" y="1438"/>
                      <a:pt x="49017" y="1435"/>
                      <a:pt x="49089" y="1429"/>
                    </a:cubicBezTo>
                    <a:cubicBezTo>
                      <a:pt x="49758" y="1399"/>
                      <a:pt x="50335" y="1125"/>
                      <a:pt x="50670" y="669"/>
                    </a:cubicBezTo>
                    <a:cubicBezTo>
                      <a:pt x="51152" y="1152"/>
                      <a:pt x="51824" y="1445"/>
                      <a:pt x="52539" y="1445"/>
                    </a:cubicBezTo>
                    <a:cubicBezTo>
                      <a:pt x="52635" y="1445"/>
                      <a:pt x="52731" y="1440"/>
                      <a:pt x="52828" y="1429"/>
                    </a:cubicBezTo>
                    <a:cubicBezTo>
                      <a:pt x="53497" y="1369"/>
                      <a:pt x="54013" y="1095"/>
                      <a:pt x="54348" y="669"/>
                    </a:cubicBezTo>
                    <a:cubicBezTo>
                      <a:pt x="54830" y="1152"/>
                      <a:pt x="55549" y="1445"/>
                      <a:pt x="56275" y="1445"/>
                    </a:cubicBezTo>
                    <a:cubicBezTo>
                      <a:pt x="56372" y="1445"/>
                      <a:pt x="56470" y="1440"/>
                      <a:pt x="56567" y="1429"/>
                    </a:cubicBezTo>
                    <a:cubicBezTo>
                      <a:pt x="57205" y="1369"/>
                      <a:pt x="57722" y="1095"/>
                      <a:pt x="58026" y="669"/>
                    </a:cubicBezTo>
                    <a:cubicBezTo>
                      <a:pt x="58530" y="1174"/>
                      <a:pt x="59267" y="1447"/>
                      <a:pt x="59992" y="1447"/>
                    </a:cubicBezTo>
                    <a:cubicBezTo>
                      <a:pt x="60097" y="1447"/>
                      <a:pt x="60202" y="1441"/>
                      <a:pt x="60305" y="1429"/>
                    </a:cubicBezTo>
                    <a:cubicBezTo>
                      <a:pt x="60913" y="1369"/>
                      <a:pt x="61400" y="1095"/>
                      <a:pt x="61673" y="669"/>
                    </a:cubicBezTo>
                    <a:cubicBezTo>
                      <a:pt x="62218" y="1162"/>
                      <a:pt x="62939" y="1456"/>
                      <a:pt x="63668" y="1456"/>
                    </a:cubicBezTo>
                    <a:cubicBezTo>
                      <a:pt x="63794" y="1456"/>
                      <a:pt x="63919" y="1447"/>
                      <a:pt x="64044" y="1429"/>
                    </a:cubicBezTo>
                    <a:cubicBezTo>
                      <a:pt x="64621" y="1338"/>
                      <a:pt x="65077" y="1065"/>
                      <a:pt x="65351" y="669"/>
                    </a:cubicBezTo>
                    <a:cubicBezTo>
                      <a:pt x="65896" y="1162"/>
                      <a:pt x="66662" y="1456"/>
                      <a:pt x="67403" y="1456"/>
                    </a:cubicBezTo>
                    <a:cubicBezTo>
                      <a:pt x="67531" y="1456"/>
                      <a:pt x="67658" y="1447"/>
                      <a:pt x="67783" y="1429"/>
                    </a:cubicBezTo>
                    <a:cubicBezTo>
                      <a:pt x="68330" y="1338"/>
                      <a:pt x="68786" y="1065"/>
                      <a:pt x="69029" y="669"/>
                    </a:cubicBezTo>
                    <a:cubicBezTo>
                      <a:pt x="69608" y="1155"/>
                      <a:pt x="70348" y="1377"/>
                      <a:pt x="71029" y="1377"/>
                    </a:cubicBezTo>
                    <a:cubicBezTo>
                      <a:pt x="71457" y="1377"/>
                      <a:pt x="71862" y="1289"/>
                      <a:pt x="72190" y="1125"/>
                    </a:cubicBezTo>
                    <a:lnTo>
                      <a:pt x="72038" y="791"/>
                    </a:lnTo>
                    <a:cubicBezTo>
                      <a:pt x="71756" y="921"/>
                      <a:pt x="71407" y="994"/>
                      <a:pt x="71038" y="994"/>
                    </a:cubicBezTo>
                    <a:cubicBezTo>
                      <a:pt x="70376" y="994"/>
                      <a:pt x="69647" y="760"/>
                      <a:pt x="69120" y="214"/>
                    </a:cubicBezTo>
                    <a:lnTo>
                      <a:pt x="68907" y="31"/>
                    </a:lnTo>
                    <a:lnTo>
                      <a:pt x="68816" y="274"/>
                    </a:lnTo>
                    <a:cubicBezTo>
                      <a:pt x="68634" y="669"/>
                      <a:pt x="68269" y="943"/>
                      <a:pt x="67722" y="1034"/>
                    </a:cubicBezTo>
                    <a:cubicBezTo>
                      <a:pt x="67594" y="1059"/>
                      <a:pt x="67463" y="1071"/>
                      <a:pt x="67330" y="1071"/>
                    </a:cubicBezTo>
                    <a:cubicBezTo>
                      <a:pt x="66646" y="1071"/>
                      <a:pt x="65931" y="753"/>
                      <a:pt x="65473" y="244"/>
                    </a:cubicBezTo>
                    <a:lnTo>
                      <a:pt x="65260" y="1"/>
                    </a:lnTo>
                    <a:lnTo>
                      <a:pt x="65138" y="274"/>
                    </a:lnTo>
                    <a:cubicBezTo>
                      <a:pt x="64956" y="700"/>
                      <a:pt x="64530" y="973"/>
                      <a:pt x="63983" y="1034"/>
                    </a:cubicBezTo>
                    <a:cubicBezTo>
                      <a:pt x="63868" y="1052"/>
                      <a:pt x="63751" y="1061"/>
                      <a:pt x="63633" y="1061"/>
                    </a:cubicBezTo>
                    <a:cubicBezTo>
                      <a:pt x="62943" y="1061"/>
                      <a:pt x="62236" y="763"/>
                      <a:pt x="61795" y="244"/>
                    </a:cubicBezTo>
                    <a:lnTo>
                      <a:pt x="61612" y="1"/>
                    </a:lnTo>
                    <a:lnTo>
                      <a:pt x="61491" y="274"/>
                    </a:lnTo>
                    <a:cubicBezTo>
                      <a:pt x="61278" y="700"/>
                      <a:pt x="60852" y="973"/>
                      <a:pt x="60275" y="1065"/>
                    </a:cubicBezTo>
                    <a:cubicBezTo>
                      <a:pt x="60185" y="1075"/>
                      <a:pt x="60095" y="1080"/>
                      <a:pt x="60005" y="1080"/>
                    </a:cubicBezTo>
                    <a:cubicBezTo>
                      <a:pt x="59278" y="1080"/>
                      <a:pt x="58577" y="758"/>
                      <a:pt x="58117" y="244"/>
                    </a:cubicBezTo>
                    <a:lnTo>
                      <a:pt x="57934" y="1"/>
                    </a:lnTo>
                    <a:lnTo>
                      <a:pt x="57813" y="274"/>
                    </a:lnTo>
                    <a:cubicBezTo>
                      <a:pt x="57600" y="700"/>
                      <a:pt x="57144" y="1004"/>
                      <a:pt x="56536" y="1065"/>
                    </a:cubicBezTo>
                    <a:cubicBezTo>
                      <a:pt x="56450" y="1075"/>
                      <a:pt x="56362" y="1080"/>
                      <a:pt x="56276" y="1080"/>
                    </a:cubicBezTo>
                    <a:cubicBezTo>
                      <a:pt x="55570" y="1080"/>
                      <a:pt x="54875" y="758"/>
                      <a:pt x="54469" y="244"/>
                    </a:cubicBezTo>
                    <a:lnTo>
                      <a:pt x="54287" y="1"/>
                    </a:lnTo>
                    <a:lnTo>
                      <a:pt x="54165" y="274"/>
                    </a:lnTo>
                    <a:cubicBezTo>
                      <a:pt x="53922" y="730"/>
                      <a:pt x="53436" y="1004"/>
                      <a:pt x="52798" y="1065"/>
                    </a:cubicBezTo>
                    <a:cubicBezTo>
                      <a:pt x="52734" y="1070"/>
                      <a:pt x="52669" y="1072"/>
                      <a:pt x="52605" y="1072"/>
                    </a:cubicBezTo>
                    <a:cubicBezTo>
                      <a:pt x="51907" y="1072"/>
                      <a:pt x="51209" y="773"/>
                      <a:pt x="50791" y="244"/>
                    </a:cubicBezTo>
                    <a:lnTo>
                      <a:pt x="50639" y="1"/>
                    </a:lnTo>
                    <a:lnTo>
                      <a:pt x="50487" y="274"/>
                    </a:lnTo>
                    <a:cubicBezTo>
                      <a:pt x="50214" y="730"/>
                      <a:pt x="49697" y="1034"/>
                      <a:pt x="49059" y="1065"/>
                    </a:cubicBezTo>
                    <a:cubicBezTo>
                      <a:pt x="48999" y="1069"/>
                      <a:pt x="48940" y="1072"/>
                      <a:pt x="48881" y="1072"/>
                    </a:cubicBezTo>
                    <a:cubicBezTo>
                      <a:pt x="48187" y="1072"/>
                      <a:pt x="47536" y="748"/>
                      <a:pt x="47144" y="244"/>
                    </a:cubicBezTo>
                    <a:lnTo>
                      <a:pt x="46962" y="31"/>
                    </a:lnTo>
                    <a:lnTo>
                      <a:pt x="46810" y="274"/>
                    </a:lnTo>
                    <a:cubicBezTo>
                      <a:pt x="46536" y="730"/>
                      <a:pt x="45989" y="1034"/>
                      <a:pt x="45320" y="1065"/>
                    </a:cubicBezTo>
                    <a:cubicBezTo>
                      <a:pt x="45285" y="1066"/>
                      <a:pt x="45251" y="1067"/>
                      <a:pt x="45216" y="1067"/>
                    </a:cubicBezTo>
                    <a:cubicBezTo>
                      <a:pt x="44497" y="1067"/>
                      <a:pt x="43843" y="766"/>
                      <a:pt x="43466" y="244"/>
                    </a:cubicBezTo>
                    <a:lnTo>
                      <a:pt x="43314" y="31"/>
                    </a:lnTo>
                    <a:lnTo>
                      <a:pt x="43162" y="274"/>
                    </a:lnTo>
                    <a:cubicBezTo>
                      <a:pt x="42858" y="761"/>
                      <a:pt x="42281" y="1034"/>
                      <a:pt x="41582" y="1065"/>
                    </a:cubicBezTo>
                    <a:cubicBezTo>
                      <a:pt x="41548" y="1066"/>
                      <a:pt x="41515" y="1067"/>
                      <a:pt x="41482" y="1067"/>
                    </a:cubicBezTo>
                    <a:cubicBezTo>
                      <a:pt x="40791" y="1067"/>
                      <a:pt x="40167" y="766"/>
                      <a:pt x="39819" y="244"/>
                    </a:cubicBezTo>
                    <a:lnTo>
                      <a:pt x="39636" y="31"/>
                    </a:lnTo>
                    <a:lnTo>
                      <a:pt x="39484" y="244"/>
                    </a:lnTo>
                    <a:cubicBezTo>
                      <a:pt x="39180" y="761"/>
                      <a:pt x="38572" y="1065"/>
                      <a:pt x="37843" y="1065"/>
                    </a:cubicBezTo>
                    <a:cubicBezTo>
                      <a:pt x="37144" y="1065"/>
                      <a:pt x="36505" y="761"/>
                      <a:pt x="36141" y="244"/>
                    </a:cubicBezTo>
                    <a:lnTo>
                      <a:pt x="35989" y="31"/>
                    </a:lnTo>
                    <a:lnTo>
                      <a:pt x="35837" y="244"/>
                    </a:lnTo>
                    <a:cubicBezTo>
                      <a:pt x="35502" y="761"/>
                      <a:pt x="34864" y="1065"/>
                      <a:pt x="34135" y="1065"/>
                    </a:cubicBezTo>
                    <a:cubicBezTo>
                      <a:pt x="33405" y="1065"/>
                      <a:pt x="32797" y="761"/>
                      <a:pt x="32493" y="244"/>
                    </a:cubicBezTo>
                    <a:lnTo>
                      <a:pt x="32341" y="31"/>
                    </a:lnTo>
                    <a:lnTo>
                      <a:pt x="32159" y="244"/>
                    </a:lnTo>
                    <a:cubicBezTo>
                      <a:pt x="31811" y="766"/>
                      <a:pt x="31186" y="1067"/>
                      <a:pt x="30496" y="1067"/>
                    </a:cubicBezTo>
                    <a:cubicBezTo>
                      <a:pt x="30463" y="1067"/>
                      <a:pt x="30429" y="1066"/>
                      <a:pt x="30396" y="1065"/>
                    </a:cubicBezTo>
                    <a:cubicBezTo>
                      <a:pt x="29697" y="1034"/>
                      <a:pt x="29119" y="761"/>
                      <a:pt x="28815" y="274"/>
                    </a:cubicBezTo>
                    <a:lnTo>
                      <a:pt x="28663" y="31"/>
                    </a:lnTo>
                    <a:lnTo>
                      <a:pt x="28511" y="244"/>
                    </a:lnTo>
                    <a:cubicBezTo>
                      <a:pt x="28134" y="766"/>
                      <a:pt x="27453" y="1067"/>
                      <a:pt x="26757" y="1067"/>
                    </a:cubicBezTo>
                    <a:cubicBezTo>
                      <a:pt x="26724" y="1067"/>
                      <a:pt x="26691" y="1066"/>
                      <a:pt x="26657" y="1065"/>
                    </a:cubicBezTo>
                    <a:cubicBezTo>
                      <a:pt x="25989" y="1034"/>
                      <a:pt x="25441" y="730"/>
                      <a:pt x="25168" y="274"/>
                    </a:cubicBezTo>
                    <a:lnTo>
                      <a:pt x="25016" y="31"/>
                    </a:lnTo>
                    <a:lnTo>
                      <a:pt x="24834" y="244"/>
                    </a:lnTo>
                    <a:cubicBezTo>
                      <a:pt x="24441" y="748"/>
                      <a:pt x="23791" y="1072"/>
                      <a:pt x="23096" y="1072"/>
                    </a:cubicBezTo>
                    <a:cubicBezTo>
                      <a:pt x="23037" y="1072"/>
                      <a:pt x="22978" y="1069"/>
                      <a:pt x="22919" y="1065"/>
                    </a:cubicBezTo>
                    <a:cubicBezTo>
                      <a:pt x="22280" y="1034"/>
                      <a:pt x="21733" y="730"/>
                      <a:pt x="21490" y="274"/>
                    </a:cubicBezTo>
                    <a:lnTo>
                      <a:pt x="21338" y="1"/>
                    </a:lnTo>
                    <a:lnTo>
                      <a:pt x="21186" y="244"/>
                    </a:lnTo>
                    <a:cubicBezTo>
                      <a:pt x="20768" y="773"/>
                      <a:pt x="20071" y="1072"/>
                      <a:pt x="19372" y="1072"/>
                    </a:cubicBezTo>
                    <a:cubicBezTo>
                      <a:pt x="19308" y="1072"/>
                      <a:pt x="19244" y="1070"/>
                      <a:pt x="19180" y="1065"/>
                    </a:cubicBezTo>
                    <a:cubicBezTo>
                      <a:pt x="18542" y="1004"/>
                      <a:pt x="18055" y="730"/>
                      <a:pt x="17812" y="274"/>
                    </a:cubicBezTo>
                    <a:lnTo>
                      <a:pt x="17691" y="1"/>
                    </a:lnTo>
                    <a:lnTo>
                      <a:pt x="17508" y="244"/>
                    </a:lnTo>
                    <a:cubicBezTo>
                      <a:pt x="17091" y="773"/>
                      <a:pt x="16367" y="1072"/>
                      <a:pt x="15641" y="1072"/>
                    </a:cubicBezTo>
                    <a:cubicBezTo>
                      <a:pt x="15575" y="1072"/>
                      <a:pt x="15508" y="1070"/>
                      <a:pt x="15441" y="1065"/>
                    </a:cubicBezTo>
                    <a:cubicBezTo>
                      <a:pt x="14833" y="1004"/>
                      <a:pt x="14377" y="700"/>
                      <a:pt x="14165" y="274"/>
                    </a:cubicBezTo>
                    <a:lnTo>
                      <a:pt x="14043" y="1"/>
                    </a:lnTo>
                    <a:lnTo>
                      <a:pt x="13861" y="244"/>
                    </a:lnTo>
                    <a:cubicBezTo>
                      <a:pt x="13401" y="758"/>
                      <a:pt x="12700" y="1080"/>
                      <a:pt x="11972" y="1080"/>
                    </a:cubicBezTo>
                    <a:cubicBezTo>
                      <a:pt x="11883" y="1080"/>
                      <a:pt x="11793" y="1075"/>
                      <a:pt x="11703" y="1065"/>
                    </a:cubicBezTo>
                    <a:cubicBezTo>
                      <a:pt x="11125" y="973"/>
                      <a:pt x="10699" y="700"/>
                      <a:pt x="10487" y="274"/>
                    </a:cubicBezTo>
                    <a:lnTo>
                      <a:pt x="10365" y="1"/>
                    </a:lnTo>
                    <a:lnTo>
                      <a:pt x="10183" y="244"/>
                    </a:lnTo>
                    <a:cubicBezTo>
                      <a:pt x="9737" y="742"/>
                      <a:pt x="9021" y="1059"/>
                      <a:pt x="8325" y="1059"/>
                    </a:cubicBezTo>
                    <a:cubicBezTo>
                      <a:pt x="8214" y="1059"/>
                      <a:pt x="8103" y="1051"/>
                      <a:pt x="7994" y="1034"/>
                    </a:cubicBezTo>
                    <a:cubicBezTo>
                      <a:pt x="7447" y="973"/>
                      <a:pt x="7022" y="700"/>
                      <a:pt x="6839" y="274"/>
                    </a:cubicBezTo>
                    <a:lnTo>
                      <a:pt x="6718" y="1"/>
                    </a:lnTo>
                    <a:lnTo>
                      <a:pt x="6505" y="244"/>
                    </a:lnTo>
                    <a:cubicBezTo>
                      <a:pt x="6046" y="753"/>
                      <a:pt x="5332" y="1071"/>
                      <a:pt x="4647" y="1071"/>
                    </a:cubicBezTo>
                    <a:cubicBezTo>
                      <a:pt x="4515" y="1071"/>
                      <a:pt x="4384" y="1059"/>
                      <a:pt x="4256" y="1034"/>
                    </a:cubicBezTo>
                    <a:cubicBezTo>
                      <a:pt x="3708" y="943"/>
                      <a:pt x="3344" y="669"/>
                      <a:pt x="3161" y="274"/>
                    </a:cubicBez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22"/>
              <p:cNvSpPr/>
              <p:nvPr/>
            </p:nvSpPr>
            <p:spPr>
              <a:xfrm>
                <a:off x="3311964" y="3466251"/>
                <a:ext cx="1185047" cy="24524"/>
              </a:xfrm>
              <a:custGeom>
                <a:avLst/>
                <a:gdLst/>
                <a:ahLst/>
                <a:cxnLst/>
                <a:rect l="l" t="t" r="r" b="b"/>
                <a:pathLst>
                  <a:path w="70549" h="1460" extrusionOk="0">
                    <a:moveTo>
                      <a:pt x="67327" y="1"/>
                    </a:moveTo>
                    <a:lnTo>
                      <a:pt x="67205" y="305"/>
                    </a:lnTo>
                    <a:cubicBezTo>
                      <a:pt x="67023" y="670"/>
                      <a:pt x="66658" y="943"/>
                      <a:pt x="66141" y="1004"/>
                    </a:cubicBezTo>
                    <a:cubicBezTo>
                      <a:pt x="66013" y="1029"/>
                      <a:pt x="65881" y="1040"/>
                      <a:pt x="65750" y="1040"/>
                    </a:cubicBezTo>
                    <a:cubicBezTo>
                      <a:pt x="65073" y="1040"/>
                      <a:pt x="64380" y="727"/>
                      <a:pt x="63922" y="244"/>
                    </a:cubicBezTo>
                    <a:lnTo>
                      <a:pt x="63740" y="31"/>
                    </a:lnTo>
                    <a:lnTo>
                      <a:pt x="63619" y="305"/>
                    </a:lnTo>
                    <a:cubicBezTo>
                      <a:pt x="63436" y="670"/>
                      <a:pt x="63041" y="943"/>
                      <a:pt x="62494" y="1004"/>
                    </a:cubicBezTo>
                    <a:cubicBezTo>
                      <a:pt x="62382" y="1022"/>
                      <a:pt x="62268" y="1030"/>
                      <a:pt x="62153" y="1030"/>
                    </a:cubicBezTo>
                    <a:cubicBezTo>
                      <a:pt x="61484" y="1030"/>
                      <a:pt x="60781" y="737"/>
                      <a:pt x="60366" y="244"/>
                    </a:cubicBezTo>
                    <a:lnTo>
                      <a:pt x="60153" y="31"/>
                    </a:lnTo>
                    <a:lnTo>
                      <a:pt x="60032" y="274"/>
                    </a:lnTo>
                    <a:cubicBezTo>
                      <a:pt x="59849" y="700"/>
                      <a:pt x="59424" y="943"/>
                      <a:pt x="58846" y="1034"/>
                    </a:cubicBezTo>
                    <a:cubicBezTo>
                      <a:pt x="58754" y="1045"/>
                      <a:pt x="58661" y="1050"/>
                      <a:pt x="58568" y="1050"/>
                    </a:cubicBezTo>
                    <a:cubicBezTo>
                      <a:pt x="57875" y="1050"/>
                      <a:pt x="57209" y="754"/>
                      <a:pt x="56779" y="244"/>
                    </a:cubicBezTo>
                    <a:lnTo>
                      <a:pt x="56597" y="31"/>
                    </a:lnTo>
                    <a:lnTo>
                      <a:pt x="56445" y="274"/>
                    </a:lnTo>
                    <a:cubicBezTo>
                      <a:pt x="56232" y="700"/>
                      <a:pt x="55776" y="973"/>
                      <a:pt x="55199" y="1034"/>
                    </a:cubicBezTo>
                    <a:cubicBezTo>
                      <a:pt x="55115" y="1044"/>
                      <a:pt x="55031" y="1049"/>
                      <a:pt x="54947" y="1049"/>
                    </a:cubicBezTo>
                    <a:cubicBezTo>
                      <a:pt x="54269" y="1049"/>
                      <a:pt x="53598" y="731"/>
                      <a:pt x="53193" y="244"/>
                    </a:cubicBezTo>
                    <a:lnTo>
                      <a:pt x="53010" y="31"/>
                    </a:lnTo>
                    <a:lnTo>
                      <a:pt x="52889" y="274"/>
                    </a:lnTo>
                    <a:cubicBezTo>
                      <a:pt x="52646" y="700"/>
                      <a:pt x="52159" y="973"/>
                      <a:pt x="51551" y="1034"/>
                    </a:cubicBezTo>
                    <a:cubicBezTo>
                      <a:pt x="51487" y="1039"/>
                      <a:pt x="51423" y="1042"/>
                      <a:pt x="51359" y="1042"/>
                    </a:cubicBezTo>
                    <a:cubicBezTo>
                      <a:pt x="50665" y="1042"/>
                      <a:pt x="49996" y="745"/>
                      <a:pt x="49606" y="244"/>
                    </a:cubicBezTo>
                    <a:lnTo>
                      <a:pt x="49424" y="31"/>
                    </a:lnTo>
                    <a:lnTo>
                      <a:pt x="49302" y="274"/>
                    </a:lnTo>
                    <a:cubicBezTo>
                      <a:pt x="49059" y="730"/>
                      <a:pt x="48542" y="1004"/>
                      <a:pt x="47904" y="1034"/>
                    </a:cubicBezTo>
                    <a:cubicBezTo>
                      <a:pt x="47840" y="1039"/>
                      <a:pt x="47776" y="1042"/>
                      <a:pt x="47713" y="1042"/>
                    </a:cubicBezTo>
                    <a:cubicBezTo>
                      <a:pt x="47028" y="1042"/>
                      <a:pt x="46409" y="745"/>
                      <a:pt x="46019" y="244"/>
                    </a:cubicBezTo>
                    <a:lnTo>
                      <a:pt x="45867" y="31"/>
                    </a:lnTo>
                    <a:lnTo>
                      <a:pt x="45715" y="274"/>
                    </a:lnTo>
                    <a:cubicBezTo>
                      <a:pt x="45442" y="730"/>
                      <a:pt x="44895" y="1004"/>
                      <a:pt x="44256" y="1034"/>
                    </a:cubicBezTo>
                    <a:cubicBezTo>
                      <a:pt x="44223" y="1036"/>
                      <a:pt x="44190" y="1036"/>
                      <a:pt x="44156" y="1036"/>
                    </a:cubicBezTo>
                    <a:cubicBezTo>
                      <a:pt x="43464" y="1036"/>
                      <a:pt x="42811" y="737"/>
                      <a:pt x="42463" y="244"/>
                    </a:cubicBezTo>
                    <a:lnTo>
                      <a:pt x="42281" y="31"/>
                    </a:lnTo>
                    <a:lnTo>
                      <a:pt x="42129" y="274"/>
                    </a:lnTo>
                    <a:cubicBezTo>
                      <a:pt x="41855" y="730"/>
                      <a:pt x="41278" y="1034"/>
                      <a:pt x="40609" y="1034"/>
                    </a:cubicBezTo>
                    <a:cubicBezTo>
                      <a:pt x="40575" y="1036"/>
                      <a:pt x="40542" y="1036"/>
                      <a:pt x="40509" y="1036"/>
                    </a:cubicBezTo>
                    <a:cubicBezTo>
                      <a:pt x="39821" y="1036"/>
                      <a:pt x="39224" y="738"/>
                      <a:pt x="38876" y="274"/>
                    </a:cubicBezTo>
                    <a:lnTo>
                      <a:pt x="38724" y="31"/>
                    </a:lnTo>
                    <a:lnTo>
                      <a:pt x="38572" y="274"/>
                    </a:lnTo>
                    <a:cubicBezTo>
                      <a:pt x="38238" y="761"/>
                      <a:pt x="37661" y="1034"/>
                      <a:pt x="36961" y="1034"/>
                    </a:cubicBezTo>
                    <a:lnTo>
                      <a:pt x="36931" y="1034"/>
                    </a:lnTo>
                    <a:cubicBezTo>
                      <a:pt x="36232" y="1034"/>
                      <a:pt x="35624" y="761"/>
                      <a:pt x="35290" y="274"/>
                    </a:cubicBezTo>
                    <a:lnTo>
                      <a:pt x="35138" y="31"/>
                    </a:lnTo>
                    <a:lnTo>
                      <a:pt x="34986" y="274"/>
                    </a:lnTo>
                    <a:cubicBezTo>
                      <a:pt x="34651" y="761"/>
                      <a:pt x="34043" y="1034"/>
                      <a:pt x="33344" y="1034"/>
                    </a:cubicBezTo>
                    <a:lnTo>
                      <a:pt x="33314" y="1034"/>
                    </a:lnTo>
                    <a:cubicBezTo>
                      <a:pt x="32615" y="1034"/>
                      <a:pt x="32037" y="730"/>
                      <a:pt x="31703" y="274"/>
                    </a:cubicBezTo>
                    <a:lnTo>
                      <a:pt x="31551" y="31"/>
                    </a:lnTo>
                    <a:lnTo>
                      <a:pt x="31399" y="274"/>
                    </a:lnTo>
                    <a:cubicBezTo>
                      <a:pt x="31051" y="738"/>
                      <a:pt x="30426" y="1036"/>
                      <a:pt x="29763" y="1036"/>
                    </a:cubicBezTo>
                    <a:cubicBezTo>
                      <a:pt x="29731" y="1036"/>
                      <a:pt x="29699" y="1036"/>
                      <a:pt x="29666" y="1034"/>
                    </a:cubicBezTo>
                    <a:cubicBezTo>
                      <a:pt x="28998" y="1034"/>
                      <a:pt x="28420" y="730"/>
                      <a:pt x="28147" y="274"/>
                    </a:cubicBezTo>
                    <a:lnTo>
                      <a:pt x="27995" y="31"/>
                    </a:lnTo>
                    <a:lnTo>
                      <a:pt x="27812" y="244"/>
                    </a:lnTo>
                    <a:cubicBezTo>
                      <a:pt x="27464" y="737"/>
                      <a:pt x="26812" y="1036"/>
                      <a:pt x="26119" y="1036"/>
                    </a:cubicBezTo>
                    <a:cubicBezTo>
                      <a:pt x="26086" y="1036"/>
                      <a:pt x="26052" y="1036"/>
                      <a:pt x="26019" y="1034"/>
                    </a:cubicBezTo>
                    <a:cubicBezTo>
                      <a:pt x="25381" y="1004"/>
                      <a:pt x="24834" y="730"/>
                      <a:pt x="24560" y="274"/>
                    </a:cubicBezTo>
                    <a:lnTo>
                      <a:pt x="24408" y="31"/>
                    </a:lnTo>
                    <a:lnTo>
                      <a:pt x="24226" y="244"/>
                    </a:lnTo>
                    <a:cubicBezTo>
                      <a:pt x="23864" y="745"/>
                      <a:pt x="23222" y="1042"/>
                      <a:pt x="22556" y="1042"/>
                    </a:cubicBezTo>
                    <a:cubicBezTo>
                      <a:pt x="22495" y="1042"/>
                      <a:pt x="22433" y="1039"/>
                      <a:pt x="22372" y="1034"/>
                    </a:cubicBezTo>
                    <a:cubicBezTo>
                      <a:pt x="21733" y="1004"/>
                      <a:pt x="21216" y="730"/>
                      <a:pt x="20973" y="274"/>
                    </a:cubicBezTo>
                    <a:lnTo>
                      <a:pt x="20821" y="31"/>
                    </a:lnTo>
                    <a:lnTo>
                      <a:pt x="20669" y="244"/>
                    </a:lnTo>
                    <a:cubicBezTo>
                      <a:pt x="20280" y="745"/>
                      <a:pt x="19585" y="1042"/>
                      <a:pt x="18910" y="1042"/>
                    </a:cubicBezTo>
                    <a:cubicBezTo>
                      <a:pt x="18848" y="1042"/>
                      <a:pt x="18786" y="1039"/>
                      <a:pt x="18724" y="1034"/>
                    </a:cubicBezTo>
                    <a:cubicBezTo>
                      <a:pt x="18116" y="973"/>
                      <a:pt x="17630" y="700"/>
                      <a:pt x="17387" y="274"/>
                    </a:cubicBezTo>
                    <a:lnTo>
                      <a:pt x="17265" y="31"/>
                    </a:lnTo>
                    <a:lnTo>
                      <a:pt x="17083" y="244"/>
                    </a:lnTo>
                    <a:cubicBezTo>
                      <a:pt x="16665" y="745"/>
                      <a:pt x="15968" y="1042"/>
                      <a:pt x="15270" y="1042"/>
                    </a:cubicBezTo>
                    <a:cubicBezTo>
                      <a:pt x="15205" y="1042"/>
                      <a:pt x="15141" y="1039"/>
                      <a:pt x="15077" y="1034"/>
                    </a:cubicBezTo>
                    <a:cubicBezTo>
                      <a:pt x="14469" y="973"/>
                      <a:pt x="14013" y="700"/>
                      <a:pt x="13800" y="274"/>
                    </a:cubicBezTo>
                    <a:lnTo>
                      <a:pt x="13678" y="31"/>
                    </a:lnTo>
                    <a:lnTo>
                      <a:pt x="13496" y="244"/>
                    </a:lnTo>
                    <a:cubicBezTo>
                      <a:pt x="13067" y="754"/>
                      <a:pt x="12377" y="1050"/>
                      <a:pt x="11699" y="1050"/>
                    </a:cubicBezTo>
                    <a:cubicBezTo>
                      <a:pt x="11609" y="1050"/>
                      <a:pt x="11518" y="1045"/>
                      <a:pt x="11429" y="1034"/>
                    </a:cubicBezTo>
                    <a:cubicBezTo>
                      <a:pt x="10852" y="943"/>
                      <a:pt x="10426" y="700"/>
                      <a:pt x="10244" y="274"/>
                    </a:cubicBezTo>
                    <a:lnTo>
                      <a:pt x="10122" y="31"/>
                    </a:lnTo>
                    <a:lnTo>
                      <a:pt x="9909" y="244"/>
                    </a:lnTo>
                    <a:cubicBezTo>
                      <a:pt x="9494" y="737"/>
                      <a:pt x="8792" y="1030"/>
                      <a:pt x="8122" y="1030"/>
                    </a:cubicBezTo>
                    <a:cubicBezTo>
                      <a:pt x="8007" y="1030"/>
                      <a:pt x="7893" y="1022"/>
                      <a:pt x="7782" y="1004"/>
                    </a:cubicBezTo>
                    <a:cubicBezTo>
                      <a:pt x="7234" y="943"/>
                      <a:pt x="6839" y="670"/>
                      <a:pt x="6657" y="305"/>
                    </a:cubicBezTo>
                    <a:lnTo>
                      <a:pt x="6535" y="31"/>
                    </a:lnTo>
                    <a:lnTo>
                      <a:pt x="6353" y="244"/>
                    </a:lnTo>
                    <a:cubicBezTo>
                      <a:pt x="5886" y="737"/>
                      <a:pt x="5176" y="1030"/>
                      <a:pt x="4486" y="1030"/>
                    </a:cubicBezTo>
                    <a:cubicBezTo>
                      <a:pt x="4368" y="1030"/>
                      <a:pt x="4250" y="1022"/>
                      <a:pt x="4134" y="1004"/>
                    </a:cubicBezTo>
                    <a:cubicBezTo>
                      <a:pt x="3617" y="913"/>
                      <a:pt x="3253" y="670"/>
                      <a:pt x="3070" y="305"/>
                    </a:cubicBezTo>
                    <a:lnTo>
                      <a:pt x="2949" y="31"/>
                    </a:lnTo>
                    <a:lnTo>
                      <a:pt x="2766" y="244"/>
                    </a:lnTo>
                    <a:cubicBezTo>
                      <a:pt x="2265" y="787"/>
                      <a:pt x="1547" y="1015"/>
                      <a:pt x="911" y="1015"/>
                    </a:cubicBezTo>
                    <a:cubicBezTo>
                      <a:pt x="622" y="1015"/>
                      <a:pt x="350" y="968"/>
                      <a:pt x="122" y="882"/>
                    </a:cubicBezTo>
                    <a:lnTo>
                      <a:pt x="0" y="1247"/>
                    </a:lnTo>
                    <a:cubicBezTo>
                      <a:pt x="261" y="1347"/>
                      <a:pt x="568" y="1401"/>
                      <a:pt x="893" y="1401"/>
                    </a:cubicBezTo>
                    <a:cubicBezTo>
                      <a:pt x="1553" y="1401"/>
                      <a:pt x="2287" y="1179"/>
                      <a:pt x="2857" y="670"/>
                    </a:cubicBezTo>
                    <a:cubicBezTo>
                      <a:pt x="3101" y="1034"/>
                      <a:pt x="3526" y="1308"/>
                      <a:pt x="4073" y="1399"/>
                    </a:cubicBezTo>
                    <a:cubicBezTo>
                      <a:pt x="4202" y="1418"/>
                      <a:pt x="4333" y="1427"/>
                      <a:pt x="4464" y="1427"/>
                    </a:cubicBezTo>
                    <a:cubicBezTo>
                      <a:pt x="5173" y="1427"/>
                      <a:pt x="5906" y="1157"/>
                      <a:pt x="6444" y="670"/>
                    </a:cubicBezTo>
                    <a:cubicBezTo>
                      <a:pt x="6718" y="1065"/>
                      <a:pt x="7174" y="1308"/>
                      <a:pt x="7721" y="1399"/>
                    </a:cubicBezTo>
                    <a:cubicBezTo>
                      <a:pt x="7849" y="1418"/>
                      <a:pt x="7979" y="1427"/>
                      <a:pt x="8110" y="1427"/>
                    </a:cubicBezTo>
                    <a:cubicBezTo>
                      <a:pt x="8811" y="1427"/>
                      <a:pt x="9518" y="1157"/>
                      <a:pt x="10031" y="670"/>
                    </a:cubicBezTo>
                    <a:cubicBezTo>
                      <a:pt x="10304" y="1065"/>
                      <a:pt x="10791" y="1338"/>
                      <a:pt x="11368" y="1399"/>
                    </a:cubicBezTo>
                    <a:cubicBezTo>
                      <a:pt x="11473" y="1411"/>
                      <a:pt x="11577" y="1416"/>
                      <a:pt x="11682" y="1416"/>
                    </a:cubicBezTo>
                    <a:cubicBezTo>
                      <a:pt x="12401" y="1416"/>
                      <a:pt x="13113" y="1147"/>
                      <a:pt x="13618" y="670"/>
                    </a:cubicBezTo>
                    <a:cubicBezTo>
                      <a:pt x="13922" y="1095"/>
                      <a:pt x="14408" y="1338"/>
                      <a:pt x="15016" y="1399"/>
                    </a:cubicBezTo>
                    <a:cubicBezTo>
                      <a:pt x="15120" y="1411"/>
                      <a:pt x="15224" y="1416"/>
                      <a:pt x="15328" y="1416"/>
                    </a:cubicBezTo>
                    <a:cubicBezTo>
                      <a:pt x="16041" y="1416"/>
                      <a:pt x="16727" y="1147"/>
                      <a:pt x="17204" y="670"/>
                    </a:cubicBezTo>
                    <a:cubicBezTo>
                      <a:pt x="17539" y="1095"/>
                      <a:pt x="18055" y="1369"/>
                      <a:pt x="18663" y="1399"/>
                    </a:cubicBezTo>
                    <a:cubicBezTo>
                      <a:pt x="18767" y="1411"/>
                      <a:pt x="18871" y="1416"/>
                      <a:pt x="18974" y="1416"/>
                    </a:cubicBezTo>
                    <a:cubicBezTo>
                      <a:pt x="19680" y="1416"/>
                      <a:pt x="20340" y="1147"/>
                      <a:pt x="20791" y="670"/>
                    </a:cubicBezTo>
                    <a:cubicBezTo>
                      <a:pt x="21125" y="1095"/>
                      <a:pt x="21672" y="1369"/>
                      <a:pt x="22341" y="1399"/>
                    </a:cubicBezTo>
                    <a:cubicBezTo>
                      <a:pt x="22414" y="1405"/>
                      <a:pt x="22486" y="1407"/>
                      <a:pt x="22558" y="1407"/>
                    </a:cubicBezTo>
                    <a:cubicBezTo>
                      <a:pt x="23269" y="1407"/>
                      <a:pt x="23936" y="1139"/>
                      <a:pt x="24378" y="670"/>
                    </a:cubicBezTo>
                    <a:cubicBezTo>
                      <a:pt x="24742" y="1125"/>
                      <a:pt x="25320" y="1399"/>
                      <a:pt x="25989" y="1429"/>
                    </a:cubicBezTo>
                    <a:cubicBezTo>
                      <a:pt x="26027" y="1431"/>
                      <a:pt x="26065" y="1432"/>
                      <a:pt x="26103" y="1432"/>
                    </a:cubicBezTo>
                    <a:cubicBezTo>
                      <a:pt x="26821" y="1432"/>
                      <a:pt x="27502" y="1160"/>
                      <a:pt x="27964" y="670"/>
                    </a:cubicBezTo>
                    <a:cubicBezTo>
                      <a:pt x="28359" y="1125"/>
                      <a:pt x="28967" y="1399"/>
                      <a:pt x="29636" y="1429"/>
                    </a:cubicBezTo>
                    <a:cubicBezTo>
                      <a:pt x="30396" y="1429"/>
                      <a:pt x="31095" y="1156"/>
                      <a:pt x="31551" y="670"/>
                    </a:cubicBezTo>
                    <a:cubicBezTo>
                      <a:pt x="31946" y="1125"/>
                      <a:pt x="32584" y="1399"/>
                      <a:pt x="33314" y="1429"/>
                    </a:cubicBezTo>
                    <a:lnTo>
                      <a:pt x="33344" y="1429"/>
                    </a:lnTo>
                    <a:cubicBezTo>
                      <a:pt x="34074" y="1429"/>
                      <a:pt x="34712" y="1156"/>
                      <a:pt x="35138" y="670"/>
                    </a:cubicBezTo>
                    <a:cubicBezTo>
                      <a:pt x="35563" y="1156"/>
                      <a:pt x="36202" y="1429"/>
                      <a:pt x="36931" y="1429"/>
                    </a:cubicBezTo>
                    <a:lnTo>
                      <a:pt x="36961" y="1429"/>
                    </a:lnTo>
                    <a:cubicBezTo>
                      <a:pt x="37691" y="1399"/>
                      <a:pt x="38329" y="1125"/>
                      <a:pt x="38724" y="670"/>
                    </a:cubicBezTo>
                    <a:cubicBezTo>
                      <a:pt x="39180" y="1156"/>
                      <a:pt x="39879" y="1429"/>
                      <a:pt x="40609" y="1429"/>
                    </a:cubicBezTo>
                    <a:cubicBezTo>
                      <a:pt x="41308" y="1399"/>
                      <a:pt x="41916" y="1125"/>
                      <a:pt x="42311" y="670"/>
                    </a:cubicBezTo>
                    <a:cubicBezTo>
                      <a:pt x="42773" y="1160"/>
                      <a:pt x="43454" y="1432"/>
                      <a:pt x="44173" y="1432"/>
                    </a:cubicBezTo>
                    <a:cubicBezTo>
                      <a:pt x="44211" y="1432"/>
                      <a:pt x="44249" y="1431"/>
                      <a:pt x="44287" y="1429"/>
                    </a:cubicBezTo>
                    <a:cubicBezTo>
                      <a:pt x="44956" y="1399"/>
                      <a:pt x="45533" y="1125"/>
                      <a:pt x="45898" y="670"/>
                    </a:cubicBezTo>
                    <a:cubicBezTo>
                      <a:pt x="46339" y="1139"/>
                      <a:pt x="47006" y="1407"/>
                      <a:pt x="47717" y="1407"/>
                    </a:cubicBezTo>
                    <a:cubicBezTo>
                      <a:pt x="47789" y="1407"/>
                      <a:pt x="47862" y="1405"/>
                      <a:pt x="47934" y="1399"/>
                    </a:cubicBezTo>
                    <a:cubicBezTo>
                      <a:pt x="48603" y="1369"/>
                      <a:pt x="49150" y="1095"/>
                      <a:pt x="49484" y="670"/>
                    </a:cubicBezTo>
                    <a:cubicBezTo>
                      <a:pt x="49936" y="1147"/>
                      <a:pt x="50595" y="1416"/>
                      <a:pt x="51281" y="1416"/>
                    </a:cubicBezTo>
                    <a:cubicBezTo>
                      <a:pt x="51381" y="1416"/>
                      <a:pt x="51481" y="1411"/>
                      <a:pt x="51582" y="1399"/>
                    </a:cubicBezTo>
                    <a:cubicBezTo>
                      <a:pt x="52220" y="1369"/>
                      <a:pt x="52737" y="1095"/>
                      <a:pt x="53071" y="670"/>
                    </a:cubicBezTo>
                    <a:cubicBezTo>
                      <a:pt x="53549" y="1147"/>
                      <a:pt x="54235" y="1416"/>
                      <a:pt x="54948" y="1416"/>
                    </a:cubicBezTo>
                    <a:cubicBezTo>
                      <a:pt x="55051" y="1416"/>
                      <a:pt x="55155" y="1411"/>
                      <a:pt x="55260" y="1399"/>
                    </a:cubicBezTo>
                    <a:cubicBezTo>
                      <a:pt x="55868" y="1338"/>
                      <a:pt x="56354" y="1095"/>
                      <a:pt x="56658" y="670"/>
                    </a:cubicBezTo>
                    <a:cubicBezTo>
                      <a:pt x="57162" y="1147"/>
                      <a:pt x="57875" y="1416"/>
                      <a:pt x="58594" y="1416"/>
                    </a:cubicBezTo>
                    <a:cubicBezTo>
                      <a:pt x="58698" y="1416"/>
                      <a:pt x="58803" y="1411"/>
                      <a:pt x="58907" y="1399"/>
                    </a:cubicBezTo>
                    <a:cubicBezTo>
                      <a:pt x="59485" y="1338"/>
                      <a:pt x="59971" y="1065"/>
                      <a:pt x="60245" y="670"/>
                    </a:cubicBezTo>
                    <a:cubicBezTo>
                      <a:pt x="60757" y="1157"/>
                      <a:pt x="61464" y="1427"/>
                      <a:pt x="62166" y="1427"/>
                    </a:cubicBezTo>
                    <a:cubicBezTo>
                      <a:pt x="62296" y="1427"/>
                      <a:pt x="62426" y="1418"/>
                      <a:pt x="62555" y="1399"/>
                    </a:cubicBezTo>
                    <a:cubicBezTo>
                      <a:pt x="63102" y="1308"/>
                      <a:pt x="63558" y="1065"/>
                      <a:pt x="63831" y="670"/>
                    </a:cubicBezTo>
                    <a:cubicBezTo>
                      <a:pt x="64344" y="1157"/>
                      <a:pt x="65094" y="1427"/>
                      <a:pt x="65809" y="1427"/>
                    </a:cubicBezTo>
                    <a:cubicBezTo>
                      <a:pt x="65942" y="1427"/>
                      <a:pt x="66074" y="1418"/>
                      <a:pt x="66202" y="1399"/>
                    </a:cubicBezTo>
                    <a:cubicBezTo>
                      <a:pt x="66719" y="1308"/>
                      <a:pt x="67144" y="1065"/>
                      <a:pt x="67418" y="700"/>
                    </a:cubicBezTo>
                    <a:cubicBezTo>
                      <a:pt x="67904" y="1217"/>
                      <a:pt x="68573" y="1460"/>
                      <a:pt x="69211" y="1460"/>
                    </a:cubicBezTo>
                    <a:cubicBezTo>
                      <a:pt x="69698" y="1460"/>
                      <a:pt x="70154" y="1308"/>
                      <a:pt x="70549" y="1095"/>
                    </a:cubicBezTo>
                    <a:lnTo>
                      <a:pt x="70366" y="761"/>
                    </a:lnTo>
                    <a:cubicBezTo>
                      <a:pt x="70035" y="957"/>
                      <a:pt x="69630" y="1069"/>
                      <a:pt x="69214" y="1069"/>
                    </a:cubicBezTo>
                    <a:cubicBezTo>
                      <a:pt x="68599" y="1069"/>
                      <a:pt x="67962" y="824"/>
                      <a:pt x="67509" y="244"/>
                    </a:cubicBezTo>
                    <a:lnTo>
                      <a:pt x="673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22"/>
              <p:cNvSpPr/>
              <p:nvPr/>
            </p:nvSpPr>
            <p:spPr>
              <a:xfrm>
                <a:off x="3269077" y="3434082"/>
                <a:ext cx="10518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6262" h="23102" extrusionOk="0">
                    <a:moveTo>
                      <a:pt x="6018" y="1"/>
                    </a:moveTo>
                    <a:cubicBezTo>
                      <a:pt x="5866" y="1"/>
                      <a:pt x="5714" y="122"/>
                      <a:pt x="5654" y="274"/>
                    </a:cubicBezTo>
                    <a:lnTo>
                      <a:pt x="61" y="22706"/>
                    </a:lnTo>
                    <a:cubicBezTo>
                      <a:pt x="0" y="22919"/>
                      <a:pt x="91" y="23102"/>
                      <a:pt x="304" y="23102"/>
                    </a:cubicBezTo>
                    <a:cubicBezTo>
                      <a:pt x="486" y="23102"/>
                      <a:pt x="669" y="22919"/>
                      <a:pt x="730" y="22706"/>
                    </a:cubicBezTo>
                    <a:lnTo>
                      <a:pt x="6231" y="274"/>
                    </a:lnTo>
                    <a:cubicBezTo>
                      <a:pt x="6262" y="122"/>
                      <a:pt x="6170" y="1"/>
                      <a:pt x="6018" y="1"/>
                    </a:cubicBezTo>
                    <a:close/>
                  </a:path>
                </a:pathLst>
              </a:custGeom>
              <a:solidFill>
                <a:srgbClr val="86A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22"/>
              <p:cNvSpPr/>
              <p:nvPr/>
            </p:nvSpPr>
            <p:spPr>
              <a:xfrm>
                <a:off x="3338506" y="3434082"/>
                <a:ext cx="9499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5655" h="23102" extrusionOk="0">
                    <a:moveTo>
                      <a:pt x="5411" y="1"/>
                    </a:moveTo>
                    <a:cubicBezTo>
                      <a:pt x="5229" y="1"/>
                      <a:pt x="5077" y="122"/>
                      <a:pt x="5047" y="274"/>
                    </a:cubicBezTo>
                    <a:lnTo>
                      <a:pt x="62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cubicBezTo>
                      <a:pt x="487" y="23102"/>
                      <a:pt x="700" y="22919"/>
                      <a:pt x="730" y="22706"/>
                    </a:cubicBezTo>
                    <a:lnTo>
                      <a:pt x="5624" y="274"/>
                    </a:lnTo>
                    <a:cubicBezTo>
                      <a:pt x="5654" y="122"/>
                      <a:pt x="5563" y="1"/>
                      <a:pt x="5411" y="1"/>
                    </a:cubicBezTo>
                    <a:close/>
                  </a:path>
                </a:pathLst>
              </a:custGeom>
              <a:solidFill>
                <a:srgbClr val="86A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22"/>
              <p:cNvSpPr/>
              <p:nvPr/>
            </p:nvSpPr>
            <p:spPr>
              <a:xfrm>
                <a:off x="3408473" y="3434082"/>
                <a:ext cx="8425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3102" extrusionOk="0">
                    <a:moveTo>
                      <a:pt x="4742" y="1"/>
                    </a:moveTo>
                    <a:cubicBezTo>
                      <a:pt x="4590" y="1"/>
                      <a:pt x="4438" y="122"/>
                      <a:pt x="4407" y="274"/>
                    </a:cubicBezTo>
                    <a:lnTo>
                      <a:pt x="30" y="22706"/>
                    </a:lnTo>
                    <a:cubicBezTo>
                      <a:pt x="0" y="22919"/>
                      <a:pt x="91" y="23102"/>
                      <a:pt x="304" y="23102"/>
                    </a:cubicBezTo>
                    <a:cubicBezTo>
                      <a:pt x="486" y="23102"/>
                      <a:pt x="669" y="22919"/>
                      <a:pt x="699" y="22706"/>
                    </a:cubicBezTo>
                    <a:lnTo>
                      <a:pt x="4985" y="274"/>
                    </a:lnTo>
                    <a:cubicBezTo>
                      <a:pt x="5015" y="122"/>
                      <a:pt x="4924" y="1"/>
                      <a:pt x="474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22"/>
              <p:cNvSpPr/>
              <p:nvPr/>
            </p:nvSpPr>
            <p:spPr>
              <a:xfrm>
                <a:off x="3477902" y="3434082"/>
                <a:ext cx="7406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23102" extrusionOk="0">
                    <a:moveTo>
                      <a:pt x="4135" y="1"/>
                    </a:moveTo>
                    <a:cubicBezTo>
                      <a:pt x="3983" y="1"/>
                      <a:pt x="3831" y="122"/>
                      <a:pt x="3800" y="274"/>
                    </a:cubicBezTo>
                    <a:lnTo>
                      <a:pt x="31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cubicBezTo>
                      <a:pt x="487" y="23102"/>
                      <a:pt x="670" y="22919"/>
                      <a:pt x="700" y="22706"/>
                    </a:cubicBezTo>
                    <a:lnTo>
                      <a:pt x="4378" y="274"/>
                    </a:lnTo>
                    <a:cubicBezTo>
                      <a:pt x="4408" y="122"/>
                      <a:pt x="4287" y="1"/>
                      <a:pt x="41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4" name="Google Shape;8474;p22"/>
              <p:cNvSpPr/>
              <p:nvPr/>
            </p:nvSpPr>
            <p:spPr>
              <a:xfrm>
                <a:off x="3547348" y="3434082"/>
                <a:ext cx="63327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23102" extrusionOk="0">
                    <a:moveTo>
                      <a:pt x="3496" y="1"/>
                    </a:moveTo>
                    <a:cubicBezTo>
                      <a:pt x="3344" y="1"/>
                      <a:pt x="3192" y="122"/>
                      <a:pt x="3192" y="274"/>
                    </a:cubicBezTo>
                    <a:lnTo>
                      <a:pt x="31" y="22706"/>
                    </a:lnTo>
                    <a:cubicBezTo>
                      <a:pt x="1" y="22919"/>
                      <a:pt x="122" y="23102"/>
                      <a:pt x="335" y="23102"/>
                    </a:cubicBezTo>
                    <a:cubicBezTo>
                      <a:pt x="517" y="23102"/>
                      <a:pt x="700" y="22919"/>
                      <a:pt x="730" y="22706"/>
                    </a:cubicBezTo>
                    <a:lnTo>
                      <a:pt x="3770" y="274"/>
                    </a:lnTo>
                    <a:cubicBezTo>
                      <a:pt x="3770" y="122"/>
                      <a:pt x="3679" y="1"/>
                      <a:pt x="352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475;p22"/>
              <p:cNvSpPr/>
              <p:nvPr/>
            </p:nvSpPr>
            <p:spPr>
              <a:xfrm>
                <a:off x="3617297" y="3434082"/>
                <a:ext cx="5261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23102" extrusionOk="0">
                    <a:moveTo>
                      <a:pt x="2858" y="1"/>
                    </a:moveTo>
                    <a:cubicBezTo>
                      <a:pt x="2706" y="1"/>
                      <a:pt x="2554" y="122"/>
                      <a:pt x="2554" y="274"/>
                    </a:cubicBezTo>
                    <a:lnTo>
                      <a:pt x="1" y="22706"/>
                    </a:lnTo>
                    <a:cubicBezTo>
                      <a:pt x="1" y="22919"/>
                      <a:pt x="123" y="23102"/>
                      <a:pt x="305" y="23102"/>
                    </a:cubicBezTo>
                    <a:cubicBezTo>
                      <a:pt x="487" y="23102"/>
                      <a:pt x="670" y="22919"/>
                      <a:pt x="700" y="22706"/>
                    </a:cubicBezTo>
                    <a:lnTo>
                      <a:pt x="3101" y="274"/>
                    </a:lnTo>
                    <a:cubicBezTo>
                      <a:pt x="3132" y="122"/>
                      <a:pt x="3010" y="1"/>
                      <a:pt x="28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22"/>
              <p:cNvSpPr/>
              <p:nvPr/>
            </p:nvSpPr>
            <p:spPr>
              <a:xfrm>
                <a:off x="3686743" y="3434082"/>
                <a:ext cx="42397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23102" extrusionOk="0">
                    <a:moveTo>
                      <a:pt x="2250" y="1"/>
                    </a:moveTo>
                    <a:cubicBezTo>
                      <a:pt x="2068" y="1"/>
                      <a:pt x="1946" y="122"/>
                      <a:pt x="1916" y="274"/>
                    </a:cubicBezTo>
                    <a:lnTo>
                      <a:pt x="31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lnTo>
                      <a:pt x="335" y="23102"/>
                    </a:lnTo>
                    <a:cubicBezTo>
                      <a:pt x="517" y="23102"/>
                      <a:pt x="669" y="22919"/>
                      <a:pt x="700" y="22706"/>
                    </a:cubicBezTo>
                    <a:lnTo>
                      <a:pt x="2493" y="274"/>
                    </a:lnTo>
                    <a:cubicBezTo>
                      <a:pt x="2524" y="122"/>
                      <a:pt x="2402" y="1"/>
                      <a:pt x="225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22"/>
              <p:cNvSpPr/>
              <p:nvPr/>
            </p:nvSpPr>
            <p:spPr>
              <a:xfrm>
                <a:off x="3756189" y="3434082"/>
                <a:ext cx="3168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1886" h="23102" extrusionOk="0">
                    <a:moveTo>
                      <a:pt x="1612" y="1"/>
                    </a:moveTo>
                    <a:cubicBezTo>
                      <a:pt x="1460" y="1"/>
                      <a:pt x="1338" y="122"/>
                      <a:pt x="1308" y="274"/>
                    </a:cubicBezTo>
                    <a:lnTo>
                      <a:pt x="31" y="22706"/>
                    </a:lnTo>
                    <a:cubicBezTo>
                      <a:pt x="1" y="22919"/>
                      <a:pt x="153" y="23102"/>
                      <a:pt x="335" y="23102"/>
                    </a:cubicBezTo>
                    <a:cubicBezTo>
                      <a:pt x="517" y="23102"/>
                      <a:pt x="700" y="22919"/>
                      <a:pt x="700" y="22706"/>
                    </a:cubicBezTo>
                    <a:lnTo>
                      <a:pt x="1885" y="274"/>
                    </a:lnTo>
                    <a:cubicBezTo>
                      <a:pt x="1885" y="122"/>
                      <a:pt x="1764" y="1"/>
                      <a:pt x="161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22"/>
              <p:cNvSpPr/>
              <p:nvPr/>
            </p:nvSpPr>
            <p:spPr>
              <a:xfrm>
                <a:off x="3826139" y="3434082"/>
                <a:ext cx="2094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3102" extrusionOk="0">
                    <a:moveTo>
                      <a:pt x="973" y="1"/>
                    </a:moveTo>
                    <a:cubicBezTo>
                      <a:pt x="821" y="1"/>
                      <a:pt x="669" y="122"/>
                      <a:pt x="669" y="274"/>
                    </a:cubicBezTo>
                    <a:lnTo>
                      <a:pt x="1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lnTo>
                      <a:pt x="335" y="23102"/>
                    </a:lnTo>
                    <a:cubicBezTo>
                      <a:pt x="517" y="23102"/>
                      <a:pt x="669" y="22919"/>
                      <a:pt x="669" y="22706"/>
                    </a:cubicBezTo>
                    <a:lnTo>
                      <a:pt x="1247" y="274"/>
                    </a:lnTo>
                    <a:cubicBezTo>
                      <a:pt x="1247" y="122"/>
                      <a:pt x="1125" y="1"/>
                      <a:pt x="9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22"/>
              <p:cNvSpPr/>
              <p:nvPr/>
            </p:nvSpPr>
            <p:spPr>
              <a:xfrm>
                <a:off x="3895585" y="3434082"/>
                <a:ext cx="11254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670" h="23102" extrusionOk="0">
                    <a:moveTo>
                      <a:pt x="335" y="1"/>
                    </a:moveTo>
                    <a:cubicBezTo>
                      <a:pt x="183" y="1"/>
                      <a:pt x="61" y="122"/>
                      <a:pt x="61" y="274"/>
                    </a:cubicBezTo>
                    <a:lnTo>
                      <a:pt x="1" y="22706"/>
                    </a:lnTo>
                    <a:cubicBezTo>
                      <a:pt x="1" y="22919"/>
                      <a:pt x="153" y="23102"/>
                      <a:pt x="335" y="23102"/>
                    </a:cubicBezTo>
                    <a:cubicBezTo>
                      <a:pt x="517" y="23102"/>
                      <a:pt x="669" y="22919"/>
                      <a:pt x="669" y="22706"/>
                    </a:cubicBezTo>
                    <a:lnTo>
                      <a:pt x="639" y="274"/>
                    </a:lnTo>
                    <a:cubicBezTo>
                      <a:pt x="639" y="122"/>
                      <a:pt x="517" y="1"/>
                      <a:pt x="3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22"/>
              <p:cNvSpPr/>
              <p:nvPr/>
            </p:nvSpPr>
            <p:spPr>
              <a:xfrm>
                <a:off x="3955842" y="3434082"/>
                <a:ext cx="2094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3102" extrusionOk="0">
                    <a:moveTo>
                      <a:pt x="274" y="1"/>
                    </a:moveTo>
                    <a:cubicBezTo>
                      <a:pt x="122" y="1"/>
                      <a:pt x="0" y="122"/>
                      <a:pt x="0" y="274"/>
                    </a:cubicBezTo>
                    <a:lnTo>
                      <a:pt x="547" y="22706"/>
                    </a:lnTo>
                    <a:cubicBezTo>
                      <a:pt x="547" y="22919"/>
                      <a:pt x="699" y="23102"/>
                      <a:pt x="882" y="23102"/>
                    </a:cubicBezTo>
                    <a:lnTo>
                      <a:pt x="912" y="23102"/>
                    </a:lnTo>
                    <a:cubicBezTo>
                      <a:pt x="1095" y="23102"/>
                      <a:pt x="1246" y="22919"/>
                      <a:pt x="1216" y="22706"/>
                    </a:cubicBezTo>
                    <a:lnTo>
                      <a:pt x="578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22"/>
              <p:cNvSpPr/>
              <p:nvPr/>
            </p:nvSpPr>
            <p:spPr>
              <a:xfrm>
                <a:off x="4014553" y="3434082"/>
                <a:ext cx="3168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1886" h="23102" extrusionOk="0">
                    <a:moveTo>
                      <a:pt x="305" y="1"/>
                    </a:moveTo>
                    <a:cubicBezTo>
                      <a:pt x="122" y="1"/>
                      <a:pt x="1" y="122"/>
                      <a:pt x="31" y="274"/>
                    </a:cubicBezTo>
                    <a:lnTo>
                      <a:pt x="1186" y="22706"/>
                    </a:lnTo>
                    <a:cubicBezTo>
                      <a:pt x="1217" y="22919"/>
                      <a:pt x="1369" y="23102"/>
                      <a:pt x="1551" y="23102"/>
                    </a:cubicBezTo>
                    <a:cubicBezTo>
                      <a:pt x="1733" y="23102"/>
                      <a:pt x="1885" y="22919"/>
                      <a:pt x="1855" y="22706"/>
                    </a:cubicBezTo>
                    <a:lnTo>
                      <a:pt x="609" y="274"/>
                    </a:lnTo>
                    <a:cubicBezTo>
                      <a:pt x="578" y="122"/>
                      <a:pt x="457" y="1"/>
                      <a:pt x="3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22"/>
              <p:cNvSpPr/>
              <p:nvPr/>
            </p:nvSpPr>
            <p:spPr>
              <a:xfrm>
                <a:off x="4073786" y="3434082"/>
                <a:ext cx="41893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23102" extrusionOk="0">
                    <a:moveTo>
                      <a:pt x="274" y="1"/>
                    </a:moveTo>
                    <a:cubicBezTo>
                      <a:pt x="122" y="1"/>
                      <a:pt x="1" y="122"/>
                      <a:pt x="31" y="274"/>
                    </a:cubicBezTo>
                    <a:lnTo>
                      <a:pt x="1794" y="22706"/>
                    </a:lnTo>
                    <a:cubicBezTo>
                      <a:pt x="1824" y="22919"/>
                      <a:pt x="1976" y="23102"/>
                      <a:pt x="2159" y="23102"/>
                    </a:cubicBezTo>
                    <a:lnTo>
                      <a:pt x="2189" y="23102"/>
                    </a:lnTo>
                    <a:cubicBezTo>
                      <a:pt x="2372" y="23102"/>
                      <a:pt x="2493" y="22919"/>
                      <a:pt x="2493" y="22706"/>
                    </a:cubicBezTo>
                    <a:lnTo>
                      <a:pt x="578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22"/>
              <p:cNvSpPr/>
              <p:nvPr/>
            </p:nvSpPr>
            <p:spPr>
              <a:xfrm>
                <a:off x="4133018" y="3434082"/>
                <a:ext cx="5261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23102" extrusionOk="0">
                    <a:moveTo>
                      <a:pt x="274" y="1"/>
                    </a:moveTo>
                    <a:cubicBezTo>
                      <a:pt x="122" y="1"/>
                      <a:pt x="1" y="122"/>
                      <a:pt x="1" y="274"/>
                    </a:cubicBezTo>
                    <a:lnTo>
                      <a:pt x="2402" y="22706"/>
                    </a:lnTo>
                    <a:cubicBezTo>
                      <a:pt x="2432" y="22919"/>
                      <a:pt x="2615" y="23102"/>
                      <a:pt x="2797" y="23102"/>
                    </a:cubicBezTo>
                    <a:cubicBezTo>
                      <a:pt x="2979" y="23102"/>
                      <a:pt x="3131" y="22919"/>
                      <a:pt x="3101" y="22706"/>
                    </a:cubicBezTo>
                    <a:lnTo>
                      <a:pt x="578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22"/>
              <p:cNvSpPr/>
              <p:nvPr/>
            </p:nvSpPr>
            <p:spPr>
              <a:xfrm>
                <a:off x="4192250" y="3434082"/>
                <a:ext cx="62823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3740" h="23102" extrusionOk="0">
                    <a:moveTo>
                      <a:pt x="244" y="1"/>
                    </a:moveTo>
                    <a:cubicBezTo>
                      <a:pt x="92" y="1"/>
                      <a:pt x="0" y="122"/>
                      <a:pt x="0" y="274"/>
                    </a:cubicBezTo>
                    <a:lnTo>
                      <a:pt x="3040" y="22706"/>
                    </a:lnTo>
                    <a:cubicBezTo>
                      <a:pt x="3070" y="22919"/>
                      <a:pt x="3222" y="23102"/>
                      <a:pt x="3405" y="23102"/>
                    </a:cubicBezTo>
                    <a:lnTo>
                      <a:pt x="3435" y="23102"/>
                    </a:lnTo>
                    <a:cubicBezTo>
                      <a:pt x="3618" y="23102"/>
                      <a:pt x="3739" y="22919"/>
                      <a:pt x="3709" y="22706"/>
                    </a:cubicBezTo>
                    <a:lnTo>
                      <a:pt x="578" y="274"/>
                    </a:lnTo>
                    <a:cubicBezTo>
                      <a:pt x="54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5" name="Google Shape;8485;p22"/>
              <p:cNvSpPr/>
              <p:nvPr/>
            </p:nvSpPr>
            <p:spPr>
              <a:xfrm>
                <a:off x="4250962" y="3434082"/>
                <a:ext cx="73539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23102" extrusionOk="0">
                    <a:moveTo>
                      <a:pt x="275" y="1"/>
                    </a:moveTo>
                    <a:cubicBezTo>
                      <a:pt x="123" y="1"/>
                      <a:pt x="1" y="122"/>
                      <a:pt x="31" y="274"/>
                    </a:cubicBezTo>
                    <a:lnTo>
                      <a:pt x="3679" y="22706"/>
                    </a:lnTo>
                    <a:cubicBezTo>
                      <a:pt x="3709" y="22919"/>
                      <a:pt x="3892" y="23102"/>
                      <a:pt x="4074" y="23102"/>
                    </a:cubicBezTo>
                    <a:cubicBezTo>
                      <a:pt x="4256" y="23102"/>
                      <a:pt x="4378" y="22919"/>
                      <a:pt x="4348" y="22706"/>
                    </a:cubicBezTo>
                    <a:lnTo>
                      <a:pt x="609" y="274"/>
                    </a:lnTo>
                    <a:cubicBezTo>
                      <a:pt x="579" y="122"/>
                      <a:pt x="427" y="1"/>
                      <a:pt x="2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6" name="Google Shape;8486;p22"/>
              <p:cNvSpPr/>
              <p:nvPr/>
            </p:nvSpPr>
            <p:spPr>
              <a:xfrm>
                <a:off x="4310194" y="3434082"/>
                <a:ext cx="83752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4986" h="23102" extrusionOk="0">
                    <a:moveTo>
                      <a:pt x="274" y="1"/>
                    </a:moveTo>
                    <a:cubicBezTo>
                      <a:pt x="92" y="1"/>
                      <a:pt x="1" y="122"/>
                      <a:pt x="31" y="274"/>
                    </a:cubicBezTo>
                    <a:lnTo>
                      <a:pt x="4287" y="22706"/>
                    </a:lnTo>
                    <a:cubicBezTo>
                      <a:pt x="4317" y="22919"/>
                      <a:pt x="4499" y="23102"/>
                      <a:pt x="4682" y="23102"/>
                    </a:cubicBezTo>
                    <a:lnTo>
                      <a:pt x="4712" y="23102"/>
                    </a:lnTo>
                    <a:cubicBezTo>
                      <a:pt x="4895" y="23102"/>
                      <a:pt x="4986" y="22919"/>
                      <a:pt x="4955" y="22706"/>
                    </a:cubicBezTo>
                    <a:lnTo>
                      <a:pt x="609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22"/>
              <p:cNvSpPr/>
              <p:nvPr/>
            </p:nvSpPr>
            <p:spPr>
              <a:xfrm>
                <a:off x="4369426" y="3434082"/>
                <a:ext cx="94469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23102" extrusionOk="0">
                    <a:moveTo>
                      <a:pt x="244" y="1"/>
                    </a:moveTo>
                    <a:cubicBezTo>
                      <a:pt x="92" y="1"/>
                      <a:pt x="1" y="122"/>
                      <a:pt x="31" y="274"/>
                    </a:cubicBezTo>
                    <a:lnTo>
                      <a:pt x="4895" y="22706"/>
                    </a:lnTo>
                    <a:cubicBezTo>
                      <a:pt x="4955" y="22919"/>
                      <a:pt x="5138" y="23102"/>
                      <a:pt x="5320" y="23102"/>
                    </a:cubicBezTo>
                    <a:cubicBezTo>
                      <a:pt x="5502" y="23102"/>
                      <a:pt x="5624" y="22919"/>
                      <a:pt x="5563" y="22706"/>
                    </a:cubicBezTo>
                    <a:lnTo>
                      <a:pt x="609" y="274"/>
                    </a:lnTo>
                    <a:cubicBezTo>
                      <a:pt x="578" y="122"/>
                      <a:pt x="396" y="1"/>
                      <a:pt x="2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22"/>
              <p:cNvSpPr/>
              <p:nvPr/>
            </p:nvSpPr>
            <p:spPr>
              <a:xfrm>
                <a:off x="4428155" y="3434082"/>
                <a:ext cx="10518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6262" h="23102" extrusionOk="0">
                    <a:moveTo>
                      <a:pt x="274" y="1"/>
                    </a:moveTo>
                    <a:cubicBezTo>
                      <a:pt x="122" y="1"/>
                      <a:pt x="0" y="122"/>
                      <a:pt x="61" y="274"/>
                    </a:cubicBezTo>
                    <a:lnTo>
                      <a:pt x="5532" y="22706"/>
                    </a:lnTo>
                    <a:cubicBezTo>
                      <a:pt x="5593" y="22919"/>
                      <a:pt x="5775" y="23102"/>
                      <a:pt x="5958" y="23102"/>
                    </a:cubicBezTo>
                    <a:lnTo>
                      <a:pt x="5988" y="23102"/>
                    </a:lnTo>
                    <a:cubicBezTo>
                      <a:pt x="6171" y="23102"/>
                      <a:pt x="6262" y="22919"/>
                      <a:pt x="6201" y="22706"/>
                    </a:cubicBezTo>
                    <a:lnTo>
                      <a:pt x="639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22"/>
              <p:cNvSpPr/>
              <p:nvPr/>
            </p:nvSpPr>
            <p:spPr>
              <a:xfrm>
                <a:off x="3433486" y="3873720"/>
                <a:ext cx="954787" cy="698994"/>
              </a:xfrm>
              <a:custGeom>
                <a:avLst/>
                <a:gdLst/>
                <a:ahLst/>
                <a:cxnLst/>
                <a:rect l="l" t="t" r="r" b="b"/>
                <a:pathLst>
                  <a:path w="56841" h="41613" extrusionOk="0">
                    <a:moveTo>
                      <a:pt x="0" y="1"/>
                    </a:moveTo>
                    <a:lnTo>
                      <a:pt x="0" y="41612"/>
                    </a:lnTo>
                    <a:lnTo>
                      <a:pt x="56840" y="41612"/>
                    </a:lnTo>
                    <a:lnTo>
                      <a:pt x="5684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22"/>
              <p:cNvSpPr/>
              <p:nvPr/>
            </p:nvSpPr>
            <p:spPr>
              <a:xfrm>
                <a:off x="3433486" y="3873720"/>
                <a:ext cx="772517" cy="698994"/>
              </a:xfrm>
              <a:custGeom>
                <a:avLst/>
                <a:gdLst/>
                <a:ahLst/>
                <a:cxnLst/>
                <a:rect l="l" t="t" r="r" b="b"/>
                <a:pathLst>
                  <a:path w="45990" h="41613" extrusionOk="0">
                    <a:moveTo>
                      <a:pt x="0" y="1"/>
                    </a:moveTo>
                    <a:lnTo>
                      <a:pt x="0" y="41612"/>
                    </a:lnTo>
                    <a:lnTo>
                      <a:pt x="45989" y="41612"/>
                    </a:lnTo>
                    <a:lnTo>
                      <a:pt x="45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22"/>
              <p:cNvSpPr/>
              <p:nvPr/>
            </p:nvSpPr>
            <p:spPr>
              <a:xfrm>
                <a:off x="3438089" y="4245944"/>
                <a:ext cx="795479" cy="121026"/>
              </a:xfrm>
              <a:custGeom>
                <a:avLst/>
                <a:gdLst/>
                <a:ahLst/>
                <a:cxnLst/>
                <a:rect l="l" t="t" r="r" b="b"/>
                <a:pathLst>
                  <a:path w="47357" h="7205" extrusionOk="0">
                    <a:moveTo>
                      <a:pt x="0" y="1"/>
                    </a:moveTo>
                    <a:lnTo>
                      <a:pt x="0" y="7205"/>
                    </a:lnTo>
                    <a:lnTo>
                      <a:pt x="47357" y="7205"/>
                    </a:lnTo>
                    <a:lnTo>
                      <a:pt x="4735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22"/>
              <p:cNvSpPr/>
              <p:nvPr/>
            </p:nvSpPr>
            <p:spPr>
              <a:xfrm>
                <a:off x="3433486" y="3848186"/>
                <a:ext cx="954787" cy="162885"/>
              </a:xfrm>
              <a:custGeom>
                <a:avLst/>
                <a:gdLst/>
                <a:ahLst/>
                <a:cxnLst/>
                <a:rect l="l" t="t" r="r" b="b"/>
                <a:pathLst>
                  <a:path w="56841" h="9697" extrusionOk="0">
                    <a:moveTo>
                      <a:pt x="0" y="1"/>
                    </a:moveTo>
                    <a:lnTo>
                      <a:pt x="0" y="9697"/>
                    </a:lnTo>
                    <a:lnTo>
                      <a:pt x="56840" y="9697"/>
                    </a:lnTo>
                    <a:lnTo>
                      <a:pt x="5684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22"/>
              <p:cNvSpPr/>
              <p:nvPr/>
            </p:nvSpPr>
            <p:spPr>
              <a:xfrm>
                <a:off x="4246376" y="4021800"/>
                <a:ext cx="116944" cy="116423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31" extrusionOk="0">
                    <a:moveTo>
                      <a:pt x="3466" y="0"/>
                    </a:moveTo>
                    <a:cubicBezTo>
                      <a:pt x="1551" y="0"/>
                      <a:pt x="0" y="1581"/>
                      <a:pt x="31" y="3496"/>
                    </a:cubicBezTo>
                    <a:cubicBezTo>
                      <a:pt x="31" y="5392"/>
                      <a:pt x="1551" y="6931"/>
                      <a:pt x="3441" y="6931"/>
                    </a:cubicBezTo>
                    <a:cubicBezTo>
                      <a:pt x="3459" y="6931"/>
                      <a:pt x="3477" y="6931"/>
                      <a:pt x="3496" y="6930"/>
                    </a:cubicBezTo>
                    <a:cubicBezTo>
                      <a:pt x="5411" y="6930"/>
                      <a:pt x="6961" y="5380"/>
                      <a:pt x="6961" y="3465"/>
                    </a:cubicBezTo>
                    <a:cubicBezTo>
                      <a:pt x="6931" y="1550"/>
                      <a:pt x="5380" y="0"/>
                      <a:pt x="34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22"/>
              <p:cNvSpPr/>
              <p:nvPr/>
            </p:nvSpPr>
            <p:spPr>
              <a:xfrm>
                <a:off x="4246376" y="4147907"/>
                <a:ext cx="116944" cy="116944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62" extrusionOk="0">
                    <a:moveTo>
                      <a:pt x="3496" y="1"/>
                    </a:moveTo>
                    <a:cubicBezTo>
                      <a:pt x="1581" y="1"/>
                      <a:pt x="0" y="1551"/>
                      <a:pt x="0" y="3466"/>
                    </a:cubicBezTo>
                    <a:cubicBezTo>
                      <a:pt x="0" y="5381"/>
                      <a:pt x="1551" y="6931"/>
                      <a:pt x="3466" y="6962"/>
                    </a:cubicBezTo>
                    <a:cubicBezTo>
                      <a:pt x="5380" y="6962"/>
                      <a:pt x="6931" y="5411"/>
                      <a:pt x="6931" y="3496"/>
                    </a:cubicBezTo>
                    <a:cubicBezTo>
                      <a:pt x="6961" y="1581"/>
                      <a:pt x="5411" y="31"/>
                      <a:pt x="3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22"/>
              <p:cNvSpPr/>
              <p:nvPr/>
            </p:nvSpPr>
            <p:spPr>
              <a:xfrm>
                <a:off x="4246376" y="4274553"/>
                <a:ext cx="116944" cy="116927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61" extrusionOk="0">
                    <a:moveTo>
                      <a:pt x="3466" y="0"/>
                    </a:moveTo>
                    <a:cubicBezTo>
                      <a:pt x="1551" y="30"/>
                      <a:pt x="0" y="1581"/>
                      <a:pt x="31" y="3496"/>
                    </a:cubicBezTo>
                    <a:cubicBezTo>
                      <a:pt x="31" y="5410"/>
                      <a:pt x="1581" y="6961"/>
                      <a:pt x="3496" y="6961"/>
                    </a:cubicBezTo>
                    <a:cubicBezTo>
                      <a:pt x="5411" y="6930"/>
                      <a:pt x="6961" y="5380"/>
                      <a:pt x="6961" y="3465"/>
                    </a:cubicBezTo>
                    <a:cubicBezTo>
                      <a:pt x="6931" y="1550"/>
                      <a:pt x="5380" y="0"/>
                      <a:pt x="34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6" name="Google Shape;8496;p22"/>
              <p:cNvSpPr/>
              <p:nvPr/>
            </p:nvSpPr>
            <p:spPr>
              <a:xfrm>
                <a:off x="4246376" y="4401164"/>
                <a:ext cx="116944" cy="116440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32" extrusionOk="0">
                    <a:moveTo>
                      <a:pt x="3441" y="1"/>
                    </a:moveTo>
                    <a:cubicBezTo>
                      <a:pt x="1551" y="1"/>
                      <a:pt x="0" y="1539"/>
                      <a:pt x="0" y="3436"/>
                    </a:cubicBezTo>
                    <a:cubicBezTo>
                      <a:pt x="0" y="5351"/>
                      <a:pt x="1551" y="6901"/>
                      <a:pt x="3466" y="6931"/>
                    </a:cubicBezTo>
                    <a:cubicBezTo>
                      <a:pt x="5380" y="6931"/>
                      <a:pt x="6931" y="5381"/>
                      <a:pt x="6931" y="3466"/>
                    </a:cubicBezTo>
                    <a:cubicBezTo>
                      <a:pt x="6961" y="1551"/>
                      <a:pt x="5411" y="1"/>
                      <a:pt x="3496" y="1"/>
                    </a:cubicBezTo>
                    <a:cubicBezTo>
                      <a:pt x="3477" y="1"/>
                      <a:pt x="3459" y="1"/>
                      <a:pt x="34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7" name="Google Shape;8497;p22"/>
              <p:cNvSpPr/>
              <p:nvPr/>
            </p:nvSpPr>
            <p:spPr>
              <a:xfrm>
                <a:off x="4277017" y="4055498"/>
                <a:ext cx="60253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3922" extrusionOk="0">
                    <a:moveTo>
                      <a:pt x="426" y="0"/>
                    </a:moveTo>
                    <a:lnTo>
                      <a:pt x="426" y="639"/>
                    </a:lnTo>
                    <a:lnTo>
                      <a:pt x="3040" y="639"/>
                    </a:lnTo>
                    <a:lnTo>
                      <a:pt x="3040" y="0"/>
                    </a:lnTo>
                    <a:close/>
                    <a:moveTo>
                      <a:pt x="3009" y="1125"/>
                    </a:moveTo>
                    <a:lnTo>
                      <a:pt x="2918" y="1155"/>
                    </a:lnTo>
                    <a:lnTo>
                      <a:pt x="0" y="1155"/>
                    </a:lnTo>
                    <a:lnTo>
                      <a:pt x="0" y="1824"/>
                    </a:lnTo>
                    <a:lnTo>
                      <a:pt x="2645" y="1824"/>
                    </a:lnTo>
                    <a:cubicBezTo>
                      <a:pt x="2432" y="2493"/>
                      <a:pt x="1702" y="3101"/>
                      <a:pt x="608" y="3374"/>
                    </a:cubicBezTo>
                    <a:cubicBezTo>
                      <a:pt x="730" y="3526"/>
                      <a:pt x="942" y="3769"/>
                      <a:pt x="1034" y="3921"/>
                    </a:cubicBezTo>
                    <a:cubicBezTo>
                      <a:pt x="2401" y="3526"/>
                      <a:pt x="3070" y="2858"/>
                      <a:pt x="3496" y="1459"/>
                    </a:cubicBezTo>
                    <a:cubicBezTo>
                      <a:pt x="3556" y="1429"/>
                      <a:pt x="3587" y="1399"/>
                      <a:pt x="3587" y="1368"/>
                    </a:cubicBezTo>
                    <a:lnTo>
                      <a:pt x="3009" y="112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22"/>
              <p:cNvSpPr/>
              <p:nvPr/>
            </p:nvSpPr>
            <p:spPr>
              <a:xfrm>
                <a:off x="4280074" y="4201025"/>
                <a:ext cx="63831" cy="13287"/>
              </a:xfrm>
              <a:custGeom>
                <a:avLst/>
                <a:gdLst/>
                <a:ahLst/>
                <a:cxnLst/>
                <a:rect l="l" t="t" r="r" b="b"/>
                <a:pathLst>
                  <a:path w="3800" h="791" extrusionOk="0">
                    <a:moveTo>
                      <a:pt x="1" y="0"/>
                    </a:moveTo>
                    <a:lnTo>
                      <a:pt x="31" y="790"/>
                    </a:lnTo>
                    <a:cubicBezTo>
                      <a:pt x="92" y="760"/>
                      <a:pt x="153" y="730"/>
                      <a:pt x="183" y="699"/>
                    </a:cubicBezTo>
                    <a:lnTo>
                      <a:pt x="3800" y="699"/>
                    </a:lnTo>
                    <a:lnTo>
                      <a:pt x="38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22"/>
              <p:cNvSpPr/>
              <p:nvPr/>
            </p:nvSpPr>
            <p:spPr>
              <a:xfrm>
                <a:off x="4275471" y="4300070"/>
                <a:ext cx="61798" cy="67929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4044" extrusionOk="0">
                    <a:moveTo>
                      <a:pt x="2797" y="1"/>
                    </a:moveTo>
                    <a:cubicBezTo>
                      <a:pt x="2585" y="518"/>
                      <a:pt x="2281" y="1095"/>
                      <a:pt x="2068" y="1429"/>
                    </a:cubicBezTo>
                    <a:cubicBezTo>
                      <a:pt x="1703" y="1247"/>
                      <a:pt x="1338" y="1065"/>
                      <a:pt x="974" y="913"/>
                    </a:cubicBezTo>
                    <a:lnTo>
                      <a:pt x="609" y="1490"/>
                    </a:lnTo>
                    <a:cubicBezTo>
                      <a:pt x="943" y="1642"/>
                      <a:pt x="1308" y="1855"/>
                      <a:pt x="1673" y="2068"/>
                    </a:cubicBezTo>
                    <a:cubicBezTo>
                      <a:pt x="1217" y="2615"/>
                      <a:pt x="609" y="3162"/>
                      <a:pt x="1" y="3557"/>
                    </a:cubicBezTo>
                    <a:cubicBezTo>
                      <a:pt x="153" y="3648"/>
                      <a:pt x="457" y="3922"/>
                      <a:pt x="579" y="4043"/>
                    </a:cubicBezTo>
                    <a:cubicBezTo>
                      <a:pt x="1217" y="3648"/>
                      <a:pt x="1825" y="3040"/>
                      <a:pt x="2281" y="2432"/>
                    </a:cubicBezTo>
                    <a:cubicBezTo>
                      <a:pt x="2585" y="2615"/>
                      <a:pt x="2858" y="2858"/>
                      <a:pt x="3071" y="3040"/>
                    </a:cubicBezTo>
                    <a:lnTo>
                      <a:pt x="3527" y="2372"/>
                    </a:lnTo>
                    <a:cubicBezTo>
                      <a:pt x="3253" y="2159"/>
                      <a:pt x="2919" y="1946"/>
                      <a:pt x="2706" y="1794"/>
                    </a:cubicBezTo>
                    <a:cubicBezTo>
                      <a:pt x="2980" y="1399"/>
                      <a:pt x="3284" y="852"/>
                      <a:pt x="3466" y="426"/>
                    </a:cubicBezTo>
                    <a:cubicBezTo>
                      <a:pt x="3588" y="426"/>
                      <a:pt x="3648" y="396"/>
                      <a:pt x="3679" y="366"/>
                    </a:cubicBezTo>
                    <a:lnTo>
                      <a:pt x="279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22"/>
              <p:cNvSpPr/>
              <p:nvPr/>
            </p:nvSpPr>
            <p:spPr>
              <a:xfrm>
                <a:off x="4276496" y="4428244"/>
                <a:ext cx="64351" cy="62806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3739" extrusionOk="0">
                    <a:moveTo>
                      <a:pt x="335" y="0"/>
                    </a:moveTo>
                    <a:lnTo>
                      <a:pt x="1" y="608"/>
                    </a:lnTo>
                    <a:cubicBezTo>
                      <a:pt x="426" y="760"/>
                      <a:pt x="973" y="1003"/>
                      <a:pt x="1308" y="1216"/>
                    </a:cubicBezTo>
                    <a:lnTo>
                      <a:pt x="1673" y="578"/>
                    </a:lnTo>
                    <a:cubicBezTo>
                      <a:pt x="1338" y="365"/>
                      <a:pt x="791" y="122"/>
                      <a:pt x="335" y="0"/>
                    </a:cubicBezTo>
                    <a:close/>
                    <a:moveTo>
                      <a:pt x="3192" y="456"/>
                    </a:moveTo>
                    <a:cubicBezTo>
                      <a:pt x="2676" y="1702"/>
                      <a:pt x="1612" y="2584"/>
                      <a:pt x="122" y="3040"/>
                    </a:cubicBezTo>
                    <a:lnTo>
                      <a:pt x="609" y="3739"/>
                    </a:lnTo>
                    <a:cubicBezTo>
                      <a:pt x="669" y="3708"/>
                      <a:pt x="700" y="3678"/>
                      <a:pt x="700" y="3617"/>
                    </a:cubicBezTo>
                    <a:cubicBezTo>
                      <a:pt x="2189" y="3070"/>
                      <a:pt x="3284" y="2097"/>
                      <a:pt x="3831" y="851"/>
                    </a:cubicBezTo>
                    <a:cubicBezTo>
                      <a:pt x="3618" y="760"/>
                      <a:pt x="3405" y="608"/>
                      <a:pt x="3192" y="45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22"/>
              <p:cNvSpPr/>
              <p:nvPr/>
            </p:nvSpPr>
            <p:spPr>
              <a:xfrm>
                <a:off x="3438089" y="4264843"/>
                <a:ext cx="795479" cy="102129"/>
              </a:xfrm>
              <a:custGeom>
                <a:avLst/>
                <a:gdLst/>
                <a:ahLst/>
                <a:cxnLst/>
                <a:rect l="l" t="t" r="r" b="b"/>
                <a:pathLst>
                  <a:path w="47357" h="6080" extrusionOk="0">
                    <a:moveTo>
                      <a:pt x="0" y="1"/>
                    </a:moveTo>
                    <a:lnTo>
                      <a:pt x="0" y="6080"/>
                    </a:lnTo>
                    <a:lnTo>
                      <a:pt x="47357" y="6080"/>
                    </a:lnTo>
                    <a:lnTo>
                      <a:pt x="4735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22"/>
              <p:cNvSpPr/>
              <p:nvPr/>
            </p:nvSpPr>
            <p:spPr>
              <a:xfrm>
                <a:off x="1633588" y="2818293"/>
                <a:ext cx="1428594" cy="573903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34166" extrusionOk="0">
                    <a:moveTo>
                      <a:pt x="1" y="1"/>
                    </a:moveTo>
                    <a:lnTo>
                      <a:pt x="1" y="34165"/>
                    </a:lnTo>
                    <a:lnTo>
                      <a:pt x="85048" y="34165"/>
                    </a:lnTo>
                    <a:lnTo>
                      <a:pt x="8504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22"/>
              <p:cNvSpPr/>
              <p:nvPr/>
            </p:nvSpPr>
            <p:spPr>
              <a:xfrm>
                <a:off x="1633588" y="2818293"/>
                <a:ext cx="1428594" cy="140948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8391" extrusionOk="0">
                    <a:moveTo>
                      <a:pt x="1" y="1"/>
                    </a:moveTo>
                    <a:lnTo>
                      <a:pt x="1" y="8390"/>
                    </a:lnTo>
                    <a:lnTo>
                      <a:pt x="85048" y="8390"/>
                    </a:lnTo>
                    <a:lnTo>
                      <a:pt x="8504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22"/>
              <p:cNvSpPr/>
              <p:nvPr/>
            </p:nvSpPr>
            <p:spPr>
              <a:xfrm>
                <a:off x="1696902" y="2883656"/>
                <a:ext cx="1311162" cy="172594"/>
              </a:xfrm>
              <a:custGeom>
                <a:avLst/>
                <a:gdLst/>
                <a:ahLst/>
                <a:cxnLst/>
                <a:rect l="l" t="t" r="r" b="b"/>
                <a:pathLst>
                  <a:path w="78057" h="10275" extrusionOk="0">
                    <a:moveTo>
                      <a:pt x="1" y="0"/>
                    </a:moveTo>
                    <a:lnTo>
                      <a:pt x="1" y="10274"/>
                    </a:lnTo>
                    <a:lnTo>
                      <a:pt x="78057" y="10274"/>
                    </a:lnTo>
                    <a:lnTo>
                      <a:pt x="7805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22"/>
              <p:cNvSpPr/>
              <p:nvPr/>
            </p:nvSpPr>
            <p:spPr>
              <a:xfrm>
                <a:off x="1715801" y="2901530"/>
                <a:ext cx="242539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22"/>
              <p:cNvSpPr/>
              <p:nvPr/>
            </p:nvSpPr>
            <p:spPr>
              <a:xfrm>
                <a:off x="1715801" y="2950028"/>
                <a:ext cx="242539" cy="35258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9" extrusionOk="0">
                    <a:moveTo>
                      <a:pt x="0" y="1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7" name="Google Shape;8507;p22"/>
              <p:cNvSpPr/>
              <p:nvPr/>
            </p:nvSpPr>
            <p:spPr>
              <a:xfrm>
                <a:off x="1715801" y="2998543"/>
                <a:ext cx="242539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8" name="Google Shape;8508;p22"/>
              <p:cNvSpPr/>
              <p:nvPr/>
            </p:nvSpPr>
            <p:spPr>
              <a:xfrm>
                <a:off x="1974165" y="2901530"/>
                <a:ext cx="242539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22"/>
              <p:cNvSpPr/>
              <p:nvPr/>
            </p:nvSpPr>
            <p:spPr>
              <a:xfrm>
                <a:off x="1974165" y="2950028"/>
                <a:ext cx="242539" cy="35258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9" extrusionOk="0">
                    <a:moveTo>
                      <a:pt x="1" y="1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22"/>
              <p:cNvSpPr/>
              <p:nvPr/>
            </p:nvSpPr>
            <p:spPr>
              <a:xfrm>
                <a:off x="1974165" y="2998543"/>
                <a:ext cx="242539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22"/>
              <p:cNvSpPr/>
              <p:nvPr/>
            </p:nvSpPr>
            <p:spPr>
              <a:xfrm>
                <a:off x="2486307" y="2901530"/>
                <a:ext cx="242018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22"/>
              <p:cNvSpPr/>
              <p:nvPr/>
            </p:nvSpPr>
            <p:spPr>
              <a:xfrm>
                <a:off x="2486307" y="2950028"/>
                <a:ext cx="242018" cy="35258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9" extrusionOk="0">
                    <a:moveTo>
                      <a:pt x="0" y="1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22"/>
              <p:cNvSpPr/>
              <p:nvPr/>
            </p:nvSpPr>
            <p:spPr>
              <a:xfrm>
                <a:off x="2486307" y="2998543"/>
                <a:ext cx="242018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22"/>
              <p:cNvSpPr/>
              <p:nvPr/>
            </p:nvSpPr>
            <p:spPr>
              <a:xfrm>
                <a:off x="2744671" y="2901530"/>
                <a:ext cx="242035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22"/>
              <p:cNvSpPr/>
              <p:nvPr/>
            </p:nvSpPr>
            <p:spPr>
              <a:xfrm>
                <a:off x="2744671" y="2950028"/>
                <a:ext cx="242035" cy="35258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9" extrusionOk="0">
                    <a:moveTo>
                      <a:pt x="1" y="1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22"/>
              <p:cNvSpPr/>
              <p:nvPr/>
            </p:nvSpPr>
            <p:spPr>
              <a:xfrm>
                <a:off x="2744671" y="2998543"/>
                <a:ext cx="242035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22"/>
              <p:cNvSpPr/>
              <p:nvPr/>
            </p:nvSpPr>
            <p:spPr>
              <a:xfrm>
                <a:off x="1633588" y="3181850"/>
                <a:ext cx="1428594" cy="210372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12524" extrusionOk="0">
                    <a:moveTo>
                      <a:pt x="1" y="0"/>
                    </a:moveTo>
                    <a:lnTo>
                      <a:pt x="1" y="12523"/>
                    </a:lnTo>
                    <a:lnTo>
                      <a:pt x="85048" y="12523"/>
                    </a:lnTo>
                    <a:lnTo>
                      <a:pt x="8504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8" name="Google Shape;8518;p22"/>
              <p:cNvSpPr/>
              <p:nvPr/>
            </p:nvSpPr>
            <p:spPr>
              <a:xfrm>
                <a:off x="1563638" y="3209937"/>
                <a:ext cx="1552660" cy="174123"/>
              </a:xfrm>
              <a:custGeom>
                <a:avLst/>
                <a:gdLst/>
                <a:ahLst/>
                <a:cxnLst/>
                <a:rect l="l" t="t" r="r" b="b"/>
                <a:pathLst>
                  <a:path w="92434" h="10366" extrusionOk="0">
                    <a:moveTo>
                      <a:pt x="0" y="0"/>
                    </a:moveTo>
                    <a:lnTo>
                      <a:pt x="0" y="10365"/>
                    </a:lnTo>
                    <a:lnTo>
                      <a:pt x="92434" y="10365"/>
                    </a:lnTo>
                    <a:lnTo>
                      <a:pt x="924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9" name="Google Shape;8519;p22"/>
              <p:cNvSpPr/>
              <p:nvPr/>
            </p:nvSpPr>
            <p:spPr>
              <a:xfrm>
                <a:off x="1582536" y="3222704"/>
                <a:ext cx="1514362" cy="148591"/>
              </a:xfrm>
              <a:custGeom>
                <a:avLst/>
                <a:gdLst/>
                <a:ahLst/>
                <a:cxnLst/>
                <a:rect l="l" t="t" r="r" b="b"/>
                <a:pathLst>
                  <a:path w="90154" h="8846" extrusionOk="0">
                    <a:moveTo>
                      <a:pt x="0" y="0"/>
                    </a:moveTo>
                    <a:lnTo>
                      <a:pt x="0" y="8845"/>
                    </a:lnTo>
                    <a:lnTo>
                      <a:pt x="90154" y="8845"/>
                    </a:lnTo>
                    <a:lnTo>
                      <a:pt x="901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22"/>
              <p:cNvSpPr/>
              <p:nvPr/>
            </p:nvSpPr>
            <p:spPr>
              <a:xfrm>
                <a:off x="1711719" y="2566565"/>
                <a:ext cx="1269286" cy="25549"/>
              </a:xfrm>
              <a:custGeom>
                <a:avLst/>
                <a:gdLst/>
                <a:ahLst/>
                <a:cxnLst/>
                <a:rect l="l" t="t" r="r" b="b"/>
                <a:pathLst>
                  <a:path w="75564" h="1521" extrusionOk="0">
                    <a:moveTo>
                      <a:pt x="0" y="1"/>
                    </a:moveTo>
                    <a:lnTo>
                      <a:pt x="0" y="1521"/>
                    </a:lnTo>
                    <a:lnTo>
                      <a:pt x="75564" y="1521"/>
                    </a:lnTo>
                    <a:lnTo>
                      <a:pt x="755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22"/>
              <p:cNvSpPr/>
              <p:nvPr/>
            </p:nvSpPr>
            <p:spPr>
              <a:xfrm>
                <a:off x="1573852" y="2588017"/>
                <a:ext cx="1548074" cy="277260"/>
              </a:xfrm>
              <a:custGeom>
                <a:avLst/>
                <a:gdLst/>
                <a:ahLst/>
                <a:cxnLst/>
                <a:rect l="l" t="t" r="r" b="b"/>
                <a:pathLst>
                  <a:path w="92161" h="16506" extrusionOk="0">
                    <a:moveTo>
                      <a:pt x="8754" y="0"/>
                    </a:moveTo>
                    <a:lnTo>
                      <a:pt x="0" y="16505"/>
                    </a:lnTo>
                    <a:lnTo>
                      <a:pt x="92160" y="16505"/>
                    </a:lnTo>
                    <a:lnTo>
                      <a:pt x="834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22"/>
              <p:cNvSpPr/>
              <p:nvPr/>
            </p:nvSpPr>
            <p:spPr>
              <a:xfrm>
                <a:off x="1610103" y="2856090"/>
                <a:ext cx="27581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1034" extrusionOk="0">
                    <a:moveTo>
                      <a:pt x="1064" y="0"/>
                    </a:moveTo>
                    <a:cubicBezTo>
                      <a:pt x="700" y="0"/>
                      <a:pt x="274" y="213"/>
                      <a:pt x="122" y="486"/>
                    </a:cubicBezTo>
                    <a:cubicBezTo>
                      <a:pt x="0" y="790"/>
                      <a:pt x="183" y="1034"/>
                      <a:pt x="548" y="1034"/>
                    </a:cubicBezTo>
                    <a:cubicBezTo>
                      <a:pt x="943" y="1034"/>
                      <a:pt x="1368" y="790"/>
                      <a:pt x="1490" y="486"/>
                    </a:cubicBezTo>
                    <a:cubicBezTo>
                      <a:pt x="1642" y="213"/>
                      <a:pt x="1429" y="0"/>
                      <a:pt x="10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22"/>
              <p:cNvSpPr/>
              <p:nvPr/>
            </p:nvSpPr>
            <p:spPr>
              <a:xfrm>
                <a:off x="1613681" y="2582910"/>
                <a:ext cx="157779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9393" h="16567" extrusionOk="0">
                    <a:moveTo>
                      <a:pt x="8876" y="0"/>
                    </a:moveTo>
                    <a:cubicBezTo>
                      <a:pt x="8572" y="0"/>
                      <a:pt x="8268" y="152"/>
                      <a:pt x="8177" y="335"/>
                    </a:cubicBezTo>
                    <a:lnTo>
                      <a:pt x="31" y="16536"/>
                    </a:lnTo>
                    <a:cubicBezTo>
                      <a:pt x="0" y="16566"/>
                      <a:pt x="61" y="16566"/>
                      <a:pt x="91" y="16566"/>
                    </a:cubicBezTo>
                    <a:cubicBezTo>
                      <a:pt x="274" y="16384"/>
                      <a:pt x="578" y="16262"/>
                      <a:pt x="851" y="16262"/>
                    </a:cubicBezTo>
                    <a:cubicBezTo>
                      <a:pt x="1125" y="16262"/>
                      <a:pt x="1307" y="16384"/>
                      <a:pt x="1338" y="16566"/>
                    </a:cubicBezTo>
                    <a:cubicBezTo>
                      <a:pt x="1338" y="16566"/>
                      <a:pt x="1368" y="16566"/>
                      <a:pt x="1398" y="16536"/>
                    </a:cubicBezTo>
                    <a:lnTo>
                      <a:pt x="9301" y="335"/>
                    </a:lnTo>
                    <a:cubicBezTo>
                      <a:pt x="9392" y="152"/>
                      <a:pt x="9210" y="0"/>
                      <a:pt x="89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22"/>
              <p:cNvSpPr/>
              <p:nvPr/>
            </p:nvSpPr>
            <p:spPr>
              <a:xfrm>
                <a:off x="1713751" y="2856090"/>
                <a:ext cx="27078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034" extrusionOk="0">
                    <a:moveTo>
                      <a:pt x="1004" y="0"/>
                    </a:moveTo>
                    <a:cubicBezTo>
                      <a:pt x="639" y="0"/>
                      <a:pt x="244" y="213"/>
                      <a:pt x="122" y="486"/>
                    </a:cubicBezTo>
                    <a:cubicBezTo>
                      <a:pt x="1" y="790"/>
                      <a:pt x="214" y="1034"/>
                      <a:pt x="578" y="1034"/>
                    </a:cubicBezTo>
                    <a:cubicBezTo>
                      <a:pt x="973" y="1034"/>
                      <a:pt x="1369" y="790"/>
                      <a:pt x="1490" y="486"/>
                    </a:cubicBezTo>
                    <a:cubicBezTo>
                      <a:pt x="1612" y="213"/>
                      <a:pt x="1399" y="0"/>
                      <a:pt x="10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22"/>
              <p:cNvSpPr/>
              <p:nvPr/>
            </p:nvSpPr>
            <p:spPr>
              <a:xfrm>
                <a:off x="1717329" y="2582910"/>
                <a:ext cx="137874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16567" extrusionOk="0">
                    <a:moveTo>
                      <a:pt x="7660" y="0"/>
                    </a:moveTo>
                    <a:cubicBezTo>
                      <a:pt x="7387" y="0"/>
                      <a:pt x="7083" y="152"/>
                      <a:pt x="7022" y="335"/>
                    </a:cubicBezTo>
                    <a:lnTo>
                      <a:pt x="1" y="16536"/>
                    </a:lnTo>
                    <a:cubicBezTo>
                      <a:pt x="1" y="16566"/>
                      <a:pt x="31" y="16566"/>
                      <a:pt x="61" y="16566"/>
                    </a:cubicBezTo>
                    <a:cubicBezTo>
                      <a:pt x="244" y="16384"/>
                      <a:pt x="517" y="16262"/>
                      <a:pt x="791" y="16262"/>
                    </a:cubicBezTo>
                    <a:cubicBezTo>
                      <a:pt x="1095" y="16262"/>
                      <a:pt x="1277" y="16384"/>
                      <a:pt x="1308" y="16566"/>
                    </a:cubicBezTo>
                    <a:cubicBezTo>
                      <a:pt x="1308" y="16566"/>
                      <a:pt x="1338" y="16566"/>
                      <a:pt x="1368" y="16536"/>
                    </a:cubicBezTo>
                    <a:lnTo>
                      <a:pt x="8116" y="335"/>
                    </a:lnTo>
                    <a:cubicBezTo>
                      <a:pt x="8207" y="152"/>
                      <a:pt x="8025" y="0"/>
                      <a:pt x="77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22"/>
              <p:cNvSpPr/>
              <p:nvPr/>
            </p:nvSpPr>
            <p:spPr>
              <a:xfrm>
                <a:off x="1817416" y="2856090"/>
                <a:ext cx="26557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581" h="1034" extrusionOk="0">
                    <a:moveTo>
                      <a:pt x="973" y="0"/>
                    </a:moveTo>
                    <a:cubicBezTo>
                      <a:pt x="608" y="0"/>
                      <a:pt x="213" y="213"/>
                      <a:pt x="122" y="486"/>
                    </a:cubicBezTo>
                    <a:cubicBezTo>
                      <a:pt x="0" y="790"/>
                      <a:pt x="213" y="1034"/>
                      <a:pt x="608" y="1034"/>
                    </a:cubicBezTo>
                    <a:cubicBezTo>
                      <a:pt x="973" y="1034"/>
                      <a:pt x="1368" y="790"/>
                      <a:pt x="1459" y="486"/>
                    </a:cubicBezTo>
                    <a:cubicBezTo>
                      <a:pt x="1581" y="213"/>
                      <a:pt x="1337" y="0"/>
                      <a:pt x="9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22"/>
              <p:cNvSpPr/>
              <p:nvPr/>
            </p:nvSpPr>
            <p:spPr>
              <a:xfrm>
                <a:off x="1820473" y="2582910"/>
                <a:ext cx="117952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7022" h="16567" extrusionOk="0">
                    <a:moveTo>
                      <a:pt x="6505" y="0"/>
                    </a:moveTo>
                    <a:cubicBezTo>
                      <a:pt x="6201" y="0"/>
                      <a:pt x="5928" y="152"/>
                      <a:pt x="5867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517" y="16262"/>
                      <a:pt x="791" y="16262"/>
                    </a:cubicBezTo>
                    <a:cubicBezTo>
                      <a:pt x="1064" y="16262"/>
                      <a:pt x="1247" y="16384"/>
                      <a:pt x="1307" y="16566"/>
                    </a:cubicBezTo>
                    <a:cubicBezTo>
                      <a:pt x="1307" y="16566"/>
                      <a:pt x="1338" y="16566"/>
                      <a:pt x="1368" y="16536"/>
                    </a:cubicBezTo>
                    <a:lnTo>
                      <a:pt x="6961" y="335"/>
                    </a:lnTo>
                    <a:cubicBezTo>
                      <a:pt x="7022" y="152"/>
                      <a:pt x="6839" y="0"/>
                      <a:pt x="65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22"/>
              <p:cNvSpPr/>
              <p:nvPr/>
            </p:nvSpPr>
            <p:spPr>
              <a:xfrm>
                <a:off x="1921064" y="2856090"/>
                <a:ext cx="26053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551" h="1034" extrusionOk="0">
                    <a:moveTo>
                      <a:pt x="912" y="0"/>
                    </a:moveTo>
                    <a:cubicBezTo>
                      <a:pt x="548" y="0"/>
                      <a:pt x="183" y="213"/>
                      <a:pt x="92" y="486"/>
                    </a:cubicBezTo>
                    <a:cubicBezTo>
                      <a:pt x="0" y="790"/>
                      <a:pt x="244" y="1034"/>
                      <a:pt x="639" y="1034"/>
                    </a:cubicBezTo>
                    <a:cubicBezTo>
                      <a:pt x="1003" y="1034"/>
                      <a:pt x="1368" y="790"/>
                      <a:pt x="1459" y="486"/>
                    </a:cubicBezTo>
                    <a:cubicBezTo>
                      <a:pt x="1551" y="213"/>
                      <a:pt x="1307" y="0"/>
                      <a:pt x="9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9" name="Google Shape;8529;p22"/>
              <p:cNvSpPr/>
              <p:nvPr/>
            </p:nvSpPr>
            <p:spPr>
              <a:xfrm>
                <a:off x="1923618" y="2582910"/>
                <a:ext cx="98551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6567" extrusionOk="0">
                    <a:moveTo>
                      <a:pt x="5320" y="0"/>
                    </a:moveTo>
                    <a:cubicBezTo>
                      <a:pt x="5046" y="0"/>
                      <a:pt x="4773" y="152"/>
                      <a:pt x="4712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487" y="16262"/>
                      <a:pt x="760" y="16262"/>
                    </a:cubicBezTo>
                    <a:cubicBezTo>
                      <a:pt x="1034" y="16262"/>
                      <a:pt x="1247" y="16384"/>
                      <a:pt x="1307" y="16566"/>
                    </a:cubicBezTo>
                    <a:cubicBezTo>
                      <a:pt x="1307" y="16566"/>
                      <a:pt x="1368" y="16566"/>
                      <a:pt x="1368" y="16536"/>
                    </a:cubicBezTo>
                    <a:lnTo>
                      <a:pt x="5836" y="335"/>
                    </a:lnTo>
                    <a:cubicBezTo>
                      <a:pt x="5867" y="152"/>
                      <a:pt x="5684" y="0"/>
                      <a:pt x="54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0" name="Google Shape;8530;p22"/>
              <p:cNvSpPr/>
              <p:nvPr/>
            </p:nvSpPr>
            <p:spPr>
              <a:xfrm>
                <a:off x="2025233" y="2856090"/>
                <a:ext cx="24524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034" extrusionOk="0">
                    <a:moveTo>
                      <a:pt x="851" y="0"/>
                    </a:moveTo>
                    <a:cubicBezTo>
                      <a:pt x="456" y="0"/>
                      <a:pt x="122" y="213"/>
                      <a:pt x="61" y="486"/>
                    </a:cubicBezTo>
                    <a:cubicBezTo>
                      <a:pt x="0" y="790"/>
                      <a:pt x="243" y="1034"/>
                      <a:pt x="608" y="1034"/>
                    </a:cubicBezTo>
                    <a:cubicBezTo>
                      <a:pt x="1003" y="1034"/>
                      <a:pt x="1368" y="790"/>
                      <a:pt x="1429" y="486"/>
                    </a:cubicBezTo>
                    <a:cubicBezTo>
                      <a:pt x="1459" y="213"/>
                      <a:pt x="1216" y="0"/>
                      <a:pt x="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22"/>
              <p:cNvSpPr/>
              <p:nvPr/>
            </p:nvSpPr>
            <p:spPr>
              <a:xfrm>
                <a:off x="2026762" y="2582910"/>
                <a:ext cx="79150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6567" extrusionOk="0">
                    <a:moveTo>
                      <a:pt x="4165" y="0"/>
                    </a:moveTo>
                    <a:cubicBezTo>
                      <a:pt x="3891" y="0"/>
                      <a:pt x="3617" y="152"/>
                      <a:pt x="3587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487" y="16262"/>
                      <a:pt x="760" y="16262"/>
                    </a:cubicBezTo>
                    <a:cubicBezTo>
                      <a:pt x="1034" y="16262"/>
                      <a:pt x="1247" y="16384"/>
                      <a:pt x="1307" y="16566"/>
                    </a:cubicBezTo>
                    <a:cubicBezTo>
                      <a:pt x="1307" y="16566"/>
                      <a:pt x="1368" y="16566"/>
                      <a:pt x="1368" y="16536"/>
                    </a:cubicBezTo>
                    <a:lnTo>
                      <a:pt x="4681" y="335"/>
                    </a:lnTo>
                    <a:cubicBezTo>
                      <a:pt x="4712" y="152"/>
                      <a:pt x="4529" y="0"/>
                      <a:pt x="42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22"/>
              <p:cNvSpPr/>
              <p:nvPr/>
            </p:nvSpPr>
            <p:spPr>
              <a:xfrm>
                <a:off x="2128881" y="2856090"/>
                <a:ext cx="24020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034" extrusionOk="0">
                    <a:moveTo>
                      <a:pt x="791" y="0"/>
                    </a:moveTo>
                    <a:cubicBezTo>
                      <a:pt x="426" y="0"/>
                      <a:pt x="92" y="213"/>
                      <a:pt x="31" y="486"/>
                    </a:cubicBezTo>
                    <a:cubicBezTo>
                      <a:pt x="0" y="790"/>
                      <a:pt x="274" y="1034"/>
                      <a:pt x="639" y="1034"/>
                    </a:cubicBezTo>
                    <a:cubicBezTo>
                      <a:pt x="1034" y="1034"/>
                      <a:pt x="1368" y="790"/>
                      <a:pt x="1399" y="486"/>
                    </a:cubicBezTo>
                    <a:cubicBezTo>
                      <a:pt x="1429" y="213"/>
                      <a:pt x="1155" y="0"/>
                      <a:pt x="7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22"/>
              <p:cNvSpPr/>
              <p:nvPr/>
            </p:nvSpPr>
            <p:spPr>
              <a:xfrm>
                <a:off x="2129906" y="2582910"/>
                <a:ext cx="59749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16567" extrusionOk="0">
                    <a:moveTo>
                      <a:pt x="3009" y="0"/>
                    </a:moveTo>
                    <a:cubicBezTo>
                      <a:pt x="2705" y="0"/>
                      <a:pt x="2462" y="152"/>
                      <a:pt x="2432" y="335"/>
                    </a:cubicBezTo>
                    <a:lnTo>
                      <a:pt x="0" y="16536"/>
                    </a:lnTo>
                    <a:cubicBezTo>
                      <a:pt x="0" y="16566"/>
                      <a:pt x="61" y="16566"/>
                      <a:pt x="61" y="16566"/>
                    </a:cubicBezTo>
                    <a:cubicBezTo>
                      <a:pt x="183" y="16384"/>
                      <a:pt x="456" y="16262"/>
                      <a:pt x="730" y="16262"/>
                    </a:cubicBezTo>
                    <a:cubicBezTo>
                      <a:pt x="1003" y="16262"/>
                      <a:pt x="1246" y="16384"/>
                      <a:pt x="1307" y="16566"/>
                    </a:cubicBezTo>
                    <a:cubicBezTo>
                      <a:pt x="1338" y="16566"/>
                      <a:pt x="1368" y="16566"/>
                      <a:pt x="1368" y="16536"/>
                    </a:cubicBezTo>
                    <a:lnTo>
                      <a:pt x="3526" y="335"/>
                    </a:lnTo>
                    <a:cubicBezTo>
                      <a:pt x="3557" y="152"/>
                      <a:pt x="3344" y="0"/>
                      <a:pt x="30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22"/>
              <p:cNvSpPr/>
              <p:nvPr/>
            </p:nvSpPr>
            <p:spPr>
              <a:xfrm>
                <a:off x="2232529" y="2856090"/>
                <a:ext cx="23500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399" h="1034" extrusionOk="0">
                    <a:moveTo>
                      <a:pt x="761" y="0"/>
                    </a:moveTo>
                    <a:cubicBezTo>
                      <a:pt x="366" y="0"/>
                      <a:pt x="62" y="213"/>
                      <a:pt x="31" y="486"/>
                    </a:cubicBezTo>
                    <a:cubicBezTo>
                      <a:pt x="1" y="790"/>
                      <a:pt x="305" y="1034"/>
                      <a:pt x="669" y="1034"/>
                    </a:cubicBezTo>
                    <a:cubicBezTo>
                      <a:pt x="1065" y="1034"/>
                      <a:pt x="1369" y="790"/>
                      <a:pt x="1399" y="486"/>
                    </a:cubicBezTo>
                    <a:cubicBezTo>
                      <a:pt x="1399" y="213"/>
                      <a:pt x="1125" y="0"/>
                      <a:pt x="7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22"/>
              <p:cNvSpPr/>
              <p:nvPr/>
            </p:nvSpPr>
            <p:spPr>
              <a:xfrm>
                <a:off x="2233050" y="2582910"/>
                <a:ext cx="40348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16567" extrusionOk="0">
                    <a:moveTo>
                      <a:pt x="1824" y="0"/>
                    </a:moveTo>
                    <a:cubicBezTo>
                      <a:pt x="1550" y="0"/>
                      <a:pt x="1307" y="152"/>
                      <a:pt x="1277" y="335"/>
                    </a:cubicBezTo>
                    <a:lnTo>
                      <a:pt x="0" y="16536"/>
                    </a:lnTo>
                    <a:cubicBezTo>
                      <a:pt x="0" y="16566"/>
                      <a:pt x="61" y="16566"/>
                      <a:pt x="61" y="16566"/>
                    </a:cubicBezTo>
                    <a:cubicBezTo>
                      <a:pt x="183" y="16384"/>
                      <a:pt x="426" y="16262"/>
                      <a:pt x="699" y="16262"/>
                    </a:cubicBezTo>
                    <a:cubicBezTo>
                      <a:pt x="1003" y="16262"/>
                      <a:pt x="1216" y="16384"/>
                      <a:pt x="1307" y="16566"/>
                    </a:cubicBezTo>
                    <a:cubicBezTo>
                      <a:pt x="1338" y="16566"/>
                      <a:pt x="1368" y="16566"/>
                      <a:pt x="1368" y="16536"/>
                    </a:cubicBezTo>
                    <a:lnTo>
                      <a:pt x="2401" y="335"/>
                    </a:lnTo>
                    <a:cubicBezTo>
                      <a:pt x="2401" y="152"/>
                      <a:pt x="2189" y="0"/>
                      <a:pt x="18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22"/>
              <p:cNvSpPr/>
              <p:nvPr/>
            </p:nvSpPr>
            <p:spPr>
              <a:xfrm>
                <a:off x="2336194" y="2856090"/>
                <a:ext cx="22979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034" extrusionOk="0">
                    <a:moveTo>
                      <a:pt x="699" y="0"/>
                    </a:moveTo>
                    <a:cubicBezTo>
                      <a:pt x="334" y="0"/>
                      <a:pt x="31" y="213"/>
                      <a:pt x="31" y="486"/>
                    </a:cubicBezTo>
                    <a:cubicBezTo>
                      <a:pt x="0" y="790"/>
                      <a:pt x="304" y="1034"/>
                      <a:pt x="699" y="1034"/>
                    </a:cubicBezTo>
                    <a:cubicBezTo>
                      <a:pt x="1064" y="1034"/>
                      <a:pt x="1368" y="790"/>
                      <a:pt x="1368" y="486"/>
                    </a:cubicBezTo>
                    <a:cubicBezTo>
                      <a:pt x="1368" y="213"/>
                      <a:pt x="1064" y="0"/>
                      <a:pt x="6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22"/>
              <p:cNvSpPr/>
              <p:nvPr/>
            </p:nvSpPr>
            <p:spPr>
              <a:xfrm>
                <a:off x="2336698" y="2582910"/>
                <a:ext cx="22475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6567" extrusionOk="0">
                    <a:moveTo>
                      <a:pt x="639" y="0"/>
                    </a:moveTo>
                    <a:cubicBezTo>
                      <a:pt x="335" y="0"/>
                      <a:pt x="122" y="152"/>
                      <a:pt x="122" y="335"/>
                    </a:cubicBezTo>
                    <a:lnTo>
                      <a:pt x="1" y="16536"/>
                    </a:lnTo>
                    <a:cubicBezTo>
                      <a:pt x="1" y="16566"/>
                      <a:pt x="31" y="16566"/>
                      <a:pt x="31" y="16566"/>
                    </a:cubicBezTo>
                    <a:cubicBezTo>
                      <a:pt x="152" y="16384"/>
                      <a:pt x="396" y="16262"/>
                      <a:pt x="669" y="16262"/>
                    </a:cubicBezTo>
                    <a:cubicBezTo>
                      <a:pt x="943" y="16262"/>
                      <a:pt x="1186" y="16384"/>
                      <a:pt x="1277" y="16566"/>
                    </a:cubicBezTo>
                    <a:cubicBezTo>
                      <a:pt x="1308" y="16566"/>
                      <a:pt x="1338" y="16566"/>
                      <a:pt x="1338" y="16536"/>
                    </a:cubicBezTo>
                    <a:lnTo>
                      <a:pt x="1216" y="335"/>
                    </a:lnTo>
                    <a:cubicBezTo>
                      <a:pt x="1216" y="152"/>
                      <a:pt x="973" y="0"/>
                      <a:pt x="7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22"/>
              <p:cNvSpPr/>
              <p:nvPr/>
            </p:nvSpPr>
            <p:spPr>
              <a:xfrm>
                <a:off x="2439338" y="2856090"/>
                <a:ext cx="24004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034" extrusionOk="0">
                    <a:moveTo>
                      <a:pt x="669" y="0"/>
                    </a:moveTo>
                    <a:cubicBezTo>
                      <a:pt x="304" y="0"/>
                      <a:pt x="0" y="213"/>
                      <a:pt x="30" y="486"/>
                    </a:cubicBezTo>
                    <a:cubicBezTo>
                      <a:pt x="61" y="790"/>
                      <a:pt x="365" y="1034"/>
                      <a:pt x="760" y="1034"/>
                    </a:cubicBezTo>
                    <a:cubicBezTo>
                      <a:pt x="1125" y="1034"/>
                      <a:pt x="1429" y="790"/>
                      <a:pt x="1398" y="486"/>
                    </a:cubicBezTo>
                    <a:cubicBezTo>
                      <a:pt x="1368" y="213"/>
                      <a:pt x="1064" y="0"/>
                      <a:pt x="66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22"/>
              <p:cNvSpPr/>
              <p:nvPr/>
            </p:nvSpPr>
            <p:spPr>
              <a:xfrm>
                <a:off x="2422472" y="2582910"/>
                <a:ext cx="39844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567" extrusionOk="0">
                    <a:moveTo>
                      <a:pt x="487" y="0"/>
                    </a:moveTo>
                    <a:cubicBezTo>
                      <a:pt x="214" y="0"/>
                      <a:pt x="1" y="152"/>
                      <a:pt x="1" y="335"/>
                    </a:cubicBezTo>
                    <a:lnTo>
                      <a:pt x="1034" y="16536"/>
                    </a:lnTo>
                    <a:cubicBezTo>
                      <a:pt x="1034" y="16566"/>
                      <a:pt x="1065" y="16566"/>
                      <a:pt x="1095" y="16566"/>
                    </a:cubicBezTo>
                    <a:cubicBezTo>
                      <a:pt x="1186" y="16384"/>
                      <a:pt x="1399" y="16262"/>
                      <a:pt x="1673" y="16262"/>
                    </a:cubicBezTo>
                    <a:cubicBezTo>
                      <a:pt x="1946" y="16262"/>
                      <a:pt x="2220" y="16384"/>
                      <a:pt x="2341" y="16566"/>
                    </a:cubicBezTo>
                    <a:cubicBezTo>
                      <a:pt x="2341" y="16566"/>
                      <a:pt x="2372" y="16566"/>
                      <a:pt x="2372" y="16536"/>
                    </a:cubicBezTo>
                    <a:lnTo>
                      <a:pt x="1095" y="335"/>
                    </a:lnTo>
                    <a:cubicBezTo>
                      <a:pt x="1095" y="152"/>
                      <a:pt x="852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0" name="Google Shape;8540;p22"/>
              <p:cNvSpPr/>
              <p:nvPr/>
            </p:nvSpPr>
            <p:spPr>
              <a:xfrm>
                <a:off x="2542465" y="2856090"/>
                <a:ext cx="24524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034" extrusionOk="0">
                    <a:moveTo>
                      <a:pt x="670" y="0"/>
                    </a:moveTo>
                    <a:cubicBezTo>
                      <a:pt x="275" y="0"/>
                      <a:pt x="1" y="213"/>
                      <a:pt x="62" y="486"/>
                    </a:cubicBezTo>
                    <a:cubicBezTo>
                      <a:pt x="92" y="790"/>
                      <a:pt x="427" y="1034"/>
                      <a:pt x="822" y="1034"/>
                    </a:cubicBezTo>
                    <a:cubicBezTo>
                      <a:pt x="1186" y="1034"/>
                      <a:pt x="1460" y="790"/>
                      <a:pt x="1430" y="486"/>
                    </a:cubicBezTo>
                    <a:cubicBezTo>
                      <a:pt x="1369" y="213"/>
                      <a:pt x="1034" y="0"/>
                      <a:pt x="6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1" name="Google Shape;8541;p22"/>
              <p:cNvSpPr/>
              <p:nvPr/>
            </p:nvSpPr>
            <p:spPr>
              <a:xfrm>
                <a:off x="2506214" y="2582910"/>
                <a:ext cx="59766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16567" extrusionOk="0">
                    <a:moveTo>
                      <a:pt x="487" y="0"/>
                    </a:moveTo>
                    <a:cubicBezTo>
                      <a:pt x="214" y="0"/>
                      <a:pt x="1" y="152"/>
                      <a:pt x="1" y="335"/>
                    </a:cubicBezTo>
                    <a:lnTo>
                      <a:pt x="2189" y="16536"/>
                    </a:lnTo>
                    <a:cubicBezTo>
                      <a:pt x="2189" y="16566"/>
                      <a:pt x="2220" y="16566"/>
                      <a:pt x="2250" y="16566"/>
                    </a:cubicBezTo>
                    <a:cubicBezTo>
                      <a:pt x="2311" y="16384"/>
                      <a:pt x="2554" y="16262"/>
                      <a:pt x="2828" y="16262"/>
                    </a:cubicBezTo>
                    <a:cubicBezTo>
                      <a:pt x="3101" y="16262"/>
                      <a:pt x="3344" y="16384"/>
                      <a:pt x="3496" y="16566"/>
                    </a:cubicBezTo>
                    <a:cubicBezTo>
                      <a:pt x="3496" y="16566"/>
                      <a:pt x="3557" y="16566"/>
                      <a:pt x="3527" y="16536"/>
                    </a:cubicBezTo>
                    <a:lnTo>
                      <a:pt x="1126" y="335"/>
                    </a:lnTo>
                    <a:cubicBezTo>
                      <a:pt x="1095" y="152"/>
                      <a:pt x="852" y="0"/>
                      <a:pt x="5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22"/>
              <p:cNvSpPr/>
              <p:nvPr/>
            </p:nvSpPr>
            <p:spPr>
              <a:xfrm>
                <a:off x="2645609" y="2856090"/>
                <a:ext cx="25045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034" extrusionOk="0">
                    <a:moveTo>
                      <a:pt x="639" y="0"/>
                    </a:moveTo>
                    <a:cubicBezTo>
                      <a:pt x="274" y="0"/>
                      <a:pt x="1" y="213"/>
                      <a:pt x="62" y="486"/>
                    </a:cubicBezTo>
                    <a:cubicBezTo>
                      <a:pt x="122" y="790"/>
                      <a:pt x="487" y="1034"/>
                      <a:pt x="852" y="1034"/>
                    </a:cubicBezTo>
                    <a:cubicBezTo>
                      <a:pt x="1247" y="1034"/>
                      <a:pt x="1490" y="790"/>
                      <a:pt x="1429" y="486"/>
                    </a:cubicBezTo>
                    <a:cubicBezTo>
                      <a:pt x="1369" y="213"/>
                      <a:pt x="1004" y="0"/>
                      <a:pt x="6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22"/>
              <p:cNvSpPr/>
              <p:nvPr/>
            </p:nvSpPr>
            <p:spPr>
              <a:xfrm>
                <a:off x="2589955" y="2582910"/>
                <a:ext cx="79167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16567" extrusionOk="0">
                    <a:moveTo>
                      <a:pt x="487" y="0"/>
                    </a:moveTo>
                    <a:cubicBezTo>
                      <a:pt x="183" y="0"/>
                      <a:pt x="1" y="152"/>
                      <a:pt x="31" y="335"/>
                    </a:cubicBezTo>
                    <a:lnTo>
                      <a:pt x="3344" y="16536"/>
                    </a:lnTo>
                    <a:cubicBezTo>
                      <a:pt x="3344" y="16566"/>
                      <a:pt x="3375" y="16566"/>
                      <a:pt x="3405" y="16566"/>
                    </a:cubicBezTo>
                    <a:cubicBezTo>
                      <a:pt x="3466" y="16384"/>
                      <a:pt x="3679" y="16262"/>
                      <a:pt x="3952" y="16262"/>
                    </a:cubicBezTo>
                    <a:cubicBezTo>
                      <a:pt x="4226" y="16262"/>
                      <a:pt x="4499" y="16384"/>
                      <a:pt x="4651" y="16566"/>
                    </a:cubicBezTo>
                    <a:cubicBezTo>
                      <a:pt x="4651" y="16566"/>
                      <a:pt x="4712" y="16566"/>
                      <a:pt x="4712" y="16536"/>
                    </a:cubicBezTo>
                    <a:lnTo>
                      <a:pt x="1125" y="335"/>
                    </a:lnTo>
                    <a:cubicBezTo>
                      <a:pt x="1095" y="152"/>
                      <a:pt x="821" y="0"/>
                      <a:pt x="5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22"/>
              <p:cNvSpPr/>
              <p:nvPr/>
            </p:nvSpPr>
            <p:spPr>
              <a:xfrm>
                <a:off x="2748754" y="2856090"/>
                <a:ext cx="25549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1034" extrusionOk="0">
                    <a:moveTo>
                      <a:pt x="639" y="0"/>
                    </a:moveTo>
                    <a:cubicBezTo>
                      <a:pt x="244" y="0"/>
                      <a:pt x="1" y="213"/>
                      <a:pt x="92" y="486"/>
                    </a:cubicBezTo>
                    <a:cubicBezTo>
                      <a:pt x="153" y="790"/>
                      <a:pt x="548" y="1034"/>
                      <a:pt x="913" y="1034"/>
                    </a:cubicBezTo>
                    <a:cubicBezTo>
                      <a:pt x="1308" y="1034"/>
                      <a:pt x="1521" y="790"/>
                      <a:pt x="1460" y="486"/>
                    </a:cubicBezTo>
                    <a:cubicBezTo>
                      <a:pt x="1369" y="213"/>
                      <a:pt x="1004" y="0"/>
                      <a:pt x="6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22"/>
              <p:cNvSpPr/>
              <p:nvPr/>
            </p:nvSpPr>
            <p:spPr>
              <a:xfrm>
                <a:off x="2673193" y="2582910"/>
                <a:ext cx="99072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16567" extrusionOk="0">
                    <a:moveTo>
                      <a:pt x="487" y="0"/>
                    </a:moveTo>
                    <a:cubicBezTo>
                      <a:pt x="213" y="0"/>
                      <a:pt x="0" y="152"/>
                      <a:pt x="61" y="335"/>
                    </a:cubicBezTo>
                    <a:lnTo>
                      <a:pt x="4529" y="16536"/>
                    </a:lnTo>
                    <a:cubicBezTo>
                      <a:pt x="4529" y="16566"/>
                      <a:pt x="4590" y="16566"/>
                      <a:pt x="4590" y="16566"/>
                    </a:cubicBezTo>
                    <a:cubicBezTo>
                      <a:pt x="4651" y="16384"/>
                      <a:pt x="4833" y="16262"/>
                      <a:pt x="5137" y="16262"/>
                    </a:cubicBezTo>
                    <a:cubicBezTo>
                      <a:pt x="5411" y="16262"/>
                      <a:pt x="5684" y="16384"/>
                      <a:pt x="5836" y="16566"/>
                    </a:cubicBezTo>
                    <a:cubicBezTo>
                      <a:pt x="5867" y="16566"/>
                      <a:pt x="5897" y="16566"/>
                      <a:pt x="5897" y="16536"/>
                    </a:cubicBezTo>
                    <a:lnTo>
                      <a:pt x="1155" y="335"/>
                    </a:lnTo>
                    <a:cubicBezTo>
                      <a:pt x="1125" y="152"/>
                      <a:pt x="85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22"/>
              <p:cNvSpPr/>
              <p:nvPr/>
            </p:nvSpPr>
            <p:spPr>
              <a:xfrm>
                <a:off x="2851898" y="2856090"/>
                <a:ext cx="26574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1034" extrusionOk="0">
                    <a:moveTo>
                      <a:pt x="609" y="0"/>
                    </a:moveTo>
                    <a:cubicBezTo>
                      <a:pt x="244" y="0"/>
                      <a:pt x="1" y="213"/>
                      <a:pt x="92" y="486"/>
                    </a:cubicBezTo>
                    <a:cubicBezTo>
                      <a:pt x="214" y="790"/>
                      <a:pt x="578" y="1034"/>
                      <a:pt x="973" y="1034"/>
                    </a:cubicBezTo>
                    <a:cubicBezTo>
                      <a:pt x="1338" y="1034"/>
                      <a:pt x="1581" y="790"/>
                      <a:pt x="1460" y="486"/>
                    </a:cubicBezTo>
                    <a:cubicBezTo>
                      <a:pt x="1369" y="213"/>
                      <a:pt x="973" y="0"/>
                      <a:pt x="6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22"/>
              <p:cNvSpPr/>
              <p:nvPr/>
            </p:nvSpPr>
            <p:spPr>
              <a:xfrm>
                <a:off x="2756935" y="2582910"/>
                <a:ext cx="118456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7052" h="16567" extrusionOk="0">
                    <a:moveTo>
                      <a:pt x="486" y="0"/>
                    </a:moveTo>
                    <a:cubicBezTo>
                      <a:pt x="183" y="0"/>
                      <a:pt x="0" y="152"/>
                      <a:pt x="61" y="335"/>
                    </a:cubicBezTo>
                    <a:lnTo>
                      <a:pt x="5684" y="16536"/>
                    </a:lnTo>
                    <a:cubicBezTo>
                      <a:pt x="5684" y="16566"/>
                      <a:pt x="5745" y="16566"/>
                      <a:pt x="5745" y="16566"/>
                    </a:cubicBezTo>
                    <a:cubicBezTo>
                      <a:pt x="5775" y="16384"/>
                      <a:pt x="5988" y="16262"/>
                      <a:pt x="6262" y="16262"/>
                    </a:cubicBezTo>
                    <a:cubicBezTo>
                      <a:pt x="6535" y="16262"/>
                      <a:pt x="6809" y="16384"/>
                      <a:pt x="6991" y="16566"/>
                    </a:cubicBezTo>
                    <a:cubicBezTo>
                      <a:pt x="7022" y="16566"/>
                      <a:pt x="7052" y="16566"/>
                      <a:pt x="7052" y="16536"/>
                    </a:cubicBezTo>
                    <a:lnTo>
                      <a:pt x="1186" y="335"/>
                    </a:lnTo>
                    <a:cubicBezTo>
                      <a:pt x="1125" y="152"/>
                      <a:pt x="82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22"/>
              <p:cNvSpPr/>
              <p:nvPr/>
            </p:nvSpPr>
            <p:spPr>
              <a:xfrm>
                <a:off x="2955042" y="2856090"/>
                <a:ext cx="27078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034" extrusionOk="0">
                    <a:moveTo>
                      <a:pt x="578" y="0"/>
                    </a:moveTo>
                    <a:cubicBezTo>
                      <a:pt x="213" y="0"/>
                      <a:pt x="1" y="213"/>
                      <a:pt x="122" y="486"/>
                    </a:cubicBezTo>
                    <a:cubicBezTo>
                      <a:pt x="244" y="790"/>
                      <a:pt x="639" y="1034"/>
                      <a:pt x="1034" y="1034"/>
                    </a:cubicBezTo>
                    <a:cubicBezTo>
                      <a:pt x="1399" y="1034"/>
                      <a:pt x="1612" y="790"/>
                      <a:pt x="1490" y="486"/>
                    </a:cubicBezTo>
                    <a:cubicBezTo>
                      <a:pt x="1369" y="213"/>
                      <a:pt x="973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22"/>
              <p:cNvSpPr/>
              <p:nvPr/>
            </p:nvSpPr>
            <p:spPr>
              <a:xfrm>
                <a:off x="2840676" y="2582910"/>
                <a:ext cx="137857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16567" extrusionOk="0">
                    <a:moveTo>
                      <a:pt x="456" y="0"/>
                    </a:moveTo>
                    <a:cubicBezTo>
                      <a:pt x="182" y="0"/>
                      <a:pt x="0" y="152"/>
                      <a:pt x="91" y="335"/>
                    </a:cubicBezTo>
                    <a:lnTo>
                      <a:pt x="6839" y="16536"/>
                    </a:lnTo>
                    <a:cubicBezTo>
                      <a:pt x="6839" y="16566"/>
                      <a:pt x="6900" y="16566"/>
                      <a:pt x="6900" y="16566"/>
                    </a:cubicBezTo>
                    <a:cubicBezTo>
                      <a:pt x="6930" y="16384"/>
                      <a:pt x="7113" y="16262"/>
                      <a:pt x="7386" y="16262"/>
                    </a:cubicBezTo>
                    <a:cubicBezTo>
                      <a:pt x="7660" y="16262"/>
                      <a:pt x="7964" y="16384"/>
                      <a:pt x="8146" y="16566"/>
                    </a:cubicBezTo>
                    <a:cubicBezTo>
                      <a:pt x="8177" y="16566"/>
                      <a:pt x="8207" y="16566"/>
                      <a:pt x="8207" y="16536"/>
                    </a:cubicBezTo>
                    <a:lnTo>
                      <a:pt x="1185" y="335"/>
                    </a:lnTo>
                    <a:cubicBezTo>
                      <a:pt x="1125" y="152"/>
                      <a:pt x="82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22"/>
              <p:cNvSpPr/>
              <p:nvPr/>
            </p:nvSpPr>
            <p:spPr>
              <a:xfrm>
                <a:off x="3058186" y="2856090"/>
                <a:ext cx="27581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1034" extrusionOk="0">
                    <a:moveTo>
                      <a:pt x="578" y="0"/>
                    </a:moveTo>
                    <a:cubicBezTo>
                      <a:pt x="183" y="0"/>
                      <a:pt x="1" y="213"/>
                      <a:pt x="153" y="486"/>
                    </a:cubicBezTo>
                    <a:cubicBezTo>
                      <a:pt x="274" y="790"/>
                      <a:pt x="700" y="1034"/>
                      <a:pt x="1095" y="1034"/>
                    </a:cubicBezTo>
                    <a:cubicBezTo>
                      <a:pt x="1460" y="1034"/>
                      <a:pt x="1642" y="790"/>
                      <a:pt x="1520" y="486"/>
                    </a:cubicBezTo>
                    <a:cubicBezTo>
                      <a:pt x="1368" y="213"/>
                      <a:pt x="943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1" name="Google Shape;8551;p22"/>
              <p:cNvSpPr/>
              <p:nvPr/>
            </p:nvSpPr>
            <p:spPr>
              <a:xfrm>
                <a:off x="2924401" y="2582910"/>
                <a:ext cx="157275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9363" h="16567" extrusionOk="0">
                    <a:moveTo>
                      <a:pt x="457" y="0"/>
                    </a:moveTo>
                    <a:cubicBezTo>
                      <a:pt x="183" y="0"/>
                      <a:pt x="1" y="152"/>
                      <a:pt x="92" y="335"/>
                    </a:cubicBezTo>
                    <a:lnTo>
                      <a:pt x="7995" y="16536"/>
                    </a:lnTo>
                    <a:cubicBezTo>
                      <a:pt x="8025" y="16566"/>
                      <a:pt x="8056" y="16566"/>
                      <a:pt x="8056" y="16566"/>
                    </a:cubicBezTo>
                    <a:cubicBezTo>
                      <a:pt x="8086" y="16384"/>
                      <a:pt x="8269" y="16262"/>
                      <a:pt x="8542" y="16262"/>
                    </a:cubicBezTo>
                    <a:cubicBezTo>
                      <a:pt x="8816" y="16262"/>
                      <a:pt x="9120" y="16384"/>
                      <a:pt x="9302" y="16566"/>
                    </a:cubicBezTo>
                    <a:cubicBezTo>
                      <a:pt x="9332" y="16566"/>
                      <a:pt x="9363" y="16566"/>
                      <a:pt x="9363" y="16536"/>
                    </a:cubicBezTo>
                    <a:lnTo>
                      <a:pt x="1186" y="335"/>
                    </a:lnTo>
                    <a:cubicBezTo>
                      <a:pt x="1095" y="152"/>
                      <a:pt x="822" y="0"/>
                      <a:pt x="5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2" name="Google Shape;8552;p22"/>
              <p:cNvSpPr/>
              <p:nvPr/>
            </p:nvSpPr>
            <p:spPr>
              <a:xfrm>
                <a:off x="1448752" y="3701651"/>
                <a:ext cx="1816112" cy="904747"/>
              </a:xfrm>
              <a:custGeom>
                <a:avLst/>
                <a:gdLst/>
                <a:ahLst/>
                <a:cxnLst/>
                <a:rect l="l" t="t" r="r" b="b"/>
                <a:pathLst>
                  <a:path w="108118" h="53862" extrusionOk="0">
                    <a:moveTo>
                      <a:pt x="0" y="0"/>
                    </a:moveTo>
                    <a:lnTo>
                      <a:pt x="0" y="53861"/>
                    </a:lnTo>
                    <a:lnTo>
                      <a:pt x="108118" y="53861"/>
                    </a:lnTo>
                    <a:lnTo>
                      <a:pt x="1081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3" name="Google Shape;8553;p22"/>
              <p:cNvSpPr/>
              <p:nvPr/>
            </p:nvSpPr>
            <p:spPr>
              <a:xfrm>
                <a:off x="1547293" y="3873720"/>
                <a:ext cx="1602700" cy="698994"/>
              </a:xfrm>
              <a:custGeom>
                <a:avLst/>
                <a:gdLst/>
                <a:ahLst/>
                <a:cxnLst/>
                <a:rect l="l" t="t" r="r" b="b"/>
                <a:pathLst>
                  <a:path w="95413" h="41613" extrusionOk="0">
                    <a:moveTo>
                      <a:pt x="1" y="1"/>
                    </a:moveTo>
                    <a:lnTo>
                      <a:pt x="1" y="41612"/>
                    </a:lnTo>
                    <a:lnTo>
                      <a:pt x="95413" y="41612"/>
                    </a:lnTo>
                    <a:lnTo>
                      <a:pt x="9541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22"/>
              <p:cNvSpPr/>
              <p:nvPr/>
            </p:nvSpPr>
            <p:spPr>
              <a:xfrm>
                <a:off x="1547293" y="3944694"/>
                <a:ext cx="1602700" cy="628025"/>
              </a:xfrm>
              <a:custGeom>
                <a:avLst/>
                <a:gdLst/>
                <a:ahLst/>
                <a:cxnLst/>
                <a:rect l="l" t="t" r="r" b="b"/>
                <a:pathLst>
                  <a:path w="95413" h="37388" extrusionOk="0">
                    <a:moveTo>
                      <a:pt x="1" y="0"/>
                    </a:moveTo>
                    <a:lnTo>
                      <a:pt x="1" y="37387"/>
                    </a:lnTo>
                    <a:lnTo>
                      <a:pt x="95413" y="37387"/>
                    </a:lnTo>
                    <a:lnTo>
                      <a:pt x="9541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22"/>
              <p:cNvSpPr/>
              <p:nvPr/>
            </p:nvSpPr>
            <p:spPr>
              <a:xfrm>
                <a:off x="1547293" y="3954404"/>
                <a:ext cx="1157482" cy="618316"/>
              </a:xfrm>
              <a:custGeom>
                <a:avLst/>
                <a:gdLst/>
                <a:ahLst/>
                <a:cxnLst/>
                <a:rect l="l" t="t" r="r" b="b"/>
                <a:pathLst>
                  <a:path w="68908" h="36810" extrusionOk="0">
                    <a:moveTo>
                      <a:pt x="1" y="0"/>
                    </a:moveTo>
                    <a:lnTo>
                      <a:pt x="1" y="36809"/>
                    </a:lnTo>
                    <a:lnTo>
                      <a:pt x="68908" y="36809"/>
                    </a:lnTo>
                    <a:lnTo>
                      <a:pt x="689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22"/>
              <p:cNvSpPr/>
              <p:nvPr/>
            </p:nvSpPr>
            <p:spPr>
              <a:xfrm>
                <a:off x="2723740" y="3999323"/>
                <a:ext cx="388560" cy="573399"/>
              </a:xfrm>
              <a:custGeom>
                <a:avLst/>
                <a:gdLst/>
                <a:ahLst/>
                <a:cxnLst/>
                <a:rect l="l" t="t" r="r" b="b"/>
                <a:pathLst>
                  <a:path w="23132" h="34136" extrusionOk="0">
                    <a:moveTo>
                      <a:pt x="0" y="1"/>
                    </a:moveTo>
                    <a:lnTo>
                      <a:pt x="0" y="34135"/>
                    </a:lnTo>
                    <a:lnTo>
                      <a:pt x="23132" y="34135"/>
                    </a:lnTo>
                    <a:lnTo>
                      <a:pt x="23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22"/>
              <p:cNvSpPr/>
              <p:nvPr/>
            </p:nvSpPr>
            <p:spPr>
              <a:xfrm>
                <a:off x="1448752" y="3701651"/>
                <a:ext cx="1816112" cy="113366"/>
              </a:xfrm>
              <a:custGeom>
                <a:avLst/>
                <a:gdLst/>
                <a:ahLst/>
                <a:cxnLst/>
                <a:rect l="l" t="t" r="r" b="b"/>
                <a:pathLst>
                  <a:path w="108118" h="6749" extrusionOk="0">
                    <a:moveTo>
                      <a:pt x="0" y="0"/>
                    </a:moveTo>
                    <a:lnTo>
                      <a:pt x="0" y="6748"/>
                    </a:lnTo>
                    <a:lnTo>
                      <a:pt x="108118" y="6748"/>
                    </a:lnTo>
                    <a:lnTo>
                      <a:pt x="10811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8" name="Google Shape;8558;p22"/>
              <p:cNvSpPr/>
              <p:nvPr/>
            </p:nvSpPr>
            <p:spPr>
              <a:xfrm>
                <a:off x="1614689" y="3787946"/>
                <a:ext cx="315558" cy="477385"/>
              </a:xfrm>
              <a:custGeom>
                <a:avLst/>
                <a:gdLst/>
                <a:ahLst/>
                <a:cxnLst/>
                <a:rect l="l" t="t" r="r" b="b"/>
                <a:pathLst>
                  <a:path w="18786" h="28420" extrusionOk="0">
                    <a:moveTo>
                      <a:pt x="1" y="0"/>
                    </a:moveTo>
                    <a:lnTo>
                      <a:pt x="1" y="28420"/>
                    </a:lnTo>
                    <a:lnTo>
                      <a:pt x="18786" y="28420"/>
                    </a:lnTo>
                    <a:lnTo>
                      <a:pt x="1878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9" name="Google Shape;8559;p22"/>
              <p:cNvSpPr/>
              <p:nvPr/>
            </p:nvSpPr>
            <p:spPr>
              <a:xfrm>
                <a:off x="1975190" y="3787946"/>
                <a:ext cx="316062" cy="477385"/>
              </a:xfrm>
              <a:custGeom>
                <a:avLst/>
                <a:gdLst/>
                <a:ahLst/>
                <a:cxnLst/>
                <a:rect l="l" t="t" r="r" b="b"/>
                <a:pathLst>
                  <a:path w="18816" h="28420" extrusionOk="0">
                    <a:moveTo>
                      <a:pt x="0" y="0"/>
                    </a:moveTo>
                    <a:lnTo>
                      <a:pt x="0" y="28420"/>
                    </a:lnTo>
                    <a:lnTo>
                      <a:pt x="18815" y="28420"/>
                    </a:lnTo>
                    <a:lnTo>
                      <a:pt x="1881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22"/>
              <p:cNvSpPr/>
              <p:nvPr/>
            </p:nvSpPr>
            <p:spPr>
              <a:xfrm>
                <a:off x="2335169" y="3787946"/>
                <a:ext cx="315541" cy="477385"/>
              </a:xfrm>
              <a:custGeom>
                <a:avLst/>
                <a:gdLst/>
                <a:ahLst/>
                <a:cxnLst/>
                <a:rect l="l" t="t" r="r" b="b"/>
                <a:pathLst>
                  <a:path w="18785" h="28420" extrusionOk="0">
                    <a:moveTo>
                      <a:pt x="0" y="0"/>
                    </a:moveTo>
                    <a:lnTo>
                      <a:pt x="0" y="28420"/>
                    </a:lnTo>
                    <a:lnTo>
                      <a:pt x="18785" y="28420"/>
                    </a:lnTo>
                    <a:lnTo>
                      <a:pt x="1878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22"/>
              <p:cNvSpPr/>
              <p:nvPr/>
            </p:nvSpPr>
            <p:spPr>
              <a:xfrm>
                <a:off x="2395426" y="4068769"/>
                <a:ext cx="93444" cy="68954"/>
              </a:xfrm>
              <a:custGeom>
                <a:avLst/>
                <a:gdLst/>
                <a:ahLst/>
                <a:cxnLst/>
                <a:rect l="l" t="t" r="r" b="b"/>
                <a:pathLst>
                  <a:path w="5563" h="4105" extrusionOk="0">
                    <a:moveTo>
                      <a:pt x="0" y="1"/>
                    </a:moveTo>
                    <a:lnTo>
                      <a:pt x="0" y="4104"/>
                    </a:lnTo>
                    <a:lnTo>
                      <a:pt x="5562" y="4104"/>
                    </a:lnTo>
                    <a:lnTo>
                      <a:pt x="55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22"/>
              <p:cNvSpPr/>
              <p:nvPr/>
            </p:nvSpPr>
            <p:spPr>
              <a:xfrm>
                <a:off x="2511321" y="4068769"/>
                <a:ext cx="93461" cy="68954"/>
              </a:xfrm>
              <a:custGeom>
                <a:avLst/>
                <a:gdLst/>
                <a:ahLst/>
                <a:cxnLst/>
                <a:rect l="l" t="t" r="r" b="b"/>
                <a:pathLst>
                  <a:path w="5564" h="4105" extrusionOk="0">
                    <a:moveTo>
                      <a:pt x="1" y="1"/>
                    </a:moveTo>
                    <a:lnTo>
                      <a:pt x="1" y="4104"/>
                    </a:lnTo>
                    <a:lnTo>
                      <a:pt x="5563" y="4104"/>
                    </a:lnTo>
                    <a:lnTo>
                      <a:pt x="55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22"/>
              <p:cNvSpPr/>
              <p:nvPr/>
            </p:nvSpPr>
            <p:spPr>
              <a:xfrm>
                <a:off x="2395426" y="4158121"/>
                <a:ext cx="93444" cy="68954"/>
              </a:xfrm>
              <a:custGeom>
                <a:avLst/>
                <a:gdLst/>
                <a:ahLst/>
                <a:cxnLst/>
                <a:rect l="l" t="t" r="r" b="b"/>
                <a:pathLst>
                  <a:path w="5563" h="4105" extrusionOk="0">
                    <a:moveTo>
                      <a:pt x="0" y="1"/>
                    </a:moveTo>
                    <a:lnTo>
                      <a:pt x="0" y="4104"/>
                    </a:lnTo>
                    <a:lnTo>
                      <a:pt x="5562" y="4104"/>
                    </a:lnTo>
                    <a:lnTo>
                      <a:pt x="55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4" name="Google Shape;8564;p22"/>
              <p:cNvSpPr/>
              <p:nvPr/>
            </p:nvSpPr>
            <p:spPr>
              <a:xfrm>
                <a:off x="2511321" y="4158121"/>
                <a:ext cx="93461" cy="68954"/>
              </a:xfrm>
              <a:custGeom>
                <a:avLst/>
                <a:gdLst/>
                <a:ahLst/>
                <a:cxnLst/>
                <a:rect l="l" t="t" r="r" b="b"/>
                <a:pathLst>
                  <a:path w="5564" h="4105" extrusionOk="0">
                    <a:moveTo>
                      <a:pt x="1" y="1"/>
                    </a:moveTo>
                    <a:lnTo>
                      <a:pt x="1" y="4104"/>
                    </a:lnTo>
                    <a:lnTo>
                      <a:pt x="5563" y="4104"/>
                    </a:lnTo>
                    <a:lnTo>
                      <a:pt x="55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5" name="Google Shape;8565;p22"/>
              <p:cNvSpPr/>
              <p:nvPr/>
            </p:nvSpPr>
            <p:spPr>
              <a:xfrm>
                <a:off x="1631034" y="3799688"/>
                <a:ext cx="280837" cy="6131"/>
              </a:xfrm>
              <a:custGeom>
                <a:avLst/>
                <a:gdLst/>
                <a:ahLst/>
                <a:cxnLst/>
                <a:rect l="l" t="t" r="r" b="b"/>
                <a:pathLst>
                  <a:path w="16719" h="365" extrusionOk="0">
                    <a:moveTo>
                      <a:pt x="1" y="0"/>
                    </a:moveTo>
                    <a:lnTo>
                      <a:pt x="1" y="365"/>
                    </a:lnTo>
                    <a:lnTo>
                      <a:pt x="16718" y="365"/>
                    </a:lnTo>
                    <a:lnTo>
                      <a:pt x="1671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22"/>
              <p:cNvSpPr/>
              <p:nvPr/>
            </p:nvSpPr>
            <p:spPr>
              <a:xfrm>
                <a:off x="1991535" y="3799688"/>
                <a:ext cx="280821" cy="6131"/>
              </a:xfrm>
              <a:custGeom>
                <a:avLst/>
                <a:gdLst/>
                <a:ahLst/>
                <a:cxnLst/>
                <a:rect l="l" t="t" r="r" b="b"/>
                <a:pathLst>
                  <a:path w="16718" h="365" extrusionOk="0">
                    <a:moveTo>
                      <a:pt x="0" y="0"/>
                    </a:moveTo>
                    <a:lnTo>
                      <a:pt x="0" y="365"/>
                    </a:lnTo>
                    <a:lnTo>
                      <a:pt x="16718" y="365"/>
                    </a:lnTo>
                    <a:lnTo>
                      <a:pt x="1671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22"/>
              <p:cNvSpPr/>
              <p:nvPr/>
            </p:nvSpPr>
            <p:spPr>
              <a:xfrm>
                <a:off x="2348944" y="3799688"/>
                <a:ext cx="287472" cy="255288"/>
              </a:xfrm>
              <a:custGeom>
                <a:avLst/>
                <a:gdLst/>
                <a:ahLst/>
                <a:cxnLst/>
                <a:rect l="l" t="t" r="r" b="b"/>
                <a:pathLst>
                  <a:path w="17114" h="15198" extrusionOk="0">
                    <a:moveTo>
                      <a:pt x="16719" y="365"/>
                    </a:moveTo>
                    <a:lnTo>
                      <a:pt x="16719" y="14803"/>
                    </a:lnTo>
                    <a:lnTo>
                      <a:pt x="396" y="14803"/>
                    </a:lnTo>
                    <a:lnTo>
                      <a:pt x="396" y="365"/>
                    </a:lnTo>
                    <a:close/>
                    <a:moveTo>
                      <a:pt x="1" y="0"/>
                    </a:moveTo>
                    <a:lnTo>
                      <a:pt x="1" y="15198"/>
                    </a:lnTo>
                    <a:lnTo>
                      <a:pt x="17114" y="15198"/>
                    </a:lnTo>
                    <a:lnTo>
                      <a:pt x="1711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22"/>
              <p:cNvSpPr/>
              <p:nvPr/>
            </p:nvSpPr>
            <p:spPr>
              <a:xfrm>
                <a:off x="1663708" y="3824701"/>
                <a:ext cx="208339" cy="208323"/>
              </a:xfrm>
              <a:custGeom>
                <a:avLst/>
                <a:gdLst/>
                <a:ahLst/>
                <a:cxnLst/>
                <a:rect l="l" t="t" r="r" b="b"/>
                <a:pathLst>
                  <a:path w="12403" h="12402" extrusionOk="0">
                    <a:moveTo>
                      <a:pt x="6202" y="1"/>
                    </a:moveTo>
                    <a:cubicBezTo>
                      <a:pt x="2767" y="1"/>
                      <a:pt x="1" y="2767"/>
                      <a:pt x="1" y="6201"/>
                    </a:cubicBezTo>
                    <a:cubicBezTo>
                      <a:pt x="1" y="9636"/>
                      <a:pt x="2767" y="12402"/>
                      <a:pt x="6202" y="12402"/>
                    </a:cubicBezTo>
                    <a:cubicBezTo>
                      <a:pt x="9636" y="12402"/>
                      <a:pt x="12402" y="9636"/>
                      <a:pt x="12402" y="6201"/>
                    </a:cubicBezTo>
                    <a:cubicBezTo>
                      <a:pt x="12402" y="2767"/>
                      <a:pt x="9636" y="1"/>
                      <a:pt x="62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22"/>
              <p:cNvSpPr/>
              <p:nvPr/>
            </p:nvSpPr>
            <p:spPr>
              <a:xfrm>
                <a:off x="1712727" y="3877298"/>
                <a:ext cx="99072" cy="97526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806" extrusionOk="0">
                    <a:moveTo>
                      <a:pt x="275" y="1307"/>
                    </a:moveTo>
                    <a:cubicBezTo>
                      <a:pt x="275" y="1824"/>
                      <a:pt x="214" y="2462"/>
                      <a:pt x="1" y="2827"/>
                    </a:cubicBezTo>
                    <a:lnTo>
                      <a:pt x="487" y="3040"/>
                    </a:lnTo>
                    <a:cubicBezTo>
                      <a:pt x="700" y="2614"/>
                      <a:pt x="791" y="1946"/>
                      <a:pt x="761" y="1368"/>
                    </a:cubicBezTo>
                    <a:lnTo>
                      <a:pt x="275" y="1307"/>
                    </a:lnTo>
                    <a:close/>
                    <a:moveTo>
                      <a:pt x="4560" y="2736"/>
                    </a:moveTo>
                    <a:lnTo>
                      <a:pt x="4560" y="3313"/>
                    </a:lnTo>
                    <a:lnTo>
                      <a:pt x="3405" y="3313"/>
                    </a:lnTo>
                    <a:lnTo>
                      <a:pt x="3405" y="2736"/>
                    </a:lnTo>
                    <a:close/>
                    <a:moveTo>
                      <a:pt x="913" y="0"/>
                    </a:moveTo>
                    <a:lnTo>
                      <a:pt x="913" y="2158"/>
                    </a:lnTo>
                    <a:cubicBezTo>
                      <a:pt x="913" y="3222"/>
                      <a:pt x="822" y="4408"/>
                      <a:pt x="31" y="5289"/>
                    </a:cubicBezTo>
                    <a:cubicBezTo>
                      <a:pt x="183" y="5380"/>
                      <a:pt x="426" y="5623"/>
                      <a:pt x="518" y="5806"/>
                    </a:cubicBezTo>
                    <a:cubicBezTo>
                      <a:pt x="974" y="5350"/>
                      <a:pt x="1217" y="4803"/>
                      <a:pt x="1369" y="4225"/>
                    </a:cubicBezTo>
                    <a:cubicBezTo>
                      <a:pt x="1551" y="4499"/>
                      <a:pt x="1703" y="4803"/>
                      <a:pt x="1825" y="4985"/>
                    </a:cubicBezTo>
                    <a:lnTo>
                      <a:pt x="2311" y="4499"/>
                    </a:lnTo>
                    <a:cubicBezTo>
                      <a:pt x="2189" y="4347"/>
                      <a:pt x="1734" y="3709"/>
                      <a:pt x="1521" y="3435"/>
                    </a:cubicBezTo>
                    <a:cubicBezTo>
                      <a:pt x="1551" y="3070"/>
                      <a:pt x="1582" y="2705"/>
                      <a:pt x="1582" y="2341"/>
                    </a:cubicBezTo>
                    <a:cubicBezTo>
                      <a:pt x="1673" y="2371"/>
                      <a:pt x="1946" y="2493"/>
                      <a:pt x="1946" y="2493"/>
                    </a:cubicBezTo>
                    <a:cubicBezTo>
                      <a:pt x="2002" y="2381"/>
                      <a:pt x="2066" y="2246"/>
                      <a:pt x="2129" y="2101"/>
                    </a:cubicBezTo>
                    <a:lnTo>
                      <a:pt x="2129" y="2101"/>
                    </a:lnTo>
                    <a:lnTo>
                      <a:pt x="2129" y="2736"/>
                    </a:lnTo>
                    <a:lnTo>
                      <a:pt x="2737" y="2736"/>
                    </a:lnTo>
                    <a:lnTo>
                      <a:pt x="2737" y="3313"/>
                    </a:lnTo>
                    <a:lnTo>
                      <a:pt x="2189" y="3313"/>
                    </a:lnTo>
                    <a:lnTo>
                      <a:pt x="2189" y="3921"/>
                    </a:lnTo>
                    <a:lnTo>
                      <a:pt x="2889" y="3921"/>
                    </a:lnTo>
                    <a:cubicBezTo>
                      <a:pt x="2828" y="4620"/>
                      <a:pt x="2676" y="5016"/>
                      <a:pt x="1794" y="5259"/>
                    </a:cubicBezTo>
                    <a:cubicBezTo>
                      <a:pt x="1946" y="5380"/>
                      <a:pt x="2129" y="5623"/>
                      <a:pt x="2189" y="5806"/>
                    </a:cubicBezTo>
                    <a:cubicBezTo>
                      <a:pt x="3314" y="5441"/>
                      <a:pt x="3466" y="4833"/>
                      <a:pt x="3557" y="3982"/>
                    </a:cubicBezTo>
                    <a:cubicBezTo>
                      <a:pt x="3618" y="3982"/>
                      <a:pt x="3679" y="3952"/>
                      <a:pt x="3679" y="3921"/>
                    </a:cubicBezTo>
                    <a:lnTo>
                      <a:pt x="4104" y="3921"/>
                    </a:lnTo>
                    <a:lnTo>
                      <a:pt x="4104" y="4955"/>
                    </a:lnTo>
                    <a:cubicBezTo>
                      <a:pt x="4104" y="5532"/>
                      <a:pt x="4226" y="5715"/>
                      <a:pt x="4773" y="5715"/>
                    </a:cubicBezTo>
                    <a:lnTo>
                      <a:pt x="5229" y="5715"/>
                    </a:lnTo>
                    <a:cubicBezTo>
                      <a:pt x="5655" y="5715"/>
                      <a:pt x="5837" y="5532"/>
                      <a:pt x="5898" y="4772"/>
                    </a:cubicBezTo>
                    <a:cubicBezTo>
                      <a:pt x="5715" y="4712"/>
                      <a:pt x="5442" y="4620"/>
                      <a:pt x="5290" y="4499"/>
                    </a:cubicBezTo>
                    <a:cubicBezTo>
                      <a:pt x="5290" y="5046"/>
                      <a:pt x="5259" y="5107"/>
                      <a:pt x="5168" y="5107"/>
                    </a:cubicBezTo>
                    <a:lnTo>
                      <a:pt x="4895" y="5107"/>
                    </a:lnTo>
                    <a:cubicBezTo>
                      <a:pt x="4803" y="5107"/>
                      <a:pt x="4773" y="5107"/>
                      <a:pt x="4773" y="4924"/>
                    </a:cubicBezTo>
                    <a:lnTo>
                      <a:pt x="4773" y="3982"/>
                    </a:lnTo>
                    <a:cubicBezTo>
                      <a:pt x="4864" y="3982"/>
                      <a:pt x="4895" y="3952"/>
                      <a:pt x="4925" y="3921"/>
                    </a:cubicBezTo>
                    <a:lnTo>
                      <a:pt x="5807" y="3921"/>
                    </a:lnTo>
                    <a:lnTo>
                      <a:pt x="5807" y="3313"/>
                    </a:lnTo>
                    <a:lnTo>
                      <a:pt x="5229" y="3313"/>
                    </a:lnTo>
                    <a:lnTo>
                      <a:pt x="5229" y="2736"/>
                    </a:lnTo>
                    <a:lnTo>
                      <a:pt x="5837" y="2736"/>
                    </a:lnTo>
                    <a:lnTo>
                      <a:pt x="5837" y="2098"/>
                    </a:lnTo>
                    <a:lnTo>
                      <a:pt x="5229" y="2098"/>
                    </a:lnTo>
                    <a:lnTo>
                      <a:pt x="5229" y="1642"/>
                    </a:lnTo>
                    <a:cubicBezTo>
                      <a:pt x="5351" y="1611"/>
                      <a:pt x="5381" y="1581"/>
                      <a:pt x="5411" y="1520"/>
                    </a:cubicBezTo>
                    <a:lnTo>
                      <a:pt x="4560" y="1459"/>
                    </a:lnTo>
                    <a:lnTo>
                      <a:pt x="4560" y="2098"/>
                    </a:lnTo>
                    <a:lnTo>
                      <a:pt x="3405" y="2098"/>
                    </a:lnTo>
                    <a:lnTo>
                      <a:pt x="3405" y="1642"/>
                    </a:lnTo>
                    <a:cubicBezTo>
                      <a:pt x="3496" y="1611"/>
                      <a:pt x="3527" y="1581"/>
                      <a:pt x="3557" y="1520"/>
                    </a:cubicBezTo>
                    <a:lnTo>
                      <a:pt x="2737" y="1459"/>
                    </a:lnTo>
                    <a:lnTo>
                      <a:pt x="2737" y="2098"/>
                    </a:lnTo>
                    <a:lnTo>
                      <a:pt x="2130" y="2098"/>
                    </a:lnTo>
                    <a:cubicBezTo>
                      <a:pt x="2239" y="1847"/>
                      <a:pt x="2345" y="1568"/>
                      <a:pt x="2402" y="1338"/>
                    </a:cubicBezTo>
                    <a:cubicBezTo>
                      <a:pt x="2493" y="1338"/>
                      <a:pt x="2554" y="1338"/>
                      <a:pt x="2554" y="1277"/>
                    </a:cubicBezTo>
                    <a:lnTo>
                      <a:pt x="2412" y="1216"/>
                    </a:lnTo>
                    <a:lnTo>
                      <a:pt x="3618" y="1216"/>
                    </a:lnTo>
                    <a:lnTo>
                      <a:pt x="3618" y="1794"/>
                    </a:lnTo>
                    <a:lnTo>
                      <a:pt x="4317" y="1794"/>
                    </a:lnTo>
                    <a:lnTo>
                      <a:pt x="4317" y="1216"/>
                    </a:lnTo>
                    <a:lnTo>
                      <a:pt x="5594" y="1216"/>
                    </a:lnTo>
                    <a:lnTo>
                      <a:pt x="5594" y="608"/>
                    </a:lnTo>
                    <a:lnTo>
                      <a:pt x="4317" y="608"/>
                    </a:lnTo>
                    <a:lnTo>
                      <a:pt x="4317" y="152"/>
                    </a:lnTo>
                    <a:cubicBezTo>
                      <a:pt x="4439" y="122"/>
                      <a:pt x="4469" y="91"/>
                      <a:pt x="4469" y="31"/>
                    </a:cubicBezTo>
                    <a:lnTo>
                      <a:pt x="3618" y="0"/>
                    </a:lnTo>
                    <a:lnTo>
                      <a:pt x="3618" y="608"/>
                    </a:lnTo>
                    <a:lnTo>
                      <a:pt x="2402" y="608"/>
                    </a:lnTo>
                    <a:lnTo>
                      <a:pt x="2402" y="1212"/>
                    </a:lnTo>
                    <a:lnTo>
                      <a:pt x="2402" y="1212"/>
                    </a:lnTo>
                    <a:lnTo>
                      <a:pt x="1916" y="1003"/>
                    </a:lnTo>
                    <a:cubicBezTo>
                      <a:pt x="1825" y="1338"/>
                      <a:pt x="1703" y="1824"/>
                      <a:pt x="1582" y="2158"/>
                    </a:cubicBezTo>
                    <a:lnTo>
                      <a:pt x="1582" y="152"/>
                    </a:lnTo>
                    <a:cubicBezTo>
                      <a:pt x="1673" y="122"/>
                      <a:pt x="1734" y="91"/>
                      <a:pt x="1734" y="61"/>
                    </a:cubicBezTo>
                    <a:cubicBezTo>
                      <a:pt x="1490" y="31"/>
                      <a:pt x="1217" y="31"/>
                      <a:pt x="91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0" name="Google Shape;8570;p22"/>
              <p:cNvSpPr/>
              <p:nvPr/>
            </p:nvSpPr>
            <p:spPr>
              <a:xfrm>
                <a:off x="1716825" y="4002901"/>
                <a:ext cx="82728" cy="91916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472" extrusionOk="0">
                    <a:moveTo>
                      <a:pt x="1824" y="1"/>
                    </a:moveTo>
                    <a:cubicBezTo>
                      <a:pt x="1854" y="274"/>
                      <a:pt x="1885" y="608"/>
                      <a:pt x="1945" y="882"/>
                    </a:cubicBezTo>
                    <a:lnTo>
                      <a:pt x="395" y="882"/>
                    </a:lnTo>
                    <a:lnTo>
                      <a:pt x="395" y="1520"/>
                    </a:lnTo>
                    <a:lnTo>
                      <a:pt x="2067" y="1520"/>
                    </a:lnTo>
                    <a:cubicBezTo>
                      <a:pt x="2097" y="1703"/>
                      <a:pt x="2189" y="1946"/>
                      <a:pt x="2219" y="2098"/>
                    </a:cubicBezTo>
                    <a:cubicBezTo>
                      <a:pt x="1763" y="2128"/>
                      <a:pt x="1277" y="2128"/>
                      <a:pt x="821" y="2128"/>
                    </a:cubicBezTo>
                    <a:lnTo>
                      <a:pt x="0" y="2128"/>
                    </a:lnTo>
                    <a:lnTo>
                      <a:pt x="0" y="2767"/>
                    </a:lnTo>
                    <a:lnTo>
                      <a:pt x="1125" y="2767"/>
                    </a:lnTo>
                    <a:cubicBezTo>
                      <a:pt x="1520" y="2767"/>
                      <a:pt x="2006" y="2767"/>
                      <a:pt x="2462" y="2736"/>
                    </a:cubicBezTo>
                    <a:cubicBezTo>
                      <a:pt x="2553" y="2919"/>
                      <a:pt x="2705" y="3101"/>
                      <a:pt x="2797" y="3223"/>
                    </a:cubicBezTo>
                    <a:cubicBezTo>
                      <a:pt x="2705" y="3223"/>
                      <a:pt x="2614" y="3192"/>
                      <a:pt x="2523" y="3192"/>
                    </a:cubicBezTo>
                    <a:cubicBezTo>
                      <a:pt x="2432" y="3192"/>
                      <a:pt x="2310" y="3223"/>
                      <a:pt x="2249" y="3223"/>
                    </a:cubicBezTo>
                    <a:lnTo>
                      <a:pt x="2432" y="3770"/>
                    </a:lnTo>
                    <a:lnTo>
                      <a:pt x="2766" y="3770"/>
                    </a:lnTo>
                    <a:cubicBezTo>
                      <a:pt x="3252" y="3770"/>
                      <a:pt x="3404" y="3830"/>
                      <a:pt x="3708" y="4013"/>
                    </a:cubicBezTo>
                    <a:lnTo>
                      <a:pt x="4134" y="3405"/>
                    </a:lnTo>
                    <a:cubicBezTo>
                      <a:pt x="3769" y="3253"/>
                      <a:pt x="3435" y="2949"/>
                      <a:pt x="3252" y="2645"/>
                    </a:cubicBezTo>
                    <a:cubicBezTo>
                      <a:pt x="3860" y="2584"/>
                      <a:pt x="4499" y="2463"/>
                      <a:pt x="4924" y="2311"/>
                    </a:cubicBezTo>
                    <a:lnTo>
                      <a:pt x="4803" y="1642"/>
                    </a:lnTo>
                    <a:cubicBezTo>
                      <a:pt x="4316" y="1824"/>
                      <a:pt x="3648" y="1976"/>
                      <a:pt x="2979" y="2037"/>
                    </a:cubicBezTo>
                    <a:cubicBezTo>
                      <a:pt x="2948" y="1885"/>
                      <a:pt x="2888" y="1672"/>
                      <a:pt x="2827" y="1460"/>
                    </a:cubicBezTo>
                    <a:cubicBezTo>
                      <a:pt x="3374" y="1399"/>
                      <a:pt x="3921" y="1308"/>
                      <a:pt x="4407" y="1156"/>
                    </a:cubicBezTo>
                    <a:lnTo>
                      <a:pt x="4256" y="517"/>
                    </a:lnTo>
                    <a:cubicBezTo>
                      <a:pt x="3830" y="669"/>
                      <a:pt x="3192" y="760"/>
                      <a:pt x="2705" y="821"/>
                    </a:cubicBezTo>
                    <a:cubicBezTo>
                      <a:pt x="2675" y="608"/>
                      <a:pt x="2645" y="365"/>
                      <a:pt x="2614" y="153"/>
                    </a:cubicBezTo>
                    <a:cubicBezTo>
                      <a:pt x="2736" y="153"/>
                      <a:pt x="2797" y="92"/>
                      <a:pt x="2797" y="1"/>
                    </a:cubicBezTo>
                    <a:close/>
                    <a:moveTo>
                      <a:pt x="1277" y="3405"/>
                    </a:moveTo>
                    <a:cubicBezTo>
                      <a:pt x="912" y="3618"/>
                      <a:pt x="608" y="4013"/>
                      <a:pt x="608" y="4378"/>
                    </a:cubicBezTo>
                    <a:cubicBezTo>
                      <a:pt x="608" y="5107"/>
                      <a:pt x="1338" y="5441"/>
                      <a:pt x="2401" y="5472"/>
                    </a:cubicBezTo>
                    <a:lnTo>
                      <a:pt x="2888" y="5472"/>
                    </a:lnTo>
                    <a:cubicBezTo>
                      <a:pt x="3313" y="5472"/>
                      <a:pt x="3617" y="5441"/>
                      <a:pt x="3860" y="5441"/>
                    </a:cubicBezTo>
                    <a:lnTo>
                      <a:pt x="3891" y="4712"/>
                    </a:lnTo>
                    <a:lnTo>
                      <a:pt x="3891" y="4712"/>
                    </a:lnTo>
                    <a:cubicBezTo>
                      <a:pt x="3526" y="4773"/>
                      <a:pt x="2948" y="4803"/>
                      <a:pt x="2553" y="4803"/>
                    </a:cubicBezTo>
                    <a:cubicBezTo>
                      <a:pt x="2097" y="4803"/>
                      <a:pt x="1398" y="4773"/>
                      <a:pt x="1398" y="4347"/>
                    </a:cubicBezTo>
                    <a:cubicBezTo>
                      <a:pt x="1398" y="4195"/>
                      <a:pt x="1550" y="4013"/>
                      <a:pt x="1793" y="3891"/>
                    </a:cubicBezTo>
                    <a:lnTo>
                      <a:pt x="1277" y="340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1" name="Google Shape;8571;p22"/>
              <p:cNvSpPr/>
              <p:nvPr/>
            </p:nvSpPr>
            <p:spPr>
              <a:xfrm>
                <a:off x="1713751" y="4123919"/>
                <a:ext cx="96015" cy="98047"/>
              </a:xfrm>
              <a:custGeom>
                <a:avLst/>
                <a:gdLst/>
                <a:ahLst/>
                <a:cxnLst/>
                <a:rect l="l" t="t" r="r" b="b"/>
                <a:pathLst>
                  <a:path w="5716" h="5837" extrusionOk="0">
                    <a:moveTo>
                      <a:pt x="4135" y="1034"/>
                    </a:moveTo>
                    <a:lnTo>
                      <a:pt x="4135" y="1307"/>
                    </a:lnTo>
                    <a:lnTo>
                      <a:pt x="1612" y="1307"/>
                    </a:lnTo>
                    <a:lnTo>
                      <a:pt x="1612" y="1034"/>
                    </a:lnTo>
                    <a:close/>
                    <a:moveTo>
                      <a:pt x="4135" y="1763"/>
                    </a:moveTo>
                    <a:lnTo>
                      <a:pt x="4135" y="2037"/>
                    </a:lnTo>
                    <a:lnTo>
                      <a:pt x="1612" y="2037"/>
                    </a:lnTo>
                    <a:lnTo>
                      <a:pt x="1612" y="1763"/>
                    </a:lnTo>
                    <a:close/>
                    <a:moveTo>
                      <a:pt x="3983" y="4195"/>
                    </a:moveTo>
                    <a:lnTo>
                      <a:pt x="3466" y="4377"/>
                    </a:lnTo>
                    <a:cubicBezTo>
                      <a:pt x="3618" y="4620"/>
                      <a:pt x="3770" y="4985"/>
                      <a:pt x="3831" y="5198"/>
                    </a:cubicBezTo>
                    <a:lnTo>
                      <a:pt x="4408" y="4985"/>
                    </a:lnTo>
                    <a:cubicBezTo>
                      <a:pt x="4317" y="4772"/>
                      <a:pt x="4165" y="4438"/>
                      <a:pt x="3983" y="4195"/>
                    </a:cubicBezTo>
                    <a:close/>
                    <a:moveTo>
                      <a:pt x="3071" y="4347"/>
                    </a:moveTo>
                    <a:lnTo>
                      <a:pt x="2524" y="4499"/>
                    </a:lnTo>
                    <a:cubicBezTo>
                      <a:pt x="2645" y="4803"/>
                      <a:pt x="2767" y="5259"/>
                      <a:pt x="2797" y="5532"/>
                    </a:cubicBezTo>
                    <a:lnTo>
                      <a:pt x="3375" y="5350"/>
                    </a:lnTo>
                    <a:cubicBezTo>
                      <a:pt x="3344" y="5107"/>
                      <a:pt x="3223" y="4681"/>
                      <a:pt x="3071" y="4347"/>
                    </a:cubicBezTo>
                    <a:close/>
                    <a:moveTo>
                      <a:pt x="2128" y="4408"/>
                    </a:moveTo>
                    <a:lnTo>
                      <a:pt x="1521" y="4499"/>
                    </a:lnTo>
                    <a:cubicBezTo>
                      <a:pt x="1612" y="4864"/>
                      <a:pt x="1642" y="5350"/>
                      <a:pt x="1642" y="5654"/>
                    </a:cubicBezTo>
                    <a:lnTo>
                      <a:pt x="2280" y="5532"/>
                    </a:lnTo>
                    <a:cubicBezTo>
                      <a:pt x="2280" y="5259"/>
                      <a:pt x="2220" y="4772"/>
                      <a:pt x="2128" y="4408"/>
                    </a:cubicBezTo>
                    <a:close/>
                    <a:moveTo>
                      <a:pt x="639" y="4256"/>
                    </a:moveTo>
                    <a:cubicBezTo>
                      <a:pt x="517" y="4712"/>
                      <a:pt x="305" y="5168"/>
                      <a:pt x="1" y="5472"/>
                    </a:cubicBezTo>
                    <a:lnTo>
                      <a:pt x="578" y="5836"/>
                    </a:lnTo>
                    <a:cubicBezTo>
                      <a:pt x="913" y="5472"/>
                      <a:pt x="1125" y="4955"/>
                      <a:pt x="1247" y="4468"/>
                    </a:cubicBezTo>
                    <a:lnTo>
                      <a:pt x="639" y="4256"/>
                    </a:lnTo>
                    <a:close/>
                    <a:moveTo>
                      <a:pt x="2432" y="0"/>
                    </a:moveTo>
                    <a:cubicBezTo>
                      <a:pt x="2402" y="152"/>
                      <a:pt x="2372" y="335"/>
                      <a:pt x="2311" y="517"/>
                    </a:cubicBezTo>
                    <a:lnTo>
                      <a:pt x="882" y="517"/>
                    </a:lnTo>
                    <a:lnTo>
                      <a:pt x="882" y="4134"/>
                    </a:lnTo>
                    <a:lnTo>
                      <a:pt x="4834" y="4134"/>
                    </a:lnTo>
                    <a:cubicBezTo>
                      <a:pt x="4803" y="4833"/>
                      <a:pt x="4712" y="5137"/>
                      <a:pt x="4651" y="5228"/>
                    </a:cubicBezTo>
                    <a:cubicBezTo>
                      <a:pt x="4590" y="5259"/>
                      <a:pt x="4530" y="5289"/>
                      <a:pt x="4439" y="5289"/>
                    </a:cubicBezTo>
                    <a:cubicBezTo>
                      <a:pt x="4347" y="5289"/>
                      <a:pt x="4135" y="5289"/>
                      <a:pt x="3922" y="5259"/>
                    </a:cubicBezTo>
                    <a:lnTo>
                      <a:pt x="3922" y="5259"/>
                    </a:lnTo>
                    <a:cubicBezTo>
                      <a:pt x="4013" y="5411"/>
                      <a:pt x="4074" y="5654"/>
                      <a:pt x="4104" y="5836"/>
                    </a:cubicBezTo>
                    <a:lnTo>
                      <a:pt x="4439" y="5836"/>
                    </a:lnTo>
                    <a:cubicBezTo>
                      <a:pt x="4925" y="5836"/>
                      <a:pt x="5077" y="5775"/>
                      <a:pt x="5229" y="5624"/>
                    </a:cubicBezTo>
                    <a:cubicBezTo>
                      <a:pt x="5381" y="5441"/>
                      <a:pt x="5472" y="4985"/>
                      <a:pt x="5563" y="3861"/>
                    </a:cubicBezTo>
                    <a:cubicBezTo>
                      <a:pt x="5563" y="3769"/>
                      <a:pt x="5563" y="3709"/>
                      <a:pt x="5563" y="3648"/>
                    </a:cubicBezTo>
                    <a:lnTo>
                      <a:pt x="5198" y="3587"/>
                    </a:lnTo>
                    <a:lnTo>
                      <a:pt x="5016" y="3617"/>
                    </a:lnTo>
                    <a:lnTo>
                      <a:pt x="1612" y="3617"/>
                    </a:lnTo>
                    <a:lnTo>
                      <a:pt x="1612" y="3344"/>
                    </a:lnTo>
                    <a:lnTo>
                      <a:pt x="5715" y="3344"/>
                    </a:lnTo>
                    <a:lnTo>
                      <a:pt x="5715" y="2827"/>
                    </a:lnTo>
                    <a:lnTo>
                      <a:pt x="1612" y="2827"/>
                    </a:lnTo>
                    <a:lnTo>
                      <a:pt x="1612" y="2554"/>
                    </a:lnTo>
                    <a:lnTo>
                      <a:pt x="4864" y="2554"/>
                    </a:lnTo>
                    <a:lnTo>
                      <a:pt x="4864" y="517"/>
                    </a:lnTo>
                    <a:lnTo>
                      <a:pt x="3071" y="517"/>
                    </a:lnTo>
                    <a:lnTo>
                      <a:pt x="3223" y="244"/>
                    </a:lnTo>
                    <a:cubicBezTo>
                      <a:pt x="3314" y="244"/>
                      <a:pt x="3375" y="213"/>
                      <a:pt x="3375" y="152"/>
                    </a:cubicBezTo>
                    <a:lnTo>
                      <a:pt x="243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22"/>
              <p:cNvSpPr/>
              <p:nvPr/>
            </p:nvSpPr>
            <p:spPr>
              <a:xfrm>
                <a:off x="2027266" y="3824701"/>
                <a:ext cx="208339" cy="208323"/>
              </a:xfrm>
              <a:custGeom>
                <a:avLst/>
                <a:gdLst/>
                <a:ahLst/>
                <a:cxnLst/>
                <a:rect l="l" t="t" r="r" b="b"/>
                <a:pathLst>
                  <a:path w="12403" h="12402" extrusionOk="0">
                    <a:moveTo>
                      <a:pt x="6201" y="1"/>
                    </a:moveTo>
                    <a:cubicBezTo>
                      <a:pt x="2767" y="1"/>
                      <a:pt x="1" y="2767"/>
                      <a:pt x="1" y="6201"/>
                    </a:cubicBezTo>
                    <a:cubicBezTo>
                      <a:pt x="1" y="9636"/>
                      <a:pt x="2767" y="12402"/>
                      <a:pt x="6201" y="12402"/>
                    </a:cubicBezTo>
                    <a:cubicBezTo>
                      <a:pt x="9636" y="12402"/>
                      <a:pt x="12402" y="9636"/>
                      <a:pt x="12402" y="6201"/>
                    </a:cubicBezTo>
                    <a:cubicBezTo>
                      <a:pt x="12402" y="2767"/>
                      <a:pt x="9636" y="1"/>
                      <a:pt x="6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22"/>
              <p:cNvSpPr/>
              <p:nvPr/>
            </p:nvSpPr>
            <p:spPr>
              <a:xfrm>
                <a:off x="2086498" y="3882908"/>
                <a:ext cx="87330" cy="83248"/>
              </a:xfrm>
              <a:custGeom>
                <a:avLst/>
                <a:gdLst/>
                <a:ahLst/>
                <a:cxnLst/>
                <a:rect l="l" t="t" r="r" b="b"/>
                <a:pathLst>
                  <a:path w="5199" h="4956" extrusionOk="0">
                    <a:moveTo>
                      <a:pt x="4286" y="487"/>
                    </a:moveTo>
                    <a:lnTo>
                      <a:pt x="4286" y="1004"/>
                    </a:lnTo>
                    <a:lnTo>
                      <a:pt x="1156" y="1004"/>
                    </a:lnTo>
                    <a:lnTo>
                      <a:pt x="1156" y="487"/>
                    </a:lnTo>
                    <a:close/>
                    <a:moveTo>
                      <a:pt x="4195" y="3557"/>
                    </a:moveTo>
                    <a:lnTo>
                      <a:pt x="4195" y="4286"/>
                    </a:lnTo>
                    <a:lnTo>
                      <a:pt x="2068" y="4286"/>
                    </a:lnTo>
                    <a:lnTo>
                      <a:pt x="2068" y="3557"/>
                    </a:lnTo>
                    <a:close/>
                    <a:moveTo>
                      <a:pt x="639" y="1"/>
                    </a:moveTo>
                    <a:lnTo>
                      <a:pt x="639" y="1672"/>
                    </a:lnTo>
                    <a:cubicBezTo>
                      <a:pt x="639" y="2554"/>
                      <a:pt x="578" y="3800"/>
                      <a:pt x="1" y="4682"/>
                    </a:cubicBezTo>
                    <a:cubicBezTo>
                      <a:pt x="122" y="4712"/>
                      <a:pt x="365" y="4864"/>
                      <a:pt x="457" y="4955"/>
                    </a:cubicBezTo>
                    <a:cubicBezTo>
                      <a:pt x="1064" y="4043"/>
                      <a:pt x="1156" y="2615"/>
                      <a:pt x="1156" y="1642"/>
                    </a:cubicBezTo>
                    <a:lnTo>
                      <a:pt x="1156" y="1460"/>
                    </a:lnTo>
                    <a:lnTo>
                      <a:pt x="2858" y="1460"/>
                    </a:lnTo>
                    <a:lnTo>
                      <a:pt x="2858" y="2037"/>
                    </a:lnTo>
                    <a:lnTo>
                      <a:pt x="1216" y="2037"/>
                    </a:lnTo>
                    <a:lnTo>
                      <a:pt x="1216" y="2523"/>
                    </a:lnTo>
                    <a:lnTo>
                      <a:pt x="2858" y="2523"/>
                    </a:lnTo>
                    <a:lnTo>
                      <a:pt x="2858" y="3071"/>
                    </a:lnTo>
                    <a:lnTo>
                      <a:pt x="1551" y="3071"/>
                    </a:lnTo>
                    <a:lnTo>
                      <a:pt x="1551" y="4955"/>
                    </a:lnTo>
                    <a:lnTo>
                      <a:pt x="2068" y="4955"/>
                    </a:lnTo>
                    <a:lnTo>
                      <a:pt x="2068" y="4742"/>
                    </a:lnTo>
                    <a:lnTo>
                      <a:pt x="4195" y="4742"/>
                    </a:lnTo>
                    <a:lnTo>
                      <a:pt x="4195" y="4925"/>
                    </a:lnTo>
                    <a:lnTo>
                      <a:pt x="4742" y="4925"/>
                    </a:lnTo>
                    <a:lnTo>
                      <a:pt x="4742" y="3071"/>
                    </a:lnTo>
                    <a:lnTo>
                      <a:pt x="3375" y="3071"/>
                    </a:lnTo>
                    <a:lnTo>
                      <a:pt x="3375" y="2523"/>
                    </a:lnTo>
                    <a:lnTo>
                      <a:pt x="5198" y="2523"/>
                    </a:lnTo>
                    <a:lnTo>
                      <a:pt x="5198" y="2037"/>
                    </a:lnTo>
                    <a:lnTo>
                      <a:pt x="3375" y="2037"/>
                    </a:lnTo>
                    <a:lnTo>
                      <a:pt x="3375" y="1612"/>
                    </a:lnTo>
                    <a:cubicBezTo>
                      <a:pt x="3466" y="1581"/>
                      <a:pt x="3496" y="1551"/>
                      <a:pt x="3496" y="1520"/>
                    </a:cubicBezTo>
                    <a:lnTo>
                      <a:pt x="2949" y="1490"/>
                    </a:lnTo>
                    <a:lnTo>
                      <a:pt x="2949" y="1460"/>
                    </a:lnTo>
                    <a:lnTo>
                      <a:pt x="4834" y="1460"/>
                    </a:lnTo>
                    <a:lnTo>
                      <a:pt x="483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22"/>
              <p:cNvSpPr/>
              <p:nvPr/>
            </p:nvSpPr>
            <p:spPr>
              <a:xfrm>
                <a:off x="2086498" y="3991159"/>
                <a:ext cx="88355" cy="86809"/>
              </a:xfrm>
              <a:custGeom>
                <a:avLst/>
                <a:gdLst/>
                <a:ahLst/>
                <a:cxnLst/>
                <a:rect l="l" t="t" r="r" b="b"/>
                <a:pathLst>
                  <a:path w="5260" h="5168" extrusionOk="0">
                    <a:moveTo>
                      <a:pt x="3527" y="760"/>
                    </a:moveTo>
                    <a:lnTo>
                      <a:pt x="3527" y="1459"/>
                    </a:lnTo>
                    <a:lnTo>
                      <a:pt x="3071" y="1459"/>
                    </a:lnTo>
                    <a:lnTo>
                      <a:pt x="3071" y="760"/>
                    </a:lnTo>
                    <a:close/>
                    <a:moveTo>
                      <a:pt x="305" y="1520"/>
                    </a:moveTo>
                    <a:lnTo>
                      <a:pt x="1" y="1915"/>
                    </a:lnTo>
                    <a:cubicBezTo>
                      <a:pt x="335" y="2067"/>
                      <a:pt x="760" y="2311"/>
                      <a:pt x="973" y="2493"/>
                    </a:cubicBezTo>
                    <a:lnTo>
                      <a:pt x="1277" y="2037"/>
                    </a:lnTo>
                    <a:cubicBezTo>
                      <a:pt x="1064" y="1855"/>
                      <a:pt x="639" y="1642"/>
                      <a:pt x="305" y="1520"/>
                    </a:cubicBezTo>
                    <a:close/>
                    <a:moveTo>
                      <a:pt x="4530" y="1915"/>
                    </a:moveTo>
                    <a:lnTo>
                      <a:pt x="4530" y="2463"/>
                    </a:lnTo>
                    <a:cubicBezTo>
                      <a:pt x="4438" y="2432"/>
                      <a:pt x="4347" y="2402"/>
                      <a:pt x="4286" y="2341"/>
                    </a:cubicBezTo>
                    <a:cubicBezTo>
                      <a:pt x="4286" y="2615"/>
                      <a:pt x="4286" y="2645"/>
                      <a:pt x="4195" y="2645"/>
                    </a:cubicBezTo>
                    <a:lnTo>
                      <a:pt x="4013" y="2645"/>
                    </a:lnTo>
                    <a:cubicBezTo>
                      <a:pt x="3952" y="2645"/>
                      <a:pt x="3922" y="2615"/>
                      <a:pt x="3922" y="2523"/>
                    </a:cubicBezTo>
                    <a:lnTo>
                      <a:pt x="3922" y="1915"/>
                    </a:lnTo>
                    <a:close/>
                    <a:moveTo>
                      <a:pt x="2645" y="1915"/>
                    </a:moveTo>
                    <a:cubicBezTo>
                      <a:pt x="2645" y="2189"/>
                      <a:pt x="2645" y="2615"/>
                      <a:pt x="2159" y="2979"/>
                    </a:cubicBezTo>
                    <a:lnTo>
                      <a:pt x="2159" y="1915"/>
                    </a:lnTo>
                    <a:close/>
                    <a:moveTo>
                      <a:pt x="3527" y="1915"/>
                    </a:moveTo>
                    <a:lnTo>
                      <a:pt x="3527" y="2523"/>
                    </a:lnTo>
                    <a:cubicBezTo>
                      <a:pt x="3527" y="2949"/>
                      <a:pt x="3618" y="3040"/>
                      <a:pt x="3952" y="3040"/>
                    </a:cubicBezTo>
                    <a:lnTo>
                      <a:pt x="4256" y="3040"/>
                    </a:lnTo>
                    <a:cubicBezTo>
                      <a:pt x="4378" y="3040"/>
                      <a:pt x="4469" y="3040"/>
                      <a:pt x="4530" y="2949"/>
                    </a:cubicBezTo>
                    <a:lnTo>
                      <a:pt x="4530" y="3466"/>
                    </a:lnTo>
                    <a:lnTo>
                      <a:pt x="2159" y="3466"/>
                    </a:lnTo>
                    <a:lnTo>
                      <a:pt x="2159" y="3070"/>
                    </a:lnTo>
                    <a:cubicBezTo>
                      <a:pt x="2250" y="3131"/>
                      <a:pt x="2402" y="3253"/>
                      <a:pt x="2432" y="3314"/>
                    </a:cubicBezTo>
                    <a:cubicBezTo>
                      <a:pt x="2949" y="2918"/>
                      <a:pt x="3071" y="2432"/>
                      <a:pt x="3071" y="1915"/>
                    </a:cubicBezTo>
                    <a:close/>
                    <a:moveTo>
                      <a:pt x="4530" y="3922"/>
                    </a:moveTo>
                    <a:lnTo>
                      <a:pt x="4530" y="4469"/>
                    </a:lnTo>
                    <a:lnTo>
                      <a:pt x="2159" y="4469"/>
                    </a:lnTo>
                    <a:lnTo>
                      <a:pt x="2159" y="3922"/>
                    </a:lnTo>
                    <a:close/>
                    <a:moveTo>
                      <a:pt x="1034" y="2979"/>
                    </a:moveTo>
                    <a:cubicBezTo>
                      <a:pt x="760" y="3618"/>
                      <a:pt x="396" y="4347"/>
                      <a:pt x="122" y="4803"/>
                    </a:cubicBezTo>
                    <a:lnTo>
                      <a:pt x="700" y="5137"/>
                    </a:lnTo>
                    <a:cubicBezTo>
                      <a:pt x="700" y="5107"/>
                      <a:pt x="700" y="5107"/>
                      <a:pt x="700" y="5077"/>
                    </a:cubicBezTo>
                    <a:cubicBezTo>
                      <a:pt x="700" y="5046"/>
                      <a:pt x="700" y="5016"/>
                      <a:pt x="669" y="4955"/>
                    </a:cubicBezTo>
                    <a:cubicBezTo>
                      <a:pt x="912" y="4529"/>
                      <a:pt x="1216" y="3861"/>
                      <a:pt x="1460" y="3283"/>
                    </a:cubicBezTo>
                    <a:lnTo>
                      <a:pt x="1034" y="2979"/>
                    </a:lnTo>
                    <a:close/>
                    <a:moveTo>
                      <a:pt x="578" y="0"/>
                    </a:moveTo>
                    <a:lnTo>
                      <a:pt x="274" y="396"/>
                    </a:lnTo>
                    <a:cubicBezTo>
                      <a:pt x="609" y="548"/>
                      <a:pt x="1034" y="821"/>
                      <a:pt x="1216" y="1004"/>
                    </a:cubicBezTo>
                    <a:lnTo>
                      <a:pt x="1460" y="669"/>
                    </a:lnTo>
                    <a:lnTo>
                      <a:pt x="1460" y="760"/>
                    </a:lnTo>
                    <a:lnTo>
                      <a:pt x="2615" y="760"/>
                    </a:lnTo>
                    <a:lnTo>
                      <a:pt x="2615" y="1459"/>
                    </a:lnTo>
                    <a:lnTo>
                      <a:pt x="1672" y="1459"/>
                    </a:lnTo>
                    <a:lnTo>
                      <a:pt x="1672" y="5168"/>
                    </a:lnTo>
                    <a:lnTo>
                      <a:pt x="2159" y="5168"/>
                    </a:lnTo>
                    <a:lnTo>
                      <a:pt x="2159" y="4925"/>
                    </a:lnTo>
                    <a:lnTo>
                      <a:pt x="4530" y="4925"/>
                    </a:lnTo>
                    <a:lnTo>
                      <a:pt x="4530" y="5137"/>
                    </a:lnTo>
                    <a:lnTo>
                      <a:pt x="5016" y="5137"/>
                    </a:lnTo>
                    <a:lnTo>
                      <a:pt x="5016" y="1459"/>
                    </a:lnTo>
                    <a:lnTo>
                      <a:pt x="4013" y="1459"/>
                    </a:lnTo>
                    <a:lnTo>
                      <a:pt x="4013" y="760"/>
                    </a:lnTo>
                    <a:lnTo>
                      <a:pt x="5259" y="760"/>
                    </a:lnTo>
                    <a:lnTo>
                      <a:pt x="5259" y="244"/>
                    </a:lnTo>
                    <a:lnTo>
                      <a:pt x="1460" y="244"/>
                    </a:lnTo>
                    <a:lnTo>
                      <a:pt x="1460" y="517"/>
                    </a:lnTo>
                    <a:cubicBezTo>
                      <a:pt x="1247" y="335"/>
                      <a:pt x="852" y="122"/>
                      <a:pt x="5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22"/>
              <p:cNvSpPr/>
              <p:nvPr/>
            </p:nvSpPr>
            <p:spPr>
              <a:xfrm>
                <a:off x="2087019" y="4107574"/>
                <a:ext cx="85785" cy="83248"/>
              </a:xfrm>
              <a:custGeom>
                <a:avLst/>
                <a:gdLst/>
                <a:ahLst/>
                <a:cxnLst/>
                <a:rect l="l" t="t" r="r" b="b"/>
                <a:pathLst>
                  <a:path w="5107" h="4956" extrusionOk="0">
                    <a:moveTo>
                      <a:pt x="4225" y="426"/>
                    </a:moveTo>
                    <a:lnTo>
                      <a:pt x="4225" y="943"/>
                    </a:lnTo>
                    <a:lnTo>
                      <a:pt x="1125" y="943"/>
                    </a:lnTo>
                    <a:lnTo>
                      <a:pt x="1125" y="426"/>
                    </a:lnTo>
                    <a:close/>
                    <a:moveTo>
                      <a:pt x="3708" y="2128"/>
                    </a:moveTo>
                    <a:lnTo>
                      <a:pt x="3404" y="2311"/>
                    </a:lnTo>
                    <a:cubicBezTo>
                      <a:pt x="3526" y="2402"/>
                      <a:pt x="3678" y="2524"/>
                      <a:pt x="3830" y="2645"/>
                    </a:cubicBezTo>
                    <a:cubicBezTo>
                      <a:pt x="3344" y="2645"/>
                      <a:pt x="2827" y="2675"/>
                      <a:pt x="2371" y="2675"/>
                    </a:cubicBezTo>
                    <a:cubicBezTo>
                      <a:pt x="2523" y="2493"/>
                      <a:pt x="2644" y="2280"/>
                      <a:pt x="2736" y="2128"/>
                    </a:cubicBezTo>
                    <a:close/>
                    <a:moveTo>
                      <a:pt x="608" y="1"/>
                    </a:moveTo>
                    <a:lnTo>
                      <a:pt x="608" y="1581"/>
                    </a:lnTo>
                    <a:cubicBezTo>
                      <a:pt x="608" y="2493"/>
                      <a:pt x="547" y="3770"/>
                      <a:pt x="0" y="4682"/>
                    </a:cubicBezTo>
                    <a:cubicBezTo>
                      <a:pt x="122" y="4712"/>
                      <a:pt x="365" y="4864"/>
                      <a:pt x="456" y="4955"/>
                    </a:cubicBezTo>
                    <a:cubicBezTo>
                      <a:pt x="942" y="4165"/>
                      <a:pt x="1094" y="3040"/>
                      <a:pt x="1125" y="2128"/>
                    </a:cubicBezTo>
                    <a:lnTo>
                      <a:pt x="2158" y="2128"/>
                    </a:lnTo>
                    <a:cubicBezTo>
                      <a:pt x="2067" y="2311"/>
                      <a:pt x="1915" y="2524"/>
                      <a:pt x="1793" y="2675"/>
                    </a:cubicBezTo>
                    <a:lnTo>
                      <a:pt x="1185" y="2706"/>
                    </a:lnTo>
                    <a:lnTo>
                      <a:pt x="1337" y="3192"/>
                    </a:lnTo>
                    <a:cubicBezTo>
                      <a:pt x="1398" y="3192"/>
                      <a:pt x="1429" y="3162"/>
                      <a:pt x="1429" y="3131"/>
                    </a:cubicBezTo>
                    <a:cubicBezTo>
                      <a:pt x="1793" y="3131"/>
                      <a:pt x="2249" y="3101"/>
                      <a:pt x="2736" y="3071"/>
                    </a:cubicBezTo>
                    <a:lnTo>
                      <a:pt x="2736" y="3466"/>
                    </a:lnTo>
                    <a:lnTo>
                      <a:pt x="1398" y="3466"/>
                    </a:lnTo>
                    <a:lnTo>
                      <a:pt x="1398" y="3861"/>
                    </a:lnTo>
                    <a:lnTo>
                      <a:pt x="2736" y="3861"/>
                    </a:lnTo>
                    <a:lnTo>
                      <a:pt x="2736" y="4347"/>
                    </a:lnTo>
                    <a:lnTo>
                      <a:pt x="942" y="4347"/>
                    </a:lnTo>
                    <a:lnTo>
                      <a:pt x="942" y="4773"/>
                    </a:lnTo>
                    <a:lnTo>
                      <a:pt x="5106" y="4773"/>
                    </a:lnTo>
                    <a:lnTo>
                      <a:pt x="5106" y="4347"/>
                    </a:lnTo>
                    <a:lnTo>
                      <a:pt x="3252" y="4347"/>
                    </a:lnTo>
                    <a:lnTo>
                      <a:pt x="3252" y="3861"/>
                    </a:lnTo>
                    <a:lnTo>
                      <a:pt x="4651" y="3861"/>
                    </a:lnTo>
                    <a:lnTo>
                      <a:pt x="4651" y="3466"/>
                    </a:lnTo>
                    <a:lnTo>
                      <a:pt x="3252" y="3466"/>
                    </a:lnTo>
                    <a:lnTo>
                      <a:pt x="3252" y="3101"/>
                    </a:lnTo>
                    <a:cubicBezTo>
                      <a:pt x="3313" y="3071"/>
                      <a:pt x="3344" y="3071"/>
                      <a:pt x="3344" y="3040"/>
                    </a:cubicBezTo>
                    <a:cubicBezTo>
                      <a:pt x="3647" y="3040"/>
                      <a:pt x="3951" y="3040"/>
                      <a:pt x="4255" y="3010"/>
                    </a:cubicBezTo>
                    <a:cubicBezTo>
                      <a:pt x="4377" y="3101"/>
                      <a:pt x="4438" y="3192"/>
                      <a:pt x="4499" y="3283"/>
                    </a:cubicBezTo>
                    <a:lnTo>
                      <a:pt x="4955" y="2979"/>
                    </a:lnTo>
                    <a:cubicBezTo>
                      <a:pt x="4711" y="2736"/>
                      <a:pt x="4255" y="2372"/>
                      <a:pt x="3860" y="2128"/>
                    </a:cubicBezTo>
                    <a:lnTo>
                      <a:pt x="5015" y="2128"/>
                    </a:lnTo>
                    <a:lnTo>
                      <a:pt x="5015" y="1703"/>
                    </a:lnTo>
                    <a:lnTo>
                      <a:pt x="1125" y="1703"/>
                    </a:lnTo>
                    <a:lnTo>
                      <a:pt x="1125" y="1368"/>
                    </a:lnTo>
                    <a:lnTo>
                      <a:pt x="4772" y="1368"/>
                    </a:lnTo>
                    <a:lnTo>
                      <a:pt x="47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6" name="Google Shape;8576;p22"/>
              <p:cNvSpPr/>
              <p:nvPr/>
            </p:nvSpPr>
            <p:spPr>
              <a:xfrm>
                <a:off x="2392873" y="3824701"/>
                <a:ext cx="208827" cy="208323"/>
              </a:xfrm>
              <a:custGeom>
                <a:avLst/>
                <a:gdLst/>
                <a:ahLst/>
                <a:cxnLst/>
                <a:rect l="l" t="t" r="r" b="b"/>
                <a:pathLst>
                  <a:path w="12432" h="12402" extrusionOk="0">
                    <a:moveTo>
                      <a:pt x="6201" y="1"/>
                    </a:moveTo>
                    <a:cubicBezTo>
                      <a:pt x="2796" y="1"/>
                      <a:pt x="0" y="2767"/>
                      <a:pt x="0" y="6201"/>
                    </a:cubicBezTo>
                    <a:cubicBezTo>
                      <a:pt x="0" y="9636"/>
                      <a:pt x="2796" y="12402"/>
                      <a:pt x="6201" y="12402"/>
                    </a:cubicBezTo>
                    <a:cubicBezTo>
                      <a:pt x="9635" y="12402"/>
                      <a:pt x="12432" y="9636"/>
                      <a:pt x="12432" y="6201"/>
                    </a:cubicBezTo>
                    <a:cubicBezTo>
                      <a:pt x="12432" y="2767"/>
                      <a:pt x="9635" y="1"/>
                      <a:pt x="6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7" name="Google Shape;8577;p22"/>
              <p:cNvSpPr/>
              <p:nvPr/>
            </p:nvSpPr>
            <p:spPr>
              <a:xfrm>
                <a:off x="1371141" y="3384559"/>
                <a:ext cx="1952945" cy="362524"/>
              </a:xfrm>
              <a:custGeom>
                <a:avLst/>
                <a:gdLst/>
                <a:ahLst/>
                <a:cxnLst/>
                <a:rect l="l" t="t" r="r" b="b"/>
                <a:pathLst>
                  <a:path w="116264" h="21582" extrusionOk="0">
                    <a:moveTo>
                      <a:pt x="15259" y="1"/>
                    </a:moveTo>
                    <a:lnTo>
                      <a:pt x="0" y="21581"/>
                    </a:lnTo>
                    <a:lnTo>
                      <a:pt x="116264" y="21581"/>
                    </a:lnTo>
                    <a:lnTo>
                      <a:pt x="10103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8" name="Google Shape;8578;p22"/>
              <p:cNvSpPr/>
              <p:nvPr/>
            </p:nvSpPr>
            <p:spPr>
              <a:xfrm>
                <a:off x="1469683" y="3377420"/>
                <a:ext cx="254281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5138" h="22676" extrusionOk="0">
                    <a:moveTo>
                      <a:pt x="14530" y="0"/>
                    </a:moveTo>
                    <a:cubicBezTo>
                      <a:pt x="14317" y="0"/>
                      <a:pt x="14043" y="152"/>
                      <a:pt x="13922" y="365"/>
                    </a:cubicBezTo>
                    <a:lnTo>
                      <a:pt x="244" y="21976"/>
                    </a:lnTo>
                    <a:cubicBezTo>
                      <a:pt x="1" y="22371"/>
                      <a:pt x="31" y="22675"/>
                      <a:pt x="335" y="22675"/>
                    </a:cubicBezTo>
                    <a:lnTo>
                      <a:pt x="760" y="22675"/>
                    </a:lnTo>
                    <a:cubicBezTo>
                      <a:pt x="1064" y="22675"/>
                      <a:pt x="1490" y="22371"/>
                      <a:pt x="1733" y="21976"/>
                    </a:cubicBezTo>
                    <a:lnTo>
                      <a:pt x="14986" y="365"/>
                    </a:lnTo>
                    <a:cubicBezTo>
                      <a:pt x="15138" y="152"/>
                      <a:pt x="15077" y="0"/>
                      <a:pt x="148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9" name="Google Shape;8579;p22"/>
              <p:cNvSpPr/>
              <p:nvPr/>
            </p:nvSpPr>
            <p:spPr>
              <a:xfrm>
                <a:off x="1577934" y="3377420"/>
                <a:ext cx="225170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3405" h="22676" extrusionOk="0">
                    <a:moveTo>
                      <a:pt x="12797" y="0"/>
                    </a:moveTo>
                    <a:cubicBezTo>
                      <a:pt x="12584" y="0"/>
                      <a:pt x="12311" y="152"/>
                      <a:pt x="12189" y="365"/>
                    </a:cubicBezTo>
                    <a:lnTo>
                      <a:pt x="213" y="21976"/>
                    </a:lnTo>
                    <a:cubicBezTo>
                      <a:pt x="0" y="22371"/>
                      <a:pt x="61" y="22675"/>
                      <a:pt x="335" y="22675"/>
                    </a:cubicBezTo>
                    <a:lnTo>
                      <a:pt x="791" y="22675"/>
                    </a:lnTo>
                    <a:cubicBezTo>
                      <a:pt x="1064" y="22675"/>
                      <a:pt x="1490" y="22371"/>
                      <a:pt x="1703" y="21976"/>
                    </a:cubicBezTo>
                    <a:lnTo>
                      <a:pt x="13283" y="365"/>
                    </a:lnTo>
                    <a:cubicBezTo>
                      <a:pt x="13405" y="152"/>
                      <a:pt x="13314" y="0"/>
                      <a:pt x="13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0" name="Google Shape;8580;p22"/>
              <p:cNvSpPr/>
              <p:nvPr/>
            </p:nvSpPr>
            <p:spPr>
              <a:xfrm>
                <a:off x="1686185" y="3377420"/>
                <a:ext cx="196077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1673" h="22676" extrusionOk="0">
                    <a:moveTo>
                      <a:pt x="11034" y="0"/>
                    </a:moveTo>
                    <a:cubicBezTo>
                      <a:pt x="10852" y="0"/>
                      <a:pt x="10578" y="152"/>
                      <a:pt x="10487" y="365"/>
                    </a:cubicBezTo>
                    <a:lnTo>
                      <a:pt x="183" y="21976"/>
                    </a:lnTo>
                    <a:cubicBezTo>
                      <a:pt x="0" y="22371"/>
                      <a:pt x="92" y="22675"/>
                      <a:pt x="365" y="22675"/>
                    </a:cubicBezTo>
                    <a:lnTo>
                      <a:pt x="821" y="22675"/>
                    </a:lnTo>
                    <a:cubicBezTo>
                      <a:pt x="1095" y="22675"/>
                      <a:pt x="1490" y="22371"/>
                      <a:pt x="1672" y="21976"/>
                    </a:cubicBezTo>
                    <a:lnTo>
                      <a:pt x="11551" y="365"/>
                    </a:lnTo>
                    <a:cubicBezTo>
                      <a:pt x="11672" y="152"/>
                      <a:pt x="11581" y="0"/>
                      <a:pt x="113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1" name="Google Shape;8581;p22"/>
              <p:cNvSpPr/>
              <p:nvPr/>
            </p:nvSpPr>
            <p:spPr>
              <a:xfrm>
                <a:off x="1794435" y="3377420"/>
                <a:ext cx="166967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9940" h="22676" extrusionOk="0">
                    <a:moveTo>
                      <a:pt x="9301" y="0"/>
                    </a:moveTo>
                    <a:cubicBezTo>
                      <a:pt x="9089" y="0"/>
                      <a:pt x="8845" y="152"/>
                      <a:pt x="8754" y="365"/>
                    </a:cubicBezTo>
                    <a:lnTo>
                      <a:pt x="152" y="21976"/>
                    </a:lnTo>
                    <a:cubicBezTo>
                      <a:pt x="0" y="22371"/>
                      <a:pt x="91" y="22675"/>
                      <a:pt x="395" y="22675"/>
                    </a:cubicBezTo>
                    <a:lnTo>
                      <a:pt x="821" y="22675"/>
                    </a:lnTo>
                    <a:cubicBezTo>
                      <a:pt x="1125" y="22675"/>
                      <a:pt x="1490" y="22371"/>
                      <a:pt x="1611" y="21976"/>
                    </a:cubicBezTo>
                    <a:lnTo>
                      <a:pt x="9848" y="365"/>
                    </a:lnTo>
                    <a:cubicBezTo>
                      <a:pt x="9940" y="152"/>
                      <a:pt x="9818" y="0"/>
                      <a:pt x="96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2" name="Google Shape;8582;p22"/>
              <p:cNvSpPr/>
              <p:nvPr/>
            </p:nvSpPr>
            <p:spPr>
              <a:xfrm>
                <a:off x="1902686" y="3377420"/>
                <a:ext cx="137857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22676" extrusionOk="0">
                    <a:moveTo>
                      <a:pt x="7538" y="0"/>
                    </a:moveTo>
                    <a:cubicBezTo>
                      <a:pt x="7356" y="0"/>
                      <a:pt x="7113" y="152"/>
                      <a:pt x="7052" y="365"/>
                    </a:cubicBezTo>
                    <a:lnTo>
                      <a:pt x="122" y="21976"/>
                    </a:lnTo>
                    <a:cubicBezTo>
                      <a:pt x="0" y="22371"/>
                      <a:pt x="122" y="22675"/>
                      <a:pt x="426" y="22675"/>
                    </a:cubicBezTo>
                    <a:lnTo>
                      <a:pt x="851" y="22675"/>
                    </a:lnTo>
                    <a:cubicBezTo>
                      <a:pt x="1155" y="22675"/>
                      <a:pt x="1459" y="22371"/>
                      <a:pt x="1581" y="21976"/>
                    </a:cubicBezTo>
                    <a:lnTo>
                      <a:pt x="8146" y="365"/>
                    </a:lnTo>
                    <a:cubicBezTo>
                      <a:pt x="8207" y="152"/>
                      <a:pt x="8085" y="0"/>
                      <a:pt x="7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3" name="Google Shape;8583;p22"/>
              <p:cNvSpPr/>
              <p:nvPr/>
            </p:nvSpPr>
            <p:spPr>
              <a:xfrm>
                <a:off x="2010937" y="3377420"/>
                <a:ext cx="10876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6475" h="22676" extrusionOk="0">
                    <a:moveTo>
                      <a:pt x="5806" y="0"/>
                    </a:moveTo>
                    <a:cubicBezTo>
                      <a:pt x="5593" y="0"/>
                      <a:pt x="5380" y="152"/>
                      <a:pt x="5350" y="365"/>
                    </a:cubicBezTo>
                    <a:lnTo>
                      <a:pt x="91" y="21976"/>
                    </a:lnTo>
                    <a:cubicBezTo>
                      <a:pt x="0" y="22371"/>
                      <a:pt x="152" y="22675"/>
                      <a:pt x="426" y="22675"/>
                    </a:cubicBezTo>
                    <a:lnTo>
                      <a:pt x="882" y="22675"/>
                    </a:lnTo>
                    <a:cubicBezTo>
                      <a:pt x="1155" y="22675"/>
                      <a:pt x="1459" y="22371"/>
                      <a:pt x="1550" y="21976"/>
                    </a:cubicBezTo>
                    <a:lnTo>
                      <a:pt x="6414" y="365"/>
                    </a:lnTo>
                    <a:cubicBezTo>
                      <a:pt x="6474" y="152"/>
                      <a:pt x="6322" y="0"/>
                      <a:pt x="6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4" name="Google Shape;8584;p22"/>
              <p:cNvSpPr/>
              <p:nvPr/>
            </p:nvSpPr>
            <p:spPr>
              <a:xfrm>
                <a:off x="2119171" y="3377420"/>
                <a:ext cx="79671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4743" h="22676" extrusionOk="0">
                    <a:moveTo>
                      <a:pt x="4074" y="0"/>
                    </a:moveTo>
                    <a:cubicBezTo>
                      <a:pt x="3861" y="0"/>
                      <a:pt x="3648" y="152"/>
                      <a:pt x="3618" y="365"/>
                    </a:cubicBezTo>
                    <a:lnTo>
                      <a:pt x="62" y="21976"/>
                    </a:lnTo>
                    <a:cubicBezTo>
                      <a:pt x="1" y="22371"/>
                      <a:pt x="183" y="22675"/>
                      <a:pt x="457" y="22675"/>
                    </a:cubicBezTo>
                    <a:lnTo>
                      <a:pt x="913" y="22675"/>
                    </a:lnTo>
                    <a:cubicBezTo>
                      <a:pt x="1186" y="22675"/>
                      <a:pt x="1460" y="22371"/>
                      <a:pt x="1521" y="21976"/>
                    </a:cubicBezTo>
                    <a:lnTo>
                      <a:pt x="4712" y="365"/>
                    </a:lnTo>
                    <a:cubicBezTo>
                      <a:pt x="4743" y="152"/>
                      <a:pt x="4591" y="0"/>
                      <a:pt x="43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5" name="Google Shape;8585;p22"/>
              <p:cNvSpPr/>
              <p:nvPr/>
            </p:nvSpPr>
            <p:spPr>
              <a:xfrm>
                <a:off x="2227422" y="3377420"/>
                <a:ext cx="50560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2676" extrusionOk="0">
                    <a:moveTo>
                      <a:pt x="2311" y="0"/>
                    </a:moveTo>
                    <a:cubicBezTo>
                      <a:pt x="2098" y="0"/>
                      <a:pt x="1916" y="152"/>
                      <a:pt x="1916" y="365"/>
                    </a:cubicBezTo>
                    <a:lnTo>
                      <a:pt x="31" y="21976"/>
                    </a:lnTo>
                    <a:cubicBezTo>
                      <a:pt x="1" y="22371"/>
                      <a:pt x="183" y="22675"/>
                      <a:pt x="487" y="22675"/>
                    </a:cubicBezTo>
                    <a:lnTo>
                      <a:pt x="913" y="22675"/>
                    </a:lnTo>
                    <a:cubicBezTo>
                      <a:pt x="1217" y="22675"/>
                      <a:pt x="1460" y="22371"/>
                      <a:pt x="1490" y="21976"/>
                    </a:cubicBezTo>
                    <a:lnTo>
                      <a:pt x="2980" y="365"/>
                    </a:lnTo>
                    <a:cubicBezTo>
                      <a:pt x="3010" y="152"/>
                      <a:pt x="2828" y="0"/>
                      <a:pt x="26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6" name="Google Shape;8586;p22"/>
              <p:cNvSpPr/>
              <p:nvPr/>
            </p:nvSpPr>
            <p:spPr>
              <a:xfrm>
                <a:off x="2335673" y="3377420"/>
                <a:ext cx="2452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22676" extrusionOk="0">
                    <a:moveTo>
                      <a:pt x="578" y="0"/>
                    </a:moveTo>
                    <a:cubicBezTo>
                      <a:pt x="365" y="0"/>
                      <a:pt x="183" y="152"/>
                      <a:pt x="183" y="365"/>
                    </a:cubicBezTo>
                    <a:lnTo>
                      <a:pt x="1" y="21976"/>
                    </a:lnTo>
                    <a:cubicBezTo>
                      <a:pt x="1" y="22371"/>
                      <a:pt x="213" y="22675"/>
                      <a:pt x="517" y="22675"/>
                    </a:cubicBezTo>
                    <a:lnTo>
                      <a:pt x="943" y="22675"/>
                    </a:lnTo>
                    <a:cubicBezTo>
                      <a:pt x="1247" y="22675"/>
                      <a:pt x="1460" y="22371"/>
                      <a:pt x="1460" y="21976"/>
                    </a:cubicBezTo>
                    <a:lnTo>
                      <a:pt x="1277" y="365"/>
                    </a:lnTo>
                    <a:cubicBezTo>
                      <a:pt x="1277" y="152"/>
                      <a:pt x="1095" y="0"/>
                      <a:pt x="8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7" name="Google Shape;8587;p22"/>
              <p:cNvSpPr/>
              <p:nvPr/>
            </p:nvSpPr>
            <p:spPr>
              <a:xfrm>
                <a:off x="2417886" y="3377420"/>
                <a:ext cx="50560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2676" extrusionOk="0">
                    <a:moveTo>
                      <a:pt x="365" y="0"/>
                    </a:moveTo>
                    <a:cubicBezTo>
                      <a:pt x="152" y="0"/>
                      <a:pt x="0" y="152"/>
                      <a:pt x="31" y="365"/>
                    </a:cubicBezTo>
                    <a:lnTo>
                      <a:pt x="1520" y="21976"/>
                    </a:lnTo>
                    <a:cubicBezTo>
                      <a:pt x="1551" y="22371"/>
                      <a:pt x="1794" y="22675"/>
                      <a:pt x="2067" y="22675"/>
                    </a:cubicBezTo>
                    <a:lnTo>
                      <a:pt x="2523" y="22675"/>
                    </a:lnTo>
                    <a:cubicBezTo>
                      <a:pt x="2797" y="22675"/>
                      <a:pt x="3010" y="22371"/>
                      <a:pt x="2979" y="21976"/>
                    </a:cubicBezTo>
                    <a:lnTo>
                      <a:pt x="1095" y="365"/>
                    </a:lnTo>
                    <a:cubicBezTo>
                      <a:pt x="1095" y="152"/>
                      <a:pt x="912" y="0"/>
                      <a:pt x="7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8" name="Google Shape;8588;p22"/>
              <p:cNvSpPr/>
              <p:nvPr/>
            </p:nvSpPr>
            <p:spPr>
              <a:xfrm>
                <a:off x="2497025" y="3377420"/>
                <a:ext cx="79671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4743" h="22676" extrusionOk="0">
                    <a:moveTo>
                      <a:pt x="365" y="0"/>
                    </a:moveTo>
                    <a:cubicBezTo>
                      <a:pt x="153" y="0"/>
                      <a:pt x="1" y="152"/>
                      <a:pt x="31" y="365"/>
                    </a:cubicBezTo>
                    <a:lnTo>
                      <a:pt x="3223" y="21976"/>
                    </a:lnTo>
                    <a:cubicBezTo>
                      <a:pt x="3283" y="22371"/>
                      <a:pt x="3557" y="22675"/>
                      <a:pt x="3831" y="22675"/>
                    </a:cubicBezTo>
                    <a:lnTo>
                      <a:pt x="4287" y="22675"/>
                    </a:lnTo>
                    <a:cubicBezTo>
                      <a:pt x="4560" y="22675"/>
                      <a:pt x="4742" y="22371"/>
                      <a:pt x="4682" y="21976"/>
                    </a:cubicBezTo>
                    <a:lnTo>
                      <a:pt x="1125" y="365"/>
                    </a:lnTo>
                    <a:cubicBezTo>
                      <a:pt x="1095" y="152"/>
                      <a:pt x="882" y="0"/>
                      <a:pt x="6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9" name="Google Shape;8589;p22"/>
              <p:cNvSpPr/>
              <p:nvPr/>
            </p:nvSpPr>
            <p:spPr>
              <a:xfrm>
                <a:off x="2576180" y="3377420"/>
                <a:ext cx="10876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6475" h="22676" extrusionOk="0">
                    <a:moveTo>
                      <a:pt x="334" y="0"/>
                    </a:moveTo>
                    <a:cubicBezTo>
                      <a:pt x="122" y="0"/>
                      <a:pt x="0" y="152"/>
                      <a:pt x="61" y="365"/>
                    </a:cubicBezTo>
                    <a:lnTo>
                      <a:pt x="4924" y="21976"/>
                    </a:lnTo>
                    <a:cubicBezTo>
                      <a:pt x="4985" y="22371"/>
                      <a:pt x="5289" y="22675"/>
                      <a:pt x="5593" y="22675"/>
                    </a:cubicBezTo>
                    <a:lnTo>
                      <a:pt x="6018" y="22675"/>
                    </a:lnTo>
                    <a:cubicBezTo>
                      <a:pt x="6322" y="22675"/>
                      <a:pt x="6474" y="22371"/>
                      <a:pt x="6383" y="21976"/>
                    </a:cubicBezTo>
                    <a:lnTo>
                      <a:pt x="1125" y="365"/>
                    </a:lnTo>
                    <a:cubicBezTo>
                      <a:pt x="1094" y="152"/>
                      <a:pt x="882" y="0"/>
                      <a:pt x="6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0" name="Google Shape;8590;p22"/>
              <p:cNvSpPr/>
              <p:nvPr/>
            </p:nvSpPr>
            <p:spPr>
              <a:xfrm>
                <a:off x="2655319" y="3377420"/>
                <a:ext cx="13787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22676" extrusionOk="0">
                    <a:moveTo>
                      <a:pt x="335" y="0"/>
                    </a:moveTo>
                    <a:cubicBezTo>
                      <a:pt x="122" y="0"/>
                      <a:pt x="0" y="152"/>
                      <a:pt x="61" y="365"/>
                    </a:cubicBezTo>
                    <a:lnTo>
                      <a:pt x="6596" y="21976"/>
                    </a:lnTo>
                    <a:cubicBezTo>
                      <a:pt x="6718" y="22371"/>
                      <a:pt x="7052" y="22675"/>
                      <a:pt x="7356" y="22675"/>
                    </a:cubicBezTo>
                    <a:lnTo>
                      <a:pt x="7782" y="22675"/>
                    </a:lnTo>
                    <a:cubicBezTo>
                      <a:pt x="8086" y="22675"/>
                      <a:pt x="8207" y="22371"/>
                      <a:pt x="8086" y="21976"/>
                    </a:cubicBezTo>
                    <a:lnTo>
                      <a:pt x="1155" y="365"/>
                    </a:lnTo>
                    <a:cubicBezTo>
                      <a:pt x="1095" y="152"/>
                      <a:pt x="851" y="0"/>
                      <a:pt x="6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1" name="Google Shape;8591;p22"/>
              <p:cNvSpPr/>
              <p:nvPr/>
            </p:nvSpPr>
            <p:spPr>
              <a:xfrm>
                <a:off x="2734458" y="3377420"/>
                <a:ext cx="16698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9941" h="22676" extrusionOk="0">
                    <a:moveTo>
                      <a:pt x="305" y="0"/>
                    </a:moveTo>
                    <a:cubicBezTo>
                      <a:pt x="122" y="0"/>
                      <a:pt x="1" y="152"/>
                      <a:pt x="92" y="365"/>
                    </a:cubicBezTo>
                    <a:lnTo>
                      <a:pt x="8299" y="21976"/>
                    </a:lnTo>
                    <a:cubicBezTo>
                      <a:pt x="8451" y="22371"/>
                      <a:pt x="8816" y="22675"/>
                      <a:pt x="9089" y="22675"/>
                    </a:cubicBezTo>
                    <a:lnTo>
                      <a:pt x="9545" y="22675"/>
                    </a:lnTo>
                    <a:cubicBezTo>
                      <a:pt x="9819" y="22675"/>
                      <a:pt x="9940" y="22371"/>
                      <a:pt x="9788" y="21976"/>
                    </a:cubicBezTo>
                    <a:lnTo>
                      <a:pt x="1156" y="365"/>
                    </a:lnTo>
                    <a:cubicBezTo>
                      <a:pt x="1095" y="152"/>
                      <a:pt x="852" y="0"/>
                      <a:pt x="6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2" name="Google Shape;8592;p22"/>
              <p:cNvSpPr/>
              <p:nvPr/>
            </p:nvSpPr>
            <p:spPr>
              <a:xfrm>
                <a:off x="2813613" y="3377420"/>
                <a:ext cx="196077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1673" h="22676" extrusionOk="0">
                    <a:moveTo>
                      <a:pt x="304" y="0"/>
                    </a:moveTo>
                    <a:cubicBezTo>
                      <a:pt x="91" y="0"/>
                      <a:pt x="0" y="152"/>
                      <a:pt x="91" y="365"/>
                    </a:cubicBezTo>
                    <a:lnTo>
                      <a:pt x="10000" y="21976"/>
                    </a:lnTo>
                    <a:cubicBezTo>
                      <a:pt x="10183" y="22371"/>
                      <a:pt x="10578" y="22675"/>
                      <a:pt x="10851" y="22675"/>
                    </a:cubicBezTo>
                    <a:lnTo>
                      <a:pt x="11307" y="22675"/>
                    </a:lnTo>
                    <a:cubicBezTo>
                      <a:pt x="11581" y="22675"/>
                      <a:pt x="11672" y="22371"/>
                      <a:pt x="11459" y="21976"/>
                    </a:cubicBezTo>
                    <a:lnTo>
                      <a:pt x="1186" y="365"/>
                    </a:lnTo>
                    <a:cubicBezTo>
                      <a:pt x="1094" y="152"/>
                      <a:pt x="821" y="0"/>
                      <a:pt x="6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3" name="Google Shape;8593;p22"/>
              <p:cNvSpPr/>
              <p:nvPr/>
            </p:nvSpPr>
            <p:spPr>
              <a:xfrm>
                <a:off x="2892752" y="3377420"/>
                <a:ext cx="225170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3405" h="22676" extrusionOk="0">
                    <a:moveTo>
                      <a:pt x="304" y="0"/>
                    </a:moveTo>
                    <a:cubicBezTo>
                      <a:pt x="92" y="0"/>
                      <a:pt x="0" y="152"/>
                      <a:pt x="122" y="365"/>
                    </a:cubicBezTo>
                    <a:lnTo>
                      <a:pt x="11703" y="21976"/>
                    </a:lnTo>
                    <a:cubicBezTo>
                      <a:pt x="11916" y="22371"/>
                      <a:pt x="12341" y="22675"/>
                      <a:pt x="12615" y="22675"/>
                    </a:cubicBezTo>
                    <a:lnTo>
                      <a:pt x="13040" y="22675"/>
                    </a:lnTo>
                    <a:cubicBezTo>
                      <a:pt x="13344" y="22675"/>
                      <a:pt x="13405" y="22371"/>
                      <a:pt x="13162" y="21976"/>
                    </a:cubicBezTo>
                    <a:lnTo>
                      <a:pt x="1186" y="365"/>
                    </a:lnTo>
                    <a:cubicBezTo>
                      <a:pt x="1095" y="152"/>
                      <a:pt x="821" y="0"/>
                      <a:pt x="6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4" name="Google Shape;8594;p22"/>
              <p:cNvSpPr/>
              <p:nvPr/>
            </p:nvSpPr>
            <p:spPr>
              <a:xfrm>
                <a:off x="2971891" y="3377420"/>
                <a:ext cx="254281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5138" h="22676" extrusionOk="0">
                    <a:moveTo>
                      <a:pt x="274" y="0"/>
                    </a:moveTo>
                    <a:cubicBezTo>
                      <a:pt x="62" y="0"/>
                      <a:pt x="1" y="152"/>
                      <a:pt x="122" y="365"/>
                    </a:cubicBezTo>
                    <a:lnTo>
                      <a:pt x="13405" y="21976"/>
                    </a:lnTo>
                    <a:cubicBezTo>
                      <a:pt x="13648" y="22371"/>
                      <a:pt x="14074" y="22675"/>
                      <a:pt x="14378" y="22675"/>
                    </a:cubicBezTo>
                    <a:lnTo>
                      <a:pt x="14803" y="22675"/>
                    </a:lnTo>
                    <a:cubicBezTo>
                      <a:pt x="15107" y="22675"/>
                      <a:pt x="15138" y="22371"/>
                      <a:pt x="14864" y="21976"/>
                    </a:cubicBezTo>
                    <a:lnTo>
                      <a:pt x="1217" y="365"/>
                    </a:lnTo>
                    <a:cubicBezTo>
                      <a:pt x="1095" y="152"/>
                      <a:pt x="791" y="0"/>
                      <a:pt x="6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5" name="Google Shape;8595;p22"/>
              <p:cNvSpPr/>
              <p:nvPr/>
            </p:nvSpPr>
            <p:spPr>
              <a:xfrm>
                <a:off x="1341525" y="3366181"/>
                <a:ext cx="305849" cy="392138"/>
              </a:xfrm>
              <a:custGeom>
                <a:avLst/>
                <a:gdLst/>
                <a:ahLst/>
                <a:cxnLst/>
                <a:rect l="l" t="t" r="r" b="b"/>
                <a:pathLst>
                  <a:path w="18208" h="23345" extrusionOk="0">
                    <a:moveTo>
                      <a:pt x="16870" y="0"/>
                    </a:moveTo>
                    <a:lnTo>
                      <a:pt x="0" y="23344"/>
                    </a:lnTo>
                    <a:lnTo>
                      <a:pt x="1885" y="23344"/>
                    </a:lnTo>
                    <a:lnTo>
                      <a:pt x="182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6" name="Google Shape;8596;p22"/>
              <p:cNvSpPr/>
              <p:nvPr/>
            </p:nvSpPr>
            <p:spPr>
              <a:xfrm>
                <a:off x="3048493" y="3366181"/>
                <a:ext cx="305328" cy="392138"/>
              </a:xfrm>
              <a:custGeom>
                <a:avLst/>
                <a:gdLst/>
                <a:ahLst/>
                <a:cxnLst/>
                <a:rect l="l" t="t" r="r" b="b"/>
                <a:pathLst>
                  <a:path w="18177" h="23345" extrusionOk="0">
                    <a:moveTo>
                      <a:pt x="0" y="0"/>
                    </a:moveTo>
                    <a:lnTo>
                      <a:pt x="16323" y="23344"/>
                    </a:lnTo>
                    <a:lnTo>
                      <a:pt x="18177" y="23344"/>
                    </a:lnTo>
                    <a:lnTo>
                      <a:pt x="133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7" name="Google Shape;8597;p22"/>
              <p:cNvSpPr/>
              <p:nvPr/>
            </p:nvSpPr>
            <p:spPr>
              <a:xfrm>
                <a:off x="1574356" y="4245944"/>
                <a:ext cx="1144212" cy="121026"/>
              </a:xfrm>
              <a:custGeom>
                <a:avLst/>
                <a:gdLst/>
                <a:ahLst/>
                <a:cxnLst/>
                <a:rect l="l" t="t" r="r" b="b"/>
                <a:pathLst>
                  <a:path w="68118" h="7205" extrusionOk="0">
                    <a:moveTo>
                      <a:pt x="1" y="1"/>
                    </a:moveTo>
                    <a:lnTo>
                      <a:pt x="1" y="7205"/>
                    </a:lnTo>
                    <a:lnTo>
                      <a:pt x="68117" y="7205"/>
                    </a:lnTo>
                    <a:lnTo>
                      <a:pt x="681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8" name="Google Shape;8598;p22"/>
              <p:cNvSpPr/>
              <p:nvPr/>
            </p:nvSpPr>
            <p:spPr>
              <a:xfrm>
                <a:off x="1574356" y="4382786"/>
                <a:ext cx="215999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59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58" y="11217"/>
                    </a:lnTo>
                    <a:lnTo>
                      <a:pt x="1285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9" name="Google Shape;8599;p22"/>
              <p:cNvSpPr/>
              <p:nvPr/>
            </p:nvSpPr>
            <p:spPr>
              <a:xfrm>
                <a:off x="1805657" y="4382786"/>
                <a:ext cx="215478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28" y="11217"/>
                    </a:lnTo>
                    <a:lnTo>
                      <a:pt x="1282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0" name="Google Shape;8600;p22"/>
              <p:cNvSpPr/>
              <p:nvPr/>
            </p:nvSpPr>
            <p:spPr>
              <a:xfrm>
                <a:off x="2036975" y="4382786"/>
                <a:ext cx="215478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0" y="1"/>
                    </a:moveTo>
                    <a:lnTo>
                      <a:pt x="0" y="11217"/>
                    </a:lnTo>
                    <a:lnTo>
                      <a:pt x="12827" y="11217"/>
                    </a:lnTo>
                    <a:lnTo>
                      <a:pt x="128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1" name="Google Shape;8601;p22"/>
              <p:cNvSpPr/>
              <p:nvPr/>
            </p:nvSpPr>
            <p:spPr>
              <a:xfrm>
                <a:off x="2268277" y="4382786"/>
                <a:ext cx="215478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0" y="1"/>
                    </a:moveTo>
                    <a:lnTo>
                      <a:pt x="0" y="11217"/>
                    </a:lnTo>
                    <a:lnTo>
                      <a:pt x="12827" y="11217"/>
                    </a:lnTo>
                    <a:lnTo>
                      <a:pt x="128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2" name="Google Shape;8602;p22"/>
              <p:cNvSpPr/>
              <p:nvPr/>
            </p:nvSpPr>
            <p:spPr>
              <a:xfrm>
                <a:off x="2499578" y="4382786"/>
                <a:ext cx="215478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28" y="11217"/>
                    </a:lnTo>
                    <a:lnTo>
                      <a:pt x="1282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3" name="Google Shape;8603;p22"/>
              <p:cNvSpPr/>
              <p:nvPr/>
            </p:nvSpPr>
            <p:spPr>
              <a:xfrm>
                <a:off x="1574356" y="4488484"/>
                <a:ext cx="1144212" cy="121026"/>
              </a:xfrm>
              <a:custGeom>
                <a:avLst/>
                <a:gdLst/>
                <a:ahLst/>
                <a:cxnLst/>
                <a:rect l="l" t="t" r="r" b="b"/>
                <a:pathLst>
                  <a:path w="68118" h="7205" extrusionOk="0">
                    <a:moveTo>
                      <a:pt x="1" y="1"/>
                    </a:moveTo>
                    <a:lnTo>
                      <a:pt x="1" y="7205"/>
                    </a:lnTo>
                    <a:lnTo>
                      <a:pt x="68117" y="7205"/>
                    </a:lnTo>
                    <a:lnTo>
                      <a:pt x="681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4" name="Google Shape;8604;p22"/>
              <p:cNvSpPr/>
              <p:nvPr/>
            </p:nvSpPr>
            <p:spPr>
              <a:xfrm>
                <a:off x="3183790" y="3332987"/>
                <a:ext cx="7676" cy="16361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74" extrusionOk="0">
                    <a:moveTo>
                      <a:pt x="244" y="1"/>
                    </a:moveTo>
                    <a:cubicBezTo>
                      <a:pt x="123" y="1"/>
                      <a:pt x="1" y="92"/>
                      <a:pt x="1" y="213"/>
                    </a:cubicBezTo>
                    <a:lnTo>
                      <a:pt x="1" y="730"/>
                    </a:lnTo>
                    <a:cubicBezTo>
                      <a:pt x="1" y="852"/>
                      <a:pt x="123" y="973"/>
                      <a:pt x="244" y="973"/>
                    </a:cubicBezTo>
                    <a:cubicBezTo>
                      <a:pt x="366" y="973"/>
                      <a:pt x="457" y="852"/>
                      <a:pt x="457" y="730"/>
                    </a:cubicBezTo>
                    <a:lnTo>
                      <a:pt x="457" y="213"/>
                    </a:lnTo>
                    <a:cubicBezTo>
                      <a:pt x="457" y="92"/>
                      <a:pt x="366" y="1"/>
                      <a:pt x="244" y="1"/>
                    </a:cubicBezTo>
                    <a:close/>
                  </a:path>
                </a:pathLst>
              </a:custGeom>
              <a:solidFill>
                <a:srgbClr val="343F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5" name="Google Shape;8605;p22"/>
              <p:cNvSpPr/>
              <p:nvPr/>
            </p:nvSpPr>
            <p:spPr>
              <a:xfrm>
                <a:off x="2601194" y="3313081"/>
                <a:ext cx="832249" cy="1324550"/>
              </a:xfrm>
              <a:custGeom>
                <a:avLst/>
                <a:gdLst/>
                <a:ahLst/>
                <a:cxnLst/>
                <a:rect l="l" t="t" r="r" b="b"/>
                <a:pathLst>
                  <a:path w="49546" h="78854" extrusionOk="0">
                    <a:moveTo>
                      <a:pt x="31734" y="0"/>
                    </a:moveTo>
                    <a:lnTo>
                      <a:pt x="31338" y="61"/>
                    </a:lnTo>
                    <a:cubicBezTo>
                      <a:pt x="31217" y="882"/>
                      <a:pt x="31521" y="1763"/>
                      <a:pt x="31825" y="2523"/>
                    </a:cubicBezTo>
                    <a:lnTo>
                      <a:pt x="31916" y="2797"/>
                    </a:lnTo>
                    <a:cubicBezTo>
                      <a:pt x="32220" y="3587"/>
                      <a:pt x="32342" y="4681"/>
                      <a:pt x="31764" y="5107"/>
                    </a:cubicBezTo>
                    <a:cubicBezTo>
                      <a:pt x="31673" y="5167"/>
                      <a:pt x="31582" y="5198"/>
                      <a:pt x="31521" y="5259"/>
                    </a:cubicBezTo>
                    <a:cubicBezTo>
                      <a:pt x="29515" y="6444"/>
                      <a:pt x="27296" y="8116"/>
                      <a:pt x="25563" y="9757"/>
                    </a:cubicBezTo>
                    <a:cubicBezTo>
                      <a:pt x="24408" y="10882"/>
                      <a:pt x="23527" y="12098"/>
                      <a:pt x="22919" y="13374"/>
                    </a:cubicBezTo>
                    <a:cubicBezTo>
                      <a:pt x="22129" y="11642"/>
                      <a:pt x="21581" y="10122"/>
                      <a:pt x="21825" y="8025"/>
                    </a:cubicBezTo>
                    <a:cubicBezTo>
                      <a:pt x="21855" y="7781"/>
                      <a:pt x="22129" y="7417"/>
                      <a:pt x="21885" y="7386"/>
                    </a:cubicBezTo>
                    <a:cubicBezTo>
                      <a:pt x="21865" y="7384"/>
                      <a:pt x="21844" y="7382"/>
                      <a:pt x="21824" y="7382"/>
                    </a:cubicBezTo>
                    <a:cubicBezTo>
                      <a:pt x="21607" y="7382"/>
                      <a:pt x="21427" y="7529"/>
                      <a:pt x="21399" y="7751"/>
                    </a:cubicBezTo>
                    <a:cubicBezTo>
                      <a:pt x="21095" y="10304"/>
                      <a:pt x="21399" y="12250"/>
                      <a:pt x="22433" y="14468"/>
                    </a:cubicBezTo>
                    <a:cubicBezTo>
                      <a:pt x="22433" y="14468"/>
                      <a:pt x="22433" y="14499"/>
                      <a:pt x="22463" y="14499"/>
                    </a:cubicBezTo>
                    <a:cubicBezTo>
                      <a:pt x="22007" y="15836"/>
                      <a:pt x="21885" y="17204"/>
                      <a:pt x="22129" y="18511"/>
                    </a:cubicBezTo>
                    <a:cubicBezTo>
                      <a:pt x="22706" y="21733"/>
                      <a:pt x="25442" y="24043"/>
                      <a:pt x="27600" y="25380"/>
                    </a:cubicBezTo>
                    <a:cubicBezTo>
                      <a:pt x="28603" y="26019"/>
                      <a:pt x="29667" y="26566"/>
                      <a:pt x="30700" y="27113"/>
                    </a:cubicBezTo>
                    <a:cubicBezTo>
                      <a:pt x="32190" y="27903"/>
                      <a:pt x="33740" y="28694"/>
                      <a:pt x="35108" y="29727"/>
                    </a:cubicBezTo>
                    <a:cubicBezTo>
                      <a:pt x="35503" y="30031"/>
                      <a:pt x="35898" y="30365"/>
                      <a:pt x="36293" y="30760"/>
                    </a:cubicBezTo>
                    <a:cubicBezTo>
                      <a:pt x="36536" y="31064"/>
                      <a:pt x="36810" y="31399"/>
                      <a:pt x="37144" y="31703"/>
                    </a:cubicBezTo>
                    <a:cubicBezTo>
                      <a:pt x="37444" y="32112"/>
                      <a:pt x="37132" y="32668"/>
                      <a:pt x="36670" y="32668"/>
                    </a:cubicBezTo>
                    <a:cubicBezTo>
                      <a:pt x="36617" y="32668"/>
                      <a:pt x="36562" y="32661"/>
                      <a:pt x="36506" y="32645"/>
                    </a:cubicBezTo>
                    <a:cubicBezTo>
                      <a:pt x="36171" y="32554"/>
                      <a:pt x="35807" y="32523"/>
                      <a:pt x="35442" y="32523"/>
                    </a:cubicBezTo>
                    <a:lnTo>
                      <a:pt x="35411" y="32523"/>
                    </a:lnTo>
                    <a:cubicBezTo>
                      <a:pt x="33952" y="32523"/>
                      <a:pt x="32585" y="33040"/>
                      <a:pt x="31278" y="33557"/>
                    </a:cubicBezTo>
                    <a:cubicBezTo>
                      <a:pt x="30883" y="33709"/>
                      <a:pt x="30518" y="33861"/>
                      <a:pt x="30123" y="34013"/>
                    </a:cubicBezTo>
                    <a:cubicBezTo>
                      <a:pt x="28208" y="34682"/>
                      <a:pt x="26232" y="35016"/>
                      <a:pt x="24226" y="35016"/>
                    </a:cubicBezTo>
                    <a:cubicBezTo>
                      <a:pt x="23770" y="35016"/>
                      <a:pt x="22189" y="34925"/>
                      <a:pt x="21916" y="34013"/>
                    </a:cubicBezTo>
                    <a:cubicBezTo>
                      <a:pt x="21855" y="33800"/>
                      <a:pt x="21855" y="33618"/>
                      <a:pt x="21885" y="33375"/>
                    </a:cubicBezTo>
                    <a:cubicBezTo>
                      <a:pt x="21916" y="33314"/>
                      <a:pt x="21946" y="33223"/>
                      <a:pt x="21946" y="33162"/>
                    </a:cubicBezTo>
                    <a:cubicBezTo>
                      <a:pt x="22068" y="32827"/>
                      <a:pt x="22281" y="32493"/>
                      <a:pt x="22463" y="32189"/>
                    </a:cubicBezTo>
                    <a:cubicBezTo>
                      <a:pt x="22767" y="31764"/>
                      <a:pt x="23071" y="31368"/>
                      <a:pt x="23375" y="30943"/>
                    </a:cubicBezTo>
                    <a:cubicBezTo>
                      <a:pt x="25229" y="30365"/>
                      <a:pt x="26870" y="29089"/>
                      <a:pt x="27873" y="27417"/>
                    </a:cubicBezTo>
                    <a:cubicBezTo>
                      <a:pt x="27752" y="27417"/>
                      <a:pt x="27691" y="27356"/>
                      <a:pt x="27600" y="27295"/>
                    </a:cubicBezTo>
                    <a:cubicBezTo>
                      <a:pt x="27539" y="27630"/>
                      <a:pt x="27296" y="27903"/>
                      <a:pt x="27053" y="28146"/>
                    </a:cubicBezTo>
                    <a:cubicBezTo>
                      <a:pt x="26141" y="29058"/>
                      <a:pt x="25016" y="29757"/>
                      <a:pt x="23800" y="30213"/>
                    </a:cubicBezTo>
                    <a:cubicBezTo>
                      <a:pt x="24165" y="29514"/>
                      <a:pt x="24347" y="28694"/>
                      <a:pt x="24104" y="27964"/>
                    </a:cubicBezTo>
                    <a:lnTo>
                      <a:pt x="24104" y="27964"/>
                    </a:lnTo>
                    <a:cubicBezTo>
                      <a:pt x="23922" y="27994"/>
                      <a:pt x="23740" y="28025"/>
                      <a:pt x="23527" y="28025"/>
                    </a:cubicBezTo>
                    <a:cubicBezTo>
                      <a:pt x="23648" y="29241"/>
                      <a:pt x="23223" y="30122"/>
                      <a:pt x="22524" y="30821"/>
                    </a:cubicBezTo>
                    <a:cubicBezTo>
                      <a:pt x="22296" y="31049"/>
                      <a:pt x="21988" y="31165"/>
                      <a:pt x="21680" y="31165"/>
                    </a:cubicBezTo>
                    <a:cubicBezTo>
                      <a:pt x="21454" y="31165"/>
                      <a:pt x="21228" y="31102"/>
                      <a:pt x="21034" y="30973"/>
                    </a:cubicBezTo>
                    <a:cubicBezTo>
                      <a:pt x="20822" y="30852"/>
                      <a:pt x="20578" y="30730"/>
                      <a:pt x="20274" y="30578"/>
                    </a:cubicBezTo>
                    <a:cubicBezTo>
                      <a:pt x="20122" y="30487"/>
                      <a:pt x="19484" y="30305"/>
                      <a:pt x="19363" y="30244"/>
                    </a:cubicBezTo>
                    <a:cubicBezTo>
                      <a:pt x="18815" y="29970"/>
                      <a:pt x="18238" y="29666"/>
                      <a:pt x="17904" y="29271"/>
                    </a:cubicBezTo>
                    <a:cubicBezTo>
                      <a:pt x="17721" y="29058"/>
                      <a:pt x="17417" y="28146"/>
                      <a:pt x="17417" y="27873"/>
                    </a:cubicBezTo>
                    <a:lnTo>
                      <a:pt x="17144" y="28238"/>
                    </a:lnTo>
                    <a:cubicBezTo>
                      <a:pt x="17144" y="28724"/>
                      <a:pt x="17326" y="29210"/>
                      <a:pt x="17630" y="29605"/>
                    </a:cubicBezTo>
                    <a:cubicBezTo>
                      <a:pt x="18086" y="30153"/>
                      <a:pt x="18724" y="30457"/>
                      <a:pt x="19332" y="30760"/>
                    </a:cubicBezTo>
                    <a:cubicBezTo>
                      <a:pt x="19454" y="30821"/>
                      <a:pt x="19575" y="30882"/>
                      <a:pt x="19697" y="30943"/>
                    </a:cubicBezTo>
                    <a:cubicBezTo>
                      <a:pt x="20183" y="31216"/>
                      <a:pt x="20548" y="31460"/>
                      <a:pt x="20761" y="31764"/>
                    </a:cubicBezTo>
                    <a:cubicBezTo>
                      <a:pt x="20426" y="31612"/>
                      <a:pt x="20092" y="31551"/>
                      <a:pt x="19758" y="31520"/>
                    </a:cubicBezTo>
                    <a:cubicBezTo>
                      <a:pt x="19423" y="31520"/>
                      <a:pt x="19089" y="31551"/>
                      <a:pt x="18755" y="31581"/>
                    </a:cubicBezTo>
                    <a:cubicBezTo>
                      <a:pt x="18509" y="31599"/>
                      <a:pt x="18273" y="31616"/>
                      <a:pt x="18042" y="31616"/>
                    </a:cubicBezTo>
                    <a:cubicBezTo>
                      <a:pt x="17873" y="31616"/>
                      <a:pt x="17706" y="31607"/>
                      <a:pt x="17539" y="31581"/>
                    </a:cubicBezTo>
                    <a:cubicBezTo>
                      <a:pt x="16536" y="31399"/>
                      <a:pt x="15685" y="30396"/>
                      <a:pt x="15715" y="29362"/>
                    </a:cubicBezTo>
                    <a:cubicBezTo>
                      <a:pt x="15715" y="29241"/>
                      <a:pt x="15745" y="29150"/>
                      <a:pt x="15745" y="29028"/>
                    </a:cubicBezTo>
                    <a:cubicBezTo>
                      <a:pt x="15776" y="28754"/>
                      <a:pt x="15806" y="28420"/>
                      <a:pt x="15685" y="28086"/>
                    </a:cubicBezTo>
                    <a:cubicBezTo>
                      <a:pt x="15593" y="27660"/>
                      <a:pt x="15290" y="27356"/>
                      <a:pt x="15046" y="27052"/>
                    </a:cubicBezTo>
                    <a:cubicBezTo>
                      <a:pt x="14986" y="26991"/>
                      <a:pt x="14712" y="26596"/>
                      <a:pt x="14651" y="26505"/>
                    </a:cubicBezTo>
                    <a:cubicBezTo>
                      <a:pt x="14347" y="26140"/>
                      <a:pt x="14378" y="26019"/>
                      <a:pt x="14256" y="25563"/>
                    </a:cubicBezTo>
                    <a:cubicBezTo>
                      <a:pt x="14256" y="25502"/>
                      <a:pt x="14256" y="25441"/>
                      <a:pt x="14226" y="25411"/>
                    </a:cubicBezTo>
                    <a:cubicBezTo>
                      <a:pt x="14104" y="24742"/>
                      <a:pt x="14195" y="24043"/>
                      <a:pt x="14499" y="23435"/>
                    </a:cubicBezTo>
                    <a:cubicBezTo>
                      <a:pt x="14621" y="23222"/>
                      <a:pt x="14530" y="22949"/>
                      <a:pt x="14286" y="22827"/>
                    </a:cubicBezTo>
                    <a:cubicBezTo>
                      <a:pt x="14260" y="22816"/>
                      <a:pt x="14237" y="22811"/>
                      <a:pt x="14216" y="22811"/>
                    </a:cubicBezTo>
                    <a:cubicBezTo>
                      <a:pt x="14072" y="22811"/>
                      <a:pt x="14062" y="23067"/>
                      <a:pt x="13982" y="23253"/>
                    </a:cubicBezTo>
                    <a:cubicBezTo>
                      <a:pt x="13770" y="23678"/>
                      <a:pt x="13618" y="24043"/>
                      <a:pt x="13557" y="24469"/>
                    </a:cubicBezTo>
                    <a:cubicBezTo>
                      <a:pt x="12189" y="23162"/>
                      <a:pt x="10183" y="22128"/>
                      <a:pt x="8299" y="21915"/>
                    </a:cubicBezTo>
                    <a:cubicBezTo>
                      <a:pt x="7934" y="21885"/>
                      <a:pt x="7599" y="21885"/>
                      <a:pt x="7265" y="21855"/>
                    </a:cubicBezTo>
                    <a:cubicBezTo>
                      <a:pt x="6444" y="21824"/>
                      <a:pt x="5715" y="21794"/>
                      <a:pt x="5046" y="21520"/>
                    </a:cubicBezTo>
                    <a:cubicBezTo>
                      <a:pt x="4529" y="21277"/>
                      <a:pt x="4073" y="20791"/>
                      <a:pt x="3952" y="20274"/>
                    </a:cubicBezTo>
                    <a:cubicBezTo>
                      <a:pt x="3922" y="20213"/>
                      <a:pt x="3922" y="20152"/>
                      <a:pt x="3891" y="20092"/>
                    </a:cubicBezTo>
                    <a:cubicBezTo>
                      <a:pt x="4013" y="19848"/>
                      <a:pt x="4073" y="19605"/>
                      <a:pt x="4104" y="19362"/>
                    </a:cubicBezTo>
                    <a:cubicBezTo>
                      <a:pt x="4347" y="19089"/>
                      <a:pt x="4681" y="18937"/>
                      <a:pt x="5046" y="18785"/>
                    </a:cubicBezTo>
                    <a:cubicBezTo>
                      <a:pt x="5046" y="18785"/>
                      <a:pt x="5046" y="18785"/>
                      <a:pt x="5046" y="18754"/>
                    </a:cubicBezTo>
                    <a:cubicBezTo>
                      <a:pt x="5077" y="18785"/>
                      <a:pt x="5137" y="18815"/>
                      <a:pt x="5198" y="18815"/>
                    </a:cubicBezTo>
                    <a:cubicBezTo>
                      <a:pt x="5593" y="18815"/>
                      <a:pt x="6049" y="18845"/>
                      <a:pt x="6505" y="18845"/>
                    </a:cubicBezTo>
                    <a:cubicBezTo>
                      <a:pt x="7539" y="18845"/>
                      <a:pt x="8633" y="18572"/>
                      <a:pt x="9606" y="18025"/>
                    </a:cubicBezTo>
                    <a:cubicBezTo>
                      <a:pt x="11186" y="17174"/>
                      <a:pt x="13223" y="13465"/>
                      <a:pt x="13770" y="12280"/>
                    </a:cubicBezTo>
                    <a:lnTo>
                      <a:pt x="13344" y="12189"/>
                    </a:lnTo>
                    <a:cubicBezTo>
                      <a:pt x="12797" y="13222"/>
                      <a:pt x="10213" y="16900"/>
                      <a:pt x="9180" y="17447"/>
                    </a:cubicBezTo>
                    <a:cubicBezTo>
                      <a:pt x="8398" y="17852"/>
                      <a:pt x="7471" y="17969"/>
                      <a:pt x="6572" y="17969"/>
                    </a:cubicBezTo>
                    <a:cubicBezTo>
                      <a:pt x="6458" y="17969"/>
                      <a:pt x="6344" y="17967"/>
                      <a:pt x="6232" y="17964"/>
                    </a:cubicBezTo>
                    <a:cubicBezTo>
                      <a:pt x="6596" y="17538"/>
                      <a:pt x="6779" y="17022"/>
                      <a:pt x="6596" y="16475"/>
                    </a:cubicBezTo>
                    <a:cubicBezTo>
                      <a:pt x="6323" y="15836"/>
                      <a:pt x="5684" y="15623"/>
                      <a:pt x="5168" y="15441"/>
                    </a:cubicBezTo>
                    <a:cubicBezTo>
                      <a:pt x="4803" y="15350"/>
                      <a:pt x="4469" y="15228"/>
                      <a:pt x="4286" y="15016"/>
                    </a:cubicBezTo>
                    <a:cubicBezTo>
                      <a:pt x="3830" y="14529"/>
                      <a:pt x="3952" y="13769"/>
                      <a:pt x="4256" y="13374"/>
                    </a:cubicBezTo>
                    <a:cubicBezTo>
                      <a:pt x="4469" y="13070"/>
                      <a:pt x="4894" y="11946"/>
                      <a:pt x="4985" y="11155"/>
                    </a:cubicBezTo>
                    <a:lnTo>
                      <a:pt x="4985" y="11155"/>
                    </a:lnTo>
                    <a:lnTo>
                      <a:pt x="4681" y="11368"/>
                    </a:lnTo>
                    <a:cubicBezTo>
                      <a:pt x="4621" y="11702"/>
                      <a:pt x="4499" y="12158"/>
                      <a:pt x="4134" y="12675"/>
                    </a:cubicBezTo>
                    <a:cubicBezTo>
                      <a:pt x="3222" y="13891"/>
                      <a:pt x="3010" y="14894"/>
                      <a:pt x="3618" y="15593"/>
                    </a:cubicBezTo>
                    <a:cubicBezTo>
                      <a:pt x="3952" y="16019"/>
                      <a:pt x="4438" y="16171"/>
                      <a:pt x="4894" y="16292"/>
                    </a:cubicBezTo>
                    <a:cubicBezTo>
                      <a:pt x="5381" y="16444"/>
                      <a:pt x="5654" y="16566"/>
                      <a:pt x="5745" y="16809"/>
                    </a:cubicBezTo>
                    <a:cubicBezTo>
                      <a:pt x="5867" y="17113"/>
                      <a:pt x="5502" y="17538"/>
                      <a:pt x="5077" y="17751"/>
                    </a:cubicBezTo>
                    <a:cubicBezTo>
                      <a:pt x="4955" y="17842"/>
                      <a:pt x="4803" y="17903"/>
                      <a:pt x="4651" y="17964"/>
                    </a:cubicBezTo>
                    <a:cubicBezTo>
                      <a:pt x="4469" y="18055"/>
                      <a:pt x="4286" y="18146"/>
                      <a:pt x="4073" y="18268"/>
                    </a:cubicBezTo>
                    <a:cubicBezTo>
                      <a:pt x="4013" y="17934"/>
                      <a:pt x="3922" y="17630"/>
                      <a:pt x="3830" y="17356"/>
                    </a:cubicBezTo>
                    <a:cubicBezTo>
                      <a:pt x="3618" y="16779"/>
                      <a:pt x="3010" y="16657"/>
                      <a:pt x="2615" y="16292"/>
                    </a:cubicBezTo>
                    <a:cubicBezTo>
                      <a:pt x="2493" y="16201"/>
                      <a:pt x="1855" y="15502"/>
                      <a:pt x="1794" y="15411"/>
                    </a:cubicBezTo>
                    <a:cubicBezTo>
                      <a:pt x="882" y="14286"/>
                      <a:pt x="335" y="12827"/>
                      <a:pt x="548" y="11307"/>
                    </a:cubicBezTo>
                    <a:lnTo>
                      <a:pt x="548" y="11307"/>
                    </a:lnTo>
                    <a:lnTo>
                      <a:pt x="213" y="11368"/>
                    </a:lnTo>
                    <a:cubicBezTo>
                      <a:pt x="0" y="13131"/>
                      <a:pt x="548" y="15016"/>
                      <a:pt x="1824" y="16292"/>
                    </a:cubicBezTo>
                    <a:cubicBezTo>
                      <a:pt x="1946" y="16414"/>
                      <a:pt x="2037" y="16505"/>
                      <a:pt x="2159" y="16627"/>
                    </a:cubicBezTo>
                    <a:cubicBezTo>
                      <a:pt x="2523" y="16961"/>
                      <a:pt x="2858" y="17265"/>
                      <a:pt x="2979" y="17660"/>
                    </a:cubicBezTo>
                    <a:cubicBezTo>
                      <a:pt x="3192" y="18207"/>
                      <a:pt x="3283" y="18663"/>
                      <a:pt x="3253" y="19058"/>
                    </a:cubicBezTo>
                    <a:cubicBezTo>
                      <a:pt x="3010" y="19484"/>
                      <a:pt x="2949" y="19970"/>
                      <a:pt x="3070" y="20487"/>
                    </a:cubicBezTo>
                    <a:cubicBezTo>
                      <a:pt x="3283" y="21277"/>
                      <a:pt x="3922" y="22007"/>
                      <a:pt x="4681" y="22311"/>
                    </a:cubicBezTo>
                    <a:cubicBezTo>
                      <a:pt x="5502" y="22675"/>
                      <a:pt x="6384" y="22706"/>
                      <a:pt x="7235" y="22736"/>
                    </a:cubicBezTo>
                    <a:cubicBezTo>
                      <a:pt x="7569" y="22766"/>
                      <a:pt x="7873" y="22766"/>
                      <a:pt x="8207" y="22797"/>
                    </a:cubicBezTo>
                    <a:cubicBezTo>
                      <a:pt x="10213" y="23010"/>
                      <a:pt x="12372" y="24803"/>
                      <a:pt x="13587" y="26414"/>
                    </a:cubicBezTo>
                    <a:cubicBezTo>
                      <a:pt x="13739" y="27022"/>
                      <a:pt x="13770" y="27265"/>
                      <a:pt x="14165" y="27751"/>
                    </a:cubicBezTo>
                    <a:cubicBezTo>
                      <a:pt x="14226" y="27843"/>
                      <a:pt x="14317" y="27934"/>
                      <a:pt x="14378" y="28025"/>
                    </a:cubicBezTo>
                    <a:cubicBezTo>
                      <a:pt x="14590" y="28268"/>
                      <a:pt x="14773" y="28481"/>
                      <a:pt x="14834" y="28694"/>
                    </a:cubicBezTo>
                    <a:cubicBezTo>
                      <a:pt x="14894" y="28876"/>
                      <a:pt x="14864" y="29119"/>
                      <a:pt x="14864" y="29362"/>
                    </a:cubicBezTo>
                    <a:cubicBezTo>
                      <a:pt x="14834" y="29484"/>
                      <a:pt x="14834" y="29605"/>
                      <a:pt x="14834" y="29727"/>
                    </a:cubicBezTo>
                    <a:cubicBezTo>
                      <a:pt x="14803" y="31186"/>
                      <a:pt x="15958" y="32584"/>
                      <a:pt x="17387" y="32827"/>
                    </a:cubicBezTo>
                    <a:cubicBezTo>
                      <a:pt x="17578" y="32863"/>
                      <a:pt x="17768" y="32876"/>
                      <a:pt x="17959" y="32876"/>
                    </a:cubicBezTo>
                    <a:cubicBezTo>
                      <a:pt x="18255" y="32876"/>
                      <a:pt x="18550" y="32846"/>
                      <a:pt x="18846" y="32827"/>
                    </a:cubicBezTo>
                    <a:cubicBezTo>
                      <a:pt x="19150" y="32797"/>
                      <a:pt x="19423" y="32797"/>
                      <a:pt x="19727" y="32797"/>
                    </a:cubicBezTo>
                    <a:cubicBezTo>
                      <a:pt x="20244" y="32827"/>
                      <a:pt x="20791" y="33162"/>
                      <a:pt x="21004" y="33557"/>
                    </a:cubicBezTo>
                    <a:lnTo>
                      <a:pt x="21004" y="33922"/>
                    </a:lnTo>
                    <a:cubicBezTo>
                      <a:pt x="20943" y="34286"/>
                      <a:pt x="20913" y="34317"/>
                      <a:pt x="21034" y="34742"/>
                    </a:cubicBezTo>
                    <a:cubicBezTo>
                      <a:pt x="21338" y="35776"/>
                      <a:pt x="23040" y="36262"/>
                      <a:pt x="24743" y="36262"/>
                    </a:cubicBezTo>
                    <a:cubicBezTo>
                      <a:pt x="26262" y="36262"/>
                      <a:pt x="27326" y="36141"/>
                      <a:pt x="28846" y="35897"/>
                    </a:cubicBezTo>
                    <a:cubicBezTo>
                      <a:pt x="30275" y="35654"/>
                      <a:pt x="31582" y="34955"/>
                      <a:pt x="32949" y="34469"/>
                    </a:cubicBezTo>
                    <a:cubicBezTo>
                      <a:pt x="33365" y="34315"/>
                      <a:pt x="33807" y="34248"/>
                      <a:pt x="34258" y="34248"/>
                    </a:cubicBezTo>
                    <a:cubicBezTo>
                      <a:pt x="34963" y="34248"/>
                      <a:pt x="35686" y="34410"/>
                      <a:pt x="36354" y="34651"/>
                    </a:cubicBezTo>
                    <a:cubicBezTo>
                      <a:pt x="37387" y="35046"/>
                      <a:pt x="38117" y="35897"/>
                      <a:pt x="38208" y="37022"/>
                    </a:cubicBezTo>
                    <a:cubicBezTo>
                      <a:pt x="38238" y="37539"/>
                      <a:pt x="38451" y="37721"/>
                      <a:pt x="37995" y="38633"/>
                    </a:cubicBezTo>
                    <a:cubicBezTo>
                      <a:pt x="37509" y="39758"/>
                      <a:pt x="36810" y="40821"/>
                      <a:pt x="36080" y="41946"/>
                    </a:cubicBezTo>
                    <a:cubicBezTo>
                      <a:pt x="34834" y="43922"/>
                      <a:pt x="33497" y="45989"/>
                      <a:pt x="33436" y="48329"/>
                    </a:cubicBezTo>
                    <a:cubicBezTo>
                      <a:pt x="33436" y="48876"/>
                      <a:pt x="33497" y="49423"/>
                      <a:pt x="33588" y="49940"/>
                    </a:cubicBezTo>
                    <a:cubicBezTo>
                      <a:pt x="33588" y="49970"/>
                      <a:pt x="33588" y="49970"/>
                      <a:pt x="33588" y="50001"/>
                    </a:cubicBezTo>
                    <a:cubicBezTo>
                      <a:pt x="33770" y="50852"/>
                      <a:pt x="34074" y="51673"/>
                      <a:pt x="34348" y="52463"/>
                    </a:cubicBezTo>
                    <a:cubicBezTo>
                      <a:pt x="34560" y="53040"/>
                      <a:pt x="34834" y="53648"/>
                      <a:pt x="34925" y="54226"/>
                    </a:cubicBezTo>
                    <a:cubicBezTo>
                      <a:pt x="36840" y="68542"/>
                      <a:pt x="32949" y="75381"/>
                      <a:pt x="31308" y="78086"/>
                    </a:cubicBezTo>
                    <a:cubicBezTo>
                      <a:pt x="31156" y="78299"/>
                      <a:pt x="31247" y="78573"/>
                      <a:pt x="31430" y="78725"/>
                    </a:cubicBezTo>
                    <a:cubicBezTo>
                      <a:pt x="31521" y="78755"/>
                      <a:pt x="31582" y="78785"/>
                      <a:pt x="31673" y="78785"/>
                    </a:cubicBezTo>
                    <a:cubicBezTo>
                      <a:pt x="31774" y="78785"/>
                      <a:pt x="33942" y="78853"/>
                      <a:pt x="35404" y="78853"/>
                    </a:cubicBezTo>
                    <a:cubicBezTo>
                      <a:pt x="36134" y="78853"/>
                      <a:pt x="36688" y="78836"/>
                      <a:pt x="36718" y="78785"/>
                    </a:cubicBezTo>
                    <a:cubicBezTo>
                      <a:pt x="38512" y="75868"/>
                      <a:pt x="41855" y="64804"/>
                      <a:pt x="39089" y="54195"/>
                    </a:cubicBezTo>
                    <a:cubicBezTo>
                      <a:pt x="38937" y="53588"/>
                      <a:pt x="38573" y="52706"/>
                      <a:pt x="38360" y="52129"/>
                    </a:cubicBezTo>
                    <a:cubicBezTo>
                      <a:pt x="37904" y="50822"/>
                      <a:pt x="37357" y="50031"/>
                      <a:pt x="37387" y="48724"/>
                    </a:cubicBezTo>
                    <a:cubicBezTo>
                      <a:pt x="37448" y="47326"/>
                      <a:pt x="37874" y="46049"/>
                      <a:pt x="38573" y="44773"/>
                    </a:cubicBezTo>
                    <a:cubicBezTo>
                      <a:pt x="38633" y="44712"/>
                      <a:pt x="38725" y="44621"/>
                      <a:pt x="38816" y="44530"/>
                    </a:cubicBezTo>
                    <a:cubicBezTo>
                      <a:pt x="39758" y="43679"/>
                      <a:pt x="38846" y="42919"/>
                      <a:pt x="40366" y="42402"/>
                    </a:cubicBezTo>
                    <a:cubicBezTo>
                      <a:pt x="41187" y="42098"/>
                      <a:pt x="41977" y="41855"/>
                      <a:pt x="42676" y="41521"/>
                    </a:cubicBezTo>
                    <a:cubicBezTo>
                      <a:pt x="44561" y="40639"/>
                      <a:pt x="46931" y="39393"/>
                      <a:pt x="48117" y="37417"/>
                    </a:cubicBezTo>
                    <a:cubicBezTo>
                      <a:pt x="49272" y="35502"/>
                      <a:pt x="49059" y="32584"/>
                      <a:pt x="47053" y="31125"/>
                    </a:cubicBezTo>
                    <a:cubicBezTo>
                      <a:pt x="46719" y="30852"/>
                      <a:pt x="46688" y="30639"/>
                      <a:pt x="46324" y="30457"/>
                    </a:cubicBezTo>
                    <a:cubicBezTo>
                      <a:pt x="46080" y="30335"/>
                      <a:pt x="45989" y="30122"/>
                      <a:pt x="45776" y="29970"/>
                    </a:cubicBezTo>
                    <a:cubicBezTo>
                      <a:pt x="45746" y="29940"/>
                      <a:pt x="45351" y="29453"/>
                      <a:pt x="45320" y="29393"/>
                    </a:cubicBezTo>
                    <a:cubicBezTo>
                      <a:pt x="45138" y="28967"/>
                      <a:pt x="45017" y="28998"/>
                      <a:pt x="45260" y="28572"/>
                    </a:cubicBezTo>
                    <a:cubicBezTo>
                      <a:pt x="45533" y="28025"/>
                      <a:pt x="46050" y="27599"/>
                      <a:pt x="46567" y="27174"/>
                    </a:cubicBezTo>
                    <a:cubicBezTo>
                      <a:pt x="46810" y="26961"/>
                      <a:pt x="47023" y="26779"/>
                      <a:pt x="47235" y="26566"/>
                    </a:cubicBezTo>
                    <a:cubicBezTo>
                      <a:pt x="48694" y="25168"/>
                      <a:pt x="49545" y="23314"/>
                      <a:pt x="49515" y="21307"/>
                    </a:cubicBezTo>
                    <a:lnTo>
                      <a:pt x="49515" y="21307"/>
                    </a:lnTo>
                    <a:lnTo>
                      <a:pt x="49029" y="21338"/>
                    </a:lnTo>
                    <a:cubicBezTo>
                      <a:pt x="49059" y="23101"/>
                      <a:pt x="48755" y="24013"/>
                      <a:pt x="47479" y="25259"/>
                    </a:cubicBezTo>
                    <a:cubicBezTo>
                      <a:pt x="47266" y="25441"/>
                      <a:pt x="46445" y="26171"/>
                      <a:pt x="46232" y="26353"/>
                    </a:cubicBezTo>
                    <a:cubicBezTo>
                      <a:pt x="45655" y="26839"/>
                      <a:pt x="45442" y="27022"/>
                      <a:pt x="45108" y="27295"/>
                    </a:cubicBezTo>
                    <a:cubicBezTo>
                      <a:pt x="45017" y="27387"/>
                      <a:pt x="44804" y="27691"/>
                      <a:pt x="44621" y="28025"/>
                    </a:cubicBezTo>
                    <a:cubicBezTo>
                      <a:pt x="44561" y="28145"/>
                      <a:pt x="44453" y="28199"/>
                      <a:pt x="44343" y="28199"/>
                    </a:cubicBezTo>
                    <a:cubicBezTo>
                      <a:pt x="44175" y="28199"/>
                      <a:pt x="44001" y="28075"/>
                      <a:pt x="43983" y="27873"/>
                    </a:cubicBezTo>
                    <a:cubicBezTo>
                      <a:pt x="43953" y="27599"/>
                      <a:pt x="43953" y="27356"/>
                      <a:pt x="43983" y="27083"/>
                    </a:cubicBezTo>
                    <a:cubicBezTo>
                      <a:pt x="44074" y="26080"/>
                      <a:pt x="44409" y="24165"/>
                      <a:pt x="44834" y="23222"/>
                    </a:cubicBezTo>
                    <a:lnTo>
                      <a:pt x="44226" y="22918"/>
                    </a:lnTo>
                    <a:cubicBezTo>
                      <a:pt x="43831" y="23800"/>
                      <a:pt x="43193" y="25988"/>
                      <a:pt x="43102" y="26991"/>
                    </a:cubicBezTo>
                    <a:cubicBezTo>
                      <a:pt x="42950" y="28390"/>
                      <a:pt x="43375" y="29697"/>
                      <a:pt x="44257" y="30457"/>
                    </a:cubicBezTo>
                    <a:cubicBezTo>
                      <a:pt x="44378" y="30578"/>
                      <a:pt x="44561" y="30700"/>
                      <a:pt x="44713" y="30791"/>
                    </a:cubicBezTo>
                    <a:cubicBezTo>
                      <a:pt x="44925" y="31034"/>
                      <a:pt x="45168" y="31216"/>
                      <a:pt x="45472" y="31277"/>
                    </a:cubicBezTo>
                    <a:lnTo>
                      <a:pt x="45594" y="31277"/>
                    </a:lnTo>
                    <a:cubicBezTo>
                      <a:pt x="45594" y="31277"/>
                      <a:pt x="45959" y="31764"/>
                      <a:pt x="45989" y="31764"/>
                    </a:cubicBezTo>
                    <a:cubicBezTo>
                      <a:pt x="46324" y="31916"/>
                      <a:pt x="46172" y="31855"/>
                      <a:pt x="46445" y="32067"/>
                    </a:cubicBezTo>
                    <a:cubicBezTo>
                      <a:pt x="47995" y="33192"/>
                      <a:pt x="47539" y="35077"/>
                      <a:pt x="46597" y="36657"/>
                    </a:cubicBezTo>
                    <a:cubicBezTo>
                      <a:pt x="45533" y="38451"/>
                      <a:pt x="45047" y="38147"/>
                      <a:pt x="43284" y="38998"/>
                    </a:cubicBezTo>
                    <a:cubicBezTo>
                      <a:pt x="42646" y="39302"/>
                      <a:pt x="42129" y="39484"/>
                      <a:pt x="41308" y="39758"/>
                    </a:cubicBezTo>
                    <a:cubicBezTo>
                      <a:pt x="41247" y="39758"/>
                      <a:pt x="41187" y="39788"/>
                      <a:pt x="41126" y="39818"/>
                    </a:cubicBezTo>
                    <a:cubicBezTo>
                      <a:pt x="41035" y="39854"/>
                      <a:pt x="40946" y="39870"/>
                      <a:pt x="40860" y="39870"/>
                    </a:cubicBezTo>
                    <a:cubicBezTo>
                      <a:pt x="40427" y="39870"/>
                      <a:pt x="40092" y="39459"/>
                      <a:pt x="40244" y="39028"/>
                    </a:cubicBezTo>
                    <a:cubicBezTo>
                      <a:pt x="40548" y="38025"/>
                      <a:pt x="40609" y="37508"/>
                      <a:pt x="40731" y="36323"/>
                    </a:cubicBezTo>
                    <a:cubicBezTo>
                      <a:pt x="40731" y="36262"/>
                      <a:pt x="40731" y="36232"/>
                      <a:pt x="40731" y="36201"/>
                    </a:cubicBezTo>
                    <a:cubicBezTo>
                      <a:pt x="40761" y="36141"/>
                      <a:pt x="40792" y="36080"/>
                      <a:pt x="40792" y="35989"/>
                    </a:cubicBezTo>
                    <a:cubicBezTo>
                      <a:pt x="40822" y="35715"/>
                      <a:pt x="40792" y="35441"/>
                      <a:pt x="40700" y="35168"/>
                    </a:cubicBezTo>
                    <a:cubicBezTo>
                      <a:pt x="40488" y="32949"/>
                      <a:pt x="38481" y="30183"/>
                      <a:pt x="36597" y="28359"/>
                    </a:cubicBezTo>
                    <a:cubicBezTo>
                      <a:pt x="35776" y="26505"/>
                      <a:pt x="34682" y="24499"/>
                      <a:pt x="35259" y="21946"/>
                    </a:cubicBezTo>
                    <a:lnTo>
                      <a:pt x="34743" y="21946"/>
                    </a:lnTo>
                    <a:cubicBezTo>
                      <a:pt x="34408" y="23466"/>
                      <a:pt x="34317" y="24864"/>
                      <a:pt x="34439" y="26171"/>
                    </a:cubicBezTo>
                    <a:cubicBezTo>
                      <a:pt x="34484" y="26552"/>
                      <a:pt x="34181" y="26834"/>
                      <a:pt x="33849" y="26834"/>
                    </a:cubicBezTo>
                    <a:cubicBezTo>
                      <a:pt x="33731" y="26834"/>
                      <a:pt x="33608" y="26798"/>
                      <a:pt x="33497" y="26718"/>
                    </a:cubicBezTo>
                    <a:cubicBezTo>
                      <a:pt x="33132" y="26444"/>
                      <a:pt x="32767" y="26201"/>
                      <a:pt x="31977" y="25776"/>
                    </a:cubicBezTo>
                    <a:cubicBezTo>
                      <a:pt x="30974" y="25259"/>
                      <a:pt x="29515" y="24590"/>
                      <a:pt x="28512" y="23982"/>
                    </a:cubicBezTo>
                    <a:cubicBezTo>
                      <a:pt x="26506" y="22736"/>
                      <a:pt x="24135" y="21307"/>
                      <a:pt x="23588" y="18389"/>
                    </a:cubicBezTo>
                    <a:cubicBezTo>
                      <a:pt x="23101" y="15775"/>
                      <a:pt x="23983" y="13131"/>
                      <a:pt x="26475" y="10760"/>
                    </a:cubicBezTo>
                    <a:cubicBezTo>
                      <a:pt x="27569" y="9696"/>
                      <a:pt x="28694" y="8663"/>
                      <a:pt x="29910" y="7751"/>
                    </a:cubicBezTo>
                    <a:cubicBezTo>
                      <a:pt x="31886" y="7204"/>
                      <a:pt x="34104" y="7386"/>
                      <a:pt x="36080" y="6687"/>
                    </a:cubicBezTo>
                    <a:cubicBezTo>
                      <a:pt x="36232" y="6657"/>
                      <a:pt x="36354" y="6596"/>
                      <a:pt x="36445" y="6505"/>
                    </a:cubicBezTo>
                    <a:cubicBezTo>
                      <a:pt x="36536" y="6383"/>
                      <a:pt x="36597" y="6231"/>
                      <a:pt x="36536" y="6110"/>
                    </a:cubicBezTo>
                    <a:lnTo>
                      <a:pt x="36536" y="6110"/>
                    </a:lnTo>
                    <a:cubicBezTo>
                      <a:pt x="35478" y="6619"/>
                      <a:pt x="34310" y="6868"/>
                      <a:pt x="33143" y="6868"/>
                    </a:cubicBezTo>
                    <a:cubicBezTo>
                      <a:pt x="32567" y="6868"/>
                      <a:pt x="31992" y="6808"/>
                      <a:pt x="31430" y="6687"/>
                    </a:cubicBezTo>
                    <a:cubicBezTo>
                      <a:pt x="31430" y="6687"/>
                      <a:pt x="31430" y="6687"/>
                      <a:pt x="31430" y="6657"/>
                    </a:cubicBezTo>
                    <a:cubicBezTo>
                      <a:pt x="32007" y="6292"/>
                      <a:pt x="32615" y="5958"/>
                      <a:pt x="33193" y="5593"/>
                    </a:cubicBezTo>
                    <a:cubicBezTo>
                      <a:pt x="33922" y="5137"/>
                      <a:pt x="34743" y="4620"/>
                      <a:pt x="35472" y="3952"/>
                    </a:cubicBezTo>
                    <a:cubicBezTo>
                      <a:pt x="35503" y="3982"/>
                      <a:pt x="35503" y="3982"/>
                      <a:pt x="35533" y="3982"/>
                    </a:cubicBezTo>
                    <a:cubicBezTo>
                      <a:pt x="35807" y="4073"/>
                      <a:pt x="36111" y="4104"/>
                      <a:pt x="36384" y="4104"/>
                    </a:cubicBezTo>
                    <a:cubicBezTo>
                      <a:pt x="37600" y="4104"/>
                      <a:pt x="38360" y="3496"/>
                      <a:pt x="39059" y="2462"/>
                    </a:cubicBezTo>
                    <a:cubicBezTo>
                      <a:pt x="39515" y="1763"/>
                      <a:pt x="39697" y="912"/>
                      <a:pt x="39636" y="61"/>
                    </a:cubicBezTo>
                    <a:lnTo>
                      <a:pt x="39241" y="61"/>
                    </a:lnTo>
                    <a:cubicBezTo>
                      <a:pt x="39302" y="730"/>
                      <a:pt x="39120" y="1398"/>
                      <a:pt x="38785" y="1976"/>
                    </a:cubicBezTo>
                    <a:cubicBezTo>
                      <a:pt x="38147" y="3192"/>
                      <a:pt x="37296" y="3465"/>
                      <a:pt x="36445" y="3465"/>
                    </a:cubicBezTo>
                    <a:cubicBezTo>
                      <a:pt x="36263" y="3465"/>
                      <a:pt x="36141" y="3252"/>
                      <a:pt x="36232" y="3101"/>
                    </a:cubicBezTo>
                    <a:cubicBezTo>
                      <a:pt x="36354" y="2857"/>
                      <a:pt x="36475" y="2523"/>
                      <a:pt x="36475" y="2401"/>
                    </a:cubicBezTo>
                    <a:cubicBezTo>
                      <a:pt x="36658" y="1125"/>
                      <a:pt x="36688" y="942"/>
                      <a:pt x="36445" y="61"/>
                    </a:cubicBezTo>
                    <a:lnTo>
                      <a:pt x="35959" y="61"/>
                    </a:lnTo>
                    <a:cubicBezTo>
                      <a:pt x="36232" y="730"/>
                      <a:pt x="36111" y="1611"/>
                      <a:pt x="35746" y="2249"/>
                    </a:cubicBezTo>
                    <a:cubicBezTo>
                      <a:pt x="35229" y="3192"/>
                      <a:pt x="34226" y="3891"/>
                      <a:pt x="33345" y="4468"/>
                    </a:cubicBezTo>
                    <a:cubicBezTo>
                      <a:pt x="33223" y="4529"/>
                      <a:pt x="32828" y="4711"/>
                      <a:pt x="32706" y="4742"/>
                    </a:cubicBezTo>
                    <a:cubicBezTo>
                      <a:pt x="32858" y="4073"/>
                      <a:pt x="32706" y="3404"/>
                      <a:pt x="32463" y="2705"/>
                    </a:cubicBezTo>
                    <a:lnTo>
                      <a:pt x="32129" y="2067"/>
                    </a:lnTo>
                    <a:cubicBezTo>
                      <a:pt x="31825" y="1307"/>
                      <a:pt x="31582" y="669"/>
                      <a:pt x="317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6" name="Google Shape;8606;p22"/>
              <p:cNvSpPr/>
              <p:nvPr/>
            </p:nvSpPr>
            <p:spPr>
              <a:xfrm>
                <a:off x="2467778" y="3284993"/>
                <a:ext cx="554133" cy="258917"/>
              </a:xfrm>
              <a:custGeom>
                <a:avLst/>
                <a:gdLst/>
                <a:ahLst/>
                <a:cxnLst/>
                <a:rect l="l" t="t" r="r" b="b"/>
                <a:pathLst>
                  <a:path w="32989" h="15414" extrusionOk="0">
                    <a:moveTo>
                      <a:pt x="16848" y="0"/>
                    </a:moveTo>
                    <a:cubicBezTo>
                      <a:pt x="16290" y="0"/>
                      <a:pt x="16290" y="411"/>
                      <a:pt x="15966" y="411"/>
                    </a:cubicBezTo>
                    <a:cubicBezTo>
                      <a:pt x="15850" y="411"/>
                      <a:pt x="15692" y="358"/>
                      <a:pt x="15450" y="213"/>
                    </a:cubicBezTo>
                    <a:cubicBezTo>
                      <a:pt x="15387" y="171"/>
                      <a:pt x="15241" y="153"/>
                      <a:pt x="15050" y="153"/>
                    </a:cubicBezTo>
                    <a:cubicBezTo>
                      <a:pt x="14411" y="153"/>
                      <a:pt x="13274" y="353"/>
                      <a:pt x="13110" y="517"/>
                    </a:cubicBezTo>
                    <a:cubicBezTo>
                      <a:pt x="12733" y="952"/>
                      <a:pt x="12467" y="1800"/>
                      <a:pt x="11890" y="1800"/>
                    </a:cubicBezTo>
                    <a:cubicBezTo>
                      <a:pt x="11862" y="1800"/>
                      <a:pt x="11833" y="1798"/>
                      <a:pt x="11803" y="1794"/>
                    </a:cubicBezTo>
                    <a:cubicBezTo>
                      <a:pt x="11565" y="1771"/>
                      <a:pt x="11232" y="1732"/>
                      <a:pt x="10890" y="1732"/>
                    </a:cubicBezTo>
                    <a:cubicBezTo>
                      <a:pt x="10313" y="1732"/>
                      <a:pt x="9714" y="1844"/>
                      <a:pt x="9523" y="2341"/>
                    </a:cubicBezTo>
                    <a:cubicBezTo>
                      <a:pt x="9362" y="2765"/>
                      <a:pt x="9244" y="2908"/>
                      <a:pt x="9086" y="2908"/>
                    </a:cubicBezTo>
                    <a:cubicBezTo>
                      <a:pt x="8916" y="2908"/>
                      <a:pt x="8700" y="2742"/>
                      <a:pt x="8338" y="2584"/>
                    </a:cubicBezTo>
                    <a:cubicBezTo>
                      <a:pt x="8319" y="2576"/>
                      <a:pt x="8302" y="2572"/>
                      <a:pt x="8284" y="2572"/>
                    </a:cubicBezTo>
                    <a:cubicBezTo>
                      <a:pt x="7983" y="2572"/>
                      <a:pt x="7803" y="3754"/>
                      <a:pt x="7487" y="4013"/>
                    </a:cubicBezTo>
                    <a:cubicBezTo>
                      <a:pt x="7311" y="4179"/>
                      <a:pt x="7166" y="4242"/>
                      <a:pt x="7033" y="4242"/>
                    </a:cubicBezTo>
                    <a:cubicBezTo>
                      <a:pt x="6730" y="4242"/>
                      <a:pt x="6490" y="3917"/>
                      <a:pt x="6088" y="3769"/>
                    </a:cubicBezTo>
                    <a:cubicBezTo>
                      <a:pt x="6073" y="3763"/>
                      <a:pt x="6055" y="3759"/>
                      <a:pt x="6035" y="3759"/>
                    </a:cubicBezTo>
                    <a:cubicBezTo>
                      <a:pt x="5710" y="3759"/>
                      <a:pt x="4857" y="4663"/>
                      <a:pt x="4599" y="4864"/>
                    </a:cubicBezTo>
                    <a:cubicBezTo>
                      <a:pt x="4130" y="5184"/>
                      <a:pt x="4682" y="5945"/>
                      <a:pt x="4242" y="5945"/>
                    </a:cubicBezTo>
                    <a:cubicBezTo>
                      <a:pt x="4139" y="5945"/>
                      <a:pt x="3983" y="5904"/>
                      <a:pt x="3748" y="5806"/>
                    </a:cubicBezTo>
                    <a:cubicBezTo>
                      <a:pt x="3515" y="5709"/>
                      <a:pt x="3361" y="5667"/>
                      <a:pt x="3261" y="5667"/>
                    </a:cubicBezTo>
                    <a:cubicBezTo>
                      <a:pt x="2801" y="5667"/>
                      <a:pt x="3515" y="6556"/>
                      <a:pt x="3140" y="6931"/>
                    </a:cubicBezTo>
                    <a:cubicBezTo>
                      <a:pt x="2410" y="7630"/>
                      <a:pt x="2198" y="8025"/>
                      <a:pt x="1711" y="8815"/>
                    </a:cubicBezTo>
                    <a:cubicBezTo>
                      <a:pt x="1529" y="9119"/>
                      <a:pt x="465" y="9940"/>
                      <a:pt x="435" y="10061"/>
                    </a:cubicBezTo>
                    <a:cubicBezTo>
                      <a:pt x="344" y="10426"/>
                      <a:pt x="1073" y="10578"/>
                      <a:pt x="1073" y="10943"/>
                    </a:cubicBezTo>
                    <a:cubicBezTo>
                      <a:pt x="1043" y="11186"/>
                      <a:pt x="1012" y="11429"/>
                      <a:pt x="1043" y="11703"/>
                    </a:cubicBezTo>
                    <a:cubicBezTo>
                      <a:pt x="1191" y="12238"/>
                      <a:pt x="0" y="12919"/>
                      <a:pt x="1119" y="12919"/>
                    </a:cubicBezTo>
                    <a:cubicBezTo>
                      <a:pt x="1143" y="12919"/>
                      <a:pt x="1168" y="12919"/>
                      <a:pt x="1195" y="12919"/>
                    </a:cubicBezTo>
                    <a:cubicBezTo>
                      <a:pt x="1217" y="12918"/>
                      <a:pt x="1238" y="12918"/>
                      <a:pt x="1258" y="12918"/>
                    </a:cubicBezTo>
                    <a:cubicBezTo>
                      <a:pt x="2372" y="12918"/>
                      <a:pt x="1358" y="13717"/>
                      <a:pt x="1955" y="14134"/>
                    </a:cubicBezTo>
                    <a:cubicBezTo>
                      <a:pt x="1982" y="14155"/>
                      <a:pt x="2017" y="14164"/>
                      <a:pt x="2058" y="14164"/>
                    </a:cubicBezTo>
                    <a:cubicBezTo>
                      <a:pt x="2332" y="14164"/>
                      <a:pt x="2879" y="13761"/>
                      <a:pt x="3301" y="13761"/>
                    </a:cubicBezTo>
                    <a:cubicBezTo>
                      <a:pt x="3373" y="13761"/>
                      <a:pt x="3442" y="13772"/>
                      <a:pt x="3505" y="13800"/>
                    </a:cubicBezTo>
                    <a:cubicBezTo>
                      <a:pt x="4052" y="13982"/>
                      <a:pt x="4082" y="14955"/>
                      <a:pt x="4447" y="15016"/>
                    </a:cubicBezTo>
                    <a:cubicBezTo>
                      <a:pt x="4458" y="15018"/>
                      <a:pt x="4470" y="15020"/>
                      <a:pt x="4481" y="15020"/>
                    </a:cubicBezTo>
                    <a:cubicBezTo>
                      <a:pt x="4748" y="15020"/>
                      <a:pt x="5061" y="14372"/>
                      <a:pt x="5207" y="14256"/>
                    </a:cubicBezTo>
                    <a:cubicBezTo>
                      <a:pt x="5296" y="14158"/>
                      <a:pt x="5388" y="14122"/>
                      <a:pt x="5483" y="14122"/>
                    </a:cubicBezTo>
                    <a:cubicBezTo>
                      <a:pt x="5710" y="14122"/>
                      <a:pt x="5952" y="14326"/>
                      <a:pt x="6210" y="14347"/>
                    </a:cubicBezTo>
                    <a:cubicBezTo>
                      <a:pt x="6772" y="14398"/>
                      <a:pt x="6518" y="15414"/>
                      <a:pt x="7017" y="15414"/>
                    </a:cubicBezTo>
                    <a:cubicBezTo>
                      <a:pt x="7112" y="15414"/>
                      <a:pt x="7235" y="15377"/>
                      <a:pt x="7395" y="15289"/>
                    </a:cubicBezTo>
                    <a:cubicBezTo>
                      <a:pt x="7663" y="15119"/>
                      <a:pt x="8260" y="14678"/>
                      <a:pt x="8659" y="14678"/>
                    </a:cubicBezTo>
                    <a:cubicBezTo>
                      <a:pt x="8760" y="14678"/>
                      <a:pt x="8848" y="14705"/>
                      <a:pt x="8915" y="14773"/>
                    </a:cubicBezTo>
                    <a:cubicBezTo>
                      <a:pt x="9196" y="15073"/>
                      <a:pt x="9348" y="15176"/>
                      <a:pt x="9455" y="15176"/>
                    </a:cubicBezTo>
                    <a:cubicBezTo>
                      <a:pt x="9675" y="15176"/>
                      <a:pt x="9712" y="14753"/>
                      <a:pt x="10283" y="14712"/>
                    </a:cubicBezTo>
                    <a:cubicBezTo>
                      <a:pt x="10338" y="14709"/>
                      <a:pt x="10392" y="14707"/>
                      <a:pt x="10446" y="14707"/>
                    </a:cubicBezTo>
                    <a:cubicBezTo>
                      <a:pt x="11382" y="14707"/>
                      <a:pt x="12116" y="15139"/>
                      <a:pt x="12792" y="15139"/>
                    </a:cubicBezTo>
                    <a:cubicBezTo>
                      <a:pt x="13254" y="15139"/>
                      <a:pt x="13689" y="14937"/>
                      <a:pt x="14143" y="14256"/>
                    </a:cubicBezTo>
                    <a:cubicBezTo>
                      <a:pt x="14232" y="14129"/>
                      <a:pt x="14348" y="14079"/>
                      <a:pt x="14478" y="14079"/>
                    </a:cubicBezTo>
                    <a:cubicBezTo>
                      <a:pt x="14966" y="14079"/>
                      <a:pt x="15668" y="14773"/>
                      <a:pt x="16011" y="14773"/>
                    </a:cubicBezTo>
                    <a:cubicBezTo>
                      <a:pt x="16017" y="14773"/>
                      <a:pt x="16022" y="14773"/>
                      <a:pt x="16028" y="14773"/>
                    </a:cubicBezTo>
                    <a:cubicBezTo>
                      <a:pt x="17000" y="14742"/>
                      <a:pt x="16818" y="14864"/>
                      <a:pt x="17456" y="14134"/>
                    </a:cubicBezTo>
                    <a:cubicBezTo>
                      <a:pt x="17531" y="14053"/>
                      <a:pt x="17601" y="14020"/>
                      <a:pt x="17667" y="14020"/>
                    </a:cubicBezTo>
                    <a:cubicBezTo>
                      <a:pt x="17895" y="14020"/>
                      <a:pt x="18068" y="14418"/>
                      <a:pt x="18186" y="14560"/>
                    </a:cubicBezTo>
                    <a:cubicBezTo>
                      <a:pt x="18299" y="14714"/>
                      <a:pt x="18415" y="14764"/>
                      <a:pt x="18534" y="14764"/>
                    </a:cubicBezTo>
                    <a:cubicBezTo>
                      <a:pt x="18758" y="14764"/>
                      <a:pt x="18994" y="14589"/>
                      <a:pt x="19241" y="14589"/>
                    </a:cubicBezTo>
                    <a:cubicBezTo>
                      <a:pt x="19254" y="14589"/>
                      <a:pt x="19267" y="14589"/>
                      <a:pt x="19280" y="14590"/>
                    </a:cubicBezTo>
                    <a:cubicBezTo>
                      <a:pt x="19375" y="14596"/>
                      <a:pt x="19468" y="14599"/>
                      <a:pt x="19557" y="14599"/>
                    </a:cubicBezTo>
                    <a:cubicBezTo>
                      <a:pt x="20265" y="14599"/>
                      <a:pt x="20816" y="14429"/>
                      <a:pt x="21504" y="14429"/>
                    </a:cubicBezTo>
                    <a:cubicBezTo>
                      <a:pt x="21591" y="14429"/>
                      <a:pt x="21680" y="14432"/>
                      <a:pt x="21773" y="14438"/>
                    </a:cubicBezTo>
                    <a:cubicBezTo>
                      <a:pt x="22324" y="14462"/>
                      <a:pt x="22894" y="14959"/>
                      <a:pt x="23409" y="14959"/>
                    </a:cubicBezTo>
                    <a:cubicBezTo>
                      <a:pt x="23547" y="14959"/>
                      <a:pt x="23681" y="14923"/>
                      <a:pt x="23809" y="14833"/>
                    </a:cubicBezTo>
                    <a:cubicBezTo>
                      <a:pt x="23928" y="14747"/>
                      <a:pt x="24038" y="14713"/>
                      <a:pt x="24142" y="14713"/>
                    </a:cubicBezTo>
                    <a:cubicBezTo>
                      <a:pt x="24501" y="14713"/>
                      <a:pt x="24779" y="15118"/>
                      <a:pt x="25054" y="15118"/>
                    </a:cubicBezTo>
                    <a:cubicBezTo>
                      <a:pt x="25145" y="15118"/>
                      <a:pt x="25236" y="15073"/>
                      <a:pt x="25329" y="14955"/>
                    </a:cubicBezTo>
                    <a:cubicBezTo>
                      <a:pt x="25615" y="14585"/>
                      <a:pt x="25773" y="14457"/>
                      <a:pt x="25877" y="14457"/>
                    </a:cubicBezTo>
                    <a:cubicBezTo>
                      <a:pt x="26114" y="14457"/>
                      <a:pt x="26084" y="15107"/>
                      <a:pt x="26669" y="15107"/>
                    </a:cubicBezTo>
                    <a:cubicBezTo>
                      <a:pt x="26678" y="15107"/>
                      <a:pt x="26687" y="15107"/>
                      <a:pt x="26697" y="15107"/>
                    </a:cubicBezTo>
                    <a:cubicBezTo>
                      <a:pt x="27145" y="15083"/>
                      <a:pt x="27886" y="14858"/>
                      <a:pt x="28409" y="14858"/>
                    </a:cubicBezTo>
                    <a:cubicBezTo>
                      <a:pt x="28559" y="14858"/>
                      <a:pt x="28692" y="14877"/>
                      <a:pt x="28794" y="14925"/>
                    </a:cubicBezTo>
                    <a:cubicBezTo>
                      <a:pt x="28893" y="14977"/>
                      <a:pt x="28989" y="14999"/>
                      <a:pt x="29082" y="14999"/>
                    </a:cubicBezTo>
                    <a:cubicBezTo>
                      <a:pt x="29536" y="14999"/>
                      <a:pt x="29931" y="14467"/>
                      <a:pt x="30283" y="14165"/>
                    </a:cubicBezTo>
                    <a:cubicBezTo>
                      <a:pt x="30436" y="14027"/>
                      <a:pt x="30574" y="13977"/>
                      <a:pt x="30704" y="13977"/>
                    </a:cubicBezTo>
                    <a:cubicBezTo>
                      <a:pt x="31032" y="13977"/>
                      <a:pt x="31301" y="14297"/>
                      <a:pt x="31584" y="14297"/>
                    </a:cubicBezTo>
                    <a:cubicBezTo>
                      <a:pt x="31656" y="14297"/>
                      <a:pt x="31728" y="14277"/>
                      <a:pt x="31803" y="14226"/>
                    </a:cubicBezTo>
                    <a:cubicBezTo>
                      <a:pt x="32137" y="13982"/>
                      <a:pt x="31317" y="13101"/>
                      <a:pt x="31590" y="12797"/>
                    </a:cubicBezTo>
                    <a:cubicBezTo>
                      <a:pt x="31717" y="12655"/>
                      <a:pt x="31878" y="12617"/>
                      <a:pt x="32039" y="12617"/>
                    </a:cubicBezTo>
                    <a:cubicBezTo>
                      <a:pt x="32218" y="12617"/>
                      <a:pt x="32398" y="12664"/>
                      <a:pt x="32527" y="12664"/>
                    </a:cubicBezTo>
                    <a:cubicBezTo>
                      <a:pt x="32729" y="12664"/>
                      <a:pt x="32812" y="12551"/>
                      <a:pt x="32593" y="11976"/>
                    </a:cubicBezTo>
                    <a:cubicBezTo>
                      <a:pt x="32381" y="11460"/>
                      <a:pt x="32411" y="10791"/>
                      <a:pt x="32289" y="10244"/>
                    </a:cubicBezTo>
                    <a:cubicBezTo>
                      <a:pt x="32198" y="9757"/>
                      <a:pt x="32989" y="9453"/>
                      <a:pt x="32229" y="9149"/>
                    </a:cubicBezTo>
                    <a:cubicBezTo>
                      <a:pt x="31651" y="8906"/>
                      <a:pt x="31803" y="8694"/>
                      <a:pt x="32046" y="8268"/>
                    </a:cubicBezTo>
                    <a:cubicBezTo>
                      <a:pt x="32411" y="7569"/>
                      <a:pt x="31955" y="7113"/>
                      <a:pt x="31378" y="6687"/>
                    </a:cubicBezTo>
                    <a:cubicBezTo>
                      <a:pt x="31013" y="6444"/>
                      <a:pt x="30709" y="6140"/>
                      <a:pt x="30375" y="5867"/>
                    </a:cubicBezTo>
                    <a:cubicBezTo>
                      <a:pt x="30226" y="5738"/>
                      <a:pt x="30084" y="5712"/>
                      <a:pt x="29949" y="5712"/>
                    </a:cubicBezTo>
                    <a:cubicBezTo>
                      <a:pt x="29861" y="5712"/>
                      <a:pt x="29776" y="5723"/>
                      <a:pt x="29695" y="5723"/>
                    </a:cubicBezTo>
                    <a:cubicBezTo>
                      <a:pt x="29519" y="5723"/>
                      <a:pt x="29360" y="5672"/>
                      <a:pt x="29219" y="5350"/>
                    </a:cubicBezTo>
                    <a:cubicBezTo>
                      <a:pt x="29107" y="5095"/>
                      <a:pt x="28909" y="5028"/>
                      <a:pt x="28695" y="5028"/>
                    </a:cubicBezTo>
                    <a:cubicBezTo>
                      <a:pt x="28463" y="5028"/>
                      <a:pt x="28212" y="5107"/>
                      <a:pt x="28034" y="5107"/>
                    </a:cubicBezTo>
                    <a:cubicBezTo>
                      <a:pt x="27888" y="5107"/>
                      <a:pt x="27791" y="5054"/>
                      <a:pt x="27791" y="4864"/>
                    </a:cubicBezTo>
                    <a:cubicBezTo>
                      <a:pt x="27767" y="4385"/>
                      <a:pt x="27950" y="3813"/>
                      <a:pt x="27585" y="3813"/>
                    </a:cubicBezTo>
                    <a:cubicBezTo>
                      <a:pt x="27486" y="3813"/>
                      <a:pt x="27347" y="3855"/>
                      <a:pt x="27153" y="3952"/>
                    </a:cubicBezTo>
                    <a:cubicBezTo>
                      <a:pt x="26942" y="4067"/>
                      <a:pt x="26805" y="4114"/>
                      <a:pt x="26711" y="4114"/>
                    </a:cubicBezTo>
                    <a:cubicBezTo>
                      <a:pt x="26385" y="4114"/>
                      <a:pt x="26591" y="3543"/>
                      <a:pt x="26119" y="3283"/>
                    </a:cubicBezTo>
                    <a:cubicBezTo>
                      <a:pt x="26002" y="3220"/>
                      <a:pt x="25894" y="3197"/>
                      <a:pt x="25795" y="3197"/>
                    </a:cubicBezTo>
                    <a:cubicBezTo>
                      <a:pt x="25488" y="3197"/>
                      <a:pt x="25264" y="3423"/>
                      <a:pt x="25126" y="3423"/>
                    </a:cubicBezTo>
                    <a:cubicBezTo>
                      <a:pt x="25007" y="3423"/>
                      <a:pt x="24952" y="3252"/>
                      <a:pt x="24964" y="2614"/>
                    </a:cubicBezTo>
                    <a:cubicBezTo>
                      <a:pt x="24975" y="2235"/>
                      <a:pt x="24901" y="2119"/>
                      <a:pt x="24779" y="2119"/>
                    </a:cubicBezTo>
                    <a:cubicBezTo>
                      <a:pt x="24586" y="2119"/>
                      <a:pt x="24272" y="2408"/>
                      <a:pt x="23977" y="2408"/>
                    </a:cubicBezTo>
                    <a:cubicBezTo>
                      <a:pt x="23920" y="2408"/>
                      <a:pt x="23864" y="2397"/>
                      <a:pt x="23809" y="2371"/>
                    </a:cubicBezTo>
                    <a:cubicBezTo>
                      <a:pt x="23323" y="2158"/>
                      <a:pt x="23171" y="1399"/>
                      <a:pt x="22563" y="1125"/>
                    </a:cubicBezTo>
                    <a:cubicBezTo>
                      <a:pt x="22517" y="1110"/>
                      <a:pt x="22468" y="1103"/>
                      <a:pt x="22416" y="1103"/>
                    </a:cubicBezTo>
                    <a:cubicBezTo>
                      <a:pt x="22011" y="1103"/>
                      <a:pt x="21413" y="1500"/>
                      <a:pt x="20924" y="1500"/>
                    </a:cubicBezTo>
                    <a:cubicBezTo>
                      <a:pt x="20838" y="1500"/>
                      <a:pt x="20756" y="1488"/>
                      <a:pt x="20678" y="1459"/>
                    </a:cubicBezTo>
                    <a:cubicBezTo>
                      <a:pt x="19918" y="1216"/>
                      <a:pt x="19554" y="1216"/>
                      <a:pt x="18976" y="548"/>
                    </a:cubicBezTo>
                    <a:cubicBezTo>
                      <a:pt x="18752" y="288"/>
                      <a:pt x="18606" y="184"/>
                      <a:pt x="18479" y="184"/>
                    </a:cubicBezTo>
                    <a:cubicBezTo>
                      <a:pt x="18278" y="184"/>
                      <a:pt x="18126" y="444"/>
                      <a:pt x="17791" y="760"/>
                    </a:cubicBezTo>
                    <a:cubicBezTo>
                      <a:pt x="17706" y="840"/>
                      <a:pt x="17634" y="873"/>
                      <a:pt x="17571" y="873"/>
                    </a:cubicBezTo>
                    <a:cubicBezTo>
                      <a:pt x="17246" y="873"/>
                      <a:pt x="17154" y="0"/>
                      <a:pt x="1684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7" name="Google Shape;8607;p22"/>
              <p:cNvSpPr/>
              <p:nvPr/>
            </p:nvSpPr>
            <p:spPr>
              <a:xfrm>
                <a:off x="2516243" y="3404466"/>
                <a:ext cx="486271" cy="139453"/>
              </a:xfrm>
              <a:custGeom>
                <a:avLst/>
                <a:gdLst/>
                <a:ahLst/>
                <a:cxnLst/>
                <a:rect l="l" t="t" r="r" b="b"/>
                <a:pathLst>
                  <a:path w="28949" h="8302" extrusionOk="0">
                    <a:moveTo>
                      <a:pt x="13963" y="1"/>
                    </a:moveTo>
                    <a:cubicBezTo>
                      <a:pt x="13405" y="1"/>
                      <a:pt x="13405" y="412"/>
                      <a:pt x="13093" y="412"/>
                    </a:cubicBezTo>
                    <a:cubicBezTo>
                      <a:pt x="12981" y="412"/>
                      <a:pt x="12829" y="359"/>
                      <a:pt x="12596" y="214"/>
                    </a:cubicBezTo>
                    <a:cubicBezTo>
                      <a:pt x="12526" y="172"/>
                      <a:pt x="12377" y="154"/>
                      <a:pt x="12185" y="154"/>
                    </a:cubicBezTo>
                    <a:cubicBezTo>
                      <a:pt x="11533" y="154"/>
                      <a:pt x="10389" y="360"/>
                      <a:pt x="10225" y="548"/>
                    </a:cubicBezTo>
                    <a:cubicBezTo>
                      <a:pt x="9842" y="960"/>
                      <a:pt x="9574" y="1828"/>
                      <a:pt x="8978" y="1828"/>
                    </a:cubicBezTo>
                    <a:cubicBezTo>
                      <a:pt x="8958" y="1828"/>
                      <a:pt x="8938" y="1827"/>
                      <a:pt x="8918" y="1825"/>
                    </a:cubicBezTo>
                    <a:cubicBezTo>
                      <a:pt x="8673" y="1790"/>
                      <a:pt x="8329" y="1741"/>
                      <a:pt x="7980" y="1741"/>
                    </a:cubicBezTo>
                    <a:cubicBezTo>
                      <a:pt x="7419" y="1741"/>
                      <a:pt x="6844" y="1866"/>
                      <a:pt x="6638" y="2372"/>
                    </a:cubicBezTo>
                    <a:cubicBezTo>
                      <a:pt x="6479" y="2776"/>
                      <a:pt x="6362" y="2913"/>
                      <a:pt x="6207" y="2913"/>
                    </a:cubicBezTo>
                    <a:cubicBezTo>
                      <a:pt x="6036" y="2913"/>
                      <a:pt x="5820" y="2744"/>
                      <a:pt x="5453" y="2585"/>
                    </a:cubicBezTo>
                    <a:cubicBezTo>
                      <a:pt x="5434" y="2576"/>
                      <a:pt x="5417" y="2572"/>
                      <a:pt x="5399" y="2572"/>
                    </a:cubicBezTo>
                    <a:cubicBezTo>
                      <a:pt x="5098" y="2572"/>
                      <a:pt x="4918" y="3756"/>
                      <a:pt x="4602" y="4044"/>
                    </a:cubicBezTo>
                    <a:cubicBezTo>
                      <a:pt x="4432" y="4195"/>
                      <a:pt x="4291" y="4253"/>
                      <a:pt x="4162" y="4253"/>
                    </a:cubicBezTo>
                    <a:cubicBezTo>
                      <a:pt x="3852" y="4253"/>
                      <a:pt x="3611" y="3920"/>
                      <a:pt x="3203" y="3770"/>
                    </a:cubicBezTo>
                    <a:cubicBezTo>
                      <a:pt x="3188" y="3763"/>
                      <a:pt x="3170" y="3760"/>
                      <a:pt x="3150" y="3760"/>
                    </a:cubicBezTo>
                    <a:cubicBezTo>
                      <a:pt x="2825" y="3760"/>
                      <a:pt x="1972" y="4664"/>
                      <a:pt x="1714" y="4864"/>
                    </a:cubicBezTo>
                    <a:cubicBezTo>
                      <a:pt x="1270" y="5210"/>
                      <a:pt x="1807" y="5976"/>
                      <a:pt x="1375" y="5976"/>
                    </a:cubicBezTo>
                    <a:cubicBezTo>
                      <a:pt x="1275" y="5976"/>
                      <a:pt x="1122" y="5934"/>
                      <a:pt x="893" y="5837"/>
                    </a:cubicBezTo>
                    <a:cubicBezTo>
                      <a:pt x="651" y="5739"/>
                      <a:pt x="489" y="5697"/>
                      <a:pt x="384" y="5697"/>
                    </a:cubicBezTo>
                    <a:cubicBezTo>
                      <a:pt x="1" y="5697"/>
                      <a:pt x="370" y="6252"/>
                      <a:pt x="346" y="6658"/>
                    </a:cubicBezTo>
                    <a:cubicBezTo>
                      <a:pt x="437" y="6658"/>
                      <a:pt x="559" y="6658"/>
                      <a:pt x="620" y="6688"/>
                    </a:cubicBezTo>
                    <a:cubicBezTo>
                      <a:pt x="1167" y="6870"/>
                      <a:pt x="1197" y="7843"/>
                      <a:pt x="1562" y="7904"/>
                    </a:cubicBezTo>
                    <a:cubicBezTo>
                      <a:pt x="1573" y="7906"/>
                      <a:pt x="1585" y="7908"/>
                      <a:pt x="1596" y="7908"/>
                    </a:cubicBezTo>
                    <a:cubicBezTo>
                      <a:pt x="1863" y="7908"/>
                      <a:pt x="2176" y="7260"/>
                      <a:pt x="2322" y="7144"/>
                    </a:cubicBezTo>
                    <a:cubicBezTo>
                      <a:pt x="2408" y="7050"/>
                      <a:pt x="2496" y="7016"/>
                      <a:pt x="2586" y="7016"/>
                    </a:cubicBezTo>
                    <a:cubicBezTo>
                      <a:pt x="2817" y="7016"/>
                      <a:pt x="3063" y="7235"/>
                      <a:pt x="3325" y="7235"/>
                    </a:cubicBezTo>
                    <a:cubicBezTo>
                      <a:pt x="3887" y="7286"/>
                      <a:pt x="3633" y="8302"/>
                      <a:pt x="4132" y="8302"/>
                    </a:cubicBezTo>
                    <a:cubicBezTo>
                      <a:pt x="4227" y="8302"/>
                      <a:pt x="4350" y="8265"/>
                      <a:pt x="4510" y="8177"/>
                    </a:cubicBezTo>
                    <a:cubicBezTo>
                      <a:pt x="4778" y="8007"/>
                      <a:pt x="5375" y="7566"/>
                      <a:pt x="5774" y="7566"/>
                    </a:cubicBezTo>
                    <a:cubicBezTo>
                      <a:pt x="5875" y="7566"/>
                      <a:pt x="5963" y="7593"/>
                      <a:pt x="6030" y="7661"/>
                    </a:cubicBezTo>
                    <a:cubicBezTo>
                      <a:pt x="6311" y="7961"/>
                      <a:pt x="6463" y="8064"/>
                      <a:pt x="6570" y="8064"/>
                    </a:cubicBezTo>
                    <a:cubicBezTo>
                      <a:pt x="6790" y="8064"/>
                      <a:pt x="6827" y="7641"/>
                      <a:pt x="7398" y="7600"/>
                    </a:cubicBezTo>
                    <a:cubicBezTo>
                      <a:pt x="7453" y="7597"/>
                      <a:pt x="7507" y="7595"/>
                      <a:pt x="7561" y="7595"/>
                    </a:cubicBezTo>
                    <a:cubicBezTo>
                      <a:pt x="8497" y="7595"/>
                      <a:pt x="9231" y="8027"/>
                      <a:pt x="9907" y="8027"/>
                    </a:cubicBezTo>
                    <a:cubicBezTo>
                      <a:pt x="10369" y="8027"/>
                      <a:pt x="10804" y="7825"/>
                      <a:pt x="11258" y="7144"/>
                    </a:cubicBezTo>
                    <a:cubicBezTo>
                      <a:pt x="11347" y="7017"/>
                      <a:pt x="11463" y="6967"/>
                      <a:pt x="11593" y="6967"/>
                    </a:cubicBezTo>
                    <a:cubicBezTo>
                      <a:pt x="12081" y="6967"/>
                      <a:pt x="12783" y="7661"/>
                      <a:pt x="13126" y="7661"/>
                    </a:cubicBezTo>
                    <a:cubicBezTo>
                      <a:pt x="13132" y="7661"/>
                      <a:pt x="13137" y="7661"/>
                      <a:pt x="13143" y="7661"/>
                    </a:cubicBezTo>
                    <a:cubicBezTo>
                      <a:pt x="14115" y="7630"/>
                      <a:pt x="13933" y="7752"/>
                      <a:pt x="14571" y="7022"/>
                    </a:cubicBezTo>
                    <a:cubicBezTo>
                      <a:pt x="14646" y="6941"/>
                      <a:pt x="14716" y="6908"/>
                      <a:pt x="14782" y="6908"/>
                    </a:cubicBezTo>
                    <a:cubicBezTo>
                      <a:pt x="15010" y="6908"/>
                      <a:pt x="15183" y="7306"/>
                      <a:pt x="15301" y="7448"/>
                    </a:cubicBezTo>
                    <a:cubicBezTo>
                      <a:pt x="15414" y="7602"/>
                      <a:pt x="15530" y="7652"/>
                      <a:pt x="15649" y="7652"/>
                    </a:cubicBezTo>
                    <a:cubicBezTo>
                      <a:pt x="15873" y="7652"/>
                      <a:pt x="16109" y="7477"/>
                      <a:pt x="16356" y="7477"/>
                    </a:cubicBezTo>
                    <a:cubicBezTo>
                      <a:pt x="16369" y="7477"/>
                      <a:pt x="16382" y="7477"/>
                      <a:pt x="16395" y="7478"/>
                    </a:cubicBezTo>
                    <a:cubicBezTo>
                      <a:pt x="16490" y="7484"/>
                      <a:pt x="16583" y="7487"/>
                      <a:pt x="16672" y="7487"/>
                    </a:cubicBezTo>
                    <a:cubicBezTo>
                      <a:pt x="17380" y="7487"/>
                      <a:pt x="17931" y="7317"/>
                      <a:pt x="18619" y="7317"/>
                    </a:cubicBezTo>
                    <a:cubicBezTo>
                      <a:pt x="18706" y="7317"/>
                      <a:pt x="18795" y="7320"/>
                      <a:pt x="18888" y="7326"/>
                    </a:cubicBezTo>
                    <a:cubicBezTo>
                      <a:pt x="19439" y="7350"/>
                      <a:pt x="20009" y="7847"/>
                      <a:pt x="20524" y="7847"/>
                    </a:cubicBezTo>
                    <a:cubicBezTo>
                      <a:pt x="20662" y="7847"/>
                      <a:pt x="20796" y="7811"/>
                      <a:pt x="20924" y="7721"/>
                    </a:cubicBezTo>
                    <a:cubicBezTo>
                      <a:pt x="21043" y="7635"/>
                      <a:pt x="21153" y="7601"/>
                      <a:pt x="21257" y="7601"/>
                    </a:cubicBezTo>
                    <a:cubicBezTo>
                      <a:pt x="21616" y="7601"/>
                      <a:pt x="21894" y="8006"/>
                      <a:pt x="22169" y="8006"/>
                    </a:cubicBezTo>
                    <a:cubicBezTo>
                      <a:pt x="22260" y="8006"/>
                      <a:pt x="22351" y="7961"/>
                      <a:pt x="22444" y="7843"/>
                    </a:cubicBezTo>
                    <a:cubicBezTo>
                      <a:pt x="22730" y="7473"/>
                      <a:pt x="22888" y="7345"/>
                      <a:pt x="22992" y="7345"/>
                    </a:cubicBezTo>
                    <a:cubicBezTo>
                      <a:pt x="23229" y="7345"/>
                      <a:pt x="23199" y="7995"/>
                      <a:pt x="23784" y="7995"/>
                    </a:cubicBezTo>
                    <a:cubicBezTo>
                      <a:pt x="23793" y="7995"/>
                      <a:pt x="23802" y="7995"/>
                      <a:pt x="23812" y="7995"/>
                    </a:cubicBezTo>
                    <a:cubicBezTo>
                      <a:pt x="24260" y="7971"/>
                      <a:pt x="25001" y="7746"/>
                      <a:pt x="25524" y="7746"/>
                    </a:cubicBezTo>
                    <a:cubicBezTo>
                      <a:pt x="25674" y="7746"/>
                      <a:pt x="25807" y="7765"/>
                      <a:pt x="25909" y="7813"/>
                    </a:cubicBezTo>
                    <a:cubicBezTo>
                      <a:pt x="26008" y="7865"/>
                      <a:pt x="26104" y="7887"/>
                      <a:pt x="26197" y="7887"/>
                    </a:cubicBezTo>
                    <a:cubicBezTo>
                      <a:pt x="26651" y="7887"/>
                      <a:pt x="27046" y="7355"/>
                      <a:pt x="27398" y="7053"/>
                    </a:cubicBezTo>
                    <a:cubicBezTo>
                      <a:pt x="27551" y="6915"/>
                      <a:pt x="27689" y="6865"/>
                      <a:pt x="27819" y="6865"/>
                    </a:cubicBezTo>
                    <a:cubicBezTo>
                      <a:pt x="28147" y="6865"/>
                      <a:pt x="28416" y="7185"/>
                      <a:pt x="28699" y="7185"/>
                    </a:cubicBezTo>
                    <a:cubicBezTo>
                      <a:pt x="28771" y="7185"/>
                      <a:pt x="28843" y="7165"/>
                      <a:pt x="28918" y="7114"/>
                    </a:cubicBezTo>
                    <a:cubicBezTo>
                      <a:pt x="28918" y="7114"/>
                      <a:pt x="28948" y="7114"/>
                      <a:pt x="28948" y="7083"/>
                    </a:cubicBezTo>
                    <a:cubicBezTo>
                      <a:pt x="28827" y="6962"/>
                      <a:pt x="28645" y="6810"/>
                      <a:pt x="28493" y="6688"/>
                    </a:cubicBezTo>
                    <a:cubicBezTo>
                      <a:pt x="28128" y="6445"/>
                      <a:pt x="27824" y="6141"/>
                      <a:pt x="27490" y="5867"/>
                    </a:cubicBezTo>
                    <a:cubicBezTo>
                      <a:pt x="27350" y="5746"/>
                      <a:pt x="27216" y="5719"/>
                      <a:pt x="27088" y="5719"/>
                    </a:cubicBezTo>
                    <a:cubicBezTo>
                      <a:pt x="26987" y="5719"/>
                      <a:pt x="26890" y="5736"/>
                      <a:pt x="26797" y="5736"/>
                    </a:cubicBezTo>
                    <a:cubicBezTo>
                      <a:pt x="26626" y="5736"/>
                      <a:pt x="26471" y="5679"/>
                      <a:pt x="26334" y="5351"/>
                    </a:cubicBezTo>
                    <a:cubicBezTo>
                      <a:pt x="26223" y="5097"/>
                      <a:pt x="26027" y="5030"/>
                      <a:pt x="25815" y="5030"/>
                    </a:cubicBezTo>
                    <a:cubicBezTo>
                      <a:pt x="25574" y="5030"/>
                      <a:pt x="25311" y="5118"/>
                      <a:pt x="25131" y="5118"/>
                    </a:cubicBezTo>
                    <a:cubicBezTo>
                      <a:pt x="24995" y="5118"/>
                      <a:pt x="24906" y="5068"/>
                      <a:pt x="24906" y="4895"/>
                    </a:cubicBezTo>
                    <a:cubicBezTo>
                      <a:pt x="24882" y="4398"/>
                      <a:pt x="25061" y="3828"/>
                      <a:pt x="24712" y="3828"/>
                    </a:cubicBezTo>
                    <a:cubicBezTo>
                      <a:pt x="24613" y="3828"/>
                      <a:pt x="24470" y="3875"/>
                      <a:pt x="24268" y="3983"/>
                    </a:cubicBezTo>
                    <a:cubicBezTo>
                      <a:pt x="24066" y="4087"/>
                      <a:pt x="23932" y="4129"/>
                      <a:pt x="23839" y="4129"/>
                    </a:cubicBezTo>
                    <a:cubicBezTo>
                      <a:pt x="23495" y="4129"/>
                      <a:pt x="23712" y="3547"/>
                      <a:pt x="23234" y="3284"/>
                    </a:cubicBezTo>
                    <a:cubicBezTo>
                      <a:pt x="23118" y="3221"/>
                      <a:pt x="23010" y="3197"/>
                      <a:pt x="22911" y="3197"/>
                    </a:cubicBezTo>
                    <a:cubicBezTo>
                      <a:pt x="22600" y="3197"/>
                      <a:pt x="22374" y="3431"/>
                      <a:pt x="22237" y="3431"/>
                    </a:cubicBezTo>
                    <a:cubicBezTo>
                      <a:pt x="22120" y="3431"/>
                      <a:pt x="22067" y="3263"/>
                      <a:pt x="22079" y="2645"/>
                    </a:cubicBezTo>
                    <a:cubicBezTo>
                      <a:pt x="22090" y="2260"/>
                      <a:pt x="22014" y="2142"/>
                      <a:pt x="21888" y="2142"/>
                    </a:cubicBezTo>
                    <a:cubicBezTo>
                      <a:pt x="21691" y="2142"/>
                      <a:pt x="21373" y="2431"/>
                      <a:pt x="21076" y="2431"/>
                    </a:cubicBezTo>
                    <a:cubicBezTo>
                      <a:pt x="21024" y="2431"/>
                      <a:pt x="20973" y="2423"/>
                      <a:pt x="20924" y="2402"/>
                    </a:cubicBezTo>
                    <a:cubicBezTo>
                      <a:pt x="20438" y="2159"/>
                      <a:pt x="20286" y="1399"/>
                      <a:pt x="19678" y="1156"/>
                    </a:cubicBezTo>
                    <a:cubicBezTo>
                      <a:pt x="19624" y="1135"/>
                      <a:pt x="19566" y="1125"/>
                      <a:pt x="19502" y="1125"/>
                    </a:cubicBezTo>
                    <a:cubicBezTo>
                      <a:pt x="19089" y="1125"/>
                      <a:pt x="18491" y="1521"/>
                      <a:pt x="18006" y="1521"/>
                    </a:cubicBezTo>
                    <a:cubicBezTo>
                      <a:pt x="17932" y="1521"/>
                      <a:pt x="17861" y="1512"/>
                      <a:pt x="17793" y="1490"/>
                    </a:cubicBezTo>
                    <a:cubicBezTo>
                      <a:pt x="17033" y="1217"/>
                      <a:pt x="16669" y="1247"/>
                      <a:pt x="16091" y="548"/>
                    </a:cubicBezTo>
                    <a:cubicBezTo>
                      <a:pt x="15867" y="289"/>
                      <a:pt x="15721" y="185"/>
                      <a:pt x="15594" y="185"/>
                    </a:cubicBezTo>
                    <a:cubicBezTo>
                      <a:pt x="15393" y="185"/>
                      <a:pt x="15241" y="444"/>
                      <a:pt x="14906" y="761"/>
                    </a:cubicBezTo>
                    <a:cubicBezTo>
                      <a:pt x="14821" y="840"/>
                      <a:pt x="14749" y="873"/>
                      <a:pt x="14686" y="873"/>
                    </a:cubicBezTo>
                    <a:cubicBezTo>
                      <a:pt x="14361" y="873"/>
                      <a:pt x="14269" y="1"/>
                      <a:pt x="13963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8" name="Google Shape;8608;p22"/>
              <p:cNvSpPr/>
              <p:nvPr/>
            </p:nvSpPr>
            <p:spPr>
              <a:xfrm>
                <a:off x="3041841" y="3418240"/>
                <a:ext cx="584116" cy="317691"/>
              </a:xfrm>
              <a:custGeom>
                <a:avLst/>
                <a:gdLst/>
                <a:ahLst/>
                <a:cxnLst/>
                <a:rect l="l" t="t" r="r" b="b"/>
                <a:pathLst>
                  <a:path w="34774" h="18913" extrusionOk="0">
                    <a:moveTo>
                      <a:pt x="15710" y="0"/>
                    </a:moveTo>
                    <a:cubicBezTo>
                      <a:pt x="15384" y="0"/>
                      <a:pt x="15544" y="933"/>
                      <a:pt x="15077" y="1096"/>
                    </a:cubicBezTo>
                    <a:cubicBezTo>
                      <a:pt x="15048" y="1104"/>
                      <a:pt x="15019" y="1108"/>
                      <a:pt x="14990" y="1108"/>
                    </a:cubicBezTo>
                    <a:cubicBezTo>
                      <a:pt x="14659" y="1108"/>
                      <a:pt x="14326" y="605"/>
                      <a:pt x="14100" y="605"/>
                    </a:cubicBezTo>
                    <a:cubicBezTo>
                      <a:pt x="13992" y="605"/>
                      <a:pt x="13908" y="721"/>
                      <a:pt x="13861" y="1065"/>
                    </a:cubicBezTo>
                    <a:cubicBezTo>
                      <a:pt x="13786" y="1493"/>
                      <a:pt x="13502" y="2234"/>
                      <a:pt x="12957" y="2234"/>
                    </a:cubicBezTo>
                    <a:cubicBezTo>
                      <a:pt x="12845" y="2234"/>
                      <a:pt x="12721" y="2202"/>
                      <a:pt x="12585" y="2129"/>
                    </a:cubicBezTo>
                    <a:cubicBezTo>
                      <a:pt x="12149" y="1877"/>
                      <a:pt x="11926" y="1751"/>
                      <a:pt x="11801" y="1751"/>
                    </a:cubicBezTo>
                    <a:cubicBezTo>
                      <a:pt x="11595" y="1751"/>
                      <a:pt x="11661" y="2097"/>
                      <a:pt x="11491" y="2798"/>
                    </a:cubicBezTo>
                    <a:cubicBezTo>
                      <a:pt x="11420" y="3089"/>
                      <a:pt x="11228" y="3191"/>
                      <a:pt x="10990" y="3191"/>
                    </a:cubicBezTo>
                    <a:cubicBezTo>
                      <a:pt x="10505" y="3191"/>
                      <a:pt x="9830" y="2768"/>
                      <a:pt x="9606" y="2646"/>
                    </a:cubicBezTo>
                    <a:cubicBezTo>
                      <a:pt x="9538" y="2610"/>
                      <a:pt x="9474" y="2594"/>
                      <a:pt x="9414" y="2594"/>
                    </a:cubicBezTo>
                    <a:cubicBezTo>
                      <a:pt x="8858" y="2594"/>
                      <a:pt x="8628" y="3974"/>
                      <a:pt x="8299" y="4166"/>
                    </a:cubicBezTo>
                    <a:cubicBezTo>
                      <a:pt x="8248" y="4198"/>
                      <a:pt x="8195" y="4212"/>
                      <a:pt x="8140" y="4212"/>
                    </a:cubicBezTo>
                    <a:cubicBezTo>
                      <a:pt x="7891" y="4212"/>
                      <a:pt x="7612" y="3938"/>
                      <a:pt x="7364" y="3938"/>
                    </a:cubicBezTo>
                    <a:cubicBezTo>
                      <a:pt x="7309" y="3938"/>
                      <a:pt x="7256" y="3951"/>
                      <a:pt x="7205" y="3983"/>
                    </a:cubicBezTo>
                    <a:cubicBezTo>
                      <a:pt x="6901" y="4166"/>
                      <a:pt x="7083" y="4713"/>
                      <a:pt x="6779" y="4895"/>
                    </a:cubicBezTo>
                    <a:cubicBezTo>
                      <a:pt x="5898" y="5503"/>
                      <a:pt x="4773" y="5260"/>
                      <a:pt x="4013" y="6142"/>
                    </a:cubicBezTo>
                    <a:cubicBezTo>
                      <a:pt x="3496" y="6749"/>
                      <a:pt x="4165" y="7661"/>
                      <a:pt x="3375" y="7935"/>
                    </a:cubicBezTo>
                    <a:cubicBezTo>
                      <a:pt x="2645" y="8148"/>
                      <a:pt x="1885" y="8391"/>
                      <a:pt x="1430" y="9029"/>
                    </a:cubicBezTo>
                    <a:cubicBezTo>
                      <a:pt x="882" y="9789"/>
                      <a:pt x="2585" y="10123"/>
                      <a:pt x="974" y="10458"/>
                    </a:cubicBezTo>
                    <a:cubicBezTo>
                      <a:pt x="1" y="10701"/>
                      <a:pt x="852" y="12707"/>
                      <a:pt x="882" y="13193"/>
                    </a:cubicBezTo>
                    <a:cubicBezTo>
                      <a:pt x="913" y="13832"/>
                      <a:pt x="700" y="15139"/>
                      <a:pt x="1034" y="15686"/>
                    </a:cubicBezTo>
                    <a:cubicBezTo>
                      <a:pt x="1217" y="15990"/>
                      <a:pt x="1673" y="15868"/>
                      <a:pt x="1885" y="16142"/>
                    </a:cubicBezTo>
                    <a:cubicBezTo>
                      <a:pt x="2068" y="16385"/>
                      <a:pt x="1825" y="16841"/>
                      <a:pt x="2098" y="17084"/>
                    </a:cubicBezTo>
                    <a:cubicBezTo>
                      <a:pt x="2173" y="17145"/>
                      <a:pt x="2249" y="17169"/>
                      <a:pt x="2326" y="17169"/>
                    </a:cubicBezTo>
                    <a:cubicBezTo>
                      <a:pt x="2606" y="17169"/>
                      <a:pt x="2890" y="16850"/>
                      <a:pt x="3104" y="16850"/>
                    </a:cubicBezTo>
                    <a:cubicBezTo>
                      <a:pt x="3238" y="16850"/>
                      <a:pt x="3345" y="16976"/>
                      <a:pt x="3405" y="17388"/>
                    </a:cubicBezTo>
                    <a:cubicBezTo>
                      <a:pt x="3508" y="18138"/>
                      <a:pt x="4002" y="18181"/>
                      <a:pt x="4523" y="18181"/>
                    </a:cubicBezTo>
                    <a:cubicBezTo>
                      <a:pt x="4590" y="18181"/>
                      <a:pt x="4658" y="18180"/>
                      <a:pt x="4725" y="18180"/>
                    </a:cubicBezTo>
                    <a:cubicBezTo>
                      <a:pt x="5067" y="18180"/>
                      <a:pt x="5401" y="18198"/>
                      <a:pt x="5624" y="18421"/>
                    </a:cubicBezTo>
                    <a:cubicBezTo>
                      <a:pt x="5756" y="18554"/>
                      <a:pt x="5898" y="18605"/>
                      <a:pt x="6047" y="18605"/>
                    </a:cubicBezTo>
                    <a:cubicBezTo>
                      <a:pt x="6548" y="18605"/>
                      <a:pt x="7129" y="18026"/>
                      <a:pt x="7691" y="18026"/>
                    </a:cubicBezTo>
                    <a:cubicBezTo>
                      <a:pt x="8093" y="18026"/>
                      <a:pt x="8265" y="18912"/>
                      <a:pt x="8521" y="18912"/>
                    </a:cubicBezTo>
                    <a:cubicBezTo>
                      <a:pt x="8614" y="18912"/>
                      <a:pt x="8717" y="18797"/>
                      <a:pt x="8846" y="18482"/>
                    </a:cubicBezTo>
                    <a:cubicBezTo>
                      <a:pt x="9028" y="18004"/>
                      <a:pt x="9155" y="17740"/>
                      <a:pt x="9312" y="17740"/>
                    </a:cubicBezTo>
                    <a:cubicBezTo>
                      <a:pt x="9444" y="17740"/>
                      <a:pt x="9596" y="17927"/>
                      <a:pt x="9819" y="18330"/>
                    </a:cubicBezTo>
                    <a:cubicBezTo>
                      <a:pt x="9952" y="18553"/>
                      <a:pt x="10061" y="18641"/>
                      <a:pt x="10161" y="18641"/>
                    </a:cubicBezTo>
                    <a:cubicBezTo>
                      <a:pt x="10333" y="18641"/>
                      <a:pt x="10477" y="18376"/>
                      <a:pt x="10670" y="18087"/>
                    </a:cubicBezTo>
                    <a:cubicBezTo>
                      <a:pt x="10788" y="17926"/>
                      <a:pt x="10910" y="17875"/>
                      <a:pt x="11036" y="17875"/>
                    </a:cubicBezTo>
                    <a:cubicBezTo>
                      <a:pt x="11253" y="17875"/>
                      <a:pt x="11482" y="18028"/>
                      <a:pt x="11723" y="18028"/>
                    </a:cubicBezTo>
                    <a:cubicBezTo>
                      <a:pt x="11736" y="18028"/>
                      <a:pt x="11750" y="18027"/>
                      <a:pt x="11764" y="18026"/>
                    </a:cubicBezTo>
                    <a:cubicBezTo>
                      <a:pt x="12263" y="17974"/>
                      <a:pt x="12286" y="17535"/>
                      <a:pt x="12715" y="17535"/>
                    </a:cubicBezTo>
                    <a:cubicBezTo>
                      <a:pt x="12782" y="17535"/>
                      <a:pt x="12859" y="17546"/>
                      <a:pt x="12950" y="17570"/>
                    </a:cubicBezTo>
                    <a:cubicBezTo>
                      <a:pt x="13466" y="17722"/>
                      <a:pt x="13557" y="17722"/>
                      <a:pt x="13983" y="18087"/>
                    </a:cubicBezTo>
                    <a:cubicBezTo>
                      <a:pt x="14084" y="18188"/>
                      <a:pt x="14171" y="18228"/>
                      <a:pt x="14248" y="18228"/>
                    </a:cubicBezTo>
                    <a:cubicBezTo>
                      <a:pt x="14451" y="18228"/>
                      <a:pt x="14589" y="17951"/>
                      <a:pt x="14743" y="17753"/>
                    </a:cubicBezTo>
                    <a:cubicBezTo>
                      <a:pt x="14851" y="17627"/>
                      <a:pt x="14953" y="17582"/>
                      <a:pt x="15052" y="17582"/>
                    </a:cubicBezTo>
                    <a:cubicBezTo>
                      <a:pt x="15303" y="17582"/>
                      <a:pt x="15534" y="17875"/>
                      <a:pt x="15808" y="17875"/>
                    </a:cubicBezTo>
                    <a:cubicBezTo>
                      <a:pt x="15818" y="17875"/>
                      <a:pt x="15827" y="17875"/>
                      <a:pt x="15837" y="17874"/>
                    </a:cubicBezTo>
                    <a:cubicBezTo>
                      <a:pt x="16265" y="17837"/>
                      <a:pt x="17012" y="17686"/>
                      <a:pt x="17653" y="17686"/>
                    </a:cubicBezTo>
                    <a:cubicBezTo>
                      <a:pt x="18058" y="17686"/>
                      <a:pt x="18421" y="17746"/>
                      <a:pt x="18634" y="17935"/>
                    </a:cubicBezTo>
                    <a:cubicBezTo>
                      <a:pt x="18844" y="18126"/>
                      <a:pt x="19028" y="18201"/>
                      <a:pt x="19196" y="18201"/>
                    </a:cubicBezTo>
                    <a:cubicBezTo>
                      <a:pt x="19806" y="18201"/>
                      <a:pt x="20183" y="17202"/>
                      <a:pt x="20708" y="17202"/>
                    </a:cubicBezTo>
                    <a:cubicBezTo>
                      <a:pt x="20725" y="17202"/>
                      <a:pt x="20743" y="17203"/>
                      <a:pt x="20761" y="17206"/>
                    </a:cubicBezTo>
                    <a:cubicBezTo>
                      <a:pt x="21071" y="17231"/>
                      <a:pt x="21140" y="18356"/>
                      <a:pt x="21471" y="18356"/>
                    </a:cubicBezTo>
                    <a:cubicBezTo>
                      <a:pt x="21529" y="18356"/>
                      <a:pt x="21596" y="18321"/>
                      <a:pt x="21673" y="18239"/>
                    </a:cubicBezTo>
                    <a:cubicBezTo>
                      <a:pt x="22065" y="17826"/>
                      <a:pt x="22223" y="17689"/>
                      <a:pt x="22314" y="17689"/>
                    </a:cubicBezTo>
                    <a:cubicBezTo>
                      <a:pt x="22479" y="17689"/>
                      <a:pt x="22429" y="18131"/>
                      <a:pt x="23132" y="18209"/>
                    </a:cubicBezTo>
                    <a:cubicBezTo>
                      <a:pt x="23150" y="18210"/>
                      <a:pt x="23167" y="18211"/>
                      <a:pt x="23185" y="18211"/>
                    </a:cubicBezTo>
                    <a:cubicBezTo>
                      <a:pt x="23639" y="18211"/>
                      <a:pt x="24080" y="17722"/>
                      <a:pt x="24517" y="17722"/>
                    </a:cubicBezTo>
                    <a:cubicBezTo>
                      <a:pt x="24735" y="17722"/>
                      <a:pt x="24952" y="17844"/>
                      <a:pt x="25169" y="18209"/>
                    </a:cubicBezTo>
                    <a:cubicBezTo>
                      <a:pt x="25363" y="18535"/>
                      <a:pt x="25557" y="18652"/>
                      <a:pt x="25752" y="18652"/>
                    </a:cubicBezTo>
                    <a:cubicBezTo>
                      <a:pt x="26228" y="18652"/>
                      <a:pt x="26709" y="17957"/>
                      <a:pt x="27205" y="17935"/>
                    </a:cubicBezTo>
                    <a:cubicBezTo>
                      <a:pt x="27632" y="17935"/>
                      <a:pt x="27763" y="17639"/>
                      <a:pt x="28074" y="17639"/>
                    </a:cubicBezTo>
                    <a:cubicBezTo>
                      <a:pt x="28162" y="17639"/>
                      <a:pt x="28264" y="17662"/>
                      <a:pt x="28391" y="17722"/>
                    </a:cubicBezTo>
                    <a:cubicBezTo>
                      <a:pt x="28596" y="17810"/>
                      <a:pt x="29425" y="18210"/>
                      <a:pt x="29646" y="18210"/>
                    </a:cubicBezTo>
                    <a:cubicBezTo>
                      <a:pt x="29654" y="18210"/>
                      <a:pt x="29661" y="18210"/>
                      <a:pt x="29667" y="18209"/>
                    </a:cubicBezTo>
                    <a:cubicBezTo>
                      <a:pt x="30177" y="18128"/>
                      <a:pt x="30521" y="17053"/>
                      <a:pt x="31076" y="17053"/>
                    </a:cubicBezTo>
                    <a:cubicBezTo>
                      <a:pt x="31149" y="17053"/>
                      <a:pt x="31227" y="17072"/>
                      <a:pt x="31309" y="17114"/>
                    </a:cubicBezTo>
                    <a:cubicBezTo>
                      <a:pt x="31561" y="17247"/>
                      <a:pt x="31750" y="17304"/>
                      <a:pt x="31894" y="17304"/>
                    </a:cubicBezTo>
                    <a:cubicBezTo>
                      <a:pt x="32446" y="17304"/>
                      <a:pt x="32365" y="16483"/>
                      <a:pt x="32798" y="15929"/>
                    </a:cubicBezTo>
                    <a:cubicBezTo>
                      <a:pt x="33041" y="15625"/>
                      <a:pt x="34774" y="13163"/>
                      <a:pt x="34591" y="13011"/>
                    </a:cubicBezTo>
                    <a:cubicBezTo>
                      <a:pt x="33679" y="12403"/>
                      <a:pt x="33649" y="12585"/>
                      <a:pt x="34318" y="11734"/>
                    </a:cubicBezTo>
                    <a:cubicBezTo>
                      <a:pt x="34652" y="11248"/>
                      <a:pt x="33467" y="11187"/>
                      <a:pt x="33649" y="10579"/>
                    </a:cubicBezTo>
                    <a:cubicBezTo>
                      <a:pt x="33801" y="10032"/>
                      <a:pt x="33406" y="8695"/>
                      <a:pt x="33041" y="8269"/>
                    </a:cubicBezTo>
                    <a:cubicBezTo>
                      <a:pt x="32792" y="7979"/>
                      <a:pt x="32442" y="7934"/>
                      <a:pt x="32098" y="7934"/>
                    </a:cubicBezTo>
                    <a:cubicBezTo>
                      <a:pt x="31943" y="7934"/>
                      <a:pt x="31790" y="7943"/>
                      <a:pt x="31647" y="7943"/>
                    </a:cubicBezTo>
                    <a:cubicBezTo>
                      <a:pt x="31409" y="7943"/>
                      <a:pt x="31200" y="7918"/>
                      <a:pt x="31065" y="7783"/>
                    </a:cubicBezTo>
                    <a:cubicBezTo>
                      <a:pt x="30488" y="7236"/>
                      <a:pt x="30670" y="6324"/>
                      <a:pt x="30002" y="5868"/>
                    </a:cubicBezTo>
                    <a:cubicBezTo>
                      <a:pt x="29637" y="5625"/>
                      <a:pt x="28543" y="5777"/>
                      <a:pt x="28543" y="5382"/>
                    </a:cubicBezTo>
                    <a:cubicBezTo>
                      <a:pt x="28488" y="4712"/>
                      <a:pt x="28488" y="4473"/>
                      <a:pt x="28278" y="4473"/>
                    </a:cubicBezTo>
                    <a:cubicBezTo>
                      <a:pt x="28136" y="4473"/>
                      <a:pt x="27897" y="4584"/>
                      <a:pt x="27479" y="4743"/>
                    </a:cubicBezTo>
                    <a:cubicBezTo>
                      <a:pt x="27387" y="4777"/>
                      <a:pt x="27296" y="4792"/>
                      <a:pt x="27207" y="4792"/>
                    </a:cubicBezTo>
                    <a:cubicBezTo>
                      <a:pt x="26733" y="4792"/>
                      <a:pt x="26328" y="4358"/>
                      <a:pt x="26354" y="3923"/>
                    </a:cubicBezTo>
                    <a:cubicBezTo>
                      <a:pt x="26445" y="2768"/>
                      <a:pt x="26020" y="3011"/>
                      <a:pt x="25077" y="2585"/>
                    </a:cubicBezTo>
                    <a:cubicBezTo>
                      <a:pt x="24962" y="2527"/>
                      <a:pt x="24853" y="2505"/>
                      <a:pt x="24749" y="2505"/>
                    </a:cubicBezTo>
                    <a:cubicBezTo>
                      <a:pt x="24374" y="2505"/>
                      <a:pt x="24066" y="2800"/>
                      <a:pt x="23756" y="2800"/>
                    </a:cubicBezTo>
                    <a:cubicBezTo>
                      <a:pt x="23700" y="2800"/>
                      <a:pt x="23644" y="2790"/>
                      <a:pt x="23588" y="2768"/>
                    </a:cubicBezTo>
                    <a:cubicBezTo>
                      <a:pt x="23290" y="2605"/>
                      <a:pt x="23620" y="1403"/>
                      <a:pt x="23221" y="1403"/>
                    </a:cubicBezTo>
                    <a:cubicBezTo>
                      <a:pt x="23173" y="1403"/>
                      <a:pt x="23113" y="1421"/>
                      <a:pt x="23041" y="1461"/>
                    </a:cubicBezTo>
                    <a:cubicBezTo>
                      <a:pt x="22567" y="1724"/>
                      <a:pt x="22387" y="1855"/>
                      <a:pt x="22145" y="1855"/>
                    </a:cubicBezTo>
                    <a:cubicBezTo>
                      <a:pt x="21967" y="1855"/>
                      <a:pt x="21755" y="1784"/>
                      <a:pt x="21369" y="1643"/>
                    </a:cubicBezTo>
                    <a:cubicBezTo>
                      <a:pt x="20670" y="1369"/>
                      <a:pt x="20093" y="1309"/>
                      <a:pt x="19363" y="1126"/>
                    </a:cubicBezTo>
                    <a:cubicBezTo>
                      <a:pt x="18816" y="974"/>
                      <a:pt x="18725" y="154"/>
                      <a:pt x="18330" y="93"/>
                    </a:cubicBezTo>
                    <a:cubicBezTo>
                      <a:pt x="18296" y="88"/>
                      <a:pt x="18264" y="85"/>
                      <a:pt x="18232" y="85"/>
                    </a:cubicBezTo>
                    <a:cubicBezTo>
                      <a:pt x="17722" y="85"/>
                      <a:pt x="17412" y="708"/>
                      <a:pt x="16912" y="708"/>
                    </a:cubicBezTo>
                    <a:cubicBezTo>
                      <a:pt x="16706" y="708"/>
                      <a:pt x="16468" y="602"/>
                      <a:pt x="16171" y="306"/>
                    </a:cubicBezTo>
                    <a:cubicBezTo>
                      <a:pt x="15952" y="86"/>
                      <a:pt x="15808" y="0"/>
                      <a:pt x="1571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9" name="Google Shape;8609;p22"/>
              <p:cNvSpPr/>
              <p:nvPr/>
            </p:nvSpPr>
            <p:spPr>
              <a:xfrm>
                <a:off x="3097512" y="3571478"/>
                <a:ext cx="486590" cy="164464"/>
              </a:xfrm>
              <a:custGeom>
                <a:avLst/>
                <a:gdLst/>
                <a:ahLst/>
                <a:cxnLst/>
                <a:rect l="l" t="t" r="r" b="b"/>
                <a:pathLst>
                  <a:path w="28968" h="9791" extrusionOk="0">
                    <a:moveTo>
                      <a:pt x="12399" y="1"/>
                    </a:moveTo>
                    <a:cubicBezTo>
                      <a:pt x="12069" y="1"/>
                      <a:pt x="12231" y="952"/>
                      <a:pt x="11763" y="1093"/>
                    </a:cubicBezTo>
                    <a:cubicBezTo>
                      <a:pt x="11734" y="1101"/>
                      <a:pt x="11705" y="1105"/>
                      <a:pt x="11676" y="1105"/>
                    </a:cubicBezTo>
                    <a:cubicBezTo>
                      <a:pt x="11345" y="1105"/>
                      <a:pt x="11012" y="601"/>
                      <a:pt x="10786" y="601"/>
                    </a:cubicBezTo>
                    <a:cubicBezTo>
                      <a:pt x="10678" y="601"/>
                      <a:pt x="10594" y="718"/>
                      <a:pt x="10547" y="1062"/>
                    </a:cubicBezTo>
                    <a:cubicBezTo>
                      <a:pt x="10472" y="1490"/>
                      <a:pt x="10188" y="2231"/>
                      <a:pt x="9661" y="2231"/>
                    </a:cubicBezTo>
                    <a:cubicBezTo>
                      <a:pt x="9551" y="2231"/>
                      <a:pt x="9432" y="2199"/>
                      <a:pt x="9301" y="2126"/>
                    </a:cubicBezTo>
                    <a:cubicBezTo>
                      <a:pt x="8854" y="1874"/>
                      <a:pt x="8624" y="1747"/>
                      <a:pt x="8495" y="1747"/>
                    </a:cubicBezTo>
                    <a:cubicBezTo>
                      <a:pt x="8281" y="1747"/>
                      <a:pt x="8347" y="2094"/>
                      <a:pt x="8177" y="2795"/>
                    </a:cubicBezTo>
                    <a:cubicBezTo>
                      <a:pt x="8106" y="3085"/>
                      <a:pt x="7914" y="3188"/>
                      <a:pt x="7676" y="3188"/>
                    </a:cubicBezTo>
                    <a:cubicBezTo>
                      <a:pt x="7191" y="3188"/>
                      <a:pt x="6516" y="2765"/>
                      <a:pt x="6292" y="2643"/>
                    </a:cubicBezTo>
                    <a:cubicBezTo>
                      <a:pt x="6224" y="2607"/>
                      <a:pt x="6160" y="2591"/>
                      <a:pt x="6100" y="2591"/>
                    </a:cubicBezTo>
                    <a:cubicBezTo>
                      <a:pt x="5544" y="2591"/>
                      <a:pt x="5314" y="3971"/>
                      <a:pt x="4985" y="4163"/>
                    </a:cubicBezTo>
                    <a:cubicBezTo>
                      <a:pt x="4934" y="4195"/>
                      <a:pt x="4881" y="4208"/>
                      <a:pt x="4826" y="4208"/>
                    </a:cubicBezTo>
                    <a:cubicBezTo>
                      <a:pt x="4577" y="4208"/>
                      <a:pt x="4298" y="3934"/>
                      <a:pt x="4050" y="3934"/>
                    </a:cubicBezTo>
                    <a:cubicBezTo>
                      <a:pt x="3995" y="3934"/>
                      <a:pt x="3942" y="3948"/>
                      <a:pt x="3891" y="3980"/>
                    </a:cubicBezTo>
                    <a:cubicBezTo>
                      <a:pt x="3587" y="4163"/>
                      <a:pt x="3769" y="4710"/>
                      <a:pt x="3465" y="4892"/>
                    </a:cubicBezTo>
                    <a:cubicBezTo>
                      <a:pt x="2584" y="5500"/>
                      <a:pt x="1459" y="5257"/>
                      <a:pt x="699" y="6138"/>
                    </a:cubicBezTo>
                    <a:cubicBezTo>
                      <a:pt x="182" y="6746"/>
                      <a:pt x="851" y="7658"/>
                      <a:pt x="61" y="7932"/>
                    </a:cubicBezTo>
                    <a:lnTo>
                      <a:pt x="0" y="7932"/>
                    </a:lnTo>
                    <a:cubicBezTo>
                      <a:pt x="30" y="8023"/>
                      <a:pt x="61" y="8114"/>
                      <a:pt x="91" y="8266"/>
                    </a:cubicBezTo>
                    <a:cubicBezTo>
                      <a:pt x="194" y="9016"/>
                      <a:pt x="688" y="9059"/>
                      <a:pt x="1209" y="9059"/>
                    </a:cubicBezTo>
                    <a:cubicBezTo>
                      <a:pt x="1276" y="9059"/>
                      <a:pt x="1344" y="9058"/>
                      <a:pt x="1411" y="9058"/>
                    </a:cubicBezTo>
                    <a:cubicBezTo>
                      <a:pt x="1753" y="9058"/>
                      <a:pt x="2087" y="9076"/>
                      <a:pt x="2310" y="9299"/>
                    </a:cubicBezTo>
                    <a:cubicBezTo>
                      <a:pt x="2442" y="9432"/>
                      <a:pt x="2584" y="9483"/>
                      <a:pt x="2733" y="9483"/>
                    </a:cubicBezTo>
                    <a:cubicBezTo>
                      <a:pt x="3234" y="9483"/>
                      <a:pt x="3815" y="8904"/>
                      <a:pt x="4377" y="8904"/>
                    </a:cubicBezTo>
                    <a:cubicBezTo>
                      <a:pt x="4779" y="8904"/>
                      <a:pt x="4968" y="9790"/>
                      <a:pt x="5220" y="9790"/>
                    </a:cubicBezTo>
                    <a:cubicBezTo>
                      <a:pt x="5312" y="9790"/>
                      <a:pt x="5411" y="9675"/>
                      <a:pt x="5532" y="9360"/>
                    </a:cubicBezTo>
                    <a:cubicBezTo>
                      <a:pt x="5714" y="8882"/>
                      <a:pt x="5841" y="8618"/>
                      <a:pt x="6003" y="8618"/>
                    </a:cubicBezTo>
                    <a:cubicBezTo>
                      <a:pt x="6139" y="8618"/>
                      <a:pt x="6299" y="8805"/>
                      <a:pt x="6535" y="9208"/>
                    </a:cubicBezTo>
                    <a:cubicBezTo>
                      <a:pt x="6658" y="9431"/>
                      <a:pt x="6760" y="9519"/>
                      <a:pt x="6855" y="9519"/>
                    </a:cubicBezTo>
                    <a:cubicBezTo>
                      <a:pt x="7019" y="9519"/>
                      <a:pt x="7163" y="9254"/>
                      <a:pt x="7356" y="8965"/>
                    </a:cubicBezTo>
                    <a:cubicBezTo>
                      <a:pt x="7474" y="8804"/>
                      <a:pt x="7596" y="8753"/>
                      <a:pt x="7722" y="8753"/>
                    </a:cubicBezTo>
                    <a:cubicBezTo>
                      <a:pt x="7939" y="8753"/>
                      <a:pt x="8168" y="8906"/>
                      <a:pt x="8409" y="8906"/>
                    </a:cubicBezTo>
                    <a:cubicBezTo>
                      <a:pt x="8422" y="8906"/>
                      <a:pt x="8436" y="8905"/>
                      <a:pt x="8450" y="8904"/>
                    </a:cubicBezTo>
                    <a:cubicBezTo>
                      <a:pt x="8949" y="8852"/>
                      <a:pt x="8972" y="8413"/>
                      <a:pt x="9401" y="8413"/>
                    </a:cubicBezTo>
                    <a:cubicBezTo>
                      <a:pt x="9468" y="8413"/>
                      <a:pt x="9545" y="8424"/>
                      <a:pt x="9636" y="8448"/>
                    </a:cubicBezTo>
                    <a:cubicBezTo>
                      <a:pt x="10152" y="8600"/>
                      <a:pt x="10243" y="8600"/>
                      <a:pt x="10669" y="8965"/>
                    </a:cubicBezTo>
                    <a:cubicBezTo>
                      <a:pt x="10770" y="9066"/>
                      <a:pt x="10857" y="9106"/>
                      <a:pt x="10934" y="9106"/>
                    </a:cubicBezTo>
                    <a:cubicBezTo>
                      <a:pt x="11137" y="9106"/>
                      <a:pt x="11275" y="8829"/>
                      <a:pt x="11429" y="8631"/>
                    </a:cubicBezTo>
                    <a:cubicBezTo>
                      <a:pt x="11537" y="8505"/>
                      <a:pt x="11639" y="8460"/>
                      <a:pt x="11738" y="8460"/>
                    </a:cubicBezTo>
                    <a:cubicBezTo>
                      <a:pt x="11989" y="8460"/>
                      <a:pt x="12220" y="8753"/>
                      <a:pt x="12494" y="8753"/>
                    </a:cubicBezTo>
                    <a:cubicBezTo>
                      <a:pt x="12504" y="8753"/>
                      <a:pt x="12513" y="8753"/>
                      <a:pt x="12523" y="8752"/>
                    </a:cubicBezTo>
                    <a:cubicBezTo>
                      <a:pt x="12951" y="8715"/>
                      <a:pt x="13698" y="8564"/>
                      <a:pt x="14339" y="8564"/>
                    </a:cubicBezTo>
                    <a:cubicBezTo>
                      <a:pt x="14744" y="8564"/>
                      <a:pt x="15107" y="8624"/>
                      <a:pt x="15320" y="8813"/>
                    </a:cubicBezTo>
                    <a:cubicBezTo>
                      <a:pt x="15530" y="9004"/>
                      <a:pt x="15714" y="9079"/>
                      <a:pt x="15882" y="9079"/>
                    </a:cubicBezTo>
                    <a:cubicBezTo>
                      <a:pt x="16492" y="9079"/>
                      <a:pt x="16869" y="8080"/>
                      <a:pt x="17394" y="8080"/>
                    </a:cubicBezTo>
                    <a:cubicBezTo>
                      <a:pt x="17411" y="8080"/>
                      <a:pt x="17429" y="8081"/>
                      <a:pt x="17447" y="8084"/>
                    </a:cubicBezTo>
                    <a:cubicBezTo>
                      <a:pt x="17757" y="8109"/>
                      <a:pt x="17826" y="9234"/>
                      <a:pt x="18157" y="9234"/>
                    </a:cubicBezTo>
                    <a:cubicBezTo>
                      <a:pt x="18215" y="9234"/>
                      <a:pt x="18282" y="9199"/>
                      <a:pt x="18359" y="9117"/>
                    </a:cubicBezTo>
                    <a:cubicBezTo>
                      <a:pt x="18751" y="8704"/>
                      <a:pt x="18912" y="8567"/>
                      <a:pt x="19008" y="8567"/>
                    </a:cubicBezTo>
                    <a:cubicBezTo>
                      <a:pt x="19179" y="8567"/>
                      <a:pt x="19135" y="9009"/>
                      <a:pt x="19818" y="9087"/>
                    </a:cubicBezTo>
                    <a:cubicBezTo>
                      <a:pt x="19836" y="9088"/>
                      <a:pt x="19853" y="9089"/>
                      <a:pt x="19871" y="9089"/>
                    </a:cubicBezTo>
                    <a:cubicBezTo>
                      <a:pt x="20321" y="9089"/>
                      <a:pt x="20758" y="8609"/>
                      <a:pt x="21191" y="8609"/>
                    </a:cubicBezTo>
                    <a:cubicBezTo>
                      <a:pt x="21413" y="8609"/>
                      <a:pt x="21634" y="8735"/>
                      <a:pt x="21855" y="9117"/>
                    </a:cubicBezTo>
                    <a:cubicBezTo>
                      <a:pt x="22045" y="9429"/>
                      <a:pt x="22236" y="9541"/>
                      <a:pt x="22427" y="9541"/>
                    </a:cubicBezTo>
                    <a:cubicBezTo>
                      <a:pt x="22907" y="9541"/>
                      <a:pt x="23391" y="8835"/>
                      <a:pt x="23891" y="8813"/>
                    </a:cubicBezTo>
                    <a:cubicBezTo>
                      <a:pt x="24318" y="8813"/>
                      <a:pt x="24449" y="8517"/>
                      <a:pt x="24760" y="8517"/>
                    </a:cubicBezTo>
                    <a:cubicBezTo>
                      <a:pt x="24848" y="8517"/>
                      <a:pt x="24950" y="8540"/>
                      <a:pt x="25077" y="8600"/>
                    </a:cubicBezTo>
                    <a:cubicBezTo>
                      <a:pt x="25282" y="8688"/>
                      <a:pt x="26111" y="9088"/>
                      <a:pt x="26332" y="9088"/>
                    </a:cubicBezTo>
                    <a:cubicBezTo>
                      <a:pt x="26340" y="9088"/>
                      <a:pt x="26347" y="9088"/>
                      <a:pt x="26353" y="9087"/>
                    </a:cubicBezTo>
                    <a:cubicBezTo>
                      <a:pt x="26863" y="9006"/>
                      <a:pt x="27207" y="7931"/>
                      <a:pt x="27762" y="7931"/>
                    </a:cubicBezTo>
                    <a:cubicBezTo>
                      <a:pt x="27835" y="7931"/>
                      <a:pt x="27913" y="7950"/>
                      <a:pt x="27995" y="7992"/>
                    </a:cubicBezTo>
                    <a:cubicBezTo>
                      <a:pt x="28246" y="8125"/>
                      <a:pt x="28434" y="8182"/>
                      <a:pt x="28579" y="8182"/>
                    </a:cubicBezTo>
                    <a:cubicBezTo>
                      <a:pt x="28767" y="8182"/>
                      <a:pt x="28881" y="8086"/>
                      <a:pt x="28967" y="7932"/>
                    </a:cubicBezTo>
                    <a:cubicBezTo>
                      <a:pt x="28910" y="7928"/>
                      <a:pt x="28852" y="7926"/>
                      <a:pt x="28794" y="7926"/>
                    </a:cubicBezTo>
                    <a:cubicBezTo>
                      <a:pt x="28619" y="7926"/>
                      <a:pt x="28442" y="7939"/>
                      <a:pt x="28279" y="7939"/>
                    </a:cubicBezTo>
                    <a:cubicBezTo>
                      <a:pt x="28063" y="7939"/>
                      <a:pt x="27873" y="7916"/>
                      <a:pt x="27751" y="7810"/>
                    </a:cubicBezTo>
                    <a:cubicBezTo>
                      <a:pt x="27174" y="7232"/>
                      <a:pt x="27356" y="6321"/>
                      <a:pt x="26688" y="5865"/>
                    </a:cubicBezTo>
                    <a:cubicBezTo>
                      <a:pt x="26323" y="5622"/>
                      <a:pt x="25229" y="5773"/>
                      <a:pt x="25229" y="5378"/>
                    </a:cubicBezTo>
                    <a:cubicBezTo>
                      <a:pt x="25174" y="4709"/>
                      <a:pt x="25174" y="4470"/>
                      <a:pt x="24964" y="4470"/>
                    </a:cubicBezTo>
                    <a:cubicBezTo>
                      <a:pt x="24822" y="4470"/>
                      <a:pt x="24583" y="4580"/>
                      <a:pt x="24165" y="4740"/>
                    </a:cubicBezTo>
                    <a:cubicBezTo>
                      <a:pt x="24078" y="4774"/>
                      <a:pt x="23990" y="4789"/>
                      <a:pt x="23903" y="4789"/>
                    </a:cubicBezTo>
                    <a:cubicBezTo>
                      <a:pt x="23441" y="4789"/>
                      <a:pt x="23014" y="4354"/>
                      <a:pt x="23040" y="3919"/>
                    </a:cubicBezTo>
                    <a:cubicBezTo>
                      <a:pt x="23131" y="2795"/>
                      <a:pt x="22706" y="3007"/>
                      <a:pt x="21763" y="2582"/>
                    </a:cubicBezTo>
                    <a:cubicBezTo>
                      <a:pt x="21648" y="2524"/>
                      <a:pt x="21539" y="2502"/>
                      <a:pt x="21435" y="2502"/>
                    </a:cubicBezTo>
                    <a:cubicBezTo>
                      <a:pt x="21060" y="2502"/>
                      <a:pt x="20752" y="2796"/>
                      <a:pt x="20442" y="2796"/>
                    </a:cubicBezTo>
                    <a:cubicBezTo>
                      <a:pt x="20386" y="2796"/>
                      <a:pt x="20330" y="2787"/>
                      <a:pt x="20274" y="2764"/>
                    </a:cubicBezTo>
                    <a:cubicBezTo>
                      <a:pt x="19976" y="2602"/>
                      <a:pt x="20306" y="1400"/>
                      <a:pt x="19907" y="1400"/>
                    </a:cubicBezTo>
                    <a:cubicBezTo>
                      <a:pt x="19859" y="1400"/>
                      <a:pt x="19799" y="1418"/>
                      <a:pt x="19727" y="1457"/>
                    </a:cubicBezTo>
                    <a:cubicBezTo>
                      <a:pt x="19253" y="1720"/>
                      <a:pt x="19073" y="1852"/>
                      <a:pt x="18831" y="1852"/>
                    </a:cubicBezTo>
                    <a:cubicBezTo>
                      <a:pt x="18653" y="1852"/>
                      <a:pt x="18441" y="1781"/>
                      <a:pt x="18055" y="1640"/>
                    </a:cubicBezTo>
                    <a:cubicBezTo>
                      <a:pt x="17356" y="1366"/>
                      <a:pt x="16779" y="1305"/>
                      <a:pt x="16079" y="1123"/>
                    </a:cubicBezTo>
                    <a:cubicBezTo>
                      <a:pt x="15502" y="971"/>
                      <a:pt x="15411" y="150"/>
                      <a:pt x="15016" y="90"/>
                    </a:cubicBezTo>
                    <a:cubicBezTo>
                      <a:pt x="14982" y="84"/>
                      <a:pt x="14950" y="82"/>
                      <a:pt x="14918" y="82"/>
                    </a:cubicBezTo>
                    <a:cubicBezTo>
                      <a:pt x="14408" y="82"/>
                      <a:pt x="14098" y="704"/>
                      <a:pt x="13598" y="704"/>
                    </a:cubicBezTo>
                    <a:cubicBezTo>
                      <a:pt x="13392" y="704"/>
                      <a:pt x="13154" y="599"/>
                      <a:pt x="12857" y="302"/>
                    </a:cubicBezTo>
                    <a:cubicBezTo>
                      <a:pt x="12641" y="86"/>
                      <a:pt x="12498" y="1"/>
                      <a:pt x="1239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0" name="Google Shape;8610;p22"/>
              <p:cNvSpPr/>
              <p:nvPr/>
            </p:nvSpPr>
            <p:spPr>
              <a:xfrm>
                <a:off x="2974965" y="3156668"/>
                <a:ext cx="379372" cy="178927"/>
              </a:xfrm>
              <a:custGeom>
                <a:avLst/>
                <a:gdLst/>
                <a:ahLst/>
                <a:cxnLst/>
                <a:rect l="l" t="t" r="r" b="b"/>
                <a:pathLst>
                  <a:path w="22585" h="10652" extrusionOk="0">
                    <a:moveTo>
                      <a:pt x="10842" y="1"/>
                    </a:moveTo>
                    <a:cubicBezTo>
                      <a:pt x="10813" y="1"/>
                      <a:pt x="10786" y="4"/>
                      <a:pt x="10760" y="10"/>
                    </a:cubicBezTo>
                    <a:cubicBezTo>
                      <a:pt x="10255" y="66"/>
                      <a:pt x="10242" y="537"/>
                      <a:pt x="9741" y="537"/>
                    </a:cubicBezTo>
                    <a:cubicBezTo>
                      <a:pt x="9699" y="537"/>
                      <a:pt x="9654" y="534"/>
                      <a:pt x="9605" y="527"/>
                    </a:cubicBezTo>
                    <a:cubicBezTo>
                      <a:pt x="9533" y="520"/>
                      <a:pt x="9463" y="516"/>
                      <a:pt x="9395" y="516"/>
                    </a:cubicBezTo>
                    <a:cubicBezTo>
                      <a:pt x="9174" y="516"/>
                      <a:pt x="8970" y="556"/>
                      <a:pt x="8784" y="648"/>
                    </a:cubicBezTo>
                    <a:cubicBezTo>
                      <a:pt x="8268" y="831"/>
                      <a:pt x="7751" y="1074"/>
                      <a:pt x="7265" y="1317"/>
                    </a:cubicBezTo>
                    <a:cubicBezTo>
                      <a:pt x="6870" y="1560"/>
                      <a:pt x="6414" y="1469"/>
                      <a:pt x="6049" y="1651"/>
                    </a:cubicBezTo>
                    <a:cubicBezTo>
                      <a:pt x="5836" y="1834"/>
                      <a:pt x="5623" y="2047"/>
                      <a:pt x="5441" y="2229"/>
                    </a:cubicBezTo>
                    <a:cubicBezTo>
                      <a:pt x="5085" y="2448"/>
                      <a:pt x="5321" y="3137"/>
                      <a:pt x="4859" y="3137"/>
                    </a:cubicBezTo>
                    <a:cubicBezTo>
                      <a:pt x="4809" y="3137"/>
                      <a:pt x="4750" y="3128"/>
                      <a:pt x="4681" y="3110"/>
                    </a:cubicBezTo>
                    <a:cubicBezTo>
                      <a:pt x="4434" y="3040"/>
                      <a:pt x="4269" y="3009"/>
                      <a:pt x="4159" y="3009"/>
                    </a:cubicBezTo>
                    <a:cubicBezTo>
                      <a:pt x="3698" y="3009"/>
                      <a:pt x="4187" y="3545"/>
                      <a:pt x="3648" y="3962"/>
                    </a:cubicBezTo>
                    <a:cubicBezTo>
                      <a:pt x="3374" y="4022"/>
                      <a:pt x="3070" y="4083"/>
                      <a:pt x="2766" y="4174"/>
                    </a:cubicBezTo>
                    <a:cubicBezTo>
                      <a:pt x="2645" y="4417"/>
                      <a:pt x="2523" y="4691"/>
                      <a:pt x="2432" y="4965"/>
                    </a:cubicBezTo>
                    <a:cubicBezTo>
                      <a:pt x="1581" y="5846"/>
                      <a:pt x="0" y="6302"/>
                      <a:pt x="1003" y="7913"/>
                    </a:cubicBezTo>
                    <a:cubicBezTo>
                      <a:pt x="1277" y="8369"/>
                      <a:pt x="1216" y="9402"/>
                      <a:pt x="1733" y="9706"/>
                    </a:cubicBezTo>
                    <a:cubicBezTo>
                      <a:pt x="1859" y="9774"/>
                      <a:pt x="2009" y="9797"/>
                      <a:pt x="2169" y="9797"/>
                    </a:cubicBezTo>
                    <a:cubicBezTo>
                      <a:pt x="2514" y="9797"/>
                      <a:pt x="2907" y="9690"/>
                      <a:pt x="3219" y="9690"/>
                    </a:cubicBezTo>
                    <a:cubicBezTo>
                      <a:pt x="3285" y="9690"/>
                      <a:pt x="3347" y="9695"/>
                      <a:pt x="3404" y="9706"/>
                    </a:cubicBezTo>
                    <a:cubicBezTo>
                      <a:pt x="3739" y="9737"/>
                      <a:pt x="3830" y="10223"/>
                      <a:pt x="4164" y="10253"/>
                    </a:cubicBezTo>
                    <a:cubicBezTo>
                      <a:pt x="4438" y="10253"/>
                      <a:pt x="4711" y="10223"/>
                      <a:pt x="4985" y="10193"/>
                    </a:cubicBezTo>
                    <a:cubicBezTo>
                      <a:pt x="5010" y="10194"/>
                      <a:pt x="5035" y="10194"/>
                      <a:pt x="5059" y="10194"/>
                    </a:cubicBezTo>
                    <a:cubicBezTo>
                      <a:pt x="5468" y="10194"/>
                      <a:pt x="5632" y="10062"/>
                      <a:pt x="5805" y="10062"/>
                    </a:cubicBezTo>
                    <a:cubicBezTo>
                      <a:pt x="5946" y="10062"/>
                      <a:pt x="6093" y="10149"/>
                      <a:pt x="6383" y="10466"/>
                    </a:cubicBezTo>
                    <a:cubicBezTo>
                      <a:pt x="6503" y="10599"/>
                      <a:pt x="6632" y="10651"/>
                      <a:pt x="6766" y="10651"/>
                    </a:cubicBezTo>
                    <a:cubicBezTo>
                      <a:pt x="7278" y="10651"/>
                      <a:pt x="7864" y="9882"/>
                      <a:pt x="8298" y="9858"/>
                    </a:cubicBezTo>
                    <a:cubicBezTo>
                      <a:pt x="8356" y="9855"/>
                      <a:pt x="8412" y="9854"/>
                      <a:pt x="8466" y="9854"/>
                    </a:cubicBezTo>
                    <a:cubicBezTo>
                      <a:pt x="8976" y="9854"/>
                      <a:pt x="9311" y="9990"/>
                      <a:pt x="9696" y="10375"/>
                    </a:cubicBezTo>
                    <a:cubicBezTo>
                      <a:pt x="9786" y="10465"/>
                      <a:pt x="9907" y="10500"/>
                      <a:pt x="10045" y="10500"/>
                    </a:cubicBezTo>
                    <a:cubicBezTo>
                      <a:pt x="10513" y="10500"/>
                      <a:pt x="11189" y="10101"/>
                      <a:pt x="11611" y="10101"/>
                    </a:cubicBezTo>
                    <a:cubicBezTo>
                      <a:pt x="12158" y="10101"/>
                      <a:pt x="12675" y="10527"/>
                      <a:pt x="13222" y="10527"/>
                    </a:cubicBezTo>
                    <a:cubicBezTo>
                      <a:pt x="13232" y="10528"/>
                      <a:pt x="13242" y="10528"/>
                      <a:pt x="13252" y="10528"/>
                    </a:cubicBezTo>
                    <a:cubicBezTo>
                      <a:pt x="13742" y="10528"/>
                      <a:pt x="13780" y="9821"/>
                      <a:pt x="14389" y="9821"/>
                    </a:cubicBezTo>
                    <a:cubicBezTo>
                      <a:pt x="14424" y="9821"/>
                      <a:pt x="14460" y="9823"/>
                      <a:pt x="14499" y="9828"/>
                    </a:cubicBezTo>
                    <a:cubicBezTo>
                      <a:pt x="14989" y="9879"/>
                      <a:pt x="15435" y="10128"/>
                      <a:pt x="15893" y="10128"/>
                    </a:cubicBezTo>
                    <a:cubicBezTo>
                      <a:pt x="15975" y="10128"/>
                      <a:pt x="16057" y="10120"/>
                      <a:pt x="16140" y="10101"/>
                    </a:cubicBezTo>
                    <a:cubicBezTo>
                      <a:pt x="16215" y="10086"/>
                      <a:pt x="16285" y="10080"/>
                      <a:pt x="16349" y="10080"/>
                    </a:cubicBezTo>
                    <a:cubicBezTo>
                      <a:pt x="16884" y="10080"/>
                      <a:pt x="17090" y="10541"/>
                      <a:pt x="17639" y="10541"/>
                    </a:cubicBezTo>
                    <a:cubicBezTo>
                      <a:pt x="17693" y="10541"/>
                      <a:pt x="17751" y="10537"/>
                      <a:pt x="17812" y="10527"/>
                    </a:cubicBezTo>
                    <a:cubicBezTo>
                      <a:pt x="18181" y="10478"/>
                      <a:pt x="18689" y="10050"/>
                      <a:pt x="19079" y="10050"/>
                    </a:cubicBezTo>
                    <a:cubicBezTo>
                      <a:pt x="19171" y="10050"/>
                      <a:pt x="19256" y="10074"/>
                      <a:pt x="19332" y="10132"/>
                    </a:cubicBezTo>
                    <a:cubicBezTo>
                      <a:pt x="19547" y="10292"/>
                      <a:pt x="19765" y="10359"/>
                      <a:pt x="19982" y="10359"/>
                    </a:cubicBezTo>
                    <a:cubicBezTo>
                      <a:pt x="20712" y="10359"/>
                      <a:pt x="21416" y="9587"/>
                      <a:pt x="21885" y="8977"/>
                    </a:cubicBezTo>
                    <a:cubicBezTo>
                      <a:pt x="22341" y="8399"/>
                      <a:pt x="22371" y="7852"/>
                      <a:pt x="22493" y="7153"/>
                    </a:cubicBezTo>
                    <a:cubicBezTo>
                      <a:pt x="22584" y="6515"/>
                      <a:pt x="22128" y="6576"/>
                      <a:pt x="21855" y="6120"/>
                    </a:cubicBezTo>
                    <a:cubicBezTo>
                      <a:pt x="21794" y="5846"/>
                      <a:pt x="21733" y="5542"/>
                      <a:pt x="21642" y="5269"/>
                    </a:cubicBezTo>
                    <a:cubicBezTo>
                      <a:pt x="21156" y="4691"/>
                      <a:pt x="20700" y="5481"/>
                      <a:pt x="20578" y="4387"/>
                    </a:cubicBezTo>
                    <a:cubicBezTo>
                      <a:pt x="20517" y="3931"/>
                      <a:pt x="19879" y="3475"/>
                      <a:pt x="19484" y="3354"/>
                    </a:cubicBezTo>
                    <a:cubicBezTo>
                      <a:pt x="18906" y="3202"/>
                      <a:pt x="18997" y="2807"/>
                      <a:pt x="18542" y="2533"/>
                    </a:cubicBezTo>
                    <a:cubicBezTo>
                      <a:pt x="18268" y="2472"/>
                      <a:pt x="17964" y="2411"/>
                      <a:pt x="17690" y="2381"/>
                    </a:cubicBezTo>
                    <a:cubicBezTo>
                      <a:pt x="17052" y="2016"/>
                      <a:pt x="16870" y="2229"/>
                      <a:pt x="16596" y="1469"/>
                    </a:cubicBezTo>
                    <a:cubicBezTo>
                      <a:pt x="16532" y="1270"/>
                      <a:pt x="16445" y="1198"/>
                      <a:pt x="16344" y="1198"/>
                    </a:cubicBezTo>
                    <a:cubicBezTo>
                      <a:pt x="16086" y="1198"/>
                      <a:pt x="15734" y="1666"/>
                      <a:pt x="15437" y="1666"/>
                    </a:cubicBezTo>
                    <a:cubicBezTo>
                      <a:pt x="15407" y="1666"/>
                      <a:pt x="15378" y="1662"/>
                      <a:pt x="15350" y="1651"/>
                    </a:cubicBezTo>
                    <a:cubicBezTo>
                      <a:pt x="14863" y="1421"/>
                      <a:pt x="15218" y="651"/>
                      <a:pt x="14760" y="651"/>
                    </a:cubicBezTo>
                    <a:cubicBezTo>
                      <a:pt x="14674" y="651"/>
                      <a:pt x="14561" y="677"/>
                      <a:pt x="14408" y="740"/>
                    </a:cubicBezTo>
                    <a:cubicBezTo>
                      <a:pt x="14323" y="775"/>
                      <a:pt x="14192" y="789"/>
                      <a:pt x="14034" y="789"/>
                    </a:cubicBezTo>
                    <a:cubicBezTo>
                      <a:pt x="13510" y="789"/>
                      <a:pt x="12698" y="634"/>
                      <a:pt x="12371" y="588"/>
                    </a:cubicBezTo>
                    <a:cubicBezTo>
                      <a:pt x="11947" y="531"/>
                      <a:pt x="11233" y="1"/>
                      <a:pt x="1084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1" name="Google Shape;8611;p22"/>
              <p:cNvSpPr/>
              <p:nvPr/>
            </p:nvSpPr>
            <p:spPr>
              <a:xfrm>
                <a:off x="3020910" y="3248154"/>
                <a:ext cx="300742" cy="87448"/>
              </a:xfrm>
              <a:custGeom>
                <a:avLst/>
                <a:gdLst/>
                <a:ahLst/>
                <a:cxnLst/>
                <a:rect l="l" t="t" r="r" b="b"/>
                <a:pathLst>
                  <a:path w="17904" h="5206" extrusionOk="0">
                    <a:moveTo>
                      <a:pt x="8083" y="0"/>
                    </a:moveTo>
                    <a:cubicBezTo>
                      <a:pt x="8063" y="0"/>
                      <a:pt x="8043" y="2"/>
                      <a:pt x="8025" y="5"/>
                    </a:cubicBezTo>
                    <a:cubicBezTo>
                      <a:pt x="7522" y="89"/>
                      <a:pt x="7507" y="532"/>
                      <a:pt x="7012" y="532"/>
                    </a:cubicBezTo>
                    <a:cubicBezTo>
                      <a:pt x="6969" y="532"/>
                      <a:pt x="6922" y="529"/>
                      <a:pt x="6870" y="522"/>
                    </a:cubicBezTo>
                    <a:cubicBezTo>
                      <a:pt x="6818" y="516"/>
                      <a:pt x="6767" y="514"/>
                      <a:pt x="6716" y="514"/>
                    </a:cubicBezTo>
                    <a:cubicBezTo>
                      <a:pt x="6473" y="514"/>
                      <a:pt x="6251" y="573"/>
                      <a:pt x="6049" y="674"/>
                    </a:cubicBezTo>
                    <a:cubicBezTo>
                      <a:pt x="5533" y="826"/>
                      <a:pt x="5016" y="1069"/>
                      <a:pt x="4530" y="1342"/>
                    </a:cubicBezTo>
                    <a:cubicBezTo>
                      <a:pt x="4135" y="1555"/>
                      <a:pt x="3679" y="1464"/>
                      <a:pt x="3314" y="1646"/>
                    </a:cubicBezTo>
                    <a:cubicBezTo>
                      <a:pt x="3101" y="1859"/>
                      <a:pt x="2888" y="2041"/>
                      <a:pt x="2706" y="2224"/>
                    </a:cubicBezTo>
                    <a:cubicBezTo>
                      <a:pt x="2350" y="2443"/>
                      <a:pt x="2586" y="3131"/>
                      <a:pt x="2124" y="3131"/>
                    </a:cubicBezTo>
                    <a:cubicBezTo>
                      <a:pt x="2074" y="3131"/>
                      <a:pt x="2015" y="3123"/>
                      <a:pt x="1946" y="3105"/>
                    </a:cubicBezTo>
                    <a:cubicBezTo>
                      <a:pt x="1699" y="3035"/>
                      <a:pt x="1534" y="3004"/>
                      <a:pt x="1424" y="3004"/>
                    </a:cubicBezTo>
                    <a:cubicBezTo>
                      <a:pt x="963" y="3004"/>
                      <a:pt x="1452" y="3540"/>
                      <a:pt x="913" y="3956"/>
                    </a:cubicBezTo>
                    <a:cubicBezTo>
                      <a:pt x="639" y="4017"/>
                      <a:pt x="335" y="4078"/>
                      <a:pt x="31" y="4169"/>
                    </a:cubicBezTo>
                    <a:cubicBezTo>
                      <a:pt x="31" y="4200"/>
                      <a:pt x="1" y="4260"/>
                      <a:pt x="1" y="4291"/>
                    </a:cubicBezTo>
                    <a:cubicBezTo>
                      <a:pt x="173" y="4269"/>
                      <a:pt x="345" y="4248"/>
                      <a:pt x="495" y="4248"/>
                    </a:cubicBezTo>
                    <a:cubicBezTo>
                      <a:pt x="557" y="4248"/>
                      <a:pt x="616" y="4251"/>
                      <a:pt x="669" y="4260"/>
                    </a:cubicBezTo>
                    <a:cubicBezTo>
                      <a:pt x="1004" y="4291"/>
                      <a:pt x="1095" y="4807"/>
                      <a:pt x="1429" y="4838"/>
                    </a:cubicBezTo>
                    <a:cubicBezTo>
                      <a:pt x="1703" y="4807"/>
                      <a:pt x="1976" y="4777"/>
                      <a:pt x="2250" y="4747"/>
                    </a:cubicBezTo>
                    <a:cubicBezTo>
                      <a:pt x="2275" y="4748"/>
                      <a:pt x="2300" y="4748"/>
                      <a:pt x="2324" y="4748"/>
                    </a:cubicBezTo>
                    <a:cubicBezTo>
                      <a:pt x="2733" y="4748"/>
                      <a:pt x="2897" y="4616"/>
                      <a:pt x="3070" y="4616"/>
                    </a:cubicBezTo>
                    <a:cubicBezTo>
                      <a:pt x="3211" y="4616"/>
                      <a:pt x="3358" y="4703"/>
                      <a:pt x="3648" y="5020"/>
                    </a:cubicBezTo>
                    <a:cubicBezTo>
                      <a:pt x="3768" y="5153"/>
                      <a:pt x="3897" y="5205"/>
                      <a:pt x="4031" y="5205"/>
                    </a:cubicBezTo>
                    <a:cubicBezTo>
                      <a:pt x="4543" y="5205"/>
                      <a:pt x="5129" y="4436"/>
                      <a:pt x="5563" y="4412"/>
                    </a:cubicBezTo>
                    <a:cubicBezTo>
                      <a:pt x="5621" y="4409"/>
                      <a:pt x="5677" y="4408"/>
                      <a:pt x="5731" y="4408"/>
                    </a:cubicBezTo>
                    <a:cubicBezTo>
                      <a:pt x="6241" y="4408"/>
                      <a:pt x="6576" y="4544"/>
                      <a:pt x="6961" y="4929"/>
                    </a:cubicBezTo>
                    <a:cubicBezTo>
                      <a:pt x="7051" y="5019"/>
                      <a:pt x="7172" y="5054"/>
                      <a:pt x="7310" y="5054"/>
                    </a:cubicBezTo>
                    <a:cubicBezTo>
                      <a:pt x="7778" y="5054"/>
                      <a:pt x="8454" y="4655"/>
                      <a:pt x="8876" y="4655"/>
                    </a:cubicBezTo>
                    <a:cubicBezTo>
                      <a:pt x="9423" y="4655"/>
                      <a:pt x="9940" y="5081"/>
                      <a:pt x="10487" y="5081"/>
                    </a:cubicBezTo>
                    <a:cubicBezTo>
                      <a:pt x="10497" y="5082"/>
                      <a:pt x="10507" y="5082"/>
                      <a:pt x="10517" y="5082"/>
                    </a:cubicBezTo>
                    <a:cubicBezTo>
                      <a:pt x="11007" y="5082"/>
                      <a:pt x="11045" y="4375"/>
                      <a:pt x="11654" y="4375"/>
                    </a:cubicBezTo>
                    <a:cubicBezTo>
                      <a:pt x="11689" y="4375"/>
                      <a:pt x="11725" y="4377"/>
                      <a:pt x="11764" y="4382"/>
                    </a:cubicBezTo>
                    <a:cubicBezTo>
                      <a:pt x="12254" y="4433"/>
                      <a:pt x="12700" y="4682"/>
                      <a:pt x="13158" y="4682"/>
                    </a:cubicBezTo>
                    <a:cubicBezTo>
                      <a:pt x="13240" y="4682"/>
                      <a:pt x="13322" y="4674"/>
                      <a:pt x="13405" y="4655"/>
                    </a:cubicBezTo>
                    <a:cubicBezTo>
                      <a:pt x="13480" y="4640"/>
                      <a:pt x="13550" y="4634"/>
                      <a:pt x="13614" y="4634"/>
                    </a:cubicBezTo>
                    <a:cubicBezTo>
                      <a:pt x="14149" y="4634"/>
                      <a:pt x="14355" y="5095"/>
                      <a:pt x="14904" y="5095"/>
                    </a:cubicBezTo>
                    <a:cubicBezTo>
                      <a:pt x="14958" y="5095"/>
                      <a:pt x="15016" y="5091"/>
                      <a:pt x="15077" y="5081"/>
                    </a:cubicBezTo>
                    <a:cubicBezTo>
                      <a:pt x="15446" y="5032"/>
                      <a:pt x="15954" y="4604"/>
                      <a:pt x="16344" y="4604"/>
                    </a:cubicBezTo>
                    <a:cubicBezTo>
                      <a:pt x="16436" y="4604"/>
                      <a:pt x="16521" y="4628"/>
                      <a:pt x="16597" y="4686"/>
                    </a:cubicBezTo>
                    <a:cubicBezTo>
                      <a:pt x="16804" y="4849"/>
                      <a:pt x="17018" y="4918"/>
                      <a:pt x="17233" y="4918"/>
                    </a:cubicBezTo>
                    <a:cubicBezTo>
                      <a:pt x="17459" y="4918"/>
                      <a:pt x="17685" y="4841"/>
                      <a:pt x="17904" y="4716"/>
                    </a:cubicBezTo>
                    <a:cubicBezTo>
                      <a:pt x="17873" y="4655"/>
                      <a:pt x="17843" y="4534"/>
                      <a:pt x="17843" y="4412"/>
                    </a:cubicBezTo>
                    <a:cubicBezTo>
                      <a:pt x="17782" y="3956"/>
                      <a:pt x="17144" y="3470"/>
                      <a:pt x="16749" y="3348"/>
                    </a:cubicBezTo>
                    <a:cubicBezTo>
                      <a:pt x="16171" y="3196"/>
                      <a:pt x="16262" y="2801"/>
                      <a:pt x="15807" y="2528"/>
                    </a:cubicBezTo>
                    <a:cubicBezTo>
                      <a:pt x="15533" y="2467"/>
                      <a:pt x="15229" y="2437"/>
                      <a:pt x="14955" y="2376"/>
                    </a:cubicBezTo>
                    <a:cubicBezTo>
                      <a:pt x="14317" y="2011"/>
                      <a:pt x="14135" y="2224"/>
                      <a:pt x="13861" y="1494"/>
                    </a:cubicBezTo>
                    <a:cubicBezTo>
                      <a:pt x="13797" y="1294"/>
                      <a:pt x="13710" y="1223"/>
                      <a:pt x="13608" y="1223"/>
                    </a:cubicBezTo>
                    <a:cubicBezTo>
                      <a:pt x="13355" y="1223"/>
                      <a:pt x="13012" y="1667"/>
                      <a:pt x="12719" y="1667"/>
                    </a:cubicBezTo>
                    <a:cubicBezTo>
                      <a:pt x="12683" y="1667"/>
                      <a:pt x="12649" y="1661"/>
                      <a:pt x="12615" y="1646"/>
                    </a:cubicBezTo>
                    <a:cubicBezTo>
                      <a:pt x="12134" y="1418"/>
                      <a:pt x="12475" y="663"/>
                      <a:pt x="12041" y="663"/>
                    </a:cubicBezTo>
                    <a:cubicBezTo>
                      <a:pt x="11954" y="663"/>
                      <a:pt x="11835" y="694"/>
                      <a:pt x="11673" y="765"/>
                    </a:cubicBezTo>
                    <a:cubicBezTo>
                      <a:pt x="11601" y="789"/>
                      <a:pt x="11497" y="798"/>
                      <a:pt x="11371" y="798"/>
                    </a:cubicBezTo>
                    <a:cubicBezTo>
                      <a:pt x="10853" y="798"/>
                      <a:pt x="9979" y="631"/>
                      <a:pt x="9636" y="582"/>
                    </a:cubicBezTo>
                    <a:cubicBezTo>
                      <a:pt x="9203" y="525"/>
                      <a:pt x="8468" y="0"/>
                      <a:pt x="808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2" name="Google Shape;8612;p22"/>
              <p:cNvSpPr/>
              <p:nvPr/>
            </p:nvSpPr>
            <p:spPr>
              <a:xfrm>
                <a:off x="2714031" y="3611056"/>
                <a:ext cx="406953" cy="188787"/>
              </a:xfrm>
              <a:custGeom>
                <a:avLst/>
                <a:gdLst/>
                <a:ahLst/>
                <a:cxnLst/>
                <a:rect l="l" t="t" r="r" b="b"/>
                <a:pathLst>
                  <a:path w="24227" h="11239" extrusionOk="0">
                    <a:moveTo>
                      <a:pt x="13049" y="0"/>
                    </a:moveTo>
                    <a:cubicBezTo>
                      <a:pt x="12483" y="0"/>
                      <a:pt x="11952" y="573"/>
                      <a:pt x="11342" y="573"/>
                    </a:cubicBezTo>
                    <a:cubicBezTo>
                      <a:pt x="11291" y="573"/>
                      <a:pt x="11239" y="569"/>
                      <a:pt x="11187" y="560"/>
                    </a:cubicBezTo>
                    <a:cubicBezTo>
                      <a:pt x="10983" y="524"/>
                      <a:pt x="10815" y="508"/>
                      <a:pt x="10670" y="508"/>
                    </a:cubicBezTo>
                    <a:cubicBezTo>
                      <a:pt x="10078" y="508"/>
                      <a:pt x="9870" y="772"/>
                      <a:pt x="9211" y="1016"/>
                    </a:cubicBezTo>
                    <a:cubicBezTo>
                      <a:pt x="8674" y="1203"/>
                      <a:pt x="8621" y="1461"/>
                      <a:pt x="8282" y="1461"/>
                    </a:cubicBezTo>
                    <a:cubicBezTo>
                      <a:pt x="8179" y="1461"/>
                      <a:pt x="8050" y="1437"/>
                      <a:pt x="7873" y="1381"/>
                    </a:cubicBezTo>
                    <a:cubicBezTo>
                      <a:pt x="7809" y="1361"/>
                      <a:pt x="7747" y="1352"/>
                      <a:pt x="7687" y="1352"/>
                    </a:cubicBezTo>
                    <a:cubicBezTo>
                      <a:pt x="7095" y="1352"/>
                      <a:pt x="6704" y="2227"/>
                      <a:pt x="6262" y="2475"/>
                    </a:cubicBezTo>
                    <a:cubicBezTo>
                      <a:pt x="6186" y="2515"/>
                      <a:pt x="6116" y="2532"/>
                      <a:pt x="6049" y="2532"/>
                    </a:cubicBezTo>
                    <a:cubicBezTo>
                      <a:pt x="5756" y="2532"/>
                      <a:pt x="5538" y="2218"/>
                      <a:pt x="5286" y="2218"/>
                    </a:cubicBezTo>
                    <a:cubicBezTo>
                      <a:pt x="5159" y="2218"/>
                      <a:pt x="5023" y="2297"/>
                      <a:pt x="4864" y="2536"/>
                    </a:cubicBezTo>
                    <a:cubicBezTo>
                      <a:pt x="4560" y="2992"/>
                      <a:pt x="4348" y="3691"/>
                      <a:pt x="3800" y="3934"/>
                    </a:cubicBezTo>
                    <a:cubicBezTo>
                      <a:pt x="3466" y="4086"/>
                      <a:pt x="2554" y="3965"/>
                      <a:pt x="2372" y="4117"/>
                    </a:cubicBezTo>
                    <a:cubicBezTo>
                      <a:pt x="1825" y="4603"/>
                      <a:pt x="1733" y="5454"/>
                      <a:pt x="1126" y="5910"/>
                    </a:cubicBezTo>
                    <a:cubicBezTo>
                      <a:pt x="639" y="6305"/>
                      <a:pt x="1" y="6883"/>
                      <a:pt x="609" y="7430"/>
                    </a:cubicBezTo>
                    <a:cubicBezTo>
                      <a:pt x="1034" y="7825"/>
                      <a:pt x="1126" y="8402"/>
                      <a:pt x="1126" y="8980"/>
                    </a:cubicBezTo>
                    <a:cubicBezTo>
                      <a:pt x="1126" y="9679"/>
                      <a:pt x="1855" y="9497"/>
                      <a:pt x="2068" y="10044"/>
                    </a:cubicBezTo>
                    <a:cubicBezTo>
                      <a:pt x="2241" y="10499"/>
                      <a:pt x="2647" y="10816"/>
                      <a:pt x="3109" y="10816"/>
                    </a:cubicBezTo>
                    <a:cubicBezTo>
                      <a:pt x="3294" y="10816"/>
                      <a:pt x="3487" y="10765"/>
                      <a:pt x="3679" y="10652"/>
                    </a:cubicBezTo>
                    <a:cubicBezTo>
                      <a:pt x="3860" y="10549"/>
                      <a:pt x="3991" y="10507"/>
                      <a:pt x="4089" y="10507"/>
                    </a:cubicBezTo>
                    <a:cubicBezTo>
                      <a:pt x="4486" y="10507"/>
                      <a:pt x="4359" y="11180"/>
                      <a:pt x="4895" y="11229"/>
                    </a:cubicBezTo>
                    <a:cubicBezTo>
                      <a:pt x="4953" y="11235"/>
                      <a:pt x="5011" y="11238"/>
                      <a:pt x="5069" y="11238"/>
                    </a:cubicBezTo>
                    <a:cubicBezTo>
                      <a:pt x="5874" y="11238"/>
                      <a:pt x="6564" y="10680"/>
                      <a:pt x="7387" y="10652"/>
                    </a:cubicBezTo>
                    <a:cubicBezTo>
                      <a:pt x="8171" y="10652"/>
                      <a:pt x="8858" y="10748"/>
                      <a:pt x="9599" y="10748"/>
                    </a:cubicBezTo>
                    <a:cubicBezTo>
                      <a:pt x="9692" y="10748"/>
                      <a:pt x="9785" y="10746"/>
                      <a:pt x="9880" y="10743"/>
                    </a:cubicBezTo>
                    <a:cubicBezTo>
                      <a:pt x="9895" y="10742"/>
                      <a:pt x="9911" y="10742"/>
                      <a:pt x="9926" y="10742"/>
                    </a:cubicBezTo>
                    <a:cubicBezTo>
                      <a:pt x="10471" y="10742"/>
                      <a:pt x="10883" y="11138"/>
                      <a:pt x="11428" y="11138"/>
                    </a:cubicBezTo>
                    <a:cubicBezTo>
                      <a:pt x="11587" y="11138"/>
                      <a:pt x="11758" y="11104"/>
                      <a:pt x="11946" y="11016"/>
                    </a:cubicBezTo>
                    <a:cubicBezTo>
                      <a:pt x="12220" y="10895"/>
                      <a:pt x="12980" y="10287"/>
                      <a:pt x="13193" y="10287"/>
                    </a:cubicBezTo>
                    <a:cubicBezTo>
                      <a:pt x="13649" y="10317"/>
                      <a:pt x="14165" y="10986"/>
                      <a:pt x="14804" y="11016"/>
                    </a:cubicBezTo>
                    <a:cubicBezTo>
                      <a:pt x="15351" y="11047"/>
                      <a:pt x="15898" y="11047"/>
                      <a:pt x="16445" y="11077"/>
                    </a:cubicBezTo>
                    <a:cubicBezTo>
                      <a:pt x="16568" y="11081"/>
                      <a:pt x="16689" y="11083"/>
                      <a:pt x="16809" y="11083"/>
                    </a:cubicBezTo>
                    <a:cubicBezTo>
                      <a:pt x="17548" y="11083"/>
                      <a:pt x="18231" y="11012"/>
                      <a:pt x="18937" y="10986"/>
                    </a:cubicBezTo>
                    <a:cubicBezTo>
                      <a:pt x="19515" y="10956"/>
                      <a:pt x="20001" y="10378"/>
                      <a:pt x="20518" y="10287"/>
                    </a:cubicBezTo>
                    <a:cubicBezTo>
                      <a:pt x="20560" y="10282"/>
                      <a:pt x="20599" y="10280"/>
                      <a:pt x="20637" y="10280"/>
                    </a:cubicBezTo>
                    <a:cubicBezTo>
                      <a:pt x="20900" y="10280"/>
                      <a:pt x="21082" y="10382"/>
                      <a:pt x="21277" y="10382"/>
                    </a:cubicBezTo>
                    <a:cubicBezTo>
                      <a:pt x="21405" y="10382"/>
                      <a:pt x="21538" y="10339"/>
                      <a:pt x="21703" y="10196"/>
                    </a:cubicBezTo>
                    <a:cubicBezTo>
                      <a:pt x="21886" y="9983"/>
                      <a:pt x="22129" y="9861"/>
                      <a:pt x="22403" y="9861"/>
                    </a:cubicBezTo>
                    <a:cubicBezTo>
                      <a:pt x="22646" y="9801"/>
                      <a:pt x="23710" y="9770"/>
                      <a:pt x="23801" y="9649"/>
                    </a:cubicBezTo>
                    <a:cubicBezTo>
                      <a:pt x="24226" y="9132"/>
                      <a:pt x="23740" y="8098"/>
                      <a:pt x="23831" y="7521"/>
                    </a:cubicBezTo>
                    <a:cubicBezTo>
                      <a:pt x="23862" y="7278"/>
                      <a:pt x="24014" y="6335"/>
                      <a:pt x="23922" y="6153"/>
                    </a:cubicBezTo>
                    <a:cubicBezTo>
                      <a:pt x="23649" y="6001"/>
                      <a:pt x="23375" y="5849"/>
                      <a:pt x="23102" y="5697"/>
                    </a:cubicBezTo>
                    <a:cubicBezTo>
                      <a:pt x="22615" y="5089"/>
                      <a:pt x="22524" y="4542"/>
                      <a:pt x="21825" y="4056"/>
                    </a:cubicBezTo>
                    <a:cubicBezTo>
                      <a:pt x="21369" y="3752"/>
                      <a:pt x="20761" y="3478"/>
                      <a:pt x="20518" y="2992"/>
                    </a:cubicBezTo>
                    <a:cubicBezTo>
                      <a:pt x="20273" y="2563"/>
                      <a:pt x="19822" y="2422"/>
                      <a:pt x="19368" y="2422"/>
                    </a:cubicBezTo>
                    <a:cubicBezTo>
                      <a:pt x="19146" y="2422"/>
                      <a:pt x="18924" y="2456"/>
                      <a:pt x="18725" y="2506"/>
                    </a:cubicBezTo>
                    <a:cubicBezTo>
                      <a:pt x="18664" y="2520"/>
                      <a:pt x="18611" y="2527"/>
                      <a:pt x="18564" y="2527"/>
                    </a:cubicBezTo>
                    <a:cubicBezTo>
                      <a:pt x="18037" y="2527"/>
                      <a:pt x="18414" y="1637"/>
                      <a:pt x="17995" y="1442"/>
                    </a:cubicBezTo>
                    <a:cubicBezTo>
                      <a:pt x="17956" y="1424"/>
                      <a:pt x="17916" y="1416"/>
                      <a:pt x="17876" y="1416"/>
                    </a:cubicBezTo>
                    <a:cubicBezTo>
                      <a:pt x="17615" y="1416"/>
                      <a:pt x="17342" y="1741"/>
                      <a:pt x="17081" y="1741"/>
                    </a:cubicBezTo>
                    <a:cubicBezTo>
                      <a:pt x="17041" y="1741"/>
                      <a:pt x="17001" y="1733"/>
                      <a:pt x="16962" y="1715"/>
                    </a:cubicBezTo>
                    <a:cubicBezTo>
                      <a:pt x="16779" y="1472"/>
                      <a:pt x="16567" y="1229"/>
                      <a:pt x="16384" y="1016"/>
                    </a:cubicBezTo>
                    <a:cubicBezTo>
                      <a:pt x="15959" y="834"/>
                      <a:pt x="15199" y="955"/>
                      <a:pt x="14682" y="803"/>
                    </a:cubicBezTo>
                    <a:cubicBezTo>
                      <a:pt x="14348" y="682"/>
                      <a:pt x="14378" y="135"/>
                      <a:pt x="14044" y="44"/>
                    </a:cubicBezTo>
                    <a:cubicBezTo>
                      <a:pt x="13770" y="13"/>
                      <a:pt x="13466" y="13"/>
                      <a:pt x="13193" y="13"/>
                    </a:cubicBezTo>
                    <a:cubicBezTo>
                      <a:pt x="13145" y="4"/>
                      <a:pt x="13097" y="0"/>
                      <a:pt x="130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3" name="Google Shape;8613;p22"/>
              <p:cNvSpPr/>
              <p:nvPr/>
            </p:nvSpPr>
            <p:spPr>
              <a:xfrm>
                <a:off x="2748754" y="3705095"/>
                <a:ext cx="336991" cy="94755"/>
              </a:xfrm>
              <a:custGeom>
                <a:avLst/>
                <a:gdLst/>
                <a:ahLst/>
                <a:cxnLst/>
                <a:rect l="l" t="t" r="r" b="b"/>
                <a:pathLst>
                  <a:path w="20062" h="5641" extrusionOk="0">
                    <a:moveTo>
                      <a:pt x="11016" y="1"/>
                    </a:moveTo>
                    <a:cubicBezTo>
                      <a:pt x="10438" y="1"/>
                      <a:pt x="9898" y="598"/>
                      <a:pt x="9275" y="598"/>
                    </a:cubicBezTo>
                    <a:cubicBezTo>
                      <a:pt x="9224" y="598"/>
                      <a:pt x="9172" y="594"/>
                      <a:pt x="9120" y="585"/>
                    </a:cubicBezTo>
                    <a:cubicBezTo>
                      <a:pt x="8916" y="550"/>
                      <a:pt x="8748" y="534"/>
                      <a:pt x="8603" y="534"/>
                    </a:cubicBezTo>
                    <a:cubicBezTo>
                      <a:pt x="8011" y="534"/>
                      <a:pt x="7803" y="797"/>
                      <a:pt x="7144" y="1041"/>
                    </a:cubicBezTo>
                    <a:cubicBezTo>
                      <a:pt x="6594" y="1209"/>
                      <a:pt x="6552" y="1471"/>
                      <a:pt x="6188" y="1471"/>
                    </a:cubicBezTo>
                    <a:cubicBezTo>
                      <a:pt x="6090" y="1471"/>
                      <a:pt x="5968" y="1451"/>
                      <a:pt x="5806" y="1406"/>
                    </a:cubicBezTo>
                    <a:cubicBezTo>
                      <a:pt x="5742" y="1387"/>
                      <a:pt x="5680" y="1377"/>
                      <a:pt x="5619" y="1377"/>
                    </a:cubicBezTo>
                    <a:cubicBezTo>
                      <a:pt x="5028" y="1377"/>
                      <a:pt x="4637" y="2249"/>
                      <a:pt x="4195" y="2470"/>
                    </a:cubicBezTo>
                    <a:cubicBezTo>
                      <a:pt x="4115" y="2517"/>
                      <a:pt x="4040" y="2536"/>
                      <a:pt x="3969" y="2536"/>
                    </a:cubicBezTo>
                    <a:cubicBezTo>
                      <a:pt x="3680" y="2536"/>
                      <a:pt x="3464" y="2218"/>
                      <a:pt x="3212" y="2218"/>
                    </a:cubicBezTo>
                    <a:cubicBezTo>
                      <a:pt x="3087" y="2218"/>
                      <a:pt x="2953" y="2297"/>
                      <a:pt x="2797" y="2531"/>
                    </a:cubicBezTo>
                    <a:cubicBezTo>
                      <a:pt x="2493" y="3017"/>
                      <a:pt x="2281" y="3716"/>
                      <a:pt x="1733" y="3929"/>
                    </a:cubicBezTo>
                    <a:cubicBezTo>
                      <a:pt x="1399" y="4081"/>
                      <a:pt x="487" y="3959"/>
                      <a:pt x="305" y="4111"/>
                    </a:cubicBezTo>
                    <a:cubicBezTo>
                      <a:pt x="183" y="4233"/>
                      <a:pt x="92" y="4355"/>
                      <a:pt x="1" y="4476"/>
                    </a:cubicBezTo>
                    <a:cubicBezTo>
                      <a:pt x="193" y="4925"/>
                      <a:pt x="581" y="5224"/>
                      <a:pt x="1027" y="5224"/>
                    </a:cubicBezTo>
                    <a:cubicBezTo>
                      <a:pt x="1215" y="5224"/>
                      <a:pt x="1414" y="5171"/>
                      <a:pt x="1612" y="5054"/>
                    </a:cubicBezTo>
                    <a:cubicBezTo>
                      <a:pt x="1793" y="4951"/>
                      <a:pt x="1924" y="4909"/>
                      <a:pt x="2022" y="4909"/>
                    </a:cubicBezTo>
                    <a:cubicBezTo>
                      <a:pt x="2419" y="4909"/>
                      <a:pt x="2292" y="5582"/>
                      <a:pt x="2828" y="5631"/>
                    </a:cubicBezTo>
                    <a:cubicBezTo>
                      <a:pt x="2886" y="5637"/>
                      <a:pt x="2944" y="5640"/>
                      <a:pt x="3002" y="5640"/>
                    </a:cubicBezTo>
                    <a:cubicBezTo>
                      <a:pt x="3807" y="5640"/>
                      <a:pt x="4497" y="5082"/>
                      <a:pt x="5320" y="5054"/>
                    </a:cubicBezTo>
                    <a:cubicBezTo>
                      <a:pt x="6104" y="5054"/>
                      <a:pt x="6791" y="5150"/>
                      <a:pt x="7532" y="5150"/>
                    </a:cubicBezTo>
                    <a:cubicBezTo>
                      <a:pt x="7625" y="5150"/>
                      <a:pt x="7718" y="5148"/>
                      <a:pt x="7813" y="5145"/>
                    </a:cubicBezTo>
                    <a:cubicBezTo>
                      <a:pt x="7828" y="5144"/>
                      <a:pt x="7844" y="5144"/>
                      <a:pt x="7859" y="5144"/>
                    </a:cubicBezTo>
                    <a:cubicBezTo>
                      <a:pt x="8404" y="5144"/>
                      <a:pt x="8816" y="5540"/>
                      <a:pt x="9361" y="5540"/>
                    </a:cubicBezTo>
                    <a:cubicBezTo>
                      <a:pt x="9520" y="5540"/>
                      <a:pt x="9691" y="5506"/>
                      <a:pt x="9879" y="5418"/>
                    </a:cubicBezTo>
                    <a:cubicBezTo>
                      <a:pt x="10153" y="5297"/>
                      <a:pt x="10913" y="4689"/>
                      <a:pt x="11126" y="4689"/>
                    </a:cubicBezTo>
                    <a:cubicBezTo>
                      <a:pt x="11582" y="4719"/>
                      <a:pt x="12098" y="5388"/>
                      <a:pt x="12737" y="5418"/>
                    </a:cubicBezTo>
                    <a:cubicBezTo>
                      <a:pt x="13284" y="5449"/>
                      <a:pt x="13831" y="5449"/>
                      <a:pt x="14378" y="5479"/>
                    </a:cubicBezTo>
                    <a:cubicBezTo>
                      <a:pt x="14501" y="5483"/>
                      <a:pt x="14622" y="5485"/>
                      <a:pt x="14742" y="5485"/>
                    </a:cubicBezTo>
                    <a:cubicBezTo>
                      <a:pt x="15481" y="5485"/>
                      <a:pt x="16164" y="5414"/>
                      <a:pt x="16870" y="5388"/>
                    </a:cubicBezTo>
                    <a:cubicBezTo>
                      <a:pt x="17448" y="5358"/>
                      <a:pt x="17934" y="4780"/>
                      <a:pt x="18451" y="4719"/>
                    </a:cubicBezTo>
                    <a:cubicBezTo>
                      <a:pt x="18512" y="4708"/>
                      <a:pt x="18570" y="4704"/>
                      <a:pt x="18623" y="4704"/>
                    </a:cubicBezTo>
                    <a:cubicBezTo>
                      <a:pt x="18855" y="4704"/>
                      <a:pt x="19024" y="4786"/>
                      <a:pt x="19204" y="4786"/>
                    </a:cubicBezTo>
                    <a:cubicBezTo>
                      <a:pt x="19333" y="4786"/>
                      <a:pt x="19468" y="4743"/>
                      <a:pt x="19636" y="4598"/>
                    </a:cubicBezTo>
                    <a:cubicBezTo>
                      <a:pt x="19758" y="4476"/>
                      <a:pt x="19910" y="4385"/>
                      <a:pt x="20062" y="4324"/>
                    </a:cubicBezTo>
                    <a:cubicBezTo>
                      <a:pt x="19971" y="4233"/>
                      <a:pt x="19880" y="4142"/>
                      <a:pt x="19758" y="4051"/>
                    </a:cubicBezTo>
                    <a:cubicBezTo>
                      <a:pt x="19302" y="3747"/>
                      <a:pt x="18725" y="3503"/>
                      <a:pt x="18451" y="3017"/>
                    </a:cubicBezTo>
                    <a:cubicBezTo>
                      <a:pt x="18198" y="2575"/>
                      <a:pt x="17726" y="2424"/>
                      <a:pt x="17258" y="2424"/>
                    </a:cubicBezTo>
                    <a:cubicBezTo>
                      <a:pt x="17051" y="2424"/>
                      <a:pt x="16844" y="2454"/>
                      <a:pt x="16658" y="2500"/>
                    </a:cubicBezTo>
                    <a:cubicBezTo>
                      <a:pt x="16587" y="2520"/>
                      <a:pt x="16528" y="2529"/>
                      <a:pt x="16477" y="2529"/>
                    </a:cubicBezTo>
                    <a:cubicBezTo>
                      <a:pt x="15980" y="2529"/>
                      <a:pt x="16342" y="1660"/>
                      <a:pt x="15928" y="1467"/>
                    </a:cubicBezTo>
                    <a:cubicBezTo>
                      <a:pt x="15882" y="1442"/>
                      <a:pt x="15835" y="1431"/>
                      <a:pt x="15787" y="1431"/>
                    </a:cubicBezTo>
                    <a:cubicBezTo>
                      <a:pt x="15534" y="1431"/>
                      <a:pt x="15268" y="1736"/>
                      <a:pt x="15015" y="1736"/>
                    </a:cubicBezTo>
                    <a:cubicBezTo>
                      <a:pt x="14974" y="1736"/>
                      <a:pt x="14934" y="1728"/>
                      <a:pt x="14895" y="1710"/>
                    </a:cubicBezTo>
                    <a:cubicBezTo>
                      <a:pt x="14712" y="1467"/>
                      <a:pt x="14500" y="1254"/>
                      <a:pt x="14317" y="1011"/>
                    </a:cubicBezTo>
                    <a:cubicBezTo>
                      <a:pt x="13892" y="829"/>
                      <a:pt x="13132" y="981"/>
                      <a:pt x="12615" y="798"/>
                    </a:cubicBezTo>
                    <a:cubicBezTo>
                      <a:pt x="12281" y="707"/>
                      <a:pt x="12311" y="130"/>
                      <a:pt x="11977" y="69"/>
                    </a:cubicBezTo>
                    <a:cubicBezTo>
                      <a:pt x="11703" y="38"/>
                      <a:pt x="11399" y="8"/>
                      <a:pt x="11126" y="8"/>
                    </a:cubicBezTo>
                    <a:cubicBezTo>
                      <a:pt x="11089" y="3"/>
                      <a:pt x="11053" y="1"/>
                      <a:pt x="1101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4" name="Google Shape;8614;p22"/>
              <p:cNvSpPr/>
              <p:nvPr/>
            </p:nvSpPr>
            <p:spPr>
              <a:xfrm>
                <a:off x="3010696" y="4271630"/>
                <a:ext cx="417670" cy="336336"/>
              </a:xfrm>
              <a:custGeom>
                <a:avLst/>
                <a:gdLst/>
                <a:ahLst/>
                <a:cxnLst/>
                <a:rect l="l" t="t" r="r" b="b"/>
                <a:pathLst>
                  <a:path w="24865" h="20023" extrusionOk="0">
                    <a:moveTo>
                      <a:pt x="9273" y="1"/>
                    </a:moveTo>
                    <a:cubicBezTo>
                      <a:pt x="9210" y="1"/>
                      <a:pt x="9149" y="8"/>
                      <a:pt x="9089" y="22"/>
                    </a:cubicBezTo>
                    <a:cubicBezTo>
                      <a:pt x="8177" y="265"/>
                      <a:pt x="7205" y="873"/>
                      <a:pt x="6384" y="1299"/>
                    </a:cubicBezTo>
                    <a:cubicBezTo>
                      <a:pt x="5563" y="1755"/>
                      <a:pt x="5259" y="3153"/>
                      <a:pt x="4530" y="3761"/>
                    </a:cubicBezTo>
                    <a:cubicBezTo>
                      <a:pt x="3831" y="4399"/>
                      <a:pt x="2767" y="4703"/>
                      <a:pt x="2220" y="5493"/>
                    </a:cubicBezTo>
                    <a:cubicBezTo>
                      <a:pt x="1642" y="6253"/>
                      <a:pt x="2037" y="7621"/>
                      <a:pt x="1642" y="8502"/>
                    </a:cubicBezTo>
                    <a:cubicBezTo>
                      <a:pt x="1277" y="9384"/>
                      <a:pt x="1004" y="10144"/>
                      <a:pt x="822" y="11116"/>
                    </a:cubicBezTo>
                    <a:cubicBezTo>
                      <a:pt x="670" y="12028"/>
                      <a:pt x="1065" y="12819"/>
                      <a:pt x="1095" y="13761"/>
                    </a:cubicBezTo>
                    <a:cubicBezTo>
                      <a:pt x="1156" y="14703"/>
                      <a:pt x="1" y="15797"/>
                      <a:pt x="274" y="16709"/>
                    </a:cubicBezTo>
                    <a:cubicBezTo>
                      <a:pt x="518" y="17621"/>
                      <a:pt x="274" y="18928"/>
                      <a:pt x="730" y="19749"/>
                    </a:cubicBezTo>
                    <a:cubicBezTo>
                      <a:pt x="791" y="19840"/>
                      <a:pt x="852" y="19931"/>
                      <a:pt x="913" y="20022"/>
                    </a:cubicBezTo>
                    <a:lnTo>
                      <a:pt x="20427" y="20022"/>
                    </a:lnTo>
                    <a:cubicBezTo>
                      <a:pt x="21217" y="19688"/>
                      <a:pt x="22706" y="19840"/>
                      <a:pt x="23041" y="19202"/>
                    </a:cubicBezTo>
                    <a:cubicBezTo>
                      <a:pt x="23436" y="18411"/>
                      <a:pt x="21886" y="16800"/>
                      <a:pt x="22129" y="15949"/>
                    </a:cubicBezTo>
                    <a:cubicBezTo>
                      <a:pt x="22372" y="15129"/>
                      <a:pt x="23983" y="14642"/>
                      <a:pt x="24074" y="13791"/>
                    </a:cubicBezTo>
                    <a:cubicBezTo>
                      <a:pt x="24196" y="12910"/>
                      <a:pt x="24865" y="11907"/>
                      <a:pt x="24834" y="11056"/>
                    </a:cubicBezTo>
                    <a:cubicBezTo>
                      <a:pt x="24773" y="10174"/>
                      <a:pt x="22798" y="9597"/>
                      <a:pt x="22615" y="8715"/>
                    </a:cubicBezTo>
                    <a:cubicBezTo>
                      <a:pt x="22342" y="7682"/>
                      <a:pt x="22737" y="6466"/>
                      <a:pt x="22190" y="5554"/>
                    </a:cubicBezTo>
                    <a:cubicBezTo>
                      <a:pt x="21643" y="4642"/>
                      <a:pt x="20852" y="3973"/>
                      <a:pt x="20032" y="3335"/>
                    </a:cubicBezTo>
                    <a:cubicBezTo>
                      <a:pt x="19211" y="2697"/>
                      <a:pt x="18451" y="1876"/>
                      <a:pt x="17509" y="1481"/>
                    </a:cubicBezTo>
                    <a:cubicBezTo>
                      <a:pt x="17379" y="1430"/>
                      <a:pt x="17243" y="1409"/>
                      <a:pt x="17102" y="1409"/>
                    </a:cubicBezTo>
                    <a:cubicBezTo>
                      <a:pt x="16389" y="1409"/>
                      <a:pt x="15558" y="1954"/>
                      <a:pt x="14832" y="1954"/>
                    </a:cubicBezTo>
                    <a:cubicBezTo>
                      <a:pt x="14760" y="1954"/>
                      <a:pt x="14690" y="1948"/>
                      <a:pt x="14621" y="1937"/>
                    </a:cubicBezTo>
                    <a:cubicBezTo>
                      <a:pt x="13733" y="1789"/>
                      <a:pt x="13017" y="1237"/>
                      <a:pt x="12137" y="1237"/>
                    </a:cubicBezTo>
                    <a:cubicBezTo>
                      <a:pt x="12114" y="1237"/>
                      <a:pt x="12091" y="1237"/>
                      <a:pt x="12068" y="1238"/>
                    </a:cubicBezTo>
                    <a:cubicBezTo>
                      <a:pt x="12059" y="1238"/>
                      <a:pt x="12049" y="1238"/>
                      <a:pt x="12040" y="1238"/>
                    </a:cubicBezTo>
                    <a:cubicBezTo>
                      <a:pt x="11194" y="1238"/>
                      <a:pt x="10121" y="1"/>
                      <a:pt x="9273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5" name="Google Shape;8615;p22"/>
              <p:cNvSpPr/>
              <p:nvPr/>
            </p:nvSpPr>
            <p:spPr>
              <a:xfrm>
                <a:off x="3076564" y="4452618"/>
                <a:ext cx="293604" cy="153311"/>
              </a:xfrm>
              <a:custGeom>
                <a:avLst/>
                <a:gdLst/>
                <a:ahLst/>
                <a:cxnLst/>
                <a:rect l="l" t="t" r="r" b="b"/>
                <a:pathLst>
                  <a:path w="17479" h="9127" extrusionOk="0">
                    <a:moveTo>
                      <a:pt x="11317" y="0"/>
                    </a:moveTo>
                    <a:cubicBezTo>
                      <a:pt x="11008" y="0"/>
                      <a:pt x="10684" y="136"/>
                      <a:pt x="10457" y="342"/>
                    </a:cubicBezTo>
                    <a:cubicBezTo>
                      <a:pt x="10123" y="646"/>
                      <a:pt x="9910" y="1072"/>
                      <a:pt x="9727" y="1497"/>
                    </a:cubicBezTo>
                    <a:cubicBezTo>
                      <a:pt x="9606" y="1163"/>
                      <a:pt x="9515" y="829"/>
                      <a:pt x="9393" y="494"/>
                    </a:cubicBezTo>
                    <a:cubicBezTo>
                      <a:pt x="9332" y="342"/>
                      <a:pt x="9302" y="190"/>
                      <a:pt x="9150" y="99"/>
                    </a:cubicBezTo>
                    <a:cubicBezTo>
                      <a:pt x="9089" y="69"/>
                      <a:pt x="9013" y="54"/>
                      <a:pt x="8933" y="54"/>
                    </a:cubicBezTo>
                    <a:cubicBezTo>
                      <a:pt x="8854" y="54"/>
                      <a:pt x="8770" y="69"/>
                      <a:pt x="8694" y="99"/>
                    </a:cubicBezTo>
                    <a:cubicBezTo>
                      <a:pt x="7873" y="342"/>
                      <a:pt x="7296" y="1163"/>
                      <a:pt x="7357" y="2014"/>
                    </a:cubicBezTo>
                    <a:cubicBezTo>
                      <a:pt x="7301" y="1994"/>
                      <a:pt x="7245" y="1985"/>
                      <a:pt x="7190" y="1985"/>
                    </a:cubicBezTo>
                    <a:cubicBezTo>
                      <a:pt x="6917" y="1985"/>
                      <a:pt x="6668" y="2217"/>
                      <a:pt x="6566" y="2470"/>
                    </a:cubicBezTo>
                    <a:cubicBezTo>
                      <a:pt x="6475" y="2713"/>
                      <a:pt x="6475" y="2987"/>
                      <a:pt x="6506" y="3230"/>
                    </a:cubicBezTo>
                    <a:cubicBezTo>
                      <a:pt x="6444" y="3127"/>
                      <a:pt x="6311" y="3066"/>
                      <a:pt x="6185" y="3066"/>
                    </a:cubicBezTo>
                    <a:cubicBezTo>
                      <a:pt x="6126" y="3066"/>
                      <a:pt x="6068" y="3079"/>
                      <a:pt x="6019" y="3108"/>
                    </a:cubicBezTo>
                    <a:cubicBezTo>
                      <a:pt x="5776" y="3230"/>
                      <a:pt x="5715" y="3564"/>
                      <a:pt x="5776" y="3838"/>
                    </a:cubicBezTo>
                    <a:cubicBezTo>
                      <a:pt x="5867" y="4233"/>
                      <a:pt x="6110" y="4537"/>
                      <a:pt x="6202" y="4902"/>
                    </a:cubicBezTo>
                    <a:cubicBezTo>
                      <a:pt x="6323" y="5267"/>
                      <a:pt x="6262" y="5753"/>
                      <a:pt x="5898" y="5905"/>
                    </a:cubicBezTo>
                    <a:cubicBezTo>
                      <a:pt x="5838" y="5931"/>
                      <a:pt x="5775" y="5944"/>
                      <a:pt x="5712" y="5944"/>
                    </a:cubicBezTo>
                    <a:cubicBezTo>
                      <a:pt x="5486" y="5944"/>
                      <a:pt x="5256" y="5791"/>
                      <a:pt x="5138" y="5601"/>
                    </a:cubicBezTo>
                    <a:cubicBezTo>
                      <a:pt x="5016" y="5327"/>
                      <a:pt x="5016" y="4993"/>
                      <a:pt x="5138" y="4719"/>
                    </a:cubicBezTo>
                    <a:cubicBezTo>
                      <a:pt x="5199" y="4567"/>
                      <a:pt x="5290" y="4324"/>
                      <a:pt x="5138" y="4233"/>
                    </a:cubicBezTo>
                    <a:cubicBezTo>
                      <a:pt x="5099" y="4207"/>
                      <a:pt x="5055" y="4198"/>
                      <a:pt x="5010" y="4198"/>
                    </a:cubicBezTo>
                    <a:cubicBezTo>
                      <a:pt x="4897" y="4198"/>
                      <a:pt x="4772" y="4254"/>
                      <a:pt x="4666" y="4254"/>
                    </a:cubicBezTo>
                    <a:cubicBezTo>
                      <a:pt x="4615" y="4254"/>
                      <a:pt x="4569" y="4241"/>
                      <a:pt x="4530" y="4203"/>
                    </a:cubicBezTo>
                    <a:cubicBezTo>
                      <a:pt x="4712" y="3960"/>
                      <a:pt x="4651" y="3595"/>
                      <a:pt x="4439" y="3382"/>
                    </a:cubicBezTo>
                    <a:cubicBezTo>
                      <a:pt x="4309" y="3271"/>
                      <a:pt x="4134" y="3205"/>
                      <a:pt x="3955" y="3205"/>
                    </a:cubicBezTo>
                    <a:cubicBezTo>
                      <a:pt x="3840" y="3205"/>
                      <a:pt x="3725" y="3232"/>
                      <a:pt x="3618" y="3291"/>
                    </a:cubicBezTo>
                    <a:cubicBezTo>
                      <a:pt x="3223" y="3504"/>
                      <a:pt x="3132" y="3990"/>
                      <a:pt x="3040" y="4446"/>
                    </a:cubicBezTo>
                    <a:cubicBezTo>
                      <a:pt x="2615" y="4385"/>
                      <a:pt x="2189" y="4020"/>
                      <a:pt x="2098" y="3595"/>
                    </a:cubicBezTo>
                    <a:cubicBezTo>
                      <a:pt x="2007" y="3291"/>
                      <a:pt x="1977" y="2926"/>
                      <a:pt x="1703" y="2896"/>
                    </a:cubicBezTo>
                    <a:cubicBezTo>
                      <a:pt x="1681" y="2890"/>
                      <a:pt x="1659" y="2888"/>
                      <a:pt x="1639" y="2888"/>
                    </a:cubicBezTo>
                    <a:cubicBezTo>
                      <a:pt x="1549" y="2888"/>
                      <a:pt x="1479" y="2937"/>
                      <a:pt x="1429" y="2987"/>
                    </a:cubicBezTo>
                    <a:cubicBezTo>
                      <a:pt x="943" y="3321"/>
                      <a:pt x="882" y="4020"/>
                      <a:pt x="974" y="4628"/>
                    </a:cubicBezTo>
                    <a:cubicBezTo>
                      <a:pt x="868" y="4470"/>
                      <a:pt x="695" y="4312"/>
                      <a:pt x="512" y="4312"/>
                    </a:cubicBezTo>
                    <a:cubicBezTo>
                      <a:pt x="483" y="4312"/>
                      <a:pt x="455" y="4316"/>
                      <a:pt x="426" y="4324"/>
                    </a:cubicBezTo>
                    <a:cubicBezTo>
                      <a:pt x="335" y="4355"/>
                      <a:pt x="274" y="4415"/>
                      <a:pt x="214" y="4476"/>
                    </a:cubicBezTo>
                    <a:cubicBezTo>
                      <a:pt x="1" y="4780"/>
                      <a:pt x="92" y="5236"/>
                      <a:pt x="305" y="5540"/>
                    </a:cubicBezTo>
                    <a:cubicBezTo>
                      <a:pt x="518" y="5874"/>
                      <a:pt x="822" y="6118"/>
                      <a:pt x="1034" y="6422"/>
                    </a:cubicBezTo>
                    <a:cubicBezTo>
                      <a:pt x="1247" y="6726"/>
                      <a:pt x="1369" y="7181"/>
                      <a:pt x="1156" y="7485"/>
                    </a:cubicBezTo>
                    <a:cubicBezTo>
                      <a:pt x="1118" y="7504"/>
                      <a:pt x="1078" y="7511"/>
                      <a:pt x="1035" y="7511"/>
                    </a:cubicBezTo>
                    <a:cubicBezTo>
                      <a:pt x="940" y="7511"/>
                      <a:pt x="835" y="7476"/>
                      <a:pt x="730" y="7455"/>
                    </a:cubicBezTo>
                    <a:cubicBezTo>
                      <a:pt x="694" y="7448"/>
                      <a:pt x="657" y="7444"/>
                      <a:pt x="620" y="7444"/>
                    </a:cubicBezTo>
                    <a:cubicBezTo>
                      <a:pt x="501" y="7444"/>
                      <a:pt x="389" y="7484"/>
                      <a:pt x="366" y="7577"/>
                    </a:cubicBezTo>
                    <a:cubicBezTo>
                      <a:pt x="366" y="7637"/>
                      <a:pt x="366" y="7698"/>
                      <a:pt x="396" y="7759"/>
                    </a:cubicBezTo>
                    <a:cubicBezTo>
                      <a:pt x="609" y="8093"/>
                      <a:pt x="1034" y="8215"/>
                      <a:pt x="1369" y="8397"/>
                    </a:cubicBezTo>
                    <a:cubicBezTo>
                      <a:pt x="1642" y="8549"/>
                      <a:pt x="1946" y="8823"/>
                      <a:pt x="1946" y="9127"/>
                    </a:cubicBezTo>
                    <a:lnTo>
                      <a:pt x="17205" y="9127"/>
                    </a:lnTo>
                    <a:cubicBezTo>
                      <a:pt x="17266" y="8823"/>
                      <a:pt x="17174" y="8458"/>
                      <a:pt x="16901" y="8276"/>
                    </a:cubicBezTo>
                    <a:cubicBezTo>
                      <a:pt x="16810" y="8215"/>
                      <a:pt x="16719" y="8184"/>
                      <a:pt x="16688" y="8124"/>
                    </a:cubicBezTo>
                    <a:cubicBezTo>
                      <a:pt x="16475" y="7881"/>
                      <a:pt x="16719" y="7546"/>
                      <a:pt x="16962" y="7364"/>
                    </a:cubicBezTo>
                    <a:cubicBezTo>
                      <a:pt x="17205" y="7181"/>
                      <a:pt x="17478" y="6969"/>
                      <a:pt x="17448" y="6665"/>
                    </a:cubicBezTo>
                    <a:cubicBezTo>
                      <a:pt x="17448" y="6634"/>
                      <a:pt x="17418" y="6574"/>
                      <a:pt x="17357" y="6543"/>
                    </a:cubicBezTo>
                    <a:cubicBezTo>
                      <a:pt x="17326" y="6482"/>
                      <a:pt x="17235" y="6482"/>
                      <a:pt x="17174" y="6482"/>
                    </a:cubicBezTo>
                    <a:cubicBezTo>
                      <a:pt x="16810" y="6452"/>
                      <a:pt x="16475" y="6087"/>
                      <a:pt x="16627" y="5753"/>
                    </a:cubicBezTo>
                    <a:cubicBezTo>
                      <a:pt x="16688" y="5631"/>
                      <a:pt x="16810" y="5570"/>
                      <a:pt x="16901" y="5479"/>
                    </a:cubicBezTo>
                    <a:cubicBezTo>
                      <a:pt x="17114" y="5297"/>
                      <a:pt x="17266" y="4993"/>
                      <a:pt x="17205" y="4689"/>
                    </a:cubicBezTo>
                    <a:cubicBezTo>
                      <a:pt x="17155" y="4465"/>
                      <a:pt x="16943" y="4262"/>
                      <a:pt x="16717" y="4262"/>
                    </a:cubicBezTo>
                    <a:cubicBezTo>
                      <a:pt x="16667" y="4262"/>
                      <a:pt x="16616" y="4272"/>
                      <a:pt x="16567" y="4294"/>
                    </a:cubicBezTo>
                    <a:cubicBezTo>
                      <a:pt x="16445" y="4355"/>
                      <a:pt x="16384" y="4415"/>
                      <a:pt x="16293" y="4507"/>
                    </a:cubicBezTo>
                    <a:cubicBezTo>
                      <a:pt x="16120" y="4632"/>
                      <a:pt x="15907" y="4693"/>
                      <a:pt x="15691" y="4693"/>
                    </a:cubicBezTo>
                    <a:cubicBezTo>
                      <a:pt x="15489" y="4693"/>
                      <a:pt x="15284" y="4640"/>
                      <a:pt x="15108" y="4537"/>
                    </a:cubicBezTo>
                    <a:cubicBezTo>
                      <a:pt x="14743" y="4324"/>
                      <a:pt x="14530" y="3868"/>
                      <a:pt x="14621" y="3473"/>
                    </a:cubicBezTo>
                    <a:cubicBezTo>
                      <a:pt x="14652" y="3260"/>
                      <a:pt x="14773" y="3017"/>
                      <a:pt x="14652" y="2835"/>
                    </a:cubicBezTo>
                    <a:cubicBezTo>
                      <a:pt x="14591" y="2744"/>
                      <a:pt x="14500" y="2683"/>
                      <a:pt x="14500" y="2592"/>
                    </a:cubicBezTo>
                    <a:cubicBezTo>
                      <a:pt x="14500" y="2470"/>
                      <a:pt x="14560" y="2379"/>
                      <a:pt x="14621" y="2318"/>
                    </a:cubicBezTo>
                    <a:cubicBezTo>
                      <a:pt x="14834" y="2045"/>
                      <a:pt x="14834" y="1649"/>
                      <a:pt x="14621" y="1406"/>
                    </a:cubicBezTo>
                    <a:cubicBezTo>
                      <a:pt x="14479" y="1244"/>
                      <a:pt x="14270" y="1150"/>
                      <a:pt x="14056" y="1150"/>
                    </a:cubicBezTo>
                    <a:cubicBezTo>
                      <a:pt x="13949" y="1150"/>
                      <a:pt x="13841" y="1173"/>
                      <a:pt x="13740" y="1224"/>
                    </a:cubicBezTo>
                    <a:cubicBezTo>
                      <a:pt x="13527" y="1315"/>
                      <a:pt x="13375" y="1528"/>
                      <a:pt x="13162" y="1649"/>
                    </a:cubicBezTo>
                    <a:cubicBezTo>
                      <a:pt x="13039" y="1718"/>
                      <a:pt x="12897" y="1749"/>
                      <a:pt x="12756" y="1749"/>
                    </a:cubicBezTo>
                    <a:cubicBezTo>
                      <a:pt x="12585" y="1749"/>
                      <a:pt x="12414" y="1703"/>
                      <a:pt x="12281" y="1619"/>
                    </a:cubicBezTo>
                    <a:cubicBezTo>
                      <a:pt x="12038" y="1437"/>
                      <a:pt x="11886" y="1133"/>
                      <a:pt x="11946" y="829"/>
                    </a:cubicBezTo>
                    <a:cubicBezTo>
                      <a:pt x="11946" y="677"/>
                      <a:pt x="12007" y="525"/>
                      <a:pt x="11977" y="403"/>
                    </a:cubicBezTo>
                    <a:cubicBezTo>
                      <a:pt x="11946" y="282"/>
                      <a:pt x="11855" y="160"/>
                      <a:pt x="11734" y="99"/>
                    </a:cubicBezTo>
                    <a:cubicBezTo>
                      <a:pt x="11606" y="31"/>
                      <a:pt x="11463" y="0"/>
                      <a:pt x="1131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6" name="Google Shape;8616;p22"/>
              <p:cNvSpPr/>
              <p:nvPr/>
            </p:nvSpPr>
            <p:spPr>
              <a:xfrm>
                <a:off x="3038279" y="4605419"/>
                <a:ext cx="350782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20883" h="3922" extrusionOk="0">
                    <a:moveTo>
                      <a:pt x="0" y="0"/>
                    </a:moveTo>
                    <a:lnTo>
                      <a:pt x="0" y="3921"/>
                    </a:lnTo>
                    <a:lnTo>
                      <a:pt x="20882" y="3921"/>
                    </a:lnTo>
                    <a:lnTo>
                      <a:pt x="2088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7" name="Google Shape;8617;p22"/>
              <p:cNvSpPr/>
              <p:nvPr/>
            </p:nvSpPr>
            <p:spPr>
              <a:xfrm>
                <a:off x="3057682" y="4603891"/>
                <a:ext cx="6131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8" name="Google Shape;8618;p22"/>
              <p:cNvSpPr/>
              <p:nvPr/>
            </p:nvSpPr>
            <p:spPr>
              <a:xfrm>
                <a:off x="3102098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9" name="Google Shape;8619;p22"/>
              <p:cNvSpPr/>
              <p:nvPr/>
            </p:nvSpPr>
            <p:spPr>
              <a:xfrm>
                <a:off x="3146010" y="4603891"/>
                <a:ext cx="6148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0" name="Google Shape;8620;p22"/>
              <p:cNvSpPr/>
              <p:nvPr/>
            </p:nvSpPr>
            <p:spPr>
              <a:xfrm>
                <a:off x="3190442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4" y="3982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1" name="Google Shape;8621;p22"/>
              <p:cNvSpPr/>
              <p:nvPr/>
            </p:nvSpPr>
            <p:spPr>
              <a:xfrm>
                <a:off x="3234858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2" name="Google Shape;8622;p22"/>
              <p:cNvSpPr/>
              <p:nvPr/>
            </p:nvSpPr>
            <p:spPr>
              <a:xfrm>
                <a:off x="3278770" y="4603891"/>
                <a:ext cx="6148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3" name="Google Shape;8623;p22"/>
              <p:cNvSpPr/>
              <p:nvPr/>
            </p:nvSpPr>
            <p:spPr>
              <a:xfrm>
                <a:off x="3323186" y="4603891"/>
                <a:ext cx="5644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4" name="Google Shape;8624;p22"/>
              <p:cNvSpPr/>
              <p:nvPr/>
            </p:nvSpPr>
            <p:spPr>
              <a:xfrm>
                <a:off x="3367114" y="4603891"/>
                <a:ext cx="6131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22"/>
              <p:cNvSpPr/>
              <p:nvPr/>
            </p:nvSpPr>
            <p:spPr>
              <a:xfrm>
                <a:off x="1598865" y="4270403"/>
                <a:ext cx="425329" cy="361734"/>
              </a:xfrm>
              <a:custGeom>
                <a:avLst/>
                <a:gdLst/>
                <a:ahLst/>
                <a:cxnLst/>
                <a:rect l="l" t="t" r="r" b="b"/>
                <a:pathLst>
                  <a:path w="25321" h="21535" extrusionOk="0">
                    <a:moveTo>
                      <a:pt x="15018" y="0"/>
                    </a:moveTo>
                    <a:cubicBezTo>
                      <a:pt x="14195" y="0"/>
                      <a:pt x="13287" y="464"/>
                      <a:pt x="12493" y="490"/>
                    </a:cubicBezTo>
                    <a:cubicBezTo>
                      <a:pt x="11551" y="521"/>
                      <a:pt x="10578" y="521"/>
                      <a:pt x="9697" y="733"/>
                    </a:cubicBezTo>
                    <a:cubicBezTo>
                      <a:pt x="8785" y="977"/>
                      <a:pt x="7812" y="1220"/>
                      <a:pt x="6992" y="1615"/>
                    </a:cubicBezTo>
                    <a:cubicBezTo>
                      <a:pt x="6171" y="2040"/>
                      <a:pt x="5989" y="3439"/>
                      <a:pt x="5290" y="4016"/>
                    </a:cubicBezTo>
                    <a:cubicBezTo>
                      <a:pt x="4560" y="4594"/>
                      <a:pt x="2676" y="4107"/>
                      <a:pt x="2128" y="4837"/>
                    </a:cubicBezTo>
                    <a:cubicBezTo>
                      <a:pt x="1551" y="5566"/>
                      <a:pt x="2554" y="7329"/>
                      <a:pt x="2189" y="8150"/>
                    </a:cubicBezTo>
                    <a:cubicBezTo>
                      <a:pt x="1794" y="9001"/>
                      <a:pt x="1034" y="9609"/>
                      <a:pt x="852" y="10521"/>
                    </a:cubicBezTo>
                    <a:cubicBezTo>
                      <a:pt x="700" y="11402"/>
                      <a:pt x="913" y="12253"/>
                      <a:pt x="943" y="13135"/>
                    </a:cubicBezTo>
                    <a:cubicBezTo>
                      <a:pt x="1004" y="14047"/>
                      <a:pt x="1" y="15171"/>
                      <a:pt x="244" y="16022"/>
                    </a:cubicBezTo>
                    <a:cubicBezTo>
                      <a:pt x="517" y="16904"/>
                      <a:pt x="1824" y="17360"/>
                      <a:pt x="2250" y="18150"/>
                    </a:cubicBezTo>
                    <a:cubicBezTo>
                      <a:pt x="2706" y="18940"/>
                      <a:pt x="3223" y="18667"/>
                      <a:pt x="3831" y="19305"/>
                    </a:cubicBezTo>
                    <a:cubicBezTo>
                      <a:pt x="5259" y="19579"/>
                      <a:pt x="5077" y="20886"/>
                      <a:pt x="6505" y="20886"/>
                    </a:cubicBezTo>
                    <a:cubicBezTo>
                      <a:pt x="7934" y="20886"/>
                      <a:pt x="7934" y="20126"/>
                      <a:pt x="9363" y="20126"/>
                    </a:cubicBezTo>
                    <a:cubicBezTo>
                      <a:pt x="10791" y="20126"/>
                      <a:pt x="10791" y="20521"/>
                      <a:pt x="12220" y="20521"/>
                    </a:cubicBezTo>
                    <a:cubicBezTo>
                      <a:pt x="13648" y="20521"/>
                      <a:pt x="13648" y="20278"/>
                      <a:pt x="15077" y="20278"/>
                    </a:cubicBezTo>
                    <a:cubicBezTo>
                      <a:pt x="16506" y="20278"/>
                      <a:pt x="16323" y="21038"/>
                      <a:pt x="17721" y="21372"/>
                    </a:cubicBezTo>
                    <a:cubicBezTo>
                      <a:pt x="18276" y="21494"/>
                      <a:pt x="18652" y="21535"/>
                      <a:pt x="18976" y="21535"/>
                    </a:cubicBezTo>
                    <a:cubicBezTo>
                      <a:pt x="19540" y="21535"/>
                      <a:pt x="19945" y="21411"/>
                      <a:pt x="20852" y="21372"/>
                    </a:cubicBezTo>
                    <a:cubicBezTo>
                      <a:pt x="21035" y="21190"/>
                      <a:pt x="21369" y="20278"/>
                      <a:pt x="21521" y="20065"/>
                    </a:cubicBezTo>
                    <a:cubicBezTo>
                      <a:pt x="22038" y="19427"/>
                      <a:pt x="21399" y="18089"/>
                      <a:pt x="21794" y="17360"/>
                    </a:cubicBezTo>
                    <a:cubicBezTo>
                      <a:pt x="22190" y="16630"/>
                      <a:pt x="23010" y="16205"/>
                      <a:pt x="23253" y="15384"/>
                    </a:cubicBezTo>
                    <a:cubicBezTo>
                      <a:pt x="23497" y="14594"/>
                      <a:pt x="23193" y="13803"/>
                      <a:pt x="23284" y="12983"/>
                    </a:cubicBezTo>
                    <a:cubicBezTo>
                      <a:pt x="23375" y="12162"/>
                      <a:pt x="25320" y="11372"/>
                      <a:pt x="25290" y="10521"/>
                    </a:cubicBezTo>
                    <a:cubicBezTo>
                      <a:pt x="25229" y="9700"/>
                      <a:pt x="23618" y="9062"/>
                      <a:pt x="23405" y="8241"/>
                    </a:cubicBezTo>
                    <a:cubicBezTo>
                      <a:pt x="23132" y="7238"/>
                      <a:pt x="22889" y="6387"/>
                      <a:pt x="22342" y="5505"/>
                    </a:cubicBezTo>
                    <a:cubicBezTo>
                      <a:pt x="21794" y="4654"/>
                      <a:pt x="20761" y="4533"/>
                      <a:pt x="19940" y="3925"/>
                    </a:cubicBezTo>
                    <a:cubicBezTo>
                      <a:pt x="19120" y="3317"/>
                      <a:pt x="18542" y="2709"/>
                      <a:pt x="17600" y="2344"/>
                    </a:cubicBezTo>
                    <a:cubicBezTo>
                      <a:pt x="16749" y="2010"/>
                      <a:pt x="16293" y="186"/>
                      <a:pt x="15381" y="34"/>
                    </a:cubicBezTo>
                    <a:cubicBezTo>
                      <a:pt x="15262" y="11"/>
                      <a:pt x="15141" y="0"/>
                      <a:pt x="1501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6" name="Google Shape;8626;p22"/>
              <p:cNvSpPr/>
              <p:nvPr/>
            </p:nvSpPr>
            <p:spPr>
              <a:xfrm>
                <a:off x="1662179" y="4452618"/>
                <a:ext cx="294107" cy="164733"/>
              </a:xfrm>
              <a:custGeom>
                <a:avLst/>
                <a:gdLst/>
                <a:ahLst/>
                <a:cxnLst/>
                <a:rect l="l" t="t" r="r" b="b"/>
                <a:pathLst>
                  <a:path w="17509" h="9807" extrusionOk="0">
                    <a:moveTo>
                      <a:pt x="11323" y="0"/>
                    </a:moveTo>
                    <a:cubicBezTo>
                      <a:pt x="11021" y="0"/>
                      <a:pt x="10704" y="136"/>
                      <a:pt x="10457" y="342"/>
                    </a:cubicBezTo>
                    <a:cubicBezTo>
                      <a:pt x="10123" y="646"/>
                      <a:pt x="9910" y="1072"/>
                      <a:pt x="9727" y="1497"/>
                    </a:cubicBezTo>
                    <a:cubicBezTo>
                      <a:pt x="9636" y="1163"/>
                      <a:pt x="9515" y="829"/>
                      <a:pt x="9393" y="494"/>
                    </a:cubicBezTo>
                    <a:cubicBezTo>
                      <a:pt x="9363" y="342"/>
                      <a:pt x="9302" y="190"/>
                      <a:pt x="9180" y="99"/>
                    </a:cubicBezTo>
                    <a:cubicBezTo>
                      <a:pt x="9104" y="69"/>
                      <a:pt x="9021" y="54"/>
                      <a:pt x="8937" y="54"/>
                    </a:cubicBezTo>
                    <a:cubicBezTo>
                      <a:pt x="8854" y="54"/>
                      <a:pt x="8770" y="69"/>
                      <a:pt x="8694" y="99"/>
                    </a:cubicBezTo>
                    <a:cubicBezTo>
                      <a:pt x="7904" y="342"/>
                      <a:pt x="7296" y="1163"/>
                      <a:pt x="7357" y="2014"/>
                    </a:cubicBezTo>
                    <a:cubicBezTo>
                      <a:pt x="7301" y="1994"/>
                      <a:pt x="7245" y="1985"/>
                      <a:pt x="7190" y="1985"/>
                    </a:cubicBezTo>
                    <a:cubicBezTo>
                      <a:pt x="6917" y="1985"/>
                      <a:pt x="6668" y="2217"/>
                      <a:pt x="6566" y="2470"/>
                    </a:cubicBezTo>
                    <a:cubicBezTo>
                      <a:pt x="6474" y="2702"/>
                      <a:pt x="6487" y="2969"/>
                      <a:pt x="6525" y="3230"/>
                    </a:cubicBezTo>
                    <a:lnTo>
                      <a:pt x="6525" y="3230"/>
                    </a:lnTo>
                    <a:cubicBezTo>
                      <a:pt x="6454" y="3130"/>
                      <a:pt x="6325" y="3062"/>
                      <a:pt x="6204" y="3062"/>
                    </a:cubicBezTo>
                    <a:cubicBezTo>
                      <a:pt x="6149" y="3062"/>
                      <a:pt x="6095" y="3076"/>
                      <a:pt x="6050" y="3108"/>
                    </a:cubicBezTo>
                    <a:cubicBezTo>
                      <a:pt x="5806" y="3230"/>
                      <a:pt x="5746" y="3564"/>
                      <a:pt x="5806" y="3838"/>
                    </a:cubicBezTo>
                    <a:cubicBezTo>
                      <a:pt x="5867" y="4233"/>
                      <a:pt x="6110" y="4537"/>
                      <a:pt x="6232" y="4902"/>
                    </a:cubicBezTo>
                    <a:cubicBezTo>
                      <a:pt x="6353" y="5267"/>
                      <a:pt x="6262" y="5753"/>
                      <a:pt x="5928" y="5905"/>
                    </a:cubicBezTo>
                    <a:cubicBezTo>
                      <a:pt x="5868" y="5931"/>
                      <a:pt x="5804" y="5944"/>
                      <a:pt x="5738" y="5944"/>
                    </a:cubicBezTo>
                    <a:cubicBezTo>
                      <a:pt x="5506" y="5944"/>
                      <a:pt x="5263" y="5791"/>
                      <a:pt x="5168" y="5601"/>
                    </a:cubicBezTo>
                    <a:cubicBezTo>
                      <a:pt x="5016" y="5327"/>
                      <a:pt x="5046" y="4993"/>
                      <a:pt x="5138" y="4719"/>
                    </a:cubicBezTo>
                    <a:cubicBezTo>
                      <a:pt x="5229" y="4567"/>
                      <a:pt x="5290" y="4324"/>
                      <a:pt x="5138" y="4233"/>
                    </a:cubicBezTo>
                    <a:cubicBezTo>
                      <a:pt x="5098" y="4207"/>
                      <a:pt x="5055" y="4198"/>
                      <a:pt x="5010" y="4198"/>
                    </a:cubicBezTo>
                    <a:cubicBezTo>
                      <a:pt x="4898" y="4198"/>
                      <a:pt x="4776" y="4254"/>
                      <a:pt x="4679" y="4254"/>
                    </a:cubicBezTo>
                    <a:cubicBezTo>
                      <a:pt x="4632" y="4254"/>
                      <a:pt x="4591" y="4241"/>
                      <a:pt x="4560" y="4203"/>
                    </a:cubicBezTo>
                    <a:cubicBezTo>
                      <a:pt x="4712" y="3960"/>
                      <a:pt x="4682" y="3595"/>
                      <a:pt x="4469" y="3382"/>
                    </a:cubicBezTo>
                    <a:cubicBezTo>
                      <a:pt x="4339" y="3271"/>
                      <a:pt x="4153" y="3205"/>
                      <a:pt x="3972" y="3205"/>
                    </a:cubicBezTo>
                    <a:cubicBezTo>
                      <a:pt x="3856" y="3205"/>
                      <a:pt x="3743" y="3232"/>
                      <a:pt x="3648" y="3291"/>
                    </a:cubicBezTo>
                    <a:cubicBezTo>
                      <a:pt x="3253" y="3504"/>
                      <a:pt x="3132" y="3990"/>
                      <a:pt x="3071" y="4446"/>
                    </a:cubicBezTo>
                    <a:cubicBezTo>
                      <a:pt x="2615" y="4385"/>
                      <a:pt x="2220" y="4020"/>
                      <a:pt x="2098" y="3595"/>
                    </a:cubicBezTo>
                    <a:cubicBezTo>
                      <a:pt x="2037" y="3291"/>
                      <a:pt x="2007" y="2926"/>
                      <a:pt x="1703" y="2896"/>
                    </a:cubicBezTo>
                    <a:cubicBezTo>
                      <a:pt x="1686" y="2890"/>
                      <a:pt x="1669" y="2888"/>
                      <a:pt x="1653" y="2888"/>
                    </a:cubicBezTo>
                    <a:cubicBezTo>
                      <a:pt x="1578" y="2888"/>
                      <a:pt x="1504" y="2937"/>
                      <a:pt x="1429" y="2987"/>
                    </a:cubicBezTo>
                    <a:cubicBezTo>
                      <a:pt x="943" y="3321"/>
                      <a:pt x="913" y="4020"/>
                      <a:pt x="1004" y="4628"/>
                    </a:cubicBezTo>
                    <a:cubicBezTo>
                      <a:pt x="872" y="4470"/>
                      <a:pt x="718" y="4312"/>
                      <a:pt x="541" y="4312"/>
                    </a:cubicBezTo>
                    <a:cubicBezTo>
                      <a:pt x="513" y="4312"/>
                      <a:pt x="485" y="4316"/>
                      <a:pt x="457" y="4324"/>
                    </a:cubicBezTo>
                    <a:cubicBezTo>
                      <a:pt x="366" y="4355"/>
                      <a:pt x="274" y="4415"/>
                      <a:pt x="244" y="4476"/>
                    </a:cubicBezTo>
                    <a:cubicBezTo>
                      <a:pt x="1" y="4780"/>
                      <a:pt x="122" y="5236"/>
                      <a:pt x="335" y="5540"/>
                    </a:cubicBezTo>
                    <a:cubicBezTo>
                      <a:pt x="548" y="5874"/>
                      <a:pt x="821" y="6118"/>
                      <a:pt x="1034" y="6422"/>
                    </a:cubicBezTo>
                    <a:cubicBezTo>
                      <a:pt x="1247" y="6726"/>
                      <a:pt x="1369" y="7181"/>
                      <a:pt x="1156" y="7485"/>
                    </a:cubicBezTo>
                    <a:cubicBezTo>
                      <a:pt x="1118" y="7504"/>
                      <a:pt x="1077" y="7511"/>
                      <a:pt x="1035" y="7511"/>
                    </a:cubicBezTo>
                    <a:cubicBezTo>
                      <a:pt x="940" y="7511"/>
                      <a:pt x="835" y="7476"/>
                      <a:pt x="730" y="7455"/>
                    </a:cubicBezTo>
                    <a:cubicBezTo>
                      <a:pt x="702" y="7448"/>
                      <a:pt x="668" y="7444"/>
                      <a:pt x="633" y="7444"/>
                    </a:cubicBezTo>
                    <a:cubicBezTo>
                      <a:pt x="518" y="7444"/>
                      <a:pt x="389" y="7484"/>
                      <a:pt x="366" y="7577"/>
                    </a:cubicBezTo>
                    <a:cubicBezTo>
                      <a:pt x="366" y="7637"/>
                      <a:pt x="396" y="7698"/>
                      <a:pt x="426" y="7759"/>
                    </a:cubicBezTo>
                    <a:cubicBezTo>
                      <a:pt x="609" y="8093"/>
                      <a:pt x="1034" y="8215"/>
                      <a:pt x="1369" y="8397"/>
                    </a:cubicBezTo>
                    <a:cubicBezTo>
                      <a:pt x="1733" y="8580"/>
                      <a:pt x="2068" y="8944"/>
                      <a:pt x="1946" y="9309"/>
                    </a:cubicBezTo>
                    <a:cubicBezTo>
                      <a:pt x="1916" y="9400"/>
                      <a:pt x="1855" y="9492"/>
                      <a:pt x="1885" y="9552"/>
                    </a:cubicBezTo>
                    <a:cubicBezTo>
                      <a:pt x="1916" y="9674"/>
                      <a:pt x="2068" y="9704"/>
                      <a:pt x="2189" y="9704"/>
                    </a:cubicBezTo>
                    <a:cubicBezTo>
                      <a:pt x="2330" y="9714"/>
                      <a:pt x="2470" y="9718"/>
                      <a:pt x="2610" y="9718"/>
                    </a:cubicBezTo>
                    <a:cubicBezTo>
                      <a:pt x="3352" y="9718"/>
                      <a:pt x="4097" y="9599"/>
                      <a:pt x="4864" y="9522"/>
                    </a:cubicBezTo>
                    <a:cubicBezTo>
                      <a:pt x="5776" y="9431"/>
                      <a:pt x="6695" y="9400"/>
                      <a:pt x="7619" y="9400"/>
                    </a:cubicBezTo>
                    <a:cubicBezTo>
                      <a:pt x="8542" y="9400"/>
                      <a:pt x="9469" y="9431"/>
                      <a:pt x="10396" y="9461"/>
                    </a:cubicBezTo>
                    <a:cubicBezTo>
                      <a:pt x="12159" y="9492"/>
                      <a:pt x="13922" y="9552"/>
                      <a:pt x="15655" y="9765"/>
                    </a:cubicBezTo>
                    <a:cubicBezTo>
                      <a:pt x="15825" y="9788"/>
                      <a:pt x="16003" y="9806"/>
                      <a:pt x="16179" y="9806"/>
                    </a:cubicBezTo>
                    <a:cubicBezTo>
                      <a:pt x="16475" y="9806"/>
                      <a:pt x="16763" y="9754"/>
                      <a:pt x="16992" y="9583"/>
                    </a:cubicBezTo>
                    <a:cubicBezTo>
                      <a:pt x="17357" y="9248"/>
                      <a:pt x="17326" y="8549"/>
                      <a:pt x="16901" y="8276"/>
                    </a:cubicBezTo>
                    <a:cubicBezTo>
                      <a:pt x="16840" y="8215"/>
                      <a:pt x="16749" y="8184"/>
                      <a:pt x="16688" y="8124"/>
                    </a:cubicBezTo>
                    <a:cubicBezTo>
                      <a:pt x="16506" y="7881"/>
                      <a:pt x="16718" y="7546"/>
                      <a:pt x="16962" y="7364"/>
                    </a:cubicBezTo>
                    <a:cubicBezTo>
                      <a:pt x="17205" y="7181"/>
                      <a:pt x="17509" y="6969"/>
                      <a:pt x="17448" y="6665"/>
                    </a:cubicBezTo>
                    <a:cubicBezTo>
                      <a:pt x="17448" y="6634"/>
                      <a:pt x="17418" y="6574"/>
                      <a:pt x="17387" y="6543"/>
                    </a:cubicBezTo>
                    <a:cubicBezTo>
                      <a:pt x="17326" y="6482"/>
                      <a:pt x="17266" y="6482"/>
                      <a:pt x="17174" y="6482"/>
                    </a:cubicBezTo>
                    <a:cubicBezTo>
                      <a:pt x="16840" y="6452"/>
                      <a:pt x="16475" y="6087"/>
                      <a:pt x="16627" y="5753"/>
                    </a:cubicBezTo>
                    <a:cubicBezTo>
                      <a:pt x="16688" y="5631"/>
                      <a:pt x="16810" y="5570"/>
                      <a:pt x="16931" y="5479"/>
                    </a:cubicBezTo>
                    <a:cubicBezTo>
                      <a:pt x="17144" y="5297"/>
                      <a:pt x="17296" y="4993"/>
                      <a:pt x="17235" y="4689"/>
                    </a:cubicBezTo>
                    <a:cubicBezTo>
                      <a:pt x="17185" y="4465"/>
                      <a:pt x="16953" y="4262"/>
                      <a:pt x="16720" y="4262"/>
                    </a:cubicBezTo>
                    <a:cubicBezTo>
                      <a:pt x="16668" y="4262"/>
                      <a:pt x="16616" y="4272"/>
                      <a:pt x="16566" y="4294"/>
                    </a:cubicBezTo>
                    <a:cubicBezTo>
                      <a:pt x="16475" y="4355"/>
                      <a:pt x="16384" y="4415"/>
                      <a:pt x="16293" y="4507"/>
                    </a:cubicBezTo>
                    <a:cubicBezTo>
                      <a:pt x="16120" y="4632"/>
                      <a:pt x="15907" y="4693"/>
                      <a:pt x="15691" y="4693"/>
                    </a:cubicBezTo>
                    <a:cubicBezTo>
                      <a:pt x="15488" y="4693"/>
                      <a:pt x="15284" y="4640"/>
                      <a:pt x="15107" y="4537"/>
                    </a:cubicBezTo>
                    <a:cubicBezTo>
                      <a:pt x="14743" y="4324"/>
                      <a:pt x="14560" y="3868"/>
                      <a:pt x="14621" y="3473"/>
                    </a:cubicBezTo>
                    <a:cubicBezTo>
                      <a:pt x="14682" y="3260"/>
                      <a:pt x="14773" y="3017"/>
                      <a:pt x="14652" y="2804"/>
                    </a:cubicBezTo>
                    <a:cubicBezTo>
                      <a:pt x="14621" y="2744"/>
                      <a:pt x="14530" y="2683"/>
                      <a:pt x="14500" y="2592"/>
                    </a:cubicBezTo>
                    <a:cubicBezTo>
                      <a:pt x="14500" y="2470"/>
                      <a:pt x="14591" y="2379"/>
                      <a:pt x="14652" y="2318"/>
                    </a:cubicBezTo>
                    <a:cubicBezTo>
                      <a:pt x="14834" y="2045"/>
                      <a:pt x="14834" y="1649"/>
                      <a:pt x="14621" y="1406"/>
                    </a:cubicBezTo>
                    <a:cubicBezTo>
                      <a:pt x="14500" y="1244"/>
                      <a:pt x="14283" y="1150"/>
                      <a:pt x="14072" y="1150"/>
                    </a:cubicBezTo>
                    <a:cubicBezTo>
                      <a:pt x="13966" y="1150"/>
                      <a:pt x="13861" y="1173"/>
                      <a:pt x="13770" y="1224"/>
                    </a:cubicBezTo>
                    <a:cubicBezTo>
                      <a:pt x="13527" y="1315"/>
                      <a:pt x="13375" y="1528"/>
                      <a:pt x="13162" y="1649"/>
                    </a:cubicBezTo>
                    <a:cubicBezTo>
                      <a:pt x="13039" y="1718"/>
                      <a:pt x="12903" y="1749"/>
                      <a:pt x="12769" y="1749"/>
                    </a:cubicBezTo>
                    <a:cubicBezTo>
                      <a:pt x="12606" y="1749"/>
                      <a:pt x="12445" y="1703"/>
                      <a:pt x="12311" y="1619"/>
                    </a:cubicBezTo>
                    <a:cubicBezTo>
                      <a:pt x="12037" y="1437"/>
                      <a:pt x="11916" y="1133"/>
                      <a:pt x="11946" y="829"/>
                    </a:cubicBezTo>
                    <a:cubicBezTo>
                      <a:pt x="11977" y="677"/>
                      <a:pt x="12037" y="525"/>
                      <a:pt x="11977" y="403"/>
                    </a:cubicBezTo>
                    <a:cubicBezTo>
                      <a:pt x="11946" y="282"/>
                      <a:pt x="11855" y="160"/>
                      <a:pt x="11734" y="99"/>
                    </a:cubicBezTo>
                    <a:cubicBezTo>
                      <a:pt x="11606" y="31"/>
                      <a:pt x="11467" y="0"/>
                      <a:pt x="1132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7" name="Google Shape;8627;p22"/>
              <p:cNvSpPr/>
              <p:nvPr/>
            </p:nvSpPr>
            <p:spPr>
              <a:xfrm>
                <a:off x="1634109" y="4605419"/>
                <a:ext cx="350765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20882" h="3922" extrusionOk="0">
                    <a:moveTo>
                      <a:pt x="0" y="0"/>
                    </a:moveTo>
                    <a:lnTo>
                      <a:pt x="0" y="3921"/>
                    </a:lnTo>
                    <a:lnTo>
                      <a:pt x="20882" y="3921"/>
                    </a:lnTo>
                    <a:lnTo>
                      <a:pt x="2088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22"/>
              <p:cNvSpPr/>
              <p:nvPr/>
            </p:nvSpPr>
            <p:spPr>
              <a:xfrm>
                <a:off x="1653511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4" y="3982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9" name="Google Shape;8629;p22"/>
              <p:cNvSpPr/>
              <p:nvPr/>
            </p:nvSpPr>
            <p:spPr>
              <a:xfrm>
                <a:off x="1697423" y="4603891"/>
                <a:ext cx="6131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0" name="Google Shape;8630;p22"/>
              <p:cNvSpPr/>
              <p:nvPr/>
            </p:nvSpPr>
            <p:spPr>
              <a:xfrm>
                <a:off x="1741839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22"/>
              <p:cNvSpPr/>
              <p:nvPr/>
            </p:nvSpPr>
            <p:spPr>
              <a:xfrm>
                <a:off x="1786254" y="4603891"/>
                <a:ext cx="5644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2" name="Google Shape;8632;p22"/>
              <p:cNvSpPr/>
              <p:nvPr/>
            </p:nvSpPr>
            <p:spPr>
              <a:xfrm>
                <a:off x="1830166" y="4603891"/>
                <a:ext cx="6148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6" y="3982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3" name="Google Shape;8633;p22"/>
              <p:cNvSpPr/>
              <p:nvPr/>
            </p:nvSpPr>
            <p:spPr>
              <a:xfrm>
                <a:off x="1874599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22"/>
              <p:cNvSpPr/>
              <p:nvPr/>
            </p:nvSpPr>
            <p:spPr>
              <a:xfrm>
                <a:off x="1918511" y="4603891"/>
                <a:ext cx="6148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5" name="Google Shape;8635;p22"/>
              <p:cNvSpPr/>
              <p:nvPr/>
            </p:nvSpPr>
            <p:spPr>
              <a:xfrm>
                <a:off x="1962927" y="4603891"/>
                <a:ext cx="5644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6" name="Google Shape;8636;p22"/>
              <p:cNvSpPr/>
              <p:nvPr/>
            </p:nvSpPr>
            <p:spPr>
              <a:xfrm>
                <a:off x="1363985" y="3777211"/>
                <a:ext cx="6652" cy="579514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4500" extrusionOk="0">
                    <a:moveTo>
                      <a:pt x="1" y="1"/>
                    </a:moveTo>
                    <a:lnTo>
                      <a:pt x="1" y="34500"/>
                    </a:lnTo>
                    <a:lnTo>
                      <a:pt x="396" y="34500"/>
                    </a:lnTo>
                    <a:lnTo>
                      <a:pt x="39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22"/>
              <p:cNvSpPr/>
              <p:nvPr/>
            </p:nvSpPr>
            <p:spPr>
              <a:xfrm>
                <a:off x="1311388" y="3833890"/>
                <a:ext cx="108260" cy="97022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76" extrusionOk="0">
                    <a:moveTo>
                      <a:pt x="1551" y="1"/>
                    </a:moveTo>
                    <a:cubicBezTo>
                      <a:pt x="609" y="578"/>
                      <a:pt x="1" y="1612"/>
                      <a:pt x="1" y="2767"/>
                    </a:cubicBezTo>
                    <a:cubicBezTo>
                      <a:pt x="1" y="4134"/>
                      <a:pt x="822" y="5289"/>
                      <a:pt x="2007" y="5776"/>
                    </a:cubicBezTo>
                    <a:lnTo>
                      <a:pt x="4439" y="5776"/>
                    </a:lnTo>
                    <a:cubicBezTo>
                      <a:pt x="5624" y="5289"/>
                      <a:pt x="6445" y="4134"/>
                      <a:pt x="6445" y="2767"/>
                    </a:cubicBezTo>
                    <a:cubicBezTo>
                      <a:pt x="6445" y="1612"/>
                      <a:pt x="5837" y="578"/>
                      <a:pt x="48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8" name="Google Shape;8638;p22"/>
              <p:cNvSpPr/>
              <p:nvPr/>
            </p:nvSpPr>
            <p:spPr>
              <a:xfrm>
                <a:off x="1337947" y="3844104"/>
                <a:ext cx="58220" cy="62302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709" extrusionOk="0">
                    <a:moveTo>
                      <a:pt x="3374" y="1368"/>
                    </a:moveTo>
                    <a:cubicBezTo>
                      <a:pt x="2888" y="1368"/>
                      <a:pt x="2311" y="1429"/>
                      <a:pt x="1885" y="1551"/>
                    </a:cubicBezTo>
                    <a:lnTo>
                      <a:pt x="2007" y="2007"/>
                    </a:lnTo>
                    <a:cubicBezTo>
                      <a:pt x="2402" y="1885"/>
                      <a:pt x="2918" y="1855"/>
                      <a:pt x="3374" y="1855"/>
                    </a:cubicBezTo>
                    <a:lnTo>
                      <a:pt x="3374" y="1368"/>
                    </a:lnTo>
                    <a:close/>
                    <a:moveTo>
                      <a:pt x="1885" y="2341"/>
                    </a:moveTo>
                    <a:cubicBezTo>
                      <a:pt x="1703" y="2523"/>
                      <a:pt x="1611" y="2736"/>
                      <a:pt x="1611" y="2949"/>
                    </a:cubicBezTo>
                    <a:cubicBezTo>
                      <a:pt x="1611" y="3222"/>
                      <a:pt x="1794" y="3496"/>
                      <a:pt x="2159" y="3557"/>
                    </a:cubicBezTo>
                    <a:cubicBezTo>
                      <a:pt x="2371" y="3618"/>
                      <a:pt x="2706" y="3648"/>
                      <a:pt x="3040" y="3648"/>
                    </a:cubicBezTo>
                    <a:cubicBezTo>
                      <a:pt x="3162" y="3648"/>
                      <a:pt x="3314" y="3648"/>
                      <a:pt x="3435" y="3618"/>
                    </a:cubicBezTo>
                    <a:lnTo>
                      <a:pt x="3466" y="3131"/>
                    </a:lnTo>
                    <a:lnTo>
                      <a:pt x="2979" y="3131"/>
                    </a:lnTo>
                    <a:cubicBezTo>
                      <a:pt x="2341" y="3131"/>
                      <a:pt x="2128" y="3071"/>
                      <a:pt x="2128" y="2858"/>
                    </a:cubicBezTo>
                    <a:cubicBezTo>
                      <a:pt x="2128" y="2767"/>
                      <a:pt x="2189" y="2645"/>
                      <a:pt x="2311" y="2493"/>
                    </a:cubicBezTo>
                    <a:lnTo>
                      <a:pt x="1885" y="2341"/>
                    </a:lnTo>
                    <a:close/>
                    <a:moveTo>
                      <a:pt x="852" y="1"/>
                    </a:moveTo>
                    <a:cubicBezTo>
                      <a:pt x="821" y="244"/>
                      <a:pt x="791" y="517"/>
                      <a:pt x="760" y="760"/>
                    </a:cubicBezTo>
                    <a:lnTo>
                      <a:pt x="1" y="760"/>
                    </a:lnTo>
                    <a:lnTo>
                      <a:pt x="31" y="1247"/>
                    </a:lnTo>
                    <a:lnTo>
                      <a:pt x="700" y="1247"/>
                    </a:lnTo>
                    <a:cubicBezTo>
                      <a:pt x="548" y="2098"/>
                      <a:pt x="304" y="2858"/>
                      <a:pt x="1" y="3526"/>
                    </a:cubicBezTo>
                    <a:lnTo>
                      <a:pt x="517" y="3709"/>
                    </a:lnTo>
                    <a:cubicBezTo>
                      <a:pt x="821" y="3010"/>
                      <a:pt x="1064" y="2098"/>
                      <a:pt x="1216" y="1216"/>
                    </a:cubicBezTo>
                    <a:cubicBezTo>
                      <a:pt x="1642" y="1186"/>
                      <a:pt x="2037" y="1125"/>
                      <a:pt x="2371" y="1034"/>
                    </a:cubicBezTo>
                    <a:lnTo>
                      <a:pt x="2250" y="517"/>
                    </a:lnTo>
                    <a:cubicBezTo>
                      <a:pt x="1976" y="608"/>
                      <a:pt x="1642" y="669"/>
                      <a:pt x="1308" y="730"/>
                    </a:cubicBezTo>
                    <a:cubicBezTo>
                      <a:pt x="1338" y="548"/>
                      <a:pt x="1368" y="305"/>
                      <a:pt x="1399" y="153"/>
                    </a:cubicBezTo>
                    <a:cubicBezTo>
                      <a:pt x="1459" y="153"/>
                      <a:pt x="1520" y="122"/>
                      <a:pt x="1520" y="61"/>
                    </a:cubicBezTo>
                    <a:lnTo>
                      <a:pt x="8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9" name="Google Shape;8639;p22"/>
              <p:cNvSpPr/>
              <p:nvPr/>
            </p:nvSpPr>
            <p:spPr>
              <a:xfrm>
                <a:off x="1311388" y="3955411"/>
                <a:ext cx="108260" cy="96518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46" extrusionOk="0">
                    <a:moveTo>
                      <a:pt x="1551" y="1"/>
                    </a:moveTo>
                    <a:cubicBezTo>
                      <a:pt x="609" y="578"/>
                      <a:pt x="1" y="1581"/>
                      <a:pt x="1" y="2767"/>
                    </a:cubicBezTo>
                    <a:cubicBezTo>
                      <a:pt x="1" y="4104"/>
                      <a:pt x="822" y="5290"/>
                      <a:pt x="2007" y="5746"/>
                    </a:cubicBezTo>
                    <a:lnTo>
                      <a:pt x="4439" y="5746"/>
                    </a:lnTo>
                    <a:cubicBezTo>
                      <a:pt x="5624" y="5290"/>
                      <a:pt x="6445" y="4104"/>
                      <a:pt x="6445" y="2767"/>
                    </a:cubicBezTo>
                    <a:cubicBezTo>
                      <a:pt x="6445" y="1581"/>
                      <a:pt x="5837" y="578"/>
                      <a:pt x="48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0" name="Google Shape;8640;p22"/>
              <p:cNvSpPr/>
              <p:nvPr/>
            </p:nvSpPr>
            <p:spPr>
              <a:xfrm>
                <a:off x="1337947" y="3976863"/>
                <a:ext cx="47503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28" h="3162" extrusionOk="0">
                    <a:moveTo>
                      <a:pt x="2584" y="0"/>
                    </a:moveTo>
                    <a:cubicBezTo>
                      <a:pt x="2341" y="61"/>
                      <a:pt x="2037" y="92"/>
                      <a:pt x="1794" y="92"/>
                    </a:cubicBezTo>
                    <a:cubicBezTo>
                      <a:pt x="1490" y="122"/>
                      <a:pt x="882" y="122"/>
                      <a:pt x="487" y="122"/>
                    </a:cubicBezTo>
                    <a:lnTo>
                      <a:pt x="183" y="122"/>
                    </a:lnTo>
                    <a:cubicBezTo>
                      <a:pt x="213" y="244"/>
                      <a:pt x="213" y="487"/>
                      <a:pt x="213" y="608"/>
                    </a:cubicBezTo>
                    <a:cubicBezTo>
                      <a:pt x="311" y="617"/>
                      <a:pt x="430" y="621"/>
                      <a:pt x="554" y="621"/>
                    </a:cubicBezTo>
                    <a:cubicBezTo>
                      <a:pt x="855" y="621"/>
                      <a:pt x="1187" y="599"/>
                      <a:pt x="1338" y="578"/>
                    </a:cubicBezTo>
                    <a:lnTo>
                      <a:pt x="1338" y="578"/>
                    </a:lnTo>
                    <a:cubicBezTo>
                      <a:pt x="1186" y="669"/>
                      <a:pt x="973" y="851"/>
                      <a:pt x="821" y="943"/>
                    </a:cubicBezTo>
                    <a:lnTo>
                      <a:pt x="1277" y="1186"/>
                    </a:lnTo>
                    <a:cubicBezTo>
                      <a:pt x="1520" y="973"/>
                      <a:pt x="2037" y="639"/>
                      <a:pt x="2615" y="548"/>
                    </a:cubicBezTo>
                    <a:lnTo>
                      <a:pt x="2584" y="0"/>
                    </a:lnTo>
                    <a:close/>
                    <a:moveTo>
                      <a:pt x="365" y="1399"/>
                    </a:moveTo>
                    <a:cubicBezTo>
                      <a:pt x="152" y="1642"/>
                      <a:pt x="1" y="1946"/>
                      <a:pt x="1" y="2280"/>
                    </a:cubicBezTo>
                    <a:cubicBezTo>
                      <a:pt x="1" y="2645"/>
                      <a:pt x="213" y="3010"/>
                      <a:pt x="730" y="3101"/>
                    </a:cubicBezTo>
                    <a:cubicBezTo>
                      <a:pt x="912" y="3162"/>
                      <a:pt x="1247" y="3162"/>
                      <a:pt x="1611" y="3162"/>
                    </a:cubicBezTo>
                    <a:cubicBezTo>
                      <a:pt x="2037" y="3162"/>
                      <a:pt x="2493" y="3131"/>
                      <a:pt x="2827" y="3101"/>
                    </a:cubicBezTo>
                    <a:lnTo>
                      <a:pt x="2797" y="2554"/>
                    </a:lnTo>
                    <a:cubicBezTo>
                      <a:pt x="2402" y="2645"/>
                      <a:pt x="1915" y="2675"/>
                      <a:pt x="1520" y="2675"/>
                    </a:cubicBezTo>
                    <a:cubicBezTo>
                      <a:pt x="1095" y="2675"/>
                      <a:pt x="517" y="2675"/>
                      <a:pt x="517" y="2189"/>
                    </a:cubicBezTo>
                    <a:cubicBezTo>
                      <a:pt x="517" y="2007"/>
                      <a:pt x="639" y="1794"/>
                      <a:pt x="821" y="1611"/>
                    </a:cubicBezTo>
                    <a:lnTo>
                      <a:pt x="365" y="139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1" name="Google Shape;8641;p22"/>
              <p:cNvSpPr/>
              <p:nvPr/>
            </p:nvSpPr>
            <p:spPr>
              <a:xfrm>
                <a:off x="1311388" y="4076933"/>
                <a:ext cx="108260" cy="96518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46" extrusionOk="0">
                    <a:moveTo>
                      <a:pt x="1551" y="1"/>
                    </a:moveTo>
                    <a:cubicBezTo>
                      <a:pt x="609" y="548"/>
                      <a:pt x="1" y="1582"/>
                      <a:pt x="1" y="2737"/>
                    </a:cubicBezTo>
                    <a:cubicBezTo>
                      <a:pt x="1" y="4104"/>
                      <a:pt x="822" y="5259"/>
                      <a:pt x="2007" y="5746"/>
                    </a:cubicBezTo>
                    <a:lnTo>
                      <a:pt x="4439" y="5746"/>
                    </a:lnTo>
                    <a:cubicBezTo>
                      <a:pt x="5624" y="5259"/>
                      <a:pt x="6445" y="4104"/>
                      <a:pt x="6445" y="2737"/>
                    </a:cubicBezTo>
                    <a:cubicBezTo>
                      <a:pt x="6445" y="1582"/>
                      <a:pt x="5837" y="548"/>
                      <a:pt x="48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2" name="Google Shape;8642;p22"/>
              <p:cNvSpPr/>
              <p:nvPr/>
            </p:nvSpPr>
            <p:spPr>
              <a:xfrm>
                <a:off x="1334890" y="4087147"/>
                <a:ext cx="66384" cy="65376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3892" extrusionOk="0">
                    <a:moveTo>
                      <a:pt x="2432" y="1"/>
                    </a:moveTo>
                    <a:lnTo>
                      <a:pt x="2432" y="396"/>
                    </a:lnTo>
                    <a:lnTo>
                      <a:pt x="1611" y="396"/>
                    </a:lnTo>
                    <a:lnTo>
                      <a:pt x="1611" y="822"/>
                    </a:lnTo>
                    <a:lnTo>
                      <a:pt x="2432" y="822"/>
                    </a:lnTo>
                    <a:lnTo>
                      <a:pt x="2432" y="1217"/>
                    </a:lnTo>
                    <a:lnTo>
                      <a:pt x="2888" y="1217"/>
                    </a:lnTo>
                    <a:lnTo>
                      <a:pt x="2888" y="822"/>
                    </a:lnTo>
                    <a:lnTo>
                      <a:pt x="3769" y="822"/>
                    </a:lnTo>
                    <a:lnTo>
                      <a:pt x="3769" y="396"/>
                    </a:lnTo>
                    <a:lnTo>
                      <a:pt x="2888" y="396"/>
                    </a:lnTo>
                    <a:lnTo>
                      <a:pt x="2888" y="122"/>
                    </a:lnTo>
                    <a:cubicBezTo>
                      <a:pt x="2979" y="92"/>
                      <a:pt x="3009" y="92"/>
                      <a:pt x="3009" y="31"/>
                    </a:cubicBezTo>
                    <a:lnTo>
                      <a:pt x="2432" y="1"/>
                    </a:lnTo>
                    <a:close/>
                    <a:moveTo>
                      <a:pt x="183" y="882"/>
                    </a:moveTo>
                    <a:cubicBezTo>
                      <a:pt x="183" y="1247"/>
                      <a:pt x="122" y="1673"/>
                      <a:pt x="0" y="1916"/>
                    </a:cubicBezTo>
                    <a:lnTo>
                      <a:pt x="334" y="2037"/>
                    </a:lnTo>
                    <a:cubicBezTo>
                      <a:pt x="486" y="1764"/>
                      <a:pt x="517" y="1308"/>
                      <a:pt x="517" y="913"/>
                    </a:cubicBezTo>
                    <a:lnTo>
                      <a:pt x="183" y="882"/>
                    </a:lnTo>
                    <a:close/>
                    <a:moveTo>
                      <a:pt x="3070" y="1825"/>
                    </a:moveTo>
                    <a:lnTo>
                      <a:pt x="3070" y="2220"/>
                    </a:lnTo>
                    <a:lnTo>
                      <a:pt x="2280" y="2220"/>
                    </a:lnTo>
                    <a:lnTo>
                      <a:pt x="2280" y="1825"/>
                    </a:lnTo>
                    <a:close/>
                    <a:moveTo>
                      <a:pt x="608" y="1"/>
                    </a:moveTo>
                    <a:lnTo>
                      <a:pt x="608" y="1460"/>
                    </a:lnTo>
                    <a:cubicBezTo>
                      <a:pt x="608" y="2159"/>
                      <a:pt x="547" y="2949"/>
                      <a:pt x="31" y="3557"/>
                    </a:cubicBezTo>
                    <a:cubicBezTo>
                      <a:pt x="122" y="3618"/>
                      <a:pt x="274" y="3770"/>
                      <a:pt x="365" y="3891"/>
                    </a:cubicBezTo>
                    <a:cubicBezTo>
                      <a:pt x="638" y="3588"/>
                      <a:pt x="821" y="3223"/>
                      <a:pt x="912" y="2858"/>
                    </a:cubicBezTo>
                    <a:cubicBezTo>
                      <a:pt x="1034" y="3040"/>
                      <a:pt x="1155" y="3223"/>
                      <a:pt x="1216" y="3344"/>
                    </a:cubicBezTo>
                    <a:lnTo>
                      <a:pt x="1550" y="3010"/>
                    </a:lnTo>
                    <a:cubicBezTo>
                      <a:pt x="1459" y="2919"/>
                      <a:pt x="1155" y="2493"/>
                      <a:pt x="1003" y="2311"/>
                    </a:cubicBezTo>
                    <a:cubicBezTo>
                      <a:pt x="1034" y="2068"/>
                      <a:pt x="1064" y="1825"/>
                      <a:pt x="1064" y="1581"/>
                    </a:cubicBezTo>
                    <a:cubicBezTo>
                      <a:pt x="1125" y="1612"/>
                      <a:pt x="1307" y="1703"/>
                      <a:pt x="1307" y="1703"/>
                    </a:cubicBezTo>
                    <a:cubicBezTo>
                      <a:pt x="1398" y="1490"/>
                      <a:pt x="1550" y="1156"/>
                      <a:pt x="1611" y="913"/>
                    </a:cubicBezTo>
                    <a:cubicBezTo>
                      <a:pt x="1672" y="913"/>
                      <a:pt x="1702" y="913"/>
                      <a:pt x="1702" y="882"/>
                    </a:cubicBezTo>
                    <a:lnTo>
                      <a:pt x="1277" y="700"/>
                    </a:lnTo>
                    <a:cubicBezTo>
                      <a:pt x="1246" y="913"/>
                      <a:pt x="1155" y="1217"/>
                      <a:pt x="1064" y="1460"/>
                    </a:cubicBezTo>
                    <a:lnTo>
                      <a:pt x="1064" y="122"/>
                    </a:lnTo>
                    <a:cubicBezTo>
                      <a:pt x="1125" y="92"/>
                      <a:pt x="1155" y="92"/>
                      <a:pt x="1155" y="31"/>
                    </a:cubicBezTo>
                    <a:cubicBezTo>
                      <a:pt x="1003" y="31"/>
                      <a:pt x="821" y="31"/>
                      <a:pt x="608" y="1"/>
                    </a:cubicBezTo>
                    <a:close/>
                    <a:moveTo>
                      <a:pt x="1824" y="1004"/>
                    </a:moveTo>
                    <a:lnTo>
                      <a:pt x="1824" y="1429"/>
                    </a:lnTo>
                    <a:lnTo>
                      <a:pt x="1429" y="1429"/>
                    </a:lnTo>
                    <a:lnTo>
                      <a:pt x="1429" y="1825"/>
                    </a:lnTo>
                    <a:lnTo>
                      <a:pt x="1824" y="1825"/>
                    </a:lnTo>
                    <a:lnTo>
                      <a:pt x="1824" y="2220"/>
                    </a:lnTo>
                    <a:lnTo>
                      <a:pt x="1459" y="2220"/>
                    </a:lnTo>
                    <a:lnTo>
                      <a:pt x="1459" y="2645"/>
                    </a:lnTo>
                    <a:lnTo>
                      <a:pt x="1915" y="2645"/>
                    </a:lnTo>
                    <a:cubicBezTo>
                      <a:pt x="1885" y="3101"/>
                      <a:pt x="1793" y="3375"/>
                      <a:pt x="1216" y="3527"/>
                    </a:cubicBezTo>
                    <a:cubicBezTo>
                      <a:pt x="1307" y="3618"/>
                      <a:pt x="1429" y="3770"/>
                      <a:pt x="1459" y="3891"/>
                    </a:cubicBezTo>
                    <a:cubicBezTo>
                      <a:pt x="2219" y="3648"/>
                      <a:pt x="2341" y="3253"/>
                      <a:pt x="2371" y="2676"/>
                    </a:cubicBezTo>
                    <a:cubicBezTo>
                      <a:pt x="2432" y="2676"/>
                      <a:pt x="2462" y="2676"/>
                      <a:pt x="2462" y="2645"/>
                    </a:cubicBezTo>
                    <a:lnTo>
                      <a:pt x="2736" y="2645"/>
                    </a:lnTo>
                    <a:lnTo>
                      <a:pt x="2736" y="3314"/>
                    </a:lnTo>
                    <a:cubicBezTo>
                      <a:pt x="2736" y="3709"/>
                      <a:pt x="2827" y="3831"/>
                      <a:pt x="3192" y="3831"/>
                    </a:cubicBezTo>
                    <a:lnTo>
                      <a:pt x="3496" y="3831"/>
                    </a:lnTo>
                    <a:cubicBezTo>
                      <a:pt x="3800" y="3831"/>
                      <a:pt x="3921" y="3709"/>
                      <a:pt x="3952" y="3192"/>
                    </a:cubicBezTo>
                    <a:cubicBezTo>
                      <a:pt x="3830" y="3162"/>
                      <a:pt x="3648" y="3101"/>
                      <a:pt x="3556" y="3040"/>
                    </a:cubicBezTo>
                    <a:cubicBezTo>
                      <a:pt x="3556" y="3375"/>
                      <a:pt x="3526" y="3436"/>
                      <a:pt x="3465" y="3436"/>
                    </a:cubicBezTo>
                    <a:lnTo>
                      <a:pt x="3283" y="3436"/>
                    </a:lnTo>
                    <a:cubicBezTo>
                      <a:pt x="3222" y="3436"/>
                      <a:pt x="3192" y="3436"/>
                      <a:pt x="3192" y="3314"/>
                    </a:cubicBezTo>
                    <a:lnTo>
                      <a:pt x="3192" y="2676"/>
                    </a:lnTo>
                    <a:cubicBezTo>
                      <a:pt x="3252" y="2676"/>
                      <a:pt x="3283" y="2676"/>
                      <a:pt x="3313" y="2645"/>
                    </a:cubicBezTo>
                    <a:lnTo>
                      <a:pt x="3891" y="2645"/>
                    </a:lnTo>
                    <a:lnTo>
                      <a:pt x="3891" y="2220"/>
                    </a:lnTo>
                    <a:lnTo>
                      <a:pt x="3496" y="2220"/>
                    </a:lnTo>
                    <a:lnTo>
                      <a:pt x="3496" y="1825"/>
                    </a:lnTo>
                    <a:lnTo>
                      <a:pt x="3921" y="1825"/>
                    </a:lnTo>
                    <a:lnTo>
                      <a:pt x="3921" y="1429"/>
                    </a:lnTo>
                    <a:lnTo>
                      <a:pt x="3496" y="1429"/>
                    </a:lnTo>
                    <a:lnTo>
                      <a:pt x="3496" y="1095"/>
                    </a:lnTo>
                    <a:cubicBezTo>
                      <a:pt x="3587" y="1095"/>
                      <a:pt x="3617" y="1065"/>
                      <a:pt x="3617" y="1034"/>
                    </a:cubicBezTo>
                    <a:lnTo>
                      <a:pt x="3070" y="1004"/>
                    </a:lnTo>
                    <a:lnTo>
                      <a:pt x="3070" y="1429"/>
                    </a:lnTo>
                    <a:lnTo>
                      <a:pt x="2280" y="1429"/>
                    </a:lnTo>
                    <a:lnTo>
                      <a:pt x="2280" y="1095"/>
                    </a:lnTo>
                    <a:cubicBezTo>
                      <a:pt x="2341" y="1095"/>
                      <a:pt x="2371" y="1065"/>
                      <a:pt x="2371" y="1034"/>
                    </a:cubicBezTo>
                    <a:lnTo>
                      <a:pt x="1824" y="1004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3" name="Google Shape;8643;p22"/>
              <p:cNvSpPr/>
              <p:nvPr/>
            </p:nvSpPr>
            <p:spPr>
              <a:xfrm>
                <a:off x="1311388" y="4194893"/>
                <a:ext cx="108260" cy="96518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46" extrusionOk="0">
                    <a:moveTo>
                      <a:pt x="1551" y="0"/>
                    </a:moveTo>
                    <a:cubicBezTo>
                      <a:pt x="609" y="578"/>
                      <a:pt x="1" y="1581"/>
                      <a:pt x="1" y="2766"/>
                    </a:cubicBezTo>
                    <a:cubicBezTo>
                      <a:pt x="1" y="4104"/>
                      <a:pt x="822" y="5289"/>
                      <a:pt x="2007" y="5745"/>
                    </a:cubicBezTo>
                    <a:lnTo>
                      <a:pt x="4439" y="5745"/>
                    </a:lnTo>
                    <a:cubicBezTo>
                      <a:pt x="5624" y="5289"/>
                      <a:pt x="6445" y="4104"/>
                      <a:pt x="6445" y="2766"/>
                    </a:cubicBezTo>
                    <a:cubicBezTo>
                      <a:pt x="6445" y="1581"/>
                      <a:pt x="5837" y="578"/>
                      <a:pt x="48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4" name="Google Shape;8644;p22"/>
              <p:cNvSpPr/>
              <p:nvPr/>
            </p:nvSpPr>
            <p:spPr>
              <a:xfrm>
                <a:off x="1337947" y="4208685"/>
                <a:ext cx="55163" cy="61781"/>
              </a:xfrm>
              <a:custGeom>
                <a:avLst/>
                <a:gdLst/>
                <a:ahLst/>
                <a:cxnLst/>
                <a:rect l="l" t="t" r="r" b="b"/>
                <a:pathLst>
                  <a:path w="3284" h="3678" extrusionOk="0">
                    <a:moveTo>
                      <a:pt x="1216" y="0"/>
                    </a:moveTo>
                    <a:cubicBezTo>
                      <a:pt x="1247" y="213"/>
                      <a:pt x="1277" y="426"/>
                      <a:pt x="1308" y="608"/>
                    </a:cubicBezTo>
                    <a:lnTo>
                      <a:pt x="882" y="608"/>
                    </a:lnTo>
                    <a:cubicBezTo>
                      <a:pt x="700" y="608"/>
                      <a:pt x="487" y="608"/>
                      <a:pt x="274" y="578"/>
                    </a:cubicBezTo>
                    <a:lnTo>
                      <a:pt x="244" y="1003"/>
                    </a:lnTo>
                    <a:cubicBezTo>
                      <a:pt x="456" y="1033"/>
                      <a:pt x="669" y="1033"/>
                      <a:pt x="912" y="1033"/>
                    </a:cubicBezTo>
                    <a:lnTo>
                      <a:pt x="1368" y="1033"/>
                    </a:lnTo>
                    <a:cubicBezTo>
                      <a:pt x="1399" y="1155"/>
                      <a:pt x="1459" y="1337"/>
                      <a:pt x="1490" y="1429"/>
                    </a:cubicBezTo>
                    <a:lnTo>
                      <a:pt x="1" y="1429"/>
                    </a:lnTo>
                    <a:lnTo>
                      <a:pt x="1" y="1854"/>
                    </a:lnTo>
                    <a:lnTo>
                      <a:pt x="1611" y="1854"/>
                    </a:lnTo>
                    <a:cubicBezTo>
                      <a:pt x="1703" y="1976"/>
                      <a:pt x="1794" y="2097"/>
                      <a:pt x="1855" y="2158"/>
                    </a:cubicBezTo>
                    <a:lnTo>
                      <a:pt x="1490" y="2158"/>
                    </a:lnTo>
                    <a:lnTo>
                      <a:pt x="1581" y="2553"/>
                    </a:lnTo>
                    <a:cubicBezTo>
                      <a:pt x="1672" y="2523"/>
                      <a:pt x="1763" y="2523"/>
                      <a:pt x="1824" y="2523"/>
                    </a:cubicBezTo>
                    <a:cubicBezTo>
                      <a:pt x="2159" y="2523"/>
                      <a:pt x="2250" y="2584"/>
                      <a:pt x="2463" y="2705"/>
                    </a:cubicBezTo>
                    <a:lnTo>
                      <a:pt x="2736" y="2310"/>
                    </a:lnTo>
                    <a:cubicBezTo>
                      <a:pt x="2493" y="2219"/>
                      <a:pt x="2280" y="1976"/>
                      <a:pt x="2159" y="1793"/>
                    </a:cubicBezTo>
                    <a:cubicBezTo>
                      <a:pt x="2584" y="1763"/>
                      <a:pt x="3010" y="1702"/>
                      <a:pt x="3283" y="1581"/>
                    </a:cubicBezTo>
                    <a:lnTo>
                      <a:pt x="3222" y="1155"/>
                    </a:lnTo>
                    <a:cubicBezTo>
                      <a:pt x="2888" y="1277"/>
                      <a:pt x="2432" y="1337"/>
                      <a:pt x="1976" y="1398"/>
                    </a:cubicBezTo>
                    <a:cubicBezTo>
                      <a:pt x="1946" y="1277"/>
                      <a:pt x="1915" y="1125"/>
                      <a:pt x="1885" y="1003"/>
                    </a:cubicBezTo>
                    <a:cubicBezTo>
                      <a:pt x="2250" y="973"/>
                      <a:pt x="2615" y="912"/>
                      <a:pt x="2949" y="821"/>
                    </a:cubicBezTo>
                    <a:lnTo>
                      <a:pt x="2858" y="365"/>
                    </a:lnTo>
                    <a:cubicBezTo>
                      <a:pt x="2554" y="456"/>
                      <a:pt x="2128" y="547"/>
                      <a:pt x="1794" y="578"/>
                    </a:cubicBezTo>
                    <a:cubicBezTo>
                      <a:pt x="1794" y="426"/>
                      <a:pt x="1763" y="243"/>
                      <a:pt x="1763" y="122"/>
                    </a:cubicBezTo>
                    <a:cubicBezTo>
                      <a:pt x="1824" y="122"/>
                      <a:pt x="1855" y="91"/>
                      <a:pt x="1855" y="30"/>
                    </a:cubicBezTo>
                    <a:lnTo>
                      <a:pt x="1216" y="0"/>
                    </a:lnTo>
                    <a:close/>
                    <a:moveTo>
                      <a:pt x="821" y="2280"/>
                    </a:moveTo>
                    <a:cubicBezTo>
                      <a:pt x="608" y="2432"/>
                      <a:pt x="396" y="2675"/>
                      <a:pt x="365" y="2948"/>
                    </a:cubicBezTo>
                    <a:cubicBezTo>
                      <a:pt x="365" y="3404"/>
                      <a:pt x="852" y="3647"/>
                      <a:pt x="1581" y="3678"/>
                    </a:cubicBezTo>
                    <a:lnTo>
                      <a:pt x="2554" y="3678"/>
                    </a:lnTo>
                    <a:lnTo>
                      <a:pt x="2584" y="3192"/>
                    </a:lnTo>
                    <a:lnTo>
                      <a:pt x="2584" y="3192"/>
                    </a:lnTo>
                    <a:cubicBezTo>
                      <a:pt x="2341" y="3222"/>
                      <a:pt x="1946" y="3222"/>
                      <a:pt x="1672" y="3222"/>
                    </a:cubicBezTo>
                    <a:cubicBezTo>
                      <a:pt x="1368" y="3222"/>
                      <a:pt x="912" y="3192"/>
                      <a:pt x="912" y="2918"/>
                    </a:cubicBezTo>
                    <a:cubicBezTo>
                      <a:pt x="912" y="2827"/>
                      <a:pt x="1004" y="2705"/>
                      <a:pt x="1186" y="2614"/>
                    </a:cubicBezTo>
                    <a:lnTo>
                      <a:pt x="821" y="228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5" name="Google Shape;8645;p22"/>
              <p:cNvSpPr/>
              <p:nvPr/>
            </p:nvSpPr>
            <p:spPr>
              <a:xfrm>
                <a:off x="1352243" y="4307226"/>
                <a:ext cx="29631" cy="13287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791" extrusionOk="0">
                    <a:moveTo>
                      <a:pt x="1" y="0"/>
                    </a:moveTo>
                    <a:lnTo>
                      <a:pt x="1" y="791"/>
                    </a:lnTo>
                    <a:lnTo>
                      <a:pt x="1764" y="791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6" name="Google Shape;8646;p22"/>
              <p:cNvSpPr/>
              <p:nvPr/>
            </p:nvSpPr>
            <p:spPr>
              <a:xfrm>
                <a:off x="71881" y="3663518"/>
                <a:ext cx="519782" cy="299298"/>
              </a:xfrm>
              <a:custGeom>
                <a:avLst/>
                <a:gdLst/>
                <a:ahLst/>
                <a:cxnLst/>
                <a:rect l="l" t="t" r="r" b="b"/>
                <a:pathLst>
                  <a:path w="30944" h="17818" extrusionOk="0">
                    <a:moveTo>
                      <a:pt x="14630" y="1"/>
                    </a:moveTo>
                    <a:cubicBezTo>
                      <a:pt x="14197" y="1"/>
                      <a:pt x="14184" y="637"/>
                      <a:pt x="13769" y="720"/>
                    </a:cubicBezTo>
                    <a:cubicBezTo>
                      <a:pt x="13442" y="802"/>
                      <a:pt x="13188" y="1129"/>
                      <a:pt x="12854" y="1129"/>
                    </a:cubicBezTo>
                    <a:cubicBezTo>
                      <a:pt x="12816" y="1129"/>
                      <a:pt x="12776" y="1124"/>
                      <a:pt x="12736" y="1115"/>
                    </a:cubicBezTo>
                    <a:cubicBezTo>
                      <a:pt x="12535" y="1065"/>
                      <a:pt x="12313" y="910"/>
                      <a:pt x="12104" y="910"/>
                    </a:cubicBezTo>
                    <a:cubicBezTo>
                      <a:pt x="12061" y="910"/>
                      <a:pt x="12018" y="917"/>
                      <a:pt x="11976" y="933"/>
                    </a:cubicBezTo>
                    <a:cubicBezTo>
                      <a:pt x="11911" y="952"/>
                      <a:pt x="11844" y="959"/>
                      <a:pt x="11776" y="959"/>
                    </a:cubicBezTo>
                    <a:cubicBezTo>
                      <a:pt x="11614" y="959"/>
                      <a:pt x="11447" y="920"/>
                      <a:pt x="11284" y="920"/>
                    </a:cubicBezTo>
                    <a:cubicBezTo>
                      <a:pt x="11199" y="920"/>
                      <a:pt x="11115" y="931"/>
                      <a:pt x="11034" y="963"/>
                    </a:cubicBezTo>
                    <a:cubicBezTo>
                      <a:pt x="10791" y="1024"/>
                      <a:pt x="10669" y="1298"/>
                      <a:pt x="10517" y="1480"/>
                    </a:cubicBezTo>
                    <a:cubicBezTo>
                      <a:pt x="10307" y="1690"/>
                      <a:pt x="9790" y="1865"/>
                      <a:pt x="9411" y="1865"/>
                    </a:cubicBezTo>
                    <a:cubicBezTo>
                      <a:pt x="9297" y="1865"/>
                      <a:pt x="9196" y="1849"/>
                      <a:pt x="9119" y="1814"/>
                    </a:cubicBezTo>
                    <a:cubicBezTo>
                      <a:pt x="8852" y="1681"/>
                      <a:pt x="8650" y="1557"/>
                      <a:pt x="8461" y="1557"/>
                    </a:cubicBezTo>
                    <a:cubicBezTo>
                      <a:pt x="8305" y="1557"/>
                      <a:pt x="8159" y="1641"/>
                      <a:pt x="7994" y="1875"/>
                    </a:cubicBezTo>
                    <a:cubicBezTo>
                      <a:pt x="7812" y="2149"/>
                      <a:pt x="7538" y="2270"/>
                      <a:pt x="7417" y="2574"/>
                    </a:cubicBezTo>
                    <a:cubicBezTo>
                      <a:pt x="7356" y="2757"/>
                      <a:pt x="7295" y="3030"/>
                      <a:pt x="7113" y="3152"/>
                    </a:cubicBezTo>
                    <a:cubicBezTo>
                      <a:pt x="7045" y="3185"/>
                      <a:pt x="6973" y="3198"/>
                      <a:pt x="6898" y="3198"/>
                    </a:cubicBezTo>
                    <a:cubicBezTo>
                      <a:pt x="6705" y="3198"/>
                      <a:pt x="6498" y="3113"/>
                      <a:pt x="6323" y="3091"/>
                    </a:cubicBezTo>
                    <a:cubicBezTo>
                      <a:pt x="6079" y="3091"/>
                      <a:pt x="5745" y="3243"/>
                      <a:pt x="5471" y="3304"/>
                    </a:cubicBezTo>
                    <a:cubicBezTo>
                      <a:pt x="4924" y="3425"/>
                      <a:pt x="5076" y="3881"/>
                      <a:pt x="5016" y="4307"/>
                    </a:cubicBezTo>
                    <a:cubicBezTo>
                      <a:pt x="4971" y="4572"/>
                      <a:pt x="4819" y="4637"/>
                      <a:pt x="4633" y="4637"/>
                    </a:cubicBezTo>
                    <a:cubicBezTo>
                      <a:pt x="4455" y="4637"/>
                      <a:pt x="4245" y="4578"/>
                      <a:pt x="4068" y="4578"/>
                    </a:cubicBezTo>
                    <a:cubicBezTo>
                      <a:pt x="4049" y="4578"/>
                      <a:pt x="4031" y="4579"/>
                      <a:pt x="4012" y="4580"/>
                    </a:cubicBezTo>
                    <a:cubicBezTo>
                      <a:pt x="3617" y="4580"/>
                      <a:pt x="3496" y="5127"/>
                      <a:pt x="3222" y="5310"/>
                    </a:cubicBezTo>
                    <a:cubicBezTo>
                      <a:pt x="3040" y="5492"/>
                      <a:pt x="2705" y="5431"/>
                      <a:pt x="2493" y="5492"/>
                    </a:cubicBezTo>
                    <a:cubicBezTo>
                      <a:pt x="1976" y="5644"/>
                      <a:pt x="2280" y="6252"/>
                      <a:pt x="2219" y="6617"/>
                    </a:cubicBezTo>
                    <a:cubicBezTo>
                      <a:pt x="2191" y="6815"/>
                      <a:pt x="2023" y="6868"/>
                      <a:pt x="1825" y="6868"/>
                    </a:cubicBezTo>
                    <a:cubicBezTo>
                      <a:pt x="1599" y="6868"/>
                      <a:pt x="1332" y="6799"/>
                      <a:pt x="1186" y="6799"/>
                    </a:cubicBezTo>
                    <a:cubicBezTo>
                      <a:pt x="1172" y="6798"/>
                      <a:pt x="1160" y="6798"/>
                      <a:pt x="1147" y="6798"/>
                    </a:cubicBezTo>
                    <a:cubicBezTo>
                      <a:pt x="650" y="6798"/>
                      <a:pt x="881" y="7385"/>
                      <a:pt x="851" y="7741"/>
                    </a:cubicBezTo>
                    <a:cubicBezTo>
                      <a:pt x="791" y="8380"/>
                      <a:pt x="547" y="8988"/>
                      <a:pt x="395" y="9626"/>
                    </a:cubicBezTo>
                    <a:cubicBezTo>
                      <a:pt x="243" y="10355"/>
                      <a:pt x="0" y="10386"/>
                      <a:pt x="456" y="11024"/>
                    </a:cubicBezTo>
                    <a:cubicBezTo>
                      <a:pt x="669" y="11328"/>
                      <a:pt x="547" y="12270"/>
                      <a:pt x="517" y="12665"/>
                    </a:cubicBezTo>
                    <a:cubicBezTo>
                      <a:pt x="426" y="13304"/>
                      <a:pt x="760" y="13273"/>
                      <a:pt x="1277" y="13365"/>
                    </a:cubicBezTo>
                    <a:cubicBezTo>
                      <a:pt x="1642" y="13425"/>
                      <a:pt x="2219" y="14033"/>
                      <a:pt x="2250" y="14428"/>
                    </a:cubicBezTo>
                    <a:cubicBezTo>
                      <a:pt x="2250" y="14641"/>
                      <a:pt x="2128" y="15371"/>
                      <a:pt x="2493" y="15371"/>
                    </a:cubicBezTo>
                    <a:cubicBezTo>
                      <a:pt x="2746" y="15345"/>
                      <a:pt x="3127" y="15024"/>
                      <a:pt x="3422" y="15024"/>
                    </a:cubicBezTo>
                    <a:cubicBezTo>
                      <a:pt x="3481" y="15024"/>
                      <a:pt x="3537" y="15037"/>
                      <a:pt x="3587" y="15067"/>
                    </a:cubicBezTo>
                    <a:cubicBezTo>
                      <a:pt x="3921" y="15249"/>
                      <a:pt x="3709" y="15918"/>
                      <a:pt x="4073" y="16070"/>
                    </a:cubicBezTo>
                    <a:cubicBezTo>
                      <a:pt x="4742" y="16374"/>
                      <a:pt x="5411" y="16374"/>
                      <a:pt x="6079" y="16617"/>
                    </a:cubicBezTo>
                    <a:cubicBezTo>
                      <a:pt x="6355" y="16727"/>
                      <a:pt x="7178" y="17211"/>
                      <a:pt x="7512" y="17211"/>
                    </a:cubicBezTo>
                    <a:cubicBezTo>
                      <a:pt x="7547" y="17211"/>
                      <a:pt x="7576" y="17206"/>
                      <a:pt x="7599" y="17194"/>
                    </a:cubicBezTo>
                    <a:cubicBezTo>
                      <a:pt x="7859" y="17079"/>
                      <a:pt x="8147" y="16552"/>
                      <a:pt x="8461" y="16552"/>
                    </a:cubicBezTo>
                    <a:cubicBezTo>
                      <a:pt x="8478" y="16552"/>
                      <a:pt x="8494" y="16553"/>
                      <a:pt x="8511" y="16556"/>
                    </a:cubicBezTo>
                    <a:cubicBezTo>
                      <a:pt x="9058" y="16647"/>
                      <a:pt x="9666" y="16708"/>
                      <a:pt x="10213" y="16769"/>
                    </a:cubicBezTo>
                    <a:cubicBezTo>
                      <a:pt x="10487" y="16799"/>
                      <a:pt x="10639" y="17225"/>
                      <a:pt x="10760" y="17377"/>
                    </a:cubicBezTo>
                    <a:cubicBezTo>
                      <a:pt x="10912" y="17620"/>
                      <a:pt x="11034" y="17590"/>
                      <a:pt x="11307" y="17681"/>
                    </a:cubicBezTo>
                    <a:cubicBezTo>
                      <a:pt x="11507" y="17725"/>
                      <a:pt x="11706" y="17818"/>
                      <a:pt x="11905" y="17818"/>
                    </a:cubicBezTo>
                    <a:cubicBezTo>
                      <a:pt x="11980" y="17818"/>
                      <a:pt x="12054" y="17805"/>
                      <a:pt x="12128" y="17772"/>
                    </a:cubicBezTo>
                    <a:cubicBezTo>
                      <a:pt x="12341" y="17681"/>
                      <a:pt x="12554" y="17468"/>
                      <a:pt x="12797" y="17468"/>
                    </a:cubicBezTo>
                    <a:cubicBezTo>
                      <a:pt x="12805" y="17469"/>
                      <a:pt x="12814" y="17469"/>
                      <a:pt x="12822" y="17469"/>
                    </a:cubicBezTo>
                    <a:cubicBezTo>
                      <a:pt x="13193" y="17469"/>
                      <a:pt x="13361" y="16924"/>
                      <a:pt x="13714" y="16924"/>
                    </a:cubicBezTo>
                    <a:cubicBezTo>
                      <a:pt x="13777" y="16924"/>
                      <a:pt x="13845" y="16941"/>
                      <a:pt x="13921" y="16982"/>
                    </a:cubicBezTo>
                    <a:cubicBezTo>
                      <a:pt x="14469" y="17316"/>
                      <a:pt x="14803" y="17438"/>
                      <a:pt x="15441" y="17438"/>
                    </a:cubicBezTo>
                    <a:cubicBezTo>
                      <a:pt x="16049" y="17438"/>
                      <a:pt x="16627" y="17164"/>
                      <a:pt x="17204" y="17164"/>
                    </a:cubicBezTo>
                    <a:cubicBezTo>
                      <a:pt x="17213" y="17163"/>
                      <a:pt x="17222" y="17163"/>
                      <a:pt x="17231" y="17163"/>
                    </a:cubicBezTo>
                    <a:cubicBezTo>
                      <a:pt x="17521" y="17163"/>
                      <a:pt x="17728" y="17624"/>
                      <a:pt x="17964" y="17742"/>
                    </a:cubicBezTo>
                    <a:cubicBezTo>
                      <a:pt x="18011" y="17769"/>
                      <a:pt x="18054" y="17782"/>
                      <a:pt x="18094" y="17782"/>
                    </a:cubicBezTo>
                    <a:cubicBezTo>
                      <a:pt x="18455" y="17782"/>
                      <a:pt x="18535" y="16742"/>
                      <a:pt x="19059" y="16742"/>
                    </a:cubicBezTo>
                    <a:cubicBezTo>
                      <a:pt x="19105" y="16742"/>
                      <a:pt x="19156" y="16751"/>
                      <a:pt x="19210" y="16769"/>
                    </a:cubicBezTo>
                    <a:cubicBezTo>
                      <a:pt x="19526" y="16871"/>
                      <a:pt x="19806" y="16911"/>
                      <a:pt x="20069" y="16911"/>
                    </a:cubicBezTo>
                    <a:cubicBezTo>
                      <a:pt x="20744" y="16911"/>
                      <a:pt x="21311" y="16648"/>
                      <a:pt x="22098" y="16495"/>
                    </a:cubicBezTo>
                    <a:cubicBezTo>
                      <a:pt x="22150" y="16485"/>
                      <a:pt x="22206" y="16481"/>
                      <a:pt x="22265" y="16481"/>
                    </a:cubicBezTo>
                    <a:cubicBezTo>
                      <a:pt x="22778" y="16481"/>
                      <a:pt x="23525" y="16815"/>
                      <a:pt x="24046" y="16815"/>
                    </a:cubicBezTo>
                    <a:cubicBezTo>
                      <a:pt x="24201" y="16815"/>
                      <a:pt x="24336" y="16785"/>
                      <a:pt x="24438" y="16708"/>
                    </a:cubicBezTo>
                    <a:cubicBezTo>
                      <a:pt x="24925" y="16343"/>
                      <a:pt x="25289" y="16222"/>
                      <a:pt x="25837" y="16009"/>
                    </a:cubicBezTo>
                    <a:cubicBezTo>
                      <a:pt x="26262" y="15857"/>
                      <a:pt x="26353" y="15401"/>
                      <a:pt x="26840" y="15401"/>
                    </a:cubicBezTo>
                    <a:cubicBezTo>
                      <a:pt x="27387" y="15401"/>
                      <a:pt x="27569" y="15340"/>
                      <a:pt x="27752" y="14824"/>
                    </a:cubicBezTo>
                    <a:cubicBezTo>
                      <a:pt x="27934" y="14368"/>
                      <a:pt x="28238" y="14459"/>
                      <a:pt x="28633" y="14368"/>
                    </a:cubicBezTo>
                    <a:cubicBezTo>
                      <a:pt x="29089" y="14246"/>
                      <a:pt x="28907" y="13790"/>
                      <a:pt x="28967" y="13456"/>
                    </a:cubicBezTo>
                    <a:cubicBezTo>
                      <a:pt x="29059" y="13061"/>
                      <a:pt x="29575" y="13182"/>
                      <a:pt x="29879" y="13061"/>
                    </a:cubicBezTo>
                    <a:cubicBezTo>
                      <a:pt x="30092" y="12969"/>
                      <a:pt x="30670" y="12514"/>
                      <a:pt x="30761" y="12301"/>
                    </a:cubicBezTo>
                    <a:cubicBezTo>
                      <a:pt x="30913" y="11966"/>
                      <a:pt x="30457" y="11632"/>
                      <a:pt x="30518" y="11298"/>
                    </a:cubicBezTo>
                    <a:cubicBezTo>
                      <a:pt x="30670" y="10690"/>
                      <a:pt x="30730" y="10203"/>
                      <a:pt x="30609" y="9596"/>
                    </a:cubicBezTo>
                    <a:cubicBezTo>
                      <a:pt x="30548" y="9261"/>
                      <a:pt x="30943" y="8927"/>
                      <a:pt x="30791" y="8592"/>
                    </a:cubicBezTo>
                    <a:cubicBezTo>
                      <a:pt x="30670" y="8258"/>
                      <a:pt x="30122" y="8319"/>
                      <a:pt x="29940" y="8015"/>
                    </a:cubicBezTo>
                    <a:cubicBezTo>
                      <a:pt x="29697" y="7589"/>
                      <a:pt x="29302" y="7255"/>
                      <a:pt x="28907" y="7012"/>
                    </a:cubicBezTo>
                    <a:cubicBezTo>
                      <a:pt x="28147" y="6586"/>
                      <a:pt x="29211" y="5766"/>
                      <a:pt x="28542" y="5219"/>
                    </a:cubicBezTo>
                    <a:cubicBezTo>
                      <a:pt x="28116" y="4854"/>
                      <a:pt x="27873" y="4763"/>
                      <a:pt x="27326" y="4641"/>
                    </a:cubicBezTo>
                    <a:cubicBezTo>
                      <a:pt x="26900" y="4550"/>
                      <a:pt x="26718" y="3881"/>
                      <a:pt x="26262" y="3881"/>
                    </a:cubicBezTo>
                    <a:cubicBezTo>
                      <a:pt x="26049" y="3881"/>
                      <a:pt x="25762" y="4006"/>
                      <a:pt x="25537" y="4006"/>
                    </a:cubicBezTo>
                    <a:cubicBezTo>
                      <a:pt x="25377" y="4006"/>
                      <a:pt x="25249" y="3943"/>
                      <a:pt x="25198" y="3729"/>
                    </a:cubicBezTo>
                    <a:cubicBezTo>
                      <a:pt x="25137" y="3486"/>
                      <a:pt x="25198" y="3000"/>
                      <a:pt x="24955" y="2848"/>
                    </a:cubicBezTo>
                    <a:cubicBezTo>
                      <a:pt x="24904" y="2820"/>
                      <a:pt x="24850" y="2808"/>
                      <a:pt x="24792" y="2808"/>
                    </a:cubicBezTo>
                    <a:cubicBezTo>
                      <a:pt x="24538" y="2808"/>
                      <a:pt x="24230" y="3030"/>
                      <a:pt x="23982" y="3030"/>
                    </a:cubicBezTo>
                    <a:cubicBezTo>
                      <a:pt x="23974" y="3031"/>
                      <a:pt x="23966" y="3031"/>
                      <a:pt x="23957" y="3031"/>
                    </a:cubicBezTo>
                    <a:cubicBezTo>
                      <a:pt x="23648" y="3031"/>
                      <a:pt x="23094" y="2508"/>
                      <a:pt x="22827" y="2331"/>
                    </a:cubicBezTo>
                    <a:cubicBezTo>
                      <a:pt x="22463" y="2088"/>
                      <a:pt x="22189" y="1997"/>
                      <a:pt x="22037" y="1571"/>
                    </a:cubicBezTo>
                    <a:cubicBezTo>
                      <a:pt x="21921" y="1316"/>
                      <a:pt x="21823" y="1114"/>
                      <a:pt x="21607" y="1114"/>
                    </a:cubicBezTo>
                    <a:cubicBezTo>
                      <a:pt x="21540" y="1114"/>
                      <a:pt x="21462" y="1133"/>
                      <a:pt x="21368" y="1176"/>
                    </a:cubicBezTo>
                    <a:cubicBezTo>
                      <a:pt x="21017" y="1340"/>
                      <a:pt x="20882" y="1450"/>
                      <a:pt x="20602" y="1450"/>
                    </a:cubicBezTo>
                    <a:cubicBezTo>
                      <a:pt x="20519" y="1450"/>
                      <a:pt x="20423" y="1440"/>
                      <a:pt x="20305" y="1419"/>
                    </a:cubicBezTo>
                    <a:cubicBezTo>
                      <a:pt x="19788" y="1298"/>
                      <a:pt x="19453" y="963"/>
                      <a:pt x="18937" y="811"/>
                    </a:cubicBezTo>
                    <a:cubicBezTo>
                      <a:pt x="18869" y="790"/>
                      <a:pt x="18807" y="781"/>
                      <a:pt x="18748" y="781"/>
                    </a:cubicBezTo>
                    <a:cubicBezTo>
                      <a:pt x="18458" y="781"/>
                      <a:pt x="18261" y="997"/>
                      <a:pt x="18018" y="997"/>
                    </a:cubicBezTo>
                    <a:cubicBezTo>
                      <a:pt x="17888" y="997"/>
                      <a:pt x="17746" y="936"/>
                      <a:pt x="17569" y="750"/>
                    </a:cubicBezTo>
                    <a:cubicBezTo>
                      <a:pt x="17326" y="507"/>
                      <a:pt x="16718" y="112"/>
                      <a:pt x="16353" y="51"/>
                    </a:cubicBezTo>
                    <a:cubicBezTo>
                      <a:pt x="16331" y="49"/>
                      <a:pt x="16309" y="48"/>
                      <a:pt x="16287" y="48"/>
                    </a:cubicBezTo>
                    <a:cubicBezTo>
                      <a:pt x="15986" y="48"/>
                      <a:pt x="15753" y="234"/>
                      <a:pt x="15441" y="234"/>
                    </a:cubicBezTo>
                    <a:cubicBezTo>
                      <a:pt x="15228" y="234"/>
                      <a:pt x="15016" y="82"/>
                      <a:pt x="14773" y="21"/>
                    </a:cubicBezTo>
                    <a:cubicBezTo>
                      <a:pt x="14720" y="7"/>
                      <a:pt x="14673" y="1"/>
                      <a:pt x="1463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47" name="Google Shape;8647;p22"/>
            <p:cNvGrpSpPr/>
            <p:nvPr/>
          </p:nvGrpSpPr>
          <p:grpSpPr>
            <a:xfrm flipH="1">
              <a:off x="-28577" y="4037043"/>
              <a:ext cx="1523865" cy="709001"/>
              <a:chOff x="6106588" y="3371225"/>
              <a:chExt cx="3135525" cy="1458550"/>
            </a:xfrm>
          </p:grpSpPr>
          <p:sp>
            <p:nvSpPr>
              <p:cNvPr id="8648" name="Google Shape;8648;p22"/>
              <p:cNvSpPr/>
              <p:nvPr/>
            </p:nvSpPr>
            <p:spPr>
              <a:xfrm>
                <a:off x="6336388" y="4124900"/>
                <a:ext cx="908450" cy="607825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24313" extrusionOk="0">
                    <a:moveTo>
                      <a:pt x="0" y="0"/>
                    </a:moveTo>
                    <a:lnTo>
                      <a:pt x="0" y="24313"/>
                    </a:lnTo>
                    <a:lnTo>
                      <a:pt x="36338" y="2431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9" name="Google Shape;8649;p22"/>
              <p:cNvSpPr/>
              <p:nvPr/>
            </p:nvSpPr>
            <p:spPr>
              <a:xfrm>
                <a:off x="6336388" y="4651150"/>
                <a:ext cx="908450" cy="81575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3263" extrusionOk="0">
                    <a:moveTo>
                      <a:pt x="0" y="0"/>
                    </a:moveTo>
                    <a:lnTo>
                      <a:pt x="0" y="3263"/>
                    </a:lnTo>
                    <a:lnTo>
                      <a:pt x="36338" y="326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0" name="Google Shape;8650;p22"/>
              <p:cNvSpPr/>
              <p:nvPr/>
            </p:nvSpPr>
            <p:spPr>
              <a:xfrm>
                <a:off x="6401563" y="4243650"/>
                <a:ext cx="777500" cy="483725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9" extrusionOk="0">
                    <a:moveTo>
                      <a:pt x="1" y="1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1" name="Google Shape;8651;p22"/>
              <p:cNvSpPr/>
              <p:nvPr/>
            </p:nvSpPr>
            <p:spPr>
              <a:xfrm>
                <a:off x="6425963" y="4261525"/>
                <a:ext cx="725725" cy="464950"/>
              </a:xfrm>
              <a:custGeom>
                <a:avLst/>
                <a:gdLst/>
                <a:ahLst/>
                <a:cxnLst/>
                <a:rect l="l" t="t" r="r" b="b"/>
                <a:pathLst>
                  <a:path w="29029" h="18598" extrusionOk="0">
                    <a:moveTo>
                      <a:pt x="1" y="0"/>
                    </a:moveTo>
                    <a:lnTo>
                      <a:pt x="1" y="18598"/>
                    </a:lnTo>
                    <a:lnTo>
                      <a:pt x="29028" y="18598"/>
                    </a:lnTo>
                    <a:lnTo>
                      <a:pt x="29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2" name="Google Shape;8652;p22"/>
              <p:cNvSpPr/>
              <p:nvPr/>
            </p:nvSpPr>
            <p:spPr>
              <a:xfrm>
                <a:off x="6437588" y="3641800"/>
                <a:ext cx="706350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3253" extrusionOk="0">
                    <a:moveTo>
                      <a:pt x="0" y="0"/>
                    </a:moveTo>
                    <a:lnTo>
                      <a:pt x="0" y="13252"/>
                    </a:lnTo>
                    <a:lnTo>
                      <a:pt x="28254" y="13252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3" name="Google Shape;8653;p22"/>
              <p:cNvSpPr/>
              <p:nvPr/>
            </p:nvSpPr>
            <p:spPr>
              <a:xfrm>
                <a:off x="6450688" y="3763825"/>
                <a:ext cx="676300" cy="157200"/>
              </a:xfrm>
              <a:custGeom>
                <a:avLst/>
                <a:gdLst/>
                <a:ahLst/>
                <a:cxnLst/>
                <a:rect l="l" t="t" r="r" b="b"/>
                <a:pathLst>
                  <a:path w="27052" h="6288" extrusionOk="0">
                    <a:moveTo>
                      <a:pt x="0" y="1"/>
                    </a:moveTo>
                    <a:lnTo>
                      <a:pt x="0" y="6287"/>
                    </a:lnTo>
                    <a:lnTo>
                      <a:pt x="27051" y="6287"/>
                    </a:lnTo>
                    <a:lnTo>
                      <a:pt x="2705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4" name="Google Shape;8654;p22"/>
              <p:cNvSpPr/>
              <p:nvPr/>
            </p:nvSpPr>
            <p:spPr>
              <a:xfrm>
                <a:off x="646466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5" name="Google Shape;8655;p22"/>
              <p:cNvSpPr/>
              <p:nvPr/>
            </p:nvSpPr>
            <p:spPr>
              <a:xfrm>
                <a:off x="649263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6" name="Google Shape;8656;p22"/>
              <p:cNvSpPr/>
              <p:nvPr/>
            </p:nvSpPr>
            <p:spPr>
              <a:xfrm>
                <a:off x="6520638" y="3773950"/>
                <a:ext cx="101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7" name="Google Shape;8657;p22"/>
              <p:cNvSpPr/>
              <p:nvPr/>
            </p:nvSpPr>
            <p:spPr>
              <a:xfrm>
                <a:off x="654831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8" name="Google Shape;8658;p22"/>
              <p:cNvSpPr/>
              <p:nvPr/>
            </p:nvSpPr>
            <p:spPr>
              <a:xfrm>
                <a:off x="6576288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9" name="Google Shape;8659;p22"/>
              <p:cNvSpPr/>
              <p:nvPr/>
            </p:nvSpPr>
            <p:spPr>
              <a:xfrm>
                <a:off x="6604263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0" name="Google Shape;8660;p22"/>
              <p:cNvSpPr/>
              <p:nvPr/>
            </p:nvSpPr>
            <p:spPr>
              <a:xfrm>
                <a:off x="663223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1" name="Google Shape;8661;p22"/>
              <p:cNvSpPr/>
              <p:nvPr/>
            </p:nvSpPr>
            <p:spPr>
              <a:xfrm>
                <a:off x="6659938" y="3773950"/>
                <a:ext cx="104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2" name="Google Shape;8662;p22"/>
              <p:cNvSpPr/>
              <p:nvPr/>
            </p:nvSpPr>
            <p:spPr>
              <a:xfrm>
                <a:off x="668791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3" name="Google Shape;8663;p22"/>
              <p:cNvSpPr/>
              <p:nvPr/>
            </p:nvSpPr>
            <p:spPr>
              <a:xfrm>
                <a:off x="671588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4" name="Google Shape;8664;p22"/>
              <p:cNvSpPr/>
              <p:nvPr/>
            </p:nvSpPr>
            <p:spPr>
              <a:xfrm>
                <a:off x="6743863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5" name="Google Shape;8665;p22"/>
              <p:cNvSpPr/>
              <p:nvPr/>
            </p:nvSpPr>
            <p:spPr>
              <a:xfrm>
                <a:off x="6771563" y="3773950"/>
                <a:ext cx="104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6" name="Google Shape;8666;p22"/>
              <p:cNvSpPr/>
              <p:nvPr/>
            </p:nvSpPr>
            <p:spPr>
              <a:xfrm>
                <a:off x="6799538" y="3773950"/>
                <a:ext cx="104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7" name="Google Shape;8667;p22"/>
              <p:cNvSpPr/>
              <p:nvPr/>
            </p:nvSpPr>
            <p:spPr>
              <a:xfrm>
                <a:off x="6827513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8" name="Google Shape;8668;p22"/>
              <p:cNvSpPr/>
              <p:nvPr/>
            </p:nvSpPr>
            <p:spPr>
              <a:xfrm>
                <a:off x="685548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9" name="Google Shape;8669;p22"/>
              <p:cNvSpPr/>
              <p:nvPr/>
            </p:nvSpPr>
            <p:spPr>
              <a:xfrm>
                <a:off x="688316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0" name="Google Shape;8670;p22"/>
              <p:cNvSpPr/>
              <p:nvPr/>
            </p:nvSpPr>
            <p:spPr>
              <a:xfrm>
                <a:off x="6911163" y="3773950"/>
                <a:ext cx="104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1" name="Google Shape;8671;p22"/>
              <p:cNvSpPr/>
              <p:nvPr/>
            </p:nvSpPr>
            <p:spPr>
              <a:xfrm>
                <a:off x="693913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2" name="Google Shape;8672;p22"/>
              <p:cNvSpPr/>
              <p:nvPr/>
            </p:nvSpPr>
            <p:spPr>
              <a:xfrm>
                <a:off x="6967113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3" name="Google Shape;8673;p22"/>
              <p:cNvSpPr/>
              <p:nvPr/>
            </p:nvSpPr>
            <p:spPr>
              <a:xfrm>
                <a:off x="6994788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4" name="Google Shape;8674;p22"/>
              <p:cNvSpPr/>
              <p:nvPr/>
            </p:nvSpPr>
            <p:spPr>
              <a:xfrm>
                <a:off x="702276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5" name="Google Shape;8675;p22"/>
              <p:cNvSpPr/>
              <p:nvPr/>
            </p:nvSpPr>
            <p:spPr>
              <a:xfrm>
                <a:off x="7050763" y="3773950"/>
                <a:ext cx="101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6" name="Google Shape;8676;p22"/>
              <p:cNvSpPr/>
              <p:nvPr/>
            </p:nvSpPr>
            <p:spPr>
              <a:xfrm>
                <a:off x="707873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7" name="Google Shape;8677;p22"/>
              <p:cNvSpPr/>
              <p:nvPr/>
            </p:nvSpPr>
            <p:spPr>
              <a:xfrm>
                <a:off x="710641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8" name="Google Shape;8678;p22"/>
              <p:cNvSpPr/>
              <p:nvPr/>
            </p:nvSpPr>
            <p:spPr>
              <a:xfrm>
                <a:off x="6437588" y="3682875"/>
                <a:ext cx="706350" cy="72650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2906" extrusionOk="0">
                    <a:moveTo>
                      <a:pt x="0" y="0"/>
                    </a:moveTo>
                    <a:lnTo>
                      <a:pt x="0" y="2906"/>
                    </a:lnTo>
                    <a:lnTo>
                      <a:pt x="28254" y="2906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9" name="Google Shape;8679;p22"/>
              <p:cNvSpPr/>
              <p:nvPr/>
            </p:nvSpPr>
            <p:spPr>
              <a:xfrm>
                <a:off x="6437588" y="3682875"/>
                <a:ext cx="706350" cy="28600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144" extrusionOk="0">
                    <a:moveTo>
                      <a:pt x="0" y="0"/>
                    </a:moveTo>
                    <a:lnTo>
                      <a:pt x="0" y="1143"/>
                    </a:lnTo>
                    <a:lnTo>
                      <a:pt x="28254" y="1143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0" name="Google Shape;8680;p22"/>
              <p:cNvSpPr/>
              <p:nvPr/>
            </p:nvSpPr>
            <p:spPr>
              <a:xfrm>
                <a:off x="645901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22"/>
              <p:cNvSpPr/>
              <p:nvPr/>
            </p:nvSpPr>
            <p:spPr>
              <a:xfrm>
                <a:off x="6487288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22"/>
              <p:cNvSpPr/>
              <p:nvPr/>
            </p:nvSpPr>
            <p:spPr>
              <a:xfrm>
                <a:off x="651556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22"/>
              <p:cNvSpPr/>
              <p:nvPr/>
            </p:nvSpPr>
            <p:spPr>
              <a:xfrm>
                <a:off x="6754888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22"/>
              <p:cNvSpPr/>
              <p:nvPr/>
            </p:nvSpPr>
            <p:spPr>
              <a:xfrm>
                <a:off x="678316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22"/>
              <p:cNvSpPr/>
              <p:nvPr/>
            </p:nvSpPr>
            <p:spPr>
              <a:xfrm>
                <a:off x="6811138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22"/>
              <p:cNvSpPr/>
              <p:nvPr/>
            </p:nvSpPr>
            <p:spPr>
              <a:xfrm>
                <a:off x="705076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6" y="1525"/>
                    </a:ln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7" name="Google Shape;8687;p22"/>
              <p:cNvSpPr/>
              <p:nvPr/>
            </p:nvSpPr>
            <p:spPr>
              <a:xfrm>
                <a:off x="7078738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8" name="Google Shape;8688;p22"/>
              <p:cNvSpPr/>
              <p:nvPr/>
            </p:nvSpPr>
            <p:spPr>
              <a:xfrm>
                <a:off x="710701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22"/>
              <p:cNvSpPr/>
              <p:nvPr/>
            </p:nvSpPr>
            <p:spPr>
              <a:xfrm>
                <a:off x="6344713" y="3483150"/>
                <a:ext cx="892100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35684" h="8145" extrusionOk="0">
                    <a:moveTo>
                      <a:pt x="4203" y="0"/>
                    </a:moveTo>
                    <a:lnTo>
                      <a:pt x="0" y="8144"/>
                    </a:lnTo>
                    <a:lnTo>
                      <a:pt x="35684" y="8144"/>
                    </a:lnTo>
                    <a:lnTo>
                      <a:pt x="314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22"/>
              <p:cNvSpPr/>
              <p:nvPr/>
            </p:nvSpPr>
            <p:spPr>
              <a:xfrm>
                <a:off x="6397088" y="3477200"/>
                <a:ext cx="101250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4050" h="8383" extrusionOk="0">
                    <a:moveTo>
                      <a:pt x="3811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40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22"/>
              <p:cNvSpPr/>
              <p:nvPr/>
            </p:nvSpPr>
            <p:spPr>
              <a:xfrm>
                <a:off x="6456938" y="3477200"/>
                <a:ext cx="8692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3477" h="8383" extrusionOk="0">
                    <a:moveTo>
                      <a:pt x="3227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347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22"/>
              <p:cNvSpPr/>
              <p:nvPr/>
            </p:nvSpPr>
            <p:spPr>
              <a:xfrm>
                <a:off x="6516763" y="3477200"/>
                <a:ext cx="72350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2655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89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22"/>
              <p:cNvSpPr/>
              <p:nvPr/>
            </p:nvSpPr>
            <p:spPr>
              <a:xfrm>
                <a:off x="6576888" y="3477200"/>
                <a:ext cx="5777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8383" extrusionOk="0">
                    <a:moveTo>
                      <a:pt x="2072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31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22"/>
              <p:cNvSpPr/>
              <p:nvPr/>
            </p:nvSpPr>
            <p:spPr>
              <a:xfrm>
                <a:off x="6636713" y="3477200"/>
                <a:ext cx="4347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8383" extrusionOk="0">
                    <a:moveTo>
                      <a:pt x="1489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7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5" name="Google Shape;8695;p22"/>
              <p:cNvSpPr/>
              <p:nvPr/>
            </p:nvSpPr>
            <p:spPr>
              <a:xfrm>
                <a:off x="6696838" y="3477200"/>
                <a:ext cx="28600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383" extrusionOk="0">
                    <a:moveTo>
                      <a:pt x="905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14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6" name="Google Shape;8696;p22"/>
              <p:cNvSpPr/>
              <p:nvPr/>
            </p:nvSpPr>
            <p:spPr>
              <a:xfrm>
                <a:off x="6756663" y="3477200"/>
                <a:ext cx="1432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334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22"/>
              <p:cNvSpPr/>
              <p:nvPr/>
            </p:nvSpPr>
            <p:spPr>
              <a:xfrm>
                <a:off x="6810238" y="3477200"/>
                <a:ext cx="1432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1" y="0"/>
                    </a:moveTo>
                    <a:lnTo>
                      <a:pt x="263" y="8382"/>
                    </a:lnTo>
                    <a:lnTo>
                      <a:pt x="572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22"/>
              <p:cNvSpPr/>
              <p:nvPr/>
            </p:nvSpPr>
            <p:spPr>
              <a:xfrm>
                <a:off x="6855788" y="3477200"/>
                <a:ext cx="28900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383" extrusionOk="0">
                    <a:moveTo>
                      <a:pt x="1" y="0"/>
                    </a:moveTo>
                    <a:lnTo>
                      <a:pt x="834" y="8382"/>
                    </a:lnTo>
                    <a:lnTo>
                      <a:pt x="1155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22"/>
              <p:cNvSpPr/>
              <p:nvPr/>
            </p:nvSpPr>
            <p:spPr>
              <a:xfrm>
                <a:off x="6901338" y="3477200"/>
                <a:ext cx="4317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8383" extrusionOk="0">
                    <a:moveTo>
                      <a:pt x="0" y="0"/>
                    </a:moveTo>
                    <a:lnTo>
                      <a:pt x="1405" y="8382"/>
                    </a:lnTo>
                    <a:lnTo>
                      <a:pt x="1727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22"/>
              <p:cNvSpPr/>
              <p:nvPr/>
            </p:nvSpPr>
            <p:spPr>
              <a:xfrm>
                <a:off x="6946563" y="3477200"/>
                <a:ext cx="5807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8383" extrusionOk="0">
                    <a:moveTo>
                      <a:pt x="1" y="0"/>
                    </a:moveTo>
                    <a:lnTo>
                      <a:pt x="2001" y="8382"/>
                    </a:lnTo>
                    <a:lnTo>
                      <a:pt x="2323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22"/>
              <p:cNvSpPr/>
              <p:nvPr/>
            </p:nvSpPr>
            <p:spPr>
              <a:xfrm>
                <a:off x="6992113" y="3477200"/>
                <a:ext cx="72350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1" y="0"/>
                    </a:moveTo>
                    <a:lnTo>
                      <a:pt x="2572" y="8382"/>
                    </a:lnTo>
                    <a:lnTo>
                      <a:pt x="2894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22"/>
              <p:cNvSpPr/>
              <p:nvPr/>
            </p:nvSpPr>
            <p:spPr>
              <a:xfrm>
                <a:off x="7037663" y="3477200"/>
                <a:ext cx="8662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8383" extrusionOk="0">
                    <a:moveTo>
                      <a:pt x="0" y="0"/>
                    </a:moveTo>
                    <a:lnTo>
                      <a:pt x="3155" y="8382"/>
                    </a:lnTo>
                    <a:lnTo>
                      <a:pt x="3465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3" name="Google Shape;8703;p22"/>
              <p:cNvSpPr/>
              <p:nvPr/>
            </p:nvSpPr>
            <p:spPr>
              <a:xfrm>
                <a:off x="7082888" y="3477200"/>
                <a:ext cx="10152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383" extrusionOk="0">
                    <a:moveTo>
                      <a:pt x="1" y="0"/>
                    </a:moveTo>
                    <a:lnTo>
                      <a:pt x="3740" y="8382"/>
                    </a:lnTo>
                    <a:lnTo>
                      <a:pt x="4061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4" name="Google Shape;8704;p22"/>
              <p:cNvSpPr/>
              <p:nvPr/>
            </p:nvSpPr>
            <p:spPr>
              <a:xfrm>
                <a:off x="6272388" y="3955825"/>
                <a:ext cx="1036450" cy="225650"/>
              </a:xfrm>
              <a:custGeom>
                <a:avLst/>
                <a:gdLst/>
                <a:ahLst/>
                <a:cxnLst/>
                <a:rect l="l" t="t" r="r" b="b"/>
                <a:pathLst>
                  <a:path w="41458" h="9026" extrusionOk="0">
                    <a:moveTo>
                      <a:pt x="5799" y="0"/>
                    </a:moveTo>
                    <a:lnTo>
                      <a:pt x="0" y="8990"/>
                    </a:lnTo>
                    <a:cubicBezTo>
                      <a:pt x="560" y="8918"/>
                      <a:pt x="1096" y="8752"/>
                      <a:pt x="1465" y="8513"/>
                    </a:cubicBezTo>
                    <a:cubicBezTo>
                      <a:pt x="1572" y="8811"/>
                      <a:pt x="2072" y="9025"/>
                      <a:pt x="2786" y="9025"/>
                    </a:cubicBezTo>
                    <a:cubicBezTo>
                      <a:pt x="3513" y="9025"/>
                      <a:pt x="4239" y="8811"/>
                      <a:pt x="4668" y="8513"/>
                    </a:cubicBezTo>
                    <a:cubicBezTo>
                      <a:pt x="4810" y="8811"/>
                      <a:pt x="5322" y="9025"/>
                      <a:pt x="6049" y="9025"/>
                    </a:cubicBezTo>
                    <a:cubicBezTo>
                      <a:pt x="6763" y="9025"/>
                      <a:pt x="7477" y="8811"/>
                      <a:pt x="7882" y="8513"/>
                    </a:cubicBezTo>
                    <a:cubicBezTo>
                      <a:pt x="8049" y="8811"/>
                      <a:pt x="8585" y="9025"/>
                      <a:pt x="9311" y="9025"/>
                    </a:cubicBezTo>
                    <a:cubicBezTo>
                      <a:pt x="10025" y="9025"/>
                      <a:pt x="10716" y="8811"/>
                      <a:pt x="11085" y="8513"/>
                    </a:cubicBezTo>
                    <a:cubicBezTo>
                      <a:pt x="11287" y="8811"/>
                      <a:pt x="11847" y="9025"/>
                      <a:pt x="12561" y="9025"/>
                    </a:cubicBezTo>
                    <a:cubicBezTo>
                      <a:pt x="13288" y="9025"/>
                      <a:pt x="13954" y="8811"/>
                      <a:pt x="14300" y="8513"/>
                    </a:cubicBezTo>
                    <a:cubicBezTo>
                      <a:pt x="14526" y="8811"/>
                      <a:pt x="15109" y="9025"/>
                      <a:pt x="15824" y="9025"/>
                    </a:cubicBezTo>
                    <a:cubicBezTo>
                      <a:pt x="16550" y="9025"/>
                      <a:pt x="17193" y="8811"/>
                      <a:pt x="17502" y="8513"/>
                    </a:cubicBezTo>
                    <a:cubicBezTo>
                      <a:pt x="17764" y="8811"/>
                      <a:pt x="18372" y="9025"/>
                      <a:pt x="19086" y="9025"/>
                    </a:cubicBezTo>
                    <a:cubicBezTo>
                      <a:pt x="19812" y="9025"/>
                      <a:pt x="20431" y="8811"/>
                      <a:pt x="20717" y="8513"/>
                    </a:cubicBezTo>
                    <a:cubicBezTo>
                      <a:pt x="21003" y="8811"/>
                      <a:pt x="21622" y="9025"/>
                      <a:pt x="22348" y="9025"/>
                    </a:cubicBezTo>
                    <a:cubicBezTo>
                      <a:pt x="23063" y="9025"/>
                      <a:pt x="23670" y="8811"/>
                      <a:pt x="23920" y="8513"/>
                    </a:cubicBezTo>
                    <a:cubicBezTo>
                      <a:pt x="24241" y="8811"/>
                      <a:pt x="24884" y="9025"/>
                      <a:pt x="25611" y="9025"/>
                    </a:cubicBezTo>
                    <a:cubicBezTo>
                      <a:pt x="26325" y="9025"/>
                      <a:pt x="26908" y="8811"/>
                      <a:pt x="27135" y="8513"/>
                    </a:cubicBezTo>
                    <a:cubicBezTo>
                      <a:pt x="27480" y="8811"/>
                      <a:pt x="28147" y="9025"/>
                      <a:pt x="28861" y="9025"/>
                    </a:cubicBezTo>
                    <a:cubicBezTo>
                      <a:pt x="29587" y="9025"/>
                      <a:pt x="30147" y="8811"/>
                      <a:pt x="30337" y="8513"/>
                    </a:cubicBezTo>
                    <a:cubicBezTo>
                      <a:pt x="30718" y="8811"/>
                      <a:pt x="31409" y="9025"/>
                      <a:pt x="32123" y="9025"/>
                    </a:cubicBezTo>
                    <a:cubicBezTo>
                      <a:pt x="32850" y="9025"/>
                      <a:pt x="33385" y="8811"/>
                      <a:pt x="33552" y="8513"/>
                    </a:cubicBezTo>
                    <a:cubicBezTo>
                      <a:pt x="33957" y="8811"/>
                      <a:pt x="34659" y="9025"/>
                      <a:pt x="35386" y="9025"/>
                    </a:cubicBezTo>
                    <a:cubicBezTo>
                      <a:pt x="36112" y="9025"/>
                      <a:pt x="36624" y="8811"/>
                      <a:pt x="36755" y="8513"/>
                    </a:cubicBezTo>
                    <a:cubicBezTo>
                      <a:pt x="37195" y="8811"/>
                      <a:pt x="37922" y="9025"/>
                      <a:pt x="38648" y="9025"/>
                    </a:cubicBezTo>
                    <a:cubicBezTo>
                      <a:pt x="39362" y="9025"/>
                      <a:pt x="39862" y="8811"/>
                      <a:pt x="39970" y="8513"/>
                    </a:cubicBezTo>
                    <a:cubicBezTo>
                      <a:pt x="40339" y="8752"/>
                      <a:pt x="40886" y="8930"/>
                      <a:pt x="41458" y="8990"/>
                    </a:cubicBezTo>
                    <a:lnTo>
                      <a:pt x="3565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22"/>
              <p:cNvSpPr/>
              <p:nvPr/>
            </p:nvSpPr>
            <p:spPr>
              <a:xfrm>
                <a:off x="6309288" y="4126675"/>
                <a:ext cx="96115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38446" h="668" extrusionOk="0">
                    <a:moveTo>
                      <a:pt x="977" y="1"/>
                    </a:moveTo>
                    <a:lnTo>
                      <a:pt x="906" y="48"/>
                    </a:lnTo>
                    <a:cubicBezTo>
                      <a:pt x="644" y="203"/>
                      <a:pt x="334" y="322"/>
                      <a:pt x="1" y="394"/>
                    </a:cubicBezTo>
                    <a:lnTo>
                      <a:pt x="24" y="536"/>
                    </a:lnTo>
                    <a:cubicBezTo>
                      <a:pt x="346" y="465"/>
                      <a:pt x="655" y="358"/>
                      <a:pt x="917" y="215"/>
                    </a:cubicBezTo>
                    <a:cubicBezTo>
                      <a:pt x="1025" y="370"/>
                      <a:pt x="1227" y="501"/>
                      <a:pt x="1501" y="572"/>
                    </a:cubicBezTo>
                    <a:cubicBezTo>
                      <a:pt x="1712" y="632"/>
                      <a:pt x="1951" y="660"/>
                      <a:pt x="2203" y="660"/>
                    </a:cubicBezTo>
                    <a:cubicBezTo>
                      <a:pt x="2804" y="660"/>
                      <a:pt x="3474" y="497"/>
                      <a:pt x="3977" y="203"/>
                    </a:cubicBezTo>
                    <a:cubicBezTo>
                      <a:pt x="4108" y="394"/>
                      <a:pt x="4358" y="525"/>
                      <a:pt x="4680" y="596"/>
                    </a:cubicBezTo>
                    <a:cubicBezTo>
                      <a:pt x="4872" y="639"/>
                      <a:pt x="5081" y="660"/>
                      <a:pt x="5296" y="660"/>
                    </a:cubicBezTo>
                    <a:cubicBezTo>
                      <a:pt x="5904" y="660"/>
                      <a:pt x="6559" y="493"/>
                      <a:pt x="7025" y="203"/>
                    </a:cubicBezTo>
                    <a:cubicBezTo>
                      <a:pt x="7204" y="405"/>
                      <a:pt x="7490" y="548"/>
                      <a:pt x="7883" y="620"/>
                    </a:cubicBezTo>
                    <a:cubicBezTo>
                      <a:pt x="8050" y="650"/>
                      <a:pt x="8226" y="664"/>
                      <a:pt x="8404" y="664"/>
                    </a:cubicBezTo>
                    <a:cubicBezTo>
                      <a:pt x="9010" y="664"/>
                      <a:pt x="9644" y="497"/>
                      <a:pt x="10085" y="203"/>
                    </a:cubicBezTo>
                    <a:cubicBezTo>
                      <a:pt x="10371" y="513"/>
                      <a:pt x="10916" y="667"/>
                      <a:pt x="11498" y="667"/>
                    </a:cubicBezTo>
                    <a:cubicBezTo>
                      <a:pt x="12080" y="667"/>
                      <a:pt x="12699" y="513"/>
                      <a:pt x="13133" y="203"/>
                    </a:cubicBezTo>
                    <a:cubicBezTo>
                      <a:pt x="13449" y="513"/>
                      <a:pt x="14011" y="667"/>
                      <a:pt x="14596" y="667"/>
                    </a:cubicBezTo>
                    <a:cubicBezTo>
                      <a:pt x="15181" y="667"/>
                      <a:pt x="15788" y="513"/>
                      <a:pt x="16193" y="203"/>
                    </a:cubicBezTo>
                    <a:cubicBezTo>
                      <a:pt x="16532" y="513"/>
                      <a:pt x="17107" y="667"/>
                      <a:pt x="17690" y="667"/>
                    </a:cubicBezTo>
                    <a:cubicBezTo>
                      <a:pt x="18274" y="667"/>
                      <a:pt x="18866" y="513"/>
                      <a:pt x="19241" y="203"/>
                    </a:cubicBezTo>
                    <a:cubicBezTo>
                      <a:pt x="19610" y="513"/>
                      <a:pt x="20206" y="667"/>
                      <a:pt x="20789" y="667"/>
                    </a:cubicBezTo>
                    <a:cubicBezTo>
                      <a:pt x="21372" y="667"/>
                      <a:pt x="21944" y="513"/>
                      <a:pt x="22289" y="203"/>
                    </a:cubicBezTo>
                    <a:cubicBezTo>
                      <a:pt x="22694" y="513"/>
                      <a:pt x="23301" y="667"/>
                      <a:pt x="23886" y="667"/>
                    </a:cubicBezTo>
                    <a:cubicBezTo>
                      <a:pt x="24471" y="667"/>
                      <a:pt x="25034" y="513"/>
                      <a:pt x="25349" y="203"/>
                    </a:cubicBezTo>
                    <a:cubicBezTo>
                      <a:pt x="25784" y="513"/>
                      <a:pt x="26403" y="667"/>
                      <a:pt x="26985" y="667"/>
                    </a:cubicBezTo>
                    <a:cubicBezTo>
                      <a:pt x="27567" y="667"/>
                      <a:pt x="28111" y="513"/>
                      <a:pt x="28397" y="203"/>
                    </a:cubicBezTo>
                    <a:cubicBezTo>
                      <a:pt x="28839" y="497"/>
                      <a:pt x="29472" y="664"/>
                      <a:pt x="30078" y="664"/>
                    </a:cubicBezTo>
                    <a:cubicBezTo>
                      <a:pt x="30256" y="664"/>
                      <a:pt x="30432" y="650"/>
                      <a:pt x="30600" y="620"/>
                    </a:cubicBezTo>
                    <a:cubicBezTo>
                      <a:pt x="30993" y="548"/>
                      <a:pt x="31278" y="405"/>
                      <a:pt x="31457" y="203"/>
                    </a:cubicBezTo>
                    <a:cubicBezTo>
                      <a:pt x="31923" y="493"/>
                      <a:pt x="32578" y="660"/>
                      <a:pt x="33186" y="660"/>
                    </a:cubicBezTo>
                    <a:cubicBezTo>
                      <a:pt x="33401" y="660"/>
                      <a:pt x="33610" y="639"/>
                      <a:pt x="33802" y="596"/>
                    </a:cubicBezTo>
                    <a:cubicBezTo>
                      <a:pt x="34124" y="525"/>
                      <a:pt x="34374" y="394"/>
                      <a:pt x="34505" y="203"/>
                    </a:cubicBezTo>
                    <a:cubicBezTo>
                      <a:pt x="35009" y="497"/>
                      <a:pt x="35678" y="660"/>
                      <a:pt x="36279" y="660"/>
                    </a:cubicBezTo>
                    <a:cubicBezTo>
                      <a:pt x="36531" y="660"/>
                      <a:pt x="36771" y="632"/>
                      <a:pt x="36981" y="572"/>
                    </a:cubicBezTo>
                    <a:cubicBezTo>
                      <a:pt x="37255" y="501"/>
                      <a:pt x="37458" y="370"/>
                      <a:pt x="37565" y="215"/>
                    </a:cubicBezTo>
                    <a:cubicBezTo>
                      <a:pt x="37815" y="346"/>
                      <a:pt x="38113" y="465"/>
                      <a:pt x="38410" y="536"/>
                    </a:cubicBezTo>
                    <a:lnTo>
                      <a:pt x="38446" y="394"/>
                    </a:lnTo>
                    <a:cubicBezTo>
                      <a:pt x="38136" y="310"/>
                      <a:pt x="37827" y="191"/>
                      <a:pt x="37577" y="48"/>
                    </a:cubicBezTo>
                    <a:lnTo>
                      <a:pt x="37505" y="1"/>
                    </a:lnTo>
                    <a:lnTo>
                      <a:pt x="37470" y="72"/>
                    </a:lnTo>
                    <a:cubicBezTo>
                      <a:pt x="37386" y="227"/>
                      <a:pt x="37208" y="358"/>
                      <a:pt x="36946" y="429"/>
                    </a:cubicBezTo>
                    <a:cubicBezTo>
                      <a:pt x="36744" y="487"/>
                      <a:pt x="36514" y="515"/>
                      <a:pt x="36274" y="515"/>
                    </a:cubicBezTo>
                    <a:cubicBezTo>
                      <a:pt x="35677" y="515"/>
                      <a:pt x="35012" y="345"/>
                      <a:pt x="34529" y="48"/>
                    </a:cubicBezTo>
                    <a:lnTo>
                      <a:pt x="34457" y="1"/>
                    </a:lnTo>
                    <a:lnTo>
                      <a:pt x="34422" y="72"/>
                    </a:lnTo>
                    <a:cubicBezTo>
                      <a:pt x="34314" y="251"/>
                      <a:pt x="34088" y="382"/>
                      <a:pt x="33767" y="453"/>
                    </a:cubicBezTo>
                    <a:cubicBezTo>
                      <a:pt x="33583" y="495"/>
                      <a:pt x="33383" y="515"/>
                      <a:pt x="33178" y="515"/>
                    </a:cubicBezTo>
                    <a:cubicBezTo>
                      <a:pt x="32575" y="515"/>
                      <a:pt x="31925" y="342"/>
                      <a:pt x="31481" y="48"/>
                    </a:cubicBezTo>
                    <a:lnTo>
                      <a:pt x="31421" y="1"/>
                    </a:lnTo>
                    <a:lnTo>
                      <a:pt x="31374" y="60"/>
                    </a:lnTo>
                    <a:cubicBezTo>
                      <a:pt x="31243" y="263"/>
                      <a:pt x="30957" y="405"/>
                      <a:pt x="30576" y="477"/>
                    </a:cubicBezTo>
                    <a:cubicBezTo>
                      <a:pt x="30418" y="502"/>
                      <a:pt x="30253" y="515"/>
                      <a:pt x="30087" y="515"/>
                    </a:cubicBezTo>
                    <a:cubicBezTo>
                      <a:pt x="29477" y="515"/>
                      <a:pt x="28844" y="348"/>
                      <a:pt x="28433" y="48"/>
                    </a:cubicBezTo>
                    <a:lnTo>
                      <a:pt x="28373" y="13"/>
                    </a:lnTo>
                    <a:lnTo>
                      <a:pt x="28326" y="60"/>
                    </a:lnTo>
                    <a:cubicBezTo>
                      <a:pt x="28083" y="362"/>
                      <a:pt x="27554" y="514"/>
                      <a:pt x="26984" y="514"/>
                    </a:cubicBezTo>
                    <a:cubicBezTo>
                      <a:pt x="26409" y="514"/>
                      <a:pt x="25792" y="359"/>
                      <a:pt x="25385" y="48"/>
                    </a:cubicBezTo>
                    <a:lnTo>
                      <a:pt x="25325" y="13"/>
                    </a:lnTo>
                    <a:lnTo>
                      <a:pt x="25290" y="60"/>
                    </a:lnTo>
                    <a:cubicBezTo>
                      <a:pt x="25011" y="362"/>
                      <a:pt x="24461" y="514"/>
                      <a:pt x="23888" y="514"/>
                    </a:cubicBezTo>
                    <a:cubicBezTo>
                      <a:pt x="23310" y="514"/>
                      <a:pt x="22708" y="359"/>
                      <a:pt x="22337" y="48"/>
                    </a:cubicBezTo>
                    <a:lnTo>
                      <a:pt x="22289" y="13"/>
                    </a:lnTo>
                    <a:lnTo>
                      <a:pt x="22242" y="60"/>
                    </a:lnTo>
                    <a:cubicBezTo>
                      <a:pt x="21933" y="362"/>
                      <a:pt x="21369" y="514"/>
                      <a:pt x="20796" y="514"/>
                    </a:cubicBezTo>
                    <a:cubicBezTo>
                      <a:pt x="20217" y="514"/>
                      <a:pt x="19630" y="359"/>
                      <a:pt x="19289" y="48"/>
                    </a:cubicBezTo>
                    <a:lnTo>
                      <a:pt x="19241" y="13"/>
                    </a:lnTo>
                    <a:lnTo>
                      <a:pt x="19194" y="48"/>
                    </a:lnTo>
                    <a:cubicBezTo>
                      <a:pt x="18853" y="359"/>
                      <a:pt x="18265" y="514"/>
                      <a:pt x="17686" y="514"/>
                    </a:cubicBezTo>
                    <a:cubicBezTo>
                      <a:pt x="17113" y="514"/>
                      <a:pt x="16549" y="362"/>
                      <a:pt x="16241" y="60"/>
                    </a:cubicBezTo>
                    <a:lnTo>
                      <a:pt x="16193" y="13"/>
                    </a:lnTo>
                    <a:lnTo>
                      <a:pt x="16146" y="48"/>
                    </a:lnTo>
                    <a:cubicBezTo>
                      <a:pt x="15775" y="359"/>
                      <a:pt x="15172" y="514"/>
                      <a:pt x="14594" y="514"/>
                    </a:cubicBezTo>
                    <a:cubicBezTo>
                      <a:pt x="14021" y="514"/>
                      <a:pt x="13471" y="362"/>
                      <a:pt x="13193" y="60"/>
                    </a:cubicBezTo>
                    <a:lnTo>
                      <a:pt x="13157" y="13"/>
                    </a:lnTo>
                    <a:lnTo>
                      <a:pt x="13098" y="48"/>
                    </a:lnTo>
                    <a:cubicBezTo>
                      <a:pt x="12689" y="361"/>
                      <a:pt x="12068" y="519"/>
                      <a:pt x="11490" y="519"/>
                    </a:cubicBezTo>
                    <a:cubicBezTo>
                      <a:pt x="10923" y="519"/>
                      <a:pt x="10398" y="367"/>
                      <a:pt x="10157" y="60"/>
                    </a:cubicBezTo>
                    <a:lnTo>
                      <a:pt x="10109" y="13"/>
                    </a:lnTo>
                    <a:lnTo>
                      <a:pt x="10050" y="48"/>
                    </a:lnTo>
                    <a:cubicBezTo>
                      <a:pt x="9628" y="348"/>
                      <a:pt x="9001" y="515"/>
                      <a:pt x="8394" y="515"/>
                    </a:cubicBezTo>
                    <a:cubicBezTo>
                      <a:pt x="8228" y="515"/>
                      <a:pt x="8064" y="502"/>
                      <a:pt x="7906" y="477"/>
                    </a:cubicBezTo>
                    <a:cubicBezTo>
                      <a:pt x="7525" y="405"/>
                      <a:pt x="7240" y="263"/>
                      <a:pt x="7109" y="60"/>
                    </a:cubicBezTo>
                    <a:lnTo>
                      <a:pt x="7061" y="1"/>
                    </a:lnTo>
                    <a:lnTo>
                      <a:pt x="7002" y="48"/>
                    </a:lnTo>
                    <a:cubicBezTo>
                      <a:pt x="6548" y="342"/>
                      <a:pt x="5903" y="515"/>
                      <a:pt x="5302" y="515"/>
                    </a:cubicBezTo>
                    <a:cubicBezTo>
                      <a:pt x="5098" y="515"/>
                      <a:pt x="4900" y="495"/>
                      <a:pt x="4716" y="453"/>
                    </a:cubicBezTo>
                    <a:cubicBezTo>
                      <a:pt x="4394" y="382"/>
                      <a:pt x="4168" y="251"/>
                      <a:pt x="4061" y="72"/>
                    </a:cubicBezTo>
                    <a:lnTo>
                      <a:pt x="4025" y="1"/>
                    </a:lnTo>
                    <a:lnTo>
                      <a:pt x="3954" y="48"/>
                    </a:lnTo>
                    <a:cubicBezTo>
                      <a:pt x="3470" y="345"/>
                      <a:pt x="2805" y="515"/>
                      <a:pt x="2209" y="515"/>
                    </a:cubicBezTo>
                    <a:cubicBezTo>
                      <a:pt x="1968" y="515"/>
                      <a:pt x="1739" y="487"/>
                      <a:pt x="1537" y="429"/>
                    </a:cubicBezTo>
                    <a:cubicBezTo>
                      <a:pt x="1275" y="358"/>
                      <a:pt x="1084" y="227"/>
                      <a:pt x="1013" y="72"/>
                    </a:cubicBezTo>
                    <a:lnTo>
                      <a:pt x="97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22"/>
              <p:cNvSpPr/>
              <p:nvPr/>
            </p:nvSpPr>
            <p:spPr>
              <a:xfrm>
                <a:off x="6333988" y="4088275"/>
                <a:ext cx="91175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36470" h="620" extrusionOk="0">
                    <a:moveTo>
                      <a:pt x="918" y="1"/>
                    </a:moveTo>
                    <a:lnTo>
                      <a:pt x="858" y="48"/>
                    </a:lnTo>
                    <a:cubicBezTo>
                      <a:pt x="608" y="179"/>
                      <a:pt x="310" y="287"/>
                      <a:pt x="1" y="358"/>
                    </a:cubicBezTo>
                    <a:lnTo>
                      <a:pt x="37" y="501"/>
                    </a:lnTo>
                    <a:cubicBezTo>
                      <a:pt x="334" y="441"/>
                      <a:pt x="620" y="334"/>
                      <a:pt x="870" y="203"/>
                    </a:cubicBezTo>
                    <a:cubicBezTo>
                      <a:pt x="977" y="346"/>
                      <a:pt x="1168" y="465"/>
                      <a:pt x="1430" y="537"/>
                    </a:cubicBezTo>
                    <a:cubicBezTo>
                      <a:pt x="1627" y="588"/>
                      <a:pt x="1851" y="613"/>
                      <a:pt x="2086" y="613"/>
                    </a:cubicBezTo>
                    <a:cubicBezTo>
                      <a:pt x="2660" y="613"/>
                      <a:pt x="3298" y="465"/>
                      <a:pt x="3763" y="203"/>
                    </a:cubicBezTo>
                    <a:cubicBezTo>
                      <a:pt x="3989" y="477"/>
                      <a:pt x="4484" y="614"/>
                      <a:pt x="5037" y="614"/>
                    </a:cubicBezTo>
                    <a:cubicBezTo>
                      <a:pt x="5591" y="614"/>
                      <a:pt x="6204" y="477"/>
                      <a:pt x="6668" y="203"/>
                    </a:cubicBezTo>
                    <a:cubicBezTo>
                      <a:pt x="6918" y="477"/>
                      <a:pt x="7424" y="614"/>
                      <a:pt x="7977" y="614"/>
                    </a:cubicBezTo>
                    <a:cubicBezTo>
                      <a:pt x="8529" y="614"/>
                      <a:pt x="9127" y="477"/>
                      <a:pt x="9562" y="203"/>
                    </a:cubicBezTo>
                    <a:cubicBezTo>
                      <a:pt x="9835" y="477"/>
                      <a:pt x="10356" y="614"/>
                      <a:pt x="10910" y="614"/>
                    </a:cubicBezTo>
                    <a:cubicBezTo>
                      <a:pt x="11464" y="614"/>
                      <a:pt x="12050" y="477"/>
                      <a:pt x="12455" y="203"/>
                    </a:cubicBezTo>
                    <a:cubicBezTo>
                      <a:pt x="12758" y="477"/>
                      <a:pt x="13294" y="614"/>
                      <a:pt x="13849" y="614"/>
                    </a:cubicBezTo>
                    <a:cubicBezTo>
                      <a:pt x="14404" y="614"/>
                      <a:pt x="14979" y="477"/>
                      <a:pt x="15360" y="203"/>
                    </a:cubicBezTo>
                    <a:cubicBezTo>
                      <a:pt x="15687" y="477"/>
                      <a:pt x="16235" y="614"/>
                      <a:pt x="16789" y="614"/>
                    </a:cubicBezTo>
                    <a:cubicBezTo>
                      <a:pt x="17342" y="614"/>
                      <a:pt x="17902" y="477"/>
                      <a:pt x="18253" y="203"/>
                    </a:cubicBezTo>
                    <a:cubicBezTo>
                      <a:pt x="18610" y="477"/>
                      <a:pt x="19170" y="620"/>
                      <a:pt x="19718" y="620"/>
                    </a:cubicBezTo>
                    <a:cubicBezTo>
                      <a:pt x="20277" y="620"/>
                      <a:pt x="20825" y="477"/>
                      <a:pt x="21146" y="203"/>
                    </a:cubicBezTo>
                    <a:cubicBezTo>
                      <a:pt x="21527" y="477"/>
                      <a:pt x="22102" y="614"/>
                      <a:pt x="22657" y="614"/>
                    </a:cubicBezTo>
                    <a:cubicBezTo>
                      <a:pt x="23212" y="614"/>
                      <a:pt x="23748" y="477"/>
                      <a:pt x="24051" y="203"/>
                    </a:cubicBezTo>
                    <a:cubicBezTo>
                      <a:pt x="24456" y="477"/>
                      <a:pt x="25043" y="614"/>
                      <a:pt x="25596" y="614"/>
                    </a:cubicBezTo>
                    <a:cubicBezTo>
                      <a:pt x="26150" y="614"/>
                      <a:pt x="26671" y="477"/>
                      <a:pt x="26945" y="203"/>
                    </a:cubicBezTo>
                    <a:cubicBezTo>
                      <a:pt x="27379" y="477"/>
                      <a:pt x="27978" y="614"/>
                      <a:pt x="28530" y="614"/>
                    </a:cubicBezTo>
                    <a:cubicBezTo>
                      <a:pt x="29082" y="614"/>
                      <a:pt x="29588" y="477"/>
                      <a:pt x="29838" y="203"/>
                    </a:cubicBezTo>
                    <a:cubicBezTo>
                      <a:pt x="30302" y="477"/>
                      <a:pt x="30915" y="614"/>
                      <a:pt x="31469" y="614"/>
                    </a:cubicBezTo>
                    <a:cubicBezTo>
                      <a:pt x="32023" y="614"/>
                      <a:pt x="32517" y="477"/>
                      <a:pt x="32743" y="203"/>
                    </a:cubicBezTo>
                    <a:cubicBezTo>
                      <a:pt x="33208" y="465"/>
                      <a:pt x="33847" y="613"/>
                      <a:pt x="34421" y="613"/>
                    </a:cubicBezTo>
                    <a:cubicBezTo>
                      <a:pt x="34656" y="613"/>
                      <a:pt x="34880" y="588"/>
                      <a:pt x="35077" y="537"/>
                    </a:cubicBezTo>
                    <a:cubicBezTo>
                      <a:pt x="35339" y="465"/>
                      <a:pt x="35529" y="346"/>
                      <a:pt x="35636" y="203"/>
                    </a:cubicBezTo>
                    <a:cubicBezTo>
                      <a:pt x="35874" y="334"/>
                      <a:pt x="36148" y="429"/>
                      <a:pt x="36434" y="501"/>
                    </a:cubicBezTo>
                    <a:lnTo>
                      <a:pt x="36470" y="358"/>
                    </a:lnTo>
                    <a:cubicBezTo>
                      <a:pt x="36172" y="287"/>
                      <a:pt x="35886" y="179"/>
                      <a:pt x="35648" y="36"/>
                    </a:cubicBezTo>
                    <a:lnTo>
                      <a:pt x="35589" y="1"/>
                    </a:lnTo>
                    <a:lnTo>
                      <a:pt x="35553" y="72"/>
                    </a:lnTo>
                    <a:cubicBezTo>
                      <a:pt x="35470" y="215"/>
                      <a:pt x="35291" y="322"/>
                      <a:pt x="35041" y="394"/>
                    </a:cubicBezTo>
                    <a:cubicBezTo>
                      <a:pt x="34853" y="444"/>
                      <a:pt x="34639" y="468"/>
                      <a:pt x="34415" y="468"/>
                    </a:cubicBezTo>
                    <a:cubicBezTo>
                      <a:pt x="33845" y="468"/>
                      <a:pt x="33208" y="313"/>
                      <a:pt x="32755" y="48"/>
                    </a:cubicBezTo>
                    <a:lnTo>
                      <a:pt x="32695" y="1"/>
                    </a:lnTo>
                    <a:lnTo>
                      <a:pt x="32660" y="72"/>
                    </a:lnTo>
                    <a:cubicBezTo>
                      <a:pt x="32484" y="336"/>
                      <a:pt x="32015" y="467"/>
                      <a:pt x="31480" y="467"/>
                    </a:cubicBezTo>
                    <a:cubicBezTo>
                      <a:pt x="30927" y="467"/>
                      <a:pt x="30303" y="327"/>
                      <a:pt x="29862" y="48"/>
                    </a:cubicBezTo>
                    <a:lnTo>
                      <a:pt x="29814" y="13"/>
                    </a:lnTo>
                    <a:lnTo>
                      <a:pt x="29766" y="60"/>
                    </a:lnTo>
                    <a:cubicBezTo>
                      <a:pt x="29560" y="331"/>
                      <a:pt x="29075" y="465"/>
                      <a:pt x="28538" y="465"/>
                    </a:cubicBezTo>
                    <a:cubicBezTo>
                      <a:pt x="27990" y="465"/>
                      <a:pt x="27390" y="325"/>
                      <a:pt x="26980" y="48"/>
                    </a:cubicBezTo>
                    <a:lnTo>
                      <a:pt x="26921" y="13"/>
                    </a:lnTo>
                    <a:lnTo>
                      <a:pt x="26873" y="60"/>
                    </a:lnTo>
                    <a:cubicBezTo>
                      <a:pt x="26644" y="331"/>
                      <a:pt x="26143" y="465"/>
                      <a:pt x="25605" y="465"/>
                    </a:cubicBezTo>
                    <a:cubicBezTo>
                      <a:pt x="25055" y="465"/>
                      <a:pt x="24466" y="325"/>
                      <a:pt x="24087" y="48"/>
                    </a:cubicBezTo>
                    <a:lnTo>
                      <a:pt x="24028" y="13"/>
                    </a:lnTo>
                    <a:lnTo>
                      <a:pt x="23992" y="60"/>
                    </a:lnTo>
                    <a:cubicBezTo>
                      <a:pt x="23727" y="331"/>
                      <a:pt x="23212" y="465"/>
                      <a:pt x="22673" y="465"/>
                    </a:cubicBezTo>
                    <a:cubicBezTo>
                      <a:pt x="22123" y="465"/>
                      <a:pt x="21549" y="325"/>
                      <a:pt x="21194" y="48"/>
                    </a:cubicBezTo>
                    <a:lnTo>
                      <a:pt x="21146" y="13"/>
                    </a:lnTo>
                    <a:lnTo>
                      <a:pt x="21099" y="48"/>
                    </a:lnTo>
                    <a:cubicBezTo>
                      <a:pt x="20807" y="328"/>
                      <a:pt x="20268" y="468"/>
                      <a:pt x="19722" y="468"/>
                    </a:cubicBezTo>
                    <a:cubicBezTo>
                      <a:pt x="19176" y="468"/>
                      <a:pt x="18622" y="328"/>
                      <a:pt x="18301" y="48"/>
                    </a:cubicBezTo>
                    <a:lnTo>
                      <a:pt x="18253" y="13"/>
                    </a:lnTo>
                    <a:lnTo>
                      <a:pt x="18206" y="48"/>
                    </a:lnTo>
                    <a:cubicBezTo>
                      <a:pt x="17884" y="328"/>
                      <a:pt x="17330" y="468"/>
                      <a:pt x="16784" y="468"/>
                    </a:cubicBezTo>
                    <a:cubicBezTo>
                      <a:pt x="16238" y="468"/>
                      <a:pt x="15699" y="328"/>
                      <a:pt x="15408" y="48"/>
                    </a:cubicBezTo>
                    <a:lnTo>
                      <a:pt x="15360" y="13"/>
                    </a:lnTo>
                    <a:lnTo>
                      <a:pt x="15312" y="48"/>
                    </a:lnTo>
                    <a:cubicBezTo>
                      <a:pt x="14957" y="325"/>
                      <a:pt x="14383" y="465"/>
                      <a:pt x="13835" y="465"/>
                    </a:cubicBezTo>
                    <a:cubicBezTo>
                      <a:pt x="13298" y="465"/>
                      <a:pt x="12785" y="331"/>
                      <a:pt x="12526" y="60"/>
                    </a:cubicBezTo>
                    <a:lnTo>
                      <a:pt x="12479" y="13"/>
                    </a:lnTo>
                    <a:lnTo>
                      <a:pt x="12419" y="48"/>
                    </a:lnTo>
                    <a:cubicBezTo>
                      <a:pt x="12040" y="325"/>
                      <a:pt x="11451" y="465"/>
                      <a:pt x="10901" y="465"/>
                    </a:cubicBezTo>
                    <a:cubicBezTo>
                      <a:pt x="10363" y="465"/>
                      <a:pt x="9863" y="331"/>
                      <a:pt x="9633" y="60"/>
                    </a:cubicBezTo>
                    <a:lnTo>
                      <a:pt x="9585" y="13"/>
                    </a:lnTo>
                    <a:lnTo>
                      <a:pt x="9526" y="48"/>
                    </a:lnTo>
                    <a:cubicBezTo>
                      <a:pt x="9117" y="325"/>
                      <a:pt x="8516" y="465"/>
                      <a:pt x="7968" y="465"/>
                    </a:cubicBezTo>
                    <a:cubicBezTo>
                      <a:pt x="7432" y="465"/>
                      <a:pt x="6946" y="331"/>
                      <a:pt x="6740" y="60"/>
                    </a:cubicBezTo>
                    <a:lnTo>
                      <a:pt x="6692" y="13"/>
                    </a:lnTo>
                    <a:lnTo>
                      <a:pt x="6645" y="48"/>
                    </a:lnTo>
                    <a:cubicBezTo>
                      <a:pt x="6205" y="325"/>
                      <a:pt x="5586" y="465"/>
                      <a:pt x="5036" y="465"/>
                    </a:cubicBezTo>
                    <a:cubicBezTo>
                      <a:pt x="4497" y="465"/>
                      <a:pt x="4023" y="331"/>
                      <a:pt x="3847" y="60"/>
                    </a:cubicBezTo>
                    <a:lnTo>
                      <a:pt x="3811" y="1"/>
                    </a:lnTo>
                    <a:lnTo>
                      <a:pt x="3751" y="48"/>
                    </a:lnTo>
                    <a:cubicBezTo>
                      <a:pt x="3298" y="313"/>
                      <a:pt x="2661" y="468"/>
                      <a:pt x="2091" y="468"/>
                    </a:cubicBezTo>
                    <a:cubicBezTo>
                      <a:pt x="1867" y="468"/>
                      <a:pt x="1653" y="444"/>
                      <a:pt x="1465" y="394"/>
                    </a:cubicBezTo>
                    <a:cubicBezTo>
                      <a:pt x="1215" y="322"/>
                      <a:pt x="1037" y="215"/>
                      <a:pt x="953" y="72"/>
                    </a:cubicBezTo>
                    <a:lnTo>
                      <a:pt x="9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22"/>
              <p:cNvSpPr/>
              <p:nvPr/>
            </p:nvSpPr>
            <p:spPr>
              <a:xfrm>
                <a:off x="6356613" y="4053750"/>
                <a:ext cx="866800" cy="14175"/>
              </a:xfrm>
              <a:custGeom>
                <a:avLst/>
                <a:gdLst/>
                <a:ahLst/>
                <a:cxnLst/>
                <a:rect l="l" t="t" r="r" b="b"/>
                <a:pathLst>
                  <a:path w="34672" h="567" extrusionOk="0">
                    <a:moveTo>
                      <a:pt x="858" y="1"/>
                    </a:moveTo>
                    <a:lnTo>
                      <a:pt x="798" y="36"/>
                    </a:lnTo>
                    <a:cubicBezTo>
                      <a:pt x="572" y="155"/>
                      <a:pt x="286" y="263"/>
                      <a:pt x="1" y="322"/>
                    </a:cubicBezTo>
                    <a:lnTo>
                      <a:pt x="25" y="465"/>
                    </a:lnTo>
                    <a:cubicBezTo>
                      <a:pt x="310" y="405"/>
                      <a:pt x="584" y="310"/>
                      <a:pt x="810" y="191"/>
                    </a:cubicBezTo>
                    <a:cubicBezTo>
                      <a:pt x="1014" y="437"/>
                      <a:pt x="1480" y="562"/>
                      <a:pt x="2009" y="562"/>
                    </a:cubicBezTo>
                    <a:cubicBezTo>
                      <a:pt x="2532" y="562"/>
                      <a:pt x="3117" y="440"/>
                      <a:pt x="3573" y="191"/>
                    </a:cubicBezTo>
                    <a:cubicBezTo>
                      <a:pt x="3793" y="441"/>
                      <a:pt x="4266" y="566"/>
                      <a:pt x="4791" y="566"/>
                    </a:cubicBezTo>
                    <a:cubicBezTo>
                      <a:pt x="5317" y="566"/>
                      <a:pt x="5894" y="441"/>
                      <a:pt x="6323" y="191"/>
                    </a:cubicBezTo>
                    <a:cubicBezTo>
                      <a:pt x="6567" y="441"/>
                      <a:pt x="7052" y="566"/>
                      <a:pt x="7579" y="566"/>
                    </a:cubicBezTo>
                    <a:cubicBezTo>
                      <a:pt x="8106" y="566"/>
                      <a:pt x="8674" y="441"/>
                      <a:pt x="9085" y="191"/>
                    </a:cubicBezTo>
                    <a:cubicBezTo>
                      <a:pt x="9347" y="441"/>
                      <a:pt x="9844" y="566"/>
                      <a:pt x="10371" y="566"/>
                    </a:cubicBezTo>
                    <a:cubicBezTo>
                      <a:pt x="10898" y="566"/>
                      <a:pt x="11455" y="441"/>
                      <a:pt x="11836" y="191"/>
                    </a:cubicBezTo>
                    <a:cubicBezTo>
                      <a:pt x="12127" y="441"/>
                      <a:pt x="12636" y="566"/>
                      <a:pt x="13163" y="566"/>
                    </a:cubicBezTo>
                    <a:cubicBezTo>
                      <a:pt x="13690" y="566"/>
                      <a:pt x="14235" y="441"/>
                      <a:pt x="14598" y="191"/>
                    </a:cubicBezTo>
                    <a:cubicBezTo>
                      <a:pt x="14907" y="441"/>
                      <a:pt x="15428" y="566"/>
                      <a:pt x="15955" y="566"/>
                    </a:cubicBezTo>
                    <a:cubicBezTo>
                      <a:pt x="16482" y="566"/>
                      <a:pt x="17015" y="441"/>
                      <a:pt x="17348" y="191"/>
                    </a:cubicBezTo>
                    <a:cubicBezTo>
                      <a:pt x="17682" y="441"/>
                      <a:pt x="18217" y="560"/>
                      <a:pt x="18741" y="560"/>
                    </a:cubicBezTo>
                    <a:cubicBezTo>
                      <a:pt x="19277" y="560"/>
                      <a:pt x="19789" y="441"/>
                      <a:pt x="20110" y="191"/>
                    </a:cubicBezTo>
                    <a:cubicBezTo>
                      <a:pt x="20468" y="441"/>
                      <a:pt x="21009" y="566"/>
                      <a:pt x="21535" y="566"/>
                    </a:cubicBezTo>
                    <a:cubicBezTo>
                      <a:pt x="22060" y="566"/>
                      <a:pt x="22569" y="441"/>
                      <a:pt x="22861" y="191"/>
                    </a:cubicBezTo>
                    <a:cubicBezTo>
                      <a:pt x="23248" y="441"/>
                      <a:pt x="23804" y="566"/>
                      <a:pt x="24331" y="566"/>
                    </a:cubicBezTo>
                    <a:cubicBezTo>
                      <a:pt x="24858" y="566"/>
                      <a:pt x="25355" y="441"/>
                      <a:pt x="25623" y="191"/>
                    </a:cubicBezTo>
                    <a:cubicBezTo>
                      <a:pt x="26028" y="441"/>
                      <a:pt x="26593" y="566"/>
                      <a:pt x="27119" y="566"/>
                    </a:cubicBezTo>
                    <a:cubicBezTo>
                      <a:pt x="27644" y="566"/>
                      <a:pt x="28129" y="441"/>
                      <a:pt x="28373" y="191"/>
                    </a:cubicBezTo>
                    <a:cubicBezTo>
                      <a:pt x="28808" y="441"/>
                      <a:pt x="29385" y="566"/>
                      <a:pt x="29911" y="566"/>
                    </a:cubicBezTo>
                    <a:cubicBezTo>
                      <a:pt x="30436" y="566"/>
                      <a:pt x="30909" y="441"/>
                      <a:pt x="31136" y="191"/>
                    </a:cubicBezTo>
                    <a:cubicBezTo>
                      <a:pt x="31585" y="440"/>
                      <a:pt x="32167" y="562"/>
                      <a:pt x="32689" y="562"/>
                    </a:cubicBezTo>
                    <a:cubicBezTo>
                      <a:pt x="33217" y="562"/>
                      <a:pt x="33682" y="437"/>
                      <a:pt x="33886" y="191"/>
                    </a:cubicBezTo>
                    <a:cubicBezTo>
                      <a:pt x="34112" y="310"/>
                      <a:pt x="34362" y="405"/>
                      <a:pt x="34636" y="465"/>
                    </a:cubicBezTo>
                    <a:lnTo>
                      <a:pt x="34672" y="310"/>
                    </a:lnTo>
                    <a:cubicBezTo>
                      <a:pt x="34386" y="251"/>
                      <a:pt x="34124" y="155"/>
                      <a:pt x="33898" y="36"/>
                    </a:cubicBezTo>
                    <a:lnTo>
                      <a:pt x="33838" y="1"/>
                    </a:lnTo>
                    <a:lnTo>
                      <a:pt x="33803" y="60"/>
                    </a:lnTo>
                    <a:cubicBezTo>
                      <a:pt x="33656" y="294"/>
                      <a:pt x="33218" y="410"/>
                      <a:pt x="32709" y="410"/>
                    </a:cubicBezTo>
                    <a:cubicBezTo>
                      <a:pt x="32181" y="410"/>
                      <a:pt x="31578" y="285"/>
                      <a:pt x="31147" y="36"/>
                    </a:cubicBezTo>
                    <a:lnTo>
                      <a:pt x="31088" y="1"/>
                    </a:lnTo>
                    <a:lnTo>
                      <a:pt x="31052" y="60"/>
                    </a:lnTo>
                    <a:cubicBezTo>
                      <a:pt x="30883" y="300"/>
                      <a:pt x="30438" y="419"/>
                      <a:pt x="29931" y="419"/>
                    </a:cubicBezTo>
                    <a:cubicBezTo>
                      <a:pt x="29406" y="419"/>
                      <a:pt x="28815" y="291"/>
                      <a:pt x="28397" y="36"/>
                    </a:cubicBezTo>
                    <a:lnTo>
                      <a:pt x="28350" y="1"/>
                    </a:lnTo>
                    <a:lnTo>
                      <a:pt x="28302" y="48"/>
                    </a:lnTo>
                    <a:cubicBezTo>
                      <a:pt x="28102" y="295"/>
                      <a:pt x="27637" y="417"/>
                      <a:pt x="27127" y="417"/>
                    </a:cubicBezTo>
                    <a:cubicBezTo>
                      <a:pt x="26604" y="417"/>
                      <a:pt x="26032" y="289"/>
                      <a:pt x="25647" y="36"/>
                    </a:cubicBezTo>
                    <a:lnTo>
                      <a:pt x="25599" y="1"/>
                    </a:lnTo>
                    <a:lnTo>
                      <a:pt x="25552" y="48"/>
                    </a:lnTo>
                    <a:cubicBezTo>
                      <a:pt x="25328" y="295"/>
                      <a:pt x="24852" y="417"/>
                      <a:pt x="24341" y="417"/>
                    </a:cubicBezTo>
                    <a:cubicBezTo>
                      <a:pt x="23817" y="417"/>
                      <a:pt x="23258" y="289"/>
                      <a:pt x="22896" y="36"/>
                    </a:cubicBezTo>
                    <a:lnTo>
                      <a:pt x="22849" y="1"/>
                    </a:lnTo>
                    <a:lnTo>
                      <a:pt x="22801" y="48"/>
                    </a:lnTo>
                    <a:cubicBezTo>
                      <a:pt x="22554" y="295"/>
                      <a:pt x="22066" y="417"/>
                      <a:pt x="21555" y="417"/>
                    </a:cubicBezTo>
                    <a:cubicBezTo>
                      <a:pt x="21031" y="417"/>
                      <a:pt x="20483" y="289"/>
                      <a:pt x="20146" y="36"/>
                    </a:cubicBezTo>
                    <a:lnTo>
                      <a:pt x="20098" y="1"/>
                    </a:lnTo>
                    <a:lnTo>
                      <a:pt x="20051" y="48"/>
                    </a:lnTo>
                    <a:cubicBezTo>
                      <a:pt x="19771" y="292"/>
                      <a:pt x="19259" y="414"/>
                      <a:pt x="18741" y="414"/>
                    </a:cubicBezTo>
                    <a:cubicBezTo>
                      <a:pt x="18223" y="414"/>
                      <a:pt x="17699" y="292"/>
                      <a:pt x="17396" y="48"/>
                    </a:cubicBezTo>
                    <a:lnTo>
                      <a:pt x="17348" y="1"/>
                    </a:lnTo>
                    <a:lnTo>
                      <a:pt x="17301" y="48"/>
                    </a:lnTo>
                    <a:cubicBezTo>
                      <a:pt x="16997" y="292"/>
                      <a:pt x="16473" y="414"/>
                      <a:pt x="15955" y="414"/>
                    </a:cubicBezTo>
                    <a:cubicBezTo>
                      <a:pt x="15437" y="414"/>
                      <a:pt x="14925" y="292"/>
                      <a:pt x="14645" y="48"/>
                    </a:cubicBezTo>
                    <a:lnTo>
                      <a:pt x="14598" y="1"/>
                    </a:lnTo>
                    <a:lnTo>
                      <a:pt x="14550" y="36"/>
                    </a:lnTo>
                    <a:cubicBezTo>
                      <a:pt x="14219" y="289"/>
                      <a:pt x="13674" y="417"/>
                      <a:pt x="13151" y="417"/>
                    </a:cubicBezTo>
                    <a:cubicBezTo>
                      <a:pt x="12639" y="417"/>
                      <a:pt x="12148" y="295"/>
                      <a:pt x="11895" y="48"/>
                    </a:cubicBezTo>
                    <a:lnTo>
                      <a:pt x="11847" y="1"/>
                    </a:lnTo>
                    <a:lnTo>
                      <a:pt x="11800" y="36"/>
                    </a:lnTo>
                    <a:cubicBezTo>
                      <a:pt x="11438" y="289"/>
                      <a:pt x="10879" y="417"/>
                      <a:pt x="10356" y="417"/>
                    </a:cubicBezTo>
                    <a:cubicBezTo>
                      <a:pt x="9845" y="417"/>
                      <a:pt x="9368" y="295"/>
                      <a:pt x="9145" y="48"/>
                    </a:cubicBezTo>
                    <a:lnTo>
                      <a:pt x="9097" y="1"/>
                    </a:lnTo>
                    <a:lnTo>
                      <a:pt x="9049" y="36"/>
                    </a:lnTo>
                    <a:cubicBezTo>
                      <a:pt x="8664" y="289"/>
                      <a:pt x="8092" y="417"/>
                      <a:pt x="7570" y="417"/>
                    </a:cubicBezTo>
                    <a:cubicBezTo>
                      <a:pt x="7059" y="417"/>
                      <a:pt x="6594" y="295"/>
                      <a:pt x="6394" y="48"/>
                    </a:cubicBezTo>
                    <a:lnTo>
                      <a:pt x="6359" y="1"/>
                    </a:lnTo>
                    <a:lnTo>
                      <a:pt x="6299" y="36"/>
                    </a:lnTo>
                    <a:cubicBezTo>
                      <a:pt x="5887" y="291"/>
                      <a:pt x="5299" y="419"/>
                      <a:pt x="4774" y="419"/>
                    </a:cubicBezTo>
                    <a:cubicBezTo>
                      <a:pt x="4267" y="419"/>
                      <a:pt x="3819" y="300"/>
                      <a:pt x="3644" y="60"/>
                    </a:cubicBezTo>
                    <a:lnTo>
                      <a:pt x="3608" y="1"/>
                    </a:lnTo>
                    <a:lnTo>
                      <a:pt x="3549" y="36"/>
                    </a:lnTo>
                    <a:cubicBezTo>
                      <a:pt x="3118" y="285"/>
                      <a:pt x="2515" y="410"/>
                      <a:pt x="1987" y="410"/>
                    </a:cubicBezTo>
                    <a:cubicBezTo>
                      <a:pt x="1478" y="410"/>
                      <a:pt x="1040" y="294"/>
                      <a:pt x="894" y="60"/>
                    </a:cubicBezTo>
                    <a:lnTo>
                      <a:pt x="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22"/>
              <p:cNvSpPr/>
              <p:nvPr/>
            </p:nvSpPr>
            <p:spPr>
              <a:xfrm>
                <a:off x="6376863" y="4022200"/>
                <a:ext cx="8263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3053" h="537" extrusionOk="0">
                    <a:moveTo>
                      <a:pt x="810" y="1"/>
                    </a:moveTo>
                    <a:lnTo>
                      <a:pt x="750" y="36"/>
                    </a:lnTo>
                    <a:cubicBezTo>
                      <a:pt x="536" y="155"/>
                      <a:pt x="274" y="239"/>
                      <a:pt x="0" y="298"/>
                    </a:cubicBezTo>
                    <a:lnTo>
                      <a:pt x="24" y="441"/>
                    </a:lnTo>
                    <a:cubicBezTo>
                      <a:pt x="298" y="393"/>
                      <a:pt x="548" y="310"/>
                      <a:pt x="762" y="203"/>
                    </a:cubicBezTo>
                    <a:cubicBezTo>
                      <a:pt x="963" y="422"/>
                      <a:pt x="1402" y="532"/>
                      <a:pt x="1898" y="532"/>
                    </a:cubicBezTo>
                    <a:cubicBezTo>
                      <a:pt x="2401" y="532"/>
                      <a:pt x="2962" y="419"/>
                      <a:pt x="3394" y="191"/>
                    </a:cubicBezTo>
                    <a:cubicBezTo>
                      <a:pt x="3614" y="417"/>
                      <a:pt x="4069" y="530"/>
                      <a:pt x="4571" y="530"/>
                    </a:cubicBezTo>
                    <a:cubicBezTo>
                      <a:pt x="5072" y="530"/>
                      <a:pt x="5620" y="417"/>
                      <a:pt x="6025" y="191"/>
                    </a:cubicBezTo>
                    <a:cubicBezTo>
                      <a:pt x="6263" y="417"/>
                      <a:pt x="6727" y="530"/>
                      <a:pt x="7229" y="530"/>
                    </a:cubicBezTo>
                    <a:cubicBezTo>
                      <a:pt x="7730" y="530"/>
                      <a:pt x="8269" y="417"/>
                      <a:pt x="8656" y="191"/>
                    </a:cubicBezTo>
                    <a:cubicBezTo>
                      <a:pt x="8912" y="417"/>
                      <a:pt x="9388" y="530"/>
                      <a:pt x="9891" y="530"/>
                    </a:cubicBezTo>
                    <a:cubicBezTo>
                      <a:pt x="10395" y="530"/>
                      <a:pt x="10924" y="417"/>
                      <a:pt x="11287" y="191"/>
                    </a:cubicBezTo>
                    <a:cubicBezTo>
                      <a:pt x="11561" y="417"/>
                      <a:pt x="12046" y="530"/>
                      <a:pt x="12548" y="530"/>
                    </a:cubicBezTo>
                    <a:cubicBezTo>
                      <a:pt x="13050" y="530"/>
                      <a:pt x="13568" y="417"/>
                      <a:pt x="13907" y="191"/>
                    </a:cubicBezTo>
                    <a:cubicBezTo>
                      <a:pt x="14210" y="417"/>
                      <a:pt x="14708" y="530"/>
                      <a:pt x="15209" y="530"/>
                    </a:cubicBezTo>
                    <a:cubicBezTo>
                      <a:pt x="15711" y="530"/>
                      <a:pt x="16217" y="417"/>
                      <a:pt x="16538" y="191"/>
                    </a:cubicBezTo>
                    <a:cubicBezTo>
                      <a:pt x="16860" y="417"/>
                      <a:pt x="17372" y="536"/>
                      <a:pt x="17872" y="536"/>
                    </a:cubicBezTo>
                    <a:cubicBezTo>
                      <a:pt x="18372" y="536"/>
                      <a:pt x="18872" y="417"/>
                      <a:pt x="19169" y="191"/>
                    </a:cubicBezTo>
                    <a:cubicBezTo>
                      <a:pt x="19509" y="417"/>
                      <a:pt x="20027" y="530"/>
                      <a:pt x="20530" y="530"/>
                    </a:cubicBezTo>
                    <a:cubicBezTo>
                      <a:pt x="21033" y="530"/>
                      <a:pt x="21521" y="417"/>
                      <a:pt x="21801" y="191"/>
                    </a:cubicBezTo>
                    <a:cubicBezTo>
                      <a:pt x="22164" y="417"/>
                      <a:pt x="22691" y="530"/>
                      <a:pt x="23191" y="530"/>
                    </a:cubicBezTo>
                    <a:cubicBezTo>
                      <a:pt x="23691" y="530"/>
                      <a:pt x="24164" y="417"/>
                      <a:pt x="24420" y="191"/>
                    </a:cubicBezTo>
                    <a:cubicBezTo>
                      <a:pt x="24807" y="417"/>
                      <a:pt x="25346" y="530"/>
                      <a:pt x="25847" y="530"/>
                    </a:cubicBezTo>
                    <a:cubicBezTo>
                      <a:pt x="26349" y="530"/>
                      <a:pt x="26813" y="417"/>
                      <a:pt x="27051" y="191"/>
                    </a:cubicBezTo>
                    <a:cubicBezTo>
                      <a:pt x="27456" y="417"/>
                      <a:pt x="28004" y="530"/>
                      <a:pt x="28505" y="530"/>
                    </a:cubicBezTo>
                    <a:cubicBezTo>
                      <a:pt x="29007" y="530"/>
                      <a:pt x="29462" y="417"/>
                      <a:pt x="29683" y="191"/>
                    </a:cubicBezTo>
                    <a:cubicBezTo>
                      <a:pt x="30114" y="419"/>
                      <a:pt x="30675" y="532"/>
                      <a:pt x="31178" y="532"/>
                    </a:cubicBezTo>
                    <a:cubicBezTo>
                      <a:pt x="31674" y="532"/>
                      <a:pt x="32113" y="422"/>
                      <a:pt x="32314" y="203"/>
                    </a:cubicBezTo>
                    <a:cubicBezTo>
                      <a:pt x="32516" y="298"/>
                      <a:pt x="32766" y="382"/>
                      <a:pt x="33016" y="441"/>
                    </a:cubicBezTo>
                    <a:lnTo>
                      <a:pt x="33052" y="286"/>
                    </a:lnTo>
                    <a:cubicBezTo>
                      <a:pt x="32778" y="239"/>
                      <a:pt x="32528" y="143"/>
                      <a:pt x="32326" y="36"/>
                    </a:cubicBezTo>
                    <a:lnTo>
                      <a:pt x="32266" y="1"/>
                    </a:lnTo>
                    <a:lnTo>
                      <a:pt x="32231" y="60"/>
                    </a:lnTo>
                    <a:cubicBezTo>
                      <a:pt x="32086" y="274"/>
                      <a:pt x="31670" y="379"/>
                      <a:pt x="31192" y="379"/>
                    </a:cubicBezTo>
                    <a:cubicBezTo>
                      <a:pt x="30686" y="379"/>
                      <a:pt x="30110" y="263"/>
                      <a:pt x="29706" y="36"/>
                    </a:cubicBezTo>
                    <a:lnTo>
                      <a:pt x="29647" y="12"/>
                    </a:lnTo>
                    <a:lnTo>
                      <a:pt x="29611" y="60"/>
                    </a:lnTo>
                    <a:cubicBezTo>
                      <a:pt x="29442" y="276"/>
                      <a:pt x="29016" y="383"/>
                      <a:pt x="28533" y="383"/>
                    </a:cubicBezTo>
                    <a:cubicBezTo>
                      <a:pt x="28032" y="383"/>
                      <a:pt x="27470" y="267"/>
                      <a:pt x="27075" y="36"/>
                    </a:cubicBezTo>
                    <a:lnTo>
                      <a:pt x="27028" y="12"/>
                    </a:lnTo>
                    <a:lnTo>
                      <a:pt x="26980" y="48"/>
                    </a:lnTo>
                    <a:cubicBezTo>
                      <a:pt x="26786" y="271"/>
                      <a:pt x="26343" y="382"/>
                      <a:pt x="25858" y="382"/>
                    </a:cubicBezTo>
                    <a:cubicBezTo>
                      <a:pt x="25360" y="382"/>
                      <a:pt x="24818" y="265"/>
                      <a:pt x="24456" y="36"/>
                    </a:cubicBezTo>
                    <a:lnTo>
                      <a:pt x="24408" y="12"/>
                    </a:lnTo>
                    <a:lnTo>
                      <a:pt x="24361" y="48"/>
                    </a:lnTo>
                    <a:cubicBezTo>
                      <a:pt x="24143" y="271"/>
                      <a:pt x="23688" y="382"/>
                      <a:pt x="23203" y="382"/>
                    </a:cubicBezTo>
                    <a:cubicBezTo>
                      <a:pt x="22704" y="382"/>
                      <a:pt x="22174" y="265"/>
                      <a:pt x="21836" y="36"/>
                    </a:cubicBezTo>
                    <a:lnTo>
                      <a:pt x="21777" y="12"/>
                    </a:lnTo>
                    <a:lnTo>
                      <a:pt x="21741" y="48"/>
                    </a:lnTo>
                    <a:cubicBezTo>
                      <a:pt x="21497" y="274"/>
                      <a:pt x="21021" y="388"/>
                      <a:pt x="20527" y="388"/>
                    </a:cubicBezTo>
                    <a:cubicBezTo>
                      <a:pt x="20033" y="388"/>
                      <a:pt x="19521" y="274"/>
                      <a:pt x="19205" y="48"/>
                    </a:cubicBezTo>
                    <a:lnTo>
                      <a:pt x="19158" y="12"/>
                    </a:lnTo>
                    <a:lnTo>
                      <a:pt x="19122" y="48"/>
                    </a:lnTo>
                    <a:cubicBezTo>
                      <a:pt x="18854" y="274"/>
                      <a:pt x="18366" y="388"/>
                      <a:pt x="17872" y="388"/>
                    </a:cubicBezTo>
                    <a:cubicBezTo>
                      <a:pt x="17378" y="388"/>
                      <a:pt x="16877" y="274"/>
                      <a:pt x="16586" y="48"/>
                    </a:cubicBezTo>
                    <a:lnTo>
                      <a:pt x="16538" y="12"/>
                    </a:lnTo>
                    <a:lnTo>
                      <a:pt x="16491" y="48"/>
                    </a:lnTo>
                    <a:cubicBezTo>
                      <a:pt x="16205" y="274"/>
                      <a:pt x="15705" y="388"/>
                      <a:pt x="15211" y="388"/>
                    </a:cubicBezTo>
                    <a:cubicBezTo>
                      <a:pt x="14716" y="388"/>
                      <a:pt x="14228" y="274"/>
                      <a:pt x="13966" y="48"/>
                    </a:cubicBezTo>
                    <a:lnTo>
                      <a:pt x="13919" y="12"/>
                    </a:lnTo>
                    <a:lnTo>
                      <a:pt x="13871" y="48"/>
                    </a:lnTo>
                    <a:cubicBezTo>
                      <a:pt x="13556" y="274"/>
                      <a:pt x="13044" y="388"/>
                      <a:pt x="12550" y="388"/>
                    </a:cubicBezTo>
                    <a:cubicBezTo>
                      <a:pt x="12055" y="388"/>
                      <a:pt x="11579" y="274"/>
                      <a:pt x="11335" y="48"/>
                    </a:cubicBezTo>
                    <a:lnTo>
                      <a:pt x="11299" y="12"/>
                    </a:lnTo>
                    <a:lnTo>
                      <a:pt x="11252" y="36"/>
                    </a:lnTo>
                    <a:cubicBezTo>
                      <a:pt x="10908" y="265"/>
                      <a:pt x="10375" y="382"/>
                      <a:pt x="9875" y="382"/>
                    </a:cubicBezTo>
                    <a:cubicBezTo>
                      <a:pt x="9388" y="382"/>
                      <a:pt x="8933" y="271"/>
                      <a:pt x="8716" y="48"/>
                    </a:cubicBezTo>
                    <a:lnTo>
                      <a:pt x="8680" y="12"/>
                    </a:lnTo>
                    <a:lnTo>
                      <a:pt x="8620" y="36"/>
                    </a:lnTo>
                    <a:cubicBezTo>
                      <a:pt x="8259" y="265"/>
                      <a:pt x="7716" y="382"/>
                      <a:pt x="7218" y="382"/>
                    </a:cubicBezTo>
                    <a:cubicBezTo>
                      <a:pt x="6733" y="382"/>
                      <a:pt x="6290" y="271"/>
                      <a:pt x="6096" y="48"/>
                    </a:cubicBezTo>
                    <a:lnTo>
                      <a:pt x="6049" y="12"/>
                    </a:lnTo>
                    <a:lnTo>
                      <a:pt x="6001" y="36"/>
                    </a:lnTo>
                    <a:cubicBezTo>
                      <a:pt x="5612" y="267"/>
                      <a:pt x="5054" y="383"/>
                      <a:pt x="4553" y="383"/>
                    </a:cubicBezTo>
                    <a:cubicBezTo>
                      <a:pt x="4073" y="383"/>
                      <a:pt x="3646" y="276"/>
                      <a:pt x="3477" y="60"/>
                    </a:cubicBezTo>
                    <a:lnTo>
                      <a:pt x="3429" y="12"/>
                    </a:lnTo>
                    <a:lnTo>
                      <a:pt x="3382" y="36"/>
                    </a:lnTo>
                    <a:cubicBezTo>
                      <a:pt x="2972" y="263"/>
                      <a:pt x="2393" y="379"/>
                      <a:pt x="1886" y="379"/>
                    </a:cubicBezTo>
                    <a:cubicBezTo>
                      <a:pt x="1406" y="379"/>
                      <a:pt x="990" y="274"/>
                      <a:pt x="846" y="60"/>
                    </a:cubicBezTo>
                    <a:lnTo>
                      <a:pt x="8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22"/>
              <p:cNvSpPr/>
              <p:nvPr/>
            </p:nvSpPr>
            <p:spPr>
              <a:xfrm>
                <a:off x="6395313" y="3993625"/>
                <a:ext cx="7894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31576" h="501" extrusionOk="0">
                    <a:moveTo>
                      <a:pt x="774" y="1"/>
                    </a:moveTo>
                    <a:lnTo>
                      <a:pt x="715" y="36"/>
                    </a:lnTo>
                    <a:cubicBezTo>
                      <a:pt x="513" y="132"/>
                      <a:pt x="262" y="215"/>
                      <a:pt x="1" y="274"/>
                    </a:cubicBezTo>
                    <a:lnTo>
                      <a:pt x="24" y="417"/>
                    </a:lnTo>
                    <a:cubicBezTo>
                      <a:pt x="286" y="370"/>
                      <a:pt x="524" y="286"/>
                      <a:pt x="727" y="191"/>
                    </a:cubicBezTo>
                    <a:cubicBezTo>
                      <a:pt x="923" y="393"/>
                      <a:pt x="1352" y="495"/>
                      <a:pt x="1831" y="495"/>
                    </a:cubicBezTo>
                    <a:cubicBezTo>
                      <a:pt x="2310" y="495"/>
                      <a:pt x="2840" y="393"/>
                      <a:pt x="3239" y="191"/>
                    </a:cubicBezTo>
                    <a:cubicBezTo>
                      <a:pt x="3453" y="393"/>
                      <a:pt x="3891" y="495"/>
                      <a:pt x="4370" y="495"/>
                    </a:cubicBezTo>
                    <a:cubicBezTo>
                      <a:pt x="4849" y="495"/>
                      <a:pt x="5370" y="393"/>
                      <a:pt x="5751" y="191"/>
                    </a:cubicBezTo>
                    <a:cubicBezTo>
                      <a:pt x="5983" y="393"/>
                      <a:pt x="6430" y="495"/>
                      <a:pt x="6909" y="495"/>
                    </a:cubicBezTo>
                    <a:cubicBezTo>
                      <a:pt x="7388" y="495"/>
                      <a:pt x="7900" y="393"/>
                      <a:pt x="8263" y="191"/>
                    </a:cubicBezTo>
                    <a:cubicBezTo>
                      <a:pt x="8514" y="393"/>
                      <a:pt x="8969" y="495"/>
                      <a:pt x="9448" y="495"/>
                    </a:cubicBezTo>
                    <a:cubicBezTo>
                      <a:pt x="9927" y="495"/>
                      <a:pt x="10430" y="393"/>
                      <a:pt x="10776" y="191"/>
                    </a:cubicBezTo>
                    <a:cubicBezTo>
                      <a:pt x="11044" y="393"/>
                      <a:pt x="11511" y="495"/>
                      <a:pt x="11992" y="495"/>
                    </a:cubicBezTo>
                    <a:cubicBezTo>
                      <a:pt x="12472" y="495"/>
                      <a:pt x="12966" y="393"/>
                      <a:pt x="13288" y="191"/>
                    </a:cubicBezTo>
                    <a:cubicBezTo>
                      <a:pt x="13574" y="393"/>
                      <a:pt x="14050" y="501"/>
                      <a:pt x="14538" y="501"/>
                    </a:cubicBezTo>
                    <a:cubicBezTo>
                      <a:pt x="15014" y="501"/>
                      <a:pt x="15491" y="393"/>
                      <a:pt x="15800" y="191"/>
                    </a:cubicBezTo>
                    <a:cubicBezTo>
                      <a:pt x="16110" y="393"/>
                      <a:pt x="16595" y="495"/>
                      <a:pt x="17074" y="495"/>
                    </a:cubicBezTo>
                    <a:cubicBezTo>
                      <a:pt x="17553" y="495"/>
                      <a:pt x="18027" y="393"/>
                      <a:pt x="18312" y="191"/>
                    </a:cubicBezTo>
                    <a:cubicBezTo>
                      <a:pt x="18640" y="393"/>
                      <a:pt x="19134" y="495"/>
                      <a:pt x="19613" y="495"/>
                    </a:cubicBezTo>
                    <a:cubicBezTo>
                      <a:pt x="20092" y="495"/>
                      <a:pt x="20557" y="393"/>
                      <a:pt x="20825" y="191"/>
                    </a:cubicBezTo>
                    <a:cubicBezTo>
                      <a:pt x="21170" y="393"/>
                      <a:pt x="21673" y="495"/>
                      <a:pt x="22152" y="495"/>
                    </a:cubicBezTo>
                    <a:cubicBezTo>
                      <a:pt x="22631" y="495"/>
                      <a:pt x="23087" y="393"/>
                      <a:pt x="23337" y="191"/>
                    </a:cubicBezTo>
                    <a:cubicBezTo>
                      <a:pt x="23700" y="393"/>
                      <a:pt x="24212" y="495"/>
                      <a:pt x="24691" y="495"/>
                    </a:cubicBezTo>
                    <a:cubicBezTo>
                      <a:pt x="25170" y="495"/>
                      <a:pt x="25617" y="393"/>
                      <a:pt x="25849" y="191"/>
                    </a:cubicBezTo>
                    <a:cubicBezTo>
                      <a:pt x="26236" y="393"/>
                      <a:pt x="26757" y="495"/>
                      <a:pt x="27235" y="495"/>
                    </a:cubicBezTo>
                    <a:cubicBezTo>
                      <a:pt x="27712" y="495"/>
                      <a:pt x="28147" y="393"/>
                      <a:pt x="28361" y="191"/>
                    </a:cubicBezTo>
                    <a:cubicBezTo>
                      <a:pt x="28766" y="393"/>
                      <a:pt x="29296" y="495"/>
                      <a:pt x="29774" y="495"/>
                    </a:cubicBezTo>
                    <a:cubicBezTo>
                      <a:pt x="30251" y="495"/>
                      <a:pt x="30677" y="393"/>
                      <a:pt x="30873" y="191"/>
                    </a:cubicBezTo>
                    <a:cubicBezTo>
                      <a:pt x="31076" y="286"/>
                      <a:pt x="31302" y="358"/>
                      <a:pt x="31552" y="405"/>
                    </a:cubicBezTo>
                    <a:lnTo>
                      <a:pt x="31576" y="263"/>
                    </a:lnTo>
                    <a:cubicBezTo>
                      <a:pt x="31326" y="215"/>
                      <a:pt x="31088" y="132"/>
                      <a:pt x="30885" y="36"/>
                    </a:cubicBezTo>
                    <a:lnTo>
                      <a:pt x="30838" y="1"/>
                    </a:lnTo>
                    <a:lnTo>
                      <a:pt x="30802" y="60"/>
                    </a:lnTo>
                    <a:cubicBezTo>
                      <a:pt x="30657" y="252"/>
                      <a:pt x="30258" y="347"/>
                      <a:pt x="29799" y="347"/>
                    </a:cubicBezTo>
                    <a:cubicBezTo>
                      <a:pt x="29320" y="347"/>
                      <a:pt x="28775" y="243"/>
                      <a:pt x="28385" y="36"/>
                    </a:cubicBezTo>
                    <a:lnTo>
                      <a:pt x="28326" y="1"/>
                    </a:lnTo>
                    <a:lnTo>
                      <a:pt x="28290" y="48"/>
                    </a:lnTo>
                    <a:cubicBezTo>
                      <a:pt x="28124" y="249"/>
                      <a:pt x="27707" y="350"/>
                      <a:pt x="27239" y="350"/>
                    </a:cubicBezTo>
                    <a:cubicBezTo>
                      <a:pt x="26764" y="350"/>
                      <a:pt x="26239" y="246"/>
                      <a:pt x="25873" y="36"/>
                    </a:cubicBezTo>
                    <a:lnTo>
                      <a:pt x="25825" y="1"/>
                    </a:lnTo>
                    <a:lnTo>
                      <a:pt x="25789" y="48"/>
                    </a:lnTo>
                    <a:cubicBezTo>
                      <a:pt x="25600" y="249"/>
                      <a:pt x="25171" y="350"/>
                      <a:pt x="24703" y="350"/>
                    </a:cubicBezTo>
                    <a:cubicBezTo>
                      <a:pt x="24228" y="350"/>
                      <a:pt x="23714" y="246"/>
                      <a:pt x="23373" y="36"/>
                    </a:cubicBezTo>
                    <a:lnTo>
                      <a:pt x="23325" y="1"/>
                    </a:lnTo>
                    <a:lnTo>
                      <a:pt x="23277" y="48"/>
                    </a:lnTo>
                    <a:cubicBezTo>
                      <a:pt x="23064" y="249"/>
                      <a:pt x="22626" y="350"/>
                      <a:pt x="22159" y="350"/>
                    </a:cubicBezTo>
                    <a:cubicBezTo>
                      <a:pt x="21686" y="350"/>
                      <a:pt x="21184" y="246"/>
                      <a:pt x="20860" y="36"/>
                    </a:cubicBezTo>
                    <a:lnTo>
                      <a:pt x="20813" y="1"/>
                    </a:lnTo>
                    <a:lnTo>
                      <a:pt x="20777" y="48"/>
                    </a:lnTo>
                    <a:cubicBezTo>
                      <a:pt x="20541" y="249"/>
                      <a:pt x="20087" y="350"/>
                      <a:pt x="19619" y="350"/>
                    </a:cubicBezTo>
                    <a:cubicBezTo>
                      <a:pt x="19144" y="350"/>
                      <a:pt x="18654" y="246"/>
                      <a:pt x="18360" y="36"/>
                    </a:cubicBezTo>
                    <a:lnTo>
                      <a:pt x="18312" y="1"/>
                    </a:lnTo>
                    <a:lnTo>
                      <a:pt x="18265" y="36"/>
                    </a:lnTo>
                    <a:cubicBezTo>
                      <a:pt x="18009" y="245"/>
                      <a:pt x="17541" y="349"/>
                      <a:pt x="17070" y="349"/>
                    </a:cubicBezTo>
                    <a:cubicBezTo>
                      <a:pt x="16598" y="349"/>
                      <a:pt x="16122" y="245"/>
                      <a:pt x="15848" y="36"/>
                    </a:cubicBezTo>
                    <a:lnTo>
                      <a:pt x="15800" y="1"/>
                    </a:lnTo>
                    <a:lnTo>
                      <a:pt x="15753" y="36"/>
                    </a:lnTo>
                    <a:cubicBezTo>
                      <a:pt x="15479" y="245"/>
                      <a:pt x="15002" y="349"/>
                      <a:pt x="14531" y="349"/>
                    </a:cubicBezTo>
                    <a:cubicBezTo>
                      <a:pt x="14059" y="349"/>
                      <a:pt x="13592" y="245"/>
                      <a:pt x="13336" y="36"/>
                    </a:cubicBezTo>
                    <a:lnTo>
                      <a:pt x="13300" y="1"/>
                    </a:lnTo>
                    <a:lnTo>
                      <a:pt x="13252" y="36"/>
                    </a:lnTo>
                    <a:cubicBezTo>
                      <a:pt x="12952" y="246"/>
                      <a:pt x="12459" y="350"/>
                      <a:pt x="11984" y="350"/>
                    </a:cubicBezTo>
                    <a:cubicBezTo>
                      <a:pt x="11516" y="350"/>
                      <a:pt x="11066" y="249"/>
                      <a:pt x="10835" y="48"/>
                    </a:cubicBezTo>
                    <a:lnTo>
                      <a:pt x="10788" y="1"/>
                    </a:lnTo>
                    <a:lnTo>
                      <a:pt x="10740" y="36"/>
                    </a:lnTo>
                    <a:cubicBezTo>
                      <a:pt x="10422" y="246"/>
                      <a:pt x="9920" y="350"/>
                      <a:pt x="9445" y="350"/>
                    </a:cubicBezTo>
                    <a:cubicBezTo>
                      <a:pt x="8977" y="350"/>
                      <a:pt x="8536" y="249"/>
                      <a:pt x="8323" y="48"/>
                    </a:cubicBezTo>
                    <a:lnTo>
                      <a:pt x="8287" y="1"/>
                    </a:lnTo>
                    <a:lnTo>
                      <a:pt x="8240" y="36"/>
                    </a:lnTo>
                    <a:cubicBezTo>
                      <a:pt x="7898" y="246"/>
                      <a:pt x="7384" y="350"/>
                      <a:pt x="6909" y="350"/>
                    </a:cubicBezTo>
                    <a:cubicBezTo>
                      <a:pt x="6441" y="350"/>
                      <a:pt x="6012" y="249"/>
                      <a:pt x="5823" y="48"/>
                    </a:cubicBezTo>
                    <a:lnTo>
                      <a:pt x="5775" y="1"/>
                    </a:lnTo>
                    <a:lnTo>
                      <a:pt x="5727" y="36"/>
                    </a:lnTo>
                    <a:cubicBezTo>
                      <a:pt x="5368" y="246"/>
                      <a:pt x="4845" y="350"/>
                      <a:pt x="4370" y="350"/>
                    </a:cubicBezTo>
                    <a:cubicBezTo>
                      <a:pt x="3903" y="350"/>
                      <a:pt x="3482" y="249"/>
                      <a:pt x="3310" y="48"/>
                    </a:cubicBezTo>
                    <a:lnTo>
                      <a:pt x="3275" y="1"/>
                    </a:lnTo>
                    <a:lnTo>
                      <a:pt x="3227" y="36"/>
                    </a:lnTo>
                    <a:cubicBezTo>
                      <a:pt x="2844" y="243"/>
                      <a:pt x="2295" y="347"/>
                      <a:pt x="1813" y="347"/>
                    </a:cubicBezTo>
                    <a:cubicBezTo>
                      <a:pt x="1351" y="347"/>
                      <a:pt x="950" y="252"/>
                      <a:pt x="810" y="60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22"/>
              <p:cNvSpPr/>
              <p:nvPr/>
            </p:nvSpPr>
            <p:spPr>
              <a:xfrm>
                <a:off x="6412288" y="3967425"/>
                <a:ext cx="755475" cy="11725"/>
              </a:xfrm>
              <a:custGeom>
                <a:avLst/>
                <a:gdLst/>
                <a:ahLst/>
                <a:cxnLst/>
                <a:rect l="l" t="t" r="r" b="b"/>
                <a:pathLst>
                  <a:path w="30219" h="469" extrusionOk="0">
                    <a:moveTo>
                      <a:pt x="726" y="1"/>
                    </a:moveTo>
                    <a:lnTo>
                      <a:pt x="679" y="25"/>
                    </a:lnTo>
                    <a:cubicBezTo>
                      <a:pt x="488" y="120"/>
                      <a:pt x="250" y="203"/>
                      <a:pt x="0" y="251"/>
                    </a:cubicBezTo>
                    <a:lnTo>
                      <a:pt x="24" y="394"/>
                    </a:lnTo>
                    <a:cubicBezTo>
                      <a:pt x="274" y="346"/>
                      <a:pt x="500" y="275"/>
                      <a:pt x="691" y="191"/>
                    </a:cubicBezTo>
                    <a:cubicBezTo>
                      <a:pt x="881" y="376"/>
                      <a:pt x="1292" y="468"/>
                      <a:pt x="1750" y="468"/>
                    </a:cubicBezTo>
                    <a:cubicBezTo>
                      <a:pt x="2209" y="468"/>
                      <a:pt x="2715" y="376"/>
                      <a:pt x="3096" y="191"/>
                    </a:cubicBezTo>
                    <a:cubicBezTo>
                      <a:pt x="3304" y="376"/>
                      <a:pt x="3724" y="468"/>
                      <a:pt x="4182" y="468"/>
                    </a:cubicBezTo>
                    <a:cubicBezTo>
                      <a:pt x="4641" y="468"/>
                      <a:pt x="5138" y="376"/>
                      <a:pt x="5501" y="191"/>
                    </a:cubicBezTo>
                    <a:cubicBezTo>
                      <a:pt x="5727" y="376"/>
                      <a:pt x="6156" y="468"/>
                      <a:pt x="6614" y="468"/>
                    </a:cubicBezTo>
                    <a:cubicBezTo>
                      <a:pt x="7073" y="468"/>
                      <a:pt x="7561" y="376"/>
                      <a:pt x="7906" y="191"/>
                    </a:cubicBezTo>
                    <a:cubicBezTo>
                      <a:pt x="8150" y="376"/>
                      <a:pt x="8588" y="468"/>
                      <a:pt x="9046" y="468"/>
                    </a:cubicBezTo>
                    <a:cubicBezTo>
                      <a:pt x="9504" y="468"/>
                      <a:pt x="9984" y="376"/>
                      <a:pt x="10311" y="191"/>
                    </a:cubicBezTo>
                    <a:cubicBezTo>
                      <a:pt x="10573" y="376"/>
                      <a:pt x="11019" y="468"/>
                      <a:pt x="11478" y="468"/>
                    </a:cubicBezTo>
                    <a:cubicBezTo>
                      <a:pt x="11936" y="468"/>
                      <a:pt x="12407" y="376"/>
                      <a:pt x="12716" y="191"/>
                    </a:cubicBezTo>
                    <a:cubicBezTo>
                      <a:pt x="12990" y="376"/>
                      <a:pt x="13445" y="468"/>
                      <a:pt x="13905" y="468"/>
                    </a:cubicBezTo>
                    <a:cubicBezTo>
                      <a:pt x="14365" y="468"/>
                      <a:pt x="14829" y="376"/>
                      <a:pt x="15121" y="191"/>
                    </a:cubicBezTo>
                    <a:cubicBezTo>
                      <a:pt x="15419" y="370"/>
                      <a:pt x="15883" y="465"/>
                      <a:pt x="16336" y="465"/>
                    </a:cubicBezTo>
                    <a:cubicBezTo>
                      <a:pt x="16800" y="465"/>
                      <a:pt x="17252" y="370"/>
                      <a:pt x="17526" y="191"/>
                    </a:cubicBezTo>
                    <a:cubicBezTo>
                      <a:pt x="17836" y="376"/>
                      <a:pt x="18309" y="468"/>
                      <a:pt x="18769" y="468"/>
                    </a:cubicBezTo>
                    <a:cubicBezTo>
                      <a:pt x="19229" y="468"/>
                      <a:pt x="19675" y="376"/>
                      <a:pt x="19931" y="191"/>
                    </a:cubicBezTo>
                    <a:cubicBezTo>
                      <a:pt x="20259" y="376"/>
                      <a:pt x="20741" y="468"/>
                      <a:pt x="21201" y="468"/>
                    </a:cubicBezTo>
                    <a:cubicBezTo>
                      <a:pt x="21661" y="468"/>
                      <a:pt x="22098" y="376"/>
                      <a:pt x="22336" y="191"/>
                    </a:cubicBezTo>
                    <a:cubicBezTo>
                      <a:pt x="22682" y="376"/>
                      <a:pt x="23173" y="468"/>
                      <a:pt x="23633" y="468"/>
                    </a:cubicBezTo>
                    <a:cubicBezTo>
                      <a:pt x="24092" y="468"/>
                      <a:pt x="24521" y="376"/>
                      <a:pt x="24741" y="191"/>
                    </a:cubicBezTo>
                    <a:cubicBezTo>
                      <a:pt x="25105" y="376"/>
                      <a:pt x="25602" y="468"/>
                      <a:pt x="26060" y="468"/>
                    </a:cubicBezTo>
                    <a:cubicBezTo>
                      <a:pt x="26518" y="468"/>
                      <a:pt x="26938" y="376"/>
                      <a:pt x="27146" y="191"/>
                    </a:cubicBezTo>
                    <a:cubicBezTo>
                      <a:pt x="27527" y="376"/>
                      <a:pt x="28033" y="468"/>
                      <a:pt x="28492" y="468"/>
                    </a:cubicBezTo>
                    <a:cubicBezTo>
                      <a:pt x="28950" y="468"/>
                      <a:pt x="29361" y="376"/>
                      <a:pt x="29552" y="191"/>
                    </a:cubicBezTo>
                    <a:cubicBezTo>
                      <a:pt x="29742" y="275"/>
                      <a:pt x="29956" y="346"/>
                      <a:pt x="30194" y="394"/>
                    </a:cubicBezTo>
                    <a:lnTo>
                      <a:pt x="30218" y="239"/>
                    </a:lnTo>
                    <a:cubicBezTo>
                      <a:pt x="29980" y="191"/>
                      <a:pt x="29754" y="120"/>
                      <a:pt x="29575" y="25"/>
                    </a:cubicBezTo>
                    <a:lnTo>
                      <a:pt x="29516" y="1"/>
                    </a:lnTo>
                    <a:lnTo>
                      <a:pt x="29480" y="48"/>
                    </a:lnTo>
                    <a:cubicBezTo>
                      <a:pt x="29335" y="229"/>
                      <a:pt x="28954" y="318"/>
                      <a:pt x="28518" y="318"/>
                    </a:cubicBezTo>
                    <a:cubicBezTo>
                      <a:pt x="28060" y="318"/>
                      <a:pt x="27542" y="220"/>
                      <a:pt x="27170" y="25"/>
                    </a:cubicBezTo>
                    <a:lnTo>
                      <a:pt x="27123" y="1"/>
                    </a:lnTo>
                    <a:lnTo>
                      <a:pt x="27087" y="48"/>
                    </a:lnTo>
                    <a:cubicBezTo>
                      <a:pt x="26923" y="230"/>
                      <a:pt x="26526" y="319"/>
                      <a:pt x="26082" y="319"/>
                    </a:cubicBezTo>
                    <a:cubicBezTo>
                      <a:pt x="25624" y="319"/>
                      <a:pt x="25116" y="224"/>
                      <a:pt x="24765" y="37"/>
                    </a:cubicBezTo>
                    <a:lnTo>
                      <a:pt x="24718" y="1"/>
                    </a:lnTo>
                    <a:lnTo>
                      <a:pt x="24682" y="48"/>
                    </a:lnTo>
                    <a:cubicBezTo>
                      <a:pt x="24500" y="230"/>
                      <a:pt x="24094" y="319"/>
                      <a:pt x="23651" y="319"/>
                    </a:cubicBezTo>
                    <a:cubicBezTo>
                      <a:pt x="23194" y="319"/>
                      <a:pt x="22699" y="224"/>
                      <a:pt x="22372" y="37"/>
                    </a:cubicBezTo>
                    <a:lnTo>
                      <a:pt x="22324" y="1"/>
                    </a:lnTo>
                    <a:lnTo>
                      <a:pt x="22277" y="37"/>
                    </a:lnTo>
                    <a:cubicBezTo>
                      <a:pt x="22076" y="226"/>
                      <a:pt x="21655" y="318"/>
                      <a:pt x="21209" y="318"/>
                    </a:cubicBezTo>
                    <a:cubicBezTo>
                      <a:pt x="20754" y="318"/>
                      <a:pt x="20273" y="223"/>
                      <a:pt x="19967" y="37"/>
                    </a:cubicBezTo>
                    <a:lnTo>
                      <a:pt x="19919" y="1"/>
                    </a:lnTo>
                    <a:lnTo>
                      <a:pt x="19884" y="37"/>
                    </a:lnTo>
                    <a:cubicBezTo>
                      <a:pt x="19657" y="227"/>
                      <a:pt x="19220" y="322"/>
                      <a:pt x="18767" y="322"/>
                    </a:cubicBezTo>
                    <a:cubicBezTo>
                      <a:pt x="18315" y="322"/>
                      <a:pt x="17848" y="227"/>
                      <a:pt x="17562" y="37"/>
                    </a:cubicBezTo>
                    <a:lnTo>
                      <a:pt x="17526" y="1"/>
                    </a:lnTo>
                    <a:lnTo>
                      <a:pt x="17479" y="37"/>
                    </a:lnTo>
                    <a:cubicBezTo>
                      <a:pt x="17234" y="227"/>
                      <a:pt x="16788" y="322"/>
                      <a:pt x="16337" y="322"/>
                    </a:cubicBezTo>
                    <a:cubicBezTo>
                      <a:pt x="15886" y="322"/>
                      <a:pt x="15431" y="227"/>
                      <a:pt x="15169" y="37"/>
                    </a:cubicBezTo>
                    <a:lnTo>
                      <a:pt x="15121" y="1"/>
                    </a:lnTo>
                    <a:lnTo>
                      <a:pt x="15085" y="37"/>
                    </a:lnTo>
                    <a:cubicBezTo>
                      <a:pt x="14818" y="227"/>
                      <a:pt x="14359" y="322"/>
                      <a:pt x="13907" y="322"/>
                    </a:cubicBezTo>
                    <a:cubicBezTo>
                      <a:pt x="13454" y="322"/>
                      <a:pt x="13008" y="227"/>
                      <a:pt x="12764" y="37"/>
                    </a:cubicBezTo>
                    <a:lnTo>
                      <a:pt x="12728" y="1"/>
                    </a:lnTo>
                    <a:lnTo>
                      <a:pt x="12680" y="37"/>
                    </a:lnTo>
                    <a:cubicBezTo>
                      <a:pt x="12395" y="227"/>
                      <a:pt x="11927" y="322"/>
                      <a:pt x="11476" y="322"/>
                    </a:cubicBezTo>
                    <a:cubicBezTo>
                      <a:pt x="11025" y="322"/>
                      <a:pt x="10591" y="227"/>
                      <a:pt x="10371" y="37"/>
                    </a:cubicBezTo>
                    <a:lnTo>
                      <a:pt x="10323" y="1"/>
                    </a:lnTo>
                    <a:lnTo>
                      <a:pt x="10275" y="37"/>
                    </a:lnTo>
                    <a:cubicBezTo>
                      <a:pt x="9969" y="223"/>
                      <a:pt x="9491" y="318"/>
                      <a:pt x="9038" y="318"/>
                    </a:cubicBezTo>
                    <a:cubicBezTo>
                      <a:pt x="8593" y="318"/>
                      <a:pt x="8172" y="226"/>
                      <a:pt x="7965" y="37"/>
                    </a:cubicBezTo>
                    <a:lnTo>
                      <a:pt x="7930" y="1"/>
                    </a:lnTo>
                    <a:lnTo>
                      <a:pt x="7882" y="37"/>
                    </a:lnTo>
                    <a:cubicBezTo>
                      <a:pt x="7555" y="224"/>
                      <a:pt x="7060" y="319"/>
                      <a:pt x="6601" y="319"/>
                    </a:cubicBezTo>
                    <a:cubicBezTo>
                      <a:pt x="6157" y="319"/>
                      <a:pt x="5748" y="230"/>
                      <a:pt x="5560" y="48"/>
                    </a:cubicBezTo>
                    <a:lnTo>
                      <a:pt x="5525" y="1"/>
                    </a:lnTo>
                    <a:lnTo>
                      <a:pt x="5477" y="37"/>
                    </a:lnTo>
                    <a:cubicBezTo>
                      <a:pt x="5132" y="224"/>
                      <a:pt x="4628" y="319"/>
                      <a:pt x="4171" y="319"/>
                    </a:cubicBezTo>
                    <a:cubicBezTo>
                      <a:pt x="3729" y="319"/>
                      <a:pt x="3331" y="230"/>
                      <a:pt x="3167" y="48"/>
                    </a:cubicBezTo>
                    <a:lnTo>
                      <a:pt x="3132" y="1"/>
                    </a:lnTo>
                    <a:lnTo>
                      <a:pt x="3072" y="25"/>
                    </a:lnTo>
                    <a:cubicBezTo>
                      <a:pt x="2706" y="220"/>
                      <a:pt x="2188" y="318"/>
                      <a:pt x="1729" y="318"/>
                    </a:cubicBezTo>
                    <a:cubicBezTo>
                      <a:pt x="1291" y="318"/>
                      <a:pt x="907" y="229"/>
                      <a:pt x="762" y="48"/>
                    </a:cubicBez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1" name="Google Shape;8711;p22"/>
              <p:cNvSpPr/>
              <p:nvPr/>
            </p:nvSpPr>
            <p:spPr>
              <a:xfrm>
                <a:off x="6301263" y="3950775"/>
                <a:ext cx="1443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871" extrusionOk="0">
                    <a:moveTo>
                      <a:pt x="5608" y="0"/>
                    </a:moveTo>
                    <a:cubicBezTo>
                      <a:pt x="5501" y="0"/>
                      <a:pt x="5394" y="48"/>
                      <a:pt x="5370" y="95"/>
                    </a:cubicBezTo>
                    <a:lnTo>
                      <a:pt x="72" y="8692"/>
                    </a:lnTo>
                    <a:cubicBezTo>
                      <a:pt x="0" y="8787"/>
                      <a:pt x="72" y="8870"/>
                      <a:pt x="214" y="8870"/>
                    </a:cubicBezTo>
                    <a:lnTo>
                      <a:pt x="226" y="8870"/>
                    </a:lnTo>
                    <a:cubicBezTo>
                      <a:pt x="369" y="8870"/>
                      <a:pt x="524" y="8787"/>
                      <a:pt x="584" y="8692"/>
                    </a:cubicBezTo>
                    <a:lnTo>
                      <a:pt x="5751" y="95"/>
                    </a:lnTo>
                    <a:cubicBezTo>
                      <a:pt x="5775" y="48"/>
                      <a:pt x="5715" y="0"/>
                      <a:pt x="56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2" name="Google Shape;8712;p22"/>
              <p:cNvSpPr/>
              <p:nvPr/>
            </p:nvSpPr>
            <p:spPr>
              <a:xfrm>
                <a:off x="6381613" y="3950775"/>
                <a:ext cx="1223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4895" h="8871" extrusionOk="0">
                    <a:moveTo>
                      <a:pt x="4716" y="0"/>
                    </a:moveTo>
                    <a:cubicBezTo>
                      <a:pt x="4609" y="0"/>
                      <a:pt x="4513" y="48"/>
                      <a:pt x="4478" y="95"/>
                    </a:cubicBezTo>
                    <a:lnTo>
                      <a:pt x="48" y="8692"/>
                    </a:lnTo>
                    <a:cubicBezTo>
                      <a:pt x="1" y="8787"/>
                      <a:pt x="72" y="8870"/>
                      <a:pt x="227" y="8870"/>
                    </a:cubicBezTo>
                    <a:cubicBezTo>
                      <a:pt x="370" y="8870"/>
                      <a:pt x="525" y="8787"/>
                      <a:pt x="572" y="8692"/>
                    </a:cubicBezTo>
                    <a:lnTo>
                      <a:pt x="4859" y="95"/>
                    </a:lnTo>
                    <a:cubicBezTo>
                      <a:pt x="4894" y="48"/>
                      <a:pt x="4823" y="0"/>
                      <a:pt x="4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22"/>
              <p:cNvSpPr/>
              <p:nvPr/>
            </p:nvSpPr>
            <p:spPr>
              <a:xfrm>
                <a:off x="6461988" y="3950775"/>
                <a:ext cx="10005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4002" h="8871" extrusionOk="0">
                    <a:moveTo>
                      <a:pt x="3822" y="0"/>
                    </a:moveTo>
                    <a:cubicBezTo>
                      <a:pt x="3727" y="0"/>
                      <a:pt x="3620" y="48"/>
                      <a:pt x="3596" y="95"/>
                    </a:cubicBezTo>
                    <a:lnTo>
                      <a:pt x="36" y="8692"/>
                    </a:lnTo>
                    <a:cubicBezTo>
                      <a:pt x="1" y="8787"/>
                      <a:pt x="84" y="8870"/>
                      <a:pt x="227" y="8870"/>
                    </a:cubicBezTo>
                    <a:cubicBezTo>
                      <a:pt x="370" y="8870"/>
                      <a:pt x="524" y="8787"/>
                      <a:pt x="560" y="8692"/>
                    </a:cubicBezTo>
                    <a:lnTo>
                      <a:pt x="3977" y="95"/>
                    </a:lnTo>
                    <a:cubicBezTo>
                      <a:pt x="4001" y="48"/>
                      <a:pt x="3930" y="0"/>
                      <a:pt x="38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22"/>
              <p:cNvSpPr/>
              <p:nvPr/>
            </p:nvSpPr>
            <p:spPr>
              <a:xfrm>
                <a:off x="6542363" y="3950775"/>
                <a:ext cx="7770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8871" extrusionOk="0">
                    <a:moveTo>
                      <a:pt x="2929" y="0"/>
                    </a:moveTo>
                    <a:cubicBezTo>
                      <a:pt x="2834" y="0"/>
                      <a:pt x="2727" y="48"/>
                      <a:pt x="2715" y="95"/>
                    </a:cubicBezTo>
                    <a:lnTo>
                      <a:pt x="24" y="8692"/>
                    </a:lnTo>
                    <a:cubicBezTo>
                      <a:pt x="0" y="8787"/>
                      <a:pt x="84" y="8870"/>
                      <a:pt x="226" y="8870"/>
                    </a:cubicBezTo>
                    <a:lnTo>
                      <a:pt x="238" y="8870"/>
                    </a:lnTo>
                    <a:cubicBezTo>
                      <a:pt x="381" y="8870"/>
                      <a:pt x="512" y="8787"/>
                      <a:pt x="548" y="8692"/>
                    </a:cubicBezTo>
                    <a:lnTo>
                      <a:pt x="3096" y="95"/>
                    </a:lnTo>
                    <a:cubicBezTo>
                      <a:pt x="3108" y="48"/>
                      <a:pt x="3036" y="0"/>
                      <a:pt x="29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22"/>
              <p:cNvSpPr/>
              <p:nvPr/>
            </p:nvSpPr>
            <p:spPr>
              <a:xfrm>
                <a:off x="6622438" y="3950775"/>
                <a:ext cx="559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8871" extrusionOk="0">
                    <a:moveTo>
                      <a:pt x="2048" y="0"/>
                    </a:moveTo>
                    <a:cubicBezTo>
                      <a:pt x="1953" y="0"/>
                      <a:pt x="1857" y="48"/>
                      <a:pt x="1845" y="95"/>
                    </a:cubicBezTo>
                    <a:lnTo>
                      <a:pt x="24" y="8692"/>
                    </a:lnTo>
                    <a:cubicBezTo>
                      <a:pt x="0" y="8787"/>
                      <a:pt x="107" y="8870"/>
                      <a:pt x="250" y="8870"/>
                    </a:cubicBezTo>
                    <a:cubicBezTo>
                      <a:pt x="393" y="8870"/>
                      <a:pt x="524" y="8787"/>
                      <a:pt x="548" y="8692"/>
                    </a:cubicBezTo>
                    <a:lnTo>
                      <a:pt x="2226" y="95"/>
                    </a:lnTo>
                    <a:cubicBezTo>
                      <a:pt x="2238" y="48"/>
                      <a:pt x="2155" y="0"/>
                      <a:pt x="20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22"/>
              <p:cNvSpPr/>
              <p:nvPr/>
            </p:nvSpPr>
            <p:spPr>
              <a:xfrm>
                <a:off x="6702788" y="3950775"/>
                <a:ext cx="336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8871" extrusionOk="0">
                    <a:moveTo>
                      <a:pt x="1156" y="0"/>
                    </a:moveTo>
                    <a:cubicBezTo>
                      <a:pt x="1060" y="0"/>
                      <a:pt x="965" y="48"/>
                      <a:pt x="965" y="95"/>
                    </a:cubicBezTo>
                    <a:lnTo>
                      <a:pt x="13" y="8692"/>
                    </a:lnTo>
                    <a:cubicBezTo>
                      <a:pt x="1" y="8787"/>
                      <a:pt x="108" y="8870"/>
                      <a:pt x="251" y="8870"/>
                    </a:cubicBezTo>
                    <a:cubicBezTo>
                      <a:pt x="394" y="8870"/>
                      <a:pt x="525" y="8787"/>
                      <a:pt x="536" y="8692"/>
                    </a:cubicBezTo>
                    <a:lnTo>
                      <a:pt x="1346" y="95"/>
                    </a:lnTo>
                    <a:cubicBezTo>
                      <a:pt x="1346" y="48"/>
                      <a:pt x="1263" y="0"/>
                      <a:pt x="1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22"/>
              <p:cNvSpPr/>
              <p:nvPr/>
            </p:nvSpPr>
            <p:spPr>
              <a:xfrm>
                <a:off x="6783163" y="3950775"/>
                <a:ext cx="1312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8871" extrusionOk="0">
                    <a:moveTo>
                      <a:pt x="262" y="0"/>
                    </a:moveTo>
                    <a:cubicBezTo>
                      <a:pt x="167" y="0"/>
                      <a:pt x="84" y="48"/>
                      <a:pt x="84" y="95"/>
                    </a:cubicBezTo>
                    <a:lnTo>
                      <a:pt x="0" y="8692"/>
                    </a:lnTo>
                    <a:cubicBezTo>
                      <a:pt x="0" y="8787"/>
                      <a:pt x="108" y="8870"/>
                      <a:pt x="250" y="8870"/>
                    </a:cubicBezTo>
                    <a:lnTo>
                      <a:pt x="262" y="8870"/>
                    </a:lnTo>
                    <a:cubicBezTo>
                      <a:pt x="405" y="8870"/>
                      <a:pt x="524" y="8787"/>
                      <a:pt x="512" y="8692"/>
                    </a:cubicBezTo>
                    <a:lnTo>
                      <a:pt x="465" y="95"/>
                    </a:lnTo>
                    <a:cubicBezTo>
                      <a:pt x="453" y="48"/>
                      <a:pt x="369" y="0"/>
                      <a:pt x="2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22"/>
              <p:cNvSpPr/>
              <p:nvPr/>
            </p:nvSpPr>
            <p:spPr>
              <a:xfrm>
                <a:off x="6843288" y="3950775"/>
                <a:ext cx="330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0" y="95"/>
                    </a:cubicBezTo>
                    <a:lnTo>
                      <a:pt x="786" y="8692"/>
                    </a:lnTo>
                    <a:cubicBezTo>
                      <a:pt x="798" y="8787"/>
                      <a:pt x="929" y="8870"/>
                      <a:pt x="1072" y="8870"/>
                    </a:cubicBezTo>
                    <a:cubicBezTo>
                      <a:pt x="1215" y="8870"/>
                      <a:pt x="1322" y="8787"/>
                      <a:pt x="1310" y="8692"/>
                    </a:cubicBezTo>
                    <a:lnTo>
                      <a:pt x="381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9" name="Google Shape;8719;p22"/>
              <p:cNvSpPr/>
              <p:nvPr/>
            </p:nvSpPr>
            <p:spPr>
              <a:xfrm>
                <a:off x="6901338" y="3950775"/>
                <a:ext cx="553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12" y="95"/>
                    </a:cubicBezTo>
                    <a:lnTo>
                      <a:pt x="1667" y="8692"/>
                    </a:lnTo>
                    <a:cubicBezTo>
                      <a:pt x="1691" y="8787"/>
                      <a:pt x="1822" y="8870"/>
                      <a:pt x="1965" y="8870"/>
                    </a:cubicBezTo>
                    <a:cubicBezTo>
                      <a:pt x="2119" y="8870"/>
                      <a:pt x="2215" y="8787"/>
                      <a:pt x="2191" y="8692"/>
                    </a:cubicBezTo>
                    <a:lnTo>
                      <a:pt x="393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0" name="Google Shape;8720;p22"/>
              <p:cNvSpPr/>
              <p:nvPr/>
            </p:nvSpPr>
            <p:spPr>
              <a:xfrm>
                <a:off x="6959663" y="3950775"/>
                <a:ext cx="7742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13" y="95"/>
                    </a:cubicBezTo>
                    <a:lnTo>
                      <a:pt x="2537" y="8692"/>
                    </a:lnTo>
                    <a:cubicBezTo>
                      <a:pt x="2573" y="8787"/>
                      <a:pt x="2704" y="8870"/>
                      <a:pt x="2846" y="8870"/>
                    </a:cubicBezTo>
                    <a:lnTo>
                      <a:pt x="2858" y="8870"/>
                    </a:lnTo>
                    <a:cubicBezTo>
                      <a:pt x="3001" y="8870"/>
                      <a:pt x="3096" y="8787"/>
                      <a:pt x="3061" y="8692"/>
                    </a:cubicBezTo>
                    <a:lnTo>
                      <a:pt x="394" y="95"/>
                    </a:lnTo>
                    <a:cubicBezTo>
                      <a:pt x="382" y="48"/>
                      <a:pt x="287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1" name="Google Shape;8721;p22"/>
              <p:cNvSpPr/>
              <p:nvPr/>
            </p:nvSpPr>
            <p:spPr>
              <a:xfrm>
                <a:off x="7017713" y="3950775"/>
                <a:ext cx="9945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24" y="95"/>
                    </a:cubicBezTo>
                    <a:lnTo>
                      <a:pt x="3418" y="8692"/>
                    </a:lnTo>
                    <a:cubicBezTo>
                      <a:pt x="3453" y="8787"/>
                      <a:pt x="3608" y="8870"/>
                      <a:pt x="3751" y="8870"/>
                    </a:cubicBezTo>
                    <a:cubicBezTo>
                      <a:pt x="3894" y="8870"/>
                      <a:pt x="3977" y="8787"/>
                      <a:pt x="3941" y="8692"/>
                    </a:cubicBezTo>
                    <a:lnTo>
                      <a:pt x="405" y="95"/>
                    </a:lnTo>
                    <a:cubicBezTo>
                      <a:pt x="382" y="48"/>
                      <a:pt x="286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2" name="Google Shape;8722;p22"/>
              <p:cNvSpPr/>
              <p:nvPr/>
            </p:nvSpPr>
            <p:spPr>
              <a:xfrm>
                <a:off x="7076063" y="3950775"/>
                <a:ext cx="12145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4858" h="8871" extrusionOk="0">
                    <a:moveTo>
                      <a:pt x="167" y="0"/>
                    </a:moveTo>
                    <a:cubicBezTo>
                      <a:pt x="60" y="0"/>
                      <a:pt x="0" y="48"/>
                      <a:pt x="24" y="95"/>
                    </a:cubicBezTo>
                    <a:lnTo>
                      <a:pt x="4286" y="8692"/>
                    </a:lnTo>
                    <a:cubicBezTo>
                      <a:pt x="4334" y="8787"/>
                      <a:pt x="4489" y="8870"/>
                      <a:pt x="4632" y="8870"/>
                    </a:cubicBezTo>
                    <a:lnTo>
                      <a:pt x="4644" y="8870"/>
                    </a:lnTo>
                    <a:cubicBezTo>
                      <a:pt x="4786" y="8870"/>
                      <a:pt x="4858" y="8787"/>
                      <a:pt x="4810" y="8692"/>
                    </a:cubicBezTo>
                    <a:lnTo>
                      <a:pt x="405" y="95"/>
                    </a:lnTo>
                    <a:cubicBezTo>
                      <a:pt x="369" y="48"/>
                      <a:pt x="274" y="0"/>
                      <a:pt x="1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3" name="Google Shape;8723;p22"/>
              <p:cNvSpPr/>
              <p:nvPr/>
            </p:nvSpPr>
            <p:spPr>
              <a:xfrm>
                <a:off x="7134088" y="3950775"/>
                <a:ext cx="14380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871" extrusionOk="0">
                    <a:moveTo>
                      <a:pt x="168" y="0"/>
                    </a:moveTo>
                    <a:cubicBezTo>
                      <a:pt x="60" y="0"/>
                      <a:pt x="1" y="48"/>
                      <a:pt x="37" y="95"/>
                    </a:cubicBezTo>
                    <a:lnTo>
                      <a:pt x="5168" y="8692"/>
                    </a:lnTo>
                    <a:cubicBezTo>
                      <a:pt x="5228" y="8787"/>
                      <a:pt x="5382" y="8870"/>
                      <a:pt x="5537" y="8870"/>
                    </a:cubicBezTo>
                    <a:cubicBezTo>
                      <a:pt x="5680" y="8870"/>
                      <a:pt x="5752" y="8787"/>
                      <a:pt x="5692" y="8692"/>
                    </a:cubicBezTo>
                    <a:lnTo>
                      <a:pt x="418" y="95"/>
                    </a:lnTo>
                    <a:cubicBezTo>
                      <a:pt x="382" y="48"/>
                      <a:pt x="275" y="0"/>
                      <a:pt x="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22"/>
              <p:cNvSpPr/>
              <p:nvPr/>
            </p:nvSpPr>
            <p:spPr>
              <a:xfrm>
                <a:off x="6411688" y="3883800"/>
                <a:ext cx="7590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30362" h="477" extrusionOk="0">
                    <a:moveTo>
                      <a:pt x="0" y="0"/>
                    </a:moveTo>
                    <a:lnTo>
                      <a:pt x="0" y="476"/>
                    </a:lnTo>
                    <a:lnTo>
                      <a:pt x="30361" y="476"/>
                    </a:lnTo>
                    <a:lnTo>
                      <a:pt x="3036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22"/>
              <p:cNvSpPr/>
              <p:nvPr/>
            </p:nvSpPr>
            <p:spPr>
              <a:xfrm>
                <a:off x="642388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22"/>
              <p:cNvSpPr/>
              <p:nvPr/>
            </p:nvSpPr>
            <p:spPr>
              <a:xfrm>
                <a:off x="648431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22"/>
              <p:cNvSpPr/>
              <p:nvPr/>
            </p:nvSpPr>
            <p:spPr>
              <a:xfrm>
                <a:off x="654473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22"/>
              <p:cNvSpPr/>
              <p:nvPr/>
            </p:nvSpPr>
            <p:spPr>
              <a:xfrm>
                <a:off x="660516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22"/>
              <p:cNvSpPr/>
              <p:nvPr/>
            </p:nvSpPr>
            <p:spPr>
              <a:xfrm>
                <a:off x="666558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0" name="Google Shape;8730;p22"/>
              <p:cNvSpPr/>
              <p:nvPr/>
            </p:nvSpPr>
            <p:spPr>
              <a:xfrm>
                <a:off x="6726013" y="3891225"/>
                <a:ext cx="95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1" name="Google Shape;8731;p22"/>
              <p:cNvSpPr/>
              <p:nvPr/>
            </p:nvSpPr>
            <p:spPr>
              <a:xfrm>
                <a:off x="6786438" y="3891225"/>
                <a:ext cx="95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22"/>
              <p:cNvSpPr/>
              <p:nvPr/>
            </p:nvSpPr>
            <p:spPr>
              <a:xfrm>
                <a:off x="684716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22"/>
              <p:cNvSpPr/>
              <p:nvPr/>
            </p:nvSpPr>
            <p:spPr>
              <a:xfrm>
                <a:off x="690758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22"/>
              <p:cNvSpPr/>
              <p:nvPr/>
            </p:nvSpPr>
            <p:spPr>
              <a:xfrm>
                <a:off x="696801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22"/>
              <p:cNvSpPr/>
              <p:nvPr/>
            </p:nvSpPr>
            <p:spPr>
              <a:xfrm>
                <a:off x="702843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22"/>
              <p:cNvSpPr/>
              <p:nvPr/>
            </p:nvSpPr>
            <p:spPr>
              <a:xfrm>
                <a:off x="708886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22"/>
              <p:cNvSpPr/>
              <p:nvPr/>
            </p:nvSpPr>
            <p:spPr>
              <a:xfrm>
                <a:off x="714928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8" name="Google Shape;8738;p22"/>
              <p:cNvSpPr/>
              <p:nvPr/>
            </p:nvSpPr>
            <p:spPr>
              <a:xfrm>
                <a:off x="6201238" y="3718300"/>
                <a:ext cx="574200" cy="1100150"/>
              </a:xfrm>
              <a:custGeom>
                <a:avLst/>
                <a:gdLst/>
                <a:ahLst/>
                <a:cxnLst/>
                <a:rect l="l" t="t" r="r" b="b"/>
                <a:pathLst>
                  <a:path w="22968" h="44006" extrusionOk="0">
                    <a:moveTo>
                      <a:pt x="10526" y="0"/>
                    </a:moveTo>
                    <a:cubicBezTo>
                      <a:pt x="10585" y="250"/>
                      <a:pt x="10490" y="500"/>
                      <a:pt x="10371" y="798"/>
                    </a:cubicBezTo>
                    <a:lnTo>
                      <a:pt x="10240" y="1060"/>
                    </a:lnTo>
                    <a:cubicBezTo>
                      <a:pt x="10145" y="1322"/>
                      <a:pt x="10085" y="1584"/>
                      <a:pt x="10145" y="1846"/>
                    </a:cubicBezTo>
                    <a:cubicBezTo>
                      <a:pt x="10097" y="1834"/>
                      <a:pt x="9942" y="1762"/>
                      <a:pt x="9907" y="1739"/>
                    </a:cubicBezTo>
                    <a:cubicBezTo>
                      <a:pt x="9549" y="1512"/>
                      <a:pt x="9157" y="1239"/>
                      <a:pt x="8954" y="869"/>
                    </a:cubicBezTo>
                    <a:cubicBezTo>
                      <a:pt x="8811" y="619"/>
                      <a:pt x="8764" y="286"/>
                      <a:pt x="8871" y="12"/>
                    </a:cubicBezTo>
                    <a:lnTo>
                      <a:pt x="8680" y="12"/>
                    </a:lnTo>
                    <a:cubicBezTo>
                      <a:pt x="8585" y="358"/>
                      <a:pt x="8597" y="429"/>
                      <a:pt x="8668" y="929"/>
                    </a:cubicBezTo>
                    <a:cubicBezTo>
                      <a:pt x="8668" y="977"/>
                      <a:pt x="8716" y="1108"/>
                      <a:pt x="8764" y="1203"/>
                    </a:cubicBezTo>
                    <a:cubicBezTo>
                      <a:pt x="8799" y="1274"/>
                      <a:pt x="8752" y="1346"/>
                      <a:pt x="8680" y="1346"/>
                    </a:cubicBezTo>
                    <a:cubicBezTo>
                      <a:pt x="8347" y="1346"/>
                      <a:pt x="8014" y="1239"/>
                      <a:pt x="7764" y="762"/>
                    </a:cubicBezTo>
                    <a:cubicBezTo>
                      <a:pt x="7633" y="536"/>
                      <a:pt x="7561" y="274"/>
                      <a:pt x="7585" y="12"/>
                    </a:cubicBezTo>
                    <a:lnTo>
                      <a:pt x="7430" y="12"/>
                    </a:lnTo>
                    <a:cubicBezTo>
                      <a:pt x="7406" y="346"/>
                      <a:pt x="7478" y="679"/>
                      <a:pt x="7656" y="953"/>
                    </a:cubicBezTo>
                    <a:cubicBezTo>
                      <a:pt x="7930" y="1358"/>
                      <a:pt x="8228" y="1596"/>
                      <a:pt x="8704" y="1596"/>
                    </a:cubicBezTo>
                    <a:cubicBezTo>
                      <a:pt x="8811" y="1596"/>
                      <a:pt x="8930" y="1584"/>
                      <a:pt x="9038" y="1560"/>
                    </a:cubicBezTo>
                    <a:cubicBezTo>
                      <a:pt x="9049" y="1548"/>
                      <a:pt x="9049" y="1548"/>
                      <a:pt x="9061" y="1548"/>
                    </a:cubicBezTo>
                    <a:cubicBezTo>
                      <a:pt x="9347" y="1798"/>
                      <a:pt x="9669" y="2001"/>
                      <a:pt x="9954" y="2179"/>
                    </a:cubicBezTo>
                    <a:cubicBezTo>
                      <a:pt x="10181" y="2322"/>
                      <a:pt x="10419" y="2453"/>
                      <a:pt x="10645" y="2608"/>
                    </a:cubicBezTo>
                    <a:cubicBezTo>
                      <a:pt x="10425" y="2655"/>
                      <a:pt x="10199" y="2679"/>
                      <a:pt x="9974" y="2679"/>
                    </a:cubicBezTo>
                    <a:cubicBezTo>
                      <a:pt x="9518" y="2679"/>
                      <a:pt x="9063" y="2581"/>
                      <a:pt x="8657" y="2382"/>
                    </a:cubicBezTo>
                    <a:lnTo>
                      <a:pt x="8657" y="2382"/>
                    </a:lnTo>
                    <a:cubicBezTo>
                      <a:pt x="8621" y="2429"/>
                      <a:pt x="8645" y="2501"/>
                      <a:pt x="8680" y="2536"/>
                    </a:cubicBezTo>
                    <a:cubicBezTo>
                      <a:pt x="8716" y="2572"/>
                      <a:pt x="8776" y="2596"/>
                      <a:pt x="8823" y="2608"/>
                    </a:cubicBezTo>
                    <a:cubicBezTo>
                      <a:pt x="9597" y="2882"/>
                      <a:pt x="10466" y="2810"/>
                      <a:pt x="11240" y="3024"/>
                    </a:cubicBezTo>
                    <a:cubicBezTo>
                      <a:pt x="11716" y="3382"/>
                      <a:pt x="12157" y="3786"/>
                      <a:pt x="12586" y="4203"/>
                    </a:cubicBezTo>
                    <a:cubicBezTo>
                      <a:pt x="13562" y="5132"/>
                      <a:pt x="13907" y="6168"/>
                      <a:pt x="13717" y="7192"/>
                    </a:cubicBezTo>
                    <a:cubicBezTo>
                      <a:pt x="13502" y="8335"/>
                      <a:pt x="12574" y="8894"/>
                      <a:pt x="11788" y="9382"/>
                    </a:cubicBezTo>
                    <a:cubicBezTo>
                      <a:pt x="11407" y="9621"/>
                      <a:pt x="10823" y="9882"/>
                      <a:pt x="10431" y="10085"/>
                    </a:cubicBezTo>
                    <a:cubicBezTo>
                      <a:pt x="10121" y="10252"/>
                      <a:pt x="9978" y="10347"/>
                      <a:pt x="9835" y="10454"/>
                    </a:cubicBezTo>
                    <a:cubicBezTo>
                      <a:pt x="9791" y="10485"/>
                      <a:pt x="9744" y="10499"/>
                      <a:pt x="9697" y="10499"/>
                    </a:cubicBezTo>
                    <a:cubicBezTo>
                      <a:pt x="9567" y="10499"/>
                      <a:pt x="9449" y="10389"/>
                      <a:pt x="9466" y="10240"/>
                    </a:cubicBezTo>
                    <a:cubicBezTo>
                      <a:pt x="9514" y="9740"/>
                      <a:pt x="9478" y="9180"/>
                      <a:pt x="9347" y="8585"/>
                    </a:cubicBezTo>
                    <a:lnTo>
                      <a:pt x="9145" y="8585"/>
                    </a:lnTo>
                    <a:cubicBezTo>
                      <a:pt x="9371" y="9585"/>
                      <a:pt x="8954" y="10371"/>
                      <a:pt x="8621" y="11097"/>
                    </a:cubicBezTo>
                    <a:cubicBezTo>
                      <a:pt x="7883" y="11811"/>
                      <a:pt x="7097" y="12895"/>
                      <a:pt x="7013" y="13764"/>
                    </a:cubicBezTo>
                    <a:cubicBezTo>
                      <a:pt x="6978" y="13871"/>
                      <a:pt x="6966" y="13978"/>
                      <a:pt x="6978" y="14097"/>
                    </a:cubicBezTo>
                    <a:cubicBezTo>
                      <a:pt x="6978" y="14121"/>
                      <a:pt x="6990" y="14145"/>
                      <a:pt x="7002" y="14169"/>
                    </a:cubicBezTo>
                    <a:cubicBezTo>
                      <a:pt x="7002" y="14181"/>
                      <a:pt x="7002" y="14193"/>
                      <a:pt x="7002" y="14216"/>
                    </a:cubicBezTo>
                    <a:cubicBezTo>
                      <a:pt x="7049" y="14681"/>
                      <a:pt x="7073" y="14883"/>
                      <a:pt x="7192" y="15276"/>
                    </a:cubicBezTo>
                    <a:cubicBezTo>
                      <a:pt x="7252" y="15445"/>
                      <a:pt x="7120" y="15606"/>
                      <a:pt x="6951" y="15606"/>
                    </a:cubicBezTo>
                    <a:cubicBezTo>
                      <a:pt x="6917" y="15606"/>
                      <a:pt x="6882" y="15599"/>
                      <a:pt x="6847" y="15586"/>
                    </a:cubicBezTo>
                    <a:cubicBezTo>
                      <a:pt x="6823" y="15574"/>
                      <a:pt x="6799" y="15574"/>
                      <a:pt x="6775" y="15562"/>
                    </a:cubicBezTo>
                    <a:cubicBezTo>
                      <a:pt x="6454" y="15455"/>
                      <a:pt x="6251" y="15383"/>
                      <a:pt x="6001" y="15264"/>
                    </a:cubicBezTo>
                    <a:cubicBezTo>
                      <a:pt x="5311" y="14931"/>
                      <a:pt x="5120" y="15050"/>
                      <a:pt x="4704" y="14359"/>
                    </a:cubicBezTo>
                    <a:cubicBezTo>
                      <a:pt x="4323" y="13728"/>
                      <a:pt x="4156" y="13002"/>
                      <a:pt x="4763" y="12549"/>
                    </a:cubicBezTo>
                    <a:cubicBezTo>
                      <a:pt x="4870" y="12466"/>
                      <a:pt x="4811" y="12502"/>
                      <a:pt x="4942" y="12430"/>
                    </a:cubicBezTo>
                    <a:cubicBezTo>
                      <a:pt x="4942" y="12430"/>
                      <a:pt x="5097" y="12252"/>
                      <a:pt x="5097" y="12252"/>
                    </a:cubicBezTo>
                    <a:cubicBezTo>
                      <a:pt x="5108" y="12252"/>
                      <a:pt x="5132" y="12240"/>
                      <a:pt x="5144" y="12240"/>
                    </a:cubicBezTo>
                    <a:cubicBezTo>
                      <a:pt x="5263" y="12216"/>
                      <a:pt x="5358" y="12145"/>
                      <a:pt x="5442" y="12049"/>
                    </a:cubicBezTo>
                    <a:cubicBezTo>
                      <a:pt x="5501" y="12014"/>
                      <a:pt x="5561" y="11978"/>
                      <a:pt x="5620" y="11918"/>
                    </a:cubicBezTo>
                    <a:cubicBezTo>
                      <a:pt x="5966" y="11621"/>
                      <a:pt x="6132" y="11109"/>
                      <a:pt x="6073" y="10561"/>
                    </a:cubicBezTo>
                    <a:cubicBezTo>
                      <a:pt x="6037" y="10168"/>
                      <a:pt x="5787" y="9311"/>
                      <a:pt x="5632" y="8966"/>
                    </a:cubicBezTo>
                    <a:lnTo>
                      <a:pt x="5394" y="9085"/>
                    </a:lnTo>
                    <a:cubicBezTo>
                      <a:pt x="5561" y="9454"/>
                      <a:pt x="5692" y="10204"/>
                      <a:pt x="5728" y="10597"/>
                    </a:cubicBezTo>
                    <a:cubicBezTo>
                      <a:pt x="5739" y="10704"/>
                      <a:pt x="5739" y="10799"/>
                      <a:pt x="5728" y="10906"/>
                    </a:cubicBezTo>
                    <a:cubicBezTo>
                      <a:pt x="5720" y="10985"/>
                      <a:pt x="5652" y="11034"/>
                      <a:pt x="5587" y="11034"/>
                    </a:cubicBezTo>
                    <a:cubicBezTo>
                      <a:pt x="5543" y="11034"/>
                      <a:pt x="5501" y="11013"/>
                      <a:pt x="5478" y="10966"/>
                    </a:cubicBezTo>
                    <a:cubicBezTo>
                      <a:pt x="5406" y="10835"/>
                      <a:pt x="5323" y="10716"/>
                      <a:pt x="5287" y="10680"/>
                    </a:cubicBezTo>
                    <a:cubicBezTo>
                      <a:pt x="5156" y="10573"/>
                      <a:pt x="5061" y="10502"/>
                      <a:pt x="4847" y="10311"/>
                    </a:cubicBezTo>
                    <a:cubicBezTo>
                      <a:pt x="4763" y="10240"/>
                      <a:pt x="4442" y="9954"/>
                      <a:pt x="4358" y="9882"/>
                    </a:cubicBezTo>
                    <a:cubicBezTo>
                      <a:pt x="3858" y="9406"/>
                      <a:pt x="3739" y="9037"/>
                      <a:pt x="3751" y="8347"/>
                    </a:cubicBezTo>
                    <a:lnTo>
                      <a:pt x="3561" y="8335"/>
                    </a:lnTo>
                    <a:lnTo>
                      <a:pt x="3561" y="8335"/>
                    </a:lnTo>
                    <a:cubicBezTo>
                      <a:pt x="3549" y="9120"/>
                      <a:pt x="3882" y="9859"/>
                      <a:pt x="4454" y="10394"/>
                    </a:cubicBezTo>
                    <a:cubicBezTo>
                      <a:pt x="4537" y="10478"/>
                      <a:pt x="4620" y="10561"/>
                      <a:pt x="4716" y="10633"/>
                    </a:cubicBezTo>
                    <a:cubicBezTo>
                      <a:pt x="4918" y="10811"/>
                      <a:pt x="5120" y="10966"/>
                      <a:pt x="5228" y="11180"/>
                    </a:cubicBezTo>
                    <a:cubicBezTo>
                      <a:pt x="5311" y="11347"/>
                      <a:pt x="5275" y="11347"/>
                      <a:pt x="5204" y="11502"/>
                    </a:cubicBezTo>
                    <a:cubicBezTo>
                      <a:pt x="5192" y="11526"/>
                      <a:pt x="5037" y="11716"/>
                      <a:pt x="5025" y="11728"/>
                    </a:cubicBezTo>
                    <a:cubicBezTo>
                      <a:pt x="4942" y="11787"/>
                      <a:pt x="4906" y="11871"/>
                      <a:pt x="4811" y="11918"/>
                    </a:cubicBezTo>
                    <a:cubicBezTo>
                      <a:pt x="4668" y="11990"/>
                      <a:pt x="4656" y="12073"/>
                      <a:pt x="4525" y="12180"/>
                    </a:cubicBezTo>
                    <a:cubicBezTo>
                      <a:pt x="3739" y="12752"/>
                      <a:pt x="3656" y="13895"/>
                      <a:pt x="4108" y="14645"/>
                    </a:cubicBezTo>
                    <a:cubicBezTo>
                      <a:pt x="4573" y="15419"/>
                      <a:pt x="5501" y="15907"/>
                      <a:pt x="6240" y="16252"/>
                    </a:cubicBezTo>
                    <a:cubicBezTo>
                      <a:pt x="6513" y="16383"/>
                      <a:pt x="6823" y="16490"/>
                      <a:pt x="7144" y="16598"/>
                    </a:cubicBezTo>
                    <a:cubicBezTo>
                      <a:pt x="7740" y="16800"/>
                      <a:pt x="7383" y="17098"/>
                      <a:pt x="7752" y="17443"/>
                    </a:cubicBezTo>
                    <a:cubicBezTo>
                      <a:pt x="7787" y="17467"/>
                      <a:pt x="7823" y="17502"/>
                      <a:pt x="7847" y="17526"/>
                    </a:cubicBezTo>
                    <a:cubicBezTo>
                      <a:pt x="8121" y="18026"/>
                      <a:pt x="8287" y="18526"/>
                      <a:pt x="8311" y="19074"/>
                    </a:cubicBezTo>
                    <a:cubicBezTo>
                      <a:pt x="8323" y="19586"/>
                      <a:pt x="8109" y="19896"/>
                      <a:pt x="7930" y="20408"/>
                    </a:cubicBezTo>
                    <a:cubicBezTo>
                      <a:pt x="7847" y="20646"/>
                      <a:pt x="7692" y="20967"/>
                      <a:pt x="7644" y="21217"/>
                    </a:cubicBezTo>
                    <a:cubicBezTo>
                      <a:pt x="6561" y="26813"/>
                      <a:pt x="298" y="31802"/>
                      <a:pt x="1" y="43899"/>
                    </a:cubicBezTo>
                    <a:lnTo>
                      <a:pt x="3573" y="44006"/>
                    </a:lnTo>
                    <a:cubicBezTo>
                      <a:pt x="3775" y="32397"/>
                      <a:pt x="8859" y="27254"/>
                      <a:pt x="9276" y="21229"/>
                    </a:cubicBezTo>
                    <a:cubicBezTo>
                      <a:pt x="9288" y="20991"/>
                      <a:pt x="9419" y="20765"/>
                      <a:pt x="9502" y="20539"/>
                    </a:cubicBezTo>
                    <a:cubicBezTo>
                      <a:pt x="9609" y="20229"/>
                      <a:pt x="9728" y="19908"/>
                      <a:pt x="9800" y="19574"/>
                    </a:cubicBezTo>
                    <a:cubicBezTo>
                      <a:pt x="9800" y="19562"/>
                      <a:pt x="9800" y="19562"/>
                      <a:pt x="9800" y="19550"/>
                    </a:cubicBezTo>
                    <a:cubicBezTo>
                      <a:pt x="9835" y="19348"/>
                      <a:pt x="9859" y="19134"/>
                      <a:pt x="9859" y="18919"/>
                    </a:cubicBezTo>
                    <a:cubicBezTo>
                      <a:pt x="9835" y="18003"/>
                      <a:pt x="9311" y="17193"/>
                      <a:pt x="8823" y="16419"/>
                    </a:cubicBezTo>
                    <a:cubicBezTo>
                      <a:pt x="8537" y="15990"/>
                      <a:pt x="8264" y="15562"/>
                      <a:pt x="8073" y="15121"/>
                    </a:cubicBezTo>
                    <a:cubicBezTo>
                      <a:pt x="7895" y="14764"/>
                      <a:pt x="7978" y="14693"/>
                      <a:pt x="7990" y="14490"/>
                    </a:cubicBezTo>
                    <a:cubicBezTo>
                      <a:pt x="8025" y="14050"/>
                      <a:pt x="8311" y="13716"/>
                      <a:pt x="8716" y="13562"/>
                    </a:cubicBezTo>
                    <a:cubicBezTo>
                      <a:pt x="8977" y="13467"/>
                      <a:pt x="9261" y="13404"/>
                      <a:pt x="9537" y="13404"/>
                    </a:cubicBezTo>
                    <a:cubicBezTo>
                      <a:pt x="9713" y="13404"/>
                      <a:pt x="9887" y="13430"/>
                      <a:pt x="10050" y="13490"/>
                    </a:cubicBezTo>
                    <a:cubicBezTo>
                      <a:pt x="10585" y="13681"/>
                      <a:pt x="11097" y="13954"/>
                      <a:pt x="11657" y="14050"/>
                    </a:cubicBezTo>
                    <a:cubicBezTo>
                      <a:pt x="12252" y="14145"/>
                      <a:pt x="12669" y="14193"/>
                      <a:pt x="13276" y="14193"/>
                    </a:cubicBezTo>
                    <a:cubicBezTo>
                      <a:pt x="13931" y="14193"/>
                      <a:pt x="14598" y="14002"/>
                      <a:pt x="14717" y="13597"/>
                    </a:cubicBezTo>
                    <a:cubicBezTo>
                      <a:pt x="14764" y="13442"/>
                      <a:pt x="14753" y="13419"/>
                      <a:pt x="14741" y="13288"/>
                    </a:cubicBezTo>
                    <a:lnTo>
                      <a:pt x="14741" y="13133"/>
                    </a:lnTo>
                    <a:cubicBezTo>
                      <a:pt x="14812" y="12978"/>
                      <a:pt x="15026" y="12847"/>
                      <a:pt x="15229" y="12835"/>
                    </a:cubicBezTo>
                    <a:cubicBezTo>
                      <a:pt x="15348" y="12835"/>
                      <a:pt x="15455" y="12835"/>
                      <a:pt x="15586" y="12847"/>
                    </a:cubicBezTo>
                    <a:cubicBezTo>
                      <a:pt x="15684" y="12860"/>
                      <a:pt x="15785" y="12870"/>
                      <a:pt x="15889" y="12870"/>
                    </a:cubicBezTo>
                    <a:cubicBezTo>
                      <a:pt x="15974" y="12870"/>
                      <a:pt x="16060" y="12863"/>
                      <a:pt x="16146" y="12847"/>
                    </a:cubicBezTo>
                    <a:cubicBezTo>
                      <a:pt x="16717" y="12752"/>
                      <a:pt x="17158" y="12204"/>
                      <a:pt x="17146" y="11633"/>
                    </a:cubicBezTo>
                    <a:cubicBezTo>
                      <a:pt x="17146" y="11585"/>
                      <a:pt x="17146" y="11537"/>
                      <a:pt x="17146" y="11490"/>
                    </a:cubicBezTo>
                    <a:cubicBezTo>
                      <a:pt x="17134" y="11395"/>
                      <a:pt x="17122" y="11311"/>
                      <a:pt x="17146" y="11240"/>
                    </a:cubicBezTo>
                    <a:cubicBezTo>
                      <a:pt x="17169" y="11145"/>
                      <a:pt x="17241" y="11061"/>
                      <a:pt x="17324" y="10966"/>
                    </a:cubicBezTo>
                    <a:cubicBezTo>
                      <a:pt x="17348" y="10930"/>
                      <a:pt x="17384" y="10895"/>
                      <a:pt x="17408" y="10871"/>
                    </a:cubicBezTo>
                    <a:cubicBezTo>
                      <a:pt x="17562" y="10668"/>
                      <a:pt x="17586" y="10573"/>
                      <a:pt x="17634" y="10335"/>
                    </a:cubicBezTo>
                    <a:cubicBezTo>
                      <a:pt x="18122" y="9704"/>
                      <a:pt x="18955" y="9001"/>
                      <a:pt x="19753" y="8918"/>
                    </a:cubicBezTo>
                    <a:cubicBezTo>
                      <a:pt x="19872" y="8906"/>
                      <a:pt x="20003" y="8906"/>
                      <a:pt x="20134" y="8894"/>
                    </a:cubicBezTo>
                    <a:cubicBezTo>
                      <a:pt x="20468" y="8882"/>
                      <a:pt x="20801" y="8870"/>
                      <a:pt x="21122" y="8728"/>
                    </a:cubicBezTo>
                    <a:cubicBezTo>
                      <a:pt x="21420" y="8609"/>
                      <a:pt x="21670" y="8323"/>
                      <a:pt x="21753" y="8013"/>
                    </a:cubicBezTo>
                    <a:cubicBezTo>
                      <a:pt x="21813" y="7811"/>
                      <a:pt x="21777" y="7620"/>
                      <a:pt x="21682" y="7454"/>
                    </a:cubicBezTo>
                    <a:cubicBezTo>
                      <a:pt x="21682" y="7299"/>
                      <a:pt x="21718" y="7120"/>
                      <a:pt x="21789" y="6906"/>
                    </a:cubicBezTo>
                    <a:cubicBezTo>
                      <a:pt x="21837" y="6751"/>
                      <a:pt x="21980" y="6632"/>
                      <a:pt x="22111" y="6501"/>
                    </a:cubicBezTo>
                    <a:cubicBezTo>
                      <a:pt x="22158" y="6453"/>
                      <a:pt x="22206" y="6418"/>
                      <a:pt x="22242" y="6370"/>
                    </a:cubicBezTo>
                    <a:cubicBezTo>
                      <a:pt x="22742" y="5870"/>
                      <a:pt x="22968" y="5144"/>
                      <a:pt x="22884" y="4441"/>
                    </a:cubicBezTo>
                    <a:lnTo>
                      <a:pt x="22742" y="4418"/>
                    </a:lnTo>
                    <a:lnTo>
                      <a:pt x="22742" y="4418"/>
                    </a:lnTo>
                    <a:cubicBezTo>
                      <a:pt x="22825" y="5025"/>
                      <a:pt x="22611" y="5584"/>
                      <a:pt x="22265" y="6025"/>
                    </a:cubicBezTo>
                    <a:cubicBezTo>
                      <a:pt x="22230" y="6061"/>
                      <a:pt x="21980" y="6334"/>
                      <a:pt x="21944" y="6370"/>
                    </a:cubicBezTo>
                    <a:cubicBezTo>
                      <a:pt x="21789" y="6513"/>
                      <a:pt x="21539" y="6561"/>
                      <a:pt x="21456" y="6787"/>
                    </a:cubicBezTo>
                    <a:cubicBezTo>
                      <a:pt x="21420" y="6894"/>
                      <a:pt x="21384" y="7013"/>
                      <a:pt x="21360" y="7144"/>
                    </a:cubicBezTo>
                    <a:cubicBezTo>
                      <a:pt x="21289" y="7096"/>
                      <a:pt x="21206" y="7061"/>
                      <a:pt x="21134" y="7025"/>
                    </a:cubicBezTo>
                    <a:cubicBezTo>
                      <a:pt x="21075" y="7001"/>
                      <a:pt x="21015" y="6977"/>
                      <a:pt x="20968" y="6942"/>
                    </a:cubicBezTo>
                    <a:cubicBezTo>
                      <a:pt x="20801" y="6858"/>
                      <a:pt x="20658" y="6692"/>
                      <a:pt x="20706" y="6573"/>
                    </a:cubicBezTo>
                    <a:cubicBezTo>
                      <a:pt x="20741" y="6477"/>
                      <a:pt x="20860" y="6430"/>
                      <a:pt x="21051" y="6370"/>
                    </a:cubicBezTo>
                    <a:cubicBezTo>
                      <a:pt x="21218" y="6323"/>
                      <a:pt x="21420" y="6263"/>
                      <a:pt x="21551" y="6108"/>
                    </a:cubicBezTo>
                    <a:cubicBezTo>
                      <a:pt x="21789" y="5822"/>
                      <a:pt x="21694" y="5430"/>
                      <a:pt x="21349" y="4953"/>
                    </a:cubicBezTo>
                    <a:cubicBezTo>
                      <a:pt x="21206" y="4751"/>
                      <a:pt x="21146" y="4572"/>
                      <a:pt x="21122" y="4441"/>
                    </a:cubicBezTo>
                    <a:lnTo>
                      <a:pt x="21015" y="4358"/>
                    </a:lnTo>
                    <a:lnTo>
                      <a:pt x="21015" y="4358"/>
                    </a:lnTo>
                    <a:cubicBezTo>
                      <a:pt x="21051" y="4668"/>
                      <a:pt x="21206" y="5108"/>
                      <a:pt x="21301" y="5227"/>
                    </a:cubicBezTo>
                    <a:cubicBezTo>
                      <a:pt x="21408" y="5382"/>
                      <a:pt x="21456" y="5680"/>
                      <a:pt x="21289" y="5882"/>
                    </a:cubicBezTo>
                    <a:cubicBezTo>
                      <a:pt x="21218" y="5953"/>
                      <a:pt x="21087" y="6001"/>
                      <a:pt x="20944" y="6049"/>
                    </a:cubicBezTo>
                    <a:cubicBezTo>
                      <a:pt x="20729" y="6108"/>
                      <a:pt x="20479" y="6192"/>
                      <a:pt x="20384" y="6442"/>
                    </a:cubicBezTo>
                    <a:cubicBezTo>
                      <a:pt x="20301" y="6656"/>
                      <a:pt x="20372" y="6858"/>
                      <a:pt x="20515" y="7025"/>
                    </a:cubicBezTo>
                    <a:cubicBezTo>
                      <a:pt x="20471" y="7026"/>
                      <a:pt x="20427" y="7027"/>
                      <a:pt x="20382" y="7027"/>
                    </a:cubicBezTo>
                    <a:cubicBezTo>
                      <a:pt x="20032" y="7027"/>
                      <a:pt x="19677" y="6981"/>
                      <a:pt x="19360" y="6823"/>
                    </a:cubicBezTo>
                    <a:cubicBezTo>
                      <a:pt x="18967" y="6608"/>
                      <a:pt x="17943" y="5168"/>
                      <a:pt x="17741" y="4775"/>
                    </a:cubicBezTo>
                    <a:lnTo>
                      <a:pt x="17562" y="4799"/>
                    </a:lnTo>
                    <a:cubicBezTo>
                      <a:pt x="17789" y="5263"/>
                      <a:pt x="18574" y="6715"/>
                      <a:pt x="19194" y="7061"/>
                    </a:cubicBezTo>
                    <a:cubicBezTo>
                      <a:pt x="19575" y="7263"/>
                      <a:pt x="20015" y="7370"/>
                      <a:pt x="20408" y="7370"/>
                    </a:cubicBezTo>
                    <a:cubicBezTo>
                      <a:pt x="20587" y="7370"/>
                      <a:pt x="20765" y="7370"/>
                      <a:pt x="20932" y="7358"/>
                    </a:cubicBezTo>
                    <a:cubicBezTo>
                      <a:pt x="20944" y="7358"/>
                      <a:pt x="20968" y="7346"/>
                      <a:pt x="20991" y="7346"/>
                    </a:cubicBezTo>
                    <a:cubicBezTo>
                      <a:pt x="21134" y="7406"/>
                      <a:pt x="21265" y="7477"/>
                      <a:pt x="21349" y="7573"/>
                    </a:cubicBezTo>
                    <a:cubicBezTo>
                      <a:pt x="21360" y="7668"/>
                      <a:pt x="21384" y="7763"/>
                      <a:pt x="21432" y="7858"/>
                    </a:cubicBezTo>
                    <a:cubicBezTo>
                      <a:pt x="21432" y="7882"/>
                      <a:pt x="21420" y="7906"/>
                      <a:pt x="21420" y="7930"/>
                    </a:cubicBezTo>
                    <a:cubicBezTo>
                      <a:pt x="21360" y="8132"/>
                      <a:pt x="21194" y="8323"/>
                      <a:pt x="20991" y="8418"/>
                    </a:cubicBezTo>
                    <a:cubicBezTo>
                      <a:pt x="20729" y="8525"/>
                      <a:pt x="20432" y="8537"/>
                      <a:pt x="20122" y="8549"/>
                    </a:cubicBezTo>
                    <a:cubicBezTo>
                      <a:pt x="19991" y="8561"/>
                      <a:pt x="19848" y="8561"/>
                      <a:pt x="19717" y="8573"/>
                    </a:cubicBezTo>
                    <a:cubicBezTo>
                      <a:pt x="18979" y="8656"/>
                      <a:pt x="18182" y="9061"/>
                      <a:pt x="17658" y="9573"/>
                    </a:cubicBezTo>
                    <a:cubicBezTo>
                      <a:pt x="17634" y="9406"/>
                      <a:pt x="17562" y="9263"/>
                      <a:pt x="17491" y="9097"/>
                    </a:cubicBezTo>
                    <a:cubicBezTo>
                      <a:pt x="17451" y="9026"/>
                      <a:pt x="17445" y="8931"/>
                      <a:pt x="17394" y="8931"/>
                    </a:cubicBezTo>
                    <a:cubicBezTo>
                      <a:pt x="17384" y="8931"/>
                      <a:pt x="17373" y="8934"/>
                      <a:pt x="17360" y="8942"/>
                    </a:cubicBezTo>
                    <a:cubicBezTo>
                      <a:pt x="17277" y="8978"/>
                      <a:pt x="17241" y="9085"/>
                      <a:pt x="17277" y="9168"/>
                    </a:cubicBezTo>
                    <a:cubicBezTo>
                      <a:pt x="17396" y="9406"/>
                      <a:pt x="17431" y="9680"/>
                      <a:pt x="17384" y="9942"/>
                    </a:cubicBezTo>
                    <a:cubicBezTo>
                      <a:pt x="17372" y="9954"/>
                      <a:pt x="17372" y="9978"/>
                      <a:pt x="17372" y="10002"/>
                    </a:cubicBezTo>
                    <a:cubicBezTo>
                      <a:pt x="17336" y="10180"/>
                      <a:pt x="17336" y="10228"/>
                      <a:pt x="17229" y="10371"/>
                    </a:cubicBezTo>
                    <a:cubicBezTo>
                      <a:pt x="17205" y="10406"/>
                      <a:pt x="17086" y="10561"/>
                      <a:pt x="17062" y="10585"/>
                    </a:cubicBezTo>
                    <a:cubicBezTo>
                      <a:pt x="16967" y="10704"/>
                      <a:pt x="16860" y="10823"/>
                      <a:pt x="16812" y="10990"/>
                    </a:cubicBezTo>
                    <a:cubicBezTo>
                      <a:pt x="16777" y="11121"/>
                      <a:pt x="16788" y="11252"/>
                      <a:pt x="16788" y="11371"/>
                    </a:cubicBezTo>
                    <a:cubicBezTo>
                      <a:pt x="16800" y="11406"/>
                      <a:pt x="16800" y="11454"/>
                      <a:pt x="16800" y="11490"/>
                    </a:cubicBezTo>
                    <a:cubicBezTo>
                      <a:pt x="16812" y="11895"/>
                      <a:pt x="16479" y="12288"/>
                      <a:pt x="16086" y="12359"/>
                    </a:cubicBezTo>
                    <a:cubicBezTo>
                      <a:pt x="16026" y="12369"/>
                      <a:pt x="15961" y="12373"/>
                      <a:pt x="15894" y="12373"/>
                    </a:cubicBezTo>
                    <a:cubicBezTo>
                      <a:pt x="15802" y="12373"/>
                      <a:pt x="15706" y="12366"/>
                      <a:pt x="15610" y="12359"/>
                    </a:cubicBezTo>
                    <a:cubicBezTo>
                      <a:pt x="15479" y="12347"/>
                      <a:pt x="15348" y="12335"/>
                      <a:pt x="15217" y="12335"/>
                    </a:cubicBezTo>
                    <a:cubicBezTo>
                      <a:pt x="15086" y="12347"/>
                      <a:pt x="14955" y="12371"/>
                      <a:pt x="14824" y="12430"/>
                    </a:cubicBezTo>
                    <a:cubicBezTo>
                      <a:pt x="14919" y="12323"/>
                      <a:pt x="15050" y="12216"/>
                      <a:pt x="15241" y="12109"/>
                    </a:cubicBezTo>
                    <a:cubicBezTo>
                      <a:pt x="15288" y="12085"/>
                      <a:pt x="15336" y="12061"/>
                      <a:pt x="15395" y="12038"/>
                    </a:cubicBezTo>
                    <a:cubicBezTo>
                      <a:pt x="15622" y="11918"/>
                      <a:pt x="15872" y="11799"/>
                      <a:pt x="16050" y="11585"/>
                    </a:cubicBezTo>
                    <a:cubicBezTo>
                      <a:pt x="16181" y="11430"/>
                      <a:pt x="16241" y="11240"/>
                      <a:pt x="16241" y="11049"/>
                    </a:cubicBezTo>
                    <a:lnTo>
                      <a:pt x="16134" y="10906"/>
                    </a:lnTo>
                    <a:cubicBezTo>
                      <a:pt x="16134" y="11025"/>
                      <a:pt x="16026" y="11371"/>
                      <a:pt x="15955" y="11454"/>
                    </a:cubicBezTo>
                    <a:cubicBezTo>
                      <a:pt x="15812" y="11621"/>
                      <a:pt x="15598" y="11728"/>
                      <a:pt x="15384" y="11835"/>
                    </a:cubicBezTo>
                    <a:cubicBezTo>
                      <a:pt x="15324" y="11871"/>
                      <a:pt x="15074" y="11942"/>
                      <a:pt x="15014" y="11966"/>
                    </a:cubicBezTo>
                    <a:cubicBezTo>
                      <a:pt x="14895" y="12026"/>
                      <a:pt x="14800" y="12073"/>
                      <a:pt x="14717" y="12133"/>
                    </a:cubicBezTo>
                    <a:cubicBezTo>
                      <a:pt x="14644" y="12177"/>
                      <a:pt x="14559" y="12199"/>
                      <a:pt x="14473" y="12199"/>
                    </a:cubicBezTo>
                    <a:cubicBezTo>
                      <a:pt x="14350" y="12199"/>
                      <a:pt x="14225" y="12153"/>
                      <a:pt x="14133" y="12061"/>
                    </a:cubicBezTo>
                    <a:cubicBezTo>
                      <a:pt x="13871" y="11787"/>
                      <a:pt x="13693" y="11442"/>
                      <a:pt x="13740" y="10966"/>
                    </a:cubicBezTo>
                    <a:cubicBezTo>
                      <a:pt x="13669" y="10966"/>
                      <a:pt x="13598" y="10954"/>
                      <a:pt x="13526" y="10954"/>
                    </a:cubicBezTo>
                    <a:cubicBezTo>
                      <a:pt x="13419" y="11228"/>
                      <a:pt x="13502" y="11549"/>
                      <a:pt x="13633" y="11823"/>
                    </a:cubicBezTo>
                    <a:cubicBezTo>
                      <a:pt x="13157" y="11645"/>
                      <a:pt x="12717" y="11371"/>
                      <a:pt x="12359" y="11014"/>
                    </a:cubicBezTo>
                    <a:cubicBezTo>
                      <a:pt x="12264" y="10918"/>
                      <a:pt x="12169" y="10811"/>
                      <a:pt x="12145" y="10680"/>
                    </a:cubicBezTo>
                    <a:cubicBezTo>
                      <a:pt x="12121" y="10704"/>
                      <a:pt x="12086" y="10728"/>
                      <a:pt x="12050" y="10728"/>
                    </a:cubicBezTo>
                    <a:cubicBezTo>
                      <a:pt x="12431" y="11383"/>
                      <a:pt x="13074" y="11883"/>
                      <a:pt x="13812" y="12109"/>
                    </a:cubicBezTo>
                    <a:cubicBezTo>
                      <a:pt x="13919" y="12276"/>
                      <a:pt x="14038" y="12430"/>
                      <a:pt x="14157" y="12597"/>
                    </a:cubicBezTo>
                    <a:cubicBezTo>
                      <a:pt x="14241" y="12716"/>
                      <a:pt x="14312" y="12847"/>
                      <a:pt x="14372" y="12978"/>
                    </a:cubicBezTo>
                    <a:cubicBezTo>
                      <a:pt x="14372" y="13002"/>
                      <a:pt x="14372" y="13038"/>
                      <a:pt x="14395" y="13061"/>
                    </a:cubicBezTo>
                    <a:cubicBezTo>
                      <a:pt x="14395" y="13157"/>
                      <a:pt x="14395" y="13240"/>
                      <a:pt x="14372" y="13311"/>
                    </a:cubicBezTo>
                    <a:cubicBezTo>
                      <a:pt x="14264" y="13681"/>
                      <a:pt x="13645" y="13704"/>
                      <a:pt x="13467" y="13704"/>
                    </a:cubicBezTo>
                    <a:cubicBezTo>
                      <a:pt x="12681" y="13704"/>
                      <a:pt x="11907" y="13573"/>
                      <a:pt x="11157" y="13311"/>
                    </a:cubicBezTo>
                    <a:cubicBezTo>
                      <a:pt x="11014" y="13252"/>
                      <a:pt x="10859" y="13192"/>
                      <a:pt x="10704" y="13133"/>
                    </a:cubicBezTo>
                    <a:cubicBezTo>
                      <a:pt x="10192" y="12930"/>
                      <a:pt x="9657" y="12728"/>
                      <a:pt x="9085" y="12728"/>
                    </a:cubicBezTo>
                    <a:lnTo>
                      <a:pt x="9073" y="12728"/>
                    </a:lnTo>
                    <a:cubicBezTo>
                      <a:pt x="8930" y="12728"/>
                      <a:pt x="8787" y="12740"/>
                      <a:pt x="8657" y="12776"/>
                    </a:cubicBezTo>
                    <a:cubicBezTo>
                      <a:pt x="8634" y="12782"/>
                      <a:pt x="8613" y="12785"/>
                      <a:pt x="8592" y="12785"/>
                    </a:cubicBezTo>
                    <a:cubicBezTo>
                      <a:pt x="8411" y="12785"/>
                      <a:pt x="8289" y="12568"/>
                      <a:pt x="8406" y="12419"/>
                    </a:cubicBezTo>
                    <a:cubicBezTo>
                      <a:pt x="8406" y="12407"/>
                      <a:pt x="8406" y="12407"/>
                      <a:pt x="8406" y="12407"/>
                    </a:cubicBezTo>
                    <a:cubicBezTo>
                      <a:pt x="8537" y="12288"/>
                      <a:pt x="8645" y="12168"/>
                      <a:pt x="8740" y="12038"/>
                    </a:cubicBezTo>
                    <a:cubicBezTo>
                      <a:pt x="8895" y="11883"/>
                      <a:pt x="9061" y="11752"/>
                      <a:pt x="9204" y="11633"/>
                    </a:cubicBezTo>
                    <a:cubicBezTo>
                      <a:pt x="9740" y="11228"/>
                      <a:pt x="10347" y="10918"/>
                      <a:pt x="10931" y="10609"/>
                    </a:cubicBezTo>
                    <a:cubicBezTo>
                      <a:pt x="11335" y="10394"/>
                      <a:pt x="11752" y="10180"/>
                      <a:pt x="12145" y="9930"/>
                    </a:cubicBezTo>
                    <a:cubicBezTo>
                      <a:pt x="12990" y="9406"/>
                      <a:pt x="14062" y="8501"/>
                      <a:pt x="14300" y="7239"/>
                    </a:cubicBezTo>
                    <a:cubicBezTo>
                      <a:pt x="14383" y="6727"/>
                      <a:pt x="14336" y="6192"/>
                      <a:pt x="14157" y="5668"/>
                    </a:cubicBezTo>
                    <a:cubicBezTo>
                      <a:pt x="14169" y="5668"/>
                      <a:pt x="14169" y="5656"/>
                      <a:pt x="14169" y="5656"/>
                    </a:cubicBezTo>
                    <a:cubicBezTo>
                      <a:pt x="14574" y="4787"/>
                      <a:pt x="14693" y="4037"/>
                      <a:pt x="14574" y="3036"/>
                    </a:cubicBezTo>
                    <a:cubicBezTo>
                      <a:pt x="14563" y="2948"/>
                      <a:pt x="14490" y="2880"/>
                      <a:pt x="14404" y="2880"/>
                    </a:cubicBezTo>
                    <a:cubicBezTo>
                      <a:pt x="14397" y="2880"/>
                      <a:pt x="14390" y="2881"/>
                      <a:pt x="14383" y="2882"/>
                    </a:cubicBezTo>
                    <a:cubicBezTo>
                      <a:pt x="14288" y="2894"/>
                      <a:pt x="14395" y="3036"/>
                      <a:pt x="14407" y="3132"/>
                    </a:cubicBezTo>
                    <a:cubicBezTo>
                      <a:pt x="14502" y="3953"/>
                      <a:pt x="14300" y="4548"/>
                      <a:pt x="13991" y="5239"/>
                    </a:cubicBezTo>
                    <a:cubicBezTo>
                      <a:pt x="13752" y="4739"/>
                      <a:pt x="13395" y="4251"/>
                      <a:pt x="12943" y="3822"/>
                    </a:cubicBezTo>
                    <a:cubicBezTo>
                      <a:pt x="12276" y="3167"/>
                      <a:pt x="11395" y="2513"/>
                      <a:pt x="10609" y="2048"/>
                    </a:cubicBezTo>
                    <a:cubicBezTo>
                      <a:pt x="10585" y="2024"/>
                      <a:pt x="10550" y="2012"/>
                      <a:pt x="10514" y="2001"/>
                    </a:cubicBezTo>
                    <a:cubicBezTo>
                      <a:pt x="10288" y="1822"/>
                      <a:pt x="10335" y="1393"/>
                      <a:pt x="10454" y="1084"/>
                    </a:cubicBezTo>
                    <a:lnTo>
                      <a:pt x="10490" y="977"/>
                    </a:lnTo>
                    <a:cubicBezTo>
                      <a:pt x="10609" y="679"/>
                      <a:pt x="10728" y="346"/>
                      <a:pt x="10681" y="12"/>
                    </a:cubicBezTo>
                    <a:lnTo>
                      <a:pt x="1052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9" name="Google Shape;8739;p22"/>
              <p:cNvSpPr/>
              <p:nvPr/>
            </p:nvSpPr>
            <p:spPr>
              <a:xfrm>
                <a:off x="6585513" y="3702525"/>
                <a:ext cx="306325" cy="159650"/>
              </a:xfrm>
              <a:custGeom>
                <a:avLst/>
                <a:gdLst/>
                <a:ahLst/>
                <a:cxnLst/>
                <a:rect l="l" t="t" r="r" b="b"/>
                <a:pathLst>
                  <a:path w="12253" h="6386" extrusionOk="0">
                    <a:moveTo>
                      <a:pt x="6248" y="1"/>
                    </a:moveTo>
                    <a:cubicBezTo>
                      <a:pt x="6226" y="1"/>
                      <a:pt x="6203" y="4"/>
                      <a:pt x="6180" y="12"/>
                    </a:cubicBezTo>
                    <a:cubicBezTo>
                      <a:pt x="5942" y="84"/>
                      <a:pt x="5739" y="227"/>
                      <a:pt x="5513" y="298"/>
                    </a:cubicBezTo>
                    <a:cubicBezTo>
                      <a:pt x="5331" y="355"/>
                      <a:pt x="5138" y="477"/>
                      <a:pt x="4954" y="477"/>
                    </a:cubicBezTo>
                    <a:cubicBezTo>
                      <a:pt x="4946" y="477"/>
                      <a:pt x="4938" y="477"/>
                      <a:pt x="4930" y="477"/>
                    </a:cubicBezTo>
                    <a:cubicBezTo>
                      <a:pt x="4751" y="477"/>
                      <a:pt x="4596" y="381"/>
                      <a:pt x="4430" y="381"/>
                    </a:cubicBezTo>
                    <a:cubicBezTo>
                      <a:pt x="4108" y="381"/>
                      <a:pt x="3644" y="429"/>
                      <a:pt x="3501" y="738"/>
                    </a:cubicBezTo>
                    <a:cubicBezTo>
                      <a:pt x="3378" y="1004"/>
                      <a:pt x="3300" y="1148"/>
                      <a:pt x="3081" y="1148"/>
                    </a:cubicBezTo>
                    <a:cubicBezTo>
                      <a:pt x="3025" y="1148"/>
                      <a:pt x="2960" y="1139"/>
                      <a:pt x="2882" y="1119"/>
                    </a:cubicBezTo>
                    <a:cubicBezTo>
                      <a:pt x="2811" y="1103"/>
                      <a:pt x="2751" y="1095"/>
                      <a:pt x="2700" y="1095"/>
                    </a:cubicBezTo>
                    <a:cubicBezTo>
                      <a:pt x="2383" y="1095"/>
                      <a:pt x="2403" y="1387"/>
                      <a:pt x="2168" y="1643"/>
                    </a:cubicBezTo>
                    <a:cubicBezTo>
                      <a:pt x="1929" y="1929"/>
                      <a:pt x="1489" y="2096"/>
                      <a:pt x="1203" y="2346"/>
                    </a:cubicBezTo>
                    <a:cubicBezTo>
                      <a:pt x="917" y="2608"/>
                      <a:pt x="715" y="2929"/>
                      <a:pt x="358" y="3084"/>
                    </a:cubicBezTo>
                    <a:cubicBezTo>
                      <a:pt x="1" y="3227"/>
                      <a:pt x="13" y="3394"/>
                      <a:pt x="251" y="3667"/>
                    </a:cubicBezTo>
                    <a:cubicBezTo>
                      <a:pt x="358" y="3775"/>
                      <a:pt x="477" y="3894"/>
                      <a:pt x="453" y="4060"/>
                    </a:cubicBezTo>
                    <a:cubicBezTo>
                      <a:pt x="417" y="4239"/>
                      <a:pt x="263" y="4453"/>
                      <a:pt x="358" y="4644"/>
                    </a:cubicBezTo>
                    <a:cubicBezTo>
                      <a:pt x="453" y="4810"/>
                      <a:pt x="691" y="4846"/>
                      <a:pt x="834" y="4929"/>
                    </a:cubicBezTo>
                    <a:cubicBezTo>
                      <a:pt x="1025" y="5037"/>
                      <a:pt x="1072" y="5275"/>
                      <a:pt x="1227" y="5418"/>
                    </a:cubicBezTo>
                    <a:cubicBezTo>
                      <a:pt x="1417" y="5596"/>
                      <a:pt x="1715" y="5501"/>
                      <a:pt x="1941" y="5584"/>
                    </a:cubicBezTo>
                    <a:cubicBezTo>
                      <a:pt x="2251" y="5691"/>
                      <a:pt x="2572" y="5763"/>
                      <a:pt x="2894" y="5846"/>
                    </a:cubicBezTo>
                    <a:cubicBezTo>
                      <a:pt x="3062" y="5893"/>
                      <a:pt x="3222" y="5899"/>
                      <a:pt x="3383" y="5899"/>
                    </a:cubicBezTo>
                    <a:cubicBezTo>
                      <a:pt x="3431" y="5899"/>
                      <a:pt x="3478" y="5898"/>
                      <a:pt x="3526" y="5898"/>
                    </a:cubicBezTo>
                    <a:cubicBezTo>
                      <a:pt x="3604" y="5898"/>
                      <a:pt x="3683" y="5899"/>
                      <a:pt x="3763" y="5906"/>
                    </a:cubicBezTo>
                    <a:cubicBezTo>
                      <a:pt x="3791" y="5909"/>
                      <a:pt x="3821" y="5910"/>
                      <a:pt x="3852" y="5910"/>
                    </a:cubicBezTo>
                    <a:cubicBezTo>
                      <a:pt x="3952" y="5910"/>
                      <a:pt x="4065" y="5898"/>
                      <a:pt x="4175" y="5898"/>
                    </a:cubicBezTo>
                    <a:cubicBezTo>
                      <a:pt x="4307" y="5898"/>
                      <a:pt x="4434" y="5915"/>
                      <a:pt x="4525" y="5989"/>
                    </a:cubicBezTo>
                    <a:cubicBezTo>
                      <a:pt x="4668" y="6096"/>
                      <a:pt x="4751" y="6287"/>
                      <a:pt x="4930" y="6358"/>
                    </a:cubicBezTo>
                    <a:cubicBezTo>
                      <a:pt x="4972" y="6378"/>
                      <a:pt x="5038" y="6386"/>
                      <a:pt x="5114" y="6386"/>
                    </a:cubicBezTo>
                    <a:cubicBezTo>
                      <a:pt x="5316" y="6386"/>
                      <a:pt x="5591" y="6330"/>
                      <a:pt x="5704" y="6287"/>
                    </a:cubicBezTo>
                    <a:cubicBezTo>
                      <a:pt x="5894" y="6227"/>
                      <a:pt x="6001" y="6037"/>
                      <a:pt x="6180" y="5965"/>
                    </a:cubicBezTo>
                    <a:cubicBezTo>
                      <a:pt x="6206" y="5955"/>
                      <a:pt x="6233" y="5951"/>
                      <a:pt x="6259" y="5951"/>
                    </a:cubicBezTo>
                    <a:cubicBezTo>
                      <a:pt x="6419" y="5951"/>
                      <a:pt x="6569" y="6120"/>
                      <a:pt x="6692" y="6192"/>
                    </a:cubicBezTo>
                    <a:cubicBezTo>
                      <a:pt x="6755" y="6229"/>
                      <a:pt x="6814" y="6244"/>
                      <a:pt x="6870" y="6244"/>
                    </a:cubicBezTo>
                    <a:cubicBezTo>
                      <a:pt x="6993" y="6244"/>
                      <a:pt x="7105" y="6170"/>
                      <a:pt x="7228" y="6096"/>
                    </a:cubicBezTo>
                    <a:cubicBezTo>
                      <a:pt x="7333" y="6033"/>
                      <a:pt x="7424" y="6010"/>
                      <a:pt x="7511" y="6010"/>
                    </a:cubicBezTo>
                    <a:cubicBezTo>
                      <a:pt x="7669" y="6010"/>
                      <a:pt x="7814" y="6086"/>
                      <a:pt x="8014" y="6132"/>
                    </a:cubicBezTo>
                    <a:cubicBezTo>
                      <a:pt x="8215" y="6177"/>
                      <a:pt x="8523" y="6264"/>
                      <a:pt x="8747" y="6264"/>
                    </a:cubicBezTo>
                    <a:cubicBezTo>
                      <a:pt x="8761" y="6264"/>
                      <a:pt x="8774" y="6264"/>
                      <a:pt x="8787" y="6263"/>
                    </a:cubicBezTo>
                    <a:cubicBezTo>
                      <a:pt x="8966" y="6239"/>
                      <a:pt x="9085" y="6049"/>
                      <a:pt x="9216" y="5941"/>
                    </a:cubicBezTo>
                    <a:cubicBezTo>
                      <a:pt x="9281" y="5894"/>
                      <a:pt x="9345" y="5876"/>
                      <a:pt x="9410" y="5876"/>
                    </a:cubicBezTo>
                    <a:cubicBezTo>
                      <a:pt x="9525" y="5876"/>
                      <a:pt x="9642" y="5932"/>
                      <a:pt x="9764" y="5977"/>
                    </a:cubicBezTo>
                    <a:cubicBezTo>
                      <a:pt x="9851" y="6015"/>
                      <a:pt x="9943" y="6029"/>
                      <a:pt x="10037" y="6029"/>
                    </a:cubicBezTo>
                    <a:cubicBezTo>
                      <a:pt x="10211" y="6029"/>
                      <a:pt x="10391" y="5980"/>
                      <a:pt x="10561" y="5941"/>
                    </a:cubicBezTo>
                    <a:cubicBezTo>
                      <a:pt x="10776" y="5894"/>
                      <a:pt x="10835" y="5763"/>
                      <a:pt x="10931" y="5572"/>
                    </a:cubicBezTo>
                    <a:cubicBezTo>
                      <a:pt x="11026" y="5370"/>
                      <a:pt x="11121" y="5299"/>
                      <a:pt x="11347" y="5215"/>
                    </a:cubicBezTo>
                    <a:cubicBezTo>
                      <a:pt x="11835" y="5037"/>
                      <a:pt x="12157" y="4501"/>
                      <a:pt x="12228" y="3989"/>
                    </a:cubicBezTo>
                    <a:cubicBezTo>
                      <a:pt x="12252" y="3739"/>
                      <a:pt x="12074" y="3525"/>
                      <a:pt x="12050" y="3274"/>
                    </a:cubicBezTo>
                    <a:cubicBezTo>
                      <a:pt x="12026" y="3024"/>
                      <a:pt x="12050" y="2786"/>
                      <a:pt x="11800" y="2643"/>
                    </a:cubicBezTo>
                    <a:cubicBezTo>
                      <a:pt x="11609" y="2536"/>
                      <a:pt x="11407" y="2477"/>
                      <a:pt x="11312" y="2262"/>
                    </a:cubicBezTo>
                    <a:cubicBezTo>
                      <a:pt x="11204" y="2036"/>
                      <a:pt x="11157" y="1810"/>
                      <a:pt x="10871" y="1762"/>
                    </a:cubicBezTo>
                    <a:cubicBezTo>
                      <a:pt x="10395" y="1703"/>
                      <a:pt x="9978" y="1453"/>
                      <a:pt x="9633" y="1108"/>
                    </a:cubicBezTo>
                    <a:cubicBezTo>
                      <a:pt x="9442" y="929"/>
                      <a:pt x="9252" y="858"/>
                      <a:pt x="9002" y="798"/>
                    </a:cubicBezTo>
                    <a:cubicBezTo>
                      <a:pt x="8680" y="703"/>
                      <a:pt x="8347" y="488"/>
                      <a:pt x="8014" y="477"/>
                    </a:cubicBezTo>
                    <a:cubicBezTo>
                      <a:pt x="7989" y="476"/>
                      <a:pt x="7964" y="476"/>
                      <a:pt x="7938" y="476"/>
                    </a:cubicBezTo>
                    <a:cubicBezTo>
                      <a:pt x="7795" y="476"/>
                      <a:pt x="7636" y="484"/>
                      <a:pt x="7475" y="484"/>
                    </a:cubicBezTo>
                    <a:cubicBezTo>
                      <a:pt x="7162" y="484"/>
                      <a:pt x="6843" y="451"/>
                      <a:pt x="6621" y="250"/>
                    </a:cubicBezTo>
                    <a:cubicBezTo>
                      <a:pt x="6507" y="157"/>
                      <a:pt x="6393" y="1"/>
                      <a:pt x="62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0" name="Google Shape;8740;p22"/>
              <p:cNvSpPr/>
              <p:nvPr/>
            </p:nvSpPr>
            <p:spPr>
              <a:xfrm>
                <a:off x="6106588" y="3776550"/>
                <a:ext cx="377750" cy="2133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8535" extrusionOk="0">
                    <a:moveTo>
                      <a:pt x="8217" y="0"/>
                    </a:moveTo>
                    <a:cubicBezTo>
                      <a:pt x="8089" y="0"/>
                      <a:pt x="7956" y="56"/>
                      <a:pt x="7835" y="99"/>
                    </a:cubicBezTo>
                    <a:cubicBezTo>
                      <a:pt x="7656" y="159"/>
                      <a:pt x="7478" y="147"/>
                      <a:pt x="7287" y="159"/>
                    </a:cubicBezTo>
                    <a:cubicBezTo>
                      <a:pt x="6787" y="206"/>
                      <a:pt x="6394" y="266"/>
                      <a:pt x="5930" y="456"/>
                    </a:cubicBezTo>
                    <a:cubicBezTo>
                      <a:pt x="5714" y="546"/>
                      <a:pt x="5437" y="704"/>
                      <a:pt x="5186" y="704"/>
                    </a:cubicBezTo>
                    <a:cubicBezTo>
                      <a:pt x="5105" y="704"/>
                      <a:pt x="5026" y="688"/>
                      <a:pt x="4953" y="647"/>
                    </a:cubicBezTo>
                    <a:cubicBezTo>
                      <a:pt x="4823" y="587"/>
                      <a:pt x="4703" y="492"/>
                      <a:pt x="4572" y="456"/>
                    </a:cubicBezTo>
                    <a:cubicBezTo>
                      <a:pt x="4550" y="450"/>
                      <a:pt x="4528" y="447"/>
                      <a:pt x="4506" y="447"/>
                    </a:cubicBezTo>
                    <a:cubicBezTo>
                      <a:pt x="4316" y="447"/>
                      <a:pt x="4140" y="657"/>
                      <a:pt x="4001" y="742"/>
                    </a:cubicBezTo>
                    <a:cubicBezTo>
                      <a:pt x="3703" y="933"/>
                      <a:pt x="3775" y="1195"/>
                      <a:pt x="3549" y="1433"/>
                    </a:cubicBezTo>
                    <a:cubicBezTo>
                      <a:pt x="3493" y="1494"/>
                      <a:pt x="3427" y="1514"/>
                      <a:pt x="3355" y="1514"/>
                    </a:cubicBezTo>
                    <a:cubicBezTo>
                      <a:pt x="3210" y="1514"/>
                      <a:pt x="3043" y="1431"/>
                      <a:pt x="2897" y="1431"/>
                    </a:cubicBezTo>
                    <a:cubicBezTo>
                      <a:pt x="2804" y="1431"/>
                      <a:pt x="2720" y="1465"/>
                      <a:pt x="2656" y="1576"/>
                    </a:cubicBezTo>
                    <a:cubicBezTo>
                      <a:pt x="2572" y="1718"/>
                      <a:pt x="2548" y="1885"/>
                      <a:pt x="2453" y="2004"/>
                    </a:cubicBezTo>
                    <a:cubicBezTo>
                      <a:pt x="2334" y="2147"/>
                      <a:pt x="2120" y="2147"/>
                      <a:pt x="1953" y="2183"/>
                    </a:cubicBezTo>
                    <a:cubicBezTo>
                      <a:pt x="1786" y="2218"/>
                      <a:pt x="1655" y="2338"/>
                      <a:pt x="1489" y="2385"/>
                    </a:cubicBezTo>
                    <a:cubicBezTo>
                      <a:pt x="1310" y="2445"/>
                      <a:pt x="1108" y="2492"/>
                      <a:pt x="1072" y="2707"/>
                    </a:cubicBezTo>
                    <a:cubicBezTo>
                      <a:pt x="1013" y="3064"/>
                      <a:pt x="1120" y="3302"/>
                      <a:pt x="715" y="3445"/>
                    </a:cubicBezTo>
                    <a:cubicBezTo>
                      <a:pt x="405" y="3552"/>
                      <a:pt x="0" y="3969"/>
                      <a:pt x="60" y="4326"/>
                    </a:cubicBezTo>
                    <a:cubicBezTo>
                      <a:pt x="108" y="4635"/>
                      <a:pt x="477" y="4743"/>
                      <a:pt x="429" y="5088"/>
                    </a:cubicBezTo>
                    <a:cubicBezTo>
                      <a:pt x="393" y="5290"/>
                      <a:pt x="417" y="5469"/>
                      <a:pt x="405" y="5671"/>
                    </a:cubicBezTo>
                    <a:cubicBezTo>
                      <a:pt x="393" y="5862"/>
                      <a:pt x="239" y="6100"/>
                      <a:pt x="334" y="6290"/>
                    </a:cubicBezTo>
                    <a:cubicBezTo>
                      <a:pt x="501" y="6624"/>
                      <a:pt x="1024" y="6874"/>
                      <a:pt x="1322" y="7052"/>
                    </a:cubicBezTo>
                    <a:cubicBezTo>
                      <a:pt x="1727" y="7279"/>
                      <a:pt x="2001" y="7791"/>
                      <a:pt x="2441" y="7945"/>
                    </a:cubicBezTo>
                    <a:cubicBezTo>
                      <a:pt x="2485" y="7961"/>
                      <a:pt x="2529" y="7967"/>
                      <a:pt x="2573" y="7967"/>
                    </a:cubicBezTo>
                    <a:cubicBezTo>
                      <a:pt x="2734" y="7967"/>
                      <a:pt x="2899" y="7886"/>
                      <a:pt x="3048" y="7886"/>
                    </a:cubicBezTo>
                    <a:cubicBezTo>
                      <a:pt x="3263" y="7886"/>
                      <a:pt x="3370" y="8076"/>
                      <a:pt x="3489" y="8219"/>
                    </a:cubicBezTo>
                    <a:cubicBezTo>
                      <a:pt x="3582" y="8320"/>
                      <a:pt x="3662" y="8358"/>
                      <a:pt x="3735" y="8358"/>
                    </a:cubicBezTo>
                    <a:cubicBezTo>
                      <a:pt x="3962" y="8358"/>
                      <a:pt x="4124" y="7991"/>
                      <a:pt x="4392" y="7991"/>
                    </a:cubicBezTo>
                    <a:cubicBezTo>
                      <a:pt x="4405" y="7991"/>
                      <a:pt x="4417" y="7991"/>
                      <a:pt x="4430" y="7993"/>
                    </a:cubicBezTo>
                    <a:cubicBezTo>
                      <a:pt x="4478" y="8000"/>
                      <a:pt x="4528" y="8002"/>
                      <a:pt x="4579" y="8002"/>
                    </a:cubicBezTo>
                    <a:cubicBezTo>
                      <a:pt x="4675" y="8002"/>
                      <a:pt x="4774" y="7994"/>
                      <a:pt x="4871" y="7994"/>
                    </a:cubicBezTo>
                    <a:cubicBezTo>
                      <a:pt x="5006" y="7994"/>
                      <a:pt x="5138" y="8009"/>
                      <a:pt x="5251" y="8076"/>
                    </a:cubicBezTo>
                    <a:cubicBezTo>
                      <a:pt x="5444" y="8190"/>
                      <a:pt x="5572" y="8303"/>
                      <a:pt x="5790" y="8303"/>
                    </a:cubicBezTo>
                    <a:cubicBezTo>
                      <a:pt x="5801" y="8303"/>
                      <a:pt x="5812" y="8303"/>
                      <a:pt x="5823" y="8303"/>
                    </a:cubicBezTo>
                    <a:cubicBezTo>
                      <a:pt x="6418" y="8303"/>
                      <a:pt x="6942" y="8362"/>
                      <a:pt x="7513" y="8493"/>
                    </a:cubicBezTo>
                    <a:cubicBezTo>
                      <a:pt x="7547" y="8500"/>
                      <a:pt x="7579" y="8503"/>
                      <a:pt x="7611" y="8503"/>
                    </a:cubicBezTo>
                    <a:cubicBezTo>
                      <a:pt x="7808" y="8503"/>
                      <a:pt x="7985" y="8391"/>
                      <a:pt x="8180" y="8350"/>
                    </a:cubicBezTo>
                    <a:cubicBezTo>
                      <a:pt x="8219" y="8343"/>
                      <a:pt x="8257" y="8340"/>
                      <a:pt x="8296" y="8340"/>
                    </a:cubicBezTo>
                    <a:cubicBezTo>
                      <a:pt x="8507" y="8340"/>
                      <a:pt x="8720" y="8434"/>
                      <a:pt x="8942" y="8434"/>
                    </a:cubicBezTo>
                    <a:cubicBezTo>
                      <a:pt x="8953" y="8433"/>
                      <a:pt x="8964" y="8433"/>
                      <a:pt x="8975" y="8433"/>
                    </a:cubicBezTo>
                    <a:cubicBezTo>
                      <a:pt x="9205" y="8433"/>
                      <a:pt x="9411" y="8535"/>
                      <a:pt x="9637" y="8535"/>
                    </a:cubicBezTo>
                    <a:cubicBezTo>
                      <a:pt x="9667" y="8535"/>
                      <a:pt x="9697" y="8533"/>
                      <a:pt x="9728" y="8529"/>
                    </a:cubicBezTo>
                    <a:cubicBezTo>
                      <a:pt x="10002" y="8493"/>
                      <a:pt x="10299" y="8481"/>
                      <a:pt x="10514" y="8303"/>
                    </a:cubicBezTo>
                    <a:cubicBezTo>
                      <a:pt x="10784" y="8080"/>
                      <a:pt x="11117" y="8001"/>
                      <a:pt x="11454" y="8001"/>
                    </a:cubicBezTo>
                    <a:cubicBezTo>
                      <a:pt x="11622" y="8001"/>
                      <a:pt x="11792" y="8021"/>
                      <a:pt x="11954" y="8053"/>
                    </a:cubicBezTo>
                    <a:cubicBezTo>
                      <a:pt x="11981" y="8057"/>
                      <a:pt x="12006" y="8059"/>
                      <a:pt x="12030" y="8059"/>
                    </a:cubicBezTo>
                    <a:cubicBezTo>
                      <a:pt x="12391" y="8059"/>
                      <a:pt x="12475" y="7563"/>
                      <a:pt x="12789" y="7563"/>
                    </a:cubicBezTo>
                    <a:cubicBezTo>
                      <a:pt x="12828" y="7563"/>
                      <a:pt x="12871" y="7571"/>
                      <a:pt x="12919" y="7588"/>
                    </a:cubicBezTo>
                    <a:cubicBezTo>
                      <a:pt x="13079" y="7645"/>
                      <a:pt x="13239" y="7779"/>
                      <a:pt x="13410" y="7779"/>
                    </a:cubicBezTo>
                    <a:cubicBezTo>
                      <a:pt x="13417" y="7779"/>
                      <a:pt x="13424" y="7779"/>
                      <a:pt x="13431" y="7779"/>
                    </a:cubicBezTo>
                    <a:cubicBezTo>
                      <a:pt x="13633" y="7767"/>
                      <a:pt x="13776" y="7469"/>
                      <a:pt x="13907" y="7338"/>
                    </a:cubicBezTo>
                    <a:cubicBezTo>
                      <a:pt x="14062" y="7183"/>
                      <a:pt x="14109" y="7076"/>
                      <a:pt x="14157" y="6862"/>
                    </a:cubicBezTo>
                    <a:cubicBezTo>
                      <a:pt x="14217" y="6612"/>
                      <a:pt x="14419" y="6457"/>
                      <a:pt x="14550" y="6243"/>
                    </a:cubicBezTo>
                    <a:cubicBezTo>
                      <a:pt x="14669" y="6040"/>
                      <a:pt x="14848" y="5898"/>
                      <a:pt x="14979" y="5695"/>
                    </a:cubicBezTo>
                    <a:cubicBezTo>
                      <a:pt x="15110" y="5493"/>
                      <a:pt x="15026" y="5195"/>
                      <a:pt x="15026" y="4957"/>
                    </a:cubicBezTo>
                    <a:cubicBezTo>
                      <a:pt x="15026" y="4731"/>
                      <a:pt x="14788" y="4600"/>
                      <a:pt x="14729" y="4385"/>
                    </a:cubicBezTo>
                    <a:cubicBezTo>
                      <a:pt x="14681" y="4171"/>
                      <a:pt x="14895" y="3969"/>
                      <a:pt x="14883" y="3742"/>
                    </a:cubicBezTo>
                    <a:cubicBezTo>
                      <a:pt x="14859" y="3314"/>
                      <a:pt x="14217" y="2850"/>
                      <a:pt x="13895" y="2611"/>
                    </a:cubicBezTo>
                    <a:cubicBezTo>
                      <a:pt x="13455" y="2290"/>
                      <a:pt x="12990" y="1992"/>
                      <a:pt x="12538" y="1659"/>
                    </a:cubicBezTo>
                    <a:cubicBezTo>
                      <a:pt x="12204" y="1409"/>
                      <a:pt x="11835" y="1171"/>
                      <a:pt x="11478" y="945"/>
                    </a:cubicBezTo>
                    <a:cubicBezTo>
                      <a:pt x="11276" y="825"/>
                      <a:pt x="11061" y="849"/>
                      <a:pt x="10835" y="814"/>
                    </a:cubicBezTo>
                    <a:cubicBezTo>
                      <a:pt x="10609" y="778"/>
                      <a:pt x="10526" y="599"/>
                      <a:pt x="10407" y="433"/>
                    </a:cubicBezTo>
                    <a:cubicBezTo>
                      <a:pt x="10287" y="266"/>
                      <a:pt x="10157" y="230"/>
                      <a:pt x="9954" y="230"/>
                    </a:cubicBezTo>
                    <a:cubicBezTo>
                      <a:pt x="9818" y="230"/>
                      <a:pt x="9664" y="200"/>
                      <a:pt x="9522" y="200"/>
                    </a:cubicBezTo>
                    <a:cubicBezTo>
                      <a:pt x="9465" y="200"/>
                      <a:pt x="9410" y="205"/>
                      <a:pt x="9359" y="218"/>
                    </a:cubicBezTo>
                    <a:cubicBezTo>
                      <a:pt x="9226" y="249"/>
                      <a:pt x="9075" y="333"/>
                      <a:pt x="8937" y="333"/>
                    </a:cubicBezTo>
                    <a:cubicBezTo>
                      <a:pt x="8914" y="333"/>
                      <a:pt x="8892" y="330"/>
                      <a:pt x="8871" y="325"/>
                    </a:cubicBezTo>
                    <a:cubicBezTo>
                      <a:pt x="8668" y="290"/>
                      <a:pt x="8549" y="111"/>
                      <a:pt x="8359" y="28"/>
                    </a:cubicBezTo>
                    <a:cubicBezTo>
                      <a:pt x="8313" y="8"/>
                      <a:pt x="8265" y="0"/>
                      <a:pt x="821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1" name="Google Shape;8741;p22"/>
              <p:cNvSpPr/>
              <p:nvPr/>
            </p:nvSpPr>
            <p:spPr>
              <a:xfrm>
                <a:off x="6329238" y="3595200"/>
                <a:ext cx="271175" cy="133275"/>
              </a:xfrm>
              <a:custGeom>
                <a:avLst/>
                <a:gdLst/>
                <a:ahLst/>
                <a:cxnLst/>
                <a:rect l="l" t="t" r="r" b="b"/>
                <a:pathLst>
                  <a:path w="10847" h="5331" extrusionOk="0">
                    <a:moveTo>
                      <a:pt x="4825" y="0"/>
                    </a:moveTo>
                    <a:cubicBezTo>
                      <a:pt x="4606" y="0"/>
                      <a:pt x="4355" y="98"/>
                      <a:pt x="4168" y="150"/>
                    </a:cubicBezTo>
                    <a:cubicBezTo>
                      <a:pt x="3929" y="221"/>
                      <a:pt x="3560" y="245"/>
                      <a:pt x="3382" y="436"/>
                    </a:cubicBezTo>
                    <a:cubicBezTo>
                      <a:pt x="3263" y="567"/>
                      <a:pt x="3191" y="793"/>
                      <a:pt x="3025" y="864"/>
                    </a:cubicBezTo>
                    <a:cubicBezTo>
                      <a:pt x="2978" y="883"/>
                      <a:pt x="2930" y="891"/>
                      <a:pt x="2881" y="891"/>
                    </a:cubicBezTo>
                    <a:cubicBezTo>
                      <a:pt x="2735" y="891"/>
                      <a:pt x="2582" y="826"/>
                      <a:pt x="2432" y="826"/>
                    </a:cubicBezTo>
                    <a:cubicBezTo>
                      <a:pt x="2415" y="826"/>
                      <a:pt x="2398" y="827"/>
                      <a:pt x="2382" y="829"/>
                    </a:cubicBezTo>
                    <a:cubicBezTo>
                      <a:pt x="2155" y="864"/>
                      <a:pt x="1905" y="1079"/>
                      <a:pt x="1715" y="1198"/>
                    </a:cubicBezTo>
                    <a:cubicBezTo>
                      <a:pt x="1512" y="1329"/>
                      <a:pt x="1477" y="1591"/>
                      <a:pt x="1298" y="1745"/>
                    </a:cubicBezTo>
                    <a:cubicBezTo>
                      <a:pt x="1096" y="1900"/>
                      <a:pt x="1012" y="2150"/>
                      <a:pt x="822" y="2293"/>
                    </a:cubicBezTo>
                    <a:cubicBezTo>
                      <a:pt x="667" y="2400"/>
                      <a:pt x="465" y="2424"/>
                      <a:pt x="334" y="2567"/>
                    </a:cubicBezTo>
                    <a:cubicBezTo>
                      <a:pt x="0" y="2900"/>
                      <a:pt x="262" y="3615"/>
                      <a:pt x="441" y="3948"/>
                    </a:cubicBezTo>
                    <a:cubicBezTo>
                      <a:pt x="655" y="4377"/>
                      <a:pt x="1120" y="4650"/>
                      <a:pt x="1501" y="4924"/>
                    </a:cubicBezTo>
                    <a:cubicBezTo>
                      <a:pt x="1647" y="5036"/>
                      <a:pt x="1769" y="5117"/>
                      <a:pt x="1919" y="5117"/>
                    </a:cubicBezTo>
                    <a:cubicBezTo>
                      <a:pt x="1977" y="5117"/>
                      <a:pt x="2039" y="5105"/>
                      <a:pt x="2108" y="5079"/>
                    </a:cubicBezTo>
                    <a:cubicBezTo>
                      <a:pt x="2236" y="5028"/>
                      <a:pt x="2336" y="5003"/>
                      <a:pt x="2431" y="5003"/>
                    </a:cubicBezTo>
                    <a:cubicBezTo>
                      <a:pt x="2556" y="5003"/>
                      <a:pt x="2672" y="5046"/>
                      <a:pt x="2834" y="5127"/>
                    </a:cubicBezTo>
                    <a:cubicBezTo>
                      <a:pt x="3072" y="5234"/>
                      <a:pt x="3406" y="5317"/>
                      <a:pt x="3667" y="5329"/>
                    </a:cubicBezTo>
                    <a:cubicBezTo>
                      <a:pt x="3678" y="5330"/>
                      <a:pt x="3688" y="5331"/>
                      <a:pt x="3698" y="5331"/>
                    </a:cubicBezTo>
                    <a:cubicBezTo>
                      <a:pt x="3904" y="5331"/>
                      <a:pt x="4063" y="5114"/>
                      <a:pt x="4271" y="5114"/>
                    </a:cubicBezTo>
                    <a:cubicBezTo>
                      <a:pt x="4276" y="5114"/>
                      <a:pt x="4281" y="5115"/>
                      <a:pt x="4287" y="5115"/>
                    </a:cubicBezTo>
                    <a:cubicBezTo>
                      <a:pt x="4531" y="5126"/>
                      <a:pt x="4713" y="5272"/>
                      <a:pt x="4959" y="5272"/>
                    </a:cubicBezTo>
                    <a:cubicBezTo>
                      <a:pt x="4977" y="5272"/>
                      <a:pt x="4995" y="5271"/>
                      <a:pt x="5013" y="5270"/>
                    </a:cubicBezTo>
                    <a:cubicBezTo>
                      <a:pt x="5179" y="5256"/>
                      <a:pt x="5323" y="5239"/>
                      <a:pt x="5472" y="5239"/>
                    </a:cubicBezTo>
                    <a:cubicBezTo>
                      <a:pt x="5589" y="5239"/>
                      <a:pt x="5710" y="5250"/>
                      <a:pt x="5846" y="5282"/>
                    </a:cubicBezTo>
                    <a:cubicBezTo>
                      <a:pt x="5911" y="5296"/>
                      <a:pt x="5972" y="5302"/>
                      <a:pt x="6031" y="5302"/>
                    </a:cubicBezTo>
                    <a:cubicBezTo>
                      <a:pt x="6212" y="5302"/>
                      <a:pt x="6375" y="5246"/>
                      <a:pt x="6573" y="5210"/>
                    </a:cubicBezTo>
                    <a:cubicBezTo>
                      <a:pt x="6609" y="5203"/>
                      <a:pt x="6644" y="5200"/>
                      <a:pt x="6679" y="5200"/>
                    </a:cubicBezTo>
                    <a:cubicBezTo>
                      <a:pt x="6879" y="5200"/>
                      <a:pt x="7068" y="5294"/>
                      <a:pt x="7279" y="5294"/>
                    </a:cubicBezTo>
                    <a:cubicBezTo>
                      <a:pt x="7290" y="5294"/>
                      <a:pt x="7300" y="5294"/>
                      <a:pt x="7311" y="5293"/>
                    </a:cubicBezTo>
                    <a:cubicBezTo>
                      <a:pt x="7620" y="5258"/>
                      <a:pt x="7906" y="5293"/>
                      <a:pt x="8216" y="5210"/>
                    </a:cubicBezTo>
                    <a:cubicBezTo>
                      <a:pt x="8513" y="5115"/>
                      <a:pt x="8692" y="5008"/>
                      <a:pt x="8954" y="4853"/>
                    </a:cubicBezTo>
                    <a:cubicBezTo>
                      <a:pt x="9406" y="4603"/>
                      <a:pt x="9930" y="4591"/>
                      <a:pt x="10311" y="4210"/>
                    </a:cubicBezTo>
                    <a:cubicBezTo>
                      <a:pt x="10478" y="4031"/>
                      <a:pt x="10597" y="3805"/>
                      <a:pt x="10621" y="3555"/>
                    </a:cubicBezTo>
                    <a:cubicBezTo>
                      <a:pt x="10656" y="3293"/>
                      <a:pt x="10740" y="3055"/>
                      <a:pt x="10776" y="2793"/>
                    </a:cubicBezTo>
                    <a:cubicBezTo>
                      <a:pt x="10847" y="2341"/>
                      <a:pt x="10216" y="2460"/>
                      <a:pt x="10061" y="2150"/>
                    </a:cubicBezTo>
                    <a:cubicBezTo>
                      <a:pt x="9966" y="1972"/>
                      <a:pt x="9978" y="1710"/>
                      <a:pt x="9811" y="1579"/>
                    </a:cubicBezTo>
                    <a:cubicBezTo>
                      <a:pt x="9621" y="1412"/>
                      <a:pt x="9287" y="1412"/>
                      <a:pt x="9049" y="1281"/>
                    </a:cubicBezTo>
                    <a:cubicBezTo>
                      <a:pt x="8656" y="1055"/>
                      <a:pt x="8073" y="948"/>
                      <a:pt x="7751" y="614"/>
                    </a:cubicBezTo>
                    <a:cubicBezTo>
                      <a:pt x="7582" y="445"/>
                      <a:pt x="7455" y="340"/>
                      <a:pt x="7219" y="340"/>
                    </a:cubicBezTo>
                    <a:cubicBezTo>
                      <a:pt x="7206" y="340"/>
                      <a:pt x="7193" y="340"/>
                      <a:pt x="7180" y="340"/>
                    </a:cubicBezTo>
                    <a:cubicBezTo>
                      <a:pt x="6858" y="340"/>
                      <a:pt x="6561" y="281"/>
                      <a:pt x="6251" y="233"/>
                    </a:cubicBezTo>
                    <a:cubicBezTo>
                      <a:pt x="6139" y="218"/>
                      <a:pt x="6031" y="214"/>
                      <a:pt x="5924" y="214"/>
                    </a:cubicBezTo>
                    <a:cubicBezTo>
                      <a:pt x="5781" y="214"/>
                      <a:pt x="5639" y="221"/>
                      <a:pt x="5489" y="221"/>
                    </a:cubicBezTo>
                    <a:cubicBezTo>
                      <a:pt x="5287" y="221"/>
                      <a:pt x="5120" y="31"/>
                      <a:pt x="4918" y="7"/>
                    </a:cubicBezTo>
                    <a:cubicBezTo>
                      <a:pt x="4888" y="3"/>
                      <a:pt x="4856" y="0"/>
                      <a:pt x="482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2" name="Google Shape;8742;p22"/>
              <p:cNvSpPr/>
              <p:nvPr/>
            </p:nvSpPr>
            <p:spPr>
              <a:xfrm>
                <a:off x="6501288" y="3734900"/>
                <a:ext cx="165800" cy="81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3255" extrusionOk="0">
                    <a:moveTo>
                      <a:pt x="2918" y="0"/>
                    </a:moveTo>
                    <a:cubicBezTo>
                      <a:pt x="2886" y="0"/>
                      <a:pt x="2854" y="1"/>
                      <a:pt x="2822" y="3"/>
                    </a:cubicBezTo>
                    <a:cubicBezTo>
                      <a:pt x="2477" y="15"/>
                      <a:pt x="2143" y="170"/>
                      <a:pt x="1810" y="253"/>
                    </a:cubicBezTo>
                    <a:cubicBezTo>
                      <a:pt x="1500" y="336"/>
                      <a:pt x="1107" y="467"/>
                      <a:pt x="846" y="658"/>
                    </a:cubicBezTo>
                    <a:cubicBezTo>
                      <a:pt x="619" y="825"/>
                      <a:pt x="524" y="1206"/>
                      <a:pt x="322" y="1432"/>
                    </a:cubicBezTo>
                    <a:cubicBezTo>
                      <a:pt x="107" y="1670"/>
                      <a:pt x="0" y="2039"/>
                      <a:pt x="95" y="2372"/>
                    </a:cubicBezTo>
                    <a:cubicBezTo>
                      <a:pt x="286" y="3039"/>
                      <a:pt x="1262" y="3003"/>
                      <a:pt x="1798" y="3015"/>
                    </a:cubicBezTo>
                    <a:cubicBezTo>
                      <a:pt x="2096" y="3027"/>
                      <a:pt x="2322" y="3242"/>
                      <a:pt x="2608" y="3253"/>
                    </a:cubicBezTo>
                    <a:cubicBezTo>
                      <a:pt x="2620" y="3254"/>
                      <a:pt x="2633" y="3255"/>
                      <a:pt x="2645" y="3255"/>
                    </a:cubicBezTo>
                    <a:cubicBezTo>
                      <a:pt x="2822" y="3255"/>
                      <a:pt x="2989" y="3180"/>
                      <a:pt x="3167" y="3146"/>
                    </a:cubicBezTo>
                    <a:cubicBezTo>
                      <a:pt x="3215" y="3134"/>
                      <a:pt x="3262" y="3129"/>
                      <a:pt x="3309" y="3129"/>
                    </a:cubicBezTo>
                    <a:cubicBezTo>
                      <a:pt x="3441" y="3129"/>
                      <a:pt x="3572" y="3168"/>
                      <a:pt x="3703" y="3194"/>
                    </a:cubicBezTo>
                    <a:cubicBezTo>
                      <a:pt x="3770" y="3208"/>
                      <a:pt x="3835" y="3214"/>
                      <a:pt x="3898" y="3214"/>
                    </a:cubicBezTo>
                    <a:cubicBezTo>
                      <a:pt x="4157" y="3214"/>
                      <a:pt x="4387" y="3116"/>
                      <a:pt x="4656" y="3087"/>
                    </a:cubicBezTo>
                    <a:cubicBezTo>
                      <a:pt x="5037" y="3051"/>
                      <a:pt x="5394" y="3027"/>
                      <a:pt x="5763" y="2944"/>
                    </a:cubicBezTo>
                    <a:cubicBezTo>
                      <a:pt x="6501" y="2765"/>
                      <a:pt x="6632" y="2015"/>
                      <a:pt x="6251" y="1432"/>
                    </a:cubicBezTo>
                    <a:cubicBezTo>
                      <a:pt x="6108" y="1218"/>
                      <a:pt x="6001" y="1015"/>
                      <a:pt x="5882" y="801"/>
                    </a:cubicBezTo>
                    <a:cubicBezTo>
                      <a:pt x="5727" y="539"/>
                      <a:pt x="5334" y="360"/>
                      <a:pt x="5072" y="253"/>
                    </a:cubicBezTo>
                    <a:cubicBezTo>
                      <a:pt x="4783" y="141"/>
                      <a:pt x="4552" y="102"/>
                      <a:pt x="4281" y="102"/>
                    </a:cubicBezTo>
                    <a:cubicBezTo>
                      <a:pt x="4207" y="102"/>
                      <a:pt x="4130" y="105"/>
                      <a:pt x="4048" y="110"/>
                    </a:cubicBezTo>
                    <a:cubicBezTo>
                      <a:pt x="4032" y="111"/>
                      <a:pt x="4016" y="111"/>
                      <a:pt x="4000" y="111"/>
                    </a:cubicBezTo>
                    <a:cubicBezTo>
                      <a:pt x="3642" y="111"/>
                      <a:pt x="3284" y="0"/>
                      <a:pt x="291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3" name="Google Shape;8743;p22"/>
              <p:cNvSpPr/>
              <p:nvPr/>
            </p:nvSpPr>
            <p:spPr>
              <a:xfrm>
                <a:off x="6531938" y="3904750"/>
                <a:ext cx="204225" cy="121275"/>
              </a:xfrm>
              <a:custGeom>
                <a:avLst/>
                <a:gdLst/>
                <a:ahLst/>
                <a:cxnLst/>
                <a:rect l="l" t="t" r="r" b="b"/>
                <a:pathLst>
                  <a:path w="8169" h="4851" extrusionOk="0">
                    <a:moveTo>
                      <a:pt x="3892" y="0"/>
                    </a:moveTo>
                    <a:cubicBezTo>
                      <a:pt x="3651" y="0"/>
                      <a:pt x="3415" y="47"/>
                      <a:pt x="3215" y="174"/>
                    </a:cubicBezTo>
                    <a:cubicBezTo>
                      <a:pt x="3049" y="281"/>
                      <a:pt x="2894" y="365"/>
                      <a:pt x="2691" y="377"/>
                    </a:cubicBezTo>
                    <a:cubicBezTo>
                      <a:pt x="2640" y="377"/>
                      <a:pt x="2586" y="375"/>
                      <a:pt x="2532" y="375"/>
                    </a:cubicBezTo>
                    <a:cubicBezTo>
                      <a:pt x="2396" y="375"/>
                      <a:pt x="2258" y="387"/>
                      <a:pt x="2156" y="472"/>
                    </a:cubicBezTo>
                    <a:cubicBezTo>
                      <a:pt x="2036" y="567"/>
                      <a:pt x="1977" y="722"/>
                      <a:pt x="1894" y="841"/>
                    </a:cubicBezTo>
                    <a:cubicBezTo>
                      <a:pt x="1763" y="1020"/>
                      <a:pt x="1525" y="1139"/>
                      <a:pt x="1346" y="1281"/>
                    </a:cubicBezTo>
                    <a:cubicBezTo>
                      <a:pt x="1191" y="1401"/>
                      <a:pt x="1024" y="1472"/>
                      <a:pt x="858" y="1579"/>
                    </a:cubicBezTo>
                    <a:cubicBezTo>
                      <a:pt x="643" y="1698"/>
                      <a:pt x="501" y="1924"/>
                      <a:pt x="393" y="2139"/>
                    </a:cubicBezTo>
                    <a:cubicBezTo>
                      <a:pt x="191" y="2544"/>
                      <a:pt x="1" y="3115"/>
                      <a:pt x="215" y="3556"/>
                    </a:cubicBezTo>
                    <a:cubicBezTo>
                      <a:pt x="346" y="3829"/>
                      <a:pt x="834" y="4068"/>
                      <a:pt x="1096" y="4199"/>
                    </a:cubicBezTo>
                    <a:cubicBezTo>
                      <a:pt x="1322" y="4294"/>
                      <a:pt x="1560" y="4329"/>
                      <a:pt x="1798" y="4389"/>
                    </a:cubicBezTo>
                    <a:cubicBezTo>
                      <a:pt x="2013" y="4449"/>
                      <a:pt x="2132" y="4687"/>
                      <a:pt x="2346" y="4722"/>
                    </a:cubicBezTo>
                    <a:cubicBezTo>
                      <a:pt x="2609" y="4762"/>
                      <a:pt x="3006" y="4850"/>
                      <a:pt x="3351" y="4850"/>
                    </a:cubicBezTo>
                    <a:cubicBezTo>
                      <a:pt x="3520" y="4850"/>
                      <a:pt x="3677" y="4829"/>
                      <a:pt x="3799" y="4770"/>
                    </a:cubicBezTo>
                    <a:cubicBezTo>
                      <a:pt x="3918" y="4710"/>
                      <a:pt x="4054" y="4601"/>
                      <a:pt x="4199" y="4601"/>
                    </a:cubicBezTo>
                    <a:cubicBezTo>
                      <a:pt x="4228" y="4601"/>
                      <a:pt x="4257" y="4605"/>
                      <a:pt x="4287" y="4615"/>
                    </a:cubicBezTo>
                    <a:cubicBezTo>
                      <a:pt x="4518" y="4692"/>
                      <a:pt x="4647" y="4820"/>
                      <a:pt x="4891" y="4820"/>
                    </a:cubicBezTo>
                    <a:cubicBezTo>
                      <a:pt x="4911" y="4820"/>
                      <a:pt x="4932" y="4819"/>
                      <a:pt x="4954" y="4818"/>
                    </a:cubicBezTo>
                    <a:cubicBezTo>
                      <a:pt x="5430" y="4794"/>
                      <a:pt x="5811" y="4663"/>
                      <a:pt x="6251" y="4508"/>
                    </a:cubicBezTo>
                    <a:cubicBezTo>
                      <a:pt x="6410" y="4448"/>
                      <a:pt x="6553" y="4380"/>
                      <a:pt x="6713" y="4380"/>
                    </a:cubicBezTo>
                    <a:cubicBezTo>
                      <a:pt x="6745" y="4380"/>
                      <a:pt x="6777" y="4383"/>
                      <a:pt x="6811" y="4389"/>
                    </a:cubicBezTo>
                    <a:cubicBezTo>
                      <a:pt x="6903" y="4402"/>
                      <a:pt x="6983" y="4411"/>
                      <a:pt x="7058" y="4411"/>
                    </a:cubicBezTo>
                    <a:cubicBezTo>
                      <a:pt x="7197" y="4411"/>
                      <a:pt x="7319" y="4378"/>
                      <a:pt x="7466" y="4270"/>
                    </a:cubicBezTo>
                    <a:cubicBezTo>
                      <a:pt x="7775" y="4020"/>
                      <a:pt x="8097" y="3675"/>
                      <a:pt x="8132" y="3246"/>
                    </a:cubicBezTo>
                    <a:cubicBezTo>
                      <a:pt x="8168" y="2782"/>
                      <a:pt x="7906" y="2448"/>
                      <a:pt x="7894" y="2008"/>
                    </a:cubicBezTo>
                    <a:cubicBezTo>
                      <a:pt x="7871" y="1591"/>
                      <a:pt x="7549" y="1270"/>
                      <a:pt x="7216" y="1043"/>
                    </a:cubicBezTo>
                    <a:cubicBezTo>
                      <a:pt x="6835" y="770"/>
                      <a:pt x="6358" y="448"/>
                      <a:pt x="5894" y="365"/>
                    </a:cubicBezTo>
                    <a:cubicBezTo>
                      <a:pt x="5454" y="281"/>
                      <a:pt x="5001" y="222"/>
                      <a:pt x="4573" y="103"/>
                    </a:cubicBezTo>
                    <a:cubicBezTo>
                      <a:pt x="4362" y="44"/>
                      <a:pt x="4125" y="0"/>
                      <a:pt x="389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4" name="Google Shape;8744;p22"/>
              <p:cNvSpPr/>
              <p:nvPr/>
            </p:nvSpPr>
            <p:spPr>
              <a:xfrm>
                <a:off x="8242263" y="4182650"/>
                <a:ext cx="539675" cy="548600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1587" y="21943"/>
                    </a:lnTo>
                    <a:lnTo>
                      <a:pt x="2158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5" name="Google Shape;8745;p22"/>
              <p:cNvSpPr/>
              <p:nvPr/>
            </p:nvSpPr>
            <p:spPr>
              <a:xfrm>
                <a:off x="8242263" y="4182650"/>
                <a:ext cx="50325" cy="548600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013" y="21943"/>
                    </a:lnTo>
                    <a:lnTo>
                      <a:pt x="201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6" name="Google Shape;8746;p22"/>
              <p:cNvSpPr/>
              <p:nvPr/>
            </p:nvSpPr>
            <p:spPr>
              <a:xfrm>
                <a:off x="8189288" y="4675250"/>
                <a:ext cx="7126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8505" h="3561" extrusionOk="0">
                    <a:moveTo>
                      <a:pt x="1" y="1"/>
                    </a:moveTo>
                    <a:lnTo>
                      <a:pt x="1" y="3561"/>
                    </a:lnTo>
                    <a:lnTo>
                      <a:pt x="28504" y="3561"/>
                    </a:lnTo>
                    <a:lnTo>
                      <a:pt x="2850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7" name="Google Shape;8747;p22"/>
              <p:cNvSpPr/>
              <p:nvPr/>
            </p:nvSpPr>
            <p:spPr>
              <a:xfrm>
                <a:off x="8334238" y="4227000"/>
                <a:ext cx="3536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2562" extrusionOk="0">
                    <a:moveTo>
                      <a:pt x="1" y="0"/>
                    </a:moveTo>
                    <a:lnTo>
                      <a:pt x="1" y="12561"/>
                    </a:lnTo>
                    <a:lnTo>
                      <a:pt x="14145" y="12561"/>
                    </a:lnTo>
                    <a:lnTo>
                      <a:pt x="141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8" name="Google Shape;8748;p22"/>
              <p:cNvSpPr/>
              <p:nvPr/>
            </p:nvSpPr>
            <p:spPr>
              <a:xfrm>
                <a:off x="8350013" y="424217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9" name="Google Shape;8749;p22"/>
              <p:cNvSpPr/>
              <p:nvPr/>
            </p:nvSpPr>
            <p:spPr>
              <a:xfrm>
                <a:off x="8433063" y="424217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0" name="Google Shape;8750;p22"/>
              <p:cNvSpPr/>
              <p:nvPr/>
            </p:nvSpPr>
            <p:spPr>
              <a:xfrm>
                <a:off x="8516113" y="424217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1" name="Google Shape;8751;p22"/>
              <p:cNvSpPr/>
              <p:nvPr/>
            </p:nvSpPr>
            <p:spPr>
              <a:xfrm>
                <a:off x="8599163" y="4242175"/>
                <a:ext cx="71450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144" extrusionOk="0">
                    <a:moveTo>
                      <a:pt x="0" y="0"/>
                    </a:moveTo>
                    <a:lnTo>
                      <a:pt x="0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2" name="Google Shape;8752;p22"/>
              <p:cNvSpPr/>
              <p:nvPr/>
            </p:nvSpPr>
            <p:spPr>
              <a:xfrm>
                <a:off x="8350013" y="4357950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3" name="Google Shape;8753;p22"/>
              <p:cNvSpPr/>
              <p:nvPr/>
            </p:nvSpPr>
            <p:spPr>
              <a:xfrm>
                <a:off x="8433063" y="4357950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4" name="Google Shape;8754;p22"/>
              <p:cNvSpPr/>
              <p:nvPr/>
            </p:nvSpPr>
            <p:spPr>
              <a:xfrm>
                <a:off x="8516113" y="4357950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5" name="Google Shape;8755;p22"/>
              <p:cNvSpPr/>
              <p:nvPr/>
            </p:nvSpPr>
            <p:spPr>
              <a:xfrm>
                <a:off x="8599163" y="4357950"/>
                <a:ext cx="71450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6728" extrusionOk="0">
                    <a:moveTo>
                      <a:pt x="0" y="1"/>
                    </a:moveTo>
                    <a:lnTo>
                      <a:pt x="0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6" name="Google Shape;8756;p22"/>
              <p:cNvSpPr/>
              <p:nvPr/>
            </p:nvSpPr>
            <p:spPr>
              <a:xfrm>
                <a:off x="8439913" y="4399325"/>
                <a:ext cx="22650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1" y="1"/>
                    </a:moveTo>
                    <a:lnTo>
                      <a:pt x="1" y="6859"/>
                    </a:lnTo>
                    <a:lnTo>
                      <a:pt x="905" y="6859"/>
                    </a:lnTo>
                    <a:lnTo>
                      <a:pt x="905" y="1"/>
                    </a:lnTo>
                    <a:close/>
                  </a:path>
                </a:pathLst>
              </a:custGeom>
              <a:solidFill>
                <a:srgbClr val="AA4A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7" name="Google Shape;8757;p22"/>
              <p:cNvSpPr/>
              <p:nvPr/>
            </p:nvSpPr>
            <p:spPr>
              <a:xfrm>
                <a:off x="8220538" y="3433725"/>
                <a:ext cx="5831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3325" h="10086" extrusionOk="0">
                    <a:moveTo>
                      <a:pt x="11585" y="1"/>
                    </a:moveTo>
                    <a:lnTo>
                      <a:pt x="1" y="8407"/>
                    </a:lnTo>
                    <a:lnTo>
                      <a:pt x="1" y="10086"/>
                    </a:lnTo>
                    <a:lnTo>
                      <a:pt x="23325" y="10086"/>
                    </a:lnTo>
                    <a:lnTo>
                      <a:pt x="23325" y="8407"/>
                    </a:lnTo>
                    <a:lnTo>
                      <a:pt x="1158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8" name="Google Shape;8758;p22"/>
              <p:cNvSpPr/>
              <p:nvPr/>
            </p:nvSpPr>
            <p:spPr>
              <a:xfrm>
                <a:off x="8242263" y="3492975"/>
                <a:ext cx="539675" cy="748325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9933" extrusionOk="0">
                    <a:moveTo>
                      <a:pt x="10728" y="0"/>
                    </a:moveTo>
                    <a:lnTo>
                      <a:pt x="1" y="7787"/>
                    </a:lnTo>
                    <a:lnTo>
                      <a:pt x="1" y="29933"/>
                    </a:lnTo>
                    <a:lnTo>
                      <a:pt x="21587" y="29933"/>
                    </a:lnTo>
                    <a:lnTo>
                      <a:pt x="21587" y="7787"/>
                    </a:lnTo>
                    <a:lnTo>
                      <a:pt x="107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9" name="Google Shape;8759;p22"/>
              <p:cNvSpPr/>
              <p:nvPr/>
            </p:nvSpPr>
            <p:spPr>
              <a:xfrm>
                <a:off x="8242263" y="3528400"/>
                <a:ext cx="539675" cy="748025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9921" extrusionOk="0">
                    <a:moveTo>
                      <a:pt x="10728" y="0"/>
                    </a:moveTo>
                    <a:lnTo>
                      <a:pt x="1" y="7775"/>
                    </a:lnTo>
                    <a:lnTo>
                      <a:pt x="1" y="29920"/>
                    </a:lnTo>
                    <a:lnTo>
                      <a:pt x="21587" y="29920"/>
                    </a:lnTo>
                    <a:lnTo>
                      <a:pt x="21587" y="7775"/>
                    </a:lnTo>
                    <a:lnTo>
                      <a:pt x="107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0" name="Google Shape;8760;p22"/>
              <p:cNvSpPr/>
              <p:nvPr/>
            </p:nvSpPr>
            <p:spPr>
              <a:xfrm>
                <a:off x="8189288" y="4185325"/>
                <a:ext cx="712625" cy="113125"/>
              </a:xfrm>
              <a:custGeom>
                <a:avLst/>
                <a:gdLst/>
                <a:ahLst/>
                <a:cxnLst/>
                <a:rect l="l" t="t" r="r" b="b"/>
                <a:pathLst>
                  <a:path w="28505" h="4525" extrusionOk="0">
                    <a:moveTo>
                      <a:pt x="1" y="0"/>
                    </a:moveTo>
                    <a:lnTo>
                      <a:pt x="1" y="4525"/>
                    </a:lnTo>
                    <a:lnTo>
                      <a:pt x="28504" y="4525"/>
                    </a:lnTo>
                    <a:lnTo>
                      <a:pt x="2850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1" name="Google Shape;8761;p22"/>
              <p:cNvSpPr/>
              <p:nvPr/>
            </p:nvSpPr>
            <p:spPr>
              <a:xfrm>
                <a:off x="8334238" y="3736750"/>
                <a:ext cx="353650" cy="314350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2574" extrusionOk="0">
                    <a:moveTo>
                      <a:pt x="1" y="1"/>
                    </a:moveTo>
                    <a:lnTo>
                      <a:pt x="1" y="12573"/>
                    </a:lnTo>
                    <a:lnTo>
                      <a:pt x="14145" y="12573"/>
                    </a:lnTo>
                    <a:lnTo>
                      <a:pt x="141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2" name="Google Shape;8762;p22"/>
              <p:cNvSpPr/>
              <p:nvPr/>
            </p:nvSpPr>
            <p:spPr>
              <a:xfrm>
                <a:off x="8350013" y="375222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3" name="Google Shape;8763;p22"/>
              <p:cNvSpPr/>
              <p:nvPr/>
            </p:nvSpPr>
            <p:spPr>
              <a:xfrm>
                <a:off x="8433063" y="375222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4" name="Google Shape;8764;p22"/>
              <p:cNvSpPr/>
              <p:nvPr/>
            </p:nvSpPr>
            <p:spPr>
              <a:xfrm>
                <a:off x="8516113" y="375222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5" name="Google Shape;8765;p22"/>
              <p:cNvSpPr/>
              <p:nvPr/>
            </p:nvSpPr>
            <p:spPr>
              <a:xfrm>
                <a:off x="8599163" y="3752225"/>
                <a:ext cx="71450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144" extrusionOk="0">
                    <a:moveTo>
                      <a:pt x="0" y="1"/>
                    </a:moveTo>
                    <a:lnTo>
                      <a:pt x="0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6" name="Google Shape;8766;p22"/>
              <p:cNvSpPr/>
              <p:nvPr/>
            </p:nvSpPr>
            <p:spPr>
              <a:xfrm>
                <a:off x="8350013" y="3868025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7" name="Google Shape;8767;p22"/>
              <p:cNvSpPr/>
              <p:nvPr/>
            </p:nvSpPr>
            <p:spPr>
              <a:xfrm>
                <a:off x="8433063" y="3868025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8" name="Google Shape;8768;p22"/>
              <p:cNvSpPr/>
              <p:nvPr/>
            </p:nvSpPr>
            <p:spPr>
              <a:xfrm>
                <a:off x="8516113" y="3868025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9" name="Google Shape;8769;p22"/>
              <p:cNvSpPr/>
              <p:nvPr/>
            </p:nvSpPr>
            <p:spPr>
              <a:xfrm>
                <a:off x="8599163" y="3868025"/>
                <a:ext cx="71450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6728" extrusionOk="0">
                    <a:moveTo>
                      <a:pt x="0" y="0"/>
                    </a:moveTo>
                    <a:lnTo>
                      <a:pt x="0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0" name="Google Shape;8770;p22"/>
              <p:cNvSpPr/>
              <p:nvPr/>
            </p:nvSpPr>
            <p:spPr>
              <a:xfrm>
                <a:off x="8316688" y="3909400"/>
                <a:ext cx="22950" cy="2185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740" extrusionOk="0">
                    <a:moveTo>
                      <a:pt x="0" y="0"/>
                    </a:moveTo>
                    <a:lnTo>
                      <a:pt x="0" y="8739"/>
                    </a:lnTo>
                    <a:lnTo>
                      <a:pt x="917" y="8739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1" name="Google Shape;8771;p22"/>
              <p:cNvSpPr/>
              <p:nvPr/>
            </p:nvSpPr>
            <p:spPr>
              <a:xfrm>
                <a:off x="8439913" y="3909400"/>
                <a:ext cx="22650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1" y="0"/>
                    </a:moveTo>
                    <a:lnTo>
                      <a:pt x="1" y="6858"/>
                    </a:lnTo>
                    <a:lnTo>
                      <a:pt x="905" y="6858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2" name="Google Shape;8772;p22"/>
              <p:cNvSpPr/>
              <p:nvPr/>
            </p:nvSpPr>
            <p:spPr>
              <a:xfrm>
                <a:off x="8558088" y="3909400"/>
                <a:ext cx="22650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0" y="0"/>
                    </a:moveTo>
                    <a:lnTo>
                      <a:pt x="0" y="6858"/>
                    </a:lnTo>
                    <a:lnTo>
                      <a:pt x="905" y="6858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3" name="Google Shape;8773;p22"/>
              <p:cNvSpPr/>
              <p:nvPr/>
            </p:nvSpPr>
            <p:spPr>
              <a:xfrm>
                <a:off x="8686088" y="3909400"/>
                <a:ext cx="22625" cy="218500"/>
              </a:xfrm>
              <a:custGeom>
                <a:avLst/>
                <a:gdLst/>
                <a:ahLst/>
                <a:cxnLst/>
                <a:rect l="l" t="t" r="r" b="b"/>
                <a:pathLst>
                  <a:path w="905" h="8740" extrusionOk="0">
                    <a:moveTo>
                      <a:pt x="0" y="0"/>
                    </a:moveTo>
                    <a:lnTo>
                      <a:pt x="0" y="8739"/>
                    </a:lnTo>
                    <a:lnTo>
                      <a:pt x="905" y="8739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4" name="Google Shape;8774;p22"/>
              <p:cNvSpPr/>
              <p:nvPr/>
            </p:nvSpPr>
            <p:spPr>
              <a:xfrm>
                <a:off x="8290788" y="4072800"/>
                <a:ext cx="43727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7491" h="454" extrusionOk="0">
                    <a:moveTo>
                      <a:pt x="1" y="1"/>
                    </a:moveTo>
                    <a:lnTo>
                      <a:pt x="1" y="453"/>
                    </a:lnTo>
                    <a:lnTo>
                      <a:pt x="17491" y="453"/>
                    </a:lnTo>
                    <a:lnTo>
                      <a:pt x="1749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5" name="Google Shape;8775;p22"/>
              <p:cNvSpPr/>
              <p:nvPr/>
            </p:nvSpPr>
            <p:spPr>
              <a:xfrm>
                <a:off x="8290788" y="3904325"/>
                <a:ext cx="43727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7491" h="454" extrusionOk="0">
                    <a:moveTo>
                      <a:pt x="1" y="1"/>
                    </a:moveTo>
                    <a:lnTo>
                      <a:pt x="1" y="453"/>
                    </a:lnTo>
                    <a:lnTo>
                      <a:pt x="17491" y="453"/>
                    </a:lnTo>
                    <a:lnTo>
                      <a:pt x="1749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6" name="Google Shape;8776;p22"/>
              <p:cNvSpPr/>
              <p:nvPr/>
            </p:nvSpPr>
            <p:spPr>
              <a:xfrm>
                <a:off x="8236313" y="4525525"/>
                <a:ext cx="213450" cy="208400"/>
              </a:xfrm>
              <a:custGeom>
                <a:avLst/>
                <a:gdLst/>
                <a:ahLst/>
                <a:cxnLst/>
                <a:rect l="l" t="t" r="r" b="b"/>
                <a:pathLst>
                  <a:path w="8538" h="8336" extrusionOk="0">
                    <a:moveTo>
                      <a:pt x="1" y="1"/>
                    </a:moveTo>
                    <a:lnTo>
                      <a:pt x="1" y="8335"/>
                    </a:lnTo>
                    <a:lnTo>
                      <a:pt x="8537" y="8335"/>
                    </a:lnTo>
                    <a:lnTo>
                      <a:pt x="853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7" name="Google Shape;8777;p22"/>
              <p:cNvSpPr/>
              <p:nvPr/>
            </p:nvSpPr>
            <p:spPr>
              <a:xfrm>
                <a:off x="8886688" y="4525525"/>
                <a:ext cx="243225" cy="208400"/>
              </a:xfrm>
              <a:custGeom>
                <a:avLst/>
                <a:gdLst/>
                <a:ahLst/>
                <a:cxnLst/>
                <a:rect l="l" t="t" r="r" b="b"/>
                <a:pathLst>
                  <a:path w="9729" h="8336" extrusionOk="0">
                    <a:moveTo>
                      <a:pt x="1" y="1"/>
                    </a:moveTo>
                    <a:lnTo>
                      <a:pt x="1" y="8335"/>
                    </a:lnTo>
                    <a:lnTo>
                      <a:pt x="9728" y="8335"/>
                    </a:lnTo>
                    <a:lnTo>
                      <a:pt x="9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8" name="Google Shape;8778;p22"/>
              <p:cNvSpPr/>
              <p:nvPr/>
            </p:nvSpPr>
            <p:spPr>
              <a:xfrm>
                <a:off x="8437238" y="4198125"/>
                <a:ext cx="101825" cy="536100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1444" extrusionOk="0">
                    <a:moveTo>
                      <a:pt x="0" y="0"/>
                    </a:moveTo>
                    <a:lnTo>
                      <a:pt x="0" y="21443"/>
                    </a:lnTo>
                    <a:lnTo>
                      <a:pt x="4072" y="21443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9" name="Google Shape;8779;p22"/>
              <p:cNvSpPr/>
              <p:nvPr/>
            </p:nvSpPr>
            <p:spPr>
              <a:xfrm>
                <a:off x="8789363" y="4198125"/>
                <a:ext cx="101825" cy="536100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1444" extrusionOk="0">
                    <a:moveTo>
                      <a:pt x="1" y="0"/>
                    </a:moveTo>
                    <a:lnTo>
                      <a:pt x="1" y="21443"/>
                    </a:lnTo>
                    <a:lnTo>
                      <a:pt x="4072" y="21443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0" name="Google Shape;8780;p22"/>
              <p:cNvSpPr/>
              <p:nvPr/>
            </p:nvSpPr>
            <p:spPr>
              <a:xfrm>
                <a:off x="8884613" y="4209425"/>
                <a:ext cx="25" cy="4989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9956" extrusionOk="0">
                    <a:moveTo>
                      <a:pt x="1" y="1"/>
                    </a:moveTo>
                    <a:lnTo>
                      <a:pt x="1" y="19955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1" name="Google Shape;8781;p22"/>
              <p:cNvSpPr/>
              <p:nvPr/>
            </p:nvSpPr>
            <p:spPr>
              <a:xfrm>
                <a:off x="8882838" y="4209425"/>
                <a:ext cx="3575" cy="498900"/>
              </a:xfrm>
              <a:custGeom>
                <a:avLst/>
                <a:gdLst/>
                <a:ahLst/>
                <a:cxnLst/>
                <a:rect l="l" t="t" r="r" b="b"/>
                <a:pathLst>
                  <a:path w="143" h="19956" extrusionOk="0">
                    <a:moveTo>
                      <a:pt x="0" y="1"/>
                    </a:moveTo>
                    <a:lnTo>
                      <a:pt x="0" y="19955"/>
                    </a:lnTo>
                    <a:lnTo>
                      <a:pt x="143" y="19955"/>
                    </a:lnTo>
                    <a:lnTo>
                      <a:pt x="14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2" name="Google Shape;8782;p22"/>
              <p:cNvSpPr/>
              <p:nvPr/>
            </p:nvSpPr>
            <p:spPr>
              <a:xfrm>
                <a:off x="8437238" y="4198125"/>
                <a:ext cx="101825" cy="50325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013" extrusionOk="0">
                    <a:moveTo>
                      <a:pt x="0" y="0"/>
                    </a:moveTo>
                    <a:lnTo>
                      <a:pt x="0" y="2012"/>
                    </a:lnTo>
                    <a:lnTo>
                      <a:pt x="4072" y="2012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3" name="Google Shape;8783;p22"/>
              <p:cNvSpPr/>
              <p:nvPr/>
            </p:nvSpPr>
            <p:spPr>
              <a:xfrm>
                <a:off x="8789363" y="4198125"/>
                <a:ext cx="101825" cy="50325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013" extrusionOk="0">
                    <a:moveTo>
                      <a:pt x="1" y="0"/>
                    </a:moveTo>
                    <a:lnTo>
                      <a:pt x="1" y="2012"/>
                    </a:lnTo>
                    <a:lnTo>
                      <a:pt x="4072" y="2012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4" name="Google Shape;8784;p22"/>
              <p:cNvSpPr/>
              <p:nvPr/>
            </p:nvSpPr>
            <p:spPr>
              <a:xfrm>
                <a:off x="8530988" y="4209425"/>
                <a:ext cx="25" cy="248275"/>
              </a:xfrm>
              <a:custGeom>
                <a:avLst/>
                <a:gdLst/>
                <a:ahLst/>
                <a:cxnLst/>
                <a:rect l="l" t="t" r="r" b="b"/>
                <a:pathLst>
                  <a:path w="1" h="9931" extrusionOk="0">
                    <a:moveTo>
                      <a:pt x="1" y="1"/>
                    </a:moveTo>
                    <a:lnTo>
                      <a:pt x="1" y="9930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5" name="Google Shape;8785;p22"/>
              <p:cNvSpPr/>
              <p:nvPr/>
            </p:nvSpPr>
            <p:spPr>
              <a:xfrm>
                <a:off x="8529213" y="4209425"/>
                <a:ext cx="3900" cy="24827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931" extrusionOk="0">
                    <a:moveTo>
                      <a:pt x="0" y="1"/>
                    </a:moveTo>
                    <a:lnTo>
                      <a:pt x="0" y="9930"/>
                    </a:lnTo>
                    <a:lnTo>
                      <a:pt x="155" y="9930"/>
                    </a:ln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6" name="Google Shape;8786;p22"/>
              <p:cNvSpPr/>
              <p:nvPr/>
            </p:nvSpPr>
            <p:spPr>
              <a:xfrm>
                <a:off x="8354188" y="4078750"/>
                <a:ext cx="618850" cy="134575"/>
              </a:xfrm>
              <a:custGeom>
                <a:avLst/>
                <a:gdLst/>
                <a:ahLst/>
                <a:cxnLst/>
                <a:rect l="l" t="t" r="r" b="b"/>
                <a:pathLst>
                  <a:path w="24754" h="5383" extrusionOk="0">
                    <a:moveTo>
                      <a:pt x="2918" y="1"/>
                    </a:moveTo>
                    <a:lnTo>
                      <a:pt x="1" y="5168"/>
                    </a:lnTo>
                    <a:cubicBezTo>
                      <a:pt x="155" y="5299"/>
                      <a:pt x="501" y="5382"/>
                      <a:pt x="941" y="5382"/>
                    </a:cubicBezTo>
                    <a:cubicBezTo>
                      <a:pt x="1453" y="5382"/>
                      <a:pt x="1953" y="5263"/>
                      <a:pt x="2239" y="5097"/>
                    </a:cubicBezTo>
                    <a:cubicBezTo>
                      <a:pt x="2358" y="5263"/>
                      <a:pt x="2751" y="5382"/>
                      <a:pt x="3263" y="5382"/>
                    </a:cubicBezTo>
                    <a:cubicBezTo>
                      <a:pt x="3775" y="5382"/>
                      <a:pt x="4263" y="5263"/>
                      <a:pt x="4525" y="5097"/>
                    </a:cubicBezTo>
                    <a:cubicBezTo>
                      <a:pt x="4680" y="5263"/>
                      <a:pt x="5073" y="5382"/>
                      <a:pt x="5585" y="5382"/>
                    </a:cubicBezTo>
                    <a:cubicBezTo>
                      <a:pt x="6108" y="5382"/>
                      <a:pt x="6573" y="5263"/>
                      <a:pt x="6823" y="5097"/>
                    </a:cubicBezTo>
                    <a:cubicBezTo>
                      <a:pt x="6990" y="5263"/>
                      <a:pt x="7406" y="5382"/>
                      <a:pt x="7918" y="5382"/>
                    </a:cubicBezTo>
                    <a:cubicBezTo>
                      <a:pt x="8430" y="5382"/>
                      <a:pt x="8895" y="5263"/>
                      <a:pt x="9121" y="5097"/>
                    </a:cubicBezTo>
                    <a:cubicBezTo>
                      <a:pt x="9299" y="5263"/>
                      <a:pt x="9728" y="5382"/>
                      <a:pt x="10240" y="5382"/>
                    </a:cubicBezTo>
                    <a:cubicBezTo>
                      <a:pt x="10752" y="5382"/>
                      <a:pt x="11204" y="5263"/>
                      <a:pt x="11419" y="5097"/>
                    </a:cubicBezTo>
                    <a:cubicBezTo>
                      <a:pt x="11621" y="5263"/>
                      <a:pt x="12050" y="5382"/>
                      <a:pt x="12562" y="5382"/>
                    </a:cubicBezTo>
                    <a:cubicBezTo>
                      <a:pt x="13086" y="5382"/>
                      <a:pt x="13514" y="5263"/>
                      <a:pt x="13717" y="5097"/>
                    </a:cubicBezTo>
                    <a:cubicBezTo>
                      <a:pt x="13931" y="5263"/>
                      <a:pt x="14383" y="5382"/>
                      <a:pt x="14895" y="5382"/>
                    </a:cubicBezTo>
                    <a:cubicBezTo>
                      <a:pt x="15407" y="5382"/>
                      <a:pt x="15836" y="5263"/>
                      <a:pt x="16014" y="5097"/>
                    </a:cubicBezTo>
                    <a:cubicBezTo>
                      <a:pt x="16241" y="5263"/>
                      <a:pt x="16705" y="5382"/>
                      <a:pt x="17217" y="5382"/>
                    </a:cubicBezTo>
                    <a:cubicBezTo>
                      <a:pt x="17729" y="5382"/>
                      <a:pt x="18146" y="5263"/>
                      <a:pt x="18312" y="5097"/>
                    </a:cubicBezTo>
                    <a:cubicBezTo>
                      <a:pt x="18562" y="5263"/>
                      <a:pt x="19027" y="5382"/>
                      <a:pt x="19539" y="5382"/>
                    </a:cubicBezTo>
                    <a:cubicBezTo>
                      <a:pt x="20063" y="5382"/>
                      <a:pt x="20456" y="5263"/>
                      <a:pt x="20610" y="5097"/>
                    </a:cubicBezTo>
                    <a:cubicBezTo>
                      <a:pt x="20872" y="5263"/>
                      <a:pt x="21360" y="5382"/>
                      <a:pt x="21872" y="5382"/>
                    </a:cubicBezTo>
                    <a:cubicBezTo>
                      <a:pt x="22384" y="5382"/>
                      <a:pt x="22777" y="5263"/>
                      <a:pt x="22908" y="5097"/>
                    </a:cubicBezTo>
                    <a:cubicBezTo>
                      <a:pt x="23182" y="5263"/>
                      <a:pt x="23682" y="5382"/>
                      <a:pt x="24194" y="5382"/>
                    </a:cubicBezTo>
                    <a:cubicBezTo>
                      <a:pt x="24408" y="5382"/>
                      <a:pt x="24599" y="5359"/>
                      <a:pt x="24754" y="5323"/>
                    </a:cubicBezTo>
                    <a:lnTo>
                      <a:pt x="2201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7" name="Google Shape;8787;p22"/>
              <p:cNvSpPr/>
              <p:nvPr/>
            </p:nvSpPr>
            <p:spPr>
              <a:xfrm>
                <a:off x="8375913" y="4180250"/>
                <a:ext cx="57957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23183" h="537" extrusionOk="0">
                    <a:moveTo>
                      <a:pt x="1906" y="1"/>
                    </a:moveTo>
                    <a:lnTo>
                      <a:pt x="1846" y="25"/>
                    </a:lnTo>
                    <a:cubicBezTo>
                      <a:pt x="1374" y="191"/>
                      <a:pt x="883" y="363"/>
                      <a:pt x="472" y="363"/>
                    </a:cubicBezTo>
                    <a:cubicBezTo>
                      <a:pt x="323" y="363"/>
                      <a:pt x="184" y="340"/>
                      <a:pt x="60" y="287"/>
                    </a:cubicBezTo>
                    <a:lnTo>
                      <a:pt x="1" y="417"/>
                    </a:lnTo>
                    <a:cubicBezTo>
                      <a:pt x="150" y="483"/>
                      <a:pt x="313" y="511"/>
                      <a:pt x="486" y="511"/>
                    </a:cubicBezTo>
                    <a:cubicBezTo>
                      <a:pt x="906" y="511"/>
                      <a:pt x="1382" y="348"/>
                      <a:pt x="1846" y="179"/>
                    </a:cubicBezTo>
                    <a:cubicBezTo>
                      <a:pt x="2067" y="425"/>
                      <a:pt x="2370" y="503"/>
                      <a:pt x="2703" y="503"/>
                    </a:cubicBezTo>
                    <a:cubicBezTo>
                      <a:pt x="3016" y="503"/>
                      <a:pt x="3356" y="433"/>
                      <a:pt x="3680" y="370"/>
                    </a:cubicBezTo>
                    <a:cubicBezTo>
                      <a:pt x="3811" y="334"/>
                      <a:pt x="3954" y="310"/>
                      <a:pt x="4073" y="287"/>
                    </a:cubicBezTo>
                    <a:cubicBezTo>
                      <a:pt x="4286" y="453"/>
                      <a:pt x="4544" y="504"/>
                      <a:pt x="4818" y="504"/>
                    </a:cubicBezTo>
                    <a:cubicBezTo>
                      <a:pt x="5033" y="504"/>
                      <a:pt x="5258" y="473"/>
                      <a:pt x="5478" y="441"/>
                    </a:cubicBezTo>
                    <a:cubicBezTo>
                      <a:pt x="5694" y="416"/>
                      <a:pt x="5905" y="386"/>
                      <a:pt x="6101" y="386"/>
                    </a:cubicBezTo>
                    <a:cubicBezTo>
                      <a:pt x="6186" y="386"/>
                      <a:pt x="6268" y="391"/>
                      <a:pt x="6347" y="406"/>
                    </a:cubicBezTo>
                    <a:cubicBezTo>
                      <a:pt x="6502" y="406"/>
                      <a:pt x="6656" y="429"/>
                      <a:pt x="6835" y="441"/>
                    </a:cubicBezTo>
                    <a:cubicBezTo>
                      <a:pt x="7013" y="461"/>
                      <a:pt x="7203" y="483"/>
                      <a:pt x="7398" y="483"/>
                    </a:cubicBezTo>
                    <a:cubicBezTo>
                      <a:pt x="7673" y="483"/>
                      <a:pt x="7956" y="440"/>
                      <a:pt x="8228" y="287"/>
                    </a:cubicBezTo>
                    <a:cubicBezTo>
                      <a:pt x="8580" y="387"/>
                      <a:pt x="8939" y="424"/>
                      <a:pt x="9299" y="424"/>
                    </a:cubicBezTo>
                    <a:cubicBezTo>
                      <a:pt x="9792" y="424"/>
                      <a:pt x="10288" y="355"/>
                      <a:pt x="10776" y="287"/>
                    </a:cubicBezTo>
                    <a:cubicBezTo>
                      <a:pt x="10895" y="287"/>
                      <a:pt x="11026" y="346"/>
                      <a:pt x="11169" y="406"/>
                    </a:cubicBezTo>
                    <a:cubicBezTo>
                      <a:pt x="11312" y="465"/>
                      <a:pt x="11466" y="525"/>
                      <a:pt x="11621" y="525"/>
                    </a:cubicBezTo>
                    <a:lnTo>
                      <a:pt x="11657" y="525"/>
                    </a:lnTo>
                    <a:cubicBezTo>
                      <a:pt x="11973" y="409"/>
                      <a:pt x="12267" y="371"/>
                      <a:pt x="12555" y="371"/>
                    </a:cubicBezTo>
                    <a:cubicBezTo>
                      <a:pt x="12832" y="371"/>
                      <a:pt x="13103" y="406"/>
                      <a:pt x="13383" y="441"/>
                    </a:cubicBezTo>
                    <a:cubicBezTo>
                      <a:pt x="13681" y="477"/>
                      <a:pt x="14002" y="525"/>
                      <a:pt x="14348" y="525"/>
                    </a:cubicBezTo>
                    <a:cubicBezTo>
                      <a:pt x="14443" y="525"/>
                      <a:pt x="14550" y="465"/>
                      <a:pt x="14657" y="394"/>
                    </a:cubicBezTo>
                    <a:cubicBezTo>
                      <a:pt x="14741" y="346"/>
                      <a:pt x="14836" y="287"/>
                      <a:pt x="14884" y="287"/>
                    </a:cubicBezTo>
                    <a:lnTo>
                      <a:pt x="15015" y="298"/>
                    </a:lnTo>
                    <a:cubicBezTo>
                      <a:pt x="15465" y="364"/>
                      <a:pt x="15883" y="422"/>
                      <a:pt x="16298" y="422"/>
                    </a:cubicBezTo>
                    <a:cubicBezTo>
                      <a:pt x="16640" y="422"/>
                      <a:pt x="16981" y="382"/>
                      <a:pt x="17336" y="275"/>
                    </a:cubicBezTo>
                    <a:cubicBezTo>
                      <a:pt x="17360" y="264"/>
                      <a:pt x="17389" y="259"/>
                      <a:pt x="17422" y="259"/>
                    </a:cubicBezTo>
                    <a:cubicBezTo>
                      <a:pt x="17539" y="259"/>
                      <a:pt x="17705" y="317"/>
                      <a:pt x="17872" y="382"/>
                    </a:cubicBezTo>
                    <a:cubicBezTo>
                      <a:pt x="18074" y="441"/>
                      <a:pt x="18301" y="525"/>
                      <a:pt x="18515" y="525"/>
                    </a:cubicBezTo>
                    <a:cubicBezTo>
                      <a:pt x="18717" y="525"/>
                      <a:pt x="18872" y="453"/>
                      <a:pt x="19015" y="382"/>
                    </a:cubicBezTo>
                    <a:cubicBezTo>
                      <a:pt x="19139" y="320"/>
                      <a:pt x="19249" y="265"/>
                      <a:pt x="19391" y="265"/>
                    </a:cubicBezTo>
                    <a:cubicBezTo>
                      <a:pt x="19440" y="265"/>
                      <a:pt x="19493" y="271"/>
                      <a:pt x="19551" y="287"/>
                    </a:cubicBezTo>
                    <a:cubicBezTo>
                      <a:pt x="19634" y="310"/>
                      <a:pt x="19717" y="346"/>
                      <a:pt x="19789" y="370"/>
                    </a:cubicBezTo>
                    <a:cubicBezTo>
                      <a:pt x="19979" y="453"/>
                      <a:pt x="20158" y="525"/>
                      <a:pt x="20384" y="525"/>
                    </a:cubicBezTo>
                    <a:cubicBezTo>
                      <a:pt x="20599" y="525"/>
                      <a:pt x="20837" y="465"/>
                      <a:pt x="21063" y="406"/>
                    </a:cubicBezTo>
                    <a:cubicBezTo>
                      <a:pt x="21289" y="346"/>
                      <a:pt x="21503" y="287"/>
                      <a:pt x="21694" y="287"/>
                    </a:cubicBezTo>
                    <a:cubicBezTo>
                      <a:pt x="21801" y="310"/>
                      <a:pt x="21896" y="346"/>
                      <a:pt x="22003" y="370"/>
                    </a:cubicBezTo>
                    <a:cubicBezTo>
                      <a:pt x="22277" y="453"/>
                      <a:pt x="22551" y="537"/>
                      <a:pt x="22813" y="537"/>
                    </a:cubicBezTo>
                    <a:cubicBezTo>
                      <a:pt x="22944" y="537"/>
                      <a:pt x="23063" y="513"/>
                      <a:pt x="23182" y="465"/>
                    </a:cubicBezTo>
                    <a:lnTo>
                      <a:pt x="23123" y="322"/>
                    </a:lnTo>
                    <a:cubicBezTo>
                      <a:pt x="23022" y="365"/>
                      <a:pt x="22912" y="382"/>
                      <a:pt x="22797" y="382"/>
                    </a:cubicBezTo>
                    <a:cubicBezTo>
                      <a:pt x="22559" y="382"/>
                      <a:pt x="22296" y="307"/>
                      <a:pt x="22039" y="227"/>
                    </a:cubicBezTo>
                    <a:cubicBezTo>
                      <a:pt x="21932" y="203"/>
                      <a:pt x="21825" y="167"/>
                      <a:pt x="21730" y="144"/>
                    </a:cubicBezTo>
                    <a:lnTo>
                      <a:pt x="21706" y="144"/>
                    </a:lnTo>
                    <a:cubicBezTo>
                      <a:pt x="21492" y="144"/>
                      <a:pt x="21253" y="203"/>
                      <a:pt x="21027" y="263"/>
                    </a:cubicBezTo>
                    <a:cubicBezTo>
                      <a:pt x="20813" y="322"/>
                      <a:pt x="20587" y="382"/>
                      <a:pt x="20384" y="382"/>
                    </a:cubicBezTo>
                    <a:cubicBezTo>
                      <a:pt x="20182" y="382"/>
                      <a:pt x="20039" y="310"/>
                      <a:pt x="19848" y="239"/>
                    </a:cubicBezTo>
                    <a:cubicBezTo>
                      <a:pt x="19765" y="203"/>
                      <a:pt x="19694" y="179"/>
                      <a:pt x="19598" y="144"/>
                    </a:cubicBezTo>
                    <a:cubicBezTo>
                      <a:pt x="19523" y="125"/>
                      <a:pt x="19455" y="117"/>
                      <a:pt x="19391" y="117"/>
                    </a:cubicBezTo>
                    <a:cubicBezTo>
                      <a:pt x="19213" y="117"/>
                      <a:pt x="19075" y="181"/>
                      <a:pt x="18944" y="251"/>
                    </a:cubicBezTo>
                    <a:cubicBezTo>
                      <a:pt x="18813" y="310"/>
                      <a:pt x="18682" y="382"/>
                      <a:pt x="18515" y="382"/>
                    </a:cubicBezTo>
                    <a:cubicBezTo>
                      <a:pt x="18324" y="382"/>
                      <a:pt x="18122" y="310"/>
                      <a:pt x="17920" y="239"/>
                    </a:cubicBezTo>
                    <a:cubicBezTo>
                      <a:pt x="17732" y="171"/>
                      <a:pt x="17569" y="115"/>
                      <a:pt x="17434" y="115"/>
                    </a:cubicBezTo>
                    <a:cubicBezTo>
                      <a:pt x="17381" y="115"/>
                      <a:pt x="17332" y="123"/>
                      <a:pt x="17289" y="144"/>
                    </a:cubicBezTo>
                    <a:cubicBezTo>
                      <a:pt x="16960" y="238"/>
                      <a:pt x="16642" y="272"/>
                      <a:pt x="16321" y="272"/>
                    </a:cubicBezTo>
                    <a:cubicBezTo>
                      <a:pt x="15910" y="272"/>
                      <a:pt x="15493" y="216"/>
                      <a:pt x="15038" y="156"/>
                    </a:cubicBezTo>
                    <a:lnTo>
                      <a:pt x="14895" y="144"/>
                    </a:lnTo>
                    <a:cubicBezTo>
                      <a:pt x="14800" y="144"/>
                      <a:pt x="14693" y="203"/>
                      <a:pt x="14586" y="263"/>
                    </a:cubicBezTo>
                    <a:cubicBezTo>
                      <a:pt x="14503" y="322"/>
                      <a:pt x="14407" y="382"/>
                      <a:pt x="14348" y="382"/>
                    </a:cubicBezTo>
                    <a:cubicBezTo>
                      <a:pt x="14014" y="382"/>
                      <a:pt x="13705" y="334"/>
                      <a:pt x="13395" y="298"/>
                    </a:cubicBezTo>
                    <a:cubicBezTo>
                      <a:pt x="13115" y="258"/>
                      <a:pt x="12840" y="220"/>
                      <a:pt x="12554" y="220"/>
                    </a:cubicBezTo>
                    <a:cubicBezTo>
                      <a:pt x="12258" y="220"/>
                      <a:pt x="11949" y="260"/>
                      <a:pt x="11609" y="382"/>
                    </a:cubicBezTo>
                    <a:cubicBezTo>
                      <a:pt x="11490" y="370"/>
                      <a:pt x="11359" y="322"/>
                      <a:pt x="11228" y="263"/>
                    </a:cubicBezTo>
                    <a:cubicBezTo>
                      <a:pt x="11085" y="203"/>
                      <a:pt x="10931" y="144"/>
                      <a:pt x="10764" y="144"/>
                    </a:cubicBezTo>
                    <a:cubicBezTo>
                      <a:pt x="10272" y="206"/>
                      <a:pt x="9772" y="272"/>
                      <a:pt x="9280" y="272"/>
                    </a:cubicBezTo>
                    <a:cubicBezTo>
                      <a:pt x="8927" y="272"/>
                      <a:pt x="8578" y="238"/>
                      <a:pt x="8240" y="144"/>
                    </a:cubicBezTo>
                    <a:lnTo>
                      <a:pt x="8204" y="132"/>
                    </a:lnTo>
                    <a:lnTo>
                      <a:pt x="8180" y="144"/>
                    </a:lnTo>
                    <a:cubicBezTo>
                      <a:pt x="7923" y="294"/>
                      <a:pt x="7653" y="337"/>
                      <a:pt x="7383" y="337"/>
                    </a:cubicBezTo>
                    <a:cubicBezTo>
                      <a:pt x="7203" y="337"/>
                      <a:pt x="7023" y="317"/>
                      <a:pt x="6847" y="298"/>
                    </a:cubicBezTo>
                    <a:cubicBezTo>
                      <a:pt x="6668" y="275"/>
                      <a:pt x="6502" y="263"/>
                      <a:pt x="6359" y="263"/>
                    </a:cubicBezTo>
                    <a:cubicBezTo>
                      <a:pt x="6267" y="247"/>
                      <a:pt x="6171" y="240"/>
                      <a:pt x="6071" y="240"/>
                    </a:cubicBezTo>
                    <a:cubicBezTo>
                      <a:pt x="5872" y="240"/>
                      <a:pt x="5660" y="267"/>
                      <a:pt x="5454" y="298"/>
                    </a:cubicBezTo>
                    <a:cubicBezTo>
                      <a:pt x="5246" y="330"/>
                      <a:pt x="5034" y="358"/>
                      <a:pt x="4833" y="358"/>
                    </a:cubicBezTo>
                    <a:cubicBezTo>
                      <a:pt x="4573" y="358"/>
                      <a:pt x="4332" y="310"/>
                      <a:pt x="4144" y="156"/>
                    </a:cubicBezTo>
                    <a:lnTo>
                      <a:pt x="4120" y="132"/>
                    </a:lnTo>
                    <a:lnTo>
                      <a:pt x="4085" y="144"/>
                    </a:lnTo>
                    <a:cubicBezTo>
                      <a:pt x="3942" y="156"/>
                      <a:pt x="3799" y="191"/>
                      <a:pt x="3644" y="227"/>
                    </a:cubicBezTo>
                    <a:cubicBezTo>
                      <a:pt x="3321" y="290"/>
                      <a:pt x="2992" y="357"/>
                      <a:pt x="2699" y="357"/>
                    </a:cubicBezTo>
                    <a:cubicBezTo>
                      <a:pt x="2386" y="357"/>
                      <a:pt x="2114" y="282"/>
                      <a:pt x="1930" y="48"/>
                    </a:cubicBezTo>
                    <a:lnTo>
                      <a:pt x="19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8" name="Google Shape;8788;p22"/>
              <p:cNvSpPr/>
              <p:nvPr/>
            </p:nvSpPr>
            <p:spPr>
              <a:xfrm>
                <a:off x="8388413" y="4157925"/>
                <a:ext cx="55487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22195" h="513" extrusionOk="0">
                    <a:moveTo>
                      <a:pt x="1751" y="1"/>
                    </a:moveTo>
                    <a:lnTo>
                      <a:pt x="1715" y="25"/>
                    </a:lnTo>
                    <a:cubicBezTo>
                      <a:pt x="1359" y="238"/>
                      <a:pt x="925" y="357"/>
                      <a:pt x="554" y="357"/>
                    </a:cubicBezTo>
                    <a:cubicBezTo>
                      <a:pt x="367" y="357"/>
                      <a:pt x="196" y="327"/>
                      <a:pt x="60" y="263"/>
                    </a:cubicBezTo>
                    <a:lnTo>
                      <a:pt x="1" y="406"/>
                    </a:lnTo>
                    <a:cubicBezTo>
                      <a:pt x="148" y="471"/>
                      <a:pt x="333" y="503"/>
                      <a:pt x="535" y="503"/>
                    </a:cubicBezTo>
                    <a:cubicBezTo>
                      <a:pt x="923" y="503"/>
                      <a:pt x="1376" y="386"/>
                      <a:pt x="1751" y="167"/>
                    </a:cubicBezTo>
                    <a:cubicBezTo>
                      <a:pt x="2094" y="372"/>
                      <a:pt x="2447" y="474"/>
                      <a:pt x="2818" y="474"/>
                    </a:cubicBezTo>
                    <a:cubicBezTo>
                      <a:pt x="3117" y="474"/>
                      <a:pt x="3427" y="408"/>
                      <a:pt x="3751" y="275"/>
                    </a:cubicBezTo>
                    <a:cubicBezTo>
                      <a:pt x="3967" y="389"/>
                      <a:pt x="4203" y="422"/>
                      <a:pt x="4454" y="422"/>
                    </a:cubicBezTo>
                    <a:cubicBezTo>
                      <a:pt x="4619" y="422"/>
                      <a:pt x="4791" y="408"/>
                      <a:pt x="4966" y="394"/>
                    </a:cubicBezTo>
                    <a:cubicBezTo>
                      <a:pt x="5151" y="372"/>
                      <a:pt x="5337" y="355"/>
                      <a:pt x="5525" y="355"/>
                    </a:cubicBezTo>
                    <a:cubicBezTo>
                      <a:pt x="5651" y="355"/>
                      <a:pt x="5778" y="363"/>
                      <a:pt x="5906" y="382"/>
                    </a:cubicBezTo>
                    <a:cubicBezTo>
                      <a:pt x="6085" y="382"/>
                      <a:pt x="6252" y="382"/>
                      <a:pt x="6418" y="394"/>
                    </a:cubicBezTo>
                    <a:cubicBezTo>
                      <a:pt x="6594" y="402"/>
                      <a:pt x="6771" y="410"/>
                      <a:pt x="6950" y="410"/>
                    </a:cubicBezTo>
                    <a:cubicBezTo>
                      <a:pt x="7292" y="410"/>
                      <a:pt x="7642" y="380"/>
                      <a:pt x="8002" y="263"/>
                    </a:cubicBezTo>
                    <a:cubicBezTo>
                      <a:pt x="8049" y="252"/>
                      <a:pt x="8097" y="247"/>
                      <a:pt x="8145" y="247"/>
                    </a:cubicBezTo>
                    <a:cubicBezTo>
                      <a:pt x="8311" y="247"/>
                      <a:pt x="8478" y="305"/>
                      <a:pt x="8645" y="370"/>
                    </a:cubicBezTo>
                    <a:cubicBezTo>
                      <a:pt x="8823" y="429"/>
                      <a:pt x="9002" y="489"/>
                      <a:pt x="9192" y="489"/>
                    </a:cubicBezTo>
                    <a:cubicBezTo>
                      <a:pt x="9383" y="489"/>
                      <a:pt x="9550" y="429"/>
                      <a:pt x="9716" y="358"/>
                    </a:cubicBezTo>
                    <a:cubicBezTo>
                      <a:pt x="9855" y="303"/>
                      <a:pt x="9993" y="247"/>
                      <a:pt x="10142" y="247"/>
                    </a:cubicBezTo>
                    <a:cubicBezTo>
                      <a:pt x="10186" y="247"/>
                      <a:pt x="10230" y="252"/>
                      <a:pt x="10276" y="263"/>
                    </a:cubicBezTo>
                    <a:lnTo>
                      <a:pt x="10300" y="275"/>
                    </a:lnTo>
                    <a:cubicBezTo>
                      <a:pt x="10347" y="275"/>
                      <a:pt x="10454" y="322"/>
                      <a:pt x="10538" y="370"/>
                    </a:cubicBezTo>
                    <a:cubicBezTo>
                      <a:pt x="10645" y="429"/>
                      <a:pt x="10752" y="489"/>
                      <a:pt x="10824" y="489"/>
                    </a:cubicBezTo>
                    <a:cubicBezTo>
                      <a:pt x="10895" y="501"/>
                      <a:pt x="10966" y="513"/>
                      <a:pt x="11026" y="513"/>
                    </a:cubicBezTo>
                    <a:cubicBezTo>
                      <a:pt x="11240" y="513"/>
                      <a:pt x="11431" y="441"/>
                      <a:pt x="11621" y="382"/>
                    </a:cubicBezTo>
                    <a:cubicBezTo>
                      <a:pt x="11803" y="318"/>
                      <a:pt x="11971" y="255"/>
                      <a:pt x="12157" y="255"/>
                    </a:cubicBezTo>
                    <a:cubicBezTo>
                      <a:pt x="12215" y="255"/>
                      <a:pt x="12274" y="261"/>
                      <a:pt x="12336" y="275"/>
                    </a:cubicBezTo>
                    <a:cubicBezTo>
                      <a:pt x="12467" y="287"/>
                      <a:pt x="12598" y="310"/>
                      <a:pt x="12717" y="346"/>
                    </a:cubicBezTo>
                    <a:cubicBezTo>
                      <a:pt x="12989" y="394"/>
                      <a:pt x="13249" y="443"/>
                      <a:pt x="13510" y="443"/>
                    </a:cubicBezTo>
                    <a:cubicBezTo>
                      <a:pt x="13764" y="443"/>
                      <a:pt x="14019" y="397"/>
                      <a:pt x="14288" y="263"/>
                    </a:cubicBezTo>
                    <a:cubicBezTo>
                      <a:pt x="14331" y="252"/>
                      <a:pt x="14374" y="247"/>
                      <a:pt x="14416" y="247"/>
                    </a:cubicBezTo>
                    <a:cubicBezTo>
                      <a:pt x="14561" y="247"/>
                      <a:pt x="14703" y="303"/>
                      <a:pt x="14860" y="358"/>
                    </a:cubicBezTo>
                    <a:cubicBezTo>
                      <a:pt x="15026" y="429"/>
                      <a:pt x="15193" y="489"/>
                      <a:pt x="15396" y="489"/>
                    </a:cubicBezTo>
                    <a:cubicBezTo>
                      <a:pt x="15586" y="489"/>
                      <a:pt x="15753" y="429"/>
                      <a:pt x="15919" y="370"/>
                    </a:cubicBezTo>
                    <a:cubicBezTo>
                      <a:pt x="16086" y="305"/>
                      <a:pt x="16246" y="247"/>
                      <a:pt x="16409" y="247"/>
                    </a:cubicBezTo>
                    <a:cubicBezTo>
                      <a:pt x="16456" y="247"/>
                      <a:pt x="16503" y="252"/>
                      <a:pt x="16550" y="263"/>
                    </a:cubicBezTo>
                    <a:cubicBezTo>
                      <a:pt x="16931" y="376"/>
                      <a:pt x="17298" y="432"/>
                      <a:pt x="17647" y="432"/>
                    </a:cubicBezTo>
                    <a:cubicBezTo>
                      <a:pt x="17997" y="432"/>
                      <a:pt x="18330" y="376"/>
                      <a:pt x="18646" y="263"/>
                    </a:cubicBezTo>
                    <a:cubicBezTo>
                      <a:pt x="18688" y="252"/>
                      <a:pt x="18734" y="247"/>
                      <a:pt x="18781" y="247"/>
                    </a:cubicBezTo>
                    <a:cubicBezTo>
                      <a:pt x="18948" y="247"/>
                      <a:pt x="19142" y="305"/>
                      <a:pt x="19337" y="370"/>
                    </a:cubicBezTo>
                    <a:cubicBezTo>
                      <a:pt x="19539" y="429"/>
                      <a:pt x="19753" y="489"/>
                      <a:pt x="19944" y="489"/>
                    </a:cubicBezTo>
                    <a:cubicBezTo>
                      <a:pt x="20063" y="489"/>
                      <a:pt x="20170" y="429"/>
                      <a:pt x="20265" y="370"/>
                    </a:cubicBezTo>
                    <a:cubicBezTo>
                      <a:pt x="20376" y="305"/>
                      <a:pt x="20480" y="247"/>
                      <a:pt x="20639" y="247"/>
                    </a:cubicBezTo>
                    <a:cubicBezTo>
                      <a:pt x="20684" y="247"/>
                      <a:pt x="20734" y="252"/>
                      <a:pt x="20789" y="263"/>
                    </a:cubicBezTo>
                    <a:cubicBezTo>
                      <a:pt x="20896" y="298"/>
                      <a:pt x="21003" y="334"/>
                      <a:pt x="21111" y="358"/>
                    </a:cubicBezTo>
                    <a:cubicBezTo>
                      <a:pt x="21326" y="430"/>
                      <a:pt x="21553" y="502"/>
                      <a:pt x="21804" y="502"/>
                    </a:cubicBezTo>
                    <a:cubicBezTo>
                      <a:pt x="21927" y="502"/>
                      <a:pt x="22057" y="484"/>
                      <a:pt x="22194" y="441"/>
                    </a:cubicBezTo>
                    <a:lnTo>
                      <a:pt x="22146" y="298"/>
                    </a:lnTo>
                    <a:cubicBezTo>
                      <a:pt x="22025" y="338"/>
                      <a:pt x="21911" y="354"/>
                      <a:pt x="21802" y="354"/>
                    </a:cubicBezTo>
                    <a:cubicBezTo>
                      <a:pt x="21579" y="354"/>
                      <a:pt x="21374" y="287"/>
                      <a:pt x="21158" y="215"/>
                    </a:cubicBezTo>
                    <a:cubicBezTo>
                      <a:pt x="21051" y="191"/>
                      <a:pt x="20944" y="156"/>
                      <a:pt x="20825" y="120"/>
                    </a:cubicBezTo>
                    <a:cubicBezTo>
                      <a:pt x="20754" y="104"/>
                      <a:pt x="20691" y="97"/>
                      <a:pt x="20633" y="97"/>
                    </a:cubicBezTo>
                    <a:cubicBezTo>
                      <a:pt x="20436" y="97"/>
                      <a:pt x="20304" y="177"/>
                      <a:pt x="20194" y="251"/>
                    </a:cubicBezTo>
                    <a:cubicBezTo>
                      <a:pt x="20099" y="298"/>
                      <a:pt x="20027" y="346"/>
                      <a:pt x="19944" y="346"/>
                    </a:cubicBezTo>
                    <a:cubicBezTo>
                      <a:pt x="19777" y="346"/>
                      <a:pt x="19575" y="287"/>
                      <a:pt x="19384" y="227"/>
                    </a:cubicBezTo>
                    <a:cubicBezTo>
                      <a:pt x="19183" y="166"/>
                      <a:pt x="18982" y="105"/>
                      <a:pt x="18795" y="105"/>
                    </a:cubicBezTo>
                    <a:cubicBezTo>
                      <a:pt x="18728" y="105"/>
                      <a:pt x="18662" y="113"/>
                      <a:pt x="18598" y="132"/>
                    </a:cubicBezTo>
                    <a:cubicBezTo>
                      <a:pt x="18305" y="237"/>
                      <a:pt x="17991" y="291"/>
                      <a:pt x="17661" y="291"/>
                    </a:cubicBezTo>
                    <a:cubicBezTo>
                      <a:pt x="17322" y="291"/>
                      <a:pt x="16966" y="235"/>
                      <a:pt x="16598" y="120"/>
                    </a:cubicBezTo>
                    <a:cubicBezTo>
                      <a:pt x="16533" y="106"/>
                      <a:pt x="16471" y="100"/>
                      <a:pt x="16411" y="100"/>
                    </a:cubicBezTo>
                    <a:cubicBezTo>
                      <a:pt x="16217" y="100"/>
                      <a:pt x="16045" y="163"/>
                      <a:pt x="15872" y="227"/>
                    </a:cubicBezTo>
                    <a:cubicBezTo>
                      <a:pt x="15705" y="287"/>
                      <a:pt x="15550" y="346"/>
                      <a:pt x="15396" y="346"/>
                    </a:cubicBezTo>
                    <a:cubicBezTo>
                      <a:pt x="15229" y="346"/>
                      <a:pt x="15062" y="287"/>
                      <a:pt x="14907" y="227"/>
                    </a:cubicBezTo>
                    <a:cubicBezTo>
                      <a:pt x="14744" y="163"/>
                      <a:pt x="14580" y="100"/>
                      <a:pt x="14406" y="100"/>
                    </a:cubicBezTo>
                    <a:cubicBezTo>
                      <a:pt x="14352" y="100"/>
                      <a:pt x="14297" y="106"/>
                      <a:pt x="14241" y="120"/>
                    </a:cubicBezTo>
                    <a:lnTo>
                      <a:pt x="14217" y="132"/>
                    </a:lnTo>
                    <a:cubicBezTo>
                      <a:pt x="13981" y="253"/>
                      <a:pt x="13753" y="296"/>
                      <a:pt x="13522" y="296"/>
                    </a:cubicBezTo>
                    <a:cubicBezTo>
                      <a:pt x="13274" y="296"/>
                      <a:pt x="13023" y="247"/>
                      <a:pt x="12752" y="191"/>
                    </a:cubicBezTo>
                    <a:cubicBezTo>
                      <a:pt x="12621" y="167"/>
                      <a:pt x="12490" y="144"/>
                      <a:pt x="12359" y="120"/>
                    </a:cubicBezTo>
                    <a:cubicBezTo>
                      <a:pt x="12295" y="107"/>
                      <a:pt x="12232" y="101"/>
                      <a:pt x="12171" y="101"/>
                    </a:cubicBezTo>
                    <a:cubicBezTo>
                      <a:pt x="11953" y="101"/>
                      <a:pt x="11760" y="174"/>
                      <a:pt x="11574" y="239"/>
                    </a:cubicBezTo>
                    <a:cubicBezTo>
                      <a:pt x="11388" y="304"/>
                      <a:pt x="11218" y="361"/>
                      <a:pt x="11022" y="361"/>
                    </a:cubicBezTo>
                    <a:cubicBezTo>
                      <a:pt x="10966" y="361"/>
                      <a:pt x="10908" y="357"/>
                      <a:pt x="10847" y="346"/>
                    </a:cubicBezTo>
                    <a:cubicBezTo>
                      <a:pt x="10800" y="346"/>
                      <a:pt x="10693" y="287"/>
                      <a:pt x="10609" y="239"/>
                    </a:cubicBezTo>
                    <a:cubicBezTo>
                      <a:pt x="10502" y="179"/>
                      <a:pt x="10395" y="132"/>
                      <a:pt x="10312" y="120"/>
                    </a:cubicBezTo>
                    <a:cubicBezTo>
                      <a:pt x="10253" y="106"/>
                      <a:pt x="10196" y="100"/>
                      <a:pt x="10142" y="100"/>
                    </a:cubicBezTo>
                    <a:cubicBezTo>
                      <a:pt x="9966" y="100"/>
                      <a:pt x="9811" y="163"/>
                      <a:pt x="9657" y="227"/>
                    </a:cubicBezTo>
                    <a:cubicBezTo>
                      <a:pt x="9502" y="287"/>
                      <a:pt x="9359" y="346"/>
                      <a:pt x="9192" y="346"/>
                    </a:cubicBezTo>
                    <a:cubicBezTo>
                      <a:pt x="9026" y="346"/>
                      <a:pt x="8871" y="287"/>
                      <a:pt x="8692" y="227"/>
                    </a:cubicBezTo>
                    <a:cubicBezTo>
                      <a:pt x="8520" y="163"/>
                      <a:pt x="8340" y="100"/>
                      <a:pt x="8143" y="100"/>
                    </a:cubicBezTo>
                    <a:cubicBezTo>
                      <a:pt x="8082" y="100"/>
                      <a:pt x="8019" y="106"/>
                      <a:pt x="7954" y="120"/>
                    </a:cubicBezTo>
                    <a:cubicBezTo>
                      <a:pt x="7592" y="235"/>
                      <a:pt x="7247" y="259"/>
                      <a:pt x="6899" y="259"/>
                    </a:cubicBezTo>
                    <a:cubicBezTo>
                      <a:pt x="6744" y="259"/>
                      <a:pt x="6588" y="255"/>
                      <a:pt x="6430" y="251"/>
                    </a:cubicBezTo>
                    <a:cubicBezTo>
                      <a:pt x="6252" y="239"/>
                      <a:pt x="6085" y="227"/>
                      <a:pt x="5918" y="227"/>
                    </a:cubicBezTo>
                    <a:cubicBezTo>
                      <a:pt x="5796" y="214"/>
                      <a:pt x="5675" y="209"/>
                      <a:pt x="5555" y="209"/>
                    </a:cubicBezTo>
                    <a:cubicBezTo>
                      <a:pt x="5350" y="209"/>
                      <a:pt x="5150" y="224"/>
                      <a:pt x="4954" y="239"/>
                    </a:cubicBezTo>
                    <a:cubicBezTo>
                      <a:pt x="4770" y="254"/>
                      <a:pt x="4591" y="272"/>
                      <a:pt x="4420" y="272"/>
                    </a:cubicBezTo>
                    <a:cubicBezTo>
                      <a:pt x="4191" y="272"/>
                      <a:pt x="3977" y="241"/>
                      <a:pt x="3787" y="132"/>
                    </a:cubicBezTo>
                    <a:lnTo>
                      <a:pt x="3751" y="108"/>
                    </a:lnTo>
                    <a:lnTo>
                      <a:pt x="3727" y="132"/>
                    </a:lnTo>
                    <a:cubicBezTo>
                      <a:pt x="3415" y="259"/>
                      <a:pt x="3117" y="322"/>
                      <a:pt x="2829" y="322"/>
                    </a:cubicBezTo>
                    <a:cubicBezTo>
                      <a:pt x="2469" y="322"/>
                      <a:pt x="2124" y="223"/>
                      <a:pt x="1787" y="25"/>
                    </a:cubicBezTo>
                    <a:lnTo>
                      <a:pt x="17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9" name="Google Shape;8789;p22"/>
              <p:cNvSpPr/>
              <p:nvPr/>
            </p:nvSpPr>
            <p:spPr>
              <a:xfrm>
                <a:off x="8400038" y="4138175"/>
                <a:ext cx="53252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21301" h="470" extrusionOk="0">
                    <a:moveTo>
                      <a:pt x="11729" y="1"/>
                    </a:moveTo>
                    <a:cubicBezTo>
                      <a:pt x="11612" y="1"/>
                      <a:pt x="11499" y="22"/>
                      <a:pt x="11394" y="76"/>
                    </a:cubicBezTo>
                    <a:cubicBezTo>
                      <a:pt x="11192" y="207"/>
                      <a:pt x="11016" y="252"/>
                      <a:pt x="10853" y="252"/>
                    </a:cubicBezTo>
                    <a:cubicBezTo>
                      <a:pt x="10689" y="252"/>
                      <a:pt x="10537" y="207"/>
                      <a:pt x="10382" y="160"/>
                    </a:cubicBezTo>
                    <a:cubicBezTo>
                      <a:pt x="10216" y="112"/>
                      <a:pt x="10049" y="65"/>
                      <a:pt x="9859" y="65"/>
                    </a:cubicBezTo>
                    <a:cubicBezTo>
                      <a:pt x="9585" y="65"/>
                      <a:pt x="9311" y="100"/>
                      <a:pt x="9049" y="136"/>
                    </a:cubicBezTo>
                    <a:cubicBezTo>
                      <a:pt x="8793" y="172"/>
                      <a:pt x="8543" y="204"/>
                      <a:pt x="8308" y="204"/>
                    </a:cubicBezTo>
                    <a:cubicBezTo>
                      <a:pt x="8073" y="204"/>
                      <a:pt x="7852" y="172"/>
                      <a:pt x="7656" y="76"/>
                    </a:cubicBezTo>
                    <a:lnTo>
                      <a:pt x="7632" y="65"/>
                    </a:lnTo>
                    <a:lnTo>
                      <a:pt x="7596" y="76"/>
                    </a:lnTo>
                    <a:cubicBezTo>
                      <a:pt x="7322" y="225"/>
                      <a:pt x="6989" y="300"/>
                      <a:pt x="6653" y="300"/>
                    </a:cubicBezTo>
                    <a:cubicBezTo>
                      <a:pt x="6316" y="300"/>
                      <a:pt x="5977" y="225"/>
                      <a:pt x="5691" y="76"/>
                    </a:cubicBezTo>
                    <a:lnTo>
                      <a:pt x="5656" y="65"/>
                    </a:lnTo>
                    <a:lnTo>
                      <a:pt x="5620" y="76"/>
                    </a:lnTo>
                    <a:cubicBezTo>
                      <a:pt x="5366" y="217"/>
                      <a:pt x="5119" y="260"/>
                      <a:pt x="4878" y="260"/>
                    </a:cubicBezTo>
                    <a:cubicBezTo>
                      <a:pt x="4690" y="260"/>
                      <a:pt x="4505" y="234"/>
                      <a:pt x="4322" y="207"/>
                    </a:cubicBezTo>
                    <a:cubicBezTo>
                      <a:pt x="4137" y="182"/>
                      <a:pt x="3946" y="157"/>
                      <a:pt x="3757" y="157"/>
                    </a:cubicBezTo>
                    <a:cubicBezTo>
                      <a:pt x="3679" y="157"/>
                      <a:pt x="3601" y="161"/>
                      <a:pt x="3524" y="172"/>
                    </a:cubicBezTo>
                    <a:cubicBezTo>
                      <a:pt x="3370" y="172"/>
                      <a:pt x="3215" y="184"/>
                      <a:pt x="3036" y="207"/>
                    </a:cubicBezTo>
                    <a:cubicBezTo>
                      <a:pt x="2857" y="222"/>
                      <a:pt x="2676" y="239"/>
                      <a:pt x="2506" y="239"/>
                    </a:cubicBezTo>
                    <a:cubicBezTo>
                      <a:pt x="2269" y="239"/>
                      <a:pt x="2053" y="206"/>
                      <a:pt x="1893" y="88"/>
                    </a:cubicBezTo>
                    <a:lnTo>
                      <a:pt x="1881" y="76"/>
                    </a:lnTo>
                    <a:cubicBezTo>
                      <a:pt x="1829" y="53"/>
                      <a:pt x="1768" y="43"/>
                      <a:pt x="1700" y="43"/>
                    </a:cubicBezTo>
                    <a:cubicBezTo>
                      <a:pt x="1490" y="43"/>
                      <a:pt x="1220" y="138"/>
                      <a:pt x="976" y="219"/>
                    </a:cubicBezTo>
                    <a:cubicBezTo>
                      <a:pt x="917" y="243"/>
                      <a:pt x="869" y="267"/>
                      <a:pt x="822" y="279"/>
                    </a:cubicBezTo>
                    <a:cubicBezTo>
                      <a:pt x="728" y="307"/>
                      <a:pt x="645" y="318"/>
                      <a:pt x="566" y="318"/>
                    </a:cubicBezTo>
                    <a:cubicBezTo>
                      <a:pt x="445" y="318"/>
                      <a:pt x="333" y="291"/>
                      <a:pt x="203" y="255"/>
                    </a:cubicBezTo>
                    <a:cubicBezTo>
                      <a:pt x="155" y="243"/>
                      <a:pt x="95" y="219"/>
                      <a:pt x="36" y="207"/>
                    </a:cubicBezTo>
                    <a:lnTo>
                      <a:pt x="0" y="350"/>
                    </a:lnTo>
                    <a:cubicBezTo>
                      <a:pt x="60" y="374"/>
                      <a:pt x="119" y="386"/>
                      <a:pt x="167" y="398"/>
                    </a:cubicBezTo>
                    <a:cubicBezTo>
                      <a:pt x="298" y="434"/>
                      <a:pt x="429" y="469"/>
                      <a:pt x="572" y="469"/>
                    </a:cubicBezTo>
                    <a:cubicBezTo>
                      <a:pt x="667" y="469"/>
                      <a:pt x="762" y="457"/>
                      <a:pt x="869" y="422"/>
                    </a:cubicBezTo>
                    <a:cubicBezTo>
                      <a:pt x="917" y="398"/>
                      <a:pt x="965" y="386"/>
                      <a:pt x="1024" y="362"/>
                    </a:cubicBezTo>
                    <a:cubicBezTo>
                      <a:pt x="1237" y="285"/>
                      <a:pt x="1521" y="191"/>
                      <a:pt x="1703" y="191"/>
                    </a:cubicBezTo>
                    <a:cubicBezTo>
                      <a:pt x="1745" y="191"/>
                      <a:pt x="1781" y="196"/>
                      <a:pt x="1810" y="207"/>
                    </a:cubicBezTo>
                    <a:cubicBezTo>
                      <a:pt x="2000" y="348"/>
                      <a:pt x="2249" y="389"/>
                      <a:pt x="2511" y="389"/>
                    </a:cubicBezTo>
                    <a:cubicBezTo>
                      <a:pt x="2692" y="389"/>
                      <a:pt x="2880" y="370"/>
                      <a:pt x="3060" y="350"/>
                    </a:cubicBezTo>
                    <a:cubicBezTo>
                      <a:pt x="3227" y="338"/>
                      <a:pt x="3382" y="315"/>
                      <a:pt x="3536" y="315"/>
                    </a:cubicBezTo>
                    <a:cubicBezTo>
                      <a:pt x="3610" y="304"/>
                      <a:pt x="3683" y="300"/>
                      <a:pt x="3757" y="300"/>
                    </a:cubicBezTo>
                    <a:cubicBezTo>
                      <a:pt x="3935" y="300"/>
                      <a:pt x="4117" y="325"/>
                      <a:pt x="4310" y="350"/>
                    </a:cubicBezTo>
                    <a:cubicBezTo>
                      <a:pt x="4502" y="377"/>
                      <a:pt x="4696" y="404"/>
                      <a:pt x="4895" y="404"/>
                    </a:cubicBezTo>
                    <a:cubicBezTo>
                      <a:pt x="5140" y="404"/>
                      <a:pt x="5392" y="363"/>
                      <a:pt x="5656" y="231"/>
                    </a:cubicBezTo>
                    <a:cubicBezTo>
                      <a:pt x="5959" y="380"/>
                      <a:pt x="6307" y="454"/>
                      <a:pt x="6653" y="454"/>
                    </a:cubicBezTo>
                    <a:cubicBezTo>
                      <a:pt x="6998" y="454"/>
                      <a:pt x="7340" y="380"/>
                      <a:pt x="7632" y="231"/>
                    </a:cubicBezTo>
                    <a:cubicBezTo>
                      <a:pt x="7840" y="326"/>
                      <a:pt x="8070" y="359"/>
                      <a:pt x="8311" y="359"/>
                    </a:cubicBezTo>
                    <a:cubicBezTo>
                      <a:pt x="8552" y="359"/>
                      <a:pt x="8805" y="326"/>
                      <a:pt x="9061" y="291"/>
                    </a:cubicBezTo>
                    <a:cubicBezTo>
                      <a:pt x="9323" y="255"/>
                      <a:pt x="9597" y="219"/>
                      <a:pt x="9859" y="219"/>
                    </a:cubicBezTo>
                    <a:cubicBezTo>
                      <a:pt x="10025" y="219"/>
                      <a:pt x="10180" y="267"/>
                      <a:pt x="10335" y="303"/>
                    </a:cubicBezTo>
                    <a:cubicBezTo>
                      <a:pt x="10504" y="351"/>
                      <a:pt x="10676" y="402"/>
                      <a:pt x="10864" y="402"/>
                    </a:cubicBezTo>
                    <a:cubicBezTo>
                      <a:pt x="11046" y="402"/>
                      <a:pt x="11243" y="354"/>
                      <a:pt x="11466" y="207"/>
                    </a:cubicBezTo>
                    <a:cubicBezTo>
                      <a:pt x="11544" y="168"/>
                      <a:pt x="11632" y="153"/>
                      <a:pt x="11725" y="153"/>
                    </a:cubicBezTo>
                    <a:cubicBezTo>
                      <a:pt x="11944" y="153"/>
                      <a:pt x="12193" y="239"/>
                      <a:pt x="12418" y="315"/>
                    </a:cubicBezTo>
                    <a:cubicBezTo>
                      <a:pt x="12537" y="350"/>
                      <a:pt x="12645" y="398"/>
                      <a:pt x="12752" y="422"/>
                    </a:cubicBezTo>
                    <a:cubicBezTo>
                      <a:pt x="12815" y="438"/>
                      <a:pt x="12875" y="445"/>
                      <a:pt x="12932" y="445"/>
                    </a:cubicBezTo>
                    <a:cubicBezTo>
                      <a:pt x="13118" y="445"/>
                      <a:pt x="13267" y="369"/>
                      <a:pt x="13395" y="315"/>
                    </a:cubicBezTo>
                    <a:cubicBezTo>
                      <a:pt x="13490" y="267"/>
                      <a:pt x="13585" y="219"/>
                      <a:pt x="13669" y="219"/>
                    </a:cubicBezTo>
                    <a:cubicBezTo>
                      <a:pt x="13930" y="219"/>
                      <a:pt x="14204" y="267"/>
                      <a:pt x="14478" y="315"/>
                    </a:cubicBezTo>
                    <a:cubicBezTo>
                      <a:pt x="14745" y="357"/>
                      <a:pt x="15008" y="402"/>
                      <a:pt x="15254" y="402"/>
                    </a:cubicBezTo>
                    <a:cubicBezTo>
                      <a:pt x="15492" y="402"/>
                      <a:pt x="15714" y="360"/>
                      <a:pt x="15907" y="231"/>
                    </a:cubicBezTo>
                    <a:cubicBezTo>
                      <a:pt x="16244" y="364"/>
                      <a:pt x="16580" y="414"/>
                      <a:pt x="16894" y="414"/>
                    </a:cubicBezTo>
                    <a:cubicBezTo>
                      <a:pt x="17311" y="414"/>
                      <a:pt x="17692" y="326"/>
                      <a:pt x="17990" y="231"/>
                    </a:cubicBezTo>
                    <a:cubicBezTo>
                      <a:pt x="18215" y="358"/>
                      <a:pt x="18437" y="401"/>
                      <a:pt x="18654" y="401"/>
                    </a:cubicBezTo>
                    <a:cubicBezTo>
                      <a:pt x="18887" y="401"/>
                      <a:pt x="19115" y="352"/>
                      <a:pt x="19336" y="303"/>
                    </a:cubicBezTo>
                    <a:cubicBezTo>
                      <a:pt x="19538" y="267"/>
                      <a:pt x="19753" y="219"/>
                      <a:pt x="19967" y="219"/>
                    </a:cubicBezTo>
                    <a:cubicBezTo>
                      <a:pt x="20110" y="219"/>
                      <a:pt x="20265" y="267"/>
                      <a:pt x="20419" y="315"/>
                    </a:cubicBezTo>
                    <a:cubicBezTo>
                      <a:pt x="20609" y="366"/>
                      <a:pt x="20811" y="430"/>
                      <a:pt x="21034" y="430"/>
                    </a:cubicBezTo>
                    <a:cubicBezTo>
                      <a:pt x="21120" y="430"/>
                      <a:pt x="21208" y="421"/>
                      <a:pt x="21300" y="398"/>
                    </a:cubicBezTo>
                    <a:lnTo>
                      <a:pt x="21265" y="243"/>
                    </a:lnTo>
                    <a:cubicBezTo>
                      <a:pt x="21176" y="268"/>
                      <a:pt x="21092" y="278"/>
                      <a:pt x="21011" y="278"/>
                    </a:cubicBezTo>
                    <a:cubicBezTo>
                      <a:pt x="20818" y="278"/>
                      <a:pt x="20643" y="222"/>
                      <a:pt x="20467" y="172"/>
                    </a:cubicBezTo>
                    <a:cubicBezTo>
                      <a:pt x="20300" y="124"/>
                      <a:pt x="20134" y="65"/>
                      <a:pt x="19967" y="65"/>
                    </a:cubicBezTo>
                    <a:cubicBezTo>
                      <a:pt x="19741" y="65"/>
                      <a:pt x="19514" y="112"/>
                      <a:pt x="19300" y="160"/>
                    </a:cubicBezTo>
                    <a:cubicBezTo>
                      <a:pt x="19086" y="207"/>
                      <a:pt x="18877" y="252"/>
                      <a:pt x="18669" y="252"/>
                    </a:cubicBezTo>
                    <a:cubicBezTo>
                      <a:pt x="18461" y="252"/>
                      <a:pt x="18252" y="207"/>
                      <a:pt x="18038" y="76"/>
                    </a:cubicBezTo>
                    <a:lnTo>
                      <a:pt x="18002" y="65"/>
                    </a:lnTo>
                    <a:lnTo>
                      <a:pt x="17979" y="76"/>
                    </a:lnTo>
                    <a:cubicBezTo>
                      <a:pt x="17688" y="178"/>
                      <a:pt x="17313" y="268"/>
                      <a:pt x="16904" y="268"/>
                    </a:cubicBezTo>
                    <a:cubicBezTo>
                      <a:pt x="16592" y="268"/>
                      <a:pt x="16260" y="215"/>
                      <a:pt x="15931" y="76"/>
                    </a:cubicBezTo>
                    <a:lnTo>
                      <a:pt x="15883" y="65"/>
                    </a:lnTo>
                    <a:lnTo>
                      <a:pt x="15859" y="88"/>
                    </a:lnTo>
                    <a:cubicBezTo>
                      <a:pt x="15684" y="211"/>
                      <a:pt x="15477" y="254"/>
                      <a:pt x="15250" y="254"/>
                    </a:cubicBezTo>
                    <a:cubicBezTo>
                      <a:pt x="15017" y="254"/>
                      <a:pt x="14762" y="208"/>
                      <a:pt x="14502" y="160"/>
                    </a:cubicBezTo>
                    <a:cubicBezTo>
                      <a:pt x="14228" y="124"/>
                      <a:pt x="13942" y="65"/>
                      <a:pt x="13669" y="65"/>
                    </a:cubicBezTo>
                    <a:cubicBezTo>
                      <a:pt x="13549" y="65"/>
                      <a:pt x="13442" y="124"/>
                      <a:pt x="13323" y="172"/>
                    </a:cubicBezTo>
                    <a:cubicBezTo>
                      <a:pt x="13203" y="237"/>
                      <a:pt x="13082" y="294"/>
                      <a:pt x="12928" y="294"/>
                    </a:cubicBezTo>
                    <a:cubicBezTo>
                      <a:pt x="12884" y="294"/>
                      <a:pt x="12838" y="289"/>
                      <a:pt x="12787" y="279"/>
                    </a:cubicBezTo>
                    <a:cubicBezTo>
                      <a:pt x="12692" y="255"/>
                      <a:pt x="12573" y="207"/>
                      <a:pt x="12466" y="172"/>
                    </a:cubicBezTo>
                    <a:cubicBezTo>
                      <a:pt x="12225" y="92"/>
                      <a:pt x="11969" y="1"/>
                      <a:pt x="117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0" name="Google Shape;8790;p22"/>
              <p:cNvSpPr/>
              <p:nvPr/>
            </p:nvSpPr>
            <p:spPr>
              <a:xfrm>
                <a:off x="8410738" y="4120125"/>
                <a:ext cx="51200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20480" h="382" extrusionOk="0">
                    <a:moveTo>
                      <a:pt x="1346" y="1"/>
                    </a:moveTo>
                    <a:lnTo>
                      <a:pt x="1322" y="25"/>
                    </a:lnTo>
                    <a:cubicBezTo>
                      <a:pt x="1068" y="169"/>
                      <a:pt x="826" y="210"/>
                      <a:pt x="599" y="210"/>
                    </a:cubicBezTo>
                    <a:cubicBezTo>
                      <a:pt x="431" y="210"/>
                      <a:pt x="271" y="188"/>
                      <a:pt x="120" y="167"/>
                    </a:cubicBezTo>
                    <a:lnTo>
                      <a:pt x="25" y="156"/>
                    </a:lnTo>
                    <a:lnTo>
                      <a:pt x="1" y="298"/>
                    </a:lnTo>
                    <a:lnTo>
                      <a:pt x="96" y="310"/>
                    </a:lnTo>
                    <a:cubicBezTo>
                      <a:pt x="247" y="330"/>
                      <a:pt x="414" y="353"/>
                      <a:pt x="591" y="353"/>
                    </a:cubicBezTo>
                    <a:cubicBezTo>
                      <a:pt x="833" y="353"/>
                      <a:pt x="1096" y="311"/>
                      <a:pt x="1370" y="167"/>
                    </a:cubicBezTo>
                    <a:cubicBezTo>
                      <a:pt x="1669" y="267"/>
                      <a:pt x="2049" y="316"/>
                      <a:pt x="2470" y="316"/>
                    </a:cubicBezTo>
                    <a:cubicBezTo>
                      <a:pt x="2752" y="316"/>
                      <a:pt x="3052" y="294"/>
                      <a:pt x="3358" y="251"/>
                    </a:cubicBezTo>
                    <a:cubicBezTo>
                      <a:pt x="3445" y="240"/>
                      <a:pt x="3532" y="236"/>
                      <a:pt x="3617" y="236"/>
                    </a:cubicBezTo>
                    <a:cubicBezTo>
                      <a:pt x="3822" y="236"/>
                      <a:pt x="4022" y="261"/>
                      <a:pt x="4216" y="286"/>
                    </a:cubicBezTo>
                    <a:cubicBezTo>
                      <a:pt x="4407" y="312"/>
                      <a:pt x="4595" y="336"/>
                      <a:pt x="4784" y="336"/>
                    </a:cubicBezTo>
                    <a:cubicBezTo>
                      <a:pt x="5030" y="336"/>
                      <a:pt x="5276" y="296"/>
                      <a:pt x="5525" y="167"/>
                    </a:cubicBezTo>
                    <a:cubicBezTo>
                      <a:pt x="5763" y="310"/>
                      <a:pt x="6073" y="382"/>
                      <a:pt x="6383" y="382"/>
                    </a:cubicBezTo>
                    <a:cubicBezTo>
                      <a:pt x="6692" y="382"/>
                      <a:pt x="7025" y="310"/>
                      <a:pt x="7311" y="167"/>
                    </a:cubicBezTo>
                    <a:cubicBezTo>
                      <a:pt x="7584" y="290"/>
                      <a:pt x="7914" y="339"/>
                      <a:pt x="8253" y="339"/>
                    </a:cubicBezTo>
                    <a:cubicBezTo>
                      <a:pt x="8670" y="339"/>
                      <a:pt x="9100" y="266"/>
                      <a:pt x="9454" y="167"/>
                    </a:cubicBezTo>
                    <a:cubicBezTo>
                      <a:pt x="9770" y="304"/>
                      <a:pt x="10088" y="373"/>
                      <a:pt x="10405" y="373"/>
                    </a:cubicBezTo>
                    <a:cubicBezTo>
                      <a:pt x="10722" y="373"/>
                      <a:pt x="11038" y="304"/>
                      <a:pt x="11347" y="167"/>
                    </a:cubicBezTo>
                    <a:cubicBezTo>
                      <a:pt x="11617" y="302"/>
                      <a:pt x="11909" y="348"/>
                      <a:pt x="12209" y="348"/>
                    </a:cubicBezTo>
                    <a:cubicBezTo>
                      <a:pt x="12519" y="348"/>
                      <a:pt x="12837" y="299"/>
                      <a:pt x="13145" y="251"/>
                    </a:cubicBezTo>
                    <a:cubicBezTo>
                      <a:pt x="13229" y="240"/>
                      <a:pt x="13314" y="236"/>
                      <a:pt x="13399" y="236"/>
                    </a:cubicBezTo>
                    <a:cubicBezTo>
                      <a:pt x="13604" y="236"/>
                      <a:pt x="13812" y="261"/>
                      <a:pt x="14014" y="286"/>
                    </a:cubicBezTo>
                    <a:cubicBezTo>
                      <a:pt x="14221" y="312"/>
                      <a:pt x="14421" y="336"/>
                      <a:pt x="14610" y="336"/>
                    </a:cubicBezTo>
                    <a:cubicBezTo>
                      <a:pt x="14857" y="336"/>
                      <a:pt x="15086" y="296"/>
                      <a:pt x="15288" y="167"/>
                    </a:cubicBezTo>
                    <a:cubicBezTo>
                      <a:pt x="15616" y="292"/>
                      <a:pt x="15942" y="340"/>
                      <a:pt x="16248" y="340"/>
                    </a:cubicBezTo>
                    <a:cubicBezTo>
                      <a:pt x="16641" y="340"/>
                      <a:pt x="17001" y="261"/>
                      <a:pt x="17289" y="167"/>
                    </a:cubicBezTo>
                    <a:cubicBezTo>
                      <a:pt x="17536" y="308"/>
                      <a:pt x="17785" y="355"/>
                      <a:pt x="18030" y="355"/>
                    </a:cubicBezTo>
                    <a:cubicBezTo>
                      <a:pt x="18304" y="355"/>
                      <a:pt x="18573" y="295"/>
                      <a:pt x="18825" y="239"/>
                    </a:cubicBezTo>
                    <a:cubicBezTo>
                      <a:pt x="18956" y="203"/>
                      <a:pt x="19086" y="179"/>
                      <a:pt x="19194" y="156"/>
                    </a:cubicBezTo>
                    <a:cubicBezTo>
                      <a:pt x="19337" y="156"/>
                      <a:pt x="19479" y="203"/>
                      <a:pt x="19634" y="251"/>
                    </a:cubicBezTo>
                    <a:cubicBezTo>
                      <a:pt x="19817" y="303"/>
                      <a:pt x="20012" y="361"/>
                      <a:pt x="20229" y="361"/>
                    </a:cubicBezTo>
                    <a:cubicBezTo>
                      <a:pt x="20309" y="361"/>
                      <a:pt x="20393" y="353"/>
                      <a:pt x="20480" y="334"/>
                    </a:cubicBezTo>
                    <a:lnTo>
                      <a:pt x="20444" y="191"/>
                    </a:lnTo>
                    <a:cubicBezTo>
                      <a:pt x="20372" y="207"/>
                      <a:pt x="20302" y="213"/>
                      <a:pt x="20234" y="213"/>
                    </a:cubicBezTo>
                    <a:cubicBezTo>
                      <a:pt x="20040" y="213"/>
                      <a:pt x="19858" y="161"/>
                      <a:pt x="19682" y="108"/>
                    </a:cubicBezTo>
                    <a:cubicBezTo>
                      <a:pt x="19515" y="60"/>
                      <a:pt x="19360" y="13"/>
                      <a:pt x="19182" y="13"/>
                    </a:cubicBezTo>
                    <a:cubicBezTo>
                      <a:pt x="19051" y="36"/>
                      <a:pt x="18920" y="60"/>
                      <a:pt x="18789" y="96"/>
                    </a:cubicBezTo>
                    <a:cubicBezTo>
                      <a:pt x="18540" y="152"/>
                      <a:pt x="18288" y="208"/>
                      <a:pt x="18035" y="208"/>
                    </a:cubicBezTo>
                    <a:cubicBezTo>
                      <a:pt x="17803" y="208"/>
                      <a:pt x="17569" y="161"/>
                      <a:pt x="17336" y="25"/>
                    </a:cubicBezTo>
                    <a:lnTo>
                      <a:pt x="17301" y="1"/>
                    </a:lnTo>
                    <a:lnTo>
                      <a:pt x="17277" y="13"/>
                    </a:lnTo>
                    <a:cubicBezTo>
                      <a:pt x="16993" y="107"/>
                      <a:pt x="16633" y="190"/>
                      <a:pt x="16240" y="190"/>
                    </a:cubicBezTo>
                    <a:cubicBezTo>
                      <a:pt x="15940" y="190"/>
                      <a:pt x="15620" y="142"/>
                      <a:pt x="15300" y="13"/>
                    </a:cubicBezTo>
                    <a:lnTo>
                      <a:pt x="15265" y="1"/>
                    </a:lnTo>
                    <a:lnTo>
                      <a:pt x="15229" y="25"/>
                    </a:lnTo>
                    <a:cubicBezTo>
                      <a:pt x="15051" y="147"/>
                      <a:pt x="14835" y="184"/>
                      <a:pt x="14597" y="184"/>
                    </a:cubicBezTo>
                    <a:cubicBezTo>
                      <a:pt x="14420" y="184"/>
                      <a:pt x="14231" y="164"/>
                      <a:pt x="14038" y="144"/>
                    </a:cubicBezTo>
                    <a:cubicBezTo>
                      <a:pt x="13828" y="118"/>
                      <a:pt x="13611" y="93"/>
                      <a:pt x="13393" y="93"/>
                    </a:cubicBezTo>
                    <a:cubicBezTo>
                      <a:pt x="13303" y="93"/>
                      <a:pt x="13212" y="97"/>
                      <a:pt x="13121" y="108"/>
                    </a:cubicBezTo>
                    <a:cubicBezTo>
                      <a:pt x="12819" y="156"/>
                      <a:pt x="12507" y="205"/>
                      <a:pt x="12207" y="205"/>
                    </a:cubicBezTo>
                    <a:cubicBezTo>
                      <a:pt x="11916" y="205"/>
                      <a:pt x="11635" y="159"/>
                      <a:pt x="11383" y="25"/>
                    </a:cubicBezTo>
                    <a:lnTo>
                      <a:pt x="11359" y="1"/>
                    </a:lnTo>
                    <a:lnTo>
                      <a:pt x="11324" y="25"/>
                    </a:lnTo>
                    <a:cubicBezTo>
                      <a:pt x="11020" y="161"/>
                      <a:pt x="10713" y="230"/>
                      <a:pt x="10407" y="230"/>
                    </a:cubicBezTo>
                    <a:cubicBezTo>
                      <a:pt x="10100" y="230"/>
                      <a:pt x="9794" y="161"/>
                      <a:pt x="9490" y="25"/>
                    </a:cubicBezTo>
                    <a:lnTo>
                      <a:pt x="9466" y="13"/>
                    </a:lnTo>
                    <a:lnTo>
                      <a:pt x="9431" y="13"/>
                    </a:lnTo>
                    <a:cubicBezTo>
                      <a:pt x="9086" y="119"/>
                      <a:pt x="8661" y="195"/>
                      <a:pt x="8249" y="195"/>
                    </a:cubicBezTo>
                    <a:cubicBezTo>
                      <a:pt x="7920" y="195"/>
                      <a:pt x="7599" y="146"/>
                      <a:pt x="7335" y="25"/>
                    </a:cubicBezTo>
                    <a:lnTo>
                      <a:pt x="7299" y="1"/>
                    </a:lnTo>
                    <a:lnTo>
                      <a:pt x="7275" y="25"/>
                    </a:lnTo>
                    <a:cubicBezTo>
                      <a:pt x="7008" y="161"/>
                      <a:pt x="6689" y="230"/>
                      <a:pt x="6384" y="230"/>
                    </a:cubicBezTo>
                    <a:cubicBezTo>
                      <a:pt x="6079" y="230"/>
                      <a:pt x="5787" y="161"/>
                      <a:pt x="5573" y="25"/>
                    </a:cubicBezTo>
                    <a:lnTo>
                      <a:pt x="5537" y="1"/>
                    </a:lnTo>
                    <a:lnTo>
                      <a:pt x="5501" y="25"/>
                    </a:lnTo>
                    <a:cubicBezTo>
                      <a:pt x="5256" y="147"/>
                      <a:pt x="5018" y="184"/>
                      <a:pt x="4778" y="184"/>
                    </a:cubicBezTo>
                    <a:cubicBezTo>
                      <a:pt x="4601" y="184"/>
                      <a:pt x="4422" y="164"/>
                      <a:pt x="4239" y="144"/>
                    </a:cubicBezTo>
                    <a:cubicBezTo>
                      <a:pt x="4037" y="118"/>
                      <a:pt x="3829" y="93"/>
                      <a:pt x="3615" y="93"/>
                    </a:cubicBezTo>
                    <a:cubicBezTo>
                      <a:pt x="3527" y="93"/>
                      <a:pt x="3437" y="97"/>
                      <a:pt x="3346" y="108"/>
                    </a:cubicBezTo>
                    <a:cubicBezTo>
                      <a:pt x="3056" y="149"/>
                      <a:pt x="2773" y="169"/>
                      <a:pt x="2506" y="169"/>
                    </a:cubicBezTo>
                    <a:cubicBezTo>
                      <a:pt x="2073" y="169"/>
                      <a:pt x="1684" y="116"/>
                      <a:pt x="1382" y="13"/>
                    </a:cubicBezTo>
                    <a:lnTo>
                      <a:pt x="13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1" name="Google Shape;8791;p22"/>
              <p:cNvSpPr/>
              <p:nvPr/>
            </p:nvSpPr>
            <p:spPr>
              <a:xfrm>
                <a:off x="8420863" y="4101975"/>
                <a:ext cx="494125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19765" h="364" extrusionOk="0">
                    <a:moveTo>
                      <a:pt x="1513" y="0"/>
                    </a:moveTo>
                    <a:lnTo>
                      <a:pt x="1477" y="12"/>
                    </a:lnTo>
                    <a:cubicBezTo>
                      <a:pt x="1076" y="143"/>
                      <a:pt x="706" y="178"/>
                      <a:pt x="365" y="178"/>
                    </a:cubicBezTo>
                    <a:cubicBezTo>
                      <a:pt x="240" y="178"/>
                      <a:pt x="118" y="173"/>
                      <a:pt x="1" y="167"/>
                    </a:cubicBezTo>
                    <a:lnTo>
                      <a:pt x="1" y="310"/>
                    </a:lnTo>
                    <a:cubicBezTo>
                      <a:pt x="135" y="317"/>
                      <a:pt x="273" y="323"/>
                      <a:pt x="417" y="323"/>
                    </a:cubicBezTo>
                    <a:cubicBezTo>
                      <a:pt x="745" y="323"/>
                      <a:pt x="1100" y="291"/>
                      <a:pt x="1489" y="167"/>
                    </a:cubicBezTo>
                    <a:cubicBezTo>
                      <a:pt x="1697" y="298"/>
                      <a:pt x="1983" y="364"/>
                      <a:pt x="2304" y="364"/>
                    </a:cubicBezTo>
                    <a:cubicBezTo>
                      <a:pt x="2626" y="364"/>
                      <a:pt x="2983" y="298"/>
                      <a:pt x="3334" y="167"/>
                    </a:cubicBezTo>
                    <a:cubicBezTo>
                      <a:pt x="3602" y="298"/>
                      <a:pt x="3921" y="364"/>
                      <a:pt x="4257" y="364"/>
                    </a:cubicBezTo>
                    <a:cubicBezTo>
                      <a:pt x="4593" y="364"/>
                      <a:pt x="4948" y="298"/>
                      <a:pt x="5287" y="167"/>
                    </a:cubicBezTo>
                    <a:cubicBezTo>
                      <a:pt x="5545" y="286"/>
                      <a:pt x="5840" y="331"/>
                      <a:pt x="6136" y="331"/>
                    </a:cubicBezTo>
                    <a:cubicBezTo>
                      <a:pt x="6522" y="331"/>
                      <a:pt x="6911" y="255"/>
                      <a:pt x="7228" y="167"/>
                    </a:cubicBezTo>
                    <a:cubicBezTo>
                      <a:pt x="7478" y="298"/>
                      <a:pt x="7799" y="358"/>
                      <a:pt x="8144" y="358"/>
                    </a:cubicBezTo>
                    <a:cubicBezTo>
                      <a:pt x="8478" y="358"/>
                      <a:pt x="8811" y="298"/>
                      <a:pt x="9073" y="167"/>
                    </a:cubicBezTo>
                    <a:cubicBezTo>
                      <a:pt x="9357" y="286"/>
                      <a:pt x="9640" y="331"/>
                      <a:pt x="9912" y="331"/>
                    </a:cubicBezTo>
                    <a:cubicBezTo>
                      <a:pt x="10266" y="331"/>
                      <a:pt x="10604" y="255"/>
                      <a:pt x="10907" y="167"/>
                    </a:cubicBezTo>
                    <a:cubicBezTo>
                      <a:pt x="10954" y="167"/>
                      <a:pt x="11050" y="215"/>
                      <a:pt x="11121" y="239"/>
                    </a:cubicBezTo>
                    <a:cubicBezTo>
                      <a:pt x="11228" y="286"/>
                      <a:pt x="11323" y="334"/>
                      <a:pt x="11407" y="334"/>
                    </a:cubicBezTo>
                    <a:cubicBezTo>
                      <a:pt x="11883" y="334"/>
                      <a:pt x="12383" y="334"/>
                      <a:pt x="12740" y="167"/>
                    </a:cubicBezTo>
                    <a:cubicBezTo>
                      <a:pt x="13068" y="298"/>
                      <a:pt x="13416" y="364"/>
                      <a:pt x="13752" y="364"/>
                    </a:cubicBezTo>
                    <a:cubicBezTo>
                      <a:pt x="14089" y="364"/>
                      <a:pt x="14413" y="298"/>
                      <a:pt x="14693" y="167"/>
                    </a:cubicBezTo>
                    <a:cubicBezTo>
                      <a:pt x="15008" y="286"/>
                      <a:pt x="15324" y="331"/>
                      <a:pt x="15619" y="331"/>
                    </a:cubicBezTo>
                    <a:cubicBezTo>
                      <a:pt x="16005" y="331"/>
                      <a:pt x="16357" y="255"/>
                      <a:pt x="16634" y="167"/>
                    </a:cubicBezTo>
                    <a:cubicBezTo>
                      <a:pt x="16930" y="294"/>
                      <a:pt x="17249" y="338"/>
                      <a:pt x="17575" y="338"/>
                    </a:cubicBezTo>
                    <a:cubicBezTo>
                      <a:pt x="17889" y="338"/>
                      <a:pt x="18211" y="297"/>
                      <a:pt x="18527" y="250"/>
                    </a:cubicBezTo>
                    <a:cubicBezTo>
                      <a:pt x="18569" y="240"/>
                      <a:pt x="18614" y="236"/>
                      <a:pt x="18664" y="236"/>
                    </a:cubicBezTo>
                    <a:cubicBezTo>
                      <a:pt x="18782" y="236"/>
                      <a:pt x="18919" y="261"/>
                      <a:pt x="19062" y="286"/>
                    </a:cubicBezTo>
                    <a:cubicBezTo>
                      <a:pt x="19222" y="320"/>
                      <a:pt x="19388" y="354"/>
                      <a:pt x="19556" y="354"/>
                    </a:cubicBezTo>
                    <a:cubicBezTo>
                      <a:pt x="19625" y="354"/>
                      <a:pt x="19695" y="348"/>
                      <a:pt x="19765" y="334"/>
                    </a:cubicBezTo>
                    <a:lnTo>
                      <a:pt x="19729" y="191"/>
                    </a:lnTo>
                    <a:cubicBezTo>
                      <a:pt x="19670" y="205"/>
                      <a:pt x="19609" y="211"/>
                      <a:pt x="19546" y="211"/>
                    </a:cubicBezTo>
                    <a:cubicBezTo>
                      <a:pt x="19395" y="211"/>
                      <a:pt x="19238" y="177"/>
                      <a:pt x="19086" y="143"/>
                    </a:cubicBezTo>
                    <a:cubicBezTo>
                      <a:pt x="18943" y="112"/>
                      <a:pt x="18806" y="85"/>
                      <a:pt x="18677" y="85"/>
                    </a:cubicBezTo>
                    <a:cubicBezTo>
                      <a:pt x="18613" y="85"/>
                      <a:pt x="18551" y="92"/>
                      <a:pt x="18491" y="108"/>
                    </a:cubicBezTo>
                    <a:cubicBezTo>
                      <a:pt x="18187" y="154"/>
                      <a:pt x="17874" y="195"/>
                      <a:pt x="17569" y="195"/>
                    </a:cubicBezTo>
                    <a:cubicBezTo>
                      <a:pt x="17254" y="195"/>
                      <a:pt x="16948" y="151"/>
                      <a:pt x="16669" y="24"/>
                    </a:cubicBezTo>
                    <a:lnTo>
                      <a:pt x="16646" y="12"/>
                    </a:lnTo>
                    <a:lnTo>
                      <a:pt x="16622" y="12"/>
                    </a:lnTo>
                    <a:cubicBezTo>
                      <a:pt x="16343" y="101"/>
                      <a:pt x="15992" y="181"/>
                      <a:pt x="15611" y="181"/>
                    </a:cubicBezTo>
                    <a:cubicBezTo>
                      <a:pt x="15323" y="181"/>
                      <a:pt x="15019" y="135"/>
                      <a:pt x="14717" y="12"/>
                    </a:cubicBezTo>
                    <a:lnTo>
                      <a:pt x="14681" y="12"/>
                    </a:lnTo>
                    <a:lnTo>
                      <a:pt x="14657" y="24"/>
                    </a:lnTo>
                    <a:cubicBezTo>
                      <a:pt x="14389" y="149"/>
                      <a:pt x="14074" y="212"/>
                      <a:pt x="13746" y="212"/>
                    </a:cubicBezTo>
                    <a:cubicBezTo>
                      <a:pt x="13419" y="212"/>
                      <a:pt x="13080" y="149"/>
                      <a:pt x="12764" y="24"/>
                    </a:cubicBezTo>
                    <a:lnTo>
                      <a:pt x="12728" y="0"/>
                    </a:lnTo>
                    <a:lnTo>
                      <a:pt x="12705" y="24"/>
                    </a:lnTo>
                    <a:cubicBezTo>
                      <a:pt x="12371" y="191"/>
                      <a:pt x="11883" y="191"/>
                      <a:pt x="11407" y="191"/>
                    </a:cubicBezTo>
                    <a:cubicBezTo>
                      <a:pt x="11359" y="191"/>
                      <a:pt x="11264" y="143"/>
                      <a:pt x="11181" y="108"/>
                    </a:cubicBezTo>
                    <a:cubicBezTo>
                      <a:pt x="11073" y="60"/>
                      <a:pt x="10978" y="12"/>
                      <a:pt x="10907" y="12"/>
                    </a:cubicBezTo>
                    <a:lnTo>
                      <a:pt x="10883" y="12"/>
                    </a:lnTo>
                    <a:cubicBezTo>
                      <a:pt x="10575" y="101"/>
                      <a:pt x="10240" y="178"/>
                      <a:pt x="9891" y="178"/>
                    </a:cubicBezTo>
                    <a:cubicBezTo>
                      <a:pt x="9632" y="178"/>
                      <a:pt x="9366" y="136"/>
                      <a:pt x="9097" y="24"/>
                    </a:cubicBezTo>
                    <a:lnTo>
                      <a:pt x="9073" y="0"/>
                    </a:lnTo>
                    <a:lnTo>
                      <a:pt x="9037" y="24"/>
                    </a:lnTo>
                    <a:cubicBezTo>
                      <a:pt x="8799" y="149"/>
                      <a:pt x="8469" y="212"/>
                      <a:pt x="8143" y="212"/>
                    </a:cubicBezTo>
                    <a:cubicBezTo>
                      <a:pt x="7817" y="212"/>
                      <a:pt x="7496" y="149"/>
                      <a:pt x="7275" y="24"/>
                    </a:cubicBezTo>
                    <a:lnTo>
                      <a:pt x="7251" y="12"/>
                    </a:lnTo>
                    <a:lnTo>
                      <a:pt x="7216" y="12"/>
                    </a:lnTo>
                    <a:cubicBezTo>
                      <a:pt x="6899" y="102"/>
                      <a:pt x="6507" y="183"/>
                      <a:pt x="6122" y="183"/>
                    </a:cubicBezTo>
                    <a:cubicBezTo>
                      <a:pt x="5841" y="183"/>
                      <a:pt x="5564" y="140"/>
                      <a:pt x="5323" y="24"/>
                    </a:cubicBezTo>
                    <a:lnTo>
                      <a:pt x="5287" y="0"/>
                    </a:lnTo>
                    <a:lnTo>
                      <a:pt x="5263" y="12"/>
                    </a:lnTo>
                    <a:cubicBezTo>
                      <a:pt x="4932" y="145"/>
                      <a:pt x="4582" y="210"/>
                      <a:pt x="4252" y="210"/>
                    </a:cubicBezTo>
                    <a:cubicBezTo>
                      <a:pt x="3928" y="210"/>
                      <a:pt x="3623" y="148"/>
                      <a:pt x="3370" y="24"/>
                    </a:cubicBezTo>
                    <a:lnTo>
                      <a:pt x="3334" y="0"/>
                    </a:lnTo>
                    <a:lnTo>
                      <a:pt x="3311" y="12"/>
                    </a:lnTo>
                    <a:cubicBezTo>
                      <a:pt x="2967" y="145"/>
                      <a:pt x="2612" y="210"/>
                      <a:pt x="2298" y="210"/>
                    </a:cubicBezTo>
                    <a:cubicBezTo>
                      <a:pt x="1992" y="210"/>
                      <a:pt x="1725" y="148"/>
                      <a:pt x="1548" y="24"/>
                    </a:cubicBezTo>
                    <a:lnTo>
                      <a:pt x="151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2" name="Google Shape;8792;p22"/>
              <p:cNvSpPr/>
              <p:nvPr/>
            </p:nvSpPr>
            <p:spPr>
              <a:xfrm>
                <a:off x="8429788" y="4085300"/>
                <a:ext cx="4765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19063" h="346" extrusionOk="0">
                    <a:moveTo>
                      <a:pt x="1406" y="1"/>
                    </a:moveTo>
                    <a:lnTo>
                      <a:pt x="1394" y="13"/>
                    </a:lnTo>
                    <a:cubicBezTo>
                      <a:pt x="1143" y="147"/>
                      <a:pt x="897" y="180"/>
                      <a:pt x="637" y="180"/>
                    </a:cubicBezTo>
                    <a:cubicBezTo>
                      <a:pt x="527" y="180"/>
                      <a:pt x="415" y="174"/>
                      <a:pt x="298" y="167"/>
                    </a:cubicBezTo>
                    <a:cubicBezTo>
                      <a:pt x="203" y="167"/>
                      <a:pt x="108" y="167"/>
                      <a:pt x="13" y="155"/>
                    </a:cubicBezTo>
                    <a:lnTo>
                      <a:pt x="1" y="310"/>
                    </a:lnTo>
                    <a:cubicBezTo>
                      <a:pt x="108" y="310"/>
                      <a:pt x="203" y="310"/>
                      <a:pt x="287" y="322"/>
                    </a:cubicBezTo>
                    <a:cubicBezTo>
                      <a:pt x="399" y="325"/>
                      <a:pt x="510" y="330"/>
                      <a:pt x="618" y="330"/>
                    </a:cubicBezTo>
                    <a:cubicBezTo>
                      <a:pt x="898" y="330"/>
                      <a:pt x="1167" y="301"/>
                      <a:pt x="1441" y="155"/>
                    </a:cubicBezTo>
                    <a:cubicBezTo>
                      <a:pt x="1477" y="167"/>
                      <a:pt x="1537" y="191"/>
                      <a:pt x="1596" y="227"/>
                    </a:cubicBezTo>
                    <a:cubicBezTo>
                      <a:pt x="1668" y="275"/>
                      <a:pt x="1751" y="322"/>
                      <a:pt x="1834" y="322"/>
                    </a:cubicBezTo>
                    <a:cubicBezTo>
                      <a:pt x="2072" y="322"/>
                      <a:pt x="2322" y="298"/>
                      <a:pt x="2573" y="275"/>
                    </a:cubicBezTo>
                    <a:cubicBezTo>
                      <a:pt x="2799" y="251"/>
                      <a:pt x="3049" y="239"/>
                      <a:pt x="3275" y="239"/>
                    </a:cubicBezTo>
                    <a:cubicBezTo>
                      <a:pt x="3620" y="322"/>
                      <a:pt x="4097" y="322"/>
                      <a:pt x="4454" y="322"/>
                    </a:cubicBezTo>
                    <a:cubicBezTo>
                      <a:pt x="4585" y="322"/>
                      <a:pt x="4692" y="275"/>
                      <a:pt x="4799" y="227"/>
                    </a:cubicBezTo>
                    <a:cubicBezTo>
                      <a:pt x="4882" y="191"/>
                      <a:pt x="4978" y="155"/>
                      <a:pt x="5085" y="155"/>
                    </a:cubicBezTo>
                    <a:cubicBezTo>
                      <a:pt x="5180" y="155"/>
                      <a:pt x="5251" y="191"/>
                      <a:pt x="5323" y="227"/>
                    </a:cubicBezTo>
                    <a:cubicBezTo>
                      <a:pt x="5406" y="275"/>
                      <a:pt x="5501" y="322"/>
                      <a:pt x="5621" y="322"/>
                    </a:cubicBezTo>
                    <a:lnTo>
                      <a:pt x="5632" y="322"/>
                    </a:lnTo>
                    <a:cubicBezTo>
                      <a:pt x="5740" y="336"/>
                      <a:pt x="5848" y="342"/>
                      <a:pt x="5957" y="342"/>
                    </a:cubicBezTo>
                    <a:cubicBezTo>
                      <a:pt x="6211" y="342"/>
                      <a:pt x="6466" y="311"/>
                      <a:pt x="6716" y="286"/>
                    </a:cubicBezTo>
                    <a:cubicBezTo>
                      <a:pt x="6954" y="263"/>
                      <a:pt x="7192" y="239"/>
                      <a:pt x="7418" y="239"/>
                    </a:cubicBezTo>
                    <a:cubicBezTo>
                      <a:pt x="7851" y="322"/>
                      <a:pt x="8324" y="341"/>
                      <a:pt x="8797" y="341"/>
                    </a:cubicBezTo>
                    <a:cubicBezTo>
                      <a:pt x="9001" y="341"/>
                      <a:pt x="9206" y="338"/>
                      <a:pt x="9407" y="334"/>
                    </a:cubicBezTo>
                    <a:cubicBezTo>
                      <a:pt x="9621" y="322"/>
                      <a:pt x="9835" y="322"/>
                      <a:pt x="10038" y="322"/>
                    </a:cubicBezTo>
                    <a:cubicBezTo>
                      <a:pt x="10109" y="322"/>
                      <a:pt x="10204" y="275"/>
                      <a:pt x="10300" y="227"/>
                    </a:cubicBezTo>
                    <a:cubicBezTo>
                      <a:pt x="10371" y="191"/>
                      <a:pt x="10466" y="155"/>
                      <a:pt x="10502" y="155"/>
                    </a:cubicBezTo>
                    <a:cubicBezTo>
                      <a:pt x="10550" y="155"/>
                      <a:pt x="10645" y="191"/>
                      <a:pt x="10716" y="227"/>
                    </a:cubicBezTo>
                    <a:cubicBezTo>
                      <a:pt x="10812" y="275"/>
                      <a:pt x="10919" y="322"/>
                      <a:pt x="10990" y="322"/>
                    </a:cubicBezTo>
                    <a:cubicBezTo>
                      <a:pt x="11228" y="322"/>
                      <a:pt x="11466" y="298"/>
                      <a:pt x="11705" y="275"/>
                    </a:cubicBezTo>
                    <a:cubicBezTo>
                      <a:pt x="11931" y="251"/>
                      <a:pt x="12169" y="239"/>
                      <a:pt x="12395" y="239"/>
                    </a:cubicBezTo>
                    <a:cubicBezTo>
                      <a:pt x="12776" y="322"/>
                      <a:pt x="13252" y="322"/>
                      <a:pt x="13610" y="322"/>
                    </a:cubicBezTo>
                    <a:cubicBezTo>
                      <a:pt x="13741" y="322"/>
                      <a:pt x="13836" y="275"/>
                      <a:pt x="13919" y="227"/>
                    </a:cubicBezTo>
                    <a:cubicBezTo>
                      <a:pt x="13991" y="191"/>
                      <a:pt x="14062" y="155"/>
                      <a:pt x="14157" y="155"/>
                    </a:cubicBezTo>
                    <a:cubicBezTo>
                      <a:pt x="14264" y="155"/>
                      <a:pt x="14348" y="191"/>
                      <a:pt x="14443" y="227"/>
                    </a:cubicBezTo>
                    <a:cubicBezTo>
                      <a:pt x="14550" y="275"/>
                      <a:pt x="14657" y="322"/>
                      <a:pt x="14788" y="322"/>
                    </a:cubicBezTo>
                    <a:cubicBezTo>
                      <a:pt x="14910" y="336"/>
                      <a:pt x="15031" y="341"/>
                      <a:pt x="15151" y="341"/>
                    </a:cubicBezTo>
                    <a:cubicBezTo>
                      <a:pt x="15337" y="341"/>
                      <a:pt x="15520" y="329"/>
                      <a:pt x="15693" y="322"/>
                    </a:cubicBezTo>
                    <a:cubicBezTo>
                      <a:pt x="15858" y="308"/>
                      <a:pt x="16023" y="295"/>
                      <a:pt x="16193" y="295"/>
                    </a:cubicBezTo>
                    <a:cubicBezTo>
                      <a:pt x="16317" y="295"/>
                      <a:pt x="16443" y="302"/>
                      <a:pt x="16574" y="322"/>
                    </a:cubicBezTo>
                    <a:cubicBezTo>
                      <a:pt x="16765" y="334"/>
                      <a:pt x="16943" y="346"/>
                      <a:pt x="17122" y="346"/>
                    </a:cubicBezTo>
                    <a:cubicBezTo>
                      <a:pt x="17348" y="346"/>
                      <a:pt x="17574" y="334"/>
                      <a:pt x="17789" y="322"/>
                    </a:cubicBezTo>
                    <a:cubicBezTo>
                      <a:pt x="18003" y="310"/>
                      <a:pt x="18208" y="301"/>
                      <a:pt x="18414" y="301"/>
                    </a:cubicBezTo>
                    <a:cubicBezTo>
                      <a:pt x="18619" y="301"/>
                      <a:pt x="18825" y="310"/>
                      <a:pt x="19039" y="334"/>
                    </a:cubicBezTo>
                    <a:lnTo>
                      <a:pt x="19063" y="191"/>
                    </a:lnTo>
                    <a:cubicBezTo>
                      <a:pt x="18858" y="163"/>
                      <a:pt x="18655" y="154"/>
                      <a:pt x="18456" y="154"/>
                    </a:cubicBezTo>
                    <a:cubicBezTo>
                      <a:pt x="18228" y="154"/>
                      <a:pt x="18005" y="167"/>
                      <a:pt x="17789" y="179"/>
                    </a:cubicBezTo>
                    <a:cubicBezTo>
                      <a:pt x="17574" y="186"/>
                      <a:pt x="17359" y="196"/>
                      <a:pt x="17140" y="196"/>
                    </a:cubicBezTo>
                    <a:cubicBezTo>
                      <a:pt x="16959" y="196"/>
                      <a:pt x="16775" y="189"/>
                      <a:pt x="16586" y="167"/>
                    </a:cubicBezTo>
                    <a:cubicBezTo>
                      <a:pt x="16441" y="151"/>
                      <a:pt x="16301" y="145"/>
                      <a:pt x="16164" y="145"/>
                    </a:cubicBezTo>
                    <a:cubicBezTo>
                      <a:pt x="15998" y="145"/>
                      <a:pt x="15838" y="154"/>
                      <a:pt x="15681" y="167"/>
                    </a:cubicBezTo>
                    <a:cubicBezTo>
                      <a:pt x="15509" y="181"/>
                      <a:pt x="15346" y="195"/>
                      <a:pt x="15176" y="195"/>
                    </a:cubicBezTo>
                    <a:cubicBezTo>
                      <a:pt x="15052" y="195"/>
                      <a:pt x="14924" y="188"/>
                      <a:pt x="14788" y="167"/>
                    </a:cubicBezTo>
                    <a:cubicBezTo>
                      <a:pt x="14693" y="167"/>
                      <a:pt x="14598" y="132"/>
                      <a:pt x="14503" y="96"/>
                    </a:cubicBezTo>
                    <a:cubicBezTo>
                      <a:pt x="14395" y="48"/>
                      <a:pt x="14288" y="1"/>
                      <a:pt x="14157" y="1"/>
                    </a:cubicBezTo>
                    <a:cubicBezTo>
                      <a:pt x="14026" y="1"/>
                      <a:pt x="13931" y="48"/>
                      <a:pt x="13848" y="96"/>
                    </a:cubicBezTo>
                    <a:cubicBezTo>
                      <a:pt x="13776" y="132"/>
                      <a:pt x="13705" y="167"/>
                      <a:pt x="13610" y="167"/>
                    </a:cubicBezTo>
                    <a:cubicBezTo>
                      <a:pt x="13252" y="167"/>
                      <a:pt x="12776" y="167"/>
                      <a:pt x="12419" y="84"/>
                    </a:cubicBezTo>
                    <a:lnTo>
                      <a:pt x="12407" y="84"/>
                    </a:lnTo>
                    <a:cubicBezTo>
                      <a:pt x="12169" y="84"/>
                      <a:pt x="11919" y="108"/>
                      <a:pt x="11693" y="132"/>
                    </a:cubicBezTo>
                    <a:cubicBezTo>
                      <a:pt x="11466" y="144"/>
                      <a:pt x="11228" y="167"/>
                      <a:pt x="10990" y="167"/>
                    </a:cubicBezTo>
                    <a:cubicBezTo>
                      <a:pt x="10943" y="167"/>
                      <a:pt x="10847" y="132"/>
                      <a:pt x="10776" y="96"/>
                    </a:cubicBezTo>
                    <a:cubicBezTo>
                      <a:pt x="10669" y="48"/>
                      <a:pt x="10574" y="1"/>
                      <a:pt x="10502" y="1"/>
                    </a:cubicBezTo>
                    <a:cubicBezTo>
                      <a:pt x="10431" y="1"/>
                      <a:pt x="10335" y="48"/>
                      <a:pt x="10240" y="96"/>
                    </a:cubicBezTo>
                    <a:cubicBezTo>
                      <a:pt x="10169" y="132"/>
                      <a:pt x="10085" y="167"/>
                      <a:pt x="10038" y="167"/>
                    </a:cubicBezTo>
                    <a:cubicBezTo>
                      <a:pt x="9835" y="167"/>
                      <a:pt x="9621" y="179"/>
                      <a:pt x="9407" y="179"/>
                    </a:cubicBezTo>
                    <a:cubicBezTo>
                      <a:pt x="9175" y="183"/>
                      <a:pt x="8940" y="189"/>
                      <a:pt x="8706" y="189"/>
                    </a:cubicBezTo>
                    <a:cubicBezTo>
                      <a:pt x="8268" y="189"/>
                      <a:pt x="7834" y="169"/>
                      <a:pt x="7430" y="84"/>
                    </a:cubicBezTo>
                    <a:cubicBezTo>
                      <a:pt x="7192" y="84"/>
                      <a:pt x="6942" y="108"/>
                      <a:pt x="6704" y="144"/>
                    </a:cubicBezTo>
                    <a:cubicBezTo>
                      <a:pt x="6470" y="167"/>
                      <a:pt x="6236" y="190"/>
                      <a:pt x="6002" y="190"/>
                    </a:cubicBezTo>
                    <a:cubicBezTo>
                      <a:pt x="5879" y="190"/>
                      <a:pt x="5756" y="184"/>
                      <a:pt x="5632" y="167"/>
                    </a:cubicBezTo>
                    <a:cubicBezTo>
                      <a:pt x="5537" y="167"/>
                      <a:pt x="5466" y="132"/>
                      <a:pt x="5394" y="96"/>
                    </a:cubicBezTo>
                    <a:cubicBezTo>
                      <a:pt x="5311" y="48"/>
                      <a:pt x="5216" y="1"/>
                      <a:pt x="5085" y="1"/>
                    </a:cubicBezTo>
                    <a:cubicBezTo>
                      <a:pt x="4942" y="1"/>
                      <a:pt x="4835" y="48"/>
                      <a:pt x="4739" y="96"/>
                    </a:cubicBezTo>
                    <a:cubicBezTo>
                      <a:pt x="4644" y="132"/>
                      <a:pt x="4549" y="167"/>
                      <a:pt x="4454" y="167"/>
                    </a:cubicBezTo>
                    <a:cubicBezTo>
                      <a:pt x="4097" y="167"/>
                      <a:pt x="3620" y="167"/>
                      <a:pt x="3299" y="84"/>
                    </a:cubicBezTo>
                    <a:lnTo>
                      <a:pt x="3287" y="84"/>
                    </a:lnTo>
                    <a:cubicBezTo>
                      <a:pt x="3049" y="84"/>
                      <a:pt x="2799" y="108"/>
                      <a:pt x="2549" y="132"/>
                    </a:cubicBezTo>
                    <a:cubicBezTo>
                      <a:pt x="2311" y="144"/>
                      <a:pt x="2072" y="167"/>
                      <a:pt x="1834" y="167"/>
                    </a:cubicBezTo>
                    <a:cubicBezTo>
                      <a:pt x="1787" y="167"/>
                      <a:pt x="1727" y="132"/>
                      <a:pt x="1668" y="96"/>
                    </a:cubicBezTo>
                    <a:cubicBezTo>
                      <a:pt x="1584" y="48"/>
                      <a:pt x="1501" y="1"/>
                      <a:pt x="1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3" name="Google Shape;8793;p22"/>
              <p:cNvSpPr/>
              <p:nvPr/>
            </p:nvSpPr>
            <p:spPr>
              <a:xfrm>
                <a:off x="8404788" y="4075475"/>
                <a:ext cx="699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5311" extrusionOk="0">
                    <a:moveTo>
                      <a:pt x="2668" y="1"/>
                    </a:moveTo>
                    <a:cubicBezTo>
                      <a:pt x="2584" y="1"/>
                      <a:pt x="2501" y="25"/>
                      <a:pt x="2489" y="60"/>
                    </a:cubicBezTo>
                    <a:lnTo>
                      <a:pt x="36" y="5216"/>
                    </a:lnTo>
                    <a:cubicBezTo>
                      <a:pt x="1" y="5263"/>
                      <a:pt x="72" y="5311"/>
                      <a:pt x="167" y="5311"/>
                    </a:cubicBezTo>
                    <a:cubicBezTo>
                      <a:pt x="274" y="5311"/>
                      <a:pt x="382" y="5263"/>
                      <a:pt x="405" y="5216"/>
                    </a:cubicBezTo>
                    <a:lnTo>
                      <a:pt x="2775" y="60"/>
                    </a:lnTo>
                    <a:cubicBezTo>
                      <a:pt x="2799" y="25"/>
                      <a:pt x="2739" y="1"/>
                      <a:pt x="26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4" name="Google Shape;8794;p22"/>
              <p:cNvSpPr/>
              <p:nvPr/>
            </p:nvSpPr>
            <p:spPr>
              <a:xfrm>
                <a:off x="8462238" y="4075475"/>
                <a:ext cx="565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5311" extrusionOk="0">
                    <a:moveTo>
                      <a:pt x="2132" y="1"/>
                    </a:moveTo>
                    <a:cubicBezTo>
                      <a:pt x="2048" y="1"/>
                      <a:pt x="1977" y="25"/>
                      <a:pt x="1965" y="60"/>
                    </a:cubicBezTo>
                    <a:lnTo>
                      <a:pt x="24" y="5216"/>
                    </a:lnTo>
                    <a:cubicBezTo>
                      <a:pt x="1" y="5263"/>
                      <a:pt x="72" y="5311"/>
                      <a:pt x="167" y="5311"/>
                    </a:cubicBezTo>
                    <a:lnTo>
                      <a:pt x="179" y="5311"/>
                    </a:lnTo>
                    <a:cubicBezTo>
                      <a:pt x="274" y="5311"/>
                      <a:pt x="382" y="5263"/>
                      <a:pt x="393" y="5216"/>
                    </a:cubicBezTo>
                    <a:lnTo>
                      <a:pt x="2251" y="60"/>
                    </a:lnTo>
                    <a:cubicBezTo>
                      <a:pt x="2263" y="25"/>
                      <a:pt x="2215" y="1"/>
                      <a:pt x="21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5" name="Google Shape;8795;p22"/>
              <p:cNvSpPr/>
              <p:nvPr/>
            </p:nvSpPr>
            <p:spPr>
              <a:xfrm>
                <a:off x="8519688" y="4075475"/>
                <a:ext cx="434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5311" extrusionOk="0">
                    <a:moveTo>
                      <a:pt x="1596" y="1"/>
                    </a:moveTo>
                    <a:cubicBezTo>
                      <a:pt x="1524" y="1"/>
                      <a:pt x="1453" y="25"/>
                      <a:pt x="1441" y="60"/>
                    </a:cubicBezTo>
                    <a:lnTo>
                      <a:pt x="24" y="5216"/>
                    </a:lnTo>
                    <a:cubicBezTo>
                      <a:pt x="0" y="5263"/>
                      <a:pt x="72" y="5311"/>
                      <a:pt x="179" y="5311"/>
                    </a:cubicBezTo>
                    <a:cubicBezTo>
                      <a:pt x="286" y="5311"/>
                      <a:pt x="381" y="5263"/>
                      <a:pt x="393" y="5216"/>
                    </a:cubicBezTo>
                    <a:lnTo>
                      <a:pt x="1727" y="60"/>
                    </a:lnTo>
                    <a:cubicBezTo>
                      <a:pt x="1739" y="25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6" name="Google Shape;8796;p22"/>
              <p:cNvSpPr/>
              <p:nvPr/>
            </p:nvSpPr>
            <p:spPr>
              <a:xfrm>
                <a:off x="8577138" y="4075475"/>
                <a:ext cx="300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5311" extrusionOk="0">
                    <a:moveTo>
                      <a:pt x="1060" y="1"/>
                    </a:moveTo>
                    <a:cubicBezTo>
                      <a:pt x="989" y="1"/>
                      <a:pt x="917" y="25"/>
                      <a:pt x="917" y="60"/>
                    </a:cubicBezTo>
                    <a:lnTo>
                      <a:pt x="12" y="5216"/>
                    </a:lnTo>
                    <a:cubicBezTo>
                      <a:pt x="0" y="5263"/>
                      <a:pt x="84" y="5311"/>
                      <a:pt x="179" y="5311"/>
                    </a:cubicBezTo>
                    <a:lnTo>
                      <a:pt x="191" y="5311"/>
                    </a:lnTo>
                    <a:cubicBezTo>
                      <a:pt x="286" y="5311"/>
                      <a:pt x="381" y="5263"/>
                      <a:pt x="381" y="5216"/>
                    </a:cubicBezTo>
                    <a:lnTo>
                      <a:pt x="1203" y="60"/>
                    </a:lnTo>
                    <a:cubicBezTo>
                      <a:pt x="1203" y="25"/>
                      <a:pt x="1143" y="1"/>
                      <a:pt x="10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7" name="Google Shape;8797;p22"/>
              <p:cNvSpPr/>
              <p:nvPr/>
            </p:nvSpPr>
            <p:spPr>
              <a:xfrm>
                <a:off x="8634588" y="4075475"/>
                <a:ext cx="169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311" extrusionOk="0">
                    <a:moveTo>
                      <a:pt x="536" y="1"/>
                    </a:moveTo>
                    <a:cubicBezTo>
                      <a:pt x="453" y="1"/>
                      <a:pt x="393" y="25"/>
                      <a:pt x="381" y="60"/>
                    </a:cubicBezTo>
                    <a:lnTo>
                      <a:pt x="12" y="5216"/>
                    </a:lnTo>
                    <a:cubicBezTo>
                      <a:pt x="0" y="5263"/>
                      <a:pt x="84" y="5311"/>
                      <a:pt x="191" y="5311"/>
                    </a:cubicBezTo>
                    <a:cubicBezTo>
                      <a:pt x="286" y="5311"/>
                      <a:pt x="381" y="5263"/>
                      <a:pt x="381" y="5216"/>
                    </a:cubicBezTo>
                    <a:lnTo>
                      <a:pt x="679" y="60"/>
                    </a:lnTo>
                    <a:cubicBezTo>
                      <a:pt x="679" y="25"/>
                      <a:pt x="619" y="1"/>
                      <a:pt x="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8" name="Google Shape;8798;p22"/>
              <p:cNvSpPr/>
              <p:nvPr/>
            </p:nvSpPr>
            <p:spPr>
              <a:xfrm>
                <a:off x="8688463" y="4075475"/>
                <a:ext cx="1312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311" extrusionOk="0">
                    <a:moveTo>
                      <a:pt x="143" y="1"/>
                    </a:moveTo>
                    <a:cubicBezTo>
                      <a:pt x="60" y="1"/>
                      <a:pt x="0" y="25"/>
                      <a:pt x="0" y="60"/>
                    </a:cubicBezTo>
                    <a:lnTo>
                      <a:pt x="143" y="5216"/>
                    </a:lnTo>
                    <a:cubicBezTo>
                      <a:pt x="143" y="5263"/>
                      <a:pt x="227" y="5311"/>
                      <a:pt x="334" y="5311"/>
                    </a:cubicBezTo>
                    <a:cubicBezTo>
                      <a:pt x="441" y="5311"/>
                      <a:pt x="524" y="5263"/>
                      <a:pt x="512" y="5216"/>
                    </a:cubicBezTo>
                    <a:lnTo>
                      <a:pt x="286" y="60"/>
                    </a:lnTo>
                    <a:cubicBezTo>
                      <a:pt x="286" y="25"/>
                      <a:pt x="227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9" name="Google Shape;8799;p22"/>
              <p:cNvSpPr/>
              <p:nvPr/>
            </p:nvSpPr>
            <p:spPr>
              <a:xfrm>
                <a:off x="8732813" y="4075475"/>
                <a:ext cx="2622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5311" extrusionOk="0">
                    <a:moveTo>
                      <a:pt x="131" y="1"/>
                    </a:moveTo>
                    <a:cubicBezTo>
                      <a:pt x="60" y="1"/>
                      <a:pt x="0" y="25"/>
                      <a:pt x="0" y="60"/>
                    </a:cubicBezTo>
                    <a:lnTo>
                      <a:pt x="667" y="5216"/>
                    </a:lnTo>
                    <a:cubicBezTo>
                      <a:pt x="667" y="5263"/>
                      <a:pt x="762" y="5311"/>
                      <a:pt x="858" y="5311"/>
                    </a:cubicBezTo>
                    <a:lnTo>
                      <a:pt x="869" y="5311"/>
                    </a:lnTo>
                    <a:cubicBezTo>
                      <a:pt x="965" y="5311"/>
                      <a:pt x="1048" y="5263"/>
                      <a:pt x="1036" y="5216"/>
                    </a:cubicBezTo>
                    <a:lnTo>
                      <a:pt x="286" y="60"/>
                    </a:lnTo>
                    <a:cubicBezTo>
                      <a:pt x="286" y="25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0" name="Google Shape;8800;p22"/>
              <p:cNvSpPr/>
              <p:nvPr/>
            </p:nvSpPr>
            <p:spPr>
              <a:xfrm>
                <a:off x="8776863" y="4075475"/>
                <a:ext cx="39600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1" extrusionOk="0">
                    <a:moveTo>
                      <a:pt x="143" y="1"/>
                    </a:moveTo>
                    <a:cubicBezTo>
                      <a:pt x="60" y="1"/>
                      <a:pt x="0" y="25"/>
                      <a:pt x="12" y="60"/>
                    </a:cubicBezTo>
                    <a:lnTo>
                      <a:pt x="1191" y="5216"/>
                    </a:lnTo>
                    <a:cubicBezTo>
                      <a:pt x="1203" y="5263"/>
                      <a:pt x="1298" y="5311"/>
                      <a:pt x="1405" y="5311"/>
                    </a:cubicBezTo>
                    <a:cubicBezTo>
                      <a:pt x="1513" y="5311"/>
                      <a:pt x="1584" y="5263"/>
                      <a:pt x="1560" y="5216"/>
                    </a:cubicBezTo>
                    <a:lnTo>
                      <a:pt x="298" y="60"/>
                    </a:lnTo>
                    <a:cubicBezTo>
                      <a:pt x="286" y="25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1" name="Google Shape;8801;p22"/>
              <p:cNvSpPr/>
              <p:nvPr/>
            </p:nvSpPr>
            <p:spPr>
              <a:xfrm>
                <a:off x="8821213" y="4075475"/>
                <a:ext cx="52700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5311" extrusionOk="0">
                    <a:moveTo>
                      <a:pt x="131" y="1"/>
                    </a:moveTo>
                    <a:cubicBezTo>
                      <a:pt x="48" y="1"/>
                      <a:pt x="0" y="25"/>
                      <a:pt x="12" y="60"/>
                    </a:cubicBezTo>
                    <a:lnTo>
                      <a:pt x="1715" y="5216"/>
                    </a:lnTo>
                    <a:cubicBezTo>
                      <a:pt x="1727" y="5263"/>
                      <a:pt x="1822" y="5311"/>
                      <a:pt x="1929" y="5311"/>
                    </a:cubicBezTo>
                    <a:cubicBezTo>
                      <a:pt x="2036" y="5311"/>
                      <a:pt x="2108" y="5263"/>
                      <a:pt x="2084" y="5216"/>
                    </a:cubicBezTo>
                    <a:lnTo>
                      <a:pt x="298" y="60"/>
                    </a:lnTo>
                    <a:cubicBezTo>
                      <a:pt x="286" y="25"/>
                      <a:pt x="215" y="1"/>
                      <a:pt x="1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2" name="Google Shape;8802;p22"/>
              <p:cNvSpPr/>
              <p:nvPr/>
            </p:nvSpPr>
            <p:spPr>
              <a:xfrm>
                <a:off x="8865263" y="4075475"/>
                <a:ext cx="66100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2644" h="5311" extrusionOk="0">
                    <a:moveTo>
                      <a:pt x="132" y="1"/>
                    </a:moveTo>
                    <a:cubicBezTo>
                      <a:pt x="60" y="1"/>
                      <a:pt x="1" y="25"/>
                      <a:pt x="13" y="60"/>
                    </a:cubicBezTo>
                    <a:lnTo>
                      <a:pt x="2239" y="5216"/>
                    </a:lnTo>
                    <a:cubicBezTo>
                      <a:pt x="2263" y="5263"/>
                      <a:pt x="2370" y="5311"/>
                      <a:pt x="2465" y="5311"/>
                    </a:cubicBezTo>
                    <a:lnTo>
                      <a:pt x="2477" y="5311"/>
                    </a:lnTo>
                    <a:cubicBezTo>
                      <a:pt x="2572" y="5311"/>
                      <a:pt x="2644" y="5263"/>
                      <a:pt x="2608" y="5216"/>
                    </a:cubicBezTo>
                    <a:lnTo>
                      <a:pt x="310" y="60"/>
                    </a:lnTo>
                    <a:cubicBezTo>
                      <a:pt x="286" y="25"/>
                      <a:pt x="215" y="1"/>
                      <a:pt x="1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3" name="Google Shape;8803;p22"/>
              <p:cNvSpPr/>
              <p:nvPr/>
            </p:nvSpPr>
            <p:spPr>
              <a:xfrm>
                <a:off x="6470038" y="4580000"/>
                <a:ext cx="448875" cy="151250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6050" extrusionOk="0">
                    <a:moveTo>
                      <a:pt x="0" y="1"/>
                    </a:moveTo>
                    <a:lnTo>
                      <a:pt x="0" y="6049"/>
                    </a:lnTo>
                    <a:lnTo>
                      <a:pt x="17955" y="6049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4" name="Google Shape;8804;p22"/>
              <p:cNvSpPr/>
              <p:nvPr/>
            </p:nvSpPr>
            <p:spPr>
              <a:xfrm>
                <a:off x="6470038" y="4580000"/>
                <a:ext cx="4488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1394" extrusionOk="0">
                    <a:moveTo>
                      <a:pt x="0" y="1"/>
                    </a:moveTo>
                    <a:lnTo>
                      <a:pt x="0" y="1394"/>
                    </a:lnTo>
                    <a:lnTo>
                      <a:pt x="17955" y="1394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5" name="Google Shape;8805;p22"/>
              <p:cNvSpPr/>
              <p:nvPr/>
            </p:nvSpPr>
            <p:spPr>
              <a:xfrm>
                <a:off x="6446513" y="4525525"/>
                <a:ext cx="493525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19741" h="2871" extrusionOk="0">
                    <a:moveTo>
                      <a:pt x="0" y="1"/>
                    </a:moveTo>
                    <a:lnTo>
                      <a:pt x="0" y="2870"/>
                    </a:lnTo>
                    <a:lnTo>
                      <a:pt x="19741" y="2870"/>
                    </a:lnTo>
                    <a:lnTo>
                      <a:pt x="1974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6" name="Google Shape;8806;p22"/>
              <p:cNvSpPr/>
              <p:nvPr/>
            </p:nvSpPr>
            <p:spPr>
              <a:xfrm>
                <a:off x="6442338" y="4533275"/>
                <a:ext cx="4887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" extrusionOk="0">
                    <a:moveTo>
                      <a:pt x="1" y="1"/>
                    </a:moveTo>
                    <a:lnTo>
                      <a:pt x="19551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7" name="Google Shape;8807;p22"/>
              <p:cNvSpPr/>
              <p:nvPr/>
            </p:nvSpPr>
            <p:spPr>
              <a:xfrm>
                <a:off x="6442338" y="4531500"/>
                <a:ext cx="488775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19551" y="143"/>
                    </a:lnTo>
                    <a:lnTo>
                      <a:pt x="1955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8" name="Google Shape;8808;p22"/>
              <p:cNvSpPr/>
              <p:nvPr/>
            </p:nvSpPr>
            <p:spPr>
              <a:xfrm>
                <a:off x="7048063" y="4167450"/>
                <a:ext cx="16375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13301" extrusionOk="0">
                    <a:moveTo>
                      <a:pt x="1" y="1"/>
                    </a:moveTo>
                    <a:lnTo>
                      <a:pt x="1" y="13300"/>
                    </a:lnTo>
                    <a:lnTo>
                      <a:pt x="6549" y="13300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9" name="Google Shape;8809;p22"/>
              <p:cNvSpPr/>
              <p:nvPr/>
            </p:nvSpPr>
            <p:spPr>
              <a:xfrm>
                <a:off x="7048063" y="4167450"/>
                <a:ext cx="163750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192" extrusionOk="0">
                    <a:moveTo>
                      <a:pt x="1" y="1"/>
                    </a:moveTo>
                    <a:lnTo>
                      <a:pt x="1" y="2192"/>
                    </a:lnTo>
                    <a:lnTo>
                      <a:pt x="6549" y="2192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0" name="Google Shape;8810;p22"/>
              <p:cNvSpPr/>
              <p:nvPr/>
            </p:nvSpPr>
            <p:spPr>
              <a:xfrm>
                <a:off x="7097788" y="4242775"/>
                <a:ext cx="67300" cy="66400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656" extrusionOk="0">
                    <a:moveTo>
                      <a:pt x="1655" y="0"/>
                    </a:moveTo>
                    <a:lnTo>
                      <a:pt x="1655" y="274"/>
                    </a:lnTo>
                    <a:lnTo>
                      <a:pt x="1096" y="274"/>
                    </a:lnTo>
                    <a:lnTo>
                      <a:pt x="1096" y="548"/>
                    </a:lnTo>
                    <a:lnTo>
                      <a:pt x="1655" y="548"/>
                    </a:lnTo>
                    <a:lnTo>
                      <a:pt x="1655" y="822"/>
                    </a:lnTo>
                    <a:lnTo>
                      <a:pt x="1965" y="822"/>
                    </a:lnTo>
                    <a:lnTo>
                      <a:pt x="1965" y="548"/>
                    </a:lnTo>
                    <a:lnTo>
                      <a:pt x="2560" y="548"/>
                    </a:lnTo>
                    <a:lnTo>
                      <a:pt x="2560" y="274"/>
                    </a:lnTo>
                    <a:lnTo>
                      <a:pt x="1965" y="274"/>
                    </a:lnTo>
                    <a:lnTo>
                      <a:pt x="1965" y="72"/>
                    </a:lnTo>
                    <a:cubicBezTo>
                      <a:pt x="2024" y="60"/>
                      <a:pt x="2036" y="48"/>
                      <a:pt x="2048" y="24"/>
                    </a:cubicBezTo>
                    <a:lnTo>
                      <a:pt x="1655" y="0"/>
                    </a:lnTo>
                    <a:close/>
                    <a:moveTo>
                      <a:pt x="107" y="595"/>
                    </a:moveTo>
                    <a:lnTo>
                      <a:pt x="107" y="595"/>
                    </a:lnTo>
                    <a:cubicBezTo>
                      <a:pt x="119" y="845"/>
                      <a:pt x="84" y="1131"/>
                      <a:pt x="0" y="1298"/>
                    </a:cubicBezTo>
                    <a:lnTo>
                      <a:pt x="215" y="1381"/>
                    </a:lnTo>
                    <a:cubicBezTo>
                      <a:pt x="310" y="1191"/>
                      <a:pt x="346" y="881"/>
                      <a:pt x="334" y="619"/>
                    </a:cubicBezTo>
                    <a:lnTo>
                      <a:pt x="107" y="595"/>
                    </a:lnTo>
                    <a:close/>
                    <a:moveTo>
                      <a:pt x="2084" y="1250"/>
                    </a:moveTo>
                    <a:lnTo>
                      <a:pt x="2084" y="1512"/>
                    </a:lnTo>
                    <a:lnTo>
                      <a:pt x="1548" y="1512"/>
                    </a:lnTo>
                    <a:lnTo>
                      <a:pt x="1548" y="1250"/>
                    </a:lnTo>
                    <a:close/>
                    <a:moveTo>
                      <a:pt x="417" y="0"/>
                    </a:moveTo>
                    <a:lnTo>
                      <a:pt x="417" y="976"/>
                    </a:lnTo>
                    <a:cubicBezTo>
                      <a:pt x="417" y="1476"/>
                      <a:pt x="369" y="2012"/>
                      <a:pt x="12" y="2417"/>
                    </a:cubicBezTo>
                    <a:cubicBezTo>
                      <a:pt x="84" y="2465"/>
                      <a:pt x="191" y="2584"/>
                      <a:pt x="238" y="2655"/>
                    </a:cubicBezTo>
                    <a:cubicBezTo>
                      <a:pt x="429" y="2441"/>
                      <a:pt x="548" y="2191"/>
                      <a:pt x="619" y="1941"/>
                    </a:cubicBezTo>
                    <a:cubicBezTo>
                      <a:pt x="691" y="2060"/>
                      <a:pt x="774" y="2191"/>
                      <a:pt x="822" y="2286"/>
                    </a:cubicBezTo>
                    <a:lnTo>
                      <a:pt x="1048" y="2060"/>
                    </a:lnTo>
                    <a:cubicBezTo>
                      <a:pt x="1000" y="1988"/>
                      <a:pt x="774" y="1691"/>
                      <a:pt x="679" y="1572"/>
                    </a:cubicBezTo>
                    <a:cubicBezTo>
                      <a:pt x="703" y="1405"/>
                      <a:pt x="715" y="1238"/>
                      <a:pt x="715" y="1060"/>
                    </a:cubicBezTo>
                    <a:cubicBezTo>
                      <a:pt x="762" y="1095"/>
                      <a:pt x="881" y="1143"/>
                      <a:pt x="881" y="1143"/>
                    </a:cubicBezTo>
                    <a:cubicBezTo>
                      <a:pt x="953" y="1000"/>
                      <a:pt x="1048" y="774"/>
                      <a:pt x="1096" y="619"/>
                    </a:cubicBezTo>
                    <a:cubicBezTo>
                      <a:pt x="1131" y="619"/>
                      <a:pt x="1155" y="607"/>
                      <a:pt x="1167" y="583"/>
                    </a:cubicBezTo>
                    <a:lnTo>
                      <a:pt x="858" y="464"/>
                    </a:lnTo>
                    <a:cubicBezTo>
                      <a:pt x="834" y="619"/>
                      <a:pt x="774" y="834"/>
                      <a:pt x="715" y="988"/>
                    </a:cubicBezTo>
                    <a:lnTo>
                      <a:pt x="715" y="72"/>
                    </a:lnTo>
                    <a:cubicBezTo>
                      <a:pt x="762" y="60"/>
                      <a:pt x="774" y="48"/>
                      <a:pt x="786" y="24"/>
                    </a:cubicBezTo>
                    <a:cubicBezTo>
                      <a:pt x="667" y="12"/>
                      <a:pt x="560" y="12"/>
                      <a:pt x="417" y="0"/>
                    </a:cubicBezTo>
                    <a:close/>
                    <a:moveTo>
                      <a:pt x="1239" y="667"/>
                    </a:moveTo>
                    <a:lnTo>
                      <a:pt x="1239" y="964"/>
                    </a:lnTo>
                    <a:lnTo>
                      <a:pt x="965" y="964"/>
                    </a:lnTo>
                    <a:lnTo>
                      <a:pt x="965" y="1250"/>
                    </a:lnTo>
                    <a:lnTo>
                      <a:pt x="1239" y="1250"/>
                    </a:lnTo>
                    <a:lnTo>
                      <a:pt x="1239" y="1512"/>
                    </a:lnTo>
                    <a:lnTo>
                      <a:pt x="989" y="1512"/>
                    </a:lnTo>
                    <a:lnTo>
                      <a:pt x="989" y="1798"/>
                    </a:lnTo>
                    <a:lnTo>
                      <a:pt x="1310" y="1798"/>
                    </a:lnTo>
                    <a:cubicBezTo>
                      <a:pt x="1286" y="2107"/>
                      <a:pt x="1215" y="2298"/>
                      <a:pt x="810" y="2405"/>
                    </a:cubicBezTo>
                    <a:cubicBezTo>
                      <a:pt x="881" y="2453"/>
                      <a:pt x="965" y="2572"/>
                      <a:pt x="989" y="2655"/>
                    </a:cubicBezTo>
                    <a:cubicBezTo>
                      <a:pt x="1500" y="2488"/>
                      <a:pt x="1584" y="2203"/>
                      <a:pt x="1620" y="1834"/>
                    </a:cubicBezTo>
                    <a:cubicBezTo>
                      <a:pt x="1655" y="1822"/>
                      <a:pt x="1679" y="1810"/>
                      <a:pt x="1679" y="1798"/>
                    </a:cubicBezTo>
                    <a:lnTo>
                      <a:pt x="1858" y="1798"/>
                    </a:lnTo>
                    <a:lnTo>
                      <a:pt x="1858" y="2262"/>
                    </a:lnTo>
                    <a:cubicBezTo>
                      <a:pt x="1858" y="2536"/>
                      <a:pt x="1917" y="2619"/>
                      <a:pt x="2179" y="2619"/>
                    </a:cubicBezTo>
                    <a:lnTo>
                      <a:pt x="2393" y="2619"/>
                    </a:lnTo>
                    <a:cubicBezTo>
                      <a:pt x="2584" y="2619"/>
                      <a:pt x="2667" y="2536"/>
                      <a:pt x="2691" y="2179"/>
                    </a:cubicBezTo>
                    <a:cubicBezTo>
                      <a:pt x="2608" y="2155"/>
                      <a:pt x="2477" y="2107"/>
                      <a:pt x="2417" y="2060"/>
                    </a:cubicBezTo>
                    <a:cubicBezTo>
                      <a:pt x="2405" y="2310"/>
                      <a:pt x="2405" y="2346"/>
                      <a:pt x="2358" y="2346"/>
                    </a:cubicBezTo>
                    <a:lnTo>
                      <a:pt x="2239" y="2346"/>
                    </a:lnTo>
                    <a:cubicBezTo>
                      <a:pt x="2191" y="2346"/>
                      <a:pt x="2179" y="2334"/>
                      <a:pt x="2179" y="2262"/>
                    </a:cubicBezTo>
                    <a:lnTo>
                      <a:pt x="2179" y="1834"/>
                    </a:lnTo>
                    <a:cubicBezTo>
                      <a:pt x="2215" y="1822"/>
                      <a:pt x="2239" y="1810"/>
                      <a:pt x="2251" y="1798"/>
                    </a:cubicBezTo>
                    <a:lnTo>
                      <a:pt x="2655" y="1798"/>
                    </a:lnTo>
                    <a:lnTo>
                      <a:pt x="2655" y="1512"/>
                    </a:lnTo>
                    <a:lnTo>
                      <a:pt x="2393" y="1512"/>
                    </a:lnTo>
                    <a:lnTo>
                      <a:pt x="2393" y="1250"/>
                    </a:lnTo>
                    <a:lnTo>
                      <a:pt x="2667" y="1250"/>
                    </a:lnTo>
                    <a:lnTo>
                      <a:pt x="2667" y="964"/>
                    </a:lnTo>
                    <a:lnTo>
                      <a:pt x="2393" y="964"/>
                    </a:lnTo>
                    <a:lnTo>
                      <a:pt x="2393" y="750"/>
                    </a:lnTo>
                    <a:cubicBezTo>
                      <a:pt x="2441" y="738"/>
                      <a:pt x="2465" y="714"/>
                      <a:pt x="2465" y="691"/>
                    </a:cubicBezTo>
                    <a:lnTo>
                      <a:pt x="2084" y="667"/>
                    </a:lnTo>
                    <a:lnTo>
                      <a:pt x="2084" y="964"/>
                    </a:lnTo>
                    <a:lnTo>
                      <a:pt x="1548" y="964"/>
                    </a:lnTo>
                    <a:lnTo>
                      <a:pt x="1548" y="750"/>
                    </a:lnTo>
                    <a:cubicBezTo>
                      <a:pt x="1596" y="738"/>
                      <a:pt x="1608" y="714"/>
                      <a:pt x="1608" y="691"/>
                    </a:cubicBezTo>
                    <a:lnTo>
                      <a:pt x="1239" y="667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1" name="Google Shape;8811;p22"/>
              <p:cNvSpPr/>
              <p:nvPr/>
            </p:nvSpPr>
            <p:spPr>
              <a:xfrm>
                <a:off x="7100463" y="4328200"/>
                <a:ext cx="56275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513" extrusionOk="0">
                    <a:moveTo>
                      <a:pt x="822" y="0"/>
                    </a:moveTo>
                    <a:cubicBezTo>
                      <a:pt x="846" y="131"/>
                      <a:pt x="858" y="286"/>
                      <a:pt x="882" y="405"/>
                    </a:cubicBezTo>
                    <a:lnTo>
                      <a:pt x="179" y="405"/>
                    </a:lnTo>
                    <a:lnTo>
                      <a:pt x="167" y="703"/>
                    </a:lnTo>
                    <a:lnTo>
                      <a:pt x="620" y="703"/>
                    </a:lnTo>
                    <a:cubicBezTo>
                      <a:pt x="727" y="703"/>
                      <a:pt x="846" y="703"/>
                      <a:pt x="941" y="691"/>
                    </a:cubicBezTo>
                    <a:cubicBezTo>
                      <a:pt x="965" y="786"/>
                      <a:pt x="1001" y="893"/>
                      <a:pt x="1012" y="965"/>
                    </a:cubicBezTo>
                    <a:cubicBezTo>
                      <a:pt x="798" y="976"/>
                      <a:pt x="584" y="976"/>
                      <a:pt x="370" y="976"/>
                    </a:cubicBezTo>
                    <a:lnTo>
                      <a:pt x="0" y="976"/>
                    </a:lnTo>
                    <a:lnTo>
                      <a:pt x="0" y="1274"/>
                    </a:lnTo>
                    <a:lnTo>
                      <a:pt x="512" y="1274"/>
                    </a:lnTo>
                    <a:cubicBezTo>
                      <a:pt x="691" y="1274"/>
                      <a:pt x="917" y="1274"/>
                      <a:pt x="1120" y="1250"/>
                    </a:cubicBezTo>
                    <a:cubicBezTo>
                      <a:pt x="1167" y="1346"/>
                      <a:pt x="1227" y="1429"/>
                      <a:pt x="1274" y="1477"/>
                    </a:cubicBezTo>
                    <a:cubicBezTo>
                      <a:pt x="1239" y="1477"/>
                      <a:pt x="1191" y="1465"/>
                      <a:pt x="1143" y="1465"/>
                    </a:cubicBezTo>
                    <a:cubicBezTo>
                      <a:pt x="1108" y="1465"/>
                      <a:pt x="1060" y="1477"/>
                      <a:pt x="1024" y="1477"/>
                    </a:cubicBezTo>
                    <a:lnTo>
                      <a:pt x="1108" y="1727"/>
                    </a:lnTo>
                    <a:lnTo>
                      <a:pt x="1263" y="1727"/>
                    </a:lnTo>
                    <a:cubicBezTo>
                      <a:pt x="1477" y="1727"/>
                      <a:pt x="1548" y="1762"/>
                      <a:pt x="1691" y="1846"/>
                    </a:cubicBezTo>
                    <a:lnTo>
                      <a:pt x="1894" y="1572"/>
                    </a:lnTo>
                    <a:cubicBezTo>
                      <a:pt x="1715" y="1488"/>
                      <a:pt x="1560" y="1346"/>
                      <a:pt x="1477" y="1215"/>
                    </a:cubicBezTo>
                    <a:cubicBezTo>
                      <a:pt x="1763" y="1179"/>
                      <a:pt x="2060" y="1131"/>
                      <a:pt x="2251" y="1072"/>
                    </a:cubicBezTo>
                    <a:lnTo>
                      <a:pt x="2203" y="762"/>
                    </a:lnTo>
                    <a:cubicBezTo>
                      <a:pt x="1965" y="846"/>
                      <a:pt x="1655" y="905"/>
                      <a:pt x="1358" y="941"/>
                    </a:cubicBezTo>
                    <a:cubicBezTo>
                      <a:pt x="1346" y="869"/>
                      <a:pt x="1310" y="762"/>
                      <a:pt x="1286" y="667"/>
                    </a:cubicBezTo>
                    <a:cubicBezTo>
                      <a:pt x="1536" y="643"/>
                      <a:pt x="1786" y="607"/>
                      <a:pt x="2001" y="536"/>
                    </a:cubicBezTo>
                    <a:lnTo>
                      <a:pt x="1941" y="238"/>
                    </a:lnTo>
                    <a:cubicBezTo>
                      <a:pt x="1751" y="298"/>
                      <a:pt x="1453" y="357"/>
                      <a:pt x="1227" y="381"/>
                    </a:cubicBezTo>
                    <a:cubicBezTo>
                      <a:pt x="1215" y="274"/>
                      <a:pt x="1203" y="167"/>
                      <a:pt x="1191" y="84"/>
                    </a:cubicBezTo>
                    <a:cubicBezTo>
                      <a:pt x="1239" y="72"/>
                      <a:pt x="1274" y="48"/>
                      <a:pt x="1274" y="12"/>
                    </a:cubicBezTo>
                    <a:lnTo>
                      <a:pt x="822" y="0"/>
                    </a:lnTo>
                    <a:close/>
                    <a:moveTo>
                      <a:pt x="584" y="1560"/>
                    </a:moveTo>
                    <a:cubicBezTo>
                      <a:pt x="417" y="1667"/>
                      <a:pt x="274" y="1834"/>
                      <a:pt x="274" y="2012"/>
                    </a:cubicBezTo>
                    <a:cubicBezTo>
                      <a:pt x="274" y="2334"/>
                      <a:pt x="608" y="2500"/>
                      <a:pt x="1096" y="2500"/>
                    </a:cubicBezTo>
                    <a:cubicBezTo>
                      <a:pt x="1179" y="2500"/>
                      <a:pt x="1251" y="2512"/>
                      <a:pt x="1310" y="2512"/>
                    </a:cubicBezTo>
                    <a:cubicBezTo>
                      <a:pt x="1513" y="2512"/>
                      <a:pt x="1655" y="2500"/>
                      <a:pt x="1763" y="2489"/>
                    </a:cubicBezTo>
                    <a:lnTo>
                      <a:pt x="1774" y="2167"/>
                    </a:lnTo>
                    <a:lnTo>
                      <a:pt x="1774" y="2167"/>
                    </a:lnTo>
                    <a:cubicBezTo>
                      <a:pt x="1608" y="2179"/>
                      <a:pt x="1358" y="2191"/>
                      <a:pt x="1155" y="2191"/>
                    </a:cubicBezTo>
                    <a:cubicBezTo>
                      <a:pt x="953" y="2191"/>
                      <a:pt x="631" y="2191"/>
                      <a:pt x="631" y="1989"/>
                    </a:cubicBezTo>
                    <a:cubicBezTo>
                      <a:pt x="643" y="1929"/>
                      <a:pt x="703" y="1834"/>
                      <a:pt x="810" y="1774"/>
                    </a:cubicBezTo>
                    <a:lnTo>
                      <a:pt x="584" y="156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2" name="Google Shape;8812;p22"/>
              <p:cNvSpPr/>
              <p:nvPr/>
            </p:nvSpPr>
            <p:spPr>
              <a:xfrm>
                <a:off x="7098088" y="4410950"/>
                <a:ext cx="65500" cy="66700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2668" extrusionOk="0">
                    <a:moveTo>
                      <a:pt x="1893" y="453"/>
                    </a:moveTo>
                    <a:lnTo>
                      <a:pt x="1893" y="584"/>
                    </a:lnTo>
                    <a:lnTo>
                      <a:pt x="738" y="584"/>
                    </a:lnTo>
                    <a:lnTo>
                      <a:pt x="738" y="453"/>
                    </a:lnTo>
                    <a:close/>
                    <a:moveTo>
                      <a:pt x="1893" y="786"/>
                    </a:moveTo>
                    <a:lnTo>
                      <a:pt x="1893" y="929"/>
                    </a:lnTo>
                    <a:lnTo>
                      <a:pt x="738" y="929"/>
                    </a:lnTo>
                    <a:lnTo>
                      <a:pt x="738" y="786"/>
                    </a:lnTo>
                    <a:close/>
                    <a:moveTo>
                      <a:pt x="1834" y="1905"/>
                    </a:moveTo>
                    <a:lnTo>
                      <a:pt x="1596" y="1988"/>
                    </a:lnTo>
                    <a:cubicBezTo>
                      <a:pt x="1667" y="2108"/>
                      <a:pt x="1739" y="2262"/>
                      <a:pt x="1762" y="2369"/>
                    </a:cubicBezTo>
                    <a:lnTo>
                      <a:pt x="2024" y="2274"/>
                    </a:lnTo>
                    <a:cubicBezTo>
                      <a:pt x="1989" y="2167"/>
                      <a:pt x="1905" y="2024"/>
                      <a:pt x="1834" y="1905"/>
                    </a:cubicBezTo>
                    <a:close/>
                    <a:moveTo>
                      <a:pt x="1417" y="1977"/>
                    </a:moveTo>
                    <a:lnTo>
                      <a:pt x="1155" y="2036"/>
                    </a:lnTo>
                    <a:cubicBezTo>
                      <a:pt x="1215" y="2191"/>
                      <a:pt x="1274" y="2393"/>
                      <a:pt x="1286" y="2512"/>
                    </a:cubicBezTo>
                    <a:lnTo>
                      <a:pt x="1560" y="2441"/>
                    </a:lnTo>
                    <a:cubicBezTo>
                      <a:pt x="1536" y="2322"/>
                      <a:pt x="1477" y="2131"/>
                      <a:pt x="1417" y="1977"/>
                    </a:cubicBezTo>
                    <a:close/>
                    <a:moveTo>
                      <a:pt x="977" y="2000"/>
                    </a:moveTo>
                    <a:lnTo>
                      <a:pt x="703" y="2048"/>
                    </a:lnTo>
                    <a:cubicBezTo>
                      <a:pt x="738" y="2215"/>
                      <a:pt x="762" y="2429"/>
                      <a:pt x="750" y="2572"/>
                    </a:cubicBezTo>
                    <a:lnTo>
                      <a:pt x="1048" y="2524"/>
                    </a:lnTo>
                    <a:cubicBezTo>
                      <a:pt x="1048" y="2393"/>
                      <a:pt x="1024" y="2167"/>
                      <a:pt x="977" y="2000"/>
                    </a:cubicBezTo>
                    <a:close/>
                    <a:moveTo>
                      <a:pt x="298" y="1929"/>
                    </a:moveTo>
                    <a:cubicBezTo>
                      <a:pt x="250" y="2143"/>
                      <a:pt x="143" y="2358"/>
                      <a:pt x="0" y="2489"/>
                    </a:cubicBezTo>
                    <a:lnTo>
                      <a:pt x="274" y="2655"/>
                    </a:lnTo>
                    <a:cubicBezTo>
                      <a:pt x="429" y="2500"/>
                      <a:pt x="524" y="2262"/>
                      <a:pt x="584" y="2036"/>
                    </a:cubicBezTo>
                    <a:lnTo>
                      <a:pt x="298" y="1929"/>
                    </a:lnTo>
                    <a:close/>
                    <a:moveTo>
                      <a:pt x="1131" y="0"/>
                    </a:moveTo>
                    <a:cubicBezTo>
                      <a:pt x="1107" y="60"/>
                      <a:pt x="1084" y="143"/>
                      <a:pt x="1060" y="226"/>
                    </a:cubicBezTo>
                    <a:lnTo>
                      <a:pt x="405" y="226"/>
                    </a:lnTo>
                    <a:lnTo>
                      <a:pt x="405" y="1881"/>
                    </a:lnTo>
                    <a:lnTo>
                      <a:pt x="2227" y="1881"/>
                    </a:lnTo>
                    <a:cubicBezTo>
                      <a:pt x="2203" y="2203"/>
                      <a:pt x="2167" y="2334"/>
                      <a:pt x="2131" y="2369"/>
                    </a:cubicBezTo>
                    <a:cubicBezTo>
                      <a:pt x="2108" y="2393"/>
                      <a:pt x="2084" y="2405"/>
                      <a:pt x="2036" y="2405"/>
                    </a:cubicBezTo>
                    <a:cubicBezTo>
                      <a:pt x="2000" y="2405"/>
                      <a:pt x="1905" y="2405"/>
                      <a:pt x="1798" y="2393"/>
                    </a:cubicBezTo>
                    <a:lnTo>
                      <a:pt x="1798" y="2393"/>
                    </a:lnTo>
                    <a:cubicBezTo>
                      <a:pt x="1846" y="2465"/>
                      <a:pt x="1881" y="2584"/>
                      <a:pt x="1881" y="2667"/>
                    </a:cubicBezTo>
                    <a:lnTo>
                      <a:pt x="2036" y="2667"/>
                    </a:lnTo>
                    <a:cubicBezTo>
                      <a:pt x="2262" y="2667"/>
                      <a:pt x="2334" y="2631"/>
                      <a:pt x="2393" y="2560"/>
                    </a:cubicBezTo>
                    <a:cubicBezTo>
                      <a:pt x="2477" y="2477"/>
                      <a:pt x="2512" y="2262"/>
                      <a:pt x="2548" y="1750"/>
                    </a:cubicBezTo>
                    <a:cubicBezTo>
                      <a:pt x="2548" y="1715"/>
                      <a:pt x="2560" y="1691"/>
                      <a:pt x="2560" y="1667"/>
                    </a:cubicBezTo>
                    <a:lnTo>
                      <a:pt x="2381" y="1631"/>
                    </a:lnTo>
                    <a:lnTo>
                      <a:pt x="2310" y="1643"/>
                    </a:lnTo>
                    <a:lnTo>
                      <a:pt x="738" y="1643"/>
                    </a:lnTo>
                    <a:lnTo>
                      <a:pt x="738" y="1512"/>
                    </a:lnTo>
                    <a:lnTo>
                      <a:pt x="2620" y="1512"/>
                    </a:lnTo>
                    <a:lnTo>
                      <a:pt x="2620" y="1286"/>
                    </a:lnTo>
                    <a:lnTo>
                      <a:pt x="738" y="1286"/>
                    </a:lnTo>
                    <a:lnTo>
                      <a:pt x="738" y="1155"/>
                    </a:lnTo>
                    <a:lnTo>
                      <a:pt x="2227" y="1155"/>
                    </a:lnTo>
                    <a:lnTo>
                      <a:pt x="2227" y="226"/>
                    </a:lnTo>
                    <a:lnTo>
                      <a:pt x="1417" y="226"/>
                    </a:lnTo>
                    <a:lnTo>
                      <a:pt x="1488" y="95"/>
                    </a:lnTo>
                    <a:cubicBezTo>
                      <a:pt x="1524" y="95"/>
                      <a:pt x="1548" y="83"/>
                      <a:pt x="1548" y="60"/>
                    </a:cubicBezTo>
                    <a:lnTo>
                      <a:pt x="113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3" name="Google Shape;8813;p22"/>
              <p:cNvSpPr/>
              <p:nvPr/>
            </p:nvSpPr>
            <p:spPr>
              <a:xfrm>
                <a:off x="6798338" y="4154950"/>
                <a:ext cx="97950" cy="361075"/>
              </a:xfrm>
              <a:custGeom>
                <a:avLst/>
                <a:gdLst/>
                <a:ahLst/>
                <a:cxnLst/>
                <a:rect l="l" t="t" r="r" b="b"/>
                <a:pathLst>
                  <a:path w="3918" h="14443" extrusionOk="0">
                    <a:moveTo>
                      <a:pt x="1" y="1"/>
                    </a:moveTo>
                    <a:lnTo>
                      <a:pt x="1" y="14443"/>
                    </a:lnTo>
                    <a:lnTo>
                      <a:pt x="3918" y="14443"/>
                    </a:lnTo>
                    <a:lnTo>
                      <a:pt x="39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4" name="Google Shape;8814;p22"/>
              <p:cNvSpPr/>
              <p:nvPr/>
            </p:nvSpPr>
            <p:spPr>
              <a:xfrm>
                <a:off x="6810538" y="4182925"/>
                <a:ext cx="73250" cy="63150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6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5" name="Google Shape;8815;p22"/>
              <p:cNvSpPr/>
              <p:nvPr/>
            </p:nvSpPr>
            <p:spPr>
              <a:xfrm>
                <a:off x="6810538" y="4269250"/>
                <a:ext cx="73250" cy="63125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6" name="Google Shape;8816;p22"/>
              <p:cNvSpPr/>
              <p:nvPr/>
            </p:nvSpPr>
            <p:spPr>
              <a:xfrm>
                <a:off x="6810538" y="4355275"/>
                <a:ext cx="73250" cy="63125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7" name="Google Shape;8817;p22"/>
              <p:cNvSpPr/>
              <p:nvPr/>
            </p:nvSpPr>
            <p:spPr>
              <a:xfrm>
                <a:off x="6810538" y="4441600"/>
                <a:ext cx="73250" cy="63125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0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0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8" name="Google Shape;8818;p22"/>
              <p:cNvSpPr/>
              <p:nvPr/>
            </p:nvSpPr>
            <p:spPr>
              <a:xfrm>
                <a:off x="6828713" y="4201975"/>
                <a:ext cx="35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525" extrusionOk="0">
                    <a:moveTo>
                      <a:pt x="179" y="1"/>
                    </a:moveTo>
                    <a:lnTo>
                      <a:pt x="179" y="203"/>
                    </a:lnTo>
                    <a:lnTo>
                      <a:pt x="1214" y="203"/>
                    </a:lnTo>
                    <a:lnTo>
                      <a:pt x="1214" y="1"/>
                    </a:lnTo>
                    <a:close/>
                    <a:moveTo>
                      <a:pt x="1226" y="441"/>
                    </a:moveTo>
                    <a:lnTo>
                      <a:pt x="1203" y="453"/>
                    </a:lnTo>
                    <a:lnTo>
                      <a:pt x="0" y="453"/>
                    </a:lnTo>
                    <a:lnTo>
                      <a:pt x="0" y="668"/>
                    </a:lnTo>
                    <a:lnTo>
                      <a:pt x="1095" y="668"/>
                    </a:lnTo>
                    <a:cubicBezTo>
                      <a:pt x="1012" y="989"/>
                      <a:pt x="714" y="1239"/>
                      <a:pt x="262" y="1346"/>
                    </a:cubicBezTo>
                    <a:cubicBezTo>
                      <a:pt x="310" y="1394"/>
                      <a:pt x="369" y="1477"/>
                      <a:pt x="393" y="1525"/>
                    </a:cubicBezTo>
                    <a:cubicBezTo>
                      <a:pt x="941" y="1370"/>
                      <a:pt x="1214" y="1108"/>
                      <a:pt x="1381" y="549"/>
                    </a:cubicBezTo>
                    <a:cubicBezTo>
                      <a:pt x="1405" y="549"/>
                      <a:pt x="1417" y="537"/>
                      <a:pt x="1417" y="525"/>
                    </a:cubicBezTo>
                    <a:lnTo>
                      <a:pt x="1226" y="44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9" name="Google Shape;8819;p22"/>
              <p:cNvSpPr/>
              <p:nvPr/>
            </p:nvSpPr>
            <p:spPr>
              <a:xfrm>
                <a:off x="6825713" y="4304675"/>
                <a:ext cx="378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263" extrusionOk="0">
                    <a:moveTo>
                      <a:pt x="1" y="1"/>
                    </a:moveTo>
                    <a:lnTo>
                      <a:pt x="13" y="263"/>
                    </a:lnTo>
                    <a:cubicBezTo>
                      <a:pt x="37" y="263"/>
                      <a:pt x="61" y="239"/>
                      <a:pt x="72" y="227"/>
                    </a:cubicBezTo>
                    <a:lnTo>
                      <a:pt x="1513" y="227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0" name="Google Shape;8820;p22"/>
              <p:cNvSpPr/>
              <p:nvPr/>
            </p:nvSpPr>
            <p:spPr>
              <a:xfrm>
                <a:off x="6828113" y="4368075"/>
                <a:ext cx="3545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585" extrusionOk="0">
                    <a:moveTo>
                      <a:pt x="1131" y="1"/>
                    </a:moveTo>
                    <a:cubicBezTo>
                      <a:pt x="1036" y="215"/>
                      <a:pt x="917" y="441"/>
                      <a:pt x="822" y="584"/>
                    </a:cubicBezTo>
                    <a:cubicBezTo>
                      <a:pt x="667" y="501"/>
                      <a:pt x="512" y="429"/>
                      <a:pt x="369" y="358"/>
                    </a:cubicBezTo>
                    <a:lnTo>
                      <a:pt x="238" y="560"/>
                    </a:lnTo>
                    <a:cubicBezTo>
                      <a:pt x="381" y="620"/>
                      <a:pt x="548" y="703"/>
                      <a:pt x="691" y="786"/>
                    </a:cubicBezTo>
                    <a:cubicBezTo>
                      <a:pt x="512" y="1025"/>
                      <a:pt x="262" y="1263"/>
                      <a:pt x="0" y="1417"/>
                    </a:cubicBezTo>
                    <a:cubicBezTo>
                      <a:pt x="60" y="1453"/>
                      <a:pt x="143" y="1537"/>
                      <a:pt x="191" y="1584"/>
                    </a:cubicBezTo>
                    <a:cubicBezTo>
                      <a:pt x="465" y="1406"/>
                      <a:pt x="715" y="1156"/>
                      <a:pt x="893" y="905"/>
                    </a:cubicBezTo>
                    <a:cubicBezTo>
                      <a:pt x="1024" y="1001"/>
                      <a:pt x="1143" y="1096"/>
                      <a:pt x="1227" y="1167"/>
                    </a:cubicBezTo>
                    <a:lnTo>
                      <a:pt x="1381" y="953"/>
                    </a:lnTo>
                    <a:cubicBezTo>
                      <a:pt x="1274" y="870"/>
                      <a:pt x="1131" y="775"/>
                      <a:pt x="1036" y="715"/>
                    </a:cubicBezTo>
                    <a:cubicBezTo>
                      <a:pt x="1143" y="536"/>
                      <a:pt x="1262" y="322"/>
                      <a:pt x="1346" y="143"/>
                    </a:cubicBezTo>
                    <a:cubicBezTo>
                      <a:pt x="1381" y="143"/>
                      <a:pt x="1405" y="132"/>
                      <a:pt x="1417" y="120"/>
                    </a:cubicBezTo>
                    <a:lnTo>
                      <a:pt x="11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1" name="Google Shape;8821;p22"/>
              <p:cNvSpPr/>
              <p:nvPr/>
            </p:nvSpPr>
            <p:spPr>
              <a:xfrm>
                <a:off x="6829588" y="4453800"/>
                <a:ext cx="3725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66" extrusionOk="0">
                    <a:moveTo>
                      <a:pt x="108" y="1"/>
                    </a:moveTo>
                    <a:lnTo>
                      <a:pt x="1" y="203"/>
                    </a:lnTo>
                    <a:cubicBezTo>
                      <a:pt x="167" y="263"/>
                      <a:pt x="382" y="358"/>
                      <a:pt x="513" y="453"/>
                    </a:cubicBezTo>
                    <a:lnTo>
                      <a:pt x="632" y="239"/>
                    </a:lnTo>
                    <a:cubicBezTo>
                      <a:pt x="501" y="155"/>
                      <a:pt x="287" y="60"/>
                      <a:pt x="108" y="1"/>
                    </a:cubicBezTo>
                    <a:close/>
                    <a:moveTo>
                      <a:pt x="1287" y="191"/>
                    </a:moveTo>
                    <a:cubicBezTo>
                      <a:pt x="1072" y="691"/>
                      <a:pt x="656" y="1036"/>
                      <a:pt x="48" y="1227"/>
                    </a:cubicBezTo>
                    <a:lnTo>
                      <a:pt x="203" y="1465"/>
                    </a:lnTo>
                    <a:cubicBezTo>
                      <a:pt x="227" y="1453"/>
                      <a:pt x="239" y="1429"/>
                      <a:pt x="239" y="1417"/>
                    </a:cubicBezTo>
                    <a:cubicBezTo>
                      <a:pt x="834" y="1203"/>
                      <a:pt x="1275" y="822"/>
                      <a:pt x="1489" y="322"/>
                    </a:cubicBezTo>
                    <a:cubicBezTo>
                      <a:pt x="1430" y="286"/>
                      <a:pt x="1346" y="239"/>
                      <a:pt x="1287" y="19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2" name="Google Shape;8822;p22"/>
              <p:cNvSpPr/>
              <p:nvPr/>
            </p:nvSpPr>
            <p:spPr>
              <a:xfrm>
                <a:off x="6813213" y="4258550"/>
                <a:ext cx="7565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3026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3025" y="143"/>
                    </a:lnTo>
                    <a:lnTo>
                      <a:pt x="302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3" name="Google Shape;8823;p22"/>
              <p:cNvSpPr/>
              <p:nvPr/>
            </p:nvSpPr>
            <p:spPr>
              <a:xfrm>
                <a:off x="6811738" y="4342775"/>
                <a:ext cx="8187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156" extrusionOk="0">
                    <a:moveTo>
                      <a:pt x="0" y="1"/>
                    </a:moveTo>
                    <a:lnTo>
                      <a:pt x="0" y="155"/>
                    </a:lnTo>
                    <a:lnTo>
                      <a:pt x="3275" y="155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4" name="Google Shape;8824;p22"/>
              <p:cNvSpPr/>
              <p:nvPr/>
            </p:nvSpPr>
            <p:spPr>
              <a:xfrm>
                <a:off x="6810538" y="4425825"/>
                <a:ext cx="6820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56" extrusionOk="0">
                    <a:moveTo>
                      <a:pt x="1" y="0"/>
                    </a:moveTo>
                    <a:lnTo>
                      <a:pt x="1" y="155"/>
                    </a:lnTo>
                    <a:lnTo>
                      <a:pt x="2727" y="155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5" name="Google Shape;8825;p22"/>
              <p:cNvSpPr/>
              <p:nvPr/>
            </p:nvSpPr>
            <p:spPr>
              <a:xfrm>
                <a:off x="6811738" y="4506500"/>
                <a:ext cx="7355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155" extrusionOk="0">
                    <a:moveTo>
                      <a:pt x="0" y="0"/>
                    </a:moveTo>
                    <a:lnTo>
                      <a:pt x="0" y="155"/>
                    </a:lnTo>
                    <a:lnTo>
                      <a:pt x="2941" y="155"/>
                    </a:lnTo>
                    <a:lnTo>
                      <a:pt x="294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6" name="Google Shape;8826;p22"/>
              <p:cNvSpPr/>
              <p:nvPr/>
            </p:nvSpPr>
            <p:spPr>
              <a:xfrm>
                <a:off x="6489363" y="4176100"/>
                <a:ext cx="5700" cy="358100"/>
              </a:xfrm>
              <a:custGeom>
                <a:avLst/>
                <a:gdLst/>
                <a:ahLst/>
                <a:cxnLst/>
                <a:rect l="l" t="t" r="r" b="b"/>
                <a:pathLst>
                  <a:path w="228" h="14324" extrusionOk="0">
                    <a:moveTo>
                      <a:pt x="1" y="0"/>
                    </a:moveTo>
                    <a:lnTo>
                      <a:pt x="1" y="14323"/>
                    </a:lnTo>
                    <a:lnTo>
                      <a:pt x="227" y="14323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7" name="Google Shape;8827;p22"/>
              <p:cNvSpPr/>
              <p:nvPr/>
            </p:nvSpPr>
            <p:spPr>
              <a:xfrm>
                <a:off x="6455138" y="4197225"/>
                <a:ext cx="756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0"/>
                    </a:moveTo>
                    <a:cubicBezTo>
                      <a:pt x="406" y="215"/>
                      <a:pt x="1" y="762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2"/>
                      <a:pt x="2620" y="215"/>
                      <a:pt x="20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8" name="Google Shape;8828;p22"/>
              <p:cNvSpPr/>
              <p:nvPr/>
            </p:nvSpPr>
            <p:spPr>
              <a:xfrm>
                <a:off x="6477463" y="4193950"/>
                <a:ext cx="298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9" name="Google Shape;8829;p22"/>
              <p:cNvSpPr/>
              <p:nvPr/>
            </p:nvSpPr>
            <p:spPr>
              <a:xfrm>
                <a:off x="6472713" y="4263900"/>
                <a:ext cx="393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0" name="Google Shape;8830;p22"/>
              <p:cNvSpPr/>
              <p:nvPr/>
            </p:nvSpPr>
            <p:spPr>
              <a:xfrm>
                <a:off x="6455138" y="4279375"/>
                <a:ext cx="756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1" name="Google Shape;8831;p22"/>
              <p:cNvSpPr/>
              <p:nvPr/>
            </p:nvSpPr>
            <p:spPr>
              <a:xfrm>
                <a:off x="6477463" y="4276400"/>
                <a:ext cx="298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0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2" name="Google Shape;8832;p22"/>
              <p:cNvSpPr/>
              <p:nvPr/>
            </p:nvSpPr>
            <p:spPr>
              <a:xfrm>
                <a:off x="6472713" y="4346350"/>
                <a:ext cx="393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3" name="Google Shape;8833;p22"/>
              <p:cNvSpPr/>
              <p:nvPr/>
            </p:nvSpPr>
            <p:spPr>
              <a:xfrm>
                <a:off x="6455138" y="4361825"/>
                <a:ext cx="756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4" name="Google Shape;8834;p22"/>
              <p:cNvSpPr/>
              <p:nvPr/>
            </p:nvSpPr>
            <p:spPr>
              <a:xfrm>
                <a:off x="6477463" y="4358550"/>
                <a:ext cx="298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5" name="Google Shape;8835;p22"/>
              <p:cNvSpPr/>
              <p:nvPr/>
            </p:nvSpPr>
            <p:spPr>
              <a:xfrm>
                <a:off x="6472713" y="4428500"/>
                <a:ext cx="393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6" name="Google Shape;8836;p22"/>
              <p:cNvSpPr/>
              <p:nvPr/>
            </p:nvSpPr>
            <p:spPr>
              <a:xfrm>
                <a:off x="6455138" y="4443975"/>
                <a:ext cx="756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7" name="Google Shape;8837;p22"/>
              <p:cNvSpPr/>
              <p:nvPr/>
            </p:nvSpPr>
            <p:spPr>
              <a:xfrm>
                <a:off x="6477463" y="4441000"/>
                <a:ext cx="298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1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8" name="Google Shape;8838;p22"/>
              <p:cNvSpPr/>
              <p:nvPr/>
            </p:nvSpPr>
            <p:spPr>
              <a:xfrm>
                <a:off x="6472713" y="4510950"/>
                <a:ext cx="393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9" name="Google Shape;8839;p22"/>
              <p:cNvSpPr/>
              <p:nvPr/>
            </p:nvSpPr>
            <p:spPr>
              <a:xfrm>
                <a:off x="6476288" y="4212100"/>
                <a:ext cx="34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13" extrusionOk="0">
                    <a:moveTo>
                      <a:pt x="167" y="1"/>
                    </a:moveTo>
                    <a:lnTo>
                      <a:pt x="167" y="203"/>
                    </a:lnTo>
                    <a:lnTo>
                      <a:pt x="1191" y="203"/>
                    </a:lnTo>
                    <a:lnTo>
                      <a:pt x="1191" y="1"/>
                    </a:lnTo>
                    <a:close/>
                    <a:moveTo>
                      <a:pt x="1203" y="441"/>
                    </a:moveTo>
                    <a:lnTo>
                      <a:pt x="1179" y="453"/>
                    </a:lnTo>
                    <a:lnTo>
                      <a:pt x="0" y="453"/>
                    </a:lnTo>
                    <a:lnTo>
                      <a:pt x="0" y="667"/>
                    </a:lnTo>
                    <a:lnTo>
                      <a:pt x="1072" y="667"/>
                    </a:lnTo>
                    <a:cubicBezTo>
                      <a:pt x="988" y="977"/>
                      <a:pt x="691" y="1227"/>
                      <a:pt x="250" y="1334"/>
                    </a:cubicBezTo>
                    <a:cubicBezTo>
                      <a:pt x="298" y="1382"/>
                      <a:pt x="357" y="1453"/>
                      <a:pt x="381" y="1513"/>
                    </a:cubicBezTo>
                    <a:cubicBezTo>
                      <a:pt x="917" y="1358"/>
                      <a:pt x="1191" y="1096"/>
                      <a:pt x="1357" y="548"/>
                    </a:cubicBezTo>
                    <a:cubicBezTo>
                      <a:pt x="1369" y="548"/>
                      <a:pt x="1381" y="537"/>
                      <a:pt x="1393" y="525"/>
                    </a:cubicBezTo>
                    <a:lnTo>
                      <a:pt x="1203" y="44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0" name="Google Shape;8840;p22"/>
              <p:cNvSpPr/>
              <p:nvPr/>
            </p:nvSpPr>
            <p:spPr>
              <a:xfrm>
                <a:off x="6473013" y="4313600"/>
                <a:ext cx="372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263" extrusionOk="0">
                    <a:moveTo>
                      <a:pt x="0" y="1"/>
                    </a:moveTo>
                    <a:lnTo>
                      <a:pt x="12" y="263"/>
                    </a:lnTo>
                    <a:cubicBezTo>
                      <a:pt x="36" y="251"/>
                      <a:pt x="60" y="239"/>
                      <a:pt x="72" y="227"/>
                    </a:cubicBezTo>
                    <a:lnTo>
                      <a:pt x="1488" y="227"/>
                    </a:lnTo>
                    <a:lnTo>
                      <a:pt x="14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1" name="Google Shape;8841;p22"/>
              <p:cNvSpPr/>
              <p:nvPr/>
            </p:nvSpPr>
            <p:spPr>
              <a:xfrm>
                <a:off x="6475388" y="4376125"/>
                <a:ext cx="34850" cy="3930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72" extrusionOk="0">
                    <a:moveTo>
                      <a:pt x="1120" y="0"/>
                    </a:moveTo>
                    <a:cubicBezTo>
                      <a:pt x="1024" y="214"/>
                      <a:pt x="905" y="441"/>
                      <a:pt x="822" y="583"/>
                    </a:cubicBezTo>
                    <a:cubicBezTo>
                      <a:pt x="667" y="500"/>
                      <a:pt x="512" y="417"/>
                      <a:pt x="369" y="357"/>
                    </a:cubicBezTo>
                    <a:lnTo>
                      <a:pt x="238" y="548"/>
                    </a:lnTo>
                    <a:cubicBezTo>
                      <a:pt x="381" y="619"/>
                      <a:pt x="536" y="691"/>
                      <a:pt x="691" y="786"/>
                    </a:cubicBezTo>
                    <a:cubicBezTo>
                      <a:pt x="512" y="1012"/>
                      <a:pt x="262" y="1250"/>
                      <a:pt x="0" y="1405"/>
                    </a:cubicBezTo>
                    <a:cubicBezTo>
                      <a:pt x="60" y="1441"/>
                      <a:pt x="155" y="1524"/>
                      <a:pt x="191" y="1572"/>
                    </a:cubicBezTo>
                    <a:cubicBezTo>
                      <a:pt x="453" y="1393"/>
                      <a:pt x="703" y="1143"/>
                      <a:pt x="881" y="905"/>
                    </a:cubicBezTo>
                    <a:cubicBezTo>
                      <a:pt x="1012" y="988"/>
                      <a:pt x="1131" y="1084"/>
                      <a:pt x="1215" y="1155"/>
                    </a:cubicBezTo>
                    <a:lnTo>
                      <a:pt x="1358" y="941"/>
                    </a:lnTo>
                    <a:cubicBezTo>
                      <a:pt x="1262" y="857"/>
                      <a:pt x="1120" y="762"/>
                      <a:pt x="1024" y="703"/>
                    </a:cubicBezTo>
                    <a:cubicBezTo>
                      <a:pt x="1131" y="536"/>
                      <a:pt x="1250" y="322"/>
                      <a:pt x="1334" y="143"/>
                    </a:cubicBezTo>
                    <a:cubicBezTo>
                      <a:pt x="1370" y="143"/>
                      <a:pt x="1393" y="131"/>
                      <a:pt x="1393" y="119"/>
                    </a:cubicBezTo>
                    <a:lnTo>
                      <a:pt x="11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2" name="Google Shape;8842;p22"/>
              <p:cNvSpPr/>
              <p:nvPr/>
            </p:nvSpPr>
            <p:spPr>
              <a:xfrm>
                <a:off x="6476863" y="4460950"/>
                <a:ext cx="36950" cy="35750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430" extrusionOk="0">
                    <a:moveTo>
                      <a:pt x="108" y="0"/>
                    </a:moveTo>
                    <a:lnTo>
                      <a:pt x="1" y="191"/>
                    </a:lnTo>
                    <a:cubicBezTo>
                      <a:pt x="168" y="250"/>
                      <a:pt x="382" y="346"/>
                      <a:pt x="513" y="441"/>
                    </a:cubicBezTo>
                    <a:lnTo>
                      <a:pt x="632" y="238"/>
                    </a:lnTo>
                    <a:cubicBezTo>
                      <a:pt x="501" y="143"/>
                      <a:pt x="287" y="48"/>
                      <a:pt x="108" y="0"/>
                    </a:cubicBezTo>
                    <a:close/>
                    <a:moveTo>
                      <a:pt x="1263" y="179"/>
                    </a:moveTo>
                    <a:cubicBezTo>
                      <a:pt x="1061" y="667"/>
                      <a:pt x="644" y="1024"/>
                      <a:pt x="48" y="1203"/>
                    </a:cubicBezTo>
                    <a:lnTo>
                      <a:pt x="203" y="1429"/>
                    </a:lnTo>
                    <a:cubicBezTo>
                      <a:pt x="227" y="1429"/>
                      <a:pt x="239" y="1405"/>
                      <a:pt x="239" y="1393"/>
                    </a:cubicBezTo>
                    <a:cubicBezTo>
                      <a:pt x="834" y="1179"/>
                      <a:pt x="1251" y="798"/>
                      <a:pt x="1477" y="310"/>
                    </a:cubicBezTo>
                    <a:cubicBezTo>
                      <a:pt x="1406" y="274"/>
                      <a:pt x="1334" y="238"/>
                      <a:pt x="1263" y="17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3" name="Google Shape;8843;p22"/>
              <p:cNvSpPr/>
              <p:nvPr/>
            </p:nvSpPr>
            <p:spPr>
              <a:xfrm>
                <a:off x="7267438" y="3558150"/>
                <a:ext cx="938850" cy="38282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5313" extrusionOk="0">
                    <a:moveTo>
                      <a:pt x="1" y="1"/>
                    </a:moveTo>
                    <a:lnTo>
                      <a:pt x="1" y="15312"/>
                    </a:lnTo>
                    <a:lnTo>
                      <a:pt x="37553" y="15312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4" name="Google Shape;8844;p22"/>
              <p:cNvSpPr/>
              <p:nvPr/>
            </p:nvSpPr>
            <p:spPr>
              <a:xfrm>
                <a:off x="7267438" y="3580775"/>
                <a:ext cx="938850" cy="8992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3597" extrusionOk="0">
                    <a:moveTo>
                      <a:pt x="1" y="1"/>
                    </a:moveTo>
                    <a:lnTo>
                      <a:pt x="1" y="3596"/>
                    </a:lnTo>
                    <a:lnTo>
                      <a:pt x="37553" y="3596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5" name="Google Shape;8845;p22"/>
              <p:cNvSpPr/>
              <p:nvPr/>
            </p:nvSpPr>
            <p:spPr>
              <a:xfrm>
                <a:off x="7267438" y="3895100"/>
                <a:ext cx="938850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835" extrusionOk="0">
                    <a:moveTo>
                      <a:pt x="1" y="1"/>
                    </a:moveTo>
                    <a:lnTo>
                      <a:pt x="1" y="1834"/>
                    </a:lnTo>
                    <a:lnTo>
                      <a:pt x="37553" y="1834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6" name="Google Shape;8846;p22"/>
              <p:cNvSpPr/>
              <p:nvPr/>
            </p:nvSpPr>
            <p:spPr>
              <a:xfrm>
                <a:off x="7311488" y="3680200"/>
                <a:ext cx="328350" cy="189925"/>
              </a:xfrm>
              <a:custGeom>
                <a:avLst/>
                <a:gdLst/>
                <a:ahLst/>
                <a:cxnLst/>
                <a:rect l="l" t="t" r="r" b="b"/>
                <a:pathLst>
                  <a:path w="13134" h="7597" extrusionOk="0">
                    <a:moveTo>
                      <a:pt x="1" y="0"/>
                    </a:moveTo>
                    <a:lnTo>
                      <a:pt x="1" y="7596"/>
                    </a:lnTo>
                    <a:lnTo>
                      <a:pt x="13134" y="7596"/>
                    </a:lnTo>
                    <a:lnTo>
                      <a:pt x="1313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7" name="Google Shape;8847;p22"/>
              <p:cNvSpPr/>
              <p:nvPr/>
            </p:nvSpPr>
            <p:spPr>
              <a:xfrm>
                <a:off x="7324013" y="3691800"/>
                <a:ext cx="93175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8" name="Google Shape;8848;p22"/>
              <p:cNvSpPr/>
              <p:nvPr/>
            </p:nvSpPr>
            <p:spPr>
              <a:xfrm>
                <a:off x="7429063" y="3691800"/>
                <a:ext cx="93200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9" name="Google Shape;8849;p22"/>
              <p:cNvSpPr/>
              <p:nvPr/>
            </p:nvSpPr>
            <p:spPr>
              <a:xfrm>
                <a:off x="7534138" y="3691800"/>
                <a:ext cx="93200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0" name="Google Shape;8850;p22"/>
              <p:cNvSpPr/>
              <p:nvPr/>
            </p:nvSpPr>
            <p:spPr>
              <a:xfrm>
                <a:off x="7324013" y="3691800"/>
                <a:ext cx="93175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966" extrusionOk="0">
                    <a:moveTo>
                      <a:pt x="0" y="1"/>
                    </a:moveTo>
                    <a:lnTo>
                      <a:pt x="0" y="965"/>
                    </a:lnTo>
                    <a:lnTo>
                      <a:pt x="3727" y="965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1" name="Google Shape;8851;p22"/>
              <p:cNvSpPr/>
              <p:nvPr/>
            </p:nvSpPr>
            <p:spPr>
              <a:xfrm>
                <a:off x="7429063" y="3691800"/>
                <a:ext cx="93200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2" name="Google Shape;8852;p22"/>
              <p:cNvSpPr/>
              <p:nvPr/>
            </p:nvSpPr>
            <p:spPr>
              <a:xfrm>
                <a:off x="7534138" y="3691800"/>
                <a:ext cx="93200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3" name="Google Shape;8853;p22"/>
              <p:cNvSpPr/>
              <p:nvPr/>
            </p:nvSpPr>
            <p:spPr>
              <a:xfrm>
                <a:off x="7324013" y="3780200"/>
                <a:ext cx="931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4" name="Google Shape;8854;p22"/>
              <p:cNvSpPr/>
              <p:nvPr/>
            </p:nvSpPr>
            <p:spPr>
              <a:xfrm>
                <a:off x="7429063" y="3780200"/>
                <a:ext cx="93200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5" name="Google Shape;8855;p22"/>
              <p:cNvSpPr/>
              <p:nvPr/>
            </p:nvSpPr>
            <p:spPr>
              <a:xfrm>
                <a:off x="7534138" y="3780200"/>
                <a:ext cx="93200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6" name="Google Shape;8856;p22"/>
              <p:cNvSpPr/>
              <p:nvPr/>
            </p:nvSpPr>
            <p:spPr>
              <a:xfrm>
                <a:off x="7831513" y="3680200"/>
                <a:ext cx="328025" cy="18992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597" extrusionOk="0">
                    <a:moveTo>
                      <a:pt x="0" y="0"/>
                    </a:moveTo>
                    <a:lnTo>
                      <a:pt x="0" y="7596"/>
                    </a:lnTo>
                    <a:lnTo>
                      <a:pt x="13121" y="7596"/>
                    </a:lnTo>
                    <a:lnTo>
                      <a:pt x="1312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7" name="Google Shape;8857;p22"/>
              <p:cNvSpPr/>
              <p:nvPr/>
            </p:nvSpPr>
            <p:spPr>
              <a:xfrm>
                <a:off x="7843713" y="3691800"/>
                <a:ext cx="93475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8" name="Google Shape;8858;p22"/>
              <p:cNvSpPr/>
              <p:nvPr/>
            </p:nvSpPr>
            <p:spPr>
              <a:xfrm>
                <a:off x="7949088" y="3691800"/>
                <a:ext cx="93175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9" name="Google Shape;8859;p22"/>
              <p:cNvSpPr/>
              <p:nvPr/>
            </p:nvSpPr>
            <p:spPr>
              <a:xfrm>
                <a:off x="8054163" y="3691800"/>
                <a:ext cx="93175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0" name="Google Shape;8860;p22"/>
              <p:cNvSpPr/>
              <p:nvPr/>
            </p:nvSpPr>
            <p:spPr>
              <a:xfrm>
                <a:off x="7843713" y="3691800"/>
                <a:ext cx="9347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39" y="1013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1" name="Google Shape;8861;p22"/>
              <p:cNvSpPr/>
              <p:nvPr/>
            </p:nvSpPr>
            <p:spPr>
              <a:xfrm>
                <a:off x="7949088" y="3691800"/>
                <a:ext cx="9317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2" name="Google Shape;8862;p22"/>
              <p:cNvSpPr/>
              <p:nvPr/>
            </p:nvSpPr>
            <p:spPr>
              <a:xfrm>
                <a:off x="8054163" y="3691800"/>
                <a:ext cx="9317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3" name="Google Shape;8863;p22"/>
              <p:cNvSpPr/>
              <p:nvPr/>
            </p:nvSpPr>
            <p:spPr>
              <a:xfrm>
                <a:off x="7843713" y="3780200"/>
                <a:ext cx="934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4" name="Google Shape;8864;p22"/>
              <p:cNvSpPr/>
              <p:nvPr/>
            </p:nvSpPr>
            <p:spPr>
              <a:xfrm>
                <a:off x="7949088" y="3780200"/>
                <a:ext cx="931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5" name="Google Shape;8865;p22"/>
              <p:cNvSpPr/>
              <p:nvPr/>
            </p:nvSpPr>
            <p:spPr>
              <a:xfrm>
                <a:off x="8054163" y="3780200"/>
                <a:ext cx="931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6" name="Google Shape;8866;p22"/>
              <p:cNvSpPr/>
              <p:nvPr/>
            </p:nvSpPr>
            <p:spPr>
              <a:xfrm>
                <a:off x="7279063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7" name="Google Shape;8867;p22"/>
              <p:cNvSpPr/>
              <p:nvPr/>
            </p:nvSpPr>
            <p:spPr>
              <a:xfrm>
                <a:off x="733353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8" name="Google Shape;8868;p22"/>
              <p:cNvSpPr/>
              <p:nvPr/>
            </p:nvSpPr>
            <p:spPr>
              <a:xfrm>
                <a:off x="738798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9" name="Google Shape;8869;p22"/>
              <p:cNvSpPr/>
              <p:nvPr/>
            </p:nvSpPr>
            <p:spPr>
              <a:xfrm>
                <a:off x="7442163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0" name="Google Shape;8870;p22"/>
              <p:cNvSpPr/>
              <p:nvPr/>
            </p:nvSpPr>
            <p:spPr>
              <a:xfrm>
                <a:off x="749663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1" name="Google Shape;8871;p22"/>
              <p:cNvSpPr/>
              <p:nvPr/>
            </p:nvSpPr>
            <p:spPr>
              <a:xfrm>
                <a:off x="755111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2" name="Google Shape;8872;p22"/>
              <p:cNvSpPr/>
              <p:nvPr/>
            </p:nvSpPr>
            <p:spPr>
              <a:xfrm>
                <a:off x="7605288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3" name="Google Shape;8873;p22"/>
              <p:cNvSpPr/>
              <p:nvPr/>
            </p:nvSpPr>
            <p:spPr>
              <a:xfrm>
                <a:off x="765976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4" name="Google Shape;8874;p22"/>
              <p:cNvSpPr/>
              <p:nvPr/>
            </p:nvSpPr>
            <p:spPr>
              <a:xfrm>
                <a:off x="771423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5" name="Google Shape;8875;p22"/>
              <p:cNvSpPr/>
              <p:nvPr/>
            </p:nvSpPr>
            <p:spPr>
              <a:xfrm>
                <a:off x="7768413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6" name="Google Shape;8876;p22"/>
              <p:cNvSpPr/>
              <p:nvPr/>
            </p:nvSpPr>
            <p:spPr>
              <a:xfrm>
                <a:off x="782286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7" name="Google Shape;8877;p22"/>
              <p:cNvSpPr/>
              <p:nvPr/>
            </p:nvSpPr>
            <p:spPr>
              <a:xfrm>
                <a:off x="787733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8" name="Google Shape;8878;p22"/>
              <p:cNvSpPr/>
              <p:nvPr/>
            </p:nvSpPr>
            <p:spPr>
              <a:xfrm>
                <a:off x="7931513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9" name="Google Shape;8879;p22"/>
              <p:cNvSpPr/>
              <p:nvPr/>
            </p:nvSpPr>
            <p:spPr>
              <a:xfrm>
                <a:off x="798598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0" name="Google Shape;8880;p22"/>
              <p:cNvSpPr/>
              <p:nvPr/>
            </p:nvSpPr>
            <p:spPr>
              <a:xfrm>
                <a:off x="804046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1" name="Google Shape;8881;p22"/>
              <p:cNvSpPr/>
              <p:nvPr/>
            </p:nvSpPr>
            <p:spPr>
              <a:xfrm>
                <a:off x="8094638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2" name="Google Shape;8882;p22"/>
              <p:cNvSpPr/>
              <p:nvPr/>
            </p:nvSpPr>
            <p:spPr>
              <a:xfrm>
                <a:off x="814911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3" name="Google Shape;8883;p22"/>
              <p:cNvSpPr/>
              <p:nvPr/>
            </p:nvSpPr>
            <p:spPr>
              <a:xfrm>
                <a:off x="7207613" y="3371225"/>
                <a:ext cx="1058500" cy="225650"/>
              </a:xfrm>
              <a:custGeom>
                <a:avLst/>
                <a:gdLst/>
                <a:ahLst/>
                <a:cxnLst/>
                <a:rect l="l" t="t" r="r" b="b"/>
                <a:pathLst>
                  <a:path w="42340" h="9026" extrusionOk="0">
                    <a:moveTo>
                      <a:pt x="5680" y="1"/>
                    </a:moveTo>
                    <a:lnTo>
                      <a:pt x="5085" y="882"/>
                    </a:lnTo>
                    <a:lnTo>
                      <a:pt x="4906" y="1144"/>
                    </a:lnTo>
                    <a:lnTo>
                      <a:pt x="4442" y="1846"/>
                    </a:lnTo>
                    <a:lnTo>
                      <a:pt x="4251" y="2132"/>
                    </a:lnTo>
                    <a:lnTo>
                      <a:pt x="3549" y="3192"/>
                    </a:lnTo>
                    <a:lnTo>
                      <a:pt x="2775" y="4346"/>
                    </a:lnTo>
                    <a:lnTo>
                      <a:pt x="1941" y="5608"/>
                    </a:lnTo>
                    <a:lnTo>
                      <a:pt x="1013" y="6990"/>
                    </a:lnTo>
                    <a:lnTo>
                      <a:pt x="1" y="8502"/>
                    </a:lnTo>
                    <a:lnTo>
                      <a:pt x="60" y="8502"/>
                    </a:lnTo>
                    <a:cubicBezTo>
                      <a:pt x="13" y="8811"/>
                      <a:pt x="310" y="9026"/>
                      <a:pt x="846" y="9026"/>
                    </a:cubicBezTo>
                    <a:cubicBezTo>
                      <a:pt x="1310" y="9026"/>
                      <a:pt x="1822" y="8847"/>
                      <a:pt x="2168" y="8597"/>
                    </a:cubicBezTo>
                    <a:cubicBezTo>
                      <a:pt x="2203" y="8847"/>
                      <a:pt x="2501" y="9026"/>
                      <a:pt x="2977" y="9026"/>
                    </a:cubicBezTo>
                    <a:cubicBezTo>
                      <a:pt x="3454" y="9026"/>
                      <a:pt x="3954" y="8847"/>
                      <a:pt x="4275" y="8597"/>
                    </a:cubicBezTo>
                    <a:cubicBezTo>
                      <a:pt x="4335" y="8847"/>
                      <a:pt x="4644" y="9026"/>
                      <a:pt x="5120" y="9026"/>
                    </a:cubicBezTo>
                    <a:cubicBezTo>
                      <a:pt x="5585" y="9026"/>
                      <a:pt x="6073" y="8847"/>
                      <a:pt x="6382" y="8597"/>
                    </a:cubicBezTo>
                    <a:cubicBezTo>
                      <a:pt x="6454" y="8847"/>
                      <a:pt x="6775" y="9026"/>
                      <a:pt x="7252" y="9026"/>
                    </a:cubicBezTo>
                    <a:cubicBezTo>
                      <a:pt x="7728" y="9026"/>
                      <a:pt x="8204" y="8847"/>
                      <a:pt x="8490" y="8597"/>
                    </a:cubicBezTo>
                    <a:cubicBezTo>
                      <a:pt x="8585" y="8847"/>
                      <a:pt x="8918" y="9026"/>
                      <a:pt x="9395" y="9026"/>
                    </a:cubicBezTo>
                    <a:cubicBezTo>
                      <a:pt x="9859" y="9026"/>
                      <a:pt x="10323" y="8847"/>
                      <a:pt x="10597" y="8597"/>
                    </a:cubicBezTo>
                    <a:cubicBezTo>
                      <a:pt x="10704" y="8847"/>
                      <a:pt x="11050" y="9026"/>
                      <a:pt x="11526" y="9026"/>
                    </a:cubicBezTo>
                    <a:cubicBezTo>
                      <a:pt x="12002" y="9026"/>
                      <a:pt x="12455" y="8847"/>
                      <a:pt x="12705" y="8597"/>
                    </a:cubicBezTo>
                    <a:cubicBezTo>
                      <a:pt x="12836" y="8847"/>
                      <a:pt x="13193" y="9026"/>
                      <a:pt x="13669" y="9026"/>
                    </a:cubicBezTo>
                    <a:cubicBezTo>
                      <a:pt x="14133" y="9026"/>
                      <a:pt x="14574" y="8847"/>
                      <a:pt x="14812" y="8597"/>
                    </a:cubicBezTo>
                    <a:cubicBezTo>
                      <a:pt x="14955" y="8847"/>
                      <a:pt x="15324" y="9026"/>
                      <a:pt x="15800" y="9026"/>
                    </a:cubicBezTo>
                    <a:cubicBezTo>
                      <a:pt x="16277" y="9026"/>
                      <a:pt x="16705" y="8847"/>
                      <a:pt x="16931" y="8597"/>
                    </a:cubicBezTo>
                    <a:cubicBezTo>
                      <a:pt x="17086" y="8847"/>
                      <a:pt x="17467" y="9026"/>
                      <a:pt x="17943" y="9026"/>
                    </a:cubicBezTo>
                    <a:cubicBezTo>
                      <a:pt x="18408" y="9026"/>
                      <a:pt x="18824" y="8847"/>
                      <a:pt x="19039" y="8597"/>
                    </a:cubicBezTo>
                    <a:cubicBezTo>
                      <a:pt x="19205" y="8847"/>
                      <a:pt x="19598" y="9026"/>
                      <a:pt x="20075" y="9026"/>
                    </a:cubicBezTo>
                    <a:cubicBezTo>
                      <a:pt x="20551" y="9026"/>
                      <a:pt x="20956" y="8847"/>
                      <a:pt x="21146" y="8597"/>
                    </a:cubicBezTo>
                    <a:cubicBezTo>
                      <a:pt x="21337" y="8847"/>
                      <a:pt x="21742" y="9026"/>
                      <a:pt x="22218" y="9026"/>
                    </a:cubicBezTo>
                    <a:cubicBezTo>
                      <a:pt x="22682" y="9026"/>
                      <a:pt x="23087" y="8847"/>
                      <a:pt x="23254" y="8597"/>
                    </a:cubicBezTo>
                    <a:cubicBezTo>
                      <a:pt x="23456" y="8847"/>
                      <a:pt x="23873" y="9026"/>
                      <a:pt x="24349" y="9026"/>
                    </a:cubicBezTo>
                    <a:cubicBezTo>
                      <a:pt x="24825" y="9026"/>
                      <a:pt x="25206" y="8847"/>
                      <a:pt x="25361" y="8597"/>
                    </a:cubicBezTo>
                    <a:cubicBezTo>
                      <a:pt x="25587" y="8847"/>
                      <a:pt x="26016" y="9026"/>
                      <a:pt x="26492" y="9026"/>
                    </a:cubicBezTo>
                    <a:cubicBezTo>
                      <a:pt x="26956" y="9026"/>
                      <a:pt x="27337" y="8847"/>
                      <a:pt x="27468" y="8597"/>
                    </a:cubicBezTo>
                    <a:cubicBezTo>
                      <a:pt x="27707" y="8847"/>
                      <a:pt x="28147" y="9026"/>
                      <a:pt x="28623" y="9026"/>
                    </a:cubicBezTo>
                    <a:cubicBezTo>
                      <a:pt x="29100" y="9026"/>
                      <a:pt x="29457" y="8847"/>
                      <a:pt x="29576" y="8597"/>
                    </a:cubicBezTo>
                    <a:cubicBezTo>
                      <a:pt x="29838" y="8847"/>
                      <a:pt x="30290" y="9026"/>
                      <a:pt x="30766" y="9026"/>
                    </a:cubicBezTo>
                    <a:cubicBezTo>
                      <a:pt x="31231" y="9026"/>
                      <a:pt x="31588" y="8847"/>
                      <a:pt x="31695" y="8597"/>
                    </a:cubicBezTo>
                    <a:cubicBezTo>
                      <a:pt x="31957" y="8847"/>
                      <a:pt x="32433" y="9026"/>
                      <a:pt x="32898" y="9026"/>
                    </a:cubicBezTo>
                    <a:cubicBezTo>
                      <a:pt x="33374" y="9026"/>
                      <a:pt x="33707" y="8847"/>
                      <a:pt x="33803" y="8597"/>
                    </a:cubicBezTo>
                    <a:cubicBezTo>
                      <a:pt x="34088" y="8847"/>
                      <a:pt x="34565" y="9026"/>
                      <a:pt x="35041" y="9026"/>
                    </a:cubicBezTo>
                    <a:cubicBezTo>
                      <a:pt x="35505" y="9026"/>
                      <a:pt x="35839" y="8847"/>
                      <a:pt x="35910" y="8597"/>
                    </a:cubicBezTo>
                    <a:cubicBezTo>
                      <a:pt x="36208" y="8847"/>
                      <a:pt x="36708" y="9026"/>
                      <a:pt x="37172" y="9026"/>
                    </a:cubicBezTo>
                    <a:cubicBezTo>
                      <a:pt x="37648" y="9026"/>
                      <a:pt x="37958" y="8847"/>
                      <a:pt x="38017" y="8597"/>
                    </a:cubicBezTo>
                    <a:cubicBezTo>
                      <a:pt x="38339" y="8847"/>
                      <a:pt x="38839" y="9026"/>
                      <a:pt x="39315" y="9026"/>
                    </a:cubicBezTo>
                    <a:cubicBezTo>
                      <a:pt x="39779" y="9026"/>
                      <a:pt x="40089" y="8847"/>
                      <a:pt x="40125" y="8597"/>
                    </a:cubicBezTo>
                    <a:cubicBezTo>
                      <a:pt x="40470" y="8847"/>
                      <a:pt x="40982" y="9026"/>
                      <a:pt x="41446" y="9026"/>
                    </a:cubicBezTo>
                    <a:cubicBezTo>
                      <a:pt x="41982" y="9026"/>
                      <a:pt x="42280" y="8811"/>
                      <a:pt x="42232" y="8502"/>
                    </a:cubicBezTo>
                    <a:lnTo>
                      <a:pt x="42339" y="8502"/>
                    </a:lnTo>
                    <a:lnTo>
                      <a:pt x="41315" y="6990"/>
                    </a:lnTo>
                    <a:lnTo>
                      <a:pt x="40399" y="5608"/>
                    </a:lnTo>
                    <a:lnTo>
                      <a:pt x="39565" y="4346"/>
                    </a:lnTo>
                    <a:lnTo>
                      <a:pt x="38791" y="3192"/>
                    </a:lnTo>
                    <a:lnTo>
                      <a:pt x="38077" y="2132"/>
                    </a:lnTo>
                    <a:lnTo>
                      <a:pt x="37886" y="1846"/>
                    </a:lnTo>
                    <a:lnTo>
                      <a:pt x="37434" y="1144"/>
                    </a:lnTo>
                    <a:lnTo>
                      <a:pt x="37255" y="882"/>
                    </a:lnTo>
                    <a:lnTo>
                      <a:pt x="3666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4" name="Google Shape;8884;p22"/>
              <p:cNvSpPr/>
              <p:nvPr/>
            </p:nvSpPr>
            <p:spPr>
              <a:xfrm>
                <a:off x="7229038" y="3548625"/>
                <a:ext cx="101475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40590" h="620" extrusionOk="0">
                    <a:moveTo>
                      <a:pt x="37" y="1"/>
                    </a:moveTo>
                    <a:lnTo>
                      <a:pt x="37" y="60"/>
                    </a:lnTo>
                    <a:lnTo>
                      <a:pt x="13" y="60"/>
                    </a:lnTo>
                    <a:cubicBezTo>
                      <a:pt x="1" y="179"/>
                      <a:pt x="37" y="287"/>
                      <a:pt x="108" y="382"/>
                    </a:cubicBezTo>
                    <a:cubicBezTo>
                      <a:pt x="251" y="537"/>
                      <a:pt x="513" y="620"/>
                      <a:pt x="858" y="620"/>
                    </a:cubicBezTo>
                    <a:cubicBezTo>
                      <a:pt x="1263" y="620"/>
                      <a:pt x="1739" y="489"/>
                      <a:pt x="2073" y="275"/>
                    </a:cubicBezTo>
                    <a:cubicBezTo>
                      <a:pt x="2180" y="489"/>
                      <a:pt x="2477" y="620"/>
                      <a:pt x="2894" y="620"/>
                    </a:cubicBezTo>
                    <a:cubicBezTo>
                      <a:pt x="3311" y="620"/>
                      <a:pt x="3775" y="489"/>
                      <a:pt x="4097" y="275"/>
                    </a:cubicBezTo>
                    <a:cubicBezTo>
                      <a:pt x="4216" y="489"/>
                      <a:pt x="4525" y="620"/>
                      <a:pt x="4942" y="620"/>
                    </a:cubicBezTo>
                    <a:cubicBezTo>
                      <a:pt x="5359" y="620"/>
                      <a:pt x="5811" y="489"/>
                      <a:pt x="6121" y="275"/>
                    </a:cubicBezTo>
                    <a:cubicBezTo>
                      <a:pt x="6252" y="489"/>
                      <a:pt x="6573" y="620"/>
                      <a:pt x="6990" y="620"/>
                    </a:cubicBezTo>
                    <a:cubicBezTo>
                      <a:pt x="7407" y="620"/>
                      <a:pt x="7847" y="489"/>
                      <a:pt x="8145" y="275"/>
                    </a:cubicBezTo>
                    <a:cubicBezTo>
                      <a:pt x="8288" y="489"/>
                      <a:pt x="8621" y="620"/>
                      <a:pt x="9038" y="620"/>
                    </a:cubicBezTo>
                    <a:cubicBezTo>
                      <a:pt x="9455" y="620"/>
                      <a:pt x="9883" y="489"/>
                      <a:pt x="10169" y="275"/>
                    </a:cubicBezTo>
                    <a:cubicBezTo>
                      <a:pt x="10324" y="489"/>
                      <a:pt x="10657" y="620"/>
                      <a:pt x="11086" y="620"/>
                    </a:cubicBezTo>
                    <a:cubicBezTo>
                      <a:pt x="11502" y="620"/>
                      <a:pt x="11919" y="489"/>
                      <a:pt x="12193" y="263"/>
                    </a:cubicBezTo>
                    <a:cubicBezTo>
                      <a:pt x="12360" y="489"/>
                      <a:pt x="12705" y="620"/>
                      <a:pt x="13134" y="620"/>
                    </a:cubicBezTo>
                    <a:cubicBezTo>
                      <a:pt x="13550" y="620"/>
                      <a:pt x="13955" y="489"/>
                      <a:pt x="14217" y="263"/>
                    </a:cubicBezTo>
                    <a:cubicBezTo>
                      <a:pt x="14396" y="489"/>
                      <a:pt x="14753" y="620"/>
                      <a:pt x="15170" y="620"/>
                    </a:cubicBezTo>
                    <a:cubicBezTo>
                      <a:pt x="15586" y="620"/>
                      <a:pt x="16003" y="489"/>
                      <a:pt x="16241" y="263"/>
                    </a:cubicBezTo>
                    <a:cubicBezTo>
                      <a:pt x="16432" y="489"/>
                      <a:pt x="16801" y="620"/>
                      <a:pt x="17217" y="620"/>
                    </a:cubicBezTo>
                    <a:cubicBezTo>
                      <a:pt x="17646" y="620"/>
                      <a:pt x="18039" y="489"/>
                      <a:pt x="18265" y="263"/>
                    </a:cubicBezTo>
                    <a:cubicBezTo>
                      <a:pt x="18468" y="489"/>
                      <a:pt x="18849" y="620"/>
                      <a:pt x="19265" y="620"/>
                    </a:cubicBezTo>
                    <a:cubicBezTo>
                      <a:pt x="19694" y="620"/>
                      <a:pt x="20075" y="489"/>
                      <a:pt x="20289" y="263"/>
                    </a:cubicBezTo>
                    <a:cubicBezTo>
                      <a:pt x="20504" y="489"/>
                      <a:pt x="20885" y="620"/>
                      <a:pt x="21313" y="620"/>
                    </a:cubicBezTo>
                    <a:cubicBezTo>
                      <a:pt x="21730" y="620"/>
                      <a:pt x="22111" y="489"/>
                      <a:pt x="22313" y="263"/>
                    </a:cubicBezTo>
                    <a:cubicBezTo>
                      <a:pt x="22539" y="489"/>
                      <a:pt x="22932" y="620"/>
                      <a:pt x="23361" y="620"/>
                    </a:cubicBezTo>
                    <a:cubicBezTo>
                      <a:pt x="23778" y="620"/>
                      <a:pt x="24147" y="489"/>
                      <a:pt x="24337" y="263"/>
                    </a:cubicBezTo>
                    <a:cubicBezTo>
                      <a:pt x="24575" y="489"/>
                      <a:pt x="24992" y="620"/>
                      <a:pt x="25409" y="620"/>
                    </a:cubicBezTo>
                    <a:cubicBezTo>
                      <a:pt x="25826" y="620"/>
                      <a:pt x="26183" y="489"/>
                      <a:pt x="26361" y="263"/>
                    </a:cubicBezTo>
                    <a:cubicBezTo>
                      <a:pt x="26623" y="489"/>
                      <a:pt x="27028" y="620"/>
                      <a:pt x="27445" y="620"/>
                    </a:cubicBezTo>
                    <a:cubicBezTo>
                      <a:pt x="27873" y="620"/>
                      <a:pt x="28219" y="489"/>
                      <a:pt x="28385" y="263"/>
                    </a:cubicBezTo>
                    <a:cubicBezTo>
                      <a:pt x="28659" y="489"/>
                      <a:pt x="29076" y="620"/>
                      <a:pt x="29493" y="620"/>
                    </a:cubicBezTo>
                    <a:cubicBezTo>
                      <a:pt x="29909" y="620"/>
                      <a:pt x="30255" y="489"/>
                      <a:pt x="30410" y="275"/>
                    </a:cubicBezTo>
                    <a:cubicBezTo>
                      <a:pt x="30695" y="489"/>
                      <a:pt x="31124" y="620"/>
                      <a:pt x="31541" y="620"/>
                    </a:cubicBezTo>
                    <a:cubicBezTo>
                      <a:pt x="31957" y="620"/>
                      <a:pt x="32291" y="489"/>
                      <a:pt x="32434" y="275"/>
                    </a:cubicBezTo>
                    <a:cubicBezTo>
                      <a:pt x="32731" y="489"/>
                      <a:pt x="33172" y="620"/>
                      <a:pt x="33588" y="620"/>
                    </a:cubicBezTo>
                    <a:cubicBezTo>
                      <a:pt x="34005" y="620"/>
                      <a:pt x="34327" y="489"/>
                      <a:pt x="34458" y="275"/>
                    </a:cubicBezTo>
                    <a:cubicBezTo>
                      <a:pt x="34767" y="489"/>
                      <a:pt x="35220" y="620"/>
                      <a:pt x="35636" y="620"/>
                    </a:cubicBezTo>
                    <a:cubicBezTo>
                      <a:pt x="36053" y="620"/>
                      <a:pt x="36363" y="489"/>
                      <a:pt x="36482" y="275"/>
                    </a:cubicBezTo>
                    <a:cubicBezTo>
                      <a:pt x="36803" y="489"/>
                      <a:pt x="37268" y="620"/>
                      <a:pt x="37672" y="620"/>
                    </a:cubicBezTo>
                    <a:cubicBezTo>
                      <a:pt x="38101" y="620"/>
                      <a:pt x="38399" y="489"/>
                      <a:pt x="38506" y="275"/>
                    </a:cubicBezTo>
                    <a:cubicBezTo>
                      <a:pt x="38839" y="489"/>
                      <a:pt x="39315" y="620"/>
                      <a:pt x="39720" y="620"/>
                    </a:cubicBezTo>
                    <a:cubicBezTo>
                      <a:pt x="40065" y="620"/>
                      <a:pt x="40327" y="537"/>
                      <a:pt x="40470" y="382"/>
                    </a:cubicBezTo>
                    <a:cubicBezTo>
                      <a:pt x="40530" y="310"/>
                      <a:pt x="40554" y="227"/>
                      <a:pt x="40566" y="144"/>
                    </a:cubicBezTo>
                    <a:lnTo>
                      <a:pt x="40589" y="144"/>
                    </a:lnTo>
                    <a:lnTo>
                      <a:pt x="40589" y="1"/>
                    </a:lnTo>
                    <a:lnTo>
                      <a:pt x="40399" y="1"/>
                    </a:lnTo>
                    <a:lnTo>
                      <a:pt x="40411" y="84"/>
                    </a:lnTo>
                    <a:cubicBezTo>
                      <a:pt x="40423" y="156"/>
                      <a:pt x="40399" y="227"/>
                      <a:pt x="40351" y="275"/>
                    </a:cubicBezTo>
                    <a:cubicBezTo>
                      <a:pt x="40244" y="406"/>
                      <a:pt x="40018" y="477"/>
                      <a:pt x="39720" y="477"/>
                    </a:cubicBezTo>
                    <a:cubicBezTo>
                      <a:pt x="39303" y="477"/>
                      <a:pt x="38827" y="322"/>
                      <a:pt x="38506" y="96"/>
                    </a:cubicBezTo>
                    <a:lnTo>
                      <a:pt x="38411" y="25"/>
                    </a:lnTo>
                    <a:lnTo>
                      <a:pt x="38399" y="144"/>
                    </a:lnTo>
                    <a:cubicBezTo>
                      <a:pt x="38351" y="346"/>
                      <a:pt x="38077" y="477"/>
                      <a:pt x="37672" y="477"/>
                    </a:cubicBezTo>
                    <a:cubicBezTo>
                      <a:pt x="37256" y="477"/>
                      <a:pt x="36791" y="322"/>
                      <a:pt x="36494" y="96"/>
                    </a:cubicBezTo>
                    <a:lnTo>
                      <a:pt x="36398" y="25"/>
                    </a:lnTo>
                    <a:lnTo>
                      <a:pt x="36375" y="132"/>
                    </a:lnTo>
                    <a:cubicBezTo>
                      <a:pt x="36327" y="346"/>
                      <a:pt x="36029" y="477"/>
                      <a:pt x="35636" y="477"/>
                    </a:cubicBezTo>
                    <a:cubicBezTo>
                      <a:pt x="35208" y="477"/>
                      <a:pt x="34755" y="322"/>
                      <a:pt x="34470" y="96"/>
                    </a:cubicBezTo>
                    <a:lnTo>
                      <a:pt x="34386" y="25"/>
                    </a:lnTo>
                    <a:lnTo>
                      <a:pt x="34362" y="132"/>
                    </a:lnTo>
                    <a:cubicBezTo>
                      <a:pt x="34291" y="334"/>
                      <a:pt x="33993" y="477"/>
                      <a:pt x="33588" y="477"/>
                    </a:cubicBezTo>
                    <a:cubicBezTo>
                      <a:pt x="33172" y="477"/>
                      <a:pt x="32719" y="322"/>
                      <a:pt x="32457" y="96"/>
                    </a:cubicBezTo>
                    <a:lnTo>
                      <a:pt x="32374" y="36"/>
                    </a:lnTo>
                    <a:lnTo>
                      <a:pt x="32338" y="132"/>
                    </a:lnTo>
                    <a:cubicBezTo>
                      <a:pt x="32255" y="334"/>
                      <a:pt x="31945" y="477"/>
                      <a:pt x="31541" y="477"/>
                    </a:cubicBezTo>
                    <a:cubicBezTo>
                      <a:pt x="31124" y="477"/>
                      <a:pt x="30695" y="322"/>
                      <a:pt x="30433" y="96"/>
                    </a:cubicBezTo>
                    <a:lnTo>
                      <a:pt x="30362" y="36"/>
                    </a:lnTo>
                    <a:lnTo>
                      <a:pt x="30326" y="120"/>
                    </a:lnTo>
                    <a:cubicBezTo>
                      <a:pt x="30219" y="334"/>
                      <a:pt x="29898" y="477"/>
                      <a:pt x="29493" y="477"/>
                    </a:cubicBezTo>
                    <a:cubicBezTo>
                      <a:pt x="29076" y="477"/>
                      <a:pt x="28659" y="322"/>
                      <a:pt x="28421" y="96"/>
                    </a:cubicBezTo>
                    <a:lnTo>
                      <a:pt x="28350" y="36"/>
                    </a:lnTo>
                    <a:lnTo>
                      <a:pt x="28302" y="120"/>
                    </a:lnTo>
                    <a:cubicBezTo>
                      <a:pt x="28195" y="334"/>
                      <a:pt x="27862" y="477"/>
                      <a:pt x="27445" y="477"/>
                    </a:cubicBezTo>
                    <a:cubicBezTo>
                      <a:pt x="27028" y="477"/>
                      <a:pt x="26623" y="322"/>
                      <a:pt x="26397" y="108"/>
                    </a:cubicBezTo>
                    <a:lnTo>
                      <a:pt x="26338" y="36"/>
                    </a:lnTo>
                    <a:lnTo>
                      <a:pt x="26290" y="120"/>
                    </a:lnTo>
                    <a:cubicBezTo>
                      <a:pt x="26159" y="334"/>
                      <a:pt x="25814" y="477"/>
                      <a:pt x="25409" y="477"/>
                    </a:cubicBezTo>
                    <a:cubicBezTo>
                      <a:pt x="24992" y="477"/>
                      <a:pt x="24587" y="334"/>
                      <a:pt x="24385" y="108"/>
                    </a:cubicBezTo>
                    <a:lnTo>
                      <a:pt x="24314" y="36"/>
                    </a:lnTo>
                    <a:lnTo>
                      <a:pt x="24266" y="120"/>
                    </a:lnTo>
                    <a:cubicBezTo>
                      <a:pt x="24123" y="334"/>
                      <a:pt x="23766" y="477"/>
                      <a:pt x="23361" y="477"/>
                    </a:cubicBezTo>
                    <a:cubicBezTo>
                      <a:pt x="22944" y="477"/>
                      <a:pt x="22551" y="334"/>
                      <a:pt x="22361" y="108"/>
                    </a:cubicBezTo>
                    <a:lnTo>
                      <a:pt x="22301" y="36"/>
                    </a:lnTo>
                    <a:lnTo>
                      <a:pt x="22254" y="108"/>
                    </a:lnTo>
                    <a:cubicBezTo>
                      <a:pt x="22087" y="334"/>
                      <a:pt x="21718" y="477"/>
                      <a:pt x="21313" y="477"/>
                    </a:cubicBezTo>
                    <a:cubicBezTo>
                      <a:pt x="20896" y="477"/>
                      <a:pt x="20515" y="334"/>
                      <a:pt x="20349" y="108"/>
                    </a:cubicBezTo>
                    <a:lnTo>
                      <a:pt x="20289" y="36"/>
                    </a:lnTo>
                    <a:lnTo>
                      <a:pt x="20230" y="108"/>
                    </a:lnTo>
                    <a:cubicBezTo>
                      <a:pt x="20063" y="334"/>
                      <a:pt x="19682" y="477"/>
                      <a:pt x="19265" y="477"/>
                    </a:cubicBezTo>
                    <a:cubicBezTo>
                      <a:pt x="18860" y="477"/>
                      <a:pt x="18491" y="334"/>
                      <a:pt x="18325" y="108"/>
                    </a:cubicBezTo>
                    <a:lnTo>
                      <a:pt x="18277" y="36"/>
                    </a:lnTo>
                    <a:lnTo>
                      <a:pt x="18218" y="108"/>
                    </a:lnTo>
                    <a:cubicBezTo>
                      <a:pt x="18027" y="334"/>
                      <a:pt x="17634" y="477"/>
                      <a:pt x="17217" y="477"/>
                    </a:cubicBezTo>
                    <a:cubicBezTo>
                      <a:pt x="16813" y="477"/>
                      <a:pt x="16455" y="334"/>
                      <a:pt x="16313" y="120"/>
                    </a:cubicBezTo>
                    <a:lnTo>
                      <a:pt x="16265" y="36"/>
                    </a:lnTo>
                    <a:lnTo>
                      <a:pt x="16193" y="108"/>
                    </a:lnTo>
                    <a:cubicBezTo>
                      <a:pt x="15991" y="334"/>
                      <a:pt x="15586" y="477"/>
                      <a:pt x="15170" y="477"/>
                    </a:cubicBezTo>
                    <a:cubicBezTo>
                      <a:pt x="14765" y="477"/>
                      <a:pt x="14419" y="334"/>
                      <a:pt x="14288" y="120"/>
                    </a:cubicBezTo>
                    <a:lnTo>
                      <a:pt x="14241" y="36"/>
                    </a:lnTo>
                    <a:lnTo>
                      <a:pt x="14181" y="108"/>
                    </a:lnTo>
                    <a:cubicBezTo>
                      <a:pt x="13955" y="322"/>
                      <a:pt x="13538" y="477"/>
                      <a:pt x="13134" y="477"/>
                    </a:cubicBezTo>
                    <a:cubicBezTo>
                      <a:pt x="12717" y="477"/>
                      <a:pt x="12383" y="334"/>
                      <a:pt x="12276" y="120"/>
                    </a:cubicBezTo>
                    <a:lnTo>
                      <a:pt x="12229" y="36"/>
                    </a:lnTo>
                    <a:lnTo>
                      <a:pt x="12157" y="96"/>
                    </a:lnTo>
                    <a:cubicBezTo>
                      <a:pt x="11919" y="322"/>
                      <a:pt x="11502" y="477"/>
                      <a:pt x="11086" y="477"/>
                    </a:cubicBezTo>
                    <a:cubicBezTo>
                      <a:pt x="10681" y="477"/>
                      <a:pt x="10359" y="334"/>
                      <a:pt x="10252" y="120"/>
                    </a:cubicBezTo>
                    <a:lnTo>
                      <a:pt x="10217" y="36"/>
                    </a:lnTo>
                    <a:lnTo>
                      <a:pt x="10145" y="96"/>
                    </a:lnTo>
                    <a:cubicBezTo>
                      <a:pt x="9883" y="322"/>
                      <a:pt x="9455" y="477"/>
                      <a:pt x="9038" y="477"/>
                    </a:cubicBezTo>
                    <a:cubicBezTo>
                      <a:pt x="8633" y="477"/>
                      <a:pt x="8323" y="334"/>
                      <a:pt x="8240" y="132"/>
                    </a:cubicBezTo>
                    <a:lnTo>
                      <a:pt x="8204" y="36"/>
                    </a:lnTo>
                    <a:lnTo>
                      <a:pt x="8121" y="96"/>
                    </a:lnTo>
                    <a:cubicBezTo>
                      <a:pt x="7859" y="322"/>
                      <a:pt x="7407" y="477"/>
                      <a:pt x="6990" y="477"/>
                    </a:cubicBezTo>
                    <a:cubicBezTo>
                      <a:pt x="6585" y="477"/>
                      <a:pt x="6287" y="334"/>
                      <a:pt x="6216" y="132"/>
                    </a:cubicBezTo>
                    <a:lnTo>
                      <a:pt x="6192" y="25"/>
                    </a:lnTo>
                    <a:lnTo>
                      <a:pt x="6109" y="96"/>
                    </a:lnTo>
                    <a:cubicBezTo>
                      <a:pt x="5823" y="322"/>
                      <a:pt x="5359" y="477"/>
                      <a:pt x="4942" y="477"/>
                    </a:cubicBezTo>
                    <a:cubicBezTo>
                      <a:pt x="4549" y="477"/>
                      <a:pt x="4251" y="346"/>
                      <a:pt x="4204" y="132"/>
                    </a:cubicBezTo>
                    <a:lnTo>
                      <a:pt x="4180" y="25"/>
                    </a:lnTo>
                    <a:lnTo>
                      <a:pt x="4085" y="96"/>
                    </a:lnTo>
                    <a:cubicBezTo>
                      <a:pt x="3787" y="322"/>
                      <a:pt x="3323" y="477"/>
                      <a:pt x="2894" y="477"/>
                    </a:cubicBezTo>
                    <a:cubicBezTo>
                      <a:pt x="2501" y="477"/>
                      <a:pt x="2227" y="346"/>
                      <a:pt x="2180" y="144"/>
                    </a:cubicBezTo>
                    <a:lnTo>
                      <a:pt x="2168" y="25"/>
                    </a:lnTo>
                    <a:lnTo>
                      <a:pt x="2073" y="96"/>
                    </a:lnTo>
                    <a:cubicBezTo>
                      <a:pt x="1751" y="322"/>
                      <a:pt x="1275" y="477"/>
                      <a:pt x="858" y="477"/>
                    </a:cubicBezTo>
                    <a:cubicBezTo>
                      <a:pt x="561" y="477"/>
                      <a:pt x="334" y="406"/>
                      <a:pt x="227" y="275"/>
                    </a:cubicBezTo>
                    <a:cubicBezTo>
                      <a:pt x="180" y="227"/>
                      <a:pt x="156" y="156"/>
                      <a:pt x="168" y="84"/>
                    </a:cubicBezTo>
                    <a:lnTo>
                      <a:pt x="18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5" name="Google Shape;8885;p22"/>
              <p:cNvSpPr/>
              <p:nvPr/>
            </p:nvSpPr>
            <p:spPr>
              <a:xfrm>
                <a:off x="7251363" y="3515300"/>
                <a:ext cx="97010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38804" h="584" extrusionOk="0">
                    <a:moveTo>
                      <a:pt x="25" y="0"/>
                    </a:moveTo>
                    <a:lnTo>
                      <a:pt x="25" y="72"/>
                    </a:lnTo>
                    <a:lnTo>
                      <a:pt x="13" y="72"/>
                    </a:lnTo>
                    <a:cubicBezTo>
                      <a:pt x="1" y="179"/>
                      <a:pt x="25" y="274"/>
                      <a:pt x="96" y="357"/>
                    </a:cubicBezTo>
                    <a:cubicBezTo>
                      <a:pt x="239" y="500"/>
                      <a:pt x="489" y="584"/>
                      <a:pt x="822" y="584"/>
                    </a:cubicBezTo>
                    <a:cubicBezTo>
                      <a:pt x="1215" y="584"/>
                      <a:pt x="1656" y="465"/>
                      <a:pt x="1977" y="262"/>
                    </a:cubicBezTo>
                    <a:cubicBezTo>
                      <a:pt x="2085" y="465"/>
                      <a:pt x="2382" y="584"/>
                      <a:pt x="2775" y="584"/>
                    </a:cubicBezTo>
                    <a:cubicBezTo>
                      <a:pt x="3180" y="584"/>
                      <a:pt x="3609" y="465"/>
                      <a:pt x="3918" y="262"/>
                    </a:cubicBezTo>
                    <a:cubicBezTo>
                      <a:pt x="4037" y="465"/>
                      <a:pt x="4335" y="584"/>
                      <a:pt x="4728" y="584"/>
                    </a:cubicBezTo>
                    <a:cubicBezTo>
                      <a:pt x="5133" y="584"/>
                      <a:pt x="5561" y="465"/>
                      <a:pt x="5847" y="262"/>
                    </a:cubicBezTo>
                    <a:cubicBezTo>
                      <a:pt x="5978" y="465"/>
                      <a:pt x="6287" y="584"/>
                      <a:pt x="6692" y="584"/>
                    </a:cubicBezTo>
                    <a:cubicBezTo>
                      <a:pt x="7085" y="584"/>
                      <a:pt x="7502" y="465"/>
                      <a:pt x="7788" y="262"/>
                    </a:cubicBezTo>
                    <a:cubicBezTo>
                      <a:pt x="7930" y="465"/>
                      <a:pt x="8240" y="584"/>
                      <a:pt x="8645" y="584"/>
                    </a:cubicBezTo>
                    <a:cubicBezTo>
                      <a:pt x="9038" y="584"/>
                      <a:pt x="9454" y="465"/>
                      <a:pt x="9716" y="262"/>
                    </a:cubicBezTo>
                    <a:cubicBezTo>
                      <a:pt x="9871" y="465"/>
                      <a:pt x="10193" y="584"/>
                      <a:pt x="10597" y="584"/>
                    </a:cubicBezTo>
                    <a:cubicBezTo>
                      <a:pt x="10990" y="584"/>
                      <a:pt x="11395" y="465"/>
                      <a:pt x="11657" y="262"/>
                    </a:cubicBezTo>
                    <a:cubicBezTo>
                      <a:pt x="11824" y="465"/>
                      <a:pt x="12157" y="584"/>
                      <a:pt x="12550" y="584"/>
                    </a:cubicBezTo>
                    <a:cubicBezTo>
                      <a:pt x="12955" y="584"/>
                      <a:pt x="13348" y="465"/>
                      <a:pt x="13586" y="262"/>
                    </a:cubicBezTo>
                    <a:cubicBezTo>
                      <a:pt x="13765" y="465"/>
                      <a:pt x="14110" y="584"/>
                      <a:pt x="14515" y="584"/>
                    </a:cubicBezTo>
                    <a:cubicBezTo>
                      <a:pt x="14908" y="584"/>
                      <a:pt x="15289" y="465"/>
                      <a:pt x="15527" y="262"/>
                    </a:cubicBezTo>
                    <a:cubicBezTo>
                      <a:pt x="15717" y="465"/>
                      <a:pt x="16062" y="584"/>
                      <a:pt x="16467" y="584"/>
                    </a:cubicBezTo>
                    <a:cubicBezTo>
                      <a:pt x="16872" y="584"/>
                      <a:pt x="17241" y="465"/>
                      <a:pt x="17467" y="262"/>
                    </a:cubicBezTo>
                    <a:cubicBezTo>
                      <a:pt x="17658" y="465"/>
                      <a:pt x="18015" y="584"/>
                      <a:pt x="18420" y="584"/>
                    </a:cubicBezTo>
                    <a:cubicBezTo>
                      <a:pt x="18825" y="584"/>
                      <a:pt x="19182" y="465"/>
                      <a:pt x="19396" y="262"/>
                    </a:cubicBezTo>
                    <a:cubicBezTo>
                      <a:pt x="19611" y="465"/>
                      <a:pt x="19968" y="584"/>
                      <a:pt x="20373" y="584"/>
                    </a:cubicBezTo>
                    <a:cubicBezTo>
                      <a:pt x="20777" y="584"/>
                      <a:pt x="21135" y="465"/>
                      <a:pt x="21337" y="262"/>
                    </a:cubicBezTo>
                    <a:cubicBezTo>
                      <a:pt x="21551" y="465"/>
                      <a:pt x="21920" y="584"/>
                      <a:pt x="22325" y="584"/>
                    </a:cubicBezTo>
                    <a:cubicBezTo>
                      <a:pt x="22730" y="584"/>
                      <a:pt x="23087" y="465"/>
                      <a:pt x="23266" y="262"/>
                    </a:cubicBezTo>
                    <a:cubicBezTo>
                      <a:pt x="23504" y="465"/>
                      <a:pt x="23885" y="584"/>
                      <a:pt x="24290" y="584"/>
                    </a:cubicBezTo>
                    <a:cubicBezTo>
                      <a:pt x="24683" y="584"/>
                      <a:pt x="25028" y="465"/>
                      <a:pt x="25206" y="262"/>
                    </a:cubicBezTo>
                    <a:cubicBezTo>
                      <a:pt x="25445" y="465"/>
                      <a:pt x="25837" y="584"/>
                      <a:pt x="26242" y="584"/>
                    </a:cubicBezTo>
                    <a:cubicBezTo>
                      <a:pt x="26647" y="584"/>
                      <a:pt x="26980" y="465"/>
                      <a:pt x="27135" y="262"/>
                    </a:cubicBezTo>
                    <a:cubicBezTo>
                      <a:pt x="27397" y="465"/>
                      <a:pt x="27802" y="584"/>
                      <a:pt x="28195" y="584"/>
                    </a:cubicBezTo>
                    <a:cubicBezTo>
                      <a:pt x="28600" y="584"/>
                      <a:pt x="28921" y="465"/>
                      <a:pt x="29076" y="262"/>
                    </a:cubicBezTo>
                    <a:cubicBezTo>
                      <a:pt x="29338" y="465"/>
                      <a:pt x="29755" y="584"/>
                      <a:pt x="30148" y="584"/>
                    </a:cubicBezTo>
                    <a:cubicBezTo>
                      <a:pt x="30552" y="584"/>
                      <a:pt x="30862" y="465"/>
                      <a:pt x="31005" y="262"/>
                    </a:cubicBezTo>
                    <a:cubicBezTo>
                      <a:pt x="31291" y="465"/>
                      <a:pt x="31707" y="584"/>
                      <a:pt x="32100" y="584"/>
                    </a:cubicBezTo>
                    <a:cubicBezTo>
                      <a:pt x="32505" y="584"/>
                      <a:pt x="32815" y="465"/>
                      <a:pt x="32946" y="262"/>
                    </a:cubicBezTo>
                    <a:cubicBezTo>
                      <a:pt x="33231" y="465"/>
                      <a:pt x="33660" y="584"/>
                      <a:pt x="34065" y="584"/>
                    </a:cubicBezTo>
                    <a:cubicBezTo>
                      <a:pt x="34458" y="584"/>
                      <a:pt x="34755" y="465"/>
                      <a:pt x="34874" y="262"/>
                    </a:cubicBezTo>
                    <a:cubicBezTo>
                      <a:pt x="35184" y="465"/>
                      <a:pt x="35624" y="584"/>
                      <a:pt x="36017" y="584"/>
                    </a:cubicBezTo>
                    <a:cubicBezTo>
                      <a:pt x="36410" y="584"/>
                      <a:pt x="36708" y="465"/>
                      <a:pt x="36815" y="262"/>
                    </a:cubicBezTo>
                    <a:cubicBezTo>
                      <a:pt x="37137" y="465"/>
                      <a:pt x="37577" y="584"/>
                      <a:pt x="37970" y="584"/>
                    </a:cubicBezTo>
                    <a:cubicBezTo>
                      <a:pt x="38303" y="584"/>
                      <a:pt x="38553" y="500"/>
                      <a:pt x="38696" y="357"/>
                    </a:cubicBezTo>
                    <a:cubicBezTo>
                      <a:pt x="38744" y="298"/>
                      <a:pt x="38780" y="226"/>
                      <a:pt x="38791" y="155"/>
                    </a:cubicBezTo>
                    <a:lnTo>
                      <a:pt x="38803" y="155"/>
                    </a:lnTo>
                    <a:lnTo>
                      <a:pt x="38803" y="0"/>
                    </a:lnTo>
                    <a:lnTo>
                      <a:pt x="38625" y="0"/>
                    </a:lnTo>
                    <a:lnTo>
                      <a:pt x="38637" y="84"/>
                    </a:lnTo>
                    <a:cubicBezTo>
                      <a:pt x="38649" y="143"/>
                      <a:pt x="38625" y="203"/>
                      <a:pt x="38577" y="250"/>
                    </a:cubicBezTo>
                    <a:cubicBezTo>
                      <a:pt x="38482" y="369"/>
                      <a:pt x="38256" y="441"/>
                      <a:pt x="37970" y="441"/>
                    </a:cubicBezTo>
                    <a:cubicBezTo>
                      <a:pt x="37565" y="441"/>
                      <a:pt x="37113" y="298"/>
                      <a:pt x="36827" y="96"/>
                    </a:cubicBezTo>
                    <a:lnTo>
                      <a:pt x="36732" y="24"/>
                    </a:lnTo>
                    <a:lnTo>
                      <a:pt x="36708" y="143"/>
                    </a:lnTo>
                    <a:cubicBezTo>
                      <a:pt x="36672" y="322"/>
                      <a:pt x="36386" y="441"/>
                      <a:pt x="36017" y="441"/>
                    </a:cubicBezTo>
                    <a:cubicBezTo>
                      <a:pt x="35613" y="441"/>
                      <a:pt x="35172" y="298"/>
                      <a:pt x="34898" y="96"/>
                    </a:cubicBezTo>
                    <a:lnTo>
                      <a:pt x="34803" y="36"/>
                    </a:lnTo>
                    <a:lnTo>
                      <a:pt x="34779" y="131"/>
                    </a:lnTo>
                    <a:cubicBezTo>
                      <a:pt x="34720" y="310"/>
                      <a:pt x="34434" y="441"/>
                      <a:pt x="34065" y="441"/>
                    </a:cubicBezTo>
                    <a:cubicBezTo>
                      <a:pt x="33660" y="441"/>
                      <a:pt x="33231" y="298"/>
                      <a:pt x="32957" y="96"/>
                    </a:cubicBezTo>
                    <a:lnTo>
                      <a:pt x="32886" y="36"/>
                    </a:lnTo>
                    <a:lnTo>
                      <a:pt x="32850" y="131"/>
                    </a:lnTo>
                    <a:cubicBezTo>
                      <a:pt x="32779" y="310"/>
                      <a:pt x="32481" y="441"/>
                      <a:pt x="32100" y="441"/>
                    </a:cubicBezTo>
                    <a:cubicBezTo>
                      <a:pt x="31707" y="441"/>
                      <a:pt x="31291" y="298"/>
                      <a:pt x="31029" y="96"/>
                    </a:cubicBezTo>
                    <a:lnTo>
                      <a:pt x="30957" y="36"/>
                    </a:lnTo>
                    <a:lnTo>
                      <a:pt x="30921" y="119"/>
                    </a:lnTo>
                    <a:cubicBezTo>
                      <a:pt x="30838" y="310"/>
                      <a:pt x="30540" y="441"/>
                      <a:pt x="30148" y="441"/>
                    </a:cubicBezTo>
                    <a:cubicBezTo>
                      <a:pt x="29755" y="441"/>
                      <a:pt x="29338" y="310"/>
                      <a:pt x="29100" y="96"/>
                    </a:cubicBezTo>
                    <a:lnTo>
                      <a:pt x="29028" y="36"/>
                    </a:lnTo>
                    <a:lnTo>
                      <a:pt x="28993" y="119"/>
                    </a:lnTo>
                    <a:cubicBezTo>
                      <a:pt x="28897" y="310"/>
                      <a:pt x="28588" y="441"/>
                      <a:pt x="28195" y="441"/>
                    </a:cubicBezTo>
                    <a:cubicBezTo>
                      <a:pt x="27802" y="441"/>
                      <a:pt x="27397" y="310"/>
                      <a:pt x="27171" y="96"/>
                    </a:cubicBezTo>
                    <a:lnTo>
                      <a:pt x="27100" y="36"/>
                    </a:lnTo>
                    <a:lnTo>
                      <a:pt x="27052" y="119"/>
                    </a:lnTo>
                    <a:cubicBezTo>
                      <a:pt x="26945" y="310"/>
                      <a:pt x="26623" y="441"/>
                      <a:pt x="26242" y="441"/>
                    </a:cubicBezTo>
                    <a:cubicBezTo>
                      <a:pt x="25837" y="441"/>
                      <a:pt x="25456" y="310"/>
                      <a:pt x="25242" y="96"/>
                    </a:cubicBezTo>
                    <a:lnTo>
                      <a:pt x="25183" y="36"/>
                    </a:lnTo>
                    <a:lnTo>
                      <a:pt x="25123" y="119"/>
                    </a:lnTo>
                    <a:cubicBezTo>
                      <a:pt x="25004" y="310"/>
                      <a:pt x="24671" y="441"/>
                      <a:pt x="24290" y="441"/>
                    </a:cubicBezTo>
                    <a:cubicBezTo>
                      <a:pt x="23885" y="441"/>
                      <a:pt x="23504" y="310"/>
                      <a:pt x="23313" y="107"/>
                    </a:cubicBezTo>
                    <a:lnTo>
                      <a:pt x="23254" y="36"/>
                    </a:lnTo>
                    <a:lnTo>
                      <a:pt x="23194" y="107"/>
                    </a:lnTo>
                    <a:cubicBezTo>
                      <a:pt x="23063" y="310"/>
                      <a:pt x="22718" y="441"/>
                      <a:pt x="22325" y="441"/>
                    </a:cubicBezTo>
                    <a:cubicBezTo>
                      <a:pt x="21932" y="441"/>
                      <a:pt x="21563" y="310"/>
                      <a:pt x="21385" y="107"/>
                    </a:cubicBezTo>
                    <a:lnTo>
                      <a:pt x="21325" y="36"/>
                    </a:lnTo>
                    <a:lnTo>
                      <a:pt x="21265" y="107"/>
                    </a:lnTo>
                    <a:cubicBezTo>
                      <a:pt x="21123" y="310"/>
                      <a:pt x="20765" y="441"/>
                      <a:pt x="20373" y="441"/>
                    </a:cubicBezTo>
                    <a:cubicBezTo>
                      <a:pt x="19980" y="441"/>
                      <a:pt x="19622" y="310"/>
                      <a:pt x="19456" y="107"/>
                    </a:cubicBezTo>
                    <a:lnTo>
                      <a:pt x="19396" y="36"/>
                    </a:lnTo>
                    <a:lnTo>
                      <a:pt x="19337" y="107"/>
                    </a:lnTo>
                    <a:cubicBezTo>
                      <a:pt x="19170" y="310"/>
                      <a:pt x="18813" y="441"/>
                      <a:pt x="18420" y="441"/>
                    </a:cubicBezTo>
                    <a:cubicBezTo>
                      <a:pt x="18027" y="441"/>
                      <a:pt x="17670" y="310"/>
                      <a:pt x="17527" y="107"/>
                    </a:cubicBezTo>
                    <a:lnTo>
                      <a:pt x="17467" y="36"/>
                    </a:lnTo>
                    <a:lnTo>
                      <a:pt x="17408" y="107"/>
                    </a:lnTo>
                    <a:cubicBezTo>
                      <a:pt x="17229" y="310"/>
                      <a:pt x="16860" y="441"/>
                      <a:pt x="16467" y="441"/>
                    </a:cubicBezTo>
                    <a:cubicBezTo>
                      <a:pt x="16074" y="441"/>
                      <a:pt x="15729" y="310"/>
                      <a:pt x="15598" y="107"/>
                    </a:cubicBezTo>
                    <a:lnTo>
                      <a:pt x="15539" y="36"/>
                    </a:lnTo>
                    <a:lnTo>
                      <a:pt x="15479" y="107"/>
                    </a:lnTo>
                    <a:cubicBezTo>
                      <a:pt x="15289" y="310"/>
                      <a:pt x="14908" y="441"/>
                      <a:pt x="14515" y="441"/>
                    </a:cubicBezTo>
                    <a:cubicBezTo>
                      <a:pt x="14122" y="441"/>
                      <a:pt x="13788" y="310"/>
                      <a:pt x="13669" y="119"/>
                    </a:cubicBezTo>
                    <a:lnTo>
                      <a:pt x="13622" y="36"/>
                    </a:lnTo>
                    <a:lnTo>
                      <a:pt x="13550" y="96"/>
                    </a:lnTo>
                    <a:cubicBezTo>
                      <a:pt x="13336" y="310"/>
                      <a:pt x="12955" y="441"/>
                      <a:pt x="12550" y="441"/>
                    </a:cubicBezTo>
                    <a:cubicBezTo>
                      <a:pt x="12169" y="441"/>
                      <a:pt x="11848" y="310"/>
                      <a:pt x="11740" y="119"/>
                    </a:cubicBezTo>
                    <a:lnTo>
                      <a:pt x="11693" y="36"/>
                    </a:lnTo>
                    <a:lnTo>
                      <a:pt x="11621" y="96"/>
                    </a:lnTo>
                    <a:cubicBezTo>
                      <a:pt x="11395" y="310"/>
                      <a:pt x="10990" y="441"/>
                      <a:pt x="10597" y="441"/>
                    </a:cubicBezTo>
                    <a:cubicBezTo>
                      <a:pt x="10216" y="441"/>
                      <a:pt x="9895" y="310"/>
                      <a:pt x="9812" y="119"/>
                    </a:cubicBezTo>
                    <a:lnTo>
                      <a:pt x="9764" y="36"/>
                    </a:lnTo>
                    <a:lnTo>
                      <a:pt x="9693" y="96"/>
                    </a:lnTo>
                    <a:cubicBezTo>
                      <a:pt x="9454" y="310"/>
                      <a:pt x="9038" y="441"/>
                      <a:pt x="8645" y="441"/>
                    </a:cubicBezTo>
                    <a:cubicBezTo>
                      <a:pt x="8264" y="441"/>
                      <a:pt x="7954" y="310"/>
                      <a:pt x="7883" y="119"/>
                    </a:cubicBezTo>
                    <a:lnTo>
                      <a:pt x="7835" y="36"/>
                    </a:lnTo>
                    <a:lnTo>
                      <a:pt x="7764" y="96"/>
                    </a:lnTo>
                    <a:cubicBezTo>
                      <a:pt x="7514" y="298"/>
                      <a:pt x="7085" y="441"/>
                      <a:pt x="6692" y="441"/>
                    </a:cubicBezTo>
                    <a:cubicBezTo>
                      <a:pt x="6311" y="441"/>
                      <a:pt x="6014" y="310"/>
                      <a:pt x="5942" y="131"/>
                    </a:cubicBezTo>
                    <a:lnTo>
                      <a:pt x="5918" y="36"/>
                    </a:lnTo>
                    <a:lnTo>
                      <a:pt x="5835" y="96"/>
                    </a:lnTo>
                    <a:cubicBezTo>
                      <a:pt x="5561" y="298"/>
                      <a:pt x="5133" y="441"/>
                      <a:pt x="4728" y="441"/>
                    </a:cubicBezTo>
                    <a:cubicBezTo>
                      <a:pt x="4359" y="441"/>
                      <a:pt x="4073" y="310"/>
                      <a:pt x="4013" y="131"/>
                    </a:cubicBezTo>
                    <a:lnTo>
                      <a:pt x="3990" y="36"/>
                    </a:lnTo>
                    <a:lnTo>
                      <a:pt x="3906" y="96"/>
                    </a:lnTo>
                    <a:cubicBezTo>
                      <a:pt x="3620" y="298"/>
                      <a:pt x="3180" y="441"/>
                      <a:pt x="2775" y="441"/>
                    </a:cubicBezTo>
                    <a:cubicBezTo>
                      <a:pt x="2406" y="441"/>
                      <a:pt x="2132" y="322"/>
                      <a:pt x="2085" y="143"/>
                    </a:cubicBezTo>
                    <a:lnTo>
                      <a:pt x="2061" y="24"/>
                    </a:lnTo>
                    <a:lnTo>
                      <a:pt x="1977" y="96"/>
                    </a:lnTo>
                    <a:cubicBezTo>
                      <a:pt x="1680" y="298"/>
                      <a:pt x="1227" y="441"/>
                      <a:pt x="822" y="441"/>
                    </a:cubicBezTo>
                    <a:cubicBezTo>
                      <a:pt x="537" y="441"/>
                      <a:pt x="310" y="369"/>
                      <a:pt x="215" y="250"/>
                    </a:cubicBezTo>
                    <a:cubicBezTo>
                      <a:pt x="168" y="203"/>
                      <a:pt x="144" y="143"/>
                      <a:pt x="156" y="84"/>
                    </a:cubicBez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6" name="Google Shape;8886;p22"/>
              <p:cNvSpPr/>
              <p:nvPr/>
            </p:nvSpPr>
            <p:spPr>
              <a:xfrm>
                <a:off x="7271613" y="3484925"/>
                <a:ext cx="9296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37184" h="549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" y="72"/>
                    </a:lnTo>
                    <a:cubicBezTo>
                      <a:pt x="1" y="168"/>
                      <a:pt x="24" y="251"/>
                      <a:pt x="96" y="334"/>
                    </a:cubicBezTo>
                    <a:cubicBezTo>
                      <a:pt x="227" y="465"/>
                      <a:pt x="477" y="549"/>
                      <a:pt x="798" y="549"/>
                    </a:cubicBezTo>
                    <a:cubicBezTo>
                      <a:pt x="1179" y="549"/>
                      <a:pt x="1596" y="441"/>
                      <a:pt x="1906" y="251"/>
                    </a:cubicBezTo>
                    <a:cubicBezTo>
                      <a:pt x="2013" y="441"/>
                      <a:pt x="2298" y="549"/>
                      <a:pt x="2679" y="549"/>
                    </a:cubicBezTo>
                    <a:cubicBezTo>
                      <a:pt x="3049" y="549"/>
                      <a:pt x="3465" y="429"/>
                      <a:pt x="3751" y="251"/>
                    </a:cubicBezTo>
                    <a:cubicBezTo>
                      <a:pt x="3870" y="441"/>
                      <a:pt x="4168" y="549"/>
                      <a:pt x="4549" y="549"/>
                    </a:cubicBezTo>
                    <a:cubicBezTo>
                      <a:pt x="4930" y="549"/>
                      <a:pt x="5335" y="429"/>
                      <a:pt x="5608" y="251"/>
                    </a:cubicBezTo>
                    <a:cubicBezTo>
                      <a:pt x="5739" y="441"/>
                      <a:pt x="6037" y="549"/>
                      <a:pt x="6418" y="549"/>
                    </a:cubicBezTo>
                    <a:cubicBezTo>
                      <a:pt x="6799" y="549"/>
                      <a:pt x="7204" y="429"/>
                      <a:pt x="7466" y="251"/>
                    </a:cubicBezTo>
                    <a:cubicBezTo>
                      <a:pt x="7609" y="441"/>
                      <a:pt x="7906" y="549"/>
                      <a:pt x="8287" y="549"/>
                    </a:cubicBezTo>
                    <a:cubicBezTo>
                      <a:pt x="8680" y="549"/>
                      <a:pt x="9061" y="441"/>
                      <a:pt x="9323" y="251"/>
                    </a:cubicBezTo>
                    <a:cubicBezTo>
                      <a:pt x="9466" y="441"/>
                      <a:pt x="9776" y="549"/>
                      <a:pt x="10168" y="549"/>
                    </a:cubicBezTo>
                    <a:cubicBezTo>
                      <a:pt x="10549" y="549"/>
                      <a:pt x="10930" y="441"/>
                      <a:pt x="11169" y="251"/>
                    </a:cubicBezTo>
                    <a:cubicBezTo>
                      <a:pt x="11335" y="441"/>
                      <a:pt x="11657" y="549"/>
                      <a:pt x="12038" y="549"/>
                    </a:cubicBezTo>
                    <a:cubicBezTo>
                      <a:pt x="12419" y="549"/>
                      <a:pt x="12788" y="441"/>
                      <a:pt x="13026" y="251"/>
                    </a:cubicBezTo>
                    <a:cubicBezTo>
                      <a:pt x="13193" y="441"/>
                      <a:pt x="13526" y="549"/>
                      <a:pt x="13907" y="549"/>
                    </a:cubicBezTo>
                    <a:cubicBezTo>
                      <a:pt x="14288" y="549"/>
                      <a:pt x="14657" y="441"/>
                      <a:pt x="14883" y="251"/>
                    </a:cubicBezTo>
                    <a:cubicBezTo>
                      <a:pt x="15062" y="441"/>
                      <a:pt x="15395" y="549"/>
                      <a:pt x="15776" y="549"/>
                    </a:cubicBezTo>
                    <a:cubicBezTo>
                      <a:pt x="16169" y="549"/>
                      <a:pt x="16526" y="441"/>
                      <a:pt x="16729" y="251"/>
                    </a:cubicBezTo>
                    <a:cubicBezTo>
                      <a:pt x="16919" y="441"/>
                      <a:pt x="17265" y="549"/>
                      <a:pt x="17658" y="549"/>
                    </a:cubicBezTo>
                    <a:cubicBezTo>
                      <a:pt x="18039" y="549"/>
                      <a:pt x="18384" y="441"/>
                      <a:pt x="18586" y="251"/>
                    </a:cubicBezTo>
                    <a:cubicBezTo>
                      <a:pt x="18789" y="441"/>
                      <a:pt x="19134" y="549"/>
                      <a:pt x="19527" y="549"/>
                    </a:cubicBezTo>
                    <a:cubicBezTo>
                      <a:pt x="19908" y="549"/>
                      <a:pt x="20253" y="441"/>
                      <a:pt x="20444" y="251"/>
                    </a:cubicBezTo>
                    <a:cubicBezTo>
                      <a:pt x="20658" y="441"/>
                      <a:pt x="21015" y="549"/>
                      <a:pt x="21396" y="549"/>
                    </a:cubicBezTo>
                    <a:cubicBezTo>
                      <a:pt x="21777" y="549"/>
                      <a:pt x="22110" y="441"/>
                      <a:pt x="22301" y="251"/>
                    </a:cubicBezTo>
                    <a:cubicBezTo>
                      <a:pt x="22515" y="441"/>
                      <a:pt x="22884" y="549"/>
                      <a:pt x="23265" y="549"/>
                    </a:cubicBezTo>
                    <a:cubicBezTo>
                      <a:pt x="23658" y="549"/>
                      <a:pt x="23980" y="441"/>
                      <a:pt x="24146" y="251"/>
                    </a:cubicBezTo>
                    <a:cubicBezTo>
                      <a:pt x="24385" y="441"/>
                      <a:pt x="24754" y="549"/>
                      <a:pt x="25135" y="549"/>
                    </a:cubicBezTo>
                    <a:cubicBezTo>
                      <a:pt x="25528" y="549"/>
                      <a:pt x="25849" y="441"/>
                      <a:pt x="26004" y="251"/>
                    </a:cubicBezTo>
                    <a:cubicBezTo>
                      <a:pt x="26254" y="441"/>
                      <a:pt x="26623" y="549"/>
                      <a:pt x="27016" y="549"/>
                    </a:cubicBezTo>
                    <a:cubicBezTo>
                      <a:pt x="27397" y="549"/>
                      <a:pt x="27706" y="441"/>
                      <a:pt x="27861" y="251"/>
                    </a:cubicBezTo>
                    <a:cubicBezTo>
                      <a:pt x="28111" y="441"/>
                      <a:pt x="28504" y="549"/>
                      <a:pt x="28885" y="549"/>
                    </a:cubicBezTo>
                    <a:cubicBezTo>
                      <a:pt x="29266" y="549"/>
                      <a:pt x="29576" y="441"/>
                      <a:pt x="29707" y="251"/>
                    </a:cubicBezTo>
                    <a:cubicBezTo>
                      <a:pt x="29980" y="429"/>
                      <a:pt x="30373" y="549"/>
                      <a:pt x="30754" y="549"/>
                    </a:cubicBezTo>
                    <a:cubicBezTo>
                      <a:pt x="31135" y="549"/>
                      <a:pt x="31433" y="441"/>
                      <a:pt x="31564" y="251"/>
                    </a:cubicBezTo>
                    <a:cubicBezTo>
                      <a:pt x="31838" y="429"/>
                      <a:pt x="32255" y="549"/>
                      <a:pt x="32624" y="549"/>
                    </a:cubicBezTo>
                    <a:cubicBezTo>
                      <a:pt x="33005" y="549"/>
                      <a:pt x="33302" y="441"/>
                      <a:pt x="33421" y="251"/>
                    </a:cubicBezTo>
                    <a:cubicBezTo>
                      <a:pt x="33707" y="429"/>
                      <a:pt x="34124" y="549"/>
                      <a:pt x="34505" y="549"/>
                    </a:cubicBezTo>
                    <a:cubicBezTo>
                      <a:pt x="34886" y="549"/>
                      <a:pt x="35160" y="441"/>
                      <a:pt x="35279" y="251"/>
                    </a:cubicBezTo>
                    <a:cubicBezTo>
                      <a:pt x="35576" y="441"/>
                      <a:pt x="35993" y="549"/>
                      <a:pt x="36374" y="549"/>
                    </a:cubicBezTo>
                    <a:cubicBezTo>
                      <a:pt x="36696" y="549"/>
                      <a:pt x="36946" y="465"/>
                      <a:pt x="37077" y="322"/>
                    </a:cubicBezTo>
                    <a:cubicBezTo>
                      <a:pt x="37124" y="275"/>
                      <a:pt x="37160" y="215"/>
                      <a:pt x="37172" y="156"/>
                    </a:cubicBezTo>
                    <a:lnTo>
                      <a:pt x="37184" y="156"/>
                    </a:lnTo>
                    <a:lnTo>
                      <a:pt x="37184" y="1"/>
                    </a:lnTo>
                    <a:lnTo>
                      <a:pt x="37017" y="1"/>
                    </a:lnTo>
                    <a:lnTo>
                      <a:pt x="37017" y="84"/>
                    </a:lnTo>
                    <a:cubicBezTo>
                      <a:pt x="37029" y="132"/>
                      <a:pt x="37005" y="179"/>
                      <a:pt x="36969" y="227"/>
                    </a:cubicBezTo>
                    <a:cubicBezTo>
                      <a:pt x="36874" y="334"/>
                      <a:pt x="36648" y="394"/>
                      <a:pt x="36374" y="394"/>
                    </a:cubicBezTo>
                    <a:cubicBezTo>
                      <a:pt x="35993" y="394"/>
                      <a:pt x="35565" y="275"/>
                      <a:pt x="35279" y="84"/>
                    </a:cubicBezTo>
                    <a:lnTo>
                      <a:pt x="35195" y="25"/>
                    </a:lnTo>
                    <a:lnTo>
                      <a:pt x="35172" y="132"/>
                    </a:lnTo>
                    <a:cubicBezTo>
                      <a:pt x="35124" y="287"/>
                      <a:pt x="34862" y="394"/>
                      <a:pt x="34505" y="394"/>
                    </a:cubicBezTo>
                    <a:cubicBezTo>
                      <a:pt x="34124" y="394"/>
                      <a:pt x="33695" y="275"/>
                      <a:pt x="33433" y="84"/>
                    </a:cubicBezTo>
                    <a:lnTo>
                      <a:pt x="33350" y="25"/>
                    </a:lnTo>
                    <a:lnTo>
                      <a:pt x="33326" y="120"/>
                    </a:lnTo>
                    <a:cubicBezTo>
                      <a:pt x="33267" y="287"/>
                      <a:pt x="32993" y="406"/>
                      <a:pt x="32624" y="406"/>
                    </a:cubicBezTo>
                    <a:cubicBezTo>
                      <a:pt x="32243" y="406"/>
                      <a:pt x="31838" y="275"/>
                      <a:pt x="31588" y="84"/>
                    </a:cubicBezTo>
                    <a:lnTo>
                      <a:pt x="31504" y="25"/>
                    </a:lnTo>
                    <a:lnTo>
                      <a:pt x="31469" y="120"/>
                    </a:lnTo>
                    <a:cubicBezTo>
                      <a:pt x="31409" y="287"/>
                      <a:pt x="31123" y="406"/>
                      <a:pt x="30754" y="406"/>
                    </a:cubicBezTo>
                    <a:cubicBezTo>
                      <a:pt x="30373" y="406"/>
                      <a:pt x="29980" y="275"/>
                      <a:pt x="29742" y="84"/>
                    </a:cubicBezTo>
                    <a:lnTo>
                      <a:pt x="29659" y="25"/>
                    </a:lnTo>
                    <a:lnTo>
                      <a:pt x="29623" y="120"/>
                    </a:lnTo>
                    <a:cubicBezTo>
                      <a:pt x="29540" y="287"/>
                      <a:pt x="29242" y="406"/>
                      <a:pt x="28885" y="406"/>
                    </a:cubicBezTo>
                    <a:cubicBezTo>
                      <a:pt x="28504" y="406"/>
                      <a:pt x="28111" y="275"/>
                      <a:pt x="27885" y="84"/>
                    </a:cubicBezTo>
                    <a:lnTo>
                      <a:pt x="27814" y="25"/>
                    </a:lnTo>
                    <a:lnTo>
                      <a:pt x="27778" y="108"/>
                    </a:lnTo>
                    <a:cubicBezTo>
                      <a:pt x="27683" y="287"/>
                      <a:pt x="27385" y="406"/>
                      <a:pt x="27016" y="406"/>
                    </a:cubicBezTo>
                    <a:cubicBezTo>
                      <a:pt x="26635" y="406"/>
                      <a:pt x="26254" y="275"/>
                      <a:pt x="26040" y="96"/>
                    </a:cubicBezTo>
                    <a:lnTo>
                      <a:pt x="25968" y="25"/>
                    </a:lnTo>
                    <a:lnTo>
                      <a:pt x="25920" y="108"/>
                    </a:lnTo>
                    <a:cubicBezTo>
                      <a:pt x="25825" y="287"/>
                      <a:pt x="25516" y="406"/>
                      <a:pt x="25135" y="406"/>
                    </a:cubicBezTo>
                    <a:cubicBezTo>
                      <a:pt x="24766" y="406"/>
                      <a:pt x="24385" y="275"/>
                      <a:pt x="24194" y="96"/>
                    </a:cubicBezTo>
                    <a:lnTo>
                      <a:pt x="24123" y="37"/>
                    </a:lnTo>
                    <a:lnTo>
                      <a:pt x="24075" y="108"/>
                    </a:lnTo>
                    <a:cubicBezTo>
                      <a:pt x="23956" y="287"/>
                      <a:pt x="23646" y="406"/>
                      <a:pt x="23265" y="406"/>
                    </a:cubicBezTo>
                    <a:cubicBezTo>
                      <a:pt x="22884" y="406"/>
                      <a:pt x="22527" y="275"/>
                      <a:pt x="22337" y="96"/>
                    </a:cubicBezTo>
                    <a:lnTo>
                      <a:pt x="22277" y="37"/>
                    </a:lnTo>
                    <a:lnTo>
                      <a:pt x="22230" y="108"/>
                    </a:lnTo>
                    <a:cubicBezTo>
                      <a:pt x="22099" y="287"/>
                      <a:pt x="21765" y="406"/>
                      <a:pt x="21396" y="406"/>
                    </a:cubicBezTo>
                    <a:cubicBezTo>
                      <a:pt x="21015" y="406"/>
                      <a:pt x="20658" y="275"/>
                      <a:pt x="20491" y="96"/>
                    </a:cubicBezTo>
                    <a:lnTo>
                      <a:pt x="20432" y="37"/>
                    </a:lnTo>
                    <a:lnTo>
                      <a:pt x="20384" y="96"/>
                    </a:lnTo>
                    <a:cubicBezTo>
                      <a:pt x="20241" y="287"/>
                      <a:pt x="19896" y="406"/>
                      <a:pt x="19527" y="406"/>
                    </a:cubicBezTo>
                    <a:cubicBezTo>
                      <a:pt x="19146" y="406"/>
                      <a:pt x="18801" y="287"/>
                      <a:pt x="18646" y="96"/>
                    </a:cubicBezTo>
                    <a:lnTo>
                      <a:pt x="18586" y="37"/>
                    </a:lnTo>
                    <a:lnTo>
                      <a:pt x="18527" y="96"/>
                    </a:lnTo>
                    <a:cubicBezTo>
                      <a:pt x="18372" y="287"/>
                      <a:pt x="18027" y="406"/>
                      <a:pt x="17658" y="406"/>
                    </a:cubicBezTo>
                    <a:cubicBezTo>
                      <a:pt x="17277" y="406"/>
                      <a:pt x="16943" y="287"/>
                      <a:pt x="16800" y="96"/>
                    </a:cubicBezTo>
                    <a:lnTo>
                      <a:pt x="16741" y="37"/>
                    </a:lnTo>
                    <a:lnTo>
                      <a:pt x="16681" y="96"/>
                    </a:lnTo>
                    <a:cubicBezTo>
                      <a:pt x="16515" y="275"/>
                      <a:pt x="16157" y="406"/>
                      <a:pt x="15776" y="406"/>
                    </a:cubicBezTo>
                    <a:cubicBezTo>
                      <a:pt x="15407" y="406"/>
                      <a:pt x="15074" y="287"/>
                      <a:pt x="14943" y="108"/>
                    </a:cubicBezTo>
                    <a:lnTo>
                      <a:pt x="14895" y="37"/>
                    </a:lnTo>
                    <a:lnTo>
                      <a:pt x="14836" y="96"/>
                    </a:lnTo>
                    <a:cubicBezTo>
                      <a:pt x="14645" y="275"/>
                      <a:pt x="14288" y="406"/>
                      <a:pt x="13907" y="406"/>
                    </a:cubicBezTo>
                    <a:cubicBezTo>
                      <a:pt x="13538" y="406"/>
                      <a:pt x="13216" y="287"/>
                      <a:pt x="13097" y="108"/>
                    </a:cubicBezTo>
                    <a:lnTo>
                      <a:pt x="13050" y="37"/>
                    </a:lnTo>
                    <a:lnTo>
                      <a:pt x="12990" y="96"/>
                    </a:lnTo>
                    <a:cubicBezTo>
                      <a:pt x="12788" y="275"/>
                      <a:pt x="12419" y="406"/>
                      <a:pt x="12038" y="406"/>
                    </a:cubicBezTo>
                    <a:cubicBezTo>
                      <a:pt x="11669" y="406"/>
                      <a:pt x="11359" y="287"/>
                      <a:pt x="11252" y="108"/>
                    </a:cubicBezTo>
                    <a:lnTo>
                      <a:pt x="11204" y="25"/>
                    </a:lnTo>
                    <a:lnTo>
                      <a:pt x="11133" y="96"/>
                    </a:lnTo>
                    <a:cubicBezTo>
                      <a:pt x="10930" y="275"/>
                      <a:pt x="10549" y="406"/>
                      <a:pt x="10168" y="406"/>
                    </a:cubicBezTo>
                    <a:cubicBezTo>
                      <a:pt x="9787" y="406"/>
                      <a:pt x="9490" y="287"/>
                      <a:pt x="9406" y="108"/>
                    </a:cubicBezTo>
                    <a:lnTo>
                      <a:pt x="9359" y="25"/>
                    </a:lnTo>
                    <a:lnTo>
                      <a:pt x="9287" y="84"/>
                    </a:lnTo>
                    <a:cubicBezTo>
                      <a:pt x="9061" y="275"/>
                      <a:pt x="8668" y="406"/>
                      <a:pt x="8287" y="406"/>
                    </a:cubicBezTo>
                    <a:cubicBezTo>
                      <a:pt x="7930" y="406"/>
                      <a:pt x="7632" y="287"/>
                      <a:pt x="7549" y="120"/>
                    </a:cubicBezTo>
                    <a:lnTo>
                      <a:pt x="7513" y="25"/>
                    </a:lnTo>
                    <a:lnTo>
                      <a:pt x="7442" y="84"/>
                    </a:lnTo>
                    <a:cubicBezTo>
                      <a:pt x="7204" y="275"/>
                      <a:pt x="6799" y="406"/>
                      <a:pt x="6418" y="406"/>
                    </a:cubicBezTo>
                    <a:cubicBezTo>
                      <a:pt x="6061" y="406"/>
                      <a:pt x="5775" y="287"/>
                      <a:pt x="5704" y="120"/>
                    </a:cubicBezTo>
                    <a:lnTo>
                      <a:pt x="5668" y="25"/>
                    </a:lnTo>
                    <a:lnTo>
                      <a:pt x="5585" y="84"/>
                    </a:lnTo>
                    <a:cubicBezTo>
                      <a:pt x="5335" y="275"/>
                      <a:pt x="4930" y="406"/>
                      <a:pt x="4549" y="406"/>
                    </a:cubicBezTo>
                    <a:cubicBezTo>
                      <a:pt x="4192" y="406"/>
                      <a:pt x="3906" y="287"/>
                      <a:pt x="3858" y="120"/>
                    </a:cubicBezTo>
                    <a:lnTo>
                      <a:pt x="3822" y="25"/>
                    </a:lnTo>
                    <a:lnTo>
                      <a:pt x="3739" y="84"/>
                    </a:lnTo>
                    <a:cubicBezTo>
                      <a:pt x="3477" y="275"/>
                      <a:pt x="3060" y="406"/>
                      <a:pt x="2679" y="406"/>
                    </a:cubicBezTo>
                    <a:cubicBezTo>
                      <a:pt x="2322" y="406"/>
                      <a:pt x="2048" y="287"/>
                      <a:pt x="2001" y="132"/>
                    </a:cubicBezTo>
                    <a:lnTo>
                      <a:pt x="1977" y="25"/>
                    </a:lnTo>
                    <a:lnTo>
                      <a:pt x="1894" y="84"/>
                    </a:lnTo>
                    <a:cubicBezTo>
                      <a:pt x="1608" y="275"/>
                      <a:pt x="1191" y="406"/>
                      <a:pt x="798" y="406"/>
                    </a:cubicBezTo>
                    <a:cubicBezTo>
                      <a:pt x="524" y="406"/>
                      <a:pt x="310" y="334"/>
                      <a:pt x="203" y="227"/>
                    </a:cubicBezTo>
                    <a:cubicBezTo>
                      <a:pt x="167" y="179"/>
                      <a:pt x="155" y="132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7" name="Google Shape;8887;p22"/>
              <p:cNvSpPr/>
              <p:nvPr/>
            </p:nvSpPr>
            <p:spPr>
              <a:xfrm>
                <a:off x="7290063" y="3456950"/>
                <a:ext cx="8924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35696" h="513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3" y="72"/>
                    </a:lnTo>
                    <a:cubicBezTo>
                      <a:pt x="1" y="155"/>
                      <a:pt x="36" y="239"/>
                      <a:pt x="96" y="310"/>
                    </a:cubicBezTo>
                    <a:cubicBezTo>
                      <a:pt x="227" y="441"/>
                      <a:pt x="477" y="513"/>
                      <a:pt x="787" y="513"/>
                    </a:cubicBezTo>
                    <a:cubicBezTo>
                      <a:pt x="1156" y="513"/>
                      <a:pt x="1549" y="417"/>
                      <a:pt x="1834" y="251"/>
                    </a:cubicBezTo>
                    <a:cubicBezTo>
                      <a:pt x="1941" y="417"/>
                      <a:pt x="2227" y="513"/>
                      <a:pt x="2584" y="513"/>
                    </a:cubicBezTo>
                    <a:cubicBezTo>
                      <a:pt x="2953" y="513"/>
                      <a:pt x="3346" y="417"/>
                      <a:pt x="3620" y="251"/>
                    </a:cubicBezTo>
                    <a:cubicBezTo>
                      <a:pt x="3739" y="417"/>
                      <a:pt x="4013" y="513"/>
                      <a:pt x="4382" y="513"/>
                    </a:cubicBezTo>
                    <a:cubicBezTo>
                      <a:pt x="4739" y="513"/>
                      <a:pt x="5132" y="417"/>
                      <a:pt x="5394" y="251"/>
                    </a:cubicBezTo>
                    <a:cubicBezTo>
                      <a:pt x="5525" y="417"/>
                      <a:pt x="5811" y="513"/>
                      <a:pt x="6180" y="513"/>
                    </a:cubicBezTo>
                    <a:cubicBezTo>
                      <a:pt x="6549" y="513"/>
                      <a:pt x="6918" y="417"/>
                      <a:pt x="7180" y="251"/>
                    </a:cubicBezTo>
                    <a:cubicBezTo>
                      <a:pt x="7311" y="417"/>
                      <a:pt x="7609" y="513"/>
                      <a:pt x="7978" y="513"/>
                    </a:cubicBezTo>
                    <a:cubicBezTo>
                      <a:pt x="8347" y="513"/>
                      <a:pt x="8716" y="417"/>
                      <a:pt x="8954" y="251"/>
                    </a:cubicBezTo>
                    <a:cubicBezTo>
                      <a:pt x="9097" y="417"/>
                      <a:pt x="9407" y="513"/>
                      <a:pt x="9764" y="513"/>
                    </a:cubicBezTo>
                    <a:cubicBezTo>
                      <a:pt x="10133" y="513"/>
                      <a:pt x="10502" y="417"/>
                      <a:pt x="10728" y="251"/>
                    </a:cubicBezTo>
                    <a:cubicBezTo>
                      <a:pt x="10895" y="417"/>
                      <a:pt x="11193" y="513"/>
                      <a:pt x="11562" y="513"/>
                    </a:cubicBezTo>
                    <a:cubicBezTo>
                      <a:pt x="11931" y="513"/>
                      <a:pt x="12288" y="417"/>
                      <a:pt x="12514" y="251"/>
                    </a:cubicBezTo>
                    <a:cubicBezTo>
                      <a:pt x="12681" y="417"/>
                      <a:pt x="12990" y="513"/>
                      <a:pt x="13360" y="513"/>
                    </a:cubicBezTo>
                    <a:cubicBezTo>
                      <a:pt x="13729" y="513"/>
                      <a:pt x="14074" y="417"/>
                      <a:pt x="14288" y="251"/>
                    </a:cubicBezTo>
                    <a:cubicBezTo>
                      <a:pt x="14467" y="417"/>
                      <a:pt x="14788" y="513"/>
                      <a:pt x="15157" y="513"/>
                    </a:cubicBezTo>
                    <a:cubicBezTo>
                      <a:pt x="15526" y="513"/>
                      <a:pt x="15872" y="417"/>
                      <a:pt x="16074" y="251"/>
                    </a:cubicBezTo>
                    <a:cubicBezTo>
                      <a:pt x="16253" y="417"/>
                      <a:pt x="16586" y="513"/>
                      <a:pt x="16955" y="513"/>
                    </a:cubicBezTo>
                    <a:cubicBezTo>
                      <a:pt x="17324" y="513"/>
                      <a:pt x="17658" y="417"/>
                      <a:pt x="17848" y="251"/>
                    </a:cubicBezTo>
                    <a:cubicBezTo>
                      <a:pt x="18039" y="417"/>
                      <a:pt x="18384" y="513"/>
                      <a:pt x="18753" y="513"/>
                    </a:cubicBezTo>
                    <a:cubicBezTo>
                      <a:pt x="19122" y="513"/>
                      <a:pt x="19444" y="417"/>
                      <a:pt x="19634" y="251"/>
                    </a:cubicBezTo>
                    <a:cubicBezTo>
                      <a:pt x="19837" y="417"/>
                      <a:pt x="20170" y="513"/>
                      <a:pt x="20539" y="513"/>
                    </a:cubicBezTo>
                    <a:cubicBezTo>
                      <a:pt x="20908" y="513"/>
                      <a:pt x="21230" y="417"/>
                      <a:pt x="21408" y="251"/>
                    </a:cubicBezTo>
                    <a:cubicBezTo>
                      <a:pt x="21622" y="417"/>
                      <a:pt x="21968" y="513"/>
                      <a:pt x="22337" y="513"/>
                    </a:cubicBezTo>
                    <a:cubicBezTo>
                      <a:pt x="22706" y="513"/>
                      <a:pt x="23027" y="417"/>
                      <a:pt x="23194" y="251"/>
                    </a:cubicBezTo>
                    <a:cubicBezTo>
                      <a:pt x="23408" y="417"/>
                      <a:pt x="23766" y="513"/>
                      <a:pt x="24135" y="513"/>
                    </a:cubicBezTo>
                    <a:cubicBezTo>
                      <a:pt x="24504" y="513"/>
                      <a:pt x="24813" y="417"/>
                      <a:pt x="24968" y="251"/>
                    </a:cubicBezTo>
                    <a:cubicBezTo>
                      <a:pt x="25206" y="417"/>
                      <a:pt x="25563" y="513"/>
                      <a:pt x="25933" y="513"/>
                    </a:cubicBezTo>
                    <a:cubicBezTo>
                      <a:pt x="26302" y="513"/>
                      <a:pt x="26599" y="417"/>
                      <a:pt x="26742" y="251"/>
                    </a:cubicBezTo>
                    <a:cubicBezTo>
                      <a:pt x="26992" y="417"/>
                      <a:pt x="27361" y="513"/>
                      <a:pt x="27730" y="513"/>
                    </a:cubicBezTo>
                    <a:cubicBezTo>
                      <a:pt x="28099" y="513"/>
                      <a:pt x="28385" y="417"/>
                      <a:pt x="28528" y="251"/>
                    </a:cubicBezTo>
                    <a:cubicBezTo>
                      <a:pt x="28778" y="417"/>
                      <a:pt x="29159" y="513"/>
                      <a:pt x="29528" y="513"/>
                    </a:cubicBezTo>
                    <a:cubicBezTo>
                      <a:pt x="29885" y="513"/>
                      <a:pt x="30183" y="417"/>
                      <a:pt x="30302" y="251"/>
                    </a:cubicBezTo>
                    <a:cubicBezTo>
                      <a:pt x="30576" y="417"/>
                      <a:pt x="30945" y="513"/>
                      <a:pt x="31326" y="513"/>
                    </a:cubicBezTo>
                    <a:cubicBezTo>
                      <a:pt x="31683" y="513"/>
                      <a:pt x="31969" y="417"/>
                      <a:pt x="32088" y="251"/>
                    </a:cubicBezTo>
                    <a:cubicBezTo>
                      <a:pt x="32362" y="417"/>
                      <a:pt x="32755" y="513"/>
                      <a:pt x="33112" y="513"/>
                    </a:cubicBezTo>
                    <a:cubicBezTo>
                      <a:pt x="33481" y="513"/>
                      <a:pt x="33755" y="417"/>
                      <a:pt x="33862" y="251"/>
                    </a:cubicBezTo>
                    <a:cubicBezTo>
                      <a:pt x="34148" y="417"/>
                      <a:pt x="34553" y="513"/>
                      <a:pt x="34910" y="513"/>
                    </a:cubicBezTo>
                    <a:cubicBezTo>
                      <a:pt x="35231" y="513"/>
                      <a:pt x="35469" y="441"/>
                      <a:pt x="35600" y="310"/>
                    </a:cubicBezTo>
                    <a:cubicBezTo>
                      <a:pt x="35648" y="263"/>
                      <a:pt x="35672" y="203"/>
                      <a:pt x="35684" y="155"/>
                    </a:cubicBezTo>
                    <a:lnTo>
                      <a:pt x="35696" y="155"/>
                    </a:lnTo>
                    <a:lnTo>
                      <a:pt x="35696" y="1"/>
                    </a:lnTo>
                    <a:lnTo>
                      <a:pt x="35541" y="1"/>
                    </a:lnTo>
                    <a:lnTo>
                      <a:pt x="35541" y="84"/>
                    </a:lnTo>
                    <a:cubicBezTo>
                      <a:pt x="35541" y="132"/>
                      <a:pt x="35529" y="167"/>
                      <a:pt x="35493" y="203"/>
                    </a:cubicBezTo>
                    <a:cubicBezTo>
                      <a:pt x="35398" y="310"/>
                      <a:pt x="35184" y="370"/>
                      <a:pt x="34910" y="370"/>
                    </a:cubicBezTo>
                    <a:cubicBezTo>
                      <a:pt x="34541" y="370"/>
                      <a:pt x="34136" y="251"/>
                      <a:pt x="33874" y="84"/>
                    </a:cubicBezTo>
                    <a:lnTo>
                      <a:pt x="33791" y="24"/>
                    </a:lnTo>
                    <a:lnTo>
                      <a:pt x="33767" y="120"/>
                    </a:lnTo>
                    <a:cubicBezTo>
                      <a:pt x="33731" y="239"/>
                      <a:pt x="33517" y="370"/>
                      <a:pt x="33112" y="370"/>
                    </a:cubicBezTo>
                    <a:cubicBezTo>
                      <a:pt x="32743" y="370"/>
                      <a:pt x="32350" y="251"/>
                      <a:pt x="32100" y="84"/>
                    </a:cubicBezTo>
                    <a:lnTo>
                      <a:pt x="32017" y="24"/>
                    </a:lnTo>
                    <a:lnTo>
                      <a:pt x="31993" y="120"/>
                    </a:lnTo>
                    <a:cubicBezTo>
                      <a:pt x="31945" y="239"/>
                      <a:pt x="31719" y="370"/>
                      <a:pt x="31314" y="370"/>
                    </a:cubicBezTo>
                    <a:cubicBezTo>
                      <a:pt x="30957" y="370"/>
                      <a:pt x="30564" y="251"/>
                      <a:pt x="30326" y="84"/>
                    </a:cubicBezTo>
                    <a:lnTo>
                      <a:pt x="30255" y="24"/>
                    </a:lnTo>
                    <a:lnTo>
                      <a:pt x="30219" y="108"/>
                    </a:lnTo>
                    <a:cubicBezTo>
                      <a:pt x="30159" y="239"/>
                      <a:pt x="29921" y="370"/>
                      <a:pt x="29528" y="370"/>
                    </a:cubicBezTo>
                    <a:cubicBezTo>
                      <a:pt x="29159" y="370"/>
                      <a:pt x="28778" y="251"/>
                      <a:pt x="28552" y="84"/>
                    </a:cubicBezTo>
                    <a:lnTo>
                      <a:pt x="28480" y="24"/>
                    </a:lnTo>
                    <a:lnTo>
                      <a:pt x="28445" y="108"/>
                    </a:lnTo>
                    <a:cubicBezTo>
                      <a:pt x="28373" y="239"/>
                      <a:pt x="28135" y="370"/>
                      <a:pt x="27730" y="370"/>
                    </a:cubicBezTo>
                    <a:cubicBezTo>
                      <a:pt x="27361" y="370"/>
                      <a:pt x="26992" y="263"/>
                      <a:pt x="26778" y="84"/>
                    </a:cubicBezTo>
                    <a:lnTo>
                      <a:pt x="26706" y="24"/>
                    </a:lnTo>
                    <a:lnTo>
                      <a:pt x="26671" y="108"/>
                    </a:lnTo>
                    <a:cubicBezTo>
                      <a:pt x="26575" y="263"/>
                      <a:pt x="26278" y="370"/>
                      <a:pt x="25933" y="370"/>
                    </a:cubicBezTo>
                    <a:cubicBezTo>
                      <a:pt x="25563" y="370"/>
                      <a:pt x="25206" y="263"/>
                      <a:pt x="25004" y="84"/>
                    </a:cubicBezTo>
                    <a:lnTo>
                      <a:pt x="24932" y="24"/>
                    </a:lnTo>
                    <a:lnTo>
                      <a:pt x="24897" y="108"/>
                    </a:lnTo>
                    <a:cubicBezTo>
                      <a:pt x="24790" y="263"/>
                      <a:pt x="24492" y="370"/>
                      <a:pt x="24135" y="370"/>
                    </a:cubicBezTo>
                    <a:cubicBezTo>
                      <a:pt x="23778" y="370"/>
                      <a:pt x="23420" y="263"/>
                      <a:pt x="23230" y="84"/>
                    </a:cubicBezTo>
                    <a:lnTo>
                      <a:pt x="23170" y="24"/>
                    </a:lnTo>
                    <a:lnTo>
                      <a:pt x="23123" y="96"/>
                    </a:lnTo>
                    <a:cubicBezTo>
                      <a:pt x="23004" y="263"/>
                      <a:pt x="22694" y="370"/>
                      <a:pt x="22337" y="370"/>
                    </a:cubicBezTo>
                    <a:cubicBezTo>
                      <a:pt x="21980" y="370"/>
                      <a:pt x="21634" y="263"/>
                      <a:pt x="21456" y="84"/>
                    </a:cubicBezTo>
                    <a:lnTo>
                      <a:pt x="21396" y="24"/>
                    </a:lnTo>
                    <a:lnTo>
                      <a:pt x="21349" y="96"/>
                    </a:lnTo>
                    <a:cubicBezTo>
                      <a:pt x="21218" y="263"/>
                      <a:pt x="20908" y="370"/>
                      <a:pt x="20539" y="370"/>
                    </a:cubicBezTo>
                    <a:cubicBezTo>
                      <a:pt x="20182" y="370"/>
                      <a:pt x="19848" y="263"/>
                      <a:pt x="19682" y="96"/>
                    </a:cubicBezTo>
                    <a:lnTo>
                      <a:pt x="19622" y="24"/>
                    </a:lnTo>
                    <a:lnTo>
                      <a:pt x="19575" y="96"/>
                    </a:lnTo>
                    <a:cubicBezTo>
                      <a:pt x="19432" y="263"/>
                      <a:pt x="19110" y="370"/>
                      <a:pt x="18753" y="370"/>
                    </a:cubicBezTo>
                    <a:cubicBezTo>
                      <a:pt x="18384" y="370"/>
                      <a:pt x="18051" y="263"/>
                      <a:pt x="17908" y="96"/>
                    </a:cubicBezTo>
                    <a:lnTo>
                      <a:pt x="17848" y="24"/>
                    </a:lnTo>
                    <a:lnTo>
                      <a:pt x="17801" y="96"/>
                    </a:lnTo>
                    <a:cubicBezTo>
                      <a:pt x="17646" y="263"/>
                      <a:pt x="17312" y="370"/>
                      <a:pt x="16955" y="370"/>
                    </a:cubicBezTo>
                    <a:cubicBezTo>
                      <a:pt x="16586" y="370"/>
                      <a:pt x="16265" y="263"/>
                      <a:pt x="16134" y="96"/>
                    </a:cubicBezTo>
                    <a:lnTo>
                      <a:pt x="16074" y="24"/>
                    </a:lnTo>
                    <a:lnTo>
                      <a:pt x="16027" y="96"/>
                    </a:lnTo>
                    <a:cubicBezTo>
                      <a:pt x="15860" y="263"/>
                      <a:pt x="15515" y="370"/>
                      <a:pt x="15157" y="370"/>
                    </a:cubicBezTo>
                    <a:cubicBezTo>
                      <a:pt x="14800" y="370"/>
                      <a:pt x="14479" y="263"/>
                      <a:pt x="14360" y="96"/>
                    </a:cubicBezTo>
                    <a:lnTo>
                      <a:pt x="14312" y="24"/>
                    </a:lnTo>
                    <a:lnTo>
                      <a:pt x="14241" y="84"/>
                    </a:lnTo>
                    <a:cubicBezTo>
                      <a:pt x="14074" y="263"/>
                      <a:pt x="13729" y="370"/>
                      <a:pt x="13360" y="370"/>
                    </a:cubicBezTo>
                    <a:cubicBezTo>
                      <a:pt x="13002" y="370"/>
                      <a:pt x="12693" y="263"/>
                      <a:pt x="12586" y="96"/>
                    </a:cubicBezTo>
                    <a:lnTo>
                      <a:pt x="12538" y="24"/>
                    </a:lnTo>
                    <a:lnTo>
                      <a:pt x="12467" y="84"/>
                    </a:lnTo>
                    <a:cubicBezTo>
                      <a:pt x="12288" y="263"/>
                      <a:pt x="11931" y="370"/>
                      <a:pt x="11562" y="370"/>
                    </a:cubicBezTo>
                    <a:cubicBezTo>
                      <a:pt x="11205" y="370"/>
                      <a:pt x="10907" y="263"/>
                      <a:pt x="10812" y="108"/>
                    </a:cubicBezTo>
                    <a:lnTo>
                      <a:pt x="10764" y="24"/>
                    </a:lnTo>
                    <a:lnTo>
                      <a:pt x="10693" y="84"/>
                    </a:lnTo>
                    <a:cubicBezTo>
                      <a:pt x="10502" y="263"/>
                      <a:pt x="10133" y="370"/>
                      <a:pt x="9764" y="370"/>
                    </a:cubicBezTo>
                    <a:cubicBezTo>
                      <a:pt x="9419" y="370"/>
                      <a:pt x="9121" y="263"/>
                      <a:pt x="9038" y="108"/>
                    </a:cubicBezTo>
                    <a:lnTo>
                      <a:pt x="8990" y="24"/>
                    </a:lnTo>
                    <a:lnTo>
                      <a:pt x="8919" y="84"/>
                    </a:lnTo>
                    <a:cubicBezTo>
                      <a:pt x="8716" y="263"/>
                      <a:pt x="8335" y="370"/>
                      <a:pt x="7978" y="370"/>
                    </a:cubicBezTo>
                    <a:cubicBezTo>
                      <a:pt x="7573" y="370"/>
                      <a:pt x="7323" y="239"/>
                      <a:pt x="7264" y="108"/>
                    </a:cubicBezTo>
                    <a:lnTo>
                      <a:pt x="7216" y="24"/>
                    </a:lnTo>
                    <a:lnTo>
                      <a:pt x="7144" y="84"/>
                    </a:lnTo>
                    <a:cubicBezTo>
                      <a:pt x="6918" y="251"/>
                      <a:pt x="6537" y="370"/>
                      <a:pt x="6180" y="370"/>
                    </a:cubicBezTo>
                    <a:cubicBezTo>
                      <a:pt x="5775" y="370"/>
                      <a:pt x="5537" y="239"/>
                      <a:pt x="5490" y="108"/>
                    </a:cubicBezTo>
                    <a:lnTo>
                      <a:pt x="5454" y="24"/>
                    </a:lnTo>
                    <a:lnTo>
                      <a:pt x="5370" y="84"/>
                    </a:lnTo>
                    <a:cubicBezTo>
                      <a:pt x="5132" y="251"/>
                      <a:pt x="4751" y="370"/>
                      <a:pt x="4382" y="370"/>
                    </a:cubicBezTo>
                    <a:cubicBezTo>
                      <a:pt x="3977" y="370"/>
                      <a:pt x="3763" y="239"/>
                      <a:pt x="3715" y="120"/>
                    </a:cubicBezTo>
                    <a:lnTo>
                      <a:pt x="3680" y="24"/>
                    </a:lnTo>
                    <a:lnTo>
                      <a:pt x="3596" y="84"/>
                    </a:lnTo>
                    <a:cubicBezTo>
                      <a:pt x="3346" y="251"/>
                      <a:pt x="2953" y="370"/>
                      <a:pt x="2584" y="370"/>
                    </a:cubicBezTo>
                    <a:cubicBezTo>
                      <a:pt x="2191" y="370"/>
                      <a:pt x="1977" y="239"/>
                      <a:pt x="1941" y="120"/>
                    </a:cubicBezTo>
                    <a:lnTo>
                      <a:pt x="1906" y="24"/>
                    </a:lnTo>
                    <a:lnTo>
                      <a:pt x="1822" y="84"/>
                    </a:lnTo>
                    <a:cubicBezTo>
                      <a:pt x="1560" y="251"/>
                      <a:pt x="1156" y="370"/>
                      <a:pt x="787" y="370"/>
                    </a:cubicBezTo>
                    <a:cubicBezTo>
                      <a:pt x="525" y="370"/>
                      <a:pt x="310" y="310"/>
                      <a:pt x="215" y="203"/>
                    </a:cubicBezTo>
                    <a:cubicBezTo>
                      <a:pt x="167" y="167"/>
                      <a:pt x="156" y="132"/>
                      <a:pt x="156" y="84"/>
                    </a:cubicBez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8" name="Google Shape;8888;p22"/>
              <p:cNvSpPr/>
              <p:nvPr/>
            </p:nvSpPr>
            <p:spPr>
              <a:xfrm>
                <a:off x="7307338" y="3431050"/>
                <a:ext cx="8581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34326" h="489" extrusionOk="0">
                    <a:moveTo>
                      <a:pt x="36" y="1"/>
                    </a:moveTo>
                    <a:lnTo>
                      <a:pt x="36" y="84"/>
                    </a:lnTo>
                    <a:lnTo>
                      <a:pt x="12" y="72"/>
                    </a:lnTo>
                    <a:lnTo>
                      <a:pt x="12" y="72"/>
                    </a:lnTo>
                    <a:cubicBezTo>
                      <a:pt x="0" y="156"/>
                      <a:pt x="36" y="227"/>
                      <a:pt x="96" y="298"/>
                    </a:cubicBezTo>
                    <a:cubicBezTo>
                      <a:pt x="215" y="418"/>
                      <a:pt x="453" y="489"/>
                      <a:pt x="762" y="489"/>
                    </a:cubicBezTo>
                    <a:cubicBezTo>
                      <a:pt x="1119" y="489"/>
                      <a:pt x="1500" y="394"/>
                      <a:pt x="1762" y="239"/>
                    </a:cubicBezTo>
                    <a:cubicBezTo>
                      <a:pt x="1881" y="406"/>
                      <a:pt x="2143" y="489"/>
                      <a:pt x="2489" y="489"/>
                    </a:cubicBezTo>
                    <a:cubicBezTo>
                      <a:pt x="2846" y="489"/>
                      <a:pt x="3215" y="394"/>
                      <a:pt x="3477" y="239"/>
                    </a:cubicBezTo>
                    <a:cubicBezTo>
                      <a:pt x="3596" y="406"/>
                      <a:pt x="3870" y="489"/>
                      <a:pt x="4215" y="489"/>
                    </a:cubicBezTo>
                    <a:cubicBezTo>
                      <a:pt x="4572" y="489"/>
                      <a:pt x="4941" y="394"/>
                      <a:pt x="5191" y="239"/>
                    </a:cubicBezTo>
                    <a:cubicBezTo>
                      <a:pt x="5310" y="406"/>
                      <a:pt x="5596" y="489"/>
                      <a:pt x="5942" y="489"/>
                    </a:cubicBezTo>
                    <a:cubicBezTo>
                      <a:pt x="6299" y="489"/>
                      <a:pt x="6656" y="394"/>
                      <a:pt x="6894" y="239"/>
                    </a:cubicBezTo>
                    <a:cubicBezTo>
                      <a:pt x="7037" y="394"/>
                      <a:pt x="7323" y="489"/>
                      <a:pt x="7668" y="489"/>
                    </a:cubicBezTo>
                    <a:cubicBezTo>
                      <a:pt x="8025" y="489"/>
                      <a:pt x="8382" y="394"/>
                      <a:pt x="8609" y="239"/>
                    </a:cubicBezTo>
                    <a:cubicBezTo>
                      <a:pt x="8751" y="394"/>
                      <a:pt x="9037" y="489"/>
                      <a:pt x="9394" y="489"/>
                    </a:cubicBezTo>
                    <a:cubicBezTo>
                      <a:pt x="9752" y="489"/>
                      <a:pt x="10097" y="394"/>
                      <a:pt x="10323" y="239"/>
                    </a:cubicBezTo>
                    <a:cubicBezTo>
                      <a:pt x="10466" y="394"/>
                      <a:pt x="10764" y="489"/>
                      <a:pt x="11121" y="489"/>
                    </a:cubicBezTo>
                    <a:cubicBezTo>
                      <a:pt x="11478" y="489"/>
                      <a:pt x="11811" y="394"/>
                      <a:pt x="12026" y="239"/>
                    </a:cubicBezTo>
                    <a:cubicBezTo>
                      <a:pt x="12192" y="394"/>
                      <a:pt x="12490" y="489"/>
                      <a:pt x="12847" y="489"/>
                    </a:cubicBezTo>
                    <a:cubicBezTo>
                      <a:pt x="13204" y="489"/>
                      <a:pt x="13538" y="394"/>
                      <a:pt x="13740" y="239"/>
                    </a:cubicBezTo>
                    <a:cubicBezTo>
                      <a:pt x="13907" y="394"/>
                      <a:pt x="14216" y="489"/>
                      <a:pt x="14574" y="489"/>
                    </a:cubicBezTo>
                    <a:cubicBezTo>
                      <a:pt x="14931" y="489"/>
                      <a:pt x="15252" y="394"/>
                      <a:pt x="15455" y="239"/>
                    </a:cubicBezTo>
                    <a:cubicBezTo>
                      <a:pt x="15633" y="394"/>
                      <a:pt x="15943" y="489"/>
                      <a:pt x="16300" y="489"/>
                    </a:cubicBezTo>
                    <a:cubicBezTo>
                      <a:pt x="16657" y="489"/>
                      <a:pt x="16979" y="394"/>
                      <a:pt x="17157" y="239"/>
                    </a:cubicBezTo>
                    <a:cubicBezTo>
                      <a:pt x="17348" y="394"/>
                      <a:pt x="17669" y="489"/>
                      <a:pt x="18026" y="489"/>
                    </a:cubicBezTo>
                    <a:cubicBezTo>
                      <a:pt x="18384" y="489"/>
                      <a:pt x="18693" y="394"/>
                      <a:pt x="18872" y="239"/>
                    </a:cubicBezTo>
                    <a:cubicBezTo>
                      <a:pt x="19062" y="394"/>
                      <a:pt x="19396" y="489"/>
                      <a:pt x="19753" y="489"/>
                    </a:cubicBezTo>
                    <a:cubicBezTo>
                      <a:pt x="20098" y="489"/>
                      <a:pt x="20408" y="394"/>
                      <a:pt x="20586" y="239"/>
                    </a:cubicBezTo>
                    <a:cubicBezTo>
                      <a:pt x="20789" y="394"/>
                      <a:pt x="21122" y="489"/>
                      <a:pt x="21479" y="489"/>
                    </a:cubicBezTo>
                    <a:cubicBezTo>
                      <a:pt x="21824" y="489"/>
                      <a:pt x="22134" y="394"/>
                      <a:pt x="22289" y="239"/>
                    </a:cubicBezTo>
                    <a:cubicBezTo>
                      <a:pt x="22503" y="394"/>
                      <a:pt x="22848" y="489"/>
                      <a:pt x="23206" y="489"/>
                    </a:cubicBezTo>
                    <a:cubicBezTo>
                      <a:pt x="23551" y="489"/>
                      <a:pt x="23849" y="394"/>
                      <a:pt x="24003" y="239"/>
                    </a:cubicBezTo>
                    <a:cubicBezTo>
                      <a:pt x="24230" y="394"/>
                      <a:pt x="24575" y="489"/>
                      <a:pt x="24932" y="489"/>
                    </a:cubicBezTo>
                    <a:cubicBezTo>
                      <a:pt x="25277" y="489"/>
                      <a:pt x="25563" y="394"/>
                      <a:pt x="25718" y="239"/>
                    </a:cubicBezTo>
                    <a:cubicBezTo>
                      <a:pt x="25944" y="394"/>
                      <a:pt x="26301" y="489"/>
                      <a:pt x="26646" y="489"/>
                    </a:cubicBezTo>
                    <a:cubicBezTo>
                      <a:pt x="27004" y="489"/>
                      <a:pt x="27289" y="394"/>
                      <a:pt x="27420" y="239"/>
                    </a:cubicBezTo>
                    <a:cubicBezTo>
                      <a:pt x="27670" y="394"/>
                      <a:pt x="28028" y="489"/>
                      <a:pt x="28373" y="489"/>
                    </a:cubicBezTo>
                    <a:cubicBezTo>
                      <a:pt x="28730" y="489"/>
                      <a:pt x="29004" y="394"/>
                      <a:pt x="29135" y="239"/>
                    </a:cubicBezTo>
                    <a:cubicBezTo>
                      <a:pt x="29385" y="394"/>
                      <a:pt x="29754" y="489"/>
                      <a:pt x="30099" y="489"/>
                    </a:cubicBezTo>
                    <a:cubicBezTo>
                      <a:pt x="30456" y="489"/>
                      <a:pt x="30730" y="406"/>
                      <a:pt x="30849" y="239"/>
                    </a:cubicBezTo>
                    <a:cubicBezTo>
                      <a:pt x="31099" y="394"/>
                      <a:pt x="31469" y="489"/>
                      <a:pt x="31826" y="489"/>
                    </a:cubicBezTo>
                    <a:cubicBezTo>
                      <a:pt x="32183" y="489"/>
                      <a:pt x="32445" y="406"/>
                      <a:pt x="32552" y="239"/>
                    </a:cubicBezTo>
                    <a:cubicBezTo>
                      <a:pt x="32826" y="394"/>
                      <a:pt x="33207" y="489"/>
                      <a:pt x="33552" y="489"/>
                    </a:cubicBezTo>
                    <a:cubicBezTo>
                      <a:pt x="33862" y="489"/>
                      <a:pt x="34100" y="418"/>
                      <a:pt x="34231" y="298"/>
                    </a:cubicBezTo>
                    <a:cubicBezTo>
                      <a:pt x="34266" y="251"/>
                      <a:pt x="34290" y="203"/>
                      <a:pt x="34302" y="156"/>
                    </a:cubicBezTo>
                    <a:lnTo>
                      <a:pt x="34326" y="156"/>
                    </a:lnTo>
                    <a:lnTo>
                      <a:pt x="34326" y="1"/>
                    </a:lnTo>
                    <a:lnTo>
                      <a:pt x="34159" y="1"/>
                    </a:lnTo>
                    <a:lnTo>
                      <a:pt x="34171" y="84"/>
                    </a:lnTo>
                    <a:cubicBezTo>
                      <a:pt x="34171" y="120"/>
                      <a:pt x="34147" y="156"/>
                      <a:pt x="34124" y="191"/>
                    </a:cubicBezTo>
                    <a:cubicBezTo>
                      <a:pt x="34028" y="287"/>
                      <a:pt x="33814" y="346"/>
                      <a:pt x="33552" y="346"/>
                    </a:cubicBezTo>
                    <a:cubicBezTo>
                      <a:pt x="33207" y="346"/>
                      <a:pt x="32814" y="239"/>
                      <a:pt x="32564" y="72"/>
                    </a:cubicBezTo>
                    <a:lnTo>
                      <a:pt x="32481" y="25"/>
                    </a:lnTo>
                    <a:lnTo>
                      <a:pt x="32457" y="120"/>
                    </a:lnTo>
                    <a:cubicBezTo>
                      <a:pt x="32421" y="227"/>
                      <a:pt x="32207" y="346"/>
                      <a:pt x="31826" y="346"/>
                    </a:cubicBezTo>
                    <a:cubicBezTo>
                      <a:pt x="31480" y="346"/>
                      <a:pt x="31099" y="239"/>
                      <a:pt x="30861" y="72"/>
                    </a:cubicBezTo>
                    <a:lnTo>
                      <a:pt x="30790" y="25"/>
                    </a:lnTo>
                    <a:lnTo>
                      <a:pt x="30754" y="108"/>
                    </a:lnTo>
                    <a:cubicBezTo>
                      <a:pt x="30707" y="227"/>
                      <a:pt x="30480" y="346"/>
                      <a:pt x="30099" y="346"/>
                    </a:cubicBezTo>
                    <a:cubicBezTo>
                      <a:pt x="29754" y="346"/>
                      <a:pt x="29385" y="239"/>
                      <a:pt x="29159" y="84"/>
                    </a:cubicBezTo>
                    <a:lnTo>
                      <a:pt x="29087" y="25"/>
                    </a:lnTo>
                    <a:lnTo>
                      <a:pt x="29040" y="108"/>
                    </a:lnTo>
                    <a:cubicBezTo>
                      <a:pt x="28992" y="227"/>
                      <a:pt x="28766" y="346"/>
                      <a:pt x="28373" y="346"/>
                    </a:cubicBezTo>
                    <a:cubicBezTo>
                      <a:pt x="28028" y="346"/>
                      <a:pt x="27659" y="239"/>
                      <a:pt x="27444" y="84"/>
                    </a:cubicBezTo>
                    <a:lnTo>
                      <a:pt x="27385" y="25"/>
                    </a:lnTo>
                    <a:lnTo>
                      <a:pt x="27337" y="108"/>
                    </a:lnTo>
                    <a:cubicBezTo>
                      <a:pt x="27278" y="227"/>
                      <a:pt x="27039" y="346"/>
                      <a:pt x="26646" y="346"/>
                    </a:cubicBezTo>
                    <a:cubicBezTo>
                      <a:pt x="26301" y="346"/>
                      <a:pt x="25944" y="239"/>
                      <a:pt x="25742" y="84"/>
                    </a:cubicBezTo>
                    <a:lnTo>
                      <a:pt x="25682" y="25"/>
                    </a:lnTo>
                    <a:lnTo>
                      <a:pt x="25634" y="96"/>
                    </a:lnTo>
                    <a:cubicBezTo>
                      <a:pt x="25563" y="227"/>
                      <a:pt x="25313" y="346"/>
                      <a:pt x="24932" y="346"/>
                    </a:cubicBezTo>
                    <a:cubicBezTo>
                      <a:pt x="24575" y="346"/>
                      <a:pt x="24230" y="239"/>
                      <a:pt x="24039" y="84"/>
                    </a:cubicBezTo>
                    <a:lnTo>
                      <a:pt x="23979" y="25"/>
                    </a:lnTo>
                    <a:lnTo>
                      <a:pt x="23932" y="96"/>
                    </a:lnTo>
                    <a:cubicBezTo>
                      <a:pt x="23849" y="215"/>
                      <a:pt x="23587" y="346"/>
                      <a:pt x="23206" y="346"/>
                    </a:cubicBezTo>
                    <a:cubicBezTo>
                      <a:pt x="22848" y="346"/>
                      <a:pt x="22515" y="239"/>
                      <a:pt x="22336" y="84"/>
                    </a:cubicBezTo>
                    <a:lnTo>
                      <a:pt x="22265" y="25"/>
                    </a:lnTo>
                    <a:lnTo>
                      <a:pt x="22217" y="96"/>
                    </a:lnTo>
                    <a:cubicBezTo>
                      <a:pt x="22110" y="251"/>
                      <a:pt x="21824" y="346"/>
                      <a:pt x="21479" y="346"/>
                    </a:cubicBezTo>
                    <a:cubicBezTo>
                      <a:pt x="21122" y="346"/>
                      <a:pt x="20789" y="239"/>
                      <a:pt x="20622" y="84"/>
                    </a:cubicBezTo>
                    <a:lnTo>
                      <a:pt x="20562" y="25"/>
                    </a:lnTo>
                    <a:lnTo>
                      <a:pt x="20515" y="96"/>
                    </a:lnTo>
                    <a:cubicBezTo>
                      <a:pt x="20396" y="251"/>
                      <a:pt x="20098" y="346"/>
                      <a:pt x="19753" y="346"/>
                    </a:cubicBezTo>
                    <a:cubicBezTo>
                      <a:pt x="19396" y="346"/>
                      <a:pt x="19074" y="239"/>
                      <a:pt x="18919" y="84"/>
                    </a:cubicBezTo>
                    <a:lnTo>
                      <a:pt x="18860" y="25"/>
                    </a:lnTo>
                    <a:lnTo>
                      <a:pt x="18812" y="96"/>
                    </a:lnTo>
                    <a:cubicBezTo>
                      <a:pt x="18681" y="251"/>
                      <a:pt x="18372" y="346"/>
                      <a:pt x="18026" y="346"/>
                    </a:cubicBezTo>
                    <a:cubicBezTo>
                      <a:pt x="17681" y="346"/>
                      <a:pt x="17360" y="239"/>
                      <a:pt x="17217" y="84"/>
                    </a:cubicBezTo>
                    <a:lnTo>
                      <a:pt x="17157" y="25"/>
                    </a:lnTo>
                    <a:lnTo>
                      <a:pt x="17110" y="84"/>
                    </a:lnTo>
                    <a:cubicBezTo>
                      <a:pt x="16967" y="239"/>
                      <a:pt x="16645" y="346"/>
                      <a:pt x="16300" y="346"/>
                    </a:cubicBezTo>
                    <a:cubicBezTo>
                      <a:pt x="15955" y="346"/>
                      <a:pt x="15645" y="251"/>
                      <a:pt x="15514" y="96"/>
                    </a:cubicBezTo>
                    <a:lnTo>
                      <a:pt x="15455" y="25"/>
                    </a:lnTo>
                    <a:lnTo>
                      <a:pt x="15395" y="84"/>
                    </a:lnTo>
                    <a:cubicBezTo>
                      <a:pt x="15240" y="239"/>
                      <a:pt x="14919" y="346"/>
                      <a:pt x="14574" y="346"/>
                    </a:cubicBezTo>
                    <a:cubicBezTo>
                      <a:pt x="14228" y="346"/>
                      <a:pt x="13931" y="251"/>
                      <a:pt x="13800" y="96"/>
                    </a:cubicBezTo>
                    <a:lnTo>
                      <a:pt x="13752" y="25"/>
                    </a:lnTo>
                    <a:lnTo>
                      <a:pt x="13692" y="84"/>
                    </a:lnTo>
                    <a:cubicBezTo>
                      <a:pt x="13526" y="239"/>
                      <a:pt x="13192" y="346"/>
                      <a:pt x="12847" y="346"/>
                    </a:cubicBezTo>
                    <a:cubicBezTo>
                      <a:pt x="12502" y="346"/>
                      <a:pt x="12204" y="251"/>
                      <a:pt x="12097" y="96"/>
                    </a:cubicBezTo>
                    <a:lnTo>
                      <a:pt x="12049" y="25"/>
                    </a:lnTo>
                    <a:lnTo>
                      <a:pt x="11990" y="84"/>
                    </a:lnTo>
                    <a:cubicBezTo>
                      <a:pt x="11811" y="239"/>
                      <a:pt x="11466" y="346"/>
                      <a:pt x="11121" y="346"/>
                    </a:cubicBezTo>
                    <a:cubicBezTo>
                      <a:pt x="10728" y="346"/>
                      <a:pt x="10478" y="227"/>
                      <a:pt x="10394" y="96"/>
                    </a:cubicBezTo>
                    <a:lnTo>
                      <a:pt x="10347" y="25"/>
                    </a:lnTo>
                    <a:lnTo>
                      <a:pt x="10287" y="84"/>
                    </a:lnTo>
                    <a:cubicBezTo>
                      <a:pt x="10097" y="239"/>
                      <a:pt x="9740" y="346"/>
                      <a:pt x="9394" y="346"/>
                    </a:cubicBezTo>
                    <a:cubicBezTo>
                      <a:pt x="9001" y="346"/>
                      <a:pt x="8763" y="227"/>
                      <a:pt x="8692" y="96"/>
                    </a:cubicBezTo>
                    <a:lnTo>
                      <a:pt x="8644" y="25"/>
                    </a:lnTo>
                    <a:lnTo>
                      <a:pt x="8573" y="84"/>
                    </a:lnTo>
                    <a:cubicBezTo>
                      <a:pt x="8382" y="239"/>
                      <a:pt x="8025" y="346"/>
                      <a:pt x="7668" y="346"/>
                    </a:cubicBezTo>
                    <a:cubicBezTo>
                      <a:pt x="7287" y="346"/>
                      <a:pt x="7049" y="227"/>
                      <a:pt x="6977" y="108"/>
                    </a:cubicBezTo>
                    <a:lnTo>
                      <a:pt x="6942" y="25"/>
                    </a:lnTo>
                    <a:lnTo>
                      <a:pt x="6870" y="84"/>
                    </a:lnTo>
                    <a:cubicBezTo>
                      <a:pt x="6656" y="239"/>
                      <a:pt x="6299" y="346"/>
                      <a:pt x="5942" y="346"/>
                    </a:cubicBezTo>
                    <a:cubicBezTo>
                      <a:pt x="5561" y="346"/>
                      <a:pt x="5334" y="227"/>
                      <a:pt x="5275" y="108"/>
                    </a:cubicBezTo>
                    <a:lnTo>
                      <a:pt x="5239" y="25"/>
                    </a:lnTo>
                    <a:lnTo>
                      <a:pt x="5168" y="84"/>
                    </a:lnTo>
                    <a:cubicBezTo>
                      <a:pt x="4941" y="239"/>
                      <a:pt x="4572" y="346"/>
                      <a:pt x="4215" y="346"/>
                    </a:cubicBezTo>
                    <a:cubicBezTo>
                      <a:pt x="3834" y="346"/>
                      <a:pt x="3620" y="227"/>
                      <a:pt x="3572" y="108"/>
                    </a:cubicBezTo>
                    <a:lnTo>
                      <a:pt x="3536" y="25"/>
                    </a:lnTo>
                    <a:lnTo>
                      <a:pt x="3465" y="84"/>
                    </a:lnTo>
                    <a:cubicBezTo>
                      <a:pt x="3227" y="239"/>
                      <a:pt x="2846" y="346"/>
                      <a:pt x="2489" y="346"/>
                    </a:cubicBezTo>
                    <a:cubicBezTo>
                      <a:pt x="2108" y="346"/>
                      <a:pt x="1905" y="227"/>
                      <a:pt x="1870" y="120"/>
                    </a:cubicBezTo>
                    <a:lnTo>
                      <a:pt x="1834" y="25"/>
                    </a:lnTo>
                    <a:lnTo>
                      <a:pt x="1751" y="72"/>
                    </a:lnTo>
                    <a:cubicBezTo>
                      <a:pt x="1512" y="239"/>
                      <a:pt x="1119" y="346"/>
                      <a:pt x="762" y="346"/>
                    </a:cubicBezTo>
                    <a:cubicBezTo>
                      <a:pt x="500" y="346"/>
                      <a:pt x="298" y="287"/>
                      <a:pt x="203" y="191"/>
                    </a:cubicBezTo>
                    <a:cubicBezTo>
                      <a:pt x="167" y="156"/>
                      <a:pt x="155" y="120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9" name="Google Shape;8889;p22"/>
              <p:cNvSpPr/>
              <p:nvPr/>
            </p:nvSpPr>
            <p:spPr>
              <a:xfrm>
                <a:off x="7323413" y="3407250"/>
                <a:ext cx="8260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465" extrusionOk="0">
                    <a:moveTo>
                      <a:pt x="36" y="0"/>
                    </a:moveTo>
                    <a:lnTo>
                      <a:pt x="36" y="72"/>
                    </a:lnTo>
                    <a:lnTo>
                      <a:pt x="0" y="72"/>
                    </a:lnTo>
                    <a:cubicBezTo>
                      <a:pt x="0" y="143"/>
                      <a:pt x="24" y="215"/>
                      <a:pt x="84" y="274"/>
                    </a:cubicBezTo>
                    <a:cubicBezTo>
                      <a:pt x="203" y="393"/>
                      <a:pt x="441" y="465"/>
                      <a:pt x="738" y="465"/>
                    </a:cubicBezTo>
                    <a:cubicBezTo>
                      <a:pt x="1084" y="465"/>
                      <a:pt x="1441" y="381"/>
                      <a:pt x="1703" y="238"/>
                    </a:cubicBezTo>
                    <a:cubicBezTo>
                      <a:pt x="1810" y="381"/>
                      <a:pt x="2072" y="465"/>
                      <a:pt x="2405" y="465"/>
                    </a:cubicBezTo>
                    <a:cubicBezTo>
                      <a:pt x="2739" y="465"/>
                      <a:pt x="3096" y="381"/>
                      <a:pt x="3346" y="238"/>
                    </a:cubicBezTo>
                    <a:cubicBezTo>
                      <a:pt x="3465" y="381"/>
                      <a:pt x="3727" y="465"/>
                      <a:pt x="4060" y="465"/>
                    </a:cubicBezTo>
                    <a:cubicBezTo>
                      <a:pt x="4406" y="465"/>
                      <a:pt x="4751" y="381"/>
                      <a:pt x="4989" y="238"/>
                    </a:cubicBezTo>
                    <a:cubicBezTo>
                      <a:pt x="5120" y="381"/>
                      <a:pt x="5382" y="465"/>
                      <a:pt x="5727" y="465"/>
                    </a:cubicBezTo>
                    <a:cubicBezTo>
                      <a:pt x="6061" y="465"/>
                      <a:pt x="6406" y="381"/>
                      <a:pt x="6644" y="238"/>
                    </a:cubicBezTo>
                    <a:cubicBezTo>
                      <a:pt x="6775" y="381"/>
                      <a:pt x="7049" y="465"/>
                      <a:pt x="7382" y="465"/>
                    </a:cubicBezTo>
                    <a:cubicBezTo>
                      <a:pt x="7727" y="465"/>
                      <a:pt x="8061" y="381"/>
                      <a:pt x="8287" y="238"/>
                    </a:cubicBezTo>
                    <a:cubicBezTo>
                      <a:pt x="8430" y="381"/>
                      <a:pt x="8704" y="465"/>
                      <a:pt x="9049" y="465"/>
                    </a:cubicBezTo>
                    <a:cubicBezTo>
                      <a:pt x="9382" y="465"/>
                      <a:pt x="9716" y="381"/>
                      <a:pt x="9930" y="238"/>
                    </a:cubicBezTo>
                    <a:cubicBezTo>
                      <a:pt x="10085" y="381"/>
                      <a:pt x="10371" y="465"/>
                      <a:pt x="10704" y="465"/>
                    </a:cubicBezTo>
                    <a:cubicBezTo>
                      <a:pt x="11049" y="465"/>
                      <a:pt x="11371" y="381"/>
                      <a:pt x="11585" y="238"/>
                    </a:cubicBezTo>
                    <a:cubicBezTo>
                      <a:pt x="11740" y="381"/>
                      <a:pt x="12026" y="465"/>
                      <a:pt x="12371" y="465"/>
                    </a:cubicBezTo>
                    <a:cubicBezTo>
                      <a:pt x="12704" y="465"/>
                      <a:pt x="13026" y="381"/>
                      <a:pt x="13228" y="238"/>
                    </a:cubicBezTo>
                    <a:cubicBezTo>
                      <a:pt x="13395" y="381"/>
                      <a:pt x="13692" y="465"/>
                      <a:pt x="14026" y="465"/>
                    </a:cubicBezTo>
                    <a:cubicBezTo>
                      <a:pt x="14371" y="465"/>
                      <a:pt x="14681" y="381"/>
                      <a:pt x="14871" y="238"/>
                    </a:cubicBezTo>
                    <a:cubicBezTo>
                      <a:pt x="15038" y="381"/>
                      <a:pt x="15347" y="465"/>
                      <a:pt x="15693" y="465"/>
                    </a:cubicBezTo>
                    <a:cubicBezTo>
                      <a:pt x="16026" y="465"/>
                      <a:pt x="16336" y="381"/>
                      <a:pt x="16514" y="238"/>
                    </a:cubicBezTo>
                    <a:cubicBezTo>
                      <a:pt x="16693" y="381"/>
                      <a:pt x="17002" y="465"/>
                      <a:pt x="17348" y="465"/>
                    </a:cubicBezTo>
                    <a:cubicBezTo>
                      <a:pt x="17693" y="465"/>
                      <a:pt x="17991" y="381"/>
                      <a:pt x="18169" y="238"/>
                    </a:cubicBezTo>
                    <a:cubicBezTo>
                      <a:pt x="18348" y="381"/>
                      <a:pt x="18669" y="465"/>
                      <a:pt x="19015" y="465"/>
                    </a:cubicBezTo>
                    <a:cubicBezTo>
                      <a:pt x="19348" y="465"/>
                      <a:pt x="19646" y="381"/>
                      <a:pt x="19812" y="238"/>
                    </a:cubicBezTo>
                    <a:cubicBezTo>
                      <a:pt x="20003" y="381"/>
                      <a:pt x="20324" y="465"/>
                      <a:pt x="20669" y="465"/>
                    </a:cubicBezTo>
                    <a:cubicBezTo>
                      <a:pt x="21015" y="465"/>
                      <a:pt x="21301" y="381"/>
                      <a:pt x="21455" y="238"/>
                    </a:cubicBezTo>
                    <a:cubicBezTo>
                      <a:pt x="21658" y="381"/>
                      <a:pt x="21991" y="465"/>
                      <a:pt x="22336" y="465"/>
                    </a:cubicBezTo>
                    <a:cubicBezTo>
                      <a:pt x="22670" y="465"/>
                      <a:pt x="22955" y="381"/>
                      <a:pt x="23098" y="238"/>
                    </a:cubicBezTo>
                    <a:cubicBezTo>
                      <a:pt x="23313" y="381"/>
                      <a:pt x="23646" y="465"/>
                      <a:pt x="23991" y="465"/>
                    </a:cubicBezTo>
                    <a:cubicBezTo>
                      <a:pt x="24325" y="465"/>
                      <a:pt x="24610" y="381"/>
                      <a:pt x="24753" y="238"/>
                    </a:cubicBezTo>
                    <a:cubicBezTo>
                      <a:pt x="24968" y="381"/>
                      <a:pt x="25313" y="465"/>
                      <a:pt x="25658" y="465"/>
                    </a:cubicBezTo>
                    <a:cubicBezTo>
                      <a:pt x="25992" y="465"/>
                      <a:pt x="26265" y="381"/>
                      <a:pt x="26396" y="238"/>
                    </a:cubicBezTo>
                    <a:cubicBezTo>
                      <a:pt x="26635" y="381"/>
                      <a:pt x="26968" y="465"/>
                      <a:pt x="27313" y="465"/>
                    </a:cubicBezTo>
                    <a:cubicBezTo>
                      <a:pt x="27647" y="465"/>
                      <a:pt x="27920" y="381"/>
                      <a:pt x="28039" y="238"/>
                    </a:cubicBezTo>
                    <a:cubicBezTo>
                      <a:pt x="28289" y="381"/>
                      <a:pt x="28635" y="465"/>
                      <a:pt x="28968" y="465"/>
                    </a:cubicBezTo>
                    <a:cubicBezTo>
                      <a:pt x="29313" y="465"/>
                      <a:pt x="29575" y="381"/>
                      <a:pt x="29694" y="238"/>
                    </a:cubicBezTo>
                    <a:cubicBezTo>
                      <a:pt x="29944" y="381"/>
                      <a:pt x="30290" y="465"/>
                      <a:pt x="30635" y="465"/>
                    </a:cubicBezTo>
                    <a:cubicBezTo>
                      <a:pt x="30968" y="465"/>
                      <a:pt x="31230" y="381"/>
                      <a:pt x="31337" y="238"/>
                    </a:cubicBezTo>
                    <a:cubicBezTo>
                      <a:pt x="31599" y="381"/>
                      <a:pt x="31957" y="465"/>
                      <a:pt x="32290" y="465"/>
                    </a:cubicBezTo>
                    <a:cubicBezTo>
                      <a:pt x="32588" y="465"/>
                      <a:pt x="32838" y="393"/>
                      <a:pt x="32957" y="274"/>
                    </a:cubicBezTo>
                    <a:cubicBezTo>
                      <a:pt x="32992" y="238"/>
                      <a:pt x="33016" y="191"/>
                      <a:pt x="33028" y="155"/>
                    </a:cubicBezTo>
                    <a:lnTo>
                      <a:pt x="33040" y="155"/>
                    </a:lnTo>
                    <a:lnTo>
                      <a:pt x="33040" y="0"/>
                    </a:lnTo>
                    <a:lnTo>
                      <a:pt x="32885" y="0"/>
                    </a:lnTo>
                    <a:lnTo>
                      <a:pt x="32885" y="72"/>
                    </a:lnTo>
                    <a:cubicBezTo>
                      <a:pt x="32885" y="107"/>
                      <a:pt x="32873" y="143"/>
                      <a:pt x="32850" y="167"/>
                    </a:cubicBezTo>
                    <a:cubicBezTo>
                      <a:pt x="32754" y="262"/>
                      <a:pt x="32552" y="310"/>
                      <a:pt x="32290" y="310"/>
                    </a:cubicBezTo>
                    <a:cubicBezTo>
                      <a:pt x="31957" y="310"/>
                      <a:pt x="31588" y="215"/>
                      <a:pt x="31349" y="72"/>
                    </a:cubicBezTo>
                    <a:lnTo>
                      <a:pt x="31278" y="24"/>
                    </a:lnTo>
                    <a:lnTo>
                      <a:pt x="31242" y="107"/>
                    </a:lnTo>
                    <a:cubicBezTo>
                      <a:pt x="31207" y="215"/>
                      <a:pt x="31004" y="310"/>
                      <a:pt x="30635" y="310"/>
                    </a:cubicBezTo>
                    <a:cubicBezTo>
                      <a:pt x="30302" y="310"/>
                      <a:pt x="29933" y="215"/>
                      <a:pt x="29706" y="72"/>
                    </a:cubicBezTo>
                    <a:lnTo>
                      <a:pt x="29635" y="24"/>
                    </a:lnTo>
                    <a:lnTo>
                      <a:pt x="29599" y="107"/>
                    </a:lnTo>
                    <a:cubicBezTo>
                      <a:pt x="29552" y="203"/>
                      <a:pt x="29337" y="310"/>
                      <a:pt x="28980" y="310"/>
                    </a:cubicBezTo>
                    <a:cubicBezTo>
                      <a:pt x="28635" y="310"/>
                      <a:pt x="28278" y="215"/>
                      <a:pt x="28063" y="72"/>
                    </a:cubicBezTo>
                    <a:lnTo>
                      <a:pt x="27992" y="24"/>
                    </a:lnTo>
                    <a:lnTo>
                      <a:pt x="27956" y="96"/>
                    </a:lnTo>
                    <a:cubicBezTo>
                      <a:pt x="27908" y="203"/>
                      <a:pt x="27682" y="310"/>
                      <a:pt x="27313" y="310"/>
                    </a:cubicBezTo>
                    <a:cubicBezTo>
                      <a:pt x="26980" y="310"/>
                      <a:pt x="26623" y="215"/>
                      <a:pt x="26420" y="72"/>
                    </a:cubicBezTo>
                    <a:lnTo>
                      <a:pt x="26361" y="24"/>
                    </a:lnTo>
                    <a:lnTo>
                      <a:pt x="26313" y="96"/>
                    </a:lnTo>
                    <a:cubicBezTo>
                      <a:pt x="26254" y="203"/>
                      <a:pt x="26027" y="310"/>
                      <a:pt x="25658" y="310"/>
                    </a:cubicBezTo>
                    <a:cubicBezTo>
                      <a:pt x="25313" y="310"/>
                      <a:pt x="24968" y="215"/>
                      <a:pt x="24777" y="72"/>
                    </a:cubicBezTo>
                    <a:lnTo>
                      <a:pt x="24718" y="24"/>
                    </a:lnTo>
                    <a:lnTo>
                      <a:pt x="24670" y="96"/>
                    </a:lnTo>
                    <a:cubicBezTo>
                      <a:pt x="24599" y="203"/>
                      <a:pt x="24360" y="310"/>
                      <a:pt x="23991" y="310"/>
                    </a:cubicBezTo>
                    <a:cubicBezTo>
                      <a:pt x="23658" y="310"/>
                      <a:pt x="23325" y="227"/>
                      <a:pt x="23134" y="72"/>
                    </a:cubicBezTo>
                    <a:lnTo>
                      <a:pt x="23075" y="24"/>
                    </a:lnTo>
                    <a:lnTo>
                      <a:pt x="23027" y="84"/>
                    </a:lnTo>
                    <a:cubicBezTo>
                      <a:pt x="22955" y="203"/>
                      <a:pt x="22705" y="310"/>
                      <a:pt x="22336" y="310"/>
                    </a:cubicBezTo>
                    <a:cubicBezTo>
                      <a:pt x="21991" y="310"/>
                      <a:pt x="21670" y="227"/>
                      <a:pt x="21503" y="72"/>
                    </a:cubicBezTo>
                    <a:lnTo>
                      <a:pt x="21443" y="24"/>
                    </a:lnTo>
                    <a:lnTo>
                      <a:pt x="21396" y="84"/>
                    </a:lnTo>
                    <a:cubicBezTo>
                      <a:pt x="21301" y="203"/>
                      <a:pt x="21050" y="310"/>
                      <a:pt x="20669" y="310"/>
                    </a:cubicBezTo>
                    <a:cubicBezTo>
                      <a:pt x="20336" y="310"/>
                      <a:pt x="20015" y="227"/>
                      <a:pt x="19860" y="72"/>
                    </a:cubicBezTo>
                    <a:lnTo>
                      <a:pt x="19800" y="24"/>
                    </a:lnTo>
                    <a:lnTo>
                      <a:pt x="19753" y="84"/>
                    </a:lnTo>
                    <a:cubicBezTo>
                      <a:pt x="19634" y="227"/>
                      <a:pt x="19336" y="322"/>
                      <a:pt x="19015" y="322"/>
                    </a:cubicBezTo>
                    <a:cubicBezTo>
                      <a:pt x="18669" y="322"/>
                      <a:pt x="18360" y="227"/>
                      <a:pt x="18217" y="84"/>
                    </a:cubicBezTo>
                    <a:lnTo>
                      <a:pt x="18157" y="24"/>
                    </a:lnTo>
                    <a:lnTo>
                      <a:pt x="18110" y="84"/>
                    </a:lnTo>
                    <a:cubicBezTo>
                      <a:pt x="17979" y="227"/>
                      <a:pt x="17681" y="322"/>
                      <a:pt x="17348" y="322"/>
                    </a:cubicBezTo>
                    <a:cubicBezTo>
                      <a:pt x="17014" y="322"/>
                      <a:pt x="16705" y="227"/>
                      <a:pt x="16574" y="84"/>
                    </a:cubicBezTo>
                    <a:lnTo>
                      <a:pt x="16514" y="24"/>
                    </a:lnTo>
                    <a:lnTo>
                      <a:pt x="16467" y="84"/>
                    </a:lnTo>
                    <a:cubicBezTo>
                      <a:pt x="16324" y="227"/>
                      <a:pt x="16026" y="322"/>
                      <a:pt x="15693" y="322"/>
                    </a:cubicBezTo>
                    <a:cubicBezTo>
                      <a:pt x="15359" y="322"/>
                      <a:pt x="15062" y="227"/>
                      <a:pt x="14931" y="84"/>
                    </a:cubicBezTo>
                    <a:lnTo>
                      <a:pt x="14883" y="24"/>
                    </a:lnTo>
                    <a:lnTo>
                      <a:pt x="14824" y="84"/>
                    </a:lnTo>
                    <a:cubicBezTo>
                      <a:pt x="14669" y="227"/>
                      <a:pt x="14359" y="322"/>
                      <a:pt x="14026" y="322"/>
                    </a:cubicBezTo>
                    <a:cubicBezTo>
                      <a:pt x="13692" y="322"/>
                      <a:pt x="13407" y="227"/>
                      <a:pt x="13288" y="84"/>
                    </a:cubicBezTo>
                    <a:lnTo>
                      <a:pt x="13240" y="24"/>
                    </a:lnTo>
                    <a:lnTo>
                      <a:pt x="13180" y="72"/>
                    </a:lnTo>
                    <a:cubicBezTo>
                      <a:pt x="13026" y="227"/>
                      <a:pt x="12704" y="310"/>
                      <a:pt x="12371" y="310"/>
                    </a:cubicBezTo>
                    <a:cubicBezTo>
                      <a:pt x="11990" y="310"/>
                      <a:pt x="11740" y="203"/>
                      <a:pt x="11645" y="84"/>
                    </a:cubicBezTo>
                    <a:lnTo>
                      <a:pt x="11597" y="24"/>
                    </a:lnTo>
                    <a:lnTo>
                      <a:pt x="11537" y="72"/>
                    </a:lnTo>
                    <a:cubicBezTo>
                      <a:pt x="11371" y="227"/>
                      <a:pt x="11037" y="310"/>
                      <a:pt x="10704" y="310"/>
                    </a:cubicBezTo>
                    <a:cubicBezTo>
                      <a:pt x="10335" y="310"/>
                      <a:pt x="10085" y="203"/>
                      <a:pt x="10001" y="84"/>
                    </a:cubicBezTo>
                    <a:lnTo>
                      <a:pt x="9954" y="24"/>
                    </a:lnTo>
                    <a:lnTo>
                      <a:pt x="9894" y="72"/>
                    </a:lnTo>
                    <a:cubicBezTo>
                      <a:pt x="9716" y="227"/>
                      <a:pt x="9382" y="322"/>
                      <a:pt x="9049" y="322"/>
                    </a:cubicBezTo>
                    <a:cubicBezTo>
                      <a:pt x="8668" y="322"/>
                      <a:pt x="8430" y="203"/>
                      <a:pt x="8358" y="96"/>
                    </a:cubicBezTo>
                    <a:lnTo>
                      <a:pt x="8323" y="24"/>
                    </a:lnTo>
                    <a:lnTo>
                      <a:pt x="8251" y="72"/>
                    </a:lnTo>
                    <a:cubicBezTo>
                      <a:pt x="8061" y="215"/>
                      <a:pt x="7727" y="322"/>
                      <a:pt x="7382" y="322"/>
                    </a:cubicBezTo>
                    <a:cubicBezTo>
                      <a:pt x="7013" y="322"/>
                      <a:pt x="6787" y="203"/>
                      <a:pt x="6727" y="96"/>
                    </a:cubicBezTo>
                    <a:lnTo>
                      <a:pt x="6680" y="24"/>
                    </a:lnTo>
                    <a:lnTo>
                      <a:pt x="6608" y="72"/>
                    </a:lnTo>
                    <a:cubicBezTo>
                      <a:pt x="6406" y="215"/>
                      <a:pt x="6061" y="322"/>
                      <a:pt x="5727" y="322"/>
                    </a:cubicBezTo>
                    <a:cubicBezTo>
                      <a:pt x="5358" y="322"/>
                      <a:pt x="5132" y="203"/>
                      <a:pt x="5084" y="96"/>
                    </a:cubicBezTo>
                    <a:lnTo>
                      <a:pt x="5037" y="24"/>
                    </a:lnTo>
                    <a:lnTo>
                      <a:pt x="4965" y="72"/>
                    </a:lnTo>
                    <a:cubicBezTo>
                      <a:pt x="4763" y="215"/>
                      <a:pt x="4406" y="322"/>
                      <a:pt x="4060" y="322"/>
                    </a:cubicBezTo>
                    <a:cubicBezTo>
                      <a:pt x="3691" y="322"/>
                      <a:pt x="3489" y="215"/>
                      <a:pt x="3441" y="107"/>
                    </a:cubicBezTo>
                    <a:lnTo>
                      <a:pt x="3405" y="24"/>
                    </a:lnTo>
                    <a:lnTo>
                      <a:pt x="3334" y="72"/>
                    </a:lnTo>
                    <a:cubicBezTo>
                      <a:pt x="3108" y="215"/>
                      <a:pt x="2739" y="322"/>
                      <a:pt x="2405" y="322"/>
                    </a:cubicBezTo>
                    <a:cubicBezTo>
                      <a:pt x="2036" y="322"/>
                      <a:pt x="1834" y="203"/>
                      <a:pt x="1798" y="107"/>
                    </a:cubicBezTo>
                    <a:lnTo>
                      <a:pt x="1762" y="24"/>
                    </a:lnTo>
                    <a:lnTo>
                      <a:pt x="1691" y="72"/>
                    </a:lnTo>
                    <a:cubicBezTo>
                      <a:pt x="1453" y="215"/>
                      <a:pt x="1084" y="322"/>
                      <a:pt x="738" y="322"/>
                    </a:cubicBezTo>
                    <a:cubicBezTo>
                      <a:pt x="488" y="322"/>
                      <a:pt x="286" y="262"/>
                      <a:pt x="191" y="167"/>
                    </a:cubicBezTo>
                    <a:cubicBezTo>
                      <a:pt x="167" y="143"/>
                      <a:pt x="143" y="107"/>
                      <a:pt x="143" y="84"/>
                    </a:cubicBez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0" name="Google Shape;8890;p22"/>
              <p:cNvSpPr/>
              <p:nvPr/>
            </p:nvSpPr>
            <p:spPr>
              <a:xfrm>
                <a:off x="7257913" y="4097500"/>
                <a:ext cx="971575" cy="637600"/>
              </a:xfrm>
              <a:custGeom>
                <a:avLst/>
                <a:gdLst/>
                <a:ahLst/>
                <a:cxnLst/>
                <a:rect l="l" t="t" r="r" b="b"/>
                <a:pathLst>
                  <a:path w="38863" h="25504" extrusionOk="0">
                    <a:moveTo>
                      <a:pt x="1" y="1"/>
                    </a:moveTo>
                    <a:lnTo>
                      <a:pt x="1" y="25504"/>
                    </a:lnTo>
                    <a:lnTo>
                      <a:pt x="38863" y="25504"/>
                    </a:lnTo>
                    <a:lnTo>
                      <a:pt x="388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1" name="Google Shape;8891;p22"/>
              <p:cNvSpPr/>
              <p:nvPr/>
            </p:nvSpPr>
            <p:spPr>
              <a:xfrm>
                <a:off x="7257913" y="4097500"/>
                <a:ext cx="965625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38625" h="2978" extrusionOk="0">
                    <a:moveTo>
                      <a:pt x="1" y="1"/>
                    </a:moveTo>
                    <a:lnTo>
                      <a:pt x="1" y="2977"/>
                    </a:lnTo>
                    <a:lnTo>
                      <a:pt x="38625" y="2977"/>
                    </a:lnTo>
                    <a:lnTo>
                      <a:pt x="386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2" name="Google Shape;8892;p22"/>
              <p:cNvSpPr/>
              <p:nvPr/>
            </p:nvSpPr>
            <p:spPr>
              <a:xfrm>
                <a:off x="7308238" y="4228475"/>
                <a:ext cx="818575" cy="500375"/>
              </a:xfrm>
              <a:custGeom>
                <a:avLst/>
                <a:gdLst/>
                <a:ahLst/>
                <a:cxnLst/>
                <a:rect l="l" t="t" r="r" b="b"/>
                <a:pathLst>
                  <a:path w="32743" h="20015" extrusionOk="0">
                    <a:moveTo>
                      <a:pt x="0" y="1"/>
                    </a:moveTo>
                    <a:lnTo>
                      <a:pt x="0" y="20015"/>
                    </a:lnTo>
                    <a:lnTo>
                      <a:pt x="32742" y="20015"/>
                    </a:lnTo>
                    <a:lnTo>
                      <a:pt x="3274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3" name="Google Shape;8893;p22"/>
              <p:cNvSpPr/>
              <p:nvPr/>
            </p:nvSpPr>
            <p:spPr>
              <a:xfrm>
                <a:off x="7328763" y="4245150"/>
                <a:ext cx="777500" cy="483700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8" extrusionOk="0">
                    <a:moveTo>
                      <a:pt x="1" y="0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4" name="Google Shape;8894;p22"/>
              <p:cNvSpPr/>
              <p:nvPr/>
            </p:nvSpPr>
            <p:spPr>
              <a:xfrm>
                <a:off x="7355263" y="4254075"/>
                <a:ext cx="127700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5" name="Google Shape;8895;p22"/>
              <p:cNvSpPr/>
              <p:nvPr/>
            </p:nvSpPr>
            <p:spPr>
              <a:xfrm>
                <a:off x="7497838" y="4254075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6" name="Google Shape;8896;p22"/>
              <p:cNvSpPr/>
              <p:nvPr/>
            </p:nvSpPr>
            <p:spPr>
              <a:xfrm>
                <a:off x="7640413" y="4254075"/>
                <a:ext cx="1280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7" name="Google Shape;8897;p22"/>
              <p:cNvSpPr/>
              <p:nvPr/>
            </p:nvSpPr>
            <p:spPr>
              <a:xfrm>
                <a:off x="7783288" y="4254075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8" name="Google Shape;8898;p22"/>
              <p:cNvSpPr/>
              <p:nvPr/>
            </p:nvSpPr>
            <p:spPr>
              <a:xfrm>
                <a:off x="7925863" y="4254075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rgbClr val="154F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9" name="Google Shape;8899;p22"/>
              <p:cNvSpPr/>
              <p:nvPr/>
            </p:nvSpPr>
            <p:spPr>
              <a:xfrm>
                <a:off x="7355263" y="4354675"/>
                <a:ext cx="127700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0" name="Google Shape;8900;p22"/>
              <p:cNvSpPr/>
              <p:nvPr/>
            </p:nvSpPr>
            <p:spPr>
              <a:xfrm>
                <a:off x="7497838" y="4354675"/>
                <a:ext cx="127725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1" name="Google Shape;8901;p22"/>
              <p:cNvSpPr/>
              <p:nvPr/>
            </p:nvSpPr>
            <p:spPr>
              <a:xfrm>
                <a:off x="7640413" y="4354675"/>
                <a:ext cx="128025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2" name="Google Shape;8902;p22"/>
              <p:cNvSpPr/>
              <p:nvPr/>
            </p:nvSpPr>
            <p:spPr>
              <a:xfrm>
                <a:off x="7783288" y="4354675"/>
                <a:ext cx="127725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3" name="Google Shape;8903;p22"/>
              <p:cNvSpPr/>
              <p:nvPr/>
            </p:nvSpPr>
            <p:spPr>
              <a:xfrm>
                <a:off x="7925863" y="4354675"/>
                <a:ext cx="127725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rgbClr val="154F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4" name="Google Shape;8904;p22"/>
              <p:cNvSpPr/>
              <p:nvPr/>
            </p:nvSpPr>
            <p:spPr>
              <a:xfrm>
                <a:off x="7355263" y="4455000"/>
                <a:ext cx="127700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5" name="Google Shape;8905;p22"/>
              <p:cNvSpPr/>
              <p:nvPr/>
            </p:nvSpPr>
            <p:spPr>
              <a:xfrm>
                <a:off x="7497838" y="4455000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6" name="Google Shape;8906;p22"/>
              <p:cNvSpPr/>
              <p:nvPr/>
            </p:nvSpPr>
            <p:spPr>
              <a:xfrm>
                <a:off x="7640413" y="4455000"/>
                <a:ext cx="1280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20" y="3524"/>
                    </a:lnTo>
                    <a:lnTo>
                      <a:pt x="512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7" name="Google Shape;8907;p22"/>
              <p:cNvSpPr/>
              <p:nvPr/>
            </p:nvSpPr>
            <p:spPr>
              <a:xfrm>
                <a:off x="7783288" y="4455000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8" name="Google Shape;8908;p22"/>
              <p:cNvSpPr/>
              <p:nvPr/>
            </p:nvSpPr>
            <p:spPr>
              <a:xfrm>
                <a:off x="7925875" y="4254350"/>
                <a:ext cx="168776" cy="464947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9" name="Google Shape;8909;p22"/>
              <p:cNvSpPr/>
              <p:nvPr/>
            </p:nvSpPr>
            <p:spPr>
              <a:xfrm>
                <a:off x="7161188" y="3934400"/>
                <a:ext cx="1151350" cy="198850"/>
              </a:xfrm>
              <a:custGeom>
                <a:avLst/>
                <a:gdLst/>
                <a:ahLst/>
                <a:cxnLst/>
                <a:rect l="l" t="t" r="r" b="b"/>
                <a:pathLst>
                  <a:path w="46054" h="7954" extrusionOk="0">
                    <a:moveTo>
                      <a:pt x="3417" y="0"/>
                    </a:moveTo>
                    <a:lnTo>
                      <a:pt x="0" y="7668"/>
                    </a:lnTo>
                    <a:cubicBezTo>
                      <a:pt x="143" y="7846"/>
                      <a:pt x="488" y="7954"/>
                      <a:pt x="929" y="7954"/>
                    </a:cubicBezTo>
                    <a:cubicBezTo>
                      <a:pt x="1441" y="7954"/>
                      <a:pt x="1941" y="7799"/>
                      <a:pt x="2239" y="7573"/>
                    </a:cubicBezTo>
                    <a:cubicBezTo>
                      <a:pt x="2358" y="7799"/>
                      <a:pt x="2739" y="7954"/>
                      <a:pt x="3251" y="7954"/>
                    </a:cubicBezTo>
                    <a:cubicBezTo>
                      <a:pt x="3763" y="7954"/>
                      <a:pt x="4263" y="7799"/>
                      <a:pt x="4549" y="7573"/>
                    </a:cubicBezTo>
                    <a:cubicBezTo>
                      <a:pt x="4679" y="7799"/>
                      <a:pt x="5060" y="7954"/>
                      <a:pt x="5572" y="7954"/>
                    </a:cubicBezTo>
                    <a:cubicBezTo>
                      <a:pt x="6096" y="7954"/>
                      <a:pt x="6584" y="7799"/>
                      <a:pt x="6858" y="7573"/>
                    </a:cubicBezTo>
                    <a:cubicBezTo>
                      <a:pt x="6989" y="7799"/>
                      <a:pt x="7394" y="7954"/>
                      <a:pt x="7906" y="7954"/>
                    </a:cubicBezTo>
                    <a:cubicBezTo>
                      <a:pt x="8418" y="7954"/>
                      <a:pt x="8906" y="7799"/>
                      <a:pt x="9168" y="7573"/>
                    </a:cubicBezTo>
                    <a:cubicBezTo>
                      <a:pt x="9311" y="7799"/>
                      <a:pt x="9716" y="7954"/>
                      <a:pt x="10228" y="7954"/>
                    </a:cubicBezTo>
                    <a:cubicBezTo>
                      <a:pt x="10740" y="7954"/>
                      <a:pt x="11216" y="7799"/>
                      <a:pt x="11478" y="7573"/>
                    </a:cubicBezTo>
                    <a:cubicBezTo>
                      <a:pt x="11633" y="7799"/>
                      <a:pt x="12038" y="7954"/>
                      <a:pt x="12550" y="7954"/>
                    </a:cubicBezTo>
                    <a:cubicBezTo>
                      <a:pt x="13073" y="7954"/>
                      <a:pt x="13538" y="7799"/>
                      <a:pt x="13788" y="7573"/>
                    </a:cubicBezTo>
                    <a:cubicBezTo>
                      <a:pt x="13954" y="7799"/>
                      <a:pt x="14371" y="7954"/>
                      <a:pt x="14883" y="7954"/>
                    </a:cubicBezTo>
                    <a:cubicBezTo>
                      <a:pt x="15395" y="7954"/>
                      <a:pt x="15859" y="7799"/>
                      <a:pt x="16098" y="7573"/>
                    </a:cubicBezTo>
                    <a:cubicBezTo>
                      <a:pt x="16264" y="7799"/>
                      <a:pt x="16693" y="7954"/>
                      <a:pt x="17205" y="7954"/>
                    </a:cubicBezTo>
                    <a:cubicBezTo>
                      <a:pt x="17717" y="7954"/>
                      <a:pt x="18181" y="7799"/>
                      <a:pt x="18407" y="7573"/>
                    </a:cubicBezTo>
                    <a:cubicBezTo>
                      <a:pt x="18586" y="7799"/>
                      <a:pt x="19015" y="7954"/>
                      <a:pt x="19527" y="7954"/>
                    </a:cubicBezTo>
                    <a:cubicBezTo>
                      <a:pt x="20050" y="7954"/>
                      <a:pt x="20491" y="7799"/>
                      <a:pt x="20717" y="7573"/>
                    </a:cubicBezTo>
                    <a:cubicBezTo>
                      <a:pt x="20908" y="7799"/>
                      <a:pt x="21348" y="7954"/>
                      <a:pt x="21860" y="7954"/>
                    </a:cubicBezTo>
                    <a:cubicBezTo>
                      <a:pt x="22372" y="7954"/>
                      <a:pt x="22813" y="7799"/>
                      <a:pt x="23015" y="7573"/>
                    </a:cubicBezTo>
                    <a:cubicBezTo>
                      <a:pt x="23229" y="7799"/>
                      <a:pt x="23670" y="7954"/>
                      <a:pt x="24182" y="7954"/>
                    </a:cubicBezTo>
                    <a:cubicBezTo>
                      <a:pt x="24694" y="7954"/>
                      <a:pt x="25134" y="7799"/>
                      <a:pt x="25325" y="7573"/>
                    </a:cubicBezTo>
                    <a:cubicBezTo>
                      <a:pt x="25539" y="7799"/>
                      <a:pt x="25992" y="7954"/>
                      <a:pt x="26504" y="7954"/>
                    </a:cubicBezTo>
                    <a:cubicBezTo>
                      <a:pt x="27028" y="7954"/>
                      <a:pt x="27456" y="7799"/>
                      <a:pt x="27635" y="7573"/>
                    </a:cubicBezTo>
                    <a:cubicBezTo>
                      <a:pt x="27861" y="7799"/>
                      <a:pt x="28325" y="7954"/>
                      <a:pt x="28837" y="7954"/>
                    </a:cubicBezTo>
                    <a:cubicBezTo>
                      <a:pt x="29349" y="7954"/>
                      <a:pt x="29766" y="7799"/>
                      <a:pt x="29945" y="7573"/>
                    </a:cubicBezTo>
                    <a:cubicBezTo>
                      <a:pt x="30183" y="7799"/>
                      <a:pt x="30647" y="7954"/>
                      <a:pt x="31159" y="7954"/>
                    </a:cubicBezTo>
                    <a:cubicBezTo>
                      <a:pt x="31671" y="7954"/>
                      <a:pt x="32088" y="7799"/>
                      <a:pt x="32254" y="7573"/>
                    </a:cubicBezTo>
                    <a:cubicBezTo>
                      <a:pt x="32504" y="7799"/>
                      <a:pt x="32969" y="7954"/>
                      <a:pt x="33481" y="7954"/>
                    </a:cubicBezTo>
                    <a:cubicBezTo>
                      <a:pt x="34005" y="7954"/>
                      <a:pt x="34409" y="7799"/>
                      <a:pt x="34564" y="7573"/>
                    </a:cubicBezTo>
                    <a:cubicBezTo>
                      <a:pt x="34814" y="7799"/>
                      <a:pt x="35302" y="7954"/>
                      <a:pt x="35814" y="7954"/>
                    </a:cubicBezTo>
                    <a:cubicBezTo>
                      <a:pt x="36326" y="7954"/>
                      <a:pt x="36731" y="7799"/>
                      <a:pt x="36874" y="7573"/>
                    </a:cubicBezTo>
                    <a:cubicBezTo>
                      <a:pt x="37136" y="7799"/>
                      <a:pt x="37624" y="7954"/>
                      <a:pt x="38136" y="7954"/>
                    </a:cubicBezTo>
                    <a:cubicBezTo>
                      <a:pt x="38648" y="7954"/>
                      <a:pt x="39041" y="7799"/>
                      <a:pt x="39184" y="7573"/>
                    </a:cubicBezTo>
                    <a:cubicBezTo>
                      <a:pt x="39458" y="7799"/>
                      <a:pt x="39946" y="7954"/>
                      <a:pt x="40458" y="7954"/>
                    </a:cubicBezTo>
                    <a:cubicBezTo>
                      <a:pt x="40982" y="7954"/>
                      <a:pt x="41363" y="7799"/>
                      <a:pt x="41494" y="7573"/>
                    </a:cubicBezTo>
                    <a:cubicBezTo>
                      <a:pt x="41779" y="7799"/>
                      <a:pt x="42279" y="7954"/>
                      <a:pt x="42791" y="7954"/>
                    </a:cubicBezTo>
                    <a:cubicBezTo>
                      <a:pt x="43303" y="7954"/>
                      <a:pt x="43684" y="7799"/>
                      <a:pt x="43792" y="7573"/>
                    </a:cubicBezTo>
                    <a:cubicBezTo>
                      <a:pt x="44089" y="7799"/>
                      <a:pt x="44601" y="7954"/>
                      <a:pt x="45113" y="7954"/>
                    </a:cubicBezTo>
                    <a:cubicBezTo>
                      <a:pt x="45566" y="7954"/>
                      <a:pt x="45911" y="7835"/>
                      <a:pt x="46054" y="7644"/>
                    </a:cubicBezTo>
                    <a:lnTo>
                      <a:pt x="4263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0" name="Google Shape;8910;p22"/>
              <p:cNvSpPr/>
              <p:nvPr/>
            </p:nvSpPr>
            <p:spPr>
              <a:xfrm>
                <a:off x="7184113" y="4090075"/>
                <a:ext cx="11090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4363" h="572" extrusionOk="0">
                    <a:moveTo>
                      <a:pt x="1846" y="0"/>
                    </a:moveTo>
                    <a:lnTo>
                      <a:pt x="1774" y="60"/>
                    </a:lnTo>
                    <a:cubicBezTo>
                      <a:pt x="1440" y="305"/>
                      <a:pt x="971" y="404"/>
                      <a:pt x="556" y="404"/>
                    </a:cubicBezTo>
                    <a:cubicBezTo>
                      <a:pt x="365" y="404"/>
                      <a:pt x="186" y="383"/>
                      <a:pt x="36" y="345"/>
                    </a:cubicBezTo>
                    <a:lnTo>
                      <a:pt x="0" y="488"/>
                    </a:lnTo>
                    <a:cubicBezTo>
                      <a:pt x="164" y="531"/>
                      <a:pt x="356" y="555"/>
                      <a:pt x="559" y="555"/>
                    </a:cubicBezTo>
                    <a:cubicBezTo>
                      <a:pt x="976" y="555"/>
                      <a:pt x="1441" y="455"/>
                      <a:pt x="1810" y="215"/>
                    </a:cubicBezTo>
                    <a:cubicBezTo>
                      <a:pt x="1917" y="369"/>
                      <a:pt x="2119" y="465"/>
                      <a:pt x="2393" y="524"/>
                    </a:cubicBezTo>
                    <a:cubicBezTo>
                      <a:pt x="2517" y="549"/>
                      <a:pt x="2658" y="563"/>
                      <a:pt x="2807" y="563"/>
                    </a:cubicBezTo>
                    <a:cubicBezTo>
                      <a:pt x="3221" y="563"/>
                      <a:pt x="3702" y="459"/>
                      <a:pt x="4060" y="215"/>
                    </a:cubicBezTo>
                    <a:cubicBezTo>
                      <a:pt x="4191" y="369"/>
                      <a:pt x="4405" y="476"/>
                      <a:pt x="4691" y="536"/>
                    </a:cubicBezTo>
                    <a:cubicBezTo>
                      <a:pt x="4813" y="557"/>
                      <a:pt x="4940" y="567"/>
                      <a:pt x="5067" y="567"/>
                    </a:cubicBezTo>
                    <a:cubicBezTo>
                      <a:pt x="5524" y="567"/>
                      <a:pt x="5994" y="438"/>
                      <a:pt x="6310" y="215"/>
                    </a:cubicBezTo>
                    <a:cubicBezTo>
                      <a:pt x="6453" y="381"/>
                      <a:pt x="6703" y="488"/>
                      <a:pt x="7013" y="536"/>
                    </a:cubicBezTo>
                    <a:cubicBezTo>
                      <a:pt x="7121" y="553"/>
                      <a:pt x="7232" y="561"/>
                      <a:pt x="7345" y="561"/>
                    </a:cubicBezTo>
                    <a:cubicBezTo>
                      <a:pt x="7793" y="561"/>
                      <a:pt x="8259" y="433"/>
                      <a:pt x="8573" y="215"/>
                    </a:cubicBezTo>
                    <a:cubicBezTo>
                      <a:pt x="8727" y="381"/>
                      <a:pt x="8989" y="500"/>
                      <a:pt x="9323" y="548"/>
                    </a:cubicBezTo>
                    <a:cubicBezTo>
                      <a:pt x="9422" y="561"/>
                      <a:pt x="9522" y="567"/>
                      <a:pt x="9623" y="567"/>
                    </a:cubicBezTo>
                    <a:cubicBezTo>
                      <a:pt x="10075" y="567"/>
                      <a:pt x="10521" y="439"/>
                      <a:pt x="10823" y="215"/>
                    </a:cubicBezTo>
                    <a:cubicBezTo>
                      <a:pt x="11001" y="393"/>
                      <a:pt x="11287" y="512"/>
                      <a:pt x="11644" y="548"/>
                    </a:cubicBezTo>
                    <a:cubicBezTo>
                      <a:pt x="11730" y="557"/>
                      <a:pt x="11817" y="562"/>
                      <a:pt x="11903" y="562"/>
                    </a:cubicBezTo>
                    <a:cubicBezTo>
                      <a:pt x="12354" y="562"/>
                      <a:pt x="12795" y="434"/>
                      <a:pt x="13085" y="215"/>
                    </a:cubicBezTo>
                    <a:cubicBezTo>
                      <a:pt x="13264" y="405"/>
                      <a:pt x="13585" y="524"/>
                      <a:pt x="13966" y="560"/>
                    </a:cubicBezTo>
                    <a:cubicBezTo>
                      <a:pt x="14023" y="564"/>
                      <a:pt x="14080" y="566"/>
                      <a:pt x="14137" y="566"/>
                    </a:cubicBezTo>
                    <a:cubicBezTo>
                      <a:pt x="14602" y="566"/>
                      <a:pt x="15049" y="437"/>
                      <a:pt x="15335" y="215"/>
                    </a:cubicBezTo>
                    <a:cubicBezTo>
                      <a:pt x="15538" y="417"/>
                      <a:pt x="15883" y="536"/>
                      <a:pt x="16288" y="560"/>
                    </a:cubicBezTo>
                    <a:cubicBezTo>
                      <a:pt x="16344" y="564"/>
                      <a:pt x="16399" y="566"/>
                      <a:pt x="16454" y="566"/>
                    </a:cubicBezTo>
                    <a:cubicBezTo>
                      <a:pt x="16904" y="566"/>
                      <a:pt x="17322" y="437"/>
                      <a:pt x="17598" y="215"/>
                    </a:cubicBezTo>
                    <a:cubicBezTo>
                      <a:pt x="17812" y="417"/>
                      <a:pt x="18181" y="548"/>
                      <a:pt x="18610" y="560"/>
                    </a:cubicBezTo>
                    <a:cubicBezTo>
                      <a:pt x="18648" y="562"/>
                      <a:pt x="18687" y="563"/>
                      <a:pt x="18726" y="563"/>
                    </a:cubicBezTo>
                    <a:cubicBezTo>
                      <a:pt x="19181" y="563"/>
                      <a:pt x="19595" y="434"/>
                      <a:pt x="19848" y="215"/>
                    </a:cubicBezTo>
                    <a:cubicBezTo>
                      <a:pt x="20086" y="429"/>
                      <a:pt x="20491" y="560"/>
                      <a:pt x="20943" y="560"/>
                    </a:cubicBezTo>
                    <a:cubicBezTo>
                      <a:pt x="20963" y="560"/>
                      <a:pt x="20983" y="561"/>
                      <a:pt x="21003" y="561"/>
                    </a:cubicBezTo>
                    <a:cubicBezTo>
                      <a:pt x="21455" y="561"/>
                      <a:pt x="21859" y="431"/>
                      <a:pt x="22098" y="215"/>
                    </a:cubicBezTo>
                    <a:cubicBezTo>
                      <a:pt x="22360" y="441"/>
                      <a:pt x="22777" y="560"/>
                      <a:pt x="23241" y="560"/>
                    </a:cubicBezTo>
                    <a:lnTo>
                      <a:pt x="23265" y="560"/>
                    </a:lnTo>
                    <a:cubicBezTo>
                      <a:pt x="23717" y="560"/>
                      <a:pt x="24122" y="429"/>
                      <a:pt x="24360" y="215"/>
                    </a:cubicBezTo>
                    <a:cubicBezTo>
                      <a:pt x="24613" y="434"/>
                      <a:pt x="25027" y="563"/>
                      <a:pt x="25473" y="563"/>
                    </a:cubicBezTo>
                    <a:cubicBezTo>
                      <a:pt x="25511" y="563"/>
                      <a:pt x="25549" y="562"/>
                      <a:pt x="25587" y="560"/>
                    </a:cubicBezTo>
                    <a:cubicBezTo>
                      <a:pt x="26027" y="548"/>
                      <a:pt x="26396" y="417"/>
                      <a:pt x="26611" y="215"/>
                    </a:cubicBezTo>
                    <a:cubicBezTo>
                      <a:pt x="26886" y="437"/>
                      <a:pt x="27304" y="566"/>
                      <a:pt x="27754" y="566"/>
                    </a:cubicBezTo>
                    <a:cubicBezTo>
                      <a:pt x="27809" y="566"/>
                      <a:pt x="27865" y="564"/>
                      <a:pt x="27920" y="560"/>
                    </a:cubicBezTo>
                    <a:cubicBezTo>
                      <a:pt x="28325" y="536"/>
                      <a:pt x="28670" y="417"/>
                      <a:pt x="28873" y="215"/>
                    </a:cubicBezTo>
                    <a:cubicBezTo>
                      <a:pt x="29159" y="437"/>
                      <a:pt x="29606" y="566"/>
                      <a:pt x="30071" y="566"/>
                    </a:cubicBezTo>
                    <a:cubicBezTo>
                      <a:pt x="30128" y="566"/>
                      <a:pt x="30185" y="564"/>
                      <a:pt x="30242" y="560"/>
                    </a:cubicBezTo>
                    <a:cubicBezTo>
                      <a:pt x="30623" y="524"/>
                      <a:pt x="30944" y="405"/>
                      <a:pt x="31123" y="215"/>
                    </a:cubicBezTo>
                    <a:cubicBezTo>
                      <a:pt x="31413" y="434"/>
                      <a:pt x="31854" y="562"/>
                      <a:pt x="32305" y="562"/>
                    </a:cubicBezTo>
                    <a:cubicBezTo>
                      <a:pt x="32391" y="562"/>
                      <a:pt x="32478" y="557"/>
                      <a:pt x="32564" y="548"/>
                    </a:cubicBezTo>
                    <a:cubicBezTo>
                      <a:pt x="32921" y="512"/>
                      <a:pt x="33207" y="393"/>
                      <a:pt x="33385" y="215"/>
                    </a:cubicBezTo>
                    <a:cubicBezTo>
                      <a:pt x="33678" y="439"/>
                      <a:pt x="34130" y="567"/>
                      <a:pt x="34585" y="567"/>
                    </a:cubicBezTo>
                    <a:cubicBezTo>
                      <a:pt x="34685" y="567"/>
                      <a:pt x="34786" y="561"/>
                      <a:pt x="34885" y="548"/>
                    </a:cubicBezTo>
                    <a:cubicBezTo>
                      <a:pt x="35219" y="500"/>
                      <a:pt x="35481" y="381"/>
                      <a:pt x="35636" y="215"/>
                    </a:cubicBezTo>
                    <a:cubicBezTo>
                      <a:pt x="35949" y="433"/>
                      <a:pt x="36408" y="561"/>
                      <a:pt x="36858" y="561"/>
                    </a:cubicBezTo>
                    <a:cubicBezTo>
                      <a:pt x="36972" y="561"/>
                      <a:pt x="37085" y="553"/>
                      <a:pt x="37195" y="536"/>
                    </a:cubicBezTo>
                    <a:cubicBezTo>
                      <a:pt x="37505" y="488"/>
                      <a:pt x="37755" y="381"/>
                      <a:pt x="37886" y="215"/>
                    </a:cubicBezTo>
                    <a:cubicBezTo>
                      <a:pt x="38212" y="438"/>
                      <a:pt x="38683" y="567"/>
                      <a:pt x="39135" y="567"/>
                    </a:cubicBezTo>
                    <a:cubicBezTo>
                      <a:pt x="39261" y="567"/>
                      <a:pt x="39386" y="557"/>
                      <a:pt x="39505" y="536"/>
                    </a:cubicBezTo>
                    <a:cubicBezTo>
                      <a:pt x="39791" y="476"/>
                      <a:pt x="40017" y="369"/>
                      <a:pt x="40148" y="215"/>
                    </a:cubicBezTo>
                    <a:cubicBezTo>
                      <a:pt x="40506" y="459"/>
                      <a:pt x="40987" y="563"/>
                      <a:pt x="41401" y="563"/>
                    </a:cubicBezTo>
                    <a:cubicBezTo>
                      <a:pt x="41551" y="563"/>
                      <a:pt x="41692" y="549"/>
                      <a:pt x="41815" y="524"/>
                    </a:cubicBezTo>
                    <a:cubicBezTo>
                      <a:pt x="42089" y="465"/>
                      <a:pt x="42279" y="369"/>
                      <a:pt x="42398" y="226"/>
                    </a:cubicBezTo>
                    <a:cubicBezTo>
                      <a:pt x="42720" y="465"/>
                      <a:pt x="43148" y="572"/>
                      <a:pt x="43553" y="572"/>
                    </a:cubicBezTo>
                    <a:cubicBezTo>
                      <a:pt x="43839" y="572"/>
                      <a:pt x="44137" y="512"/>
                      <a:pt x="44363" y="417"/>
                    </a:cubicBezTo>
                    <a:lnTo>
                      <a:pt x="44303" y="286"/>
                    </a:lnTo>
                    <a:cubicBezTo>
                      <a:pt x="44088" y="374"/>
                      <a:pt x="43818" y="426"/>
                      <a:pt x="43541" y="426"/>
                    </a:cubicBezTo>
                    <a:cubicBezTo>
                      <a:pt x="43143" y="426"/>
                      <a:pt x="42729" y="319"/>
                      <a:pt x="42434" y="60"/>
                    </a:cubicBezTo>
                    <a:lnTo>
                      <a:pt x="42363" y="0"/>
                    </a:lnTo>
                    <a:lnTo>
                      <a:pt x="42315" y="84"/>
                    </a:lnTo>
                    <a:cubicBezTo>
                      <a:pt x="42232" y="215"/>
                      <a:pt x="42053" y="322"/>
                      <a:pt x="41791" y="381"/>
                    </a:cubicBezTo>
                    <a:cubicBezTo>
                      <a:pt x="41666" y="406"/>
                      <a:pt x="41533" y="418"/>
                      <a:pt x="41398" y="418"/>
                    </a:cubicBezTo>
                    <a:cubicBezTo>
                      <a:pt x="40954" y="418"/>
                      <a:pt x="40482" y="288"/>
                      <a:pt x="40172" y="60"/>
                    </a:cubicBezTo>
                    <a:lnTo>
                      <a:pt x="40112" y="12"/>
                    </a:lnTo>
                    <a:lnTo>
                      <a:pt x="40065" y="72"/>
                    </a:lnTo>
                    <a:cubicBezTo>
                      <a:pt x="39969" y="226"/>
                      <a:pt x="39767" y="334"/>
                      <a:pt x="39481" y="381"/>
                    </a:cubicBezTo>
                    <a:cubicBezTo>
                      <a:pt x="39367" y="402"/>
                      <a:pt x="39246" y="412"/>
                      <a:pt x="39123" y="412"/>
                    </a:cubicBezTo>
                    <a:cubicBezTo>
                      <a:pt x="38681" y="412"/>
                      <a:pt x="38210" y="283"/>
                      <a:pt x="37922" y="60"/>
                    </a:cubicBezTo>
                    <a:lnTo>
                      <a:pt x="37862" y="12"/>
                    </a:lnTo>
                    <a:lnTo>
                      <a:pt x="37814" y="72"/>
                    </a:lnTo>
                    <a:cubicBezTo>
                      <a:pt x="37707" y="226"/>
                      <a:pt x="37481" y="345"/>
                      <a:pt x="37171" y="393"/>
                    </a:cubicBezTo>
                    <a:cubicBezTo>
                      <a:pt x="37069" y="409"/>
                      <a:pt x="36963" y="417"/>
                      <a:pt x="36856" y="417"/>
                    </a:cubicBezTo>
                    <a:cubicBezTo>
                      <a:pt x="36408" y="417"/>
                      <a:pt x="35950" y="281"/>
                      <a:pt x="35671" y="60"/>
                    </a:cubicBezTo>
                    <a:lnTo>
                      <a:pt x="35612" y="12"/>
                    </a:lnTo>
                    <a:lnTo>
                      <a:pt x="35564" y="72"/>
                    </a:lnTo>
                    <a:cubicBezTo>
                      <a:pt x="35445" y="238"/>
                      <a:pt x="35183" y="357"/>
                      <a:pt x="34862" y="393"/>
                    </a:cubicBezTo>
                    <a:cubicBezTo>
                      <a:pt x="34764" y="406"/>
                      <a:pt x="34666" y="412"/>
                      <a:pt x="34567" y="412"/>
                    </a:cubicBezTo>
                    <a:cubicBezTo>
                      <a:pt x="34123" y="412"/>
                      <a:pt x="33684" y="284"/>
                      <a:pt x="33421" y="60"/>
                    </a:cubicBezTo>
                    <a:lnTo>
                      <a:pt x="33361" y="12"/>
                    </a:lnTo>
                    <a:lnTo>
                      <a:pt x="33314" y="72"/>
                    </a:lnTo>
                    <a:cubicBezTo>
                      <a:pt x="33183" y="250"/>
                      <a:pt x="32897" y="369"/>
                      <a:pt x="32552" y="405"/>
                    </a:cubicBezTo>
                    <a:cubicBezTo>
                      <a:pt x="32481" y="411"/>
                      <a:pt x="32409" y="415"/>
                      <a:pt x="32337" y="415"/>
                    </a:cubicBezTo>
                    <a:cubicBezTo>
                      <a:pt x="31881" y="415"/>
                      <a:pt x="31428" y="286"/>
                      <a:pt x="31171" y="60"/>
                    </a:cubicBezTo>
                    <a:lnTo>
                      <a:pt x="31111" y="12"/>
                    </a:lnTo>
                    <a:lnTo>
                      <a:pt x="31064" y="72"/>
                    </a:lnTo>
                    <a:cubicBezTo>
                      <a:pt x="30909" y="250"/>
                      <a:pt x="30611" y="381"/>
                      <a:pt x="30230" y="405"/>
                    </a:cubicBezTo>
                    <a:cubicBezTo>
                      <a:pt x="30164" y="411"/>
                      <a:pt x="30098" y="414"/>
                      <a:pt x="30032" y="414"/>
                    </a:cubicBezTo>
                    <a:cubicBezTo>
                      <a:pt x="29587" y="414"/>
                      <a:pt x="29157" y="278"/>
                      <a:pt x="28908" y="60"/>
                    </a:cubicBezTo>
                    <a:lnTo>
                      <a:pt x="28861" y="12"/>
                    </a:lnTo>
                    <a:lnTo>
                      <a:pt x="28801" y="72"/>
                    </a:lnTo>
                    <a:cubicBezTo>
                      <a:pt x="28635" y="262"/>
                      <a:pt x="28313" y="393"/>
                      <a:pt x="27908" y="417"/>
                    </a:cubicBezTo>
                    <a:cubicBezTo>
                      <a:pt x="27872" y="419"/>
                      <a:pt x="27836" y="419"/>
                      <a:pt x="27800" y="419"/>
                    </a:cubicBezTo>
                    <a:cubicBezTo>
                      <a:pt x="27339" y="419"/>
                      <a:pt x="26901" y="281"/>
                      <a:pt x="26658" y="60"/>
                    </a:cubicBezTo>
                    <a:lnTo>
                      <a:pt x="26611" y="12"/>
                    </a:lnTo>
                    <a:lnTo>
                      <a:pt x="26551" y="60"/>
                    </a:lnTo>
                    <a:cubicBezTo>
                      <a:pt x="26372" y="274"/>
                      <a:pt x="26015" y="405"/>
                      <a:pt x="25587" y="417"/>
                    </a:cubicBezTo>
                    <a:cubicBezTo>
                      <a:pt x="25566" y="417"/>
                      <a:pt x="25546" y="418"/>
                      <a:pt x="25525" y="418"/>
                    </a:cubicBezTo>
                    <a:cubicBezTo>
                      <a:pt x="25061" y="418"/>
                      <a:pt x="24636" y="288"/>
                      <a:pt x="24408" y="60"/>
                    </a:cubicBezTo>
                    <a:lnTo>
                      <a:pt x="24360" y="12"/>
                    </a:lnTo>
                    <a:lnTo>
                      <a:pt x="24301" y="60"/>
                    </a:lnTo>
                    <a:cubicBezTo>
                      <a:pt x="24098" y="274"/>
                      <a:pt x="23717" y="405"/>
                      <a:pt x="23265" y="417"/>
                    </a:cubicBezTo>
                    <a:cubicBezTo>
                      <a:pt x="22801" y="417"/>
                      <a:pt x="22372" y="286"/>
                      <a:pt x="22158" y="60"/>
                    </a:cubicBezTo>
                    <a:lnTo>
                      <a:pt x="22098" y="12"/>
                    </a:lnTo>
                    <a:lnTo>
                      <a:pt x="22050" y="60"/>
                    </a:lnTo>
                    <a:cubicBezTo>
                      <a:pt x="21836" y="286"/>
                      <a:pt x="21408" y="417"/>
                      <a:pt x="20943" y="417"/>
                    </a:cubicBezTo>
                    <a:cubicBezTo>
                      <a:pt x="20491" y="405"/>
                      <a:pt x="20110" y="274"/>
                      <a:pt x="19907" y="60"/>
                    </a:cubicBezTo>
                    <a:lnTo>
                      <a:pt x="19848" y="12"/>
                    </a:lnTo>
                    <a:lnTo>
                      <a:pt x="19800" y="60"/>
                    </a:lnTo>
                    <a:cubicBezTo>
                      <a:pt x="19572" y="288"/>
                      <a:pt x="19147" y="418"/>
                      <a:pt x="18683" y="418"/>
                    </a:cubicBezTo>
                    <a:cubicBezTo>
                      <a:pt x="18662" y="418"/>
                      <a:pt x="18642" y="417"/>
                      <a:pt x="18621" y="417"/>
                    </a:cubicBezTo>
                    <a:cubicBezTo>
                      <a:pt x="18193" y="405"/>
                      <a:pt x="17836" y="274"/>
                      <a:pt x="17657" y="60"/>
                    </a:cubicBezTo>
                    <a:lnTo>
                      <a:pt x="17598" y="12"/>
                    </a:lnTo>
                    <a:lnTo>
                      <a:pt x="17550" y="60"/>
                    </a:lnTo>
                    <a:cubicBezTo>
                      <a:pt x="17307" y="281"/>
                      <a:pt x="16869" y="419"/>
                      <a:pt x="16408" y="419"/>
                    </a:cubicBezTo>
                    <a:cubicBezTo>
                      <a:pt x="16372" y="419"/>
                      <a:pt x="16336" y="419"/>
                      <a:pt x="16300" y="417"/>
                    </a:cubicBezTo>
                    <a:cubicBezTo>
                      <a:pt x="15895" y="393"/>
                      <a:pt x="15562" y="262"/>
                      <a:pt x="15395" y="72"/>
                    </a:cubicBezTo>
                    <a:lnTo>
                      <a:pt x="15347" y="12"/>
                    </a:lnTo>
                    <a:lnTo>
                      <a:pt x="15300" y="60"/>
                    </a:lnTo>
                    <a:cubicBezTo>
                      <a:pt x="15051" y="278"/>
                      <a:pt x="14621" y="414"/>
                      <a:pt x="14176" y="414"/>
                    </a:cubicBezTo>
                    <a:cubicBezTo>
                      <a:pt x="14110" y="414"/>
                      <a:pt x="14044" y="411"/>
                      <a:pt x="13978" y="405"/>
                    </a:cubicBezTo>
                    <a:cubicBezTo>
                      <a:pt x="13597" y="381"/>
                      <a:pt x="13299" y="250"/>
                      <a:pt x="13145" y="72"/>
                    </a:cubicBezTo>
                    <a:lnTo>
                      <a:pt x="13097" y="12"/>
                    </a:lnTo>
                    <a:lnTo>
                      <a:pt x="13037" y="60"/>
                    </a:lnTo>
                    <a:cubicBezTo>
                      <a:pt x="12785" y="282"/>
                      <a:pt x="12344" y="418"/>
                      <a:pt x="11896" y="418"/>
                    </a:cubicBezTo>
                    <a:cubicBezTo>
                      <a:pt x="11816" y="418"/>
                      <a:pt x="11736" y="414"/>
                      <a:pt x="11656" y="405"/>
                    </a:cubicBezTo>
                    <a:cubicBezTo>
                      <a:pt x="11311" y="369"/>
                      <a:pt x="11025" y="250"/>
                      <a:pt x="10894" y="72"/>
                    </a:cubicBezTo>
                    <a:lnTo>
                      <a:pt x="10847" y="12"/>
                    </a:lnTo>
                    <a:lnTo>
                      <a:pt x="10787" y="60"/>
                    </a:lnTo>
                    <a:cubicBezTo>
                      <a:pt x="10514" y="284"/>
                      <a:pt x="10082" y="412"/>
                      <a:pt x="9640" y="412"/>
                    </a:cubicBezTo>
                    <a:cubicBezTo>
                      <a:pt x="9542" y="412"/>
                      <a:pt x="9444" y="406"/>
                      <a:pt x="9347" y="393"/>
                    </a:cubicBezTo>
                    <a:cubicBezTo>
                      <a:pt x="9013" y="357"/>
                      <a:pt x="8763" y="238"/>
                      <a:pt x="8644" y="72"/>
                    </a:cubicBezTo>
                    <a:lnTo>
                      <a:pt x="8596" y="12"/>
                    </a:lnTo>
                    <a:lnTo>
                      <a:pt x="8537" y="60"/>
                    </a:lnTo>
                    <a:cubicBezTo>
                      <a:pt x="8248" y="281"/>
                      <a:pt x="7789" y="417"/>
                      <a:pt x="7346" y="417"/>
                    </a:cubicBezTo>
                    <a:cubicBezTo>
                      <a:pt x="7241" y="417"/>
                      <a:pt x="7137" y="409"/>
                      <a:pt x="7037" y="393"/>
                    </a:cubicBezTo>
                    <a:cubicBezTo>
                      <a:pt x="6727" y="345"/>
                      <a:pt x="6501" y="226"/>
                      <a:pt x="6394" y="72"/>
                    </a:cubicBezTo>
                    <a:lnTo>
                      <a:pt x="6346" y="12"/>
                    </a:lnTo>
                    <a:lnTo>
                      <a:pt x="6287" y="60"/>
                    </a:lnTo>
                    <a:cubicBezTo>
                      <a:pt x="5998" y="283"/>
                      <a:pt x="5527" y="412"/>
                      <a:pt x="5085" y="412"/>
                    </a:cubicBezTo>
                    <a:cubicBezTo>
                      <a:pt x="4962" y="412"/>
                      <a:pt x="4841" y="402"/>
                      <a:pt x="4727" y="381"/>
                    </a:cubicBezTo>
                    <a:cubicBezTo>
                      <a:pt x="4441" y="334"/>
                      <a:pt x="4239" y="226"/>
                      <a:pt x="4143" y="72"/>
                    </a:cubicBezTo>
                    <a:lnTo>
                      <a:pt x="4096" y="12"/>
                    </a:lnTo>
                    <a:lnTo>
                      <a:pt x="4036" y="60"/>
                    </a:lnTo>
                    <a:cubicBezTo>
                      <a:pt x="3726" y="288"/>
                      <a:pt x="3254" y="418"/>
                      <a:pt x="2810" y="418"/>
                    </a:cubicBezTo>
                    <a:cubicBezTo>
                      <a:pt x="2675" y="418"/>
                      <a:pt x="2542" y="406"/>
                      <a:pt x="2417" y="381"/>
                    </a:cubicBezTo>
                    <a:cubicBezTo>
                      <a:pt x="2155" y="322"/>
                      <a:pt x="1965" y="215"/>
                      <a:pt x="1893" y="72"/>
                    </a:cubicBezTo>
                    <a:lnTo>
                      <a:pt x="184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1" name="Google Shape;8911;p22"/>
              <p:cNvSpPr/>
              <p:nvPr/>
            </p:nvSpPr>
            <p:spPr>
              <a:xfrm>
                <a:off x="7198088" y="4058525"/>
                <a:ext cx="1079925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43197" h="540" extrusionOk="0">
                    <a:moveTo>
                      <a:pt x="1799" y="0"/>
                    </a:moveTo>
                    <a:lnTo>
                      <a:pt x="1739" y="48"/>
                    </a:lnTo>
                    <a:cubicBezTo>
                      <a:pt x="1401" y="278"/>
                      <a:pt x="938" y="378"/>
                      <a:pt x="531" y="378"/>
                    </a:cubicBezTo>
                    <a:cubicBezTo>
                      <a:pt x="350" y="378"/>
                      <a:pt x="179" y="358"/>
                      <a:pt x="36" y="322"/>
                    </a:cubicBezTo>
                    <a:lnTo>
                      <a:pt x="1" y="464"/>
                    </a:lnTo>
                    <a:cubicBezTo>
                      <a:pt x="157" y="507"/>
                      <a:pt x="341" y="529"/>
                      <a:pt x="536" y="529"/>
                    </a:cubicBezTo>
                    <a:cubicBezTo>
                      <a:pt x="947" y="529"/>
                      <a:pt x="1407" y="429"/>
                      <a:pt x="1763" y="203"/>
                    </a:cubicBezTo>
                    <a:cubicBezTo>
                      <a:pt x="1870" y="345"/>
                      <a:pt x="2072" y="441"/>
                      <a:pt x="2334" y="500"/>
                    </a:cubicBezTo>
                    <a:cubicBezTo>
                      <a:pt x="2451" y="525"/>
                      <a:pt x="2584" y="537"/>
                      <a:pt x="2726" y="537"/>
                    </a:cubicBezTo>
                    <a:cubicBezTo>
                      <a:pt x="3133" y="537"/>
                      <a:pt x="3609" y="432"/>
                      <a:pt x="3954" y="203"/>
                    </a:cubicBezTo>
                    <a:cubicBezTo>
                      <a:pt x="4085" y="357"/>
                      <a:pt x="4299" y="453"/>
                      <a:pt x="4585" y="500"/>
                    </a:cubicBezTo>
                    <a:cubicBezTo>
                      <a:pt x="4708" y="522"/>
                      <a:pt x="4836" y="533"/>
                      <a:pt x="4965" y="533"/>
                    </a:cubicBezTo>
                    <a:cubicBezTo>
                      <a:pt x="5398" y="533"/>
                      <a:pt x="5844" y="414"/>
                      <a:pt x="6156" y="203"/>
                    </a:cubicBezTo>
                    <a:cubicBezTo>
                      <a:pt x="6299" y="357"/>
                      <a:pt x="6537" y="464"/>
                      <a:pt x="6835" y="512"/>
                    </a:cubicBezTo>
                    <a:cubicBezTo>
                      <a:pt x="6943" y="529"/>
                      <a:pt x="7055" y="537"/>
                      <a:pt x="7167" y="537"/>
                    </a:cubicBezTo>
                    <a:cubicBezTo>
                      <a:pt x="7607" y="537"/>
                      <a:pt x="8055" y="411"/>
                      <a:pt x="8359" y="203"/>
                    </a:cubicBezTo>
                    <a:cubicBezTo>
                      <a:pt x="8502" y="369"/>
                      <a:pt x="8764" y="476"/>
                      <a:pt x="9085" y="524"/>
                    </a:cubicBezTo>
                    <a:cubicBezTo>
                      <a:pt x="9176" y="534"/>
                      <a:pt x="9268" y="539"/>
                      <a:pt x="9360" y="539"/>
                    </a:cubicBezTo>
                    <a:cubicBezTo>
                      <a:pt x="9809" y="539"/>
                      <a:pt x="10253" y="420"/>
                      <a:pt x="10550" y="203"/>
                    </a:cubicBezTo>
                    <a:cubicBezTo>
                      <a:pt x="10716" y="381"/>
                      <a:pt x="11002" y="488"/>
                      <a:pt x="11347" y="524"/>
                    </a:cubicBezTo>
                    <a:cubicBezTo>
                      <a:pt x="11432" y="534"/>
                      <a:pt x="11517" y="538"/>
                      <a:pt x="11601" y="538"/>
                    </a:cubicBezTo>
                    <a:cubicBezTo>
                      <a:pt x="12042" y="538"/>
                      <a:pt x="12473" y="412"/>
                      <a:pt x="12752" y="203"/>
                    </a:cubicBezTo>
                    <a:cubicBezTo>
                      <a:pt x="12931" y="381"/>
                      <a:pt x="13240" y="500"/>
                      <a:pt x="13610" y="524"/>
                    </a:cubicBezTo>
                    <a:cubicBezTo>
                      <a:pt x="13680" y="531"/>
                      <a:pt x="13750" y="534"/>
                      <a:pt x="13820" y="534"/>
                    </a:cubicBezTo>
                    <a:cubicBezTo>
                      <a:pt x="14258" y="534"/>
                      <a:pt x="14678" y="408"/>
                      <a:pt x="14955" y="203"/>
                    </a:cubicBezTo>
                    <a:cubicBezTo>
                      <a:pt x="15145" y="393"/>
                      <a:pt x="15479" y="512"/>
                      <a:pt x="15872" y="536"/>
                    </a:cubicBezTo>
                    <a:cubicBezTo>
                      <a:pt x="15914" y="538"/>
                      <a:pt x="15956" y="539"/>
                      <a:pt x="15997" y="539"/>
                    </a:cubicBezTo>
                    <a:cubicBezTo>
                      <a:pt x="16452" y="539"/>
                      <a:pt x="16884" y="421"/>
                      <a:pt x="17146" y="203"/>
                    </a:cubicBezTo>
                    <a:cubicBezTo>
                      <a:pt x="17360" y="405"/>
                      <a:pt x="17717" y="524"/>
                      <a:pt x="18146" y="536"/>
                    </a:cubicBezTo>
                    <a:cubicBezTo>
                      <a:pt x="18168" y="536"/>
                      <a:pt x="18189" y="537"/>
                      <a:pt x="18211" y="537"/>
                    </a:cubicBezTo>
                    <a:cubicBezTo>
                      <a:pt x="18663" y="537"/>
                      <a:pt x="19087" y="418"/>
                      <a:pt x="19348" y="203"/>
                    </a:cubicBezTo>
                    <a:cubicBezTo>
                      <a:pt x="19575" y="405"/>
                      <a:pt x="19967" y="536"/>
                      <a:pt x="20408" y="536"/>
                    </a:cubicBezTo>
                    <a:cubicBezTo>
                      <a:pt x="20872" y="536"/>
                      <a:pt x="21289" y="417"/>
                      <a:pt x="21539" y="203"/>
                    </a:cubicBezTo>
                    <a:cubicBezTo>
                      <a:pt x="21790" y="408"/>
                      <a:pt x="22172" y="537"/>
                      <a:pt x="22622" y="537"/>
                    </a:cubicBezTo>
                    <a:cubicBezTo>
                      <a:pt x="22642" y="537"/>
                      <a:pt x="22662" y="536"/>
                      <a:pt x="22682" y="536"/>
                    </a:cubicBezTo>
                    <a:cubicBezTo>
                      <a:pt x="23123" y="536"/>
                      <a:pt x="23504" y="405"/>
                      <a:pt x="23742" y="203"/>
                    </a:cubicBezTo>
                    <a:cubicBezTo>
                      <a:pt x="24003" y="418"/>
                      <a:pt x="24427" y="537"/>
                      <a:pt x="24879" y="537"/>
                    </a:cubicBezTo>
                    <a:cubicBezTo>
                      <a:pt x="24901" y="537"/>
                      <a:pt x="24923" y="536"/>
                      <a:pt x="24944" y="536"/>
                    </a:cubicBezTo>
                    <a:cubicBezTo>
                      <a:pt x="25373" y="524"/>
                      <a:pt x="25730" y="405"/>
                      <a:pt x="25944" y="203"/>
                    </a:cubicBezTo>
                    <a:cubicBezTo>
                      <a:pt x="26206" y="421"/>
                      <a:pt x="26628" y="539"/>
                      <a:pt x="27081" y="539"/>
                    </a:cubicBezTo>
                    <a:cubicBezTo>
                      <a:pt x="27123" y="539"/>
                      <a:pt x="27165" y="538"/>
                      <a:pt x="27206" y="536"/>
                    </a:cubicBezTo>
                    <a:cubicBezTo>
                      <a:pt x="27611" y="512"/>
                      <a:pt x="27945" y="393"/>
                      <a:pt x="28135" y="203"/>
                    </a:cubicBezTo>
                    <a:cubicBezTo>
                      <a:pt x="28413" y="408"/>
                      <a:pt x="28832" y="534"/>
                      <a:pt x="29270" y="534"/>
                    </a:cubicBezTo>
                    <a:cubicBezTo>
                      <a:pt x="29340" y="534"/>
                      <a:pt x="29410" y="531"/>
                      <a:pt x="29481" y="524"/>
                    </a:cubicBezTo>
                    <a:cubicBezTo>
                      <a:pt x="29850" y="500"/>
                      <a:pt x="30159" y="381"/>
                      <a:pt x="30338" y="203"/>
                    </a:cubicBezTo>
                    <a:cubicBezTo>
                      <a:pt x="30617" y="412"/>
                      <a:pt x="31040" y="538"/>
                      <a:pt x="31485" y="538"/>
                    </a:cubicBezTo>
                    <a:cubicBezTo>
                      <a:pt x="31570" y="538"/>
                      <a:pt x="31656" y="534"/>
                      <a:pt x="31743" y="524"/>
                    </a:cubicBezTo>
                    <a:cubicBezTo>
                      <a:pt x="32088" y="488"/>
                      <a:pt x="32374" y="381"/>
                      <a:pt x="32540" y="203"/>
                    </a:cubicBezTo>
                    <a:cubicBezTo>
                      <a:pt x="32837" y="420"/>
                      <a:pt x="33282" y="539"/>
                      <a:pt x="33724" y="539"/>
                    </a:cubicBezTo>
                    <a:cubicBezTo>
                      <a:pt x="33814" y="539"/>
                      <a:pt x="33904" y="534"/>
                      <a:pt x="33993" y="524"/>
                    </a:cubicBezTo>
                    <a:cubicBezTo>
                      <a:pt x="34326" y="476"/>
                      <a:pt x="34576" y="369"/>
                      <a:pt x="34731" y="203"/>
                    </a:cubicBezTo>
                    <a:cubicBezTo>
                      <a:pt x="35035" y="411"/>
                      <a:pt x="35483" y="537"/>
                      <a:pt x="35924" y="537"/>
                    </a:cubicBezTo>
                    <a:cubicBezTo>
                      <a:pt x="36035" y="537"/>
                      <a:pt x="36147" y="529"/>
                      <a:pt x="36255" y="512"/>
                    </a:cubicBezTo>
                    <a:cubicBezTo>
                      <a:pt x="36553" y="464"/>
                      <a:pt x="36791" y="357"/>
                      <a:pt x="36934" y="203"/>
                    </a:cubicBezTo>
                    <a:cubicBezTo>
                      <a:pt x="37243" y="417"/>
                      <a:pt x="37696" y="536"/>
                      <a:pt x="38136" y="536"/>
                    </a:cubicBezTo>
                    <a:cubicBezTo>
                      <a:pt x="38255" y="536"/>
                      <a:pt x="38386" y="524"/>
                      <a:pt x="38506" y="500"/>
                    </a:cubicBezTo>
                    <a:cubicBezTo>
                      <a:pt x="38791" y="453"/>
                      <a:pt x="39006" y="357"/>
                      <a:pt x="39137" y="203"/>
                    </a:cubicBezTo>
                    <a:cubicBezTo>
                      <a:pt x="39481" y="432"/>
                      <a:pt x="39957" y="537"/>
                      <a:pt x="40364" y="537"/>
                    </a:cubicBezTo>
                    <a:cubicBezTo>
                      <a:pt x="40506" y="537"/>
                      <a:pt x="40639" y="525"/>
                      <a:pt x="40756" y="500"/>
                    </a:cubicBezTo>
                    <a:cubicBezTo>
                      <a:pt x="41018" y="441"/>
                      <a:pt x="41220" y="345"/>
                      <a:pt x="41327" y="203"/>
                    </a:cubicBezTo>
                    <a:cubicBezTo>
                      <a:pt x="41678" y="404"/>
                      <a:pt x="42126" y="488"/>
                      <a:pt x="42535" y="488"/>
                    </a:cubicBezTo>
                    <a:cubicBezTo>
                      <a:pt x="42780" y="488"/>
                      <a:pt x="43010" y="458"/>
                      <a:pt x="43197" y="405"/>
                    </a:cubicBezTo>
                    <a:lnTo>
                      <a:pt x="43161" y="262"/>
                    </a:lnTo>
                    <a:cubicBezTo>
                      <a:pt x="42985" y="314"/>
                      <a:pt x="42768" y="342"/>
                      <a:pt x="42539" y="342"/>
                    </a:cubicBezTo>
                    <a:cubicBezTo>
                      <a:pt x="42133" y="342"/>
                      <a:pt x="41686" y="253"/>
                      <a:pt x="41351" y="48"/>
                    </a:cubicBezTo>
                    <a:lnTo>
                      <a:pt x="41292" y="0"/>
                    </a:lnTo>
                    <a:lnTo>
                      <a:pt x="41244" y="72"/>
                    </a:lnTo>
                    <a:cubicBezTo>
                      <a:pt x="41173" y="203"/>
                      <a:pt x="40982" y="298"/>
                      <a:pt x="40732" y="357"/>
                    </a:cubicBezTo>
                    <a:cubicBezTo>
                      <a:pt x="40613" y="379"/>
                      <a:pt x="40486" y="390"/>
                      <a:pt x="40356" y="390"/>
                    </a:cubicBezTo>
                    <a:cubicBezTo>
                      <a:pt x="39919" y="390"/>
                      <a:pt x="39454" y="268"/>
                      <a:pt x="39160" y="48"/>
                    </a:cubicBezTo>
                    <a:lnTo>
                      <a:pt x="39101" y="0"/>
                    </a:lnTo>
                    <a:lnTo>
                      <a:pt x="39053" y="60"/>
                    </a:lnTo>
                    <a:cubicBezTo>
                      <a:pt x="38958" y="203"/>
                      <a:pt x="38756" y="310"/>
                      <a:pt x="38482" y="357"/>
                    </a:cubicBezTo>
                    <a:cubicBezTo>
                      <a:pt x="38367" y="378"/>
                      <a:pt x="38247" y="388"/>
                      <a:pt x="38125" y="388"/>
                    </a:cubicBezTo>
                    <a:cubicBezTo>
                      <a:pt x="37694" y="388"/>
                      <a:pt x="37248" y="262"/>
                      <a:pt x="36970" y="48"/>
                    </a:cubicBezTo>
                    <a:lnTo>
                      <a:pt x="36898" y="0"/>
                    </a:lnTo>
                    <a:lnTo>
                      <a:pt x="36862" y="60"/>
                    </a:lnTo>
                    <a:cubicBezTo>
                      <a:pt x="36755" y="214"/>
                      <a:pt x="36529" y="322"/>
                      <a:pt x="36231" y="369"/>
                    </a:cubicBezTo>
                    <a:cubicBezTo>
                      <a:pt x="36136" y="382"/>
                      <a:pt x="36038" y="389"/>
                      <a:pt x="35940" y="389"/>
                    </a:cubicBezTo>
                    <a:cubicBezTo>
                      <a:pt x="35499" y="389"/>
                      <a:pt x="35049" y="262"/>
                      <a:pt x="34767" y="48"/>
                    </a:cubicBezTo>
                    <a:lnTo>
                      <a:pt x="34707" y="0"/>
                    </a:lnTo>
                    <a:lnTo>
                      <a:pt x="34660" y="60"/>
                    </a:lnTo>
                    <a:cubicBezTo>
                      <a:pt x="34541" y="214"/>
                      <a:pt x="34303" y="334"/>
                      <a:pt x="33981" y="369"/>
                    </a:cubicBezTo>
                    <a:cubicBezTo>
                      <a:pt x="33886" y="382"/>
                      <a:pt x="33789" y="389"/>
                      <a:pt x="33693" y="389"/>
                    </a:cubicBezTo>
                    <a:cubicBezTo>
                      <a:pt x="33261" y="389"/>
                      <a:pt x="32839" y="262"/>
                      <a:pt x="32576" y="48"/>
                    </a:cubicBezTo>
                    <a:lnTo>
                      <a:pt x="32517" y="0"/>
                    </a:lnTo>
                    <a:lnTo>
                      <a:pt x="32469" y="60"/>
                    </a:lnTo>
                    <a:cubicBezTo>
                      <a:pt x="32338" y="226"/>
                      <a:pt x="32064" y="345"/>
                      <a:pt x="31719" y="381"/>
                    </a:cubicBezTo>
                    <a:cubicBezTo>
                      <a:pt x="31651" y="388"/>
                      <a:pt x="31582" y="391"/>
                      <a:pt x="31512" y="391"/>
                    </a:cubicBezTo>
                    <a:cubicBezTo>
                      <a:pt x="31074" y="391"/>
                      <a:pt x="30631" y="264"/>
                      <a:pt x="30374" y="48"/>
                    </a:cubicBezTo>
                    <a:lnTo>
                      <a:pt x="30326" y="0"/>
                    </a:lnTo>
                    <a:lnTo>
                      <a:pt x="30278" y="60"/>
                    </a:lnTo>
                    <a:cubicBezTo>
                      <a:pt x="30124" y="238"/>
                      <a:pt x="29826" y="357"/>
                      <a:pt x="29469" y="381"/>
                    </a:cubicBezTo>
                    <a:cubicBezTo>
                      <a:pt x="29414" y="385"/>
                      <a:pt x="29359" y="387"/>
                      <a:pt x="29305" y="387"/>
                    </a:cubicBezTo>
                    <a:cubicBezTo>
                      <a:pt x="28860" y="387"/>
                      <a:pt x="28427" y="260"/>
                      <a:pt x="28183" y="48"/>
                    </a:cubicBezTo>
                    <a:lnTo>
                      <a:pt x="28123" y="0"/>
                    </a:lnTo>
                    <a:lnTo>
                      <a:pt x="28076" y="60"/>
                    </a:lnTo>
                    <a:cubicBezTo>
                      <a:pt x="27921" y="238"/>
                      <a:pt x="27587" y="357"/>
                      <a:pt x="27206" y="381"/>
                    </a:cubicBezTo>
                    <a:cubicBezTo>
                      <a:pt x="27153" y="385"/>
                      <a:pt x="27100" y="387"/>
                      <a:pt x="27047" y="387"/>
                    </a:cubicBezTo>
                    <a:cubicBezTo>
                      <a:pt x="26617" y="387"/>
                      <a:pt x="26215" y="260"/>
                      <a:pt x="25992" y="48"/>
                    </a:cubicBezTo>
                    <a:lnTo>
                      <a:pt x="25933" y="0"/>
                    </a:lnTo>
                    <a:lnTo>
                      <a:pt x="25885" y="60"/>
                    </a:lnTo>
                    <a:cubicBezTo>
                      <a:pt x="25706" y="250"/>
                      <a:pt x="25349" y="369"/>
                      <a:pt x="24944" y="381"/>
                    </a:cubicBezTo>
                    <a:cubicBezTo>
                      <a:pt x="24907" y="383"/>
                      <a:pt x="24870" y="384"/>
                      <a:pt x="24833" y="384"/>
                    </a:cubicBezTo>
                    <a:cubicBezTo>
                      <a:pt x="24400" y="384"/>
                      <a:pt x="24009" y="256"/>
                      <a:pt x="23789" y="48"/>
                    </a:cubicBezTo>
                    <a:lnTo>
                      <a:pt x="23742" y="0"/>
                    </a:lnTo>
                    <a:lnTo>
                      <a:pt x="23682" y="60"/>
                    </a:lnTo>
                    <a:cubicBezTo>
                      <a:pt x="23492" y="262"/>
                      <a:pt x="23111" y="381"/>
                      <a:pt x="22682" y="393"/>
                    </a:cubicBezTo>
                    <a:cubicBezTo>
                      <a:pt x="22230" y="393"/>
                      <a:pt x="21813" y="262"/>
                      <a:pt x="21599" y="48"/>
                    </a:cubicBezTo>
                    <a:lnTo>
                      <a:pt x="21539" y="0"/>
                    </a:lnTo>
                    <a:lnTo>
                      <a:pt x="21491" y="48"/>
                    </a:lnTo>
                    <a:cubicBezTo>
                      <a:pt x="21277" y="262"/>
                      <a:pt x="20860" y="393"/>
                      <a:pt x="20408" y="393"/>
                    </a:cubicBezTo>
                    <a:cubicBezTo>
                      <a:pt x="19979" y="381"/>
                      <a:pt x="19598" y="262"/>
                      <a:pt x="19408" y="60"/>
                    </a:cubicBezTo>
                    <a:lnTo>
                      <a:pt x="19348" y="0"/>
                    </a:lnTo>
                    <a:lnTo>
                      <a:pt x="19301" y="48"/>
                    </a:lnTo>
                    <a:cubicBezTo>
                      <a:pt x="19081" y="256"/>
                      <a:pt x="18690" y="384"/>
                      <a:pt x="18257" y="384"/>
                    </a:cubicBezTo>
                    <a:cubicBezTo>
                      <a:pt x="18220" y="384"/>
                      <a:pt x="18183" y="383"/>
                      <a:pt x="18146" y="381"/>
                    </a:cubicBezTo>
                    <a:cubicBezTo>
                      <a:pt x="17741" y="369"/>
                      <a:pt x="17384" y="250"/>
                      <a:pt x="17205" y="60"/>
                    </a:cubicBezTo>
                    <a:lnTo>
                      <a:pt x="17158" y="0"/>
                    </a:lnTo>
                    <a:lnTo>
                      <a:pt x="17098" y="48"/>
                    </a:lnTo>
                    <a:cubicBezTo>
                      <a:pt x="16875" y="260"/>
                      <a:pt x="16473" y="387"/>
                      <a:pt x="16043" y="387"/>
                    </a:cubicBezTo>
                    <a:cubicBezTo>
                      <a:pt x="15990" y="387"/>
                      <a:pt x="15937" y="385"/>
                      <a:pt x="15884" y="381"/>
                    </a:cubicBezTo>
                    <a:cubicBezTo>
                      <a:pt x="15503" y="357"/>
                      <a:pt x="15169" y="238"/>
                      <a:pt x="15014" y="60"/>
                    </a:cubicBezTo>
                    <a:lnTo>
                      <a:pt x="14967" y="0"/>
                    </a:lnTo>
                    <a:lnTo>
                      <a:pt x="14907" y="48"/>
                    </a:lnTo>
                    <a:cubicBezTo>
                      <a:pt x="14663" y="260"/>
                      <a:pt x="14231" y="387"/>
                      <a:pt x="13785" y="387"/>
                    </a:cubicBezTo>
                    <a:cubicBezTo>
                      <a:pt x="13731" y="387"/>
                      <a:pt x="13676" y="385"/>
                      <a:pt x="13621" y="381"/>
                    </a:cubicBezTo>
                    <a:cubicBezTo>
                      <a:pt x="13252" y="357"/>
                      <a:pt x="12967" y="238"/>
                      <a:pt x="12812" y="60"/>
                    </a:cubicBezTo>
                    <a:lnTo>
                      <a:pt x="12764" y="0"/>
                    </a:lnTo>
                    <a:lnTo>
                      <a:pt x="12717" y="48"/>
                    </a:lnTo>
                    <a:cubicBezTo>
                      <a:pt x="12460" y="264"/>
                      <a:pt x="12016" y="391"/>
                      <a:pt x="11578" y="391"/>
                    </a:cubicBezTo>
                    <a:cubicBezTo>
                      <a:pt x="11508" y="391"/>
                      <a:pt x="11439" y="388"/>
                      <a:pt x="11371" y="381"/>
                    </a:cubicBezTo>
                    <a:cubicBezTo>
                      <a:pt x="11026" y="345"/>
                      <a:pt x="10752" y="226"/>
                      <a:pt x="10621" y="60"/>
                    </a:cubicBezTo>
                    <a:lnTo>
                      <a:pt x="10573" y="0"/>
                    </a:lnTo>
                    <a:lnTo>
                      <a:pt x="10514" y="48"/>
                    </a:lnTo>
                    <a:cubicBezTo>
                      <a:pt x="10251" y="262"/>
                      <a:pt x="9829" y="389"/>
                      <a:pt x="9397" y="389"/>
                    </a:cubicBezTo>
                    <a:cubicBezTo>
                      <a:pt x="9301" y="389"/>
                      <a:pt x="9204" y="382"/>
                      <a:pt x="9109" y="369"/>
                    </a:cubicBezTo>
                    <a:cubicBezTo>
                      <a:pt x="8788" y="334"/>
                      <a:pt x="8537" y="214"/>
                      <a:pt x="8430" y="60"/>
                    </a:cubicBezTo>
                    <a:lnTo>
                      <a:pt x="8383" y="0"/>
                    </a:lnTo>
                    <a:lnTo>
                      <a:pt x="8323" y="48"/>
                    </a:lnTo>
                    <a:cubicBezTo>
                      <a:pt x="8041" y="262"/>
                      <a:pt x="7591" y="389"/>
                      <a:pt x="7150" y="389"/>
                    </a:cubicBezTo>
                    <a:cubicBezTo>
                      <a:pt x="7052" y="389"/>
                      <a:pt x="6954" y="382"/>
                      <a:pt x="6859" y="369"/>
                    </a:cubicBezTo>
                    <a:cubicBezTo>
                      <a:pt x="6561" y="322"/>
                      <a:pt x="6335" y="214"/>
                      <a:pt x="6228" y="60"/>
                    </a:cubicBezTo>
                    <a:lnTo>
                      <a:pt x="6192" y="0"/>
                    </a:lnTo>
                    <a:lnTo>
                      <a:pt x="6121" y="48"/>
                    </a:lnTo>
                    <a:cubicBezTo>
                      <a:pt x="5842" y="262"/>
                      <a:pt x="5389" y="388"/>
                      <a:pt x="4960" y="388"/>
                    </a:cubicBezTo>
                    <a:cubicBezTo>
                      <a:pt x="4839" y="388"/>
                      <a:pt x="4721" y="378"/>
                      <a:pt x="4608" y="357"/>
                    </a:cubicBezTo>
                    <a:cubicBezTo>
                      <a:pt x="4335" y="310"/>
                      <a:pt x="4132" y="203"/>
                      <a:pt x="4037" y="60"/>
                    </a:cubicBezTo>
                    <a:lnTo>
                      <a:pt x="3989" y="0"/>
                    </a:lnTo>
                    <a:lnTo>
                      <a:pt x="3930" y="48"/>
                    </a:lnTo>
                    <a:cubicBezTo>
                      <a:pt x="3636" y="268"/>
                      <a:pt x="3171" y="390"/>
                      <a:pt x="2734" y="390"/>
                    </a:cubicBezTo>
                    <a:cubicBezTo>
                      <a:pt x="2604" y="390"/>
                      <a:pt x="2478" y="379"/>
                      <a:pt x="2358" y="357"/>
                    </a:cubicBezTo>
                    <a:cubicBezTo>
                      <a:pt x="2108" y="298"/>
                      <a:pt x="1918" y="203"/>
                      <a:pt x="1846" y="72"/>
                    </a:cubicBezTo>
                    <a:lnTo>
                      <a:pt x="179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2" name="Google Shape;8912;p22"/>
              <p:cNvSpPr/>
              <p:nvPr/>
            </p:nvSpPr>
            <p:spPr>
              <a:xfrm>
                <a:off x="7211488" y="4028150"/>
                <a:ext cx="1054025" cy="13225"/>
              </a:xfrm>
              <a:custGeom>
                <a:avLst/>
                <a:gdLst/>
                <a:ahLst/>
                <a:cxnLst/>
                <a:rect l="l" t="t" r="r" b="b"/>
                <a:pathLst>
                  <a:path w="42161" h="529" extrusionOk="0">
                    <a:moveTo>
                      <a:pt x="40267" y="1"/>
                    </a:moveTo>
                    <a:lnTo>
                      <a:pt x="40220" y="72"/>
                    </a:lnTo>
                    <a:cubicBezTo>
                      <a:pt x="40148" y="203"/>
                      <a:pt x="39970" y="298"/>
                      <a:pt x="39720" y="346"/>
                    </a:cubicBezTo>
                    <a:cubicBezTo>
                      <a:pt x="39602" y="368"/>
                      <a:pt x="39478" y="378"/>
                      <a:pt x="39351" y="378"/>
                    </a:cubicBezTo>
                    <a:cubicBezTo>
                      <a:pt x="38926" y="378"/>
                      <a:pt x="38477" y="259"/>
                      <a:pt x="38184" y="48"/>
                    </a:cubicBezTo>
                    <a:lnTo>
                      <a:pt x="38124" y="13"/>
                    </a:lnTo>
                    <a:lnTo>
                      <a:pt x="38089" y="72"/>
                    </a:lnTo>
                    <a:cubicBezTo>
                      <a:pt x="37993" y="203"/>
                      <a:pt x="37791" y="310"/>
                      <a:pt x="37529" y="346"/>
                    </a:cubicBezTo>
                    <a:cubicBezTo>
                      <a:pt x="37416" y="367"/>
                      <a:pt x="37298" y="377"/>
                      <a:pt x="37178" y="377"/>
                    </a:cubicBezTo>
                    <a:cubicBezTo>
                      <a:pt x="36757" y="377"/>
                      <a:pt x="36322" y="252"/>
                      <a:pt x="36053" y="48"/>
                    </a:cubicBezTo>
                    <a:lnTo>
                      <a:pt x="35993" y="13"/>
                    </a:lnTo>
                    <a:lnTo>
                      <a:pt x="35945" y="72"/>
                    </a:lnTo>
                    <a:cubicBezTo>
                      <a:pt x="35838" y="215"/>
                      <a:pt x="35624" y="310"/>
                      <a:pt x="35326" y="358"/>
                    </a:cubicBezTo>
                    <a:cubicBezTo>
                      <a:pt x="35230" y="372"/>
                      <a:pt x="35129" y="378"/>
                      <a:pt x="35028" y="378"/>
                    </a:cubicBezTo>
                    <a:cubicBezTo>
                      <a:pt x="34606" y="378"/>
                      <a:pt x="34169" y="262"/>
                      <a:pt x="33909" y="60"/>
                    </a:cubicBezTo>
                    <a:lnTo>
                      <a:pt x="33850" y="13"/>
                    </a:lnTo>
                    <a:lnTo>
                      <a:pt x="33802" y="72"/>
                    </a:lnTo>
                    <a:cubicBezTo>
                      <a:pt x="33683" y="215"/>
                      <a:pt x="33445" y="322"/>
                      <a:pt x="33136" y="358"/>
                    </a:cubicBezTo>
                    <a:cubicBezTo>
                      <a:pt x="33041" y="371"/>
                      <a:pt x="32945" y="377"/>
                      <a:pt x="32850" y="377"/>
                    </a:cubicBezTo>
                    <a:cubicBezTo>
                      <a:pt x="32430" y="377"/>
                      <a:pt x="32019" y="254"/>
                      <a:pt x="31766" y="60"/>
                    </a:cubicBezTo>
                    <a:lnTo>
                      <a:pt x="31707" y="13"/>
                    </a:lnTo>
                    <a:lnTo>
                      <a:pt x="31659" y="72"/>
                    </a:lnTo>
                    <a:cubicBezTo>
                      <a:pt x="31528" y="227"/>
                      <a:pt x="31266" y="334"/>
                      <a:pt x="30933" y="370"/>
                    </a:cubicBezTo>
                    <a:cubicBezTo>
                      <a:pt x="30864" y="376"/>
                      <a:pt x="30795" y="380"/>
                      <a:pt x="30726" y="380"/>
                    </a:cubicBezTo>
                    <a:cubicBezTo>
                      <a:pt x="30293" y="380"/>
                      <a:pt x="29870" y="255"/>
                      <a:pt x="29623" y="60"/>
                    </a:cubicBezTo>
                    <a:lnTo>
                      <a:pt x="29564" y="13"/>
                    </a:lnTo>
                    <a:lnTo>
                      <a:pt x="29516" y="60"/>
                    </a:lnTo>
                    <a:cubicBezTo>
                      <a:pt x="29339" y="273"/>
                      <a:pt x="28959" y="377"/>
                      <a:pt x="28560" y="377"/>
                    </a:cubicBezTo>
                    <a:cubicBezTo>
                      <a:pt x="28156" y="377"/>
                      <a:pt x="27732" y="270"/>
                      <a:pt x="27480" y="60"/>
                    </a:cubicBezTo>
                    <a:lnTo>
                      <a:pt x="27432" y="13"/>
                    </a:lnTo>
                    <a:lnTo>
                      <a:pt x="27385" y="60"/>
                    </a:lnTo>
                    <a:cubicBezTo>
                      <a:pt x="27196" y="273"/>
                      <a:pt x="26807" y="377"/>
                      <a:pt x="26405" y="377"/>
                    </a:cubicBezTo>
                    <a:cubicBezTo>
                      <a:pt x="25998" y="377"/>
                      <a:pt x="25577" y="270"/>
                      <a:pt x="25337" y="60"/>
                    </a:cubicBezTo>
                    <a:lnTo>
                      <a:pt x="25289" y="13"/>
                    </a:lnTo>
                    <a:lnTo>
                      <a:pt x="25242" y="60"/>
                    </a:lnTo>
                    <a:cubicBezTo>
                      <a:pt x="25041" y="273"/>
                      <a:pt x="24649" y="377"/>
                      <a:pt x="24250" y="377"/>
                    </a:cubicBezTo>
                    <a:cubicBezTo>
                      <a:pt x="23846" y="377"/>
                      <a:pt x="23434" y="270"/>
                      <a:pt x="23206" y="60"/>
                    </a:cubicBezTo>
                    <a:lnTo>
                      <a:pt x="23146" y="13"/>
                    </a:lnTo>
                    <a:lnTo>
                      <a:pt x="23099" y="60"/>
                    </a:lnTo>
                    <a:cubicBezTo>
                      <a:pt x="22890" y="275"/>
                      <a:pt x="22491" y="382"/>
                      <a:pt x="22090" y="382"/>
                    </a:cubicBezTo>
                    <a:cubicBezTo>
                      <a:pt x="21688" y="382"/>
                      <a:pt x="21283" y="275"/>
                      <a:pt x="21063" y="60"/>
                    </a:cubicBezTo>
                    <a:lnTo>
                      <a:pt x="21003" y="13"/>
                    </a:lnTo>
                    <a:lnTo>
                      <a:pt x="20955" y="60"/>
                    </a:lnTo>
                    <a:cubicBezTo>
                      <a:pt x="20734" y="270"/>
                      <a:pt x="20325" y="377"/>
                      <a:pt x="19920" y="377"/>
                    </a:cubicBezTo>
                    <a:cubicBezTo>
                      <a:pt x="19521" y="377"/>
                      <a:pt x="19126" y="273"/>
                      <a:pt x="18920" y="60"/>
                    </a:cubicBezTo>
                    <a:lnTo>
                      <a:pt x="18872" y="13"/>
                    </a:lnTo>
                    <a:lnTo>
                      <a:pt x="18812" y="60"/>
                    </a:lnTo>
                    <a:cubicBezTo>
                      <a:pt x="18585" y="270"/>
                      <a:pt x="18173" y="377"/>
                      <a:pt x="17768" y="377"/>
                    </a:cubicBezTo>
                    <a:cubicBezTo>
                      <a:pt x="17369" y="377"/>
                      <a:pt x="16977" y="273"/>
                      <a:pt x="16776" y="60"/>
                    </a:cubicBezTo>
                    <a:lnTo>
                      <a:pt x="16729" y="13"/>
                    </a:lnTo>
                    <a:lnTo>
                      <a:pt x="16669" y="60"/>
                    </a:lnTo>
                    <a:cubicBezTo>
                      <a:pt x="16429" y="270"/>
                      <a:pt x="16012" y="377"/>
                      <a:pt x="15607" y="377"/>
                    </a:cubicBezTo>
                    <a:cubicBezTo>
                      <a:pt x="15208" y="377"/>
                      <a:pt x="14822" y="273"/>
                      <a:pt x="14633" y="60"/>
                    </a:cubicBezTo>
                    <a:lnTo>
                      <a:pt x="14586" y="13"/>
                    </a:lnTo>
                    <a:lnTo>
                      <a:pt x="14538" y="60"/>
                    </a:lnTo>
                    <a:cubicBezTo>
                      <a:pt x="14286" y="270"/>
                      <a:pt x="13862" y="377"/>
                      <a:pt x="13456" y="377"/>
                    </a:cubicBezTo>
                    <a:cubicBezTo>
                      <a:pt x="13056" y="377"/>
                      <a:pt x="12673" y="273"/>
                      <a:pt x="12490" y="60"/>
                    </a:cubicBezTo>
                    <a:lnTo>
                      <a:pt x="12454" y="13"/>
                    </a:lnTo>
                    <a:lnTo>
                      <a:pt x="12395" y="60"/>
                    </a:lnTo>
                    <a:cubicBezTo>
                      <a:pt x="12148" y="255"/>
                      <a:pt x="11716" y="380"/>
                      <a:pt x="11289" y="380"/>
                    </a:cubicBezTo>
                    <a:cubicBezTo>
                      <a:pt x="11221" y="380"/>
                      <a:pt x="11152" y="376"/>
                      <a:pt x="11085" y="370"/>
                    </a:cubicBezTo>
                    <a:cubicBezTo>
                      <a:pt x="10752" y="334"/>
                      <a:pt x="10478" y="227"/>
                      <a:pt x="10359" y="72"/>
                    </a:cubicBezTo>
                    <a:lnTo>
                      <a:pt x="10311" y="13"/>
                    </a:lnTo>
                    <a:lnTo>
                      <a:pt x="10252" y="60"/>
                    </a:lnTo>
                    <a:cubicBezTo>
                      <a:pt x="9999" y="254"/>
                      <a:pt x="9588" y="377"/>
                      <a:pt x="9168" y="377"/>
                    </a:cubicBezTo>
                    <a:cubicBezTo>
                      <a:pt x="9073" y="377"/>
                      <a:pt x="8977" y="371"/>
                      <a:pt x="8883" y="358"/>
                    </a:cubicBezTo>
                    <a:cubicBezTo>
                      <a:pt x="8573" y="322"/>
                      <a:pt x="8323" y="215"/>
                      <a:pt x="8216" y="72"/>
                    </a:cubicBezTo>
                    <a:lnTo>
                      <a:pt x="8168" y="13"/>
                    </a:lnTo>
                    <a:lnTo>
                      <a:pt x="8109" y="60"/>
                    </a:lnTo>
                    <a:cubicBezTo>
                      <a:pt x="7840" y="262"/>
                      <a:pt x="7408" y="378"/>
                      <a:pt x="6983" y="378"/>
                    </a:cubicBezTo>
                    <a:cubicBezTo>
                      <a:pt x="6881" y="378"/>
                      <a:pt x="6779" y="372"/>
                      <a:pt x="6680" y="358"/>
                    </a:cubicBezTo>
                    <a:cubicBezTo>
                      <a:pt x="6394" y="310"/>
                      <a:pt x="6180" y="215"/>
                      <a:pt x="6073" y="72"/>
                    </a:cubicBezTo>
                    <a:lnTo>
                      <a:pt x="6025" y="13"/>
                    </a:lnTo>
                    <a:lnTo>
                      <a:pt x="5966" y="48"/>
                    </a:lnTo>
                    <a:cubicBezTo>
                      <a:pt x="5696" y="252"/>
                      <a:pt x="5261" y="377"/>
                      <a:pt x="4840" y="377"/>
                    </a:cubicBezTo>
                    <a:cubicBezTo>
                      <a:pt x="4720" y="377"/>
                      <a:pt x="4602" y="367"/>
                      <a:pt x="4489" y="346"/>
                    </a:cubicBezTo>
                    <a:cubicBezTo>
                      <a:pt x="4215" y="310"/>
                      <a:pt x="4025" y="203"/>
                      <a:pt x="3930" y="72"/>
                    </a:cubicBezTo>
                    <a:lnTo>
                      <a:pt x="3894" y="13"/>
                    </a:lnTo>
                    <a:lnTo>
                      <a:pt x="3822" y="48"/>
                    </a:lnTo>
                    <a:cubicBezTo>
                      <a:pt x="3538" y="259"/>
                      <a:pt x="3091" y="378"/>
                      <a:pt x="2667" y="378"/>
                    </a:cubicBezTo>
                    <a:cubicBezTo>
                      <a:pt x="2540" y="378"/>
                      <a:pt x="2416" y="368"/>
                      <a:pt x="2298" y="346"/>
                    </a:cubicBezTo>
                    <a:cubicBezTo>
                      <a:pt x="2048" y="298"/>
                      <a:pt x="1870" y="203"/>
                      <a:pt x="1786" y="72"/>
                    </a:cubicBezTo>
                    <a:lnTo>
                      <a:pt x="1751" y="13"/>
                    </a:lnTo>
                    <a:lnTo>
                      <a:pt x="1691" y="48"/>
                    </a:lnTo>
                    <a:cubicBezTo>
                      <a:pt x="1376" y="275"/>
                      <a:pt x="934" y="369"/>
                      <a:pt x="541" y="369"/>
                    </a:cubicBezTo>
                    <a:cubicBezTo>
                      <a:pt x="356" y="369"/>
                      <a:pt x="181" y="348"/>
                      <a:pt x="36" y="310"/>
                    </a:cubicBezTo>
                    <a:lnTo>
                      <a:pt x="0" y="453"/>
                    </a:lnTo>
                    <a:cubicBezTo>
                      <a:pt x="161" y="497"/>
                      <a:pt x="349" y="521"/>
                      <a:pt x="548" y="521"/>
                    </a:cubicBezTo>
                    <a:cubicBezTo>
                      <a:pt x="941" y="521"/>
                      <a:pt x="1375" y="428"/>
                      <a:pt x="1715" y="215"/>
                    </a:cubicBezTo>
                    <a:cubicBezTo>
                      <a:pt x="1822" y="346"/>
                      <a:pt x="2013" y="441"/>
                      <a:pt x="2275" y="489"/>
                    </a:cubicBezTo>
                    <a:cubicBezTo>
                      <a:pt x="2395" y="515"/>
                      <a:pt x="2532" y="528"/>
                      <a:pt x="2679" y="528"/>
                    </a:cubicBezTo>
                    <a:cubicBezTo>
                      <a:pt x="3069" y="528"/>
                      <a:pt x="3520" y="432"/>
                      <a:pt x="3858" y="215"/>
                    </a:cubicBezTo>
                    <a:cubicBezTo>
                      <a:pt x="3977" y="358"/>
                      <a:pt x="4191" y="453"/>
                      <a:pt x="4465" y="501"/>
                    </a:cubicBezTo>
                    <a:cubicBezTo>
                      <a:pt x="4577" y="519"/>
                      <a:pt x="4694" y="527"/>
                      <a:pt x="4812" y="527"/>
                    </a:cubicBezTo>
                    <a:cubicBezTo>
                      <a:pt x="5244" y="527"/>
                      <a:pt x="5692" y="412"/>
                      <a:pt x="6001" y="215"/>
                    </a:cubicBezTo>
                    <a:cubicBezTo>
                      <a:pt x="6132" y="358"/>
                      <a:pt x="6370" y="465"/>
                      <a:pt x="6668" y="501"/>
                    </a:cubicBezTo>
                    <a:cubicBezTo>
                      <a:pt x="6778" y="519"/>
                      <a:pt x="6891" y="527"/>
                      <a:pt x="7005" y="527"/>
                    </a:cubicBezTo>
                    <a:cubicBezTo>
                      <a:pt x="7424" y="527"/>
                      <a:pt x="7854" y="412"/>
                      <a:pt x="8144" y="215"/>
                    </a:cubicBezTo>
                    <a:cubicBezTo>
                      <a:pt x="8299" y="370"/>
                      <a:pt x="8549" y="477"/>
                      <a:pt x="8859" y="513"/>
                    </a:cubicBezTo>
                    <a:cubicBezTo>
                      <a:pt x="8949" y="523"/>
                      <a:pt x="9040" y="528"/>
                      <a:pt x="9130" y="528"/>
                    </a:cubicBezTo>
                    <a:cubicBezTo>
                      <a:pt x="9568" y="528"/>
                      <a:pt x="10001" y="412"/>
                      <a:pt x="10287" y="215"/>
                    </a:cubicBezTo>
                    <a:cubicBezTo>
                      <a:pt x="10454" y="370"/>
                      <a:pt x="10728" y="477"/>
                      <a:pt x="11073" y="513"/>
                    </a:cubicBezTo>
                    <a:cubicBezTo>
                      <a:pt x="11161" y="523"/>
                      <a:pt x="11249" y="528"/>
                      <a:pt x="11337" y="528"/>
                    </a:cubicBezTo>
                    <a:cubicBezTo>
                      <a:pt x="11759" y="528"/>
                      <a:pt x="12164" y="412"/>
                      <a:pt x="12431" y="215"/>
                    </a:cubicBezTo>
                    <a:cubicBezTo>
                      <a:pt x="12651" y="423"/>
                      <a:pt x="13047" y="528"/>
                      <a:pt x="13458" y="528"/>
                    </a:cubicBezTo>
                    <a:cubicBezTo>
                      <a:pt x="13868" y="528"/>
                      <a:pt x="14294" y="423"/>
                      <a:pt x="14574" y="215"/>
                    </a:cubicBezTo>
                    <a:cubicBezTo>
                      <a:pt x="14806" y="423"/>
                      <a:pt x="15208" y="528"/>
                      <a:pt x="15618" y="528"/>
                    </a:cubicBezTo>
                    <a:cubicBezTo>
                      <a:pt x="16029" y="528"/>
                      <a:pt x="16449" y="423"/>
                      <a:pt x="16717" y="215"/>
                    </a:cubicBezTo>
                    <a:cubicBezTo>
                      <a:pt x="16955" y="423"/>
                      <a:pt x="17360" y="528"/>
                      <a:pt x="17771" y="528"/>
                    </a:cubicBezTo>
                    <a:cubicBezTo>
                      <a:pt x="18181" y="528"/>
                      <a:pt x="18598" y="423"/>
                      <a:pt x="18860" y="215"/>
                    </a:cubicBezTo>
                    <a:cubicBezTo>
                      <a:pt x="19110" y="423"/>
                      <a:pt x="19521" y="528"/>
                      <a:pt x="19932" y="528"/>
                    </a:cubicBezTo>
                    <a:cubicBezTo>
                      <a:pt x="20342" y="528"/>
                      <a:pt x="20753" y="423"/>
                      <a:pt x="21003" y="215"/>
                    </a:cubicBezTo>
                    <a:cubicBezTo>
                      <a:pt x="21259" y="423"/>
                      <a:pt x="21673" y="528"/>
                      <a:pt x="22085" y="528"/>
                    </a:cubicBezTo>
                    <a:cubicBezTo>
                      <a:pt x="22497" y="528"/>
                      <a:pt x="22908" y="423"/>
                      <a:pt x="23158" y="215"/>
                    </a:cubicBezTo>
                    <a:cubicBezTo>
                      <a:pt x="23420" y="423"/>
                      <a:pt x="23837" y="528"/>
                      <a:pt x="24248" y="528"/>
                    </a:cubicBezTo>
                    <a:cubicBezTo>
                      <a:pt x="24658" y="528"/>
                      <a:pt x="25063" y="423"/>
                      <a:pt x="25301" y="215"/>
                    </a:cubicBezTo>
                    <a:cubicBezTo>
                      <a:pt x="25569" y="423"/>
                      <a:pt x="25989" y="528"/>
                      <a:pt x="26400" y="528"/>
                    </a:cubicBezTo>
                    <a:cubicBezTo>
                      <a:pt x="26810" y="528"/>
                      <a:pt x="27212" y="423"/>
                      <a:pt x="27444" y="215"/>
                    </a:cubicBezTo>
                    <a:cubicBezTo>
                      <a:pt x="27724" y="423"/>
                      <a:pt x="28150" y="528"/>
                      <a:pt x="28561" y="528"/>
                    </a:cubicBezTo>
                    <a:cubicBezTo>
                      <a:pt x="28971" y="528"/>
                      <a:pt x="29367" y="423"/>
                      <a:pt x="29588" y="215"/>
                    </a:cubicBezTo>
                    <a:cubicBezTo>
                      <a:pt x="29854" y="412"/>
                      <a:pt x="30259" y="528"/>
                      <a:pt x="30681" y="528"/>
                    </a:cubicBezTo>
                    <a:cubicBezTo>
                      <a:pt x="30769" y="528"/>
                      <a:pt x="30857" y="523"/>
                      <a:pt x="30945" y="513"/>
                    </a:cubicBezTo>
                    <a:cubicBezTo>
                      <a:pt x="31290" y="477"/>
                      <a:pt x="31564" y="370"/>
                      <a:pt x="31731" y="215"/>
                    </a:cubicBezTo>
                    <a:cubicBezTo>
                      <a:pt x="32017" y="412"/>
                      <a:pt x="32450" y="528"/>
                      <a:pt x="32881" y="528"/>
                    </a:cubicBezTo>
                    <a:cubicBezTo>
                      <a:pt x="32970" y="528"/>
                      <a:pt x="33060" y="523"/>
                      <a:pt x="33147" y="513"/>
                    </a:cubicBezTo>
                    <a:cubicBezTo>
                      <a:pt x="33469" y="477"/>
                      <a:pt x="33719" y="370"/>
                      <a:pt x="33874" y="215"/>
                    </a:cubicBezTo>
                    <a:cubicBezTo>
                      <a:pt x="34164" y="412"/>
                      <a:pt x="34594" y="527"/>
                      <a:pt x="35013" y="527"/>
                    </a:cubicBezTo>
                    <a:cubicBezTo>
                      <a:pt x="35127" y="527"/>
                      <a:pt x="35241" y="519"/>
                      <a:pt x="35350" y="501"/>
                    </a:cubicBezTo>
                    <a:cubicBezTo>
                      <a:pt x="35648" y="465"/>
                      <a:pt x="35886" y="358"/>
                      <a:pt x="36017" y="215"/>
                    </a:cubicBezTo>
                    <a:cubicBezTo>
                      <a:pt x="36315" y="417"/>
                      <a:pt x="36755" y="525"/>
                      <a:pt x="37184" y="525"/>
                    </a:cubicBezTo>
                    <a:cubicBezTo>
                      <a:pt x="37315" y="525"/>
                      <a:pt x="37434" y="513"/>
                      <a:pt x="37553" y="501"/>
                    </a:cubicBezTo>
                    <a:cubicBezTo>
                      <a:pt x="37827" y="453"/>
                      <a:pt x="38041" y="358"/>
                      <a:pt x="38160" y="215"/>
                    </a:cubicBezTo>
                    <a:cubicBezTo>
                      <a:pt x="38498" y="432"/>
                      <a:pt x="38943" y="528"/>
                      <a:pt x="39334" y="528"/>
                    </a:cubicBezTo>
                    <a:cubicBezTo>
                      <a:pt x="39481" y="528"/>
                      <a:pt x="39620" y="515"/>
                      <a:pt x="39744" y="489"/>
                    </a:cubicBezTo>
                    <a:cubicBezTo>
                      <a:pt x="39994" y="441"/>
                      <a:pt x="40184" y="346"/>
                      <a:pt x="40303" y="215"/>
                    </a:cubicBezTo>
                    <a:cubicBezTo>
                      <a:pt x="40610" y="439"/>
                      <a:pt x="40995" y="518"/>
                      <a:pt x="41355" y="518"/>
                    </a:cubicBezTo>
                    <a:cubicBezTo>
                      <a:pt x="41665" y="518"/>
                      <a:pt x="41956" y="459"/>
                      <a:pt x="42161" y="382"/>
                    </a:cubicBezTo>
                    <a:lnTo>
                      <a:pt x="42113" y="251"/>
                    </a:lnTo>
                    <a:cubicBezTo>
                      <a:pt x="41904" y="328"/>
                      <a:pt x="41649" y="372"/>
                      <a:pt x="41387" y="372"/>
                    </a:cubicBezTo>
                    <a:cubicBezTo>
                      <a:pt x="41007" y="372"/>
                      <a:pt x="40614" y="279"/>
                      <a:pt x="40339" y="60"/>
                    </a:cubicBezTo>
                    <a:lnTo>
                      <a:pt x="402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3" name="Google Shape;8913;p22"/>
              <p:cNvSpPr/>
              <p:nvPr/>
            </p:nvSpPr>
            <p:spPr>
              <a:xfrm>
                <a:off x="7224288" y="3999575"/>
                <a:ext cx="1028125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41125" h="525" extrusionOk="0">
                    <a:moveTo>
                      <a:pt x="1703" y="1"/>
                    </a:moveTo>
                    <a:lnTo>
                      <a:pt x="1644" y="48"/>
                    </a:lnTo>
                    <a:cubicBezTo>
                      <a:pt x="1339" y="257"/>
                      <a:pt x="915" y="346"/>
                      <a:pt x="537" y="346"/>
                    </a:cubicBezTo>
                    <a:cubicBezTo>
                      <a:pt x="353" y="346"/>
                      <a:pt x="180" y="325"/>
                      <a:pt x="36" y="286"/>
                    </a:cubicBezTo>
                    <a:lnTo>
                      <a:pt x="0" y="441"/>
                    </a:lnTo>
                    <a:cubicBezTo>
                      <a:pt x="152" y="476"/>
                      <a:pt x="330" y="496"/>
                      <a:pt x="518" y="496"/>
                    </a:cubicBezTo>
                    <a:cubicBezTo>
                      <a:pt x="907" y="496"/>
                      <a:pt x="1338" y="412"/>
                      <a:pt x="1667" y="203"/>
                    </a:cubicBezTo>
                    <a:cubicBezTo>
                      <a:pt x="1774" y="334"/>
                      <a:pt x="1965" y="417"/>
                      <a:pt x="2215" y="465"/>
                    </a:cubicBezTo>
                    <a:cubicBezTo>
                      <a:pt x="2334" y="488"/>
                      <a:pt x="2469" y="500"/>
                      <a:pt x="2611" y="500"/>
                    </a:cubicBezTo>
                    <a:cubicBezTo>
                      <a:pt x="2994" y="500"/>
                      <a:pt x="3429" y="412"/>
                      <a:pt x="3751" y="203"/>
                    </a:cubicBezTo>
                    <a:cubicBezTo>
                      <a:pt x="3906" y="370"/>
                      <a:pt x="4156" y="441"/>
                      <a:pt x="4358" y="477"/>
                    </a:cubicBezTo>
                    <a:cubicBezTo>
                      <a:pt x="4473" y="496"/>
                      <a:pt x="4593" y="505"/>
                      <a:pt x="4713" y="505"/>
                    </a:cubicBezTo>
                    <a:cubicBezTo>
                      <a:pt x="5127" y="505"/>
                      <a:pt x="5551" y="397"/>
                      <a:pt x="5846" y="203"/>
                    </a:cubicBezTo>
                    <a:cubicBezTo>
                      <a:pt x="5989" y="346"/>
                      <a:pt x="6216" y="441"/>
                      <a:pt x="6501" y="477"/>
                    </a:cubicBezTo>
                    <a:cubicBezTo>
                      <a:pt x="6609" y="495"/>
                      <a:pt x="6721" y="503"/>
                      <a:pt x="6833" y="503"/>
                    </a:cubicBezTo>
                    <a:cubicBezTo>
                      <a:pt x="7242" y="503"/>
                      <a:pt x="7662" y="390"/>
                      <a:pt x="7942" y="203"/>
                    </a:cubicBezTo>
                    <a:cubicBezTo>
                      <a:pt x="8144" y="406"/>
                      <a:pt x="8519" y="507"/>
                      <a:pt x="8918" y="507"/>
                    </a:cubicBezTo>
                    <a:cubicBezTo>
                      <a:pt x="9317" y="507"/>
                      <a:pt x="9740" y="406"/>
                      <a:pt x="10037" y="203"/>
                    </a:cubicBezTo>
                    <a:cubicBezTo>
                      <a:pt x="10246" y="406"/>
                      <a:pt x="10627" y="507"/>
                      <a:pt x="11026" y="507"/>
                    </a:cubicBezTo>
                    <a:cubicBezTo>
                      <a:pt x="11424" y="507"/>
                      <a:pt x="11841" y="406"/>
                      <a:pt x="12121" y="203"/>
                    </a:cubicBezTo>
                    <a:cubicBezTo>
                      <a:pt x="12341" y="400"/>
                      <a:pt x="12731" y="498"/>
                      <a:pt x="13133" y="498"/>
                    </a:cubicBezTo>
                    <a:cubicBezTo>
                      <a:pt x="13535" y="498"/>
                      <a:pt x="13949" y="400"/>
                      <a:pt x="14217" y="203"/>
                    </a:cubicBezTo>
                    <a:cubicBezTo>
                      <a:pt x="14443" y="400"/>
                      <a:pt x="14836" y="498"/>
                      <a:pt x="15237" y="498"/>
                    </a:cubicBezTo>
                    <a:cubicBezTo>
                      <a:pt x="15639" y="498"/>
                      <a:pt x="16050" y="400"/>
                      <a:pt x="16312" y="203"/>
                    </a:cubicBezTo>
                    <a:cubicBezTo>
                      <a:pt x="16544" y="400"/>
                      <a:pt x="16940" y="498"/>
                      <a:pt x="17342" y="498"/>
                    </a:cubicBezTo>
                    <a:cubicBezTo>
                      <a:pt x="17744" y="498"/>
                      <a:pt x="18152" y="400"/>
                      <a:pt x="18408" y="203"/>
                    </a:cubicBezTo>
                    <a:cubicBezTo>
                      <a:pt x="18646" y="400"/>
                      <a:pt x="19044" y="498"/>
                      <a:pt x="19445" y="498"/>
                    </a:cubicBezTo>
                    <a:cubicBezTo>
                      <a:pt x="19845" y="498"/>
                      <a:pt x="20247" y="400"/>
                      <a:pt x="20491" y="203"/>
                    </a:cubicBezTo>
                    <a:cubicBezTo>
                      <a:pt x="20741" y="400"/>
                      <a:pt x="21146" y="498"/>
                      <a:pt x="21548" y="498"/>
                    </a:cubicBezTo>
                    <a:cubicBezTo>
                      <a:pt x="21950" y="498"/>
                      <a:pt x="22348" y="400"/>
                      <a:pt x="22587" y="203"/>
                    </a:cubicBezTo>
                    <a:cubicBezTo>
                      <a:pt x="22843" y="400"/>
                      <a:pt x="23250" y="498"/>
                      <a:pt x="23652" y="498"/>
                    </a:cubicBezTo>
                    <a:cubicBezTo>
                      <a:pt x="24054" y="498"/>
                      <a:pt x="24450" y="400"/>
                      <a:pt x="24682" y="203"/>
                    </a:cubicBezTo>
                    <a:cubicBezTo>
                      <a:pt x="24944" y="400"/>
                      <a:pt x="25355" y="498"/>
                      <a:pt x="25757" y="498"/>
                    </a:cubicBezTo>
                    <a:cubicBezTo>
                      <a:pt x="26158" y="498"/>
                      <a:pt x="26551" y="400"/>
                      <a:pt x="26778" y="203"/>
                    </a:cubicBezTo>
                    <a:cubicBezTo>
                      <a:pt x="27045" y="400"/>
                      <a:pt x="27459" y="498"/>
                      <a:pt x="27860" y="498"/>
                    </a:cubicBezTo>
                    <a:cubicBezTo>
                      <a:pt x="28260" y="498"/>
                      <a:pt x="28647" y="400"/>
                      <a:pt x="28861" y="203"/>
                    </a:cubicBezTo>
                    <a:cubicBezTo>
                      <a:pt x="29147" y="406"/>
                      <a:pt x="29567" y="507"/>
                      <a:pt x="29967" y="507"/>
                    </a:cubicBezTo>
                    <a:cubicBezTo>
                      <a:pt x="30367" y="507"/>
                      <a:pt x="30748" y="406"/>
                      <a:pt x="30957" y="203"/>
                    </a:cubicBezTo>
                    <a:cubicBezTo>
                      <a:pt x="31248" y="406"/>
                      <a:pt x="31671" y="507"/>
                      <a:pt x="32071" y="507"/>
                    </a:cubicBezTo>
                    <a:cubicBezTo>
                      <a:pt x="32472" y="507"/>
                      <a:pt x="32850" y="406"/>
                      <a:pt x="33052" y="203"/>
                    </a:cubicBezTo>
                    <a:cubicBezTo>
                      <a:pt x="33332" y="390"/>
                      <a:pt x="33752" y="503"/>
                      <a:pt x="34161" y="503"/>
                    </a:cubicBezTo>
                    <a:cubicBezTo>
                      <a:pt x="34274" y="503"/>
                      <a:pt x="34385" y="495"/>
                      <a:pt x="34493" y="477"/>
                    </a:cubicBezTo>
                    <a:cubicBezTo>
                      <a:pt x="34779" y="441"/>
                      <a:pt x="35005" y="346"/>
                      <a:pt x="35148" y="203"/>
                    </a:cubicBezTo>
                    <a:cubicBezTo>
                      <a:pt x="35443" y="397"/>
                      <a:pt x="35867" y="505"/>
                      <a:pt x="36281" y="505"/>
                    </a:cubicBezTo>
                    <a:cubicBezTo>
                      <a:pt x="36401" y="505"/>
                      <a:pt x="36521" y="496"/>
                      <a:pt x="36636" y="477"/>
                    </a:cubicBezTo>
                    <a:cubicBezTo>
                      <a:pt x="36838" y="441"/>
                      <a:pt x="37088" y="370"/>
                      <a:pt x="37231" y="203"/>
                    </a:cubicBezTo>
                    <a:cubicBezTo>
                      <a:pt x="37561" y="412"/>
                      <a:pt x="37999" y="500"/>
                      <a:pt x="38383" y="500"/>
                    </a:cubicBezTo>
                    <a:cubicBezTo>
                      <a:pt x="38525" y="500"/>
                      <a:pt x="38660" y="488"/>
                      <a:pt x="38779" y="465"/>
                    </a:cubicBezTo>
                    <a:cubicBezTo>
                      <a:pt x="39029" y="417"/>
                      <a:pt x="39220" y="334"/>
                      <a:pt x="39327" y="203"/>
                    </a:cubicBezTo>
                    <a:cubicBezTo>
                      <a:pt x="39720" y="406"/>
                      <a:pt x="40184" y="525"/>
                      <a:pt x="40601" y="525"/>
                    </a:cubicBezTo>
                    <a:cubicBezTo>
                      <a:pt x="40791" y="525"/>
                      <a:pt x="40970" y="501"/>
                      <a:pt x="41125" y="453"/>
                    </a:cubicBezTo>
                    <a:lnTo>
                      <a:pt x="41077" y="310"/>
                    </a:lnTo>
                    <a:cubicBezTo>
                      <a:pt x="40940" y="356"/>
                      <a:pt x="40779" y="378"/>
                      <a:pt x="40608" y="378"/>
                    </a:cubicBezTo>
                    <a:cubicBezTo>
                      <a:pt x="40199" y="378"/>
                      <a:pt x="39728" y="254"/>
                      <a:pt x="39351" y="36"/>
                    </a:cubicBezTo>
                    <a:lnTo>
                      <a:pt x="39291" y="13"/>
                    </a:lnTo>
                    <a:lnTo>
                      <a:pt x="39255" y="60"/>
                    </a:lnTo>
                    <a:cubicBezTo>
                      <a:pt x="39172" y="191"/>
                      <a:pt x="38993" y="275"/>
                      <a:pt x="38755" y="322"/>
                    </a:cubicBezTo>
                    <a:cubicBezTo>
                      <a:pt x="38639" y="344"/>
                      <a:pt x="38515" y="355"/>
                      <a:pt x="38390" y="355"/>
                    </a:cubicBezTo>
                    <a:cubicBezTo>
                      <a:pt x="37976" y="355"/>
                      <a:pt x="37541" y="240"/>
                      <a:pt x="37267" y="48"/>
                    </a:cubicBezTo>
                    <a:lnTo>
                      <a:pt x="37207" y="1"/>
                    </a:lnTo>
                    <a:lnTo>
                      <a:pt x="37160" y="60"/>
                    </a:lnTo>
                    <a:cubicBezTo>
                      <a:pt x="37077" y="191"/>
                      <a:pt x="36874" y="286"/>
                      <a:pt x="36612" y="334"/>
                    </a:cubicBezTo>
                    <a:cubicBezTo>
                      <a:pt x="36512" y="349"/>
                      <a:pt x="36408" y="356"/>
                      <a:pt x="36302" y="356"/>
                    </a:cubicBezTo>
                    <a:cubicBezTo>
                      <a:pt x="35887" y="356"/>
                      <a:pt x="35446" y="247"/>
                      <a:pt x="35172" y="48"/>
                    </a:cubicBezTo>
                    <a:lnTo>
                      <a:pt x="35112" y="1"/>
                    </a:lnTo>
                    <a:lnTo>
                      <a:pt x="35076" y="60"/>
                    </a:lnTo>
                    <a:cubicBezTo>
                      <a:pt x="34969" y="203"/>
                      <a:pt x="34755" y="298"/>
                      <a:pt x="34469" y="334"/>
                    </a:cubicBezTo>
                    <a:cubicBezTo>
                      <a:pt x="34374" y="348"/>
                      <a:pt x="34276" y="355"/>
                      <a:pt x="34177" y="355"/>
                    </a:cubicBezTo>
                    <a:cubicBezTo>
                      <a:pt x="33768" y="355"/>
                      <a:pt x="33347" y="240"/>
                      <a:pt x="33088" y="48"/>
                    </a:cubicBezTo>
                    <a:lnTo>
                      <a:pt x="33028" y="1"/>
                    </a:lnTo>
                    <a:lnTo>
                      <a:pt x="32981" y="60"/>
                    </a:lnTo>
                    <a:cubicBezTo>
                      <a:pt x="32828" y="260"/>
                      <a:pt x="32471" y="358"/>
                      <a:pt x="32084" y="358"/>
                    </a:cubicBezTo>
                    <a:cubicBezTo>
                      <a:pt x="31686" y="358"/>
                      <a:pt x="31258" y="254"/>
                      <a:pt x="30992" y="48"/>
                    </a:cubicBezTo>
                    <a:lnTo>
                      <a:pt x="30933" y="1"/>
                    </a:lnTo>
                    <a:lnTo>
                      <a:pt x="30897" y="60"/>
                    </a:lnTo>
                    <a:cubicBezTo>
                      <a:pt x="30732" y="255"/>
                      <a:pt x="30364" y="353"/>
                      <a:pt x="29974" y="353"/>
                    </a:cubicBezTo>
                    <a:cubicBezTo>
                      <a:pt x="29579" y="353"/>
                      <a:pt x="29161" y="252"/>
                      <a:pt x="28909" y="48"/>
                    </a:cubicBezTo>
                    <a:lnTo>
                      <a:pt x="28849" y="1"/>
                    </a:lnTo>
                    <a:lnTo>
                      <a:pt x="28802" y="60"/>
                    </a:lnTo>
                    <a:cubicBezTo>
                      <a:pt x="28624" y="255"/>
                      <a:pt x="28254" y="353"/>
                      <a:pt x="27865" y="353"/>
                    </a:cubicBezTo>
                    <a:cubicBezTo>
                      <a:pt x="27471" y="353"/>
                      <a:pt x="27059" y="252"/>
                      <a:pt x="26813" y="48"/>
                    </a:cubicBezTo>
                    <a:lnTo>
                      <a:pt x="26766" y="1"/>
                    </a:lnTo>
                    <a:lnTo>
                      <a:pt x="26718" y="60"/>
                    </a:lnTo>
                    <a:cubicBezTo>
                      <a:pt x="26529" y="255"/>
                      <a:pt x="26152" y="353"/>
                      <a:pt x="25764" y="353"/>
                    </a:cubicBezTo>
                    <a:cubicBezTo>
                      <a:pt x="25370" y="353"/>
                      <a:pt x="24964" y="252"/>
                      <a:pt x="24730" y="48"/>
                    </a:cubicBezTo>
                    <a:lnTo>
                      <a:pt x="24670" y="1"/>
                    </a:lnTo>
                    <a:lnTo>
                      <a:pt x="24623" y="60"/>
                    </a:lnTo>
                    <a:cubicBezTo>
                      <a:pt x="24428" y="255"/>
                      <a:pt x="24048" y="353"/>
                      <a:pt x="23659" y="353"/>
                    </a:cubicBezTo>
                    <a:cubicBezTo>
                      <a:pt x="23265" y="353"/>
                      <a:pt x="22862" y="252"/>
                      <a:pt x="22634" y="48"/>
                    </a:cubicBezTo>
                    <a:lnTo>
                      <a:pt x="22587" y="1"/>
                    </a:lnTo>
                    <a:lnTo>
                      <a:pt x="22539" y="48"/>
                    </a:lnTo>
                    <a:cubicBezTo>
                      <a:pt x="22331" y="251"/>
                      <a:pt x="21941" y="352"/>
                      <a:pt x="21549" y="352"/>
                    </a:cubicBezTo>
                    <a:cubicBezTo>
                      <a:pt x="21158" y="352"/>
                      <a:pt x="20765" y="251"/>
                      <a:pt x="20551" y="48"/>
                    </a:cubicBezTo>
                    <a:lnTo>
                      <a:pt x="20491" y="1"/>
                    </a:lnTo>
                    <a:lnTo>
                      <a:pt x="20443" y="48"/>
                    </a:lnTo>
                    <a:cubicBezTo>
                      <a:pt x="20229" y="251"/>
                      <a:pt x="19836" y="352"/>
                      <a:pt x="19445" y="352"/>
                    </a:cubicBezTo>
                    <a:cubicBezTo>
                      <a:pt x="19053" y="352"/>
                      <a:pt x="18663" y="251"/>
                      <a:pt x="18455" y="48"/>
                    </a:cubicBezTo>
                    <a:lnTo>
                      <a:pt x="18408" y="1"/>
                    </a:lnTo>
                    <a:lnTo>
                      <a:pt x="18360" y="48"/>
                    </a:lnTo>
                    <a:cubicBezTo>
                      <a:pt x="18132" y="252"/>
                      <a:pt x="17729" y="353"/>
                      <a:pt x="17335" y="353"/>
                    </a:cubicBezTo>
                    <a:cubicBezTo>
                      <a:pt x="16946" y="353"/>
                      <a:pt x="16567" y="255"/>
                      <a:pt x="16372" y="60"/>
                    </a:cubicBezTo>
                    <a:lnTo>
                      <a:pt x="16324" y="1"/>
                    </a:lnTo>
                    <a:lnTo>
                      <a:pt x="16264" y="48"/>
                    </a:lnTo>
                    <a:cubicBezTo>
                      <a:pt x="16030" y="252"/>
                      <a:pt x="15621" y="353"/>
                      <a:pt x="15226" y="353"/>
                    </a:cubicBezTo>
                    <a:cubicBezTo>
                      <a:pt x="14836" y="353"/>
                      <a:pt x="14459" y="255"/>
                      <a:pt x="14276" y="60"/>
                    </a:cubicBezTo>
                    <a:lnTo>
                      <a:pt x="14228" y="1"/>
                    </a:lnTo>
                    <a:lnTo>
                      <a:pt x="14181" y="48"/>
                    </a:lnTo>
                    <a:cubicBezTo>
                      <a:pt x="13935" y="252"/>
                      <a:pt x="13520" y="353"/>
                      <a:pt x="13124" y="353"/>
                    </a:cubicBezTo>
                    <a:cubicBezTo>
                      <a:pt x="12735" y="353"/>
                      <a:pt x="12364" y="255"/>
                      <a:pt x="12192" y="60"/>
                    </a:cubicBezTo>
                    <a:lnTo>
                      <a:pt x="12145" y="1"/>
                    </a:lnTo>
                    <a:lnTo>
                      <a:pt x="12085" y="48"/>
                    </a:lnTo>
                    <a:cubicBezTo>
                      <a:pt x="11833" y="252"/>
                      <a:pt x="11415" y="353"/>
                      <a:pt x="11020" y="353"/>
                    </a:cubicBezTo>
                    <a:cubicBezTo>
                      <a:pt x="10630" y="353"/>
                      <a:pt x="10262" y="255"/>
                      <a:pt x="10097" y="60"/>
                    </a:cubicBezTo>
                    <a:lnTo>
                      <a:pt x="10049" y="1"/>
                    </a:lnTo>
                    <a:lnTo>
                      <a:pt x="10002" y="48"/>
                    </a:lnTo>
                    <a:cubicBezTo>
                      <a:pt x="9736" y="254"/>
                      <a:pt x="9308" y="358"/>
                      <a:pt x="8910" y="358"/>
                    </a:cubicBezTo>
                    <a:cubicBezTo>
                      <a:pt x="8524" y="358"/>
                      <a:pt x="8166" y="260"/>
                      <a:pt x="8013" y="60"/>
                    </a:cubicBezTo>
                    <a:lnTo>
                      <a:pt x="7966" y="1"/>
                    </a:lnTo>
                    <a:lnTo>
                      <a:pt x="7906" y="48"/>
                    </a:lnTo>
                    <a:cubicBezTo>
                      <a:pt x="7647" y="240"/>
                      <a:pt x="7226" y="355"/>
                      <a:pt x="6811" y="355"/>
                    </a:cubicBezTo>
                    <a:cubicBezTo>
                      <a:pt x="6710" y="355"/>
                      <a:pt x="6610" y="348"/>
                      <a:pt x="6513" y="334"/>
                    </a:cubicBezTo>
                    <a:cubicBezTo>
                      <a:pt x="6239" y="298"/>
                      <a:pt x="6025" y="203"/>
                      <a:pt x="5918" y="60"/>
                    </a:cubicBezTo>
                    <a:lnTo>
                      <a:pt x="5882" y="1"/>
                    </a:lnTo>
                    <a:lnTo>
                      <a:pt x="5823" y="48"/>
                    </a:lnTo>
                    <a:cubicBezTo>
                      <a:pt x="5551" y="245"/>
                      <a:pt x="5118" y="360"/>
                      <a:pt x="4708" y="360"/>
                    </a:cubicBezTo>
                    <a:cubicBezTo>
                      <a:pt x="4596" y="360"/>
                      <a:pt x="4486" y="352"/>
                      <a:pt x="4382" y="334"/>
                    </a:cubicBezTo>
                    <a:cubicBezTo>
                      <a:pt x="4120" y="286"/>
                      <a:pt x="3918" y="191"/>
                      <a:pt x="3834" y="60"/>
                    </a:cubicBezTo>
                    <a:lnTo>
                      <a:pt x="3787" y="1"/>
                    </a:lnTo>
                    <a:lnTo>
                      <a:pt x="3727" y="48"/>
                    </a:lnTo>
                    <a:cubicBezTo>
                      <a:pt x="3453" y="240"/>
                      <a:pt x="3018" y="355"/>
                      <a:pt x="2604" y="355"/>
                    </a:cubicBezTo>
                    <a:cubicBezTo>
                      <a:pt x="2479" y="355"/>
                      <a:pt x="2355" y="344"/>
                      <a:pt x="2239" y="322"/>
                    </a:cubicBezTo>
                    <a:cubicBezTo>
                      <a:pt x="2001" y="275"/>
                      <a:pt x="1822" y="191"/>
                      <a:pt x="1739" y="60"/>
                    </a:cubicBezTo>
                    <a:lnTo>
                      <a:pt x="170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4" name="Google Shape;8914;p22"/>
              <p:cNvSpPr/>
              <p:nvPr/>
            </p:nvSpPr>
            <p:spPr>
              <a:xfrm>
                <a:off x="7236188" y="3972200"/>
                <a:ext cx="10040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0161" h="489" extrusionOk="0">
                    <a:moveTo>
                      <a:pt x="1668" y="0"/>
                    </a:moveTo>
                    <a:lnTo>
                      <a:pt x="1608" y="48"/>
                    </a:lnTo>
                    <a:cubicBezTo>
                      <a:pt x="1308" y="243"/>
                      <a:pt x="892" y="327"/>
                      <a:pt x="518" y="327"/>
                    </a:cubicBezTo>
                    <a:cubicBezTo>
                      <a:pt x="343" y="327"/>
                      <a:pt x="177" y="308"/>
                      <a:pt x="36" y="274"/>
                    </a:cubicBezTo>
                    <a:lnTo>
                      <a:pt x="1" y="429"/>
                    </a:lnTo>
                    <a:cubicBezTo>
                      <a:pt x="149" y="463"/>
                      <a:pt x="320" y="482"/>
                      <a:pt x="499" y="482"/>
                    </a:cubicBezTo>
                    <a:cubicBezTo>
                      <a:pt x="884" y="482"/>
                      <a:pt x="1307" y="397"/>
                      <a:pt x="1632" y="203"/>
                    </a:cubicBezTo>
                    <a:cubicBezTo>
                      <a:pt x="1739" y="322"/>
                      <a:pt x="1930" y="405"/>
                      <a:pt x="2168" y="453"/>
                    </a:cubicBezTo>
                    <a:cubicBezTo>
                      <a:pt x="2285" y="476"/>
                      <a:pt x="2418" y="488"/>
                      <a:pt x="2558" y="488"/>
                    </a:cubicBezTo>
                    <a:cubicBezTo>
                      <a:pt x="2932" y="488"/>
                      <a:pt x="3359" y="402"/>
                      <a:pt x="3680" y="203"/>
                    </a:cubicBezTo>
                    <a:cubicBezTo>
                      <a:pt x="3864" y="393"/>
                      <a:pt x="4224" y="488"/>
                      <a:pt x="4613" y="488"/>
                    </a:cubicBezTo>
                    <a:cubicBezTo>
                      <a:pt x="5001" y="488"/>
                      <a:pt x="5418" y="393"/>
                      <a:pt x="5716" y="203"/>
                    </a:cubicBezTo>
                    <a:cubicBezTo>
                      <a:pt x="5906" y="393"/>
                      <a:pt x="6272" y="488"/>
                      <a:pt x="6664" y="488"/>
                    </a:cubicBezTo>
                    <a:cubicBezTo>
                      <a:pt x="7055" y="488"/>
                      <a:pt x="7472" y="393"/>
                      <a:pt x="7764" y="203"/>
                    </a:cubicBezTo>
                    <a:cubicBezTo>
                      <a:pt x="7960" y="393"/>
                      <a:pt x="8326" y="488"/>
                      <a:pt x="8715" y="488"/>
                    </a:cubicBezTo>
                    <a:cubicBezTo>
                      <a:pt x="9103" y="488"/>
                      <a:pt x="9514" y="393"/>
                      <a:pt x="9800" y="203"/>
                    </a:cubicBezTo>
                    <a:cubicBezTo>
                      <a:pt x="10008" y="393"/>
                      <a:pt x="10380" y="488"/>
                      <a:pt x="10770" y="488"/>
                    </a:cubicBezTo>
                    <a:cubicBezTo>
                      <a:pt x="11160" y="488"/>
                      <a:pt x="11568" y="393"/>
                      <a:pt x="11847" y="203"/>
                    </a:cubicBezTo>
                    <a:cubicBezTo>
                      <a:pt x="12062" y="393"/>
                      <a:pt x="12437" y="488"/>
                      <a:pt x="12827" y="488"/>
                    </a:cubicBezTo>
                    <a:cubicBezTo>
                      <a:pt x="13217" y="488"/>
                      <a:pt x="13621" y="393"/>
                      <a:pt x="13895" y="203"/>
                    </a:cubicBezTo>
                    <a:cubicBezTo>
                      <a:pt x="14116" y="393"/>
                      <a:pt x="14494" y="488"/>
                      <a:pt x="14882" y="488"/>
                    </a:cubicBezTo>
                    <a:cubicBezTo>
                      <a:pt x="15270" y="488"/>
                      <a:pt x="15669" y="393"/>
                      <a:pt x="15931" y="203"/>
                    </a:cubicBezTo>
                    <a:cubicBezTo>
                      <a:pt x="16169" y="393"/>
                      <a:pt x="16550" y="488"/>
                      <a:pt x="16943" y="488"/>
                    </a:cubicBezTo>
                    <a:cubicBezTo>
                      <a:pt x="17324" y="488"/>
                      <a:pt x="17729" y="393"/>
                      <a:pt x="17979" y="203"/>
                    </a:cubicBezTo>
                    <a:cubicBezTo>
                      <a:pt x="18217" y="393"/>
                      <a:pt x="18604" y="488"/>
                      <a:pt x="18993" y="488"/>
                    </a:cubicBezTo>
                    <a:cubicBezTo>
                      <a:pt x="19381" y="488"/>
                      <a:pt x="19771" y="393"/>
                      <a:pt x="20015" y="203"/>
                    </a:cubicBezTo>
                    <a:cubicBezTo>
                      <a:pt x="20259" y="393"/>
                      <a:pt x="20655" y="488"/>
                      <a:pt x="21048" y="488"/>
                    </a:cubicBezTo>
                    <a:cubicBezTo>
                      <a:pt x="21441" y="488"/>
                      <a:pt x="21831" y="393"/>
                      <a:pt x="22063" y="203"/>
                    </a:cubicBezTo>
                    <a:cubicBezTo>
                      <a:pt x="22319" y="393"/>
                      <a:pt x="22715" y="488"/>
                      <a:pt x="23105" y="488"/>
                    </a:cubicBezTo>
                    <a:cubicBezTo>
                      <a:pt x="23495" y="488"/>
                      <a:pt x="23879" y="393"/>
                      <a:pt x="24111" y="203"/>
                    </a:cubicBezTo>
                    <a:cubicBezTo>
                      <a:pt x="24373" y="393"/>
                      <a:pt x="24772" y="488"/>
                      <a:pt x="25160" y="488"/>
                    </a:cubicBezTo>
                    <a:cubicBezTo>
                      <a:pt x="25549" y="488"/>
                      <a:pt x="25927" y="393"/>
                      <a:pt x="26147" y="203"/>
                    </a:cubicBezTo>
                    <a:cubicBezTo>
                      <a:pt x="26421" y="393"/>
                      <a:pt x="26825" y="488"/>
                      <a:pt x="27215" y="488"/>
                    </a:cubicBezTo>
                    <a:cubicBezTo>
                      <a:pt x="27605" y="488"/>
                      <a:pt x="27980" y="393"/>
                      <a:pt x="28195" y="203"/>
                    </a:cubicBezTo>
                    <a:cubicBezTo>
                      <a:pt x="28474" y="393"/>
                      <a:pt x="28882" y="488"/>
                      <a:pt x="29272" y="488"/>
                    </a:cubicBezTo>
                    <a:cubicBezTo>
                      <a:pt x="29662" y="488"/>
                      <a:pt x="30034" y="393"/>
                      <a:pt x="30243" y="203"/>
                    </a:cubicBezTo>
                    <a:cubicBezTo>
                      <a:pt x="30522" y="393"/>
                      <a:pt x="30933" y="488"/>
                      <a:pt x="31323" y="488"/>
                    </a:cubicBezTo>
                    <a:cubicBezTo>
                      <a:pt x="31713" y="488"/>
                      <a:pt x="32082" y="393"/>
                      <a:pt x="32279" y="203"/>
                    </a:cubicBezTo>
                    <a:cubicBezTo>
                      <a:pt x="32570" y="393"/>
                      <a:pt x="32987" y="488"/>
                      <a:pt x="33378" y="488"/>
                    </a:cubicBezTo>
                    <a:cubicBezTo>
                      <a:pt x="33770" y="488"/>
                      <a:pt x="34136" y="393"/>
                      <a:pt x="34326" y="203"/>
                    </a:cubicBezTo>
                    <a:cubicBezTo>
                      <a:pt x="34624" y="393"/>
                      <a:pt x="35041" y="488"/>
                      <a:pt x="35429" y="488"/>
                    </a:cubicBezTo>
                    <a:cubicBezTo>
                      <a:pt x="35818" y="488"/>
                      <a:pt x="36178" y="393"/>
                      <a:pt x="36362" y="203"/>
                    </a:cubicBezTo>
                    <a:cubicBezTo>
                      <a:pt x="36683" y="402"/>
                      <a:pt x="37110" y="488"/>
                      <a:pt x="37484" y="488"/>
                    </a:cubicBezTo>
                    <a:cubicBezTo>
                      <a:pt x="37624" y="488"/>
                      <a:pt x="37757" y="476"/>
                      <a:pt x="37874" y="453"/>
                    </a:cubicBezTo>
                    <a:cubicBezTo>
                      <a:pt x="38113" y="405"/>
                      <a:pt x="38303" y="322"/>
                      <a:pt x="38410" y="203"/>
                    </a:cubicBezTo>
                    <a:cubicBezTo>
                      <a:pt x="38732" y="382"/>
                      <a:pt x="39152" y="463"/>
                      <a:pt x="39537" y="463"/>
                    </a:cubicBezTo>
                    <a:cubicBezTo>
                      <a:pt x="39766" y="463"/>
                      <a:pt x="39983" y="435"/>
                      <a:pt x="40160" y="381"/>
                    </a:cubicBezTo>
                    <a:lnTo>
                      <a:pt x="40125" y="238"/>
                    </a:lnTo>
                    <a:cubicBezTo>
                      <a:pt x="39958" y="290"/>
                      <a:pt x="39753" y="316"/>
                      <a:pt x="39537" y="316"/>
                    </a:cubicBezTo>
                    <a:cubicBezTo>
                      <a:pt x="39152" y="316"/>
                      <a:pt x="38732" y="231"/>
                      <a:pt x="38434" y="48"/>
                    </a:cubicBezTo>
                    <a:lnTo>
                      <a:pt x="38375" y="0"/>
                    </a:lnTo>
                    <a:lnTo>
                      <a:pt x="38327" y="60"/>
                    </a:lnTo>
                    <a:cubicBezTo>
                      <a:pt x="38255" y="179"/>
                      <a:pt x="38077" y="262"/>
                      <a:pt x="37851" y="310"/>
                    </a:cubicBezTo>
                    <a:cubicBezTo>
                      <a:pt x="37736" y="332"/>
                      <a:pt x="37615" y="343"/>
                      <a:pt x="37491" y="343"/>
                    </a:cubicBezTo>
                    <a:cubicBezTo>
                      <a:pt x="37087" y="343"/>
                      <a:pt x="36662" y="230"/>
                      <a:pt x="36398" y="48"/>
                    </a:cubicBezTo>
                    <a:lnTo>
                      <a:pt x="36339" y="0"/>
                    </a:lnTo>
                    <a:lnTo>
                      <a:pt x="36291" y="60"/>
                    </a:lnTo>
                    <a:cubicBezTo>
                      <a:pt x="36156" y="247"/>
                      <a:pt x="35817" y="340"/>
                      <a:pt x="35441" y="340"/>
                    </a:cubicBezTo>
                    <a:cubicBezTo>
                      <a:pt x="35054" y="340"/>
                      <a:pt x="34628" y="241"/>
                      <a:pt x="34350" y="48"/>
                    </a:cubicBezTo>
                    <a:lnTo>
                      <a:pt x="34291" y="0"/>
                    </a:lnTo>
                    <a:lnTo>
                      <a:pt x="34255" y="60"/>
                    </a:lnTo>
                    <a:cubicBezTo>
                      <a:pt x="34108" y="247"/>
                      <a:pt x="33763" y="340"/>
                      <a:pt x="33387" y="340"/>
                    </a:cubicBezTo>
                    <a:cubicBezTo>
                      <a:pt x="33000" y="340"/>
                      <a:pt x="32580" y="241"/>
                      <a:pt x="32314" y="48"/>
                    </a:cubicBezTo>
                    <a:lnTo>
                      <a:pt x="32255" y="0"/>
                    </a:lnTo>
                    <a:lnTo>
                      <a:pt x="32207" y="60"/>
                    </a:lnTo>
                    <a:cubicBezTo>
                      <a:pt x="32055" y="247"/>
                      <a:pt x="31706" y="340"/>
                      <a:pt x="31332" y="340"/>
                    </a:cubicBezTo>
                    <a:cubicBezTo>
                      <a:pt x="30946" y="340"/>
                      <a:pt x="30532" y="241"/>
                      <a:pt x="30278" y="48"/>
                    </a:cubicBezTo>
                    <a:lnTo>
                      <a:pt x="30219" y="0"/>
                    </a:lnTo>
                    <a:lnTo>
                      <a:pt x="30171" y="60"/>
                    </a:lnTo>
                    <a:cubicBezTo>
                      <a:pt x="30007" y="247"/>
                      <a:pt x="29653" y="340"/>
                      <a:pt x="29277" y="340"/>
                    </a:cubicBezTo>
                    <a:cubicBezTo>
                      <a:pt x="28889" y="340"/>
                      <a:pt x="28478" y="241"/>
                      <a:pt x="28230" y="48"/>
                    </a:cubicBezTo>
                    <a:lnTo>
                      <a:pt x="28183" y="0"/>
                    </a:lnTo>
                    <a:lnTo>
                      <a:pt x="28135" y="60"/>
                    </a:lnTo>
                    <a:cubicBezTo>
                      <a:pt x="27965" y="247"/>
                      <a:pt x="27605" y="340"/>
                      <a:pt x="27227" y="340"/>
                    </a:cubicBezTo>
                    <a:cubicBezTo>
                      <a:pt x="26838" y="340"/>
                      <a:pt x="26430" y="241"/>
                      <a:pt x="26194" y="48"/>
                    </a:cubicBezTo>
                    <a:lnTo>
                      <a:pt x="26135" y="0"/>
                    </a:lnTo>
                    <a:lnTo>
                      <a:pt x="26087" y="60"/>
                    </a:lnTo>
                    <a:cubicBezTo>
                      <a:pt x="25911" y="247"/>
                      <a:pt x="25548" y="340"/>
                      <a:pt x="25171" y="340"/>
                    </a:cubicBezTo>
                    <a:cubicBezTo>
                      <a:pt x="24781" y="340"/>
                      <a:pt x="24376" y="241"/>
                      <a:pt x="24147" y="48"/>
                    </a:cubicBezTo>
                    <a:lnTo>
                      <a:pt x="24099" y="0"/>
                    </a:lnTo>
                    <a:lnTo>
                      <a:pt x="24051" y="60"/>
                    </a:lnTo>
                    <a:cubicBezTo>
                      <a:pt x="23864" y="247"/>
                      <a:pt x="23497" y="340"/>
                      <a:pt x="23121" y="340"/>
                    </a:cubicBezTo>
                    <a:cubicBezTo>
                      <a:pt x="22733" y="340"/>
                      <a:pt x="22334" y="241"/>
                      <a:pt x="22111" y="48"/>
                    </a:cubicBezTo>
                    <a:lnTo>
                      <a:pt x="22063" y="0"/>
                    </a:lnTo>
                    <a:lnTo>
                      <a:pt x="22015" y="48"/>
                    </a:lnTo>
                    <a:cubicBezTo>
                      <a:pt x="21813" y="244"/>
                      <a:pt x="21432" y="343"/>
                      <a:pt x="21049" y="343"/>
                    </a:cubicBezTo>
                    <a:cubicBezTo>
                      <a:pt x="20667" y="343"/>
                      <a:pt x="20283" y="244"/>
                      <a:pt x="20075" y="48"/>
                    </a:cubicBezTo>
                    <a:lnTo>
                      <a:pt x="20015" y="0"/>
                    </a:lnTo>
                    <a:lnTo>
                      <a:pt x="19967" y="48"/>
                    </a:lnTo>
                    <a:cubicBezTo>
                      <a:pt x="19758" y="240"/>
                      <a:pt x="19369" y="338"/>
                      <a:pt x="18984" y="338"/>
                    </a:cubicBezTo>
                    <a:cubicBezTo>
                      <a:pt x="18604" y="338"/>
                      <a:pt x="18228" y="243"/>
                      <a:pt x="18027" y="48"/>
                    </a:cubicBezTo>
                    <a:lnTo>
                      <a:pt x="17979" y="0"/>
                    </a:lnTo>
                    <a:lnTo>
                      <a:pt x="17932" y="48"/>
                    </a:lnTo>
                    <a:cubicBezTo>
                      <a:pt x="17708" y="241"/>
                      <a:pt x="17309" y="340"/>
                      <a:pt x="16921" y="340"/>
                    </a:cubicBezTo>
                    <a:cubicBezTo>
                      <a:pt x="16545" y="340"/>
                      <a:pt x="16178" y="247"/>
                      <a:pt x="15991" y="60"/>
                    </a:cubicBezTo>
                    <a:lnTo>
                      <a:pt x="15943" y="0"/>
                    </a:lnTo>
                    <a:lnTo>
                      <a:pt x="15896" y="48"/>
                    </a:lnTo>
                    <a:cubicBezTo>
                      <a:pt x="15666" y="241"/>
                      <a:pt x="15261" y="340"/>
                      <a:pt x="14871" y="340"/>
                    </a:cubicBezTo>
                    <a:cubicBezTo>
                      <a:pt x="14494" y="340"/>
                      <a:pt x="14131" y="247"/>
                      <a:pt x="13955" y="60"/>
                    </a:cubicBezTo>
                    <a:lnTo>
                      <a:pt x="13907" y="0"/>
                    </a:lnTo>
                    <a:lnTo>
                      <a:pt x="13848" y="48"/>
                    </a:lnTo>
                    <a:cubicBezTo>
                      <a:pt x="13612" y="241"/>
                      <a:pt x="13204" y="340"/>
                      <a:pt x="12815" y="340"/>
                    </a:cubicBezTo>
                    <a:cubicBezTo>
                      <a:pt x="12437" y="340"/>
                      <a:pt x="12077" y="247"/>
                      <a:pt x="11907" y="60"/>
                    </a:cubicBezTo>
                    <a:lnTo>
                      <a:pt x="11859" y="0"/>
                    </a:lnTo>
                    <a:lnTo>
                      <a:pt x="11812" y="48"/>
                    </a:lnTo>
                    <a:cubicBezTo>
                      <a:pt x="11564" y="241"/>
                      <a:pt x="11150" y="340"/>
                      <a:pt x="10761" y="340"/>
                    </a:cubicBezTo>
                    <a:cubicBezTo>
                      <a:pt x="10384" y="340"/>
                      <a:pt x="10029" y="247"/>
                      <a:pt x="9871" y="60"/>
                    </a:cubicBezTo>
                    <a:lnTo>
                      <a:pt x="9823" y="0"/>
                    </a:lnTo>
                    <a:lnTo>
                      <a:pt x="9764" y="48"/>
                    </a:lnTo>
                    <a:cubicBezTo>
                      <a:pt x="9510" y="241"/>
                      <a:pt x="9096" y="340"/>
                      <a:pt x="8710" y="340"/>
                    </a:cubicBezTo>
                    <a:cubicBezTo>
                      <a:pt x="8336" y="340"/>
                      <a:pt x="7987" y="247"/>
                      <a:pt x="7835" y="60"/>
                    </a:cubicBezTo>
                    <a:lnTo>
                      <a:pt x="7787" y="0"/>
                    </a:lnTo>
                    <a:lnTo>
                      <a:pt x="7728" y="48"/>
                    </a:lnTo>
                    <a:cubicBezTo>
                      <a:pt x="7462" y="241"/>
                      <a:pt x="7042" y="340"/>
                      <a:pt x="6655" y="340"/>
                    </a:cubicBezTo>
                    <a:cubicBezTo>
                      <a:pt x="6279" y="340"/>
                      <a:pt x="5934" y="247"/>
                      <a:pt x="5787" y="60"/>
                    </a:cubicBezTo>
                    <a:lnTo>
                      <a:pt x="5740" y="0"/>
                    </a:lnTo>
                    <a:lnTo>
                      <a:pt x="5692" y="48"/>
                    </a:lnTo>
                    <a:cubicBezTo>
                      <a:pt x="5414" y="241"/>
                      <a:pt x="4988" y="340"/>
                      <a:pt x="4601" y="340"/>
                    </a:cubicBezTo>
                    <a:cubicBezTo>
                      <a:pt x="4226" y="340"/>
                      <a:pt x="3886" y="247"/>
                      <a:pt x="3751" y="60"/>
                    </a:cubicBezTo>
                    <a:lnTo>
                      <a:pt x="3704" y="0"/>
                    </a:lnTo>
                    <a:lnTo>
                      <a:pt x="3644" y="48"/>
                    </a:lnTo>
                    <a:cubicBezTo>
                      <a:pt x="3380" y="230"/>
                      <a:pt x="2955" y="343"/>
                      <a:pt x="2551" y="343"/>
                    </a:cubicBezTo>
                    <a:cubicBezTo>
                      <a:pt x="2428" y="343"/>
                      <a:pt x="2306" y="332"/>
                      <a:pt x="2191" y="310"/>
                    </a:cubicBezTo>
                    <a:cubicBezTo>
                      <a:pt x="1965" y="262"/>
                      <a:pt x="1787" y="179"/>
                      <a:pt x="1703" y="60"/>
                    </a:cubicBezTo>
                    <a:lnTo>
                      <a:pt x="166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5" name="Google Shape;8915;p22"/>
              <p:cNvSpPr/>
              <p:nvPr/>
            </p:nvSpPr>
            <p:spPr>
              <a:xfrm>
                <a:off x="7247813" y="3946000"/>
                <a:ext cx="9813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39255" h="489" extrusionOk="0">
                    <a:moveTo>
                      <a:pt x="37493" y="1"/>
                    </a:moveTo>
                    <a:lnTo>
                      <a:pt x="37445" y="72"/>
                    </a:lnTo>
                    <a:cubicBezTo>
                      <a:pt x="37323" y="246"/>
                      <a:pt x="37000" y="333"/>
                      <a:pt x="36638" y="333"/>
                    </a:cubicBezTo>
                    <a:cubicBezTo>
                      <a:pt x="36257" y="333"/>
                      <a:pt x="35833" y="237"/>
                      <a:pt x="35552" y="48"/>
                    </a:cubicBezTo>
                    <a:lnTo>
                      <a:pt x="35493" y="12"/>
                    </a:lnTo>
                    <a:lnTo>
                      <a:pt x="35457" y="60"/>
                    </a:lnTo>
                    <a:cubicBezTo>
                      <a:pt x="35322" y="242"/>
                      <a:pt x="34989" y="331"/>
                      <a:pt x="34622" y="331"/>
                    </a:cubicBezTo>
                    <a:cubicBezTo>
                      <a:pt x="34244" y="331"/>
                      <a:pt x="33830" y="236"/>
                      <a:pt x="33564" y="48"/>
                    </a:cubicBezTo>
                    <a:lnTo>
                      <a:pt x="33504" y="12"/>
                    </a:lnTo>
                    <a:lnTo>
                      <a:pt x="33457" y="60"/>
                    </a:lnTo>
                    <a:cubicBezTo>
                      <a:pt x="33316" y="242"/>
                      <a:pt x="32980" y="331"/>
                      <a:pt x="32613" y="331"/>
                    </a:cubicBezTo>
                    <a:cubicBezTo>
                      <a:pt x="32234" y="331"/>
                      <a:pt x="31824" y="236"/>
                      <a:pt x="31564" y="48"/>
                    </a:cubicBezTo>
                    <a:lnTo>
                      <a:pt x="31516" y="12"/>
                    </a:lnTo>
                    <a:lnTo>
                      <a:pt x="31468" y="60"/>
                    </a:lnTo>
                    <a:cubicBezTo>
                      <a:pt x="31316" y="242"/>
                      <a:pt x="30974" y="331"/>
                      <a:pt x="30607" y="331"/>
                    </a:cubicBezTo>
                    <a:cubicBezTo>
                      <a:pt x="30228" y="331"/>
                      <a:pt x="29823" y="236"/>
                      <a:pt x="29575" y="48"/>
                    </a:cubicBezTo>
                    <a:lnTo>
                      <a:pt x="29516" y="12"/>
                    </a:lnTo>
                    <a:lnTo>
                      <a:pt x="29468" y="60"/>
                    </a:lnTo>
                    <a:cubicBezTo>
                      <a:pt x="29309" y="237"/>
                      <a:pt x="28959" y="327"/>
                      <a:pt x="28589" y="327"/>
                    </a:cubicBezTo>
                    <a:cubicBezTo>
                      <a:pt x="28212" y="327"/>
                      <a:pt x="27815" y="234"/>
                      <a:pt x="27575" y="48"/>
                    </a:cubicBezTo>
                    <a:lnTo>
                      <a:pt x="27527" y="12"/>
                    </a:lnTo>
                    <a:lnTo>
                      <a:pt x="27480" y="60"/>
                    </a:lnTo>
                    <a:cubicBezTo>
                      <a:pt x="27314" y="237"/>
                      <a:pt x="26959" y="327"/>
                      <a:pt x="26587" y="327"/>
                    </a:cubicBezTo>
                    <a:cubicBezTo>
                      <a:pt x="26209" y="327"/>
                      <a:pt x="25815" y="234"/>
                      <a:pt x="25587" y="48"/>
                    </a:cubicBezTo>
                    <a:lnTo>
                      <a:pt x="25539" y="12"/>
                    </a:lnTo>
                    <a:lnTo>
                      <a:pt x="25491" y="60"/>
                    </a:lnTo>
                    <a:cubicBezTo>
                      <a:pt x="25314" y="237"/>
                      <a:pt x="24956" y="327"/>
                      <a:pt x="24585" y="327"/>
                    </a:cubicBezTo>
                    <a:cubicBezTo>
                      <a:pt x="24209" y="327"/>
                      <a:pt x="23820" y="234"/>
                      <a:pt x="23598" y="48"/>
                    </a:cubicBezTo>
                    <a:lnTo>
                      <a:pt x="23539" y="12"/>
                    </a:lnTo>
                    <a:lnTo>
                      <a:pt x="23491" y="60"/>
                    </a:lnTo>
                    <a:cubicBezTo>
                      <a:pt x="23308" y="237"/>
                      <a:pt x="22946" y="327"/>
                      <a:pt x="22576" y="327"/>
                    </a:cubicBezTo>
                    <a:cubicBezTo>
                      <a:pt x="22200" y="327"/>
                      <a:pt x="21814" y="234"/>
                      <a:pt x="21598" y="48"/>
                    </a:cubicBezTo>
                    <a:lnTo>
                      <a:pt x="21550" y="12"/>
                    </a:lnTo>
                    <a:lnTo>
                      <a:pt x="21503" y="60"/>
                    </a:lnTo>
                    <a:cubicBezTo>
                      <a:pt x="21308" y="237"/>
                      <a:pt x="20940" y="327"/>
                      <a:pt x="20570" y="327"/>
                    </a:cubicBezTo>
                    <a:cubicBezTo>
                      <a:pt x="20193" y="327"/>
                      <a:pt x="19814" y="234"/>
                      <a:pt x="19610" y="48"/>
                    </a:cubicBezTo>
                    <a:lnTo>
                      <a:pt x="19550" y="12"/>
                    </a:lnTo>
                    <a:lnTo>
                      <a:pt x="19502" y="48"/>
                    </a:lnTo>
                    <a:cubicBezTo>
                      <a:pt x="19298" y="234"/>
                      <a:pt x="18919" y="327"/>
                      <a:pt x="18542" y="327"/>
                    </a:cubicBezTo>
                    <a:cubicBezTo>
                      <a:pt x="18172" y="327"/>
                      <a:pt x="17804" y="237"/>
                      <a:pt x="17609" y="60"/>
                    </a:cubicBezTo>
                    <a:lnTo>
                      <a:pt x="17562" y="12"/>
                    </a:lnTo>
                    <a:lnTo>
                      <a:pt x="17514" y="48"/>
                    </a:lnTo>
                    <a:cubicBezTo>
                      <a:pt x="17298" y="234"/>
                      <a:pt x="16913" y="327"/>
                      <a:pt x="16536" y="327"/>
                    </a:cubicBezTo>
                    <a:cubicBezTo>
                      <a:pt x="16166" y="327"/>
                      <a:pt x="15804" y="237"/>
                      <a:pt x="15621" y="60"/>
                    </a:cubicBezTo>
                    <a:lnTo>
                      <a:pt x="15573" y="12"/>
                    </a:lnTo>
                    <a:lnTo>
                      <a:pt x="15514" y="48"/>
                    </a:lnTo>
                    <a:cubicBezTo>
                      <a:pt x="15292" y="234"/>
                      <a:pt x="14903" y="327"/>
                      <a:pt x="14527" y="327"/>
                    </a:cubicBezTo>
                    <a:cubicBezTo>
                      <a:pt x="14157" y="327"/>
                      <a:pt x="13798" y="237"/>
                      <a:pt x="13621" y="60"/>
                    </a:cubicBezTo>
                    <a:lnTo>
                      <a:pt x="13573" y="12"/>
                    </a:lnTo>
                    <a:lnTo>
                      <a:pt x="13526" y="48"/>
                    </a:lnTo>
                    <a:cubicBezTo>
                      <a:pt x="13297" y="234"/>
                      <a:pt x="12903" y="327"/>
                      <a:pt x="12525" y="327"/>
                    </a:cubicBezTo>
                    <a:cubicBezTo>
                      <a:pt x="12153" y="327"/>
                      <a:pt x="11798" y="237"/>
                      <a:pt x="11632" y="60"/>
                    </a:cubicBezTo>
                    <a:lnTo>
                      <a:pt x="11585" y="12"/>
                    </a:lnTo>
                    <a:lnTo>
                      <a:pt x="11537" y="48"/>
                    </a:lnTo>
                    <a:cubicBezTo>
                      <a:pt x="11297" y="234"/>
                      <a:pt x="10900" y="327"/>
                      <a:pt x="10523" y="327"/>
                    </a:cubicBezTo>
                    <a:cubicBezTo>
                      <a:pt x="10153" y="327"/>
                      <a:pt x="9804" y="237"/>
                      <a:pt x="9644" y="60"/>
                    </a:cubicBezTo>
                    <a:lnTo>
                      <a:pt x="9596" y="12"/>
                    </a:lnTo>
                    <a:lnTo>
                      <a:pt x="9537" y="48"/>
                    </a:lnTo>
                    <a:cubicBezTo>
                      <a:pt x="9289" y="236"/>
                      <a:pt x="8884" y="331"/>
                      <a:pt x="8505" y="331"/>
                    </a:cubicBezTo>
                    <a:cubicBezTo>
                      <a:pt x="8139" y="331"/>
                      <a:pt x="7796" y="242"/>
                      <a:pt x="7644" y="60"/>
                    </a:cubicBezTo>
                    <a:lnTo>
                      <a:pt x="7596" y="12"/>
                    </a:lnTo>
                    <a:lnTo>
                      <a:pt x="7549" y="48"/>
                    </a:lnTo>
                    <a:cubicBezTo>
                      <a:pt x="7288" y="236"/>
                      <a:pt x="6878" y="331"/>
                      <a:pt x="6499" y="331"/>
                    </a:cubicBezTo>
                    <a:cubicBezTo>
                      <a:pt x="6133" y="331"/>
                      <a:pt x="5796" y="242"/>
                      <a:pt x="5656" y="60"/>
                    </a:cubicBezTo>
                    <a:lnTo>
                      <a:pt x="5608" y="12"/>
                    </a:lnTo>
                    <a:lnTo>
                      <a:pt x="5548" y="48"/>
                    </a:lnTo>
                    <a:cubicBezTo>
                      <a:pt x="5282" y="236"/>
                      <a:pt x="4869" y="331"/>
                      <a:pt x="4490" y="331"/>
                    </a:cubicBezTo>
                    <a:cubicBezTo>
                      <a:pt x="4123" y="331"/>
                      <a:pt x="3790" y="242"/>
                      <a:pt x="3655" y="60"/>
                    </a:cubicBezTo>
                    <a:lnTo>
                      <a:pt x="3620" y="12"/>
                    </a:lnTo>
                    <a:lnTo>
                      <a:pt x="3560" y="48"/>
                    </a:lnTo>
                    <a:cubicBezTo>
                      <a:pt x="3279" y="237"/>
                      <a:pt x="2855" y="333"/>
                      <a:pt x="2474" y="333"/>
                    </a:cubicBezTo>
                    <a:cubicBezTo>
                      <a:pt x="2112" y="333"/>
                      <a:pt x="1789" y="246"/>
                      <a:pt x="1667" y="72"/>
                    </a:cubicBezTo>
                    <a:lnTo>
                      <a:pt x="1619" y="12"/>
                    </a:lnTo>
                    <a:lnTo>
                      <a:pt x="1560" y="48"/>
                    </a:lnTo>
                    <a:cubicBezTo>
                      <a:pt x="1271" y="238"/>
                      <a:pt x="855" y="319"/>
                      <a:pt x="485" y="319"/>
                    </a:cubicBezTo>
                    <a:cubicBezTo>
                      <a:pt x="322" y="319"/>
                      <a:pt x="167" y="304"/>
                      <a:pt x="36" y="274"/>
                    </a:cubicBezTo>
                    <a:lnTo>
                      <a:pt x="0" y="417"/>
                    </a:lnTo>
                    <a:cubicBezTo>
                      <a:pt x="146" y="452"/>
                      <a:pt x="315" y="470"/>
                      <a:pt x="493" y="470"/>
                    </a:cubicBezTo>
                    <a:cubicBezTo>
                      <a:pt x="866" y="470"/>
                      <a:pt x="1277" y="389"/>
                      <a:pt x="1584" y="203"/>
                    </a:cubicBezTo>
                    <a:cubicBezTo>
                      <a:pt x="1762" y="388"/>
                      <a:pt x="2113" y="480"/>
                      <a:pt x="2494" y="480"/>
                    </a:cubicBezTo>
                    <a:cubicBezTo>
                      <a:pt x="2875" y="480"/>
                      <a:pt x="3286" y="388"/>
                      <a:pt x="3584" y="203"/>
                    </a:cubicBezTo>
                    <a:cubicBezTo>
                      <a:pt x="3768" y="388"/>
                      <a:pt x="4123" y="480"/>
                      <a:pt x="4504" y="480"/>
                    </a:cubicBezTo>
                    <a:cubicBezTo>
                      <a:pt x="4885" y="480"/>
                      <a:pt x="5292" y="388"/>
                      <a:pt x="5584" y="203"/>
                    </a:cubicBezTo>
                    <a:cubicBezTo>
                      <a:pt x="5775" y="388"/>
                      <a:pt x="6129" y="480"/>
                      <a:pt x="6507" y="480"/>
                    </a:cubicBezTo>
                    <a:cubicBezTo>
                      <a:pt x="6885" y="480"/>
                      <a:pt x="7287" y="388"/>
                      <a:pt x="7572" y="203"/>
                    </a:cubicBezTo>
                    <a:cubicBezTo>
                      <a:pt x="7769" y="388"/>
                      <a:pt x="8129" y="480"/>
                      <a:pt x="8510" y="480"/>
                    </a:cubicBezTo>
                    <a:cubicBezTo>
                      <a:pt x="8891" y="480"/>
                      <a:pt x="9293" y="388"/>
                      <a:pt x="9573" y="203"/>
                    </a:cubicBezTo>
                    <a:cubicBezTo>
                      <a:pt x="9775" y="388"/>
                      <a:pt x="10138" y="480"/>
                      <a:pt x="10519" y="480"/>
                    </a:cubicBezTo>
                    <a:cubicBezTo>
                      <a:pt x="10900" y="480"/>
                      <a:pt x="11299" y="388"/>
                      <a:pt x="11573" y="203"/>
                    </a:cubicBezTo>
                    <a:cubicBezTo>
                      <a:pt x="11781" y="388"/>
                      <a:pt x="12147" y="480"/>
                      <a:pt x="12527" y="480"/>
                    </a:cubicBezTo>
                    <a:cubicBezTo>
                      <a:pt x="12906" y="480"/>
                      <a:pt x="13299" y="388"/>
                      <a:pt x="13561" y="203"/>
                    </a:cubicBezTo>
                    <a:cubicBezTo>
                      <a:pt x="13782" y="388"/>
                      <a:pt x="14154" y="480"/>
                      <a:pt x="14535" y="480"/>
                    </a:cubicBezTo>
                    <a:cubicBezTo>
                      <a:pt x="14916" y="480"/>
                      <a:pt x="15306" y="388"/>
                      <a:pt x="15562" y="203"/>
                    </a:cubicBezTo>
                    <a:cubicBezTo>
                      <a:pt x="15788" y="388"/>
                      <a:pt x="16163" y="480"/>
                      <a:pt x="16544" y="480"/>
                    </a:cubicBezTo>
                    <a:cubicBezTo>
                      <a:pt x="16925" y="480"/>
                      <a:pt x="17312" y="388"/>
                      <a:pt x="17562" y="203"/>
                    </a:cubicBezTo>
                    <a:cubicBezTo>
                      <a:pt x="17794" y="388"/>
                      <a:pt x="18172" y="480"/>
                      <a:pt x="18553" y="480"/>
                    </a:cubicBezTo>
                    <a:cubicBezTo>
                      <a:pt x="18934" y="480"/>
                      <a:pt x="19318" y="388"/>
                      <a:pt x="19562" y="203"/>
                    </a:cubicBezTo>
                    <a:cubicBezTo>
                      <a:pt x="19800" y="388"/>
                      <a:pt x="20181" y="480"/>
                      <a:pt x="20561" y="480"/>
                    </a:cubicBezTo>
                    <a:cubicBezTo>
                      <a:pt x="20940" y="480"/>
                      <a:pt x="21318" y="388"/>
                      <a:pt x="21550" y="203"/>
                    </a:cubicBezTo>
                    <a:cubicBezTo>
                      <a:pt x="21800" y="388"/>
                      <a:pt x="22187" y="480"/>
                      <a:pt x="22568" y="480"/>
                    </a:cubicBezTo>
                    <a:cubicBezTo>
                      <a:pt x="22949" y="480"/>
                      <a:pt x="23324" y="388"/>
                      <a:pt x="23551" y="203"/>
                    </a:cubicBezTo>
                    <a:cubicBezTo>
                      <a:pt x="23807" y="388"/>
                      <a:pt x="24197" y="480"/>
                      <a:pt x="24578" y="480"/>
                    </a:cubicBezTo>
                    <a:cubicBezTo>
                      <a:pt x="24959" y="480"/>
                      <a:pt x="25331" y="388"/>
                      <a:pt x="25551" y="203"/>
                    </a:cubicBezTo>
                    <a:cubicBezTo>
                      <a:pt x="25813" y="388"/>
                      <a:pt x="26206" y="480"/>
                      <a:pt x="26585" y="480"/>
                    </a:cubicBezTo>
                    <a:cubicBezTo>
                      <a:pt x="26965" y="480"/>
                      <a:pt x="27331" y="388"/>
                      <a:pt x="27539" y="203"/>
                    </a:cubicBezTo>
                    <a:cubicBezTo>
                      <a:pt x="27813" y="388"/>
                      <a:pt x="28212" y="480"/>
                      <a:pt x="28593" y="480"/>
                    </a:cubicBezTo>
                    <a:cubicBezTo>
                      <a:pt x="28974" y="480"/>
                      <a:pt x="29337" y="388"/>
                      <a:pt x="29539" y="203"/>
                    </a:cubicBezTo>
                    <a:cubicBezTo>
                      <a:pt x="29819" y="388"/>
                      <a:pt x="30221" y="480"/>
                      <a:pt x="30602" y="480"/>
                    </a:cubicBezTo>
                    <a:cubicBezTo>
                      <a:pt x="30983" y="480"/>
                      <a:pt x="31343" y="388"/>
                      <a:pt x="31540" y="203"/>
                    </a:cubicBezTo>
                    <a:cubicBezTo>
                      <a:pt x="31819" y="388"/>
                      <a:pt x="32221" y="480"/>
                      <a:pt x="32601" y="480"/>
                    </a:cubicBezTo>
                    <a:cubicBezTo>
                      <a:pt x="32980" y="480"/>
                      <a:pt x="33338" y="388"/>
                      <a:pt x="33528" y="203"/>
                    </a:cubicBezTo>
                    <a:cubicBezTo>
                      <a:pt x="33820" y="388"/>
                      <a:pt x="34228" y="480"/>
                      <a:pt x="34609" y="480"/>
                    </a:cubicBezTo>
                    <a:cubicBezTo>
                      <a:pt x="34990" y="480"/>
                      <a:pt x="35344" y="388"/>
                      <a:pt x="35528" y="203"/>
                    </a:cubicBezTo>
                    <a:cubicBezTo>
                      <a:pt x="35828" y="389"/>
                      <a:pt x="36240" y="481"/>
                      <a:pt x="36621" y="481"/>
                    </a:cubicBezTo>
                    <a:cubicBezTo>
                      <a:pt x="36995" y="481"/>
                      <a:pt x="37339" y="392"/>
                      <a:pt x="37517" y="215"/>
                    </a:cubicBezTo>
                    <a:cubicBezTo>
                      <a:pt x="37790" y="405"/>
                      <a:pt x="38171" y="489"/>
                      <a:pt x="38529" y="489"/>
                    </a:cubicBezTo>
                    <a:cubicBezTo>
                      <a:pt x="38791" y="489"/>
                      <a:pt x="39041" y="441"/>
                      <a:pt x="39255" y="370"/>
                    </a:cubicBezTo>
                    <a:lnTo>
                      <a:pt x="39207" y="227"/>
                    </a:lnTo>
                    <a:cubicBezTo>
                      <a:pt x="39009" y="299"/>
                      <a:pt x="38769" y="341"/>
                      <a:pt x="38525" y="341"/>
                    </a:cubicBezTo>
                    <a:cubicBezTo>
                      <a:pt x="38170" y="341"/>
                      <a:pt x="37807" y="253"/>
                      <a:pt x="37552" y="48"/>
                    </a:cubicBezTo>
                    <a:lnTo>
                      <a:pt x="374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6" name="Google Shape;8916;p22"/>
              <p:cNvSpPr/>
              <p:nvPr/>
            </p:nvSpPr>
            <p:spPr>
              <a:xfrm>
                <a:off x="7212088" y="3929025"/>
                <a:ext cx="8722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489" h="7907" extrusionOk="0">
                    <a:moveTo>
                      <a:pt x="3346" y="1"/>
                    </a:moveTo>
                    <a:cubicBezTo>
                      <a:pt x="3263" y="1"/>
                      <a:pt x="3167" y="49"/>
                      <a:pt x="3155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405" y="7764"/>
                    </a:cubicBezTo>
                    <a:lnTo>
                      <a:pt x="3465" y="108"/>
                    </a:lnTo>
                    <a:cubicBezTo>
                      <a:pt x="3489" y="49"/>
                      <a:pt x="3441" y="1"/>
                      <a:pt x="33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7" name="Google Shape;8917;p22"/>
              <p:cNvSpPr/>
              <p:nvPr/>
            </p:nvSpPr>
            <p:spPr>
              <a:xfrm>
                <a:off x="7269838" y="3929025"/>
                <a:ext cx="786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7907" extrusionOk="0">
                    <a:moveTo>
                      <a:pt x="2989" y="1"/>
                    </a:moveTo>
                    <a:cubicBezTo>
                      <a:pt x="2905" y="1"/>
                      <a:pt x="2822" y="49"/>
                      <a:pt x="2798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393" y="7764"/>
                    </a:cubicBezTo>
                    <a:lnTo>
                      <a:pt x="3120" y="108"/>
                    </a:lnTo>
                    <a:cubicBezTo>
                      <a:pt x="3143" y="49"/>
                      <a:pt x="3084" y="1"/>
                      <a:pt x="30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8" name="Google Shape;8918;p22"/>
              <p:cNvSpPr/>
              <p:nvPr/>
            </p:nvSpPr>
            <p:spPr>
              <a:xfrm>
                <a:off x="7327288" y="3929025"/>
                <a:ext cx="699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798" h="7907" extrusionOk="0">
                    <a:moveTo>
                      <a:pt x="2655" y="1"/>
                    </a:moveTo>
                    <a:cubicBezTo>
                      <a:pt x="2560" y="1"/>
                      <a:pt x="2477" y="49"/>
                      <a:pt x="2465" y="108"/>
                    </a:cubicBezTo>
                    <a:lnTo>
                      <a:pt x="24" y="7764"/>
                    </a:lnTo>
                    <a:cubicBezTo>
                      <a:pt x="0" y="7847"/>
                      <a:pt x="71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1" y="7847"/>
                      <a:pt x="405" y="7764"/>
                    </a:cubicBezTo>
                    <a:lnTo>
                      <a:pt x="2786" y="108"/>
                    </a:lnTo>
                    <a:cubicBezTo>
                      <a:pt x="2798" y="49"/>
                      <a:pt x="2738" y="1"/>
                      <a:pt x="26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9" name="Google Shape;8919;p22"/>
              <p:cNvSpPr/>
              <p:nvPr/>
            </p:nvSpPr>
            <p:spPr>
              <a:xfrm>
                <a:off x="7385013" y="3929025"/>
                <a:ext cx="613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7907" extrusionOk="0">
                    <a:moveTo>
                      <a:pt x="2299" y="1"/>
                    </a:moveTo>
                    <a:cubicBezTo>
                      <a:pt x="2215" y="1"/>
                      <a:pt x="2132" y="49"/>
                      <a:pt x="2120" y="108"/>
                    </a:cubicBezTo>
                    <a:lnTo>
                      <a:pt x="25" y="7764"/>
                    </a:lnTo>
                    <a:cubicBezTo>
                      <a:pt x="1" y="7847"/>
                      <a:pt x="72" y="7907"/>
                      <a:pt x="168" y="7907"/>
                    </a:cubicBezTo>
                    <a:lnTo>
                      <a:pt x="179" y="7907"/>
                    </a:lnTo>
                    <a:cubicBezTo>
                      <a:pt x="275" y="7907"/>
                      <a:pt x="382" y="7847"/>
                      <a:pt x="394" y="7764"/>
                    </a:cubicBezTo>
                    <a:lnTo>
                      <a:pt x="2442" y="108"/>
                    </a:lnTo>
                    <a:cubicBezTo>
                      <a:pt x="2454" y="49"/>
                      <a:pt x="2394" y="1"/>
                      <a:pt x="22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0" name="Google Shape;8920;p22"/>
              <p:cNvSpPr/>
              <p:nvPr/>
            </p:nvSpPr>
            <p:spPr>
              <a:xfrm>
                <a:off x="7442763" y="3929025"/>
                <a:ext cx="5242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7907" extrusionOk="0">
                    <a:moveTo>
                      <a:pt x="1953" y="1"/>
                    </a:moveTo>
                    <a:cubicBezTo>
                      <a:pt x="1858" y="1"/>
                      <a:pt x="1775" y="49"/>
                      <a:pt x="1763" y="108"/>
                    </a:cubicBezTo>
                    <a:lnTo>
                      <a:pt x="13" y="7764"/>
                    </a:lnTo>
                    <a:cubicBezTo>
                      <a:pt x="1" y="7847"/>
                      <a:pt x="72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2" y="7847"/>
                      <a:pt x="394" y="7764"/>
                    </a:cubicBezTo>
                    <a:lnTo>
                      <a:pt x="2084" y="108"/>
                    </a:lnTo>
                    <a:cubicBezTo>
                      <a:pt x="2096" y="49"/>
                      <a:pt x="2037" y="1"/>
                      <a:pt x="1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1" name="Google Shape;8921;p22"/>
              <p:cNvSpPr/>
              <p:nvPr/>
            </p:nvSpPr>
            <p:spPr>
              <a:xfrm>
                <a:off x="7500513" y="3929025"/>
                <a:ext cx="4377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7907" extrusionOk="0">
                    <a:moveTo>
                      <a:pt x="1596" y="1"/>
                    </a:moveTo>
                    <a:cubicBezTo>
                      <a:pt x="1513" y="1"/>
                      <a:pt x="1429" y="49"/>
                      <a:pt x="1417" y="108"/>
                    </a:cubicBezTo>
                    <a:lnTo>
                      <a:pt x="12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74" y="7907"/>
                      <a:pt x="370" y="7847"/>
                      <a:pt x="393" y="7764"/>
                    </a:cubicBezTo>
                    <a:lnTo>
                      <a:pt x="1739" y="108"/>
                    </a:lnTo>
                    <a:cubicBezTo>
                      <a:pt x="1751" y="49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2" name="Google Shape;8922;p22"/>
              <p:cNvSpPr/>
              <p:nvPr/>
            </p:nvSpPr>
            <p:spPr>
              <a:xfrm>
                <a:off x="7558263" y="3929025"/>
                <a:ext cx="348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239" y="1"/>
                    </a:moveTo>
                    <a:cubicBezTo>
                      <a:pt x="1155" y="1"/>
                      <a:pt x="1072" y="49"/>
                      <a:pt x="1072" y="108"/>
                    </a:cubicBezTo>
                    <a:lnTo>
                      <a:pt x="0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86" y="7907"/>
                      <a:pt x="369" y="7847"/>
                      <a:pt x="381" y="7764"/>
                    </a:cubicBezTo>
                    <a:lnTo>
                      <a:pt x="1393" y="108"/>
                    </a:lnTo>
                    <a:cubicBezTo>
                      <a:pt x="1393" y="49"/>
                      <a:pt x="1334" y="1"/>
                      <a:pt x="12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3" name="Google Shape;8923;p22"/>
              <p:cNvSpPr/>
              <p:nvPr/>
            </p:nvSpPr>
            <p:spPr>
              <a:xfrm>
                <a:off x="7615713" y="3929025"/>
                <a:ext cx="265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7907" extrusionOk="0">
                    <a:moveTo>
                      <a:pt x="905" y="1"/>
                    </a:moveTo>
                    <a:cubicBezTo>
                      <a:pt x="810" y="1"/>
                      <a:pt x="738" y="49"/>
                      <a:pt x="738" y="108"/>
                    </a:cubicBezTo>
                    <a:lnTo>
                      <a:pt x="12" y="7764"/>
                    </a:lnTo>
                    <a:cubicBezTo>
                      <a:pt x="0" y="7847"/>
                      <a:pt x="84" y="7907"/>
                      <a:pt x="191" y="7907"/>
                    </a:cubicBezTo>
                    <a:cubicBezTo>
                      <a:pt x="298" y="7907"/>
                      <a:pt x="381" y="7847"/>
                      <a:pt x="393" y="7764"/>
                    </a:cubicBezTo>
                    <a:lnTo>
                      <a:pt x="1048" y="108"/>
                    </a:lnTo>
                    <a:cubicBezTo>
                      <a:pt x="1060" y="49"/>
                      <a:pt x="988" y="1"/>
                      <a:pt x="9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4" name="Google Shape;8924;p22"/>
              <p:cNvSpPr/>
              <p:nvPr/>
            </p:nvSpPr>
            <p:spPr>
              <a:xfrm>
                <a:off x="7673438" y="3929025"/>
                <a:ext cx="176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907" extrusionOk="0">
                    <a:moveTo>
                      <a:pt x="549" y="1"/>
                    </a:moveTo>
                    <a:cubicBezTo>
                      <a:pt x="465" y="1"/>
                      <a:pt x="382" y="49"/>
                      <a:pt x="382" y="108"/>
                    </a:cubicBezTo>
                    <a:lnTo>
                      <a:pt x="13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9" y="7907"/>
                      <a:pt x="382" y="7847"/>
                      <a:pt x="382" y="7764"/>
                    </a:cubicBezTo>
                    <a:lnTo>
                      <a:pt x="703" y="108"/>
                    </a:lnTo>
                    <a:cubicBezTo>
                      <a:pt x="703" y="49"/>
                      <a:pt x="632" y="1"/>
                      <a:pt x="5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5" name="Google Shape;8925;p22"/>
              <p:cNvSpPr/>
              <p:nvPr/>
            </p:nvSpPr>
            <p:spPr>
              <a:xfrm>
                <a:off x="7731188" y="3929025"/>
                <a:ext cx="95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907" extrusionOk="0">
                    <a:moveTo>
                      <a:pt x="191" y="1"/>
                    </a:moveTo>
                    <a:cubicBezTo>
                      <a:pt x="108" y="1"/>
                      <a:pt x="37" y="49"/>
                      <a:pt x="37" y="108"/>
                    </a:cubicBezTo>
                    <a:lnTo>
                      <a:pt x="1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8" y="7907"/>
                      <a:pt x="382" y="7847"/>
                      <a:pt x="382" y="7764"/>
                    </a:cubicBezTo>
                    <a:lnTo>
                      <a:pt x="358" y="108"/>
                    </a:lnTo>
                    <a:cubicBezTo>
                      <a:pt x="358" y="49"/>
                      <a:pt x="287" y="1"/>
                      <a:pt x="1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6" name="Google Shape;8926;p22"/>
              <p:cNvSpPr/>
              <p:nvPr/>
            </p:nvSpPr>
            <p:spPr>
              <a:xfrm>
                <a:off x="7780913" y="3929025"/>
                <a:ext cx="1727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7907" extrusionOk="0">
                    <a:moveTo>
                      <a:pt x="167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322" y="7764"/>
                    </a:lnTo>
                    <a:cubicBezTo>
                      <a:pt x="322" y="7847"/>
                      <a:pt x="405" y="7907"/>
                      <a:pt x="512" y="7907"/>
                    </a:cubicBezTo>
                    <a:cubicBezTo>
                      <a:pt x="619" y="7907"/>
                      <a:pt x="691" y="7847"/>
                      <a:pt x="691" y="7764"/>
                    </a:cubicBezTo>
                    <a:lnTo>
                      <a:pt x="322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7" name="Google Shape;8927;p22"/>
              <p:cNvSpPr/>
              <p:nvPr/>
            </p:nvSpPr>
            <p:spPr>
              <a:xfrm>
                <a:off x="7830013" y="3929025"/>
                <a:ext cx="2592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907" extrusionOk="0">
                    <a:moveTo>
                      <a:pt x="155" y="1"/>
                    </a:moveTo>
                    <a:cubicBezTo>
                      <a:pt x="72" y="1"/>
                      <a:pt x="1" y="49"/>
                      <a:pt x="1" y="108"/>
                    </a:cubicBezTo>
                    <a:lnTo>
                      <a:pt x="656" y="7764"/>
                    </a:lnTo>
                    <a:cubicBezTo>
                      <a:pt x="667" y="7847"/>
                      <a:pt x="751" y="7907"/>
                      <a:pt x="858" y="7907"/>
                    </a:cubicBezTo>
                    <a:cubicBezTo>
                      <a:pt x="965" y="7907"/>
                      <a:pt x="1037" y="7847"/>
                      <a:pt x="1037" y="7764"/>
                    </a:cubicBezTo>
                    <a:lnTo>
                      <a:pt x="322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8" name="Google Shape;8928;p22"/>
              <p:cNvSpPr/>
              <p:nvPr/>
            </p:nvSpPr>
            <p:spPr>
              <a:xfrm>
                <a:off x="7878838" y="3929025"/>
                <a:ext cx="348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012" y="7764"/>
                    </a:lnTo>
                    <a:cubicBezTo>
                      <a:pt x="1012" y="7847"/>
                      <a:pt x="1108" y="7907"/>
                      <a:pt x="1215" y="7907"/>
                    </a:cubicBezTo>
                    <a:cubicBezTo>
                      <a:pt x="1322" y="7907"/>
                      <a:pt x="1393" y="7847"/>
                      <a:pt x="1381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9" name="Google Shape;8929;p22"/>
              <p:cNvSpPr/>
              <p:nvPr/>
            </p:nvSpPr>
            <p:spPr>
              <a:xfrm>
                <a:off x="7927938" y="3929025"/>
                <a:ext cx="435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7907" extrusionOk="0">
                    <a:moveTo>
                      <a:pt x="156" y="1"/>
                    </a:moveTo>
                    <a:cubicBezTo>
                      <a:pt x="60" y="1"/>
                      <a:pt x="1" y="49"/>
                      <a:pt x="13" y="108"/>
                    </a:cubicBezTo>
                    <a:lnTo>
                      <a:pt x="1346" y="7764"/>
                    </a:lnTo>
                    <a:cubicBezTo>
                      <a:pt x="1358" y="7847"/>
                      <a:pt x="1453" y="7907"/>
                      <a:pt x="1561" y="7907"/>
                    </a:cubicBezTo>
                    <a:cubicBezTo>
                      <a:pt x="1668" y="7907"/>
                      <a:pt x="1739" y="7847"/>
                      <a:pt x="1727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0" name="Google Shape;8930;p22"/>
              <p:cNvSpPr/>
              <p:nvPr/>
            </p:nvSpPr>
            <p:spPr>
              <a:xfrm>
                <a:off x="7976763" y="3929025"/>
                <a:ext cx="524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703" y="7764"/>
                    </a:lnTo>
                    <a:cubicBezTo>
                      <a:pt x="1715" y="7847"/>
                      <a:pt x="1810" y="7907"/>
                      <a:pt x="1917" y="7907"/>
                    </a:cubicBezTo>
                    <a:cubicBezTo>
                      <a:pt x="2025" y="7907"/>
                      <a:pt x="2096" y="7847"/>
                      <a:pt x="2072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1" name="Google Shape;8931;p22"/>
              <p:cNvSpPr/>
              <p:nvPr/>
            </p:nvSpPr>
            <p:spPr>
              <a:xfrm>
                <a:off x="8025863" y="3929025"/>
                <a:ext cx="610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442" h="7907" extrusionOk="0">
                    <a:moveTo>
                      <a:pt x="144" y="1"/>
                    </a:moveTo>
                    <a:cubicBezTo>
                      <a:pt x="61" y="1"/>
                      <a:pt x="1" y="49"/>
                      <a:pt x="13" y="108"/>
                    </a:cubicBezTo>
                    <a:lnTo>
                      <a:pt x="2037" y="7764"/>
                    </a:lnTo>
                    <a:cubicBezTo>
                      <a:pt x="2061" y="7847"/>
                      <a:pt x="2156" y="7907"/>
                      <a:pt x="2263" y="7907"/>
                    </a:cubicBezTo>
                    <a:cubicBezTo>
                      <a:pt x="2370" y="7907"/>
                      <a:pt x="2442" y="7847"/>
                      <a:pt x="2418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2" name="Google Shape;8932;p22"/>
              <p:cNvSpPr/>
              <p:nvPr/>
            </p:nvSpPr>
            <p:spPr>
              <a:xfrm>
                <a:off x="8074688" y="3929025"/>
                <a:ext cx="6967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7907" extrusionOk="0">
                    <a:moveTo>
                      <a:pt x="155" y="1"/>
                    </a:moveTo>
                    <a:cubicBezTo>
                      <a:pt x="60" y="1"/>
                      <a:pt x="1" y="49"/>
                      <a:pt x="24" y="108"/>
                    </a:cubicBezTo>
                    <a:lnTo>
                      <a:pt x="2394" y="7764"/>
                    </a:lnTo>
                    <a:cubicBezTo>
                      <a:pt x="2418" y="7847"/>
                      <a:pt x="2513" y="7907"/>
                      <a:pt x="2620" y="7907"/>
                    </a:cubicBezTo>
                    <a:cubicBezTo>
                      <a:pt x="2727" y="7907"/>
                      <a:pt x="2787" y="7847"/>
                      <a:pt x="2763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3" name="Google Shape;8933;p22"/>
              <p:cNvSpPr/>
              <p:nvPr/>
            </p:nvSpPr>
            <p:spPr>
              <a:xfrm>
                <a:off x="8123813" y="3929025"/>
                <a:ext cx="783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7907" extrusionOk="0">
                    <a:moveTo>
                      <a:pt x="143" y="1"/>
                    </a:moveTo>
                    <a:cubicBezTo>
                      <a:pt x="60" y="1"/>
                      <a:pt x="0" y="49"/>
                      <a:pt x="24" y="108"/>
                    </a:cubicBezTo>
                    <a:lnTo>
                      <a:pt x="2727" y="7764"/>
                    </a:lnTo>
                    <a:cubicBezTo>
                      <a:pt x="2762" y="7847"/>
                      <a:pt x="2858" y="7907"/>
                      <a:pt x="2965" y="7907"/>
                    </a:cubicBezTo>
                    <a:cubicBezTo>
                      <a:pt x="3072" y="7907"/>
                      <a:pt x="3131" y="7847"/>
                      <a:pt x="3108" y="7764"/>
                    </a:cubicBezTo>
                    <a:lnTo>
                      <a:pt x="334" y="108"/>
                    </a:lnTo>
                    <a:cubicBezTo>
                      <a:pt x="322" y="49"/>
                      <a:pt x="238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4" name="Google Shape;8934;p22"/>
              <p:cNvSpPr/>
              <p:nvPr/>
            </p:nvSpPr>
            <p:spPr>
              <a:xfrm>
                <a:off x="8172613" y="3929025"/>
                <a:ext cx="872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490" h="7907" extrusionOk="0">
                    <a:moveTo>
                      <a:pt x="144" y="1"/>
                    </a:moveTo>
                    <a:cubicBezTo>
                      <a:pt x="60" y="1"/>
                      <a:pt x="1" y="49"/>
                      <a:pt x="25" y="108"/>
                    </a:cubicBezTo>
                    <a:lnTo>
                      <a:pt x="3084" y="7764"/>
                    </a:lnTo>
                    <a:cubicBezTo>
                      <a:pt x="3108" y="7847"/>
                      <a:pt x="3215" y="7907"/>
                      <a:pt x="3323" y="7907"/>
                    </a:cubicBezTo>
                    <a:cubicBezTo>
                      <a:pt x="3430" y="7907"/>
                      <a:pt x="3489" y="7847"/>
                      <a:pt x="3454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5" name="Google Shape;8935;p22"/>
              <p:cNvSpPr/>
              <p:nvPr/>
            </p:nvSpPr>
            <p:spPr>
              <a:xfrm>
                <a:off x="7231738" y="3796275"/>
                <a:ext cx="10102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811" extrusionOk="0">
                    <a:moveTo>
                      <a:pt x="0" y="1"/>
                    </a:moveTo>
                    <a:lnTo>
                      <a:pt x="0" y="810"/>
                    </a:lnTo>
                    <a:lnTo>
                      <a:pt x="40410" y="810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6" name="Google Shape;8936;p22"/>
              <p:cNvSpPr/>
              <p:nvPr/>
            </p:nvSpPr>
            <p:spPr>
              <a:xfrm>
                <a:off x="7231738" y="3847775"/>
                <a:ext cx="10102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453" extrusionOk="0">
                    <a:moveTo>
                      <a:pt x="0" y="1"/>
                    </a:moveTo>
                    <a:lnTo>
                      <a:pt x="0" y="453"/>
                    </a:lnTo>
                    <a:lnTo>
                      <a:pt x="40410" y="453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7" name="Google Shape;8937;p22"/>
              <p:cNvSpPr/>
              <p:nvPr/>
            </p:nvSpPr>
            <p:spPr>
              <a:xfrm>
                <a:off x="728531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8" name="Google Shape;8938;p22"/>
              <p:cNvSpPr/>
              <p:nvPr/>
            </p:nvSpPr>
            <p:spPr>
              <a:xfrm>
                <a:off x="734483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9" name="Google Shape;8939;p22"/>
              <p:cNvSpPr/>
              <p:nvPr/>
            </p:nvSpPr>
            <p:spPr>
              <a:xfrm>
                <a:off x="740436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0" name="Google Shape;8940;p22"/>
              <p:cNvSpPr/>
              <p:nvPr/>
            </p:nvSpPr>
            <p:spPr>
              <a:xfrm>
                <a:off x="746388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1" name="Google Shape;8941;p22"/>
              <p:cNvSpPr/>
              <p:nvPr/>
            </p:nvSpPr>
            <p:spPr>
              <a:xfrm>
                <a:off x="752343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2" name="Google Shape;8942;p22"/>
              <p:cNvSpPr/>
              <p:nvPr/>
            </p:nvSpPr>
            <p:spPr>
              <a:xfrm>
                <a:off x="758296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3" name="Google Shape;8943;p22"/>
              <p:cNvSpPr/>
              <p:nvPr/>
            </p:nvSpPr>
            <p:spPr>
              <a:xfrm>
                <a:off x="764248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4" name="Google Shape;8944;p22"/>
              <p:cNvSpPr/>
              <p:nvPr/>
            </p:nvSpPr>
            <p:spPr>
              <a:xfrm>
                <a:off x="770201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5" name="Google Shape;8945;p22"/>
              <p:cNvSpPr/>
              <p:nvPr/>
            </p:nvSpPr>
            <p:spPr>
              <a:xfrm>
                <a:off x="776156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6" name="Google Shape;8946;p22"/>
              <p:cNvSpPr/>
              <p:nvPr/>
            </p:nvSpPr>
            <p:spPr>
              <a:xfrm>
                <a:off x="782108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7" name="Google Shape;8947;p22"/>
              <p:cNvSpPr/>
              <p:nvPr/>
            </p:nvSpPr>
            <p:spPr>
              <a:xfrm>
                <a:off x="788061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8" name="Google Shape;8948;p22"/>
              <p:cNvSpPr/>
              <p:nvPr/>
            </p:nvSpPr>
            <p:spPr>
              <a:xfrm>
                <a:off x="794013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9" name="Google Shape;8949;p22"/>
              <p:cNvSpPr/>
              <p:nvPr/>
            </p:nvSpPr>
            <p:spPr>
              <a:xfrm>
                <a:off x="799968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0" name="Google Shape;8950;p22"/>
              <p:cNvSpPr/>
              <p:nvPr/>
            </p:nvSpPr>
            <p:spPr>
              <a:xfrm>
                <a:off x="805921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1" name="Google Shape;8951;p22"/>
              <p:cNvSpPr/>
              <p:nvPr/>
            </p:nvSpPr>
            <p:spPr>
              <a:xfrm>
                <a:off x="811873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2" name="Google Shape;8952;p22"/>
              <p:cNvSpPr/>
              <p:nvPr/>
            </p:nvSpPr>
            <p:spPr>
              <a:xfrm>
                <a:off x="817826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3" name="Google Shape;8953;p22"/>
              <p:cNvSpPr/>
              <p:nvPr/>
            </p:nvSpPr>
            <p:spPr>
              <a:xfrm>
                <a:off x="7355275" y="4547575"/>
                <a:ext cx="554872" cy="184851"/>
              </a:xfrm>
              <a:custGeom>
                <a:avLst/>
                <a:gdLst/>
                <a:ahLst/>
                <a:cxnLst/>
                <a:rect l="l" t="t" r="r" b="b"/>
                <a:pathLst>
                  <a:path w="25826" h="7740" extrusionOk="0">
                    <a:moveTo>
                      <a:pt x="1" y="1"/>
                    </a:moveTo>
                    <a:lnTo>
                      <a:pt x="1" y="7740"/>
                    </a:lnTo>
                    <a:lnTo>
                      <a:pt x="25826" y="7740"/>
                    </a:lnTo>
                    <a:lnTo>
                      <a:pt x="258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4" name="Google Shape;8954;p22"/>
              <p:cNvSpPr/>
              <p:nvPr/>
            </p:nvSpPr>
            <p:spPr>
              <a:xfrm>
                <a:off x="7898488" y="4123100"/>
                <a:ext cx="166100" cy="396500"/>
              </a:xfrm>
              <a:custGeom>
                <a:avLst/>
                <a:gdLst/>
                <a:ahLst/>
                <a:cxnLst/>
                <a:rect l="l" t="t" r="r" b="b"/>
                <a:pathLst>
                  <a:path w="6644" h="15860" extrusionOk="0">
                    <a:moveTo>
                      <a:pt x="0" y="1"/>
                    </a:moveTo>
                    <a:lnTo>
                      <a:pt x="0" y="15860"/>
                    </a:lnTo>
                    <a:lnTo>
                      <a:pt x="6644" y="15860"/>
                    </a:lnTo>
                    <a:lnTo>
                      <a:pt x="6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5" name="Google Shape;8955;p22"/>
              <p:cNvSpPr/>
              <p:nvPr/>
            </p:nvSpPr>
            <p:spPr>
              <a:xfrm>
                <a:off x="7945213" y="4168650"/>
                <a:ext cx="78000" cy="75025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3001" extrusionOk="0">
                    <a:moveTo>
                      <a:pt x="2334" y="381"/>
                    </a:moveTo>
                    <a:lnTo>
                      <a:pt x="2001" y="620"/>
                    </a:lnTo>
                    <a:cubicBezTo>
                      <a:pt x="2298" y="870"/>
                      <a:pt x="2596" y="1298"/>
                      <a:pt x="2679" y="1751"/>
                    </a:cubicBezTo>
                    <a:lnTo>
                      <a:pt x="3120" y="1584"/>
                    </a:lnTo>
                    <a:cubicBezTo>
                      <a:pt x="3048" y="1155"/>
                      <a:pt x="2691" y="643"/>
                      <a:pt x="2334" y="381"/>
                    </a:cubicBezTo>
                    <a:close/>
                    <a:moveTo>
                      <a:pt x="798" y="0"/>
                    </a:moveTo>
                    <a:cubicBezTo>
                      <a:pt x="762" y="286"/>
                      <a:pt x="715" y="572"/>
                      <a:pt x="679" y="822"/>
                    </a:cubicBezTo>
                    <a:lnTo>
                      <a:pt x="36" y="905"/>
                    </a:lnTo>
                    <a:lnTo>
                      <a:pt x="72" y="1322"/>
                    </a:lnTo>
                    <a:cubicBezTo>
                      <a:pt x="227" y="1298"/>
                      <a:pt x="477" y="1262"/>
                      <a:pt x="596" y="1239"/>
                    </a:cubicBezTo>
                    <a:lnTo>
                      <a:pt x="596" y="1239"/>
                    </a:lnTo>
                    <a:cubicBezTo>
                      <a:pt x="465" y="1810"/>
                      <a:pt x="286" y="2286"/>
                      <a:pt x="0" y="2786"/>
                    </a:cubicBezTo>
                    <a:lnTo>
                      <a:pt x="405" y="2989"/>
                    </a:lnTo>
                    <a:cubicBezTo>
                      <a:pt x="691" y="2429"/>
                      <a:pt x="881" y="1822"/>
                      <a:pt x="1036" y="1191"/>
                    </a:cubicBezTo>
                    <a:cubicBezTo>
                      <a:pt x="1167" y="1179"/>
                      <a:pt x="1286" y="1167"/>
                      <a:pt x="1370" y="1167"/>
                    </a:cubicBezTo>
                    <a:cubicBezTo>
                      <a:pt x="1608" y="1167"/>
                      <a:pt x="1715" y="1346"/>
                      <a:pt x="1715" y="1679"/>
                    </a:cubicBezTo>
                    <a:cubicBezTo>
                      <a:pt x="1715" y="1810"/>
                      <a:pt x="1691" y="2096"/>
                      <a:pt x="1643" y="2251"/>
                    </a:cubicBezTo>
                    <a:cubicBezTo>
                      <a:pt x="1584" y="2441"/>
                      <a:pt x="1524" y="2560"/>
                      <a:pt x="1382" y="2560"/>
                    </a:cubicBezTo>
                    <a:cubicBezTo>
                      <a:pt x="1286" y="2560"/>
                      <a:pt x="1155" y="2513"/>
                      <a:pt x="917" y="2346"/>
                    </a:cubicBezTo>
                    <a:cubicBezTo>
                      <a:pt x="881" y="2477"/>
                      <a:pt x="822" y="2620"/>
                      <a:pt x="774" y="2727"/>
                    </a:cubicBezTo>
                    <a:cubicBezTo>
                      <a:pt x="1048" y="2941"/>
                      <a:pt x="1251" y="3001"/>
                      <a:pt x="1393" y="3001"/>
                    </a:cubicBezTo>
                    <a:cubicBezTo>
                      <a:pt x="1917" y="3001"/>
                      <a:pt x="2132" y="2465"/>
                      <a:pt x="2144" y="1703"/>
                    </a:cubicBezTo>
                    <a:cubicBezTo>
                      <a:pt x="2144" y="1167"/>
                      <a:pt x="1965" y="774"/>
                      <a:pt x="1405" y="774"/>
                    </a:cubicBezTo>
                    <a:cubicBezTo>
                      <a:pt x="1334" y="774"/>
                      <a:pt x="1203" y="786"/>
                      <a:pt x="1120" y="798"/>
                    </a:cubicBezTo>
                    <a:cubicBezTo>
                      <a:pt x="1155" y="596"/>
                      <a:pt x="1203" y="298"/>
                      <a:pt x="1239" y="131"/>
                    </a:cubicBezTo>
                    <a:cubicBezTo>
                      <a:pt x="1298" y="119"/>
                      <a:pt x="1346" y="108"/>
                      <a:pt x="1358" y="60"/>
                    </a:cubicBezTo>
                    <a:lnTo>
                      <a:pt x="79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6" name="Google Shape;8956;p22"/>
              <p:cNvSpPr/>
              <p:nvPr/>
            </p:nvSpPr>
            <p:spPr>
              <a:xfrm>
                <a:off x="7945213" y="4270450"/>
                <a:ext cx="69075" cy="7652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3061" extrusionOk="0">
                    <a:moveTo>
                      <a:pt x="1012" y="0"/>
                    </a:moveTo>
                    <a:cubicBezTo>
                      <a:pt x="1036" y="155"/>
                      <a:pt x="1060" y="346"/>
                      <a:pt x="1084" y="489"/>
                    </a:cubicBezTo>
                    <a:lnTo>
                      <a:pt x="215" y="489"/>
                    </a:lnTo>
                    <a:lnTo>
                      <a:pt x="215" y="846"/>
                    </a:lnTo>
                    <a:cubicBezTo>
                      <a:pt x="381" y="858"/>
                      <a:pt x="572" y="858"/>
                      <a:pt x="762" y="858"/>
                    </a:cubicBezTo>
                    <a:cubicBezTo>
                      <a:pt x="893" y="858"/>
                      <a:pt x="1036" y="846"/>
                      <a:pt x="1155" y="846"/>
                    </a:cubicBezTo>
                    <a:cubicBezTo>
                      <a:pt x="1179" y="953"/>
                      <a:pt x="1227" y="1096"/>
                      <a:pt x="1251" y="1167"/>
                    </a:cubicBezTo>
                    <a:cubicBezTo>
                      <a:pt x="989" y="1191"/>
                      <a:pt x="727" y="1191"/>
                      <a:pt x="453" y="1191"/>
                    </a:cubicBezTo>
                    <a:cubicBezTo>
                      <a:pt x="298" y="1191"/>
                      <a:pt x="143" y="1191"/>
                      <a:pt x="0" y="1179"/>
                    </a:cubicBezTo>
                    <a:lnTo>
                      <a:pt x="0" y="1179"/>
                    </a:lnTo>
                    <a:lnTo>
                      <a:pt x="12" y="1548"/>
                    </a:lnTo>
                    <a:lnTo>
                      <a:pt x="631" y="1548"/>
                    </a:lnTo>
                    <a:cubicBezTo>
                      <a:pt x="846" y="1548"/>
                      <a:pt x="1120" y="1548"/>
                      <a:pt x="1370" y="1524"/>
                    </a:cubicBezTo>
                    <a:cubicBezTo>
                      <a:pt x="1429" y="1632"/>
                      <a:pt x="1512" y="1739"/>
                      <a:pt x="1560" y="1798"/>
                    </a:cubicBezTo>
                    <a:cubicBezTo>
                      <a:pt x="1512" y="1786"/>
                      <a:pt x="1465" y="1786"/>
                      <a:pt x="1405" y="1786"/>
                    </a:cubicBezTo>
                    <a:cubicBezTo>
                      <a:pt x="1358" y="1786"/>
                      <a:pt x="1298" y="1786"/>
                      <a:pt x="1251" y="1798"/>
                    </a:cubicBezTo>
                    <a:lnTo>
                      <a:pt x="1358" y="2108"/>
                    </a:lnTo>
                    <a:cubicBezTo>
                      <a:pt x="1417" y="2096"/>
                      <a:pt x="1477" y="2096"/>
                      <a:pt x="1548" y="2096"/>
                    </a:cubicBezTo>
                    <a:cubicBezTo>
                      <a:pt x="1810" y="2096"/>
                      <a:pt x="1893" y="2143"/>
                      <a:pt x="2072" y="2239"/>
                    </a:cubicBezTo>
                    <a:lnTo>
                      <a:pt x="2322" y="1905"/>
                    </a:lnTo>
                    <a:cubicBezTo>
                      <a:pt x="2108" y="1822"/>
                      <a:pt x="1917" y="1643"/>
                      <a:pt x="1810" y="1477"/>
                    </a:cubicBezTo>
                    <a:cubicBezTo>
                      <a:pt x="2167" y="1441"/>
                      <a:pt x="2525" y="1381"/>
                      <a:pt x="2763" y="1298"/>
                    </a:cubicBezTo>
                    <a:lnTo>
                      <a:pt x="2691" y="917"/>
                    </a:lnTo>
                    <a:cubicBezTo>
                      <a:pt x="2405" y="1024"/>
                      <a:pt x="2036" y="1096"/>
                      <a:pt x="1667" y="1143"/>
                    </a:cubicBezTo>
                    <a:cubicBezTo>
                      <a:pt x="1643" y="1060"/>
                      <a:pt x="1608" y="929"/>
                      <a:pt x="1584" y="810"/>
                    </a:cubicBezTo>
                    <a:cubicBezTo>
                      <a:pt x="1882" y="774"/>
                      <a:pt x="2191" y="739"/>
                      <a:pt x="2453" y="643"/>
                    </a:cubicBezTo>
                    <a:lnTo>
                      <a:pt x="2370" y="286"/>
                    </a:lnTo>
                    <a:cubicBezTo>
                      <a:pt x="2144" y="358"/>
                      <a:pt x="1786" y="429"/>
                      <a:pt x="1512" y="453"/>
                    </a:cubicBezTo>
                    <a:cubicBezTo>
                      <a:pt x="1489" y="334"/>
                      <a:pt x="1477" y="203"/>
                      <a:pt x="1465" y="84"/>
                    </a:cubicBezTo>
                    <a:cubicBezTo>
                      <a:pt x="1524" y="84"/>
                      <a:pt x="1560" y="48"/>
                      <a:pt x="1560" y="0"/>
                    </a:cubicBezTo>
                    <a:close/>
                    <a:moveTo>
                      <a:pt x="715" y="1905"/>
                    </a:moveTo>
                    <a:cubicBezTo>
                      <a:pt x="524" y="2024"/>
                      <a:pt x="346" y="2239"/>
                      <a:pt x="346" y="2453"/>
                    </a:cubicBezTo>
                    <a:cubicBezTo>
                      <a:pt x="346" y="2846"/>
                      <a:pt x="750" y="3048"/>
                      <a:pt x="1346" y="3048"/>
                    </a:cubicBezTo>
                    <a:cubicBezTo>
                      <a:pt x="1441" y="3048"/>
                      <a:pt x="1536" y="3060"/>
                      <a:pt x="1608" y="3060"/>
                    </a:cubicBezTo>
                    <a:cubicBezTo>
                      <a:pt x="1846" y="3060"/>
                      <a:pt x="2024" y="3048"/>
                      <a:pt x="2155" y="3036"/>
                    </a:cubicBezTo>
                    <a:lnTo>
                      <a:pt x="2179" y="2644"/>
                    </a:lnTo>
                    <a:lnTo>
                      <a:pt x="2179" y="2644"/>
                    </a:lnTo>
                    <a:cubicBezTo>
                      <a:pt x="1977" y="2667"/>
                      <a:pt x="1655" y="2679"/>
                      <a:pt x="1417" y="2679"/>
                    </a:cubicBezTo>
                    <a:cubicBezTo>
                      <a:pt x="1179" y="2679"/>
                      <a:pt x="786" y="2667"/>
                      <a:pt x="786" y="2429"/>
                    </a:cubicBezTo>
                    <a:cubicBezTo>
                      <a:pt x="786" y="2346"/>
                      <a:pt x="858" y="2239"/>
                      <a:pt x="1001" y="2167"/>
                    </a:cubicBezTo>
                    <a:lnTo>
                      <a:pt x="715" y="190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7" name="Google Shape;8957;p22"/>
              <p:cNvSpPr/>
              <p:nvPr/>
            </p:nvSpPr>
            <p:spPr>
              <a:xfrm>
                <a:off x="7942238" y="4371650"/>
                <a:ext cx="82475" cy="80975"/>
              </a:xfrm>
              <a:custGeom>
                <a:avLst/>
                <a:gdLst/>
                <a:ahLst/>
                <a:cxnLst/>
                <a:rect l="l" t="t" r="r" b="b"/>
                <a:pathLst>
                  <a:path w="3299" h="3239" extrusionOk="0">
                    <a:moveTo>
                      <a:pt x="584" y="167"/>
                    </a:moveTo>
                    <a:lnTo>
                      <a:pt x="298" y="429"/>
                    </a:lnTo>
                    <a:cubicBezTo>
                      <a:pt x="536" y="596"/>
                      <a:pt x="869" y="846"/>
                      <a:pt x="1012" y="1013"/>
                    </a:cubicBezTo>
                    <a:lnTo>
                      <a:pt x="1322" y="703"/>
                    </a:lnTo>
                    <a:cubicBezTo>
                      <a:pt x="1155" y="536"/>
                      <a:pt x="834" y="310"/>
                      <a:pt x="584" y="167"/>
                    </a:cubicBezTo>
                    <a:close/>
                    <a:moveTo>
                      <a:pt x="1072" y="1155"/>
                    </a:moveTo>
                    <a:lnTo>
                      <a:pt x="1000" y="1167"/>
                    </a:lnTo>
                    <a:lnTo>
                      <a:pt x="119" y="1167"/>
                    </a:lnTo>
                    <a:lnTo>
                      <a:pt x="119" y="1572"/>
                    </a:lnTo>
                    <a:lnTo>
                      <a:pt x="810" y="1572"/>
                    </a:lnTo>
                    <a:cubicBezTo>
                      <a:pt x="655" y="2072"/>
                      <a:pt x="369" y="2441"/>
                      <a:pt x="0" y="2667"/>
                    </a:cubicBezTo>
                    <a:cubicBezTo>
                      <a:pt x="96" y="2727"/>
                      <a:pt x="262" y="2894"/>
                      <a:pt x="322" y="2989"/>
                    </a:cubicBezTo>
                    <a:cubicBezTo>
                      <a:pt x="786" y="2679"/>
                      <a:pt x="1143" y="2096"/>
                      <a:pt x="1310" y="1346"/>
                    </a:cubicBezTo>
                    <a:cubicBezTo>
                      <a:pt x="1334" y="1334"/>
                      <a:pt x="1346" y="1310"/>
                      <a:pt x="1358" y="1286"/>
                    </a:cubicBezTo>
                    <a:lnTo>
                      <a:pt x="1072" y="1155"/>
                    </a:lnTo>
                    <a:close/>
                    <a:moveTo>
                      <a:pt x="1453" y="0"/>
                    </a:moveTo>
                    <a:lnTo>
                      <a:pt x="1453" y="2715"/>
                    </a:lnTo>
                    <a:cubicBezTo>
                      <a:pt x="1453" y="2798"/>
                      <a:pt x="1441" y="2798"/>
                      <a:pt x="1239" y="2798"/>
                    </a:cubicBezTo>
                    <a:cubicBezTo>
                      <a:pt x="1143" y="2798"/>
                      <a:pt x="1012" y="2798"/>
                      <a:pt x="881" y="2787"/>
                    </a:cubicBezTo>
                    <a:lnTo>
                      <a:pt x="881" y="2787"/>
                    </a:lnTo>
                    <a:cubicBezTo>
                      <a:pt x="941" y="2918"/>
                      <a:pt x="1000" y="3120"/>
                      <a:pt x="1024" y="3239"/>
                    </a:cubicBezTo>
                    <a:cubicBezTo>
                      <a:pt x="1751" y="3239"/>
                      <a:pt x="1882" y="3144"/>
                      <a:pt x="1882" y="2715"/>
                    </a:cubicBezTo>
                    <a:lnTo>
                      <a:pt x="1882" y="1608"/>
                    </a:lnTo>
                    <a:cubicBezTo>
                      <a:pt x="2143" y="2191"/>
                      <a:pt x="2501" y="2679"/>
                      <a:pt x="2989" y="2977"/>
                    </a:cubicBezTo>
                    <a:cubicBezTo>
                      <a:pt x="3060" y="2858"/>
                      <a:pt x="3203" y="2691"/>
                      <a:pt x="3298" y="2608"/>
                    </a:cubicBezTo>
                    <a:cubicBezTo>
                      <a:pt x="2882" y="2394"/>
                      <a:pt x="2548" y="2025"/>
                      <a:pt x="2298" y="1596"/>
                    </a:cubicBezTo>
                    <a:cubicBezTo>
                      <a:pt x="2572" y="1382"/>
                      <a:pt x="2917" y="1084"/>
                      <a:pt x="3120" y="870"/>
                    </a:cubicBezTo>
                    <a:lnTo>
                      <a:pt x="3155" y="870"/>
                    </a:lnTo>
                    <a:cubicBezTo>
                      <a:pt x="3191" y="870"/>
                      <a:pt x="3215" y="858"/>
                      <a:pt x="3227" y="846"/>
                    </a:cubicBezTo>
                    <a:lnTo>
                      <a:pt x="2810" y="512"/>
                    </a:lnTo>
                    <a:cubicBezTo>
                      <a:pt x="2632" y="751"/>
                      <a:pt x="2358" y="1024"/>
                      <a:pt x="2120" y="1239"/>
                    </a:cubicBezTo>
                    <a:cubicBezTo>
                      <a:pt x="2024" y="1036"/>
                      <a:pt x="1953" y="822"/>
                      <a:pt x="1882" y="608"/>
                    </a:cubicBezTo>
                    <a:lnTo>
                      <a:pt x="1882" y="96"/>
                    </a:lnTo>
                    <a:cubicBezTo>
                      <a:pt x="1953" y="84"/>
                      <a:pt x="1977" y="60"/>
                      <a:pt x="1977" y="24"/>
                    </a:cubicBezTo>
                    <a:lnTo>
                      <a:pt x="145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8" name="Google Shape;8958;p22"/>
              <p:cNvSpPr/>
              <p:nvPr/>
            </p:nvSpPr>
            <p:spPr>
              <a:xfrm>
                <a:off x="7910988" y="4134125"/>
                <a:ext cx="143200" cy="370300"/>
              </a:xfrm>
              <a:custGeom>
                <a:avLst/>
                <a:gdLst/>
                <a:ahLst/>
                <a:cxnLst/>
                <a:rect l="l" t="t" r="r" b="b"/>
                <a:pathLst>
                  <a:path w="5728" h="14812" extrusionOk="0">
                    <a:moveTo>
                      <a:pt x="5584" y="155"/>
                    </a:moveTo>
                    <a:lnTo>
                      <a:pt x="5584" y="14669"/>
                    </a:lnTo>
                    <a:lnTo>
                      <a:pt x="155" y="14669"/>
                    </a:lnTo>
                    <a:lnTo>
                      <a:pt x="155" y="155"/>
                    </a:lnTo>
                    <a:close/>
                    <a:moveTo>
                      <a:pt x="0" y="0"/>
                    </a:moveTo>
                    <a:lnTo>
                      <a:pt x="0" y="14812"/>
                    </a:lnTo>
                    <a:lnTo>
                      <a:pt x="5727" y="14812"/>
                    </a:lnTo>
                    <a:lnTo>
                      <a:pt x="572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9" name="Google Shape;8959;p22"/>
              <p:cNvSpPr/>
              <p:nvPr/>
            </p:nvSpPr>
            <p:spPr>
              <a:xfrm>
                <a:off x="7356438" y="4577925"/>
                <a:ext cx="2569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0276" h="1" extrusionOk="0">
                    <a:moveTo>
                      <a:pt x="10276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0" name="Google Shape;8960;p22"/>
              <p:cNvSpPr/>
              <p:nvPr/>
            </p:nvSpPr>
            <p:spPr>
              <a:xfrm>
                <a:off x="8240488" y="4122225"/>
                <a:ext cx="6575" cy="4170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6681" extrusionOk="0">
                    <a:moveTo>
                      <a:pt x="0" y="0"/>
                    </a:moveTo>
                    <a:lnTo>
                      <a:pt x="0" y="16681"/>
                    </a:lnTo>
                    <a:lnTo>
                      <a:pt x="262" y="16681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1" name="Google Shape;8961;p22"/>
              <p:cNvSpPr/>
              <p:nvPr/>
            </p:nvSpPr>
            <p:spPr>
              <a:xfrm>
                <a:off x="8203288" y="4197225"/>
                <a:ext cx="753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0"/>
                    </a:moveTo>
                    <a:cubicBezTo>
                      <a:pt x="405" y="215"/>
                      <a:pt x="0" y="762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2"/>
                      <a:pt x="2619" y="215"/>
                      <a:pt x="20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2" name="Google Shape;8962;p22"/>
              <p:cNvSpPr/>
              <p:nvPr/>
            </p:nvSpPr>
            <p:spPr>
              <a:xfrm>
                <a:off x="8225613" y="4193950"/>
                <a:ext cx="2977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3" name="Google Shape;8963;p22"/>
              <p:cNvSpPr/>
              <p:nvPr/>
            </p:nvSpPr>
            <p:spPr>
              <a:xfrm>
                <a:off x="8220838" y="4263900"/>
                <a:ext cx="393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4" name="Google Shape;8964;p22"/>
              <p:cNvSpPr/>
              <p:nvPr/>
            </p:nvSpPr>
            <p:spPr>
              <a:xfrm>
                <a:off x="8203288" y="4279375"/>
                <a:ext cx="753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5" name="Google Shape;8965;p22"/>
              <p:cNvSpPr/>
              <p:nvPr/>
            </p:nvSpPr>
            <p:spPr>
              <a:xfrm>
                <a:off x="8225613" y="4276400"/>
                <a:ext cx="297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0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6" name="Google Shape;8966;p22"/>
              <p:cNvSpPr/>
              <p:nvPr/>
            </p:nvSpPr>
            <p:spPr>
              <a:xfrm>
                <a:off x="8220838" y="4346350"/>
                <a:ext cx="393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7" name="Google Shape;8967;p22"/>
              <p:cNvSpPr/>
              <p:nvPr/>
            </p:nvSpPr>
            <p:spPr>
              <a:xfrm>
                <a:off x="8203288" y="4361825"/>
                <a:ext cx="753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8" name="Google Shape;8968;p22"/>
              <p:cNvSpPr/>
              <p:nvPr/>
            </p:nvSpPr>
            <p:spPr>
              <a:xfrm>
                <a:off x="8225613" y="4358550"/>
                <a:ext cx="2977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9" name="Google Shape;8969;p22"/>
              <p:cNvSpPr/>
              <p:nvPr/>
            </p:nvSpPr>
            <p:spPr>
              <a:xfrm>
                <a:off x="8220838" y="4428500"/>
                <a:ext cx="393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0" name="Google Shape;8970;p22"/>
              <p:cNvSpPr/>
              <p:nvPr/>
            </p:nvSpPr>
            <p:spPr>
              <a:xfrm>
                <a:off x="8203288" y="4443975"/>
                <a:ext cx="753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1" name="Google Shape;8971;p22"/>
              <p:cNvSpPr/>
              <p:nvPr/>
            </p:nvSpPr>
            <p:spPr>
              <a:xfrm>
                <a:off x="8225613" y="4441000"/>
                <a:ext cx="297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1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2" name="Google Shape;8972;p22"/>
              <p:cNvSpPr/>
              <p:nvPr/>
            </p:nvSpPr>
            <p:spPr>
              <a:xfrm>
                <a:off x="8220838" y="4510950"/>
                <a:ext cx="393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3" name="Google Shape;8973;p22"/>
              <p:cNvSpPr/>
              <p:nvPr/>
            </p:nvSpPr>
            <p:spPr>
              <a:xfrm>
                <a:off x="8224713" y="4207350"/>
                <a:ext cx="3782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608" extrusionOk="0">
                    <a:moveTo>
                      <a:pt x="1384" y="593"/>
                    </a:moveTo>
                    <a:cubicBezTo>
                      <a:pt x="1199" y="593"/>
                      <a:pt x="989" y="627"/>
                      <a:pt x="834" y="679"/>
                    </a:cubicBezTo>
                    <a:lnTo>
                      <a:pt x="881" y="869"/>
                    </a:lnTo>
                    <a:cubicBezTo>
                      <a:pt x="1060" y="822"/>
                      <a:pt x="1274" y="798"/>
                      <a:pt x="1465" y="798"/>
                    </a:cubicBezTo>
                    <a:lnTo>
                      <a:pt x="1465" y="596"/>
                    </a:lnTo>
                    <a:cubicBezTo>
                      <a:pt x="1439" y="594"/>
                      <a:pt x="1412" y="593"/>
                      <a:pt x="1384" y="593"/>
                    </a:cubicBezTo>
                    <a:close/>
                    <a:moveTo>
                      <a:pt x="822" y="1012"/>
                    </a:moveTo>
                    <a:cubicBezTo>
                      <a:pt x="750" y="1096"/>
                      <a:pt x="715" y="1191"/>
                      <a:pt x="715" y="1274"/>
                    </a:cubicBezTo>
                    <a:cubicBezTo>
                      <a:pt x="703" y="1405"/>
                      <a:pt x="786" y="1512"/>
                      <a:pt x="941" y="1548"/>
                    </a:cubicBezTo>
                    <a:cubicBezTo>
                      <a:pt x="1036" y="1572"/>
                      <a:pt x="1191" y="1584"/>
                      <a:pt x="1322" y="1584"/>
                    </a:cubicBezTo>
                    <a:cubicBezTo>
                      <a:pt x="1393" y="1584"/>
                      <a:pt x="1453" y="1584"/>
                      <a:pt x="1501" y="1572"/>
                    </a:cubicBezTo>
                    <a:lnTo>
                      <a:pt x="1512" y="1358"/>
                    </a:lnTo>
                    <a:cubicBezTo>
                      <a:pt x="1441" y="1358"/>
                      <a:pt x="1370" y="1369"/>
                      <a:pt x="1298" y="1369"/>
                    </a:cubicBezTo>
                    <a:cubicBezTo>
                      <a:pt x="1024" y="1369"/>
                      <a:pt x="929" y="1334"/>
                      <a:pt x="929" y="1238"/>
                    </a:cubicBezTo>
                    <a:cubicBezTo>
                      <a:pt x="929" y="1191"/>
                      <a:pt x="965" y="1143"/>
                      <a:pt x="1012" y="1084"/>
                    </a:cubicBezTo>
                    <a:lnTo>
                      <a:pt x="822" y="1012"/>
                    </a:lnTo>
                    <a:close/>
                    <a:moveTo>
                      <a:pt x="381" y="0"/>
                    </a:moveTo>
                    <a:cubicBezTo>
                      <a:pt x="369" y="107"/>
                      <a:pt x="358" y="226"/>
                      <a:pt x="346" y="334"/>
                    </a:cubicBezTo>
                    <a:lnTo>
                      <a:pt x="12" y="334"/>
                    </a:lnTo>
                    <a:lnTo>
                      <a:pt x="12" y="548"/>
                    </a:lnTo>
                    <a:lnTo>
                      <a:pt x="310" y="548"/>
                    </a:lnTo>
                    <a:cubicBezTo>
                      <a:pt x="250" y="905"/>
                      <a:pt x="143" y="1250"/>
                      <a:pt x="0" y="1524"/>
                    </a:cubicBezTo>
                    <a:lnTo>
                      <a:pt x="238" y="1608"/>
                    </a:lnTo>
                    <a:cubicBezTo>
                      <a:pt x="369" y="1310"/>
                      <a:pt x="477" y="905"/>
                      <a:pt x="548" y="536"/>
                    </a:cubicBezTo>
                    <a:cubicBezTo>
                      <a:pt x="715" y="524"/>
                      <a:pt x="893" y="488"/>
                      <a:pt x="1036" y="441"/>
                    </a:cubicBezTo>
                    <a:lnTo>
                      <a:pt x="989" y="226"/>
                    </a:lnTo>
                    <a:cubicBezTo>
                      <a:pt x="870" y="274"/>
                      <a:pt x="727" y="298"/>
                      <a:pt x="584" y="310"/>
                    </a:cubicBezTo>
                    <a:cubicBezTo>
                      <a:pt x="596" y="238"/>
                      <a:pt x="608" y="131"/>
                      <a:pt x="619" y="72"/>
                    </a:cubicBezTo>
                    <a:cubicBezTo>
                      <a:pt x="643" y="72"/>
                      <a:pt x="667" y="48"/>
                      <a:pt x="667" y="24"/>
                    </a:cubicBezTo>
                    <a:lnTo>
                      <a:pt x="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4" name="Google Shape;8974;p22"/>
              <p:cNvSpPr/>
              <p:nvPr/>
            </p:nvSpPr>
            <p:spPr>
              <a:xfrm>
                <a:off x="8224713" y="4297825"/>
                <a:ext cx="30975" cy="342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370" extrusionOk="0">
                    <a:moveTo>
                      <a:pt x="1131" y="1"/>
                    </a:moveTo>
                    <a:cubicBezTo>
                      <a:pt x="1024" y="13"/>
                      <a:pt x="893" y="36"/>
                      <a:pt x="786" y="36"/>
                    </a:cubicBezTo>
                    <a:cubicBezTo>
                      <a:pt x="655" y="48"/>
                      <a:pt x="405" y="48"/>
                      <a:pt x="215" y="48"/>
                    </a:cubicBezTo>
                    <a:lnTo>
                      <a:pt x="96" y="48"/>
                    </a:lnTo>
                    <a:cubicBezTo>
                      <a:pt x="96" y="96"/>
                      <a:pt x="108" y="215"/>
                      <a:pt x="108" y="263"/>
                    </a:cubicBezTo>
                    <a:cubicBezTo>
                      <a:pt x="149" y="266"/>
                      <a:pt x="200" y="268"/>
                      <a:pt x="254" y="268"/>
                    </a:cubicBezTo>
                    <a:cubicBezTo>
                      <a:pt x="384" y="268"/>
                      <a:pt x="528" y="259"/>
                      <a:pt x="596" y="251"/>
                    </a:cubicBezTo>
                    <a:lnTo>
                      <a:pt x="596" y="251"/>
                    </a:lnTo>
                    <a:cubicBezTo>
                      <a:pt x="524" y="298"/>
                      <a:pt x="429" y="358"/>
                      <a:pt x="369" y="406"/>
                    </a:cubicBezTo>
                    <a:lnTo>
                      <a:pt x="560" y="513"/>
                    </a:lnTo>
                    <a:cubicBezTo>
                      <a:pt x="667" y="417"/>
                      <a:pt x="893" y="275"/>
                      <a:pt x="1143" y="227"/>
                    </a:cubicBezTo>
                    <a:lnTo>
                      <a:pt x="1131" y="1"/>
                    </a:lnTo>
                    <a:close/>
                    <a:moveTo>
                      <a:pt x="167" y="608"/>
                    </a:moveTo>
                    <a:cubicBezTo>
                      <a:pt x="72" y="703"/>
                      <a:pt x="0" y="846"/>
                      <a:pt x="0" y="989"/>
                    </a:cubicBezTo>
                    <a:cubicBezTo>
                      <a:pt x="0" y="1144"/>
                      <a:pt x="108" y="1299"/>
                      <a:pt x="334" y="1346"/>
                    </a:cubicBezTo>
                    <a:cubicBezTo>
                      <a:pt x="405" y="1370"/>
                      <a:pt x="548" y="1370"/>
                      <a:pt x="703" y="1370"/>
                    </a:cubicBezTo>
                    <a:cubicBezTo>
                      <a:pt x="893" y="1370"/>
                      <a:pt x="1096" y="1358"/>
                      <a:pt x="1239" y="1334"/>
                    </a:cubicBezTo>
                    <a:lnTo>
                      <a:pt x="1227" y="1108"/>
                    </a:lnTo>
                    <a:cubicBezTo>
                      <a:pt x="1060" y="1144"/>
                      <a:pt x="846" y="1156"/>
                      <a:pt x="667" y="1156"/>
                    </a:cubicBezTo>
                    <a:cubicBezTo>
                      <a:pt x="489" y="1156"/>
                      <a:pt x="238" y="1156"/>
                      <a:pt x="238" y="941"/>
                    </a:cubicBezTo>
                    <a:cubicBezTo>
                      <a:pt x="238" y="870"/>
                      <a:pt x="286" y="775"/>
                      <a:pt x="369" y="691"/>
                    </a:cubicBezTo>
                    <a:lnTo>
                      <a:pt x="167" y="60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5" name="Google Shape;8975;p22"/>
              <p:cNvSpPr/>
              <p:nvPr/>
            </p:nvSpPr>
            <p:spPr>
              <a:xfrm>
                <a:off x="8222038" y="4374025"/>
                <a:ext cx="428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2" extrusionOk="0">
                    <a:moveTo>
                      <a:pt x="72" y="382"/>
                    </a:moveTo>
                    <a:cubicBezTo>
                      <a:pt x="72" y="537"/>
                      <a:pt x="60" y="727"/>
                      <a:pt x="0" y="822"/>
                    </a:cubicBezTo>
                    <a:lnTo>
                      <a:pt x="143" y="882"/>
                    </a:lnTo>
                    <a:cubicBezTo>
                      <a:pt x="203" y="763"/>
                      <a:pt x="226" y="560"/>
                      <a:pt x="215" y="394"/>
                    </a:cubicBezTo>
                    <a:lnTo>
                      <a:pt x="72" y="382"/>
                    </a:lnTo>
                    <a:close/>
                    <a:moveTo>
                      <a:pt x="1322" y="798"/>
                    </a:moveTo>
                    <a:lnTo>
                      <a:pt x="1322" y="965"/>
                    </a:lnTo>
                    <a:lnTo>
                      <a:pt x="977" y="965"/>
                    </a:lnTo>
                    <a:lnTo>
                      <a:pt x="977" y="798"/>
                    </a:lnTo>
                    <a:close/>
                    <a:moveTo>
                      <a:pt x="262" y="1"/>
                    </a:moveTo>
                    <a:lnTo>
                      <a:pt x="262" y="620"/>
                    </a:lnTo>
                    <a:cubicBezTo>
                      <a:pt x="262" y="941"/>
                      <a:pt x="238" y="1287"/>
                      <a:pt x="12" y="1537"/>
                    </a:cubicBezTo>
                    <a:cubicBezTo>
                      <a:pt x="48" y="1572"/>
                      <a:pt x="119" y="1644"/>
                      <a:pt x="155" y="1691"/>
                    </a:cubicBezTo>
                    <a:cubicBezTo>
                      <a:pt x="274" y="1549"/>
                      <a:pt x="345" y="1394"/>
                      <a:pt x="393" y="1239"/>
                    </a:cubicBezTo>
                    <a:cubicBezTo>
                      <a:pt x="441" y="1310"/>
                      <a:pt x="500" y="1394"/>
                      <a:pt x="524" y="1453"/>
                    </a:cubicBezTo>
                    <a:lnTo>
                      <a:pt x="667" y="1310"/>
                    </a:lnTo>
                    <a:cubicBezTo>
                      <a:pt x="631" y="1263"/>
                      <a:pt x="500" y="1072"/>
                      <a:pt x="441" y="1001"/>
                    </a:cubicBezTo>
                    <a:cubicBezTo>
                      <a:pt x="453" y="894"/>
                      <a:pt x="453" y="787"/>
                      <a:pt x="453" y="679"/>
                    </a:cubicBezTo>
                    <a:cubicBezTo>
                      <a:pt x="488" y="691"/>
                      <a:pt x="560" y="727"/>
                      <a:pt x="560" y="727"/>
                    </a:cubicBezTo>
                    <a:cubicBezTo>
                      <a:pt x="607" y="644"/>
                      <a:pt x="667" y="489"/>
                      <a:pt x="703" y="394"/>
                    </a:cubicBezTo>
                    <a:cubicBezTo>
                      <a:pt x="715" y="394"/>
                      <a:pt x="738" y="394"/>
                      <a:pt x="738" y="370"/>
                    </a:cubicBezTo>
                    <a:lnTo>
                      <a:pt x="707" y="358"/>
                    </a:lnTo>
                    <a:lnTo>
                      <a:pt x="1048" y="358"/>
                    </a:lnTo>
                    <a:lnTo>
                      <a:pt x="1048" y="525"/>
                    </a:lnTo>
                    <a:lnTo>
                      <a:pt x="1250" y="525"/>
                    </a:lnTo>
                    <a:lnTo>
                      <a:pt x="1250" y="358"/>
                    </a:lnTo>
                    <a:lnTo>
                      <a:pt x="1631" y="358"/>
                    </a:lnTo>
                    <a:lnTo>
                      <a:pt x="1631" y="179"/>
                    </a:lnTo>
                    <a:lnTo>
                      <a:pt x="1250" y="179"/>
                    </a:lnTo>
                    <a:lnTo>
                      <a:pt x="1250" y="48"/>
                    </a:lnTo>
                    <a:cubicBezTo>
                      <a:pt x="1286" y="36"/>
                      <a:pt x="1298" y="36"/>
                      <a:pt x="1298" y="13"/>
                    </a:cubicBezTo>
                    <a:lnTo>
                      <a:pt x="1048" y="1"/>
                    </a:lnTo>
                    <a:lnTo>
                      <a:pt x="1048" y="179"/>
                    </a:lnTo>
                    <a:lnTo>
                      <a:pt x="691" y="179"/>
                    </a:lnTo>
                    <a:lnTo>
                      <a:pt x="691" y="352"/>
                    </a:lnTo>
                    <a:lnTo>
                      <a:pt x="691" y="352"/>
                    </a:lnTo>
                    <a:lnTo>
                      <a:pt x="548" y="298"/>
                    </a:lnTo>
                    <a:cubicBezTo>
                      <a:pt x="536" y="394"/>
                      <a:pt x="488" y="525"/>
                      <a:pt x="453" y="632"/>
                    </a:cubicBezTo>
                    <a:lnTo>
                      <a:pt x="453" y="48"/>
                    </a:lnTo>
                    <a:cubicBezTo>
                      <a:pt x="488" y="36"/>
                      <a:pt x="500" y="36"/>
                      <a:pt x="500" y="13"/>
                    </a:cubicBezTo>
                    <a:cubicBezTo>
                      <a:pt x="429" y="13"/>
                      <a:pt x="357" y="13"/>
                      <a:pt x="262" y="1"/>
                    </a:cubicBezTo>
                    <a:close/>
                    <a:moveTo>
                      <a:pt x="786" y="429"/>
                    </a:moveTo>
                    <a:lnTo>
                      <a:pt x="786" y="620"/>
                    </a:lnTo>
                    <a:lnTo>
                      <a:pt x="619" y="620"/>
                    </a:lnTo>
                    <a:lnTo>
                      <a:pt x="619" y="798"/>
                    </a:lnTo>
                    <a:lnTo>
                      <a:pt x="786" y="798"/>
                    </a:lnTo>
                    <a:lnTo>
                      <a:pt x="786" y="965"/>
                    </a:lnTo>
                    <a:lnTo>
                      <a:pt x="631" y="965"/>
                    </a:lnTo>
                    <a:lnTo>
                      <a:pt x="631" y="1144"/>
                    </a:lnTo>
                    <a:lnTo>
                      <a:pt x="834" y="1144"/>
                    </a:lnTo>
                    <a:cubicBezTo>
                      <a:pt x="822" y="1346"/>
                      <a:pt x="774" y="1465"/>
                      <a:pt x="524" y="1525"/>
                    </a:cubicBezTo>
                    <a:cubicBezTo>
                      <a:pt x="560" y="1560"/>
                      <a:pt x="607" y="1644"/>
                      <a:pt x="631" y="1691"/>
                    </a:cubicBezTo>
                    <a:cubicBezTo>
                      <a:pt x="953" y="1584"/>
                      <a:pt x="1012" y="1406"/>
                      <a:pt x="1036" y="1168"/>
                    </a:cubicBezTo>
                    <a:cubicBezTo>
                      <a:pt x="1048" y="1156"/>
                      <a:pt x="1072" y="1156"/>
                      <a:pt x="1072" y="1144"/>
                    </a:cubicBezTo>
                    <a:lnTo>
                      <a:pt x="1191" y="1144"/>
                    </a:lnTo>
                    <a:lnTo>
                      <a:pt x="1191" y="1441"/>
                    </a:lnTo>
                    <a:cubicBezTo>
                      <a:pt x="1191" y="1608"/>
                      <a:pt x="1227" y="1668"/>
                      <a:pt x="1381" y="1668"/>
                    </a:cubicBezTo>
                    <a:lnTo>
                      <a:pt x="1524" y="1668"/>
                    </a:lnTo>
                    <a:cubicBezTo>
                      <a:pt x="1643" y="1668"/>
                      <a:pt x="1691" y="1608"/>
                      <a:pt x="1715" y="1394"/>
                    </a:cubicBezTo>
                    <a:cubicBezTo>
                      <a:pt x="1655" y="1370"/>
                      <a:pt x="1572" y="1346"/>
                      <a:pt x="1536" y="1310"/>
                    </a:cubicBezTo>
                    <a:cubicBezTo>
                      <a:pt x="1536" y="1465"/>
                      <a:pt x="1524" y="1489"/>
                      <a:pt x="1500" y="1489"/>
                    </a:cubicBezTo>
                    <a:lnTo>
                      <a:pt x="1417" y="1489"/>
                    </a:lnTo>
                    <a:cubicBezTo>
                      <a:pt x="1393" y="1489"/>
                      <a:pt x="1381" y="1489"/>
                      <a:pt x="1381" y="1441"/>
                    </a:cubicBezTo>
                    <a:lnTo>
                      <a:pt x="1381" y="1168"/>
                    </a:lnTo>
                    <a:cubicBezTo>
                      <a:pt x="1405" y="1156"/>
                      <a:pt x="1429" y="1156"/>
                      <a:pt x="1429" y="1144"/>
                    </a:cubicBezTo>
                    <a:lnTo>
                      <a:pt x="1691" y="1144"/>
                    </a:lnTo>
                    <a:lnTo>
                      <a:pt x="1691" y="965"/>
                    </a:lnTo>
                    <a:lnTo>
                      <a:pt x="1524" y="965"/>
                    </a:lnTo>
                    <a:lnTo>
                      <a:pt x="1524" y="798"/>
                    </a:lnTo>
                    <a:lnTo>
                      <a:pt x="1703" y="798"/>
                    </a:lnTo>
                    <a:lnTo>
                      <a:pt x="1703" y="620"/>
                    </a:lnTo>
                    <a:lnTo>
                      <a:pt x="1524" y="620"/>
                    </a:lnTo>
                    <a:lnTo>
                      <a:pt x="1524" y="477"/>
                    </a:lnTo>
                    <a:cubicBezTo>
                      <a:pt x="1548" y="465"/>
                      <a:pt x="1560" y="465"/>
                      <a:pt x="1572" y="441"/>
                    </a:cubicBezTo>
                    <a:lnTo>
                      <a:pt x="1322" y="429"/>
                    </a:lnTo>
                    <a:lnTo>
                      <a:pt x="1322" y="620"/>
                    </a:lnTo>
                    <a:lnTo>
                      <a:pt x="977" y="620"/>
                    </a:lnTo>
                    <a:lnTo>
                      <a:pt x="977" y="477"/>
                    </a:lnTo>
                    <a:cubicBezTo>
                      <a:pt x="1012" y="465"/>
                      <a:pt x="1024" y="465"/>
                      <a:pt x="1024" y="441"/>
                    </a:cubicBezTo>
                    <a:lnTo>
                      <a:pt x="786" y="42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6" name="Google Shape;8976;p22"/>
              <p:cNvSpPr/>
              <p:nvPr/>
            </p:nvSpPr>
            <p:spPr>
              <a:xfrm>
                <a:off x="8221738" y="4457975"/>
                <a:ext cx="36025" cy="39900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1596" extrusionOk="0">
                    <a:moveTo>
                      <a:pt x="524" y="0"/>
                    </a:moveTo>
                    <a:lnTo>
                      <a:pt x="524" y="0"/>
                    </a:lnTo>
                    <a:cubicBezTo>
                      <a:pt x="536" y="84"/>
                      <a:pt x="548" y="191"/>
                      <a:pt x="560" y="262"/>
                    </a:cubicBezTo>
                    <a:lnTo>
                      <a:pt x="107" y="262"/>
                    </a:lnTo>
                    <a:lnTo>
                      <a:pt x="107" y="453"/>
                    </a:lnTo>
                    <a:lnTo>
                      <a:pt x="393" y="453"/>
                    </a:lnTo>
                    <a:cubicBezTo>
                      <a:pt x="465" y="453"/>
                      <a:pt x="536" y="453"/>
                      <a:pt x="596" y="441"/>
                    </a:cubicBezTo>
                    <a:cubicBezTo>
                      <a:pt x="608" y="500"/>
                      <a:pt x="631" y="572"/>
                      <a:pt x="643" y="619"/>
                    </a:cubicBezTo>
                    <a:cubicBezTo>
                      <a:pt x="512" y="631"/>
                      <a:pt x="369" y="631"/>
                      <a:pt x="238" y="631"/>
                    </a:cubicBezTo>
                    <a:cubicBezTo>
                      <a:pt x="155" y="631"/>
                      <a:pt x="72" y="619"/>
                      <a:pt x="0" y="619"/>
                    </a:cubicBezTo>
                    <a:lnTo>
                      <a:pt x="0" y="810"/>
                    </a:lnTo>
                    <a:lnTo>
                      <a:pt x="334" y="810"/>
                    </a:lnTo>
                    <a:cubicBezTo>
                      <a:pt x="441" y="810"/>
                      <a:pt x="584" y="810"/>
                      <a:pt x="715" y="798"/>
                    </a:cubicBezTo>
                    <a:cubicBezTo>
                      <a:pt x="738" y="858"/>
                      <a:pt x="786" y="905"/>
                      <a:pt x="810" y="941"/>
                    </a:cubicBezTo>
                    <a:lnTo>
                      <a:pt x="655" y="941"/>
                    </a:lnTo>
                    <a:lnTo>
                      <a:pt x="703" y="1108"/>
                    </a:lnTo>
                    <a:cubicBezTo>
                      <a:pt x="738" y="1096"/>
                      <a:pt x="774" y="1096"/>
                      <a:pt x="798" y="1096"/>
                    </a:cubicBezTo>
                    <a:cubicBezTo>
                      <a:pt x="941" y="1096"/>
                      <a:pt x="989" y="1119"/>
                      <a:pt x="1084" y="1179"/>
                    </a:cubicBezTo>
                    <a:lnTo>
                      <a:pt x="1203" y="1000"/>
                    </a:lnTo>
                    <a:cubicBezTo>
                      <a:pt x="1096" y="953"/>
                      <a:pt x="989" y="858"/>
                      <a:pt x="941" y="774"/>
                    </a:cubicBezTo>
                    <a:cubicBezTo>
                      <a:pt x="1119" y="762"/>
                      <a:pt x="1310" y="727"/>
                      <a:pt x="1441" y="679"/>
                    </a:cubicBezTo>
                    <a:lnTo>
                      <a:pt x="1393" y="488"/>
                    </a:lnTo>
                    <a:cubicBezTo>
                      <a:pt x="1250" y="536"/>
                      <a:pt x="1060" y="584"/>
                      <a:pt x="869" y="608"/>
                    </a:cubicBezTo>
                    <a:cubicBezTo>
                      <a:pt x="858" y="560"/>
                      <a:pt x="834" y="488"/>
                      <a:pt x="822" y="429"/>
                    </a:cubicBezTo>
                    <a:cubicBezTo>
                      <a:pt x="977" y="417"/>
                      <a:pt x="1143" y="393"/>
                      <a:pt x="1274" y="346"/>
                    </a:cubicBezTo>
                    <a:lnTo>
                      <a:pt x="1239" y="155"/>
                    </a:lnTo>
                    <a:cubicBezTo>
                      <a:pt x="1119" y="191"/>
                      <a:pt x="929" y="227"/>
                      <a:pt x="786" y="238"/>
                    </a:cubicBezTo>
                    <a:cubicBezTo>
                      <a:pt x="774" y="179"/>
                      <a:pt x="762" y="107"/>
                      <a:pt x="762" y="60"/>
                    </a:cubicBezTo>
                    <a:cubicBezTo>
                      <a:pt x="786" y="48"/>
                      <a:pt x="810" y="36"/>
                      <a:pt x="810" y="12"/>
                    </a:cubicBezTo>
                    <a:lnTo>
                      <a:pt x="524" y="0"/>
                    </a:lnTo>
                    <a:close/>
                    <a:moveTo>
                      <a:pt x="369" y="1000"/>
                    </a:moveTo>
                    <a:cubicBezTo>
                      <a:pt x="262" y="1060"/>
                      <a:pt x="179" y="1167"/>
                      <a:pt x="179" y="1286"/>
                    </a:cubicBezTo>
                    <a:cubicBezTo>
                      <a:pt x="179" y="1489"/>
                      <a:pt x="393" y="1596"/>
                      <a:pt x="703" y="1596"/>
                    </a:cubicBezTo>
                    <a:lnTo>
                      <a:pt x="834" y="1596"/>
                    </a:lnTo>
                    <a:cubicBezTo>
                      <a:pt x="965" y="1596"/>
                      <a:pt x="1048" y="1596"/>
                      <a:pt x="1119" y="1584"/>
                    </a:cubicBezTo>
                    <a:lnTo>
                      <a:pt x="1131" y="1381"/>
                    </a:lnTo>
                    <a:lnTo>
                      <a:pt x="1131" y="1381"/>
                    </a:lnTo>
                    <a:cubicBezTo>
                      <a:pt x="1024" y="1393"/>
                      <a:pt x="858" y="1405"/>
                      <a:pt x="738" y="1405"/>
                    </a:cubicBezTo>
                    <a:cubicBezTo>
                      <a:pt x="608" y="1405"/>
                      <a:pt x="405" y="1393"/>
                      <a:pt x="405" y="1274"/>
                    </a:cubicBezTo>
                    <a:cubicBezTo>
                      <a:pt x="405" y="1227"/>
                      <a:pt x="441" y="1167"/>
                      <a:pt x="524" y="1131"/>
                    </a:cubicBezTo>
                    <a:lnTo>
                      <a:pt x="369" y="100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7" name="Google Shape;8977;p22"/>
              <p:cNvSpPr/>
              <p:nvPr/>
            </p:nvSpPr>
            <p:spPr>
              <a:xfrm>
                <a:off x="8236013" y="452672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1"/>
                    </a:moveTo>
                    <a:cubicBezTo>
                      <a:pt x="132" y="1"/>
                      <a:pt x="1" y="143"/>
                      <a:pt x="1" y="310"/>
                    </a:cubicBezTo>
                    <a:cubicBezTo>
                      <a:pt x="1" y="477"/>
                      <a:pt x="132" y="620"/>
                      <a:pt x="310" y="620"/>
                    </a:cubicBezTo>
                    <a:cubicBezTo>
                      <a:pt x="477" y="620"/>
                      <a:pt x="608" y="477"/>
                      <a:pt x="608" y="310"/>
                    </a:cubicBezTo>
                    <a:cubicBezTo>
                      <a:pt x="608" y="143"/>
                      <a:pt x="477" y="1"/>
                      <a:pt x="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8" name="Google Shape;8978;p22"/>
              <p:cNvSpPr/>
              <p:nvPr/>
            </p:nvSpPr>
            <p:spPr>
              <a:xfrm>
                <a:off x="8237213" y="4538325"/>
                <a:ext cx="12825" cy="336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347" extrusionOk="0">
                    <a:moveTo>
                      <a:pt x="96" y="1"/>
                    </a:moveTo>
                    <a:lnTo>
                      <a:pt x="0" y="1346"/>
                    </a:lnTo>
                    <a:lnTo>
                      <a:pt x="512" y="134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9" name="Google Shape;8979;p22"/>
              <p:cNvSpPr/>
              <p:nvPr/>
            </p:nvSpPr>
            <p:spPr>
              <a:xfrm>
                <a:off x="6353938" y="4599300"/>
                <a:ext cx="26107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8564" extrusionOk="0">
                    <a:moveTo>
                      <a:pt x="4985" y="0"/>
                    </a:moveTo>
                    <a:cubicBezTo>
                      <a:pt x="4970" y="0"/>
                      <a:pt x="4956" y="1"/>
                      <a:pt x="4942" y="3"/>
                    </a:cubicBezTo>
                    <a:cubicBezTo>
                      <a:pt x="4715" y="27"/>
                      <a:pt x="4477" y="15"/>
                      <a:pt x="4263" y="62"/>
                    </a:cubicBezTo>
                    <a:cubicBezTo>
                      <a:pt x="4049" y="110"/>
                      <a:pt x="3811" y="134"/>
                      <a:pt x="3596" y="217"/>
                    </a:cubicBezTo>
                    <a:cubicBezTo>
                      <a:pt x="3394" y="288"/>
                      <a:pt x="3156" y="348"/>
                      <a:pt x="2953" y="443"/>
                    </a:cubicBezTo>
                    <a:cubicBezTo>
                      <a:pt x="2751" y="550"/>
                      <a:pt x="2525" y="634"/>
                      <a:pt x="2346" y="765"/>
                    </a:cubicBezTo>
                    <a:cubicBezTo>
                      <a:pt x="2156" y="884"/>
                      <a:pt x="2215" y="1324"/>
                      <a:pt x="2048" y="1467"/>
                    </a:cubicBezTo>
                    <a:cubicBezTo>
                      <a:pt x="1882" y="1622"/>
                      <a:pt x="1548" y="1598"/>
                      <a:pt x="1406" y="1765"/>
                    </a:cubicBezTo>
                    <a:cubicBezTo>
                      <a:pt x="1263" y="1932"/>
                      <a:pt x="1096" y="2098"/>
                      <a:pt x="977" y="2289"/>
                    </a:cubicBezTo>
                    <a:cubicBezTo>
                      <a:pt x="846" y="2467"/>
                      <a:pt x="965" y="2789"/>
                      <a:pt x="870" y="2991"/>
                    </a:cubicBezTo>
                    <a:cubicBezTo>
                      <a:pt x="763" y="3182"/>
                      <a:pt x="358" y="3253"/>
                      <a:pt x="274" y="3467"/>
                    </a:cubicBezTo>
                    <a:cubicBezTo>
                      <a:pt x="203" y="3670"/>
                      <a:pt x="179" y="3920"/>
                      <a:pt x="143" y="4146"/>
                    </a:cubicBezTo>
                    <a:cubicBezTo>
                      <a:pt x="96" y="4349"/>
                      <a:pt x="120" y="4587"/>
                      <a:pt x="108" y="4813"/>
                    </a:cubicBezTo>
                    <a:cubicBezTo>
                      <a:pt x="96" y="5027"/>
                      <a:pt x="1" y="5265"/>
                      <a:pt x="24" y="5480"/>
                    </a:cubicBezTo>
                    <a:cubicBezTo>
                      <a:pt x="36" y="5694"/>
                      <a:pt x="132" y="5932"/>
                      <a:pt x="179" y="6134"/>
                    </a:cubicBezTo>
                    <a:cubicBezTo>
                      <a:pt x="227" y="6349"/>
                      <a:pt x="477" y="6504"/>
                      <a:pt x="560" y="6718"/>
                    </a:cubicBezTo>
                    <a:cubicBezTo>
                      <a:pt x="632" y="6920"/>
                      <a:pt x="798" y="7063"/>
                      <a:pt x="905" y="7254"/>
                    </a:cubicBezTo>
                    <a:cubicBezTo>
                      <a:pt x="1001" y="7444"/>
                      <a:pt x="882" y="7778"/>
                      <a:pt x="1013" y="7956"/>
                    </a:cubicBezTo>
                    <a:cubicBezTo>
                      <a:pt x="1144" y="8123"/>
                      <a:pt x="1346" y="8373"/>
                      <a:pt x="1501" y="8528"/>
                    </a:cubicBezTo>
                    <a:cubicBezTo>
                      <a:pt x="1528" y="8533"/>
                      <a:pt x="1553" y="8535"/>
                      <a:pt x="1576" y="8535"/>
                    </a:cubicBezTo>
                    <a:cubicBezTo>
                      <a:pt x="1807" y="8535"/>
                      <a:pt x="1861" y="8289"/>
                      <a:pt x="2132" y="8289"/>
                    </a:cubicBezTo>
                    <a:cubicBezTo>
                      <a:pt x="2429" y="8289"/>
                      <a:pt x="2429" y="8444"/>
                      <a:pt x="2739" y="8444"/>
                    </a:cubicBezTo>
                    <a:cubicBezTo>
                      <a:pt x="3037" y="8444"/>
                      <a:pt x="3037" y="8385"/>
                      <a:pt x="3346" y="8385"/>
                    </a:cubicBezTo>
                    <a:cubicBezTo>
                      <a:pt x="3644" y="8385"/>
                      <a:pt x="3644" y="8337"/>
                      <a:pt x="3942" y="8337"/>
                    </a:cubicBezTo>
                    <a:cubicBezTo>
                      <a:pt x="4251" y="8337"/>
                      <a:pt x="4251" y="8540"/>
                      <a:pt x="4549" y="8540"/>
                    </a:cubicBezTo>
                    <a:cubicBezTo>
                      <a:pt x="4846" y="8540"/>
                      <a:pt x="4846" y="8385"/>
                      <a:pt x="5156" y="8385"/>
                    </a:cubicBezTo>
                    <a:cubicBezTo>
                      <a:pt x="5454" y="8385"/>
                      <a:pt x="5454" y="8206"/>
                      <a:pt x="5763" y="8206"/>
                    </a:cubicBezTo>
                    <a:cubicBezTo>
                      <a:pt x="6061" y="8206"/>
                      <a:pt x="6061" y="8492"/>
                      <a:pt x="6359" y="8492"/>
                    </a:cubicBezTo>
                    <a:cubicBezTo>
                      <a:pt x="6668" y="8492"/>
                      <a:pt x="6668" y="8563"/>
                      <a:pt x="6966" y="8563"/>
                    </a:cubicBezTo>
                    <a:cubicBezTo>
                      <a:pt x="7275" y="8563"/>
                      <a:pt x="7275" y="8278"/>
                      <a:pt x="7573" y="8278"/>
                    </a:cubicBezTo>
                    <a:cubicBezTo>
                      <a:pt x="7849" y="8278"/>
                      <a:pt x="7879" y="8472"/>
                      <a:pt x="8129" y="8472"/>
                    </a:cubicBezTo>
                    <a:cubicBezTo>
                      <a:pt x="8148" y="8472"/>
                      <a:pt x="8169" y="8471"/>
                      <a:pt x="8192" y="8468"/>
                    </a:cubicBezTo>
                    <a:cubicBezTo>
                      <a:pt x="8490" y="8444"/>
                      <a:pt x="8466" y="8289"/>
                      <a:pt x="8775" y="8266"/>
                    </a:cubicBezTo>
                    <a:cubicBezTo>
                      <a:pt x="8847" y="8194"/>
                      <a:pt x="8859" y="8170"/>
                      <a:pt x="8930" y="8087"/>
                    </a:cubicBezTo>
                    <a:cubicBezTo>
                      <a:pt x="9061" y="7920"/>
                      <a:pt x="9133" y="7718"/>
                      <a:pt x="9252" y="7527"/>
                    </a:cubicBezTo>
                    <a:cubicBezTo>
                      <a:pt x="9371" y="7349"/>
                      <a:pt x="9740" y="7301"/>
                      <a:pt x="9835" y="7099"/>
                    </a:cubicBezTo>
                    <a:cubicBezTo>
                      <a:pt x="9930" y="6896"/>
                      <a:pt x="9895" y="6635"/>
                      <a:pt x="9966" y="6432"/>
                    </a:cubicBezTo>
                    <a:cubicBezTo>
                      <a:pt x="10026" y="6218"/>
                      <a:pt x="10133" y="6015"/>
                      <a:pt x="10169" y="5801"/>
                    </a:cubicBezTo>
                    <a:cubicBezTo>
                      <a:pt x="10216" y="5587"/>
                      <a:pt x="10347" y="5372"/>
                      <a:pt x="10371" y="5158"/>
                    </a:cubicBezTo>
                    <a:cubicBezTo>
                      <a:pt x="10395" y="4932"/>
                      <a:pt x="10442" y="4694"/>
                      <a:pt x="10430" y="4479"/>
                    </a:cubicBezTo>
                    <a:cubicBezTo>
                      <a:pt x="10430" y="4253"/>
                      <a:pt x="10240" y="4039"/>
                      <a:pt x="10216" y="3825"/>
                    </a:cubicBezTo>
                    <a:cubicBezTo>
                      <a:pt x="10180" y="3610"/>
                      <a:pt x="9942" y="3444"/>
                      <a:pt x="9895" y="3229"/>
                    </a:cubicBezTo>
                    <a:cubicBezTo>
                      <a:pt x="9835" y="3015"/>
                      <a:pt x="9871" y="2801"/>
                      <a:pt x="9788" y="2598"/>
                    </a:cubicBezTo>
                    <a:cubicBezTo>
                      <a:pt x="9704" y="2396"/>
                      <a:pt x="9740" y="2134"/>
                      <a:pt x="9621" y="1943"/>
                    </a:cubicBezTo>
                    <a:cubicBezTo>
                      <a:pt x="9502" y="1765"/>
                      <a:pt x="9216" y="1729"/>
                      <a:pt x="9061" y="1574"/>
                    </a:cubicBezTo>
                    <a:cubicBezTo>
                      <a:pt x="8918" y="1420"/>
                      <a:pt x="8835" y="1217"/>
                      <a:pt x="8656" y="1086"/>
                    </a:cubicBezTo>
                    <a:cubicBezTo>
                      <a:pt x="8490" y="955"/>
                      <a:pt x="8383" y="717"/>
                      <a:pt x="8192" y="610"/>
                    </a:cubicBezTo>
                    <a:cubicBezTo>
                      <a:pt x="8130" y="579"/>
                      <a:pt x="8057" y="571"/>
                      <a:pt x="7979" y="571"/>
                    </a:cubicBezTo>
                    <a:cubicBezTo>
                      <a:pt x="7889" y="571"/>
                      <a:pt x="7793" y="582"/>
                      <a:pt x="7701" y="582"/>
                    </a:cubicBezTo>
                    <a:cubicBezTo>
                      <a:pt x="7630" y="582"/>
                      <a:pt x="7561" y="575"/>
                      <a:pt x="7502" y="550"/>
                    </a:cubicBezTo>
                    <a:cubicBezTo>
                      <a:pt x="7299" y="467"/>
                      <a:pt x="7180" y="134"/>
                      <a:pt x="6966" y="74"/>
                    </a:cubicBezTo>
                    <a:cubicBezTo>
                      <a:pt x="6912" y="59"/>
                      <a:pt x="6856" y="54"/>
                      <a:pt x="6798" y="54"/>
                    </a:cubicBezTo>
                    <a:cubicBezTo>
                      <a:pt x="6662" y="54"/>
                      <a:pt x="6519" y="82"/>
                      <a:pt x="6386" y="82"/>
                    </a:cubicBezTo>
                    <a:cubicBezTo>
                      <a:pt x="6348" y="82"/>
                      <a:pt x="6311" y="80"/>
                      <a:pt x="6275" y="74"/>
                    </a:cubicBezTo>
                    <a:cubicBezTo>
                      <a:pt x="6252" y="72"/>
                      <a:pt x="6230" y="71"/>
                      <a:pt x="6207" y="71"/>
                    </a:cubicBezTo>
                    <a:cubicBezTo>
                      <a:pt x="6016" y="71"/>
                      <a:pt x="5825" y="147"/>
                      <a:pt x="5643" y="147"/>
                    </a:cubicBezTo>
                    <a:cubicBezTo>
                      <a:pt x="5631" y="147"/>
                      <a:pt x="5620" y="146"/>
                      <a:pt x="5608" y="146"/>
                    </a:cubicBezTo>
                    <a:cubicBezTo>
                      <a:pt x="5397" y="146"/>
                      <a:pt x="5186" y="0"/>
                      <a:pt x="498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0" name="Google Shape;8980;p22"/>
              <p:cNvSpPr/>
              <p:nvPr/>
            </p:nvSpPr>
            <p:spPr>
              <a:xfrm>
                <a:off x="6515563" y="4663650"/>
                <a:ext cx="179525" cy="153900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3" y="12"/>
                    </a:cubicBezTo>
                    <a:cubicBezTo>
                      <a:pt x="3358" y="24"/>
                      <a:pt x="3275" y="155"/>
                      <a:pt x="3168" y="167"/>
                    </a:cubicBezTo>
                    <a:cubicBezTo>
                      <a:pt x="3151" y="171"/>
                      <a:pt x="3134" y="173"/>
                      <a:pt x="3116" y="173"/>
                    </a:cubicBezTo>
                    <a:cubicBezTo>
                      <a:pt x="3050" y="173"/>
                      <a:pt x="2976" y="150"/>
                      <a:pt x="2909" y="150"/>
                    </a:cubicBezTo>
                    <a:cubicBezTo>
                      <a:pt x="2892" y="150"/>
                      <a:pt x="2875" y="151"/>
                      <a:pt x="2858" y="155"/>
                    </a:cubicBezTo>
                    <a:cubicBezTo>
                      <a:pt x="2841" y="159"/>
                      <a:pt x="2824" y="161"/>
                      <a:pt x="2805" y="161"/>
                    </a:cubicBezTo>
                    <a:cubicBezTo>
                      <a:pt x="2744" y="161"/>
                      <a:pt x="2674" y="144"/>
                      <a:pt x="2611" y="144"/>
                    </a:cubicBezTo>
                    <a:cubicBezTo>
                      <a:pt x="2585" y="144"/>
                      <a:pt x="2560" y="147"/>
                      <a:pt x="2537" y="155"/>
                    </a:cubicBezTo>
                    <a:cubicBezTo>
                      <a:pt x="2441" y="179"/>
                      <a:pt x="2334" y="227"/>
                      <a:pt x="2251" y="262"/>
                    </a:cubicBezTo>
                    <a:cubicBezTo>
                      <a:pt x="2156" y="298"/>
                      <a:pt x="2156" y="536"/>
                      <a:pt x="2060" y="584"/>
                    </a:cubicBezTo>
                    <a:cubicBezTo>
                      <a:pt x="1965" y="632"/>
                      <a:pt x="1906" y="703"/>
                      <a:pt x="1822" y="762"/>
                    </a:cubicBezTo>
                    <a:cubicBezTo>
                      <a:pt x="1811" y="769"/>
                      <a:pt x="1797" y="772"/>
                      <a:pt x="1781" y="772"/>
                    </a:cubicBezTo>
                    <a:cubicBezTo>
                      <a:pt x="1699" y="772"/>
                      <a:pt x="1568" y="701"/>
                      <a:pt x="1488" y="701"/>
                    </a:cubicBezTo>
                    <a:cubicBezTo>
                      <a:pt x="1469" y="701"/>
                      <a:pt x="1453" y="705"/>
                      <a:pt x="1441" y="715"/>
                    </a:cubicBezTo>
                    <a:cubicBezTo>
                      <a:pt x="1358" y="774"/>
                      <a:pt x="1298" y="882"/>
                      <a:pt x="1215" y="941"/>
                    </a:cubicBezTo>
                    <a:cubicBezTo>
                      <a:pt x="1144" y="1013"/>
                      <a:pt x="1203" y="1227"/>
                      <a:pt x="1144" y="1298"/>
                    </a:cubicBezTo>
                    <a:cubicBezTo>
                      <a:pt x="1072" y="1370"/>
                      <a:pt x="882" y="1322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1"/>
                      <a:pt x="477" y="1798"/>
                      <a:pt x="429" y="1882"/>
                    </a:cubicBezTo>
                    <a:cubicBezTo>
                      <a:pt x="370" y="1965"/>
                      <a:pt x="525" y="2156"/>
                      <a:pt x="477" y="2251"/>
                    </a:cubicBezTo>
                    <a:cubicBezTo>
                      <a:pt x="441" y="2334"/>
                      <a:pt x="263" y="2370"/>
                      <a:pt x="227" y="2453"/>
                    </a:cubicBezTo>
                    <a:cubicBezTo>
                      <a:pt x="191" y="2548"/>
                      <a:pt x="286" y="2691"/>
                      <a:pt x="263" y="2787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60" y="3144"/>
                      <a:pt x="13" y="3239"/>
                      <a:pt x="1" y="3334"/>
                    </a:cubicBezTo>
                    <a:cubicBezTo>
                      <a:pt x="1" y="3429"/>
                      <a:pt x="60" y="3525"/>
                      <a:pt x="48" y="3632"/>
                    </a:cubicBezTo>
                    <a:cubicBezTo>
                      <a:pt x="48" y="3727"/>
                      <a:pt x="1" y="3822"/>
                      <a:pt x="1" y="3918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5" y="4299"/>
                      <a:pt x="48" y="4418"/>
                      <a:pt x="72" y="4513"/>
                    </a:cubicBezTo>
                    <a:cubicBezTo>
                      <a:pt x="96" y="4608"/>
                      <a:pt x="96" y="4715"/>
                      <a:pt x="120" y="4811"/>
                    </a:cubicBezTo>
                    <a:cubicBezTo>
                      <a:pt x="155" y="4906"/>
                      <a:pt x="358" y="4930"/>
                      <a:pt x="394" y="5025"/>
                    </a:cubicBezTo>
                    <a:cubicBezTo>
                      <a:pt x="441" y="5108"/>
                      <a:pt x="501" y="5180"/>
                      <a:pt x="548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68"/>
                      <a:pt x="846" y="5751"/>
                    </a:cubicBezTo>
                    <a:cubicBezTo>
                      <a:pt x="906" y="5823"/>
                      <a:pt x="894" y="5942"/>
                      <a:pt x="965" y="6013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13"/>
                      <a:pt x="1537" y="6013"/>
                    </a:cubicBezTo>
                    <a:cubicBezTo>
                      <a:pt x="1679" y="6013"/>
                      <a:pt x="1679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51" y="6156"/>
                      <a:pt x="2251" y="5942"/>
                      <a:pt x="2394" y="5942"/>
                    </a:cubicBezTo>
                    <a:cubicBezTo>
                      <a:pt x="2537" y="5942"/>
                      <a:pt x="2537" y="5918"/>
                      <a:pt x="2680" y="5918"/>
                    </a:cubicBezTo>
                    <a:cubicBezTo>
                      <a:pt x="2822" y="5918"/>
                      <a:pt x="2822" y="6085"/>
                      <a:pt x="2965" y="6085"/>
                    </a:cubicBezTo>
                    <a:cubicBezTo>
                      <a:pt x="3108" y="6085"/>
                      <a:pt x="3108" y="5918"/>
                      <a:pt x="3251" y="5918"/>
                    </a:cubicBezTo>
                    <a:cubicBezTo>
                      <a:pt x="3394" y="5918"/>
                      <a:pt x="3394" y="5942"/>
                      <a:pt x="3525" y="5942"/>
                    </a:cubicBezTo>
                    <a:lnTo>
                      <a:pt x="3811" y="5942"/>
                    </a:lnTo>
                    <a:cubicBezTo>
                      <a:pt x="3954" y="5942"/>
                      <a:pt x="3954" y="5930"/>
                      <a:pt x="4096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5"/>
                      <a:pt x="4954" y="6085"/>
                    </a:cubicBezTo>
                    <a:cubicBezTo>
                      <a:pt x="5097" y="6085"/>
                      <a:pt x="5097" y="6037"/>
                      <a:pt x="5239" y="6037"/>
                    </a:cubicBezTo>
                    <a:cubicBezTo>
                      <a:pt x="5382" y="6037"/>
                      <a:pt x="5382" y="5942"/>
                      <a:pt x="5537" y="5942"/>
                    </a:cubicBezTo>
                    <a:cubicBezTo>
                      <a:pt x="5671" y="5942"/>
                      <a:pt x="5679" y="6099"/>
                      <a:pt x="5798" y="6099"/>
                    </a:cubicBezTo>
                    <a:cubicBezTo>
                      <a:pt x="5806" y="6099"/>
                      <a:pt x="5814" y="6098"/>
                      <a:pt x="5823" y="6096"/>
                    </a:cubicBezTo>
                    <a:cubicBezTo>
                      <a:pt x="5966" y="6085"/>
                      <a:pt x="5954" y="5989"/>
                      <a:pt x="6097" y="5966"/>
                    </a:cubicBezTo>
                    <a:cubicBezTo>
                      <a:pt x="6156" y="5918"/>
                      <a:pt x="6240" y="5954"/>
                      <a:pt x="6287" y="5894"/>
                    </a:cubicBezTo>
                    <a:cubicBezTo>
                      <a:pt x="6347" y="5811"/>
                      <a:pt x="6406" y="5727"/>
                      <a:pt x="6454" y="5656"/>
                    </a:cubicBezTo>
                    <a:cubicBezTo>
                      <a:pt x="6513" y="5573"/>
                      <a:pt x="6513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65"/>
                      <a:pt x="6847" y="4882"/>
                    </a:cubicBezTo>
                    <a:cubicBezTo>
                      <a:pt x="6882" y="4787"/>
                      <a:pt x="6918" y="4703"/>
                      <a:pt x="6954" y="4608"/>
                    </a:cubicBezTo>
                    <a:cubicBezTo>
                      <a:pt x="6978" y="4525"/>
                      <a:pt x="6942" y="4418"/>
                      <a:pt x="6966" y="4322"/>
                    </a:cubicBezTo>
                    <a:cubicBezTo>
                      <a:pt x="6990" y="4227"/>
                      <a:pt x="7144" y="4156"/>
                      <a:pt x="7168" y="4072"/>
                    </a:cubicBezTo>
                    <a:cubicBezTo>
                      <a:pt x="7180" y="3977"/>
                      <a:pt x="7025" y="3858"/>
                      <a:pt x="7025" y="3763"/>
                    </a:cubicBezTo>
                    <a:cubicBezTo>
                      <a:pt x="7037" y="3668"/>
                      <a:pt x="7156" y="3572"/>
                      <a:pt x="7156" y="3477"/>
                    </a:cubicBezTo>
                    <a:cubicBezTo>
                      <a:pt x="7168" y="3382"/>
                      <a:pt x="7109" y="3287"/>
                      <a:pt x="7109" y="3191"/>
                    </a:cubicBezTo>
                    <a:cubicBezTo>
                      <a:pt x="7097" y="3096"/>
                      <a:pt x="7109" y="3001"/>
                      <a:pt x="7097" y="2906"/>
                    </a:cubicBezTo>
                    <a:cubicBezTo>
                      <a:pt x="7085" y="2810"/>
                      <a:pt x="7085" y="2715"/>
                      <a:pt x="7061" y="2620"/>
                    </a:cubicBezTo>
                    <a:cubicBezTo>
                      <a:pt x="7049" y="2537"/>
                      <a:pt x="7144" y="2406"/>
                      <a:pt x="7121" y="2322"/>
                    </a:cubicBezTo>
                    <a:cubicBezTo>
                      <a:pt x="7097" y="2215"/>
                      <a:pt x="6847" y="2179"/>
                      <a:pt x="6811" y="2084"/>
                    </a:cubicBezTo>
                    <a:cubicBezTo>
                      <a:pt x="6775" y="1989"/>
                      <a:pt x="6894" y="1834"/>
                      <a:pt x="6847" y="1739"/>
                    </a:cubicBezTo>
                    <a:cubicBezTo>
                      <a:pt x="6811" y="1655"/>
                      <a:pt x="6763" y="1548"/>
                      <a:pt x="6704" y="1465"/>
                    </a:cubicBezTo>
                    <a:cubicBezTo>
                      <a:pt x="6656" y="1382"/>
                      <a:pt x="6561" y="1310"/>
                      <a:pt x="6501" y="1239"/>
                    </a:cubicBezTo>
                    <a:cubicBezTo>
                      <a:pt x="6430" y="1155"/>
                      <a:pt x="6430" y="1001"/>
                      <a:pt x="6359" y="929"/>
                    </a:cubicBezTo>
                    <a:cubicBezTo>
                      <a:pt x="6343" y="917"/>
                      <a:pt x="6321" y="912"/>
                      <a:pt x="6294" y="912"/>
                    </a:cubicBezTo>
                    <a:cubicBezTo>
                      <a:pt x="6220" y="912"/>
                      <a:pt x="6114" y="946"/>
                      <a:pt x="6036" y="946"/>
                    </a:cubicBezTo>
                    <a:cubicBezTo>
                      <a:pt x="6008" y="946"/>
                      <a:pt x="5983" y="942"/>
                      <a:pt x="5966" y="929"/>
                    </a:cubicBezTo>
                    <a:cubicBezTo>
                      <a:pt x="5882" y="870"/>
                      <a:pt x="5847" y="751"/>
                      <a:pt x="5763" y="691"/>
                    </a:cubicBezTo>
                    <a:cubicBezTo>
                      <a:pt x="5680" y="643"/>
                      <a:pt x="5632" y="512"/>
                      <a:pt x="5537" y="465"/>
                    </a:cubicBezTo>
                    <a:cubicBezTo>
                      <a:pt x="5442" y="417"/>
                      <a:pt x="5323" y="453"/>
                      <a:pt x="5228" y="417"/>
                    </a:cubicBezTo>
                    <a:cubicBezTo>
                      <a:pt x="5132" y="381"/>
                      <a:pt x="5085" y="179"/>
                      <a:pt x="4989" y="155"/>
                    </a:cubicBezTo>
                    <a:cubicBezTo>
                      <a:pt x="4894" y="120"/>
                      <a:pt x="4775" y="143"/>
                      <a:pt x="4680" y="120"/>
                    </a:cubicBezTo>
                    <a:cubicBezTo>
                      <a:pt x="4666" y="116"/>
                      <a:pt x="4652" y="115"/>
                      <a:pt x="4637" y="115"/>
                    </a:cubicBezTo>
                    <a:cubicBezTo>
                      <a:pt x="4559" y="115"/>
                      <a:pt x="4470" y="157"/>
                      <a:pt x="4393" y="157"/>
                    </a:cubicBezTo>
                    <a:cubicBezTo>
                      <a:pt x="4385" y="157"/>
                      <a:pt x="4378" y="156"/>
                      <a:pt x="4370" y="155"/>
                    </a:cubicBezTo>
                    <a:cubicBezTo>
                      <a:pt x="4365" y="155"/>
                      <a:pt x="4359" y="154"/>
                      <a:pt x="4353" y="154"/>
                    </a:cubicBezTo>
                    <a:cubicBezTo>
                      <a:pt x="4257" y="154"/>
                      <a:pt x="4162" y="240"/>
                      <a:pt x="4076" y="240"/>
                    </a:cubicBezTo>
                    <a:cubicBezTo>
                      <a:pt x="4071" y="240"/>
                      <a:pt x="4066" y="239"/>
                      <a:pt x="4061" y="239"/>
                    </a:cubicBezTo>
                    <a:cubicBezTo>
                      <a:pt x="3954" y="227"/>
                      <a:pt x="3870" y="0"/>
                      <a:pt x="37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1" name="Google Shape;8981;p22"/>
              <p:cNvSpPr/>
              <p:nvPr/>
            </p:nvSpPr>
            <p:spPr>
              <a:xfrm>
                <a:off x="6537288" y="4658000"/>
                <a:ext cx="179525" cy="153900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4" y="12"/>
                    </a:cubicBezTo>
                    <a:cubicBezTo>
                      <a:pt x="3358" y="24"/>
                      <a:pt x="3263" y="155"/>
                      <a:pt x="3168" y="179"/>
                    </a:cubicBezTo>
                    <a:cubicBezTo>
                      <a:pt x="3159" y="180"/>
                      <a:pt x="3150" y="180"/>
                      <a:pt x="3141" y="180"/>
                    </a:cubicBezTo>
                    <a:cubicBezTo>
                      <a:pt x="3068" y="180"/>
                      <a:pt x="2984" y="149"/>
                      <a:pt x="2909" y="149"/>
                    </a:cubicBezTo>
                    <a:cubicBezTo>
                      <a:pt x="2891" y="149"/>
                      <a:pt x="2874" y="151"/>
                      <a:pt x="2858" y="155"/>
                    </a:cubicBezTo>
                    <a:cubicBezTo>
                      <a:pt x="2842" y="159"/>
                      <a:pt x="2824" y="161"/>
                      <a:pt x="2805" y="161"/>
                    </a:cubicBezTo>
                    <a:cubicBezTo>
                      <a:pt x="2744" y="161"/>
                      <a:pt x="2674" y="143"/>
                      <a:pt x="2612" y="143"/>
                    </a:cubicBezTo>
                    <a:cubicBezTo>
                      <a:pt x="2585" y="143"/>
                      <a:pt x="2560" y="146"/>
                      <a:pt x="2537" y="155"/>
                    </a:cubicBezTo>
                    <a:cubicBezTo>
                      <a:pt x="2442" y="179"/>
                      <a:pt x="2334" y="226"/>
                      <a:pt x="2251" y="262"/>
                    </a:cubicBezTo>
                    <a:cubicBezTo>
                      <a:pt x="2156" y="298"/>
                      <a:pt x="2144" y="536"/>
                      <a:pt x="2061" y="584"/>
                    </a:cubicBezTo>
                    <a:cubicBezTo>
                      <a:pt x="1965" y="631"/>
                      <a:pt x="1906" y="715"/>
                      <a:pt x="1822" y="762"/>
                    </a:cubicBezTo>
                    <a:cubicBezTo>
                      <a:pt x="1810" y="769"/>
                      <a:pt x="1795" y="772"/>
                      <a:pt x="1777" y="772"/>
                    </a:cubicBezTo>
                    <a:cubicBezTo>
                      <a:pt x="1697" y="772"/>
                      <a:pt x="1572" y="712"/>
                      <a:pt x="1493" y="712"/>
                    </a:cubicBezTo>
                    <a:cubicBezTo>
                      <a:pt x="1472" y="712"/>
                      <a:pt x="1454" y="716"/>
                      <a:pt x="1441" y="727"/>
                    </a:cubicBezTo>
                    <a:cubicBezTo>
                      <a:pt x="1358" y="786"/>
                      <a:pt x="1299" y="881"/>
                      <a:pt x="1215" y="953"/>
                    </a:cubicBezTo>
                    <a:cubicBezTo>
                      <a:pt x="1144" y="1012"/>
                      <a:pt x="1203" y="1227"/>
                      <a:pt x="1132" y="1298"/>
                    </a:cubicBezTo>
                    <a:cubicBezTo>
                      <a:pt x="1072" y="1369"/>
                      <a:pt x="882" y="1334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0"/>
                      <a:pt x="477" y="1798"/>
                      <a:pt x="429" y="1881"/>
                    </a:cubicBezTo>
                    <a:cubicBezTo>
                      <a:pt x="370" y="1965"/>
                      <a:pt x="525" y="2167"/>
                      <a:pt x="477" y="2251"/>
                    </a:cubicBezTo>
                    <a:cubicBezTo>
                      <a:pt x="441" y="2346"/>
                      <a:pt x="263" y="2370"/>
                      <a:pt x="227" y="2465"/>
                    </a:cubicBezTo>
                    <a:cubicBezTo>
                      <a:pt x="191" y="2560"/>
                      <a:pt x="287" y="2691"/>
                      <a:pt x="263" y="2786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48" y="3144"/>
                      <a:pt x="13" y="3239"/>
                      <a:pt x="1" y="3334"/>
                    </a:cubicBezTo>
                    <a:cubicBezTo>
                      <a:pt x="1" y="3429"/>
                      <a:pt x="60" y="3536"/>
                      <a:pt x="48" y="3632"/>
                    </a:cubicBezTo>
                    <a:cubicBezTo>
                      <a:pt x="48" y="3727"/>
                      <a:pt x="1" y="3834"/>
                      <a:pt x="1" y="3929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6" y="4298"/>
                      <a:pt x="48" y="4417"/>
                      <a:pt x="72" y="4513"/>
                    </a:cubicBezTo>
                    <a:cubicBezTo>
                      <a:pt x="96" y="4608"/>
                      <a:pt x="96" y="4715"/>
                      <a:pt x="120" y="4810"/>
                    </a:cubicBezTo>
                    <a:cubicBezTo>
                      <a:pt x="156" y="4906"/>
                      <a:pt x="358" y="4929"/>
                      <a:pt x="394" y="5025"/>
                    </a:cubicBezTo>
                    <a:cubicBezTo>
                      <a:pt x="441" y="5108"/>
                      <a:pt x="501" y="5179"/>
                      <a:pt x="549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80"/>
                      <a:pt x="846" y="5751"/>
                    </a:cubicBezTo>
                    <a:cubicBezTo>
                      <a:pt x="906" y="5822"/>
                      <a:pt x="894" y="5953"/>
                      <a:pt x="965" y="6025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25"/>
                      <a:pt x="1537" y="6025"/>
                    </a:cubicBezTo>
                    <a:cubicBezTo>
                      <a:pt x="1680" y="6025"/>
                      <a:pt x="1680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39" y="6156"/>
                      <a:pt x="2239" y="5941"/>
                      <a:pt x="2382" y="5941"/>
                    </a:cubicBezTo>
                    <a:cubicBezTo>
                      <a:pt x="2525" y="5941"/>
                      <a:pt x="2525" y="5930"/>
                      <a:pt x="2668" y="5930"/>
                    </a:cubicBezTo>
                    <a:cubicBezTo>
                      <a:pt x="2811" y="5930"/>
                      <a:pt x="2811" y="6084"/>
                      <a:pt x="2954" y="6084"/>
                    </a:cubicBezTo>
                    <a:cubicBezTo>
                      <a:pt x="3096" y="6084"/>
                      <a:pt x="3096" y="5918"/>
                      <a:pt x="3239" y="5918"/>
                    </a:cubicBezTo>
                    <a:cubicBezTo>
                      <a:pt x="3382" y="5918"/>
                      <a:pt x="3382" y="5941"/>
                      <a:pt x="3525" y="5941"/>
                    </a:cubicBezTo>
                    <a:lnTo>
                      <a:pt x="3811" y="5941"/>
                    </a:lnTo>
                    <a:cubicBezTo>
                      <a:pt x="3954" y="5941"/>
                      <a:pt x="3954" y="5930"/>
                      <a:pt x="4097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4"/>
                      <a:pt x="4954" y="6084"/>
                    </a:cubicBezTo>
                    <a:cubicBezTo>
                      <a:pt x="5097" y="6084"/>
                      <a:pt x="5097" y="6049"/>
                      <a:pt x="5240" y="6049"/>
                    </a:cubicBezTo>
                    <a:cubicBezTo>
                      <a:pt x="5382" y="6049"/>
                      <a:pt x="5382" y="5953"/>
                      <a:pt x="5525" y="5953"/>
                    </a:cubicBezTo>
                    <a:cubicBezTo>
                      <a:pt x="5663" y="5953"/>
                      <a:pt x="5679" y="6109"/>
                      <a:pt x="5809" y="6109"/>
                    </a:cubicBezTo>
                    <a:cubicBezTo>
                      <a:pt x="5813" y="6109"/>
                      <a:pt x="5818" y="6109"/>
                      <a:pt x="5823" y="6108"/>
                    </a:cubicBezTo>
                    <a:cubicBezTo>
                      <a:pt x="5966" y="6096"/>
                      <a:pt x="5954" y="5989"/>
                      <a:pt x="6097" y="5977"/>
                    </a:cubicBezTo>
                    <a:cubicBezTo>
                      <a:pt x="6144" y="5930"/>
                      <a:pt x="6240" y="5953"/>
                      <a:pt x="6287" y="5894"/>
                    </a:cubicBezTo>
                    <a:cubicBezTo>
                      <a:pt x="6347" y="5822"/>
                      <a:pt x="6394" y="5739"/>
                      <a:pt x="6454" y="5656"/>
                    </a:cubicBezTo>
                    <a:cubicBezTo>
                      <a:pt x="6514" y="5572"/>
                      <a:pt x="6514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77"/>
                      <a:pt x="6847" y="4882"/>
                    </a:cubicBezTo>
                    <a:cubicBezTo>
                      <a:pt x="6883" y="4798"/>
                      <a:pt x="6918" y="4703"/>
                      <a:pt x="6954" y="4620"/>
                    </a:cubicBezTo>
                    <a:cubicBezTo>
                      <a:pt x="6978" y="4525"/>
                      <a:pt x="6942" y="4417"/>
                      <a:pt x="6966" y="4322"/>
                    </a:cubicBezTo>
                    <a:cubicBezTo>
                      <a:pt x="6990" y="4227"/>
                      <a:pt x="7145" y="4167"/>
                      <a:pt x="7156" y="4072"/>
                    </a:cubicBezTo>
                    <a:cubicBezTo>
                      <a:pt x="7180" y="3977"/>
                      <a:pt x="7014" y="3858"/>
                      <a:pt x="7026" y="3763"/>
                    </a:cubicBezTo>
                    <a:cubicBezTo>
                      <a:pt x="7037" y="3667"/>
                      <a:pt x="7156" y="3584"/>
                      <a:pt x="7156" y="3489"/>
                    </a:cubicBezTo>
                    <a:cubicBezTo>
                      <a:pt x="7168" y="3394"/>
                      <a:pt x="7109" y="3298"/>
                      <a:pt x="7109" y="3191"/>
                    </a:cubicBezTo>
                    <a:cubicBezTo>
                      <a:pt x="7097" y="3096"/>
                      <a:pt x="7097" y="3013"/>
                      <a:pt x="7097" y="2917"/>
                    </a:cubicBezTo>
                    <a:cubicBezTo>
                      <a:pt x="7085" y="2822"/>
                      <a:pt x="7073" y="2727"/>
                      <a:pt x="7061" y="2632"/>
                    </a:cubicBezTo>
                    <a:cubicBezTo>
                      <a:pt x="7049" y="2536"/>
                      <a:pt x="7145" y="2417"/>
                      <a:pt x="7121" y="2322"/>
                    </a:cubicBezTo>
                    <a:cubicBezTo>
                      <a:pt x="7097" y="2215"/>
                      <a:pt x="6847" y="2191"/>
                      <a:pt x="6811" y="2096"/>
                    </a:cubicBezTo>
                    <a:cubicBezTo>
                      <a:pt x="6775" y="1989"/>
                      <a:pt x="6895" y="1834"/>
                      <a:pt x="6847" y="1750"/>
                    </a:cubicBezTo>
                    <a:cubicBezTo>
                      <a:pt x="6799" y="1655"/>
                      <a:pt x="6764" y="1548"/>
                      <a:pt x="6704" y="1465"/>
                    </a:cubicBezTo>
                    <a:cubicBezTo>
                      <a:pt x="6645" y="1381"/>
                      <a:pt x="6561" y="1310"/>
                      <a:pt x="6490" y="1239"/>
                    </a:cubicBezTo>
                    <a:cubicBezTo>
                      <a:pt x="6430" y="1155"/>
                      <a:pt x="6430" y="1000"/>
                      <a:pt x="6359" y="941"/>
                    </a:cubicBezTo>
                    <a:cubicBezTo>
                      <a:pt x="6338" y="923"/>
                      <a:pt x="6309" y="917"/>
                      <a:pt x="6275" y="917"/>
                    </a:cubicBezTo>
                    <a:cubicBezTo>
                      <a:pt x="6202" y="917"/>
                      <a:pt x="6107" y="946"/>
                      <a:pt x="6036" y="946"/>
                    </a:cubicBezTo>
                    <a:cubicBezTo>
                      <a:pt x="6008" y="946"/>
                      <a:pt x="5984" y="942"/>
                      <a:pt x="5966" y="929"/>
                    </a:cubicBezTo>
                    <a:cubicBezTo>
                      <a:pt x="5883" y="869"/>
                      <a:pt x="5847" y="750"/>
                      <a:pt x="5763" y="691"/>
                    </a:cubicBezTo>
                    <a:cubicBezTo>
                      <a:pt x="5668" y="643"/>
                      <a:pt x="5632" y="512"/>
                      <a:pt x="5537" y="465"/>
                    </a:cubicBezTo>
                    <a:cubicBezTo>
                      <a:pt x="5442" y="417"/>
                      <a:pt x="5311" y="453"/>
                      <a:pt x="5216" y="417"/>
                    </a:cubicBezTo>
                    <a:cubicBezTo>
                      <a:pt x="5132" y="381"/>
                      <a:pt x="5085" y="191"/>
                      <a:pt x="4990" y="155"/>
                    </a:cubicBezTo>
                    <a:cubicBezTo>
                      <a:pt x="4894" y="131"/>
                      <a:pt x="4775" y="143"/>
                      <a:pt x="4680" y="119"/>
                    </a:cubicBezTo>
                    <a:cubicBezTo>
                      <a:pt x="4666" y="116"/>
                      <a:pt x="4652" y="114"/>
                      <a:pt x="4637" y="114"/>
                    </a:cubicBezTo>
                    <a:cubicBezTo>
                      <a:pt x="4558" y="114"/>
                      <a:pt x="4468" y="156"/>
                      <a:pt x="4384" y="156"/>
                    </a:cubicBezTo>
                    <a:cubicBezTo>
                      <a:pt x="4375" y="156"/>
                      <a:pt x="4367" y="156"/>
                      <a:pt x="4359" y="155"/>
                    </a:cubicBezTo>
                    <a:cubicBezTo>
                      <a:pt x="4353" y="154"/>
                      <a:pt x="4348" y="154"/>
                      <a:pt x="4343" y="154"/>
                    </a:cubicBezTo>
                    <a:cubicBezTo>
                      <a:pt x="4257" y="154"/>
                      <a:pt x="4162" y="239"/>
                      <a:pt x="4076" y="239"/>
                    </a:cubicBezTo>
                    <a:cubicBezTo>
                      <a:pt x="4071" y="239"/>
                      <a:pt x="4066" y="239"/>
                      <a:pt x="4061" y="238"/>
                    </a:cubicBezTo>
                    <a:cubicBezTo>
                      <a:pt x="3954" y="226"/>
                      <a:pt x="3870" y="0"/>
                      <a:pt x="376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2" name="Google Shape;8982;p22"/>
              <p:cNvSpPr/>
              <p:nvPr/>
            </p:nvSpPr>
            <p:spPr>
              <a:xfrm>
                <a:off x="6372688" y="4800575"/>
                <a:ext cx="33935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3574" h="1168" extrusionOk="0">
                    <a:moveTo>
                      <a:pt x="203" y="0"/>
                    </a:moveTo>
                    <a:lnTo>
                      <a:pt x="1" y="1167"/>
                    </a:lnTo>
                    <a:lnTo>
                      <a:pt x="13574" y="1167"/>
                    </a:lnTo>
                    <a:lnTo>
                      <a:pt x="1337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3" name="Google Shape;8983;p22"/>
              <p:cNvSpPr/>
              <p:nvPr/>
            </p:nvSpPr>
            <p:spPr>
              <a:xfrm>
                <a:off x="6376263" y="4800575"/>
                <a:ext cx="33220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13288" h="346" extrusionOk="0">
                    <a:moveTo>
                      <a:pt x="60" y="0"/>
                    </a:moveTo>
                    <a:lnTo>
                      <a:pt x="1" y="346"/>
                    </a:lnTo>
                    <a:lnTo>
                      <a:pt x="13288" y="346"/>
                    </a:lnTo>
                    <a:lnTo>
                      <a:pt x="132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4" name="Google Shape;8984;p22"/>
              <p:cNvSpPr/>
              <p:nvPr/>
            </p:nvSpPr>
            <p:spPr>
              <a:xfrm>
                <a:off x="6398888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5" name="Google Shape;8985;p22"/>
              <p:cNvSpPr/>
              <p:nvPr/>
            </p:nvSpPr>
            <p:spPr>
              <a:xfrm>
                <a:off x="6432513" y="4803550"/>
                <a:ext cx="570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6" name="Google Shape;8986;p22"/>
              <p:cNvSpPr/>
              <p:nvPr/>
            </p:nvSpPr>
            <p:spPr>
              <a:xfrm>
                <a:off x="6466463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7" name="Google Shape;8987;p22"/>
              <p:cNvSpPr/>
              <p:nvPr/>
            </p:nvSpPr>
            <p:spPr>
              <a:xfrm>
                <a:off x="6500088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8" name="Google Shape;8988;p22"/>
              <p:cNvSpPr/>
              <p:nvPr/>
            </p:nvSpPr>
            <p:spPr>
              <a:xfrm>
                <a:off x="6533713" y="4803550"/>
                <a:ext cx="570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9" name="Google Shape;8989;p22"/>
              <p:cNvSpPr/>
              <p:nvPr/>
            </p:nvSpPr>
            <p:spPr>
              <a:xfrm>
                <a:off x="6567663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0" name="Google Shape;8990;p22"/>
              <p:cNvSpPr/>
              <p:nvPr/>
            </p:nvSpPr>
            <p:spPr>
              <a:xfrm>
                <a:off x="6601288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1" name="Google Shape;8991;p22"/>
              <p:cNvSpPr/>
              <p:nvPr/>
            </p:nvSpPr>
            <p:spPr>
              <a:xfrm>
                <a:off x="6634938" y="4803550"/>
                <a:ext cx="59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38" y="834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2" name="Google Shape;8992;p22"/>
              <p:cNvSpPr/>
              <p:nvPr/>
            </p:nvSpPr>
            <p:spPr>
              <a:xfrm>
                <a:off x="6668863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3" name="Google Shape;8993;p22"/>
              <p:cNvSpPr/>
              <p:nvPr/>
            </p:nvSpPr>
            <p:spPr>
              <a:xfrm>
                <a:off x="8670888" y="3814450"/>
                <a:ext cx="309000" cy="962925"/>
              </a:xfrm>
              <a:custGeom>
                <a:avLst/>
                <a:gdLst/>
                <a:ahLst/>
                <a:cxnLst/>
                <a:rect l="l" t="t" r="r" b="b"/>
                <a:pathLst>
                  <a:path w="12360" h="38517" extrusionOk="0">
                    <a:moveTo>
                      <a:pt x="11859" y="0"/>
                    </a:moveTo>
                    <a:cubicBezTo>
                      <a:pt x="11443" y="1726"/>
                      <a:pt x="10514" y="3036"/>
                      <a:pt x="9169" y="3834"/>
                    </a:cubicBezTo>
                    <a:cubicBezTo>
                      <a:pt x="9130" y="3859"/>
                      <a:pt x="9090" y="3871"/>
                      <a:pt x="9052" y="3871"/>
                    </a:cubicBezTo>
                    <a:cubicBezTo>
                      <a:pt x="8912" y="3871"/>
                      <a:pt x="8794" y="3719"/>
                      <a:pt x="8859" y="3560"/>
                    </a:cubicBezTo>
                    <a:cubicBezTo>
                      <a:pt x="9359" y="2441"/>
                      <a:pt x="9716" y="1298"/>
                      <a:pt x="9943" y="179"/>
                    </a:cubicBezTo>
                    <a:lnTo>
                      <a:pt x="9550" y="95"/>
                    </a:lnTo>
                    <a:cubicBezTo>
                      <a:pt x="9133" y="2191"/>
                      <a:pt x="8204" y="4370"/>
                      <a:pt x="6871" y="6382"/>
                    </a:cubicBezTo>
                    <a:cubicBezTo>
                      <a:pt x="6785" y="6506"/>
                      <a:pt x="6657" y="6563"/>
                      <a:pt x="6531" y="6563"/>
                    </a:cubicBezTo>
                    <a:cubicBezTo>
                      <a:pt x="6343" y="6563"/>
                      <a:pt x="6161" y="6436"/>
                      <a:pt x="6133" y="6215"/>
                    </a:cubicBezTo>
                    <a:cubicBezTo>
                      <a:pt x="5990" y="5322"/>
                      <a:pt x="5775" y="4465"/>
                      <a:pt x="5442" y="3715"/>
                    </a:cubicBezTo>
                    <a:lnTo>
                      <a:pt x="5085" y="3870"/>
                    </a:lnTo>
                    <a:cubicBezTo>
                      <a:pt x="5823" y="5596"/>
                      <a:pt x="6013" y="7906"/>
                      <a:pt x="5871" y="9906"/>
                    </a:cubicBezTo>
                    <a:cubicBezTo>
                      <a:pt x="5864" y="10070"/>
                      <a:pt x="5734" y="10158"/>
                      <a:pt x="5603" y="10158"/>
                    </a:cubicBezTo>
                    <a:cubicBezTo>
                      <a:pt x="5497" y="10158"/>
                      <a:pt x="5389" y="10100"/>
                      <a:pt x="5347" y="9977"/>
                    </a:cubicBezTo>
                    <a:cubicBezTo>
                      <a:pt x="4716" y="8192"/>
                      <a:pt x="3942" y="6489"/>
                      <a:pt x="3037" y="4893"/>
                    </a:cubicBezTo>
                    <a:lnTo>
                      <a:pt x="2692" y="5096"/>
                    </a:lnTo>
                    <a:cubicBezTo>
                      <a:pt x="3442" y="6429"/>
                      <a:pt x="4073" y="7834"/>
                      <a:pt x="4585" y="9299"/>
                    </a:cubicBezTo>
                    <a:cubicBezTo>
                      <a:pt x="4311" y="9073"/>
                      <a:pt x="4001" y="8882"/>
                      <a:pt x="3704" y="8703"/>
                    </a:cubicBezTo>
                    <a:cubicBezTo>
                      <a:pt x="3085" y="8346"/>
                      <a:pt x="2430" y="8001"/>
                      <a:pt x="2013" y="7418"/>
                    </a:cubicBezTo>
                    <a:cubicBezTo>
                      <a:pt x="1525" y="6763"/>
                      <a:pt x="1406" y="5894"/>
                      <a:pt x="1322" y="5072"/>
                    </a:cubicBezTo>
                    <a:cubicBezTo>
                      <a:pt x="1227" y="5084"/>
                      <a:pt x="1120" y="5096"/>
                      <a:pt x="1013" y="5096"/>
                    </a:cubicBezTo>
                    <a:cubicBezTo>
                      <a:pt x="1072" y="5703"/>
                      <a:pt x="1180" y="6287"/>
                      <a:pt x="1322" y="6870"/>
                    </a:cubicBezTo>
                    <a:cubicBezTo>
                      <a:pt x="703" y="6322"/>
                      <a:pt x="322" y="5501"/>
                      <a:pt x="298" y="4667"/>
                    </a:cubicBezTo>
                    <a:cubicBezTo>
                      <a:pt x="215" y="4691"/>
                      <a:pt x="120" y="4703"/>
                      <a:pt x="37" y="4727"/>
                    </a:cubicBezTo>
                    <a:cubicBezTo>
                      <a:pt x="1" y="5691"/>
                      <a:pt x="441" y="6668"/>
                      <a:pt x="1203" y="7263"/>
                    </a:cubicBezTo>
                    <a:cubicBezTo>
                      <a:pt x="1275" y="7322"/>
                      <a:pt x="1358" y="7382"/>
                      <a:pt x="1430" y="7465"/>
                    </a:cubicBezTo>
                    <a:cubicBezTo>
                      <a:pt x="1501" y="7525"/>
                      <a:pt x="1549" y="7608"/>
                      <a:pt x="1596" y="7691"/>
                    </a:cubicBezTo>
                    <a:cubicBezTo>
                      <a:pt x="2013" y="8311"/>
                      <a:pt x="2537" y="8846"/>
                      <a:pt x="3156" y="9251"/>
                    </a:cubicBezTo>
                    <a:cubicBezTo>
                      <a:pt x="3477" y="9454"/>
                      <a:pt x="3823" y="9632"/>
                      <a:pt x="4132" y="9858"/>
                    </a:cubicBezTo>
                    <a:cubicBezTo>
                      <a:pt x="4501" y="10132"/>
                      <a:pt x="4799" y="10478"/>
                      <a:pt x="5073" y="10847"/>
                    </a:cubicBezTo>
                    <a:cubicBezTo>
                      <a:pt x="5430" y="12109"/>
                      <a:pt x="5704" y="13406"/>
                      <a:pt x="5918" y="14740"/>
                    </a:cubicBezTo>
                    <a:cubicBezTo>
                      <a:pt x="5073" y="13978"/>
                      <a:pt x="4120" y="13347"/>
                      <a:pt x="3096" y="12859"/>
                    </a:cubicBezTo>
                    <a:cubicBezTo>
                      <a:pt x="3073" y="12966"/>
                      <a:pt x="3049" y="13073"/>
                      <a:pt x="3013" y="13180"/>
                    </a:cubicBezTo>
                    <a:cubicBezTo>
                      <a:pt x="3370" y="13371"/>
                      <a:pt x="3704" y="13573"/>
                      <a:pt x="4037" y="13799"/>
                    </a:cubicBezTo>
                    <a:cubicBezTo>
                      <a:pt x="3715" y="13870"/>
                      <a:pt x="3387" y="13904"/>
                      <a:pt x="3059" y="13904"/>
                    </a:cubicBezTo>
                    <a:cubicBezTo>
                      <a:pt x="2335" y="13904"/>
                      <a:pt x="1613" y="13735"/>
                      <a:pt x="965" y="13406"/>
                    </a:cubicBezTo>
                    <a:cubicBezTo>
                      <a:pt x="953" y="13490"/>
                      <a:pt x="763" y="13680"/>
                      <a:pt x="751" y="13752"/>
                    </a:cubicBezTo>
                    <a:cubicBezTo>
                      <a:pt x="1573" y="14079"/>
                      <a:pt x="2443" y="14353"/>
                      <a:pt x="3376" y="14353"/>
                    </a:cubicBezTo>
                    <a:cubicBezTo>
                      <a:pt x="3767" y="14353"/>
                      <a:pt x="4170" y="14305"/>
                      <a:pt x="4585" y="14192"/>
                    </a:cubicBezTo>
                    <a:cubicBezTo>
                      <a:pt x="4763" y="14323"/>
                      <a:pt x="4942" y="14466"/>
                      <a:pt x="5121" y="14597"/>
                    </a:cubicBezTo>
                    <a:cubicBezTo>
                      <a:pt x="5394" y="14835"/>
                      <a:pt x="5668" y="15073"/>
                      <a:pt x="5883" y="15359"/>
                    </a:cubicBezTo>
                    <a:cubicBezTo>
                      <a:pt x="5942" y="15442"/>
                      <a:pt x="5990" y="15526"/>
                      <a:pt x="6037" y="15609"/>
                    </a:cubicBezTo>
                    <a:cubicBezTo>
                      <a:pt x="6371" y="18097"/>
                      <a:pt x="6454" y="35945"/>
                      <a:pt x="6359" y="38505"/>
                    </a:cubicBezTo>
                    <a:lnTo>
                      <a:pt x="7335" y="38517"/>
                    </a:lnTo>
                    <a:cubicBezTo>
                      <a:pt x="7371" y="37671"/>
                      <a:pt x="7371" y="31992"/>
                      <a:pt x="7347" y="26920"/>
                    </a:cubicBezTo>
                    <a:cubicBezTo>
                      <a:pt x="8169" y="24634"/>
                      <a:pt x="9871" y="22884"/>
                      <a:pt x="11955" y="21622"/>
                    </a:cubicBezTo>
                    <a:cubicBezTo>
                      <a:pt x="11919" y="21586"/>
                      <a:pt x="11800" y="21276"/>
                      <a:pt x="11752" y="21229"/>
                    </a:cubicBezTo>
                    <a:cubicBezTo>
                      <a:pt x="11014" y="21610"/>
                      <a:pt x="10312" y="22062"/>
                      <a:pt x="9645" y="22574"/>
                    </a:cubicBezTo>
                    <a:cubicBezTo>
                      <a:pt x="9728" y="21872"/>
                      <a:pt x="9764" y="21157"/>
                      <a:pt x="9752" y="20443"/>
                    </a:cubicBezTo>
                    <a:lnTo>
                      <a:pt x="9752" y="20443"/>
                    </a:lnTo>
                    <a:cubicBezTo>
                      <a:pt x="9681" y="20455"/>
                      <a:pt x="9395" y="20479"/>
                      <a:pt x="9312" y="20491"/>
                    </a:cubicBezTo>
                    <a:cubicBezTo>
                      <a:pt x="9395" y="21336"/>
                      <a:pt x="9216" y="22384"/>
                      <a:pt x="8907" y="23170"/>
                    </a:cubicBezTo>
                    <a:cubicBezTo>
                      <a:pt x="8585" y="23443"/>
                      <a:pt x="8550" y="23527"/>
                      <a:pt x="8252" y="23836"/>
                    </a:cubicBezTo>
                    <a:cubicBezTo>
                      <a:pt x="7907" y="24205"/>
                      <a:pt x="7573" y="24598"/>
                      <a:pt x="7335" y="25039"/>
                    </a:cubicBezTo>
                    <a:cubicBezTo>
                      <a:pt x="7311" y="21884"/>
                      <a:pt x="7276" y="19264"/>
                      <a:pt x="7228" y="18717"/>
                    </a:cubicBezTo>
                    <a:cubicBezTo>
                      <a:pt x="7799" y="17883"/>
                      <a:pt x="8633" y="17121"/>
                      <a:pt x="9716" y="16419"/>
                    </a:cubicBezTo>
                    <a:cubicBezTo>
                      <a:pt x="10752" y="15764"/>
                      <a:pt x="11812" y="15026"/>
                      <a:pt x="12360" y="13895"/>
                    </a:cubicBezTo>
                    <a:lnTo>
                      <a:pt x="11990" y="13716"/>
                    </a:lnTo>
                    <a:cubicBezTo>
                      <a:pt x="11490" y="14752"/>
                      <a:pt x="10490" y="15454"/>
                      <a:pt x="9502" y="16085"/>
                    </a:cubicBezTo>
                    <a:cubicBezTo>
                      <a:pt x="9442" y="16121"/>
                      <a:pt x="9395" y="16157"/>
                      <a:pt x="9347" y="16192"/>
                    </a:cubicBezTo>
                    <a:cubicBezTo>
                      <a:pt x="9740" y="15085"/>
                      <a:pt x="9978" y="13942"/>
                      <a:pt x="10074" y="12775"/>
                    </a:cubicBezTo>
                    <a:lnTo>
                      <a:pt x="9669" y="12752"/>
                    </a:lnTo>
                    <a:cubicBezTo>
                      <a:pt x="9573" y="14061"/>
                      <a:pt x="9276" y="15335"/>
                      <a:pt x="8776" y="16550"/>
                    </a:cubicBezTo>
                    <a:lnTo>
                      <a:pt x="8811" y="16562"/>
                    </a:lnTo>
                    <a:cubicBezTo>
                      <a:pt x="8347" y="16907"/>
                      <a:pt x="7930" y="17276"/>
                      <a:pt x="7585" y="17645"/>
                    </a:cubicBezTo>
                    <a:cubicBezTo>
                      <a:pt x="7528" y="17707"/>
                      <a:pt x="7456" y="17734"/>
                      <a:pt x="7385" y="17734"/>
                    </a:cubicBezTo>
                    <a:cubicBezTo>
                      <a:pt x="7251" y="17734"/>
                      <a:pt x="7120" y="17634"/>
                      <a:pt x="7097" y="17478"/>
                    </a:cubicBezTo>
                    <a:cubicBezTo>
                      <a:pt x="6906" y="15907"/>
                      <a:pt x="6609" y="14347"/>
                      <a:pt x="6216" y="12823"/>
                    </a:cubicBezTo>
                    <a:cubicBezTo>
                      <a:pt x="6085" y="12311"/>
                      <a:pt x="6061" y="11775"/>
                      <a:pt x="6133" y="11251"/>
                    </a:cubicBezTo>
                    <a:cubicBezTo>
                      <a:pt x="6252" y="10430"/>
                      <a:pt x="6323" y="9501"/>
                      <a:pt x="6311" y="8549"/>
                    </a:cubicBezTo>
                    <a:cubicBezTo>
                      <a:pt x="6311" y="8108"/>
                      <a:pt x="6442" y="7668"/>
                      <a:pt x="6704" y="7310"/>
                    </a:cubicBezTo>
                    <a:cubicBezTo>
                      <a:pt x="7323" y="6453"/>
                      <a:pt x="7883" y="5560"/>
                      <a:pt x="8347" y="4643"/>
                    </a:cubicBezTo>
                    <a:lnTo>
                      <a:pt x="8359" y="4679"/>
                    </a:lnTo>
                    <a:cubicBezTo>
                      <a:pt x="10324" y="3929"/>
                      <a:pt x="11705" y="2298"/>
                      <a:pt x="12252" y="95"/>
                    </a:cubicBezTo>
                    <a:lnTo>
                      <a:pt x="1185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4" name="Google Shape;8994;p22"/>
              <p:cNvSpPr/>
              <p:nvPr/>
            </p:nvSpPr>
            <p:spPr>
              <a:xfrm>
                <a:off x="8807513" y="4769025"/>
                <a:ext cx="756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810" extrusionOk="0">
                    <a:moveTo>
                      <a:pt x="275" y="0"/>
                    </a:moveTo>
                    <a:lnTo>
                      <a:pt x="1" y="810"/>
                    </a:lnTo>
                    <a:lnTo>
                      <a:pt x="3025" y="810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5" name="Google Shape;8995;p22"/>
              <p:cNvSpPr/>
              <p:nvPr/>
            </p:nvSpPr>
            <p:spPr>
              <a:xfrm>
                <a:off x="8785188" y="3624000"/>
                <a:ext cx="366750" cy="2387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9548" extrusionOk="0">
                    <a:moveTo>
                      <a:pt x="7199" y="1"/>
                    </a:moveTo>
                    <a:cubicBezTo>
                      <a:pt x="7051" y="1"/>
                      <a:pt x="6900" y="21"/>
                      <a:pt x="6764" y="34"/>
                    </a:cubicBezTo>
                    <a:cubicBezTo>
                      <a:pt x="6339" y="81"/>
                      <a:pt x="6288" y="653"/>
                      <a:pt x="5883" y="653"/>
                    </a:cubicBezTo>
                    <a:cubicBezTo>
                      <a:pt x="5879" y="653"/>
                      <a:pt x="5875" y="653"/>
                      <a:pt x="5871" y="653"/>
                    </a:cubicBezTo>
                    <a:cubicBezTo>
                      <a:pt x="5717" y="653"/>
                      <a:pt x="5563" y="592"/>
                      <a:pt x="5409" y="592"/>
                    </a:cubicBezTo>
                    <a:cubicBezTo>
                      <a:pt x="5396" y="592"/>
                      <a:pt x="5383" y="592"/>
                      <a:pt x="5371" y="593"/>
                    </a:cubicBezTo>
                    <a:cubicBezTo>
                      <a:pt x="5168" y="593"/>
                      <a:pt x="4954" y="629"/>
                      <a:pt x="4751" y="629"/>
                    </a:cubicBezTo>
                    <a:cubicBezTo>
                      <a:pt x="4323" y="653"/>
                      <a:pt x="4180" y="1070"/>
                      <a:pt x="3799" y="1165"/>
                    </a:cubicBezTo>
                    <a:cubicBezTo>
                      <a:pt x="3597" y="1212"/>
                      <a:pt x="3382" y="1212"/>
                      <a:pt x="3204" y="1308"/>
                    </a:cubicBezTo>
                    <a:cubicBezTo>
                      <a:pt x="3013" y="1391"/>
                      <a:pt x="2894" y="1570"/>
                      <a:pt x="2739" y="1701"/>
                    </a:cubicBezTo>
                    <a:cubicBezTo>
                      <a:pt x="2430" y="1963"/>
                      <a:pt x="2073" y="2165"/>
                      <a:pt x="1846" y="2498"/>
                    </a:cubicBezTo>
                    <a:cubicBezTo>
                      <a:pt x="1620" y="2820"/>
                      <a:pt x="1477" y="2844"/>
                      <a:pt x="1096" y="2867"/>
                    </a:cubicBezTo>
                    <a:cubicBezTo>
                      <a:pt x="679" y="2891"/>
                      <a:pt x="715" y="3213"/>
                      <a:pt x="656" y="3546"/>
                    </a:cubicBezTo>
                    <a:cubicBezTo>
                      <a:pt x="596" y="3915"/>
                      <a:pt x="156" y="3987"/>
                      <a:pt x="72" y="4320"/>
                    </a:cubicBezTo>
                    <a:cubicBezTo>
                      <a:pt x="1" y="4665"/>
                      <a:pt x="37" y="5153"/>
                      <a:pt x="275" y="5427"/>
                    </a:cubicBezTo>
                    <a:cubicBezTo>
                      <a:pt x="549" y="5749"/>
                      <a:pt x="477" y="5927"/>
                      <a:pt x="477" y="6320"/>
                    </a:cubicBezTo>
                    <a:cubicBezTo>
                      <a:pt x="477" y="6725"/>
                      <a:pt x="882" y="6677"/>
                      <a:pt x="1132" y="6868"/>
                    </a:cubicBezTo>
                    <a:cubicBezTo>
                      <a:pt x="1370" y="7035"/>
                      <a:pt x="1346" y="7451"/>
                      <a:pt x="1561" y="7678"/>
                    </a:cubicBezTo>
                    <a:cubicBezTo>
                      <a:pt x="1882" y="8011"/>
                      <a:pt x="2037" y="8142"/>
                      <a:pt x="2501" y="8213"/>
                    </a:cubicBezTo>
                    <a:cubicBezTo>
                      <a:pt x="2894" y="8285"/>
                      <a:pt x="2965" y="8737"/>
                      <a:pt x="3358" y="8832"/>
                    </a:cubicBezTo>
                    <a:cubicBezTo>
                      <a:pt x="3573" y="8892"/>
                      <a:pt x="3835" y="8952"/>
                      <a:pt x="4049" y="8975"/>
                    </a:cubicBezTo>
                    <a:cubicBezTo>
                      <a:pt x="4132" y="8983"/>
                      <a:pt x="4213" y="8983"/>
                      <a:pt x="4292" y="8983"/>
                    </a:cubicBezTo>
                    <a:cubicBezTo>
                      <a:pt x="4451" y="8983"/>
                      <a:pt x="4605" y="8983"/>
                      <a:pt x="4763" y="9047"/>
                    </a:cubicBezTo>
                    <a:cubicBezTo>
                      <a:pt x="5228" y="9213"/>
                      <a:pt x="5621" y="9273"/>
                      <a:pt x="6121" y="9309"/>
                    </a:cubicBezTo>
                    <a:cubicBezTo>
                      <a:pt x="6335" y="9333"/>
                      <a:pt x="6573" y="9309"/>
                      <a:pt x="6787" y="9356"/>
                    </a:cubicBezTo>
                    <a:cubicBezTo>
                      <a:pt x="6978" y="9416"/>
                      <a:pt x="7156" y="9547"/>
                      <a:pt x="7359" y="9547"/>
                    </a:cubicBezTo>
                    <a:cubicBezTo>
                      <a:pt x="7435" y="9547"/>
                      <a:pt x="7511" y="9547"/>
                      <a:pt x="7586" y="9547"/>
                    </a:cubicBezTo>
                    <a:cubicBezTo>
                      <a:pt x="8076" y="9547"/>
                      <a:pt x="8551" y="9538"/>
                      <a:pt x="9026" y="9404"/>
                    </a:cubicBezTo>
                    <a:cubicBezTo>
                      <a:pt x="9288" y="9321"/>
                      <a:pt x="9538" y="9285"/>
                      <a:pt x="9764" y="9142"/>
                    </a:cubicBezTo>
                    <a:cubicBezTo>
                      <a:pt x="10038" y="8963"/>
                      <a:pt x="10240" y="8963"/>
                      <a:pt x="10562" y="8963"/>
                    </a:cubicBezTo>
                    <a:cubicBezTo>
                      <a:pt x="11050" y="8963"/>
                      <a:pt x="11514" y="8821"/>
                      <a:pt x="11871" y="8499"/>
                    </a:cubicBezTo>
                    <a:cubicBezTo>
                      <a:pt x="12050" y="8344"/>
                      <a:pt x="12205" y="8261"/>
                      <a:pt x="12336" y="8059"/>
                    </a:cubicBezTo>
                    <a:cubicBezTo>
                      <a:pt x="12514" y="7797"/>
                      <a:pt x="12776" y="7725"/>
                      <a:pt x="13026" y="7558"/>
                    </a:cubicBezTo>
                    <a:cubicBezTo>
                      <a:pt x="13252" y="7416"/>
                      <a:pt x="13276" y="7189"/>
                      <a:pt x="13395" y="6963"/>
                    </a:cubicBezTo>
                    <a:cubicBezTo>
                      <a:pt x="13514" y="6737"/>
                      <a:pt x="13705" y="6558"/>
                      <a:pt x="13836" y="6332"/>
                    </a:cubicBezTo>
                    <a:cubicBezTo>
                      <a:pt x="14026" y="5999"/>
                      <a:pt x="14669" y="6106"/>
                      <a:pt x="14479" y="5570"/>
                    </a:cubicBezTo>
                    <a:cubicBezTo>
                      <a:pt x="14407" y="5356"/>
                      <a:pt x="14360" y="5189"/>
                      <a:pt x="14324" y="4975"/>
                    </a:cubicBezTo>
                    <a:cubicBezTo>
                      <a:pt x="14288" y="4761"/>
                      <a:pt x="14122" y="4570"/>
                      <a:pt x="14134" y="4344"/>
                    </a:cubicBezTo>
                    <a:cubicBezTo>
                      <a:pt x="14145" y="4141"/>
                      <a:pt x="14276" y="3951"/>
                      <a:pt x="14253" y="3749"/>
                    </a:cubicBezTo>
                    <a:cubicBezTo>
                      <a:pt x="14229" y="3510"/>
                      <a:pt x="13931" y="3368"/>
                      <a:pt x="13776" y="3225"/>
                    </a:cubicBezTo>
                    <a:cubicBezTo>
                      <a:pt x="13467" y="2927"/>
                      <a:pt x="13514" y="2427"/>
                      <a:pt x="12991" y="2415"/>
                    </a:cubicBezTo>
                    <a:cubicBezTo>
                      <a:pt x="12383" y="2415"/>
                      <a:pt x="12514" y="2153"/>
                      <a:pt x="12288" y="1701"/>
                    </a:cubicBezTo>
                    <a:cubicBezTo>
                      <a:pt x="12193" y="1510"/>
                      <a:pt x="11919" y="1474"/>
                      <a:pt x="11728" y="1427"/>
                    </a:cubicBezTo>
                    <a:cubicBezTo>
                      <a:pt x="11490" y="1355"/>
                      <a:pt x="11276" y="1248"/>
                      <a:pt x="11038" y="1189"/>
                    </a:cubicBezTo>
                    <a:cubicBezTo>
                      <a:pt x="10800" y="1129"/>
                      <a:pt x="10669" y="1034"/>
                      <a:pt x="10526" y="843"/>
                    </a:cubicBezTo>
                    <a:cubicBezTo>
                      <a:pt x="10423" y="702"/>
                      <a:pt x="10312" y="576"/>
                      <a:pt x="10158" y="576"/>
                    </a:cubicBezTo>
                    <a:cubicBezTo>
                      <a:pt x="10117" y="576"/>
                      <a:pt x="10074" y="585"/>
                      <a:pt x="10026" y="605"/>
                    </a:cubicBezTo>
                    <a:cubicBezTo>
                      <a:pt x="9825" y="687"/>
                      <a:pt x="9643" y="834"/>
                      <a:pt x="9473" y="834"/>
                    </a:cubicBezTo>
                    <a:cubicBezTo>
                      <a:pt x="9372" y="834"/>
                      <a:pt x="9274" y="781"/>
                      <a:pt x="9181" y="629"/>
                    </a:cubicBezTo>
                    <a:cubicBezTo>
                      <a:pt x="9097" y="498"/>
                      <a:pt x="9026" y="296"/>
                      <a:pt x="8883" y="212"/>
                    </a:cubicBezTo>
                    <a:cubicBezTo>
                      <a:pt x="8835" y="179"/>
                      <a:pt x="8779" y="167"/>
                      <a:pt x="8720" y="167"/>
                    </a:cubicBezTo>
                    <a:cubicBezTo>
                      <a:pt x="8542" y="167"/>
                      <a:pt x="8329" y="278"/>
                      <a:pt x="8169" y="296"/>
                    </a:cubicBezTo>
                    <a:cubicBezTo>
                      <a:pt x="8154" y="297"/>
                      <a:pt x="8139" y="298"/>
                      <a:pt x="8124" y="298"/>
                    </a:cubicBezTo>
                    <a:cubicBezTo>
                      <a:pt x="7916" y="298"/>
                      <a:pt x="7727" y="147"/>
                      <a:pt x="7549" y="58"/>
                    </a:cubicBezTo>
                    <a:cubicBezTo>
                      <a:pt x="7441" y="14"/>
                      <a:pt x="7321" y="1"/>
                      <a:pt x="719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6" name="Google Shape;8996;p22"/>
              <p:cNvSpPr/>
              <p:nvPr/>
            </p:nvSpPr>
            <p:spPr>
              <a:xfrm>
                <a:off x="8556013" y="3716825"/>
                <a:ext cx="346775" cy="238025"/>
              </a:xfrm>
              <a:custGeom>
                <a:avLst/>
                <a:gdLst/>
                <a:ahLst/>
                <a:cxnLst/>
                <a:rect l="l" t="t" r="r" b="b"/>
                <a:pathLst>
                  <a:path w="13871" h="9521" extrusionOk="0">
                    <a:moveTo>
                      <a:pt x="5659" y="1"/>
                    </a:moveTo>
                    <a:cubicBezTo>
                      <a:pt x="5604" y="1"/>
                      <a:pt x="5548" y="11"/>
                      <a:pt x="5489" y="36"/>
                    </a:cubicBezTo>
                    <a:cubicBezTo>
                      <a:pt x="5286" y="107"/>
                      <a:pt x="5048" y="190"/>
                      <a:pt x="4858" y="297"/>
                    </a:cubicBezTo>
                    <a:cubicBezTo>
                      <a:pt x="4632" y="428"/>
                      <a:pt x="4477" y="607"/>
                      <a:pt x="4239" y="714"/>
                    </a:cubicBezTo>
                    <a:cubicBezTo>
                      <a:pt x="3968" y="839"/>
                      <a:pt x="3761" y="973"/>
                      <a:pt x="3491" y="973"/>
                    </a:cubicBezTo>
                    <a:cubicBezTo>
                      <a:pt x="3452" y="973"/>
                      <a:pt x="3411" y="970"/>
                      <a:pt x="3369" y="964"/>
                    </a:cubicBezTo>
                    <a:cubicBezTo>
                      <a:pt x="3336" y="960"/>
                      <a:pt x="3305" y="958"/>
                      <a:pt x="3275" y="958"/>
                    </a:cubicBezTo>
                    <a:cubicBezTo>
                      <a:pt x="2962" y="958"/>
                      <a:pt x="2821" y="1175"/>
                      <a:pt x="2560" y="1393"/>
                    </a:cubicBezTo>
                    <a:cubicBezTo>
                      <a:pt x="2286" y="1619"/>
                      <a:pt x="1917" y="1690"/>
                      <a:pt x="1631" y="1905"/>
                    </a:cubicBezTo>
                    <a:cubicBezTo>
                      <a:pt x="1334" y="2131"/>
                      <a:pt x="1095" y="2393"/>
                      <a:pt x="869" y="2702"/>
                    </a:cubicBezTo>
                    <a:cubicBezTo>
                      <a:pt x="691" y="2953"/>
                      <a:pt x="500" y="3274"/>
                      <a:pt x="417" y="3584"/>
                    </a:cubicBezTo>
                    <a:cubicBezTo>
                      <a:pt x="381" y="3762"/>
                      <a:pt x="393" y="3929"/>
                      <a:pt x="381" y="4107"/>
                    </a:cubicBezTo>
                    <a:cubicBezTo>
                      <a:pt x="369" y="4322"/>
                      <a:pt x="262" y="4500"/>
                      <a:pt x="191" y="4715"/>
                    </a:cubicBezTo>
                    <a:cubicBezTo>
                      <a:pt x="0" y="5369"/>
                      <a:pt x="262" y="6227"/>
                      <a:pt x="810" y="6596"/>
                    </a:cubicBezTo>
                    <a:cubicBezTo>
                      <a:pt x="1083" y="6763"/>
                      <a:pt x="1203" y="6953"/>
                      <a:pt x="1381" y="7215"/>
                    </a:cubicBezTo>
                    <a:cubicBezTo>
                      <a:pt x="1595" y="7536"/>
                      <a:pt x="1953" y="7525"/>
                      <a:pt x="2238" y="7739"/>
                    </a:cubicBezTo>
                    <a:cubicBezTo>
                      <a:pt x="2524" y="7929"/>
                      <a:pt x="2738" y="8013"/>
                      <a:pt x="2869" y="8358"/>
                    </a:cubicBezTo>
                    <a:cubicBezTo>
                      <a:pt x="2959" y="8609"/>
                      <a:pt x="3055" y="8711"/>
                      <a:pt x="3234" y="8711"/>
                    </a:cubicBezTo>
                    <a:cubicBezTo>
                      <a:pt x="3293" y="8711"/>
                      <a:pt x="3361" y="8700"/>
                      <a:pt x="3441" y="8679"/>
                    </a:cubicBezTo>
                    <a:cubicBezTo>
                      <a:pt x="3551" y="8647"/>
                      <a:pt x="3662" y="8637"/>
                      <a:pt x="3774" y="8637"/>
                    </a:cubicBezTo>
                    <a:cubicBezTo>
                      <a:pt x="3955" y="8637"/>
                      <a:pt x="4139" y="8665"/>
                      <a:pt x="4322" y="8679"/>
                    </a:cubicBezTo>
                    <a:cubicBezTo>
                      <a:pt x="4643" y="8703"/>
                      <a:pt x="4691" y="9037"/>
                      <a:pt x="4941" y="9191"/>
                    </a:cubicBezTo>
                    <a:cubicBezTo>
                      <a:pt x="5009" y="9230"/>
                      <a:pt x="5081" y="9242"/>
                      <a:pt x="5157" y="9242"/>
                    </a:cubicBezTo>
                    <a:cubicBezTo>
                      <a:pt x="5312" y="9242"/>
                      <a:pt x="5481" y="9188"/>
                      <a:pt x="5646" y="9188"/>
                    </a:cubicBezTo>
                    <a:cubicBezTo>
                      <a:pt x="5726" y="9188"/>
                      <a:pt x="5805" y="9201"/>
                      <a:pt x="5882" y="9239"/>
                    </a:cubicBezTo>
                    <a:cubicBezTo>
                      <a:pt x="6123" y="9356"/>
                      <a:pt x="6320" y="9379"/>
                      <a:pt x="6533" y="9379"/>
                    </a:cubicBezTo>
                    <a:cubicBezTo>
                      <a:pt x="6666" y="9379"/>
                      <a:pt x="6805" y="9370"/>
                      <a:pt x="6965" y="9370"/>
                    </a:cubicBezTo>
                    <a:cubicBezTo>
                      <a:pt x="7319" y="9370"/>
                      <a:pt x="7665" y="9521"/>
                      <a:pt x="8020" y="9521"/>
                    </a:cubicBezTo>
                    <a:cubicBezTo>
                      <a:pt x="8144" y="9521"/>
                      <a:pt x="8268" y="9502"/>
                      <a:pt x="8394" y="9453"/>
                    </a:cubicBezTo>
                    <a:cubicBezTo>
                      <a:pt x="8834" y="9287"/>
                      <a:pt x="9192" y="8977"/>
                      <a:pt x="9608" y="8775"/>
                    </a:cubicBezTo>
                    <a:cubicBezTo>
                      <a:pt x="9787" y="8703"/>
                      <a:pt x="9966" y="8501"/>
                      <a:pt x="10168" y="8501"/>
                    </a:cubicBezTo>
                    <a:cubicBezTo>
                      <a:pt x="10347" y="8501"/>
                      <a:pt x="10501" y="8620"/>
                      <a:pt x="10668" y="8656"/>
                    </a:cubicBezTo>
                    <a:cubicBezTo>
                      <a:pt x="10685" y="8659"/>
                      <a:pt x="10701" y="8660"/>
                      <a:pt x="10717" y="8660"/>
                    </a:cubicBezTo>
                    <a:cubicBezTo>
                      <a:pt x="10892" y="8660"/>
                      <a:pt x="11010" y="8489"/>
                      <a:pt x="11109" y="8358"/>
                    </a:cubicBezTo>
                    <a:cubicBezTo>
                      <a:pt x="11311" y="8120"/>
                      <a:pt x="11561" y="8072"/>
                      <a:pt x="11811" y="7929"/>
                    </a:cubicBezTo>
                    <a:cubicBezTo>
                      <a:pt x="12168" y="7739"/>
                      <a:pt x="12430" y="7203"/>
                      <a:pt x="12656" y="6858"/>
                    </a:cubicBezTo>
                    <a:cubicBezTo>
                      <a:pt x="12930" y="6417"/>
                      <a:pt x="13228" y="6001"/>
                      <a:pt x="13442" y="5500"/>
                    </a:cubicBezTo>
                    <a:cubicBezTo>
                      <a:pt x="13537" y="5274"/>
                      <a:pt x="13609" y="5084"/>
                      <a:pt x="13668" y="4846"/>
                    </a:cubicBezTo>
                    <a:cubicBezTo>
                      <a:pt x="13716" y="4631"/>
                      <a:pt x="13871" y="4393"/>
                      <a:pt x="13823" y="4167"/>
                    </a:cubicBezTo>
                    <a:cubicBezTo>
                      <a:pt x="13764" y="3905"/>
                      <a:pt x="13645" y="3667"/>
                      <a:pt x="13537" y="3429"/>
                    </a:cubicBezTo>
                    <a:cubicBezTo>
                      <a:pt x="13454" y="3274"/>
                      <a:pt x="13204" y="3262"/>
                      <a:pt x="13061" y="3226"/>
                    </a:cubicBezTo>
                    <a:cubicBezTo>
                      <a:pt x="12859" y="3167"/>
                      <a:pt x="12775" y="3036"/>
                      <a:pt x="12621" y="2881"/>
                    </a:cubicBezTo>
                    <a:cubicBezTo>
                      <a:pt x="12466" y="2726"/>
                      <a:pt x="12287" y="2607"/>
                      <a:pt x="12228" y="2369"/>
                    </a:cubicBezTo>
                    <a:cubicBezTo>
                      <a:pt x="12180" y="2214"/>
                      <a:pt x="12168" y="1976"/>
                      <a:pt x="12037" y="1869"/>
                    </a:cubicBezTo>
                    <a:cubicBezTo>
                      <a:pt x="11847" y="1714"/>
                      <a:pt x="11585" y="1750"/>
                      <a:pt x="11382" y="1619"/>
                    </a:cubicBezTo>
                    <a:cubicBezTo>
                      <a:pt x="11075" y="1414"/>
                      <a:pt x="11127" y="949"/>
                      <a:pt x="10717" y="949"/>
                    </a:cubicBezTo>
                    <a:cubicBezTo>
                      <a:pt x="10698" y="949"/>
                      <a:pt x="10678" y="950"/>
                      <a:pt x="10656" y="952"/>
                    </a:cubicBezTo>
                    <a:cubicBezTo>
                      <a:pt x="10551" y="965"/>
                      <a:pt x="10449" y="987"/>
                      <a:pt x="10351" y="987"/>
                    </a:cubicBezTo>
                    <a:cubicBezTo>
                      <a:pt x="10259" y="987"/>
                      <a:pt x="10171" y="968"/>
                      <a:pt x="10085" y="905"/>
                    </a:cubicBezTo>
                    <a:cubicBezTo>
                      <a:pt x="9858" y="750"/>
                      <a:pt x="9632" y="583"/>
                      <a:pt x="9406" y="428"/>
                    </a:cubicBezTo>
                    <a:cubicBezTo>
                      <a:pt x="9122" y="245"/>
                      <a:pt x="8761" y="118"/>
                      <a:pt x="8408" y="118"/>
                    </a:cubicBezTo>
                    <a:cubicBezTo>
                      <a:pt x="8303" y="118"/>
                      <a:pt x="8198" y="130"/>
                      <a:pt x="8096" y="155"/>
                    </a:cubicBezTo>
                    <a:cubicBezTo>
                      <a:pt x="7929" y="201"/>
                      <a:pt x="7791" y="284"/>
                      <a:pt x="7630" y="284"/>
                    </a:cubicBezTo>
                    <a:cubicBezTo>
                      <a:pt x="7585" y="284"/>
                      <a:pt x="7539" y="277"/>
                      <a:pt x="7489" y="262"/>
                    </a:cubicBezTo>
                    <a:cubicBezTo>
                      <a:pt x="7242" y="200"/>
                      <a:pt x="7067" y="112"/>
                      <a:pt x="6832" y="112"/>
                    </a:cubicBezTo>
                    <a:cubicBezTo>
                      <a:pt x="6794" y="112"/>
                      <a:pt x="6756" y="114"/>
                      <a:pt x="6715" y="119"/>
                    </a:cubicBezTo>
                    <a:cubicBezTo>
                      <a:pt x="6570" y="126"/>
                      <a:pt x="6430" y="159"/>
                      <a:pt x="6288" y="159"/>
                    </a:cubicBezTo>
                    <a:cubicBezTo>
                      <a:pt x="6209" y="159"/>
                      <a:pt x="6129" y="149"/>
                      <a:pt x="6048" y="119"/>
                    </a:cubicBezTo>
                    <a:cubicBezTo>
                      <a:pt x="5914" y="60"/>
                      <a:pt x="5791" y="1"/>
                      <a:pt x="565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7" name="Google Shape;8997;p22"/>
              <p:cNvSpPr/>
              <p:nvPr/>
            </p:nvSpPr>
            <p:spPr>
              <a:xfrm>
                <a:off x="8799788" y="3905975"/>
                <a:ext cx="44232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7693" h="12480" extrusionOk="0">
                    <a:moveTo>
                      <a:pt x="8230" y="0"/>
                    </a:moveTo>
                    <a:cubicBezTo>
                      <a:pt x="8030" y="0"/>
                      <a:pt x="7868" y="218"/>
                      <a:pt x="7715" y="316"/>
                    </a:cubicBezTo>
                    <a:cubicBezTo>
                      <a:pt x="7468" y="484"/>
                      <a:pt x="7128" y="639"/>
                      <a:pt x="6813" y="639"/>
                    </a:cubicBezTo>
                    <a:cubicBezTo>
                      <a:pt x="6704" y="639"/>
                      <a:pt x="6599" y="620"/>
                      <a:pt x="6501" y="578"/>
                    </a:cubicBezTo>
                    <a:cubicBezTo>
                      <a:pt x="6412" y="537"/>
                      <a:pt x="6329" y="520"/>
                      <a:pt x="6250" y="520"/>
                    </a:cubicBezTo>
                    <a:cubicBezTo>
                      <a:pt x="5868" y="520"/>
                      <a:pt x="5588" y="921"/>
                      <a:pt x="5144" y="971"/>
                    </a:cubicBezTo>
                    <a:cubicBezTo>
                      <a:pt x="4656" y="1030"/>
                      <a:pt x="4548" y="1423"/>
                      <a:pt x="4191" y="1721"/>
                    </a:cubicBezTo>
                    <a:cubicBezTo>
                      <a:pt x="4036" y="1852"/>
                      <a:pt x="3905" y="2137"/>
                      <a:pt x="3691" y="2185"/>
                    </a:cubicBezTo>
                    <a:cubicBezTo>
                      <a:pt x="3667" y="2189"/>
                      <a:pt x="3644" y="2190"/>
                      <a:pt x="3620" y="2190"/>
                    </a:cubicBezTo>
                    <a:cubicBezTo>
                      <a:pt x="3448" y="2190"/>
                      <a:pt x="3276" y="2104"/>
                      <a:pt x="3104" y="2104"/>
                    </a:cubicBezTo>
                    <a:cubicBezTo>
                      <a:pt x="3074" y="2104"/>
                      <a:pt x="3043" y="2107"/>
                      <a:pt x="3013" y="2114"/>
                    </a:cubicBezTo>
                    <a:cubicBezTo>
                      <a:pt x="2786" y="2173"/>
                      <a:pt x="2572" y="2471"/>
                      <a:pt x="2393" y="2614"/>
                    </a:cubicBezTo>
                    <a:cubicBezTo>
                      <a:pt x="2215" y="2756"/>
                      <a:pt x="1989" y="2780"/>
                      <a:pt x="1810" y="2899"/>
                    </a:cubicBezTo>
                    <a:cubicBezTo>
                      <a:pt x="1608" y="3018"/>
                      <a:pt x="1417" y="3209"/>
                      <a:pt x="1250" y="3376"/>
                    </a:cubicBezTo>
                    <a:cubicBezTo>
                      <a:pt x="1048" y="3578"/>
                      <a:pt x="1048" y="3852"/>
                      <a:pt x="941" y="4114"/>
                    </a:cubicBezTo>
                    <a:cubicBezTo>
                      <a:pt x="834" y="4352"/>
                      <a:pt x="846" y="4507"/>
                      <a:pt x="834" y="4781"/>
                    </a:cubicBezTo>
                    <a:cubicBezTo>
                      <a:pt x="834" y="5031"/>
                      <a:pt x="762" y="5293"/>
                      <a:pt x="738" y="5543"/>
                    </a:cubicBezTo>
                    <a:cubicBezTo>
                      <a:pt x="703" y="5983"/>
                      <a:pt x="0" y="6066"/>
                      <a:pt x="203" y="6543"/>
                    </a:cubicBezTo>
                    <a:cubicBezTo>
                      <a:pt x="310" y="6769"/>
                      <a:pt x="453" y="6936"/>
                      <a:pt x="465" y="7198"/>
                    </a:cubicBezTo>
                    <a:cubicBezTo>
                      <a:pt x="476" y="7483"/>
                      <a:pt x="465" y="7769"/>
                      <a:pt x="643" y="7995"/>
                    </a:cubicBezTo>
                    <a:cubicBezTo>
                      <a:pt x="1000" y="8412"/>
                      <a:pt x="1334" y="8829"/>
                      <a:pt x="1679" y="9245"/>
                    </a:cubicBezTo>
                    <a:cubicBezTo>
                      <a:pt x="1989" y="9603"/>
                      <a:pt x="2298" y="9984"/>
                      <a:pt x="2560" y="10376"/>
                    </a:cubicBezTo>
                    <a:cubicBezTo>
                      <a:pt x="2667" y="10543"/>
                      <a:pt x="2834" y="10638"/>
                      <a:pt x="2941" y="10817"/>
                    </a:cubicBezTo>
                    <a:cubicBezTo>
                      <a:pt x="3060" y="11043"/>
                      <a:pt x="3120" y="11234"/>
                      <a:pt x="3358" y="11341"/>
                    </a:cubicBezTo>
                    <a:cubicBezTo>
                      <a:pt x="3536" y="11424"/>
                      <a:pt x="3810" y="11579"/>
                      <a:pt x="4001" y="11579"/>
                    </a:cubicBezTo>
                    <a:cubicBezTo>
                      <a:pt x="4007" y="11579"/>
                      <a:pt x="4014" y="11580"/>
                      <a:pt x="4021" y="11580"/>
                    </a:cubicBezTo>
                    <a:cubicBezTo>
                      <a:pt x="4181" y="11580"/>
                      <a:pt x="4352" y="11445"/>
                      <a:pt x="4501" y="11365"/>
                    </a:cubicBezTo>
                    <a:cubicBezTo>
                      <a:pt x="4589" y="11317"/>
                      <a:pt x="4700" y="11296"/>
                      <a:pt x="4821" y="11296"/>
                    </a:cubicBezTo>
                    <a:cubicBezTo>
                      <a:pt x="5155" y="11296"/>
                      <a:pt x="5558" y="11462"/>
                      <a:pt x="5715" y="11698"/>
                    </a:cubicBezTo>
                    <a:cubicBezTo>
                      <a:pt x="5880" y="11955"/>
                      <a:pt x="5982" y="12092"/>
                      <a:pt x="6200" y="12092"/>
                    </a:cubicBezTo>
                    <a:cubicBezTo>
                      <a:pt x="6265" y="12092"/>
                      <a:pt x="6340" y="12080"/>
                      <a:pt x="6430" y="12055"/>
                    </a:cubicBezTo>
                    <a:cubicBezTo>
                      <a:pt x="6524" y="12031"/>
                      <a:pt x="6602" y="12020"/>
                      <a:pt x="6671" y="12020"/>
                    </a:cubicBezTo>
                    <a:cubicBezTo>
                      <a:pt x="6904" y="12020"/>
                      <a:pt x="7018" y="12153"/>
                      <a:pt x="7239" y="12365"/>
                    </a:cubicBezTo>
                    <a:cubicBezTo>
                      <a:pt x="7330" y="12448"/>
                      <a:pt x="7413" y="12479"/>
                      <a:pt x="7492" y="12479"/>
                    </a:cubicBezTo>
                    <a:cubicBezTo>
                      <a:pt x="7652" y="12479"/>
                      <a:pt x="7798" y="12349"/>
                      <a:pt x="7966" y="12246"/>
                    </a:cubicBezTo>
                    <a:cubicBezTo>
                      <a:pt x="8052" y="12191"/>
                      <a:pt x="8137" y="12171"/>
                      <a:pt x="8222" y="12171"/>
                    </a:cubicBezTo>
                    <a:cubicBezTo>
                      <a:pt x="8450" y="12171"/>
                      <a:pt x="8675" y="12317"/>
                      <a:pt x="8918" y="12317"/>
                    </a:cubicBezTo>
                    <a:cubicBezTo>
                      <a:pt x="9144" y="12317"/>
                      <a:pt x="9311" y="12139"/>
                      <a:pt x="9513" y="12079"/>
                    </a:cubicBezTo>
                    <a:cubicBezTo>
                      <a:pt x="9763" y="12008"/>
                      <a:pt x="10061" y="11960"/>
                      <a:pt x="10311" y="11924"/>
                    </a:cubicBezTo>
                    <a:cubicBezTo>
                      <a:pt x="10319" y="11923"/>
                      <a:pt x="10326" y="11923"/>
                      <a:pt x="10334" y="11923"/>
                    </a:cubicBezTo>
                    <a:cubicBezTo>
                      <a:pt x="10608" y="11923"/>
                      <a:pt x="10806" y="12476"/>
                      <a:pt x="11067" y="12476"/>
                    </a:cubicBezTo>
                    <a:cubicBezTo>
                      <a:pt x="11100" y="12476"/>
                      <a:pt x="11134" y="12467"/>
                      <a:pt x="11168" y="12448"/>
                    </a:cubicBezTo>
                    <a:cubicBezTo>
                      <a:pt x="11561" y="12234"/>
                      <a:pt x="11478" y="11817"/>
                      <a:pt x="12014" y="11817"/>
                    </a:cubicBezTo>
                    <a:cubicBezTo>
                      <a:pt x="12065" y="11819"/>
                      <a:pt x="12114" y="11821"/>
                      <a:pt x="12162" y="11821"/>
                    </a:cubicBezTo>
                    <a:cubicBezTo>
                      <a:pt x="12358" y="11821"/>
                      <a:pt x="12525" y="11790"/>
                      <a:pt x="12668" y="11627"/>
                    </a:cubicBezTo>
                    <a:cubicBezTo>
                      <a:pt x="12883" y="11388"/>
                      <a:pt x="13002" y="11281"/>
                      <a:pt x="13300" y="11198"/>
                    </a:cubicBezTo>
                    <a:cubicBezTo>
                      <a:pt x="13479" y="11148"/>
                      <a:pt x="13651" y="11056"/>
                      <a:pt x="13835" y="11056"/>
                    </a:cubicBezTo>
                    <a:cubicBezTo>
                      <a:pt x="13871" y="11056"/>
                      <a:pt x="13906" y="11059"/>
                      <a:pt x="13942" y="11067"/>
                    </a:cubicBezTo>
                    <a:cubicBezTo>
                      <a:pt x="14093" y="11110"/>
                      <a:pt x="14263" y="11201"/>
                      <a:pt x="14425" y="11201"/>
                    </a:cubicBezTo>
                    <a:cubicBezTo>
                      <a:pt x="14443" y="11201"/>
                      <a:pt x="14461" y="11200"/>
                      <a:pt x="14478" y="11198"/>
                    </a:cubicBezTo>
                    <a:cubicBezTo>
                      <a:pt x="14669" y="11174"/>
                      <a:pt x="14812" y="10924"/>
                      <a:pt x="14931" y="10793"/>
                    </a:cubicBezTo>
                    <a:cubicBezTo>
                      <a:pt x="15121" y="10591"/>
                      <a:pt x="15324" y="10400"/>
                      <a:pt x="15514" y="10198"/>
                    </a:cubicBezTo>
                    <a:cubicBezTo>
                      <a:pt x="15716" y="9995"/>
                      <a:pt x="15931" y="9817"/>
                      <a:pt x="16121" y="9614"/>
                    </a:cubicBezTo>
                    <a:cubicBezTo>
                      <a:pt x="16252" y="9472"/>
                      <a:pt x="16490" y="9472"/>
                      <a:pt x="16657" y="9424"/>
                    </a:cubicBezTo>
                    <a:cubicBezTo>
                      <a:pt x="16871" y="9353"/>
                      <a:pt x="16955" y="9198"/>
                      <a:pt x="17014" y="8983"/>
                    </a:cubicBezTo>
                    <a:cubicBezTo>
                      <a:pt x="17110" y="8686"/>
                      <a:pt x="17240" y="8412"/>
                      <a:pt x="17336" y="8114"/>
                    </a:cubicBezTo>
                    <a:cubicBezTo>
                      <a:pt x="17431" y="7829"/>
                      <a:pt x="17550" y="7543"/>
                      <a:pt x="17621" y="7245"/>
                    </a:cubicBezTo>
                    <a:cubicBezTo>
                      <a:pt x="17693" y="6959"/>
                      <a:pt x="17598" y="6733"/>
                      <a:pt x="17538" y="6459"/>
                    </a:cubicBezTo>
                    <a:cubicBezTo>
                      <a:pt x="17491" y="6221"/>
                      <a:pt x="17598" y="6007"/>
                      <a:pt x="17645" y="5769"/>
                    </a:cubicBezTo>
                    <a:cubicBezTo>
                      <a:pt x="17681" y="5507"/>
                      <a:pt x="17586" y="5150"/>
                      <a:pt x="17502" y="4900"/>
                    </a:cubicBezTo>
                    <a:cubicBezTo>
                      <a:pt x="17431" y="4650"/>
                      <a:pt x="17240" y="4471"/>
                      <a:pt x="17086" y="4257"/>
                    </a:cubicBezTo>
                    <a:cubicBezTo>
                      <a:pt x="16931" y="4054"/>
                      <a:pt x="16848" y="3816"/>
                      <a:pt x="16705" y="3602"/>
                    </a:cubicBezTo>
                    <a:cubicBezTo>
                      <a:pt x="16538" y="3364"/>
                      <a:pt x="16336" y="3137"/>
                      <a:pt x="16121" y="2947"/>
                    </a:cubicBezTo>
                    <a:cubicBezTo>
                      <a:pt x="15943" y="2768"/>
                      <a:pt x="15705" y="2387"/>
                      <a:pt x="15443" y="2364"/>
                    </a:cubicBezTo>
                    <a:cubicBezTo>
                      <a:pt x="15429" y="2363"/>
                      <a:pt x="15415" y="2362"/>
                      <a:pt x="15401" y="2362"/>
                    </a:cubicBezTo>
                    <a:cubicBezTo>
                      <a:pt x="15267" y="2362"/>
                      <a:pt x="15133" y="2397"/>
                      <a:pt x="15003" y="2397"/>
                    </a:cubicBezTo>
                    <a:cubicBezTo>
                      <a:pt x="14950" y="2397"/>
                      <a:pt x="14898" y="2391"/>
                      <a:pt x="14847" y="2375"/>
                    </a:cubicBezTo>
                    <a:cubicBezTo>
                      <a:pt x="14621" y="2316"/>
                      <a:pt x="14371" y="2114"/>
                      <a:pt x="14169" y="1983"/>
                    </a:cubicBezTo>
                    <a:cubicBezTo>
                      <a:pt x="13669" y="1685"/>
                      <a:pt x="13276" y="1304"/>
                      <a:pt x="12668" y="1221"/>
                    </a:cubicBezTo>
                    <a:cubicBezTo>
                      <a:pt x="12442" y="1197"/>
                      <a:pt x="12228" y="1197"/>
                      <a:pt x="12085" y="971"/>
                    </a:cubicBezTo>
                    <a:cubicBezTo>
                      <a:pt x="11990" y="828"/>
                      <a:pt x="11930" y="625"/>
                      <a:pt x="11799" y="506"/>
                    </a:cubicBezTo>
                    <a:cubicBezTo>
                      <a:pt x="11621" y="375"/>
                      <a:pt x="11287" y="244"/>
                      <a:pt x="11073" y="185"/>
                    </a:cubicBezTo>
                    <a:cubicBezTo>
                      <a:pt x="11039" y="177"/>
                      <a:pt x="11005" y="174"/>
                      <a:pt x="10972" y="174"/>
                    </a:cubicBezTo>
                    <a:cubicBezTo>
                      <a:pt x="10776" y="174"/>
                      <a:pt x="10592" y="287"/>
                      <a:pt x="10403" y="287"/>
                    </a:cubicBezTo>
                    <a:cubicBezTo>
                      <a:pt x="10376" y="287"/>
                      <a:pt x="10350" y="285"/>
                      <a:pt x="10323" y="280"/>
                    </a:cubicBezTo>
                    <a:cubicBezTo>
                      <a:pt x="10287" y="273"/>
                      <a:pt x="10251" y="270"/>
                      <a:pt x="10216" y="270"/>
                    </a:cubicBezTo>
                    <a:cubicBezTo>
                      <a:pt x="10026" y="270"/>
                      <a:pt x="9848" y="354"/>
                      <a:pt x="9664" y="354"/>
                    </a:cubicBezTo>
                    <a:cubicBezTo>
                      <a:pt x="9646" y="354"/>
                      <a:pt x="9627" y="353"/>
                      <a:pt x="9609" y="351"/>
                    </a:cubicBezTo>
                    <a:cubicBezTo>
                      <a:pt x="9549" y="345"/>
                      <a:pt x="9485" y="344"/>
                      <a:pt x="9419" y="344"/>
                    </a:cubicBezTo>
                    <a:cubicBezTo>
                      <a:pt x="9353" y="344"/>
                      <a:pt x="9285" y="345"/>
                      <a:pt x="9217" y="345"/>
                    </a:cubicBezTo>
                    <a:cubicBezTo>
                      <a:pt x="9082" y="345"/>
                      <a:pt x="8948" y="340"/>
                      <a:pt x="8835" y="304"/>
                    </a:cubicBezTo>
                    <a:cubicBezTo>
                      <a:pt x="8644" y="232"/>
                      <a:pt x="8501" y="54"/>
                      <a:pt x="8287" y="6"/>
                    </a:cubicBezTo>
                    <a:cubicBezTo>
                      <a:pt x="8268" y="2"/>
                      <a:pt x="8249" y="0"/>
                      <a:pt x="8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8" name="Google Shape;8998;p22"/>
              <p:cNvSpPr/>
              <p:nvPr/>
            </p:nvSpPr>
            <p:spPr>
              <a:xfrm>
                <a:off x="7026038" y="4485050"/>
                <a:ext cx="21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73" extrusionOk="0">
                    <a:moveTo>
                      <a:pt x="37" y="1"/>
                    </a:moveTo>
                    <a:cubicBezTo>
                      <a:pt x="13" y="1"/>
                      <a:pt x="1" y="25"/>
                      <a:pt x="1" y="36"/>
                    </a:cubicBezTo>
                    <a:cubicBezTo>
                      <a:pt x="1" y="60"/>
                      <a:pt x="13" y="72"/>
                      <a:pt x="37" y="72"/>
                    </a:cubicBezTo>
                    <a:lnTo>
                      <a:pt x="49" y="72"/>
                    </a:lnTo>
                    <a:cubicBezTo>
                      <a:pt x="72" y="72"/>
                      <a:pt x="84" y="60"/>
                      <a:pt x="84" y="36"/>
                    </a:cubicBezTo>
                    <a:cubicBezTo>
                      <a:pt x="84" y="25"/>
                      <a:pt x="60" y="1"/>
                      <a:pt x="37" y="1"/>
                    </a:cubicBez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999" name="Google Shape;8999;p22"/>
          <p:cNvGrpSpPr/>
          <p:nvPr/>
        </p:nvGrpSpPr>
        <p:grpSpPr>
          <a:xfrm>
            <a:off x="0" y="51830"/>
            <a:ext cx="9143828" cy="696433"/>
            <a:chOff x="0" y="113675"/>
            <a:chExt cx="9143828" cy="696433"/>
          </a:xfrm>
        </p:grpSpPr>
        <p:sp>
          <p:nvSpPr>
            <p:cNvPr id="9000" name="Google Shape;9000;p22"/>
            <p:cNvSpPr/>
            <p:nvPr/>
          </p:nvSpPr>
          <p:spPr>
            <a:xfrm>
              <a:off x="7778371" y="269890"/>
              <a:ext cx="593035" cy="540218"/>
            </a:xfrm>
            <a:custGeom>
              <a:avLst/>
              <a:gdLst/>
              <a:ahLst/>
              <a:cxnLst/>
              <a:rect l="l" t="t" r="r" b="b"/>
              <a:pathLst>
                <a:path w="18515" h="16866" extrusionOk="0">
                  <a:moveTo>
                    <a:pt x="9253" y="0"/>
                  </a:moveTo>
                  <a:cubicBezTo>
                    <a:pt x="7097" y="0"/>
                    <a:pt x="4941" y="825"/>
                    <a:pt x="3298" y="2474"/>
                  </a:cubicBezTo>
                  <a:cubicBezTo>
                    <a:pt x="0" y="5760"/>
                    <a:pt x="0" y="11106"/>
                    <a:pt x="3298" y="14392"/>
                  </a:cubicBezTo>
                  <a:cubicBezTo>
                    <a:pt x="4941" y="16041"/>
                    <a:pt x="7097" y="16865"/>
                    <a:pt x="9253" y="16865"/>
                  </a:cubicBezTo>
                  <a:cubicBezTo>
                    <a:pt x="11410" y="16865"/>
                    <a:pt x="13568" y="16041"/>
                    <a:pt x="15217" y="14392"/>
                  </a:cubicBezTo>
                  <a:cubicBezTo>
                    <a:pt x="18515" y="11106"/>
                    <a:pt x="18515" y="5760"/>
                    <a:pt x="15217" y="2474"/>
                  </a:cubicBezTo>
                  <a:cubicBezTo>
                    <a:pt x="13568" y="825"/>
                    <a:pt x="11410" y="0"/>
                    <a:pt x="9253" y="0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22"/>
            <p:cNvSpPr/>
            <p:nvPr/>
          </p:nvSpPr>
          <p:spPr>
            <a:xfrm>
              <a:off x="0" y="294199"/>
              <a:ext cx="9143828" cy="247015"/>
            </a:xfrm>
            <a:custGeom>
              <a:avLst/>
              <a:gdLst/>
              <a:ahLst/>
              <a:cxnLst/>
              <a:rect l="l" t="t" r="r" b="b"/>
              <a:pathLst>
                <a:path w="285477" h="7712" extrusionOk="0">
                  <a:moveTo>
                    <a:pt x="277809" y="1"/>
                  </a:moveTo>
                  <a:cubicBezTo>
                    <a:pt x="277615" y="1"/>
                    <a:pt x="277421" y="2"/>
                    <a:pt x="277226" y="4"/>
                  </a:cubicBezTo>
                  <a:cubicBezTo>
                    <a:pt x="270356" y="88"/>
                    <a:pt x="263879" y="1790"/>
                    <a:pt x="257104" y="2433"/>
                  </a:cubicBezTo>
                  <a:cubicBezTo>
                    <a:pt x="254446" y="2685"/>
                    <a:pt x="251761" y="2773"/>
                    <a:pt x="249066" y="2773"/>
                  </a:cubicBezTo>
                  <a:cubicBezTo>
                    <a:pt x="245894" y="2773"/>
                    <a:pt x="242710" y="2651"/>
                    <a:pt x="239543" y="2529"/>
                  </a:cubicBezTo>
                  <a:cubicBezTo>
                    <a:pt x="222112" y="1838"/>
                    <a:pt x="204681" y="1159"/>
                    <a:pt x="187250" y="469"/>
                  </a:cubicBezTo>
                  <a:cubicBezTo>
                    <a:pt x="181362" y="238"/>
                    <a:pt x="175425" y="10"/>
                    <a:pt x="169519" y="10"/>
                  </a:cubicBezTo>
                  <a:cubicBezTo>
                    <a:pt x="163244" y="10"/>
                    <a:pt x="157003" y="267"/>
                    <a:pt x="150889" y="1052"/>
                  </a:cubicBezTo>
                  <a:cubicBezTo>
                    <a:pt x="142934" y="2076"/>
                    <a:pt x="135184" y="3996"/>
                    <a:pt x="127039" y="3996"/>
                  </a:cubicBezTo>
                  <a:cubicBezTo>
                    <a:pt x="126846" y="3996"/>
                    <a:pt x="126651" y="3995"/>
                    <a:pt x="126457" y="3993"/>
                  </a:cubicBezTo>
                  <a:cubicBezTo>
                    <a:pt x="116718" y="3898"/>
                    <a:pt x="107705" y="969"/>
                    <a:pt x="98025" y="385"/>
                  </a:cubicBezTo>
                  <a:cubicBezTo>
                    <a:pt x="96706" y="307"/>
                    <a:pt x="95386" y="272"/>
                    <a:pt x="94067" y="272"/>
                  </a:cubicBezTo>
                  <a:cubicBezTo>
                    <a:pt x="87789" y="272"/>
                    <a:pt x="81514" y="1059"/>
                    <a:pt x="75296" y="1659"/>
                  </a:cubicBezTo>
                  <a:cubicBezTo>
                    <a:pt x="61626" y="2984"/>
                    <a:pt x="47804" y="3435"/>
                    <a:pt x="33938" y="3435"/>
                  </a:cubicBezTo>
                  <a:cubicBezTo>
                    <a:pt x="22636" y="3435"/>
                    <a:pt x="11304" y="3136"/>
                    <a:pt x="1" y="2767"/>
                  </a:cubicBezTo>
                  <a:lnTo>
                    <a:pt x="1" y="5660"/>
                  </a:lnTo>
                  <a:cubicBezTo>
                    <a:pt x="168" y="5658"/>
                    <a:pt x="336" y="5657"/>
                    <a:pt x="504" y="5657"/>
                  </a:cubicBezTo>
                  <a:cubicBezTo>
                    <a:pt x="7945" y="5657"/>
                    <a:pt x="15785" y="7711"/>
                    <a:pt x="23477" y="7711"/>
                  </a:cubicBezTo>
                  <a:cubicBezTo>
                    <a:pt x="24298" y="7711"/>
                    <a:pt x="25116" y="7688"/>
                    <a:pt x="25933" y="7636"/>
                  </a:cubicBezTo>
                  <a:cubicBezTo>
                    <a:pt x="32219" y="7232"/>
                    <a:pt x="37863" y="5172"/>
                    <a:pt x="44137" y="4695"/>
                  </a:cubicBezTo>
                  <a:cubicBezTo>
                    <a:pt x="45184" y="4615"/>
                    <a:pt x="46230" y="4580"/>
                    <a:pt x="47274" y="4580"/>
                  </a:cubicBezTo>
                  <a:cubicBezTo>
                    <a:pt x="53941" y="4580"/>
                    <a:pt x="60575" y="6005"/>
                    <a:pt x="67307" y="6077"/>
                  </a:cubicBezTo>
                  <a:cubicBezTo>
                    <a:pt x="67506" y="6079"/>
                    <a:pt x="67706" y="6080"/>
                    <a:pt x="67905" y="6080"/>
                  </a:cubicBezTo>
                  <a:cubicBezTo>
                    <a:pt x="77524" y="6080"/>
                    <a:pt x="86933" y="3455"/>
                    <a:pt x="96381" y="3455"/>
                  </a:cubicBezTo>
                  <a:cubicBezTo>
                    <a:pt x="97872" y="3455"/>
                    <a:pt x="99364" y="3520"/>
                    <a:pt x="100859" y="3672"/>
                  </a:cubicBezTo>
                  <a:cubicBezTo>
                    <a:pt x="108542" y="4455"/>
                    <a:pt x="115423" y="7456"/>
                    <a:pt x="123152" y="7456"/>
                  </a:cubicBezTo>
                  <a:cubicBezTo>
                    <a:pt x="123411" y="7456"/>
                    <a:pt x="123672" y="7453"/>
                    <a:pt x="123933" y="7446"/>
                  </a:cubicBezTo>
                  <a:cubicBezTo>
                    <a:pt x="130350" y="7279"/>
                    <a:pt x="136137" y="4957"/>
                    <a:pt x="142554" y="4791"/>
                  </a:cubicBezTo>
                  <a:cubicBezTo>
                    <a:pt x="142827" y="4783"/>
                    <a:pt x="143099" y="4780"/>
                    <a:pt x="143370" y="4780"/>
                  </a:cubicBezTo>
                  <a:cubicBezTo>
                    <a:pt x="146177" y="4780"/>
                    <a:pt x="148958" y="5139"/>
                    <a:pt x="151770" y="5172"/>
                  </a:cubicBezTo>
                  <a:cubicBezTo>
                    <a:pt x="151903" y="5173"/>
                    <a:pt x="152036" y="5174"/>
                    <a:pt x="152169" y="5174"/>
                  </a:cubicBezTo>
                  <a:cubicBezTo>
                    <a:pt x="159709" y="5174"/>
                    <a:pt x="166738" y="2890"/>
                    <a:pt x="174249" y="2433"/>
                  </a:cubicBezTo>
                  <a:cubicBezTo>
                    <a:pt x="175305" y="2367"/>
                    <a:pt x="176357" y="2336"/>
                    <a:pt x="177407" y="2336"/>
                  </a:cubicBezTo>
                  <a:cubicBezTo>
                    <a:pt x="185532" y="2336"/>
                    <a:pt x="193494" y="4159"/>
                    <a:pt x="201550" y="5076"/>
                  </a:cubicBezTo>
                  <a:cubicBezTo>
                    <a:pt x="206667" y="5658"/>
                    <a:pt x="211823" y="5877"/>
                    <a:pt x="217004" y="5877"/>
                  </a:cubicBezTo>
                  <a:cubicBezTo>
                    <a:pt x="232663" y="5877"/>
                    <a:pt x="248555" y="3880"/>
                    <a:pt x="264318" y="3880"/>
                  </a:cubicBezTo>
                  <a:cubicBezTo>
                    <a:pt x="267245" y="3880"/>
                    <a:pt x="270167" y="3949"/>
                    <a:pt x="273083" y="4112"/>
                  </a:cubicBezTo>
                  <a:cubicBezTo>
                    <a:pt x="277202" y="4350"/>
                    <a:pt x="281346" y="4767"/>
                    <a:pt x="285477" y="5160"/>
                  </a:cubicBezTo>
                  <a:lnTo>
                    <a:pt x="285477" y="504"/>
                  </a:lnTo>
                  <a:cubicBezTo>
                    <a:pt x="282941" y="217"/>
                    <a:pt x="280395" y="1"/>
                    <a:pt x="277809" y="1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22"/>
            <p:cNvSpPr/>
            <p:nvPr/>
          </p:nvSpPr>
          <p:spPr>
            <a:xfrm>
              <a:off x="0" y="113675"/>
              <a:ext cx="9143828" cy="240545"/>
            </a:xfrm>
            <a:custGeom>
              <a:avLst/>
              <a:gdLst/>
              <a:ahLst/>
              <a:cxnLst/>
              <a:rect l="l" t="t" r="r" b="b"/>
              <a:pathLst>
                <a:path w="285477" h="7510" extrusionOk="0">
                  <a:moveTo>
                    <a:pt x="170914" y="1"/>
                  </a:moveTo>
                  <a:cubicBezTo>
                    <a:pt x="157391" y="1"/>
                    <a:pt x="143605" y="1678"/>
                    <a:pt x="129969" y="2247"/>
                  </a:cubicBezTo>
                  <a:cubicBezTo>
                    <a:pt x="125685" y="2426"/>
                    <a:pt x="121392" y="2493"/>
                    <a:pt x="117094" y="2493"/>
                  </a:cubicBezTo>
                  <a:cubicBezTo>
                    <a:pt x="103436" y="2493"/>
                    <a:pt x="89729" y="1808"/>
                    <a:pt x="76089" y="1808"/>
                  </a:cubicBezTo>
                  <a:cubicBezTo>
                    <a:pt x="70237" y="1808"/>
                    <a:pt x="64397" y="1934"/>
                    <a:pt x="58580" y="2295"/>
                  </a:cubicBezTo>
                  <a:cubicBezTo>
                    <a:pt x="47983" y="2950"/>
                    <a:pt x="32231" y="3878"/>
                    <a:pt x="21742" y="4855"/>
                  </a:cubicBezTo>
                  <a:cubicBezTo>
                    <a:pt x="17622" y="5234"/>
                    <a:pt x="13131" y="5330"/>
                    <a:pt x="8676" y="5330"/>
                  </a:cubicBezTo>
                  <a:cubicBezTo>
                    <a:pt x="5729" y="5330"/>
                    <a:pt x="2798" y="5288"/>
                    <a:pt x="1" y="5259"/>
                  </a:cubicBezTo>
                  <a:lnTo>
                    <a:pt x="1" y="7510"/>
                  </a:lnTo>
                  <a:cubicBezTo>
                    <a:pt x="13086" y="7200"/>
                    <a:pt x="28790" y="5724"/>
                    <a:pt x="41458" y="4438"/>
                  </a:cubicBezTo>
                  <a:cubicBezTo>
                    <a:pt x="47872" y="3783"/>
                    <a:pt x="54341" y="2992"/>
                    <a:pt x="60856" y="2992"/>
                  </a:cubicBezTo>
                  <a:cubicBezTo>
                    <a:pt x="61803" y="2992"/>
                    <a:pt x="62751" y="3009"/>
                    <a:pt x="63699" y="3045"/>
                  </a:cubicBezTo>
                  <a:cubicBezTo>
                    <a:pt x="69125" y="3258"/>
                    <a:pt x="74474" y="4104"/>
                    <a:pt x="79884" y="4104"/>
                  </a:cubicBezTo>
                  <a:cubicBezTo>
                    <a:pt x="80505" y="4104"/>
                    <a:pt x="81127" y="4093"/>
                    <a:pt x="81749" y="4069"/>
                  </a:cubicBezTo>
                  <a:cubicBezTo>
                    <a:pt x="85571" y="3926"/>
                    <a:pt x="89250" y="3271"/>
                    <a:pt x="93048" y="2985"/>
                  </a:cubicBezTo>
                  <a:cubicBezTo>
                    <a:pt x="94769" y="2854"/>
                    <a:pt x="96489" y="2798"/>
                    <a:pt x="98209" y="2798"/>
                  </a:cubicBezTo>
                  <a:cubicBezTo>
                    <a:pt x="107260" y="2798"/>
                    <a:pt x="116314" y="4346"/>
                    <a:pt x="125469" y="4617"/>
                  </a:cubicBezTo>
                  <a:cubicBezTo>
                    <a:pt x="126505" y="4647"/>
                    <a:pt x="127543" y="4661"/>
                    <a:pt x="128581" y="4661"/>
                  </a:cubicBezTo>
                  <a:cubicBezTo>
                    <a:pt x="140585" y="4661"/>
                    <a:pt x="152694" y="2804"/>
                    <a:pt x="164519" y="2804"/>
                  </a:cubicBezTo>
                  <a:cubicBezTo>
                    <a:pt x="168215" y="2804"/>
                    <a:pt x="171883" y="2985"/>
                    <a:pt x="175511" y="3462"/>
                  </a:cubicBezTo>
                  <a:cubicBezTo>
                    <a:pt x="179976" y="4057"/>
                    <a:pt x="184226" y="3724"/>
                    <a:pt x="188798" y="4069"/>
                  </a:cubicBezTo>
                  <a:cubicBezTo>
                    <a:pt x="195545" y="4576"/>
                    <a:pt x="202922" y="5362"/>
                    <a:pt x="209795" y="5362"/>
                  </a:cubicBezTo>
                  <a:cubicBezTo>
                    <a:pt x="210176" y="5362"/>
                    <a:pt x="210555" y="5360"/>
                    <a:pt x="210932" y="5355"/>
                  </a:cubicBezTo>
                  <a:cubicBezTo>
                    <a:pt x="211681" y="5344"/>
                    <a:pt x="212424" y="5340"/>
                    <a:pt x="213162" y="5340"/>
                  </a:cubicBezTo>
                  <a:cubicBezTo>
                    <a:pt x="219953" y="5340"/>
                    <a:pt x="226303" y="5732"/>
                    <a:pt x="232545" y="5732"/>
                  </a:cubicBezTo>
                  <a:cubicBezTo>
                    <a:pt x="238213" y="5732"/>
                    <a:pt x="243791" y="5409"/>
                    <a:pt x="249532" y="4176"/>
                  </a:cubicBezTo>
                  <a:cubicBezTo>
                    <a:pt x="250944" y="3868"/>
                    <a:pt x="252871" y="3794"/>
                    <a:pt x="254772" y="3794"/>
                  </a:cubicBezTo>
                  <a:cubicBezTo>
                    <a:pt x="256254" y="3794"/>
                    <a:pt x="257720" y="3839"/>
                    <a:pt x="258914" y="3855"/>
                  </a:cubicBezTo>
                  <a:cubicBezTo>
                    <a:pt x="266939" y="3962"/>
                    <a:pt x="272118" y="3855"/>
                    <a:pt x="275071" y="4069"/>
                  </a:cubicBezTo>
                  <a:cubicBezTo>
                    <a:pt x="278821" y="4331"/>
                    <a:pt x="282250" y="4509"/>
                    <a:pt x="285477" y="4605"/>
                  </a:cubicBezTo>
                  <a:lnTo>
                    <a:pt x="285477" y="3176"/>
                  </a:lnTo>
                  <a:cubicBezTo>
                    <a:pt x="273412" y="2691"/>
                    <a:pt x="261186" y="1525"/>
                    <a:pt x="249098" y="1525"/>
                  </a:cubicBezTo>
                  <a:cubicBezTo>
                    <a:pt x="245761" y="1525"/>
                    <a:pt x="242435" y="1614"/>
                    <a:pt x="239126" y="1830"/>
                  </a:cubicBezTo>
                  <a:cubicBezTo>
                    <a:pt x="229936" y="2428"/>
                    <a:pt x="220852" y="4015"/>
                    <a:pt x="211683" y="4015"/>
                  </a:cubicBezTo>
                  <a:cubicBezTo>
                    <a:pt x="210256" y="4015"/>
                    <a:pt x="208828" y="3977"/>
                    <a:pt x="207396" y="3890"/>
                  </a:cubicBezTo>
                  <a:cubicBezTo>
                    <a:pt x="200085" y="3450"/>
                    <a:pt x="193323" y="1771"/>
                    <a:pt x="186179" y="878"/>
                  </a:cubicBezTo>
                  <a:cubicBezTo>
                    <a:pt x="181144" y="242"/>
                    <a:pt x="176048" y="1"/>
                    <a:pt x="170914" y="1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3">
    <p:spTree>
      <p:nvGrpSpPr>
        <p:cNvPr id="1" name="Shape 9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4" name="Google Shape;9004;p23"/>
          <p:cNvSpPr/>
          <p:nvPr/>
        </p:nvSpPr>
        <p:spPr>
          <a:xfrm>
            <a:off x="7684125" y="798365"/>
            <a:ext cx="1816397" cy="390090"/>
          </a:xfrm>
          <a:custGeom>
            <a:avLst/>
            <a:gdLst/>
            <a:ahLst/>
            <a:cxnLst/>
            <a:rect l="l" t="t" r="r" b="b"/>
            <a:pathLst>
              <a:path w="160672" h="34506" extrusionOk="0">
                <a:moveTo>
                  <a:pt x="65124" y="0"/>
                </a:moveTo>
                <a:cubicBezTo>
                  <a:pt x="61048" y="0"/>
                  <a:pt x="57036" y="2575"/>
                  <a:pt x="55381" y="6329"/>
                </a:cubicBezTo>
                <a:cubicBezTo>
                  <a:pt x="54244" y="5889"/>
                  <a:pt x="53029" y="5678"/>
                  <a:pt x="51811" y="5678"/>
                </a:cubicBezTo>
                <a:cubicBezTo>
                  <a:pt x="49152" y="5678"/>
                  <a:pt x="46478" y="6683"/>
                  <a:pt x="44560" y="8517"/>
                </a:cubicBezTo>
                <a:cubicBezTo>
                  <a:pt x="41764" y="11222"/>
                  <a:pt x="40670" y="15569"/>
                  <a:pt x="41885" y="19247"/>
                </a:cubicBezTo>
                <a:cubicBezTo>
                  <a:pt x="41674" y="19068"/>
                  <a:pt x="41424" y="18989"/>
                  <a:pt x="41167" y="18989"/>
                </a:cubicBezTo>
                <a:cubicBezTo>
                  <a:pt x="40459" y="18989"/>
                  <a:pt x="39693" y="19584"/>
                  <a:pt x="39515" y="20341"/>
                </a:cubicBezTo>
                <a:cubicBezTo>
                  <a:pt x="39426" y="20666"/>
                  <a:pt x="39414" y="20994"/>
                  <a:pt x="39453" y="21323"/>
                </a:cubicBezTo>
                <a:lnTo>
                  <a:pt x="39453" y="21323"/>
                </a:lnTo>
                <a:cubicBezTo>
                  <a:pt x="37912" y="18295"/>
                  <a:pt x="34221" y="15977"/>
                  <a:pt x="30852" y="15977"/>
                </a:cubicBezTo>
                <a:cubicBezTo>
                  <a:pt x="30292" y="15977"/>
                  <a:pt x="29741" y="16042"/>
                  <a:pt x="29210" y="16177"/>
                </a:cubicBezTo>
                <a:cubicBezTo>
                  <a:pt x="24833" y="17302"/>
                  <a:pt x="21824" y="22074"/>
                  <a:pt x="22250" y="26572"/>
                </a:cubicBezTo>
                <a:cubicBezTo>
                  <a:pt x="20896" y="25357"/>
                  <a:pt x="19066" y="24727"/>
                  <a:pt x="17241" y="24727"/>
                </a:cubicBezTo>
                <a:cubicBezTo>
                  <a:pt x="15871" y="24727"/>
                  <a:pt x="14504" y="25082"/>
                  <a:pt x="13344" y="25812"/>
                </a:cubicBezTo>
                <a:cubicBezTo>
                  <a:pt x="12858" y="26147"/>
                  <a:pt x="12371" y="26542"/>
                  <a:pt x="11763" y="26603"/>
                </a:cubicBezTo>
                <a:cubicBezTo>
                  <a:pt x="11673" y="26618"/>
                  <a:pt x="11582" y="26624"/>
                  <a:pt x="11490" y="26624"/>
                </a:cubicBezTo>
                <a:cubicBezTo>
                  <a:pt x="11026" y="26624"/>
                  <a:pt x="10548" y="26451"/>
                  <a:pt x="10092" y="26299"/>
                </a:cubicBezTo>
                <a:cubicBezTo>
                  <a:pt x="9359" y="26088"/>
                  <a:pt x="8595" y="25982"/>
                  <a:pt x="7833" y="25982"/>
                </a:cubicBezTo>
                <a:cubicBezTo>
                  <a:pt x="6067" y="25982"/>
                  <a:pt x="4308" y="26550"/>
                  <a:pt x="2949" y="27697"/>
                </a:cubicBezTo>
                <a:cubicBezTo>
                  <a:pt x="1003" y="29308"/>
                  <a:pt x="0" y="32074"/>
                  <a:pt x="669" y="34505"/>
                </a:cubicBezTo>
                <a:cubicBezTo>
                  <a:pt x="638" y="33746"/>
                  <a:pt x="608" y="32986"/>
                  <a:pt x="578" y="32256"/>
                </a:cubicBezTo>
                <a:lnTo>
                  <a:pt x="140155" y="32226"/>
                </a:lnTo>
                <a:cubicBezTo>
                  <a:pt x="142538" y="32279"/>
                  <a:pt x="144921" y="32306"/>
                  <a:pt x="147304" y="32306"/>
                </a:cubicBezTo>
                <a:cubicBezTo>
                  <a:pt x="151760" y="32306"/>
                  <a:pt x="156216" y="32211"/>
                  <a:pt x="160672" y="32013"/>
                </a:cubicBezTo>
                <a:lnTo>
                  <a:pt x="160581" y="29581"/>
                </a:lnTo>
                <a:cubicBezTo>
                  <a:pt x="157693" y="28031"/>
                  <a:pt x="154441" y="27180"/>
                  <a:pt x="151188" y="27089"/>
                </a:cubicBezTo>
                <a:cubicBezTo>
                  <a:pt x="150520" y="27089"/>
                  <a:pt x="149821" y="27089"/>
                  <a:pt x="149273" y="26755"/>
                </a:cubicBezTo>
                <a:cubicBezTo>
                  <a:pt x="148635" y="26390"/>
                  <a:pt x="148270" y="25691"/>
                  <a:pt x="147875" y="25113"/>
                </a:cubicBezTo>
                <a:cubicBezTo>
                  <a:pt x="146581" y="23275"/>
                  <a:pt x="144326" y="22270"/>
                  <a:pt x="142096" y="22270"/>
                </a:cubicBezTo>
                <a:cubicBezTo>
                  <a:pt x="140713" y="22270"/>
                  <a:pt x="139338" y="22657"/>
                  <a:pt x="138209" y="23472"/>
                </a:cubicBezTo>
                <a:cubicBezTo>
                  <a:pt x="137693" y="23867"/>
                  <a:pt x="137176" y="24353"/>
                  <a:pt x="136538" y="24475"/>
                </a:cubicBezTo>
                <a:cubicBezTo>
                  <a:pt x="136420" y="24498"/>
                  <a:pt x="136303" y="24508"/>
                  <a:pt x="136187" y="24508"/>
                </a:cubicBezTo>
                <a:cubicBezTo>
                  <a:pt x="135375" y="24508"/>
                  <a:pt x="134604" y="23996"/>
                  <a:pt x="133832" y="23624"/>
                </a:cubicBezTo>
                <a:cubicBezTo>
                  <a:pt x="132997" y="23234"/>
                  <a:pt x="132083" y="23048"/>
                  <a:pt x="131165" y="23048"/>
                </a:cubicBezTo>
                <a:cubicBezTo>
                  <a:pt x="129077" y="23048"/>
                  <a:pt x="126972" y="24011"/>
                  <a:pt x="125747" y="25721"/>
                </a:cubicBezTo>
                <a:cubicBezTo>
                  <a:pt x="125747" y="24614"/>
                  <a:pt x="124678" y="23681"/>
                  <a:pt x="123593" y="23681"/>
                </a:cubicBezTo>
                <a:cubicBezTo>
                  <a:pt x="123398" y="23681"/>
                  <a:pt x="123202" y="23711"/>
                  <a:pt x="123012" y="23776"/>
                </a:cubicBezTo>
                <a:cubicBezTo>
                  <a:pt x="121613" y="19703"/>
                  <a:pt x="118665" y="15934"/>
                  <a:pt x="114562" y="14596"/>
                </a:cubicBezTo>
                <a:cubicBezTo>
                  <a:pt x="113683" y="14314"/>
                  <a:pt x="112752" y="14178"/>
                  <a:pt x="111817" y="14178"/>
                </a:cubicBezTo>
                <a:cubicBezTo>
                  <a:pt x="108417" y="14178"/>
                  <a:pt x="104963" y="15979"/>
                  <a:pt x="103771" y="19125"/>
                </a:cubicBezTo>
                <a:cubicBezTo>
                  <a:pt x="103437" y="16815"/>
                  <a:pt x="101552" y="14809"/>
                  <a:pt x="99242" y="14292"/>
                </a:cubicBezTo>
                <a:cubicBezTo>
                  <a:pt x="98841" y="14202"/>
                  <a:pt x="98432" y="14158"/>
                  <a:pt x="98022" y="14158"/>
                </a:cubicBezTo>
                <a:cubicBezTo>
                  <a:pt x="96102" y="14158"/>
                  <a:pt x="94174" y="15121"/>
                  <a:pt x="93072" y="16724"/>
                </a:cubicBezTo>
                <a:cubicBezTo>
                  <a:pt x="91886" y="14992"/>
                  <a:pt x="90458" y="13350"/>
                  <a:pt x="88573" y="12438"/>
                </a:cubicBezTo>
                <a:cubicBezTo>
                  <a:pt x="87663" y="11983"/>
                  <a:pt x="86633" y="11727"/>
                  <a:pt x="85623" y="11727"/>
                </a:cubicBezTo>
                <a:cubicBezTo>
                  <a:pt x="84540" y="11727"/>
                  <a:pt x="83480" y="12021"/>
                  <a:pt x="82616" y="12681"/>
                </a:cubicBezTo>
                <a:cubicBezTo>
                  <a:pt x="83011" y="10767"/>
                  <a:pt x="82221" y="8639"/>
                  <a:pt x="80640" y="7453"/>
                </a:cubicBezTo>
                <a:cubicBezTo>
                  <a:pt x="79755" y="6776"/>
                  <a:pt x="78631" y="6427"/>
                  <a:pt x="77508" y="6427"/>
                </a:cubicBezTo>
                <a:cubicBezTo>
                  <a:pt x="76664" y="6427"/>
                  <a:pt x="75821" y="6624"/>
                  <a:pt x="75078" y="7028"/>
                </a:cubicBezTo>
                <a:cubicBezTo>
                  <a:pt x="73679" y="3046"/>
                  <a:pt x="69698" y="158"/>
                  <a:pt x="65473" y="6"/>
                </a:cubicBezTo>
                <a:cubicBezTo>
                  <a:pt x="65356" y="2"/>
                  <a:pt x="65240" y="0"/>
                  <a:pt x="65124" y="0"/>
                </a:cubicBezTo>
                <a:close/>
              </a:path>
            </a:pathLst>
          </a:custGeom>
          <a:solidFill>
            <a:srgbClr val="FFFFFF">
              <a:alpha val="48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05" name="Google Shape;9005;p23"/>
          <p:cNvSpPr/>
          <p:nvPr/>
        </p:nvSpPr>
        <p:spPr>
          <a:xfrm>
            <a:off x="-372124" y="139722"/>
            <a:ext cx="2850723" cy="612223"/>
          </a:xfrm>
          <a:custGeom>
            <a:avLst/>
            <a:gdLst/>
            <a:ahLst/>
            <a:cxnLst/>
            <a:rect l="l" t="t" r="r" b="b"/>
            <a:pathLst>
              <a:path w="160672" h="34506" extrusionOk="0">
                <a:moveTo>
                  <a:pt x="65124" y="0"/>
                </a:moveTo>
                <a:cubicBezTo>
                  <a:pt x="61048" y="0"/>
                  <a:pt x="57036" y="2575"/>
                  <a:pt x="55381" y="6329"/>
                </a:cubicBezTo>
                <a:cubicBezTo>
                  <a:pt x="54244" y="5889"/>
                  <a:pt x="53029" y="5678"/>
                  <a:pt x="51811" y="5678"/>
                </a:cubicBezTo>
                <a:cubicBezTo>
                  <a:pt x="49152" y="5678"/>
                  <a:pt x="46478" y="6683"/>
                  <a:pt x="44560" y="8517"/>
                </a:cubicBezTo>
                <a:cubicBezTo>
                  <a:pt x="41764" y="11222"/>
                  <a:pt x="40670" y="15569"/>
                  <a:pt x="41885" y="19247"/>
                </a:cubicBezTo>
                <a:cubicBezTo>
                  <a:pt x="41674" y="19068"/>
                  <a:pt x="41424" y="18989"/>
                  <a:pt x="41167" y="18989"/>
                </a:cubicBezTo>
                <a:cubicBezTo>
                  <a:pt x="40459" y="18989"/>
                  <a:pt x="39693" y="19584"/>
                  <a:pt x="39515" y="20341"/>
                </a:cubicBezTo>
                <a:cubicBezTo>
                  <a:pt x="39426" y="20666"/>
                  <a:pt x="39414" y="20994"/>
                  <a:pt x="39453" y="21323"/>
                </a:cubicBezTo>
                <a:lnTo>
                  <a:pt x="39453" y="21323"/>
                </a:lnTo>
                <a:cubicBezTo>
                  <a:pt x="37912" y="18295"/>
                  <a:pt x="34221" y="15977"/>
                  <a:pt x="30852" y="15977"/>
                </a:cubicBezTo>
                <a:cubicBezTo>
                  <a:pt x="30292" y="15977"/>
                  <a:pt x="29741" y="16042"/>
                  <a:pt x="29210" y="16177"/>
                </a:cubicBezTo>
                <a:cubicBezTo>
                  <a:pt x="24833" y="17302"/>
                  <a:pt x="21824" y="22074"/>
                  <a:pt x="22250" y="26572"/>
                </a:cubicBezTo>
                <a:cubicBezTo>
                  <a:pt x="20896" y="25357"/>
                  <a:pt x="19066" y="24727"/>
                  <a:pt x="17241" y="24727"/>
                </a:cubicBezTo>
                <a:cubicBezTo>
                  <a:pt x="15871" y="24727"/>
                  <a:pt x="14504" y="25082"/>
                  <a:pt x="13344" y="25812"/>
                </a:cubicBezTo>
                <a:cubicBezTo>
                  <a:pt x="12858" y="26147"/>
                  <a:pt x="12371" y="26542"/>
                  <a:pt x="11763" y="26603"/>
                </a:cubicBezTo>
                <a:cubicBezTo>
                  <a:pt x="11673" y="26618"/>
                  <a:pt x="11582" y="26624"/>
                  <a:pt x="11490" y="26624"/>
                </a:cubicBezTo>
                <a:cubicBezTo>
                  <a:pt x="11026" y="26624"/>
                  <a:pt x="10548" y="26451"/>
                  <a:pt x="10092" y="26299"/>
                </a:cubicBezTo>
                <a:cubicBezTo>
                  <a:pt x="9359" y="26088"/>
                  <a:pt x="8595" y="25982"/>
                  <a:pt x="7833" y="25982"/>
                </a:cubicBezTo>
                <a:cubicBezTo>
                  <a:pt x="6067" y="25982"/>
                  <a:pt x="4308" y="26550"/>
                  <a:pt x="2949" y="27697"/>
                </a:cubicBezTo>
                <a:cubicBezTo>
                  <a:pt x="1003" y="29308"/>
                  <a:pt x="0" y="32074"/>
                  <a:pt x="669" y="34505"/>
                </a:cubicBezTo>
                <a:cubicBezTo>
                  <a:pt x="638" y="33746"/>
                  <a:pt x="608" y="32986"/>
                  <a:pt x="578" y="32256"/>
                </a:cubicBezTo>
                <a:lnTo>
                  <a:pt x="140155" y="32226"/>
                </a:lnTo>
                <a:cubicBezTo>
                  <a:pt x="142538" y="32279"/>
                  <a:pt x="144921" y="32306"/>
                  <a:pt x="147304" y="32306"/>
                </a:cubicBezTo>
                <a:cubicBezTo>
                  <a:pt x="151760" y="32306"/>
                  <a:pt x="156216" y="32211"/>
                  <a:pt x="160672" y="32013"/>
                </a:cubicBezTo>
                <a:lnTo>
                  <a:pt x="160581" y="29581"/>
                </a:lnTo>
                <a:cubicBezTo>
                  <a:pt x="157693" y="28031"/>
                  <a:pt x="154441" y="27180"/>
                  <a:pt x="151188" y="27089"/>
                </a:cubicBezTo>
                <a:cubicBezTo>
                  <a:pt x="150520" y="27089"/>
                  <a:pt x="149821" y="27089"/>
                  <a:pt x="149273" y="26755"/>
                </a:cubicBezTo>
                <a:cubicBezTo>
                  <a:pt x="148635" y="26390"/>
                  <a:pt x="148270" y="25691"/>
                  <a:pt x="147875" y="25113"/>
                </a:cubicBezTo>
                <a:cubicBezTo>
                  <a:pt x="146581" y="23275"/>
                  <a:pt x="144326" y="22270"/>
                  <a:pt x="142096" y="22270"/>
                </a:cubicBezTo>
                <a:cubicBezTo>
                  <a:pt x="140713" y="22270"/>
                  <a:pt x="139338" y="22657"/>
                  <a:pt x="138209" y="23472"/>
                </a:cubicBezTo>
                <a:cubicBezTo>
                  <a:pt x="137693" y="23867"/>
                  <a:pt x="137176" y="24353"/>
                  <a:pt x="136538" y="24475"/>
                </a:cubicBezTo>
                <a:cubicBezTo>
                  <a:pt x="136420" y="24498"/>
                  <a:pt x="136303" y="24508"/>
                  <a:pt x="136187" y="24508"/>
                </a:cubicBezTo>
                <a:cubicBezTo>
                  <a:pt x="135375" y="24508"/>
                  <a:pt x="134604" y="23996"/>
                  <a:pt x="133832" y="23624"/>
                </a:cubicBezTo>
                <a:cubicBezTo>
                  <a:pt x="132997" y="23234"/>
                  <a:pt x="132083" y="23048"/>
                  <a:pt x="131165" y="23048"/>
                </a:cubicBezTo>
                <a:cubicBezTo>
                  <a:pt x="129077" y="23048"/>
                  <a:pt x="126972" y="24011"/>
                  <a:pt x="125747" y="25721"/>
                </a:cubicBezTo>
                <a:cubicBezTo>
                  <a:pt x="125747" y="24614"/>
                  <a:pt x="124678" y="23681"/>
                  <a:pt x="123593" y="23681"/>
                </a:cubicBezTo>
                <a:cubicBezTo>
                  <a:pt x="123398" y="23681"/>
                  <a:pt x="123202" y="23711"/>
                  <a:pt x="123012" y="23776"/>
                </a:cubicBezTo>
                <a:cubicBezTo>
                  <a:pt x="121613" y="19703"/>
                  <a:pt x="118665" y="15934"/>
                  <a:pt x="114562" y="14596"/>
                </a:cubicBezTo>
                <a:cubicBezTo>
                  <a:pt x="113683" y="14314"/>
                  <a:pt x="112752" y="14178"/>
                  <a:pt x="111817" y="14178"/>
                </a:cubicBezTo>
                <a:cubicBezTo>
                  <a:pt x="108417" y="14178"/>
                  <a:pt x="104963" y="15979"/>
                  <a:pt x="103771" y="19125"/>
                </a:cubicBezTo>
                <a:cubicBezTo>
                  <a:pt x="103437" y="16815"/>
                  <a:pt x="101552" y="14809"/>
                  <a:pt x="99242" y="14292"/>
                </a:cubicBezTo>
                <a:cubicBezTo>
                  <a:pt x="98841" y="14202"/>
                  <a:pt x="98432" y="14158"/>
                  <a:pt x="98022" y="14158"/>
                </a:cubicBezTo>
                <a:cubicBezTo>
                  <a:pt x="96102" y="14158"/>
                  <a:pt x="94174" y="15121"/>
                  <a:pt x="93072" y="16724"/>
                </a:cubicBezTo>
                <a:cubicBezTo>
                  <a:pt x="91886" y="14992"/>
                  <a:pt x="90458" y="13350"/>
                  <a:pt x="88573" y="12438"/>
                </a:cubicBezTo>
                <a:cubicBezTo>
                  <a:pt x="87663" y="11983"/>
                  <a:pt x="86633" y="11727"/>
                  <a:pt x="85623" y="11727"/>
                </a:cubicBezTo>
                <a:cubicBezTo>
                  <a:pt x="84540" y="11727"/>
                  <a:pt x="83480" y="12021"/>
                  <a:pt x="82616" y="12681"/>
                </a:cubicBezTo>
                <a:cubicBezTo>
                  <a:pt x="83011" y="10767"/>
                  <a:pt x="82221" y="8639"/>
                  <a:pt x="80640" y="7453"/>
                </a:cubicBezTo>
                <a:cubicBezTo>
                  <a:pt x="79755" y="6776"/>
                  <a:pt x="78631" y="6427"/>
                  <a:pt x="77508" y="6427"/>
                </a:cubicBezTo>
                <a:cubicBezTo>
                  <a:pt x="76664" y="6427"/>
                  <a:pt x="75821" y="6624"/>
                  <a:pt x="75078" y="7028"/>
                </a:cubicBezTo>
                <a:cubicBezTo>
                  <a:pt x="73679" y="3046"/>
                  <a:pt x="69698" y="158"/>
                  <a:pt x="65473" y="6"/>
                </a:cubicBezTo>
                <a:cubicBezTo>
                  <a:pt x="65356" y="2"/>
                  <a:pt x="65240" y="0"/>
                  <a:pt x="65124" y="0"/>
                </a:cubicBezTo>
                <a:close/>
              </a:path>
            </a:pathLst>
          </a:custGeom>
          <a:solidFill>
            <a:srgbClr val="FFFFFF">
              <a:alpha val="48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06" name="Google Shape;9006;p23"/>
          <p:cNvGrpSpPr/>
          <p:nvPr/>
        </p:nvGrpSpPr>
        <p:grpSpPr>
          <a:xfrm>
            <a:off x="-52419" y="4838400"/>
            <a:ext cx="9196632" cy="663763"/>
            <a:chOff x="-52419" y="4838400"/>
            <a:chExt cx="9196632" cy="663763"/>
          </a:xfrm>
        </p:grpSpPr>
        <p:sp>
          <p:nvSpPr>
            <p:cNvPr id="9007" name="Google Shape;9007;p23"/>
            <p:cNvSpPr/>
            <p:nvPr/>
          </p:nvSpPr>
          <p:spPr>
            <a:xfrm>
              <a:off x="-52419" y="4838400"/>
              <a:ext cx="9194947" cy="663753"/>
            </a:xfrm>
            <a:custGeom>
              <a:avLst/>
              <a:gdLst/>
              <a:ahLst/>
              <a:cxnLst/>
              <a:rect l="l" t="t" r="r" b="b"/>
              <a:pathLst>
                <a:path w="284960" h="39515" extrusionOk="0">
                  <a:moveTo>
                    <a:pt x="0" y="0"/>
                  </a:moveTo>
                  <a:lnTo>
                    <a:pt x="0" y="39514"/>
                  </a:lnTo>
                  <a:lnTo>
                    <a:pt x="284960" y="39514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23"/>
            <p:cNvSpPr/>
            <p:nvPr/>
          </p:nvSpPr>
          <p:spPr>
            <a:xfrm>
              <a:off x="-33025" y="4866475"/>
              <a:ext cx="9177239" cy="51074"/>
            </a:xfrm>
            <a:custGeom>
              <a:avLst/>
              <a:gdLst/>
              <a:ahLst/>
              <a:cxnLst/>
              <a:rect l="l" t="t" r="r" b="b"/>
              <a:pathLst>
                <a:path w="282681" h="3041" extrusionOk="0">
                  <a:moveTo>
                    <a:pt x="0" y="1"/>
                  </a:moveTo>
                  <a:lnTo>
                    <a:pt x="0" y="3040"/>
                  </a:lnTo>
                  <a:lnTo>
                    <a:pt x="282680" y="3040"/>
                  </a:lnTo>
                  <a:lnTo>
                    <a:pt x="2826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23"/>
            <p:cNvSpPr/>
            <p:nvPr/>
          </p:nvSpPr>
          <p:spPr>
            <a:xfrm>
              <a:off x="-52419" y="4999750"/>
              <a:ext cx="9194947" cy="502413"/>
            </a:xfrm>
            <a:custGeom>
              <a:avLst/>
              <a:gdLst/>
              <a:ahLst/>
              <a:cxnLst/>
              <a:rect l="l" t="t" r="r" b="b"/>
              <a:pathLst>
                <a:path w="284960" h="29910" extrusionOk="0">
                  <a:moveTo>
                    <a:pt x="0" y="0"/>
                  </a:moveTo>
                  <a:lnTo>
                    <a:pt x="0" y="29909"/>
                  </a:lnTo>
                  <a:lnTo>
                    <a:pt x="284960" y="29909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0" name="Google Shape;9010;p23"/>
          <p:cNvGrpSpPr/>
          <p:nvPr/>
        </p:nvGrpSpPr>
        <p:grpSpPr>
          <a:xfrm flipH="1">
            <a:off x="89875" y="-785077"/>
            <a:ext cx="8897343" cy="5705171"/>
            <a:chOff x="242275" y="-585052"/>
            <a:chExt cx="8897343" cy="5705171"/>
          </a:xfrm>
        </p:grpSpPr>
        <p:sp>
          <p:nvSpPr>
            <p:cNvPr id="9011" name="Google Shape;9011;p23"/>
            <p:cNvSpPr/>
            <p:nvPr/>
          </p:nvSpPr>
          <p:spPr>
            <a:xfrm>
              <a:off x="514253" y="-373127"/>
              <a:ext cx="8530635" cy="1157900"/>
            </a:xfrm>
            <a:custGeom>
              <a:avLst/>
              <a:gdLst/>
              <a:ahLst/>
              <a:cxnLst/>
              <a:rect l="l" t="t" r="r" b="b"/>
              <a:pathLst>
                <a:path w="266916" h="46316" fill="none" extrusionOk="0">
                  <a:moveTo>
                    <a:pt x="1" y="1"/>
                  </a:moveTo>
                  <a:cubicBezTo>
                    <a:pt x="57782" y="33862"/>
                    <a:pt x="131005" y="46316"/>
                    <a:pt x="198811" y="33802"/>
                  </a:cubicBezTo>
                  <a:cubicBezTo>
                    <a:pt x="224017" y="29147"/>
                    <a:pt x="249425" y="20646"/>
                    <a:pt x="266915" y="3882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23"/>
            <p:cNvSpPr/>
            <p:nvPr/>
          </p:nvSpPr>
          <p:spPr>
            <a:xfrm>
              <a:off x="618922" y="-271027"/>
              <a:ext cx="8236444" cy="1126950"/>
            </a:xfrm>
            <a:custGeom>
              <a:avLst/>
              <a:gdLst/>
              <a:ahLst/>
              <a:cxnLst/>
              <a:rect l="l" t="t" r="r" b="b"/>
              <a:pathLst>
                <a:path w="257711" h="45078" fill="none" extrusionOk="0">
                  <a:moveTo>
                    <a:pt x="0" y="0"/>
                  </a:moveTo>
                  <a:cubicBezTo>
                    <a:pt x="0" y="0"/>
                    <a:pt x="169962" y="45077"/>
                    <a:pt x="257711" y="4441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23"/>
            <p:cNvSpPr/>
            <p:nvPr/>
          </p:nvSpPr>
          <p:spPr>
            <a:xfrm>
              <a:off x="391750" y="-190952"/>
              <a:ext cx="6914514" cy="1560625"/>
            </a:xfrm>
            <a:custGeom>
              <a:avLst/>
              <a:gdLst/>
              <a:ahLst/>
              <a:cxnLst/>
              <a:rect l="l" t="t" r="r" b="b"/>
              <a:pathLst>
                <a:path w="216349" h="62425" fill="none" extrusionOk="0">
                  <a:moveTo>
                    <a:pt x="215241" y="1607"/>
                  </a:moveTo>
                  <a:cubicBezTo>
                    <a:pt x="165318" y="36171"/>
                    <a:pt x="0" y="26063"/>
                    <a:pt x="0" y="26063"/>
                  </a:cubicBezTo>
                  <a:cubicBezTo>
                    <a:pt x="0" y="26063"/>
                    <a:pt x="140911" y="62424"/>
                    <a:pt x="216349" y="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23"/>
            <p:cNvSpPr/>
            <p:nvPr/>
          </p:nvSpPr>
          <p:spPr>
            <a:xfrm>
              <a:off x="405812" y="-585052"/>
              <a:ext cx="8733805" cy="1349900"/>
            </a:xfrm>
            <a:custGeom>
              <a:avLst/>
              <a:gdLst/>
              <a:ahLst/>
              <a:cxnLst/>
              <a:rect l="l" t="t" r="r" b="b"/>
              <a:pathLst>
                <a:path w="273273" h="53996" fill="none" extrusionOk="0">
                  <a:moveTo>
                    <a:pt x="1" y="18717"/>
                  </a:moveTo>
                  <a:cubicBezTo>
                    <a:pt x="1" y="18717"/>
                    <a:pt x="52983" y="53995"/>
                    <a:pt x="156913" y="42125"/>
                  </a:cubicBezTo>
                  <a:cubicBezTo>
                    <a:pt x="256056" y="30790"/>
                    <a:pt x="273273" y="0"/>
                    <a:pt x="273273" y="0"/>
                  </a:cubicBezTo>
                </a:path>
              </a:pathLst>
            </a:custGeom>
            <a:noFill/>
            <a:ln w="19050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015" name="Google Shape;9015;p23"/>
            <p:cNvGrpSpPr/>
            <p:nvPr/>
          </p:nvGrpSpPr>
          <p:grpSpPr>
            <a:xfrm>
              <a:off x="242275" y="-363875"/>
              <a:ext cx="257491" cy="5483993"/>
              <a:chOff x="242275" y="-363875"/>
              <a:chExt cx="257491" cy="5483993"/>
            </a:xfrm>
          </p:grpSpPr>
          <p:sp>
            <p:nvSpPr>
              <p:cNvPr id="9016" name="Google Shape;9016;p23"/>
              <p:cNvSpPr/>
              <p:nvPr/>
            </p:nvSpPr>
            <p:spPr>
              <a:xfrm>
                <a:off x="242275" y="-363875"/>
                <a:ext cx="255904" cy="5475448"/>
              </a:xfrm>
              <a:custGeom>
                <a:avLst/>
                <a:gdLst/>
                <a:ahLst/>
                <a:cxnLst/>
                <a:rect l="l" t="t" r="r" b="b"/>
                <a:pathLst>
                  <a:path w="7740" h="165609" extrusionOk="0">
                    <a:moveTo>
                      <a:pt x="4120" y="1"/>
                    </a:moveTo>
                    <a:lnTo>
                      <a:pt x="1" y="164640"/>
                    </a:lnTo>
                    <a:cubicBezTo>
                      <a:pt x="1465" y="165200"/>
                      <a:pt x="2680" y="165473"/>
                      <a:pt x="3668" y="165569"/>
                    </a:cubicBezTo>
                    <a:cubicBezTo>
                      <a:pt x="3955" y="165596"/>
                      <a:pt x="4223" y="165608"/>
                      <a:pt x="4474" y="165608"/>
                    </a:cubicBezTo>
                    <a:cubicBezTo>
                      <a:pt x="6963" y="165608"/>
                      <a:pt x="7740" y="164390"/>
                      <a:pt x="7740" y="164390"/>
                    </a:cubicBezTo>
                    <a:lnTo>
                      <a:pt x="7490" y="12955"/>
                    </a:lnTo>
                    <a:lnTo>
                      <a:pt x="74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7" name="Google Shape;9017;p23"/>
              <p:cNvSpPr/>
              <p:nvPr/>
            </p:nvSpPr>
            <p:spPr>
              <a:xfrm>
                <a:off x="363520" y="64432"/>
                <a:ext cx="134664" cy="5055686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152913" extrusionOk="0">
                    <a:moveTo>
                      <a:pt x="4073" y="151436"/>
                    </a:moveTo>
                    <a:cubicBezTo>
                      <a:pt x="4073" y="151436"/>
                      <a:pt x="3132" y="152912"/>
                      <a:pt x="1" y="152615"/>
                    </a:cubicBezTo>
                    <a:lnTo>
                      <a:pt x="3823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8" name="Google Shape;9018;p23"/>
              <p:cNvSpPr/>
              <p:nvPr/>
            </p:nvSpPr>
            <p:spPr>
              <a:xfrm>
                <a:off x="261948" y="4249865"/>
                <a:ext cx="237819" cy="27210"/>
              </a:xfrm>
              <a:custGeom>
                <a:avLst/>
                <a:gdLst/>
                <a:ahLst/>
                <a:cxnLst/>
                <a:rect l="l" t="t" r="r" b="b"/>
                <a:pathLst>
                  <a:path w="7193" h="823" fill="none" extrusionOk="0">
                    <a:moveTo>
                      <a:pt x="1" y="1"/>
                    </a:moveTo>
                    <a:cubicBezTo>
                      <a:pt x="1" y="1"/>
                      <a:pt x="4894" y="822"/>
                      <a:pt x="7192" y="48"/>
                    </a:cubicBezTo>
                  </a:path>
                </a:pathLst>
              </a:custGeom>
              <a:solidFill>
                <a:schemeClr val="accent5"/>
              </a:solidFill>
              <a:ln w="35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9" name="Google Shape;9019;p23"/>
              <p:cNvSpPr/>
              <p:nvPr/>
            </p:nvSpPr>
            <p:spPr>
              <a:xfrm>
                <a:off x="282811" y="3499551"/>
                <a:ext cx="209848" cy="29161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882" fill="none" extrusionOk="0">
                    <a:moveTo>
                      <a:pt x="1" y="0"/>
                    </a:moveTo>
                    <a:cubicBezTo>
                      <a:pt x="1" y="0"/>
                      <a:pt x="3609" y="881"/>
                      <a:pt x="6347" y="0"/>
                    </a:cubicBezTo>
                  </a:path>
                </a:pathLst>
              </a:custGeom>
              <a:solidFill>
                <a:schemeClr val="accent5"/>
              </a:solidFill>
              <a:ln w="35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020" name="Google Shape;9020;p23"/>
          <p:cNvGrpSpPr/>
          <p:nvPr/>
        </p:nvGrpSpPr>
        <p:grpSpPr>
          <a:xfrm>
            <a:off x="89867" y="-127838"/>
            <a:ext cx="257491" cy="5704998"/>
            <a:chOff x="242275" y="-363875"/>
            <a:chExt cx="257491" cy="5483993"/>
          </a:xfrm>
        </p:grpSpPr>
        <p:sp>
          <p:nvSpPr>
            <p:cNvPr id="9021" name="Google Shape;9021;p23"/>
            <p:cNvSpPr/>
            <p:nvPr/>
          </p:nvSpPr>
          <p:spPr>
            <a:xfrm>
              <a:off x="242275" y="-363875"/>
              <a:ext cx="255904" cy="5475448"/>
            </a:xfrm>
            <a:custGeom>
              <a:avLst/>
              <a:gdLst/>
              <a:ahLst/>
              <a:cxnLst/>
              <a:rect l="l" t="t" r="r" b="b"/>
              <a:pathLst>
                <a:path w="7740" h="165609" extrusionOk="0">
                  <a:moveTo>
                    <a:pt x="4120" y="1"/>
                  </a:moveTo>
                  <a:lnTo>
                    <a:pt x="1" y="164640"/>
                  </a:lnTo>
                  <a:cubicBezTo>
                    <a:pt x="1465" y="165200"/>
                    <a:pt x="2680" y="165473"/>
                    <a:pt x="3668" y="165569"/>
                  </a:cubicBezTo>
                  <a:cubicBezTo>
                    <a:pt x="3955" y="165596"/>
                    <a:pt x="4223" y="165608"/>
                    <a:pt x="4474" y="165608"/>
                  </a:cubicBezTo>
                  <a:cubicBezTo>
                    <a:pt x="6963" y="165608"/>
                    <a:pt x="7740" y="164390"/>
                    <a:pt x="7740" y="164390"/>
                  </a:cubicBezTo>
                  <a:lnTo>
                    <a:pt x="7490" y="12955"/>
                  </a:lnTo>
                  <a:lnTo>
                    <a:pt x="7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23"/>
            <p:cNvSpPr/>
            <p:nvPr/>
          </p:nvSpPr>
          <p:spPr>
            <a:xfrm>
              <a:off x="363520" y="64432"/>
              <a:ext cx="134664" cy="5055686"/>
            </a:xfrm>
            <a:custGeom>
              <a:avLst/>
              <a:gdLst/>
              <a:ahLst/>
              <a:cxnLst/>
              <a:rect l="l" t="t" r="r" b="b"/>
              <a:pathLst>
                <a:path w="4073" h="152913" extrusionOk="0">
                  <a:moveTo>
                    <a:pt x="4073" y="151436"/>
                  </a:moveTo>
                  <a:cubicBezTo>
                    <a:pt x="4073" y="151436"/>
                    <a:pt x="3132" y="152912"/>
                    <a:pt x="1" y="152615"/>
                  </a:cubicBezTo>
                  <a:lnTo>
                    <a:pt x="38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23"/>
            <p:cNvSpPr/>
            <p:nvPr/>
          </p:nvSpPr>
          <p:spPr>
            <a:xfrm>
              <a:off x="261948" y="4249865"/>
              <a:ext cx="237819" cy="27210"/>
            </a:xfrm>
            <a:custGeom>
              <a:avLst/>
              <a:gdLst/>
              <a:ahLst/>
              <a:cxnLst/>
              <a:rect l="l" t="t" r="r" b="b"/>
              <a:pathLst>
                <a:path w="7193" h="823" fill="none" extrusionOk="0">
                  <a:moveTo>
                    <a:pt x="1" y="1"/>
                  </a:moveTo>
                  <a:cubicBezTo>
                    <a:pt x="1" y="1"/>
                    <a:pt x="4894" y="822"/>
                    <a:pt x="7192" y="48"/>
                  </a:cubicBezTo>
                </a:path>
              </a:pathLst>
            </a:custGeom>
            <a:solidFill>
              <a:schemeClr val="accent5"/>
            </a:solidFill>
            <a:ln w="3575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23"/>
            <p:cNvSpPr/>
            <p:nvPr/>
          </p:nvSpPr>
          <p:spPr>
            <a:xfrm>
              <a:off x="282811" y="3499551"/>
              <a:ext cx="209848" cy="29161"/>
            </a:xfrm>
            <a:custGeom>
              <a:avLst/>
              <a:gdLst/>
              <a:ahLst/>
              <a:cxnLst/>
              <a:rect l="l" t="t" r="r" b="b"/>
              <a:pathLst>
                <a:path w="6347" h="882" fill="none" extrusionOk="0">
                  <a:moveTo>
                    <a:pt x="1" y="0"/>
                  </a:moveTo>
                  <a:cubicBezTo>
                    <a:pt x="1" y="0"/>
                    <a:pt x="3609" y="881"/>
                    <a:pt x="6347" y="0"/>
                  </a:cubicBezTo>
                </a:path>
              </a:pathLst>
            </a:custGeom>
            <a:solidFill>
              <a:schemeClr val="accent5"/>
            </a:solidFill>
            <a:ln w="3575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5" name="Google Shape;9025;p23"/>
          <p:cNvGrpSpPr/>
          <p:nvPr/>
        </p:nvGrpSpPr>
        <p:grpSpPr>
          <a:xfrm>
            <a:off x="7618231" y="4190996"/>
            <a:ext cx="1735540" cy="1571632"/>
            <a:chOff x="6097175" y="3622400"/>
            <a:chExt cx="1387100" cy="1256100"/>
          </a:xfrm>
        </p:grpSpPr>
        <p:sp>
          <p:nvSpPr>
            <p:cNvPr id="9026" name="Google Shape;9026;p23"/>
            <p:cNvSpPr/>
            <p:nvPr/>
          </p:nvSpPr>
          <p:spPr>
            <a:xfrm>
              <a:off x="6097175" y="4387275"/>
              <a:ext cx="1041225" cy="464550"/>
            </a:xfrm>
            <a:custGeom>
              <a:avLst/>
              <a:gdLst/>
              <a:ahLst/>
              <a:cxnLst/>
              <a:rect l="l" t="t" r="r" b="b"/>
              <a:pathLst>
                <a:path w="41649" h="18582" extrusionOk="0">
                  <a:moveTo>
                    <a:pt x="18540" y="1"/>
                  </a:moveTo>
                  <a:cubicBezTo>
                    <a:pt x="17875" y="1"/>
                    <a:pt x="17211" y="41"/>
                    <a:pt x="16550" y="132"/>
                  </a:cubicBezTo>
                  <a:cubicBezTo>
                    <a:pt x="15336" y="298"/>
                    <a:pt x="14217" y="739"/>
                    <a:pt x="13002" y="846"/>
                  </a:cubicBezTo>
                  <a:cubicBezTo>
                    <a:pt x="11574" y="953"/>
                    <a:pt x="10359" y="834"/>
                    <a:pt x="9157" y="1715"/>
                  </a:cubicBezTo>
                  <a:cubicBezTo>
                    <a:pt x="8061" y="2525"/>
                    <a:pt x="7418" y="3822"/>
                    <a:pt x="7490" y="5108"/>
                  </a:cubicBezTo>
                  <a:cubicBezTo>
                    <a:pt x="5680" y="5573"/>
                    <a:pt x="3811" y="6061"/>
                    <a:pt x="2370" y="7168"/>
                  </a:cubicBezTo>
                  <a:cubicBezTo>
                    <a:pt x="917" y="8263"/>
                    <a:pt x="1" y="10157"/>
                    <a:pt x="691" y="11752"/>
                  </a:cubicBezTo>
                  <a:cubicBezTo>
                    <a:pt x="1458" y="13531"/>
                    <a:pt x="3792" y="14254"/>
                    <a:pt x="5874" y="14254"/>
                  </a:cubicBezTo>
                  <a:cubicBezTo>
                    <a:pt x="5925" y="14254"/>
                    <a:pt x="5975" y="14253"/>
                    <a:pt x="6025" y="14252"/>
                  </a:cubicBezTo>
                  <a:cubicBezTo>
                    <a:pt x="7740" y="14224"/>
                    <a:pt x="9447" y="13856"/>
                    <a:pt x="11147" y="13856"/>
                  </a:cubicBezTo>
                  <a:cubicBezTo>
                    <a:pt x="11559" y="13856"/>
                    <a:pt x="11971" y="13877"/>
                    <a:pt x="12383" y="13931"/>
                  </a:cubicBezTo>
                  <a:cubicBezTo>
                    <a:pt x="12514" y="14990"/>
                    <a:pt x="13348" y="15895"/>
                    <a:pt x="14336" y="16455"/>
                  </a:cubicBezTo>
                  <a:cubicBezTo>
                    <a:pt x="15336" y="17015"/>
                    <a:pt x="16491" y="17265"/>
                    <a:pt x="17634" y="17479"/>
                  </a:cubicBezTo>
                  <a:cubicBezTo>
                    <a:pt x="21496" y="18214"/>
                    <a:pt x="25441" y="18581"/>
                    <a:pt x="29386" y="18581"/>
                  </a:cubicBezTo>
                  <a:cubicBezTo>
                    <a:pt x="32470" y="18581"/>
                    <a:pt x="35555" y="18357"/>
                    <a:pt x="38601" y="17908"/>
                  </a:cubicBezTo>
                  <a:cubicBezTo>
                    <a:pt x="39506" y="17765"/>
                    <a:pt x="40494" y="17574"/>
                    <a:pt x="41077" y="16907"/>
                  </a:cubicBezTo>
                  <a:cubicBezTo>
                    <a:pt x="41565" y="16348"/>
                    <a:pt x="41649" y="15574"/>
                    <a:pt x="41613" y="14860"/>
                  </a:cubicBezTo>
                  <a:cubicBezTo>
                    <a:pt x="41482" y="11288"/>
                    <a:pt x="39172" y="7990"/>
                    <a:pt x="36136" y="5739"/>
                  </a:cubicBezTo>
                  <a:cubicBezTo>
                    <a:pt x="33100" y="3501"/>
                    <a:pt x="29385" y="2179"/>
                    <a:pt x="25647" y="1155"/>
                  </a:cubicBezTo>
                  <a:cubicBezTo>
                    <a:pt x="23362" y="531"/>
                    <a:pt x="20945" y="1"/>
                    <a:pt x="18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23"/>
            <p:cNvSpPr/>
            <p:nvPr/>
          </p:nvSpPr>
          <p:spPr>
            <a:xfrm>
              <a:off x="6377875" y="3622400"/>
              <a:ext cx="1106400" cy="867950"/>
            </a:xfrm>
            <a:custGeom>
              <a:avLst/>
              <a:gdLst/>
              <a:ahLst/>
              <a:cxnLst/>
              <a:rect l="l" t="t" r="r" b="b"/>
              <a:pathLst>
                <a:path w="44256" h="34718" extrusionOk="0">
                  <a:moveTo>
                    <a:pt x="32902" y="0"/>
                  </a:moveTo>
                  <a:cubicBezTo>
                    <a:pt x="31409" y="0"/>
                    <a:pt x="29914" y="415"/>
                    <a:pt x="28659" y="1223"/>
                  </a:cubicBezTo>
                  <a:cubicBezTo>
                    <a:pt x="26587" y="2544"/>
                    <a:pt x="24599" y="4914"/>
                    <a:pt x="24479" y="7378"/>
                  </a:cubicBezTo>
                  <a:cubicBezTo>
                    <a:pt x="23931" y="5885"/>
                    <a:pt x="22360" y="4868"/>
                    <a:pt x="20786" y="4868"/>
                  </a:cubicBezTo>
                  <a:cubicBezTo>
                    <a:pt x="20515" y="4868"/>
                    <a:pt x="20245" y="4899"/>
                    <a:pt x="19979" y="4961"/>
                  </a:cubicBezTo>
                  <a:cubicBezTo>
                    <a:pt x="18169" y="5390"/>
                    <a:pt x="16586" y="6974"/>
                    <a:pt x="16788" y="8819"/>
                  </a:cubicBezTo>
                  <a:cubicBezTo>
                    <a:pt x="15133" y="6463"/>
                    <a:pt x="12790" y="4107"/>
                    <a:pt x="9952" y="4107"/>
                  </a:cubicBezTo>
                  <a:cubicBezTo>
                    <a:pt x="9850" y="4107"/>
                    <a:pt x="9748" y="4110"/>
                    <a:pt x="9644" y="4116"/>
                  </a:cubicBezTo>
                  <a:cubicBezTo>
                    <a:pt x="6680" y="4295"/>
                    <a:pt x="4453" y="7200"/>
                    <a:pt x="4001" y="10141"/>
                  </a:cubicBezTo>
                  <a:cubicBezTo>
                    <a:pt x="3548" y="13081"/>
                    <a:pt x="4441" y="16046"/>
                    <a:pt x="5334" y="18880"/>
                  </a:cubicBezTo>
                  <a:cubicBezTo>
                    <a:pt x="3179" y="19106"/>
                    <a:pt x="1238" y="20725"/>
                    <a:pt x="619" y="22797"/>
                  </a:cubicBezTo>
                  <a:cubicBezTo>
                    <a:pt x="0" y="24869"/>
                    <a:pt x="727" y="27274"/>
                    <a:pt x="2405" y="28655"/>
                  </a:cubicBezTo>
                  <a:cubicBezTo>
                    <a:pt x="1596" y="30048"/>
                    <a:pt x="1834" y="31965"/>
                    <a:pt x="2953" y="33108"/>
                  </a:cubicBezTo>
                  <a:cubicBezTo>
                    <a:pt x="3657" y="33826"/>
                    <a:pt x="4659" y="34208"/>
                    <a:pt x="5655" y="34208"/>
                  </a:cubicBezTo>
                  <a:cubicBezTo>
                    <a:pt x="6260" y="34208"/>
                    <a:pt x="6863" y="34067"/>
                    <a:pt x="7394" y="33775"/>
                  </a:cubicBezTo>
                  <a:cubicBezTo>
                    <a:pt x="10737" y="34316"/>
                    <a:pt x="14351" y="34718"/>
                    <a:pt x="17944" y="34718"/>
                  </a:cubicBezTo>
                  <a:cubicBezTo>
                    <a:pt x="23116" y="34718"/>
                    <a:pt x="28246" y="33886"/>
                    <a:pt x="32469" y="31441"/>
                  </a:cubicBezTo>
                  <a:cubicBezTo>
                    <a:pt x="40172" y="26988"/>
                    <a:pt x="44256" y="17070"/>
                    <a:pt x="41910" y="8486"/>
                  </a:cubicBezTo>
                  <a:cubicBezTo>
                    <a:pt x="40993" y="5128"/>
                    <a:pt x="38969" y="1818"/>
                    <a:pt x="35743" y="532"/>
                  </a:cubicBezTo>
                  <a:cubicBezTo>
                    <a:pt x="34842" y="176"/>
                    <a:pt x="33873" y="0"/>
                    <a:pt x="3290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23"/>
            <p:cNvSpPr/>
            <p:nvPr/>
          </p:nvSpPr>
          <p:spPr>
            <a:xfrm>
              <a:off x="6523125" y="3865150"/>
              <a:ext cx="872450" cy="730475"/>
            </a:xfrm>
            <a:custGeom>
              <a:avLst/>
              <a:gdLst/>
              <a:ahLst/>
              <a:cxnLst/>
              <a:rect l="l" t="t" r="r" b="b"/>
              <a:pathLst>
                <a:path w="34898" h="29219" extrusionOk="0">
                  <a:moveTo>
                    <a:pt x="27943" y="1"/>
                  </a:moveTo>
                  <a:cubicBezTo>
                    <a:pt x="25745" y="1"/>
                    <a:pt x="23688" y="1414"/>
                    <a:pt x="22599" y="3312"/>
                  </a:cubicBezTo>
                  <a:cubicBezTo>
                    <a:pt x="21854" y="2693"/>
                    <a:pt x="20885" y="2358"/>
                    <a:pt x="19918" y="2358"/>
                  </a:cubicBezTo>
                  <a:cubicBezTo>
                    <a:pt x="19603" y="2358"/>
                    <a:pt x="19287" y="2393"/>
                    <a:pt x="18979" y="2467"/>
                  </a:cubicBezTo>
                  <a:cubicBezTo>
                    <a:pt x="17741" y="2776"/>
                    <a:pt x="16657" y="3693"/>
                    <a:pt x="16157" y="4872"/>
                  </a:cubicBezTo>
                  <a:cubicBezTo>
                    <a:pt x="15062" y="3741"/>
                    <a:pt x="13883" y="2609"/>
                    <a:pt x="12443" y="1967"/>
                  </a:cubicBezTo>
                  <a:cubicBezTo>
                    <a:pt x="11719" y="1640"/>
                    <a:pt x="10916" y="1453"/>
                    <a:pt x="10127" y="1453"/>
                  </a:cubicBezTo>
                  <a:cubicBezTo>
                    <a:pt x="9332" y="1453"/>
                    <a:pt x="8552" y="1643"/>
                    <a:pt x="7882" y="2074"/>
                  </a:cubicBezTo>
                  <a:cubicBezTo>
                    <a:pt x="5977" y="3324"/>
                    <a:pt x="5668" y="6050"/>
                    <a:pt x="6251" y="8241"/>
                  </a:cubicBezTo>
                  <a:cubicBezTo>
                    <a:pt x="6239" y="8241"/>
                    <a:pt x="6226" y="8241"/>
                    <a:pt x="6214" y="8241"/>
                  </a:cubicBezTo>
                  <a:cubicBezTo>
                    <a:pt x="4822" y="8241"/>
                    <a:pt x="3457" y="8894"/>
                    <a:pt x="2572" y="9968"/>
                  </a:cubicBezTo>
                  <a:cubicBezTo>
                    <a:pt x="1691" y="11051"/>
                    <a:pt x="1334" y="12551"/>
                    <a:pt x="1632" y="13909"/>
                  </a:cubicBezTo>
                  <a:cubicBezTo>
                    <a:pt x="1775" y="14551"/>
                    <a:pt x="2048" y="15206"/>
                    <a:pt x="1905" y="15837"/>
                  </a:cubicBezTo>
                  <a:cubicBezTo>
                    <a:pt x="1798" y="16302"/>
                    <a:pt x="1489" y="16695"/>
                    <a:pt x="1251" y="17099"/>
                  </a:cubicBezTo>
                  <a:cubicBezTo>
                    <a:pt x="0" y="19278"/>
                    <a:pt x="1048" y="22433"/>
                    <a:pt x="3346" y="23433"/>
                  </a:cubicBezTo>
                  <a:lnTo>
                    <a:pt x="5739" y="26874"/>
                  </a:lnTo>
                  <a:cubicBezTo>
                    <a:pt x="8612" y="28439"/>
                    <a:pt x="11880" y="29218"/>
                    <a:pt x="15148" y="29218"/>
                  </a:cubicBezTo>
                  <a:cubicBezTo>
                    <a:pt x="18692" y="29218"/>
                    <a:pt x="22236" y="28303"/>
                    <a:pt x="25277" y="26481"/>
                  </a:cubicBezTo>
                  <a:cubicBezTo>
                    <a:pt x="31123" y="22981"/>
                    <a:pt x="34898" y="16266"/>
                    <a:pt x="34850" y="9444"/>
                  </a:cubicBezTo>
                  <a:cubicBezTo>
                    <a:pt x="34826" y="7301"/>
                    <a:pt x="34433" y="5098"/>
                    <a:pt x="33302" y="3276"/>
                  </a:cubicBezTo>
                  <a:cubicBezTo>
                    <a:pt x="32171" y="1443"/>
                    <a:pt x="30195" y="50"/>
                    <a:pt x="28052" y="2"/>
                  </a:cubicBezTo>
                  <a:cubicBezTo>
                    <a:pt x="28015" y="1"/>
                    <a:pt x="27979" y="1"/>
                    <a:pt x="279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23"/>
            <p:cNvSpPr/>
            <p:nvPr/>
          </p:nvSpPr>
          <p:spPr>
            <a:xfrm>
              <a:off x="6514190" y="4166940"/>
              <a:ext cx="970050" cy="691400"/>
            </a:xfrm>
            <a:custGeom>
              <a:avLst/>
              <a:gdLst/>
              <a:ahLst/>
              <a:cxnLst/>
              <a:rect l="l" t="t" r="r" b="b"/>
              <a:pathLst>
                <a:path w="34850" h="27656" extrusionOk="0">
                  <a:moveTo>
                    <a:pt x="28819" y="0"/>
                  </a:moveTo>
                  <a:cubicBezTo>
                    <a:pt x="28055" y="0"/>
                    <a:pt x="27292" y="110"/>
                    <a:pt x="26563" y="336"/>
                  </a:cubicBezTo>
                  <a:cubicBezTo>
                    <a:pt x="24170" y="1063"/>
                    <a:pt x="22182" y="3003"/>
                    <a:pt x="21396" y="5373"/>
                  </a:cubicBezTo>
                  <a:cubicBezTo>
                    <a:pt x="20523" y="3955"/>
                    <a:pt x="18883" y="3056"/>
                    <a:pt x="17227" y="3056"/>
                  </a:cubicBezTo>
                  <a:cubicBezTo>
                    <a:pt x="17144" y="3056"/>
                    <a:pt x="17061" y="3058"/>
                    <a:pt x="16979" y="3063"/>
                  </a:cubicBezTo>
                  <a:cubicBezTo>
                    <a:pt x="15240" y="3158"/>
                    <a:pt x="13585" y="4265"/>
                    <a:pt x="12835" y="5837"/>
                  </a:cubicBezTo>
                  <a:cubicBezTo>
                    <a:pt x="11811" y="4108"/>
                    <a:pt x="9793" y="3089"/>
                    <a:pt x="7798" y="3089"/>
                  </a:cubicBezTo>
                  <a:cubicBezTo>
                    <a:pt x="6964" y="3089"/>
                    <a:pt x="6133" y="3267"/>
                    <a:pt x="5382" y="3646"/>
                  </a:cubicBezTo>
                  <a:cubicBezTo>
                    <a:pt x="2834" y="4932"/>
                    <a:pt x="1584" y="8313"/>
                    <a:pt x="2691" y="10933"/>
                  </a:cubicBezTo>
                  <a:cubicBezTo>
                    <a:pt x="1691" y="11040"/>
                    <a:pt x="727" y="11492"/>
                    <a:pt x="0" y="12183"/>
                  </a:cubicBezTo>
                  <a:cubicBezTo>
                    <a:pt x="0" y="12445"/>
                    <a:pt x="12" y="12707"/>
                    <a:pt x="48" y="12969"/>
                  </a:cubicBezTo>
                  <a:cubicBezTo>
                    <a:pt x="357" y="15850"/>
                    <a:pt x="2691" y="18053"/>
                    <a:pt x="5037" y="19732"/>
                  </a:cubicBezTo>
                  <a:cubicBezTo>
                    <a:pt x="11537" y="24387"/>
                    <a:pt x="19360" y="27161"/>
                    <a:pt x="27337" y="27625"/>
                  </a:cubicBezTo>
                  <a:cubicBezTo>
                    <a:pt x="27664" y="27644"/>
                    <a:pt x="27998" y="27656"/>
                    <a:pt x="28334" y="27656"/>
                  </a:cubicBezTo>
                  <a:cubicBezTo>
                    <a:pt x="30132" y="27656"/>
                    <a:pt x="31993" y="27323"/>
                    <a:pt x="33076" y="25959"/>
                  </a:cubicBezTo>
                  <a:cubicBezTo>
                    <a:pt x="34005" y="24804"/>
                    <a:pt x="34100" y="23208"/>
                    <a:pt x="34171" y="21720"/>
                  </a:cubicBezTo>
                  <a:cubicBezTo>
                    <a:pt x="34421" y="15410"/>
                    <a:pt x="34505" y="9052"/>
                    <a:pt x="34850" y="2741"/>
                  </a:cubicBezTo>
                  <a:cubicBezTo>
                    <a:pt x="34493" y="2337"/>
                    <a:pt x="34100" y="1956"/>
                    <a:pt x="33659" y="1622"/>
                  </a:cubicBezTo>
                  <a:cubicBezTo>
                    <a:pt x="32288" y="565"/>
                    <a:pt x="30550" y="0"/>
                    <a:pt x="288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23"/>
            <p:cNvSpPr/>
            <p:nvPr/>
          </p:nvSpPr>
          <p:spPr>
            <a:xfrm>
              <a:off x="6725225" y="4027400"/>
              <a:ext cx="517950" cy="781525"/>
            </a:xfrm>
            <a:custGeom>
              <a:avLst/>
              <a:gdLst/>
              <a:ahLst/>
              <a:cxnLst/>
              <a:rect l="l" t="t" r="r" b="b"/>
              <a:pathLst>
                <a:path w="20718" h="31261" extrusionOk="0">
                  <a:moveTo>
                    <a:pt x="1935" y="1"/>
                  </a:moveTo>
                  <a:cubicBezTo>
                    <a:pt x="1344" y="1"/>
                    <a:pt x="738" y="254"/>
                    <a:pt x="441" y="751"/>
                  </a:cubicBezTo>
                  <a:cubicBezTo>
                    <a:pt x="215" y="1120"/>
                    <a:pt x="191" y="1584"/>
                    <a:pt x="179" y="2013"/>
                  </a:cubicBezTo>
                  <a:cubicBezTo>
                    <a:pt x="1" y="8109"/>
                    <a:pt x="1751" y="14241"/>
                    <a:pt x="5097" y="19337"/>
                  </a:cubicBezTo>
                  <a:cubicBezTo>
                    <a:pt x="7014" y="22266"/>
                    <a:pt x="9466" y="24849"/>
                    <a:pt x="12276" y="26945"/>
                  </a:cubicBezTo>
                  <a:cubicBezTo>
                    <a:pt x="13705" y="28016"/>
                    <a:pt x="15241" y="28957"/>
                    <a:pt x="16836" y="29755"/>
                  </a:cubicBezTo>
                  <a:cubicBezTo>
                    <a:pt x="17701" y="30187"/>
                    <a:pt x="18972" y="31260"/>
                    <a:pt x="20058" y="31260"/>
                  </a:cubicBezTo>
                  <a:cubicBezTo>
                    <a:pt x="20288" y="31260"/>
                    <a:pt x="20510" y="31212"/>
                    <a:pt x="20718" y="31100"/>
                  </a:cubicBezTo>
                  <a:cubicBezTo>
                    <a:pt x="19551" y="25194"/>
                    <a:pt x="18384" y="19396"/>
                    <a:pt x="15717" y="13943"/>
                  </a:cubicBezTo>
                  <a:cubicBezTo>
                    <a:pt x="13098" y="8561"/>
                    <a:pt x="9157" y="3692"/>
                    <a:pt x="3966" y="703"/>
                  </a:cubicBezTo>
                  <a:cubicBezTo>
                    <a:pt x="3406" y="382"/>
                    <a:pt x="2799" y="72"/>
                    <a:pt x="2156" y="13"/>
                  </a:cubicBezTo>
                  <a:cubicBezTo>
                    <a:pt x="2083" y="5"/>
                    <a:pt x="2009" y="1"/>
                    <a:pt x="19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23"/>
            <p:cNvSpPr/>
            <p:nvPr/>
          </p:nvSpPr>
          <p:spPr>
            <a:xfrm>
              <a:off x="6758575" y="4047650"/>
              <a:ext cx="484600" cy="757250"/>
            </a:xfrm>
            <a:custGeom>
              <a:avLst/>
              <a:gdLst/>
              <a:ahLst/>
              <a:cxnLst/>
              <a:rect l="l" t="t" r="r" b="b"/>
              <a:pathLst>
                <a:path w="19384" h="30290" fill="none" extrusionOk="0">
                  <a:moveTo>
                    <a:pt x="0" y="1"/>
                  </a:moveTo>
                  <a:cubicBezTo>
                    <a:pt x="0" y="1"/>
                    <a:pt x="14836" y="24825"/>
                    <a:pt x="19384" y="30290"/>
                  </a:cubicBez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23"/>
            <p:cNvSpPr/>
            <p:nvPr/>
          </p:nvSpPr>
          <p:spPr>
            <a:xfrm>
              <a:off x="6758575" y="4119975"/>
              <a:ext cx="115225" cy="88425"/>
            </a:xfrm>
            <a:custGeom>
              <a:avLst/>
              <a:gdLst/>
              <a:ahLst/>
              <a:cxnLst/>
              <a:rect l="l" t="t" r="r" b="b"/>
              <a:pathLst>
                <a:path w="4609" h="3537" fill="none" extrusionOk="0">
                  <a:moveTo>
                    <a:pt x="0" y="2311"/>
                  </a:moveTo>
                  <a:lnTo>
                    <a:pt x="3965" y="3537"/>
                  </a:lnTo>
                  <a:lnTo>
                    <a:pt x="4608" y="1"/>
                  </a:ln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23"/>
            <p:cNvSpPr/>
            <p:nvPr/>
          </p:nvSpPr>
          <p:spPr>
            <a:xfrm>
              <a:off x="6790725" y="4221775"/>
              <a:ext cx="184575" cy="116425"/>
            </a:xfrm>
            <a:custGeom>
              <a:avLst/>
              <a:gdLst/>
              <a:ahLst/>
              <a:cxnLst/>
              <a:rect l="l" t="t" r="r" b="b"/>
              <a:pathLst>
                <a:path w="7383" h="4657" fill="none" extrusionOk="0">
                  <a:moveTo>
                    <a:pt x="0" y="3382"/>
                  </a:moveTo>
                  <a:lnTo>
                    <a:pt x="5775" y="4656"/>
                  </a:lnTo>
                  <a:lnTo>
                    <a:pt x="7382" y="1"/>
                  </a:ln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23"/>
            <p:cNvSpPr/>
            <p:nvPr/>
          </p:nvSpPr>
          <p:spPr>
            <a:xfrm>
              <a:off x="6873775" y="4363750"/>
              <a:ext cx="194075" cy="111050"/>
            </a:xfrm>
            <a:custGeom>
              <a:avLst/>
              <a:gdLst/>
              <a:ahLst/>
              <a:cxnLst/>
              <a:rect l="l" t="t" r="r" b="b"/>
              <a:pathLst>
                <a:path w="7763" h="4442" fill="none" extrusionOk="0">
                  <a:moveTo>
                    <a:pt x="0" y="3537"/>
                  </a:moveTo>
                  <a:lnTo>
                    <a:pt x="5882" y="4442"/>
                  </a:lnTo>
                  <a:lnTo>
                    <a:pt x="7763" y="1"/>
                  </a:ln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23"/>
            <p:cNvSpPr/>
            <p:nvPr/>
          </p:nvSpPr>
          <p:spPr>
            <a:xfrm>
              <a:off x="6987475" y="4505750"/>
              <a:ext cx="145875" cy="105675"/>
            </a:xfrm>
            <a:custGeom>
              <a:avLst/>
              <a:gdLst/>
              <a:ahLst/>
              <a:cxnLst/>
              <a:rect l="l" t="t" r="r" b="b"/>
              <a:pathLst>
                <a:path w="5835" h="4227" fill="none" extrusionOk="0">
                  <a:moveTo>
                    <a:pt x="0" y="3370"/>
                  </a:moveTo>
                  <a:lnTo>
                    <a:pt x="4822" y="4227"/>
                  </a:lnTo>
                  <a:lnTo>
                    <a:pt x="5834" y="0"/>
                  </a:lnTo>
                </a:path>
              </a:pathLst>
            </a:custGeom>
            <a:noFill/>
            <a:ln w="2375" cap="rnd" cmpd="sng">
              <a:solidFill>
                <a:srgbClr val="BDB2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23"/>
            <p:cNvSpPr/>
            <p:nvPr/>
          </p:nvSpPr>
          <p:spPr>
            <a:xfrm>
              <a:off x="6598725" y="4420475"/>
              <a:ext cx="826025" cy="458025"/>
            </a:xfrm>
            <a:custGeom>
              <a:avLst/>
              <a:gdLst/>
              <a:ahLst/>
              <a:cxnLst/>
              <a:rect l="l" t="t" r="r" b="b"/>
              <a:pathLst>
                <a:path w="33041" h="18321" extrusionOk="0">
                  <a:moveTo>
                    <a:pt x="3522" y="0"/>
                  </a:moveTo>
                  <a:cubicBezTo>
                    <a:pt x="3348" y="0"/>
                    <a:pt x="3175" y="2"/>
                    <a:pt x="3001" y="6"/>
                  </a:cubicBezTo>
                  <a:cubicBezTo>
                    <a:pt x="2346" y="18"/>
                    <a:pt x="1668" y="66"/>
                    <a:pt x="1084" y="351"/>
                  </a:cubicBezTo>
                  <a:cubicBezTo>
                    <a:pt x="489" y="637"/>
                    <a:pt x="1" y="1209"/>
                    <a:pt x="1" y="1863"/>
                  </a:cubicBezTo>
                  <a:cubicBezTo>
                    <a:pt x="1" y="2304"/>
                    <a:pt x="215" y="2709"/>
                    <a:pt x="429" y="3090"/>
                  </a:cubicBezTo>
                  <a:cubicBezTo>
                    <a:pt x="3430" y="8388"/>
                    <a:pt x="8097" y="12746"/>
                    <a:pt x="13586" y="15377"/>
                  </a:cubicBezTo>
                  <a:cubicBezTo>
                    <a:pt x="16753" y="16889"/>
                    <a:pt x="20182" y="17842"/>
                    <a:pt x="23670" y="18175"/>
                  </a:cubicBezTo>
                  <a:cubicBezTo>
                    <a:pt x="24640" y="18273"/>
                    <a:pt x="25616" y="18320"/>
                    <a:pt x="26594" y="18320"/>
                  </a:cubicBezTo>
                  <a:cubicBezTo>
                    <a:pt x="27405" y="18320"/>
                    <a:pt x="28218" y="18287"/>
                    <a:pt x="29028" y="18223"/>
                  </a:cubicBezTo>
                  <a:cubicBezTo>
                    <a:pt x="29180" y="18210"/>
                    <a:pt x="29350" y="18206"/>
                    <a:pt x="29530" y="18206"/>
                  </a:cubicBezTo>
                  <a:cubicBezTo>
                    <a:pt x="29837" y="18206"/>
                    <a:pt x="30176" y="18218"/>
                    <a:pt x="30522" y="18218"/>
                  </a:cubicBezTo>
                  <a:cubicBezTo>
                    <a:pt x="31531" y="18218"/>
                    <a:pt x="32593" y="18121"/>
                    <a:pt x="33041" y="17365"/>
                  </a:cubicBezTo>
                  <a:cubicBezTo>
                    <a:pt x="28992" y="12924"/>
                    <a:pt x="24992" y="8567"/>
                    <a:pt x="19908" y="5269"/>
                  </a:cubicBezTo>
                  <a:cubicBezTo>
                    <a:pt x="15018" y="2112"/>
                    <a:pt x="9330" y="0"/>
                    <a:pt x="35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23"/>
            <p:cNvSpPr/>
            <p:nvPr/>
          </p:nvSpPr>
          <p:spPr>
            <a:xfrm>
              <a:off x="6618675" y="4456925"/>
              <a:ext cx="806075" cy="398000"/>
            </a:xfrm>
            <a:custGeom>
              <a:avLst/>
              <a:gdLst/>
              <a:ahLst/>
              <a:cxnLst/>
              <a:rect l="l" t="t" r="r" b="b"/>
              <a:pathLst>
                <a:path w="32243" h="15920" fill="none" extrusionOk="0">
                  <a:moveTo>
                    <a:pt x="0" y="1"/>
                  </a:moveTo>
                  <a:cubicBezTo>
                    <a:pt x="0" y="1"/>
                    <a:pt x="25527" y="13586"/>
                    <a:pt x="32243" y="15919"/>
                  </a:cubicBez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23"/>
            <p:cNvSpPr/>
            <p:nvPr/>
          </p:nvSpPr>
          <p:spPr>
            <a:xfrm>
              <a:off x="6685650" y="4459300"/>
              <a:ext cx="100925" cy="108975"/>
            </a:xfrm>
            <a:custGeom>
              <a:avLst/>
              <a:gdLst/>
              <a:ahLst/>
              <a:cxnLst/>
              <a:rect l="l" t="t" r="r" b="b"/>
              <a:pathLst>
                <a:path w="4037" h="4359" fill="none" extrusionOk="0">
                  <a:moveTo>
                    <a:pt x="0" y="4359"/>
                  </a:moveTo>
                  <a:lnTo>
                    <a:pt x="4037" y="3358"/>
                  </a:lnTo>
                  <a:lnTo>
                    <a:pt x="2763" y="1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23"/>
            <p:cNvSpPr/>
            <p:nvPr/>
          </p:nvSpPr>
          <p:spPr>
            <a:xfrm>
              <a:off x="6779700" y="4493825"/>
              <a:ext cx="140525" cy="167925"/>
            </a:xfrm>
            <a:custGeom>
              <a:avLst/>
              <a:gdLst/>
              <a:ahLst/>
              <a:cxnLst/>
              <a:rect l="l" t="t" r="r" b="b"/>
              <a:pathLst>
                <a:path w="5621" h="6717" fill="none" extrusionOk="0">
                  <a:moveTo>
                    <a:pt x="1" y="6716"/>
                  </a:moveTo>
                  <a:lnTo>
                    <a:pt x="5620" y="4823"/>
                  </a:lnTo>
                  <a:lnTo>
                    <a:pt x="4585" y="1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23"/>
            <p:cNvSpPr/>
            <p:nvPr/>
          </p:nvSpPr>
          <p:spPr>
            <a:xfrm>
              <a:off x="6926150" y="4567650"/>
              <a:ext cx="137850" cy="175950"/>
            </a:xfrm>
            <a:custGeom>
              <a:avLst/>
              <a:gdLst/>
              <a:ahLst/>
              <a:cxnLst/>
              <a:rect l="l" t="t" r="r" b="b"/>
              <a:pathLst>
                <a:path w="5514" h="7038" fill="none" extrusionOk="0">
                  <a:moveTo>
                    <a:pt x="1" y="7037"/>
                  </a:moveTo>
                  <a:lnTo>
                    <a:pt x="5513" y="4775"/>
                  </a:lnTo>
                  <a:lnTo>
                    <a:pt x="4823" y="1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23"/>
            <p:cNvSpPr/>
            <p:nvPr/>
          </p:nvSpPr>
          <p:spPr>
            <a:xfrm>
              <a:off x="7094925" y="4655475"/>
              <a:ext cx="114325" cy="147650"/>
            </a:xfrm>
            <a:custGeom>
              <a:avLst/>
              <a:gdLst/>
              <a:ahLst/>
              <a:cxnLst/>
              <a:rect l="l" t="t" r="r" b="b"/>
              <a:pathLst>
                <a:path w="4573" h="5906" fill="none" extrusionOk="0">
                  <a:moveTo>
                    <a:pt x="0" y="5906"/>
                  </a:moveTo>
                  <a:lnTo>
                    <a:pt x="4572" y="4143"/>
                  </a:lnTo>
                  <a:lnTo>
                    <a:pt x="3251" y="0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23"/>
            <p:cNvSpPr/>
            <p:nvPr/>
          </p:nvSpPr>
          <p:spPr>
            <a:xfrm>
              <a:off x="7000575" y="3899125"/>
              <a:ext cx="351850" cy="890775"/>
            </a:xfrm>
            <a:custGeom>
              <a:avLst/>
              <a:gdLst/>
              <a:ahLst/>
              <a:cxnLst/>
              <a:rect l="l" t="t" r="r" b="b"/>
              <a:pathLst>
                <a:path w="14074" h="35631" extrusionOk="0">
                  <a:moveTo>
                    <a:pt x="4127" y="1"/>
                  </a:moveTo>
                  <a:cubicBezTo>
                    <a:pt x="3764" y="1"/>
                    <a:pt x="3408" y="104"/>
                    <a:pt x="3131" y="334"/>
                  </a:cubicBezTo>
                  <a:cubicBezTo>
                    <a:pt x="2798" y="619"/>
                    <a:pt x="2631" y="1048"/>
                    <a:pt x="2477" y="1453"/>
                  </a:cubicBezTo>
                  <a:cubicBezTo>
                    <a:pt x="345" y="7168"/>
                    <a:pt x="0" y="13526"/>
                    <a:pt x="1524" y="19431"/>
                  </a:cubicBezTo>
                  <a:cubicBezTo>
                    <a:pt x="2393" y="22825"/>
                    <a:pt x="3870" y="26063"/>
                    <a:pt x="5858" y="28956"/>
                  </a:cubicBezTo>
                  <a:cubicBezTo>
                    <a:pt x="6870" y="30433"/>
                    <a:pt x="8001" y="31814"/>
                    <a:pt x="9263" y="33088"/>
                  </a:cubicBezTo>
                  <a:cubicBezTo>
                    <a:pt x="10039" y="33875"/>
                    <a:pt x="11050" y="35630"/>
                    <a:pt x="12284" y="35630"/>
                  </a:cubicBezTo>
                  <a:cubicBezTo>
                    <a:pt x="12356" y="35630"/>
                    <a:pt x="12428" y="35624"/>
                    <a:pt x="12502" y="35612"/>
                  </a:cubicBezTo>
                  <a:cubicBezTo>
                    <a:pt x="13299" y="29659"/>
                    <a:pt x="14073" y="23789"/>
                    <a:pt x="13323" y="17764"/>
                  </a:cubicBezTo>
                  <a:cubicBezTo>
                    <a:pt x="12573" y="11823"/>
                    <a:pt x="10430" y="5942"/>
                    <a:pt x="6489" y="1441"/>
                  </a:cubicBezTo>
                  <a:cubicBezTo>
                    <a:pt x="6060" y="941"/>
                    <a:pt x="5584" y="453"/>
                    <a:pt x="4989" y="191"/>
                  </a:cubicBezTo>
                  <a:cubicBezTo>
                    <a:pt x="4722" y="68"/>
                    <a:pt x="4422" y="1"/>
                    <a:pt x="4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23"/>
            <p:cNvSpPr/>
            <p:nvPr/>
          </p:nvSpPr>
          <p:spPr>
            <a:xfrm>
              <a:off x="7099375" y="3916375"/>
              <a:ext cx="213750" cy="873050"/>
            </a:xfrm>
            <a:custGeom>
              <a:avLst/>
              <a:gdLst/>
              <a:ahLst/>
              <a:cxnLst/>
              <a:rect l="l" t="t" r="r" b="b"/>
              <a:pathLst>
                <a:path w="8550" h="34922" fill="none" extrusionOk="0">
                  <a:moveTo>
                    <a:pt x="1" y="1"/>
                  </a:moveTo>
                  <a:cubicBezTo>
                    <a:pt x="1" y="1"/>
                    <a:pt x="6014" y="28278"/>
                    <a:pt x="8550" y="34922"/>
                  </a:cubicBez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23"/>
            <p:cNvSpPr/>
            <p:nvPr/>
          </p:nvSpPr>
          <p:spPr>
            <a:xfrm>
              <a:off x="7057425" y="4022050"/>
              <a:ext cx="127700" cy="78300"/>
            </a:xfrm>
            <a:custGeom>
              <a:avLst/>
              <a:gdLst/>
              <a:ahLst/>
              <a:cxnLst/>
              <a:rect l="l" t="t" r="r" b="b"/>
              <a:pathLst>
                <a:path w="5108" h="3132" fill="none" extrusionOk="0">
                  <a:moveTo>
                    <a:pt x="0" y="691"/>
                  </a:moveTo>
                  <a:lnTo>
                    <a:pt x="3346" y="3132"/>
                  </a:lnTo>
                  <a:lnTo>
                    <a:pt x="5108" y="1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23"/>
            <p:cNvSpPr/>
            <p:nvPr/>
          </p:nvSpPr>
          <p:spPr>
            <a:xfrm>
              <a:off x="7046100" y="4151225"/>
              <a:ext cx="202150" cy="97375"/>
            </a:xfrm>
            <a:custGeom>
              <a:avLst/>
              <a:gdLst/>
              <a:ahLst/>
              <a:cxnLst/>
              <a:rect l="l" t="t" r="r" b="b"/>
              <a:pathLst>
                <a:path w="8086" h="3895" fill="none" extrusionOk="0">
                  <a:moveTo>
                    <a:pt x="1" y="799"/>
                  </a:moveTo>
                  <a:lnTo>
                    <a:pt x="5061" y="3894"/>
                  </a:lnTo>
                  <a:lnTo>
                    <a:pt x="8085" y="1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23"/>
            <p:cNvSpPr/>
            <p:nvPr/>
          </p:nvSpPr>
          <p:spPr>
            <a:xfrm>
              <a:off x="7077650" y="4315550"/>
              <a:ext cx="212250" cy="89900"/>
            </a:xfrm>
            <a:custGeom>
              <a:avLst/>
              <a:gdLst/>
              <a:ahLst/>
              <a:cxnLst/>
              <a:rect l="l" t="t" r="r" b="b"/>
              <a:pathLst>
                <a:path w="8490" h="3596" fill="none" extrusionOk="0">
                  <a:moveTo>
                    <a:pt x="1" y="822"/>
                  </a:moveTo>
                  <a:lnTo>
                    <a:pt x="5275" y="3596"/>
                  </a:lnTo>
                  <a:lnTo>
                    <a:pt x="8490" y="0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23"/>
            <p:cNvSpPr/>
            <p:nvPr/>
          </p:nvSpPr>
          <p:spPr>
            <a:xfrm>
              <a:off x="7140475" y="4470925"/>
              <a:ext cx="165500" cy="92000"/>
            </a:xfrm>
            <a:custGeom>
              <a:avLst/>
              <a:gdLst/>
              <a:ahLst/>
              <a:cxnLst/>
              <a:rect l="l" t="t" r="r" b="b"/>
              <a:pathLst>
                <a:path w="6620" h="3680" fill="none" extrusionOk="0">
                  <a:moveTo>
                    <a:pt x="0" y="1298"/>
                  </a:moveTo>
                  <a:lnTo>
                    <a:pt x="4286" y="3679"/>
                  </a:lnTo>
                  <a:lnTo>
                    <a:pt x="6620" y="0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48" name="Google Shape;9048;p2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049" name="Google Shape;9049;p23"/>
          <p:cNvSpPr txBox="1">
            <a:spLocks noGrp="1"/>
          </p:cNvSpPr>
          <p:nvPr>
            <p:ph type="title" idx="2"/>
          </p:nvPr>
        </p:nvSpPr>
        <p:spPr>
          <a:xfrm>
            <a:off x="720000" y="2390024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9050" name="Google Shape;9050;p23"/>
          <p:cNvSpPr txBox="1">
            <a:spLocks noGrp="1"/>
          </p:cNvSpPr>
          <p:nvPr>
            <p:ph type="subTitle" idx="1"/>
          </p:nvPr>
        </p:nvSpPr>
        <p:spPr>
          <a:xfrm>
            <a:off x="720000" y="2933638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51" name="Google Shape;9051;p23"/>
          <p:cNvSpPr txBox="1">
            <a:spLocks noGrp="1"/>
          </p:cNvSpPr>
          <p:nvPr>
            <p:ph type="title" idx="3"/>
          </p:nvPr>
        </p:nvSpPr>
        <p:spPr>
          <a:xfrm>
            <a:off x="3403800" y="2923424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9052" name="Google Shape;9052;p23"/>
          <p:cNvSpPr txBox="1">
            <a:spLocks noGrp="1"/>
          </p:cNvSpPr>
          <p:nvPr>
            <p:ph type="subTitle" idx="4"/>
          </p:nvPr>
        </p:nvSpPr>
        <p:spPr>
          <a:xfrm>
            <a:off x="3403800" y="3467038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53" name="Google Shape;9053;p23"/>
          <p:cNvSpPr txBox="1">
            <a:spLocks noGrp="1"/>
          </p:cNvSpPr>
          <p:nvPr>
            <p:ph type="title" idx="5"/>
          </p:nvPr>
        </p:nvSpPr>
        <p:spPr>
          <a:xfrm>
            <a:off x="6087600" y="2390024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9054" name="Google Shape;9054;p23"/>
          <p:cNvSpPr txBox="1">
            <a:spLocks noGrp="1"/>
          </p:cNvSpPr>
          <p:nvPr>
            <p:ph type="subTitle" idx="6"/>
          </p:nvPr>
        </p:nvSpPr>
        <p:spPr>
          <a:xfrm>
            <a:off x="6087600" y="2933638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4">
    <p:spTree>
      <p:nvGrpSpPr>
        <p:cNvPr id="1" name="Shape 9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6" name="Google Shape;9056;p24"/>
          <p:cNvSpPr/>
          <p:nvPr/>
        </p:nvSpPr>
        <p:spPr>
          <a:xfrm>
            <a:off x="50475" y="699199"/>
            <a:ext cx="1184153" cy="254309"/>
          </a:xfrm>
          <a:custGeom>
            <a:avLst/>
            <a:gdLst/>
            <a:ahLst/>
            <a:cxnLst/>
            <a:rect l="l" t="t" r="r" b="b"/>
            <a:pathLst>
              <a:path w="160672" h="34506" extrusionOk="0">
                <a:moveTo>
                  <a:pt x="65124" y="0"/>
                </a:moveTo>
                <a:cubicBezTo>
                  <a:pt x="61048" y="0"/>
                  <a:pt x="57036" y="2575"/>
                  <a:pt x="55381" y="6329"/>
                </a:cubicBezTo>
                <a:cubicBezTo>
                  <a:pt x="54244" y="5889"/>
                  <a:pt x="53029" y="5678"/>
                  <a:pt x="51811" y="5678"/>
                </a:cubicBezTo>
                <a:cubicBezTo>
                  <a:pt x="49152" y="5678"/>
                  <a:pt x="46478" y="6683"/>
                  <a:pt x="44560" y="8517"/>
                </a:cubicBezTo>
                <a:cubicBezTo>
                  <a:pt x="41764" y="11222"/>
                  <a:pt x="40670" y="15569"/>
                  <a:pt x="41885" y="19247"/>
                </a:cubicBezTo>
                <a:cubicBezTo>
                  <a:pt x="41674" y="19068"/>
                  <a:pt x="41424" y="18989"/>
                  <a:pt x="41167" y="18989"/>
                </a:cubicBezTo>
                <a:cubicBezTo>
                  <a:pt x="40459" y="18989"/>
                  <a:pt x="39693" y="19584"/>
                  <a:pt x="39515" y="20341"/>
                </a:cubicBezTo>
                <a:cubicBezTo>
                  <a:pt x="39426" y="20666"/>
                  <a:pt x="39414" y="20994"/>
                  <a:pt x="39453" y="21323"/>
                </a:cubicBezTo>
                <a:lnTo>
                  <a:pt x="39453" y="21323"/>
                </a:lnTo>
                <a:cubicBezTo>
                  <a:pt x="37912" y="18295"/>
                  <a:pt x="34221" y="15977"/>
                  <a:pt x="30852" y="15977"/>
                </a:cubicBezTo>
                <a:cubicBezTo>
                  <a:pt x="30292" y="15977"/>
                  <a:pt x="29741" y="16042"/>
                  <a:pt x="29210" y="16177"/>
                </a:cubicBezTo>
                <a:cubicBezTo>
                  <a:pt x="24833" y="17302"/>
                  <a:pt x="21824" y="22074"/>
                  <a:pt x="22250" y="26572"/>
                </a:cubicBezTo>
                <a:cubicBezTo>
                  <a:pt x="20896" y="25357"/>
                  <a:pt x="19066" y="24727"/>
                  <a:pt x="17241" y="24727"/>
                </a:cubicBezTo>
                <a:cubicBezTo>
                  <a:pt x="15871" y="24727"/>
                  <a:pt x="14504" y="25082"/>
                  <a:pt x="13344" y="25812"/>
                </a:cubicBezTo>
                <a:cubicBezTo>
                  <a:pt x="12858" y="26147"/>
                  <a:pt x="12371" y="26542"/>
                  <a:pt x="11763" y="26603"/>
                </a:cubicBezTo>
                <a:cubicBezTo>
                  <a:pt x="11673" y="26618"/>
                  <a:pt x="11582" y="26624"/>
                  <a:pt x="11490" y="26624"/>
                </a:cubicBezTo>
                <a:cubicBezTo>
                  <a:pt x="11026" y="26624"/>
                  <a:pt x="10548" y="26451"/>
                  <a:pt x="10092" y="26299"/>
                </a:cubicBezTo>
                <a:cubicBezTo>
                  <a:pt x="9359" y="26088"/>
                  <a:pt x="8595" y="25982"/>
                  <a:pt x="7833" y="25982"/>
                </a:cubicBezTo>
                <a:cubicBezTo>
                  <a:pt x="6067" y="25982"/>
                  <a:pt x="4308" y="26550"/>
                  <a:pt x="2949" y="27697"/>
                </a:cubicBezTo>
                <a:cubicBezTo>
                  <a:pt x="1003" y="29308"/>
                  <a:pt x="0" y="32074"/>
                  <a:pt x="669" y="34505"/>
                </a:cubicBezTo>
                <a:cubicBezTo>
                  <a:pt x="638" y="33746"/>
                  <a:pt x="608" y="32986"/>
                  <a:pt x="578" y="32256"/>
                </a:cubicBezTo>
                <a:lnTo>
                  <a:pt x="140155" y="32226"/>
                </a:lnTo>
                <a:cubicBezTo>
                  <a:pt x="142538" y="32279"/>
                  <a:pt x="144921" y="32306"/>
                  <a:pt x="147304" y="32306"/>
                </a:cubicBezTo>
                <a:cubicBezTo>
                  <a:pt x="151760" y="32306"/>
                  <a:pt x="156216" y="32211"/>
                  <a:pt x="160672" y="32013"/>
                </a:cubicBezTo>
                <a:lnTo>
                  <a:pt x="160581" y="29581"/>
                </a:lnTo>
                <a:cubicBezTo>
                  <a:pt x="157693" y="28031"/>
                  <a:pt x="154441" y="27180"/>
                  <a:pt x="151188" y="27089"/>
                </a:cubicBezTo>
                <a:cubicBezTo>
                  <a:pt x="150520" y="27089"/>
                  <a:pt x="149821" y="27089"/>
                  <a:pt x="149273" y="26755"/>
                </a:cubicBezTo>
                <a:cubicBezTo>
                  <a:pt x="148635" y="26390"/>
                  <a:pt x="148270" y="25691"/>
                  <a:pt x="147875" y="25113"/>
                </a:cubicBezTo>
                <a:cubicBezTo>
                  <a:pt x="146581" y="23275"/>
                  <a:pt x="144326" y="22270"/>
                  <a:pt x="142096" y="22270"/>
                </a:cubicBezTo>
                <a:cubicBezTo>
                  <a:pt x="140713" y="22270"/>
                  <a:pt x="139338" y="22657"/>
                  <a:pt x="138209" y="23472"/>
                </a:cubicBezTo>
                <a:cubicBezTo>
                  <a:pt x="137693" y="23867"/>
                  <a:pt x="137176" y="24353"/>
                  <a:pt x="136538" y="24475"/>
                </a:cubicBezTo>
                <a:cubicBezTo>
                  <a:pt x="136420" y="24498"/>
                  <a:pt x="136303" y="24508"/>
                  <a:pt x="136187" y="24508"/>
                </a:cubicBezTo>
                <a:cubicBezTo>
                  <a:pt x="135375" y="24508"/>
                  <a:pt x="134604" y="23996"/>
                  <a:pt x="133832" y="23624"/>
                </a:cubicBezTo>
                <a:cubicBezTo>
                  <a:pt x="132997" y="23234"/>
                  <a:pt x="132083" y="23048"/>
                  <a:pt x="131165" y="23048"/>
                </a:cubicBezTo>
                <a:cubicBezTo>
                  <a:pt x="129077" y="23048"/>
                  <a:pt x="126972" y="24011"/>
                  <a:pt x="125747" y="25721"/>
                </a:cubicBezTo>
                <a:cubicBezTo>
                  <a:pt x="125747" y="24614"/>
                  <a:pt x="124678" y="23681"/>
                  <a:pt x="123593" y="23681"/>
                </a:cubicBezTo>
                <a:cubicBezTo>
                  <a:pt x="123398" y="23681"/>
                  <a:pt x="123202" y="23711"/>
                  <a:pt x="123012" y="23776"/>
                </a:cubicBezTo>
                <a:cubicBezTo>
                  <a:pt x="121613" y="19703"/>
                  <a:pt x="118665" y="15934"/>
                  <a:pt x="114562" y="14596"/>
                </a:cubicBezTo>
                <a:cubicBezTo>
                  <a:pt x="113683" y="14314"/>
                  <a:pt x="112752" y="14178"/>
                  <a:pt x="111817" y="14178"/>
                </a:cubicBezTo>
                <a:cubicBezTo>
                  <a:pt x="108417" y="14178"/>
                  <a:pt x="104963" y="15979"/>
                  <a:pt x="103771" y="19125"/>
                </a:cubicBezTo>
                <a:cubicBezTo>
                  <a:pt x="103437" y="16815"/>
                  <a:pt x="101552" y="14809"/>
                  <a:pt x="99242" y="14292"/>
                </a:cubicBezTo>
                <a:cubicBezTo>
                  <a:pt x="98841" y="14202"/>
                  <a:pt x="98432" y="14158"/>
                  <a:pt x="98022" y="14158"/>
                </a:cubicBezTo>
                <a:cubicBezTo>
                  <a:pt x="96102" y="14158"/>
                  <a:pt x="94174" y="15121"/>
                  <a:pt x="93072" y="16724"/>
                </a:cubicBezTo>
                <a:cubicBezTo>
                  <a:pt x="91886" y="14992"/>
                  <a:pt x="90458" y="13350"/>
                  <a:pt x="88573" y="12438"/>
                </a:cubicBezTo>
                <a:cubicBezTo>
                  <a:pt x="87663" y="11983"/>
                  <a:pt x="86633" y="11727"/>
                  <a:pt x="85623" y="11727"/>
                </a:cubicBezTo>
                <a:cubicBezTo>
                  <a:pt x="84540" y="11727"/>
                  <a:pt x="83480" y="12021"/>
                  <a:pt x="82616" y="12681"/>
                </a:cubicBezTo>
                <a:cubicBezTo>
                  <a:pt x="83011" y="10767"/>
                  <a:pt x="82221" y="8639"/>
                  <a:pt x="80640" y="7453"/>
                </a:cubicBezTo>
                <a:cubicBezTo>
                  <a:pt x="79755" y="6776"/>
                  <a:pt x="78631" y="6427"/>
                  <a:pt x="77508" y="6427"/>
                </a:cubicBezTo>
                <a:cubicBezTo>
                  <a:pt x="76664" y="6427"/>
                  <a:pt x="75821" y="6624"/>
                  <a:pt x="75078" y="7028"/>
                </a:cubicBezTo>
                <a:cubicBezTo>
                  <a:pt x="73679" y="3046"/>
                  <a:pt x="69698" y="158"/>
                  <a:pt x="65473" y="6"/>
                </a:cubicBezTo>
                <a:cubicBezTo>
                  <a:pt x="65356" y="2"/>
                  <a:pt x="65240" y="0"/>
                  <a:pt x="65124" y="0"/>
                </a:cubicBezTo>
                <a:close/>
              </a:path>
            </a:pathLst>
          </a:custGeom>
          <a:solidFill>
            <a:srgbClr val="FFFFFF">
              <a:alpha val="48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7" name="Google Shape;9057;p24"/>
          <p:cNvSpPr/>
          <p:nvPr/>
        </p:nvSpPr>
        <p:spPr>
          <a:xfrm>
            <a:off x="7818888" y="68012"/>
            <a:ext cx="1635641" cy="351271"/>
          </a:xfrm>
          <a:custGeom>
            <a:avLst/>
            <a:gdLst/>
            <a:ahLst/>
            <a:cxnLst/>
            <a:rect l="l" t="t" r="r" b="b"/>
            <a:pathLst>
              <a:path w="160672" h="34506" extrusionOk="0">
                <a:moveTo>
                  <a:pt x="65124" y="0"/>
                </a:moveTo>
                <a:cubicBezTo>
                  <a:pt x="61048" y="0"/>
                  <a:pt x="57036" y="2575"/>
                  <a:pt x="55381" y="6329"/>
                </a:cubicBezTo>
                <a:cubicBezTo>
                  <a:pt x="54244" y="5889"/>
                  <a:pt x="53029" y="5678"/>
                  <a:pt x="51811" y="5678"/>
                </a:cubicBezTo>
                <a:cubicBezTo>
                  <a:pt x="49152" y="5678"/>
                  <a:pt x="46478" y="6683"/>
                  <a:pt x="44560" y="8517"/>
                </a:cubicBezTo>
                <a:cubicBezTo>
                  <a:pt x="41764" y="11222"/>
                  <a:pt x="40670" y="15569"/>
                  <a:pt x="41885" y="19247"/>
                </a:cubicBezTo>
                <a:cubicBezTo>
                  <a:pt x="41674" y="19068"/>
                  <a:pt x="41424" y="18989"/>
                  <a:pt x="41167" y="18989"/>
                </a:cubicBezTo>
                <a:cubicBezTo>
                  <a:pt x="40459" y="18989"/>
                  <a:pt x="39693" y="19584"/>
                  <a:pt x="39515" y="20341"/>
                </a:cubicBezTo>
                <a:cubicBezTo>
                  <a:pt x="39426" y="20666"/>
                  <a:pt x="39414" y="20994"/>
                  <a:pt x="39453" y="21323"/>
                </a:cubicBezTo>
                <a:lnTo>
                  <a:pt x="39453" y="21323"/>
                </a:lnTo>
                <a:cubicBezTo>
                  <a:pt x="37912" y="18295"/>
                  <a:pt x="34221" y="15977"/>
                  <a:pt x="30852" y="15977"/>
                </a:cubicBezTo>
                <a:cubicBezTo>
                  <a:pt x="30292" y="15977"/>
                  <a:pt x="29741" y="16042"/>
                  <a:pt x="29210" y="16177"/>
                </a:cubicBezTo>
                <a:cubicBezTo>
                  <a:pt x="24833" y="17302"/>
                  <a:pt x="21824" y="22074"/>
                  <a:pt x="22250" y="26572"/>
                </a:cubicBezTo>
                <a:cubicBezTo>
                  <a:pt x="20896" y="25357"/>
                  <a:pt x="19066" y="24727"/>
                  <a:pt x="17241" y="24727"/>
                </a:cubicBezTo>
                <a:cubicBezTo>
                  <a:pt x="15871" y="24727"/>
                  <a:pt x="14504" y="25082"/>
                  <a:pt x="13344" y="25812"/>
                </a:cubicBezTo>
                <a:cubicBezTo>
                  <a:pt x="12858" y="26147"/>
                  <a:pt x="12371" y="26542"/>
                  <a:pt x="11763" y="26603"/>
                </a:cubicBezTo>
                <a:cubicBezTo>
                  <a:pt x="11673" y="26618"/>
                  <a:pt x="11582" y="26624"/>
                  <a:pt x="11490" y="26624"/>
                </a:cubicBezTo>
                <a:cubicBezTo>
                  <a:pt x="11026" y="26624"/>
                  <a:pt x="10548" y="26451"/>
                  <a:pt x="10092" y="26299"/>
                </a:cubicBezTo>
                <a:cubicBezTo>
                  <a:pt x="9359" y="26088"/>
                  <a:pt x="8595" y="25982"/>
                  <a:pt x="7833" y="25982"/>
                </a:cubicBezTo>
                <a:cubicBezTo>
                  <a:pt x="6067" y="25982"/>
                  <a:pt x="4308" y="26550"/>
                  <a:pt x="2949" y="27697"/>
                </a:cubicBezTo>
                <a:cubicBezTo>
                  <a:pt x="1003" y="29308"/>
                  <a:pt x="0" y="32074"/>
                  <a:pt x="669" y="34505"/>
                </a:cubicBezTo>
                <a:cubicBezTo>
                  <a:pt x="638" y="33746"/>
                  <a:pt x="608" y="32986"/>
                  <a:pt x="578" y="32256"/>
                </a:cubicBezTo>
                <a:lnTo>
                  <a:pt x="140155" y="32226"/>
                </a:lnTo>
                <a:cubicBezTo>
                  <a:pt x="142538" y="32279"/>
                  <a:pt x="144921" y="32306"/>
                  <a:pt x="147304" y="32306"/>
                </a:cubicBezTo>
                <a:cubicBezTo>
                  <a:pt x="151760" y="32306"/>
                  <a:pt x="156216" y="32211"/>
                  <a:pt x="160672" y="32013"/>
                </a:cubicBezTo>
                <a:lnTo>
                  <a:pt x="160581" y="29581"/>
                </a:lnTo>
                <a:cubicBezTo>
                  <a:pt x="157693" y="28031"/>
                  <a:pt x="154441" y="27180"/>
                  <a:pt x="151188" y="27089"/>
                </a:cubicBezTo>
                <a:cubicBezTo>
                  <a:pt x="150520" y="27089"/>
                  <a:pt x="149821" y="27089"/>
                  <a:pt x="149273" y="26755"/>
                </a:cubicBezTo>
                <a:cubicBezTo>
                  <a:pt x="148635" y="26390"/>
                  <a:pt x="148270" y="25691"/>
                  <a:pt x="147875" y="25113"/>
                </a:cubicBezTo>
                <a:cubicBezTo>
                  <a:pt x="146581" y="23275"/>
                  <a:pt x="144326" y="22270"/>
                  <a:pt x="142096" y="22270"/>
                </a:cubicBezTo>
                <a:cubicBezTo>
                  <a:pt x="140713" y="22270"/>
                  <a:pt x="139338" y="22657"/>
                  <a:pt x="138209" y="23472"/>
                </a:cubicBezTo>
                <a:cubicBezTo>
                  <a:pt x="137693" y="23867"/>
                  <a:pt x="137176" y="24353"/>
                  <a:pt x="136538" y="24475"/>
                </a:cubicBezTo>
                <a:cubicBezTo>
                  <a:pt x="136420" y="24498"/>
                  <a:pt x="136303" y="24508"/>
                  <a:pt x="136187" y="24508"/>
                </a:cubicBezTo>
                <a:cubicBezTo>
                  <a:pt x="135375" y="24508"/>
                  <a:pt x="134604" y="23996"/>
                  <a:pt x="133832" y="23624"/>
                </a:cubicBezTo>
                <a:cubicBezTo>
                  <a:pt x="132997" y="23234"/>
                  <a:pt x="132083" y="23048"/>
                  <a:pt x="131165" y="23048"/>
                </a:cubicBezTo>
                <a:cubicBezTo>
                  <a:pt x="129077" y="23048"/>
                  <a:pt x="126972" y="24011"/>
                  <a:pt x="125747" y="25721"/>
                </a:cubicBezTo>
                <a:cubicBezTo>
                  <a:pt x="125747" y="24614"/>
                  <a:pt x="124678" y="23681"/>
                  <a:pt x="123593" y="23681"/>
                </a:cubicBezTo>
                <a:cubicBezTo>
                  <a:pt x="123398" y="23681"/>
                  <a:pt x="123202" y="23711"/>
                  <a:pt x="123012" y="23776"/>
                </a:cubicBezTo>
                <a:cubicBezTo>
                  <a:pt x="121613" y="19703"/>
                  <a:pt x="118665" y="15934"/>
                  <a:pt x="114562" y="14596"/>
                </a:cubicBezTo>
                <a:cubicBezTo>
                  <a:pt x="113683" y="14314"/>
                  <a:pt x="112752" y="14178"/>
                  <a:pt x="111817" y="14178"/>
                </a:cubicBezTo>
                <a:cubicBezTo>
                  <a:pt x="108417" y="14178"/>
                  <a:pt x="104963" y="15979"/>
                  <a:pt x="103771" y="19125"/>
                </a:cubicBezTo>
                <a:cubicBezTo>
                  <a:pt x="103437" y="16815"/>
                  <a:pt x="101552" y="14809"/>
                  <a:pt x="99242" y="14292"/>
                </a:cubicBezTo>
                <a:cubicBezTo>
                  <a:pt x="98841" y="14202"/>
                  <a:pt x="98432" y="14158"/>
                  <a:pt x="98022" y="14158"/>
                </a:cubicBezTo>
                <a:cubicBezTo>
                  <a:pt x="96102" y="14158"/>
                  <a:pt x="94174" y="15121"/>
                  <a:pt x="93072" y="16724"/>
                </a:cubicBezTo>
                <a:cubicBezTo>
                  <a:pt x="91886" y="14992"/>
                  <a:pt x="90458" y="13350"/>
                  <a:pt x="88573" y="12438"/>
                </a:cubicBezTo>
                <a:cubicBezTo>
                  <a:pt x="87663" y="11983"/>
                  <a:pt x="86633" y="11727"/>
                  <a:pt x="85623" y="11727"/>
                </a:cubicBezTo>
                <a:cubicBezTo>
                  <a:pt x="84540" y="11727"/>
                  <a:pt x="83480" y="12021"/>
                  <a:pt x="82616" y="12681"/>
                </a:cubicBezTo>
                <a:cubicBezTo>
                  <a:pt x="83011" y="10767"/>
                  <a:pt x="82221" y="8639"/>
                  <a:pt x="80640" y="7453"/>
                </a:cubicBezTo>
                <a:cubicBezTo>
                  <a:pt x="79755" y="6776"/>
                  <a:pt x="78631" y="6427"/>
                  <a:pt x="77508" y="6427"/>
                </a:cubicBezTo>
                <a:cubicBezTo>
                  <a:pt x="76664" y="6427"/>
                  <a:pt x="75821" y="6624"/>
                  <a:pt x="75078" y="7028"/>
                </a:cubicBezTo>
                <a:cubicBezTo>
                  <a:pt x="73679" y="3046"/>
                  <a:pt x="69698" y="158"/>
                  <a:pt x="65473" y="6"/>
                </a:cubicBezTo>
                <a:cubicBezTo>
                  <a:pt x="65356" y="2"/>
                  <a:pt x="65240" y="0"/>
                  <a:pt x="65124" y="0"/>
                </a:cubicBezTo>
                <a:close/>
              </a:path>
            </a:pathLst>
          </a:custGeom>
          <a:solidFill>
            <a:srgbClr val="FFFFFF">
              <a:alpha val="48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58" name="Google Shape;9058;p24"/>
          <p:cNvGrpSpPr/>
          <p:nvPr/>
        </p:nvGrpSpPr>
        <p:grpSpPr>
          <a:xfrm>
            <a:off x="-2002381" y="181868"/>
            <a:ext cx="14783436" cy="5244095"/>
            <a:chOff x="-2002381" y="181868"/>
            <a:chExt cx="14783436" cy="5244095"/>
          </a:xfrm>
        </p:grpSpPr>
        <p:grpSp>
          <p:nvGrpSpPr>
            <p:cNvPr id="9059" name="Google Shape;9059;p24"/>
            <p:cNvGrpSpPr/>
            <p:nvPr/>
          </p:nvGrpSpPr>
          <p:grpSpPr>
            <a:xfrm>
              <a:off x="-674574" y="181868"/>
              <a:ext cx="1480277" cy="2465085"/>
              <a:chOff x="476401" y="5640993"/>
              <a:chExt cx="1480277" cy="2465085"/>
            </a:xfrm>
          </p:grpSpPr>
          <p:grpSp>
            <p:nvGrpSpPr>
              <p:cNvPr id="9060" name="Google Shape;9060;p24"/>
              <p:cNvGrpSpPr/>
              <p:nvPr/>
            </p:nvGrpSpPr>
            <p:grpSpPr>
              <a:xfrm>
                <a:off x="604412" y="5640993"/>
                <a:ext cx="1225055" cy="1208354"/>
                <a:chOff x="826275" y="593775"/>
                <a:chExt cx="1003075" cy="989400"/>
              </a:xfrm>
            </p:grpSpPr>
            <p:sp>
              <p:nvSpPr>
                <p:cNvPr id="9061" name="Google Shape;9061;p24"/>
                <p:cNvSpPr/>
                <p:nvPr/>
              </p:nvSpPr>
              <p:spPr>
                <a:xfrm>
                  <a:off x="1058800" y="593775"/>
                  <a:ext cx="557775" cy="28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1" h="11399" extrusionOk="0">
                      <a:moveTo>
                        <a:pt x="9909" y="0"/>
                      </a:moveTo>
                      <a:cubicBezTo>
                        <a:pt x="9058" y="4225"/>
                        <a:pt x="6383" y="8055"/>
                        <a:pt x="2797" y="10426"/>
                      </a:cubicBezTo>
                      <a:cubicBezTo>
                        <a:pt x="2067" y="10426"/>
                        <a:pt x="1368" y="10152"/>
                        <a:pt x="821" y="9666"/>
                      </a:cubicBezTo>
                      <a:cubicBezTo>
                        <a:pt x="547" y="10031"/>
                        <a:pt x="274" y="10426"/>
                        <a:pt x="0" y="10791"/>
                      </a:cubicBezTo>
                      <a:cubicBezTo>
                        <a:pt x="152" y="11003"/>
                        <a:pt x="304" y="11246"/>
                        <a:pt x="517" y="11398"/>
                      </a:cubicBezTo>
                      <a:lnTo>
                        <a:pt x="21794" y="11398"/>
                      </a:lnTo>
                      <a:cubicBezTo>
                        <a:pt x="22007" y="11246"/>
                        <a:pt x="22159" y="11003"/>
                        <a:pt x="22311" y="10791"/>
                      </a:cubicBezTo>
                      <a:cubicBezTo>
                        <a:pt x="22037" y="10426"/>
                        <a:pt x="21764" y="10031"/>
                        <a:pt x="21490" y="9666"/>
                      </a:cubicBezTo>
                      <a:cubicBezTo>
                        <a:pt x="20943" y="10183"/>
                        <a:pt x="20183" y="10426"/>
                        <a:pt x="19454" y="10426"/>
                      </a:cubicBezTo>
                      <a:cubicBezTo>
                        <a:pt x="15867" y="8055"/>
                        <a:pt x="13192" y="4225"/>
                        <a:pt x="12341" y="0"/>
                      </a:cubicBezTo>
                      <a:cubicBezTo>
                        <a:pt x="11855" y="61"/>
                        <a:pt x="11551" y="486"/>
                        <a:pt x="11156" y="517"/>
                      </a:cubicBezTo>
                      <a:lnTo>
                        <a:pt x="11095" y="517"/>
                      </a:lnTo>
                      <a:cubicBezTo>
                        <a:pt x="10700" y="486"/>
                        <a:pt x="10396" y="61"/>
                        <a:pt x="990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2" name="Google Shape;9062;p24"/>
                <p:cNvSpPr/>
                <p:nvPr/>
              </p:nvSpPr>
              <p:spPr>
                <a:xfrm>
                  <a:off x="1176575" y="869600"/>
                  <a:ext cx="322975" cy="13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290" extrusionOk="0">
                      <a:moveTo>
                        <a:pt x="1" y="1"/>
                      </a:moveTo>
                      <a:lnTo>
                        <a:pt x="1" y="5290"/>
                      </a:lnTo>
                      <a:lnTo>
                        <a:pt x="12919" y="5290"/>
                      </a:lnTo>
                      <a:lnTo>
                        <a:pt x="12919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3" name="Google Shape;9063;p24"/>
                <p:cNvSpPr/>
                <p:nvPr/>
              </p:nvSpPr>
              <p:spPr>
                <a:xfrm>
                  <a:off x="914425" y="948625"/>
                  <a:ext cx="826775" cy="14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71" h="5959" extrusionOk="0">
                      <a:moveTo>
                        <a:pt x="11429" y="1"/>
                      </a:moveTo>
                      <a:cubicBezTo>
                        <a:pt x="9544" y="1977"/>
                        <a:pt x="7052" y="3709"/>
                        <a:pt x="4134" y="5016"/>
                      </a:cubicBezTo>
                      <a:cubicBezTo>
                        <a:pt x="3070" y="4986"/>
                        <a:pt x="2006" y="4743"/>
                        <a:pt x="1216" y="4256"/>
                      </a:cubicBezTo>
                      <a:cubicBezTo>
                        <a:pt x="790" y="4621"/>
                        <a:pt x="395" y="4986"/>
                        <a:pt x="0" y="5350"/>
                      </a:cubicBezTo>
                      <a:cubicBezTo>
                        <a:pt x="213" y="5594"/>
                        <a:pt x="456" y="5806"/>
                        <a:pt x="790" y="5958"/>
                      </a:cubicBezTo>
                      <a:lnTo>
                        <a:pt x="32280" y="5958"/>
                      </a:lnTo>
                      <a:cubicBezTo>
                        <a:pt x="32584" y="5806"/>
                        <a:pt x="32828" y="5594"/>
                        <a:pt x="33071" y="5350"/>
                      </a:cubicBezTo>
                      <a:cubicBezTo>
                        <a:pt x="32645" y="4986"/>
                        <a:pt x="32250" y="4621"/>
                        <a:pt x="31855" y="4256"/>
                      </a:cubicBezTo>
                      <a:cubicBezTo>
                        <a:pt x="31034" y="4743"/>
                        <a:pt x="29910" y="5016"/>
                        <a:pt x="28815" y="5016"/>
                      </a:cubicBezTo>
                      <a:cubicBezTo>
                        <a:pt x="25897" y="3709"/>
                        <a:pt x="23405" y="1977"/>
                        <a:pt x="2155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4" name="Google Shape;9064;p24"/>
                <p:cNvSpPr/>
                <p:nvPr/>
              </p:nvSpPr>
              <p:spPr>
                <a:xfrm>
                  <a:off x="1088425" y="1089200"/>
                  <a:ext cx="478775" cy="13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1" h="5260" extrusionOk="0">
                      <a:moveTo>
                        <a:pt x="1" y="1"/>
                      </a:moveTo>
                      <a:lnTo>
                        <a:pt x="1" y="5259"/>
                      </a:lnTo>
                      <a:lnTo>
                        <a:pt x="19150" y="5259"/>
                      </a:lnTo>
                      <a:lnTo>
                        <a:pt x="1915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5" name="Google Shape;9065;p24"/>
                <p:cNvSpPr/>
                <p:nvPr/>
              </p:nvSpPr>
              <p:spPr>
                <a:xfrm>
                  <a:off x="826275" y="1115800"/>
                  <a:ext cx="1003075" cy="22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23" h="9090" extrusionOk="0">
                      <a:moveTo>
                        <a:pt x="13861" y="1"/>
                      </a:moveTo>
                      <a:cubicBezTo>
                        <a:pt x="11581" y="3010"/>
                        <a:pt x="8541" y="5654"/>
                        <a:pt x="5016" y="7630"/>
                      </a:cubicBezTo>
                      <a:cubicBezTo>
                        <a:pt x="3709" y="7600"/>
                        <a:pt x="2432" y="7205"/>
                        <a:pt x="1459" y="6475"/>
                      </a:cubicBezTo>
                      <a:cubicBezTo>
                        <a:pt x="973" y="7053"/>
                        <a:pt x="487" y="7600"/>
                        <a:pt x="0" y="8177"/>
                      </a:cubicBezTo>
                      <a:cubicBezTo>
                        <a:pt x="274" y="8512"/>
                        <a:pt x="547" y="8846"/>
                        <a:pt x="943" y="9089"/>
                      </a:cubicBezTo>
                      <a:lnTo>
                        <a:pt x="39180" y="9089"/>
                      </a:lnTo>
                      <a:cubicBezTo>
                        <a:pt x="39545" y="8846"/>
                        <a:pt x="39849" y="8512"/>
                        <a:pt x="40123" y="8177"/>
                      </a:cubicBezTo>
                      <a:cubicBezTo>
                        <a:pt x="39636" y="7600"/>
                        <a:pt x="39150" y="7053"/>
                        <a:pt x="38664" y="6475"/>
                      </a:cubicBezTo>
                      <a:cubicBezTo>
                        <a:pt x="37661" y="7235"/>
                        <a:pt x="36323" y="7630"/>
                        <a:pt x="34955" y="7630"/>
                      </a:cubicBezTo>
                      <a:cubicBezTo>
                        <a:pt x="31429" y="5654"/>
                        <a:pt x="28420" y="3010"/>
                        <a:pt x="2614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6" name="Google Shape;9066;p24"/>
                <p:cNvSpPr/>
                <p:nvPr/>
              </p:nvSpPr>
              <p:spPr>
                <a:xfrm>
                  <a:off x="1067150" y="1329350"/>
                  <a:ext cx="520550" cy="2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22" h="10153" extrusionOk="0">
                      <a:moveTo>
                        <a:pt x="1" y="0"/>
                      </a:moveTo>
                      <a:lnTo>
                        <a:pt x="1" y="10152"/>
                      </a:lnTo>
                      <a:lnTo>
                        <a:pt x="20822" y="10152"/>
                      </a:lnTo>
                      <a:lnTo>
                        <a:pt x="20822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067" name="Google Shape;9067;p24"/>
              <p:cNvSpPr/>
              <p:nvPr/>
            </p:nvSpPr>
            <p:spPr>
              <a:xfrm>
                <a:off x="476401" y="6677743"/>
                <a:ext cx="1480277" cy="336010"/>
              </a:xfrm>
              <a:custGeom>
                <a:avLst/>
                <a:gdLst/>
                <a:ahLst/>
                <a:cxnLst/>
                <a:rect l="l" t="t" r="r" b="b"/>
                <a:pathLst>
                  <a:path w="48482" h="11005" extrusionOk="0">
                    <a:moveTo>
                      <a:pt x="16749" y="1"/>
                    </a:moveTo>
                    <a:cubicBezTo>
                      <a:pt x="14013" y="3648"/>
                      <a:pt x="10366" y="6840"/>
                      <a:pt x="6080" y="9241"/>
                    </a:cubicBezTo>
                    <a:cubicBezTo>
                      <a:pt x="4499" y="9211"/>
                      <a:pt x="2949" y="8724"/>
                      <a:pt x="1764" y="7843"/>
                    </a:cubicBezTo>
                    <a:cubicBezTo>
                      <a:pt x="1186" y="8512"/>
                      <a:pt x="609" y="9211"/>
                      <a:pt x="1" y="9880"/>
                    </a:cubicBezTo>
                    <a:cubicBezTo>
                      <a:pt x="335" y="10275"/>
                      <a:pt x="700" y="10700"/>
                      <a:pt x="1156" y="11004"/>
                    </a:cubicBezTo>
                    <a:lnTo>
                      <a:pt x="47357" y="11004"/>
                    </a:lnTo>
                    <a:cubicBezTo>
                      <a:pt x="47813" y="10700"/>
                      <a:pt x="48147" y="10275"/>
                      <a:pt x="48482" y="9880"/>
                    </a:cubicBezTo>
                    <a:cubicBezTo>
                      <a:pt x="47904" y="9211"/>
                      <a:pt x="47296" y="8512"/>
                      <a:pt x="46719" y="7843"/>
                    </a:cubicBezTo>
                    <a:cubicBezTo>
                      <a:pt x="45503" y="8755"/>
                      <a:pt x="43892" y="9241"/>
                      <a:pt x="42251" y="9241"/>
                    </a:cubicBezTo>
                    <a:cubicBezTo>
                      <a:pt x="37995" y="6840"/>
                      <a:pt x="34348" y="3648"/>
                      <a:pt x="316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8" name="Google Shape;9068;p24"/>
              <p:cNvSpPr/>
              <p:nvPr/>
            </p:nvSpPr>
            <p:spPr>
              <a:xfrm>
                <a:off x="788256" y="6993322"/>
                <a:ext cx="857566" cy="1112757"/>
              </a:xfrm>
              <a:custGeom>
                <a:avLst/>
                <a:gdLst/>
                <a:ahLst/>
                <a:cxnLst/>
                <a:rect l="l" t="t" r="r" b="b"/>
                <a:pathLst>
                  <a:path w="28087" h="36445" extrusionOk="0">
                    <a:moveTo>
                      <a:pt x="1" y="0"/>
                    </a:moveTo>
                    <a:lnTo>
                      <a:pt x="1" y="36445"/>
                    </a:lnTo>
                    <a:lnTo>
                      <a:pt x="28086" y="36445"/>
                    </a:lnTo>
                    <a:lnTo>
                      <a:pt x="2808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69" name="Google Shape;9069;p24"/>
            <p:cNvGrpSpPr/>
            <p:nvPr/>
          </p:nvGrpSpPr>
          <p:grpSpPr>
            <a:xfrm>
              <a:off x="-2002381" y="1169467"/>
              <a:ext cx="3331960" cy="3611270"/>
              <a:chOff x="5812244" y="6588642"/>
              <a:chExt cx="3331960" cy="3611270"/>
            </a:xfrm>
          </p:grpSpPr>
          <p:sp>
            <p:nvSpPr>
              <p:cNvPr id="9070" name="Google Shape;9070;p24"/>
              <p:cNvSpPr/>
              <p:nvPr/>
            </p:nvSpPr>
            <p:spPr>
              <a:xfrm>
                <a:off x="5960735" y="6731576"/>
                <a:ext cx="883885" cy="253481"/>
              </a:xfrm>
              <a:custGeom>
                <a:avLst/>
                <a:gdLst/>
                <a:ahLst/>
                <a:cxnLst/>
                <a:rect l="l" t="t" r="r" b="b"/>
                <a:pathLst>
                  <a:path w="28949" h="8302" extrusionOk="0">
                    <a:moveTo>
                      <a:pt x="15016" y="1"/>
                    </a:moveTo>
                    <a:cubicBezTo>
                      <a:pt x="14686" y="1"/>
                      <a:pt x="14589" y="873"/>
                      <a:pt x="14282" y="873"/>
                    </a:cubicBezTo>
                    <a:cubicBezTo>
                      <a:pt x="14222" y="873"/>
                      <a:pt x="14153" y="840"/>
                      <a:pt x="14074" y="761"/>
                    </a:cubicBezTo>
                    <a:cubicBezTo>
                      <a:pt x="13740" y="446"/>
                      <a:pt x="13576" y="198"/>
                      <a:pt x="13368" y="198"/>
                    </a:cubicBezTo>
                    <a:cubicBezTo>
                      <a:pt x="13235" y="198"/>
                      <a:pt x="13083" y="299"/>
                      <a:pt x="12858" y="548"/>
                    </a:cubicBezTo>
                    <a:cubicBezTo>
                      <a:pt x="12281" y="1247"/>
                      <a:pt x="11946" y="1217"/>
                      <a:pt x="11156" y="1490"/>
                    </a:cubicBezTo>
                    <a:cubicBezTo>
                      <a:pt x="11088" y="1512"/>
                      <a:pt x="11017" y="1521"/>
                      <a:pt x="10943" y="1521"/>
                    </a:cubicBezTo>
                    <a:cubicBezTo>
                      <a:pt x="10459" y="1521"/>
                      <a:pt x="9860" y="1125"/>
                      <a:pt x="9447" y="1125"/>
                    </a:cubicBezTo>
                    <a:cubicBezTo>
                      <a:pt x="9384" y="1125"/>
                      <a:pt x="9325" y="1135"/>
                      <a:pt x="9272" y="1156"/>
                    </a:cubicBezTo>
                    <a:cubicBezTo>
                      <a:pt x="8664" y="1399"/>
                      <a:pt x="8512" y="2189"/>
                      <a:pt x="8025" y="2402"/>
                    </a:cubicBezTo>
                    <a:cubicBezTo>
                      <a:pt x="7971" y="2428"/>
                      <a:pt x="7915" y="2439"/>
                      <a:pt x="7858" y="2439"/>
                    </a:cubicBezTo>
                    <a:cubicBezTo>
                      <a:pt x="7562" y="2439"/>
                      <a:pt x="7248" y="2149"/>
                      <a:pt x="7056" y="2149"/>
                    </a:cubicBezTo>
                    <a:cubicBezTo>
                      <a:pt x="6933" y="2149"/>
                      <a:pt x="6860" y="2266"/>
                      <a:pt x="6870" y="2645"/>
                    </a:cubicBezTo>
                    <a:cubicBezTo>
                      <a:pt x="6882" y="3273"/>
                      <a:pt x="6829" y="3444"/>
                      <a:pt x="6714" y="3444"/>
                    </a:cubicBezTo>
                    <a:cubicBezTo>
                      <a:pt x="6576" y="3444"/>
                      <a:pt x="6348" y="3199"/>
                      <a:pt x="6032" y="3199"/>
                    </a:cubicBezTo>
                    <a:cubicBezTo>
                      <a:pt x="5935" y="3199"/>
                      <a:pt x="5829" y="3222"/>
                      <a:pt x="5715" y="3284"/>
                    </a:cubicBezTo>
                    <a:cubicBezTo>
                      <a:pt x="5261" y="3547"/>
                      <a:pt x="5484" y="4129"/>
                      <a:pt x="5126" y="4129"/>
                    </a:cubicBezTo>
                    <a:cubicBezTo>
                      <a:pt x="5029" y="4129"/>
                      <a:pt x="4889" y="4086"/>
                      <a:pt x="4682" y="3983"/>
                    </a:cubicBezTo>
                    <a:cubicBezTo>
                      <a:pt x="4490" y="3883"/>
                      <a:pt x="4353" y="3840"/>
                      <a:pt x="4255" y="3840"/>
                    </a:cubicBezTo>
                    <a:cubicBezTo>
                      <a:pt x="3907" y="3840"/>
                      <a:pt x="4074" y="4395"/>
                      <a:pt x="4074" y="4895"/>
                    </a:cubicBezTo>
                    <a:cubicBezTo>
                      <a:pt x="4065" y="5073"/>
                      <a:pt x="3967" y="5123"/>
                      <a:pt x="3824" y="5123"/>
                    </a:cubicBezTo>
                    <a:cubicBezTo>
                      <a:pt x="3643" y="5123"/>
                      <a:pt x="3390" y="5043"/>
                      <a:pt x="3158" y="5043"/>
                    </a:cubicBezTo>
                    <a:cubicBezTo>
                      <a:pt x="2949" y="5043"/>
                      <a:pt x="2757" y="5107"/>
                      <a:pt x="2645" y="5351"/>
                    </a:cubicBezTo>
                    <a:cubicBezTo>
                      <a:pt x="2495" y="5678"/>
                      <a:pt x="2332" y="5736"/>
                      <a:pt x="2157" y="5736"/>
                    </a:cubicBezTo>
                    <a:cubicBezTo>
                      <a:pt x="2063" y="5736"/>
                      <a:pt x="1964" y="5719"/>
                      <a:pt x="1862" y="5719"/>
                    </a:cubicBezTo>
                    <a:cubicBezTo>
                      <a:pt x="1734" y="5719"/>
                      <a:pt x="1600" y="5746"/>
                      <a:pt x="1460" y="5867"/>
                    </a:cubicBezTo>
                    <a:cubicBezTo>
                      <a:pt x="1126" y="6141"/>
                      <a:pt x="822" y="6445"/>
                      <a:pt x="487" y="6688"/>
                    </a:cubicBezTo>
                    <a:cubicBezTo>
                      <a:pt x="305" y="6809"/>
                      <a:pt x="153" y="6961"/>
                      <a:pt x="1" y="7083"/>
                    </a:cubicBezTo>
                    <a:cubicBezTo>
                      <a:pt x="31" y="7113"/>
                      <a:pt x="31" y="7113"/>
                      <a:pt x="62" y="7144"/>
                    </a:cubicBezTo>
                    <a:cubicBezTo>
                      <a:pt x="126" y="7187"/>
                      <a:pt x="190" y="7204"/>
                      <a:pt x="253" y="7204"/>
                    </a:cubicBezTo>
                    <a:cubicBezTo>
                      <a:pt x="534" y="7204"/>
                      <a:pt x="814" y="6866"/>
                      <a:pt x="1145" y="6866"/>
                    </a:cubicBezTo>
                    <a:cubicBezTo>
                      <a:pt x="1272" y="6866"/>
                      <a:pt x="1406" y="6915"/>
                      <a:pt x="1551" y="7053"/>
                    </a:cubicBezTo>
                    <a:cubicBezTo>
                      <a:pt x="1910" y="7360"/>
                      <a:pt x="2333" y="7905"/>
                      <a:pt x="2785" y="7905"/>
                    </a:cubicBezTo>
                    <a:cubicBezTo>
                      <a:pt x="2869" y="7905"/>
                      <a:pt x="2954" y="7886"/>
                      <a:pt x="3040" y="7843"/>
                    </a:cubicBezTo>
                    <a:cubicBezTo>
                      <a:pt x="3153" y="7783"/>
                      <a:pt x="3303" y="7760"/>
                      <a:pt x="3474" y="7760"/>
                    </a:cubicBezTo>
                    <a:cubicBezTo>
                      <a:pt x="3993" y="7760"/>
                      <a:pt x="4703" y="7972"/>
                      <a:pt x="5138" y="7995"/>
                    </a:cubicBezTo>
                    <a:cubicBezTo>
                      <a:pt x="5148" y="7995"/>
                      <a:pt x="5157" y="7995"/>
                      <a:pt x="5167" y="7995"/>
                    </a:cubicBezTo>
                    <a:cubicBezTo>
                      <a:pt x="5772" y="7995"/>
                      <a:pt x="5748" y="7345"/>
                      <a:pt x="5987" y="7345"/>
                    </a:cubicBezTo>
                    <a:cubicBezTo>
                      <a:pt x="6092" y="7345"/>
                      <a:pt x="6249" y="7473"/>
                      <a:pt x="6536" y="7843"/>
                    </a:cubicBezTo>
                    <a:cubicBezTo>
                      <a:pt x="6629" y="7961"/>
                      <a:pt x="6719" y="8005"/>
                      <a:pt x="6808" y="8005"/>
                    </a:cubicBezTo>
                    <a:cubicBezTo>
                      <a:pt x="7076" y="8005"/>
                      <a:pt x="7341" y="7601"/>
                      <a:pt x="7695" y="7601"/>
                    </a:cubicBezTo>
                    <a:cubicBezTo>
                      <a:pt x="7797" y="7601"/>
                      <a:pt x="7906" y="7635"/>
                      <a:pt x="8025" y="7721"/>
                    </a:cubicBezTo>
                    <a:cubicBezTo>
                      <a:pt x="8157" y="7814"/>
                      <a:pt x="8296" y="7850"/>
                      <a:pt x="8440" y="7850"/>
                    </a:cubicBezTo>
                    <a:cubicBezTo>
                      <a:pt x="8959" y="7850"/>
                      <a:pt x="9538" y="7374"/>
                      <a:pt x="10062" y="7326"/>
                    </a:cubicBezTo>
                    <a:cubicBezTo>
                      <a:pt x="10154" y="7320"/>
                      <a:pt x="10244" y="7317"/>
                      <a:pt x="10331" y="7317"/>
                    </a:cubicBezTo>
                    <a:cubicBezTo>
                      <a:pt x="11019" y="7317"/>
                      <a:pt x="11570" y="7487"/>
                      <a:pt x="12277" y="7487"/>
                    </a:cubicBezTo>
                    <a:cubicBezTo>
                      <a:pt x="12367" y="7487"/>
                      <a:pt x="12459" y="7484"/>
                      <a:pt x="12554" y="7478"/>
                    </a:cubicBezTo>
                    <a:cubicBezTo>
                      <a:pt x="12568" y="7477"/>
                      <a:pt x="12582" y="7477"/>
                      <a:pt x="12596" y="7477"/>
                    </a:cubicBezTo>
                    <a:cubicBezTo>
                      <a:pt x="12860" y="7477"/>
                      <a:pt x="13090" y="7652"/>
                      <a:pt x="13307" y="7652"/>
                    </a:cubicBezTo>
                    <a:cubicBezTo>
                      <a:pt x="13423" y="7652"/>
                      <a:pt x="13536" y="7602"/>
                      <a:pt x="13649" y="7448"/>
                    </a:cubicBezTo>
                    <a:cubicBezTo>
                      <a:pt x="13767" y="7306"/>
                      <a:pt x="13958" y="6908"/>
                      <a:pt x="14180" y="6908"/>
                    </a:cubicBezTo>
                    <a:cubicBezTo>
                      <a:pt x="14244" y="6908"/>
                      <a:pt x="14310" y="6941"/>
                      <a:pt x="14378" y="7022"/>
                    </a:cubicBezTo>
                    <a:cubicBezTo>
                      <a:pt x="15016" y="7752"/>
                      <a:pt x="14864" y="7630"/>
                      <a:pt x="15807" y="7661"/>
                    </a:cubicBezTo>
                    <a:cubicBezTo>
                      <a:pt x="15812" y="7661"/>
                      <a:pt x="15818" y="7661"/>
                      <a:pt x="15824" y="7661"/>
                    </a:cubicBezTo>
                    <a:cubicBezTo>
                      <a:pt x="16167" y="7661"/>
                      <a:pt x="16869" y="6967"/>
                      <a:pt x="17356" y="6967"/>
                    </a:cubicBezTo>
                    <a:cubicBezTo>
                      <a:pt x="17487" y="6967"/>
                      <a:pt x="17602" y="7017"/>
                      <a:pt x="17691" y="7144"/>
                    </a:cubicBezTo>
                    <a:cubicBezTo>
                      <a:pt x="18145" y="7825"/>
                      <a:pt x="18585" y="8027"/>
                      <a:pt x="19053" y="8027"/>
                    </a:cubicBezTo>
                    <a:cubicBezTo>
                      <a:pt x="19737" y="8027"/>
                      <a:pt x="20481" y="7595"/>
                      <a:pt x="21419" y="7595"/>
                    </a:cubicBezTo>
                    <a:cubicBezTo>
                      <a:pt x="21472" y="7595"/>
                      <a:pt x="21527" y="7597"/>
                      <a:pt x="21582" y="7600"/>
                    </a:cubicBezTo>
                    <a:cubicBezTo>
                      <a:pt x="22138" y="7641"/>
                      <a:pt x="22178" y="8073"/>
                      <a:pt x="22410" y="8073"/>
                    </a:cubicBezTo>
                    <a:cubicBezTo>
                      <a:pt x="22521" y="8073"/>
                      <a:pt x="22675" y="7975"/>
                      <a:pt x="22950" y="7691"/>
                    </a:cubicBezTo>
                    <a:cubicBezTo>
                      <a:pt x="23015" y="7613"/>
                      <a:pt x="23105" y="7581"/>
                      <a:pt x="23211" y="7581"/>
                    </a:cubicBezTo>
                    <a:cubicBezTo>
                      <a:pt x="23597" y="7581"/>
                      <a:pt x="24183" y="8010"/>
                      <a:pt x="24469" y="8177"/>
                    </a:cubicBezTo>
                    <a:cubicBezTo>
                      <a:pt x="24625" y="8265"/>
                      <a:pt x="24744" y="8302"/>
                      <a:pt x="24836" y="8302"/>
                    </a:cubicBezTo>
                    <a:cubicBezTo>
                      <a:pt x="25317" y="8302"/>
                      <a:pt x="25068" y="7291"/>
                      <a:pt x="25655" y="7265"/>
                    </a:cubicBezTo>
                    <a:cubicBezTo>
                      <a:pt x="25897" y="7243"/>
                      <a:pt x="26156" y="7030"/>
                      <a:pt x="26395" y="7030"/>
                    </a:cubicBezTo>
                    <a:cubicBezTo>
                      <a:pt x="26486" y="7030"/>
                      <a:pt x="26574" y="7060"/>
                      <a:pt x="26658" y="7144"/>
                    </a:cubicBezTo>
                    <a:cubicBezTo>
                      <a:pt x="26774" y="7260"/>
                      <a:pt x="27114" y="7907"/>
                      <a:pt x="27357" y="7907"/>
                    </a:cubicBezTo>
                    <a:cubicBezTo>
                      <a:pt x="27367" y="7907"/>
                      <a:pt x="27377" y="7906"/>
                      <a:pt x="27387" y="7904"/>
                    </a:cubicBezTo>
                    <a:cubicBezTo>
                      <a:pt x="27752" y="7843"/>
                      <a:pt x="27783" y="6901"/>
                      <a:pt x="28330" y="6688"/>
                    </a:cubicBezTo>
                    <a:cubicBezTo>
                      <a:pt x="28421" y="6658"/>
                      <a:pt x="28512" y="6658"/>
                      <a:pt x="28603" y="6658"/>
                    </a:cubicBezTo>
                    <a:cubicBezTo>
                      <a:pt x="28579" y="6252"/>
                      <a:pt x="28949" y="5697"/>
                      <a:pt x="28580" y="5697"/>
                    </a:cubicBezTo>
                    <a:cubicBezTo>
                      <a:pt x="28479" y="5697"/>
                      <a:pt x="28322" y="5739"/>
                      <a:pt x="28087" y="5837"/>
                    </a:cubicBezTo>
                    <a:cubicBezTo>
                      <a:pt x="27852" y="5934"/>
                      <a:pt x="27696" y="5975"/>
                      <a:pt x="27593" y="5975"/>
                    </a:cubicBezTo>
                    <a:cubicBezTo>
                      <a:pt x="27152" y="5975"/>
                      <a:pt x="27704" y="5210"/>
                      <a:pt x="27235" y="4864"/>
                    </a:cubicBezTo>
                    <a:cubicBezTo>
                      <a:pt x="26974" y="4690"/>
                      <a:pt x="26128" y="3764"/>
                      <a:pt x="25789" y="3764"/>
                    </a:cubicBezTo>
                    <a:cubicBezTo>
                      <a:pt x="25774" y="3764"/>
                      <a:pt x="25759" y="3766"/>
                      <a:pt x="25746" y="3770"/>
                    </a:cubicBezTo>
                    <a:cubicBezTo>
                      <a:pt x="25342" y="3940"/>
                      <a:pt x="25102" y="4258"/>
                      <a:pt x="24797" y="4258"/>
                    </a:cubicBezTo>
                    <a:cubicBezTo>
                      <a:pt x="24665" y="4258"/>
                      <a:pt x="24522" y="4199"/>
                      <a:pt x="24348" y="4043"/>
                    </a:cubicBezTo>
                    <a:cubicBezTo>
                      <a:pt x="24058" y="3753"/>
                      <a:pt x="23878" y="2576"/>
                      <a:pt x="23545" y="2576"/>
                    </a:cubicBezTo>
                    <a:cubicBezTo>
                      <a:pt x="23529" y="2576"/>
                      <a:pt x="23513" y="2579"/>
                      <a:pt x="23497" y="2585"/>
                    </a:cubicBezTo>
                    <a:cubicBezTo>
                      <a:pt x="23134" y="2758"/>
                      <a:pt x="22919" y="2923"/>
                      <a:pt x="22749" y="2923"/>
                    </a:cubicBezTo>
                    <a:cubicBezTo>
                      <a:pt x="22591" y="2923"/>
                      <a:pt x="22472" y="2781"/>
                      <a:pt x="22311" y="2372"/>
                    </a:cubicBezTo>
                    <a:cubicBezTo>
                      <a:pt x="22124" y="1866"/>
                      <a:pt x="21544" y="1741"/>
                      <a:pt x="20978" y="1741"/>
                    </a:cubicBezTo>
                    <a:cubicBezTo>
                      <a:pt x="20625" y="1741"/>
                      <a:pt x="20277" y="1790"/>
                      <a:pt x="20032" y="1825"/>
                    </a:cubicBezTo>
                    <a:cubicBezTo>
                      <a:pt x="20011" y="1827"/>
                      <a:pt x="19991" y="1828"/>
                      <a:pt x="19971" y="1828"/>
                    </a:cubicBezTo>
                    <a:cubicBezTo>
                      <a:pt x="19376" y="1828"/>
                      <a:pt x="19107" y="960"/>
                      <a:pt x="18725" y="548"/>
                    </a:cubicBezTo>
                    <a:cubicBezTo>
                      <a:pt x="18587" y="364"/>
                      <a:pt x="17494" y="180"/>
                      <a:pt x="16837" y="180"/>
                    </a:cubicBezTo>
                    <a:cubicBezTo>
                      <a:pt x="16625" y="180"/>
                      <a:pt x="16458" y="200"/>
                      <a:pt x="16384" y="244"/>
                    </a:cubicBezTo>
                    <a:cubicBezTo>
                      <a:pt x="16153" y="375"/>
                      <a:pt x="16000" y="424"/>
                      <a:pt x="15888" y="424"/>
                    </a:cubicBezTo>
                    <a:cubicBezTo>
                      <a:pt x="15558" y="424"/>
                      <a:pt x="15583" y="1"/>
                      <a:pt x="15016" y="1"/>
                    </a:cubicBezTo>
                    <a:close/>
                  </a:path>
                </a:pathLst>
              </a:custGeom>
              <a:solidFill>
                <a:srgbClr val="6F91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1" name="Google Shape;9071;p24"/>
              <p:cNvSpPr/>
              <p:nvPr/>
            </p:nvSpPr>
            <p:spPr>
              <a:xfrm>
                <a:off x="8205765" y="9464854"/>
                <a:ext cx="612543" cy="172997"/>
              </a:xfrm>
              <a:custGeom>
                <a:avLst/>
                <a:gdLst/>
                <a:ahLst/>
                <a:cxnLst/>
                <a:rect l="l" t="t" r="r" b="b"/>
                <a:pathLst>
                  <a:path w="20062" h="5666" extrusionOk="0">
                    <a:moveTo>
                      <a:pt x="9046" y="1"/>
                    </a:moveTo>
                    <a:cubicBezTo>
                      <a:pt x="9010" y="1"/>
                      <a:pt x="8973" y="3"/>
                      <a:pt x="8937" y="8"/>
                    </a:cubicBezTo>
                    <a:cubicBezTo>
                      <a:pt x="8663" y="8"/>
                      <a:pt x="8390" y="38"/>
                      <a:pt x="8086" y="69"/>
                    </a:cubicBezTo>
                    <a:cubicBezTo>
                      <a:pt x="7751" y="160"/>
                      <a:pt x="7782" y="707"/>
                      <a:pt x="7447" y="829"/>
                    </a:cubicBezTo>
                    <a:cubicBezTo>
                      <a:pt x="6931" y="981"/>
                      <a:pt x="6171" y="859"/>
                      <a:pt x="5776" y="1011"/>
                    </a:cubicBezTo>
                    <a:cubicBezTo>
                      <a:pt x="5563" y="1254"/>
                      <a:pt x="5350" y="1497"/>
                      <a:pt x="5168" y="1710"/>
                    </a:cubicBezTo>
                    <a:cubicBezTo>
                      <a:pt x="5126" y="1729"/>
                      <a:pt x="5084" y="1737"/>
                      <a:pt x="5042" y="1737"/>
                    </a:cubicBezTo>
                    <a:cubicBezTo>
                      <a:pt x="4786" y="1737"/>
                      <a:pt x="4516" y="1440"/>
                      <a:pt x="4260" y="1440"/>
                    </a:cubicBezTo>
                    <a:cubicBezTo>
                      <a:pt x="4218" y="1440"/>
                      <a:pt x="4176" y="1448"/>
                      <a:pt x="4134" y="1467"/>
                    </a:cubicBezTo>
                    <a:cubicBezTo>
                      <a:pt x="3743" y="1663"/>
                      <a:pt x="4097" y="2552"/>
                      <a:pt x="3589" y="2552"/>
                    </a:cubicBezTo>
                    <a:cubicBezTo>
                      <a:pt x="3545" y="2552"/>
                      <a:pt x="3494" y="2545"/>
                      <a:pt x="3435" y="2531"/>
                    </a:cubicBezTo>
                    <a:cubicBezTo>
                      <a:pt x="3236" y="2481"/>
                      <a:pt x="3010" y="2447"/>
                      <a:pt x="2785" y="2447"/>
                    </a:cubicBezTo>
                    <a:cubicBezTo>
                      <a:pt x="2325" y="2447"/>
                      <a:pt x="1866" y="2588"/>
                      <a:pt x="1642" y="3017"/>
                    </a:cubicBezTo>
                    <a:cubicBezTo>
                      <a:pt x="1368" y="3503"/>
                      <a:pt x="760" y="3747"/>
                      <a:pt x="304" y="4081"/>
                    </a:cubicBezTo>
                    <a:cubicBezTo>
                      <a:pt x="213" y="4142"/>
                      <a:pt x="92" y="4233"/>
                      <a:pt x="0" y="4324"/>
                    </a:cubicBezTo>
                    <a:cubicBezTo>
                      <a:pt x="183" y="4385"/>
                      <a:pt x="304" y="4476"/>
                      <a:pt x="426" y="4598"/>
                    </a:cubicBezTo>
                    <a:cubicBezTo>
                      <a:pt x="593" y="4753"/>
                      <a:pt x="731" y="4799"/>
                      <a:pt x="863" y="4799"/>
                    </a:cubicBezTo>
                    <a:cubicBezTo>
                      <a:pt x="1053" y="4799"/>
                      <a:pt x="1229" y="4705"/>
                      <a:pt x="1459" y="4705"/>
                    </a:cubicBezTo>
                    <a:cubicBezTo>
                      <a:pt x="1507" y="4705"/>
                      <a:pt x="1558" y="4709"/>
                      <a:pt x="1611" y="4719"/>
                    </a:cubicBezTo>
                    <a:cubicBezTo>
                      <a:pt x="2158" y="4780"/>
                      <a:pt x="2614" y="5358"/>
                      <a:pt x="3192" y="5388"/>
                    </a:cubicBezTo>
                    <a:cubicBezTo>
                      <a:pt x="3924" y="5414"/>
                      <a:pt x="4589" y="5485"/>
                      <a:pt x="5322" y="5485"/>
                    </a:cubicBezTo>
                    <a:cubicBezTo>
                      <a:pt x="5441" y="5485"/>
                      <a:pt x="5561" y="5483"/>
                      <a:pt x="5684" y="5479"/>
                    </a:cubicBezTo>
                    <a:cubicBezTo>
                      <a:pt x="6232" y="5449"/>
                      <a:pt x="6779" y="5449"/>
                      <a:pt x="7326" y="5418"/>
                    </a:cubicBezTo>
                    <a:cubicBezTo>
                      <a:pt x="7964" y="5388"/>
                      <a:pt x="8481" y="4719"/>
                      <a:pt x="8967" y="4689"/>
                    </a:cubicBezTo>
                    <a:cubicBezTo>
                      <a:pt x="9180" y="4689"/>
                      <a:pt x="9940" y="5327"/>
                      <a:pt x="10183" y="5418"/>
                    </a:cubicBezTo>
                    <a:cubicBezTo>
                      <a:pt x="10371" y="5506"/>
                      <a:pt x="10542" y="5540"/>
                      <a:pt x="10701" y="5540"/>
                    </a:cubicBezTo>
                    <a:cubicBezTo>
                      <a:pt x="11246" y="5540"/>
                      <a:pt x="11659" y="5144"/>
                      <a:pt x="12203" y="5144"/>
                    </a:cubicBezTo>
                    <a:cubicBezTo>
                      <a:pt x="12219" y="5144"/>
                      <a:pt x="12234" y="5144"/>
                      <a:pt x="12250" y="5145"/>
                    </a:cubicBezTo>
                    <a:cubicBezTo>
                      <a:pt x="12399" y="5155"/>
                      <a:pt x="12545" y="5159"/>
                      <a:pt x="12689" y="5159"/>
                    </a:cubicBezTo>
                    <a:cubicBezTo>
                      <a:pt x="13313" y="5159"/>
                      <a:pt x="13891" y="5080"/>
                      <a:pt x="14508" y="5080"/>
                    </a:cubicBezTo>
                    <a:cubicBezTo>
                      <a:pt x="14585" y="5080"/>
                      <a:pt x="14663" y="5081"/>
                      <a:pt x="14742" y="5084"/>
                    </a:cubicBezTo>
                    <a:cubicBezTo>
                      <a:pt x="15584" y="5084"/>
                      <a:pt x="16287" y="5666"/>
                      <a:pt x="17115" y="5666"/>
                    </a:cubicBezTo>
                    <a:cubicBezTo>
                      <a:pt x="17155" y="5666"/>
                      <a:pt x="17195" y="5664"/>
                      <a:pt x="17235" y="5661"/>
                    </a:cubicBezTo>
                    <a:cubicBezTo>
                      <a:pt x="17774" y="5612"/>
                      <a:pt x="17641" y="4912"/>
                      <a:pt x="18047" y="4912"/>
                    </a:cubicBezTo>
                    <a:cubicBezTo>
                      <a:pt x="18144" y="4912"/>
                      <a:pt x="18273" y="4953"/>
                      <a:pt x="18451" y="5054"/>
                    </a:cubicBezTo>
                    <a:cubicBezTo>
                      <a:pt x="18649" y="5171"/>
                      <a:pt x="18850" y="5224"/>
                      <a:pt x="19041" y="5224"/>
                    </a:cubicBezTo>
                    <a:cubicBezTo>
                      <a:pt x="19494" y="5224"/>
                      <a:pt x="19890" y="4925"/>
                      <a:pt x="20062" y="4476"/>
                    </a:cubicBezTo>
                    <a:cubicBezTo>
                      <a:pt x="19970" y="4354"/>
                      <a:pt x="19879" y="4233"/>
                      <a:pt x="19758" y="4142"/>
                    </a:cubicBezTo>
                    <a:cubicBezTo>
                      <a:pt x="19575" y="3959"/>
                      <a:pt x="18663" y="4081"/>
                      <a:pt x="18329" y="3929"/>
                    </a:cubicBezTo>
                    <a:cubicBezTo>
                      <a:pt x="17782" y="3716"/>
                      <a:pt x="17569" y="3017"/>
                      <a:pt x="17265" y="2531"/>
                    </a:cubicBezTo>
                    <a:cubicBezTo>
                      <a:pt x="17111" y="2308"/>
                      <a:pt x="16978" y="2232"/>
                      <a:pt x="16854" y="2232"/>
                    </a:cubicBezTo>
                    <a:cubicBezTo>
                      <a:pt x="16597" y="2232"/>
                      <a:pt x="16378" y="2557"/>
                      <a:pt x="16080" y="2557"/>
                    </a:cubicBezTo>
                    <a:cubicBezTo>
                      <a:pt x="16014" y="2557"/>
                      <a:pt x="15943" y="2540"/>
                      <a:pt x="15867" y="2500"/>
                    </a:cubicBezTo>
                    <a:cubicBezTo>
                      <a:pt x="15425" y="2252"/>
                      <a:pt x="15034" y="1377"/>
                      <a:pt x="14443" y="1377"/>
                    </a:cubicBezTo>
                    <a:cubicBezTo>
                      <a:pt x="14383" y="1377"/>
                      <a:pt x="14320" y="1386"/>
                      <a:pt x="14256" y="1406"/>
                    </a:cubicBezTo>
                    <a:cubicBezTo>
                      <a:pt x="14086" y="1454"/>
                      <a:pt x="13960" y="1474"/>
                      <a:pt x="13860" y="1474"/>
                    </a:cubicBezTo>
                    <a:cubicBezTo>
                      <a:pt x="13511" y="1474"/>
                      <a:pt x="13468" y="1230"/>
                      <a:pt x="12949" y="1041"/>
                    </a:cubicBezTo>
                    <a:cubicBezTo>
                      <a:pt x="12266" y="797"/>
                      <a:pt x="12053" y="534"/>
                      <a:pt x="11460" y="534"/>
                    </a:cubicBezTo>
                    <a:cubicBezTo>
                      <a:pt x="11315" y="534"/>
                      <a:pt x="11146" y="549"/>
                      <a:pt x="10943" y="585"/>
                    </a:cubicBezTo>
                    <a:cubicBezTo>
                      <a:pt x="10891" y="594"/>
                      <a:pt x="10839" y="598"/>
                      <a:pt x="10788" y="598"/>
                    </a:cubicBezTo>
                    <a:cubicBezTo>
                      <a:pt x="10165" y="598"/>
                      <a:pt x="9625" y="1"/>
                      <a:pt x="90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2" name="Google Shape;9072;p24"/>
              <p:cNvSpPr/>
              <p:nvPr/>
            </p:nvSpPr>
            <p:spPr>
              <a:xfrm>
                <a:off x="8282924" y="8355821"/>
                <a:ext cx="166158" cy="425989"/>
              </a:xfrm>
              <a:custGeom>
                <a:avLst/>
                <a:gdLst/>
                <a:ahLst/>
                <a:cxnLst/>
                <a:rect l="l" t="t" r="r" b="b"/>
                <a:pathLst>
                  <a:path w="5442" h="13952" extrusionOk="0">
                    <a:moveTo>
                      <a:pt x="4560" y="0"/>
                    </a:moveTo>
                    <a:lnTo>
                      <a:pt x="3892" y="365"/>
                    </a:lnTo>
                    <a:cubicBezTo>
                      <a:pt x="4560" y="1459"/>
                      <a:pt x="4651" y="2949"/>
                      <a:pt x="4165" y="4438"/>
                    </a:cubicBezTo>
                    <a:cubicBezTo>
                      <a:pt x="3770" y="5654"/>
                      <a:pt x="3041" y="6718"/>
                      <a:pt x="2281" y="7721"/>
                    </a:cubicBezTo>
                    <a:cubicBezTo>
                      <a:pt x="2250" y="7690"/>
                      <a:pt x="2220" y="7660"/>
                      <a:pt x="2220" y="7599"/>
                    </a:cubicBezTo>
                    <a:cubicBezTo>
                      <a:pt x="1612" y="6383"/>
                      <a:pt x="974" y="5137"/>
                      <a:pt x="730" y="3830"/>
                    </a:cubicBezTo>
                    <a:lnTo>
                      <a:pt x="1" y="3952"/>
                    </a:lnTo>
                    <a:cubicBezTo>
                      <a:pt x="244" y="5380"/>
                      <a:pt x="913" y="6687"/>
                      <a:pt x="1521" y="7933"/>
                    </a:cubicBezTo>
                    <a:cubicBezTo>
                      <a:pt x="1703" y="8268"/>
                      <a:pt x="1855" y="8602"/>
                      <a:pt x="2007" y="8936"/>
                    </a:cubicBezTo>
                    <a:cubicBezTo>
                      <a:pt x="2676" y="10304"/>
                      <a:pt x="3375" y="12067"/>
                      <a:pt x="3010" y="13800"/>
                    </a:cubicBezTo>
                    <a:lnTo>
                      <a:pt x="3770" y="13952"/>
                    </a:lnTo>
                    <a:cubicBezTo>
                      <a:pt x="4135" y="12006"/>
                      <a:pt x="3405" y="10061"/>
                      <a:pt x="2706" y="8602"/>
                    </a:cubicBezTo>
                    <a:cubicBezTo>
                      <a:pt x="2676" y="8572"/>
                      <a:pt x="2676" y="8541"/>
                      <a:pt x="2645" y="8481"/>
                    </a:cubicBezTo>
                    <a:cubicBezTo>
                      <a:pt x="3527" y="7356"/>
                      <a:pt x="4408" y="6110"/>
                      <a:pt x="4864" y="4681"/>
                    </a:cubicBezTo>
                    <a:cubicBezTo>
                      <a:pt x="5442" y="2979"/>
                      <a:pt x="5320" y="1277"/>
                      <a:pt x="4560" y="0"/>
                    </a:cubicBezTo>
                    <a:close/>
                  </a:path>
                </a:pathLst>
              </a:custGeom>
              <a:solidFill>
                <a:srgbClr val="7273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3" name="Google Shape;9073;p24"/>
              <p:cNvSpPr/>
              <p:nvPr/>
            </p:nvSpPr>
            <p:spPr>
              <a:xfrm>
                <a:off x="8097301" y="9021448"/>
                <a:ext cx="503053" cy="1159166"/>
              </a:xfrm>
              <a:custGeom>
                <a:avLst/>
                <a:gdLst/>
                <a:ahLst/>
                <a:cxnLst/>
                <a:rect l="l" t="t" r="r" b="b"/>
                <a:pathLst>
                  <a:path w="16476" h="37965" extrusionOk="0">
                    <a:moveTo>
                      <a:pt x="8937" y="1"/>
                    </a:moveTo>
                    <a:lnTo>
                      <a:pt x="8937" y="1"/>
                    </a:lnTo>
                    <a:cubicBezTo>
                      <a:pt x="8572" y="1186"/>
                      <a:pt x="8664" y="2524"/>
                      <a:pt x="9150" y="3679"/>
                    </a:cubicBezTo>
                    <a:cubicBezTo>
                      <a:pt x="9515" y="4499"/>
                      <a:pt x="10092" y="5229"/>
                      <a:pt x="10822" y="5776"/>
                    </a:cubicBezTo>
                    <a:cubicBezTo>
                      <a:pt x="11247" y="6110"/>
                      <a:pt x="11490" y="6657"/>
                      <a:pt x="11430" y="7205"/>
                    </a:cubicBezTo>
                    <a:cubicBezTo>
                      <a:pt x="11338" y="8116"/>
                      <a:pt x="11338" y="8572"/>
                      <a:pt x="11490" y="9849"/>
                    </a:cubicBezTo>
                    <a:cubicBezTo>
                      <a:pt x="11521" y="10761"/>
                      <a:pt x="11217" y="11642"/>
                      <a:pt x="10579" y="12281"/>
                    </a:cubicBezTo>
                    <a:cubicBezTo>
                      <a:pt x="9910" y="12980"/>
                      <a:pt x="9150" y="13648"/>
                      <a:pt x="8390" y="14226"/>
                    </a:cubicBezTo>
                    <a:cubicBezTo>
                      <a:pt x="8093" y="14456"/>
                      <a:pt x="7747" y="14565"/>
                      <a:pt x="7404" y="14565"/>
                    </a:cubicBezTo>
                    <a:cubicBezTo>
                      <a:pt x="6976" y="14565"/>
                      <a:pt x="6553" y="14395"/>
                      <a:pt x="6232" y="14074"/>
                    </a:cubicBezTo>
                    <a:cubicBezTo>
                      <a:pt x="4743" y="12554"/>
                      <a:pt x="3071" y="10852"/>
                      <a:pt x="2220" y="8876"/>
                    </a:cubicBezTo>
                    <a:lnTo>
                      <a:pt x="1977" y="9089"/>
                    </a:lnTo>
                    <a:cubicBezTo>
                      <a:pt x="2949" y="11399"/>
                      <a:pt x="4439" y="13466"/>
                      <a:pt x="6262" y="15168"/>
                    </a:cubicBezTo>
                    <a:cubicBezTo>
                      <a:pt x="6536" y="15411"/>
                      <a:pt x="6323" y="15776"/>
                      <a:pt x="5958" y="15837"/>
                    </a:cubicBezTo>
                    <a:cubicBezTo>
                      <a:pt x="5666" y="15882"/>
                      <a:pt x="5377" y="15904"/>
                      <a:pt x="5093" y="15904"/>
                    </a:cubicBezTo>
                    <a:cubicBezTo>
                      <a:pt x="3279" y="15904"/>
                      <a:pt x="1641" y="15038"/>
                      <a:pt x="274" y="14013"/>
                    </a:cubicBezTo>
                    <a:lnTo>
                      <a:pt x="1" y="14196"/>
                    </a:lnTo>
                    <a:cubicBezTo>
                      <a:pt x="2220" y="15837"/>
                      <a:pt x="4135" y="16718"/>
                      <a:pt x="6901" y="16718"/>
                    </a:cubicBezTo>
                    <a:lnTo>
                      <a:pt x="7235" y="16718"/>
                    </a:lnTo>
                    <a:cubicBezTo>
                      <a:pt x="7661" y="17569"/>
                      <a:pt x="7812" y="18481"/>
                      <a:pt x="7843" y="19211"/>
                    </a:cubicBezTo>
                    <a:cubicBezTo>
                      <a:pt x="7934" y="20366"/>
                      <a:pt x="7934" y="21339"/>
                      <a:pt x="7782" y="22494"/>
                    </a:cubicBezTo>
                    <a:lnTo>
                      <a:pt x="7661" y="23314"/>
                    </a:lnTo>
                    <a:cubicBezTo>
                      <a:pt x="7569" y="23983"/>
                      <a:pt x="7387" y="24682"/>
                      <a:pt x="7296" y="25381"/>
                    </a:cubicBezTo>
                    <a:cubicBezTo>
                      <a:pt x="6870" y="24712"/>
                      <a:pt x="6141" y="24165"/>
                      <a:pt x="5806" y="23405"/>
                    </a:cubicBezTo>
                    <a:lnTo>
                      <a:pt x="5442" y="23527"/>
                    </a:lnTo>
                    <a:cubicBezTo>
                      <a:pt x="5898" y="24621"/>
                      <a:pt x="6293" y="25685"/>
                      <a:pt x="7022" y="26627"/>
                    </a:cubicBezTo>
                    <a:cubicBezTo>
                      <a:pt x="6749" y="30427"/>
                      <a:pt x="6323" y="34591"/>
                      <a:pt x="6657" y="37965"/>
                    </a:cubicBezTo>
                    <a:lnTo>
                      <a:pt x="8937" y="37965"/>
                    </a:lnTo>
                    <a:cubicBezTo>
                      <a:pt x="9089" y="37722"/>
                      <a:pt x="8816" y="36658"/>
                      <a:pt x="8785" y="36324"/>
                    </a:cubicBezTo>
                    <a:cubicBezTo>
                      <a:pt x="8755" y="35716"/>
                      <a:pt x="8724" y="35077"/>
                      <a:pt x="8694" y="34469"/>
                    </a:cubicBezTo>
                    <a:cubicBezTo>
                      <a:pt x="8664" y="33223"/>
                      <a:pt x="8664" y="31977"/>
                      <a:pt x="8694" y="30731"/>
                    </a:cubicBezTo>
                    <a:cubicBezTo>
                      <a:pt x="8724" y="28299"/>
                      <a:pt x="8542" y="28208"/>
                      <a:pt x="8846" y="25776"/>
                    </a:cubicBezTo>
                    <a:lnTo>
                      <a:pt x="9150" y="23831"/>
                    </a:lnTo>
                    <a:cubicBezTo>
                      <a:pt x="10518" y="22646"/>
                      <a:pt x="11490" y="20548"/>
                      <a:pt x="11855" y="18755"/>
                    </a:cubicBezTo>
                    <a:lnTo>
                      <a:pt x="11460" y="18694"/>
                    </a:lnTo>
                    <a:cubicBezTo>
                      <a:pt x="11217" y="19971"/>
                      <a:pt x="10214" y="21126"/>
                      <a:pt x="9302" y="22098"/>
                    </a:cubicBezTo>
                    <a:cubicBezTo>
                      <a:pt x="9423" y="21126"/>
                      <a:pt x="9515" y="20153"/>
                      <a:pt x="9454" y="19150"/>
                    </a:cubicBezTo>
                    <a:cubicBezTo>
                      <a:pt x="9423" y="18238"/>
                      <a:pt x="9211" y="17053"/>
                      <a:pt x="8572" y="16019"/>
                    </a:cubicBezTo>
                    <a:lnTo>
                      <a:pt x="8572" y="15928"/>
                    </a:lnTo>
                    <a:lnTo>
                      <a:pt x="8512" y="15928"/>
                    </a:lnTo>
                    <a:cubicBezTo>
                      <a:pt x="8329" y="15594"/>
                      <a:pt x="8390" y="15199"/>
                      <a:pt x="8694" y="14955"/>
                    </a:cubicBezTo>
                    <a:cubicBezTo>
                      <a:pt x="12220" y="12311"/>
                      <a:pt x="15229" y="8056"/>
                      <a:pt x="16475" y="3800"/>
                    </a:cubicBezTo>
                    <a:lnTo>
                      <a:pt x="16475" y="3800"/>
                    </a:lnTo>
                    <a:lnTo>
                      <a:pt x="16080" y="3861"/>
                    </a:lnTo>
                    <a:cubicBezTo>
                      <a:pt x="15472" y="5898"/>
                      <a:pt x="13861" y="8025"/>
                      <a:pt x="12645" y="9788"/>
                    </a:cubicBezTo>
                    <a:cubicBezTo>
                      <a:pt x="12587" y="9871"/>
                      <a:pt x="12505" y="9907"/>
                      <a:pt x="12425" y="9907"/>
                    </a:cubicBezTo>
                    <a:cubicBezTo>
                      <a:pt x="12299" y="9907"/>
                      <a:pt x="12178" y="9816"/>
                      <a:pt x="12159" y="9667"/>
                    </a:cubicBezTo>
                    <a:cubicBezTo>
                      <a:pt x="12068" y="7417"/>
                      <a:pt x="11886" y="4925"/>
                      <a:pt x="12493" y="2767"/>
                    </a:cubicBezTo>
                    <a:lnTo>
                      <a:pt x="12281" y="2341"/>
                    </a:lnTo>
                    <a:cubicBezTo>
                      <a:pt x="12068" y="3192"/>
                      <a:pt x="11764" y="4530"/>
                      <a:pt x="11642" y="5442"/>
                    </a:cubicBezTo>
                    <a:cubicBezTo>
                      <a:pt x="10852" y="4955"/>
                      <a:pt x="9879" y="4226"/>
                      <a:pt x="9515" y="3405"/>
                    </a:cubicBezTo>
                    <a:cubicBezTo>
                      <a:pt x="9089" y="2402"/>
                      <a:pt x="8968" y="1125"/>
                      <a:pt x="9302" y="92"/>
                    </a:cubicBezTo>
                    <a:lnTo>
                      <a:pt x="893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4" name="Google Shape;9074;p24"/>
              <p:cNvSpPr/>
              <p:nvPr/>
            </p:nvSpPr>
            <p:spPr>
              <a:xfrm>
                <a:off x="8141852" y="8428830"/>
                <a:ext cx="1002351" cy="662250"/>
              </a:xfrm>
              <a:custGeom>
                <a:avLst/>
                <a:gdLst/>
                <a:ahLst/>
                <a:cxnLst/>
                <a:rect l="l" t="t" r="r" b="b"/>
                <a:pathLst>
                  <a:path w="32829" h="21690" extrusionOk="0">
                    <a:moveTo>
                      <a:pt x="17277" y="0"/>
                    </a:moveTo>
                    <a:cubicBezTo>
                      <a:pt x="16928" y="0"/>
                      <a:pt x="16637" y="162"/>
                      <a:pt x="16171" y="162"/>
                    </a:cubicBezTo>
                    <a:cubicBezTo>
                      <a:pt x="15746" y="162"/>
                      <a:pt x="15503" y="649"/>
                      <a:pt x="15077" y="679"/>
                    </a:cubicBezTo>
                    <a:cubicBezTo>
                      <a:pt x="14610" y="679"/>
                      <a:pt x="14395" y="7"/>
                      <a:pt x="13949" y="7"/>
                    </a:cubicBezTo>
                    <a:cubicBezTo>
                      <a:pt x="13930" y="7"/>
                      <a:pt x="13911" y="8"/>
                      <a:pt x="13892" y="10"/>
                    </a:cubicBezTo>
                    <a:cubicBezTo>
                      <a:pt x="13010" y="102"/>
                      <a:pt x="11642" y="406"/>
                      <a:pt x="11004" y="1013"/>
                    </a:cubicBezTo>
                    <a:cubicBezTo>
                      <a:pt x="10214" y="1804"/>
                      <a:pt x="8876" y="1561"/>
                      <a:pt x="8177" y="2351"/>
                    </a:cubicBezTo>
                    <a:cubicBezTo>
                      <a:pt x="7630" y="2959"/>
                      <a:pt x="7205" y="2564"/>
                      <a:pt x="6597" y="2928"/>
                    </a:cubicBezTo>
                    <a:cubicBezTo>
                      <a:pt x="6080" y="3202"/>
                      <a:pt x="5806" y="3658"/>
                      <a:pt x="5259" y="3901"/>
                    </a:cubicBezTo>
                    <a:cubicBezTo>
                      <a:pt x="4651" y="4175"/>
                      <a:pt x="4530" y="4600"/>
                      <a:pt x="4043" y="5026"/>
                    </a:cubicBezTo>
                    <a:cubicBezTo>
                      <a:pt x="3739" y="5330"/>
                      <a:pt x="3192" y="5056"/>
                      <a:pt x="2888" y="5390"/>
                    </a:cubicBezTo>
                    <a:cubicBezTo>
                      <a:pt x="2554" y="5725"/>
                      <a:pt x="2980" y="6333"/>
                      <a:pt x="2676" y="6697"/>
                    </a:cubicBezTo>
                    <a:cubicBezTo>
                      <a:pt x="2372" y="7032"/>
                      <a:pt x="1733" y="6789"/>
                      <a:pt x="1490" y="7153"/>
                    </a:cubicBezTo>
                    <a:cubicBezTo>
                      <a:pt x="973" y="7883"/>
                      <a:pt x="1338" y="8278"/>
                      <a:pt x="518" y="8825"/>
                    </a:cubicBezTo>
                    <a:cubicBezTo>
                      <a:pt x="62" y="9099"/>
                      <a:pt x="274" y="9403"/>
                      <a:pt x="518" y="9737"/>
                    </a:cubicBezTo>
                    <a:cubicBezTo>
                      <a:pt x="1186" y="10679"/>
                      <a:pt x="1" y="11105"/>
                      <a:pt x="669" y="12047"/>
                    </a:cubicBezTo>
                    <a:cubicBezTo>
                      <a:pt x="1247" y="12807"/>
                      <a:pt x="669" y="13901"/>
                      <a:pt x="1034" y="14539"/>
                    </a:cubicBezTo>
                    <a:cubicBezTo>
                      <a:pt x="1277" y="14935"/>
                      <a:pt x="882" y="15482"/>
                      <a:pt x="1156" y="15846"/>
                    </a:cubicBezTo>
                    <a:cubicBezTo>
                      <a:pt x="1429" y="16181"/>
                      <a:pt x="1977" y="16090"/>
                      <a:pt x="2280" y="16394"/>
                    </a:cubicBezTo>
                    <a:cubicBezTo>
                      <a:pt x="3144" y="17313"/>
                      <a:pt x="5028" y="19865"/>
                      <a:pt x="6717" y="19865"/>
                    </a:cubicBezTo>
                    <a:cubicBezTo>
                      <a:pt x="6871" y="19865"/>
                      <a:pt x="7024" y="19844"/>
                      <a:pt x="7174" y="19798"/>
                    </a:cubicBezTo>
                    <a:cubicBezTo>
                      <a:pt x="7378" y="19728"/>
                      <a:pt x="7548" y="19699"/>
                      <a:pt x="7693" y="19699"/>
                    </a:cubicBezTo>
                    <a:cubicBezTo>
                      <a:pt x="8397" y="19699"/>
                      <a:pt x="8536" y="20381"/>
                      <a:pt x="9381" y="20381"/>
                    </a:cubicBezTo>
                    <a:cubicBezTo>
                      <a:pt x="9423" y="20381"/>
                      <a:pt x="9468" y="20379"/>
                      <a:pt x="9515" y="20375"/>
                    </a:cubicBezTo>
                    <a:cubicBezTo>
                      <a:pt x="9565" y="20371"/>
                      <a:pt x="9614" y="20369"/>
                      <a:pt x="9662" y="20369"/>
                    </a:cubicBezTo>
                    <a:cubicBezTo>
                      <a:pt x="10689" y="20369"/>
                      <a:pt x="11227" y="21264"/>
                      <a:pt x="12098" y="21409"/>
                    </a:cubicBezTo>
                    <a:cubicBezTo>
                      <a:pt x="12648" y="21498"/>
                      <a:pt x="13518" y="21689"/>
                      <a:pt x="14304" y="21689"/>
                    </a:cubicBezTo>
                    <a:cubicBezTo>
                      <a:pt x="14866" y="21689"/>
                      <a:pt x="15386" y="21591"/>
                      <a:pt x="15715" y="21287"/>
                    </a:cubicBezTo>
                    <a:cubicBezTo>
                      <a:pt x="16293" y="20776"/>
                      <a:pt x="16692" y="20509"/>
                      <a:pt x="17316" y="20509"/>
                    </a:cubicBezTo>
                    <a:cubicBezTo>
                      <a:pt x="17546" y="20509"/>
                      <a:pt x="17806" y="20545"/>
                      <a:pt x="18117" y="20619"/>
                    </a:cubicBezTo>
                    <a:cubicBezTo>
                      <a:pt x="18730" y="20758"/>
                      <a:pt x="20060" y="21332"/>
                      <a:pt x="20768" y="21332"/>
                    </a:cubicBezTo>
                    <a:cubicBezTo>
                      <a:pt x="20832" y="21332"/>
                      <a:pt x="20891" y="21328"/>
                      <a:pt x="20943" y="21318"/>
                    </a:cubicBezTo>
                    <a:cubicBezTo>
                      <a:pt x="21399" y="21257"/>
                      <a:pt x="21460" y="20619"/>
                      <a:pt x="21916" y="20527"/>
                    </a:cubicBezTo>
                    <a:cubicBezTo>
                      <a:pt x="22352" y="20425"/>
                      <a:pt x="22831" y="20301"/>
                      <a:pt x="23280" y="20301"/>
                    </a:cubicBezTo>
                    <a:cubicBezTo>
                      <a:pt x="23363" y="20301"/>
                      <a:pt x="23446" y="20305"/>
                      <a:pt x="23527" y="20315"/>
                    </a:cubicBezTo>
                    <a:cubicBezTo>
                      <a:pt x="23558" y="20318"/>
                      <a:pt x="23590" y="20320"/>
                      <a:pt x="23620" y="20320"/>
                    </a:cubicBezTo>
                    <a:cubicBezTo>
                      <a:pt x="24428" y="20320"/>
                      <a:pt x="25078" y="19208"/>
                      <a:pt x="25898" y="18886"/>
                    </a:cubicBezTo>
                    <a:cubicBezTo>
                      <a:pt x="26336" y="18722"/>
                      <a:pt x="26577" y="18261"/>
                      <a:pt x="27044" y="18261"/>
                    </a:cubicBezTo>
                    <a:cubicBezTo>
                      <a:pt x="27095" y="18261"/>
                      <a:pt x="27148" y="18266"/>
                      <a:pt x="27205" y="18278"/>
                    </a:cubicBezTo>
                    <a:cubicBezTo>
                      <a:pt x="27414" y="18309"/>
                      <a:pt x="27565" y="18330"/>
                      <a:pt x="27697" y="18330"/>
                    </a:cubicBezTo>
                    <a:cubicBezTo>
                      <a:pt x="27950" y="18330"/>
                      <a:pt x="28133" y="18255"/>
                      <a:pt x="28512" y="18035"/>
                    </a:cubicBezTo>
                    <a:cubicBezTo>
                      <a:pt x="29089" y="17731"/>
                      <a:pt x="29120" y="17549"/>
                      <a:pt x="29241" y="16941"/>
                    </a:cubicBezTo>
                    <a:cubicBezTo>
                      <a:pt x="29333" y="16394"/>
                      <a:pt x="29880" y="16272"/>
                      <a:pt x="30184" y="15907"/>
                    </a:cubicBezTo>
                    <a:cubicBezTo>
                      <a:pt x="30792" y="15147"/>
                      <a:pt x="31521" y="14114"/>
                      <a:pt x="31795" y="13172"/>
                    </a:cubicBezTo>
                    <a:cubicBezTo>
                      <a:pt x="31916" y="12777"/>
                      <a:pt x="32828" y="12412"/>
                      <a:pt x="32372" y="11925"/>
                    </a:cubicBezTo>
                    <a:cubicBezTo>
                      <a:pt x="32190" y="11713"/>
                      <a:pt x="31612" y="11439"/>
                      <a:pt x="31582" y="11074"/>
                    </a:cubicBezTo>
                    <a:cubicBezTo>
                      <a:pt x="31582" y="10618"/>
                      <a:pt x="32342" y="10406"/>
                      <a:pt x="32251" y="9950"/>
                    </a:cubicBezTo>
                    <a:cubicBezTo>
                      <a:pt x="32159" y="9494"/>
                      <a:pt x="31491" y="9494"/>
                      <a:pt x="31339" y="9099"/>
                    </a:cubicBezTo>
                    <a:cubicBezTo>
                      <a:pt x="31187" y="8673"/>
                      <a:pt x="31764" y="8248"/>
                      <a:pt x="31552" y="7852"/>
                    </a:cubicBezTo>
                    <a:cubicBezTo>
                      <a:pt x="31339" y="7427"/>
                      <a:pt x="30670" y="7640"/>
                      <a:pt x="30396" y="7275"/>
                    </a:cubicBezTo>
                    <a:cubicBezTo>
                      <a:pt x="30214" y="7001"/>
                      <a:pt x="30488" y="6485"/>
                      <a:pt x="30488" y="6181"/>
                    </a:cubicBezTo>
                    <a:cubicBezTo>
                      <a:pt x="30518" y="5755"/>
                      <a:pt x="29941" y="5299"/>
                      <a:pt x="29667" y="5056"/>
                    </a:cubicBezTo>
                    <a:cubicBezTo>
                      <a:pt x="29048" y="4437"/>
                      <a:pt x="28943" y="4250"/>
                      <a:pt x="28683" y="4250"/>
                    </a:cubicBezTo>
                    <a:cubicBezTo>
                      <a:pt x="28496" y="4250"/>
                      <a:pt x="28228" y="4347"/>
                      <a:pt x="27630" y="4448"/>
                    </a:cubicBezTo>
                    <a:cubicBezTo>
                      <a:pt x="27595" y="4453"/>
                      <a:pt x="27560" y="4456"/>
                      <a:pt x="27527" y="4456"/>
                    </a:cubicBezTo>
                    <a:cubicBezTo>
                      <a:pt x="26773" y="4456"/>
                      <a:pt x="26375" y="3210"/>
                      <a:pt x="26171" y="2716"/>
                    </a:cubicBezTo>
                    <a:cubicBezTo>
                      <a:pt x="26087" y="2529"/>
                      <a:pt x="25923" y="2477"/>
                      <a:pt x="25719" y="2477"/>
                    </a:cubicBezTo>
                    <a:cubicBezTo>
                      <a:pt x="25463" y="2477"/>
                      <a:pt x="25144" y="2559"/>
                      <a:pt x="24842" y="2559"/>
                    </a:cubicBezTo>
                    <a:cubicBezTo>
                      <a:pt x="24602" y="2559"/>
                      <a:pt x="24373" y="2507"/>
                      <a:pt x="24196" y="2320"/>
                    </a:cubicBezTo>
                    <a:cubicBezTo>
                      <a:pt x="23602" y="1727"/>
                      <a:pt x="23268" y="1134"/>
                      <a:pt x="22644" y="1134"/>
                    </a:cubicBezTo>
                    <a:cubicBezTo>
                      <a:pt x="22469" y="1134"/>
                      <a:pt x="22271" y="1180"/>
                      <a:pt x="22038" y="1287"/>
                    </a:cubicBezTo>
                    <a:cubicBezTo>
                      <a:pt x="21927" y="1332"/>
                      <a:pt x="21833" y="1352"/>
                      <a:pt x="21752" y="1352"/>
                    </a:cubicBezTo>
                    <a:cubicBezTo>
                      <a:pt x="21229" y="1352"/>
                      <a:pt x="21226" y="541"/>
                      <a:pt x="20700" y="436"/>
                    </a:cubicBezTo>
                    <a:cubicBezTo>
                      <a:pt x="20659" y="428"/>
                      <a:pt x="20618" y="424"/>
                      <a:pt x="20579" y="424"/>
                    </a:cubicBezTo>
                    <a:cubicBezTo>
                      <a:pt x="20215" y="424"/>
                      <a:pt x="19939" y="745"/>
                      <a:pt x="19569" y="745"/>
                    </a:cubicBezTo>
                    <a:cubicBezTo>
                      <a:pt x="19541" y="745"/>
                      <a:pt x="19513" y="744"/>
                      <a:pt x="19484" y="740"/>
                    </a:cubicBezTo>
                    <a:cubicBezTo>
                      <a:pt x="19028" y="679"/>
                      <a:pt x="18299" y="375"/>
                      <a:pt x="17873" y="162"/>
                    </a:cubicBezTo>
                    <a:cubicBezTo>
                      <a:pt x="17640" y="41"/>
                      <a:pt x="17451" y="0"/>
                      <a:pt x="172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5" name="Google Shape;9075;p24"/>
              <p:cNvSpPr/>
              <p:nvPr/>
            </p:nvSpPr>
            <p:spPr>
              <a:xfrm>
                <a:off x="8220755" y="8733264"/>
                <a:ext cx="847338" cy="357841"/>
              </a:xfrm>
              <a:custGeom>
                <a:avLst/>
                <a:gdLst/>
                <a:ahLst/>
                <a:cxnLst/>
                <a:rect l="l" t="t" r="r" b="b"/>
                <a:pathLst>
                  <a:path w="27752" h="11720" extrusionOk="0">
                    <a:moveTo>
                      <a:pt x="14716" y="0"/>
                    </a:moveTo>
                    <a:cubicBezTo>
                      <a:pt x="14361" y="0"/>
                      <a:pt x="14064" y="162"/>
                      <a:pt x="13618" y="162"/>
                    </a:cubicBezTo>
                    <a:cubicBezTo>
                      <a:pt x="13192" y="162"/>
                      <a:pt x="12949" y="648"/>
                      <a:pt x="12523" y="679"/>
                    </a:cubicBezTo>
                    <a:cubicBezTo>
                      <a:pt x="12057" y="679"/>
                      <a:pt x="11842" y="7"/>
                      <a:pt x="11395" y="7"/>
                    </a:cubicBezTo>
                    <a:cubicBezTo>
                      <a:pt x="11376" y="7"/>
                      <a:pt x="11357" y="8"/>
                      <a:pt x="11338" y="10"/>
                    </a:cubicBezTo>
                    <a:cubicBezTo>
                      <a:pt x="10457" y="101"/>
                      <a:pt x="9089" y="405"/>
                      <a:pt x="8450" y="1013"/>
                    </a:cubicBezTo>
                    <a:cubicBezTo>
                      <a:pt x="7660" y="1803"/>
                      <a:pt x="6323" y="1560"/>
                      <a:pt x="5624" y="2351"/>
                    </a:cubicBezTo>
                    <a:cubicBezTo>
                      <a:pt x="5077" y="2959"/>
                      <a:pt x="4651" y="2594"/>
                      <a:pt x="4043" y="2928"/>
                    </a:cubicBezTo>
                    <a:cubicBezTo>
                      <a:pt x="3526" y="3202"/>
                      <a:pt x="3253" y="3658"/>
                      <a:pt x="2706" y="3901"/>
                    </a:cubicBezTo>
                    <a:cubicBezTo>
                      <a:pt x="2098" y="4174"/>
                      <a:pt x="1976" y="4630"/>
                      <a:pt x="1490" y="5025"/>
                    </a:cubicBezTo>
                    <a:cubicBezTo>
                      <a:pt x="1186" y="5329"/>
                      <a:pt x="639" y="5086"/>
                      <a:pt x="304" y="5390"/>
                    </a:cubicBezTo>
                    <a:cubicBezTo>
                      <a:pt x="0" y="5725"/>
                      <a:pt x="396" y="6332"/>
                      <a:pt x="122" y="6697"/>
                    </a:cubicBezTo>
                    <a:cubicBezTo>
                      <a:pt x="92" y="6728"/>
                      <a:pt x="31" y="6758"/>
                      <a:pt x="0" y="6788"/>
                    </a:cubicBezTo>
                    <a:cubicBezTo>
                      <a:pt x="962" y="7860"/>
                      <a:pt x="2619" y="9901"/>
                      <a:pt x="4119" y="9901"/>
                    </a:cubicBezTo>
                    <a:cubicBezTo>
                      <a:pt x="4278" y="9901"/>
                      <a:pt x="4436" y="9878"/>
                      <a:pt x="4590" y="9828"/>
                    </a:cubicBezTo>
                    <a:cubicBezTo>
                      <a:pt x="4794" y="9758"/>
                      <a:pt x="4964" y="9729"/>
                      <a:pt x="5109" y="9729"/>
                    </a:cubicBezTo>
                    <a:cubicBezTo>
                      <a:pt x="5813" y="9729"/>
                      <a:pt x="5952" y="10411"/>
                      <a:pt x="6797" y="10411"/>
                    </a:cubicBezTo>
                    <a:cubicBezTo>
                      <a:pt x="6839" y="10411"/>
                      <a:pt x="6884" y="10409"/>
                      <a:pt x="6931" y="10405"/>
                    </a:cubicBezTo>
                    <a:cubicBezTo>
                      <a:pt x="6981" y="10401"/>
                      <a:pt x="7030" y="10399"/>
                      <a:pt x="7078" y="10399"/>
                    </a:cubicBezTo>
                    <a:cubicBezTo>
                      <a:pt x="8105" y="10399"/>
                      <a:pt x="8643" y="11294"/>
                      <a:pt x="9514" y="11439"/>
                    </a:cubicBezTo>
                    <a:cubicBezTo>
                      <a:pt x="10064" y="11528"/>
                      <a:pt x="10934" y="11719"/>
                      <a:pt x="11720" y="11719"/>
                    </a:cubicBezTo>
                    <a:cubicBezTo>
                      <a:pt x="12282" y="11719"/>
                      <a:pt x="12802" y="11621"/>
                      <a:pt x="13131" y="11317"/>
                    </a:cubicBezTo>
                    <a:cubicBezTo>
                      <a:pt x="13709" y="10806"/>
                      <a:pt x="14108" y="10539"/>
                      <a:pt x="14732" y="10539"/>
                    </a:cubicBezTo>
                    <a:cubicBezTo>
                      <a:pt x="14962" y="10539"/>
                      <a:pt x="15222" y="10575"/>
                      <a:pt x="15533" y="10649"/>
                    </a:cubicBezTo>
                    <a:cubicBezTo>
                      <a:pt x="16146" y="10788"/>
                      <a:pt x="17476" y="11362"/>
                      <a:pt x="18184" y="11362"/>
                    </a:cubicBezTo>
                    <a:cubicBezTo>
                      <a:pt x="18248" y="11362"/>
                      <a:pt x="18307" y="11358"/>
                      <a:pt x="18359" y="11348"/>
                    </a:cubicBezTo>
                    <a:cubicBezTo>
                      <a:pt x="18815" y="11287"/>
                      <a:pt x="18876" y="10649"/>
                      <a:pt x="19332" y="10557"/>
                    </a:cubicBezTo>
                    <a:cubicBezTo>
                      <a:pt x="19768" y="10455"/>
                      <a:pt x="20247" y="10331"/>
                      <a:pt x="20696" y="10331"/>
                    </a:cubicBezTo>
                    <a:cubicBezTo>
                      <a:pt x="20779" y="10331"/>
                      <a:pt x="20862" y="10335"/>
                      <a:pt x="20943" y="10345"/>
                    </a:cubicBezTo>
                    <a:cubicBezTo>
                      <a:pt x="20974" y="10348"/>
                      <a:pt x="21006" y="10350"/>
                      <a:pt x="21036" y="10350"/>
                    </a:cubicBezTo>
                    <a:cubicBezTo>
                      <a:pt x="21844" y="10350"/>
                      <a:pt x="22494" y="9238"/>
                      <a:pt x="23314" y="8916"/>
                    </a:cubicBezTo>
                    <a:cubicBezTo>
                      <a:pt x="23763" y="8748"/>
                      <a:pt x="24005" y="8268"/>
                      <a:pt x="24495" y="8268"/>
                    </a:cubicBezTo>
                    <a:cubicBezTo>
                      <a:pt x="24535" y="8268"/>
                      <a:pt x="24577" y="8271"/>
                      <a:pt x="24621" y="8278"/>
                    </a:cubicBezTo>
                    <a:cubicBezTo>
                      <a:pt x="24850" y="8323"/>
                      <a:pt x="25009" y="8352"/>
                      <a:pt x="25151" y="8352"/>
                    </a:cubicBezTo>
                    <a:cubicBezTo>
                      <a:pt x="25385" y="8352"/>
                      <a:pt x="25568" y="8274"/>
                      <a:pt x="25928" y="8065"/>
                    </a:cubicBezTo>
                    <a:cubicBezTo>
                      <a:pt x="26505" y="7761"/>
                      <a:pt x="26536" y="7579"/>
                      <a:pt x="26657" y="6971"/>
                    </a:cubicBezTo>
                    <a:cubicBezTo>
                      <a:pt x="26749" y="6424"/>
                      <a:pt x="27296" y="6302"/>
                      <a:pt x="27600" y="5937"/>
                    </a:cubicBezTo>
                    <a:cubicBezTo>
                      <a:pt x="27661" y="5846"/>
                      <a:pt x="27721" y="5785"/>
                      <a:pt x="27752" y="5725"/>
                    </a:cubicBezTo>
                    <a:cubicBezTo>
                      <a:pt x="27569" y="5451"/>
                      <a:pt x="27296" y="5208"/>
                      <a:pt x="27113" y="5056"/>
                    </a:cubicBezTo>
                    <a:cubicBezTo>
                      <a:pt x="26467" y="4445"/>
                      <a:pt x="26372" y="4259"/>
                      <a:pt x="26108" y="4259"/>
                    </a:cubicBezTo>
                    <a:cubicBezTo>
                      <a:pt x="25925" y="4259"/>
                      <a:pt x="25661" y="4348"/>
                      <a:pt x="25077" y="4448"/>
                    </a:cubicBezTo>
                    <a:cubicBezTo>
                      <a:pt x="25034" y="4456"/>
                      <a:pt x="24992" y="4460"/>
                      <a:pt x="24952" y="4460"/>
                    </a:cubicBezTo>
                    <a:cubicBezTo>
                      <a:pt x="24212" y="4460"/>
                      <a:pt x="23818" y="3205"/>
                      <a:pt x="23587" y="2715"/>
                    </a:cubicBezTo>
                    <a:cubicBezTo>
                      <a:pt x="23513" y="2529"/>
                      <a:pt x="23355" y="2477"/>
                      <a:pt x="23156" y="2477"/>
                    </a:cubicBezTo>
                    <a:cubicBezTo>
                      <a:pt x="22905" y="2477"/>
                      <a:pt x="22588" y="2559"/>
                      <a:pt x="22288" y="2559"/>
                    </a:cubicBezTo>
                    <a:cubicBezTo>
                      <a:pt x="22048" y="2559"/>
                      <a:pt x="21819" y="2507"/>
                      <a:pt x="21642" y="2320"/>
                    </a:cubicBezTo>
                    <a:cubicBezTo>
                      <a:pt x="21049" y="1727"/>
                      <a:pt x="20715" y="1133"/>
                      <a:pt x="20091" y="1133"/>
                    </a:cubicBezTo>
                    <a:cubicBezTo>
                      <a:pt x="19915" y="1133"/>
                      <a:pt x="19717" y="1180"/>
                      <a:pt x="19484" y="1287"/>
                    </a:cubicBezTo>
                    <a:cubicBezTo>
                      <a:pt x="19373" y="1332"/>
                      <a:pt x="19279" y="1351"/>
                      <a:pt x="19198" y="1351"/>
                    </a:cubicBezTo>
                    <a:cubicBezTo>
                      <a:pt x="18675" y="1351"/>
                      <a:pt x="18673" y="541"/>
                      <a:pt x="18147" y="436"/>
                    </a:cubicBezTo>
                    <a:cubicBezTo>
                      <a:pt x="18105" y="427"/>
                      <a:pt x="18064" y="424"/>
                      <a:pt x="18024" y="424"/>
                    </a:cubicBezTo>
                    <a:cubicBezTo>
                      <a:pt x="17656" y="424"/>
                      <a:pt x="17361" y="745"/>
                      <a:pt x="17010" y="745"/>
                    </a:cubicBezTo>
                    <a:cubicBezTo>
                      <a:pt x="16984" y="745"/>
                      <a:pt x="16958" y="743"/>
                      <a:pt x="16931" y="740"/>
                    </a:cubicBezTo>
                    <a:cubicBezTo>
                      <a:pt x="16475" y="679"/>
                      <a:pt x="15715" y="375"/>
                      <a:pt x="15320" y="162"/>
                    </a:cubicBezTo>
                    <a:cubicBezTo>
                      <a:pt x="15087" y="41"/>
                      <a:pt x="14894" y="0"/>
                      <a:pt x="147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6" name="Google Shape;9076;p24"/>
              <p:cNvSpPr/>
              <p:nvPr/>
            </p:nvSpPr>
            <p:spPr>
              <a:xfrm>
                <a:off x="7476402" y="8760837"/>
                <a:ext cx="1023663" cy="660540"/>
              </a:xfrm>
              <a:custGeom>
                <a:avLst/>
                <a:gdLst/>
                <a:ahLst/>
                <a:cxnLst/>
                <a:rect l="l" t="t" r="r" b="b"/>
                <a:pathLst>
                  <a:path w="33527" h="21634" extrusionOk="0">
                    <a:moveTo>
                      <a:pt x="17499" y="1"/>
                    </a:moveTo>
                    <a:cubicBezTo>
                      <a:pt x="17414" y="1"/>
                      <a:pt x="17326" y="33"/>
                      <a:pt x="17234" y="110"/>
                    </a:cubicBezTo>
                    <a:cubicBezTo>
                      <a:pt x="16782" y="520"/>
                      <a:pt x="16330" y="914"/>
                      <a:pt x="15769" y="914"/>
                    </a:cubicBezTo>
                    <a:cubicBezTo>
                      <a:pt x="15539" y="914"/>
                      <a:pt x="15290" y="847"/>
                      <a:pt x="15016" y="688"/>
                    </a:cubicBezTo>
                    <a:cubicBezTo>
                      <a:pt x="14622" y="460"/>
                      <a:pt x="14296" y="377"/>
                      <a:pt x="13993" y="377"/>
                    </a:cubicBezTo>
                    <a:cubicBezTo>
                      <a:pt x="13404" y="377"/>
                      <a:pt x="12900" y="690"/>
                      <a:pt x="12158" y="870"/>
                    </a:cubicBezTo>
                    <a:cubicBezTo>
                      <a:pt x="12122" y="878"/>
                      <a:pt x="12086" y="882"/>
                      <a:pt x="12050" y="882"/>
                    </a:cubicBezTo>
                    <a:cubicBezTo>
                      <a:pt x="11742" y="882"/>
                      <a:pt x="11448" y="606"/>
                      <a:pt x="11122" y="606"/>
                    </a:cubicBezTo>
                    <a:cubicBezTo>
                      <a:pt x="11073" y="606"/>
                      <a:pt x="11024" y="612"/>
                      <a:pt x="10973" y="627"/>
                    </a:cubicBezTo>
                    <a:cubicBezTo>
                      <a:pt x="10578" y="749"/>
                      <a:pt x="10456" y="1235"/>
                      <a:pt x="10061" y="1356"/>
                    </a:cubicBezTo>
                    <a:cubicBezTo>
                      <a:pt x="9429" y="1584"/>
                      <a:pt x="9175" y="1812"/>
                      <a:pt x="8635" y="1812"/>
                    </a:cubicBezTo>
                    <a:cubicBezTo>
                      <a:pt x="8526" y="1812"/>
                      <a:pt x="8406" y="1802"/>
                      <a:pt x="8268" y="1782"/>
                    </a:cubicBezTo>
                    <a:cubicBezTo>
                      <a:pt x="8213" y="1771"/>
                      <a:pt x="8162" y="1766"/>
                      <a:pt x="8114" y="1766"/>
                    </a:cubicBezTo>
                    <a:cubicBezTo>
                      <a:pt x="7620" y="1766"/>
                      <a:pt x="7409" y="2290"/>
                      <a:pt x="7021" y="2511"/>
                    </a:cubicBezTo>
                    <a:cubicBezTo>
                      <a:pt x="6657" y="2724"/>
                      <a:pt x="6657" y="3241"/>
                      <a:pt x="6322" y="3484"/>
                    </a:cubicBezTo>
                    <a:cubicBezTo>
                      <a:pt x="6220" y="3552"/>
                      <a:pt x="6106" y="3573"/>
                      <a:pt x="5987" y="3573"/>
                    </a:cubicBezTo>
                    <a:cubicBezTo>
                      <a:pt x="5811" y="3573"/>
                      <a:pt x="5626" y="3529"/>
                      <a:pt x="5454" y="3529"/>
                    </a:cubicBezTo>
                    <a:cubicBezTo>
                      <a:pt x="5328" y="3529"/>
                      <a:pt x="5209" y="3553"/>
                      <a:pt x="5107" y="3636"/>
                    </a:cubicBezTo>
                    <a:cubicBezTo>
                      <a:pt x="4772" y="3879"/>
                      <a:pt x="4894" y="4426"/>
                      <a:pt x="4590" y="4700"/>
                    </a:cubicBezTo>
                    <a:cubicBezTo>
                      <a:pt x="4452" y="4825"/>
                      <a:pt x="4269" y="4842"/>
                      <a:pt x="4079" y="4842"/>
                    </a:cubicBezTo>
                    <a:cubicBezTo>
                      <a:pt x="4007" y="4842"/>
                      <a:pt x="3935" y="4840"/>
                      <a:pt x="3865" y="4840"/>
                    </a:cubicBezTo>
                    <a:cubicBezTo>
                      <a:pt x="3665" y="4840"/>
                      <a:pt x="3476" y="4859"/>
                      <a:pt x="3344" y="5004"/>
                    </a:cubicBezTo>
                    <a:cubicBezTo>
                      <a:pt x="2979" y="5369"/>
                      <a:pt x="3313" y="6797"/>
                      <a:pt x="2888" y="7405"/>
                    </a:cubicBezTo>
                    <a:cubicBezTo>
                      <a:pt x="2764" y="7586"/>
                      <a:pt x="2501" y="7603"/>
                      <a:pt x="2233" y="7603"/>
                    </a:cubicBezTo>
                    <a:cubicBezTo>
                      <a:pt x="2170" y="7603"/>
                      <a:pt x="2106" y="7602"/>
                      <a:pt x="2044" y="7602"/>
                    </a:cubicBezTo>
                    <a:cubicBezTo>
                      <a:pt x="1659" y="7602"/>
                      <a:pt x="1327" y="7639"/>
                      <a:pt x="1459" y="8165"/>
                    </a:cubicBezTo>
                    <a:cubicBezTo>
                      <a:pt x="1641" y="9016"/>
                      <a:pt x="1246" y="9654"/>
                      <a:pt x="1368" y="10505"/>
                    </a:cubicBezTo>
                    <a:cubicBezTo>
                      <a:pt x="1459" y="11296"/>
                      <a:pt x="0" y="12694"/>
                      <a:pt x="1155" y="13393"/>
                    </a:cubicBezTo>
                    <a:cubicBezTo>
                      <a:pt x="2097" y="13971"/>
                      <a:pt x="2097" y="14882"/>
                      <a:pt x="2766" y="15703"/>
                    </a:cubicBezTo>
                    <a:cubicBezTo>
                      <a:pt x="3435" y="16493"/>
                      <a:pt x="4164" y="16949"/>
                      <a:pt x="4559" y="17952"/>
                    </a:cubicBezTo>
                    <a:cubicBezTo>
                      <a:pt x="4655" y="18208"/>
                      <a:pt x="4804" y="18292"/>
                      <a:pt x="4976" y="18292"/>
                    </a:cubicBezTo>
                    <a:cubicBezTo>
                      <a:pt x="5299" y="18292"/>
                      <a:pt x="5705" y="17999"/>
                      <a:pt x="6006" y="17999"/>
                    </a:cubicBezTo>
                    <a:cubicBezTo>
                      <a:pt x="6155" y="17999"/>
                      <a:pt x="6278" y="18071"/>
                      <a:pt x="6353" y="18287"/>
                    </a:cubicBezTo>
                    <a:cubicBezTo>
                      <a:pt x="6490" y="18672"/>
                      <a:pt x="6429" y="19281"/>
                      <a:pt x="6933" y="19281"/>
                    </a:cubicBezTo>
                    <a:cubicBezTo>
                      <a:pt x="6987" y="19281"/>
                      <a:pt x="7046" y="19274"/>
                      <a:pt x="7113" y="19259"/>
                    </a:cubicBezTo>
                    <a:cubicBezTo>
                      <a:pt x="7349" y="19192"/>
                      <a:pt x="7576" y="19078"/>
                      <a:pt x="7778" y="19078"/>
                    </a:cubicBezTo>
                    <a:cubicBezTo>
                      <a:pt x="7939" y="19078"/>
                      <a:pt x="8085" y="19151"/>
                      <a:pt x="8207" y="19381"/>
                    </a:cubicBezTo>
                    <a:cubicBezTo>
                      <a:pt x="8426" y="19829"/>
                      <a:pt x="8662" y="19952"/>
                      <a:pt x="8899" y="19952"/>
                    </a:cubicBezTo>
                    <a:cubicBezTo>
                      <a:pt x="9186" y="19952"/>
                      <a:pt x="9473" y="19770"/>
                      <a:pt x="9726" y="19770"/>
                    </a:cubicBezTo>
                    <a:cubicBezTo>
                      <a:pt x="9871" y="19770"/>
                      <a:pt x="10005" y="19830"/>
                      <a:pt x="10122" y="20019"/>
                    </a:cubicBezTo>
                    <a:cubicBezTo>
                      <a:pt x="10791" y="21083"/>
                      <a:pt x="11246" y="20870"/>
                      <a:pt x="12341" y="21448"/>
                    </a:cubicBezTo>
                    <a:cubicBezTo>
                      <a:pt x="12546" y="21556"/>
                      <a:pt x="12708" y="21600"/>
                      <a:pt x="12838" y="21600"/>
                    </a:cubicBezTo>
                    <a:cubicBezTo>
                      <a:pt x="13450" y="21600"/>
                      <a:pt x="13384" y="20621"/>
                      <a:pt x="14037" y="20621"/>
                    </a:cubicBezTo>
                    <a:cubicBezTo>
                      <a:pt x="14068" y="20621"/>
                      <a:pt x="14100" y="20623"/>
                      <a:pt x="14134" y="20627"/>
                    </a:cubicBezTo>
                    <a:cubicBezTo>
                      <a:pt x="14657" y="20682"/>
                      <a:pt x="15951" y="21633"/>
                      <a:pt x="16418" y="21633"/>
                    </a:cubicBezTo>
                    <a:cubicBezTo>
                      <a:pt x="16467" y="21633"/>
                      <a:pt x="16506" y="21623"/>
                      <a:pt x="16535" y="21600"/>
                    </a:cubicBezTo>
                    <a:cubicBezTo>
                      <a:pt x="16996" y="21250"/>
                      <a:pt x="17401" y="21000"/>
                      <a:pt x="17865" y="21000"/>
                    </a:cubicBezTo>
                    <a:cubicBezTo>
                      <a:pt x="18166" y="21000"/>
                      <a:pt x="18493" y="21105"/>
                      <a:pt x="18876" y="21357"/>
                    </a:cubicBezTo>
                    <a:cubicBezTo>
                      <a:pt x="19121" y="21520"/>
                      <a:pt x="19321" y="21582"/>
                      <a:pt x="19492" y="21582"/>
                    </a:cubicBezTo>
                    <a:cubicBezTo>
                      <a:pt x="20024" y="21582"/>
                      <a:pt x="20269" y="20977"/>
                      <a:pt x="20721" y="20977"/>
                    </a:cubicBezTo>
                    <a:cubicBezTo>
                      <a:pt x="20823" y="20977"/>
                      <a:pt x="20936" y="21008"/>
                      <a:pt x="21064" y="21083"/>
                    </a:cubicBezTo>
                    <a:cubicBezTo>
                      <a:pt x="21349" y="21247"/>
                      <a:pt x="21565" y="21309"/>
                      <a:pt x="21744" y="21309"/>
                    </a:cubicBezTo>
                    <a:cubicBezTo>
                      <a:pt x="22313" y="21309"/>
                      <a:pt x="22513" y="20686"/>
                      <a:pt x="23346" y="20686"/>
                    </a:cubicBezTo>
                    <a:cubicBezTo>
                      <a:pt x="23375" y="20686"/>
                      <a:pt x="23405" y="20686"/>
                      <a:pt x="23435" y="20688"/>
                    </a:cubicBezTo>
                    <a:cubicBezTo>
                      <a:pt x="23597" y="20695"/>
                      <a:pt x="23754" y="20699"/>
                      <a:pt x="23907" y="20699"/>
                    </a:cubicBezTo>
                    <a:cubicBezTo>
                      <a:pt x="25051" y="20699"/>
                      <a:pt x="25971" y="20464"/>
                      <a:pt x="26748" y="19472"/>
                    </a:cubicBezTo>
                    <a:cubicBezTo>
                      <a:pt x="26893" y="19262"/>
                      <a:pt x="27054" y="19194"/>
                      <a:pt x="27228" y="19194"/>
                    </a:cubicBezTo>
                    <a:cubicBezTo>
                      <a:pt x="27456" y="19194"/>
                      <a:pt x="27705" y="19312"/>
                      <a:pt x="27964" y="19381"/>
                    </a:cubicBezTo>
                    <a:cubicBezTo>
                      <a:pt x="28039" y="19402"/>
                      <a:pt x="28108" y="19412"/>
                      <a:pt x="28172" y="19412"/>
                    </a:cubicBezTo>
                    <a:cubicBezTo>
                      <a:pt x="28655" y="19412"/>
                      <a:pt x="28865" y="18859"/>
                      <a:pt x="29241" y="18591"/>
                    </a:cubicBezTo>
                    <a:cubicBezTo>
                      <a:pt x="30244" y="17952"/>
                      <a:pt x="30517" y="17466"/>
                      <a:pt x="31064" y="16433"/>
                    </a:cubicBezTo>
                    <a:cubicBezTo>
                      <a:pt x="31308" y="15886"/>
                      <a:pt x="31764" y="15612"/>
                      <a:pt x="32068" y="15126"/>
                    </a:cubicBezTo>
                    <a:cubicBezTo>
                      <a:pt x="32341" y="14639"/>
                      <a:pt x="32037" y="14123"/>
                      <a:pt x="32463" y="13697"/>
                    </a:cubicBezTo>
                    <a:cubicBezTo>
                      <a:pt x="33101" y="13059"/>
                      <a:pt x="33344" y="11265"/>
                      <a:pt x="33010" y="10414"/>
                    </a:cubicBezTo>
                    <a:cubicBezTo>
                      <a:pt x="32675" y="9594"/>
                      <a:pt x="33527" y="8712"/>
                      <a:pt x="32554" y="8287"/>
                    </a:cubicBezTo>
                    <a:cubicBezTo>
                      <a:pt x="31642" y="7922"/>
                      <a:pt x="32128" y="6949"/>
                      <a:pt x="31733" y="6159"/>
                    </a:cubicBezTo>
                    <a:cubicBezTo>
                      <a:pt x="31186" y="5125"/>
                      <a:pt x="30426" y="4244"/>
                      <a:pt x="29362" y="3727"/>
                    </a:cubicBezTo>
                    <a:cubicBezTo>
                      <a:pt x="28663" y="3363"/>
                      <a:pt x="26779" y="3332"/>
                      <a:pt x="26444" y="2572"/>
                    </a:cubicBezTo>
                    <a:cubicBezTo>
                      <a:pt x="26139" y="1900"/>
                      <a:pt x="25642" y="1705"/>
                      <a:pt x="25045" y="1705"/>
                    </a:cubicBezTo>
                    <a:cubicBezTo>
                      <a:pt x="24752" y="1705"/>
                      <a:pt x="24434" y="1752"/>
                      <a:pt x="24104" y="1812"/>
                    </a:cubicBezTo>
                    <a:cubicBezTo>
                      <a:pt x="24037" y="1824"/>
                      <a:pt x="23975" y="1830"/>
                      <a:pt x="23918" y="1830"/>
                    </a:cubicBezTo>
                    <a:cubicBezTo>
                      <a:pt x="23254" y="1830"/>
                      <a:pt x="23216" y="1089"/>
                      <a:pt x="22611" y="1089"/>
                    </a:cubicBezTo>
                    <a:cubicBezTo>
                      <a:pt x="22467" y="1089"/>
                      <a:pt x="22291" y="1131"/>
                      <a:pt x="22067" y="1235"/>
                    </a:cubicBezTo>
                    <a:cubicBezTo>
                      <a:pt x="22008" y="1260"/>
                      <a:pt x="21946" y="1272"/>
                      <a:pt x="21882" y="1272"/>
                    </a:cubicBezTo>
                    <a:cubicBezTo>
                      <a:pt x="21251" y="1272"/>
                      <a:pt x="20386" y="163"/>
                      <a:pt x="19696" y="80"/>
                    </a:cubicBezTo>
                    <a:cubicBezTo>
                      <a:pt x="19673" y="76"/>
                      <a:pt x="19650" y="75"/>
                      <a:pt x="19628" y="75"/>
                    </a:cubicBezTo>
                    <a:cubicBezTo>
                      <a:pt x="19193" y="75"/>
                      <a:pt x="18963" y="713"/>
                      <a:pt x="18576" y="713"/>
                    </a:cubicBezTo>
                    <a:cubicBezTo>
                      <a:pt x="18468" y="713"/>
                      <a:pt x="18348" y="663"/>
                      <a:pt x="18207" y="536"/>
                    </a:cubicBezTo>
                    <a:cubicBezTo>
                      <a:pt x="18020" y="349"/>
                      <a:pt x="17780" y="1"/>
                      <a:pt x="17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7" name="Google Shape;9077;p24"/>
              <p:cNvSpPr/>
              <p:nvPr/>
            </p:nvSpPr>
            <p:spPr>
              <a:xfrm>
                <a:off x="7597962" y="9132508"/>
                <a:ext cx="818576" cy="288899"/>
              </a:xfrm>
              <a:custGeom>
                <a:avLst/>
                <a:gdLst/>
                <a:ahLst/>
                <a:cxnLst/>
                <a:rect l="l" t="t" r="r" b="b"/>
                <a:pathLst>
                  <a:path w="26810" h="9462" extrusionOk="0">
                    <a:moveTo>
                      <a:pt x="13565" y="0"/>
                    </a:moveTo>
                    <a:cubicBezTo>
                      <a:pt x="13475" y="0"/>
                      <a:pt x="13381" y="37"/>
                      <a:pt x="13284" y="127"/>
                    </a:cubicBezTo>
                    <a:cubicBezTo>
                      <a:pt x="12832" y="514"/>
                      <a:pt x="12381" y="901"/>
                      <a:pt x="11822" y="901"/>
                    </a:cubicBezTo>
                    <a:cubicBezTo>
                      <a:pt x="11591" y="901"/>
                      <a:pt x="11341" y="834"/>
                      <a:pt x="11065" y="674"/>
                    </a:cubicBezTo>
                    <a:cubicBezTo>
                      <a:pt x="10672" y="446"/>
                      <a:pt x="10346" y="363"/>
                      <a:pt x="10042" y="363"/>
                    </a:cubicBezTo>
                    <a:cubicBezTo>
                      <a:pt x="9453" y="363"/>
                      <a:pt x="8950" y="676"/>
                      <a:pt x="8208" y="856"/>
                    </a:cubicBezTo>
                    <a:cubicBezTo>
                      <a:pt x="8171" y="865"/>
                      <a:pt x="8135" y="868"/>
                      <a:pt x="8099" y="868"/>
                    </a:cubicBezTo>
                    <a:cubicBezTo>
                      <a:pt x="7791" y="868"/>
                      <a:pt x="7497" y="592"/>
                      <a:pt x="7172" y="592"/>
                    </a:cubicBezTo>
                    <a:cubicBezTo>
                      <a:pt x="7123" y="592"/>
                      <a:pt x="7073" y="599"/>
                      <a:pt x="7022" y="613"/>
                    </a:cubicBezTo>
                    <a:cubicBezTo>
                      <a:pt x="6627" y="735"/>
                      <a:pt x="6506" y="1221"/>
                      <a:pt x="6110" y="1343"/>
                    </a:cubicBezTo>
                    <a:cubicBezTo>
                      <a:pt x="5478" y="1570"/>
                      <a:pt x="5225" y="1798"/>
                      <a:pt x="4685" y="1798"/>
                    </a:cubicBezTo>
                    <a:cubicBezTo>
                      <a:pt x="4576" y="1798"/>
                      <a:pt x="4455" y="1789"/>
                      <a:pt x="4317" y="1768"/>
                    </a:cubicBezTo>
                    <a:cubicBezTo>
                      <a:pt x="4263" y="1757"/>
                      <a:pt x="4212" y="1752"/>
                      <a:pt x="4163" y="1752"/>
                    </a:cubicBezTo>
                    <a:cubicBezTo>
                      <a:pt x="3669" y="1752"/>
                      <a:pt x="3458" y="2276"/>
                      <a:pt x="3071" y="2498"/>
                    </a:cubicBezTo>
                    <a:cubicBezTo>
                      <a:pt x="2706" y="2710"/>
                      <a:pt x="2706" y="3227"/>
                      <a:pt x="2372" y="3470"/>
                    </a:cubicBezTo>
                    <a:cubicBezTo>
                      <a:pt x="2269" y="3539"/>
                      <a:pt x="2155" y="3559"/>
                      <a:pt x="2036" y="3559"/>
                    </a:cubicBezTo>
                    <a:cubicBezTo>
                      <a:pt x="1861" y="3559"/>
                      <a:pt x="1675" y="3515"/>
                      <a:pt x="1504" y="3515"/>
                    </a:cubicBezTo>
                    <a:cubicBezTo>
                      <a:pt x="1377" y="3515"/>
                      <a:pt x="1258" y="3539"/>
                      <a:pt x="1156" y="3622"/>
                    </a:cubicBezTo>
                    <a:cubicBezTo>
                      <a:pt x="822" y="3865"/>
                      <a:pt x="943" y="4413"/>
                      <a:pt x="639" y="4686"/>
                    </a:cubicBezTo>
                    <a:cubicBezTo>
                      <a:pt x="457" y="4838"/>
                      <a:pt x="244" y="4838"/>
                      <a:pt x="1" y="4838"/>
                    </a:cubicBezTo>
                    <a:cubicBezTo>
                      <a:pt x="214" y="5112"/>
                      <a:pt x="426" y="5416"/>
                      <a:pt x="578" y="5780"/>
                    </a:cubicBezTo>
                    <a:cubicBezTo>
                      <a:pt x="674" y="6036"/>
                      <a:pt x="823" y="6120"/>
                      <a:pt x="995" y="6120"/>
                    </a:cubicBezTo>
                    <a:cubicBezTo>
                      <a:pt x="1318" y="6120"/>
                      <a:pt x="1724" y="5827"/>
                      <a:pt x="2025" y="5827"/>
                    </a:cubicBezTo>
                    <a:cubicBezTo>
                      <a:pt x="2174" y="5827"/>
                      <a:pt x="2297" y="5899"/>
                      <a:pt x="2372" y="6115"/>
                    </a:cubicBezTo>
                    <a:cubicBezTo>
                      <a:pt x="2509" y="6500"/>
                      <a:pt x="2448" y="7109"/>
                      <a:pt x="2930" y="7109"/>
                    </a:cubicBezTo>
                    <a:cubicBezTo>
                      <a:pt x="2981" y="7109"/>
                      <a:pt x="3038" y="7102"/>
                      <a:pt x="3101" y="7087"/>
                    </a:cubicBezTo>
                    <a:cubicBezTo>
                      <a:pt x="3354" y="7020"/>
                      <a:pt x="3589" y="6906"/>
                      <a:pt x="3794" y="6906"/>
                    </a:cubicBezTo>
                    <a:cubicBezTo>
                      <a:pt x="3958" y="6906"/>
                      <a:pt x="4104" y="6979"/>
                      <a:pt x="4226" y="7209"/>
                    </a:cubicBezTo>
                    <a:cubicBezTo>
                      <a:pt x="4445" y="7657"/>
                      <a:pt x="4681" y="7780"/>
                      <a:pt x="4918" y="7780"/>
                    </a:cubicBezTo>
                    <a:cubicBezTo>
                      <a:pt x="5205" y="7780"/>
                      <a:pt x="5492" y="7598"/>
                      <a:pt x="5745" y="7598"/>
                    </a:cubicBezTo>
                    <a:cubicBezTo>
                      <a:pt x="5890" y="7598"/>
                      <a:pt x="6024" y="7658"/>
                      <a:pt x="6141" y="7847"/>
                    </a:cubicBezTo>
                    <a:cubicBezTo>
                      <a:pt x="6810" y="8911"/>
                      <a:pt x="7265" y="8698"/>
                      <a:pt x="8360" y="9276"/>
                    </a:cubicBezTo>
                    <a:cubicBezTo>
                      <a:pt x="8570" y="9392"/>
                      <a:pt x="8734" y="9439"/>
                      <a:pt x="8866" y="9439"/>
                    </a:cubicBezTo>
                    <a:cubicBezTo>
                      <a:pt x="9469" y="9439"/>
                      <a:pt x="9406" y="8449"/>
                      <a:pt x="10058" y="8449"/>
                    </a:cubicBezTo>
                    <a:cubicBezTo>
                      <a:pt x="10088" y="8449"/>
                      <a:pt x="10120" y="8451"/>
                      <a:pt x="10153" y="8455"/>
                    </a:cubicBezTo>
                    <a:cubicBezTo>
                      <a:pt x="10676" y="8510"/>
                      <a:pt x="11970" y="9461"/>
                      <a:pt x="12437" y="9461"/>
                    </a:cubicBezTo>
                    <a:cubicBezTo>
                      <a:pt x="12486" y="9461"/>
                      <a:pt x="12525" y="9451"/>
                      <a:pt x="12554" y="9428"/>
                    </a:cubicBezTo>
                    <a:cubicBezTo>
                      <a:pt x="13015" y="9078"/>
                      <a:pt x="13420" y="8828"/>
                      <a:pt x="13884" y="8828"/>
                    </a:cubicBezTo>
                    <a:cubicBezTo>
                      <a:pt x="14185" y="8828"/>
                      <a:pt x="14512" y="8933"/>
                      <a:pt x="14895" y="9185"/>
                    </a:cubicBezTo>
                    <a:cubicBezTo>
                      <a:pt x="15140" y="9348"/>
                      <a:pt x="15340" y="9410"/>
                      <a:pt x="15511" y="9410"/>
                    </a:cubicBezTo>
                    <a:cubicBezTo>
                      <a:pt x="16043" y="9410"/>
                      <a:pt x="16288" y="8805"/>
                      <a:pt x="16740" y="8805"/>
                    </a:cubicBezTo>
                    <a:cubicBezTo>
                      <a:pt x="16842" y="8805"/>
                      <a:pt x="16955" y="8836"/>
                      <a:pt x="17083" y="8911"/>
                    </a:cubicBezTo>
                    <a:cubicBezTo>
                      <a:pt x="17368" y="9075"/>
                      <a:pt x="17584" y="9137"/>
                      <a:pt x="17763" y="9137"/>
                    </a:cubicBezTo>
                    <a:cubicBezTo>
                      <a:pt x="18332" y="9137"/>
                      <a:pt x="18532" y="8514"/>
                      <a:pt x="19365" y="8514"/>
                    </a:cubicBezTo>
                    <a:cubicBezTo>
                      <a:pt x="19394" y="8514"/>
                      <a:pt x="19424" y="8514"/>
                      <a:pt x="19454" y="8516"/>
                    </a:cubicBezTo>
                    <a:cubicBezTo>
                      <a:pt x="19616" y="8523"/>
                      <a:pt x="19773" y="8527"/>
                      <a:pt x="19926" y="8527"/>
                    </a:cubicBezTo>
                    <a:cubicBezTo>
                      <a:pt x="21070" y="8527"/>
                      <a:pt x="21990" y="8292"/>
                      <a:pt x="22767" y="7300"/>
                    </a:cubicBezTo>
                    <a:cubicBezTo>
                      <a:pt x="22912" y="7090"/>
                      <a:pt x="23073" y="7022"/>
                      <a:pt x="23247" y="7022"/>
                    </a:cubicBezTo>
                    <a:cubicBezTo>
                      <a:pt x="23475" y="7022"/>
                      <a:pt x="23724" y="7140"/>
                      <a:pt x="23983" y="7209"/>
                    </a:cubicBezTo>
                    <a:cubicBezTo>
                      <a:pt x="24058" y="7230"/>
                      <a:pt x="24127" y="7240"/>
                      <a:pt x="24191" y="7240"/>
                    </a:cubicBezTo>
                    <a:cubicBezTo>
                      <a:pt x="24674" y="7240"/>
                      <a:pt x="24884" y="6687"/>
                      <a:pt x="25260" y="6419"/>
                    </a:cubicBezTo>
                    <a:cubicBezTo>
                      <a:pt x="26080" y="5902"/>
                      <a:pt x="26415" y="5476"/>
                      <a:pt x="26810" y="4747"/>
                    </a:cubicBezTo>
                    <a:cubicBezTo>
                      <a:pt x="26415" y="4321"/>
                      <a:pt x="25959" y="3987"/>
                      <a:pt x="25412" y="3714"/>
                    </a:cubicBezTo>
                    <a:cubicBezTo>
                      <a:pt x="24713" y="3349"/>
                      <a:pt x="22828" y="3318"/>
                      <a:pt x="22494" y="2558"/>
                    </a:cubicBezTo>
                    <a:cubicBezTo>
                      <a:pt x="22188" y="1886"/>
                      <a:pt x="21691" y="1692"/>
                      <a:pt x="21094" y="1692"/>
                    </a:cubicBezTo>
                    <a:cubicBezTo>
                      <a:pt x="20801" y="1692"/>
                      <a:pt x="20484" y="1739"/>
                      <a:pt x="20153" y="1799"/>
                    </a:cubicBezTo>
                    <a:cubicBezTo>
                      <a:pt x="20086" y="1810"/>
                      <a:pt x="20025" y="1816"/>
                      <a:pt x="19968" y="1816"/>
                    </a:cubicBezTo>
                    <a:cubicBezTo>
                      <a:pt x="19303" y="1816"/>
                      <a:pt x="19265" y="1075"/>
                      <a:pt x="18661" y="1075"/>
                    </a:cubicBezTo>
                    <a:cubicBezTo>
                      <a:pt x="18517" y="1075"/>
                      <a:pt x="18341" y="1117"/>
                      <a:pt x="18117" y="1221"/>
                    </a:cubicBezTo>
                    <a:cubicBezTo>
                      <a:pt x="18058" y="1246"/>
                      <a:pt x="17996" y="1258"/>
                      <a:pt x="17932" y="1258"/>
                    </a:cubicBezTo>
                    <a:cubicBezTo>
                      <a:pt x="17305" y="1258"/>
                      <a:pt x="16463" y="149"/>
                      <a:pt x="15746" y="66"/>
                    </a:cubicBezTo>
                    <a:cubicBezTo>
                      <a:pt x="15723" y="63"/>
                      <a:pt x="15700" y="61"/>
                      <a:pt x="15678" y="61"/>
                    </a:cubicBezTo>
                    <a:cubicBezTo>
                      <a:pt x="15243" y="61"/>
                      <a:pt x="15012" y="700"/>
                      <a:pt x="14625" y="700"/>
                    </a:cubicBezTo>
                    <a:cubicBezTo>
                      <a:pt x="14517" y="700"/>
                      <a:pt x="14397" y="650"/>
                      <a:pt x="14256" y="522"/>
                    </a:cubicBezTo>
                    <a:cubicBezTo>
                      <a:pt x="14073" y="339"/>
                      <a:pt x="13838" y="0"/>
                      <a:pt x="135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8" name="Google Shape;9078;p24"/>
              <p:cNvSpPr/>
              <p:nvPr/>
            </p:nvSpPr>
            <p:spPr>
              <a:xfrm>
                <a:off x="7313956" y="7577608"/>
                <a:ext cx="1466384" cy="961407"/>
              </a:xfrm>
              <a:custGeom>
                <a:avLst/>
                <a:gdLst/>
                <a:ahLst/>
                <a:cxnLst/>
                <a:rect l="l" t="t" r="r" b="b"/>
                <a:pathLst>
                  <a:path w="48027" h="31488" extrusionOk="0">
                    <a:moveTo>
                      <a:pt x="23285" y="0"/>
                    </a:moveTo>
                    <a:cubicBezTo>
                      <a:pt x="23117" y="0"/>
                      <a:pt x="22951" y="50"/>
                      <a:pt x="22798" y="167"/>
                    </a:cubicBezTo>
                    <a:cubicBezTo>
                      <a:pt x="22494" y="410"/>
                      <a:pt x="21308" y="1686"/>
                      <a:pt x="21065" y="1717"/>
                    </a:cubicBezTo>
                    <a:cubicBezTo>
                      <a:pt x="21046" y="1719"/>
                      <a:pt x="21028" y="1720"/>
                      <a:pt x="21010" y="1720"/>
                    </a:cubicBezTo>
                    <a:cubicBezTo>
                      <a:pt x="20436" y="1720"/>
                      <a:pt x="20355" y="535"/>
                      <a:pt x="19793" y="535"/>
                    </a:cubicBezTo>
                    <a:cubicBezTo>
                      <a:pt x="19696" y="535"/>
                      <a:pt x="19585" y="570"/>
                      <a:pt x="19454" y="653"/>
                    </a:cubicBezTo>
                    <a:cubicBezTo>
                      <a:pt x="18725" y="1139"/>
                      <a:pt x="17661" y="957"/>
                      <a:pt x="17205" y="1717"/>
                    </a:cubicBezTo>
                    <a:cubicBezTo>
                      <a:pt x="16902" y="2183"/>
                      <a:pt x="16537" y="2299"/>
                      <a:pt x="16148" y="2299"/>
                    </a:cubicBezTo>
                    <a:cubicBezTo>
                      <a:pt x="15762" y="2299"/>
                      <a:pt x="15353" y="2185"/>
                      <a:pt x="14959" y="2185"/>
                    </a:cubicBezTo>
                    <a:cubicBezTo>
                      <a:pt x="14792" y="2185"/>
                      <a:pt x="14628" y="2206"/>
                      <a:pt x="14469" y="2264"/>
                    </a:cubicBezTo>
                    <a:cubicBezTo>
                      <a:pt x="13829" y="2461"/>
                      <a:pt x="14087" y="3377"/>
                      <a:pt x="13560" y="3377"/>
                    </a:cubicBezTo>
                    <a:cubicBezTo>
                      <a:pt x="13437" y="3377"/>
                      <a:pt x="13271" y="3327"/>
                      <a:pt x="13041" y="3206"/>
                    </a:cubicBezTo>
                    <a:cubicBezTo>
                      <a:pt x="12852" y="3101"/>
                      <a:pt x="12700" y="3058"/>
                      <a:pt x="12571" y="3058"/>
                    </a:cubicBezTo>
                    <a:cubicBezTo>
                      <a:pt x="12028" y="3058"/>
                      <a:pt x="11908" y="3822"/>
                      <a:pt x="11247" y="3822"/>
                    </a:cubicBezTo>
                    <a:cubicBezTo>
                      <a:pt x="11208" y="3822"/>
                      <a:pt x="11168" y="3820"/>
                      <a:pt x="11126" y="3814"/>
                    </a:cubicBezTo>
                    <a:cubicBezTo>
                      <a:pt x="11042" y="3804"/>
                      <a:pt x="10963" y="3799"/>
                      <a:pt x="10888" y="3799"/>
                    </a:cubicBezTo>
                    <a:cubicBezTo>
                      <a:pt x="10085" y="3799"/>
                      <a:pt x="9724" y="4373"/>
                      <a:pt x="9363" y="5152"/>
                    </a:cubicBezTo>
                    <a:cubicBezTo>
                      <a:pt x="8755" y="6367"/>
                      <a:pt x="7691" y="5668"/>
                      <a:pt x="6718" y="6459"/>
                    </a:cubicBezTo>
                    <a:cubicBezTo>
                      <a:pt x="6018" y="7038"/>
                      <a:pt x="6450" y="7618"/>
                      <a:pt x="5879" y="7618"/>
                    </a:cubicBezTo>
                    <a:cubicBezTo>
                      <a:pt x="5731" y="7618"/>
                      <a:pt x="5517" y="7579"/>
                      <a:pt x="5198" y="7492"/>
                    </a:cubicBezTo>
                    <a:cubicBezTo>
                      <a:pt x="5072" y="7460"/>
                      <a:pt x="4968" y="7446"/>
                      <a:pt x="4883" y="7446"/>
                    </a:cubicBezTo>
                    <a:cubicBezTo>
                      <a:pt x="4237" y="7446"/>
                      <a:pt x="4716" y="8295"/>
                      <a:pt x="4743" y="8860"/>
                    </a:cubicBezTo>
                    <a:cubicBezTo>
                      <a:pt x="4773" y="9650"/>
                      <a:pt x="4104" y="10471"/>
                      <a:pt x="3679" y="11048"/>
                    </a:cubicBezTo>
                    <a:cubicBezTo>
                      <a:pt x="3223" y="11717"/>
                      <a:pt x="1764" y="10775"/>
                      <a:pt x="2402" y="12142"/>
                    </a:cubicBezTo>
                    <a:cubicBezTo>
                      <a:pt x="2828" y="13085"/>
                      <a:pt x="2220" y="12994"/>
                      <a:pt x="1490" y="13298"/>
                    </a:cubicBezTo>
                    <a:cubicBezTo>
                      <a:pt x="700" y="13601"/>
                      <a:pt x="1977" y="14361"/>
                      <a:pt x="1855" y="14817"/>
                    </a:cubicBezTo>
                    <a:cubicBezTo>
                      <a:pt x="1733" y="15334"/>
                      <a:pt x="548" y="15121"/>
                      <a:pt x="457" y="15668"/>
                    </a:cubicBezTo>
                    <a:cubicBezTo>
                      <a:pt x="396" y="16337"/>
                      <a:pt x="1" y="17431"/>
                      <a:pt x="92" y="18070"/>
                    </a:cubicBezTo>
                    <a:cubicBezTo>
                      <a:pt x="153" y="18434"/>
                      <a:pt x="1338" y="18526"/>
                      <a:pt x="1581" y="18586"/>
                    </a:cubicBezTo>
                    <a:cubicBezTo>
                      <a:pt x="3010" y="18981"/>
                      <a:pt x="1156" y="21292"/>
                      <a:pt x="1794" y="21474"/>
                    </a:cubicBezTo>
                    <a:cubicBezTo>
                      <a:pt x="2311" y="21626"/>
                      <a:pt x="3132" y="21322"/>
                      <a:pt x="3223" y="22082"/>
                    </a:cubicBezTo>
                    <a:cubicBezTo>
                      <a:pt x="3314" y="22781"/>
                      <a:pt x="3375" y="23298"/>
                      <a:pt x="3375" y="24027"/>
                    </a:cubicBezTo>
                    <a:cubicBezTo>
                      <a:pt x="3375" y="24336"/>
                      <a:pt x="3543" y="24417"/>
                      <a:pt x="3773" y="24417"/>
                    </a:cubicBezTo>
                    <a:cubicBezTo>
                      <a:pt x="4025" y="24417"/>
                      <a:pt x="4353" y="24320"/>
                      <a:pt x="4617" y="24320"/>
                    </a:cubicBezTo>
                    <a:cubicBezTo>
                      <a:pt x="4753" y="24320"/>
                      <a:pt x="4872" y="24345"/>
                      <a:pt x="4955" y="24422"/>
                    </a:cubicBezTo>
                    <a:cubicBezTo>
                      <a:pt x="5400" y="24837"/>
                      <a:pt x="4602" y="25975"/>
                      <a:pt x="5520" y="25975"/>
                    </a:cubicBezTo>
                    <a:cubicBezTo>
                      <a:pt x="5543" y="25975"/>
                      <a:pt x="5568" y="25974"/>
                      <a:pt x="5594" y="25972"/>
                    </a:cubicBezTo>
                    <a:cubicBezTo>
                      <a:pt x="5696" y="25965"/>
                      <a:pt x="5787" y="25961"/>
                      <a:pt x="5869" y="25961"/>
                    </a:cubicBezTo>
                    <a:cubicBezTo>
                      <a:pt x="6730" y="25961"/>
                      <a:pt x="6518" y="26385"/>
                      <a:pt x="7296" y="26884"/>
                    </a:cubicBezTo>
                    <a:cubicBezTo>
                      <a:pt x="7661" y="27128"/>
                      <a:pt x="7630" y="27675"/>
                      <a:pt x="7995" y="27887"/>
                    </a:cubicBezTo>
                    <a:cubicBezTo>
                      <a:pt x="8390" y="27979"/>
                      <a:pt x="8785" y="28070"/>
                      <a:pt x="9180" y="28131"/>
                    </a:cubicBezTo>
                    <a:cubicBezTo>
                      <a:pt x="9280" y="28183"/>
                      <a:pt x="9380" y="28202"/>
                      <a:pt x="9480" y="28202"/>
                    </a:cubicBezTo>
                    <a:cubicBezTo>
                      <a:pt x="9782" y="28202"/>
                      <a:pt x="10076" y="28021"/>
                      <a:pt x="10316" y="28021"/>
                    </a:cubicBezTo>
                    <a:cubicBezTo>
                      <a:pt x="10504" y="28021"/>
                      <a:pt x="10660" y="28132"/>
                      <a:pt x="10761" y="28526"/>
                    </a:cubicBezTo>
                    <a:cubicBezTo>
                      <a:pt x="11034" y="29742"/>
                      <a:pt x="11278" y="29164"/>
                      <a:pt x="12281" y="29529"/>
                    </a:cubicBezTo>
                    <a:cubicBezTo>
                      <a:pt x="12873" y="29736"/>
                      <a:pt x="13263" y="29806"/>
                      <a:pt x="13655" y="29806"/>
                    </a:cubicBezTo>
                    <a:cubicBezTo>
                      <a:pt x="14068" y="29806"/>
                      <a:pt x="14483" y="29728"/>
                      <a:pt x="15138" y="29650"/>
                    </a:cubicBezTo>
                    <a:cubicBezTo>
                      <a:pt x="15199" y="29644"/>
                      <a:pt x="15258" y="29642"/>
                      <a:pt x="15316" y="29642"/>
                    </a:cubicBezTo>
                    <a:cubicBezTo>
                      <a:pt x="15949" y="29642"/>
                      <a:pt x="16365" y="29973"/>
                      <a:pt x="16922" y="29973"/>
                    </a:cubicBezTo>
                    <a:cubicBezTo>
                      <a:pt x="17091" y="29973"/>
                      <a:pt x="17273" y="29942"/>
                      <a:pt x="17478" y="29863"/>
                    </a:cubicBezTo>
                    <a:cubicBezTo>
                      <a:pt x="17569" y="29832"/>
                      <a:pt x="17653" y="29818"/>
                      <a:pt x="17732" y="29818"/>
                    </a:cubicBezTo>
                    <a:cubicBezTo>
                      <a:pt x="18271" y="29818"/>
                      <a:pt x="18555" y="30469"/>
                      <a:pt x="19188" y="30469"/>
                    </a:cubicBezTo>
                    <a:cubicBezTo>
                      <a:pt x="19262" y="30469"/>
                      <a:pt x="19340" y="30460"/>
                      <a:pt x="19424" y="30441"/>
                    </a:cubicBezTo>
                    <a:cubicBezTo>
                      <a:pt x="19540" y="30413"/>
                      <a:pt x="19646" y="30401"/>
                      <a:pt x="19746" y="30401"/>
                    </a:cubicBezTo>
                    <a:cubicBezTo>
                      <a:pt x="20194" y="30401"/>
                      <a:pt x="20513" y="30634"/>
                      <a:pt x="21035" y="30684"/>
                    </a:cubicBezTo>
                    <a:cubicBezTo>
                      <a:pt x="21399" y="30623"/>
                      <a:pt x="21764" y="30562"/>
                      <a:pt x="22129" y="30471"/>
                    </a:cubicBezTo>
                    <a:cubicBezTo>
                      <a:pt x="22522" y="30496"/>
                      <a:pt x="22796" y="31295"/>
                      <a:pt x="23176" y="31295"/>
                    </a:cubicBezTo>
                    <a:cubicBezTo>
                      <a:pt x="23266" y="31295"/>
                      <a:pt x="23362" y="31250"/>
                      <a:pt x="23466" y="31140"/>
                    </a:cubicBezTo>
                    <a:cubicBezTo>
                      <a:pt x="23809" y="30777"/>
                      <a:pt x="24005" y="30361"/>
                      <a:pt x="24292" y="30361"/>
                    </a:cubicBezTo>
                    <a:cubicBezTo>
                      <a:pt x="24439" y="30361"/>
                      <a:pt x="24609" y="30468"/>
                      <a:pt x="24834" y="30745"/>
                    </a:cubicBezTo>
                    <a:cubicBezTo>
                      <a:pt x="25288" y="31306"/>
                      <a:pt x="25935" y="31487"/>
                      <a:pt x="26638" y="31487"/>
                    </a:cubicBezTo>
                    <a:cubicBezTo>
                      <a:pt x="27722" y="31487"/>
                      <a:pt x="28940" y="31056"/>
                      <a:pt x="29789" y="30927"/>
                    </a:cubicBezTo>
                    <a:cubicBezTo>
                      <a:pt x="30457" y="30805"/>
                      <a:pt x="31004" y="29742"/>
                      <a:pt x="31764" y="29559"/>
                    </a:cubicBezTo>
                    <a:cubicBezTo>
                      <a:pt x="31794" y="29554"/>
                      <a:pt x="31822" y="29551"/>
                      <a:pt x="31850" y="29551"/>
                    </a:cubicBezTo>
                    <a:cubicBezTo>
                      <a:pt x="32299" y="29551"/>
                      <a:pt x="32584" y="30226"/>
                      <a:pt x="32984" y="30226"/>
                    </a:cubicBezTo>
                    <a:cubicBezTo>
                      <a:pt x="33102" y="30226"/>
                      <a:pt x="33230" y="30167"/>
                      <a:pt x="33375" y="30015"/>
                    </a:cubicBezTo>
                    <a:cubicBezTo>
                      <a:pt x="33649" y="29681"/>
                      <a:pt x="34439" y="28647"/>
                      <a:pt x="34804" y="28526"/>
                    </a:cubicBezTo>
                    <a:cubicBezTo>
                      <a:pt x="34839" y="28515"/>
                      <a:pt x="34875" y="28510"/>
                      <a:pt x="34912" y="28510"/>
                    </a:cubicBezTo>
                    <a:cubicBezTo>
                      <a:pt x="35255" y="28510"/>
                      <a:pt x="35664" y="28940"/>
                      <a:pt x="35981" y="28940"/>
                    </a:cubicBezTo>
                    <a:cubicBezTo>
                      <a:pt x="36101" y="28940"/>
                      <a:pt x="36208" y="28879"/>
                      <a:pt x="36293" y="28708"/>
                    </a:cubicBezTo>
                    <a:cubicBezTo>
                      <a:pt x="36543" y="28208"/>
                      <a:pt x="36589" y="27742"/>
                      <a:pt x="36952" y="27742"/>
                    </a:cubicBezTo>
                    <a:cubicBezTo>
                      <a:pt x="37075" y="27742"/>
                      <a:pt x="37234" y="27795"/>
                      <a:pt x="37448" y="27918"/>
                    </a:cubicBezTo>
                    <a:cubicBezTo>
                      <a:pt x="37665" y="28026"/>
                      <a:pt x="38127" y="28127"/>
                      <a:pt x="38556" y="28127"/>
                    </a:cubicBezTo>
                    <a:cubicBezTo>
                      <a:pt x="38968" y="28127"/>
                      <a:pt x="39350" y="28034"/>
                      <a:pt x="39454" y="27766"/>
                    </a:cubicBezTo>
                    <a:cubicBezTo>
                      <a:pt x="39567" y="27429"/>
                      <a:pt x="39446" y="26499"/>
                      <a:pt x="39951" y="26499"/>
                    </a:cubicBezTo>
                    <a:cubicBezTo>
                      <a:pt x="39994" y="26499"/>
                      <a:pt x="40041" y="26505"/>
                      <a:pt x="40093" y="26520"/>
                    </a:cubicBezTo>
                    <a:cubicBezTo>
                      <a:pt x="40420" y="26585"/>
                      <a:pt x="40766" y="26765"/>
                      <a:pt x="41010" y="26765"/>
                    </a:cubicBezTo>
                    <a:cubicBezTo>
                      <a:pt x="41218" y="26765"/>
                      <a:pt x="41353" y="26634"/>
                      <a:pt x="41339" y="26185"/>
                    </a:cubicBezTo>
                    <a:cubicBezTo>
                      <a:pt x="41248" y="23845"/>
                      <a:pt x="44318" y="25243"/>
                      <a:pt x="44743" y="22963"/>
                    </a:cubicBezTo>
                    <a:cubicBezTo>
                      <a:pt x="44895" y="22112"/>
                      <a:pt x="46263" y="22507"/>
                      <a:pt x="46111" y="21596"/>
                    </a:cubicBezTo>
                    <a:cubicBezTo>
                      <a:pt x="45990" y="20744"/>
                      <a:pt x="45929" y="19681"/>
                      <a:pt x="46749" y="19164"/>
                    </a:cubicBezTo>
                    <a:cubicBezTo>
                      <a:pt x="48026" y="18313"/>
                      <a:pt x="46415" y="17279"/>
                      <a:pt x="46354" y="16398"/>
                    </a:cubicBezTo>
                    <a:cubicBezTo>
                      <a:pt x="46293" y="15334"/>
                      <a:pt x="47722" y="15577"/>
                      <a:pt x="46415" y="14544"/>
                    </a:cubicBezTo>
                    <a:cubicBezTo>
                      <a:pt x="45686" y="13997"/>
                      <a:pt x="47205" y="12963"/>
                      <a:pt x="46506" y="12720"/>
                    </a:cubicBezTo>
                    <a:cubicBezTo>
                      <a:pt x="45655" y="12386"/>
                      <a:pt x="45260" y="12355"/>
                      <a:pt x="44500" y="11839"/>
                    </a:cubicBezTo>
                    <a:cubicBezTo>
                      <a:pt x="43771" y="11322"/>
                      <a:pt x="45017" y="10440"/>
                      <a:pt x="45199" y="9893"/>
                    </a:cubicBezTo>
                    <a:cubicBezTo>
                      <a:pt x="45280" y="9639"/>
                      <a:pt x="45006" y="9591"/>
                      <a:pt x="44656" y="9591"/>
                    </a:cubicBezTo>
                    <a:cubicBezTo>
                      <a:pt x="44445" y="9591"/>
                      <a:pt x="44206" y="9608"/>
                      <a:pt x="44001" y="9608"/>
                    </a:cubicBezTo>
                    <a:cubicBezTo>
                      <a:pt x="43775" y="9608"/>
                      <a:pt x="43590" y="9587"/>
                      <a:pt x="43527" y="9498"/>
                    </a:cubicBezTo>
                    <a:cubicBezTo>
                      <a:pt x="43065" y="8891"/>
                      <a:pt x="43978" y="8063"/>
                      <a:pt x="42915" y="8063"/>
                    </a:cubicBezTo>
                    <a:cubicBezTo>
                      <a:pt x="42861" y="8063"/>
                      <a:pt x="42802" y="8065"/>
                      <a:pt x="42737" y="8069"/>
                    </a:cubicBezTo>
                    <a:cubicBezTo>
                      <a:pt x="42694" y="8071"/>
                      <a:pt x="42652" y="8072"/>
                      <a:pt x="42613" y="8072"/>
                    </a:cubicBezTo>
                    <a:cubicBezTo>
                      <a:pt x="41434" y="8072"/>
                      <a:pt x="42383" y="7199"/>
                      <a:pt x="41795" y="6610"/>
                    </a:cubicBezTo>
                    <a:cubicBezTo>
                      <a:pt x="41703" y="6526"/>
                      <a:pt x="41594" y="6498"/>
                      <a:pt x="41476" y="6498"/>
                    </a:cubicBezTo>
                    <a:cubicBezTo>
                      <a:pt x="41235" y="6498"/>
                      <a:pt x="40960" y="6615"/>
                      <a:pt x="40722" y="6615"/>
                    </a:cubicBezTo>
                    <a:cubicBezTo>
                      <a:pt x="40613" y="6615"/>
                      <a:pt x="40513" y="6591"/>
                      <a:pt x="40427" y="6519"/>
                    </a:cubicBezTo>
                    <a:cubicBezTo>
                      <a:pt x="39941" y="6155"/>
                      <a:pt x="39789" y="5729"/>
                      <a:pt x="39150" y="5547"/>
                    </a:cubicBezTo>
                    <a:cubicBezTo>
                      <a:pt x="38117" y="5243"/>
                      <a:pt x="37600" y="4817"/>
                      <a:pt x="37509" y="3784"/>
                    </a:cubicBezTo>
                    <a:cubicBezTo>
                      <a:pt x="37443" y="2860"/>
                      <a:pt x="37023" y="2605"/>
                      <a:pt x="36470" y="2605"/>
                    </a:cubicBezTo>
                    <a:cubicBezTo>
                      <a:pt x="35788" y="2605"/>
                      <a:pt x="34903" y="2994"/>
                      <a:pt x="34234" y="2994"/>
                    </a:cubicBezTo>
                    <a:cubicBezTo>
                      <a:pt x="33948" y="2994"/>
                      <a:pt x="33702" y="2923"/>
                      <a:pt x="33527" y="2720"/>
                    </a:cubicBezTo>
                    <a:cubicBezTo>
                      <a:pt x="33301" y="2436"/>
                      <a:pt x="32334" y="1149"/>
                      <a:pt x="31933" y="1149"/>
                    </a:cubicBezTo>
                    <a:cubicBezTo>
                      <a:pt x="31904" y="1149"/>
                      <a:pt x="31878" y="1155"/>
                      <a:pt x="31856" y="1170"/>
                    </a:cubicBezTo>
                    <a:cubicBezTo>
                      <a:pt x="31131" y="1665"/>
                      <a:pt x="31028" y="1838"/>
                      <a:pt x="30700" y="1838"/>
                    </a:cubicBezTo>
                    <a:cubicBezTo>
                      <a:pt x="30505" y="1838"/>
                      <a:pt x="30230" y="1777"/>
                      <a:pt x="29697" y="1686"/>
                    </a:cubicBezTo>
                    <a:cubicBezTo>
                      <a:pt x="29496" y="1653"/>
                      <a:pt x="29304" y="1642"/>
                      <a:pt x="29118" y="1642"/>
                    </a:cubicBezTo>
                    <a:cubicBezTo>
                      <a:pt x="28775" y="1642"/>
                      <a:pt x="28454" y="1679"/>
                      <a:pt x="28142" y="1679"/>
                    </a:cubicBezTo>
                    <a:cubicBezTo>
                      <a:pt x="27707" y="1679"/>
                      <a:pt x="27287" y="1607"/>
                      <a:pt x="26840" y="1261"/>
                    </a:cubicBezTo>
                    <a:cubicBezTo>
                      <a:pt x="26713" y="1171"/>
                      <a:pt x="26594" y="1136"/>
                      <a:pt x="26482" y="1136"/>
                    </a:cubicBezTo>
                    <a:cubicBezTo>
                      <a:pt x="26063" y="1136"/>
                      <a:pt x="25739" y="1629"/>
                      <a:pt x="25403" y="1629"/>
                    </a:cubicBezTo>
                    <a:cubicBezTo>
                      <a:pt x="25250" y="1629"/>
                      <a:pt x="25094" y="1527"/>
                      <a:pt x="24925" y="1230"/>
                    </a:cubicBezTo>
                    <a:cubicBezTo>
                      <a:pt x="24659" y="770"/>
                      <a:pt x="23947" y="0"/>
                      <a:pt x="2328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9" name="Google Shape;9079;p24"/>
              <p:cNvSpPr/>
              <p:nvPr/>
            </p:nvSpPr>
            <p:spPr>
              <a:xfrm>
                <a:off x="7452646" y="8076457"/>
                <a:ext cx="1181058" cy="462598"/>
              </a:xfrm>
              <a:custGeom>
                <a:avLst/>
                <a:gdLst/>
                <a:ahLst/>
                <a:cxnLst/>
                <a:rect l="l" t="t" r="r" b="b"/>
                <a:pathLst>
                  <a:path w="38682" h="15151" extrusionOk="0">
                    <a:moveTo>
                      <a:pt x="18792" y="1"/>
                    </a:moveTo>
                    <a:cubicBezTo>
                      <a:pt x="18617" y="1"/>
                      <a:pt x="18445" y="55"/>
                      <a:pt x="18286" y="182"/>
                    </a:cubicBezTo>
                    <a:cubicBezTo>
                      <a:pt x="17982" y="395"/>
                      <a:pt x="16797" y="1702"/>
                      <a:pt x="16553" y="1733"/>
                    </a:cubicBezTo>
                    <a:cubicBezTo>
                      <a:pt x="16541" y="1734"/>
                      <a:pt x="16528" y="1734"/>
                      <a:pt x="16516" y="1734"/>
                    </a:cubicBezTo>
                    <a:cubicBezTo>
                      <a:pt x="15930" y="1734"/>
                      <a:pt x="15851" y="539"/>
                      <a:pt x="15294" y="539"/>
                    </a:cubicBezTo>
                    <a:cubicBezTo>
                      <a:pt x="15194" y="539"/>
                      <a:pt x="15079" y="578"/>
                      <a:pt x="14942" y="669"/>
                    </a:cubicBezTo>
                    <a:cubicBezTo>
                      <a:pt x="14213" y="1155"/>
                      <a:pt x="13180" y="942"/>
                      <a:pt x="12693" y="1702"/>
                    </a:cubicBezTo>
                    <a:cubicBezTo>
                      <a:pt x="12401" y="2186"/>
                      <a:pt x="12039" y="2307"/>
                      <a:pt x="11648" y="2307"/>
                    </a:cubicBezTo>
                    <a:cubicBezTo>
                      <a:pt x="11254" y="2307"/>
                      <a:pt x="10830" y="2183"/>
                      <a:pt x="10417" y="2183"/>
                    </a:cubicBezTo>
                    <a:cubicBezTo>
                      <a:pt x="10261" y="2183"/>
                      <a:pt x="10108" y="2201"/>
                      <a:pt x="9958" y="2249"/>
                    </a:cubicBezTo>
                    <a:cubicBezTo>
                      <a:pt x="9322" y="2469"/>
                      <a:pt x="9571" y="3377"/>
                      <a:pt x="9077" y="3377"/>
                    </a:cubicBezTo>
                    <a:cubicBezTo>
                      <a:pt x="8956" y="3377"/>
                      <a:pt x="8792" y="3323"/>
                      <a:pt x="8559" y="3192"/>
                    </a:cubicBezTo>
                    <a:cubicBezTo>
                      <a:pt x="8370" y="3094"/>
                      <a:pt x="8216" y="3055"/>
                      <a:pt x="8086" y="3055"/>
                    </a:cubicBezTo>
                    <a:cubicBezTo>
                      <a:pt x="7519" y="3055"/>
                      <a:pt x="7401" y="3808"/>
                      <a:pt x="6738" y="3808"/>
                    </a:cubicBezTo>
                    <a:cubicBezTo>
                      <a:pt x="6698" y="3808"/>
                      <a:pt x="6657" y="3805"/>
                      <a:pt x="6614" y="3800"/>
                    </a:cubicBezTo>
                    <a:cubicBezTo>
                      <a:pt x="6531" y="3789"/>
                      <a:pt x="6452" y="3784"/>
                      <a:pt x="6377" y="3784"/>
                    </a:cubicBezTo>
                    <a:cubicBezTo>
                      <a:pt x="5578" y="3784"/>
                      <a:pt x="5240" y="4359"/>
                      <a:pt x="4851" y="5137"/>
                    </a:cubicBezTo>
                    <a:cubicBezTo>
                      <a:pt x="4274" y="6383"/>
                      <a:pt x="3179" y="5684"/>
                      <a:pt x="2207" y="6474"/>
                    </a:cubicBezTo>
                    <a:cubicBezTo>
                      <a:pt x="1497" y="7037"/>
                      <a:pt x="1969" y="7619"/>
                      <a:pt x="1372" y="7619"/>
                    </a:cubicBezTo>
                    <a:cubicBezTo>
                      <a:pt x="1228" y="7619"/>
                      <a:pt x="1020" y="7585"/>
                      <a:pt x="717" y="7508"/>
                    </a:cubicBezTo>
                    <a:cubicBezTo>
                      <a:pt x="579" y="7468"/>
                      <a:pt x="466" y="7450"/>
                      <a:pt x="375" y="7450"/>
                    </a:cubicBezTo>
                    <a:cubicBezTo>
                      <a:pt x="47" y="7450"/>
                      <a:pt x="1" y="7685"/>
                      <a:pt x="49" y="7994"/>
                    </a:cubicBezTo>
                    <a:cubicBezTo>
                      <a:pt x="87" y="7987"/>
                      <a:pt x="123" y="7983"/>
                      <a:pt x="157" y="7983"/>
                    </a:cubicBezTo>
                    <a:cubicBezTo>
                      <a:pt x="259" y="7983"/>
                      <a:pt x="345" y="8017"/>
                      <a:pt x="413" y="8085"/>
                    </a:cubicBezTo>
                    <a:cubicBezTo>
                      <a:pt x="858" y="8500"/>
                      <a:pt x="60" y="9638"/>
                      <a:pt x="978" y="9638"/>
                    </a:cubicBezTo>
                    <a:cubicBezTo>
                      <a:pt x="1001" y="9638"/>
                      <a:pt x="1026" y="9637"/>
                      <a:pt x="1052" y="9635"/>
                    </a:cubicBezTo>
                    <a:cubicBezTo>
                      <a:pt x="1154" y="9628"/>
                      <a:pt x="1245" y="9624"/>
                      <a:pt x="1327" y="9624"/>
                    </a:cubicBezTo>
                    <a:cubicBezTo>
                      <a:pt x="2188" y="9624"/>
                      <a:pt x="1976" y="10048"/>
                      <a:pt x="2754" y="10547"/>
                    </a:cubicBezTo>
                    <a:cubicBezTo>
                      <a:pt x="3119" y="10791"/>
                      <a:pt x="3088" y="11338"/>
                      <a:pt x="3453" y="11550"/>
                    </a:cubicBezTo>
                    <a:cubicBezTo>
                      <a:pt x="3848" y="11642"/>
                      <a:pt x="4243" y="11733"/>
                      <a:pt x="4638" y="11794"/>
                    </a:cubicBezTo>
                    <a:cubicBezTo>
                      <a:pt x="4738" y="11846"/>
                      <a:pt x="4838" y="11865"/>
                      <a:pt x="4938" y="11865"/>
                    </a:cubicBezTo>
                    <a:cubicBezTo>
                      <a:pt x="5240" y="11865"/>
                      <a:pt x="5534" y="11684"/>
                      <a:pt x="5774" y="11684"/>
                    </a:cubicBezTo>
                    <a:cubicBezTo>
                      <a:pt x="5962" y="11684"/>
                      <a:pt x="6118" y="11795"/>
                      <a:pt x="6219" y="12189"/>
                    </a:cubicBezTo>
                    <a:cubicBezTo>
                      <a:pt x="6492" y="13405"/>
                      <a:pt x="6736" y="12827"/>
                      <a:pt x="7739" y="13192"/>
                    </a:cubicBezTo>
                    <a:cubicBezTo>
                      <a:pt x="8331" y="13399"/>
                      <a:pt x="8721" y="13469"/>
                      <a:pt x="9113" y="13469"/>
                    </a:cubicBezTo>
                    <a:cubicBezTo>
                      <a:pt x="9526" y="13469"/>
                      <a:pt x="9941" y="13391"/>
                      <a:pt x="10596" y="13313"/>
                    </a:cubicBezTo>
                    <a:cubicBezTo>
                      <a:pt x="10657" y="13307"/>
                      <a:pt x="10716" y="13305"/>
                      <a:pt x="10774" y="13305"/>
                    </a:cubicBezTo>
                    <a:cubicBezTo>
                      <a:pt x="11407" y="13305"/>
                      <a:pt x="11823" y="13636"/>
                      <a:pt x="12380" y="13636"/>
                    </a:cubicBezTo>
                    <a:cubicBezTo>
                      <a:pt x="12549" y="13636"/>
                      <a:pt x="12731" y="13605"/>
                      <a:pt x="12936" y="13526"/>
                    </a:cubicBezTo>
                    <a:cubicBezTo>
                      <a:pt x="13027" y="13495"/>
                      <a:pt x="13111" y="13481"/>
                      <a:pt x="13190" y="13481"/>
                    </a:cubicBezTo>
                    <a:cubicBezTo>
                      <a:pt x="13729" y="13481"/>
                      <a:pt x="14013" y="14132"/>
                      <a:pt x="14646" y="14132"/>
                    </a:cubicBezTo>
                    <a:cubicBezTo>
                      <a:pt x="14720" y="14132"/>
                      <a:pt x="14798" y="14123"/>
                      <a:pt x="14882" y="14104"/>
                    </a:cubicBezTo>
                    <a:cubicBezTo>
                      <a:pt x="14998" y="14076"/>
                      <a:pt x="15104" y="14064"/>
                      <a:pt x="15204" y="14064"/>
                    </a:cubicBezTo>
                    <a:cubicBezTo>
                      <a:pt x="15652" y="14064"/>
                      <a:pt x="15971" y="14297"/>
                      <a:pt x="16493" y="14347"/>
                    </a:cubicBezTo>
                    <a:cubicBezTo>
                      <a:pt x="16857" y="14286"/>
                      <a:pt x="17222" y="14225"/>
                      <a:pt x="17587" y="14134"/>
                    </a:cubicBezTo>
                    <a:cubicBezTo>
                      <a:pt x="17980" y="14159"/>
                      <a:pt x="18254" y="14958"/>
                      <a:pt x="18634" y="14958"/>
                    </a:cubicBezTo>
                    <a:cubicBezTo>
                      <a:pt x="18724" y="14958"/>
                      <a:pt x="18820" y="14913"/>
                      <a:pt x="18924" y="14803"/>
                    </a:cubicBezTo>
                    <a:cubicBezTo>
                      <a:pt x="19267" y="14440"/>
                      <a:pt x="19463" y="14024"/>
                      <a:pt x="19750" y="14024"/>
                    </a:cubicBezTo>
                    <a:cubicBezTo>
                      <a:pt x="19897" y="14024"/>
                      <a:pt x="20067" y="14131"/>
                      <a:pt x="20292" y="14408"/>
                    </a:cubicBezTo>
                    <a:cubicBezTo>
                      <a:pt x="20746" y="14969"/>
                      <a:pt x="21393" y="15150"/>
                      <a:pt x="22096" y="15150"/>
                    </a:cubicBezTo>
                    <a:cubicBezTo>
                      <a:pt x="23180" y="15150"/>
                      <a:pt x="24398" y="14719"/>
                      <a:pt x="25247" y="14590"/>
                    </a:cubicBezTo>
                    <a:cubicBezTo>
                      <a:pt x="25915" y="14468"/>
                      <a:pt x="26462" y="13405"/>
                      <a:pt x="27222" y="13222"/>
                    </a:cubicBezTo>
                    <a:cubicBezTo>
                      <a:pt x="27252" y="13217"/>
                      <a:pt x="27280" y="13214"/>
                      <a:pt x="27308" y="13214"/>
                    </a:cubicBezTo>
                    <a:cubicBezTo>
                      <a:pt x="27757" y="13214"/>
                      <a:pt x="28041" y="13889"/>
                      <a:pt x="28427" y="13889"/>
                    </a:cubicBezTo>
                    <a:cubicBezTo>
                      <a:pt x="28541" y="13889"/>
                      <a:pt x="28664" y="13830"/>
                      <a:pt x="28803" y="13678"/>
                    </a:cubicBezTo>
                    <a:cubicBezTo>
                      <a:pt x="29107" y="13344"/>
                      <a:pt x="29897" y="12310"/>
                      <a:pt x="30262" y="12189"/>
                    </a:cubicBezTo>
                    <a:cubicBezTo>
                      <a:pt x="30297" y="12178"/>
                      <a:pt x="30333" y="12173"/>
                      <a:pt x="30370" y="12173"/>
                    </a:cubicBezTo>
                    <a:cubicBezTo>
                      <a:pt x="30713" y="12173"/>
                      <a:pt x="31122" y="12603"/>
                      <a:pt x="31439" y="12603"/>
                    </a:cubicBezTo>
                    <a:cubicBezTo>
                      <a:pt x="31559" y="12603"/>
                      <a:pt x="31666" y="12542"/>
                      <a:pt x="31751" y="12371"/>
                    </a:cubicBezTo>
                    <a:cubicBezTo>
                      <a:pt x="32001" y="11871"/>
                      <a:pt x="32047" y="11405"/>
                      <a:pt x="32410" y="11405"/>
                    </a:cubicBezTo>
                    <a:cubicBezTo>
                      <a:pt x="32533" y="11405"/>
                      <a:pt x="32692" y="11458"/>
                      <a:pt x="32906" y="11581"/>
                    </a:cubicBezTo>
                    <a:cubicBezTo>
                      <a:pt x="33123" y="11689"/>
                      <a:pt x="33585" y="11790"/>
                      <a:pt x="34014" y="11790"/>
                    </a:cubicBezTo>
                    <a:cubicBezTo>
                      <a:pt x="34426" y="11790"/>
                      <a:pt x="34808" y="11697"/>
                      <a:pt x="34912" y="11429"/>
                    </a:cubicBezTo>
                    <a:cubicBezTo>
                      <a:pt x="35025" y="11092"/>
                      <a:pt x="34904" y="10162"/>
                      <a:pt x="35409" y="10162"/>
                    </a:cubicBezTo>
                    <a:cubicBezTo>
                      <a:pt x="35452" y="10162"/>
                      <a:pt x="35499" y="10168"/>
                      <a:pt x="35551" y="10183"/>
                    </a:cubicBezTo>
                    <a:cubicBezTo>
                      <a:pt x="35862" y="10248"/>
                      <a:pt x="36209" y="10428"/>
                      <a:pt x="36457" y="10428"/>
                    </a:cubicBezTo>
                    <a:cubicBezTo>
                      <a:pt x="36670" y="10428"/>
                      <a:pt x="36811" y="10297"/>
                      <a:pt x="36797" y="9848"/>
                    </a:cubicBezTo>
                    <a:cubicBezTo>
                      <a:pt x="36736" y="8480"/>
                      <a:pt x="37739" y="8389"/>
                      <a:pt x="38682" y="8085"/>
                    </a:cubicBezTo>
                    <a:cubicBezTo>
                      <a:pt x="38590" y="8055"/>
                      <a:pt x="38438" y="8055"/>
                      <a:pt x="38226" y="8055"/>
                    </a:cubicBezTo>
                    <a:cubicBezTo>
                      <a:pt x="38163" y="8059"/>
                      <a:pt x="38106" y="8061"/>
                      <a:pt x="38053" y="8061"/>
                    </a:cubicBezTo>
                    <a:cubicBezTo>
                      <a:pt x="36948" y="8061"/>
                      <a:pt x="37864" y="7178"/>
                      <a:pt x="37283" y="6626"/>
                    </a:cubicBezTo>
                    <a:cubicBezTo>
                      <a:pt x="37191" y="6542"/>
                      <a:pt x="37082" y="6514"/>
                      <a:pt x="36964" y="6514"/>
                    </a:cubicBezTo>
                    <a:cubicBezTo>
                      <a:pt x="36724" y="6514"/>
                      <a:pt x="36448" y="6631"/>
                      <a:pt x="36210" y="6631"/>
                    </a:cubicBezTo>
                    <a:cubicBezTo>
                      <a:pt x="36102" y="6631"/>
                      <a:pt x="36001" y="6606"/>
                      <a:pt x="35916" y="6535"/>
                    </a:cubicBezTo>
                    <a:cubicBezTo>
                      <a:pt x="35460" y="6140"/>
                      <a:pt x="35277" y="5714"/>
                      <a:pt x="34639" y="5532"/>
                    </a:cubicBezTo>
                    <a:cubicBezTo>
                      <a:pt x="33605" y="5259"/>
                      <a:pt x="33089" y="4833"/>
                      <a:pt x="32998" y="3800"/>
                    </a:cubicBezTo>
                    <a:cubicBezTo>
                      <a:pt x="32932" y="2866"/>
                      <a:pt x="32512" y="2607"/>
                      <a:pt x="31962" y="2607"/>
                    </a:cubicBezTo>
                    <a:cubicBezTo>
                      <a:pt x="31278" y="2607"/>
                      <a:pt x="30391" y="3008"/>
                      <a:pt x="29729" y="3008"/>
                    </a:cubicBezTo>
                    <a:cubicBezTo>
                      <a:pt x="29451" y="3008"/>
                      <a:pt x="29213" y="2937"/>
                      <a:pt x="29046" y="2736"/>
                    </a:cubicBezTo>
                    <a:cubicBezTo>
                      <a:pt x="28793" y="2454"/>
                      <a:pt x="27838" y="1159"/>
                      <a:pt x="27431" y="1159"/>
                    </a:cubicBezTo>
                    <a:cubicBezTo>
                      <a:pt x="27398" y="1159"/>
                      <a:pt x="27369" y="1167"/>
                      <a:pt x="27344" y="1186"/>
                    </a:cubicBezTo>
                    <a:cubicBezTo>
                      <a:pt x="26622" y="1660"/>
                      <a:pt x="26529" y="1839"/>
                      <a:pt x="26213" y="1839"/>
                    </a:cubicBezTo>
                    <a:cubicBezTo>
                      <a:pt x="26023" y="1839"/>
                      <a:pt x="25752" y="1774"/>
                      <a:pt x="25216" y="1672"/>
                    </a:cubicBezTo>
                    <a:cubicBezTo>
                      <a:pt x="25029" y="1641"/>
                      <a:pt x="24849" y="1630"/>
                      <a:pt x="24674" y="1630"/>
                    </a:cubicBezTo>
                    <a:cubicBezTo>
                      <a:pt x="24290" y="1630"/>
                      <a:pt x="23932" y="1682"/>
                      <a:pt x="23583" y="1682"/>
                    </a:cubicBezTo>
                    <a:cubicBezTo>
                      <a:pt x="23163" y="1682"/>
                      <a:pt x="22755" y="1607"/>
                      <a:pt x="22329" y="1277"/>
                    </a:cubicBezTo>
                    <a:cubicBezTo>
                      <a:pt x="22200" y="1178"/>
                      <a:pt x="22080" y="1139"/>
                      <a:pt x="21965" y="1139"/>
                    </a:cubicBezTo>
                    <a:cubicBezTo>
                      <a:pt x="21558" y="1139"/>
                      <a:pt x="21228" y="1628"/>
                      <a:pt x="20887" y="1628"/>
                    </a:cubicBezTo>
                    <a:cubicBezTo>
                      <a:pt x="20734" y="1628"/>
                      <a:pt x="20579" y="1530"/>
                      <a:pt x="20414" y="1246"/>
                    </a:cubicBezTo>
                    <a:cubicBezTo>
                      <a:pt x="20150" y="766"/>
                      <a:pt x="19449" y="1"/>
                      <a:pt x="1879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0" name="Google Shape;9080;p24"/>
              <p:cNvSpPr/>
              <p:nvPr/>
            </p:nvSpPr>
            <p:spPr>
              <a:xfrm>
                <a:off x="6182572" y="6588642"/>
                <a:ext cx="1778182" cy="54806"/>
              </a:xfrm>
              <a:custGeom>
                <a:avLst/>
                <a:gdLst/>
                <a:ahLst/>
                <a:cxnLst/>
                <a:rect l="l" t="t" r="r" b="b"/>
                <a:pathLst>
                  <a:path w="58239" h="1795" extrusionOk="0">
                    <a:moveTo>
                      <a:pt x="0" y="1"/>
                    </a:moveTo>
                    <a:lnTo>
                      <a:pt x="0" y="1794"/>
                    </a:lnTo>
                    <a:lnTo>
                      <a:pt x="58239" y="1794"/>
                    </a:lnTo>
                    <a:lnTo>
                      <a:pt x="5823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1" name="Google Shape;9081;p24"/>
              <p:cNvSpPr/>
              <p:nvPr/>
            </p:nvSpPr>
            <p:spPr>
              <a:xfrm>
                <a:off x="6042417" y="6854113"/>
                <a:ext cx="1956370" cy="1233391"/>
              </a:xfrm>
              <a:custGeom>
                <a:avLst/>
                <a:gdLst/>
                <a:ahLst/>
                <a:cxnLst/>
                <a:rect l="l" t="t" r="r" b="b"/>
                <a:pathLst>
                  <a:path w="64075" h="40396" extrusionOk="0">
                    <a:moveTo>
                      <a:pt x="1" y="0"/>
                    </a:moveTo>
                    <a:lnTo>
                      <a:pt x="1" y="40396"/>
                    </a:lnTo>
                    <a:lnTo>
                      <a:pt x="64075" y="40396"/>
                    </a:lnTo>
                    <a:lnTo>
                      <a:pt x="6407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2" name="Google Shape;9082;p24"/>
              <p:cNvSpPr/>
              <p:nvPr/>
            </p:nvSpPr>
            <p:spPr>
              <a:xfrm>
                <a:off x="6042417" y="6854113"/>
                <a:ext cx="1956370" cy="205117"/>
              </a:xfrm>
              <a:custGeom>
                <a:avLst/>
                <a:gdLst/>
                <a:ahLst/>
                <a:cxnLst/>
                <a:rect l="l" t="t" r="r" b="b"/>
                <a:pathLst>
                  <a:path w="64075" h="6718" extrusionOk="0">
                    <a:moveTo>
                      <a:pt x="1" y="0"/>
                    </a:moveTo>
                    <a:lnTo>
                      <a:pt x="1" y="6718"/>
                    </a:lnTo>
                    <a:lnTo>
                      <a:pt x="64075" y="6718"/>
                    </a:lnTo>
                    <a:lnTo>
                      <a:pt x="6407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3" name="Google Shape;9083;p24"/>
              <p:cNvSpPr/>
              <p:nvPr/>
            </p:nvSpPr>
            <p:spPr>
              <a:xfrm>
                <a:off x="5845649" y="6633193"/>
                <a:ext cx="2450111" cy="374054"/>
              </a:xfrm>
              <a:custGeom>
                <a:avLst/>
                <a:gdLst/>
                <a:ahLst/>
                <a:cxnLst/>
                <a:rect l="l" t="t" r="r" b="b"/>
                <a:pathLst>
                  <a:path w="80246" h="12251" extrusionOk="0">
                    <a:moveTo>
                      <a:pt x="11217" y="1"/>
                    </a:moveTo>
                    <a:lnTo>
                      <a:pt x="1" y="12190"/>
                    </a:lnTo>
                    <a:cubicBezTo>
                      <a:pt x="1095" y="12098"/>
                      <a:pt x="2129" y="11855"/>
                      <a:pt x="2828" y="11551"/>
                    </a:cubicBezTo>
                    <a:cubicBezTo>
                      <a:pt x="3040" y="11946"/>
                      <a:pt x="3983" y="12250"/>
                      <a:pt x="5381" y="12250"/>
                    </a:cubicBezTo>
                    <a:cubicBezTo>
                      <a:pt x="6779" y="12250"/>
                      <a:pt x="8177" y="11946"/>
                      <a:pt x="9028" y="11551"/>
                    </a:cubicBezTo>
                    <a:cubicBezTo>
                      <a:pt x="9302" y="11946"/>
                      <a:pt x="10305" y="12250"/>
                      <a:pt x="11703" y="12250"/>
                    </a:cubicBezTo>
                    <a:cubicBezTo>
                      <a:pt x="13101" y="12250"/>
                      <a:pt x="14469" y="11946"/>
                      <a:pt x="15259" y="11551"/>
                    </a:cubicBezTo>
                    <a:cubicBezTo>
                      <a:pt x="15563" y="11946"/>
                      <a:pt x="16627" y="12250"/>
                      <a:pt x="17995" y="12250"/>
                    </a:cubicBezTo>
                    <a:cubicBezTo>
                      <a:pt x="19393" y="12250"/>
                      <a:pt x="20731" y="11946"/>
                      <a:pt x="21460" y="11551"/>
                    </a:cubicBezTo>
                    <a:cubicBezTo>
                      <a:pt x="21855" y="11946"/>
                      <a:pt x="22919" y="12250"/>
                      <a:pt x="24317" y="12250"/>
                    </a:cubicBezTo>
                    <a:cubicBezTo>
                      <a:pt x="25716" y="12250"/>
                      <a:pt x="26992" y="11946"/>
                      <a:pt x="27661" y="11551"/>
                    </a:cubicBezTo>
                    <a:cubicBezTo>
                      <a:pt x="28117" y="11946"/>
                      <a:pt x="29241" y="12250"/>
                      <a:pt x="30640" y="12250"/>
                    </a:cubicBezTo>
                    <a:cubicBezTo>
                      <a:pt x="32038" y="12250"/>
                      <a:pt x="33284" y="11946"/>
                      <a:pt x="33892" y="11551"/>
                    </a:cubicBezTo>
                    <a:cubicBezTo>
                      <a:pt x="34378" y="11946"/>
                      <a:pt x="35533" y="12250"/>
                      <a:pt x="36932" y="12250"/>
                    </a:cubicBezTo>
                    <a:cubicBezTo>
                      <a:pt x="38330" y="12250"/>
                      <a:pt x="39546" y="11946"/>
                      <a:pt x="40093" y="11551"/>
                    </a:cubicBezTo>
                    <a:cubicBezTo>
                      <a:pt x="40640" y="11946"/>
                      <a:pt x="41856" y="12250"/>
                      <a:pt x="43254" y="12250"/>
                    </a:cubicBezTo>
                    <a:cubicBezTo>
                      <a:pt x="44652" y="12250"/>
                      <a:pt x="45807" y="11946"/>
                      <a:pt x="46324" y="11551"/>
                    </a:cubicBezTo>
                    <a:cubicBezTo>
                      <a:pt x="46932" y="11946"/>
                      <a:pt x="48178" y="12250"/>
                      <a:pt x="49576" y="12250"/>
                    </a:cubicBezTo>
                    <a:cubicBezTo>
                      <a:pt x="50944" y="12250"/>
                      <a:pt x="52069" y="11946"/>
                      <a:pt x="52525" y="11551"/>
                    </a:cubicBezTo>
                    <a:cubicBezTo>
                      <a:pt x="53193" y="11946"/>
                      <a:pt x="54470" y="12250"/>
                      <a:pt x="55868" y="12250"/>
                    </a:cubicBezTo>
                    <a:cubicBezTo>
                      <a:pt x="57266" y="12250"/>
                      <a:pt x="58361" y="11946"/>
                      <a:pt x="58725" y="11551"/>
                    </a:cubicBezTo>
                    <a:cubicBezTo>
                      <a:pt x="59455" y="11946"/>
                      <a:pt x="60792" y="12250"/>
                      <a:pt x="62190" y="12250"/>
                    </a:cubicBezTo>
                    <a:cubicBezTo>
                      <a:pt x="63589" y="12250"/>
                      <a:pt x="64622" y="11946"/>
                      <a:pt x="64956" y="11551"/>
                    </a:cubicBezTo>
                    <a:cubicBezTo>
                      <a:pt x="65747" y="11946"/>
                      <a:pt x="67115" y="12250"/>
                      <a:pt x="68482" y="12250"/>
                    </a:cubicBezTo>
                    <a:cubicBezTo>
                      <a:pt x="69881" y="12250"/>
                      <a:pt x="70884" y="11946"/>
                      <a:pt x="71157" y="11551"/>
                    </a:cubicBezTo>
                    <a:cubicBezTo>
                      <a:pt x="72008" y="11946"/>
                      <a:pt x="73406" y="12250"/>
                      <a:pt x="74805" y="12250"/>
                    </a:cubicBezTo>
                    <a:cubicBezTo>
                      <a:pt x="76203" y="12250"/>
                      <a:pt x="77176" y="11946"/>
                      <a:pt x="77358" y="11551"/>
                    </a:cubicBezTo>
                    <a:cubicBezTo>
                      <a:pt x="78087" y="11886"/>
                      <a:pt x="79151" y="12129"/>
                      <a:pt x="80245" y="12190"/>
                    </a:cubicBezTo>
                    <a:lnTo>
                      <a:pt x="6902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4" name="Google Shape;9084;p24"/>
              <p:cNvSpPr/>
              <p:nvPr/>
            </p:nvSpPr>
            <p:spPr>
              <a:xfrm>
                <a:off x="5932918" y="6913503"/>
                <a:ext cx="2272839" cy="32761"/>
              </a:xfrm>
              <a:custGeom>
                <a:avLst/>
                <a:gdLst/>
                <a:ahLst/>
                <a:cxnLst/>
                <a:rect l="l" t="t" r="r" b="b"/>
                <a:pathLst>
                  <a:path w="74440" h="1073" extrusionOk="0">
                    <a:moveTo>
                      <a:pt x="1885" y="0"/>
                    </a:moveTo>
                    <a:lnTo>
                      <a:pt x="1763" y="61"/>
                    </a:lnTo>
                    <a:cubicBezTo>
                      <a:pt x="1246" y="274"/>
                      <a:pt x="638" y="426"/>
                      <a:pt x="0" y="548"/>
                    </a:cubicBezTo>
                    <a:lnTo>
                      <a:pt x="30" y="912"/>
                    </a:lnTo>
                    <a:cubicBezTo>
                      <a:pt x="669" y="821"/>
                      <a:pt x="1246" y="669"/>
                      <a:pt x="1763" y="456"/>
                    </a:cubicBezTo>
                    <a:cubicBezTo>
                      <a:pt x="2187" y="881"/>
                      <a:pt x="3141" y="1073"/>
                      <a:pt x="4225" y="1073"/>
                    </a:cubicBezTo>
                    <a:cubicBezTo>
                      <a:pt x="5393" y="1073"/>
                      <a:pt x="6713" y="850"/>
                      <a:pt x="7690" y="456"/>
                    </a:cubicBezTo>
                    <a:cubicBezTo>
                      <a:pt x="8146" y="867"/>
                      <a:pt x="9149" y="1072"/>
                      <a:pt x="10274" y="1072"/>
                    </a:cubicBezTo>
                    <a:cubicBezTo>
                      <a:pt x="11398" y="1072"/>
                      <a:pt x="12645" y="867"/>
                      <a:pt x="13587" y="456"/>
                    </a:cubicBezTo>
                    <a:cubicBezTo>
                      <a:pt x="14104" y="867"/>
                      <a:pt x="15137" y="1072"/>
                      <a:pt x="16266" y="1072"/>
                    </a:cubicBezTo>
                    <a:cubicBezTo>
                      <a:pt x="17394" y="1072"/>
                      <a:pt x="18617" y="867"/>
                      <a:pt x="19514" y="456"/>
                    </a:cubicBezTo>
                    <a:cubicBezTo>
                      <a:pt x="20076" y="867"/>
                      <a:pt x="21133" y="1072"/>
                      <a:pt x="22257" y="1072"/>
                    </a:cubicBezTo>
                    <a:cubicBezTo>
                      <a:pt x="23382" y="1072"/>
                      <a:pt x="24575" y="867"/>
                      <a:pt x="25411" y="456"/>
                    </a:cubicBezTo>
                    <a:cubicBezTo>
                      <a:pt x="26034" y="867"/>
                      <a:pt x="27121" y="1072"/>
                      <a:pt x="28249" y="1072"/>
                    </a:cubicBezTo>
                    <a:cubicBezTo>
                      <a:pt x="29377" y="1072"/>
                      <a:pt x="30548" y="867"/>
                      <a:pt x="31338" y="456"/>
                    </a:cubicBezTo>
                    <a:cubicBezTo>
                      <a:pt x="32007" y="867"/>
                      <a:pt x="33116" y="1072"/>
                      <a:pt x="34241" y="1072"/>
                    </a:cubicBezTo>
                    <a:cubicBezTo>
                      <a:pt x="35365" y="1072"/>
                      <a:pt x="36505" y="867"/>
                      <a:pt x="37235" y="456"/>
                    </a:cubicBezTo>
                    <a:cubicBezTo>
                      <a:pt x="37964" y="882"/>
                      <a:pt x="39119" y="1064"/>
                      <a:pt x="40244" y="1064"/>
                    </a:cubicBezTo>
                    <a:cubicBezTo>
                      <a:pt x="41369" y="1064"/>
                      <a:pt x="42493" y="882"/>
                      <a:pt x="43162" y="456"/>
                    </a:cubicBezTo>
                    <a:cubicBezTo>
                      <a:pt x="43937" y="867"/>
                      <a:pt x="45107" y="1072"/>
                      <a:pt x="46236" y="1072"/>
                    </a:cubicBezTo>
                    <a:cubicBezTo>
                      <a:pt x="47364" y="1072"/>
                      <a:pt x="48451" y="867"/>
                      <a:pt x="49059" y="456"/>
                    </a:cubicBezTo>
                    <a:cubicBezTo>
                      <a:pt x="49895" y="867"/>
                      <a:pt x="51095" y="1072"/>
                      <a:pt x="52227" y="1072"/>
                    </a:cubicBezTo>
                    <a:cubicBezTo>
                      <a:pt x="53360" y="1072"/>
                      <a:pt x="54424" y="867"/>
                      <a:pt x="54986" y="456"/>
                    </a:cubicBezTo>
                    <a:cubicBezTo>
                      <a:pt x="55867" y="867"/>
                      <a:pt x="57083" y="1072"/>
                      <a:pt x="58208" y="1072"/>
                    </a:cubicBezTo>
                    <a:cubicBezTo>
                      <a:pt x="59332" y="1072"/>
                      <a:pt x="60366" y="867"/>
                      <a:pt x="60883" y="456"/>
                    </a:cubicBezTo>
                    <a:cubicBezTo>
                      <a:pt x="61840" y="867"/>
                      <a:pt x="63086" y="1072"/>
                      <a:pt x="64211" y="1072"/>
                    </a:cubicBezTo>
                    <a:cubicBezTo>
                      <a:pt x="65336" y="1072"/>
                      <a:pt x="66339" y="867"/>
                      <a:pt x="66810" y="456"/>
                    </a:cubicBezTo>
                    <a:cubicBezTo>
                      <a:pt x="67771" y="850"/>
                      <a:pt x="69084" y="1073"/>
                      <a:pt x="70248" y="1073"/>
                    </a:cubicBezTo>
                    <a:cubicBezTo>
                      <a:pt x="71329" y="1073"/>
                      <a:pt x="72282" y="881"/>
                      <a:pt x="72707" y="456"/>
                    </a:cubicBezTo>
                    <a:cubicBezTo>
                      <a:pt x="73193" y="639"/>
                      <a:pt x="73770" y="791"/>
                      <a:pt x="74348" y="912"/>
                    </a:cubicBezTo>
                    <a:lnTo>
                      <a:pt x="74439" y="517"/>
                    </a:lnTo>
                    <a:cubicBezTo>
                      <a:pt x="73801" y="426"/>
                      <a:pt x="73223" y="274"/>
                      <a:pt x="72737" y="61"/>
                    </a:cubicBezTo>
                    <a:lnTo>
                      <a:pt x="72585" y="0"/>
                    </a:lnTo>
                    <a:lnTo>
                      <a:pt x="72494" y="122"/>
                    </a:lnTo>
                    <a:cubicBezTo>
                      <a:pt x="72233" y="490"/>
                      <a:pt x="71306" y="696"/>
                      <a:pt x="70194" y="696"/>
                    </a:cubicBezTo>
                    <a:cubicBezTo>
                      <a:pt x="69103" y="696"/>
                      <a:pt x="67834" y="498"/>
                      <a:pt x="66840" y="61"/>
                    </a:cubicBezTo>
                    <a:lnTo>
                      <a:pt x="66688" y="0"/>
                    </a:lnTo>
                    <a:lnTo>
                      <a:pt x="66597" y="122"/>
                    </a:lnTo>
                    <a:cubicBezTo>
                      <a:pt x="66290" y="490"/>
                      <a:pt x="65333" y="696"/>
                      <a:pt x="64218" y="696"/>
                    </a:cubicBezTo>
                    <a:cubicBezTo>
                      <a:pt x="63123" y="696"/>
                      <a:pt x="61877" y="498"/>
                      <a:pt x="60943" y="61"/>
                    </a:cubicBezTo>
                    <a:lnTo>
                      <a:pt x="60822" y="0"/>
                    </a:lnTo>
                    <a:lnTo>
                      <a:pt x="60731" y="92"/>
                    </a:lnTo>
                    <a:cubicBezTo>
                      <a:pt x="60328" y="494"/>
                      <a:pt x="59347" y="692"/>
                      <a:pt x="58258" y="692"/>
                    </a:cubicBezTo>
                    <a:cubicBezTo>
                      <a:pt x="57128" y="692"/>
                      <a:pt x="55883" y="479"/>
                      <a:pt x="55047" y="61"/>
                    </a:cubicBezTo>
                    <a:lnTo>
                      <a:pt x="54925" y="0"/>
                    </a:lnTo>
                    <a:lnTo>
                      <a:pt x="54834" y="92"/>
                    </a:lnTo>
                    <a:cubicBezTo>
                      <a:pt x="54371" y="494"/>
                      <a:pt x="53360" y="692"/>
                      <a:pt x="52270" y="692"/>
                    </a:cubicBezTo>
                    <a:cubicBezTo>
                      <a:pt x="51139" y="692"/>
                      <a:pt x="49924" y="479"/>
                      <a:pt x="49150" y="61"/>
                    </a:cubicBezTo>
                    <a:lnTo>
                      <a:pt x="49028" y="0"/>
                    </a:lnTo>
                    <a:lnTo>
                      <a:pt x="48937" y="92"/>
                    </a:lnTo>
                    <a:cubicBezTo>
                      <a:pt x="48415" y="494"/>
                      <a:pt x="47373" y="692"/>
                      <a:pt x="46282" y="692"/>
                    </a:cubicBezTo>
                    <a:cubicBezTo>
                      <a:pt x="45150" y="692"/>
                      <a:pt x="43965" y="479"/>
                      <a:pt x="43253" y="61"/>
                    </a:cubicBezTo>
                    <a:lnTo>
                      <a:pt x="43132" y="0"/>
                    </a:lnTo>
                    <a:lnTo>
                      <a:pt x="43040" y="92"/>
                    </a:lnTo>
                    <a:cubicBezTo>
                      <a:pt x="42453" y="498"/>
                      <a:pt x="41373" y="703"/>
                      <a:pt x="40274" y="703"/>
                    </a:cubicBezTo>
                    <a:cubicBezTo>
                      <a:pt x="39155" y="703"/>
                      <a:pt x="38016" y="491"/>
                      <a:pt x="37356" y="61"/>
                    </a:cubicBezTo>
                    <a:lnTo>
                      <a:pt x="37235" y="0"/>
                    </a:lnTo>
                    <a:lnTo>
                      <a:pt x="37144" y="61"/>
                    </a:lnTo>
                    <a:cubicBezTo>
                      <a:pt x="36484" y="491"/>
                      <a:pt x="35345" y="703"/>
                      <a:pt x="34226" y="703"/>
                    </a:cubicBezTo>
                    <a:cubicBezTo>
                      <a:pt x="33127" y="703"/>
                      <a:pt x="32047" y="498"/>
                      <a:pt x="31460" y="92"/>
                    </a:cubicBezTo>
                    <a:lnTo>
                      <a:pt x="31338" y="0"/>
                    </a:lnTo>
                    <a:lnTo>
                      <a:pt x="31247" y="61"/>
                    </a:lnTo>
                    <a:cubicBezTo>
                      <a:pt x="30535" y="479"/>
                      <a:pt x="29342" y="692"/>
                      <a:pt x="28206" y="692"/>
                    </a:cubicBezTo>
                    <a:cubicBezTo>
                      <a:pt x="27111" y="692"/>
                      <a:pt x="26070" y="494"/>
                      <a:pt x="25563" y="92"/>
                    </a:cubicBezTo>
                    <a:lnTo>
                      <a:pt x="25441" y="0"/>
                    </a:lnTo>
                    <a:lnTo>
                      <a:pt x="25350" y="61"/>
                    </a:lnTo>
                    <a:cubicBezTo>
                      <a:pt x="24576" y="479"/>
                      <a:pt x="23353" y="692"/>
                      <a:pt x="22218" y="692"/>
                    </a:cubicBezTo>
                    <a:cubicBezTo>
                      <a:pt x="21125" y="692"/>
                      <a:pt x="20114" y="494"/>
                      <a:pt x="19666" y="92"/>
                    </a:cubicBezTo>
                    <a:lnTo>
                      <a:pt x="19575" y="0"/>
                    </a:lnTo>
                    <a:lnTo>
                      <a:pt x="19453" y="61"/>
                    </a:lnTo>
                    <a:cubicBezTo>
                      <a:pt x="18617" y="479"/>
                      <a:pt x="17364" y="692"/>
                      <a:pt x="16230" y="692"/>
                    </a:cubicBezTo>
                    <a:cubicBezTo>
                      <a:pt x="15138" y="692"/>
                      <a:pt x="14157" y="494"/>
                      <a:pt x="13769" y="92"/>
                    </a:cubicBezTo>
                    <a:lnTo>
                      <a:pt x="13678" y="0"/>
                    </a:lnTo>
                    <a:lnTo>
                      <a:pt x="13556" y="61"/>
                    </a:lnTo>
                    <a:cubicBezTo>
                      <a:pt x="12608" y="498"/>
                      <a:pt x="11354" y="696"/>
                      <a:pt x="10256" y="696"/>
                    </a:cubicBezTo>
                    <a:cubicBezTo>
                      <a:pt x="9137" y="696"/>
                      <a:pt x="8179" y="490"/>
                      <a:pt x="7872" y="122"/>
                    </a:cubicBezTo>
                    <a:lnTo>
                      <a:pt x="7781" y="0"/>
                    </a:lnTo>
                    <a:lnTo>
                      <a:pt x="7660" y="61"/>
                    </a:lnTo>
                    <a:cubicBezTo>
                      <a:pt x="6651" y="498"/>
                      <a:pt x="5374" y="696"/>
                      <a:pt x="4279" y="696"/>
                    </a:cubicBezTo>
                    <a:cubicBezTo>
                      <a:pt x="3163" y="696"/>
                      <a:pt x="2237" y="490"/>
                      <a:pt x="1976" y="122"/>
                    </a:cubicBezTo>
                    <a:lnTo>
                      <a:pt x="18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5" name="Google Shape;9085;p24"/>
              <p:cNvSpPr/>
              <p:nvPr/>
            </p:nvSpPr>
            <p:spPr>
              <a:xfrm>
                <a:off x="5991362" y="6849472"/>
                <a:ext cx="2154984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70580" h="1034" extrusionOk="0">
                    <a:moveTo>
                      <a:pt x="1794" y="0"/>
                    </a:moveTo>
                    <a:lnTo>
                      <a:pt x="1642" y="61"/>
                    </a:lnTo>
                    <a:cubicBezTo>
                      <a:pt x="1186" y="243"/>
                      <a:pt x="609" y="395"/>
                      <a:pt x="1" y="486"/>
                    </a:cubicBezTo>
                    <a:lnTo>
                      <a:pt x="62" y="882"/>
                    </a:lnTo>
                    <a:cubicBezTo>
                      <a:pt x="639" y="790"/>
                      <a:pt x="1186" y="638"/>
                      <a:pt x="1673" y="456"/>
                    </a:cubicBezTo>
                    <a:cubicBezTo>
                      <a:pt x="2085" y="839"/>
                      <a:pt x="3005" y="1015"/>
                      <a:pt x="4040" y="1015"/>
                    </a:cubicBezTo>
                    <a:cubicBezTo>
                      <a:pt x="5141" y="1015"/>
                      <a:pt x="6373" y="816"/>
                      <a:pt x="7266" y="456"/>
                    </a:cubicBezTo>
                    <a:cubicBezTo>
                      <a:pt x="7737" y="839"/>
                      <a:pt x="8687" y="1015"/>
                      <a:pt x="9728" y="1015"/>
                    </a:cubicBezTo>
                    <a:cubicBezTo>
                      <a:pt x="10834" y="1015"/>
                      <a:pt x="12043" y="816"/>
                      <a:pt x="12889" y="456"/>
                    </a:cubicBezTo>
                    <a:cubicBezTo>
                      <a:pt x="13395" y="825"/>
                      <a:pt x="14398" y="1015"/>
                      <a:pt x="15482" y="1015"/>
                    </a:cubicBezTo>
                    <a:cubicBezTo>
                      <a:pt x="16545" y="1015"/>
                      <a:pt x="17685" y="832"/>
                      <a:pt x="18512" y="456"/>
                    </a:cubicBezTo>
                    <a:cubicBezTo>
                      <a:pt x="19044" y="836"/>
                      <a:pt x="20047" y="1026"/>
                      <a:pt x="21115" y="1026"/>
                    </a:cubicBezTo>
                    <a:cubicBezTo>
                      <a:pt x="22182" y="1026"/>
                      <a:pt x="23314" y="836"/>
                      <a:pt x="24105" y="456"/>
                    </a:cubicBezTo>
                    <a:cubicBezTo>
                      <a:pt x="24697" y="836"/>
                      <a:pt x="25731" y="1026"/>
                      <a:pt x="26802" y="1026"/>
                    </a:cubicBezTo>
                    <a:cubicBezTo>
                      <a:pt x="27874" y="1026"/>
                      <a:pt x="28983" y="836"/>
                      <a:pt x="29728" y="456"/>
                    </a:cubicBezTo>
                    <a:cubicBezTo>
                      <a:pt x="30366" y="836"/>
                      <a:pt x="31422" y="1026"/>
                      <a:pt x="32490" y="1026"/>
                    </a:cubicBezTo>
                    <a:cubicBezTo>
                      <a:pt x="33558" y="1026"/>
                      <a:pt x="34637" y="836"/>
                      <a:pt x="35321" y="456"/>
                    </a:cubicBezTo>
                    <a:cubicBezTo>
                      <a:pt x="36020" y="821"/>
                      <a:pt x="37084" y="1034"/>
                      <a:pt x="38178" y="1034"/>
                    </a:cubicBezTo>
                    <a:cubicBezTo>
                      <a:pt x="39242" y="1034"/>
                      <a:pt x="40306" y="821"/>
                      <a:pt x="40944" y="456"/>
                    </a:cubicBezTo>
                    <a:cubicBezTo>
                      <a:pt x="41673" y="836"/>
                      <a:pt x="42783" y="1026"/>
                      <a:pt x="43854" y="1026"/>
                    </a:cubicBezTo>
                    <a:cubicBezTo>
                      <a:pt x="44926" y="1026"/>
                      <a:pt x="45959" y="836"/>
                      <a:pt x="46537" y="456"/>
                    </a:cubicBezTo>
                    <a:cubicBezTo>
                      <a:pt x="47327" y="836"/>
                      <a:pt x="48459" y="1026"/>
                      <a:pt x="49531" y="1026"/>
                    </a:cubicBezTo>
                    <a:cubicBezTo>
                      <a:pt x="50602" y="1026"/>
                      <a:pt x="51613" y="836"/>
                      <a:pt x="52160" y="456"/>
                    </a:cubicBezTo>
                    <a:cubicBezTo>
                      <a:pt x="52987" y="832"/>
                      <a:pt x="54127" y="1015"/>
                      <a:pt x="55186" y="1015"/>
                    </a:cubicBezTo>
                    <a:cubicBezTo>
                      <a:pt x="56266" y="1015"/>
                      <a:pt x="57261" y="825"/>
                      <a:pt x="57753" y="456"/>
                    </a:cubicBezTo>
                    <a:cubicBezTo>
                      <a:pt x="58614" y="816"/>
                      <a:pt x="59831" y="1015"/>
                      <a:pt x="60936" y="1015"/>
                    </a:cubicBezTo>
                    <a:cubicBezTo>
                      <a:pt x="61977" y="1015"/>
                      <a:pt x="62919" y="839"/>
                      <a:pt x="63376" y="456"/>
                    </a:cubicBezTo>
                    <a:cubicBezTo>
                      <a:pt x="64269" y="816"/>
                      <a:pt x="65500" y="1015"/>
                      <a:pt x="66605" y="1015"/>
                    </a:cubicBezTo>
                    <a:cubicBezTo>
                      <a:pt x="67645" y="1015"/>
                      <a:pt x="68572" y="839"/>
                      <a:pt x="68999" y="456"/>
                    </a:cubicBezTo>
                    <a:cubicBezTo>
                      <a:pt x="69455" y="638"/>
                      <a:pt x="69972" y="760"/>
                      <a:pt x="70519" y="851"/>
                    </a:cubicBezTo>
                    <a:lnTo>
                      <a:pt x="70580" y="486"/>
                    </a:lnTo>
                    <a:cubicBezTo>
                      <a:pt x="70002" y="395"/>
                      <a:pt x="69455" y="243"/>
                      <a:pt x="68999" y="61"/>
                    </a:cubicBezTo>
                    <a:lnTo>
                      <a:pt x="68878" y="0"/>
                    </a:lnTo>
                    <a:lnTo>
                      <a:pt x="68786" y="122"/>
                    </a:lnTo>
                    <a:cubicBezTo>
                      <a:pt x="68528" y="456"/>
                      <a:pt x="67654" y="638"/>
                      <a:pt x="66609" y="638"/>
                    </a:cubicBezTo>
                    <a:cubicBezTo>
                      <a:pt x="65564" y="638"/>
                      <a:pt x="64349" y="456"/>
                      <a:pt x="63406" y="61"/>
                    </a:cubicBezTo>
                    <a:lnTo>
                      <a:pt x="63285" y="31"/>
                    </a:lnTo>
                    <a:lnTo>
                      <a:pt x="63194" y="122"/>
                    </a:lnTo>
                    <a:cubicBezTo>
                      <a:pt x="62886" y="444"/>
                      <a:pt x="61966" y="627"/>
                      <a:pt x="60903" y="627"/>
                    </a:cubicBezTo>
                    <a:cubicBezTo>
                      <a:pt x="59863" y="627"/>
                      <a:pt x="58686" y="452"/>
                      <a:pt x="57814" y="61"/>
                    </a:cubicBezTo>
                    <a:lnTo>
                      <a:pt x="57692" y="31"/>
                    </a:lnTo>
                    <a:lnTo>
                      <a:pt x="57601" y="91"/>
                    </a:lnTo>
                    <a:cubicBezTo>
                      <a:pt x="57225" y="452"/>
                      <a:pt x="56275" y="635"/>
                      <a:pt x="55228" y="635"/>
                    </a:cubicBezTo>
                    <a:cubicBezTo>
                      <a:pt x="54159" y="635"/>
                      <a:pt x="52988" y="445"/>
                      <a:pt x="52221" y="61"/>
                    </a:cubicBezTo>
                    <a:lnTo>
                      <a:pt x="52099" y="31"/>
                    </a:lnTo>
                    <a:lnTo>
                      <a:pt x="52008" y="91"/>
                    </a:lnTo>
                    <a:cubicBezTo>
                      <a:pt x="51572" y="452"/>
                      <a:pt x="50599" y="635"/>
                      <a:pt x="49555" y="635"/>
                    </a:cubicBezTo>
                    <a:cubicBezTo>
                      <a:pt x="48490" y="635"/>
                      <a:pt x="47350" y="445"/>
                      <a:pt x="46628" y="61"/>
                    </a:cubicBezTo>
                    <a:lnTo>
                      <a:pt x="46506" y="31"/>
                    </a:lnTo>
                    <a:lnTo>
                      <a:pt x="46415" y="91"/>
                    </a:lnTo>
                    <a:cubicBezTo>
                      <a:pt x="45914" y="456"/>
                      <a:pt x="44903" y="638"/>
                      <a:pt x="43851" y="638"/>
                    </a:cubicBezTo>
                    <a:cubicBezTo>
                      <a:pt x="42798" y="638"/>
                      <a:pt x="41704" y="456"/>
                      <a:pt x="41035" y="91"/>
                    </a:cubicBezTo>
                    <a:lnTo>
                      <a:pt x="40914" y="31"/>
                    </a:lnTo>
                    <a:lnTo>
                      <a:pt x="40822" y="91"/>
                    </a:lnTo>
                    <a:cubicBezTo>
                      <a:pt x="40260" y="456"/>
                      <a:pt x="39219" y="638"/>
                      <a:pt x="38167" y="638"/>
                    </a:cubicBezTo>
                    <a:cubicBezTo>
                      <a:pt x="37114" y="638"/>
                      <a:pt x="36050" y="456"/>
                      <a:pt x="35442" y="91"/>
                    </a:cubicBezTo>
                    <a:lnTo>
                      <a:pt x="35321" y="31"/>
                    </a:lnTo>
                    <a:lnTo>
                      <a:pt x="35230" y="91"/>
                    </a:lnTo>
                    <a:cubicBezTo>
                      <a:pt x="34606" y="456"/>
                      <a:pt x="33543" y="638"/>
                      <a:pt x="32490" y="638"/>
                    </a:cubicBezTo>
                    <a:cubicBezTo>
                      <a:pt x="31438" y="638"/>
                      <a:pt x="30397" y="456"/>
                      <a:pt x="29819" y="91"/>
                    </a:cubicBezTo>
                    <a:lnTo>
                      <a:pt x="29728" y="31"/>
                    </a:lnTo>
                    <a:lnTo>
                      <a:pt x="29637" y="91"/>
                    </a:lnTo>
                    <a:cubicBezTo>
                      <a:pt x="28953" y="456"/>
                      <a:pt x="27859" y="638"/>
                      <a:pt x="26806" y="638"/>
                    </a:cubicBezTo>
                    <a:cubicBezTo>
                      <a:pt x="25754" y="638"/>
                      <a:pt x="24743" y="456"/>
                      <a:pt x="24226" y="91"/>
                    </a:cubicBezTo>
                    <a:lnTo>
                      <a:pt x="24135" y="31"/>
                    </a:lnTo>
                    <a:lnTo>
                      <a:pt x="24044" y="61"/>
                    </a:lnTo>
                    <a:cubicBezTo>
                      <a:pt x="23322" y="445"/>
                      <a:pt x="22182" y="635"/>
                      <a:pt x="21113" y="635"/>
                    </a:cubicBezTo>
                    <a:cubicBezTo>
                      <a:pt x="20065" y="635"/>
                      <a:pt x="19085" y="452"/>
                      <a:pt x="18634" y="91"/>
                    </a:cubicBezTo>
                    <a:lnTo>
                      <a:pt x="18542" y="31"/>
                    </a:lnTo>
                    <a:lnTo>
                      <a:pt x="18451" y="61"/>
                    </a:lnTo>
                    <a:cubicBezTo>
                      <a:pt x="17668" y="445"/>
                      <a:pt x="16497" y="635"/>
                      <a:pt x="15429" y="635"/>
                    </a:cubicBezTo>
                    <a:cubicBezTo>
                      <a:pt x="14381" y="635"/>
                      <a:pt x="13432" y="452"/>
                      <a:pt x="13041" y="91"/>
                    </a:cubicBezTo>
                    <a:lnTo>
                      <a:pt x="12950" y="31"/>
                    </a:lnTo>
                    <a:lnTo>
                      <a:pt x="12858" y="61"/>
                    </a:lnTo>
                    <a:cubicBezTo>
                      <a:pt x="11971" y="452"/>
                      <a:pt x="10794" y="627"/>
                      <a:pt x="9753" y="627"/>
                    </a:cubicBezTo>
                    <a:cubicBezTo>
                      <a:pt x="8691" y="627"/>
                      <a:pt x="7770" y="444"/>
                      <a:pt x="7448" y="122"/>
                    </a:cubicBezTo>
                    <a:lnTo>
                      <a:pt x="7357" y="31"/>
                    </a:lnTo>
                    <a:lnTo>
                      <a:pt x="7235" y="61"/>
                    </a:lnTo>
                    <a:cubicBezTo>
                      <a:pt x="6293" y="456"/>
                      <a:pt x="5077" y="638"/>
                      <a:pt x="4032" y="638"/>
                    </a:cubicBezTo>
                    <a:cubicBezTo>
                      <a:pt x="2987" y="638"/>
                      <a:pt x="2113" y="456"/>
                      <a:pt x="1855" y="122"/>
                    </a:cubicBezTo>
                    <a:lnTo>
                      <a:pt x="17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6" name="Google Shape;9086;p24"/>
              <p:cNvSpPr/>
              <p:nvPr/>
            </p:nvSpPr>
            <p:spPr>
              <a:xfrm>
                <a:off x="6044279" y="6792829"/>
                <a:ext cx="2050105" cy="28823"/>
              </a:xfrm>
              <a:custGeom>
                <a:avLst/>
                <a:gdLst/>
                <a:ahLst/>
                <a:cxnLst/>
                <a:rect l="l" t="t" r="r" b="b"/>
                <a:pathLst>
                  <a:path w="67145" h="944" extrusionOk="0">
                    <a:moveTo>
                      <a:pt x="1672" y="1"/>
                    </a:moveTo>
                    <a:lnTo>
                      <a:pt x="1551" y="31"/>
                    </a:lnTo>
                    <a:cubicBezTo>
                      <a:pt x="1095" y="214"/>
                      <a:pt x="578" y="335"/>
                      <a:pt x="0" y="427"/>
                    </a:cubicBezTo>
                    <a:lnTo>
                      <a:pt x="61" y="791"/>
                    </a:lnTo>
                    <a:cubicBezTo>
                      <a:pt x="608" y="730"/>
                      <a:pt x="1125" y="609"/>
                      <a:pt x="1581" y="427"/>
                    </a:cubicBezTo>
                    <a:cubicBezTo>
                      <a:pt x="1992" y="764"/>
                      <a:pt x="2870" y="917"/>
                      <a:pt x="3850" y="917"/>
                    </a:cubicBezTo>
                    <a:cubicBezTo>
                      <a:pt x="4900" y="917"/>
                      <a:pt x="6067" y="741"/>
                      <a:pt x="6900" y="427"/>
                    </a:cubicBezTo>
                    <a:cubicBezTo>
                      <a:pt x="7355" y="764"/>
                      <a:pt x="8256" y="917"/>
                      <a:pt x="9240" y="917"/>
                    </a:cubicBezTo>
                    <a:cubicBezTo>
                      <a:pt x="10296" y="917"/>
                      <a:pt x="11448" y="741"/>
                      <a:pt x="12250" y="427"/>
                    </a:cubicBezTo>
                    <a:cubicBezTo>
                      <a:pt x="12736" y="761"/>
                      <a:pt x="13679" y="928"/>
                      <a:pt x="14697" y="928"/>
                    </a:cubicBezTo>
                    <a:cubicBezTo>
                      <a:pt x="15715" y="928"/>
                      <a:pt x="16809" y="761"/>
                      <a:pt x="17600" y="427"/>
                    </a:cubicBezTo>
                    <a:cubicBezTo>
                      <a:pt x="18116" y="761"/>
                      <a:pt x="19074" y="928"/>
                      <a:pt x="20088" y="928"/>
                    </a:cubicBezTo>
                    <a:cubicBezTo>
                      <a:pt x="21103" y="928"/>
                      <a:pt x="22174" y="761"/>
                      <a:pt x="22919" y="427"/>
                    </a:cubicBezTo>
                    <a:cubicBezTo>
                      <a:pt x="23481" y="761"/>
                      <a:pt x="24469" y="928"/>
                      <a:pt x="25491" y="928"/>
                    </a:cubicBezTo>
                    <a:cubicBezTo>
                      <a:pt x="26513" y="928"/>
                      <a:pt x="27569" y="761"/>
                      <a:pt x="28268" y="427"/>
                    </a:cubicBezTo>
                    <a:cubicBezTo>
                      <a:pt x="28876" y="761"/>
                      <a:pt x="29879" y="928"/>
                      <a:pt x="30894" y="928"/>
                    </a:cubicBezTo>
                    <a:cubicBezTo>
                      <a:pt x="31908" y="928"/>
                      <a:pt x="32934" y="761"/>
                      <a:pt x="33588" y="427"/>
                    </a:cubicBezTo>
                    <a:cubicBezTo>
                      <a:pt x="34241" y="761"/>
                      <a:pt x="35275" y="928"/>
                      <a:pt x="36297" y="928"/>
                    </a:cubicBezTo>
                    <a:cubicBezTo>
                      <a:pt x="37319" y="928"/>
                      <a:pt x="38329" y="761"/>
                      <a:pt x="38937" y="427"/>
                    </a:cubicBezTo>
                    <a:cubicBezTo>
                      <a:pt x="39636" y="761"/>
                      <a:pt x="40685" y="928"/>
                      <a:pt x="41700" y="928"/>
                    </a:cubicBezTo>
                    <a:cubicBezTo>
                      <a:pt x="42714" y="928"/>
                      <a:pt x="43694" y="761"/>
                      <a:pt x="44257" y="427"/>
                    </a:cubicBezTo>
                    <a:cubicBezTo>
                      <a:pt x="45001" y="761"/>
                      <a:pt x="46080" y="928"/>
                      <a:pt x="47102" y="928"/>
                    </a:cubicBezTo>
                    <a:cubicBezTo>
                      <a:pt x="48124" y="928"/>
                      <a:pt x="49090" y="761"/>
                      <a:pt x="49606" y="427"/>
                    </a:cubicBezTo>
                    <a:cubicBezTo>
                      <a:pt x="50397" y="761"/>
                      <a:pt x="51491" y="928"/>
                      <a:pt x="52509" y="928"/>
                    </a:cubicBezTo>
                    <a:cubicBezTo>
                      <a:pt x="53527" y="928"/>
                      <a:pt x="54470" y="761"/>
                      <a:pt x="54956" y="427"/>
                    </a:cubicBezTo>
                    <a:cubicBezTo>
                      <a:pt x="55758" y="741"/>
                      <a:pt x="56910" y="917"/>
                      <a:pt x="57961" y="917"/>
                    </a:cubicBezTo>
                    <a:cubicBezTo>
                      <a:pt x="58942" y="917"/>
                      <a:pt x="59835" y="764"/>
                      <a:pt x="60275" y="427"/>
                    </a:cubicBezTo>
                    <a:cubicBezTo>
                      <a:pt x="61126" y="761"/>
                      <a:pt x="62312" y="943"/>
                      <a:pt x="63345" y="943"/>
                    </a:cubicBezTo>
                    <a:cubicBezTo>
                      <a:pt x="64348" y="943"/>
                      <a:pt x="65199" y="791"/>
                      <a:pt x="65625" y="427"/>
                    </a:cubicBezTo>
                    <a:cubicBezTo>
                      <a:pt x="66050" y="579"/>
                      <a:pt x="66537" y="700"/>
                      <a:pt x="67084" y="791"/>
                    </a:cubicBezTo>
                    <a:lnTo>
                      <a:pt x="67145" y="427"/>
                    </a:lnTo>
                    <a:cubicBezTo>
                      <a:pt x="66597" y="335"/>
                      <a:pt x="66081" y="214"/>
                      <a:pt x="65655" y="31"/>
                    </a:cubicBezTo>
                    <a:lnTo>
                      <a:pt x="65503" y="1"/>
                    </a:lnTo>
                    <a:lnTo>
                      <a:pt x="65442" y="92"/>
                    </a:lnTo>
                    <a:cubicBezTo>
                      <a:pt x="65181" y="384"/>
                      <a:pt x="64321" y="552"/>
                      <a:pt x="63306" y="552"/>
                    </a:cubicBezTo>
                    <a:cubicBezTo>
                      <a:pt x="62315" y="552"/>
                      <a:pt x="61177" y="392"/>
                      <a:pt x="60306" y="31"/>
                    </a:cubicBezTo>
                    <a:lnTo>
                      <a:pt x="60184" y="1"/>
                    </a:lnTo>
                    <a:lnTo>
                      <a:pt x="60123" y="92"/>
                    </a:lnTo>
                    <a:cubicBezTo>
                      <a:pt x="59816" y="384"/>
                      <a:pt x="58933" y="552"/>
                      <a:pt x="57919" y="552"/>
                    </a:cubicBezTo>
                    <a:cubicBezTo>
                      <a:pt x="56928" y="552"/>
                      <a:pt x="55813" y="392"/>
                      <a:pt x="54986" y="31"/>
                    </a:cubicBezTo>
                    <a:lnTo>
                      <a:pt x="54865" y="1"/>
                    </a:lnTo>
                    <a:lnTo>
                      <a:pt x="54804" y="62"/>
                    </a:lnTo>
                    <a:cubicBezTo>
                      <a:pt x="54433" y="389"/>
                      <a:pt x="53539" y="548"/>
                      <a:pt x="52555" y="548"/>
                    </a:cubicBezTo>
                    <a:cubicBezTo>
                      <a:pt x="51526" y="548"/>
                      <a:pt x="50398" y="373"/>
                      <a:pt x="49667" y="31"/>
                    </a:cubicBezTo>
                    <a:lnTo>
                      <a:pt x="49545" y="1"/>
                    </a:lnTo>
                    <a:lnTo>
                      <a:pt x="49454" y="62"/>
                    </a:lnTo>
                    <a:cubicBezTo>
                      <a:pt x="49038" y="389"/>
                      <a:pt x="48129" y="548"/>
                      <a:pt x="47152" y="548"/>
                    </a:cubicBezTo>
                    <a:cubicBezTo>
                      <a:pt x="46129" y="548"/>
                      <a:pt x="45032" y="373"/>
                      <a:pt x="44348" y="31"/>
                    </a:cubicBezTo>
                    <a:lnTo>
                      <a:pt x="44226" y="1"/>
                    </a:lnTo>
                    <a:lnTo>
                      <a:pt x="44135" y="62"/>
                    </a:lnTo>
                    <a:cubicBezTo>
                      <a:pt x="43654" y="392"/>
                      <a:pt x="42712" y="560"/>
                      <a:pt x="41729" y="560"/>
                    </a:cubicBezTo>
                    <a:cubicBezTo>
                      <a:pt x="40723" y="560"/>
                      <a:pt x="39674" y="385"/>
                      <a:pt x="39029" y="31"/>
                    </a:cubicBezTo>
                    <a:lnTo>
                      <a:pt x="38907" y="1"/>
                    </a:lnTo>
                    <a:lnTo>
                      <a:pt x="38816" y="62"/>
                    </a:lnTo>
                    <a:cubicBezTo>
                      <a:pt x="38284" y="396"/>
                      <a:pt x="37296" y="563"/>
                      <a:pt x="36293" y="563"/>
                    </a:cubicBezTo>
                    <a:cubicBezTo>
                      <a:pt x="35290" y="563"/>
                      <a:pt x="34272" y="396"/>
                      <a:pt x="33679" y="62"/>
                    </a:cubicBezTo>
                    <a:lnTo>
                      <a:pt x="33588" y="1"/>
                    </a:lnTo>
                    <a:lnTo>
                      <a:pt x="33497" y="62"/>
                    </a:lnTo>
                    <a:cubicBezTo>
                      <a:pt x="32904" y="396"/>
                      <a:pt x="31893" y="563"/>
                      <a:pt x="30894" y="563"/>
                    </a:cubicBezTo>
                    <a:cubicBezTo>
                      <a:pt x="29895" y="563"/>
                      <a:pt x="28907" y="396"/>
                      <a:pt x="28360" y="62"/>
                    </a:cubicBezTo>
                    <a:lnTo>
                      <a:pt x="28268" y="1"/>
                    </a:lnTo>
                    <a:lnTo>
                      <a:pt x="28177" y="31"/>
                    </a:lnTo>
                    <a:cubicBezTo>
                      <a:pt x="27532" y="385"/>
                      <a:pt x="26475" y="560"/>
                      <a:pt x="25461" y="560"/>
                    </a:cubicBezTo>
                    <a:cubicBezTo>
                      <a:pt x="24470" y="560"/>
                      <a:pt x="23521" y="392"/>
                      <a:pt x="23040" y="62"/>
                    </a:cubicBezTo>
                    <a:lnTo>
                      <a:pt x="22949" y="1"/>
                    </a:lnTo>
                    <a:lnTo>
                      <a:pt x="22858" y="31"/>
                    </a:lnTo>
                    <a:cubicBezTo>
                      <a:pt x="22159" y="373"/>
                      <a:pt x="21054" y="548"/>
                      <a:pt x="20027" y="548"/>
                    </a:cubicBezTo>
                    <a:cubicBezTo>
                      <a:pt x="19046" y="548"/>
                      <a:pt x="18137" y="389"/>
                      <a:pt x="17721" y="62"/>
                    </a:cubicBezTo>
                    <a:lnTo>
                      <a:pt x="17630" y="1"/>
                    </a:lnTo>
                    <a:lnTo>
                      <a:pt x="17539" y="31"/>
                    </a:lnTo>
                    <a:cubicBezTo>
                      <a:pt x="16793" y="373"/>
                      <a:pt x="15665" y="548"/>
                      <a:pt x="14640" y="548"/>
                    </a:cubicBezTo>
                    <a:cubicBezTo>
                      <a:pt x="13660" y="548"/>
                      <a:pt x="12773" y="389"/>
                      <a:pt x="12402" y="62"/>
                    </a:cubicBezTo>
                    <a:lnTo>
                      <a:pt x="12311" y="1"/>
                    </a:lnTo>
                    <a:lnTo>
                      <a:pt x="12189" y="31"/>
                    </a:lnTo>
                    <a:cubicBezTo>
                      <a:pt x="11378" y="392"/>
                      <a:pt x="10270" y="552"/>
                      <a:pt x="9283" y="552"/>
                    </a:cubicBezTo>
                    <a:cubicBezTo>
                      <a:pt x="8273" y="552"/>
                      <a:pt x="7390" y="384"/>
                      <a:pt x="7083" y="92"/>
                    </a:cubicBezTo>
                    <a:lnTo>
                      <a:pt x="6992" y="1"/>
                    </a:lnTo>
                    <a:lnTo>
                      <a:pt x="6870" y="31"/>
                    </a:lnTo>
                    <a:cubicBezTo>
                      <a:pt x="5999" y="392"/>
                      <a:pt x="4868" y="552"/>
                      <a:pt x="3884" y="552"/>
                    </a:cubicBezTo>
                    <a:cubicBezTo>
                      <a:pt x="2877" y="552"/>
                      <a:pt x="2025" y="384"/>
                      <a:pt x="1763" y="92"/>
                    </a:cubicBezTo>
                    <a:lnTo>
                      <a:pt x="16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7" name="Google Shape;9087;p24"/>
              <p:cNvSpPr/>
              <p:nvPr/>
            </p:nvSpPr>
            <p:spPr>
              <a:xfrm>
                <a:off x="6092555" y="6739943"/>
                <a:ext cx="1953591" cy="27876"/>
              </a:xfrm>
              <a:custGeom>
                <a:avLst/>
                <a:gdLst/>
                <a:ahLst/>
                <a:cxnLst/>
                <a:rect l="l" t="t" r="r" b="b"/>
                <a:pathLst>
                  <a:path w="63984" h="913" extrusionOk="0">
                    <a:moveTo>
                      <a:pt x="1581" y="0"/>
                    </a:moveTo>
                    <a:lnTo>
                      <a:pt x="1459" y="61"/>
                    </a:lnTo>
                    <a:cubicBezTo>
                      <a:pt x="1034" y="213"/>
                      <a:pt x="547" y="335"/>
                      <a:pt x="0" y="396"/>
                    </a:cubicBezTo>
                    <a:lnTo>
                      <a:pt x="61" y="791"/>
                    </a:lnTo>
                    <a:cubicBezTo>
                      <a:pt x="578" y="700"/>
                      <a:pt x="1064" y="608"/>
                      <a:pt x="1489" y="456"/>
                    </a:cubicBezTo>
                    <a:cubicBezTo>
                      <a:pt x="1885" y="760"/>
                      <a:pt x="2736" y="912"/>
                      <a:pt x="3648" y="912"/>
                    </a:cubicBezTo>
                    <a:cubicBezTo>
                      <a:pt x="4651" y="912"/>
                      <a:pt x="5775" y="730"/>
                      <a:pt x="6566" y="456"/>
                    </a:cubicBezTo>
                    <a:cubicBezTo>
                      <a:pt x="7004" y="763"/>
                      <a:pt x="7857" y="902"/>
                      <a:pt x="8790" y="902"/>
                    </a:cubicBezTo>
                    <a:cubicBezTo>
                      <a:pt x="9798" y="902"/>
                      <a:pt x="10899" y="740"/>
                      <a:pt x="11672" y="456"/>
                    </a:cubicBezTo>
                    <a:cubicBezTo>
                      <a:pt x="12128" y="760"/>
                      <a:pt x="13025" y="912"/>
                      <a:pt x="13993" y="912"/>
                    </a:cubicBezTo>
                    <a:cubicBezTo>
                      <a:pt x="14962" y="912"/>
                      <a:pt x="16003" y="760"/>
                      <a:pt x="16748" y="456"/>
                    </a:cubicBezTo>
                    <a:cubicBezTo>
                      <a:pt x="17250" y="760"/>
                      <a:pt x="18169" y="912"/>
                      <a:pt x="19138" y="912"/>
                    </a:cubicBezTo>
                    <a:cubicBezTo>
                      <a:pt x="20107" y="912"/>
                      <a:pt x="21125" y="760"/>
                      <a:pt x="21824" y="456"/>
                    </a:cubicBezTo>
                    <a:cubicBezTo>
                      <a:pt x="22371" y="760"/>
                      <a:pt x="23314" y="912"/>
                      <a:pt x="24286" y="912"/>
                    </a:cubicBezTo>
                    <a:cubicBezTo>
                      <a:pt x="25259" y="912"/>
                      <a:pt x="26262" y="760"/>
                      <a:pt x="26931" y="456"/>
                    </a:cubicBezTo>
                    <a:cubicBezTo>
                      <a:pt x="27508" y="760"/>
                      <a:pt x="28466" y="912"/>
                      <a:pt x="29435" y="912"/>
                    </a:cubicBezTo>
                    <a:cubicBezTo>
                      <a:pt x="30403" y="912"/>
                      <a:pt x="31384" y="760"/>
                      <a:pt x="32007" y="456"/>
                    </a:cubicBezTo>
                    <a:cubicBezTo>
                      <a:pt x="32630" y="760"/>
                      <a:pt x="33610" y="912"/>
                      <a:pt x="34583" y="912"/>
                    </a:cubicBezTo>
                    <a:cubicBezTo>
                      <a:pt x="35555" y="912"/>
                      <a:pt x="36521" y="760"/>
                      <a:pt x="37113" y="456"/>
                    </a:cubicBezTo>
                    <a:cubicBezTo>
                      <a:pt x="37767" y="760"/>
                      <a:pt x="38762" y="912"/>
                      <a:pt x="39731" y="912"/>
                    </a:cubicBezTo>
                    <a:cubicBezTo>
                      <a:pt x="40700" y="912"/>
                      <a:pt x="41642" y="760"/>
                      <a:pt x="42189" y="456"/>
                    </a:cubicBezTo>
                    <a:cubicBezTo>
                      <a:pt x="42888" y="760"/>
                      <a:pt x="43907" y="912"/>
                      <a:pt x="44876" y="912"/>
                    </a:cubicBezTo>
                    <a:cubicBezTo>
                      <a:pt x="45844" y="912"/>
                      <a:pt x="46764" y="760"/>
                      <a:pt x="47265" y="456"/>
                    </a:cubicBezTo>
                    <a:cubicBezTo>
                      <a:pt x="48010" y="760"/>
                      <a:pt x="49051" y="912"/>
                      <a:pt x="50024" y="912"/>
                    </a:cubicBezTo>
                    <a:cubicBezTo>
                      <a:pt x="50996" y="912"/>
                      <a:pt x="51901" y="760"/>
                      <a:pt x="52372" y="456"/>
                    </a:cubicBezTo>
                    <a:cubicBezTo>
                      <a:pt x="53129" y="740"/>
                      <a:pt x="54223" y="902"/>
                      <a:pt x="55227" y="902"/>
                    </a:cubicBezTo>
                    <a:cubicBezTo>
                      <a:pt x="56156" y="902"/>
                      <a:pt x="57009" y="763"/>
                      <a:pt x="57448" y="456"/>
                    </a:cubicBezTo>
                    <a:cubicBezTo>
                      <a:pt x="58253" y="740"/>
                      <a:pt x="59369" y="902"/>
                      <a:pt x="60375" y="902"/>
                    </a:cubicBezTo>
                    <a:cubicBezTo>
                      <a:pt x="61307" y="902"/>
                      <a:pt x="62145" y="763"/>
                      <a:pt x="62554" y="456"/>
                    </a:cubicBezTo>
                    <a:cubicBezTo>
                      <a:pt x="62950" y="578"/>
                      <a:pt x="63436" y="700"/>
                      <a:pt x="63922" y="791"/>
                    </a:cubicBezTo>
                    <a:lnTo>
                      <a:pt x="63983" y="396"/>
                    </a:lnTo>
                    <a:cubicBezTo>
                      <a:pt x="63466" y="335"/>
                      <a:pt x="62980" y="213"/>
                      <a:pt x="62585" y="61"/>
                    </a:cubicBezTo>
                    <a:lnTo>
                      <a:pt x="62463" y="0"/>
                    </a:lnTo>
                    <a:lnTo>
                      <a:pt x="62372" y="92"/>
                    </a:lnTo>
                    <a:cubicBezTo>
                      <a:pt x="62110" y="369"/>
                      <a:pt x="61287" y="521"/>
                      <a:pt x="60326" y="521"/>
                    </a:cubicBezTo>
                    <a:cubicBezTo>
                      <a:pt x="59388" y="521"/>
                      <a:pt x="58319" y="376"/>
                      <a:pt x="57509" y="61"/>
                    </a:cubicBezTo>
                    <a:lnTo>
                      <a:pt x="57387" y="0"/>
                    </a:lnTo>
                    <a:lnTo>
                      <a:pt x="57296" y="92"/>
                    </a:lnTo>
                    <a:cubicBezTo>
                      <a:pt x="56988" y="369"/>
                      <a:pt x="56142" y="521"/>
                      <a:pt x="55177" y="521"/>
                    </a:cubicBezTo>
                    <a:cubicBezTo>
                      <a:pt x="54237" y="521"/>
                      <a:pt x="53182" y="376"/>
                      <a:pt x="52402" y="61"/>
                    </a:cubicBezTo>
                    <a:lnTo>
                      <a:pt x="52311" y="31"/>
                    </a:lnTo>
                    <a:lnTo>
                      <a:pt x="52220" y="92"/>
                    </a:lnTo>
                    <a:cubicBezTo>
                      <a:pt x="51860" y="377"/>
                      <a:pt x="50996" y="521"/>
                      <a:pt x="50049" y="521"/>
                    </a:cubicBezTo>
                    <a:cubicBezTo>
                      <a:pt x="49078" y="521"/>
                      <a:pt x="48019" y="369"/>
                      <a:pt x="47326" y="61"/>
                    </a:cubicBezTo>
                    <a:lnTo>
                      <a:pt x="47235" y="31"/>
                    </a:lnTo>
                    <a:lnTo>
                      <a:pt x="47144" y="92"/>
                    </a:lnTo>
                    <a:cubicBezTo>
                      <a:pt x="46729" y="388"/>
                      <a:pt x="45866" y="533"/>
                      <a:pt x="44939" y="533"/>
                    </a:cubicBezTo>
                    <a:cubicBezTo>
                      <a:pt x="43965" y="533"/>
                      <a:pt x="42920" y="373"/>
                      <a:pt x="42250" y="61"/>
                    </a:cubicBezTo>
                    <a:lnTo>
                      <a:pt x="42159" y="31"/>
                    </a:lnTo>
                    <a:lnTo>
                      <a:pt x="42068" y="61"/>
                    </a:lnTo>
                    <a:cubicBezTo>
                      <a:pt x="41602" y="376"/>
                      <a:pt x="40699" y="529"/>
                      <a:pt x="39758" y="529"/>
                    </a:cubicBezTo>
                    <a:cubicBezTo>
                      <a:pt x="38794" y="529"/>
                      <a:pt x="37789" y="369"/>
                      <a:pt x="37174" y="61"/>
                    </a:cubicBezTo>
                    <a:lnTo>
                      <a:pt x="37083" y="31"/>
                    </a:lnTo>
                    <a:lnTo>
                      <a:pt x="36992" y="61"/>
                    </a:lnTo>
                    <a:cubicBezTo>
                      <a:pt x="36475" y="365"/>
                      <a:pt x="35533" y="517"/>
                      <a:pt x="34579" y="517"/>
                    </a:cubicBezTo>
                    <a:cubicBezTo>
                      <a:pt x="33625" y="517"/>
                      <a:pt x="32660" y="365"/>
                      <a:pt x="32098" y="61"/>
                    </a:cubicBezTo>
                    <a:lnTo>
                      <a:pt x="32007" y="31"/>
                    </a:lnTo>
                    <a:lnTo>
                      <a:pt x="31916" y="61"/>
                    </a:lnTo>
                    <a:cubicBezTo>
                      <a:pt x="31353" y="365"/>
                      <a:pt x="30388" y="517"/>
                      <a:pt x="29435" y="517"/>
                    </a:cubicBezTo>
                    <a:cubicBezTo>
                      <a:pt x="28481" y="517"/>
                      <a:pt x="27539" y="365"/>
                      <a:pt x="27022" y="61"/>
                    </a:cubicBezTo>
                    <a:lnTo>
                      <a:pt x="26931" y="31"/>
                    </a:lnTo>
                    <a:lnTo>
                      <a:pt x="26839" y="61"/>
                    </a:lnTo>
                    <a:cubicBezTo>
                      <a:pt x="26224" y="369"/>
                      <a:pt x="25220" y="529"/>
                      <a:pt x="24255" y="529"/>
                    </a:cubicBezTo>
                    <a:cubicBezTo>
                      <a:pt x="23314" y="529"/>
                      <a:pt x="22411" y="376"/>
                      <a:pt x="21946" y="61"/>
                    </a:cubicBezTo>
                    <a:lnTo>
                      <a:pt x="21855" y="31"/>
                    </a:lnTo>
                    <a:lnTo>
                      <a:pt x="21763" y="61"/>
                    </a:lnTo>
                    <a:cubicBezTo>
                      <a:pt x="21094" y="373"/>
                      <a:pt x="20049" y="533"/>
                      <a:pt x="19074" y="533"/>
                    </a:cubicBezTo>
                    <a:cubicBezTo>
                      <a:pt x="18147" y="533"/>
                      <a:pt x="17285" y="388"/>
                      <a:pt x="16870" y="92"/>
                    </a:cubicBezTo>
                    <a:lnTo>
                      <a:pt x="16778" y="31"/>
                    </a:lnTo>
                    <a:lnTo>
                      <a:pt x="16687" y="61"/>
                    </a:lnTo>
                    <a:cubicBezTo>
                      <a:pt x="15995" y="369"/>
                      <a:pt x="14943" y="521"/>
                      <a:pt x="13976" y="521"/>
                    </a:cubicBezTo>
                    <a:cubicBezTo>
                      <a:pt x="13033" y="521"/>
                      <a:pt x="12169" y="377"/>
                      <a:pt x="11794" y="92"/>
                    </a:cubicBezTo>
                    <a:lnTo>
                      <a:pt x="11702" y="31"/>
                    </a:lnTo>
                    <a:lnTo>
                      <a:pt x="11611" y="61"/>
                    </a:lnTo>
                    <a:cubicBezTo>
                      <a:pt x="10846" y="376"/>
                      <a:pt x="9792" y="521"/>
                      <a:pt x="8848" y="521"/>
                    </a:cubicBezTo>
                    <a:cubicBezTo>
                      <a:pt x="7879" y="521"/>
                      <a:pt x="7025" y="369"/>
                      <a:pt x="6718" y="92"/>
                    </a:cubicBezTo>
                    <a:lnTo>
                      <a:pt x="6657" y="0"/>
                    </a:lnTo>
                    <a:lnTo>
                      <a:pt x="6535" y="61"/>
                    </a:lnTo>
                    <a:cubicBezTo>
                      <a:pt x="5710" y="376"/>
                      <a:pt x="4633" y="521"/>
                      <a:pt x="3695" y="521"/>
                    </a:cubicBezTo>
                    <a:cubicBezTo>
                      <a:pt x="2733" y="521"/>
                      <a:pt x="1918" y="369"/>
                      <a:pt x="1672" y="92"/>
                    </a:cubicBezTo>
                    <a:lnTo>
                      <a:pt x="15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8" name="Google Shape;9088;p24"/>
              <p:cNvSpPr/>
              <p:nvPr/>
            </p:nvSpPr>
            <p:spPr>
              <a:xfrm>
                <a:off x="6136159" y="6692614"/>
                <a:ext cx="1866360" cy="26227"/>
              </a:xfrm>
              <a:custGeom>
                <a:avLst/>
                <a:gdLst/>
                <a:ahLst/>
                <a:cxnLst/>
                <a:rect l="l" t="t" r="r" b="b"/>
                <a:pathLst>
                  <a:path w="61127" h="859" extrusionOk="0">
                    <a:moveTo>
                      <a:pt x="1490" y="0"/>
                    </a:moveTo>
                    <a:lnTo>
                      <a:pt x="1368" y="61"/>
                    </a:lnTo>
                    <a:cubicBezTo>
                      <a:pt x="1004" y="183"/>
                      <a:pt x="517" y="304"/>
                      <a:pt x="1" y="365"/>
                    </a:cubicBezTo>
                    <a:lnTo>
                      <a:pt x="61" y="760"/>
                    </a:lnTo>
                    <a:cubicBezTo>
                      <a:pt x="548" y="669"/>
                      <a:pt x="1004" y="578"/>
                      <a:pt x="1399" y="426"/>
                    </a:cubicBezTo>
                    <a:cubicBezTo>
                      <a:pt x="1794" y="730"/>
                      <a:pt x="2615" y="851"/>
                      <a:pt x="3496" y="851"/>
                    </a:cubicBezTo>
                    <a:cubicBezTo>
                      <a:pt x="4469" y="851"/>
                      <a:pt x="5502" y="699"/>
                      <a:pt x="6262" y="426"/>
                    </a:cubicBezTo>
                    <a:cubicBezTo>
                      <a:pt x="6693" y="703"/>
                      <a:pt x="7562" y="848"/>
                      <a:pt x="8503" y="848"/>
                    </a:cubicBezTo>
                    <a:cubicBezTo>
                      <a:pt x="9420" y="848"/>
                      <a:pt x="10406" y="711"/>
                      <a:pt x="11125" y="426"/>
                    </a:cubicBezTo>
                    <a:cubicBezTo>
                      <a:pt x="11588" y="703"/>
                      <a:pt x="12471" y="848"/>
                      <a:pt x="13412" y="848"/>
                    </a:cubicBezTo>
                    <a:cubicBezTo>
                      <a:pt x="14328" y="848"/>
                      <a:pt x="15299" y="711"/>
                      <a:pt x="15989" y="426"/>
                    </a:cubicBezTo>
                    <a:cubicBezTo>
                      <a:pt x="16475" y="715"/>
                      <a:pt x="17357" y="859"/>
                      <a:pt x="18284" y="859"/>
                    </a:cubicBezTo>
                    <a:cubicBezTo>
                      <a:pt x="19211" y="859"/>
                      <a:pt x="20183" y="715"/>
                      <a:pt x="20852" y="426"/>
                    </a:cubicBezTo>
                    <a:cubicBezTo>
                      <a:pt x="21384" y="715"/>
                      <a:pt x="22288" y="859"/>
                      <a:pt x="23215" y="859"/>
                    </a:cubicBezTo>
                    <a:cubicBezTo>
                      <a:pt x="24142" y="859"/>
                      <a:pt x="25092" y="715"/>
                      <a:pt x="25715" y="426"/>
                    </a:cubicBezTo>
                    <a:cubicBezTo>
                      <a:pt x="26278" y="715"/>
                      <a:pt x="27197" y="859"/>
                      <a:pt x="28124" y="859"/>
                    </a:cubicBezTo>
                    <a:cubicBezTo>
                      <a:pt x="29051" y="859"/>
                      <a:pt x="29986" y="715"/>
                      <a:pt x="30579" y="426"/>
                    </a:cubicBezTo>
                    <a:cubicBezTo>
                      <a:pt x="31171" y="715"/>
                      <a:pt x="32114" y="859"/>
                      <a:pt x="33045" y="859"/>
                    </a:cubicBezTo>
                    <a:cubicBezTo>
                      <a:pt x="33975" y="859"/>
                      <a:pt x="34895" y="715"/>
                      <a:pt x="35442" y="426"/>
                    </a:cubicBezTo>
                    <a:cubicBezTo>
                      <a:pt x="36080" y="715"/>
                      <a:pt x="37038" y="859"/>
                      <a:pt x="37965" y="859"/>
                    </a:cubicBezTo>
                    <a:cubicBezTo>
                      <a:pt x="38892" y="859"/>
                      <a:pt x="39789" y="715"/>
                      <a:pt x="40305" y="426"/>
                    </a:cubicBezTo>
                    <a:cubicBezTo>
                      <a:pt x="40974" y="715"/>
                      <a:pt x="41947" y="859"/>
                      <a:pt x="42874" y="859"/>
                    </a:cubicBezTo>
                    <a:cubicBezTo>
                      <a:pt x="43801" y="859"/>
                      <a:pt x="44682" y="715"/>
                      <a:pt x="45169" y="426"/>
                    </a:cubicBezTo>
                    <a:cubicBezTo>
                      <a:pt x="45883" y="715"/>
                      <a:pt x="46878" y="859"/>
                      <a:pt x="47806" y="859"/>
                    </a:cubicBezTo>
                    <a:cubicBezTo>
                      <a:pt x="48733" y="859"/>
                      <a:pt x="49591" y="715"/>
                      <a:pt x="50032" y="426"/>
                    </a:cubicBezTo>
                    <a:cubicBezTo>
                      <a:pt x="50759" y="695"/>
                      <a:pt x="51807" y="848"/>
                      <a:pt x="52770" y="848"/>
                    </a:cubicBezTo>
                    <a:cubicBezTo>
                      <a:pt x="53658" y="848"/>
                      <a:pt x="54472" y="718"/>
                      <a:pt x="54895" y="426"/>
                    </a:cubicBezTo>
                    <a:cubicBezTo>
                      <a:pt x="55654" y="695"/>
                      <a:pt x="56717" y="848"/>
                      <a:pt x="57679" y="848"/>
                    </a:cubicBezTo>
                    <a:cubicBezTo>
                      <a:pt x="58565" y="848"/>
                      <a:pt x="59365" y="718"/>
                      <a:pt x="59759" y="426"/>
                    </a:cubicBezTo>
                    <a:cubicBezTo>
                      <a:pt x="60154" y="578"/>
                      <a:pt x="60610" y="669"/>
                      <a:pt x="61066" y="730"/>
                    </a:cubicBezTo>
                    <a:lnTo>
                      <a:pt x="61126" y="365"/>
                    </a:lnTo>
                    <a:cubicBezTo>
                      <a:pt x="60640" y="304"/>
                      <a:pt x="60184" y="183"/>
                      <a:pt x="59789" y="61"/>
                    </a:cubicBezTo>
                    <a:lnTo>
                      <a:pt x="59698" y="0"/>
                    </a:lnTo>
                    <a:lnTo>
                      <a:pt x="59607" y="91"/>
                    </a:lnTo>
                    <a:cubicBezTo>
                      <a:pt x="59345" y="338"/>
                      <a:pt x="58551" y="475"/>
                      <a:pt x="57630" y="475"/>
                    </a:cubicBezTo>
                    <a:cubicBezTo>
                      <a:pt x="56735" y="475"/>
                      <a:pt x="55720" y="346"/>
                      <a:pt x="54956" y="61"/>
                    </a:cubicBezTo>
                    <a:lnTo>
                      <a:pt x="54835" y="0"/>
                    </a:lnTo>
                    <a:lnTo>
                      <a:pt x="54743" y="91"/>
                    </a:lnTo>
                    <a:cubicBezTo>
                      <a:pt x="54450" y="338"/>
                      <a:pt x="53634" y="475"/>
                      <a:pt x="52710" y="475"/>
                    </a:cubicBezTo>
                    <a:cubicBezTo>
                      <a:pt x="51812" y="475"/>
                      <a:pt x="50812" y="346"/>
                      <a:pt x="50093" y="61"/>
                    </a:cubicBezTo>
                    <a:lnTo>
                      <a:pt x="50002" y="0"/>
                    </a:lnTo>
                    <a:lnTo>
                      <a:pt x="49910" y="61"/>
                    </a:lnTo>
                    <a:cubicBezTo>
                      <a:pt x="49546" y="335"/>
                      <a:pt x="48702" y="471"/>
                      <a:pt x="47787" y="471"/>
                    </a:cubicBezTo>
                    <a:cubicBezTo>
                      <a:pt x="46871" y="471"/>
                      <a:pt x="45883" y="335"/>
                      <a:pt x="45229" y="61"/>
                    </a:cubicBezTo>
                    <a:lnTo>
                      <a:pt x="45138" y="0"/>
                    </a:lnTo>
                    <a:lnTo>
                      <a:pt x="45047" y="61"/>
                    </a:lnTo>
                    <a:cubicBezTo>
                      <a:pt x="44637" y="335"/>
                      <a:pt x="43778" y="471"/>
                      <a:pt x="42870" y="471"/>
                    </a:cubicBezTo>
                    <a:cubicBezTo>
                      <a:pt x="41962" y="471"/>
                      <a:pt x="41004" y="335"/>
                      <a:pt x="40397" y="61"/>
                    </a:cubicBezTo>
                    <a:lnTo>
                      <a:pt x="40305" y="0"/>
                    </a:lnTo>
                    <a:lnTo>
                      <a:pt x="40214" y="61"/>
                    </a:lnTo>
                    <a:cubicBezTo>
                      <a:pt x="39758" y="335"/>
                      <a:pt x="38877" y="471"/>
                      <a:pt x="37965" y="471"/>
                    </a:cubicBezTo>
                    <a:cubicBezTo>
                      <a:pt x="37053" y="471"/>
                      <a:pt x="36111" y="335"/>
                      <a:pt x="35533" y="61"/>
                    </a:cubicBezTo>
                    <a:lnTo>
                      <a:pt x="35442" y="0"/>
                    </a:lnTo>
                    <a:lnTo>
                      <a:pt x="35351" y="61"/>
                    </a:lnTo>
                    <a:cubicBezTo>
                      <a:pt x="34865" y="335"/>
                      <a:pt x="33960" y="471"/>
                      <a:pt x="33045" y="471"/>
                    </a:cubicBezTo>
                    <a:cubicBezTo>
                      <a:pt x="32129" y="471"/>
                      <a:pt x="31202" y="335"/>
                      <a:pt x="30670" y="61"/>
                    </a:cubicBezTo>
                    <a:lnTo>
                      <a:pt x="30579" y="0"/>
                    </a:lnTo>
                    <a:lnTo>
                      <a:pt x="30488" y="61"/>
                    </a:lnTo>
                    <a:cubicBezTo>
                      <a:pt x="29956" y="335"/>
                      <a:pt x="29036" y="471"/>
                      <a:pt x="28128" y="471"/>
                    </a:cubicBezTo>
                    <a:cubicBezTo>
                      <a:pt x="27220" y="471"/>
                      <a:pt x="26323" y="335"/>
                      <a:pt x="25837" y="61"/>
                    </a:cubicBezTo>
                    <a:lnTo>
                      <a:pt x="25746" y="0"/>
                    </a:lnTo>
                    <a:lnTo>
                      <a:pt x="25655" y="61"/>
                    </a:lnTo>
                    <a:cubicBezTo>
                      <a:pt x="25077" y="335"/>
                      <a:pt x="24135" y="471"/>
                      <a:pt x="23223" y="471"/>
                    </a:cubicBezTo>
                    <a:cubicBezTo>
                      <a:pt x="22311" y="471"/>
                      <a:pt x="21430" y="335"/>
                      <a:pt x="20974" y="61"/>
                    </a:cubicBezTo>
                    <a:lnTo>
                      <a:pt x="20883" y="0"/>
                    </a:lnTo>
                    <a:lnTo>
                      <a:pt x="20791" y="61"/>
                    </a:lnTo>
                    <a:cubicBezTo>
                      <a:pt x="20175" y="338"/>
                      <a:pt x="19192" y="483"/>
                      <a:pt x="18266" y="483"/>
                    </a:cubicBezTo>
                    <a:cubicBezTo>
                      <a:pt x="17364" y="483"/>
                      <a:pt x="16515" y="346"/>
                      <a:pt x="16110" y="61"/>
                    </a:cubicBezTo>
                    <a:lnTo>
                      <a:pt x="16050" y="0"/>
                    </a:lnTo>
                    <a:lnTo>
                      <a:pt x="15928" y="61"/>
                    </a:lnTo>
                    <a:cubicBezTo>
                      <a:pt x="15290" y="335"/>
                      <a:pt x="14309" y="471"/>
                      <a:pt x="13398" y="471"/>
                    </a:cubicBezTo>
                    <a:cubicBezTo>
                      <a:pt x="12486" y="471"/>
                      <a:pt x="11642" y="335"/>
                      <a:pt x="11277" y="61"/>
                    </a:cubicBezTo>
                    <a:lnTo>
                      <a:pt x="11186" y="0"/>
                    </a:lnTo>
                    <a:lnTo>
                      <a:pt x="11095" y="61"/>
                    </a:lnTo>
                    <a:cubicBezTo>
                      <a:pt x="10361" y="346"/>
                      <a:pt x="9361" y="475"/>
                      <a:pt x="8463" y="475"/>
                    </a:cubicBezTo>
                    <a:cubicBezTo>
                      <a:pt x="7539" y="475"/>
                      <a:pt x="6722" y="338"/>
                      <a:pt x="6414" y="91"/>
                    </a:cubicBezTo>
                    <a:lnTo>
                      <a:pt x="6353" y="0"/>
                    </a:lnTo>
                    <a:lnTo>
                      <a:pt x="6232" y="61"/>
                    </a:lnTo>
                    <a:cubicBezTo>
                      <a:pt x="5468" y="346"/>
                      <a:pt x="4453" y="475"/>
                      <a:pt x="3558" y="475"/>
                    </a:cubicBezTo>
                    <a:cubicBezTo>
                      <a:pt x="2637" y="475"/>
                      <a:pt x="1843" y="338"/>
                      <a:pt x="1581" y="91"/>
                    </a:cubicBezTo>
                    <a:lnTo>
                      <a:pt x="149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9" name="Google Shape;9089;p24"/>
              <p:cNvSpPr/>
              <p:nvPr/>
            </p:nvSpPr>
            <p:spPr>
              <a:xfrm>
                <a:off x="6176068" y="6648979"/>
                <a:ext cx="1786548" cy="25098"/>
              </a:xfrm>
              <a:custGeom>
                <a:avLst/>
                <a:gdLst/>
                <a:ahLst/>
                <a:cxnLst/>
                <a:rect l="l" t="t" r="r" b="b"/>
                <a:pathLst>
                  <a:path w="58513" h="822" extrusionOk="0">
                    <a:moveTo>
                      <a:pt x="1429" y="1"/>
                    </a:moveTo>
                    <a:lnTo>
                      <a:pt x="1308" y="61"/>
                    </a:lnTo>
                    <a:cubicBezTo>
                      <a:pt x="943" y="183"/>
                      <a:pt x="487" y="274"/>
                      <a:pt x="1" y="335"/>
                    </a:cubicBezTo>
                    <a:lnTo>
                      <a:pt x="61" y="730"/>
                    </a:lnTo>
                    <a:cubicBezTo>
                      <a:pt x="517" y="669"/>
                      <a:pt x="973" y="578"/>
                      <a:pt x="1338" y="426"/>
                    </a:cubicBezTo>
                    <a:cubicBezTo>
                      <a:pt x="1736" y="692"/>
                      <a:pt x="2521" y="814"/>
                      <a:pt x="3380" y="814"/>
                    </a:cubicBezTo>
                    <a:cubicBezTo>
                      <a:pt x="4291" y="814"/>
                      <a:pt x="5285" y="677"/>
                      <a:pt x="5989" y="426"/>
                    </a:cubicBezTo>
                    <a:cubicBezTo>
                      <a:pt x="6399" y="685"/>
                      <a:pt x="7212" y="814"/>
                      <a:pt x="8101" y="814"/>
                    </a:cubicBezTo>
                    <a:cubicBezTo>
                      <a:pt x="8990" y="814"/>
                      <a:pt x="9955" y="685"/>
                      <a:pt x="10670" y="426"/>
                    </a:cubicBezTo>
                    <a:cubicBezTo>
                      <a:pt x="11095" y="685"/>
                      <a:pt x="11923" y="814"/>
                      <a:pt x="12812" y="814"/>
                    </a:cubicBezTo>
                    <a:cubicBezTo>
                      <a:pt x="13702" y="814"/>
                      <a:pt x="14651" y="685"/>
                      <a:pt x="15320" y="426"/>
                    </a:cubicBezTo>
                    <a:cubicBezTo>
                      <a:pt x="15791" y="685"/>
                      <a:pt x="16635" y="814"/>
                      <a:pt x="17520" y="814"/>
                    </a:cubicBezTo>
                    <a:cubicBezTo>
                      <a:pt x="18405" y="814"/>
                      <a:pt x="19332" y="685"/>
                      <a:pt x="19971" y="426"/>
                    </a:cubicBezTo>
                    <a:cubicBezTo>
                      <a:pt x="20472" y="685"/>
                      <a:pt x="21338" y="814"/>
                      <a:pt x="22228" y="814"/>
                    </a:cubicBezTo>
                    <a:cubicBezTo>
                      <a:pt x="23117" y="814"/>
                      <a:pt x="24028" y="685"/>
                      <a:pt x="24621" y="426"/>
                    </a:cubicBezTo>
                    <a:cubicBezTo>
                      <a:pt x="25153" y="685"/>
                      <a:pt x="26035" y="814"/>
                      <a:pt x="26924" y="814"/>
                    </a:cubicBezTo>
                    <a:cubicBezTo>
                      <a:pt x="27813" y="814"/>
                      <a:pt x="28709" y="685"/>
                      <a:pt x="29272" y="426"/>
                    </a:cubicBezTo>
                    <a:cubicBezTo>
                      <a:pt x="29849" y="685"/>
                      <a:pt x="30746" y="814"/>
                      <a:pt x="31635" y="814"/>
                    </a:cubicBezTo>
                    <a:cubicBezTo>
                      <a:pt x="32524" y="814"/>
                      <a:pt x="33406" y="685"/>
                      <a:pt x="33953" y="426"/>
                    </a:cubicBezTo>
                    <a:cubicBezTo>
                      <a:pt x="34545" y="685"/>
                      <a:pt x="35457" y="814"/>
                      <a:pt x="36346" y="814"/>
                    </a:cubicBezTo>
                    <a:cubicBezTo>
                      <a:pt x="37235" y="814"/>
                      <a:pt x="38102" y="685"/>
                      <a:pt x="38603" y="426"/>
                    </a:cubicBezTo>
                    <a:cubicBezTo>
                      <a:pt x="39242" y="685"/>
                      <a:pt x="40169" y="814"/>
                      <a:pt x="41054" y="814"/>
                    </a:cubicBezTo>
                    <a:cubicBezTo>
                      <a:pt x="41939" y="814"/>
                      <a:pt x="42783" y="685"/>
                      <a:pt x="43254" y="426"/>
                    </a:cubicBezTo>
                    <a:cubicBezTo>
                      <a:pt x="43922" y="685"/>
                      <a:pt x="44865" y="814"/>
                      <a:pt x="45750" y="814"/>
                    </a:cubicBezTo>
                    <a:cubicBezTo>
                      <a:pt x="46635" y="814"/>
                      <a:pt x="47464" y="685"/>
                      <a:pt x="47904" y="426"/>
                    </a:cubicBezTo>
                    <a:cubicBezTo>
                      <a:pt x="48603" y="685"/>
                      <a:pt x="49561" y="814"/>
                      <a:pt x="50446" y="814"/>
                    </a:cubicBezTo>
                    <a:cubicBezTo>
                      <a:pt x="51331" y="814"/>
                      <a:pt x="52145" y="685"/>
                      <a:pt x="52555" y="426"/>
                    </a:cubicBezTo>
                    <a:cubicBezTo>
                      <a:pt x="53284" y="669"/>
                      <a:pt x="54287" y="821"/>
                      <a:pt x="55199" y="821"/>
                    </a:cubicBezTo>
                    <a:cubicBezTo>
                      <a:pt x="56050" y="821"/>
                      <a:pt x="56841" y="700"/>
                      <a:pt x="57236" y="426"/>
                    </a:cubicBezTo>
                    <a:cubicBezTo>
                      <a:pt x="57601" y="548"/>
                      <a:pt x="58026" y="639"/>
                      <a:pt x="58452" y="700"/>
                    </a:cubicBezTo>
                    <a:lnTo>
                      <a:pt x="58512" y="335"/>
                    </a:lnTo>
                    <a:cubicBezTo>
                      <a:pt x="58056" y="274"/>
                      <a:pt x="57601" y="183"/>
                      <a:pt x="57266" y="61"/>
                    </a:cubicBezTo>
                    <a:lnTo>
                      <a:pt x="57145" y="1"/>
                    </a:lnTo>
                    <a:lnTo>
                      <a:pt x="57053" y="92"/>
                    </a:lnTo>
                    <a:cubicBezTo>
                      <a:pt x="56810" y="320"/>
                      <a:pt x="56066" y="441"/>
                      <a:pt x="55199" y="441"/>
                    </a:cubicBezTo>
                    <a:cubicBezTo>
                      <a:pt x="54333" y="441"/>
                      <a:pt x="53345" y="320"/>
                      <a:pt x="52616" y="61"/>
                    </a:cubicBezTo>
                    <a:lnTo>
                      <a:pt x="52494" y="1"/>
                    </a:lnTo>
                    <a:lnTo>
                      <a:pt x="52433" y="92"/>
                    </a:lnTo>
                    <a:cubicBezTo>
                      <a:pt x="52140" y="308"/>
                      <a:pt x="51352" y="430"/>
                      <a:pt x="50465" y="430"/>
                    </a:cubicBezTo>
                    <a:cubicBezTo>
                      <a:pt x="49606" y="430"/>
                      <a:pt x="48653" y="316"/>
                      <a:pt x="47965" y="61"/>
                    </a:cubicBezTo>
                    <a:lnTo>
                      <a:pt x="47874" y="1"/>
                    </a:lnTo>
                    <a:lnTo>
                      <a:pt x="47783" y="61"/>
                    </a:lnTo>
                    <a:cubicBezTo>
                      <a:pt x="47438" y="316"/>
                      <a:pt x="46645" y="438"/>
                      <a:pt x="45782" y="438"/>
                    </a:cubicBezTo>
                    <a:cubicBezTo>
                      <a:pt x="44893" y="438"/>
                      <a:pt x="43932" y="308"/>
                      <a:pt x="43315" y="61"/>
                    </a:cubicBezTo>
                    <a:lnTo>
                      <a:pt x="43223" y="1"/>
                    </a:lnTo>
                    <a:lnTo>
                      <a:pt x="43132" y="61"/>
                    </a:lnTo>
                    <a:cubicBezTo>
                      <a:pt x="42737" y="320"/>
                      <a:pt x="41916" y="449"/>
                      <a:pt x="41046" y="449"/>
                    </a:cubicBezTo>
                    <a:cubicBezTo>
                      <a:pt x="40176" y="449"/>
                      <a:pt x="39257" y="320"/>
                      <a:pt x="38664" y="61"/>
                    </a:cubicBezTo>
                    <a:lnTo>
                      <a:pt x="38573" y="1"/>
                    </a:lnTo>
                    <a:lnTo>
                      <a:pt x="38482" y="61"/>
                    </a:lnTo>
                    <a:cubicBezTo>
                      <a:pt x="38056" y="320"/>
                      <a:pt x="37213" y="449"/>
                      <a:pt x="36339" y="449"/>
                    </a:cubicBezTo>
                    <a:cubicBezTo>
                      <a:pt x="35465" y="449"/>
                      <a:pt x="34561" y="320"/>
                      <a:pt x="34013" y="61"/>
                    </a:cubicBezTo>
                    <a:lnTo>
                      <a:pt x="33922" y="1"/>
                    </a:lnTo>
                    <a:lnTo>
                      <a:pt x="33861" y="61"/>
                    </a:lnTo>
                    <a:cubicBezTo>
                      <a:pt x="33375" y="320"/>
                      <a:pt x="32509" y="449"/>
                      <a:pt x="31635" y="449"/>
                    </a:cubicBezTo>
                    <a:cubicBezTo>
                      <a:pt x="30761" y="449"/>
                      <a:pt x="29880" y="320"/>
                      <a:pt x="29363" y="61"/>
                    </a:cubicBezTo>
                    <a:lnTo>
                      <a:pt x="29272" y="1"/>
                    </a:lnTo>
                    <a:lnTo>
                      <a:pt x="29211" y="61"/>
                    </a:lnTo>
                    <a:cubicBezTo>
                      <a:pt x="28694" y="320"/>
                      <a:pt x="27805" y="449"/>
                      <a:pt x="26927" y="449"/>
                    </a:cubicBezTo>
                    <a:cubicBezTo>
                      <a:pt x="26050" y="449"/>
                      <a:pt x="25184" y="320"/>
                      <a:pt x="24712" y="61"/>
                    </a:cubicBezTo>
                    <a:lnTo>
                      <a:pt x="24652" y="1"/>
                    </a:lnTo>
                    <a:lnTo>
                      <a:pt x="24560" y="61"/>
                    </a:lnTo>
                    <a:cubicBezTo>
                      <a:pt x="24013" y="320"/>
                      <a:pt x="23109" y="449"/>
                      <a:pt x="22235" y="449"/>
                    </a:cubicBezTo>
                    <a:cubicBezTo>
                      <a:pt x="21361" y="449"/>
                      <a:pt x="20518" y="320"/>
                      <a:pt x="20092" y="61"/>
                    </a:cubicBezTo>
                    <a:lnTo>
                      <a:pt x="20001" y="1"/>
                    </a:lnTo>
                    <a:lnTo>
                      <a:pt x="19910" y="61"/>
                    </a:lnTo>
                    <a:cubicBezTo>
                      <a:pt x="19317" y="320"/>
                      <a:pt x="18398" y="449"/>
                      <a:pt x="17528" y="449"/>
                    </a:cubicBezTo>
                    <a:cubicBezTo>
                      <a:pt x="16658" y="449"/>
                      <a:pt x="15837" y="320"/>
                      <a:pt x="15442" y="61"/>
                    </a:cubicBezTo>
                    <a:lnTo>
                      <a:pt x="15351" y="1"/>
                    </a:lnTo>
                    <a:lnTo>
                      <a:pt x="15259" y="61"/>
                    </a:lnTo>
                    <a:cubicBezTo>
                      <a:pt x="14642" y="308"/>
                      <a:pt x="13681" y="438"/>
                      <a:pt x="12792" y="438"/>
                    </a:cubicBezTo>
                    <a:cubicBezTo>
                      <a:pt x="11929" y="438"/>
                      <a:pt x="11135" y="316"/>
                      <a:pt x="10791" y="61"/>
                    </a:cubicBezTo>
                    <a:lnTo>
                      <a:pt x="10700" y="1"/>
                    </a:lnTo>
                    <a:lnTo>
                      <a:pt x="10609" y="61"/>
                    </a:lnTo>
                    <a:cubicBezTo>
                      <a:pt x="9931" y="327"/>
                      <a:pt x="8997" y="442"/>
                      <a:pt x="8148" y="442"/>
                    </a:cubicBezTo>
                    <a:cubicBezTo>
                      <a:pt x="7245" y="442"/>
                      <a:pt x="6438" y="311"/>
                      <a:pt x="6141" y="92"/>
                    </a:cubicBezTo>
                    <a:lnTo>
                      <a:pt x="6049" y="1"/>
                    </a:lnTo>
                    <a:lnTo>
                      <a:pt x="5958" y="61"/>
                    </a:lnTo>
                    <a:cubicBezTo>
                      <a:pt x="5229" y="320"/>
                      <a:pt x="4241" y="441"/>
                      <a:pt x="3371" y="441"/>
                    </a:cubicBezTo>
                    <a:cubicBezTo>
                      <a:pt x="2501" y="441"/>
                      <a:pt x="1748" y="320"/>
                      <a:pt x="1490" y="92"/>
                    </a:cubicBezTo>
                    <a:lnTo>
                      <a:pt x="142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0" name="Google Shape;9090;p24"/>
              <p:cNvSpPr/>
              <p:nvPr/>
            </p:nvSpPr>
            <p:spPr>
              <a:xfrm>
                <a:off x="5914353" y="6624857"/>
                <a:ext cx="340621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11156" h="12038" extrusionOk="0">
                    <a:moveTo>
                      <a:pt x="10851" y="0"/>
                    </a:moveTo>
                    <a:cubicBezTo>
                      <a:pt x="10639" y="0"/>
                      <a:pt x="10426" y="31"/>
                      <a:pt x="10365" y="122"/>
                    </a:cubicBezTo>
                    <a:lnTo>
                      <a:pt x="91" y="11794"/>
                    </a:lnTo>
                    <a:cubicBezTo>
                      <a:pt x="0" y="11915"/>
                      <a:pt x="122" y="12037"/>
                      <a:pt x="395" y="12037"/>
                    </a:cubicBezTo>
                    <a:cubicBezTo>
                      <a:pt x="699" y="12037"/>
                      <a:pt x="1003" y="11915"/>
                      <a:pt x="1125" y="11794"/>
                    </a:cubicBezTo>
                    <a:lnTo>
                      <a:pt x="11095" y="122"/>
                    </a:lnTo>
                    <a:cubicBezTo>
                      <a:pt x="11155" y="31"/>
                      <a:pt x="11034" y="0"/>
                      <a:pt x="10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1" name="Google Shape;9091;p24"/>
              <p:cNvSpPr/>
              <p:nvPr/>
            </p:nvSpPr>
            <p:spPr>
              <a:xfrm>
                <a:off x="6103670" y="6624857"/>
                <a:ext cx="288654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2038" extrusionOk="0">
                    <a:moveTo>
                      <a:pt x="9120" y="0"/>
                    </a:moveTo>
                    <a:cubicBezTo>
                      <a:pt x="8937" y="0"/>
                      <a:pt x="8724" y="31"/>
                      <a:pt x="8664" y="122"/>
                    </a:cubicBezTo>
                    <a:lnTo>
                      <a:pt x="92" y="11794"/>
                    </a:lnTo>
                    <a:cubicBezTo>
                      <a:pt x="1" y="11915"/>
                      <a:pt x="153" y="12037"/>
                      <a:pt x="426" y="12037"/>
                    </a:cubicBezTo>
                    <a:cubicBezTo>
                      <a:pt x="730" y="12037"/>
                      <a:pt x="1004" y="11915"/>
                      <a:pt x="1125" y="11794"/>
                    </a:cubicBezTo>
                    <a:lnTo>
                      <a:pt x="9423" y="122"/>
                    </a:lnTo>
                    <a:cubicBezTo>
                      <a:pt x="9454" y="31"/>
                      <a:pt x="9332" y="0"/>
                      <a:pt x="91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2" name="Google Shape;9092;p24"/>
              <p:cNvSpPr/>
              <p:nvPr/>
            </p:nvSpPr>
            <p:spPr>
              <a:xfrm>
                <a:off x="6293934" y="6624857"/>
                <a:ext cx="235772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7722" h="12038" extrusionOk="0">
                    <a:moveTo>
                      <a:pt x="7387" y="0"/>
                    </a:moveTo>
                    <a:cubicBezTo>
                      <a:pt x="7205" y="0"/>
                      <a:pt x="6992" y="31"/>
                      <a:pt x="6962" y="122"/>
                    </a:cubicBezTo>
                    <a:lnTo>
                      <a:pt x="62" y="11794"/>
                    </a:lnTo>
                    <a:cubicBezTo>
                      <a:pt x="1" y="11915"/>
                      <a:pt x="153" y="12037"/>
                      <a:pt x="426" y="12037"/>
                    </a:cubicBezTo>
                    <a:cubicBezTo>
                      <a:pt x="730" y="12037"/>
                      <a:pt x="1004" y="11915"/>
                      <a:pt x="1065" y="11794"/>
                    </a:cubicBezTo>
                    <a:lnTo>
                      <a:pt x="7691" y="122"/>
                    </a:lnTo>
                    <a:cubicBezTo>
                      <a:pt x="7721" y="31"/>
                      <a:pt x="7600" y="0"/>
                      <a:pt x="74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3" name="Google Shape;9093;p24"/>
              <p:cNvSpPr/>
              <p:nvPr/>
            </p:nvSpPr>
            <p:spPr>
              <a:xfrm>
                <a:off x="6483281" y="6624857"/>
                <a:ext cx="184722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6050" h="12038" extrusionOk="0">
                    <a:moveTo>
                      <a:pt x="5685" y="0"/>
                    </a:moveTo>
                    <a:cubicBezTo>
                      <a:pt x="5502" y="0"/>
                      <a:pt x="5290" y="31"/>
                      <a:pt x="5259" y="122"/>
                    </a:cubicBezTo>
                    <a:lnTo>
                      <a:pt x="61" y="11794"/>
                    </a:lnTo>
                    <a:cubicBezTo>
                      <a:pt x="1" y="11915"/>
                      <a:pt x="183" y="12037"/>
                      <a:pt x="457" y="12037"/>
                    </a:cubicBezTo>
                    <a:cubicBezTo>
                      <a:pt x="761" y="12037"/>
                      <a:pt x="1034" y="11915"/>
                      <a:pt x="1065" y="11794"/>
                    </a:cubicBezTo>
                    <a:lnTo>
                      <a:pt x="6019" y="122"/>
                    </a:lnTo>
                    <a:cubicBezTo>
                      <a:pt x="6049" y="31"/>
                      <a:pt x="5897" y="0"/>
                      <a:pt x="57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4" name="Google Shape;9094;p24"/>
              <p:cNvSpPr/>
              <p:nvPr/>
            </p:nvSpPr>
            <p:spPr>
              <a:xfrm>
                <a:off x="6673545" y="6624857"/>
                <a:ext cx="131809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12038" extrusionOk="0">
                    <a:moveTo>
                      <a:pt x="3952" y="0"/>
                    </a:moveTo>
                    <a:cubicBezTo>
                      <a:pt x="3770" y="0"/>
                      <a:pt x="3587" y="31"/>
                      <a:pt x="3557" y="122"/>
                    </a:cubicBezTo>
                    <a:lnTo>
                      <a:pt x="31" y="11794"/>
                    </a:lnTo>
                    <a:cubicBezTo>
                      <a:pt x="1" y="11915"/>
                      <a:pt x="183" y="12037"/>
                      <a:pt x="457" y="12037"/>
                    </a:cubicBezTo>
                    <a:cubicBezTo>
                      <a:pt x="761" y="12037"/>
                      <a:pt x="1004" y="11915"/>
                      <a:pt x="1034" y="11794"/>
                    </a:cubicBezTo>
                    <a:lnTo>
                      <a:pt x="4287" y="122"/>
                    </a:lnTo>
                    <a:cubicBezTo>
                      <a:pt x="4317" y="31"/>
                      <a:pt x="4165" y="0"/>
                      <a:pt x="39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5" name="Google Shape;9095;p24"/>
              <p:cNvSpPr/>
              <p:nvPr/>
            </p:nvSpPr>
            <p:spPr>
              <a:xfrm>
                <a:off x="6862893" y="6624857"/>
                <a:ext cx="79842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2615" h="12038" extrusionOk="0">
                    <a:moveTo>
                      <a:pt x="2250" y="0"/>
                    </a:moveTo>
                    <a:cubicBezTo>
                      <a:pt x="2037" y="0"/>
                      <a:pt x="1885" y="31"/>
                      <a:pt x="1855" y="122"/>
                    </a:cubicBezTo>
                    <a:lnTo>
                      <a:pt x="31" y="11794"/>
                    </a:lnTo>
                    <a:cubicBezTo>
                      <a:pt x="1" y="11915"/>
                      <a:pt x="213" y="12037"/>
                      <a:pt x="487" y="12037"/>
                    </a:cubicBezTo>
                    <a:cubicBezTo>
                      <a:pt x="791" y="12037"/>
                      <a:pt x="1034" y="11915"/>
                      <a:pt x="1034" y="11794"/>
                    </a:cubicBezTo>
                    <a:lnTo>
                      <a:pt x="2615" y="122"/>
                    </a:lnTo>
                    <a:cubicBezTo>
                      <a:pt x="2615" y="31"/>
                      <a:pt x="2463" y="0"/>
                      <a:pt x="22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6" name="Google Shape;9096;p24"/>
              <p:cNvSpPr/>
              <p:nvPr/>
            </p:nvSpPr>
            <p:spPr>
              <a:xfrm>
                <a:off x="7053156" y="6624857"/>
                <a:ext cx="30655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2038" extrusionOk="0">
                    <a:moveTo>
                      <a:pt x="517" y="0"/>
                    </a:moveTo>
                    <a:cubicBezTo>
                      <a:pt x="305" y="0"/>
                      <a:pt x="153" y="31"/>
                      <a:pt x="153" y="122"/>
                    </a:cubicBezTo>
                    <a:lnTo>
                      <a:pt x="1" y="11794"/>
                    </a:lnTo>
                    <a:cubicBezTo>
                      <a:pt x="1" y="11915"/>
                      <a:pt x="213" y="12037"/>
                      <a:pt x="487" y="12037"/>
                    </a:cubicBezTo>
                    <a:lnTo>
                      <a:pt x="517" y="12037"/>
                    </a:lnTo>
                    <a:cubicBezTo>
                      <a:pt x="791" y="12037"/>
                      <a:pt x="1004" y="11915"/>
                      <a:pt x="1004" y="11794"/>
                    </a:cubicBezTo>
                    <a:lnTo>
                      <a:pt x="882" y="122"/>
                    </a:lnTo>
                    <a:cubicBezTo>
                      <a:pt x="882" y="31"/>
                      <a:pt x="730" y="0"/>
                      <a:pt x="5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7" name="Google Shape;9097;p24"/>
              <p:cNvSpPr/>
              <p:nvPr/>
            </p:nvSpPr>
            <p:spPr>
              <a:xfrm>
                <a:off x="7195175" y="6624857"/>
                <a:ext cx="78896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12038" extrusionOk="0">
                    <a:moveTo>
                      <a:pt x="365" y="0"/>
                    </a:moveTo>
                    <a:cubicBezTo>
                      <a:pt x="152" y="0"/>
                      <a:pt x="0" y="31"/>
                      <a:pt x="0" y="122"/>
                    </a:cubicBezTo>
                    <a:lnTo>
                      <a:pt x="1550" y="11794"/>
                    </a:lnTo>
                    <a:cubicBezTo>
                      <a:pt x="1550" y="11915"/>
                      <a:pt x="1794" y="12037"/>
                      <a:pt x="2067" y="12037"/>
                    </a:cubicBezTo>
                    <a:lnTo>
                      <a:pt x="2097" y="12037"/>
                    </a:lnTo>
                    <a:cubicBezTo>
                      <a:pt x="2371" y="12037"/>
                      <a:pt x="2584" y="11915"/>
                      <a:pt x="2553" y="11794"/>
                    </a:cubicBezTo>
                    <a:lnTo>
                      <a:pt x="760" y="122"/>
                    </a:lnTo>
                    <a:cubicBezTo>
                      <a:pt x="730" y="31"/>
                      <a:pt x="578" y="0"/>
                      <a:pt x="3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8" name="Google Shape;9098;p24"/>
              <p:cNvSpPr/>
              <p:nvPr/>
            </p:nvSpPr>
            <p:spPr>
              <a:xfrm>
                <a:off x="7332521" y="6624857"/>
                <a:ext cx="130893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2038" extrusionOk="0">
                    <a:moveTo>
                      <a:pt x="365" y="0"/>
                    </a:moveTo>
                    <a:cubicBezTo>
                      <a:pt x="153" y="0"/>
                      <a:pt x="1" y="31"/>
                      <a:pt x="31" y="122"/>
                    </a:cubicBezTo>
                    <a:lnTo>
                      <a:pt x="3253" y="11794"/>
                    </a:lnTo>
                    <a:cubicBezTo>
                      <a:pt x="3283" y="11915"/>
                      <a:pt x="3527" y="12037"/>
                      <a:pt x="3800" y="12037"/>
                    </a:cubicBezTo>
                    <a:lnTo>
                      <a:pt x="3831" y="12037"/>
                    </a:lnTo>
                    <a:cubicBezTo>
                      <a:pt x="4104" y="12037"/>
                      <a:pt x="4287" y="11915"/>
                      <a:pt x="4256" y="11794"/>
                    </a:cubicBezTo>
                    <a:lnTo>
                      <a:pt x="761" y="122"/>
                    </a:lnTo>
                    <a:cubicBezTo>
                      <a:pt x="761" y="31"/>
                      <a:pt x="578" y="0"/>
                      <a:pt x="3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9" name="Google Shape;9099;p24"/>
              <p:cNvSpPr/>
              <p:nvPr/>
            </p:nvSpPr>
            <p:spPr>
              <a:xfrm>
                <a:off x="7470814" y="6624857"/>
                <a:ext cx="182859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5989" h="12038" extrusionOk="0">
                    <a:moveTo>
                      <a:pt x="335" y="0"/>
                    </a:moveTo>
                    <a:cubicBezTo>
                      <a:pt x="122" y="0"/>
                      <a:pt x="1" y="31"/>
                      <a:pt x="31" y="122"/>
                    </a:cubicBezTo>
                    <a:lnTo>
                      <a:pt x="4894" y="11794"/>
                    </a:lnTo>
                    <a:cubicBezTo>
                      <a:pt x="4955" y="11915"/>
                      <a:pt x="5229" y="12037"/>
                      <a:pt x="5502" y="12037"/>
                    </a:cubicBezTo>
                    <a:lnTo>
                      <a:pt x="5533" y="12037"/>
                    </a:lnTo>
                    <a:cubicBezTo>
                      <a:pt x="5806" y="12037"/>
                      <a:pt x="5989" y="11915"/>
                      <a:pt x="5928" y="11794"/>
                    </a:cubicBezTo>
                    <a:lnTo>
                      <a:pt x="761" y="122"/>
                    </a:lnTo>
                    <a:cubicBezTo>
                      <a:pt x="730" y="31"/>
                      <a:pt x="548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0" name="Google Shape;9100;p24"/>
              <p:cNvSpPr/>
              <p:nvPr/>
            </p:nvSpPr>
            <p:spPr>
              <a:xfrm>
                <a:off x="7608191" y="6624857"/>
                <a:ext cx="234825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7691" h="12038" extrusionOk="0">
                    <a:moveTo>
                      <a:pt x="335" y="0"/>
                    </a:moveTo>
                    <a:cubicBezTo>
                      <a:pt x="122" y="0"/>
                      <a:pt x="0" y="31"/>
                      <a:pt x="31" y="122"/>
                    </a:cubicBezTo>
                    <a:lnTo>
                      <a:pt x="6596" y="11794"/>
                    </a:lnTo>
                    <a:cubicBezTo>
                      <a:pt x="6687" y="11915"/>
                      <a:pt x="6961" y="12037"/>
                      <a:pt x="7234" y="12037"/>
                    </a:cubicBezTo>
                    <a:lnTo>
                      <a:pt x="7265" y="12037"/>
                    </a:lnTo>
                    <a:cubicBezTo>
                      <a:pt x="7538" y="12037"/>
                      <a:pt x="7690" y="11915"/>
                      <a:pt x="7630" y="11794"/>
                    </a:cubicBezTo>
                    <a:lnTo>
                      <a:pt x="760" y="122"/>
                    </a:lnTo>
                    <a:cubicBezTo>
                      <a:pt x="730" y="31"/>
                      <a:pt x="517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1" name="Google Shape;9101;p24"/>
              <p:cNvSpPr/>
              <p:nvPr/>
            </p:nvSpPr>
            <p:spPr>
              <a:xfrm>
                <a:off x="7745538" y="6624857"/>
                <a:ext cx="287738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9424" h="12038" extrusionOk="0">
                    <a:moveTo>
                      <a:pt x="335" y="0"/>
                    </a:moveTo>
                    <a:cubicBezTo>
                      <a:pt x="122" y="0"/>
                      <a:pt x="1" y="31"/>
                      <a:pt x="62" y="122"/>
                    </a:cubicBezTo>
                    <a:lnTo>
                      <a:pt x="8299" y="11794"/>
                    </a:lnTo>
                    <a:cubicBezTo>
                      <a:pt x="8390" y="11915"/>
                      <a:pt x="8694" y="12037"/>
                      <a:pt x="8968" y="12037"/>
                    </a:cubicBezTo>
                    <a:lnTo>
                      <a:pt x="8998" y="12037"/>
                    </a:lnTo>
                    <a:cubicBezTo>
                      <a:pt x="9272" y="12037"/>
                      <a:pt x="9423" y="11915"/>
                      <a:pt x="9302" y="11794"/>
                    </a:cubicBezTo>
                    <a:lnTo>
                      <a:pt x="791" y="122"/>
                    </a:lnTo>
                    <a:cubicBezTo>
                      <a:pt x="730" y="31"/>
                      <a:pt x="518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2" name="Google Shape;9102;p24"/>
              <p:cNvSpPr/>
              <p:nvPr/>
            </p:nvSpPr>
            <p:spPr>
              <a:xfrm>
                <a:off x="7882915" y="6624857"/>
                <a:ext cx="339705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11126" h="12038" extrusionOk="0">
                    <a:moveTo>
                      <a:pt x="304" y="0"/>
                    </a:moveTo>
                    <a:cubicBezTo>
                      <a:pt x="122" y="0"/>
                      <a:pt x="0" y="31"/>
                      <a:pt x="61" y="122"/>
                    </a:cubicBezTo>
                    <a:lnTo>
                      <a:pt x="10001" y="11794"/>
                    </a:lnTo>
                    <a:cubicBezTo>
                      <a:pt x="10122" y="11915"/>
                      <a:pt x="10426" y="12037"/>
                      <a:pt x="10700" y="12037"/>
                    </a:cubicBezTo>
                    <a:lnTo>
                      <a:pt x="10730" y="12037"/>
                    </a:lnTo>
                    <a:cubicBezTo>
                      <a:pt x="11004" y="12037"/>
                      <a:pt x="11125" y="11915"/>
                      <a:pt x="11004" y="11794"/>
                    </a:cubicBezTo>
                    <a:lnTo>
                      <a:pt x="791" y="122"/>
                    </a:lnTo>
                    <a:cubicBezTo>
                      <a:pt x="730" y="31"/>
                      <a:pt x="517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3" name="Google Shape;9103;p24"/>
              <p:cNvSpPr/>
              <p:nvPr/>
            </p:nvSpPr>
            <p:spPr>
              <a:xfrm>
                <a:off x="6173290" y="7274548"/>
                <a:ext cx="1731773" cy="781449"/>
              </a:xfrm>
              <a:custGeom>
                <a:avLst/>
                <a:gdLst/>
                <a:ahLst/>
                <a:cxnLst/>
                <a:rect l="l" t="t" r="r" b="b"/>
                <a:pathLst>
                  <a:path w="56719" h="25594" extrusionOk="0">
                    <a:moveTo>
                      <a:pt x="0" y="0"/>
                    </a:moveTo>
                    <a:lnTo>
                      <a:pt x="0" y="25593"/>
                    </a:lnTo>
                    <a:lnTo>
                      <a:pt x="56719" y="25593"/>
                    </a:lnTo>
                    <a:lnTo>
                      <a:pt x="5671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4" name="Google Shape;9104;p24"/>
              <p:cNvSpPr/>
              <p:nvPr/>
            </p:nvSpPr>
            <p:spPr>
              <a:xfrm>
                <a:off x="6209474" y="7293114"/>
                <a:ext cx="148541" cy="190279"/>
              </a:xfrm>
              <a:custGeom>
                <a:avLst/>
                <a:gdLst/>
                <a:ahLst/>
                <a:cxnLst/>
                <a:rect l="l" t="t" r="r" b="b"/>
                <a:pathLst>
                  <a:path w="4865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5" name="Google Shape;9105;p24"/>
              <p:cNvSpPr/>
              <p:nvPr/>
            </p:nvSpPr>
            <p:spPr>
              <a:xfrm>
                <a:off x="6383035" y="7293114"/>
                <a:ext cx="148541" cy="190279"/>
              </a:xfrm>
              <a:custGeom>
                <a:avLst/>
                <a:gdLst/>
                <a:ahLst/>
                <a:cxnLst/>
                <a:rect l="l" t="t" r="r" b="b"/>
                <a:pathLst>
                  <a:path w="4865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6" name="Google Shape;9106;p24"/>
              <p:cNvSpPr/>
              <p:nvPr/>
            </p:nvSpPr>
            <p:spPr>
              <a:xfrm>
                <a:off x="6209474" y="7507500"/>
                <a:ext cx="227406" cy="524396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1" y="1"/>
                    </a:moveTo>
                    <a:lnTo>
                      <a:pt x="1" y="17174"/>
                    </a:lnTo>
                    <a:lnTo>
                      <a:pt x="7448" y="17174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7" name="Google Shape;9107;p24"/>
              <p:cNvSpPr/>
              <p:nvPr/>
            </p:nvSpPr>
            <p:spPr>
              <a:xfrm>
                <a:off x="6474945" y="7507500"/>
                <a:ext cx="227406" cy="524396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0" y="1"/>
                    </a:moveTo>
                    <a:lnTo>
                      <a:pt x="0" y="17174"/>
                    </a:lnTo>
                    <a:lnTo>
                      <a:pt x="7447" y="17174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8" name="Google Shape;9108;p24"/>
              <p:cNvSpPr/>
              <p:nvPr/>
            </p:nvSpPr>
            <p:spPr>
              <a:xfrm>
                <a:off x="6556596" y="7293114"/>
                <a:ext cx="148541" cy="190279"/>
              </a:xfrm>
              <a:custGeom>
                <a:avLst/>
                <a:gdLst/>
                <a:ahLst/>
                <a:cxnLst/>
                <a:rect l="l" t="t" r="r" b="b"/>
                <a:pathLst>
                  <a:path w="4865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9" name="Google Shape;9109;p24"/>
              <p:cNvSpPr/>
              <p:nvPr/>
            </p:nvSpPr>
            <p:spPr>
              <a:xfrm>
                <a:off x="6795135" y="7293114"/>
                <a:ext cx="148510" cy="190279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0" name="Google Shape;9110;p24"/>
              <p:cNvSpPr/>
              <p:nvPr/>
            </p:nvSpPr>
            <p:spPr>
              <a:xfrm>
                <a:off x="6968697" y="7293114"/>
                <a:ext cx="148510" cy="190279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1" name="Google Shape;9111;p24"/>
              <p:cNvSpPr/>
              <p:nvPr/>
            </p:nvSpPr>
            <p:spPr>
              <a:xfrm>
                <a:off x="6795135" y="7507500"/>
                <a:ext cx="227406" cy="524396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1" y="1"/>
                    </a:moveTo>
                    <a:lnTo>
                      <a:pt x="1" y="17174"/>
                    </a:lnTo>
                    <a:lnTo>
                      <a:pt x="7448" y="17174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2" name="Google Shape;9112;p24"/>
              <p:cNvSpPr/>
              <p:nvPr/>
            </p:nvSpPr>
            <p:spPr>
              <a:xfrm>
                <a:off x="7060576" y="7507500"/>
                <a:ext cx="227406" cy="524396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1" y="1"/>
                    </a:moveTo>
                    <a:lnTo>
                      <a:pt x="1" y="17174"/>
                    </a:lnTo>
                    <a:lnTo>
                      <a:pt x="7448" y="17174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3" name="Google Shape;9113;p24"/>
              <p:cNvSpPr/>
              <p:nvPr/>
            </p:nvSpPr>
            <p:spPr>
              <a:xfrm>
                <a:off x="7142258" y="7293114"/>
                <a:ext cx="148510" cy="190279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4" name="Google Shape;9114;p24"/>
              <p:cNvSpPr/>
              <p:nvPr/>
            </p:nvSpPr>
            <p:spPr>
              <a:xfrm>
                <a:off x="7380797" y="7293114"/>
                <a:ext cx="148510" cy="190279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0" y="0"/>
                    </a:moveTo>
                    <a:lnTo>
                      <a:pt x="0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5" name="Google Shape;9115;p24"/>
              <p:cNvSpPr/>
              <p:nvPr/>
            </p:nvSpPr>
            <p:spPr>
              <a:xfrm>
                <a:off x="7554358" y="7293114"/>
                <a:ext cx="148510" cy="190279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0" y="0"/>
                    </a:moveTo>
                    <a:lnTo>
                      <a:pt x="0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6" name="Google Shape;9116;p24"/>
              <p:cNvSpPr/>
              <p:nvPr/>
            </p:nvSpPr>
            <p:spPr>
              <a:xfrm>
                <a:off x="7380797" y="7507500"/>
                <a:ext cx="227406" cy="524396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0" y="1"/>
                    </a:moveTo>
                    <a:lnTo>
                      <a:pt x="0" y="17174"/>
                    </a:lnTo>
                    <a:lnTo>
                      <a:pt x="7447" y="17174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7" name="Google Shape;9117;p24"/>
              <p:cNvSpPr/>
              <p:nvPr/>
            </p:nvSpPr>
            <p:spPr>
              <a:xfrm>
                <a:off x="7646238" y="7507500"/>
                <a:ext cx="227406" cy="524396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0" y="1"/>
                    </a:moveTo>
                    <a:lnTo>
                      <a:pt x="0" y="17174"/>
                    </a:lnTo>
                    <a:lnTo>
                      <a:pt x="7447" y="17174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8" name="Google Shape;9118;p24"/>
              <p:cNvSpPr/>
              <p:nvPr/>
            </p:nvSpPr>
            <p:spPr>
              <a:xfrm>
                <a:off x="7727919" y="7293114"/>
                <a:ext cx="148510" cy="190279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0" y="0"/>
                    </a:moveTo>
                    <a:lnTo>
                      <a:pt x="0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9" name="Google Shape;9119;p24"/>
              <p:cNvSpPr/>
              <p:nvPr/>
            </p:nvSpPr>
            <p:spPr>
              <a:xfrm>
                <a:off x="6209474" y="7507500"/>
                <a:ext cx="227406" cy="82621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1" y="1"/>
                    </a:moveTo>
                    <a:lnTo>
                      <a:pt x="1" y="2706"/>
                    </a:lnTo>
                    <a:lnTo>
                      <a:pt x="7448" y="2706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0" name="Google Shape;9120;p24"/>
              <p:cNvSpPr/>
              <p:nvPr/>
            </p:nvSpPr>
            <p:spPr>
              <a:xfrm>
                <a:off x="6474945" y="7507500"/>
                <a:ext cx="227406" cy="82621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0" y="1"/>
                    </a:moveTo>
                    <a:lnTo>
                      <a:pt x="0" y="2706"/>
                    </a:lnTo>
                    <a:lnTo>
                      <a:pt x="7447" y="2706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1" name="Google Shape;9121;p24"/>
              <p:cNvSpPr/>
              <p:nvPr/>
            </p:nvSpPr>
            <p:spPr>
              <a:xfrm>
                <a:off x="6795135" y="7507500"/>
                <a:ext cx="227406" cy="82621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1" y="1"/>
                    </a:moveTo>
                    <a:lnTo>
                      <a:pt x="1" y="2706"/>
                    </a:lnTo>
                    <a:lnTo>
                      <a:pt x="7448" y="2706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2" name="Google Shape;9122;p24"/>
              <p:cNvSpPr/>
              <p:nvPr/>
            </p:nvSpPr>
            <p:spPr>
              <a:xfrm>
                <a:off x="7060576" y="7507500"/>
                <a:ext cx="227406" cy="82621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1" y="1"/>
                    </a:moveTo>
                    <a:lnTo>
                      <a:pt x="1" y="2706"/>
                    </a:lnTo>
                    <a:lnTo>
                      <a:pt x="7448" y="2706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3" name="Google Shape;9123;p24"/>
              <p:cNvSpPr/>
              <p:nvPr/>
            </p:nvSpPr>
            <p:spPr>
              <a:xfrm>
                <a:off x="7380797" y="7507500"/>
                <a:ext cx="227406" cy="82621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0" y="1"/>
                    </a:moveTo>
                    <a:lnTo>
                      <a:pt x="0" y="2706"/>
                    </a:lnTo>
                    <a:lnTo>
                      <a:pt x="7447" y="2706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4" name="Google Shape;9124;p24"/>
              <p:cNvSpPr/>
              <p:nvPr/>
            </p:nvSpPr>
            <p:spPr>
              <a:xfrm>
                <a:off x="7646238" y="7507500"/>
                <a:ext cx="227406" cy="82621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0" y="1"/>
                    </a:moveTo>
                    <a:lnTo>
                      <a:pt x="0" y="2706"/>
                    </a:lnTo>
                    <a:lnTo>
                      <a:pt x="7447" y="2706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5" name="Google Shape;9125;p24"/>
              <p:cNvSpPr/>
              <p:nvPr/>
            </p:nvSpPr>
            <p:spPr>
              <a:xfrm>
                <a:off x="6129655" y="7080560"/>
                <a:ext cx="1785632" cy="148510"/>
              </a:xfrm>
              <a:custGeom>
                <a:avLst/>
                <a:gdLst/>
                <a:ahLst/>
                <a:cxnLst/>
                <a:rect l="l" t="t" r="r" b="b"/>
                <a:pathLst>
                  <a:path w="58483" h="4864" extrusionOk="0">
                    <a:moveTo>
                      <a:pt x="1" y="1"/>
                    </a:moveTo>
                    <a:lnTo>
                      <a:pt x="1" y="4864"/>
                    </a:lnTo>
                    <a:lnTo>
                      <a:pt x="58482" y="4864"/>
                    </a:lnTo>
                    <a:lnTo>
                      <a:pt x="5848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6" name="Google Shape;9126;p24"/>
              <p:cNvSpPr/>
              <p:nvPr/>
            </p:nvSpPr>
            <p:spPr>
              <a:xfrm>
                <a:off x="6155641" y="7104683"/>
                <a:ext cx="103994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7" name="Google Shape;9127;p24"/>
              <p:cNvSpPr/>
              <p:nvPr/>
            </p:nvSpPr>
            <p:spPr>
              <a:xfrm>
                <a:off x="6291155" y="7104683"/>
                <a:ext cx="103994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8" name="Google Shape;9128;p24"/>
              <p:cNvSpPr/>
              <p:nvPr/>
            </p:nvSpPr>
            <p:spPr>
              <a:xfrm>
                <a:off x="6426669" y="7104683"/>
                <a:ext cx="104910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35" y="3284"/>
                    </a:lnTo>
                    <a:lnTo>
                      <a:pt x="343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9" name="Google Shape;9129;p24"/>
              <p:cNvSpPr/>
              <p:nvPr/>
            </p:nvSpPr>
            <p:spPr>
              <a:xfrm>
                <a:off x="6563100" y="7104683"/>
                <a:ext cx="103963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0" name="Google Shape;9130;p24"/>
              <p:cNvSpPr/>
              <p:nvPr/>
            </p:nvSpPr>
            <p:spPr>
              <a:xfrm>
                <a:off x="6698614" y="7104683"/>
                <a:ext cx="103963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1" name="Google Shape;9131;p24"/>
              <p:cNvSpPr/>
              <p:nvPr/>
            </p:nvSpPr>
            <p:spPr>
              <a:xfrm>
                <a:off x="6834129" y="7104683"/>
                <a:ext cx="104879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3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35" y="3284"/>
                    </a:lnTo>
                    <a:lnTo>
                      <a:pt x="343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2" name="Google Shape;9132;p24"/>
              <p:cNvSpPr/>
              <p:nvPr/>
            </p:nvSpPr>
            <p:spPr>
              <a:xfrm>
                <a:off x="6970559" y="7104683"/>
                <a:ext cx="103963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3" name="Google Shape;9133;p24"/>
              <p:cNvSpPr/>
              <p:nvPr/>
            </p:nvSpPr>
            <p:spPr>
              <a:xfrm>
                <a:off x="7106074" y="7104683"/>
                <a:ext cx="103963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4" y="3284"/>
                    </a:lnTo>
                    <a:lnTo>
                      <a:pt x="34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4" name="Google Shape;9134;p24"/>
              <p:cNvSpPr/>
              <p:nvPr/>
            </p:nvSpPr>
            <p:spPr>
              <a:xfrm>
                <a:off x="7241557" y="7104683"/>
                <a:ext cx="104910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36" y="3284"/>
                    </a:lnTo>
                    <a:lnTo>
                      <a:pt x="34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5" name="Google Shape;9135;p24"/>
              <p:cNvSpPr/>
              <p:nvPr/>
            </p:nvSpPr>
            <p:spPr>
              <a:xfrm>
                <a:off x="7378018" y="7104683"/>
                <a:ext cx="103963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4" y="3284"/>
                    </a:lnTo>
                    <a:lnTo>
                      <a:pt x="34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6" name="Google Shape;9136;p24"/>
              <p:cNvSpPr/>
              <p:nvPr/>
            </p:nvSpPr>
            <p:spPr>
              <a:xfrm>
                <a:off x="7513502" y="7104683"/>
                <a:ext cx="103994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7" name="Google Shape;9137;p24"/>
              <p:cNvSpPr/>
              <p:nvPr/>
            </p:nvSpPr>
            <p:spPr>
              <a:xfrm>
                <a:off x="7649017" y="7104683"/>
                <a:ext cx="104910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35" y="3284"/>
                    </a:lnTo>
                    <a:lnTo>
                      <a:pt x="343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8" name="Google Shape;9138;p24"/>
              <p:cNvSpPr/>
              <p:nvPr/>
            </p:nvSpPr>
            <p:spPr>
              <a:xfrm>
                <a:off x="7785447" y="7104683"/>
                <a:ext cx="103994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9" name="Google Shape;9139;p24"/>
              <p:cNvSpPr/>
              <p:nvPr/>
            </p:nvSpPr>
            <p:spPr>
              <a:xfrm>
                <a:off x="6009011" y="8593414"/>
                <a:ext cx="2148480" cy="1606498"/>
              </a:xfrm>
              <a:custGeom>
                <a:avLst/>
                <a:gdLst/>
                <a:ahLst/>
                <a:cxnLst/>
                <a:rect l="l" t="t" r="r" b="b"/>
                <a:pathLst>
                  <a:path w="70367" h="52616" extrusionOk="0">
                    <a:moveTo>
                      <a:pt x="0" y="0"/>
                    </a:moveTo>
                    <a:lnTo>
                      <a:pt x="0" y="52615"/>
                    </a:lnTo>
                    <a:lnTo>
                      <a:pt x="70367" y="52615"/>
                    </a:lnTo>
                    <a:lnTo>
                      <a:pt x="703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0" name="Google Shape;9140;p24"/>
              <p:cNvSpPr/>
              <p:nvPr/>
            </p:nvSpPr>
            <p:spPr>
              <a:xfrm>
                <a:off x="5812244" y="8087572"/>
                <a:ext cx="2525282" cy="710919"/>
              </a:xfrm>
              <a:custGeom>
                <a:avLst/>
                <a:gdLst/>
                <a:ahLst/>
                <a:cxnLst/>
                <a:rect l="l" t="t" r="r" b="b"/>
                <a:pathLst>
                  <a:path w="82708" h="23284" extrusionOk="0">
                    <a:moveTo>
                      <a:pt x="6141" y="1"/>
                    </a:moveTo>
                    <a:lnTo>
                      <a:pt x="1" y="22433"/>
                    </a:lnTo>
                    <a:cubicBezTo>
                      <a:pt x="274" y="22949"/>
                      <a:pt x="882" y="23284"/>
                      <a:pt x="1672" y="23284"/>
                    </a:cubicBezTo>
                    <a:cubicBezTo>
                      <a:pt x="2584" y="23284"/>
                      <a:pt x="3496" y="22828"/>
                      <a:pt x="4013" y="22159"/>
                    </a:cubicBezTo>
                    <a:cubicBezTo>
                      <a:pt x="4226" y="22828"/>
                      <a:pt x="4925" y="23284"/>
                      <a:pt x="5837" y="23284"/>
                    </a:cubicBezTo>
                    <a:cubicBezTo>
                      <a:pt x="6748" y="23284"/>
                      <a:pt x="7660" y="22828"/>
                      <a:pt x="8177" y="22159"/>
                    </a:cubicBezTo>
                    <a:cubicBezTo>
                      <a:pt x="8390" y="22828"/>
                      <a:pt x="9089" y="23284"/>
                      <a:pt x="10001" y="23284"/>
                    </a:cubicBezTo>
                    <a:cubicBezTo>
                      <a:pt x="10943" y="23284"/>
                      <a:pt x="11824" y="22828"/>
                      <a:pt x="12311" y="22159"/>
                    </a:cubicBezTo>
                    <a:cubicBezTo>
                      <a:pt x="12554" y="22828"/>
                      <a:pt x="13253" y="23284"/>
                      <a:pt x="14195" y="23284"/>
                    </a:cubicBezTo>
                    <a:cubicBezTo>
                      <a:pt x="15107" y="23284"/>
                      <a:pt x="15989" y="22828"/>
                      <a:pt x="16475" y="22159"/>
                    </a:cubicBezTo>
                    <a:cubicBezTo>
                      <a:pt x="16718" y="22828"/>
                      <a:pt x="17448" y="23284"/>
                      <a:pt x="18360" y="23284"/>
                    </a:cubicBezTo>
                    <a:cubicBezTo>
                      <a:pt x="19302" y="23284"/>
                      <a:pt x="20153" y="22828"/>
                      <a:pt x="20609" y="22159"/>
                    </a:cubicBezTo>
                    <a:cubicBezTo>
                      <a:pt x="20882" y="22828"/>
                      <a:pt x="21612" y="23284"/>
                      <a:pt x="22554" y="23284"/>
                    </a:cubicBezTo>
                    <a:cubicBezTo>
                      <a:pt x="23466" y="23284"/>
                      <a:pt x="24317" y="22828"/>
                      <a:pt x="24743" y="22159"/>
                    </a:cubicBezTo>
                    <a:cubicBezTo>
                      <a:pt x="25047" y="22828"/>
                      <a:pt x="25807" y="23284"/>
                      <a:pt x="26718" y="23284"/>
                    </a:cubicBezTo>
                    <a:cubicBezTo>
                      <a:pt x="27630" y="23284"/>
                      <a:pt x="28481" y="22828"/>
                      <a:pt x="28907" y="22159"/>
                    </a:cubicBezTo>
                    <a:cubicBezTo>
                      <a:pt x="29211" y="22828"/>
                      <a:pt x="29971" y="23284"/>
                      <a:pt x="30883" y="23284"/>
                    </a:cubicBezTo>
                    <a:cubicBezTo>
                      <a:pt x="31825" y="23284"/>
                      <a:pt x="32646" y="22828"/>
                      <a:pt x="33041" y="22159"/>
                    </a:cubicBezTo>
                    <a:cubicBezTo>
                      <a:pt x="33375" y="22828"/>
                      <a:pt x="34135" y="23284"/>
                      <a:pt x="35077" y="23284"/>
                    </a:cubicBezTo>
                    <a:cubicBezTo>
                      <a:pt x="35989" y="23284"/>
                      <a:pt x="36810" y="22828"/>
                      <a:pt x="37175" y="22159"/>
                    </a:cubicBezTo>
                    <a:cubicBezTo>
                      <a:pt x="37539" y="22828"/>
                      <a:pt x="38330" y="23284"/>
                      <a:pt x="39241" y="23284"/>
                    </a:cubicBezTo>
                    <a:cubicBezTo>
                      <a:pt x="40184" y="23284"/>
                      <a:pt x="40974" y="22828"/>
                      <a:pt x="41339" y="22159"/>
                    </a:cubicBezTo>
                    <a:cubicBezTo>
                      <a:pt x="41703" y="22828"/>
                      <a:pt x="42494" y="23284"/>
                      <a:pt x="43436" y="23284"/>
                    </a:cubicBezTo>
                    <a:cubicBezTo>
                      <a:pt x="44348" y="23284"/>
                      <a:pt x="45138" y="22828"/>
                      <a:pt x="45473" y="22159"/>
                    </a:cubicBezTo>
                    <a:cubicBezTo>
                      <a:pt x="45868" y="22828"/>
                      <a:pt x="46688" y="23284"/>
                      <a:pt x="47600" y="23284"/>
                    </a:cubicBezTo>
                    <a:cubicBezTo>
                      <a:pt x="48512" y="23284"/>
                      <a:pt x="49302" y="22828"/>
                      <a:pt x="49637" y="22159"/>
                    </a:cubicBezTo>
                    <a:cubicBezTo>
                      <a:pt x="50032" y="22828"/>
                      <a:pt x="50853" y="23284"/>
                      <a:pt x="51764" y="23284"/>
                    </a:cubicBezTo>
                    <a:cubicBezTo>
                      <a:pt x="52707" y="23284"/>
                      <a:pt x="53467" y="22828"/>
                      <a:pt x="53771" y="22159"/>
                    </a:cubicBezTo>
                    <a:cubicBezTo>
                      <a:pt x="54196" y="22828"/>
                      <a:pt x="55017" y="23284"/>
                      <a:pt x="55959" y="23284"/>
                    </a:cubicBezTo>
                    <a:cubicBezTo>
                      <a:pt x="56871" y="23284"/>
                      <a:pt x="57631" y="22828"/>
                      <a:pt x="57904" y="22159"/>
                    </a:cubicBezTo>
                    <a:cubicBezTo>
                      <a:pt x="58360" y="22828"/>
                      <a:pt x="59211" y="23284"/>
                      <a:pt x="60123" y="23284"/>
                    </a:cubicBezTo>
                    <a:cubicBezTo>
                      <a:pt x="61066" y="23284"/>
                      <a:pt x="61795" y="22828"/>
                      <a:pt x="62069" y="22159"/>
                    </a:cubicBezTo>
                    <a:cubicBezTo>
                      <a:pt x="62525" y="22828"/>
                      <a:pt x="63376" y="23284"/>
                      <a:pt x="64318" y="23284"/>
                    </a:cubicBezTo>
                    <a:cubicBezTo>
                      <a:pt x="65230" y="23284"/>
                      <a:pt x="65959" y="22828"/>
                      <a:pt x="66202" y="22159"/>
                    </a:cubicBezTo>
                    <a:cubicBezTo>
                      <a:pt x="66689" y="22828"/>
                      <a:pt x="67570" y="23284"/>
                      <a:pt x="68482" y="23284"/>
                    </a:cubicBezTo>
                    <a:cubicBezTo>
                      <a:pt x="69394" y="23284"/>
                      <a:pt x="70123" y="22828"/>
                      <a:pt x="70367" y="22159"/>
                    </a:cubicBezTo>
                    <a:cubicBezTo>
                      <a:pt x="70853" y="22828"/>
                      <a:pt x="71734" y="23284"/>
                      <a:pt x="72646" y="23284"/>
                    </a:cubicBezTo>
                    <a:cubicBezTo>
                      <a:pt x="73589" y="23284"/>
                      <a:pt x="74288" y="22828"/>
                      <a:pt x="74500" y="22159"/>
                    </a:cubicBezTo>
                    <a:cubicBezTo>
                      <a:pt x="75017" y="22828"/>
                      <a:pt x="75899" y="23284"/>
                      <a:pt x="76841" y="23284"/>
                    </a:cubicBezTo>
                    <a:cubicBezTo>
                      <a:pt x="77753" y="23284"/>
                      <a:pt x="78452" y="22828"/>
                      <a:pt x="78634" y="22159"/>
                    </a:cubicBezTo>
                    <a:cubicBezTo>
                      <a:pt x="79181" y="22828"/>
                      <a:pt x="80093" y="23284"/>
                      <a:pt x="81005" y="23284"/>
                    </a:cubicBezTo>
                    <a:cubicBezTo>
                      <a:pt x="81826" y="23284"/>
                      <a:pt x="82434" y="22919"/>
                      <a:pt x="82707" y="22402"/>
                    </a:cubicBezTo>
                    <a:lnTo>
                      <a:pt x="7656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1" name="Google Shape;9141;p24"/>
              <p:cNvSpPr/>
              <p:nvPr/>
            </p:nvSpPr>
            <p:spPr>
              <a:xfrm>
                <a:off x="5861436" y="8641659"/>
                <a:ext cx="2435242" cy="52943"/>
              </a:xfrm>
              <a:custGeom>
                <a:avLst/>
                <a:gdLst/>
                <a:ahLst/>
                <a:cxnLst/>
                <a:rect l="l" t="t" r="r" b="b"/>
                <a:pathLst>
                  <a:path w="79759" h="1734" extrusionOk="0">
                    <a:moveTo>
                      <a:pt x="76081" y="1"/>
                    </a:moveTo>
                    <a:lnTo>
                      <a:pt x="75959" y="335"/>
                    </a:lnTo>
                    <a:cubicBezTo>
                      <a:pt x="75777" y="852"/>
                      <a:pt x="75351" y="1186"/>
                      <a:pt x="74774" y="1278"/>
                    </a:cubicBezTo>
                    <a:cubicBezTo>
                      <a:pt x="74644" y="1299"/>
                      <a:pt x="74512" y="1310"/>
                      <a:pt x="74379" y="1310"/>
                    </a:cubicBezTo>
                    <a:cubicBezTo>
                      <a:pt x="73584" y="1310"/>
                      <a:pt x="72772" y="930"/>
                      <a:pt x="72251" y="305"/>
                    </a:cubicBezTo>
                    <a:lnTo>
                      <a:pt x="72038" y="31"/>
                    </a:lnTo>
                    <a:lnTo>
                      <a:pt x="71917" y="335"/>
                    </a:lnTo>
                    <a:cubicBezTo>
                      <a:pt x="71734" y="852"/>
                      <a:pt x="71278" y="1186"/>
                      <a:pt x="70640" y="1308"/>
                    </a:cubicBezTo>
                    <a:cubicBezTo>
                      <a:pt x="70534" y="1323"/>
                      <a:pt x="70427" y="1330"/>
                      <a:pt x="70319" y="1330"/>
                    </a:cubicBezTo>
                    <a:cubicBezTo>
                      <a:pt x="69531" y="1330"/>
                      <a:pt x="68717" y="947"/>
                      <a:pt x="68209" y="305"/>
                    </a:cubicBezTo>
                    <a:lnTo>
                      <a:pt x="67996" y="31"/>
                    </a:lnTo>
                    <a:lnTo>
                      <a:pt x="67874" y="335"/>
                    </a:lnTo>
                    <a:cubicBezTo>
                      <a:pt x="67661" y="852"/>
                      <a:pt x="67175" y="1217"/>
                      <a:pt x="66537" y="1308"/>
                    </a:cubicBezTo>
                    <a:cubicBezTo>
                      <a:pt x="66431" y="1323"/>
                      <a:pt x="66324" y="1330"/>
                      <a:pt x="66217" y="1330"/>
                    </a:cubicBezTo>
                    <a:cubicBezTo>
                      <a:pt x="65434" y="1330"/>
                      <a:pt x="64647" y="947"/>
                      <a:pt x="64166" y="305"/>
                    </a:cubicBezTo>
                    <a:lnTo>
                      <a:pt x="63953" y="31"/>
                    </a:lnTo>
                    <a:lnTo>
                      <a:pt x="63832" y="335"/>
                    </a:lnTo>
                    <a:cubicBezTo>
                      <a:pt x="63588" y="882"/>
                      <a:pt x="63072" y="1217"/>
                      <a:pt x="62403" y="1308"/>
                    </a:cubicBezTo>
                    <a:cubicBezTo>
                      <a:pt x="62322" y="1317"/>
                      <a:pt x="62240" y="1321"/>
                      <a:pt x="62158" y="1321"/>
                    </a:cubicBezTo>
                    <a:cubicBezTo>
                      <a:pt x="61381" y="1321"/>
                      <a:pt x="60591" y="937"/>
                      <a:pt x="60123" y="305"/>
                    </a:cubicBezTo>
                    <a:lnTo>
                      <a:pt x="59910" y="31"/>
                    </a:lnTo>
                    <a:lnTo>
                      <a:pt x="59789" y="335"/>
                    </a:lnTo>
                    <a:cubicBezTo>
                      <a:pt x="59515" y="882"/>
                      <a:pt x="58968" y="1247"/>
                      <a:pt x="58300" y="1308"/>
                    </a:cubicBezTo>
                    <a:cubicBezTo>
                      <a:pt x="58215" y="1317"/>
                      <a:pt x="58131" y="1321"/>
                      <a:pt x="58048" y="1321"/>
                    </a:cubicBezTo>
                    <a:cubicBezTo>
                      <a:pt x="57259" y="1321"/>
                      <a:pt x="56521" y="937"/>
                      <a:pt x="56081" y="305"/>
                    </a:cubicBezTo>
                    <a:lnTo>
                      <a:pt x="55868" y="31"/>
                    </a:lnTo>
                    <a:lnTo>
                      <a:pt x="55746" y="335"/>
                    </a:lnTo>
                    <a:cubicBezTo>
                      <a:pt x="55442" y="913"/>
                      <a:pt x="54895" y="1278"/>
                      <a:pt x="54166" y="1308"/>
                    </a:cubicBezTo>
                    <a:cubicBezTo>
                      <a:pt x="54108" y="1312"/>
                      <a:pt x="54051" y="1314"/>
                      <a:pt x="53994" y="1314"/>
                    </a:cubicBezTo>
                    <a:cubicBezTo>
                      <a:pt x="53205" y="1314"/>
                      <a:pt x="52461" y="928"/>
                      <a:pt x="52008" y="305"/>
                    </a:cubicBezTo>
                    <a:lnTo>
                      <a:pt x="51856" y="31"/>
                    </a:lnTo>
                    <a:lnTo>
                      <a:pt x="51704" y="335"/>
                    </a:lnTo>
                    <a:cubicBezTo>
                      <a:pt x="51400" y="913"/>
                      <a:pt x="50761" y="1278"/>
                      <a:pt x="50032" y="1308"/>
                    </a:cubicBezTo>
                    <a:cubicBezTo>
                      <a:pt x="49976" y="1312"/>
                      <a:pt x="49921" y="1314"/>
                      <a:pt x="49866" y="1314"/>
                    </a:cubicBezTo>
                    <a:cubicBezTo>
                      <a:pt x="49106" y="1314"/>
                      <a:pt x="48390" y="928"/>
                      <a:pt x="47965" y="305"/>
                    </a:cubicBezTo>
                    <a:lnTo>
                      <a:pt x="47813" y="31"/>
                    </a:lnTo>
                    <a:lnTo>
                      <a:pt x="47661" y="305"/>
                    </a:lnTo>
                    <a:cubicBezTo>
                      <a:pt x="47327" y="913"/>
                      <a:pt x="46658" y="1308"/>
                      <a:pt x="45928" y="1308"/>
                    </a:cubicBezTo>
                    <a:cubicBezTo>
                      <a:pt x="45898" y="1309"/>
                      <a:pt x="45867" y="1310"/>
                      <a:pt x="45837" y="1310"/>
                    </a:cubicBezTo>
                    <a:cubicBezTo>
                      <a:pt x="45025" y="1310"/>
                      <a:pt x="44333" y="920"/>
                      <a:pt x="43922" y="305"/>
                    </a:cubicBezTo>
                    <a:lnTo>
                      <a:pt x="43770" y="31"/>
                    </a:lnTo>
                    <a:lnTo>
                      <a:pt x="43618" y="305"/>
                    </a:lnTo>
                    <a:cubicBezTo>
                      <a:pt x="43254" y="943"/>
                      <a:pt x="42555" y="1308"/>
                      <a:pt x="41795" y="1308"/>
                    </a:cubicBezTo>
                    <a:lnTo>
                      <a:pt x="41764" y="1308"/>
                    </a:lnTo>
                    <a:cubicBezTo>
                      <a:pt x="40974" y="1308"/>
                      <a:pt x="40275" y="943"/>
                      <a:pt x="39880" y="305"/>
                    </a:cubicBezTo>
                    <a:lnTo>
                      <a:pt x="39728" y="31"/>
                    </a:lnTo>
                    <a:lnTo>
                      <a:pt x="39576" y="305"/>
                    </a:lnTo>
                    <a:cubicBezTo>
                      <a:pt x="39181" y="943"/>
                      <a:pt x="38482" y="1308"/>
                      <a:pt x="37691" y="1308"/>
                    </a:cubicBezTo>
                    <a:lnTo>
                      <a:pt x="37661" y="1308"/>
                    </a:lnTo>
                    <a:cubicBezTo>
                      <a:pt x="36871" y="1308"/>
                      <a:pt x="36202" y="943"/>
                      <a:pt x="35837" y="305"/>
                    </a:cubicBezTo>
                    <a:lnTo>
                      <a:pt x="35685" y="31"/>
                    </a:lnTo>
                    <a:lnTo>
                      <a:pt x="35533" y="305"/>
                    </a:lnTo>
                    <a:cubicBezTo>
                      <a:pt x="35123" y="920"/>
                      <a:pt x="34402" y="1310"/>
                      <a:pt x="33615" y="1310"/>
                    </a:cubicBezTo>
                    <a:cubicBezTo>
                      <a:pt x="33586" y="1310"/>
                      <a:pt x="33557" y="1309"/>
                      <a:pt x="33527" y="1308"/>
                    </a:cubicBezTo>
                    <a:cubicBezTo>
                      <a:pt x="32767" y="1308"/>
                      <a:pt x="32129" y="913"/>
                      <a:pt x="31794" y="305"/>
                    </a:cubicBezTo>
                    <a:lnTo>
                      <a:pt x="31642" y="31"/>
                    </a:lnTo>
                    <a:lnTo>
                      <a:pt x="31460" y="305"/>
                    </a:lnTo>
                    <a:cubicBezTo>
                      <a:pt x="31063" y="928"/>
                      <a:pt x="30349" y="1314"/>
                      <a:pt x="29589" y="1314"/>
                    </a:cubicBezTo>
                    <a:cubicBezTo>
                      <a:pt x="29534" y="1314"/>
                      <a:pt x="29479" y="1312"/>
                      <a:pt x="29424" y="1308"/>
                    </a:cubicBezTo>
                    <a:cubicBezTo>
                      <a:pt x="28694" y="1278"/>
                      <a:pt x="28056" y="913"/>
                      <a:pt x="27752" y="335"/>
                    </a:cubicBezTo>
                    <a:lnTo>
                      <a:pt x="27600" y="31"/>
                    </a:lnTo>
                    <a:lnTo>
                      <a:pt x="27417" y="305"/>
                    </a:lnTo>
                    <a:cubicBezTo>
                      <a:pt x="26992" y="928"/>
                      <a:pt x="26250" y="1314"/>
                      <a:pt x="25462" y="1314"/>
                    </a:cubicBezTo>
                    <a:cubicBezTo>
                      <a:pt x="25405" y="1314"/>
                      <a:pt x="25347" y="1312"/>
                      <a:pt x="25290" y="1308"/>
                    </a:cubicBezTo>
                    <a:cubicBezTo>
                      <a:pt x="24560" y="1247"/>
                      <a:pt x="23983" y="913"/>
                      <a:pt x="23709" y="335"/>
                    </a:cubicBezTo>
                    <a:lnTo>
                      <a:pt x="23557" y="31"/>
                    </a:lnTo>
                    <a:lnTo>
                      <a:pt x="23375" y="305"/>
                    </a:lnTo>
                    <a:cubicBezTo>
                      <a:pt x="22935" y="937"/>
                      <a:pt x="22172" y="1321"/>
                      <a:pt x="21400" y="1321"/>
                    </a:cubicBezTo>
                    <a:cubicBezTo>
                      <a:pt x="21319" y="1321"/>
                      <a:pt x="21237" y="1317"/>
                      <a:pt x="21156" y="1308"/>
                    </a:cubicBezTo>
                    <a:cubicBezTo>
                      <a:pt x="20487" y="1247"/>
                      <a:pt x="19940" y="882"/>
                      <a:pt x="19667" y="335"/>
                    </a:cubicBezTo>
                    <a:lnTo>
                      <a:pt x="19545" y="31"/>
                    </a:lnTo>
                    <a:lnTo>
                      <a:pt x="19332" y="305"/>
                    </a:lnTo>
                    <a:cubicBezTo>
                      <a:pt x="18865" y="937"/>
                      <a:pt x="18074" y="1321"/>
                      <a:pt x="17298" y="1321"/>
                    </a:cubicBezTo>
                    <a:cubicBezTo>
                      <a:pt x="17216" y="1321"/>
                      <a:pt x="17134" y="1317"/>
                      <a:pt x="17053" y="1308"/>
                    </a:cubicBezTo>
                    <a:cubicBezTo>
                      <a:pt x="16384" y="1217"/>
                      <a:pt x="15867" y="882"/>
                      <a:pt x="15624" y="335"/>
                    </a:cubicBezTo>
                    <a:lnTo>
                      <a:pt x="15502" y="31"/>
                    </a:lnTo>
                    <a:lnTo>
                      <a:pt x="15290" y="305"/>
                    </a:lnTo>
                    <a:cubicBezTo>
                      <a:pt x="14808" y="947"/>
                      <a:pt x="14021" y="1330"/>
                      <a:pt x="13238" y="1330"/>
                    </a:cubicBezTo>
                    <a:cubicBezTo>
                      <a:pt x="13131" y="1330"/>
                      <a:pt x="13025" y="1323"/>
                      <a:pt x="12919" y="1308"/>
                    </a:cubicBezTo>
                    <a:cubicBezTo>
                      <a:pt x="12280" y="1217"/>
                      <a:pt x="11794" y="852"/>
                      <a:pt x="11581" y="335"/>
                    </a:cubicBezTo>
                    <a:lnTo>
                      <a:pt x="11460" y="31"/>
                    </a:lnTo>
                    <a:lnTo>
                      <a:pt x="11247" y="305"/>
                    </a:lnTo>
                    <a:cubicBezTo>
                      <a:pt x="10739" y="947"/>
                      <a:pt x="9925" y="1330"/>
                      <a:pt x="9136" y="1330"/>
                    </a:cubicBezTo>
                    <a:cubicBezTo>
                      <a:pt x="9029" y="1330"/>
                      <a:pt x="8921" y="1323"/>
                      <a:pt x="8815" y="1308"/>
                    </a:cubicBezTo>
                    <a:cubicBezTo>
                      <a:pt x="8177" y="1186"/>
                      <a:pt x="7721" y="852"/>
                      <a:pt x="7539" y="335"/>
                    </a:cubicBezTo>
                    <a:lnTo>
                      <a:pt x="7417" y="31"/>
                    </a:lnTo>
                    <a:lnTo>
                      <a:pt x="7204" y="305"/>
                    </a:lnTo>
                    <a:cubicBezTo>
                      <a:pt x="6683" y="930"/>
                      <a:pt x="5850" y="1310"/>
                      <a:pt x="5067" y="1310"/>
                    </a:cubicBezTo>
                    <a:cubicBezTo>
                      <a:pt x="4936" y="1310"/>
                      <a:pt x="4807" y="1299"/>
                      <a:pt x="4681" y="1278"/>
                    </a:cubicBezTo>
                    <a:cubicBezTo>
                      <a:pt x="4104" y="1186"/>
                      <a:pt x="3678" y="852"/>
                      <a:pt x="3496" y="335"/>
                    </a:cubicBezTo>
                    <a:lnTo>
                      <a:pt x="3374" y="31"/>
                    </a:lnTo>
                    <a:lnTo>
                      <a:pt x="3162" y="275"/>
                    </a:lnTo>
                    <a:cubicBezTo>
                      <a:pt x="2572" y="991"/>
                      <a:pt x="1749" y="1298"/>
                      <a:pt x="1026" y="1298"/>
                    </a:cubicBezTo>
                    <a:cubicBezTo>
                      <a:pt x="705" y="1298"/>
                      <a:pt x="405" y="1238"/>
                      <a:pt x="153" y="1126"/>
                    </a:cubicBezTo>
                    <a:lnTo>
                      <a:pt x="1" y="1460"/>
                    </a:lnTo>
                    <a:cubicBezTo>
                      <a:pt x="304" y="1596"/>
                      <a:pt x="668" y="1671"/>
                      <a:pt x="1055" y="1671"/>
                    </a:cubicBezTo>
                    <a:cubicBezTo>
                      <a:pt x="1794" y="1671"/>
                      <a:pt x="2615" y="1399"/>
                      <a:pt x="3253" y="761"/>
                    </a:cubicBezTo>
                    <a:cubicBezTo>
                      <a:pt x="3526" y="1217"/>
                      <a:pt x="4013" y="1551"/>
                      <a:pt x="4621" y="1673"/>
                    </a:cubicBezTo>
                    <a:cubicBezTo>
                      <a:pt x="4763" y="1696"/>
                      <a:pt x="4907" y="1707"/>
                      <a:pt x="5053" y="1707"/>
                    </a:cubicBezTo>
                    <a:cubicBezTo>
                      <a:pt x="5868" y="1707"/>
                      <a:pt x="6702" y="1354"/>
                      <a:pt x="7296" y="761"/>
                    </a:cubicBezTo>
                    <a:cubicBezTo>
                      <a:pt x="7599" y="1247"/>
                      <a:pt x="8116" y="1582"/>
                      <a:pt x="8755" y="1673"/>
                    </a:cubicBezTo>
                    <a:cubicBezTo>
                      <a:pt x="8892" y="1696"/>
                      <a:pt x="9032" y="1707"/>
                      <a:pt x="9173" y="1707"/>
                    </a:cubicBezTo>
                    <a:cubicBezTo>
                      <a:pt x="9963" y="1707"/>
                      <a:pt x="10775" y="1354"/>
                      <a:pt x="11369" y="761"/>
                    </a:cubicBezTo>
                    <a:cubicBezTo>
                      <a:pt x="11672" y="1247"/>
                      <a:pt x="12220" y="1582"/>
                      <a:pt x="12858" y="1673"/>
                    </a:cubicBezTo>
                    <a:cubicBezTo>
                      <a:pt x="12979" y="1688"/>
                      <a:pt x="13100" y="1696"/>
                      <a:pt x="13221" y="1696"/>
                    </a:cubicBezTo>
                    <a:cubicBezTo>
                      <a:pt x="14044" y="1696"/>
                      <a:pt x="14855" y="1344"/>
                      <a:pt x="15411" y="761"/>
                    </a:cubicBezTo>
                    <a:cubicBezTo>
                      <a:pt x="15746" y="1278"/>
                      <a:pt x="16293" y="1612"/>
                      <a:pt x="16992" y="1673"/>
                    </a:cubicBezTo>
                    <a:cubicBezTo>
                      <a:pt x="17109" y="1688"/>
                      <a:pt x="17226" y="1696"/>
                      <a:pt x="17343" y="1696"/>
                    </a:cubicBezTo>
                    <a:cubicBezTo>
                      <a:pt x="18139" y="1696"/>
                      <a:pt x="18924" y="1344"/>
                      <a:pt x="19454" y="761"/>
                    </a:cubicBezTo>
                    <a:cubicBezTo>
                      <a:pt x="19819" y="1278"/>
                      <a:pt x="20396" y="1612"/>
                      <a:pt x="21126" y="1703"/>
                    </a:cubicBezTo>
                    <a:cubicBezTo>
                      <a:pt x="21196" y="1708"/>
                      <a:pt x="21267" y="1710"/>
                      <a:pt x="21337" y="1710"/>
                    </a:cubicBezTo>
                    <a:cubicBezTo>
                      <a:pt x="22172" y="1710"/>
                      <a:pt x="22966" y="1378"/>
                      <a:pt x="23527" y="761"/>
                    </a:cubicBezTo>
                    <a:cubicBezTo>
                      <a:pt x="23892" y="1278"/>
                      <a:pt x="24530" y="1642"/>
                      <a:pt x="25259" y="1703"/>
                    </a:cubicBezTo>
                    <a:cubicBezTo>
                      <a:pt x="25323" y="1708"/>
                      <a:pt x="25387" y="1710"/>
                      <a:pt x="25450" y="1710"/>
                    </a:cubicBezTo>
                    <a:cubicBezTo>
                      <a:pt x="26266" y="1710"/>
                      <a:pt x="27062" y="1351"/>
                      <a:pt x="27569" y="730"/>
                    </a:cubicBezTo>
                    <a:cubicBezTo>
                      <a:pt x="27965" y="1308"/>
                      <a:pt x="28633" y="1642"/>
                      <a:pt x="29393" y="1703"/>
                    </a:cubicBezTo>
                    <a:cubicBezTo>
                      <a:pt x="29426" y="1704"/>
                      <a:pt x="29459" y="1705"/>
                      <a:pt x="29492" y="1705"/>
                    </a:cubicBezTo>
                    <a:cubicBezTo>
                      <a:pt x="30310" y="1705"/>
                      <a:pt x="31115" y="1344"/>
                      <a:pt x="31612" y="730"/>
                    </a:cubicBezTo>
                    <a:cubicBezTo>
                      <a:pt x="32038" y="1338"/>
                      <a:pt x="32737" y="1673"/>
                      <a:pt x="33527" y="1703"/>
                    </a:cubicBezTo>
                    <a:cubicBezTo>
                      <a:pt x="33560" y="1704"/>
                      <a:pt x="33593" y="1705"/>
                      <a:pt x="33626" y="1705"/>
                    </a:cubicBezTo>
                    <a:cubicBezTo>
                      <a:pt x="34439" y="1705"/>
                      <a:pt x="35188" y="1344"/>
                      <a:pt x="35685" y="730"/>
                    </a:cubicBezTo>
                    <a:cubicBezTo>
                      <a:pt x="36111" y="1338"/>
                      <a:pt x="36840" y="1703"/>
                      <a:pt x="37661" y="1703"/>
                    </a:cubicBezTo>
                    <a:lnTo>
                      <a:pt x="37691" y="1703"/>
                    </a:lnTo>
                    <a:cubicBezTo>
                      <a:pt x="38512" y="1703"/>
                      <a:pt x="39241" y="1338"/>
                      <a:pt x="39728" y="761"/>
                    </a:cubicBezTo>
                    <a:cubicBezTo>
                      <a:pt x="40184" y="1338"/>
                      <a:pt x="40944" y="1703"/>
                      <a:pt x="41764" y="1703"/>
                    </a:cubicBezTo>
                    <a:lnTo>
                      <a:pt x="41795" y="1703"/>
                    </a:lnTo>
                    <a:cubicBezTo>
                      <a:pt x="42615" y="1703"/>
                      <a:pt x="43314" y="1338"/>
                      <a:pt x="43770" y="730"/>
                    </a:cubicBezTo>
                    <a:cubicBezTo>
                      <a:pt x="44267" y="1344"/>
                      <a:pt x="45017" y="1705"/>
                      <a:pt x="45830" y="1705"/>
                    </a:cubicBezTo>
                    <a:cubicBezTo>
                      <a:pt x="45863" y="1705"/>
                      <a:pt x="45896" y="1704"/>
                      <a:pt x="45928" y="1703"/>
                    </a:cubicBezTo>
                    <a:cubicBezTo>
                      <a:pt x="46719" y="1673"/>
                      <a:pt x="47418" y="1338"/>
                      <a:pt x="47843" y="730"/>
                    </a:cubicBezTo>
                    <a:cubicBezTo>
                      <a:pt x="48340" y="1344"/>
                      <a:pt x="49118" y="1705"/>
                      <a:pt x="49960" y="1705"/>
                    </a:cubicBezTo>
                    <a:cubicBezTo>
                      <a:pt x="49994" y="1705"/>
                      <a:pt x="50028" y="1704"/>
                      <a:pt x="50062" y="1703"/>
                    </a:cubicBezTo>
                    <a:cubicBezTo>
                      <a:pt x="50822" y="1642"/>
                      <a:pt x="51491" y="1308"/>
                      <a:pt x="51886" y="730"/>
                    </a:cubicBezTo>
                    <a:cubicBezTo>
                      <a:pt x="52394" y="1351"/>
                      <a:pt x="53163" y="1710"/>
                      <a:pt x="54000" y="1710"/>
                    </a:cubicBezTo>
                    <a:cubicBezTo>
                      <a:pt x="54065" y="1710"/>
                      <a:pt x="54130" y="1708"/>
                      <a:pt x="54196" y="1703"/>
                    </a:cubicBezTo>
                    <a:cubicBezTo>
                      <a:pt x="54926" y="1642"/>
                      <a:pt x="55564" y="1278"/>
                      <a:pt x="55929" y="761"/>
                    </a:cubicBezTo>
                    <a:cubicBezTo>
                      <a:pt x="56490" y="1378"/>
                      <a:pt x="57283" y="1710"/>
                      <a:pt x="58119" y="1710"/>
                    </a:cubicBezTo>
                    <a:cubicBezTo>
                      <a:pt x="58189" y="1710"/>
                      <a:pt x="58259" y="1708"/>
                      <a:pt x="58330" y="1703"/>
                    </a:cubicBezTo>
                    <a:cubicBezTo>
                      <a:pt x="59029" y="1612"/>
                      <a:pt x="59637" y="1278"/>
                      <a:pt x="59971" y="761"/>
                    </a:cubicBezTo>
                    <a:cubicBezTo>
                      <a:pt x="60528" y="1344"/>
                      <a:pt x="61315" y="1696"/>
                      <a:pt x="62113" y="1696"/>
                    </a:cubicBezTo>
                    <a:cubicBezTo>
                      <a:pt x="62230" y="1696"/>
                      <a:pt x="62347" y="1688"/>
                      <a:pt x="62464" y="1673"/>
                    </a:cubicBezTo>
                    <a:cubicBezTo>
                      <a:pt x="63132" y="1612"/>
                      <a:pt x="63710" y="1278"/>
                      <a:pt x="64044" y="761"/>
                    </a:cubicBezTo>
                    <a:cubicBezTo>
                      <a:pt x="64601" y="1344"/>
                      <a:pt x="65412" y="1696"/>
                      <a:pt x="66215" y="1696"/>
                    </a:cubicBezTo>
                    <a:cubicBezTo>
                      <a:pt x="66333" y="1696"/>
                      <a:pt x="66450" y="1688"/>
                      <a:pt x="66567" y="1673"/>
                    </a:cubicBezTo>
                    <a:cubicBezTo>
                      <a:pt x="67236" y="1582"/>
                      <a:pt x="67783" y="1247"/>
                      <a:pt x="68087" y="761"/>
                    </a:cubicBezTo>
                    <a:cubicBezTo>
                      <a:pt x="68680" y="1354"/>
                      <a:pt x="69471" y="1707"/>
                      <a:pt x="70273" y="1707"/>
                    </a:cubicBezTo>
                    <a:cubicBezTo>
                      <a:pt x="70416" y="1707"/>
                      <a:pt x="70559" y="1696"/>
                      <a:pt x="70701" y="1673"/>
                    </a:cubicBezTo>
                    <a:cubicBezTo>
                      <a:pt x="71339" y="1582"/>
                      <a:pt x="71856" y="1247"/>
                      <a:pt x="72130" y="761"/>
                    </a:cubicBezTo>
                    <a:cubicBezTo>
                      <a:pt x="72749" y="1354"/>
                      <a:pt x="73587" y="1707"/>
                      <a:pt x="74403" y="1707"/>
                    </a:cubicBezTo>
                    <a:cubicBezTo>
                      <a:pt x="74548" y="1707"/>
                      <a:pt x="74692" y="1696"/>
                      <a:pt x="74835" y="1673"/>
                    </a:cubicBezTo>
                    <a:cubicBezTo>
                      <a:pt x="75443" y="1551"/>
                      <a:pt x="75899" y="1247"/>
                      <a:pt x="76172" y="761"/>
                    </a:cubicBezTo>
                    <a:cubicBezTo>
                      <a:pt x="76750" y="1430"/>
                      <a:pt x="77510" y="1734"/>
                      <a:pt x="78239" y="1734"/>
                    </a:cubicBezTo>
                    <a:cubicBezTo>
                      <a:pt x="78786" y="1734"/>
                      <a:pt x="79333" y="1551"/>
                      <a:pt x="79759" y="1278"/>
                    </a:cubicBezTo>
                    <a:lnTo>
                      <a:pt x="79546" y="943"/>
                    </a:lnTo>
                    <a:cubicBezTo>
                      <a:pt x="79171" y="1193"/>
                      <a:pt x="78704" y="1340"/>
                      <a:pt x="78222" y="1340"/>
                    </a:cubicBezTo>
                    <a:cubicBezTo>
                      <a:pt x="77532" y="1340"/>
                      <a:pt x="76813" y="1039"/>
                      <a:pt x="76294" y="305"/>
                    </a:cubicBezTo>
                    <a:lnTo>
                      <a:pt x="760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2" name="Google Shape;9142;p24"/>
              <p:cNvSpPr/>
              <p:nvPr/>
            </p:nvSpPr>
            <p:spPr>
              <a:xfrm>
                <a:off x="5892062" y="8529382"/>
                <a:ext cx="2371215" cy="49402"/>
              </a:xfrm>
              <a:custGeom>
                <a:avLst/>
                <a:gdLst/>
                <a:ahLst/>
                <a:cxnLst/>
                <a:rect l="l" t="t" r="r" b="b"/>
                <a:pathLst>
                  <a:path w="77662" h="1618" extrusionOk="0">
                    <a:moveTo>
                      <a:pt x="3283" y="0"/>
                    </a:moveTo>
                    <a:lnTo>
                      <a:pt x="3071" y="243"/>
                    </a:lnTo>
                    <a:cubicBezTo>
                      <a:pt x="2505" y="914"/>
                      <a:pt x="1708" y="1194"/>
                      <a:pt x="1008" y="1194"/>
                    </a:cubicBezTo>
                    <a:cubicBezTo>
                      <a:pt x="693" y="1194"/>
                      <a:pt x="398" y="1137"/>
                      <a:pt x="153" y="1034"/>
                    </a:cubicBezTo>
                    <a:lnTo>
                      <a:pt x="1" y="1368"/>
                    </a:lnTo>
                    <a:cubicBezTo>
                      <a:pt x="306" y="1505"/>
                      <a:pt x="667" y="1580"/>
                      <a:pt x="1047" y="1580"/>
                    </a:cubicBezTo>
                    <a:cubicBezTo>
                      <a:pt x="1763" y="1580"/>
                      <a:pt x="2546" y="1315"/>
                      <a:pt x="3162" y="699"/>
                    </a:cubicBezTo>
                    <a:cubicBezTo>
                      <a:pt x="3435" y="1155"/>
                      <a:pt x="3922" y="1459"/>
                      <a:pt x="4499" y="1581"/>
                    </a:cubicBezTo>
                    <a:cubicBezTo>
                      <a:pt x="4638" y="1604"/>
                      <a:pt x="4779" y="1615"/>
                      <a:pt x="4921" y="1615"/>
                    </a:cubicBezTo>
                    <a:cubicBezTo>
                      <a:pt x="5716" y="1615"/>
                      <a:pt x="6546" y="1266"/>
                      <a:pt x="7113" y="699"/>
                    </a:cubicBezTo>
                    <a:cubicBezTo>
                      <a:pt x="7417" y="1155"/>
                      <a:pt x="7903" y="1489"/>
                      <a:pt x="8511" y="1581"/>
                    </a:cubicBezTo>
                    <a:cubicBezTo>
                      <a:pt x="8639" y="1597"/>
                      <a:pt x="8767" y="1605"/>
                      <a:pt x="8895" y="1605"/>
                    </a:cubicBezTo>
                    <a:cubicBezTo>
                      <a:pt x="9705" y="1605"/>
                      <a:pt x="10487" y="1277"/>
                      <a:pt x="11065" y="699"/>
                    </a:cubicBezTo>
                    <a:cubicBezTo>
                      <a:pt x="11369" y="1186"/>
                      <a:pt x="11885" y="1489"/>
                      <a:pt x="12554" y="1581"/>
                    </a:cubicBezTo>
                    <a:cubicBezTo>
                      <a:pt x="12674" y="1597"/>
                      <a:pt x="12795" y="1605"/>
                      <a:pt x="12916" y="1605"/>
                    </a:cubicBezTo>
                    <a:cubicBezTo>
                      <a:pt x="13686" y="1605"/>
                      <a:pt x="14464" y="1277"/>
                      <a:pt x="15016" y="699"/>
                    </a:cubicBezTo>
                    <a:cubicBezTo>
                      <a:pt x="15350" y="1186"/>
                      <a:pt x="15898" y="1520"/>
                      <a:pt x="16566" y="1581"/>
                    </a:cubicBezTo>
                    <a:cubicBezTo>
                      <a:pt x="16662" y="1591"/>
                      <a:pt x="16758" y="1595"/>
                      <a:pt x="16855" y="1595"/>
                    </a:cubicBezTo>
                    <a:cubicBezTo>
                      <a:pt x="17643" y="1595"/>
                      <a:pt x="18426" y="1268"/>
                      <a:pt x="18968" y="699"/>
                    </a:cubicBezTo>
                    <a:cubicBezTo>
                      <a:pt x="19332" y="1216"/>
                      <a:pt x="19879" y="1520"/>
                      <a:pt x="20609" y="1581"/>
                    </a:cubicBezTo>
                    <a:cubicBezTo>
                      <a:pt x="20705" y="1591"/>
                      <a:pt x="20800" y="1595"/>
                      <a:pt x="20895" y="1595"/>
                    </a:cubicBezTo>
                    <a:cubicBezTo>
                      <a:pt x="21672" y="1595"/>
                      <a:pt x="22404" y="1268"/>
                      <a:pt x="22919" y="699"/>
                    </a:cubicBezTo>
                    <a:cubicBezTo>
                      <a:pt x="23284" y="1216"/>
                      <a:pt x="23892" y="1550"/>
                      <a:pt x="24621" y="1611"/>
                    </a:cubicBezTo>
                    <a:cubicBezTo>
                      <a:pt x="24683" y="1615"/>
                      <a:pt x="24745" y="1618"/>
                      <a:pt x="24806" y="1618"/>
                    </a:cubicBezTo>
                    <a:cubicBezTo>
                      <a:pt x="25594" y="1618"/>
                      <a:pt x="26363" y="1263"/>
                      <a:pt x="26870" y="699"/>
                    </a:cubicBezTo>
                    <a:cubicBezTo>
                      <a:pt x="27266" y="1246"/>
                      <a:pt x="27904" y="1550"/>
                      <a:pt x="28664" y="1611"/>
                    </a:cubicBezTo>
                    <a:cubicBezTo>
                      <a:pt x="28698" y="1612"/>
                      <a:pt x="28732" y="1613"/>
                      <a:pt x="28767" y="1613"/>
                    </a:cubicBezTo>
                    <a:cubicBezTo>
                      <a:pt x="29553" y="1613"/>
                      <a:pt x="30327" y="1282"/>
                      <a:pt x="30822" y="699"/>
                    </a:cubicBezTo>
                    <a:cubicBezTo>
                      <a:pt x="31247" y="1246"/>
                      <a:pt x="31916" y="1581"/>
                      <a:pt x="32676" y="1611"/>
                    </a:cubicBezTo>
                    <a:cubicBezTo>
                      <a:pt x="32708" y="1612"/>
                      <a:pt x="32740" y="1613"/>
                      <a:pt x="32771" y="1613"/>
                    </a:cubicBezTo>
                    <a:cubicBezTo>
                      <a:pt x="33558" y="1613"/>
                      <a:pt x="34306" y="1254"/>
                      <a:pt x="34773" y="699"/>
                    </a:cubicBezTo>
                    <a:cubicBezTo>
                      <a:pt x="35199" y="1277"/>
                      <a:pt x="35928" y="1611"/>
                      <a:pt x="36719" y="1611"/>
                    </a:cubicBezTo>
                    <a:lnTo>
                      <a:pt x="36749" y="1611"/>
                    </a:lnTo>
                    <a:cubicBezTo>
                      <a:pt x="37539" y="1611"/>
                      <a:pt x="38269" y="1277"/>
                      <a:pt x="38725" y="699"/>
                    </a:cubicBezTo>
                    <a:cubicBezTo>
                      <a:pt x="39181" y="1277"/>
                      <a:pt x="39910" y="1611"/>
                      <a:pt x="40731" y="1611"/>
                    </a:cubicBezTo>
                    <a:cubicBezTo>
                      <a:pt x="41521" y="1611"/>
                      <a:pt x="42220" y="1277"/>
                      <a:pt x="42676" y="699"/>
                    </a:cubicBezTo>
                    <a:cubicBezTo>
                      <a:pt x="43144" y="1254"/>
                      <a:pt x="43892" y="1613"/>
                      <a:pt x="44678" y="1613"/>
                    </a:cubicBezTo>
                    <a:cubicBezTo>
                      <a:pt x="44710" y="1613"/>
                      <a:pt x="44742" y="1612"/>
                      <a:pt x="44773" y="1611"/>
                    </a:cubicBezTo>
                    <a:cubicBezTo>
                      <a:pt x="45533" y="1581"/>
                      <a:pt x="46202" y="1246"/>
                      <a:pt x="46628" y="699"/>
                    </a:cubicBezTo>
                    <a:cubicBezTo>
                      <a:pt x="47123" y="1282"/>
                      <a:pt x="47897" y="1613"/>
                      <a:pt x="48683" y="1613"/>
                    </a:cubicBezTo>
                    <a:cubicBezTo>
                      <a:pt x="48717" y="1613"/>
                      <a:pt x="48751" y="1612"/>
                      <a:pt x="48786" y="1611"/>
                    </a:cubicBezTo>
                    <a:cubicBezTo>
                      <a:pt x="49546" y="1550"/>
                      <a:pt x="50184" y="1246"/>
                      <a:pt x="50579" y="699"/>
                    </a:cubicBezTo>
                    <a:cubicBezTo>
                      <a:pt x="51086" y="1263"/>
                      <a:pt x="51829" y="1618"/>
                      <a:pt x="52638" y="1618"/>
                    </a:cubicBezTo>
                    <a:cubicBezTo>
                      <a:pt x="52701" y="1618"/>
                      <a:pt x="52764" y="1615"/>
                      <a:pt x="52828" y="1611"/>
                    </a:cubicBezTo>
                    <a:cubicBezTo>
                      <a:pt x="53527" y="1550"/>
                      <a:pt x="54166" y="1216"/>
                      <a:pt x="54530" y="699"/>
                    </a:cubicBezTo>
                    <a:cubicBezTo>
                      <a:pt x="55045" y="1268"/>
                      <a:pt x="55777" y="1595"/>
                      <a:pt x="56554" y="1595"/>
                    </a:cubicBezTo>
                    <a:cubicBezTo>
                      <a:pt x="56649" y="1595"/>
                      <a:pt x="56745" y="1591"/>
                      <a:pt x="56841" y="1581"/>
                    </a:cubicBezTo>
                    <a:cubicBezTo>
                      <a:pt x="57540" y="1520"/>
                      <a:pt x="58117" y="1216"/>
                      <a:pt x="58482" y="699"/>
                    </a:cubicBezTo>
                    <a:cubicBezTo>
                      <a:pt x="58997" y="1268"/>
                      <a:pt x="59777" y="1595"/>
                      <a:pt x="60586" y="1595"/>
                    </a:cubicBezTo>
                    <a:cubicBezTo>
                      <a:pt x="60685" y="1595"/>
                      <a:pt x="60784" y="1591"/>
                      <a:pt x="60883" y="1581"/>
                    </a:cubicBezTo>
                    <a:cubicBezTo>
                      <a:pt x="61552" y="1520"/>
                      <a:pt x="62099" y="1186"/>
                      <a:pt x="62433" y="699"/>
                    </a:cubicBezTo>
                    <a:cubicBezTo>
                      <a:pt x="62959" y="1277"/>
                      <a:pt x="63734" y="1605"/>
                      <a:pt x="64523" y="1605"/>
                    </a:cubicBezTo>
                    <a:cubicBezTo>
                      <a:pt x="64647" y="1605"/>
                      <a:pt x="64772" y="1597"/>
                      <a:pt x="64895" y="1581"/>
                    </a:cubicBezTo>
                    <a:cubicBezTo>
                      <a:pt x="65534" y="1489"/>
                      <a:pt x="66081" y="1186"/>
                      <a:pt x="66385" y="699"/>
                    </a:cubicBezTo>
                    <a:cubicBezTo>
                      <a:pt x="66932" y="1277"/>
                      <a:pt x="67722" y="1611"/>
                      <a:pt x="68513" y="1611"/>
                    </a:cubicBezTo>
                    <a:cubicBezTo>
                      <a:pt x="68634" y="1611"/>
                      <a:pt x="68786" y="1581"/>
                      <a:pt x="68908" y="1581"/>
                    </a:cubicBezTo>
                    <a:cubicBezTo>
                      <a:pt x="69546" y="1489"/>
                      <a:pt x="70032" y="1155"/>
                      <a:pt x="70306" y="699"/>
                    </a:cubicBezTo>
                    <a:cubicBezTo>
                      <a:pt x="70899" y="1266"/>
                      <a:pt x="71732" y="1615"/>
                      <a:pt x="72528" y="1615"/>
                    </a:cubicBezTo>
                    <a:cubicBezTo>
                      <a:pt x="72671" y="1615"/>
                      <a:pt x="72812" y="1604"/>
                      <a:pt x="72950" y="1581"/>
                    </a:cubicBezTo>
                    <a:cubicBezTo>
                      <a:pt x="73528" y="1459"/>
                      <a:pt x="74014" y="1155"/>
                      <a:pt x="74288" y="699"/>
                    </a:cubicBezTo>
                    <a:cubicBezTo>
                      <a:pt x="74903" y="1240"/>
                      <a:pt x="75691" y="1472"/>
                      <a:pt x="76418" y="1472"/>
                    </a:cubicBezTo>
                    <a:cubicBezTo>
                      <a:pt x="76876" y="1472"/>
                      <a:pt x="77309" y="1380"/>
                      <a:pt x="77662" y="1216"/>
                    </a:cubicBezTo>
                    <a:lnTo>
                      <a:pt x="77479" y="851"/>
                    </a:lnTo>
                    <a:cubicBezTo>
                      <a:pt x="77165" y="997"/>
                      <a:pt x="76780" y="1081"/>
                      <a:pt x="76373" y="1081"/>
                    </a:cubicBezTo>
                    <a:cubicBezTo>
                      <a:pt x="75679" y="1081"/>
                      <a:pt x="74923" y="837"/>
                      <a:pt x="74348" y="243"/>
                    </a:cubicBezTo>
                    <a:lnTo>
                      <a:pt x="74136" y="31"/>
                    </a:lnTo>
                    <a:lnTo>
                      <a:pt x="74045" y="304"/>
                    </a:lnTo>
                    <a:cubicBezTo>
                      <a:pt x="73862" y="790"/>
                      <a:pt x="73437" y="1094"/>
                      <a:pt x="72859" y="1186"/>
                    </a:cubicBezTo>
                    <a:cubicBezTo>
                      <a:pt x="72731" y="1208"/>
                      <a:pt x="72600" y="1220"/>
                      <a:pt x="72467" y="1220"/>
                    </a:cubicBezTo>
                    <a:cubicBezTo>
                      <a:pt x="71716" y="1220"/>
                      <a:pt x="70918" y="863"/>
                      <a:pt x="70427" y="243"/>
                    </a:cubicBezTo>
                    <a:lnTo>
                      <a:pt x="70215" y="0"/>
                    </a:lnTo>
                    <a:lnTo>
                      <a:pt x="70093" y="304"/>
                    </a:lnTo>
                    <a:cubicBezTo>
                      <a:pt x="69911" y="790"/>
                      <a:pt x="69455" y="1094"/>
                      <a:pt x="68847" y="1186"/>
                    </a:cubicBezTo>
                    <a:cubicBezTo>
                      <a:pt x="68719" y="1208"/>
                      <a:pt x="68589" y="1220"/>
                      <a:pt x="68458" y="1220"/>
                    </a:cubicBezTo>
                    <a:cubicBezTo>
                      <a:pt x="67721" y="1220"/>
                      <a:pt x="66967" y="863"/>
                      <a:pt x="66476" y="243"/>
                    </a:cubicBezTo>
                    <a:lnTo>
                      <a:pt x="66294" y="0"/>
                    </a:lnTo>
                    <a:lnTo>
                      <a:pt x="66142" y="304"/>
                    </a:lnTo>
                    <a:cubicBezTo>
                      <a:pt x="65929" y="790"/>
                      <a:pt x="65473" y="1125"/>
                      <a:pt x="64835" y="1216"/>
                    </a:cubicBezTo>
                    <a:cubicBezTo>
                      <a:pt x="64748" y="1225"/>
                      <a:pt x="64661" y="1230"/>
                      <a:pt x="64574" y="1230"/>
                    </a:cubicBezTo>
                    <a:cubicBezTo>
                      <a:pt x="63802" y="1230"/>
                      <a:pt x="63016" y="872"/>
                      <a:pt x="62525" y="243"/>
                    </a:cubicBezTo>
                    <a:lnTo>
                      <a:pt x="62342" y="0"/>
                    </a:lnTo>
                    <a:lnTo>
                      <a:pt x="62221" y="304"/>
                    </a:lnTo>
                    <a:cubicBezTo>
                      <a:pt x="61977" y="790"/>
                      <a:pt x="61461" y="1125"/>
                      <a:pt x="60822" y="1216"/>
                    </a:cubicBezTo>
                    <a:cubicBezTo>
                      <a:pt x="60736" y="1225"/>
                      <a:pt x="60650" y="1230"/>
                      <a:pt x="60563" y="1230"/>
                    </a:cubicBezTo>
                    <a:cubicBezTo>
                      <a:pt x="59797" y="1230"/>
                      <a:pt x="59041" y="872"/>
                      <a:pt x="58604" y="243"/>
                    </a:cubicBezTo>
                    <a:lnTo>
                      <a:pt x="58391" y="0"/>
                    </a:lnTo>
                    <a:lnTo>
                      <a:pt x="58269" y="274"/>
                    </a:lnTo>
                    <a:cubicBezTo>
                      <a:pt x="58026" y="821"/>
                      <a:pt x="57479" y="1155"/>
                      <a:pt x="56810" y="1216"/>
                    </a:cubicBezTo>
                    <a:cubicBezTo>
                      <a:pt x="56732" y="1225"/>
                      <a:pt x="56653" y="1229"/>
                      <a:pt x="56574" y="1229"/>
                    </a:cubicBezTo>
                    <a:cubicBezTo>
                      <a:pt x="55830" y="1229"/>
                      <a:pt x="55092" y="848"/>
                      <a:pt x="54652" y="243"/>
                    </a:cubicBezTo>
                    <a:lnTo>
                      <a:pt x="54470" y="0"/>
                    </a:lnTo>
                    <a:lnTo>
                      <a:pt x="54318" y="274"/>
                    </a:lnTo>
                    <a:cubicBezTo>
                      <a:pt x="54044" y="821"/>
                      <a:pt x="53497" y="1155"/>
                      <a:pt x="52798" y="1216"/>
                    </a:cubicBezTo>
                    <a:cubicBezTo>
                      <a:pt x="52739" y="1220"/>
                      <a:pt x="52679" y="1223"/>
                      <a:pt x="52620" y="1223"/>
                    </a:cubicBezTo>
                    <a:cubicBezTo>
                      <a:pt x="51860" y="1223"/>
                      <a:pt x="51124" y="866"/>
                      <a:pt x="50701" y="274"/>
                    </a:cubicBezTo>
                    <a:lnTo>
                      <a:pt x="50518" y="0"/>
                    </a:lnTo>
                    <a:lnTo>
                      <a:pt x="50397" y="274"/>
                    </a:lnTo>
                    <a:cubicBezTo>
                      <a:pt x="50093" y="821"/>
                      <a:pt x="49485" y="1186"/>
                      <a:pt x="48786" y="1216"/>
                    </a:cubicBezTo>
                    <a:cubicBezTo>
                      <a:pt x="48754" y="1217"/>
                      <a:pt x="48722" y="1218"/>
                      <a:pt x="48691" y="1218"/>
                    </a:cubicBezTo>
                    <a:cubicBezTo>
                      <a:pt x="47907" y="1218"/>
                      <a:pt x="47189" y="858"/>
                      <a:pt x="46780" y="274"/>
                    </a:cubicBezTo>
                    <a:lnTo>
                      <a:pt x="46597" y="0"/>
                    </a:lnTo>
                    <a:lnTo>
                      <a:pt x="46445" y="274"/>
                    </a:lnTo>
                    <a:cubicBezTo>
                      <a:pt x="46111" y="851"/>
                      <a:pt x="45503" y="1186"/>
                      <a:pt x="44743" y="1216"/>
                    </a:cubicBezTo>
                    <a:cubicBezTo>
                      <a:pt x="44712" y="1217"/>
                      <a:pt x="44682" y="1218"/>
                      <a:pt x="44651" y="1218"/>
                    </a:cubicBezTo>
                    <a:cubicBezTo>
                      <a:pt x="43897" y="1218"/>
                      <a:pt x="43208" y="858"/>
                      <a:pt x="42828" y="274"/>
                    </a:cubicBezTo>
                    <a:lnTo>
                      <a:pt x="42646" y="0"/>
                    </a:lnTo>
                    <a:lnTo>
                      <a:pt x="42494" y="274"/>
                    </a:lnTo>
                    <a:cubicBezTo>
                      <a:pt x="42159" y="851"/>
                      <a:pt x="41491" y="1216"/>
                      <a:pt x="40731" y="1216"/>
                    </a:cubicBezTo>
                    <a:lnTo>
                      <a:pt x="40700" y="1216"/>
                    </a:lnTo>
                    <a:cubicBezTo>
                      <a:pt x="39941" y="1216"/>
                      <a:pt x="39241" y="882"/>
                      <a:pt x="38877" y="274"/>
                    </a:cubicBezTo>
                    <a:lnTo>
                      <a:pt x="38725" y="0"/>
                    </a:lnTo>
                    <a:lnTo>
                      <a:pt x="38573" y="274"/>
                    </a:lnTo>
                    <a:cubicBezTo>
                      <a:pt x="38178" y="882"/>
                      <a:pt x="37509" y="1216"/>
                      <a:pt x="36749" y="1216"/>
                    </a:cubicBezTo>
                    <a:lnTo>
                      <a:pt x="36719" y="1216"/>
                    </a:lnTo>
                    <a:cubicBezTo>
                      <a:pt x="35959" y="1216"/>
                      <a:pt x="35290" y="851"/>
                      <a:pt x="34956" y="274"/>
                    </a:cubicBezTo>
                    <a:lnTo>
                      <a:pt x="34773" y="0"/>
                    </a:lnTo>
                    <a:lnTo>
                      <a:pt x="34621" y="274"/>
                    </a:lnTo>
                    <a:cubicBezTo>
                      <a:pt x="34241" y="858"/>
                      <a:pt x="33525" y="1218"/>
                      <a:pt x="32768" y="1218"/>
                    </a:cubicBezTo>
                    <a:cubicBezTo>
                      <a:pt x="32737" y="1218"/>
                      <a:pt x="32707" y="1217"/>
                      <a:pt x="32676" y="1216"/>
                    </a:cubicBezTo>
                    <a:cubicBezTo>
                      <a:pt x="31946" y="1186"/>
                      <a:pt x="31308" y="851"/>
                      <a:pt x="31004" y="274"/>
                    </a:cubicBezTo>
                    <a:lnTo>
                      <a:pt x="30852" y="0"/>
                    </a:lnTo>
                    <a:lnTo>
                      <a:pt x="30670" y="274"/>
                    </a:lnTo>
                    <a:cubicBezTo>
                      <a:pt x="30261" y="858"/>
                      <a:pt x="29543" y="1218"/>
                      <a:pt x="28759" y="1218"/>
                    </a:cubicBezTo>
                    <a:cubicBezTo>
                      <a:pt x="28727" y="1218"/>
                      <a:pt x="28696" y="1217"/>
                      <a:pt x="28664" y="1216"/>
                    </a:cubicBezTo>
                    <a:cubicBezTo>
                      <a:pt x="27965" y="1186"/>
                      <a:pt x="27357" y="821"/>
                      <a:pt x="27053" y="274"/>
                    </a:cubicBezTo>
                    <a:lnTo>
                      <a:pt x="26901" y="0"/>
                    </a:lnTo>
                    <a:lnTo>
                      <a:pt x="26749" y="274"/>
                    </a:lnTo>
                    <a:cubicBezTo>
                      <a:pt x="26326" y="866"/>
                      <a:pt x="25589" y="1223"/>
                      <a:pt x="24830" y="1223"/>
                    </a:cubicBezTo>
                    <a:cubicBezTo>
                      <a:pt x="24770" y="1223"/>
                      <a:pt x="24711" y="1220"/>
                      <a:pt x="24652" y="1216"/>
                    </a:cubicBezTo>
                    <a:cubicBezTo>
                      <a:pt x="23952" y="1155"/>
                      <a:pt x="23405" y="821"/>
                      <a:pt x="23101" y="274"/>
                    </a:cubicBezTo>
                    <a:lnTo>
                      <a:pt x="22980" y="0"/>
                    </a:lnTo>
                    <a:lnTo>
                      <a:pt x="22797" y="243"/>
                    </a:lnTo>
                    <a:cubicBezTo>
                      <a:pt x="22346" y="864"/>
                      <a:pt x="21581" y="1222"/>
                      <a:pt x="20817" y="1222"/>
                    </a:cubicBezTo>
                    <a:cubicBezTo>
                      <a:pt x="20758" y="1222"/>
                      <a:pt x="20699" y="1220"/>
                      <a:pt x="20639" y="1216"/>
                    </a:cubicBezTo>
                    <a:cubicBezTo>
                      <a:pt x="19971" y="1155"/>
                      <a:pt x="19423" y="821"/>
                      <a:pt x="19180" y="274"/>
                    </a:cubicBezTo>
                    <a:lnTo>
                      <a:pt x="19028" y="0"/>
                    </a:lnTo>
                    <a:lnTo>
                      <a:pt x="18846" y="243"/>
                    </a:lnTo>
                    <a:cubicBezTo>
                      <a:pt x="18382" y="872"/>
                      <a:pt x="17623" y="1230"/>
                      <a:pt x="16878" y="1230"/>
                    </a:cubicBezTo>
                    <a:cubicBezTo>
                      <a:pt x="16794" y="1230"/>
                      <a:pt x="16710" y="1225"/>
                      <a:pt x="16627" y="1216"/>
                    </a:cubicBezTo>
                    <a:cubicBezTo>
                      <a:pt x="15958" y="1125"/>
                      <a:pt x="15472" y="790"/>
                      <a:pt x="15229" y="304"/>
                    </a:cubicBezTo>
                    <a:lnTo>
                      <a:pt x="15107" y="0"/>
                    </a:lnTo>
                    <a:lnTo>
                      <a:pt x="14894" y="243"/>
                    </a:lnTo>
                    <a:cubicBezTo>
                      <a:pt x="14430" y="872"/>
                      <a:pt x="13647" y="1230"/>
                      <a:pt x="12853" y="1230"/>
                    </a:cubicBezTo>
                    <a:cubicBezTo>
                      <a:pt x="12763" y="1230"/>
                      <a:pt x="12674" y="1225"/>
                      <a:pt x="12584" y="1216"/>
                    </a:cubicBezTo>
                    <a:cubicBezTo>
                      <a:pt x="11977" y="1125"/>
                      <a:pt x="11490" y="790"/>
                      <a:pt x="11277" y="304"/>
                    </a:cubicBezTo>
                    <a:lnTo>
                      <a:pt x="11156" y="0"/>
                    </a:lnTo>
                    <a:lnTo>
                      <a:pt x="10973" y="243"/>
                    </a:lnTo>
                    <a:cubicBezTo>
                      <a:pt x="10483" y="863"/>
                      <a:pt x="9729" y="1220"/>
                      <a:pt x="8973" y="1220"/>
                    </a:cubicBezTo>
                    <a:cubicBezTo>
                      <a:pt x="8839" y="1220"/>
                      <a:pt x="8705" y="1208"/>
                      <a:pt x="8572" y="1186"/>
                    </a:cubicBezTo>
                    <a:cubicBezTo>
                      <a:pt x="7995" y="1094"/>
                      <a:pt x="7539" y="790"/>
                      <a:pt x="7356" y="304"/>
                    </a:cubicBezTo>
                    <a:lnTo>
                      <a:pt x="7235" y="0"/>
                    </a:lnTo>
                    <a:lnTo>
                      <a:pt x="7022" y="243"/>
                    </a:lnTo>
                    <a:cubicBezTo>
                      <a:pt x="6506" y="863"/>
                      <a:pt x="5726" y="1220"/>
                      <a:pt x="4962" y="1220"/>
                    </a:cubicBezTo>
                    <a:cubicBezTo>
                      <a:pt x="4827" y="1220"/>
                      <a:pt x="4693" y="1208"/>
                      <a:pt x="4560" y="1186"/>
                    </a:cubicBezTo>
                    <a:cubicBezTo>
                      <a:pt x="3982" y="1094"/>
                      <a:pt x="3587" y="790"/>
                      <a:pt x="3405" y="304"/>
                    </a:cubicBezTo>
                    <a:lnTo>
                      <a:pt x="328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3" name="Google Shape;9143;p24"/>
              <p:cNvSpPr/>
              <p:nvPr/>
            </p:nvSpPr>
            <p:spPr>
              <a:xfrm>
                <a:off x="5920826" y="8420769"/>
                <a:ext cx="2314608" cy="48516"/>
              </a:xfrm>
              <a:custGeom>
                <a:avLst/>
                <a:gdLst/>
                <a:ahLst/>
                <a:cxnLst/>
                <a:rect l="l" t="t" r="r" b="b"/>
                <a:pathLst>
                  <a:path w="75808" h="1589" extrusionOk="0">
                    <a:moveTo>
                      <a:pt x="72343" y="1"/>
                    </a:moveTo>
                    <a:lnTo>
                      <a:pt x="72221" y="335"/>
                    </a:lnTo>
                    <a:cubicBezTo>
                      <a:pt x="72039" y="761"/>
                      <a:pt x="71644" y="1065"/>
                      <a:pt x="71096" y="1156"/>
                    </a:cubicBezTo>
                    <a:cubicBezTo>
                      <a:pt x="70967" y="1179"/>
                      <a:pt x="70835" y="1190"/>
                      <a:pt x="70702" y="1190"/>
                    </a:cubicBezTo>
                    <a:cubicBezTo>
                      <a:pt x="69959" y="1190"/>
                      <a:pt x="69185" y="842"/>
                      <a:pt x="68695" y="274"/>
                    </a:cubicBezTo>
                    <a:lnTo>
                      <a:pt x="68482" y="31"/>
                    </a:lnTo>
                    <a:lnTo>
                      <a:pt x="68391" y="335"/>
                    </a:lnTo>
                    <a:cubicBezTo>
                      <a:pt x="68178" y="791"/>
                      <a:pt x="67753" y="1095"/>
                      <a:pt x="67175" y="1186"/>
                    </a:cubicBezTo>
                    <a:cubicBezTo>
                      <a:pt x="67066" y="1202"/>
                      <a:pt x="66956" y="1209"/>
                      <a:pt x="66846" y="1209"/>
                    </a:cubicBezTo>
                    <a:cubicBezTo>
                      <a:pt x="66097" y="1209"/>
                      <a:pt x="65342" y="857"/>
                      <a:pt x="64865" y="274"/>
                    </a:cubicBezTo>
                    <a:lnTo>
                      <a:pt x="64653" y="31"/>
                    </a:lnTo>
                    <a:lnTo>
                      <a:pt x="64531" y="305"/>
                    </a:lnTo>
                    <a:cubicBezTo>
                      <a:pt x="64318" y="791"/>
                      <a:pt x="63862" y="1095"/>
                      <a:pt x="63254" y="1186"/>
                    </a:cubicBezTo>
                    <a:cubicBezTo>
                      <a:pt x="63162" y="1196"/>
                      <a:pt x="63069" y="1201"/>
                      <a:pt x="62977" y="1201"/>
                    </a:cubicBezTo>
                    <a:cubicBezTo>
                      <a:pt x="62216" y="1201"/>
                      <a:pt x="61466" y="871"/>
                      <a:pt x="61005" y="274"/>
                    </a:cubicBezTo>
                    <a:lnTo>
                      <a:pt x="60823" y="31"/>
                    </a:lnTo>
                    <a:lnTo>
                      <a:pt x="60701" y="305"/>
                    </a:lnTo>
                    <a:cubicBezTo>
                      <a:pt x="60458" y="791"/>
                      <a:pt x="59972" y="1125"/>
                      <a:pt x="59333" y="1186"/>
                    </a:cubicBezTo>
                    <a:cubicBezTo>
                      <a:pt x="59250" y="1196"/>
                      <a:pt x="59165" y="1200"/>
                      <a:pt x="59081" y="1200"/>
                    </a:cubicBezTo>
                    <a:cubicBezTo>
                      <a:pt x="58343" y="1200"/>
                      <a:pt x="57612" y="848"/>
                      <a:pt x="57175" y="274"/>
                    </a:cubicBezTo>
                    <a:lnTo>
                      <a:pt x="56993" y="31"/>
                    </a:lnTo>
                    <a:lnTo>
                      <a:pt x="56841" y="305"/>
                    </a:lnTo>
                    <a:cubicBezTo>
                      <a:pt x="56598" y="822"/>
                      <a:pt x="56081" y="1125"/>
                      <a:pt x="55412" y="1186"/>
                    </a:cubicBezTo>
                    <a:cubicBezTo>
                      <a:pt x="55351" y="1191"/>
                      <a:pt x="55289" y="1193"/>
                      <a:pt x="55227" y="1193"/>
                    </a:cubicBezTo>
                    <a:cubicBezTo>
                      <a:pt x="54492" y="1193"/>
                      <a:pt x="53735" y="863"/>
                      <a:pt x="53315" y="274"/>
                    </a:cubicBezTo>
                    <a:lnTo>
                      <a:pt x="53133" y="31"/>
                    </a:lnTo>
                    <a:lnTo>
                      <a:pt x="53011" y="305"/>
                    </a:lnTo>
                    <a:cubicBezTo>
                      <a:pt x="52737" y="822"/>
                      <a:pt x="52190" y="1156"/>
                      <a:pt x="51491" y="1186"/>
                    </a:cubicBezTo>
                    <a:cubicBezTo>
                      <a:pt x="51430" y="1191"/>
                      <a:pt x="51369" y="1193"/>
                      <a:pt x="51307" y="1193"/>
                    </a:cubicBezTo>
                    <a:cubicBezTo>
                      <a:pt x="50580" y="1193"/>
                      <a:pt x="49878" y="863"/>
                      <a:pt x="49485" y="274"/>
                    </a:cubicBezTo>
                    <a:lnTo>
                      <a:pt x="49303" y="31"/>
                    </a:lnTo>
                    <a:lnTo>
                      <a:pt x="49151" y="305"/>
                    </a:lnTo>
                    <a:cubicBezTo>
                      <a:pt x="48877" y="822"/>
                      <a:pt x="48269" y="1156"/>
                      <a:pt x="47570" y="1186"/>
                    </a:cubicBezTo>
                    <a:cubicBezTo>
                      <a:pt x="47537" y="1188"/>
                      <a:pt x="47504" y="1188"/>
                      <a:pt x="47471" y="1188"/>
                    </a:cubicBezTo>
                    <a:cubicBezTo>
                      <a:pt x="46719" y="1188"/>
                      <a:pt x="46033" y="857"/>
                      <a:pt x="45625" y="274"/>
                    </a:cubicBezTo>
                    <a:lnTo>
                      <a:pt x="45473" y="31"/>
                    </a:lnTo>
                    <a:lnTo>
                      <a:pt x="45321" y="305"/>
                    </a:lnTo>
                    <a:cubicBezTo>
                      <a:pt x="44987" y="852"/>
                      <a:pt x="44379" y="1186"/>
                      <a:pt x="43649" y="1186"/>
                    </a:cubicBezTo>
                    <a:cubicBezTo>
                      <a:pt x="43617" y="1188"/>
                      <a:pt x="43585" y="1188"/>
                      <a:pt x="43554" y="1188"/>
                    </a:cubicBezTo>
                    <a:cubicBezTo>
                      <a:pt x="42829" y="1188"/>
                      <a:pt x="42144" y="857"/>
                      <a:pt x="41795" y="274"/>
                    </a:cubicBezTo>
                    <a:lnTo>
                      <a:pt x="41613" y="31"/>
                    </a:lnTo>
                    <a:lnTo>
                      <a:pt x="41461" y="305"/>
                    </a:lnTo>
                    <a:cubicBezTo>
                      <a:pt x="41126" y="852"/>
                      <a:pt x="40488" y="1186"/>
                      <a:pt x="39728" y="1186"/>
                    </a:cubicBezTo>
                    <a:cubicBezTo>
                      <a:pt x="38968" y="1186"/>
                      <a:pt x="38299" y="852"/>
                      <a:pt x="37935" y="305"/>
                    </a:cubicBezTo>
                    <a:lnTo>
                      <a:pt x="37783" y="31"/>
                    </a:lnTo>
                    <a:lnTo>
                      <a:pt x="37631" y="305"/>
                    </a:lnTo>
                    <a:cubicBezTo>
                      <a:pt x="37266" y="852"/>
                      <a:pt x="36597" y="1186"/>
                      <a:pt x="35837" y="1186"/>
                    </a:cubicBezTo>
                    <a:lnTo>
                      <a:pt x="35807" y="1186"/>
                    </a:lnTo>
                    <a:cubicBezTo>
                      <a:pt x="35078" y="1186"/>
                      <a:pt x="34439" y="852"/>
                      <a:pt x="34105" y="305"/>
                    </a:cubicBezTo>
                    <a:lnTo>
                      <a:pt x="33953" y="31"/>
                    </a:lnTo>
                    <a:lnTo>
                      <a:pt x="33770" y="274"/>
                    </a:lnTo>
                    <a:cubicBezTo>
                      <a:pt x="33392" y="857"/>
                      <a:pt x="32734" y="1188"/>
                      <a:pt x="31985" y="1188"/>
                    </a:cubicBezTo>
                    <a:cubicBezTo>
                      <a:pt x="31952" y="1188"/>
                      <a:pt x="31919" y="1188"/>
                      <a:pt x="31886" y="1186"/>
                    </a:cubicBezTo>
                    <a:cubicBezTo>
                      <a:pt x="31187" y="1186"/>
                      <a:pt x="30579" y="852"/>
                      <a:pt x="30245" y="305"/>
                    </a:cubicBezTo>
                    <a:lnTo>
                      <a:pt x="30093" y="31"/>
                    </a:lnTo>
                    <a:lnTo>
                      <a:pt x="29941" y="274"/>
                    </a:lnTo>
                    <a:cubicBezTo>
                      <a:pt x="29533" y="857"/>
                      <a:pt x="28818" y="1188"/>
                      <a:pt x="28064" y="1188"/>
                    </a:cubicBezTo>
                    <a:cubicBezTo>
                      <a:pt x="28031" y="1188"/>
                      <a:pt x="27998" y="1188"/>
                      <a:pt x="27965" y="1186"/>
                    </a:cubicBezTo>
                    <a:cubicBezTo>
                      <a:pt x="27296" y="1156"/>
                      <a:pt x="26688" y="822"/>
                      <a:pt x="26415" y="305"/>
                    </a:cubicBezTo>
                    <a:lnTo>
                      <a:pt x="26263" y="31"/>
                    </a:lnTo>
                    <a:lnTo>
                      <a:pt x="26080" y="274"/>
                    </a:lnTo>
                    <a:cubicBezTo>
                      <a:pt x="25688" y="863"/>
                      <a:pt x="24985" y="1193"/>
                      <a:pt x="24234" y="1193"/>
                    </a:cubicBezTo>
                    <a:cubicBezTo>
                      <a:pt x="24171" y="1193"/>
                      <a:pt x="24108" y="1191"/>
                      <a:pt x="24044" y="1186"/>
                    </a:cubicBezTo>
                    <a:cubicBezTo>
                      <a:pt x="23375" y="1156"/>
                      <a:pt x="22828" y="822"/>
                      <a:pt x="22554" y="305"/>
                    </a:cubicBezTo>
                    <a:lnTo>
                      <a:pt x="22433" y="31"/>
                    </a:lnTo>
                    <a:lnTo>
                      <a:pt x="22251" y="274"/>
                    </a:lnTo>
                    <a:cubicBezTo>
                      <a:pt x="21802" y="863"/>
                      <a:pt x="21069" y="1193"/>
                      <a:pt x="20314" y="1193"/>
                    </a:cubicBezTo>
                    <a:cubicBezTo>
                      <a:pt x="20250" y="1193"/>
                      <a:pt x="20187" y="1191"/>
                      <a:pt x="20123" y="1186"/>
                    </a:cubicBezTo>
                    <a:cubicBezTo>
                      <a:pt x="19485" y="1125"/>
                      <a:pt x="18968" y="822"/>
                      <a:pt x="18725" y="305"/>
                    </a:cubicBezTo>
                    <a:lnTo>
                      <a:pt x="18573" y="31"/>
                    </a:lnTo>
                    <a:lnTo>
                      <a:pt x="18390" y="274"/>
                    </a:lnTo>
                    <a:cubicBezTo>
                      <a:pt x="17954" y="848"/>
                      <a:pt x="17223" y="1200"/>
                      <a:pt x="16484" y="1200"/>
                    </a:cubicBezTo>
                    <a:cubicBezTo>
                      <a:pt x="16400" y="1200"/>
                      <a:pt x="16316" y="1196"/>
                      <a:pt x="16232" y="1186"/>
                    </a:cubicBezTo>
                    <a:cubicBezTo>
                      <a:pt x="15594" y="1125"/>
                      <a:pt x="15108" y="791"/>
                      <a:pt x="14864" y="305"/>
                    </a:cubicBezTo>
                    <a:lnTo>
                      <a:pt x="14743" y="31"/>
                    </a:lnTo>
                    <a:lnTo>
                      <a:pt x="14560" y="274"/>
                    </a:lnTo>
                    <a:cubicBezTo>
                      <a:pt x="14073" y="871"/>
                      <a:pt x="13319" y="1201"/>
                      <a:pt x="12580" y="1201"/>
                    </a:cubicBezTo>
                    <a:cubicBezTo>
                      <a:pt x="12490" y="1201"/>
                      <a:pt x="12400" y="1196"/>
                      <a:pt x="12311" y="1186"/>
                    </a:cubicBezTo>
                    <a:cubicBezTo>
                      <a:pt x="11703" y="1095"/>
                      <a:pt x="11247" y="791"/>
                      <a:pt x="11035" y="305"/>
                    </a:cubicBezTo>
                    <a:lnTo>
                      <a:pt x="10913" y="31"/>
                    </a:lnTo>
                    <a:lnTo>
                      <a:pt x="10700" y="274"/>
                    </a:lnTo>
                    <a:cubicBezTo>
                      <a:pt x="10223" y="857"/>
                      <a:pt x="9446" y="1209"/>
                      <a:pt x="8710" y="1209"/>
                    </a:cubicBezTo>
                    <a:cubicBezTo>
                      <a:pt x="8602" y="1209"/>
                      <a:pt x="8495" y="1202"/>
                      <a:pt x="8390" y="1186"/>
                    </a:cubicBezTo>
                    <a:cubicBezTo>
                      <a:pt x="7813" y="1095"/>
                      <a:pt x="7387" y="791"/>
                      <a:pt x="7174" y="335"/>
                    </a:cubicBezTo>
                    <a:lnTo>
                      <a:pt x="7053" y="31"/>
                    </a:lnTo>
                    <a:lnTo>
                      <a:pt x="6870" y="274"/>
                    </a:lnTo>
                    <a:cubicBezTo>
                      <a:pt x="6380" y="842"/>
                      <a:pt x="5606" y="1190"/>
                      <a:pt x="4863" y="1190"/>
                    </a:cubicBezTo>
                    <a:cubicBezTo>
                      <a:pt x="4730" y="1190"/>
                      <a:pt x="4598" y="1179"/>
                      <a:pt x="4469" y="1156"/>
                    </a:cubicBezTo>
                    <a:cubicBezTo>
                      <a:pt x="3922" y="1065"/>
                      <a:pt x="3496" y="761"/>
                      <a:pt x="3344" y="335"/>
                    </a:cubicBezTo>
                    <a:lnTo>
                      <a:pt x="3223" y="31"/>
                    </a:lnTo>
                    <a:lnTo>
                      <a:pt x="3010" y="274"/>
                    </a:lnTo>
                    <a:cubicBezTo>
                      <a:pt x="2469" y="898"/>
                      <a:pt x="1701" y="1167"/>
                      <a:pt x="1016" y="1167"/>
                    </a:cubicBezTo>
                    <a:cubicBezTo>
                      <a:pt x="700" y="1167"/>
                      <a:pt x="402" y="1109"/>
                      <a:pt x="153" y="1004"/>
                    </a:cubicBezTo>
                    <a:lnTo>
                      <a:pt x="1" y="1369"/>
                    </a:lnTo>
                    <a:cubicBezTo>
                      <a:pt x="302" y="1493"/>
                      <a:pt x="654" y="1561"/>
                      <a:pt x="1022" y="1561"/>
                    </a:cubicBezTo>
                    <a:cubicBezTo>
                      <a:pt x="1730" y="1561"/>
                      <a:pt x="2501" y="1310"/>
                      <a:pt x="3101" y="730"/>
                    </a:cubicBezTo>
                    <a:cubicBezTo>
                      <a:pt x="3375" y="1156"/>
                      <a:pt x="3831" y="1429"/>
                      <a:pt x="4408" y="1551"/>
                    </a:cubicBezTo>
                    <a:cubicBezTo>
                      <a:pt x="4550" y="1575"/>
                      <a:pt x="4695" y="1587"/>
                      <a:pt x="4842" y="1587"/>
                    </a:cubicBezTo>
                    <a:cubicBezTo>
                      <a:pt x="5604" y="1587"/>
                      <a:pt x="6401" y="1266"/>
                      <a:pt x="6961" y="730"/>
                    </a:cubicBezTo>
                    <a:cubicBezTo>
                      <a:pt x="7235" y="1156"/>
                      <a:pt x="7721" y="1460"/>
                      <a:pt x="8329" y="1551"/>
                    </a:cubicBezTo>
                    <a:cubicBezTo>
                      <a:pt x="8457" y="1569"/>
                      <a:pt x="8586" y="1577"/>
                      <a:pt x="8716" y="1577"/>
                    </a:cubicBezTo>
                    <a:cubicBezTo>
                      <a:pt x="9478" y="1577"/>
                      <a:pt x="10250" y="1276"/>
                      <a:pt x="10822" y="730"/>
                    </a:cubicBezTo>
                    <a:cubicBezTo>
                      <a:pt x="11126" y="1186"/>
                      <a:pt x="11612" y="1460"/>
                      <a:pt x="12250" y="1551"/>
                    </a:cubicBezTo>
                    <a:cubicBezTo>
                      <a:pt x="12371" y="1568"/>
                      <a:pt x="12493" y="1576"/>
                      <a:pt x="12614" y="1576"/>
                    </a:cubicBezTo>
                    <a:cubicBezTo>
                      <a:pt x="13376" y="1576"/>
                      <a:pt x="14127" y="1255"/>
                      <a:pt x="14652" y="730"/>
                    </a:cubicBezTo>
                    <a:cubicBezTo>
                      <a:pt x="14986" y="1186"/>
                      <a:pt x="15533" y="1490"/>
                      <a:pt x="16171" y="1551"/>
                    </a:cubicBezTo>
                    <a:cubicBezTo>
                      <a:pt x="16292" y="1568"/>
                      <a:pt x="16413" y="1576"/>
                      <a:pt x="16533" y="1576"/>
                    </a:cubicBezTo>
                    <a:cubicBezTo>
                      <a:pt x="17289" y="1576"/>
                      <a:pt x="18014" y="1255"/>
                      <a:pt x="18512" y="730"/>
                    </a:cubicBezTo>
                    <a:cubicBezTo>
                      <a:pt x="18846" y="1186"/>
                      <a:pt x="19424" y="1490"/>
                      <a:pt x="20092" y="1551"/>
                    </a:cubicBezTo>
                    <a:cubicBezTo>
                      <a:pt x="20189" y="1561"/>
                      <a:pt x="20285" y="1566"/>
                      <a:pt x="20380" y="1566"/>
                    </a:cubicBezTo>
                    <a:cubicBezTo>
                      <a:pt x="21151" y="1566"/>
                      <a:pt x="21858" y="1244"/>
                      <a:pt x="22372" y="730"/>
                    </a:cubicBezTo>
                    <a:cubicBezTo>
                      <a:pt x="22737" y="1217"/>
                      <a:pt x="23345" y="1521"/>
                      <a:pt x="24044" y="1581"/>
                    </a:cubicBezTo>
                    <a:cubicBezTo>
                      <a:pt x="24108" y="1586"/>
                      <a:pt x="24172" y="1588"/>
                      <a:pt x="24236" y="1588"/>
                    </a:cubicBezTo>
                    <a:cubicBezTo>
                      <a:pt x="24991" y="1588"/>
                      <a:pt x="25728" y="1263"/>
                      <a:pt x="26232" y="730"/>
                    </a:cubicBezTo>
                    <a:cubicBezTo>
                      <a:pt x="26597" y="1217"/>
                      <a:pt x="27235" y="1551"/>
                      <a:pt x="27965" y="1581"/>
                    </a:cubicBezTo>
                    <a:cubicBezTo>
                      <a:pt x="27999" y="1583"/>
                      <a:pt x="28034" y="1583"/>
                      <a:pt x="28068" y="1583"/>
                    </a:cubicBezTo>
                    <a:cubicBezTo>
                      <a:pt x="28851" y="1583"/>
                      <a:pt x="29596" y="1254"/>
                      <a:pt x="30062" y="730"/>
                    </a:cubicBezTo>
                    <a:cubicBezTo>
                      <a:pt x="30488" y="1247"/>
                      <a:pt x="31126" y="1551"/>
                      <a:pt x="31886" y="1581"/>
                    </a:cubicBezTo>
                    <a:cubicBezTo>
                      <a:pt x="32676" y="1581"/>
                      <a:pt x="33436" y="1277"/>
                      <a:pt x="33922" y="730"/>
                    </a:cubicBezTo>
                    <a:cubicBezTo>
                      <a:pt x="34348" y="1247"/>
                      <a:pt x="35047" y="1581"/>
                      <a:pt x="35807" y="1581"/>
                    </a:cubicBezTo>
                    <a:lnTo>
                      <a:pt x="35837" y="1581"/>
                    </a:lnTo>
                    <a:cubicBezTo>
                      <a:pt x="36628" y="1581"/>
                      <a:pt x="37327" y="1247"/>
                      <a:pt x="37783" y="730"/>
                    </a:cubicBezTo>
                    <a:cubicBezTo>
                      <a:pt x="38239" y="1277"/>
                      <a:pt x="38968" y="1581"/>
                      <a:pt x="39758" y="1581"/>
                    </a:cubicBezTo>
                    <a:cubicBezTo>
                      <a:pt x="40518" y="1581"/>
                      <a:pt x="41187" y="1247"/>
                      <a:pt x="41643" y="730"/>
                    </a:cubicBezTo>
                    <a:cubicBezTo>
                      <a:pt x="42099" y="1277"/>
                      <a:pt x="42859" y="1581"/>
                      <a:pt x="43679" y="1581"/>
                    </a:cubicBezTo>
                    <a:cubicBezTo>
                      <a:pt x="44409" y="1551"/>
                      <a:pt x="45078" y="1247"/>
                      <a:pt x="45473" y="730"/>
                    </a:cubicBezTo>
                    <a:cubicBezTo>
                      <a:pt x="45968" y="1254"/>
                      <a:pt x="46714" y="1583"/>
                      <a:pt x="47497" y="1583"/>
                    </a:cubicBezTo>
                    <a:cubicBezTo>
                      <a:pt x="47532" y="1583"/>
                      <a:pt x="47566" y="1583"/>
                      <a:pt x="47601" y="1581"/>
                    </a:cubicBezTo>
                    <a:cubicBezTo>
                      <a:pt x="48330" y="1551"/>
                      <a:pt x="48968" y="1217"/>
                      <a:pt x="49333" y="730"/>
                    </a:cubicBezTo>
                    <a:cubicBezTo>
                      <a:pt x="49837" y="1263"/>
                      <a:pt x="50549" y="1588"/>
                      <a:pt x="51323" y="1588"/>
                    </a:cubicBezTo>
                    <a:cubicBezTo>
                      <a:pt x="51389" y="1588"/>
                      <a:pt x="51455" y="1586"/>
                      <a:pt x="51522" y="1581"/>
                    </a:cubicBezTo>
                    <a:cubicBezTo>
                      <a:pt x="52221" y="1521"/>
                      <a:pt x="52829" y="1217"/>
                      <a:pt x="53193" y="730"/>
                    </a:cubicBezTo>
                    <a:cubicBezTo>
                      <a:pt x="53680" y="1244"/>
                      <a:pt x="54408" y="1566"/>
                      <a:pt x="55163" y="1566"/>
                    </a:cubicBezTo>
                    <a:cubicBezTo>
                      <a:pt x="55256" y="1566"/>
                      <a:pt x="55349" y="1561"/>
                      <a:pt x="55443" y="1551"/>
                    </a:cubicBezTo>
                    <a:cubicBezTo>
                      <a:pt x="56142" y="1490"/>
                      <a:pt x="56689" y="1186"/>
                      <a:pt x="57054" y="730"/>
                    </a:cubicBezTo>
                    <a:cubicBezTo>
                      <a:pt x="57552" y="1255"/>
                      <a:pt x="58277" y="1576"/>
                      <a:pt x="59032" y="1576"/>
                    </a:cubicBezTo>
                    <a:cubicBezTo>
                      <a:pt x="59152" y="1576"/>
                      <a:pt x="59273" y="1568"/>
                      <a:pt x="59394" y="1551"/>
                    </a:cubicBezTo>
                    <a:cubicBezTo>
                      <a:pt x="60032" y="1490"/>
                      <a:pt x="60580" y="1186"/>
                      <a:pt x="60883" y="730"/>
                    </a:cubicBezTo>
                    <a:cubicBezTo>
                      <a:pt x="61434" y="1255"/>
                      <a:pt x="62189" y="1576"/>
                      <a:pt x="62952" y="1576"/>
                    </a:cubicBezTo>
                    <a:cubicBezTo>
                      <a:pt x="63073" y="1576"/>
                      <a:pt x="63194" y="1568"/>
                      <a:pt x="63315" y="1551"/>
                    </a:cubicBezTo>
                    <a:cubicBezTo>
                      <a:pt x="63923" y="1460"/>
                      <a:pt x="64440" y="1186"/>
                      <a:pt x="64744" y="730"/>
                    </a:cubicBezTo>
                    <a:cubicBezTo>
                      <a:pt x="65291" y="1277"/>
                      <a:pt x="66051" y="1581"/>
                      <a:pt x="66841" y="1581"/>
                    </a:cubicBezTo>
                    <a:cubicBezTo>
                      <a:pt x="66963" y="1581"/>
                      <a:pt x="67084" y="1581"/>
                      <a:pt x="67236" y="1551"/>
                    </a:cubicBezTo>
                    <a:cubicBezTo>
                      <a:pt x="67844" y="1460"/>
                      <a:pt x="68330" y="1156"/>
                      <a:pt x="68604" y="730"/>
                    </a:cubicBezTo>
                    <a:cubicBezTo>
                      <a:pt x="69165" y="1266"/>
                      <a:pt x="69961" y="1587"/>
                      <a:pt x="70724" y="1587"/>
                    </a:cubicBezTo>
                    <a:cubicBezTo>
                      <a:pt x="70870" y="1587"/>
                      <a:pt x="71015" y="1575"/>
                      <a:pt x="71157" y="1551"/>
                    </a:cubicBezTo>
                    <a:cubicBezTo>
                      <a:pt x="71735" y="1429"/>
                      <a:pt x="72191" y="1156"/>
                      <a:pt x="72434" y="730"/>
                    </a:cubicBezTo>
                    <a:cubicBezTo>
                      <a:pt x="72981" y="1312"/>
                      <a:pt x="73673" y="1556"/>
                      <a:pt x="74346" y="1556"/>
                    </a:cubicBezTo>
                    <a:cubicBezTo>
                      <a:pt x="74870" y="1556"/>
                      <a:pt x="75382" y="1408"/>
                      <a:pt x="75808" y="1156"/>
                    </a:cubicBezTo>
                    <a:lnTo>
                      <a:pt x="75625" y="822"/>
                    </a:lnTo>
                    <a:cubicBezTo>
                      <a:pt x="75299" y="1026"/>
                      <a:pt x="74831" y="1181"/>
                      <a:pt x="74333" y="1181"/>
                    </a:cubicBezTo>
                    <a:cubicBezTo>
                      <a:pt x="73719" y="1181"/>
                      <a:pt x="73059" y="945"/>
                      <a:pt x="72555" y="274"/>
                    </a:cubicBezTo>
                    <a:lnTo>
                      <a:pt x="723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4" name="Google Shape;9144;p24"/>
              <p:cNvSpPr/>
              <p:nvPr/>
            </p:nvSpPr>
            <p:spPr>
              <a:xfrm>
                <a:off x="5949621" y="8319607"/>
                <a:ext cx="2257054" cy="46440"/>
              </a:xfrm>
              <a:custGeom>
                <a:avLst/>
                <a:gdLst/>
                <a:ahLst/>
                <a:cxnLst/>
                <a:rect l="l" t="t" r="r" b="b"/>
                <a:pathLst>
                  <a:path w="73923" h="1521" extrusionOk="0">
                    <a:moveTo>
                      <a:pt x="3100" y="1"/>
                    </a:moveTo>
                    <a:lnTo>
                      <a:pt x="2918" y="213"/>
                    </a:lnTo>
                    <a:cubicBezTo>
                      <a:pt x="2379" y="814"/>
                      <a:pt x="1629" y="1076"/>
                      <a:pt x="965" y="1076"/>
                    </a:cubicBezTo>
                    <a:cubicBezTo>
                      <a:pt x="655" y="1076"/>
                      <a:pt x="364" y="1019"/>
                      <a:pt x="122" y="913"/>
                    </a:cubicBezTo>
                    <a:lnTo>
                      <a:pt x="0" y="1277"/>
                    </a:lnTo>
                    <a:cubicBezTo>
                      <a:pt x="276" y="1390"/>
                      <a:pt x="604" y="1451"/>
                      <a:pt x="952" y="1451"/>
                    </a:cubicBezTo>
                    <a:cubicBezTo>
                      <a:pt x="1639" y="1451"/>
                      <a:pt x="2404" y="1214"/>
                      <a:pt x="3009" y="669"/>
                    </a:cubicBezTo>
                    <a:cubicBezTo>
                      <a:pt x="3252" y="1065"/>
                      <a:pt x="3708" y="1338"/>
                      <a:pt x="4256" y="1429"/>
                    </a:cubicBezTo>
                    <a:cubicBezTo>
                      <a:pt x="4407" y="1455"/>
                      <a:pt x="4561" y="1468"/>
                      <a:pt x="4715" y="1468"/>
                    </a:cubicBezTo>
                    <a:cubicBezTo>
                      <a:pt x="5461" y="1468"/>
                      <a:pt x="6219" y="1173"/>
                      <a:pt x="6748" y="669"/>
                    </a:cubicBezTo>
                    <a:cubicBezTo>
                      <a:pt x="7022" y="1095"/>
                      <a:pt x="7508" y="1369"/>
                      <a:pt x="8085" y="1460"/>
                    </a:cubicBezTo>
                    <a:cubicBezTo>
                      <a:pt x="8214" y="1477"/>
                      <a:pt x="8343" y="1486"/>
                      <a:pt x="8472" y="1486"/>
                    </a:cubicBezTo>
                    <a:cubicBezTo>
                      <a:pt x="9227" y="1486"/>
                      <a:pt x="9972" y="1189"/>
                      <a:pt x="10517" y="669"/>
                    </a:cubicBezTo>
                    <a:cubicBezTo>
                      <a:pt x="10821" y="1095"/>
                      <a:pt x="11307" y="1369"/>
                      <a:pt x="11915" y="1460"/>
                    </a:cubicBezTo>
                    <a:cubicBezTo>
                      <a:pt x="12019" y="1470"/>
                      <a:pt x="12122" y="1476"/>
                      <a:pt x="12226" y="1476"/>
                    </a:cubicBezTo>
                    <a:cubicBezTo>
                      <a:pt x="13000" y="1476"/>
                      <a:pt x="13750" y="1179"/>
                      <a:pt x="14286" y="669"/>
                    </a:cubicBezTo>
                    <a:cubicBezTo>
                      <a:pt x="14590" y="1095"/>
                      <a:pt x="15107" y="1399"/>
                      <a:pt x="15745" y="1460"/>
                    </a:cubicBezTo>
                    <a:cubicBezTo>
                      <a:pt x="15845" y="1470"/>
                      <a:pt x="15946" y="1476"/>
                      <a:pt x="16046" y="1476"/>
                    </a:cubicBezTo>
                    <a:cubicBezTo>
                      <a:pt x="16799" y="1476"/>
                      <a:pt x="17542" y="1179"/>
                      <a:pt x="18025" y="669"/>
                    </a:cubicBezTo>
                    <a:cubicBezTo>
                      <a:pt x="18359" y="1125"/>
                      <a:pt x="18937" y="1399"/>
                      <a:pt x="19575" y="1460"/>
                    </a:cubicBezTo>
                    <a:cubicBezTo>
                      <a:pt x="19675" y="1470"/>
                      <a:pt x="19775" y="1476"/>
                      <a:pt x="19873" y="1476"/>
                    </a:cubicBezTo>
                    <a:cubicBezTo>
                      <a:pt x="20615" y="1476"/>
                      <a:pt x="21311" y="1179"/>
                      <a:pt x="21794" y="669"/>
                    </a:cubicBezTo>
                    <a:cubicBezTo>
                      <a:pt x="22159" y="1125"/>
                      <a:pt x="22736" y="1429"/>
                      <a:pt x="23405" y="1460"/>
                    </a:cubicBezTo>
                    <a:cubicBezTo>
                      <a:pt x="23477" y="1465"/>
                      <a:pt x="23548" y="1467"/>
                      <a:pt x="23619" y="1467"/>
                    </a:cubicBezTo>
                    <a:cubicBezTo>
                      <a:pt x="24388" y="1467"/>
                      <a:pt x="25090" y="1170"/>
                      <a:pt x="25563" y="669"/>
                    </a:cubicBezTo>
                    <a:cubicBezTo>
                      <a:pt x="25928" y="1156"/>
                      <a:pt x="26536" y="1429"/>
                      <a:pt x="27265" y="1460"/>
                    </a:cubicBezTo>
                    <a:cubicBezTo>
                      <a:pt x="27332" y="1465"/>
                      <a:pt x="27398" y="1467"/>
                      <a:pt x="27465" y="1467"/>
                    </a:cubicBezTo>
                    <a:cubicBezTo>
                      <a:pt x="28182" y="1467"/>
                      <a:pt x="28859" y="1170"/>
                      <a:pt x="29332" y="669"/>
                    </a:cubicBezTo>
                    <a:cubicBezTo>
                      <a:pt x="29727" y="1156"/>
                      <a:pt x="30365" y="1460"/>
                      <a:pt x="31095" y="1490"/>
                    </a:cubicBezTo>
                    <a:cubicBezTo>
                      <a:pt x="31855" y="1490"/>
                      <a:pt x="32615" y="1186"/>
                      <a:pt x="33071" y="669"/>
                    </a:cubicBezTo>
                    <a:cubicBezTo>
                      <a:pt x="33496" y="1156"/>
                      <a:pt x="34165" y="1460"/>
                      <a:pt x="34925" y="1490"/>
                    </a:cubicBezTo>
                    <a:cubicBezTo>
                      <a:pt x="35715" y="1490"/>
                      <a:pt x="36384" y="1186"/>
                      <a:pt x="36840" y="669"/>
                    </a:cubicBezTo>
                    <a:cubicBezTo>
                      <a:pt x="37265" y="1186"/>
                      <a:pt x="37964" y="1490"/>
                      <a:pt x="38724" y="1490"/>
                    </a:cubicBezTo>
                    <a:lnTo>
                      <a:pt x="38755" y="1490"/>
                    </a:lnTo>
                    <a:cubicBezTo>
                      <a:pt x="39515" y="1460"/>
                      <a:pt x="40183" y="1156"/>
                      <a:pt x="40609" y="669"/>
                    </a:cubicBezTo>
                    <a:cubicBezTo>
                      <a:pt x="41065" y="1186"/>
                      <a:pt x="41825" y="1490"/>
                      <a:pt x="42585" y="1490"/>
                    </a:cubicBezTo>
                    <a:cubicBezTo>
                      <a:pt x="43314" y="1460"/>
                      <a:pt x="43952" y="1156"/>
                      <a:pt x="44347" y="669"/>
                    </a:cubicBezTo>
                    <a:cubicBezTo>
                      <a:pt x="44821" y="1170"/>
                      <a:pt x="45497" y="1467"/>
                      <a:pt x="46215" y="1467"/>
                    </a:cubicBezTo>
                    <a:cubicBezTo>
                      <a:pt x="46281" y="1467"/>
                      <a:pt x="46348" y="1465"/>
                      <a:pt x="46414" y="1460"/>
                    </a:cubicBezTo>
                    <a:cubicBezTo>
                      <a:pt x="47113" y="1429"/>
                      <a:pt x="47752" y="1125"/>
                      <a:pt x="48117" y="669"/>
                    </a:cubicBezTo>
                    <a:cubicBezTo>
                      <a:pt x="48590" y="1170"/>
                      <a:pt x="49292" y="1467"/>
                      <a:pt x="50037" y="1467"/>
                    </a:cubicBezTo>
                    <a:cubicBezTo>
                      <a:pt x="50106" y="1467"/>
                      <a:pt x="50175" y="1465"/>
                      <a:pt x="50244" y="1460"/>
                    </a:cubicBezTo>
                    <a:cubicBezTo>
                      <a:pt x="50943" y="1429"/>
                      <a:pt x="51521" y="1125"/>
                      <a:pt x="51886" y="669"/>
                    </a:cubicBezTo>
                    <a:cubicBezTo>
                      <a:pt x="52368" y="1179"/>
                      <a:pt x="53064" y="1476"/>
                      <a:pt x="53785" y="1476"/>
                    </a:cubicBezTo>
                    <a:cubicBezTo>
                      <a:pt x="53881" y="1476"/>
                      <a:pt x="53978" y="1470"/>
                      <a:pt x="54074" y="1460"/>
                    </a:cubicBezTo>
                    <a:cubicBezTo>
                      <a:pt x="54743" y="1399"/>
                      <a:pt x="55290" y="1125"/>
                      <a:pt x="55624" y="669"/>
                    </a:cubicBezTo>
                    <a:cubicBezTo>
                      <a:pt x="56134" y="1179"/>
                      <a:pt x="56880" y="1476"/>
                      <a:pt x="57634" y="1476"/>
                    </a:cubicBezTo>
                    <a:cubicBezTo>
                      <a:pt x="57734" y="1476"/>
                      <a:pt x="57834" y="1470"/>
                      <a:pt x="57934" y="1460"/>
                    </a:cubicBezTo>
                    <a:cubicBezTo>
                      <a:pt x="58573" y="1399"/>
                      <a:pt x="59089" y="1095"/>
                      <a:pt x="59393" y="669"/>
                    </a:cubicBezTo>
                    <a:cubicBezTo>
                      <a:pt x="59930" y="1179"/>
                      <a:pt x="60679" y="1476"/>
                      <a:pt x="61433" y="1476"/>
                    </a:cubicBezTo>
                    <a:cubicBezTo>
                      <a:pt x="61533" y="1476"/>
                      <a:pt x="61634" y="1470"/>
                      <a:pt x="61734" y="1460"/>
                    </a:cubicBezTo>
                    <a:cubicBezTo>
                      <a:pt x="62372" y="1369"/>
                      <a:pt x="62858" y="1095"/>
                      <a:pt x="63162" y="669"/>
                    </a:cubicBezTo>
                    <a:cubicBezTo>
                      <a:pt x="63682" y="1189"/>
                      <a:pt x="64445" y="1486"/>
                      <a:pt x="65187" y="1486"/>
                    </a:cubicBezTo>
                    <a:cubicBezTo>
                      <a:pt x="65313" y="1486"/>
                      <a:pt x="65440" y="1477"/>
                      <a:pt x="65564" y="1460"/>
                    </a:cubicBezTo>
                    <a:cubicBezTo>
                      <a:pt x="66172" y="1369"/>
                      <a:pt x="66628" y="1095"/>
                      <a:pt x="66901" y="669"/>
                    </a:cubicBezTo>
                    <a:cubicBezTo>
                      <a:pt x="67455" y="1173"/>
                      <a:pt x="68218" y="1468"/>
                      <a:pt x="68947" y="1468"/>
                    </a:cubicBezTo>
                    <a:cubicBezTo>
                      <a:pt x="69098" y="1468"/>
                      <a:pt x="69248" y="1455"/>
                      <a:pt x="69394" y="1429"/>
                    </a:cubicBezTo>
                    <a:cubicBezTo>
                      <a:pt x="69971" y="1338"/>
                      <a:pt x="70427" y="1065"/>
                      <a:pt x="70670" y="639"/>
                    </a:cubicBezTo>
                    <a:cubicBezTo>
                      <a:pt x="71369" y="1217"/>
                      <a:pt x="72190" y="1520"/>
                      <a:pt x="72919" y="1520"/>
                    </a:cubicBezTo>
                    <a:cubicBezTo>
                      <a:pt x="73284" y="1520"/>
                      <a:pt x="73649" y="1460"/>
                      <a:pt x="73922" y="1308"/>
                    </a:cubicBezTo>
                    <a:lnTo>
                      <a:pt x="73771" y="973"/>
                    </a:lnTo>
                    <a:cubicBezTo>
                      <a:pt x="73529" y="1098"/>
                      <a:pt x="73249" y="1158"/>
                      <a:pt x="72950" y="1158"/>
                    </a:cubicBezTo>
                    <a:cubicBezTo>
                      <a:pt x="72231" y="1158"/>
                      <a:pt x="71405" y="815"/>
                      <a:pt x="70761" y="213"/>
                    </a:cubicBezTo>
                    <a:lnTo>
                      <a:pt x="70549" y="1"/>
                    </a:lnTo>
                    <a:lnTo>
                      <a:pt x="70457" y="274"/>
                    </a:lnTo>
                    <a:cubicBezTo>
                      <a:pt x="70275" y="700"/>
                      <a:pt x="69880" y="973"/>
                      <a:pt x="69333" y="1065"/>
                    </a:cubicBezTo>
                    <a:cubicBezTo>
                      <a:pt x="69208" y="1088"/>
                      <a:pt x="69080" y="1099"/>
                      <a:pt x="68951" y="1099"/>
                    </a:cubicBezTo>
                    <a:cubicBezTo>
                      <a:pt x="68234" y="1099"/>
                      <a:pt x="67486" y="754"/>
                      <a:pt x="67023" y="213"/>
                    </a:cubicBezTo>
                    <a:lnTo>
                      <a:pt x="66810" y="1"/>
                    </a:lnTo>
                    <a:lnTo>
                      <a:pt x="66688" y="274"/>
                    </a:lnTo>
                    <a:cubicBezTo>
                      <a:pt x="66506" y="700"/>
                      <a:pt x="66080" y="1004"/>
                      <a:pt x="65533" y="1065"/>
                    </a:cubicBezTo>
                    <a:cubicBezTo>
                      <a:pt x="65421" y="1081"/>
                      <a:pt x="65308" y="1089"/>
                      <a:pt x="65193" y="1089"/>
                    </a:cubicBezTo>
                    <a:cubicBezTo>
                      <a:pt x="64471" y="1089"/>
                      <a:pt x="63726" y="765"/>
                      <a:pt x="63254" y="213"/>
                    </a:cubicBezTo>
                    <a:lnTo>
                      <a:pt x="63071" y="1"/>
                    </a:lnTo>
                    <a:lnTo>
                      <a:pt x="62950" y="274"/>
                    </a:lnTo>
                    <a:cubicBezTo>
                      <a:pt x="62737" y="700"/>
                      <a:pt x="62281" y="1004"/>
                      <a:pt x="61703" y="1095"/>
                    </a:cubicBezTo>
                    <a:cubicBezTo>
                      <a:pt x="61614" y="1105"/>
                      <a:pt x="61524" y="1110"/>
                      <a:pt x="61435" y="1110"/>
                    </a:cubicBezTo>
                    <a:cubicBezTo>
                      <a:pt x="60701" y="1110"/>
                      <a:pt x="59975" y="782"/>
                      <a:pt x="59515" y="213"/>
                    </a:cubicBezTo>
                    <a:lnTo>
                      <a:pt x="59333" y="1"/>
                    </a:lnTo>
                    <a:lnTo>
                      <a:pt x="59181" y="274"/>
                    </a:lnTo>
                    <a:cubicBezTo>
                      <a:pt x="58968" y="730"/>
                      <a:pt x="58481" y="1034"/>
                      <a:pt x="57874" y="1095"/>
                    </a:cubicBezTo>
                    <a:cubicBezTo>
                      <a:pt x="57793" y="1104"/>
                      <a:pt x="57711" y="1109"/>
                      <a:pt x="57629" y="1109"/>
                    </a:cubicBezTo>
                    <a:cubicBezTo>
                      <a:pt x="56913" y="1109"/>
                      <a:pt x="56182" y="759"/>
                      <a:pt x="55746" y="213"/>
                    </a:cubicBezTo>
                    <a:lnTo>
                      <a:pt x="55563" y="1"/>
                    </a:lnTo>
                    <a:lnTo>
                      <a:pt x="55442" y="244"/>
                    </a:lnTo>
                    <a:cubicBezTo>
                      <a:pt x="55199" y="730"/>
                      <a:pt x="54682" y="1034"/>
                      <a:pt x="54044" y="1095"/>
                    </a:cubicBezTo>
                    <a:cubicBezTo>
                      <a:pt x="53982" y="1100"/>
                      <a:pt x="53921" y="1102"/>
                      <a:pt x="53859" y="1102"/>
                    </a:cubicBezTo>
                    <a:cubicBezTo>
                      <a:pt x="53132" y="1102"/>
                      <a:pt x="52428" y="774"/>
                      <a:pt x="52007" y="213"/>
                    </a:cubicBezTo>
                    <a:lnTo>
                      <a:pt x="51825" y="1"/>
                    </a:lnTo>
                    <a:lnTo>
                      <a:pt x="51673" y="244"/>
                    </a:lnTo>
                    <a:cubicBezTo>
                      <a:pt x="51430" y="730"/>
                      <a:pt x="50883" y="1034"/>
                      <a:pt x="50244" y="1095"/>
                    </a:cubicBezTo>
                    <a:cubicBezTo>
                      <a:pt x="50180" y="1100"/>
                      <a:pt x="50117" y="1102"/>
                      <a:pt x="50054" y="1102"/>
                    </a:cubicBezTo>
                    <a:cubicBezTo>
                      <a:pt x="49311" y="1102"/>
                      <a:pt x="48661" y="776"/>
                      <a:pt x="48269" y="244"/>
                    </a:cubicBezTo>
                    <a:lnTo>
                      <a:pt x="48086" y="1"/>
                    </a:lnTo>
                    <a:lnTo>
                      <a:pt x="47934" y="244"/>
                    </a:lnTo>
                    <a:cubicBezTo>
                      <a:pt x="47661" y="761"/>
                      <a:pt x="47083" y="1065"/>
                      <a:pt x="46414" y="1095"/>
                    </a:cubicBezTo>
                    <a:cubicBezTo>
                      <a:pt x="46381" y="1096"/>
                      <a:pt x="46348" y="1097"/>
                      <a:pt x="46315" y="1097"/>
                    </a:cubicBezTo>
                    <a:cubicBezTo>
                      <a:pt x="45563" y="1097"/>
                      <a:pt x="44878" y="768"/>
                      <a:pt x="44499" y="244"/>
                    </a:cubicBezTo>
                    <a:lnTo>
                      <a:pt x="44347" y="1"/>
                    </a:lnTo>
                    <a:lnTo>
                      <a:pt x="44195" y="244"/>
                    </a:lnTo>
                    <a:cubicBezTo>
                      <a:pt x="43892" y="761"/>
                      <a:pt x="43284" y="1065"/>
                      <a:pt x="42585" y="1095"/>
                    </a:cubicBezTo>
                    <a:cubicBezTo>
                      <a:pt x="42553" y="1096"/>
                      <a:pt x="42521" y="1097"/>
                      <a:pt x="42489" y="1097"/>
                    </a:cubicBezTo>
                    <a:cubicBezTo>
                      <a:pt x="41766" y="1097"/>
                      <a:pt x="41110" y="768"/>
                      <a:pt x="40761" y="244"/>
                    </a:cubicBezTo>
                    <a:lnTo>
                      <a:pt x="40578" y="1"/>
                    </a:lnTo>
                    <a:lnTo>
                      <a:pt x="40426" y="244"/>
                    </a:lnTo>
                    <a:cubicBezTo>
                      <a:pt x="40092" y="761"/>
                      <a:pt x="39484" y="1095"/>
                      <a:pt x="38755" y="1095"/>
                    </a:cubicBezTo>
                    <a:lnTo>
                      <a:pt x="38724" y="1095"/>
                    </a:lnTo>
                    <a:cubicBezTo>
                      <a:pt x="37995" y="1095"/>
                      <a:pt x="37356" y="791"/>
                      <a:pt x="36992" y="244"/>
                    </a:cubicBezTo>
                    <a:lnTo>
                      <a:pt x="36840" y="1"/>
                    </a:lnTo>
                    <a:lnTo>
                      <a:pt x="36688" y="244"/>
                    </a:lnTo>
                    <a:cubicBezTo>
                      <a:pt x="36323" y="791"/>
                      <a:pt x="35685" y="1095"/>
                      <a:pt x="34955" y="1095"/>
                    </a:cubicBezTo>
                    <a:lnTo>
                      <a:pt x="34925" y="1095"/>
                    </a:lnTo>
                    <a:cubicBezTo>
                      <a:pt x="34195" y="1095"/>
                      <a:pt x="33587" y="761"/>
                      <a:pt x="33253" y="244"/>
                    </a:cubicBezTo>
                    <a:lnTo>
                      <a:pt x="33101" y="1"/>
                    </a:lnTo>
                    <a:lnTo>
                      <a:pt x="32919" y="244"/>
                    </a:lnTo>
                    <a:cubicBezTo>
                      <a:pt x="32569" y="768"/>
                      <a:pt x="31913" y="1097"/>
                      <a:pt x="31190" y="1097"/>
                    </a:cubicBezTo>
                    <a:cubicBezTo>
                      <a:pt x="31159" y="1097"/>
                      <a:pt x="31127" y="1096"/>
                      <a:pt x="31095" y="1095"/>
                    </a:cubicBezTo>
                    <a:cubicBezTo>
                      <a:pt x="30396" y="1065"/>
                      <a:pt x="29788" y="761"/>
                      <a:pt x="29484" y="244"/>
                    </a:cubicBezTo>
                    <a:lnTo>
                      <a:pt x="29332" y="1"/>
                    </a:lnTo>
                    <a:lnTo>
                      <a:pt x="29180" y="244"/>
                    </a:lnTo>
                    <a:cubicBezTo>
                      <a:pt x="28801" y="768"/>
                      <a:pt x="28116" y="1097"/>
                      <a:pt x="27364" y="1097"/>
                    </a:cubicBezTo>
                    <a:cubicBezTo>
                      <a:pt x="27331" y="1097"/>
                      <a:pt x="27298" y="1096"/>
                      <a:pt x="27265" y="1095"/>
                    </a:cubicBezTo>
                    <a:cubicBezTo>
                      <a:pt x="26596" y="1065"/>
                      <a:pt x="26019" y="761"/>
                      <a:pt x="25745" y="244"/>
                    </a:cubicBezTo>
                    <a:lnTo>
                      <a:pt x="25593" y="1"/>
                    </a:lnTo>
                    <a:lnTo>
                      <a:pt x="25411" y="244"/>
                    </a:lnTo>
                    <a:cubicBezTo>
                      <a:pt x="25019" y="776"/>
                      <a:pt x="24342" y="1102"/>
                      <a:pt x="23620" y="1102"/>
                    </a:cubicBezTo>
                    <a:cubicBezTo>
                      <a:pt x="23558" y="1102"/>
                      <a:pt x="23497" y="1100"/>
                      <a:pt x="23435" y="1095"/>
                    </a:cubicBezTo>
                    <a:cubicBezTo>
                      <a:pt x="22797" y="1034"/>
                      <a:pt x="22250" y="730"/>
                      <a:pt x="21976" y="244"/>
                    </a:cubicBezTo>
                    <a:lnTo>
                      <a:pt x="21855" y="1"/>
                    </a:lnTo>
                    <a:lnTo>
                      <a:pt x="21672" y="213"/>
                    </a:lnTo>
                    <a:cubicBezTo>
                      <a:pt x="21252" y="774"/>
                      <a:pt x="20547" y="1102"/>
                      <a:pt x="19796" y="1102"/>
                    </a:cubicBezTo>
                    <a:cubicBezTo>
                      <a:pt x="19733" y="1102"/>
                      <a:pt x="19669" y="1100"/>
                      <a:pt x="19605" y="1095"/>
                    </a:cubicBezTo>
                    <a:cubicBezTo>
                      <a:pt x="18997" y="1034"/>
                      <a:pt x="18481" y="730"/>
                      <a:pt x="18238" y="244"/>
                    </a:cubicBezTo>
                    <a:lnTo>
                      <a:pt x="18086" y="1"/>
                    </a:lnTo>
                    <a:lnTo>
                      <a:pt x="17903" y="213"/>
                    </a:lnTo>
                    <a:cubicBezTo>
                      <a:pt x="17494" y="759"/>
                      <a:pt x="16766" y="1109"/>
                      <a:pt x="16050" y="1109"/>
                    </a:cubicBezTo>
                    <a:cubicBezTo>
                      <a:pt x="15968" y="1109"/>
                      <a:pt x="15887" y="1104"/>
                      <a:pt x="15806" y="1095"/>
                    </a:cubicBezTo>
                    <a:cubicBezTo>
                      <a:pt x="15198" y="1034"/>
                      <a:pt x="14712" y="730"/>
                      <a:pt x="14468" y="274"/>
                    </a:cubicBezTo>
                    <a:lnTo>
                      <a:pt x="14347" y="1"/>
                    </a:lnTo>
                    <a:lnTo>
                      <a:pt x="14165" y="213"/>
                    </a:lnTo>
                    <a:cubicBezTo>
                      <a:pt x="13704" y="782"/>
                      <a:pt x="12978" y="1110"/>
                      <a:pt x="12245" y="1110"/>
                    </a:cubicBezTo>
                    <a:cubicBezTo>
                      <a:pt x="12155" y="1110"/>
                      <a:pt x="12065" y="1105"/>
                      <a:pt x="11976" y="1095"/>
                    </a:cubicBezTo>
                    <a:cubicBezTo>
                      <a:pt x="11399" y="1004"/>
                      <a:pt x="10943" y="700"/>
                      <a:pt x="10730" y="274"/>
                    </a:cubicBezTo>
                    <a:lnTo>
                      <a:pt x="10608" y="1"/>
                    </a:lnTo>
                    <a:lnTo>
                      <a:pt x="10426" y="213"/>
                    </a:lnTo>
                    <a:cubicBezTo>
                      <a:pt x="9953" y="765"/>
                      <a:pt x="9209" y="1089"/>
                      <a:pt x="8486" y="1089"/>
                    </a:cubicBezTo>
                    <a:cubicBezTo>
                      <a:pt x="8372" y="1089"/>
                      <a:pt x="8258" y="1081"/>
                      <a:pt x="8146" y="1065"/>
                    </a:cubicBezTo>
                    <a:cubicBezTo>
                      <a:pt x="7569" y="1004"/>
                      <a:pt x="7174" y="700"/>
                      <a:pt x="6991" y="274"/>
                    </a:cubicBezTo>
                    <a:lnTo>
                      <a:pt x="6870" y="1"/>
                    </a:lnTo>
                    <a:lnTo>
                      <a:pt x="6657" y="213"/>
                    </a:lnTo>
                    <a:cubicBezTo>
                      <a:pt x="6193" y="754"/>
                      <a:pt x="5446" y="1099"/>
                      <a:pt x="4729" y="1099"/>
                    </a:cubicBezTo>
                    <a:cubicBezTo>
                      <a:pt x="4600" y="1099"/>
                      <a:pt x="4472" y="1088"/>
                      <a:pt x="4347" y="1065"/>
                    </a:cubicBezTo>
                    <a:cubicBezTo>
                      <a:pt x="3800" y="973"/>
                      <a:pt x="3404" y="700"/>
                      <a:pt x="3222" y="274"/>
                    </a:cubicBezTo>
                    <a:lnTo>
                      <a:pt x="310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5" name="Google Shape;9145;p24"/>
              <p:cNvSpPr/>
              <p:nvPr/>
            </p:nvSpPr>
            <p:spPr>
              <a:xfrm>
                <a:off x="5975606" y="8221223"/>
                <a:ext cx="2204141" cy="44639"/>
              </a:xfrm>
              <a:custGeom>
                <a:avLst/>
                <a:gdLst/>
                <a:ahLst/>
                <a:cxnLst/>
                <a:rect l="l" t="t" r="r" b="b"/>
                <a:pathLst>
                  <a:path w="72190" h="1462" extrusionOk="0">
                    <a:moveTo>
                      <a:pt x="3040" y="1"/>
                    </a:moveTo>
                    <a:lnTo>
                      <a:pt x="2857" y="244"/>
                    </a:lnTo>
                    <a:cubicBezTo>
                      <a:pt x="2333" y="811"/>
                      <a:pt x="1590" y="1044"/>
                      <a:pt x="941" y="1044"/>
                    </a:cubicBezTo>
                    <a:cubicBezTo>
                      <a:pt x="650" y="1044"/>
                      <a:pt x="378" y="997"/>
                      <a:pt x="152" y="913"/>
                    </a:cubicBezTo>
                    <a:lnTo>
                      <a:pt x="0" y="1247"/>
                    </a:lnTo>
                    <a:cubicBezTo>
                      <a:pt x="279" y="1361"/>
                      <a:pt x="607" y="1422"/>
                      <a:pt x="953" y="1422"/>
                    </a:cubicBezTo>
                    <a:cubicBezTo>
                      <a:pt x="1626" y="1422"/>
                      <a:pt x="2367" y="1191"/>
                      <a:pt x="2949" y="669"/>
                    </a:cubicBezTo>
                    <a:cubicBezTo>
                      <a:pt x="3192" y="1065"/>
                      <a:pt x="3648" y="1338"/>
                      <a:pt x="4195" y="1429"/>
                    </a:cubicBezTo>
                    <a:cubicBezTo>
                      <a:pt x="4320" y="1447"/>
                      <a:pt x="4446" y="1456"/>
                      <a:pt x="4574" y="1456"/>
                    </a:cubicBezTo>
                    <a:cubicBezTo>
                      <a:pt x="5316" y="1456"/>
                      <a:pt x="6082" y="1162"/>
                      <a:pt x="6626" y="669"/>
                    </a:cubicBezTo>
                    <a:cubicBezTo>
                      <a:pt x="6900" y="1065"/>
                      <a:pt x="7356" y="1338"/>
                      <a:pt x="7933" y="1429"/>
                    </a:cubicBezTo>
                    <a:cubicBezTo>
                      <a:pt x="8055" y="1429"/>
                      <a:pt x="8177" y="1460"/>
                      <a:pt x="8329" y="1460"/>
                    </a:cubicBezTo>
                    <a:cubicBezTo>
                      <a:pt x="9028" y="1460"/>
                      <a:pt x="9757" y="1156"/>
                      <a:pt x="10304" y="669"/>
                    </a:cubicBezTo>
                    <a:cubicBezTo>
                      <a:pt x="10578" y="1095"/>
                      <a:pt x="11064" y="1338"/>
                      <a:pt x="11672" y="1429"/>
                    </a:cubicBezTo>
                    <a:cubicBezTo>
                      <a:pt x="11776" y="1441"/>
                      <a:pt x="11880" y="1447"/>
                      <a:pt x="11985" y="1447"/>
                    </a:cubicBezTo>
                    <a:cubicBezTo>
                      <a:pt x="12711" y="1447"/>
                      <a:pt x="13447" y="1174"/>
                      <a:pt x="13952" y="669"/>
                    </a:cubicBezTo>
                    <a:cubicBezTo>
                      <a:pt x="14256" y="1095"/>
                      <a:pt x="14773" y="1369"/>
                      <a:pt x="15411" y="1429"/>
                    </a:cubicBezTo>
                    <a:cubicBezTo>
                      <a:pt x="15508" y="1440"/>
                      <a:pt x="15605" y="1445"/>
                      <a:pt x="15702" y="1445"/>
                    </a:cubicBezTo>
                    <a:cubicBezTo>
                      <a:pt x="16428" y="1445"/>
                      <a:pt x="17147" y="1152"/>
                      <a:pt x="17630" y="669"/>
                    </a:cubicBezTo>
                    <a:cubicBezTo>
                      <a:pt x="17964" y="1095"/>
                      <a:pt x="18511" y="1369"/>
                      <a:pt x="19150" y="1429"/>
                    </a:cubicBezTo>
                    <a:cubicBezTo>
                      <a:pt x="19246" y="1440"/>
                      <a:pt x="19343" y="1445"/>
                      <a:pt x="19439" y="1445"/>
                    </a:cubicBezTo>
                    <a:cubicBezTo>
                      <a:pt x="20153" y="1445"/>
                      <a:pt x="20825" y="1152"/>
                      <a:pt x="21308" y="669"/>
                    </a:cubicBezTo>
                    <a:cubicBezTo>
                      <a:pt x="21642" y="1125"/>
                      <a:pt x="22219" y="1399"/>
                      <a:pt x="22888" y="1429"/>
                    </a:cubicBezTo>
                    <a:cubicBezTo>
                      <a:pt x="22961" y="1435"/>
                      <a:pt x="23033" y="1438"/>
                      <a:pt x="23105" y="1438"/>
                    </a:cubicBezTo>
                    <a:cubicBezTo>
                      <a:pt x="23821" y="1438"/>
                      <a:pt x="24516" y="1166"/>
                      <a:pt x="24985" y="669"/>
                    </a:cubicBezTo>
                    <a:cubicBezTo>
                      <a:pt x="25350" y="1125"/>
                      <a:pt x="25958" y="1399"/>
                      <a:pt x="26627" y="1460"/>
                    </a:cubicBezTo>
                    <a:cubicBezTo>
                      <a:pt x="26663" y="1461"/>
                      <a:pt x="26699" y="1462"/>
                      <a:pt x="26735" y="1462"/>
                    </a:cubicBezTo>
                    <a:cubicBezTo>
                      <a:pt x="27486" y="1462"/>
                      <a:pt x="28198" y="1163"/>
                      <a:pt x="28633" y="669"/>
                    </a:cubicBezTo>
                    <a:cubicBezTo>
                      <a:pt x="29028" y="1156"/>
                      <a:pt x="29666" y="1429"/>
                      <a:pt x="30366" y="1460"/>
                    </a:cubicBezTo>
                    <a:cubicBezTo>
                      <a:pt x="31156" y="1460"/>
                      <a:pt x="31855" y="1186"/>
                      <a:pt x="32311" y="669"/>
                    </a:cubicBezTo>
                    <a:cubicBezTo>
                      <a:pt x="32736" y="1156"/>
                      <a:pt x="33375" y="1429"/>
                      <a:pt x="34104" y="1460"/>
                    </a:cubicBezTo>
                    <a:lnTo>
                      <a:pt x="34135" y="1460"/>
                    </a:lnTo>
                    <a:cubicBezTo>
                      <a:pt x="34894" y="1460"/>
                      <a:pt x="35563" y="1156"/>
                      <a:pt x="35989" y="669"/>
                    </a:cubicBezTo>
                    <a:cubicBezTo>
                      <a:pt x="36414" y="1156"/>
                      <a:pt x="37113" y="1460"/>
                      <a:pt x="37873" y="1460"/>
                    </a:cubicBezTo>
                    <a:cubicBezTo>
                      <a:pt x="38603" y="1429"/>
                      <a:pt x="39241" y="1156"/>
                      <a:pt x="39667" y="669"/>
                    </a:cubicBezTo>
                    <a:cubicBezTo>
                      <a:pt x="40123" y="1186"/>
                      <a:pt x="40852" y="1460"/>
                      <a:pt x="41612" y="1460"/>
                    </a:cubicBezTo>
                    <a:cubicBezTo>
                      <a:pt x="42311" y="1429"/>
                      <a:pt x="42949" y="1156"/>
                      <a:pt x="43344" y="669"/>
                    </a:cubicBezTo>
                    <a:cubicBezTo>
                      <a:pt x="43780" y="1163"/>
                      <a:pt x="44491" y="1462"/>
                      <a:pt x="45242" y="1462"/>
                    </a:cubicBezTo>
                    <a:cubicBezTo>
                      <a:pt x="45278" y="1462"/>
                      <a:pt x="45314" y="1461"/>
                      <a:pt x="45351" y="1460"/>
                    </a:cubicBezTo>
                    <a:cubicBezTo>
                      <a:pt x="46050" y="1399"/>
                      <a:pt x="46627" y="1125"/>
                      <a:pt x="46992" y="669"/>
                    </a:cubicBezTo>
                    <a:cubicBezTo>
                      <a:pt x="47461" y="1166"/>
                      <a:pt x="48156" y="1438"/>
                      <a:pt x="48872" y="1438"/>
                    </a:cubicBezTo>
                    <a:cubicBezTo>
                      <a:pt x="48944" y="1438"/>
                      <a:pt x="49017" y="1435"/>
                      <a:pt x="49089" y="1429"/>
                    </a:cubicBezTo>
                    <a:cubicBezTo>
                      <a:pt x="49758" y="1399"/>
                      <a:pt x="50335" y="1125"/>
                      <a:pt x="50670" y="669"/>
                    </a:cubicBezTo>
                    <a:cubicBezTo>
                      <a:pt x="51152" y="1152"/>
                      <a:pt x="51824" y="1445"/>
                      <a:pt x="52539" y="1445"/>
                    </a:cubicBezTo>
                    <a:cubicBezTo>
                      <a:pt x="52635" y="1445"/>
                      <a:pt x="52731" y="1440"/>
                      <a:pt x="52828" y="1429"/>
                    </a:cubicBezTo>
                    <a:cubicBezTo>
                      <a:pt x="53497" y="1369"/>
                      <a:pt x="54013" y="1095"/>
                      <a:pt x="54348" y="669"/>
                    </a:cubicBezTo>
                    <a:cubicBezTo>
                      <a:pt x="54830" y="1152"/>
                      <a:pt x="55549" y="1445"/>
                      <a:pt x="56275" y="1445"/>
                    </a:cubicBezTo>
                    <a:cubicBezTo>
                      <a:pt x="56372" y="1445"/>
                      <a:pt x="56470" y="1440"/>
                      <a:pt x="56567" y="1429"/>
                    </a:cubicBezTo>
                    <a:cubicBezTo>
                      <a:pt x="57205" y="1369"/>
                      <a:pt x="57722" y="1095"/>
                      <a:pt x="58026" y="669"/>
                    </a:cubicBezTo>
                    <a:cubicBezTo>
                      <a:pt x="58530" y="1174"/>
                      <a:pt x="59267" y="1447"/>
                      <a:pt x="59992" y="1447"/>
                    </a:cubicBezTo>
                    <a:cubicBezTo>
                      <a:pt x="60097" y="1447"/>
                      <a:pt x="60202" y="1441"/>
                      <a:pt x="60305" y="1429"/>
                    </a:cubicBezTo>
                    <a:cubicBezTo>
                      <a:pt x="60913" y="1369"/>
                      <a:pt x="61400" y="1095"/>
                      <a:pt x="61673" y="669"/>
                    </a:cubicBezTo>
                    <a:cubicBezTo>
                      <a:pt x="62218" y="1162"/>
                      <a:pt x="62939" y="1456"/>
                      <a:pt x="63668" y="1456"/>
                    </a:cubicBezTo>
                    <a:cubicBezTo>
                      <a:pt x="63794" y="1456"/>
                      <a:pt x="63919" y="1447"/>
                      <a:pt x="64044" y="1429"/>
                    </a:cubicBezTo>
                    <a:cubicBezTo>
                      <a:pt x="64621" y="1338"/>
                      <a:pt x="65077" y="1065"/>
                      <a:pt x="65351" y="669"/>
                    </a:cubicBezTo>
                    <a:cubicBezTo>
                      <a:pt x="65896" y="1162"/>
                      <a:pt x="66662" y="1456"/>
                      <a:pt x="67403" y="1456"/>
                    </a:cubicBezTo>
                    <a:cubicBezTo>
                      <a:pt x="67531" y="1456"/>
                      <a:pt x="67658" y="1447"/>
                      <a:pt x="67783" y="1429"/>
                    </a:cubicBezTo>
                    <a:cubicBezTo>
                      <a:pt x="68330" y="1338"/>
                      <a:pt x="68786" y="1065"/>
                      <a:pt x="69029" y="669"/>
                    </a:cubicBezTo>
                    <a:cubicBezTo>
                      <a:pt x="69608" y="1155"/>
                      <a:pt x="70348" y="1377"/>
                      <a:pt x="71029" y="1377"/>
                    </a:cubicBezTo>
                    <a:cubicBezTo>
                      <a:pt x="71457" y="1377"/>
                      <a:pt x="71862" y="1289"/>
                      <a:pt x="72190" y="1125"/>
                    </a:cubicBezTo>
                    <a:lnTo>
                      <a:pt x="72038" y="791"/>
                    </a:lnTo>
                    <a:cubicBezTo>
                      <a:pt x="71756" y="921"/>
                      <a:pt x="71407" y="994"/>
                      <a:pt x="71038" y="994"/>
                    </a:cubicBezTo>
                    <a:cubicBezTo>
                      <a:pt x="70376" y="994"/>
                      <a:pt x="69647" y="760"/>
                      <a:pt x="69120" y="214"/>
                    </a:cubicBezTo>
                    <a:lnTo>
                      <a:pt x="68907" y="31"/>
                    </a:lnTo>
                    <a:lnTo>
                      <a:pt x="68816" y="274"/>
                    </a:lnTo>
                    <a:cubicBezTo>
                      <a:pt x="68634" y="669"/>
                      <a:pt x="68269" y="943"/>
                      <a:pt x="67722" y="1034"/>
                    </a:cubicBezTo>
                    <a:cubicBezTo>
                      <a:pt x="67594" y="1059"/>
                      <a:pt x="67463" y="1071"/>
                      <a:pt x="67330" y="1071"/>
                    </a:cubicBezTo>
                    <a:cubicBezTo>
                      <a:pt x="66646" y="1071"/>
                      <a:pt x="65931" y="753"/>
                      <a:pt x="65473" y="244"/>
                    </a:cubicBezTo>
                    <a:lnTo>
                      <a:pt x="65260" y="1"/>
                    </a:lnTo>
                    <a:lnTo>
                      <a:pt x="65138" y="274"/>
                    </a:lnTo>
                    <a:cubicBezTo>
                      <a:pt x="64956" y="700"/>
                      <a:pt x="64530" y="973"/>
                      <a:pt x="63983" y="1034"/>
                    </a:cubicBezTo>
                    <a:cubicBezTo>
                      <a:pt x="63868" y="1052"/>
                      <a:pt x="63751" y="1061"/>
                      <a:pt x="63633" y="1061"/>
                    </a:cubicBezTo>
                    <a:cubicBezTo>
                      <a:pt x="62943" y="1061"/>
                      <a:pt x="62236" y="763"/>
                      <a:pt x="61795" y="244"/>
                    </a:cubicBezTo>
                    <a:lnTo>
                      <a:pt x="61612" y="1"/>
                    </a:lnTo>
                    <a:lnTo>
                      <a:pt x="61491" y="274"/>
                    </a:lnTo>
                    <a:cubicBezTo>
                      <a:pt x="61278" y="700"/>
                      <a:pt x="60852" y="973"/>
                      <a:pt x="60275" y="1065"/>
                    </a:cubicBezTo>
                    <a:cubicBezTo>
                      <a:pt x="60185" y="1075"/>
                      <a:pt x="60095" y="1080"/>
                      <a:pt x="60005" y="1080"/>
                    </a:cubicBezTo>
                    <a:cubicBezTo>
                      <a:pt x="59278" y="1080"/>
                      <a:pt x="58577" y="758"/>
                      <a:pt x="58117" y="244"/>
                    </a:cubicBezTo>
                    <a:lnTo>
                      <a:pt x="57934" y="1"/>
                    </a:lnTo>
                    <a:lnTo>
                      <a:pt x="57813" y="274"/>
                    </a:lnTo>
                    <a:cubicBezTo>
                      <a:pt x="57600" y="700"/>
                      <a:pt x="57144" y="1004"/>
                      <a:pt x="56536" y="1065"/>
                    </a:cubicBezTo>
                    <a:cubicBezTo>
                      <a:pt x="56450" y="1075"/>
                      <a:pt x="56362" y="1080"/>
                      <a:pt x="56276" y="1080"/>
                    </a:cubicBezTo>
                    <a:cubicBezTo>
                      <a:pt x="55570" y="1080"/>
                      <a:pt x="54875" y="758"/>
                      <a:pt x="54469" y="244"/>
                    </a:cubicBezTo>
                    <a:lnTo>
                      <a:pt x="54287" y="1"/>
                    </a:lnTo>
                    <a:lnTo>
                      <a:pt x="54165" y="274"/>
                    </a:lnTo>
                    <a:cubicBezTo>
                      <a:pt x="53922" y="730"/>
                      <a:pt x="53436" y="1004"/>
                      <a:pt x="52798" y="1065"/>
                    </a:cubicBezTo>
                    <a:cubicBezTo>
                      <a:pt x="52734" y="1070"/>
                      <a:pt x="52669" y="1072"/>
                      <a:pt x="52605" y="1072"/>
                    </a:cubicBezTo>
                    <a:cubicBezTo>
                      <a:pt x="51907" y="1072"/>
                      <a:pt x="51209" y="773"/>
                      <a:pt x="50791" y="244"/>
                    </a:cubicBezTo>
                    <a:lnTo>
                      <a:pt x="50639" y="1"/>
                    </a:lnTo>
                    <a:lnTo>
                      <a:pt x="50487" y="274"/>
                    </a:lnTo>
                    <a:cubicBezTo>
                      <a:pt x="50214" y="730"/>
                      <a:pt x="49697" y="1034"/>
                      <a:pt x="49059" y="1065"/>
                    </a:cubicBezTo>
                    <a:cubicBezTo>
                      <a:pt x="48999" y="1069"/>
                      <a:pt x="48940" y="1072"/>
                      <a:pt x="48881" y="1072"/>
                    </a:cubicBezTo>
                    <a:cubicBezTo>
                      <a:pt x="48187" y="1072"/>
                      <a:pt x="47536" y="748"/>
                      <a:pt x="47144" y="244"/>
                    </a:cubicBezTo>
                    <a:lnTo>
                      <a:pt x="46962" y="31"/>
                    </a:lnTo>
                    <a:lnTo>
                      <a:pt x="46810" y="274"/>
                    </a:lnTo>
                    <a:cubicBezTo>
                      <a:pt x="46536" y="730"/>
                      <a:pt x="45989" y="1034"/>
                      <a:pt x="45320" y="1065"/>
                    </a:cubicBezTo>
                    <a:cubicBezTo>
                      <a:pt x="45285" y="1066"/>
                      <a:pt x="45251" y="1067"/>
                      <a:pt x="45216" y="1067"/>
                    </a:cubicBezTo>
                    <a:cubicBezTo>
                      <a:pt x="44497" y="1067"/>
                      <a:pt x="43843" y="766"/>
                      <a:pt x="43466" y="244"/>
                    </a:cubicBezTo>
                    <a:lnTo>
                      <a:pt x="43314" y="31"/>
                    </a:lnTo>
                    <a:lnTo>
                      <a:pt x="43162" y="274"/>
                    </a:lnTo>
                    <a:cubicBezTo>
                      <a:pt x="42858" y="761"/>
                      <a:pt x="42281" y="1034"/>
                      <a:pt x="41582" y="1065"/>
                    </a:cubicBezTo>
                    <a:cubicBezTo>
                      <a:pt x="41548" y="1066"/>
                      <a:pt x="41515" y="1067"/>
                      <a:pt x="41482" y="1067"/>
                    </a:cubicBezTo>
                    <a:cubicBezTo>
                      <a:pt x="40791" y="1067"/>
                      <a:pt x="40167" y="766"/>
                      <a:pt x="39819" y="244"/>
                    </a:cubicBezTo>
                    <a:lnTo>
                      <a:pt x="39636" y="31"/>
                    </a:lnTo>
                    <a:lnTo>
                      <a:pt x="39484" y="244"/>
                    </a:lnTo>
                    <a:cubicBezTo>
                      <a:pt x="39180" y="761"/>
                      <a:pt x="38572" y="1065"/>
                      <a:pt x="37843" y="1065"/>
                    </a:cubicBezTo>
                    <a:cubicBezTo>
                      <a:pt x="37144" y="1065"/>
                      <a:pt x="36505" y="761"/>
                      <a:pt x="36141" y="244"/>
                    </a:cubicBezTo>
                    <a:lnTo>
                      <a:pt x="35989" y="31"/>
                    </a:lnTo>
                    <a:lnTo>
                      <a:pt x="35837" y="244"/>
                    </a:lnTo>
                    <a:cubicBezTo>
                      <a:pt x="35502" y="761"/>
                      <a:pt x="34864" y="1065"/>
                      <a:pt x="34135" y="1065"/>
                    </a:cubicBezTo>
                    <a:cubicBezTo>
                      <a:pt x="33405" y="1065"/>
                      <a:pt x="32797" y="761"/>
                      <a:pt x="32493" y="244"/>
                    </a:cubicBezTo>
                    <a:lnTo>
                      <a:pt x="32341" y="31"/>
                    </a:lnTo>
                    <a:lnTo>
                      <a:pt x="32159" y="244"/>
                    </a:lnTo>
                    <a:cubicBezTo>
                      <a:pt x="31811" y="766"/>
                      <a:pt x="31186" y="1067"/>
                      <a:pt x="30496" y="1067"/>
                    </a:cubicBezTo>
                    <a:cubicBezTo>
                      <a:pt x="30463" y="1067"/>
                      <a:pt x="30429" y="1066"/>
                      <a:pt x="30396" y="1065"/>
                    </a:cubicBezTo>
                    <a:cubicBezTo>
                      <a:pt x="29697" y="1034"/>
                      <a:pt x="29119" y="761"/>
                      <a:pt x="28815" y="274"/>
                    </a:cubicBezTo>
                    <a:lnTo>
                      <a:pt x="28663" y="31"/>
                    </a:lnTo>
                    <a:lnTo>
                      <a:pt x="28511" y="244"/>
                    </a:lnTo>
                    <a:cubicBezTo>
                      <a:pt x="28134" y="766"/>
                      <a:pt x="27453" y="1067"/>
                      <a:pt x="26757" y="1067"/>
                    </a:cubicBezTo>
                    <a:cubicBezTo>
                      <a:pt x="26724" y="1067"/>
                      <a:pt x="26691" y="1066"/>
                      <a:pt x="26657" y="1065"/>
                    </a:cubicBezTo>
                    <a:cubicBezTo>
                      <a:pt x="25989" y="1034"/>
                      <a:pt x="25441" y="730"/>
                      <a:pt x="25168" y="274"/>
                    </a:cubicBezTo>
                    <a:lnTo>
                      <a:pt x="25016" y="31"/>
                    </a:lnTo>
                    <a:lnTo>
                      <a:pt x="24834" y="244"/>
                    </a:lnTo>
                    <a:cubicBezTo>
                      <a:pt x="24441" y="748"/>
                      <a:pt x="23791" y="1072"/>
                      <a:pt x="23096" y="1072"/>
                    </a:cubicBezTo>
                    <a:cubicBezTo>
                      <a:pt x="23037" y="1072"/>
                      <a:pt x="22978" y="1069"/>
                      <a:pt x="22919" y="1065"/>
                    </a:cubicBezTo>
                    <a:cubicBezTo>
                      <a:pt x="22280" y="1034"/>
                      <a:pt x="21733" y="730"/>
                      <a:pt x="21490" y="274"/>
                    </a:cubicBezTo>
                    <a:lnTo>
                      <a:pt x="21338" y="1"/>
                    </a:lnTo>
                    <a:lnTo>
                      <a:pt x="21186" y="244"/>
                    </a:lnTo>
                    <a:cubicBezTo>
                      <a:pt x="20768" y="773"/>
                      <a:pt x="20071" y="1072"/>
                      <a:pt x="19372" y="1072"/>
                    </a:cubicBezTo>
                    <a:cubicBezTo>
                      <a:pt x="19308" y="1072"/>
                      <a:pt x="19244" y="1070"/>
                      <a:pt x="19180" y="1065"/>
                    </a:cubicBezTo>
                    <a:cubicBezTo>
                      <a:pt x="18542" y="1004"/>
                      <a:pt x="18055" y="730"/>
                      <a:pt x="17812" y="274"/>
                    </a:cubicBezTo>
                    <a:lnTo>
                      <a:pt x="17691" y="1"/>
                    </a:lnTo>
                    <a:lnTo>
                      <a:pt x="17508" y="244"/>
                    </a:lnTo>
                    <a:cubicBezTo>
                      <a:pt x="17091" y="773"/>
                      <a:pt x="16367" y="1072"/>
                      <a:pt x="15641" y="1072"/>
                    </a:cubicBezTo>
                    <a:cubicBezTo>
                      <a:pt x="15575" y="1072"/>
                      <a:pt x="15508" y="1070"/>
                      <a:pt x="15441" y="1065"/>
                    </a:cubicBezTo>
                    <a:cubicBezTo>
                      <a:pt x="14833" y="1004"/>
                      <a:pt x="14377" y="700"/>
                      <a:pt x="14165" y="274"/>
                    </a:cubicBezTo>
                    <a:lnTo>
                      <a:pt x="14043" y="1"/>
                    </a:lnTo>
                    <a:lnTo>
                      <a:pt x="13861" y="244"/>
                    </a:lnTo>
                    <a:cubicBezTo>
                      <a:pt x="13401" y="758"/>
                      <a:pt x="12700" y="1080"/>
                      <a:pt x="11972" y="1080"/>
                    </a:cubicBezTo>
                    <a:cubicBezTo>
                      <a:pt x="11883" y="1080"/>
                      <a:pt x="11793" y="1075"/>
                      <a:pt x="11703" y="1065"/>
                    </a:cubicBezTo>
                    <a:cubicBezTo>
                      <a:pt x="11125" y="973"/>
                      <a:pt x="10699" y="700"/>
                      <a:pt x="10487" y="274"/>
                    </a:cubicBezTo>
                    <a:lnTo>
                      <a:pt x="10365" y="1"/>
                    </a:lnTo>
                    <a:lnTo>
                      <a:pt x="10183" y="244"/>
                    </a:lnTo>
                    <a:cubicBezTo>
                      <a:pt x="9737" y="742"/>
                      <a:pt x="9021" y="1059"/>
                      <a:pt x="8325" y="1059"/>
                    </a:cubicBezTo>
                    <a:cubicBezTo>
                      <a:pt x="8214" y="1059"/>
                      <a:pt x="8103" y="1051"/>
                      <a:pt x="7994" y="1034"/>
                    </a:cubicBezTo>
                    <a:cubicBezTo>
                      <a:pt x="7447" y="973"/>
                      <a:pt x="7022" y="700"/>
                      <a:pt x="6839" y="274"/>
                    </a:cubicBezTo>
                    <a:lnTo>
                      <a:pt x="6718" y="1"/>
                    </a:lnTo>
                    <a:lnTo>
                      <a:pt x="6505" y="244"/>
                    </a:lnTo>
                    <a:cubicBezTo>
                      <a:pt x="6046" y="753"/>
                      <a:pt x="5332" y="1071"/>
                      <a:pt x="4647" y="1071"/>
                    </a:cubicBezTo>
                    <a:cubicBezTo>
                      <a:pt x="4515" y="1071"/>
                      <a:pt x="4384" y="1059"/>
                      <a:pt x="4256" y="1034"/>
                    </a:cubicBezTo>
                    <a:cubicBezTo>
                      <a:pt x="3708" y="943"/>
                      <a:pt x="3344" y="669"/>
                      <a:pt x="3161" y="274"/>
                    </a:cubicBez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6" name="Google Shape;9146;p24"/>
              <p:cNvSpPr/>
              <p:nvPr/>
            </p:nvSpPr>
            <p:spPr>
              <a:xfrm>
                <a:off x="6001591" y="8127481"/>
                <a:ext cx="2154037" cy="44577"/>
              </a:xfrm>
              <a:custGeom>
                <a:avLst/>
                <a:gdLst/>
                <a:ahLst/>
                <a:cxnLst/>
                <a:rect l="l" t="t" r="r" b="b"/>
                <a:pathLst>
                  <a:path w="70549" h="1460" extrusionOk="0">
                    <a:moveTo>
                      <a:pt x="67327" y="1"/>
                    </a:moveTo>
                    <a:lnTo>
                      <a:pt x="67205" y="305"/>
                    </a:lnTo>
                    <a:cubicBezTo>
                      <a:pt x="67023" y="670"/>
                      <a:pt x="66658" y="943"/>
                      <a:pt x="66141" y="1004"/>
                    </a:cubicBezTo>
                    <a:cubicBezTo>
                      <a:pt x="66013" y="1029"/>
                      <a:pt x="65881" y="1040"/>
                      <a:pt x="65750" y="1040"/>
                    </a:cubicBezTo>
                    <a:cubicBezTo>
                      <a:pt x="65073" y="1040"/>
                      <a:pt x="64380" y="727"/>
                      <a:pt x="63922" y="244"/>
                    </a:cubicBezTo>
                    <a:lnTo>
                      <a:pt x="63740" y="31"/>
                    </a:lnTo>
                    <a:lnTo>
                      <a:pt x="63619" y="305"/>
                    </a:lnTo>
                    <a:cubicBezTo>
                      <a:pt x="63436" y="670"/>
                      <a:pt x="63041" y="943"/>
                      <a:pt x="62494" y="1004"/>
                    </a:cubicBezTo>
                    <a:cubicBezTo>
                      <a:pt x="62382" y="1022"/>
                      <a:pt x="62268" y="1030"/>
                      <a:pt x="62153" y="1030"/>
                    </a:cubicBezTo>
                    <a:cubicBezTo>
                      <a:pt x="61484" y="1030"/>
                      <a:pt x="60781" y="737"/>
                      <a:pt x="60366" y="244"/>
                    </a:cubicBezTo>
                    <a:lnTo>
                      <a:pt x="60153" y="31"/>
                    </a:lnTo>
                    <a:lnTo>
                      <a:pt x="60032" y="274"/>
                    </a:lnTo>
                    <a:cubicBezTo>
                      <a:pt x="59849" y="700"/>
                      <a:pt x="59424" y="943"/>
                      <a:pt x="58846" y="1034"/>
                    </a:cubicBezTo>
                    <a:cubicBezTo>
                      <a:pt x="58754" y="1045"/>
                      <a:pt x="58661" y="1050"/>
                      <a:pt x="58568" y="1050"/>
                    </a:cubicBezTo>
                    <a:cubicBezTo>
                      <a:pt x="57875" y="1050"/>
                      <a:pt x="57209" y="754"/>
                      <a:pt x="56779" y="244"/>
                    </a:cubicBezTo>
                    <a:lnTo>
                      <a:pt x="56597" y="31"/>
                    </a:lnTo>
                    <a:lnTo>
                      <a:pt x="56445" y="274"/>
                    </a:lnTo>
                    <a:cubicBezTo>
                      <a:pt x="56232" y="700"/>
                      <a:pt x="55776" y="973"/>
                      <a:pt x="55199" y="1034"/>
                    </a:cubicBezTo>
                    <a:cubicBezTo>
                      <a:pt x="55115" y="1044"/>
                      <a:pt x="55031" y="1049"/>
                      <a:pt x="54947" y="1049"/>
                    </a:cubicBezTo>
                    <a:cubicBezTo>
                      <a:pt x="54269" y="1049"/>
                      <a:pt x="53598" y="731"/>
                      <a:pt x="53193" y="244"/>
                    </a:cubicBezTo>
                    <a:lnTo>
                      <a:pt x="53010" y="31"/>
                    </a:lnTo>
                    <a:lnTo>
                      <a:pt x="52889" y="274"/>
                    </a:lnTo>
                    <a:cubicBezTo>
                      <a:pt x="52646" y="700"/>
                      <a:pt x="52159" y="973"/>
                      <a:pt x="51551" y="1034"/>
                    </a:cubicBezTo>
                    <a:cubicBezTo>
                      <a:pt x="51487" y="1039"/>
                      <a:pt x="51423" y="1042"/>
                      <a:pt x="51359" y="1042"/>
                    </a:cubicBezTo>
                    <a:cubicBezTo>
                      <a:pt x="50665" y="1042"/>
                      <a:pt x="49996" y="745"/>
                      <a:pt x="49606" y="244"/>
                    </a:cubicBezTo>
                    <a:lnTo>
                      <a:pt x="49424" y="31"/>
                    </a:lnTo>
                    <a:lnTo>
                      <a:pt x="49302" y="274"/>
                    </a:lnTo>
                    <a:cubicBezTo>
                      <a:pt x="49059" y="730"/>
                      <a:pt x="48542" y="1004"/>
                      <a:pt x="47904" y="1034"/>
                    </a:cubicBezTo>
                    <a:cubicBezTo>
                      <a:pt x="47840" y="1039"/>
                      <a:pt x="47776" y="1042"/>
                      <a:pt x="47713" y="1042"/>
                    </a:cubicBezTo>
                    <a:cubicBezTo>
                      <a:pt x="47028" y="1042"/>
                      <a:pt x="46409" y="745"/>
                      <a:pt x="46019" y="244"/>
                    </a:cubicBezTo>
                    <a:lnTo>
                      <a:pt x="45867" y="31"/>
                    </a:lnTo>
                    <a:lnTo>
                      <a:pt x="45715" y="274"/>
                    </a:lnTo>
                    <a:cubicBezTo>
                      <a:pt x="45442" y="730"/>
                      <a:pt x="44895" y="1004"/>
                      <a:pt x="44256" y="1034"/>
                    </a:cubicBezTo>
                    <a:cubicBezTo>
                      <a:pt x="44223" y="1036"/>
                      <a:pt x="44190" y="1036"/>
                      <a:pt x="44156" y="1036"/>
                    </a:cubicBezTo>
                    <a:cubicBezTo>
                      <a:pt x="43464" y="1036"/>
                      <a:pt x="42811" y="737"/>
                      <a:pt x="42463" y="244"/>
                    </a:cubicBezTo>
                    <a:lnTo>
                      <a:pt x="42281" y="31"/>
                    </a:lnTo>
                    <a:lnTo>
                      <a:pt x="42129" y="274"/>
                    </a:lnTo>
                    <a:cubicBezTo>
                      <a:pt x="41855" y="730"/>
                      <a:pt x="41278" y="1034"/>
                      <a:pt x="40609" y="1034"/>
                    </a:cubicBezTo>
                    <a:cubicBezTo>
                      <a:pt x="40575" y="1036"/>
                      <a:pt x="40542" y="1036"/>
                      <a:pt x="40509" y="1036"/>
                    </a:cubicBezTo>
                    <a:cubicBezTo>
                      <a:pt x="39821" y="1036"/>
                      <a:pt x="39224" y="738"/>
                      <a:pt x="38876" y="274"/>
                    </a:cubicBezTo>
                    <a:lnTo>
                      <a:pt x="38724" y="31"/>
                    </a:lnTo>
                    <a:lnTo>
                      <a:pt x="38572" y="274"/>
                    </a:lnTo>
                    <a:cubicBezTo>
                      <a:pt x="38238" y="761"/>
                      <a:pt x="37661" y="1034"/>
                      <a:pt x="36961" y="1034"/>
                    </a:cubicBezTo>
                    <a:lnTo>
                      <a:pt x="36931" y="1034"/>
                    </a:lnTo>
                    <a:cubicBezTo>
                      <a:pt x="36232" y="1034"/>
                      <a:pt x="35624" y="761"/>
                      <a:pt x="35290" y="274"/>
                    </a:cubicBezTo>
                    <a:lnTo>
                      <a:pt x="35138" y="31"/>
                    </a:lnTo>
                    <a:lnTo>
                      <a:pt x="34986" y="274"/>
                    </a:lnTo>
                    <a:cubicBezTo>
                      <a:pt x="34651" y="761"/>
                      <a:pt x="34043" y="1034"/>
                      <a:pt x="33344" y="1034"/>
                    </a:cubicBezTo>
                    <a:lnTo>
                      <a:pt x="33314" y="1034"/>
                    </a:lnTo>
                    <a:cubicBezTo>
                      <a:pt x="32615" y="1034"/>
                      <a:pt x="32037" y="730"/>
                      <a:pt x="31703" y="274"/>
                    </a:cubicBezTo>
                    <a:lnTo>
                      <a:pt x="31551" y="31"/>
                    </a:lnTo>
                    <a:lnTo>
                      <a:pt x="31399" y="274"/>
                    </a:lnTo>
                    <a:cubicBezTo>
                      <a:pt x="31051" y="738"/>
                      <a:pt x="30426" y="1036"/>
                      <a:pt x="29763" y="1036"/>
                    </a:cubicBezTo>
                    <a:cubicBezTo>
                      <a:pt x="29731" y="1036"/>
                      <a:pt x="29699" y="1036"/>
                      <a:pt x="29666" y="1034"/>
                    </a:cubicBezTo>
                    <a:cubicBezTo>
                      <a:pt x="28998" y="1034"/>
                      <a:pt x="28420" y="730"/>
                      <a:pt x="28147" y="274"/>
                    </a:cubicBezTo>
                    <a:lnTo>
                      <a:pt x="27995" y="31"/>
                    </a:lnTo>
                    <a:lnTo>
                      <a:pt x="27812" y="244"/>
                    </a:lnTo>
                    <a:cubicBezTo>
                      <a:pt x="27464" y="737"/>
                      <a:pt x="26812" y="1036"/>
                      <a:pt x="26119" y="1036"/>
                    </a:cubicBezTo>
                    <a:cubicBezTo>
                      <a:pt x="26086" y="1036"/>
                      <a:pt x="26052" y="1036"/>
                      <a:pt x="26019" y="1034"/>
                    </a:cubicBezTo>
                    <a:cubicBezTo>
                      <a:pt x="25381" y="1004"/>
                      <a:pt x="24834" y="730"/>
                      <a:pt x="24560" y="274"/>
                    </a:cubicBezTo>
                    <a:lnTo>
                      <a:pt x="24408" y="31"/>
                    </a:lnTo>
                    <a:lnTo>
                      <a:pt x="24226" y="244"/>
                    </a:lnTo>
                    <a:cubicBezTo>
                      <a:pt x="23864" y="745"/>
                      <a:pt x="23222" y="1042"/>
                      <a:pt x="22556" y="1042"/>
                    </a:cubicBezTo>
                    <a:cubicBezTo>
                      <a:pt x="22495" y="1042"/>
                      <a:pt x="22433" y="1039"/>
                      <a:pt x="22372" y="1034"/>
                    </a:cubicBezTo>
                    <a:cubicBezTo>
                      <a:pt x="21733" y="1004"/>
                      <a:pt x="21216" y="730"/>
                      <a:pt x="20973" y="274"/>
                    </a:cubicBezTo>
                    <a:lnTo>
                      <a:pt x="20821" y="31"/>
                    </a:lnTo>
                    <a:lnTo>
                      <a:pt x="20669" y="244"/>
                    </a:lnTo>
                    <a:cubicBezTo>
                      <a:pt x="20280" y="745"/>
                      <a:pt x="19585" y="1042"/>
                      <a:pt x="18910" y="1042"/>
                    </a:cubicBezTo>
                    <a:cubicBezTo>
                      <a:pt x="18848" y="1042"/>
                      <a:pt x="18786" y="1039"/>
                      <a:pt x="18724" y="1034"/>
                    </a:cubicBezTo>
                    <a:cubicBezTo>
                      <a:pt x="18116" y="973"/>
                      <a:pt x="17630" y="700"/>
                      <a:pt x="17387" y="274"/>
                    </a:cubicBezTo>
                    <a:lnTo>
                      <a:pt x="17265" y="31"/>
                    </a:lnTo>
                    <a:lnTo>
                      <a:pt x="17083" y="244"/>
                    </a:lnTo>
                    <a:cubicBezTo>
                      <a:pt x="16665" y="745"/>
                      <a:pt x="15968" y="1042"/>
                      <a:pt x="15270" y="1042"/>
                    </a:cubicBezTo>
                    <a:cubicBezTo>
                      <a:pt x="15205" y="1042"/>
                      <a:pt x="15141" y="1039"/>
                      <a:pt x="15077" y="1034"/>
                    </a:cubicBezTo>
                    <a:cubicBezTo>
                      <a:pt x="14469" y="973"/>
                      <a:pt x="14013" y="700"/>
                      <a:pt x="13800" y="274"/>
                    </a:cubicBezTo>
                    <a:lnTo>
                      <a:pt x="13678" y="31"/>
                    </a:lnTo>
                    <a:lnTo>
                      <a:pt x="13496" y="244"/>
                    </a:lnTo>
                    <a:cubicBezTo>
                      <a:pt x="13067" y="754"/>
                      <a:pt x="12377" y="1050"/>
                      <a:pt x="11699" y="1050"/>
                    </a:cubicBezTo>
                    <a:cubicBezTo>
                      <a:pt x="11609" y="1050"/>
                      <a:pt x="11518" y="1045"/>
                      <a:pt x="11429" y="1034"/>
                    </a:cubicBezTo>
                    <a:cubicBezTo>
                      <a:pt x="10852" y="943"/>
                      <a:pt x="10426" y="700"/>
                      <a:pt x="10244" y="274"/>
                    </a:cubicBezTo>
                    <a:lnTo>
                      <a:pt x="10122" y="31"/>
                    </a:lnTo>
                    <a:lnTo>
                      <a:pt x="9909" y="244"/>
                    </a:lnTo>
                    <a:cubicBezTo>
                      <a:pt x="9494" y="737"/>
                      <a:pt x="8792" y="1030"/>
                      <a:pt x="8122" y="1030"/>
                    </a:cubicBezTo>
                    <a:cubicBezTo>
                      <a:pt x="8007" y="1030"/>
                      <a:pt x="7893" y="1022"/>
                      <a:pt x="7782" y="1004"/>
                    </a:cubicBezTo>
                    <a:cubicBezTo>
                      <a:pt x="7234" y="943"/>
                      <a:pt x="6839" y="670"/>
                      <a:pt x="6657" y="305"/>
                    </a:cubicBezTo>
                    <a:lnTo>
                      <a:pt x="6535" y="31"/>
                    </a:lnTo>
                    <a:lnTo>
                      <a:pt x="6353" y="244"/>
                    </a:lnTo>
                    <a:cubicBezTo>
                      <a:pt x="5886" y="737"/>
                      <a:pt x="5176" y="1030"/>
                      <a:pt x="4486" y="1030"/>
                    </a:cubicBezTo>
                    <a:cubicBezTo>
                      <a:pt x="4368" y="1030"/>
                      <a:pt x="4250" y="1022"/>
                      <a:pt x="4134" y="1004"/>
                    </a:cubicBezTo>
                    <a:cubicBezTo>
                      <a:pt x="3617" y="913"/>
                      <a:pt x="3253" y="670"/>
                      <a:pt x="3070" y="305"/>
                    </a:cubicBezTo>
                    <a:lnTo>
                      <a:pt x="2949" y="31"/>
                    </a:lnTo>
                    <a:lnTo>
                      <a:pt x="2766" y="244"/>
                    </a:lnTo>
                    <a:cubicBezTo>
                      <a:pt x="2265" y="787"/>
                      <a:pt x="1547" y="1015"/>
                      <a:pt x="911" y="1015"/>
                    </a:cubicBezTo>
                    <a:cubicBezTo>
                      <a:pt x="622" y="1015"/>
                      <a:pt x="350" y="968"/>
                      <a:pt x="122" y="882"/>
                    </a:cubicBezTo>
                    <a:lnTo>
                      <a:pt x="0" y="1247"/>
                    </a:lnTo>
                    <a:cubicBezTo>
                      <a:pt x="261" y="1347"/>
                      <a:pt x="568" y="1401"/>
                      <a:pt x="893" y="1401"/>
                    </a:cubicBezTo>
                    <a:cubicBezTo>
                      <a:pt x="1553" y="1401"/>
                      <a:pt x="2287" y="1179"/>
                      <a:pt x="2857" y="670"/>
                    </a:cubicBezTo>
                    <a:cubicBezTo>
                      <a:pt x="3101" y="1034"/>
                      <a:pt x="3526" y="1308"/>
                      <a:pt x="4073" y="1399"/>
                    </a:cubicBezTo>
                    <a:cubicBezTo>
                      <a:pt x="4202" y="1418"/>
                      <a:pt x="4333" y="1427"/>
                      <a:pt x="4464" y="1427"/>
                    </a:cubicBezTo>
                    <a:cubicBezTo>
                      <a:pt x="5173" y="1427"/>
                      <a:pt x="5906" y="1157"/>
                      <a:pt x="6444" y="670"/>
                    </a:cubicBezTo>
                    <a:cubicBezTo>
                      <a:pt x="6718" y="1065"/>
                      <a:pt x="7174" y="1308"/>
                      <a:pt x="7721" y="1399"/>
                    </a:cubicBezTo>
                    <a:cubicBezTo>
                      <a:pt x="7849" y="1418"/>
                      <a:pt x="7979" y="1427"/>
                      <a:pt x="8110" y="1427"/>
                    </a:cubicBezTo>
                    <a:cubicBezTo>
                      <a:pt x="8811" y="1427"/>
                      <a:pt x="9518" y="1157"/>
                      <a:pt x="10031" y="670"/>
                    </a:cubicBezTo>
                    <a:cubicBezTo>
                      <a:pt x="10304" y="1065"/>
                      <a:pt x="10791" y="1338"/>
                      <a:pt x="11368" y="1399"/>
                    </a:cubicBezTo>
                    <a:cubicBezTo>
                      <a:pt x="11473" y="1411"/>
                      <a:pt x="11577" y="1416"/>
                      <a:pt x="11682" y="1416"/>
                    </a:cubicBezTo>
                    <a:cubicBezTo>
                      <a:pt x="12401" y="1416"/>
                      <a:pt x="13113" y="1147"/>
                      <a:pt x="13618" y="670"/>
                    </a:cubicBezTo>
                    <a:cubicBezTo>
                      <a:pt x="13922" y="1095"/>
                      <a:pt x="14408" y="1338"/>
                      <a:pt x="15016" y="1399"/>
                    </a:cubicBezTo>
                    <a:cubicBezTo>
                      <a:pt x="15120" y="1411"/>
                      <a:pt x="15224" y="1416"/>
                      <a:pt x="15328" y="1416"/>
                    </a:cubicBezTo>
                    <a:cubicBezTo>
                      <a:pt x="16041" y="1416"/>
                      <a:pt x="16727" y="1147"/>
                      <a:pt x="17204" y="670"/>
                    </a:cubicBezTo>
                    <a:cubicBezTo>
                      <a:pt x="17539" y="1095"/>
                      <a:pt x="18055" y="1369"/>
                      <a:pt x="18663" y="1399"/>
                    </a:cubicBezTo>
                    <a:cubicBezTo>
                      <a:pt x="18767" y="1411"/>
                      <a:pt x="18871" y="1416"/>
                      <a:pt x="18974" y="1416"/>
                    </a:cubicBezTo>
                    <a:cubicBezTo>
                      <a:pt x="19680" y="1416"/>
                      <a:pt x="20340" y="1147"/>
                      <a:pt x="20791" y="670"/>
                    </a:cubicBezTo>
                    <a:cubicBezTo>
                      <a:pt x="21125" y="1095"/>
                      <a:pt x="21672" y="1369"/>
                      <a:pt x="22341" y="1399"/>
                    </a:cubicBezTo>
                    <a:cubicBezTo>
                      <a:pt x="22414" y="1405"/>
                      <a:pt x="22486" y="1407"/>
                      <a:pt x="22558" y="1407"/>
                    </a:cubicBezTo>
                    <a:cubicBezTo>
                      <a:pt x="23269" y="1407"/>
                      <a:pt x="23936" y="1139"/>
                      <a:pt x="24378" y="670"/>
                    </a:cubicBezTo>
                    <a:cubicBezTo>
                      <a:pt x="24742" y="1125"/>
                      <a:pt x="25320" y="1399"/>
                      <a:pt x="25989" y="1429"/>
                    </a:cubicBezTo>
                    <a:cubicBezTo>
                      <a:pt x="26027" y="1431"/>
                      <a:pt x="26065" y="1432"/>
                      <a:pt x="26103" y="1432"/>
                    </a:cubicBezTo>
                    <a:cubicBezTo>
                      <a:pt x="26821" y="1432"/>
                      <a:pt x="27502" y="1160"/>
                      <a:pt x="27964" y="670"/>
                    </a:cubicBezTo>
                    <a:cubicBezTo>
                      <a:pt x="28359" y="1125"/>
                      <a:pt x="28967" y="1399"/>
                      <a:pt x="29636" y="1429"/>
                    </a:cubicBezTo>
                    <a:cubicBezTo>
                      <a:pt x="30396" y="1429"/>
                      <a:pt x="31095" y="1156"/>
                      <a:pt x="31551" y="670"/>
                    </a:cubicBezTo>
                    <a:cubicBezTo>
                      <a:pt x="31946" y="1125"/>
                      <a:pt x="32584" y="1399"/>
                      <a:pt x="33314" y="1429"/>
                    </a:cubicBezTo>
                    <a:lnTo>
                      <a:pt x="33344" y="1429"/>
                    </a:lnTo>
                    <a:cubicBezTo>
                      <a:pt x="34074" y="1429"/>
                      <a:pt x="34712" y="1156"/>
                      <a:pt x="35138" y="670"/>
                    </a:cubicBezTo>
                    <a:cubicBezTo>
                      <a:pt x="35563" y="1156"/>
                      <a:pt x="36202" y="1429"/>
                      <a:pt x="36931" y="1429"/>
                    </a:cubicBezTo>
                    <a:lnTo>
                      <a:pt x="36961" y="1429"/>
                    </a:lnTo>
                    <a:cubicBezTo>
                      <a:pt x="37691" y="1399"/>
                      <a:pt x="38329" y="1125"/>
                      <a:pt x="38724" y="670"/>
                    </a:cubicBezTo>
                    <a:cubicBezTo>
                      <a:pt x="39180" y="1156"/>
                      <a:pt x="39879" y="1429"/>
                      <a:pt x="40609" y="1429"/>
                    </a:cubicBezTo>
                    <a:cubicBezTo>
                      <a:pt x="41308" y="1399"/>
                      <a:pt x="41916" y="1125"/>
                      <a:pt x="42311" y="670"/>
                    </a:cubicBezTo>
                    <a:cubicBezTo>
                      <a:pt x="42773" y="1160"/>
                      <a:pt x="43454" y="1432"/>
                      <a:pt x="44173" y="1432"/>
                    </a:cubicBezTo>
                    <a:cubicBezTo>
                      <a:pt x="44211" y="1432"/>
                      <a:pt x="44249" y="1431"/>
                      <a:pt x="44287" y="1429"/>
                    </a:cubicBezTo>
                    <a:cubicBezTo>
                      <a:pt x="44956" y="1399"/>
                      <a:pt x="45533" y="1125"/>
                      <a:pt x="45898" y="670"/>
                    </a:cubicBezTo>
                    <a:cubicBezTo>
                      <a:pt x="46339" y="1139"/>
                      <a:pt x="47006" y="1407"/>
                      <a:pt x="47717" y="1407"/>
                    </a:cubicBezTo>
                    <a:cubicBezTo>
                      <a:pt x="47789" y="1407"/>
                      <a:pt x="47862" y="1405"/>
                      <a:pt x="47934" y="1399"/>
                    </a:cubicBezTo>
                    <a:cubicBezTo>
                      <a:pt x="48603" y="1369"/>
                      <a:pt x="49150" y="1095"/>
                      <a:pt x="49484" y="670"/>
                    </a:cubicBezTo>
                    <a:cubicBezTo>
                      <a:pt x="49936" y="1147"/>
                      <a:pt x="50595" y="1416"/>
                      <a:pt x="51281" y="1416"/>
                    </a:cubicBezTo>
                    <a:cubicBezTo>
                      <a:pt x="51381" y="1416"/>
                      <a:pt x="51481" y="1411"/>
                      <a:pt x="51582" y="1399"/>
                    </a:cubicBezTo>
                    <a:cubicBezTo>
                      <a:pt x="52220" y="1369"/>
                      <a:pt x="52737" y="1095"/>
                      <a:pt x="53071" y="670"/>
                    </a:cubicBezTo>
                    <a:cubicBezTo>
                      <a:pt x="53549" y="1147"/>
                      <a:pt x="54235" y="1416"/>
                      <a:pt x="54948" y="1416"/>
                    </a:cubicBezTo>
                    <a:cubicBezTo>
                      <a:pt x="55051" y="1416"/>
                      <a:pt x="55155" y="1411"/>
                      <a:pt x="55260" y="1399"/>
                    </a:cubicBezTo>
                    <a:cubicBezTo>
                      <a:pt x="55868" y="1338"/>
                      <a:pt x="56354" y="1095"/>
                      <a:pt x="56658" y="670"/>
                    </a:cubicBezTo>
                    <a:cubicBezTo>
                      <a:pt x="57162" y="1147"/>
                      <a:pt x="57875" y="1416"/>
                      <a:pt x="58594" y="1416"/>
                    </a:cubicBezTo>
                    <a:cubicBezTo>
                      <a:pt x="58698" y="1416"/>
                      <a:pt x="58803" y="1411"/>
                      <a:pt x="58907" y="1399"/>
                    </a:cubicBezTo>
                    <a:cubicBezTo>
                      <a:pt x="59485" y="1338"/>
                      <a:pt x="59971" y="1065"/>
                      <a:pt x="60245" y="670"/>
                    </a:cubicBezTo>
                    <a:cubicBezTo>
                      <a:pt x="60757" y="1157"/>
                      <a:pt x="61464" y="1427"/>
                      <a:pt x="62166" y="1427"/>
                    </a:cubicBezTo>
                    <a:cubicBezTo>
                      <a:pt x="62296" y="1427"/>
                      <a:pt x="62426" y="1418"/>
                      <a:pt x="62555" y="1399"/>
                    </a:cubicBezTo>
                    <a:cubicBezTo>
                      <a:pt x="63102" y="1308"/>
                      <a:pt x="63558" y="1065"/>
                      <a:pt x="63831" y="670"/>
                    </a:cubicBezTo>
                    <a:cubicBezTo>
                      <a:pt x="64344" y="1157"/>
                      <a:pt x="65094" y="1427"/>
                      <a:pt x="65809" y="1427"/>
                    </a:cubicBezTo>
                    <a:cubicBezTo>
                      <a:pt x="65942" y="1427"/>
                      <a:pt x="66074" y="1418"/>
                      <a:pt x="66202" y="1399"/>
                    </a:cubicBezTo>
                    <a:cubicBezTo>
                      <a:pt x="66719" y="1308"/>
                      <a:pt x="67144" y="1065"/>
                      <a:pt x="67418" y="700"/>
                    </a:cubicBezTo>
                    <a:cubicBezTo>
                      <a:pt x="67904" y="1217"/>
                      <a:pt x="68573" y="1460"/>
                      <a:pt x="69211" y="1460"/>
                    </a:cubicBezTo>
                    <a:cubicBezTo>
                      <a:pt x="69698" y="1460"/>
                      <a:pt x="70154" y="1308"/>
                      <a:pt x="70549" y="1095"/>
                    </a:cubicBezTo>
                    <a:lnTo>
                      <a:pt x="70366" y="761"/>
                    </a:lnTo>
                    <a:cubicBezTo>
                      <a:pt x="70035" y="957"/>
                      <a:pt x="69630" y="1069"/>
                      <a:pt x="69214" y="1069"/>
                    </a:cubicBezTo>
                    <a:cubicBezTo>
                      <a:pt x="68599" y="1069"/>
                      <a:pt x="67962" y="824"/>
                      <a:pt x="67509" y="244"/>
                    </a:cubicBezTo>
                    <a:lnTo>
                      <a:pt x="673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7" name="Google Shape;9147;p24"/>
              <p:cNvSpPr/>
              <p:nvPr/>
            </p:nvSpPr>
            <p:spPr>
              <a:xfrm>
                <a:off x="5923635" y="8069007"/>
                <a:ext cx="191195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6262" h="23102" extrusionOk="0">
                    <a:moveTo>
                      <a:pt x="6018" y="1"/>
                    </a:moveTo>
                    <a:cubicBezTo>
                      <a:pt x="5866" y="1"/>
                      <a:pt x="5714" y="122"/>
                      <a:pt x="5654" y="274"/>
                    </a:cubicBezTo>
                    <a:lnTo>
                      <a:pt x="61" y="22706"/>
                    </a:lnTo>
                    <a:cubicBezTo>
                      <a:pt x="0" y="22919"/>
                      <a:pt x="91" y="23102"/>
                      <a:pt x="304" y="23102"/>
                    </a:cubicBezTo>
                    <a:cubicBezTo>
                      <a:pt x="486" y="23102"/>
                      <a:pt x="669" y="22919"/>
                      <a:pt x="730" y="22706"/>
                    </a:cubicBezTo>
                    <a:lnTo>
                      <a:pt x="6231" y="274"/>
                    </a:lnTo>
                    <a:cubicBezTo>
                      <a:pt x="6262" y="122"/>
                      <a:pt x="6170" y="1"/>
                      <a:pt x="6018" y="1"/>
                    </a:cubicBezTo>
                    <a:close/>
                  </a:path>
                </a:pathLst>
              </a:custGeom>
              <a:solidFill>
                <a:srgbClr val="86A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8" name="Google Shape;9148;p24"/>
              <p:cNvSpPr/>
              <p:nvPr/>
            </p:nvSpPr>
            <p:spPr>
              <a:xfrm>
                <a:off x="6049837" y="8069007"/>
                <a:ext cx="172661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5655" h="23102" extrusionOk="0">
                    <a:moveTo>
                      <a:pt x="5411" y="1"/>
                    </a:moveTo>
                    <a:cubicBezTo>
                      <a:pt x="5229" y="1"/>
                      <a:pt x="5077" y="122"/>
                      <a:pt x="5047" y="274"/>
                    </a:cubicBezTo>
                    <a:lnTo>
                      <a:pt x="62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cubicBezTo>
                      <a:pt x="487" y="23102"/>
                      <a:pt x="700" y="22919"/>
                      <a:pt x="730" y="22706"/>
                    </a:cubicBezTo>
                    <a:lnTo>
                      <a:pt x="5624" y="274"/>
                    </a:lnTo>
                    <a:cubicBezTo>
                      <a:pt x="5654" y="122"/>
                      <a:pt x="5563" y="1"/>
                      <a:pt x="5411" y="1"/>
                    </a:cubicBezTo>
                    <a:close/>
                  </a:path>
                </a:pathLst>
              </a:custGeom>
              <a:solidFill>
                <a:srgbClr val="86A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9" name="Google Shape;9149;p24"/>
              <p:cNvSpPr/>
              <p:nvPr/>
            </p:nvSpPr>
            <p:spPr>
              <a:xfrm>
                <a:off x="6177015" y="8069007"/>
                <a:ext cx="153151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3102" extrusionOk="0">
                    <a:moveTo>
                      <a:pt x="4742" y="1"/>
                    </a:moveTo>
                    <a:cubicBezTo>
                      <a:pt x="4590" y="1"/>
                      <a:pt x="4438" y="122"/>
                      <a:pt x="4407" y="274"/>
                    </a:cubicBezTo>
                    <a:lnTo>
                      <a:pt x="30" y="22706"/>
                    </a:lnTo>
                    <a:cubicBezTo>
                      <a:pt x="0" y="22919"/>
                      <a:pt x="91" y="23102"/>
                      <a:pt x="304" y="23102"/>
                    </a:cubicBezTo>
                    <a:cubicBezTo>
                      <a:pt x="486" y="23102"/>
                      <a:pt x="669" y="22919"/>
                      <a:pt x="699" y="22706"/>
                    </a:cubicBezTo>
                    <a:lnTo>
                      <a:pt x="4985" y="274"/>
                    </a:lnTo>
                    <a:cubicBezTo>
                      <a:pt x="5015" y="122"/>
                      <a:pt x="4924" y="1"/>
                      <a:pt x="474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0" name="Google Shape;9150;p24"/>
              <p:cNvSpPr/>
              <p:nvPr/>
            </p:nvSpPr>
            <p:spPr>
              <a:xfrm>
                <a:off x="6303216" y="8069007"/>
                <a:ext cx="134618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23102" extrusionOk="0">
                    <a:moveTo>
                      <a:pt x="4135" y="1"/>
                    </a:moveTo>
                    <a:cubicBezTo>
                      <a:pt x="3983" y="1"/>
                      <a:pt x="3831" y="122"/>
                      <a:pt x="3800" y="274"/>
                    </a:cubicBezTo>
                    <a:lnTo>
                      <a:pt x="31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cubicBezTo>
                      <a:pt x="487" y="23102"/>
                      <a:pt x="670" y="22919"/>
                      <a:pt x="700" y="22706"/>
                    </a:cubicBezTo>
                    <a:lnTo>
                      <a:pt x="4378" y="274"/>
                    </a:lnTo>
                    <a:cubicBezTo>
                      <a:pt x="4408" y="122"/>
                      <a:pt x="4287" y="1"/>
                      <a:pt x="41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1" name="Google Shape;9151;p24"/>
              <p:cNvSpPr/>
              <p:nvPr/>
            </p:nvSpPr>
            <p:spPr>
              <a:xfrm>
                <a:off x="6429448" y="8069007"/>
                <a:ext cx="115108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23102" extrusionOk="0">
                    <a:moveTo>
                      <a:pt x="3496" y="1"/>
                    </a:moveTo>
                    <a:cubicBezTo>
                      <a:pt x="3344" y="1"/>
                      <a:pt x="3192" y="122"/>
                      <a:pt x="3192" y="274"/>
                    </a:cubicBezTo>
                    <a:lnTo>
                      <a:pt x="31" y="22706"/>
                    </a:lnTo>
                    <a:cubicBezTo>
                      <a:pt x="1" y="22919"/>
                      <a:pt x="122" y="23102"/>
                      <a:pt x="335" y="23102"/>
                    </a:cubicBezTo>
                    <a:cubicBezTo>
                      <a:pt x="517" y="23102"/>
                      <a:pt x="700" y="22919"/>
                      <a:pt x="730" y="22706"/>
                    </a:cubicBezTo>
                    <a:lnTo>
                      <a:pt x="3770" y="274"/>
                    </a:lnTo>
                    <a:cubicBezTo>
                      <a:pt x="3770" y="122"/>
                      <a:pt x="3679" y="1"/>
                      <a:pt x="352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2" name="Google Shape;9152;p24"/>
              <p:cNvSpPr/>
              <p:nvPr/>
            </p:nvSpPr>
            <p:spPr>
              <a:xfrm>
                <a:off x="6556596" y="8069007"/>
                <a:ext cx="95628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23102" extrusionOk="0">
                    <a:moveTo>
                      <a:pt x="2858" y="1"/>
                    </a:moveTo>
                    <a:cubicBezTo>
                      <a:pt x="2706" y="1"/>
                      <a:pt x="2554" y="122"/>
                      <a:pt x="2554" y="274"/>
                    </a:cubicBezTo>
                    <a:lnTo>
                      <a:pt x="1" y="22706"/>
                    </a:lnTo>
                    <a:cubicBezTo>
                      <a:pt x="1" y="22919"/>
                      <a:pt x="123" y="23102"/>
                      <a:pt x="305" y="23102"/>
                    </a:cubicBezTo>
                    <a:cubicBezTo>
                      <a:pt x="487" y="23102"/>
                      <a:pt x="670" y="22919"/>
                      <a:pt x="700" y="22706"/>
                    </a:cubicBezTo>
                    <a:lnTo>
                      <a:pt x="3101" y="274"/>
                    </a:lnTo>
                    <a:cubicBezTo>
                      <a:pt x="3132" y="122"/>
                      <a:pt x="3010" y="1"/>
                      <a:pt x="28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3" name="Google Shape;9153;p24"/>
              <p:cNvSpPr/>
              <p:nvPr/>
            </p:nvSpPr>
            <p:spPr>
              <a:xfrm>
                <a:off x="6682828" y="8069007"/>
                <a:ext cx="77064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23102" extrusionOk="0">
                    <a:moveTo>
                      <a:pt x="2250" y="1"/>
                    </a:moveTo>
                    <a:cubicBezTo>
                      <a:pt x="2068" y="1"/>
                      <a:pt x="1946" y="122"/>
                      <a:pt x="1916" y="274"/>
                    </a:cubicBezTo>
                    <a:lnTo>
                      <a:pt x="31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lnTo>
                      <a:pt x="335" y="23102"/>
                    </a:lnTo>
                    <a:cubicBezTo>
                      <a:pt x="517" y="23102"/>
                      <a:pt x="669" y="22919"/>
                      <a:pt x="700" y="22706"/>
                    </a:cubicBezTo>
                    <a:lnTo>
                      <a:pt x="2493" y="274"/>
                    </a:lnTo>
                    <a:cubicBezTo>
                      <a:pt x="2524" y="122"/>
                      <a:pt x="2402" y="1"/>
                      <a:pt x="225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4" name="Google Shape;9154;p24"/>
              <p:cNvSpPr/>
              <p:nvPr/>
            </p:nvSpPr>
            <p:spPr>
              <a:xfrm>
                <a:off x="6809059" y="8069007"/>
                <a:ext cx="57584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1886" h="23102" extrusionOk="0">
                    <a:moveTo>
                      <a:pt x="1612" y="1"/>
                    </a:moveTo>
                    <a:cubicBezTo>
                      <a:pt x="1460" y="1"/>
                      <a:pt x="1338" y="122"/>
                      <a:pt x="1308" y="274"/>
                    </a:cubicBezTo>
                    <a:lnTo>
                      <a:pt x="31" y="22706"/>
                    </a:lnTo>
                    <a:cubicBezTo>
                      <a:pt x="1" y="22919"/>
                      <a:pt x="153" y="23102"/>
                      <a:pt x="335" y="23102"/>
                    </a:cubicBezTo>
                    <a:cubicBezTo>
                      <a:pt x="517" y="23102"/>
                      <a:pt x="700" y="22919"/>
                      <a:pt x="700" y="22706"/>
                    </a:cubicBezTo>
                    <a:lnTo>
                      <a:pt x="1885" y="274"/>
                    </a:lnTo>
                    <a:cubicBezTo>
                      <a:pt x="1885" y="122"/>
                      <a:pt x="1764" y="1"/>
                      <a:pt x="161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5" name="Google Shape;9155;p24"/>
              <p:cNvSpPr/>
              <p:nvPr/>
            </p:nvSpPr>
            <p:spPr>
              <a:xfrm>
                <a:off x="6936207" y="8069007"/>
                <a:ext cx="38074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3102" extrusionOk="0">
                    <a:moveTo>
                      <a:pt x="973" y="1"/>
                    </a:moveTo>
                    <a:cubicBezTo>
                      <a:pt x="821" y="1"/>
                      <a:pt x="669" y="122"/>
                      <a:pt x="669" y="274"/>
                    </a:cubicBezTo>
                    <a:lnTo>
                      <a:pt x="1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lnTo>
                      <a:pt x="335" y="23102"/>
                    </a:lnTo>
                    <a:cubicBezTo>
                      <a:pt x="517" y="23102"/>
                      <a:pt x="669" y="22919"/>
                      <a:pt x="669" y="22706"/>
                    </a:cubicBezTo>
                    <a:lnTo>
                      <a:pt x="1247" y="274"/>
                    </a:lnTo>
                    <a:cubicBezTo>
                      <a:pt x="1247" y="122"/>
                      <a:pt x="1125" y="1"/>
                      <a:pt x="9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6" name="Google Shape;9156;p24"/>
              <p:cNvSpPr/>
              <p:nvPr/>
            </p:nvSpPr>
            <p:spPr>
              <a:xfrm>
                <a:off x="7062439" y="8069007"/>
                <a:ext cx="20457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670" h="23102" extrusionOk="0">
                    <a:moveTo>
                      <a:pt x="335" y="1"/>
                    </a:moveTo>
                    <a:cubicBezTo>
                      <a:pt x="183" y="1"/>
                      <a:pt x="61" y="122"/>
                      <a:pt x="61" y="274"/>
                    </a:cubicBezTo>
                    <a:lnTo>
                      <a:pt x="1" y="22706"/>
                    </a:lnTo>
                    <a:cubicBezTo>
                      <a:pt x="1" y="22919"/>
                      <a:pt x="153" y="23102"/>
                      <a:pt x="335" y="23102"/>
                    </a:cubicBezTo>
                    <a:cubicBezTo>
                      <a:pt x="517" y="23102"/>
                      <a:pt x="669" y="22919"/>
                      <a:pt x="669" y="22706"/>
                    </a:cubicBezTo>
                    <a:lnTo>
                      <a:pt x="639" y="274"/>
                    </a:lnTo>
                    <a:cubicBezTo>
                      <a:pt x="639" y="122"/>
                      <a:pt x="517" y="1"/>
                      <a:pt x="3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7" name="Google Shape;9157;p24"/>
              <p:cNvSpPr/>
              <p:nvPr/>
            </p:nvSpPr>
            <p:spPr>
              <a:xfrm>
                <a:off x="7171968" y="8069007"/>
                <a:ext cx="38074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3102" extrusionOk="0">
                    <a:moveTo>
                      <a:pt x="274" y="1"/>
                    </a:moveTo>
                    <a:cubicBezTo>
                      <a:pt x="122" y="1"/>
                      <a:pt x="0" y="122"/>
                      <a:pt x="0" y="274"/>
                    </a:cubicBezTo>
                    <a:lnTo>
                      <a:pt x="547" y="22706"/>
                    </a:lnTo>
                    <a:cubicBezTo>
                      <a:pt x="547" y="22919"/>
                      <a:pt x="699" y="23102"/>
                      <a:pt x="882" y="23102"/>
                    </a:cubicBezTo>
                    <a:lnTo>
                      <a:pt x="912" y="23102"/>
                    </a:lnTo>
                    <a:cubicBezTo>
                      <a:pt x="1095" y="23102"/>
                      <a:pt x="1246" y="22919"/>
                      <a:pt x="1216" y="22706"/>
                    </a:cubicBezTo>
                    <a:lnTo>
                      <a:pt x="578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8" name="Google Shape;9158;p24"/>
              <p:cNvSpPr/>
              <p:nvPr/>
            </p:nvSpPr>
            <p:spPr>
              <a:xfrm>
                <a:off x="7278688" y="8069007"/>
                <a:ext cx="57584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1886" h="23102" extrusionOk="0">
                    <a:moveTo>
                      <a:pt x="305" y="1"/>
                    </a:moveTo>
                    <a:cubicBezTo>
                      <a:pt x="122" y="1"/>
                      <a:pt x="1" y="122"/>
                      <a:pt x="31" y="274"/>
                    </a:cubicBezTo>
                    <a:lnTo>
                      <a:pt x="1186" y="22706"/>
                    </a:lnTo>
                    <a:cubicBezTo>
                      <a:pt x="1217" y="22919"/>
                      <a:pt x="1369" y="23102"/>
                      <a:pt x="1551" y="23102"/>
                    </a:cubicBezTo>
                    <a:cubicBezTo>
                      <a:pt x="1733" y="23102"/>
                      <a:pt x="1885" y="22919"/>
                      <a:pt x="1855" y="22706"/>
                    </a:cubicBezTo>
                    <a:lnTo>
                      <a:pt x="609" y="274"/>
                    </a:lnTo>
                    <a:cubicBezTo>
                      <a:pt x="578" y="122"/>
                      <a:pt x="457" y="1"/>
                      <a:pt x="3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9" name="Google Shape;9159;p24"/>
              <p:cNvSpPr/>
              <p:nvPr/>
            </p:nvSpPr>
            <p:spPr>
              <a:xfrm>
                <a:off x="7386355" y="8069007"/>
                <a:ext cx="76148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23102" extrusionOk="0">
                    <a:moveTo>
                      <a:pt x="274" y="1"/>
                    </a:moveTo>
                    <a:cubicBezTo>
                      <a:pt x="122" y="1"/>
                      <a:pt x="1" y="122"/>
                      <a:pt x="31" y="274"/>
                    </a:cubicBezTo>
                    <a:lnTo>
                      <a:pt x="1794" y="22706"/>
                    </a:lnTo>
                    <a:cubicBezTo>
                      <a:pt x="1824" y="22919"/>
                      <a:pt x="1976" y="23102"/>
                      <a:pt x="2159" y="23102"/>
                    </a:cubicBezTo>
                    <a:lnTo>
                      <a:pt x="2189" y="23102"/>
                    </a:lnTo>
                    <a:cubicBezTo>
                      <a:pt x="2372" y="23102"/>
                      <a:pt x="2493" y="22919"/>
                      <a:pt x="2493" y="22706"/>
                    </a:cubicBezTo>
                    <a:lnTo>
                      <a:pt x="578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0" name="Google Shape;9160;p24"/>
              <p:cNvSpPr/>
              <p:nvPr/>
            </p:nvSpPr>
            <p:spPr>
              <a:xfrm>
                <a:off x="7494021" y="8069007"/>
                <a:ext cx="95628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23102" extrusionOk="0">
                    <a:moveTo>
                      <a:pt x="274" y="1"/>
                    </a:moveTo>
                    <a:cubicBezTo>
                      <a:pt x="122" y="1"/>
                      <a:pt x="1" y="122"/>
                      <a:pt x="1" y="274"/>
                    </a:cubicBezTo>
                    <a:lnTo>
                      <a:pt x="2402" y="22706"/>
                    </a:lnTo>
                    <a:cubicBezTo>
                      <a:pt x="2432" y="22919"/>
                      <a:pt x="2615" y="23102"/>
                      <a:pt x="2797" y="23102"/>
                    </a:cubicBezTo>
                    <a:cubicBezTo>
                      <a:pt x="2979" y="23102"/>
                      <a:pt x="3131" y="22919"/>
                      <a:pt x="3101" y="22706"/>
                    </a:cubicBezTo>
                    <a:lnTo>
                      <a:pt x="578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1" name="Google Shape;9161;p24"/>
              <p:cNvSpPr/>
              <p:nvPr/>
            </p:nvSpPr>
            <p:spPr>
              <a:xfrm>
                <a:off x="7601688" y="8069007"/>
                <a:ext cx="114192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3740" h="23102" extrusionOk="0">
                    <a:moveTo>
                      <a:pt x="244" y="1"/>
                    </a:moveTo>
                    <a:cubicBezTo>
                      <a:pt x="92" y="1"/>
                      <a:pt x="0" y="122"/>
                      <a:pt x="0" y="274"/>
                    </a:cubicBezTo>
                    <a:lnTo>
                      <a:pt x="3040" y="22706"/>
                    </a:lnTo>
                    <a:cubicBezTo>
                      <a:pt x="3070" y="22919"/>
                      <a:pt x="3222" y="23102"/>
                      <a:pt x="3405" y="23102"/>
                    </a:cubicBezTo>
                    <a:lnTo>
                      <a:pt x="3435" y="23102"/>
                    </a:lnTo>
                    <a:cubicBezTo>
                      <a:pt x="3618" y="23102"/>
                      <a:pt x="3739" y="22919"/>
                      <a:pt x="3709" y="22706"/>
                    </a:cubicBezTo>
                    <a:lnTo>
                      <a:pt x="578" y="274"/>
                    </a:lnTo>
                    <a:cubicBezTo>
                      <a:pt x="54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2" name="Google Shape;9162;p24"/>
              <p:cNvSpPr/>
              <p:nvPr/>
            </p:nvSpPr>
            <p:spPr>
              <a:xfrm>
                <a:off x="7708407" y="8069007"/>
                <a:ext cx="133671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23102" extrusionOk="0">
                    <a:moveTo>
                      <a:pt x="275" y="1"/>
                    </a:moveTo>
                    <a:cubicBezTo>
                      <a:pt x="123" y="1"/>
                      <a:pt x="1" y="122"/>
                      <a:pt x="31" y="274"/>
                    </a:cubicBezTo>
                    <a:lnTo>
                      <a:pt x="3679" y="22706"/>
                    </a:lnTo>
                    <a:cubicBezTo>
                      <a:pt x="3709" y="22919"/>
                      <a:pt x="3892" y="23102"/>
                      <a:pt x="4074" y="23102"/>
                    </a:cubicBezTo>
                    <a:cubicBezTo>
                      <a:pt x="4256" y="23102"/>
                      <a:pt x="4378" y="22919"/>
                      <a:pt x="4348" y="22706"/>
                    </a:cubicBezTo>
                    <a:lnTo>
                      <a:pt x="609" y="274"/>
                    </a:lnTo>
                    <a:cubicBezTo>
                      <a:pt x="579" y="122"/>
                      <a:pt x="427" y="1"/>
                      <a:pt x="2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3" name="Google Shape;9163;p24"/>
              <p:cNvSpPr/>
              <p:nvPr/>
            </p:nvSpPr>
            <p:spPr>
              <a:xfrm>
                <a:off x="7816074" y="8069007"/>
                <a:ext cx="152235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4986" h="23102" extrusionOk="0">
                    <a:moveTo>
                      <a:pt x="274" y="1"/>
                    </a:moveTo>
                    <a:cubicBezTo>
                      <a:pt x="92" y="1"/>
                      <a:pt x="1" y="122"/>
                      <a:pt x="31" y="274"/>
                    </a:cubicBezTo>
                    <a:lnTo>
                      <a:pt x="4287" y="22706"/>
                    </a:lnTo>
                    <a:cubicBezTo>
                      <a:pt x="4317" y="22919"/>
                      <a:pt x="4499" y="23102"/>
                      <a:pt x="4682" y="23102"/>
                    </a:cubicBezTo>
                    <a:lnTo>
                      <a:pt x="4712" y="23102"/>
                    </a:lnTo>
                    <a:cubicBezTo>
                      <a:pt x="4895" y="23102"/>
                      <a:pt x="4986" y="22919"/>
                      <a:pt x="4955" y="22706"/>
                    </a:cubicBezTo>
                    <a:lnTo>
                      <a:pt x="609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4" name="Google Shape;9164;p24"/>
              <p:cNvSpPr/>
              <p:nvPr/>
            </p:nvSpPr>
            <p:spPr>
              <a:xfrm>
                <a:off x="7923740" y="8069007"/>
                <a:ext cx="171715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23102" extrusionOk="0">
                    <a:moveTo>
                      <a:pt x="244" y="1"/>
                    </a:moveTo>
                    <a:cubicBezTo>
                      <a:pt x="92" y="1"/>
                      <a:pt x="1" y="122"/>
                      <a:pt x="31" y="274"/>
                    </a:cubicBezTo>
                    <a:lnTo>
                      <a:pt x="4895" y="22706"/>
                    </a:lnTo>
                    <a:cubicBezTo>
                      <a:pt x="4955" y="22919"/>
                      <a:pt x="5138" y="23102"/>
                      <a:pt x="5320" y="23102"/>
                    </a:cubicBezTo>
                    <a:cubicBezTo>
                      <a:pt x="5502" y="23102"/>
                      <a:pt x="5624" y="22919"/>
                      <a:pt x="5563" y="22706"/>
                    </a:cubicBezTo>
                    <a:lnTo>
                      <a:pt x="609" y="274"/>
                    </a:lnTo>
                    <a:cubicBezTo>
                      <a:pt x="578" y="122"/>
                      <a:pt x="396" y="1"/>
                      <a:pt x="2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5" name="Google Shape;9165;p24"/>
              <p:cNvSpPr/>
              <p:nvPr/>
            </p:nvSpPr>
            <p:spPr>
              <a:xfrm>
                <a:off x="8030491" y="8069007"/>
                <a:ext cx="191195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6262" h="23102" extrusionOk="0">
                    <a:moveTo>
                      <a:pt x="274" y="1"/>
                    </a:moveTo>
                    <a:cubicBezTo>
                      <a:pt x="122" y="1"/>
                      <a:pt x="0" y="122"/>
                      <a:pt x="61" y="274"/>
                    </a:cubicBezTo>
                    <a:lnTo>
                      <a:pt x="5532" y="22706"/>
                    </a:lnTo>
                    <a:cubicBezTo>
                      <a:pt x="5593" y="22919"/>
                      <a:pt x="5775" y="23102"/>
                      <a:pt x="5958" y="23102"/>
                    </a:cubicBezTo>
                    <a:lnTo>
                      <a:pt x="5988" y="23102"/>
                    </a:lnTo>
                    <a:cubicBezTo>
                      <a:pt x="6171" y="23102"/>
                      <a:pt x="6262" y="22919"/>
                      <a:pt x="6201" y="22706"/>
                    </a:cubicBezTo>
                    <a:lnTo>
                      <a:pt x="639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6" name="Google Shape;9166;p24"/>
              <p:cNvSpPr/>
              <p:nvPr/>
            </p:nvSpPr>
            <p:spPr>
              <a:xfrm>
                <a:off x="6222482" y="8868136"/>
                <a:ext cx="1735498" cy="1270549"/>
              </a:xfrm>
              <a:custGeom>
                <a:avLst/>
                <a:gdLst/>
                <a:ahLst/>
                <a:cxnLst/>
                <a:rect l="l" t="t" r="r" b="b"/>
                <a:pathLst>
                  <a:path w="56841" h="41613" extrusionOk="0">
                    <a:moveTo>
                      <a:pt x="0" y="1"/>
                    </a:moveTo>
                    <a:lnTo>
                      <a:pt x="0" y="41612"/>
                    </a:lnTo>
                    <a:lnTo>
                      <a:pt x="56840" y="41612"/>
                    </a:lnTo>
                    <a:lnTo>
                      <a:pt x="5684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7" name="Google Shape;9167;p24"/>
              <p:cNvSpPr/>
              <p:nvPr/>
            </p:nvSpPr>
            <p:spPr>
              <a:xfrm>
                <a:off x="6222482" y="8868136"/>
                <a:ext cx="1404190" cy="1270549"/>
              </a:xfrm>
              <a:custGeom>
                <a:avLst/>
                <a:gdLst/>
                <a:ahLst/>
                <a:cxnLst/>
                <a:rect l="l" t="t" r="r" b="b"/>
                <a:pathLst>
                  <a:path w="45990" h="41613" extrusionOk="0">
                    <a:moveTo>
                      <a:pt x="0" y="1"/>
                    </a:moveTo>
                    <a:lnTo>
                      <a:pt x="0" y="41612"/>
                    </a:lnTo>
                    <a:lnTo>
                      <a:pt x="45989" y="41612"/>
                    </a:lnTo>
                    <a:lnTo>
                      <a:pt x="45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8" name="Google Shape;9168;p24"/>
              <p:cNvSpPr/>
              <p:nvPr/>
            </p:nvSpPr>
            <p:spPr>
              <a:xfrm>
                <a:off x="6230848" y="9544730"/>
                <a:ext cx="1445928" cy="219987"/>
              </a:xfrm>
              <a:custGeom>
                <a:avLst/>
                <a:gdLst/>
                <a:ahLst/>
                <a:cxnLst/>
                <a:rect l="l" t="t" r="r" b="b"/>
                <a:pathLst>
                  <a:path w="47357" h="7205" extrusionOk="0">
                    <a:moveTo>
                      <a:pt x="0" y="1"/>
                    </a:moveTo>
                    <a:lnTo>
                      <a:pt x="0" y="7205"/>
                    </a:lnTo>
                    <a:lnTo>
                      <a:pt x="47357" y="7205"/>
                    </a:lnTo>
                    <a:lnTo>
                      <a:pt x="4735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9" name="Google Shape;9169;p24"/>
              <p:cNvSpPr/>
              <p:nvPr/>
            </p:nvSpPr>
            <p:spPr>
              <a:xfrm>
                <a:off x="6222482" y="8821723"/>
                <a:ext cx="1735498" cy="296074"/>
              </a:xfrm>
              <a:custGeom>
                <a:avLst/>
                <a:gdLst/>
                <a:ahLst/>
                <a:cxnLst/>
                <a:rect l="l" t="t" r="r" b="b"/>
                <a:pathLst>
                  <a:path w="56841" h="9697" extrusionOk="0">
                    <a:moveTo>
                      <a:pt x="0" y="1"/>
                    </a:moveTo>
                    <a:lnTo>
                      <a:pt x="0" y="9697"/>
                    </a:lnTo>
                    <a:lnTo>
                      <a:pt x="56840" y="9697"/>
                    </a:lnTo>
                    <a:lnTo>
                      <a:pt x="5684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0" name="Google Shape;9170;p24"/>
              <p:cNvSpPr/>
              <p:nvPr/>
            </p:nvSpPr>
            <p:spPr>
              <a:xfrm>
                <a:off x="7700071" y="9137302"/>
                <a:ext cx="212567" cy="211621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31" extrusionOk="0">
                    <a:moveTo>
                      <a:pt x="3466" y="0"/>
                    </a:moveTo>
                    <a:cubicBezTo>
                      <a:pt x="1551" y="0"/>
                      <a:pt x="0" y="1581"/>
                      <a:pt x="31" y="3496"/>
                    </a:cubicBezTo>
                    <a:cubicBezTo>
                      <a:pt x="31" y="5392"/>
                      <a:pt x="1551" y="6931"/>
                      <a:pt x="3441" y="6931"/>
                    </a:cubicBezTo>
                    <a:cubicBezTo>
                      <a:pt x="3459" y="6931"/>
                      <a:pt x="3477" y="6931"/>
                      <a:pt x="3496" y="6930"/>
                    </a:cubicBezTo>
                    <a:cubicBezTo>
                      <a:pt x="5411" y="6930"/>
                      <a:pt x="6961" y="5380"/>
                      <a:pt x="6961" y="3465"/>
                    </a:cubicBezTo>
                    <a:cubicBezTo>
                      <a:pt x="6931" y="1550"/>
                      <a:pt x="5380" y="0"/>
                      <a:pt x="34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1" name="Google Shape;9171;p24"/>
              <p:cNvSpPr/>
              <p:nvPr/>
            </p:nvSpPr>
            <p:spPr>
              <a:xfrm>
                <a:off x="7700071" y="9366528"/>
                <a:ext cx="212567" cy="212567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62" extrusionOk="0">
                    <a:moveTo>
                      <a:pt x="3496" y="1"/>
                    </a:moveTo>
                    <a:cubicBezTo>
                      <a:pt x="1581" y="1"/>
                      <a:pt x="0" y="1551"/>
                      <a:pt x="0" y="3466"/>
                    </a:cubicBezTo>
                    <a:cubicBezTo>
                      <a:pt x="0" y="5381"/>
                      <a:pt x="1551" y="6931"/>
                      <a:pt x="3466" y="6962"/>
                    </a:cubicBezTo>
                    <a:cubicBezTo>
                      <a:pt x="5380" y="6962"/>
                      <a:pt x="6931" y="5411"/>
                      <a:pt x="6931" y="3496"/>
                    </a:cubicBezTo>
                    <a:cubicBezTo>
                      <a:pt x="6961" y="1581"/>
                      <a:pt x="5411" y="31"/>
                      <a:pt x="3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2" name="Google Shape;9172;p24"/>
              <p:cNvSpPr/>
              <p:nvPr/>
            </p:nvSpPr>
            <p:spPr>
              <a:xfrm>
                <a:off x="7700071" y="9596731"/>
                <a:ext cx="212567" cy="212537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61" extrusionOk="0">
                    <a:moveTo>
                      <a:pt x="3466" y="0"/>
                    </a:moveTo>
                    <a:cubicBezTo>
                      <a:pt x="1551" y="30"/>
                      <a:pt x="0" y="1581"/>
                      <a:pt x="31" y="3496"/>
                    </a:cubicBezTo>
                    <a:cubicBezTo>
                      <a:pt x="31" y="5410"/>
                      <a:pt x="1581" y="6961"/>
                      <a:pt x="3496" y="6961"/>
                    </a:cubicBezTo>
                    <a:cubicBezTo>
                      <a:pt x="5411" y="6930"/>
                      <a:pt x="6961" y="5380"/>
                      <a:pt x="6961" y="3465"/>
                    </a:cubicBezTo>
                    <a:cubicBezTo>
                      <a:pt x="6931" y="1550"/>
                      <a:pt x="5380" y="0"/>
                      <a:pt x="34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3" name="Google Shape;9173;p24"/>
              <p:cNvSpPr/>
              <p:nvPr/>
            </p:nvSpPr>
            <p:spPr>
              <a:xfrm>
                <a:off x="7700071" y="9826873"/>
                <a:ext cx="212567" cy="211651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32" extrusionOk="0">
                    <a:moveTo>
                      <a:pt x="3441" y="1"/>
                    </a:moveTo>
                    <a:cubicBezTo>
                      <a:pt x="1551" y="1"/>
                      <a:pt x="0" y="1539"/>
                      <a:pt x="0" y="3436"/>
                    </a:cubicBezTo>
                    <a:cubicBezTo>
                      <a:pt x="0" y="5351"/>
                      <a:pt x="1551" y="6901"/>
                      <a:pt x="3466" y="6931"/>
                    </a:cubicBezTo>
                    <a:cubicBezTo>
                      <a:pt x="5380" y="6931"/>
                      <a:pt x="6931" y="5381"/>
                      <a:pt x="6931" y="3466"/>
                    </a:cubicBezTo>
                    <a:cubicBezTo>
                      <a:pt x="6961" y="1551"/>
                      <a:pt x="5411" y="1"/>
                      <a:pt x="3496" y="1"/>
                    </a:cubicBezTo>
                    <a:cubicBezTo>
                      <a:pt x="3477" y="1"/>
                      <a:pt x="3459" y="1"/>
                      <a:pt x="34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4" name="Google Shape;9174;p24"/>
              <p:cNvSpPr/>
              <p:nvPr/>
            </p:nvSpPr>
            <p:spPr>
              <a:xfrm>
                <a:off x="7755767" y="9198555"/>
                <a:ext cx="109520" cy="119748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3922" extrusionOk="0">
                    <a:moveTo>
                      <a:pt x="426" y="0"/>
                    </a:moveTo>
                    <a:lnTo>
                      <a:pt x="426" y="639"/>
                    </a:lnTo>
                    <a:lnTo>
                      <a:pt x="3040" y="639"/>
                    </a:lnTo>
                    <a:lnTo>
                      <a:pt x="3040" y="0"/>
                    </a:lnTo>
                    <a:close/>
                    <a:moveTo>
                      <a:pt x="3009" y="1125"/>
                    </a:moveTo>
                    <a:lnTo>
                      <a:pt x="2918" y="1155"/>
                    </a:lnTo>
                    <a:lnTo>
                      <a:pt x="0" y="1155"/>
                    </a:lnTo>
                    <a:lnTo>
                      <a:pt x="0" y="1824"/>
                    </a:lnTo>
                    <a:lnTo>
                      <a:pt x="2645" y="1824"/>
                    </a:lnTo>
                    <a:cubicBezTo>
                      <a:pt x="2432" y="2493"/>
                      <a:pt x="1702" y="3101"/>
                      <a:pt x="608" y="3374"/>
                    </a:cubicBezTo>
                    <a:cubicBezTo>
                      <a:pt x="730" y="3526"/>
                      <a:pt x="942" y="3769"/>
                      <a:pt x="1034" y="3921"/>
                    </a:cubicBezTo>
                    <a:cubicBezTo>
                      <a:pt x="2401" y="3526"/>
                      <a:pt x="3070" y="2858"/>
                      <a:pt x="3496" y="1459"/>
                    </a:cubicBezTo>
                    <a:cubicBezTo>
                      <a:pt x="3556" y="1429"/>
                      <a:pt x="3587" y="1399"/>
                      <a:pt x="3587" y="1368"/>
                    </a:cubicBezTo>
                    <a:lnTo>
                      <a:pt x="3009" y="112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5" name="Google Shape;9175;p24"/>
              <p:cNvSpPr/>
              <p:nvPr/>
            </p:nvSpPr>
            <p:spPr>
              <a:xfrm>
                <a:off x="7761325" y="9463079"/>
                <a:ext cx="116024" cy="24151"/>
              </a:xfrm>
              <a:custGeom>
                <a:avLst/>
                <a:gdLst/>
                <a:ahLst/>
                <a:cxnLst/>
                <a:rect l="l" t="t" r="r" b="b"/>
                <a:pathLst>
                  <a:path w="3800" h="791" extrusionOk="0">
                    <a:moveTo>
                      <a:pt x="1" y="0"/>
                    </a:moveTo>
                    <a:lnTo>
                      <a:pt x="31" y="790"/>
                    </a:lnTo>
                    <a:cubicBezTo>
                      <a:pt x="92" y="760"/>
                      <a:pt x="153" y="730"/>
                      <a:pt x="183" y="699"/>
                    </a:cubicBezTo>
                    <a:lnTo>
                      <a:pt x="3800" y="699"/>
                    </a:lnTo>
                    <a:lnTo>
                      <a:pt x="38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6" name="Google Shape;9176;p24"/>
              <p:cNvSpPr/>
              <p:nvPr/>
            </p:nvSpPr>
            <p:spPr>
              <a:xfrm>
                <a:off x="7752958" y="9643113"/>
                <a:ext cx="112329" cy="123473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4044" extrusionOk="0">
                    <a:moveTo>
                      <a:pt x="2797" y="1"/>
                    </a:moveTo>
                    <a:cubicBezTo>
                      <a:pt x="2585" y="518"/>
                      <a:pt x="2281" y="1095"/>
                      <a:pt x="2068" y="1429"/>
                    </a:cubicBezTo>
                    <a:cubicBezTo>
                      <a:pt x="1703" y="1247"/>
                      <a:pt x="1338" y="1065"/>
                      <a:pt x="974" y="913"/>
                    </a:cubicBezTo>
                    <a:lnTo>
                      <a:pt x="609" y="1490"/>
                    </a:lnTo>
                    <a:cubicBezTo>
                      <a:pt x="943" y="1642"/>
                      <a:pt x="1308" y="1855"/>
                      <a:pt x="1673" y="2068"/>
                    </a:cubicBezTo>
                    <a:cubicBezTo>
                      <a:pt x="1217" y="2615"/>
                      <a:pt x="609" y="3162"/>
                      <a:pt x="1" y="3557"/>
                    </a:cubicBezTo>
                    <a:cubicBezTo>
                      <a:pt x="153" y="3648"/>
                      <a:pt x="457" y="3922"/>
                      <a:pt x="579" y="4043"/>
                    </a:cubicBezTo>
                    <a:cubicBezTo>
                      <a:pt x="1217" y="3648"/>
                      <a:pt x="1825" y="3040"/>
                      <a:pt x="2281" y="2432"/>
                    </a:cubicBezTo>
                    <a:cubicBezTo>
                      <a:pt x="2585" y="2615"/>
                      <a:pt x="2858" y="2858"/>
                      <a:pt x="3071" y="3040"/>
                    </a:cubicBezTo>
                    <a:lnTo>
                      <a:pt x="3527" y="2372"/>
                    </a:lnTo>
                    <a:cubicBezTo>
                      <a:pt x="3253" y="2159"/>
                      <a:pt x="2919" y="1946"/>
                      <a:pt x="2706" y="1794"/>
                    </a:cubicBezTo>
                    <a:cubicBezTo>
                      <a:pt x="2980" y="1399"/>
                      <a:pt x="3284" y="852"/>
                      <a:pt x="3466" y="426"/>
                    </a:cubicBezTo>
                    <a:cubicBezTo>
                      <a:pt x="3588" y="426"/>
                      <a:pt x="3648" y="396"/>
                      <a:pt x="3679" y="366"/>
                    </a:cubicBezTo>
                    <a:lnTo>
                      <a:pt x="279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7" name="Google Shape;9177;p24"/>
              <p:cNvSpPr/>
              <p:nvPr/>
            </p:nvSpPr>
            <p:spPr>
              <a:xfrm>
                <a:off x="7754821" y="9876095"/>
                <a:ext cx="116970" cy="114161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3739" extrusionOk="0">
                    <a:moveTo>
                      <a:pt x="335" y="0"/>
                    </a:moveTo>
                    <a:lnTo>
                      <a:pt x="1" y="608"/>
                    </a:lnTo>
                    <a:cubicBezTo>
                      <a:pt x="426" y="760"/>
                      <a:pt x="973" y="1003"/>
                      <a:pt x="1308" y="1216"/>
                    </a:cubicBezTo>
                    <a:lnTo>
                      <a:pt x="1673" y="578"/>
                    </a:lnTo>
                    <a:cubicBezTo>
                      <a:pt x="1338" y="365"/>
                      <a:pt x="791" y="122"/>
                      <a:pt x="335" y="0"/>
                    </a:cubicBezTo>
                    <a:close/>
                    <a:moveTo>
                      <a:pt x="3192" y="456"/>
                    </a:moveTo>
                    <a:cubicBezTo>
                      <a:pt x="2676" y="1702"/>
                      <a:pt x="1612" y="2584"/>
                      <a:pt x="122" y="3040"/>
                    </a:cubicBezTo>
                    <a:lnTo>
                      <a:pt x="609" y="3739"/>
                    </a:lnTo>
                    <a:cubicBezTo>
                      <a:pt x="669" y="3708"/>
                      <a:pt x="700" y="3678"/>
                      <a:pt x="700" y="3617"/>
                    </a:cubicBezTo>
                    <a:cubicBezTo>
                      <a:pt x="2189" y="3070"/>
                      <a:pt x="3284" y="2097"/>
                      <a:pt x="3831" y="851"/>
                    </a:cubicBezTo>
                    <a:cubicBezTo>
                      <a:pt x="3618" y="760"/>
                      <a:pt x="3405" y="608"/>
                      <a:pt x="3192" y="45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8" name="Google Shape;9178;p24"/>
              <p:cNvSpPr/>
              <p:nvPr/>
            </p:nvSpPr>
            <p:spPr>
              <a:xfrm>
                <a:off x="6230848" y="9579081"/>
                <a:ext cx="1445928" cy="185638"/>
              </a:xfrm>
              <a:custGeom>
                <a:avLst/>
                <a:gdLst/>
                <a:ahLst/>
                <a:cxnLst/>
                <a:rect l="l" t="t" r="r" b="b"/>
                <a:pathLst>
                  <a:path w="47357" h="6080" extrusionOk="0">
                    <a:moveTo>
                      <a:pt x="0" y="1"/>
                    </a:moveTo>
                    <a:lnTo>
                      <a:pt x="0" y="6080"/>
                    </a:lnTo>
                    <a:lnTo>
                      <a:pt x="47357" y="6080"/>
                    </a:lnTo>
                    <a:lnTo>
                      <a:pt x="4735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79" name="Google Shape;9179;p24"/>
            <p:cNvGrpSpPr/>
            <p:nvPr/>
          </p:nvGrpSpPr>
          <p:grpSpPr>
            <a:xfrm>
              <a:off x="-52419" y="4762200"/>
              <a:ext cx="9194947" cy="663763"/>
              <a:chOff x="-52419" y="4762200"/>
              <a:chExt cx="9194947" cy="663763"/>
            </a:xfrm>
          </p:grpSpPr>
          <p:sp>
            <p:nvSpPr>
              <p:cNvPr id="9180" name="Google Shape;9180;p24"/>
              <p:cNvSpPr/>
              <p:nvPr/>
            </p:nvSpPr>
            <p:spPr>
              <a:xfrm>
                <a:off x="-52419" y="4762200"/>
                <a:ext cx="9194947" cy="663753"/>
              </a:xfrm>
              <a:custGeom>
                <a:avLst/>
                <a:gdLst/>
                <a:ahLst/>
                <a:cxnLst/>
                <a:rect l="l" t="t" r="r" b="b"/>
                <a:pathLst>
                  <a:path w="284960" h="39515" extrusionOk="0">
                    <a:moveTo>
                      <a:pt x="0" y="0"/>
                    </a:moveTo>
                    <a:lnTo>
                      <a:pt x="0" y="39514"/>
                    </a:lnTo>
                    <a:lnTo>
                      <a:pt x="284960" y="39514"/>
                    </a:lnTo>
                    <a:lnTo>
                      <a:pt x="28496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1" name="Google Shape;9181;p24"/>
              <p:cNvSpPr/>
              <p:nvPr/>
            </p:nvSpPr>
            <p:spPr>
              <a:xfrm>
                <a:off x="-52419" y="4923550"/>
                <a:ext cx="9194947" cy="502413"/>
              </a:xfrm>
              <a:custGeom>
                <a:avLst/>
                <a:gdLst/>
                <a:ahLst/>
                <a:cxnLst/>
                <a:rect l="l" t="t" r="r" b="b"/>
                <a:pathLst>
                  <a:path w="284960" h="29910" extrusionOk="0">
                    <a:moveTo>
                      <a:pt x="0" y="0"/>
                    </a:moveTo>
                    <a:lnTo>
                      <a:pt x="0" y="29909"/>
                    </a:lnTo>
                    <a:lnTo>
                      <a:pt x="284960" y="29909"/>
                    </a:lnTo>
                    <a:lnTo>
                      <a:pt x="2849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82" name="Google Shape;9182;p24"/>
            <p:cNvGrpSpPr/>
            <p:nvPr/>
          </p:nvGrpSpPr>
          <p:grpSpPr>
            <a:xfrm>
              <a:off x="7444776" y="623506"/>
              <a:ext cx="5336278" cy="4255615"/>
              <a:chOff x="605826" y="6062281"/>
              <a:chExt cx="5336278" cy="4255615"/>
            </a:xfrm>
          </p:grpSpPr>
          <p:sp>
            <p:nvSpPr>
              <p:cNvPr id="9183" name="Google Shape;9183;p24"/>
              <p:cNvSpPr/>
              <p:nvPr/>
            </p:nvSpPr>
            <p:spPr>
              <a:xfrm>
                <a:off x="1908236" y="6382623"/>
                <a:ext cx="13007" cy="29708"/>
              </a:xfrm>
              <a:custGeom>
                <a:avLst/>
                <a:gdLst/>
                <a:ahLst/>
                <a:cxnLst/>
                <a:rect l="l" t="t" r="r" b="b"/>
                <a:pathLst>
                  <a:path w="426" h="973" extrusionOk="0">
                    <a:moveTo>
                      <a:pt x="213" y="0"/>
                    </a:moveTo>
                    <a:cubicBezTo>
                      <a:pt x="92" y="0"/>
                      <a:pt x="0" y="91"/>
                      <a:pt x="0" y="243"/>
                    </a:cubicBezTo>
                    <a:lnTo>
                      <a:pt x="0" y="760"/>
                    </a:lnTo>
                    <a:cubicBezTo>
                      <a:pt x="0" y="882"/>
                      <a:pt x="92" y="973"/>
                      <a:pt x="213" y="973"/>
                    </a:cubicBezTo>
                    <a:cubicBezTo>
                      <a:pt x="335" y="973"/>
                      <a:pt x="426" y="882"/>
                      <a:pt x="426" y="760"/>
                    </a:cubicBezTo>
                    <a:lnTo>
                      <a:pt x="426" y="243"/>
                    </a:lnTo>
                    <a:cubicBezTo>
                      <a:pt x="426" y="91"/>
                      <a:pt x="335" y="0"/>
                      <a:pt x="213" y="0"/>
                    </a:cubicBezTo>
                    <a:close/>
                  </a:path>
                </a:pathLst>
              </a:custGeom>
              <a:solidFill>
                <a:srgbClr val="343F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4" name="Google Shape;9184;p24"/>
              <p:cNvSpPr/>
              <p:nvPr/>
            </p:nvSpPr>
            <p:spPr>
              <a:xfrm>
                <a:off x="848305" y="6349187"/>
                <a:ext cx="1512763" cy="2406999"/>
              </a:xfrm>
              <a:custGeom>
                <a:avLst/>
                <a:gdLst/>
                <a:ahLst/>
                <a:cxnLst/>
                <a:rect l="l" t="t" r="r" b="b"/>
                <a:pathLst>
                  <a:path w="49546" h="78834" extrusionOk="0">
                    <a:moveTo>
                      <a:pt x="31764" y="1"/>
                    </a:moveTo>
                    <a:lnTo>
                      <a:pt x="31339" y="62"/>
                    </a:lnTo>
                    <a:cubicBezTo>
                      <a:pt x="31217" y="882"/>
                      <a:pt x="31551" y="1733"/>
                      <a:pt x="31825" y="2524"/>
                    </a:cubicBezTo>
                    <a:lnTo>
                      <a:pt x="31946" y="2767"/>
                    </a:lnTo>
                    <a:cubicBezTo>
                      <a:pt x="32220" y="3588"/>
                      <a:pt x="32372" y="4651"/>
                      <a:pt x="31764" y="5107"/>
                    </a:cubicBezTo>
                    <a:cubicBezTo>
                      <a:pt x="31703" y="5138"/>
                      <a:pt x="31612" y="5199"/>
                      <a:pt x="31521" y="5229"/>
                    </a:cubicBezTo>
                    <a:cubicBezTo>
                      <a:pt x="29545" y="6445"/>
                      <a:pt x="27296" y="8117"/>
                      <a:pt x="25563" y="9758"/>
                    </a:cubicBezTo>
                    <a:cubicBezTo>
                      <a:pt x="24408" y="10852"/>
                      <a:pt x="23527" y="12098"/>
                      <a:pt x="22919" y="13375"/>
                    </a:cubicBezTo>
                    <a:cubicBezTo>
                      <a:pt x="22129" y="11642"/>
                      <a:pt x="21582" y="10123"/>
                      <a:pt x="21855" y="8025"/>
                    </a:cubicBezTo>
                    <a:cubicBezTo>
                      <a:pt x="21885" y="7782"/>
                      <a:pt x="22159" y="7387"/>
                      <a:pt x="21916" y="7357"/>
                    </a:cubicBezTo>
                    <a:cubicBezTo>
                      <a:pt x="21898" y="7354"/>
                      <a:pt x="21880" y="7353"/>
                      <a:pt x="21862" y="7353"/>
                    </a:cubicBezTo>
                    <a:cubicBezTo>
                      <a:pt x="21638" y="7353"/>
                      <a:pt x="21427" y="7526"/>
                      <a:pt x="21399" y="7752"/>
                    </a:cubicBezTo>
                    <a:cubicBezTo>
                      <a:pt x="21095" y="10305"/>
                      <a:pt x="21399" y="12250"/>
                      <a:pt x="22433" y="14439"/>
                    </a:cubicBezTo>
                    <a:cubicBezTo>
                      <a:pt x="22433" y="14469"/>
                      <a:pt x="22463" y="14469"/>
                      <a:pt x="22463" y="14500"/>
                    </a:cubicBezTo>
                    <a:cubicBezTo>
                      <a:pt x="22007" y="15837"/>
                      <a:pt x="21885" y="17205"/>
                      <a:pt x="22129" y="18481"/>
                    </a:cubicBezTo>
                    <a:cubicBezTo>
                      <a:pt x="22737" y="21734"/>
                      <a:pt x="25442" y="24013"/>
                      <a:pt x="27630" y="25381"/>
                    </a:cubicBezTo>
                    <a:cubicBezTo>
                      <a:pt x="28633" y="25989"/>
                      <a:pt x="29667" y="26567"/>
                      <a:pt x="30700" y="27083"/>
                    </a:cubicBezTo>
                    <a:cubicBezTo>
                      <a:pt x="32190" y="27874"/>
                      <a:pt x="33740" y="28694"/>
                      <a:pt x="35108" y="29728"/>
                    </a:cubicBezTo>
                    <a:cubicBezTo>
                      <a:pt x="35503" y="30001"/>
                      <a:pt x="35898" y="30366"/>
                      <a:pt x="36293" y="30731"/>
                    </a:cubicBezTo>
                    <a:cubicBezTo>
                      <a:pt x="36536" y="31065"/>
                      <a:pt x="36840" y="31369"/>
                      <a:pt x="37144" y="31703"/>
                    </a:cubicBezTo>
                    <a:cubicBezTo>
                      <a:pt x="37539" y="32220"/>
                      <a:pt x="37904" y="32767"/>
                      <a:pt x="38147" y="33406"/>
                    </a:cubicBezTo>
                    <a:cubicBezTo>
                      <a:pt x="37387" y="32859"/>
                      <a:pt x="36415" y="32494"/>
                      <a:pt x="35442" y="32494"/>
                    </a:cubicBezTo>
                    <a:lnTo>
                      <a:pt x="35412" y="32494"/>
                    </a:lnTo>
                    <a:cubicBezTo>
                      <a:pt x="33953" y="32494"/>
                      <a:pt x="32615" y="33041"/>
                      <a:pt x="31278" y="33558"/>
                    </a:cubicBezTo>
                    <a:cubicBezTo>
                      <a:pt x="30913" y="33710"/>
                      <a:pt x="30518" y="33862"/>
                      <a:pt x="30123" y="33983"/>
                    </a:cubicBezTo>
                    <a:cubicBezTo>
                      <a:pt x="28238" y="34652"/>
                      <a:pt x="26232" y="34986"/>
                      <a:pt x="24226" y="34986"/>
                    </a:cubicBezTo>
                    <a:cubicBezTo>
                      <a:pt x="23770" y="34986"/>
                      <a:pt x="22189" y="34925"/>
                      <a:pt x="21916" y="33983"/>
                    </a:cubicBezTo>
                    <a:cubicBezTo>
                      <a:pt x="21855" y="33801"/>
                      <a:pt x="21855" y="33588"/>
                      <a:pt x="21885" y="33375"/>
                    </a:cubicBezTo>
                    <a:cubicBezTo>
                      <a:pt x="21946" y="33284"/>
                      <a:pt x="21977" y="33162"/>
                      <a:pt x="21946" y="33041"/>
                    </a:cubicBezTo>
                    <a:cubicBezTo>
                      <a:pt x="21946" y="33011"/>
                      <a:pt x="21916" y="32980"/>
                      <a:pt x="21916" y="32950"/>
                    </a:cubicBezTo>
                    <a:cubicBezTo>
                      <a:pt x="21946" y="32676"/>
                      <a:pt x="21946" y="32372"/>
                      <a:pt x="21885" y="32068"/>
                    </a:cubicBezTo>
                    <a:cubicBezTo>
                      <a:pt x="21733" y="31308"/>
                      <a:pt x="21156" y="30700"/>
                      <a:pt x="20123" y="30153"/>
                    </a:cubicBezTo>
                    <a:cubicBezTo>
                      <a:pt x="20001" y="30093"/>
                      <a:pt x="19849" y="30032"/>
                      <a:pt x="19727" y="29971"/>
                    </a:cubicBezTo>
                    <a:cubicBezTo>
                      <a:pt x="19180" y="29697"/>
                      <a:pt x="18664" y="29424"/>
                      <a:pt x="18329" y="29029"/>
                    </a:cubicBezTo>
                    <a:cubicBezTo>
                      <a:pt x="18147" y="28816"/>
                      <a:pt x="18056" y="28482"/>
                      <a:pt x="18025" y="28208"/>
                    </a:cubicBezTo>
                    <a:lnTo>
                      <a:pt x="17144" y="28208"/>
                    </a:lnTo>
                    <a:cubicBezTo>
                      <a:pt x="17144" y="28694"/>
                      <a:pt x="17326" y="29211"/>
                      <a:pt x="17630" y="29576"/>
                    </a:cubicBezTo>
                    <a:cubicBezTo>
                      <a:pt x="18116" y="30153"/>
                      <a:pt x="18724" y="30457"/>
                      <a:pt x="19332" y="30761"/>
                    </a:cubicBezTo>
                    <a:cubicBezTo>
                      <a:pt x="19454" y="30822"/>
                      <a:pt x="19575" y="30883"/>
                      <a:pt x="19697" y="30944"/>
                    </a:cubicBezTo>
                    <a:cubicBezTo>
                      <a:pt x="20183" y="31187"/>
                      <a:pt x="20548" y="31460"/>
                      <a:pt x="20761" y="31734"/>
                    </a:cubicBezTo>
                    <a:cubicBezTo>
                      <a:pt x="20457" y="31612"/>
                      <a:pt x="20092" y="31521"/>
                      <a:pt x="19758" y="31521"/>
                    </a:cubicBezTo>
                    <a:cubicBezTo>
                      <a:pt x="19660" y="31512"/>
                      <a:pt x="19562" y="31509"/>
                      <a:pt x="19465" y="31509"/>
                    </a:cubicBezTo>
                    <a:cubicBezTo>
                      <a:pt x="19230" y="31509"/>
                      <a:pt x="19000" y="31530"/>
                      <a:pt x="18785" y="31552"/>
                    </a:cubicBezTo>
                    <a:cubicBezTo>
                      <a:pt x="18522" y="31569"/>
                      <a:pt x="18279" y="31587"/>
                      <a:pt x="18044" y="31587"/>
                    </a:cubicBezTo>
                    <a:cubicBezTo>
                      <a:pt x="17873" y="31587"/>
                      <a:pt x="17706" y="31577"/>
                      <a:pt x="17539" y="31552"/>
                    </a:cubicBezTo>
                    <a:cubicBezTo>
                      <a:pt x="16536" y="31369"/>
                      <a:pt x="15715" y="30366"/>
                      <a:pt x="15746" y="29363"/>
                    </a:cubicBezTo>
                    <a:cubicBezTo>
                      <a:pt x="15746" y="29241"/>
                      <a:pt x="15746" y="29150"/>
                      <a:pt x="15746" y="29029"/>
                    </a:cubicBezTo>
                    <a:cubicBezTo>
                      <a:pt x="15776" y="28755"/>
                      <a:pt x="15806" y="28421"/>
                      <a:pt x="15715" y="28086"/>
                    </a:cubicBezTo>
                    <a:cubicBezTo>
                      <a:pt x="15594" y="27661"/>
                      <a:pt x="15320" y="27327"/>
                      <a:pt x="15077" y="27053"/>
                    </a:cubicBezTo>
                    <a:cubicBezTo>
                      <a:pt x="14986" y="26962"/>
                      <a:pt x="14712" y="26567"/>
                      <a:pt x="14651" y="26506"/>
                    </a:cubicBezTo>
                    <a:cubicBezTo>
                      <a:pt x="14347" y="26141"/>
                      <a:pt x="14378" y="26020"/>
                      <a:pt x="14256" y="25533"/>
                    </a:cubicBezTo>
                    <a:cubicBezTo>
                      <a:pt x="14287" y="25472"/>
                      <a:pt x="14256" y="25442"/>
                      <a:pt x="14256" y="25381"/>
                    </a:cubicBezTo>
                    <a:cubicBezTo>
                      <a:pt x="14135" y="24713"/>
                      <a:pt x="14195" y="24013"/>
                      <a:pt x="14499" y="23436"/>
                    </a:cubicBezTo>
                    <a:cubicBezTo>
                      <a:pt x="14621" y="23193"/>
                      <a:pt x="14530" y="22950"/>
                      <a:pt x="14317" y="22828"/>
                    </a:cubicBezTo>
                    <a:cubicBezTo>
                      <a:pt x="14286" y="22810"/>
                      <a:pt x="14259" y="22802"/>
                      <a:pt x="14236" y="22802"/>
                    </a:cubicBezTo>
                    <a:cubicBezTo>
                      <a:pt x="14102" y="22802"/>
                      <a:pt x="14086" y="23072"/>
                      <a:pt x="13983" y="23254"/>
                    </a:cubicBezTo>
                    <a:cubicBezTo>
                      <a:pt x="13770" y="23649"/>
                      <a:pt x="13618" y="24013"/>
                      <a:pt x="13557" y="24469"/>
                    </a:cubicBezTo>
                    <a:cubicBezTo>
                      <a:pt x="12220" y="23132"/>
                      <a:pt x="10183" y="22098"/>
                      <a:pt x="8299" y="21916"/>
                    </a:cubicBezTo>
                    <a:cubicBezTo>
                      <a:pt x="7964" y="21886"/>
                      <a:pt x="7599" y="21855"/>
                      <a:pt x="7265" y="21855"/>
                    </a:cubicBezTo>
                    <a:cubicBezTo>
                      <a:pt x="6475" y="21825"/>
                      <a:pt x="5715" y="21795"/>
                      <a:pt x="5046" y="21491"/>
                    </a:cubicBezTo>
                    <a:cubicBezTo>
                      <a:pt x="4530" y="21278"/>
                      <a:pt x="4104" y="20761"/>
                      <a:pt x="3952" y="20244"/>
                    </a:cubicBezTo>
                    <a:cubicBezTo>
                      <a:pt x="3922" y="20184"/>
                      <a:pt x="3922" y="20123"/>
                      <a:pt x="3922" y="20062"/>
                    </a:cubicBezTo>
                    <a:cubicBezTo>
                      <a:pt x="4043" y="19819"/>
                      <a:pt x="4104" y="19576"/>
                      <a:pt x="4134" y="19332"/>
                    </a:cubicBezTo>
                    <a:cubicBezTo>
                      <a:pt x="4347" y="19089"/>
                      <a:pt x="4682" y="18937"/>
                      <a:pt x="5046" y="18755"/>
                    </a:cubicBezTo>
                    <a:cubicBezTo>
                      <a:pt x="5107" y="18785"/>
                      <a:pt x="5137" y="18785"/>
                      <a:pt x="5198" y="18785"/>
                    </a:cubicBezTo>
                    <a:cubicBezTo>
                      <a:pt x="5624" y="18816"/>
                      <a:pt x="6049" y="18846"/>
                      <a:pt x="6505" y="18846"/>
                    </a:cubicBezTo>
                    <a:cubicBezTo>
                      <a:pt x="7539" y="18846"/>
                      <a:pt x="8663" y="18542"/>
                      <a:pt x="9606" y="18025"/>
                    </a:cubicBezTo>
                    <a:cubicBezTo>
                      <a:pt x="11217" y="17174"/>
                      <a:pt x="13223" y="13466"/>
                      <a:pt x="13800" y="12250"/>
                    </a:cubicBezTo>
                    <a:lnTo>
                      <a:pt x="13344" y="12190"/>
                    </a:lnTo>
                    <a:cubicBezTo>
                      <a:pt x="12828" y="13223"/>
                      <a:pt x="10214" y="16870"/>
                      <a:pt x="9180" y="17418"/>
                    </a:cubicBezTo>
                    <a:cubicBezTo>
                      <a:pt x="8299" y="17904"/>
                      <a:pt x="7265" y="17965"/>
                      <a:pt x="6232" y="17965"/>
                    </a:cubicBezTo>
                    <a:cubicBezTo>
                      <a:pt x="6596" y="17539"/>
                      <a:pt x="6809" y="17022"/>
                      <a:pt x="6596" y="16475"/>
                    </a:cubicBezTo>
                    <a:cubicBezTo>
                      <a:pt x="6353" y="15807"/>
                      <a:pt x="5685" y="15594"/>
                      <a:pt x="5168" y="15442"/>
                    </a:cubicBezTo>
                    <a:cubicBezTo>
                      <a:pt x="4803" y="15320"/>
                      <a:pt x="4469" y="15229"/>
                      <a:pt x="4286" y="15016"/>
                    </a:cubicBezTo>
                    <a:cubicBezTo>
                      <a:pt x="3861" y="14500"/>
                      <a:pt x="3982" y="13740"/>
                      <a:pt x="4256" y="13375"/>
                    </a:cubicBezTo>
                    <a:cubicBezTo>
                      <a:pt x="4499" y="13071"/>
                      <a:pt x="4894" y="11916"/>
                      <a:pt x="4985" y="11156"/>
                    </a:cubicBezTo>
                    <a:lnTo>
                      <a:pt x="4985" y="11156"/>
                    </a:lnTo>
                    <a:lnTo>
                      <a:pt x="4712" y="11338"/>
                    </a:lnTo>
                    <a:cubicBezTo>
                      <a:pt x="4651" y="11703"/>
                      <a:pt x="4499" y="12159"/>
                      <a:pt x="4134" y="12645"/>
                    </a:cubicBezTo>
                    <a:cubicBezTo>
                      <a:pt x="3253" y="13861"/>
                      <a:pt x="3010" y="14895"/>
                      <a:pt x="3618" y="15594"/>
                    </a:cubicBezTo>
                    <a:cubicBezTo>
                      <a:pt x="3952" y="15989"/>
                      <a:pt x="4469" y="16141"/>
                      <a:pt x="4894" y="16293"/>
                    </a:cubicBezTo>
                    <a:cubicBezTo>
                      <a:pt x="5381" y="16445"/>
                      <a:pt x="5685" y="16536"/>
                      <a:pt x="5776" y="16779"/>
                    </a:cubicBezTo>
                    <a:cubicBezTo>
                      <a:pt x="5897" y="17114"/>
                      <a:pt x="5533" y="17509"/>
                      <a:pt x="5107" y="17752"/>
                    </a:cubicBezTo>
                    <a:cubicBezTo>
                      <a:pt x="4955" y="17813"/>
                      <a:pt x="4833" y="17874"/>
                      <a:pt x="4682" y="17965"/>
                    </a:cubicBezTo>
                    <a:cubicBezTo>
                      <a:pt x="4469" y="18056"/>
                      <a:pt x="4286" y="18147"/>
                      <a:pt x="4074" y="18238"/>
                    </a:cubicBezTo>
                    <a:cubicBezTo>
                      <a:pt x="4013" y="17934"/>
                      <a:pt x="3922" y="17600"/>
                      <a:pt x="3830" y="17357"/>
                    </a:cubicBezTo>
                    <a:cubicBezTo>
                      <a:pt x="3648" y="16749"/>
                      <a:pt x="3010" y="16658"/>
                      <a:pt x="2615" y="16263"/>
                    </a:cubicBezTo>
                    <a:cubicBezTo>
                      <a:pt x="2523" y="16171"/>
                      <a:pt x="1885" y="15503"/>
                      <a:pt x="1794" y="15381"/>
                    </a:cubicBezTo>
                    <a:cubicBezTo>
                      <a:pt x="912" y="14287"/>
                      <a:pt x="365" y="12828"/>
                      <a:pt x="578" y="11278"/>
                    </a:cubicBezTo>
                    <a:lnTo>
                      <a:pt x="578" y="11278"/>
                    </a:lnTo>
                    <a:lnTo>
                      <a:pt x="213" y="11338"/>
                    </a:lnTo>
                    <a:cubicBezTo>
                      <a:pt x="1" y="13132"/>
                      <a:pt x="578" y="15016"/>
                      <a:pt x="1855" y="16293"/>
                    </a:cubicBezTo>
                    <a:cubicBezTo>
                      <a:pt x="1946" y="16384"/>
                      <a:pt x="2067" y="16506"/>
                      <a:pt x="2189" y="16597"/>
                    </a:cubicBezTo>
                    <a:cubicBezTo>
                      <a:pt x="2523" y="16931"/>
                      <a:pt x="2858" y="17266"/>
                      <a:pt x="3010" y="17630"/>
                    </a:cubicBezTo>
                    <a:cubicBezTo>
                      <a:pt x="3192" y="18208"/>
                      <a:pt x="3283" y="18664"/>
                      <a:pt x="3253" y="19029"/>
                    </a:cubicBezTo>
                    <a:cubicBezTo>
                      <a:pt x="3010" y="19454"/>
                      <a:pt x="2949" y="19971"/>
                      <a:pt x="3101" y="20488"/>
                    </a:cubicBezTo>
                    <a:cubicBezTo>
                      <a:pt x="3314" y="21278"/>
                      <a:pt x="3922" y="21977"/>
                      <a:pt x="4682" y="22311"/>
                    </a:cubicBezTo>
                    <a:cubicBezTo>
                      <a:pt x="5502" y="22676"/>
                      <a:pt x="6384" y="22706"/>
                      <a:pt x="7235" y="22737"/>
                    </a:cubicBezTo>
                    <a:cubicBezTo>
                      <a:pt x="7569" y="22737"/>
                      <a:pt x="7903" y="22767"/>
                      <a:pt x="8207" y="22798"/>
                    </a:cubicBezTo>
                    <a:cubicBezTo>
                      <a:pt x="10244" y="23010"/>
                      <a:pt x="12372" y="24804"/>
                      <a:pt x="13618" y="26415"/>
                    </a:cubicBezTo>
                    <a:cubicBezTo>
                      <a:pt x="13739" y="27023"/>
                      <a:pt x="13770" y="27266"/>
                      <a:pt x="14165" y="27752"/>
                    </a:cubicBezTo>
                    <a:cubicBezTo>
                      <a:pt x="14256" y="27843"/>
                      <a:pt x="14317" y="27934"/>
                      <a:pt x="14408" y="28026"/>
                    </a:cubicBezTo>
                    <a:cubicBezTo>
                      <a:pt x="14590" y="28238"/>
                      <a:pt x="14803" y="28451"/>
                      <a:pt x="14864" y="28694"/>
                    </a:cubicBezTo>
                    <a:cubicBezTo>
                      <a:pt x="14894" y="28877"/>
                      <a:pt x="14894" y="29089"/>
                      <a:pt x="14864" y="29333"/>
                    </a:cubicBezTo>
                    <a:cubicBezTo>
                      <a:pt x="14864" y="29454"/>
                      <a:pt x="14834" y="29576"/>
                      <a:pt x="14834" y="29728"/>
                    </a:cubicBezTo>
                    <a:cubicBezTo>
                      <a:pt x="14803" y="31156"/>
                      <a:pt x="15958" y="32555"/>
                      <a:pt x="17387" y="32798"/>
                    </a:cubicBezTo>
                    <a:cubicBezTo>
                      <a:pt x="17645" y="32843"/>
                      <a:pt x="17896" y="32859"/>
                      <a:pt x="18139" y="32859"/>
                    </a:cubicBezTo>
                    <a:cubicBezTo>
                      <a:pt x="18382" y="32859"/>
                      <a:pt x="18618" y="32843"/>
                      <a:pt x="18846" y="32828"/>
                    </a:cubicBezTo>
                    <a:cubicBezTo>
                      <a:pt x="19061" y="32807"/>
                      <a:pt x="19276" y="32785"/>
                      <a:pt x="19480" y="32785"/>
                    </a:cubicBezTo>
                    <a:cubicBezTo>
                      <a:pt x="19565" y="32785"/>
                      <a:pt x="19647" y="32789"/>
                      <a:pt x="19727" y="32798"/>
                    </a:cubicBezTo>
                    <a:cubicBezTo>
                      <a:pt x="20274" y="32798"/>
                      <a:pt x="20822" y="33132"/>
                      <a:pt x="21004" y="33558"/>
                    </a:cubicBezTo>
                    <a:lnTo>
                      <a:pt x="21004" y="33922"/>
                    </a:lnTo>
                    <a:cubicBezTo>
                      <a:pt x="20974" y="34287"/>
                      <a:pt x="20943" y="34318"/>
                      <a:pt x="21065" y="34743"/>
                    </a:cubicBezTo>
                    <a:cubicBezTo>
                      <a:pt x="21369" y="35777"/>
                      <a:pt x="23041" y="36263"/>
                      <a:pt x="24743" y="36263"/>
                    </a:cubicBezTo>
                    <a:cubicBezTo>
                      <a:pt x="26262" y="36263"/>
                      <a:pt x="27326" y="36141"/>
                      <a:pt x="28846" y="35868"/>
                    </a:cubicBezTo>
                    <a:cubicBezTo>
                      <a:pt x="30305" y="35625"/>
                      <a:pt x="31612" y="34956"/>
                      <a:pt x="32980" y="34439"/>
                    </a:cubicBezTo>
                    <a:cubicBezTo>
                      <a:pt x="33381" y="34302"/>
                      <a:pt x="33803" y="34242"/>
                      <a:pt x="34232" y="34242"/>
                    </a:cubicBezTo>
                    <a:cubicBezTo>
                      <a:pt x="34942" y="34242"/>
                      <a:pt x="35672" y="34406"/>
                      <a:pt x="36354" y="34652"/>
                    </a:cubicBezTo>
                    <a:cubicBezTo>
                      <a:pt x="37387" y="35017"/>
                      <a:pt x="38147" y="35898"/>
                      <a:pt x="38208" y="37023"/>
                    </a:cubicBezTo>
                    <a:cubicBezTo>
                      <a:pt x="38269" y="37539"/>
                      <a:pt x="38482" y="37722"/>
                      <a:pt x="37995" y="38634"/>
                    </a:cubicBezTo>
                    <a:cubicBezTo>
                      <a:pt x="37509" y="39728"/>
                      <a:pt x="36840" y="40822"/>
                      <a:pt x="36111" y="41947"/>
                    </a:cubicBezTo>
                    <a:cubicBezTo>
                      <a:pt x="34834" y="43923"/>
                      <a:pt x="33527" y="45959"/>
                      <a:pt x="33466" y="48330"/>
                    </a:cubicBezTo>
                    <a:cubicBezTo>
                      <a:pt x="33436" y="48877"/>
                      <a:pt x="33497" y="49394"/>
                      <a:pt x="33588" y="49941"/>
                    </a:cubicBezTo>
                    <a:cubicBezTo>
                      <a:pt x="33618" y="49941"/>
                      <a:pt x="33618" y="49971"/>
                      <a:pt x="33618" y="49971"/>
                    </a:cubicBezTo>
                    <a:cubicBezTo>
                      <a:pt x="33801" y="50822"/>
                      <a:pt x="34074" y="51643"/>
                      <a:pt x="34348" y="52464"/>
                    </a:cubicBezTo>
                    <a:cubicBezTo>
                      <a:pt x="34560" y="53041"/>
                      <a:pt x="34864" y="53619"/>
                      <a:pt x="34925" y="54227"/>
                    </a:cubicBezTo>
                    <a:cubicBezTo>
                      <a:pt x="36871" y="68513"/>
                      <a:pt x="32980" y="75352"/>
                      <a:pt x="31308" y="78087"/>
                    </a:cubicBezTo>
                    <a:cubicBezTo>
                      <a:pt x="31187" y="78300"/>
                      <a:pt x="31247" y="78573"/>
                      <a:pt x="31460" y="78695"/>
                    </a:cubicBezTo>
                    <a:cubicBezTo>
                      <a:pt x="31521" y="78756"/>
                      <a:pt x="31612" y="78756"/>
                      <a:pt x="31673" y="78756"/>
                    </a:cubicBezTo>
                    <a:cubicBezTo>
                      <a:pt x="31781" y="78756"/>
                      <a:pt x="34278" y="78833"/>
                      <a:pt x="35729" y="78833"/>
                    </a:cubicBezTo>
                    <a:cubicBezTo>
                      <a:pt x="36310" y="78833"/>
                      <a:pt x="36723" y="78821"/>
                      <a:pt x="36749" y="78786"/>
                    </a:cubicBezTo>
                    <a:cubicBezTo>
                      <a:pt x="38542" y="75838"/>
                      <a:pt x="41855" y="64774"/>
                      <a:pt x="39120" y="54196"/>
                    </a:cubicBezTo>
                    <a:cubicBezTo>
                      <a:pt x="38937" y="53558"/>
                      <a:pt x="38573" y="52707"/>
                      <a:pt x="38360" y="52129"/>
                    </a:cubicBezTo>
                    <a:cubicBezTo>
                      <a:pt x="37904" y="50822"/>
                      <a:pt x="37357" y="50002"/>
                      <a:pt x="37418" y="48725"/>
                    </a:cubicBezTo>
                    <a:cubicBezTo>
                      <a:pt x="37448" y="47296"/>
                      <a:pt x="37904" y="46050"/>
                      <a:pt x="38573" y="44774"/>
                    </a:cubicBezTo>
                    <a:cubicBezTo>
                      <a:pt x="38664" y="44682"/>
                      <a:pt x="38725" y="44622"/>
                      <a:pt x="38816" y="44530"/>
                    </a:cubicBezTo>
                    <a:cubicBezTo>
                      <a:pt x="39789" y="43649"/>
                      <a:pt x="38846" y="42889"/>
                      <a:pt x="40366" y="42372"/>
                    </a:cubicBezTo>
                    <a:cubicBezTo>
                      <a:pt x="41217" y="42099"/>
                      <a:pt x="42007" y="41825"/>
                      <a:pt x="42676" y="41521"/>
                    </a:cubicBezTo>
                    <a:cubicBezTo>
                      <a:pt x="44591" y="40609"/>
                      <a:pt x="46932" y="39363"/>
                      <a:pt x="48117" y="37418"/>
                    </a:cubicBezTo>
                    <a:cubicBezTo>
                      <a:pt x="49272" y="35473"/>
                      <a:pt x="49059" y="32555"/>
                      <a:pt x="47053" y="31096"/>
                    </a:cubicBezTo>
                    <a:cubicBezTo>
                      <a:pt x="46719" y="30852"/>
                      <a:pt x="46719" y="30609"/>
                      <a:pt x="46354" y="30457"/>
                    </a:cubicBezTo>
                    <a:cubicBezTo>
                      <a:pt x="46111" y="30336"/>
                      <a:pt x="46020" y="30093"/>
                      <a:pt x="45807" y="29971"/>
                    </a:cubicBezTo>
                    <a:cubicBezTo>
                      <a:pt x="45776" y="29910"/>
                      <a:pt x="45351" y="29424"/>
                      <a:pt x="45321" y="29363"/>
                    </a:cubicBezTo>
                    <a:cubicBezTo>
                      <a:pt x="45138" y="28968"/>
                      <a:pt x="45047" y="28968"/>
                      <a:pt x="45260" y="28573"/>
                    </a:cubicBezTo>
                    <a:cubicBezTo>
                      <a:pt x="45564" y="28026"/>
                      <a:pt x="46050" y="27600"/>
                      <a:pt x="46567" y="27144"/>
                    </a:cubicBezTo>
                    <a:cubicBezTo>
                      <a:pt x="46810" y="26962"/>
                      <a:pt x="47023" y="26779"/>
                      <a:pt x="47235" y="26567"/>
                    </a:cubicBezTo>
                    <a:cubicBezTo>
                      <a:pt x="48725" y="25168"/>
                      <a:pt x="49546" y="23314"/>
                      <a:pt x="49515" y="21308"/>
                    </a:cubicBezTo>
                    <a:lnTo>
                      <a:pt x="49515" y="21308"/>
                    </a:lnTo>
                    <a:lnTo>
                      <a:pt x="49029" y="21339"/>
                    </a:lnTo>
                    <a:cubicBezTo>
                      <a:pt x="49059" y="23102"/>
                      <a:pt x="47935" y="24682"/>
                      <a:pt x="46628" y="25928"/>
                    </a:cubicBezTo>
                    <a:cubicBezTo>
                      <a:pt x="46445" y="26111"/>
                      <a:pt x="46232" y="26293"/>
                      <a:pt x="45989" y="26475"/>
                    </a:cubicBezTo>
                    <a:cubicBezTo>
                      <a:pt x="45442" y="26962"/>
                      <a:pt x="44865" y="27448"/>
                      <a:pt x="44469" y="28147"/>
                    </a:cubicBezTo>
                    <a:cubicBezTo>
                      <a:pt x="44348" y="28390"/>
                      <a:pt x="44287" y="28634"/>
                      <a:pt x="44226" y="28877"/>
                    </a:cubicBezTo>
                    <a:cubicBezTo>
                      <a:pt x="44014" y="28360"/>
                      <a:pt x="43922" y="27722"/>
                      <a:pt x="43983" y="27053"/>
                    </a:cubicBezTo>
                    <a:cubicBezTo>
                      <a:pt x="44105" y="26050"/>
                      <a:pt x="44409" y="24135"/>
                      <a:pt x="44834" y="23223"/>
                    </a:cubicBezTo>
                    <a:lnTo>
                      <a:pt x="44226" y="22919"/>
                    </a:lnTo>
                    <a:cubicBezTo>
                      <a:pt x="43862" y="23770"/>
                      <a:pt x="43223" y="25989"/>
                      <a:pt x="43102" y="26962"/>
                    </a:cubicBezTo>
                    <a:cubicBezTo>
                      <a:pt x="42950" y="28360"/>
                      <a:pt x="43375" y="29667"/>
                      <a:pt x="44257" y="30457"/>
                    </a:cubicBezTo>
                    <a:cubicBezTo>
                      <a:pt x="44409" y="30579"/>
                      <a:pt x="44561" y="30700"/>
                      <a:pt x="44713" y="30792"/>
                    </a:cubicBezTo>
                    <a:cubicBezTo>
                      <a:pt x="44925" y="31035"/>
                      <a:pt x="45199" y="31187"/>
                      <a:pt x="45503" y="31278"/>
                    </a:cubicBezTo>
                    <a:lnTo>
                      <a:pt x="45594" y="31278"/>
                    </a:lnTo>
                    <a:cubicBezTo>
                      <a:pt x="45594" y="31278"/>
                      <a:pt x="45989" y="31764"/>
                      <a:pt x="45989" y="31764"/>
                    </a:cubicBezTo>
                    <a:cubicBezTo>
                      <a:pt x="46324" y="31916"/>
                      <a:pt x="46172" y="31855"/>
                      <a:pt x="46445" y="32068"/>
                    </a:cubicBezTo>
                    <a:cubicBezTo>
                      <a:pt x="47995" y="33193"/>
                      <a:pt x="47570" y="35077"/>
                      <a:pt x="46597" y="36658"/>
                    </a:cubicBezTo>
                    <a:cubicBezTo>
                      <a:pt x="45533" y="38421"/>
                      <a:pt x="45047" y="38147"/>
                      <a:pt x="43284" y="38968"/>
                    </a:cubicBezTo>
                    <a:cubicBezTo>
                      <a:pt x="42646" y="39272"/>
                      <a:pt x="42129" y="39454"/>
                      <a:pt x="41339" y="39728"/>
                    </a:cubicBezTo>
                    <a:cubicBezTo>
                      <a:pt x="40488" y="40032"/>
                      <a:pt x="40275" y="40397"/>
                      <a:pt x="39697" y="40549"/>
                    </a:cubicBezTo>
                    <a:cubicBezTo>
                      <a:pt x="40488" y="38360"/>
                      <a:pt x="40579" y="37995"/>
                      <a:pt x="40731" y="36293"/>
                    </a:cubicBezTo>
                    <a:cubicBezTo>
                      <a:pt x="40731" y="36263"/>
                      <a:pt x="40731" y="36232"/>
                      <a:pt x="40731" y="36172"/>
                    </a:cubicBezTo>
                    <a:cubicBezTo>
                      <a:pt x="40792" y="36111"/>
                      <a:pt x="40792" y="36050"/>
                      <a:pt x="40792" y="35989"/>
                    </a:cubicBezTo>
                    <a:cubicBezTo>
                      <a:pt x="40822" y="35716"/>
                      <a:pt x="40792" y="35412"/>
                      <a:pt x="40731" y="35138"/>
                    </a:cubicBezTo>
                    <a:cubicBezTo>
                      <a:pt x="40488" y="32919"/>
                      <a:pt x="38512" y="30184"/>
                      <a:pt x="36597" y="28330"/>
                    </a:cubicBezTo>
                    <a:cubicBezTo>
                      <a:pt x="35776" y="26506"/>
                      <a:pt x="34682" y="24469"/>
                      <a:pt x="35260" y="21947"/>
                    </a:cubicBezTo>
                    <a:lnTo>
                      <a:pt x="34773" y="21947"/>
                    </a:lnTo>
                    <a:cubicBezTo>
                      <a:pt x="34287" y="24013"/>
                      <a:pt x="34257" y="25868"/>
                      <a:pt x="34682" y="27509"/>
                    </a:cubicBezTo>
                    <a:cubicBezTo>
                      <a:pt x="33466" y="26719"/>
                      <a:pt x="33405" y="26506"/>
                      <a:pt x="31977" y="25776"/>
                    </a:cubicBezTo>
                    <a:cubicBezTo>
                      <a:pt x="30974" y="25260"/>
                      <a:pt x="29515" y="24591"/>
                      <a:pt x="28542" y="23983"/>
                    </a:cubicBezTo>
                    <a:cubicBezTo>
                      <a:pt x="26506" y="22706"/>
                      <a:pt x="24135" y="21278"/>
                      <a:pt x="23588" y="18360"/>
                    </a:cubicBezTo>
                    <a:cubicBezTo>
                      <a:pt x="23132" y="15776"/>
                      <a:pt x="24013" y="13101"/>
                      <a:pt x="26475" y="10731"/>
                    </a:cubicBezTo>
                    <a:cubicBezTo>
                      <a:pt x="28117" y="9150"/>
                      <a:pt x="29849" y="7600"/>
                      <a:pt x="31794" y="6445"/>
                    </a:cubicBezTo>
                    <a:cubicBezTo>
                      <a:pt x="32463" y="6019"/>
                      <a:pt x="33162" y="5624"/>
                      <a:pt x="33831" y="5199"/>
                    </a:cubicBezTo>
                    <a:cubicBezTo>
                      <a:pt x="34378" y="4834"/>
                      <a:pt x="34956" y="4439"/>
                      <a:pt x="35503" y="3952"/>
                    </a:cubicBezTo>
                    <a:cubicBezTo>
                      <a:pt x="35503" y="3952"/>
                      <a:pt x="35533" y="3983"/>
                      <a:pt x="35564" y="3983"/>
                    </a:cubicBezTo>
                    <a:cubicBezTo>
                      <a:pt x="35837" y="4044"/>
                      <a:pt x="36111" y="4104"/>
                      <a:pt x="36415" y="4104"/>
                    </a:cubicBezTo>
                    <a:cubicBezTo>
                      <a:pt x="37630" y="4104"/>
                      <a:pt x="38390" y="3466"/>
                      <a:pt x="39059" y="2463"/>
                    </a:cubicBezTo>
                    <a:cubicBezTo>
                      <a:pt x="39545" y="1764"/>
                      <a:pt x="39728" y="882"/>
                      <a:pt x="39637" y="62"/>
                    </a:cubicBezTo>
                    <a:lnTo>
                      <a:pt x="39241" y="62"/>
                    </a:lnTo>
                    <a:cubicBezTo>
                      <a:pt x="39333" y="730"/>
                      <a:pt x="39120" y="1369"/>
                      <a:pt x="38816" y="1977"/>
                    </a:cubicBezTo>
                    <a:cubicBezTo>
                      <a:pt x="38147" y="3162"/>
                      <a:pt x="37326" y="3436"/>
                      <a:pt x="36445" y="3436"/>
                    </a:cubicBezTo>
                    <a:cubicBezTo>
                      <a:pt x="36263" y="3436"/>
                      <a:pt x="36171" y="3253"/>
                      <a:pt x="36232" y="3101"/>
                    </a:cubicBezTo>
                    <a:cubicBezTo>
                      <a:pt x="36354" y="2828"/>
                      <a:pt x="36475" y="2524"/>
                      <a:pt x="36506" y="2372"/>
                    </a:cubicBezTo>
                    <a:cubicBezTo>
                      <a:pt x="36658" y="1126"/>
                      <a:pt x="36719" y="913"/>
                      <a:pt x="36475" y="62"/>
                    </a:cubicBezTo>
                    <a:lnTo>
                      <a:pt x="35959" y="62"/>
                    </a:lnTo>
                    <a:cubicBezTo>
                      <a:pt x="36263" y="730"/>
                      <a:pt x="36111" y="1612"/>
                      <a:pt x="35776" y="2220"/>
                    </a:cubicBezTo>
                    <a:cubicBezTo>
                      <a:pt x="35229" y="3192"/>
                      <a:pt x="34226" y="3861"/>
                      <a:pt x="33345" y="4439"/>
                    </a:cubicBezTo>
                    <a:cubicBezTo>
                      <a:pt x="33223" y="4530"/>
                      <a:pt x="32828" y="4682"/>
                      <a:pt x="32737" y="4743"/>
                    </a:cubicBezTo>
                    <a:cubicBezTo>
                      <a:pt x="32858" y="4044"/>
                      <a:pt x="32706" y="3405"/>
                      <a:pt x="32463" y="2706"/>
                    </a:cubicBezTo>
                    <a:lnTo>
                      <a:pt x="32129" y="2037"/>
                    </a:lnTo>
                    <a:cubicBezTo>
                      <a:pt x="31855" y="1308"/>
                      <a:pt x="31612" y="639"/>
                      <a:pt x="317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5" name="Google Shape;9185;p24"/>
              <p:cNvSpPr/>
              <p:nvPr/>
            </p:nvSpPr>
            <p:spPr>
              <a:xfrm>
                <a:off x="605826" y="6295354"/>
                <a:ext cx="1008153" cy="470658"/>
              </a:xfrm>
              <a:custGeom>
                <a:avLst/>
                <a:gdLst/>
                <a:ahLst/>
                <a:cxnLst/>
                <a:rect l="l" t="t" r="r" b="b"/>
                <a:pathLst>
                  <a:path w="33019" h="15415" extrusionOk="0">
                    <a:moveTo>
                      <a:pt x="16848" y="1"/>
                    </a:moveTo>
                    <a:cubicBezTo>
                      <a:pt x="16289" y="1"/>
                      <a:pt x="16305" y="412"/>
                      <a:pt x="15991" y="412"/>
                    </a:cubicBezTo>
                    <a:cubicBezTo>
                      <a:pt x="15877" y="412"/>
                      <a:pt x="15721" y="359"/>
                      <a:pt x="15480" y="214"/>
                    </a:cubicBezTo>
                    <a:cubicBezTo>
                      <a:pt x="15411" y="172"/>
                      <a:pt x="15261" y="154"/>
                      <a:pt x="15069" y="154"/>
                    </a:cubicBezTo>
                    <a:cubicBezTo>
                      <a:pt x="14417" y="154"/>
                      <a:pt x="13273" y="360"/>
                      <a:pt x="13109" y="548"/>
                    </a:cubicBezTo>
                    <a:cubicBezTo>
                      <a:pt x="12756" y="960"/>
                      <a:pt x="12460" y="1828"/>
                      <a:pt x="11890" y="1828"/>
                    </a:cubicBezTo>
                    <a:cubicBezTo>
                      <a:pt x="11871" y="1828"/>
                      <a:pt x="11852" y="1827"/>
                      <a:pt x="11832" y="1825"/>
                    </a:cubicBezTo>
                    <a:cubicBezTo>
                      <a:pt x="11583" y="1789"/>
                      <a:pt x="11227" y="1740"/>
                      <a:pt x="10867" y="1740"/>
                    </a:cubicBezTo>
                    <a:cubicBezTo>
                      <a:pt x="10306" y="1740"/>
                      <a:pt x="9738" y="1860"/>
                      <a:pt x="9553" y="2341"/>
                    </a:cubicBezTo>
                    <a:cubicBezTo>
                      <a:pt x="9377" y="2766"/>
                      <a:pt x="9258" y="2908"/>
                      <a:pt x="9100" y="2908"/>
                    </a:cubicBezTo>
                    <a:cubicBezTo>
                      <a:pt x="8930" y="2908"/>
                      <a:pt x="8715" y="2742"/>
                      <a:pt x="8337" y="2585"/>
                    </a:cubicBezTo>
                    <a:cubicBezTo>
                      <a:pt x="8318" y="2576"/>
                      <a:pt x="8301" y="2572"/>
                      <a:pt x="8283" y="2572"/>
                    </a:cubicBezTo>
                    <a:cubicBezTo>
                      <a:pt x="7982" y="2572"/>
                      <a:pt x="7802" y="3756"/>
                      <a:pt x="7486" y="4044"/>
                    </a:cubicBezTo>
                    <a:cubicBezTo>
                      <a:pt x="7325" y="4195"/>
                      <a:pt x="7188" y="4253"/>
                      <a:pt x="7060" y="4253"/>
                    </a:cubicBezTo>
                    <a:cubicBezTo>
                      <a:pt x="6752" y="4253"/>
                      <a:pt x="6495" y="3920"/>
                      <a:pt x="6087" y="3770"/>
                    </a:cubicBezTo>
                    <a:cubicBezTo>
                      <a:pt x="6072" y="3763"/>
                      <a:pt x="6054" y="3760"/>
                      <a:pt x="6035" y="3760"/>
                    </a:cubicBezTo>
                    <a:cubicBezTo>
                      <a:pt x="5712" y="3760"/>
                      <a:pt x="4886" y="4664"/>
                      <a:pt x="4628" y="4864"/>
                    </a:cubicBezTo>
                    <a:cubicBezTo>
                      <a:pt x="4157" y="5212"/>
                      <a:pt x="4698" y="5964"/>
                      <a:pt x="4252" y="5964"/>
                    </a:cubicBezTo>
                    <a:cubicBezTo>
                      <a:pt x="4151" y="5964"/>
                      <a:pt x="4001" y="5926"/>
                      <a:pt x="3777" y="5837"/>
                    </a:cubicBezTo>
                    <a:cubicBezTo>
                      <a:pt x="3529" y="5730"/>
                      <a:pt x="3367" y="5684"/>
                      <a:pt x="3264" y="5684"/>
                    </a:cubicBezTo>
                    <a:cubicBezTo>
                      <a:pt x="2813" y="5684"/>
                      <a:pt x="3510" y="6560"/>
                      <a:pt x="3139" y="6931"/>
                    </a:cubicBezTo>
                    <a:cubicBezTo>
                      <a:pt x="2410" y="7630"/>
                      <a:pt x="2197" y="8025"/>
                      <a:pt x="1710" y="8816"/>
                    </a:cubicBezTo>
                    <a:cubicBezTo>
                      <a:pt x="1528" y="9150"/>
                      <a:pt x="464" y="9940"/>
                      <a:pt x="434" y="10062"/>
                    </a:cubicBezTo>
                    <a:cubicBezTo>
                      <a:pt x="373" y="10427"/>
                      <a:pt x="1072" y="10579"/>
                      <a:pt x="1103" y="10943"/>
                    </a:cubicBezTo>
                    <a:cubicBezTo>
                      <a:pt x="1042" y="11187"/>
                      <a:pt x="1011" y="11430"/>
                      <a:pt x="1042" y="11703"/>
                    </a:cubicBezTo>
                    <a:cubicBezTo>
                      <a:pt x="1220" y="12239"/>
                      <a:pt x="1" y="12920"/>
                      <a:pt x="1147" y="12920"/>
                    </a:cubicBezTo>
                    <a:cubicBezTo>
                      <a:pt x="1171" y="12920"/>
                      <a:pt x="1197" y="12920"/>
                      <a:pt x="1224" y="12919"/>
                    </a:cubicBezTo>
                    <a:cubicBezTo>
                      <a:pt x="1246" y="12919"/>
                      <a:pt x="1267" y="12918"/>
                      <a:pt x="1288" y="12918"/>
                    </a:cubicBezTo>
                    <a:cubicBezTo>
                      <a:pt x="2401" y="12918"/>
                      <a:pt x="1357" y="13717"/>
                      <a:pt x="1954" y="14135"/>
                    </a:cubicBezTo>
                    <a:cubicBezTo>
                      <a:pt x="1986" y="14156"/>
                      <a:pt x="2025" y="14166"/>
                      <a:pt x="2070" y="14166"/>
                    </a:cubicBezTo>
                    <a:cubicBezTo>
                      <a:pt x="2364" y="14166"/>
                      <a:pt x="2906" y="13770"/>
                      <a:pt x="3343" y="13770"/>
                    </a:cubicBezTo>
                    <a:cubicBezTo>
                      <a:pt x="3409" y="13770"/>
                      <a:pt x="3474" y="13779"/>
                      <a:pt x="3534" y="13801"/>
                    </a:cubicBezTo>
                    <a:cubicBezTo>
                      <a:pt x="4051" y="14013"/>
                      <a:pt x="4112" y="14956"/>
                      <a:pt x="4446" y="15016"/>
                    </a:cubicBezTo>
                    <a:cubicBezTo>
                      <a:pt x="4458" y="15019"/>
                      <a:pt x="4470" y="15020"/>
                      <a:pt x="4482" y="15020"/>
                    </a:cubicBezTo>
                    <a:cubicBezTo>
                      <a:pt x="4748" y="15020"/>
                      <a:pt x="5061" y="14402"/>
                      <a:pt x="5206" y="14256"/>
                    </a:cubicBezTo>
                    <a:cubicBezTo>
                      <a:pt x="5290" y="14173"/>
                      <a:pt x="5378" y="14142"/>
                      <a:pt x="5468" y="14142"/>
                    </a:cubicBezTo>
                    <a:cubicBezTo>
                      <a:pt x="5708" y="14142"/>
                      <a:pt x="5967" y="14356"/>
                      <a:pt x="6209" y="14378"/>
                    </a:cubicBezTo>
                    <a:cubicBezTo>
                      <a:pt x="6770" y="14404"/>
                      <a:pt x="6518" y="15415"/>
                      <a:pt x="7016" y="15415"/>
                    </a:cubicBezTo>
                    <a:cubicBezTo>
                      <a:pt x="7111" y="15415"/>
                      <a:pt x="7234" y="15378"/>
                      <a:pt x="7394" y="15290"/>
                    </a:cubicBezTo>
                    <a:cubicBezTo>
                      <a:pt x="7683" y="15121"/>
                      <a:pt x="8277" y="14705"/>
                      <a:pt x="8663" y="14705"/>
                    </a:cubicBezTo>
                    <a:cubicBezTo>
                      <a:pt x="8764" y="14705"/>
                      <a:pt x="8851" y="14734"/>
                      <a:pt x="8914" y="14804"/>
                    </a:cubicBezTo>
                    <a:cubicBezTo>
                      <a:pt x="9189" y="15098"/>
                      <a:pt x="9340" y="15199"/>
                      <a:pt x="9448" y="15199"/>
                    </a:cubicBezTo>
                    <a:cubicBezTo>
                      <a:pt x="9673" y="15199"/>
                      <a:pt x="9706" y="14754"/>
                      <a:pt x="10282" y="14712"/>
                    </a:cubicBezTo>
                    <a:cubicBezTo>
                      <a:pt x="10337" y="14709"/>
                      <a:pt x="10391" y="14708"/>
                      <a:pt x="10445" y="14708"/>
                    </a:cubicBezTo>
                    <a:cubicBezTo>
                      <a:pt x="11388" y="14708"/>
                      <a:pt x="12127" y="15146"/>
                      <a:pt x="12813" y="15146"/>
                    </a:cubicBezTo>
                    <a:cubicBezTo>
                      <a:pt x="13274" y="15146"/>
                      <a:pt x="13712" y="14948"/>
                      <a:pt x="14173" y="14287"/>
                    </a:cubicBezTo>
                    <a:cubicBezTo>
                      <a:pt x="14258" y="14148"/>
                      <a:pt x="14374" y="14094"/>
                      <a:pt x="14508" y="14094"/>
                    </a:cubicBezTo>
                    <a:cubicBezTo>
                      <a:pt x="14980" y="14094"/>
                      <a:pt x="15670" y="14774"/>
                      <a:pt x="16010" y="14774"/>
                    </a:cubicBezTo>
                    <a:cubicBezTo>
                      <a:pt x="16016" y="14774"/>
                      <a:pt x="16021" y="14774"/>
                      <a:pt x="16027" y="14773"/>
                    </a:cubicBezTo>
                    <a:cubicBezTo>
                      <a:pt x="16999" y="14743"/>
                      <a:pt x="16817" y="14864"/>
                      <a:pt x="17455" y="14135"/>
                    </a:cubicBezTo>
                    <a:cubicBezTo>
                      <a:pt x="17528" y="14063"/>
                      <a:pt x="17596" y="14033"/>
                      <a:pt x="17659" y="14033"/>
                    </a:cubicBezTo>
                    <a:cubicBezTo>
                      <a:pt x="17891" y="14033"/>
                      <a:pt x="18066" y="14424"/>
                      <a:pt x="18185" y="14591"/>
                    </a:cubicBezTo>
                    <a:cubicBezTo>
                      <a:pt x="18302" y="14728"/>
                      <a:pt x="18416" y="14773"/>
                      <a:pt x="18531" y="14773"/>
                    </a:cubicBezTo>
                    <a:cubicBezTo>
                      <a:pt x="18762" y="14773"/>
                      <a:pt x="18997" y="14589"/>
                      <a:pt x="19268" y="14589"/>
                    </a:cubicBezTo>
                    <a:cubicBezTo>
                      <a:pt x="19282" y="14589"/>
                      <a:pt x="19296" y="14590"/>
                      <a:pt x="19310" y="14591"/>
                    </a:cubicBezTo>
                    <a:cubicBezTo>
                      <a:pt x="19402" y="14597"/>
                      <a:pt x="19492" y="14600"/>
                      <a:pt x="19579" y="14600"/>
                    </a:cubicBezTo>
                    <a:cubicBezTo>
                      <a:pt x="20271" y="14600"/>
                      <a:pt x="20840" y="14430"/>
                      <a:pt x="21532" y="14430"/>
                    </a:cubicBezTo>
                    <a:cubicBezTo>
                      <a:pt x="21620" y="14430"/>
                      <a:pt x="21710" y="14433"/>
                      <a:pt x="21802" y="14439"/>
                    </a:cubicBezTo>
                    <a:cubicBezTo>
                      <a:pt x="22326" y="14486"/>
                      <a:pt x="22905" y="14963"/>
                      <a:pt x="23409" y="14963"/>
                    </a:cubicBezTo>
                    <a:cubicBezTo>
                      <a:pt x="23549" y="14963"/>
                      <a:pt x="23683" y="14926"/>
                      <a:pt x="23808" y="14834"/>
                    </a:cubicBezTo>
                    <a:cubicBezTo>
                      <a:pt x="23933" y="14747"/>
                      <a:pt x="24046" y="14714"/>
                      <a:pt x="24152" y="14714"/>
                    </a:cubicBezTo>
                    <a:cubicBezTo>
                      <a:pt x="24519" y="14714"/>
                      <a:pt x="24786" y="15118"/>
                      <a:pt x="25056" y="15118"/>
                    </a:cubicBezTo>
                    <a:cubicBezTo>
                      <a:pt x="25145" y="15118"/>
                      <a:pt x="25235" y="15074"/>
                      <a:pt x="25328" y="14956"/>
                    </a:cubicBezTo>
                    <a:cubicBezTo>
                      <a:pt x="25614" y="14586"/>
                      <a:pt x="25772" y="14458"/>
                      <a:pt x="25876" y="14458"/>
                    </a:cubicBezTo>
                    <a:cubicBezTo>
                      <a:pt x="26113" y="14458"/>
                      <a:pt x="26083" y="15108"/>
                      <a:pt x="26668" y="15108"/>
                    </a:cubicBezTo>
                    <a:cubicBezTo>
                      <a:pt x="26677" y="15108"/>
                      <a:pt x="26686" y="15108"/>
                      <a:pt x="26696" y="15108"/>
                    </a:cubicBezTo>
                    <a:cubicBezTo>
                      <a:pt x="27130" y="15085"/>
                      <a:pt x="27858" y="14872"/>
                      <a:pt x="28372" y="14872"/>
                    </a:cubicBezTo>
                    <a:cubicBezTo>
                      <a:pt x="28541" y="14872"/>
                      <a:pt x="28688" y="14895"/>
                      <a:pt x="28793" y="14956"/>
                    </a:cubicBezTo>
                    <a:cubicBezTo>
                      <a:pt x="28884" y="14999"/>
                      <a:pt x="28973" y="15018"/>
                      <a:pt x="29061" y="15018"/>
                    </a:cubicBezTo>
                    <a:cubicBezTo>
                      <a:pt x="29530" y="15018"/>
                      <a:pt x="29949" y="14473"/>
                      <a:pt x="30282" y="14165"/>
                    </a:cubicBezTo>
                    <a:cubicBezTo>
                      <a:pt x="30434" y="14028"/>
                      <a:pt x="30574" y="13978"/>
                      <a:pt x="30705" y="13978"/>
                    </a:cubicBezTo>
                    <a:cubicBezTo>
                      <a:pt x="31047" y="13978"/>
                      <a:pt x="31330" y="14317"/>
                      <a:pt x="31610" y="14317"/>
                    </a:cubicBezTo>
                    <a:cubicBezTo>
                      <a:pt x="31674" y="14317"/>
                      <a:pt x="31738" y="14299"/>
                      <a:pt x="31802" y="14256"/>
                    </a:cubicBezTo>
                    <a:cubicBezTo>
                      <a:pt x="32167" y="13983"/>
                      <a:pt x="31346" y="13101"/>
                      <a:pt x="31620" y="12798"/>
                    </a:cubicBezTo>
                    <a:cubicBezTo>
                      <a:pt x="31738" y="12655"/>
                      <a:pt x="31896" y="12618"/>
                      <a:pt x="32055" y="12618"/>
                    </a:cubicBezTo>
                    <a:cubicBezTo>
                      <a:pt x="32232" y="12618"/>
                      <a:pt x="32412" y="12664"/>
                      <a:pt x="32542" y="12664"/>
                    </a:cubicBezTo>
                    <a:cubicBezTo>
                      <a:pt x="32743" y="12664"/>
                      <a:pt x="32825" y="12552"/>
                      <a:pt x="32592" y="11977"/>
                    </a:cubicBezTo>
                    <a:cubicBezTo>
                      <a:pt x="32410" y="11460"/>
                      <a:pt x="32410" y="10791"/>
                      <a:pt x="32319" y="10275"/>
                    </a:cubicBezTo>
                    <a:cubicBezTo>
                      <a:pt x="32197" y="9758"/>
                      <a:pt x="33018" y="9484"/>
                      <a:pt x="32228" y="9150"/>
                    </a:cubicBezTo>
                    <a:cubicBezTo>
                      <a:pt x="31681" y="8907"/>
                      <a:pt x="31833" y="8694"/>
                      <a:pt x="32045" y="8269"/>
                    </a:cubicBezTo>
                    <a:cubicBezTo>
                      <a:pt x="32440" y="7569"/>
                      <a:pt x="31954" y="7114"/>
                      <a:pt x="31377" y="6688"/>
                    </a:cubicBezTo>
                    <a:cubicBezTo>
                      <a:pt x="31042" y="6445"/>
                      <a:pt x="30708" y="6141"/>
                      <a:pt x="30404" y="5867"/>
                    </a:cubicBezTo>
                    <a:cubicBezTo>
                      <a:pt x="30264" y="5746"/>
                      <a:pt x="30127" y="5719"/>
                      <a:pt x="29996" y="5719"/>
                    </a:cubicBezTo>
                    <a:cubicBezTo>
                      <a:pt x="29891" y="5719"/>
                      <a:pt x="29790" y="5736"/>
                      <a:pt x="29694" y="5736"/>
                    </a:cubicBezTo>
                    <a:cubicBezTo>
                      <a:pt x="29516" y="5736"/>
                      <a:pt x="29355" y="5679"/>
                      <a:pt x="29219" y="5351"/>
                    </a:cubicBezTo>
                    <a:cubicBezTo>
                      <a:pt x="29107" y="5097"/>
                      <a:pt x="28915" y="5030"/>
                      <a:pt x="28706" y="5030"/>
                    </a:cubicBezTo>
                    <a:cubicBezTo>
                      <a:pt x="28468" y="5030"/>
                      <a:pt x="28210" y="5118"/>
                      <a:pt x="28028" y="5118"/>
                    </a:cubicBezTo>
                    <a:cubicBezTo>
                      <a:pt x="27892" y="5118"/>
                      <a:pt x="27799" y="5068"/>
                      <a:pt x="27790" y="4895"/>
                    </a:cubicBezTo>
                    <a:cubicBezTo>
                      <a:pt x="27790" y="4398"/>
                      <a:pt x="27955" y="3828"/>
                      <a:pt x="27614" y="3828"/>
                    </a:cubicBezTo>
                    <a:cubicBezTo>
                      <a:pt x="27517" y="3828"/>
                      <a:pt x="27378" y="3875"/>
                      <a:pt x="27182" y="3983"/>
                    </a:cubicBezTo>
                    <a:cubicBezTo>
                      <a:pt x="26974" y="4087"/>
                      <a:pt x="26835" y="4129"/>
                      <a:pt x="26737" y="4129"/>
                    </a:cubicBezTo>
                    <a:cubicBezTo>
                      <a:pt x="26379" y="4129"/>
                      <a:pt x="26596" y="3547"/>
                      <a:pt x="26118" y="3284"/>
                    </a:cubicBezTo>
                    <a:cubicBezTo>
                      <a:pt x="26006" y="3221"/>
                      <a:pt x="25902" y="3197"/>
                      <a:pt x="25804" y="3197"/>
                    </a:cubicBezTo>
                    <a:cubicBezTo>
                      <a:pt x="25500" y="3197"/>
                      <a:pt x="25271" y="3431"/>
                      <a:pt x="25129" y="3431"/>
                    </a:cubicBezTo>
                    <a:cubicBezTo>
                      <a:pt x="25009" y="3431"/>
                      <a:pt x="24951" y="3263"/>
                      <a:pt x="24963" y="2645"/>
                    </a:cubicBezTo>
                    <a:cubicBezTo>
                      <a:pt x="24974" y="2260"/>
                      <a:pt x="24898" y="2142"/>
                      <a:pt x="24774" y="2142"/>
                    </a:cubicBezTo>
                    <a:cubicBezTo>
                      <a:pt x="24579" y="2142"/>
                      <a:pt x="24266" y="2431"/>
                      <a:pt x="23982" y="2431"/>
                    </a:cubicBezTo>
                    <a:cubicBezTo>
                      <a:pt x="23933" y="2431"/>
                      <a:pt x="23885" y="2423"/>
                      <a:pt x="23839" y="2402"/>
                    </a:cubicBezTo>
                    <a:cubicBezTo>
                      <a:pt x="23352" y="2159"/>
                      <a:pt x="23200" y="1399"/>
                      <a:pt x="22562" y="1156"/>
                    </a:cubicBezTo>
                    <a:cubicBezTo>
                      <a:pt x="22508" y="1135"/>
                      <a:pt x="22450" y="1125"/>
                      <a:pt x="22388" y="1125"/>
                    </a:cubicBezTo>
                    <a:cubicBezTo>
                      <a:pt x="21979" y="1125"/>
                      <a:pt x="21396" y="1521"/>
                      <a:pt x="20899" y="1521"/>
                    </a:cubicBezTo>
                    <a:cubicBezTo>
                      <a:pt x="20823" y="1521"/>
                      <a:pt x="20749" y="1512"/>
                      <a:pt x="20677" y="1490"/>
                    </a:cubicBezTo>
                    <a:cubicBezTo>
                      <a:pt x="19917" y="1217"/>
                      <a:pt x="19553" y="1247"/>
                      <a:pt x="18975" y="548"/>
                    </a:cubicBezTo>
                    <a:cubicBezTo>
                      <a:pt x="18751" y="289"/>
                      <a:pt x="18605" y="185"/>
                      <a:pt x="18478" y="185"/>
                    </a:cubicBezTo>
                    <a:cubicBezTo>
                      <a:pt x="18277" y="185"/>
                      <a:pt x="18125" y="444"/>
                      <a:pt x="17790" y="761"/>
                    </a:cubicBezTo>
                    <a:cubicBezTo>
                      <a:pt x="17705" y="840"/>
                      <a:pt x="17634" y="873"/>
                      <a:pt x="17572" y="873"/>
                    </a:cubicBezTo>
                    <a:cubicBezTo>
                      <a:pt x="17253" y="873"/>
                      <a:pt x="17178" y="1"/>
                      <a:pt x="168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6" name="Google Shape;9186;p24"/>
              <p:cNvSpPr/>
              <p:nvPr/>
            </p:nvSpPr>
            <p:spPr>
              <a:xfrm>
                <a:off x="694255" y="6513465"/>
                <a:ext cx="883519" cy="252565"/>
              </a:xfrm>
              <a:custGeom>
                <a:avLst/>
                <a:gdLst/>
                <a:ahLst/>
                <a:cxnLst/>
                <a:rect l="l" t="t" r="r" b="b"/>
                <a:pathLst>
                  <a:path w="28937" h="8272" extrusionOk="0">
                    <a:moveTo>
                      <a:pt x="13952" y="1"/>
                    </a:moveTo>
                    <a:cubicBezTo>
                      <a:pt x="13390" y="1"/>
                      <a:pt x="13409" y="399"/>
                      <a:pt x="13090" y="399"/>
                    </a:cubicBezTo>
                    <a:cubicBezTo>
                      <a:pt x="12978" y="399"/>
                      <a:pt x="12822" y="349"/>
                      <a:pt x="12584" y="214"/>
                    </a:cubicBezTo>
                    <a:cubicBezTo>
                      <a:pt x="12510" y="169"/>
                      <a:pt x="12343" y="150"/>
                      <a:pt x="12131" y="150"/>
                    </a:cubicBezTo>
                    <a:cubicBezTo>
                      <a:pt x="11472" y="150"/>
                      <a:pt x="10374" y="334"/>
                      <a:pt x="10213" y="518"/>
                    </a:cubicBezTo>
                    <a:cubicBezTo>
                      <a:pt x="9860" y="930"/>
                      <a:pt x="9564" y="1797"/>
                      <a:pt x="8994" y="1797"/>
                    </a:cubicBezTo>
                    <a:cubicBezTo>
                      <a:pt x="8975" y="1797"/>
                      <a:pt x="8956" y="1796"/>
                      <a:pt x="8936" y="1794"/>
                    </a:cubicBezTo>
                    <a:cubicBezTo>
                      <a:pt x="8691" y="1759"/>
                      <a:pt x="8343" y="1711"/>
                      <a:pt x="7990" y="1711"/>
                    </a:cubicBezTo>
                    <a:cubicBezTo>
                      <a:pt x="7424" y="1711"/>
                      <a:pt x="6844" y="1836"/>
                      <a:pt x="6657" y="2341"/>
                    </a:cubicBezTo>
                    <a:cubicBezTo>
                      <a:pt x="6479" y="2756"/>
                      <a:pt x="6359" y="2896"/>
                      <a:pt x="6198" y="2896"/>
                    </a:cubicBezTo>
                    <a:cubicBezTo>
                      <a:pt x="6029" y="2896"/>
                      <a:pt x="5815" y="2740"/>
                      <a:pt x="5441" y="2585"/>
                    </a:cubicBezTo>
                    <a:cubicBezTo>
                      <a:pt x="5422" y="2576"/>
                      <a:pt x="5404" y="2572"/>
                      <a:pt x="5386" y="2572"/>
                    </a:cubicBezTo>
                    <a:cubicBezTo>
                      <a:pt x="5086" y="2572"/>
                      <a:pt x="4905" y="3726"/>
                      <a:pt x="4590" y="4013"/>
                    </a:cubicBezTo>
                    <a:cubicBezTo>
                      <a:pt x="4425" y="4169"/>
                      <a:pt x="4285" y="4228"/>
                      <a:pt x="4154" y="4228"/>
                    </a:cubicBezTo>
                    <a:cubicBezTo>
                      <a:pt x="3850" y="4228"/>
                      <a:pt x="3595" y="3910"/>
                      <a:pt x="3191" y="3740"/>
                    </a:cubicBezTo>
                    <a:cubicBezTo>
                      <a:pt x="3180" y="3736"/>
                      <a:pt x="3167" y="3734"/>
                      <a:pt x="3152" y="3734"/>
                    </a:cubicBezTo>
                    <a:cubicBezTo>
                      <a:pt x="2840" y="3734"/>
                      <a:pt x="1994" y="4659"/>
                      <a:pt x="1732" y="4834"/>
                    </a:cubicBezTo>
                    <a:cubicBezTo>
                      <a:pt x="1264" y="5179"/>
                      <a:pt x="1796" y="5945"/>
                      <a:pt x="1363" y="5945"/>
                    </a:cubicBezTo>
                    <a:cubicBezTo>
                      <a:pt x="1263" y="5945"/>
                      <a:pt x="1110" y="5904"/>
                      <a:pt x="881" y="5806"/>
                    </a:cubicBezTo>
                    <a:cubicBezTo>
                      <a:pt x="639" y="5708"/>
                      <a:pt x="479" y="5667"/>
                      <a:pt x="376" y="5667"/>
                    </a:cubicBezTo>
                    <a:cubicBezTo>
                      <a:pt x="1" y="5667"/>
                      <a:pt x="388" y="6222"/>
                      <a:pt x="365" y="6627"/>
                    </a:cubicBezTo>
                    <a:cubicBezTo>
                      <a:pt x="456" y="6627"/>
                      <a:pt x="547" y="6627"/>
                      <a:pt x="638" y="6658"/>
                    </a:cubicBezTo>
                    <a:cubicBezTo>
                      <a:pt x="1155" y="6870"/>
                      <a:pt x="1216" y="7813"/>
                      <a:pt x="1550" y="7873"/>
                    </a:cubicBezTo>
                    <a:cubicBezTo>
                      <a:pt x="1562" y="7876"/>
                      <a:pt x="1574" y="7877"/>
                      <a:pt x="1586" y="7877"/>
                    </a:cubicBezTo>
                    <a:cubicBezTo>
                      <a:pt x="1852" y="7877"/>
                      <a:pt x="2165" y="7259"/>
                      <a:pt x="2310" y="7113"/>
                    </a:cubicBezTo>
                    <a:cubicBezTo>
                      <a:pt x="2394" y="7030"/>
                      <a:pt x="2482" y="6999"/>
                      <a:pt x="2572" y="6999"/>
                    </a:cubicBezTo>
                    <a:cubicBezTo>
                      <a:pt x="2812" y="6999"/>
                      <a:pt x="3071" y="7213"/>
                      <a:pt x="3313" y="7235"/>
                    </a:cubicBezTo>
                    <a:cubicBezTo>
                      <a:pt x="3874" y="7261"/>
                      <a:pt x="3622" y="8272"/>
                      <a:pt x="4120" y="8272"/>
                    </a:cubicBezTo>
                    <a:cubicBezTo>
                      <a:pt x="4215" y="8272"/>
                      <a:pt x="4338" y="8235"/>
                      <a:pt x="4498" y="8147"/>
                    </a:cubicBezTo>
                    <a:cubicBezTo>
                      <a:pt x="4787" y="7978"/>
                      <a:pt x="5381" y="7562"/>
                      <a:pt x="5767" y="7562"/>
                    </a:cubicBezTo>
                    <a:cubicBezTo>
                      <a:pt x="5868" y="7562"/>
                      <a:pt x="5955" y="7591"/>
                      <a:pt x="6018" y="7661"/>
                    </a:cubicBezTo>
                    <a:cubicBezTo>
                      <a:pt x="6293" y="7955"/>
                      <a:pt x="6444" y="8056"/>
                      <a:pt x="6552" y="8056"/>
                    </a:cubicBezTo>
                    <a:cubicBezTo>
                      <a:pt x="6777" y="8056"/>
                      <a:pt x="6810" y="7611"/>
                      <a:pt x="7386" y="7569"/>
                    </a:cubicBezTo>
                    <a:cubicBezTo>
                      <a:pt x="7441" y="7566"/>
                      <a:pt x="7495" y="7565"/>
                      <a:pt x="7549" y="7565"/>
                    </a:cubicBezTo>
                    <a:cubicBezTo>
                      <a:pt x="8492" y="7565"/>
                      <a:pt x="9231" y="8003"/>
                      <a:pt x="9917" y="8003"/>
                    </a:cubicBezTo>
                    <a:cubicBezTo>
                      <a:pt x="10378" y="8003"/>
                      <a:pt x="10816" y="7805"/>
                      <a:pt x="11277" y="7144"/>
                    </a:cubicBezTo>
                    <a:cubicBezTo>
                      <a:pt x="11362" y="7005"/>
                      <a:pt x="11478" y="6951"/>
                      <a:pt x="11612" y="6951"/>
                    </a:cubicBezTo>
                    <a:cubicBezTo>
                      <a:pt x="12084" y="6951"/>
                      <a:pt x="12774" y="7631"/>
                      <a:pt x="13114" y="7631"/>
                    </a:cubicBezTo>
                    <a:cubicBezTo>
                      <a:pt x="13120" y="7631"/>
                      <a:pt x="13125" y="7631"/>
                      <a:pt x="13131" y="7630"/>
                    </a:cubicBezTo>
                    <a:cubicBezTo>
                      <a:pt x="14103" y="7600"/>
                      <a:pt x="13921" y="7721"/>
                      <a:pt x="14559" y="6992"/>
                    </a:cubicBezTo>
                    <a:cubicBezTo>
                      <a:pt x="14632" y="6920"/>
                      <a:pt x="14700" y="6890"/>
                      <a:pt x="14763" y="6890"/>
                    </a:cubicBezTo>
                    <a:cubicBezTo>
                      <a:pt x="14995" y="6890"/>
                      <a:pt x="15170" y="7281"/>
                      <a:pt x="15289" y="7448"/>
                    </a:cubicBezTo>
                    <a:cubicBezTo>
                      <a:pt x="15406" y="7585"/>
                      <a:pt x="15520" y="7630"/>
                      <a:pt x="15635" y="7630"/>
                    </a:cubicBezTo>
                    <a:cubicBezTo>
                      <a:pt x="15866" y="7630"/>
                      <a:pt x="16101" y="7446"/>
                      <a:pt x="16372" y="7446"/>
                    </a:cubicBezTo>
                    <a:cubicBezTo>
                      <a:pt x="16386" y="7446"/>
                      <a:pt x="16400" y="7447"/>
                      <a:pt x="16414" y="7448"/>
                    </a:cubicBezTo>
                    <a:cubicBezTo>
                      <a:pt x="16506" y="7454"/>
                      <a:pt x="16596" y="7457"/>
                      <a:pt x="16683" y="7457"/>
                    </a:cubicBezTo>
                    <a:cubicBezTo>
                      <a:pt x="17375" y="7457"/>
                      <a:pt x="17944" y="7287"/>
                      <a:pt x="18636" y="7287"/>
                    </a:cubicBezTo>
                    <a:cubicBezTo>
                      <a:pt x="18724" y="7287"/>
                      <a:pt x="18814" y="7290"/>
                      <a:pt x="18906" y="7296"/>
                    </a:cubicBezTo>
                    <a:cubicBezTo>
                      <a:pt x="19430" y="7343"/>
                      <a:pt x="20009" y="7820"/>
                      <a:pt x="20513" y="7820"/>
                    </a:cubicBezTo>
                    <a:cubicBezTo>
                      <a:pt x="20653" y="7820"/>
                      <a:pt x="20787" y="7783"/>
                      <a:pt x="20912" y="7691"/>
                    </a:cubicBezTo>
                    <a:cubicBezTo>
                      <a:pt x="21037" y="7604"/>
                      <a:pt x="21150" y="7571"/>
                      <a:pt x="21256" y="7571"/>
                    </a:cubicBezTo>
                    <a:cubicBezTo>
                      <a:pt x="21623" y="7571"/>
                      <a:pt x="21890" y="7975"/>
                      <a:pt x="22160" y="7975"/>
                    </a:cubicBezTo>
                    <a:cubicBezTo>
                      <a:pt x="22249" y="7975"/>
                      <a:pt x="22339" y="7931"/>
                      <a:pt x="22432" y="7813"/>
                    </a:cubicBezTo>
                    <a:cubicBezTo>
                      <a:pt x="22718" y="7443"/>
                      <a:pt x="22876" y="7315"/>
                      <a:pt x="22980" y="7315"/>
                    </a:cubicBezTo>
                    <a:cubicBezTo>
                      <a:pt x="23217" y="7315"/>
                      <a:pt x="23187" y="7965"/>
                      <a:pt x="23772" y="7965"/>
                    </a:cubicBezTo>
                    <a:cubicBezTo>
                      <a:pt x="23781" y="7965"/>
                      <a:pt x="23790" y="7965"/>
                      <a:pt x="23800" y="7965"/>
                    </a:cubicBezTo>
                    <a:cubicBezTo>
                      <a:pt x="24234" y="7942"/>
                      <a:pt x="24962" y="7729"/>
                      <a:pt x="25476" y="7729"/>
                    </a:cubicBezTo>
                    <a:cubicBezTo>
                      <a:pt x="25645" y="7729"/>
                      <a:pt x="25792" y="7752"/>
                      <a:pt x="25897" y="7813"/>
                    </a:cubicBezTo>
                    <a:cubicBezTo>
                      <a:pt x="25988" y="7856"/>
                      <a:pt x="26077" y="7875"/>
                      <a:pt x="26165" y="7875"/>
                    </a:cubicBezTo>
                    <a:cubicBezTo>
                      <a:pt x="26634" y="7875"/>
                      <a:pt x="27053" y="7330"/>
                      <a:pt x="27386" y="7022"/>
                    </a:cubicBezTo>
                    <a:cubicBezTo>
                      <a:pt x="27538" y="6885"/>
                      <a:pt x="27678" y="6835"/>
                      <a:pt x="27809" y="6835"/>
                    </a:cubicBezTo>
                    <a:cubicBezTo>
                      <a:pt x="28151" y="6835"/>
                      <a:pt x="28434" y="7174"/>
                      <a:pt x="28714" y="7174"/>
                    </a:cubicBezTo>
                    <a:cubicBezTo>
                      <a:pt x="28778" y="7174"/>
                      <a:pt x="28842" y="7156"/>
                      <a:pt x="28906" y="7113"/>
                    </a:cubicBezTo>
                    <a:cubicBezTo>
                      <a:pt x="28906" y="7083"/>
                      <a:pt x="28937" y="7083"/>
                      <a:pt x="28937" y="7053"/>
                    </a:cubicBezTo>
                    <a:cubicBezTo>
                      <a:pt x="28815" y="6931"/>
                      <a:pt x="28663" y="6810"/>
                      <a:pt x="28481" y="6658"/>
                    </a:cubicBezTo>
                    <a:cubicBezTo>
                      <a:pt x="28146" y="6414"/>
                      <a:pt x="27812" y="6141"/>
                      <a:pt x="27508" y="5837"/>
                    </a:cubicBezTo>
                    <a:cubicBezTo>
                      <a:pt x="27370" y="5726"/>
                      <a:pt x="27234" y="5702"/>
                      <a:pt x="27104" y="5702"/>
                    </a:cubicBezTo>
                    <a:cubicBezTo>
                      <a:pt x="27005" y="5702"/>
                      <a:pt x="26909" y="5716"/>
                      <a:pt x="26817" y="5716"/>
                    </a:cubicBezTo>
                    <a:cubicBezTo>
                      <a:pt x="26632" y="5716"/>
                      <a:pt x="26464" y="5660"/>
                      <a:pt x="26323" y="5320"/>
                    </a:cubicBezTo>
                    <a:cubicBezTo>
                      <a:pt x="26211" y="5077"/>
                      <a:pt x="26019" y="5013"/>
                      <a:pt x="25810" y="5013"/>
                    </a:cubicBezTo>
                    <a:cubicBezTo>
                      <a:pt x="25578" y="5013"/>
                      <a:pt x="25325" y="5093"/>
                      <a:pt x="25144" y="5093"/>
                    </a:cubicBezTo>
                    <a:cubicBezTo>
                      <a:pt x="25001" y="5093"/>
                      <a:pt x="24903" y="5043"/>
                      <a:pt x="24894" y="4864"/>
                    </a:cubicBezTo>
                    <a:cubicBezTo>
                      <a:pt x="24894" y="4365"/>
                      <a:pt x="25061" y="3810"/>
                      <a:pt x="24712" y="3810"/>
                    </a:cubicBezTo>
                    <a:cubicBezTo>
                      <a:pt x="24615" y="3810"/>
                      <a:pt x="24478" y="3853"/>
                      <a:pt x="24286" y="3952"/>
                    </a:cubicBezTo>
                    <a:cubicBezTo>
                      <a:pt x="24073" y="4065"/>
                      <a:pt x="23932" y="4111"/>
                      <a:pt x="23834" y="4111"/>
                    </a:cubicBezTo>
                    <a:cubicBezTo>
                      <a:pt x="23486" y="4111"/>
                      <a:pt x="23697" y="3521"/>
                      <a:pt x="23222" y="3284"/>
                    </a:cubicBezTo>
                    <a:cubicBezTo>
                      <a:pt x="23105" y="3213"/>
                      <a:pt x="22996" y="3187"/>
                      <a:pt x="22895" y="3187"/>
                    </a:cubicBezTo>
                    <a:cubicBezTo>
                      <a:pt x="22598" y="3187"/>
                      <a:pt x="22374" y="3415"/>
                      <a:pt x="22234" y="3415"/>
                    </a:cubicBezTo>
                    <a:cubicBezTo>
                      <a:pt x="22113" y="3415"/>
                      <a:pt x="22055" y="3246"/>
                      <a:pt x="22067" y="2615"/>
                    </a:cubicBezTo>
                    <a:cubicBezTo>
                      <a:pt x="22078" y="2235"/>
                      <a:pt x="22004" y="2119"/>
                      <a:pt x="21883" y="2119"/>
                    </a:cubicBezTo>
                    <a:cubicBezTo>
                      <a:pt x="21692" y="2119"/>
                      <a:pt x="21384" y="2408"/>
                      <a:pt x="21102" y="2408"/>
                    </a:cubicBezTo>
                    <a:cubicBezTo>
                      <a:pt x="21047" y="2408"/>
                      <a:pt x="20994" y="2397"/>
                      <a:pt x="20943" y="2372"/>
                    </a:cubicBezTo>
                    <a:cubicBezTo>
                      <a:pt x="20456" y="2159"/>
                      <a:pt x="20304" y="1369"/>
                      <a:pt x="19666" y="1126"/>
                    </a:cubicBezTo>
                    <a:cubicBezTo>
                      <a:pt x="19612" y="1104"/>
                      <a:pt x="19554" y="1095"/>
                      <a:pt x="19492" y="1095"/>
                    </a:cubicBezTo>
                    <a:cubicBezTo>
                      <a:pt x="19083" y="1095"/>
                      <a:pt x="18500" y="1491"/>
                      <a:pt x="18003" y="1491"/>
                    </a:cubicBezTo>
                    <a:cubicBezTo>
                      <a:pt x="17927" y="1491"/>
                      <a:pt x="17853" y="1481"/>
                      <a:pt x="17781" y="1460"/>
                    </a:cubicBezTo>
                    <a:cubicBezTo>
                      <a:pt x="17021" y="1186"/>
                      <a:pt x="16657" y="1217"/>
                      <a:pt x="16079" y="548"/>
                    </a:cubicBezTo>
                    <a:cubicBezTo>
                      <a:pt x="15849" y="282"/>
                      <a:pt x="15701" y="175"/>
                      <a:pt x="15572" y="175"/>
                    </a:cubicBezTo>
                    <a:cubicBezTo>
                      <a:pt x="15376" y="175"/>
                      <a:pt x="15223" y="419"/>
                      <a:pt x="14894" y="730"/>
                    </a:cubicBezTo>
                    <a:cubicBezTo>
                      <a:pt x="14808" y="811"/>
                      <a:pt x="14735" y="845"/>
                      <a:pt x="14672" y="845"/>
                    </a:cubicBezTo>
                    <a:cubicBezTo>
                      <a:pt x="14357" y="845"/>
                      <a:pt x="14281" y="1"/>
                      <a:pt x="139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7" name="Google Shape;9187;p24"/>
              <p:cNvSpPr/>
              <p:nvPr/>
            </p:nvSpPr>
            <p:spPr>
              <a:xfrm>
                <a:off x="1649299" y="6537679"/>
                <a:ext cx="1061707" cy="577522"/>
              </a:xfrm>
              <a:custGeom>
                <a:avLst/>
                <a:gdLst/>
                <a:ahLst/>
                <a:cxnLst/>
                <a:rect l="l" t="t" r="r" b="b"/>
                <a:pathLst>
                  <a:path w="34773" h="18915" extrusionOk="0">
                    <a:moveTo>
                      <a:pt x="15716" y="1"/>
                    </a:moveTo>
                    <a:cubicBezTo>
                      <a:pt x="15393" y="1"/>
                      <a:pt x="15568" y="952"/>
                      <a:pt x="15076" y="1092"/>
                    </a:cubicBezTo>
                    <a:cubicBezTo>
                      <a:pt x="15048" y="1101"/>
                      <a:pt x="15020" y="1105"/>
                      <a:pt x="14991" y="1105"/>
                    </a:cubicBezTo>
                    <a:cubicBezTo>
                      <a:pt x="14676" y="1105"/>
                      <a:pt x="14336" y="615"/>
                      <a:pt x="14104" y="615"/>
                    </a:cubicBezTo>
                    <a:cubicBezTo>
                      <a:pt x="13993" y="615"/>
                      <a:pt x="13907" y="728"/>
                      <a:pt x="13860" y="1062"/>
                    </a:cubicBezTo>
                    <a:cubicBezTo>
                      <a:pt x="13810" y="1490"/>
                      <a:pt x="13510" y="2231"/>
                      <a:pt x="12976" y="2231"/>
                    </a:cubicBezTo>
                    <a:cubicBezTo>
                      <a:pt x="12865" y="2231"/>
                      <a:pt x="12745" y="2199"/>
                      <a:pt x="12614" y="2126"/>
                    </a:cubicBezTo>
                    <a:cubicBezTo>
                      <a:pt x="12179" y="1874"/>
                      <a:pt x="11955" y="1747"/>
                      <a:pt x="11831" y="1747"/>
                    </a:cubicBezTo>
                    <a:cubicBezTo>
                      <a:pt x="11625" y="1747"/>
                      <a:pt x="11690" y="2094"/>
                      <a:pt x="11520" y="2795"/>
                    </a:cubicBezTo>
                    <a:cubicBezTo>
                      <a:pt x="11440" y="3085"/>
                      <a:pt x="11244" y="3188"/>
                      <a:pt x="11004" y="3188"/>
                    </a:cubicBezTo>
                    <a:cubicBezTo>
                      <a:pt x="10517" y="3188"/>
                      <a:pt x="9850" y="2765"/>
                      <a:pt x="9605" y="2643"/>
                    </a:cubicBezTo>
                    <a:cubicBezTo>
                      <a:pt x="9537" y="2607"/>
                      <a:pt x="9473" y="2591"/>
                      <a:pt x="9414" y="2591"/>
                    </a:cubicBezTo>
                    <a:cubicBezTo>
                      <a:pt x="8863" y="2591"/>
                      <a:pt x="8655" y="3973"/>
                      <a:pt x="8298" y="4193"/>
                    </a:cubicBezTo>
                    <a:cubicBezTo>
                      <a:pt x="8253" y="4217"/>
                      <a:pt x="8207" y="4227"/>
                      <a:pt x="8160" y="4227"/>
                    </a:cubicBezTo>
                    <a:cubicBezTo>
                      <a:pt x="7906" y="4227"/>
                      <a:pt x="7618" y="3934"/>
                      <a:pt x="7362" y="3934"/>
                    </a:cubicBezTo>
                    <a:cubicBezTo>
                      <a:pt x="7308" y="3934"/>
                      <a:pt x="7255" y="3948"/>
                      <a:pt x="7204" y="3980"/>
                    </a:cubicBezTo>
                    <a:cubicBezTo>
                      <a:pt x="6900" y="4193"/>
                      <a:pt x="7113" y="4710"/>
                      <a:pt x="6809" y="4922"/>
                    </a:cubicBezTo>
                    <a:cubicBezTo>
                      <a:pt x="5897" y="5500"/>
                      <a:pt x="4772" y="5257"/>
                      <a:pt x="4012" y="6138"/>
                    </a:cubicBezTo>
                    <a:cubicBezTo>
                      <a:pt x="3526" y="6746"/>
                      <a:pt x="4164" y="7658"/>
                      <a:pt x="3374" y="7931"/>
                    </a:cubicBezTo>
                    <a:cubicBezTo>
                      <a:pt x="2675" y="8144"/>
                      <a:pt x="1885" y="8387"/>
                      <a:pt x="1429" y="9026"/>
                    </a:cubicBezTo>
                    <a:cubicBezTo>
                      <a:pt x="882" y="9786"/>
                      <a:pt x="2584" y="10120"/>
                      <a:pt x="973" y="10485"/>
                    </a:cubicBezTo>
                    <a:cubicBezTo>
                      <a:pt x="0" y="10697"/>
                      <a:pt x="851" y="12704"/>
                      <a:pt x="882" y="13190"/>
                    </a:cubicBezTo>
                    <a:cubicBezTo>
                      <a:pt x="912" y="13828"/>
                      <a:pt x="699" y="15166"/>
                      <a:pt x="1034" y="15713"/>
                    </a:cubicBezTo>
                    <a:cubicBezTo>
                      <a:pt x="1216" y="15986"/>
                      <a:pt x="1672" y="15865"/>
                      <a:pt x="1885" y="16138"/>
                    </a:cubicBezTo>
                    <a:cubicBezTo>
                      <a:pt x="2097" y="16381"/>
                      <a:pt x="1824" y="16868"/>
                      <a:pt x="2097" y="17081"/>
                    </a:cubicBezTo>
                    <a:cubicBezTo>
                      <a:pt x="2172" y="17142"/>
                      <a:pt x="2249" y="17166"/>
                      <a:pt x="2327" y="17166"/>
                    </a:cubicBezTo>
                    <a:cubicBezTo>
                      <a:pt x="2610" y="17166"/>
                      <a:pt x="2903" y="16846"/>
                      <a:pt x="3116" y="16846"/>
                    </a:cubicBezTo>
                    <a:cubicBezTo>
                      <a:pt x="3251" y="16846"/>
                      <a:pt x="3354" y="16973"/>
                      <a:pt x="3404" y="17384"/>
                    </a:cubicBezTo>
                    <a:cubicBezTo>
                      <a:pt x="3507" y="18134"/>
                      <a:pt x="4001" y="18177"/>
                      <a:pt x="4528" y="18177"/>
                    </a:cubicBezTo>
                    <a:cubicBezTo>
                      <a:pt x="4595" y="18177"/>
                      <a:pt x="4664" y="18176"/>
                      <a:pt x="4732" y="18176"/>
                    </a:cubicBezTo>
                    <a:cubicBezTo>
                      <a:pt x="5078" y="18176"/>
                      <a:pt x="5419" y="18195"/>
                      <a:pt x="5654" y="18418"/>
                    </a:cubicBezTo>
                    <a:cubicBezTo>
                      <a:pt x="5779" y="18551"/>
                      <a:pt x="5918" y="18601"/>
                      <a:pt x="6066" y="18601"/>
                    </a:cubicBezTo>
                    <a:cubicBezTo>
                      <a:pt x="6551" y="18601"/>
                      <a:pt x="7135" y="18052"/>
                      <a:pt x="7687" y="18052"/>
                    </a:cubicBezTo>
                    <a:cubicBezTo>
                      <a:pt x="7698" y="18052"/>
                      <a:pt x="7709" y="18053"/>
                      <a:pt x="7721" y="18053"/>
                    </a:cubicBezTo>
                    <a:cubicBezTo>
                      <a:pt x="8098" y="18053"/>
                      <a:pt x="8281" y="18914"/>
                      <a:pt x="8530" y="18914"/>
                    </a:cubicBezTo>
                    <a:cubicBezTo>
                      <a:pt x="8622" y="18914"/>
                      <a:pt x="8723" y="18798"/>
                      <a:pt x="8845" y="18479"/>
                    </a:cubicBezTo>
                    <a:cubicBezTo>
                      <a:pt x="9043" y="18000"/>
                      <a:pt x="9170" y="17737"/>
                      <a:pt x="9326" y="17737"/>
                    </a:cubicBezTo>
                    <a:cubicBezTo>
                      <a:pt x="9458" y="17737"/>
                      <a:pt x="9612" y="17924"/>
                      <a:pt x="9848" y="18327"/>
                    </a:cubicBezTo>
                    <a:cubicBezTo>
                      <a:pt x="9982" y="18549"/>
                      <a:pt x="10091" y="18637"/>
                      <a:pt x="10190" y="18637"/>
                    </a:cubicBezTo>
                    <a:cubicBezTo>
                      <a:pt x="10363" y="18637"/>
                      <a:pt x="10507" y="18373"/>
                      <a:pt x="10699" y="18084"/>
                    </a:cubicBezTo>
                    <a:cubicBezTo>
                      <a:pt x="10807" y="17922"/>
                      <a:pt x="10922" y="17871"/>
                      <a:pt x="11044" y="17871"/>
                    </a:cubicBezTo>
                    <a:cubicBezTo>
                      <a:pt x="11256" y="17871"/>
                      <a:pt x="11491" y="18024"/>
                      <a:pt x="11749" y="18024"/>
                    </a:cubicBezTo>
                    <a:cubicBezTo>
                      <a:pt x="11764" y="18024"/>
                      <a:pt x="11779" y="18024"/>
                      <a:pt x="11794" y="18023"/>
                    </a:cubicBezTo>
                    <a:cubicBezTo>
                      <a:pt x="12267" y="17970"/>
                      <a:pt x="12285" y="17531"/>
                      <a:pt x="12714" y="17531"/>
                    </a:cubicBezTo>
                    <a:cubicBezTo>
                      <a:pt x="12781" y="17531"/>
                      <a:pt x="12858" y="17542"/>
                      <a:pt x="12949" y="17567"/>
                    </a:cubicBezTo>
                    <a:cubicBezTo>
                      <a:pt x="13496" y="17719"/>
                      <a:pt x="13557" y="17719"/>
                      <a:pt x="13982" y="18114"/>
                    </a:cubicBezTo>
                    <a:cubicBezTo>
                      <a:pt x="14077" y="18201"/>
                      <a:pt x="14160" y="18237"/>
                      <a:pt x="14235" y="18237"/>
                    </a:cubicBezTo>
                    <a:cubicBezTo>
                      <a:pt x="14446" y="18237"/>
                      <a:pt x="14593" y="17951"/>
                      <a:pt x="14772" y="17749"/>
                    </a:cubicBezTo>
                    <a:cubicBezTo>
                      <a:pt x="14873" y="17624"/>
                      <a:pt x="14968" y="17579"/>
                      <a:pt x="15063" y="17579"/>
                    </a:cubicBezTo>
                    <a:cubicBezTo>
                      <a:pt x="15305" y="17579"/>
                      <a:pt x="15541" y="17872"/>
                      <a:pt x="15835" y="17872"/>
                    </a:cubicBezTo>
                    <a:cubicBezTo>
                      <a:pt x="15846" y="17872"/>
                      <a:pt x="15856" y="17872"/>
                      <a:pt x="15867" y="17871"/>
                    </a:cubicBezTo>
                    <a:cubicBezTo>
                      <a:pt x="16276" y="17834"/>
                      <a:pt x="17016" y="17682"/>
                      <a:pt x="17654" y="17682"/>
                    </a:cubicBezTo>
                    <a:cubicBezTo>
                      <a:pt x="18058" y="17682"/>
                      <a:pt x="18420" y="17743"/>
                      <a:pt x="18633" y="17932"/>
                    </a:cubicBezTo>
                    <a:cubicBezTo>
                      <a:pt x="18845" y="18125"/>
                      <a:pt x="19032" y="18201"/>
                      <a:pt x="19201" y="18201"/>
                    </a:cubicBezTo>
                    <a:cubicBezTo>
                      <a:pt x="19814" y="18201"/>
                      <a:pt x="20192" y="17201"/>
                      <a:pt x="20724" y="17201"/>
                    </a:cubicBezTo>
                    <a:cubicBezTo>
                      <a:pt x="20736" y="17201"/>
                      <a:pt x="20748" y="17201"/>
                      <a:pt x="20760" y="17202"/>
                    </a:cubicBezTo>
                    <a:cubicBezTo>
                      <a:pt x="21073" y="17228"/>
                      <a:pt x="21162" y="18371"/>
                      <a:pt x="21488" y="18371"/>
                    </a:cubicBezTo>
                    <a:cubicBezTo>
                      <a:pt x="21542" y="18371"/>
                      <a:pt x="21603" y="18340"/>
                      <a:pt x="21672" y="18266"/>
                    </a:cubicBezTo>
                    <a:cubicBezTo>
                      <a:pt x="22071" y="17845"/>
                      <a:pt x="22232" y="17707"/>
                      <a:pt x="22326" y="17707"/>
                    </a:cubicBezTo>
                    <a:cubicBezTo>
                      <a:pt x="22491" y="17707"/>
                      <a:pt x="22455" y="18128"/>
                      <a:pt x="23131" y="18205"/>
                    </a:cubicBezTo>
                    <a:cubicBezTo>
                      <a:pt x="23149" y="18207"/>
                      <a:pt x="23167" y="18207"/>
                      <a:pt x="23184" y="18207"/>
                    </a:cubicBezTo>
                    <a:cubicBezTo>
                      <a:pt x="23634" y="18207"/>
                      <a:pt x="24071" y="17728"/>
                      <a:pt x="24513" y="17728"/>
                    </a:cubicBezTo>
                    <a:cubicBezTo>
                      <a:pt x="24739" y="17728"/>
                      <a:pt x="24967" y="17854"/>
                      <a:pt x="25198" y="18236"/>
                    </a:cubicBezTo>
                    <a:cubicBezTo>
                      <a:pt x="25380" y="18548"/>
                      <a:pt x="25568" y="18660"/>
                      <a:pt x="25758" y="18660"/>
                    </a:cubicBezTo>
                    <a:cubicBezTo>
                      <a:pt x="26233" y="18660"/>
                      <a:pt x="26727" y="17962"/>
                      <a:pt x="27204" y="17962"/>
                    </a:cubicBezTo>
                    <a:cubicBezTo>
                      <a:pt x="27622" y="17939"/>
                      <a:pt x="27756" y="17650"/>
                      <a:pt x="28067" y="17650"/>
                    </a:cubicBezTo>
                    <a:cubicBezTo>
                      <a:pt x="28163" y="17650"/>
                      <a:pt x="28276" y="17677"/>
                      <a:pt x="28420" y="17749"/>
                    </a:cubicBezTo>
                    <a:cubicBezTo>
                      <a:pt x="28596" y="17837"/>
                      <a:pt x="29420" y="18207"/>
                      <a:pt x="29643" y="18207"/>
                    </a:cubicBezTo>
                    <a:cubicBezTo>
                      <a:pt x="29652" y="18207"/>
                      <a:pt x="29660" y="18206"/>
                      <a:pt x="29666" y="18205"/>
                    </a:cubicBezTo>
                    <a:cubicBezTo>
                      <a:pt x="30176" y="18125"/>
                      <a:pt x="30544" y="17049"/>
                      <a:pt x="31083" y="17049"/>
                    </a:cubicBezTo>
                    <a:cubicBezTo>
                      <a:pt x="31155" y="17049"/>
                      <a:pt x="31229" y="17068"/>
                      <a:pt x="31308" y="17111"/>
                    </a:cubicBezTo>
                    <a:cubicBezTo>
                      <a:pt x="31567" y="17244"/>
                      <a:pt x="31759" y="17300"/>
                      <a:pt x="31905" y="17300"/>
                    </a:cubicBezTo>
                    <a:cubicBezTo>
                      <a:pt x="32464" y="17300"/>
                      <a:pt x="32364" y="16479"/>
                      <a:pt x="32797" y="15925"/>
                    </a:cubicBezTo>
                    <a:cubicBezTo>
                      <a:pt x="33040" y="15622"/>
                      <a:pt x="34773" y="13159"/>
                      <a:pt x="34590" y="13038"/>
                    </a:cubicBezTo>
                    <a:cubicBezTo>
                      <a:pt x="33678" y="12400"/>
                      <a:pt x="33648" y="12612"/>
                      <a:pt x="34317" y="11731"/>
                    </a:cubicBezTo>
                    <a:cubicBezTo>
                      <a:pt x="34682" y="11245"/>
                      <a:pt x="33466" y="11184"/>
                      <a:pt x="33648" y="10576"/>
                    </a:cubicBezTo>
                    <a:cubicBezTo>
                      <a:pt x="33800" y="10059"/>
                      <a:pt x="33405" y="8691"/>
                      <a:pt x="33040" y="8266"/>
                    </a:cubicBezTo>
                    <a:cubicBezTo>
                      <a:pt x="32812" y="7984"/>
                      <a:pt x="32476" y="7933"/>
                      <a:pt x="32139" y="7933"/>
                    </a:cubicBezTo>
                    <a:cubicBezTo>
                      <a:pt x="31951" y="7933"/>
                      <a:pt x="31763" y="7949"/>
                      <a:pt x="31592" y="7949"/>
                    </a:cubicBezTo>
                    <a:cubicBezTo>
                      <a:pt x="31376" y="7949"/>
                      <a:pt x="31188" y="7924"/>
                      <a:pt x="31064" y="7810"/>
                    </a:cubicBezTo>
                    <a:cubicBezTo>
                      <a:pt x="30487" y="7232"/>
                      <a:pt x="30700" y="6351"/>
                      <a:pt x="30001" y="5865"/>
                    </a:cubicBezTo>
                    <a:cubicBezTo>
                      <a:pt x="29636" y="5621"/>
                      <a:pt x="28572" y="5773"/>
                      <a:pt x="28542" y="5378"/>
                    </a:cubicBezTo>
                    <a:cubicBezTo>
                      <a:pt x="28487" y="4709"/>
                      <a:pt x="28498" y="4470"/>
                      <a:pt x="28290" y="4470"/>
                    </a:cubicBezTo>
                    <a:cubicBezTo>
                      <a:pt x="28149" y="4470"/>
                      <a:pt x="27908" y="4580"/>
                      <a:pt x="27478" y="4740"/>
                    </a:cubicBezTo>
                    <a:cubicBezTo>
                      <a:pt x="27391" y="4774"/>
                      <a:pt x="27303" y="4789"/>
                      <a:pt x="27216" y="4789"/>
                    </a:cubicBezTo>
                    <a:cubicBezTo>
                      <a:pt x="26754" y="4789"/>
                      <a:pt x="26328" y="4354"/>
                      <a:pt x="26353" y="3919"/>
                    </a:cubicBezTo>
                    <a:cubicBezTo>
                      <a:pt x="26444" y="2795"/>
                      <a:pt x="26019" y="3007"/>
                      <a:pt x="25107" y="2582"/>
                    </a:cubicBezTo>
                    <a:cubicBezTo>
                      <a:pt x="24995" y="2534"/>
                      <a:pt x="24890" y="2515"/>
                      <a:pt x="24791" y="2515"/>
                    </a:cubicBezTo>
                    <a:cubicBezTo>
                      <a:pt x="24401" y="2515"/>
                      <a:pt x="24093" y="2807"/>
                      <a:pt x="23799" y="2807"/>
                    </a:cubicBezTo>
                    <a:cubicBezTo>
                      <a:pt x="23738" y="2807"/>
                      <a:pt x="23678" y="2794"/>
                      <a:pt x="23618" y="2764"/>
                    </a:cubicBezTo>
                    <a:cubicBezTo>
                      <a:pt x="23317" y="2627"/>
                      <a:pt x="23631" y="1408"/>
                      <a:pt x="23210" y="1408"/>
                    </a:cubicBezTo>
                    <a:cubicBezTo>
                      <a:pt x="23163" y="1408"/>
                      <a:pt x="23107" y="1424"/>
                      <a:pt x="23040" y="1457"/>
                    </a:cubicBezTo>
                    <a:cubicBezTo>
                      <a:pt x="22580" y="1723"/>
                      <a:pt x="22398" y="1865"/>
                      <a:pt x="22152" y="1865"/>
                    </a:cubicBezTo>
                    <a:cubicBezTo>
                      <a:pt x="21976" y="1865"/>
                      <a:pt x="21767" y="1792"/>
                      <a:pt x="21399" y="1640"/>
                    </a:cubicBezTo>
                    <a:cubicBezTo>
                      <a:pt x="20700" y="1366"/>
                      <a:pt x="20122" y="1305"/>
                      <a:pt x="19393" y="1123"/>
                    </a:cubicBezTo>
                    <a:cubicBezTo>
                      <a:pt x="18815" y="971"/>
                      <a:pt x="18724" y="150"/>
                      <a:pt x="18359" y="89"/>
                    </a:cubicBezTo>
                    <a:cubicBezTo>
                      <a:pt x="18326" y="84"/>
                      <a:pt x="18293" y="82"/>
                      <a:pt x="18261" y="82"/>
                    </a:cubicBezTo>
                    <a:cubicBezTo>
                      <a:pt x="17749" y="82"/>
                      <a:pt x="17425" y="704"/>
                      <a:pt x="16916" y="704"/>
                    </a:cubicBezTo>
                    <a:cubicBezTo>
                      <a:pt x="16707" y="704"/>
                      <a:pt x="16467" y="599"/>
                      <a:pt x="16171" y="302"/>
                    </a:cubicBezTo>
                    <a:cubicBezTo>
                      <a:pt x="15954" y="85"/>
                      <a:pt x="15813" y="1"/>
                      <a:pt x="157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8" name="Google Shape;9188;p24"/>
              <p:cNvSpPr/>
              <p:nvPr/>
            </p:nvSpPr>
            <p:spPr>
              <a:xfrm>
                <a:off x="1751378" y="6816127"/>
                <a:ext cx="883549" cy="299096"/>
              </a:xfrm>
              <a:custGeom>
                <a:avLst/>
                <a:gdLst/>
                <a:ahLst/>
                <a:cxnLst/>
                <a:rect l="l" t="t" r="r" b="b"/>
                <a:pathLst>
                  <a:path w="28938" h="9796" extrusionOk="0">
                    <a:moveTo>
                      <a:pt x="12373" y="0"/>
                    </a:moveTo>
                    <a:cubicBezTo>
                      <a:pt x="12050" y="0"/>
                      <a:pt x="12225" y="952"/>
                      <a:pt x="11733" y="1092"/>
                    </a:cubicBezTo>
                    <a:cubicBezTo>
                      <a:pt x="11705" y="1101"/>
                      <a:pt x="11677" y="1105"/>
                      <a:pt x="11648" y="1105"/>
                    </a:cubicBezTo>
                    <a:cubicBezTo>
                      <a:pt x="11333" y="1105"/>
                      <a:pt x="10993" y="614"/>
                      <a:pt x="10761" y="614"/>
                    </a:cubicBezTo>
                    <a:cubicBezTo>
                      <a:pt x="10650" y="614"/>
                      <a:pt x="10564" y="727"/>
                      <a:pt x="10517" y="1062"/>
                    </a:cubicBezTo>
                    <a:cubicBezTo>
                      <a:pt x="10467" y="1487"/>
                      <a:pt x="10171" y="2241"/>
                      <a:pt x="9644" y="2241"/>
                    </a:cubicBezTo>
                    <a:cubicBezTo>
                      <a:pt x="9530" y="2241"/>
                      <a:pt x="9406" y="2206"/>
                      <a:pt x="9271" y="2126"/>
                    </a:cubicBezTo>
                    <a:cubicBezTo>
                      <a:pt x="8836" y="1874"/>
                      <a:pt x="8612" y="1747"/>
                      <a:pt x="8488" y="1747"/>
                    </a:cubicBezTo>
                    <a:cubicBezTo>
                      <a:pt x="8282" y="1747"/>
                      <a:pt x="8347" y="2093"/>
                      <a:pt x="8177" y="2794"/>
                    </a:cubicBezTo>
                    <a:cubicBezTo>
                      <a:pt x="8097" y="3095"/>
                      <a:pt x="7901" y="3201"/>
                      <a:pt x="7661" y="3201"/>
                    </a:cubicBezTo>
                    <a:cubicBezTo>
                      <a:pt x="7174" y="3201"/>
                      <a:pt x="6507" y="2765"/>
                      <a:pt x="6262" y="2642"/>
                    </a:cubicBezTo>
                    <a:cubicBezTo>
                      <a:pt x="6194" y="2607"/>
                      <a:pt x="6130" y="2590"/>
                      <a:pt x="6071" y="2590"/>
                    </a:cubicBezTo>
                    <a:cubicBezTo>
                      <a:pt x="5520" y="2590"/>
                      <a:pt x="5312" y="3973"/>
                      <a:pt x="4955" y="4192"/>
                    </a:cubicBezTo>
                    <a:cubicBezTo>
                      <a:pt x="4910" y="4217"/>
                      <a:pt x="4864" y="4227"/>
                      <a:pt x="4817" y="4227"/>
                    </a:cubicBezTo>
                    <a:cubicBezTo>
                      <a:pt x="4563" y="4227"/>
                      <a:pt x="4275" y="3934"/>
                      <a:pt x="4019" y="3934"/>
                    </a:cubicBezTo>
                    <a:cubicBezTo>
                      <a:pt x="3965" y="3934"/>
                      <a:pt x="3912" y="3947"/>
                      <a:pt x="3861" y="3980"/>
                    </a:cubicBezTo>
                    <a:cubicBezTo>
                      <a:pt x="3557" y="4192"/>
                      <a:pt x="3770" y="4709"/>
                      <a:pt x="3466" y="4922"/>
                    </a:cubicBezTo>
                    <a:cubicBezTo>
                      <a:pt x="2554" y="5499"/>
                      <a:pt x="1429" y="5256"/>
                      <a:pt x="669" y="6138"/>
                    </a:cubicBezTo>
                    <a:cubicBezTo>
                      <a:pt x="183" y="6746"/>
                      <a:pt x="821" y="7658"/>
                      <a:pt x="31" y="7931"/>
                    </a:cubicBezTo>
                    <a:lnTo>
                      <a:pt x="1" y="7931"/>
                    </a:lnTo>
                    <a:cubicBezTo>
                      <a:pt x="31" y="8022"/>
                      <a:pt x="61" y="8114"/>
                      <a:pt x="61" y="8265"/>
                    </a:cubicBezTo>
                    <a:cubicBezTo>
                      <a:pt x="164" y="9015"/>
                      <a:pt x="658" y="9058"/>
                      <a:pt x="1185" y="9058"/>
                    </a:cubicBezTo>
                    <a:cubicBezTo>
                      <a:pt x="1252" y="9058"/>
                      <a:pt x="1321" y="9057"/>
                      <a:pt x="1389" y="9057"/>
                    </a:cubicBezTo>
                    <a:cubicBezTo>
                      <a:pt x="1735" y="9057"/>
                      <a:pt x="2076" y="9076"/>
                      <a:pt x="2311" y="9299"/>
                    </a:cubicBezTo>
                    <a:cubicBezTo>
                      <a:pt x="2436" y="9432"/>
                      <a:pt x="2575" y="9482"/>
                      <a:pt x="2723" y="9482"/>
                    </a:cubicBezTo>
                    <a:cubicBezTo>
                      <a:pt x="3208" y="9482"/>
                      <a:pt x="3792" y="8933"/>
                      <a:pt x="4344" y="8933"/>
                    </a:cubicBezTo>
                    <a:cubicBezTo>
                      <a:pt x="4355" y="8933"/>
                      <a:pt x="4366" y="8934"/>
                      <a:pt x="4378" y="8934"/>
                    </a:cubicBezTo>
                    <a:cubicBezTo>
                      <a:pt x="4755" y="8934"/>
                      <a:pt x="4938" y="9795"/>
                      <a:pt x="5187" y="9795"/>
                    </a:cubicBezTo>
                    <a:cubicBezTo>
                      <a:pt x="5279" y="9795"/>
                      <a:pt x="5380" y="9679"/>
                      <a:pt x="5502" y="9360"/>
                    </a:cubicBezTo>
                    <a:cubicBezTo>
                      <a:pt x="5700" y="8881"/>
                      <a:pt x="5827" y="8618"/>
                      <a:pt x="5983" y="8618"/>
                    </a:cubicBezTo>
                    <a:cubicBezTo>
                      <a:pt x="6115" y="8618"/>
                      <a:pt x="6269" y="8805"/>
                      <a:pt x="6505" y="9208"/>
                    </a:cubicBezTo>
                    <a:cubicBezTo>
                      <a:pt x="6639" y="9430"/>
                      <a:pt x="6748" y="9518"/>
                      <a:pt x="6847" y="9518"/>
                    </a:cubicBezTo>
                    <a:cubicBezTo>
                      <a:pt x="7020" y="9518"/>
                      <a:pt x="7164" y="9254"/>
                      <a:pt x="7356" y="8965"/>
                    </a:cubicBezTo>
                    <a:cubicBezTo>
                      <a:pt x="7464" y="8803"/>
                      <a:pt x="7579" y="8752"/>
                      <a:pt x="7701" y="8752"/>
                    </a:cubicBezTo>
                    <a:cubicBezTo>
                      <a:pt x="7913" y="8752"/>
                      <a:pt x="8148" y="8905"/>
                      <a:pt x="8406" y="8905"/>
                    </a:cubicBezTo>
                    <a:cubicBezTo>
                      <a:pt x="8421" y="8905"/>
                      <a:pt x="8436" y="8905"/>
                      <a:pt x="8451" y="8904"/>
                    </a:cubicBezTo>
                    <a:cubicBezTo>
                      <a:pt x="8924" y="8851"/>
                      <a:pt x="8942" y="8412"/>
                      <a:pt x="9371" y="8412"/>
                    </a:cubicBezTo>
                    <a:cubicBezTo>
                      <a:pt x="9438" y="8412"/>
                      <a:pt x="9515" y="8423"/>
                      <a:pt x="9606" y="8448"/>
                    </a:cubicBezTo>
                    <a:cubicBezTo>
                      <a:pt x="10153" y="8600"/>
                      <a:pt x="10214" y="8600"/>
                      <a:pt x="10639" y="8995"/>
                    </a:cubicBezTo>
                    <a:cubicBezTo>
                      <a:pt x="10734" y="9082"/>
                      <a:pt x="10819" y="9118"/>
                      <a:pt x="10896" y="9118"/>
                    </a:cubicBezTo>
                    <a:cubicBezTo>
                      <a:pt x="11115" y="9118"/>
                      <a:pt x="11272" y="8832"/>
                      <a:pt x="11429" y="8630"/>
                    </a:cubicBezTo>
                    <a:cubicBezTo>
                      <a:pt x="11530" y="8505"/>
                      <a:pt x="11625" y="8460"/>
                      <a:pt x="11720" y="8460"/>
                    </a:cubicBezTo>
                    <a:cubicBezTo>
                      <a:pt x="11962" y="8460"/>
                      <a:pt x="12198" y="8753"/>
                      <a:pt x="12492" y="8753"/>
                    </a:cubicBezTo>
                    <a:cubicBezTo>
                      <a:pt x="12503" y="8753"/>
                      <a:pt x="12513" y="8753"/>
                      <a:pt x="12524" y="8752"/>
                    </a:cubicBezTo>
                    <a:cubicBezTo>
                      <a:pt x="12933" y="8715"/>
                      <a:pt x="13673" y="8563"/>
                      <a:pt x="14311" y="8563"/>
                    </a:cubicBezTo>
                    <a:cubicBezTo>
                      <a:pt x="14715" y="8563"/>
                      <a:pt x="15077" y="8624"/>
                      <a:pt x="15290" y="8813"/>
                    </a:cubicBezTo>
                    <a:cubicBezTo>
                      <a:pt x="15502" y="9006"/>
                      <a:pt x="15690" y="9082"/>
                      <a:pt x="15861" y="9082"/>
                    </a:cubicBezTo>
                    <a:cubicBezTo>
                      <a:pt x="16481" y="9082"/>
                      <a:pt x="16873" y="8082"/>
                      <a:pt x="17382" y="8082"/>
                    </a:cubicBezTo>
                    <a:cubicBezTo>
                      <a:pt x="17394" y="8082"/>
                      <a:pt x="17406" y="8082"/>
                      <a:pt x="17417" y="8083"/>
                    </a:cubicBezTo>
                    <a:cubicBezTo>
                      <a:pt x="17756" y="8109"/>
                      <a:pt x="17827" y="9252"/>
                      <a:pt x="18147" y="9252"/>
                    </a:cubicBezTo>
                    <a:cubicBezTo>
                      <a:pt x="18200" y="9252"/>
                      <a:pt x="18260" y="9221"/>
                      <a:pt x="18329" y="9147"/>
                    </a:cubicBezTo>
                    <a:cubicBezTo>
                      <a:pt x="18728" y="8726"/>
                      <a:pt x="18889" y="8588"/>
                      <a:pt x="18983" y="8588"/>
                    </a:cubicBezTo>
                    <a:cubicBezTo>
                      <a:pt x="19148" y="8588"/>
                      <a:pt x="19112" y="9009"/>
                      <a:pt x="19788" y="9086"/>
                    </a:cubicBezTo>
                    <a:cubicBezTo>
                      <a:pt x="19806" y="9088"/>
                      <a:pt x="19824" y="9088"/>
                      <a:pt x="19841" y="9088"/>
                    </a:cubicBezTo>
                    <a:cubicBezTo>
                      <a:pt x="20291" y="9088"/>
                      <a:pt x="20728" y="8609"/>
                      <a:pt x="21170" y="8609"/>
                    </a:cubicBezTo>
                    <a:cubicBezTo>
                      <a:pt x="21396" y="8609"/>
                      <a:pt x="21624" y="8735"/>
                      <a:pt x="21855" y="9117"/>
                    </a:cubicBezTo>
                    <a:cubicBezTo>
                      <a:pt x="22037" y="9429"/>
                      <a:pt x="22225" y="9541"/>
                      <a:pt x="22415" y="9541"/>
                    </a:cubicBezTo>
                    <a:cubicBezTo>
                      <a:pt x="22890" y="9541"/>
                      <a:pt x="23384" y="8843"/>
                      <a:pt x="23861" y="8843"/>
                    </a:cubicBezTo>
                    <a:cubicBezTo>
                      <a:pt x="24284" y="8843"/>
                      <a:pt x="24416" y="8534"/>
                      <a:pt x="24735" y="8534"/>
                    </a:cubicBezTo>
                    <a:cubicBezTo>
                      <a:pt x="24829" y="8534"/>
                      <a:pt x="24939" y="8561"/>
                      <a:pt x="25077" y="8630"/>
                    </a:cubicBezTo>
                    <a:cubicBezTo>
                      <a:pt x="25253" y="8718"/>
                      <a:pt x="26077" y="9088"/>
                      <a:pt x="26300" y="9088"/>
                    </a:cubicBezTo>
                    <a:cubicBezTo>
                      <a:pt x="26309" y="9088"/>
                      <a:pt x="26317" y="9087"/>
                      <a:pt x="26323" y="9086"/>
                    </a:cubicBezTo>
                    <a:cubicBezTo>
                      <a:pt x="26833" y="9006"/>
                      <a:pt x="27201" y="7930"/>
                      <a:pt x="27740" y="7930"/>
                    </a:cubicBezTo>
                    <a:cubicBezTo>
                      <a:pt x="27812" y="7930"/>
                      <a:pt x="27886" y="7949"/>
                      <a:pt x="27965" y="7992"/>
                    </a:cubicBezTo>
                    <a:cubicBezTo>
                      <a:pt x="28216" y="8124"/>
                      <a:pt x="28404" y="8182"/>
                      <a:pt x="28549" y="8182"/>
                    </a:cubicBezTo>
                    <a:cubicBezTo>
                      <a:pt x="28737" y="8182"/>
                      <a:pt x="28852" y="8085"/>
                      <a:pt x="28937" y="7931"/>
                    </a:cubicBezTo>
                    <a:cubicBezTo>
                      <a:pt x="28709" y="7931"/>
                      <a:pt x="28474" y="7962"/>
                      <a:pt x="28261" y="7962"/>
                    </a:cubicBezTo>
                    <a:cubicBezTo>
                      <a:pt x="28048" y="7962"/>
                      <a:pt x="27858" y="7931"/>
                      <a:pt x="27721" y="7810"/>
                    </a:cubicBezTo>
                    <a:cubicBezTo>
                      <a:pt x="27144" y="7232"/>
                      <a:pt x="27357" y="6351"/>
                      <a:pt x="26658" y="5864"/>
                    </a:cubicBezTo>
                    <a:cubicBezTo>
                      <a:pt x="26293" y="5621"/>
                      <a:pt x="25229" y="5773"/>
                      <a:pt x="25199" y="5378"/>
                    </a:cubicBezTo>
                    <a:cubicBezTo>
                      <a:pt x="25144" y="4708"/>
                      <a:pt x="25155" y="4470"/>
                      <a:pt x="24947" y="4470"/>
                    </a:cubicBezTo>
                    <a:cubicBezTo>
                      <a:pt x="24806" y="4470"/>
                      <a:pt x="24565" y="4580"/>
                      <a:pt x="24135" y="4740"/>
                    </a:cubicBezTo>
                    <a:cubicBezTo>
                      <a:pt x="24048" y="4773"/>
                      <a:pt x="23960" y="4789"/>
                      <a:pt x="23873" y="4789"/>
                    </a:cubicBezTo>
                    <a:cubicBezTo>
                      <a:pt x="23411" y="4789"/>
                      <a:pt x="22985" y="4354"/>
                      <a:pt x="23010" y="3919"/>
                    </a:cubicBezTo>
                    <a:cubicBezTo>
                      <a:pt x="23101" y="2794"/>
                      <a:pt x="22676" y="3007"/>
                      <a:pt x="21764" y="2582"/>
                    </a:cubicBezTo>
                    <a:cubicBezTo>
                      <a:pt x="21652" y="2534"/>
                      <a:pt x="21547" y="2515"/>
                      <a:pt x="21448" y="2515"/>
                    </a:cubicBezTo>
                    <a:cubicBezTo>
                      <a:pt x="21058" y="2515"/>
                      <a:pt x="20750" y="2806"/>
                      <a:pt x="20456" y="2806"/>
                    </a:cubicBezTo>
                    <a:cubicBezTo>
                      <a:pt x="20395" y="2806"/>
                      <a:pt x="20335" y="2794"/>
                      <a:pt x="20275" y="2764"/>
                    </a:cubicBezTo>
                    <a:cubicBezTo>
                      <a:pt x="19974" y="2627"/>
                      <a:pt x="20288" y="1408"/>
                      <a:pt x="19867" y="1408"/>
                    </a:cubicBezTo>
                    <a:cubicBezTo>
                      <a:pt x="19820" y="1408"/>
                      <a:pt x="19764" y="1423"/>
                      <a:pt x="19697" y="1457"/>
                    </a:cubicBezTo>
                    <a:cubicBezTo>
                      <a:pt x="19237" y="1722"/>
                      <a:pt x="19055" y="1864"/>
                      <a:pt x="18809" y="1864"/>
                    </a:cubicBezTo>
                    <a:cubicBezTo>
                      <a:pt x="18633" y="1864"/>
                      <a:pt x="18424" y="1791"/>
                      <a:pt x="18056" y="1639"/>
                    </a:cubicBezTo>
                    <a:cubicBezTo>
                      <a:pt x="17357" y="1366"/>
                      <a:pt x="16779" y="1305"/>
                      <a:pt x="16050" y="1123"/>
                    </a:cubicBezTo>
                    <a:cubicBezTo>
                      <a:pt x="15472" y="1001"/>
                      <a:pt x="15381" y="150"/>
                      <a:pt x="15016" y="89"/>
                    </a:cubicBezTo>
                    <a:cubicBezTo>
                      <a:pt x="14983" y="84"/>
                      <a:pt x="14950" y="81"/>
                      <a:pt x="14918" y="81"/>
                    </a:cubicBezTo>
                    <a:cubicBezTo>
                      <a:pt x="14406" y="81"/>
                      <a:pt x="14082" y="704"/>
                      <a:pt x="13573" y="704"/>
                    </a:cubicBezTo>
                    <a:cubicBezTo>
                      <a:pt x="13364" y="704"/>
                      <a:pt x="13124" y="599"/>
                      <a:pt x="12828" y="302"/>
                    </a:cubicBezTo>
                    <a:cubicBezTo>
                      <a:pt x="12611" y="85"/>
                      <a:pt x="12470" y="0"/>
                      <a:pt x="1237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9" name="Google Shape;9189;p24"/>
              <p:cNvSpPr/>
              <p:nvPr/>
            </p:nvSpPr>
            <p:spPr>
              <a:xfrm>
                <a:off x="1528625" y="6062281"/>
                <a:ext cx="689577" cy="325049"/>
              </a:xfrm>
              <a:custGeom>
                <a:avLst/>
                <a:gdLst/>
                <a:ahLst/>
                <a:cxnLst/>
                <a:rect l="l" t="t" r="r" b="b"/>
                <a:pathLst>
                  <a:path w="22585" h="10646" extrusionOk="0">
                    <a:moveTo>
                      <a:pt x="10792" y="0"/>
                    </a:moveTo>
                    <a:cubicBezTo>
                      <a:pt x="10771" y="0"/>
                      <a:pt x="10750" y="2"/>
                      <a:pt x="10730" y="5"/>
                    </a:cubicBezTo>
                    <a:cubicBezTo>
                      <a:pt x="10255" y="89"/>
                      <a:pt x="10217" y="532"/>
                      <a:pt x="9718" y="532"/>
                    </a:cubicBezTo>
                    <a:cubicBezTo>
                      <a:pt x="9674" y="532"/>
                      <a:pt x="9627" y="529"/>
                      <a:pt x="9575" y="521"/>
                    </a:cubicBezTo>
                    <a:cubicBezTo>
                      <a:pt x="9528" y="516"/>
                      <a:pt x="9481" y="514"/>
                      <a:pt x="9434" y="514"/>
                    </a:cubicBezTo>
                    <a:cubicBezTo>
                      <a:pt x="9208" y="514"/>
                      <a:pt x="8981" y="573"/>
                      <a:pt x="8755" y="673"/>
                    </a:cubicBezTo>
                    <a:cubicBezTo>
                      <a:pt x="8238" y="825"/>
                      <a:pt x="7721" y="1069"/>
                      <a:pt x="7265" y="1342"/>
                    </a:cubicBezTo>
                    <a:cubicBezTo>
                      <a:pt x="6840" y="1555"/>
                      <a:pt x="6414" y="1464"/>
                      <a:pt x="6019" y="1646"/>
                    </a:cubicBezTo>
                    <a:cubicBezTo>
                      <a:pt x="5806" y="1859"/>
                      <a:pt x="5624" y="2041"/>
                      <a:pt x="5411" y="2224"/>
                    </a:cubicBezTo>
                    <a:cubicBezTo>
                      <a:pt x="5055" y="2443"/>
                      <a:pt x="5291" y="3131"/>
                      <a:pt x="4829" y="3131"/>
                    </a:cubicBezTo>
                    <a:cubicBezTo>
                      <a:pt x="4779" y="3131"/>
                      <a:pt x="4720" y="3123"/>
                      <a:pt x="4651" y="3105"/>
                    </a:cubicBezTo>
                    <a:cubicBezTo>
                      <a:pt x="4410" y="3035"/>
                      <a:pt x="4249" y="3004"/>
                      <a:pt x="4141" y="3004"/>
                    </a:cubicBezTo>
                    <a:cubicBezTo>
                      <a:pt x="3689" y="3004"/>
                      <a:pt x="4163" y="3539"/>
                      <a:pt x="3648" y="3956"/>
                    </a:cubicBezTo>
                    <a:cubicBezTo>
                      <a:pt x="3344" y="4017"/>
                      <a:pt x="3040" y="4078"/>
                      <a:pt x="2767" y="4169"/>
                    </a:cubicBezTo>
                    <a:cubicBezTo>
                      <a:pt x="2645" y="4442"/>
                      <a:pt x="2523" y="4686"/>
                      <a:pt x="2402" y="4990"/>
                    </a:cubicBezTo>
                    <a:cubicBezTo>
                      <a:pt x="1551" y="5841"/>
                      <a:pt x="1" y="6327"/>
                      <a:pt x="973" y="7938"/>
                    </a:cubicBezTo>
                    <a:cubicBezTo>
                      <a:pt x="1247" y="8394"/>
                      <a:pt x="1186" y="9397"/>
                      <a:pt x="1733" y="9701"/>
                    </a:cubicBezTo>
                    <a:cubicBezTo>
                      <a:pt x="1851" y="9768"/>
                      <a:pt x="1995" y="9791"/>
                      <a:pt x="2151" y="9791"/>
                    </a:cubicBezTo>
                    <a:cubicBezTo>
                      <a:pt x="2488" y="9791"/>
                      <a:pt x="2884" y="9685"/>
                      <a:pt x="3210" y="9685"/>
                    </a:cubicBezTo>
                    <a:cubicBezTo>
                      <a:pt x="3278" y="9685"/>
                      <a:pt x="3344" y="9689"/>
                      <a:pt x="3405" y="9701"/>
                    </a:cubicBezTo>
                    <a:cubicBezTo>
                      <a:pt x="3739" y="9762"/>
                      <a:pt x="3800" y="10248"/>
                      <a:pt x="4134" y="10278"/>
                    </a:cubicBezTo>
                    <a:cubicBezTo>
                      <a:pt x="4438" y="10248"/>
                      <a:pt x="4712" y="10218"/>
                      <a:pt x="4986" y="10187"/>
                    </a:cubicBezTo>
                    <a:cubicBezTo>
                      <a:pt x="5011" y="10188"/>
                      <a:pt x="5036" y="10189"/>
                      <a:pt x="5059" y="10189"/>
                    </a:cubicBezTo>
                    <a:cubicBezTo>
                      <a:pt x="5469" y="10189"/>
                      <a:pt x="5632" y="10056"/>
                      <a:pt x="5800" y="10056"/>
                    </a:cubicBezTo>
                    <a:cubicBezTo>
                      <a:pt x="5936" y="10056"/>
                      <a:pt x="6076" y="10144"/>
                      <a:pt x="6353" y="10461"/>
                    </a:cubicBezTo>
                    <a:cubicBezTo>
                      <a:pt x="6473" y="10593"/>
                      <a:pt x="6603" y="10646"/>
                      <a:pt x="6739" y="10646"/>
                    </a:cubicBezTo>
                    <a:cubicBezTo>
                      <a:pt x="7258" y="10646"/>
                      <a:pt x="7859" y="9877"/>
                      <a:pt x="8268" y="9853"/>
                    </a:cubicBezTo>
                    <a:cubicBezTo>
                      <a:pt x="8326" y="9850"/>
                      <a:pt x="8382" y="9848"/>
                      <a:pt x="8436" y="9848"/>
                    </a:cubicBezTo>
                    <a:cubicBezTo>
                      <a:pt x="8946" y="9848"/>
                      <a:pt x="9282" y="9985"/>
                      <a:pt x="9666" y="10370"/>
                    </a:cubicBezTo>
                    <a:cubicBezTo>
                      <a:pt x="9763" y="10460"/>
                      <a:pt x="9889" y="10494"/>
                      <a:pt x="10031" y="10494"/>
                    </a:cubicBezTo>
                    <a:cubicBezTo>
                      <a:pt x="10512" y="10494"/>
                      <a:pt x="11182" y="10096"/>
                      <a:pt x="11581" y="10096"/>
                    </a:cubicBezTo>
                    <a:cubicBezTo>
                      <a:pt x="12128" y="10096"/>
                      <a:pt x="12676" y="10522"/>
                      <a:pt x="13223" y="10552"/>
                    </a:cubicBezTo>
                    <a:cubicBezTo>
                      <a:pt x="13232" y="10552"/>
                      <a:pt x="13241" y="10553"/>
                      <a:pt x="13249" y="10553"/>
                    </a:cubicBezTo>
                    <a:cubicBezTo>
                      <a:pt x="13714" y="10553"/>
                      <a:pt x="13750" y="9816"/>
                      <a:pt x="14389" y="9816"/>
                    </a:cubicBezTo>
                    <a:cubicBezTo>
                      <a:pt x="14424" y="9816"/>
                      <a:pt x="14461" y="9818"/>
                      <a:pt x="14499" y="9822"/>
                    </a:cubicBezTo>
                    <a:cubicBezTo>
                      <a:pt x="14963" y="9874"/>
                      <a:pt x="15406" y="10122"/>
                      <a:pt x="15882" y="10122"/>
                    </a:cubicBezTo>
                    <a:cubicBezTo>
                      <a:pt x="15967" y="10122"/>
                      <a:pt x="16053" y="10114"/>
                      <a:pt x="16141" y="10096"/>
                    </a:cubicBezTo>
                    <a:cubicBezTo>
                      <a:pt x="16213" y="10081"/>
                      <a:pt x="16279" y="10074"/>
                      <a:pt x="16342" y="10074"/>
                    </a:cubicBezTo>
                    <a:cubicBezTo>
                      <a:pt x="16873" y="10074"/>
                      <a:pt x="17094" y="10560"/>
                      <a:pt x="17653" y="10560"/>
                    </a:cubicBezTo>
                    <a:cubicBezTo>
                      <a:pt x="17694" y="10560"/>
                      <a:pt x="17737" y="10558"/>
                      <a:pt x="17782" y="10552"/>
                    </a:cubicBezTo>
                    <a:cubicBezTo>
                      <a:pt x="18155" y="10477"/>
                      <a:pt x="18671" y="10056"/>
                      <a:pt x="19063" y="10056"/>
                    </a:cubicBezTo>
                    <a:cubicBezTo>
                      <a:pt x="19150" y="10056"/>
                      <a:pt x="19230" y="10077"/>
                      <a:pt x="19302" y="10126"/>
                    </a:cubicBezTo>
                    <a:cubicBezTo>
                      <a:pt x="19520" y="10295"/>
                      <a:pt x="19742" y="10366"/>
                      <a:pt x="19964" y="10366"/>
                    </a:cubicBezTo>
                    <a:cubicBezTo>
                      <a:pt x="20699" y="10366"/>
                      <a:pt x="21418" y="9579"/>
                      <a:pt x="21886" y="8971"/>
                    </a:cubicBezTo>
                    <a:cubicBezTo>
                      <a:pt x="22311" y="8394"/>
                      <a:pt x="22341" y="7847"/>
                      <a:pt x="22463" y="7148"/>
                    </a:cubicBezTo>
                    <a:cubicBezTo>
                      <a:pt x="22585" y="6509"/>
                      <a:pt x="22098" y="6570"/>
                      <a:pt x="21825" y="6145"/>
                    </a:cubicBezTo>
                    <a:cubicBezTo>
                      <a:pt x="21794" y="5841"/>
                      <a:pt x="21703" y="5567"/>
                      <a:pt x="21612" y="5263"/>
                    </a:cubicBezTo>
                    <a:cubicBezTo>
                      <a:pt x="21421" y="5036"/>
                      <a:pt x="21234" y="5020"/>
                      <a:pt x="21071" y="5020"/>
                    </a:cubicBezTo>
                    <a:cubicBezTo>
                      <a:pt x="21045" y="5020"/>
                      <a:pt x="21019" y="5021"/>
                      <a:pt x="20995" y="5021"/>
                    </a:cubicBezTo>
                    <a:cubicBezTo>
                      <a:pt x="20779" y="5021"/>
                      <a:pt x="20614" y="4991"/>
                      <a:pt x="20548" y="4412"/>
                    </a:cubicBezTo>
                    <a:cubicBezTo>
                      <a:pt x="20487" y="3956"/>
                      <a:pt x="19879" y="3470"/>
                      <a:pt x="19454" y="3348"/>
                    </a:cubicBezTo>
                    <a:cubicBezTo>
                      <a:pt x="18876" y="3196"/>
                      <a:pt x="18968" y="2801"/>
                      <a:pt x="18542" y="2528"/>
                    </a:cubicBezTo>
                    <a:cubicBezTo>
                      <a:pt x="18238" y="2467"/>
                      <a:pt x="17964" y="2436"/>
                      <a:pt x="17661" y="2376"/>
                    </a:cubicBezTo>
                    <a:cubicBezTo>
                      <a:pt x="17022" y="2041"/>
                      <a:pt x="16840" y="2224"/>
                      <a:pt x="16597" y="1494"/>
                    </a:cubicBezTo>
                    <a:cubicBezTo>
                      <a:pt x="16525" y="1294"/>
                      <a:pt x="16431" y="1222"/>
                      <a:pt x="16325" y="1222"/>
                    </a:cubicBezTo>
                    <a:cubicBezTo>
                      <a:pt x="16061" y="1222"/>
                      <a:pt x="15717" y="1667"/>
                      <a:pt x="15424" y="1667"/>
                    </a:cubicBezTo>
                    <a:cubicBezTo>
                      <a:pt x="15388" y="1667"/>
                      <a:pt x="15354" y="1660"/>
                      <a:pt x="15320" y="1646"/>
                    </a:cubicBezTo>
                    <a:cubicBezTo>
                      <a:pt x="14837" y="1443"/>
                      <a:pt x="15183" y="665"/>
                      <a:pt x="14740" y="665"/>
                    </a:cubicBezTo>
                    <a:cubicBezTo>
                      <a:pt x="14654" y="665"/>
                      <a:pt x="14537" y="695"/>
                      <a:pt x="14378" y="765"/>
                    </a:cubicBezTo>
                    <a:cubicBezTo>
                      <a:pt x="14300" y="790"/>
                      <a:pt x="14183" y="801"/>
                      <a:pt x="14042" y="801"/>
                    </a:cubicBezTo>
                    <a:cubicBezTo>
                      <a:pt x="13520" y="801"/>
                      <a:pt x="12676" y="654"/>
                      <a:pt x="12341" y="582"/>
                    </a:cubicBezTo>
                    <a:cubicBezTo>
                      <a:pt x="11937" y="524"/>
                      <a:pt x="11203" y="0"/>
                      <a:pt x="107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0" name="Google Shape;9190;p24"/>
              <p:cNvSpPr/>
              <p:nvPr/>
            </p:nvSpPr>
            <p:spPr>
              <a:xfrm>
                <a:off x="1611222" y="6228421"/>
                <a:ext cx="546654" cy="158922"/>
              </a:xfrm>
              <a:custGeom>
                <a:avLst/>
                <a:gdLst/>
                <a:ahLst/>
                <a:cxnLst/>
                <a:rect l="l" t="t" r="r" b="b"/>
                <a:pathLst>
                  <a:path w="17904" h="5205" extrusionOk="0">
                    <a:moveTo>
                      <a:pt x="8087" y="0"/>
                    </a:moveTo>
                    <a:cubicBezTo>
                      <a:pt x="8066" y="0"/>
                      <a:pt x="8045" y="1"/>
                      <a:pt x="8025" y="4"/>
                    </a:cubicBezTo>
                    <a:cubicBezTo>
                      <a:pt x="7548" y="89"/>
                      <a:pt x="7512" y="562"/>
                      <a:pt x="7006" y="562"/>
                    </a:cubicBezTo>
                    <a:cubicBezTo>
                      <a:pt x="6964" y="562"/>
                      <a:pt x="6919" y="559"/>
                      <a:pt x="6870" y="552"/>
                    </a:cubicBezTo>
                    <a:cubicBezTo>
                      <a:pt x="6797" y="535"/>
                      <a:pt x="6724" y="528"/>
                      <a:pt x="6650" y="528"/>
                    </a:cubicBezTo>
                    <a:cubicBezTo>
                      <a:pt x="6450" y="528"/>
                      <a:pt x="6250" y="584"/>
                      <a:pt x="6050" y="673"/>
                    </a:cubicBezTo>
                    <a:cubicBezTo>
                      <a:pt x="5533" y="856"/>
                      <a:pt x="5016" y="1068"/>
                      <a:pt x="4560" y="1342"/>
                    </a:cubicBezTo>
                    <a:cubicBezTo>
                      <a:pt x="4135" y="1555"/>
                      <a:pt x="3709" y="1463"/>
                      <a:pt x="3314" y="1676"/>
                    </a:cubicBezTo>
                    <a:cubicBezTo>
                      <a:pt x="3101" y="1859"/>
                      <a:pt x="2919" y="2041"/>
                      <a:pt x="2706" y="2254"/>
                    </a:cubicBezTo>
                    <a:cubicBezTo>
                      <a:pt x="2354" y="2443"/>
                      <a:pt x="2581" y="3139"/>
                      <a:pt x="2141" y="3139"/>
                    </a:cubicBezTo>
                    <a:cubicBezTo>
                      <a:pt x="2087" y="3139"/>
                      <a:pt x="2023" y="3128"/>
                      <a:pt x="1946" y="3105"/>
                    </a:cubicBezTo>
                    <a:cubicBezTo>
                      <a:pt x="1713" y="3042"/>
                      <a:pt x="1555" y="3015"/>
                      <a:pt x="1447" y="3015"/>
                    </a:cubicBezTo>
                    <a:cubicBezTo>
                      <a:pt x="976" y="3015"/>
                      <a:pt x="1462" y="3536"/>
                      <a:pt x="943" y="3956"/>
                    </a:cubicBezTo>
                    <a:cubicBezTo>
                      <a:pt x="639" y="4017"/>
                      <a:pt x="335" y="4108"/>
                      <a:pt x="62" y="4169"/>
                    </a:cubicBezTo>
                    <a:cubicBezTo>
                      <a:pt x="31" y="4199"/>
                      <a:pt x="31" y="4260"/>
                      <a:pt x="1" y="4290"/>
                    </a:cubicBezTo>
                    <a:cubicBezTo>
                      <a:pt x="173" y="4269"/>
                      <a:pt x="345" y="4247"/>
                      <a:pt x="506" y="4247"/>
                    </a:cubicBezTo>
                    <a:cubicBezTo>
                      <a:pt x="573" y="4247"/>
                      <a:pt x="638" y="4251"/>
                      <a:pt x="700" y="4260"/>
                    </a:cubicBezTo>
                    <a:cubicBezTo>
                      <a:pt x="1034" y="4321"/>
                      <a:pt x="1095" y="4807"/>
                      <a:pt x="1429" y="4837"/>
                    </a:cubicBezTo>
                    <a:cubicBezTo>
                      <a:pt x="1733" y="4807"/>
                      <a:pt x="2007" y="4777"/>
                      <a:pt x="2281" y="4746"/>
                    </a:cubicBezTo>
                    <a:cubicBezTo>
                      <a:pt x="2306" y="4747"/>
                      <a:pt x="2331" y="4748"/>
                      <a:pt x="2354" y="4748"/>
                    </a:cubicBezTo>
                    <a:cubicBezTo>
                      <a:pt x="2764" y="4748"/>
                      <a:pt x="2927" y="4615"/>
                      <a:pt x="3095" y="4615"/>
                    </a:cubicBezTo>
                    <a:cubicBezTo>
                      <a:pt x="3231" y="4615"/>
                      <a:pt x="3371" y="4703"/>
                      <a:pt x="3648" y="5020"/>
                    </a:cubicBezTo>
                    <a:cubicBezTo>
                      <a:pt x="3768" y="5152"/>
                      <a:pt x="3898" y="5205"/>
                      <a:pt x="4034" y="5205"/>
                    </a:cubicBezTo>
                    <a:cubicBezTo>
                      <a:pt x="4553" y="5205"/>
                      <a:pt x="5154" y="4436"/>
                      <a:pt x="5563" y="4412"/>
                    </a:cubicBezTo>
                    <a:cubicBezTo>
                      <a:pt x="5613" y="4409"/>
                      <a:pt x="5662" y="4408"/>
                      <a:pt x="5708" y="4408"/>
                    </a:cubicBezTo>
                    <a:cubicBezTo>
                      <a:pt x="6232" y="4408"/>
                      <a:pt x="6571" y="4566"/>
                      <a:pt x="6961" y="4929"/>
                    </a:cubicBezTo>
                    <a:cubicBezTo>
                      <a:pt x="7058" y="5019"/>
                      <a:pt x="7184" y="5053"/>
                      <a:pt x="7326" y="5053"/>
                    </a:cubicBezTo>
                    <a:cubicBezTo>
                      <a:pt x="7807" y="5053"/>
                      <a:pt x="8477" y="4655"/>
                      <a:pt x="8876" y="4655"/>
                    </a:cubicBezTo>
                    <a:cubicBezTo>
                      <a:pt x="9423" y="4655"/>
                      <a:pt x="9971" y="5081"/>
                      <a:pt x="10518" y="5111"/>
                    </a:cubicBezTo>
                    <a:cubicBezTo>
                      <a:pt x="10527" y="5111"/>
                      <a:pt x="10536" y="5112"/>
                      <a:pt x="10544" y="5112"/>
                    </a:cubicBezTo>
                    <a:cubicBezTo>
                      <a:pt x="11009" y="5112"/>
                      <a:pt x="11045" y="4375"/>
                      <a:pt x="11684" y="4375"/>
                    </a:cubicBezTo>
                    <a:cubicBezTo>
                      <a:pt x="11719" y="4375"/>
                      <a:pt x="11756" y="4377"/>
                      <a:pt x="11794" y="4381"/>
                    </a:cubicBezTo>
                    <a:cubicBezTo>
                      <a:pt x="12258" y="4433"/>
                      <a:pt x="12701" y="4681"/>
                      <a:pt x="13177" y="4681"/>
                    </a:cubicBezTo>
                    <a:cubicBezTo>
                      <a:pt x="13262" y="4681"/>
                      <a:pt x="13348" y="4673"/>
                      <a:pt x="13436" y="4655"/>
                    </a:cubicBezTo>
                    <a:cubicBezTo>
                      <a:pt x="13497" y="4645"/>
                      <a:pt x="13554" y="4640"/>
                      <a:pt x="13608" y="4640"/>
                    </a:cubicBezTo>
                    <a:cubicBezTo>
                      <a:pt x="14158" y="4640"/>
                      <a:pt x="14378" y="5120"/>
                      <a:pt x="14943" y="5120"/>
                    </a:cubicBezTo>
                    <a:cubicBezTo>
                      <a:pt x="14986" y="5120"/>
                      <a:pt x="15030" y="5117"/>
                      <a:pt x="15077" y="5111"/>
                    </a:cubicBezTo>
                    <a:cubicBezTo>
                      <a:pt x="15450" y="5036"/>
                      <a:pt x="15966" y="4615"/>
                      <a:pt x="16358" y="4615"/>
                    </a:cubicBezTo>
                    <a:cubicBezTo>
                      <a:pt x="16445" y="4615"/>
                      <a:pt x="16525" y="4636"/>
                      <a:pt x="16597" y="4685"/>
                    </a:cubicBezTo>
                    <a:cubicBezTo>
                      <a:pt x="16810" y="4853"/>
                      <a:pt x="17030" y="4921"/>
                      <a:pt x="17250" y="4921"/>
                    </a:cubicBezTo>
                    <a:cubicBezTo>
                      <a:pt x="17471" y="4921"/>
                      <a:pt x="17691" y="4853"/>
                      <a:pt x="17904" y="4746"/>
                    </a:cubicBezTo>
                    <a:cubicBezTo>
                      <a:pt x="17874" y="4655"/>
                      <a:pt x="17874" y="4533"/>
                      <a:pt x="17843" y="4412"/>
                    </a:cubicBezTo>
                    <a:cubicBezTo>
                      <a:pt x="17782" y="3956"/>
                      <a:pt x="17174" y="3470"/>
                      <a:pt x="16749" y="3378"/>
                    </a:cubicBezTo>
                    <a:cubicBezTo>
                      <a:pt x="16171" y="3226"/>
                      <a:pt x="16263" y="2801"/>
                      <a:pt x="15837" y="2527"/>
                    </a:cubicBezTo>
                    <a:cubicBezTo>
                      <a:pt x="15533" y="2467"/>
                      <a:pt x="15259" y="2436"/>
                      <a:pt x="14956" y="2406"/>
                    </a:cubicBezTo>
                    <a:cubicBezTo>
                      <a:pt x="14317" y="2041"/>
                      <a:pt x="14135" y="2223"/>
                      <a:pt x="13892" y="1494"/>
                    </a:cubicBezTo>
                    <a:cubicBezTo>
                      <a:pt x="13820" y="1294"/>
                      <a:pt x="13726" y="1222"/>
                      <a:pt x="13620" y="1222"/>
                    </a:cubicBezTo>
                    <a:cubicBezTo>
                      <a:pt x="13356" y="1222"/>
                      <a:pt x="13012" y="1667"/>
                      <a:pt x="12719" y="1667"/>
                    </a:cubicBezTo>
                    <a:cubicBezTo>
                      <a:pt x="12683" y="1667"/>
                      <a:pt x="12649" y="1660"/>
                      <a:pt x="12615" y="1646"/>
                    </a:cubicBezTo>
                    <a:cubicBezTo>
                      <a:pt x="12129" y="1441"/>
                      <a:pt x="12483" y="675"/>
                      <a:pt x="12026" y="675"/>
                    </a:cubicBezTo>
                    <a:cubicBezTo>
                      <a:pt x="11940" y="675"/>
                      <a:pt x="11826" y="702"/>
                      <a:pt x="11673" y="764"/>
                    </a:cubicBezTo>
                    <a:cubicBezTo>
                      <a:pt x="11588" y="800"/>
                      <a:pt x="11457" y="814"/>
                      <a:pt x="11299" y="814"/>
                    </a:cubicBezTo>
                    <a:cubicBezTo>
                      <a:pt x="10775" y="814"/>
                      <a:pt x="9963" y="659"/>
                      <a:pt x="9636" y="612"/>
                    </a:cubicBezTo>
                    <a:cubicBezTo>
                      <a:pt x="9232" y="526"/>
                      <a:pt x="8498" y="0"/>
                      <a:pt x="80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1" name="Google Shape;9191;p24"/>
              <p:cNvSpPr/>
              <p:nvPr/>
            </p:nvSpPr>
            <p:spPr>
              <a:xfrm>
                <a:off x="1053439" y="6888220"/>
                <a:ext cx="739680" cy="343765"/>
              </a:xfrm>
              <a:custGeom>
                <a:avLst/>
                <a:gdLst/>
                <a:ahLst/>
                <a:cxnLst/>
                <a:rect l="l" t="t" r="r" b="b"/>
                <a:pathLst>
                  <a:path w="24226" h="11259" extrusionOk="0">
                    <a:moveTo>
                      <a:pt x="13083" y="0"/>
                    </a:moveTo>
                    <a:cubicBezTo>
                      <a:pt x="12528" y="0"/>
                      <a:pt x="11971" y="568"/>
                      <a:pt x="11371" y="568"/>
                    </a:cubicBezTo>
                    <a:cubicBezTo>
                      <a:pt x="11320" y="568"/>
                      <a:pt x="11268" y="564"/>
                      <a:pt x="11216" y="555"/>
                    </a:cubicBezTo>
                    <a:cubicBezTo>
                      <a:pt x="11037" y="529"/>
                      <a:pt x="10885" y="517"/>
                      <a:pt x="10751" y="517"/>
                    </a:cubicBezTo>
                    <a:cubicBezTo>
                      <a:pt x="10110" y="517"/>
                      <a:pt x="9889" y="785"/>
                      <a:pt x="9210" y="1011"/>
                    </a:cubicBezTo>
                    <a:cubicBezTo>
                      <a:pt x="8697" y="1197"/>
                      <a:pt x="8649" y="1456"/>
                      <a:pt x="8297" y="1456"/>
                    </a:cubicBezTo>
                    <a:cubicBezTo>
                      <a:pt x="8191" y="1456"/>
                      <a:pt x="8056" y="1432"/>
                      <a:pt x="7872" y="1376"/>
                    </a:cubicBezTo>
                    <a:cubicBezTo>
                      <a:pt x="7816" y="1361"/>
                      <a:pt x="7762" y="1354"/>
                      <a:pt x="7710" y="1354"/>
                    </a:cubicBezTo>
                    <a:cubicBezTo>
                      <a:pt x="7109" y="1354"/>
                      <a:pt x="6737" y="2246"/>
                      <a:pt x="6262" y="2470"/>
                    </a:cubicBezTo>
                    <a:cubicBezTo>
                      <a:pt x="6185" y="2510"/>
                      <a:pt x="6115" y="2526"/>
                      <a:pt x="6048" y="2526"/>
                    </a:cubicBezTo>
                    <a:cubicBezTo>
                      <a:pt x="5755" y="2526"/>
                      <a:pt x="5540" y="2213"/>
                      <a:pt x="5296" y="2213"/>
                    </a:cubicBezTo>
                    <a:cubicBezTo>
                      <a:pt x="5174" y="2213"/>
                      <a:pt x="5044" y="2292"/>
                      <a:pt x="4894" y="2531"/>
                    </a:cubicBezTo>
                    <a:cubicBezTo>
                      <a:pt x="4559" y="3017"/>
                      <a:pt x="4347" y="3716"/>
                      <a:pt x="3830" y="3929"/>
                    </a:cubicBezTo>
                    <a:cubicBezTo>
                      <a:pt x="3496" y="4081"/>
                      <a:pt x="2553" y="3959"/>
                      <a:pt x="2371" y="4111"/>
                    </a:cubicBezTo>
                    <a:cubicBezTo>
                      <a:pt x="1824" y="4597"/>
                      <a:pt x="1733" y="5449"/>
                      <a:pt x="1155" y="5904"/>
                    </a:cubicBezTo>
                    <a:cubicBezTo>
                      <a:pt x="638" y="6330"/>
                      <a:pt x="0" y="6877"/>
                      <a:pt x="608" y="7424"/>
                    </a:cubicBezTo>
                    <a:cubicBezTo>
                      <a:pt x="1064" y="7819"/>
                      <a:pt x="1125" y="8397"/>
                      <a:pt x="1125" y="8974"/>
                    </a:cubicBezTo>
                    <a:cubicBezTo>
                      <a:pt x="1155" y="9674"/>
                      <a:pt x="1885" y="9522"/>
                      <a:pt x="2067" y="10038"/>
                    </a:cubicBezTo>
                    <a:cubicBezTo>
                      <a:pt x="2241" y="10517"/>
                      <a:pt x="2649" y="10840"/>
                      <a:pt x="3123" y="10840"/>
                    </a:cubicBezTo>
                    <a:cubicBezTo>
                      <a:pt x="3311" y="10840"/>
                      <a:pt x="3510" y="10789"/>
                      <a:pt x="3708" y="10677"/>
                    </a:cubicBezTo>
                    <a:cubicBezTo>
                      <a:pt x="3888" y="10565"/>
                      <a:pt x="4015" y="10521"/>
                      <a:pt x="4111" y="10521"/>
                    </a:cubicBezTo>
                    <a:cubicBezTo>
                      <a:pt x="4484" y="10521"/>
                      <a:pt x="4361" y="11206"/>
                      <a:pt x="4894" y="11254"/>
                    </a:cubicBezTo>
                    <a:cubicBezTo>
                      <a:pt x="4935" y="11257"/>
                      <a:pt x="4976" y="11258"/>
                      <a:pt x="5017" y="11258"/>
                    </a:cubicBezTo>
                    <a:cubicBezTo>
                      <a:pt x="5870" y="11258"/>
                      <a:pt x="6546" y="10677"/>
                      <a:pt x="7417" y="10677"/>
                    </a:cubicBezTo>
                    <a:cubicBezTo>
                      <a:pt x="7495" y="10674"/>
                      <a:pt x="7573" y="10673"/>
                      <a:pt x="7651" y="10673"/>
                    </a:cubicBezTo>
                    <a:cubicBezTo>
                      <a:pt x="8267" y="10673"/>
                      <a:pt x="8844" y="10752"/>
                      <a:pt x="9453" y="10752"/>
                    </a:cubicBezTo>
                    <a:cubicBezTo>
                      <a:pt x="9593" y="10752"/>
                      <a:pt x="9734" y="10748"/>
                      <a:pt x="9879" y="10737"/>
                    </a:cubicBezTo>
                    <a:cubicBezTo>
                      <a:pt x="9895" y="10737"/>
                      <a:pt x="9911" y="10736"/>
                      <a:pt x="9927" y="10736"/>
                    </a:cubicBezTo>
                    <a:cubicBezTo>
                      <a:pt x="10493" y="10736"/>
                      <a:pt x="10893" y="11132"/>
                      <a:pt x="11431" y="11132"/>
                    </a:cubicBezTo>
                    <a:cubicBezTo>
                      <a:pt x="11588" y="11132"/>
                      <a:pt x="11757" y="11098"/>
                      <a:pt x="11946" y="11011"/>
                    </a:cubicBezTo>
                    <a:cubicBezTo>
                      <a:pt x="12219" y="10920"/>
                      <a:pt x="12979" y="10281"/>
                      <a:pt x="13192" y="10281"/>
                    </a:cubicBezTo>
                    <a:cubicBezTo>
                      <a:pt x="13678" y="10312"/>
                      <a:pt x="14164" y="10981"/>
                      <a:pt x="14803" y="11011"/>
                    </a:cubicBezTo>
                    <a:cubicBezTo>
                      <a:pt x="15350" y="11041"/>
                      <a:pt x="15927" y="11041"/>
                      <a:pt x="16474" y="11072"/>
                    </a:cubicBezTo>
                    <a:cubicBezTo>
                      <a:pt x="16593" y="11076"/>
                      <a:pt x="16711" y="11078"/>
                      <a:pt x="16828" y="11078"/>
                    </a:cubicBezTo>
                    <a:cubicBezTo>
                      <a:pt x="17547" y="11078"/>
                      <a:pt x="18235" y="11007"/>
                      <a:pt x="18967" y="10981"/>
                    </a:cubicBezTo>
                    <a:cubicBezTo>
                      <a:pt x="19544" y="10950"/>
                      <a:pt x="20000" y="10373"/>
                      <a:pt x="20517" y="10312"/>
                    </a:cubicBezTo>
                    <a:cubicBezTo>
                      <a:pt x="20574" y="10302"/>
                      <a:pt x="20627" y="10298"/>
                      <a:pt x="20677" y="10298"/>
                    </a:cubicBezTo>
                    <a:cubicBezTo>
                      <a:pt x="20917" y="10298"/>
                      <a:pt x="21089" y="10392"/>
                      <a:pt x="21273" y="10392"/>
                    </a:cubicBezTo>
                    <a:cubicBezTo>
                      <a:pt x="21401" y="10392"/>
                      <a:pt x="21536" y="10346"/>
                      <a:pt x="21703" y="10190"/>
                    </a:cubicBezTo>
                    <a:cubicBezTo>
                      <a:pt x="21915" y="9977"/>
                      <a:pt x="22128" y="9886"/>
                      <a:pt x="22432" y="9856"/>
                    </a:cubicBezTo>
                    <a:cubicBezTo>
                      <a:pt x="22645" y="9795"/>
                      <a:pt x="23709" y="9795"/>
                      <a:pt x="23830" y="9643"/>
                    </a:cubicBezTo>
                    <a:cubicBezTo>
                      <a:pt x="24225" y="9126"/>
                      <a:pt x="23769" y="8093"/>
                      <a:pt x="23830" y="7515"/>
                    </a:cubicBezTo>
                    <a:cubicBezTo>
                      <a:pt x="23891" y="7303"/>
                      <a:pt x="24043" y="6360"/>
                      <a:pt x="23921" y="6178"/>
                    </a:cubicBezTo>
                    <a:cubicBezTo>
                      <a:pt x="23678" y="5996"/>
                      <a:pt x="23405" y="5844"/>
                      <a:pt x="23101" y="5692"/>
                    </a:cubicBezTo>
                    <a:cubicBezTo>
                      <a:pt x="22645" y="5084"/>
                      <a:pt x="22523" y="4537"/>
                      <a:pt x="21824" y="4050"/>
                    </a:cubicBezTo>
                    <a:cubicBezTo>
                      <a:pt x="21399" y="3746"/>
                      <a:pt x="20791" y="3473"/>
                      <a:pt x="20517" y="2987"/>
                    </a:cubicBezTo>
                    <a:cubicBezTo>
                      <a:pt x="20266" y="2568"/>
                      <a:pt x="19799" y="2423"/>
                      <a:pt x="19334" y="2423"/>
                    </a:cubicBezTo>
                    <a:cubicBezTo>
                      <a:pt x="19123" y="2423"/>
                      <a:pt x="18913" y="2453"/>
                      <a:pt x="18724" y="2500"/>
                    </a:cubicBezTo>
                    <a:cubicBezTo>
                      <a:pt x="18661" y="2515"/>
                      <a:pt x="18607" y="2522"/>
                      <a:pt x="18560" y="2522"/>
                    </a:cubicBezTo>
                    <a:cubicBezTo>
                      <a:pt x="18038" y="2522"/>
                      <a:pt x="18415" y="1662"/>
                      <a:pt x="18025" y="1467"/>
                    </a:cubicBezTo>
                    <a:cubicBezTo>
                      <a:pt x="17974" y="1441"/>
                      <a:pt x="17924" y="1431"/>
                      <a:pt x="17874" y="1431"/>
                    </a:cubicBezTo>
                    <a:cubicBezTo>
                      <a:pt x="17609" y="1431"/>
                      <a:pt x="17359" y="1736"/>
                      <a:pt x="17110" y="1736"/>
                    </a:cubicBezTo>
                    <a:cubicBezTo>
                      <a:pt x="17070" y="1736"/>
                      <a:pt x="17031" y="1728"/>
                      <a:pt x="16991" y="1710"/>
                    </a:cubicBezTo>
                    <a:cubicBezTo>
                      <a:pt x="16778" y="1467"/>
                      <a:pt x="16596" y="1224"/>
                      <a:pt x="16383" y="1011"/>
                    </a:cubicBezTo>
                    <a:cubicBezTo>
                      <a:pt x="15958" y="828"/>
                      <a:pt x="15228" y="950"/>
                      <a:pt x="14712" y="798"/>
                    </a:cubicBezTo>
                    <a:cubicBezTo>
                      <a:pt x="14377" y="707"/>
                      <a:pt x="14408" y="129"/>
                      <a:pt x="14043" y="38"/>
                    </a:cubicBezTo>
                    <a:cubicBezTo>
                      <a:pt x="13769" y="38"/>
                      <a:pt x="13496" y="8"/>
                      <a:pt x="13192" y="8"/>
                    </a:cubicBezTo>
                    <a:cubicBezTo>
                      <a:pt x="13155" y="3"/>
                      <a:pt x="13119" y="0"/>
                      <a:pt x="130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2" name="Google Shape;9192;p24"/>
              <p:cNvSpPr/>
              <p:nvPr/>
            </p:nvSpPr>
            <p:spPr>
              <a:xfrm>
                <a:off x="1117471" y="7059766"/>
                <a:ext cx="611627" cy="172234"/>
              </a:xfrm>
              <a:custGeom>
                <a:avLst/>
                <a:gdLst/>
                <a:ahLst/>
                <a:cxnLst/>
                <a:rect l="l" t="t" r="r" b="b"/>
                <a:pathLst>
                  <a:path w="20032" h="5641" extrusionOk="0">
                    <a:moveTo>
                      <a:pt x="10957" y="0"/>
                    </a:moveTo>
                    <a:cubicBezTo>
                      <a:pt x="10410" y="0"/>
                      <a:pt x="9860" y="573"/>
                      <a:pt x="9269" y="573"/>
                    </a:cubicBezTo>
                    <a:cubicBezTo>
                      <a:pt x="9219" y="573"/>
                      <a:pt x="9169" y="569"/>
                      <a:pt x="9119" y="560"/>
                    </a:cubicBezTo>
                    <a:cubicBezTo>
                      <a:pt x="8915" y="524"/>
                      <a:pt x="8746" y="508"/>
                      <a:pt x="8599" y="508"/>
                    </a:cubicBezTo>
                    <a:cubicBezTo>
                      <a:pt x="8000" y="508"/>
                      <a:pt x="7772" y="772"/>
                      <a:pt x="7113" y="1016"/>
                    </a:cubicBezTo>
                    <a:cubicBezTo>
                      <a:pt x="6594" y="1205"/>
                      <a:pt x="6551" y="1449"/>
                      <a:pt x="6188" y="1449"/>
                    </a:cubicBezTo>
                    <a:cubicBezTo>
                      <a:pt x="6083" y="1449"/>
                      <a:pt x="5952" y="1428"/>
                      <a:pt x="5775" y="1381"/>
                    </a:cubicBezTo>
                    <a:cubicBezTo>
                      <a:pt x="5711" y="1361"/>
                      <a:pt x="5649" y="1352"/>
                      <a:pt x="5590" y="1352"/>
                    </a:cubicBezTo>
                    <a:cubicBezTo>
                      <a:pt x="5002" y="1352"/>
                      <a:pt x="4634" y="2227"/>
                      <a:pt x="4165" y="2475"/>
                    </a:cubicBezTo>
                    <a:cubicBezTo>
                      <a:pt x="4089" y="2515"/>
                      <a:pt x="4018" y="2531"/>
                      <a:pt x="3953" y="2531"/>
                    </a:cubicBezTo>
                    <a:cubicBezTo>
                      <a:pt x="3659" y="2531"/>
                      <a:pt x="3452" y="2207"/>
                      <a:pt x="3202" y="2207"/>
                    </a:cubicBezTo>
                    <a:cubicBezTo>
                      <a:pt x="3082" y="2207"/>
                      <a:pt x="2951" y="2282"/>
                      <a:pt x="2797" y="2505"/>
                    </a:cubicBezTo>
                    <a:cubicBezTo>
                      <a:pt x="2462" y="2992"/>
                      <a:pt x="2250" y="3691"/>
                      <a:pt x="1733" y="3934"/>
                    </a:cubicBezTo>
                    <a:cubicBezTo>
                      <a:pt x="1399" y="4056"/>
                      <a:pt x="456" y="3934"/>
                      <a:pt x="274" y="4116"/>
                    </a:cubicBezTo>
                    <a:cubicBezTo>
                      <a:pt x="152" y="4208"/>
                      <a:pt x="61" y="4329"/>
                      <a:pt x="0" y="4451"/>
                    </a:cubicBezTo>
                    <a:cubicBezTo>
                      <a:pt x="175" y="4908"/>
                      <a:pt x="567" y="5209"/>
                      <a:pt x="1033" y="5209"/>
                    </a:cubicBezTo>
                    <a:cubicBezTo>
                      <a:pt x="1217" y="5209"/>
                      <a:pt x="1413" y="5162"/>
                      <a:pt x="1611" y="5059"/>
                    </a:cubicBezTo>
                    <a:cubicBezTo>
                      <a:pt x="1791" y="4947"/>
                      <a:pt x="1918" y="4903"/>
                      <a:pt x="2014" y="4903"/>
                    </a:cubicBezTo>
                    <a:cubicBezTo>
                      <a:pt x="2387" y="4903"/>
                      <a:pt x="2264" y="5588"/>
                      <a:pt x="2797" y="5636"/>
                    </a:cubicBezTo>
                    <a:cubicBezTo>
                      <a:pt x="2838" y="5639"/>
                      <a:pt x="2879" y="5640"/>
                      <a:pt x="2920" y="5640"/>
                    </a:cubicBezTo>
                    <a:cubicBezTo>
                      <a:pt x="3773" y="5640"/>
                      <a:pt x="4449" y="5059"/>
                      <a:pt x="5320" y="5059"/>
                    </a:cubicBezTo>
                    <a:cubicBezTo>
                      <a:pt x="5398" y="5056"/>
                      <a:pt x="5476" y="5055"/>
                      <a:pt x="5554" y="5055"/>
                    </a:cubicBezTo>
                    <a:cubicBezTo>
                      <a:pt x="6170" y="5055"/>
                      <a:pt x="6747" y="5134"/>
                      <a:pt x="7356" y="5134"/>
                    </a:cubicBezTo>
                    <a:cubicBezTo>
                      <a:pt x="7496" y="5134"/>
                      <a:pt x="7637" y="5130"/>
                      <a:pt x="7782" y="5119"/>
                    </a:cubicBezTo>
                    <a:cubicBezTo>
                      <a:pt x="7798" y="5119"/>
                      <a:pt x="7814" y="5118"/>
                      <a:pt x="7830" y="5118"/>
                    </a:cubicBezTo>
                    <a:cubicBezTo>
                      <a:pt x="8396" y="5118"/>
                      <a:pt x="8796" y="5514"/>
                      <a:pt x="9334" y="5514"/>
                    </a:cubicBezTo>
                    <a:cubicBezTo>
                      <a:pt x="9491" y="5514"/>
                      <a:pt x="9660" y="5480"/>
                      <a:pt x="9849" y="5393"/>
                    </a:cubicBezTo>
                    <a:cubicBezTo>
                      <a:pt x="10122" y="5302"/>
                      <a:pt x="10882" y="4663"/>
                      <a:pt x="11095" y="4663"/>
                    </a:cubicBezTo>
                    <a:cubicBezTo>
                      <a:pt x="11581" y="4694"/>
                      <a:pt x="12067" y="5363"/>
                      <a:pt x="12706" y="5393"/>
                    </a:cubicBezTo>
                    <a:cubicBezTo>
                      <a:pt x="13253" y="5423"/>
                      <a:pt x="13830" y="5423"/>
                      <a:pt x="14377" y="5454"/>
                    </a:cubicBezTo>
                    <a:cubicBezTo>
                      <a:pt x="14496" y="5458"/>
                      <a:pt x="14614" y="5460"/>
                      <a:pt x="14731" y="5460"/>
                    </a:cubicBezTo>
                    <a:cubicBezTo>
                      <a:pt x="15450" y="5460"/>
                      <a:pt x="16138" y="5389"/>
                      <a:pt x="16870" y="5363"/>
                    </a:cubicBezTo>
                    <a:cubicBezTo>
                      <a:pt x="17447" y="5332"/>
                      <a:pt x="17903" y="4755"/>
                      <a:pt x="18420" y="4694"/>
                    </a:cubicBezTo>
                    <a:cubicBezTo>
                      <a:pt x="18477" y="4684"/>
                      <a:pt x="18530" y="4680"/>
                      <a:pt x="18580" y="4680"/>
                    </a:cubicBezTo>
                    <a:cubicBezTo>
                      <a:pt x="18820" y="4680"/>
                      <a:pt x="18992" y="4774"/>
                      <a:pt x="19176" y="4774"/>
                    </a:cubicBezTo>
                    <a:cubicBezTo>
                      <a:pt x="19304" y="4774"/>
                      <a:pt x="19439" y="4728"/>
                      <a:pt x="19606" y="4572"/>
                    </a:cubicBezTo>
                    <a:cubicBezTo>
                      <a:pt x="19727" y="4451"/>
                      <a:pt x="19879" y="4359"/>
                      <a:pt x="20031" y="4299"/>
                    </a:cubicBezTo>
                    <a:cubicBezTo>
                      <a:pt x="19940" y="4208"/>
                      <a:pt x="19849" y="4116"/>
                      <a:pt x="19727" y="4056"/>
                    </a:cubicBezTo>
                    <a:cubicBezTo>
                      <a:pt x="19302" y="3721"/>
                      <a:pt x="18694" y="3478"/>
                      <a:pt x="18420" y="2992"/>
                    </a:cubicBezTo>
                    <a:cubicBezTo>
                      <a:pt x="18175" y="2563"/>
                      <a:pt x="17724" y="2422"/>
                      <a:pt x="17270" y="2422"/>
                    </a:cubicBezTo>
                    <a:cubicBezTo>
                      <a:pt x="17048" y="2422"/>
                      <a:pt x="16826" y="2456"/>
                      <a:pt x="16627" y="2505"/>
                    </a:cubicBezTo>
                    <a:cubicBezTo>
                      <a:pt x="16566" y="2520"/>
                      <a:pt x="16513" y="2527"/>
                      <a:pt x="16466" y="2527"/>
                    </a:cubicBezTo>
                    <a:cubicBezTo>
                      <a:pt x="15939" y="2527"/>
                      <a:pt x="16319" y="1637"/>
                      <a:pt x="15928" y="1442"/>
                    </a:cubicBezTo>
                    <a:cubicBezTo>
                      <a:pt x="15885" y="1424"/>
                      <a:pt x="15842" y="1416"/>
                      <a:pt x="15800" y="1416"/>
                    </a:cubicBezTo>
                    <a:cubicBezTo>
                      <a:pt x="15526" y="1416"/>
                      <a:pt x="15268" y="1741"/>
                      <a:pt x="15013" y="1741"/>
                    </a:cubicBezTo>
                    <a:cubicBezTo>
                      <a:pt x="14973" y="1741"/>
                      <a:pt x="14934" y="1733"/>
                      <a:pt x="14894" y="1715"/>
                    </a:cubicBezTo>
                    <a:cubicBezTo>
                      <a:pt x="14681" y="1472"/>
                      <a:pt x="14499" y="1229"/>
                      <a:pt x="14286" y="986"/>
                    </a:cubicBezTo>
                    <a:cubicBezTo>
                      <a:pt x="13861" y="834"/>
                      <a:pt x="13131" y="955"/>
                      <a:pt x="12615" y="803"/>
                    </a:cubicBezTo>
                    <a:cubicBezTo>
                      <a:pt x="12280" y="682"/>
                      <a:pt x="12311" y="135"/>
                      <a:pt x="11946" y="43"/>
                    </a:cubicBezTo>
                    <a:cubicBezTo>
                      <a:pt x="11752" y="22"/>
                      <a:pt x="11559" y="0"/>
                      <a:pt x="11355" y="0"/>
                    </a:cubicBezTo>
                    <a:cubicBezTo>
                      <a:pt x="11270" y="0"/>
                      <a:pt x="11184" y="4"/>
                      <a:pt x="11095" y="13"/>
                    </a:cubicBezTo>
                    <a:cubicBezTo>
                      <a:pt x="11049" y="4"/>
                      <a:pt x="11003" y="0"/>
                      <a:pt x="1095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3" name="Google Shape;9193;p24"/>
              <p:cNvSpPr/>
              <p:nvPr/>
            </p:nvSpPr>
            <p:spPr>
              <a:xfrm>
                <a:off x="4186790" y="6568245"/>
                <a:ext cx="1513710" cy="2406969"/>
              </a:xfrm>
              <a:custGeom>
                <a:avLst/>
                <a:gdLst/>
                <a:ahLst/>
                <a:cxnLst/>
                <a:rect l="l" t="t" r="r" b="b"/>
                <a:pathLst>
                  <a:path w="49577" h="78833" extrusionOk="0">
                    <a:moveTo>
                      <a:pt x="17813" y="0"/>
                    </a:moveTo>
                    <a:lnTo>
                      <a:pt x="17813" y="0"/>
                    </a:lnTo>
                    <a:cubicBezTo>
                      <a:pt x="17965" y="639"/>
                      <a:pt x="17722" y="1307"/>
                      <a:pt x="17448" y="2037"/>
                    </a:cubicBezTo>
                    <a:lnTo>
                      <a:pt x="17114" y="2705"/>
                    </a:lnTo>
                    <a:cubicBezTo>
                      <a:pt x="16840" y="3374"/>
                      <a:pt x="16688" y="4043"/>
                      <a:pt x="16840" y="4742"/>
                    </a:cubicBezTo>
                    <a:cubicBezTo>
                      <a:pt x="16719" y="4681"/>
                      <a:pt x="16323" y="4499"/>
                      <a:pt x="16232" y="4438"/>
                    </a:cubicBezTo>
                    <a:cubicBezTo>
                      <a:pt x="15320" y="3861"/>
                      <a:pt x="14317" y="3192"/>
                      <a:pt x="13801" y="2219"/>
                    </a:cubicBezTo>
                    <a:cubicBezTo>
                      <a:pt x="13436" y="1611"/>
                      <a:pt x="13314" y="730"/>
                      <a:pt x="13588" y="61"/>
                    </a:cubicBezTo>
                    <a:lnTo>
                      <a:pt x="13101" y="61"/>
                    </a:lnTo>
                    <a:cubicBezTo>
                      <a:pt x="12858" y="912"/>
                      <a:pt x="12919" y="1125"/>
                      <a:pt x="13071" y="2371"/>
                    </a:cubicBezTo>
                    <a:cubicBezTo>
                      <a:pt x="13071" y="2523"/>
                      <a:pt x="13193" y="2827"/>
                      <a:pt x="13314" y="3101"/>
                    </a:cubicBezTo>
                    <a:cubicBezTo>
                      <a:pt x="13405" y="3253"/>
                      <a:pt x="13284" y="3435"/>
                      <a:pt x="13101" y="3435"/>
                    </a:cubicBezTo>
                    <a:cubicBezTo>
                      <a:pt x="12250" y="3435"/>
                      <a:pt x="11430" y="3161"/>
                      <a:pt x="10761" y="1976"/>
                    </a:cubicBezTo>
                    <a:cubicBezTo>
                      <a:pt x="10427" y="1368"/>
                      <a:pt x="10244" y="699"/>
                      <a:pt x="10305" y="61"/>
                    </a:cubicBezTo>
                    <a:lnTo>
                      <a:pt x="9910" y="61"/>
                    </a:lnTo>
                    <a:cubicBezTo>
                      <a:pt x="9849" y="882"/>
                      <a:pt x="10031" y="1763"/>
                      <a:pt x="10487" y="2462"/>
                    </a:cubicBezTo>
                    <a:cubicBezTo>
                      <a:pt x="11187" y="3465"/>
                      <a:pt x="11946" y="4073"/>
                      <a:pt x="13162" y="4073"/>
                    </a:cubicBezTo>
                    <a:cubicBezTo>
                      <a:pt x="13436" y="4073"/>
                      <a:pt x="13740" y="4043"/>
                      <a:pt x="14013" y="3982"/>
                    </a:cubicBezTo>
                    <a:cubicBezTo>
                      <a:pt x="14044" y="3982"/>
                      <a:pt x="14044" y="3952"/>
                      <a:pt x="14074" y="3952"/>
                    </a:cubicBezTo>
                    <a:cubicBezTo>
                      <a:pt x="14591" y="4438"/>
                      <a:pt x="15199" y="4833"/>
                      <a:pt x="15746" y="5198"/>
                    </a:cubicBezTo>
                    <a:cubicBezTo>
                      <a:pt x="16415" y="5623"/>
                      <a:pt x="17083" y="6019"/>
                      <a:pt x="17752" y="6414"/>
                    </a:cubicBezTo>
                    <a:cubicBezTo>
                      <a:pt x="19697" y="7599"/>
                      <a:pt x="21430" y="9149"/>
                      <a:pt x="23071" y="10730"/>
                    </a:cubicBezTo>
                    <a:cubicBezTo>
                      <a:pt x="25564" y="13101"/>
                      <a:pt x="26445" y="15776"/>
                      <a:pt x="25959" y="18359"/>
                    </a:cubicBezTo>
                    <a:cubicBezTo>
                      <a:pt x="25412" y="21277"/>
                      <a:pt x="23041" y="22706"/>
                      <a:pt x="21035" y="23982"/>
                    </a:cubicBezTo>
                    <a:cubicBezTo>
                      <a:pt x="20062" y="24560"/>
                      <a:pt x="18573" y="25229"/>
                      <a:pt x="17570" y="25776"/>
                    </a:cubicBezTo>
                    <a:cubicBezTo>
                      <a:pt x="16171" y="26505"/>
                      <a:pt x="16111" y="26718"/>
                      <a:pt x="14864" y="27508"/>
                    </a:cubicBezTo>
                    <a:cubicBezTo>
                      <a:pt x="15290" y="25867"/>
                      <a:pt x="15260" y="24013"/>
                      <a:pt x="14804" y="21946"/>
                    </a:cubicBezTo>
                    <a:lnTo>
                      <a:pt x="14287" y="21946"/>
                    </a:lnTo>
                    <a:cubicBezTo>
                      <a:pt x="14864" y="24469"/>
                      <a:pt x="13801" y="26505"/>
                      <a:pt x="12949" y="28329"/>
                    </a:cubicBezTo>
                    <a:cubicBezTo>
                      <a:pt x="11065" y="30183"/>
                      <a:pt x="9089" y="32919"/>
                      <a:pt x="8846" y="35138"/>
                    </a:cubicBezTo>
                    <a:cubicBezTo>
                      <a:pt x="8785" y="35411"/>
                      <a:pt x="8755" y="35715"/>
                      <a:pt x="8755" y="35989"/>
                    </a:cubicBezTo>
                    <a:cubicBezTo>
                      <a:pt x="8755" y="36049"/>
                      <a:pt x="8785" y="36110"/>
                      <a:pt x="8816" y="36171"/>
                    </a:cubicBezTo>
                    <a:cubicBezTo>
                      <a:pt x="8816" y="36232"/>
                      <a:pt x="8816" y="36262"/>
                      <a:pt x="8816" y="36293"/>
                    </a:cubicBezTo>
                    <a:cubicBezTo>
                      <a:pt x="8968" y="37995"/>
                      <a:pt x="9059" y="38329"/>
                      <a:pt x="9849" y="40548"/>
                    </a:cubicBezTo>
                    <a:cubicBezTo>
                      <a:pt x="9302" y="40396"/>
                      <a:pt x="9089" y="40031"/>
                      <a:pt x="8238" y="39727"/>
                    </a:cubicBezTo>
                    <a:cubicBezTo>
                      <a:pt x="7417" y="39454"/>
                      <a:pt x="6931" y="39271"/>
                      <a:pt x="6262" y="38967"/>
                    </a:cubicBezTo>
                    <a:cubicBezTo>
                      <a:pt x="4499" y="38147"/>
                      <a:pt x="4044" y="38420"/>
                      <a:pt x="2980" y="36657"/>
                    </a:cubicBezTo>
                    <a:cubicBezTo>
                      <a:pt x="2007" y="35046"/>
                      <a:pt x="1551" y="33192"/>
                      <a:pt x="3101" y="32068"/>
                    </a:cubicBezTo>
                    <a:cubicBezTo>
                      <a:pt x="3375" y="31855"/>
                      <a:pt x="3253" y="31916"/>
                      <a:pt x="3588" y="31764"/>
                    </a:cubicBezTo>
                    <a:cubicBezTo>
                      <a:pt x="3588" y="31764"/>
                      <a:pt x="3952" y="31277"/>
                      <a:pt x="3952" y="31277"/>
                    </a:cubicBezTo>
                    <a:lnTo>
                      <a:pt x="4074" y="31277"/>
                    </a:lnTo>
                    <a:cubicBezTo>
                      <a:pt x="4378" y="31186"/>
                      <a:pt x="4651" y="31034"/>
                      <a:pt x="4864" y="30791"/>
                    </a:cubicBezTo>
                    <a:cubicBezTo>
                      <a:pt x="5016" y="30700"/>
                      <a:pt x="5168" y="30578"/>
                      <a:pt x="5290" y="30457"/>
                    </a:cubicBezTo>
                    <a:cubicBezTo>
                      <a:pt x="6171" y="29666"/>
                      <a:pt x="6597" y="28359"/>
                      <a:pt x="6445" y="26961"/>
                    </a:cubicBezTo>
                    <a:cubicBezTo>
                      <a:pt x="6354" y="25988"/>
                      <a:pt x="5715" y="23770"/>
                      <a:pt x="5320" y="22919"/>
                    </a:cubicBezTo>
                    <a:lnTo>
                      <a:pt x="4712" y="23222"/>
                    </a:lnTo>
                    <a:cubicBezTo>
                      <a:pt x="5138" y="24134"/>
                      <a:pt x="5472" y="26049"/>
                      <a:pt x="5563" y="27052"/>
                    </a:cubicBezTo>
                    <a:cubicBezTo>
                      <a:pt x="5655" y="27721"/>
                      <a:pt x="5563" y="28359"/>
                      <a:pt x="5320" y="28876"/>
                    </a:cubicBezTo>
                    <a:cubicBezTo>
                      <a:pt x="5290" y="28633"/>
                      <a:pt x="5199" y="28390"/>
                      <a:pt x="5077" y="28147"/>
                    </a:cubicBezTo>
                    <a:cubicBezTo>
                      <a:pt x="4712" y="27447"/>
                      <a:pt x="4135" y="26961"/>
                      <a:pt x="3557" y="26475"/>
                    </a:cubicBezTo>
                    <a:cubicBezTo>
                      <a:pt x="3344" y="26292"/>
                      <a:pt x="3132" y="26110"/>
                      <a:pt x="2919" y="25928"/>
                    </a:cubicBezTo>
                    <a:cubicBezTo>
                      <a:pt x="1642" y="24681"/>
                      <a:pt x="518" y="23101"/>
                      <a:pt x="548" y="21338"/>
                    </a:cubicBezTo>
                    <a:lnTo>
                      <a:pt x="31" y="21308"/>
                    </a:lnTo>
                    <a:lnTo>
                      <a:pt x="31" y="21308"/>
                    </a:lnTo>
                    <a:cubicBezTo>
                      <a:pt x="1" y="23314"/>
                      <a:pt x="852" y="25168"/>
                      <a:pt x="2311" y="26566"/>
                    </a:cubicBezTo>
                    <a:cubicBezTo>
                      <a:pt x="2524" y="26779"/>
                      <a:pt x="2767" y="26961"/>
                      <a:pt x="2980" y="27144"/>
                    </a:cubicBezTo>
                    <a:cubicBezTo>
                      <a:pt x="3527" y="27599"/>
                      <a:pt x="4013" y="28025"/>
                      <a:pt x="4317" y="28572"/>
                    </a:cubicBezTo>
                    <a:cubicBezTo>
                      <a:pt x="4530" y="28967"/>
                      <a:pt x="4439" y="28967"/>
                      <a:pt x="4256" y="29362"/>
                    </a:cubicBezTo>
                    <a:cubicBezTo>
                      <a:pt x="4226" y="29423"/>
                      <a:pt x="3800" y="29910"/>
                      <a:pt x="3770" y="29970"/>
                    </a:cubicBezTo>
                    <a:cubicBezTo>
                      <a:pt x="3557" y="30092"/>
                      <a:pt x="3466" y="30335"/>
                      <a:pt x="3223" y="30457"/>
                    </a:cubicBezTo>
                    <a:cubicBezTo>
                      <a:pt x="2858" y="30609"/>
                      <a:pt x="2858" y="30852"/>
                      <a:pt x="2493" y="31095"/>
                    </a:cubicBezTo>
                    <a:cubicBezTo>
                      <a:pt x="518" y="32554"/>
                      <a:pt x="274" y="35472"/>
                      <a:pt x="1430" y="37387"/>
                    </a:cubicBezTo>
                    <a:cubicBezTo>
                      <a:pt x="2645" y="39363"/>
                      <a:pt x="4986" y="40609"/>
                      <a:pt x="6870" y="41521"/>
                    </a:cubicBezTo>
                    <a:cubicBezTo>
                      <a:pt x="7569" y="41825"/>
                      <a:pt x="8360" y="42098"/>
                      <a:pt x="9180" y="42372"/>
                    </a:cubicBezTo>
                    <a:cubicBezTo>
                      <a:pt x="10700" y="42888"/>
                      <a:pt x="9788" y="43648"/>
                      <a:pt x="10761" y="44530"/>
                    </a:cubicBezTo>
                    <a:cubicBezTo>
                      <a:pt x="10822" y="44591"/>
                      <a:pt x="10913" y="44682"/>
                      <a:pt x="11004" y="44773"/>
                    </a:cubicBezTo>
                    <a:cubicBezTo>
                      <a:pt x="11673" y="46050"/>
                      <a:pt x="12129" y="47296"/>
                      <a:pt x="12159" y="48724"/>
                    </a:cubicBezTo>
                    <a:cubicBezTo>
                      <a:pt x="12190" y="50001"/>
                      <a:pt x="11673" y="50822"/>
                      <a:pt x="11187" y="52098"/>
                    </a:cubicBezTo>
                    <a:cubicBezTo>
                      <a:pt x="10974" y="52706"/>
                      <a:pt x="10609" y="53557"/>
                      <a:pt x="10457" y="54196"/>
                    </a:cubicBezTo>
                    <a:cubicBezTo>
                      <a:pt x="7691" y="64773"/>
                      <a:pt x="11035" y="75837"/>
                      <a:pt x="12828" y="78786"/>
                    </a:cubicBezTo>
                    <a:cubicBezTo>
                      <a:pt x="12854" y="78820"/>
                      <a:pt x="13265" y="78833"/>
                      <a:pt x="13841" y="78833"/>
                    </a:cubicBezTo>
                    <a:cubicBezTo>
                      <a:pt x="15284" y="78833"/>
                      <a:pt x="17765" y="78755"/>
                      <a:pt x="17874" y="78755"/>
                    </a:cubicBezTo>
                    <a:cubicBezTo>
                      <a:pt x="17965" y="78755"/>
                      <a:pt x="18026" y="78725"/>
                      <a:pt x="18117" y="78694"/>
                    </a:cubicBezTo>
                    <a:cubicBezTo>
                      <a:pt x="18330" y="78573"/>
                      <a:pt x="18390" y="78299"/>
                      <a:pt x="18269" y="78087"/>
                    </a:cubicBezTo>
                    <a:cubicBezTo>
                      <a:pt x="16597" y="75351"/>
                      <a:pt x="12706" y="68512"/>
                      <a:pt x="14621" y="54226"/>
                    </a:cubicBezTo>
                    <a:cubicBezTo>
                      <a:pt x="14712" y="53618"/>
                      <a:pt x="14986" y="53041"/>
                      <a:pt x="15199" y="52463"/>
                    </a:cubicBezTo>
                    <a:cubicBezTo>
                      <a:pt x="15503" y="51642"/>
                      <a:pt x="15776" y="50822"/>
                      <a:pt x="15959" y="49971"/>
                    </a:cubicBezTo>
                    <a:cubicBezTo>
                      <a:pt x="15959" y="49971"/>
                      <a:pt x="15959" y="49940"/>
                      <a:pt x="15959" y="49940"/>
                    </a:cubicBezTo>
                    <a:cubicBezTo>
                      <a:pt x="16080" y="49393"/>
                      <a:pt x="16141" y="48876"/>
                      <a:pt x="16111" y="48329"/>
                    </a:cubicBezTo>
                    <a:cubicBezTo>
                      <a:pt x="16050" y="45958"/>
                      <a:pt x="14743" y="43922"/>
                      <a:pt x="13466" y="41946"/>
                    </a:cubicBezTo>
                    <a:cubicBezTo>
                      <a:pt x="12737" y="40822"/>
                      <a:pt x="12038" y="39727"/>
                      <a:pt x="11551" y="38633"/>
                    </a:cubicBezTo>
                    <a:cubicBezTo>
                      <a:pt x="11095" y="37721"/>
                      <a:pt x="11308" y="37539"/>
                      <a:pt x="11339" y="37022"/>
                    </a:cubicBezTo>
                    <a:cubicBezTo>
                      <a:pt x="11430" y="35897"/>
                      <a:pt x="12159" y="35016"/>
                      <a:pt x="13223" y="34651"/>
                    </a:cubicBezTo>
                    <a:cubicBezTo>
                      <a:pt x="13874" y="34391"/>
                      <a:pt x="14592" y="34233"/>
                      <a:pt x="15296" y="34233"/>
                    </a:cubicBezTo>
                    <a:cubicBezTo>
                      <a:pt x="15743" y="34233"/>
                      <a:pt x="16184" y="34297"/>
                      <a:pt x="16597" y="34438"/>
                    </a:cubicBezTo>
                    <a:cubicBezTo>
                      <a:pt x="17965" y="34955"/>
                      <a:pt x="19272" y="35624"/>
                      <a:pt x="20700" y="35867"/>
                    </a:cubicBezTo>
                    <a:cubicBezTo>
                      <a:pt x="22220" y="36110"/>
                      <a:pt x="23284" y="36262"/>
                      <a:pt x="24834" y="36262"/>
                    </a:cubicBezTo>
                    <a:cubicBezTo>
                      <a:pt x="26506" y="36262"/>
                      <a:pt x="28208" y="35776"/>
                      <a:pt x="28512" y="34712"/>
                    </a:cubicBezTo>
                    <a:cubicBezTo>
                      <a:pt x="28634" y="34317"/>
                      <a:pt x="28603" y="34286"/>
                      <a:pt x="28573" y="33922"/>
                    </a:cubicBezTo>
                    <a:lnTo>
                      <a:pt x="28573" y="33527"/>
                    </a:lnTo>
                    <a:cubicBezTo>
                      <a:pt x="28755" y="33131"/>
                      <a:pt x="29302" y="32797"/>
                      <a:pt x="29819" y="32797"/>
                    </a:cubicBezTo>
                    <a:cubicBezTo>
                      <a:pt x="29908" y="32788"/>
                      <a:pt x="29997" y="32785"/>
                      <a:pt x="30086" y="32785"/>
                    </a:cubicBezTo>
                    <a:cubicBezTo>
                      <a:pt x="30301" y="32785"/>
                      <a:pt x="30516" y="32806"/>
                      <a:pt x="30731" y="32827"/>
                    </a:cubicBezTo>
                    <a:cubicBezTo>
                      <a:pt x="30959" y="32843"/>
                      <a:pt x="31194" y="32858"/>
                      <a:pt x="31434" y="32858"/>
                    </a:cubicBezTo>
                    <a:cubicBezTo>
                      <a:pt x="31673" y="32858"/>
                      <a:pt x="31916" y="32843"/>
                      <a:pt x="32160" y="32797"/>
                    </a:cubicBezTo>
                    <a:cubicBezTo>
                      <a:pt x="33619" y="32554"/>
                      <a:pt x="34743" y="31156"/>
                      <a:pt x="34713" y="29697"/>
                    </a:cubicBezTo>
                    <a:cubicBezTo>
                      <a:pt x="34713" y="29575"/>
                      <a:pt x="34713" y="29454"/>
                      <a:pt x="34713" y="29332"/>
                    </a:cubicBezTo>
                    <a:cubicBezTo>
                      <a:pt x="34682" y="29089"/>
                      <a:pt x="34652" y="28876"/>
                      <a:pt x="34713" y="28694"/>
                    </a:cubicBezTo>
                    <a:cubicBezTo>
                      <a:pt x="34774" y="28451"/>
                      <a:pt x="34956" y="28238"/>
                      <a:pt x="35169" y="28025"/>
                    </a:cubicBezTo>
                    <a:cubicBezTo>
                      <a:pt x="35230" y="27934"/>
                      <a:pt x="35321" y="27843"/>
                      <a:pt x="35382" y="27751"/>
                    </a:cubicBezTo>
                    <a:cubicBezTo>
                      <a:pt x="35777" y="27265"/>
                      <a:pt x="35837" y="27022"/>
                      <a:pt x="35959" y="26414"/>
                    </a:cubicBezTo>
                    <a:cubicBezTo>
                      <a:pt x="37205" y="24803"/>
                      <a:pt x="39333" y="23010"/>
                      <a:pt x="41339" y="22797"/>
                    </a:cubicBezTo>
                    <a:cubicBezTo>
                      <a:pt x="41673" y="22767"/>
                      <a:pt x="42008" y="22736"/>
                      <a:pt x="42342" y="22736"/>
                    </a:cubicBezTo>
                    <a:cubicBezTo>
                      <a:pt x="43193" y="22706"/>
                      <a:pt x="44044" y="22675"/>
                      <a:pt x="44865" y="22311"/>
                    </a:cubicBezTo>
                    <a:cubicBezTo>
                      <a:pt x="45625" y="21976"/>
                      <a:pt x="46263" y="21247"/>
                      <a:pt x="46476" y="20487"/>
                    </a:cubicBezTo>
                    <a:cubicBezTo>
                      <a:pt x="46598" y="19970"/>
                      <a:pt x="46537" y="19453"/>
                      <a:pt x="46294" y="19028"/>
                    </a:cubicBezTo>
                    <a:cubicBezTo>
                      <a:pt x="46294" y="18663"/>
                      <a:pt x="46385" y="18177"/>
                      <a:pt x="46567" y="17630"/>
                    </a:cubicBezTo>
                    <a:cubicBezTo>
                      <a:pt x="46689" y="17265"/>
                      <a:pt x="47023" y="16931"/>
                      <a:pt x="47388" y="16596"/>
                    </a:cubicBezTo>
                    <a:cubicBezTo>
                      <a:pt x="47509" y="16505"/>
                      <a:pt x="47601" y="16383"/>
                      <a:pt x="47722" y="16292"/>
                    </a:cubicBezTo>
                    <a:cubicBezTo>
                      <a:pt x="48999" y="15016"/>
                      <a:pt x="49576" y="13131"/>
                      <a:pt x="49364" y="11338"/>
                    </a:cubicBezTo>
                    <a:lnTo>
                      <a:pt x="48999" y="11277"/>
                    </a:lnTo>
                    <a:lnTo>
                      <a:pt x="48999" y="11277"/>
                    </a:lnTo>
                    <a:cubicBezTo>
                      <a:pt x="49212" y="12827"/>
                      <a:pt x="48664" y="14256"/>
                      <a:pt x="47783" y="15380"/>
                    </a:cubicBezTo>
                    <a:cubicBezTo>
                      <a:pt x="47692" y="15502"/>
                      <a:pt x="47053" y="16171"/>
                      <a:pt x="46962" y="16262"/>
                    </a:cubicBezTo>
                    <a:cubicBezTo>
                      <a:pt x="46537" y="16657"/>
                      <a:pt x="45929" y="16748"/>
                      <a:pt x="45716" y="17356"/>
                    </a:cubicBezTo>
                    <a:cubicBezTo>
                      <a:pt x="45625" y="17599"/>
                      <a:pt x="45534" y="17903"/>
                      <a:pt x="45473" y="18238"/>
                    </a:cubicBezTo>
                    <a:cubicBezTo>
                      <a:pt x="45291" y="18146"/>
                      <a:pt x="45078" y="18025"/>
                      <a:pt x="44895" y="17934"/>
                    </a:cubicBezTo>
                    <a:cubicBezTo>
                      <a:pt x="44743" y="17873"/>
                      <a:pt x="44591" y="17812"/>
                      <a:pt x="44470" y="17751"/>
                    </a:cubicBezTo>
                    <a:cubicBezTo>
                      <a:pt x="44044" y="17508"/>
                      <a:pt x="43680" y="17083"/>
                      <a:pt x="43801" y="16779"/>
                    </a:cubicBezTo>
                    <a:cubicBezTo>
                      <a:pt x="43892" y="16535"/>
                      <a:pt x="44196" y="16444"/>
                      <a:pt x="44652" y="16292"/>
                    </a:cubicBezTo>
                    <a:cubicBezTo>
                      <a:pt x="45108" y="16140"/>
                      <a:pt x="45594" y="15988"/>
                      <a:pt x="45959" y="15593"/>
                    </a:cubicBezTo>
                    <a:cubicBezTo>
                      <a:pt x="46567" y="14894"/>
                      <a:pt x="46324" y="13861"/>
                      <a:pt x="45442" y="12645"/>
                    </a:cubicBezTo>
                    <a:cubicBezTo>
                      <a:pt x="45047" y="12158"/>
                      <a:pt x="44926" y="11703"/>
                      <a:pt x="44865" y="11338"/>
                    </a:cubicBezTo>
                    <a:lnTo>
                      <a:pt x="44561" y="11155"/>
                    </a:lnTo>
                    <a:lnTo>
                      <a:pt x="44561" y="11155"/>
                    </a:lnTo>
                    <a:cubicBezTo>
                      <a:pt x="44683" y="11915"/>
                      <a:pt x="45078" y="13040"/>
                      <a:pt x="45291" y="13344"/>
                    </a:cubicBezTo>
                    <a:cubicBezTo>
                      <a:pt x="45594" y="13739"/>
                      <a:pt x="45716" y="14499"/>
                      <a:pt x="45291" y="15016"/>
                    </a:cubicBezTo>
                    <a:cubicBezTo>
                      <a:pt x="45108" y="15228"/>
                      <a:pt x="44774" y="15320"/>
                      <a:pt x="44409" y="15441"/>
                    </a:cubicBezTo>
                    <a:cubicBezTo>
                      <a:pt x="43862" y="15593"/>
                      <a:pt x="43224" y="15806"/>
                      <a:pt x="42980" y="16475"/>
                    </a:cubicBezTo>
                    <a:cubicBezTo>
                      <a:pt x="42768" y="17022"/>
                      <a:pt x="42950" y="17539"/>
                      <a:pt x="43315" y="17934"/>
                    </a:cubicBezTo>
                    <a:cubicBezTo>
                      <a:pt x="43181" y="17938"/>
                      <a:pt x="43045" y="17940"/>
                      <a:pt x="42909" y="17940"/>
                    </a:cubicBezTo>
                    <a:cubicBezTo>
                      <a:pt x="42030" y="17940"/>
                      <a:pt x="41130" y="17838"/>
                      <a:pt x="40366" y="17417"/>
                    </a:cubicBezTo>
                    <a:cubicBezTo>
                      <a:pt x="39363" y="16870"/>
                      <a:pt x="36749" y="13222"/>
                      <a:pt x="36233" y="12189"/>
                    </a:cubicBezTo>
                    <a:lnTo>
                      <a:pt x="35777" y="12250"/>
                    </a:lnTo>
                    <a:cubicBezTo>
                      <a:pt x="36354" y="13466"/>
                      <a:pt x="38360" y="17174"/>
                      <a:pt x="39941" y="18025"/>
                    </a:cubicBezTo>
                    <a:cubicBezTo>
                      <a:pt x="40914" y="18542"/>
                      <a:pt x="42008" y="18846"/>
                      <a:pt x="43041" y="18846"/>
                    </a:cubicBezTo>
                    <a:cubicBezTo>
                      <a:pt x="43497" y="18846"/>
                      <a:pt x="43953" y="18815"/>
                      <a:pt x="44348" y="18785"/>
                    </a:cubicBezTo>
                    <a:cubicBezTo>
                      <a:pt x="44409" y="18785"/>
                      <a:pt x="44470" y="18785"/>
                      <a:pt x="44531" y="18754"/>
                    </a:cubicBezTo>
                    <a:cubicBezTo>
                      <a:pt x="44895" y="18937"/>
                      <a:pt x="45230" y="19089"/>
                      <a:pt x="45442" y="19332"/>
                    </a:cubicBezTo>
                    <a:cubicBezTo>
                      <a:pt x="45473" y="19575"/>
                      <a:pt x="45534" y="19818"/>
                      <a:pt x="45655" y="20061"/>
                    </a:cubicBezTo>
                    <a:cubicBezTo>
                      <a:pt x="45655" y="20122"/>
                      <a:pt x="45625" y="20183"/>
                      <a:pt x="45625" y="20244"/>
                    </a:cubicBezTo>
                    <a:cubicBezTo>
                      <a:pt x="45473" y="20760"/>
                      <a:pt x="45017" y="21277"/>
                      <a:pt x="44531" y="21490"/>
                    </a:cubicBezTo>
                    <a:cubicBezTo>
                      <a:pt x="43862" y="21794"/>
                      <a:pt x="43102" y="21824"/>
                      <a:pt x="42312" y="21855"/>
                    </a:cubicBezTo>
                    <a:cubicBezTo>
                      <a:pt x="41947" y="21855"/>
                      <a:pt x="41613" y="21885"/>
                      <a:pt x="41248" y="21915"/>
                    </a:cubicBezTo>
                    <a:cubicBezTo>
                      <a:pt x="39394" y="22098"/>
                      <a:pt x="37357" y="23131"/>
                      <a:pt x="36020" y="24469"/>
                    </a:cubicBezTo>
                    <a:cubicBezTo>
                      <a:pt x="35959" y="24013"/>
                      <a:pt x="35777" y="23648"/>
                      <a:pt x="35594" y="23253"/>
                    </a:cubicBezTo>
                    <a:cubicBezTo>
                      <a:pt x="35491" y="23071"/>
                      <a:pt x="35475" y="22801"/>
                      <a:pt x="35341" y="22801"/>
                    </a:cubicBezTo>
                    <a:cubicBezTo>
                      <a:pt x="35318" y="22801"/>
                      <a:pt x="35291" y="22809"/>
                      <a:pt x="35260" y="22827"/>
                    </a:cubicBezTo>
                    <a:cubicBezTo>
                      <a:pt x="35047" y="22919"/>
                      <a:pt x="34956" y="23192"/>
                      <a:pt x="35047" y="23405"/>
                    </a:cubicBezTo>
                    <a:cubicBezTo>
                      <a:pt x="35351" y="24013"/>
                      <a:pt x="35442" y="24712"/>
                      <a:pt x="35321" y="25381"/>
                    </a:cubicBezTo>
                    <a:cubicBezTo>
                      <a:pt x="35290" y="25441"/>
                      <a:pt x="35290" y="25472"/>
                      <a:pt x="35290" y="25533"/>
                    </a:cubicBezTo>
                    <a:cubicBezTo>
                      <a:pt x="35199" y="25988"/>
                      <a:pt x="35199" y="26140"/>
                      <a:pt x="34926" y="26505"/>
                    </a:cubicBezTo>
                    <a:cubicBezTo>
                      <a:pt x="34865" y="26566"/>
                      <a:pt x="34561" y="26961"/>
                      <a:pt x="34500" y="27052"/>
                    </a:cubicBezTo>
                    <a:cubicBezTo>
                      <a:pt x="34257" y="27326"/>
                      <a:pt x="33983" y="27660"/>
                      <a:pt x="33862" y="28086"/>
                    </a:cubicBezTo>
                    <a:cubicBezTo>
                      <a:pt x="33771" y="28420"/>
                      <a:pt x="33801" y="28724"/>
                      <a:pt x="33801" y="29028"/>
                    </a:cubicBezTo>
                    <a:cubicBezTo>
                      <a:pt x="33831" y="29119"/>
                      <a:pt x="33831" y="29241"/>
                      <a:pt x="33831" y="29332"/>
                    </a:cubicBezTo>
                    <a:cubicBezTo>
                      <a:pt x="33862" y="30365"/>
                      <a:pt x="33011" y="31368"/>
                      <a:pt x="32008" y="31551"/>
                    </a:cubicBezTo>
                    <a:cubicBezTo>
                      <a:pt x="31853" y="31577"/>
                      <a:pt x="31688" y="31586"/>
                      <a:pt x="31517" y="31586"/>
                    </a:cubicBezTo>
                    <a:cubicBezTo>
                      <a:pt x="31283" y="31586"/>
                      <a:pt x="31037" y="31568"/>
                      <a:pt x="30792" y="31551"/>
                    </a:cubicBezTo>
                    <a:cubicBezTo>
                      <a:pt x="30555" y="31529"/>
                      <a:pt x="30319" y="31508"/>
                      <a:pt x="30082" y="31508"/>
                    </a:cubicBezTo>
                    <a:cubicBezTo>
                      <a:pt x="29985" y="31508"/>
                      <a:pt x="29887" y="31512"/>
                      <a:pt x="29789" y="31520"/>
                    </a:cubicBezTo>
                    <a:cubicBezTo>
                      <a:pt x="29454" y="31520"/>
                      <a:pt x="29120" y="31612"/>
                      <a:pt x="28786" y="31733"/>
                    </a:cubicBezTo>
                    <a:cubicBezTo>
                      <a:pt x="29029" y="31460"/>
                      <a:pt x="29363" y="31186"/>
                      <a:pt x="29849" y="30943"/>
                    </a:cubicBezTo>
                    <a:cubicBezTo>
                      <a:pt x="29971" y="30882"/>
                      <a:pt x="30093" y="30821"/>
                      <a:pt x="30245" y="30761"/>
                    </a:cubicBezTo>
                    <a:cubicBezTo>
                      <a:pt x="30822" y="30457"/>
                      <a:pt x="31460" y="30153"/>
                      <a:pt x="31916" y="29575"/>
                    </a:cubicBezTo>
                    <a:cubicBezTo>
                      <a:pt x="32251" y="29210"/>
                      <a:pt x="32403" y="28694"/>
                      <a:pt x="32403" y="28207"/>
                    </a:cubicBezTo>
                    <a:lnTo>
                      <a:pt x="31521" y="28207"/>
                    </a:lnTo>
                    <a:cubicBezTo>
                      <a:pt x="31521" y="28481"/>
                      <a:pt x="31430" y="28785"/>
                      <a:pt x="31248" y="29028"/>
                    </a:cubicBezTo>
                    <a:cubicBezTo>
                      <a:pt x="30913" y="29423"/>
                      <a:pt x="30397" y="29697"/>
                      <a:pt x="29849" y="29940"/>
                    </a:cubicBezTo>
                    <a:cubicBezTo>
                      <a:pt x="29698" y="30031"/>
                      <a:pt x="29576" y="30092"/>
                      <a:pt x="29454" y="30153"/>
                    </a:cubicBezTo>
                    <a:cubicBezTo>
                      <a:pt x="28421" y="30700"/>
                      <a:pt x="27843" y="31308"/>
                      <a:pt x="27691" y="32068"/>
                    </a:cubicBezTo>
                    <a:cubicBezTo>
                      <a:pt x="27600" y="32372"/>
                      <a:pt x="27631" y="32676"/>
                      <a:pt x="27661" y="32949"/>
                    </a:cubicBezTo>
                    <a:cubicBezTo>
                      <a:pt x="27631" y="32979"/>
                      <a:pt x="27631" y="33010"/>
                      <a:pt x="27631" y="33040"/>
                    </a:cubicBezTo>
                    <a:cubicBezTo>
                      <a:pt x="27600" y="33162"/>
                      <a:pt x="27631" y="33283"/>
                      <a:pt x="27691" y="33375"/>
                    </a:cubicBezTo>
                    <a:cubicBezTo>
                      <a:pt x="27691" y="33587"/>
                      <a:pt x="27691" y="33800"/>
                      <a:pt x="27631" y="33983"/>
                    </a:cubicBezTo>
                    <a:cubicBezTo>
                      <a:pt x="27357" y="34925"/>
                      <a:pt x="25776" y="34986"/>
                      <a:pt x="25321" y="34986"/>
                    </a:cubicBezTo>
                    <a:cubicBezTo>
                      <a:pt x="23314" y="34986"/>
                      <a:pt x="21339" y="34651"/>
                      <a:pt x="19424" y="33983"/>
                    </a:cubicBezTo>
                    <a:cubicBezTo>
                      <a:pt x="19059" y="33861"/>
                      <a:pt x="18664" y="33709"/>
                      <a:pt x="18269" y="33557"/>
                    </a:cubicBezTo>
                    <a:cubicBezTo>
                      <a:pt x="16962" y="33040"/>
                      <a:pt x="15594" y="32493"/>
                      <a:pt x="14135" y="32493"/>
                    </a:cubicBezTo>
                    <a:lnTo>
                      <a:pt x="14105" y="32493"/>
                    </a:lnTo>
                    <a:cubicBezTo>
                      <a:pt x="13162" y="32493"/>
                      <a:pt x="12159" y="32827"/>
                      <a:pt x="11399" y="33405"/>
                    </a:cubicBezTo>
                    <a:cubicBezTo>
                      <a:pt x="11673" y="32767"/>
                      <a:pt x="12007" y="32189"/>
                      <a:pt x="12433" y="31672"/>
                    </a:cubicBezTo>
                    <a:cubicBezTo>
                      <a:pt x="12737" y="31368"/>
                      <a:pt x="13010" y="31065"/>
                      <a:pt x="13284" y="30730"/>
                    </a:cubicBezTo>
                    <a:cubicBezTo>
                      <a:pt x="13649" y="30365"/>
                      <a:pt x="14074" y="30001"/>
                      <a:pt x="14469" y="29727"/>
                    </a:cubicBezTo>
                    <a:cubicBezTo>
                      <a:pt x="15807" y="28694"/>
                      <a:pt x="17357" y="27873"/>
                      <a:pt x="18846" y="27083"/>
                    </a:cubicBezTo>
                    <a:cubicBezTo>
                      <a:pt x="19880" y="26566"/>
                      <a:pt x="20944" y="25988"/>
                      <a:pt x="21947" y="25381"/>
                    </a:cubicBezTo>
                    <a:cubicBezTo>
                      <a:pt x="24105" y="24013"/>
                      <a:pt x="26840" y="21733"/>
                      <a:pt x="27448" y="18481"/>
                    </a:cubicBezTo>
                    <a:cubicBezTo>
                      <a:pt x="27661" y="17204"/>
                      <a:pt x="27539" y="15836"/>
                      <a:pt x="27083" y="14499"/>
                    </a:cubicBezTo>
                    <a:cubicBezTo>
                      <a:pt x="27114" y="14469"/>
                      <a:pt x="27114" y="14469"/>
                      <a:pt x="27114" y="14438"/>
                    </a:cubicBezTo>
                    <a:cubicBezTo>
                      <a:pt x="28147" y="12250"/>
                      <a:pt x="28451" y="10304"/>
                      <a:pt x="28147" y="7751"/>
                    </a:cubicBezTo>
                    <a:cubicBezTo>
                      <a:pt x="28119" y="7526"/>
                      <a:pt x="27934" y="7353"/>
                      <a:pt x="27714" y="7353"/>
                    </a:cubicBezTo>
                    <a:cubicBezTo>
                      <a:pt x="27697" y="7353"/>
                      <a:pt x="27679" y="7354"/>
                      <a:pt x="27661" y="7356"/>
                    </a:cubicBezTo>
                    <a:cubicBezTo>
                      <a:pt x="27418" y="7386"/>
                      <a:pt x="27691" y="7782"/>
                      <a:pt x="27722" y="8025"/>
                    </a:cubicBezTo>
                    <a:cubicBezTo>
                      <a:pt x="27965" y="10122"/>
                      <a:pt x="27448" y="11642"/>
                      <a:pt x="26658" y="13374"/>
                    </a:cubicBezTo>
                    <a:cubicBezTo>
                      <a:pt x="26050" y="12098"/>
                      <a:pt x="25138" y="10851"/>
                      <a:pt x="23983" y="9757"/>
                    </a:cubicBezTo>
                    <a:cubicBezTo>
                      <a:pt x="22281" y="8116"/>
                      <a:pt x="20032" y="6444"/>
                      <a:pt x="18056" y="5228"/>
                    </a:cubicBezTo>
                    <a:cubicBezTo>
                      <a:pt x="17965" y="5198"/>
                      <a:pt x="17874" y="5137"/>
                      <a:pt x="17782" y="5107"/>
                    </a:cubicBezTo>
                    <a:cubicBezTo>
                      <a:pt x="17205" y="4651"/>
                      <a:pt x="17326" y="3587"/>
                      <a:pt x="17630" y="2766"/>
                    </a:cubicBezTo>
                    <a:lnTo>
                      <a:pt x="17722" y="2493"/>
                    </a:lnTo>
                    <a:cubicBezTo>
                      <a:pt x="18026" y="1733"/>
                      <a:pt x="18330" y="882"/>
                      <a:pt x="18208" y="61"/>
                    </a:cubicBezTo>
                    <a:lnTo>
                      <a:pt x="178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4" name="Google Shape;9194;p24"/>
              <p:cNvSpPr/>
              <p:nvPr/>
            </p:nvSpPr>
            <p:spPr>
              <a:xfrm>
                <a:off x="4934868" y="6514412"/>
                <a:ext cx="1007237" cy="470628"/>
              </a:xfrm>
              <a:custGeom>
                <a:avLst/>
                <a:gdLst/>
                <a:ahLst/>
                <a:cxnLst/>
                <a:rect l="l" t="t" r="r" b="b"/>
                <a:pathLst>
                  <a:path w="32989" h="15414" extrusionOk="0">
                    <a:moveTo>
                      <a:pt x="16171" y="0"/>
                    </a:moveTo>
                    <a:cubicBezTo>
                      <a:pt x="15841" y="0"/>
                      <a:pt x="15744" y="873"/>
                      <a:pt x="15437" y="873"/>
                    </a:cubicBezTo>
                    <a:cubicBezTo>
                      <a:pt x="15377" y="873"/>
                      <a:pt x="15308" y="840"/>
                      <a:pt x="15229" y="760"/>
                    </a:cubicBezTo>
                    <a:cubicBezTo>
                      <a:pt x="14894" y="444"/>
                      <a:pt x="14730" y="184"/>
                      <a:pt x="14520" y="184"/>
                    </a:cubicBezTo>
                    <a:cubicBezTo>
                      <a:pt x="14388" y="184"/>
                      <a:pt x="14237" y="288"/>
                      <a:pt x="14013" y="547"/>
                    </a:cubicBezTo>
                    <a:cubicBezTo>
                      <a:pt x="13436" y="1247"/>
                      <a:pt x="13101" y="1216"/>
                      <a:pt x="12311" y="1459"/>
                    </a:cubicBezTo>
                    <a:cubicBezTo>
                      <a:pt x="12233" y="1488"/>
                      <a:pt x="12151" y="1500"/>
                      <a:pt x="12065" y="1500"/>
                    </a:cubicBezTo>
                    <a:cubicBezTo>
                      <a:pt x="11587" y="1500"/>
                      <a:pt x="11006" y="1125"/>
                      <a:pt x="10603" y="1125"/>
                    </a:cubicBezTo>
                    <a:cubicBezTo>
                      <a:pt x="10539" y="1125"/>
                      <a:pt x="10480" y="1134"/>
                      <a:pt x="10427" y="1155"/>
                    </a:cubicBezTo>
                    <a:cubicBezTo>
                      <a:pt x="9819" y="1399"/>
                      <a:pt x="9667" y="2158"/>
                      <a:pt x="9180" y="2371"/>
                    </a:cubicBezTo>
                    <a:cubicBezTo>
                      <a:pt x="9124" y="2398"/>
                      <a:pt x="9066" y="2409"/>
                      <a:pt x="9008" y="2409"/>
                    </a:cubicBezTo>
                    <a:cubicBezTo>
                      <a:pt x="8718" y="2409"/>
                      <a:pt x="8411" y="2140"/>
                      <a:pt x="8218" y="2140"/>
                    </a:cubicBezTo>
                    <a:cubicBezTo>
                      <a:pt x="8092" y="2140"/>
                      <a:pt x="8015" y="2257"/>
                      <a:pt x="8025" y="2645"/>
                    </a:cubicBezTo>
                    <a:cubicBezTo>
                      <a:pt x="8037" y="3263"/>
                      <a:pt x="7984" y="3430"/>
                      <a:pt x="7868" y="3430"/>
                    </a:cubicBezTo>
                    <a:cubicBezTo>
                      <a:pt x="7730" y="3430"/>
                      <a:pt x="7505" y="3197"/>
                      <a:pt x="7194" y="3197"/>
                    </a:cubicBezTo>
                    <a:cubicBezTo>
                      <a:pt x="7095" y="3197"/>
                      <a:pt x="6987" y="3220"/>
                      <a:pt x="6870" y="3283"/>
                    </a:cubicBezTo>
                    <a:cubicBezTo>
                      <a:pt x="6416" y="3546"/>
                      <a:pt x="6639" y="4129"/>
                      <a:pt x="6281" y="4129"/>
                    </a:cubicBezTo>
                    <a:cubicBezTo>
                      <a:pt x="6184" y="4129"/>
                      <a:pt x="6044" y="4086"/>
                      <a:pt x="5837" y="3982"/>
                    </a:cubicBezTo>
                    <a:cubicBezTo>
                      <a:pt x="5641" y="3874"/>
                      <a:pt x="5502" y="3828"/>
                      <a:pt x="5405" y="3828"/>
                    </a:cubicBezTo>
                    <a:cubicBezTo>
                      <a:pt x="5063" y="3828"/>
                      <a:pt x="5229" y="4398"/>
                      <a:pt x="5229" y="4894"/>
                    </a:cubicBezTo>
                    <a:cubicBezTo>
                      <a:pt x="5220" y="5068"/>
                      <a:pt x="5127" y="5117"/>
                      <a:pt x="4991" y="5117"/>
                    </a:cubicBezTo>
                    <a:cubicBezTo>
                      <a:pt x="4809" y="5117"/>
                      <a:pt x="4551" y="5029"/>
                      <a:pt x="4313" y="5029"/>
                    </a:cubicBezTo>
                    <a:cubicBezTo>
                      <a:pt x="4104" y="5029"/>
                      <a:pt x="3912" y="5097"/>
                      <a:pt x="3800" y="5350"/>
                    </a:cubicBezTo>
                    <a:cubicBezTo>
                      <a:pt x="3650" y="5678"/>
                      <a:pt x="3487" y="5736"/>
                      <a:pt x="3312" y="5736"/>
                    </a:cubicBezTo>
                    <a:cubicBezTo>
                      <a:pt x="3218" y="5736"/>
                      <a:pt x="3119" y="5719"/>
                      <a:pt x="3017" y="5719"/>
                    </a:cubicBezTo>
                    <a:cubicBezTo>
                      <a:pt x="2889" y="5719"/>
                      <a:pt x="2755" y="5745"/>
                      <a:pt x="2615" y="5867"/>
                    </a:cubicBezTo>
                    <a:cubicBezTo>
                      <a:pt x="2281" y="6140"/>
                      <a:pt x="1977" y="6444"/>
                      <a:pt x="1642" y="6687"/>
                    </a:cubicBezTo>
                    <a:cubicBezTo>
                      <a:pt x="1034" y="7113"/>
                      <a:pt x="578" y="7569"/>
                      <a:pt x="943" y="8268"/>
                    </a:cubicBezTo>
                    <a:cubicBezTo>
                      <a:pt x="1186" y="8693"/>
                      <a:pt x="1338" y="8906"/>
                      <a:pt x="791" y="9149"/>
                    </a:cubicBezTo>
                    <a:cubicBezTo>
                      <a:pt x="1" y="9484"/>
                      <a:pt x="791" y="9757"/>
                      <a:pt x="700" y="10244"/>
                    </a:cubicBezTo>
                    <a:cubicBezTo>
                      <a:pt x="578" y="10791"/>
                      <a:pt x="609" y="11459"/>
                      <a:pt x="396" y="11976"/>
                    </a:cubicBezTo>
                    <a:cubicBezTo>
                      <a:pt x="177" y="12551"/>
                      <a:pt x="260" y="12664"/>
                      <a:pt x="462" y="12664"/>
                    </a:cubicBezTo>
                    <a:cubicBezTo>
                      <a:pt x="592" y="12664"/>
                      <a:pt x="771" y="12617"/>
                      <a:pt x="950" y="12617"/>
                    </a:cubicBezTo>
                    <a:cubicBezTo>
                      <a:pt x="1111" y="12617"/>
                      <a:pt x="1273" y="12655"/>
                      <a:pt x="1399" y="12797"/>
                    </a:cubicBezTo>
                    <a:cubicBezTo>
                      <a:pt x="1673" y="13101"/>
                      <a:pt x="852" y="13982"/>
                      <a:pt x="1217" y="14256"/>
                    </a:cubicBezTo>
                    <a:cubicBezTo>
                      <a:pt x="1281" y="14299"/>
                      <a:pt x="1345" y="14316"/>
                      <a:pt x="1408" y="14316"/>
                    </a:cubicBezTo>
                    <a:cubicBezTo>
                      <a:pt x="1689" y="14316"/>
                      <a:pt x="1969" y="13978"/>
                      <a:pt x="2300" y="13978"/>
                    </a:cubicBezTo>
                    <a:cubicBezTo>
                      <a:pt x="2427" y="13978"/>
                      <a:pt x="2561" y="14027"/>
                      <a:pt x="2706" y="14165"/>
                    </a:cubicBezTo>
                    <a:cubicBezTo>
                      <a:pt x="3065" y="14472"/>
                      <a:pt x="3488" y="15017"/>
                      <a:pt x="3940" y="15017"/>
                    </a:cubicBezTo>
                    <a:cubicBezTo>
                      <a:pt x="4024" y="15017"/>
                      <a:pt x="4109" y="14998"/>
                      <a:pt x="4195" y="14955"/>
                    </a:cubicBezTo>
                    <a:cubicBezTo>
                      <a:pt x="4308" y="14895"/>
                      <a:pt x="4458" y="14872"/>
                      <a:pt x="4629" y="14872"/>
                    </a:cubicBezTo>
                    <a:cubicBezTo>
                      <a:pt x="5148" y="14872"/>
                      <a:pt x="5858" y="15084"/>
                      <a:pt x="6293" y="15107"/>
                    </a:cubicBezTo>
                    <a:cubicBezTo>
                      <a:pt x="6303" y="15107"/>
                      <a:pt x="6312" y="15107"/>
                      <a:pt x="6322" y="15107"/>
                    </a:cubicBezTo>
                    <a:cubicBezTo>
                      <a:pt x="6927" y="15107"/>
                      <a:pt x="6903" y="14457"/>
                      <a:pt x="7142" y="14457"/>
                    </a:cubicBezTo>
                    <a:cubicBezTo>
                      <a:pt x="7247" y="14457"/>
                      <a:pt x="7404" y="14585"/>
                      <a:pt x="7691" y="14955"/>
                    </a:cubicBezTo>
                    <a:cubicBezTo>
                      <a:pt x="7784" y="15073"/>
                      <a:pt x="7874" y="15117"/>
                      <a:pt x="7963" y="15117"/>
                    </a:cubicBezTo>
                    <a:cubicBezTo>
                      <a:pt x="8231" y="15117"/>
                      <a:pt x="8496" y="14713"/>
                      <a:pt x="8850" y="14713"/>
                    </a:cubicBezTo>
                    <a:cubicBezTo>
                      <a:pt x="8952" y="14713"/>
                      <a:pt x="9061" y="14747"/>
                      <a:pt x="9180" y="14833"/>
                    </a:cubicBezTo>
                    <a:cubicBezTo>
                      <a:pt x="9312" y="14926"/>
                      <a:pt x="9451" y="14962"/>
                      <a:pt x="9595" y="14962"/>
                    </a:cubicBezTo>
                    <a:cubicBezTo>
                      <a:pt x="10114" y="14962"/>
                      <a:pt x="10693" y="14486"/>
                      <a:pt x="11217" y="14438"/>
                    </a:cubicBezTo>
                    <a:cubicBezTo>
                      <a:pt x="11309" y="14432"/>
                      <a:pt x="11399" y="14429"/>
                      <a:pt x="11486" y="14429"/>
                    </a:cubicBezTo>
                    <a:cubicBezTo>
                      <a:pt x="12174" y="14429"/>
                      <a:pt x="12725" y="14599"/>
                      <a:pt x="13432" y="14599"/>
                    </a:cubicBezTo>
                    <a:cubicBezTo>
                      <a:pt x="13522" y="14599"/>
                      <a:pt x="13614" y="14596"/>
                      <a:pt x="13709" y="14590"/>
                    </a:cubicBezTo>
                    <a:cubicBezTo>
                      <a:pt x="13723" y="14589"/>
                      <a:pt x="13737" y="14589"/>
                      <a:pt x="13751" y="14589"/>
                    </a:cubicBezTo>
                    <a:cubicBezTo>
                      <a:pt x="14022" y="14589"/>
                      <a:pt x="14256" y="14773"/>
                      <a:pt x="14478" y="14773"/>
                    </a:cubicBezTo>
                    <a:cubicBezTo>
                      <a:pt x="14588" y="14773"/>
                      <a:pt x="14696" y="14727"/>
                      <a:pt x="14804" y="14590"/>
                    </a:cubicBezTo>
                    <a:cubicBezTo>
                      <a:pt x="14923" y="14423"/>
                      <a:pt x="15117" y="14032"/>
                      <a:pt x="15341" y="14032"/>
                    </a:cubicBezTo>
                    <a:cubicBezTo>
                      <a:pt x="15403" y="14032"/>
                      <a:pt x="15467" y="14062"/>
                      <a:pt x="15533" y="14134"/>
                    </a:cubicBezTo>
                    <a:cubicBezTo>
                      <a:pt x="16171" y="14864"/>
                      <a:pt x="16019" y="14742"/>
                      <a:pt x="16962" y="14773"/>
                    </a:cubicBezTo>
                    <a:cubicBezTo>
                      <a:pt x="16967" y="14773"/>
                      <a:pt x="16973" y="14773"/>
                      <a:pt x="16979" y="14773"/>
                    </a:cubicBezTo>
                    <a:cubicBezTo>
                      <a:pt x="17318" y="14773"/>
                      <a:pt x="18009" y="14094"/>
                      <a:pt x="18495" y="14094"/>
                    </a:cubicBezTo>
                    <a:cubicBezTo>
                      <a:pt x="18633" y="14094"/>
                      <a:pt x="18754" y="14148"/>
                      <a:pt x="18846" y="14286"/>
                    </a:cubicBezTo>
                    <a:cubicBezTo>
                      <a:pt x="19295" y="14948"/>
                      <a:pt x="19730" y="15146"/>
                      <a:pt x="20193" y="15146"/>
                    </a:cubicBezTo>
                    <a:cubicBezTo>
                      <a:pt x="20881" y="15146"/>
                      <a:pt x="21629" y="14707"/>
                      <a:pt x="22574" y="14707"/>
                    </a:cubicBezTo>
                    <a:cubicBezTo>
                      <a:pt x="22627" y="14707"/>
                      <a:pt x="22682" y="14709"/>
                      <a:pt x="22737" y="14712"/>
                    </a:cubicBezTo>
                    <a:cubicBezTo>
                      <a:pt x="23293" y="14753"/>
                      <a:pt x="23333" y="15198"/>
                      <a:pt x="23565" y="15198"/>
                    </a:cubicBezTo>
                    <a:cubicBezTo>
                      <a:pt x="23676" y="15198"/>
                      <a:pt x="23830" y="15097"/>
                      <a:pt x="24105" y="14803"/>
                    </a:cubicBezTo>
                    <a:cubicBezTo>
                      <a:pt x="24170" y="14725"/>
                      <a:pt x="24260" y="14693"/>
                      <a:pt x="24366" y="14693"/>
                    </a:cubicBezTo>
                    <a:cubicBezTo>
                      <a:pt x="24752" y="14693"/>
                      <a:pt x="25338" y="15122"/>
                      <a:pt x="25624" y="15289"/>
                    </a:cubicBezTo>
                    <a:cubicBezTo>
                      <a:pt x="25780" y="15377"/>
                      <a:pt x="25899" y="15414"/>
                      <a:pt x="25991" y="15414"/>
                    </a:cubicBezTo>
                    <a:cubicBezTo>
                      <a:pt x="26472" y="15414"/>
                      <a:pt x="26223" y="14403"/>
                      <a:pt x="26810" y="14377"/>
                    </a:cubicBezTo>
                    <a:cubicBezTo>
                      <a:pt x="27052" y="14355"/>
                      <a:pt x="27311" y="14142"/>
                      <a:pt x="27550" y="14142"/>
                    </a:cubicBezTo>
                    <a:cubicBezTo>
                      <a:pt x="27641" y="14142"/>
                      <a:pt x="27729" y="14172"/>
                      <a:pt x="27813" y="14256"/>
                    </a:cubicBezTo>
                    <a:cubicBezTo>
                      <a:pt x="27929" y="14372"/>
                      <a:pt x="28269" y="15019"/>
                      <a:pt x="28512" y="15019"/>
                    </a:cubicBezTo>
                    <a:cubicBezTo>
                      <a:pt x="28522" y="15019"/>
                      <a:pt x="28532" y="15018"/>
                      <a:pt x="28542" y="15016"/>
                    </a:cubicBezTo>
                    <a:cubicBezTo>
                      <a:pt x="28907" y="14955"/>
                      <a:pt x="28938" y="14013"/>
                      <a:pt x="29485" y="13800"/>
                    </a:cubicBezTo>
                    <a:cubicBezTo>
                      <a:pt x="29542" y="13779"/>
                      <a:pt x="29603" y="13769"/>
                      <a:pt x="29668" y="13769"/>
                    </a:cubicBezTo>
                    <a:cubicBezTo>
                      <a:pt x="30091" y="13769"/>
                      <a:pt x="30647" y="14165"/>
                      <a:pt x="30927" y="14165"/>
                    </a:cubicBezTo>
                    <a:cubicBezTo>
                      <a:pt x="30970" y="14165"/>
                      <a:pt x="31006" y="14156"/>
                      <a:pt x="31035" y="14134"/>
                    </a:cubicBezTo>
                    <a:cubicBezTo>
                      <a:pt x="31662" y="13716"/>
                      <a:pt x="30618" y="12918"/>
                      <a:pt x="31731" y="12918"/>
                    </a:cubicBezTo>
                    <a:cubicBezTo>
                      <a:pt x="31752" y="12918"/>
                      <a:pt x="31773" y="12918"/>
                      <a:pt x="31795" y="12918"/>
                    </a:cubicBezTo>
                    <a:cubicBezTo>
                      <a:pt x="31821" y="12919"/>
                      <a:pt x="31846" y="12919"/>
                      <a:pt x="31870" y="12919"/>
                    </a:cubicBezTo>
                    <a:cubicBezTo>
                      <a:pt x="32989" y="12919"/>
                      <a:pt x="31799" y="12238"/>
                      <a:pt x="31977" y="11703"/>
                    </a:cubicBezTo>
                    <a:cubicBezTo>
                      <a:pt x="31977" y="11429"/>
                      <a:pt x="31977" y="11186"/>
                      <a:pt x="31916" y="10943"/>
                    </a:cubicBezTo>
                    <a:cubicBezTo>
                      <a:pt x="31916" y="10578"/>
                      <a:pt x="32646" y="10426"/>
                      <a:pt x="32555" y="10061"/>
                    </a:cubicBezTo>
                    <a:cubicBezTo>
                      <a:pt x="32524" y="9940"/>
                      <a:pt x="31460" y="9119"/>
                      <a:pt x="31278" y="8815"/>
                    </a:cubicBezTo>
                    <a:cubicBezTo>
                      <a:pt x="30792" y="8025"/>
                      <a:pt x="30609" y="7630"/>
                      <a:pt x="29880" y="6931"/>
                    </a:cubicBezTo>
                    <a:cubicBezTo>
                      <a:pt x="29484" y="6559"/>
                      <a:pt x="30176" y="5684"/>
                      <a:pt x="29741" y="5684"/>
                    </a:cubicBezTo>
                    <a:cubicBezTo>
                      <a:pt x="29642" y="5684"/>
                      <a:pt x="29484" y="5729"/>
                      <a:pt x="29242" y="5836"/>
                    </a:cubicBezTo>
                    <a:cubicBezTo>
                      <a:pt x="29013" y="5926"/>
                      <a:pt x="28859" y="5964"/>
                      <a:pt x="28756" y="5964"/>
                    </a:cubicBezTo>
                    <a:cubicBezTo>
                      <a:pt x="28300" y="5964"/>
                      <a:pt x="28862" y="5211"/>
                      <a:pt x="28390" y="4864"/>
                    </a:cubicBezTo>
                    <a:cubicBezTo>
                      <a:pt x="28132" y="4663"/>
                      <a:pt x="27307" y="3759"/>
                      <a:pt x="26958" y="3759"/>
                    </a:cubicBezTo>
                    <a:cubicBezTo>
                      <a:pt x="26938" y="3759"/>
                      <a:pt x="26918" y="3762"/>
                      <a:pt x="26901" y="3769"/>
                    </a:cubicBezTo>
                    <a:cubicBezTo>
                      <a:pt x="26493" y="3920"/>
                      <a:pt x="26252" y="4252"/>
                      <a:pt x="25942" y="4252"/>
                    </a:cubicBezTo>
                    <a:cubicBezTo>
                      <a:pt x="25813" y="4252"/>
                      <a:pt x="25672" y="4195"/>
                      <a:pt x="25503" y="4043"/>
                    </a:cubicBezTo>
                    <a:cubicBezTo>
                      <a:pt x="25215" y="3756"/>
                      <a:pt x="25037" y="2572"/>
                      <a:pt x="24710" y="2572"/>
                    </a:cubicBezTo>
                    <a:cubicBezTo>
                      <a:pt x="24691" y="2572"/>
                      <a:pt x="24672" y="2576"/>
                      <a:pt x="24652" y="2584"/>
                    </a:cubicBezTo>
                    <a:cubicBezTo>
                      <a:pt x="24289" y="2742"/>
                      <a:pt x="24074" y="2908"/>
                      <a:pt x="23904" y="2908"/>
                    </a:cubicBezTo>
                    <a:cubicBezTo>
                      <a:pt x="23746" y="2908"/>
                      <a:pt x="23627" y="2765"/>
                      <a:pt x="23466" y="2341"/>
                    </a:cubicBezTo>
                    <a:cubicBezTo>
                      <a:pt x="23275" y="1844"/>
                      <a:pt x="22676" y="1732"/>
                      <a:pt x="22099" y="1732"/>
                    </a:cubicBezTo>
                    <a:cubicBezTo>
                      <a:pt x="21758" y="1732"/>
                      <a:pt x="21424" y="1771"/>
                      <a:pt x="21187" y="1794"/>
                    </a:cubicBezTo>
                    <a:cubicBezTo>
                      <a:pt x="21157" y="1798"/>
                      <a:pt x="21127" y="1800"/>
                      <a:pt x="21099" y="1800"/>
                    </a:cubicBezTo>
                    <a:cubicBezTo>
                      <a:pt x="20522" y="1800"/>
                      <a:pt x="20256" y="952"/>
                      <a:pt x="19880" y="517"/>
                    </a:cubicBezTo>
                    <a:cubicBezTo>
                      <a:pt x="19739" y="353"/>
                      <a:pt x="18607" y="153"/>
                      <a:pt x="17956" y="153"/>
                    </a:cubicBezTo>
                    <a:cubicBezTo>
                      <a:pt x="17761" y="153"/>
                      <a:pt x="17609" y="171"/>
                      <a:pt x="17539" y="213"/>
                    </a:cubicBezTo>
                    <a:cubicBezTo>
                      <a:pt x="17298" y="358"/>
                      <a:pt x="17142" y="411"/>
                      <a:pt x="17028" y="411"/>
                    </a:cubicBezTo>
                    <a:cubicBezTo>
                      <a:pt x="16714" y="411"/>
                      <a:pt x="16730" y="0"/>
                      <a:pt x="1617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5" name="Google Shape;9195;p24"/>
              <p:cNvSpPr/>
              <p:nvPr/>
            </p:nvSpPr>
            <p:spPr>
              <a:xfrm>
                <a:off x="3836889" y="6756706"/>
                <a:ext cx="1062653" cy="577492"/>
              </a:xfrm>
              <a:custGeom>
                <a:avLst/>
                <a:gdLst/>
                <a:ahLst/>
                <a:cxnLst/>
                <a:rect l="l" t="t" r="r" b="b"/>
                <a:pathLst>
                  <a:path w="34804" h="18914" extrusionOk="0">
                    <a:moveTo>
                      <a:pt x="19061" y="1"/>
                    </a:moveTo>
                    <a:cubicBezTo>
                      <a:pt x="18962" y="1"/>
                      <a:pt x="18820" y="86"/>
                      <a:pt x="18603" y="303"/>
                    </a:cubicBezTo>
                    <a:cubicBezTo>
                      <a:pt x="18315" y="599"/>
                      <a:pt x="18081" y="704"/>
                      <a:pt x="17876" y="704"/>
                    </a:cubicBezTo>
                    <a:cubicBezTo>
                      <a:pt x="17378" y="704"/>
                      <a:pt x="17054" y="82"/>
                      <a:pt x="16543" y="82"/>
                    </a:cubicBezTo>
                    <a:cubicBezTo>
                      <a:pt x="16511" y="82"/>
                      <a:pt x="16478" y="85"/>
                      <a:pt x="16445" y="90"/>
                    </a:cubicBezTo>
                    <a:cubicBezTo>
                      <a:pt x="16050" y="151"/>
                      <a:pt x="15958" y="971"/>
                      <a:pt x="15411" y="1123"/>
                    </a:cubicBezTo>
                    <a:cubicBezTo>
                      <a:pt x="14682" y="1306"/>
                      <a:pt x="14104" y="1366"/>
                      <a:pt x="13405" y="1640"/>
                    </a:cubicBezTo>
                    <a:cubicBezTo>
                      <a:pt x="13025" y="1792"/>
                      <a:pt x="12813" y="1865"/>
                      <a:pt x="12637" y="1865"/>
                    </a:cubicBezTo>
                    <a:cubicBezTo>
                      <a:pt x="12391" y="1865"/>
                      <a:pt x="12212" y="1723"/>
                      <a:pt x="11733" y="1458"/>
                    </a:cubicBezTo>
                    <a:cubicBezTo>
                      <a:pt x="11664" y="1418"/>
                      <a:pt x="11608" y="1400"/>
                      <a:pt x="11561" y="1400"/>
                    </a:cubicBezTo>
                    <a:cubicBezTo>
                      <a:pt x="11178" y="1400"/>
                      <a:pt x="11484" y="2602"/>
                      <a:pt x="11186" y="2765"/>
                    </a:cubicBezTo>
                    <a:cubicBezTo>
                      <a:pt x="11128" y="2794"/>
                      <a:pt x="11070" y="2806"/>
                      <a:pt x="11011" y="2806"/>
                    </a:cubicBezTo>
                    <a:cubicBezTo>
                      <a:pt x="10714" y="2806"/>
                      <a:pt x="10396" y="2504"/>
                      <a:pt x="10017" y="2504"/>
                    </a:cubicBezTo>
                    <a:cubicBezTo>
                      <a:pt x="9915" y="2504"/>
                      <a:pt x="9809" y="2526"/>
                      <a:pt x="9697" y="2582"/>
                    </a:cubicBezTo>
                    <a:cubicBezTo>
                      <a:pt x="8785" y="3008"/>
                      <a:pt x="8360" y="2795"/>
                      <a:pt x="8420" y="3920"/>
                    </a:cubicBezTo>
                    <a:cubicBezTo>
                      <a:pt x="8446" y="4354"/>
                      <a:pt x="8041" y="4789"/>
                      <a:pt x="7586" y="4789"/>
                    </a:cubicBezTo>
                    <a:cubicBezTo>
                      <a:pt x="7500" y="4789"/>
                      <a:pt x="7413" y="4774"/>
                      <a:pt x="7326" y="4740"/>
                    </a:cubicBezTo>
                    <a:cubicBezTo>
                      <a:pt x="6896" y="4580"/>
                      <a:pt x="6649" y="4470"/>
                      <a:pt x="6505" y="4470"/>
                    </a:cubicBezTo>
                    <a:cubicBezTo>
                      <a:pt x="6292" y="4470"/>
                      <a:pt x="6298" y="4709"/>
                      <a:pt x="6262" y="5379"/>
                    </a:cubicBezTo>
                    <a:cubicBezTo>
                      <a:pt x="6232" y="5774"/>
                      <a:pt x="5138" y="5622"/>
                      <a:pt x="4773" y="5865"/>
                    </a:cubicBezTo>
                    <a:cubicBezTo>
                      <a:pt x="4104" y="6351"/>
                      <a:pt x="4287" y="7233"/>
                      <a:pt x="3709" y="7810"/>
                    </a:cubicBezTo>
                    <a:cubicBezTo>
                      <a:pt x="3586" y="7924"/>
                      <a:pt x="3401" y="7949"/>
                      <a:pt x="3187" y="7949"/>
                    </a:cubicBezTo>
                    <a:cubicBezTo>
                      <a:pt x="3019" y="7949"/>
                      <a:pt x="2834" y="7933"/>
                      <a:pt x="2647" y="7933"/>
                    </a:cubicBezTo>
                    <a:cubicBezTo>
                      <a:pt x="2312" y="7933"/>
                      <a:pt x="1975" y="7984"/>
                      <a:pt x="1733" y="8266"/>
                    </a:cubicBezTo>
                    <a:cubicBezTo>
                      <a:pt x="1399" y="8692"/>
                      <a:pt x="973" y="10060"/>
                      <a:pt x="1125" y="10576"/>
                    </a:cubicBezTo>
                    <a:cubicBezTo>
                      <a:pt x="1308" y="11184"/>
                      <a:pt x="122" y="11245"/>
                      <a:pt x="487" y="11731"/>
                    </a:cubicBezTo>
                    <a:cubicBezTo>
                      <a:pt x="1125" y="12613"/>
                      <a:pt x="1095" y="12400"/>
                      <a:pt x="213" y="13038"/>
                    </a:cubicBezTo>
                    <a:cubicBezTo>
                      <a:pt x="1" y="13160"/>
                      <a:pt x="1733" y="15622"/>
                      <a:pt x="2007" y="15926"/>
                    </a:cubicBezTo>
                    <a:cubicBezTo>
                      <a:pt x="2416" y="16480"/>
                      <a:pt x="2330" y="17300"/>
                      <a:pt x="2880" y="17300"/>
                    </a:cubicBezTo>
                    <a:cubicBezTo>
                      <a:pt x="3025" y="17300"/>
                      <a:pt x="3213" y="17244"/>
                      <a:pt x="3466" y="17111"/>
                    </a:cubicBezTo>
                    <a:cubicBezTo>
                      <a:pt x="3548" y="17069"/>
                      <a:pt x="3625" y="17050"/>
                      <a:pt x="3699" y="17050"/>
                    </a:cubicBezTo>
                    <a:cubicBezTo>
                      <a:pt x="4253" y="17050"/>
                      <a:pt x="4597" y="18125"/>
                      <a:pt x="5107" y="18206"/>
                    </a:cubicBezTo>
                    <a:cubicBezTo>
                      <a:pt x="5115" y="18207"/>
                      <a:pt x="5124" y="18207"/>
                      <a:pt x="5133" y="18207"/>
                    </a:cubicBezTo>
                    <a:cubicBezTo>
                      <a:pt x="5382" y="18207"/>
                      <a:pt x="6179" y="17837"/>
                      <a:pt x="6384" y="17750"/>
                    </a:cubicBezTo>
                    <a:cubicBezTo>
                      <a:pt x="6528" y="17678"/>
                      <a:pt x="6639" y="17650"/>
                      <a:pt x="6733" y="17650"/>
                    </a:cubicBezTo>
                    <a:cubicBezTo>
                      <a:pt x="7035" y="17650"/>
                      <a:pt x="7151" y="17939"/>
                      <a:pt x="7569" y="17962"/>
                    </a:cubicBezTo>
                    <a:cubicBezTo>
                      <a:pt x="8069" y="17962"/>
                      <a:pt x="8552" y="18660"/>
                      <a:pt x="9032" y="18660"/>
                    </a:cubicBezTo>
                    <a:cubicBezTo>
                      <a:pt x="9224" y="18660"/>
                      <a:pt x="9415" y="18549"/>
                      <a:pt x="9606" y="18236"/>
                    </a:cubicBezTo>
                    <a:cubicBezTo>
                      <a:pt x="9827" y="17854"/>
                      <a:pt x="10051" y="17728"/>
                      <a:pt x="10277" y="17728"/>
                    </a:cubicBezTo>
                    <a:cubicBezTo>
                      <a:pt x="10719" y="17728"/>
                      <a:pt x="11169" y="18208"/>
                      <a:pt x="11620" y="18208"/>
                    </a:cubicBezTo>
                    <a:cubicBezTo>
                      <a:pt x="11637" y="18208"/>
                      <a:pt x="11655" y="18207"/>
                      <a:pt x="11673" y="18206"/>
                    </a:cubicBezTo>
                    <a:cubicBezTo>
                      <a:pt x="12349" y="18128"/>
                      <a:pt x="12313" y="17707"/>
                      <a:pt x="12470" y="17707"/>
                    </a:cubicBezTo>
                    <a:cubicBezTo>
                      <a:pt x="12560" y="17707"/>
                      <a:pt x="12714" y="17845"/>
                      <a:pt x="13101" y="18266"/>
                    </a:cubicBezTo>
                    <a:cubicBezTo>
                      <a:pt x="13175" y="18340"/>
                      <a:pt x="13239" y="18372"/>
                      <a:pt x="13295" y="18372"/>
                    </a:cubicBezTo>
                    <a:cubicBezTo>
                      <a:pt x="13633" y="18372"/>
                      <a:pt x="13700" y="17229"/>
                      <a:pt x="14013" y="17202"/>
                    </a:cubicBezTo>
                    <a:cubicBezTo>
                      <a:pt x="14025" y="17201"/>
                      <a:pt x="14038" y="17201"/>
                      <a:pt x="14050" y="17201"/>
                    </a:cubicBezTo>
                    <a:cubicBezTo>
                      <a:pt x="14581" y="17201"/>
                      <a:pt x="14959" y="18201"/>
                      <a:pt x="15572" y="18201"/>
                    </a:cubicBezTo>
                    <a:cubicBezTo>
                      <a:pt x="15741" y="18201"/>
                      <a:pt x="15928" y="18125"/>
                      <a:pt x="16141" y="17932"/>
                    </a:cubicBezTo>
                    <a:cubicBezTo>
                      <a:pt x="16353" y="17743"/>
                      <a:pt x="16720" y="17683"/>
                      <a:pt x="17130" y="17683"/>
                    </a:cubicBezTo>
                    <a:cubicBezTo>
                      <a:pt x="17777" y="17683"/>
                      <a:pt x="18528" y="17834"/>
                      <a:pt x="18937" y="17871"/>
                    </a:cubicBezTo>
                    <a:cubicBezTo>
                      <a:pt x="18948" y="17872"/>
                      <a:pt x="18958" y="17872"/>
                      <a:pt x="18968" y="17872"/>
                    </a:cubicBezTo>
                    <a:cubicBezTo>
                      <a:pt x="19261" y="17872"/>
                      <a:pt x="19483" y="17579"/>
                      <a:pt x="19728" y="17579"/>
                    </a:cubicBezTo>
                    <a:cubicBezTo>
                      <a:pt x="19824" y="17579"/>
                      <a:pt x="19923" y="17624"/>
                      <a:pt x="20031" y="17750"/>
                    </a:cubicBezTo>
                    <a:cubicBezTo>
                      <a:pt x="20189" y="17952"/>
                      <a:pt x="20329" y="18237"/>
                      <a:pt x="20552" y="18237"/>
                    </a:cubicBezTo>
                    <a:cubicBezTo>
                      <a:pt x="20630" y="18237"/>
                      <a:pt x="20719" y="18202"/>
                      <a:pt x="20822" y="18114"/>
                    </a:cubicBezTo>
                    <a:cubicBezTo>
                      <a:pt x="21217" y="17719"/>
                      <a:pt x="21308" y="17719"/>
                      <a:pt x="21825" y="17567"/>
                    </a:cubicBezTo>
                    <a:cubicBezTo>
                      <a:pt x="21920" y="17543"/>
                      <a:pt x="22000" y="17532"/>
                      <a:pt x="22069" y="17532"/>
                    </a:cubicBezTo>
                    <a:cubicBezTo>
                      <a:pt x="22512" y="17532"/>
                      <a:pt x="22511" y="17971"/>
                      <a:pt x="23010" y="18023"/>
                    </a:cubicBezTo>
                    <a:cubicBezTo>
                      <a:pt x="23025" y="18024"/>
                      <a:pt x="23040" y="18025"/>
                      <a:pt x="23055" y="18025"/>
                    </a:cubicBezTo>
                    <a:cubicBezTo>
                      <a:pt x="23313" y="18025"/>
                      <a:pt x="23547" y="17872"/>
                      <a:pt x="23760" y="17872"/>
                    </a:cubicBezTo>
                    <a:cubicBezTo>
                      <a:pt x="23882" y="17872"/>
                      <a:pt x="23997" y="17923"/>
                      <a:pt x="24105" y="18084"/>
                    </a:cubicBezTo>
                    <a:cubicBezTo>
                      <a:pt x="24297" y="18373"/>
                      <a:pt x="24441" y="18638"/>
                      <a:pt x="24614" y="18638"/>
                    </a:cubicBezTo>
                    <a:cubicBezTo>
                      <a:pt x="24713" y="18638"/>
                      <a:pt x="24822" y="18550"/>
                      <a:pt x="24956" y="18327"/>
                    </a:cubicBezTo>
                    <a:cubicBezTo>
                      <a:pt x="25192" y="17924"/>
                      <a:pt x="25346" y="17737"/>
                      <a:pt x="25475" y="17737"/>
                    </a:cubicBezTo>
                    <a:cubicBezTo>
                      <a:pt x="25628" y="17737"/>
                      <a:pt x="25747" y="18001"/>
                      <a:pt x="25928" y="18479"/>
                    </a:cubicBezTo>
                    <a:cubicBezTo>
                      <a:pt x="26059" y="18797"/>
                      <a:pt x="26163" y="18914"/>
                      <a:pt x="26256" y="18914"/>
                    </a:cubicBezTo>
                    <a:cubicBezTo>
                      <a:pt x="26510" y="18914"/>
                      <a:pt x="26683" y="18045"/>
                      <a:pt x="27083" y="18023"/>
                    </a:cubicBezTo>
                    <a:cubicBezTo>
                      <a:pt x="27646" y="18023"/>
                      <a:pt x="28226" y="18601"/>
                      <a:pt x="28727" y="18601"/>
                    </a:cubicBezTo>
                    <a:cubicBezTo>
                      <a:pt x="28876" y="18601"/>
                      <a:pt x="29018" y="18550"/>
                      <a:pt x="29150" y="18418"/>
                    </a:cubicBezTo>
                    <a:cubicBezTo>
                      <a:pt x="29373" y="18195"/>
                      <a:pt x="29707" y="18177"/>
                      <a:pt x="30049" y="18177"/>
                    </a:cubicBezTo>
                    <a:cubicBezTo>
                      <a:pt x="30117" y="18177"/>
                      <a:pt x="30184" y="18177"/>
                      <a:pt x="30251" y="18177"/>
                    </a:cubicBezTo>
                    <a:cubicBezTo>
                      <a:pt x="30773" y="18177"/>
                      <a:pt x="31267" y="18135"/>
                      <a:pt x="31369" y="17385"/>
                    </a:cubicBezTo>
                    <a:cubicBezTo>
                      <a:pt x="31429" y="16973"/>
                      <a:pt x="31536" y="16847"/>
                      <a:pt x="31672" y="16847"/>
                    </a:cubicBezTo>
                    <a:cubicBezTo>
                      <a:pt x="31887" y="16847"/>
                      <a:pt x="32176" y="17166"/>
                      <a:pt x="32467" y="17166"/>
                    </a:cubicBezTo>
                    <a:cubicBezTo>
                      <a:pt x="32547" y="17166"/>
                      <a:pt x="32628" y="17142"/>
                      <a:pt x="32707" y="17081"/>
                    </a:cubicBezTo>
                    <a:cubicBezTo>
                      <a:pt x="32950" y="16868"/>
                      <a:pt x="32707" y="16382"/>
                      <a:pt x="32889" y="16139"/>
                    </a:cubicBezTo>
                    <a:cubicBezTo>
                      <a:pt x="33102" y="15865"/>
                      <a:pt x="33588" y="15987"/>
                      <a:pt x="33740" y="15713"/>
                    </a:cubicBezTo>
                    <a:cubicBezTo>
                      <a:pt x="34074" y="15166"/>
                      <a:pt x="33892" y="13829"/>
                      <a:pt x="33892" y="13190"/>
                    </a:cubicBezTo>
                    <a:cubicBezTo>
                      <a:pt x="33922" y="12704"/>
                      <a:pt x="34804" y="10698"/>
                      <a:pt x="33801" y="10485"/>
                    </a:cubicBezTo>
                    <a:cubicBezTo>
                      <a:pt x="32190" y="10120"/>
                      <a:pt x="33892" y="9786"/>
                      <a:pt x="33375" y="9026"/>
                    </a:cubicBezTo>
                    <a:cubicBezTo>
                      <a:pt x="32919" y="8388"/>
                      <a:pt x="32129" y="8145"/>
                      <a:pt x="31399" y="7932"/>
                    </a:cubicBezTo>
                    <a:cubicBezTo>
                      <a:pt x="30609" y="7658"/>
                      <a:pt x="31278" y="6746"/>
                      <a:pt x="30761" y="6138"/>
                    </a:cubicBezTo>
                    <a:cubicBezTo>
                      <a:pt x="30032" y="5257"/>
                      <a:pt x="28877" y="5500"/>
                      <a:pt x="27995" y="4923"/>
                    </a:cubicBezTo>
                    <a:cubicBezTo>
                      <a:pt x="27691" y="4710"/>
                      <a:pt x="27904" y="4193"/>
                      <a:pt x="27570" y="3980"/>
                    </a:cubicBezTo>
                    <a:cubicBezTo>
                      <a:pt x="27523" y="3948"/>
                      <a:pt x="27473" y="3935"/>
                      <a:pt x="27421" y="3935"/>
                    </a:cubicBezTo>
                    <a:cubicBezTo>
                      <a:pt x="27175" y="3935"/>
                      <a:pt x="26874" y="4228"/>
                      <a:pt x="26615" y="4228"/>
                    </a:cubicBezTo>
                    <a:cubicBezTo>
                      <a:pt x="26567" y="4228"/>
                      <a:pt x="26520" y="4218"/>
                      <a:pt x="26475" y="4193"/>
                    </a:cubicBezTo>
                    <a:cubicBezTo>
                      <a:pt x="26146" y="3974"/>
                      <a:pt x="25916" y="2591"/>
                      <a:pt x="25361" y="2591"/>
                    </a:cubicBezTo>
                    <a:cubicBezTo>
                      <a:pt x="25301" y="2591"/>
                      <a:pt x="25237" y="2607"/>
                      <a:pt x="25168" y="2643"/>
                    </a:cubicBezTo>
                    <a:cubicBezTo>
                      <a:pt x="24944" y="2765"/>
                      <a:pt x="24270" y="3188"/>
                      <a:pt x="23785" y="3188"/>
                    </a:cubicBezTo>
                    <a:cubicBezTo>
                      <a:pt x="23546" y="3188"/>
                      <a:pt x="23354" y="3086"/>
                      <a:pt x="23284" y="2795"/>
                    </a:cubicBezTo>
                    <a:cubicBezTo>
                      <a:pt x="23113" y="2094"/>
                      <a:pt x="23179" y="1747"/>
                      <a:pt x="22973" y="1747"/>
                    </a:cubicBezTo>
                    <a:cubicBezTo>
                      <a:pt x="22849" y="1747"/>
                      <a:pt x="22625" y="1874"/>
                      <a:pt x="22190" y="2126"/>
                    </a:cubicBezTo>
                    <a:cubicBezTo>
                      <a:pt x="22059" y="2199"/>
                      <a:pt x="21938" y="2231"/>
                      <a:pt x="21828" y="2231"/>
                    </a:cubicBezTo>
                    <a:cubicBezTo>
                      <a:pt x="21294" y="2231"/>
                      <a:pt x="20994" y="1490"/>
                      <a:pt x="20943" y="1062"/>
                    </a:cubicBezTo>
                    <a:cubicBezTo>
                      <a:pt x="20888" y="718"/>
                      <a:pt x="20797" y="602"/>
                      <a:pt x="20684" y="602"/>
                    </a:cubicBezTo>
                    <a:cubicBezTo>
                      <a:pt x="20449" y="602"/>
                      <a:pt x="20115" y="1105"/>
                      <a:pt x="19785" y="1105"/>
                    </a:cubicBezTo>
                    <a:cubicBezTo>
                      <a:pt x="19755" y="1105"/>
                      <a:pt x="19726" y="1101"/>
                      <a:pt x="19697" y="1093"/>
                    </a:cubicBezTo>
                    <a:cubicBezTo>
                      <a:pt x="19229" y="952"/>
                      <a:pt x="19392" y="1"/>
                      <a:pt x="190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6" name="Google Shape;9196;p24"/>
              <p:cNvSpPr/>
              <p:nvPr/>
            </p:nvSpPr>
            <p:spPr>
              <a:xfrm>
                <a:off x="3913013" y="7035155"/>
                <a:ext cx="884465" cy="299066"/>
              </a:xfrm>
              <a:custGeom>
                <a:avLst/>
                <a:gdLst/>
                <a:ahLst/>
                <a:cxnLst/>
                <a:rect l="l" t="t" r="r" b="b"/>
                <a:pathLst>
                  <a:path w="28968" h="9795" extrusionOk="0">
                    <a:moveTo>
                      <a:pt x="16568" y="1"/>
                    </a:moveTo>
                    <a:cubicBezTo>
                      <a:pt x="16469" y="1"/>
                      <a:pt x="16327" y="85"/>
                      <a:pt x="16110" y="302"/>
                    </a:cubicBezTo>
                    <a:cubicBezTo>
                      <a:pt x="15813" y="599"/>
                      <a:pt x="15575" y="704"/>
                      <a:pt x="15370" y="704"/>
                    </a:cubicBezTo>
                    <a:cubicBezTo>
                      <a:pt x="14870" y="704"/>
                      <a:pt x="14560" y="82"/>
                      <a:pt x="14050" y="82"/>
                    </a:cubicBezTo>
                    <a:cubicBezTo>
                      <a:pt x="14018" y="82"/>
                      <a:pt x="13985" y="84"/>
                      <a:pt x="13952" y="89"/>
                    </a:cubicBezTo>
                    <a:cubicBezTo>
                      <a:pt x="13557" y="150"/>
                      <a:pt x="13465" y="971"/>
                      <a:pt x="12918" y="1123"/>
                    </a:cubicBezTo>
                    <a:cubicBezTo>
                      <a:pt x="12189" y="1305"/>
                      <a:pt x="11611" y="1366"/>
                      <a:pt x="10912" y="1640"/>
                    </a:cubicBezTo>
                    <a:cubicBezTo>
                      <a:pt x="10532" y="1792"/>
                      <a:pt x="10320" y="1865"/>
                      <a:pt x="10144" y="1865"/>
                    </a:cubicBezTo>
                    <a:cubicBezTo>
                      <a:pt x="9898" y="1865"/>
                      <a:pt x="9719" y="1723"/>
                      <a:pt x="9240" y="1457"/>
                    </a:cubicBezTo>
                    <a:cubicBezTo>
                      <a:pt x="9176" y="1424"/>
                      <a:pt x="9123" y="1408"/>
                      <a:pt x="9079" y="1408"/>
                    </a:cubicBezTo>
                    <a:cubicBezTo>
                      <a:pt x="8680" y="1408"/>
                      <a:pt x="8994" y="2628"/>
                      <a:pt x="8693" y="2764"/>
                    </a:cubicBezTo>
                    <a:cubicBezTo>
                      <a:pt x="8633" y="2794"/>
                      <a:pt x="8572" y="2807"/>
                      <a:pt x="8511" y="2807"/>
                    </a:cubicBezTo>
                    <a:cubicBezTo>
                      <a:pt x="8212" y="2807"/>
                      <a:pt x="7891" y="2515"/>
                      <a:pt x="7509" y="2515"/>
                    </a:cubicBezTo>
                    <a:cubicBezTo>
                      <a:pt x="7412" y="2515"/>
                      <a:pt x="7310" y="2534"/>
                      <a:pt x="7204" y="2582"/>
                    </a:cubicBezTo>
                    <a:cubicBezTo>
                      <a:pt x="6292" y="3007"/>
                      <a:pt x="5867" y="2795"/>
                      <a:pt x="5927" y="3919"/>
                    </a:cubicBezTo>
                    <a:cubicBezTo>
                      <a:pt x="5953" y="4354"/>
                      <a:pt x="5548" y="4789"/>
                      <a:pt x="5075" y="4789"/>
                    </a:cubicBezTo>
                    <a:cubicBezTo>
                      <a:pt x="4986" y="4789"/>
                      <a:pt x="4894" y="4774"/>
                      <a:pt x="4803" y="4740"/>
                    </a:cubicBezTo>
                    <a:cubicBezTo>
                      <a:pt x="4385" y="4580"/>
                      <a:pt x="4146" y="4470"/>
                      <a:pt x="4005" y="4470"/>
                    </a:cubicBezTo>
                    <a:cubicBezTo>
                      <a:pt x="3799" y="4470"/>
                      <a:pt x="3805" y="4709"/>
                      <a:pt x="3769" y="5378"/>
                    </a:cubicBezTo>
                    <a:cubicBezTo>
                      <a:pt x="3739" y="5773"/>
                      <a:pt x="2645" y="5621"/>
                      <a:pt x="2280" y="5865"/>
                    </a:cubicBezTo>
                    <a:cubicBezTo>
                      <a:pt x="1611" y="6351"/>
                      <a:pt x="1794" y="7232"/>
                      <a:pt x="1216" y="7810"/>
                    </a:cubicBezTo>
                    <a:cubicBezTo>
                      <a:pt x="1102" y="7924"/>
                      <a:pt x="936" y="7951"/>
                      <a:pt x="741" y="7951"/>
                    </a:cubicBezTo>
                    <a:cubicBezTo>
                      <a:pt x="560" y="7951"/>
                      <a:pt x="354" y="7927"/>
                      <a:pt x="144" y="7927"/>
                    </a:cubicBezTo>
                    <a:cubicBezTo>
                      <a:pt x="96" y="7927"/>
                      <a:pt x="48" y="7928"/>
                      <a:pt x="0" y="7931"/>
                    </a:cubicBezTo>
                    <a:cubicBezTo>
                      <a:pt x="86" y="8086"/>
                      <a:pt x="201" y="8182"/>
                      <a:pt x="388" y="8182"/>
                    </a:cubicBezTo>
                    <a:cubicBezTo>
                      <a:pt x="533" y="8182"/>
                      <a:pt x="721" y="8125"/>
                      <a:pt x="973" y="7992"/>
                    </a:cubicBezTo>
                    <a:cubicBezTo>
                      <a:pt x="1055" y="7950"/>
                      <a:pt x="1132" y="7931"/>
                      <a:pt x="1206" y="7931"/>
                    </a:cubicBezTo>
                    <a:cubicBezTo>
                      <a:pt x="1760" y="7931"/>
                      <a:pt x="2104" y="9006"/>
                      <a:pt x="2614" y="9087"/>
                    </a:cubicBezTo>
                    <a:cubicBezTo>
                      <a:pt x="2622" y="9088"/>
                      <a:pt x="2631" y="9088"/>
                      <a:pt x="2640" y="9088"/>
                    </a:cubicBezTo>
                    <a:cubicBezTo>
                      <a:pt x="2889" y="9088"/>
                      <a:pt x="3686" y="8718"/>
                      <a:pt x="3891" y="8631"/>
                    </a:cubicBezTo>
                    <a:cubicBezTo>
                      <a:pt x="4035" y="8559"/>
                      <a:pt x="4146" y="8531"/>
                      <a:pt x="4240" y="8531"/>
                    </a:cubicBezTo>
                    <a:cubicBezTo>
                      <a:pt x="4542" y="8531"/>
                      <a:pt x="4658" y="8820"/>
                      <a:pt x="5076" y="8843"/>
                    </a:cubicBezTo>
                    <a:cubicBezTo>
                      <a:pt x="5576" y="8843"/>
                      <a:pt x="6059" y="9541"/>
                      <a:pt x="6539" y="9541"/>
                    </a:cubicBezTo>
                    <a:cubicBezTo>
                      <a:pt x="6731" y="9541"/>
                      <a:pt x="6922" y="9430"/>
                      <a:pt x="7113" y="9117"/>
                    </a:cubicBezTo>
                    <a:cubicBezTo>
                      <a:pt x="7334" y="8735"/>
                      <a:pt x="7558" y="8609"/>
                      <a:pt x="7784" y="8609"/>
                    </a:cubicBezTo>
                    <a:cubicBezTo>
                      <a:pt x="8226" y="8609"/>
                      <a:pt x="8676" y="9089"/>
                      <a:pt x="9127" y="9089"/>
                    </a:cubicBezTo>
                    <a:cubicBezTo>
                      <a:pt x="9144" y="9089"/>
                      <a:pt x="9162" y="9088"/>
                      <a:pt x="9180" y="9087"/>
                    </a:cubicBezTo>
                    <a:cubicBezTo>
                      <a:pt x="9856" y="9009"/>
                      <a:pt x="9820" y="8588"/>
                      <a:pt x="9977" y="8588"/>
                    </a:cubicBezTo>
                    <a:cubicBezTo>
                      <a:pt x="10067" y="8588"/>
                      <a:pt x="10221" y="8726"/>
                      <a:pt x="10608" y="9147"/>
                    </a:cubicBezTo>
                    <a:cubicBezTo>
                      <a:pt x="10682" y="9221"/>
                      <a:pt x="10746" y="9253"/>
                      <a:pt x="10802" y="9253"/>
                    </a:cubicBezTo>
                    <a:cubicBezTo>
                      <a:pt x="11140" y="9253"/>
                      <a:pt x="11207" y="8110"/>
                      <a:pt x="11520" y="8083"/>
                    </a:cubicBezTo>
                    <a:cubicBezTo>
                      <a:pt x="11532" y="8082"/>
                      <a:pt x="11545" y="8082"/>
                      <a:pt x="11557" y="8082"/>
                    </a:cubicBezTo>
                    <a:cubicBezTo>
                      <a:pt x="12088" y="8082"/>
                      <a:pt x="12466" y="9082"/>
                      <a:pt x="13079" y="9082"/>
                    </a:cubicBezTo>
                    <a:cubicBezTo>
                      <a:pt x="13248" y="9082"/>
                      <a:pt x="13435" y="9006"/>
                      <a:pt x="13648" y="8813"/>
                    </a:cubicBezTo>
                    <a:cubicBezTo>
                      <a:pt x="13860" y="8624"/>
                      <a:pt x="14227" y="8564"/>
                      <a:pt x="14637" y="8564"/>
                    </a:cubicBezTo>
                    <a:cubicBezTo>
                      <a:pt x="15284" y="8564"/>
                      <a:pt x="16035" y="8715"/>
                      <a:pt x="16444" y="8752"/>
                    </a:cubicBezTo>
                    <a:cubicBezTo>
                      <a:pt x="16455" y="8753"/>
                      <a:pt x="16465" y="8753"/>
                      <a:pt x="16475" y="8753"/>
                    </a:cubicBezTo>
                    <a:cubicBezTo>
                      <a:pt x="16768" y="8753"/>
                      <a:pt x="16990" y="8460"/>
                      <a:pt x="17235" y="8460"/>
                    </a:cubicBezTo>
                    <a:cubicBezTo>
                      <a:pt x="17331" y="8460"/>
                      <a:pt x="17430" y="8505"/>
                      <a:pt x="17538" y="8631"/>
                    </a:cubicBezTo>
                    <a:cubicBezTo>
                      <a:pt x="17696" y="8833"/>
                      <a:pt x="17836" y="9118"/>
                      <a:pt x="18059" y="9118"/>
                    </a:cubicBezTo>
                    <a:cubicBezTo>
                      <a:pt x="18137" y="9118"/>
                      <a:pt x="18226" y="9083"/>
                      <a:pt x="18329" y="8995"/>
                    </a:cubicBezTo>
                    <a:cubicBezTo>
                      <a:pt x="18724" y="8600"/>
                      <a:pt x="18815" y="8600"/>
                      <a:pt x="19332" y="8448"/>
                    </a:cubicBezTo>
                    <a:cubicBezTo>
                      <a:pt x="19427" y="8424"/>
                      <a:pt x="19507" y="8413"/>
                      <a:pt x="19576" y="8413"/>
                    </a:cubicBezTo>
                    <a:cubicBezTo>
                      <a:pt x="20019" y="8413"/>
                      <a:pt x="20018" y="8852"/>
                      <a:pt x="20517" y="8904"/>
                    </a:cubicBezTo>
                    <a:cubicBezTo>
                      <a:pt x="20532" y="8905"/>
                      <a:pt x="20547" y="8906"/>
                      <a:pt x="20562" y="8906"/>
                    </a:cubicBezTo>
                    <a:cubicBezTo>
                      <a:pt x="20820" y="8906"/>
                      <a:pt x="21054" y="8753"/>
                      <a:pt x="21267" y="8753"/>
                    </a:cubicBezTo>
                    <a:cubicBezTo>
                      <a:pt x="21389" y="8753"/>
                      <a:pt x="21504" y="8804"/>
                      <a:pt x="21612" y="8965"/>
                    </a:cubicBezTo>
                    <a:cubicBezTo>
                      <a:pt x="21804" y="9254"/>
                      <a:pt x="21948" y="9519"/>
                      <a:pt x="22121" y="9519"/>
                    </a:cubicBezTo>
                    <a:cubicBezTo>
                      <a:pt x="22220" y="9519"/>
                      <a:pt x="22329" y="9431"/>
                      <a:pt x="22463" y="9208"/>
                    </a:cubicBezTo>
                    <a:cubicBezTo>
                      <a:pt x="22685" y="8805"/>
                      <a:pt x="22837" y="8618"/>
                      <a:pt x="22969" y="8618"/>
                    </a:cubicBezTo>
                    <a:cubicBezTo>
                      <a:pt x="23126" y="8618"/>
                      <a:pt x="23254" y="8882"/>
                      <a:pt x="23435" y="9360"/>
                    </a:cubicBezTo>
                    <a:cubicBezTo>
                      <a:pt x="23566" y="9678"/>
                      <a:pt x="23670" y="9795"/>
                      <a:pt x="23763" y="9795"/>
                    </a:cubicBezTo>
                    <a:cubicBezTo>
                      <a:pt x="24017" y="9795"/>
                      <a:pt x="24190" y="8926"/>
                      <a:pt x="24590" y="8904"/>
                    </a:cubicBezTo>
                    <a:cubicBezTo>
                      <a:pt x="25153" y="8904"/>
                      <a:pt x="25733" y="9482"/>
                      <a:pt x="26234" y="9482"/>
                    </a:cubicBezTo>
                    <a:cubicBezTo>
                      <a:pt x="26383" y="9482"/>
                      <a:pt x="26525" y="9431"/>
                      <a:pt x="26657" y="9299"/>
                    </a:cubicBezTo>
                    <a:cubicBezTo>
                      <a:pt x="26880" y="9076"/>
                      <a:pt x="27214" y="9058"/>
                      <a:pt x="27556" y="9058"/>
                    </a:cubicBezTo>
                    <a:cubicBezTo>
                      <a:pt x="27624" y="9058"/>
                      <a:pt x="27691" y="9058"/>
                      <a:pt x="27758" y="9058"/>
                    </a:cubicBezTo>
                    <a:cubicBezTo>
                      <a:pt x="28280" y="9058"/>
                      <a:pt x="28774" y="9016"/>
                      <a:pt x="28876" y="8266"/>
                    </a:cubicBezTo>
                    <a:cubicBezTo>
                      <a:pt x="28906" y="8114"/>
                      <a:pt x="28937" y="8023"/>
                      <a:pt x="28967" y="7931"/>
                    </a:cubicBezTo>
                    <a:lnTo>
                      <a:pt x="28906" y="7931"/>
                    </a:lnTo>
                    <a:cubicBezTo>
                      <a:pt x="28116" y="7658"/>
                      <a:pt x="28785" y="6746"/>
                      <a:pt x="28268" y="6138"/>
                    </a:cubicBezTo>
                    <a:cubicBezTo>
                      <a:pt x="27539" y="5257"/>
                      <a:pt x="26384" y="5500"/>
                      <a:pt x="25502" y="4922"/>
                    </a:cubicBezTo>
                    <a:cubicBezTo>
                      <a:pt x="25198" y="4710"/>
                      <a:pt x="25411" y="4193"/>
                      <a:pt x="25077" y="3980"/>
                    </a:cubicBezTo>
                    <a:cubicBezTo>
                      <a:pt x="25030" y="3948"/>
                      <a:pt x="24980" y="3934"/>
                      <a:pt x="24928" y="3934"/>
                    </a:cubicBezTo>
                    <a:cubicBezTo>
                      <a:pt x="24682" y="3934"/>
                      <a:pt x="24381" y="4227"/>
                      <a:pt x="24122" y="4227"/>
                    </a:cubicBezTo>
                    <a:cubicBezTo>
                      <a:pt x="24074" y="4227"/>
                      <a:pt x="24027" y="4217"/>
                      <a:pt x="23982" y="4193"/>
                    </a:cubicBezTo>
                    <a:cubicBezTo>
                      <a:pt x="23653" y="3973"/>
                      <a:pt x="23423" y="2591"/>
                      <a:pt x="22868" y="2591"/>
                    </a:cubicBezTo>
                    <a:cubicBezTo>
                      <a:pt x="22808" y="2591"/>
                      <a:pt x="22744" y="2607"/>
                      <a:pt x="22675" y="2643"/>
                    </a:cubicBezTo>
                    <a:cubicBezTo>
                      <a:pt x="22451" y="2765"/>
                      <a:pt x="21777" y="3188"/>
                      <a:pt x="21292" y="3188"/>
                    </a:cubicBezTo>
                    <a:cubicBezTo>
                      <a:pt x="21053" y="3188"/>
                      <a:pt x="20861" y="3085"/>
                      <a:pt x="20791" y="2795"/>
                    </a:cubicBezTo>
                    <a:cubicBezTo>
                      <a:pt x="20620" y="2094"/>
                      <a:pt x="20686" y="1747"/>
                      <a:pt x="20480" y="1747"/>
                    </a:cubicBezTo>
                    <a:cubicBezTo>
                      <a:pt x="20356" y="1747"/>
                      <a:pt x="20132" y="1874"/>
                      <a:pt x="19697" y="2126"/>
                    </a:cubicBezTo>
                    <a:cubicBezTo>
                      <a:pt x="19562" y="2207"/>
                      <a:pt x="19438" y="2242"/>
                      <a:pt x="19324" y="2242"/>
                    </a:cubicBezTo>
                    <a:cubicBezTo>
                      <a:pt x="18797" y="2242"/>
                      <a:pt x="18500" y="1487"/>
                      <a:pt x="18450" y="1062"/>
                    </a:cubicBezTo>
                    <a:cubicBezTo>
                      <a:pt x="18395" y="728"/>
                      <a:pt x="18305" y="615"/>
                      <a:pt x="18192" y="615"/>
                    </a:cubicBezTo>
                    <a:cubicBezTo>
                      <a:pt x="17958" y="615"/>
                      <a:pt x="17624" y="1105"/>
                      <a:pt x="17294" y="1105"/>
                    </a:cubicBezTo>
                    <a:cubicBezTo>
                      <a:pt x="17264" y="1105"/>
                      <a:pt x="17234" y="1101"/>
                      <a:pt x="17204" y="1092"/>
                    </a:cubicBezTo>
                    <a:cubicBezTo>
                      <a:pt x="16736" y="952"/>
                      <a:pt x="16899" y="1"/>
                      <a:pt x="165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7" name="Google Shape;9197;p24"/>
              <p:cNvSpPr/>
              <p:nvPr/>
            </p:nvSpPr>
            <p:spPr>
              <a:xfrm>
                <a:off x="4212775" y="6223688"/>
                <a:ext cx="931821" cy="440187"/>
              </a:xfrm>
              <a:custGeom>
                <a:avLst/>
                <a:gdLst/>
                <a:ahLst/>
                <a:cxnLst/>
                <a:rect l="l" t="t" r="r" b="b"/>
                <a:pathLst>
                  <a:path w="30519" h="14417" extrusionOk="0">
                    <a:moveTo>
                      <a:pt x="15900" y="0"/>
                    </a:moveTo>
                    <a:cubicBezTo>
                      <a:pt x="15358" y="0"/>
                      <a:pt x="14376" y="713"/>
                      <a:pt x="13801" y="828"/>
                    </a:cubicBezTo>
                    <a:cubicBezTo>
                      <a:pt x="13376" y="899"/>
                      <a:pt x="12254" y="1098"/>
                      <a:pt x="11546" y="1098"/>
                    </a:cubicBezTo>
                    <a:cubicBezTo>
                      <a:pt x="11343" y="1098"/>
                      <a:pt x="11174" y="1082"/>
                      <a:pt x="11065" y="1041"/>
                    </a:cubicBezTo>
                    <a:cubicBezTo>
                      <a:pt x="10850" y="953"/>
                      <a:pt x="10692" y="915"/>
                      <a:pt x="10574" y="915"/>
                    </a:cubicBezTo>
                    <a:cubicBezTo>
                      <a:pt x="9959" y="915"/>
                      <a:pt x="10452" y="1946"/>
                      <a:pt x="9788" y="2226"/>
                    </a:cubicBezTo>
                    <a:cubicBezTo>
                      <a:pt x="9743" y="2246"/>
                      <a:pt x="9696" y="2254"/>
                      <a:pt x="9648" y="2254"/>
                    </a:cubicBezTo>
                    <a:cubicBezTo>
                      <a:pt x="9251" y="2254"/>
                      <a:pt x="8794" y="1657"/>
                      <a:pt x="8443" y="1657"/>
                    </a:cubicBezTo>
                    <a:cubicBezTo>
                      <a:pt x="8304" y="1657"/>
                      <a:pt x="8182" y="1751"/>
                      <a:pt x="8086" y="2014"/>
                    </a:cubicBezTo>
                    <a:cubicBezTo>
                      <a:pt x="7721" y="3017"/>
                      <a:pt x="7478" y="2743"/>
                      <a:pt x="6627" y="3229"/>
                    </a:cubicBezTo>
                    <a:cubicBezTo>
                      <a:pt x="6232" y="3290"/>
                      <a:pt x="5837" y="3351"/>
                      <a:pt x="5442" y="3412"/>
                    </a:cubicBezTo>
                    <a:cubicBezTo>
                      <a:pt x="4864" y="3807"/>
                      <a:pt x="4986" y="4354"/>
                      <a:pt x="4196" y="4567"/>
                    </a:cubicBezTo>
                    <a:cubicBezTo>
                      <a:pt x="3648" y="4688"/>
                      <a:pt x="2797" y="5357"/>
                      <a:pt x="2737" y="5965"/>
                    </a:cubicBezTo>
                    <a:cubicBezTo>
                      <a:pt x="2554" y="7424"/>
                      <a:pt x="1946" y="6360"/>
                      <a:pt x="1278" y="7150"/>
                    </a:cubicBezTo>
                    <a:cubicBezTo>
                      <a:pt x="1156" y="7515"/>
                      <a:pt x="1065" y="7910"/>
                      <a:pt x="1004" y="8305"/>
                    </a:cubicBezTo>
                    <a:cubicBezTo>
                      <a:pt x="609" y="8913"/>
                      <a:pt x="1" y="8822"/>
                      <a:pt x="123" y="9704"/>
                    </a:cubicBezTo>
                    <a:cubicBezTo>
                      <a:pt x="305" y="10616"/>
                      <a:pt x="366" y="11345"/>
                      <a:pt x="943" y="12135"/>
                    </a:cubicBezTo>
                    <a:cubicBezTo>
                      <a:pt x="1579" y="12959"/>
                      <a:pt x="2542" y="14019"/>
                      <a:pt x="3537" y="14019"/>
                    </a:cubicBezTo>
                    <a:cubicBezTo>
                      <a:pt x="3827" y="14019"/>
                      <a:pt x="4120" y="13929"/>
                      <a:pt x="4408" y="13716"/>
                    </a:cubicBezTo>
                    <a:cubicBezTo>
                      <a:pt x="4510" y="13642"/>
                      <a:pt x="4624" y="13612"/>
                      <a:pt x="4746" y="13612"/>
                    </a:cubicBezTo>
                    <a:cubicBezTo>
                      <a:pt x="5276" y="13612"/>
                      <a:pt x="5956" y="14189"/>
                      <a:pt x="6475" y="14263"/>
                    </a:cubicBezTo>
                    <a:cubicBezTo>
                      <a:pt x="6551" y="14274"/>
                      <a:pt x="6622" y="14280"/>
                      <a:pt x="6689" y="14280"/>
                    </a:cubicBezTo>
                    <a:cubicBezTo>
                      <a:pt x="7423" y="14280"/>
                      <a:pt x="7704" y="13654"/>
                      <a:pt x="8409" y="13654"/>
                    </a:cubicBezTo>
                    <a:cubicBezTo>
                      <a:pt x="8497" y="13654"/>
                      <a:pt x="8592" y="13664"/>
                      <a:pt x="8694" y="13686"/>
                    </a:cubicBezTo>
                    <a:cubicBezTo>
                      <a:pt x="8805" y="13707"/>
                      <a:pt x="8914" y="13716"/>
                      <a:pt x="9022" y="13716"/>
                    </a:cubicBezTo>
                    <a:cubicBezTo>
                      <a:pt x="9675" y="13716"/>
                      <a:pt x="10260" y="13369"/>
                      <a:pt x="10913" y="13290"/>
                    </a:cubicBezTo>
                    <a:cubicBezTo>
                      <a:pt x="10965" y="13284"/>
                      <a:pt x="11013" y="13281"/>
                      <a:pt x="11060" y="13281"/>
                    </a:cubicBezTo>
                    <a:cubicBezTo>
                      <a:pt x="11909" y="13281"/>
                      <a:pt x="11980" y="14264"/>
                      <a:pt x="12618" y="14264"/>
                    </a:cubicBezTo>
                    <a:cubicBezTo>
                      <a:pt x="12627" y="14264"/>
                      <a:pt x="12636" y="14263"/>
                      <a:pt x="12646" y="14263"/>
                    </a:cubicBezTo>
                    <a:cubicBezTo>
                      <a:pt x="13375" y="14233"/>
                      <a:pt x="14105" y="13686"/>
                      <a:pt x="14834" y="13686"/>
                    </a:cubicBezTo>
                    <a:cubicBezTo>
                      <a:pt x="15391" y="13686"/>
                      <a:pt x="16284" y="14199"/>
                      <a:pt x="16919" y="14199"/>
                    </a:cubicBezTo>
                    <a:cubicBezTo>
                      <a:pt x="17116" y="14199"/>
                      <a:pt x="17288" y="14149"/>
                      <a:pt x="17418" y="14020"/>
                    </a:cubicBezTo>
                    <a:cubicBezTo>
                      <a:pt x="17983" y="13511"/>
                      <a:pt x="18417" y="13318"/>
                      <a:pt x="19160" y="13318"/>
                    </a:cubicBezTo>
                    <a:cubicBezTo>
                      <a:pt x="19216" y="13318"/>
                      <a:pt x="19273" y="13319"/>
                      <a:pt x="19333" y="13321"/>
                    </a:cubicBezTo>
                    <a:cubicBezTo>
                      <a:pt x="19888" y="13369"/>
                      <a:pt x="20694" y="14416"/>
                      <a:pt x="21398" y="14416"/>
                    </a:cubicBezTo>
                    <a:cubicBezTo>
                      <a:pt x="21579" y="14416"/>
                      <a:pt x="21754" y="14346"/>
                      <a:pt x="21916" y="14172"/>
                    </a:cubicBezTo>
                    <a:cubicBezTo>
                      <a:pt x="22302" y="13733"/>
                      <a:pt x="22496" y="13614"/>
                      <a:pt x="22683" y="13614"/>
                    </a:cubicBezTo>
                    <a:cubicBezTo>
                      <a:pt x="22905" y="13614"/>
                      <a:pt x="23118" y="13781"/>
                      <a:pt x="23630" y="13781"/>
                    </a:cubicBezTo>
                    <a:cubicBezTo>
                      <a:pt x="23674" y="13781"/>
                      <a:pt x="23721" y="13779"/>
                      <a:pt x="23770" y="13777"/>
                    </a:cubicBezTo>
                    <a:cubicBezTo>
                      <a:pt x="24135" y="13837"/>
                      <a:pt x="24530" y="13868"/>
                      <a:pt x="24895" y="13898"/>
                    </a:cubicBezTo>
                    <a:cubicBezTo>
                      <a:pt x="25351" y="13868"/>
                      <a:pt x="25473" y="13199"/>
                      <a:pt x="25898" y="13108"/>
                    </a:cubicBezTo>
                    <a:cubicBezTo>
                      <a:pt x="25962" y="13099"/>
                      <a:pt x="26031" y="13095"/>
                      <a:pt x="26102" y="13095"/>
                    </a:cubicBezTo>
                    <a:cubicBezTo>
                      <a:pt x="26534" y="13095"/>
                      <a:pt x="27081" y="13238"/>
                      <a:pt x="27559" y="13238"/>
                    </a:cubicBezTo>
                    <a:cubicBezTo>
                      <a:pt x="27788" y="13238"/>
                      <a:pt x="28001" y="13205"/>
                      <a:pt x="28178" y="13108"/>
                    </a:cubicBezTo>
                    <a:cubicBezTo>
                      <a:pt x="28907" y="12713"/>
                      <a:pt x="28816" y="11345"/>
                      <a:pt x="29181" y="10737"/>
                    </a:cubicBezTo>
                    <a:cubicBezTo>
                      <a:pt x="30518" y="8549"/>
                      <a:pt x="28391" y="7910"/>
                      <a:pt x="27236" y="6755"/>
                    </a:cubicBezTo>
                    <a:cubicBezTo>
                      <a:pt x="27084" y="6360"/>
                      <a:pt x="26932" y="5995"/>
                      <a:pt x="26780" y="5631"/>
                    </a:cubicBezTo>
                    <a:cubicBezTo>
                      <a:pt x="26384" y="5540"/>
                      <a:pt x="25989" y="5448"/>
                      <a:pt x="25594" y="5357"/>
                    </a:cubicBezTo>
                    <a:cubicBezTo>
                      <a:pt x="24853" y="4789"/>
                      <a:pt x="25538" y="4079"/>
                      <a:pt x="24889" y="4079"/>
                    </a:cubicBezTo>
                    <a:cubicBezTo>
                      <a:pt x="24739" y="4079"/>
                      <a:pt x="24520" y="4117"/>
                      <a:pt x="24196" y="4202"/>
                    </a:cubicBezTo>
                    <a:cubicBezTo>
                      <a:pt x="24098" y="4231"/>
                      <a:pt x="24016" y="4245"/>
                      <a:pt x="23947" y="4245"/>
                    </a:cubicBezTo>
                    <a:cubicBezTo>
                      <a:pt x="23364" y="4245"/>
                      <a:pt x="23654" y="3319"/>
                      <a:pt x="23193" y="3047"/>
                    </a:cubicBezTo>
                    <a:cubicBezTo>
                      <a:pt x="22919" y="2774"/>
                      <a:pt x="22646" y="2500"/>
                      <a:pt x="22342" y="2257"/>
                    </a:cubicBezTo>
                    <a:cubicBezTo>
                      <a:pt x="21855" y="1983"/>
                      <a:pt x="21248" y="2105"/>
                      <a:pt x="20700" y="1801"/>
                    </a:cubicBezTo>
                    <a:cubicBezTo>
                      <a:pt x="20062" y="1466"/>
                      <a:pt x="19363" y="1132"/>
                      <a:pt x="18664" y="919"/>
                    </a:cubicBezTo>
                    <a:cubicBezTo>
                      <a:pt x="18390" y="783"/>
                      <a:pt x="18117" y="714"/>
                      <a:pt x="17843" y="714"/>
                    </a:cubicBezTo>
                    <a:cubicBezTo>
                      <a:pt x="17752" y="714"/>
                      <a:pt x="17661" y="722"/>
                      <a:pt x="17570" y="737"/>
                    </a:cubicBezTo>
                    <a:cubicBezTo>
                      <a:pt x="17502" y="746"/>
                      <a:pt x="17440" y="751"/>
                      <a:pt x="17383" y="751"/>
                    </a:cubicBezTo>
                    <a:cubicBezTo>
                      <a:pt x="16688" y="751"/>
                      <a:pt x="16663" y="120"/>
                      <a:pt x="15989" y="8"/>
                    </a:cubicBezTo>
                    <a:cubicBezTo>
                      <a:pt x="15961" y="3"/>
                      <a:pt x="15931" y="0"/>
                      <a:pt x="1590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8" name="Google Shape;9198;p24"/>
              <p:cNvSpPr/>
              <p:nvPr/>
            </p:nvSpPr>
            <p:spPr>
              <a:xfrm>
                <a:off x="4293540" y="6448395"/>
                <a:ext cx="738764" cy="215498"/>
              </a:xfrm>
              <a:custGeom>
                <a:avLst/>
                <a:gdLst/>
                <a:ahLst/>
                <a:cxnLst/>
                <a:rect l="l" t="t" r="r" b="b"/>
                <a:pathLst>
                  <a:path w="24196" h="7058" extrusionOk="0">
                    <a:moveTo>
                      <a:pt x="13309" y="1"/>
                    </a:moveTo>
                    <a:cubicBezTo>
                      <a:pt x="12747" y="1"/>
                      <a:pt x="11741" y="708"/>
                      <a:pt x="11186" y="825"/>
                    </a:cubicBezTo>
                    <a:cubicBezTo>
                      <a:pt x="10738" y="896"/>
                      <a:pt x="9611" y="1095"/>
                      <a:pt x="8902" y="1095"/>
                    </a:cubicBezTo>
                    <a:cubicBezTo>
                      <a:pt x="8698" y="1095"/>
                      <a:pt x="8529" y="1078"/>
                      <a:pt x="8420" y="1038"/>
                    </a:cubicBezTo>
                    <a:cubicBezTo>
                      <a:pt x="8205" y="950"/>
                      <a:pt x="8047" y="912"/>
                      <a:pt x="7929" y="912"/>
                    </a:cubicBezTo>
                    <a:cubicBezTo>
                      <a:pt x="7314" y="912"/>
                      <a:pt x="7807" y="1942"/>
                      <a:pt x="7143" y="2223"/>
                    </a:cubicBezTo>
                    <a:cubicBezTo>
                      <a:pt x="7098" y="2242"/>
                      <a:pt x="7051" y="2251"/>
                      <a:pt x="7003" y="2251"/>
                    </a:cubicBezTo>
                    <a:cubicBezTo>
                      <a:pt x="6606" y="2251"/>
                      <a:pt x="6149" y="1654"/>
                      <a:pt x="5798" y="1654"/>
                    </a:cubicBezTo>
                    <a:cubicBezTo>
                      <a:pt x="5659" y="1654"/>
                      <a:pt x="5537" y="1748"/>
                      <a:pt x="5441" y="2010"/>
                    </a:cubicBezTo>
                    <a:cubicBezTo>
                      <a:pt x="5076" y="3013"/>
                      <a:pt x="4833" y="2740"/>
                      <a:pt x="3982" y="3226"/>
                    </a:cubicBezTo>
                    <a:cubicBezTo>
                      <a:pt x="3587" y="3287"/>
                      <a:pt x="3192" y="3348"/>
                      <a:pt x="2797" y="3439"/>
                    </a:cubicBezTo>
                    <a:cubicBezTo>
                      <a:pt x="2219" y="3804"/>
                      <a:pt x="2341" y="4351"/>
                      <a:pt x="1551" y="4564"/>
                    </a:cubicBezTo>
                    <a:cubicBezTo>
                      <a:pt x="1003" y="4685"/>
                      <a:pt x="152" y="5354"/>
                      <a:pt x="92" y="5962"/>
                    </a:cubicBezTo>
                    <a:cubicBezTo>
                      <a:pt x="61" y="6144"/>
                      <a:pt x="31" y="6296"/>
                      <a:pt x="0" y="6418"/>
                    </a:cubicBezTo>
                    <a:cubicBezTo>
                      <a:pt x="289" y="6570"/>
                      <a:pt x="586" y="6661"/>
                      <a:pt x="882" y="6661"/>
                    </a:cubicBezTo>
                    <a:cubicBezTo>
                      <a:pt x="1178" y="6661"/>
                      <a:pt x="1475" y="6570"/>
                      <a:pt x="1763" y="6357"/>
                    </a:cubicBezTo>
                    <a:cubicBezTo>
                      <a:pt x="1865" y="6283"/>
                      <a:pt x="1979" y="6253"/>
                      <a:pt x="2101" y="6253"/>
                    </a:cubicBezTo>
                    <a:cubicBezTo>
                      <a:pt x="2631" y="6253"/>
                      <a:pt x="3311" y="6830"/>
                      <a:pt x="3830" y="6904"/>
                    </a:cubicBezTo>
                    <a:cubicBezTo>
                      <a:pt x="3906" y="6915"/>
                      <a:pt x="3977" y="6921"/>
                      <a:pt x="4044" y="6921"/>
                    </a:cubicBezTo>
                    <a:cubicBezTo>
                      <a:pt x="4778" y="6921"/>
                      <a:pt x="5059" y="6295"/>
                      <a:pt x="5764" y="6295"/>
                    </a:cubicBezTo>
                    <a:cubicBezTo>
                      <a:pt x="5852" y="6295"/>
                      <a:pt x="5947" y="6305"/>
                      <a:pt x="6049" y="6327"/>
                    </a:cubicBezTo>
                    <a:cubicBezTo>
                      <a:pt x="6160" y="6348"/>
                      <a:pt x="6269" y="6357"/>
                      <a:pt x="6377" y="6357"/>
                    </a:cubicBezTo>
                    <a:cubicBezTo>
                      <a:pt x="7030" y="6357"/>
                      <a:pt x="7615" y="6010"/>
                      <a:pt x="8268" y="5931"/>
                    </a:cubicBezTo>
                    <a:cubicBezTo>
                      <a:pt x="8320" y="5925"/>
                      <a:pt x="8368" y="5922"/>
                      <a:pt x="8415" y="5922"/>
                    </a:cubicBezTo>
                    <a:cubicBezTo>
                      <a:pt x="9264" y="5922"/>
                      <a:pt x="9335" y="6905"/>
                      <a:pt x="9973" y="6905"/>
                    </a:cubicBezTo>
                    <a:cubicBezTo>
                      <a:pt x="9982" y="6905"/>
                      <a:pt x="9991" y="6904"/>
                      <a:pt x="10001" y="6904"/>
                    </a:cubicBezTo>
                    <a:cubicBezTo>
                      <a:pt x="10730" y="6874"/>
                      <a:pt x="11460" y="6296"/>
                      <a:pt x="12189" y="6296"/>
                    </a:cubicBezTo>
                    <a:cubicBezTo>
                      <a:pt x="12750" y="6296"/>
                      <a:pt x="13653" y="6836"/>
                      <a:pt x="14289" y="6836"/>
                    </a:cubicBezTo>
                    <a:cubicBezTo>
                      <a:pt x="14480" y="6836"/>
                      <a:pt x="14646" y="6787"/>
                      <a:pt x="14773" y="6661"/>
                    </a:cubicBezTo>
                    <a:cubicBezTo>
                      <a:pt x="15338" y="6152"/>
                      <a:pt x="15772" y="5959"/>
                      <a:pt x="16515" y="5959"/>
                    </a:cubicBezTo>
                    <a:cubicBezTo>
                      <a:pt x="16571" y="5959"/>
                      <a:pt x="16628" y="5960"/>
                      <a:pt x="16688" y="5962"/>
                    </a:cubicBezTo>
                    <a:cubicBezTo>
                      <a:pt x="17243" y="6010"/>
                      <a:pt x="18049" y="7057"/>
                      <a:pt x="18753" y="7057"/>
                    </a:cubicBezTo>
                    <a:cubicBezTo>
                      <a:pt x="18934" y="7057"/>
                      <a:pt x="19109" y="6987"/>
                      <a:pt x="19271" y="6813"/>
                    </a:cubicBezTo>
                    <a:cubicBezTo>
                      <a:pt x="19657" y="6374"/>
                      <a:pt x="19851" y="6255"/>
                      <a:pt x="20038" y="6255"/>
                    </a:cubicBezTo>
                    <a:cubicBezTo>
                      <a:pt x="20260" y="6255"/>
                      <a:pt x="20473" y="6422"/>
                      <a:pt x="20985" y="6422"/>
                    </a:cubicBezTo>
                    <a:cubicBezTo>
                      <a:pt x="21029" y="6422"/>
                      <a:pt x="21076" y="6420"/>
                      <a:pt x="21125" y="6418"/>
                    </a:cubicBezTo>
                    <a:cubicBezTo>
                      <a:pt x="21490" y="6478"/>
                      <a:pt x="21885" y="6509"/>
                      <a:pt x="22250" y="6539"/>
                    </a:cubicBezTo>
                    <a:cubicBezTo>
                      <a:pt x="22706" y="6509"/>
                      <a:pt x="22828" y="5840"/>
                      <a:pt x="23253" y="5749"/>
                    </a:cubicBezTo>
                    <a:cubicBezTo>
                      <a:pt x="23305" y="5743"/>
                      <a:pt x="23360" y="5741"/>
                      <a:pt x="23416" y="5741"/>
                    </a:cubicBezTo>
                    <a:cubicBezTo>
                      <a:pt x="23654" y="5741"/>
                      <a:pt x="23925" y="5785"/>
                      <a:pt x="24195" y="5810"/>
                    </a:cubicBezTo>
                    <a:cubicBezTo>
                      <a:pt x="24165" y="5749"/>
                      <a:pt x="24165" y="5688"/>
                      <a:pt x="24135" y="5627"/>
                    </a:cubicBezTo>
                    <a:cubicBezTo>
                      <a:pt x="23739" y="5536"/>
                      <a:pt x="23344" y="5445"/>
                      <a:pt x="22949" y="5354"/>
                    </a:cubicBezTo>
                    <a:cubicBezTo>
                      <a:pt x="22229" y="4808"/>
                      <a:pt x="22909" y="4079"/>
                      <a:pt x="22237" y="4079"/>
                    </a:cubicBezTo>
                    <a:cubicBezTo>
                      <a:pt x="22087" y="4079"/>
                      <a:pt x="21868" y="4115"/>
                      <a:pt x="21551" y="4199"/>
                    </a:cubicBezTo>
                    <a:cubicBezTo>
                      <a:pt x="21453" y="4228"/>
                      <a:pt x="21372" y="4241"/>
                      <a:pt x="21303" y="4241"/>
                    </a:cubicBezTo>
                    <a:cubicBezTo>
                      <a:pt x="20725" y="4241"/>
                      <a:pt x="21037" y="3315"/>
                      <a:pt x="20548" y="3044"/>
                    </a:cubicBezTo>
                    <a:cubicBezTo>
                      <a:pt x="20274" y="2770"/>
                      <a:pt x="20001" y="2497"/>
                      <a:pt x="19697" y="2254"/>
                    </a:cubicBezTo>
                    <a:cubicBezTo>
                      <a:pt x="19210" y="1980"/>
                      <a:pt x="18603" y="2132"/>
                      <a:pt x="18055" y="1828"/>
                    </a:cubicBezTo>
                    <a:cubicBezTo>
                      <a:pt x="17417" y="1463"/>
                      <a:pt x="16718" y="1129"/>
                      <a:pt x="16019" y="916"/>
                    </a:cubicBezTo>
                    <a:cubicBezTo>
                      <a:pt x="15745" y="779"/>
                      <a:pt x="15472" y="711"/>
                      <a:pt x="15198" y="711"/>
                    </a:cubicBezTo>
                    <a:cubicBezTo>
                      <a:pt x="15107" y="711"/>
                      <a:pt x="15016" y="719"/>
                      <a:pt x="14925" y="734"/>
                    </a:cubicBezTo>
                    <a:cubicBezTo>
                      <a:pt x="14857" y="743"/>
                      <a:pt x="14795" y="747"/>
                      <a:pt x="14738" y="747"/>
                    </a:cubicBezTo>
                    <a:cubicBezTo>
                      <a:pt x="14044" y="747"/>
                      <a:pt x="14020" y="117"/>
                      <a:pt x="13375" y="4"/>
                    </a:cubicBezTo>
                    <a:cubicBezTo>
                      <a:pt x="13354" y="2"/>
                      <a:pt x="13332" y="1"/>
                      <a:pt x="133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9" name="Google Shape;9199;p24"/>
              <p:cNvSpPr/>
              <p:nvPr/>
            </p:nvSpPr>
            <p:spPr>
              <a:xfrm>
                <a:off x="4754833" y="7107248"/>
                <a:ext cx="740596" cy="343765"/>
              </a:xfrm>
              <a:custGeom>
                <a:avLst/>
                <a:gdLst/>
                <a:ahLst/>
                <a:cxnLst/>
                <a:rect l="l" t="t" r="r" b="b"/>
                <a:pathLst>
                  <a:path w="24256" h="11259" extrusionOk="0">
                    <a:moveTo>
                      <a:pt x="11147" y="0"/>
                    </a:moveTo>
                    <a:cubicBezTo>
                      <a:pt x="11110" y="0"/>
                      <a:pt x="11072" y="3"/>
                      <a:pt x="11034" y="8"/>
                    </a:cubicBezTo>
                    <a:cubicBezTo>
                      <a:pt x="10760" y="8"/>
                      <a:pt x="10487" y="8"/>
                      <a:pt x="10183" y="38"/>
                    </a:cubicBezTo>
                    <a:cubicBezTo>
                      <a:pt x="9848" y="130"/>
                      <a:pt x="9879" y="707"/>
                      <a:pt x="9544" y="798"/>
                    </a:cubicBezTo>
                    <a:cubicBezTo>
                      <a:pt x="9028" y="950"/>
                      <a:pt x="8268" y="829"/>
                      <a:pt x="7873" y="1011"/>
                    </a:cubicBezTo>
                    <a:cubicBezTo>
                      <a:pt x="7660" y="1224"/>
                      <a:pt x="7477" y="1467"/>
                      <a:pt x="7265" y="1710"/>
                    </a:cubicBezTo>
                    <a:cubicBezTo>
                      <a:pt x="7225" y="1728"/>
                      <a:pt x="7185" y="1736"/>
                      <a:pt x="7145" y="1736"/>
                    </a:cubicBezTo>
                    <a:cubicBezTo>
                      <a:pt x="6892" y="1736"/>
                      <a:pt x="6626" y="1431"/>
                      <a:pt x="6372" y="1431"/>
                    </a:cubicBezTo>
                    <a:cubicBezTo>
                      <a:pt x="6325" y="1431"/>
                      <a:pt x="6278" y="1442"/>
                      <a:pt x="6231" y="1467"/>
                    </a:cubicBezTo>
                    <a:cubicBezTo>
                      <a:pt x="5841" y="1662"/>
                      <a:pt x="6192" y="2523"/>
                      <a:pt x="5690" y="2523"/>
                    </a:cubicBezTo>
                    <a:cubicBezTo>
                      <a:pt x="5645" y="2523"/>
                      <a:pt x="5592" y="2516"/>
                      <a:pt x="5532" y="2501"/>
                    </a:cubicBezTo>
                    <a:cubicBezTo>
                      <a:pt x="5343" y="2453"/>
                      <a:pt x="5130" y="2424"/>
                      <a:pt x="4916" y="2424"/>
                    </a:cubicBezTo>
                    <a:cubicBezTo>
                      <a:pt x="4444" y="2424"/>
                      <a:pt x="3969" y="2568"/>
                      <a:pt x="3739" y="2987"/>
                    </a:cubicBezTo>
                    <a:cubicBezTo>
                      <a:pt x="3465" y="3473"/>
                      <a:pt x="2857" y="3747"/>
                      <a:pt x="2432" y="4051"/>
                    </a:cubicBezTo>
                    <a:cubicBezTo>
                      <a:pt x="1733" y="4537"/>
                      <a:pt x="1611" y="5084"/>
                      <a:pt x="1125" y="5692"/>
                    </a:cubicBezTo>
                    <a:cubicBezTo>
                      <a:pt x="851" y="5844"/>
                      <a:pt x="578" y="5996"/>
                      <a:pt x="304" y="6178"/>
                    </a:cubicBezTo>
                    <a:cubicBezTo>
                      <a:pt x="213" y="6361"/>
                      <a:pt x="365" y="7303"/>
                      <a:pt x="395" y="7516"/>
                    </a:cubicBezTo>
                    <a:cubicBezTo>
                      <a:pt x="486" y="8093"/>
                      <a:pt x="0" y="9127"/>
                      <a:pt x="426" y="9643"/>
                    </a:cubicBezTo>
                    <a:cubicBezTo>
                      <a:pt x="517" y="9795"/>
                      <a:pt x="1611" y="9795"/>
                      <a:pt x="1824" y="9856"/>
                    </a:cubicBezTo>
                    <a:cubicBezTo>
                      <a:pt x="2097" y="9887"/>
                      <a:pt x="2341" y="9978"/>
                      <a:pt x="2523" y="10191"/>
                    </a:cubicBezTo>
                    <a:cubicBezTo>
                      <a:pt x="2690" y="10346"/>
                      <a:pt x="2828" y="10392"/>
                      <a:pt x="2960" y="10392"/>
                    </a:cubicBezTo>
                    <a:cubicBezTo>
                      <a:pt x="3150" y="10392"/>
                      <a:pt x="3326" y="10298"/>
                      <a:pt x="3556" y="10298"/>
                    </a:cubicBezTo>
                    <a:cubicBezTo>
                      <a:pt x="3604" y="10298"/>
                      <a:pt x="3655" y="10302"/>
                      <a:pt x="3708" y="10312"/>
                    </a:cubicBezTo>
                    <a:cubicBezTo>
                      <a:pt x="4255" y="10373"/>
                      <a:pt x="4711" y="10951"/>
                      <a:pt x="5289" y="10981"/>
                    </a:cubicBezTo>
                    <a:cubicBezTo>
                      <a:pt x="6021" y="11007"/>
                      <a:pt x="6686" y="11078"/>
                      <a:pt x="7419" y="11078"/>
                    </a:cubicBezTo>
                    <a:cubicBezTo>
                      <a:pt x="7538" y="11078"/>
                      <a:pt x="7658" y="11076"/>
                      <a:pt x="7781" y="11072"/>
                    </a:cubicBezTo>
                    <a:cubicBezTo>
                      <a:pt x="8329" y="11042"/>
                      <a:pt x="8876" y="11042"/>
                      <a:pt x="9423" y="11011"/>
                    </a:cubicBezTo>
                    <a:cubicBezTo>
                      <a:pt x="10061" y="10981"/>
                      <a:pt x="10578" y="10312"/>
                      <a:pt x="11064" y="10282"/>
                    </a:cubicBezTo>
                    <a:cubicBezTo>
                      <a:pt x="11277" y="10282"/>
                      <a:pt x="12037" y="10920"/>
                      <a:pt x="12280" y="11011"/>
                    </a:cubicBezTo>
                    <a:cubicBezTo>
                      <a:pt x="12468" y="11099"/>
                      <a:pt x="12639" y="11133"/>
                      <a:pt x="12798" y="11133"/>
                    </a:cubicBezTo>
                    <a:cubicBezTo>
                      <a:pt x="13343" y="11133"/>
                      <a:pt x="13756" y="10737"/>
                      <a:pt x="14300" y="10737"/>
                    </a:cubicBezTo>
                    <a:cubicBezTo>
                      <a:pt x="14316" y="10737"/>
                      <a:pt x="14331" y="10737"/>
                      <a:pt x="14347" y="10738"/>
                    </a:cubicBezTo>
                    <a:cubicBezTo>
                      <a:pt x="14496" y="10748"/>
                      <a:pt x="14642" y="10752"/>
                      <a:pt x="14786" y="10752"/>
                    </a:cubicBezTo>
                    <a:cubicBezTo>
                      <a:pt x="15410" y="10752"/>
                      <a:pt x="15988" y="10673"/>
                      <a:pt x="16605" y="10673"/>
                    </a:cubicBezTo>
                    <a:cubicBezTo>
                      <a:pt x="16682" y="10673"/>
                      <a:pt x="16760" y="10674"/>
                      <a:pt x="16839" y="10677"/>
                    </a:cubicBezTo>
                    <a:cubicBezTo>
                      <a:pt x="17710" y="10677"/>
                      <a:pt x="18386" y="11259"/>
                      <a:pt x="19213" y="11259"/>
                    </a:cubicBezTo>
                    <a:cubicBezTo>
                      <a:pt x="19252" y="11259"/>
                      <a:pt x="19292" y="11257"/>
                      <a:pt x="19332" y="11254"/>
                    </a:cubicBezTo>
                    <a:cubicBezTo>
                      <a:pt x="19871" y="11205"/>
                      <a:pt x="19738" y="10505"/>
                      <a:pt x="20144" y="10505"/>
                    </a:cubicBezTo>
                    <a:cubicBezTo>
                      <a:pt x="20241" y="10505"/>
                      <a:pt x="20370" y="10546"/>
                      <a:pt x="20548" y="10647"/>
                    </a:cubicBezTo>
                    <a:cubicBezTo>
                      <a:pt x="20753" y="10763"/>
                      <a:pt x="20956" y="10816"/>
                      <a:pt x="21147" y="10816"/>
                    </a:cubicBezTo>
                    <a:cubicBezTo>
                      <a:pt x="21603" y="10816"/>
                      <a:pt x="21987" y="10511"/>
                      <a:pt x="22159" y="10039"/>
                    </a:cubicBezTo>
                    <a:cubicBezTo>
                      <a:pt x="22371" y="9492"/>
                      <a:pt x="23101" y="9674"/>
                      <a:pt x="23101" y="8975"/>
                    </a:cubicBezTo>
                    <a:cubicBezTo>
                      <a:pt x="23131" y="8397"/>
                      <a:pt x="23192" y="7820"/>
                      <a:pt x="23648" y="7425"/>
                    </a:cubicBezTo>
                    <a:cubicBezTo>
                      <a:pt x="24256" y="6877"/>
                      <a:pt x="23618" y="6330"/>
                      <a:pt x="23101" y="5905"/>
                    </a:cubicBezTo>
                    <a:cubicBezTo>
                      <a:pt x="22493" y="5449"/>
                      <a:pt x="22402" y="4598"/>
                      <a:pt x="21855" y="4111"/>
                    </a:cubicBezTo>
                    <a:cubicBezTo>
                      <a:pt x="21672" y="3960"/>
                      <a:pt x="20760" y="4081"/>
                      <a:pt x="20426" y="3929"/>
                    </a:cubicBezTo>
                    <a:cubicBezTo>
                      <a:pt x="19879" y="3716"/>
                      <a:pt x="19666" y="3017"/>
                      <a:pt x="19362" y="2531"/>
                    </a:cubicBezTo>
                    <a:cubicBezTo>
                      <a:pt x="19203" y="2292"/>
                      <a:pt x="19067" y="2213"/>
                      <a:pt x="18940" y="2213"/>
                    </a:cubicBezTo>
                    <a:cubicBezTo>
                      <a:pt x="18688" y="2213"/>
                      <a:pt x="18471" y="2526"/>
                      <a:pt x="18178" y="2526"/>
                    </a:cubicBezTo>
                    <a:cubicBezTo>
                      <a:pt x="18111" y="2526"/>
                      <a:pt x="18040" y="2510"/>
                      <a:pt x="17964" y="2470"/>
                    </a:cubicBezTo>
                    <a:cubicBezTo>
                      <a:pt x="17517" y="2247"/>
                      <a:pt x="17147" y="1354"/>
                      <a:pt x="16523" y="1354"/>
                    </a:cubicBezTo>
                    <a:cubicBezTo>
                      <a:pt x="16468" y="1354"/>
                      <a:pt x="16412" y="1361"/>
                      <a:pt x="16353" y="1376"/>
                    </a:cubicBezTo>
                    <a:cubicBezTo>
                      <a:pt x="16176" y="1432"/>
                      <a:pt x="16047" y="1456"/>
                      <a:pt x="15945" y="1456"/>
                    </a:cubicBezTo>
                    <a:cubicBezTo>
                      <a:pt x="15607" y="1456"/>
                      <a:pt x="15559" y="1198"/>
                      <a:pt x="15046" y="1011"/>
                    </a:cubicBezTo>
                    <a:cubicBezTo>
                      <a:pt x="14342" y="785"/>
                      <a:pt x="14137" y="517"/>
                      <a:pt x="13503" y="517"/>
                    </a:cubicBezTo>
                    <a:cubicBezTo>
                      <a:pt x="13370" y="517"/>
                      <a:pt x="13219" y="529"/>
                      <a:pt x="13040" y="555"/>
                    </a:cubicBezTo>
                    <a:cubicBezTo>
                      <a:pt x="12986" y="564"/>
                      <a:pt x="12932" y="568"/>
                      <a:pt x="12879" y="568"/>
                    </a:cubicBezTo>
                    <a:cubicBezTo>
                      <a:pt x="12260" y="568"/>
                      <a:pt x="11723" y="0"/>
                      <a:pt x="111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0" name="Google Shape;9200;p24"/>
              <p:cNvSpPr/>
              <p:nvPr/>
            </p:nvSpPr>
            <p:spPr>
              <a:xfrm>
                <a:off x="1960207" y="6949687"/>
                <a:ext cx="2596728" cy="1043173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34166" extrusionOk="0">
                    <a:moveTo>
                      <a:pt x="1" y="1"/>
                    </a:moveTo>
                    <a:lnTo>
                      <a:pt x="1" y="34165"/>
                    </a:lnTo>
                    <a:lnTo>
                      <a:pt x="85048" y="34165"/>
                    </a:lnTo>
                    <a:lnTo>
                      <a:pt x="8504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1" name="Google Shape;9201;p24"/>
              <p:cNvSpPr/>
              <p:nvPr/>
            </p:nvSpPr>
            <p:spPr>
              <a:xfrm>
                <a:off x="1960207" y="6949687"/>
                <a:ext cx="2596728" cy="256198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8391" extrusionOk="0">
                    <a:moveTo>
                      <a:pt x="1" y="1"/>
                    </a:moveTo>
                    <a:lnTo>
                      <a:pt x="1" y="8390"/>
                    </a:lnTo>
                    <a:lnTo>
                      <a:pt x="85048" y="8390"/>
                    </a:lnTo>
                    <a:lnTo>
                      <a:pt x="8504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2" name="Google Shape;9202;p24"/>
              <p:cNvSpPr/>
              <p:nvPr/>
            </p:nvSpPr>
            <p:spPr>
              <a:xfrm>
                <a:off x="2075293" y="7068499"/>
                <a:ext cx="2383275" cy="313721"/>
              </a:xfrm>
              <a:custGeom>
                <a:avLst/>
                <a:gdLst/>
                <a:ahLst/>
                <a:cxnLst/>
                <a:rect l="l" t="t" r="r" b="b"/>
                <a:pathLst>
                  <a:path w="78057" h="10275" extrusionOk="0">
                    <a:moveTo>
                      <a:pt x="1" y="0"/>
                    </a:moveTo>
                    <a:lnTo>
                      <a:pt x="1" y="10274"/>
                    </a:lnTo>
                    <a:lnTo>
                      <a:pt x="78057" y="10274"/>
                    </a:lnTo>
                    <a:lnTo>
                      <a:pt x="7805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3" name="Google Shape;9203;p24"/>
              <p:cNvSpPr/>
              <p:nvPr/>
            </p:nvSpPr>
            <p:spPr>
              <a:xfrm>
                <a:off x="2109645" y="7100988"/>
                <a:ext cx="440859" cy="64057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4" name="Google Shape;9204;p24"/>
              <p:cNvSpPr/>
              <p:nvPr/>
            </p:nvSpPr>
            <p:spPr>
              <a:xfrm>
                <a:off x="2109645" y="7189142"/>
                <a:ext cx="440859" cy="64088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9" extrusionOk="0">
                    <a:moveTo>
                      <a:pt x="0" y="1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5" name="Google Shape;9205;p24"/>
              <p:cNvSpPr/>
              <p:nvPr/>
            </p:nvSpPr>
            <p:spPr>
              <a:xfrm>
                <a:off x="2109645" y="7277327"/>
                <a:ext cx="440859" cy="64057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6" name="Google Shape;9206;p24"/>
              <p:cNvSpPr/>
              <p:nvPr/>
            </p:nvSpPr>
            <p:spPr>
              <a:xfrm>
                <a:off x="2579274" y="7100988"/>
                <a:ext cx="440859" cy="64057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7" name="Google Shape;9207;p24"/>
              <p:cNvSpPr/>
              <p:nvPr/>
            </p:nvSpPr>
            <p:spPr>
              <a:xfrm>
                <a:off x="2579274" y="7189142"/>
                <a:ext cx="440859" cy="64088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9" extrusionOk="0">
                    <a:moveTo>
                      <a:pt x="1" y="1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8" name="Google Shape;9208;p24"/>
              <p:cNvSpPr/>
              <p:nvPr/>
            </p:nvSpPr>
            <p:spPr>
              <a:xfrm>
                <a:off x="2579274" y="7277327"/>
                <a:ext cx="440859" cy="64057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9" name="Google Shape;9209;p24"/>
              <p:cNvSpPr/>
              <p:nvPr/>
            </p:nvSpPr>
            <p:spPr>
              <a:xfrm>
                <a:off x="3510195" y="7100988"/>
                <a:ext cx="439912" cy="64057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0" name="Google Shape;9210;p24"/>
              <p:cNvSpPr/>
              <p:nvPr/>
            </p:nvSpPr>
            <p:spPr>
              <a:xfrm>
                <a:off x="3510195" y="7189142"/>
                <a:ext cx="439912" cy="64088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9" extrusionOk="0">
                    <a:moveTo>
                      <a:pt x="0" y="1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1" name="Google Shape;9211;p24"/>
              <p:cNvSpPr/>
              <p:nvPr/>
            </p:nvSpPr>
            <p:spPr>
              <a:xfrm>
                <a:off x="3510195" y="7277327"/>
                <a:ext cx="439912" cy="64057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2" name="Google Shape;9212;p24"/>
              <p:cNvSpPr/>
              <p:nvPr/>
            </p:nvSpPr>
            <p:spPr>
              <a:xfrm>
                <a:off x="3979824" y="7100988"/>
                <a:ext cx="439943" cy="64057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3" name="Google Shape;9213;p24"/>
              <p:cNvSpPr/>
              <p:nvPr/>
            </p:nvSpPr>
            <p:spPr>
              <a:xfrm>
                <a:off x="3979824" y="7189142"/>
                <a:ext cx="439943" cy="64088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9" extrusionOk="0">
                    <a:moveTo>
                      <a:pt x="1" y="1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4" name="Google Shape;9214;p24"/>
              <p:cNvSpPr/>
              <p:nvPr/>
            </p:nvSpPr>
            <p:spPr>
              <a:xfrm>
                <a:off x="3979824" y="7277327"/>
                <a:ext cx="439943" cy="64057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5" name="Google Shape;9215;p24"/>
              <p:cNvSpPr/>
              <p:nvPr/>
            </p:nvSpPr>
            <p:spPr>
              <a:xfrm>
                <a:off x="1960207" y="7610524"/>
                <a:ext cx="2596728" cy="382389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12524" extrusionOk="0">
                    <a:moveTo>
                      <a:pt x="1" y="0"/>
                    </a:moveTo>
                    <a:lnTo>
                      <a:pt x="1" y="12523"/>
                    </a:lnTo>
                    <a:lnTo>
                      <a:pt x="85048" y="12523"/>
                    </a:lnTo>
                    <a:lnTo>
                      <a:pt x="8504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6" name="Google Shape;9216;p24"/>
              <p:cNvSpPr/>
              <p:nvPr/>
            </p:nvSpPr>
            <p:spPr>
              <a:xfrm>
                <a:off x="1833059" y="7661579"/>
                <a:ext cx="2822241" cy="316500"/>
              </a:xfrm>
              <a:custGeom>
                <a:avLst/>
                <a:gdLst/>
                <a:ahLst/>
                <a:cxnLst/>
                <a:rect l="l" t="t" r="r" b="b"/>
                <a:pathLst>
                  <a:path w="92434" h="10366" extrusionOk="0">
                    <a:moveTo>
                      <a:pt x="0" y="0"/>
                    </a:moveTo>
                    <a:lnTo>
                      <a:pt x="0" y="10365"/>
                    </a:lnTo>
                    <a:lnTo>
                      <a:pt x="92434" y="10365"/>
                    </a:lnTo>
                    <a:lnTo>
                      <a:pt x="924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7" name="Google Shape;9217;p24"/>
              <p:cNvSpPr/>
              <p:nvPr/>
            </p:nvSpPr>
            <p:spPr>
              <a:xfrm>
                <a:off x="1867411" y="7684785"/>
                <a:ext cx="2752627" cy="270090"/>
              </a:xfrm>
              <a:custGeom>
                <a:avLst/>
                <a:gdLst/>
                <a:ahLst/>
                <a:cxnLst/>
                <a:rect l="l" t="t" r="r" b="b"/>
                <a:pathLst>
                  <a:path w="90154" h="8846" extrusionOk="0">
                    <a:moveTo>
                      <a:pt x="0" y="0"/>
                    </a:moveTo>
                    <a:lnTo>
                      <a:pt x="0" y="8845"/>
                    </a:lnTo>
                    <a:lnTo>
                      <a:pt x="90154" y="8845"/>
                    </a:lnTo>
                    <a:lnTo>
                      <a:pt x="901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8" name="Google Shape;9218;p24"/>
              <p:cNvSpPr/>
              <p:nvPr/>
            </p:nvSpPr>
            <p:spPr>
              <a:xfrm>
                <a:off x="2102225" y="6492121"/>
                <a:ext cx="2307158" cy="46440"/>
              </a:xfrm>
              <a:custGeom>
                <a:avLst/>
                <a:gdLst/>
                <a:ahLst/>
                <a:cxnLst/>
                <a:rect l="l" t="t" r="r" b="b"/>
                <a:pathLst>
                  <a:path w="75564" h="1521" extrusionOk="0">
                    <a:moveTo>
                      <a:pt x="0" y="1"/>
                    </a:moveTo>
                    <a:lnTo>
                      <a:pt x="0" y="1521"/>
                    </a:lnTo>
                    <a:lnTo>
                      <a:pt x="75564" y="1521"/>
                    </a:lnTo>
                    <a:lnTo>
                      <a:pt x="755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9" name="Google Shape;9219;p24"/>
              <p:cNvSpPr/>
              <p:nvPr/>
            </p:nvSpPr>
            <p:spPr>
              <a:xfrm>
                <a:off x="1851624" y="6531114"/>
                <a:ext cx="2813906" cy="503969"/>
              </a:xfrm>
              <a:custGeom>
                <a:avLst/>
                <a:gdLst/>
                <a:ahLst/>
                <a:cxnLst/>
                <a:rect l="l" t="t" r="r" b="b"/>
                <a:pathLst>
                  <a:path w="92161" h="16506" extrusionOk="0">
                    <a:moveTo>
                      <a:pt x="8754" y="0"/>
                    </a:moveTo>
                    <a:lnTo>
                      <a:pt x="0" y="16505"/>
                    </a:lnTo>
                    <a:lnTo>
                      <a:pt x="92160" y="16505"/>
                    </a:lnTo>
                    <a:lnTo>
                      <a:pt x="834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0" name="Google Shape;9220;p24"/>
              <p:cNvSpPr/>
              <p:nvPr/>
            </p:nvSpPr>
            <p:spPr>
              <a:xfrm>
                <a:off x="1917519" y="7018391"/>
                <a:ext cx="50134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1034" extrusionOk="0">
                    <a:moveTo>
                      <a:pt x="1064" y="0"/>
                    </a:moveTo>
                    <a:cubicBezTo>
                      <a:pt x="700" y="0"/>
                      <a:pt x="274" y="213"/>
                      <a:pt x="122" y="486"/>
                    </a:cubicBezTo>
                    <a:cubicBezTo>
                      <a:pt x="0" y="790"/>
                      <a:pt x="183" y="1034"/>
                      <a:pt x="548" y="1034"/>
                    </a:cubicBezTo>
                    <a:cubicBezTo>
                      <a:pt x="943" y="1034"/>
                      <a:pt x="1368" y="790"/>
                      <a:pt x="1490" y="486"/>
                    </a:cubicBezTo>
                    <a:cubicBezTo>
                      <a:pt x="1642" y="213"/>
                      <a:pt x="1429" y="0"/>
                      <a:pt x="10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1" name="Google Shape;9221;p24"/>
              <p:cNvSpPr/>
              <p:nvPr/>
            </p:nvSpPr>
            <p:spPr>
              <a:xfrm>
                <a:off x="1924023" y="6521832"/>
                <a:ext cx="286792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9393" h="16567" extrusionOk="0">
                    <a:moveTo>
                      <a:pt x="8876" y="0"/>
                    </a:moveTo>
                    <a:cubicBezTo>
                      <a:pt x="8572" y="0"/>
                      <a:pt x="8268" y="152"/>
                      <a:pt x="8177" y="335"/>
                    </a:cubicBezTo>
                    <a:lnTo>
                      <a:pt x="31" y="16536"/>
                    </a:lnTo>
                    <a:cubicBezTo>
                      <a:pt x="0" y="16566"/>
                      <a:pt x="61" y="16566"/>
                      <a:pt x="91" y="16566"/>
                    </a:cubicBezTo>
                    <a:cubicBezTo>
                      <a:pt x="274" y="16384"/>
                      <a:pt x="578" y="16262"/>
                      <a:pt x="851" y="16262"/>
                    </a:cubicBezTo>
                    <a:cubicBezTo>
                      <a:pt x="1125" y="16262"/>
                      <a:pt x="1307" y="16384"/>
                      <a:pt x="1338" y="16566"/>
                    </a:cubicBezTo>
                    <a:cubicBezTo>
                      <a:pt x="1338" y="16566"/>
                      <a:pt x="1368" y="16566"/>
                      <a:pt x="1398" y="16536"/>
                    </a:cubicBezTo>
                    <a:lnTo>
                      <a:pt x="9301" y="335"/>
                    </a:lnTo>
                    <a:cubicBezTo>
                      <a:pt x="9392" y="152"/>
                      <a:pt x="9210" y="0"/>
                      <a:pt x="89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2" name="Google Shape;9222;p24"/>
              <p:cNvSpPr/>
              <p:nvPr/>
            </p:nvSpPr>
            <p:spPr>
              <a:xfrm>
                <a:off x="2105920" y="7018391"/>
                <a:ext cx="49218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034" extrusionOk="0">
                    <a:moveTo>
                      <a:pt x="1004" y="0"/>
                    </a:moveTo>
                    <a:cubicBezTo>
                      <a:pt x="639" y="0"/>
                      <a:pt x="244" y="213"/>
                      <a:pt x="122" y="486"/>
                    </a:cubicBezTo>
                    <a:cubicBezTo>
                      <a:pt x="1" y="790"/>
                      <a:pt x="214" y="1034"/>
                      <a:pt x="578" y="1034"/>
                    </a:cubicBezTo>
                    <a:cubicBezTo>
                      <a:pt x="973" y="1034"/>
                      <a:pt x="1369" y="790"/>
                      <a:pt x="1490" y="486"/>
                    </a:cubicBezTo>
                    <a:cubicBezTo>
                      <a:pt x="1612" y="213"/>
                      <a:pt x="1399" y="0"/>
                      <a:pt x="10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3" name="Google Shape;9223;p24"/>
              <p:cNvSpPr/>
              <p:nvPr/>
            </p:nvSpPr>
            <p:spPr>
              <a:xfrm>
                <a:off x="2112424" y="6521832"/>
                <a:ext cx="250611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16567" extrusionOk="0">
                    <a:moveTo>
                      <a:pt x="7660" y="0"/>
                    </a:moveTo>
                    <a:cubicBezTo>
                      <a:pt x="7387" y="0"/>
                      <a:pt x="7083" y="152"/>
                      <a:pt x="7022" y="335"/>
                    </a:cubicBezTo>
                    <a:lnTo>
                      <a:pt x="1" y="16536"/>
                    </a:lnTo>
                    <a:cubicBezTo>
                      <a:pt x="1" y="16566"/>
                      <a:pt x="31" y="16566"/>
                      <a:pt x="61" y="16566"/>
                    </a:cubicBezTo>
                    <a:cubicBezTo>
                      <a:pt x="244" y="16384"/>
                      <a:pt x="517" y="16262"/>
                      <a:pt x="791" y="16262"/>
                    </a:cubicBezTo>
                    <a:cubicBezTo>
                      <a:pt x="1095" y="16262"/>
                      <a:pt x="1277" y="16384"/>
                      <a:pt x="1308" y="16566"/>
                    </a:cubicBezTo>
                    <a:cubicBezTo>
                      <a:pt x="1308" y="16566"/>
                      <a:pt x="1338" y="16566"/>
                      <a:pt x="1368" y="16536"/>
                    </a:cubicBezTo>
                    <a:lnTo>
                      <a:pt x="8116" y="335"/>
                    </a:lnTo>
                    <a:cubicBezTo>
                      <a:pt x="8207" y="152"/>
                      <a:pt x="8025" y="0"/>
                      <a:pt x="77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4" name="Google Shape;9224;p24"/>
              <p:cNvSpPr/>
              <p:nvPr/>
            </p:nvSpPr>
            <p:spPr>
              <a:xfrm>
                <a:off x="2294352" y="7018391"/>
                <a:ext cx="48272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581" h="1034" extrusionOk="0">
                    <a:moveTo>
                      <a:pt x="973" y="0"/>
                    </a:moveTo>
                    <a:cubicBezTo>
                      <a:pt x="608" y="0"/>
                      <a:pt x="213" y="213"/>
                      <a:pt x="122" y="486"/>
                    </a:cubicBezTo>
                    <a:cubicBezTo>
                      <a:pt x="0" y="790"/>
                      <a:pt x="213" y="1034"/>
                      <a:pt x="608" y="1034"/>
                    </a:cubicBezTo>
                    <a:cubicBezTo>
                      <a:pt x="973" y="1034"/>
                      <a:pt x="1368" y="790"/>
                      <a:pt x="1459" y="486"/>
                    </a:cubicBezTo>
                    <a:cubicBezTo>
                      <a:pt x="1581" y="213"/>
                      <a:pt x="1337" y="0"/>
                      <a:pt x="9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5" name="Google Shape;9225;p24"/>
              <p:cNvSpPr/>
              <p:nvPr/>
            </p:nvSpPr>
            <p:spPr>
              <a:xfrm>
                <a:off x="2299909" y="6521832"/>
                <a:ext cx="214399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7022" h="16567" extrusionOk="0">
                    <a:moveTo>
                      <a:pt x="6505" y="0"/>
                    </a:moveTo>
                    <a:cubicBezTo>
                      <a:pt x="6201" y="0"/>
                      <a:pt x="5928" y="152"/>
                      <a:pt x="5867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517" y="16262"/>
                      <a:pt x="791" y="16262"/>
                    </a:cubicBezTo>
                    <a:cubicBezTo>
                      <a:pt x="1064" y="16262"/>
                      <a:pt x="1247" y="16384"/>
                      <a:pt x="1307" y="16566"/>
                    </a:cubicBezTo>
                    <a:cubicBezTo>
                      <a:pt x="1307" y="16566"/>
                      <a:pt x="1338" y="16566"/>
                      <a:pt x="1368" y="16536"/>
                    </a:cubicBezTo>
                    <a:lnTo>
                      <a:pt x="6961" y="335"/>
                    </a:lnTo>
                    <a:cubicBezTo>
                      <a:pt x="7022" y="152"/>
                      <a:pt x="6839" y="0"/>
                      <a:pt x="65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6" name="Google Shape;9226;p24"/>
              <p:cNvSpPr/>
              <p:nvPr/>
            </p:nvSpPr>
            <p:spPr>
              <a:xfrm>
                <a:off x="2482753" y="7018391"/>
                <a:ext cx="47356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551" h="1034" extrusionOk="0">
                    <a:moveTo>
                      <a:pt x="912" y="0"/>
                    </a:moveTo>
                    <a:cubicBezTo>
                      <a:pt x="548" y="0"/>
                      <a:pt x="183" y="213"/>
                      <a:pt x="92" y="486"/>
                    </a:cubicBezTo>
                    <a:cubicBezTo>
                      <a:pt x="0" y="790"/>
                      <a:pt x="244" y="1034"/>
                      <a:pt x="639" y="1034"/>
                    </a:cubicBezTo>
                    <a:cubicBezTo>
                      <a:pt x="1003" y="1034"/>
                      <a:pt x="1368" y="790"/>
                      <a:pt x="1459" y="486"/>
                    </a:cubicBezTo>
                    <a:cubicBezTo>
                      <a:pt x="1551" y="213"/>
                      <a:pt x="1307" y="0"/>
                      <a:pt x="9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7" name="Google Shape;9227;p24"/>
              <p:cNvSpPr/>
              <p:nvPr/>
            </p:nvSpPr>
            <p:spPr>
              <a:xfrm>
                <a:off x="2487394" y="6521832"/>
                <a:ext cx="179134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6567" extrusionOk="0">
                    <a:moveTo>
                      <a:pt x="5320" y="0"/>
                    </a:moveTo>
                    <a:cubicBezTo>
                      <a:pt x="5046" y="0"/>
                      <a:pt x="4773" y="152"/>
                      <a:pt x="4712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487" y="16262"/>
                      <a:pt x="760" y="16262"/>
                    </a:cubicBezTo>
                    <a:cubicBezTo>
                      <a:pt x="1034" y="16262"/>
                      <a:pt x="1247" y="16384"/>
                      <a:pt x="1307" y="16566"/>
                    </a:cubicBezTo>
                    <a:cubicBezTo>
                      <a:pt x="1307" y="16566"/>
                      <a:pt x="1368" y="16566"/>
                      <a:pt x="1368" y="16536"/>
                    </a:cubicBezTo>
                    <a:lnTo>
                      <a:pt x="5836" y="335"/>
                    </a:lnTo>
                    <a:cubicBezTo>
                      <a:pt x="5867" y="152"/>
                      <a:pt x="5684" y="0"/>
                      <a:pt x="54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8" name="Google Shape;9228;p24"/>
              <p:cNvSpPr/>
              <p:nvPr/>
            </p:nvSpPr>
            <p:spPr>
              <a:xfrm>
                <a:off x="2672100" y="7018391"/>
                <a:ext cx="44577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034" extrusionOk="0">
                    <a:moveTo>
                      <a:pt x="851" y="0"/>
                    </a:moveTo>
                    <a:cubicBezTo>
                      <a:pt x="456" y="0"/>
                      <a:pt x="122" y="213"/>
                      <a:pt x="61" y="486"/>
                    </a:cubicBezTo>
                    <a:cubicBezTo>
                      <a:pt x="0" y="790"/>
                      <a:pt x="243" y="1034"/>
                      <a:pt x="608" y="1034"/>
                    </a:cubicBezTo>
                    <a:cubicBezTo>
                      <a:pt x="1003" y="1034"/>
                      <a:pt x="1368" y="790"/>
                      <a:pt x="1429" y="486"/>
                    </a:cubicBezTo>
                    <a:cubicBezTo>
                      <a:pt x="1459" y="213"/>
                      <a:pt x="1216" y="0"/>
                      <a:pt x="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9" name="Google Shape;9229;p24"/>
              <p:cNvSpPr/>
              <p:nvPr/>
            </p:nvSpPr>
            <p:spPr>
              <a:xfrm>
                <a:off x="2674879" y="6521832"/>
                <a:ext cx="143869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6567" extrusionOk="0">
                    <a:moveTo>
                      <a:pt x="4165" y="0"/>
                    </a:moveTo>
                    <a:cubicBezTo>
                      <a:pt x="3891" y="0"/>
                      <a:pt x="3617" y="152"/>
                      <a:pt x="3587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487" y="16262"/>
                      <a:pt x="760" y="16262"/>
                    </a:cubicBezTo>
                    <a:cubicBezTo>
                      <a:pt x="1034" y="16262"/>
                      <a:pt x="1247" y="16384"/>
                      <a:pt x="1307" y="16566"/>
                    </a:cubicBezTo>
                    <a:cubicBezTo>
                      <a:pt x="1307" y="16566"/>
                      <a:pt x="1368" y="16566"/>
                      <a:pt x="1368" y="16536"/>
                    </a:cubicBezTo>
                    <a:lnTo>
                      <a:pt x="4681" y="335"/>
                    </a:lnTo>
                    <a:cubicBezTo>
                      <a:pt x="4712" y="152"/>
                      <a:pt x="4529" y="0"/>
                      <a:pt x="42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0" name="Google Shape;9230;p24"/>
              <p:cNvSpPr/>
              <p:nvPr/>
            </p:nvSpPr>
            <p:spPr>
              <a:xfrm>
                <a:off x="2860501" y="7018391"/>
                <a:ext cx="43661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034" extrusionOk="0">
                    <a:moveTo>
                      <a:pt x="791" y="0"/>
                    </a:moveTo>
                    <a:cubicBezTo>
                      <a:pt x="426" y="0"/>
                      <a:pt x="92" y="213"/>
                      <a:pt x="31" y="486"/>
                    </a:cubicBezTo>
                    <a:cubicBezTo>
                      <a:pt x="0" y="790"/>
                      <a:pt x="274" y="1034"/>
                      <a:pt x="639" y="1034"/>
                    </a:cubicBezTo>
                    <a:cubicBezTo>
                      <a:pt x="1034" y="1034"/>
                      <a:pt x="1368" y="790"/>
                      <a:pt x="1399" y="486"/>
                    </a:cubicBezTo>
                    <a:cubicBezTo>
                      <a:pt x="1429" y="213"/>
                      <a:pt x="1155" y="0"/>
                      <a:pt x="7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1" name="Google Shape;9231;p24"/>
              <p:cNvSpPr/>
              <p:nvPr/>
            </p:nvSpPr>
            <p:spPr>
              <a:xfrm>
                <a:off x="2862364" y="6521832"/>
                <a:ext cx="108604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16567" extrusionOk="0">
                    <a:moveTo>
                      <a:pt x="3009" y="0"/>
                    </a:moveTo>
                    <a:cubicBezTo>
                      <a:pt x="2705" y="0"/>
                      <a:pt x="2462" y="152"/>
                      <a:pt x="2432" y="335"/>
                    </a:cubicBezTo>
                    <a:lnTo>
                      <a:pt x="0" y="16536"/>
                    </a:lnTo>
                    <a:cubicBezTo>
                      <a:pt x="0" y="16566"/>
                      <a:pt x="61" y="16566"/>
                      <a:pt x="61" y="16566"/>
                    </a:cubicBezTo>
                    <a:cubicBezTo>
                      <a:pt x="183" y="16384"/>
                      <a:pt x="456" y="16262"/>
                      <a:pt x="730" y="16262"/>
                    </a:cubicBezTo>
                    <a:cubicBezTo>
                      <a:pt x="1003" y="16262"/>
                      <a:pt x="1246" y="16384"/>
                      <a:pt x="1307" y="16566"/>
                    </a:cubicBezTo>
                    <a:cubicBezTo>
                      <a:pt x="1338" y="16566"/>
                      <a:pt x="1368" y="16566"/>
                      <a:pt x="1368" y="16536"/>
                    </a:cubicBezTo>
                    <a:lnTo>
                      <a:pt x="3526" y="335"/>
                    </a:lnTo>
                    <a:cubicBezTo>
                      <a:pt x="3557" y="152"/>
                      <a:pt x="3344" y="0"/>
                      <a:pt x="30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2" name="Google Shape;9232;p24"/>
              <p:cNvSpPr/>
              <p:nvPr/>
            </p:nvSpPr>
            <p:spPr>
              <a:xfrm>
                <a:off x="3048902" y="7018391"/>
                <a:ext cx="42715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399" h="1034" extrusionOk="0">
                    <a:moveTo>
                      <a:pt x="761" y="0"/>
                    </a:moveTo>
                    <a:cubicBezTo>
                      <a:pt x="366" y="0"/>
                      <a:pt x="62" y="213"/>
                      <a:pt x="31" y="486"/>
                    </a:cubicBezTo>
                    <a:cubicBezTo>
                      <a:pt x="1" y="790"/>
                      <a:pt x="305" y="1034"/>
                      <a:pt x="669" y="1034"/>
                    </a:cubicBezTo>
                    <a:cubicBezTo>
                      <a:pt x="1065" y="1034"/>
                      <a:pt x="1369" y="790"/>
                      <a:pt x="1399" y="486"/>
                    </a:cubicBezTo>
                    <a:cubicBezTo>
                      <a:pt x="1399" y="213"/>
                      <a:pt x="1125" y="0"/>
                      <a:pt x="7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3" name="Google Shape;9233;p24"/>
              <p:cNvSpPr/>
              <p:nvPr/>
            </p:nvSpPr>
            <p:spPr>
              <a:xfrm>
                <a:off x="3049849" y="6521832"/>
                <a:ext cx="73339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16567" extrusionOk="0">
                    <a:moveTo>
                      <a:pt x="1824" y="0"/>
                    </a:moveTo>
                    <a:cubicBezTo>
                      <a:pt x="1550" y="0"/>
                      <a:pt x="1307" y="152"/>
                      <a:pt x="1277" y="335"/>
                    </a:cubicBezTo>
                    <a:lnTo>
                      <a:pt x="0" y="16536"/>
                    </a:lnTo>
                    <a:cubicBezTo>
                      <a:pt x="0" y="16566"/>
                      <a:pt x="61" y="16566"/>
                      <a:pt x="61" y="16566"/>
                    </a:cubicBezTo>
                    <a:cubicBezTo>
                      <a:pt x="183" y="16384"/>
                      <a:pt x="426" y="16262"/>
                      <a:pt x="699" y="16262"/>
                    </a:cubicBezTo>
                    <a:cubicBezTo>
                      <a:pt x="1003" y="16262"/>
                      <a:pt x="1216" y="16384"/>
                      <a:pt x="1307" y="16566"/>
                    </a:cubicBezTo>
                    <a:cubicBezTo>
                      <a:pt x="1338" y="16566"/>
                      <a:pt x="1368" y="16566"/>
                      <a:pt x="1368" y="16536"/>
                    </a:cubicBezTo>
                    <a:lnTo>
                      <a:pt x="2401" y="335"/>
                    </a:lnTo>
                    <a:cubicBezTo>
                      <a:pt x="2401" y="152"/>
                      <a:pt x="2189" y="0"/>
                      <a:pt x="18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4" name="Google Shape;9234;p24"/>
              <p:cNvSpPr/>
              <p:nvPr/>
            </p:nvSpPr>
            <p:spPr>
              <a:xfrm>
                <a:off x="3237334" y="7018391"/>
                <a:ext cx="41768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034" extrusionOk="0">
                    <a:moveTo>
                      <a:pt x="699" y="0"/>
                    </a:moveTo>
                    <a:cubicBezTo>
                      <a:pt x="334" y="0"/>
                      <a:pt x="31" y="213"/>
                      <a:pt x="31" y="486"/>
                    </a:cubicBezTo>
                    <a:cubicBezTo>
                      <a:pt x="0" y="790"/>
                      <a:pt x="304" y="1034"/>
                      <a:pt x="699" y="1034"/>
                    </a:cubicBezTo>
                    <a:cubicBezTo>
                      <a:pt x="1064" y="1034"/>
                      <a:pt x="1368" y="790"/>
                      <a:pt x="1368" y="486"/>
                    </a:cubicBezTo>
                    <a:cubicBezTo>
                      <a:pt x="1368" y="213"/>
                      <a:pt x="1064" y="0"/>
                      <a:pt x="6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5" name="Google Shape;9235;p24"/>
              <p:cNvSpPr/>
              <p:nvPr/>
            </p:nvSpPr>
            <p:spPr>
              <a:xfrm>
                <a:off x="3238250" y="6521832"/>
                <a:ext cx="40852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6567" extrusionOk="0">
                    <a:moveTo>
                      <a:pt x="639" y="0"/>
                    </a:moveTo>
                    <a:cubicBezTo>
                      <a:pt x="335" y="0"/>
                      <a:pt x="122" y="152"/>
                      <a:pt x="122" y="335"/>
                    </a:cubicBezTo>
                    <a:lnTo>
                      <a:pt x="1" y="16536"/>
                    </a:lnTo>
                    <a:cubicBezTo>
                      <a:pt x="1" y="16566"/>
                      <a:pt x="31" y="16566"/>
                      <a:pt x="31" y="16566"/>
                    </a:cubicBezTo>
                    <a:cubicBezTo>
                      <a:pt x="152" y="16384"/>
                      <a:pt x="396" y="16262"/>
                      <a:pt x="669" y="16262"/>
                    </a:cubicBezTo>
                    <a:cubicBezTo>
                      <a:pt x="943" y="16262"/>
                      <a:pt x="1186" y="16384"/>
                      <a:pt x="1277" y="16566"/>
                    </a:cubicBezTo>
                    <a:cubicBezTo>
                      <a:pt x="1308" y="16566"/>
                      <a:pt x="1338" y="16566"/>
                      <a:pt x="1338" y="16536"/>
                    </a:cubicBezTo>
                    <a:lnTo>
                      <a:pt x="1216" y="335"/>
                    </a:lnTo>
                    <a:cubicBezTo>
                      <a:pt x="1216" y="152"/>
                      <a:pt x="973" y="0"/>
                      <a:pt x="7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6" name="Google Shape;9236;p24"/>
              <p:cNvSpPr/>
              <p:nvPr/>
            </p:nvSpPr>
            <p:spPr>
              <a:xfrm>
                <a:off x="3424819" y="7018391"/>
                <a:ext cx="43631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034" extrusionOk="0">
                    <a:moveTo>
                      <a:pt x="669" y="0"/>
                    </a:moveTo>
                    <a:cubicBezTo>
                      <a:pt x="304" y="0"/>
                      <a:pt x="0" y="213"/>
                      <a:pt x="30" y="486"/>
                    </a:cubicBezTo>
                    <a:cubicBezTo>
                      <a:pt x="61" y="790"/>
                      <a:pt x="365" y="1034"/>
                      <a:pt x="760" y="1034"/>
                    </a:cubicBezTo>
                    <a:cubicBezTo>
                      <a:pt x="1125" y="1034"/>
                      <a:pt x="1429" y="790"/>
                      <a:pt x="1398" y="486"/>
                    </a:cubicBezTo>
                    <a:cubicBezTo>
                      <a:pt x="1368" y="213"/>
                      <a:pt x="1064" y="0"/>
                      <a:pt x="66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7" name="Google Shape;9237;p24"/>
              <p:cNvSpPr/>
              <p:nvPr/>
            </p:nvSpPr>
            <p:spPr>
              <a:xfrm>
                <a:off x="3394162" y="6521832"/>
                <a:ext cx="72423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567" extrusionOk="0">
                    <a:moveTo>
                      <a:pt x="487" y="0"/>
                    </a:moveTo>
                    <a:cubicBezTo>
                      <a:pt x="214" y="0"/>
                      <a:pt x="1" y="152"/>
                      <a:pt x="1" y="335"/>
                    </a:cubicBezTo>
                    <a:lnTo>
                      <a:pt x="1034" y="16536"/>
                    </a:lnTo>
                    <a:cubicBezTo>
                      <a:pt x="1034" y="16566"/>
                      <a:pt x="1065" y="16566"/>
                      <a:pt x="1095" y="16566"/>
                    </a:cubicBezTo>
                    <a:cubicBezTo>
                      <a:pt x="1186" y="16384"/>
                      <a:pt x="1399" y="16262"/>
                      <a:pt x="1673" y="16262"/>
                    </a:cubicBezTo>
                    <a:cubicBezTo>
                      <a:pt x="1946" y="16262"/>
                      <a:pt x="2220" y="16384"/>
                      <a:pt x="2341" y="16566"/>
                    </a:cubicBezTo>
                    <a:cubicBezTo>
                      <a:pt x="2341" y="16566"/>
                      <a:pt x="2372" y="16566"/>
                      <a:pt x="2372" y="16536"/>
                    </a:cubicBezTo>
                    <a:lnTo>
                      <a:pt x="1095" y="335"/>
                    </a:lnTo>
                    <a:cubicBezTo>
                      <a:pt x="1095" y="152"/>
                      <a:pt x="852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8" name="Google Shape;9238;p24"/>
              <p:cNvSpPr/>
              <p:nvPr/>
            </p:nvSpPr>
            <p:spPr>
              <a:xfrm>
                <a:off x="3612274" y="7018391"/>
                <a:ext cx="44577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034" extrusionOk="0">
                    <a:moveTo>
                      <a:pt x="670" y="0"/>
                    </a:moveTo>
                    <a:cubicBezTo>
                      <a:pt x="275" y="0"/>
                      <a:pt x="1" y="213"/>
                      <a:pt x="62" y="486"/>
                    </a:cubicBezTo>
                    <a:cubicBezTo>
                      <a:pt x="92" y="790"/>
                      <a:pt x="427" y="1034"/>
                      <a:pt x="822" y="1034"/>
                    </a:cubicBezTo>
                    <a:cubicBezTo>
                      <a:pt x="1186" y="1034"/>
                      <a:pt x="1460" y="790"/>
                      <a:pt x="1430" y="486"/>
                    </a:cubicBezTo>
                    <a:cubicBezTo>
                      <a:pt x="1369" y="213"/>
                      <a:pt x="1034" y="0"/>
                      <a:pt x="6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9" name="Google Shape;9239;p24"/>
              <p:cNvSpPr/>
              <p:nvPr/>
            </p:nvSpPr>
            <p:spPr>
              <a:xfrm>
                <a:off x="3546379" y="6521832"/>
                <a:ext cx="108635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16567" extrusionOk="0">
                    <a:moveTo>
                      <a:pt x="487" y="0"/>
                    </a:moveTo>
                    <a:cubicBezTo>
                      <a:pt x="214" y="0"/>
                      <a:pt x="1" y="152"/>
                      <a:pt x="1" y="335"/>
                    </a:cubicBezTo>
                    <a:lnTo>
                      <a:pt x="2189" y="16536"/>
                    </a:lnTo>
                    <a:cubicBezTo>
                      <a:pt x="2189" y="16566"/>
                      <a:pt x="2220" y="16566"/>
                      <a:pt x="2250" y="16566"/>
                    </a:cubicBezTo>
                    <a:cubicBezTo>
                      <a:pt x="2311" y="16384"/>
                      <a:pt x="2554" y="16262"/>
                      <a:pt x="2828" y="16262"/>
                    </a:cubicBezTo>
                    <a:cubicBezTo>
                      <a:pt x="3101" y="16262"/>
                      <a:pt x="3344" y="16384"/>
                      <a:pt x="3496" y="16566"/>
                    </a:cubicBezTo>
                    <a:cubicBezTo>
                      <a:pt x="3496" y="16566"/>
                      <a:pt x="3557" y="16566"/>
                      <a:pt x="3527" y="16536"/>
                    </a:cubicBezTo>
                    <a:lnTo>
                      <a:pt x="1126" y="335"/>
                    </a:lnTo>
                    <a:cubicBezTo>
                      <a:pt x="1095" y="152"/>
                      <a:pt x="852" y="0"/>
                      <a:pt x="5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0" name="Google Shape;9240;p24"/>
              <p:cNvSpPr/>
              <p:nvPr/>
            </p:nvSpPr>
            <p:spPr>
              <a:xfrm>
                <a:off x="3799759" y="7018391"/>
                <a:ext cx="45524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034" extrusionOk="0">
                    <a:moveTo>
                      <a:pt x="639" y="0"/>
                    </a:moveTo>
                    <a:cubicBezTo>
                      <a:pt x="274" y="0"/>
                      <a:pt x="1" y="213"/>
                      <a:pt x="62" y="486"/>
                    </a:cubicBezTo>
                    <a:cubicBezTo>
                      <a:pt x="122" y="790"/>
                      <a:pt x="487" y="1034"/>
                      <a:pt x="852" y="1034"/>
                    </a:cubicBezTo>
                    <a:cubicBezTo>
                      <a:pt x="1247" y="1034"/>
                      <a:pt x="1490" y="790"/>
                      <a:pt x="1429" y="486"/>
                    </a:cubicBezTo>
                    <a:cubicBezTo>
                      <a:pt x="1369" y="213"/>
                      <a:pt x="1004" y="0"/>
                      <a:pt x="6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1" name="Google Shape;9241;p24"/>
              <p:cNvSpPr/>
              <p:nvPr/>
            </p:nvSpPr>
            <p:spPr>
              <a:xfrm>
                <a:off x="3698596" y="6521832"/>
                <a:ext cx="143900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16567" extrusionOk="0">
                    <a:moveTo>
                      <a:pt x="487" y="0"/>
                    </a:moveTo>
                    <a:cubicBezTo>
                      <a:pt x="183" y="0"/>
                      <a:pt x="1" y="152"/>
                      <a:pt x="31" y="335"/>
                    </a:cubicBezTo>
                    <a:lnTo>
                      <a:pt x="3344" y="16536"/>
                    </a:lnTo>
                    <a:cubicBezTo>
                      <a:pt x="3344" y="16566"/>
                      <a:pt x="3375" y="16566"/>
                      <a:pt x="3405" y="16566"/>
                    </a:cubicBezTo>
                    <a:cubicBezTo>
                      <a:pt x="3466" y="16384"/>
                      <a:pt x="3679" y="16262"/>
                      <a:pt x="3952" y="16262"/>
                    </a:cubicBezTo>
                    <a:cubicBezTo>
                      <a:pt x="4226" y="16262"/>
                      <a:pt x="4499" y="16384"/>
                      <a:pt x="4651" y="16566"/>
                    </a:cubicBezTo>
                    <a:cubicBezTo>
                      <a:pt x="4651" y="16566"/>
                      <a:pt x="4712" y="16566"/>
                      <a:pt x="4712" y="16536"/>
                    </a:cubicBezTo>
                    <a:lnTo>
                      <a:pt x="1125" y="335"/>
                    </a:lnTo>
                    <a:cubicBezTo>
                      <a:pt x="1095" y="152"/>
                      <a:pt x="821" y="0"/>
                      <a:pt x="5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2" name="Google Shape;9242;p24"/>
              <p:cNvSpPr/>
              <p:nvPr/>
            </p:nvSpPr>
            <p:spPr>
              <a:xfrm>
                <a:off x="3987244" y="7018391"/>
                <a:ext cx="46440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1034" extrusionOk="0">
                    <a:moveTo>
                      <a:pt x="639" y="0"/>
                    </a:moveTo>
                    <a:cubicBezTo>
                      <a:pt x="244" y="0"/>
                      <a:pt x="1" y="213"/>
                      <a:pt x="92" y="486"/>
                    </a:cubicBezTo>
                    <a:cubicBezTo>
                      <a:pt x="153" y="790"/>
                      <a:pt x="548" y="1034"/>
                      <a:pt x="913" y="1034"/>
                    </a:cubicBezTo>
                    <a:cubicBezTo>
                      <a:pt x="1308" y="1034"/>
                      <a:pt x="1521" y="790"/>
                      <a:pt x="1460" y="486"/>
                    </a:cubicBezTo>
                    <a:cubicBezTo>
                      <a:pt x="1369" y="213"/>
                      <a:pt x="1004" y="0"/>
                      <a:pt x="6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3" name="Google Shape;9243;p24"/>
              <p:cNvSpPr/>
              <p:nvPr/>
            </p:nvSpPr>
            <p:spPr>
              <a:xfrm>
                <a:off x="3849897" y="6521832"/>
                <a:ext cx="180081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16567" extrusionOk="0">
                    <a:moveTo>
                      <a:pt x="487" y="0"/>
                    </a:moveTo>
                    <a:cubicBezTo>
                      <a:pt x="213" y="0"/>
                      <a:pt x="0" y="152"/>
                      <a:pt x="61" y="335"/>
                    </a:cubicBezTo>
                    <a:lnTo>
                      <a:pt x="4529" y="16536"/>
                    </a:lnTo>
                    <a:cubicBezTo>
                      <a:pt x="4529" y="16566"/>
                      <a:pt x="4590" y="16566"/>
                      <a:pt x="4590" y="16566"/>
                    </a:cubicBezTo>
                    <a:cubicBezTo>
                      <a:pt x="4651" y="16384"/>
                      <a:pt x="4833" y="16262"/>
                      <a:pt x="5137" y="16262"/>
                    </a:cubicBezTo>
                    <a:cubicBezTo>
                      <a:pt x="5411" y="16262"/>
                      <a:pt x="5684" y="16384"/>
                      <a:pt x="5836" y="16566"/>
                    </a:cubicBezTo>
                    <a:cubicBezTo>
                      <a:pt x="5867" y="16566"/>
                      <a:pt x="5897" y="16566"/>
                      <a:pt x="5897" y="16536"/>
                    </a:cubicBezTo>
                    <a:lnTo>
                      <a:pt x="1155" y="335"/>
                    </a:lnTo>
                    <a:cubicBezTo>
                      <a:pt x="1125" y="152"/>
                      <a:pt x="85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4" name="Google Shape;9244;p24"/>
              <p:cNvSpPr/>
              <p:nvPr/>
            </p:nvSpPr>
            <p:spPr>
              <a:xfrm>
                <a:off x="4174729" y="7018391"/>
                <a:ext cx="48302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1034" extrusionOk="0">
                    <a:moveTo>
                      <a:pt x="609" y="0"/>
                    </a:moveTo>
                    <a:cubicBezTo>
                      <a:pt x="244" y="0"/>
                      <a:pt x="1" y="213"/>
                      <a:pt x="92" y="486"/>
                    </a:cubicBezTo>
                    <a:cubicBezTo>
                      <a:pt x="214" y="790"/>
                      <a:pt x="578" y="1034"/>
                      <a:pt x="973" y="1034"/>
                    </a:cubicBezTo>
                    <a:cubicBezTo>
                      <a:pt x="1338" y="1034"/>
                      <a:pt x="1581" y="790"/>
                      <a:pt x="1460" y="486"/>
                    </a:cubicBezTo>
                    <a:cubicBezTo>
                      <a:pt x="1369" y="213"/>
                      <a:pt x="973" y="0"/>
                      <a:pt x="6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5" name="Google Shape;9245;p24"/>
              <p:cNvSpPr/>
              <p:nvPr/>
            </p:nvSpPr>
            <p:spPr>
              <a:xfrm>
                <a:off x="4002114" y="6521832"/>
                <a:ext cx="215315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7052" h="16567" extrusionOk="0">
                    <a:moveTo>
                      <a:pt x="486" y="0"/>
                    </a:moveTo>
                    <a:cubicBezTo>
                      <a:pt x="183" y="0"/>
                      <a:pt x="0" y="152"/>
                      <a:pt x="61" y="335"/>
                    </a:cubicBezTo>
                    <a:lnTo>
                      <a:pt x="5684" y="16536"/>
                    </a:lnTo>
                    <a:cubicBezTo>
                      <a:pt x="5684" y="16566"/>
                      <a:pt x="5745" y="16566"/>
                      <a:pt x="5745" y="16566"/>
                    </a:cubicBezTo>
                    <a:cubicBezTo>
                      <a:pt x="5775" y="16384"/>
                      <a:pt x="5988" y="16262"/>
                      <a:pt x="6262" y="16262"/>
                    </a:cubicBezTo>
                    <a:cubicBezTo>
                      <a:pt x="6535" y="16262"/>
                      <a:pt x="6809" y="16384"/>
                      <a:pt x="6991" y="16566"/>
                    </a:cubicBezTo>
                    <a:cubicBezTo>
                      <a:pt x="7022" y="16566"/>
                      <a:pt x="7052" y="16566"/>
                      <a:pt x="7052" y="16536"/>
                    </a:cubicBezTo>
                    <a:lnTo>
                      <a:pt x="1186" y="335"/>
                    </a:lnTo>
                    <a:cubicBezTo>
                      <a:pt x="1125" y="152"/>
                      <a:pt x="82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6" name="Google Shape;9246;p24"/>
              <p:cNvSpPr/>
              <p:nvPr/>
            </p:nvSpPr>
            <p:spPr>
              <a:xfrm>
                <a:off x="4362214" y="7018391"/>
                <a:ext cx="49218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034" extrusionOk="0">
                    <a:moveTo>
                      <a:pt x="578" y="0"/>
                    </a:moveTo>
                    <a:cubicBezTo>
                      <a:pt x="213" y="0"/>
                      <a:pt x="1" y="213"/>
                      <a:pt x="122" y="486"/>
                    </a:cubicBezTo>
                    <a:cubicBezTo>
                      <a:pt x="244" y="790"/>
                      <a:pt x="639" y="1034"/>
                      <a:pt x="1034" y="1034"/>
                    </a:cubicBezTo>
                    <a:cubicBezTo>
                      <a:pt x="1399" y="1034"/>
                      <a:pt x="1612" y="790"/>
                      <a:pt x="1490" y="486"/>
                    </a:cubicBezTo>
                    <a:cubicBezTo>
                      <a:pt x="1369" y="213"/>
                      <a:pt x="973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7" name="Google Shape;9247;p24"/>
              <p:cNvSpPr/>
              <p:nvPr/>
            </p:nvSpPr>
            <p:spPr>
              <a:xfrm>
                <a:off x="4154331" y="6521832"/>
                <a:ext cx="250580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16567" extrusionOk="0">
                    <a:moveTo>
                      <a:pt x="456" y="0"/>
                    </a:moveTo>
                    <a:cubicBezTo>
                      <a:pt x="182" y="0"/>
                      <a:pt x="0" y="152"/>
                      <a:pt x="91" y="335"/>
                    </a:cubicBezTo>
                    <a:lnTo>
                      <a:pt x="6839" y="16536"/>
                    </a:lnTo>
                    <a:cubicBezTo>
                      <a:pt x="6839" y="16566"/>
                      <a:pt x="6900" y="16566"/>
                      <a:pt x="6900" y="16566"/>
                    </a:cubicBezTo>
                    <a:cubicBezTo>
                      <a:pt x="6930" y="16384"/>
                      <a:pt x="7113" y="16262"/>
                      <a:pt x="7386" y="16262"/>
                    </a:cubicBezTo>
                    <a:cubicBezTo>
                      <a:pt x="7660" y="16262"/>
                      <a:pt x="7964" y="16384"/>
                      <a:pt x="8146" y="16566"/>
                    </a:cubicBezTo>
                    <a:cubicBezTo>
                      <a:pt x="8177" y="16566"/>
                      <a:pt x="8207" y="16566"/>
                      <a:pt x="8207" y="16536"/>
                    </a:cubicBezTo>
                    <a:lnTo>
                      <a:pt x="1185" y="335"/>
                    </a:lnTo>
                    <a:cubicBezTo>
                      <a:pt x="1125" y="152"/>
                      <a:pt x="82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8" name="Google Shape;9248;p24"/>
              <p:cNvSpPr/>
              <p:nvPr/>
            </p:nvSpPr>
            <p:spPr>
              <a:xfrm>
                <a:off x="4549699" y="7018391"/>
                <a:ext cx="50134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1034" extrusionOk="0">
                    <a:moveTo>
                      <a:pt x="578" y="0"/>
                    </a:moveTo>
                    <a:cubicBezTo>
                      <a:pt x="183" y="0"/>
                      <a:pt x="1" y="213"/>
                      <a:pt x="153" y="486"/>
                    </a:cubicBezTo>
                    <a:cubicBezTo>
                      <a:pt x="274" y="790"/>
                      <a:pt x="700" y="1034"/>
                      <a:pt x="1095" y="1034"/>
                    </a:cubicBezTo>
                    <a:cubicBezTo>
                      <a:pt x="1460" y="1034"/>
                      <a:pt x="1642" y="790"/>
                      <a:pt x="1520" y="486"/>
                    </a:cubicBezTo>
                    <a:cubicBezTo>
                      <a:pt x="1368" y="213"/>
                      <a:pt x="943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9" name="Google Shape;9249;p24"/>
              <p:cNvSpPr/>
              <p:nvPr/>
            </p:nvSpPr>
            <p:spPr>
              <a:xfrm>
                <a:off x="4306518" y="6521832"/>
                <a:ext cx="285876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9363" h="16567" extrusionOk="0">
                    <a:moveTo>
                      <a:pt x="457" y="0"/>
                    </a:moveTo>
                    <a:cubicBezTo>
                      <a:pt x="183" y="0"/>
                      <a:pt x="1" y="152"/>
                      <a:pt x="92" y="335"/>
                    </a:cubicBezTo>
                    <a:lnTo>
                      <a:pt x="7995" y="16536"/>
                    </a:lnTo>
                    <a:cubicBezTo>
                      <a:pt x="8025" y="16566"/>
                      <a:pt x="8056" y="16566"/>
                      <a:pt x="8056" y="16566"/>
                    </a:cubicBezTo>
                    <a:cubicBezTo>
                      <a:pt x="8086" y="16384"/>
                      <a:pt x="8269" y="16262"/>
                      <a:pt x="8542" y="16262"/>
                    </a:cubicBezTo>
                    <a:cubicBezTo>
                      <a:pt x="8816" y="16262"/>
                      <a:pt x="9120" y="16384"/>
                      <a:pt x="9302" y="16566"/>
                    </a:cubicBezTo>
                    <a:cubicBezTo>
                      <a:pt x="9332" y="16566"/>
                      <a:pt x="9363" y="16566"/>
                      <a:pt x="9363" y="16536"/>
                    </a:cubicBezTo>
                    <a:lnTo>
                      <a:pt x="1186" y="335"/>
                    </a:lnTo>
                    <a:cubicBezTo>
                      <a:pt x="1095" y="152"/>
                      <a:pt x="822" y="0"/>
                      <a:pt x="5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0" name="Google Shape;9250;p24"/>
              <p:cNvSpPr/>
              <p:nvPr/>
            </p:nvSpPr>
            <p:spPr>
              <a:xfrm>
                <a:off x="1624230" y="8555367"/>
                <a:ext cx="3301113" cy="1644542"/>
              </a:xfrm>
              <a:custGeom>
                <a:avLst/>
                <a:gdLst/>
                <a:ahLst/>
                <a:cxnLst/>
                <a:rect l="l" t="t" r="r" b="b"/>
                <a:pathLst>
                  <a:path w="108118" h="53862" extrusionOk="0">
                    <a:moveTo>
                      <a:pt x="0" y="0"/>
                    </a:moveTo>
                    <a:lnTo>
                      <a:pt x="0" y="53861"/>
                    </a:lnTo>
                    <a:lnTo>
                      <a:pt x="108118" y="53861"/>
                    </a:lnTo>
                    <a:lnTo>
                      <a:pt x="1081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1" name="Google Shape;9251;p24"/>
              <p:cNvSpPr/>
              <p:nvPr/>
            </p:nvSpPr>
            <p:spPr>
              <a:xfrm>
                <a:off x="1803348" y="8868136"/>
                <a:ext cx="2913197" cy="1270549"/>
              </a:xfrm>
              <a:custGeom>
                <a:avLst/>
                <a:gdLst/>
                <a:ahLst/>
                <a:cxnLst/>
                <a:rect l="l" t="t" r="r" b="b"/>
                <a:pathLst>
                  <a:path w="95413" h="41613" extrusionOk="0">
                    <a:moveTo>
                      <a:pt x="1" y="1"/>
                    </a:moveTo>
                    <a:lnTo>
                      <a:pt x="1" y="41612"/>
                    </a:lnTo>
                    <a:lnTo>
                      <a:pt x="95413" y="41612"/>
                    </a:lnTo>
                    <a:lnTo>
                      <a:pt x="9541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2" name="Google Shape;9252;p24"/>
              <p:cNvSpPr/>
              <p:nvPr/>
            </p:nvSpPr>
            <p:spPr>
              <a:xfrm>
                <a:off x="1803348" y="8997147"/>
                <a:ext cx="2913197" cy="1141549"/>
              </a:xfrm>
              <a:custGeom>
                <a:avLst/>
                <a:gdLst/>
                <a:ahLst/>
                <a:cxnLst/>
                <a:rect l="l" t="t" r="r" b="b"/>
                <a:pathLst>
                  <a:path w="95413" h="37388" extrusionOk="0">
                    <a:moveTo>
                      <a:pt x="1" y="0"/>
                    </a:moveTo>
                    <a:lnTo>
                      <a:pt x="1" y="37387"/>
                    </a:lnTo>
                    <a:lnTo>
                      <a:pt x="95413" y="37387"/>
                    </a:lnTo>
                    <a:lnTo>
                      <a:pt x="9541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3" name="Google Shape;9253;p24"/>
              <p:cNvSpPr/>
              <p:nvPr/>
            </p:nvSpPr>
            <p:spPr>
              <a:xfrm>
                <a:off x="1803348" y="9014796"/>
                <a:ext cx="2103934" cy="1123901"/>
              </a:xfrm>
              <a:custGeom>
                <a:avLst/>
                <a:gdLst/>
                <a:ahLst/>
                <a:cxnLst/>
                <a:rect l="l" t="t" r="r" b="b"/>
                <a:pathLst>
                  <a:path w="68908" h="36810" extrusionOk="0">
                    <a:moveTo>
                      <a:pt x="1" y="0"/>
                    </a:moveTo>
                    <a:lnTo>
                      <a:pt x="1" y="36809"/>
                    </a:lnTo>
                    <a:lnTo>
                      <a:pt x="68908" y="36809"/>
                    </a:lnTo>
                    <a:lnTo>
                      <a:pt x="689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4" name="Google Shape;9254;p24"/>
              <p:cNvSpPr/>
              <p:nvPr/>
            </p:nvSpPr>
            <p:spPr>
              <a:xfrm>
                <a:off x="3941777" y="9096446"/>
                <a:ext cx="706278" cy="1042257"/>
              </a:xfrm>
              <a:custGeom>
                <a:avLst/>
                <a:gdLst/>
                <a:ahLst/>
                <a:cxnLst/>
                <a:rect l="l" t="t" r="r" b="b"/>
                <a:pathLst>
                  <a:path w="23132" h="34136" extrusionOk="0">
                    <a:moveTo>
                      <a:pt x="0" y="1"/>
                    </a:moveTo>
                    <a:lnTo>
                      <a:pt x="0" y="34135"/>
                    </a:lnTo>
                    <a:lnTo>
                      <a:pt x="23132" y="34135"/>
                    </a:lnTo>
                    <a:lnTo>
                      <a:pt x="23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5" name="Google Shape;9255;p24"/>
              <p:cNvSpPr/>
              <p:nvPr/>
            </p:nvSpPr>
            <p:spPr>
              <a:xfrm>
                <a:off x="1624230" y="8555367"/>
                <a:ext cx="3301113" cy="206064"/>
              </a:xfrm>
              <a:custGeom>
                <a:avLst/>
                <a:gdLst/>
                <a:ahLst/>
                <a:cxnLst/>
                <a:rect l="l" t="t" r="r" b="b"/>
                <a:pathLst>
                  <a:path w="108118" h="6749" extrusionOk="0">
                    <a:moveTo>
                      <a:pt x="0" y="0"/>
                    </a:moveTo>
                    <a:lnTo>
                      <a:pt x="0" y="6748"/>
                    </a:lnTo>
                    <a:lnTo>
                      <a:pt x="108118" y="6748"/>
                    </a:lnTo>
                    <a:lnTo>
                      <a:pt x="10811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6" name="Google Shape;9256;p24"/>
              <p:cNvSpPr/>
              <p:nvPr/>
            </p:nvSpPr>
            <p:spPr>
              <a:xfrm>
                <a:off x="1925855" y="8712225"/>
                <a:ext cx="573584" cy="867734"/>
              </a:xfrm>
              <a:custGeom>
                <a:avLst/>
                <a:gdLst/>
                <a:ahLst/>
                <a:cxnLst/>
                <a:rect l="l" t="t" r="r" b="b"/>
                <a:pathLst>
                  <a:path w="18786" h="28420" extrusionOk="0">
                    <a:moveTo>
                      <a:pt x="1" y="0"/>
                    </a:moveTo>
                    <a:lnTo>
                      <a:pt x="1" y="28420"/>
                    </a:lnTo>
                    <a:lnTo>
                      <a:pt x="18786" y="28420"/>
                    </a:lnTo>
                    <a:lnTo>
                      <a:pt x="1878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7" name="Google Shape;9257;p24"/>
              <p:cNvSpPr/>
              <p:nvPr/>
            </p:nvSpPr>
            <p:spPr>
              <a:xfrm>
                <a:off x="2581136" y="8712225"/>
                <a:ext cx="574500" cy="867734"/>
              </a:xfrm>
              <a:custGeom>
                <a:avLst/>
                <a:gdLst/>
                <a:ahLst/>
                <a:cxnLst/>
                <a:rect l="l" t="t" r="r" b="b"/>
                <a:pathLst>
                  <a:path w="18816" h="28420" extrusionOk="0">
                    <a:moveTo>
                      <a:pt x="0" y="0"/>
                    </a:moveTo>
                    <a:lnTo>
                      <a:pt x="0" y="28420"/>
                    </a:lnTo>
                    <a:lnTo>
                      <a:pt x="18815" y="28420"/>
                    </a:lnTo>
                    <a:lnTo>
                      <a:pt x="1881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8" name="Google Shape;9258;p24"/>
              <p:cNvSpPr/>
              <p:nvPr/>
            </p:nvSpPr>
            <p:spPr>
              <a:xfrm>
                <a:off x="3235471" y="8712225"/>
                <a:ext cx="573553" cy="867734"/>
              </a:xfrm>
              <a:custGeom>
                <a:avLst/>
                <a:gdLst/>
                <a:ahLst/>
                <a:cxnLst/>
                <a:rect l="l" t="t" r="r" b="b"/>
                <a:pathLst>
                  <a:path w="18785" h="28420" extrusionOk="0">
                    <a:moveTo>
                      <a:pt x="0" y="0"/>
                    </a:moveTo>
                    <a:lnTo>
                      <a:pt x="0" y="28420"/>
                    </a:lnTo>
                    <a:lnTo>
                      <a:pt x="18785" y="28420"/>
                    </a:lnTo>
                    <a:lnTo>
                      <a:pt x="1878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9" name="Google Shape;9259;p24"/>
              <p:cNvSpPr/>
              <p:nvPr/>
            </p:nvSpPr>
            <p:spPr>
              <a:xfrm>
                <a:off x="3345001" y="9222678"/>
                <a:ext cx="169852" cy="125336"/>
              </a:xfrm>
              <a:custGeom>
                <a:avLst/>
                <a:gdLst/>
                <a:ahLst/>
                <a:cxnLst/>
                <a:rect l="l" t="t" r="r" b="b"/>
                <a:pathLst>
                  <a:path w="5563" h="4105" extrusionOk="0">
                    <a:moveTo>
                      <a:pt x="0" y="1"/>
                    </a:moveTo>
                    <a:lnTo>
                      <a:pt x="0" y="4104"/>
                    </a:lnTo>
                    <a:lnTo>
                      <a:pt x="5562" y="4104"/>
                    </a:lnTo>
                    <a:lnTo>
                      <a:pt x="55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0" name="Google Shape;9260;p24"/>
              <p:cNvSpPr/>
              <p:nvPr/>
            </p:nvSpPr>
            <p:spPr>
              <a:xfrm>
                <a:off x="3555662" y="9222678"/>
                <a:ext cx="169883" cy="125336"/>
              </a:xfrm>
              <a:custGeom>
                <a:avLst/>
                <a:gdLst/>
                <a:ahLst/>
                <a:cxnLst/>
                <a:rect l="l" t="t" r="r" b="b"/>
                <a:pathLst>
                  <a:path w="5564" h="4105" extrusionOk="0">
                    <a:moveTo>
                      <a:pt x="1" y="1"/>
                    </a:moveTo>
                    <a:lnTo>
                      <a:pt x="1" y="4104"/>
                    </a:lnTo>
                    <a:lnTo>
                      <a:pt x="5563" y="4104"/>
                    </a:lnTo>
                    <a:lnTo>
                      <a:pt x="55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1" name="Google Shape;9261;p24"/>
              <p:cNvSpPr/>
              <p:nvPr/>
            </p:nvSpPr>
            <p:spPr>
              <a:xfrm>
                <a:off x="3345001" y="9385093"/>
                <a:ext cx="169852" cy="125336"/>
              </a:xfrm>
              <a:custGeom>
                <a:avLst/>
                <a:gdLst/>
                <a:ahLst/>
                <a:cxnLst/>
                <a:rect l="l" t="t" r="r" b="b"/>
                <a:pathLst>
                  <a:path w="5563" h="4105" extrusionOk="0">
                    <a:moveTo>
                      <a:pt x="0" y="1"/>
                    </a:moveTo>
                    <a:lnTo>
                      <a:pt x="0" y="4104"/>
                    </a:lnTo>
                    <a:lnTo>
                      <a:pt x="5562" y="4104"/>
                    </a:lnTo>
                    <a:lnTo>
                      <a:pt x="55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2" name="Google Shape;9262;p24"/>
              <p:cNvSpPr/>
              <p:nvPr/>
            </p:nvSpPr>
            <p:spPr>
              <a:xfrm>
                <a:off x="3555662" y="9385093"/>
                <a:ext cx="169883" cy="125336"/>
              </a:xfrm>
              <a:custGeom>
                <a:avLst/>
                <a:gdLst/>
                <a:ahLst/>
                <a:cxnLst/>
                <a:rect l="l" t="t" r="r" b="b"/>
                <a:pathLst>
                  <a:path w="5564" h="4105" extrusionOk="0">
                    <a:moveTo>
                      <a:pt x="1" y="1"/>
                    </a:moveTo>
                    <a:lnTo>
                      <a:pt x="1" y="4104"/>
                    </a:lnTo>
                    <a:lnTo>
                      <a:pt x="5563" y="4104"/>
                    </a:lnTo>
                    <a:lnTo>
                      <a:pt x="55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3" name="Google Shape;9263;p24"/>
              <p:cNvSpPr/>
              <p:nvPr/>
            </p:nvSpPr>
            <p:spPr>
              <a:xfrm>
                <a:off x="1955565" y="8733569"/>
                <a:ext cx="510473" cy="11144"/>
              </a:xfrm>
              <a:custGeom>
                <a:avLst/>
                <a:gdLst/>
                <a:ahLst/>
                <a:cxnLst/>
                <a:rect l="l" t="t" r="r" b="b"/>
                <a:pathLst>
                  <a:path w="16719" h="365" extrusionOk="0">
                    <a:moveTo>
                      <a:pt x="1" y="0"/>
                    </a:moveTo>
                    <a:lnTo>
                      <a:pt x="1" y="365"/>
                    </a:lnTo>
                    <a:lnTo>
                      <a:pt x="16718" y="365"/>
                    </a:lnTo>
                    <a:lnTo>
                      <a:pt x="1671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4" name="Google Shape;9264;p24"/>
              <p:cNvSpPr/>
              <p:nvPr/>
            </p:nvSpPr>
            <p:spPr>
              <a:xfrm>
                <a:off x="2610847" y="8733569"/>
                <a:ext cx="510442" cy="11144"/>
              </a:xfrm>
              <a:custGeom>
                <a:avLst/>
                <a:gdLst/>
                <a:ahLst/>
                <a:cxnLst/>
                <a:rect l="l" t="t" r="r" b="b"/>
                <a:pathLst>
                  <a:path w="16718" h="365" extrusionOk="0">
                    <a:moveTo>
                      <a:pt x="0" y="0"/>
                    </a:moveTo>
                    <a:lnTo>
                      <a:pt x="0" y="365"/>
                    </a:lnTo>
                    <a:lnTo>
                      <a:pt x="16718" y="365"/>
                    </a:lnTo>
                    <a:lnTo>
                      <a:pt x="1671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5" name="Google Shape;9265;p24"/>
              <p:cNvSpPr/>
              <p:nvPr/>
            </p:nvSpPr>
            <p:spPr>
              <a:xfrm>
                <a:off x="3260510" y="8733569"/>
                <a:ext cx="522533" cy="464033"/>
              </a:xfrm>
              <a:custGeom>
                <a:avLst/>
                <a:gdLst/>
                <a:ahLst/>
                <a:cxnLst/>
                <a:rect l="l" t="t" r="r" b="b"/>
                <a:pathLst>
                  <a:path w="17114" h="15198" extrusionOk="0">
                    <a:moveTo>
                      <a:pt x="16719" y="365"/>
                    </a:moveTo>
                    <a:lnTo>
                      <a:pt x="16719" y="14803"/>
                    </a:lnTo>
                    <a:lnTo>
                      <a:pt x="396" y="14803"/>
                    </a:lnTo>
                    <a:lnTo>
                      <a:pt x="396" y="365"/>
                    </a:lnTo>
                    <a:close/>
                    <a:moveTo>
                      <a:pt x="1" y="0"/>
                    </a:moveTo>
                    <a:lnTo>
                      <a:pt x="1" y="15198"/>
                    </a:lnTo>
                    <a:lnTo>
                      <a:pt x="17114" y="15198"/>
                    </a:lnTo>
                    <a:lnTo>
                      <a:pt x="1711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6" name="Google Shape;9266;p24"/>
              <p:cNvSpPr/>
              <p:nvPr/>
            </p:nvSpPr>
            <p:spPr>
              <a:xfrm>
                <a:off x="2014956" y="8779036"/>
                <a:ext cx="378695" cy="378664"/>
              </a:xfrm>
              <a:custGeom>
                <a:avLst/>
                <a:gdLst/>
                <a:ahLst/>
                <a:cxnLst/>
                <a:rect l="l" t="t" r="r" b="b"/>
                <a:pathLst>
                  <a:path w="12403" h="12402" extrusionOk="0">
                    <a:moveTo>
                      <a:pt x="6202" y="1"/>
                    </a:moveTo>
                    <a:cubicBezTo>
                      <a:pt x="2767" y="1"/>
                      <a:pt x="1" y="2767"/>
                      <a:pt x="1" y="6201"/>
                    </a:cubicBezTo>
                    <a:cubicBezTo>
                      <a:pt x="1" y="9636"/>
                      <a:pt x="2767" y="12402"/>
                      <a:pt x="6202" y="12402"/>
                    </a:cubicBezTo>
                    <a:cubicBezTo>
                      <a:pt x="9636" y="12402"/>
                      <a:pt x="12402" y="9636"/>
                      <a:pt x="12402" y="6201"/>
                    </a:cubicBezTo>
                    <a:cubicBezTo>
                      <a:pt x="12402" y="2767"/>
                      <a:pt x="9636" y="1"/>
                      <a:pt x="62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7" name="Google Shape;9267;p24"/>
              <p:cNvSpPr/>
              <p:nvPr/>
            </p:nvSpPr>
            <p:spPr>
              <a:xfrm>
                <a:off x="2104057" y="8874640"/>
                <a:ext cx="180081" cy="177272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806" extrusionOk="0">
                    <a:moveTo>
                      <a:pt x="275" y="1307"/>
                    </a:moveTo>
                    <a:cubicBezTo>
                      <a:pt x="275" y="1824"/>
                      <a:pt x="214" y="2462"/>
                      <a:pt x="1" y="2827"/>
                    </a:cubicBezTo>
                    <a:lnTo>
                      <a:pt x="487" y="3040"/>
                    </a:lnTo>
                    <a:cubicBezTo>
                      <a:pt x="700" y="2614"/>
                      <a:pt x="791" y="1946"/>
                      <a:pt x="761" y="1368"/>
                    </a:cubicBezTo>
                    <a:lnTo>
                      <a:pt x="275" y="1307"/>
                    </a:lnTo>
                    <a:close/>
                    <a:moveTo>
                      <a:pt x="4560" y="2736"/>
                    </a:moveTo>
                    <a:lnTo>
                      <a:pt x="4560" y="3313"/>
                    </a:lnTo>
                    <a:lnTo>
                      <a:pt x="3405" y="3313"/>
                    </a:lnTo>
                    <a:lnTo>
                      <a:pt x="3405" y="2736"/>
                    </a:lnTo>
                    <a:close/>
                    <a:moveTo>
                      <a:pt x="913" y="0"/>
                    </a:moveTo>
                    <a:lnTo>
                      <a:pt x="913" y="2158"/>
                    </a:lnTo>
                    <a:cubicBezTo>
                      <a:pt x="913" y="3222"/>
                      <a:pt x="822" y="4408"/>
                      <a:pt x="31" y="5289"/>
                    </a:cubicBezTo>
                    <a:cubicBezTo>
                      <a:pt x="183" y="5380"/>
                      <a:pt x="426" y="5623"/>
                      <a:pt x="518" y="5806"/>
                    </a:cubicBezTo>
                    <a:cubicBezTo>
                      <a:pt x="974" y="5350"/>
                      <a:pt x="1217" y="4803"/>
                      <a:pt x="1369" y="4225"/>
                    </a:cubicBezTo>
                    <a:cubicBezTo>
                      <a:pt x="1551" y="4499"/>
                      <a:pt x="1703" y="4803"/>
                      <a:pt x="1825" y="4985"/>
                    </a:cubicBezTo>
                    <a:lnTo>
                      <a:pt x="2311" y="4499"/>
                    </a:lnTo>
                    <a:cubicBezTo>
                      <a:pt x="2189" y="4347"/>
                      <a:pt x="1734" y="3709"/>
                      <a:pt x="1521" y="3435"/>
                    </a:cubicBezTo>
                    <a:cubicBezTo>
                      <a:pt x="1551" y="3070"/>
                      <a:pt x="1582" y="2705"/>
                      <a:pt x="1582" y="2341"/>
                    </a:cubicBezTo>
                    <a:cubicBezTo>
                      <a:pt x="1673" y="2371"/>
                      <a:pt x="1946" y="2493"/>
                      <a:pt x="1946" y="2493"/>
                    </a:cubicBezTo>
                    <a:cubicBezTo>
                      <a:pt x="2002" y="2381"/>
                      <a:pt x="2066" y="2246"/>
                      <a:pt x="2129" y="2101"/>
                    </a:cubicBezTo>
                    <a:lnTo>
                      <a:pt x="2129" y="2101"/>
                    </a:lnTo>
                    <a:lnTo>
                      <a:pt x="2129" y="2736"/>
                    </a:lnTo>
                    <a:lnTo>
                      <a:pt x="2737" y="2736"/>
                    </a:lnTo>
                    <a:lnTo>
                      <a:pt x="2737" y="3313"/>
                    </a:lnTo>
                    <a:lnTo>
                      <a:pt x="2189" y="3313"/>
                    </a:lnTo>
                    <a:lnTo>
                      <a:pt x="2189" y="3921"/>
                    </a:lnTo>
                    <a:lnTo>
                      <a:pt x="2889" y="3921"/>
                    </a:lnTo>
                    <a:cubicBezTo>
                      <a:pt x="2828" y="4620"/>
                      <a:pt x="2676" y="5016"/>
                      <a:pt x="1794" y="5259"/>
                    </a:cubicBezTo>
                    <a:cubicBezTo>
                      <a:pt x="1946" y="5380"/>
                      <a:pt x="2129" y="5623"/>
                      <a:pt x="2189" y="5806"/>
                    </a:cubicBezTo>
                    <a:cubicBezTo>
                      <a:pt x="3314" y="5441"/>
                      <a:pt x="3466" y="4833"/>
                      <a:pt x="3557" y="3982"/>
                    </a:cubicBezTo>
                    <a:cubicBezTo>
                      <a:pt x="3618" y="3982"/>
                      <a:pt x="3679" y="3952"/>
                      <a:pt x="3679" y="3921"/>
                    </a:cubicBezTo>
                    <a:lnTo>
                      <a:pt x="4104" y="3921"/>
                    </a:lnTo>
                    <a:lnTo>
                      <a:pt x="4104" y="4955"/>
                    </a:lnTo>
                    <a:cubicBezTo>
                      <a:pt x="4104" y="5532"/>
                      <a:pt x="4226" y="5715"/>
                      <a:pt x="4773" y="5715"/>
                    </a:cubicBezTo>
                    <a:lnTo>
                      <a:pt x="5229" y="5715"/>
                    </a:lnTo>
                    <a:cubicBezTo>
                      <a:pt x="5655" y="5715"/>
                      <a:pt x="5837" y="5532"/>
                      <a:pt x="5898" y="4772"/>
                    </a:cubicBezTo>
                    <a:cubicBezTo>
                      <a:pt x="5715" y="4712"/>
                      <a:pt x="5442" y="4620"/>
                      <a:pt x="5290" y="4499"/>
                    </a:cubicBezTo>
                    <a:cubicBezTo>
                      <a:pt x="5290" y="5046"/>
                      <a:pt x="5259" y="5107"/>
                      <a:pt x="5168" y="5107"/>
                    </a:cubicBezTo>
                    <a:lnTo>
                      <a:pt x="4895" y="5107"/>
                    </a:lnTo>
                    <a:cubicBezTo>
                      <a:pt x="4803" y="5107"/>
                      <a:pt x="4773" y="5107"/>
                      <a:pt x="4773" y="4924"/>
                    </a:cubicBezTo>
                    <a:lnTo>
                      <a:pt x="4773" y="3982"/>
                    </a:lnTo>
                    <a:cubicBezTo>
                      <a:pt x="4864" y="3982"/>
                      <a:pt x="4895" y="3952"/>
                      <a:pt x="4925" y="3921"/>
                    </a:cubicBezTo>
                    <a:lnTo>
                      <a:pt x="5807" y="3921"/>
                    </a:lnTo>
                    <a:lnTo>
                      <a:pt x="5807" y="3313"/>
                    </a:lnTo>
                    <a:lnTo>
                      <a:pt x="5229" y="3313"/>
                    </a:lnTo>
                    <a:lnTo>
                      <a:pt x="5229" y="2736"/>
                    </a:lnTo>
                    <a:lnTo>
                      <a:pt x="5837" y="2736"/>
                    </a:lnTo>
                    <a:lnTo>
                      <a:pt x="5837" y="2098"/>
                    </a:lnTo>
                    <a:lnTo>
                      <a:pt x="5229" y="2098"/>
                    </a:lnTo>
                    <a:lnTo>
                      <a:pt x="5229" y="1642"/>
                    </a:lnTo>
                    <a:cubicBezTo>
                      <a:pt x="5351" y="1611"/>
                      <a:pt x="5381" y="1581"/>
                      <a:pt x="5411" y="1520"/>
                    </a:cubicBezTo>
                    <a:lnTo>
                      <a:pt x="4560" y="1459"/>
                    </a:lnTo>
                    <a:lnTo>
                      <a:pt x="4560" y="2098"/>
                    </a:lnTo>
                    <a:lnTo>
                      <a:pt x="3405" y="2098"/>
                    </a:lnTo>
                    <a:lnTo>
                      <a:pt x="3405" y="1642"/>
                    </a:lnTo>
                    <a:cubicBezTo>
                      <a:pt x="3496" y="1611"/>
                      <a:pt x="3527" y="1581"/>
                      <a:pt x="3557" y="1520"/>
                    </a:cubicBezTo>
                    <a:lnTo>
                      <a:pt x="2737" y="1459"/>
                    </a:lnTo>
                    <a:lnTo>
                      <a:pt x="2737" y="2098"/>
                    </a:lnTo>
                    <a:lnTo>
                      <a:pt x="2130" y="2098"/>
                    </a:lnTo>
                    <a:cubicBezTo>
                      <a:pt x="2239" y="1847"/>
                      <a:pt x="2345" y="1568"/>
                      <a:pt x="2402" y="1338"/>
                    </a:cubicBezTo>
                    <a:cubicBezTo>
                      <a:pt x="2493" y="1338"/>
                      <a:pt x="2554" y="1338"/>
                      <a:pt x="2554" y="1277"/>
                    </a:cubicBezTo>
                    <a:lnTo>
                      <a:pt x="2412" y="1216"/>
                    </a:lnTo>
                    <a:lnTo>
                      <a:pt x="3618" y="1216"/>
                    </a:lnTo>
                    <a:lnTo>
                      <a:pt x="3618" y="1794"/>
                    </a:lnTo>
                    <a:lnTo>
                      <a:pt x="4317" y="1794"/>
                    </a:lnTo>
                    <a:lnTo>
                      <a:pt x="4317" y="1216"/>
                    </a:lnTo>
                    <a:lnTo>
                      <a:pt x="5594" y="1216"/>
                    </a:lnTo>
                    <a:lnTo>
                      <a:pt x="5594" y="608"/>
                    </a:lnTo>
                    <a:lnTo>
                      <a:pt x="4317" y="608"/>
                    </a:lnTo>
                    <a:lnTo>
                      <a:pt x="4317" y="152"/>
                    </a:lnTo>
                    <a:cubicBezTo>
                      <a:pt x="4439" y="122"/>
                      <a:pt x="4469" y="91"/>
                      <a:pt x="4469" y="31"/>
                    </a:cubicBezTo>
                    <a:lnTo>
                      <a:pt x="3618" y="0"/>
                    </a:lnTo>
                    <a:lnTo>
                      <a:pt x="3618" y="608"/>
                    </a:lnTo>
                    <a:lnTo>
                      <a:pt x="2402" y="608"/>
                    </a:lnTo>
                    <a:lnTo>
                      <a:pt x="2402" y="1212"/>
                    </a:lnTo>
                    <a:lnTo>
                      <a:pt x="2402" y="1212"/>
                    </a:lnTo>
                    <a:lnTo>
                      <a:pt x="1916" y="1003"/>
                    </a:lnTo>
                    <a:cubicBezTo>
                      <a:pt x="1825" y="1338"/>
                      <a:pt x="1703" y="1824"/>
                      <a:pt x="1582" y="2158"/>
                    </a:cubicBezTo>
                    <a:lnTo>
                      <a:pt x="1582" y="152"/>
                    </a:lnTo>
                    <a:cubicBezTo>
                      <a:pt x="1673" y="122"/>
                      <a:pt x="1734" y="91"/>
                      <a:pt x="1734" y="61"/>
                    </a:cubicBezTo>
                    <a:cubicBezTo>
                      <a:pt x="1490" y="31"/>
                      <a:pt x="1217" y="31"/>
                      <a:pt x="91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8" name="Google Shape;9268;p24"/>
              <p:cNvSpPr/>
              <p:nvPr/>
            </p:nvSpPr>
            <p:spPr>
              <a:xfrm>
                <a:off x="2111508" y="9102950"/>
                <a:ext cx="150373" cy="167074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472" extrusionOk="0">
                    <a:moveTo>
                      <a:pt x="1824" y="1"/>
                    </a:moveTo>
                    <a:cubicBezTo>
                      <a:pt x="1854" y="274"/>
                      <a:pt x="1885" y="608"/>
                      <a:pt x="1945" y="882"/>
                    </a:cubicBezTo>
                    <a:lnTo>
                      <a:pt x="395" y="882"/>
                    </a:lnTo>
                    <a:lnTo>
                      <a:pt x="395" y="1520"/>
                    </a:lnTo>
                    <a:lnTo>
                      <a:pt x="2067" y="1520"/>
                    </a:lnTo>
                    <a:cubicBezTo>
                      <a:pt x="2097" y="1703"/>
                      <a:pt x="2189" y="1946"/>
                      <a:pt x="2219" y="2098"/>
                    </a:cubicBezTo>
                    <a:cubicBezTo>
                      <a:pt x="1763" y="2128"/>
                      <a:pt x="1277" y="2128"/>
                      <a:pt x="821" y="2128"/>
                    </a:cubicBezTo>
                    <a:lnTo>
                      <a:pt x="0" y="2128"/>
                    </a:lnTo>
                    <a:lnTo>
                      <a:pt x="0" y="2767"/>
                    </a:lnTo>
                    <a:lnTo>
                      <a:pt x="1125" y="2767"/>
                    </a:lnTo>
                    <a:cubicBezTo>
                      <a:pt x="1520" y="2767"/>
                      <a:pt x="2006" y="2767"/>
                      <a:pt x="2462" y="2736"/>
                    </a:cubicBezTo>
                    <a:cubicBezTo>
                      <a:pt x="2553" y="2919"/>
                      <a:pt x="2705" y="3101"/>
                      <a:pt x="2797" y="3223"/>
                    </a:cubicBezTo>
                    <a:cubicBezTo>
                      <a:pt x="2705" y="3223"/>
                      <a:pt x="2614" y="3192"/>
                      <a:pt x="2523" y="3192"/>
                    </a:cubicBezTo>
                    <a:cubicBezTo>
                      <a:pt x="2432" y="3192"/>
                      <a:pt x="2310" y="3223"/>
                      <a:pt x="2249" y="3223"/>
                    </a:cubicBezTo>
                    <a:lnTo>
                      <a:pt x="2432" y="3770"/>
                    </a:lnTo>
                    <a:lnTo>
                      <a:pt x="2766" y="3770"/>
                    </a:lnTo>
                    <a:cubicBezTo>
                      <a:pt x="3252" y="3770"/>
                      <a:pt x="3404" y="3830"/>
                      <a:pt x="3708" y="4013"/>
                    </a:cubicBezTo>
                    <a:lnTo>
                      <a:pt x="4134" y="3405"/>
                    </a:lnTo>
                    <a:cubicBezTo>
                      <a:pt x="3769" y="3253"/>
                      <a:pt x="3435" y="2949"/>
                      <a:pt x="3252" y="2645"/>
                    </a:cubicBezTo>
                    <a:cubicBezTo>
                      <a:pt x="3860" y="2584"/>
                      <a:pt x="4499" y="2463"/>
                      <a:pt x="4924" y="2311"/>
                    </a:cubicBezTo>
                    <a:lnTo>
                      <a:pt x="4803" y="1642"/>
                    </a:lnTo>
                    <a:cubicBezTo>
                      <a:pt x="4316" y="1824"/>
                      <a:pt x="3648" y="1976"/>
                      <a:pt x="2979" y="2037"/>
                    </a:cubicBezTo>
                    <a:cubicBezTo>
                      <a:pt x="2948" y="1885"/>
                      <a:pt x="2888" y="1672"/>
                      <a:pt x="2827" y="1460"/>
                    </a:cubicBezTo>
                    <a:cubicBezTo>
                      <a:pt x="3374" y="1399"/>
                      <a:pt x="3921" y="1308"/>
                      <a:pt x="4407" y="1156"/>
                    </a:cubicBezTo>
                    <a:lnTo>
                      <a:pt x="4256" y="517"/>
                    </a:lnTo>
                    <a:cubicBezTo>
                      <a:pt x="3830" y="669"/>
                      <a:pt x="3192" y="760"/>
                      <a:pt x="2705" y="821"/>
                    </a:cubicBezTo>
                    <a:cubicBezTo>
                      <a:pt x="2675" y="608"/>
                      <a:pt x="2645" y="365"/>
                      <a:pt x="2614" y="153"/>
                    </a:cubicBezTo>
                    <a:cubicBezTo>
                      <a:pt x="2736" y="153"/>
                      <a:pt x="2797" y="92"/>
                      <a:pt x="2797" y="1"/>
                    </a:cubicBezTo>
                    <a:close/>
                    <a:moveTo>
                      <a:pt x="1277" y="3405"/>
                    </a:moveTo>
                    <a:cubicBezTo>
                      <a:pt x="912" y="3618"/>
                      <a:pt x="608" y="4013"/>
                      <a:pt x="608" y="4378"/>
                    </a:cubicBezTo>
                    <a:cubicBezTo>
                      <a:pt x="608" y="5107"/>
                      <a:pt x="1338" y="5441"/>
                      <a:pt x="2401" y="5472"/>
                    </a:cubicBezTo>
                    <a:lnTo>
                      <a:pt x="2888" y="5472"/>
                    </a:lnTo>
                    <a:cubicBezTo>
                      <a:pt x="3313" y="5472"/>
                      <a:pt x="3617" y="5441"/>
                      <a:pt x="3860" y="5441"/>
                    </a:cubicBezTo>
                    <a:lnTo>
                      <a:pt x="3891" y="4712"/>
                    </a:lnTo>
                    <a:lnTo>
                      <a:pt x="3891" y="4712"/>
                    </a:lnTo>
                    <a:cubicBezTo>
                      <a:pt x="3526" y="4773"/>
                      <a:pt x="2948" y="4803"/>
                      <a:pt x="2553" y="4803"/>
                    </a:cubicBezTo>
                    <a:cubicBezTo>
                      <a:pt x="2097" y="4803"/>
                      <a:pt x="1398" y="4773"/>
                      <a:pt x="1398" y="4347"/>
                    </a:cubicBezTo>
                    <a:cubicBezTo>
                      <a:pt x="1398" y="4195"/>
                      <a:pt x="1550" y="4013"/>
                      <a:pt x="1793" y="3891"/>
                    </a:cubicBezTo>
                    <a:lnTo>
                      <a:pt x="1277" y="340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9" name="Google Shape;9269;p24"/>
              <p:cNvSpPr/>
              <p:nvPr/>
            </p:nvSpPr>
            <p:spPr>
              <a:xfrm>
                <a:off x="2105920" y="9322924"/>
                <a:ext cx="174524" cy="178218"/>
              </a:xfrm>
              <a:custGeom>
                <a:avLst/>
                <a:gdLst/>
                <a:ahLst/>
                <a:cxnLst/>
                <a:rect l="l" t="t" r="r" b="b"/>
                <a:pathLst>
                  <a:path w="5716" h="5837" extrusionOk="0">
                    <a:moveTo>
                      <a:pt x="4135" y="1034"/>
                    </a:moveTo>
                    <a:lnTo>
                      <a:pt x="4135" y="1307"/>
                    </a:lnTo>
                    <a:lnTo>
                      <a:pt x="1612" y="1307"/>
                    </a:lnTo>
                    <a:lnTo>
                      <a:pt x="1612" y="1034"/>
                    </a:lnTo>
                    <a:close/>
                    <a:moveTo>
                      <a:pt x="4135" y="1763"/>
                    </a:moveTo>
                    <a:lnTo>
                      <a:pt x="4135" y="2037"/>
                    </a:lnTo>
                    <a:lnTo>
                      <a:pt x="1612" y="2037"/>
                    </a:lnTo>
                    <a:lnTo>
                      <a:pt x="1612" y="1763"/>
                    </a:lnTo>
                    <a:close/>
                    <a:moveTo>
                      <a:pt x="3983" y="4195"/>
                    </a:moveTo>
                    <a:lnTo>
                      <a:pt x="3466" y="4377"/>
                    </a:lnTo>
                    <a:cubicBezTo>
                      <a:pt x="3618" y="4620"/>
                      <a:pt x="3770" y="4985"/>
                      <a:pt x="3831" y="5198"/>
                    </a:cubicBezTo>
                    <a:lnTo>
                      <a:pt x="4408" y="4985"/>
                    </a:lnTo>
                    <a:cubicBezTo>
                      <a:pt x="4317" y="4772"/>
                      <a:pt x="4165" y="4438"/>
                      <a:pt x="3983" y="4195"/>
                    </a:cubicBezTo>
                    <a:close/>
                    <a:moveTo>
                      <a:pt x="3071" y="4347"/>
                    </a:moveTo>
                    <a:lnTo>
                      <a:pt x="2524" y="4499"/>
                    </a:lnTo>
                    <a:cubicBezTo>
                      <a:pt x="2645" y="4803"/>
                      <a:pt x="2767" y="5259"/>
                      <a:pt x="2797" y="5532"/>
                    </a:cubicBezTo>
                    <a:lnTo>
                      <a:pt x="3375" y="5350"/>
                    </a:lnTo>
                    <a:cubicBezTo>
                      <a:pt x="3344" y="5107"/>
                      <a:pt x="3223" y="4681"/>
                      <a:pt x="3071" y="4347"/>
                    </a:cubicBezTo>
                    <a:close/>
                    <a:moveTo>
                      <a:pt x="2128" y="4408"/>
                    </a:moveTo>
                    <a:lnTo>
                      <a:pt x="1521" y="4499"/>
                    </a:lnTo>
                    <a:cubicBezTo>
                      <a:pt x="1612" y="4864"/>
                      <a:pt x="1642" y="5350"/>
                      <a:pt x="1642" y="5654"/>
                    </a:cubicBezTo>
                    <a:lnTo>
                      <a:pt x="2280" y="5532"/>
                    </a:lnTo>
                    <a:cubicBezTo>
                      <a:pt x="2280" y="5259"/>
                      <a:pt x="2220" y="4772"/>
                      <a:pt x="2128" y="4408"/>
                    </a:cubicBezTo>
                    <a:close/>
                    <a:moveTo>
                      <a:pt x="639" y="4256"/>
                    </a:moveTo>
                    <a:cubicBezTo>
                      <a:pt x="517" y="4712"/>
                      <a:pt x="305" y="5168"/>
                      <a:pt x="1" y="5472"/>
                    </a:cubicBezTo>
                    <a:lnTo>
                      <a:pt x="578" y="5836"/>
                    </a:lnTo>
                    <a:cubicBezTo>
                      <a:pt x="913" y="5472"/>
                      <a:pt x="1125" y="4955"/>
                      <a:pt x="1247" y="4468"/>
                    </a:cubicBezTo>
                    <a:lnTo>
                      <a:pt x="639" y="4256"/>
                    </a:lnTo>
                    <a:close/>
                    <a:moveTo>
                      <a:pt x="2432" y="0"/>
                    </a:moveTo>
                    <a:cubicBezTo>
                      <a:pt x="2402" y="152"/>
                      <a:pt x="2372" y="335"/>
                      <a:pt x="2311" y="517"/>
                    </a:cubicBezTo>
                    <a:lnTo>
                      <a:pt x="882" y="517"/>
                    </a:lnTo>
                    <a:lnTo>
                      <a:pt x="882" y="4134"/>
                    </a:lnTo>
                    <a:lnTo>
                      <a:pt x="4834" y="4134"/>
                    </a:lnTo>
                    <a:cubicBezTo>
                      <a:pt x="4803" y="4833"/>
                      <a:pt x="4712" y="5137"/>
                      <a:pt x="4651" y="5228"/>
                    </a:cubicBezTo>
                    <a:cubicBezTo>
                      <a:pt x="4590" y="5259"/>
                      <a:pt x="4530" y="5289"/>
                      <a:pt x="4439" y="5289"/>
                    </a:cubicBezTo>
                    <a:cubicBezTo>
                      <a:pt x="4347" y="5289"/>
                      <a:pt x="4135" y="5289"/>
                      <a:pt x="3922" y="5259"/>
                    </a:cubicBezTo>
                    <a:lnTo>
                      <a:pt x="3922" y="5259"/>
                    </a:lnTo>
                    <a:cubicBezTo>
                      <a:pt x="4013" y="5411"/>
                      <a:pt x="4074" y="5654"/>
                      <a:pt x="4104" y="5836"/>
                    </a:cubicBezTo>
                    <a:lnTo>
                      <a:pt x="4439" y="5836"/>
                    </a:lnTo>
                    <a:cubicBezTo>
                      <a:pt x="4925" y="5836"/>
                      <a:pt x="5077" y="5775"/>
                      <a:pt x="5229" y="5624"/>
                    </a:cubicBezTo>
                    <a:cubicBezTo>
                      <a:pt x="5381" y="5441"/>
                      <a:pt x="5472" y="4985"/>
                      <a:pt x="5563" y="3861"/>
                    </a:cubicBezTo>
                    <a:cubicBezTo>
                      <a:pt x="5563" y="3769"/>
                      <a:pt x="5563" y="3709"/>
                      <a:pt x="5563" y="3648"/>
                    </a:cubicBezTo>
                    <a:lnTo>
                      <a:pt x="5198" y="3587"/>
                    </a:lnTo>
                    <a:lnTo>
                      <a:pt x="5016" y="3617"/>
                    </a:lnTo>
                    <a:lnTo>
                      <a:pt x="1612" y="3617"/>
                    </a:lnTo>
                    <a:lnTo>
                      <a:pt x="1612" y="3344"/>
                    </a:lnTo>
                    <a:lnTo>
                      <a:pt x="5715" y="3344"/>
                    </a:lnTo>
                    <a:lnTo>
                      <a:pt x="5715" y="2827"/>
                    </a:lnTo>
                    <a:lnTo>
                      <a:pt x="1612" y="2827"/>
                    </a:lnTo>
                    <a:lnTo>
                      <a:pt x="1612" y="2554"/>
                    </a:lnTo>
                    <a:lnTo>
                      <a:pt x="4864" y="2554"/>
                    </a:lnTo>
                    <a:lnTo>
                      <a:pt x="4864" y="517"/>
                    </a:lnTo>
                    <a:lnTo>
                      <a:pt x="3071" y="517"/>
                    </a:lnTo>
                    <a:lnTo>
                      <a:pt x="3223" y="244"/>
                    </a:lnTo>
                    <a:cubicBezTo>
                      <a:pt x="3314" y="244"/>
                      <a:pt x="3375" y="213"/>
                      <a:pt x="3375" y="152"/>
                    </a:cubicBezTo>
                    <a:lnTo>
                      <a:pt x="243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0" name="Google Shape;9270;p24"/>
              <p:cNvSpPr/>
              <p:nvPr/>
            </p:nvSpPr>
            <p:spPr>
              <a:xfrm>
                <a:off x="2675795" y="8779036"/>
                <a:ext cx="378695" cy="378664"/>
              </a:xfrm>
              <a:custGeom>
                <a:avLst/>
                <a:gdLst/>
                <a:ahLst/>
                <a:cxnLst/>
                <a:rect l="l" t="t" r="r" b="b"/>
                <a:pathLst>
                  <a:path w="12403" h="12402" extrusionOk="0">
                    <a:moveTo>
                      <a:pt x="6201" y="1"/>
                    </a:moveTo>
                    <a:cubicBezTo>
                      <a:pt x="2767" y="1"/>
                      <a:pt x="1" y="2767"/>
                      <a:pt x="1" y="6201"/>
                    </a:cubicBezTo>
                    <a:cubicBezTo>
                      <a:pt x="1" y="9636"/>
                      <a:pt x="2767" y="12402"/>
                      <a:pt x="6201" y="12402"/>
                    </a:cubicBezTo>
                    <a:cubicBezTo>
                      <a:pt x="9636" y="12402"/>
                      <a:pt x="12402" y="9636"/>
                      <a:pt x="12402" y="6201"/>
                    </a:cubicBezTo>
                    <a:cubicBezTo>
                      <a:pt x="12402" y="2767"/>
                      <a:pt x="9636" y="1"/>
                      <a:pt x="6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1" name="Google Shape;9271;p24"/>
              <p:cNvSpPr/>
              <p:nvPr/>
            </p:nvSpPr>
            <p:spPr>
              <a:xfrm>
                <a:off x="2783462" y="8884839"/>
                <a:ext cx="158738" cy="151319"/>
              </a:xfrm>
              <a:custGeom>
                <a:avLst/>
                <a:gdLst/>
                <a:ahLst/>
                <a:cxnLst/>
                <a:rect l="l" t="t" r="r" b="b"/>
                <a:pathLst>
                  <a:path w="5199" h="4956" extrusionOk="0">
                    <a:moveTo>
                      <a:pt x="4286" y="487"/>
                    </a:moveTo>
                    <a:lnTo>
                      <a:pt x="4286" y="1004"/>
                    </a:lnTo>
                    <a:lnTo>
                      <a:pt x="1156" y="1004"/>
                    </a:lnTo>
                    <a:lnTo>
                      <a:pt x="1156" y="487"/>
                    </a:lnTo>
                    <a:close/>
                    <a:moveTo>
                      <a:pt x="4195" y="3557"/>
                    </a:moveTo>
                    <a:lnTo>
                      <a:pt x="4195" y="4286"/>
                    </a:lnTo>
                    <a:lnTo>
                      <a:pt x="2068" y="4286"/>
                    </a:lnTo>
                    <a:lnTo>
                      <a:pt x="2068" y="3557"/>
                    </a:lnTo>
                    <a:close/>
                    <a:moveTo>
                      <a:pt x="639" y="1"/>
                    </a:moveTo>
                    <a:lnTo>
                      <a:pt x="639" y="1672"/>
                    </a:lnTo>
                    <a:cubicBezTo>
                      <a:pt x="639" y="2554"/>
                      <a:pt x="578" y="3800"/>
                      <a:pt x="1" y="4682"/>
                    </a:cubicBezTo>
                    <a:cubicBezTo>
                      <a:pt x="122" y="4712"/>
                      <a:pt x="365" y="4864"/>
                      <a:pt x="457" y="4955"/>
                    </a:cubicBezTo>
                    <a:cubicBezTo>
                      <a:pt x="1064" y="4043"/>
                      <a:pt x="1156" y="2615"/>
                      <a:pt x="1156" y="1642"/>
                    </a:cubicBezTo>
                    <a:lnTo>
                      <a:pt x="1156" y="1460"/>
                    </a:lnTo>
                    <a:lnTo>
                      <a:pt x="2858" y="1460"/>
                    </a:lnTo>
                    <a:lnTo>
                      <a:pt x="2858" y="2037"/>
                    </a:lnTo>
                    <a:lnTo>
                      <a:pt x="1216" y="2037"/>
                    </a:lnTo>
                    <a:lnTo>
                      <a:pt x="1216" y="2523"/>
                    </a:lnTo>
                    <a:lnTo>
                      <a:pt x="2858" y="2523"/>
                    </a:lnTo>
                    <a:lnTo>
                      <a:pt x="2858" y="3071"/>
                    </a:lnTo>
                    <a:lnTo>
                      <a:pt x="1551" y="3071"/>
                    </a:lnTo>
                    <a:lnTo>
                      <a:pt x="1551" y="4955"/>
                    </a:lnTo>
                    <a:lnTo>
                      <a:pt x="2068" y="4955"/>
                    </a:lnTo>
                    <a:lnTo>
                      <a:pt x="2068" y="4742"/>
                    </a:lnTo>
                    <a:lnTo>
                      <a:pt x="4195" y="4742"/>
                    </a:lnTo>
                    <a:lnTo>
                      <a:pt x="4195" y="4925"/>
                    </a:lnTo>
                    <a:lnTo>
                      <a:pt x="4742" y="4925"/>
                    </a:lnTo>
                    <a:lnTo>
                      <a:pt x="4742" y="3071"/>
                    </a:lnTo>
                    <a:lnTo>
                      <a:pt x="3375" y="3071"/>
                    </a:lnTo>
                    <a:lnTo>
                      <a:pt x="3375" y="2523"/>
                    </a:lnTo>
                    <a:lnTo>
                      <a:pt x="5198" y="2523"/>
                    </a:lnTo>
                    <a:lnTo>
                      <a:pt x="5198" y="2037"/>
                    </a:lnTo>
                    <a:lnTo>
                      <a:pt x="3375" y="2037"/>
                    </a:lnTo>
                    <a:lnTo>
                      <a:pt x="3375" y="1612"/>
                    </a:lnTo>
                    <a:cubicBezTo>
                      <a:pt x="3466" y="1581"/>
                      <a:pt x="3496" y="1551"/>
                      <a:pt x="3496" y="1520"/>
                    </a:cubicBezTo>
                    <a:lnTo>
                      <a:pt x="2949" y="1490"/>
                    </a:lnTo>
                    <a:lnTo>
                      <a:pt x="2949" y="1460"/>
                    </a:lnTo>
                    <a:lnTo>
                      <a:pt x="4834" y="1460"/>
                    </a:lnTo>
                    <a:lnTo>
                      <a:pt x="483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2" name="Google Shape;9272;p24"/>
              <p:cNvSpPr/>
              <p:nvPr/>
            </p:nvSpPr>
            <p:spPr>
              <a:xfrm>
                <a:off x="2783462" y="9081606"/>
                <a:ext cx="160601" cy="157792"/>
              </a:xfrm>
              <a:custGeom>
                <a:avLst/>
                <a:gdLst/>
                <a:ahLst/>
                <a:cxnLst/>
                <a:rect l="l" t="t" r="r" b="b"/>
                <a:pathLst>
                  <a:path w="5260" h="5168" extrusionOk="0">
                    <a:moveTo>
                      <a:pt x="3527" y="760"/>
                    </a:moveTo>
                    <a:lnTo>
                      <a:pt x="3527" y="1459"/>
                    </a:lnTo>
                    <a:lnTo>
                      <a:pt x="3071" y="1459"/>
                    </a:lnTo>
                    <a:lnTo>
                      <a:pt x="3071" y="760"/>
                    </a:lnTo>
                    <a:close/>
                    <a:moveTo>
                      <a:pt x="305" y="1520"/>
                    </a:moveTo>
                    <a:lnTo>
                      <a:pt x="1" y="1915"/>
                    </a:lnTo>
                    <a:cubicBezTo>
                      <a:pt x="335" y="2067"/>
                      <a:pt x="760" y="2311"/>
                      <a:pt x="973" y="2493"/>
                    </a:cubicBezTo>
                    <a:lnTo>
                      <a:pt x="1277" y="2037"/>
                    </a:lnTo>
                    <a:cubicBezTo>
                      <a:pt x="1064" y="1855"/>
                      <a:pt x="639" y="1642"/>
                      <a:pt x="305" y="1520"/>
                    </a:cubicBezTo>
                    <a:close/>
                    <a:moveTo>
                      <a:pt x="4530" y="1915"/>
                    </a:moveTo>
                    <a:lnTo>
                      <a:pt x="4530" y="2463"/>
                    </a:lnTo>
                    <a:cubicBezTo>
                      <a:pt x="4438" y="2432"/>
                      <a:pt x="4347" y="2402"/>
                      <a:pt x="4286" y="2341"/>
                    </a:cubicBezTo>
                    <a:cubicBezTo>
                      <a:pt x="4286" y="2615"/>
                      <a:pt x="4286" y="2645"/>
                      <a:pt x="4195" y="2645"/>
                    </a:cubicBezTo>
                    <a:lnTo>
                      <a:pt x="4013" y="2645"/>
                    </a:lnTo>
                    <a:cubicBezTo>
                      <a:pt x="3952" y="2645"/>
                      <a:pt x="3922" y="2615"/>
                      <a:pt x="3922" y="2523"/>
                    </a:cubicBezTo>
                    <a:lnTo>
                      <a:pt x="3922" y="1915"/>
                    </a:lnTo>
                    <a:close/>
                    <a:moveTo>
                      <a:pt x="2645" y="1915"/>
                    </a:moveTo>
                    <a:cubicBezTo>
                      <a:pt x="2645" y="2189"/>
                      <a:pt x="2645" y="2615"/>
                      <a:pt x="2159" y="2979"/>
                    </a:cubicBezTo>
                    <a:lnTo>
                      <a:pt x="2159" y="1915"/>
                    </a:lnTo>
                    <a:close/>
                    <a:moveTo>
                      <a:pt x="3527" y="1915"/>
                    </a:moveTo>
                    <a:lnTo>
                      <a:pt x="3527" y="2523"/>
                    </a:lnTo>
                    <a:cubicBezTo>
                      <a:pt x="3527" y="2949"/>
                      <a:pt x="3618" y="3040"/>
                      <a:pt x="3952" y="3040"/>
                    </a:cubicBezTo>
                    <a:lnTo>
                      <a:pt x="4256" y="3040"/>
                    </a:lnTo>
                    <a:cubicBezTo>
                      <a:pt x="4378" y="3040"/>
                      <a:pt x="4469" y="3040"/>
                      <a:pt x="4530" y="2949"/>
                    </a:cubicBezTo>
                    <a:lnTo>
                      <a:pt x="4530" y="3466"/>
                    </a:lnTo>
                    <a:lnTo>
                      <a:pt x="2159" y="3466"/>
                    </a:lnTo>
                    <a:lnTo>
                      <a:pt x="2159" y="3070"/>
                    </a:lnTo>
                    <a:cubicBezTo>
                      <a:pt x="2250" y="3131"/>
                      <a:pt x="2402" y="3253"/>
                      <a:pt x="2432" y="3314"/>
                    </a:cubicBezTo>
                    <a:cubicBezTo>
                      <a:pt x="2949" y="2918"/>
                      <a:pt x="3071" y="2432"/>
                      <a:pt x="3071" y="1915"/>
                    </a:cubicBezTo>
                    <a:close/>
                    <a:moveTo>
                      <a:pt x="4530" y="3922"/>
                    </a:moveTo>
                    <a:lnTo>
                      <a:pt x="4530" y="4469"/>
                    </a:lnTo>
                    <a:lnTo>
                      <a:pt x="2159" y="4469"/>
                    </a:lnTo>
                    <a:lnTo>
                      <a:pt x="2159" y="3922"/>
                    </a:lnTo>
                    <a:close/>
                    <a:moveTo>
                      <a:pt x="1034" y="2979"/>
                    </a:moveTo>
                    <a:cubicBezTo>
                      <a:pt x="760" y="3618"/>
                      <a:pt x="396" y="4347"/>
                      <a:pt x="122" y="4803"/>
                    </a:cubicBezTo>
                    <a:lnTo>
                      <a:pt x="700" y="5137"/>
                    </a:lnTo>
                    <a:cubicBezTo>
                      <a:pt x="700" y="5107"/>
                      <a:pt x="700" y="5107"/>
                      <a:pt x="700" y="5077"/>
                    </a:cubicBezTo>
                    <a:cubicBezTo>
                      <a:pt x="700" y="5046"/>
                      <a:pt x="700" y="5016"/>
                      <a:pt x="669" y="4955"/>
                    </a:cubicBezTo>
                    <a:cubicBezTo>
                      <a:pt x="912" y="4529"/>
                      <a:pt x="1216" y="3861"/>
                      <a:pt x="1460" y="3283"/>
                    </a:cubicBezTo>
                    <a:lnTo>
                      <a:pt x="1034" y="2979"/>
                    </a:lnTo>
                    <a:close/>
                    <a:moveTo>
                      <a:pt x="578" y="0"/>
                    </a:moveTo>
                    <a:lnTo>
                      <a:pt x="274" y="396"/>
                    </a:lnTo>
                    <a:cubicBezTo>
                      <a:pt x="609" y="548"/>
                      <a:pt x="1034" y="821"/>
                      <a:pt x="1216" y="1004"/>
                    </a:cubicBezTo>
                    <a:lnTo>
                      <a:pt x="1460" y="669"/>
                    </a:lnTo>
                    <a:lnTo>
                      <a:pt x="1460" y="760"/>
                    </a:lnTo>
                    <a:lnTo>
                      <a:pt x="2615" y="760"/>
                    </a:lnTo>
                    <a:lnTo>
                      <a:pt x="2615" y="1459"/>
                    </a:lnTo>
                    <a:lnTo>
                      <a:pt x="1672" y="1459"/>
                    </a:lnTo>
                    <a:lnTo>
                      <a:pt x="1672" y="5168"/>
                    </a:lnTo>
                    <a:lnTo>
                      <a:pt x="2159" y="5168"/>
                    </a:lnTo>
                    <a:lnTo>
                      <a:pt x="2159" y="4925"/>
                    </a:lnTo>
                    <a:lnTo>
                      <a:pt x="4530" y="4925"/>
                    </a:lnTo>
                    <a:lnTo>
                      <a:pt x="4530" y="5137"/>
                    </a:lnTo>
                    <a:lnTo>
                      <a:pt x="5016" y="5137"/>
                    </a:lnTo>
                    <a:lnTo>
                      <a:pt x="5016" y="1459"/>
                    </a:lnTo>
                    <a:lnTo>
                      <a:pt x="4013" y="1459"/>
                    </a:lnTo>
                    <a:lnTo>
                      <a:pt x="4013" y="760"/>
                    </a:lnTo>
                    <a:lnTo>
                      <a:pt x="5259" y="760"/>
                    </a:lnTo>
                    <a:lnTo>
                      <a:pt x="5259" y="244"/>
                    </a:lnTo>
                    <a:lnTo>
                      <a:pt x="1460" y="244"/>
                    </a:lnTo>
                    <a:lnTo>
                      <a:pt x="1460" y="517"/>
                    </a:lnTo>
                    <a:cubicBezTo>
                      <a:pt x="1247" y="335"/>
                      <a:pt x="852" y="122"/>
                      <a:pt x="5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3" name="Google Shape;9273;p24"/>
              <p:cNvSpPr/>
              <p:nvPr/>
            </p:nvSpPr>
            <p:spPr>
              <a:xfrm>
                <a:off x="2784408" y="9293213"/>
                <a:ext cx="155929" cy="151319"/>
              </a:xfrm>
              <a:custGeom>
                <a:avLst/>
                <a:gdLst/>
                <a:ahLst/>
                <a:cxnLst/>
                <a:rect l="l" t="t" r="r" b="b"/>
                <a:pathLst>
                  <a:path w="5107" h="4956" extrusionOk="0">
                    <a:moveTo>
                      <a:pt x="4225" y="426"/>
                    </a:moveTo>
                    <a:lnTo>
                      <a:pt x="4225" y="943"/>
                    </a:lnTo>
                    <a:lnTo>
                      <a:pt x="1125" y="943"/>
                    </a:lnTo>
                    <a:lnTo>
                      <a:pt x="1125" y="426"/>
                    </a:lnTo>
                    <a:close/>
                    <a:moveTo>
                      <a:pt x="3708" y="2128"/>
                    </a:moveTo>
                    <a:lnTo>
                      <a:pt x="3404" y="2311"/>
                    </a:lnTo>
                    <a:cubicBezTo>
                      <a:pt x="3526" y="2402"/>
                      <a:pt x="3678" y="2524"/>
                      <a:pt x="3830" y="2645"/>
                    </a:cubicBezTo>
                    <a:cubicBezTo>
                      <a:pt x="3344" y="2645"/>
                      <a:pt x="2827" y="2675"/>
                      <a:pt x="2371" y="2675"/>
                    </a:cubicBezTo>
                    <a:cubicBezTo>
                      <a:pt x="2523" y="2493"/>
                      <a:pt x="2644" y="2280"/>
                      <a:pt x="2736" y="2128"/>
                    </a:cubicBezTo>
                    <a:close/>
                    <a:moveTo>
                      <a:pt x="608" y="1"/>
                    </a:moveTo>
                    <a:lnTo>
                      <a:pt x="608" y="1581"/>
                    </a:lnTo>
                    <a:cubicBezTo>
                      <a:pt x="608" y="2493"/>
                      <a:pt x="547" y="3770"/>
                      <a:pt x="0" y="4682"/>
                    </a:cubicBezTo>
                    <a:cubicBezTo>
                      <a:pt x="122" y="4712"/>
                      <a:pt x="365" y="4864"/>
                      <a:pt x="456" y="4955"/>
                    </a:cubicBezTo>
                    <a:cubicBezTo>
                      <a:pt x="942" y="4165"/>
                      <a:pt x="1094" y="3040"/>
                      <a:pt x="1125" y="2128"/>
                    </a:cubicBezTo>
                    <a:lnTo>
                      <a:pt x="2158" y="2128"/>
                    </a:lnTo>
                    <a:cubicBezTo>
                      <a:pt x="2067" y="2311"/>
                      <a:pt x="1915" y="2524"/>
                      <a:pt x="1793" y="2675"/>
                    </a:cubicBezTo>
                    <a:lnTo>
                      <a:pt x="1185" y="2706"/>
                    </a:lnTo>
                    <a:lnTo>
                      <a:pt x="1337" y="3192"/>
                    </a:lnTo>
                    <a:cubicBezTo>
                      <a:pt x="1398" y="3192"/>
                      <a:pt x="1429" y="3162"/>
                      <a:pt x="1429" y="3131"/>
                    </a:cubicBezTo>
                    <a:cubicBezTo>
                      <a:pt x="1793" y="3131"/>
                      <a:pt x="2249" y="3101"/>
                      <a:pt x="2736" y="3071"/>
                    </a:cubicBezTo>
                    <a:lnTo>
                      <a:pt x="2736" y="3466"/>
                    </a:lnTo>
                    <a:lnTo>
                      <a:pt x="1398" y="3466"/>
                    </a:lnTo>
                    <a:lnTo>
                      <a:pt x="1398" y="3861"/>
                    </a:lnTo>
                    <a:lnTo>
                      <a:pt x="2736" y="3861"/>
                    </a:lnTo>
                    <a:lnTo>
                      <a:pt x="2736" y="4347"/>
                    </a:lnTo>
                    <a:lnTo>
                      <a:pt x="942" y="4347"/>
                    </a:lnTo>
                    <a:lnTo>
                      <a:pt x="942" y="4773"/>
                    </a:lnTo>
                    <a:lnTo>
                      <a:pt x="5106" y="4773"/>
                    </a:lnTo>
                    <a:lnTo>
                      <a:pt x="5106" y="4347"/>
                    </a:lnTo>
                    <a:lnTo>
                      <a:pt x="3252" y="4347"/>
                    </a:lnTo>
                    <a:lnTo>
                      <a:pt x="3252" y="3861"/>
                    </a:lnTo>
                    <a:lnTo>
                      <a:pt x="4651" y="3861"/>
                    </a:lnTo>
                    <a:lnTo>
                      <a:pt x="4651" y="3466"/>
                    </a:lnTo>
                    <a:lnTo>
                      <a:pt x="3252" y="3466"/>
                    </a:lnTo>
                    <a:lnTo>
                      <a:pt x="3252" y="3101"/>
                    </a:lnTo>
                    <a:cubicBezTo>
                      <a:pt x="3313" y="3071"/>
                      <a:pt x="3344" y="3071"/>
                      <a:pt x="3344" y="3040"/>
                    </a:cubicBezTo>
                    <a:cubicBezTo>
                      <a:pt x="3647" y="3040"/>
                      <a:pt x="3951" y="3040"/>
                      <a:pt x="4255" y="3010"/>
                    </a:cubicBezTo>
                    <a:cubicBezTo>
                      <a:pt x="4377" y="3101"/>
                      <a:pt x="4438" y="3192"/>
                      <a:pt x="4499" y="3283"/>
                    </a:cubicBezTo>
                    <a:lnTo>
                      <a:pt x="4955" y="2979"/>
                    </a:lnTo>
                    <a:cubicBezTo>
                      <a:pt x="4711" y="2736"/>
                      <a:pt x="4255" y="2372"/>
                      <a:pt x="3860" y="2128"/>
                    </a:cubicBezTo>
                    <a:lnTo>
                      <a:pt x="5015" y="2128"/>
                    </a:lnTo>
                    <a:lnTo>
                      <a:pt x="5015" y="1703"/>
                    </a:lnTo>
                    <a:lnTo>
                      <a:pt x="1125" y="1703"/>
                    </a:lnTo>
                    <a:lnTo>
                      <a:pt x="1125" y="1368"/>
                    </a:lnTo>
                    <a:lnTo>
                      <a:pt x="4772" y="1368"/>
                    </a:lnTo>
                    <a:lnTo>
                      <a:pt x="47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4" name="Google Shape;9274;p24"/>
              <p:cNvSpPr/>
              <p:nvPr/>
            </p:nvSpPr>
            <p:spPr>
              <a:xfrm>
                <a:off x="3340359" y="8779036"/>
                <a:ext cx="379580" cy="378664"/>
              </a:xfrm>
              <a:custGeom>
                <a:avLst/>
                <a:gdLst/>
                <a:ahLst/>
                <a:cxnLst/>
                <a:rect l="l" t="t" r="r" b="b"/>
                <a:pathLst>
                  <a:path w="12432" h="12402" extrusionOk="0">
                    <a:moveTo>
                      <a:pt x="6201" y="1"/>
                    </a:moveTo>
                    <a:cubicBezTo>
                      <a:pt x="2796" y="1"/>
                      <a:pt x="0" y="2767"/>
                      <a:pt x="0" y="6201"/>
                    </a:cubicBezTo>
                    <a:cubicBezTo>
                      <a:pt x="0" y="9636"/>
                      <a:pt x="2796" y="12402"/>
                      <a:pt x="6201" y="12402"/>
                    </a:cubicBezTo>
                    <a:cubicBezTo>
                      <a:pt x="9635" y="12402"/>
                      <a:pt x="12432" y="9636"/>
                      <a:pt x="12432" y="6201"/>
                    </a:cubicBezTo>
                    <a:cubicBezTo>
                      <a:pt x="12432" y="2767"/>
                      <a:pt x="9635" y="1"/>
                      <a:pt x="6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5" name="Google Shape;9275;p24"/>
              <p:cNvSpPr/>
              <p:nvPr/>
            </p:nvSpPr>
            <p:spPr>
              <a:xfrm>
                <a:off x="1483158" y="7978990"/>
                <a:ext cx="3549831" cy="658952"/>
              </a:xfrm>
              <a:custGeom>
                <a:avLst/>
                <a:gdLst/>
                <a:ahLst/>
                <a:cxnLst/>
                <a:rect l="l" t="t" r="r" b="b"/>
                <a:pathLst>
                  <a:path w="116264" h="21582" extrusionOk="0">
                    <a:moveTo>
                      <a:pt x="15259" y="1"/>
                    </a:moveTo>
                    <a:lnTo>
                      <a:pt x="0" y="21581"/>
                    </a:lnTo>
                    <a:lnTo>
                      <a:pt x="116264" y="21581"/>
                    </a:lnTo>
                    <a:lnTo>
                      <a:pt x="10103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6" name="Google Shape;9276;p24"/>
              <p:cNvSpPr/>
              <p:nvPr/>
            </p:nvSpPr>
            <p:spPr>
              <a:xfrm>
                <a:off x="1662277" y="7966012"/>
                <a:ext cx="462201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15138" h="22676" extrusionOk="0">
                    <a:moveTo>
                      <a:pt x="14530" y="0"/>
                    </a:moveTo>
                    <a:cubicBezTo>
                      <a:pt x="14317" y="0"/>
                      <a:pt x="14043" y="152"/>
                      <a:pt x="13922" y="365"/>
                    </a:cubicBezTo>
                    <a:lnTo>
                      <a:pt x="244" y="21976"/>
                    </a:lnTo>
                    <a:cubicBezTo>
                      <a:pt x="1" y="22371"/>
                      <a:pt x="31" y="22675"/>
                      <a:pt x="335" y="22675"/>
                    </a:cubicBezTo>
                    <a:lnTo>
                      <a:pt x="760" y="22675"/>
                    </a:lnTo>
                    <a:cubicBezTo>
                      <a:pt x="1064" y="22675"/>
                      <a:pt x="1490" y="22371"/>
                      <a:pt x="1733" y="21976"/>
                    </a:cubicBezTo>
                    <a:lnTo>
                      <a:pt x="14986" y="365"/>
                    </a:lnTo>
                    <a:cubicBezTo>
                      <a:pt x="15138" y="152"/>
                      <a:pt x="15077" y="0"/>
                      <a:pt x="148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7" name="Google Shape;9277;p24"/>
              <p:cNvSpPr/>
              <p:nvPr/>
            </p:nvSpPr>
            <p:spPr>
              <a:xfrm>
                <a:off x="1859044" y="7966012"/>
                <a:ext cx="409288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13405" h="22676" extrusionOk="0">
                    <a:moveTo>
                      <a:pt x="12797" y="0"/>
                    </a:moveTo>
                    <a:cubicBezTo>
                      <a:pt x="12584" y="0"/>
                      <a:pt x="12311" y="152"/>
                      <a:pt x="12189" y="365"/>
                    </a:cubicBezTo>
                    <a:lnTo>
                      <a:pt x="213" y="21976"/>
                    </a:lnTo>
                    <a:cubicBezTo>
                      <a:pt x="0" y="22371"/>
                      <a:pt x="61" y="22675"/>
                      <a:pt x="335" y="22675"/>
                    </a:cubicBezTo>
                    <a:lnTo>
                      <a:pt x="791" y="22675"/>
                    </a:lnTo>
                    <a:cubicBezTo>
                      <a:pt x="1064" y="22675"/>
                      <a:pt x="1490" y="22371"/>
                      <a:pt x="1703" y="21976"/>
                    </a:cubicBezTo>
                    <a:lnTo>
                      <a:pt x="13283" y="365"/>
                    </a:lnTo>
                    <a:cubicBezTo>
                      <a:pt x="13405" y="152"/>
                      <a:pt x="13314" y="0"/>
                      <a:pt x="13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8" name="Google Shape;9278;p24"/>
              <p:cNvSpPr/>
              <p:nvPr/>
            </p:nvSpPr>
            <p:spPr>
              <a:xfrm>
                <a:off x="2055812" y="7966012"/>
                <a:ext cx="356406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11673" h="22676" extrusionOk="0">
                    <a:moveTo>
                      <a:pt x="11034" y="0"/>
                    </a:moveTo>
                    <a:cubicBezTo>
                      <a:pt x="10852" y="0"/>
                      <a:pt x="10578" y="152"/>
                      <a:pt x="10487" y="365"/>
                    </a:cubicBezTo>
                    <a:lnTo>
                      <a:pt x="183" y="21976"/>
                    </a:lnTo>
                    <a:cubicBezTo>
                      <a:pt x="0" y="22371"/>
                      <a:pt x="92" y="22675"/>
                      <a:pt x="365" y="22675"/>
                    </a:cubicBezTo>
                    <a:lnTo>
                      <a:pt x="821" y="22675"/>
                    </a:lnTo>
                    <a:cubicBezTo>
                      <a:pt x="1095" y="22675"/>
                      <a:pt x="1490" y="22371"/>
                      <a:pt x="1672" y="21976"/>
                    </a:cubicBezTo>
                    <a:lnTo>
                      <a:pt x="11551" y="365"/>
                    </a:lnTo>
                    <a:cubicBezTo>
                      <a:pt x="11672" y="152"/>
                      <a:pt x="11581" y="0"/>
                      <a:pt x="113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9" name="Google Shape;9279;p24"/>
              <p:cNvSpPr/>
              <p:nvPr/>
            </p:nvSpPr>
            <p:spPr>
              <a:xfrm>
                <a:off x="2252580" y="7966012"/>
                <a:ext cx="303493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9940" h="22676" extrusionOk="0">
                    <a:moveTo>
                      <a:pt x="9301" y="0"/>
                    </a:moveTo>
                    <a:cubicBezTo>
                      <a:pt x="9089" y="0"/>
                      <a:pt x="8845" y="152"/>
                      <a:pt x="8754" y="365"/>
                    </a:cubicBezTo>
                    <a:lnTo>
                      <a:pt x="152" y="21976"/>
                    </a:lnTo>
                    <a:cubicBezTo>
                      <a:pt x="0" y="22371"/>
                      <a:pt x="91" y="22675"/>
                      <a:pt x="395" y="22675"/>
                    </a:cubicBezTo>
                    <a:lnTo>
                      <a:pt x="821" y="22675"/>
                    </a:lnTo>
                    <a:cubicBezTo>
                      <a:pt x="1125" y="22675"/>
                      <a:pt x="1490" y="22371"/>
                      <a:pt x="1611" y="21976"/>
                    </a:cubicBezTo>
                    <a:lnTo>
                      <a:pt x="9848" y="365"/>
                    </a:lnTo>
                    <a:cubicBezTo>
                      <a:pt x="9940" y="152"/>
                      <a:pt x="9818" y="0"/>
                      <a:pt x="96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0" name="Google Shape;9280;p24"/>
              <p:cNvSpPr/>
              <p:nvPr/>
            </p:nvSpPr>
            <p:spPr>
              <a:xfrm>
                <a:off x="2449347" y="7966012"/>
                <a:ext cx="250580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22676" extrusionOk="0">
                    <a:moveTo>
                      <a:pt x="7538" y="0"/>
                    </a:moveTo>
                    <a:cubicBezTo>
                      <a:pt x="7356" y="0"/>
                      <a:pt x="7113" y="152"/>
                      <a:pt x="7052" y="365"/>
                    </a:cubicBezTo>
                    <a:lnTo>
                      <a:pt x="122" y="21976"/>
                    </a:lnTo>
                    <a:cubicBezTo>
                      <a:pt x="0" y="22371"/>
                      <a:pt x="122" y="22675"/>
                      <a:pt x="426" y="22675"/>
                    </a:cubicBezTo>
                    <a:lnTo>
                      <a:pt x="851" y="22675"/>
                    </a:lnTo>
                    <a:cubicBezTo>
                      <a:pt x="1155" y="22675"/>
                      <a:pt x="1459" y="22371"/>
                      <a:pt x="1581" y="21976"/>
                    </a:cubicBezTo>
                    <a:lnTo>
                      <a:pt x="8146" y="365"/>
                    </a:lnTo>
                    <a:cubicBezTo>
                      <a:pt x="8207" y="152"/>
                      <a:pt x="8085" y="0"/>
                      <a:pt x="7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1" name="Google Shape;9281;p24"/>
              <p:cNvSpPr/>
              <p:nvPr/>
            </p:nvSpPr>
            <p:spPr>
              <a:xfrm>
                <a:off x="2646115" y="7966012"/>
                <a:ext cx="197698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6475" h="22676" extrusionOk="0">
                    <a:moveTo>
                      <a:pt x="5806" y="0"/>
                    </a:moveTo>
                    <a:cubicBezTo>
                      <a:pt x="5593" y="0"/>
                      <a:pt x="5380" y="152"/>
                      <a:pt x="5350" y="365"/>
                    </a:cubicBezTo>
                    <a:lnTo>
                      <a:pt x="91" y="21976"/>
                    </a:lnTo>
                    <a:cubicBezTo>
                      <a:pt x="0" y="22371"/>
                      <a:pt x="152" y="22675"/>
                      <a:pt x="426" y="22675"/>
                    </a:cubicBezTo>
                    <a:lnTo>
                      <a:pt x="882" y="22675"/>
                    </a:lnTo>
                    <a:cubicBezTo>
                      <a:pt x="1155" y="22675"/>
                      <a:pt x="1459" y="22371"/>
                      <a:pt x="1550" y="21976"/>
                    </a:cubicBezTo>
                    <a:lnTo>
                      <a:pt x="6414" y="365"/>
                    </a:lnTo>
                    <a:cubicBezTo>
                      <a:pt x="6474" y="152"/>
                      <a:pt x="6322" y="0"/>
                      <a:pt x="6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2" name="Google Shape;9282;p24"/>
              <p:cNvSpPr/>
              <p:nvPr/>
            </p:nvSpPr>
            <p:spPr>
              <a:xfrm>
                <a:off x="2842852" y="7966012"/>
                <a:ext cx="144816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4743" h="22676" extrusionOk="0">
                    <a:moveTo>
                      <a:pt x="4074" y="0"/>
                    </a:moveTo>
                    <a:cubicBezTo>
                      <a:pt x="3861" y="0"/>
                      <a:pt x="3648" y="152"/>
                      <a:pt x="3618" y="365"/>
                    </a:cubicBezTo>
                    <a:lnTo>
                      <a:pt x="62" y="21976"/>
                    </a:lnTo>
                    <a:cubicBezTo>
                      <a:pt x="1" y="22371"/>
                      <a:pt x="183" y="22675"/>
                      <a:pt x="457" y="22675"/>
                    </a:cubicBezTo>
                    <a:lnTo>
                      <a:pt x="913" y="22675"/>
                    </a:lnTo>
                    <a:cubicBezTo>
                      <a:pt x="1186" y="22675"/>
                      <a:pt x="1460" y="22371"/>
                      <a:pt x="1521" y="21976"/>
                    </a:cubicBezTo>
                    <a:lnTo>
                      <a:pt x="4712" y="365"/>
                    </a:lnTo>
                    <a:cubicBezTo>
                      <a:pt x="4743" y="152"/>
                      <a:pt x="4591" y="0"/>
                      <a:pt x="43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3" name="Google Shape;9283;p24"/>
              <p:cNvSpPr/>
              <p:nvPr/>
            </p:nvSpPr>
            <p:spPr>
              <a:xfrm>
                <a:off x="3039620" y="7966012"/>
                <a:ext cx="91903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2676" extrusionOk="0">
                    <a:moveTo>
                      <a:pt x="2311" y="0"/>
                    </a:moveTo>
                    <a:cubicBezTo>
                      <a:pt x="2098" y="0"/>
                      <a:pt x="1916" y="152"/>
                      <a:pt x="1916" y="365"/>
                    </a:cubicBezTo>
                    <a:lnTo>
                      <a:pt x="31" y="21976"/>
                    </a:lnTo>
                    <a:cubicBezTo>
                      <a:pt x="1" y="22371"/>
                      <a:pt x="183" y="22675"/>
                      <a:pt x="487" y="22675"/>
                    </a:cubicBezTo>
                    <a:lnTo>
                      <a:pt x="913" y="22675"/>
                    </a:lnTo>
                    <a:cubicBezTo>
                      <a:pt x="1217" y="22675"/>
                      <a:pt x="1460" y="22371"/>
                      <a:pt x="1490" y="21976"/>
                    </a:cubicBezTo>
                    <a:lnTo>
                      <a:pt x="2980" y="365"/>
                    </a:lnTo>
                    <a:cubicBezTo>
                      <a:pt x="3010" y="152"/>
                      <a:pt x="2828" y="0"/>
                      <a:pt x="26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4" name="Google Shape;9284;p24"/>
              <p:cNvSpPr/>
              <p:nvPr/>
            </p:nvSpPr>
            <p:spPr>
              <a:xfrm>
                <a:off x="3236387" y="7966012"/>
                <a:ext cx="44577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22676" extrusionOk="0">
                    <a:moveTo>
                      <a:pt x="578" y="0"/>
                    </a:moveTo>
                    <a:cubicBezTo>
                      <a:pt x="365" y="0"/>
                      <a:pt x="183" y="152"/>
                      <a:pt x="183" y="365"/>
                    </a:cubicBezTo>
                    <a:lnTo>
                      <a:pt x="1" y="21976"/>
                    </a:lnTo>
                    <a:cubicBezTo>
                      <a:pt x="1" y="22371"/>
                      <a:pt x="213" y="22675"/>
                      <a:pt x="517" y="22675"/>
                    </a:cubicBezTo>
                    <a:lnTo>
                      <a:pt x="943" y="22675"/>
                    </a:lnTo>
                    <a:cubicBezTo>
                      <a:pt x="1247" y="22675"/>
                      <a:pt x="1460" y="22371"/>
                      <a:pt x="1460" y="21976"/>
                    </a:cubicBezTo>
                    <a:lnTo>
                      <a:pt x="1277" y="365"/>
                    </a:lnTo>
                    <a:cubicBezTo>
                      <a:pt x="1277" y="152"/>
                      <a:pt x="1095" y="0"/>
                      <a:pt x="8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5" name="Google Shape;9285;p24"/>
              <p:cNvSpPr/>
              <p:nvPr/>
            </p:nvSpPr>
            <p:spPr>
              <a:xfrm>
                <a:off x="3385826" y="7966012"/>
                <a:ext cx="91903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2676" extrusionOk="0">
                    <a:moveTo>
                      <a:pt x="365" y="0"/>
                    </a:moveTo>
                    <a:cubicBezTo>
                      <a:pt x="152" y="0"/>
                      <a:pt x="0" y="152"/>
                      <a:pt x="31" y="365"/>
                    </a:cubicBezTo>
                    <a:lnTo>
                      <a:pt x="1520" y="21976"/>
                    </a:lnTo>
                    <a:cubicBezTo>
                      <a:pt x="1551" y="22371"/>
                      <a:pt x="1794" y="22675"/>
                      <a:pt x="2067" y="22675"/>
                    </a:cubicBezTo>
                    <a:lnTo>
                      <a:pt x="2523" y="22675"/>
                    </a:lnTo>
                    <a:cubicBezTo>
                      <a:pt x="2797" y="22675"/>
                      <a:pt x="3010" y="22371"/>
                      <a:pt x="2979" y="21976"/>
                    </a:cubicBezTo>
                    <a:lnTo>
                      <a:pt x="1095" y="365"/>
                    </a:lnTo>
                    <a:cubicBezTo>
                      <a:pt x="1095" y="152"/>
                      <a:pt x="912" y="0"/>
                      <a:pt x="7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6" name="Google Shape;9286;p24"/>
              <p:cNvSpPr/>
              <p:nvPr/>
            </p:nvSpPr>
            <p:spPr>
              <a:xfrm>
                <a:off x="3529676" y="7966012"/>
                <a:ext cx="144816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4743" h="22676" extrusionOk="0">
                    <a:moveTo>
                      <a:pt x="365" y="0"/>
                    </a:moveTo>
                    <a:cubicBezTo>
                      <a:pt x="153" y="0"/>
                      <a:pt x="1" y="152"/>
                      <a:pt x="31" y="365"/>
                    </a:cubicBezTo>
                    <a:lnTo>
                      <a:pt x="3223" y="21976"/>
                    </a:lnTo>
                    <a:cubicBezTo>
                      <a:pt x="3283" y="22371"/>
                      <a:pt x="3557" y="22675"/>
                      <a:pt x="3831" y="22675"/>
                    </a:cubicBezTo>
                    <a:lnTo>
                      <a:pt x="4287" y="22675"/>
                    </a:lnTo>
                    <a:cubicBezTo>
                      <a:pt x="4560" y="22675"/>
                      <a:pt x="4742" y="22371"/>
                      <a:pt x="4682" y="21976"/>
                    </a:cubicBezTo>
                    <a:lnTo>
                      <a:pt x="1125" y="365"/>
                    </a:lnTo>
                    <a:cubicBezTo>
                      <a:pt x="1095" y="152"/>
                      <a:pt x="882" y="0"/>
                      <a:pt x="6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7" name="Google Shape;9287;p24"/>
              <p:cNvSpPr/>
              <p:nvPr/>
            </p:nvSpPr>
            <p:spPr>
              <a:xfrm>
                <a:off x="3673557" y="7966012"/>
                <a:ext cx="197698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6475" h="22676" extrusionOk="0">
                    <a:moveTo>
                      <a:pt x="334" y="0"/>
                    </a:moveTo>
                    <a:cubicBezTo>
                      <a:pt x="122" y="0"/>
                      <a:pt x="0" y="152"/>
                      <a:pt x="61" y="365"/>
                    </a:cubicBezTo>
                    <a:lnTo>
                      <a:pt x="4924" y="21976"/>
                    </a:lnTo>
                    <a:cubicBezTo>
                      <a:pt x="4985" y="22371"/>
                      <a:pt x="5289" y="22675"/>
                      <a:pt x="5593" y="22675"/>
                    </a:cubicBezTo>
                    <a:lnTo>
                      <a:pt x="6018" y="22675"/>
                    </a:lnTo>
                    <a:cubicBezTo>
                      <a:pt x="6322" y="22675"/>
                      <a:pt x="6474" y="22371"/>
                      <a:pt x="6383" y="21976"/>
                    </a:cubicBezTo>
                    <a:lnTo>
                      <a:pt x="1125" y="365"/>
                    </a:lnTo>
                    <a:cubicBezTo>
                      <a:pt x="1094" y="152"/>
                      <a:pt x="882" y="0"/>
                      <a:pt x="6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8" name="Google Shape;9288;p24"/>
              <p:cNvSpPr/>
              <p:nvPr/>
            </p:nvSpPr>
            <p:spPr>
              <a:xfrm>
                <a:off x="3817408" y="7966012"/>
                <a:ext cx="250611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22676" extrusionOk="0">
                    <a:moveTo>
                      <a:pt x="335" y="0"/>
                    </a:moveTo>
                    <a:cubicBezTo>
                      <a:pt x="122" y="0"/>
                      <a:pt x="0" y="152"/>
                      <a:pt x="61" y="365"/>
                    </a:cubicBezTo>
                    <a:lnTo>
                      <a:pt x="6596" y="21976"/>
                    </a:lnTo>
                    <a:cubicBezTo>
                      <a:pt x="6718" y="22371"/>
                      <a:pt x="7052" y="22675"/>
                      <a:pt x="7356" y="22675"/>
                    </a:cubicBezTo>
                    <a:lnTo>
                      <a:pt x="7782" y="22675"/>
                    </a:lnTo>
                    <a:cubicBezTo>
                      <a:pt x="8086" y="22675"/>
                      <a:pt x="8207" y="22371"/>
                      <a:pt x="8086" y="21976"/>
                    </a:cubicBezTo>
                    <a:lnTo>
                      <a:pt x="1155" y="365"/>
                    </a:lnTo>
                    <a:cubicBezTo>
                      <a:pt x="1095" y="152"/>
                      <a:pt x="851" y="0"/>
                      <a:pt x="6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9" name="Google Shape;9289;p24"/>
              <p:cNvSpPr/>
              <p:nvPr/>
            </p:nvSpPr>
            <p:spPr>
              <a:xfrm>
                <a:off x="3961258" y="7966012"/>
                <a:ext cx="303524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9941" h="22676" extrusionOk="0">
                    <a:moveTo>
                      <a:pt x="305" y="0"/>
                    </a:moveTo>
                    <a:cubicBezTo>
                      <a:pt x="122" y="0"/>
                      <a:pt x="1" y="152"/>
                      <a:pt x="92" y="365"/>
                    </a:cubicBezTo>
                    <a:lnTo>
                      <a:pt x="8299" y="21976"/>
                    </a:lnTo>
                    <a:cubicBezTo>
                      <a:pt x="8451" y="22371"/>
                      <a:pt x="8816" y="22675"/>
                      <a:pt x="9089" y="22675"/>
                    </a:cubicBezTo>
                    <a:lnTo>
                      <a:pt x="9545" y="22675"/>
                    </a:lnTo>
                    <a:cubicBezTo>
                      <a:pt x="9819" y="22675"/>
                      <a:pt x="9940" y="22371"/>
                      <a:pt x="9788" y="21976"/>
                    </a:cubicBezTo>
                    <a:lnTo>
                      <a:pt x="1156" y="365"/>
                    </a:lnTo>
                    <a:cubicBezTo>
                      <a:pt x="1095" y="152"/>
                      <a:pt x="852" y="0"/>
                      <a:pt x="6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0" name="Google Shape;9290;p24"/>
              <p:cNvSpPr/>
              <p:nvPr/>
            </p:nvSpPr>
            <p:spPr>
              <a:xfrm>
                <a:off x="4105139" y="7966012"/>
                <a:ext cx="356406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11673" h="22676" extrusionOk="0">
                    <a:moveTo>
                      <a:pt x="304" y="0"/>
                    </a:moveTo>
                    <a:cubicBezTo>
                      <a:pt x="91" y="0"/>
                      <a:pt x="0" y="152"/>
                      <a:pt x="91" y="365"/>
                    </a:cubicBezTo>
                    <a:lnTo>
                      <a:pt x="10000" y="21976"/>
                    </a:lnTo>
                    <a:cubicBezTo>
                      <a:pt x="10183" y="22371"/>
                      <a:pt x="10578" y="22675"/>
                      <a:pt x="10851" y="22675"/>
                    </a:cubicBezTo>
                    <a:lnTo>
                      <a:pt x="11307" y="22675"/>
                    </a:lnTo>
                    <a:cubicBezTo>
                      <a:pt x="11581" y="22675"/>
                      <a:pt x="11672" y="22371"/>
                      <a:pt x="11459" y="21976"/>
                    </a:cubicBezTo>
                    <a:lnTo>
                      <a:pt x="1186" y="365"/>
                    </a:lnTo>
                    <a:cubicBezTo>
                      <a:pt x="1094" y="152"/>
                      <a:pt x="821" y="0"/>
                      <a:pt x="6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1" name="Google Shape;9291;p24"/>
              <p:cNvSpPr/>
              <p:nvPr/>
            </p:nvSpPr>
            <p:spPr>
              <a:xfrm>
                <a:off x="4248990" y="7966012"/>
                <a:ext cx="409288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13405" h="22676" extrusionOk="0">
                    <a:moveTo>
                      <a:pt x="304" y="0"/>
                    </a:moveTo>
                    <a:cubicBezTo>
                      <a:pt x="92" y="0"/>
                      <a:pt x="0" y="152"/>
                      <a:pt x="122" y="365"/>
                    </a:cubicBezTo>
                    <a:lnTo>
                      <a:pt x="11703" y="21976"/>
                    </a:lnTo>
                    <a:cubicBezTo>
                      <a:pt x="11916" y="22371"/>
                      <a:pt x="12341" y="22675"/>
                      <a:pt x="12615" y="22675"/>
                    </a:cubicBezTo>
                    <a:lnTo>
                      <a:pt x="13040" y="22675"/>
                    </a:lnTo>
                    <a:cubicBezTo>
                      <a:pt x="13344" y="22675"/>
                      <a:pt x="13405" y="22371"/>
                      <a:pt x="13162" y="21976"/>
                    </a:cubicBezTo>
                    <a:lnTo>
                      <a:pt x="1186" y="365"/>
                    </a:lnTo>
                    <a:cubicBezTo>
                      <a:pt x="1095" y="152"/>
                      <a:pt x="821" y="0"/>
                      <a:pt x="6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2" name="Google Shape;9292;p24"/>
              <p:cNvSpPr/>
              <p:nvPr/>
            </p:nvSpPr>
            <p:spPr>
              <a:xfrm>
                <a:off x="4392840" y="7966012"/>
                <a:ext cx="462201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15138" h="22676" extrusionOk="0">
                    <a:moveTo>
                      <a:pt x="274" y="0"/>
                    </a:moveTo>
                    <a:cubicBezTo>
                      <a:pt x="62" y="0"/>
                      <a:pt x="1" y="152"/>
                      <a:pt x="122" y="365"/>
                    </a:cubicBezTo>
                    <a:lnTo>
                      <a:pt x="13405" y="21976"/>
                    </a:lnTo>
                    <a:cubicBezTo>
                      <a:pt x="13648" y="22371"/>
                      <a:pt x="14074" y="22675"/>
                      <a:pt x="14378" y="22675"/>
                    </a:cubicBezTo>
                    <a:lnTo>
                      <a:pt x="14803" y="22675"/>
                    </a:lnTo>
                    <a:cubicBezTo>
                      <a:pt x="15107" y="22675"/>
                      <a:pt x="15138" y="22371"/>
                      <a:pt x="14864" y="21976"/>
                    </a:cubicBezTo>
                    <a:lnTo>
                      <a:pt x="1217" y="365"/>
                    </a:lnTo>
                    <a:cubicBezTo>
                      <a:pt x="1095" y="152"/>
                      <a:pt x="791" y="0"/>
                      <a:pt x="6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3" name="Google Shape;9293;p24"/>
              <p:cNvSpPr/>
              <p:nvPr/>
            </p:nvSpPr>
            <p:spPr>
              <a:xfrm>
                <a:off x="1429325" y="7945584"/>
                <a:ext cx="555936" cy="712781"/>
              </a:xfrm>
              <a:custGeom>
                <a:avLst/>
                <a:gdLst/>
                <a:ahLst/>
                <a:cxnLst/>
                <a:rect l="l" t="t" r="r" b="b"/>
                <a:pathLst>
                  <a:path w="18208" h="23345" extrusionOk="0">
                    <a:moveTo>
                      <a:pt x="16870" y="0"/>
                    </a:moveTo>
                    <a:lnTo>
                      <a:pt x="0" y="23344"/>
                    </a:lnTo>
                    <a:lnTo>
                      <a:pt x="1885" y="23344"/>
                    </a:lnTo>
                    <a:lnTo>
                      <a:pt x="182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4" name="Google Shape;9294;p24"/>
              <p:cNvSpPr/>
              <p:nvPr/>
            </p:nvSpPr>
            <p:spPr>
              <a:xfrm>
                <a:off x="4532080" y="7945584"/>
                <a:ext cx="554989" cy="712781"/>
              </a:xfrm>
              <a:custGeom>
                <a:avLst/>
                <a:gdLst/>
                <a:ahLst/>
                <a:cxnLst/>
                <a:rect l="l" t="t" r="r" b="b"/>
                <a:pathLst>
                  <a:path w="18177" h="23345" extrusionOk="0">
                    <a:moveTo>
                      <a:pt x="0" y="0"/>
                    </a:moveTo>
                    <a:lnTo>
                      <a:pt x="16323" y="23344"/>
                    </a:lnTo>
                    <a:lnTo>
                      <a:pt x="18177" y="23344"/>
                    </a:lnTo>
                    <a:lnTo>
                      <a:pt x="133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5" name="Google Shape;9295;p24"/>
              <p:cNvSpPr/>
              <p:nvPr/>
            </p:nvSpPr>
            <p:spPr>
              <a:xfrm>
                <a:off x="1852540" y="9544730"/>
                <a:ext cx="2079813" cy="219987"/>
              </a:xfrm>
              <a:custGeom>
                <a:avLst/>
                <a:gdLst/>
                <a:ahLst/>
                <a:cxnLst/>
                <a:rect l="l" t="t" r="r" b="b"/>
                <a:pathLst>
                  <a:path w="68118" h="7205" extrusionOk="0">
                    <a:moveTo>
                      <a:pt x="1" y="1"/>
                    </a:moveTo>
                    <a:lnTo>
                      <a:pt x="1" y="7205"/>
                    </a:lnTo>
                    <a:lnTo>
                      <a:pt x="68117" y="7205"/>
                    </a:lnTo>
                    <a:lnTo>
                      <a:pt x="681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6" name="Google Shape;9296;p24"/>
              <p:cNvSpPr/>
              <p:nvPr/>
            </p:nvSpPr>
            <p:spPr>
              <a:xfrm>
                <a:off x="1852540" y="9793467"/>
                <a:ext cx="392617" cy="342483"/>
              </a:xfrm>
              <a:custGeom>
                <a:avLst/>
                <a:gdLst/>
                <a:ahLst/>
                <a:cxnLst/>
                <a:rect l="l" t="t" r="r" b="b"/>
                <a:pathLst>
                  <a:path w="12859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58" y="11217"/>
                    </a:lnTo>
                    <a:lnTo>
                      <a:pt x="1285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7" name="Google Shape;9297;p24"/>
              <p:cNvSpPr/>
              <p:nvPr/>
            </p:nvSpPr>
            <p:spPr>
              <a:xfrm>
                <a:off x="2272977" y="9793467"/>
                <a:ext cx="391671" cy="342483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28" y="11217"/>
                    </a:lnTo>
                    <a:lnTo>
                      <a:pt x="1282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8" name="Google Shape;9298;p24"/>
              <p:cNvSpPr/>
              <p:nvPr/>
            </p:nvSpPr>
            <p:spPr>
              <a:xfrm>
                <a:off x="2693444" y="9793467"/>
                <a:ext cx="391671" cy="342483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0" y="1"/>
                    </a:moveTo>
                    <a:lnTo>
                      <a:pt x="0" y="11217"/>
                    </a:lnTo>
                    <a:lnTo>
                      <a:pt x="12827" y="11217"/>
                    </a:lnTo>
                    <a:lnTo>
                      <a:pt x="128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9" name="Google Shape;9299;p24"/>
              <p:cNvSpPr/>
              <p:nvPr/>
            </p:nvSpPr>
            <p:spPr>
              <a:xfrm>
                <a:off x="3113881" y="9793467"/>
                <a:ext cx="391671" cy="342483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0" y="1"/>
                    </a:moveTo>
                    <a:lnTo>
                      <a:pt x="0" y="11217"/>
                    </a:lnTo>
                    <a:lnTo>
                      <a:pt x="12827" y="11217"/>
                    </a:lnTo>
                    <a:lnTo>
                      <a:pt x="128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0" name="Google Shape;9300;p24"/>
              <p:cNvSpPr/>
              <p:nvPr/>
            </p:nvSpPr>
            <p:spPr>
              <a:xfrm>
                <a:off x="3534318" y="9793467"/>
                <a:ext cx="391671" cy="342483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28" y="11217"/>
                    </a:lnTo>
                    <a:lnTo>
                      <a:pt x="1282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1" name="Google Shape;9301;p24"/>
              <p:cNvSpPr/>
              <p:nvPr/>
            </p:nvSpPr>
            <p:spPr>
              <a:xfrm>
                <a:off x="1852540" y="9985593"/>
                <a:ext cx="2079813" cy="219987"/>
              </a:xfrm>
              <a:custGeom>
                <a:avLst/>
                <a:gdLst/>
                <a:ahLst/>
                <a:cxnLst/>
                <a:rect l="l" t="t" r="r" b="b"/>
                <a:pathLst>
                  <a:path w="68118" h="7205" extrusionOk="0">
                    <a:moveTo>
                      <a:pt x="1" y="1"/>
                    </a:moveTo>
                    <a:lnTo>
                      <a:pt x="1" y="7205"/>
                    </a:lnTo>
                    <a:lnTo>
                      <a:pt x="68117" y="7205"/>
                    </a:lnTo>
                    <a:lnTo>
                      <a:pt x="681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2" name="Google Shape;9302;p24"/>
              <p:cNvSpPr/>
              <p:nvPr/>
            </p:nvSpPr>
            <p:spPr>
              <a:xfrm>
                <a:off x="3719024" y="7849063"/>
                <a:ext cx="1512763" cy="2407610"/>
              </a:xfrm>
              <a:custGeom>
                <a:avLst/>
                <a:gdLst/>
                <a:ahLst/>
                <a:cxnLst/>
                <a:rect l="l" t="t" r="r" b="b"/>
                <a:pathLst>
                  <a:path w="49546" h="78854" extrusionOk="0">
                    <a:moveTo>
                      <a:pt x="31734" y="0"/>
                    </a:moveTo>
                    <a:lnTo>
                      <a:pt x="31338" y="61"/>
                    </a:lnTo>
                    <a:cubicBezTo>
                      <a:pt x="31217" y="882"/>
                      <a:pt x="31521" y="1763"/>
                      <a:pt x="31825" y="2523"/>
                    </a:cubicBezTo>
                    <a:lnTo>
                      <a:pt x="31916" y="2797"/>
                    </a:lnTo>
                    <a:cubicBezTo>
                      <a:pt x="32220" y="3587"/>
                      <a:pt x="32342" y="4681"/>
                      <a:pt x="31764" y="5107"/>
                    </a:cubicBezTo>
                    <a:cubicBezTo>
                      <a:pt x="31673" y="5167"/>
                      <a:pt x="31582" y="5198"/>
                      <a:pt x="31521" y="5259"/>
                    </a:cubicBezTo>
                    <a:cubicBezTo>
                      <a:pt x="29515" y="6444"/>
                      <a:pt x="27296" y="8116"/>
                      <a:pt x="25563" y="9757"/>
                    </a:cubicBezTo>
                    <a:cubicBezTo>
                      <a:pt x="24408" y="10882"/>
                      <a:pt x="23527" y="12098"/>
                      <a:pt x="22919" y="13374"/>
                    </a:cubicBezTo>
                    <a:cubicBezTo>
                      <a:pt x="22129" y="11642"/>
                      <a:pt x="21581" y="10122"/>
                      <a:pt x="21825" y="8025"/>
                    </a:cubicBezTo>
                    <a:cubicBezTo>
                      <a:pt x="21855" y="7781"/>
                      <a:pt x="22129" y="7417"/>
                      <a:pt x="21885" y="7386"/>
                    </a:cubicBezTo>
                    <a:cubicBezTo>
                      <a:pt x="21865" y="7384"/>
                      <a:pt x="21844" y="7382"/>
                      <a:pt x="21824" y="7382"/>
                    </a:cubicBezTo>
                    <a:cubicBezTo>
                      <a:pt x="21607" y="7382"/>
                      <a:pt x="21427" y="7529"/>
                      <a:pt x="21399" y="7751"/>
                    </a:cubicBezTo>
                    <a:cubicBezTo>
                      <a:pt x="21095" y="10304"/>
                      <a:pt x="21399" y="12250"/>
                      <a:pt x="22433" y="14468"/>
                    </a:cubicBezTo>
                    <a:cubicBezTo>
                      <a:pt x="22433" y="14468"/>
                      <a:pt x="22433" y="14499"/>
                      <a:pt x="22463" y="14499"/>
                    </a:cubicBezTo>
                    <a:cubicBezTo>
                      <a:pt x="22007" y="15836"/>
                      <a:pt x="21885" y="17204"/>
                      <a:pt x="22129" y="18511"/>
                    </a:cubicBezTo>
                    <a:cubicBezTo>
                      <a:pt x="22706" y="21733"/>
                      <a:pt x="25442" y="24043"/>
                      <a:pt x="27600" y="25380"/>
                    </a:cubicBezTo>
                    <a:cubicBezTo>
                      <a:pt x="28603" y="26019"/>
                      <a:pt x="29667" y="26566"/>
                      <a:pt x="30700" y="27113"/>
                    </a:cubicBezTo>
                    <a:cubicBezTo>
                      <a:pt x="32190" y="27903"/>
                      <a:pt x="33740" y="28694"/>
                      <a:pt x="35108" y="29727"/>
                    </a:cubicBezTo>
                    <a:cubicBezTo>
                      <a:pt x="35503" y="30031"/>
                      <a:pt x="35898" y="30365"/>
                      <a:pt x="36293" y="30760"/>
                    </a:cubicBezTo>
                    <a:cubicBezTo>
                      <a:pt x="36536" y="31064"/>
                      <a:pt x="36810" y="31399"/>
                      <a:pt x="37144" y="31703"/>
                    </a:cubicBezTo>
                    <a:cubicBezTo>
                      <a:pt x="37444" y="32112"/>
                      <a:pt x="37132" y="32668"/>
                      <a:pt x="36670" y="32668"/>
                    </a:cubicBezTo>
                    <a:cubicBezTo>
                      <a:pt x="36617" y="32668"/>
                      <a:pt x="36562" y="32661"/>
                      <a:pt x="36506" y="32645"/>
                    </a:cubicBezTo>
                    <a:cubicBezTo>
                      <a:pt x="36171" y="32554"/>
                      <a:pt x="35807" y="32523"/>
                      <a:pt x="35442" y="32523"/>
                    </a:cubicBezTo>
                    <a:lnTo>
                      <a:pt x="35411" y="32523"/>
                    </a:lnTo>
                    <a:cubicBezTo>
                      <a:pt x="33952" y="32523"/>
                      <a:pt x="32585" y="33040"/>
                      <a:pt x="31278" y="33557"/>
                    </a:cubicBezTo>
                    <a:cubicBezTo>
                      <a:pt x="30883" y="33709"/>
                      <a:pt x="30518" y="33861"/>
                      <a:pt x="30123" y="34013"/>
                    </a:cubicBezTo>
                    <a:cubicBezTo>
                      <a:pt x="28208" y="34682"/>
                      <a:pt x="26232" y="35016"/>
                      <a:pt x="24226" y="35016"/>
                    </a:cubicBezTo>
                    <a:cubicBezTo>
                      <a:pt x="23770" y="35016"/>
                      <a:pt x="22189" y="34925"/>
                      <a:pt x="21916" y="34013"/>
                    </a:cubicBezTo>
                    <a:cubicBezTo>
                      <a:pt x="21855" y="33800"/>
                      <a:pt x="21855" y="33618"/>
                      <a:pt x="21885" y="33375"/>
                    </a:cubicBezTo>
                    <a:cubicBezTo>
                      <a:pt x="21916" y="33314"/>
                      <a:pt x="21946" y="33223"/>
                      <a:pt x="21946" y="33162"/>
                    </a:cubicBezTo>
                    <a:cubicBezTo>
                      <a:pt x="22068" y="32827"/>
                      <a:pt x="22281" y="32493"/>
                      <a:pt x="22463" y="32189"/>
                    </a:cubicBezTo>
                    <a:cubicBezTo>
                      <a:pt x="22767" y="31764"/>
                      <a:pt x="23071" y="31368"/>
                      <a:pt x="23375" y="30943"/>
                    </a:cubicBezTo>
                    <a:cubicBezTo>
                      <a:pt x="25229" y="30365"/>
                      <a:pt x="26870" y="29089"/>
                      <a:pt x="27873" y="27417"/>
                    </a:cubicBezTo>
                    <a:cubicBezTo>
                      <a:pt x="27752" y="27417"/>
                      <a:pt x="27691" y="27356"/>
                      <a:pt x="27600" y="27295"/>
                    </a:cubicBezTo>
                    <a:cubicBezTo>
                      <a:pt x="27539" y="27630"/>
                      <a:pt x="27296" y="27903"/>
                      <a:pt x="27053" y="28146"/>
                    </a:cubicBezTo>
                    <a:cubicBezTo>
                      <a:pt x="26141" y="29058"/>
                      <a:pt x="25016" y="29757"/>
                      <a:pt x="23800" y="30213"/>
                    </a:cubicBezTo>
                    <a:cubicBezTo>
                      <a:pt x="24165" y="29514"/>
                      <a:pt x="24347" y="28694"/>
                      <a:pt x="24104" y="27964"/>
                    </a:cubicBezTo>
                    <a:lnTo>
                      <a:pt x="24104" y="27964"/>
                    </a:lnTo>
                    <a:cubicBezTo>
                      <a:pt x="23922" y="27994"/>
                      <a:pt x="23740" y="28025"/>
                      <a:pt x="23527" y="28025"/>
                    </a:cubicBezTo>
                    <a:cubicBezTo>
                      <a:pt x="23648" y="29241"/>
                      <a:pt x="23223" y="30122"/>
                      <a:pt x="22524" y="30821"/>
                    </a:cubicBezTo>
                    <a:cubicBezTo>
                      <a:pt x="22296" y="31049"/>
                      <a:pt x="21988" y="31165"/>
                      <a:pt x="21680" y="31165"/>
                    </a:cubicBezTo>
                    <a:cubicBezTo>
                      <a:pt x="21454" y="31165"/>
                      <a:pt x="21228" y="31102"/>
                      <a:pt x="21034" y="30973"/>
                    </a:cubicBezTo>
                    <a:cubicBezTo>
                      <a:pt x="20822" y="30852"/>
                      <a:pt x="20578" y="30730"/>
                      <a:pt x="20274" y="30578"/>
                    </a:cubicBezTo>
                    <a:cubicBezTo>
                      <a:pt x="20122" y="30487"/>
                      <a:pt x="19484" y="30305"/>
                      <a:pt x="19363" y="30244"/>
                    </a:cubicBezTo>
                    <a:cubicBezTo>
                      <a:pt x="18815" y="29970"/>
                      <a:pt x="18238" y="29666"/>
                      <a:pt x="17904" y="29271"/>
                    </a:cubicBezTo>
                    <a:cubicBezTo>
                      <a:pt x="17721" y="29058"/>
                      <a:pt x="17417" y="28146"/>
                      <a:pt x="17417" y="27873"/>
                    </a:cubicBezTo>
                    <a:lnTo>
                      <a:pt x="17144" y="28238"/>
                    </a:lnTo>
                    <a:cubicBezTo>
                      <a:pt x="17144" y="28724"/>
                      <a:pt x="17326" y="29210"/>
                      <a:pt x="17630" y="29605"/>
                    </a:cubicBezTo>
                    <a:cubicBezTo>
                      <a:pt x="18086" y="30153"/>
                      <a:pt x="18724" y="30457"/>
                      <a:pt x="19332" y="30760"/>
                    </a:cubicBezTo>
                    <a:cubicBezTo>
                      <a:pt x="19454" y="30821"/>
                      <a:pt x="19575" y="30882"/>
                      <a:pt x="19697" y="30943"/>
                    </a:cubicBezTo>
                    <a:cubicBezTo>
                      <a:pt x="20183" y="31216"/>
                      <a:pt x="20548" y="31460"/>
                      <a:pt x="20761" y="31764"/>
                    </a:cubicBezTo>
                    <a:cubicBezTo>
                      <a:pt x="20426" y="31612"/>
                      <a:pt x="20092" y="31551"/>
                      <a:pt x="19758" y="31520"/>
                    </a:cubicBezTo>
                    <a:cubicBezTo>
                      <a:pt x="19423" y="31520"/>
                      <a:pt x="19089" y="31551"/>
                      <a:pt x="18755" y="31581"/>
                    </a:cubicBezTo>
                    <a:cubicBezTo>
                      <a:pt x="18509" y="31599"/>
                      <a:pt x="18273" y="31616"/>
                      <a:pt x="18042" y="31616"/>
                    </a:cubicBezTo>
                    <a:cubicBezTo>
                      <a:pt x="17873" y="31616"/>
                      <a:pt x="17706" y="31607"/>
                      <a:pt x="17539" y="31581"/>
                    </a:cubicBezTo>
                    <a:cubicBezTo>
                      <a:pt x="16536" y="31399"/>
                      <a:pt x="15685" y="30396"/>
                      <a:pt x="15715" y="29362"/>
                    </a:cubicBezTo>
                    <a:cubicBezTo>
                      <a:pt x="15715" y="29241"/>
                      <a:pt x="15745" y="29150"/>
                      <a:pt x="15745" y="29028"/>
                    </a:cubicBezTo>
                    <a:cubicBezTo>
                      <a:pt x="15776" y="28754"/>
                      <a:pt x="15806" y="28420"/>
                      <a:pt x="15685" y="28086"/>
                    </a:cubicBezTo>
                    <a:cubicBezTo>
                      <a:pt x="15593" y="27660"/>
                      <a:pt x="15290" y="27356"/>
                      <a:pt x="15046" y="27052"/>
                    </a:cubicBezTo>
                    <a:cubicBezTo>
                      <a:pt x="14986" y="26991"/>
                      <a:pt x="14712" y="26596"/>
                      <a:pt x="14651" y="26505"/>
                    </a:cubicBezTo>
                    <a:cubicBezTo>
                      <a:pt x="14347" y="26140"/>
                      <a:pt x="14378" y="26019"/>
                      <a:pt x="14256" y="25563"/>
                    </a:cubicBezTo>
                    <a:cubicBezTo>
                      <a:pt x="14256" y="25502"/>
                      <a:pt x="14256" y="25441"/>
                      <a:pt x="14226" y="25411"/>
                    </a:cubicBezTo>
                    <a:cubicBezTo>
                      <a:pt x="14104" y="24742"/>
                      <a:pt x="14195" y="24043"/>
                      <a:pt x="14499" y="23435"/>
                    </a:cubicBezTo>
                    <a:cubicBezTo>
                      <a:pt x="14621" y="23222"/>
                      <a:pt x="14530" y="22949"/>
                      <a:pt x="14286" y="22827"/>
                    </a:cubicBezTo>
                    <a:cubicBezTo>
                      <a:pt x="14260" y="22816"/>
                      <a:pt x="14237" y="22811"/>
                      <a:pt x="14216" y="22811"/>
                    </a:cubicBezTo>
                    <a:cubicBezTo>
                      <a:pt x="14072" y="22811"/>
                      <a:pt x="14062" y="23067"/>
                      <a:pt x="13982" y="23253"/>
                    </a:cubicBezTo>
                    <a:cubicBezTo>
                      <a:pt x="13770" y="23678"/>
                      <a:pt x="13618" y="24043"/>
                      <a:pt x="13557" y="24469"/>
                    </a:cubicBezTo>
                    <a:cubicBezTo>
                      <a:pt x="12189" y="23162"/>
                      <a:pt x="10183" y="22128"/>
                      <a:pt x="8299" y="21915"/>
                    </a:cubicBezTo>
                    <a:cubicBezTo>
                      <a:pt x="7934" y="21885"/>
                      <a:pt x="7599" y="21885"/>
                      <a:pt x="7265" y="21855"/>
                    </a:cubicBezTo>
                    <a:cubicBezTo>
                      <a:pt x="6444" y="21824"/>
                      <a:pt x="5715" y="21794"/>
                      <a:pt x="5046" y="21520"/>
                    </a:cubicBezTo>
                    <a:cubicBezTo>
                      <a:pt x="4529" y="21277"/>
                      <a:pt x="4073" y="20791"/>
                      <a:pt x="3952" y="20274"/>
                    </a:cubicBezTo>
                    <a:cubicBezTo>
                      <a:pt x="3922" y="20213"/>
                      <a:pt x="3922" y="20152"/>
                      <a:pt x="3891" y="20092"/>
                    </a:cubicBezTo>
                    <a:cubicBezTo>
                      <a:pt x="4013" y="19848"/>
                      <a:pt x="4073" y="19605"/>
                      <a:pt x="4104" y="19362"/>
                    </a:cubicBezTo>
                    <a:cubicBezTo>
                      <a:pt x="4347" y="19089"/>
                      <a:pt x="4681" y="18937"/>
                      <a:pt x="5046" y="18785"/>
                    </a:cubicBezTo>
                    <a:cubicBezTo>
                      <a:pt x="5046" y="18785"/>
                      <a:pt x="5046" y="18785"/>
                      <a:pt x="5046" y="18754"/>
                    </a:cubicBezTo>
                    <a:cubicBezTo>
                      <a:pt x="5077" y="18785"/>
                      <a:pt x="5137" y="18815"/>
                      <a:pt x="5198" y="18815"/>
                    </a:cubicBezTo>
                    <a:cubicBezTo>
                      <a:pt x="5593" y="18815"/>
                      <a:pt x="6049" y="18845"/>
                      <a:pt x="6505" y="18845"/>
                    </a:cubicBezTo>
                    <a:cubicBezTo>
                      <a:pt x="7539" y="18845"/>
                      <a:pt x="8633" y="18572"/>
                      <a:pt x="9606" y="18025"/>
                    </a:cubicBezTo>
                    <a:cubicBezTo>
                      <a:pt x="11186" y="17174"/>
                      <a:pt x="13223" y="13465"/>
                      <a:pt x="13770" y="12280"/>
                    </a:cubicBezTo>
                    <a:lnTo>
                      <a:pt x="13344" y="12189"/>
                    </a:lnTo>
                    <a:cubicBezTo>
                      <a:pt x="12797" y="13222"/>
                      <a:pt x="10213" y="16900"/>
                      <a:pt x="9180" y="17447"/>
                    </a:cubicBezTo>
                    <a:cubicBezTo>
                      <a:pt x="8398" y="17852"/>
                      <a:pt x="7471" y="17969"/>
                      <a:pt x="6572" y="17969"/>
                    </a:cubicBezTo>
                    <a:cubicBezTo>
                      <a:pt x="6458" y="17969"/>
                      <a:pt x="6344" y="17967"/>
                      <a:pt x="6232" y="17964"/>
                    </a:cubicBezTo>
                    <a:cubicBezTo>
                      <a:pt x="6596" y="17538"/>
                      <a:pt x="6779" y="17022"/>
                      <a:pt x="6596" y="16475"/>
                    </a:cubicBezTo>
                    <a:cubicBezTo>
                      <a:pt x="6323" y="15836"/>
                      <a:pt x="5684" y="15623"/>
                      <a:pt x="5168" y="15441"/>
                    </a:cubicBezTo>
                    <a:cubicBezTo>
                      <a:pt x="4803" y="15350"/>
                      <a:pt x="4469" y="15228"/>
                      <a:pt x="4286" y="15016"/>
                    </a:cubicBezTo>
                    <a:cubicBezTo>
                      <a:pt x="3830" y="14529"/>
                      <a:pt x="3952" y="13769"/>
                      <a:pt x="4256" y="13374"/>
                    </a:cubicBezTo>
                    <a:cubicBezTo>
                      <a:pt x="4469" y="13070"/>
                      <a:pt x="4894" y="11946"/>
                      <a:pt x="4985" y="11155"/>
                    </a:cubicBezTo>
                    <a:lnTo>
                      <a:pt x="4985" y="11155"/>
                    </a:lnTo>
                    <a:lnTo>
                      <a:pt x="4681" y="11368"/>
                    </a:lnTo>
                    <a:cubicBezTo>
                      <a:pt x="4621" y="11702"/>
                      <a:pt x="4499" y="12158"/>
                      <a:pt x="4134" y="12675"/>
                    </a:cubicBezTo>
                    <a:cubicBezTo>
                      <a:pt x="3222" y="13891"/>
                      <a:pt x="3010" y="14894"/>
                      <a:pt x="3618" y="15593"/>
                    </a:cubicBezTo>
                    <a:cubicBezTo>
                      <a:pt x="3952" y="16019"/>
                      <a:pt x="4438" y="16171"/>
                      <a:pt x="4894" y="16292"/>
                    </a:cubicBezTo>
                    <a:cubicBezTo>
                      <a:pt x="5381" y="16444"/>
                      <a:pt x="5654" y="16566"/>
                      <a:pt x="5745" y="16809"/>
                    </a:cubicBezTo>
                    <a:cubicBezTo>
                      <a:pt x="5867" y="17113"/>
                      <a:pt x="5502" y="17538"/>
                      <a:pt x="5077" y="17751"/>
                    </a:cubicBezTo>
                    <a:cubicBezTo>
                      <a:pt x="4955" y="17842"/>
                      <a:pt x="4803" y="17903"/>
                      <a:pt x="4651" y="17964"/>
                    </a:cubicBezTo>
                    <a:cubicBezTo>
                      <a:pt x="4469" y="18055"/>
                      <a:pt x="4286" y="18146"/>
                      <a:pt x="4073" y="18268"/>
                    </a:cubicBezTo>
                    <a:cubicBezTo>
                      <a:pt x="4013" y="17934"/>
                      <a:pt x="3922" y="17630"/>
                      <a:pt x="3830" y="17356"/>
                    </a:cubicBezTo>
                    <a:cubicBezTo>
                      <a:pt x="3618" y="16779"/>
                      <a:pt x="3010" y="16657"/>
                      <a:pt x="2615" y="16292"/>
                    </a:cubicBezTo>
                    <a:cubicBezTo>
                      <a:pt x="2493" y="16201"/>
                      <a:pt x="1855" y="15502"/>
                      <a:pt x="1794" y="15411"/>
                    </a:cubicBezTo>
                    <a:cubicBezTo>
                      <a:pt x="882" y="14286"/>
                      <a:pt x="335" y="12827"/>
                      <a:pt x="548" y="11307"/>
                    </a:cubicBezTo>
                    <a:lnTo>
                      <a:pt x="548" y="11307"/>
                    </a:lnTo>
                    <a:lnTo>
                      <a:pt x="213" y="11368"/>
                    </a:lnTo>
                    <a:cubicBezTo>
                      <a:pt x="0" y="13131"/>
                      <a:pt x="548" y="15016"/>
                      <a:pt x="1824" y="16292"/>
                    </a:cubicBezTo>
                    <a:cubicBezTo>
                      <a:pt x="1946" y="16414"/>
                      <a:pt x="2037" y="16505"/>
                      <a:pt x="2159" y="16627"/>
                    </a:cubicBezTo>
                    <a:cubicBezTo>
                      <a:pt x="2523" y="16961"/>
                      <a:pt x="2858" y="17265"/>
                      <a:pt x="2979" y="17660"/>
                    </a:cubicBezTo>
                    <a:cubicBezTo>
                      <a:pt x="3192" y="18207"/>
                      <a:pt x="3283" y="18663"/>
                      <a:pt x="3253" y="19058"/>
                    </a:cubicBezTo>
                    <a:cubicBezTo>
                      <a:pt x="3010" y="19484"/>
                      <a:pt x="2949" y="19970"/>
                      <a:pt x="3070" y="20487"/>
                    </a:cubicBezTo>
                    <a:cubicBezTo>
                      <a:pt x="3283" y="21277"/>
                      <a:pt x="3922" y="22007"/>
                      <a:pt x="4681" y="22311"/>
                    </a:cubicBezTo>
                    <a:cubicBezTo>
                      <a:pt x="5502" y="22675"/>
                      <a:pt x="6384" y="22706"/>
                      <a:pt x="7235" y="22736"/>
                    </a:cubicBezTo>
                    <a:cubicBezTo>
                      <a:pt x="7569" y="22766"/>
                      <a:pt x="7873" y="22766"/>
                      <a:pt x="8207" y="22797"/>
                    </a:cubicBezTo>
                    <a:cubicBezTo>
                      <a:pt x="10213" y="23010"/>
                      <a:pt x="12372" y="24803"/>
                      <a:pt x="13587" y="26414"/>
                    </a:cubicBezTo>
                    <a:cubicBezTo>
                      <a:pt x="13739" y="27022"/>
                      <a:pt x="13770" y="27265"/>
                      <a:pt x="14165" y="27751"/>
                    </a:cubicBezTo>
                    <a:cubicBezTo>
                      <a:pt x="14226" y="27843"/>
                      <a:pt x="14317" y="27934"/>
                      <a:pt x="14378" y="28025"/>
                    </a:cubicBezTo>
                    <a:cubicBezTo>
                      <a:pt x="14590" y="28268"/>
                      <a:pt x="14773" y="28481"/>
                      <a:pt x="14834" y="28694"/>
                    </a:cubicBezTo>
                    <a:cubicBezTo>
                      <a:pt x="14894" y="28876"/>
                      <a:pt x="14864" y="29119"/>
                      <a:pt x="14864" y="29362"/>
                    </a:cubicBezTo>
                    <a:cubicBezTo>
                      <a:pt x="14834" y="29484"/>
                      <a:pt x="14834" y="29605"/>
                      <a:pt x="14834" y="29727"/>
                    </a:cubicBezTo>
                    <a:cubicBezTo>
                      <a:pt x="14803" y="31186"/>
                      <a:pt x="15958" y="32584"/>
                      <a:pt x="17387" y="32827"/>
                    </a:cubicBezTo>
                    <a:cubicBezTo>
                      <a:pt x="17578" y="32863"/>
                      <a:pt x="17768" y="32876"/>
                      <a:pt x="17959" y="32876"/>
                    </a:cubicBezTo>
                    <a:cubicBezTo>
                      <a:pt x="18255" y="32876"/>
                      <a:pt x="18550" y="32846"/>
                      <a:pt x="18846" y="32827"/>
                    </a:cubicBezTo>
                    <a:cubicBezTo>
                      <a:pt x="19150" y="32797"/>
                      <a:pt x="19423" y="32797"/>
                      <a:pt x="19727" y="32797"/>
                    </a:cubicBezTo>
                    <a:cubicBezTo>
                      <a:pt x="20244" y="32827"/>
                      <a:pt x="20791" y="33162"/>
                      <a:pt x="21004" y="33557"/>
                    </a:cubicBezTo>
                    <a:lnTo>
                      <a:pt x="21004" y="33922"/>
                    </a:lnTo>
                    <a:cubicBezTo>
                      <a:pt x="20943" y="34286"/>
                      <a:pt x="20913" y="34317"/>
                      <a:pt x="21034" y="34742"/>
                    </a:cubicBezTo>
                    <a:cubicBezTo>
                      <a:pt x="21338" y="35776"/>
                      <a:pt x="23040" y="36262"/>
                      <a:pt x="24743" y="36262"/>
                    </a:cubicBezTo>
                    <a:cubicBezTo>
                      <a:pt x="26262" y="36262"/>
                      <a:pt x="27326" y="36141"/>
                      <a:pt x="28846" y="35897"/>
                    </a:cubicBezTo>
                    <a:cubicBezTo>
                      <a:pt x="30275" y="35654"/>
                      <a:pt x="31582" y="34955"/>
                      <a:pt x="32949" y="34469"/>
                    </a:cubicBezTo>
                    <a:cubicBezTo>
                      <a:pt x="33365" y="34315"/>
                      <a:pt x="33807" y="34248"/>
                      <a:pt x="34258" y="34248"/>
                    </a:cubicBezTo>
                    <a:cubicBezTo>
                      <a:pt x="34963" y="34248"/>
                      <a:pt x="35686" y="34410"/>
                      <a:pt x="36354" y="34651"/>
                    </a:cubicBezTo>
                    <a:cubicBezTo>
                      <a:pt x="37387" y="35046"/>
                      <a:pt x="38117" y="35897"/>
                      <a:pt x="38208" y="37022"/>
                    </a:cubicBezTo>
                    <a:cubicBezTo>
                      <a:pt x="38238" y="37539"/>
                      <a:pt x="38451" y="37721"/>
                      <a:pt x="37995" y="38633"/>
                    </a:cubicBezTo>
                    <a:cubicBezTo>
                      <a:pt x="37509" y="39758"/>
                      <a:pt x="36810" y="40821"/>
                      <a:pt x="36080" y="41946"/>
                    </a:cubicBezTo>
                    <a:cubicBezTo>
                      <a:pt x="34834" y="43922"/>
                      <a:pt x="33497" y="45989"/>
                      <a:pt x="33436" y="48329"/>
                    </a:cubicBezTo>
                    <a:cubicBezTo>
                      <a:pt x="33436" y="48876"/>
                      <a:pt x="33497" y="49423"/>
                      <a:pt x="33588" y="49940"/>
                    </a:cubicBezTo>
                    <a:cubicBezTo>
                      <a:pt x="33588" y="49970"/>
                      <a:pt x="33588" y="49970"/>
                      <a:pt x="33588" y="50001"/>
                    </a:cubicBezTo>
                    <a:cubicBezTo>
                      <a:pt x="33770" y="50852"/>
                      <a:pt x="34074" y="51673"/>
                      <a:pt x="34348" y="52463"/>
                    </a:cubicBezTo>
                    <a:cubicBezTo>
                      <a:pt x="34560" y="53040"/>
                      <a:pt x="34834" y="53648"/>
                      <a:pt x="34925" y="54226"/>
                    </a:cubicBezTo>
                    <a:cubicBezTo>
                      <a:pt x="36840" y="68542"/>
                      <a:pt x="32949" y="75381"/>
                      <a:pt x="31308" y="78086"/>
                    </a:cubicBezTo>
                    <a:cubicBezTo>
                      <a:pt x="31156" y="78299"/>
                      <a:pt x="31247" y="78573"/>
                      <a:pt x="31430" y="78725"/>
                    </a:cubicBezTo>
                    <a:cubicBezTo>
                      <a:pt x="31521" y="78755"/>
                      <a:pt x="31582" y="78785"/>
                      <a:pt x="31673" y="78785"/>
                    </a:cubicBezTo>
                    <a:cubicBezTo>
                      <a:pt x="31774" y="78785"/>
                      <a:pt x="33942" y="78853"/>
                      <a:pt x="35404" y="78853"/>
                    </a:cubicBezTo>
                    <a:cubicBezTo>
                      <a:pt x="36134" y="78853"/>
                      <a:pt x="36688" y="78836"/>
                      <a:pt x="36718" y="78785"/>
                    </a:cubicBezTo>
                    <a:cubicBezTo>
                      <a:pt x="38512" y="75868"/>
                      <a:pt x="41855" y="64804"/>
                      <a:pt x="39089" y="54195"/>
                    </a:cubicBezTo>
                    <a:cubicBezTo>
                      <a:pt x="38937" y="53588"/>
                      <a:pt x="38573" y="52706"/>
                      <a:pt x="38360" y="52129"/>
                    </a:cubicBezTo>
                    <a:cubicBezTo>
                      <a:pt x="37904" y="50822"/>
                      <a:pt x="37357" y="50031"/>
                      <a:pt x="37387" y="48724"/>
                    </a:cubicBezTo>
                    <a:cubicBezTo>
                      <a:pt x="37448" y="47326"/>
                      <a:pt x="37874" y="46049"/>
                      <a:pt x="38573" y="44773"/>
                    </a:cubicBezTo>
                    <a:cubicBezTo>
                      <a:pt x="38633" y="44712"/>
                      <a:pt x="38725" y="44621"/>
                      <a:pt x="38816" y="44530"/>
                    </a:cubicBezTo>
                    <a:cubicBezTo>
                      <a:pt x="39758" y="43679"/>
                      <a:pt x="38846" y="42919"/>
                      <a:pt x="40366" y="42402"/>
                    </a:cubicBezTo>
                    <a:cubicBezTo>
                      <a:pt x="41187" y="42098"/>
                      <a:pt x="41977" y="41855"/>
                      <a:pt x="42676" y="41521"/>
                    </a:cubicBezTo>
                    <a:cubicBezTo>
                      <a:pt x="44561" y="40639"/>
                      <a:pt x="46931" y="39393"/>
                      <a:pt x="48117" y="37417"/>
                    </a:cubicBezTo>
                    <a:cubicBezTo>
                      <a:pt x="49272" y="35502"/>
                      <a:pt x="49059" y="32584"/>
                      <a:pt x="47053" y="31125"/>
                    </a:cubicBezTo>
                    <a:cubicBezTo>
                      <a:pt x="46719" y="30852"/>
                      <a:pt x="46688" y="30639"/>
                      <a:pt x="46324" y="30457"/>
                    </a:cubicBezTo>
                    <a:cubicBezTo>
                      <a:pt x="46080" y="30335"/>
                      <a:pt x="45989" y="30122"/>
                      <a:pt x="45776" y="29970"/>
                    </a:cubicBezTo>
                    <a:cubicBezTo>
                      <a:pt x="45746" y="29940"/>
                      <a:pt x="45351" y="29453"/>
                      <a:pt x="45320" y="29393"/>
                    </a:cubicBezTo>
                    <a:cubicBezTo>
                      <a:pt x="45138" y="28967"/>
                      <a:pt x="45017" y="28998"/>
                      <a:pt x="45260" y="28572"/>
                    </a:cubicBezTo>
                    <a:cubicBezTo>
                      <a:pt x="45533" y="28025"/>
                      <a:pt x="46050" y="27599"/>
                      <a:pt x="46567" y="27174"/>
                    </a:cubicBezTo>
                    <a:cubicBezTo>
                      <a:pt x="46810" y="26961"/>
                      <a:pt x="47023" y="26779"/>
                      <a:pt x="47235" y="26566"/>
                    </a:cubicBezTo>
                    <a:cubicBezTo>
                      <a:pt x="48694" y="25168"/>
                      <a:pt x="49545" y="23314"/>
                      <a:pt x="49515" y="21307"/>
                    </a:cubicBezTo>
                    <a:lnTo>
                      <a:pt x="49515" y="21307"/>
                    </a:lnTo>
                    <a:lnTo>
                      <a:pt x="49029" y="21338"/>
                    </a:lnTo>
                    <a:cubicBezTo>
                      <a:pt x="49059" y="23101"/>
                      <a:pt x="48755" y="24013"/>
                      <a:pt x="47479" y="25259"/>
                    </a:cubicBezTo>
                    <a:cubicBezTo>
                      <a:pt x="47266" y="25441"/>
                      <a:pt x="46445" y="26171"/>
                      <a:pt x="46232" y="26353"/>
                    </a:cubicBezTo>
                    <a:cubicBezTo>
                      <a:pt x="45655" y="26839"/>
                      <a:pt x="45442" y="27022"/>
                      <a:pt x="45108" y="27295"/>
                    </a:cubicBezTo>
                    <a:cubicBezTo>
                      <a:pt x="45017" y="27387"/>
                      <a:pt x="44804" y="27691"/>
                      <a:pt x="44621" y="28025"/>
                    </a:cubicBezTo>
                    <a:cubicBezTo>
                      <a:pt x="44561" y="28145"/>
                      <a:pt x="44453" y="28199"/>
                      <a:pt x="44343" y="28199"/>
                    </a:cubicBezTo>
                    <a:cubicBezTo>
                      <a:pt x="44175" y="28199"/>
                      <a:pt x="44001" y="28075"/>
                      <a:pt x="43983" y="27873"/>
                    </a:cubicBezTo>
                    <a:cubicBezTo>
                      <a:pt x="43953" y="27599"/>
                      <a:pt x="43953" y="27356"/>
                      <a:pt x="43983" y="27083"/>
                    </a:cubicBezTo>
                    <a:cubicBezTo>
                      <a:pt x="44074" y="26080"/>
                      <a:pt x="44409" y="24165"/>
                      <a:pt x="44834" y="23222"/>
                    </a:cubicBezTo>
                    <a:lnTo>
                      <a:pt x="44226" y="22918"/>
                    </a:lnTo>
                    <a:cubicBezTo>
                      <a:pt x="43831" y="23800"/>
                      <a:pt x="43193" y="25988"/>
                      <a:pt x="43102" y="26991"/>
                    </a:cubicBezTo>
                    <a:cubicBezTo>
                      <a:pt x="42950" y="28390"/>
                      <a:pt x="43375" y="29697"/>
                      <a:pt x="44257" y="30457"/>
                    </a:cubicBezTo>
                    <a:cubicBezTo>
                      <a:pt x="44378" y="30578"/>
                      <a:pt x="44561" y="30700"/>
                      <a:pt x="44713" y="30791"/>
                    </a:cubicBezTo>
                    <a:cubicBezTo>
                      <a:pt x="44925" y="31034"/>
                      <a:pt x="45168" y="31216"/>
                      <a:pt x="45472" y="31277"/>
                    </a:cubicBezTo>
                    <a:lnTo>
                      <a:pt x="45594" y="31277"/>
                    </a:lnTo>
                    <a:cubicBezTo>
                      <a:pt x="45594" y="31277"/>
                      <a:pt x="45959" y="31764"/>
                      <a:pt x="45989" y="31764"/>
                    </a:cubicBezTo>
                    <a:cubicBezTo>
                      <a:pt x="46324" y="31916"/>
                      <a:pt x="46172" y="31855"/>
                      <a:pt x="46445" y="32067"/>
                    </a:cubicBezTo>
                    <a:cubicBezTo>
                      <a:pt x="47995" y="33192"/>
                      <a:pt x="47539" y="35077"/>
                      <a:pt x="46597" y="36657"/>
                    </a:cubicBezTo>
                    <a:cubicBezTo>
                      <a:pt x="45533" y="38451"/>
                      <a:pt x="45047" y="38147"/>
                      <a:pt x="43284" y="38998"/>
                    </a:cubicBezTo>
                    <a:cubicBezTo>
                      <a:pt x="42646" y="39302"/>
                      <a:pt x="42129" y="39484"/>
                      <a:pt x="41308" y="39758"/>
                    </a:cubicBezTo>
                    <a:cubicBezTo>
                      <a:pt x="41247" y="39758"/>
                      <a:pt x="41187" y="39788"/>
                      <a:pt x="41126" y="39818"/>
                    </a:cubicBezTo>
                    <a:cubicBezTo>
                      <a:pt x="41035" y="39854"/>
                      <a:pt x="40946" y="39870"/>
                      <a:pt x="40860" y="39870"/>
                    </a:cubicBezTo>
                    <a:cubicBezTo>
                      <a:pt x="40427" y="39870"/>
                      <a:pt x="40092" y="39459"/>
                      <a:pt x="40244" y="39028"/>
                    </a:cubicBezTo>
                    <a:cubicBezTo>
                      <a:pt x="40548" y="38025"/>
                      <a:pt x="40609" y="37508"/>
                      <a:pt x="40731" y="36323"/>
                    </a:cubicBezTo>
                    <a:cubicBezTo>
                      <a:pt x="40731" y="36262"/>
                      <a:pt x="40731" y="36232"/>
                      <a:pt x="40731" y="36201"/>
                    </a:cubicBezTo>
                    <a:cubicBezTo>
                      <a:pt x="40761" y="36141"/>
                      <a:pt x="40792" y="36080"/>
                      <a:pt x="40792" y="35989"/>
                    </a:cubicBezTo>
                    <a:cubicBezTo>
                      <a:pt x="40822" y="35715"/>
                      <a:pt x="40792" y="35441"/>
                      <a:pt x="40700" y="35168"/>
                    </a:cubicBezTo>
                    <a:cubicBezTo>
                      <a:pt x="40488" y="32949"/>
                      <a:pt x="38481" y="30183"/>
                      <a:pt x="36597" y="28359"/>
                    </a:cubicBezTo>
                    <a:cubicBezTo>
                      <a:pt x="35776" y="26505"/>
                      <a:pt x="34682" y="24499"/>
                      <a:pt x="35259" y="21946"/>
                    </a:cubicBezTo>
                    <a:lnTo>
                      <a:pt x="34743" y="21946"/>
                    </a:lnTo>
                    <a:cubicBezTo>
                      <a:pt x="34408" y="23466"/>
                      <a:pt x="34317" y="24864"/>
                      <a:pt x="34439" y="26171"/>
                    </a:cubicBezTo>
                    <a:cubicBezTo>
                      <a:pt x="34484" y="26552"/>
                      <a:pt x="34181" y="26834"/>
                      <a:pt x="33849" y="26834"/>
                    </a:cubicBezTo>
                    <a:cubicBezTo>
                      <a:pt x="33731" y="26834"/>
                      <a:pt x="33608" y="26798"/>
                      <a:pt x="33497" y="26718"/>
                    </a:cubicBezTo>
                    <a:cubicBezTo>
                      <a:pt x="33132" y="26444"/>
                      <a:pt x="32767" y="26201"/>
                      <a:pt x="31977" y="25776"/>
                    </a:cubicBezTo>
                    <a:cubicBezTo>
                      <a:pt x="30974" y="25259"/>
                      <a:pt x="29515" y="24590"/>
                      <a:pt x="28512" y="23982"/>
                    </a:cubicBezTo>
                    <a:cubicBezTo>
                      <a:pt x="26506" y="22736"/>
                      <a:pt x="24135" y="21307"/>
                      <a:pt x="23588" y="18389"/>
                    </a:cubicBezTo>
                    <a:cubicBezTo>
                      <a:pt x="23101" y="15775"/>
                      <a:pt x="23983" y="13131"/>
                      <a:pt x="26475" y="10760"/>
                    </a:cubicBezTo>
                    <a:cubicBezTo>
                      <a:pt x="27569" y="9696"/>
                      <a:pt x="28694" y="8663"/>
                      <a:pt x="29910" y="7751"/>
                    </a:cubicBezTo>
                    <a:cubicBezTo>
                      <a:pt x="31886" y="7204"/>
                      <a:pt x="34104" y="7386"/>
                      <a:pt x="36080" y="6687"/>
                    </a:cubicBezTo>
                    <a:cubicBezTo>
                      <a:pt x="36232" y="6657"/>
                      <a:pt x="36354" y="6596"/>
                      <a:pt x="36445" y="6505"/>
                    </a:cubicBezTo>
                    <a:cubicBezTo>
                      <a:pt x="36536" y="6383"/>
                      <a:pt x="36597" y="6231"/>
                      <a:pt x="36536" y="6110"/>
                    </a:cubicBezTo>
                    <a:lnTo>
                      <a:pt x="36536" y="6110"/>
                    </a:lnTo>
                    <a:cubicBezTo>
                      <a:pt x="35478" y="6619"/>
                      <a:pt x="34310" y="6868"/>
                      <a:pt x="33143" y="6868"/>
                    </a:cubicBezTo>
                    <a:cubicBezTo>
                      <a:pt x="32567" y="6868"/>
                      <a:pt x="31992" y="6808"/>
                      <a:pt x="31430" y="6687"/>
                    </a:cubicBezTo>
                    <a:cubicBezTo>
                      <a:pt x="31430" y="6687"/>
                      <a:pt x="31430" y="6687"/>
                      <a:pt x="31430" y="6657"/>
                    </a:cubicBezTo>
                    <a:cubicBezTo>
                      <a:pt x="32007" y="6292"/>
                      <a:pt x="32615" y="5958"/>
                      <a:pt x="33193" y="5593"/>
                    </a:cubicBezTo>
                    <a:cubicBezTo>
                      <a:pt x="33922" y="5137"/>
                      <a:pt x="34743" y="4620"/>
                      <a:pt x="35472" y="3952"/>
                    </a:cubicBezTo>
                    <a:cubicBezTo>
                      <a:pt x="35503" y="3982"/>
                      <a:pt x="35503" y="3982"/>
                      <a:pt x="35533" y="3982"/>
                    </a:cubicBezTo>
                    <a:cubicBezTo>
                      <a:pt x="35807" y="4073"/>
                      <a:pt x="36111" y="4104"/>
                      <a:pt x="36384" y="4104"/>
                    </a:cubicBezTo>
                    <a:cubicBezTo>
                      <a:pt x="37600" y="4104"/>
                      <a:pt x="38360" y="3496"/>
                      <a:pt x="39059" y="2462"/>
                    </a:cubicBezTo>
                    <a:cubicBezTo>
                      <a:pt x="39515" y="1763"/>
                      <a:pt x="39697" y="912"/>
                      <a:pt x="39636" y="61"/>
                    </a:cubicBezTo>
                    <a:lnTo>
                      <a:pt x="39241" y="61"/>
                    </a:lnTo>
                    <a:cubicBezTo>
                      <a:pt x="39302" y="730"/>
                      <a:pt x="39120" y="1398"/>
                      <a:pt x="38785" y="1976"/>
                    </a:cubicBezTo>
                    <a:cubicBezTo>
                      <a:pt x="38147" y="3192"/>
                      <a:pt x="37296" y="3465"/>
                      <a:pt x="36445" y="3465"/>
                    </a:cubicBezTo>
                    <a:cubicBezTo>
                      <a:pt x="36263" y="3465"/>
                      <a:pt x="36141" y="3252"/>
                      <a:pt x="36232" y="3101"/>
                    </a:cubicBezTo>
                    <a:cubicBezTo>
                      <a:pt x="36354" y="2857"/>
                      <a:pt x="36475" y="2523"/>
                      <a:pt x="36475" y="2401"/>
                    </a:cubicBezTo>
                    <a:cubicBezTo>
                      <a:pt x="36658" y="1125"/>
                      <a:pt x="36688" y="942"/>
                      <a:pt x="36445" y="61"/>
                    </a:cubicBezTo>
                    <a:lnTo>
                      <a:pt x="35959" y="61"/>
                    </a:lnTo>
                    <a:cubicBezTo>
                      <a:pt x="36232" y="730"/>
                      <a:pt x="36111" y="1611"/>
                      <a:pt x="35746" y="2249"/>
                    </a:cubicBezTo>
                    <a:cubicBezTo>
                      <a:pt x="35229" y="3192"/>
                      <a:pt x="34226" y="3891"/>
                      <a:pt x="33345" y="4468"/>
                    </a:cubicBezTo>
                    <a:cubicBezTo>
                      <a:pt x="33223" y="4529"/>
                      <a:pt x="32828" y="4711"/>
                      <a:pt x="32706" y="4742"/>
                    </a:cubicBezTo>
                    <a:cubicBezTo>
                      <a:pt x="32858" y="4073"/>
                      <a:pt x="32706" y="3404"/>
                      <a:pt x="32463" y="2705"/>
                    </a:cubicBezTo>
                    <a:lnTo>
                      <a:pt x="32129" y="2067"/>
                    </a:lnTo>
                    <a:cubicBezTo>
                      <a:pt x="31825" y="1307"/>
                      <a:pt x="31582" y="669"/>
                      <a:pt x="317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3" name="Google Shape;9303;p24"/>
              <p:cNvSpPr/>
              <p:nvPr/>
            </p:nvSpPr>
            <p:spPr>
              <a:xfrm>
                <a:off x="3476515" y="7798009"/>
                <a:ext cx="1007237" cy="470628"/>
              </a:xfrm>
              <a:custGeom>
                <a:avLst/>
                <a:gdLst/>
                <a:ahLst/>
                <a:cxnLst/>
                <a:rect l="l" t="t" r="r" b="b"/>
                <a:pathLst>
                  <a:path w="32989" h="15414" extrusionOk="0">
                    <a:moveTo>
                      <a:pt x="16848" y="0"/>
                    </a:moveTo>
                    <a:cubicBezTo>
                      <a:pt x="16290" y="0"/>
                      <a:pt x="16290" y="411"/>
                      <a:pt x="15966" y="411"/>
                    </a:cubicBezTo>
                    <a:cubicBezTo>
                      <a:pt x="15850" y="411"/>
                      <a:pt x="15692" y="358"/>
                      <a:pt x="15450" y="213"/>
                    </a:cubicBezTo>
                    <a:cubicBezTo>
                      <a:pt x="15387" y="171"/>
                      <a:pt x="15241" y="153"/>
                      <a:pt x="15050" y="153"/>
                    </a:cubicBezTo>
                    <a:cubicBezTo>
                      <a:pt x="14411" y="153"/>
                      <a:pt x="13274" y="353"/>
                      <a:pt x="13110" y="517"/>
                    </a:cubicBezTo>
                    <a:cubicBezTo>
                      <a:pt x="12733" y="952"/>
                      <a:pt x="12467" y="1800"/>
                      <a:pt x="11890" y="1800"/>
                    </a:cubicBezTo>
                    <a:cubicBezTo>
                      <a:pt x="11862" y="1800"/>
                      <a:pt x="11833" y="1798"/>
                      <a:pt x="11803" y="1794"/>
                    </a:cubicBezTo>
                    <a:cubicBezTo>
                      <a:pt x="11565" y="1771"/>
                      <a:pt x="11232" y="1732"/>
                      <a:pt x="10890" y="1732"/>
                    </a:cubicBezTo>
                    <a:cubicBezTo>
                      <a:pt x="10313" y="1732"/>
                      <a:pt x="9714" y="1844"/>
                      <a:pt x="9523" y="2341"/>
                    </a:cubicBezTo>
                    <a:cubicBezTo>
                      <a:pt x="9362" y="2765"/>
                      <a:pt x="9244" y="2908"/>
                      <a:pt x="9086" y="2908"/>
                    </a:cubicBezTo>
                    <a:cubicBezTo>
                      <a:pt x="8916" y="2908"/>
                      <a:pt x="8700" y="2742"/>
                      <a:pt x="8338" y="2584"/>
                    </a:cubicBezTo>
                    <a:cubicBezTo>
                      <a:pt x="8319" y="2576"/>
                      <a:pt x="8302" y="2572"/>
                      <a:pt x="8284" y="2572"/>
                    </a:cubicBezTo>
                    <a:cubicBezTo>
                      <a:pt x="7983" y="2572"/>
                      <a:pt x="7803" y="3754"/>
                      <a:pt x="7487" y="4013"/>
                    </a:cubicBezTo>
                    <a:cubicBezTo>
                      <a:pt x="7311" y="4179"/>
                      <a:pt x="7166" y="4242"/>
                      <a:pt x="7033" y="4242"/>
                    </a:cubicBezTo>
                    <a:cubicBezTo>
                      <a:pt x="6730" y="4242"/>
                      <a:pt x="6490" y="3917"/>
                      <a:pt x="6088" y="3769"/>
                    </a:cubicBezTo>
                    <a:cubicBezTo>
                      <a:pt x="6073" y="3763"/>
                      <a:pt x="6055" y="3759"/>
                      <a:pt x="6035" y="3759"/>
                    </a:cubicBezTo>
                    <a:cubicBezTo>
                      <a:pt x="5710" y="3759"/>
                      <a:pt x="4857" y="4663"/>
                      <a:pt x="4599" y="4864"/>
                    </a:cubicBezTo>
                    <a:cubicBezTo>
                      <a:pt x="4130" y="5184"/>
                      <a:pt x="4682" y="5945"/>
                      <a:pt x="4242" y="5945"/>
                    </a:cubicBezTo>
                    <a:cubicBezTo>
                      <a:pt x="4139" y="5945"/>
                      <a:pt x="3983" y="5904"/>
                      <a:pt x="3748" y="5806"/>
                    </a:cubicBezTo>
                    <a:cubicBezTo>
                      <a:pt x="3515" y="5709"/>
                      <a:pt x="3361" y="5667"/>
                      <a:pt x="3261" y="5667"/>
                    </a:cubicBezTo>
                    <a:cubicBezTo>
                      <a:pt x="2801" y="5667"/>
                      <a:pt x="3515" y="6556"/>
                      <a:pt x="3140" y="6931"/>
                    </a:cubicBezTo>
                    <a:cubicBezTo>
                      <a:pt x="2410" y="7630"/>
                      <a:pt x="2198" y="8025"/>
                      <a:pt x="1711" y="8815"/>
                    </a:cubicBezTo>
                    <a:cubicBezTo>
                      <a:pt x="1529" y="9119"/>
                      <a:pt x="465" y="9940"/>
                      <a:pt x="435" y="10061"/>
                    </a:cubicBezTo>
                    <a:cubicBezTo>
                      <a:pt x="344" y="10426"/>
                      <a:pt x="1073" y="10578"/>
                      <a:pt x="1073" y="10943"/>
                    </a:cubicBezTo>
                    <a:cubicBezTo>
                      <a:pt x="1043" y="11186"/>
                      <a:pt x="1012" y="11429"/>
                      <a:pt x="1043" y="11703"/>
                    </a:cubicBezTo>
                    <a:cubicBezTo>
                      <a:pt x="1191" y="12238"/>
                      <a:pt x="0" y="12919"/>
                      <a:pt x="1119" y="12919"/>
                    </a:cubicBezTo>
                    <a:cubicBezTo>
                      <a:pt x="1143" y="12919"/>
                      <a:pt x="1168" y="12919"/>
                      <a:pt x="1195" y="12919"/>
                    </a:cubicBezTo>
                    <a:cubicBezTo>
                      <a:pt x="1217" y="12918"/>
                      <a:pt x="1238" y="12918"/>
                      <a:pt x="1258" y="12918"/>
                    </a:cubicBezTo>
                    <a:cubicBezTo>
                      <a:pt x="2372" y="12918"/>
                      <a:pt x="1358" y="13717"/>
                      <a:pt x="1955" y="14134"/>
                    </a:cubicBezTo>
                    <a:cubicBezTo>
                      <a:pt x="1982" y="14155"/>
                      <a:pt x="2017" y="14164"/>
                      <a:pt x="2058" y="14164"/>
                    </a:cubicBezTo>
                    <a:cubicBezTo>
                      <a:pt x="2332" y="14164"/>
                      <a:pt x="2879" y="13761"/>
                      <a:pt x="3301" y="13761"/>
                    </a:cubicBezTo>
                    <a:cubicBezTo>
                      <a:pt x="3373" y="13761"/>
                      <a:pt x="3442" y="13772"/>
                      <a:pt x="3505" y="13800"/>
                    </a:cubicBezTo>
                    <a:cubicBezTo>
                      <a:pt x="4052" y="13982"/>
                      <a:pt x="4082" y="14955"/>
                      <a:pt x="4447" y="15016"/>
                    </a:cubicBezTo>
                    <a:cubicBezTo>
                      <a:pt x="4458" y="15018"/>
                      <a:pt x="4470" y="15020"/>
                      <a:pt x="4481" y="15020"/>
                    </a:cubicBezTo>
                    <a:cubicBezTo>
                      <a:pt x="4748" y="15020"/>
                      <a:pt x="5061" y="14372"/>
                      <a:pt x="5207" y="14256"/>
                    </a:cubicBezTo>
                    <a:cubicBezTo>
                      <a:pt x="5296" y="14158"/>
                      <a:pt x="5388" y="14122"/>
                      <a:pt x="5483" y="14122"/>
                    </a:cubicBezTo>
                    <a:cubicBezTo>
                      <a:pt x="5710" y="14122"/>
                      <a:pt x="5952" y="14326"/>
                      <a:pt x="6210" y="14347"/>
                    </a:cubicBezTo>
                    <a:cubicBezTo>
                      <a:pt x="6772" y="14398"/>
                      <a:pt x="6518" y="15414"/>
                      <a:pt x="7017" y="15414"/>
                    </a:cubicBezTo>
                    <a:cubicBezTo>
                      <a:pt x="7112" y="15414"/>
                      <a:pt x="7235" y="15377"/>
                      <a:pt x="7395" y="15289"/>
                    </a:cubicBezTo>
                    <a:cubicBezTo>
                      <a:pt x="7663" y="15119"/>
                      <a:pt x="8260" y="14678"/>
                      <a:pt x="8659" y="14678"/>
                    </a:cubicBezTo>
                    <a:cubicBezTo>
                      <a:pt x="8760" y="14678"/>
                      <a:pt x="8848" y="14705"/>
                      <a:pt x="8915" y="14773"/>
                    </a:cubicBezTo>
                    <a:cubicBezTo>
                      <a:pt x="9196" y="15073"/>
                      <a:pt x="9348" y="15176"/>
                      <a:pt x="9455" y="15176"/>
                    </a:cubicBezTo>
                    <a:cubicBezTo>
                      <a:pt x="9675" y="15176"/>
                      <a:pt x="9712" y="14753"/>
                      <a:pt x="10283" y="14712"/>
                    </a:cubicBezTo>
                    <a:cubicBezTo>
                      <a:pt x="10338" y="14709"/>
                      <a:pt x="10392" y="14707"/>
                      <a:pt x="10446" y="14707"/>
                    </a:cubicBezTo>
                    <a:cubicBezTo>
                      <a:pt x="11382" y="14707"/>
                      <a:pt x="12116" y="15139"/>
                      <a:pt x="12792" y="15139"/>
                    </a:cubicBezTo>
                    <a:cubicBezTo>
                      <a:pt x="13254" y="15139"/>
                      <a:pt x="13689" y="14937"/>
                      <a:pt x="14143" y="14256"/>
                    </a:cubicBezTo>
                    <a:cubicBezTo>
                      <a:pt x="14232" y="14129"/>
                      <a:pt x="14348" y="14079"/>
                      <a:pt x="14478" y="14079"/>
                    </a:cubicBezTo>
                    <a:cubicBezTo>
                      <a:pt x="14966" y="14079"/>
                      <a:pt x="15668" y="14773"/>
                      <a:pt x="16011" y="14773"/>
                    </a:cubicBezTo>
                    <a:cubicBezTo>
                      <a:pt x="16017" y="14773"/>
                      <a:pt x="16022" y="14773"/>
                      <a:pt x="16028" y="14773"/>
                    </a:cubicBezTo>
                    <a:cubicBezTo>
                      <a:pt x="17000" y="14742"/>
                      <a:pt x="16818" y="14864"/>
                      <a:pt x="17456" y="14134"/>
                    </a:cubicBezTo>
                    <a:cubicBezTo>
                      <a:pt x="17531" y="14053"/>
                      <a:pt x="17601" y="14020"/>
                      <a:pt x="17667" y="14020"/>
                    </a:cubicBezTo>
                    <a:cubicBezTo>
                      <a:pt x="17895" y="14020"/>
                      <a:pt x="18068" y="14418"/>
                      <a:pt x="18186" y="14560"/>
                    </a:cubicBezTo>
                    <a:cubicBezTo>
                      <a:pt x="18299" y="14714"/>
                      <a:pt x="18415" y="14764"/>
                      <a:pt x="18534" y="14764"/>
                    </a:cubicBezTo>
                    <a:cubicBezTo>
                      <a:pt x="18758" y="14764"/>
                      <a:pt x="18994" y="14589"/>
                      <a:pt x="19241" y="14589"/>
                    </a:cubicBezTo>
                    <a:cubicBezTo>
                      <a:pt x="19254" y="14589"/>
                      <a:pt x="19267" y="14589"/>
                      <a:pt x="19280" y="14590"/>
                    </a:cubicBezTo>
                    <a:cubicBezTo>
                      <a:pt x="19375" y="14596"/>
                      <a:pt x="19468" y="14599"/>
                      <a:pt x="19557" y="14599"/>
                    </a:cubicBezTo>
                    <a:cubicBezTo>
                      <a:pt x="20265" y="14599"/>
                      <a:pt x="20816" y="14429"/>
                      <a:pt x="21504" y="14429"/>
                    </a:cubicBezTo>
                    <a:cubicBezTo>
                      <a:pt x="21591" y="14429"/>
                      <a:pt x="21680" y="14432"/>
                      <a:pt x="21773" y="14438"/>
                    </a:cubicBezTo>
                    <a:cubicBezTo>
                      <a:pt x="22324" y="14462"/>
                      <a:pt x="22894" y="14959"/>
                      <a:pt x="23409" y="14959"/>
                    </a:cubicBezTo>
                    <a:cubicBezTo>
                      <a:pt x="23547" y="14959"/>
                      <a:pt x="23681" y="14923"/>
                      <a:pt x="23809" y="14833"/>
                    </a:cubicBezTo>
                    <a:cubicBezTo>
                      <a:pt x="23928" y="14747"/>
                      <a:pt x="24038" y="14713"/>
                      <a:pt x="24142" y="14713"/>
                    </a:cubicBezTo>
                    <a:cubicBezTo>
                      <a:pt x="24501" y="14713"/>
                      <a:pt x="24779" y="15118"/>
                      <a:pt x="25054" y="15118"/>
                    </a:cubicBezTo>
                    <a:cubicBezTo>
                      <a:pt x="25145" y="15118"/>
                      <a:pt x="25236" y="15073"/>
                      <a:pt x="25329" y="14955"/>
                    </a:cubicBezTo>
                    <a:cubicBezTo>
                      <a:pt x="25615" y="14585"/>
                      <a:pt x="25773" y="14457"/>
                      <a:pt x="25877" y="14457"/>
                    </a:cubicBezTo>
                    <a:cubicBezTo>
                      <a:pt x="26114" y="14457"/>
                      <a:pt x="26084" y="15107"/>
                      <a:pt x="26669" y="15107"/>
                    </a:cubicBezTo>
                    <a:cubicBezTo>
                      <a:pt x="26678" y="15107"/>
                      <a:pt x="26687" y="15107"/>
                      <a:pt x="26697" y="15107"/>
                    </a:cubicBezTo>
                    <a:cubicBezTo>
                      <a:pt x="27145" y="15083"/>
                      <a:pt x="27886" y="14858"/>
                      <a:pt x="28409" y="14858"/>
                    </a:cubicBezTo>
                    <a:cubicBezTo>
                      <a:pt x="28559" y="14858"/>
                      <a:pt x="28692" y="14877"/>
                      <a:pt x="28794" y="14925"/>
                    </a:cubicBezTo>
                    <a:cubicBezTo>
                      <a:pt x="28893" y="14977"/>
                      <a:pt x="28989" y="14999"/>
                      <a:pt x="29082" y="14999"/>
                    </a:cubicBezTo>
                    <a:cubicBezTo>
                      <a:pt x="29536" y="14999"/>
                      <a:pt x="29931" y="14467"/>
                      <a:pt x="30283" y="14165"/>
                    </a:cubicBezTo>
                    <a:cubicBezTo>
                      <a:pt x="30436" y="14027"/>
                      <a:pt x="30574" y="13977"/>
                      <a:pt x="30704" y="13977"/>
                    </a:cubicBezTo>
                    <a:cubicBezTo>
                      <a:pt x="31032" y="13977"/>
                      <a:pt x="31301" y="14297"/>
                      <a:pt x="31584" y="14297"/>
                    </a:cubicBezTo>
                    <a:cubicBezTo>
                      <a:pt x="31656" y="14297"/>
                      <a:pt x="31728" y="14277"/>
                      <a:pt x="31803" y="14226"/>
                    </a:cubicBezTo>
                    <a:cubicBezTo>
                      <a:pt x="32137" y="13982"/>
                      <a:pt x="31317" y="13101"/>
                      <a:pt x="31590" y="12797"/>
                    </a:cubicBezTo>
                    <a:cubicBezTo>
                      <a:pt x="31717" y="12655"/>
                      <a:pt x="31878" y="12617"/>
                      <a:pt x="32039" y="12617"/>
                    </a:cubicBezTo>
                    <a:cubicBezTo>
                      <a:pt x="32218" y="12617"/>
                      <a:pt x="32398" y="12664"/>
                      <a:pt x="32527" y="12664"/>
                    </a:cubicBezTo>
                    <a:cubicBezTo>
                      <a:pt x="32729" y="12664"/>
                      <a:pt x="32812" y="12551"/>
                      <a:pt x="32593" y="11976"/>
                    </a:cubicBezTo>
                    <a:cubicBezTo>
                      <a:pt x="32381" y="11460"/>
                      <a:pt x="32411" y="10791"/>
                      <a:pt x="32289" y="10244"/>
                    </a:cubicBezTo>
                    <a:cubicBezTo>
                      <a:pt x="32198" y="9757"/>
                      <a:pt x="32989" y="9453"/>
                      <a:pt x="32229" y="9149"/>
                    </a:cubicBezTo>
                    <a:cubicBezTo>
                      <a:pt x="31651" y="8906"/>
                      <a:pt x="31803" y="8694"/>
                      <a:pt x="32046" y="8268"/>
                    </a:cubicBezTo>
                    <a:cubicBezTo>
                      <a:pt x="32411" y="7569"/>
                      <a:pt x="31955" y="7113"/>
                      <a:pt x="31378" y="6687"/>
                    </a:cubicBezTo>
                    <a:cubicBezTo>
                      <a:pt x="31013" y="6444"/>
                      <a:pt x="30709" y="6140"/>
                      <a:pt x="30375" y="5867"/>
                    </a:cubicBezTo>
                    <a:cubicBezTo>
                      <a:pt x="30226" y="5738"/>
                      <a:pt x="30084" y="5712"/>
                      <a:pt x="29949" y="5712"/>
                    </a:cubicBezTo>
                    <a:cubicBezTo>
                      <a:pt x="29861" y="5712"/>
                      <a:pt x="29776" y="5723"/>
                      <a:pt x="29695" y="5723"/>
                    </a:cubicBezTo>
                    <a:cubicBezTo>
                      <a:pt x="29519" y="5723"/>
                      <a:pt x="29360" y="5672"/>
                      <a:pt x="29219" y="5350"/>
                    </a:cubicBezTo>
                    <a:cubicBezTo>
                      <a:pt x="29107" y="5095"/>
                      <a:pt x="28909" y="5028"/>
                      <a:pt x="28695" y="5028"/>
                    </a:cubicBezTo>
                    <a:cubicBezTo>
                      <a:pt x="28463" y="5028"/>
                      <a:pt x="28212" y="5107"/>
                      <a:pt x="28034" y="5107"/>
                    </a:cubicBezTo>
                    <a:cubicBezTo>
                      <a:pt x="27888" y="5107"/>
                      <a:pt x="27791" y="5054"/>
                      <a:pt x="27791" y="4864"/>
                    </a:cubicBezTo>
                    <a:cubicBezTo>
                      <a:pt x="27767" y="4385"/>
                      <a:pt x="27950" y="3813"/>
                      <a:pt x="27585" y="3813"/>
                    </a:cubicBezTo>
                    <a:cubicBezTo>
                      <a:pt x="27486" y="3813"/>
                      <a:pt x="27347" y="3855"/>
                      <a:pt x="27153" y="3952"/>
                    </a:cubicBezTo>
                    <a:cubicBezTo>
                      <a:pt x="26942" y="4067"/>
                      <a:pt x="26805" y="4114"/>
                      <a:pt x="26711" y="4114"/>
                    </a:cubicBezTo>
                    <a:cubicBezTo>
                      <a:pt x="26385" y="4114"/>
                      <a:pt x="26591" y="3543"/>
                      <a:pt x="26119" y="3283"/>
                    </a:cubicBezTo>
                    <a:cubicBezTo>
                      <a:pt x="26002" y="3220"/>
                      <a:pt x="25894" y="3197"/>
                      <a:pt x="25795" y="3197"/>
                    </a:cubicBezTo>
                    <a:cubicBezTo>
                      <a:pt x="25488" y="3197"/>
                      <a:pt x="25264" y="3423"/>
                      <a:pt x="25126" y="3423"/>
                    </a:cubicBezTo>
                    <a:cubicBezTo>
                      <a:pt x="25007" y="3423"/>
                      <a:pt x="24952" y="3252"/>
                      <a:pt x="24964" y="2614"/>
                    </a:cubicBezTo>
                    <a:cubicBezTo>
                      <a:pt x="24975" y="2235"/>
                      <a:pt x="24901" y="2119"/>
                      <a:pt x="24779" y="2119"/>
                    </a:cubicBezTo>
                    <a:cubicBezTo>
                      <a:pt x="24586" y="2119"/>
                      <a:pt x="24272" y="2408"/>
                      <a:pt x="23977" y="2408"/>
                    </a:cubicBezTo>
                    <a:cubicBezTo>
                      <a:pt x="23920" y="2408"/>
                      <a:pt x="23864" y="2397"/>
                      <a:pt x="23809" y="2371"/>
                    </a:cubicBezTo>
                    <a:cubicBezTo>
                      <a:pt x="23323" y="2158"/>
                      <a:pt x="23171" y="1399"/>
                      <a:pt x="22563" y="1125"/>
                    </a:cubicBezTo>
                    <a:cubicBezTo>
                      <a:pt x="22517" y="1110"/>
                      <a:pt x="22468" y="1103"/>
                      <a:pt x="22416" y="1103"/>
                    </a:cubicBezTo>
                    <a:cubicBezTo>
                      <a:pt x="22011" y="1103"/>
                      <a:pt x="21413" y="1500"/>
                      <a:pt x="20924" y="1500"/>
                    </a:cubicBezTo>
                    <a:cubicBezTo>
                      <a:pt x="20838" y="1500"/>
                      <a:pt x="20756" y="1488"/>
                      <a:pt x="20678" y="1459"/>
                    </a:cubicBezTo>
                    <a:cubicBezTo>
                      <a:pt x="19918" y="1216"/>
                      <a:pt x="19554" y="1216"/>
                      <a:pt x="18976" y="548"/>
                    </a:cubicBezTo>
                    <a:cubicBezTo>
                      <a:pt x="18752" y="288"/>
                      <a:pt x="18606" y="184"/>
                      <a:pt x="18479" y="184"/>
                    </a:cubicBezTo>
                    <a:cubicBezTo>
                      <a:pt x="18278" y="184"/>
                      <a:pt x="18126" y="444"/>
                      <a:pt x="17791" y="760"/>
                    </a:cubicBezTo>
                    <a:cubicBezTo>
                      <a:pt x="17706" y="840"/>
                      <a:pt x="17634" y="873"/>
                      <a:pt x="17571" y="873"/>
                    </a:cubicBezTo>
                    <a:cubicBezTo>
                      <a:pt x="17246" y="873"/>
                      <a:pt x="17154" y="0"/>
                      <a:pt x="1684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4" name="Google Shape;9304;p24"/>
              <p:cNvSpPr/>
              <p:nvPr/>
            </p:nvSpPr>
            <p:spPr>
              <a:xfrm>
                <a:off x="3564608" y="8015173"/>
                <a:ext cx="883885" cy="253481"/>
              </a:xfrm>
              <a:custGeom>
                <a:avLst/>
                <a:gdLst/>
                <a:ahLst/>
                <a:cxnLst/>
                <a:rect l="l" t="t" r="r" b="b"/>
                <a:pathLst>
                  <a:path w="28949" h="8302" extrusionOk="0">
                    <a:moveTo>
                      <a:pt x="13963" y="1"/>
                    </a:moveTo>
                    <a:cubicBezTo>
                      <a:pt x="13405" y="1"/>
                      <a:pt x="13405" y="412"/>
                      <a:pt x="13093" y="412"/>
                    </a:cubicBezTo>
                    <a:cubicBezTo>
                      <a:pt x="12981" y="412"/>
                      <a:pt x="12829" y="359"/>
                      <a:pt x="12596" y="214"/>
                    </a:cubicBezTo>
                    <a:cubicBezTo>
                      <a:pt x="12526" y="172"/>
                      <a:pt x="12377" y="154"/>
                      <a:pt x="12185" y="154"/>
                    </a:cubicBezTo>
                    <a:cubicBezTo>
                      <a:pt x="11533" y="154"/>
                      <a:pt x="10389" y="360"/>
                      <a:pt x="10225" y="548"/>
                    </a:cubicBezTo>
                    <a:cubicBezTo>
                      <a:pt x="9842" y="960"/>
                      <a:pt x="9574" y="1828"/>
                      <a:pt x="8978" y="1828"/>
                    </a:cubicBezTo>
                    <a:cubicBezTo>
                      <a:pt x="8958" y="1828"/>
                      <a:pt x="8938" y="1827"/>
                      <a:pt x="8918" y="1825"/>
                    </a:cubicBezTo>
                    <a:cubicBezTo>
                      <a:pt x="8673" y="1790"/>
                      <a:pt x="8329" y="1741"/>
                      <a:pt x="7980" y="1741"/>
                    </a:cubicBezTo>
                    <a:cubicBezTo>
                      <a:pt x="7419" y="1741"/>
                      <a:pt x="6844" y="1866"/>
                      <a:pt x="6638" y="2372"/>
                    </a:cubicBezTo>
                    <a:cubicBezTo>
                      <a:pt x="6479" y="2776"/>
                      <a:pt x="6362" y="2913"/>
                      <a:pt x="6207" y="2913"/>
                    </a:cubicBezTo>
                    <a:cubicBezTo>
                      <a:pt x="6036" y="2913"/>
                      <a:pt x="5820" y="2744"/>
                      <a:pt x="5453" y="2585"/>
                    </a:cubicBezTo>
                    <a:cubicBezTo>
                      <a:pt x="5434" y="2576"/>
                      <a:pt x="5417" y="2572"/>
                      <a:pt x="5399" y="2572"/>
                    </a:cubicBezTo>
                    <a:cubicBezTo>
                      <a:pt x="5098" y="2572"/>
                      <a:pt x="4918" y="3756"/>
                      <a:pt x="4602" y="4044"/>
                    </a:cubicBezTo>
                    <a:cubicBezTo>
                      <a:pt x="4432" y="4195"/>
                      <a:pt x="4291" y="4253"/>
                      <a:pt x="4162" y="4253"/>
                    </a:cubicBezTo>
                    <a:cubicBezTo>
                      <a:pt x="3852" y="4253"/>
                      <a:pt x="3611" y="3920"/>
                      <a:pt x="3203" y="3770"/>
                    </a:cubicBezTo>
                    <a:cubicBezTo>
                      <a:pt x="3188" y="3763"/>
                      <a:pt x="3170" y="3760"/>
                      <a:pt x="3150" y="3760"/>
                    </a:cubicBezTo>
                    <a:cubicBezTo>
                      <a:pt x="2825" y="3760"/>
                      <a:pt x="1972" y="4664"/>
                      <a:pt x="1714" y="4864"/>
                    </a:cubicBezTo>
                    <a:cubicBezTo>
                      <a:pt x="1270" y="5210"/>
                      <a:pt x="1807" y="5976"/>
                      <a:pt x="1375" y="5976"/>
                    </a:cubicBezTo>
                    <a:cubicBezTo>
                      <a:pt x="1275" y="5976"/>
                      <a:pt x="1122" y="5934"/>
                      <a:pt x="893" y="5837"/>
                    </a:cubicBezTo>
                    <a:cubicBezTo>
                      <a:pt x="651" y="5739"/>
                      <a:pt x="489" y="5697"/>
                      <a:pt x="384" y="5697"/>
                    </a:cubicBezTo>
                    <a:cubicBezTo>
                      <a:pt x="1" y="5697"/>
                      <a:pt x="370" y="6252"/>
                      <a:pt x="346" y="6658"/>
                    </a:cubicBezTo>
                    <a:cubicBezTo>
                      <a:pt x="437" y="6658"/>
                      <a:pt x="559" y="6658"/>
                      <a:pt x="620" y="6688"/>
                    </a:cubicBezTo>
                    <a:cubicBezTo>
                      <a:pt x="1167" y="6870"/>
                      <a:pt x="1197" y="7843"/>
                      <a:pt x="1562" y="7904"/>
                    </a:cubicBezTo>
                    <a:cubicBezTo>
                      <a:pt x="1573" y="7906"/>
                      <a:pt x="1585" y="7908"/>
                      <a:pt x="1596" y="7908"/>
                    </a:cubicBezTo>
                    <a:cubicBezTo>
                      <a:pt x="1863" y="7908"/>
                      <a:pt x="2176" y="7260"/>
                      <a:pt x="2322" y="7144"/>
                    </a:cubicBezTo>
                    <a:cubicBezTo>
                      <a:pt x="2408" y="7050"/>
                      <a:pt x="2496" y="7016"/>
                      <a:pt x="2586" y="7016"/>
                    </a:cubicBezTo>
                    <a:cubicBezTo>
                      <a:pt x="2817" y="7016"/>
                      <a:pt x="3063" y="7235"/>
                      <a:pt x="3325" y="7235"/>
                    </a:cubicBezTo>
                    <a:cubicBezTo>
                      <a:pt x="3887" y="7286"/>
                      <a:pt x="3633" y="8302"/>
                      <a:pt x="4132" y="8302"/>
                    </a:cubicBezTo>
                    <a:cubicBezTo>
                      <a:pt x="4227" y="8302"/>
                      <a:pt x="4350" y="8265"/>
                      <a:pt x="4510" y="8177"/>
                    </a:cubicBezTo>
                    <a:cubicBezTo>
                      <a:pt x="4778" y="8007"/>
                      <a:pt x="5375" y="7566"/>
                      <a:pt x="5774" y="7566"/>
                    </a:cubicBezTo>
                    <a:cubicBezTo>
                      <a:pt x="5875" y="7566"/>
                      <a:pt x="5963" y="7593"/>
                      <a:pt x="6030" y="7661"/>
                    </a:cubicBezTo>
                    <a:cubicBezTo>
                      <a:pt x="6311" y="7961"/>
                      <a:pt x="6463" y="8064"/>
                      <a:pt x="6570" y="8064"/>
                    </a:cubicBezTo>
                    <a:cubicBezTo>
                      <a:pt x="6790" y="8064"/>
                      <a:pt x="6827" y="7641"/>
                      <a:pt x="7398" y="7600"/>
                    </a:cubicBezTo>
                    <a:cubicBezTo>
                      <a:pt x="7453" y="7597"/>
                      <a:pt x="7507" y="7595"/>
                      <a:pt x="7561" y="7595"/>
                    </a:cubicBezTo>
                    <a:cubicBezTo>
                      <a:pt x="8497" y="7595"/>
                      <a:pt x="9231" y="8027"/>
                      <a:pt x="9907" y="8027"/>
                    </a:cubicBezTo>
                    <a:cubicBezTo>
                      <a:pt x="10369" y="8027"/>
                      <a:pt x="10804" y="7825"/>
                      <a:pt x="11258" y="7144"/>
                    </a:cubicBezTo>
                    <a:cubicBezTo>
                      <a:pt x="11347" y="7017"/>
                      <a:pt x="11463" y="6967"/>
                      <a:pt x="11593" y="6967"/>
                    </a:cubicBezTo>
                    <a:cubicBezTo>
                      <a:pt x="12081" y="6967"/>
                      <a:pt x="12783" y="7661"/>
                      <a:pt x="13126" y="7661"/>
                    </a:cubicBezTo>
                    <a:cubicBezTo>
                      <a:pt x="13132" y="7661"/>
                      <a:pt x="13137" y="7661"/>
                      <a:pt x="13143" y="7661"/>
                    </a:cubicBezTo>
                    <a:cubicBezTo>
                      <a:pt x="14115" y="7630"/>
                      <a:pt x="13933" y="7752"/>
                      <a:pt x="14571" y="7022"/>
                    </a:cubicBezTo>
                    <a:cubicBezTo>
                      <a:pt x="14646" y="6941"/>
                      <a:pt x="14716" y="6908"/>
                      <a:pt x="14782" y="6908"/>
                    </a:cubicBezTo>
                    <a:cubicBezTo>
                      <a:pt x="15010" y="6908"/>
                      <a:pt x="15183" y="7306"/>
                      <a:pt x="15301" y="7448"/>
                    </a:cubicBezTo>
                    <a:cubicBezTo>
                      <a:pt x="15414" y="7602"/>
                      <a:pt x="15530" y="7652"/>
                      <a:pt x="15649" y="7652"/>
                    </a:cubicBezTo>
                    <a:cubicBezTo>
                      <a:pt x="15873" y="7652"/>
                      <a:pt x="16109" y="7477"/>
                      <a:pt x="16356" y="7477"/>
                    </a:cubicBezTo>
                    <a:cubicBezTo>
                      <a:pt x="16369" y="7477"/>
                      <a:pt x="16382" y="7477"/>
                      <a:pt x="16395" y="7478"/>
                    </a:cubicBezTo>
                    <a:cubicBezTo>
                      <a:pt x="16490" y="7484"/>
                      <a:pt x="16583" y="7487"/>
                      <a:pt x="16672" y="7487"/>
                    </a:cubicBezTo>
                    <a:cubicBezTo>
                      <a:pt x="17380" y="7487"/>
                      <a:pt x="17931" y="7317"/>
                      <a:pt x="18619" y="7317"/>
                    </a:cubicBezTo>
                    <a:cubicBezTo>
                      <a:pt x="18706" y="7317"/>
                      <a:pt x="18795" y="7320"/>
                      <a:pt x="18888" y="7326"/>
                    </a:cubicBezTo>
                    <a:cubicBezTo>
                      <a:pt x="19439" y="7350"/>
                      <a:pt x="20009" y="7847"/>
                      <a:pt x="20524" y="7847"/>
                    </a:cubicBezTo>
                    <a:cubicBezTo>
                      <a:pt x="20662" y="7847"/>
                      <a:pt x="20796" y="7811"/>
                      <a:pt x="20924" y="7721"/>
                    </a:cubicBezTo>
                    <a:cubicBezTo>
                      <a:pt x="21043" y="7635"/>
                      <a:pt x="21153" y="7601"/>
                      <a:pt x="21257" y="7601"/>
                    </a:cubicBezTo>
                    <a:cubicBezTo>
                      <a:pt x="21616" y="7601"/>
                      <a:pt x="21894" y="8006"/>
                      <a:pt x="22169" y="8006"/>
                    </a:cubicBezTo>
                    <a:cubicBezTo>
                      <a:pt x="22260" y="8006"/>
                      <a:pt x="22351" y="7961"/>
                      <a:pt x="22444" y="7843"/>
                    </a:cubicBezTo>
                    <a:cubicBezTo>
                      <a:pt x="22730" y="7473"/>
                      <a:pt x="22888" y="7345"/>
                      <a:pt x="22992" y="7345"/>
                    </a:cubicBezTo>
                    <a:cubicBezTo>
                      <a:pt x="23229" y="7345"/>
                      <a:pt x="23199" y="7995"/>
                      <a:pt x="23784" y="7995"/>
                    </a:cubicBezTo>
                    <a:cubicBezTo>
                      <a:pt x="23793" y="7995"/>
                      <a:pt x="23802" y="7995"/>
                      <a:pt x="23812" y="7995"/>
                    </a:cubicBezTo>
                    <a:cubicBezTo>
                      <a:pt x="24260" y="7971"/>
                      <a:pt x="25001" y="7746"/>
                      <a:pt x="25524" y="7746"/>
                    </a:cubicBezTo>
                    <a:cubicBezTo>
                      <a:pt x="25674" y="7746"/>
                      <a:pt x="25807" y="7765"/>
                      <a:pt x="25909" y="7813"/>
                    </a:cubicBezTo>
                    <a:cubicBezTo>
                      <a:pt x="26008" y="7865"/>
                      <a:pt x="26104" y="7887"/>
                      <a:pt x="26197" y="7887"/>
                    </a:cubicBezTo>
                    <a:cubicBezTo>
                      <a:pt x="26651" y="7887"/>
                      <a:pt x="27046" y="7355"/>
                      <a:pt x="27398" y="7053"/>
                    </a:cubicBezTo>
                    <a:cubicBezTo>
                      <a:pt x="27551" y="6915"/>
                      <a:pt x="27689" y="6865"/>
                      <a:pt x="27819" y="6865"/>
                    </a:cubicBezTo>
                    <a:cubicBezTo>
                      <a:pt x="28147" y="6865"/>
                      <a:pt x="28416" y="7185"/>
                      <a:pt x="28699" y="7185"/>
                    </a:cubicBezTo>
                    <a:cubicBezTo>
                      <a:pt x="28771" y="7185"/>
                      <a:pt x="28843" y="7165"/>
                      <a:pt x="28918" y="7114"/>
                    </a:cubicBezTo>
                    <a:cubicBezTo>
                      <a:pt x="28918" y="7114"/>
                      <a:pt x="28948" y="7114"/>
                      <a:pt x="28948" y="7083"/>
                    </a:cubicBezTo>
                    <a:cubicBezTo>
                      <a:pt x="28827" y="6962"/>
                      <a:pt x="28645" y="6810"/>
                      <a:pt x="28493" y="6688"/>
                    </a:cubicBezTo>
                    <a:cubicBezTo>
                      <a:pt x="28128" y="6445"/>
                      <a:pt x="27824" y="6141"/>
                      <a:pt x="27490" y="5867"/>
                    </a:cubicBezTo>
                    <a:cubicBezTo>
                      <a:pt x="27350" y="5746"/>
                      <a:pt x="27216" y="5719"/>
                      <a:pt x="27088" y="5719"/>
                    </a:cubicBezTo>
                    <a:cubicBezTo>
                      <a:pt x="26987" y="5719"/>
                      <a:pt x="26890" y="5736"/>
                      <a:pt x="26797" y="5736"/>
                    </a:cubicBezTo>
                    <a:cubicBezTo>
                      <a:pt x="26626" y="5736"/>
                      <a:pt x="26471" y="5679"/>
                      <a:pt x="26334" y="5351"/>
                    </a:cubicBezTo>
                    <a:cubicBezTo>
                      <a:pt x="26223" y="5097"/>
                      <a:pt x="26027" y="5030"/>
                      <a:pt x="25815" y="5030"/>
                    </a:cubicBezTo>
                    <a:cubicBezTo>
                      <a:pt x="25574" y="5030"/>
                      <a:pt x="25311" y="5118"/>
                      <a:pt x="25131" y="5118"/>
                    </a:cubicBezTo>
                    <a:cubicBezTo>
                      <a:pt x="24995" y="5118"/>
                      <a:pt x="24906" y="5068"/>
                      <a:pt x="24906" y="4895"/>
                    </a:cubicBezTo>
                    <a:cubicBezTo>
                      <a:pt x="24882" y="4398"/>
                      <a:pt x="25061" y="3828"/>
                      <a:pt x="24712" y="3828"/>
                    </a:cubicBezTo>
                    <a:cubicBezTo>
                      <a:pt x="24613" y="3828"/>
                      <a:pt x="24470" y="3875"/>
                      <a:pt x="24268" y="3983"/>
                    </a:cubicBezTo>
                    <a:cubicBezTo>
                      <a:pt x="24066" y="4087"/>
                      <a:pt x="23932" y="4129"/>
                      <a:pt x="23839" y="4129"/>
                    </a:cubicBezTo>
                    <a:cubicBezTo>
                      <a:pt x="23495" y="4129"/>
                      <a:pt x="23712" y="3547"/>
                      <a:pt x="23234" y="3284"/>
                    </a:cubicBezTo>
                    <a:cubicBezTo>
                      <a:pt x="23118" y="3221"/>
                      <a:pt x="23010" y="3197"/>
                      <a:pt x="22911" y="3197"/>
                    </a:cubicBezTo>
                    <a:cubicBezTo>
                      <a:pt x="22600" y="3197"/>
                      <a:pt x="22374" y="3431"/>
                      <a:pt x="22237" y="3431"/>
                    </a:cubicBezTo>
                    <a:cubicBezTo>
                      <a:pt x="22120" y="3431"/>
                      <a:pt x="22067" y="3263"/>
                      <a:pt x="22079" y="2645"/>
                    </a:cubicBezTo>
                    <a:cubicBezTo>
                      <a:pt x="22090" y="2260"/>
                      <a:pt x="22014" y="2142"/>
                      <a:pt x="21888" y="2142"/>
                    </a:cubicBezTo>
                    <a:cubicBezTo>
                      <a:pt x="21691" y="2142"/>
                      <a:pt x="21373" y="2431"/>
                      <a:pt x="21076" y="2431"/>
                    </a:cubicBezTo>
                    <a:cubicBezTo>
                      <a:pt x="21024" y="2431"/>
                      <a:pt x="20973" y="2423"/>
                      <a:pt x="20924" y="2402"/>
                    </a:cubicBezTo>
                    <a:cubicBezTo>
                      <a:pt x="20438" y="2159"/>
                      <a:pt x="20286" y="1399"/>
                      <a:pt x="19678" y="1156"/>
                    </a:cubicBezTo>
                    <a:cubicBezTo>
                      <a:pt x="19624" y="1135"/>
                      <a:pt x="19566" y="1125"/>
                      <a:pt x="19502" y="1125"/>
                    </a:cubicBezTo>
                    <a:cubicBezTo>
                      <a:pt x="19089" y="1125"/>
                      <a:pt x="18491" y="1521"/>
                      <a:pt x="18006" y="1521"/>
                    </a:cubicBezTo>
                    <a:cubicBezTo>
                      <a:pt x="17932" y="1521"/>
                      <a:pt x="17861" y="1512"/>
                      <a:pt x="17793" y="1490"/>
                    </a:cubicBezTo>
                    <a:cubicBezTo>
                      <a:pt x="17033" y="1217"/>
                      <a:pt x="16669" y="1247"/>
                      <a:pt x="16091" y="548"/>
                    </a:cubicBezTo>
                    <a:cubicBezTo>
                      <a:pt x="15867" y="289"/>
                      <a:pt x="15721" y="185"/>
                      <a:pt x="15594" y="185"/>
                    </a:cubicBezTo>
                    <a:cubicBezTo>
                      <a:pt x="15393" y="185"/>
                      <a:pt x="15241" y="444"/>
                      <a:pt x="14906" y="761"/>
                    </a:cubicBezTo>
                    <a:cubicBezTo>
                      <a:pt x="14821" y="840"/>
                      <a:pt x="14749" y="873"/>
                      <a:pt x="14686" y="873"/>
                    </a:cubicBezTo>
                    <a:cubicBezTo>
                      <a:pt x="14361" y="873"/>
                      <a:pt x="14269" y="1"/>
                      <a:pt x="13963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5" name="Google Shape;9305;p24"/>
              <p:cNvSpPr/>
              <p:nvPr/>
            </p:nvSpPr>
            <p:spPr>
              <a:xfrm>
                <a:off x="4519988" y="8040212"/>
                <a:ext cx="1061737" cy="577461"/>
              </a:xfrm>
              <a:custGeom>
                <a:avLst/>
                <a:gdLst/>
                <a:ahLst/>
                <a:cxnLst/>
                <a:rect l="l" t="t" r="r" b="b"/>
                <a:pathLst>
                  <a:path w="34774" h="18913" extrusionOk="0">
                    <a:moveTo>
                      <a:pt x="15710" y="0"/>
                    </a:moveTo>
                    <a:cubicBezTo>
                      <a:pt x="15384" y="0"/>
                      <a:pt x="15544" y="933"/>
                      <a:pt x="15077" y="1096"/>
                    </a:cubicBezTo>
                    <a:cubicBezTo>
                      <a:pt x="15048" y="1104"/>
                      <a:pt x="15019" y="1108"/>
                      <a:pt x="14990" y="1108"/>
                    </a:cubicBezTo>
                    <a:cubicBezTo>
                      <a:pt x="14659" y="1108"/>
                      <a:pt x="14326" y="605"/>
                      <a:pt x="14100" y="605"/>
                    </a:cubicBezTo>
                    <a:cubicBezTo>
                      <a:pt x="13992" y="605"/>
                      <a:pt x="13908" y="721"/>
                      <a:pt x="13861" y="1065"/>
                    </a:cubicBezTo>
                    <a:cubicBezTo>
                      <a:pt x="13786" y="1493"/>
                      <a:pt x="13502" y="2234"/>
                      <a:pt x="12957" y="2234"/>
                    </a:cubicBezTo>
                    <a:cubicBezTo>
                      <a:pt x="12845" y="2234"/>
                      <a:pt x="12721" y="2202"/>
                      <a:pt x="12585" y="2129"/>
                    </a:cubicBezTo>
                    <a:cubicBezTo>
                      <a:pt x="12149" y="1877"/>
                      <a:pt x="11926" y="1751"/>
                      <a:pt x="11801" y="1751"/>
                    </a:cubicBezTo>
                    <a:cubicBezTo>
                      <a:pt x="11595" y="1751"/>
                      <a:pt x="11661" y="2097"/>
                      <a:pt x="11491" y="2798"/>
                    </a:cubicBezTo>
                    <a:cubicBezTo>
                      <a:pt x="11420" y="3089"/>
                      <a:pt x="11228" y="3191"/>
                      <a:pt x="10990" y="3191"/>
                    </a:cubicBezTo>
                    <a:cubicBezTo>
                      <a:pt x="10505" y="3191"/>
                      <a:pt x="9830" y="2768"/>
                      <a:pt x="9606" y="2646"/>
                    </a:cubicBezTo>
                    <a:cubicBezTo>
                      <a:pt x="9538" y="2610"/>
                      <a:pt x="9474" y="2594"/>
                      <a:pt x="9414" y="2594"/>
                    </a:cubicBezTo>
                    <a:cubicBezTo>
                      <a:pt x="8858" y="2594"/>
                      <a:pt x="8628" y="3974"/>
                      <a:pt x="8299" y="4166"/>
                    </a:cubicBezTo>
                    <a:cubicBezTo>
                      <a:pt x="8248" y="4198"/>
                      <a:pt x="8195" y="4212"/>
                      <a:pt x="8140" y="4212"/>
                    </a:cubicBezTo>
                    <a:cubicBezTo>
                      <a:pt x="7891" y="4212"/>
                      <a:pt x="7612" y="3938"/>
                      <a:pt x="7364" y="3938"/>
                    </a:cubicBezTo>
                    <a:cubicBezTo>
                      <a:pt x="7309" y="3938"/>
                      <a:pt x="7256" y="3951"/>
                      <a:pt x="7205" y="3983"/>
                    </a:cubicBezTo>
                    <a:cubicBezTo>
                      <a:pt x="6901" y="4166"/>
                      <a:pt x="7083" y="4713"/>
                      <a:pt x="6779" y="4895"/>
                    </a:cubicBezTo>
                    <a:cubicBezTo>
                      <a:pt x="5898" y="5503"/>
                      <a:pt x="4773" y="5260"/>
                      <a:pt x="4013" y="6142"/>
                    </a:cubicBezTo>
                    <a:cubicBezTo>
                      <a:pt x="3496" y="6749"/>
                      <a:pt x="4165" y="7661"/>
                      <a:pt x="3375" y="7935"/>
                    </a:cubicBezTo>
                    <a:cubicBezTo>
                      <a:pt x="2645" y="8148"/>
                      <a:pt x="1885" y="8391"/>
                      <a:pt x="1430" y="9029"/>
                    </a:cubicBezTo>
                    <a:cubicBezTo>
                      <a:pt x="882" y="9789"/>
                      <a:pt x="2585" y="10123"/>
                      <a:pt x="974" y="10458"/>
                    </a:cubicBezTo>
                    <a:cubicBezTo>
                      <a:pt x="1" y="10701"/>
                      <a:pt x="852" y="12707"/>
                      <a:pt x="882" y="13193"/>
                    </a:cubicBezTo>
                    <a:cubicBezTo>
                      <a:pt x="913" y="13832"/>
                      <a:pt x="700" y="15139"/>
                      <a:pt x="1034" y="15686"/>
                    </a:cubicBezTo>
                    <a:cubicBezTo>
                      <a:pt x="1217" y="15990"/>
                      <a:pt x="1673" y="15868"/>
                      <a:pt x="1885" y="16142"/>
                    </a:cubicBezTo>
                    <a:cubicBezTo>
                      <a:pt x="2068" y="16385"/>
                      <a:pt x="1825" y="16841"/>
                      <a:pt x="2098" y="17084"/>
                    </a:cubicBezTo>
                    <a:cubicBezTo>
                      <a:pt x="2173" y="17145"/>
                      <a:pt x="2249" y="17169"/>
                      <a:pt x="2326" y="17169"/>
                    </a:cubicBezTo>
                    <a:cubicBezTo>
                      <a:pt x="2606" y="17169"/>
                      <a:pt x="2890" y="16850"/>
                      <a:pt x="3104" y="16850"/>
                    </a:cubicBezTo>
                    <a:cubicBezTo>
                      <a:pt x="3238" y="16850"/>
                      <a:pt x="3345" y="16976"/>
                      <a:pt x="3405" y="17388"/>
                    </a:cubicBezTo>
                    <a:cubicBezTo>
                      <a:pt x="3508" y="18138"/>
                      <a:pt x="4002" y="18181"/>
                      <a:pt x="4523" y="18181"/>
                    </a:cubicBezTo>
                    <a:cubicBezTo>
                      <a:pt x="4590" y="18181"/>
                      <a:pt x="4658" y="18180"/>
                      <a:pt x="4725" y="18180"/>
                    </a:cubicBezTo>
                    <a:cubicBezTo>
                      <a:pt x="5067" y="18180"/>
                      <a:pt x="5401" y="18198"/>
                      <a:pt x="5624" y="18421"/>
                    </a:cubicBezTo>
                    <a:cubicBezTo>
                      <a:pt x="5756" y="18554"/>
                      <a:pt x="5898" y="18605"/>
                      <a:pt x="6047" y="18605"/>
                    </a:cubicBezTo>
                    <a:cubicBezTo>
                      <a:pt x="6548" y="18605"/>
                      <a:pt x="7129" y="18026"/>
                      <a:pt x="7691" y="18026"/>
                    </a:cubicBezTo>
                    <a:cubicBezTo>
                      <a:pt x="8093" y="18026"/>
                      <a:pt x="8265" y="18912"/>
                      <a:pt x="8521" y="18912"/>
                    </a:cubicBezTo>
                    <a:cubicBezTo>
                      <a:pt x="8614" y="18912"/>
                      <a:pt x="8717" y="18797"/>
                      <a:pt x="8846" y="18482"/>
                    </a:cubicBezTo>
                    <a:cubicBezTo>
                      <a:pt x="9028" y="18004"/>
                      <a:pt x="9155" y="17740"/>
                      <a:pt x="9312" y="17740"/>
                    </a:cubicBezTo>
                    <a:cubicBezTo>
                      <a:pt x="9444" y="17740"/>
                      <a:pt x="9596" y="17927"/>
                      <a:pt x="9819" y="18330"/>
                    </a:cubicBezTo>
                    <a:cubicBezTo>
                      <a:pt x="9952" y="18553"/>
                      <a:pt x="10061" y="18641"/>
                      <a:pt x="10161" y="18641"/>
                    </a:cubicBezTo>
                    <a:cubicBezTo>
                      <a:pt x="10333" y="18641"/>
                      <a:pt x="10477" y="18376"/>
                      <a:pt x="10670" y="18087"/>
                    </a:cubicBezTo>
                    <a:cubicBezTo>
                      <a:pt x="10788" y="17926"/>
                      <a:pt x="10910" y="17875"/>
                      <a:pt x="11036" y="17875"/>
                    </a:cubicBezTo>
                    <a:cubicBezTo>
                      <a:pt x="11253" y="17875"/>
                      <a:pt x="11482" y="18028"/>
                      <a:pt x="11723" y="18028"/>
                    </a:cubicBezTo>
                    <a:cubicBezTo>
                      <a:pt x="11736" y="18028"/>
                      <a:pt x="11750" y="18027"/>
                      <a:pt x="11764" y="18026"/>
                    </a:cubicBezTo>
                    <a:cubicBezTo>
                      <a:pt x="12263" y="17974"/>
                      <a:pt x="12286" y="17535"/>
                      <a:pt x="12715" y="17535"/>
                    </a:cubicBezTo>
                    <a:cubicBezTo>
                      <a:pt x="12782" y="17535"/>
                      <a:pt x="12859" y="17546"/>
                      <a:pt x="12950" y="17570"/>
                    </a:cubicBezTo>
                    <a:cubicBezTo>
                      <a:pt x="13466" y="17722"/>
                      <a:pt x="13557" y="17722"/>
                      <a:pt x="13983" y="18087"/>
                    </a:cubicBezTo>
                    <a:cubicBezTo>
                      <a:pt x="14084" y="18188"/>
                      <a:pt x="14171" y="18228"/>
                      <a:pt x="14248" y="18228"/>
                    </a:cubicBezTo>
                    <a:cubicBezTo>
                      <a:pt x="14451" y="18228"/>
                      <a:pt x="14589" y="17951"/>
                      <a:pt x="14743" y="17753"/>
                    </a:cubicBezTo>
                    <a:cubicBezTo>
                      <a:pt x="14851" y="17627"/>
                      <a:pt x="14953" y="17582"/>
                      <a:pt x="15052" y="17582"/>
                    </a:cubicBezTo>
                    <a:cubicBezTo>
                      <a:pt x="15303" y="17582"/>
                      <a:pt x="15534" y="17875"/>
                      <a:pt x="15808" y="17875"/>
                    </a:cubicBezTo>
                    <a:cubicBezTo>
                      <a:pt x="15818" y="17875"/>
                      <a:pt x="15827" y="17875"/>
                      <a:pt x="15837" y="17874"/>
                    </a:cubicBezTo>
                    <a:cubicBezTo>
                      <a:pt x="16265" y="17837"/>
                      <a:pt x="17012" y="17686"/>
                      <a:pt x="17653" y="17686"/>
                    </a:cubicBezTo>
                    <a:cubicBezTo>
                      <a:pt x="18058" y="17686"/>
                      <a:pt x="18421" y="17746"/>
                      <a:pt x="18634" y="17935"/>
                    </a:cubicBezTo>
                    <a:cubicBezTo>
                      <a:pt x="18844" y="18126"/>
                      <a:pt x="19028" y="18201"/>
                      <a:pt x="19196" y="18201"/>
                    </a:cubicBezTo>
                    <a:cubicBezTo>
                      <a:pt x="19806" y="18201"/>
                      <a:pt x="20183" y="17202"/>
                      <a:pt x="20708" y="17202"/>
                    </a:cubicBezTo>
                    <a:cubicBezTo>
                      <a:pt x="20725" y="17202"/>
                      <a:pt x="20743" y="17203"/>
                      <a:pt x="20761" y="17206"/>
                    </a:cubicBezTo>
                    <a:cubicBezTo>
                      <a:pt x="21071" y="17231"/>
                      <a:pt x="21140" y="18356"/>
                      <a:pt x="21471" y="18356"/>
                    </a:cubicBezTo>
                    <a:cubicBezTo>
                      <a:pt x="21529" y="18356"/>
                      <a:pt x="21596" y="18321"/>
                      <a:pt x="21673" y="18239"/>
                    </a:cubicBezTo>
                    <a:cubicBezTo>
                      <a:pt x="22065" y="17826"/>
                      <a:pt x="22223" y="17689"/>
                      <a:pt x="22314" y="17689"/>
                    </a:cubicBezTo>
                    <a:cubicBezTo>
                      <a:pt x="22479" y="17689"/>
                      <a:pt x="22429" y="18131"/>
                      <a:pt x="23132" y="18209"/>
                    </a:cubicBezTo>
                    <a:cubicBezTo>
                      <a:pt x="23150" y="18210"/>
                      <a:pt x="23167" y="18211"/>
                      <a:pt x="23185" y="18211"/>
                    </a:cubicBezTo>
                    <a:cubicBezTo>
                      <a:pt x="23639" y="18211"/>
                      <a:pt x="24080" y="17722"/>
                      <a:pt x="24517" y="17722"/>
                    </a:cubicBezTo>
                    <a:cubicBezTo>
                      <a:pt x="24735" y="17722"/>
                      <a:pt x="24952" y="17844"/>
                      <a:pt x="25169" y="18209"/>
                    </a:cubicBezTo>
                    <a:cubicBezTo>
                      <a:pt x="25363" y="18535"/>
                      <a:pt x="25557" y="18652"/>
                      <a:pt x="25752" y="18652"/>
                    </a:cubicBezTo>
                    <a:cubicBezTo>
                      <a:pt x="26228" y="18652"/>
                      <a:pt x="26709" y="17957"/>
                      <a:pt x="27205" y="17935"/>
                    </a:cubicBezTo>
                    <a:cubicBezTo>
                      <a:pt x="27632" y="17935"/>
                      <a:pt x="27763" y="17639"/>
                      <a:pt x="28074" y="17639"/>
                    </a:cubicBezTo>
                    <a:cubicBezTo>
                      <a:pt x="28162" y="17639"/>
                      <a:pt x="28264" y="17662"/>
                      <a:pt x="28391" y="17722"/>
                    </a:cubicBezTo>
                    <a:cubicBezTo>
                      <a:pt x="28596" y="17810"/>
                      <a:pt x="29425" y="18210"/>
                      <a:pt x="29646" y="18210"/>
                    </a:cubicBezTo>
                    <a:cubicBezTo>
                      <a:pt x="29654" y="18210"/>
                      <a:pt x="29661" y="18210"/>
                      <a:pt x="29667" y="18209"/>
                    </a:cubicBezTo>
                    <a:cubicBezTo>
                      <a:pt x="30177" y="18128"/>
                      <a:pt x="30521" y="17053"/>
                      <a:pt x="31076" y="17053"/>
                    </a:cubicBezTo>
                    <a:cubicBezTo>
                      <a:pt x="31149" y="17053"/>
                      <a:pt x="31227" y="17072"/>
                      <a:pt x="31309" y="17114"/>
                    </a:cubicBezTo>
                    <a:cubicBezTo>
                      <a:pt x="31561" y="17247"/>
                      <a:pt x="31750" y="17304"/>
                      <a:pt x="31894" y="17304"/>
                    </a:cubicBezTo>
                    <a:cubicBezTo>
                      <a:pt x="32446" y="17304"/>
                      <a:pt x="32365" y="16483"/>
                      <a:pt x="32798" y="15929"/>
                    </a:cubicBezTo>
                    <a:cubicBezTo>
                      <a:pt x="33041" y="15625"/>
                      <a:pt x="34774" y="13163"/>
                      <a:pt x="34591" y="13011"/>
                    </a:cubicBezTo>
                    <a:cubicBezTo>
                      <a:pt x="33679" y="12403"/>
                      <a:pt x="33649" y="12585"/>
                      <a:pt x="34318" y="11734"/>
                    </a:cubicBezTo>
                    <a:cubicBezTo>
                      <a:pt x="34652" y="11248"/>
                      <a:pt x="33467" y="11187"/>
                      <a:pt x="33649" y="10579"/>
                    </a:cubicBezTo>
                    <a:cubicBezTo>
                      <a:pt x="33801" y="10032"/>
                      <a:pt x="33406" y="8695"/>
                      <a:pt x="33041" y="8269"/>
                    </a:cubicBezTo>
                    <a:cubicBezTo>
                      <a:pt x="32792" y="7979"/>
                      <a:pt x="32442" y="7934"/>
                      <a:pt x="32098" y="7934"/>
                    </a:cubicBezTo>
                    <a:cubicBezTo>
                      <a:pt x="31943" y="7934"/>
                      <a:pt x="31790" y="7943"/>
                      <a:pt x="31647" y="7943"/>
                    </a:cubicBezTo>
                    <a:cubicBezTo>
                      <a:pt x="31409" y="7943"/>
                      <a:pt x="31200" y="7918"/>
                      <a:pt x="31065" y="7783"/>
                    </a:cubicBezTo>
                    <a:cubicBezTo>
                      <a:pt x="30488" y="7236"/>
                      <a:pt x="30670" y="6324"/>
                      <a:pt x="30002" y="5868"/>
                    </a:cubicBezTo>
                    <a:cubicBezTo>
                      <a:pt x="29637" y="5625"/>
                      <a:pt x="28543" y="5777"/>
                      <a:pt x="28543" y="5382"/>
                    </a:cubicBezTo>
                    <a:cubicBezTo>
                      <a:pt x="28488" y="4712"/>
                      <a:pt x="28488" y="4473"/>
                      <a:pt x="28278" y="4473"/>
                    </a:cubicBezTo>
                    <a:cubicBezTo>
                      <a:pt x="28136" y="4473"/>
                      <a:pt x="27897" y="4584"/>
                      <a:pt x="27479" y="4743"/>
                    </a:cubicBezTo>
                    <a:cubicBezTo>
                      <a:pt x="27387" y="4777"/>
                      <a:pt x="27296" y="4792"/>
                      <a:pt x="27207" y="4792"/>
                    </a:cubicBezTo>
                    <a:cubicBezTo>
                      <a:pt x="26733" y="4792"/>
                      <a:pt x="26328" y="4358"/>
                      <a:pt x="26354" y="3923"/>
                    </a:cubicBezTo>
                    <a:cubicBezTo>
                      <a:pt x="26445" y="2768"/>
                      <a:pt x="26020" y="3011"/>
                      <a:pt x="25077" y="2585"/>
                    </a:cubicBezTo>
                    <a:cubicBezTo>
                      <a:pt x="24962" y="2527"/>
                      <a:pt x="24853" y="2505"/>
                      <a:pt x="24749" y="2505"/>
                    </a:cubicBezTo>
                    <a:cubicBezTo>
                      <a:pt x="24374" y="2505"/>
                      <a:pt x="24066" y="2800"/>
                      <a:pt x="23756" y="2800"/>
                    </a:cubicBezTo>
                    <a:cubicBezTo>
                      <a:pt x="23700" y="2800"/>
                      <a:pt x="23644" y="2790"/>
                      <a:pt x="23588" y="2768"/>
                    </a:cubicBezTo>
                    <a:cubicBezTo>
                      <a:pt x="23290" y="2605"/>
                      <a:pt x="23620" y="1403"/>
                      <a:pt x="23221" y="1403"/>
                    </a:cubicBezTo>
                    <a:cubicBezTo>
                      <a:pt x="23173" y="1403"/>
                      <a:pt x="23113" y="1421"/>
                      <a:pt x="23041" y="1461"/>
                    </a:cubicBezTo>
                    <a:cubicBezTo>
                      <a:pt x="22567" y="1724"/>
                      <a:pt x="22387" y="1855"/>
                      <a:pt x="22145" y="1855"/>
                    </a:cubicBezTo>
                    <a:cubicBezTo>
                      <a:pt x="21967" y="1855"/>
                      <a:pt x="21755" y="1784"/>
                      <a:pt x="21369" y="1643"/>
                    </a:cubicBezTo>
                    <a:cubicBezTo>
                      <a:pt x="20670" y="1369"/>
                      <a:pt x="20093" y="1309"/>
                      <a:pt x="19363" y="1126"/>
                    </a:cubicBezTo>
                    <a:cubicBezTo>
                      <a:pt x="18816" y="974"/>
                      <a:pt x="18725" y="154"/>
                      <a:pt x="18330" y="93"/>
                    </a:cubicBezTo>
                    <a:cubicBezTo>
                      <a:pt x="18296" y="88"/>
                      <a:pt x="18264" y="85"/>
                      <a:pt x="18232" y="85"/>
                    </a:cubicBezTo>
                    <a:cubicBezTo>
                      <a:pt x="17722" y="85"/>
                      <a:pt x="17412" y="708"/>
                      <a:pt x="16912" y="708"/>
                    </a:cubicBezTo>
                    <a:cubicBezTo>
                      <a:pt x="16706" y="708"/>
                      <a:pt x="16468" y="602"/>
                      <a:pt x="16171" y="306"/>
                    </a:cubicBezTo>
                    <a:cubicBezTo>
                      <a:pt x="15952" y="86"/>
                      <a:pt x="15808" y="0"/>
                      <a:pt x="1571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6" name="Google Shape;9306;p24"/>
              <p:cNvSpPr/>
              <p:nvPr/>
            </p:nvSpPr>
            <p:spPr>
              <a:xfrm>
                <a:off x="4621181" y="8318752"/>
                <a:ext cx="884465" cy="298944"/>
              </a:xfrm>
              <a:custGeom>
                <a:avLst/>
                <a:gdLst/>
                <a:ahLst/>
                <a:cxnLst/>
                <a:rect l="l" t="t" r="r" b="b"/>
                <a:pathLst>
                  <a:path w="28968" h="9791" extrusionOk="0">
                    <a:moveTo>
                      <a:pt x="12399" y="1"/>
                    </a:moveTo>
                    <a:cubicBezTo>
                      <a:pt x="12069" y="1"/>
                      <a:pt x="12231" y="952"/>
                      <a:pt x="11763" y="1093"/>
                    </a:cubicBezTo>
                    <a:cubicBezTo>
                      <a:pt x="11734" y="1101"/>
                      <a:pt x="11705" y="1105"/>
                      <a:pt x="11676" y="1105"/>
                    </a:cubicBezTo>
                    <a:cubicBezTo>
                      <a:pt x="11345" y="1105"/>
                      <a:pt x="11012" y="601"/>
                      <a:pt x="10786" y="601"/>
                    </a:cubicBezTo>
                    <a:cubicBezTo>
                      <a:pt x="10678" y="601"/>
                      <a:pt x="10594" y="718"/>
                      <a:pt x="10547" y="1062"/>
                    </a:cubicBezTo>
                    <a:cubicBezTo>
                      <a:pt x="10472" y="1490"/>
                      <a:pt x="10188" y="2231"/>
                      <a:pt x="9661" y="2231"/>
                    </a:cubicBezTo>
                    <a:cubicBezTo>
                      <a:pt x="9551" y="2231"/>
                      <a:pt x="9432" y="2199"/>
                      <a:pt x="9301" y="2126"/>
                    </a:cubicBezTo>
                    <a:cubicBezTo>
                      <a:pt x="8854" y="1874"/>
                      <a:pt x="8624" y="1747"/>
                      <a:pt x="8495" y="1747"/>
                    </a:cubicBezTo>
                    <a:cubicBezTo>
                      <a:pt x="8281" y="1747"/>
                      <a:pt x="8347" y="2094"/>
                      <a:pt x="8177" y="2795"/>
                    </a:cubicBezTo>
                    <a:cubicBezTo>
                      <a:pt x="8106" y="3085"/>
                      <a:pt x="7914" y="3188"/>
                      <a:pt x="7676" y="3188"/>
                    </a:cubicBezTo>
                    <a:cubicBezTo>
                      <a:pt x="7191" y="3188"/>
                      <a:pt x="6516" y="2765"/>
                      <a:pt x="6292" y="2643"/>
                    </a:cubicBezTo>
                    <a:cubicBezTo>
                      <a:pt x="6224" y="2607"/>
                      <a:pt x="6160" y="2591"/>
                      <a:pt x="6100" y="2591"/>
                    </a:cubicBezTo>
                    <a:cubicBezTo>
                      <a:pt x="5544" y="2591"/>
                      <a:pt x="5314" y="3971"/>
                      <a:pt x="4985" y="4163"/>
                    </a:cubicBezTo>
                    <a:cubicBezTo>
                      <a:pt x="4934" y="4195"/>
                      <a:pt x="4881" y="4208"/>
                      <a:pt x="4826" y="4208"/>
                    </a:cubicBezTo>
                    <a:cubicBezTo>
                      <a:pt x="4577" y="4208"/>
                      <a:pt x="4298" y="3934"/>
                      <a:pt x="4050" y="3934"/>
                    </a:cubicBezTo>
                    <a:cubicBezTo>
                      <a:pt x="3995" y="3934"/>
                      <a:pt x="3942" y="3948"/>
                      <a:pt x="3891" y="3980"/>
                    </a:cubicBezTo>
                    <a:cubicBezTo>
                      <a:pt x="3587" y="4163"/>
                      <a:pt x="3769" y="4710"/>
                      <a:pt x="3465" y="4892"/>
                    </a:cubicBezTo>
                    <a:cubicBezTo>
                      <a:pt x="2584" y="5500"/>
                      <a:pt x="1459" y="5257"/>
                      <a:pt x="699" y="6138"/>
                    </a:cubicBezTo>
                    <a:cubicBezTo>
                      <a:pt x="182" y="6746"/>
                      <a:pt x="851" y="7658"/>
                      <a:pt x="61" y="7932"/>
                    </a:cubicBezTo>
                    <a:lnTo>
                      <a:pt x="0" y="7932"/>
                    </a:lnTo>
                    <a:cubicBezTo>
                      <a:pt x="30" y="8023"/>
                      <a:pt x="61" y="8114"/>
                      <a:pt x="91" y="8266"/>
                    </a:cubicBezTo>
                    <a:cubicBezTo>
                      <a:pt x="194" y="9016"/>
                      <a:pt x="688" y="9059"/>
                      <a:pt x="1209" y="9059"/>
                    </a:cubicBezTo>
                    <a:cubicBezTo>
                      <a:pt x="1276" y="9059"/>
                      <a:pt x="1344" y="9058"/>
                      <a:pt x="1411" y="9058"/>
                    </a:cubicBezTo>
                    <a:cubicBezTo>
                      <a:pt x="1753" y="9058"/>
                      <a:pt x="2087" y="9076"/>
                      <a:pt x="2310" y="9299"/>
                    </a:cubicBezTo>
                    <a:cubicBezTo>
                      <a:pt x="2442" y="9432"/>
                      <a:pt x="2584" y="9483"/>
                      <a:pt x="2733" y="9483"/>
                    </a:cubicBezTo>
                    <a:cubicBezTo>
                      <a:pt x="3234" y="9483"/>
                      <a:pt x="3815" y="8904"/>
                      <a:pt x="4377" y="8904"/>
                    </a:cubicBezTo>
                    <a:cubicBezTo>
                      <a:pt x="4779" y="8904"/>
                      <a:pt x="4968" y="9790"/>
                      <a:pt x="5220" y="9790"/>
                    </a:cubicBezTo>
                    <a:cubicBezTo>
                      <a:pt x="5312" y="9790"/>
                      <a:pt x="5411" y="9675"/>
                      <a:pt x="5532" y="9360"/>
                    </a:cubicBezTo>
                    <a:cubicBezTo>
                      <a:pt x="5714" y="8882"/>
                      <a:pt x="5841" y="8618"/>
                      <a:pt x="6003" y="8618"/>
                    </a:cubicBezTo>
                    <a:cubicBezTo>
                      <a:pt x="6139" y="8618"/>
                      <a:pt x="6299" y="8805"/>
                      <a:pt x="6535" y="9208"/>
                    </a:cubicBezTo>
                    <a:cubicBezTo>
                      <a:pt x="6658" y="9431"/>
                      <a:pt x="6760" y="9519"/>
                      <a:pt x="6855" y="9519"/>
                    </a:cubicBezTo>
                    <a:cubicBezTo>
                      <a:pt x="7019" y="9519"/>
                      <a:pt x="7163" y="9254"/>
                      <a:pt x="7356" y="8965"/>
                    </a:cubicBezTo>
                    <a:cubicBezTo>
                      <a:pt x="7474" y="8804"/>
                      <a:pt x="7596" y="8753"/>
                      <a:pt x="7722" y="8753"/>
                    </a:cubicBezTo>
                    <a:cubicBezTo>
                      <a:pt x="7939" y="8753"/>
                      <a:pt x="8168" y="8906"/>
                      <a:pt x="8409" y="8906"/>
                    </a:cubicBezTo>
                    <a:cubicBezTo>
                      <a:pt x="8422" y="8906"/>
                      <a:pt x="8436" y="8905"/>
                      <a:pt x="8450" y="8904"/>
                    </a:cubicBezTo>
                    <a:cubicBezTo>
                      <a:pt x="8949" y="8852"/>
                      <a:pt x="8972" y="8413"/>
                      <a:pt x="9401" y="8413"/>
                    </a:cubicBezTo>
                    <a:cubicBezTo>
                      <a:pt x="9468" y="8413"/>
                      <a:pt x="9545" y="8424"/>
                      <a:pt x="9636" y="8448"/>
                    </a:cubicBezTo>
                    <a:cubicBezTo>
                      <a:pt x="10152" y="8600"/>
                      <a:pt x="10243" y="8600"/>
                      <a:pt x="10669" y="8965"/>
                    </a:cubicBezTo>
                    <a:cubicBezTo>
                      <a:pt x="10770" y="9066"/>
                      <a:pt x="10857" y="9106"/>
                      <a:pt x="10934" y="9106"/>
                    </a:cubicBezTo>
                    <a:cubicBezTo>
                      <a:pt x="11137" y="9106"/>
                      <a:pt x="11275" y="8829"/>
                      <a:pt x="11429" y="8631"/>
                    </a:cubicBezTo>
                    <a:cubicBezTo>
                      <a:pt x="11537" y="8505"/>
                      <a:pt x="11639" y="8460"/>
                      <a:pt x="11738" y="8460"/>
                    </a:cubicBezTo>
                    <a:cubicBezTo>
                      <a:pt x="11989" y="8460"/>
                      <a:pt x="12220" y="8753"/>
                      <a:pt x="12494" y="8753"/>
                    </a:cubicBezTo>
                    <a:cubicBezTo>
                      <a:pt x="12504" y="8753"/>
                      <a:pt x="12513" y="8753"/>
                      <a:pt x="12523" y="8752"/>
                    </a:cubicBezTo>
                    <a:cubicBezTo>
                      <a:pt x="12951" y="8715"/>
                      <a:pt x="13698" y="8564"/>
                      <a:pt x="14339" y="8564"/>
                    </a:cubicBezTo>
                    <a:cubicBezTo>
                      <a:pt x="14744" y="8564"/>
                      <a:pt x="15107" y="8624"/>
                      <a:pt x="15320" y="8813"/>
                    </a:cubicBezTo>
                    <a:cubicBezTo>
                      <a:pt x="15530" y="9004"/>
                      <a:pt x="15714" y="9079"/>
                      <a:pt x="15882" y="9079"/>
                    </a:cubicBezTo>
                    <a:cubicBezTo>
                      <a:pt x="16492" y="9079"/>
                      <a:pt x="16869" y="8080"/>
                      <a:pt x="17394" y="8080"/>
                    </a:cubicBezTo>
                    <a:cubicBezTo>
                      <a:pt x="17411" y="8080"/>
                      <a:pt x="17429" y="8081"/>
                      <a:pt x="17447" y="8084"/>
                    </a:cubicBezTo>
                    <a:cubicBezTo>
                      <a:pt x="17757" y="8109"/>
                      <a:pt x="17826" y="9234"/>
                      <a:pt x="18157" y="9234"/>
                    </a:cubicBezTo>
                    <a:cubicBezTo>
                      <a:pt x="18215" y="9234"/>
                      <a:pt x="18282" y="9199"/>
                      <a:pt x="18359" y="9117"/>
                    </a:cubicBezTo>
                    <a:cubicBezTo>
                      <a:pt x="18751" y="8704"/>
                      <a:pt x="18912" y="8567"/>
                      <a:pt x="19008" y="8567"/>
                    </a:cubicBezTo>
                    <a:cubicBezTo>
                      <a:pt x="19179" y="8567"/>
                      <a:pt x="19135" y="9009"/>
                      <a:pt x="19818" y="9087"/>
                    </a:cubicBezTo>
                    <a:cubicBezTo>
                      <a:pt x="19836" y="9088"/>
                      <a:pt x="19853" y="9089"/>
                      <a:pt x="19871" y="9089"/>
                    </a:cubicBezTo>
                    <a:cubicBezTo>
                      <a:pt x="20321" y="9089"/>
                      <a:pt x="20758" y="8609"/>
                      <a:pt x="21191" y="8609"/>
                    </a:cubicBezTo>
                    <a:cubicBezTo>
                      <a:pt x="21413" y="8609"/>
                      <a:pt x="21634" y="8735"/>
                      <a:pt x="21855" y="9117"/>
                    </a:cubicBezTo>
                    <a:cubicBezTo>
                      <a:pt x="22045" y="9429"/>
                      <a:pt x="22236" y="9541"/>
                      <a:pt x="22427" y="9541"/>
                    </a:cubicBezTo>
                    <a:cubicBezTo>
                      <a:pt x="22907" y="9541"/>
                      <a:pt x="23391" y="8835"/>
                      <a:pt x="23891" y="8813"/>
                    </a:cubicBezTo>
                    <a:cubicBezTo>
                      <a:pt x="24318" y="8813"/>
                      <a:pt x="24449" y="8517"/>
                      <a:pt x="24760" y="8517"/>
                    </a:cubicBezTo>
                    <a:cubicBezTo>
                      <a:pt x="24848" y="8517"/>
                      <a:pt x="24950" y="8540"/>
                      <a:pt x="25077" y="8600"/>
                    </a:cubicBezTo>
                    <a:cubicBezTo>
                      <a:pt x="25282" y="8688"/>
                      <a:pt x="26111" y="9088"/>
                      <a:pt x="26332" y="9088"/>
                    </a:cubicBezTo>
                    <a:cubicBezTo>
                      <a:pt x="26340" y="9088"/>
                      <a:pt x="26347" y="9088"/>
                      <a:pt x="26353" y="9087"/>
                    </a:cubicBezTo>
                    <a:cubicBezTo>
                      <a:pt x="26863" y="9006"/>
                      <a:pt x="27207" y="7931"/>
                      <a:pt x="27762" y="7931"/>
                    </a:cubicBezTo>
                    <a:cubicBezTo>
                      <a:pt x="27835" y="7931"/>
                      <a:pt x="27913" y="7950"/>
                      <a:pt x="27995" y="7992"/>
                    </a:cubicBezTo>
                    <a:cubicBezTo>
                      <a:pt x="28246" y="8125"/>
                      <a:pt x="28434" y="8182"/>
                      <a:pt x="28579" y="8182"/>
                    </a:cubicBezTo>
                    <a:cubicBezTo>
                      <a:pt x="28767" y="8182"/>
                      <a:pt x="28881" y="8086"/>
                      <a:pt x="28967" y="7932"/>
                    </a:cubicBezTo>
                    <a:cubicBezTo>
                      <a:pt x="28910" y="7928"/>
                      <a:pt x="28852" y="7926"/>
                      <a:pt x="28794" y="7926"/>
                    </a:cubicBezTo>
                    <a:cubicBezTo>
                      <a:pt x="28619" y="7926"/>
                      <a:pt x="28442" y="7939"/>
                      <a:pt x="28279" y="7939"/>
                    </a:cubicBezTo>
                    <a:cubicBezTo>
                      <a:pt x="28063" y="7939"/>
                      <a:pt x="27873" y="7916"/>
                      <a:pt x="27751" y="7810"/>
                    </a:cubicBezTo>
                    <a:cubicBezTo>
                      <a:pt x="27174" y="7232"/>
                      <a:pt x="27356" y="6321"/>
                      <a:pt x="26688" y="5865"/>
                    </a:cubicBezTo>
                    <a:cubicBezTo>
                      <a:pt x="26323" y="5622"/>
                      <a:pt x="25229" y="5773"/>
                      <a:pt x="25229" y="5378"/>
                    </a:cubicBezTo>
                    <a:cubicBezTo>
                      <a:pt x="25174" y="4709"/>
                      <a:pt x="25174" y="4470"/>
                      <a:pt x="24964" y="4470"/>
                    </a:cubicBezTo>
                    <a:cubicBezTo>
                      <a:pt x="24822" y="4470"/>
                      <a:pt x="24583" y="4580"/>
                      <a:pt x="24165" y="4740"/>
                    </a:cubicBezTo>
                    <a:cubicBezTo>
                      <a:pt x="24078" y="4774"/>
                      <a:pt x="23990" y="4789"/>
                      <a:pt x="23903" y="4789"/>
                    </a:cubicBezTo>
                    <a:cubicBezTo>
                      <a:pt x="23441" y="4789"/>
                      <a:pt x="23014" y="4354"/>
                      <a:pt x="23040" y="3919"/>
                    </a:cubicBezTo>
                    <a:cubicBezTo>
                      <a:pt x="23131" y="2795"/>
                      <a:pt x="22706" y="3007"/>
                      <a:pt x="21763" y="2582"/>
                    </a:cubicBezTo>
                    <a:cubicBezTo>
                      <a:pt x="21648" y="2524"/>
                      <a:pt x="21539" y="2502"/>
                      <a:pt x="21435" y="2502"/>
                    </a:cubicBezTo>
                    <a:cubicBezTo>
                      <a:pt x="21060" y="2502"/>
                      <a:pt x="20752" y="2796"/>
                      <a:pt x="20442" y="2796"/>
                    </a:cubicBezTo>
                    <a:cubicBezTo>
                      <a:pt x="20386" y="2796"/>
                      <a:pt x="20330" y="2787"/>
                      <a:pt x="20274" y="2764"/>
                    </a:cubicBezTo>
                    <a:cubicBezTo>
                      <a:pt x="19976" y="2602"/>
                      <a:pt x="20306" y="1400"/>
                      <a:pt x="19907" y="1400"/>
                    </a:cubicBezTo>
                    <a:cubicBezTo>
                      <a:pt x="19859" y="1400"/>
                      <a:pt x="19799" y="1418"/>
                      <a:pt x="19727" y="1457"/>
                    </a:cubicBezTo>
                    <a:cubicBezTo>
                      <a:pt x="19253" y="1720"/>
                      <a:pt x="19073" y="1852"/>
                      <a:pt x="18831" y="1852"/>
                    </a:cubicBezTo>
                    <a:cubicBezTo>
                      <a:pt x="18653" y="1852"/>
                      <a:pt x="18441" y="1781"/>
                      <a:pt x="18055" y="1640"/>
                    </a:cubicBezTo>
                    <a:cubicBezTo>
                      <a:pt x="17356" y="1366"/>
                      <a:pt x="16779" y="1305"/>
                      <a:pt x="16079" y="1123"/>
                    </a:cubicBezTo>
                    <a:cubicBezTo>
                      <a:pt x="15502" y="971"/>
                      <a:pt x="15411" y="150"/>
                      <a:pt x="15016" y="90"/>
                    </a:cubicBezTo>
                    <a:cubicBezTo>
                      <a:pt x="14982" y="84"/>
                      <a:pt x="14950" y="82"/>
                      <a:pt x="14918" y="82"/>
                    </a:cubicBezTo>
                    <a:cubicBezTo>
                      <a:pt x="14408" y="82"/>
                      <a:pt x="14098" y="704"/>
                      <a:pt x="13598" y="704"/>
                    </a:cubicBezTo>
                    <a:cubicBezTo>
                      <a:pt x="13392" y="704"/>
                      <a:pt x="13154" y="599"/>
                      <a:pt x="12857" y="302"/>
                    </a:cubicBezTo>
                    <a:cubicBezTo>
                      <a:pt x="12641" y="86"/>
                      <a:pt x="12498" y="1"/>
                      <a:pt x="1239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7" name="Google Shape;9307;p24"/>
              <p:cNvSpPr/>
              <p:nvPr/>
            </p:nvSpPr>
            <p:spPr>
              <a:xfrm>
                <a:off x="4398428" y="7564753"/>
                <a:ext cx="689577" cy="325232"/>
              </a:xfrm>
              <a:custGeom>
                <a:avLst/>
                <a:gdLst/>
                <a:ahLst/>
                <a:cxnLst/>
                <a:rect l="l" t="t" r="r" b="b"/>
                <a:pathLst>
                  <a:path w="22585" h="10652" extrusionOk="0">
                    <a:moveTo>
                      <a:pt x="10842" y="1"/>
                    </a:moveTo>
                    <a:cubicBezTo>
                      <a:pt x="10813" y="1"/>
                      <a:pt x="10786" y="4"/>
                      <a:pt x="10760" y="10"/>
                    </a:cubicBezTo>
                    <a:cubicBezTo>
                      <a:pt x="10255" y="66"/>
                      <a:pt x="10242" y="537"/>
                      <a:pt x="9741" y="537"/>
                    </a:cubicBezTo>
                    <a:cubicBezTo>
                      <a:pt x="9699" y="537"/>
                      <a:pt x="9654" y="534"/>
                      <a:pt x="9605" y="527"/>
                    </a:cubicBezTo>
                    <a:cubicBezTo>
                      <a:pt x="9533" y="520"/>
                      <a:pt x="9463" y="516"/>
                      <a:pt x="9395" y="516"/>
                    </a:cubicBezTo>
                    <a:cubicBezTo>
                      <a:pt x="9174" y="516"/>
                      <a:pt x="8970" y="556"/>
                      <a:pt x="8784" y="648"/>
                    </a:cubicBezTo>
                    <a:cubicBezTo>
                      <a:pt x="8268" y="831"/>
                      <a:pt x="7751" y="1074"/>
                      <a:pt x="7265" y="1317"/>
                    </a:cubicBezTo>
                    <a:cubicBezTo>
                      <a:pt x="6870" y="1560"/>
                      <a:pt x="6414" y="1469"/>
                      <a:pt x="6049" y="1651"/>
                    </a:cubicBezTo>
                    <a:cubicBezTo>
                      <a:pt x="5836" y="1834"/>
                      <a:pt x="5623" y="2047"/>
                      <a:pt x="5441" y="2229"/>
                    </a:cubicBezTo>
                    <a:cubicBezTo>
                      <a:pt x="5085" y="2448"/>
                      <a:pt x="5321" y="3137"/>
                      <a:pt x="4859" y="3137"/>
                    </a:cubicBezTo>
                    <a:cubicBezTo>
                      <a:pt x="4809" y="3137"/>
                      <a:pt x="4750" y="3128"/>
                      <a:pt x="4681" y="3110"/>
                    </a:cubicBezTo>
                    <a:cubicBezTo>
                      <a:pt x="4434" y="3040"/>
                      <a:pt x="4269" y="3009"/>
                      <a:pt x="4159" y="3009"/>
                    </a:cubicBezTo>
                    <a:cubicBezTo>
                      <a:pt x="3698" y="3009"/>
                      <a:pt x="4187" y="3545"/>
                      <a:pt x="3648" y="3962"/>
                    </a:cubicBezTo>
                    <a:cubicBezTo>
                      <a:pt x="3374" y="4022"/>
                      <a:pt x="3070" y="4083"/>
                      <a:pt x="2766" y="4174"/>
                    </a:cubicBezTo>
                    <a:cubicBezTo>
                      <a:pt x="2645" y="4417"/>
                      <a:pt x="2523" y="4691"/>
                      <a:pt x="2432" y="4965"/>
                    </a:cubicBezTo>
                    <a:cubicBezTo>
                      <a:pt x="1581" y="5846"/>
                      <a:pt x="0" y="6302"/>
                      <a:pt x="1003" y="7913"/>
                    </a:cubicBezTo>
                    <a:cubicBezTo>
                      <a:pt x="1277" y="8369"/>
                      <a:pt x="1216" y="9402"/>
                      <a:pt x="1733" y="9706"/>
                    </a:cubicBezTo>
                    <a:cubicBezTo>
                      <a:pt x="1859" y="9774"/>
                      <a:pt x="2009" y="9797"/>
                      <a:pt x="2169" y="9797"/>
                    </a:cubicBezTo>
                    <a:cubicBezTo>
                      <a:pt x="2514" y="9797"/>
                      <a:pt x="2907" y="9690"/>
                      <a:pt x="3219" y="9690"/>
                    </a:cubicBezTo>
                    <a:cubicBezTo>
                      <a:pt x="3285" y="9690"/>
                      <a:pt x="3347" y="9695"/>
                      <a:pt x="3404" y="9706"/>
                    </a:cubicBezTo>
                    <a:cubicBezTo>
                      <a:pt x="3739" y="9737"/>
                      <a:pt x="3830" y="10223"/>
                      <a:pt x="4164" y="10253"/>
                    </a:cubicBezTo>
                    <a:cubicBezTo>
                      <a:pt x="4438" y="10253"/>
                      <a:pt x="4711" y="10223"/>
                      <a:pt x="4985" y="10193"/>
                    </a:cubicBezTo>
                    <a:cubicBezTo>
                      <a:pt x="5010" y="10194"/>
                      <a:pt x="5035" y="10194"/>
                      <a:pt x="5059" y="10194"/>
                    </a:cubicBezTo>
                    <a:cubicBezTo>
                      <a:pt x="5468" y="10194"/>
                      <a:pt x="5632" y="10062"/>
                      <a:pt x="5805" y="10062"/>
                    </a:cubicBezTo>
                    <a:cubicBezTo>
                      <a:pt x="5946" y="10062"/>
                      <a:pt x="6093" y="10149"/>
                      <a:pt x="6383" y="10466"/>
                    </a:cubicBezTo>
                    <a:cubicBezTo>
                      <a:pt x="6503" y="10599"/>
                      <a:pt x="6632" y="10651"/>
                      <a:pt x="6766" y="10651"/>
                    </a:cubicBezTo>
                    <a:cubicBezTo>
                      <a:pt x="7278" y="10651"/>
                      <a:pt x="7864" y="9882"/>
                      <a:pt x="8298" y="9858"/>
                    </a:cubicBezTo>
                    <a:cubicBezTo>
                      <a:pt x="8356" y="9855"/>
                      <a:pt x="8412" y="9854"/>
                      <a:pt x="8466" y="9854"/>
                    </a:cubicBezTo>
                    <a:cubicBezTo>
                      <a:pt x="8976" y="9854"/>
                      <a:pt x="9311" y="9990"/>
                      <a:pt x="9696" y="10375"/>
                    </a:cubicBezTo>
                    <a:cubicBezTo>
                      <a:pt x="9786" y="10465"/>
                      <a:pt x="9907" y="10500"/>
                      <a:pt x="10045" y="10500"/>
                    </a:cubicBezTo>
                    <a:cubicBezTo>
                      <a:pt x="10513" y="10500"/>
                      <a:pt x="11189" y="10101"/>
                      <a:pt x="11611" y="10101"/>
                    </a:cubicBezTo>
                    <a:cubicBezTo>
                      <a:pt x="12158" y="10101"/>
                      <a:pt x="12675" y="10527"/>
                      <a:pt x="13222" y="10527"/>
                    </a:cubicBezTo>
                    <a:cubicBezTo>
                      <a:pt x="13232" y="10528"/>
                      <a:pt x="13242" y="10528"/>
                      <a:pt x="13252" y="10528"/>
                    </a:cubicBezTo>
                    <a:cubicBezTo>
                      <a:pt x="13742" y="10528"/>
                      <a:pt x="13780" y="9821"/>
                      <a:pt x="14389" y="9821"/>
                    </a:cubicBezTo>
                    <a:cubicBezTo>
                      <a:pt x="14424" y="9821"/>
                      <a:pt x="14460" y="9823"/>
                      <a:pt x="14499" y="9828"/>
                    </a:cubicBezTo>
                    <a:cubicBezTo>
                      <a:pt x="14989" y="9879"/>
                      <a:pt x="15435" y="10128"/>
                      <a:pt x="15893" y="10128"/>
                    </a:cubicBezTo>
                    <a:cubicBezTo>
                      <a:pt x="15975" y="10128"/>
                      <a:pt x="16057" y="10120"/>
                      <a:pt x="16140" y="10101"/>
                    </a:cubicBezTo>
                    <a:cubicBezTo>
                      <a:pt x="16215" y="10086"/>
                      <a:pt x="16285" y="10080"/>
                      <a:pt x="16349" y="10080"/>
                    </a:cubicBezTo>
                    <a:cubicBezTo>
                      <a:pt x="16884" y="10080"/>
                      <a:pt x="17090" y="10541"/>
                      <a:pt x="17639" y="10541"/>
                    </a:cubicBezTo>
                    <a:cubicBezTo>
                      <a:pt x="17693" y="10541"/>
                      <a:pt x="17751" y="10537"/>
                      <a:pt x="17812" y="10527"/>
                    </a:cubicBezTo>
                    <a:cubicBezTo>
                      <a:pt x="18181" y="10478"/>
                      <a:pt x="18689" y="10050"/>
                      <a:pt x="19079" y="10050"/>
                    </a:cubicBezTo>
                    <a:cubicBezTo>
                      <a:pt x="19171" y="10050"/>
                      <a:pt x="19256" y="10074"/>
                      <a:pt x="19332" y="10132"/>
                    </a:cubicBezTo>
                    <a:cubicBezTo>
                      <a:pt x="19547" y="10292"/>
                      <a:pt x="19765" y="10359"/>
                      <a:pt x="19982" y="10359"/>
                    </a:cubicBezTo>
                    <a:cubicBezTo>
                      <a:pt x="20712" y="10359"/>
                      <a:pt x="21416" y="9587"/>
                      <a:pt x="21885" y="8977"/>
                    </a:cubicBezTo>
                    <a:cubicBezTo>
                      <a:pt x="22341" y="8399"/>
                      <a:pt x="22371" y="7852"/>
                      <a:pt x="22493" y="7153"/>
                    </a:cubicBezTo>
                    <a:cubicBezTo>
                      <a:pt x="22584" y="6515"/>
                      <a:pt x="22128" y="6576"/>
                      <a:pt x="21855" y="6120"/>
                    </a:cubicBezTo>
                    <a:cubicBezTo>
                      <a:pt x="21794" y="5846"/>
                      <a:pt x="21733" y="5542"/>
                      <a:pt x="21642" y="5269"/>
                    </a:cubicBezTo>
                    <a:cubicBezTo>
                      <a:pt x="21156" y="4691"/>
                      <a:pt x="20700" y="5481"/>
                      <a:pt x="20578" y="4387"/>
                    </a:cubicBezTo>
                    <a:cubicBezTo>
                      <a:pt x="20517" y="3931"/>
                      <a:pt x="19879" y="3475"/>
                      <a:pt x="19484" y="3354"/>
                    </a:cubicBezTo>
                    <a:cubicBezTo>
                      <a:pt x="18906" y="3202"/>
                      <a:pt x="18997" y="2807"/>
                      <a:pt x="18542" y="2533"/>
                    </a:cubicBezTo>
                    <a:cubicBezTo>
                      <a:pt x="18268" y="2472"/>
                      <a:pt x="17964" y="2411"/>
                      <a:pt x="17690" y="2381"/>
                    </a:cubicBezTo>
                    <a:cubicBezTo>
                      <a:pt x="17052" y="2016"/>
                      <a:pt x="16870" y="2229"/>
                      <a:pt x="16596" y="1469"/>
                    </a:cubicBezTo>
                    <a:cubicBezTo>
                      <a:pt x="16532" y="1270"/>
                      <a:pt x="16445" y="1198"/>
                      <a:pt x="16344" y="1198"/>
                    </a:cubicBezTo>
                    <a:cubicBezTo>
                      <a:pt x="16086" y="1198"/>
                      <a:pt x="15734" y="1666"/>
                      <a:pt x="15437" y="1666"/>
                    </a:cubicBezTo>
                    <a:cubicBezTo>
                      <a:pt x="15407" y="1666"/>
                      <a:pt x="15378" y="1662"/>
                      <a:pt x="15350" y="1651"/>
                    </a:cubicBezTo>
                    <a:cubicBezTo>
                      <a:pt x="14863" y="1421"/>
                      <a:pt x="15218" y="651"/>
                      <a:pt x="14760" y="651"/>
                    </a:cubicBezTo>
                    <a:cubicBezTo>
                      <a:pt x="14674" y="651"/>
                      <a:pt x="14561" y="677"/>
                      <a:pt x="14408" y="740"/>
                    </a:cubicBezTo>
                    <a:cubicBezTo>
                      <a:pt x="14323" y="775"/>
                      <a:pt x="14192" y="789"/>
                      <a:pt x="14034" y="789"/>
                    </a:cubicBezTo>
                    <a:cubicBezTo>
                      <a:pt x="13510" y="789"/>
                      <a:pt x="12698" y="634"/>
                      <a:pt x="12371" y="588"/>
                    </a:cubicBezTo>
                    <a:cubicBezTo>
                      <a:pt x="11947" y="531"/>
                      <a:pt x="11233" y="1"/>
                      <a:pt x="1084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8" name="Google Shape;9308;p24"/>
              <p:cNvSpPr/>
              <p:nvPr/>
            </p:nvSpPr>
            <p:spPr>
              <a:xfrm>
                <a:off x="4481942" y="7731046"/>
                <a:ext cx="546654" cy="158952"/>
              </a:xfrm>
              <a:custGeom>
                <a:avLst/>
                <a:gdLst/>
                <a:ahLst/>
                <a:cxnLst/>
                <a:rect l="l" t="t" r="r" b="b"/>
                <a:pathLst>
                  <a:path w="17904" h="5206" extrusionOk="0">
                    <a:moveTo>
                      <a:pt x="8083" y="0"/>
                    </a:moveTo>
                    <a:cubicBezTo>
                      <a:pt x="8063" y="0"/>
                      <a:pt x="8043" y="2"/>
                      <a:pt x="8025" y="5"/>
                    </a:cubicBezTo>
                    <a:cubicBezTo>
                      <a:pt x="7522" y="89"/>
                      <a:pt x="7507" y="532"/>
                      <a:pt x="7012" y="532"/>
                    </a:cubicBezTo>
                    <a:cubicBezTo>
                      <a:pt x="6969" y="532"/>
                      <a:pt x="6922" y="529"/>
                      <a:pt x="6870" y="522"/>
                    </a:cubicBezTo>
                    <a:cubicBezTo>
                      <a:pt x="6818" y="516"/>
                      <a:pt x="6767" y="514"/>
                      <a:pt x="6716" y="514"/>
                    </a:cubicBezTo>
                    <a:cubicBezTo>
                      <a:pt x="6473" y="514"/>
                      <a:pt x="6251" y="573"/>
                      <a:pt x="6049" y="674"/>
                    </a:cubicBezTo>
                    <a:cubicBezTo>
                      <a:pt x="5533" y="826"/>
                      <a:pt x="5016" y="1069"/>
                      <a:pt x="4530" y="1342"/>
                    </a:cubicBezTo>
                    <a:cubicBezTo>
                      <a:pt x="4135" y="1555"/>
                      <a:pt x="3679" y="1464"/>
                      <a:pt x="3314" y="1646"/>
                    </a:cubicBezTo>
                    <a:cubicBezTo>
                      <a:pt x="3101" y="1859"/>
                      <a:pt x="2888" y="2041"/>
                      <a:pt x="2706" y="2224"/>
                    </a:cubicBezTo>
                    <a:cubicBezTo>
                      <a:pt x="2350" y="2443"/>
                      <a:pt x="2586" y="3131"/>
                      <a:pt x="2124" y="3131"/>
                    </a:cubicBezTo>
                    <a:cubicBezTo>
                      <a:pt x="2074" y="3131"/>
                      <a:pt x="2015" y="3123"/>
                      <a:pt x="1946" y="3105"/>
                    </a:cubicBezTo>
                    <a:cubicBezTo>
                      <a:pt x="1699" y="3035"/>
                      <a:pt x="1534" y="3004"/>
                      <a:pt x="1424" y="3004"/>
                    </a:cubicBezTo>
                    <a:cubicBezTo>
                      <a:pt x="963" y="3004"/>
                      <a:pt x="1452" y="3540"/>
                      <a:pt x="913" y="3956"/>
                    </a:cubicBezTo>
                    <a:cubicBezTo>
                      <a:pt x="639" y="4017"/>
                      <a:pt x="335" y="4078"/>
                      <a:pt x="31" y="4169"/>
                    </a:cubicBezTo>
                    <a:cubicBezTo>
                      <a:pt x="31" y="4200"/>
                      <a:pt x="1" y="4260"/>
                      <a:pt x="1" y="4291"/>
                    </a:cubicBezTo>
                    <a:cubicBezTo>
                      <a:pt x="173" y="4269"/>
                      <a:pt x="345" y="4248"/>
                      <a:pt x="495" y="4248"/>
                    </a:cubicBezTo>
                    <a:cubicBezTo>
                      <a:pt x="557" y="4248"/>
                      <a:pt x="616" y="4251"/>
                      <a:pt x="669" y="4260"/>
                    </a:cubicBezTo>
                    <a:cubicBezTo>
                      <a:pt x="1004" y="4291"/>
                      <a:pt x="1095" y="4807"/>
                      <a:pt x="1429" y="4838"/>
                    </a:cubicBezTo>
                    <a:cubicBezTo>
                      <a:pt x="1703" y="4807"/>
                      <a:pt x="1976" y="4777"/>
                      <a:pt x="2250" y="4747"/>
                    </a:cubicBezTo>
                    <a:cubicBezTo>
                      <a:pt x="2275" y="4748"/>
                      <a:pt x="2300" y="4748"/>
                      <a:pt x="2324" y="4748"/>
                    </a:cubicBezTo>
                    <a:cubicBezTo>
                      <a:pt x="2733" y="4748"/>
                      <a:pt x="2897" y="4616"/>
                      <a:pt x="3070" y="4616"/>
                    </a:cubicBezTo>
                    <a:cubicBezTo>
                      <a:pt x="3211" y="4616"/>
                      <a:pt x="3358" y="4703"/>
                      <a:pt x="3648" y="5020"/>
                    </a:cubicBezTo>
                    <a:cubicBezTo>
                      <a:pt x="3768" y="5153"/>
                      <a:pt x="3897" y="5205"/>
                      <a:pt x="4031" y="5205"/>
                    </a:cubicBezTo>
                    <a:cubicBezTo>
                      <a:pt x="4543" y="5205"/>
                      <a:pt x="5129" y="4436"/>
                      <a:pt x="5563" y="4412"/>
                    </a:cubicBezTo>
                    <a:cubicBezTo>
                      <a:pt x="5621" y="4409"/>
                      <a:pt x="5677" y="4408"/>
                      <a:pt x="5731" y="4408"/>
                    </a:cubicBezTo>
                    <a:cubicBezTo>
                      <a:pt x="6241" y="4408"/>
                      <a:pt x="6576" y="4544"/>
                      <a:pt x="6961" y="4929"/>
                    </a:cubicBezTo>
                    <a:cubicBezTo>
                      <a:pt x="7051" y="5019"/>
                      <a:pt x="7172" y="5054"/>
                      <a:pt x="7310" y="5054"/>
                    </a:cubicBezTo>
                    <a:cubicBezTo>
                      <a:pt x="7778" y="5054"/>
                      <a:pt x="8454" y="4655"/>
                      <a:pt x="8876" y="4655"/>
                    </a:cubicBezTo>
                    <a:cubicBezTo>
                      <a:pt x="9423" y="4655"/>
                      <a:pt x="9940" y="5081"/>
                      <a:pt x="10487" y="5081"/>
                    </a:cubicBezTo>
                    <a:cubicBezTo>
                      <a:pt x="10497" y="5082"/>
                      <a:pt x="10507" y="5082"/>
                      <a:pt x="10517" y="5082"/>
                    </a:cubicBezTo>
                    <a:cubicBezTo>
                      <a:pt x="11007" y="5082"/>
                      <a:pt x="11045" y="4375"/>
                      <a:pt x="11654" y="4375"/>
                    </a:cubicBezTo>
                    <a:cubicBezTo>
                      <a:pt x="11689" y="4375"/>
                      <a:pt x="11725" y="4377"/>
                      <a:pt x="11764" y="4382"/>
                    </a:cubicBezTo>
                    <a:cubicBezTo>
                      <a:pt x="12254" y="4433"/>
                      <a:pt x="12700" y="4682"/>
                      <a:pt x="13158" y="4682"/>
                    </a:cubicBezTo>
                    <a:cubicBezTo>
                      <a:pt x="13240" y="4682"/>
                      <a:pt x="13322" y="4674"/>
                      <a:pt x="13405" y="4655"/>
                    </a:cubicBezTo>
                    <a:cubicBezTo>
                      <a:pt x="13480" y="4640"/>
                      <a:pt x="13550" y="4634"/>
                      <a:pt x="13614" y="4634"/>
                    </a:cubicBezTo>
                    <a:cubicBezTo>
                      <a:pt x="14149" y="4634"/>
                      <a:pt x="14355" y="5095"/>
                      <a:pt x="14904" y="5095"/>
                    </a:cubicBezTo>
                    <a:cubicBezTo>
                      <a:pt x="14958" y="5095"/>
                      <a:pt x="15016" y="5091"/>
                      <a:pt x="15077" y="5081"/>
                    </a:cubicBezTo>
                    <a:cubicBezTo>
                      <a:pt x="15446" y="5032"/>
                      <a:pt x="15954" y="4604"/>
                      <a:pt x="16344" y="4604"/>
                    </a:cubicBezTo>
                    <a:cubicBezTo>
                      <a:pt x="16436" y="4604"/>
                      <a:pt x="16521" y="4628"/>
                      <a:pt x="16597" y="4686"/>
                    </a:cubicBezTo>
                    <a:cubicBezTo>
                      <a:pt x="16804" y="4849"/>
                      <a:pt x="17018" y="4918"/>
                      <a:pt x="17233" y="4918"/>
                    </a:cubicBezTo>
                    <a:cubicBezTo>
                      <a:pt x="17459" y="4918"/>
                      <a:pt x="17685" y="4841"/>
                      <a:pt x="17904" y="4716"/>
                    </a:cubicBezTo>
                    <a:cubicBezTo>
                      <a:pt x="17873" y="4655"/>
                      <a:pt x="17843" y="4534"/>
                      <a:pt x="17843" y="4412"/>
                    </a:cubicBezTo>
                    <a:cubicBezTo>
                      <a:pt x="17782" y="3956"/>
                      <a:pt x="17144" y="3470"/>
                      <a:pt x="16749" y="3348"/>
                    </a:cubicBezTo>
                    <a:cubicBezTo>
                      <a:pt x="16171" y="3196"/>
                      <a:pt x="16262" y="2801"/>
                      <a:pt x="15807" y="2528"/>
                    </a:cubicBezTo>
                    <a:cubicBezTo>
                      <a:pt x="15533" y="2467"/>
                      <a:pt x="15229" y="2437"/>
                      <a:pt x="14955" y="2376"/>
                    </a:cubicBezTo>
                    <a:cubicBezTo>
                      <a:pt x="14317" y="2011"/>
                      <a:pt x="14135" y="2224"/>
                      <a:pt x="13861" y="1494"/>
                    </a:cubicBezTo>
                    <a:cubicBezTo>
                      <a:pt x="13797" y="1294"/>
                      <a:pt x="13710" y="1223"/>
                      <a:pt x="13608" y="1223"/>
                    </a:cubicBezTo>
                    <a:cubicBezTo>
                      <a:pt x="13355" y="1223"/>
                      <a:pt x="13012" y="1667"/>
                      <a:pt x="12719" y="1667"/>
                    </a:cubicBezTo>
                    <a:cubicBezTo>
                      <a:pt x="12683" y="1667"/>
                      <a:pt x="12649" y="1661"/>
                      <a:pt x="12615" y="1646"/>
                    </a:cubicBezTo>
                    <a:cubicBezTo>
                      <a:pt x="12134" y="1418"/>
                      <a:pt x="12475" y="663"/>
                      <a:pt x="12041" y="663"/>
                    </a:cubicBezTo>
                    <a:cubicBezTo>
                      <a:pt x="11954" y="663"/>
                      <a:pt x="11835" y="694"/>
                      <a:pt x="11673" y="765"/>
                    </a:cubicBezTo>
                    <a:cubicBezTo>
                      <a:pt x="11601" y="789"/>
                      <a:pt x="11497" y="798"/>
                      <a:pt x="11371" y="798"/>
                    </a:cubicBezTo>
                    <a:cubicBezTo>
                      <a:pt x="10853" y="798"/>
                      <a:pt x="9979" y="631"/>
                      <a:pt x="9636" y="582"/>
                    </a:cubicBezTo>
                    <a:cubicBezTo>
                      <a:pt x="9203" y="525"/>
                      <a:pt x="8468" y="0"/>
                      <a:pt x="808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9" name="Google Shape;9309;p24"/>
              <p:cNvSpPr/>
              <p:nvPr/>
            </p:nvSpPr>
            <p:spPr>
              <a:xfrm>
                <a:off x="3924128" y="8390692"/>
                <a:ext cx="739711" cy="343155"/>
              </a:xfrm>
              <a:custGeom>
                <a:avLst/>
                <a:gdLst/>
                <a:ahLst/>
                <a:cxnLst/>
                <a:rect l="l" t="t" r="r" b="b"/>
                <a:pathLst>
                  <a:path w="24227" h="11239" extrusionOk="0">
                    <a:moveTo>
                      <a:pt x="13049" y="0"/>
                    </a:moveTo>
                    <a:cubicBezTo>
                      <a:pt x="12483" y="0"/>
                      <a:pt x="11952" y="573"/>
                      <a:pt x="11342" y="573"/>
                    </a:cubicBezTo>
                    <a:cubicBezTo>
                      <a:pt x="11291" y="573"/>
                      <a:pt x="11239" y="569"/>
                      <a:pt x="11187" y="560"/>
                    </a:cubicBezTo>
                    <a:cubicBezTo>
                      <a:pt x="10983" y="524"/>
                      <a:pt x="10815" y="508"/>
                      <a:pt x="10670" y="508"/>
                    </a:cubicBezTo>
                    <a:cubicBezTo>
                      <a:pt x="10078" y="508"/>
                      <a:pt x="9870" y="772"/>
                      <a:pt x="9211" y="1016"/>
                    </a:cubicBezTo>
                    <a:cubicBezTo>
                      <a:pt x="8674" y="1203"/>
                      <a:pt x="8621" y="1461"/>
                      <a:pt x="8282" y="1461"/>
                    </a:cubicBezTo>
                    <a:cubicBezTo>
                      <a:pt x="8179" y="1461"/>
                      <a:pt x="8050" y="1437"/>
                      <a:pt x="7873" y="1381"/>
                    </a:cubicBezTo>
                    <a:cubicBezTo>
                      <a:pt x="7809" y="1361"/>
                      <a:pt x="7747" y="1352"/>
                      <a:pt x="7687" y="1352"/>
                    </a:cubicBezTo>
                    <a:cubicBezTo>
                      <a:pt x="7095" y="1352"/>
                      <a:pt x="6704" y="2227"/>
                      <a:pt x="6262" y="2475"/>
                    </a:cubicBezTo>
                    <a:cubicBezTo>
                      <a:pt x="6186" y="2515"/>
                      <a:pt x="6116" y="2532"/>
                      <a:pt x="6049" y="2532"/>
                    </a:cubicBezTo>
                    <a:cubicBezTo>
                      <a:pt x="5756" y="2532"/>
                      <a:pt x="5538" y="2218"/>
                      <a:pt x="5286" y="2218"/>
                    </a:cubicBezTo>
                    <a:cubicBezTo>
                      <a:pt x="5159" y="2218"/>
                      <a:pt x="5023" y="2297"/>
                      <a:pt x="4864" y="2536"/>
                    </a:cubicBezTo>
                    <a:cubicBezTo>
                      <a:pt x="4560" y="2992"/>
                      <a:pt x="4348" y="3691"/>
                      <a:pt x="3800" y="3934"/>
                    </a:cubicBezTo>
                    <a:cubicBezTo>
                      <a:pt x="3466" y="4086"/>
                      <a:pt x="2554" y="3965"/>
                      <a:pt x="2372" y="4117"/>
                    </a:cubicBezTo>
                    <a:cubicBezTo>
                      <a:pt x="1825" y="4603"/>
                      <a:pt x="1733" y="5454"/>
                      <a:pt x="1126" y="5910"/>
                    </a:cubicBezTo>
                    <a:cubicBezTo>
                      <a:pt x="639" y="6305"/>
                      <a:pt x="1" y="6883"/>
                      <a:pt x="609" y="7430"/>
                    </a:cubicBezTo>
                    <a:cubicBezTo>
                      <a:pt x="1034" y="7825"/>
                      <a:pt x="1126" y="8402"/>
                      <a:pt x="1126" y="8980"/>
                    </a:cubicBezTo>
                    <a:cubicBezTo>
                      <a:pt x="1126" y="9679"/>
                      <a:pt x="1855" y="9497"/>
                      <a:pt x="2068" y="10044"/>
                    </a:cubicBezTo>
                    <a:cubicBezTo>
                      <a:pt x="2241" y="10499"/>
                      <a:pt x="2647" y="10816"/>
                      <a:pt x="3109" y="10816"/>
                    </a:cubicBezTo>
                    <a:cubicBezTo>
                      <a:pt x="3294" y="10816"/>
                      <a:pt x="3487" y="10765"/>
                      <a:pt x="3679" y="10652"/>
                    </a:cubicBezTo>
                    <a:cubicBezTo>
                      <a:pt x="3860" y="10549"/>
                      <a:pt x="3991" y="10507"/>
                      <a:pt x="4089" y="10507"/>
                    </a:cubicBezTo>
                    <a:cubicBezTo>
                      <a:pt x="4486" y="10507"/>
                      <a:pt x="4359" y="11180"/>
                      <a:pt x="4895" y="11229"/>
                    </a:cubicBezTo>
                    <a:cubicBezTo>
                      <a:pt x="4953" y="11235"/>
                      <a:pt x="5011" y="11238"/>
                      <a:pt x="5069" y="11238"/>
                    </a:cubicBezTo>
                    <a:cubicBezTo>
                      <a:pt x="5874" y="11238"/>
                      <a:pt x="6564" y="10680"/>
                      <a:pt x="7387" y="10652"/>
                    </a:cubicBezTo>
                    <a:cubicBezTo>
                      <a:pt x="8171" y="10652"/>
                      <a:pt x="8858" y="10748"/>
                      <a:pt x="9599" y="10748"/>
                    </a:cubicBezTo>
                    <a:cubicBezTo>
                      <a:pt x="9692" y="10748"/>
                      <a:pt x="9785" y="10746"/>
                      <a:pt x="9880" y="10743"/>
                    </a:cubicBezTo>
                    <a:cubicBezTo>
                      <a:pt x="9895" y="10742"/>
                      <a:pt x="9911" y="10742"/>
                      <a:pt x="9926" y="10742"/>
                    </a:cubicBezTo>
                    <a:cubicBezTo>
                      <a:pt x="10471" y="10742"/>
                      <a:pt x="10883" y="11138"/>
                      <a:pt x="11428" y="11138"/>
                    </a:cubicBezTo>
                    <a:cubicBezTo>
                      <a:pt x="11587" y="11138"/>
                      <a:pt x="11758" y="11104"/>
                      <a:pt x="11946" y="11016"/>
                    </a:cubicBezTo>
                    <a:cubicBezTo>
                      <a:pt x="12220" y="10895"/>
                      <a:pt x="12980" y="10287"/>
                      <a:pt x="13193" y="10287"/>
                    </a:cubicBezTo>
                    <a:cubicBezTo>
                      <a:pt x="13649" y="10317"/>
                      <a:pt x="14165" y="10986"/>
                      <a:pt x="14804" y="11016"/>
                    </a:cubicBezTo>
                    <a:cubicBezTo>
                      <a:pt x="15351" y="11047"/>
                      <a:pt x="15898" y="11047"/>
                      <a:pt x="16445" y="11077"/>
                    </a:cubicBezTo>
                    <a:cubicBezTo>
                      <a:pt x="16568" y="11081"/>
                      <a:pt x="16689" y="11083"/>
                      <a:pt x="16809" y="11083"/>
                    </a:cubicBezTo>
                    <a:cubicBezTo>
                      <a:pt x="17548" y="11083"/>
                      <a:pt x="18231" y="11012"/>
                      <a:pt x="18937" y="10986"/>
                    </a:cubicBezTo>
                    <a:cubicBezTo>
                      <a:pt x="19515" y="10956"/>
                      <a:pt x="20001" y="10378"/>
                      <a:pt x="20518" y="10287"/>
                    </a:cubicBezTo>
                    <a:cubicBezTo>
                      <a:pt x="20560" y="10282"/>
                      <a:pt x="20599" y="10280"/>
                      <a:pt x="20637" y="10280"/>
                    </a:cubicBezTo>
                    <a:cubicBezTo>
                      <a:pt x="20900" y="10280"/>
                      <a:pt x="21082" y="10382"/>
                      <a:pt x="21277" y="10382"/>
                    </a:cubicBezTo>
                    <a:cubicBezTo>
                      <a:pt x="21405" y="10382"/>
                      <a:pt x="21538" y="10339"/>
                      <a:pt x="21703" y="10196"/>
                    </a:cubicBezTo>
                    <a:cubicBezTo>
                      <a:pt x="21886" y="9983"/>
                      <a:pt x="22129" y="9861"/>
                      <a:pt x="22403" y="9861"/>
                    </a:cubicBezTo>
                    <a:cubicBezTo>
                      <a:pt x="22646" y="9801"/>
                      <a:pt x="23710" y="9770"/>
                      <a:pt x="23801" y="9649"/>
                    </a:cubicBezTo>
                    <a:cubicBezTo>
                      <a:pt x="24226" y="9132"/>
                      <a:pt x="23740" y="8098"/>
                      <a:pt x="23831" y="7521"/>
                    </a:cubicBezTo>
                    <a:cubicBezTo>
                      <a:pt x="23862" y="7278"/>
                      <a:pt x="24014" y="6335"/>
                      <a:pt x="23922" y="6153"/>
                    </a:cubicBezTo>
                    <a:cubicBezTo>
                      <a:pt x="23649" y="6001"/>
                      <a:pt x="23375" y="5849"/>
                      <a:pt x="23102" y="5697"/>
                    </a:cubicBezTo>
                    <a:cubicBezTo>
                      <a:pt x="22615" y="5089"/>
                      <a:pt x="22524" y="4542"/>
                      <a:pt x="21825" y="4056"/>
                    </a:cubicBezTo>
                    <a:cubicBezTo>
                      <a:pt x="21369" y="3752"/>
                      <a:pt x="20761" y="3478"/>
                      <a:pt x="20518" y="2992"/>
                    </a:cubicBezTo>
                    <a:cubicBezTo>
                      <a:pt x="20273" y="2563"/>
                      <a:pt x="19822" y="2422"/>
                      <a:pt x="19368" y="2422"/>
                    </a:cubicBezTo>
                    <a:cubicBezTo>
                      <a:pt x="19146" y="2422"/>
                      <a:pt x="18924" y="2456"/>
                      <a:pt x="18725" y="2506"/>
                    </a:cubicBezTo>
                    <a:cubicBezTo>
                      <a:pt x="18664" y="2520"/>
                      <a:pt x="18611" y="2527"/>
                      <a:pt x="18564" y="2527"/>
                    </a:cubicBezTo>
                    <a:cubicBezTo>
                      <a:pt x="18037" y="2527"/>
                      <a:pt x="18414" y="1637"/>
                      <a:pt x="17995" y="1442"/>
                    </a:cubicBezTo>
                    <a:cubicBezTo>
                      <a:pt x="17956" y="1424"/>
                      <a:pt x="17916" y="1416"/>
                      <a:pt x="17876" y="1416"/>
                    </a:cubicBezTo>
                    <a:cubicBezTo>
                      <a:pt x="17615" y="1416"/>
                      <a:pt x="17342" y="1741"/>
                      <a:pt x="17081" y="1741"/>
                    </a:cubicBezTo>
                    <a:cubicBezTo>
                      <a:pt x="17041" y="1741"/>
                      <a:pt x="17001" y="1733"/>
                      <a:pt x="16962" y="1715"/>
                    </a:cubicBezTo>
                    <a:cubicBezTo>
                      <a:pt x="16779" y="1472"/>
                      <a:pt x="16567" y="1229"/>
                      <a:pt x="16384" y="1016"/>
                    </a:cubicBezTo>
                    <a:cubicBezTo>
                      <a:pt x="15959" y="834"/>
                      <a:pt x="15199" y="955"/>
                      <a:pt x="14682" y="803"/>
                    </a:cubicBezTo>
                    <a:cubicBezTo>
                      <a:pt x="14348" y="682"/>
                      <a:pt x="14378" y="135"/>
                      <a:pt x="14044" y="44"/>
                    </a:cubicBezTo>
                    <a:cubicBezTo>
                      <a:pt x="13770" y="13"/>
                      <a:pt x="13466" y="13"/>
                      <a:pt x="13193" y="13"/>
                    </a:cubicBezTo>
                    <a:cubicBezTo>
                      <a:pt x="13145" y="4"/>
                      <a:pt x="13097" y="0"/>
                      <a:pt x="130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0" name="Google Shape;9310;p24"/>
              <p:cNvSpPr/>
              <p:nvPr/>
            </p:nvSpPr>
            <p:spPr>
              <a:xfrm>
                <a:off x="3987244" y="8561627"/>
                <a:ext cx="612543" cy="172234"/>
              </a:xfrm>
              <a:custGeom>
                <a:avLst/>
                <a:gdLst/>
                <a:ahLst/>
                <a:cxnLst/>
                <a:rect l="l" t="t" r="r" b="b"/>
                <a:pathLst>
                  <a:path w="20062" h="5641" extrusionOk="0">
                    <a:moveTo>
                      <a:pt x="11016" y="1"/>
                    </a:moveTo>
                    <a:cubicBezTo>
                      <a:pt x="10438" y="1"/>
                      <a:pt x="9898" y="598"/>
                      <a:pt x="9275" y="598"/>
                    </a:cubicBezTo>
                    <a:cubicBezTo>
                      <a:pt x="9224" y="598"/>
                      <a:pt x="9172" y="594"/>
                      <a:pt x="9120" y="585"/>
                    </a:cubicBezTo>
                    <a:cubicBezTo>
                      <a:pt x="8916" y="550"/>
                      <a:pt x="8748" y="534"/>
                      <a:pt x="8603" y="534"/>
                    </a:cubicBezTo>
                    <a:cubicBezTo>
                      <a:pt x="8011" y="534"/>
                      <a:pt x="7803" y="797"/>
                      <a:pt x="7144" y="1041"/>
                    </a:cubicBezTo>
                    <a:cubicBezTo>
                      <a:pt x="6594" y="1209"/>
                      <a:pt x="6552" y="1471"/>
                      <a:pt x="6188" y="1471"/>
                    </a:cubicBezTo>
                    <a:cubicBezTo>
                      <a:pt x="6090" y="1471"/>
                      <a:pt x="5968" y="1451"/>
                      <a:pt x="5806" y="1406"/>
                    </a:cubicBezTo>
                    <a:cubicBezTo>
                      <a:pt x="5742" y="1387"/>
                      <a:pt x="5680" y="1377"/>
                      <a:pt x="5619" y="1377"/>
                    </a:cubicBezTo>
                    <a:cubicBezTo>
                      <a:pt x="5028" y="1377"/>
                      <a:pt x="4637" y="2249"/>
                      <a:pt x="4195" y="2470"/>
                    </a:cubicBezTo>
                    <a:cubicBezTo>
                      <a:pt x="4115" y="2517"/>
                      <a:pt x="4040" y="2536"/>
                      <a:pt x="3969" y="2536"/>
                    </a:cubicBezTo>
                    <a:cubicBezTo>
                      <a:pt x="3680" y="2536"/>
                      <a:pt x="3464" y="2218"/>
                      <a:pt x="3212" y="2218"/>
                    </a:cubicBezTo>
                    <a:cubicBezTo>
                      <a:pt x="3087" y="2218"/>
                      <a:pt x="2953" y="2297"/>
                      <a:pt x="2797" y="2531"/>
                    </a:cubicBezTo>
                    <a:cubicBezTo>
                      <a:pt x="2493" y="3017"/>
                      <a:pt x="2281" y="3716"/>
                      <a:pt x="1733" y="3929"/>
                    </a:cubicBezTo>
                    <a:cubicBezTo>
                      <a:pt x="1399" y="4081"/>
                      <a:pt x="487" y="3959"/>
                      <a:pt x="305" y="4111"/>
                    </a:cubicBezTo>
                    <a:cubicBezTo>
                      <a:pt x="183" y="4233"/>
                      <a:pt x="92" y="4355"/>
                      <a:pt x="1" y="4476"/>
                    </a:cubicBezTo>
                    <a:cubicBezTo>
                      <a:pt x="193" y="4925"/>
                      <a:pt x="581" y="5224"/>
                      <a:pt x="1027" y="5224"/>
                    </a:cubicBezTo>
                    <a:cubicBezTo>
                      <a:pt x="1215" y="5224"/>
                      <a:pt x="1414" y="5171"/>
                      <a:pt x="1612" y="5054"/>
                    </a:cubicBezTo>
                    <a:cubicBezTo>
                      <a:pt x="1793" y="4951"/>
                      <a:pt x="1924" y="4909"/>
                      <a:pt x="2022" y="4909"/>
                    </a:cubicBezTo>
                    <a:cubicBezTo>
                      <a:pt x="2419" y="4909"/>
                      <a:pt x="2292" y="5582"/>
                      <a:pt x="2828" y="5631"/>
                    </a:cubicBezTo>
                    <a:cubicBezTo>
                      <a:pt x="2886" y="5637"/>
                      <a:pt x="2944" y="5640"/>
                      <a:pt x="3002" y="5640"/>
                    </a:cubicBezTo>
                    <a:cubicBezTo>
                      <a:pt x="3807" y="5640"/>
                      <a:pt x="4497" y="5082"/>
                      <a:pt x="5320" y="5054"/>
                    </a:cubicBezTo>
                    <a:cubicBezTo>
                      <a:pt x="6104" y="5054"/>
                      <a:pt x="6791" y="5150"/>
                      <a:pt x="7532" y="5150"/>
                    </a:cubicBezTo>
                    <a:cubicBezTo>
                      <a:pt x="7625" y="5150"/>
                      <a:pt x="7718" y="5148"/>
                      <a:pt x="7813" y="5145"/>
                    </a:cubicBezTo>
                    <a:cubicBezTo>
                      <a:pt x="7828" y="5144"/>
                      <a:pt x="7844" y="5144"/>
                      <a:pt x="7859" y="5144"/>
                    </a:cubicBezTo>
                    <a:cubicBezTo>
                      <a:pt x="8404" y="5144"/>
                      <a:pt x="8816" y="5540"/>
                      <a:pt x="9361" y="5540"/>
                    </a:cubicBezTo>
                    <a:cubicBezTo>
                      <a:pt x="9520" y="5540"/>
                      <a:pt x="9691" y="5506"/>
                      <a:pt x="9879" y="5418"/>
                    </a:cubicBezTo>
                    <a:cubicBezTo>
                      <a:pt x="10153" y="5297"/>
                      <a:pt x="10913" y="4689"/>
                      <a:pt x="11126" y="4689"/>
                    </a:cubicBezTo>
                    <a:cubicBezTo>
                      <a:pt x="11582" y="4719"/>
                      <a:pt x="12098" y="5388"/>
                      <a:pt x="12737" y="5418"/>
                    </a:cubicBezTo>
                    <a:cubicBezTo>
                      <a:pt x="13284" y="5449"/>
                      <a:pt x="13831" y="5449"/>
                      <a:pt x="14378" y="5479"/>
                    </a:cubicBezTo>
                    <a:cubicBezTo>
                      <a:pt x="14501" y="5483"/>
                      <a:pt x="14622" y="5485"/>
                      <a:pt x="14742" y="5485"/>
                    </a:cubicBezTo>
                    <a:cubicBezTo>
                      <a:pt x="15481" y="5485"/>
                      <a:pt x="16164" y="5414"/>
                      <a:pt x="16870" y="5388"/>
                    </a:cubicBezTo>
                    <a:cubicBezTo>
                      <a:pt x="17448" y="5358"/>
                      <a:pt x="17934" y="4780"/>
                      <a:pt x="18451" y="4719"/>
                    </a:cubicBezTo>
                    <a:cubicBezTo>
                      <a:pt x="18512" y="4708"/>
                      <a:pt x="18570" y="4704"/>
                      <a:pt x="18623" y="4704"/>
                    </a:cubicBezTo>
                    <a:cubicBezTo>
                      <a:pt x="18855" y="4704"/>
                      <a:pt x="19024" y="4786"/>
                      <a:pt x="19204" y="4786"/>
                    </a:cubicBezTo>
                    <a:cubicBezTo>
                      <a:pt x="19333" y="4786"/>
                      <a:pt x="19468" y="4743"/>
                      <a:pt x="19636" y="4598"/>
                    </a:cubicBezTo>
                    <a:cubicBezTo>
                      <a:pt x="19758" y="4476"/>
                      <a:pt x="19910" y="4385"/>
                      <a:pt x="20062" y="4324"/>
                    </a:cubicBezTo>
                    <a:cubicBezTo>
                      <a:pt x="19971" y="4233"/>
                      <a:pt x="19880" y="4142"/>
                      <a:pt x="19758" y="4051"/>
                    </a:cubicBezTo>
                    <a:cubicBezTo>
                      <a:pt x="19302" y="3747"/>
                      <a:pt x="18725" y="3503"/>
                      <a:pt x="18451" y="3017"/>
                    </a:cubicBezTo>
                    <a:cubicBezTo>
                      <a:pt x="18198" y="2575"/>
                      <a:pt x="17726" y="2424"/>
                      <a:pt x="17258" y="2424"/>
                    </a:cubicBezTo>
                    <a:cubicBezTo>
                      <a:pt x="17051" y="2424"/>
                      <a:pt x="16844" y="2454"/>
                      <a:pt x="16658" y="2500"/>
                    </a:cubicBezTo>
                    <a:cubicBezTo>
                      <a:pt x="16587" y="2520"/>
                      <a:pt x="16528" y="2529"/>
                      <a:pt x="16477" y="2529"/>
                    </a:cubicBezTo>
                    <a:cubicBezTo>
                      <a:pt x="15980" y="2529"/>
                      <a:pt x="16342" y="1660"/>
                      <a:pt x="15928" y="1467"/>
                    </a:cubicBezTo>
                    <a:cubicBezTo>
                      <a:pt x="15882" y="1442"/>
                      <a:pt x="15835" y="1431"/>
                      <a:pt x="15787" y="1431"/>
                    </a:cubicBezTo>
                    <a:cubicBezTo>
                      <a:pt x="15534" y="1431"/>
                      <a:pt x="15268" y="1736"/>
                      <a:pt x="15015" y="1736"/>
                    </a:cubicBezTo>
                    <a:cubicBezTo>
                      <a:pt x="14974" y="1736"/>
                      <a:pt x="14934" y="1728"/>
                      <a:pt x="14895" y="1710"/>
                    </a:cubicBezTo>
                    <a:cubicBezTo>
                      <a:pt x="14712" y="1467"/>
                      <a:pt x="14500" y="1254"/>
                      <a:pt x="14317" y="1011"/>
                    </a:cubicBezTo>
                    <a:cubicBezTo>
                      <a:pt x="13892" y="829"/>
                      <a:pt x="13132" y="981"/>
                      <a:pt x="12615" y="798"/>
                    </a:cubicBezTo>
                    <a:cubicBezTo>
                      <a:pt x="12281" y="707"/>
                      <a:pt x="12311" y="130"/>
                      <a:pt x="11977" y="69"/>
                    </a:cubicBezTo>
                    <a:cubicBezTo>
                      <a:pt x="11703" y="38"/>
                      <a:pt x="11399" y="8"/>
                      <a:pt x="11126" y="8"/>
                    </a:cubicBezTo>
                    <a:cubicBezTo>
                      <a:pt x="11089" y="3"/>
                      <a:pt x="11053" y="1"/>
                      <a:pt x="1101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1" name="Google Shape;9311;p24"/>
              <p:cNvSpPr/>
              <p:nvPr/>
            </p:nvSpPr>
            <p:spPr>
              <a:xfrm>
                <a:off x="4463376" y="9591418"/>
                <a:ext cx="759191" cy="611352"/>
              </a:xfrm>
              <a:custGeom>
                <a:avLst/>
                <a:gdLst/>
                <a:ahLst/>
                <a:cxnLst/>
                <a:rect l="l" t="t" r="r" b="b"/>
                <a:pathLst>
                  <a:path w="24865" h="20023" extrusionOk="0">
                    <a:moveTo>
                      <a:pt x="9273" y="1"/>
                    </a:moveTo>
                    <a:cubicBezTo>
                      <a:pt x="9210" y="1"/>
                      <a:pt x="9149" y="8"/>
                      <a:pt x="9089" y="22"/>
                    </a:cubicBezTo>
                    <a:cubicBezTo>
                      <a:pt x="8177" y="265"/>
                      <a:pt x="7205" y="873"/>
                      <a:pt x="6384" y="1299"/>
                    </a:cubicBezTo>
                    <a:cubicBezTo>
                      <a:pt x="5563" y="1755"/>
                      <a:pt x="5259" y="3153"/>
                      <a:pt x="4530" y="3761"/>
                    </a:cubicBezTo>
                    <a:cubicBezTo>
                      <a:pt x="3831" y="4399"/>
                      <a:pt x="2767" y="4703"/>
                      <a:pt x="2220" y="5493"/>
                    </a:cubicBezTo>
                    <a:cubicBezTo>
                      <a:pt x="1642" y="6253"/>
                      <a:pt x="2037" y="7621"/>
                      <a:pt x="1642" y="8502"/>
                    </a:cubicBezTo>
                    <a:cubicBezTo>
                      <a:pt x="1277" y="9384"/>
                      <a:pt x="1004" y="10144"/>
                      <a:pt x="822" y="11116"/>
                    </a:cubicBezTo>
                    <a:cubicBezTo>
                      <a:pt x="670" y="12028"/>
                      <a:pt x="1065" y="12819"/>
                      <a:pt x="1095" y="13761"/>
                    </a:cubicBezTo>
                    <a:cubicBezTo>
                      <a:pt x="1156" y="14703"/>
                      <a:pt x="1" y="15797"/>
                      <a:pt x="274" y="16709"/>
                    </a:cubicBezTo>
                    <a:cubicBezTo>
                      <a:pt x="518" y="17621"/>
                      <a:pt x="274" y="18928"/>
                      <a:pt x="730" y="19749"/>
                    </a:cubicBezTo>
                    <a:cubicBezTo>
                      <a:pt x="791" y="19840"/>
                      <a:pt x="852" y="19931"/>
                      <a:pt x="913" y="20022"/>
                    </a:cubicBezTo>
                    <a:lnTo>
                      <a:pt x="20427" y="20022"/>
                    </a:lnTo>
                    <a:cubicBezTo>
                      <a:pt x="21217" y="19688"/>
                      <a:pt x="22706" y="19840"/>
                      <a:pt x="23041" y="19202"/>
                    </a:cubicBezTo>
                    <a:cubicBezTo>
                      <a:pt x="23436" y="18411"/>
                      <a:pt x="21886" y="16800"/>
                      <a:pt x="22129" y="15949"/>
                    </a:cubicBezTo>
                    <a:cubicBezTo>
                      <a:pt x="22372" y="15129"/>
                      <a:pt x="23983" y="14642"/>
                      <a:pt x="24074" y="13791"/>
                    </a:cubicBezTo>
                    <a:cubicBezTo>
                      <a:pt x="24196" y="12910"/>
                      <a:pt x="24865" y="11907"/>
                      <a:pt x="24834" y="11056"/>
                    </a:cubicBezTo>
                    <a:cubicBezTo>
                      <a:pt x="24773" y="10174"/>
                      <a:pt x="22798" y="9597"/>
                      <a:pt x="22615" y="8715"/>
                    </a:cubicBezTo>
                    <a:cubicBezTo>
                      <a:pt x="22342" y="7682"/>
                      <a:pt x="22737" y="6466"/>
                      <a:pt x="22190" y="5554"/>
                    </a:cubicBezTo>
                    <a:cubicBezTo>
                      <a:pt x="21643" y="4642"/>
                      <a:pt x="20852" y="3973"/>
                      <a:pt x="20032" y="3335"/>
                    </a:cubicBezTo>
                    <a:cubicBezTo>
                      <a:pt x="19211" y="2697"/>
                      <a:pt x="18451" y="1876"/>
                      <a:pt x="17509" y="1481"/>
                    </a:cubicBezTo>
                    <a:cubicBezTo>
                      <a:pt x="17379" y="1430"/>
                      <a:pt x="17243" y="1409"/>
                      <a:pt x="17102" y="1409"/>
                    </a:cubicBezTo>
                    <a:cubicBezTo>
                      <a:pt x="16389" y="1409"/>
                      <a:pt x="15558" y="1954"/>
                      <a:pt x="14832" y="1954"/>
                    </a:cubicBezTo>
                    <a:cubicBezTo>
                      <a:pt x="14760" y="1954"/>
                      <a:pt x="14690" y="1948"/>
                      <a:pt x="14621" y="1937"/>
                    </a:cubicBezTo>
                    <a:cubicBezTo>
                      <a:pt x="13733" y="1789"/>
                      <a:pt x="13017" y="1237"/>
                      <a:pt x="12137" y="1237"/>
                    </a:cubicBezTo>
                    <a:cubicBezTo>
                      <a:pt x="12114" y="1237"/>
                      <a:pt x="12091" y="1237"/>
                      <a:pt x="12068" y="1238"/>
                    </a:cubicBezTo>
                    <a:cubicBezTo>
                      <a:pt x="12059" y="1238"/>
                      <a:pt x="12049" y="1238"/>
                      <a:pt x="12040" y="1238"/>
                    </a:cubicBezTo>
                    <a:cubicBezTo>
                      <a:pt x="11194" y="1238"/>
                      <a:pt x="10121" y="1"/>
                      <a:pt x="9273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2" name="Google Shape;9312;p24"/>
              <p:cNvSpPr/>
              <p:nvPr/>
            </p:nvSpPr>
            <p:spPr>
              <a:xfrm>
                <a:off x="4583104" y="9920401"/>
                <a:ext cx="533678" cy="278670"/>
              </a:xfrm>
              <a:custGeom>
                <a:avLst/>
                <a:gdLst/>
                <a:ahLst/>
                <a:cxnLst/>
                <a:rect l="l" t="t" r="r" b="b"/>
                <a:pathLst>
                  <a:path w="17479" h="9127" extrusionOk="0">
                    <a:moveTo>
                      <a:pt x="11317" y="0"/>
                    </a:moveTo>
                    <a:cubicBezTo>
                      <a:pt x="11008" y="0"/>
                      <a:pt x="10684" y="136"/>
                      <a:pt x="10457" y="342"/>
                    </a:cubicBezTo>
                    <a:cubicBezTo>
                      <a:pt x="10123" y="646"/>
                      <a:pt x="9910" y="1072"/>
                      <a:pt x="9727" y="1497"/>
                    </a:cubicBezTo>
                    <a:cubicBezTo>
                      <a:pt x="9606" y="1163"/>
                      <a:pt x="9515" y="829"/>
                      <a:pt x="9393" y="494"/>
                    </a:cubicBezTo>
                    <a:cubicBezTo>
                      <a:pt x="9332" y="342"/>
                      <a:pt x="9302" y="190"/>
                      <a:pt x="9150" y="99"/>
                    </a:cubicBezTo>
                    <a:cubicBezTo>
                      <a:pt x="9089" y="69"/>
                      <a:pt x="9013" y="54"/>
                      <a:pt x="8933" y="54"/>
                    </a:cubicBezTo>
                    <a:cubicBezTo>
                      <a:pt x="8854" y="54"/>
                      <a:pt x="8770" y="69"/>
                      <a:pt x="8694" y="99"/>
                    </a:cubicBezTo>
                    <a:cubicBezTo>
                      <a:pt x="7873" y="342"/>
                      <a:pt x="7296" y="1163"/>
                      <a:pt x="7357" y="2014"/>
                    </a:cubicBezTo>
                    <a:cubicBezTo>
                      <a:pt x="7301" y="1994"/>
                      <a:pt x="7245" y="1985"/>
                      <a:pt x="7190" y="1985"/>
                    </a:cubicBezTo>
                    <a:cubicBezTo>
                      <a:pt x="6917" y="1985"/>
                      <a:pt x="6668" y="2217"/>
                      <a:pt x="6566" y="2470"/>
                    </a:cubicBezTo>
                    <a:cubicBezTo>
                      <a:pt x="6475" y="2713"/>
                      <a:pt x="6475" y="2987"/>
                      <a:pt x="6506" y="3230"/>
                    </a:cubicBezTo>
                    <a:cubicBezTo>
                      <a:pt x="6444" y="3127"/>
                      <a:pt x="6311" y="3066"/>
                      <a:pt x="6185" y="3066"/>
                    </a:cubicBezTo>
                    <a:cubicBezTo>
                      <a:pt x="6126" y="3066"/>
                      <a:pt x="6068" y="3079"/>
                      <a:pt x="6019" y="3108"/>
                    </a:cubicBezTo>
                    <a:cubicBezTo>
                      <a:pt x="5776" y="3230"/>
                      <a:pt x="5715" y="3564"/>
                      <a:pt x="5776" y="3838"/>
                    </a:cubicBezTo>
                    <a:cubicBezTo>
                      <a:pt x="5867" y="4233"/>
                      <a:pt x="6110" y="4537"/>
                      <a:pt x="6202" y="4902"/>
                    </a:cubicBezTo>
                    <a:cubicBezTo>
                      <a:pt x="6323" y="5267"/>
                      <a:pt x="6262" y="5753"/>
                      <a:pt x="5898" y="5905"/>
                    </a:cubicBezTo>
                    <a:cubicBezTo>
                      <a:pt x="5838" y="5931"/>
                      <a:pt x="5775" y="5944"/>
                      <a:pt x="5712" y="5944"/>
                    </a:cubicBezTo>
                    <a:cubicBezTo>
                      <a:pt x="5486" y="5944"/>
                      <a:pt x="5256" y="5791"/>
                      <a:pt x="5138" y="5601"/>
                    </a:cubicBezTo>
                    <a:cubicBezTo>
                      <a:pt x="5016" y="5327"/>
                      <a:pt x="5016" y="4993"/>
                      <a:pt x="5138" y="4719"/>
                    </a:cubicBezTo>
                    <a:cubicBezTo>
                      <a:pt x="5199" y="4567"/>
                      <a:pt x="5290" y="4324"/>
                      <a:pt x="5138" y="4233"/>
                    </a:cubicBezTo>
                    <a:cubicBezTo>
                      <a:pt x="5099" y="4207"/>
                      <a:pt x="5055" y="4198"/>
                      <a:pt x="5010" y="4198"/>
                    </a:cubicBezTo>
                    <a:cubicBezTo>
                      <a:pt x="4897" y="4198"/>
                      <a:pt x="4772" y="4254"/>
                      <a:pt x="4666" y="4254"/>
                    </a:cubicBezTo>
                    <a:cubicBezTo>
                      <a:pt x="4615" y="4254"/>
                      <a:pt x="4569" y="4241"/>
                      <a:pt x="4530" y="4203"/>
                    </a:cubicBezTo>
                    <a:cubicBezTo>
                      <a:pt x="4712" y="3960"/>
                      <a:pt x="4651" y="3595"/>
                      <a:pt x="4439" y="3382"/>
                    </a:cubicBezTo>
                    <a:cubicBezTo>
                      <a:pt x="4309" y="3271"/>
                      <a:pt x="4134" y="3205"/>
                      <a:pt x="3955" y="3205"/>
                    </a:cubicBezTo>
                    <a:cubicBezTo>
                      <a:pt x="3840" y="3205"/>
                      <a:pt x="3725" y="3232"/>
                      <a:pt x="3618" y="3291"/>
                    </a:cubicBezTo>
                    <a:cubicBezTo>
                      <a:pt x="3223" y="3504"/>
                      <a:pt x="3132" y="3990"/>
                      <a:pt x="3040" y="4446"/>
                    </a:cubicBezTo>
                    <a:cubicBezTo>
                      <a:pt x="2615" y="4385"/>
                      <a:pt x="2189" y="4020"/>
                      <a:pt x="2098" y="3595"/>
                    </a:cubicBezTo>
                    <a:cubicBezTo>
                      <a:pt x="2007" y="3291"/>
                      <a:pt x="1977" y="2926"/>
                      <a:pt x="1703" y="2896"/>
                    </a:cubicBezTo>
                    <a:cubicBezTo>
                      <a:pt x="1681" y="2890"/>
                      <a:pt x="1659" y="2888"/>
                      <a:pt x="1639" y="2888"/>
                    </a:cubicBezTo>
                    <a:cubicBezTo>
                      <a:pt x="1549" y="2888"/>
                      <a:pt x="1479" y="2937"/>
                      <a:pt x="1429" y="2987"/>
                    </a:cubicBezTo>
                    <a:cubicBezTo>
                      <a:pt x="943" y="3321"/>
                      <a:pt x="882" y="4020"/>
                      <a:pt x="974" y="4628"/>
                    </a:cubicBezTo>
                    <a:cubicBezTo>
                      <a:pt x="868" y="4470"/>
                      <a:pt x="695" y="4312"/>
                      <a:pt x="512" y="4312"/>
                    </a:cubicBezTo>
                    <a:cubicBezTo>
                      <a:pt x="483" y="4312"/>
                      <a:pt x="455" y="4316"/>
                      <a:pt x="426" y="4324"/>
                    </a:cubicBezTo>
                    <a:cubicBezTo>
                      <a:pt x="335" y="4355"/>
                      <a:pt x="274" y="4415"/>
                      <a:pt x="214" y="4476"/>
                    </a:cubicBezTo>
                    <a:cubicBezTo>
                      <a:pt x="1" y="4780"/>
                      <a:pt x="92" y="5236"/>
                      <a:pt x="305" y="5540"/>
                    </a:cubicBezTo>
                    <a:cubicBezTo>
                      <a:pt x="518" y="5874"/>
                      <a:pt x="822" y="6118"/>
                      <a:pt x="1034" y="6422"/>
                    </a:cubicBezTo>
                    <a:cubicBezTo>
                      <a:pt x="1247" y="6726"/>
                      <a:pt x="1369" y="7181"/>
                      <a:pt x="1156" y="7485"/>
                    </a:cubicBezTo>
                    <a:cubicBezTo>
                      <a:pt x="1118" y="7504"/>
                      <a:pt x="1078" y="7511"/>
                      <a:pt x="1035" y="7511"/>
                    </a:cubicBezTo>
                    <a:cubicBezTo>
                      <a:pt x="940" y="7511"/>
                      <a:pt x="835" y="7476"/>
                      <a:pt x="730" y="7455"/>
                    </a:cubicBezTo>
                    <a:cubicBezTo>
                      <a:pt x="694" y="7448"/>
                      <a:pt x="657" y="7444"/>
                      <a:pt x="620" y="7444"/>
                    </a:cubicBezTo>
                    <a:cubicBezTo>
                      <a:pt x="501" y="7444"/>
                      <a:pt x="389" y="7484"/>
                      <a:pt x="366" y="7577"/>
                    </a:cubicBezTo>
                    <a:cubicBezTo>
                      <a:pt x="366" y="7637"/>
                      <a:pt x="366" y="7698"/>
                      <a:pt x="396" y="7759"/>
                    </a:cubicBezTo>
                    <a:cubicBezTo>
                      <a:pt x="609" y="8093"/>
                      <a:pt x="1034" y="8215"/>
                      <a:pt x="1369" y="8397"/>
                    </a:cubicBezTo>
                    <a:cubicBezTo>
                      <a:pt x="1642" y="8549"/>
                      <a:pt x="1946" y="8823"/>
                      <a:pt x="1946" y="9127"/>
                    </a:cubicBezTo>
                    <a:lnTo>
                      <a:pt x="17205" y="9127"/>
                    </a:lnTo>
                    <a:cubicBezTo>
                      <a:pt x="17266" y="8823"/>
                      <a:pt x="17174" y="8458"/>
                      <a:pt x="16901" y="8276"/>
                    </a:cubicBezTo>
                    <a:cubicBezTo>
                      <a:pt x="16810" y="8215"/>
                      <a:pt x="16719" y="8184"/>
                      <a:pt x="16688" y="8124"/>
                    </a:cubicBezTo>
                    <a:cubicBezTo>
                      <a:pt x="16475" y="7881"/>
                      <a:pt x="16719" y="7546"/>
                      <a:pt x="16962" y="7364"/>
                    </a:cubicBezTo>
                    <a:cubicBezTo>
                      <a:pt x="17205" y="7181"/>
                      <a:pt x="17478" y="6969"/>
                      <a:pt x="17448" y="6665"/>
                    </a:cubicBezTo>
                    <a:cubicBezTo>
                      <a:pt x="17448" y="6634"/>
                      <a:pt x="17418" y="6574"/>
                      <a:pt x="17357" y="6543"/>
                    </a:cubicBezTo>
                    <a:cubicBezTo>
                      <a:pt x="17326" y="6482"/>
                      <a:pt x="17235" y="6482"/>
                      <a:pt x="17174" y="6482"/>
                    </a:cubicBezTo>
                    <a:cubicBezTo>
                      <a:pt x="16810" y="6452"/>
                      <a:pt x="16475" y="6087"/>
                      <a:pt x="16627" y="5753"/>
                    </a:cubicBezTo>
                    <a:cubicBezTo>
                      <a:pt x="16688" y="5631"/>
                      <a:pt x="16810" y="5570"/>
                      <a:pt x="16901" y="5479"/>
                    </a:cubicBezTo>
                    <a:cubicBezTo>
                      <a:pt x="17114" y="5297"/>
                      <a:pt x="17266" y="4993"/>
                      <a:pt x="17205" y="4689"/>
                    </a:cubicBezTo>
                    <a:cubicBezTo>
                      <a:pt x="17155" y="4465"/>
                      <a:pt x="16943" y="4262"/>
                      <a:pt x="16717" y="4262"/>
                    </a:cubicBezTo>
                    <a:cubicBezTo>
                      <a:pt x="16667" y="4262"/>
                      <a:pt x="16616" y="4272"/>
                      <a:pt x="16567" y="4294"/>
                    </a:cubicBezTo>
                    <a:cubicBezTo>
                      <a:pt x="16445" y="4355"/>
                      <a:pt x="16384" y="4415"/>
                      <a:pt x="16293" y="4507"/>
                    </a:cubicBezTo>
                    <a:cubicBezTo>
                      <a:pt x="16120" y="4632"/>
                      <a:pt x="15907" y="4693"/>
                      <a:pt x="15691" y="4693"/>
                    </a:cubicBezTo>
                    <a:cubicBezTo>
                      <a:pt x="15489" y="4693"/>
                      <a:pt x="15284" y="4640"/>
                      <a:pt x="15108" y="4537"/>
                    </a:cubicBezTo>
                    <a:cubicBezTo>
                      <a:pt x="14743" y="4324"/>
                      <a:pt x="14530" y="3868"/>
                      <a:pt x="14621" y="3473"/>
                    </a:cubicBezTo>
                    <a:cubicBezTo>
                      <a:pt x="14652" y="3260"/>
                      <a:pt x="14773" y="3017"/>
                      <a:pt x="14652" y="2835"/>
                    </a:cubicBezTo>
                    <a:cubicBezTo>
                      <a:pt x="14591" y="2744"/>
                      <a:pt x="14500" y="2683"/>
                      <a:pt x="14500" y="2592"/>
                    </a:cubicBezTo>
                    <a:cubicBezTo>
                      <a:pt x="14500" y="2470"/>
                      <a:pt x="14560" y="2379"/>
                      <a:pt x="14621" y="2318"/>
                    </a:cubicBezTo>
                    <a:cubicBezTo>
                      <a:pt x="14834" y="2045"/>
                      <a:pt x="14834" y="1649"/>
                      <a:pt x="14621" y="1406"/>
                    </a:cubicBezTo>
                    <a:cubicBezTo>
                      <a:pt x="14479" y="1244"/>
                      <a:pt x="14270" y="1150"/>
                      <a:pt x="14056" y="1150"/>
                    </a:cubicBezTo>
                    <a:cubicBezTo>
                      <a:pt x="13949" y="1150"/>
                      <a:pt x="13841" y="1173"/>
                      <a:pt x="13740" y="1224"/>
                    </a:cubicBezTo>
                    <a:cubicBezTo>
                      <a:pt x="13527" y="1315"/>
                      <a:pt x="13375" y="1528"/>
                      <a:pt x="13162" y="1649"/>
                    </a:cubicBezTo>
                    <a:cubicBezTo>
                      <a:pt x="13039" y="1718"/>
                      <a:pt x="12897" y="1749"/>
                      <a:pt x="12756" y="1749"/>
                    </a:cubicBezTo>
                    <a:cubicBezTo>
                      <a:pt x="12585" y="1749"/>
                      <a:pt x="12414" y="1703"/>
                      <a:pt x="12281" y="1619"/>
                    </a:cubicBezTo>
                    <a:cubicBezTo>
                      <a:pt x="12038" y="1437"/>
                      <a:pt x="11886" y="1133"/>
                      <a:pt x="11946" y="829"/>
                    </a:cubicBezTo>
                    <a:cubicBezTo>
                      <a:pt x="11946" y="677"/>
                      <a:pt x="12007" y="525"/>
                      <a:pt x="11977" y="403"/>
                    </a:cubicBezTo>
                    <a:cubicBezTo>
                      <a:pt x="11946" y="282"/>
                      <a:pt x="11855" y="160"/>
                      <a:pt x="11734" y="99"/>
                    </a:cubicBezTo>
                    <a:cubicBezTo>
                      <a:pt x="11606" y="31"/>
                      <a:pt x="11463" y="0"/>
                      <a:pt x="1131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3" name="Google Shape;9313;p24"/>
              <p:cNvSpPr/>
              <p:nvPr/>
            </p:nvSpPr>
            <p:spPr>
              <a:xfrm>
                <a:off x="4513515" y="10198147"/>
                <a:ext cx="637610" cy="119748"/>
              </a:xfrm>
              <a:custGeom>
                <a:avLst/>
                <a:gdLst/>
                <a:ahLst/>
                <a:cxnLst/>
                <a:rect l="l" t="t" r="r" b="b"/>
                <a:pathLst>
                  <a:path w="20883" h="3922" extrusionOk="0">
                    <a:moveTo>
                      <a:pt x="0" y="0"/>
                    </a:moveTo>
                    <a:lnTo>
                      <a:pt x="0" y="3921"/>
                    </a:lnTo>
                    <a:lnTo>
                      <a:pt x="20882" y="3921"/>
                    </a:lnTo>
                    <a:lnTo>
                      <a:pt x="2088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4" name="Google Shape;9314;p24"/>
              <p:cNvSpPr/>
              <p:nvPr/>
            </p:nvSpPr>
            <p:spPr>
              <a:xfrm>
                <a:off x="4548783" y="10195368"/>
                <a:ext cx="11144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5" name="Google Shape;9315;p24"/>
              <p:cNvSpPr/>
              <p:nvPr/>
            </p:nvSpPr>
            <p:spPr>
              <a:xfrm>
                <a:off x="4629517" y="10195368"/>
                <a:ext cx="10228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6" name="Google Shape;9316;p24"/>
              <p:cNvSpPr/>
              <p:nvPr/>
            </p:nvSpPr>
            <p:spPr>
              <a:xfrm>
                <a:off x="4709336" y="10195368"/>
                <a:ext cx="11175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7" name="Google Shape;9317;p24"/>
              <p:cNvSpPr/>
              <p:nvPr/>
            </p:nvSpPr>
            <p:spPr>
              <a:xfrm>
                <a:off x="4790101" y="10195368"/>
                <a:ext cx="10228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4" y="3982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8" name="Google Shape;9318;p24"/>
              <p:cNvSpPr/>
              <p:nvPr/>
            </p:nvSpPr>
            <p:spPr>
              <a:xfrm>
                <a:off x="4870836" y="10195368"/>
                <a:ext cx="10228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9" name="Google Shape;9319;p24"/>
              <p:cNvSpPr/>
              <p:nvPr/>
            </p:nvSpPr>
            <p:spPr>
              <a:xfrm>
                <a:off x="4950654" y="10195368"/>
                <a:ext cx="11175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0" name="Google Shape;9320;p24"/>
              <p:cNvSpPr/>
              <p:nvPr/>
            </p:nvSpPr>
            <p:spPr>
              <a:xfrm>
                <a:off x="5031389" y="10195368"/>
                <a:ext cx="10259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1" name="Google Shape;9321;p24"/>
              <p:cNvSpPr/>
              <p:nvPr/>
            </p:nvSpPr>
            <p:spPr>
              <a:xfrm>
                <a:off x="5111238" y="10195368"/>
                <a:ext cx="11144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2" name="Google Shape;9322;p24"/>
              <p:cNvSpPr/>
              <p:nvPr/>
            </p:nvSpPr>
            <p:spPr>
              <a:xfrm>
                <a:off x="1897091" y="9589189"/>
                <a:ext cx="773113" cy="657517"/>
              </a:xfrm>
              <a:custGeom>
                <a:avLst/>
                <a:gdLst/>
                <a:ahLst/>
                <a:cxnLst/>
                <a:rect l="l" t="t" r="r" b="b"/>
                <a:pathLst>
                  <a:path w="25321" h="21535" extrusionOk="0">
                    <a:moveTo>
                      <a:pt x="15018" y="0"/>
                    </a:moveTo>
                    <a:cubicBezTo>
                      <a:pt x="14195" y="0"/>
                      <a:pt x="13287" y="464"/>
                      <a:pt x="12493" y="490"/>
                    </a:cubicBezTo>
                    <a:cubicBezTo>
                      <a:pt x="11551" y="521"/>
                      <a:pt x="10578" y="521"/>
                      <a:pt x="9697" y="733"/>
                    </a:cubicBezTo>
                    <a:cubicBezTo>
                      <a:pt x="8785" y="977"/>
                      <a:pt x="7812" y="1220"/>
                      <a:pt x="6992" y="1615"/>
                    </a:cubicBezTo>
                    <a:cubicBezTo>
                      <a:pt x="6171" y="2040"/>
                      <a:pt x="5989" y="3439"/>
                      <a:pt x="5290" y="4016"/>
                    </a:cubicBezTo>
                    <a:cubicBezTo>
                      <a:pt x="4560" y="4594"/>
                      <a:pt x="2676" y="4107"/>
                      <a:pt x="2128" y="4837"/>
                    </a:cubicBezTo>
                    <a:cubicBezTo>
                      <a:pt x="1551" y="5566"/>
                      <a:pt x="2554" y="7329"/>
                      <a:pt x="2189" y="8150"/>
                    </a:cubicBezTo>
                    <a:cubicBezTo>
                      <a:pt x="1794" y="9001"/>
                      <a:pt x="1034" y="9609"/>
                      <a:pt x="852" y="10521"/>
                    </a:cubicBezTo>
                    <a:cubicBezTo>
                      <a:pt x="700" y="11402"/>
                      <a:pt x="913" y="12253"/>
                      <a:pt x="943" y="13135"/>
                    </a:cubicBezTo>
                    <a:cubicBezTo>
                      <a:pt x="1004" y="14047"/>
                      <a:pt x="1" y="15171"/>
                      <a:pt x="244" y="16022"/>
                    </a:cubicBezTo>
                    <a:cubicBezTo>
                      <a:pt x="517" y="16904"/>
                      <a:pt x="1824" y="17360"/>
                      <a:pt x="2250" y="18150"/>
                    </a:cubicBezTo>
                    <a:cubicBezTo>
                      <a:pt x="2706" y="18940"/>
                      <a:pt x="3223" y="18667"/>
                      <a:pt x="3831" y="19305"/>
                    </a:cubicBezTo>
                    <a:cubicBezTo>
                      <a:pt x="5259" y="19579"/>
                      <a:pt x="5077" y="20886"/>
                      <a:pt x="6505" y="20886"/>
                    </a:cubicBezTo>
                    <a:cubicBezTo>
                      <a:pt x="7934" y="20886"/>
                      <a:pt x="7934" y="20126"/>
                      <a:pt x="9363" y="20126"/>
                    </a:cubicBezTo>
                    <a:cubicBezTo>
                      <a:pt x="10791" y="20126"/>
                      <a:pt x="10791" y="20521"/>
                      <a:pt x="12220" y="20521"/>
                    </a:cubicBezTo>
                    <a:cubicBezTo>
                      <a:pt x="13648" y="20521"/>
                      <a:pt x="13648" y="20278"/>
                      <a:pt x="15077" y="20278"/>
                    </a:cubicBezTo>
                    <a:cubicBezTo>
                      <a:pt x="16506" y="20278"/>
                      <a:pt x="16323" y="21038"/>
                      <a:pt x="17721" y="21372"/>
                    </a:cubicBezTo>
                    <a:cubicBezTo>
                      <a:pt x="18276" y="21494"/>
                      <a:pt x="18652" y="21535"/>
                      <a:pt x="18976" y="21535"/>
                    </a:cubicBezTo>
                    <a:cubicBezTo>
                      <a:pt x="19540" y="21535"/>
                      <a:pt x="19945" y="21411"/>
                      <a:pt x="20852" y="21372"/>
                    </a:cubicBezTo>
                    <a:cubicBezTo>
                      <a:pt x="21035" y="21190"/>
                      <a:pt x="21369" y="20278"/>
                      <a:pt x="21521" y="20065"/>
                    </a:cubicBezTo>
                    <a:cubicBezTo>
                      <a:pt x="22038" y="19427"/>
                      <a:pt x="21399" y="18089"/>
                      <a:pt x="21794" y="17360"/>
                    </a:cubicBezTo>
                    <a:cubicBezTo>
                      <a:pt x="22190" y="16630"/>
                      <a:pt x="23010" y="16205"/>
                      <a:pt x="23253" y="15384"/>
                    </a:cubicBezTo>
                    <a:cubicBezTo>
                      <a:pt x="23497" y="14594"/>
                      <a:pt x="23193" y="13803"/>
                      <a:pt x="23284" y="12983"/>
                    </a:cubicBezTo>
                    <a:cubicBezTo>
                      <a:pt x="23375" y="12162"/>
                      <a:pt x="25320" y="11372"/>
                      <a:pt x="25290" y="10521"/>
                    </a:cubicBezTo>
                    <a:cubicBezTo>
                      <a:pt x="25229" y="9700"/>
                      <a:pt x="23618" y="9062"/>
                      <a:pt x="23405" y="8241"/>
                    </a:cubicBezTo>
                    <a:cubicBezTo>
                      <a:pt x="23132" y="7238"/>
                      <a:pt x="22889" y="6387"/>
                      <a:pt x="22342" y="5505"/>
                    </a:cubicBezTo>
                    <a:cubicBezTo>
                      <a:pt x="21794" y="4654"/>
                      <a:pt x="20761" y="4533"/>
                      <a:pt x="19940" y="3925"/>
                    </a:cubicBezTo>
                    <a:cubicBezTo>
                      <a:pt x="19120" y="3317"/>
                      <a:pt x="18542" y="2709"/>
                      <a:pt x="17600" y="2344"/>
                    </a:cubicBezTo>
                    <a:cubicBezTo>
                      <a:pt x="16749" y="2010"/>
                      <a:pt x="16293" y="186"/>
                      <a:pt x="15381" y="34"/>
                    </a:cubicBezTo>
                    <a:cubicBezTo>
                      <a:pt x="15262" y="11"/>
                      <a:pt x="15141" y="0"/>
                      <a:pt x="1501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3" name="Google Shape;9323;p24"/>
              <p:cNvSpPr/>
              <p:nvPr/>
            </p:nvSpPr>
            <p:spPr>
              <a:xfrm>
                <a:off x="2012177" y="9920401"/>
                <a:ext cx="534594" cy="299432"/>
              </a:xfrm>
              <a:custGeom>
                <a:avLst/>
                <a:gdLst/>
                <a:ahLst/>
                <a:cxnLst/>
                <a:rect l="l" t="t" r="r" b="b"/>
                <a:pathLst>
                  <a:path w="17509" h="9807" extrusionOk="0">
                    <a:moveTo>
                      <a:pt x="11323" y="0"/>
                    </a:moveTo>
                    <a:cubicBezTo>
                      <a:pt x="11021" y="0"/>
                      <a:pt x="10704" y="136"/>
                      <a:pt x="10457" y="342"/>
                    </a:cubicBezTo>
                    <a:cubicBezTo>
                      <a:pt x="10123" y="646"/>
                      <a:pt x="9910" y="1072"/>
                      <a:pt x="9727" y="1497"/>
                    </a:cubicBezTo>
                    <a:cubicBezTo>
                      <a:pt x="9636" y="1163"/>
                      <a:pt x="9515" y="829"/>
                      <a:pt x="9393" y="494"/>
                    </a:cubicBezTo>
                    <a:cubicBezTo>
                      <a:pt x="9363" y="342"/>
                      <a:pt x="9302" y="190"/>
                      <a:pt x="9180" y="99"/>
                    </a:cubicBezTo>
                    <a:cubicBezTo>
                      <a:pt x="9104" y="69"/>
                      <a:pt x="9021" y="54"/>
                      <a:pt x="8937" y="54"/>
                    </a:cubicBezTo>
                    <a:cubicBezTo>
                      <a:pt x="8854" y="54"/>
                      <a:pt x="8770" y="69"/>
                      <a:pt x="8694" y="99"/>
                    </a:cubicBezTo>
                    <a:cubicBezTo>
                      <a:pt x="7904" y="342"/>
                      <a:pt x="7296" y="1163"/>
                      <a:pt x="7357" y="2014"/>
                    </a:cubicBezTo>
                    <a:cubicBezTo>
                      <a:pt x="7301" y="1994"/>
                      <a:pt x="7245" y="1985"/>
                      <a:pt x="7190" y="1985"/>
                    </a:cubicBezTo>
                    <a:cubicBezTo>
                      <a:pt x="6917" y="1985"/>
                      <a:pt x="6668" y="2217"/>
                      <a:pt x="6566" y="2470"/>
                    </a:cubicBezTo>
                    <a:cubicBezTo>
                      <a:pt x="6474" y="2702"/>
                      <a:pt x="6487" y="2969"/>
                      <a:pt x="6525" y="3230"/>
                    </a:cubicBezTo>
                    <a:lnTo>
                      <a:pt x="6525" y="3230"/>
                    </a:lnTo>
                    <a:cubicBezTo>
                      <a:pt x="6454" y="3130"/>
                      <a:pt x="6325" y="3062"/>
                      <a:pt x="6204" y="3062"/>
                    </a:cubicBezTo>
                    <a:cubicBezTo>
                      <a:pt x="6149" y="3062"/>
                      <a:pt x="6095" y="3076"/>
                      <a:pt x="6050" y="3108"/>
                    </a:cubicBezTo>
                    <a:cubicBezTo>
                      <a:pt x="5806" y="3230"/>
                      <a:pt x="5746" y="3564"/>
                      <a:pt x="5806" y="3838"/>
                    </a:cubicBezTo>
                    <a:cubicBezTo>
                      <a:pt x="5867" y="4233"/>
                      <a:pt x="6110" y="4537"/>
                      <a:pt x="6232" y="4902"/>
                    </a:cubicBezTo>
                    <a:cubicBezTo>
                      <a:pt x="6353" y="5267"/>
                      <a:pt x="6262" y="5753"/>
                      <a:pt x="5928" y="5905"/>
                    </a:cubicBezTo>
                    <a:cubicBezTo>
                      <a:pt x="5868" y="5931"/>
                      <a:pt x="5804" y="5944"/>
                      <a:pt x="5738" y="5944"/>
                    </a:cubicBezTo>
                    <a:cubicBezTo>
                      <a:pt x="5506" y="5944"/>
                      <a:pt x="5263" y="5791"/>
                      <a:pt x="5168" y="5601"/>
                    </a:cubicBezTo>
                    <a:cubicBezTo>
                      <a:pt x="5016" y="5327"/>
                      <a:pt x="5046" y="4993"/>
                      <a:pt x="5138" y="4719"/>
                    </a:cubicBezTo>
                    <a:cubicBezTo>
                      <a:pt x="5229" y="4567"/>
                      <a:pt x="5290" y="4324"/>
                      <a:pt x="5138" y="4233"/>
                    </a:cubicBezTo>
                    <a:cubicBezTo>
                      <a:pt x="5098" y="4207"/>
                      <a:pt x="5055" y="4198"/>
                      <a:pt x="5010" y="4198"/>
                    </a:cubicBezTo>
                    <a:cubicBezTo>
                      <a:pt x="4898" y="4198"/>
                      <a:pt x="4776" y="4254"/>
                      <a:pt x="4679" y="4254"/>
                    </a:cubicBezTo>
                    <a:cubicBezTo>
                      <a:pt x="4632" y="4254"/>
                      <a:pt x="4591" y="4241"/>
                      <a:pt x="4560" y="4203"/>
                    </a:cubicBezTo>
                    <a:cubicBezTo>
                      <a:pt x="4712" y="3960"/>
                      <a:pt x="4682" y="3595"/>
                      <a:pt x="4469" y="3382"/>
                    </a:cubicBezTo>
                    <a:cubicBezTo>
                      <a:pt x="4339" y="3271"/>
                      <a:pt x="4153" y="3205"/>
                      <a:pt x="3972" y="3205"/>
                    </a:cubicBezTo>
                    <a:cubicBezTo>
                      <a:pt x="3856" y="3205"/>
                      <a:pt x="3743" y="3232"/>
                      <a:pt x="3648" y="3291"/>
                    </a:cubicBezTo>
                    <a:cubicBezTo>
                      <a:pt x="3253" y="3504"/>
                      <a:pt x="3132" y="3990"/>
                      <a:pt x="3071" y="4446"/>
                    </a:cubicBezTo>
                    <a:cubicBezTo>
                      <a:pt x="2615" y="4385"/>
                      <a:pt x="2220" y="4020"/>
                      <a:pt x="2098" y="3595"/>
                    </a:cubicBezTo>
                    <a:cubicBezTo>
                      <a:pt x="2037" y="3291"/>
                      <a:pt x="2007" y="2926"/>
                      <a:pt x="1703" y="2896"/>
                    </a:cubicBezTo>
                    <a:cubicBezTo>
                      <a:pt x="1686" y="2890"/>
                      <a:pt x="1669" y="2888"/>
                      <a:pt x="1653" y="2888"/>
                    </a:cubicBezTo>
                    <a:cubicBezTo>
                      <a:pt x="1578" y="2888"/>
                      <a:pt x="1504" y="2937"/>
                      <a:pt x="1429" y="2987"/>
                    </a:cubicBezTo>
                    <a:cubicBezTo>
                      <a:pt x="943" y="3321"/>
                      <a:pt x="913" y="4020"/>
                      <a:pt x="1004" y="4628"/>
                    </a:cubicBezTo>
                    <a:cubicBezTo>
                      <a:pt x="872" y="4470"/>
                      <a:pt x="718" y="4312"/>
                      <a:pt x="541" y="4312"/>
                    </a:cubicBezTo>
                    <a:cubicBezTo>
                      <a:pt x="513" y="4312"/>
                      <a:pt x="485" y="4316"/>
                      <a:pt x="457" y="4324"/>
                    </a:cubicBezTo>
                    <a:cubicBezTo>
                      <a:pt x="366" y="4355"/>
                      <a:pt x="274" y="4415"/>
                      <a:pt x="244" y="4476"/>
                    </a:cubicBezTo>
                    <a:cubicBezTo>
                      <a:pt x="1" y="4780"/>
                      <a:pt x="122" y="5236"/>
                      <a:pt x="335" y="5540"/>
                    </a:cubicBezTo>
                    <a:cubicBezTo>
                      <a:pt x="548" y="5874"/>
                      <a:pt x="821" y="6118"/>
                      <a:pt x="1034" y="6422"/>
                    </a:cubicBezTo>
                    <a:cubicBezTo>
                      <a:pt x="1247" y="6726"/>
                      <a:pt x="1369" y="7181"/>
                      <a:pt x="1156" y="7485"/>
                    </a:cubicBezTo>
                    <a:cubicBezTo>
                      <a:pt x="1118" y="7504"/>
                      <a:pt x="1077" y="7511"/>
                      <a:pt x="1035" y="7511"/>
                    </a:cubicBezTo>
                    <a:cubicBezTo>
                      <a:pt x="940" y="7511"/>
                      <a:pt x="835" y="7476"/>
                      <a:pt x="730" y="7455"/>
                    </a:cubicBezTo>
                    <a:cubicBezTo>
                      <a:pt x="702" y="7448"/>
                      <a:pt x="668" y="7444"/>
                      <a:pt x="633" y="7444"/>
                    </a:cubicBezTo>
                    <a:cubicBezTo>
                      <a:pt x="518" y="7444"/>
                      <a:pt x="389" y="7484"/>
                      <a:pt x="366" y="7577"/>
                    </a:cubicBezTo>
                    <a:cubicBezTo>
                      <a:pt x="366" y="7637"/>
                      <a:pt x="396" y="7698"/>
                      <a:pt x="426" y="7759"/>
                    </a:cubicBezTo>
                    <a:cubicBezTo>
                      <a:pt x="609" y="8093"/>
                      <a:pt x="1034" y="8215"/>
                      <a:pt x="1369" y="8397"/>
                    </a:cubicBezTo>
                    <a:cubicBezTo>
                      <a:pt x="1733" y="8580"/>
                      <a:pt x="2068" y="8944"/>
                      <a:pt x="1946" y="9309"/>
                    </a:cubicBezTo>
                    <a:cubicBezTo>
                      <a:pt x="1916" y="9400"/>
                      <a:pt x="1855" y="9492"/>
                      <a:pt x="1885" y="9552"/>
                    </a:cubicBezTo>
                    <a:cubicBezTo>
                      <a:pt x="1916" y="9674"/>
                      <a:pt x="2068" y="9704"/>
                      <a:pt x="2189" y="9704"/>
                    </a:cubicBezTo>
                    <a:cubicBezTo>
                      <a:pt x="2330" y="9714"/>
                      <a:pt x="2470" y="9718"/>
                      <a:pt x="2610" y="9718"/>
                    </a:cubicBezTo>
                    <a:cubicBezTo>
                      <a:pt x="3352" y="9718"/>
                      <a:pt x="4097" y="9599"/>
                      <a:pt x="4864" y="9522"/>
                    </a:cubicBezTo>
                    <a:cubicBezTo>
                      <a:pt x="5776" y="9431"/>
                      <a:pt x="6695" y="9400"/>
                      <a:pt x="7619" y="9400"/>
                    </a:cubicBezTo>
                    <a:cubicBezTo>
                      <a:pt x="8542" y="9400"/>
                      <a:pt x="9469" y="9431"/>
                      <a:pt x="10396" y="9461"/>
                    </a:cubicBezTo>
                    <a:cubicBezTo>
                      <a:pt x="12159" y="9492"/>
                      <a:pt x="13922" y="9552"/>
                      <a:pt x="15655" y="9765"/>
                    </a:cubicBezTo>
                    <a:cubicBezTo>
                      <a:pt x="15825" y="9788"/>
                      <a:pt x="16003" y="9806"/>
                      <a:pt x="16179" y="9806"/>
                    </a:cubicBezTo>
                    <a:cubicBezTo>
                      <a:pt x="16475" y="9806"/>
                      <a:pt x="16763" y="9754"/>
                      <a:pt x="16992" y="9583"/>
                    </a:cubicBezTo>
                    <a:cubicBezTo>
                      <a:pt x="17357" y="9248"/>
                      <a:pt x="17326" y="8549"/>
                      <a:pt x="16901" y="8276"/>
                    </a:cubicBezTo>
                    <a:cubicBezTo>
                      <a:pt x="16840" y="8215"/>
                      <a:pt x="16749" y="8184"/>
                      <a:pt x="16688" y="8124"/>
                    </a:cubicBezTo>
                    <a:cubicBezTo>
                      <a:pt x="16506" y="7881"/>
                      <a:pt x="16718" y="7546"/>
                      <a:pt x="16962" y="7364"/>
                    </a:cubicBezTo>
                    <a:cubicBezTo>
                      <a:pt x="17205" y="7181"/>
                      <a:pt x="17509" y="6969"/>
                      <a:pt x="17448" y="6665"/>
                    </a:cubicBezTo>
                    <a:cubicBezTo>
                      <a:pt x="17448" y="6634"/>
                      <a:pt x="17418" y="6574"/>
                      <a:pt x="17387" y="6543"/>
                    </a:cubicBezTo>
                    <a:cubicBezTo>
                      <a:pt x="17326" y="6482"/>
                      <a:pt x="17266" y="6482"/>
                      <a:pt x="17174" y="6482"/>
                    </a:cubicBezTo>
                    <a:cubicBezTo>
                      <a:pt x="16840" y="6452"/>
                      <a:pt x="16475" y="6087"/>
                      <a:pt x="16627" y="5753"/>
                    </a:cubicBezTo>
                    <a:cubicBezTo>
                      <a:pt x="16688" y="5631"/>
                      <a:pt x="16810" y="5570"/>
                      <a:pt x="16931" y="5479"/>
                    </a:cubicBezTo>
                    <a:cubicBezTo>
                      <a:pt x="17144" y="5297"/>
                      <a:pt x="17296" y="4993"/>
                      <a:pt x="17235" y="4689"/>
                    </a:cubicBezTo>
                    <a:cubicBezTo>
                      <a:pt x="17185" y="4465"/>
                      <a:pt x="16953" y="4262"/>
                      <a:pt x="16720" y="4262"/>
                    </a:cubicBezTo>
                    <a:cubicBezTo>
                      <a:pt x="16668" y="4262"/>
                      <a:pt x="16616" y="4272"/>
                      <a:pt x="16566" y="4294"/>
                    </a:cubicBezTo>
                    <a:cubicBezTo>
                      <a:pt x="16475" y="4355"/>
                      <a:pt x="16384" y="4415"/>
                      <a:pt x="16293" y="4507"/>
                    </a:cubicBezTo>
                    <a:cubicBezTo>
                      <a:pt x="16120" y="4632"/>
                      <a:pt x="15907" y="4693"/>
                      <a:pt x="15691" y="4693"/>
                    </a:cubicBezTo>
                    <a:cubicBezTo>
                      <a:pt x="15488" y="4693"/>
                      <a:pt x="15284" y="4640"/>
                      <a:pt x="15107" y="4537"/>
                    </a:cubicBezTo>
                    <a:cubicBezTo>
                      <a:pt x="14743" y="4324"/>
                      <a:pt x="14560" y="3868"/>
                      <a:pt x="14621" y="3473"/>
                    </a:cubicBezTo>
                    <a:cubicBezTo>
                      <a:pt x="14682" y="3260"/>
                      <a:pt x="14773" y="3017"/>
                      <a:pt x="14652" y="2804"/>
                    </a:cubicBezTo>
                    <a:cubicBezTo>
                      <a:pt x="14621" y="2744"/>
                      <a:pt x="14530" y="2683"/>
                      <a:pt x="14500" y="2592"/>
                    </a:cubicBezTo>
                    <a:cubicBezTo>
                      <a:pt x="14500" y="2470"/>
                      <a:pt x="14591" y="2379"/>
                      <a:pt x="14652" y="2318"/>
                    </a:cubicBezTo>
                    <a:cubicBezTo>
                      <a:pt x="14834" y="2045"/>
                      <a:pt x="14834" y="1649"/>
                      <a:pt x="14621" y="1406"/>
                    </a:cubicBezTo>
                    <a:cubicBezTo>
                      <a:pt x="14500" y="1244"/>
                      <a:pt x="14283" y="1150"/>
                      <a:pt x="14072" y="1150"/>
                    </a:cubicBezTo>
                    <a:cubicBezTo>
                      <a:pt x="13966" y="1150"/>
                      <a:pt x="13861" y="1173"/>
                      <a:pt x="13770" y="1224"/>
                    </a:cubicBezTo>
                    <a:cubicBezTo>
                      <a:pt x="13527" y="1315"/>
                      <a:pt x="13375" y="1528"/>
                      <a:pt x="13162" y="1649"/>
                    </a:cubicBezTo>
                    <a:cubicBezTo>
                      <a:pt x="13039" y="1718"/>
                      <a:pt x="12903" y="1749"/>
                      <a:pt x="12769" y="1749"/>
                    </a:cubicBezTo>
                    <a:cubicBezTo>
                      <a:pt x="12606" y="1749"/>
                      <a:pt x="12445" y="1703"/>
                      <a:pt x="12311" y="1619"/>
                    </a:cubicBezTo>
                    <a:cubicBezTo>
                      <a:pt x="12037" y="1437"/>
                      <a:pt x="11916" y="1133"/>
                      <a:pt x="11946" y="829"/>
                    </a:cubicBezTo>
                    <a:cubicBezTo>
                      <a:pt x="11977" y="677"/>
                      <a:pt x="12037" y="525"/>
                      <a:pt x="11977" y="403"/>
                    </a:cubicBezTo>
                    <a:cubicBezTo>
                      <a:pt x="11946" y="282"/>
                      <a:pt x="11855" y="160"/>
                      <a:pt x="11734" y="99"/>
                    </a:cubicBezTo>
                    <a:cubicBezTo>
                      <a:pt x="11606" y="31"/>
                      <a:pt x="11467" y="0"/>
                      <a:pt x="1132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4" name="Google Shape;9324;p24"/>
              <p:cNvSpPr/>
              <p:nvPr/>
            </p:nvSpPr>
            <p:spPr>
              <a:xfrm>
                <a:off x="1961153" y="10198147"/>
                <a:ext cx="637580" cy="119748"/>
              </a:xfrm>
              <a:custGeom>
                <a:avLst/>
                <a:gdLst/>
                <a:ahLst/>
                <a:cxnLst/>
                <a:rect l="l" t="t" r="r" b="b"/>
                <a:pathLst>
                  <a:path w="20882" h="3922" extrusionOk="0">
                    <a:moveTo>
                      <a:pt x="0" y="0"/>
                    </a:moveTo>
                    <a:lnTo>
                      <a:pt x="0" y="3921"/>
                    </a:lnTo>
                    <a:lnTo>
                      <a:pt x="20882" y="3921"/>
                    </a:lnTo>
                    <a:lnTo>
                      <a:pt x="2088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5" name="Google Shape;9325;p24"/>
              <p:cNvSpPr/>
              <p:nvPr/>
            </p:nvSpPr>
            <p:spPr>
              <a:xfrm>
                <a:off x="1996421" y="10195368"/>
                <a:ext cx="10228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4" y="3982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6" name="Google Shape;9326;p24"/>
              <p:cNvSpPr/>
              <p:nvPr/>
            </p:nvSpPr>
            <p:spPr>
              <a:xfrm>
                <a:off x="2076240" y="10195368"/>
                <a:ext cx="11144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7" name="Google Shape;9327;p24"/>
              <p:cNvSpPr/>
              <p:nvPr/>
            </p:nvSpPr>
            <p:spPr>
              <a:xfrm>
                <a:off x="2156974" y="10195368"/>
                <a:ext cx="10228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8" name="Google Shape;9328;p24"/>
              <p:cNvSpPr/>
              <p:nvPr/>
            </p:nvSpPr>
            <p:spPr>
              <a:xfrm>
                <a:off x="2237709" y="10195368"/>
                <a:ext cx="10259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9" name="Google Shape;9329;p24"/>
              <p:cNvSpPr/>
              <p:nvPr/>
            </p:nvSpPr>
            <p:spPr>
              <a:xfrm>
                <a:off x="2317528" y="10195368"/>
                <a:ext cx="11175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6" y="3982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0" name="Google Shape;9330;p24"/>
              <p:cNvSpPr/>
              <p:nvPr/>
            </p:nvSpPr>
            <p:spPr>
              <a:xfrm>
                <a:off x="2398293" y="10195368"/>
                <a:ext cx="10228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1" name="Google Shape;9331;p24"/>
              <p:cNvSpPr/>
              <p:nvPr/>
            </p:nvSpPr>
            <p:spPr>
              <a:xfrm>
                <a:off x="2478111" y="10195368"/>
                <a:ext cx="11175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2" name="Google Shape;9332;p24"/>
              <p:cNvSpPr/>
              <p:nvPr/>
            </p:nvSpPr>
            <p:spPr>
              <a:xfrm>
                <a:off x="2558846" y="10195368"/>
                <a:ext cx="10259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3" name="Google Shape;9333;p24"/>
              <p:cNvSpPr/>
              <p:nvPr/>
            </p:nvSpPr>
            <p:spPr>
              <a:xfrm>
                <a:off x="1470150" y="8692713"/>
                <a:ext cx="12091" cy="1053371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4500" extrusionOk="0">
                    <a:moveTo>
                      <a:pt x="1" y="1"/>
                    </a:moveTo>
                    <a:lnTo>
                      <a:pt x="1" y="34500"/>
                    </a:lnTo>
                    <a:lnTo>
                      <a:pt x="396" y="34500"/>
                    </a:lnTo>
                    <a:lnTo>
                      <a:pt x="39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4" name="Google Shape;9334;p24"/>
              <p:cNvSpPr/>
              <p:nvPr/>
            </p:nvSpPr>
            <p:spPr>
              <a:xfrm>
                <a:off x="1374545" y="8795738"/>
                <a:ext cx="196782" cy="176356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76" extrusionOk="0">
                    <a:moveTo>
                      <a:pt x="1551" y="1"/>
                    </a:moveTo>
                    <a:cubicBezTo>
                      <a:pt x="609" y="578"/>
                      <a:pt x="1" y="1612"/>
                      <a:pt x="1" y="2767"/>
                    </a:cubicBezTo>
                    <a:cubicBezTo>
                      <a:pt x="1" y="4134"/>
                      <a:pt x="822" y="5289"/>
                      <a:pt x="2007" y="5776"/>
                    </a:cubicBezTo>
                    <a:lnTo>
                      <a:pt x="4439" y="5776"/>
                    </a:lnTo>
                    <a:cubicBezTo>
                      <a:pt x="5624" y="5289"/>
                      <a:pt x="6445" y="4134"/>
                      <a:pt x="6445" y="2767"/>
                    </a:cubicBezTo>
                    <a:cubicBezTo>
                      <a:pt x="6445" y="1612"/>
                      <a:pt x="5837" y="578"/>
                      <a:pt x="48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5" name="Google Shape;9335;p24"/>
              <p:cNvSpPr/>
              <p:nvPr/>
            </p:nvSpPr>
            <p:spPr>
              <a:xfrm>
                <a:off x="1422821" y="8814303"/>
                <a:ext cx="105826" cy="113245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709" extrusionOk="0">
                    <a:moveTo>
                      <a:pt x="3374" y="1368"/>
                    </a:moveTo>
                    <a:cubicBezTo>
                      <a:pt x="2888" y="1368"/>
                      <a:pt x="2311" y="1429"/>
                      <a:pt x="1885" y="1551"/>
                    </a:cubicBezTo>
                    <a:lnTo>
                      <a:pt x="2007" y="2007"/>
                    </a:lnTo>
                    <a:cubicBezTo>
                      <a:pt x="2402" y="1885"/>
                      <a:pt x="2918" y="1855"/>
                      <a:pt x="3374" y="1855"/>
                    </a:cubicBezTo>
                    <a:lnTo>
                      <a:pt x="3374" y="1368"/>
                    </a:lnTo>
                    <a:close/>
                    <a:moveTo>
                      <a:pt x="1885" y="2341"/>
                    </a:moveTo>
                    <a:cubicBezTo>
                      <a:pt x="1703" y="2523"/>
                      <a:pt x="1611" y="2736"/>
                      <a:pt x="1611" y="2949"/>
                    </a:cubicBezTo>
                    <a:cubicBezTo>
                      <a:pt x="1611" y="3222"/>
                      <a:pt x="1794" y="3496"/>
                      <a:pt x="2159" y="3557"/>
                    </a:cubicBezTo>
                    <a:cubicBezTo>
                      <a:pt x="2371" y="3618"/>
                      <a:pt x="2706" y="3648"/>
                      <a:pt x="3040" y="3648"/>
                    </a:cubicBezTo>
                    <a:cubicBezTo>
                      <a:pt x="3162" y="3648"/>
                      <a:pt x="3314" y="3648"/>
                      <a:pt x="3435" y="3618"/>
                    </a:cubicBezTo>
                    <a:lnTo>
                      <a:pt x="3466" y="3131"/>
                    </a:lnTo>
                    <a:lnTo>
                      <a:pt x="2979" y="3131"/>
                    </a:lnTo>
                    <a:cubicBezTo>
                      <a:pt x="2341" y="3131"/>
                      <a:pt x="2128" y="3071"/>
                      <a:pt x="2128" y="2858"/>
                    </a:cubicBezTo>
                    <a:cubicBezTo>
                      <a:pt x="2128" y="2767"/>
                      <a:pt x="2189" y="2645"/>
                      <a:pt x="2311" y="2493"/>
                    </a:cubicBezTo>
                    <a:lnTo>
                      <a:pt x="1885" y="2341"/>
                    </a:lnTo>
                    <a:close/>
                    <a:moveTo>
                      <a:pt x="852" y="1"/>
                    </a:moveTo>
                    <a:cubicBezTo>
                      <a:pt x="821" y="244"/>
                      <a:pt x="791" y="517"/>
                      <a:pt x="760" y="760"/>
                    </a:cubicBezTo>
                    <a:lnTo>
                      <a:pt x="1" y="760"/>
                    </a:lnTo>
                    <a:lnTo>
                      <a:pt x="31" y="1247"/>
                    </a:lnTo>
                    <a:lnTo>
                      <a:pt x="700" y="1247"/>
                    </a:lnTo>
                    <a:cubicBezTo>
                      <a:pt x="548" y="2098"/>
                      <a:pt x="304" y="2858"/>
                      <a:pt x="1" y="3526"/>
                    </a:cubicBezTo>
                    <a:lnTo>
                      <a:pt x="517" y="3709"/>
                    </a:lnTo>
                    <a:cubicBezTo>
                      <a:pt x="821" y="3010"/>
                      <a:pt x="1064" y="2098"/>
                      <a:pt x="1216" y="1216"/>
                    </a:cubicBezTo>
                    <a:cubicBezTo>
                      <a:pt x="1642" y="1186"/>
                      <a:pt x="2037" y="1125"/>
                      <a:pt x="2371" y="1034"/>
                    </a:cubicBezTo>
                    <a:lnTo>
                      <a:pt x="2250" y="517"/>
                    </a:lnTo>
                    <a:cubicBezTo>
                      <a:pt x="1976" y="608"/>
                      <a:pt x="1642" y="669"/>
                      <a:pt x="1308" y="730"/>
                    </a:cubicBezTo>
                    <a:cubicBezTo>
                      <a:pt x="1338" y="548"/>
                      <a:pt x="1368" y="305"/>
                      <a:pt x="1399" y="153"/>
                    </a:cubicBezTo>
                    <a:cubicBezTo>
                      <a:pt x="1459" y="153"/>
                      <a:pt x="1520" y="122"/>
                      <a:pt x="1520" y="61"/>
                    </a:cubicBezTo>
                    <a:lnTo>
                      <a:pt x="8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6" name="Google Shape;9336;p24"/>
              <p:cNvSpPr/>
              <p:nvPr/>
            </p:nvSpPr>
            <p:spPr>
              <a:xfrm>
                <a:off x="1374545" y="9016628"/>
                <a:ext cx="196782" cy="175440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46" extrusionOk="0">
                    <a:moveTo>
                      <a:pt x="1551" y="1"/>
                    </a:moveTo>
                    <a:cubicBezTo>
                      <a:pt x="609" y="578"/>
                      <a:pt x="1" y="1581"/>
                      <a:pt x="1" y="2767"/>
                    </a:cubicBezTo>
                    <a:cubicBezTo>
                      <a:pt x="1" y="4104"/>
                      <a:pt x="822" y="5290"/>
                      <a:pt x="2007" y="5746"/>
                    </a:cubicBezTo>
                    <a:lnTo>
                      <a:pt x="4439" y="5746"/>
                    </a:lnTo>
                    <a:cubicBezTo>
                      <a:pt x="5624" y="5290"/>
                      <a:pt x="6445" y="4104"/>
                      <a:pt x="6445" y="2767"/>
                    </a:cubicBezTo>
                    <a:cubicBezTo>
                      <a:pt x="6445" y="1581"/>
                      <a:pt x="5837" y="578"/>
                      <a:pt x="48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7" name="Google Shape;9337;p24"/>
              <p:cNvSpPr/>
              <p:nvPr/>
            </p:nvSpPr>
            <p:spPr>
              <a:xfrm>
                <a:off x="1422821" y="9055621"/>
                <a:ext cx="86346" cy="96544"/>
              </a:xfrm>
              <a:custGeom>
                <a:avLst/>
                <a:gdLst/>
                <a:ahLst/>
                <a:cxnLst/>
                <a:rect l="l" t="t" r="r" b="b"/>
                <a:pathLst>
                  <a:path w="2828" h="3162" extrusionOk="0">
                    <a:moveTo>
                      <a:pt x="2584" y="0"/>
                    </a:moveTo>
                    <a:cubicBezTo>
                      <a:pt x="2341" y="61"/>
                      <a:pt x="2037" y="92"/>
                      <a:pt x="1794" y="92"/>
                    </a:cubicBezTo>
                    <a:cubicBezTo>
                      <a:pt x="1490" y="122"/>
                      <a:pt x="882" y="122"/>
                      <a:pt x="487" y="122"/>
                    </a:cubicBezTo>
                    <a:lnTo>
                      <a:pt x="183" y="122"/>
                    </a:lnTo>
                    <a:cubicBezTo>
                      <a:pt x="213" y="244"/>
                      <a:pt x="213" y="487"/>
                      <a:pt x="213" y="608"/>
                    </a:cubicBezTo>
                    <a:cubicBezTo>
                      <a:pt x="311" y="617"/>
                      <a:pt x="430" y="621"/>
                      <a:pt x="554" y="621"/>
                    </a:cubicBezTo>
                    <a:cubicBezTo>
                      <a:pt x="855" y="621"/>
                      <a:pt x="1187" y="599"/>
                      <a:pt x="1338" y="578"/>
                    </a:cubicBezTo>
                    <a:lnTo>
                      <a:pt x="1338" y="578"/>
                    </a:lnTo>
                    <a:cubicBezTo>
                      <a:pt x="1186" y="669"/>
                      <a:pt x="973" y="851"/>
                      <a:pt x="821" y="943"/>
                    </a:cubicBezTo>
                    <a:lnTo>
                      <a:pt x="1277" y="1186"/>
                    </a:lnTo>
                    <a:cubicBezTo>
                      <a:pt x="1520" y="973"/>
                      <a:pt x="2037" y="639"/>
                      <a:pt x="2615" y="548"/>
                    </a:cubicBezTo>
                    <a:lnTo>
                      <a:pt x="2584" y="0"/>
                    </a:lnTo>
                    <a:close/>
                    <a:moveTo>
                      <a:pt x="365" y="1399"/>
                    </a:moveTo>
                    <a:cubicBezTo>
                      <a:pt x="152" y="1642"/>
                      <a:pt x="1" y="1946"/>
                      <a:pt x="1" y="2280"/>
                    </a:cubicBezTo>
                    <a:cubicBezTo>
                      <a:pt x="1" y="2645"/>
                      <a:pt x="213" y="3010"/>
                      <a:pt x="730" y="3101"/>
                    </a:cubicBezTo>
                    <a:cubicBezTo>
                      <a:pt x="912" y="3162"/>
                      <a:pt x="1247" y="3162"/>
                      <a:pt x="1611" y="3162"/>
                    </a:cubicBezTo>
                    <a:cubicBezTo>
                      <a:pt x="2037" y="3162"/>
                      <a:pt x="2493" y="3131"/>
                      <a:pt x="2827" y="3101"/>
                    </a:cubicBezTo>
                    <a:lnTo>
                      <a:pt x="2797" y="2554"/>
                    </a:lnTo>
                    <a:cubicBezTo>
                      <a:pt x="2402" y="2645"/>
                      <a:pt x="1915" y="2675"/>
                      <a:pt x="1520" y="2675"/>
                    </a:cubicBezTo>
                    <a:cubicBezTo>
                      <a:pt x="1095" y="2675"/>
                      <a:pt x="517" y="2675"/>
                      <a:pt x="517" y="2189"/>
                    </a:cubicBezTo>
                    <a:cubicBezTo>
                      <a:pt x="517" y="2007"/>
                      <a:pt x="639" y="1794"/>
                      <a:pt x="821" y="1611"/>
                    </a:cubicBezTo>
                    <a:lnTo>
                      <a:pt x="365" y="139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8" name="Google Shape;9338;p24"/>
              <p:cNvSpPr/>
              <p:nvPr/>
            </p:nvSpPr>
            <p:spPr>
              <a:xfrm>
                <a:off x="1374545" y="9237518"/>
                <a:ext cx="196782" cy="175440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46" extrusionOk="0">
                    <a:moveTo>
                      <a:pt x="1551" y="1"/>
                    </a:moveTo>
                    <a:cubicBezTo>
                      <a:pt x="609" y="548"/>
                      <a:pt x="1" y="1582"/>
                      <a:pt x="1" y="2737"/>
                    </a:cubicBezTo>
                    <a:cubicBezTo>
                      <a:pt x="1" y="4104"/>
                      <a:pt x="822" y="5259"/>
                      <a:pt x="2007" y="5746"/>
                    </a:cubicBezTo>
                    <a:lnTo>
                      <a:pt x="4439" y="5746"/>
                    </a:lnTo>
                    <a:cubicBezTo>
                      <a:pt x="5624" y="5259"/>
                      <a:pt x="6445" y="4104"/>
                      <a:pt x="6445" y="2737"/>
                    </a:cubicBezTo>
                    <a:cubicBezTo>
                      <a:pt x="6445" y="1582"/>
                      <a:pt x="5837" y="548"/>
                      <a:pt x="48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9" name="Google Shape;9339;p24"/>
              <p:cNvSpPr/>
              <p:nvPr/>
            </p:nvSpPr>
            <p:spPr>
              <a:xfrm>
                <a:off x="1417264" y="9256083"/>
                <a:ext cx="120664" cy="118832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3892" extrusionOk="0">
                    <a:moveTo>
                      <a:pt x="2432" y="1"/>
                    </a:moveTo>
                    <a:lnTo>
                      <a:pt x="2432" y="396"/>
                    </a:lnTo>
                    <a:lnTo>
                      <a:pt x="1611" y="396"/>
                    </a:lnTo>
                    <a:lnTo>
                      <a:pt x="1611" y="822"/>
                    </a:lnTo>
                    <a:lnTo>
                      <a:pt x="2432" y="822"/>
                    </a:lnTo>
                    <a:lnTo>
                      <a:pt x="2432" y="1217"/>
                    </a:lnTo>
                    <a:lnTo>
                      <a:pt x="2888" y="1217"/>
                    </a:lnTo>
                    <a:lnTo>
                      <a:pt x="2888" y="822"/>
                    </a:lnTo>
                    <a:lnTo>
                      <a:pt x="3769" y="822"/>
                    </a:lnTo>
                    <a:lnTo>
                      <a:pt x="3769" y="396"/>
                    </a:lnTo>
                    <a:lnTo>
                      <a:pt x="2888" y="396"/>
                    </a:lnTo>
                    <a:lnTo>
                      <a:pt x="2888" y="122"/>
                    </a:lnTo>
                    <a:cubicBezTo>
                      <a:pt x="2979" y="92"/>
                      <a:pt x="3009" y="92"/>
                      <a:pt x="3009" y="31"/>
                    </a:cubicBezTo>
                    <a:lnTo>
                      <a:pt x="2432" y="1"/>
                    </a:lnTo>
                    <a:close/>
                    <a:moveTo>
                      <a:pt x="183" y="882"/>
                    </a:moveTo>
                    <a:cubicBezTo>
                      <a:pt x="183" y="1247"/>
                      <a:pt x="122" y="1673"/>
                      <a:pt x="0" y="1916"/>
                    </a:cubicBezTo>
                    <a:lnTo>
                      <a:pt x="334" y="2037"/>
                    </a:lnTo>
                    <a:cubicBezTo>
                      <a:pt x="486" y="1764"/>
                      <a:pt x="517" y="1308"/>
                      <a:pt x="517" y="913"/>
                    </a:cubicBezTo>
                    <a:lnTo>
                      <a:pt x="183" y="882"/>
                    </a:lnTo>
                    <a:close/>
                    <a:moveTo>
                      <a:pt x="3070" y="1825"/>
                    </a:moveTo>
                    <a:lnTo>
                      <a:pt x="3070" y="2220"/>
                    </a:lnTo>
                    <a:lnTo>
                      <a:pt x="2280" y="2220"/>
                    </a:lnTo>
                    <a:lnTo>
                      <a:pt x="2280" y="1825"/>
                    </a:lnTo>
                    <a:close/>
                    <a:moveTo>
                      <a:pt x="608" y="1"/>
                    </a:moveTo>
                    <a:lnTo>
                      <a:pt x="608" y="1460"/>
                    </a:lnTo>
                    <a:cubicBezTo>
                      <a:pt x="608" y="2159"/>
                      <a:pt x="547" y="2949"/>
                      <a:pt x="31" y="3557"/>
                    </a:cubicBezTo>
                    <a:cubicBezTo>
                      <a:pt x="122" y="3618"/>
                      <a:pt x="274" y="3770"/>
                      <a:pt x="365" y="3891"/>
                    </a:cubicBezTo>
                    <a:cubicBezTo>
                      <a:pt x="638" y="3588"/>
                      <a:pt x="821" y="3223"/>
                      <a:pt x="912" y="2858"/>
                    </a:cubicBezTo>
                    <a:cubicBezTo>
                      <a:pt x="1034" y="3040"/>
                      <a:pt x="1155" y="3223"/>
                      <a:pt x="1216" y="3344"/>
                    </a:cubicBezTo>
                    <a:lnTo>
                      <a:pt x="1550" y="3010"/>
                    </a:lnTo>
                    <a:cubicBezTo>
                      <a:pt x="1459" y="2919"/>
                      <a:pt x="1155" y="2493"/>
                      <a:pt x="1003" y="2311"/>
                    </a:cubicBezTo>
                    <a:cubicBezTo>
                      <a:pt x="1034" y="2068"/>
                      <a:pt x="1064" y="1825"/>
                      <a:pt x="1064" y="1581"/>
                    </a:cubicBezTo>
                    <a:cubicBezTo>
                      <a:pt x="1125" y="1612"/>
                      <a:pt x="1307" y="1703"/>
                      <a:pt x="1307" y="1703"/>
                    </a:cubicBezTo>
                    <a:cubicBezTo>
                      <a:pt x="1398" y="1490"/>
                      <a:pt x="1550" y="1156"/>
                      <a:pt x="1611" y="913"/>
                    </a:cubicBezTo>
                    <a:cubicBezTo>
                      <a:pt x="1672" y="913"/>
                      <a:pt x="1702" y="913"/>
                      <a:pt x="1702" y="882"/>
                    </a:cubicBezTo>
                    <a:lnTo>
                      <a:pt x="1277" y="700"/>
                    </a:lnTo>
                    <a:cubicBezTo>
                      <a:pt x="1246" y="913"/>
                      <a:pt x="1155" y="1217"/>
                      <a:pt x="1064" y="1460"/>
                    </a:cubicBezTo>
                    <a:lnTo>
                      <a:pt x="1064" y="122"/>
                    </a:lnTo>
                    <a:cubicBezTo>
                      <a:pt x="1125" y="92"/>
                      <a:pt x="1155" y="92"/>
                      <a:pt x="1155" y="31"/>
                    </a:cubicBezTo>
                    <a:cubicBezTo>
                      <a:pt x="1003" y="31"/>
                      <a:pt x="821" y="31"/>
                      <a:pt x="608" y="1"/>
                    </a:cubicBezTo>
                    <a:close/>
                    <a:moveTo>
                      <a:pt x="1824" y="1004"/>
                    </a:moveTo>
                    <a:lnTo>
                      <a:pt x="1824" y="1429"/>
                    </a:lnTo>
                    <a:lnTo>
                      <a:pt x="1429" y="1429"/>
                    </a:lnTo>
                    <a:lnTo>
                      <a:pt x="1429" y="1825"/>
                    </a:lnTo>
                    <a:lnTo>
                      <a:pt x="1824" y="1825"/>
                    </a:lnTo>
                    <a:lnTo>
                      <a:pt x="1824" y="2220"/>
                    </a:lnTo>
                    <a:lnTo>
                      <a:pt x="1459" y="2220"/>
                    </a:lnTo>
                    <a:lnTo>
                      <a:pt x="1459" y="2645"/>
                    </a:lnTo>
                    <a:lnTo>
                      <a:pt x="1915" y="2645"/>
                    </a:lnTo>
                    <a:cubicBezTo>
                      <a:pt x="1885" y="3101"/>
                      <a:pt x="1793" y="3375"/>
                      <a:pt x="1216" y="3527"/>
                    </a:cubicBezTo>
                    <a:cubicBezTo>
                      <a:pt x="1307" y="3618"/>
                      <a:pt x="1429" y="3770"/>
                      <a:pt x="1459" y="3891"/>
                    </a:cubicBezTo>
                    <a:cubicBezTo>
                      <a:pt x="2219" y="3648"/>
                      <a:pt x="2341" y="3253"/>
                      <a:pt x="2371" y="2676"/>
                    </a:cubicBezTo>
                    <a:cubicBezTo>
                      <a:pt x="2432" y="2676"/>
                      <a:pt x="2462" y="2676"/>
                      <a:pt x="2462" y="2645"/>
                    </a:cubicBezTo>
                    <a:lnTo>
                      <a:pt x="2736" y="2645"/>
                    </a:lnTo>
                    <a:lnTo>
                      <a:pt x="2736" y="3314"/>
                    </a:lnTo>
                    <a:cubicBezTo>
                      <a:pt x="2736" y="3709"/>
                      <a:pt x="2827" y="3831"/>
                      <a:pt x="3192" y="3831"/>
                    </a:cubicBezTo>
                    <a:lnTo>
                      <a:pt x="3496" y="3831"/>
                    </a:lnTo>
                    <a:cubicBezTo>
                      <a:pt x="3800" y="3831"/>
                      <a:pt x="3921" y="3709"/>
                      <a:pt x="3952" y="3192"/>
                    </a:cubicBezTo>
                    <a:cubicBezTo>
                      <a:pt x="3830" y="3162"/>
                      <a:pt x="3648" y="3101"/>
                      <a:pt x="3556" y="3040"/>
                    </a:cubicBezTo>
                    <a:cubicBezTo>
                      <a:pt x="3556" y="3375"/>
                      <a:pt x="3526" y="3436"/>
                      <a:pt x="3465" y="3436"/>
                    </a:cubicBezTo>
                    <a:lnTo>
                      <a:pt x="3283" y="3436"/>
                    </a:lnTo>
                    <a:cubicBezTo>
                      <a:pt x="3222" y="3436"/>
                      <a:pt x="3192" y="3436"/>
                      <a:pt x="3192" y="3314"/>
                    </a:cubicBezTo>
                    <a:lnTo>
                      <a:pt x="3192" y="2676"/>
                    </a:lnTo>
                    <a:cubicBezTo>
                      <a:pt x="3252" y="2676"/>
                      <a:pt x="3283" y="2676"/>
                      <a:pt x="3313" y="2645"/>
                    </a:cubicBezTo>
                    <a:lnTo>
                      <a:pt x="3891" y="2645"/>
                    </a:lnTo>
                    <a:lnTo>
                      <a:pt x="3891" y="2220"/>
                    </a:lnTo>
                    <a:lnTo>
                      <a:pt x="3496" y="2220"/>
                    </a:lnTo>
                    <a:lnTo>
                      <a:pt x="3496" y="1825"/>
                    </a:lnTo>
                    <a:lnTo>
                      <a:pt x="3921" y="1825"/>
                    </a:lnTo>
                    <a:lnTo>
                      <a:pt x="3921" y="1429"/>
                    </a:lnTo>
                    <a:lnTo>
                      <a:pt x="3496" y="1429"/>
                    </a:lnTo>
                    <a:lnTo>
                      <a:pt x="3496" y="1095"/>
                    </a:lnTo>
                    <a:cubicBezTo>
                      <a:pt x="3587" y="1095"/>
                      <a:pt x="3617" y="1065"/>
                      <a:pt x="3617" y="1034"/>
                    </a:cubicBezTo>
                    <a:lnTo>
                      <a:pt x="3070" y="1004"/>
                    </a:lnTo>
                    <a:lnTo>
                      <a:pt x="3070" y="1429"/>
                    </a:lnTo>
                    <a:lnTo>
                      <a:pt x="2280" y="1429"/>
                    </a:lnTo>
                    <a:lnTo>
                      <a:pt x="2280" y="1095"/>
                    </a:lnTo>
                    <a:cubicBezTo>
                      <a:pt x="2341" y="1095"/>
                      <a:pt x="2371" y="1065"/>
                      <a:pt x="2371" y="1034"/>
                    </a:cubicBezTo>
                    <a:lnTo>
                      <a:pt x="1824" y="1004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0" name="Google Shape;9340;p24"/>
              <p:cNvSpPr/>
              <p:nvPr/>
            </p:nvSpPr>
            <p:spPr>
              <a:xfrm>
                <a:off x="1374545" y="9451934"/>
                <a:ext cx="196782" cy="175440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46" extrusionOk="0">
                    <a:moveTo>
                      <a:pt x="1551" y="0"/>
                    </a:moveTo>
                    <a:cubicBezTo>
                      <a:pt x="609" y="578"/>
                      <a:pt x="1" y="1581"/>
                      <a:pt x="1" y="2766"/>
                    </a:cubicBezTo>
                    <a:cubicBezTo>
                      <a:pt x="1" y="4104"/>
                      <a:pt x="822" y="5289"/>
                      <a:pt x="2007" y="5745"/>
                    </a:cubicBezTo>
                    <a:lnTo>
                      <a:pt x="4439" y="5745"/>
                    </a:lnTo>
                    <a:cubicBezTo>
                      <a:pt x="5624" y="5289"/>
                      <a:pt x="6445" y="4104"/>
                      <a:pt x="6445" y="2766"/>
                    </a:cubicBezTo>
                    <a:cubicBezTo>
                      <a:pt x="6445" y="1581"/>
                      <a:pt x="5837" y="578"/>
                      <a:pt x="48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1" name="Google Shape;9341;p24"/>
              <p:cNvSpPr/>
              <p:nvPr/>
            </p:nvSpPr>
            <p:spPr>
              <a:xfrm>
                <a:off x="1422821" y="9477003"/>
                <a:ext cx="100269" cy="112299"/>
              </a:xfrm>
              <a:custGeom>
                <a:avLst/>
                <a:gdLst/>
                <a:ahLst/>
                <a:cxnLst/>
                <a:rect l="l" t="t" r="r" b="b"/>
                <a:pathLst>
                  <a:path w="3284" h="3678" extrusionOk="0">
                    <a:moveTo>
                      <a:pt x="1216" y="0"/>
                    </a:moveTo>
                    <a:cubicBezTo>
                      <a:pt x="1247" y="213"/>
                      <a:pt x="1277" y="426"/>
                      <a:pt x="1308" y="608"/>
                    </a:cubicBezTo>
                    <a:lnTo>
                      <a:pt x="882" y="608"/>
                    </a:lnTo>
                    <a:cubicBezTo>
                      <a:pt x="700" y="608"/>
                      <a:pt x="487" y="608"/>
                      <a:pt x="274" y="578"/>
                    </a:cubicBezTo>
                    <a:lnTo>
                      <a:pt x="244" y="1003"/>
                    </a:lnTo>
                    <a:cubicBezTo>
                      <a:pt x="456" y="1033"/>
                      <a:pt x="669" y="1033"/>
                      <a:pt x="912" y="1033"/>
                    </a:cubicBezTo>
                    <a:lnTo>
                      <a:pt x="1368" y="1033"/>
                    </a:lnTo>
                    <a:cubicBezTo>
                      <a:pt x="1399" y="1155"/>
                      <a:pt x="1459" y="1337"/>
                      <a:pt x="1490" y="1429"/>
                    </a:cubicBezTo>
                    <a:lnTo>
                      <a:pt x="1" y="1429"/>
                    </a:lnTo>
                    <a:lnTo>
                      <a:pt x="1" y="1854"/>
                    </a:lnTo>
                    <a:lnTo>
                      <a:pt x="1611" y="1854"/>
                    </a:lnTo>
                    <a:cubicBezTo>
                      <a:pt x="1703" y="1976"/>
                      <a:pt x="1794" y="2097"/>
                      <a:pt x="1855" y="2158"/>
                    </a:cubicBezTo>
                    <a:lnTo>
                      <a:pt x="1490" y="2158"/>
                    </a:lnTo>
                    <a:lnTo>
                      <a:pt x="1581" y="2553"/>
                    </a:lnTo>
                    <a:cubicBezTo>
                      <a:pt x="1672" y="2523"/>
                      <a:pt x="1763" y="2523"/>
                      <a:pt x="1824" y="2523"/>
                    </a:cubicBezTo>
                    <a:cubicBezTo>
                      <a:pt x="2159" y="2523"/>
                      <a:pt x="2250" y="2584"/>
                      <a:pt x="2463" y="2705"/>
                    </a:cubicBezTo>
                    <a:lnTo>
                      <a:pt x="2736" y="2310"/>
                    </a:lnTo>
                    <a:cubicBezTo>
                      <a:pt x="2493" y="2219"/>
                      <a:pt x="2280" y="1976"/>
                      <a:pt x="2159" y="1793"/>
                    </a:cubicBezTo>
                    <a:cubicBezTo>
                      <a:pt x="2584" y="1763"/>
                      <a:pt x="3010" y="1702"/>
                      <a:pt x="3283" y="1581"/>
                    </a:cubicBezTo>
                    <a:lnTo>
                      <a:pt x="3222" y="1155"/>
                    </a:lnTo>
                    <a:cubicBezTo>
                      <a:pt x="2888" y="1277"/>
                      <a:pt x="2432" y="1337"/>
                      <a:pt x="1976" y="1398"/>
                    </a:cubicBezTo>
                    <a:cubicBezTo>
                      <a:pt x="1946" y="1277"/>
                      <a:pt x="1915" y="1125"/>
                      <a:pt x="1885" y="1003"/>
                    </a:cubicBezTo>
                    <a:cubicBezTo>
                      <a:pt x="2250" y="973"/>
                      <a:pt x="2615" y="912"/>
                      <a:pt x="2949" y="821"/>
                    </a:cubicBezTo>
                    <a:lnTo>
                      <a:pt x="2858" y="365"/>
                    </a:lnTo>
                    <a:cubicBezTo>
                      <a:pt x="2554" y="456"/>
                      <a:pt x="2128" y="547"/>
                      <a:pt x="1794" y="578"/>
                    </a:cubicBezTo>
                    <a:cubicBezTo>
                      <a:pt x="1794" y="426"/>
                      <a:pt x="1763" y="243"/>
                      <a:pt x="1763" y="122"/>
                    </a:cubicBezTo>
                    <a:cubicBezTo>
                      <a:pt x="1824" y="122"/>
                      <a:pt x="1855" y="91"/>
                      <a:pt x="1855" y="30"/>
                    </a:cubicBezTo>
                    <a:lnTo>
                      <a:pt x="1216" y="0"/>
                    </a:lnTo>
                    <a:close/>
                    <a:moveTo>
                      <a:pt x="821" y="2280"/>
                    </a:moveTo>
                    <a:cubicBezTo>
                      <a:pt x="608" y="2432"/>
                      <a:pt x="396" y="2675"/>
                      <a:pt x="365" y="2948"/>
                    </a:cubicBezTo>
                    <a:cubicBezTo>
                      <a:pt x="365" y="3404"/>
                      <a:pt x="852" y="3647"/>
                      <a:pt x="1581" y="3678"/>
                    </a:cubicBezTo>
                    <a:lnTo>
                      <a:pt x="2554" y="3678"/>
                    </a:lnTo>
                    <a:lnTo>
                      <a:pt x="2584" y="3192"/>
                    </a:lnTo>
                    <a:lnTo>
                      <a:pt x="2584" y="3192"/>
                    </a:lnTo>
                    <a:cubicBezTo>
                      <a:pt x="2341" y="3222"/>
                      <a:pt x="1946" y="3222"/>
                      <a:pt x="1672" y="3222"/>
                    </a:cubicBezTo>
                    <a:cubicBezTo>
                      <a:pt x="1368" y="3222"/>
                      <a:pt x="912" y="3192"/>
                      <a:pt x="912" y="2918"/>
                    </a:cubicBezTo>
                    <a:cubicBezTo>
                      <a:pt x="912" y="2827"/>
                      <a:pt x="1004" y="2705"/>
                      <a:pt x="1186" y="2614"/>
                    </a:cubicBezTo>
                    <a:lnTo>
                      <a:pt x="821" y="228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2" name="Google Shape;9342;p24"/>
              <p:cNvSpPr/>
              <p:nvPr/>
            </p:nvSpPr>
            <p:spPr>
              <a:xfrm>
                <a:off x="1448806" y="9656121"/>
                <a:ext cx="53859" cy="24151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791" extrusionOk="0">
                    <a:moveTo>
                      <a:pt x="1" y="0"/>
                    </a:moveTo>
                    <a:lnTo>
                      <a:pt x="1" y="791"/>
                    </a:lnTo>
                    <a:lnTo>
                      <a:pt x="1764" y="791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343" name="Google Shape;9343;p2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344" name="Google Shape;9344;p24"/>
          <p:cNvSpPr txBox="1">
            <a:spLocks noGrp="1"/>
          </p:cNvSpPr>
          <p:nvPr>
            <p:ph type="title" idx="2"/>
          </p:nvPr>
        </p:nvSpPr>
        <p:spPr>
          <a:xfrm>
            <a:off x="1576874" y="1749525"/>
            <a:ext cx="2680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9345" name="Google Shape;9345;p24"/>
          <p:cNvSpPr txBox="1">
            <a:spLocks noGrp="1"/>
          </p:cNvSpPr>
          <p:nvPr>
            <p:ph type="subTitle" idx="1"/>
          </p:nvPr>
        </p:nvSpPr>
        <p:spPr>
          <a:xfrm>
            <a:off x="1576874" y="2259850"/>
            <a:ext cx="2680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46" name="Google Shape;9346;p24"/>
          <p:cNvSpPr txBox="1">
            <a:spLocks noGrp="1"/>
          </p:cNvSpPr>
          <p:nvPr>
            <p:ph type="title" idx="3"/>
          </p:nvPr>
        </p:nvSpPr>
        <p:spPr>
          <a:xfrm>
            <a:off x="4886349" y="1749525"/>
            <a:ext cx="2680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9347" name="Google Shape;9347;p24"/>
          <p:cNvSpPr txBox="1">
            <a:spLocks noGrp="1"/>
          </p:cNvSpPr>
          <p:nvPr>
            <p:ph type="subTitle" idx="4"/>
          </p:nvPr>
        </p:nvSpPr>
        <p:spPr>
          <a:xfrm>
            <a:off x="4886349" y="2259850"/>
            <a:ext cx="2680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48" name="Google Shape;9348;p24"/>
          <p:cNvSpPr txBox="1">
            <a:spLocks noGrp="1"/>
          </p:cNvSpPr>
          <p:nvPr>
            <p:ph type="title" idx="5"/>
          </p:nvPr>
        </p:nvSpPr>
        <p:spPr>
          <a:xfrm>
            <a:off x="1576874" y="3440100"/>
            <a:ext cx="2680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9349" name="Google Shape;9349;p24"/>
          <p:cNvSpPr txBox="1">
            <a:spLocks noGrp="1"/>
          </p:cNvSpPr>
          <p:nvPr>
            <p:ph type="subTitle" idx="6"/>
          </p:nvPr>
        </p:nvSpPr>
        <p:spPr>
          <a:xfrm>
            <a:off x="1576874" y="3950425"/>
            <a:ext cx="2680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50" name="Google Shape;9350;p24"/>
          <p:cNvSpPr txBox="1">
            <a:spLocks noGrp="1"/>
          </p:cNvSpPr>
          <p:nvPr>
            <p:ph type="title" idx="7"/>
          </p:nvPr>
        </p:nvSpPr>
        <p:spPr>
          <a:xfrm>
            <a:off x="4886349" y="3440100"/>
            <a:ext cx="2680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9351" name="Google Shape;9351;p24"/>
          <p:cNvSpPr txBox="1">
            <a:spLocks noGrp="1"/>
          </p:cNvSpPr>
          <p:nvPr>
            <p:ph type="subTitle" idx="8"/>
          </p:nvPr>
        </p:nvSpPr>
        <p:spPr>
          <a:xfrm>
            <a:off x="4886349" y="3950425"/>
            <a:ext cx="2680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5">
    <p:spTree>
      <p:nvGrpSpPr>
        <p:cNvPr id="1" name="Shape 9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3" name="Google Shape;9353;p25"/>
          <p:cNvSpPr/>
          <p:nvPr/>
        </p:nvSpPr>
        <p:spPr>
          <a:xfrm>
            <a:off x="-364500" y="15897"/>
            <a:ext cx="2850723" cy="612223"/>
          </a:xfrm>
          <a:custGeom>
            <a:avLst/>
            <a:gdLst/>
            <a:ahLst/>
            <a:cxnLst/>
            <a:rect l="l" t="t" r="r" b="b"/>
            <a:pathLst>
              <a:path w="160672" h="34506" extrusionOk="0">
                <a:moveTo>
                  <a:pt x="65124" y="0"/>
                </a:moveTo>
                <a:cubicBezTo>
                  <a:pt x="61048" y="0"/>
                  <a:pt x="57036" y="2575"/>
                  <a:pt x="55381" y="6329"/>
                </a:cubicBezTo>
                <a:cubicBezTo>
                  <a:pt x="54244" y="5889"/>
                  <a:pt x="53029" y="5678"/>
                  <a:pt x="51811" y="5678"/>
                </a:cubicBezTo>
                <a:cubicBezTo>
                  <a:pt x="49152" y="5678"/>
                  <a:pt x="46478" y="6683"/>
                  <a:pt x="44560" y="8517"/>
                </a:cubicBezTo>
                <a:cubicBezTo>
                  <a:pt x="41764" y="11222"/>
                  <a:pt x="40670" y="15569"/>
                  <a:pt x="41885" y="19247"/>
                </a:cubicBezTo>
                <a:cubicBezTo>
                  <a:pt x="41674" y="19068"/>
                  <a:pt x="41424" y="18989"/>
                  <a:pt x="41167" y="18989"/>
                </a:cubicBezTo>
                <a:cubicBezTo>
                  <a:pt x="40459" y="18989"/>
                  <a:pt x="39693" y="19584"/>
                  <a:pt x="39515" y="20341"/>
                </a:cubicBezTo>
                <a:cubicBezTo>
                  <a:pt x="39426" y="20666"/>
                  <a:pt x="39414" y="20994"/>
                  <a:pt x="39453" y="21323"/>
                </a:cubicBezTo>
                <a:lnTo>
                  <a:pt x="39453" y="21323"/>
                </a:lnTo>
                <a:cubicBezTo>
                  <a:pt x="37912" y="18295"/>
                  <a:pt x="34221" y="15977"/>
                  <a:pt x="30852" y="15977"/>
                </a:cubicBezTo>
                <a:cubicBezTo>
                  <a:pt x="30292" y="15977"/>
                  <a:pt x="29741" y="16042"/>
                  <a:pt x="29210" y="16177"/>
                </a:cubicBezTo>
                <a:cubicBezTo>
                  <a:pt x="24833" y="17302"/>
                  <a:pt x="21824" y="22074"/>
                  <a:pt x="22250" y="26572"/>
                </a:cubicBezTo>
                <a:cubicBezTo>
                  <a:pt x="20896" y="25357"/>
                  <a:pt x="19066" y="24727"/>
                  <a:pt x="17241" y="24727"/>
                </a:cubicBezTo>
                <a:cubicBezTo>
                  <a:pt x="15871" y="24727"/>
                  <a:pt x="14504" y="25082"/>
                  <a:pt x="13344" y="25812"/>
                </a:cubicBezTo>
                <a:cubicBezTo>
                  <a:pt x="12858" y="26147"/>
                  <a:pt x="12371" y="26542"/>
                  <a:pt x="11763" y="26603"/>
                </a:cubicBezTo>
                <a:cubicBezTo>
                  <a:pt x="11673" y="26618"/>
                  <a:pt x="11582" y="26624"/>
                  <a:pt x="11490" y="26624"/>
                </a:cubicBezTo>
                <a:cubicBezTo>
                  <a:pt x="11026" y="26624"/>
                  <a:pt x="10548" y="26451"/>
                  <a:pt x="10092" y="26299"/>
                </a:cubicBezTo>
                <a:cubicBezTo>
                  <a:pt x="9359" y="26088"/>
                  <a:pt x="8595" y="25982"/>
                  <a:pt x="7833" y="25982"/>
                </a:cubicBezTo>
                <a:cubicBezTo>
                  <a:pt x="6067" y="25982"/>
                  <a:pt x="4308" y="26550"/>
                  <a:pt x="2949" y="27697"/>
                </a:cubicBezTo>
                <a:cubicBezTo>
                  <a:pt x="1003" y="29308"/>
                  <a:pt x="0" y="32074"/>
                  <a:pt x="669" y="34505"/>
                </a:cubicBezTo>
                <a:cubicBezTo>
                  <a:pt x="638" y="33746"/>
                  <a:pt x="608" y="32986"/>
                  <a:pt x="578" y="32256"/>
                </a:cubicBezTo>
                <a:lnTo>
                  <a:pt x="140155" y="32226"/>
                </a:lnTo>
                <a:cubicBezTo>
                  <a:pt x="142538" y="32279"/>
                  <a:pt x="144921" y="32306"/>
                  <a:pt x="147304" y="32306"/>
                </a:cubicBezTo>
                <a:cubicBezTo>
                  <a:pt x="151760" y="32306"/>
                  <a:pt x="156216" y="32211"/>
                  <a:pt x="160672" y="32013"/>
                </a:cubicBezTo>
                <a:lnTo>
                  <a:pt x="160581" y="29581"/>
                </a:lnTo>
                <a:cubicBezTo>
                  <a:pt x="157693" y="28031"/>
                  <a:pt x="154441" y="27180"/>
                  <a:pt x="151188" y="27089"/>
                </a:cubicBezTo>
                <a:cubicBezTo>
                  <a:pt x="150520" y="27089"/>
                  <a:pt x="149821" y="27089"/>
                  <a:pt x="149273" y="26755"/>
                </a:cubicBezTo>
                <a:cubicBezTo>
                  <a:pt x="148635" y="26390"/>
                  <a:pt x="148270" y="25691"/>
                  <a:pt x="147875" y="25113"/>
                </a:cubicBezTo>
                <a:cubicBezTo>
                  <a:pt x="146581" y="23275"/>
                  <a:pt x="144326" y="22270"/>
                  <a:pt x="142096" y="22270"/>
                </a:cubicBezTo>
                <a:cubicBezTo>
                  <a:pt x="140713" y="22270"/>
                  <a:pt x="139338" y="22657"/>
                  <a:pt x="138209" y="23472"/>
                </a:cubicBezTo>
                <a:cubicBezTo>
                  <a:pt x="137693" y="23867"/>
                  <a:pt x="137176" y="24353"/>
                  <a:pt x="136538" y="24475"/>
                </a:cubicBezTo>
                <a:cubicBezTo>
                  <a:pt x="136420" y="24498"/>
                  <a:pt x="136303" y="24508"/>
                  <a:pt x="136187" y="24508"/>
                </a:cubicBezTo>
                <a:cubicBezTo>
                  <a:pt x="135375" y="24508"/>
                  <a:pt x="134604" y="23996"/>
                  <a:pt x="133832" y="23624"/>
                </a:cubicBezTo>
                <a:cubicBezTo>
                  <a:pt x="132997" y="23234"/>
                  <a:pt x="132083" y="23048"/>
                  <a:pt x="131165" y="23048"/>
                </a:cubicBezTo>
                <a:cubicBezTo>
                  <a:pt x="129077" y="23048"/>
                  <a:pt x="126972" y="24011"/>
                  <a:pt x="125747" y="25721"/>
                </a:cubicBezTo>
                <a:cubicBezTo>
                  <a:pt x="125747" y="24614"/>
                  <a:pt x="124678" y="23681"/>
                  <a:pt x="123593" y="23681"/>
                </a:cubicBezTo>
                <a:cubicBezTo>
                  <a:pt x="123398" y="23681"/>
                  <a:pt x="123202" y="23711"/>
                  <a:pt x="123012" y="23776"/>
                </a:cubicBezTo>
                <a:cubicBezTo>
                  <a:pt x="121613" y="19703"/>
                  <a:pt x="118665" y="15934"/>
                  <a:pt x="114562" y="14596"/>
                </a:cubicBezTo>
                <a:cubicBezTo>
                  <a:pt x="113683" y="14314"/>
                  <a:pt x="112752" y="14178"/>
                  <a:pt x="111817" y="14178"/>
                </a:cubicBezTo>
                <a:cubicBezTo>
                  <a:pt x="108417" y="14178"/>
                  <a:pt x="104963" y="15979"/>
                  <a:pt x="103771" y="19125"/>
                </a:cubicBezTo>
                <a:cubicBezTo>
                  <a:pt x="103437" y="16815"/>
                  <a:pt x="101552" y="14809"/>
                  <a:pt x="99242" y="14292"/>
                </a:cubicBezTo>
                <a:cubicBezTo>
                  <a:pt x="98841" y="14202"/>
                  <a:pt x="98432" y="14158"/>
                  <a:pt x="98022" y="14158"/>
                </a:cubicBezTo>
                <a:cubicBezTo>
                  <a:pt x="96102" y="14158"/>
                  <a:pt x="94174" y="15121"/>
                  <a:pt x="93072" y="16724"/>
                </a:cubicBezTo>
                <a:cubicBezTo>
                  <a:pt x="91886" y="14992"/>
                  <a:pt x="90458" y="13350"/>
                  <a:pt x="88573" y="12438"/>
                </a:cubicBezTo>
                <a:cubicBezTo>
                  <a:pt x="87663" y="11983"/>
                  <a:pt x="86633" y="11727"/>
                  <a:pt x="85623" y="11727"/>
                </a:cubicBezTo>
                <a:cubicBezTo>
                  <a:pt x="84540" y="11727"/>
                  <a:pt x="83480" y="12021"/>
                  <a:pt x="82616" y="12681"/>
                </a:cubicBezTo>
                <a:cubicBezTo>
                  <a:pt x="83011" y="10767"/>
                  <a:pt x="82221" y="8639"/>
                  <a:pt x="80640" y="7453"/>
                </a:cubicBezTo>
                <a:cubicBezTo>
                  <a:pt x="79755" y="6776"/>
                  <a:pt x="78631" y="6427"/>
                  <a:pt x="77508" y="6427"/>
                </a:cubicBezTo>
                <a:cubicBezTo>
                  <a:pt x="76664" y="6427"/>
                  <a:pt x="75821" y="6624"/>
                  <a:pt x="75078" y="7028"/>
                </a:cubicBezTo>
                <a:cubicBezTo>
                  <a:pt x="73679" y="3046"/>
                  <a:pt x="69698" y="158"/>
                  <a:pt x="65473" y="6"/>
                </a:cubicBezTo>
                <a:cubicBezTo>
                  <a:pt x="65356" y="2"/>
                  <a:pt x="65240" y="0"/>
                  <a:pt x="65124" y="0"/>
                </a:cubicBezTo>
                <a:close/>
              </a:path>
            </a:pathLst>
          </a:custGeom>
          <a:solidFill>
            <a:srgbClr val="FFFFFF">
              <a:alpha val="48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54" name="Google Shape;9354;p25"/>
          <p:cNvGrpSpPr/>
          <p:nvPr/>
        </p:nvGrpSpPr>
        <p:grpSpPr>
          <a:xfrm>
            <a:off x="141181" y="-127838"/>
            <a:ext cx="257491" cy="5704998"/>
            <a:chOff x="242275" y="-363875"/>
            <a:chExt cx="257491" cy="5483993"/>
          </a:xfrm>
        </p:grpSpPr>
        <p:sp>
          <p:nvSpPr>
            <p:cNvPr id="9355" name="Google Shape;9355;p25"/>
            <p:cNvSpPr/>
            <p:nvPr/>
          </p:nvSpPr>
          <p:spPr>
            <a:xfrm>
              <a:off x="242275" y="-363875"/>
              <a:ext cx="255904" cy="5475448"/>
            </a:xfrm>
            <a:custGeom>
              <a:avLst/>
              <a:gdLst/>
              <a:ahLst/>
              <a:cxnLst/>
              <a:rect l="l" t="t" r="r" b="b"/>
              <a:pathLst>
                <a:path w="7740" h="165609" extrusionOk="0">
                  <a:moveTo>
                    <a:pt x="4120" y="1"/>
                  </a:moveTo>
                  <a:lnTo>
                    <a:pt x="1" y="164640"/>
                  </a:lnTo>
                  <a:cubicBezTo>
                    <a:pt x="1465" y="165200"/>
                    <a:pt x="2680" y="165473"/>
                    <a:pt x="3668" y="165569"/>
                  </a:cubicBezTo>
                  <a:cubicBezTo>
                    <a:pt x="3955" y="165596"/>
                    <a:pt x="4223" y="165608"/>
                    <a:pt x="4474" y="165608"/>
                  </a:cubicBezTo>
                  <a:cubicBezTo>
                    <a:pt x="6963" y="165608"/>
                    <a:pt x="7740" y="164390"/>
                    <a:pt x="7740" y="164390"/>
                  </a:cubicBezTo>
                  <a:lnTo>
                    <a:pt x="7490" y="12955"/>
                  </a:lnTo>
                  <a:lnTo>
                    <a:pt x="7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25"/>
            <p:cNvSpPr/>
            <p:nvPr/>
          </p:nvSpPr>
          <p:spPr>
            <a:xfrm>
              <a:off x="363520" y="64432"/>
              <a:ext cx="134664" cy="5055686"/>
            </a:xfrm>
            <a:custGeom>
              <a:avLst/>
              <a:gdLst/>
              <a:ahLst/>
              <a:cxnLst/>
              <a:rect l="l" t="t" r="r" b="b"/>
              <a:pathLst>
                <a:path w="4073" h="152913" extrusionOk="0">
                  <a:moveTo>
                    <a:pt x="4073" y="151436"/>
                  </a:moveTo>
                  <a:cubicBezTo>
                    <a:pt x="4073" y="151436"/>
                    <a:pt x="3132" y="152912"/>
                    <a:pt x="1" y="152615"/>
                  </a:cubicBezTo>
                  <a:lnTo>
                    <a:pt x="38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25"/>
            <p:cNvSpPr/>
            <p:nvPr/>
          </p:nvSpPr>
          <p:spPr>
            <a:xfrm>
              <a:off x="261948" y="4249865"/>
              <a:ext cx="237819" cy="27210"/>
            </a:xfrm>
            <a:custGeom>
              <a:avLst/>
              <a:gdLst/>
              <a:ahLst/>
              <a:cxnLst/>
              <a:rect l="l" t="t" r="r" b="b"/>
              <a:pathLst>
                <a:path w="7193" h="823" fill="none" extrusionOk="0">
                  <a:moveTo>
                    <a:pt x="1" y="1"/>
                  </a:moveTo>
                  <a:cubicBezTo>
                    <a:pt x="1" y="1"/>
                    <a:pt x="4894" y="822"/>
                    <a:pt x="7192" y="48"/>
                  </a:cubicBezTo>
                </a:path>
              </a:pathLst>
            </a:custGeom>
            <a:solidFill>
              <a:schemeClr val="accent5"/>
            </a:solidFill>
            <a:ln w="3575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25"/>
            <p:cNvSpPr/>
            <p:nvPr/>
          </p:nvSpPr>
          <p:spPr>
            <a:xfrm>
              <a:off x="282811" y="3499551"/>
              <a:ext cx="209848" cy="29161"/>
            </a:xfrm>
            <a:custGeom>
              <a:avLst/>
              <a:gdLst/>
              <a:ahLst/>
              <a:cxnLst/>
              <a:rect l="l" t="t" r="r" b="b"/>
              <a:pathLst>
                <a:path w="6347" h="882" fill="none" extrusionOk="0">
                  <a:moveTo>
                    <a:pt x="1" y="0"/>
                  </a:moveTo>
                  <a:cubicBezTo>
                    <a:pt x="1" y="0"/>
                    <a:pt x="3609" y="881"/>
                    <a:pt x="6347" y="0"/>
                  </a:cubicBezTo>
                </a:path>
              </a:pathLst>
            </a:custGeom>
            <a:solidFill>
              <a:schemeClr val="accent5"/>
            </a:solidFill>
            <a:ln w="3575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59" name="Google Shape;9359;p2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360" name="Google Shape;9360;p25"/>
          <p:cNvSpPr txBox="1">
            <a:spLocks noGrp="1"/>
          </p:cNvSpPr>
          <p:nvPr>
            <p:ph type="title" idx="2"/>
          </p:nvPr>
        </p:nvSpPr>
        <p:spPr>
          <a:xfrm>
            <a:off x="720000" y="16828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9361" name="Google Shape;9361;p25"/>
          <p:cNvSpPr txBox="1">
            <a:spLocks noGrp="1"/>
          </p:cNvSpPr>
          <p:nvPr>
            <p:ph type="subTitle" idx="1"/>
          </p:nvPr>
        </p:nvSpPr>
        <p:spPr>
          <a:xfrm>
            <a:off x="720000" y="22693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62" name="Google Shape;9362;p25"/>
          <p:cNvSpPr txBox="1">
            <a:spLocks noGrp="1"/>
          </p:cNvSpPr>
          <p:nvPr>
            <p:ph type="title" idx="3"/>
          </p:nvPr>
        </p:nvSpPr>
        <p:spPr>
          <a:xfrm>
            <a:off x="3419269" y="16828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9363" name="Google Shape;9363;p25"/>
          <p:cNvSpPr txBox="1">
            <a:spLocks noGrp="1"/>
          </p:cNvSpPr>
          <p:nvPr>
            <p:ph type="subTitle" idx="4"/>
          </p:nvPr>
        </p:nvSpPr>
        <p:spPr>
          <a:xfrm>
            <a:off x="3419269" y="22693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64" name="Google Shape;9364;p25"/>
          <p:cNvSpPr txBox="1">
            <a:spLocks noGrp="1"/>
          </p:cNvSpPr>
          <p:nvPr>
            <p:ph type="title" idx="5"/>
          </p:nvPr>
        </p:nvSpPr>
        <p:spPr>
          <a:xfrm>
            <a:off x="720000" y="34210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9365" name="Google Shape;9365;p25"/>
          <p:cNvSpPr txBox="1">
            <a:spLocks noGrp="1"/>
          </p:cNvSpPr>
          <p:nvPr>
            <p:ph type="subTitle" idx="6"/>
          </p:nvPr>
        </p:nvSpPr>
        <p:spPr>
          <a:xfrm>
            <a:off x="720000" y="40075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66" name="Google Shape;9366;p25"/>
          <p:cNvSpPr txBox="1">
            <a:spLocks noGrp="1"/>
          </p:cNvSpPr>
          <p:nvPr>
            <p:ph type="title" idx="7"/>
          </p:nvPr>
        </p:nvSpPr>
        <p:spPr>
          <a:xfrm>
            <a:off x="3419269" y="34210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9367" name="Google Shape;9367;p25"/>
          <p:cNvSpPr txBox="1">
            <a:spLocks noGrp="1"/>
          </p:cNvSpPr>
          <p:nvPr>
            <p:ph type="subTitle" idx="8"/>
          </p:nvPr>
        </p:nvSpPr>
        <p:spPr>
          <a:xfrm>
            <a:off x="3419269" y="40075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68" name="Google Shape;9368;p25"/>
          <p:cNvSpPr txBox="1">
            <a:spLocks noGrp="1"/>
          </p:cNvSpPr>
          <p:nvPr>
            <p:ph type="title" idx="9"/>
          </p:nvPr>
        </p:nvSpPr>
        <p:spPr>
          <a:xfrm>
            <a:off x="6118545" y="16828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9369" name="Google Shape;9369;p25"/>
          <p:cNvSpPr txBox="1">
            <a:spLocks noGrp="1"/>
          </p:cNvSpPr>
          <p:nvPr>
            <p:ph type="subTitle" idx="13"/>
          </p:nvPr>
        </p:nvSpPr>
        <p:spPr>
          <a:xfrm>
            <a:off x="6118545" y="22693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70" name="Google Shape;9370;p25"/>
          <p:cNvSpPr txBox="1">
            <a:spLocks noGrp="1"/>
          </p:cNvSpPr>
          <p:nvPr>
            <p:ph type="title" idx="14"/>
          </p:nvPr>
        </p:nvSpPr>
        <p:spPr>
          <a:xfrm>
            <a:off x="6118545" y="34210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9371" name="Google Shape;9371;p25"/>
          <p:cNvSpPr txBox="1">
            <a:spLocks noGrp="1"/>
          </p:cNvSpPr>
          <p:nvPr>
            <p:ph type="subTitle" idx="15"/>
          </p:nvPr>
        </p:nvSpPr>
        <p:spPr>
          <a:xfrm>
            <a:off x="6118545" y="40075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72" name="Google Shape;9372;p25"/>
          <p:cNvGrpSpPr/>
          <p:nvPr/>
        </p:nvGrpSpPr>
        <p:grpSpPr>
          <a:xfrm flipH="1">
            <a:off x="-15816" y="4838400"/>
            <a:ext cx="9196632" cy="663763"/>
            <a:chOff x="-52419" y="4838400"/>
            <a:chExt cx="9196632" cy="663763"/>
          </a:xfrm>
        </p:grpSpPr>
        <p:sp>
          <p:nvSpPr>
            <p:cNvPr id="9373" name="Google Shape;9373;p25"/>
            <p:cNvSpPr/>
            <p:nvPr/>
          </p:nvSpPr>
          <p:spPr>
            <a:xfrm>
              <a:off x="-52419" y="4838400"/>
              <a:ext cx="9194947" cy="663753"/>
            </a:xfrm>
            <a:custGeom>
              <a:avLst/>
              <a:gdLst/>
              <a:ahLst/>
              <a:cxnLst/>
              <a:rect l="l" t="t" r="r" b="b"/>
              <a:pathLst>
                <a:path w="284960" h="39515" extrusionOk="0">
                  <a:moveTo>
                    <a:pt x="0" y="0"/>
                  </a:moveTo>
                  <a:lnTo>
                    <a:pt x="0" y="39514"/>
                  </a:lnTo>
                  <a:lnTo>
                    <a:pt x="284960" y="39514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25"/>
            <p:cNvSpPr/>
            <p:nvPr/>
          </p:nvSpPr>
          <p:spPr>
            <a:xfrm>
              <a:off x="-33025" y="4866475"/>
              <a:ext cx="9177239" cy="51074"/>
            </a:xfrm>
            <a:custGeom>
              <a:avLst/>
              <a:gdLst/>
              <a:ahLst/>
              <a:cxnLst/>
              <a:rect l="l" t="t" r="r" b="b"/>
              <a:pathLst>
                <a:path w="282681" h="3041" extrusionOk="0">
                  <a:moveTo>
                    <a:pt x="0" y="1"/>
                  </a:moveTo>
                  <a:lnTo>
                    <a:pt x="0" y="3040"/>
                  </a:lnTo>
                  <a:lnTo>
                    <a:pt x="282680" y="3040"/>
                  </a:lnTo>
                  <a:lnTo>
                    <a:pt x="2826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25"/>
            <p:cNvSpPr/>
            <p:nvPr/>
          </p:nvSpPr>
          <p:spPr>
            <a:xfrm>
              <a:off x="-52419" y="4999750"/>
              <a:ext cx="9194947" cy="502413"/>
            </a:xfrm>
            <a:custGeom>
              <a:avLst/>
              <a:gdLst/>
              <a:ahLst/>
              <a:cxnLst/>
              <a:rect l="l" t="t" r="r" b="b"/>
              <a:pathLst>
                <a:path w="284960" h="29910" extrusionOk="0">
                  <a:moveTo>
                    <a:pt x="0" y="0"/>
                  </a:moveTo>
                  <a:lnTo>
                    <a:pt x="0" y="29909"/>
                  </a:lnTo>
                  <a:lnTo>
                    <a:pt x="284960" y="29909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6" name="Google Shape;9376;p25"/>
          <p:cNvGrpSpPr/>
          <p:nvPr/>
        </p:nvGrpSpPr>
        <p:grpSpPr>
          <a:xfrm flipH="1">
            <a:off x="2912581" y="-889870"/>
            <a:ext cx="6354544" cy="6452545"/>
            <a:chOff x="242275" y="-585050"/>
            <a:chExt cx="6354544" cy="5705168"/>
          </a:xfrm>
        </p:grpSpPr>
        <p:sp>
          <p:nvSpPr>
            <p:cNvPr id="9377" name="Google Shape;9377;p25"/>
            <p:cNvSpPr/>
            <p:nvPr/>
          </p:nvSpPr>
          <p:spPr>
            <a:xfrm>
              <a:off x="478647" y="-373125"/>
              <a:ext cx="6050986" cy="1157900"/>
            </a:xfrm>
            <a:custGeom>
              <a:avLst/>
              <a:gdLst/>
              <a:ahLst/>
              <a:cxnLst/>
              <a:rect l="l" t="t" r="r" b="b"/>
              <a:pathLst>
                <a:path w="266916" h="46316" fill="none" extrusionOk="0">
                  <a:moveTo>
                    <a:pt x="1" y="1"/>
                  </a:moveTo>
                  <a:cubicBezTo>
                    <a:pt x="57782" y="33862"/>
                    <a:pt x="131005" y="46316"/>
                    <a:pt x="198811" y="33802"/>
                  </a:cubicBezTo>
                  <a:cubicBezTo>
                    <a:pt x="224017" y="29147"/>
                    <a:pt x="249425" y="20646"/>
                    <a:pt x="266915" y="3882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25"/>
            <p:cNvSpPr/>
            <p:nvPr/>
          </p:nvSpPr>
          <p:spPr>
            <a:xfrm>
              <a:off x="552898" y="-271025"/>
              <a:ext cx="5842308" cy="1126950"/>
            </a:xfrm>
            <a:custGeom>
              <a:avLst/>
              <a:gdLst/>
              <a:ahLst/>
              <a:cxnLst/>
              <a:rect l="l" t="t" r="r" b="b"/>
              <a:pathLst>
                <a:path w="257711" h="45078" fill="none" extrusionOk="0">
                  <a:moveTo>
                    <a:pt x="0" y="0"/>
                  </a:moveTo>
                  <a:cubicBezTo>
                    <a:pt x="0" y="0"/>
                    <a:pt x="169962" y="45077"/>
                    <a:pt x="257711" y="4441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25"/>
            <p:cNvSpPr/>
            <p:nvPr/>
          </p:nvSpPr>
          <p:spPr>
            <a:xfrm>
              <a:off x="391745" y="-190950"/>
              <a:ext cx="4904632" cy="1560625"/>
            </a:xfrm>
            <a:custGeom>
              <a:avLst/>
              <a:gdLst/>
              <a:ahLst/>
              <a:cxnLst/>
              <a:rect l="l" t="t" r="r" b="b"/>
              <a:pathLst>
                <a:path w="216349" h="62425" fill="none" extrusionOk="0">
                  <a:moveTo>
                    <a:pt x="215241" y="1607"/>
                  </a:moveTo>
                  <a:cubicBezTo>
                    <a:pt x="165318" y="36171"/>
                    <a:pt x="0" y="26063"/>
                    <a:pt x="0" y="26063"/>
                  </a:cubicBezTo>
                  <a:cubicBezTo>
                    <a:pt x="0" y="26063"/>
                    <a:pt x="140911" y="62424"/>
                    <a:pt x="216349" y="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25"/>
            <p:cNvSpPr/>
            <p:nvPr/>
          </p:nvSpPr>
          <p:spPr>
            <a:xfrm>
              <a:off x="401720" y="-585050"/>
              <a:ext cx="6195099" cy="1349900"/>
            </a:xfrm>
            <a:custGeom>
              <a:avLst/>
              <a:gdLst/>
              <a:ahLst/>
              <a:cxnLst/>
              <a:rect l="l" t="t" r="r" b="b"/>
              <a:pathLst>
                <a:path w="273273" h="53996" fill="none" extrusionOk="0">
                  <a:moveTo>
                    <a:pt x="1" y="18717"/>
                  </a:moveTo>
                  <a:cubicBezTo>
                    <a:pt x="1" y="18717"/>
                    <a:pt x="52983" y="53995"/>
                    <a:pt x="156913" y="42125"/>
                  </a:cubicBezTo>
                  <a:cubicBezTo>
                    <a:pt x="256056" y="30790"/>
                    <a:pt x="273273" y="0"/>
                    <a:pt x="273273" y="0"/>
                  </a:cubicBezTo>
                </a:path>
              </a:pathLst>
            </a:custGeom>
            <a:noFill/>
            <a:ln w="19050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81" name="Google Shape;9381;p25"/>
            <p:cNvGrpSpPr/>
            <p:nvPr/>
          </p:nvGrpSpPr>
          <p:grpSpPr>
            <a:xfrm>
              <a:off x="242275" y="-363875"/>
              <a:ext cx="257491" cy="5483993"/>
              <a:chOff x="242275" y="-363875"/>
              <a:chExt cx="257491" cy="5483993"/>
            </a:xfrm>
          </p:grpSpPr>
          <p:sp>
            <p:nvSpPr>
              <p:cNvPr id="9382" name="Google Shape;9382;p25"/>
              <p:cNvSpPr/>
              <p:nvPr/>
            </p:nvSpPr>
            <p:spPr>
              <a:xfrm>
                <a:off x="242275" y="-363875"/>
                <a:ext cx="255904" cy="5475448"/>
              </a:xfrm>
              <a:custGeom>
                <a:avLst/>
                <a:gdLst/>
                <a:ahLst/>
                <a:cxnLst/>
                <a:rect l="l" t="t" r="r" b="b"/>
                <a:pathLst>
                  <a:path w="7740" h="165609" extrusionOk="0">
                    <a:moveTo>
                      <a:pt x="4120" y="1"/>
                    </a:moveTo>
                    <a:lnTo>
                      <a:pt x="1" y="164640"/>
                    </a:lnTo>
                    <a:cubicBezTo>
                      <a:pt x="1465" y="165200"/>
                      <a:pt x="2680" y="165473"/>
                      <a:pt x="3668" y="165569"/>
                    </a:cubicBezTo>
                    <a:cubicBezTo>
                      <a:pt x="3955" y="165596"/>
                      <a:pt x="4223" y="165608"/>
                      <a:pt x="4474" y="165608"/>
                    </a:cubicBezTo>
                    <a:cubicBezTo>
                      <a:pt x="6963" y="165608"/>
                      <a:pt x="7740" y="164390"/>
                      <a:pt x="7740" y="164390"/>
                    </a:cubicBezTo>
                    <a:lnTo>
                      <a:pt x="7490" y="12955"/>
                    </a:lnTo>
                    <a:lnTo>
                      <a:pt x="74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3" name="Google Shape;9383;p25"/>
              <p:cNvSpPr/>
              <p:nvPr/>
            </p:nvSpPr>
            <p:spPr>
              <a:xfrm>
                <a:off x="363520" y="64432"/>
                <a:ext cx="134664" cy="5055686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152913" extrusionOk="0">
                    <a:moveTo>
                      <a:pt x="4073" y="151436"/>
                    </a:moveTo>
                    <a:cubicBezTo>
                      <a:pt x="4073" y="151436"/>
                      <a:pt x="3132" y="152912"/>
                      <a:pt x="1" y="152615"/>
                    </a:cubicBezTo>
                    <a:lnTo>
                      <a:pt x="3823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4" name="Google Shape;9384;p25"/>
              <p:cNvSpPr/>
              <p:nvPr/>
            </p:nvSpPr>
            <p:spPr>
              <a:xfrm>
                <a:off x="261948" y="4249865"/>
                <a:ext cx="237819" cy="27210"/>
              </a:xfrm>
              <a:custGeom>
                <a:avLst/>
                <a:gdLst/>
                <a:ahLst/>
                <a:cxnLst/>
                <a:rect l="l" t="t" r="r" b="b"/>
                <a:pathLst>
                  <a:path w="7193" h="823" fill="none" extrusionOk="0">
                    <a:moveTo>
                      <a:pt x="1" y="1"/>
                    </a:moveTo>
                    <a:cubicBezTo>
                      <a:pt x="1" y="1"/>
                      <a:pt x="4894" y="822"/>
                      <a:pt x="7192" y="48"/>
                    </a:cubicBezTo>
                  </a:path>
                </a:pathLst>
              </a:custGeom>
              <a:solidFill>
                <a:schemeClr val="accent5"/>
              </a:solidFill>
              <a:ln w="35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5" name="Google Shape;9385;p25"/>
              <p:cNvSpPr/>
              <p:nvPr/>
            </p:nvSpPr>
            <p:spPr>
              <a:xfrm>
                <a:off x="282811" y="3499551"/>
                <a:ext cx="209848" cy="29161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882" fill="none" extrusionOk="0">
                    <a:moveTo>
                      <a:pt x="1" y="0"/>
                    </a:moveTo>
                    <a:cubicBezTo>
                      <a:pt x="1" y="0"/>
                      <a:pt x="3609" y="881"/>
                      <a:pt x="6347" y="0"/>
                    </a:cubicBezTo>
                  </a:path>
                </a:pathLst>
              </a:custGeom>
              <a:solidFill>
                <a:schemeClr val="accent5"/>
              </a:solidFill>
              <a:ln w="35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386" name="Google Shape;9386;p25"/>
          <p:cNvGrpSpPr/>
          <p:nvPr/>
        </p:nvGrpSpPr>
        <p:grpSpPr>
          <a:xfrm flipH="1">
            <a:off x="-196640" y="4333806"/>
            <a:ext cx="1472545" cy="1333476"/>
            <a:chOff x="6097175" y="3622400"/>
            <a:chExt cx="1387100" cy="1256100"/>
          </a:xfrm>
        </p:grpSpPr>
        <p:sp>
          <p:nvSpPr>
            <p:cNvPr id="9387" name="Google Shape;9387;p25"/>
            <p:cNvSpPr/>
            <p:nvPr/>
          </p:nvSpPr>
          <p:spPr>
            <a:xfrm>
              <a:off x="6097175" y="4387275"/>
              <a:ext cx="1041225" cy="464550"/>
            </a:xfrm>
            <a:custGeom>
              <a:avLst/>
              <a:gdLst/>
              <a:ahLst/>
              <a:cxnLst/>
              <a:rect l="l" t="t" r="r" b="b"/>
              <a:pathLst>
                <a:path w="41649" h="18582" extrusionOk="0">
                  <a:moveTo>
                    <a:pt x="18540" y="1"/>
                  </a:moveTo>
                  <a:cubicBezTo>
                    <a:pt x="17875" y="1"/>
                    <a:pt x="17211" y="41"/>
                    <a:pt x="16550" y="132"/>
                  </a:cubicBezTo>
                  <a:cubicBezTo>
                    <a:pt x="15336" y="298"/>
                    <a:pt x="14217" y="739"/>
                    <a:pt x="13002" y="846"/>
                  </a:cubicBezTo>
                  <a:cubicBezTo>
                    <a:pt x="11574" y="953"/>
                    <a:pt x="10359" y="834"/>
                    <a:pt x="9157" y="1715"/>
                  </a:cubicBezTo>
                  <a:cubicBezTo>
                    <a:pt x="8061" y="2525"/>
                    <a:pt x="7418" y="3822"/>
                    <a:pt x="7490" y="5108"/>
                  </a:cubicBezTo>
                  <a:cubicBezTo>
                    <a:pt x="5680" y="5573"/>
                    <a:pt x="3811" y="6061"/>
                    <a:pt x="2370" y="7168"/>
                  </a:cubicBezTo>
                  <a:cubicBezTo>
                    <a:pt x="917" y="8263"/>
                    <a:pt x="1" y="10157"/>
                    <a:pt x="691" y="11752"/>
                  </a:cubicBezTo>
                  <a:cubicBezTo>
                    <a:pt x="1458" y="13531"/>
                    <a:pt x="3792" y="14254"/>
                    <a:pt x="5874" y="14254"/>
                  </a:cubicBezTo>
                  <a:cubicBezTo>
                    <a:pt x="5925" y="14254"/>
                    <a:pt x="5975" y="14253"/>
                    <a:pt x="6025" y="14252"/>
                  </a:cubicBezTo>
                  <a:cubicBezTo>
                    <a:pt x="7740" y="14224"/>
                    <a:pt x="9447" y="13856"/>
                    <a:pt x="11147" y="13856"/>
                  </a:cubicBezTo>
                  <a:cubicBezTo>
                    <a:pt x="11559" y="13856"/>
                    <a:pt x="11971" y="13877"/>
                    <a:pt x="12383" y="13931"/>
                  </a:cubicBezTo>
                  <a:cubicBezTo>
                    <a:pt x="12514" y="14990"/>
                    <a:pt x="13348" y="15895"/>
                    <a:pt x="14336" y="16455"/>
                  </a:cubicBezTo>
                  <a:cubicBezTo>
                    <a:pt x="15336" y="17015"/>
                    <a:pt x="16491" y="17265"/>
                    <a:pt x="17634" y="17479"/>
                  </a:cubicBezTo>
                  <a:cubicBezTo>
                    <a:pt x="21496" y="18214"/>
                    <a:pt x="25441" y="18581"/>
                    <a:pt x="29386" y="18581"/>
                  </a:cubicBezTo>
                  <a:cubicBezTo>
                    <a:pt x="32470" y="18581"/>
                    <a:pt x="35555" y="18357"/>
                    <a:pt x="38601" y="17908"/>
                  </a:cubicBezTo>
                  <a:cubicBezTo>
                    <a:pt x="39506" y="17765"/>
                    <a:pt x="40494" y="17574"/>
                    <a:pt x="41077" y="16907"/>
                  </a:cubicBezTo>
                  <a:cubicBezTo>
                    <a:pt x="41565" y="16348"/>
                    <a:pt x="41649" y="15574"/>
                    <a:pt x="41613" y="14860"/>
                  </a:cubicBezTo>
                  <a:cubicBezTo>
                    <a:pt x="41482" y="11288"/>
                    <a:pt x="39172" y="7990"/>
                    <a:pt x="36136" y="5739"/>
                  </a:cubicBezTo>
                  <a:cubicBezTo>
                    <a:pt x="33100" y="3501"/>
                    <a:pt x="29385" y="2179"/>
                    <a:pt x="25647" y="1155"/>
                  </a:cubicBezTo>
                  <a:cubicBezTo>
                    <a:pt x="23362" y="531"/>
                    <a:pt x="20945" y="1"/>
                    <a:pt x="18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25"/>
            <p:cNvSpPr/>
            <p:nvPr/>
          </p:nvSpPr>
          <p:spPr>
            <a:xfrm>
              <a:off x="6377875" y="3622400"/>
              <a:ext cx="1106400" cy="867950"/>
            </a:xfrm>
            <a:custGeom>
              <a:avLst/>
              <a:gdLst/>
              <a:ahLst/>
              <a:cxnLst/>
              <a:rect l="l" t="t" r="r" b="b"/>
              <a:pathLst>
                <a:path w="44256" h="34718" extrusionOk="0">
                  <a:moveTo>
                    <a:pt x="32902" y="0"/>
                  </a:moveTo>
                  <a:cubicBezTo>
                    <a:pt x="31409" y="0"/>
                    <a:pt x="29914" y="415"/>
                    <a:pt x="28659" y="1223"/>
                  </a:cubicBezTo>
                  <a:cubicBezTo>
                    <a:pt x="26587" y="2544"/>
                    <a:pt x="24599" y="4914"/>
                    <a:pt x="24479" y="7378"/>
                  </a:cubicBezTo>
                  <a:cubicBezTo>
                    <a:pt x="23931" y="5885"/>
                    <a:pt x="22360" y="4868"/>
                    <a:pt x="20786" y="4868"/>
                  </a:cubicBezTo>
                  <a:cubicBezTo>
                    <a:pt x="20515" y="4868"/>
                    <a:pt x="20245" y="4899"/>
                    <a:pt x="19979" y="4961"/>
                  </a:cubicBezTo>
                  <a:cubicBezTo>
                    <a:pt x="18169" y="5390"/>
                    <a:pt x="16586" y="6974"/>
                    <a:pt x="16788" y="8819"/>
                  </a:cubicBezTo>
                  <a:cubicBezTo>
                    <a:pt x="15133" y="6463"/>
                    <a:pt x="12790" y="4107"/>
                    <a:pt x="9952" y="4107"/>
                  </a:cubicBezTo>
                  <a:cubicBezTo>
                    <a:pt x="9850" y="4107"/>
                    <a:pt x="9748" y="4110"/>
                    <a:pt x="9644" y="4116"/>
                  </a:cubicBezTo>
                  <a:cubicBezTo>
                    <a:pt x="6680" y="4295"/>
                    <a:pt x="4453" y="7200"/>
                    <a:pt x="4001" y="10141"/>
                  </a:cubicBezTo>
                  <a:cubicBezTo>
                    <a:pt x="3548" y="13081"/>
                    <a:pt x="4441" y="16046"/>
                    <a:pt x="5334" y="18880"/>
                  </a:cubicBezTo>
                  <a:cubicBezTo>
                    <a:pt x="3179" y="19106"/>
                    <a:pt x="1238" y="20725"/>
                    <a:pt x="619" y="22797"/>
                  </a:cubicBezTo>
                  <a:cubicBezTo>
                    <a:pt x="0" y="24869"/>
                    <a:pt x="727" y="27274"/>
                    <a:pt x="2405" y="28655"/>
                  </a:cubicBezTo>
                  <a:cubicBezTo>
                    <a:pt x="1596" y="30048"/>
                    <a:pt x="1834" y="31965"/>
                    <a:pt x="2953" y="33108"/>
                  </a:cubicBezTo>
                  <a:cubicBezTo>
                    <a:pt x="3657" y="33826"/>
                    <a:pt x="4659" y="34208"/>
                    <a:pt x="5655" y="34208"/>
                  </a:cubicBezTo>
                  <a:cubicBezTo>
                    <a:pt x="6260" y="34208"/>
                    <a:pt x="6863" y="34067"/>
                    <a:pt x="7394" y="33775"/>
                  </a:cubicBezTo>
                  <a:cubicBezTo>
                    <a:pt x="10737" y="34316"/>
                    <a:pt x="14351" y="34718"/>
                    <a:pt x="17944" y="34718"/>
                  </a:cubicBezTo>
                  <a:cubicBezTo>
                    <a:pt x="23116" y="34718"/>
                    <a:pt x="28246" y="33886"/>
                    <a:pt x="32469" y="31441"/>
                  </a:cubicBezTo>
                  <a:cubicBezTo>
                    <a:pt x="40172" y="26988"/>
                    <a:pt x="44256" y="17070"/>
                    <a:pt x="41910" y="8486"/>
                  </a:cubicBezTo>
                  <a:cubicBezTo>
                    <a:pt x="40993" y="5128"/>
                    <a:pt x="38969" y="1818"/>
                    <a:pt x="35743" y="532"/>
                  </a:cubicBezTo>
                  <a:cubicBezTo>
                    <a:pt x="34842" y="176"/>
                    <a:pt x="33873" y="0"/>
                    <a:pt x="3290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25"/>
            <p:cNvSpPr/>
            <p:nvPr/>
          </p:nvSpPr>
          <p:spPr>
            <a:xfrm>
              <a:off x="6523125" y="3865150"/>
              <a:ext cx="872450" cy="730475"/>
            </a:xfrm>
            <a:custGeom>
              <a:avLst/>
              <a:gdLst/>
              <a:ahLst/>
              <a:cxnLst/>
              <a:rect l="l" t="t" r="r" b="b"/>
              <a:pathLst>
                <a:path w="34898" h="29219" extrusionOk="0">
                  <a:moveTo>
                    <a:pt x="27943" y="1"/>
                  </a:moveTo>
                  <a:cubicBezTo>
                    <a:pt x="25745" y="1"/>
                    <a:pt x="23688" y="1414"/>
                    <a:pt x="22599" y="3312"/>
                  </a:cubicBezTo>
                  <a:cubicBezTo>
                    <a:pt x="21854" y="2693"/>
                    <a:pt x="20885" y="2358"/>
                    <a:pt x="19918" y="2358"/>
                  </a:cubicBezTo>
                  <a:cubicBezTo>
                    <a:pt x="19603" y="2358"/>
                    <a:pt x="19287" y="2393"/>
                    <a:pt x="18979" y="2467"/>
                  </a:cubicBezTo>
                  <a:cubicBezTo>
                    <a:pt x="17741" y="2776"/>
                    <a:pt x="16657" y="3693"/>
                    <a:pt x="16157" y="4872"/>
                  </a:cubicBezTo>
                  <a:cubicBezTo>
                    <a:pt x="15062" y="3741"/>
                    <a:pt x="13883" y="2609"/>
                    <a:pt x="12443" y="1967"/>
                  </a:cubicBezTo>
                  <a:cubicBezTo>
                    <a:pt x="11719" y="1640"/>
                    <a:pt x="10916" y="1453"/>
                    <a:pt x="10127" y="1453"/>
                  </a:cubicBezTo>
                  <a:cubicBezTo>
                    <a:pt x="9332" y="1453"/>
                    <a:pt x="8552" y="1643"/>
                    <a:pt x="7882" y="2074"/>
                  </a:cubicBezTo>
                  <a:cubicBezTo>
                    <a:pt x="5977" y="3324"/>
                    <a:pt x="5668" y="6050"/>
                    <a:pt x="6251" y="8241"/>
                  </a:cubicBezTo>
                  <a:cubicBezTo>
                    <a:pt x="6239" y="8241"/>
                    <a:pt x="6226" y="8241"/>
                    <a:pt x="6214" y="8241"/>
                  </a:cubicBezTo>
                  <a:cubicBezTo>
                    <a:pt x="4822" y="8241"/>
                    <a:pt x="3457" y="8894"/>
                    <a:pt x="2572" y="9968"/>
                  </a:cubicBezTo>
                  <a:cubicBezTo>
                    <a:pt x="1691" y="11051"/>
                    <a:pt x="1334" y="12551"/>
                    <a:pt x="1632" y="13909"/>
                  </a:cubicBezTo>
                  <a:cubicBezTo>
                    <a:pt x="1775" y="14551"/>
                    <a:pt x="2048" y="15206"/>
                    <a:pt x="1905" y="15837"/>
                  </a:cubicBezTo>
                  <a:cubicBezTo>
                    <a:pt x="1798" y="16302"/>
                    <a:pt x="1489" y="16695"/>
                    <a:pt x="1251" y="17099"/>
                  </a:cubicBezTo>
                  <a:cubicBezTo>
                    <a:pt x="0" y="19278"/>
                    <a:pt x="1048" y="22433"/>
                    <a:pt x="3346" y="23433"/>
                  </a:cubicBezTo>
                  <a:lnTo>
                    <a:pt x="5739" y="26874"/>
                  </a:lnTo>
                  <a:cubicBezTo>
                    <a:pt x="8612" y="28439"/>
                    <a:pt x="11880" y="29218"/>
                    <a:pt x="15148" y="29218"/>
                  </a:cubicBezTo>
                  <a:cubicBezTo>
                    <a:pt x="18692" y="29218"/>
                    <a:pt x="22236" y="28303"/>
                    <a:pt x="25277" y="26481"/>
                  </a:cubicBezTo>
                  <a:cubicBezTo>
                    <a:pt x="31123" y="22981"/>
                    <a:pt x="34898" y="16266"/>
                    <a:pt x="34850" y="9444"/>
                  </a:cubicBezTo>
                  <a:cubicBezTo>
                    <a:pt x="34826" y="7301"/>
                    <a:pt x="34433" y="5098"/>
                    <a:pt x="33302" y="3276"/>
                  </a:cubicBezTo>
                  <a:cubicBezTo>
                    <a:pt x="32171" y="1443"/>
                    <a:pt x="30195" y="50"/>
                    <a:pt x="28052" y="2"/>
                  </a:cubicBezTo>
                  <a:cubicBezTo>
                    <a:pt x="28015" y="1"/>
                    <a:pt x="27979" y="1"/>
                    <a:pt x="279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25"/>
            <p:cNvSpPr/>
            <p:nvPr/>
          </p:nvSpPr>
          <p:spPr>
            <a:xfrm>
              <a:off x="6514190" y="4166940"/>
              <a:ext cx="970050" cy="691400"/>
            </a:xfrm>
            <a:custGeom>
              <a:avLst/>
              <a:gdLst/>
              <a:ahLst/>
              <a:cxnLst/>
              <a:rect l="l" t="t" r="r" b="b"/>
              <a:pathLst>
                <a:path w="34850" h="27656" extrusionOk="0">
                  <a:moveTo>
                    <a:pt x="28819" y="0"/>
                  </a:moveTo>
                  <a:cubicBezTo>
                    <a:pt x="28055" y="0"/>
                    <a:pt x="27292" y="110"/>
                    <a:pt x="26563" y="336"/>
                  </a:cubicBezTo>
                  <a:cubicBezTo>
                    <a:pt x="24170" y="1063"/>
                    <a:pt x="22182" y="3003"/>
                    <a:pt x="21396" y="5373"/>
                  </a:cubicBezTo>
                  <a:cubicBezTo>
                    <a:pt x="20523" y="3955"/>
                    <a:pt x="18883" y="3056"/>
                    <a:pt x="17227" y="3056"/>
                  </a:cubicBezTo>
                  <a:cubicBezTo>
                    <a:pt x="17144" y="3056"/>
                    <a:pt x="17061" y="3058"/>
                    <a:pt x="16979" y="3063"/>
                  </a:cubicBezTo>
                  <a:cubicBezTo>
                    <a:pt x="15240" y="3158"/>
                    <a:pt x="13585" y="4265"/>
                    <a:pt x="12835" y="5837"/>
                  </a:cubicBezTo>
                  <a:cubicBezTo>
                    <a:pt x="11811" y="4108"/>
                    <a:pt x="9793" y="3089"/>
                    <a:pt x="7798" y="3089"/>
                  </a:cubicBezTo>
                  <a:cubicBezTo>
                    <a:pt x="6964" y="3089"/>
                    <a:pt x="6133" y="3267"/>
                    <a:pt x="5382" y="3646"/>
                  </a:cubicBezTo>
                  <a:cubicBezTo>
                    <a:pt x="2834" y="4932"/>
                    <a:pt x="1584" y="8313"/>
                    <a:pt x="2691" y="10933"/>
                  </a:cubicBezTo>
                  <a:cubicBezTo>
                    <a:pt x="1691" y="11040"/>
                    <a:pt x="727" y="11492"/>
                    <a:pt x="0" y="12183"/>
                  </a:cubicBezTo>
                  <a:cubicBezTo>
                    <a:pt x="0" y="12445"/>
                    <a:pt x="12" y="12707"/>
                    <a:pt x="48" y="12969"/>
                  </a:cubicBezTo>
                  <a:cubicBezTo>
                    <a:pt x="357" y="15850"/>
                    <a:pt x="2691" y="18053"/>
                    <a:pt x="5037" y="19732"/>
                  </a:cubicBezTo>
                  <a:cubicBezTo>
                    <a:pt x="11537" y="24387"/>
                    <a:pt x="19360" y="27161"/>
                    <a:pt x="27337" y="27625"/>
                  </a:cubicBezTo>
                  <a:cubicBezTo>
                    <a:pt x="27664" y="27644"/>
                    <a:pt x="27998" y="27656"/>
                    <a:pt x="28334" y="27656"/>
                  </a:cubicBezTo>
                  <a:cubicBezTo>
                    <a:pt x="30132" y="27656"/>
                    <a:pt x="31993" y="27323"/>
                    <a:pt x="33076" y="25959"/>
                  </a:cubicBezTo>
                  <a:cubicBezTo>
                    <a:pt x="34005" y="24804"/>
                    <a:pt x="34100" y="23208"/>
                    <a:pt x="34171" y="21720"/>
                  </a:cubicBezTo>
                  <a:cubicBezTo>
                    <a:pt x="34421" y="15410"/>
                    <a:pt x="34505" y="9052"/>
                    <a:pt x="34850" y="2741"/>
                  </a:cubicBezTo>
                  <a:cubicBezTo>
                    <a:pt x="34493" y="2337"/>
                    <a:pt x="34100" y="1956"/>
                    <a:pt x="33659" y="1622"/>
                  </a:cubicBezTo>
                  <a:cubicBezTo>
                    <a:pt x="32288" y="565"/>
                    <a:pt x="30550" y="0"/>
                    <a:pt x="288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25"/>
            <p:cNvSpPr/>
            <p:nvPr/>
          </p:nvSpPr>
          <p:spPr>
            <a:xfrm>
              <a:off x="6725225" y="4027400"/>
              <a:ext cx="517950" cy="781525"/>
            </a:xfrm>
            <a:custGeom>
              <a:avLst/>
              <a:gdLst/>
              <a:ahLst/>
              <a:cxnLst/>
              <a:rect l="l" t="t" r="r" b="b"/>
              <a:pathLst>
                <a:path w="20718" h="31261" extrusionOk="0">
                  <a:moveTo>
                    <a:pt x="1935" y="1"/>
                  </a:moveTo>
                  <a:cubicBezTo>
                    <a:pt x="1344" y="1"/>
                    <a:pt x="738" y="254"/>
                    <a:pt x="441" y="751"/>
                  </a:cubicBezTo>
                  <a:cubicBezTo>
                    <a:pt x="215" y="1120"/>
                    <a:pt x="191" y="1584"/>
                    <a:pt x="179" y="2013"/>
                  </a:cubicBezTo>
                  <a:cubicBezTo>
                    <a:pt x="1" y="8109"/>
                    <a:pt x="1751" y="14241"/>
                    <a:pt x="5097" y="19337"/>
                  </a:cubicBezTo>
                  <a:cubicBezTo>
                    <a:pt x="7014" y="22266"/>
                    <a:pt x="9466" y="24849"/>
                    <a:pt x="12276" y="26945"/>
                  </a:cubicBezTo>
                  <a:cubicBezTo>
                    <a:pt x="13705" y="28016"/>
                    <a:pt x="15241" y="28957"/>
                    <a:pt x="16836" y="29755"/>
                  </a:cubicBezTo>
                  <a:cubicBezTo>
                    <a:pt x="17701" y="30187"/>
                    <a:pt x="18972" y="31260"/>
                    <a:pt x="20058" y="31260"/>
                  </a:cubicBezTo>
                  <a:cubicBezTo>
                    <a:pt x="20288" y="31260"/>
                    <a:pt x="20510" y="31212"/>
                    <a:pt x="20718" y="31100"/>
                  </a:cubicBezTo>
                  <a:cubicBezTo>
                    <a:pt x="19551" y="25194"/>
                    <a:pt x="18384" y="19396"/>
                    <a:pt x="15717" y="13943"/>
                  </a:cubicBezTo>
                  <a:cubicBezTo>
                    <a:pt x="13098" y="8561"/>
                    <a:pt x="9157" y="3692"/>
                    <a:pt x="3966" y="703"/>
                  </a:cubicBezTo>
                  <a:cubicBezTo>
                    <a:pt x="3406" y="382"/>
                    <a:pt x="2799" y="72"/>
                    <a:pt x="2156" y="13"/>
                  </a:cubicBezTo>
                  <a:cubicBezTo>
                    <a:pt x="2083" y="5"/>
                    <a:pt x="2009" y="1"/>
                    <a:pt x="19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25"/>
            <p:cNvSpPr/>
            <p:nvPr/>
          </p:nvSpPr>
          <p:spPr>
            <a:xfrm>
              <a:off x="6758575" y="4047650"/>
              <a:ext cx="484600" cy="757250"/>
            </a:xfrm>
            <a:custGeom>
              <a:avLst/>
              <a:gdLst/>
              <a:ahLst/>
              <a:cxnLst/>
              <a:rect l="l" t="t" r="r" b="b"/>
              <a:pathLst>
                <a:path w="19384" h="30290" fill="none" extrusionOk="0">
                  <a:moveTo>
                    <a:pt x="0" y="1"/>
                  </a:moveTo>
                  <a:cubicBezTo>
                    <a:pt x="0" y="1"/>
                    <a:pt x="14836" y="24825"/>
                    <a:pt x="19384" y="30290"/>
                  </a:cubicBez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25"/>
            <p:cNvSpPr/>
            <p:nvPr/>
          </p:nvSpPr>
          <p:spPr>
            <a:xfrm>
              <a:off x="6758575" y="4119975"/>
              <a:ext cx="115225" cy="88425"/>
            </a:xfrm>
            <a:custGeom>
              <a:avLst/>
              <a:gdLst/>
              <a:ahLst/>
              <a:cxnLst/>
              <a:rect l="l" t="t" r="r" b="b"/>
              <a:pathLst>
                <a:path w="4609" h="3537" fill="none" extrusionOk="0">
                  <a:moveTo>
                    <a:pt x="0" y="2311"/>
                  </a:moveTo>
                  <a:lnTo>
                    <a:pt x="3965" y="3537"/>
                  </a:lnTo>
                  <a:lnTo>
                    <a:pt x="4608" y="1"/>
                  </a:ln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25"/>
            <p:cNvSpPr/>
            <p:nvPr/>
          </p:nvSpPr>
          <p:spPr>
            <a:xfrm>
              <a:off x="6790725" y="4221775"/>
              <a:ext cx="184575" cy="116425"/>
            </a:xfrm>
            <a:custGeom>
              <a:avLst/>
              <a:gdLst/>
              <a:ahLst/>
              <a:cxnLst/>
              <a:rect l="l" t="t" r="r" b="b"/>
              <a:pathLst>
                <a:path w="7383" h="4657" fill="none" extrusionOk="0">
                  <a:moveTo>
                    <a:pt x="0" y="3382"/>
                  </a:moveTo>
                  <a:lnTo>
                    <a:pt x="5775" y="4656"/>
                  </a:lnTo>
                  <a:lnTo>
                    <a:pt x="7382" y="1"/>
                  </a:ln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25"/>
            <p:cNvSpPr/>
            <p:nvPr/>
          </p:nvSpPr>
          <p:spPr>
            <a:xfrm>
              <a:off x="6873775" y="4363750"/>
              <a:ext cx="194075" cy="111050"/>
            </a:xfrm>
            <a:custGeom>
              <a:avLst/>
              <a:gdLst/>
              <a:ahLst/>
              <a:cxnLst/>
              <a:rect l="l" t="t" r="r" b="b"/>
              <a:pathLst>
                <a:path w="7763" h="4442" fill="none" extrusionOk="0">
                  <a:moveTo>
                    <a:pt x="0" y="3537"/>
                  </a:moveTo>
                  <a:lnTo>
                    <a:pt x="5882" y="4442"/>
                  </a:lnTo>
                  <a:lnTo>
                    <a:pt x="7763" y="1"/>
                  </a:ln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25"/>
            <p:cNvSpPr/>
            <p:nvPr/>
          </p:nvSpPr>
          <p:spPr>
            <a:xfrm>
              <a:off x="6987475" y="4505750"/>
              <a:ext cx="145875" cy="105675"/>
            </a:xfrm>
            <a:custGeom>
              <a:avLst/>
              <a:gdLst/>
              <a:ahLst/>
              <a:cxnLst/>
              <a:rect l="l" t="t" r="r" b="b"/>
              <a:pathLst>
                <a:path w="5835" h="4227" fill="none" extrusionOk="0">
                  <a:moveTo>
                    <a:pt x="0" y="3370"/>
                  </a:moveTo>
                  <a:lnTo>
                    <a:pt x="4822" y="4227"/>
                  </a:lnTo>
                  <a:lnTo>
                    <a:pt x="5834" y="0"/>
                  </a:lnTo>
                </a:path>
              </a:pathLst>
            </a:custGeom>
            <a:noFill/>
            <a:ln w="2375" cap="rnd" cmpd="sng">
              <a:solidFill>
                <a:srgbClr val="BDB2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25"/>
            <p:cNvSpPr/>
            <p:nvPr/>
          </p:nvSpPr>
          <p:spPr>
            <a:xfrm>
              <a:off x="6598725" y="4420475"/>
              <a:ext cx="826025" cy="458025"/>
            </a:xfrm>
            <a:custGeom>
              <a:avLst/>
              <a:gdLst/>
              <a:ahLst/>
              <a:cxnLst/>
              <a:rect l="l" t="t" r="r" b="b"/>
              <a:pathLst>
                <a:path w="33041" h="18321" extrusionOk="0">
                  <a:moveTo>
                    <a:pt x="3522" y="0"/>
                  </a:moveTo>
                  <a:cubicBezTo>
                    <a:pt x="3348" y="0"/>
                    <a:pt x="3175" y="2"/>
                    <a:pt x="3001" y="6"/>
                  </a:cubicBezTo>
                  <a:cubicBezTo>
                    <a:pt x="2346" y="18"/>
                    <a:pt x="1668" y="66"/>
                    <a:pt x="1084" y="351"/>
                  </a:cubicBezTo>
                  <a:cubicBezTo>
                    <a:pt x="489" y="637"/>
                    <a:pt x="1" y="1209"/>
                    <a:pt x="1" y="1863"/>
                  </a:cubicBezTo>
                  <a:cubicBezTo>
                    <a:pt x="1" y="2304"/>
                    <a:pt x="215" y="2709"/>
                    <a:pt x="429" y="3090"/>
                  </a:cubicBezTo>
                  <a:cubicBezTo>
                    <a:pt x="3430" y="8388"/>
                    <a:pt x="8097" y="12746"/>
                    <a:pt x="13586" y="15377"/>
                  </a:cubicBezTo>
                  <a:cubicBezTo>
                    <a:pt x="16753" y="16889"/>
                    <a:pt x="20182" y="17842"/>
                    <a:pt x="23670" y="18175"/>
                  </a:cubicBezTo>
                  <a:cubicBezTo>
                    <a:pt x="24640" y="18273"/>
                    <a:pt x="25616" y="18320"/>
                    <a:pt x="26594" y="18320"/>
                  </a:cubicBezTo>
                  <a:cubicBezTo>
                    <a:pt x="27405" y="18320"/>
                    <a:pt x="28218" y="18287"/>
                    <a:pt x="29028" y="18223"/>
                  </a:cubicBezTo>
                  <a:cubicBezTo>
                    <a:pt x="29180" y="18210"/>
                    <a:pt x="29350" y="18206"/>
                    <a:pt x="29530" y="18206"/>
                  </a:cubicBezTo>
                  <a:cubicBezTo>
                    <a:pt x="29837" y="18206"/>
                    <a:pt x="30176" y="18218"/>
                    <a:pt x="30522" y="18218"/>
                  </a:cubicBezTo>
                  <a:cubicBezTo>
                    <a:pt x="31531" y="18218"/>
                    <a:pt x="32593" y="18121"/>
                    <a:pt x="33041" y="17365"/>
                  </a:cubicBezTo>
                  <a:cubicBezTo>
                    <a:pt x="28992" y="12924"/>
                    <a:pt x="24992" y="8567"/>
                    <a:pt x="19908" y="5269"/>
                  </a:cubicBezTo>
                  <a:cubicBezTo>
                    <a:pt x="15018" y="2112"/>
                    <a:pt x="9330" y="0"/>
                    <a:pt x="35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25"/>
            <p:cNvSpPr/>
            <p:nvPr/>
          </p:nvSpPr>
          <p:spPr>
            <a:xfrm>
              <a:off x="6618675" y="4456925"/>
              <a:ext cx="806075" cy="398000"/>
            </a:xfrm>
            <a:custGeom>
              <a:avLst/>
              <a:gdLst/>
              <a:ahLst/>
              <a:cxnLst/>
              <a:rect l="l" t="t" r="r" b="b"/>
              <a:pathLst>
                <a:path w="32243" h="15920" fill="none" extrusionOk="0">
                  <a:moveTo>
                    <a:pt x="0" y="1"/>
                  </a:moveTo>
                  <a:cubicBezTo>
                    <a:pt x="0" y="1"/>
                    <a:pt x="25527" y="13586"/>
                    <a:pt x="32243" y="15919"/>
                  </a:cubicBez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25"/>
            <p:cNvSpPr/>
            <p:nvPr/>
          </p:nvSpPr>
          <p:spPr>
            <a:xfrm>
              <a:off x="6685650" y="4459300"/>
              <a:ext cx="100925" cy="108975"/>
            </a:xfrm>
            <a:custGeom>
              <a:avLst/>
              <a:gdLst/>
              <a:ahLst/>
              <a:cxnLst/>
              <a:rect l="l" t="t" r="r" b="b"/>
              <a:pathLst>
                <a:path w="4037" h="4359" fill="none" extrusionOk="0">
                  <a:moveTo>
                    <a:pt x="0" y="4359"/>
                  </a:moveTo>
                  <a:lnTo>
                    <a:pt x="4037" y="3358"/>
                  </a:lnTo>
                  <a:lnTo>
                    <a:pt x="2763" y="1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25"/>
            <p:cNvSpPr/>
            <p:nvPr/>
          </p:nvSpPr>
          <p:spPr>
            <a:xfrm>
              <a:off x="6779700" y="4493825"/>
              <a:ext cx="140525" cy="167925"/>
            </a:xfrm>
            <a:custGeom>
              <a:avLst/>
              <a:gdLst/>
              <a:ahLst/>
              <a:cxnLst/>
              <a:rect l="l" t="t" r="r" b="b"/>
              <a:pathLst>
                <a:path w="5621" h="6717" fill="none" extrusionOk="0">
                  <a:moveTo>
                    <a:pt x="1" y="6716"/>
                  </a:moveTo>
                  <a:lnTo>
                    <a:pt x="5620" y="4823"/>
                  </a:lnTo>
                  <a:lnTo>
                    <a:pt x="4585" y="1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25"/>
            <p:cNvSpPr/>
            <p:nvPr/>
          </p:nvSpPr>
          <p:spPr>
            <a:xfrm>
              <a:off x="6926150" y="4567650"/>
              <a:ext cx="137850" cy="175950"/>
            </a:xfrm>
            <a:custGeom>
              <a:avLst/>
              <a:gdLst/>
              <a:ahLst/>
              <a:cxnLst/>
              <a:rect l="l" t="t" r="r" b="b"/>
              <a:pathLst>
                <a:path w="5514" h="7038" fill="none" extrusionOk="0">
                  <a:moveTo>
                    <a:pt x="1" y="7037"/>
                  </a:moveTo>
                  <a:lnTo>
                    <a:pt x="5513" y="4775"/>
                  </a:lnTo>
                  <a:lnTo>
                    <a:pt x="4823" y="1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25"/>
            <p:cNvSpPr/>
            <p:nvPr/>
          </p:nvSpPr>
          <p:spPr>
            <a:xfrm>
              <a:off x="7094925" y="4655475"/>
              <a:ext cx="114325" cy="147650"/>
            </a:xfrm>
            <a:custGeom>
              <a:avLst/>
              <a:gdLst/>
              <a:ahLst/>
              <a:cxnLst/>
              <a:rect l="l" t="t" r="r" b="b"/>
              <a:pathLst>
                <a:path w="4573" h="5906" fill="none" extrusionOk="0">
                  <a:moveTo>
                    <a:pt x="0" y="5906"/>
                  </a:moveTo>
                  <a:lnTo>
                    <a:pt x="4572" y="4143"/>
                  </a:lnTo>
                  <a:lnTo>
                    <a:pt x="3251" y="0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25"/>
            <p:cNvSpPr/>
            <p:nvPr/>
          </p:nvSpPr>
          <p:spPr>
            <a:xfrm>
              <a:off x="7000575" y="3899125"/>
              <a:ext cx="351850" cy="890775"/>
            </a:xfrm>
            <a:custGeom>
              <a:avLst/>
              <a:gdLst/>
              <a:ahLst/>
              <a:cxnLst/>
              <a:rect l="l" t="t" r="r" b="b"/>
              <a:pathLst>
                <a:path w="14074" h="35631" extrusionOk="0">
                  <a:moveTo>
                    <a:pt x="4127" y="1"/>
                  </a:moveTo>
                  <a:cubicBezTo>
                    <a:pt x="3764" y="1"/>
                    <a:pt x="3408" y="104"/>
                    <a:pt x="3131" y="334"/>
                  </a:cubicBezTo>
                  <a:cubicBezTo>
                    <a:pt x="2798" y="619"/>
                    <a:pt x="2631" y="1048"/>
                    <a:pt x="2477" y="1453"/>
                  </a:cubicBezTo>
                  <a:cubicBezTo>
                    <a:pt x="345" y="7168"/>
                    <a:pt x="0" y="13526"/>
                    <a:pt x="1524" y="19431"/>
                  </a:cubicBezTo>
                  <a:cubicBezTo>
                    <a:pt x="2393" y="22825"/>
                    <a:pt x="3870" y="26063"/>
                    <a:pt x="5858" y="28956"/>
                  </a:cubicBezTo>
                  <a:cubicBezTo>
                    <a:pt x="6870" y="30433"/>
                    <a:pt x="8001" y="31814"/>
                    <a:pt x="9263" y="33088"/>
                  </a:cubicBezTo>
                  <a:cubicBezTo>
                    <a:pt x="10039" y="33875"/>
                    <a:pt x="11050" y="35630"/>
                    <a:pt x="12284" y="35630"/>
                  </a:cubicBezTo>
                  <a:cubicBezTo>
                    <a:pt x="12356" y="35630"/>
                    <a:pt x="12428" y="35624"/>
                    <a:pt x="12502" y="35612"/>
                  </a:cubicBezTo>
                  <a:cubicBezTo>
                    <a:pt x="13299" y="29659"/>
                    <a:pt x="14073" y="23789"/>
                    <a:pt x="13323" y="17764"/>
                  </a:cubicBezTo>
                  <a:cubicBezTo>
                    <a:pt x="12573" y="11823"/>
                    <a:pt x="10430" y="5942"/>
                    <a:pt x="6489" y="1441"/>
                  </a:cubicBezTo>
                  <a:cubicBezTo>
                    <a:pt x="6060" y="941"/>
                    <a:pt x="5584" y="453"/>
                    <a:pt x="4989" y="191"/>
                  </a:cubicBezTo>
                  <a:cubicBezTo>
                    <a:pt x="4722" y="68"/>
                    <a:pt x="4422" y="1"/>
                    <a:pt x="4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25"/>
            <p:cNvSpPr/>
            <p:nvPr/>
          </p:nvSpPr>
          <p:spPr>
            <a:xfrm>
              <a:off x="7099375" y="3916375"/>
              <a:ext cx="213750" cy="873050"/>
            </a:xfrm>
            <a:custGeom>
              <a:avLst/>
              <a:gdLst/>
              <a:ahLst/>
              <a:cxnLst/>
              <a:rect l="l" t="t" r="r" b="b"/>
              <a:pathLst>
                <a:path w="8550" h="34922" fill="none" extrusionOk="0">
                  <a:moveTo>
                    <a:pt x="1" y="1"/>
                  </a:moveTo>
                  <a:cubicBezTo>
                    <a:pt x="1" y="1"/>
                    <a:pt x="6014" y="28278"/>
                    <a:pt x="8550" y="34922"/>
                  </a:cubicBez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25"/>
            <p:cNvSpPr/>
            <p:nvPr/>
          </p:nvSpPr>
          <p:spPr>
            <a:xfrm>
              <a:off x="7057425" y="4022050"/>
              <a:ext cx="127700" cy="78300"/>
            </a:xfrm>
            <a:custGeom>
              <a:avLst/>
              <a:gdLst/>
              <a:ahLst/>
              <a:cxnLst/>
              <a:rect l="l" t="t" r="r" b="b"/>
              <a:pathLst>
                <a:path w="5108" h="3132" fill="none" extrusionOk="0">
                  <a:moveTo>
                    <a:pt x="0" y="691"/>
                  </a:moveTo>
                  <a:lnTo>
                    <a:pt x="3346" y="3132"/>
                  </a:lnTo>
                  <a:lnTo>
                    <a:pt x="5108" y="1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25"/>
            <p:cNvSpPr/>
            <p:nvPr/>
          </p:nvSpPr>
          <p:spPr>
            <a:xfrm>
              <a:off x="7046100" y="4151225"/>
              <a:ext cx="202150" cy="97375"/>
            </a:xfrm>
            <a:custGeom>
              <a:avLst/>
              <a:gdLst/>
              <a:ahLst/>
              <a:cxnLst/>
              <a:rect l="l" t="t" r="r" b="b"/>
              <a:pathLst>
                <a:path w="8086" h="3895" fill="none" extrusionOk="0">
                  <a:moveTo>
                    <a:pt x="1" y="799"/>
                  </a:moveTo>
                  <a:lnTo>
                    <a:pt x="5061" y="3894"/>
                  </a:lnTo>
                  <a:lnTo>
                    <a:pt x="8085" y="1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25"/>
            <p:cNvSpPr/>
            <p:nvPr/>
          </p:nvSpPr>
          <p:spPr>
            <a:xfrm>
              <a:off x="7077650" y="4315550"/>
              <a:ext cx="212250" cy="89900"/>
            </a:xfrm>
            <a:custGeom>
              <a:avLst/>
              <a:gdLst/>
              <a:ahLst/>
              <a:cxnLst/>
              <a:rect l="l" t="t" r="r" b="b"/>
              <a:pathLst>
                <a:path w="8490" h="3596" fill="none" extrusionOk="0">
                  <a:moveTo>
                    <a:pt x="1" y="822"/>
                  </a:moveTo>
                  <a:lnTo>
                    <a:pt x="5275" y="3596"/>
                  </a:lnTo>
                  <a:lnTo>
                    <a:pt x="8490" y="0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25"/>
            <p:cNvSpPr/>
            <p:nvPr/>
          </p:nvSpPr>
          <p:spPr>
            <a:xfrm>
              <a:off x="7140475" y="4470925"/>
              <a:ext cx="165500" cy="92000"/>
            </a:xfrm>
            <a:custGeom>
              <a:avLst/>
              <a:gdLst/>
              <a:ahLst/>
              <a:cxnLst/>
              <a:rect l="l" t="t" r="r" b="b"/>
              <a:pathLst>
                <a:path w="6620" h="3680" fill="none" extrusionOk="0">
                  <a:moveTo>
                    <a:pt x="0" y="1298"/>
                  </a:moveTo>
                  <a:lnTo>
                    <a:pt x="4286" y="3679"/>
                  </a:lnTo>
                  <a:lnTo>
                    <a:pt x="6620" y="0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6">
    <p:spTree>
      <p:nvGrpSpPr>
        <p:cNvPr id="1" name="Shape 9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0" name="Google Shape;9410;p26"/>
          <p:cNvSpPr txBox="1">
            <a:spLocks noGrp="1"/>
          </p:cNvSpPr>
          <p:nvPr>
            <p:ph type="title" hasCustomPrompt="1"/>
          </p:nvPr>
        </p:nvSpPr>
        <p:spPr>
          <a:xfrm>
            <a:off x="3324225" y="540000"/>
            <a:ext cx="50979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9411" name="Google Shape;9411;p26"/>
          <p:cNvSpPr txBox="1">
            <a:spLocks noGrp="1"/>
          </p:cNvSpPr>
          <p:nvPr>
            <p:ph type="subTitle" idx="1"/>
          </p:nvPr>
        </p:nvSpPr>
        <p:spPr>
          <a:xfrm>
            <a:off x="3324225" y="1246027"/>
            <a:ext cx="5097900" cy="4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12" name="Google Shape;9412;p26"/>
          <p:cNvSpPr txBox="1">
            <a:spLocks noGrp="1"/>
          </p:cNvSpPr>
          <p:nvPr>
            <p:ph type="title" idx="2" hasCustomPrompt="1"/>
          </p:nvPr>
        </p:nvSpPr>
        <p:spPr>
          <a:xfrm>
            <a:off x="3324225" y="1996142"/>
            <a:ext cx="50979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9413" name="Google Shape;9413;p26"/>
          <p:cNvSpPr txBox="1">
            <a:spLocks noGrp="1"/>
          </p:cNvSpPr>
          <p:nvPr>
            <p:ph type="subTitle" idx="3"/>
          </p:nvPr>
        </p:nvSpPr>
        <p:spPr>
          <a:xfrm>
            <a:off x="3324225" y="2702170"/>
            <a:ext cx="5097900" cy="4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14" name="Google Shape;9414;p26"/>
          <p:cNvSpPr txBox="1">
            <a:spLocks noGrp="1"/>
          </p:cNvSpPr>
          <p:nvPr>
            <p:ph type="title" idx="4" hasCustomPrompt="1"/>
          </p:nvPr>
        </p:nvSpPr>
        <p:spPr>
          <a:xfrm>
            <a:off x="3324225" y="3452297"/>
            <a:ext cx="50979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9415" name="Google Shape;9415;p26"/>
          <p:cNvSpPr txBox="1">
            <a:spLocks noGrp="1"/>
          </p:cNvSpPr>
          <p:nvPr>
            <p:ph type="subTitle" idx="5"/>
          </p:nvPr>
        </p:nvSpPr>
        <p:spPr>
          <a:xfrm>
            <a:off x="3324225" y="4158325"/>
            <a:ext cx="5097900" cy="4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16" name="Google Shape;9416;p26"/>
          <p:cNvGrpSpPr/>
          <p:nvPr/>
        </p:nvGrpSpPr>
        <p:grpSpPr>
          <a:xfrm>
            <a:off x="-1295408" y="409076"/>
            <a:ext cx="10458000" cy="4836574"/>
            <a:chOff x="-1295408" y="409076"/>
            <a:chExt cx="10458000" cy="4836574"/>
          </a:xfrm>
        </p:grpSpPr>
        <p:grpSp>
          <p:nvGrpSpPr>
            <p:cNvPr id="9417" name="Google Shape;9417;p26"/>
            <p:cNvGrpSpPr/>
            <p:nvPr/>
          </p:nvGrpSpPr>
          <p:grpSpPr>
            <a:xfrm>
              <a:off x="-35875" y="4821450"/>
              <a:ext cx="9198468" cy="424200"/>
              <a:chOff x="-35875" y="4821450"/>
              <a:chExt cx="9198468" cy="424200"/>
            </a:xfrm>
          </p:grpSpPr>
          <p:sp>
            <p:nvSpPr>
              <p:cNvPr id="9418" name="Google Shape;9418;p26"/>
              <p:cNvSpPr/>
              <p:nvPr/>
            </p:nvSpPr>
            <p:spPr>
              <a:xfrm>
                <a:off x="-35700" y="4821450"/>
                <a:ext cx="9198293" cy="424200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16968" extrusionOk="0">
                    <a:moveTo>
                      <a:pt x="0" y="1"/>
                    </a:moveTo>
                    <a:lnTo>
                      <a:pt x="0" y="16967"/>
                    </a:lnTo>
                    <a:lnTo>
                      <a:pt x="285750" y="16967"/>
                    </a:lnTo>
                    <a:lnTo>
                      <a:pt x="2857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4"/>
                  </a:solidFill>
                </a:endParaRPr>
              </a:p>
            </p:txBody>
          </p:sp>
          <p:sp>
            <p:nvSpPr>
              <p:cNvPr id="9419" name="Google Shape;9419;p26"/>
              <p:cNvSpPr/>
              <p:nvPr/>
            </p:nvSpPr>
            <p:spPr>
              <a:xfrm>
                <a:off x="-35875" y="4834850"/>
                <a:ext cx="9198293" cy="115225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4609" extrusionOk="0">
                    <a:moveTo>
                      <a:pt x="0" y="1"/>
                    </a:moveTo>
                    <a:lnTo>
                      <a:pt x="0" y="4608"/>
                    </a:lnTo>
                    <a:lnTo>
                      <a:pt x="285750" y="4608"/>
                    </a:lnTo>
                    <a:lnTo>
                      <a:pt x="28575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0" name="Google Shape;9420;p26"/>
              <p:cNvSpPr/>
              <p:nvPr/>
            </p:nvSpPr>
            <p:spPr>
              <a:xfrm>
                <a:off x="-35700" y="4870575"/>
                <a:ext cx="9198293" cy="68175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2727" extrusionOk="0">
                    <a:moveTo>
                      <a:pt x="0" y="0"/>
                    </a:moveTo>
                    <a:lnTo>
                      <a:pt x="0" y="2727"/>
                    </a:lnTo>
                    <a:lnTo>
                      <a:pt x="285750" y="2727"/>
                    </a:lnTo>
                    <a:lnTo>
                      <a:pt x="28575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21" name="Google Shape;9421;p26"/>
            <p:cNvGrpSpPr/>
            <p:nvPr/>
          </p:nvGrpSpPr>
          <p:grpSpPr>
            <a:xfrm>
              <a:off x="-1295408" y="409076"/>
              <a:ext cx="3743730" cy="4420592"/>
              <a:chOff x="8297817" y="403901"/>
              <a:chExt cx="3743730" cy="4420592"/>
            </a:xfrm>
          </p:grpSpPr>
          <p:sp>
            <p:nvSpPr>
              <p:cNvPr id="9422" name="Google Shape;9422;p26"/>
              <p:cNvSpPr/>
              <p:nvPr/>
            </p:nvSpPr>
            <p:spPr>
              <a:xfrm flipH="1">
                <a:off x="8643303" y="1009762"/>
                <a:ext cx="3052765" cy="1240812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5313" extrusionOk="0">
                    <a:moveTo>
                      <a:pt x="1" y="1"/>
                    </a:moveTo>
                    <a:lnTo>
                      <a:pt x="1" y="15312"/>
                    </a:lnTo>
                    <a:lnTo>
                      <a:pt x="37553" y="15312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3" name="Google Shape;9423;p26"/>
              <p:cNvSpPr/>
              <p:nvPr/>
            </p:nvSpPr>
            <p:spPr>
              <a:xfrm flipH="1">
                <a:off x="8643303" y="1083095"/>
                <a:ext cx="3052765" cy="29146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3597" extrusionOk="0">
                    <a:moveTo>
                      <a:pt x="1" y="1"/>
                    </a:moveTo>
                    <a:lnTo>
                      <a:pt x="1" y="3596"/>
                    </a:lnTo>
                    <a:lnTo>
                      <a:pt x="37553" y="3596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4" name="Google Shape;9424;p26"/>
              <p:cNvSpPr/>
              <p:nvPr/>
            </p:nvSpPr>
            <p:spPr>
              <a:xfrm flipH="1">
                <a:off x="8643303" y="2101885"/>
                <a:ext cx="3052765" cy="148690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835" extrusionOk="0">
                    <a:moveTo>
                      <a:pt x="1" y="1"/>
                    </a:moveTo>
                    <a:lnTo>
                      <a:pt x="1" y="1834"/>
                    </a:lnTo>
                    <a:lnTo>
                      <a:pt x="37553" y="1834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5" name="Google Shape;9425;p26"/>
              <p:cNvSpPr/>
              <p:nvPr/>
            </p:nvSpPr>
            <p:spPr>
              <a:xfrm flipH="1">
                <a:off x="10485173" y="1405351"/>
                <a:ext cx="1067663" cy="615585"/>
              </a:xfrm>
              <a:custGeom>
                <a:avLst/>
                <a:gdLst/>
                <a:ahLst/>
                <a:cxnLst/>
                <a:rect l="l" t="t" r="r" b="b"/>
                <a:pathLst>
                  <a:path w="13134" h="7597" extrusionOk="0">
                    <a:moveTo>
                      <a:pt x="1" y="0"/>
                    </a:moveTo>
                    <a:lnTo>
                      <a:pt x="1" y="7596"/>
                    </a:lnTo>
                    <a:lnTo>
                      <a:pt x="13134" y="7596"/>
                    </a:lnTo>
                    <a:lnTo>
                      <a:pt x="1313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6" name="Google Shape;9426;p26"/>
              <p:cNvSpPr/>
              <p:nvPr/>
            </p:nvSpPr>
            <p:spPr>
              <a:xfrm flipH="1">
                <a:off x="11209142" y="1442949"/>
                <a:ext cx="302968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7" name="Google Shape;9427;p26"/>
              <p:cNvSpPr/>
              <p:nvPr/>
            </p:nvSpPr>
            <p:spPr>
              <a:xfrm flipH="1">
                <a:off x="10867483" y="1442949"/>
                <a:ext cx="30304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8" name="Google Shape;9428;p26"/>
              <p:cNvSpPr/>
              <p:nvPr/>
            </p:nvSpPr>
            <p:spPr>
              <a:xfrm flipH="1">
                <a:off x="10525824" y="1442949"/>
                <a:ext cx="30304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9" name="Google Shape;9429;p26"/>
              <p:cNvSpPr/>
              <p:nvPr/>
            </p:nvSpPr>
            <p:spPr>
              <a:xfrm flipH="1">
                <a:off x="11209142" y="1442949"/>
                <a:ext cx="302968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966" extrusionOk="0">
                    <a:moveTo>
                      <a:pt x="0" y="1"/>
                    </a:moveTo>
                    <a:lnTo>
                      <a:pt x="0" y="965"/>
                    </a:lnTo>
                    <a:lnTo>
                      <a:pt x="3727" y="965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0" name="Google Shape;9430;p26"/>
              <p:cNvSpPr/>
              <p:nvPr/>
            </p:nvSpPr>
            <p:spPr>
              <a:xfrm flipH="1">
                <a:off x="10867483" y="1442949"/>
                <a:ext cx="303049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1" name="Google Shape;9431;p26"/>
              <p:cNvSpPr/>
              <p:nvPr/>
            </p:nvSpPr>
            <p:spPr>
              <a:xfrm flipH="1">
                <a:off x="10525824" y="1442949"/>
                <a:ext cx="303049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2" name="Google Shape;9432;p26"/>
              <p:cNvSpPr/>
              <p:nvPr/>
            </p:nvSpPr>
            <p:spPr>
              <a:xfrm flipH="1">
                <a:off x="11209142" y="1729471"/>
                <a:ext cx="302968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3" name="Google Shape;9433;p26"/>
              <p:cNvSpPr/>
              <p:nvPr/>
            </p:nvSpPr>
            <p:spPr>
              <a:xfrm flipH="1">
                <a:off x="10867483" y="1729471"/>
                <a:ext cx="30304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4" name="Google Shape;9434;p26"/>
              <p:cNvSpPr/>
              <p:nvPr/>
            </p:nvSpPr>
            <p:spPr>
              <a:xfrm flipH="1">
                <a:off x="10525824" y="1729471"/>
                <a:ext cx="30304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5" name="Google Shape;9435;p26"/>
              <p:cNvSpPr/>
              <p:nvPr/>
            </p:nvSpPr>
            <p:spPr>
              <a:xfrm flipH="1">
                <a:off x="8795331" y="1405351"/>
                <a:ext cx="1066606" cy="61558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597" extrusionOk="0">
                    <a:moveTo>
                      <a:pt x="0" y="0"/>
                    </a:moveTo>
                    <a:lnTo>
                      <a:pt x="0" y="7596"/>
                    </a:lnTo>
                    <a:lnTo>
                      <a:pt x="13121" y="7596"/>
                    </a:lnTo>
                    <a:lnTo>
                      <a:pt x="1312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6" name="Google Shape;9436;p26"/>
              <p:cNvSpPr/>
              <p:nvPr/>
            </p:nvSpPr>
            <p:spPr>
              <a:xfrm flipH="1">
                <a:off x="9518325" y="1442949"/>
                <a:ext cx="303943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7" name="Google Shape;9437;p26"/>
              <p:cNvSpPr/>
              <p:nvPr/>
            </p:nvSpPr>
            <p:spPr>
              <a:xfrm flipH="1">
                <a:off x="9176666" y="1442949"/>
                <a:ext cx="302968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8" name="Google Shape;9438;p26"/>
              <p:cNvSpPr/>
              <p:nvPr/>
            </p:nvSpPr>
            <p:spPr>
              <a:xfrm flipH="1">
                <a:off x="8835007" y="1442949"/>
                <a:ext cx="302968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9" name="Google Shape;9439;p26"/>
              <p:cNvSpPr/>
              <p:nvPr/>
            </p:nvSpPr>
            <p:spPr>
              <a:xfrm flipH="1">
                <a:off x="9518325" y="1442949"/>
                <a:ext cx="303943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39" y="1013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0" name="Google Shape;9440;p26"/>
              <p:cNvSpPr/>
              <p:nvPr/>
            </p:nvSpPr>
            <p:spPr>
              <a:xfrm flipH="1">
                <a:off x="9176666" y="1442949"/>
                <a:ext cx="302968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1" name="Google Shape;9441;p26"/>
              <p:cNvSpPr/>
              <p:nvPr/>
            </p:nvSpPr>
            <p:spPr>
              <a:xfrm flipH="1">
                <a:off x="8835007" y="1442949"/>
                <a:ext cx="302968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2" name="Google Shape;9442;p26"/>
              <p:cNvSpPr/>
              <p:nvPr/>
            </p:nvSpPr>
            <p:spPr>
              <a:xfrm flipH="1">
                <a:off x="9518325" y="1729471"/>
                <a:ext cx="303943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3" name="Google Shape;9443;p26"/>
              <p:cNvSpPr/>
              <p:nvPr/>
            </p:nvSpPr>
            <p:spPr>
              <a:xfrm flipH="1">
                <a:off x="9176666" y="1729471"/>
                <a:ext cx="302968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4" name="Google Shape;9444;p26"/>
              <p:cNvSpPr/>
              <p:nvPr/>
            </p:nvSpPr>
            <p:spPr>
              <a:xfrm flipH="1">
                <a:off x="8835007" y="1729471"/>
                <a:ext cx="302968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5" name="Google Shape;9445;p26"/>
              <p:cNvSpPr/>
              <p:nvPr/>
            </p:nvSpPr>
            <p:spPr>
              <a:xfrm flipH="1">
                <a:off x="11534301" y="1204640"/>
                <a:ext cx="123967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6" name="Google Shape;9446;p26"/>
              <p:cNvSpPr/>
              <p:nvPr/>
            </p:nvSpPr>
            <p:spPr>
              <a:xfrm flipH="1">
                <a:off x="11358147" y="1204640"/>
                <a:ext cx="122992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7" name="Google Shape;9447;p26"/>
              <p:cNvSpPr/>
              <p:nvPr/>
            </p:nvSpPr>
            <p:spPr>
              <a:xfrm flipH="1">
                <a:off x="11181099" y="1204640"/>
                <a:ext cx="122992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8" name="Google Shape;9448;p26"/>
              <p:cNvSpPr/>
              <p:nvPr/>
            </p:nvSpPr>
            <p:spPr>
              <a:xfrm flipH="1">
                <a:off x="11003969" y="1204640"/>
                <a:ext cx="123967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9" name="Google Shape;9449;p26"/>
              <p:cNvSpPr/>
              <p:nvPr/>
            </p:nvSpPr>
            <p:spPr>
              <a:xfrm flipH="1">
                <a:off x="10827815" y="1204640"/>
                <a:ext cx="122992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0" name="Google Shape;9450;p26"/>
              <p:cNvSpPr/>
              <p:nvPr/>
            </p:nvSpPr>
            <p:spPr>
              <a:xfrm flipH="1">
                <a:off x="10650686" y="1204640"/>
                <a:ext cx="122992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1" name="Google Shape;9451;p26"/>
              <p:cNvSpPr/>
              <p:nvPr/>
            </p:nvSpPr>
            <p:spPr>
              <a:xfrm flipH="1">
                <a:off x="10473557" y="1204640"/>
                <a:ext cx="123967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2" name="Google Shape;9452;p26"/>
              <p:cNvSpPr/>
              <p:nvPr/>
            </p:nvSpPr>
            <p:spPr>
              <a:xfrm flipH="1">
                <a:off x="10297403" y="1204640"/>
                <a:ext cx="122992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3" name="Google Shape;9453;p26"/>
              <p:cNvSpPr/>
              <p:nvPr/>
            </p:nvSpPr>
            <p:spPr>
              <a:xfrm flipH="1">
                <a:off x="10120273" y="1204640"/>
                <a:ext cx="122992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4" name="Google Shape;9454;p26"/>
              <p:cNvSpPr/>
              <p:nvPr/>
            </p:nvSpPr>
            <p:spPr>
              <a:xfrm flipH="1">
                <a:off x="9943144" y="1204640"/>
                <a:ext cx="123967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5" name="Google Shape;9455;p26"/>
              <p:cNvSpPr/>
              <p:nvPr/>
            </p:nvSpPr>
            <p:spPr>
              <a:xfrm flipH="1">
                <a:off x="9767071" y="1204640"/>
                <a:ext cx="122992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6" name="Google Shape;9456;p26"/>
              <p:cNvSpPr/>
              <p:nvPr/>
            </p:nvSpPr>
            <p:spPr>
              <a:xfrm flipH="1">
                <a:off x="9589942" y="1204640"/>
                <a:ext cx="122992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7" name="Google Shape;9457;p26"/>
              <p:cNvSpPr/>
              <p:nvPr/>
            </p:nvSpPr>
            <p:spPr>
              <a:xfrm flipH="1">
                <a:off x="9412813" y="1204640"/>
                <a:ext cx="123967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8" name="Google Shape;9458;p26"/>
              <p:cNvSpPr/>
              <p:nvPr/>
            </p:nvSpPr>
            <p:spPr>
              <a:xfrm flipH="1">
                <a:off x="9236659" y="1204640"/>
                <a:ext cx="122992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9" name="Google Shape;9459;p26"/>
              <p:cNvSpPr/>
              <p:nvPr/>
            </p:nvSpPr>
            <p:spPr>
              <a:xfrm flipH="1">
                <a:off x="9059529" y="1204640"/>
                <a:ext cx="122992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0" name="Google Shape;9460;p26"/>
              <p:cNvSpPr/>
              <p:nvPr/>
            </p:nvSpPr>
            <p:spPr>
              <a:xfrm flipH="1">
                <a:off x="8882400" y="1204640"/>
                <a:ext cx="123967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1" name="Google Shape;9461;p26"/>
              <p:cNvSpPr/>
              <p:nvPr/>
            </p:nvSpPr>
            <p:spPr>
              <a:xfrm flipH="1">
                <a:off x="8706246" y="1204640"/>
                <a:ext cx="122992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2" name="Google Shape;9462;p26"/>
              <p:cNvSpPr/>
              <p:nvPr/>
            </p:nvSpPr>
            <p:spPr>
              <a:xfrm flipH="1">
                <a:off x="8448774" y="403901"/>
                <a:ext cx="3441819" cy="731377"/>
              </a:xfrm>
              <a:custGeom>
                <a:avLst/>
                <a:gdLst/>
                <a:ahLst/>
                <a:cxnLst/>
                <a:rect l="l" t="t" r="r" b="b"/>
                <a:pathLst>
                  <a:path w="42340" h="9026" extrusionOk="0">
                    <a:moveTo>
                      <a:pt x="5680" y="1"/>
                    </a:moveTo>
                    <a:lnTo>
                      <a:pt x="5085" y="882"/>
                    </a:lnTo>
                    <a:lnTo>
                      <a:pt x="4906" y="1144"/>
                    </a:lnTo>
                    <a:lnTo>
                      <a:pt x="4442" y="1846"/>
                    </a:lnTo>
                    <a:lnTo>
                      <a:pt x="4251" y="2132"/>
                    </a:lnTo>
                    <a:lnTo>
                      <a:pt x="3549" y="3192"/>
                    </a:lnTo>
                    <a:lnTo>
                      <a:pt x="2775" y="4346"/>
                    </a:lnTo>
                    <a:lnTo>
                      <a:pt x="1941" y="5608"/>
                    </a:lnTo>
                    <a:lnTo>
                      <a:pt x="1013" y="6990"/>
                    </a:lnTo>
                    <a:lnTo>
                      <a:pt x="1" y="8502"/>
                    </a:lnTo>
                    <a:lnTo>
                      <a:pt x="60" y="8502"/>
                    </a:lnTo>
                    <a:cubicBezTo>
                      <a:pt x="13" y="8811"/>
                      <a:pt x="310" y="9026"/>
                      <a:pt x="846" y="9026"/>
                    </a:cubicBezTo>
                    <a:cubicBezTo>
                      <a:pt x="1310" y="9026"/>
                      <a:pt x="1822" y="8847"/>
                      <a:pt x="2168" y="8597"/>
                    </a:cubicBezTo>
                    <a:cubicBezTo>
                      <a:pt x="2203" y="8847"/>
                      <a:pt x="2501" y="9026"/>
                      <a:pt x="2977" y="9026"/>
                    </a:cubicBezTo>
                    <a:cubicBezTo>
                      <a:pt x="3454" y="9026"/>
                      <a:pt x="3954" y="8847"/>
                      <a:pt x="4275" y="8597"/>
                    </a:cubicBezTo>
                    <a:cubicBezTo>
                      <a:pt x="4335" y="8847"/>
                      <a:pt x="4644" y="9026"/>
                      <a:pt x="5120" y="9026"/>
                    </a:cubicBezTo>
                    <a:cubicBezTo>
                      <a:pt x="5585" y="9026"/>
                      <a:pt x="6073" y="8847"/>
                      <a:pt x="6382" y="8597"/>
                    </a:cubicBezTo>
                    <a:cubicBezTo>
                      <a:pt x="6454" y="8847"/>
                      <a:pt x="6775" y="9026"/>
                      <a:pt x="7252" y="9026"/>
                    </a:cubicBezTo>
                    <a:cubicBezTo>
                      <a:pt x="7728" y="9026"/>
                      <a:pt x="8204" y="8847"/>
                      <a:pt x="8490" y="8597"/>
                    </a:cubicBezTo>
                    <a:cubicBezTo>
                      <a:pt x="8585" y="8847"/>
                      <a:pt x="8918" y="9026"/>
                      <a:pt x="9395" y="9026"/>
                    </a:cubicBezTo>
                    <a:cubicBezTo>
                      <a:pt x="9859" y="9026"/>
                      <a:pt x="10323" y="8847"/>
                      <a:pt x="10597" y="8597"/>
                    </a:cubicBezTo>
                    <a:cubicBezTo>
                      <a:pt x="10704" y="8847"/>
                      <a:pt x="11050" y="9026"/>
                      <a:pt x="11526" y="9026"/>
                    </a:cubicBezTo>
                    <a:cubicBezTo>
                      <a:pt x="12002" y="9026"/>
                      <a:pt x="12455" y="8847"/>
                      <a:pt x="12705" y="8597"/>
                    </a:cubicBezTo>
                    <a:cubicBezTo>
                      <a:pt x="12836" y="8847"/>
                      <a:pt x="13193" y="9026"/>
                      <a:pt x="13669" y="9026"/>
                    </a:cubicBezTo>
                    <a:cubicBezTo>
                      <a:pt x="14133" y="9026"/>
                      <a:pt x="14574" y="8847"/>
                      <a:pt x="14812" y="8597"/>
                    </a:cubicBezTo>
                    <a:cubicBezTo>
                      <a:pt x="14955" y="8847"/>
                      <a:pt x="15324" y="9026"/>
                      <a:pt x="15800" y="9026"/>
                    </a:cubicBezTo>
                    <a:cubicBezTo>
                      <a:pt x="16277" y="9026"/>
                      <a:pt x="16705" y="8847"/>
                      <a:pt x="16931" y="8597"/>
                    </a:cubicBezTo>
                    <a:cubicBezTo>
                      <a:pt x="17086" y="8847"/>
                      <a:pt x="17467" y="9026"/>
                      <a:pt x="17943" y="9026"/>
                    </a:cubicBezTo>
                    <a:cubicBezTo>
                      <a:pt x="18408" y="9026"/>
                      <a:pt x="18824" y="8847"/>
                      <a:pt x="19039" y="8597"/>
                    </a:cubicBezTo>
                    <a:cubicBezTo>
                      <a:pt x="19205" y="8847"/>
                      <a:pt x="19598" y="9026"/>
                      <a:pt x="20075" y="9026"/>
                    </a:cubicBezTo>
                    <a:cubicBezTo>
                      <a:pt x="20551" y="9026"/>
                      <a:pt x="20956" y="8847"/>
                      <a:pt x="21146" y="8597"/>
                    </a:cubicBezTo>
                    <a:cubicBezTo>
                      <a:pt x="21337" y="8847"/>
                      <a:pt x="21742" y="9026"/>
                      <a:pt x="22218" y="9026"/>
                    </a:cubicBezTo>
                    <a:cubicBezTo>
                      <a:pt x="22682" y="9026"/>
                      <a:pt x="23087" y="8847"/>
                      <a:pt x="23254" y="8597"/>
                    </a:cubicBezTo>
                    <a:cubicBezTo>
                      <a:pt x="23456" y="8847"/>
                      <a:pt x="23873" y="9026"/>
                      <a:pt x="24349" y="9026"/>
                    </a:cubicBezTo>
                    <a:cubicBezTo>
                      <a:pt x="24825" y="9026"/>
                      <a:pt x="25206" y="8847"/>
                      <a:pt x="25361" y="8597"/>
                    </a:cubicBezTo>
                    <a:cubicBezTo>
                      <a:pt x="25587" y="8847"/>
                      <a:pt x="26016" y="9026"/>
                      <a:pt x="26492" y="9026"/>
                    </a:cubicBezTo>
                    <a:cubicBezTo>
                      <a:pt x="26956" y="9026"/>
                      <a:pt x="27337" y="8847"/>
                      <a:pt x="27468" y="8597"/>
                    </a:cubicBezTo>
                    <a:cubicBezTo>
                      <a:pt x="27707" y="8847"/>
                      <a:pt x="28147" y="9026"/>
                      <a:pt x="28623" y="9026"/>
                    </a:cubicBezTo>
                    <a:cubicBezTo>
                      <a:pt x="29100" y="9026"/>
                      <a:pt x="29457" y="8847"/>
                      <a:pt x="29576" y="8597"/>
                    </a:cubicBezTo>
                    <a:cubicBezTo>
                      <a:pt x="29838" y="8847"/>
                      <a:pt x="30290" y="9026"/>
                      <a:pt x="30766" y="9026"/>
                    </a:cubicBezTo>
                    <a:cubicBezTo>
                      <a:pt x="31231" y="9026"/>
                      <a:pt x="31588" y="8847"/>
                      <a:pt x="31695" y="8597"/>
                    </a:cubicBezTo>
                    <a:cubicBezTo>
                      <a:pt x="31957" y="8847"/>
                      <a:pt x="32433" y="9026"/>
                      <a:pt x="32898" y="9026"/>
                    </a:cubicBezTo>
                    <a:cubicBezTo>
                      <a:pt x="33374" y="9026"/>
                      <a:pt x="33707" y="8847"/>
                      <a:pt x="33803" y="8597"/>
                    </a:cubicBezTo>
                    <a:cubicBezTo>
                      <a:pt x="34088" y="8847"/>
                      <a:pt x="34565" y="9026"/>
                      <a:pt x="35041" y="9026"/>
                    </a:cubicBezTo>
                    <a:cubicBezTo>
                      <a:pt x="35505" y="9026"/>
                      <a:pt x="35839" y="8847"/>
                      <a:pt x="35910" y="8597"/>
                    </a:cubicBezTo>
                    <a:cubicBezTo>
                      <a:pt x="36208" y="8847"/>
                      <a:pt x="36708" y="9026"/>
                      <a:pt x="37172" y="9026"/>
                    </a:cubicBezTo>
                    <a:cubicBezTo>
                      <a:pt x="37648" y="9026"/>
                      <a:pt x="37958" y="8847"/>
                      <a:pt x="38017" y="8597"/>
                    </a:cubicBezTo>
                    <a:cubicBezTo>
                      <a:pt x="38339" y="8847"/>
                      <a:pt x="38839" y="9026"/>
                      <a:pt x="39315" y="9026"/>
                    </a:cubicBezTo>
                    <a:cubicBezTo>
                      <a:pt x="39779" y="9026"/>
                      <a:pt x="40089" y="8847"/>
                      <a:pt x="40125" y="8597"/>
                    </a:cubicBezTo>
                    <a:cubicBezTo>
                      <a:pt x="40470" y="8847"/>
                      <a:pt x="40982" y="9026"/>
                      <a:pt x="41446" y="9026"/>
                    </a:cubicBezTo>
                    <a:cubicBezTo>
                      <a:pt x="41982" y="9026"/>
                      <a:pt x="42280" y="8811"/>
                      <a:pt x="42232" y="8502"/>
                    </a:cubicBezTo>
                    <a:lnTo>
                      <a:pt x="42339" y="8502"/>
                    </a:lnTo>
                    <a:lnTo>
                      <a:pt x="41315" y="6990"/>
                    </a:lnTo>
                    <a:lnTo>
                      <a:pt x="40399" y="5608"/>
                    </a:lnTo>
                    <a:lnTo>
                      <a:pt x="39565" y="4346"/>
                    </a:lnTo>
                    <a:lnTo>
                      <a:pt x="38791" y="3192"/>
                    </a:lnTo>
                    <a:lnTo>
                      <a:pt x="38077" y="2132"/>
                    </a:lnTo>
                    <a:lnTo>
                      <a:pt x="37886" y="1846"/>
                    </a:lnTo>
                    <a:lnTo>
                      <a:pt x="37434" y="1144"/>
                    </a:lnTo>
                    <a:lnTo>
                      <a:pt x="37255" y="882"/>
                    </a:lnTo>
                    <a:lnTo>
                      <a:pt x="3666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3" name="Google Shape;9463;p26"/>
              <p:cNvSpPr/>
              <p:nvPr/>
            </p:nvSpPr>
            <p:spPr>
              <a:xfrm flipH="1">
                <a:off x="8521367" y="978890"/>
                <a:ext cx="3299561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40590" h="620" extrusionOk="0">
                    <a:moveTo>
                      <a:pt x="37" y="1"/>
                    </a:moveTo>
                    <a:lnTo>
                      <a:pt x="37" y="60"/>
                    </a:lnTo>
                    <a:lnTo>
                      <a:pt x="13" y="60"/>
                    </a:lnTo>
                    <a:cubicBezTo>
                      <a:pt x="1" y="179"/>
                      <a:pt x="37" y="287"/>
                      <a:pt x="108" y="382"/>
                    </a:cubicBezTo>
                    <a:cubicBezTo>
                      <a:pt x="251" y="537"/>
                      <a:pt x="513" y="620"/>
                      <a:pt x="858" y="620"/>
                    </a:cubicBezTo>
                    <a:cubicBezTo>
                      <a:pt x="1263" y="620"/>
                      <a:pt x="1739" y="489"/>
                      <a:pt x="2073" y="275"/>
                    </a:cubicBezTo>
                    <a:cubicBezTo>
                      <a:pt x="2180" y="489"/>
                      <a:pt x="2477" y="620"/>
                      <a:pt x="2894" y="620"/>
                    </a:cubicBezTo>
                    <a:cubicBezTo>
                      <a:pt x="3311" y="620"/>
                      <a:pt x="3775" y="489"/>
                      <a:pt x="4097" y="275"/>
                    </a:cubicBezTo>
                    <a:cubicBezTo>
                      <a:pt x="4216" y="489"/>
                      <a:pt x="4525" y="620"/>
                      <a:pt x="4942" y="620"/>
                    </a:cubicBezTo>
                    <a:cubicBezTo>
                      <a:pt x="5359" y="620"/>
                      <a:pt x="5811" y="489"/>
                      <a:pt x="6121" y="275"/>
                    </a:cubicBezTo>
                    <a:cubicBezTo>
                      <a:pt x="6252" y="489"/>
                      <a:pt x="6573" y="620"/>
                      <a:pt x="6990" y="620"/>
                    </a:cubicBezTo>
                    <a:cubicBezTo>
                      <a:pt x="7407" y="620"/>
                      <a:pt x="7847" y="489"/>
                      <a:pt x="8145" y="275"/>
                    </a:cubicBezTo>
                    <a:cubicBezTo>
                      <a:pt x="8288" y="489"/>
                      <a:pt x="8621" y="620"/>
                      <a:pt x="9038" y="620"/>
                    </a:cubicBezTo>
                    <a:cubicBezTo>
                      <a:pt x="9455" y="620"/>
                      <a:pt x="9883" y="489"/>
                      <a:pt x="10169" y="275"/>
                    </a:cubicBezTo>
                    <a:cubicBezTo>
                      <a:pt x="10324" y="489"/>
                      <a:pt x="10657" y="620"/>
                      <a:pt x="11086" y="620"/>
                    </a:cubicBezTo>
                    <a:cubicBezTo>
                      <a:pt x="11502" y="620"/>
                      <a:pt x="11919" y="489"/>
                      <a:pt x="12193" y="263"/>
                    </a:cubicBezTo>
                    <a:cubicBezTo>
                      <a:pt x="12360" y="489"/>
                      <a:pt x="12705" y="620"/>
                      <a:pt x="13134" y="620"/>
                    </a:cubicBezTo>
                    <a:cubicBezTo>
                      <a:pt x="13550" y="620"/>
                      <a:pt x="13955" y="489"/>
                      <a:pt x="14217" y="263"/>
                    </a:cubicBezTo>
                    <a:cubicBezTo>
                      <a:pt x="14396" y="489"/>
                      <a:pt x="14753" y="620"/>
                      <a:pt x="15170" y="620"/>
                    </a:cubicBezTo>
                    <a:cubicBezTo>
                      <a:pt x="15586" y="620"/>
                      <a:pt x="16003" y="489"/>
                      <a:pt x="16241" y="263"/>
                    </a:cubicBezTo>
                    <a:cubicBezTo>
                      <a:pt x="16432" y="489"/>
                      <a:pt x="16801" y="620"/>
                      <a:pt x="17217" y="620"/>
                    </a:cubicBezTo>
                    <a:cubicBezTo>
                      <a:pt x="17646" y="620"/>
                      <a:pt x="18039" y="489"/>
                      <a:pt x="18265" y="263"/>
                    </a:cubicBezTo>
                    <a:cubicBezTo>
                      <a:pt x="18468" y="489"/>
                      <a:pt x="18849" y="620"/>
                      <a:pt x="19265" y="620"/>
                    </a:cubicBezTo>
                    <a:cubicBezTo>
                      <a:pt x="19694" y="620"/>
                      <a:pt x="20075" y="489"/>
                      <a:pt x="20289" y="263"/>
                    </a:cubicBezTo>
                    <a:cubicBezTo>
                      <a:pt x="20504" y="489"/>
                      <a:pt x="20885" y="620"/>
                      <a:pt x="21313" y="620"/>
                    </a:cubicBezTo>
                    <a:cubicBezTo>
                      <a:pt x="21730" y="620"/>
                      <a:pt x="22111" y="489"/>
                      <a:pt x="22313" y="263"/>
                    </a:cubicBezTo>
                    <a:cubicBezTo>
                      <a:pt x="22539" y="489"/>
                      <a:pt x="22932" y="620"/>
                      <a:pt x="23361" y="620"/>
                    </a:cubicBezTo>
                    <a:cubicBezTo>
                      <a:pt x="23778" y="620"/>
                      <a:pt x="24147" y="489"/>
                      <a:pt x="24337" y="263"/>
                    </a:cubicBezTo>
                    <a:cubicBezTo>
                      <a:pt x="24575" y="489"/>
                      <a:pt x="24992" y="620"/>
                      <a:pt x="25409" y="620"/>
                    </a:cubicBezTo>
                    <a:cubicBezTo>
                      <a:pt x="25826" y="620"/>
                      <a:pt x="26183" y="489"/>
                      <a:pt x="26361" y="263"/>
                    </a:cubicBezTo>
                    <a:cubicBezTo>
                      <a:pt x="26623" y="489"/>
                      <a:pt x="27028" y="620"/>
                      <a:pt x="27445" y="620"/>
                    </a:cubicBezTo>
                    <a:cubicBezTo>
                      <a:pt x="27873" y="620"/>
                      <a:pt x="28219" y="489"/>
                      <a:pt x="28385" y="263"/>
                    </a:cubicBezTo>
                    <a:cubicBezTo>
                      <a:pt x="28659" y="489"/>
                      <a:pt x="29076" y="620"/>
                      <a:pt x="29493" y="620"/>
                    </a:cubicBezTo>
                    <a:cubicBezTo>
                      <a:pt x="29909" y="620"/>
                      <a:pt x="30255" y="489"/>
                      <a:pt x="30410" y="275"/>
                    </a:cubicBezTo>
                    <a:cubicBezTo>
                      <a:pt x="30695" y="489"/>
                      <a:pt x="31124" y="620"/>
                      <a:pt x="31541" y="620"/>
                    </a:cubicBezTo>
                    <a:cubicBezTo>
                      <a:pt x="31957" y="620"/>
                      <a:pt x="32291" y="489"/>
                      <a:pt x="32434" y="275"/>
                    </a:cubicBezTo>
                    <a:cubicBezTo>
                      <a:pt x="32731" y="489"/>
                      <a:pt x="33172" y="620"/>
                      <a:pt x="33588" y="620"/>
                    </a:cubicBezTo>
                    <a:cubicBezTo>
                      <a:pt x="34005" y="620"/>
                      <a:pt x="34327" y="489"/>
                      <a:pt x="34458" y="275"/>
                    </a:cubicBezTo>
                    <a:cubicBezTo>
                      <a:pt x="34767" y="489"/>
                      <a:pt x="35220" y="620"/>
                      <a:pt x="35636" y="620"/>
                    </a:cubicBezTo>
                    <a:cubicBezTo>
                      <a:pt x="36053" y="620"/>
                      <a:pt x="36363" y="489"/>
                      <a:pt x="36482" y="275"/>
                    </a:cubicBezTo>
                    <a:cubicBezTo>
                      <a:pt x="36803" y="489"/>
                      <a:pt x="37268" y="620"/>
                      <a:pt x="37672" y="620"/>
                    </a:cubicBezTo>
                    <a:cubicBezTo>
                      <a:pt x="38101" y="620"/>
                      <a:pt x="38399" y="489"/>
                      <a:pt x="38506" y="275"/>
                    </a:cubicBezTo>
                    <a:cubicBezTo>
                      <a:pt x="38839" y="489"/>
                      <a:pt x="39315" y="620"/>
                      <a:pt x="39720" y="620"/>
                    </a:cubicBezTo>
                    <a:cubicBezTo>
                      <a:pt x="40065" y="620"/>
                      <a:pt x="40327" y="537"/>
                      <a:pt x="40470" y="382"/>
                    </a:cubicBezTo>
                    <a:cubicBezTo>
                      <a:pt x="40530" y="310"/>
                      <a:pt x="40554" y="227"/>
                      <a:pt x="40566" y="144"/>
                    </a:cubicBezTo>
                    <a:lnTo>
                      <a:pt x="40589" y="144"/>
                    </a:lnTo>
                    <a:lnTo>
                      <a:pt x="40589" y="1"/>
                    </a:lnTo>
                    <a:lnTo>
                      <a:pt x="40399" y="1"/>
                    </a:lnTo>
                    <a:lnTo>
                      <a:pt x="40411" y="84"/>
                    </a:lnTo>
                    <a:cubicBezTo>
                      <a:pt x="40423" y="156"/>
                      <a:pt x="40399" y="227"/>
                      <a:pt x="40351" y="275"/>
                    </a:cubicBezTo>
                    <a:cubicBezTo>
                      <a:pt x="40244" y="406"/>
                      <a:pt x="40018" y="477"/>
                      <a:pt x="39720" y="477"/>
                    </a:cubicBezTo>
                    <a:cubicBezTo>
                      <a:pt x="39303" y="477"/>
                      <a:pt x="38827" y="322"/>
                      <a:pt x="38506" y="96"/>
                    </a:cubicBezTo>
                    <a:lnTo>
                      <a:pt x="38411" y="25"/>
                    </a:lnTo>
                    <a:lnTo>
                      <a:pt x="38399" y="144"/>
                    </a:lnTo>
                    <a:cubicBezTo>
                      <a:pt x="38351" y="346"/>
                      <a:pt x="38077" y="477"/>
                      <a:pt x="37672" y="477"/>
                    </a:cubicBezTo>
                    <a:cubicBezTo>
                      <a:pt x="37256" y="477"/>
                      <a:pt x="36791" y="322"/>
                      <a:pt x="36494" y="96"/>
                    </a:cubicBezTo>
                    <a:lnTo>
                      <a:pt x="36398" y="25"/>
                    </a:lnTo>
                    <a:lnTo>
                      <a:pt x="36375" y="132"/>
                    </a:lnTo>
                    <a:cubicBezTo>
                      <a:pt x="36327" y="346"/>
                      <a:pt x="36029" y="477"/>
                      <a:pt x="35636" y="477"/>
                    </a:cubicBezTo>
                    <a:cubicBezTo>
                      <a:pt x="35208" y="477"/>
                      <a:pt x="34755" y="322"/>
                      <a:pt x="34470" y="96"/>
                    </a:cubicBezTo>
                    <a:lnTo>
                      <a:pt x="34386" y="25"/>
                    </a:lnTo>
                    <a:lnTo>
                      <a:pt x="34362" y="132"/>
                    </a:lnTo>
                    <a:cubicBezTo>
                      <a:pt x="34291" y="334"/>
                      <a:pt x="33993" y="477"/>
                      <a:pt x="33588" y="477"/>
                    </a:cubicBezTo>
                    <a:cubicBezTo>
                      <a:pt x="33172" y="477"/>
                      <a:pt x="32719" y="322"/>
                      <a:pt x="32457" y="96"/>
                    </a:cubicBezTo>
                    <a:lnTo>
                      <a:pt x="32374" y="36"/>
                    </a:lnTo>
                    <a:lnTo>
                      <a:pt x="32338" y="132"/>
                    </a:lnTo>
                    <a:cubicBezTo>
                      <a:pt x="32255" y="334"/>
                      <a:pt x="31945" y="477"/>
                      <a:pt x="31541" y="477"/>
                    </a:cubicBezTo>
                    <a:cubicBezTo>
                      <a:pt x="31124" y="477"/>
                      <a:pt x="30695" y="322"/>
                      <a:pt x="30433" y="96"/>
                    </a:cubicBezTo>
                    <a:lnTo>
                      <a:pt x="30362" y="36"/>
                    </a:lnTo>
                    <a:lnTo>
                      <a:pt x="30326" y="120"/>
                    </a:lnTo>
                    <a:cubicBezTo>
                      <a:pt x="30219" y="334"/>
                      <a:pt x="29898" y="477"/>
                      <a:pt x="29493" y="477"/>
                    </a:cubicBezTo>
                    <a:cubicBezTo>
                      <a:pt x="29076" y="477"/>
                      <a:pt x="28659" y="322"/>
                      <a:pt x="28421" y="96"/>
                    </a:cubicBezTo>
                    <a:lnTo>
                      <a:pt x="28350" y="36"/>
                    </a:lnTo>
                    <a:lnTo>
                      <a:pt x="28302" y="120"/>
                    </a:lnTo>
                    <a:cubicBezTo>
                      <a:pt x="28195" y="334"/>
                      <a:pt x="27862" y="477"/>
                      <a:pt x="27445" y="477"/>
                    </a:cubicBezTo>
                    <a:cubicBezTo>
                      <a:pt x="27028" y="477"/>
                      <a:pt x="26623" y="322"/>
                      <a:pt x="26397" y="108"/>
                    </a:cubicBezTo>
                    <a:lnTo>
                      <a:pt x="26338" y="36"/>
                    </a:lnTo>
                    <a:lnTo>
                      <a:pt x="26290" y="120"/>
                    </a:lnTo>
                    <a:cubicBezTo>
                      <a:pt x="26159" y="334"/>
                      <a:pt x="25814" y="477"/>
                      <a:pt x="25409" y="477"/>
                    </a:cubicBezTo>
                    <a:cubicBezTo>
                      <a:pt x="24992" y="477"/>
                      <a:pt x="24587" y="334"/>
                      <a:pt x="24385" y="108"/>
                    </a:cubicBezTo>
                    <a:lnTo>
                      <a:pt x="24314" y="36"/>
                    </a:lnTo>
                    <a:lnTo>
                      <a:pt x="24266" y="120"/>
                    </a:lnTo>
                    <a:cubicBezTo>
                      <a:pt x="24123" y="334"/>
                      <a:pt x="23766" y="477"/>
                      <a:pt x="23361" y="477"/>
                    </a:cubicBezTo>
                    <a:cubicBezTo>
                      <a:pt x="22944" y="477"/>
                      <a:pt x="22551" y="334"/>
                      <a:pt x="22361" y="108"/>
                    </a:cubicBezTo>
                    <a:lnTo>
                      <a:pt x="22301" y="36"/>
                    </a:lnTo>
                    <a:lnTo>
                      <a:pt x="22254" y="108"/>
                    </a:lnTo>
                    <a:cubicBezTo>
                      <a:pt x="22087" y="334"/>
                      <a:pt x="21718" y="477"/>
                      <a:pt x="21313" y="477"/>
                    </a:cubicBezTo>
                    <a:cubicBezTo>
                      <a:pt x="20896" y="477"/>
                      <a:pt x="20515" y="334"/>
                      <a:pt x="20349" y="108"/>
                    </a:cubicBezTo>
                    <a:lnTo>
                      <a:pt x="20289" y="36"/>
                    </a:lnTo>
                    <a:lnTo>
                      <a:pt x="20230" y="108"/>
                    </a:lnTo>
                    <a:cubicBezTo>
                      <a:pt x="20063" y="334"/>
                      <a:pt x="19682" y="477"/>
                      <a:pt x="19265" y="477"/>
                    </a:cubicBezTo>
                    <a:cubicBezTo>
                      <a:pt x="18860" y="477"/>
                      <a:pt x="18491" y="334"/>
                      <a:pt x="18325" y="108"/>
                    </a:cubicBezTo>
                    <a:lnTo>
                      <a:pt x="18277" y="36"/>
                    </a:lnTo>
                    <a:lnTo>
                      <a:pt x="18218" y="108"/>
                    </a:lnTo>
                    <a:cubicBezTo>
                      <a:pt x="18027" y="334"/>
                      <a:pt x="17634" y="477"/>
                      <a:pt x="17217" y="477"/>
                    </a:cubicBezTo>
                    <a:cubicBezTo>
                      <a:pt x="16813" y="477"/>
                      <a:pt x="16455" y="334"/>
                      <a:pt x="16313" y="120"/>
                    </a:cubicBezTo>
                    <a:lnTo>
                      <a:pt x="16265" y="36"/>
                    </a:lnTo>
                    <a:lnTo>
                      <a:pt x="16193" y="108"/>
                    </a:lnTo>
                    <a:cubicBezTo>
                      <a:pt x="15991" y="334"/>
                      <a:pt x="15586" y="477"/>
                      <a:pt x="15170" y="477"/>
                    </a:cubicBezTo>
                    <a:cubicBezTo>
                      <a:pt x="14765" y="477"/>
                      <a:pt x="14419" y="334"/>
                      <a:pt x="14288" y="120"/>
                    </a:cubicBezTo>
                    <a:lnTo>
                      <a:pt x="14241" y="36"/>
                    </a:lnTo>
                    <a:lnTo>
                      <a:pt x="14181" y="108"/>
                    </a:lnTo>
                    <a:cubicBezTo>
                      <a:pt x="13955" y="322"/>
                      <a:pt x="13538" y="477"/>
                      <a:pt x="13134" y="477"/>
                    </a:cubicBezTo>
                    <a:cubicBezTo>
                      <a:pt x="12717" y="477"/>
                      <a:pt x="12383" y="334"/>
                      <a:pt x="12276" y="120"/>
                    </a:cubicBezTo>
                    <a:lnTo>
                      <a:pt x="12229" y="36"/>
                    </a:lnTo>
                    <a:lnTo>
                      <a:pt x="12157" y="96"/>
                    </a:lnTo>
                    <a:cubicBezTo>
                      <a:pt x="11919" y="322"/>
                      <a:pt x="11502" y="477"/>
                      <a:pt x="11086" y="477"/>
                    </a:cubicBezTo>
                    <a:cubicBezTo>
                      <a:pt x="10681" y="477"/>
                      <a:pt x="10359" y="334"/>
                      <a:pt x="10252" y="120"/>
                    </a:cubicBezTo>
                    <a:lnTo>
                      <a:pt x="10217" y="36"/>
                    </a:lnTo>
                    <a:lnTo>
                      <a:pt x="10145" y="96"/>
                    </a:lnTo>
                    <a:cubicBezTo>
                      <a:pt x="9883" y="322"/>
                      <a:pt x="9455" y="477"/>
                      <a:pt x="9038" y="477"/>
                    </a:cubicBezTo>
                    <a:cubicBezTo>
                      <a:pt x="8633" y="477"/>
                      <a:pt x="8323" y="334"/>
                      <a:pt x="8240" y="132"/>
                    </a:cubicBezTo>
                    <a:lnTo>
                      <a:pt x="8204" y="36"/>
                    </a:lnTo>
                    <a:lnTo>
                      <a:pt x="8121" y="96"/>
                    </a:lnTo>
                    <a:cubicBezTo>
                      <a:pt x="7859" y="322"/>
                      <a:pt x="7407" y="477"/>
                      <a:pt x="6990" y="477"/>
                    </a:cubicBezTo>
                    <a:cubicBezTo>
                      <a:pt x="6585" y="477"/>
                      <a:pt x="6287" y="334"/>
                      <a:pt x="6216" y="132"/>
                    </a:cubicBezTo>
                    <a:lnTo>
                      <a:pt x="6192" y="25"/>
                    </a:lnTo>
                    <a:lnTo>
                      <a:pt x="6109" y="96"/>
                    </a:lnTo>
                    <a:cubicBezTo>
                      <a:pt x="5823" y="322"/>
                      <a:pt x="5359" y="477"/>
                      <a:pt x="4942" y="477"/>
                    </a:cubicBezTo>
                    <a:cubicBezTo>
                      <a:pt x="4549" y="477"/>
                      <a:pt x="4251" y="346"/>
                      <a:pt x="4204" y="132"/>
                    </a:cubicBezTo>
                    <a:lnTo>
                      <a:pt x="4180" y="25"/>
                    </a:lnTo>
                    <a:lnTo>
                      <a:pt x="4085" y="96"/>
                    </a:lnTo>
                    <a:cubicBezTo>
                      <a:pt x="3787" y="322"/>
                      <a:pt x="3323" y="477"/>
                      <a:pt x="2894" y="477"/>
                    </a:cubicBezTo>
                    <a:cubicBezTo>
                      <a:pt x="2501" y="477"/>
                      <a:pt x="2227" y="346"/>
                      <a:pt x="2180" y="144"/>
                    </a:cubicBezTo>
                    <a:lnTo>
                      <a:pt x="2168" y="25"/>
                    </a:lnTo>
                    <a:lnTo>
                      <a:pt x="2073" y="96"/>
                    </a:lnTo>
                    <a:cubicBezTo>
                      <a:pt x="1751" y="322"/>
                      <a:pt x="1275" y="477"/>
                      <a:pt x="858" y="477"/>
                    </a:cubicBezTo>
                    <a:cubicBezTo>
                      <a:pt x="561" y="477"/>
                      <a:pt x="334" y="406"/>
                      <a:pt x="227" y="275"/>
                    </a:cubicBezTo>
                    <a:cubicBezTo>
                      <a:pt x="180" y="227"/>
                      <a:pt x="156" y="156"/>
                      <a:pt x="168" y="84"/>
                    </a:cubicBezTo>
                    <a:lnTo>
                      <a:pt x="18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4" name="Google Shape;9464;p26"/>
              <p:cNvSpPr/>
              <p:nvPr/>
            </p:nvSpPr>
            <p:spPr>
              <a:xfrm flipH="1">
                <a:off x="8593959" y="870877"/>
                <a:ext cx="3154377" cy="47322"/>
              </a:xfrm>
              <a:custGeom>
                <a:avLst/>
                <a:gdLst/>
                <a:ahLst/>
                <a:cxnLst/>
                <a:rect l="l" t="t" r="r" b="b"/>
                <a:pathLst>
                  <a:path w="38804" h="584" extrusionOk="0">
                    <a:moveTo>
                      <a:pt x="25" y="0"/>
                    </a:moveTo>
                    <a:lnTo>
                      <a:pt x="25" y="72"/>
                    </a:lnTo>
                    <a:lnTo>
                      <a:pt x="13" y="72"/>
                    </a:lnTo>
                    <a:cubicBezTo>
                      <a:pt x="1" y="179"/>
                      <a:pt x="25" y="274"/>
                      <a:pt x="96" y="357"/>
                    </a:cubicBezTo>
                    <a:cubicBezTo>
                      <a:pt x="239" y="500"/>
                      <a:pt x="489" y="584"/>
                      <a:pt x="822" y="584"/>
                    </a:cubicBezTo>
                    <a:cubicBezTo>
                      <a:pt x="1215" y="584"/>
                      <a:pt x="1656" y="465"/>
                      <a:pt x="1977" y="262"/>
                    </a:cubicBezTo>
                    <a:cubicBezTo>
                      <a:pt x="2085" y="465"/>
                      <a:pt x="2382" y="584"/>
                      <a:pt x="2775" y="584"/>
                    </a:cubicBezTo>
                    <a:cubicBezTo>
                      <a:pt x="3180" y="584"/>
                      <a:pt x="3609" y="465"/>
                      <a:pt x="3918" y="262"/>
                    </a:cubicBezTo>
                    <a:cubicBezTo>
                      <a:pt x="4037" y="465"/>
                      <a:pt x="4335" y="584"/>
                      <a:pt x="4728" y="584"/>
                    </a:cubicBezTo>
                    <a:cubicBezTo>
                      <a:pt x="5133" y="584"/>
                      <a:pt x="5561" y="465"/>
                      <a:pt x="5847" y="262"/>
                    </a:cubicBezTo>
                    <a:cubicBezTo>
                      <a:pt x="5978" y="465"/>
                      <a:pt x="6287" y="584"/>
                      <a:pt x="6692" y="584"/>
                    </a:cubicBezTo>
                    <a:cubicBezTo>
                      <a:pt x="7085" y="584"/>
                      <a:pt x="7502" y="465"/>
                      <a:pt x="7788" y="262"/>
                    </a:cubicBezTo>
                    <a:cubicBezTo>
                      <a:pt x="7930" y="465"/>
                      <a:pt x="8240" y="584"/>
                      <a:pt x="8645" y="584"/>
                    </a:cubicBezTo>
                    <a:cubicBezTo>
                      <a:pt x="9038" y="584"/>
                      <a:pt x="9454" y="465"/>
                      <a:pt x="9716" y="262"/>
                    </a:cubicBezTo>
                    <a:cubicBezTo>
                      <a:pt x="9871" y="465"/>
                      <a:pt x="10193" y="584"/>
                      <a:pt x="10597" y="584"/>
                    </a:cubicBezTo>
                    <a:cubicBezTo>
                      <a:pt x="10990" y="584"/>
                      <a:pt x="11395" y="465"/>
                      <a:pt x="11657" y="262"/>
                    </a:cubicBezTo>
                    <a:cubicBezTo>
                      <a:pt x="11824" y="465"/>
                      <a:pt x="12157" y="584"/>
                      <a:pt x="12550" y="584"/>
                    </a:cubicBezTo>
                    <a:cubicBezTo>
                      <a:pt x="12955" y="584"/>
                      <a:pt x="13348" y="465"/>
                      <a:pt x="13586" y="262"/>
                    </a:cubicBezTo>
                    <a:cubicBezTo>
                      <a:pt x="13765" y="465"/>
                      <a:pt x="14110" y="584"/>
                      <a:pt x="14515" y="584"/>
                    </a:cubicBezTo>
                    <a:cubicBezTo>
                      <a:pt x="14908" y="584"/>
                      <a:pt x="15289" y="465"/>
                      <a:pt x="15527" y="262"/>
                    </a:cubicBezTo>
                    <a:cubicBezTo>
                      <a:pt x="15717" y="465"/>
                      <a:pt x="16062" y="584"/>
                      <a:pt x="16467" y="584"/>
                    </a:cubicBezTo>
                    <a:cubicBezTo>
                      <a:pt x="16872" y="584"/>
                      <a:pt x="17241" y="465"/>
                      <a:pt x="17467" y="262"/>
                    </a:cubicBezTo>
                    <a:cubicBezTo>
                      <a:pt x="17658" y="465"/>
                      <a:pt x="18015" y="584"/>
                      <a:pt x="18420" y="584"/>
                    </a:cubicBezTo>
                    <a:cubicBezTo>
                      <a:pt x="18825" y="584"/>
                      <a:pt x="19182" y="465"/>
                      <a:pt x="19396" y="262"/>
                    </a:cubicBezTo>
                    <a:cubicBezTo>
                      <a:pt x="19611" y="465"/>
                      <a:pt x="19968" y="584"/>
                      <a:pt x="20373" y="584"/>
                    </a:cubicBezTo>
                    <a:cubicBezTo>
                      <a:pt x="20777" y="584"/>
                      <a:pt x="21135" y="465"/>
                      <a:pt x="21337" y="262"/>
                    </a:cubicBezTo>
                    <a:cubicBezTo>
                      <a:pt x="21551" y="465"/>
                      <a:pt x="21920" y="584"/>
                      <a:pt x="22325" y="584"/>
                    </a:cubicBezTo>
                    <a:cubicBezTo>
                      <a:pt x="22730" y="584"/>
                      <a:pt x="23087" y="465"/>
                      <a:pt x="23266" y="262"/>
                    </a:cubicBezTo>
                    <a:cubicBezTo>
                      <a:pt x="23504" y="465"/>
                      <a:pt x="23885" y="584"/>
                      <a:pt x="24290" y="584"/>
                    </a:cubicBezTo>
                    <a:cubicBezTo>
                      <a:pt x="24683" y="584"/>
                      <a:pt x="25028" y="465"/>
                      <a:pt x="25206" y="262"/>
                    </a:cubicBezTo>
                    <a:cubicBezTo>
                      <a:pt x="25445" y="465"/>
                      <a:pt x="25837" y="584"/>
                      <a:pt x="26242" y="584"/>
                    </a:cubicBezTo>
                    <a:cubicBezTo>
                      <a:pt x="26647" y="584"/>
                      <a:pt x="26980" y="465"/>
                      <a:pt x="27135" y="262"/>
                    </a:cubicBezTo>
                    <a:cubicBezTo>
                      <a:pt x="27397" y="465"/>
                      <a:pt x="27802" y="584"/>
                      <a:pt x="28195" y="584"/>
                    </a:cubicBezTo>
                    <a:cubicBezTo>
                      <a:pt x="28600" y="584"/>
                      <a:pt x="28921" y="465"/>
                      <a:pt x="29076" y="262"/>
                    </a:cubicBezTo>
                    <a:cubicBezTo>
                      <a:pt x="29338" y="465"/>
                      <a:pt x="29755" y="584"/>
                      <a:pt x="30148" y="584"/>
                    </a:cubicBezTo>
                    <a:cubicBezTo>
                      <a:pt x="30552" y="584"/>
                      <a:pt x="30862" y="465"/>
                      <a:pt x="31005" y="262"/>
                    </a:cubicBezTo>
                    <a:cubicBezTo>
                      <a:pt x="31291" y="465"/>
                      <a:pt x="31707" y="584"/>
                      <a:pt x="32100" y="584"/>
                    </a:cubicBezTo>
                    <a:cubicBezTo>
                      <a:pt x="32505" y="584"/>
                      <a:pt x="32815" y="465"/>
                      <a:pt x="32946" y="262"/>
                    </a:cubicBezTo>
                    <a:cubicBezTo>
                      <a:pt x="33231" y="465"/>
                      <a:pt x="33660" y="584"/>
                      <a:pt x="34065" y="584"/>
                    </a:cubicBezTo>
                    <a:cubicBezTo>
                      <a:pt x="34458" y="584"/>
                      <a:pt x="34755" y="465"/>
                      <a:pt x="34874" y="262"/>
                    </a:cubicBezTo>
                    <a:cubicBezTo>
                      <a:pt x="35184" y="465"/>
                      <a:pt x="35624" y="584"/>
                      <a:pt x="36017" y="584"/>
                    </a:cubicBezTo>
                    <a:cubicBezTo>
                      <a:pt x="36410" y="584"/>
                      <a:pt x="36708" y="465"/>
                      <a:pt x="36815" y="262"/>
                    </a:cubicBezTo>
                    <a:cubicBezTo>
                      <a:pt x="37137" y="465"/>
                      <a:pt x="37577" y="584"/>
                      <a:pt x="37970" y="584"/>
                    </a:cubicBezTo>
                    <a:cubicBezTo>
                      <a:pt x="38303" y="584"/>
                      <a:pt x="38553" y="500"/>
                      <a:pt x="38696" y="357"/>
                    </a:cubicBezTo>
                    <a:cubicBezTo>
                      <a:pt x="38744" y="298"/>
                      <a:pt x="38780" y="226"/>
                      <a:pt x="38791" y="155"/>
                    </a:cubicBezTo>
                    <a:lnTo>
                      <a:pt x="38803" y="155"/>
                    </a:lnTo>
                    <a:lnTo>
                      <a:pt x="38803" y="0"/>
                    </a:lnTo>
                    <a:lnTo>
                      <a:pt x="38625" y="0"/>
                    </a:lnTo>
                    <a:lnTo>
                      <a:pt x="38637" y="84"/>
                    </a:lnTo>
                    <a:cubicBezTo>
                      <a:pt x="38649" y="143"/>
                      <a:pt x="38625" y="203"/>
                      <a:pt x="38577" y="250"/>
                    </a:cubicBezTo>
                    <a:cubicBezTo>
                      <a:pt x="38482" y="369"/>
                      <a:pt x="38256" y="441"/>
                      <a:pt x="37970" y="441"/>
                    </a:cubicBezTo>
                    <a:cubicBezTo>
                      <a:pt x="37565" y="441"/>
                      <a:pt x="37113" y="298"/>
                      <a:pt x="36827" y="96"/>
                    </a:cubicBezTo>
                    <a:lnTo>
                      <a:pt x="36732" y="24"/>
                    </a:lnTo>
                    <a:lnTo>
                      <a:pt x="36708" y="143"/>
                    </a:lnTo>
                    <a:cubicBezTo>
                      <a:pt x="36672" y="322"/>
                      <a:pt x="36386" y="441"/>
                      <a:pt x="36017" y="441"/>
                    </a:cubicBezTo>
                    <a:cubicBezTo>
                      <a:pt x="35613" y="441"/>
                      <a:pt x="35172" y="298"/>
                      <a:pt x="34898" y="96"/>
                    </a:cubicBezTo>
                    <a:lnTo>
                      <a:pt x="34803" y="36"/>
                    </a:lnTo>
                    <a:lnTo>
                      <a:pt x="34779" y="131"/>
                    </a:lnTo>
                    <a:cubicBezTo>
                      <a:pt x="34720" y="310"/>
                      <a:pt x="34434" y="441"/>
                      <a:pt x="34065" y="441"/>
                    </a:cubicBezTo>
                    <a:cubicBezTo>
                      <a:pt x="33660" y="441"/>
                      <a:pt x="33231" y="298"/>
                      <a:pt x="32957" y="96"/>
                    </a:cubicBezTo>
                    <a:lnTo>
                      <a:pt x="32886" y="36"/>
                    </a:lnTo>
                    <a:lnTo>
                      <a:pt x="32850" y="131"/>
                    </a:lnTo>
                    <a:cubicBezTo>
                      <a:pt x="32779" y="310"/>
                      <a:pt x="32481" y="441"/>
                      <a:pt x="32100" y="441"/>
                    </a:cubicBezTo>
                    <a:cubicBezTo>
                      <a:pt x="31707" y="441"/>
                      <a:pt x="31291" y="298"/>
                      <a:pt x="31029" y="96"/>
                    </a:cubicBezTo>
                    <a:lnTo>
                      <a:pt x="30957" y="36"/>
                    </a:lnTo>
                    <a:lnTo>
                      <a:pt x="30921" y="119"/>
                    </a:lnTo>
                    <a:cubicBezTo>
                      <a:pt x="30838" y="310"/>
                      <a:pt x="30540" y="441"/>
                      <a:pt x="30148" y="441"/>
                    </a:cubicBezTo>
                    <a:cubicBezTo>
                      <a:pt x="29755" y="441"/>
                      <a:pt x="29338" y="310"/>
                      <a:pt x="29100" y="96"/>
                    </a:cubicBezTo>
                    <a:lnTo>
                      <a:pt x="29028" y="36"/>
                    </a:lnTo>
                    <a:lnTo>
                      <a:pt x="28993" y="119"/>
                    </a:lnTo>
                    <a:cubicBezTo>
                      <a:pt x="28897" y="310"/>
                      <a:pt x="28588" y="441"/>
                      <a:pt x="28195" y="441"/>
                    </a:cubicBezTo>
                    <a:cubicBezTo>
                      <a:pt x="27802" y="441"/>
                      <a:pt x="27397" y="310"/>
                      <a:pt x="27171" y="96"/>
                    </a:cubicBezTo>
                    <a:lnTo>
                      <a:pt x="27100" y="36"/>
                    </a:lnTo>
                    <a:lnTo>
                      <a:pt x="27052" y="119"/>
                    </a:lnTo>
                    <a:cubicBezTo>
                      <a:pt x="26945" y="310"/>
                      <a:pt x="26623" y="441"/>
                      <a:pt x="26242" y="441"/>
                    </a:cubicBezTo>
                    <a:cubicBezTo>
                      <a:pt x="25837" y="441"/>
                      <a:pt x="25456" y="310"/>
                      <a:pt x="25242" y="96"/>
                    </a:cubicBezTo>
                    <a:lnTo>
                      <a:pt x="25183" y="36"/>
                    </a:lnTo>
                    <a:lnTo>
                      <a:pt x="25123" y="119"/>
                    </a:lnTo>
                    <a:cubicBezTo>
                      <a:pt x="25004" y="310"/>
                      <a:pt x="24671" y="441"/>
                      <a:pt x="24290" y="441"/>
                    </a:cubicBezTo>
                    <a:cubicBezTo>
                      <a:pt x="23885" y="441"/>
                      <a:pt x="23504" y="310"/>
                      <a:pt x="23313" y="107"/>
                    </a:cubicBezTo>
                    <a:lnTo>
                      <a:pt x="23254" y="36"/>
                    </a:lnTo>
                    <a:lnTo>
                      <a:pt x="23194" y="107"/>
                    </a:lnTo>
                    <a:cubicBezTo>
                      <a:pt x="23063" y="310"/>
                      <a:pt x="22718" y="441"/>
                      <a:pt x="22325" y="441"/>
                    </a:cubicBezTo>
                    <a:cubicBezTo>
                      <a:pt x="21932" y="441"/>
                      <a:pt x="21563" y="310"/>
                      <a:pt x="21385" y="107"/>
                    </a:cubicBezTo>
                    <a:lnTo>
                      <a:pt x="21325" y="36"/>
                    </a:lnTo>
                    <a:lnTo>
                      <a:pt x="21265" y="107"/>
                    </a:lnTo>
                    <a:cubicBezTo>
                      <a:pt x="21123" y="310"/>
                      <a:pt x="20765" y="441"/>
                      <a:pt x="20373" y="441"/>
                    </a:cubicBezTo>
                    <a:cubicBezTo>
                      <a:pt x="19980" y="441"/>
                      <a:pt x="19622" y="310"/>
                      <a:pt x="19456" y="107"/>
                    </a:cubicBezTo>
                    <a:lnTo>
                      <a:pt x="19396" y="36"/>
                    </a:lnTo>
                    <a:lnTo>
                      <a:pt x="19337" y="107"/>
                    </a:lnTo>
                    <a:cubicBezTo>
                      <a:pt x="19170" y="310"/>
                      <a:pt x="18813" y="441"/>
                      <a:pt x="18420" y="441"/>
                    </a:cubicBezTo>
                    <a:cubicBezTo>
                      <a:pt x="18027" y="441"/>
                      <a:pt x="17670" y="310"/>
                      <a:pt x="17527" y="107"/>
                    </a:cubicBezTo>
                    <a:lnTo>
                      <a:pt x="17467" y="36"/>
                    </a:lnTo>
                    <a:lnTo>
                      <a:pt x="17408" y="107"/>
                    </a:lnTo>
                    <a:cubicBezTo>
                      <a:pt x="17229" y="310"/>
                      <a:pt x="16860" y="441"/>
                      <a:pt x="16467" y="441"/>
                    </a:cubicBezTo>
                    <a:cubicBezTo>
                      <a:pt x="16074" y="441"/>
                      <a:pt x="15729" y="310"/>
                      <a:pt x="15598" y="107"/>
                    </a:cubicBezTo>
                    <a:lnTo>
                      <a:pt x="15539" y="36"/>
                    </a:lnTo>
                    <a:lnTo>
                      <a:pt x="15479" y="107"/>
                    </a:lnTo>
                    <a:cubicBezTo>
                      <a:pt x="15289" y="310"/>
                      <a:pt x="14908" y="441"/>
                      <a:pt x="14515" y="441"/>
                    </a:cubicBezTo>
                    <a:cubicBezTo>
                      <a:pt x="14122" y="441"/>
                      <a:pt x="13788" y="310"/>
                      <a:pt x="13669" y="119"/>
                    </a:cubicBezTo>
                    <a:lnTo>
                      <a:pt x="13622" y="36"/>
                    </a:lnTo>
                    <a:lnTo>
                      <a:pt x="13550" y="96"/>
                    </a:lnTo>
                    <a:cubicBezTo>
                      <a:pt x="13336" y="310"/>
                      <a:pt x="12955" y="441"/>
                      <a:pt x="12550" y="441"/>
                    </a:cubicBezTo>
                    <a:cubicBezTo>
                      <a:pt x="12169" y="441"/>
                      <a:pt x="11848" y="310"/>
                      <a:pt x="11740" y="119"/>
                    </a:cubicBezTo>
                    <a:lnTo>
                      <a:pt x="11693" y="36"/>
                    </a:lnTo>
                    <a:lnTo>
                      <a:pt x="11621" y="96"/>
                    </a:lnTo>
                    <a:cubicBezTo>
                      <a:pt x="11395" y="310"/>
                      <a:pt x="10990" y="441"/>
                      <a:pt x="10597" y="441"/>
                    </a:cubicBezTo>
                    <a:cubicBezTo>
                      <a:pt x="10216" y="441"/>
                      <a:pt x="9895" y="310"/>
                      <a:pt x="9812" y="119"/>
                    </a:cubicBezTo>
                    <a:lnTo>
                      <a:pt x="9764" y="36"/>
                    </a:lnTo>
                    <a:lnTo>
                      <a:pt x="9693" y="96"/>
                    </a:lnTo>
                    <a:cubicBezTo>
                      <a:pt x="9454" y="310"/>
                      <a:pt x="9038" y="441"/>
                      <a:pt x="8645" y="441"/>
                    </a:cubicBezTo>
                    <a:cubicBezTo>
                      <a:pt x="8264" y="441"/>
                      <a:pt x="7954" y="310"/>
                      <a:pt x="7883" y="119"/>
                    </a:cubicBezTo>
                    <a:lnTo>
                      <a:pt x="7835" y="36"/>
                    </a:lnTo>
                    <a:lnTo>
                      <a:pt x="7764" y="96"/>
                    </a:lnTo>
                    <a:cubicBezTo>
                      <a:pt x="7514" y="298"/>
                      <a:pt x="7085" y="441"/>
                      <a:pt x="6692" y="441"/>
                    </a:cubicBezTo>
                    <a:cubicBezTo>
                      <a:pt x="6311" y="441"/>
                      <a:pt x="6014" y="310"/>
                      <a:pt x="5942" y="131"/>
                    </a:cubicBezTo>
                    <a:lnTo>
                      <a:pt x="5918" y="36"/>
                    </a:lnTo>
                    <a:lnTo>
                      <a:pt x="5835" y="96"/>
                    </a:lnTo>
                    <a:cubicBezTo>
                      <a:pt x="5561" y="298"/>
                      <a:pt x="5133" y="441"/>
                      <a:pt x="4728" y="441"/>
                    </a:cubicBezTo>
                    <a:cubicBezTo>
                      <a:pt x="4359" y="441"/>
                      <a:pt x="4073" y="310"/>
                      <a:pt x="4013" y="131"/>
                    </a:cubicBezTo>
                    <a:lnTo>
                      <a:pt x="3990" y="36"/>
                    </a:lnTo>
                    <a:lnTo>
                      <a:pt x="3906" y="96"/>
                    </a:lnTo>
                    <a:cubicBezTo>
                      <a:pt x="3620" y="298"/>
                      <a:pt x="3180" y="441"/>
                      <a:pt x="2775" y="441"/>
                    </a:cubicBezTo>
                    <a:cubicBezTo>
                      <a:pt x="2406" y="441"/>
                      <a:pt x="2132" y="322"/>
                      <a:pt x="2085" y="143"/>
                    </a:cubicBezTo>
                    <a:lnTo>
                      <a:pt x="2061" y="24"/>
                    </a:lnTo>
                    <a:lnTo>
                      <a:pt x="1977" y="96"/>
                    </a:lnTo>
                    <a:cubicBezTo>
                      <a:pt x="1680" y="298"/>
                      <a:pt x="1227" y="441"/>
                      <a:pt x="822" y="441"/>
                    </a:cubicBezTo>
                    <a:cubicBezTo>
                      <a:pt x="537" y="441"/>
                      <a:pt x="310" y="369"/>
                      <a:pt x="215" y="250"/>
                    </a:cubicBezTo>
                    <a:cubicBezTo>
                      <a:pt x="168" y="203"/>
                      <a:pt x="144" y="143"/>
                      <a:pt x="156" y="84"/>
                    </a:cubicBez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5" name="Google Shape;9465;p26"/>
              <p:cNvSpPr/>
              <p:nvPr/>
            </p:nvSpPr>
            <p:spPr>
              <a:xfrm flipH="1">
                <a:off x="8659805" y="772426"/>
                <a:ext cx="3022687" cy="44485"/>
              </a:xfrm>
              <a:custGeom>
                <a:avLst/>
                <a:gdLst/>
                <a:ahLst/>
                <a:cxnLst/>
                <a:rect l="l" t="t" r="r" b="b"/>
                <a:pathLst>
                  <a:path w="37184" h="549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" y="72"/>
                    </a:lnTo>
                    <a:cubicBezTo>
                      <a:pt x="1" y="168"/>
                      <a:pt x="24" y="251"/>
                      <a:pt x="96" y="334"/>
                    </a:cubicBezTo>
                    <a:cubicBezTo>
                      <a:pt x="227" y="465"/>
                      <a:pt x="477" y="549"/>
                      <a:pt x="798" y="549"/>
                    </a:cubicBezTo>
                    <a:cubicBezTo>
                      <a:pt x="1179" y="549"/>
                      <a:pt x="1596" y="441"/>
                      <a:pt x="1906" y="251"/>
                    </a:cubicBezTo>
                    <a:cubicBezTo>
                      <a:pt x="2013" y="441"/>
                      <a:pt x="2298" y="549"/>
                      <a:pt x="2679" y="549"/>
                    </a:cubicBezTo>
                    <a:cubicBezTo>
                      <a:pt x="3049" y="549"/>
                      <a:pt x="3465" y="429"/>
                      <a:pt x="3751" y="251"/>
                    </a:cubicBezTo>
                    <a:cubicBezTo>
                      <a:pt x="3870" y="441"/>
                      <a:pt x="4168" y="549"/>
                      <a:pt x="4549" y="549"/>
                    </a:cubicBezTo>
                    <a:cubicBezTo>
                      <a:pt x="4930" y="549"/>
                      <a:pt x="5335" y="429"/>
                      <a:pt x="5608" y="251"/>
                    </a:cubicBezTo>
                    <a:cubicBezTo>
                      <a:pt x="5739" y="441"/>
                      <a:pt x="6037" y="549"/>
                      <a:pt x="6418" y="549"/>
                    </a:cubicBezTo>
                    <a:cubicBezTo>
                      <a:pt x="6799" y="549"/>
                      <a:pt x="7204" y="429"/>
                      <a:pt x="7466" y="251"/>
                    </a:cubicBezTo>
                    <a:cubicBezTo>
                      <a:pt x="7609" y="441"/>
                      <a:pt x="7906" y="549"/>
                      <a:pt x="8287" y="549"/>
                    </a:cubicBezTo>
                    <a:cubicBezTo>
                      <a:pt x="8680" y="549"/>
                      <a:pt x="9061" y="441"/>
                      <a:pt x="9323" y="251"/>
                    </a:cubicBezTo>
                    <a:cubicBezTo>
                      <a:pt x="9466" y="441"/>
                      <a:pt x="9776" y="549"/>
                      <a:pt x="10168" y="549"/>
                    </a:cubicBezTo>
                    <a:cubicBezTo>
                      <a:pt x="10549" y="549"/>
                      <a:pt x="10930" y="441"/>
                      <a:pt x="11169" y="251"/>
                    </a:cubicBezTo>
                    <a:cubicBezTo>
                      <a:pt x="11335" y="441"/>
                      <a:pt x="11657" y="549"/>
                      <a:pt x="12038" y="549"/>
                    </a:cubicBezTo>
                    <a:cubicBezTo>
                      <a:pt x="12419" y="549"/>
                      <a:pt x="12788" y="441"/>
                      <a:pt x="13026" y="251"/>
                    </a:cubicBezTo>
                    <a:cubicBezTo>
                      <a:pt x="13193" y="441"/>
                      <a:pt x="13526" y="549"/>
                      <a:pt x="13907" y="549"/>
                    </a:cubicBezTo>
                    <a:cubicBezTo>
                      <a:pt x="14288" y="549"/>
                      <a:pt x="14657" y="441"/>
                      <a:pt x="14883" y="251"/>
                    </a:cubicBezTo>
                    <a:cubicBezTo>
                      <a:pt x="15062" y="441"/>
                      <a:pt x="15395" y="549"/>
                      <a:pt x="15776" y="549"/>
                    </a:cubicBezTo>
                    <a:cubicBezTo>
                      <a:pt x="16169" y="549"/>
                      <a:pt x="16526" y="441"/>
                      <a:pt x="16729" y="251"/>
                    </a:cubicBezTo>
                    <a:cubicBezTo>
                      <a:pt x="16919" y="441"/>
                      <a:pt x="17265" y="549"/>
                      <a:pt x="17658" y="549"/>
                    </a:cubicBezTo>
                    <a:cubicBezTo>
                      <a:pt x="18039" y="549"/>
                      <a:pt x="18384" y="441"/>
                      <a:pt x="18586" y="251"/>
                    </a:cubicBezTo>
                    <a:cubicBezTo>
                      <a:pt x="18789" y="441"/>
                      <a:pt x="19134" y="549"/>
                      <a:pt x="19527" y="549"/>
                    </a:cubicBezTo>
                    <a:cubicBezTo>
                      <a:pt x="19908" y="549"/>
                      <a:pt x="20253" y="441"/>
                      <a:pt x="20444" y="251"/>
                    </a:cubicBezTo>
                    <a:cubicBezTo>
                      <a:pt x="20658" y="441"/>
                      <a:pt x="21015" y="549"/>
                      <a:pt x="21396" y="549"/>
                    </a:cubicBezTo>
                    <a:cubicBezTo>
                      <a:pt x="21777" y="549"/>
                      <a:pt x="22110" y="441"/>
                      <a:pt x="22301" y="251"/>
                    </a:cubicBezTo>
                    <a:cubicBezTo>
                      <a:pt x="22515" y="441"/>
                      <a:pt x="22884" y="549"/>
                      <a:pt x="23265" y="549"/>
                    </a:cubicBezTo>
                    <a:cubicBezTo>
                      <a:pt x="23658" y="549"/>
                      <a:pt x="23980" y="441"/>
                      <a:pt x="24146" y="251"/>
                    </a:cubicBezTo>
                    <a:cubicBezTo>
                      <a:pt x="24385" y="441"/>
                      <a:pt x="24754" y="549"/>
                      <a:pt x="25135" y="549"/>
                    </a:cubicBezTo>
                    <a:cubicBezTo>
                      <a:pt x="25528" y="549"/>
                      <a:pt x="25849" y="441"/>
                      <a:pt x="26004" y="251"/>
                    </a:cubicBezTo>
                    <a:cubicBezTo>
                      <a:pt x="26254" y="441"/>
                      <a:pt x="26623" y="549"/>
                      <a:pt x="27016" y="549"/>
                    </a:cubicBezTo>
                    <a:cubicBezTo>
                      <a:pt x="27397" y="549"/>
                      <a:pt x="27706" y="441"/>
                      <a:pt x="27861" y="251"/>
                    </a:cubicBezTo>
                    <a:cubicBezTo>
                      <a:pt x="28111" y="441"/>
                      <a:pt x="28504" y="549"/>
                      <a:pt x="28885" y="549"/>
                    </a:cubicBezTo>
                    <a:cubicBezTo>
                      <a:pt x="29266" y="549"/>
                      <a:pt x="29576" y="441"/>
                      <a:pt x="29707" y="251"/>
                    </a:cubicBezTo>
                    <a:cubicBezTo>
                      <a:pt x="29980" y="429"/>
                      <a:pt x="30373" y="549"/>
                      <a:pt x="30754" y="549"/>
                    </a:cubicBezTo>
                    <a:cubicBezTo>
                      <a:pt x="31135" y="549"/>
                      <a:pt x="31433" y="441"/>
                      <a:pt x="31564" y="251"/>
                    </a:cubicBezTo>
                    <a:cubicBezTo>
                      <a:pt x="31838" y="429"/>
                      <a:pt x="32255" y="549"/>
                      <a:pt x="32624" y="549"/>
                    </a:cubicBezTo>
                    <a:cubicBezTo>
                      <a:pt x="33005" y="549"/>
                      <a:pt x="33302" y="441"/>
                      <a:pt x="33421" y="251"/>
                    </a:cubicBezTo>
                    <a:cubicBezTo>
                      <a:pt x="33707" y="429"/>
                      <a:pt x="34124" y="549"/>
                      <a:pt x="34505" y="549"/>
                    </a:cubicBezTo>
                    <a:cubicBezTo>
                      <a:pt x="34886" y="549"/>
                      <a:pt x="35160" y="441"/>
                      <a:pt x="35279" y="251"/>
                    </a:cubicBezTo>
                    <a:cubicBezTo>
                      <a:pt x="35576" y="441"/>
                      <a:pt x="35993" y="549"/>
                      <a:pt x="36374" y="549"/>
                    </a:cubicBezTo>
                    <a:cubicBezTo>
                      <a:pt x="36696" y="549"/>
                      <a:pt x="36946" y="465"/>
                      <a:pt x="37077" y="322"/>
                    </a:cubicBezTo>
                    <a:cubicBezTo>
                      <a:pt x="37124" y="275"/>
                      <a:pt x="37160" y="215"/>
                      <a:pt x="37172" y="156"/>
                    </a:cubicBezTo>
                    <a:lnTo>
                      <a:pt x="37184" y="156"/>
                    </a:lnTo>
                    <a:lnTo>
                      <a:pt x="37184" y="1"/>
                    </a:lnTo>
                    <a:lnTo>
                      <a:pt x="37017" y="1"/>
                    </a:lnTo>
                    <a:lnTo>
                      <a:pt x="37017" y="84"/>
                    </a:lnTo>
                    <a:cubicBezTo>
                      <a:pt x="37029" y="132"/>
                      <a:pt x="37005" y="179"/>
                      <a:pt x="36969" y="227"/>
                    </a:cubicBezTo>
                    <a:cubicBezTo>
                      <a:pt x="36874" y="334"/>
                      <a:pt x="36648" y="394"/>
                      <a:pt x="36374" y="394"/>
                    </a:cubicBezTo>
                    <a:cubicBezTo>
                      <a:pt x="35993" y="394"/>
                      <a:pt x="35565" y="275"/>
                      <a:pt x="35279" y="84"/>
                    </a:cubicBezTo>
                    <a:lnTo>
                      <a:pt x="35195" y="25"/>
                    </a:lnTo>
                    <a:lnTo>
                      <a:pt x="35172" y="132"/>
                    </a:lnTo>
                    <a:cubicBezTo>
                      <a:pt x="35124" y="287"/>
                      <a:pt x="34862" y="394"/>
                      <a:pt x="34505" y="394"/>
                    </a:cubicBezTo>
                    <a:cubicBezTo>
                      <a:pt x="34124" y="394"/>
                      <a:pt x="33695" y="275"/>
                      <a:pt x="33433" y="84"/>
                    </a:cubicBezTo>
                    <a:lnTo>
                      <a:pt x="33350" y="25"/>
                    </a:lnTo>
                    <a:lnTo>
                      <a:pt x="33326" y="120"/>
                    </a:lnTo>
                    <a:cubicBezTo>
                      <a:pt x="33267" y="287"/>
                      <a:pt x="32993" y="406"/>
                      <a:pt x="32624" y="406"/>
                    </a:cubicBezTo>
                    <a:cubicBezTo>
                      <a:pt x="32243" y="406"/>
                      <a:pt x="31838" y="275"/>
                      <a:pt x="31588" y="84"/>
                    </a:cubicBezTo>
                    <a:lnTo>
                      <a:pt x="31504" y="25"/>
                    </a:lnTo>
                    <a:lnTo>
                      <a:pt x="31469" y="120"/>
                    </a:lnTo>
                    <a:cubicBezTo>
                      <a:pt x="31409" y="287"/>
                      <a:pt x="31123" y="406"/>
                      <a:pt x="30754" y="406"/>
                    </a:cubicBezTo>
                    <a:cubicBezTo>
                      <a:pt x="30373" y="406"/>
                      <a:pt x="29980" y="275"/>
                      <a:pt x="29742" y="84"/>
                    </a:cubicBezTo>
                    <a:lnTo>
                      <a:pt x="29659" y="25"/>
                    </a:lnTo>
                    <a:lnTo>
                      <a:pt x="29623" y="120"/>
                    </a:lnTo>
                    <a:cubicBezTo>
                      <a:pt x="29540" y="287"/>
                      <a:pt x="29242" y="406"/>
                      <a:pt x="28885" y="406"/>
                    </a:cubicBezTo>
                    <a:cubicBezTo>
                      <a:pt x="28504" y="406"/>
                      <a:pt x="28111" y="275"/>
                      <a:pt x="27885" y="84"/>
                    </a:cubicBezTo>
                    <a:lnTo>
                      <a:pt x="27814" y="25"/>
                    </a:lnTo>
                    <a:lnTo>
                      <a:pt x="27778" y="108"/>
                    </a:lnTo>
                    <a:cubicBezTo>
                      <a:pt x="27683" y="287"/>
                      <a:pt x="27385" y="406"/>
                      <a:pt x="27016" y="406"/>
                    </a:cubicBezTo>
                    <a:cubicBezTo>
                      <a:pt x="26635" y="406"/>
                      <a:pt x="26254" y="275"/>
                      <a:pt x="26040" y="96"/>
                    </a:cubicBezTo>
                    <a:lnTo>
                      <a:pt x="25968" y="25"/>
                    </a:lnTo>
                    <a:lnTo>
                      <a:pt x="25920" y="108"/>
                    </a:lnTo>
                    <a:cubicBezTo>
                      <a:pt x="25825" y="287"/>
                      <a:pt x="25516" y="406"/>
                      <a:pt x="25135" y="406"/>
                    </a:cubicBezTo>
                    <a:cubicBezTo>
                      <a:pt x="24766" y="406"/>
                      <a:pt x="24385" y="275"/>
                      <a:pt x="24194" y="96"/>
                    </a:cubicBezTo>
                    <a:lnTo>
                      <a:pt x="24123" y="37"/>
                    </a:lnTo>
                    <a:lnTo>
                      <a:pt x="24075" y="108"/>
                    </a:lnTo>
                    <a:cubicBezTo>
                      <a:pt x="23956" y="287"/>
                      <a:pt x="23646" y="406"/>
                      <a:pt x="23265" y="406"/>
                    </a:cubicBezTo>
                    <a:cubicBezTo>
                      <a:pt x="22884" y="406"/>
                      <a:pt x="22527" y="275"/>
                      <a:pt x="22337" y="96"/>
                    </a:cubicBezTo>
                    <a:lnTo>
                      <a:pt x="22277" y="37"/>
                    </a:lnTo>
                    <a:lnTo>
                      <a:pt x="22230" y="108"/>
                    </a:lnTo>
                    <a:cubicBezTo>
                      <a:pt x="22099" y="287"/>
                      <a:pt x="21765" y="406"/>
                      <a:pt x="21396" y="406"/>
                    </a:cubicBezTo>
                    <a:cubicBezTo>
                      <a:pt x="21015" y="406"/>
                      <a:pt x="20658" y="275"/>
                      <a:pt x="20491" y="96"/>
                    </a:cubicBezTo>
                    <a:lnTo>
                      <a:pt x="20432" y="37"/>
                    </a:lnTo>
                    <a:lnTo>
                      <a:pt x="20384" y="96"/>
                    </a:lnTo>
                    <a:cubicBezTo>
                      <a:pt x="20241" y="287"/>
                      <a:pt x="19896" y="406"/>
                      <a:pt x="19527" y="406"/>
                    </a:cubicBezTo>
                    <a:cubicBezTo>
                      <a:pt x="19146" y="406"/>
                      <a:pt x="18801" y="287"/>
                      <a:pt x="18646" y="96"/>
                    </a:cubicBezTo>
                    <a:lnTo>
                      <a:pt x="18586" y="37"/>
                    </a:lnTo>
                    <a:lnTo>
                      <a:pt x="18527" y="96"/>
                    </a:lnTo>
                    <a:cubicBezTo>
                      <a:pt x="18372" y="287"/>
                      <a:pt x="18027" y="406"/>
                      <a:pt x="17658" y="406"/>
                    </a:cubicBezTo>
                    <a:cubicBezTo>
                      <a:pt x="17277" y="406"/>
                      <a:pt x="16943" y="287"/>
                      <a:pt x="16800" y="96"/>
                    </a:cubicBezTo>
                    <a:lnTo>
                      <a:pt x="16741" y="37"/>
                    </a:lnTo>
                    <a:lnTo>
                      <a:pt x="16681" y="96"/>
                    </a:lnTo>
                    <a:cubicBezTo>
                      <a:pt x="16515" y="275"/>
                      <a:pt x="16157" y="406"/>
                      <a:pt x="15776" y="406"/>
                    </a:cubicBezTo>
                    <a:cubicBezTo>
                      <a:pt x="15407" y="406"/>
                      <a:pt x="15074" y="287"/>
                      <a:pt x="14943" y="108"/>
                    </a:cubicBezTo>
                    <a:lnTo>
                      <a:pt x="14895" y="37"/>
                    </a:lnTo>
                    <a:lnTo>
                      <a:pt x="14836" y="96"/>
                    </a:lnTo>
                    <a:cubicBezTo>
                      <a:pt x="14645" y="275"/>
                      <a:pt x="14288" y="406"/>
                      <a:pt x="13907" y="406"/>
                    </a:cubicBezTo>
                    <a:cubicBezTo>
                      <a:pt x="13538" y="406"/>
                      <a:pt x="13216" y="287"/>
                      <a:pt x="13097" y="108"/>
                    </a:cubicBezTo>
                    <a:lnTo>
                      <a:pt x="13050" y="37"/>
                    </a:lnTo>
                    <a:lnTo>
                      <a:pt x="12990" y="96"/>
                    </a:lnTo>
                    <a:cubicBezTo>
                      <a:pt x="12788" y="275"/>
                      <a:pt x="12419" y="406"/>
                      <a:pt x="12038" y="406"/>
                    </a:cubicBezTo>
                    <a:cubicBezTo>
                      <a:pt x="11669" y="406"/>
                      <a:pt x="11359" y="287"/>
                      <a:pt x="11252" y="108"/>
                    </a:cubicBezTo>
                    <a:lnTo>
                      <a:pt x="11204" y="25"/>
                    </a:lnTo>
                    <a:lnTo>
                      <a:pt x="11133" y="96"/>
                    </a:lnTo>
                    <a:cubicBezTo>
                      <a:pt x="10930" y="275"/>
                      <a:pt x="10549" y="406"/>
                      <a:pt x="10168" y="406"/>
                    </a:cubicBezTo>
                    <a:cubicBezTo>
                      <a:pt x="9787" y="406"/>
                      <a:pt x="9490" y="287"/>
                      <a:pt x="9406" y="108"/>
                    </a:cubicBezTo>
                    <a:lnTo>
                      <a:pt x="9359" y="25"/>
                    </a:lnTo>
                    <a:lnTo>
                      <a:pt x="9287" y="84"/>
                    </a:lnTo>
                    <a:cubicBezTo>
                      <a:pt x="9061" y="275"/>
                      <a:pt x="8668" y="406"/>
                      <a:pt x="8287" y="406"/>
                    </a:cubicBezTo>
                    <a:cubicBezTo>
                      <a:pt x="7930" y="406"/>
                      <a:pt x="7632" y="287"/>
                      <a:pt x="7549" y="120"/>
                    </a:cubicBezTo>
                    <a:lnTo>
                      <a:pt x="7513" y="25"/>
                    </a:lnTo>
                    <a:lnTo>
                      <a:pt x="7442" y="84"/>
                    </a:lnTo>
                    <a:cubicBezTo>
                      <a:pt x="7204" y="275"/>
                      <a:pt x="6799" y="406"/>
                      <a:pt x="6418" y="406"/>
                    </a:cubicBezTo>
                    <a:cubicBezTo>
                      <a:pt x="6061" y="406"/>
                      <a:pt x="5775" y="287"/>
                      <a:pt x="5704" y="120"/>
                    </a:cubicBezTo>
                    <a:lnTo>
                      <a:pt x="5668" y="25"/>
                    </a:lnTo>
                    <a:lnTo>
                      <a:pt x="5585" y="84"/>
                    </a:lnTo>
                    <a:cubicBezTo>
                      <a:pt x="5335" y="275"/>
                      <a:pt x="4930" y="406"/>
                      <a:pt x="4549" y="406"/>
                    </a:cubicBezTo>
                    <a:cubicBezTo>
                      <a:pt x="4192" y="406"/>
                      <a:pt x="3906" y="287"/>
                      <a:pt x="3858" y="120"/>
                    </a:cubicBezTo>
                    <a:lnTo>
                      <a:pt x="3822" y="25"/>
                    </a:lnTo>
                    <a:lnTo>
                      <a:pt x="3739" y="84"/>
                    </a:lnTo>
                    <a:cubicBezTo>
                      <a:pt x="3477" y="275"/>
                      <a:pt x="3060" y="406"/>
                      <a:pt x="2679" y="406"/>
                    </a:cubicBezTo>
                    <a:cubicBezTo>
                      <a:pt x="2322" y="406"/>
                      <a:pt x="2048" y="287"/>
                      <a:pt x="2001" y="132"/>
                    </a:cubicBezTo>
                    <a:lnTo>
                      <a:pt x="1977" y="25"/>
                    </a:lnTo>
                    <a:lnTo>
                      <a:pt x="1894" y="84"/>
                    </a:lnTo>
                    <a:cubicBezTo>
                      <a:pt x="1608" y="275"/>
                      <a:pt x="1191" y="406"/>
                      <a:pt x="798" y="406"/>
                    </a:cubicBezTo>
                    <a:cubicBezTo>
                      <a:pt x="524" y="406"/>
                      <a:pt x="310" y="334"/>
                      <a:pt x="203" y="227"/>
                    </a:cubicBezTo>
                    <a:cubicBezTo>
                      <a:pt x="167" y="179"/>
                      <a:pt x="155" y="132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6" name="Google Shape;9466;p26"/>
              <p:cNvSpPr/>
              <p:nvPr/>
            </p:nvSpPr>
            <p:spPr>
              <a:xfrm flipH="1">
                <a:off x="8720773" y="681753"/>
                <a:ext cx="2901728" cy="41568"/>
              </a:xfrm>
              <a:custGeom>
                <a:avLst/>
                <a:gdLst/>
                <a:ahLst/>
                <a:cxnLst/>
                <a:rect l="l" t="t" r="r" b="b"/>
                <a:pathLst>
                  <a:path w="35696" h="513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3" y="72"/>
                    </a:lnTo>
                    <a:cubicBezTo>
                      <a:pt x="1" y="155"/>
                      <a:pt x="36" y="239"/>
                      <a:pt x="96" y="310"/>
                    </a:cubicBezTo>
                    <a:cubicBezTo>
                      <a:pt x="227" y="441"/>
                      <a:pt x="477" y="513"/>
                      <a:pt x="787" y="513"/>
                    </a:cubicBezTo>
                    <a:cubicBezTo>
                      <a:pt x="1156" y="513"/>
                      <a:pt x="1549" y="417"/>
                      <a:pt x="1834" y="251"/>
                    </a:cubicBezTo>
                    <a:cubicBezTo>
                      <a:pt x="1941" y="417"/>
                      <a:pt x="2227" y="513"/>
                      <a:pt x="2584" y="513"/>
                    </a:cubicBezTo>
                    <a:cubicBezTo>
                      <a:pt x="2953" y="513"/>
                      <a:pt x="3346" y="417"/>
                      <a:pt x="3620" y="251"/>
                    </a:cubicBezTo>
                    <a:cubicBezTo>
                      <a:pt x="3739" y="417"/>
                      <a:pt x="4013" y="513"/>
                      <a:pt x="4382" y="513"/>
                    </a:cubicBezTo>
                    <a:cubicBezTo>
                      <a:pt x="4739" y="513"/>
                      <a:pt x="5132" y="417"/>
                      <a:pt x="5394" y="251"/>
                    </a:cubicBezTo>
                    <a:cubicBezTo>
                      <a:pt x="5525" y="417"/>
                      <a:pt x="5811" y="513"/>
                      <a:pt x="6180" y="513"/>
                    </a:cubicBezTo>
                    <a:cubicBezTo>
                      <a:pt x="6549" y="513"/>
                      <a:pt x="6918" y="417"/>
                      <a:pt x="7180" y="251"/>
                    </a:cubicBezTo>
                    <a:cubicBezTo>
                      <a:pt x="7311" y="417"/>
                      <a:pt x="7609" y="513"/>
                      <a:pt x="7978" y="513"/>
                    </a:cubicBezTo>
                    <a:cubicBezTo>
                      <a:pt x="8347" y="513"/>
                      <a:pt x="8716" y="417"/>
                      <a:pt x="8954" y="251"/>
                    </a:cubicBezTo>
                    <a:cubicBezTo>
                      <a:pt x="9097" y="417"/>
                      <a:pt x="9407" y="513"/>
                      <a:pt x="9764" y="513"/>
                    </a:cubicBezTo>
                    <a:cubicBezTo>
                      <a:pt x="10133" y="513"/>
                      <a:pt x="10502" y="417"/>
                      <a:pt x="10728" y="251"/>
                    </a:cubicBezTo>
                    <a:cubicBezTo>
                      <a:pt x="10895" y="417"/>
                      <a:pt x="11193" y="513"/>
                      <a:pt x="11562" y="513"/>
                    </a:cubicBezTo>
                    <a:cubicBezTo>
                      <a:pt x="11931" y="513"/>
                      <a:pt x="12288" y="417"/>
                      <a:pt x="12514" y="251"/>
                    </a:cubicBezTo>
                    <a:cubicBezTo>
                      <a:pt x="12681" y="417"/>
                      <a:pt x="12990" y="513"/>
                      <a:pt x="13360" y="513"/>
                    </a:cubicBezTo>
                    <a:cubicBezTo>
                      <a:pt x="13729" y="513"/>
                      <a:pt x="14074" y="417"/>
                      <a:pt x="14288" y="251"/>
                    </a:cubicBezTo>
                    <a:cubicBezTo>
                      <a:pt x="14467" y="417"/>
                      <a:pt x="14788" y="513"/>
                      <a:pt x="15157" y="513"/>
                    </a:cubicBezTo>
                    <a:cubicBezTo>
                      <a:pt x="15526" y="513"/>
                      <a:pt x="15872" y="417"/>
                      <a:pt x="16074" y="251"/>
                    </a:cubicBezTo>
                    <a:cubicBezTo>
                      <a:pt x="16253" y="417"/>
                      <a:pt x="16586" y="513"/>
                      <a:pt x="16955" y="513"/>
                    </a:cubicBezTo>
                    <a:cubicBezTo>
                      <a:pt x="17324" y="513"/>
                      <a:pt x="17658" y="417"/>
                      <a:pt x="17848" y="251"/>
                    </a:cubicBezTo>
                    <a:cubicBezTo>
                      <a:pt x="18039" y="417"/>
                      <a:pt x="18384" y="513"/>
                      <a:pt x="18753" y="513"/>
                    </a:cubicBezTo>
                    <a:cubicBezTo>
                      <a:pt x="19122" y="513"/>
                      <a:pt x="19444" y="417"/>
                      <a:pt x="19634" y="251"/>
                    </a:cubicBezTo>
                    <a:cubicBezTo>
                      <a:pt x="19837" y="417"/>
                      <a:pt x="20170" y="513"/>
                      <a:pt x="20539" y="513"/>
                    </a:cubicBezTo>
                    <a:cubicBezTo>
                      <a:pt x="20908" y="513"/>
                      <a:pt x="21230" y="417"/>
                      <a:pt x="21408" y="251"/>
                    </a:cubicBezTo>
                    <a:cubicBezTo>
                      <a:pt x="21622" y="417"/>
                      <a:pt x="21968" y="513"/>
                      <a:pt x="22337" y="513"/>
                    </a:cubicBezTo>
                    <a:cubicBezTo>
                      <a:pt x="22706" y="513"/>
                      <a:pt x="23027" y="417"/>
                      <a:pt x="23194" y="251"/>
                    </a:cubicBezTo>
                    <a:cubicBezTo>
                      <a:pt x="23408" y="417"/>
                      <a:pt x="23766" y="513"/>
                      <a:pt x="24135" y="513"/>
                    </a:cubicBezTo>
                    <a:cubicBezTo>
                      <a:pt x="24504" y="513"/>
                      <a:pt x="24813" y="417"/>
                      <a:pt x="24968" y="251"/>
                    </a:cubicBezTo>
                    <a:cubicBezTo>
                      <a:pt x="25206" y="417"/>
                      <a:pt x="25563" y="513"/>
                      <a:pt x="25933" y="513"/>
                    </a:cubicBezTo>
                    <a:cubicBezTo>
                      <a:pt x="26302" y="513"/>
                      <a:pt x="26599" y="417"/>
                      <a:pt x="26742" y="251"/>
                    </a:cubicBezTo>
                    <a:cubicBezTo>
                      <a:pt x="26992" y="417"/>
                      <a:pt x="27361" y="513"/>
                      <a:pt x="27730" y="513"/>
                    </a:cubicBezTo>
                    <a:cubicBezTo>
                      <a:pt x="28099" y="513"/>
                      <a:pt x="28385" y="417"/>
                      <a:pt x="28528" y="251"/>
                    </a:cubicBezTo>
                    <a:cubicBezTo>
                      <a:pt x="28778" y="417"/>
                      <a:pt x="29159" y="513"/>
                      <a:pt x="29528" y="513"/>
                    </a:cubicBezTo>
                    <a:cubicBezTo>
                      <a:pt x="29885" y="513"/>
                      <a:pt x="30183" y="417"/>
                      <a:pt x="30302" y="251"/>
                    </a:cubicBezTo>
                    <a:cubicBezTo>
                      <a:pt x="30576" y="417"/>
                      <a:pt x="30945" y="513"/>
                      <a:pt x="31326" y="513"/>
                    </a:cubicBezTo>
                    <a:cubicBezTo>
                      <a:pt x="31683" y="513"/>
                      <a:pt x="31969" y="417"/>
                      <a:pt x="32088" y="251"/>
                    </a:cubicBezTo>
                    <a:cubicBezTo>
                      <a:pt x="32362" y="417"/>
                      <a:pt x="32755" y="513"/>
                      <a:pt x="33112" y="513"/>
                    </a:cubicBezTo>
                    <a:cubicBezTo>
                      <a:pt x="33481" y="513"/>
                      <a:pt x="33755" y="417"/>
                      <a:pt x="33862" y="251"/>
                    </a:cubicBezTo>
                    <a:cubicBezTo>
                      <a:pt x="34148" y="417"/>
                      <a:pt x="34553" y="513"/>
                      <a:pt x="34910" y="513"/>
                    </a:cubicBezTo>
                    <a:cubicBezTo>
                      <a:pt x="35231" y="513"/>
                      <a:pt x="35469" y="441"/>
                      <a:pt x="35600" y="310"/>
                    </a:cubicBezTo>
                    <a:cubicBezTo>
                      <a:pt x="35648" y="263"/>
                      <a:pt x="35672" y="203"/>
                      <a:pt x="35684" y="155"/>
                    </a:cubicBezTo>
                    <a:lnTo>
                      <a:pt x="35696" y="155"/>
                    </a:lnTo>
                    <a:lnTo>
                      <a:pt x="35696" y="1"/>
                    </a:lnTo>
                    <a:lnTo>
                      <a:pt x="35541" y="1"/>
                    </a:lnTo>
                    <a:lnTo>
                      <a:pt x="35541" y="84"/>
                    </a:lnTo>
                    <a:cubicBezTo>
                      <a:pt x="35541" y="132"/>
                      <a:pt x="35529" y="167"/>
                      <a:pt x="35493" y="203"/>
                    </a:cubicBezTo>
                    <a:cubicBezTo>
                      <a:pt x="35398" y="310"/>
                      <a:pt x="35184" y="370"/>
                      <a:pt x="34910" y="370"/>
                    </a:cubicBezTo>
                    <a:cubicBezTo>
                      <a:pt x="34541" y="370"/>
                      <a:pt x="34136" y="251"/>
                      <a:pt x="33874" y="84"/>
                    </a:cubicBezTo>
                    <a:lnTo>
                      <a:pt x="33791" y="24"/>
                    </a:lnTo>
                    <a:lnTo>
                      <a:pt x="33767" y="120"/>
                    </a:lnTo>
                    <a:cubicBezTo>
                      <a:pt x="33731" y="239"/>
                      <a:pt x="33517" y="370"/>
                      <a:pt x="33112" y="370"/>
                    </a:cubicBezTo>
                    <a:cubicBezTo>
                      <a:pt x="32743" y="370"/>
                      <a:pt x="32350" y="251"/>
                      <a:pt x="32100" y="84"/>
                    </a:cubicBezTo>
                    <a:lnTo>
                      <a:pt x="32017" y="24"/>
                    </a:lnTo>
                    <a:lnTo>
                      <a:pt x="31993" y="120"/>
                    </a:lnTo>
                    <a:cubicBezTo>
                      <a:pt x="31945" y="239"/>
                      <a:pt x="31719" y="370"/>
                      <a:pt x="31314" y="370"/>
                    </a:cubicBezTo>
                    <a:cubicBezTo>
                      <a:pt x="30957" y="370"/>
                      <a:pt x="30564" y="251"/>
                      <a:pt x="30326" y="84"/>
                    </a:cubicBezTo>
                    <a:lnTo>
                      <a:pt x="30255" y="24"/>
                    </a:lnTo>
                    <a:lnTo>
                      <a:pt x="30219" y="108"/>
                    </a:lnTo>
                    <a:cubicBezTo>
                      <a:pt x="30159" y="239"/>
                      <a:pt x="29921" y="370"/>
                      <a:pt x="29528" y="370"/>
                    </a:cubicBezTo>
                    <a:cubicBezTo>
                      <a:pt x="29159" y="370"/>
                      <a:pt x="28778" y="251"/>
                      <a:pt x="28552" y="84"/>
                    </a:cubicBezTo>
                    <a:lnTo>
                      <a:pt x="28480" y="24"/>
                    </a:lnTo>
                    <a:lnTo>
                      <a:pt x="28445" y="108"/>
                    </a:lnTo>
                    <a:cubicBezTo>
                      <a:pt x="28373" y="239"/>
                      <a:pt x="28135" y="370"/>
                      <a:pt x="27730" y="370"/>
                    </a:cubicBezTo>
                    <a:cubicBezTo>
                      <a:pt x="27361" y="370"/>
                      <a:pt x="26992" y="263"/>
                      <a:pt x="26778" y="84"/>
                    </a:cubicBezTo>
                    <a:lnTo>
                      <a:pt x="26706" y="24"/>
                    </a:lnTo>
                    <a:lnTo>
                      <a:pt x="26671" y="108"/>
                    </a:lnTo>
                    <a:cubicBezTo>
                      <a:pt x="26575" y="263"/>
                      <a:pt x="26278" y="370"/>
                      <a:pt x="25933" y="370"/>
                    </a:cubicBezTo>
                    <a:cubicBezTo>
                      <a:pt x="25563" y="370"/>
                      <a:pt x="25206" y="263"/>
                      <a:pt x="25004" y="84"/>
                    </a:cubicBezTo>
                    <a:lnTo>
                      <a:pt x="24932" y="24"/>
                    </a:lnTo>
                    <a:lnTo>
                      <a:pt x="24897" y="108"/>
                    </a:lnTo>
                    <a:cubicBezTo>
                      <a:pt x="24790" y="263"/>
                      <a:pt x="24492" y="370"/>
                      <a:pt x="24135" y="370"/>
                    </a:cubicBezTo>
                    <a:cubicBezTo>
                      <a:pt x="23778" y="370"/>
                      <a:pt x="23420" y="263"/>
                      <a:pt x="23230" y="84"/>
                    </a:cubicBezTo>
                    <a:lnTo>
                      <a:pt x="23170" y="24"/>
                    </a:lnTo>
                    <a:lnTo>
                      <a:pt x="23123" y="96"/>
                    </a:lnTo>
                    <a:cubicBezTo>
                      <a:pt x="23004" y="263"/>
                      <a:pt x="22694" y="370"/>
                      <a:pt x="22337" y="370"/>
                    </a:cubicBezTo>
                    <a:cubicBezTo>
                      <a:pt x="21980" y="370"/>
                      <a:pt x="21634" y="263"/>
                      <a:pt x="21456" y="84"/>
                    </a:cubicBezTo>
                    <a:lnTo>
                      <a:pt x="21396" y="24"/>
                    </a:lnTo>
                    <a:lnTo>
                      <a:pt x="21349" y="96"/>
                    </a:lnTo>
                    <a:cubicBezTo>
                      <a:pt x="21218" y="263"/>
                      <a:pt x="20908" y="370"/>
                      <a:pt x="20539" y="370"/>
                    </a:cubicBezTo>
                    <a:cubicBezTo>
                      <a:pt x="20182" y="370"/>
                      <a:pt x="19848" y="263"/>
                      <a:pt x="19682" y="96"/>
                    </a:cubicBezTo>
                    <a:lnTo>
                      <a:pt x="19622" y="24"/>
                    </a:lnTo>
                    <a:lnTo>
                      <a:pt x="19575" y="96"/>
                    </a:lnTo>
                    <a:cubicBezTo>
                      <a:pt x="19432" y="263"/>
                      <a:pt x="19110" y="370"/>
                      <a:pt x="18753" y="370"/>
                    </a:cubicBezTo>
                    <a:cubicBezTo>
                      <a:pt x="18384" y="370"/>
                      <a:pt x="18051" y="263"/>
                      <a:pt x="17908" y="96"/>
                    </a:cubicBezTo>
                    <a:lnTo>
                      <a:pt x="17848" y="24"/>
                    </a:lnTo>
                    <a:lnTo>
                      <a:pt x="17801" y="96"/>
                    </a:lnTo>
                    <a:cubicBezTo>
                      <a:pt x="17646" y="263"/>
                      <a:pt x="17312" y="370"/>
                      <a:pt x="16955" y="370"/>
                    </a:cubicBezTo>
                    <a:cubicBezTo>
                      <a:pt x="16586" y="370"/>
                      <a:pt x="16265" y="263"/>
                      <a:pt x="16134" y="96"/>
                    </a:cubicBezTo>
                    <a:lnTo>
                      <a:pt x="16074" y="24"/>
                    </a:lnTo>
                    <a:lnTo>
                      <a:pt x="16027" y="96"/>
                    </a:lnTo>
                    <a:cubicBezTo>
                      <a:pt x="15860" y="263"/>
                      <a:pt x="15515" y="370"/>
                      <a:pt x="15157" y="370"/>
                    </a:cubicBezTo>
                    <a:cubicBezTo>
                      <a:pt x="14800" y="370"/>
                      <a:pt x="14479" y="263"/>
                      <a:pt x="14360" y="96"/>
                    </a:cubicBezTo>
                    <a:lnTo>
                      <a:pt x="14312" y="24"/>
                    </a:lnTo>
                    <a:lnTo>
                      <a:pt x="14241" y="84"/>
                    </a:lnTo>
                    <a:cubicBezTo>
                      <a:pt x="14074" y="263"/>
                      <a:pt x="13729" y="370"/>
                      <a:pt x="13360" y="370"/>
                    </a:cubicBezTo>
                    <a:cubicBezTo>
                      <a:pt x="13002" y="370"/>
                      <a:pt x="12693" y="263"/>
                      <a:pt x="12586" y="96"/>
                    </a:cubicBezTo>
                    <a:lnTo>
                      <a:pt x="12538" y="24"/>
                    </a:lnTo>
                    <a:lnTo>
                      <a:pt x="12467" y="84"/>
                    </a:lnTo>
                    <a:cubicBezTo>
                      <a:pt x="12288" y="263"/>
                      <a:pt x="11931" y="370"/>
                      <a:pt x="11562" y="370"/>
                    </a:cubicBezTo>
                    <a:cubicBezTo>
                      <a:pt x="11205" y="370"/>
                      <a:pt x="10907" y="263"/>
                      <a:pt x="10812" y="108"/>
                    </a:cubicBezTo>
                    <a:lnTo>
                      <a:pt x="10764" y="24"/>
                    </a:lnTo>
                    <a:lnTo>
                      <a:pt x="10693" y="84"/>
                    </a:lnTo>
                    <a:cubicBezTo>
                      <a:pt x="10502" y="263"/>
                      <a:pt x="10133" y="370"/>
                      <a:pt x="9764" y="370"/>
                    </a:cubicBezTo>
                    <a:cubicBezTo>
                      <a:pt x="9419" y="370"/>
                      <a:pt x="9121" y="263"/>
                      <a:pt x="9038" y="108"/>
                    </a:cubicBezTo>
                    <a:lnTo>
                      <a:pt x="8990" y="24"/>
                    </a:lnTo>
                    <a:lnTo>
                      <a:pt x="8919" y="84"/>
                    </a:lnTo>
                    <a:cubicBezTo>
                      <a:pt x="8716" y="263"/>
                      <a:pt x="8335" y="370"/>
                      <a:pt x="7978" y="370"/>
                    </a:cubicBezTo>
                    <a:cubicBezTo>
                      <a:pt x="7573" y="370"/>
                      <a:pt x="7323" y="239"/>
                      <a:pt x="7264" y="108"/>
                    </a:cubicBezTo>
                    <a:lnTo>
                      <a:pt x="7216" y="24"/>
                    </a:lnTo>
                    <a:lnTo>
                      <a:pt x="7144" y="84"/>
                    </a:lnTo>
                    <a:cubicBezTo>
                      <a:pt x="6918" y="251"/>
                      <a:pt x="6537" y="370"/>
                      <a:pt x="6180" y="370"/>
                    </a:cubicBezTo>
                    <a:cubicBezTo>
                      <a:pt x="5775" y="370"/>
                      <a:pt x="5537" y="239"/>
                      <a:pt x="5490" y="108"/>
                    </a:cubicBezTo>
                    <a:lnTo>
                      <a:pt x="5454" y="24"/>
                    </a:lnTo>
                    <a:lnTo>
                      <a:pt x="5370" y="84"/>
                    </a:lnTo>
                    <a:cubicBezTo>
                      <a:pt x="5132" y="251"/>
                      <a:pt x="4751" y="370"/>
                      <a:pt x="4382" y="370"/>
                    </a:cubicBezTo>
                    <a:cubicBezTo>
                      <a:pt x="3977" y="370"/>
                      <a:pt x="3763" y="239"/>
                      <a:pt x="3715" y="120"/>
                    </a:cubicBezTo>
                    <a:lnTo>
                      <a:pt x="3680" y="24"/>
                    </a:lnTo>
                    <a:lnTo>
                      <a:pt x="3596" y="84"/>
                    </a:lnTo>
                    <a:cubicBezTo>
                      <a:pt x="3346" y="251"/>
                      <a:pt x="2953" y="370"/>
                      <a:pt x="2584" y="370"/>
                    </a:cubicBezTo>
                    <a:cubicBezTo>
                      <a:pt x="2191" y="370"/>
                      <a:pt x="1977" y="239"/>
                      <a:pt x="1941" y="120"/>
                    </a:cubicBezTo>
                    <a:lnTo>
                      <a:pt x="1906" y="24"/>
                    </a:lnTo>
                    <a:lnTo>
                      <a:pt x="1822" y="84"/>
                    </a:lnTo>
                    <a:cubicBezTo>
                      <a:pt x="1560" y="251"/>
                      <a:pt x="1156" y="370"/>
                      <a:pt x="787" y="370"/>
                    </a:cubicBezTo>
                    <a:cubicBezTo>
                      <a:pt x="525" y="370"/>
                      <a:pt x="310" y="310"/>
                      <a:pt x="215" y="203"/>
                    </a:cubicBezTo>
                    <a:cubicBezTo>
                      <a:pt x="167" y="167"/>
                      <a:pt x="156" y="132"/>
                      <a:pt x="156" y="84"/>
                    </a:cubicBez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7" name="Google Shape;9467;p26"/>
              <p:cNvSpPr/>
              <p:nvPr/>
            </p:nvSpPr>
            <p:spPr>
              <a:xfrm flipH="1">
                <a:off x="8775969" y="597806"/>
                <a:ext cx="2790361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34326" h="489" extrusionOk="0">
                    <a:moveTo>
                      <a:pt x="36" y="1"/>
                    </a:moveTo>
                    <a:lnTo>
                      <a:pt x="36" y="84"/>
                    </a:lnTo>
                    <a:lnTo>
                      <a:pt x="12" y="72"/>
                    </a:lnTo>
                    <a:lnTo>
                      <a:pt x="12" y="72"/>
                    </a:lnTo>
                    <a:cubicBezTo>
                      <a:pt x="0" y="156"/>
                      <a:pt x="36" y="227"/>
                      <a:pt x="96" y="298"/>
                    </a:cubicBezTo>
                    <a:cubicBezTo>
                      <a:pt x="215" y="418"/>
                      <a:pt x="453" y="489"/>
                      <a:pt x="762" y="489"/>
                    </a:cubicBezTo>
                    <a:cubicBezTo>
                      <a:pt x="1119" y="489"/>
                      <a:pt x="1500" y="394"/>
                      <a:pt x="1762" y="239"/>
                    </a:cubicBezTo>
                    <a:cubicBezTo>
                      <a:pt x="1881" y="406"/>
                      <a:pt x="2143" y="489"/>
                      <a:pt x="2489" y="489"/>
                    </a:cubicBezTo>
                    <a:cubicBezTo>
                      <a:pt x="2846" y="489"/>
                      <a:pt x="3215" y="394"/>
                      <a:pt x="3477" y="239"/>
                    </a:cubicBezTo>
                    <a:cubicBezTo>
                      <a:pt x="3596" y="406"/>
                      <a:pt x="3870" y="489"/>
                      <a:pt x="4215" y="489"/>
                    </a:cubicBezTo>
                    <a:cubicBezTo>
                      <a:pt x="4572" y="489"/>
                      <a:pt x="4941" y="394"/>
                      <a:pt x="5191" y="239"/>
                    </a:cubicBezTo>
                    <a:cubicBezTo>
                      <a:pt x="5310" y="406"/>
                      <a:pt x="5596" y="489"/>
                      <a:pt x="5942" y="489"/>
                    </a:cubicBezTo>
                    <a:cubicBezTo>
                      <a:pt x="6299" y="489"/>
                      <a:pt x="6656" y="394"/>
                      <a:pt x="6894" y="239"/>
                    </a:cubicBezTo>
                    <a:cubicBezTo>
                      <a:pt x="7037" y="394"/>
                      <a:pt x="7323" y="489"/>
                      <a:pt x="7668" y="489"/>
                    </a:cubicBezTo>
                    <a:cubicBezTo>
                      <a:pt x="8025" y="489"/>
                      <a:pt x="8382" y="394"/>
                      <a:pt x="8609" y="239"/>
                    </a:cubicBezTo>
                    <a:cubicBezTo>
                      <a:pt x="8751" y="394"/>
                      <a:pt x="9037" y="489"/>
                      <a:pt x="9394" y="489"/>
                    </a:cubicBezTo>
                    <a:cubicBezTo>
                      <a:pt x="9752" y="489"/>
                      <a:pt x="10097" y="394"/>
                      <a:pt x="10323" y="239"/>
                    </a:cubicBezTo>
                    <a:cubicBezTo>
                      <a:pt x="10466" y="394"/>
                      <a:pt x="10764" y="489"/>
                      <a:pt x="11121" y="489"/>
                    </a:cubicBezTo>
                    <a:cubicBezTo>
                      <a:pt x="11478" y="489"/>
                      <a:pt x="11811" y="394"/>
                      <a:pt x="12026" y="239"/>
                    </a:cubicBezTo>
                    <a:cubicBezTo>
                      <a:pt x="12192" y="394"/>
                      <a:pt x="12490" y="489"/>
                      <a:pt x="12847" y="489"/>
                    </a:cubicBezTo>
                    <a:cubicBezTo>
                      <a:pt x="13204" y="489"/>
                      <a:pt x="13538" y="394"/>
                      <a:pt x="13740" y="239"/>
                    </a:cubicBezTo>
                    <a:cubicBezTo>
                      <a:pt x="13907" y="394"/>
                      <a:pt x="14216" y="489"/>
                      <a:pt x="14574" y="489"/>
                    </a:cubicBezTo>
                    <a:cubicBezTo>
                      <a:pt x="14931" y="489"/>
                      <a:pt x="15252" y="394"/>
                      <a:pt x="15455" y="239"/>
                    </a:cubicBezTo>
                    <a:cubicBezTo>
                      <a:pt x="15633" y="394"/>
                      <a:pt x="15943" y="489"/>
                      <a:pt x="16300" y="489"/>
                    </a:cubicBezTo>
                    <a:cubicBezTo>
                      <a:pt x="16657" y="489"/>
                      <a:pt x="16979" y="394"/>
                      <a:pt x="17157" y="239"/>
                    </a:cubicBezTo>
                    <a:cubicBezTo>
                      <a:pt x="17348" y="394"/>
                      <a:pt x="17669" y="489"/>
                      <a:pt x="18026" y="489"/>
                    </a:cubicBezTo>
                    <a:cubicBezTo>
                      <a:pt x="18384" y="489"/>
                      <a:pt x="18693" y="394"/>
                      <a:pt x="18872" y="239"/>
                    </a:cubicBezTo>
                    <a:cubicBezTo>
                      <a:pt x="19062" y="394"/>
                      <a:pt x="19396" y="489"/>
                      <a:pt x="19753" y="489"/>
                    </a:cubicBezTo>
                    <a:cubicBezTo>
                      <a:pt x="20098" y="489"/>
                      <a:pt x="20408" y="394"/>
                      <a:pt x="20586" y="239"/>
                    </a:cubicBezTo>
                    <a:cubicBezTo>
                      <a:pt x="20789" y="394"/>
                      <a:pt x="21122" y="489"/>
                      <a:pt x="21479" y="489"/>
                    </a:cubicBezTo>
                    <a:cubicBezTo>
                      <a:pt x="21824" y="489"/>
                      <a:pt x="22134" y="394"/>
                      <a:pt x="22289" y="239"/>
                    </a:cubicBezTo>
                    <a:cubicBezTo>
                      <a:pt x="22503" y="394"/>
                      <a:pt x="22848" y="489"/>
                      <a:pt x="23206" y="489"/>
                    </a:cubicBezTo>
                    <a:cubicBezTo>
                      <a:pt x="23551" y="489"/>
                      <a:pt x="23849" y="394"/>
                      <a:pt x="24003" y="239"/>
                    </a:cubicBezTo>
                    <a:cubicBezTo>
                      <a:pt x="24230" y="394"/>
                      <a:pt x="24575" y="489"/>
                      <a:pt x="24932" y="489"/>
                    </a:cubicBezTo>
                    <a:cubicBezTo>
                      <a:pt x="25277" y="489"/>
                      <a:pt x="25563" y="394"/>
                      <a:pt x="25718" y="239"/>
                    </a:cubicBezTo>
                    <a:cubicBezTo>
                      <a:pt x="25944" y="394"/>
                      <a:pt x="26301" y="489"/>
                      <a:pt x="26646" y="489"/>
                    </a:cubicBezTo>
                    <a:cubicBezTo>
                      <a:pt x="27004" y="489"/>
                      <a:pt x="27289" y="394"/>
                      <a:pt x="27420" y="239"/>
                    </a:cubicBezTo>
                    <a:cubicBezTo>
                      <a:pt x="27670" y="394"/>
                      <a:pt x="28028" y="489"/>
                      <a:pt x="28373" y="489"/>
                    </a:cubicBezTo>
                    <a:cubicBezTo>
                      <a:pt x="28730" y="489"/>
                      <a:pt x="29004" y="394"/>
                      <a:pt x="29135" y="239"/>
                    </a:cubicBezTo>
                    <a:cubicBezTo>
                      <a:pt x="29385" y="394"/>
                      <a:pt x="29754" y="489"/>
                      <a:pt x="30099" y="489"/>
                    </a:cubicBezTo>
                    <a:cubicBezTo>
                      <a:pt x="30456" y="489"/>
                      <a:pt x="30730" y="406"/>
                      <a:pt x="30849" y="239"/>
                    </a:cubicBezTo>
                    <a:cubicBezTo>
                      <a:pt x="31099" y="394"/>
                      <a:pt x="31469" y="489"/>
                      <a:pt x="31826" y="489"/>
                    </a:cubicBezTo>
                    <a:cubicBezTo>
                      <a:pt x="32183" y="489"/>
                      <a:pt x="32445" y="406"/>
                      <a:pt x="32552" y="239"/>
                    </a:cubicBezTo>
                    <a:cubicBezTo>
                      <a:pt x="32826" y="394"/>
                      <a:pt x="33207" y="489"/>
                      <a:pt x="33552" y="489"/>
                    </a:cubicBezTo>
                    <a:cubicBezTo>
                      <a:pt x="33862" y="489"/>
                      <a:pt x="34100" y="418"/>
                      <a:pt x="34231" y="298"/>
                    </a:cubicBezTo>
                    <a:cubicBezTo>
                      <a:pt x="34266" y="251"/>
                      <a:pt x="34290" y="203"/>
                      <a:pt x="34302" y="156"/>
                    </a:cubicBezTo>
                    <a:lnTo>
                      <a:pt x="34326" y="156"/>
                    </a:lnTo>
                    <a:lnTo>
                      <a:pt x="34326" y="1"/>
                    </a:lnTo>
                    <a:lnTo>
                      <a:pt x="34159" y="1"/>
                    </a:lnTo>
                    <a:lnTo>
                      <a:pt x="34171" y="84"/>
                    </a:lnTo>
                    <a:cubicBezTo>
                      <a:pt x="34171" y="120"/>
                      <a:pt x="34147" y="156"/>
                      <a:pt x="34124" y="191"/>
                    </a:cubicBezTo>
                    <a:cubicBezTo>
                      <a:pt x="34028" y="287"/>
                      <a:pt x="33814" y="346"/>
                      <a:pt x="33552" y="346"/>
                    </a:cubicBezTo>
                    <a:cubicBezTo>
                      <a:pt x="33207" y="346"/>
                      <a:pt x="32814" y="239"/>
                      <a:pt x="32564" y="72"/>
                    </a:cubicBezTo>
                    <a:lnTo>
                      <a:pt x="32481" y="25"/>
                    </a:lnTo>
                    <a:lnTo>
                      <a:pt x="32457" y="120"/>
                    </a:lnTo>
                    <a:cubicBezTo>
                      <a:pt x="32421" y="227"/>
                      <a:pt x="32207" y="346"/>
                      <a:pt x="31826" y="346"/>
                    </a:cubicBezTo>
                    <a:cubicBezTo>
                      <a:pt x="31480" y="346"/>
                      <a:pt x="31099" y="239"/>
                      <a:pt x="30861" y="72"/>
                    </a:cubicBezTo>
                    <a:lnTo>
                      <a:pt x="30790" y="25"/>
                    </a:lnTo>
                    <a:lnTo>
                      <a:pt x="30754" y="108"/>
                    </a:lnTo>
                    <a:cubicBezTo>
                      <a:pt x="30707" y="227"/>
                      <a:pt x="30480" y="346"/>
                      <a:pt x="30099" y="346"/>
                    </a:cubicBezTo>
                    <a:cubicBezTo>
                      <a:pt x="29754" y="346"/>
                      <a:pt x="29385" y="239"/>
                      <a:pt x="29159" y="84"/>
                    </a:cubicBezTo>
                    <a:lnTo>
                      <a:pt x="29087" y="25"/>
                    </a:lnTo>
                    <a:lnTo>
                      <a:pt x="29040" y="108"/>
                    </a:lnTo>
                    <a:cubicBezTo>
                      <a:pt x="28992" y="227"/>
                      <a:pt x="28766" y="346"/>
                      <a:pt x="28373" y="346"/>
                    </a:cubicBezTo>
                    <a:cubicBezTo>
                      <a:pt x="28028" y="346"/>
                      <a:pt x="27659" y="239"/>
                      <a:pt x="27444" y="84"/>
                    </a:cubicBezTo>
                    <a:lnTo>
                      <a:pt x="27385" y="25"/>
                    </a:lnTo>
                    <a:lnTo>
                      <a:pt x="27337" y="108"/>
                    </a:lnTo>
                    <a:cubicBezTo>
                      <a:pt x="27278" y="227"/>
                      <a:pt x="27039" y="346"/>
                      <a:pt x="26646" y="346"/>
                    </a:cubicBezTo>
                    <a:cubicBezTo>
                      <a:pt x="26301" y="346"/>
                      <a:pt x="25944" y="239"/>
                      <a:pt x="25742" y="84"/>
                    </a:cubicBezTo>
                    <a:lnTo>
                      <a:pt x="25682" y="25"/>
                    </a:lnTo>
                    <a:lnTo>
                      <a:pt x="25634" y="96"/>
                    </a:lnTo>
                    <a:cubicBezTo>
                      <a:pt x="25563" y="227"/>
                      <a:pt x="25313" y="346"/>
                      <a:pt x="24932" y="346"/>
                    </a:cubicBezTo>
                    <a:cubicBezTo>
                      <a:pt x="24575" y="346"/>
                      <a:pt x="24230" y="239"/>
                      <a:pt x="24039" y="84"/>
                    </a:cubicBezTo>
                    <a:lnTo>
                      <a:pt x="23979" y="25"/>
                    </a:lnTo>
                    <a:lnTo>
                      <a:pt x="23932" y="96"/>
                    </a:lnTo>
                    <a:cubicBezTo>
                      <a:pt x="23849" y="215"/>
                      <a:pt x="23587" y="346"/>
                      <a:pt x="23206" y="346"/>
                    </a:cubicBezTo>
                    <a:cubicBezTo>
                      <a:pt x="22848" y="346"/>
                      <a:pt x="22515" y="239"/>
                      <a:pt x="22336" y="84"/>
                    </a:cubicBezTo>
                    <a:lnTo>
                      <a:pt x="22265" y="25"/>
                    </a:lnTo>
                    <a:lnTo>
                      <a:pt x="22217" y="96"/>
                    </a:lnTo>
                    <a:cubicBezTo>
                      <a:pt x="22110" y="251"/>
                      <a:pt x="21824" y="346"/>
                      <a:pt x="21479" y="346"/>
                    </a:cubicBezTo>
                    <a:cubicBezTo>
                      <a:pt x="21122" y="346"/>
                      <a:pt x="20789" y="239"/>
                      <a:pt x="20622" y="84"/>
                    </a:cubicBezTo>
                    <a:lnTo>
                      <a:pt x="20562" y="25"/>
                    </a:lnTo>
                    <a:lnTo>
                      <a:pt x="20515" y="96"/>
                    </a:lnTo>
                    <a:cubicBezTo>
                      <a:pt x="20396" y="251"/>
                      <a:pt x="20098" y="346"/>
                      <a:pt x="19753" y="346"/>
                    </a:cubicBezTo>
                    <a:cubicBezTo>
                      <a:pt x="19396" y="346"/>
                      <a:pt x="19074" y="239"/>
                      <a:pt x="18919" y="84"/>
                    </a:cubicBezTo>
                    <a:lnTo>
                      <a:pt x="18860" y="25"/>
                    </a:lnTo>
                    <a:lnTo>
                      <a:pt x="18812" y="96"/>
                    </a:lnTo>
                    <a:cubicBezTo>
                      <a:pt x="18681" y="251"/>
                      <a:pt x="18372" y="346"/>
                      <a:pt x="18026" y="346"/>
                    </a:cubicBezTo>
                    <a:cubicBezTo>
                      <a:pt x="17681" y="346"/>
                      <a:pt x="17360" y="239"/>
                      <a:pt x="17217" y="84"/>
                    </a:cubicBezTo>
                    <a:lnTo>
                      <a:pt x="17157" y="25"/>
                    </a:lnTo>
                    <a:lnTo>
                      <a:pt x="17110" y="84"/>
                    </a:lnTo>
                    <a:cubicBezTo>
                      <a:pt x="16967" y="239"/>
                      <a:pt x="16645" y="346"/>
                      <a:pt x="16300" y="346"/>
                    </a:cubicBezTo>
                    <a:cubicBezTo>
                      <a:pt x="15955" y="346"/>
                      <a:pt x="15645" y="251"/>
                      <a:pt x="15514" y="96"/>
                    </a:cubicBezTo>
                    <a:lnTo>
                      <a:pt x="15455" y="25"/>
                    </a:lnTo>
                    <a:lnTo>
                      <a:pt x="15395" y="84"/>
                    </a:lnTo>
                    <a:cubicBezTo>
                      <a:pt x="15240" y="239"/>
                      <a:pt x="14919" y="346"/>
                      <a:pt x="14574" y="346"/>
                    </a:cubicBezTo>
                    <a:cubicBezTo>
                      <a:pt x="14228" y="346"/>
                      <a:pt x="13931" y="251"/>
                      <a:pt x="13800" y="96"/>
                    </a:cubicBezTo>
                    <a:lnTo>
                      <a:pt x="13752" y="25"/>
                    </a:lnTo>
                    <a:lnTo>
                      <a:pt x="13692" y="84"/>
                    </a:lnTo>
                    <a:cubicBezTo>
                      <a:pt x="13526" y="239"/>
                      <a:pt x="13192" y="346"/>
                      <a:pt x="12847" y="346"/>
                    </a:cubicBezTo>
                    <a:cubicBezTo>
                      <a:pt x="12502" y="346"/>
                      <a:pt x="12204" y="251"/>
                      <a:pt x="12097" y="96"/>
                    </a:cubicBezTo>
                    <a:lnTo>
                      <a:pt x="12049" y="25"/>
                    </a:lnTo>
                    <a:lnTo>
                      <a:pt x="11990" y="84"/>
                    </a:lnTo>
                    <a:cubicBezTo>
                      <a:pt x="11811" y="239"/>
                      <a:pt x="11466" y="346"/>
                      <a:pt x="11121" y="346"/>
                    </a:cubicBezTo>
                    <a:cubicBezTo>
                      <a:pt x="10728" y="346"/>
                      <a:pt x="10478" y="227"/>
                      <a:pt x="10394" y="96"/>
                    </a:cubicBezTo>
                    <a:lnTo>
                      <a:pt x="10347" y="25"/>
                    </a:lnTo>
                    <a:lnTo>
                      <a:pt x="10287" y="84"/>
                    </a:lnTo>
                    <a:cubicBezTo>
                      <a:pt x="10097" y="239"/>
                      <a:pt x="9740" y="346"/>
                      <a:pt x="9394" y="346"/>
                    </a:cubicBezTo>
                    <a:cubicBezTo>
                      <a:pt x="9001" y="346"/>
                      <a:pt x="8763" y="227"/>
                      <a:pt x="8692" y="96"/>
                    </a:cubicBezTo>
                    <a:lnTo>
                      <a:pt x="8644" y="25"/>
                    </a:lnTo>
                    <a:lnTo>
                      <a:pt x="8573" y="84"/>
                    </a:lnTo>
                    <a:cubicBezTo>
                      <a:pt x="8382" y="239"/>
                      <a:pt x="8025" y="346"/>
                      <a:pt x="7668" y="346"/>
                    </a:cubicBezTo>
                    <a:cubicBezTo>
                      <a:pt x="7287" y="346"/>
                      <a:pt x="7049" y="227"/>
                      <a:pt x="6977" y="108"/>
                    </a:cubicBezTo>
                    <a:lnTo>
                      <a:pt x="6942" y="25"/>
                    </a:lnTo>
                    <a:lnTo>
                      <a:pt x="6870" y="84"/>
                    </a:lnTo>
                    <a:cubicBezTo>
                      <a:pt x="6656" y="239"/>
                      <a:pt x="6299" y="346"/>
                      <a:pt x="5942" y="346"/>
                    </a:cubicBezTo>
                    <a:cubicBezTo>
                      <a:pt x="5561" y="346"/>
                      <a:pt x="5334" y="227"/>
                      <a:pt x="5275" y="108"/>
                    </a:cubicBezTo>
                    <a:lnTo>
                      <a:pt x="5239" y="25"/>
                    </a:lnTo>
                    <a:lnTo>
                      <a:pt x="5168" y="84"/>
                    </a:lnTo>
                    <a:cubicBezTo>
                      <a:pt x="4941" y="239"/>
                      <a:pt x="4572" y="346"/>
                      <a:pt x="4215" y="346"/>
                    </a:cubicBezTo>
                    <a:cubicBezTo>
                      <a:pt x="3834" y="346"/>
                      <a:pt x="3620" y="227"/>
                      <a:pt x="3572" y="108"/>
                    </a:cubicBezTo>
                    <a:lnTo>
                      <a:pt x="3536" y="25"/>
                    </a:lnTo>
                    <a:lnTo>
                      <a:pt x="3465" y="84"/>
                    </a:lnTo>
                    <a:cubicBezTo>
                      <a:pt x="3227" y="239"/>
                      <a:pt x="2846" y="346"/>
                      <a:pt x="2489" y="346"/>
                    </a:cubicBezTo>
                    <a:cubicBezTo>
                      <a:pt x="2108" y="346"/>
                      <a:pt x="1905" y="227"/>
                      <a:pt x="1870" y="120"/>
                    </a:cubicBezTo>
                    <a:lnTo>
                      <a:pt x="1834" y="25"/>
                    </a:lnTo>
                    <a:lnTo>
                      <a:pt x="1751" y="72"/>
                    </a:lnTo>
                    <a:cubicBezTo>
                      <a:pt x="1512" y="239"/>
                      <a:pt x="1119" y="346"/>
                      <a:pt x="762" y="346"/>
                    </a:cubicBezTo>
                    <a:cubicBezTo>
                      <a:pt x="500" y="346"/>
                      <a:pt x="298" y="287"/>
                      <a:pt x="203" y="191"/>
                    </a:cubicBezTo>
                    <a:cubicBezTo>
                      <a:pt x="167" y="156"/>
                      <a:pt x="155" y="120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8" name="Google Shape;9468;p26"/>
              <p:cNvSpPr/>
              <p:nvPr/>
            </p:nvSpPr>
            <p:spPr>
              <a:xfrm flipH="1">
                <a:off x="8828158" y="520665"/>
                <a:ext cx="2685903" cy="37679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465" extrusionOk="0">
                    <a:moveTo>
                      <a:pt x="36" y="0"/>
                    </a:moveTo>
                    <a:lnTo>
                      <a:pt x="36" y="72"/>
                    </a:lnTo>
                    <a:lnTo>
                      <a:pt x="0" y="72"/>
                    </a:lnTo>
                    <a:cubicBezTo>
                      <a:pt x="0" y="143"/>
                      <a:pt x="24" y="215"/>
                      <a:pt x="84" y="274"/>
                    </a:cubicBezTo>
                    <a:cubicBezTo>
                      <a:pt x="203" y="393"/>
                      <a:pt x="441" y="465"/>
                      <a:pt x="738" y="465"/>
                    </a:cubicBezTo>
                    <a:cubicBezTo>
                      <a:pt x="1084" y="465"/>
                      <a:pt x="1441" y="381"/>
                      <a:pt x="1703" y="238"/>
                    </a:cubicBezTo>
                    <a:cubicBezTo>
                      <a:pt x="1810" y="381"/>
                      <a:pt x="2072" y="465"/>
                      <a:pt x="2405" y="465"/>
                    </a:cubicBezTo>
                    <a:cubicBezTo>
                      <a:pt x="2739" y="465"/>
                      <a:pt x="3096" y="381"/>
                      <a:pt x="3346" y="238"/>
                    </a:cubicBezTo>
                    <a:cubicBezTo>
                      <a:pt x="3465" y="381"/>
                      <a:pt x="3727" y="465"/>
                      <a:pt x="4060" y="465"/>
                    </a:cubicBezTo>
                    <a:cubicBezTo>
                      <a:pt x="4406" y="465"/>
                      <a:pt x="4751" y="381"/>
                      <a:pt x="4989" y="238"/>
                    </a:cubicBezTo>
                    <a:cubicBezTo>
                      <a:pt x="5120" y="381"/>
                      <a:pt x="5382" y="465"/>
                      <a:pt x="5727" y="465"/>
                    </a:cubicBezTo>
                    <a:cubicBezTo>
                      <a:pt x="6061" y="465"/>
                      <a:pt x="6406" y="381"/>
                      <a:pt x="6644" y="238"/>
                    </a:cubicBezTo>
                    <a:cubicBezTo>
                      <a:pt x="6775" y="381"/>
                      <a:pt x="7049" y="465"/>
                      <a:pt x="7382" y="465"/>
                    </a:cubicBezTo>
                    <a:cubicBezTo>
                      <a:pt x="7727" y="465"/>
                      <a:pt x="8061" y="381"/>
                      <a:pt x="8287" y="238"/>
                    </a:cubicBezTo>
                    <a:cubicBezTo>
                      <a:pt x="8430" y="381"/>
                      <a:pt x="8704" y="465"/>
                      <a:pt x="9049" y="465"/>
                    </a:cubicBezTo>
                    <a:cubicBezTo>
                      <a:pt x="9382" y="465"/>
                      <a:pt x="9716" y="381"/>
                      <a:pt x="9930" y="238"/>
                    </a:cubicBezTo>
                    <a:cubicBezTo>
                      <a:pt x="10085" y="381"/>
                      <a:pt x="10371" y="465"/>
                      <a:pt x="10704" y="465"/>
                    </a:cubicBezTo>
                    <a:cubicBezTo>
                      <a:pt x="11049" y="465"/>
                      <a:pt x="11371" y="381"/>
                      <a:pt x="11585" y="238"/>
                    </a:cubicBezTo>
                    <a:cubicBezTo>
                      <a:pt x="11740" y="381"/>
                      <a:pt x="12026" y="465"/>
                      <a:pt x="12371" y="465"/>
                    </a:cubicBezTo>
                    <a:cubicBezTo>
                      <a:pt x="12704" y="465"/>
                      <a:pt x="13026" y="381"/>
                      <a:pt x="13228" y="238"/>
                    </a:cubicBezTo>
                    <a:cubicBezTo>
                      <a:pt x="13395" y="381"/>
                      <a:pt x="13692" y="465"/>
                      <a:pt x="14026" y="465"/>
                    </a:cubicBezTo>
                    <a:cubicBezTo>
                      <a:pt x="14371" y="465"/>
                      <a:pt x="14681" y="381"/>
                      <a:pt x="14871" y="238"/>
                    </a:cubicBezTo>
                    <a:cubicBezTo>
                      <a:pt x="15038" y="381"/>
                      <a:pt x="15347" y="465"/>
                      <a:pt x="15693" y="465"/>
                    </a:cubicBezTo>
                    <a:cubicBezTo>
                      <a:pt x="16026" y="465"/>
                      <a:pt x="16336" y="381"/>
                      <a:pt x="16514" y="238"/>
                    </a:cubicBezTo>
                    <a:cubicBezTo>
                      <a:pt x="16693" y="381"/>
                      <a:pt x="17002" y="465"/>
                      <a:pt x="17348" y="465"/>
                    </a:cubicBezTo>
                    <a:cubicBezTo>
                      <a:pt x="17693" y="465"/>
                      <a:pt x="17991" y="381"/>
                      <a:pt x="18169" y="238"/>
                    </a:cubicBezTo>
                    <a:cubicBezTo>
                      <a:pt x="18348" y="381"/>
                      <a:pt x="18669" y="465"/>
                      <a:pt x="19015" y="465"/>
                    </a:cubicBezTo>
                    <a:cubicBezTo>
                      <a:pt x="19348" y="465"/>
                      <a:pt x="19646" y="381"/>
                      <a:pt x="19812" y="238"/>
                    </a:cubicBezTo>
                    <a:cubicBezTo>
                      <a:pt x="20003" y="381"/>
                      <a:pt x="20324" y="465"/>
                      <a:pt x="20669" y="465"/>
                    </a:cubicBezTo>
                    <a:cubicBezTo>
                      <a:pt x="21015" y="465"/>
                      <a:pt x="21301" y="381"/>
                      <a:pt x="21455" y="238"/>
                    </a:cubicBezTo>
                    <a:cubicBezTo>
                      <a:pt x="21658" y="381"/>
                      <a:pt x="21991" y="465"/>
                      <a:pt x="22336" y="465"/>
                    </a:cubicBezTo>
                    <a:cubicBezTo>
                      <a:pt x="22670" y="465"/>
                      <a:pt x="22955" y="381"/>
                      <a:pt x="23098" y="238"/>
                    </a:cubicBezTo>
                    <a:cubicBezTo>
                      <a:pt x="23313" y="381"/>
                      <a:pt x="23646" y="465"/>
                      <a:pt x="23991" y="465"/>
                    </a:cubicBezTo>
                    <a:cubicBezTo>
                      <a:pt x="24325" y="465"/>
                      <a:pt x="24610" y="381"/>
                      <a:pt x="24753" y="238"/>
                    </a:cubicBezTo>
                    <a:cubicBezTo>
                      <a:pt x="24968" y="381"/>
                      <a:pt x="25313" y="465"/>
                      <a:pt x="25658" y="465"/>
                    </a:cubicBezTo>
                    <a:cubicBezTo>
                      <a:pt x="25992" y="465"/>
                      <a:pt x="26265" y="381"/>
                      <a:pt x="26396" y="238"/>
                    </a:cubicBezTo>
                    <a:cubicBezTo>
                      <a:pt x="26635" y="381"/>
                      <a:pt x="26968" y="465"/>
                      <a:pt x="27313" y="465"/>
                    </a:cubicBezTo>
                    <a:cubicBezTo>
                      <a:pt x="27647" y="465"/>
                      <a:pt x="27920" y="381"/>
                      <a:pt x="28039" y="238"/>
                    </a:cubicBezTo>
                    <a:cubicBezTo>
                      <a:pt x="28289" y="381"/>
                      <a:pt x="28635" y="465"/>
                      <a:pt x="28968" y="465"/>
                    </a:cubicBezTo>
                    <a:cubicBezTo>
                      <a:pt x="29313" y="465"/>
                      <a:pt x="29575" y="381"/>
                      <a:pt x="29694" y="238"/>
                    </a:cubicBezTo>
                    <a:cubicBezTo>
                      <a:pt x="29944" y="381"/>
                      <a:pt x="30290" y="465"/>
                      <a:pt x="30635" y="465"/>
                    </a:cubicBezTo>
                    <a:cubicBezTo>
                      <a:pt x="30968" y="465"/>
                      <a:pt x="31230" y="381"/>
                      <a:pt x="31337" y="238"/>
                    </a:cubicBezTo>
                    <a:cubicBezTo>
                      <a:pt x="31599" y="381"/>
                      <a:pt x="31957" y="465"/>
                      <a:pt x="32290" y="465"/>
                    </a:cubicBezTo>
                    <a:cubicBezTo>
                      <a:pt x="32588" y="465"/>
                      <a:pt x="32838" y="393"/>
                      <a:pt x="32957" y="274"/>
                    </a:cubicBezTo>
                    <a:cubicBezTo>
                      <a:pt x="32992" y="238"/>
                      <a:pt x="33016" y="191"/>
                      <a:pt x="33028" y="155"/>
                    </a:cubicBezTo>
                    <a:lnTo>
                      <a:pt x="33040" y="155"/>
                    </a:lnTo>
                    <a:lnTo>
                      <a:pt x="33040" y="0"/>
                    </a:lnTo>
                    <a:lnTo>
                      <a:pt x="32885" y="0"/>
                    </a:lnTo>
                    <a:lnTo>
                      <a:pt x="32885" y="72"/>
                    </a:lnTo>
                    <a:cubicBezTo>
                      <a:pt x="32885" y="107"/>
                      <a:pt x="32873" y="143"/>
                      <a:pt x="32850" y="167"/>
                    </a:cubicBezTo>
                    <a:cubicBezTo>
                      <a:pt x="32754" y="262"/>
                      <a:pt x="32552" y="310"/>
                      <a:pt x="32290" y="310"/>
                    </a:cubicBezTo>
                    <a:cubicBezTo>
                      <a:pt x="31957" y="310"/>
                      <a:pt x="31588" y="215"/>
                      <a:pt x="31349" y="72"/>
                    </a:cubicBezTo>
                    <a:lnTo>
                      <a:pt x="31278" y="24"/>
                    </a:lnTo>
                    <a:lnTo>
                      <a:pt x="31242" y="107"/>
                    </a:lnTo>
                    <a:cubicBezTo>
                      <a:pt x="31207" y="215"/>
                      <a:pt x="31004" y="310"/>
                      <a:pt x="30635" y="310"/>
                    </a:cubicBezTo>
                    <a:cubicBezTo>
                      <a:pt x="30302" y="310"/>
                      <a:pt x="29933" y="215"/>
                      <a:pt x="29706" y="72"/>
                    </a:cubicBezTo>
                    <a:lnTo>
                      <a:pt x="29635" y="24"/>
                    </a:lnTo>
                    <a:lnTo>
                      <a:pt x="29599" y="107"/>
                    </a:lnTo>
                    <a:cubicBezTo>
                      <a:pt x="29552" y="203"/>
                      <a:pt x="29337" y="310"/>
                      <a:pt x="28980" y="310"/>
                    </a:cubicBezTo>
                    <a:cubicBezTo>
                      <a:pt x="28635" y="310"/>
                      <a:pt x="28278" y="215"/>
                      <a:pt x="28063" y="72"/>
                    </a:cubicBezTo>
                    <a:lnTo>
                      <a:pt x="27992" y="24"/>
                    </a:lnTo>
                    <a:lnTo>
                      <a:pt x="27956" y="96"/>
                    </a:lnTo>
                    <a:cubicBezTo>
                      <a:pt x="27908" y="203"/>
                      <a:pt x="27682" y="310"/>
                      <a:pt x="27313" y="310"/>
                    </a:cubicBezTo>
                    <a:cubicBezTo>
                      <a:pt x="26980" y="310"/>
                      <a:pt x="26623" y="215"/>
                      <a:pt x="26420" y="72"/>
                    </a:cubicBezTo>
                    <a:lnTo>
                      <a:pt x="26361" y="24"/>
                    </a:lnTo>
                    <a:lnTo>
                      <a:pt x="26313" y="96"/>
                    </a:lnTo>
                    <a:cubicBezTo>
                      <a:pt x="26254" y="203"/>
                      <a:pt x="26027" y="310"/>
                      <a:pt x="25658" y="310"/>
                    </a:cubicBezTo>
                    <a:cubicBezTo>
                      <a:pt x="25313" y="310"/>
                      <a:pt x="24968" y="215"/>
                      <a:pt x="24777" y="72"/>
                    </a:cubicBezTo>
                    <a:lnTo>
                      <a:pt x="24718" y="24"/>
                    </a:lnTo>
                    <a:lnTo>
                      <a:pt x="24670" y="96"/>
                    </a:lnTo>
                    <a:cubicBezTo>
                      <a:pt x="24599" y="203"/>
                      <a:pt x="24360" y="310"/>
                      <a:pt x="23991" y="310"/>
                    </a:cubicBezTo>
                    <a:cubicBezTo>
                      <a:pt x="23658" y="310"/>
                      <a:pt x="23325" y="227"/>
                      <a:pt x="23134" y="72"/>
                    </a:cubicBezTo>
                    <a:lnTo>
                      <a:pt x="23075" y="24"/>
                    </a:lnTo>
                    <a:lnTo>
                      <a:pt x="23027" y="84"/>
                    </a:lnTo>
                    <a:cubicBezTo>
                      <a:pt x="22955" y="203"/>
                      <a:pt x="22705" y="310"/>
                      <a:pt x="22336" y="310"/>
                    </a:cubicBezTo>
                    <a:cubicBezTo>
                      <a:pt x="21991" y="310"/>
                      <a:pt x="21670" y="227"/>
                      <a:pt x="21503" y="72"/>
                    </a:cubicBezTo>
                    <a:lnTo>
                      <a:pt x="21443" y="24"/>
                    </a:lnTo>
                    <a:lnTo>
                      <a:pt x="21396" y="84"/>
                    </a:lnTo>
                    <a:cubicBezTo>
                      <a:pt x="21301" y="203"/>
                      <a:pt x="21050" y="310"/>
                      <a:pt x="20669" y="310"/>
                    </a:cubicBezTo>
                    <a:cubicBezTo>
                      <a:pt x="20336" y="310"/>
                      <a:pt x="20015" y="227"/>
                      <a:pt x="19860" y="72"/>
                    </a:cubicBezTo>
                    <a:lnTo>
                      <a:pt x="19800" y="24"/>
                    </a:lnTo>
                    <a:lnTo>
                      <a:pt x="19753" y="84"/>
                    </a:lnTo>
                    <a:cubicBezTo>
                      <a:pt x="19634" y="227"/>
                      <a:pt x="19336" y="322"/>
                      <a:pt x="19015" y="322"/>
                    </a:cubicBezTo>
                    <a:cubicBezTo>
                      <a:pt x="18669" y="322"/>
                      <a:pt x="18360" y="227"/>
                      <a:pt x="18217" y="84"/>
                    </a:cubicBezTo>
                    <a:lnTo>
                      <a:pt x="18157" y="24"/>
                    </a:lnTo>
                    <a:lnTo>
                      <a:pt x="18110" y="84"/>
                    </a:lnTo>
                    <a:cubicBezTo>
                      <a:pt x="17979" y="227"/>
                      <a:pt x="17681" y="322"/>
                      <a:pt x="17348" y="322"/>
                    </a:cubicBezTo>
                    <a:cubicBezTo>
                      <a:pt x="17014" y="322"/>
                      <a:pt x="16705" y="227"/>
                      <a:pt x="16574" y="84"/>
                    </a:cubicBezTo>
                    <a:lnTo>
                      <a:pt x="16514" y="24"/>
                    </a:lnTo>
                    <a:lnTo>
                      <a:pt x="16467" y="84"/>
                    </a:lnTo>
                    <a:cubicBezTo>
                      <a:pt x="16324" y="227"/>
                      <a:pt x="16026" y="322"/>
                      <a:pt x="15693" y="322"/>
                    </a:cubicBezTo>
                    <a:cubicBezTo>
                      <a:pt x="15359" y="322"/>
                      <a:pt x="15062" y="227"/>
                      <a:pt x="14931" y="84"/>
                    </a:cubicBezTo>
                    <a:lnTo>
                      <a:pt x="14883" y="24"/>
                    </a:lnTo>
                    <a:lnTo>
                      <a:pt x="14824" y="84"/>
                    </a:lnTo>
                    <a:cubicBezTo>
                      <a:pt x="14669" y="227"/>
                      <a:pt x="14359" y="322"/>
                      <a:pt x="14026" y="322"/>
                    </a:cubicBezTo>
                    <a:cubicBezTo>
                      <a:pt x="13692" y="322"/>
                      <a:pt x="13407" y="227"/>
                      <a:pt x="13288" y="84"/>
                    </a:cubicBezTo>
                    <a:lnTo>
                      <a:pt x="13240" y="24"/>
                    </a:lnTo>
                    <a:lnTo>
                      <a:pt x="13180" y="72"/>
                    </a:lnTo>
                    <a:cubicBezTo>
                      <a:pt x="13026" y="227"/>
                      <a:pt x="12704" y="310"/>
                      <a:pt x="12371" y="310"/>
                    </a:cubicBezTo>
                    <a:cubicBezTo>
                      <a:pt x="11990" y="310"/>
                      <a:pt x="11740" y="203"/>
                      <a:pt x="11645" y="84"/>
                    </a:cubicBezTo>
                    <a:lnTo>
                      <a:pt x="11597" y="24"/>
                    </a:lnTo>
                    <a:lnTo>
                      <a:pt x="11537" y="72"/>
                    </a:lnTo>
                    <a:cubicBezTo>
                      <a:pt x="11371" y="227"/>
                      <a:pt x="11037" y="310"/>
                      <a:pt x="10704" y="310"/>
                    </a:cubicBezTo>
                    <a:cubicBezTo>
                      <a:pt x="10335" y="310"/>
                      <a:pt x="10085" y="203"/>
                      <a:pt x="10001" y="84"/>
                    </a:cubicBezTo>
                    <a:lnTo>
                      <a:pt x="9954" y="24"/>
                    </a:lnTo>
                    <a:lnTo>
                      <a:pt x="9894" y="72"/>
                    </a:lnTo>
                    <a:cubicBezTo>
                      <a:pt x="9716" y="227"/>
                      <a:pt x="9382" y="322"/>
                      <a:pt x="9049" y="322"/>
                    </a:cubicBezTo>
                    <a:cubicBezTo>
                      <a:pt x="8668" y="322"/>
                      <a:pt x="8430" y="203"/>
                      <a:pt x="8358" y="96"/>
                    </a:cubicBezTo>
                    <a:lnTo>
                      <a:pt x="8323" y="24"/>
                    </a:lnTo>
                    <a:lnTo>
                      <a:pt x="8251" y="72"/>
                    </a:lnTo>
                    <a:cubicBezTo>
                      <a:pt x="8061" y="215"/>
                      <a:pt x="7727" y="322"/>
                      <a:pt x="7382" y="322"/>
                    </a:cubicBezTo>
                    <a:cubicBezTo>
                      <a:pt x="7013" y="322"/>
                      <a:pt x="6787" y="203"/>
                      <a:pt x="6727" y="96"/>
                    </a:cubicBezTo>
                    <a:lnTo>
                      <a:pt x="6680" y="24"/>
                    </a:lnTo>
                    <a:lnTo>
                      <a:pt x="6608" y="72"/>
                    </a:lnTo>
                    <a:cubicBezTo>
                      <a:pt x="6406" y="215"/>
                      <a:pt x="6061" y="322"/>
                      <a:pt x="5727" y="322"/>
                    </a:cubicBezTo>
                    <a:cubicBezTo>
                      <a:pt x="5358" y="322"/>
                      <a:pt x="5132" y="203"/>
                      <a:pt x="5084" y="96"/>
                    </a:cubicBezTo>
                    <a:lnTo>
                      <a:pt x="5037" y="24"/>
                    </a:lnTo>
                    <a:lnTo>
                      <a:pt x="4965" y="72"/>
                    </a:lnTo>
                    <a:cubicBezTo>
                      <a:pt x="4763" y="215"/>
                      <a:pt x="4406" y="322"/>
                      <a:pt x="4060" y="322"/>
                    </a:cubicBezTo>
                    <a:cubicBezTo>
                      <a:pt x="3691" y="322"/>
                      <a:pt x="3489" y="215"/>
                      <a:pt x="3441" y="107"/>
                    </a:cubicBezTo>
                    <a:lnTo>
                      <a:pt x="3405" y="24"/>
                    </a:lnTo>
                    <a:lnTo>
                      <a:pt x="3334" y="72"/>
                    </a:lnTo>
                    <a:cubicBezTo>
                      <a:pt x="3108" y="215"/>
                      <a:pt x="2739" y="322"/>
                      <a:pt x="2405" y="322"/>
                    </a:cubicBezTo>
                    <a:cubicBezTo>
                      <a:pt x="2036" y="322"/>
                      <a:pt x="1834" y="203"/>
                      <a:pt x="1798" y="107"/>
                    </a:cubicBezTo>
                    <a:lnTo>
                      <a:pt x="1762" y="24"/>
                    </a:lnTo>
                    <a:lnTo>
                      <a:pt x="1691" y="72"/>
                    </a:lnTo>
                    <a:cubicBezTo>
                      <a:pt x="1453" y="215"/>
                      <a:pt x="1084" y="322"/>
                      <a:pt x="738" y="322"/>
                    </a:cubicBezTo>
                    <a:cubicBezTo>
                      <a:pt x="488" y="322"/>
                      <a:pt x="286" y="262"/>
                      <a:pt x="191" y="167"/>
                    </a:cubicBezTo>
                    <a:cubicBezTo>
                      <a:pt x="167" y="143"/>
                      <a:pt x="143" y="107"/>
                      <a:pt x="143" y="84"/>
                    </a:cubicBez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9" name="Google Shape;9469;p26"/>
              <p:cNvSpPr/>
              <p:nvPr/>
            </p:nvSpPr>
            <p:spPr>
              <a:xfrm flipH="1">
                <a:off x="8567865" y="2757904"/>
                <a:ext cx="3159173" cy="2066589"/>
              </a:xfrm>
              <a:custGeom>
                <a:avLst/>
                <a:gdLst/>
                <a:ahLst/>
                <a:cxnLst/>
                <a:rect l="l" t="t" r="r" b="b"/>
                <a:pathLst>
                  <a:path w="38863" h="25504" extrusionOk="0">
                    <a:moveTo>
                      <a:pt x="1" y="1"/>
                    </a:moveTo>
                    <a:lnTo>
                      <a:pt x="1" y="25504"/>
                    </a:lnTo>
                    <a:lnTo>
                      <a:pt x="38863" y="25504"/>
                    </a:lnTo>
                    <a:lnTo>
                      <a:pt x="388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0" name="Google Shape;9470;p26"/>
              <p:cNvSpPr/>
              <p:nvPr/>
            </p:nvSpPr>
            <p:spPr>
              <a:xfrm flipH="1">
                <a:off x="8587212" y="2757904"/>
                <a:ext cx="3139826" cy="241307"/>
              </a:xfrm>
              <a:custGeom>
                <a:avLst/>
                <a:gdLst/>
                <a:ahLst/>
                <a:cxnLst/>
                <a:rect l="l" t="t" r="r" b="b"/>
                <a:pathLst>
                  <a:path w="38625" h="2978" extrusionOk="0">
                    <a:moveTo>
                      <a:pt x="1" y="1"/>
                    </a:moveTo>
                    <a:lnTo>
                      <a:pt x="1" y="2977"/>
                    </a:lnTo>
                    <a:lnTo>
                      <a:pt x="38625" y="2977"/>
                    </a:lnTo>
                    <a:lnTo>
                      <a:pt x="386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1" name="Google Shape;9471;p26"/>
              <p:cNvSpPr/>
              <p:nvPr/>
            </p:nvSpPr>
            <p:spPr>
              <a:xfrm flipH="1">
                <a:off x="8901725" y="3182420"/>
                <a:ext cx="2661678" cy="1621815"/>
              </a:xfrm>
              <a:custGeom>
                <a:avLst/>
                <a:gdLst/>
                <a:ahLst/>
                <a:cxnLst/>
                <a:rect l="l" t="t" r="r" b="b"/>
                <a:pathLst>
                  <a:path w="32743" h="20015" extrusionOk="0">
                    <a:moveTo>
                      <a:pt x="0" y="1"/>
                    </a:moveTo>
                    <a:lnTo>
                      <a:pt x="0" y="20015"/>
                    </a:lnTo>
                    <a:lnTo>
                      <a:pt x="32742" y="20015"/>
                    </a:lnTo>
                    <a:lnTo>
                      <a:pt x="3274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2" name="Google Shape;9472;p26"/>
              <p:cNvSpPr/>
              <p:nvPr/>
            </p:nvSpPr>
            <p:spPr>
              <a:xfrm flipH="1">
                <a:off x="8968546" y="3236467"/>
                <a:ext cx="2528119" cy="1567768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8" extrusionOk="0">
                    <a:moveTo>
                      <a:pt x="1" y="0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3" name="Google Shape;9473;p26"/>
              <p:cNvSpPr/>
              <p:nvPr/>
            </p:nvSpPr>
            <p:spPr>
              <a:xfrm flipH="1">
                <a:off x="10995269" y="3265394"/>
                <a:ext cx="415229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4" name="Google Shape;9474;p26"/>
              <p:cNvSpPr/>
              <p:nvPr/>
            </p:nvSpPr>
            <p:spPr>
              <a:xfrm flipH="1">
                <a:off x="10531595" y="3265394"/>
                <a:ext cx="41531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5" name="Google Shape;9475;p26"/>
              <p:cNvSpPr/>
              <p:nvPr/>
            </p:nvSpPr>
            <p:spPr>
              <a:xfrm flipH="1">
                <a:off x="10067026" y="3265394"/>
                <a:ext cx="416286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6" name="Google Shape;9476;p26"/>
              <p:cNvSpPr/>
              <p:nvPr/>
            </p:nvSpPr>
            <p:spPr>
              <a:xfrm flipH="1">
                <a:off x="9603433" y="3265394"/>
                <a:ext cx="41531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7" name="Google Shape;9477;p26"/>
              <p:cNvSpPr/>
              <p:nvPr/>
            </p:nvSpPr>
            <p:spPr>
              <a:xfrm flipH="1">
                <a:off x="9139841" y="3265394"/>
                <a:ext cx="41531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rgbClr val="154F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8" name="Google Shape;9478;p26"/>
              <p:cNvSpPr/>
              <p:nvPr/>
            </p:nvSpPr>
            <p:spPr>
              <a:xfrm flipH="1">
                <a:off x="10995269" y="3591459"/>
                <a:ext cx="415229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9" name="Google Shape;9479;p26"/>
              <p:cNvSpPr/>
              <p:nvPr/>
            </p:nvSpPr>
            <p:spPr>
              <a:xfrm flipH="1">
                <a:off x="10531595" y="3591459"/>
                <a:ext cx="415311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0" name="Google Shape;9480;p26"/>
              <p:cNvSpPr/>
              <p:nvPr/>
            </p:nvSpPr>
            <p:spPr>
              <a:xfrm flipH="1">
                <a:off x="10067026" y="3591459"/>
                <a:ext cx="416286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1" name="Google Shape;9481;p26"/>
              <p:cNvSpPr/>
              <p:nvPr/>
            </p:nvSpPr>
            <p:spPr>
              <a:xfrm flipH="1">
                <a:off x="9603433" y="3591459"/>
                <a:ext cx="415311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2" name="Google Shape;9482;p26"/>
              <p:cNvSpPr/>
              <p:nvPr/>
            </p:nvSpPr>
            <p:spPr>
              <a:xfrm flipH="1">
                <a:off x="9139841" y="3591459"/>
                <a:ext cx="415311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rgbClr val="154F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3" name="Google Shape;9483;p26"/>
              <p:cNvSpPr/>
              <p:nvPr/>
            </p:nvSpPr>
            <p:spPr>
              <a:xfrm flipH="1">
                <a:off x="10995269" y="3916633"/>
                <a:ext cx="415229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4" name="Google Shape;9484;p26"/>
              <p:cNvSpPr/>
              <p:nvPr/>
            </p:nvSpPr>
            <p:spPr>
              <a:xfrm flipH="1">
                <a:off x="10531595" y="3916633"/>
                <a:ext cx="41531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5" name="Google Shape;9485;p26"/>
              <p:cNvSpPr/>
              <p:nvPr/>
            </p:nvSpPr>
            <p:spPr>
              <a:xfrm flipH="1">
                <a:off x="10067026" y="3916633"/>
                <a:ext cx="416286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20" y="3524"/>
                    </a:lnTo>
                    <a:lnTo>
                      <a:pt x="512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6" name="Google Shape;9486;p26"/>
              <p:cNvSpPr/>
              <p:nvPr/>
            </p:nvSpPr>
            <p:spPr>
              <a:xfrm flipH="1">
                <a:off x="9603433" y="3916633"/>
                <a:ext cx="41531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7" name="Google Shape;9487;p26"/>
              <p:cNvSpPr/>
              <p:nvPr/>
            </p:nvSpPr>
            <p:spPr>
              <a:xfrm flipH="1">
                <a:off x="9006329" y="3266286"/>
                <a:ext cx="548783" cy="150699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8" name="Google Shape;9488;p26"/>
              <p:cNvSpPr/>
              <p:nvPr/>
            </p:nvSpPr>
            <p:spPr>
              <a:xfrm flipH="1">
                <a:off x="8297817" y="2229264"/>
                <a:ext cx="3743730" cy="644513"/>
              </a:xfrm>
              <a:custGeom>
                <a:avLst/>
                <a:gdLst/>
                <a:ahLst/>
                <a:cxnLst/>
                <a:rect l="l" t="t" r="r" b="b"/>
                <a:pathLst>
                  <a:path w="46054" h="7954" extrusionOk="0">
                    <a:moveTo>
                      <a:pt x="3417" y="0"/>
                    </a:moveTo>
                    <a:lnTo>
                      <a:pt x="0" y="7668"/>
                    </a:lnTo>
                    <a:cubicBezTo>
                      <a:pt x="143" y="7846"/>
                      <a:pt x="488" y="7954"/>
                      <a:pt x="929" y="7954"/>
                    </a:cubicBezTo>
                    <a:cubicBezTo>
                      <a:pt x="1441" y="7954"/>
                      <a:pt x="1941" y="7799"/>
                      <a:pt x="2239" y="7573"/>
                    </a:cubicBezTo>
                    <a:cubicBezTo>
                      <a:pt x="2358" y="7799"/>
                      <a:pt x="2739" y="7954"/>
                      <a:pt x="3251" y="7954"/>
                    </a:cubicBezTo>
                    <a:cubicBezTo>
                      <a:pt x="3763" y="7954"/>
                      <a:pt x="4263" y="7799"/>
                      <a:pt x="4549" y="7573"/>
                    </a:cubicBezTo>
                    <a:cubicBezTo>
                      <a:pt x="4679" y="7799"/>
                      <a:pt x="5060" y="7954"/>
                      <a:pt x="5572" y="7954"/>
                    </a:cubicBezTo>
                    <a:cubicBezTo>
                      <a:pt x="6096" y="7954"/>
                      <a:pt x="6584" y="7799"/>
                      <a:pt x="6858" y="7573"/>
                    </a:cubicBezTo>
                    <a:cubicBezTo>
                      <a:pt x="6989" y="7799"/>
                      <a:pt x="7394" y="7954"/>
                      <a:pt x="7906" y="7954"/>
                    </a:cubicBezTo>
                    <a:cubicBezTo>
                      <a:pt x="8418" y="7954"/>
                      <a:pt x="8906" y="7799"/>
                      <a:pt x="9168" y="7573"/>
                    </a:cubicBezTo>
                    <a:cubicBezTo>
                      <a:pt x="9311" y="7799"/>
                      <a:pt x="9716" y="7954"/>
                      <a:pt x="10228" y="7954"/>
                    </a:cubicBezTo>
                    <a:cubicBezTo>
                      <a:pt x="10740" y="7954"/>
                      <a:pt x="11216" y="7799"/>
                      <a:pt x="11478" y="7573"/>
                    </a:cubicBezTo>
                    <a:cubicBezTo>
                      <a:pt x="11633" y="7799"/>
                      <a:pt x="12038" y="7954"/>
                      <a:pt x="12550" y="7954"/>
                    </a:cubicBezTo>
                    <a:cubicBezTo>
                      <a:pt x="13073" y="7954"/>
                      <a:pt x="13538" y="7799"/>
                      <a:pt x="13788" y="7573"/>
                    </a:cubicBezTo>
                    <a:cubicBezTo>
                      <a:pt x="13954" y="7799"/>
                      <a:pt x="14371" y="7954"/>
                      <a:pt x="14883" y="7954"/>
                    </a:cubicBezTo>
                    <a:cubicBezTo>
                      <a:pt x="15395" y="7954"/>
                      <a:pt x="15859" y="7799"/>
                      <a:pt x="16098" y="7573"/>
                    </a:cubicBezTo>
                    <a:cubicBezTo>
                      <a:pt x="16264" y="7799"/>
                      <a:pt x="16693" y="7954"/>
                      <a:pt x="17205" y="7954"/>
                    </a:cubicBezTo>
                    <a:cubicBezTo>
                      <a:pt x="17717" y="7954"/>
                      <a:pt x="18181" y="7799"/>
                      <a:pt x="18407" y="7573"/>
                    </a:cubicBezTo>
                    <a:cubicBezTo>
                      <a:pt x="18586" y="7799"/>
                      <a:pt x="19015" y="7954"/>
                      <a:pt x="19527" y="7954"/>
                    </a:cubicBezTo>
                    <a:cubicBezTo>
                      <a:pt x="20050" y="7954"/>
                      <a:pt x="20491" y="7799"/>
                      <a:pt x="20717" y="7573"/>
                    </a:cubicBezTo>
                    <a:cubicBezTo>
                      <a:pt x="20908" y="7799"/>
                      <a:pt x="21348" y="7954"/>
                      <a:pt x="21860" y="7954"/>
                    </a:cubicBezTo>
                    <a:cubicBezTo>
                      <a:pt x="22372" y="7954"/>
                      <a:pt x="22813" y="7799"/>
                      <a:pt x="23015" y="7573"/>
                    </a:cubicBezTo>
                    <a:cubicBezTo>
                      <a:pt x="23229" y="7799"/>
                      <a:pt x="23670" y="7954"/>
                      <a:pt x="24182" y="7954"/>
                    </a:cubicBezTo>
                    <a:cubicBezTo>
                      <a:pt x="24694" y="7954"/>
                      <a:pt x="25134" y="7799"/>
                      <a:pt x="25325" y="7573"/>
                    </a:cubicBezTo>
                    <a:cubicBezTo>
                      <a:pt x="25539" y="7799"/>
                      <a:pt x="25992" y="7954"/>
                      <a:pt x="26504" y="7954"/>
                    </a:cubicBezTo>
                    <a:cubicBezTo>
                      <a:pt x="27028" y="7954"/>
                      <a:pt x="27456" y="7799"/>
                      <a:pt x="27635" y="7573"/>
                    </a:cubicBezTo>
                    <a:cubicBezTo>
                      <a:pt x="27861" y="7799"/>
                      <a:pt x="28325" y="7954"/>
                      <a:pt x="28837" y="7954"/>
                    </a:cubicBezTo>
                    <a:cubicBezTo>
                      <a:pt x="29349" y="7954"/>
                      <a:pt x="29766" y="7799"/>
                      <a:pt x="29945" y="7573"/>
                    </a:cubicBezTo>
                    <a:cubicBezTo>
                      <a:pt x="30183" y="7799"/>
                      <a:pt x="30647" y="7954"/>
                      <a:pt x="31159" y="7954"/>
                    </a:cubicBezTo>
                    <a:cubicBezTo>
                      <a:pt x="31671" y="7954"/>
                      <a:pt x="32088" y="7799"/>
                      <a:pt x="32254" y="7573"/>
                    </a:cubicBezTo>
                    <a:cubicBezTo>
                      <a:pt x="32504" y="7799"/>
                      <a:pt x="32969" y="7954"/>
                      <a:pt x="33481" y="7954"/>
                    </a:cubicBezTo>
                    <a:cubicBezTo>
                      <a:pt x="34005" y="7954"/>
                      <a:pt x="34409" y="7799"/>
                      <a:pt x="34564" y="7573"/>
                    </a:cubicBezTo>
                    <a:cubicBezTo>
                      <a:pt x="34814" y="7799"/>
                      <a:pt x="35302" y="7954"/>
                      <a:pt x="35814" y="7954"/>
                    </a:cubicBezTo>
                    <a:cubicBezTo>
                      <a:pt x="36326" y="7954"/>
                      <a:pt x="36731" y="7799"/>
                      <a:pt x="36874" y="7573"/>
                    </a:cubicBezTo>
                    <a:cubicBezTo>
                      <a:pt x="37136" y="7799"/>
                      <a:pt x="37624" y="7954"/>
                      <a:pt x="38136" y="7954"/>
                    </a:cubicBezTo>
                    <a:cubicBezTo>
                      <a:pt x="38648" y="7954"/>
                      <a:pt x="39041" y="7799"/>
                      <a:pt x="39184" y="7573"/>
                    </a:cubicBezTo>
                    <a:cubicBezTo>
                      <a:pt x="39458" y="7799"/>
                      <a:pt x="39946" y="7954"/>
                      <a:pt x="40458" y="7954"/>
                    </a:cubicBezTo>
                    <a:cubicBezTo>
                      <a:pt x="40982" y="7954"/>
                      <a:pt x="41363" y="7799"/>
                      <a:pt x="41494" y="7573"/>
                    </a:cubicBezTo>
                    <a:cubicBezTo>
                      <a:pt x="41779" y="7799"/>
                      <a:pt x="42279" y="7954"/>
                      <a:pt x="42791" y="7954"/>
                    </a:cubicBezTo>
                    <a:cubicBezTo>
                      <a:pt x="43303" y="7954"/>
                      <a:pt x="43684" y="7799"/>
                      <a:pt x="43792" y="7573"/>
                    </a:cubicBezTo>
                    <a:cubicBezTo>
                      <a:pt x="44089" y="7799"/>
                      <a:pt x="44601" y="7954"/>
                      <a:pt x="45113" y="7954"/>
                    </a:cubicBezTo>
                    <a:cubicBezTo>
                      <a:pt x="45566" y="7954"/>
                      <a:pt x="45911" y="7835"/>
                      <a:pt x="46054" y="7644"/>
                    </a:cubicBezTo>
                    <a:lnTo>
                      <a:pt x="4263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9" name="Google Shape;9489;p26"/>
              <p:cNvSpPr/>
              <p:nvPr/>
            </p:nvSpPr>
            <p:spPr>
              <a:xfrm flipH="1">
                <a:off x="8360736" y="2733838"/>
                <a:ext cx="3606268" cy="46349"/>
              </a:xfrm>
              <a:custGeom>
                <a:avLst/>
                <a:gdLst/>
                <a:ahLst/>
                <a:cxnLst/>
                <a:rect l="l" t="t" r="r" b="b"/>
                <a:pathLst>
                  <a:path w="44363" h="572" extrusionOk="0">
                    <a:moveTo>
                      <a:pt x="1846" y="0"/>
                    </a:moveTo>
                    <a:lnTo>
                      <a:pt x="1774" y="60"/>
                    </a:lnTo>
                    <a:cubicBezTo>
                      <a:pt x="1440" y="305"/>
                      <a:pt x="971" y="404"/>
                      <a:pt x="556" y="404"/>
                    </a:cubicBezTo>
                    <a:cubicBezTo>
                      <a:pt x="365" y="404"/>
                      <a:pt x="186" y="383"/>
                      <a:pt x="36" y="345"/>
                    </a:cubicBezTo>
                    <a:lnTo>
                      <a:pt x="0" y="488"/>
                    </a:lnTo>
                    <a:cubicBezTo>
                      <a:pt x="164" y="531"/>
                      <a:pt x="356" y="555"/>
                      <a:pt x="559" y="555"/>
                    </a:cubicBezTo>
                    <a:cubicBezTo>
                      <a:pt x="976" y="555"/>
                      <a:pt x="1441" y="455"/>
                      <a:pt x="1810" y="215"/>
                    </a:cubicBezTo>
                    <a:cubicBezTo>
                      <a:pt x="1917" y="369"/>
                      <a:pt x="2119" y="465"/>
                      <a:pt x="2393" y="524"/>
                    </a:cubicBezTo>
                    <a:cubicBezTo>
                      <a:pt x="2517" y="549"/>
                      <a:pt x="2658" y="563"/>
                      <a:pt x="2807" y="563"/>
                    </a:cubicBezTo>
                    <a:cubicBezTo>
                      <a:pt x="3221" y="563"/>
                      <a:pt x="3702" y="459"/>
                      <a:pt x="4060" y="215"/>
                    </a:cubicBezTo>
                    <a:cubicBezTo>
                      <a:pt x="4191" y="369"/>
                      <a:pt x="4405" y="476"/>
                      <a:pt x="4691" y="536"/>
                    </a:cubicBezTo>
                    <a:cubicBezTo>
                      <a:pt x="4813" y="557"/>
                      <a:pt x="4940" y="567"/>
                      <a:pt x="5067" y="567"/>
                    </a:cubicBezTo>
                    <a:cubicBezTo>
                      <a:pt x="5524" y="567"/>
                      <a:pt x="5994" y="438"/>
                      <a:pt x="6310" y="215"/>
                    </a:cubicBezTo>
                    <a:cubicBezTo>
                      <a:pt x="6453" y="381"/>
                      <a:pt x="6703" y="488"/>
                      <a:pt x="7013" y="536"/>
                    </a:cubicBezTo>
                    <a:cubicBezTo>
                      <a:pt x="7121" y="553"/>
                      <a:pt x="7232" y="561"/>
                      <a:pt x="7345" y="561"/>
                    </a:cubicBezTo>
                    <a:cubicBezTo>
                      <a:pt x="7793" y="561"/>
                      <a:pt x="8259" y="433"/>
                      <a:pt x="8573" y="215"/>
                    </a:cubicBezTo>
                    <a:cubicBezTo>
                      <a:pt x="8727" y="381"/>
                      <a:pt x="8989" y="500"/>
                      <a:pt x="9323" y="548"/>
                    </a:cubicBezTo>
                    <a:cubicBezTo>
                      <a:pt x="9422" y="561"/>
                      <a:pt x="9522" y="567"/>
                      <a:pt x="9623" y="567"/>
                    </a:cubicBezTo>
                    <a:cubicBezTo>
                      <a:pt x="10075" y="567"/>
                      <a:pt x="10521" y="439"/>
                      <a:pt x="10823" y="215"/>
                    </a:cubicBezTo>
                    <a:cubicBezTo>
                      <a:pt x="11001" y="393"/>
                      <a:pt x="11287" y="512"/>
                      <a:pt x="11644" y="548"/>
                    </a:cubicBezTo>
                    <a:cubicBezTo>
                      <a:pt x="11730" y="557"/>
                      <a:pt x="11817" y="562"/>
                      <a:pt x="11903" y="562"/>
                    </a:cubicBezTo>
                    <a:cubicBezTo>
                      <a:pt x="12354" y="562"/>
                      <a:pt x="12795" y="434"/>
                      <a:pt x="13085" y="215"/>
                    </a:cubicBezTo>
                    <a:cubicBezTo>
                      <a:pt x="13264" y="405"/>
                      <a:pt x="13585" y="524"/>
                      <a:pt x="13966" y="560"/>
                    </a:cubicBezTo>
                    <a:cubicBezTo>
                      <a:pt x="14023" y="564"/>
                      <a:pt x="14080" y="566"/>
                      <a:pt x="14137" y="566"/>
                    </a:cubicBezTo>
                    <a:cubicBezTo>
                      <a:pt x="14602" y="566"/>
                      <a:pt x="15049" y="437"/>
                      <a:pt x="15335" y="215"/>
                    </a:cubicBezTo>
                    <a:cubicBezTo>
                      <a:pt x="15538" y="417"/>
                      <a:pt x="15883" y="536"/>
                      <a:pt x="16288" y="560"/>
                    </a:cubicBezTo>
                    <a:cubicBezTo>
                      <a:pt x="16344" y="564"/>
                      <a:pt x="16399" y="566"/>
                      <a:pt x="16454" y="566"/>
                    </a:cubicBezTo>
                    <a:cubicBezTo>
                      <a:pt x="16904" y="566"/>
                      <a:pt x="17322" y="437"/>
                      <a:pt x="17598" y="215"/>
                    </a:cubicBezTo>
                    <a:cubicBezTo>
                      <a:pt x="17812" y="417"/>
                      <a:pt x="18181" y="548"/>
                      <a:pt x="18610" y="560"/>
                    </a:cubicBezTo>
                    <a:cubicBezTo>
                      <a:pt x="18648" y="562"/>
                      <a:pt x="18687" y="563"/>
                      <a:pt x="18726" y="563"/>
                    </a:cubicBezTo>
                    <a:cubicBezTo>
                      <a:pt x="19181" y="563"/>
                      <a:pt x="19595" y="434"/>
                      <a:pt x="19848" y="215"/>
                    </a:cubicBezTo>
                    <a:cubicBezTo>
                      <a:pt x="20086" y="429"/>
                      <a:pt x="20491" y="560"/>
                      <a:pt x="20943" y="560"/>
                    </a:cubicBezTo>
                    <a:cubicBezTo>
                      <a:pt x="20963" y="560"/>
                      <a:pt x="20983" y="561"/>
                      <a:pt x="21003" y="561"/>
                    </a:cubicBezTo>
                    <a:cubicBezTo>
                      <a:pt x="21455" y="561"/>
                      <a:pt x="21859" y="431"/>
                      <a:pt x="22098" y="215"/>
                    </a:cubicBezTo>
                    <a:cubicBezTo>
                      <a:pt x="22360" y="441"/>
                      <a:pt x="22777" y="560"/>
                      <a:pt x="23241" y="560"/>
                    </a:cubicBezTo>
                    <a:lnTo>
                      <a:pt x="23265" y="560"/>
                    </a:lnTo>
                    <a:cubicBezTo>
                      <a:pt x="23717" y="560"/>
                      <a:pt x="24122" y="429"/>
                      <a:pt x="24360" y="215"/>
                    </a:cubicBezTo>
                    <a:cubicBezTo>
                      <a:pt x="24613" y="434"/>
                      <a:pt x="25027" y="563"/>
                      <a:pt x="25473" y="563"/>
                    </a:cubicBezTo>
                    <a:cubicBezTo>
                      <a:pt x="25511" y="563"/>
                      <a:pt x="25549" y="562"/>
                      <a:pt x="25587" y="560"/>
                    </a:cubicBezTo>
                    <a:cubicBezTo>
                      <a:pt x="26027" y="548"/>
                      <a:pt x="26396" y="417"/>
                      <a:pt x="26611" y="215"/>
                    </a:cubicBezTo>
                    <a:cubicBezTo>
                      <a:pt x="26886" y="437"/>
                      <a:pt x="27304" y="566"/>
                      <a:pt x="27754" y="566"/>
                    </a:cubicBezTo>
                    <a:cubicBezTo>
                      <a:pt x="27809" y="566"/>
                      <a:pt x="27865" y="564"/>
                      <a:pt x="27920" y="560"/>
                    </a:cubicBezTo>
                    <a:cubicBezTo>
                      <a:pt x="28325" y="536"/>
                      <a:pt x="28670" y="417"/>
                      <a:pt x="28873" y="215"/>
                    </a:cubicBezTo>
                    <a:cubicBezTo>
                      <a:pt x="29159" y="437"/>
                      <a:pt x="29606" y="566"/>
                      <a:pt x="30071" y="566"/>
                    </a:cubicBezTo>
                    <a:cubicBezTo>
                      <a:pt x="30128" y="566"/>
                      <a:pt x="30185" y="564"/>
                      <a:pt x="30242" y="560"/>
                    </a:cubicBezTo>
                    <a:cubicBezTo>
                      <a:pt x="30623" y="524"/>
                      <a:pt x="30944" y="405"/>
                      <a:pt x="31123" y="215"/>
                    </a:cubicBezTo>
                    <a:cubicBezTo>
                      <a:pt x="31413" y="434"/>
                      <a:pt x="31854" y="562"/>
                      <a:pt x="32305" y="562"/>
                    </a:cubicBezTo>
                    <a:cubicBezTo>
                      <a:pt x="32391" y="562"/>
                      <a:pt x="32478" y="557"/>
                      <a:pt x="32564" y="548"/>
                    </a:cubicBezTo>
                    <a:cubicBezTo>
                      <a:pt x="32921" y="512"/>
                      <a:pt x="33207" y="393"/>
                      <a:pt x="33385" y="215"/>
                    </a:cubicBezTo>
                    <a:cubicBezTo>
                      <a:pt x="33678" y="439"/>
                      <a:pt x="34130" y="567"/>
                      <a:pt x="34585" y="567"/>
                    </a:cubicBezTo>
                    <a:cubicBezTo>
                      <a:pt x="34685" y="567"/>
                      <a:pt x="34786" y="561"/>
                      <a:pt x="34885" y="548"/>
                    </a:cubicBezTo>
                    <a:cubicBezTo>
                      <a:pt x="35219" y="500"/>
                      <a:pt x="35481" y="381"/>
                      <a:pt x="35636" y="215"/>
                    </a:cubicBezTo>
                    <a:cubicBezTo>
                      <a:pt x="35949" y="433"/>
                      <a:pt x="36408" y="561"/>
                      <a:pt x="36858" y="561"/>
                    </a:cubicBezTo>
                    <a:cubicBezTo>
                      <a:pt x="36972" y="561"/>
                      <a:pt x="37085" y="553"/>
                      <a:pt x="37195" y="536"/>
                    </a:cubicBezTo>
                    <a:cubicBezTo>
                      <a:pt x="37505" y="488"/>
                      <a:pt x="37755" y="381"/>
                      <a:pt x="37886" y="215"/>
                    </a:cubicBezTo>
                    <a:cubicBezTo>
                      <a:pt x="38212" y="438"/>
                      <a:pt x="38683" y="567"/>
                      <a:pt x="39135" y="567"/>
                    </a:cubicBezTo>
                    <a:cubicBezTo>
                      <a:pt x="39261" y="567"/>
                      <a:pt x="39386" y="557"/>
                      <a:pt x="39505" y="536"/>
                    </a:cubicBezTo>
                    <a:cubicBezTo>
                      <a:pt x="39791" y="476"/>
                      <a:pt x="40017" y="369"/>
                      <a:pt x="40148" y="215"/>
                    </a:cubicBezTo>
                    <a:cubicBezTo>
                      <a:pt x="40506" y="459"/>
                      <a:pt x="40987" y="563"/>
                      <a:pt x="41401" y="563"/>
                    </a:cubicBezTo>
                    <a:cubicBezTo>
                      <a:pt x="41551" y="563"/>
                      <a:pt x="41692" y="549"/>
                      <a:pt x="41815" y="524"/>
                    </a:cubicBezTo>
                    <a:cubicBezTo>
                      <a:pt x="42089" y="465"/>
                      <a:pt x="42279" y="369"/>
                      <a:pt x="42398" y="226"/>
                    </a:cubicBezTo>
                    <a:cubicBezTo>
                      <a:pt x="42720" y="465"/>
                      <a:pt x="43148" y="572"/>
                      <a:pt x="43553" y="572"/>
                    </a:cubicBezTo>
                    <a:cubicBezTo>
                      <a:pt x="43839" y="572"/>
                      <a:pt x="44137" y="512"/>
                      <a:pt x="44363" y="417"/>
                    </a:cubicBezTo>
                    <a:lnTo>
                      <a:pt x="44303" y="286"/>
                    </a:lnTo>
                    <a:cubicBezTo>
                      <a:pt x="44088" y="374"/>
                      <a:pt x="43818" y="426"/>
                      <a:pt x="43541" y="426"/>
                    </a:cubicBezTo>
                    <a:cubicBezTo>
                      <a:pt x="43143" y="426"/>
                      <a:pt x="42729" y="319"/>
                      <a:pt x="42434" y="60"/>
                    </a:cubicBezTo>
                    <a:lnTo>
                      <a:pt x="42363" y="0"/>
                    </a:lnTo>
                    <a:lnTo>
                      <a:pt x="42315" y="84"/>
                    </a:lnTo>
                    <a:cubicBezTo>
                      <a:pt x="42232" y="215"/>
                      <a:pt x="42053" y="322"/>
                      <a:pt x="41791" y="381"/>
                    </a:cubicBezTo>
                    <a:cubicBezTo>
                      <a:pt x="41666" y="406"/>
                      <a:pt x="41533" y="418"/>
                      <a:pt x="41398" y="418"/>
                    </a:cubicBezTo>
                    <a:cubicBezTo>
                      <a:pt x="40954" y="418"/>
                      <a:pt x="40482" y="288"/>
                      <a:pt x="40172" y="60"/>
                    </a:cubicBezTo>
                    <a:lnTo>
                      <a:pt x="40112" y="12"/>
                    </a:lnTo>
                    <a:lnTo>
                      <a:pt x="40065" y="72"/>
                    </a:lnTo>
                    <a:cubicBezTo>
                      <a:pt x="39969" y="226"/>
                      <a:pt x="39767" y="334"/>
                      <a:pt x="39481" y="381"/>
                    </a:cubicBezTo>
                    <a:cubicBezTo>
                      <a:pt x="39367" y="402"/>
                      <a:pt x="39246" y="412"/>
                      <a:pt x="39123" y="412"/>
                    </a:cubicBezTo>
                    <a:cubicBezTo>
                      <a:pt x="38681" y="412"/>
                      <a:pt x="38210" y="283"/>
                      <a:pt x="37922" y="60"/>
                    </a:cubicBezTo>
                    <a:lnTo>
                      <a:pt x="37862" y="12"/>
                    </a:lnTo>
                    <a:lnTo>
                      <a:pt x="37814" y="72"/>
                    </a:lnTo>
                    <a:cubicBezTo>
                      <a:pt x="37707" y="226"/>
                      <a:pt x="37481" y="345"/>
                      <a:pt x="37171" y="393"/>
                    </a:cubicBezTo>
                    <a:cubicBezTo>
                      <a:pt x="37069" y="409"/>
                      <a:pt x="36963" y="417"/>
                      <a:pt x="36856" y="417"/>
                    </a:cubicBezTo>
                    <a:cubicBezTo>
                      <a:pt x="36408" y="417"/>
                      <a:pt x="35950" y="281"/>
                      <a:pt x="35671" y="60"/>
                    </a:cubicBezTo>
                    <a:lnTo>
                      <a:pt x="35612" y="12"/>
                    </a:lnTo>
                    <a:lnTo>
                      <a:pt x="35564" y="72"/>
                    </a:lnTo>
                    <a:cubicBezTo>
                      <a:pt x="35445" y="238"/>
                      <a:pt x="35183" y="357"/>
                      <a:pt x="34862" y="393"/>
                    </a:cubicBezTo>
                    <a:cubicBezTo>
                      <a:pt x="34764" y="406"/>
                      <a:pt x="34666" y="412"/>
                      <a:pt x="34567" y="412"/>
                    </a:cubicBezTo>
                    <a:cubicBezTo>
                      <a:pt x="34123" y="412"/>
                      <a:pt x="33684" y="284"/>
                      <a:pt x="33421" y="60"/>
                    </a:cubicBezTo>
                    <a:lnTo>
                      <a:pt x="33361" y="12"/>
                    </a:lnTo>
                    <a:lnTo>
                      <a:pt x="33314" y="72"/>
                    </a:lnTo>
                    <a:cubicBezTo>
                      <a:pt x="33183" y="250"/>
                      <a:pt x="32897" y="369"/>
                      <a:pt x="32552" y="405"/>
                    </a:cubicBezTo>
                    <a:cubicBezTo>
                      <a:pt x="32481" y="411"/>
                      <a:pt x="32409" y="415"/>
                      <a:pt x="32337" y="415"/>
                    </a:cubicBezTo>
                    <a:cubicBezTo>
                      <a:pt x="31881" y="415"/>
                      <a:pt x="31428" y="286"/>
                      <a:pt x="31171" y="60"/>
                    </a:cubicBezTo>
                    <a:lnTo>
                      <a:pt x="31111" y="12"/>
                    </a:lnTo>
                    <a:lnTo>
                      <a:pt x="31064" y="72"/>
                    </a:lnTo>
                    <a:cubicBezTo>
                      <a:pt x="30909" y="250"/>
                      <a:pt x="30611" y="381"/>
                      <a:pt x="30230" y="405"/>
                    </a:cubicBezTo>
                    <a:cubicBezTo>
                      <a:pt x="30164" y="411"/>
                      <a:pt x="30098" y="414"/>
                      <a:pt x="30032" y="414"/>
                    </a:cubicBezTo>
                    <a:cubicBezTo>
                      <a:pt x="29587" y="414"/>
                      <a:pt x="29157" y="278"/>
                      <a:pt x="28908" y="60"/>
                    </a:cubicBezTo>
                    <a:lnTo>
                      <a:pt x="28861" y="12"/>
                    </a:lnTo>
                    <a:lnTo>
                      <a:pt x="28801" y="72"/>
                    </a:lnTo>
                    <a:cubicBezTo>
                      <a:pt x="28635" y="262"/>
                      <a:pt x="28313" y="393"/>
                      <a:pt x="27908" y="417"/>
                    </a:cubicBezTo>
                    <a:cubicBezTo>
                      <a:pt x="27872" y="419"/>
                      <a:pt x="27836" y="419"/>
                      <a:pt x="27800" y="419"/>
                    </a:cubicBezTo>
                    <a:cubicBezTo>
                      <a:pt x="27339" y="419"/>
                      <a:pt x="26901" y="281"/>
                      <a:pt x="26658" y="60"/>
                    </a:cubicBezTo>
                    <a:lnTo>
                      <a:pt x="26611" y="12"/>
                    </a:lnTo>
                    <a:lnTo>
                      <a:pt x="26551" y="60"/>
                    </a:lnTo>
                    <a:cubicBezTo>
                      <a:pt x="26372" y="274"/>
                      <a:pt x="26015" y="405"/>
                      <a:pt x="25587" y="417"/>
                    </a:cubicBezTo>
                    <a:cubicBezTo>
                      <a:pt x="25566" y="417"/>
                      <a:pt x="25546" y="418"/>
                      <a:pt x="25525" y="418"/>
                    </a:cubicBezTo>
                    <a:cubicBezTo>
                      <a:pt x="25061" y="418"/>
                      <a:pt x="24636" y="288"/>
                      <a:pt x="24408" y="60"/>
                    </a:cubicBezTo>
                    <a:lnTo>
                      <a:pt x="24360" y="12"/>
                    </a:lnTo>
                    <a:lnTo>
                      <a:pt x="24301" y="60"/>
                    </a:lnTo>
                    <a:cubicBezTo>
                      <a:pt x="24098" y="274"/>
                      <a:pt x="23717" y="405"/>
                      <a:pt x="23265" y="417"/>
                    </a:cubicBezTo>
                    <a:cubicBezTo>
                      <a:pt x="22801" y="417"/>
                      <a:pt x="22372" y="286"/>
                      <a:pt x="22158" y="60"/>
                    </a:cubicBezTo>
                    <a:lnTo>
                      <a:pt x="22098" y="12"/>
                    </a:lnTo>
                    <a:lnTo>
                      <a:pt x="22050" y="60"/>
                    </a:lnTo>
                    <a:cubicBezTo>
                      <a:pt x="21836" y="286"/>
                      <a:pt x="21408" y="417"/>
                      <a:pt x="20943" y="417"/>
                    </a:cubicBezTo>
                    <a:cubicBezTo>
                      <a:pt x="20491" y="405"/>
                      <a:pt x="20110" y="274"/>
                      <a:pt x="19907" y="60"/>
                    </a:cubicBezTo>
                    <a:lnTo>
                      <a:pt x="19848" y="12"/>
                    </a:lnTo>
                    <a:lnTo>
                      <a:pt x="19800" y="60"/>
                    </a:lnTo>
                    <a:cubicBezTo>
                      <a:pt x="19572" y="288"/>
                      <a:pt x="19147" y="418"/>
                      <a:pt x="18683" y="418"/>
                    </a:cubicBezTo>
                    <a:cubicBezTo>
                      <a:pt x="18662" y="418"/>
                      <a:pt x="18642" y="417"/>
                      <a:pt x="18621" y="417"/>
                    </a:cubicBezTo>
                    <a:cubicBezTo>
                      <a:pt x="18193" y="405"/>
                      <a:pt x="17836" y="274"/>
                      <a:pt x="17657" y="60"/>
                    </a:cubicBezTo>
                    <a:lnTo>
                      <a:pt x="17598" y="12"/>
                    </a:lnTo>
                    <a:lnTo>
                      <a:pt x="17550" y="60"/>
                    </a:lnTo>
                    <a:cubicBezTo>
                      <a:pt x="17307" y="281"/>
                      <a:pt x="16869" y="419"/>
                      <a:pt x="16408" y="419"/>
                    </a:cubicBezTo>
                    <a:cubicBezTo>
                      <a:pt x="16372" y="419"/>
                      <a:pt x="16336" y="419"/>
                      <a:pt x="16300" y="417"/>
                    </a:cubicBezTo>
                    <a:cubicBezTo>
                      <a:pt x="15895" y="393"/>
                      <a:pt x="15562" y="262"/>
                      <a:pt x="15395" y="72"/>
                    </a:cubicBezTo>
                    <a:lnTo>
                      <a:pt x="15347" y="12"/>
                    </a:lnTo>
                    <a:lnTo>
                      <a:pt x="15300" y="60"/>
                    </a:lnTo>
                    <a:cubicBezTo>
                      <a:pt x="15051" y="278"/>
                      <a:pt x="14621" y="414"/>
                      <a:pt x="14176" y="414"/>
                    </a:cubicBezTo>
                    <a:cubicBezTo>
                      <a:pt x="14110" y="414"/>
                      <a:pt x="14044" y="411"/>
                      <a:pt x="13978" y="405"/>
                    </a:cubicBezTo>
                    <a:cubicBezTo>
                      <a:pt x="13597" y="381"/>
                      <a:pt x="13299" y="250"/>
                      <a:pt x="13145" y="72"/>
                    </a:cubicBezTo>
                    <a:lnTo>
                      <a:pt x="13097" y="12"/>
                    </a:lnTo>
                    <a:lnTo>
                      <a:pt x="13037" y="60"/>
                    </a:lnTo>
                    <a:cubicBezTo>
                      <a:pt x="12785" y="282"/>
                      <a:pt x="12344" y="418"/>
                      <a:pt x="11896" y="418"/>
                    </a:cubicBezTo>
                    <a:cubicBezTo>
                      <a:pt x="11816" y="418"/>
                      <a:pt x="11736" y="414"/>
                      <a:pt x="11656" y="405"/>
                    </a:cubicBezTo>
                    <a:cubicBezTo>
                      <a:pt x="11311" y="369"/>
                      <a:pt x="11025" y="250"/>
                      <a:pt x="10894" y="72"/>
                    </a:cubicBezTo>
                    <a:lnTo>
                      <a:pt x="10847" y="12"/>
                    </a:lnTo>
                    <a:lnTo>
                      <a:pt x="10787" y="60"/>
                    </a:lnTo>
                    <a:cubicBezTo>
                      <a:pt x="10514" y="284"/>
                      <a:pt x="10082" y="412"/>
                      <a:pt x="9640" y="412"/>
                    </a:cubicBezTo>
                    <a:cubicBezTo>
                      <a:pt x="9542" y="412"/>
                      <a:pt x="9444" y="406"/>
                      <a:pt x="9347" y="393"/>
                    </a:cubicBezTo>
                    <a:cubicBezTo>
                      <a:pt x="9013" y="357"/>
                      <a:pt x="8763" y="238"/>
                      <a:pt x="8644" y="72"/>
                    </a:cubicBezTo>
                    <a:lnTo>
                      <a:pt x="8596" y="12"/>
                    </a:lnTo>
                    <a:lnTo>
                      <a:pt x="8537" y="60"/>
                    </a:lnTo>
                    <a:cubicBezTo>
                      <a:pt x="8248" y="281"/>
                      <a:pt x="7789" y="417"/>
                      <a:pt x="7346" y="417"/>
                    </a:cubicBezTo>
                    <a:cubicBezTo>
                      <a:pt x="7241" y="417"/>
                      <a:pt x="7137" y="409"/>
                      <a:pt x="7037" y="393"/>
                    </a:cubicBezTo>
                    <a:cubicBezTo>
                      <a:pt x="6727" y="345"/>
                      <a:pt x="6501" y="226"/>
                      <a:pt x="6394" y="72"/>
                    </a:cubicBezTo>
                    <a:lnTo>
                      <a:pt x="6346" y="12"/>
                    </a:lnTo>
                    <a:lnTo>
                      <a:pt x="6287" y="60"/>
                    </a:lnTo>
                    <a:cubicBezTo>
                      <a:pt x="5998" y="283"/>
                      <a:pt x="5527" y="412"/>
                      <a:pt x="5085" y="412"/>
                    </a:cubicBezTo>
                    <a:cubicBezTo>
                      <a:pt x="4962" y="412"/>
                      <a:pt x="4841" y="402"/>
                      <a:pt x="4727" y="381"/>
                    </a:cubicBezTo>
                    <a:cubicBezTo>
                      <a:pt x="4441" y="334"/>
                      <a:pt x="4239" y="226"/>
                      <a:pt x="4143" y="72"/>
                    </a:cubicBezTo>
                    <a:lnTo>
                      <a:pt x="4096" y="12"/>
                    </a:lnTo>
                    <a:lnTo>
                      <a:pt x="4036" y="60"/>
                    </a:lnTo>
                    <a:cubicBezTo>
                      <a:pt x="3726" y="288"/>
                      <a:pt x="3254" y="418"/>
                      <a:pt x="2810" y="418"/>
                    </a:cubicBezTo>
                    <a:cubicBezTo>
                      <a:pt x="2675" y="418"/>
                      <a:pt x="2542" y="406"/>
                      <a:pt x="2417" y="381"/>
                    </a:cubicBezTo>
                    <a:cubicBezTo>
                      <a:pt x="2155" y="322"/>
                      <a:pt x="1965" y="215"/>
                      <a:pt x="1893" y="72"/>
                    </a:cubicBezTo>
                    <a:lnTo>
                      <a:pt x="184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0" name="Google Shape;9490;p26"/>
              <p:cNvSpPr/>
              <p:nvPr/>
            </p:nvSpPr>
            <p:spPr>
              <a:xfrm flipH="1">
                <a:off x="8410080" y="2631578"/>
                <a:ext cx="3511484" cy="43756"/>
              </a:xfrm>
              <a:custGeom>
                <a:avLst/>
                <a:gdLst/>
                <a:ahLst/>
                <a:cxnLst/>
                <a:rect l="l" t="t" r="r" b="b"/>
                <a:pathLst>
                  <a:path w="43197" h="540" extrusionOk="0">
                    <a:moveTo>
                      <a:pt x="1799" y="0"/>
                    </a:moveTo>
                    <a:lnTo>
                      <a:pt x="1739" y="48"/>
                    </a:lnTo>
                    <a:cubicBezTo>
                      <a:pt x="1401" y="278"/>
                      <a:pt x="938" y="378"/>
                      <a:pt x="531" y="378"/>
                    </a:cubicBezTo>
                    <a:cubicBezTo>
                      <a:pt x="350" y="378"/>
                      <a:pt x="179" y="358"/>
                      <a:pt x="36" y="322"/>
                    </a:cubicBezTo>
                    <a:lnTo>
                      <a:pt x="1" y="464"/>
                    </a:lnTo>
                    <a:cubicBezTo>
                      <a:pt x="157" y="507"/>
                      <a:pt x="341" y="529"/>
                      <a:pt x="536" y="529"/>
                    </a:cubicBezTo>
                    <a:cubicBezTo>
                      <a:pt x="947" y="529"/>
                      <a:pt x="1407" y="429"/>
                      <a:pt x="1763" y="203"/>
                    </a:cubicBezTo>
                    <a:cubicBezTo>
                      <a:pt x="1870" y="345"/>
                      <a:pt x="2072" y="441"/>
                      <a:pt x="2334" y="500"/>
                    </a:cubicBezTo>
                    <a:cubicBezTo>
                      <a:pt x="2451" y="525"/>
                      <a:pt x="2584" y="537"/>
                      <a:pt x="2726" y="537"/>
                    </a:cubicBezTo>
                    <a:cubicBezTo>
                      <a:pt x="3133" y="537"/>
                      <a:pt x="3609" y="432"/>
                      <a:pt x="3954" y="203"/>
                    </a:cubicBezTo>
                    <a:cubicBezTo>
                      <a:pt x="4085" y="357"/>
                      <a:pt x="4299" y="453"/>
                      <a:pt x="4585" y="500"/>
                    </a:cubicBezTo>
                    <a:cubicBezTo>
                      <a:pt x="4708" y="522"/>
                      <a:pt x="4836" y="533"/>
                      <a:pt x="4965" y="533"/>
                    </a:cubicBezTo>
                    <a:cubicBezTo>
                      <a:pt x="5398" y="533"/>
                      <a:pt x="5844" y="414"/>
                      <a:pt x="6156" y="203"/>
                    </a:cubicBezTo>
                    <a:cubicBezTo>
                      <a:pt x="6299" y="357"/>
                      <a:pt x="6537" y="464"/>
                      <a:pt x="6835" y="512"/>
                    </a:cubicBezTo>
                    <a:cubicBezTo>
                      <a:pt x="6943" y="529"/>
                      <a:pt x="7055" y="537"/>
                      <a:pt x="7167" y="537"/>
                    </a:cubicBezTo>
                    <a:cubicBezTo>
                      <a:pt x="7607" y="537"/>
                      <a:pt x="8055" y="411"/>
                      <a:pt x="8359" y="203"/>
                    </a:cubicBezTo>
                    <a:cubicBezTo>
                      <a:pt x="8502" y="369"/>
                      <a:pt x="8764" y="476"/>
                      <a:pt x="9085" y="524"/>
                    </a:cubicBezTo>
                    <a:cubicBezTo>
                      <a:pt x="9176" y="534"/>
                      <a:pt x="9268" y="539"/>
                      <a:pt x="9360" y="539"/>
                    </a:cubicBezTo>
                    <a:cubicBezTo>
                      <a:pt x="9809" y="539"/>
                      <a:pt x="10253" y="420"/>
                      <a:pt x="10550" y="203"/>
                    </a:cubicBezTo>
                    <a:cubicBezTo>
                      <a:pt x="10716" y="381"/>
                      <a:pt x="11002" y="488"/>
                      <a:pt x="11347" y="524"/>
                    </a:cubicBezTo>
                    <a:cubicBezTo>
                      <a:pt x="11432" y="534"/>
                      <a:pt x="11517" y="538"/>
                      <a:pt x="11601" y="538"/>
                    </a:cubicBezTo>
                    <a:cubicBezTo>
                      <a:pt x="12042" y="538"/>
                      <a:pt x="12473" y="412"/>
                      <a:pt x="12752" y="203"/>
                    </a:cubicBezTo>
                    <a:cubicBezTo>
                      <a:pt x="12931" y="381"/>
                      <a:pt x="13240" y="500"/>
                      <a:pt x="13610" y="524"/>
                    </a:cubicBezTo>
                    <a:cubicBezTo>
                      <a:pt x="13680" y="531"/>
                      <a:pt x="13750" y="534"/>
                      <a:pt x="13820" y="534"/>
                    </a:cubicBezTo>
                    <a:cubicBezTo>
                      <a:pt x="14258" y="534"/>
                      <a:pt x="14678" y="408"/>
                      <a:pt x="14955" y="203"/>
                    </a:cubicBezTo>
                    <a:cubicBezTo>
                      <a:pt x="15145" y="393"/>
                      <a:pt x="15479" y="512"/>
                      <a:pt x="15872" y="536"/>
                    </a:cubicBezTo>
                    <a:cubicBezTo>
                      <a:pt x="15914" y="538"/>
                      <a:pt x="15956" y="539"/>
                      <a:pt x="15997" y="539"/>
                    </a:cubicBezTo>
                    <a:cubicBezTo>
                      <a:pt x="16452" y="539"/>
                      <a:pt x="16884" y="421"/>
                      <a:pt x="17146" y="203"/>
                    </a:cubicBezTo>
                    <a:cubicBezTo>
                      <a:pt x="17360" y="405"/>
                      <a:pt x="17717" y="524"/>
                      <a:pt x="18146" y="536"/>
                    </a:cubicBezTo>
                    <a:cubicBezTo>
                      <a:pt x="18168" y="536"/>
                      <a:pt x="18189" y="537"/>
                      <a:pt x="18211" y="537"/>
                    </a:cubicBezTo>
                    <a:cubicBezTo>
                      <a:pt x="18663" y="537"/>
                      <a:pt x="19087" y="418"/>
                      <a:pt x="19348" y="203"/>
                    </a:cubicBezTo>
                    <a:cubicBezTo>
                      <a:pt x="19575" y="405"/>
                      <a:pt x="19967" y="536"/>
                      <a:pt x="20408" y="536"/>
                    </a:cubicBezTo>
                    <a:cubicBezTo>
                      <a:pt x="20872" y="536"/>
                      <a:pt x="21289" y="417"/>
                      <a:pt x="21539" y="203"/>
                    </a:cubicBezTo>
                    <a:cubicBezTo>
                      <a:pt x="21790" y="408"/>
                      <a:pt x="22172" y="537"/>
                      <a:pt x="22622" y="537"/>
                    </a:cubicBezTo>
                    <a:cubicBezTo>
                      <a:pt x="22642" y="537"/>
                      <a:pt x="22662" y="536"/>
                      <a:pt x="22682" y="536"/>
                    </a:cubicBezTo>
                    <a:cubicBezTo>
                      <a:pt x="23123" y="536"/>
                      <a:pt x="23504" y="405"/>
                      <a:pt x="23742" y="203"/>
                    </a:cubicBezTo>
                    <a:cubicBezTo>
                      <a:pt x="24003" y="418"/>
                      <a:pt x="24427" y="537"/>
                      <a:pt x="24879" y="537"/>
                    </a:cubicBezTo>
                    <a:cubicBezTo>
                      <a:pt x="24901" y="537"/>
                      <a:pt x="24923" y="536"/>
                      <a:pt x="24944" y="536"/>
                    </a:cubicBezTo>
                    <a:cubicBezTo>
                      <a:pt x="25373" y="524"/>
                      <a:pt x="25730" y="405"/>
                      <a:pt x="25944" y="203"/>
                    </a:cubicBezTo>
                    <a:cubicBezTo>
                      <a:pt x="26206" y="421"/>
                      <a:pt x="26628" y="539"/>
                      <a:pt x="27081" y="539"/>
                    </a:cubicBezTo>
                    <a:cubicBezTo>
                      <a:pt x="27123" y="539"/>
                      <a:pt x="27165" y="538"/>
                      <a:pt x="27206" y="536"/>
                    </a:cubicBezTo>
                    <a:cubicBezTo>
                      <a:pt x="27611" y="512"/>
                      <a:pt x="27945" y="393"/>
                      <a:pt x="28135" y="203"/>
                    </a:cubicBezTo>
                    <a:cubicBezTo>
                      <a:pt x="28413" y="408"/>
                      <a:pt x="28832" y="534"/>
                      <a:pt x="29270" y="534"/>
                    </a:cubicBezTo>
                    <a:cubicBezTo>
                      <a:pt x="29340" y="534"/>
                      <a:pt x="29410" y="531"/>
                      <a:pt x="29481" y="524"/>
                    </a:cubicBezTo>
                    <a:cubicBezTo>
                      <a:pt x="29850" y="500"/>
                      <a:pt x="30159" y="381"/>
                      <a:pt x="30338" y="203"/>
                    </a:cubicBezTo>
                    <a:cubicBezTo>
                      <a:pt x="30617" y="412"/>
                      <a:pt x="31040" y="538"/>
                      <a:pt x="31485" y="538"/>
                    </a:cubicBezTo>
                    <a:cubicBezTo>
                      <a:pt x="31570" y="538"/>
                      <a:pt x="31656" y="534"/>
                      <a:pt x="31743" y="524"/>
                    </a:cubicBezTo>
                    <a:cubicBezTo>
                      <a:pt x="32088" y="488"/>
                      <a:pt x="32374" y="381"/>
                      <a:pt x="32540" y="203"/>
                    </a:cubicBezTo>
                    <a:cubicBezTo>
                      <a:pt x="32837" y="420"/>
                      <a:pt x="33282" y="539"/>
                      <a:pt x="33724" y="539"/>
                    </a:cubicBezTo>
                    <a:cubicBezTo>
                      <a:pt x="33814" y="539"/>
                      <a:pt x="33904" y="534"/>
                      <a:pt x="33993" y="524"/>
                    </a:cubicBezTo>
                    <a:cubicBezTo>
                      <a:pt x="34326" y="476"/>
                      <a:pt x="34576" y="369"/>
                      <a:pt x="34731" y="203"/>
                    </a:cubicBezTo>
                    <a:cubicBezTo>
                      <a:pt x="35035" y="411"/>
                      <a:pt x="35483" y="537"/>
                      <a:pt x="35924" y="537"/>
                    </a:cubicBezTo>
                    <a:cubicBezTo>
                      <a:pt x="36035" y="537"/>
                      <a:pt x="36147" y="529"/>
                      <a:pt x="36255" y="512"/>
                    </a:cubicBezTo>
                    <a:cubicBezTo>
                      <a:pt x="36553" y="464"/>
                      <a:pt x="36791" y="357"/>
                      <a:pt x="36934" y="203"/>
                    </a:cubicBezTo>
                    <a:cubicBezTo>
                      <a:pt x="37243" y="417"/>
                      <a:pt x="37696" y="536"/>
                      <a:pt x="38136" y="536"/>
                    </a:cubicBezTo>
                    <a:cubicBezTo>
                      <a:pt x="38255" y="536"/>
                      <a:pt x="38386" y="524"/>
                      <a:pt x="38506" y="500"/>
                    </a:cubicBezTo>
                    <a:cubicBezTo>
                      <a:pt x="38791" y="453"/>
                      <a:pt x="39006" y="357"/>
                      <a:pt x="39137" y="203"/>
                    </a:cubicBezTo>
                    <a:cubicBezTo>
                      <a:pt x="39481" y="432"/>
                      <a:pt x="39957" y="537"/>
                      <a:pt x="40364" y="537"/>
                    </a:cubicBezTo>
                    <a:cubicBezTo>
                      <a:pt x="40506" y="537"/>
                      <a:pt x="40639" y="525"/>
                      <a:pt x="40756" y="500"/>
                    </a:cubicBezTo>
                    <a:cubicBezTo>
                      <a:pt x="41018" y="441"/>
                      <a:pt x="41220" y="345"/>
                      <a:pt x="41327" y="203"/>
                    </a:cubicBezTo>
                    <a:cubicBezTo>
                      <a:pt x="41678" y="404"/>
                      <a:pt x="42126" y="488"/>
                      <a:pt x="42535" y="488"/>
                    </a:cubicBezTo>
                    <a:cubicBezTo>
                      <a:pt x="42780" y="488"/>
                      <a:pt x="43010" y="458"/>
                      <a:pt x="43197" y="405"/>
                    </a:cubicBezTo>
                    <a:lnTo>
                      <a:pt x="43161" y="262"/>
                    </a:lnTo>
                    <a:cubicBezTo>
                      <a:pt x="42985" y="314"/>
                      <a:pt x="42768" y="342"/>
                      <a:pt x="42539" y="342"/>
                    </a:cubicBezTo>
                    <a:cubicBezTo>
                      <a:pt x="42133" y="342"/>
                      <a:pt x="41686" y="253"/>
                      <a:pt x="41351" y="48"/>
                    </a:cubicBezTo>
                    <a:lnTo>
                      <a:pt x="41292" y="0"/>
                    </a:lnTo>
                    <a:lnTo>
                      <a:pt x="41244" y="72"/>
                    </a:lnTo>
                    <a:cubicBezTo>
                      <a:pt x="41173" y="203"/>
                      <a:pt x="40982" y="298"/>
                      <a:pt x="40732" y="357"/>
                    </a:cubicBezTo>
                    <a:cubicBezTo>
                      <a:pt x="40613" y="379"/>
                      <a:pt x="40486" y="390"/>
                      <a:pt x="40356" y="390"/>
                    </a:cubicBezTo>
                    <a:cubicBezTo>
                      <a:pt x="39919" y="390"/>
                      <a:pt x="39454" y="268"/>
                      <a:pt x="39160" y="48"/>
                    </a:cubicBezTo>
                    <a:lnTo>
                      <a:pt x="39101" y="0"/>
                    </a:lnTo>
                    <a:lnTo>
                      <a:pt x="39053" y="60"/>
                    </a:lnTo>
                    <a:cubicBezTo>
                      <a:pt x="38958" y="203"/>
                      <a:pt x="38756" y="310"/>
                      <a:pt x="38482" y="357"/>
                    </a:cubicBezTo>
                    <a:cubicBezTo>
                      <a:pt x="38367" y="378"/>
                      <a:pt x="38247" y="388"/>
                      <a:pt x="38125" y="388"/>
                    </a:cubicBezTo>
                    <a:cubicBezTo>
                      <a:pt x="37694" y="388"/>
                      <a:pt x="37248" y="262"/>
                      <a:pt x="36970" y="48"/>
                    </a:cubicBezTo>
                    <a:lnTo>
                      <a:pt x="36898" y="0"/>
                    </a:lnTo>
                    <a:lnTo>
                      <a:pt x="36862" y="60"/>
                    </a:lnTo>
                    <a:cubicBezTo>
                      <a:pt x="36755" y="214"/>
                      <a:pt x="36529" y="322"/>
                      <a:pt x="36231" y="369"/>
                    </a:cubicBezTo>
                    <a:cubicBezTo>
                      <a:pt x="36136" y="382"/>
                      <a:pt x="36038" y="389"/>
                      <a:pt x="35940" y="389"/>
                    </a:cubicBezTo>
                    <a:cubicBezTo>
                      <a:pt x="35499" y="389"/>
                      <a:pt x="35049" y="262"/>
                      <a:pt x="34767" y="48"/>
                    </a:cubicBezTo>
                    <a:lnTo>
                      <a:pt x="34707" y="0"/>
                    </a:lnTo>
                    <a:lnTo>
                      <a:pt x="34660" y="60"/>
                    </a:lnTo>
                    <a:cubicBezTo>
                      <a:pt x="34541" y="214"/>
                      <a:pt x="34303" y="334"/>
                      <a:pt x="33981" y="369"/>
                    </a:cubicBezTo>
                    <a:cubicBezTo>
                      <a:pt x="33886" y="382"/>
                      <a:pt x="33789" y="389"/>
                      <a:pt x="33693" y="389"/>
                    </a:cubicBezTo>
                    <a:cubicBezTo>
                      <a:pt x="33261" y="389"/>
                      <a:pt x="32839" y="262"/>
                      <a:pt x="32576" y="48"/>
                    </a:cubicBezTo>
                    <a:lnTo>
                      <a:pt x="32517" y="0"/>
                    </a:lnTo>
                    <a:lnTo>
                      <a:pt x="32469" y="60"/>
                    </a:lnTo>
                    <a:cubicBezTo>
                      <a:pt x="32338" y="226"/>
                      <a:pt x="32064" y="345"/>
                      <a:pt x="31719" y="381"/>
                    </a:cubicBezTo>
                    <a:cubicBezTo>
                      <a:pt x="31651" y="388"/>
                      <a:pt x="31582" y="391"/>
                      <a:pt x="31512" y="391"/>
                    </a:cubicBezTo>
                    <a:cubicBezTo>
                      <a:pt x="31074" y="391"/>
                      <a:pt x="30631" y="264"/>
                      <a:pt x="30374" y="48"/>
                    </a:cubicBezTo>
                    <a:lnTo>
                      <a:pt x="30326" y="0"/>
                    </a:lnTo>
                    <a:lnTo>
                      <a:pt x="30278" y="60"/>
                    </a:lnTo>
                    <a:cubicBezTo>
                      <a:pt x="30124" y="238"/>
                      <a:pt x="29826" y="357"/>
                      <a:pt x="29469" y="381"/>
                    </a:cubicBezTo>
                    <a:cubicBezTo>
                      <a:pt x="29414" y="385"/>
                      <a:pt x="29359" y="387"/>
                      <a:pt x="29305" y="387"/>
                    </a:cubicBezTo>
                    <a:cubicBezTo>
                      <a:pt x="28860" y="387"/>
                      <a:pt x="28427" y="260"/>
                      <a:pt x="28183" y="48"/>
                    </a:cubicBezTo>
                    <a:lnTo>
                      <a:pt x="28123" y="0"/>
                    </a:lnTo>
                    <a:lnTo>
                      <a:pt x="28076" y="60"/>
                    </a:lnTo>
                    <a:cubicBezTo>
                      <a:pt x="27921" y="238"/>
                      <a:pt x="27587" y="357"/>
                      <a:pt x="27206" y="381"/>
                    </a:cubicBezTo>
                    <a:cubicBezTo>
                      <a:pt x="27153" y="385"/>
                      <a:pt x="27100" y="387"/>
                      <a:pt x="27047" y="387"/>
                    </a:cubicBezTo>
                    <a:cubicBezTo>
                      <a:pt x="26617" y="387"/>
                      <a:pt x="26215" y="260"/>
                      <a:pt x="25992" y="48"/>
                    </a:cubicBezTo>
                    <a:lnTo>
                      <a:pt x="25933" y="0"/>
                    </a:lnTo>
                    <a:lnTo>
                      <a:pt x="25885" y="60"/>
                    </a:lnTo>
                    <a:cubicBezTo>
                      <a:pt x="25706" y="250"/>
                      <a:pt x="25349" y="369"/>
                      <a:pt x="24944" y="381"/>
                    </a:cubicBezTo>
                    <a:cubicBezTo>
                      <a:pt x="24907" y="383"/>
                      <a:pt x="24870" y="384"/>
                      <a:pt x="24833" y="384"/>
                    </a:cubicBezTo>
                    <a:cubicBezTo>
                      <a:pt x="24400" y="384"/>
                      <a:pt x="24009" y="256"/>
                      <a:pt x="23789" y="48"/>
                    </a:cubicBezTo>
                    <a:lnTo>
                      <a:pt x="23742" y="0"/>
                    </a:lnTo>
                    <a:lnTo>
                      <a:pt x="23682" y="60"/>
                    </a:lnTo>
                    <a:cubicBezTo>
                      <a:pt x="23492" y="262"/>
                      <a:pt x="23111" y="381"/>
                      <a:pt x="22682" y="393"/>
                    </a:cubicBezTo>
                    <a:cubicBezTo>
                      <a:pt x="22230" y="393"/>
                      <a:pt x="21813" y="262"/>
                      <a:pt x="21599" y="48"/>
                    </a:cubicBezTo>
                    <a:lnTo>
                      <a:pt x="21539" y="0"/>
                    </a:lnTo>
                    <a:lnTo>
                      <a:pt x="21491" y="48"/>
                    </a:lnTo>
                    <a:cubicBezTo>
                      <a:pt x="21277" y="262"/>
                      <a:pt x="20860" y="393"/>
                      <a:pt x="20408" y="393"/>
                    </a:cubicBezTo>
                    <a:cubicBezTo>
                      <a:pt x="19979" y="381"/>
                      <a:pt x="19598" y="262"/>
                      <a:pt x="19408" y="60"/>
                    </a:cubicBezTo>
                    <a:lnTo>
                      <a:pt x="19348" y="0"/>
                    </a:lnTo>
                    <a:lnTo>
                      <a:pt x="19301" y="48"/>
                    </a:lnTo>
                    <a:cubicBezTo>
                      <a:pt x="19081" y="256"/>
                      <a:pt x="18690" y="384"/>
                      <a:pt x="18257" y="384"/>
                    </a:cubicBezTo>
                    <a:cubicBezTo>
                      <a:pt x="18220" y="384"/>
                      <a:pt x="18183" y="383"/>
                      <a:pt x="18146" y="381"/>
                    </a:cubicBezTo>
                    <a:cubicBezTo>
                      <a:pt x="17741" y="369"/>
                      <a:pt x="17384" y="250"/>
                      <a:pt x="17205" y="60"/>
                    </a:cubicBezTo>
                    <a:lnTo>
                      <a:pt x="17158" y="0"/>
                    </a:lnTo>
                    <a:lnTo>
                      <a:pt x="17098" y="48"/>
                    </a:lnTo>
                    <a:cubicBezTo>
                      <a:pt x="16875" y="260"/>
                      <a:pt x="16473" y="387"/>
                      <a:pt x="16043" y="387"/>
                    </a:cubicBezTo>
                    <a:cubicBezTo>
                      <a:pt x="15990" y="387"/>
                      <a:pt x="15937" y="385"/>
                      <a:pt x="15884" y="381"/>
                    </a:cubicBezTo>
                    <a:cubicBezTo>
                      <a:pt x="15503" y="357"/>
                      <a:pt x="15169" y="238"/>
                      <a:pt x="15014" y="60"/>
                    </a:cubicBezTo>
                    <a:lnTo>
                      <a:pt x="14967" y="0"/>
                    </a:lnTo>
                    <a:lnTo>
                      <a:pt x="14907" y="48"/>
                    </a:lnTo>
                    <a:cubicBezTo>
                      <a:pt x="14663" y="260"/>
                      <a:pt x="14231" y="387"/>
                      <a:pt x="13785" y="387"/>
                    </a:cubicBezTo>
                    <a:cubicBezTo>
                      <a:pt x="13731" y="387"/>
                      <a:pt x="13676" y="385"/>
                      <a:pt x="13621" y="381"/>
                    </a:cubicBezTo>
                    <a:cubicBezTo>
                      <a:pt x="13252" y="357"/>
                      <a:pt x="12967" y="238"/>
                      <a:pt x="12812" y="60"/>
                    </a:cubicBezTo>
                    <a:lnTo>
                      <a:pt x="12764" y="0"/>
                    </a:lnTo>
                    <a:lnTo>
                      <a:pt x="12717" y="48"/>
                    </a:lnTo>
                    <a:cubicBezTo>
                      <a:pt x="12460" y="264"/>
                      <a:pt x="12016" y="391"/>
                      <a:pt x="11578" y="391"/>
                    </a:cubicBezTo>
                    <a:cubicBezTo>
                      <a:pt x="11508" y="391"/>
                      <a:pt x="11439" y="388"/>
                      <a:pt x="11371" y="381"/>
                    </a:cubicBezTo>
                    <a:cubicBezTo>
                      <a:pt x="11026" y="345"/>
                      <a:pt x="10752" y="226"/>
                      <a:pt x="10621" y="60"/>
                    </a:cubicBezTo>
                    <a:lnTo>
                      <a:pt x="10573" y="0"/>
                    </a:lnTo>
                    <a:lnTo>
                      <a:pt x="10514" y="48"/>
                    </a:lnTo>
                    <a:cubicBezTo>
                      <a:pt x="10251" y="262"/>
                      <a:pt x="9829" y="389"/>
                      <a:pt x="9397" y="389"/>
                    </a:cubicBezTo>
                    <a:cubicBezTo>
                      <a:pt x="9301" y="389"/>
                      <a:pt x="9204" y="382"/>
                      <a:pt x="9109" y="369"/>
                    </a:cubicBezTo>
                    <a:cubicBezTo>
                      <a:pt x="8788" y="334"/>
                      <a:pt x="8537" y="214"/>
                      <a:pt x="8430" y="60"/>
                    </a:cubicBezTo>
                    <a:lnTo>
                      <a:pt x="8383" y="0"/>
                    </a:lnTo>
                    <a:lnTo>
                      <a:pt x="8323" y="48"/>
                    </a:lnTo>
                    <a:cubicBezTo>
                      <a:pt x="8041" y="262"/>
                      <a:pt x="7591" y="389"/>
                      <a:pt x="7150" y="389"/>
                    </a:cubicBezTo>
                    <a:cubicBezTo>
                      <a:pt x="7052" y="389"/>
                      <a:pt x="6954" y="382"/>
                      <a:pt x="6859" y="369"/>
                    </a:cubicBezTo>
                    <a:cubicBezTo>
                      <a:pt x="6561" y="322"/>
                      <a:pt x="6335" y="214"/>
                      <a:pt x="6228" y="60"/>
                    </a:cubicBezTo>
                    <a:lnTo>
                      <a:pt x="6192" y="0"/>
                    </a:lnTo>
                    <a:lnTo>
                      <a:pt x="6121" y="48"/>
                    </a:lnTo>
                    <a:cubicBezTo>
                      <a:pt x="5842" y="262"/>
                      <a:pt x="5389" y="388"/>
                      <a:pt x="4960" y="388"/>
                    </a:cubicBezTo>
                    <a:cubicBezTo>
                      <a:pt x="4839" y="388"/>
                      <a:pt x="4721" y="378"/>
                      <a:pt x="4608" y="357"/>
                    </a:cubicBezTo>
                    <a:cubicBezTo>
                      <a:pt x="4335" y="310"/>
                      <a:pt x="4132" y="203"/>
                      <a:pt x="4037" y="60"/>
                    </a:cubicBezTo>
                    <a:lnTo>
                      <a:pt x="3989" y="0"/>
                    </a:lnTo>
                    <a:lnTo>
                      <a:pt x="3930" y="48"/>
                    </a:lnTo>
                    <a:cubicBezTo>
                      <a:pt x="3636" y="268"/>
                      <a:pt x="3171" y="390"/>
                      <a:pt x="2734" y="390"/>
                    </a:cubicBezTo>
                    <a:cubicBezTo>
                      <a:pt x="2604" y="390"/>
                      <a:pt x="2478" y="379"/>
                      <a:pt x="2358" y="357"/>
                    </a:cubicBezTo>
                    <a:cubicBezTo>
                      <a:pt x="2108" y="298"/>
                      <a:pt x="1918" y="203"/>
                      <a:pt x="1846" y="72"/>
                    </a:cubicBezTo>
                    <a:lnTo>
                      <a:pt x="179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1" name="Google Shape;9491;p26"/>
              <p:cNvSpPr/>
              <p:nvPr/>
            </p:nvSpPr>
            <p:spPr>
              <a:xfrm flipH="1">
                <a:off x="8450725" y="2533126"/>
                <a:ext cx="3427268" cy="42865"/>
              </a:xfrm>
              <a:custGeom>
                <a:avLst/>
                <a:gdLst/>
                <a:ahLst/>
                <a:cxnLst/>
                <a:rect l="l" t="t" r="r" b="b"/>
                <a:pathLst>
                  <a:path w="42161" h="529" extrusionOk="0">
                    <a:moveTo>
                      <a:pt x="40267" y="1"/>
                    </a:moveTo>
                    <a:lnTo>
                      <a:pt x="40220" y="72"/>
                    </a:lnTo>
                    <a:cubicBezTo>
                      <a:pt x="40148" y="203"/>
                      <a:pt x="39970" y="298"/>
                      <a:pt x="39720" y="346"/>
                    </a:cubicBezTo>
                    <a:cubicBezTo>
                      <a:pt x="39602" y="368"/>
                      <a:pt x="39478" y="378"/>
                      <a:pt x="39351" y="378"/>
                    </a:cubicBezTo>
                    <a:cubicBezTo>
                      <a:pt x="38926" y="378"/>
                      <a:pt x="38477" y="259"/>
                      <a:pt x="38184" y="48"/>
                    </a:cubicBezTo>
                    <a:lnTo>
                      <a:pt x="38124" y="13"/>
                    </a:lnTo>
                    <a:lnTo>
                      <a:pt x="38089" y="72"/>
                    </a:lnTo>
                    <a:cubicBezTo>
                      <a:pt x="37993" y="203"/>
                      <a:pt x="37791" y="310"/>
                      <a:pt x="37529" y="346"/>
                    </a:cubicBezTo>
                    <a:cubicBezTo>
                      <a:pt x="37416" y="367"/>
                      <a:pt x="37298" y="377"/>
                      <a:pt x="37178" y="377"/>
                    </a:cubicBezTo>
                    <a:cubicBezTo>
                      <a:pt x="36757" y="377"/>
                      <a:pt x="36322" y="252"/>
                      <a:pt x="36053" y="48"/>
                    </a:cubicBezTo>
                    <a:lnTo>
                      <a:pt x="35993" y="13"/>
                    </a:lnTo>
                    <a:lnTo>
                      <a:pt x="35945" y="72"/>
                    </a:lnTo>
                    <a:cubicBezTo>
                      <a:pt x="35838" y="215"/>
                      <a:pt x="35624" y="310"/>
                      <a:pt x="35326" y="358"/>
                    </a:cubicBezTo>
                    <a:cubicBezTo>
                      <a:pt x="35230" y="372"/>
                      <a:pt x="35129" y="378"/>
                      <a:pt x="35028" y="378"/>
                    </a:cubicBezTo>
                    <a:cubicBezTo>
                      <a:pt x="34606" y="378"/>
                      <a:pt x="34169" y="262"/>
                      <a:pt x="33909" y="60"/>
                    </a:cubicBezTo>
                    <a:lnTo>
                      <a:pt x="33850" y="13"/>
                    </a:lnTo>
                    <a:lnTo>
                      <a:pt x="33802" y="72"/>
                    </a:lnTo>
                    <a:cubicBezTo>
                      <a:pt x="33683" y="215"/>
                      <a:pt x="33445" y="322"/>
                      <a:pt x="33136" y="358"/>
                    </a:cubicBezTo>
                    <a:cubicBezTo>
                      <a:pt x="33041" y="371"/>
                      <a:pt x="32945" y="377"/>
                      <a:pt x="32850" y="377"/>
                    </a:cubicBezTo>
                    <a:cubicBezTo>
                      <a:pt x="32430" y="377"/>
                      <a:pt x="32019" y="254"/>
                      <a:pt x="31766" y="60"/>
                    </a:cubicBezTo>
                    <a:lnTo>
                      <a:pt x="31707" y="13"/>
                    </a:lnTo>
                    <a:lnTo>
                      <a:pt x="31659" y="72"/>
                    </a:lnTo>
                    <a:cubicBezTo>
                      <a:pt x="31528" y="227"/>
                      <a:pt x="31266" y="334"/>
                      <a:pt x="30933" y="370"/>
                    </a:cubicBezTo>
                    <a:cubicBezTo>
                      <a:pt x="30864" y="376"/>
                      <a:pt x="30795" y="380"/>
                      <a:pt x="30726" y="380"/>
                    </a:cubicBezTo>
                    <a:cubicBezTo>
                      <a:pt x="30293" y="380"/>
                      <a:pt x="29870" y="255"/>
                      <a:pt x="29623" y="60"/>
                    </a:cubicBezTo>
                    <a:lnTo>
                      <a:pt x="29564" y="13"/>
                    </a:lnTo>
                    <a:lnTo>
                      <a:pt x="29516" y="60"/>
                    </a:lnTo>
                    <a:cubicBezTo>
                      <a:pt x="29339" y="273"/>
                      <a:pt x="28959" y="377"/>
                      <a:pt x="28560" y="377"/>
                    </a:cubicBezTo>
                    <a:cubicBezTo>
                      <a:pt x="28156" y="377"/>
                      <a:pt x="27732" y="270"/>
                      <a:pt x="27480" y="60"/>
                    </a:cubicBezTo>
                    <a:lnTo>
                      <a:pt x="27432" y="13"/>
                    </a:lnTo>
                    <a:lnTo>
                      <a:pt x="27385" y="60"/>
                    </a:lnTo>
                    <a:cubicBezTo>
                      <a:pt x="27196" y="273"/>
                      <a:pt x="26807" y="377"/>
                      <a:pt x="26405" y="377"/>
                    </a:cubicBezTo>
                    <a:cubicBezTo>
                      <a:pt x="25998" y="377"/>
                      <a:pt x="25577" y="270"/>
                      <a:pt x="25337" y="60"/>
                    </a:cubicBezTo>
                    <a:lnTo>
                      <a:pt x="25289" y="13"/>
                    </a:lnTo>
                    <a:lnTo>
                      <a:pt x="25242" y="60"/>
                    </a:lnTo>
                    <a:cubicBezTo>
                      <a:pt x="25041" y="273"/>
                      <a:pt x="24649" y="377"/>
                      <a:pt x="24250" y="377"/>
                    </a:cubicBezTo>
                    <a:cubicBezTo>
                      <a:pt x="23846" y="377"/>
                      <a:pt x="23434" y="270"/>
                      <a:pt x="23206" y="60"/>
                    </a:cubicBezTo>
                    <a:lnTo>
                      <a:pt x="23146" y="13"/>
                    </a:lnTo>
                    <a:lnTo>
                      <a:pt x="23099" y="60"/>
                    </a:lnTo>
                    <a:cubicBezTo>
                      <a:pt x="22890" y="275"/>
                      <a:pt x="22491" y="382"/>
                      <a:pt x="22090" y="382"/>
                    </a:cubicBezTo>
                    <a:cubicBezTo>
                      <a:pt x="21688" y="382"/>
                      <a:pt x="21283" y="275"/>
                      <a:pt x="21063" y="60"/>
                    </a:cubicBezTo>
                    <a:lnTo>
                      <a:pt x="21003" y="13"/>
                    </a:lnTo>
                    <a:lnTo>
                      <a:pt x="20955" y="60"/>
                    </a:lnTo>
                    <a:cubicBezTo>
                      <a:pt x="20734" y="270"/>
                      <a:pt x="20325" y="377"/>
                      <a:pt x="19920" y="377"/>
                    </a:cubicBezTo>
                    <a:cubicBezTo>
                      <a:pt x="19521" y="377"/>
                      <a:pt x="19126" y="273"/>
                      <a:pt x="18920" y="60"/>
                    </a:cubicBezTo>
                    <a:lnTo>
                      <a:pt x="18872" y="13"/>
                    </a:lnTo>
                    <a:lnTo>
                      <a:pt x="18812" y="60"/>
                    </a:lnTo>
                    <a:cubicBezTo>
                      <a:pt x="18585" y="270"/>
                      <a:pt x="18173" y="377"/>
                      <a:pt x="17768" y="377"/>
                    </a:cubicBezTo>
                    <a:cubicBezTo>
                      <a:pt x="17369" y="377"/>
                      <a:pt x="16977" y="273"/>
                      <a:pt x="16776" y="60"/>
                    </a:cubicBezTo>
                    <a:lnTo>
                      <a:pt x="16729" y="13"/>
                    </a:lnTo>
                    <a:lnTo>
                      <a:pt x="16669" y="60"/>
                    </a:lnTo>
                    <a:cubicBezTo>
                      <a:pt x="16429" y="270"/>
                      <a:pt x="16012" y="377"/>
                      <a:pt x="15607" y="377"/>
                    </a:cubicBezTo>
                    <a:cubicBezTo>
                      <a:pt x="15208" y="377"/>
                      <a:pt x="14822" y="273"/>
                      <a:pt x="14633" y="60"/>
                    </a:cubicBezTo>
                    <a:lnTo>
                      <a:pt x="14586" y="13"/>
                    </a:lnTo>
                    <a:lnTo>
                      <a:pt x="14538" y="60"/>
                    </a:lnTo>
                    <a:cubicBezTo>
                      <a:pt x="14286" y="270"/>
                      <a:pt x="13862" y="377"/>
                      <a:pt x="13456" y="377"/>
                    </a:cubicBezTo>
                    <a:cubicBezTo>
                      <a:pt x="13056" y="377"/>
                      <a:pt x="12673" y="273"/>
                      <a:pt x="12490" y="60"/>
                    </a:cubicBezTo>
                    <a:lnTo>
                      <a:pt x="12454" y="13"/>
                    </a:lnTo>
                    <a:lnTo>
                      <a:pt x="12395" y="60"/>
                    </a:lnTo>
                    <a:cubicBezTo>
                      <a:pt x="12148" y="255"/>
                      <a:pt x="11716" y="380"/>
                      <a:pt x="11289" y="380"/>
                    </a:cubicBezTo>
                    <a:cubicBezTo>
                      <a:pt x="11221" y="380"/>
                      <a:pt x="11152" y="376"/>
                      <a:pt x="11085" y="370"/>
                    </a:cubicBezTo>
                    <a:cubicBezTo>
                      <a:pt x="10752" y="334"/>
                      <a:pt x="10478" y="227"/>
                      <a:pt x="10359" y="72"/>
                    </a:cubicBezTo>
                    <a:lnTo>
                      <a:pt x="10311" y="13"/>
                    </a:lnTo>
                    <a:lnTo>
                      <a:pt x="10252" y="60"/>
                    </a:lnTo>
                    <a:cubicBezTo>
                      <a:pt x="9999" y="254"/>
                      <a:pt x="9588" y="377"/>
                      <a:pt x="9168" y="377"/>
                    </a:cubicBezTo>
                    <a:cubicBezTo>
                      <a:pt x="9073" y="377"/>
                      <a:pt x="8977" y="371"/>
                      <a:pt x="8883" y="358"/>
                    </a:cubicBezTo>
                    <a:cubicBezTo>
                      <a:pt x="8573" y="322"/>
                      <a:pt x="8323" y="215"/>
                      <a:pt x="8216" y="72"/>
                    </a:cubicBezTo>
                    <a:lnTo>
                      <a:pt x="8168" y="13"/>
                    </a:lnTo>
                    <a:lnTo>
                      <a:pt x="8109" y="60"/>
                    </a:lnTo>
                    <a:cubicBezTo>
                      <a:pt x="7840" y="262"/>
                      <a:pt x="7408" y="378"/>
                      <a:pt x="6983" y="378"/>
                    </a:cubicBezTo>
                    <a:cubicBezTo>
                      <a:pt x="6881" y="378"/>
                      <a:pt x="6779" y="372"/>
                      <a:pt x="6680" y="358"/>
                    </a:cubicBezTo>
                    <a:cubicBezTo>
                      <a:pt x="6394" y="310"/>
                      <a:pt x="6180" y="215"/>
                      <a:pt x="6073" y="72"/>
                    </a:cubicBezTo>
                    <a:lnTo>
                      <a:pt x="6025" y="13"/>
                    </a:lnTo>
                    <a:lnTo>
                      <a:pt x="5966" y="48"/>
                    </a:lnTo>
                    <a:cubicBezTo>
                      <a:pt x="5696" y="252"/>
                      <a:pt x="5261" y="377"/>
                      <a:pt x="4840" y="377"/>
                    </a:cubicBezTo>
                    <a:cubicBezTo>
                      <a:pt x="4720" y="377"/>
                      <a:pt x="4602" y="367"/>
                      <a:pt x="4489" y="346"/>
                    </a:cubicBezTo>
                    <a:cubicBezTo>
                      <a:pt x="4215" y="310"/>
                      <a:pt x="4025" y="203"/>
                      <a:pt x="3930" y="72"/>
                    </a:cubicBezTo>
                    <a:lnTo>
                      <a:pt x="3894" y="13"/>
                    </a:lnTo>
                    <a:lnTo>
                      <a:pt x="3822" y="48"/>
                    </a:lnTo>
                    <a:cubicBezTo>
                      <a:pt x="3538" y="259"/>
                      <a:pt x="3091" y="378"/>
                      <a:pt x="2667" y="378"/>
                    </a:cubicBezTo>
                    <a:cubicBezTo>
                      <a:pt x="2540" y="378"/>
                      <a:pt x="2416" y="368"/>
                      <a:pt x="2298" y="346"/>
                    </a:cubicBezTo>
                    <a:cubicBezTo>
                      <a:pt x="2048" y="298"/>
                      <a:pt x="1870" y="203"/>
                      <a:pt x="1786" y="72"/>
                    </a:cubicBezTo>
                    <a:lnTo>
                      <a:pt x="1751" y="13"/>
                    </a:lnTo>
                    <a:lnTo>
                      <a:pt x="1691" y="48"/>
                    </a:lnTo>
                    <a:cubicBezTo>
                      <a:pt x="1376" y="275"/>
                      <a:pt x="934" y="369"/>
                      <a:pt x="541" y="369"/>
                    </a:cubicBezTo>
                    <a:cubicBezTo>
                      <a:pt x="356" y="369"/>
                      <a:pt x="181" y="348"/>
                      <a:pt x="36" y="310"/>
                    </a:cubicBezTo>
                    <a:lnTo>
                      <a:pt x="0" y="453"/>
                    </a:lnTo>
                    <a:cubicBezTo>
                      <a:pt x="161" y="497"/>
                      <a:pt x="349" y="521"/>
                      <a:pt x="548" y="521"/>
                    </a:cubicBezTo>
                    <a:cubicBezTo>
                      <a:pt x="941" y="521"/>
                      <a:pt x="1375" y="428"/>
                      <a:pt x="1715" y="215"/>
                    </a:cubicBezTo>
                    <a:cubicBezTo>
                      <a:pt x="1822" y="346"/>
                      <a:pt x="2013" y="441"/>
                      <a:pt x="2275" y="489"/>
                    </a:cubicBezTo>
                    <a:cubicBezTo>
                      <a:pt x="2395" y="515"/>
                      <a:pt x="2532" y="528"/>
                      <a:pt x="2679" y="528"/>
                    </a:cubicBezTo>
                    <a:cubicBezTo>
                      <a:pt x="3069" y="528"/>
                      <a:pt x="3520" y="432"/>
                      <a:pt x="3858" y="215"/>
                    </a:cubicBezTo>
                    <a:cubicBezTo>
                      <a:pt x="3977" y="358"/>
                      <a:pt x="4191" y="453"/>
                      <a:pt x="4465" y="501"/>
                    </a:cubicBezTo>
                    <a:cubicBezTo>
                      <a:pt x="4577" y="519"/>
                      <a:pt x="4694" y="527"/>
                      <a:pt x="4812" y="527"/>
                    </a:cubicBezTo>
                    <a:cubicBezTo>
                      <a:pt x="5244" y="527"/>
                      <a:pt x="5692" y="412"/>
                      <a:pt x="6001" y="215"/>
                    </a:cubicBezTo>
                    <a:cubicBezTo>
                      <a:pt x="6132" y="358"/>
                      <a:pt x="6370" y="465"/>
                      <a:pt x="6668" y="501"/>
                    </a:cubicBezTo>
                    <a:cubicBezTo>
                      <a:pt x="6778" y="519"/>
                      <a:pt x="6891" y="527"/>
                      <a:pt x="7005" y="527"/>
                    </a:cubicBezTo>
                    <a:cubicBezTo>
                      <a:pt x="7424" y="527"/>
                      <a:pt x="7854" y="412"/>
                      <a:pt x="8144" y="215"/>
                    </a:cubicBezTo>
                    <a:cubicBezTo>
                      <a:pt x="8299" y="370"/>
                      <a:pt x="8549" y="477"/>
                      <a:pt x="8859" y="513"/>
                    </a:cubicBezTo>
                    <a:cubicBezTo>
                      <a:pt x="8949" y="523"/>
                      <a:pt x="9040" y="528"/>
                      <a:pt x="9130" y="528"/>
                    </a:cubicBezTo>
                    <a:cubicBezTo>
                      <a:pt x="9568" y="528"/>
                      <a:pt x="10001" y="412"/>
                      <a:pt x="10287" y="215"/>
                    </a:cubicBezTo>
                    <a:cubicBezTo>
                      <a:pt x="10454" y="370"/>
                      <a:pt x="10728" y="477"/>
                      <a:pt x="11073" y="513"/>
                    </a:cubicBezTo>
                    <a:cubicBezTo>
                      <a:pt x="11161" y="523"/>
                      <a:pt x="11249" y="528"/>
                      <a:pt x="11337" y="528"/>
                    </a:cubicBezTo>
                    <a:cubicBezTo>
                      <a:pt x="11759" y="528"/>
                      <a:pt x="12164" y="412"/>
                      <a:pt x="12431" y="215"/>
                    </a:cubicBezTo>
                    <a:cubicBezTo>
                      <a:pt x="12651" y="423"/>
                      <a:pt x="13047" y="528"/>
                      <a:pt x="13458" y="528"/>
                    </a:cubicBezTo>
                    <a:cubicBezTo>
                      <a:pt x="13868" y="528"/>
                      <a:pt x="14294" y="423"/>
                      <a:pt x="14574" y="215"/>
                    </a:cubicBezTo>
                    <a:cubicBezTo>
                      <a:pt x="14806" y="423"/>
                      <a:pt x="15208" y="528"/>
                      <a:pt x="15618" y="528"/>
                    </a:cubicBezTo>
                    <a:cubicBezTo>
                      <a:pt x="16029" y="528"/>
                      <a:pt x="16449" y="423"/>
                      <a:pt x="16717" y="215"/>
                    </a:cubicBezTo>
                    <a:cubicBezTo>
                      <a:pt x="16955" y="423"/>
                      <a:pt x="17360" y="528"/>
                      <a:pt x="17771" y="528"/>
                    </a:cubicBezTo>
                    <a:cubicBezTo>
                      <a:pt x="18181" y="528"/>
                      <a:pt x="18598" y="423"/>
                      <a:pt x="18860" y="215"/>
                    </a:cubicBezTo>
                    <a:cubicBezTo>
                      <a:pt x="19110" y="423"/>
                      <a:pt x="19521" y="528"/>
                      <a:pt x="19932" y="528"/>
                    </a:cubicBezTo>
                    <a:cubicBezTo>
                      <a:pt x="20342" y="528"/>
                      <a:pt x="20753" y="423"/>
                      <a:pt x="21003" y="215"/>
                    </a:cubicBezTo>
                    <a:cubicBezTo>
                      <a:pt x="21259" y="423"/>
                      <a:pt x="21673" y="528"/>
                      <a:pt x="22085" y="528"/>
                    </a:cubicBezTo>
                    <a:cubicBezTo>
                      <a:pt x="22497" y="528"/>
                      <a:pt x="22908" y="423"/>
                      <a:pt x="23158" y="215"/>
                    </a:cubicBezTo>
                    <a:cubicBezTo>
                      <a:pt x="23420" y="423"/>
                      <a:pt x="23837" y="528"/>
                      <a:pt x="24248" y="528"/>
                    </a:cubicBezTo>
                    <a:cubicBezTo>
                      <a:pt x="24658" y="528"/>
                      <a:pt x="25063" y="423"/>
                      <a:pt x="25301" y="215"/>
                    </a:cubicBezTo>
                    <a:cubicBezTo>
                      <a:pt x="25569" y="423"/>
                      <a:pt x="25989" y="528"/>
                      <a:pt x="26400" y="528"/>
                    </a:cubicBezTo>
                    <a:cubicBezTo>
                      <a:pt x="26810" y="528"/>
                      <a:pt x="27212" y="423"/>
                      <a:pt x="27444" y="215"/>
                    </a:cubicBezTo>
                    <a:cubicBezTo>
                      <a:pt x="27724" y="423"/>
                      <a:pt x="28150" y="528"/>
                      <a:pt x="28561" y="528"/>
                    </a:cubicBezTo>
                    <a:cubicBezTo>
                      <a:pt x="28971" y="528"/>
                      <a:pt x="29367" y="423"/>
                      <a:pt x="29588" y="215"/>
                    </a:cubicBezTo>
                    <a:cubicBezTo>
                      <a:pt x="29854" y="412"/>
                      <a:pt x="30259" y="528"/>
                      <a:pt x="30681" y="528"/>
                    </a:cubicBezTo>
                    <a:cubicBezTo>
                      <a:pt x="30769" y="528"/>
                      <a:pt x="30857" y="523"/>
                      <a:pt x="30945" y="513"/>
                    </a:cubicBezTo>
                    <a:cubicBezTo>
                      <a:pt x="31290" y="477"/>
                      <a:pt x="31564" y="370"/>
                      <a:pt x="31731" y="215"/>
                    </a:cubicBezTo>
                    <a:cubicBezTo>
                      <a:pt x="32017" y="412"/>
                      <a:pt x="32450" y="528"/>
                      <a:pt x="32881" y="528"/>
                    </a:cubicBezTo>
                    <a:cubicBezTo>
                      <a:pt x="32970" y="528"/>
                      <a:pt x="33060" y="523"/>
                      <a:pt x="33147" y="513"/>
                    </a:cubicBezTo>
                    <a:cubicBezTo>
                      <a:pt x="33469" y="477"/>
                      <a:pt x="33719" y="370"/>
                      <a:pt x="33874" y="215"/>
                    </a:cubicBezTo>
                    <a:cubicBezTo>
                      <a:pt x="34164" y="412"/>
                      <a:pt x="34594" y="527"/>
                      <a:pt x="35013" y="527"/>
                    </a:cubicBezTo>
                    <a:cubicBezTo>
                      <a:pt x="35127" y="527"/>
                      <a:pt x="35241" y="519"/>
                      <a:pt x="35350" y="501"/>
                    </a:cubicBezTo>
                    <a:cubicBezTo>
                      <a:pt x="35648" y="465"/>
                      <a:pt x="35886" y="358"/>
                      <a:pt x="36017" y="215"/>
                    </a:cubicBezTo>
                    <a:cubicBezTo>
                      <a:pt x="36315" y="417"/>
                      <a:pt x="36755" y="525"/>
                      <a:pt x="37184" y="525"/>
                    </a:cubicBezTo>
                    <a:cubicBezTo>
                      <a:pt x="37315" y="525"/>
                      <a:pt x="37434" y="513"/>
                      <a:pt x="37553" y="501"/>
                    </a:cubicBezTo>
                    <a:cubicBezTo>
                      <a:pt x="37827" y="453"/>
                      <a:pt x="38041" y="358"/>
                      <a:pt x="38160" y="215"/>
                    </a:cubicBezTo>
                    <a:cubicBezTo>
                      <a:pt x="38498" y="432"/>
                      <a:pt x="38943" y="528"/>
                      <a:pt x="39334" y="528"/>
                    </a:cubicBezTo>
                    <a:cubicBezTo>
                      <a:pt x="39481" y="528"/>
                      <a:pt x="39620" y="515"/>
                      <a:pt x="39744" y="489"/>
                    </a:cubicBezTo>
                    <a:cubicBezTo>
                      <a:pt x="39994" y="441"/>
                      <a:pt x="40184" y="346"/>
                      <a:pt x="40303" y="215"/>
                    </a:cubicBezTo>
                    <a:cubicBezTo>
                      <a:pt x="40610" y="439"/>
                      <a:pt x="40995" y="518"/>
                      <a:pt x="41355" y="518"/>
                    </a:cubicBezTo>
                    <a:cubicBezTo>
                      <a:pt x="41665" y="518"/>
                      <a:pt x="41956" y="459"/>
                      <a:pt x="42161" y="382"/>
                    </a:cubicBezTo>
                    <a:lnTo>
                      <a:pt x="42113" y="251"/>
                    </a:lnTo>
                    <a:cubicBezTo>
                      <a:pt x="41904" y="328"/>
                      <a:pt x="41649" y="372"/>
                      <a:pt x="41387" y="372"/>
                    </a:cubicBezTo>
                    <a:cubicBezTo>
                      <a:pt x="41007" y="372"/>
                      <a:pt x="40614" y="279"/>
                      <a:pt x="40339" y="60"/>
                    </a:cubicBezTo>
                    <a:lnTo>
                      <a:pt x="402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2" name="Google Shape;9492;p26"/>
              <p:cNvSpPr/>
              <p:nvPr/>
            </p:nvSpPr>
            <p:spPr>
              <a:xfrm flipH="1">
                <a:off x="8493322" y="2440509"/>
                <a:ext cx="3343051" cy="42541"/>
              </a:xfrm>
              <a:custGeom>
                <a:avLst/>
                <a:gdLst/>
                <a:ahLst/>
                <a:cxnLst/>
                <a:rect l="l" t="t" r="r" b="b"/>
                <a:pathLst>
                  <a:path w="41125" h="525" extrusionOk="0">
                    <a:moveTo>
                      <a:pt x="1703" y="1"/>
                    </a:moveTo>
                    <a:lnTo>
                      <a:pt x="1644" y="48"/>
                    </a:lnTo>
                    <a:cubicBezTo>
                      <a:pt x="1339" y="257"/>
                      <a:pt x="915" y="346"/>
                      <a:pt x="537" y="346"/>
                    </a:cubicBezTo>
                    <a:cubicBezTo>
                      <a:pt x="353" y="346"/>
                      <a:pt x="180" y="325"/>
                      <a:pt x="36" y="286"/>
                    </a:cubicBezTo>
                    <a:lnTo>
                      <a:pt x="0" y="441"/>
                    </a:lnTo>
                    <a:cubicBezTo>
                      <a:pt x="152" y="476"/>
                      <a:pt x="330" y="496"/>
                      <a:pt x="518" y="496"/>
                    </a:cubicBezTo>
                    <a:cubicBezTo>
                      <a:pt x="907" y="496"/>
                      <a:pt x="1338" y="412"/>
                      <a:pt x="1667" y="203"/>
                    </a:cubicBezTo>
                    <a:cubicBezTo>
                      <a:pt x="1774" y="334"/>
                      <a:pt x="1965" y="417"/>
                      <a:pt x="2215" y="465"/>
                    </a:cubicBezTo>
                    <a:cubicBezTo>
                      <a:pt x="2334" y="488"/>
                      <a:pt x="2469" y="500"/>
                      <a:pt x="2611" y="500"/>
                    </a:cubicBezTo>
                    <a:cubicBezTo>
                      <a:pt x="2994" y="500"/>
                      <a:pt x="3429" y="412"/>
                      <a:pt x="3751" y="203"/>
                    </a:cubicBezTo>
                    <a:cubicBezTo>
                      <a:pt x="3906" y="370"/>
                      <a:pt x="4156" y="441"/>
                      <a:pt x="4358" y="477"/>
                    </a:cubicBezTo>
                    <a:cubicBezTo>
                      <a:pt x="4473" y="496"/>
                      <a:pt x="4593" y="505"/>
                      <a:pt x="4713" y="505"/>
                    </a:cubicBezTo>
                    <a:cubicBezTo>
                      <a:pt x="5127" y="505"/>
                      <a:pt x="5551" y="397"/>
                      <a:pt x="5846" y="203"/>
                    </a:cubicBezTo>
                    <a:cubicBezTo>
                      <a:pt x="5989" y="346"/>
                      <a:pt x="6216" y="441"/>
                      <a:pt x="6501" y="477"/>
                    </a:cubicBezTo>
                    <a:cubicBezTo>
                      <a:pt x="6609" y="495"/>
                      <a:pt x="6721" y="503"/>
                      <a:pt x="6833" y="503"/>
                    </a:cubicBezTo>
                    <a:cubicBezTo>
                      <a:pt x="7242" y="503"/>
                      <a:pt x="7662" y="390"/>
                      <a:pt x="7942" y="203"/>
                    </a:cubicBezTo>
                    <a:cubicBezTo>
                      <a:pt x="8144" y="406"/>
                      <a:pt x="8519" y="507"/>
                      <a:pt x="8918" y="507"/>
                    </a:cubicBezTo>
                    <a:cubicBezTo>
                      <a:pt x="9317" y="507"/>
                      <a:pt x="9740" y="406"/>
                      <a:pt x="10037" y="203"/>
                    </a:cubicBezTo>
                    <a:cubicBezTo>
                      <a:pt x="10246" y="406"/>
                      <a:pt x="10627" y="507"/>
                      <a:pt x="11026" y="507"/>
                    </a:cubicBezTo>
                    <a:cubicBezTo>
                      <a:pt x="11424" y="507"/>
                      <a:pt x="11841" y="406"/>
                      <a:pt x="12121" y="203"/>
                    </a:cubicBezTo>
                    <a:cubicBezTo>
                      <a:pt x="12341" y="400"/>
                      <a:pt x="12731" y="498"/>
                      <a:pt x="13133" y="498"/>
                    </a:cubicBezTo>
                    <a:cubicBezTo>
                      <a:pt x="13535" y="498"/>
                      <a:pt x="13949" y="400"/>
                      <a:pt x="14217" y="203"/>
                    </a:cubicBezTo>
                    <a:cubicBezTo>
                      <a:pt x="14443" y="400"/>
                      <a:pt x="14836" y="498"/>
                      <a:pt x="15237" y="498"/>
                    </a:cubicBezTo>
                    <a:cubicBezTo>
                      <a:pt x="15639" y="498"/>
                      <a:pt x="16050" y="400"/>
                      <a:pt x="16312" y="203"/>
                    </a:cubicBezTo>
                    <a:cubicBezTo>
                      <a:pt x="16544" y="400"/>
                      <a:pt x="16940" y="498"/>
                      <a:pt x="17342" y="498"/>
                    </a:cubicBezTo>
                    <a:cubicBezTo>
                      <a:pt x="17744" y="498"/>
                      <a:pt x="18152" y="400"/>
                      <a:pt x="18408" y="203"/>
                    </a:cubicBezTo>
                    <a:cubicBezTo>
                      <a:pt x="18646" y="400"/>
                      <a:pt x="19044" y="498"/>
                      <a:pt x="19445" y="498"/>
                    </a:cubicBezTo>
                    <a:cubicBezTo>
                      <a:pt x="19845" y="498"/>
                      <a:pt x="20247" y="400"/>
                      <a:pt x="20491" y="203"/>
                    </a:cubicBezTo>
                    <a:cubicBezTo>
                      <a:pt x="20741" y="400"/>
                      <a:pt x="21146" y="498"/>
                      <a:pt x="21548" y="498"/>
                    </a:cubicBezTo>
                    <a:cubicBezTo>
                      <a:pt x="21950" y="498"/>
                      <a:pt x="22348" y="400"/>
                      <a:pt x="22587" y="203"/>
                    </a:cubicBezTo>
                    <a:cubicBezTo>
                      <a:pt x="22843" y="400"/>
                      <a:pt x="23250" y="498"/>
                      <a:pt x="23652" y="498"/>
                    </a:cubicBezTo>
                    <a:cubicBezTo>
                      <a:pt x="24054" y="498"/>
                      <a:pt x="24450" y="400"/>
                      <a:pt x="24682" y="203"/>
                    </a:cubicBezTo>
                    <a:cubicBezTo>
                      <a:pt x="24944" y="400"/>
                      <a:pt x="25355" y="498"/>
                      <a:pt x="25757" y="498"/>
                    </a:cubicBezTo>
                    <a:cubicBezTo>
                      <a:pt x="26158" y="498"/>
                      <a:pt x="26551" y="400"/>
                      <a:pt x="26778" y="203"/>
                    </a:cubicBezTo>
                    <a:cubicBezTo>
                      <a:pt x="27045" y="400"/>
                      <a:pt x="27459" y="498"/>
                      <a:pt x="27860" y="498"/>
                    </a:cubicBezTo>
                    <a:cubicBezTo>
                      <a:pt x="28260" y="498"/>
                      <a:pt x="28647" y="400"/>
                      <a:pt x="28861" y="203"/>
                    </a:cubicBezTo>
                    <a:cubicBezTo>
                      <a:pt x="29147" y="406"/>
                      <a:pt x="29567" y="507"/>
                      <a:pt x="29967" y="507"/>
                    </a:cubicBezTo>
                    <a:cubicBezTo>
                      <a:pt x="30367" y="507"/>
                      <a:pt x="30748" y="406"/>
                      <a:pt x="30957" y="203"/>
                    </a:cubicBezTo>
                    <a:cubicBezTo>
                      <a:pt x="31248" y="406"/>
                      <a:pt x="31671" y="507"/>
                      <a:pt x="32071" y="507"/>
                    </a:cubicBezTo>
                    <a:cubicBezTo>
                      <a:pt x="32472" y="507"/>
                      <a:pt x="32850" y="406"/>
                      <a:pt x="33052" y="203"/>
                    </a:cubicBezTo>
                    <a:cubicBezTo>
                      <a:pt x="33332" y="390"/>
                      <a:pt x="33752" y="503"/>
                      <a:pt x="34161" y="503"/>
                    </a:cubicBezTo>
                    <a:cubicBezTo>
                      <a:pt x="34274" y="503"/>
                      <a:pt x="34385" y="495"/>
                      <a:pt x="34493" y="477"/>
                    </a:cubicBezTo>
                    <a:cubicBezTo>
                      <a:pt x="34779" y="441"/>
                      <a:pt x="35005" y="346"/>
                      <a:pt x="35148" y="203"/>
                    </a:cubicBezTo>
                    <a:cubicBezTo>
                      <a:pt x="35443" y="397"/>
                      <a:pt x="35867" y="505"/>
                      <a:pt x="36281" y="505"/>
                    </a:cubicBezTo>
                    <a:cubicBezTo>
                      <a:pt x="36401" y="505"/>
                      <a:pt x="36521" y="496"/>
                      <a:pt x="36636" y="477"/>
                    </a:cubicBezTo>
                    <a:cubicBezTo>
                      <a:pt x="36838" y="441"/>
                      <a:pt x="37088" y="370"/>
                      <a:pt x="37231" y="203"/>
                    </a:cubicBezTo>
                    <a:cubicBezTo>
                      <a:pt x="37561" y="412"/>
                      <a:pt x="37999" y="500"/>
                      <a:pt x="38383" y="500"/>
                    </a:cubicBezTo>
                    <a:cubicBezTo>
                      <a:pt x="38525" y="500"/>
                      <a:pt x="38660" y="488"/>
                      <a:pt x="38779" y="465"/>
                    </a:cubicBezTo>
                    <a:cubicBezTo>
                      <a:pt x="39029" y="417"/>
                      <a:pt x="39220" y="334"/>
                      <a:pt x="39327" y="203"/>
                    </a:cubicBezTo>
                    <a:cubicBezTo>
                      <a:pt x="39720" y="406"/>
                      <a:pt x="40184" y="525"/>
                      <a:pt x="40601" y="525"/>
                    </a:cubicBezTo>
                    <a:cubicBezTo>
                      <a:pt x="40791" y="525"/>
                      <a:pt x="40970" y="501"/>
                      <a:pt x="41125" y="453"/>
                    </a:cubicBezTo>
                    <a:lnTo>
                      <a:pt x="41077" y="310"/>
                    </a:lnTo>
                    <a:cubicBezTo>
                      <a:pt x="40940" y="356"/>
                      <a:pt x="40779" y="378"/>
                      <a:pt x="40608" y="378"/>
                    </a:cubicBezTo>
                    <a:cubicBezTo>
                      <a:pt x="40199" y="378"/>
                      <a:pt x="39728" y="254"/>
                      <a:pt x="39351" y="36"/>
                    </a:cubicBezTo>
                    <a:lnTo>
                      <a:pt x="39291" y="13"/>
                    </a:lnTo>
                    <a:lnTo>
                      <a:pt x="39255" y="60"/>
                    </a:lnTo>
                    <a:cubicBezTo>
                      <a:pt x="39172" y="191"/>
                      <a:pt x="38993" y="275"/>
                      <a:pt x="38755" y="322"/>
                    </a:cubicBezTo>
                    <a:cubicBezTo>
                      <a:pt x="38639" y="344"/>
                      <a:pt x="38515" y="355"/>
                      <a:pt x="38390" y="355"/>
                    </a:cubicBezTo>
                    <a:cubicBezTo>
                      <a:pt x="37976" y="355"/>
                      <a:pt x="37541" y="240"/>
                      <a:pt x="37267" y="48"/>
                    </a:cubicBezTo>
                    <a:lnTo>
                      <a:pt x="37207" y="1"/>
                    </a:lnTo>
                    <a:lnTo>
                      <a:pt x="37160" y="60"/>
                    </a:lnTo>
                    <a:cubicBezTo>
                      <a:pt x="37077" y="191"/>
                      <a:pt x="36874" y="286"/>
                      <a:pt x="36612" y="334"/>
                    </a:cubicBezTo>
                    <a:cubicBezTo>
                      <a:pt x="36512" y="349"/>
                      <a:pt x="36408" y="356"/>
                      <a:pt x="36302" y="356"/>
                    </a:cubicBezTo>
                    <a:cubicBezTo>
                      <a:pt x="35887" y="356"/>
                      <a:pt x="35446" y="247"/>
                      <a:pt x="35172" y="48"/>
                    </a:cubicBezTo>
                    <a:lnTo>
                      <a:pt x="35112" y="1"/>
                    </a:lnTo>
                    <a:lnTo>
                      <a:pt x="35076" y="60"/>
                    </a:lnTo>
                    <a:cubicBezTo>
                      <a:pt x="34969" y="203"/>
                      <a:pt x="34755" y="298"/>
                      <a:pt x="34469" y="334"/>
                    </a:cubicBezTo>
                    <a:cubicBezTo>
                      <a:pt x="34374" y="348"/>
                      <a:pt x="34276" y="355"/>
                      <a:pt x="34177" y="355"/>
                    </a:cubicBezTo>
                    <a:cubicBezTo>
                      <a:pt x="33768" y="355"/>
                      <a:pt x="33347" y="240"/>
                      <a:pt x="33088" y="48"/>
                    </a:cubicBezTo>
                    <a:lnTo>
                      <a:pt x="33028" y="1"/>
                    </a:lnTo>
                    <a:lnTo>
                      <a:pt x="32981" y="60"/>
                    </a:lnTo>
                    <a:cubicBezTo>
                      <a:pt x="32828" y="260"/>
                      <a:pt x="32471" y="358"/>
                      <a:pt x="32084" y="358"/>
                    </a:cubicBezTo>
                    <a:cubicBezTo>
                      <a:pt x="31686" y="358"/>
                      <a:pt x="31258" y="254"/>
                      <a:pt x="30992" y="48"/>
                    </a:cubicBezTo>
                    <a:lnTo>
                      <a:pt x="30933" y="1"/>
                    </a:lnTo>
                    <a:lnTo>
                      <a:pt x="30897" y="60"/>
                    </a:lnTo>
                    <a:cubicBezTo>
                      <a:pt x="30732" y="255"/>
                      <a:pt x="30364" y="353"/>
                      <a:pt x="29974" y="353"/>
                    </a:cubicBezTo>
                    <a:cubicBezTo>
                      <a:pt x="29579" y="353"/>
                      <a:pt x="29161" y="252"/>
                      <a:pt x="28909" y="48"/>
                    </a:cubicBezTo>
                    <a:lnTo>
                      <a:pt x="28849" y="1"/>
                    </a:lnTo>
                    <a:lnTo>
                      <a:pt x="28802" y="60"/>
                    </a:lnTo>
                    <a:cubicBezTo>
                      <a:pt x="28624" y="255"/>
                      <a:pt x="28254" y="353"/>
                      <a:pt x="27865" y="353"/>
                    </a:cubicBezTo>
                    <a:cubicBezTo>
                      <a:pt x="27471" y="353"/>
                      <a:pt x="27059" y="252"/>
                      <a:pt x="26813" y="48"/>
                    </a:cubicBezTo>
                    <a:lnTo>
                      <a:pt x="26766" y="1"/>
                    </a:lnTo>
                    <a:lnTo>
                      <a:pt x="26718" y="60"/>
                    </a:lnTo>
                    <a:cubicBezTo>
                      <a:pt x="26529" y="255"/>
                      <a:pt x="26152" y="353"/>
                      <a:pt x="25764" y="353"/>
                    </a:cubicBezTo>
                    <a:cubicBezTo>
                      <a:pt x="25370" y="353"/>
                      <a:pt x="24964" y="252"/>
                      <a:pt x="24730" y="48"/>
                    </a:cubicBezTo>
                    <a:lnTo>
                      <a:pt x="24670" y="1"/>
                    </a:lnTo>
                    <a:lnTo>
                      <a:pt x="24623" y="60"/>
                    </a:lnTo>
                    <a:cubicBezTo>
                      <a:pt x="24428" y="255"/>
                      <a:pt x="24048" y="353"/>
                      <a:pt x="23659" y="353"/>
                    </a:cubicBezTo>
                    <a:cubicBezTo>
                      <a:pt x="23265" y="353"/>
                      <a:pt x="22862" y="252"/>
                      <a:pt x="22634" y="48"/>
                    </a:cubicBezTo>
                    <a:lnTo>
                      <a:pt x="22587" y="1"/>
                    </a:lnTo>
                    <a:lnTo>
                      <a:pt x="22539" y="48"/>
                    </a:lnTo>
                    <a:cubicBezTo>
                      <a:pt x="22331" y="251"/>
                      <a:pt x="21941" y="352"/>
                      <a:pt x="21549" y="352"/>
                    </a:cubicBezTo>
                    <a:cubicBezTo>
                      <a:pt x="21158" y="352"/>
                      <a:pt x="20765" y="251"/>
                      <a:pt x="20551" y="48"/>
                    </a:cubicBezTo>
                    <a:lnTo>
                      <a:pt x="20491" y="1"/>
                    </a:lnTo>
                    <a:lnTo>
                      <a:pt x="20443" y="48"/>
                    </a:lnTo>
                    <a:cubicBezTo>
                      <a:pt x="20229" y="251"/>
                      <a:pt x="19836" y="352"/>
                      <a:pt x="19445" y="352"/>
                    </a:cubicBezTo>
                    <a:cubicBezTo>
                      <a:pt x="19053" y="352"/>
                      <a:pt x="18663" y="251"/>
                      <a:pt x="18455" y="48"/>
                    </a:cubicBezTo>
                    <a:lnTo>
                      <a:pt x="18408" y="1"/>
                    </a:lnTo>
                    <a:lnTo>
                      <a:pt x="18360" y="48"/>
                    </a:lnTo>
                    <a:cubicBezTo>
                      <a:pt x="18132" y="252"/>
                      <a:pt x="17729" y="353"/>
                      <a:pt x="17335" y="353"/>
                    </a:cubicBezTo>
                    <a:cubicBezTo>
                      <a:pt x="16946" y="353"/>
                      <a:pt x="16567" y="255"/>
                      <a:pt x="16372" y="60"/>
                    </a:cubicBezTo>
                    <a:lnTo>
                      <a:pt x="16324" y="1"/>
                    </a:lnTo>
                    <a:lnTo>
                      <a:pt x="16264" y="48"/>
                    </a:lnTo>
                    <a:cubicBezTo>
                      <a:pt x="16030" y="252"/>
                      <a:pt x="15621" y="353"/>
                      <a:pt x="15226" y="353"/>
                    </a:cubicBezTo>
                    <a:cubicBezTo>
                      <a:pt x="14836" y="353"/>
                      <a:pt x="14459" y="255"/>
                      <a:pt x="14276" y="60"/>
                    </a:cubicBezTo>
                    <a:lnTo>
                      <a:pt x="14228" y="1"/>
                    </a:lnTo>
                    <a:lnTo>
                      <a:pt x="14181" y="48"/>
                    </a:lnTo>
                    <a:cubicBezTo>
                      <a:pt x="13935" y="252"/>
                      <a:pt x="13520" y="353"/>
                      <a:pt x="13124" y="353"/>
                    </a:cubicBezTo>
                    <a:cubicBezTo>
                      <a:pt x="12735" y="353"/>
                      <a:pt x="12364" y="255"/>
                      <a:pt x="12192" y="60"/>
                    </a:cubicBezTo>
                    <a:lnTo>
                      <a:pt x="12145" y="1"/>
                    </a:lnTo>
                    <a:lnTo>
                      <a:pt x="12085" y="48"/>
                    </a:lnTo>
                    <a:cubicBezTo>
                      <a:pt x="11833" y="252"/>
                      <a:pt x="11415" y="353"/>
                      <a:pt x="11020" y="353"/>
                    </a:cubicBezTo>
                    <a:cubicBezTo>
                      <a:pt x="10630" y="353"/>
                      <a:pt x="10262" y="255"/>
                      <a:pt x="10097" y="60"/>
                    </a:cubicBezTo>
                    <a:lnTo>
                      <a:pt x="10049" y="1"/>
                    </a:lnTo>
                    <a:lnTo>
                      <a:pt x="10002" y="48"/>
                    </a:lnTo>
                    <a:cubicBezTo>
                      <a:pt x="9736" y="254"/>
                      <a:pt x="9308" y="358"/>
                      <a:pt x="8910" y="358"/>
                    </a:cubicBezTo>
                    <a:cubicBezTo>
                      <a:pt x="8524" y="358"/>
                      <a:pt x="8166" y="260"/>
                      <a:pt x="8013" y="60"/>
                    </a:cubicBezTo>
                    <a:lnTo>
                      <a:pt x="7966" y="1"/>
                    </a:lnTo>
                    <a:lnTo>
                      <a:pt x="7906" y="48"/>
                    </a:lnTo>
                    <a:cubicBezTo>
                      <a:pt x="7647" y="240"/>
                      <a:pt x="7226" y="355"/>
                      <a:pt x="6811" y="355"/>
                    </a:cubicBezTo>
                    <a:cubicBezTo>
                      <a:pt x="6710" y="355"/>
                      <a:pt x="6610" y="348"/>
                      <a:pt x="6513" y="334"/>
                    </a:cubicBezTo>
                    <a:cubicBezTo>
                      <a:pt x="6239" y="298"/>
                      <a:pt x="6025" y="203"/>
                      <a:pt x="5918" y="60"/>
                    </a:cubicBezTo>
                    <a:lnTo>
                      <a:pt x="5882" y="1"/>
                    </a:lnTo>
                    <a:lnTo>
                      <a:pt x="5823" y="48"/>
                    </a:lnTo>
                    <a:cubicBezTo>
                      <a:pt x="5551" y="245"/>
                      <a:pt x="5118" y="360"/>
                      <a:pt x="4708" y="360"/>
                    </a:cubicBezTo>
                    <a:cubicBezTo>
                      <a:pt x="4596" y="360"/>
                      <a:pt x="4486" y="352"/>
                      <a:pt x="4382" y="334"/>
                    </a:cubicBezTo>
                    <a:cubicBezTo>
                      <a:pt x="4120" y="286"/>
                      <a:pt x="3918" y="191"/>
                      <a:pt x="3834" y="60"/>
                    </a:cubicBezTo>
                    <a:lnTo>
                      <a:pt x="3787" y="1"/>
                    </a:lnTo>
                    <a:lnTo>
                      <a:pt x="3727" y="48"/>
                    </a:lnTo>
                    <a:cubicBezTo>
                      <a:pt x="3453" y="240"/>
                      <a:pt x="3018" y="355"/>
                      <a:pt x="2604" y="355"/>
                    </a:cubicBezTo>
                    <a:cubicBezTo>
                      <a:pt x="2479" y="355"/>
                      <a:pt x="2355" y="344"/>
                      <a:pt x="2239" y="322"/>
                    </a:cubicBezTo>
                    <a:cubicBezTo>
                      <a:pt x="2001" y="275"/>
                      <a:pt x="1822" y="191"/>
                      <a:pt x="1739" y="60"/>
                    </a:cubicBezTo>
                    <a:lnTo>
                      <a:pt x="170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3" name="Google Shape;9493;p26"/>
              <p:cNvSpPr/>
              <p:nvPr/>
            </p:nvSpPr>
            <p:spPr>
              <a:xfrm flipH="1">
                <a:off x="8532991" y="2351781"/>
                <a:ext cx="3264688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40161" h="489" extrusionOk="0">
                    <a:moveTo>
                      <a:pt x="1668" y="0"/>
                    </a:moveTo>
                    <a:lnTo>
                      <a:pt x="1608" y="48"/>
                    </a:lnTo>
                    <a:cubicBezTo>
                      <a:pt x="1308" y="243"/>
                      <a:pt x="892" y="327"/>
                      <a:pt x="518" y="327"/>
                    </a:cubicBezTo>
                    <a:cubicBezTo>
                      <a:pt x="343" y="327"/>
                      <a:pt x="177" y="308"/>
                      <a:pt x="36" y="274"/>
                    </a:cubicBezTo>
                    <a:lnTo>
                      <a:pt x="1" y="429"/>
                    </a:lnTo>
                    <a:cubicBezTo>
                      <a:pt x="149" y="463"/>
                      <a:pt x="320" y="482"/>
                      <a:pt x="499" y="482"/>
                    </a:cubicBezTo>
                    <a:cubicBezTo>
                      <a:pt x="884" y="482"/>
                      <a:pt x="1307" y="397"/>
                      <a:pt x="1632" y="203"/>
                    </a:cubicBezTo>
                    <a:cubicBezTo>
                      <a:pt x="1739" y="322"/>
                      <a:pt x="1930" y="405"/>
                      <a:pt x="2168" y="453"/>
                    </a:cubicBezTo>
                    <a:cubicBezTo>
                      <a:pt x="2285" y="476"/>
                      <a:pt x="2418" y="488"/>
                      <a:pt x="2558" y="488"/>
                    </a:cubicBezTo>
                    <a:cubicBezTo>
                      <a:pt x="2932" y="488"/>
                      <a:pt x="3359" y="402"/>
                      <a:pt x="3680" y="203"/>
                    </a:cubicBezTo>
                    <a:cubicBezTo>
                      <a:pt x="3864" y="393"/>
                      <a:pt x="4224" y="488"/>
                      <a:pt x="4613" y="488"/>
                    </a:cubicBezTo>
                    <a:cubicBezTo>
                      <a:pt x="5001" y="488"/>
                      <a:pt x="5418" y="393"/>
                      <a:pt x="5716" y="203"/>
                    </a:cubicBezTo>
                    <a:cubicBezTo>
                      <a:pt x="5906" y="393"/>
                      <a:pt x="6272" y="488"/>
                      <a:pt x="6664" y="488"/>
                    </a:cubicBezTo>
                    <a:cubicBezTo>
                      <a:pt x="7055" y="488"/>
                      <a:pt x="7472" y="393"/>
                      <a:pt x="7764" y="203"/>
                    </a:cubicBezTo>
                    <a:cubicBezTo>
                      <a:pt x="7960" y="393"/>
                      <a:pt x="8326" y="488"/>
                      <a:pt x="8715" y="488"/>
                    </a:cubicBezTo>
                    <a:cubicBezTo>
                      <a:pt x="9103" y="488"/>
                      <a:pt x="9514" y="393"/>
                      <a:pt x="9800" y="203"/>
                    </a:cubicBezTo>
                    <a:cubicBezTo>
                      <a:pt x="10008" y="393"/>
                      <a:pt x="10380" y="488"/>
                      <a:pt x="10770" y="488"/>
                    </a:cubicBezTo>
                    <a:cubicBezTo>
                      <a:pt x="11160" y="488"/>
                      <a:pt x="11568" y="393"/>
                      <a:pt x="11847" y="203"/>
                    </a:cubicBezTo>
                    <a:cubicBezTo>
                      <a:pt x="12062" y="393"/>
                      <a:pt x="12437" y="488"/>
                      <a:pt x="12827" y="488"/>
                    </a:cubicBezTo>
                    <a:cubicBezTo>
                      <a:pt x="13217" y="488"/>
                      <a:pt x="13621" y="393"/>
                      <a:pt x="13895" y="203"/>
                    </a:cubicBezTo>
                    <a:cubicBezTo>
                      <a:pt x="14116" y="393"/>
                      <a:pt x="14494" y="488"/>
                      <a:pt x="14882" y="488"/>
                    </a:cubicBezTo>
                    <a:cubicBezTo>
                      <a:pt x="15270" y="488"/>
                      <a:pt x="15669" y="393"/>
                      <a:pt x="15931" y="203"/>
                    </a:cubicBezTo>
                    <a:cubicBezTo>
                      <a:pt x="16169" y="393"/>
                      <a:pt x="16550" y="488"/>
                      <a:pt x="16943" y="488"/>
                    </a:cubicBezTo>
                    <a:cubicBezTo>
                      <a:pt x="17324" y="488"/>
                      <a:pt x="17729" y="393"/>
                      <a:pt x="17979" y="203"/>
                    </a:cubicBezTo>
                    <a:cubicBezTo>
                      <a:pt x="18217" y="393"/>
                      <a:pt x="18604" y="488"/>
                      <a:pt x="18993" y="488"/>
                    </a:cubicBezTo>
                    <a:cubicBezTo>
                      <a:pt x="19381" y="488"/>
                      <a:pt x="19771" y="393"/>
                      <a:pt x="20015" y="203"/>
                    </a:cubicBezTo>
                    <a:cubicBezTo>
                      <a:pt x="20259" y="393"/>
                      <a:pt x="20655" y="488"/>
                      <a:pt x="21048" y="488"/>
                    </a:cubicBezTo>
                    <a:cubicBezTo>
                      <a:pt x="21441" y="488"/>
                      <a:pt x="21831" y="393"/>
                      <a:pt x="22063" y="203"/>
                    </a:cubicBezTo>
                    <a:cubicBezTo>
                      <a:pt x="22319" y="393"/>
                      <a:pt x="22715" y="488"/>
                      <a:pt x="23105" y="488"/>
                    </a:cubicBezTo>
                    <a:cubicBezTo>
                      <a:pt x="23495" y="488"/>
                      <a:pt x="23879" y="393"/>
                      <a:pt x="24111" y="203"/>
                    </a:cubicBezTo>
                    <a:cubicBezTo>
                      <a:pt x="24373" y="393"/>
                      <a:pt x="24772" y="488"/>
                      <a:pt x="25160" y="488"/>
                    </a:cubicBezTo>
                    <a:cubicBezTo>
                      <a:pt x="25549" y="488"/>
                      <a:pt x="25927" y="393"/>
                      <a:pt x="26147" y="203"/>
                    </a:cubicBezTo>
                    <a:cubicBezTo>
                      <a:pt x="26421" y="393"/>
                      <a:pt x="26825" y="488"/>
                      <a:pt x="27215" y="488"/>
                    </a:cubicBezTo>
                    <a:cubicBezTo>
                      <a:pt x="27605" y="488"/>
                      <a:pt x="27980" y="393"/>
                      <a:pt x="28195" y="203"/>
                    </a:cubicBezTo>
                    <a:cubicBezTo>
                      <a:pt x="28474" y="393"/>
                      <a:pt x="28882" y="488"/>
                      <a:pt x="29272" y="488"/>
                    </a:cubicBezTo>
                    <a:cubicBezTo>
                      <a:pt x="29662" y="488"/>
                      <a:pt x="30034" y="393"/>
                      <a:pt x="30243" y="203"/>
                    </a:cubicBezTo>
                    <a:cubicBezTo>
                      <a:pt x="30522" y="393"/>
                      <a:pt x="30933" y="488"/>
                      <a:pt x="31323" y="488"/>
                    </a:cubicBezTo>
                    <a:cubicBezTo>
                      <a:pt x="31713" y="488"/>
                      <a:pt x="32082" y="393"/>
                      <a:pt x="32279" y="203"/>
                    </a:cubicBezTo>
                    <a:cubicBezTo>
                      <a:pt x="32570" y="393"/>
                      <a:pt x="32987" y="488"/>
                      <a:pt x="33378" y="488"/>
                    </a:cubicBezTo>
                    <a:cubicBezTo>
                      <a:pt x="33770" y="488"/>
                      <a:pt x="34136" y="393"/>
                      <a:pt x="34326" y="203"/>
                    </a:cubicBezTo>
                    <a:cubicBezTo>
                      <a:pt x="34624" y="393"/>
                      <a:pt x="35041" y="488"/>
                      <a:pt x="35429" y="488"/>
                    </a:cubicBezTo>
                    <a:cubicBezTo>
                      <a:pt x="35818" y="488"/>
                      <a:pt x="36178" y="393"/>
                      <a:pt x="36362" y="203"/>
                    </a:cubicBezTo>
                    <a:cubicBezTo>
                      <a:pt x="36683" y="402"/>
                      <a:pt x="37110" y="488"/>
                      <a:pt x="37484" y="488"/>
                    </a:cubicBezTo>
                    <a:cubicBezTo>
                      <a:pt x="37624" y="488"/>
                      <a:pt x="37757" y="476"/>
                      <a:pt x="37874" y="453"/>
                    </a:cubicBezTo>
                    <a:cubicBezTo>
                      <a:pt x="38113" y="405"/>
                      <a:pt x="38303" y="322"/>
                      <a:pt x="38410" y="203"/>
                    </a:cubicBezTo>
                    <a:cubicBezTo>
                      <a:pt x="38732" y="382"/>
                      <a:pt x="39152" y="463"/>
                      <a:pt x="39537" y="463"/>
                    </a:cubicBezTo>
                    <a:cubicBezTo>
                      <a:pt x="39766" y="463"/>
                      <a:pt x="39983" y="435"/>
                      <a:pt x="40160" y="381"/>
                    </a:cubicBezTo>
                    <a:lnTo>
                      <a:pt x="40125" y="238"/>
                    </a:lnTo>
                    <a:cubicBezTo>
                      <a:pt x="39958" y="290"/>
                      <a:pt x="39753" y="316"/>
                      <a:pt x="39537" y="316"/>
                    </a:cubicBezTo>
                    <a:cubicBezTo>
                      <a:pt x="39152" y="316"/>
                      <a:pt x="38732" y="231"/>
                      <a:pt x="38434" y="48"/>
                    </a:cubicBezTo>
                    <a:lnTo>
                      <a:pt x="38375" y="0"/>
                    </a:lnTo>
                    <a:lnTo>
                      <a:pt x="38327" y="60"/>
                    </a:lnTo>
                    <a:cubicBezTo>
                      <a:pt x="38255" y="179"/>
                      <a:pt x="38077" y="262"/>
                      <a:pt x="37851" y="310"/>
                    </a:cubicBezTo>
                    <a:cubicBezTo>
                      <a:pt x="37736" y="332"/>
                      <a:pt x="37615" y="343"/>
                      <a:pt x="37491" y="343"/>
                    </a:cubicBezTo>
                    <a:cubicBezTo>
                      <a:pt x="37087" y="343"/>
                      <a:pt x="36662" y="230"/>
                      <a:pt x="36398" y="48"/>
                    </a:cubicBezTo>
                    <a:lnTo>
                      <a:pt x="36339" y="0"/>
                    </a:lnTo>
                    <a:lnTo>
                      <a:pt x="36291" y="60"/>
                    </a:lnTo>
                    <a:cubicBezTo>
                      <a:pt x="36156" y="247"/>
                      <a:pt x="35817" y="340"/>
                      <a:pt x="35441" y="340"/>
                    </a:cubicBezTo>
                    <a:cubicBezTo>
                      <a:pt x="35054" y="340"/>
                      <a:pt x="34628" y="241"/>
                      <a:pt x="34350" y="48"/>
                    </a:cubicBezTo>
                    <a:lnTo>
                      <a:pt x="34291" y="0"/>
                    </a:lnTo>
                    <a:lnTo>
                      <a:pt x="34255" y="60"/>
                    </a:lnTo>
                    <a:cubicBezTo>
                      <a:pt x="34108" y="247"/>
                      <a:pt x="33763" y="340"/>
                      <a:pt x="33387" y="340"/>
                    </a:cubicBezTo>
                    <a:cubicBezTo>
                      <a:pt x="33000" y="340"/>
                      <a:pt x="32580" y="241"/>
                      <a:pt x="32314" y="48"/>
                    </a:cubicBezTo>
                    <a:lnTo>
                      <a:pt x="32255" y="0"/>
                    </a:lnTo>
                    <a:lnTo>
                      <a:pt x="32207" y="60"/>
                    </a:lnTo>
                    <a:cubicBezTo>
                      <a:pt x="32055" y="247"/>
                      <a:pt x="31706" y="340"/>
                      <a:pt x="31332" y="340"/>
                    </a:cubicBezTo>
                    <a:cubicBezTo>
                      <a:pt x="30946" y="340"/>
                      <a:pt x="30532" y="241"/>
                      <a:pt x="30278" y="48"/>
                    </a:cubicBezTo>
                    <a:lnTo>
                      <a:pt x="30219" y="0"/>
                    </a:lnTo>
                    <a:lnTo>
                      <a:pt x="30171" y="60"/>
                    </a:lnTo>
                    <a:cubicBezTo>
                      <a:pt x="30007" y="247"/>
                      <a:pt x="29653" y="340"/>
                      <a:pt x="29277" y="340"/>
                    </a:cubicBezTo>
                    <a:cubicBezTo>
                      <a:pt x="28889" y="340"/>
                      <a:pt x="28478" y="241"/>
                      <a:pt x="28230" y="48"/>
                    </a:cubicBezTo>
                    <a:lnTo>
                      <a:pt x="28183" y="0"/>
                    </a:lnTo>
                    <a:lnTo>
                      <a:pt x="28135" y="60"/>
                    </a:lnTo>
                    <a:cubicBezTo>
                      <a:pt x="27965" y="247"/>
                      <a:pt x="27605" y="340"/>
                      <a:pt x="27227" y="340"/>
                    </a:cubicBezTo>
                    <a:cubicBezTo>
                      <a:pt x="26838" y="340"/>
                      <a:pt x="26430" y="241"/>
                      <a:pt x="26194" y="48"/>
                    </a:cubicBezTo>
                    <a:lnTo>
                      <a:pt x="26135" y="0"/>
                    </a:lnTo>
                    <a:lnTo>
                      <a:pt x="26087" y="60"/>
                    </a:lnTo>
                    <a:cubicBezTo>
                      <a:pt x="25911" y="247"/>
                      <a:pt x="25548" y="340"/>
                      <a:pt x="25171" y="340"/>
                    </a:cubicBezTo>
                    <a:cubicBezTo>
                      <a:pt x="24781" y="340"/>
                      <a:pt x="24376" y="241"/>
                      <a:pt x="24147" y="48"/>
                    </a:cubicBezTo>
                    <a:lnTo>
                      <a:pt x="24099" y="0"/>
                    </a:lnTo>
                    <a:lnTo>
                      <a:pt x="24051" y="60"/>
                    </a:lnTo>
                    <a:cubicBezTo>
                      <a:pt x="23864" y="247"/>
                      <a:pt x="23497" y="340"/>
                      <a:pt x="23121" y="340"/>
                    </a:cubicBezTo>
                    <a:cubicBezTo>
                      <a:pt x="22733" y="340"/>
                      <a:pt x="22334" y="241"/>
                      <a:pt x="22111" y="48"/>
                    </a:cubicBezTo>
                    <a:lnTo>
                      <a:pt x="22063" y="0"/>
                    </a:lnTo>
                    <a:lnTo>
                      <a:pt x="22015" y="48"/>
                    </a:lnTo>
                    <a:cubicBezTo>
                      <a:pt x="21813" y="244"/>
                      <a:pt x="21432" y="343"/>
                      <a:pt x="21049" y="343"/>
                    </a:cubicBezTo>
                    <a:cubicBezTo>
                      <a:pt x="20667" y="343"/>
                      <a:pt x="20283" y="244"/>
                      <a:pt x="20075" y="48"/>
                    </a:cubicBezTo>
                    <a:lnTo>
                      <a:pt x="20015" y="0"/>
                    </a:lnTo>
                    <a:lnTo>
                      <a:pt x="19967" y="48"/>
                    </a:lnTo>
                    <a:cubicBezTo>
                      <a:pt x="19758" y="240"/>
                      <a:pt x="19369" y="338"/>
                      <a:pt x="18984" y="338"/>
                    </a:cubicBezTo>
                    <a:cubicBezTo>
                      <a:pt x="18604" y="338"/>
                      <a:pt x="18228" y="243"/>
                      <a:pt x="18027" y="48"/>
                    </a:cubicBezTo>
                    <a:lnTo>
                      <a:pt x="17979" y="0"/>
                    </a:lnTo>
                    <a:lnTo>
                      <a:pt x="17932" y="48"/>
                    </a:lnTo>
                    <a:cubicBezTo>
                      <a:pt x="17708" y="241"/>
                      <a:pt x="17309" y="340"/>
                      <a:pt x="16921" y="340"/>
                    </a:cubicBezTo>
                    <a:cubicBezTo>
                      <a:pt x="16545" y="340"/>
                      <a:pt x="16178" y="247"/>
                      <a:pt x="15991" y="60"/>
                    </a:cubicBezTo>
                    <a:lnTo>
                      <a:pt x="15943" y="0"/>
                    </a:lnTo>
                    <a:lnTo>
                      <a:pt x="15896" y="48"/>
                    </a:lnTo>
                    <a:cubicBezTo>
                      <a:pt x="15666" y="241"/>
                      <a:pt x="15261" y="340"/>
                      <a:pt x="14871" y="340"/>
                    </a:cubicBezTo>
                    <a:cubicBezTo>
                      <a:pt x="14494" y="340"/>
                      <a:pt x="14131" y="247"/>
                      <a:pt x="13955" y="60"/>
                    </a:cubicBezTo>
                    <a:lnTo>
                      <a:pt x="13907" y="0"/>
                    </a:lnTo>
                    <a:lnTo>
                      <a:pt x="13848" y="48"/>
                    </a:lnTo>
                    <a:cubicBezTo>
                      <a:pt x="13612" y="241"/>
                      <a:pt x="13204" y="340"/>
                      <a:pt x="12815" y="340"/>
                    </a:cubicBezTo>
                    <a:cubicBezTo>
                      <a:pt x="12437" y="340"/>
                      <a:pt x="12077" y="247"/>
                      <a:pt x="11907" y="60"/>
                    </a:cubicBezTo>
                    <a:lnTo>
                      <a:pt x="11859" y="0"/>
                    </a:lnTo>
                    <a:lnTo>
                      <a:pt x="11812" y="48"/>
                    </a:lnTo>
                    <a:cubicBezTo>
                      <a:pt x="11564" y="241"/>
                      <a:pt x="11150" y="340"/>
                      <a:pt x="10761" y="340"/>
                    </a:cubicBezTo>
                    <a:cubicBezTo>
                      <a:pt x="10384" y="340"/>
                      <a:pt x="10029" y="247"/>
                      <a:pt x="9871" y="60"/>
                    </a:cubicBezTo>
                    <a:lnTo>
                      <a:pt x="9823" y="0"/>
                    </a:lnTo>
                    <a:lnTo>
                      <a:pt x="9764" y="48"/>
                    </a:lnTo>
                    <a:cubicBezTo>
                      <a:pt x="9510" y="241"/>
                      <a:pt x="9096" y="340"/>
                      <a:pt x="8710" y="340"/>
                    </a:cubicBezTo>
                    <a:cubicBezTo>
                      <a:pt x="8336" y="340"/>
                      <a:pt x="7987" y="247"/>
                      <a:pt x="7835" y="60"/>
                    </a:cubicBezTo>
                    <a:lnTo>
                      <a:pt x="7787" y="0"/>
                    </a:lnTo>
                    <a:lnTo>
                      <a:pt x="7728" y="48"/>
                    </a:lnTo>
                    <a:cubicBezTo>
                      <a:pt x="7462" y="241"/>
                      <a:pt x="7042" y="340"/>
                      <a:pt x="6655" y="340"/>
                    </a:cubicBezTo>
                    <a:cubicBezTo>
                      <a:pt x="6279" y="340"/>
                      <a:pt x="5934" y="247"/>
                      <a:pt x="5787" y="60"/>
                    </a:cubicBezTo>
                    <a:lnTo>
                      <a:pt x="5740" y="0"/>
                    </a:lnTo>
                    <a:lnTo>
                      <a:pt x="5692" y="48"/>
                    </a:lnTo>
                    <a:cubicBezTo>
                      <a:pt x="5414" y="241"/>
                      <a:pt x="4988" y="340"/>
                      <a:pt x="4601" y="340"/>
                    </a:cubicBezTo>
                    <a:cubicBezTo>
                      <a:pt x="4226" y="340"/>
                      <a:pt x="3886" y="247"/>
                      <a:pt x="3751" y="60"/>
                    </a:cubicBezTo>
                    <a:lnTo>
                      <a:pt x="3704" y="0"/>
                    </a:lnTo>
                    <a:lnTo>
                      <a:pt x="3644" y="48"/>
                    </a:lnTo>
                    <a:cubicBezTo>
                      <a:pt x="3380" y="230"/>
                      <a:pt x="2955" y="343"/>
                      <a:pt x="2551" y="343"/>
                    </a:cubicBezTo>
                    <a:cubicBezTo>
                      <a:pt x="2428" y="343"/>
                      <a:pt x="2306" y="332"/>
                      <a:pt x="2191" y="310"/>
                    </a:cubicBezTo>
                    <a:cubicBezTo>
                      <a:pt x="1965" y="262"/>
                      <a:pt x="1787" y="179"/>
                      <a:pt x="1703" y="60"/>
                    </a:cubicBezTo>
                    <a:lnTo>
                      <a:pt x="166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4" name="Google Shape;9494;p26"/>
              <p:cNvSpPr/>
              <p:nvPr/>
            </p:nvSpPr>
            <p:spPr>
              <a:xfrm flipH="1">
                <a:off x="8568841" y="2266862"/>
                <a:ext cx="3191039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39255" h="489" extrusionOk="0">
                    <a:moveTo>
                      <a:pt x="37493" y="1"/>
                    </a:moveTo>
                    <a:lnTo>
                      <a:pt x="37445" y="72"/>
                    </a:lnTo>
                    <a:cubicBezTo>
                      <a:pt x="37323" y="246"/>
                      <a:pt x="37000" y="333"/>
                      <a:pt x="36638" y="333"/>
                    </a:cubicBezTo>
                    <a:cubicBezTo>
                      <a:pt x="36257" y="333"/>
                      <a:pt x="35833" y="237"/>
                      <a:pt x="35552" y="48"/>
                    </a:cubicBezTo>
                    <a:lnTo>
                      <a:pt x="35493" y="12"/>
                    </a:lnTo>
                    <a:lnTo>
                      <a:pt x="35457" y="60"/>
                    </a:lnTo>
                    <a:cubicBezTo>
                      <a:pt x="35322" y="242"/>
                      <a:pt x="34989" y="331"/>
                      <a:pt x="34622" y="331"/>
                    </a:cubicBezTo>
                    <a:cubicBezTo>
                      <a:pt x="34244" y="331"/>
                      <a:pt x="33830" y="236"/>
                      <a:pt x="33564" y="48"/>
                    </a:cubicBezTo>
                    <a:lnTo>
                      <a:pt x="33504" y="12"/>
                    </a:lnTo>
                    <a:lnTo>
                      <a:pt x="33457" y="60"/>
                    </a:lnTo>
                    <a:cubicBezTo>
                      <a:pt x="33316" y="242"/>
                      <a:pt x="32980" y="331"/>
                      <a:pt x="32613" y="331"/>
                    </a:cubicBezTo>
                    <a:cubicBezTo>
                      <a:pt x="32234" y="331"/>
                      <a:pt x="31824" y="236"/>
                      <a:pt x="31564" y="48"/>
                    </a:cubicBezTo>
                    <a:lnTo>
                      <a:pt x="31516" y="12"/>
                    </a:lnTo>
                    <a:lnTo>
                      <a:pt x="31468" y="60"/>
                    </a:lnTo>
                    <a:cubicBezTo>
                      <a:pt x="31316" y="242"/>
                      <a:pt x="30974" y="331"/>
                      <a:pt x="30607" y="331"/>
                    </a:cubicBezTo>
                    <a:cubicBezTo>
                      <a:pt x="30228" y="331"/>
                      <a:pt x="29823" y="236"/>
                      <a:pt x="29575" y="48"/>
                    </a:cubicBezTo>
                    <a:lnTo>
                      <a:pt x="29516" y="12"/>
                    </a:lnTo>
                    <a:lnTo>
                      <a:pt x="29468" y="60"/>
                    </a:lnTo>
                    <a:cubicBezTo>
                      <a:pt x="29309" y="237"/>
                      <a:pt x="28959" y="327"/>
                      <a:pt x="28589" y="327"/>
                    </a:cubicBezTo>
                    <a:cubicBezTo>
                      <a:pt x="28212" y="327"/>
                      <a:pt x="27815" y="234"/>
                      <a:pt x="27575" y="48"/>
                    </a:cubicBezTo>
                    <a:lnTo>
                      <a:pt x="27527" y="12"/>
                    </a:lnTo>
                    <a:lnTo>
                      <a:pt x="27480" y="60"/>
                    </a:lnTo>
                    <a:cubicBezTo>
                      <a:pt x="27314" y="237"/>
                      <a:pt x="26959" y="327"/>
                      <a:pt x="26587" y="327"/>
                    </a:cubicBezTo>
                    <a:cubicBezTo>
                      <a:pt x="26209" y="327"/>
                      <a:pt x="25815" y="234"/>
                      <a:pt x="25587" y="48"/>
                    </a:cubicBezTo>
                    <a:lnTo>
                      <a:pt x="25539" y="12"/>
                    </a:lnTo>
                    <a:lnTo>
                      <a:pt x="25491" y="60"/>
                    </a:lnTo>
                    <a:cubicBezTo>
                      <a:pt x="25314" y="237"/>
                      <a:pt x="24956" y="327"/>
                      <a:pt x="24585" y="327"/>
                    </a:cubicBezTo>
                    <a:cubicBezTo>
                      <a:pt x="24209" y="327"/>
                      <a:pt x="23820" y="234"/>
                      <a:pt x="23598" y="48"/>
                    </a:cubicBezTo>
                    <a:lnTo>
                      <a:pt x="23539" y="12"/>
                    </a:lnTo>
                    <a:lnTo>
                      <a:pt x="23491" y="60"/>
                    </a:lnTo>
                    <a:cubicBezTo>
                      <a:pt x="23308" y="237"/>
                      <a:pt x="22946" y="327"/>
                      <a:pt x="22576" y="327"/>
                    </a:cubicBezTo>
                    <a:cubicBezTo>
                      <a:pt x="22200" y="327"/>
                      <a:pt x="21814" y="234"/>
                      <a:pt x="21598" y="48"/>
                    </a:cubicBezTo>
                    <a:lnTo>
                      <a:pt x="21550" y="12"/>
                    </a:lnTo>
                    <a:lnTo>
                      <a:pt x="21503" y="60"/>
                    </a:lnTo>
                    <a:cubicBezTo>
                      <a:pt x="21308" y="237"/>
                      <a:pt x="20940" y="327"/>
                      <a:pt x="20570" y="327"/>
                    </a:cubicBezTo>
                    <a:cubicBezTo>
                      <a:pt x="20193" y="327"/>
                      <a:pt x="19814" y="234"/>
                      <a:pt x="19610" y="48"/>
                    </a:cubicBezTo>
                    <a:lnTo>
                      <a:pt x="19550" y="12"/>
                    </a:lnTo>
                    <a:lnTo>
                      <a:pt x="19502" y="48"/>
                    </a:lnTo>
                    <a:cubicBezTo>
                      <a:pt x="19298" y="234"/>
                      <a:pt x="18919" y="327"/>
                      <a:pt x="18542" y="327"/>
                    </a:cubicBezTo>
                    <a:cubicBezTo>
                      <a:pt x="18172" y="327"/>
                      <a:pt x="17804" y="237"/>
                      <a:pt x="17609" y="60"/>
                    </a:cubicBezTo>
                    <a:lnTo>
                      <a:pt x="17562" y="12"/>
                    </a:lnTo>
                    <a:lnTo>
                      <a:pt x="17514" y="48"/>
                    </a:lnTo>
                    <a:cubicBezTo>
                      <a:pt x="17298" y="234"/>
                      <a:pt x="16913" y="327"/>
                      <a:pt x="16536" y="327"/>
                    </a:cubicBezTo>
                    <a:cubicBezTo>
                      <a:pt x="16166" y="327"/>
                      <a:pt x="15804" y="237"/>
                      <a:pt x="15621" y="60"/>
                    </a:cubicBezTo>
                    <a:lnTo>
                      <a:pt x="15573" y="12"/>
                    </a:lnTo>
                    <a:lnTo>
                      <a:pt x="15514" y="48"/>
                    </a:lnTo>
                    <a:cubicBezTo>
                      <a:pt x="15292" y="234"/>
                      <a:pt x="14903" y="327"/>
                      <a:pt x="14527" y="327"/>
                    </a:cubicBezTo>
                    <a:cubicBezTo>
                      <a:pt x="14157" y="327"/>
                      <a:pt x="13798" y="237"/>
                      <a:pt x="13621" y="60"/>
                    </a:cubicBezTo>
                    <a:lnTo>
                      <a:pt x="13573" y="12"/>
                    </a:lnTo>
                    <a:lnTo>
                      <a:pt x="13526" y="48"/>
                    </a:lnTo>
                    <a:cubicBezTo>
                      <a:pt x="13297" y="234"/>
                      <a:pt x="12903" y="327"/>
                      <a:pt x="12525" y="327"/>
                    </a:cubicBezTo>
                    <a:cubicBezTo>
                      <a:pt x="12153" y="327"/>
                      <a:pt x="11798" y="237"/>
                      <a:pt x="11632" y="60"/>
                    </a:cubicBezTo>
                    <a:lnTo>
                      <a:pt x="11585" y="12"/>
                    </a:lnTo>
                    <a:lnTo>
                      <a:pt x="11537" y="48"/>
                    </a:lnTo>
                    <a:cubicBezTo>
                      <a:pt x="11297" y="234"/>
                      <a:pt x="10900" y="327"/>
                      <a:pt x="10523" y="327"/>
                    </a:cubicBezTo>
                    <a:cubicBezTo>
                      <a:pt x="10153" y="327"/>
                      <a:pt x="9804" y="237"/>
                      <a:pt x="9644" y="60"/>
                    </a:cubicBezTo>
                    <a:lnTo>
                      <a:pt x="9596" y="12"/>
                    </a:lnTo>
                    <a:lnTo>
                      <a:pt x="9537" y="48"/>
                    </a:lnTo>
                    <a:cubicBezTo>
                      <a:pt x="9289" y="236"/>
                      <a:pt x="8884" y="331"/>
                      <a:pt x="8505" y="331"/>
                    </a:cubicBezTo>
                    <a:cubicBezTo>
                      <a:pt x="8139" y="331"/>
                      <a:pt x="7796" y="242"/>
                      <a:pt x="7644" y="60"/>
                    </a:cubicBezTo>
                    <a:lnTo>
                      <a:pt x="7596" y="12"/>
                    </a:lnTo>
                    <a:lnTo>
                      <a:pt x="7549" y="48"/>
                    </a:lnTo>
                    <a:cubicBezTo>
                      <a:pt x="7288" y="236"/>
                      <a:pt x="6878" y="331"/>
                      <a:pt x="6499" y="331"/>
                    </a:cubicBezTo>
                    <a:cubicBezTo>
                      <a:pt x="6133" y="331"/>
                      <a:pt x="5796" y="242"/>
                      <a:pt x="5656" y="60"/>
                    </a:cubicBezTo>
                    <a:lnTo>
                      <a:pt x="5608" y="12"/>
                    </a:lnTo>
                    <a:lnTo>
                      <a:pt x="5548" y="48"/>
                    </a:lnTo>
                    <a:cubicBezTo>
                      <a:pt x="5282" y="236"/>
                      <a:pt x="4869" y="331"/>
                      <a:pt x="4490" y="331"/>
                    </a:cubicBezTo>
                    <a:cubicBezTo>
                      <a:pt x="4123" y="331"/>
                      <a:pt x="3790" y="242"/>
                      <a:pt x="3655" y="60"/>
                    </a:cubicBezTo>
                    <a:lnTo>
                      <a:pt x="3620" y="12"/>
                    </a:lnTo>
                    <a:lnTo>
                      <a:pt x="3560" y="48"/>
                    </a:lnTo>
                    <a:cubicBezTo>
                      <a:pt x="3279" y="237"/>
                      <a:pt x="2855" y="333"/>
                      <a:pt x="2474" y="333"/>
                    </a:cubicBezTo>
                    <a:cubicBezTo>
                      <a:pt x="2112" y="333"/>
                      <a:pt x="1789" y="246"/>
                      <a:pt x="1667" y="72"/>
                    </a:cubicBezTo>
                    <a:lnTo>
                      <a:pt x="1619" y="12"/>
                    </a:lnTo>
                    <a:lnTo>
                      <a:pt x="1560" y="48"/>
                    </a:lnTo>
                    <a:cubicBezTo>
                      <a:pt x="1271" y="238"/>
                      <a:pt x="855" y="319"/>
                      <a:pt x="485" y="319"/>
                    </a:cubicBezTo>
                    <a:cubicBezTo>
                      <a:pt x="322" y="319"/>
                      <a:pt x="167" y="304"/>
                      <a:pt x="36" y="274"/>
                    </a:cubicBezTo>
                    <a:lnTo>
                      <a:pt x="0" y="417"/>
                    </a:lnTo>
                    <a:cubicBezTo>
                      <a:pt x="146" y="452"/>
                      <a:pt x="315" y="470"/>
                      <a:pt x="493" y="470"/>
                    </a:cubicBezTo>
                    <a:cubicBezTo>
                      <a:pt x="866" y="470"/>
                      <a:pt x="1277" y="389"/>
                      <a:pt x="1584" y="203"/>
                    </a:cubicBezTo>
                    <a:cubicBezTo>
                      <a:pt x="1762" y="388"/>
                      <a:pt x="2113" y="480"/>
                      <a:pt x="2494" y="480"/>
                    </a:cubicBezTo>
                    <a:cubicBezTo>
                      <a:pt x="2875" y="480"/>
                      <a:pt x="3286" y="388"/>
                      <a:pt x="3584" y="203"/>
                    </a:cubicBezTo>
                    <a:cubicBezTo>
                      <a:pt x="3768" y="388"/>
                      <a:pt x="4123" y="480"/>
                      <a:pt x="4504" y="480"/>
                    </a:cubicBezTo>
                    <a:cubicBezTo>
                      <a:pt x="4885" y="480"/>
                      <a:pt x="5292" y="388"/>
                      <a:pt x="5584" y="203"/>
                    </a:cubicBezTo>
                    <a:cubicBezTo>
                      <a:pt x="5775" y="388"/>
                      <a:pt x="6129" y="480"/>
                      <a:pt x="6507" y="480"/>
                    </a:cubicBezTo>
                    <a:cubicBezTo>
                      <a:pt x="6885" y="480"/>
                      <a:pt x="7287" y="388"/>
                      <a:pt x="7572" y="203"/>
                    </a:cubicBezTo>
                    <a:cubicBezTo>
                      <a:pt x="7769" y="388"/>
                      <a:pt x="8129" y="480"/>
                      <a:pt x="8510" y="480"/>
                    </a:cubicBezTo>
                    <a:cubicBezTo>
                      <a:pt x="8891" y="480"/>
                      <a:pt x="9293" y="388"/>
                      <a:pt x="9573" y="203"/>
                    </a:cubicBezTo>
                    <a:cubicBezTo>
                      <a:pt x="9775" y="388"/>
                      <a:pt x="10138" y="480"/>
                      <a:pt x="10519" y="480"/>
                    </a:cubicBezTo>
                    <a:cubicBezTo>
                      <a:pt x="10900" y="480"/>
                      <a:pt x="11299" y="388"/>
                      <a:pt x="11573" y="203"/>
                    </a:cubicBezTo>
                    <a:cubicBezTo>
                      <a:pt x="11781" y="388"/>
                      <a:pt x="12147" y="480"/>
                      <a:pt x="12527" y="480"/>
                    </a:cubicBezTo>
                    <a:cubicBezTo>
                      <a:pt x="12906" y="480"/>
                      <a:pt x="13299" y="388"/>
                      <a:pt x="13561" y="203"/>
                    </a:cubicBezTo>
                    <a:cubicBezTo>
                      <a:pt x="13782" y="388"/>
                      <a:pt x="14154" y="480"/>
                      <a:pt x="14535" y="480"/>
                    </a:cubicBezTo>
                    <a:cubicBezTo>
                      <a:pt x="14916" y="480"/>
                      <a:pt x="15306" y="388"/>
                      <a:pt x="15562" y="203"/>
                    </a:cubicBezTo>
                    <a:cubicBezTo>
                      <a:pt x="15788" y="388"/>
                      <a:pt x="16163" y="480"/>
                      <a:pt x="16544" y="480"/>
                    </a:cubicBezTo>
                    <a:cubicBezTo>
                      <a:pt x="16925" y="480"/>
                      <a:pt x="17312" y="388"/>
                      <a:pt x="17562" y="203"/>
                    </a:cubicBezTo>
                    <a:cubicBezTo>
                      <a:pt x="17794" y="388"/>
                      <a:pt x="18172" y="480"/>
                      <a:pt x="18553" y="480"/>
                    </a:cubicBezTo>
                    <a:cubicBezTo>
                      <a:pt x="18934" y="480"/>
                      <a:pt x="19318" y="388"/>
                      <a:pt x="19562" y="203"/>
                    </a:cubicBezTo>
                    <a:cubicBezTo>
                      <a:pt x="19800" y="388"/>
                      <a:pt x="20181" y="480"/>
                      <a:pt x="20561" y="480"/>
                    </a:cubicBezTo>
                    <a:cubicBezTo>
                      <a:pt x="20940" y="480"/>
                      <a:pt x="21318" y="388"/>
                      <a:pt x="21550" y="203"/>
                    </a:cubicBezTo>
                    <a:cubicBezTo>
                      <a:pt x="21800" y="388"/>
                      <a:pt x="22187" y="480"/>
                      <a:pt x="22568" y="480"/>
                    </a:cubicBezTo>
                    <a:cubicBezTo>
                      <a:pt x="22949" y="480"/>
                      <a:pt x="23324" y="388"/>
                      <a:pt x="23551" y="203"/>
                    </a:cubicBezTo>
                    <a:cubicBezTo>
                      <a:pt x="23807" y="388"/>
                      <a:pt x="24197" y="480"/>
                      <a:pt x="24578" y="480"/>
                    </a:cubicBezTo>
                    <a:cubicBezTo>
                      <a:pt x="24959" y="480"/>
                      <a:pt x="25331" y="388"/>
                      <a:pt x="25551" y="203"/>
                    </a:cubicBezTo>
                    <a:cubicBezTo>
                      <a:pt x="25813" y="388"/>
                      <a:pt x="26206" y="480"/>
                      <a:pt x="26585" y="480"/>
                    </a:cubicBezTo>
                    <a:cubicBezTo>
                      <a:pt x="26965" y="480"/>
                      <a:pt x="27331" y="388"/>
                      <a:pt x="27539" y="203"/>
                    </a:cubicBezTo>
                    <a:cubicBezTo>
                      <a:pt x="27813" y="388"/>
                      <a:pt x="28212" y="480"/>
                      <a:pt x="28593" y="480"/>
                    </a:cubicBezTo>
                    <a:cubicBezTo>
                      <a:pt x="28974" y="480"/>
                      <a:pt x="29337" y="388"/>
                      <a:pt x="29539" y="203"/>
                    </a:cubicBezTo>
                    <a:cubicBezTo>
                      <a:pt x="29819" y="388"/>
                      <a:pt x="30221" y="480"/>
                      <a:pt x="30602" y="480"/>
                    </a:cubicBezTo>
                    <a:cubicBezTo>
                      <a:pt x="30983" y="480"/>
                      <a:pt x="31343" y="388"/>
                      <a:pt x="31540" y="203"/>
                    </a:cubicBezTo>
                    <a:cubicBezTo>
                      <a:pt x="31819" y="388"/>
                      <a:pt x="32221" y="480"/>
                      <a:pt x="32601" y="480"/>
                    </a:cubicBezTo>
                    <a:cubicBezTo>
                      <a:pt x="32980" y="480"/>
                      <a:pt x="33338" y="388"/>
                      <a:pt x="33528" y="203"/>
                    </a:cubicBezTo>
                    <a:cubicBezTo>
                      <a:pt x="33820" y="388"/>
                      <a:pt x="34228" y="480"/>
                      <a:pt x="34609" y="480"/>
                    </a:cubicBezTo>
                    <a:cubicBezTo>
                      <a:pt x="34990" y="480"/>
                      <a:pt x="35344" y="388"/>
                      <a:pt x="35528" y="203"/>
                    </a:cubicBezTo>
                    <a:cubicBezTo>
                      <a:pt x="35828" y="389"/>
                      <a:pt x="36240" y="481"/>
                      <a:pt x="36621" y="481"/>
                    </a:cubicBezTo>
                    <a:cubicBezTo>
                      <a:pt x="36995" y="481"/>
                      <a:pt x="37339" y="392"/>
                      <a:pt x="37517" y="215"/>
                    </a:cubicBezTo>
                    <a:cubicBezTo>
                      <a:pt x="37790" y="405"/>
                      <a:pt x="38171" y="489"/>
                      <a:pt x="38529" y="489"/>
                    </a:cubicBezTo>
                    <a:cubicBezTo>
                      <a:pt x="38791" y="489"/>
                      <a:pt x="39041" y="441"/>
                      <a:pt x="39255" y="370"/>
                    </a:cubicBezTo>
                    <a:lnTo>
                      <a:pt x="39207" y="227"/>
                    </a:lnTo>
                    <a:cubicBezTo>
                      <a:pt x="39009" y="299"/>
                      <a:pt x="38769" y="341"/>
                      <a:pt x="38525" y="341"/>
                    </a:cubicBezTo>
                    <a:cubicBezTo>
                      <a:pt x="38170" y="341"/>
                      <a:pt x="37807" y="253"/>
                      <a:pt x="37552" y="48"/>
                    </a:cubicBezTo>
                    <a:lnTo>
                      <a:pt x="374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5" name="Google Shape;9495;p26"/>
              <p:cNvSpPr/>
              <p:nvPr/>
            </p:nvSpPr>
            <p:spPr>
              <a:xfrm flipH="1">
                <a:off x="11592421" y="2211842"/>
                <a:ext cx="283621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489" h="7907" extrusionOk="0">
                    <a:moveTo>
                      <a:pt x="3346" y="1"/>
                    </a:moveTo>
                    <a:cubicBezTo>
                      <a:pt x="3263" y="1"/>
                      <a:pt x="3167" y="49"/>
                      <a:pt x="3155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405" y="7764"/>
                    </a:cubicBezTo>
                    <a:lnTo>
                      <a:pt x="3465" y="108"/>
                    </a:lnTo>
                    <a:cubicBezTo>
                      <a:pt x="3489" y="49"/>
                      <a:pt x="3441" y="1"/>
                      <a:pt x="33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6" name="Google Shape;9496;p26"/>
              <p:cNvSpPr/>
              <p:nvPr/>
            </p:nvSpPr>
            <p:spPr>
              <a:xfrm flipH="1">
                <a:off x="11432688" y="2211842"/>
                <a:ext cx="25557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7907" extrusionOk="0">
                    <a:moveTo>
                      <a:pt x="2989" y="1"/>
                    </a:moveTo>
                    <a:cubicBezTo>
                      <a:pt x="2905" y="1"/>
                      <a:pt x="2822" y="49"/>
                      <a:pt x="2798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393" y="7764"/>
                    </a:cubicBezTo>
                    <a:lnTo>
                      <a:pt x="3120" y="108"/>
                    </a:lnTo>
                    <a:cubicBezTo>
                      <a:pt x="3143" y="49"/>
                      <a:pt x="3084" y="1"/>
                      <a:pt x="30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7" name="Google Shape;9497;p26"/>
              <p:cNvSpPr/>
              <p:nvPr/>
            </p:nvSpPr>
            <p:spPr>
              <a:xfrm flipH="1">
                <a:off x="11274011" y="2211842"/>
                <a:ext cx="227449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798" h="7907" extrusionOk="0">
                    <a:moveTo>
                      <a:pt x="2655" y="1"/>
                    </a:moveTo>
                    <a:cubicBezTo>
                      <a:pt x="2560" y="1"/>
                      <a:pt x="2477" y="49"/>
                      <a:pt x="2465" y="108"/>
                    </a:cubicBezTo>
                    <a:lnTo>
                      <a:pt x="24" y="7764"/>
                    </a:lnTo>
                    <a:cubicBezTo>
                      <a:pt x="0" y="7847"/>
                      <a:pt x="71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1" y="7847"/>
                      <a:pt x="405" y="7764"/>
                    </a:cubicBezTo>
                    <a:lnTo>
                      <a:pt x="2786" y="108"/>
                    </a:lnTo>
                    <a:cubicBezTo>
                      <a:pt x="2798" y="49"/>
                      <a:pt x="2738" y="1"/>
                      <a:pt x="26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8" name="Google Shape;9498;p26"/>
              <p:cNvSpPr/>
              <p:nvPr/>
            </p:nvSpPr>
            <p:spPr>
              <a:xfrm flipH="1">
                <a:off x="11114278" y="2211842"/>
                <a:ext cx="19948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7907" extrusionOk="0">
                    <a:moveTo>
                      <a:pt x="2299" y="1"/>
                    </a:moveTo>
                    <a:cubicBezTo>
                      <a:pt x="2215" y="1"/>
                      <a:pt x="2132" y="49"/>
                      <a:pt x="2120" y="108"/>
                    </a:cubicBezTo>
                    <a:lnTo>
                      <a:pt x="25" y="7764"/>
                    </a:lnTo>
                    <a:cubicBezTo>
                      <a:pt x="1" y="7847"/>
                      <a:pt x="72" y="7907"/>
                      <a:pt x="168" y="7907"/>
                    </a:cubicBezTo>
                    <a:lnTo>
                      <a:pt x="179" y="7907"/>
                    </a:lnTo>
                    <a:cubicBezTo>
                      <a:pt x="275" y="7907"/>
                      <a:pt x="382" y="7847"/>
                      <a:pt x="394" y="7764"/>
                    </a:cubicBezTo>
                    <a:lnTo>
                      <a:pt x="2442" y="108"/>
                    </a:lnTo>
                    <a:cubicBezTo>
                      <a:pt x="2454" y="49"/>
                      <a:pt x="2394" y="1"/>
                      <a:pt x="22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9" name="Google Shape;9499;p26"/>
              <p:cNvSpPr/>
              <p:nvPr/>
            </p:nvSpPr>
            <p:spPr>
              <a:xfrm flipH="1">
                <a:off x="10955520" y="2211842"/>
                <a:ext cx="17046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7907" extrusionOk="0">
                    <a:moveTo>
                      <a:pt x="1953" y="1"/>
                    </a:moveTo>
                    <a:cubicBezTo>
                      <a:pt x="1858" y="1"/>
                      <a:pt x="1775" y="49"/>
                      <a:pt x="1763" y="108"/>
                    </a:cubicBezTo>
                    <a:lnTo>
                      <a:pt x="13" y="7764"/>
                    </a:lnTo>
                    <a:cubicBezTo>
                      <a:pt x="1" y="7847"/>
                      <a:pt x="72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2" y="7847"/>
                      <a:pt x="394" y="7764"/>
                    </a:cubicBezTo>
                    <a:lnTo>
                      <a:pt x="2084" y="108"/>
                    </a:lnTo>
                    <a:cubicBezTo>
                      <a:pt x="2096" y="49"/>
                      <a:pt x="2037" y="1"/>
                      <a:pt x="1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0" name="Google Shape;9500;p26"/>
              <p:cNvSpPr/>
              <p:nvPr/>
            </p:nvSpPr>
            <p:spPr>
              <a:xfrm flipH="1">
                <a:off x="10795869" y="2211842"/>
                <a:ext cx="142339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7907" extrusionOk="0">
                    <a:moveTo>
                      <a:pt x="1596" y="1"/>
                    </a:moveTo>
                    <a:cubicBezTo>
                      <a:pt x="1513" y="1"/>
                      <a:pt x="1429" y="49"/>
                      <a:pt x="1417" y="108"/>
                    </a:cubicBezTo>
                    <a:lnTo>
                      <a:pt x="12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74" y="7907"/>
                      <a:pt x="370" y="7847"/>
                      <a:pt x="393" y="7764"/>
                    </a:cubicBezTo>
                    <a:lnTo>
                      <a:pt x="1739" y="108"/>
                    </a:lnTo>
                    <a:cubicBezTo>
                      <a:pt x="1751" y="49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1" name="Google Shape;9501;p26"/>
              <p:cNvSpPr/>
              <p:nvPr/>
            </p:nvSpPr>
            <p:spPr>
              <a:xfrm flipH="1">
                <a:off x="10637111" y="2211842"/>
                <a:ext cx="11331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239" y="1"/>
                    </a:moveTo>
                    <a:cubicBezTo>
                      <a:pt x="1155" y="1"/>
                      <a:pt x="1072" y="49"/>
                      <a:pt x="1072" y="108"/>
                    </a:cubicBezTo>
                    <a:lnTo>
                      <a:pt x="0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86" y="7907"/>
                      <a:pt x="369" y="7847"/>
                      <a:pt x="381" y="7764"/>
                    </a:cubicBezTo>
                    <a:lnTo>
                      <a:pt x="1393" y="108"/>
                    </a:lnTo>
                    <a:cubicBezTo>
                      <a:pt x="1393" y="49"/>
                      <a:pt x="1334" y="1"/>
                      <a:pt x="12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2" name="Google Shape;9502;p26"/>
              <p:cNvSpPr/>
              <p:nvPr/>
            </p:nvSpPr>
            <p:spPr>
              <a:xfrm flipH="1">
                <a:off x="10477459" y="2211842"/>
                <a:ext cx="86167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7907" extrusionOk="0">
                    <a:moveTo>
                      <a:pt x="905" y="1"/>
                    </a:moveTo>
                    <a:cubicBezTo>
                      <a:pt x="810" y="1"/>
                      <a:pt x="738" y="49"/>
                      <a:pt x="738" y="108"/>
                    </a:cubicBezTo>
                    <a:lnTo>
                      <a:pt x="12" y="7764"/>
                    </a:lnTo>
                    <a:cubicBezTo>
                      <a:pt x="0" y="7847"/>
                      <a:pt x="84" y="7907"/>
                      <a:pt x="191" y="7907"/>
                    </a:cubicBezTo>
                    <a:cubicBezTo>
                      <a:pt x="298" y="7907"/>
                      <a:pt x="381" y="7847"/>
                      <a:pt x="393" y="7764"/>
                    </a:cubicBezTo>
                    <a:lnTo>
                      <a:pt x="1048" y="108"/>
                    </a:lnTo>
                    <a:cubicBezTo>
                      <a:pt x="1060" y="49"/>
                      <a:pt x="988" y="1"/>
                      <a:pt x="9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3" name="Google Shape;9503;p26"/>
              <p:cNvSpPr/>
              <p:nvPr/>
            </p:nvSpPr>
            <p:spPr>
              <a:xfrm flipH="1">
                <a:off x="10318701" y="2211842"/>
                <a:ext cx="5722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907" extrusionOk="0">
                    <a:moveTo>
                      <a:pt x="549" y="1"/>
                    </a:moveTo>
                    <a:cubicBezTo>
                      <a:pt x="465" y="1"/>
                      <a:pt x="382" y="49"/>
                      <a:pt x="382" y="108"/>
                    </a:cubicBezTo>
                    <a:lnTo>
                      <a:pt x="13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9" y="7907"/>
                      <a:pt x="382" y="7847"/>
                      <a:pt x="382" y="7764"/>
                    </a:cubicBezTo>
                    <a:lnTo>
                      <a:pt x="703" y="108"/>
                    </a:lnTo>
                    <a:cubicBezTo>
                      <a:pt x="703" y="49"/>
                      <a:pt x="632" y="1"/>
                      <a:pt x="5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4" name="Google Shape;9504;p26"/>
              <p:cNvSpPr/>
              <p:nvPr/>
            </p:nvSpPr>
            <p:spPr>
              <a:xfrm flipH="1">
                <a:off x="10157098" y="2211842"/>
                <a:ext cx="31053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907" extrusionOk="0">
                    <a:moveTo>
                      <a:pt x="191" y="1"/>
                    </a:moveTo>
                    <a:cubicBezTo>
                      <a:pt x="108" y="1"/>
                      <a:pt x="37" y="49"/>
                      <a:pt x="37" y="108"/>
                    </a:cubicBezTo>
                    <a:lnTo>
                      <a:pt x="1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8" y="7907"/>
                      <a:pt x="382" y="7847"/>
                      <a:pt x="382" y="7764"/>
                    </a:cubicBezTo>
                    <a:lnTo>
                      <a:pt x="358" y="108"/>
                    </a:lnTo>
                    <a:cubicBezTo>
                      <a:pt x="358" y="49"/>
                      <a:pt x="287" y="1"/>
                      <a:pt x="1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5" name="Google Shape;9505;p26"/>
              <p:cNvSpPr/>
              <p:nvPr/>
            </p:nvSpPr>
            <p:spPr>
              <a:xfrm flipH="1">
                <a:off x="9970295" y="2211842"/>
                <a:ext cx="56171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691" h="7907" extrusionOk="0">
                    <a:moveTo>
                      <a:pt x="167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322" y="7764"/>
                    </a:lnTo>
                    <a:cubicBezTo>
                      <a:pt x="322" y="7847"/>
                      <a:pt x="405" y="7907"/>
                      <a:pt x="512" y="7907"/>
                    </a:cubicBezTo>
                    <a:cubicBezTo>
                      <a:pt x="619" y="7907"/>
                      <a:pt x="691" y="7847"/>
                      <a:pt x="691" y="7764"/>
                    </a:cubicBezTo>
                    <a:lnTo>
                      <a:pt x="322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6" name="Google Shape;9506;p26"/>
              <p:cNvSpPr/>
              <p:nvPr/>
            </p:nvSpPr>
            <p:spPr>
              <a:xfrm flipH="1">
                <a:off x="9782517" y="2211842"/>
                <a:ext cx="8429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907" extrusionOk="0">
                    <a:moveTo>
                      <a:pt x="155" y="1"/>
                    </a:moveTo>
                    <a:cubicBezTo>
                      <a:pt x="72" y="1"/>
                      <a:pt x="1" y="49"/>
                      <a:pt x="1" y="108"/>
                    </a:cubicBezTo>
                    <a:lnTo>
                      <a:pt x="656" y="7764"/>
                    </a:lnTo>
                    <a:cubicBezTo>
                      <a:pt x="667" y="7847"/>
                      <a:pt x="751" y="7907"/>
                      <a:pt x="858" y="7907"/>
                    </a:cubicBezTo>
                    <a:cubicBezTo>
                      <a:pt x="965" y="7907"/>
                      <a:pt x="1037" y="7847"/>
                      <a:pt x="1037" y="7764"/>
                    </a:cubicBezTo>
                    <a:lnTo>
                      <a:pt x="322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7" name="Google Shape;9507;p26"/>
              <p:cNvSpPr/>
              <p:nvPr/>
            </p:nvSpPr>
            <p:spPr>
              <a:xfrm flipH="1">
                <a:off x="9594738" y="2211842"/>
                <a:ext cx="11331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012" y="7764"/>
                    </a:lnTo>
                    <a:cubicBezTo>
                      <a:pt x="1012" y="7847"/>
                      <a:pt x="1108" y="7907"/>
                      <a:pt x="1215" y="7907"/>
                    </a:cubicBezTo>
                    <a:cubicBezTo>
                      <a:pt x="1322" y="7907"/>
                      <a:pt x="1393" y="7847"/>
                      <a:pt x="1381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8" name="Google Shape;9508;p26"/>
              <p:cNvSpPr/>
              <p:nvPr/>
            </p:nvSpPr>
            <p:spPr>
              <a:xfrm flipH="1">
                <a:off x="9406960" y="2211842"/>
                <a:ext cx="14144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7907" extrusionOk="0">
                    <a:moveTo>
                      <a:pt x="156" y="1"/>
                    </a:moveTo>
                    <a:cubicBezTo>
                      <a:pt x="60" y="1"/>
                      <a:pt x="1" y="49"/>
                      <a:pt x="13" y="108"/>
                    </a:cubicBezTo>
                    <a:lnTo>
                      <a:pt x="1346" y="7764"/>
                    </a:lnTo>
                    <a:cubicBezTo>
                      <a:pt x="1358" y="7847"/>
                      <a:pt x="1453" y="7907"/>
                      <a:pt x="1561" y="7907"/>
                    </a:cubicBezTo>
                    <a:cubicBezTo>
                      <a:pt x="1668" y="7907"/>
                      <a:pt x="1739" y="7847"/>
                      <a:pt x="1727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9" name="Google Shape;9509;p26"/>
              <p:cNvSpPr/>
              <p:nvPr/>
            </p:nvSpPr>
            <p:spPr>
              <a:xfrm flipH="1">
                <a:off x="9219262" y="2211842"/>
                <a:ext cx="170384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703" y="7764"/>
                    </a:lnTo>
                    <a:cubicBezTo>
                      <a:pt x="1715" y="7847"/>
                      <a:pt x="1810" y="7907"/>
                      <a:pt x="1917" y="7907"/>
                    </a:cubicBezTo>
                    <a:cubicBezTo>
                      <a:pt x="2025" y="7907"/>
                      <a:pt x="2096" y="7847"/>
                      <a:pt x="2072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0" name="Google Shape;9510;p26"/>
              <p:cNvSpPr/>
              <p:nvPr/>
            </p:nvSpPr>
            <p:spPr>
              <a:xfrm flipH="1">
                <a:off x="9031484" y="2211842"/>
                <a:ext cx="198510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442" h="7907" extrusionOk="0">
                    <a:moveTo>
                      <a:pt x="144" y="1"/>
                    </a:moveTo>
                    <a:cubicBezTo>
                      <a:pt x="61" y="1"/>
                      <a:pt x="1" y="49"/>
                      <a:pt x="13" y="108"/>
                    </a:cubicBezTo>
                    <a:lnTo>
                      <a:pt x="2037" y="7764"/>
                    </a:lnTo>
                    <a:cubicBezTo>
                      <a:pt x="2061" y="7847"/>
                      <a:pt x="2156" y="7907"/>
                      <a:pt x="2263" y="7907"/>
                    </a:cubicBezTo>
                    <a:cubicBezTo>
                      <a:pt x="2370" y="7907"/>
                      <a:pt x="2442" y="7847"/>
                      <a:pt x="2418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1" name="Google Shape;9511;p26"/>
              <p:cNvSpPr/>
              <p:nvPr/>
            </p:nvSpPr>
            <p:spPr>
              <a:xfrm flipH="1">
                <a:off x="8844681" y="2211842"/>
                <a:ext cx="22655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7907" extrusionOk="0">
                    <a:moveTo>
                      <a:pt x="155" y="1"/>
                    </a:moveTo>
                    <a:cubicBezTo>
                      <a:pt x="60" y="1"/>
                      <a:pt x="1" y="49"/>
                      <a:pt x="24" y="108"/>
                    </a:cubicBezTo>
                    <a:lnTo>
                      <a:pt x="2394" y="7764"/>
                    </a:lnTo>
                    <a:cubicBezTo>
                      <a:pt x="2418" y="7847"/>
                      <a:pt x="2513" y="7907"/>
                      <a:pt x="2620" y="7907"/>
                    </a:cubicBezTo>
                    <a:cubicBezTo>
                      <a:pt x="2727" y="7907"/>
                      <a:pt x="2787" y="7847"/>
                      <a:pt x="2763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2" name="Google Shape;9512;p26"/>
              <p:cNvSpPr/>
              <p:nvPr/>
            </p:nvSpPr>
            <p:spPr>
              <a:xfrm flipH="1">
                <a:off x="8656902" y="2211842"/>
                <a:ext cx="254600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7907" extrusionOk="0">
                    <a:moveTo>
                      <a:pt x="143" y="1"/>
                    </a:moveTo>
                    <a:cubicBezTo>
                      <a:pt x="60" y="1"/>
                      <a:pt x="0" y="49"/>
                      <a:pt x="24" y="108"/>
                    </a:cubicBezTo>
                    <a:lnTo>
                      <a:pt x="2727" y="7764"/>
                    </a:lnTo>
                    <a:cubicBezTo>
                      <a:pt x="2762" y="7847"/>
                      <a:pt x="2858" y="7907"/>
                      <a:pt x="2965" y="7907"/>
                    </a:cubicBezTo>
                    <a:cubicBezTo>
                      <a:pt x="3072" y="7907"/>
                      <a:pt x="3131" y="7847"/>
                      <a:pt x="3108" y="7764"/>
                    </a:cubicBezTo>
                    <a:lnTo>
                      <a:pt x="334" y="108"/>
                    </a:lnTo>
                    <a:cubicBezTo>
                      <a:pt x="322" y="49"/>
                      <a:pt x="238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3" name="Google Shape;9513;p26"/>
              <p:cNvSpPr/>
              <p:nvPr/>
            </p:nvSpPr>
            <p:spPr>
              <a:xfrm flipH="1">
                <a:off x="8527220" y="1781573"/>
                <a:ext cx="3284929" cy="65715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811" extrusionOk="0">
                    <a:moveTo>
                      <a:pt x="0" y="1"/>
                    </a:moveTo>
                    <a:lnTo>
                      <a:pt x="0" y="810"/>
                    </a:lnTo>
                    <a:lnTo>
                      <a:pt x="40410" y="810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4" name="Google Shape;9514;p26"/>
              <p:cNvSpPr/>
              <p:nvPr/>
            </p:nvSpPr>
            <p:spPr>
              <a:xfrm flipH="1">
                <a:off x="8527220" y="1948495"/>
                <a:ext cx="3284929" cy="36707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453" extrusionOk="0">
                    <a:moveTo>
                      <a:pt x="0" y="1"/>
                    </a:moveTo>
                    <a:lnTo>
                      <a:pt x="0" y="453"/>
                    </a:lnTo>
                    <a:lnTo>
                      <a:pt x="40410" y="453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5" name="Google Shape;9515;p26"/>
              <p:cNvSpPr/>
              <p:nvPr/>
            </p:nvSpPr>
            <p:spPr>
              <a:xfrm flipH="1">
                <a:off x="11605917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6" name="Google Shape;9516;p26"/>
              <p:cNvSpPr/>
              <p:nvPr/>
            </p:nvSpPr>
            <p:spPr>
              <a:xfrm flipH="1">
                <a:off x="11412368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7" name="Google Shape;9517;p26"/>
              <p:cNvSpPr/>
              <p:nvPr/>
            </p:nvSpPr>
            <p:spPr>
              <a:xfrm flipH="1">
                <a:off x="11218818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8" name="Google Shape;9518;p26"/>
              <p:cNvSpPr/>
              <p:nvPr/>
            </p:nvSpPr>
            <p:spPr>
              <a:xfrm flipH="1">
                <a:off x="11025268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9" name="Google Shape;9519;p26"/>
              <p:cNvSpPr/>
              <p:nvPr/>
            </p:nvSpPr>
            <p:spPr>
              <a:xfrm flipH="1">
                <a:off x="10831637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0" name="Google Shape;9520;p26"/>
              <p:cNvSpPr/>
              <p:nvPr/>
            </p:nvSpPr>
            <p:spPr>
              <a:xfrm flipH="1">
                <a:off x="10638087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1" name="Google Shape;9521;p26"/>
              <p:cNvSpPr/>
              <p:nvPr/>
            </p:nvSpPr>
            <p:spPr>
              <a:xfrm flipH="1">
                <a:off x="10444537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2" name="Google Shape;9522;p26"/>
              <p:cNvSpPr/>
              <p:nvPr/>
            </p:nvSpPr>
            <p:spPr>
              <a:xfrm flipH="1">
                <a:off x="10250987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3" name="Google Shape;9523;p26"/>
              <p:cNvSpPr/>
              <p:nvPr/>
            </p:nvSpPr>
            <p:spPr>
              <a:xfrm flipH="1">
                <a:off x="10057356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4" name="Google Shape;9524;p26"/>
              <p:cNvSpPr/>
              <p:nvPr/>
            </p:nvSpPr>
            <p:spPr>
              <a:xfrm flipH="1">
                <a:off x="9863806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5" name="Google Shape;9525;p26"/>
              <p:cNvSpPr/>
              <p:nvPr/>
            </p:nvSpPr>
            <p:spPr>
              <a:xfrm flipH="1">
                <a:off x="9670257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6" name="Google Shape;9526;p26"/>
              <p:cNvSpPr/>
              <p:nvPr/>
            </p:nvSpPr>
            <p:spPr>
              <a:xfrm flipH="1">
                <a:off x="9476707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7" name="Google Shape;9527;p26"/>
              <p:cNvSpPr/>
              <p:nvPr/>
            </p:nvSpPr>
            <p:spPr>
              <a:xfrm flipH="1">
                <a:off x="9283076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8" name="Google Shape;9528;p26"/>
              <p:cNvSpPr/>
              <p:nvPr/>
            </p:nvSpPr>
            <p:spPr>
              <a:xfrm flipH="1">
                <a:off x="9089526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9" name="Google Shape;9529;p26"/>
              <p:cNvSpPr/>
              <p:nvPr/>
            </p:nvSpPr>
            <p:spPr>
              <a:xfrm flipH="1">
                <a:off x="8895976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0" name="Google Shape;9530;p26"/>
              <p:cNvSpPr/>
              <p:nvPr/>
            </p:nvSpPr>
            <p:spPr>
              <a:xfrm flipH="1">
                <a:off x="9606255" y="4216687"/>
                <a:ext cx="1804204" cy="599134"/>
              </a:xfrm>
              <a:custGeom>
                <a:avLst/>
                <a:gdLst/>
                <a:ahLst/>
                <a:cxnLst/>
                <a:rect l="l" t="t" r="r" b="b"/>
                <a:pathLst>
                  <a:path w="25826" h="7740" extrusionOk="0">
                    <a:moveTo>
                      <a:pt x="1" y="1"/>
                    </a:moveTo>
                    <a:lnTo>
                      <a:pt x="1" y="7740"/>
                    </a:lnTo>
                    <a:lnTo>
                      <a:pt x="25826" y="7740"/>
                    </a:lnTo>
                    <a:lnTo>
                      <a:pt x="258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1" name="Google Shape;9531;p26"/>
              <p:cNvSpPr/>
              <p:nvPr/>
            </p:nvSpPr>
            <p:spPr>
              <a:xfrm flipH="1">
                <a:off x="10571341" y="4315057"/>
                <a:ext cx="835336" cy="81"/>
              </a:xfrm>
              <a:custGeom>
                <a:avLst/>
                <a:gdLst/>
                <a:ahLst/>
                <a:cxnLst/>
                <a:rect l="l" t="t" r="r" b="b"/>
                <a:pathLst>
                  <a:path w="10276" h="1" extrusionOk="0">
                    <a:moveTo>
                      <a:pt x="10276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2" name="Google Shape;9532;p26"/>
              <p:cNvSpPr/>
              <p:nvPr/>
            </p:nvSpPr>
            <p:spPr>
              <a:xfrm flipH="1">
                <a:off x="8510746" y="2838042"/>
                <a:ext cx="21379" cy="135166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6681" extrusionOk="0">
                    <a:moveTo>
                      <a:pt x="0" y="0"/>
                    </a:moveTo>
                    <a:lnTo>
                      <a:pt x="0" y="16681"/>
                    </a:lnTo>
                    <a:lnTo>
                      <a:pt x="262" y="16681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3" name="Google Shape;9533;p26"/>
              <p:cNvSpPr/>
              <p:nvPr/>
            </p:nvSpPr>
            <p:spPr>
              <a:xfrm flipH="1">
                <a:off x="8408157" y="3081132"/>
                <a:ext cx="244927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0"/>
                    </a:moveTo>
                    <a:cubicBezTo>
                      <a:pt x="405" y="215"/>
                      <a:pt x="0" y="762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2"/>
                      <a:pt x="2619" y="215"/>
                      <a:pt x="20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4" name="Google Shape;9534;p26"/>
              <p:cNvSpPr/>
              <p:nvPr/>
            </p:nvSpPr>
            <p:spPr>
              <a:xfrm flipH="1">
                <a:off x="8483676" y="3070517"/>
                <a:ext cx="96816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5" name="Google Shape;9535;p26"/>
              <p:cNvSpPr/>
              <p:nvPr/>
            </p:nvSpPr>
            <p:spPr>
              <a:xfrm flipH="1">
                <a:off x="8468150" y="3297239"/>
                <a:ext cx="12786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6" name="Google Shape;9536;p26"/>
              <p:cNvSpPr/>
              <p:nvPr/>
            </p:nvSpPr>
            <p:spPr>
              <a:xfrm flipH="1">
                <a:off x="8408157" y="3347397"/>
                <a:ext cx="244927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7" name="Google Shape;9537;p26"/>
              <p:cNvSpPr/>
              <p:nvPr/>
            </p:nvSpPr>
            <p:spPr>
              <a:xfrm flipH="1">
                <a:off x="8483676" y="3337754"/>
                <a:ext cx="96816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0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8" name="Google Shape;9538;p26"/>
              <p:cNvSpPr/>
              <p:nvPr/>
            </p:nvSpPr>
            <p:spPr>
              <a:xfrm flipH="1">
                <a:off x="8468150" y="3564476"/>
                <a:ext cx="12786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9" name="Google Shape;9539;p26"/>
              <p:cNvSpPr/>
              <p:nvPr/>
            </p:nvSpPr>
            <p:spPr>
              <a:xfrm flipH="1">
                <a:off x="8408157" y="3614634"/>
                <a:ext cx="244927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0" name="Google Shape;9540;p26"/>
              <p:cNvSpPr/>
              <p:nvPr/>
            </p:nvSpPr>
            <p:spPr>
              <a:xfrm flipH="1">
                <a:off x="8483676" y="3604019"/>
                <a:ext cx="96816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1" name="Google Shape;9541;p26"/>
              <p:cNvSpPr/>
              <p:nvPr/>
            </p:nvSpPr>
            <p:spPr>
              <a:xfrm flipH="1">
                <a:off x="8468150" y="3830741"/>
                <a:ext cx="12786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2" name="Google Shape;9542;p26"/>
              <p:cNvSpPr/>
              <p:nvPr/>
            </p:nvSpPr>
            <p:spPr>
              <a:xfrm flipH="1">
                <a:off x="8408157" y="3880898"/>
                <a:ext cx="244927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3" name="Google Shape;9543;p26"/>
              <p:cNvSpPr/>
              <p:nvPr/>
            </p:nvSpPr>
            <p:spPr>
              <a:xfrm flipH="1">
                <a:off x="8483676" y="3871256"/>
                <a:ext cx="96816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1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4" name="Google Shape;9544;p26"/>
              <p:cNvSpPr/>
              <p:nvPr/>
            </p:nvSpPr>
            <p:spPr>
              <a:xfrm flipH="1">
                <a:off x="8468150" y="4097978"/>
                <a:ext cx="12786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5" name="Google Shape;9545;p26"/>
              <p:cNvSpPr/>
              <p:nvPr/>
            </p:nvSpPr>
            <p:spPr>
              <a:xfrm flipH="1">
                <a:off x="8460427" y="3113949"/>
                <a:ext cx="122992" cy="130296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608" extrusionOk="0">
                    <a:moveTo>
                      <a:pt x="1384" y="593"/>
                    </a:moveTo>
                    <a:cubicBezTo>
                      <a:pt x="1199" y="593"/>
                      <a:pt x="989" y="627"/>
                      <a:pt x="834" y="679"/>
                    </a:cubicBezTo>
                    <a:lnTo>
                      <a:pt x="881" y="869"/>
                    </a:lnTo>
                    <a:cubicBezTo>
                      <a:pt x="1060" y="822"/>
                      <a:pt x="1274" y="798"/>
                      <a:pt x="1465" y="798"/>
                    </a:cubicBezTo>
                    <a:lnTo>
                      <a:pt x="1465" y="596"/>
                    </a:lnTo>
                    <a:cubicBezTo>
                      <a:pt x="1439" y="594"/>
                      <a:pt x="1412" y="593"/>
                      <a:pt x="1384" y="593"/>
                    </a:cubicBezTo>
                    <a:close/>
                    <a:moveTo>
                      <a:pt x="822" y="1012"/>
                    </a:moveTo>
                    <a:cubicBezTo>
                      <a:pt x="750" y="1096"/>
                      <a:pt x="715" y="1191"/>
                      <a:pt x="715" y="1274"/>
                    </a:cubicBezTo>
                    <a:cubicBezTo>
                      <a:pt x="703" y="1405"/>
                      <a:pt x="786" y="1512"/>
                      <a:pt x="941" y="1548"/>
                    </a:cubicBezTo>
                    <a:cubicBezTo>
                      <a:pt x="1036" y="1572"/>
                      <a:pt x="1191" y="1584"/>
                      <a:pt x="1322" y="1584"/>
                    </a:cubicBezTo>
                    <a:cubicBezTo>
                      <a:pt x="1393" y="1584"/>
                      <a:pt x="1453" y="1584"/>
                      <a:pt x="1501" y="1572"/>
                    </a:cubicBezTo>
                    <a:lnTo>
                      <a:pt x="1512" y="1358"/>
                    </a:lnTo>
                    <a:cubicBezTo>
                      <a:pt x="1441" y="1358"/>
                      <a:pt x="1370" y="1369"/>
                      <a:pt x="1298" y="1369"/>
                    </a:cubicBezTo>
                    <a:cubicBezTo>
                      <a:pt x="1024" y="1369"/>
                      <a:pt x="929" y="1334"/>
                      <a:pt x="929" y="1238"/>
                    </a:cubicBezTo>
                    <a:cubicBezTo>
                      <a:pt x="929" y="1191"/>
                      <a:pt x="965" y="1143"/>
                      <a:pt x="1012" y="1084"/>
                    </a:cubicBezTo>
                    <a:lnTo>
                      <a:pt x="822" y="1012"/>
                    </a:lnTo>
                    <a:close/>
                    <a:moveTo>
                      <a:pt x="381" y="0"/>
                    </a:moveTo>
                    <a:cubicBezTo>
                      <a:pt x="369" y="107"/>
                      <a:pt x="358" y="226"/>
                      <a:pt x="346" y="334"/>
                    </a:cubicBezTo>
                    <a:lnTo>
                      <a:pt x="12" y="334"/>
                    </a:lnTo>
                    <a:lnTo>
                      <a:pt x="12" y="548"/>
                    </a:lnTo>
                    <a:lnTo>
                      <a:pt x="310" y="548"/>
                    </a:lnTo>
                    <a:cubicBezTo>
                      <a:pt x="250" y="905"/>
                      <a:pt x="143" y="1250"/>
                      <a:pt x="0" y="1524"/>
                    </a:cubicBezTo>
                    <a:lnTo>
                      <a:pt x="238" y="1608"/>
                    </a:lnTo>
                    <a:cubicBezTo>
                      <a:pt x="369" y="1310"/>
                      <a:pt x="477" y="905"/>
                      <a:pt x="548" y="536"/>
                    </a:cubicBezTo>
                    <a:cubicBezTo>
                      <a:pt x="715" y="524"/>
                      <a:pt x="893" y="488"/>
                      <a:pt x="1036" y="441"/>
                    </a:cubicBezTo>
                    <a:lnTo>
                      <a:pt x="989" y="226"/>
                    </a:lnTo>
                    <a:cubicBezTo>
                      <a:pt x="870" y="274"/>
                      <a:pt x="727" y="298"/>
                      <a:pt x="584" y="310"/>
                    </a:cubicBezTo>
                    <a:cubicBezTo>
                      <a:pt x="596" y="238"/>
                      <a:pt x="608" y="131"/>
                      <a:pt x="619" y="72"/>
                    </a:cubicBezTo>
                    <a:cubicBezTo>
                      <a:pt x="643" y="72"/>
                      <a:pt x="667" y="48"/>
                      <a:pt x="667" y="24"/>
                    </a:cubicBezTo>
                    <a:lnTo>
                      <a:pt x="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6" name="Google Shape;9546;p26"/>
              <p:cNvSpPr/>
              <p:nvPr/>
            </p:nvSpPr>
            <p:spPr>
              <a:xfrm flipH="1">
                <a:off x="8482701" y="3407197"/>
                <a:ext cx="100718" cy="111011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370" extrusionOk="0">
                    <a:moveTo>
                      <a:pt x="1131" y="1"/>
                    </a:moveTo>
                    <a:cubicBezTo>
                      <a:pt x="1024" y="13"/>
                      <a:pt x="893" y="36"/>
                      <a:pt x="786" y="36"/>
                    </a:cubicBezTo>
                    <a:cubicBezTo>
                      <a:pt x="655" y="48"/>
                      <a:pt x="405" y="48"/>
                      <a:pt x="215" y="48"/>
                    </a:cubicBezTo>
                    <a:lnTo>
                      <a:pt x="96" y="48"/>
                    </a:lnTo>
                    <a:cubicBezTo>
                      <a:pt x="96" y="96"/>
                      <a:pt x="108" y="215"/>
                      <a:pt x="108" y="263"/>
                    </a:cubicBezTo>
                    <a:cubicBezTo>
                      <a:pt x="149" y="266"/>
                      <a:pt x="200" y="268"/>
                      <a:pt x="254" y="268"/>
                    </a:cubicBezTo>
                    <a:cubicBezTo>
                      <a:pt x="384" y="268"/>
                      <a:pt x="528" y="259"/>
                      <a:pt x="596" y="251"/>
                    </a:cubicBezTo>
                    <a:lnTo>
                      <a:pt x="596" y="251"/>
                    </a:lnTo>
                    <a:cubicBezTo>
                      <a:pt x="524" y="298"/>
                      <a:pt x="429" y="358"/>
                      <a:pt x="369" y="406"/>
                    </a:cubicBezTo>
                    <a:lnTo>
                      <a:pt x="560" y="513"/>
                    </a:lnTo>
                    <a:cubicBezTo>
                      <a:pt x="667" y="417"/>
                      <a:pt x="893" y="275"/>
                      <a:pt x="1143" y="227"/>
                    </a:cubicBezTo>
                    <a:lnTo>
                      <a:pt x="1131" y="1"/>
                    </a:lnTo>
                    <a:close/>
                    <a:moveTo>
                      <a:pt x="167" y="608"/>
                    </a:moveTo>
                    <a:cubicBezTo>
                      <a:pt x="72" y="703"/>
                      <a:pt x="0" y="846"/>
                      <a:pt x="0" y="989"/>
                    </a:cubicBezTo>
                    <a:cubicBezTo>
                      <a:pt x="0" y="1144"/>
                      <a:pt x="108" y="1299"/>
                      <a:pt x="334" y="1346"/>
                    </a:cubicBezTo>
                    <a:cubicBezTo>
                      <a:pt x="405" y="1370"/>
                      <a:pt x="548" y="1370"/>
                      <a:pt x="703" y="1370"/>
                    </a:cubicBezTo>
                    <a:cubicBezTo>
                      <a:pt x="893" y="1370"/>
                      <a:pt x="1096" y="1358"/>
                      <a:pt x="1239" y="1334"/>
                    </a:cubicBezTo>
                    <a:lnTo>
                      <a:pt x="1227" y="1108"/>
                    </a:lnTo>
                    <a:cubicBezTo>
                      <a:pt x="1060" y="1144"/>
                      <a:pt x="846" y="1156"/>
                      <a:pt x="667" y="1156"/>
                    </a:cubicBezTo>
                    <a:cubicBezTo>
                      <a:pt x="489" y="1156"/>
                      <a:pt x="238" y="1156"/>
                      <a:pt x="238" y="941"/>
                    </a:cubicBezTo>
                    <a:cubicBezTo>
                      <a:pt x="238" y="870"/>
                      <a:pt x="286" y="775"/>
                      <a:pt x="369" y="691"/>
                    </a:cubicBezTo>
                    <a:lnTo>
                      <a:pt x="167" y="60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7" name="Google Shape;9547;p26"/>
              <p:cNvSpPr/>
              <p:nvPr/>
            </p:nvSpPr>
            <p:spPr>
              <a:xfrm flipH="1">
                <a:off x="8452705" y="3654176"/>
                <a:ext cx="139412" cy="137103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2" extrusionOk="0">
                    <a:moveTo>
                      <a:pt x="72" y="382"/>
                    </a:moveTo>
                    <a:cubicBezTo>
                      <a:pt x="72" y="537"/>
                      <a:pt x="60" y="727"/>
                      <a:pt x="0" y="822"/>
                    </a:cubicBezTo>
                    <a:lnTo>
                      <a:pt x="143" y="882"/>
                    </a:lnTo>
                    <a:cubicBezTo>
                      <a:pt x="203" y="763"/>
                      <a:pt x="226" y="560"/>
                      <a:pt x="215" y="394"/>
                    </a:cubicBezTo>
                    <a:lnTo>
                      <a:pt x="72" y="382"/>
                    </a:lnTo>
                    <a:close/>
                    <a:moveTo>
                      <a:pt x="1322" y="798"/>
                    </a:moveTo>
                    <a:lnTo>
                      <a:pt x="1322" y="965"/>
                    </a:lnTo>
                    <a:lnTo>
                      <a:pt x="977" y="965"/>
                    </a:lnTo>
                    <a:lnTo>
                      <a:pt x="977" y="798"/>
                    </a:lnTo>
                    <a:close/>
                    <a:moveTo>
                      <a:pt x="262" y="1"/>
                    </a:moveTo>
                    <a:lnTo>
                      <a:pt x="262" y="620"/>
                    </a:lnTo>
                    <a:cubicBezTo>
                      <a:pt x="262" y="941"/>
                      <a:pt x="238" y="1287"/>
                      <a:pt x="12" y="1537"/>
                    </a:cubicBezTo>
                    <a:cubicBezTo>
                      <a:pt x="48" y="1572"/>
                      <a:pt x="119" y="1644"/>
                      <a:pt x="155" y="1691"/>
                    </a:cubicBezTo>
                    <a:cubicBezTo>
                      <a:pt x="274" y="1549"/>
                      <a:pt x="345" y="1394"/>
                      <a:pt x="393" y="1239"/>
                    </a:cubicBezTo>
                    <a:cubicBezTo>
                      <a:pt x="441" y="1310"/>
                      <a:pt x="500" y="1394"/>
                      <a:pt x="524" y="1453"/>
                    </a:cubicBezTo>
                    <a:lnTo>
                      <a:pt x="667" y="1310"/>
                    </a:lnTo>
                    <a:cubicBezTo>
                      <a:pt x="631" y="1263"/>
                      <a:pt x="500" y="1072"/>
                      <a:pt x="441" y="1001"/>
                    </a:cubicBezTo>
                    <a:cubicBezTo>
                      <a:pt x="453" y="894"/>
                      <a:pt x="453" y="787"/>
                      <a:pt x="453" y="679"/>
                    </a:cubicBezTo>
                    <a:cubicBezTo>
                      <a:pt x="488" y="691"/>
                      <a:pt x="560" y="727"/>
                      <a:pt x="560" y="727"/>
                    </a:cubicBezTo>
                    <a:cubicBezTo>
                      <a:pt x="607" y="644"/>
                      <a:pt x="667" y="489"/>
                      <a:pt x="703" y="394"/>
                    </a:cubicBezTo>
                    <a:cubicBezTo>
                      <a:pt x="715" y="394"/>
                      <a:pt x="738" y="394"/>
                      <a:pt x="738" y="370"/>
                    </a:cubicBezTo>
                    <a:lnTo>
                      <a:pt x="707" y="358"/>
                    </a:lnTo>
                    <a:lnTo>
                      <a:pt x="1048" y="358"/>
                    </a:lnTo>
                    <a:lnTo>
                      <a:pt x="1048" y="525"/>
                    </a:lnTo>
                    <a:lnTo>
                      <a:pt x="1250" y="525"/>
                    </a:lnTo>
                    <a:lnTo>
                      <a:pt x="1250" y="358"/>
                    </a:lnTo>
                    <a:lnTo>
                      <a:pt x="1631" y="358"/>
                    </a:lnTo>
                    <a:lnTo>
                      <a:pt x="1631" y="179"/>
                    </a:lnTo>
                    <a:lnTo>
                      <a:pt x="1250" y="179"/>
                    </a:lnTo>
                    <a:lnTo>
                      <a:pt x="1250" y="48"/>
                    </a:lnTo>
                    <a:cubicBezTo>
                      <a:pt x="1286" y="36"/>
                      <a:pt x="1298" y="36"/>
                      <a:pt x="1298" y="13"/>
                    </a:cubicBezTo>
                    <a:lnTo>
                      <a:pt x="1048" y="1"/>
                    </a:lnTo>
                    <a:lnTo>
                      <a:pt x="1048" y="179"/>
                    </a:lnTo>
                    <a:lnTo>
                      <a:pt x="691" y="179"/>
                    </a:lnTo>
                    <a:lnTo>
                      <a:pt x="691" y="352"/>
                    </a:lnTo>
                    <a:lnTo>
                      <a:pt x="691" y="352"/>
                    </a:lnTo>
                    <a:lnTo>
                      <a:pt x="548" y="298"/>
                    </a:lnTo>
                    <a:cubicBezTo>
                      <a:pt x="536" y="394"/>
                      <a:pt x="488" y="525"/>
                      <a:pt x="453" y="632"/>
                    </a:cubicBezTo>
                    <a:lnTo>
                      <a:pt x="453" y="48"/>
                    </a:lnTo>
                    <a:cubicBezTo>
                      <a:pt x="488" y="36"/>
                      <a:pt x="500" y="36"/>
                      <a:pt x="500" y="13"/>
                    </a:cubicBezTo>
                    <a:cubicBezTo>
                      <a:pt x="429" y="13"/>
                      <a:pt x="357" y="13"/>
                      <a:pt x="262" y="1"/>
                    </a:cubicBezTo>
                    <a:close/>
                    <a:moveTo>
                      <a:pt x="786" y="429"/>
                    </a:moveTo>
                    <a:lnTo>
                      <a:pt x="786" y="620"/>
                    </a:lnTo>
                    <a:lnTo>
                      <a:pt x="619" y="620"/>
                    </a:lnTo>
                    <a:lnTo>
                      <a:pt x="619" y="798"/>
                    </a:lnTo>
                    <a:lnTo>
                      <a:pt x="786" y="798"/>
                    </a:lnTo>
                    <a:lnTo>
                      <a:pt x="786" y="965"/>
                    </a:lnTo>
                    <a:lnTo>
                      <a:pt x="631" y="965"/>
                    </a:lnTo>
                    <a:lnTo>
                      <a:pt x="631" y="1144"/>
                    </a:lnTo>
                    <a:lnTo>
                      <a:pt x="834" y="1144"/>
                    </a:lnTo>
                    <a:cubicBezTo>
                      <a:pt x="822" y="1346"/>
                      <a:pt x="774" y="1465"/>
                      <a:pt x="524" y="1525"/>
                    </a:cubicBezTo>
                    <a:cubicBezTo>
                      <a:pt x="560" y="1560"/>
                      <a:pt x="607" y="1644"/>
                      <a:pt x="631" y="1691"/>
                    </a:cubicBezTo>
                    <a:cubicBezTo>
                      <a:pt x="953" y="1584"/>
                      <a:pt x="1012" y="1406"/>
                      <a:pt x="1036" y="1168"/>
                    </a:cubicBezTo>
                    <a:cubicBezTo>
                      <a:pt x="1048" y="1156"/>
                      <a:pt x="1072" y="1156"/>
                      <a:pt x="1072" y="1144"/>
                    </a:cubicBezTo>
                    <a:lnTo>
                      <a:pt x="1191" y="1144"/>
                    </a:lnTo>
                    <a:lnTo>
                      <a:pt x="1191" y="1441"/>
                    </a:lnTo>
                    <a:cubicBezTo>
                      <a:pt x="1191" y="1608"/>
                      <a:pt x="1227" y="1668"/>
                      <a:pt x="1381" y="1668"/>
                    </a:cubicBezTo>
                    <a:lnTo>
                      <a:pt x="1524" y="1668"/>
                    </a:lnTo>
                    <a:cubicBezTo>
                      <a:pt x="1643" y="1668"/>
                      <a:pt x="1691" y="1608"/>
                      <a:pt x="1715" y="1394"/>
                    </a:cubicBezTo>
                    <a:cubicBezTo>
                      <a:pt x="1655" y="1370"/>
                      <a:pt x="1572" y="1346"/>
                      <a:pt x="1536" y="1310"/>
                    </a:cubicBezTo>
                    <a:cubicBezTo>
                      <a:pt x="1536" y="1465"/>
                      <a:pt x="1524" y="1489"/>
                      <a:pt x="1500" y="1489"/>
                    </a:cubicBezTo>
                    <a:lnTo>
                      <a:pt x="1417" y="1489"/>
                    </a:lnTo>
                    <a:cubicBezTo>
                      <a:pt x="1393" y="1489"/>
                      <a:pt x="1381" y="1489"/>
                      <a:pt x="1381" y="1441"/>
                    </a:cubicBezTo>
                    <a:lnTo>
                      <a:pt x="1381" y="1168"/>
                    </a:lnTo>
                    <a:cubicBezTo>
                      <a:pt x="1405" y="1156"/>
                      <a:pt x="1429" y="1156"/>
                      <a:pt x="1429" y="1144"/>
                    </a:cubicBezTo>
                    <a:lnTo>
                      <a:pt x="1691" y="1144"/>
                    </a:lnTo>
                    <a:lnTo>
                      <a:pt x="1691" y="965"/>
                    </a:lnTo>
                    <a:lnTo>
                      <a:pt x="1524" y="965"/>
                    </a:lnTo>
                    <a:lnTo>
                      <a:pt x="1524" y="798"/>
                    </a:lnTo>
                    <a:lnTo>
                      <a:pt x="1703" y="798"/>
                    </a:lnTo>
                    <a:lnTo>
                      <a:pt x="1703" y="620"/>
                    </a:lnTo>
                    <a:lnTo>
                      <a:pt x="1524" y="620"/>
                    </a:lnTo>
                    <a:lnTo>
                      <a:pt x="1524" y="477"/>
                    </a:lnTo>
                    <a:cubicBezTo>
                      <a:pt x="1548" y="465"/>
                      <a:pt x="1560" y="465"/>
                      <a:pt x="1572" y="441"/>
                    </a:cubicBezTo>
                    <a:lnTo>
                      <a:pt x="1322" y="429"/>
                    </a:lnTo>
                    <a:lnTo>
                      <a:pt x="1322" y="620"/>
                    </a:lnTo>
                    <a:lnTo>
                      <a:pt x="977" y="620"/>
                    </a:lnTo>
                    <a:lnTo>
                      <a:pt x="977" y="477"/>
                    </a:lnTo>
                    <a:cubicBezTo>
                      <a:pt x="1012" y="465"/>
                      <a:pt x="1024" y="465"/>
                      <a:pt x="1024" y="441"/>
                    </a:cubicBezTo>
                    <a:lnTo>
                      <a:pt x="786" y="42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8" name="Google Shape;9548;p26"/>
              <p:cNvSpPr/>
              <p:nvPr/>
            </p:nvSpPr>
            <p:spPr>
              <a:xfrm flipH="1">
                <a:off x="8475954" y="3926275"/>
                <a:ext cx="117139" cy="129324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1596" extrusionOk="0">
                    <a:moveTo>
                      <a:pt x="524" y="0"/>
                    </a:moveTo>
                    <a:lnTo>
                      <a:pt x="524" y="0"/>
                    </a:lnTo>
                    <a:cubicBezTo>
                      <a:pt x="536" y="84"/>
                      <a:pt x="548" y="191"/>
                      <a:pt x="560" y="262"/>
                    </a:cubicBezTo>
                    <a:lnTo>
                      <a:pt x="107" y="262"/>
                    </a:lnTo>
                    <a:lnTo>
                      <a:pt x="107" y="453"/>
                    </a:lnTo>
                    <a:lnTo>
                      <a:pt x="393" y="453"/>
                    </a:lnTo>
                    <a:cubicBezTo>
                      <a:pt x="465" y="453"/>
                      <a:pt x="536" y="453"/>
                      <a:pt x="596" y="441"/>
                    </a:cubicBezTo>
                    <a:cubicBezTo>
                      <a:pt x="608" y="500"/>
                      <a:pt x="631" y="572"/>
                      <a:pt x="643" y="619"/>
                    </a:cubicBezTo>
                    <a:cubicBezTo>
                      <a:pt x="512" y="631"/>
                      <a:pt x="369" y="631"/>
                      <a:pt x="238" y="631"/>
                    </a:cubicBezTo>
                    <a:cubicBezTo>
                      <a:pt x="155" y="631"/>
                      <a:pt x="72" y="619"/>
                      <a:pt x="0" y="619"/>
                    </a:cubicBezTo>
                    <a:lnTo>
                      <a:pt x="0" y="810"/>
                    </a:lnTo>
                    <a:lnTo>
                      <a:pt x="334" y="810"/>
                    </a:lnTo>
                    <a:cubicBezTo>
                      <a:pt x="441" y="810"/>
                      <a:pt x="584" y="810"/>
                      <a:pt x="715" y="798"/>
                    </a:cubicBezTo>
                    <a:cubicBezTo>
                      <a:pt x="738" y="858"/>
                      <a:pt x="786" y="905"/>
                      <a:pt x="810" y="941"/>
                    </a:cubicBezTo>
                    <a:lnTo>
                      <a:pt x="655" y="941"/>
                    </a:lnTo>
                    <a:lnTo>
                      <a:pt x="703" y="1108"/>
                    </a:lnTo>
                    <a:cubicBezTo>
                      <a:pt x="738" y="1096"/>
                      <a:pt x="774" y="1096"/>
                      <a:pt x="798" y="1096"/>
                    </a:cubicBezTo>
                    <a:cubicBezTo>
                      <a:pt x="941" y="1096"/>
                      <a:pt x="989" y="1119"/>
                      <a:pt x="1084" y="1179"/>
                    </a:cubicBezTo>
                    <a:lnTo>
                      <a:pt x="1203" y="1000"/>
                    </a:lnTo>
                    <a:cubicBezTo>
                      <a:pt x="1096" y="953"/>
                      <a:pt x="989" y="858"/>
                      <a:pt x="941" y="774"/>
                    </a:cubicBezTo>
                    <a:cubicBezTo>
                      <a:pt x="1119" y="762"/>
                      <a:pt x="1310" y="727"/>
                      <a:pt x="1441" y="679"/>
                    </a:cubicBezTo>
                    <a:lnTo>
                      <a:pt x="1393" y="488"/>
                    </a:lnTo>
                    <a:cubicBezTo>
                      <a:pt x="1250" y="536"/>
                      <a:pt x="1060" y="584"/>
                      <a:pt x="869" y="608"/>
                    </a:cubicBezTo>
                    <a:cubicBezTo>
                      <a:pt x="858" y="560"/>
                      <a:pt x="834" y="488"/>
                      <a:pt x="822" y="429"/>
                    </a:cubicBezTo>
                    <a:cubicBezTo>
                      <a:pt x="977" y="417"/>
                      <a:pt x="1143" y="393"/>
                      <a:pt x="1274" y="346"/>
                    </a:cubicBezTo>
                    <a:lnTo>
                      <a:pt x="1239" y="155"/>
                    </a:lnTo>
                    <a:cubicBezTo>
                      <a:pt x="1119" y="191"/>
                      <a:pt x="929" y="227"/>
                      <a:pt x="786" y="238"/>
                    </a:cubicBezTo>
                    <a:cubicBezTo>
                      <a:pt x="774" y="179"/>
                      <a:pt x="762" y="107"/>
                      <a:pt x="762" y="60"/>
                    </a:cubicBezTo>
                    <a:cubicBezTo>
                      <a:pt x="786" y="48"/>
                      <a:pt x="810" y="36"/>
                      <a:pt x="810" y="12"/>
                    </a:cubicBezTo>
                    <a:lnTo>
                      <a:pt x="524" y="0"/>
                    </a:lnTo>
                    <a:close/>
                    <a:moveTo>
                      <a:pt x="369" y="1000"/>
                    </a:moveTo>
                    <a:cubicBezTo>
                      <a:pt x="262" y="1060"/>
                      <a:pt x="179" y="1167"/>
                      <a:pt x="179" y="1286"/>
                    </a:cubicBezTo>
                    <a:cubicBezTo>
                      <a:pt x="179" y="1489"/>
                      <a:pt x="393" y="1596"/>
                      <a:pt x="703" y="1596"/>
                    </a:cubicBezTo>
                    <a:lnTo>
                      <a:pt x="834" y="1596"/>
                    </a:lnTo>
                    <a:cubicBezTo>
                      <a:pt x="965" y="1596"/>
                      <a:pt x="1048" y="1596"/>
                      <a:pt x="1119" y="1584"/>
                    </a:cubicBezTo>
                    <a:lnTo>
                      <a:pt x="1131" y="1381"/>
                    </a:lnTo>
                    <a:lnTo>
                      <a:pt x="1131" y="1381"/>
                    </a:lnTo>
                    <a:cubicBezTo>
                      <a:pt x="1024" y="1393"/>
                      <a:pt x="858" y="1405"/>
                      <a:pt x="738" y="1405"/>
                    </a:cubicBezTo>
                    <a:cubicBezTo>
                      <a:pt x="608" y="1405"/>
                      <a:pt x="405" y="1393"/>
                      <a:pt x="405" y="1274"/>
                    </a:cubicBezTo>
                    <a:cubicBezTo>
                      <a:pt x="405" y="1227"/>
                      <a:pt x="441" y="1167"/>
                      <a:pt x="524" y="1131"/>
                    </a:cubicBezTo>
                    <a:lnTo>
                      <a:pt x="369" y="100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9" name="Google Shape;9549;p26"/>
              <p:cNvSpPr/>
              <p:nvPr/>
            </p:nvSpPr>
            <p:spPr>
              <a:xfrm flipH="1">
                <a:off x="8497252" y="4149108"/>
                <a:ext cx="49424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1"/>
                    </a:moveTo>
                    <a:cubicBezTo>
                      <a:pt x="132" y="1"/>
                      <a:pt x="1" y="143"/>
                      <a:pt x="1" y="310"/>
                    </a:cubicBezTo>
                    <a:cubicBezTo>
                      <a:pt x="1" y="477"/>
                      <a:pt x="132" y="620"/>
                      <a:pt x="310" y="620"/>
                    </a:cubicBezTo>
                    <a:cubicBezTo>
                      <a:pt x="477" y="620"/>
                      <a:pt x="608" y="477"/>
                      <a:pt x="608" y="310"/>
                    </a:cubicBezTo>
                    <a:cubicBezTo>
                      <a:pt x="608" y="143"/>
                      <a:pt x="477" y="1"/>
                      <a:pt x="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0" name="Google Shape;9550;p26"/>
              <p:cNvSpPr/>
              <p:nvPr/>
            </p:nvSpPr>
            <p:spPr>
              <a:xfrm flipH="1">
                <a:off x="8501073" y="4186706"/>
                <a:ext cx="41702" cy="109147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347" extrusionOk="0">
                    <a:moveTo>
                      <a:pt x="96" y="1"/>
                    </a:moveTo>
                    <a:lnTo>
                      <a:pt x="0" y="1346"/>
                    </a:lnTo>
                    <a:lnTo>
                      <a:pt x="512" y="134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51" name="Google Shape;9551;p26"/>
            <p:cNvGrpSpPr/>
            <p:nvPr/>
          </p:nvGrpSpPr>
          <p:grpSpPr>
            <a:xfrm>
              <a:off x="198052" y="896136"/>
              <a:ext cx="2545152" cy="4001504"/>
              <a:chOff x="9494452" y="1180086"/>
              <a:chExt cx="2545152" cy="4001504"/>
            </a:xfrm>
          </p:grpSpPr>
          <p:sp>
            <p:nvSpPr>
              <p:cNvPr id="9552" name="Google Shape;9552;p26"/>
              <p:cNvSpPr/>
              <p:nvPr/>
            </p:nvSpPr>
            <p:spPr>
              <a:xfrm flipH="1">
                <a:off x="9871728" y="1579078"/>
                <a:ext cx="1861097" cy="3565806"/>
              </a:xfrm>
              <a:custGeom>
                <a:avLst/>
                <a:gdLst/>
                <a:ahLst/>
                <a:cxnLst/>
                <a:rect l="l" t="t" r="r" b="b"/>
                <a:pathLst>
                  <a:path w="22968" h="44006" extrusionOk="0">
                    <a:moveTo>
                      <a:pt x="10526" y="0"/>
                    </a:moveTo>
                    <a:cubicBezTo>
                      <a:pt x="10585" y="250"/>
                      <a:pt x="10490" y="500"/>
                      <a:pt x="10371" y="798"/>
                    </a:cubicBezTo>
                    <a:lnTo>
                      <a:pt x="10240" y="1060"/>
                    </a:lnTo>
                    <a:cubicBezTo>
                      <a:pt x="10145" y="1322"/>
                      <a:pt x="10085" y="1584"/>
                      <a:pt x="10145" y="1846"/>
                    </a:cubicBezTo>
                    <a:cubicBezTo>
                      <a:pt x="10097" y="1834"/>
                      <a:pt x="9942" y="1762"/>
                      <a:pt x="9907" y="1739"/>
                    </a:cubicBezTo>
                    <a:cubicBezTo>
                      <a:pt x="9549" y="1512"/>
                      <a:pt x="9157" y="1239"/>
                      <a:pt x="8954" y="869"/>
                    </a:cubicBezTo>
                    <a:cubicBezTo>
                      <a:pt x="8811" y="619"/>
                      <a:pt x="8764" y="286"/>
                      <a:pt x="8871" y="12"/>
                    </a:cubicBezTo>
                    <a:lnTo>
                      <a:pt x="8680" y="12"/>
                    </a:lnTo>
                    <a:cubicBezTo>
                      <a:pt x="8585" y="358"/>
                      <a:pt x="8597" y="429"/>
                      <a:pt x="8668" y="929"/>
                    </a:cubicBezTo>
                    <a:cubicBezTo>
                      <a:pt x="8668" y="977"/>
                      <a:pt x="8716" y="1108"/>
                      <a:pt x="8764" y="1203"/>
                    </a:cubicBezTo>
                    <a:cubicBezTo>
                      <a:pt x="8799" y="1274"/>
                      <a:pt x="8752" y="1346"/>
                      <a:pt x="8680" y="1346"/>
                    </a:cubicBezTo>
                    <a:cubicBezTo>
                      <a:pt x="8347" y="1346"/>
                      <a:pt x="8014" y="1239"/>
                      <a:pt x="7764" y="762"/>
                    </a:cubicBezTo>
                    <a:cubicBezTo>
                      <a:pt x="7633" y="536"/>
                      <a:pt x="7561" y="274"/>
                      <a:pt x="7585" y="12"/>
                    </a:cubicBezTo>
                    <a:lnTo>
                      <a:pt x="7430" y="12"/>
                    </a:lnTo>
                    <a:cubicBezTo>
                      <a:pt x="7406" y="346"/>
                      <a:pt x="7478" y="679"/>
                      <a:pt x="7656" y="953"/>
                    </a:cubicBezTo>
                    <a:cubicBezTo>
                      <a:pt x="7930" y="1358"/>
                      <a:pt x="8228" y="1596"/>
                      <a:pt x="8704" y="1596"/>
                    </a:cubicBezTo>
                    <a:cubicBezTo>
                      <a:pt x="8811" y="1596"/>
                      <a:pt x="8930" y="1584"/>
                      <a:pt x="9038" y="1560"/>
                    </a:cubicBezTo>
                    <a:cubicBezTo>
                      <a:pt x="9049" y="1548"/>
                      <a:pt x="9049" y="1548"/>
                      <a:pt x="9061" y="1548"/>
                    </a:cubicBezTo>
                    <a:cubicBezTo>
                      <a:pt x="9347" y="1798"/>
                      <a:pt x="9669" y="2001"/>
                      <a:pt x="9954" y="2179"/>
                    </a:cubicBezTo>
                    <a:cubicBezTo>
                      <a:pt x="10181" y="2322"/>
                      <a:pt x="10419" y="2453"/>
                      <a:pt x="10645" y="2608"/>
                    </a:cubicBezTo>
                    <a:cubicBezTo>
                      <a:pt x="10425" y="2655"/>
                      <a:pt x="10199" y="2679"/>
                      <a:pt x="9974" y="2679"/>
                    </a:cubicBezTo>
                    <a:cubicBezTo>
                      <a:pt x="9518" y="2679"/>
                      <a:pt x="9063" y="2581"/>
                      <a:pt x="8657" y="2382"/>
                    </a:cubicBezTo>
                    <a:lnTo>
                      <a:pt x="8657" y="2382"/>
                    </a:lnTo>
                    <a:cubicBezTo>
                      <a:pt x="8621" y="2429"/>
                      <a:pt x="8645" y="2501"/>
                      <a:pt x="8680" y="2536"/>
                    </a:cubicBezTo>
                    <a:cubicBezTo>
                      <a:pt x="8716" y="2572"/>
                      <a:pt x="8776" y="2596"/>
                      <a:pt x="8823" y="2608"/>
                    </a:cubicBezTo>
                    <a:cubicBezTo>
                      <a:pt x="9597" y="2882"/>
                      <a:pt x="10466" y="2810"/>
                      <a:pt x="11240" y="3024"/>
                    </a:cubicBezTo>
                    <a:cubicBezTo>
                      <a:pt x="11716" y="3382"/>
                      <a:pt x="12157" y="3786"/>
                      <a:pt x="12586" y="4203"/>
                    </a:cubicBezTo>
                    <a:cubicBezTo>
                      <a:pt x="13562" y="5132"/>
                      <a:pt x="13907" y="6168"/>
                      <a:pt x="13717" y="7192"/>
                    </a:cubicBezTo>
                    <a:cubicBezTo>
                      <a:pt x="13502" y="8335"/>
                      <a:pt x="12574" y="8894"/>
                      <a:pt x="11788" y="9382"/>
                    </a:cubicBezTo>
                    <a:cubicBezTo>
                      <a:pt x="11407" y="9621"/>
                      <a:pt x="10823" y="9882"/>
                      <a:pt x="10431" y="10085"/>
                    </a:cubicBezTo>
                    <a:cubicBezTo>
                      <a:pt x="10121" y="10252"/>
                      <a:pt x="9978" y="10347"/>
                      <a:pt x="9835" y="10454"/>
                    </a:cubicBezTo>
                    <a:cubicBezTo>
                      <a:pt x="9791" y="10485"/>
                      <a:pt x="9744" y="10499"/>
                      <a:pt x="9697" y="10499"/>
                    </a:cubicBezTo>
                    <a:cubicBezTo>
                      <a:pt x="9567" y="10499"/>
                      <a:pt x="9449" y="10389"/>
                      <a:pt x="9466" y="10240"/>
                    </a:cubicBezTo>
                    <a:cubicBezTo>
                      <a:pt x="9514" y="9740"/>
                      <a:pt x="9478" y="9180"/>
                      <a:pt x="9347" y="8585"/>
                    </a:cubicBezTo>
                    <a:lnTo>
                      <a:pt x="9145" y="8585"/>
                    </a:lnTo>
                    <a:cubicBezTo>
                      <a:pt x="9371" y="9585"/>
                      <a:pt x="8954" y="10371"/>
                      <a:pt x="8621" y="11097"/>
                    </a:cubicBezTo>
                    <a:cubicBezTo>
                      <a:pt x="7883" y="11811"/>
                      <a:pt x="7097" y="12895"/>
                      <a:pt x="7013" y="13764"/>
                    </a:cubicBezTo>
                    <a:cubicBezTo>
                      <a:pt x="6978" y="13871"/>
                      <a:pt x="6966" y="13978"/>
                      <a:pt x="6978" y="14097"/>
                    </a:cubicBezTo>
                    <a:cubicBezTo>
                      <a:pt x="6978" y="14121"/>
                      <a:pt x="6990" y="14145"/>
                      <a:pt x="7002" y="14169"/>
                    </a:cubicBezTo>
                    <a:cubicBezTo>
                      <a:pt x="7002" y="14181"/>
                      <a:pt x="7002" y="14193"/>
                      <a:pt x="7002" y="14216"/>
                    </a:cubicBezTo>
                    <a:cubicBezTo>
                      <a:pt x="7049" y="14681"/>
                      <a:pt x="7073" y="14883"/>
                      <a:pt x="7192" y="15276"/>
                    </a:cubicBezTo>
                    <a:cubicBezTo>
                      <a:pt x="7252" y="15445"/>
                      <a:pt x="7120" y="15606"/>
                      <a:pt x="6951" y="15606"/>
                    </a:cubicBezTo>
                    <a:cubicBezTo>
                      <a:pt x="6917" y="15606"/>
                      <a:pt x="6882" y="15599"/>
                      <a:pt x="6847" y="15586"/>
                    </a:cubicBezTo>
                    <a:cubicBezTo>
                      <a:pt x="6823" y="15574"/>
                      <a:pt x="6799" y="15574"/>
                      <a:pt x="6775" y="15562"/>
                    </a:cubicBezTo>
                    <a:cubicBezTo>
                      <a:pt x="6454" y="15455"/>
                      <a:pt x="6251" y="15383"/>
                      <a:pt x="6001" y="15264"/>
                    </a:cubicBezTo>
                    <a:cubicBezTo>
                      <a:pt x="5311" y="14931"/>
                      <a:pt x="5120" y="15050"/>
                      <a:pt x="4704" y="14359"/>
                    </a:cubicBezTo>
                    <a:cubicBezTo>
                      <a:pt x="4323" y="13728"/>
                      <a:pt x="4156" y="13002"/>
                      <a:pt x="4763" y="12549"/>
                    </a:cubicBezTo>
                    <a:cubicBezTo>
                      <a:pt x="4870" y="12466"/>
                      <a:pt x="4811" y="12502"/>
                      <a:pt x="4942" y="12430"/>
                    </a:cubicBezTo>
                    <a:cubicBezTo>
                      <a:pt x="4942" y="12430"/>
                      <a:pt x="5097" y="12252"/>
                      <a:pt x="5097" y="12252"/>
                    </a:cubicBezTo>
                    <a:cubicBezTo>
                      <a:pt x="5108" y="12252"/>
                      <a:pt x="5132" y="12240"/>
                      <a:pt x="5144" y="12240"/>
                    </a:cubicBezTo>
                    <a:cubicBezTo>
                      <a:pt x="5263" y="12216"/>
                      <a:pt x="5358" y="12145"/>
                      <a:pt x="5442" y="12049"/>
                    </a:cubicBezTo>
                    <a:cubicBezTo>
                      <a:pt x="5501" y="12014"/>
                      <a:pt x="5561" y="11978"/>
                      <a:pt x="5620" y="11918"/>
                    </a:cubicBezTo>
                    <a:cubicBezTo>
                      <a:pt x="5966" y="11621"/>
                      <a:pt x="6132" y="11109"/>
                      <a:pt x="6073" y="10561"/>
                    </a:cubicBezTo>
                    <a:cubicBezTo>
                      <a:pt x="6037" y="10168"/>
                      <a:pt x="5787" y="9311"/>
                      <a:pt x="5632" y="8966"/>
                    </a:cubicBezTo>
                    <a:lnTo>
                      <a:pt x="5394" y="9085"/>
                    </a:lnTo>
                    <a:cubicBezTo>
                      <a:pt x="5561" y="9454"/>
                      <a:pt x="5692" y="10204"/>
                      <a:pt x="5728" y="10597"/>
                    </a:cubicBezTo>
                    <a:cubicBezTo>
                      <a:pt x="5739" y="10704"/>
                      <a:pt x="5739" y="10799"/>
                      <a:pt x="5728" y="10906"/>
                    </a:cubicBezTo>
                    <a:cubicBezTo>
                      <a:pt x="5720" y="10985"/>
                      <a:pt x="5652" y="11034"/>
                      <a:pt x="5587" y="11034"/>
                    </a:cubicBezTo>
                    <a:cubicBezTo>
                      <a:pt x="5543" y="11034"/>
                      <a:pt x="5501" y="11013"/>
                      <a:pt x="5478" y="10966"/>
                    </a:cubicBezTo>
                    <a:cubicBezTo>
                      <a:pt x="5406" y="10835"/>
                      <a:pt x="5323" y="10716"/>
                      <a:pt x="5287" y="10680"/>
                    </a:cubicBezTo>
                    <a:cubicBezTo>
                      <a:pt x="5156" y="10573"/>
                      <a:pt x="5061" y="10502"/>
                      <a:pt x="4847" y="10311"/>
                    </a:cubicBezTo>
                    <a:cubicBezTo>
                      <a:pt x="4763" y="10240"/>
                      <a:pt x="4442" y="9954"/>
                      <a:pt x="4358" y="9882"/>
                    </a:cubicBezTo>
                    <a:cubicBezTo>
                      <a:pt x="3858" y="9406"/>
                      <a:pt x="3739" y="9037"/>
                      <a:pt x="3751" y="8347"/>
                    </a:cubicBezTo>
                    <a:lnTo>
                      <a:pt x="3561" y="8335"/>
                    </a:lnTo>
                    <a:lnTo>
                      <a:pt x="3561" y="8335"/>
                    </a:lnTo>
                    <a:cubicBezTo>
                      <a:pt x="3549" y="9120"/>
                      <a:pt x="3882" y="9859"/>
                      <a:pt x="4454" y="10394"/>
                    </a:cubicBezTo>
                    <a:cubicBezTo>
                      <a:pt x="4537" y="10478"/>
                      <a:pt x="4620" y="10561"/>
                      <a:pt x="4716" y="10633"/>
                    </a:cubicBezTo>
                    <a:cubicBezTo>
                      <a:pt x="4918" y="10811"/>
                      <a:pt x="5120" y="10966"/>
                      <a:pt x="5228" y="11180"/>
                    </a:cubicBezTo>
                    <a:cubicBezTo>
                      <a:pt x="5311" y="11347"/>
                      <a:pt x="5275" y="11347"/>
                      <a:pt x="5204" y="11502"/>
                    </a:cubicBezTo>
                    <a:cubicBezTo>
                      <a:pt x="5192" y="11526"/>
                      <a:pt x="5037" y="11716"/>
                      <a:pt x="5025" y="11728"/>
                    </a:cubicBezTo>
                    <a:cubicBezTo>
                      <a:pt x="4942" y="11787"/>
                      <a:pt x="4906" y="11871"/>
                      <a:pt x="4811" y="11918"/>
                    </a:cubicBezTo>
                    <a:cubicBezTo>
                      <a:pt x="4668" y="11990"/>
                      <a:pt x="4656" y="12073"/>
                      <a:pt x="4525" y="12180"/>
                    </a:cubicBezTo>
                    <a:cubicBezTo>
                      <a:pt x="3739" y="12752"/>
                      <a:pt x="3656" y="13895"/>
                      <a:pt x="4108" y="14645"/>
                    </a:cubicBezTo>
                    <a:cubicBezTo>
                      <a:pt x="4573" y="15419"/>
                      <a:pt x="5501" y="15907"/>
                      <a:pt x="6240" y="16252"/>
                    </a:cubicBezTo>
                    <a:cubicBezTo>
                      <a:pt x="6513" y="16383"/>
                      <a:pt x="6823" y="16490"/>
                      <a:pt x="7144" y="16598"/>
                    </a:cubicBezTo>
                    <a:cubicBezTo>
                      <a:pt x="7740" y="16800"/>
                      <a:pt x="7383" y="17098"/>
                      <a:pt x="7752" y="17443"/>
                    </a:cubicBezTo>
                    <a:cubicBezTo>
                      <a:pt x="7787" y="17467"/>
                      <a:pt x="7823" y="17502"/>
                      <a:pt x="7847" y="17526"/>
                    </a:cubicBezTo>
                    <a:cubicBezTo>
                      <a:pt x="8121" y="18026"/>
                      <a:pt x="8287" y="18526"/>
                      <a:pt x="8311" y="19074"/>
                    </a:cubicBezTo>
                    <a:cubicBezTo>
                      <a:pt x="8323" y="19586"/>
                      <a:pt x="8109" y="19896"/>
                      <a:pt x="7930" y="20408"/>
                    </a:cubicBezTo>
                    <a:cubicBezTo>
                      <a:pt x="7847" y="20646"/>
                      <a:pt x="7692" y="20967"/>
                      <a:pt x="7644" y="21217"/>
                    </a:cubicBezTo>
                    <a:cubicBezTo>
                      <a:pt x="6561" y="26813"/>
                      <a:pt x="298" y="31802"/>
                      <a:pt x="1" y="43899"/>
                    </a:cubicBezTo>
                    <a:lnTo>
                      <a:pt x="3573" y="44006"/>
                    </a:lnTo>
                    <a:cubicBezTo>
                      <a:pt x="3775" y="32397"/>
                      <a:pt x="8859" y="27254"/>
                      <a:pt x="9276" y="21229"/>
                    </a:cubicBezTo>
                    <a:cubicBezTo>
                      <a:pt x="9288" y="20991"/>
                      <a:pt x="9419" y="20765"/>
                      <a:pt x="9502" y="20539"/>
                    </a:cubicBezTo>
                    <a:cubicBezTo>
                      <a:pt x="9609" y="20229"/>
                      <a:pt x="9728" y="19908"/>
                      <a:pt x="9800" y="19574"/>
                    </a:cubicBezTo>
                    <a:cubicBezTo>
                      <a:pt x="9800" y="19562"/>
                      <a:pt x="9800" y="19562"/>
                      <a:pt x="9800" y="19550"/>
                    </a:cubicBezTo>
                    <a:cubicBezTo>
                      <a:pt x="9835" y="19348"/>
                      <a:pt x="9859" y="19134"/>
                      <a:pt x="9859" y="18919"/>
                    </a:cubicBezTo>
                    <a:cubicBezTo>
                      <a:pt x="9835" y="18003"/>
                      <a:pt x="9311" y="17193"/>
                      <a:pt x="8823" y="16419"/>
                    </a:cubicBezTo>
                    <a:cubicBezTo>
                      <a:pt x="8537" y="15990"/>
                      <a:pt x="8264" y="15562"/>
                      <a:pt x="8073" y="15121"/>
                    </a:cubicBezTo>
                    <a:cubicBezTo>
                      <a:pt x="7895" y="14764"/>
                      <a:pt x="7978" y="14693"/>
                      <a:pt x="7990" y="14490"/>
                    </a:cubicBezTo>
                    <a:cubicBezTo>
                      <a:pt x="8025" y="14050"/>
                      <a:pt x="8311" y="13716"/>
                      <a:pt x="8716" y="13562"/>
                    </a:cubicBezTo>
                    <a:cubicBezTo>
                      <a:pt x="8977" y="13467"/>
                      <a:pt x="9261" y="13404"/>
                      <a:pt x="9537" y="13404"/>
                    </a:cubicBezTo>
                    <a:cubicBezTo>
                      <a:pt x="9713" y="13404"/>
                      <a:pt x="9887" y="13430"/>
                      <a:pt x="10050" y="13490"/>
                    </a:cubicBezTo>
                    <a:cubicBezTo>
                      <a:pt x="10585" y="13681"/>
                      <a:pt x="11097" y="13954"/>
                      <a:pt x="11657" y="14050"/>
                    </a:cubicBezTo>
                    <a:cubicBezTo>
                      <a:pt x="12252" y="14145"/>
                      <a:pt x="12669" y="14193"/>
                      <a:pt x="13276" y="14193"/>
                    </a:cubicBezTo>
                    <a:cubicBezTo>
                      <a:pt x="13931" y="14193"/>
                      <a:pt x="14598" y="14002"/>
                      <a:pt x="14717" y="13597"/>
                    </a:cubicBezTo>
                    <a:cubicBezTo>
                      <a:pt x="14764" y="13442"/>
                      <a:pt x="14753" y="13419"/>
                      <a:pt x="14741" y="13288"/>
                    </a:cubicBezTo>
                    <a:lnTo>
                      <a:pt x="14741" y="13133"/>
                    </a:lnTo>
                    <a:cubicBezTo>
                      <a:pt x="14812" y="12978"/>
                      <a:pt x="15026" y="12847"/>
                      <a:pt x="15229" y="12835"/>
                    </a:cubicBezTo>
                    <a:cubicBezTo>
                      <a:pt x="15348" y="12835"/>
                      <a:pt x="15455" y="12835"/>
                      <a:pt x="15586" y="12847"/>
                    </a:cubicBezTo>
                    <a:cubicBezTo>
                      <a:pt x="15684" y="12860"/>
                      <a:pt x="15785" y="12870"/>
                      <a:pt x="15889" y="12870"/>
                    </a:cubicBezTo>
                    <a:cubicBezTo>
                      <a:pt x="15974" y="12870"/>
                      <a:pt x="16060" y="12863"/>
                      <a:pt x="16146" y="12847"/>
                    </a:cubicBezTo>
                    <a:cubicBezTo>
                      <a:pt x="16717" y="12752"/>
                      <a:pt x="17158" y="12204"/>
                      <a:pt x="17146" y="11633"/>
                    </a:cubicBezTo>
                    <a:cubicBezTo>
                      <a:pt x="17146" y="11585"/>
                      <a:pt x="17146" y="11537"/>
                      <a:pt x="17146" y="11490"/>
                    </a:cubicBezTo>
                    <a:cubicBezTo>
                      <a:pt x="17134" y="11395"/>
                      <a:pt x="17122" y="11311"/>
                      <a:pt x="17146" y="11240"/>
                    </a:cubicBezTo>
                    <a:cubicBezTo>
                      <a:pt x="17169" y="11145"/>
                      <a:pt x="17241" y="11061"/>
                      <a:pt x="17324" y="10966"/>
                    </a:cubicBezTo>
                    <a:cubicBezTo>
                      <a:pt x="17348" y="10930"/>
                      <a:pt x="17384" y="10895"/>
                      <a:pt x="17408" y="10871"/>
                    </a:cubicBezTo>
                    <a:cubicBezTo>
                      <a:pt x="17562" y="10668"/>
                      <a:pt x="17586" y="10573"/>
                      <a:pt x="17634" y="10335"/>
                    </a:cubicBezTo>
                    <a:cubicBezTo>
                      <a:pt x="18122" y="9704"/>
                      <a:pt x="18955" y="9001"/>
                      <a:pt x="19753" y="8918"/>
                    </a:cubicBezTo>
                    <a:cubicBezTo>
                      <a:pt x="19872" y="8906"/>
                      <a:pt x="20003" y="8906"/>
                      <a:pt x="20134" y="8894"/>
                    </a:cubicBezTo>
                    <a:cubicBezTo>
                      <a:pt x="20468" y="8882"/>
                      <a:pt x="20801" y="8870"/>
                      <a:pt x="21122" y="8728"/>
                    </a:cubicBezTo>
                    <a:cubicBezTo>
                      <a:pt x="21420" y="8609"/>
                      <a:pt x="21670" y="8323"/>
                      <a:pt x="21753" y="8013"/>
                    </a:cubicBezTo>
                    <a:cubicBezTo>
                      <a:pt x="21813" y="7811"/>
                      <a:pt x="21777" y="7620"/>
                      <a:pt x="21682" y="7454"/>
                    </a:cubicBezTo>
                    <a:cubicBezTo>
                      <a:pt x="21682" y="7299"/>
                      <a:pt x="21718" y="7120"/>
                      <a:pt x="21789" y="6906"/>
                    </a:cubicBezTo>
                    <a:cubicBezTo>
                      <a:pt x="21837" y="6751"/>
                      <a:pt x="21980" y="6632"/>
                      <a:pt x="22111" y="6501"/>
                    </a:cubicBezTo>
                    <a:cubicBezTo>
                      <a:pt x="22158" y="6453"/>
                      <a:pt x="22206" y="6418"/>
                      <a:pt x="22242" y="6370"/>
                    </a:cubicBezTo>
                    <a:cubicBezTo>
                      <a:pt x="22742" y="5870"/>
                      <a:pt x="22968" y="5144"/>
                      <a:pt x="22884" y="4441"/>
                    </a:cubicBezTo>
                    <a:lnTo>
                      <a:pt x="22742" y="4418"/>
                    </a:lnTo>
                    <a:lnTo>
                      <a:pt x="22742" y="4418"/>
                    </a:lnTo>
                    <a:cubicBezTo>
                      <a:pt x="22825" y="5025"/>
                      <a:pt x="22611" y="5584"/>
                      <a:pt x="22265" y="6025"/>
                    </a:cubicBezTo>
                    <a:cubicBezTo>
                      <a:pt x="22230" y="6061"/>
                      <a:pt x="21980" y="6334"/>
                      <a:pt x="21944" y="6370"/>
                    </a:cubicBezTo>
                    <a:cubicBezTo>
                      <a:pt x="21789" y="6513"/>
                      <a:pt x="21539" y="6561"/>
                      <a:pt x="21456" y="6787"/>
                    </a:cubicBezTo>
                    <a:cubicBezTo>
                      <a:pt x="21420" y="6894"/>
                      <a:pt x="21384" y="7013"/>
                      <a:pt x="21360" y="7144"/>
                    </a:cubicBezTo>
                    <a:cubicBezTo>
                      <a:pt x="21289" y="7096"/>
                      <a:pt x="21206" y="7061"/>
                      <a:pt x="21134" y="7025"/>
                    </a:cubicBezTo>
                    <a:cubicBezTo>
                      <a:pt x="21075" y="7001"/>
                      <a:pt x="21015" y="6977"/>
                      <a:pt x="20968" y="6942"/>
                    </a:cubicBezTo>
                    <a:cubicBezTo>
                      <a:pt x="20801" y="6858"/>
                      <a:pt x="20658" y="6692"/>
                      <a:pt x="20706" y="6573"/>
                    </a:cubicBezTo>
                    <a:cubicBezTo>
                      <a:pt x="20741" y="6477"/>
                      <a:pt x="20860" y="6430"/>
                      <a:pt x="21051" y="6370"/>
                    </a:cubicBezTo>
                    <a:cubicBezTo>
                      <a:pt x="21218" y="6323"/>
                      <a:pt x="21420" y="6263"/>
                      <a:pt x="21551" y="6108"/>
                    </a:cubicBezTo>
                    <a:cubicBezTo>
                      <a:pt x="21789" y="5822"/>
                      <a:pt x="21694" y="5430"/>
                      <a:pt x="21349" y="4953"/>
                    </a:cubicBezTo>
                    <a:cubicBezTo>
                      <a:pt x="21206" y="4751"/>
                      <a:pt x="21146" y="4572"/>
                      <a:pt x="21122" y="4441"/>
                    </a:cubicBezTo>
                    <a:lnTo>
                      <a:pt x="21015" y="4358"/>
                    </a:lnTo>
                    <a:lnTo>
                      <a:pt x="21015" y="4358"/>
                    </a:lnTo>
                    <a:cubicBezTo>
                      <a:pt x="21051" y="4668"/>
                      <a:pt x="21206" y="5108"/>
                      <a:pt x="21301" y="5227"/>
                    </a:cubicBezTo>
                    <a:cubicBezTo>
                      <a:pt x="21408" y="5382"/>
                      <a:pt x="21456" y="5680"/>
                      <a:pt x="21289" y="5882"/>
                    </a:cubicBezTo>
                    <a:cubicBezTo>
                      <a:pt x="21218" y="5953"/>
                      <a:pt x="21087" y="6001"/>
                      <a:pt x="20944" y="6049"/>
                    </a:cubicBezTo>
                    <a:cubicBezTo>
                      <a:pt x="20729" y="6108"/>
                      <a:pt x="20479" y="6192"/>
                      <a:pt x="20384" y="6442"/>
                    </a:cubicBezTo>
                    <a:cubicBezTo>
                      <a:pt x="20301" y="6656"/>
                      <a:pt x="20372" y="6858"/>
                      <a:pt x="20515" y="7025"/>
                    </a:cubicBezTo>
                    <a:cubicBezTo>
                      <a:pt x="20471" y="7026"/>
                      <a:pt x="20427" y="7027"/>
                      <a:pt x="20382" y="7027"/>
                    </a:cubicBezTo>
                    <a:cubicBezTo>
                      <a:pt x="20032" y="7027"/>
                      <a:pt x="19677" y="6981"/>
                      <a:pt x="19360" y="6823"/>
                    </a:cubicBezTo>
                    <a:cubicBezTo>
                      <a:pt x="18967" y="6608"/>
                      <a:pt x="17943" y="5168"/>
                      <a:pt x="17741" y="4775"/>
                    </a:cubicBezTo>
                    <a:lnTo>
                      <a:pt x="17562" y="4799"/>
                    </a:lnTo>
                    <a:cubicBezTo>
                      <a:pt x="17789" y="5263"/>
                      <a:pt x="18574" y="6715"/>
                      <a:pt x="19194" y="7061"/>
                    </a:cubicBezTo>
                    <a:cubicBezTo>
                      <a:pt x="19575" y="7263"/>
                      <a:pt x="20015" y="7370"/>
                      <a:pt x="20408" y="7370"/>
                    </a:cubicBezTo>
                    <a:cubicBezTo>
                      <a:pt x="20587" y="7370"/>
                      <a:pt x="20765" y="7370"/>
                      <a:pt x="20932" y="7358"/>
                    </a:cubicBezTo>
                    <a:cubicBezTo>
                      <a:pt x="20944" y="7358"/>
                      <a:pt x="20968" y="7346"/>
                      <a:pt x="20991" y="7346"/>
                    </a:cubicBezTo>
                    <a:cubicBezTo>
                      <a:pt x="21134" y="7406"/>
                      <a:pt x="21265" y="7477"/>
                      <a:pt x="21349" y="7573"/>
                    </a:cubicBezTo>
                    <a:cubicBezTo>
                      <a:pt x="21360" y="7668"/>
                      <a:pt x="21384" y="7763"/>
                      <a:pt x="21432" y="7858"/>
                    </a:cubicBezTo>
                    <a:cubicBezTo>
                      <a:pt x="21432" y="7882"/>
                      <a:pt x="21420" y="7906"/>
                      <a:pt x="21420" y="7930"/>
                    </a:cubicBezTo>
                    <a:cubicBezTo>
                      <a:pt x="21360" y="8132"/>
                      <a:pt x="21194" y="8323"/>
                      <a:pt x="20991" y="8418"/>
                    </a:cubicBezTo>
                    <a:cubicBezTo>
                      <a:pt x="20729" y="8525"/>
                      <a:pt x="20432" y="8537"/>
                      <a:pt x="20122" y="8549"/>
                    </a:cubicBezTo>
                    <a:cubicBezTo>
                      <a:pt x="19991" y="8561"/>
                      <a:pt x="19848" y="8561"/>
                      <a:pt x="19717" y="8573"/>
                    </a:cubicBezTo>
                    <a:cubicBezTo>
                      <a:pt x="18979" y="8656"/>
                      <a:pt x="18182" y="9061"/>
                      <a:pt x="17658" y="9573"/>
                    </a:cubicBezTo>
                    <a:cubicBezTo>
                      <a:pt x="17634" y="9406"/>
                      <a:pt x="17562" y="9263"/>
                      <a:pt x="17491" y="9097"/>
                    </a:cubicBezTo>
                    <a:cubicBezTo>
                      <a:pt x="17451" y="9026"/>
                      <a:pt x="17445" y="8931"/>
                      <a:pt x="17394" y="8931"/>
                    </a:cubicBezTo>
                    <a:cubicBezTo>
                      <a:pt x="17384" y="8931"/>
                      <a:pt x="17373" y="8934"/>
                      <a:pt x="17360" y="8942"/>
                    </a:cubicBezTo>
                    <a:cubicBezTo>
                      <a:pt x="17277" y="8978"/>
                      <a:pt x="17241" y="9085"/>
                      <a:pt x="17277" y="9168"/>
                    </a:cubicBezTo>
                    <a:cubicBezTo>
                      <a:pt x="17396" y="9406"/>
                      <a:pt x="17431" y="9680"/>
                      <a:pt x="17384" y="9942"/>
                    </a:cubicBezTo>
                    <a:cubicBezTo>
                      <a:pt x="17372" y="9954"/>
                      <a:pt x="17372" y="9978"/>
                      <a:pt x="17372" y="10002"/>
                    </a:cubicBezTo>
                    <a:cubicBezTo>
                      <a:pt x="17336" y="10180"/>
                      <a:pt x="17336" y="10228"/>
                      <a:pt x="17229" y="10371"/>
                    </a:cubicBezTo>
                    <a:cubicBezTo>
                      <a:pt x="17205" y="10406"/>
                      <a:pt x="17086" y="10561"/>
                      <a:pt x="17062" y="10585"/>
                    </a:cubicBezTo>
                    <a:cubicBezTo>
                      <a:pt x="16967" y="10704"/>
                      <a:pt x="16860" y="10823"/>
                      <a:pt x="16812" y="10990"/>
                    </a:cubicBezTo>
                    <a:cubicBezTo>
                      <a:pt x="16777" y="11121"/>
                      <a:pt x="16788" y="11252"/>
                      <a:pt x="16788" y="11371"/>
                    </a:cubicBezTo>
                    <a:cubicBezTo>
                      <a:pt x="16800" y="11406"/>
                      <a:pt x="16800" y="11454"/>
                      <a:pt x="16800" y="11490"/>
                    </a:cubicBezTo>
                    <a:cubicBezTo>
                      <a:pt x="16812" y="11895"/>
                      <a:pt x="16479" y="12288"/>
                      <a:pt x="16086" y="12359"/>
                    </a:cubicBezTo>
                    <a:cubicBezTo>
                      <a:pt x="16026" y="12369"/>
                      <a:pt x="15961" y="12373"/>
                      <a:pt x="15894" y="12373"/>
                    </a:cubicBezTo>
                    <a:cubicBezTo>
                      <a:pt x="15802" y="12373"/>
                      <a:pt x="15706" y="12366"/>
                      <a:pt x="15610" y="12359"/>
                    </a:cubicBezTo>
                    <a:cubicBezTo>
                      <a:pt x="15479" y="12347"/>
                      <a:pt x="15348" y="12335"/>
                      <a:pt x="15217" y="12335"/>
                    </a:cubicBezTo>
                    <a:cubicBezTo>
                      <a:pt x="15086" y="12347"/>
                      <a:pt x="14955" y="12371"/>
                      <a:pt x="14824" y="12430"/>
                    </a:cubicBezTo>
                    <a:cubicBezTo>
                      <a:pt x="14919" y="12323"/>
                      <a:pt x="15050" y="12216"/>
                      <a:pt x="15241" y="12109"/>
                    </a:cubicBezTo>
                    <a:cubicBezTo>
                      <a:pt x="15288" y="12085"/>
                      <a:pt x="15336" y="12061"/>
                      <a:pt x="15395" y="12038"/>
                    </a:cubicBezTo>
                    <a:cubicBezTo>
                      <a:pt x="15622" y="11918"/>
                      <a:pt x="15872" y="11799"/>
                      <a:pt x="16050" y="11585"/>
                    </a:cubicBezTo>
                    <a:cubicBezTo>
                      <a:pt x="16181" y="11430"/>
                      <a:pt x="16241" y="11240"/>
                      <a:pt x="16241" y="11049"/>
                    </a:cubicBezTo>
                    <a:lnTo>
                      <a:pt x="16134" y="10906"/>
                    </a:lnTo>
                    <a:cubicBezTo>
                      <a:pt x="16134" y="11025"/>
                      <a:pt x="16026" y="11371"/>
                      <a:pt x="15955" y="11454"/>
                    </a:cubicBezTo>
                    <a:cubicBezTo>
                      <a:pt x="15812" y="11621"/>
                      <a:pt x="15598" y="11728"/>
                      <a:pt x="15384" y="11835"/>
                    </a:cubicBezTo>
                    <a:cubicBezTo>
                      <a:pt x="15324" y="11871"/>
                      <a:pt x="15074" y="11942"/>
                      <a:pt x="15014" y="11966"/>
                    </a:cubicBezTo>
                    <a:cubicBezTo>
                      <a:pt x="14895" y="12026"/>
                      <a:pt x="14800" y="12073"/>
                      <a:pt x="14717" y="12133"/>
                    </a:cubicBezTo>
                    <a:cubicBezTo>
                      <a:pt x="14644" y="12177"/>
                      <a:pt x="14559" y="12199"/>
                      <a:pt x="14473" y="12199"/>
                    </a:cubicBezTo>
                    <a:cubicBezTo>
                      <a:pt x="14350" y="12199"/>
                      <a:pt x="14225" y="12153"/>
                      <a:pt x="14133" y="12061"/>
                    </a:cubicBezTo>
                    <a:cubicBezTo>
                      <a:pt x="13871" y="11787"/>
                      <a:pt x="13693" y="11442"/>
                      <a:pt x="13740" y="10966"/>
                    </a:cubicBezTo>
                    <a:cubicBezTo>
                      <a:pt x="13669" y="10966"/>
                      <a:pt x="13598" y="10954"/>
                      <a:pt x="13526" y="10954"/>
                    </a:cubicBezTo>
                    <a:cubicBezTo>
                      <a:pt x="13419" y="11228"/>
                      <a:pt x="13502" y="11549"/>
                      <a:pt x="13633" y="11823"/>
                    </a:cubicBezTo>
                    <a:cubicBezTo>
                      <a:pt x="13157" y="11645"/>
                      <a:pt x="12717" y="11371"/>
                      <a:pt x="12359" y="11014"/>
                    </a:cubicBezTo>
                    <a:cubicBezTo>
                      <a:pt x="12264" y="10918"/>
                      <a:pt x="12169" y="10811"/>
                      <a:pt x="12145" y="10680"/>
                    </a:cubicBezTo>
                    <a:cubicBezTo>
                      <a:pt x="12121" y="10704"/>
                      <a:pt x="12086" y="10728"/>
                      <a:pt x="12050" y="10728"/>
                    </a:cubicBezTo>
                    <a:cubicBezTo>
                      <a:pt x="12431" y="11383"/>
                      <a:pt x="13074" y="11883"/>
                      <a:pt x="13812" y="12109"/>
                    </a:cubicBezTo>
                    <a:cubicBezTo>
                      <a:pt x="13919" y="12276"/>
                      <a:pt x="14038" y="12430"/>
                      <a:pt x="14157" y="12597"/>
                    </a:cubicBezTo>
                    <a:cubicBezTo>
                      <a:pt x="14241" y="12716"/>
                      <a:pt x="14312" y="12847"/>
                      <a:pt x="14372" y="12978"/>
                    </a:cubicBezTo>
                    <a:cubicBezTo>
                      <a:pt x="14372" y="13002"/>
                      <a:pt x="14372" y="13038"/>
                      <a:pt x="14395" y="13061"/>
                    </a:cubicBezTo>
                    <a:cubicBezTo>
                      <a:pt x="14395" y="13157"/>
                      <a:pt x="14395" y="13240"/>
                      <a:pt x="14372" y="13311"/>
                    </a:cubicBezTo>
                    <a:cubicBezTo>
                      <a:pt x="14264" y="13681"/>
                      <a:pt x="13645" y="13704"/>
                      <a:pt x="13467" y="13704"/>
                    </a:cubicBezTo>
                    <a:cubicBezTo>
                      <a:pt x="12681" y="13704"/>
                      <a:pt x="11907" y="13573"/>
                      <a:pt x="11157" y="13311"/>
                    </a:cubicBezTo>
                    <a:cubicBezTo>
                      <a:pt x="11014" y="13252"/>
                      <a:pt x="10859" y="13192"/>
                      <a:pt x="10704" y="13133"/>
                    </a:cubicBezTo>
                    <a:cubicBezTo>
                      <a:pt x="10192" y="12930"/>
                      <a:pt x="9657" y="12728"/>
                      <a:pt x="9085" y="12728"/>
                    </a:cubicBezTo>
                    <a:lnTo>
                      <a:pt x="9073" y="12728"/>
                    </a:lnTo>
                    <a:cubicBezTo>
                      <a:pt x="8930" y="12728"/>
                      <a:pt x="8787" y="12740"/>
                      <a:pt x="8657" y="12776"/>
                    </a:cubicBezTo>
                    <a:cubicBezTo>
                      <a:pt x="8634" y="12782"/>
                      <a:pt x="8613" y="12785"/>
                      <a:pt x="8592" y="12785"/>
                    </a:cubicBezTo>
                    <a:cubicBezTo>
                      <a:pt x="8411" y="12785"/>
                      <a:pt x="8289" y="12568"/>
                      <a:pt x="8406" y="12419"/>
                    </a:cubicBezTo>
                    <a:cubicBezTo>
                      <a:pt x="8406" y="12407"/>
                      <a:pt x="8406" y="12407"/>
                      <a:pt x="8406" y="12407"/>
                    </a:cubicBezTo>
                    <a:cubicBezTo>
                      <a:pt x="8537" y="12288"/>
                      <a:pt x="8645" y="12168"/>
                      <a:pt x="8740" y="12038"/>
                    </a:cubicBezTo>
                    <a:cubicBezTo>
                      <a:pt x="8895" y="11883"/>
                      <a:pt x="9061" y="11752"/>
                      <a:pt x="9204" y="11633"/>
                    </a:cubicBezTo>
                    <a:cubicBezTo>
                      <a:pt x="9740" y="11228"/>
                      <a:pt x="10347" y="10918"/>
                      <a:pt x="10931" y="10609"/>
                    </a:cubicBezTo>
                    <a:cubicBezTo>
                      <a:pt x="11335" y="10394"/>
                      <a:pt x="11752" y="10180"/>
                      <a:pt x="12145" y="9930"/>
                    </a:cubicBezTo>
                    <a:cubicBezTo>
                      <a:pt x="12990" y="9406"/>
                      <a:pt x="14062" y="8501"/>
                      <a:pt x="14300" y="7239"/>
                    </a:cubicBezTo>
                    <a:cubicBezTo>
                      <a:pt x="14383" y="6727"/>
                      <a:pt x="14336" y="6192"/>
                      <a:pt x="14157" y="5668"/>
                    </a:cubicBezTo>
                    <a:cubicBezTo>
                      <a:pt x="14169" y="5668"/>
                      <a:pt x="14169" y="5656"/>
                      <a:pt x="14169" y="5656"/>
                    </a:cubicBezTo>
                    <a:cubicBezTo>
                      <a:pt x="14574" y="4787"/>
                      <a:pt x="14693" y="4037"/>
                      <a:pt x="14574" y="3036"/>
                    </a:cubicBezTo>
                    <a:cubicBezTo>
                      <a:pt x="14563" y="2948"/>
                      <a:pt x="14490" y="2880"/>
                      <a:pt x="14404" y="2880"/>
                    </a:cubicBezTo>
                    <a:cubicBezTo>
                      <a:pt x="14397" y="2880"/>
                      <a:pt x="14390" y="2881"/>
                      <a:pt x="14383" y="2882"/>
                    </a:cubicBezTo>
                    <a:cubicBezTo>
                      <a:pt x="14288" y="2894"/>
                      <a:pt x="14395" y="3036"/>
                      <a:pt x="14407" y="3132"/>
                    </a:cubicBezTo>
                    <a:cubicBezTo>
                      <a:pt x="14502" y="3953"/>
                      <a:pt x="14300" y="4548"/>
                      <a:pt x="13991" y="5239"/>
                    </a:cubicBezTo>
                    <a:cubicBezTo>
                      <a:pt x="13752" y="4739"/>
                      <a:pt x="13395" y="4251"/>
                      <a:pt x="12943" y="3822"/>
                    </a:cubicBezTo>
                    <a:cubicBezTo>
                      <a:pt x="12276" y="3167"/>
                      <a:pt x="11395" y="2513"/>
                      <a:pt x="10609" y="2048"/>
                    </a:cubicBezTo>
                    <a:cubicBezTo>
                      <a:pt x="10585" y="2024"/>
                      <a:pt x="10550" y="2012"/>
                      <a:pt x="10514" y="2001"/>
                    </a:cubicBezTo>
                    <a:cubicBezTo>
                      <a:pt x="10288" y="1822"/>
                      <a:pt x="10335" y="1393"/>
                      <a:pt x="10454" y="1084"/>
                    </a:cubicBezTo>
                    <a:lnTo>
                      <a:pt x="10490" y="977"/>
                    </a:lnTo>
                    <a:cubicBezTo>
                      <a:pt x="10609" y="679"/>
                      <a:pt x="10728" y="346"/>
                      <a:pt x="10681" y="12"/>
                    </a:cubicBezTo>
                    <a:lnTo>
                      <a:pt x="1052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3" name="Google Shape;9553;p26"/>
              <p:cNvSpPr/>
              <p:nvPr/>
            </p:nvSpPr>
            <p:spPr>
              <a:xfrm flipH="1">
                <a:off x="9494452" y="1527948"/>
                <a:ext cx="992861" cy="517458"/>
              </a:xfrm>
              <a:custGeom>
                <a:avLst/>
                <a:gdLst/>
                <a:ahLst/>
                <a:cxnLst/>
                <a:rect l="l" t="t" r="r" b="b"/>
                <a:pathLst>
                  <a:path w="12253" h="6386" extrusionOk="0">
                    <a:moveTo>
                      <a:pt x="6248" y="1"/>
                    </a:moveTo>
                    <a:cubicBezTo>
                      <a:pt x="6226" y="1"/>
                      <a:pt x="6203" y="4"/>
                      <a:pt x="6180" y="12"/>
                    </a:cubicBezTo>
                    <a:cubicBezTo>
                      <a:pt x="5942" y="84"/>
                      <a:pt x="5739" y="227"/>
                      <a:pt x="5513" y="298"/>
                    </a:cubicBezTo>
                    <a:cubicBezTo>
                      <a:pt x="5331" y="355"/>
                      <a:pt x="5138" y="477"/>
                      <a:pt x="4954" y="477"/>
                    </a:cubicBezTo>
                    <a:cubicBezTo>
                      <a:pt x="4946" y="477"/>
                      <a:pt x="4938" y="477"/>
                      <a:pt x="4930" y="477"/>
                    </a:cubicBezTo>
                    <a:cubicBezTo>
                      <a:pt x="4751" y="477"/>
                      <a:pt x="4596" y="381"/>
                      <a:pt x="4430" y="381"/>
                    </a:cubicBezTo>
                    <a:cubicBezTo>
                      <a:pt x="4108" y="381"/>
                      <a:pt x="3644" y="429"/>
                      <a:pt x="3501" y="738"/>
                    </a:cubicBezTo>
                    <a:cubicBezTo>
                      <a:pt x="3378" y="1004"/>
                      <a:pt x="3300" y="1148"/>
                      <a:pt x="3081" y="1148"/>
                    </a:cubicBezTo>
                    <a:cubicBezTo>
                      <a:pt x="3025" y="1148"/>
                      <a:pt x="2960" y="1139"/>
                      <a:pt x="2882" y="1119"/>
                    </a:cubicBezTo>
                    <a:cubicBezTo>
                      <a:pt x="2811" y="1103"/>
                      <a:pt x="2751" y="1095"/>
                      <a:pt x="2700" y="1095"/>
                    </a:cubicBezTo>
                    <a:cubicBezTo>
                      <a:pt x="2383" y="1095"/>
                      <a:pt x="2403" y="1387"/>
                      <a:pt x="2168" y="1643"/>
                    </a:cubicBezTo>
                    <a:cubicBezTo>
                      <a:pt x="1929" y="1929"/>
                      <a:pt x="1489" y="2096"/>
                      <a:pt x="1203" y="2346"/>
                    </a:cubicBezTo>
                    <a:cubicBezTo>
                      <a:pt x="917" y="2608"/>
                      <a:pt x="715" y="2929"/>
                      <a:pt x="358" y="3084"/>
                    </a:cubicBezTo>
                    <a:cubicBezTo>
                      <a:pt x="1" y="3227"/>
                      <a:pt x="13" y="3394"/>
                      <a:pt x="251" y="3667"/>
                    </a:cubicBezTo>
                    <a:cubicBezTo>
                      <a:pt x="358" y="3775"/>
                      <a:pt x="477" y="3894"/>
                      <a:pt x="453" y="4060"/>
                    </a:cubicBezTo>
                    <a:cubicBezTo>
                      <a:pt x="417" y="4239"/>
                      <a:pt x="263" y="4453"/>
                      <a:pt x="358" y="4644"/>
                    </a:cubicBezTo>
                    <a:cubicBezTo>
                      <a:pt x="453" y="4810"/>
                      <a:pt x="691" y="4846"/>
                      <a:pt x="834" y="4929"/>
                    </a:cubicBezTo>
                    <a:cubicBezTo>
                      <a:pt x="1025" y="5037"/>
                      <a:pt x="1072" y="5275"/>
                      <a:pt x="1227" y="5418"/>
                    </a:cubicBezTo>
                    <a:cubicBezTo>
                      <a:pt x="1417" y="5596"/>
                      <a:pt x="1715" y="5501"/>
                      <a:pt x="1941" y="5584"/>
                    </a:cubicBezTo>
                    <a:cubicBezTo>
                      <a:pt x="2251" y="5691"/>
                      <a:pt x="2572" y="5763"/>
                      <a:pt x="2894" y="5846"/>
                    </a:cubicBezTo>
                    <a:cubicBezTo>
                      <a:pt x="3062" y="5893"/>
                      <a:pt x="3222" y="5899"/>
                      <a:pt x="3383" y="5899"/>
                    </a:cubicBezTo>
                    <a:cubicBezTo>
                      <a:pt x="3431" y="5899"/>
                      <a:pt x="3478" y="5898"/>
                      <a:pt x="3526" y="5898"/>
                    </a:cubicBezTo>
                    <a:cubicBezTo>
                      <a:pt x="3604" y="5898"/>
                      <a:pt x="3683" y="5899"/>
                      <a:pt x="3763" y="5906"/>
                    </a:cubicBezTo>
                    <a:cubicBezTo>
                      <a:pt x="3791" y="5909"/>
                      <a:pt x="3821" y="5910"/>
                      <a:pt x="3852" y="5910"/>
                    </a:cubicBezTo>
                    <a:cubicBezTo>
                      <a:pt x="3952" y="5910"/>
                      <a:pt x="4065" y="5898"/>
                      <a:pt x="4175" y="5898"/>
                    </a:cubicBezTo>
                    <a:cubicBezTo>
                      <a:pt x="4307" y="5898"/>
                      <a:pt x="4434" y="5915"/>
                      <a:pt x="4525" y="5989"/>
                    </a:cubicBezTo>
                    <a:cubicBezTo>
                      <a:pt x="4668" y="6096"/>
                      <a:pt x="4751" y="6287"/>
                      <a:pt x="4930" y="6358"/>
                    </a:cubicBezTo>
                    <a:cubicBezTo>
                      <a:pt x="4972" y="6378"/>
                      <a:pt x="5038" y="6386"/>
                      <a:pt x="5114" y="6386"/>
                    </a:cubicBezTo>
                    <a:cubicBezTo>
                      <a:pt x="5316" y="6386"/>
                      <a:pt x="5591" y="6330"/>
                      <a:pt x="5704" y="6287"/>
                    </a:cubicBezTo>
                    <a:cubicBezTo>
                      <a:pt x="5894" y="6227"/>
                      <a:pt x="6001" y="6037"/>
                      <a:pt x="6180" y="5965"/>
                    </a:cubicBezTo>
                    <a:cubicBezTo>
                      <a:pt x="6206" y="5955"/>
                      <a:pt x="6233" y="5951"/>
                      <a:pt x="6259" y="5951"/>
                    </a:cubicBezTo>
                    <a:cubicBezTo>
                      <a:pt x="6419" y="5951"/>
                      <a:pt x="6569" y="6120"/>
                      <a:pt x="6692" y="6192"/>
                    </a:cubicBezTo>
                    <a:cubicBezTo>
                      <a:pt x="6755" y="6229"/>
                      <a:pt x="6814" y="6244"/>
                      <a:pt x="6870" y="6244"/>
                    </a:cubicBezTo>
                    <a:cubicBezTo>
                      <a:pt x="6993" y="6244"/>
                      <a:pt x="7105" y="6170"/>
                      <a:pt x="7228" y="6096"/>
                    </a:cubicBezTo>
                    <a:cubicBezTo>
                      <a:pt x="7333" y="6033"/>
                      <a:pt x="7424" y="6010"/>
                      <a:pt x="7511" y="6010"/>
                    </a:cubicBezTo>
                    <a:cubicBezTo>
                      <a:pt x="7669" y="6010"/>
                      <a:pt x="7814" y="6086"/>
                      <a:pt x="8014" y="6132"/>
                    </a:cubicBezTo>
                    <a:cubicBezTo>
                      <a:pt x="8215" y="6177"/>
                      <a:pt x="8523" y="6264"/>
                      <a:pt x="8747" y="6264"/>
                    </a:cubicBezTo>
                    <a:cubicBezTo>
                      <a:pt x="8761" y="6264"/>
                      <a:pt x="8774" y="6264"/>
                      <a:pt x="8787" y="6263"/>
                    </a:cubicBezTo>
                    <a:cubicBezTo>
                      <a:pt x="8966" y="6239"/>
                      <a:pt x="9085" y="6049"/>
                      <a:pt x="9216" y="5941"/>
                    </a:cubicBezTo>
                    <a:cubicBezTo>
                      <a:pt x="9281" y="5894"/>
                      <a:pt x="9345" y="5876"/>
                      <a:pt x="9410" y="5876"/>
                    </a:cubicBezTo>
                    <a:cubicBezTo>
                      <a:pt x="9525" y="5876"/>
                      <a:pt x="9642" y="5932"/>
                      <a:pt x="9764" y="5977"/>
                    </a:cubicBezTo>
                    <a:cubicBezTo>
                      <a:pt x="9851" y="6015"/>
                      <a:pt x="9943" y="6029"/>
                      <a:pt x="10037" y="6029"/>
                    </a:cubicBezTo>
                    <a:cubicBezTo>
                      <a:pt x="10211" y="6029"/>
                      <a:pt x="10391" y="5980"/>
                      <a:pt x="10561" y="5941"/>
                    </a:cubicBezTo>
                    <a:cubicBezTo>
                      <a:pt x="10776" y="5894"/>
                      <a:pt x="10835" y="5763"/>
                      <a:pt x="10931" y="5572"/>
                    </a:cubicBezTo>
                    <a:cubicBezTo>
                      <a:pt x="11026" y="5370"/>
                      <a:pt x="11121" y="5299"/>
                      <a:pt x="11347" y="5215"/>
                    </a:cubicBezTo>
                    <a:cubicBezTo>
                      <a:pt x="11835" y="5037"/>
                      <a:pt x="12157" y="4501"/>
                      <a:pt x="12228" y="3989"/>
                    </a:cubicBezTo>
                    <a:cubicBezTo>
                      <a:pt x="12252" y="3739"/>
                      <a:pt x="12074" y="3525"/>
                      <a:pt x="12050" y="3274"/>
                    </a:cubicBezTo>
                    <a:cubicBezTo>
                      <a:pt x="12026" y="3024"/>
                      <a:pt x="12050" y="2786"/>
                      <a:pt x="11800" y="2643"/>
                    </a:cubicBezTo>
                    <a:cubicBezTo>
                      <a:pt x="11609" y="2536"/>
                      <a:pt x="11407" y="2477"/>
                      <a:pt x="11312" y="2262"/>
                    </a:cubicBezTo>
                    <a:cubicBezTo>
                      <a:pt x="11204" y="2036"/>
                      <a:pt x="11157" y="1810"/>
                      <a:pt x="10871" y="1762"/>
                    </a:cubicBezTo>
                    <a:cubicBezTo>
                      <a:pt x="10395" y="1703"/>
                      <a:pt x="9978" y="1453"/>
                      <a:pt x="9633" y="1108"/>
                    </a:cubicBezTo>
                    <a:cubicBezTo>
                      <a:pt x="9442" y="929"/>
                      <a:pt x="9252" y="858"/>
                      <a:pt x="9002" y="798"/>
                    </a:cubicBezTo>
                    <a:cubicBezTo>
                      <a:pt x="8680" y="703"/>
                      <a:pt x="8347" y="488"/>
                      <a:pt x="8014" y="477"/>
                    </a:cubicBezTo>
                    <a:cubicBezTo>
                      <a:pt x="7989" y="476"/>
                      <a:pt x="7964" y="476"/>
                      <a:pt x="7938" y="476"/>
                    </a:cubicBezTo>
                    <a:cubicBezTo>
                      <a:pt x="7795" y="476"/>
                      <a:pt x="7636" y="484"/>
                      <a:pt x="7475" y="484"/>
                    </a:cubicBezTo>
                    <a:cubicBezTo>
                      <a:pt x="7162" y="484"/>
                      <a:pt x="6843" y="451"/>
                      <a:pt x="6621" y="250"/>
                    </a:cubicBezTo>
                    <a:cubicBezTo>
                      <a:pt x="6507" y="157"/>
                      <a:pt x="6393" y="1"/>
                      <a:pt x="62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4" name="Google Shape;9554;p26"/>
              <p:cNvSpPr/>
              <p:nvPr/>
            </p:nvSpPr>
            <p:spPr>
              <a:xfrm flipH="1">
                <a:off x="10815241" y="1767878"/>
                <a:ext cx="1224363" cy="691591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8535" extrusionOk="0">
                    <a:moveTo>
                      <a:pt x="8217" y="0"/>
                    </a:moveTo>
                    <a:cubicBezTo>
                      <a:pt x="8089" y="0"/>
                      <a:pt x="7956" y="56"/>
                      <a:pt x="7835" y="99"/>
                    </a:cubicBezTo>
                    <a:cubicBezTo>
                      <a:pt x="7656" y="159"/>
                      <a:pt x="7478" y="147"/>
                      <a:pt x="7287" y="159"/>
                    </a:cubicBezTo>
                    <a:cubicBezTo>
                      <a:pt x="6787" y="206"/>
                      <a:pt x="6394" y="266"/>
                      <a:pt x="5930" y="456"/>
                    </a:cubicBezTo>
                    <a:cubicBezTo>
                      <a:pt x="5714" y="546"/>
                      <a:pt x="5437" y="704"/>
                      <a:pt x="5186" y="704"/>
                    </a:cubicBezTo>
                    <a:cubicBezTo>
                      <a:pt x="5105" y="704"/>
                      <a:pt x="5026" y="688"/>
                      <a:pt x="4953" y="647"/>
                    </a:cubicBezTo>
                    <a:cubicBezTo>
                      <a:pt x="4823" y="587"/>
                      <a:pt x="4703" y="492"/>
                      <a:pt x="4572" y="456"/>
                    </a:cubicBezTo>
                    <a:cubicBezTo>
                      <a:pt x="4550" y="450"/>
                      <a:pt x="4528" y="447"/>
                      <a:pt x="4506" y="447"/>
                    </a:cubicBezTo>
                    <a:cubicBezTo>
                      <a:pt x="4316" y="447"/>
                      <a:pt x="4140" y="657"/>
                      <a:pt x="4001" y="742"/>
                    </a:cubicBezTo>
                    <a:cubicBezTo>
                      <a:pt x="3703" y="933"/>
                      <a:pt x="3775" y="1195"/>
                      <a:pt x="3549" y="1433"/>
                    </a:cubicBezTo>
                    <a:cubicBezTo>
                      <a:pt x="3493" y="1494"/>
                      <a:pt x="3427" y="1514"/>
                      <a:pt x="3355" y="1514"/>
                    </a:cubicBezTo>
                    <a:cubicBezTo>
                      <a:pt x="3210" y="1514"/>
                      <a:pt x="3043" y="1431"/>
                      <a:pt x="2897" y="1431"/>
                    </a:cubicBezTo>
                    <a:cubicBezTo>
                      <a:pt x="2804" y="1431"/>
                      <a:pt x="2720" y="1465"/>
                      <a:pt x="2656" y="1576"/>
                    </a:cubicBezTo>
                    <a:cubicBezTo>
                      <a:pt x="2572" y="1718"/>
                      <a:pt x="2548" y="1885"/>
                      <a:pt x="2453" y="2004"/>
                    </a:cubicBezTo>
                    <a:cubicBezTo>
                      <a:pt x="2334" y="2147"/>
                      <a:pt x="2120" y="2147"/>
                      <a:pt x="1953" y="2183"/>
                    </a:cubicBezTo>
                    <a:cubicBezTo>
                      <a:pt x="1786" y="2218"/>
                      <a:pt x="1655" y="2338"/>
                      <a:pt x="1489" y="2385"/>
                    </a:cubicBezTo>
                    <a:cubicBezTo>
                      <a:pt x="1310" y="2445"/>
                      <a:pt x="1108" y="2492"/>
                      <a:pt x="1072" y="2707"/>
                    </a:cubicBezTo>
                    <a:cubicBezTo>
                      <a:pt x="1013" y="3064"/>
                      <a:pt x="1120" y="3302"/>
                      <a:pt x="715" y="3445"/>
                    </a:cubicBezTo>
                    <a:cubicBezTo>
                      <a:pt x="405" y="3552"/>
                      <a:pt x="0" y="3969"/>
                      <a:pt x="60" y="4326"/>
                    </a:cubicBezTo>
                    <a:cubicBezTo>
                      <a:pt x="108" y="4635"/>
                      <a:pt x="477" y="4743"/>
                      <a:pt x="429" y="5088"/>
                    </a:cubicBezTo>
                    <a:cubicBezTo>
                      <a:pt x="393" y="5290"/>
                      <a:pt x="417" y="5469"/>
                      <a:pt x="405" y="5671"/>
                    </a:cubicBezTo>
                    <a:cubicBezTo>
                      <a:pt x="393" y="5862"/>
                      <a:pt x="239" y="6100"/>
                      <a:pt x="334" y="6290"/>
                    </a:cubicBezTo>
                    <a:cubicBezTo>
                      <a:pt x="501" y="6624"/>
                      <a:pt x="1024" y="6874"/>
                      <a:pt x="1322" y="7052"/>
                    </a:cubicBezTo>
                    <a:cubicBezTo>
                      <a:pt x="1727" y="7279"/>
                      <a:pt x="2001" y="7791"/>
                      <a:pt x="2441" y="7945"/>
                    </a:cubicBezTo>
                    <a:cubicBezTo>
                      <a:pt x="2485" y="7961"/>
                      <a:pt x="2529" y="7967"/>
                      <a:pt x="2573" y="7967"/>
                    </a:cubicBezTo>
                    <a:cubicBezTo>
                      <a:pt x="2734" y="7967"/>
                      <a:pt x="2899" y="7886"/>
                      <a:pt x="3048" y="7886"/>
                    </a:cubicBezTo>
                    <a:cubicBezTo>
                      <a:pt x="3263" y="7886"/>
                      <a:pt x="3370" y="8076"/>
                      <a:pt x="3489" y="8219"/>
                    </a:cubicBezTo>
                    <a:cubicBezTo>
                      <a:pt x="3582" y="8320"/>
                      <a:pt x="3662" y="8358"/>
                      <a:pt x="3735" y="8358"/>
                    </a:cubicBezTo>
                    <a:cubicBezTo>
                      <a:pt x="3962" y="8358"/>
                      <a:pt x="4124" y="7991"/>
                      <a:pt x="4392" y="7991"/>
                    </a:cubicBezTo>
                    <a:cubicBezTo>
                      <a:pt x="4405" y="7991"/>
                      <a:pt x="4417" y="7991"/>
                      <a:pt x="4430" y="7993"/>
                    </a:cubicBezTo>
                    <a:cubicBezTo>
                      <a:pt x="4478" y="8000"/>
                      <a:pt x="4528" y="8002"/>
                      <a:pt x="4579" y="8002"/>
                    </a:cubicBezTo>
                    <a:cubicBezTo>
                      <a:pt x="4675" y="8002"/>
                      <a:pt x="4774" y="7994"/>
                      <a:pt x="4871" y="7994"/>
                    </a:cubicBezTo>
                    <a:cubicBezTo>
                      <a:pt x="5006" y="7994"/>
                      <a:pt x="5138" y="8009"/>
                      <a:pt x="5251" y="8076"/>
                    </a:cubicBezTo>
                    <a:cubicBezTo>
                      <a:pt x="5444" y="8190"/>
                      <a:pt x="5572" y="8303"/>
                      <a:pt x="5790" y="8303"/>
                    </a:cubicBezTo>
                    <a:cubicBezTo>
                      <a:pt x="5801" y="8303"/>
                      <a:pt x="5812" y="8303"/>
                      <a:pt x="5823" y="8303"/>
                    </a:cubicBezTo>
                    <a:cubicBezTo>
                      <a:pt x="6418" y="8303"/>
                      <a:pt x="6942" y="8362"/>
                      <a:pt x="7513" y="8493"/>
                    </a:cubicBezTo>
                    <a:cubicBezTo>
                      <a:pt x="7547" y="8500"/>
                      <a:pt x="7579" y="8503"/>
                      <a:pt x="7611" y="8503"/>
                    </a:cubicBezTo>
                    <a:cubicBezTo>
                      <a:pt x="7808" y="8503"/>
                      <a:pt x="7985" y="8391"/>
                      <a:pt x="8180" y="8350"/>
                    </a:cubicBezTo>
                    <a:cubicBezTo>
                      <a:pt x="8219" y="8343"/>
                      <a:pt x="8257" y="8340"/>
                      <a:pt x="8296" y="8340"/>
                    </a:cubicBezTo>
                    <a:cubicBezTo>
                      <a:pt x="8507" y="8340"/>
                      <a:pt x="8720" y="8434"/>
                      <a:pt x="8942" y="8434"/>
                    </a:cubicBezTo>
                    <a:cubicBezTo>
                      <a:pt x="8953" y="8433"/>
                      <a:pt x="8964" y="8433"/>
                      <a:pt x="8975" y="8433"/>
                    </a:cubicBezTo>
                    <a:cubicBezTo>
                      <a:pt x="9205" y="8433"/>
                      <a:pt x="9411" y="8535"/>
                      <a:pt x="9637" y="8535"/>
                    </a:cubicBezTo>
                    <a:cubicBezTo>
                      <a:pt x="9667" y="8535"/>
                      <a:pt x="9697" y="8533"/>
                      <a:pt x="9728" y="8529"/>
                    </a:cubicBezTo>
                    <a:cubicBezTo>
                      <a:pt x="10002" y="8493"/>
                      <a:pt x="10299" y="8481"/>
                      <a:pt x="10514" y="8303"/>
                    </a:cubicBezTo>
                    <a:cubicBezTo>
                      <a:pt x="10784" y="8080"/>
                      <a:pt x="11117" y="8001"/>
                      <a:pt x="11454" y="8001"/>
                    </a:cubicBezTo>
                    <a:cubicBezTo>
                      <a:pt x="11622" y="8001"/>
                      <a:pt x="11792" y="8021"/>
                      <a:pt x="11954" y="8053"/>
                    </a:cubicBezTo>
                    <a:cubicBezTo>
                      <a:pt x="11981" y="8057"/>
                      <a:pt x="12006" y="8059"/>
                      <a:pt x="12030" y="8059"/>
                    </a:cubicBezTo>
                    <a:cubicBezTo>
                      <a:pt x="12391" y="8059"/>
                      <a:pt x="12475" y="7563"/>
                      <a:pt x="12789" y="7563"/>
                    </a:cubicBezTo>
                    <a:cubicBezTo>
                      <a:pt x="12828" y="7563"/>
                      <a:pt x="12871" y="7571"/>
                      <a:pt x="12919" y="7588"/>
                    </a:cubicBezTo>
                    <a:cubicBezTo>
                      <a:pt x="13079" y="7645"/>
                      <a:pt x="13239" y="7779"/>
                      <a:pt x="13410" y="7779"/>
                    </a:cubicBezTo>
                    <a:cubicBezTo>
                      <a:pt x="13417" y="7779"/>
                      <a:pt x="13424" y="7779"/>
                      <a:pt x="13431" y="7779"/>
                    </a:cubicBezTo>
                    <a:cubicBezTo>
                      <a:pt x="13633" y="7767"/>
                      <a:pt x="13776" y="7469"/>
                      <a:pt x="13907" y="7338"/>
                    </a:cubicBezTo>
                    <a:cubicBezTo>
                      <a:pt x="14062" y="7183"/>
                      <a:pt x="14109" y="7076"/>
                      <a:pt x="14157" y="6862"/>
                    </a:cubicBezTo>
                    <a:cubicBezTo>
                      <a:pt x="14217" y="6612"/>
                      <a:pt x="14419" y="6457"/>
                      <a:pt x="14550" y="6243"/>
                    </a:cubicBezTo>
                    <a:cubicBezTo>
                      <a:pt x="14669" y="6040"/>
                      <a:pt x="14848" y="5898"/>
                      <a:pt x="14979" y="5695"/>
                    </a:cubicBezTo>
                    <a:cubicBezTo>
                      <a:pt x="15110" y="5493"/>
                      <a:pt x="15026" y="5195"/>
                      <a:pt x="15026" y="4957"/>
                    </a:cubicBezTo>
                    <a:cubicBezTo>
                      <a:pt x="15026" y="4731"/>
                      <a:pt x="14788" y="4600"/>
                      <a:pt x="14729" y="4385"/>
                    </a:cubicBezTo>
                    <a:cubicBezTo>
                      <a:pt x="14681" y="4171"/>
                      <a:pt x="14895" y="3969"/>
                      <a:pt x="14883" y="3742"/>
                    </a:cubicBezTo>
                    <a:cubicBezTo>
                      <a:pt x="14859" y="3314"/>
                      <a:pt x="14217" y="2850"/>
                      <a:pt x="13895" y="2611"/>
                    </a:cubicBezTo>
                    <a:cubicBezTo>
                      <a:pt x="13455" y="2290"/>
                      <a:pt x="12990" y="1992"/>
                      <a:pt x="12538" y="1659"/>
                    </a:cubicBezTo>
                    <a:cubicBezTo>
                      <a:pt x="12204" y="1409"/>
                      <a:pt x="11835" y="1171"/>
                      <a:pt x="11478" y="945"/>
                    </a:cubicBezTo>
                    <a:cubicBezTo>
                      <a:pt x="11276" y="825"/>
                      <a:pt x="11061" y="849"/>
                      <a:pt x="10835" y="814"/>
                    </a:cubicBezTo>
                    <a:cubicBezTo>
                      <a:pt x="10609" y="778"/>
                      <a:pt x="10526" y="599"/>
                      <a:pt x="10407" y="433"/>
                    </a:cubicBezTo>
                    <a:cubicBezTo>
                      <a:pt x="10287" y="266"/>
                      <a:pt x="10157" y="230"/>
                      <a:pt x="9954" y="230"/>
                    </a:cubicBezTo>
                    <a:cubicBezTo>
                      <a:pt x="9818" y="230"/>
                      <a:pt x="9664" y="200"/>
                      <a:pt x="9522" y="200"/>
                    </a:cubicBezTo>
                    <a:cubicBezTo>
                      <a:pt x="9465" y="200"/>
                      <a:pt x="9410" y="205"/>
                      <a:pt x="9359" y="218"/>
                    </a:cubicBezTo>
                    <a:cubicBezTo>
                      <a:pt x="9226" y="249"/>
                      <a:pt x="9075" y="333"/>
                      <a:pt x="8937" y="333"/>
                    </a:cubicBezTo>
                    <a:cubicBezTo>
                      <a:pt x="8914" y="333"/>
                      <a:pt x="8892" y="330"/>
                      <a:pt x="8871" y="325"/>
                    </a:cubicBezTo>
                    <a:cubicBezTo>
                      <a:pt x="8668" y="290"/>
                      <a:pt x="8549" y="111"/>
                      <a:pt x="8359" y="28"/>
                    </a:cubicBezTo>
                    <a:cubicBezTo>
                      <a:pt x="8313" y="8"/>
                      <a:pt x="8265" y="0"/>
                      <a:pt x="821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5" name="Google Shape;9555;p26"/>
              <p:cNvSpPr/>
              <p:nvPr/>
            </p:nvSpPr>
            <p:spPr>
              <a:xfrm flipH="1">
                <a:off x="10439019" y="1180086"/>
                <a:ext cx="878932" cy="431971"/>
              </a:xfrm>
              <a:custGeom>
                <a:avLst/>
                <a:gdLst/>
                <a:ahLst/>
                <a:cxnLst/>
                <a:rect l="l" t="t" r="r" b="b"/>
                <a:pathLst>
                  <a:path w="10847" h="5331" extrusionOk="0">
                    <a:moveTo>
                      <a:pt x="4825" y="0"/>
                    </a:moveTo>
                    <a:cubicBezTo>
                      <a:pt x="4606" y="0"/>
                      <a:pt x="4355" y="98"/>
                      <a:pt x="4168" y="150"/>
                    </a:cubicBezTo>
                    <a:cubicBezTo>
                      <a:pt x="3929" y="221"/>
                      <a:pt x="3560" y="245"/>
                      <a:pt x="3382" y="436"/>
                    </a:cubicBezTo>
                    <a:cubicBezTo>
                      <a:pt x="3263" y="567"/>
                      <a:pt x="3191" y="793"/>
                      <a:pt x="3025" y="864"/>
                    </a:cubicBezTo>
                    <a:cubicBezTo>
                      <a:pt x="2978" y="883"/>
                      <a:pt x="2930" y="891"/>
                      <a:pt x="2881" y="891"/>
                    </a:cubicBezTo>
                    <a:cubicBezTo>
                      <a:pt x="2735" y="891"/>
                      <a:pt x="2582" y="826"/>
                      <a:pt x="2432" y="826"/>
                    </a:cubicBezTo>
                    <a:cubicBezTo>
                      <a:pt x="2415" y="826"/>
                      <a:pt x="2398" y="827"/>
                      <a:pt x="2382" y="829"/>
                    </a:cubicBezTo>
                    <a:cubicBezTo>
                      <a:pt x="2155" y="864"/>
                      <a:pt x="1905" y="1079"/>
                      <a:pt x="1715" y="1198"/>
                    </a:cubicBezTo>
                    <a:cubicBezTo>
                      <a:pt x="1512" y="1329"/>
                      <a:pt x="1477" y="1591"/>
                      <a:pt x="1298" y="1745"/>
                    </a:cubicBezTo>
                    <a:cubicBezTo>
                      <a:pt x="1096" y="1900"/>
                      <a:pt x="1012" y="2150"/>
                      <a:pt x="822" y="2293"/>
                    </a:cubicBezTo>
                    <a:cubicBezTo>
                      <a:pt x="667" y="2400"/>
                      <a:pt x="465" y="2424"/>
                      <a:pt x="334" y="2567"/>
                    </a:cubicBezTo>
                    <a:cubicBezTo>
                      <a:pt x="0" y="2900"/>
                      <a:pt x="262" y="3615"/>
                      <a:pt x="441" y="3948"/>
                    </a:cubicBezTo>
                    <a:cubicBezTo>
                      <a:pt x="655" y="4377"/>
                      <a:pt x="1120" y="4650"/>
                      <a:pt x="1501" y="4924"/>
                    </a:cubicBezTo>
                    <a:cubicBezTo>
                      <a:pt x="1647" y="5036"/>
                      <a:pt x="1769" y="5117"/>
                      <a:pt x="1919" y="5117"/>
                    </a:cubicBezTo>
                    <a:cubicBezTo>
                      <a:pt x="1977" y="5117"/>
                      <a:pt x="2039" y="5105"/>
                      <a:pt x="2108" y="5079"/>
                    </a:cubicBezTo>
                    <a:cubicBezTo>
                      <a:pt x="2236" y="5028"/>
                      <a:pt x="2336" y="5003"/>
                      <a:pt x="2431" y="5003"/>
                    </a:cubicBezTo>
                    <a:cubicBezTo>
                      <a:pt x="2556" y="5003"/>
                      <a:pt x="2672" y="5046"/>
                      <a:pt x="2834" y="5127"/>
                    </a:cubicBezTo>
                    <a:cubicBezTo>
                      <a:pt x="3072" y="5234"/>
                      <a:pt x="3406" y="5317"/>
                      <a:pt x="3667" y="5329"/>
                    </a:cubicBezTo>
                    <a:cubicBezTo>
                      <a:pt x="3678" y="5330"/>
                      <a:pt x="3688" y="5331"/>
                      <a:pt x="3698" y="5331"/>
                    </a:cubicBezTo>
                    <a:cubicBezTo>
                      <a:pt x="3904" y="5331"/>
                      <a:pt x="4063" y="5114"/>
                      <a:pt x="4271" y="5114"/>
                    </a:cubicBezTo>
                    <a:cubicBezTo>
                      <a:pt x="4276" y="5114"/>
                      <a:pt x="4281" y="5115"/>
                      <a:pt x="4287" y="5115"/>
                    </a:cubicBezTo>
                    <a:cubicBezTo>
                      <a:pt x="4531" y="5126"/>
                      <a:pt x="4713" y="5272"/>
                      <a:pt x="4959" y="5272"/>
                    </a:cubicBezTo>
                    <a:cubicBezTo>
                      <a:pt x="4977" y="5272"/>
                      <a:pt x="4995" y="5271"/>
                      <a:pt x="5013" y="5270"/>
                    </a:cubicBezTo>
                    <a:cubicBezTo>
                      <a:pt x="5179" y="5256"/>
                      <a:pt x="5323" y="5239"/>
                      <a:pt x="5472" y="5239"/>
                    </a:cubicBezTo>
                    <a:cubicBezTo>
                      <a:pt x="5589" y="5239"/>
                      <a:pt x="5710" y="5250"/>
                      <a:pt x="5846" y="5282"/>
                    </a:cubicBezTo>
                    <a:cubicBezTo>
                      <a:pt x="5911" y="5296"/>
                      <a:pt x="5972" y="5302"/>
                      <a:pt x="6031" y="5302"/>
                    </a:cubicBezTo>
                    <a:cubicBezTo>
                      <a:pt x="6212" y="5302"/>
                      <a:pt x="6375" y="5246"/>
                      <a:pt x="6573" y="5210"/>
                    </a:cubicBezTo>
                    <a:cubicBezTo>
                      <a:pt x="6609" y="5203"/>
                      <a:pt x="6644" y="5200"/>
                      <a:pt x="6679" y="5200"/>
                    </a:cubicBezTo>
                    <a:cubicBezTo>
                      <a:pt x="6879" y="5200"/>
                      <a:pt x="7068" y="5294"/>
                      <a:pt x="7279" y="5294"/>
                    </a:cubicBezTo>
                    <a:cubicBezTo>
                      <a:pt x="7290" y="5294"/>
                      <a:pt x="7300" y="5294"/>
                      <a:pt x="7311" y="5293"/>
                    </a:cubicBezTo>
                    <a:cubicBezTo>
                      <a:pt x="7620" y="5258"/>
                      <a:pt x="7906" y="5293"/>
                      <a:pt x="8216" y="5210"/>
                    </a:cubicBezTo>
                    <a:cubicBezTo>
                      <a:pt x="8513" y="5115"/>
                      <a:pt x="8692" y="5008"/>
                      <a:pt x="8954" y="4853"/>
                    </a:cubicBezTo>
                    <a:cubicBezTo>
                      <a:pt x="9406" y="4603"/>
                      <a:pt x="9930" y="4591"/>
                      <a:pt x="10311" y="4210"/>
                    </a:cubicBezTo>
                    <a:cubicBezTo>
                      <a:pt x="10478" y="4031"/>
                      <a:pt x="10597" y="3805"/>
                      <a:pt x="10621" y="3555"/>
                    </a:cubicBezTo>
                    <a:cubicBezTo>
                      <a:pt x="10656" y="3293"/>
                      <a:pt x="10740" y="3055"/>
                      <a:pt x="10776" y="2793"/>
                    </a:cubicBezTo>
                    <a:cubicBezTo>
                      <a:pt x="10847" y="2341"/>
                      <a:pt x="10216" y="2460"/>
                      <a:pt x="10061" y="2150"/>
                    </a:cubicBezTo>
                    <a:cubicBezTo>
                      <a:pt x="9966" y="1972"/>
                      <a:pt x="9978" y="1710"/>
                      <a:pt x="9811" y="1579"/>
                    </a:cubicBezTo>
                    <a:cubicBezTo>
                      <a:pt x="9621" y="1412"/>
                      <a:pt x="9287" y="1412"/>
                      <a:pt x="9049" y="1281"/>
                    </a:cubicBezTo>
                    <a:cubicBezTo>
                      <a:pt x="8656" y="1055"/>
                      <a:pt x="8073" y="948"/>
                      <a:pt x="7751" y="614"/>
                    </a:cubicBezTo>
                    <a:cubicBezTo>
                      <a:pt x="7582" y="445"/>
                      <a:pt x="7455" y="340"/>
                      <a:pt x="7219" y="340"/>
                    </a:cubicBezTo>
                    <a:cubicBezTo>
                      <a:pt x="7206" y="340"/>
                      <a:pt x="7193" y="340"/>
                      <a:pt x="7180" y="340"/>
                    </a:cubicBezTo>
                    <a:cubicBezTo>
                      <a:pt x="6858" y="340"/>
                      <a:pt x="6561" y="281"/>
                      <a:pt x="6251" y="233"/>
                    </a:cubicBezTo>
                    <a:cubicBezTo>
                      <a:pt x="6139" y="218"/>
                      <a:pt x="6031" y="214"/>
                      <a:pt x="5924" y="214"/>
                    </a:cubicBezTo>
                    <a:cubicBezTo>
                      <a:pt x="5781" y="214"/>
                      <a:pt x="5639" y="221"/>
                      <a:pt x="5489" y="221"/>
                    </a:cubicBezTo>
                    <a:cubicBezTo>
                      <a:pt x="5287" y="221"/>
                      <a:pt x="5120" y="31"/>
                      <a:pt x="4918" y="7"/>
                    </a:cubicBezTo>
                    <a:cubicBezTo>
                      <a:pt x="4888" y="3"/>
                      <a:pt x="4856" y="0"/>
                      <a:pt x="482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6" name="Google Shape;9556;p26"/>
              <p:cNvSpPr/>
              <p:nvPr/>
            </p:nvSpPr>
            <p:spPr>
              <a:xfrm flipH="1">
                <a:off x="10222912" y="1632882"/>
                <a:ext cx="537391" cy="263753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3255" extrusionOk="0">
                    <a:moveTo>
                      <a:pt x="2918" y="0"/>
                    </a:moveTo>
                    <a:cubicBezTo>
                      <a:pt x="2886" y="0"/>
                      <a:pt x="2854" y="1"/>
                      <a:pt x="2822" y="3"/>
                    </a:cubicBezTo>
                    <a:cubicBezTo>
                      <a:pt x="2477" y="15"/>
                      <a:pt x="2143" y="170"/>
                      <a:pt x="1810" y="253"/>
                    </a:cubicBezTo>
                    <a:cubicBezTo>
                      <a:pt x="1500" y="336"/>
                      <a:pt x="1107" y="467"/>
                      <a:pt x="846" y="658"/>
                    </a:cubicBezTo>
                    <a:cubicBezTo>
                      <a:pt x="619" y="825"/>
                      <a:pt x="524" y="1206"/>
                      <a:pt x="322" y="1432"/>
                    </a:cubicBezTo>
                    <a:cubicBezTo>
                      <a:pt x="107" y="1670"/>
                      <a:pt x="0" y="2039"/>
                      <a:pt x="95" y="2372"/>
                    </a:cubicBezTo>
                    <a:cubicBezTo>
                      <a:pt x="286" y="3039"/>
                      <a:pt x="1262" y="3003"/>
                      <a:pt x="1798" y="3015"/>
                    </a:cubicBezTo>
                    <a:cubicBezTo>
                      <a:pt x="2096" y="3027"/>
                      <a:pt x="2322" y="3242"/>
                      <a:pt x="2608" y="3253"/>
                    </a:cubicBezTo>
                    <a:cubicBezTo>
                      <a:pt x="2620" y="3254"/>
                      <a:pt x="2633" y="3255"/>
                      <a:pt x="2645" y="3255"/>
                    </a:cubicBezTo>
                    <a:cubicBezTo>
                      <a:pt x="2822" y="3255"/>
                      <a:pt x="2989" y="3180"/>
                      <a:pt x="3167" y="3146"/>
                    </a:cubicBezTo>
                    <a:cubicBezTo>
                      <a:pt x="3215" y="3134"/>
                      <a:pt x="3262" y="3129"/>
                      <a:pt x="3309" y="3129"/>
                    </a:cubicBezTo>
                    <a:cubicBezTo>
                      <a:pt x="3441" y="3129"/>
                      <a:pt x="3572" y="3168"/>
                      <a:pt x="3703" y="3194"/>
                    </a:cubicBezTo>
                    <a:cubicBezTo>
                      <a:pt x="3770" y="3208"/>
                      <a:pt x="3835" y="3214"/>
                      <a:pt x="3898" y="3214"/>
                    </a:cubicBezTo>
                    <a:cubicBezTo>
                      <a:pt x="4157" y="3214"/>
                      <a:pt x="4387" y="3116"/>
                      <a:pt x="4656" y="3087"/>
                    </a:cubicBezTo>
                    <a:cubicBezTo>
                      <a:pt x="5037" y="3051"/>
                      <a:pt x="5394" y="3027"/>
                      <a:pt x="5763" y="2944"/>
                    </a:cubicBezTo>
                    <a:cubicBezTo>
                      <a:pt x="6501" y="2765"/>
                      <a:pt x="6632" y="2015"/>
                      <a:pt x="6251" y="1432"/>
                    </a:cubicBezTo>
                    <a:cubicBezTo>
                      <a:pt x="6108" y="1218"/>
                      <a:pt x="6001" y="1015"/>
                      <a:pt x="5882" y="801"/>
                    </a:cubicBezTo>
                    <a:cubicBezTo>
                      <a:pt x="5727" y="539"/>
                      <a:pt x="5334" y="360"/>
                      <a:pt x="5072" y="253"/>
                    </a:cubicBezTo>
                    <a:cubicBezTo>
                      <a:pt x="4783" y="141"/>
                      <a:pt x="4552" y="102"/>
                      <a:pt x="4281" y="102"/>
                    </a:cubicBezTo>
                    <a:cubicBezTo>
                      <a:pt x="4207" y="102"/>
                      <a:pt x="4130" y="105"/>
                      <a:pt x="4048" y="110"/>
                    </a:cubicBezTo>
                    <a:cubicBezTo>
                      <a:pt x="4032" y="111"/>
                      <a:pt x="4016" y="111"/>
                      <a:pt x="4000" y="111"/>
                    </a:cubicBezTo>
                    <a:cubicBezTo>
                      <a:pt x="3642" y="111"/>
                      <a:pt x="3284" y="0"/>
                      <a:pt x="291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7" name="Google Shape;9557;p26"/>
              <p:cNvSpPr/>
              <p:nvPr/>
            </p:nvSpPr>
            <p:spPr>
              <a:xfrm flipH="1">
                <a:off x="9999026" y="2183400"/>
                <a:ext cx="661934" cy="393077"/>
              </a:xfrm>
              <a:custGeom>
                <a:avLst/>
                <a:gdLst/>
                <a:ahLst/>
                <a:cxnLst/>
                <a:rect l="l" t="t" r="r" b="b"/>
                <a:pathLst>
                  <a:path w="8169" h="4851" extrusionOk="0">
                    <a:moveTo>
                      <a:pt x="3892" y="0"/>
                    </a:moveTo>
                    <a:cubicBezTo>
                      <a:pt x="3651" y="0"/>
                      <a:pt x="3415" y="47"/>
                      <a:pt x="3215" y="174"/>
                    </a:cubicBezTo>
                    <a:cubicBezTo>
                      <a:pt x="3049" y="281"/>
                      <a:pt x="2894" y="365"/>
                      <a:pt x="2691" y="377"/>
                    </a:cubicBezTo>
                    <a:cubicBezTo>
                      <a:pt x="2640" y="377"/>
                      <a:pt x="2586" y="375"/>
                      <a:pt x="2532" y="375"/>
                    </a:cubicBezTo>
                    <a:cubicBezTo>
                      <a:pt x="2396" y="375"/>
                      <a:pt x="2258" y="387"/>
                      <a:pt x="2156" y="472"/>
                    </a:cubicBezTo>
                    <a:cubicBezTo>
                      <a:pt x="2036" y="567"/>
                      <a:pt x="1977" y="722"/>
                      <a:pt x="1894" y="841"/>
                    </a:cubicBezTo>
                    <a:cubicBezTo>
                      <a:pt x="1763" y="1020"/>
                      <a:pt x="1525" y="1139"/>
                      <a:pt x="1346" y="1281"/>
                    </a:cubicBezTo>
                    <a:cubicBezTo>
                      <a:pt x="1191" y="1401"/>
                      <a:pt x="1024" y="1472"/>
                      <a:pt x="858" y="1579"/>
                    </a:cubicBezTo>
                    <a:cubicBezTo>
                      <a:pt x="643" y="1698"/>
                      <a:pt x="501" y="1924"/>
                      <a:pt x="393" y="2139"/>
                    </a:cubicBezTo>
                    <a:cubicBezTo>
                      <a:pt x="191" y="2544"/>
                      <a:pt x="1" y="3115"/>
                      <a:pt x="215" y="3556"/>
                    </a:cubicBezTo>
                    <a:cubicBezTo>
                      <a:pt x="346" y="3829"/>
                      <a:pt x="834" y="4068"/>
                      <a:pt x="1096" y="4199"/>
                    </a:cubicBezTo>
                    <a:cubicBezTo>
                      <a:pt x="1322" y="4294"/>
                      <a:pt x="1560" y="4329"/>
                      <a:pt x="1798" y="4389"/>
                    </a:cubicBezTo>
                    <a:cubicBezTo>
                      <a:pt x="2013" y="4449"/>
                      <a:pt x="2132" y="4687"/>
                      <a:pt x="2346" y="4722"/>
                    </a:cubicBezTo>
                    <a:cubicBezTo>
                      <a:pt x="2609" y="4762"/>
                      <a:pt x="3006" y="4850"/>
                      <a:pt x="3351" y="4850"/>
                    </a:cubicBezTo>
                    <a:cubicBezTo>
                      <a:pt x="3520" y="4850"/>
                      <a:pt x="3677" y="4829"/>
                      <a:pt x="3799" y="4770"/>
                    </a:cubicBezTo>
                    <a:cubicBezTo>
                      <a:pt x="3918" y="4710"/>
                      <a:pt x="4054" y="4601"/>
                      <a:pt x="4199" y="4601"/>
                    </a:cubicBezTo>
                    <a:cubicBezTo>
                      <a:pt x="4228" y="4601"/>
                      <a:pt x="4257" y="4605"/>
                      <a:pt x="4287" y="4615"/>
                    </a:cubicBezTo>
                    <a:cubicBezTo>
                      <a:pt x="4518" y="4692"/>
                      <a:pt x="4647" y="4820"/>
                      <a:pt x="4891" y="4820"/>
                    </a:cubicBezTo>
                    <a:cubicBezTo>
                      <a:pt x="4911" y="4820"/>
                      <a:pt x="4932" y="4819"/>
                      <a:pt x="4954" y="4818"/>
                    </a:cubicBezTo>
                    <a:cubicBezTo>
                      <a:pt x="5430" y="4794"/>
                      <a:pt x="5811" y="4663"/>
                      <a:pt x="6251" y="4508"/>
                    </a:cubicBezTo>
                    <a:cubicBezTo>
                      <a:pt x="6410" y="4448"/>
                      <a:pt x="6553" y="4380"/>
                      <a:pt x="6713" y="4380"/>
                    </a:cubicBezTo>
                    <a:cubicBezTo>
                      <a:pt x="6745" y="4380"/>
                      <a:pt x="6777" y="4383"/>
                      <a:pt x="6811" y="4389"/>
                    </a:cubicBezTo>
                    <a:cubicBezTo>
                      <a:pt x="6903" y="4402"/>
                      <a:pt x="6983" y="4411"/>
                      <a:pt x="7058" y="4411"/>
                    </a:cubicBezTo>
                    <a:cubicBezTo>
                      <a:pt x="7197" y="4411"/>
                      <a:pt x="7319" y="4378"/>
                      <a:pt x="7466" y="4270"/>
                    </a:cubicBezTo>
                    <a:cubicBezTo>
                      <a:pt x="7775" y="4020"/>
                      <a:pt x="8097" y="3675"/>
                      <a:pt x="8132" y="3246"/>
                    </a:cubicBezTo>
                    <a:cubicBezTo>
                      <a:pt x="8168" y="2782"/>
                      <a:pt x="7906" y="2448"/>
                      <a:pt x="7894" y="2008"/>
                    </a:cubicBezTo>
                    <a:cubicBezTo>
                      <a:pt x="7871" y="1591"/>
                      <a:pt x="7549" y="1270"/>
                      <a:pt x="7216" y="1043"/>
                    </a:cubicBezTo>
                    <a:cubicBezTo>
                      <a:pt x="6835" y="770"/>
                      <a:pt x="6358" y="448"/>
                      <a:pt x="5894" y="365"/>
                    </a:cubicBezTo>
                    <a:cubicBezTo>
                      <a:pt x="5454" y="281"/>
                      <a:pt x="5001" y="222"/>
                      <a:pt x="4573" y="103"/>
                    </a:cubicBezTo>
                    <a:cubicBezTo>
                      <a:pt x="4362" y="44"/>
                      <a:pt x="4125" y="0"/>
                      <a:pt x="389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8" name="Google Shape;9558;p26"/>
              <p:cNvSpPr/>
              <p:nvPr/>
            </p:nvSpPr>
            <p:spPr>
              <a:xfrm flipH="1">
                <a:off x="10391698" y="4434575"/>
                <a:ext cx="846196" cy="693941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8564" extrusionOk="0">
                    <a:moveTo>
                      <a:pt x="4985" y="0"/>
                    </a:moveTo>
                    <a:cubicBezTo>
                      <a:pt x="4970" y="0"/>
                      <a:pt x="4956" y="1"/>
                      <a:pt x="4942" y="3"/>
                    </a:cubicBezTo>
                    <a:cubicBezTo>
                      <a:pt x="4715" y="27"/>
                      <a:pt x="4477" y="15"/>
                      <a:pt x="4263" y="62"/>
                    </a:cubicBezTo>
                    <a:cubicBezTo>
                      <a:pt x="4049" y="110"/>
                      <a:pt x="3811" y="134"/>
                      <a:pt x="3596" y="217"/>
                    </a:cubicBezTo>
                    <a:cubicBezTo>
                      <a:pt x="3394" y="288"/>
                      <a:pt x="3156" y="348"/>
                      <a:pt x="2953" y="443"/>
                    </a:cubicBezTo>
                    <a:cubicBezTo>
                      <a:pt x="2751" y="550"/>
                      <a:pt x="2525" y="634"/>
                      <a:pt x="2346" y="765"/>
                    </a:cubicBezTo>
                    <a:cubicBezTo>
                      <a:pt x="2156" y="884"/>
                      <a:pt x="2215" y="1324"/>
                      <a:pt x="2048" y="1467"/>
                    </a:cubicBezTo>
                    <a:cubicBezTo>
                      <a:pt x="1882" y="1622"/>
                      <a:pt x="1548" y="1598"/>
                      <a:pt x="1406" y="1765"/>
                    </a:cubicBezTo>
                    <a:cubicBezTo>
                      <a:pt x="1263" y="1932"/>
                      <a:pt x="1096" y="2098"/>
                      <a:pt x="977" y="2289"/>
                    </a:cubicBezTo>
                    <a:cubicBezTo>
                      <a:pt x="846" y="2467"/>
                      <a:pt x="965" y="2789"/>
                      <a:pt x="870" y="2991"/>
                    </a:cubicBezTo>
                    <a:cubicBezTo>
                      <a:pt x="763" y="3182"/>
                      <a:pt x="358" y="3253"/>
                      <a:pt x="274" y="3467"/>
                    </a:cubicBezTo>
                    <a:cubicBezTo>
                      <a:pt x="203" y="3670"/>
                      <a:pt x="179" y="3920"/>
                      <a:pt x="143" y="4146"/>
                    </a:cubicBezTo>
                    <a:cubicBezTo>
                      <a:pt x="96" y="4349"/>
                      <a:pt x="120" y="4587"/>
                      <a:pt x="108" y="4813"/>
                    </a:cubicBezTo>
                    <a:cubicBezTo>
                      <a:pt x="96" y="5027"/>
                      <a:pt x="1" y="5265"/>
                      <a:pt x="24" y="5480"/>
                    </a:cubicBezTo>
                    <a:cubicBezTo>
                      <a:pt x="36" y="5694"/>
                      <a:pt x="132" y="5932"/>
                      <a:pt x="179" y="6134"/>
                    </a:cubicBezTo>
                    <a:cubicBezTo>
                      <a:pt x="227" y="6349"/>
                      <a:pt x="477" y="6504"/>
                      <a:pt x="560" y="6718"/>
                    </a:cubicBezTo>
                    <a:cubicBezTo>
                      <a:pt x="632" y="6920"/>
                      <a:pt x="798" y="7063"/>
                      <a:pt x="905" y="7254"/>
                    </a:cubicBezTo>
                    <a:cubicBezTo>
                      <a:pt x="1001" y="7444"/>
                      <a:pt x="882" y="7778"/>
                      <a:pt x="1013" y="7956"/>
                    </a:cubicBezTo>
                    <a:cubicBezTo>
                      <a:pt x="1144" y="8123"/>
                      <a:pt x="1346" y="8373"/>
                      <a:pt x="1501" y="8528"/>
                    </a:cubicBezTo>
                    <a:cubicBezTo>
                      <a:pt x="1528" y="8533"/>
                      <a:pt x="1553" y="8535"/>
                      <a:pt x="1576" y="8535"/>
                    </a:cubicBezTo>
                    <a:cubicBezTo>
                      <a:pt x="1807" y="8535"/>
                      <a:pt x="1861" y="8289"/>
                      <a:pt x="2132" y="8289"/>
                    </a:cubicBezTo>
                    <a:cubicBezTo>
                      <a:pt x="2429" y="8289"/>
                      <a:pt x="2429" y="8444"/>
                      <a:pt x="2739" y="8444"/>
                    </a:cubicBezTo>
                    <a:cubicBezTo>
                      <a:pt x="3037" y="8444"/>
                      <a:pt x="3037" y="8385"/>
                      <a:pt x="3346" y="8385"/>
                    </a:cubicBezTo>
                    <a:cubicBezTo>
                      <a:pt x="3644" y="8385"/>
                      <a:pt x="3644" y="8337"/>
                      <a:pt x="3942" y="8337"/>
                    </a:cubicBezTo>
                    <a:cubicBezTo>
                      <a:pt x="4251" y="8337"/>
                      <a:pt x="4251" y="8540"/>
                      <a:pt x="4549" y="8540"/>
                    </a:cubicBezTo>
                    <a:cubicBezTo>
                      <a:pt x="4846" y="8540"/>
                      <a:pt x="4846" y="8385"/>
                      <a:pt x="5156" y="8385"/>
                    </a:cubicBezTo>
                    <a:cubicBezTo>
                      <a:pt x="5454" y="8385"/>
                      <a:pt x="5454" y="8206"/>
                      <a:pt x="5763" y="8206"/>
                    </a:cubicBezTo>
                    <a:cubicBezTo>
                      <a:pt x="6061" y="8206"/>
                      <a:pt x="6061" y="8492"/>
                      <a:pt x="6359" y="8492"/>
                    </a:cubicBezTo>
                    <a:cubicBezTo>
                      <a:pt x="6668" y="8492"/>
                      <a:pt x="6668" y="8563"/>
                      <a:pt x="6966" y="8563"/>
                    </a:cubicBezTo>
                    <a:cubicBezTo>
                      <a:pt x="7275" y="8563"/>
                      <a:pt x="7275" y="8278"/>
                      <a:pt x="7573" y="8278"/>
                    </a:cubicBezTo>
                    <a:cubicBezTo>
                      <a:pt x="7849" y="8278"/>
                      <a:pt x="7879" y="8472"/>
                      <a:pt x="8129" y="8472"/>
                    </a:cubicBezTo>
                    <a:cubicBezTo>
                      <a:pt x="8148" y="8472"/>
                      <a:pt x="8169" y="8471"/>
                      <a:pt x="8192" y="8468"/>
                    </a:cubicBezTo>
                    <a:cubicBezTo>
                      <a:pt x="8490" y="8444"/>
                      <a:pt x="8466" y="8289"/>
                      <a:pt x="8775" y="8266"/>
                    </a:cubicBezTo>
                    <a:cubicBezTo>
                      <a:pt x="8847" y="8194"/>
                      <a:pt x="8859" y="8170"/>
                      <a:pt x="8930" y="8087"/>
                    </a:cubicBezTo>
                    <a:cubicBezTo>
                      <a:pt x="9061" y="7920"/>
                      <a:pt x="9133" y="7718"/>
                      <a:pt x="9252" y="7527"/>
                    </a:cubicBezTo>
                    <a:cubicBezTo>
                      <a:pt x="9371" y="7349"/>
                      <a:pt x="9740" y="7301"/>
                      <a:pt x="9835" y="7099"/>
                    </a:cubicBezTo>
                    <a:cubicBezTo>
                      <a:pt x="9930" y="6896"/>
                      <a:pt x="9895" y="6635"/>
                      <a:pt x="9966" y="6432"/>
                    </a:cubicBezTo>
                    <a:cubicBezTo>
                      <a:pt x="10026" y="6218"/>
                      <a:pt x="10133" y="6015"/>
                      <a:pt x="10169" y="5801"/>
                    </a:cubicBezTo>
                    <a:cubicBezTo>
                      <a:pt x="10216" y="5587"/>
                      <a:pt x="10347" y="5372"/>
                      <a:pt x="10371" y="5158"/>
                    </a:cubicBezTo>
                    <a:cubicBezTo>
                      <a:pt x="10395" y="4932"/>
                      <a:pt x="10442" y="4694"/>
                      <a:pt x="10430" y="4479"/>
                    </a:cubicBezTo>
                    <a:cubicBezTo>
                      <a:pt x="10430" y="4253"/>
                      <a:pt x="10240" y="4039"/>
                      <a:pt x="10216" y="3825"/>
                    </a:cubicBezTo>
                    <a:cubicBezTo>
                      <a:pt x="10180" y="3610"/>
                      <a:pt x="9942" y="3444"/>
                      <a:pt x="9895" y="3229"/>
                    </a:cubicBezTo>
                    <a:cubicBezTo>
                      <a:pt x="9835" y="3015"/>
                      <a:pt x="9871" y="2801"/>
                      <a:pt x="9788" y="2598"/>
                    </a:cubicBezTo>
                    <a:cubicBezTo>
                      <a:pt x="9704" y="2396"/>
                      <a:pt x="9740" y="2134"/>
                      <a:pt x="9621" y="1943"/>
                    </a:cubicBezTo>
                    <a:cubicBezTo>
                      <a:pt x="9502" y="1765"/>
                      <a:pt x="9216" y="1729"/>
                      <a:pt x="9061" y="1574"/>
                    </a:cubicBezTo>
                    <a:cubicBezTo>
                      <a:pt x="8918" y="1420"/>
                      <a:pt x="8835" y="1217"/>
                      <a:pt x="8656" y="1086"/>
                    </a:cubicBezTo>
                    <a:cubicBezTo>
                      <a:pt x="8490" y="955"/>
                      <a:pt x="8383" y="717"/>
                      <a:pt x="8192" y="610"/>
                    </a:cubicBezTo>
                    <a:cubicBezTo>
                      <a:pt x="8130" y="579"/>
                      <a:pt x="8057" y="571"/>
                      <a:pt x="7979" y="571"/>
                    </a:cubicBezTo>
                    <a:cubicBezTo>
                      <a:pt x="7889" y="571"/>
                      <a:pt x="7793" y="582"/>
                      <a:pt x="7701" y="582"/>
                    </a:cubicBezTo>
                    <a:cubicBezTo>
                      <a:pt x="7630" y="582"/>
                      <a:pt x="7561" y="575"/>
                      <a:pt x="7502" y="550"/>
                    </a:cubicBezTo>
                    <a:cubicBezTo>
                      <a:pt x="7299" y="467"/>
                      <a:pt x="7180" y="134"/>
                      <a:pt x="6966" y="74"/>
                    </a:cubicBezTo>
                    <a:cubicBezTo>
                      <a:pt x="6912" y="59"/>
                      <a:pt x="6856" y="54"/>
                      <a:pt x="6798" y="54"/>
                    </a:cubicBezTo>
                    <a:cubicBezTo>
                      <a:pt x="6662" y="54"/>
                      <a:pt x="6519" y="82"/>
                      <a:pt x="6386" y="82"/>
                    </a:cubicBezTo>
                    <a:cubicBezTo>
                      <a:pt x="6348" y="82"/>
                      <a:pt x="6311" y="80"/>
                      <a:pt x="6275" y="74"/>
                    </a:cubicBezTo>
                    <a:cubicBezTo>
                      <a:pt x="6252" y="72"/>
                      <a:pt x="6230" y="71"/>
                      <a:pt x="6207" y="71"/>
                    </a:cubicBezTo>
                    <a:cubicBezTo>
                      <a:pt x="6016" y="71"/>
                      <a:pt x="5825" y="147"/>
                      <a:pt x="5643" y="147"/>
                    </a:cubicBezTo>
                    <a:cubicBezTo>
                      <a:pt x="5631" y="147"/>
                      <a:pt x="5620" y="146"/>
                      <a:pt x="5608" y="146"/>
                    </a:cubicBezTo>
                    <a:cubicBezTo>
                      <a:pt x="5397" y="146"/>
                      <a:pt x="5186" y="0"/>
                      <a:pt x="498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9" name="Google Shape;9559;p26"/>
              <p:cNvSpPr/>
              <p:nvPr/>
            </p:nvSpPr>
            <p:spPr>
              <a:xfrm flipH="1">
                <a:off x="10132159" y="4643147"/>
                <a:ext cx="581876" cy="498821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3" y="12"/>
                    </a:cubicBezTo>
                    <a:cubicBezTo>
                      <a:pt x="3358" y="24"/>
                      <a:pt x="3275" y="155"/>
                      <a:pt x="3168" y="167"/>
                    </a:cubicBezTo>
                    <a:cubicBezTo>
                      <a:pt x="3151" y="171"/>
                      <a:pt x="3134" y="173"/>
                      <a:pt x="3116" y="173"/>
                    </a:cubicBezTo>
                    <a:cubicBezTo>
                      <a:pt x="3050" y="173"/>
                      <a:pt x="2976" y="150"/>
                      <a:pt x="2909" y="150"/>
                    </a:cubicBezTo>
                    <a:cubicBezTo>
                      <a:pt x="2892" y="150"/>
                      <a:pt x="2875" y="151"/>
                      <a:pt x="2858" y="155"/>
                    </a:cubicBezTo>
                    <a:cubicBezTo>
                      <a:pt x="2841" y="159"/>
                      <a:pt x="2824" y="161"/>
                      <a:pt x="2805" y="161"/>
                    </a:cubicBezTo>
                    <a:cubicBezTo>
                      <a:pt x="2744" y="161"/>
                      <a:pt x="2674" y="144"/>
                      <a:pt x="2611" y="144"/>
                    </a:cubicBezTo>
                    <a:cubicBezTo>
                      <a:pt x="2585" y="144"/>
                      <a:pt x="2560" y="147"/>
                      <a:pt x="2537" y="155"/>
                    </a:cubicBezTo>
                    <a:cubicBezTo>
                      <a:pt x="2441" y="179"/>
                      <a:pt x="2334" y="227"/>
                      <a:pt x="2251" y="262"/>
                    </a:cubicBezTo>
                    <a:cubicBezTo>
                      <a:pt x="2156" y="298"/>
                      <a:pt x="2156" y="536"/>
                      <a:pt x="2060" y="584"/>
                    </a:cubicBezTo>
                    <a:cubicBezTo>
                      <a:pt x="1965" y="632"/>
                      <a:pt x="1906" y="703"/>
                      <a:pt x="1822" y="762"/>
                    </a:cubicBezTo>
                    <a:cubicBezTo>
                      <a:pt x="1811" y="769"/>
                      <a:pt x="1797" y="772"/>
                      <a:pt x="1781" y="772"/>
                    </a:cubicBezTo>
                    <a:cubicBezTo>
                      <a:pt x="1699" y="772"/>
                      <a:pt x="1568" y="701"/>
                      <a:pt x="1488" y="701"/>
                    </a:cubicBezTo>
                    <a:cubicBezTo>
                      <a:pt x="1469" y="701"/>
                      <a:pt x="1453" y="705"/>
                      <a:pt x="1441" y="715"/>
                    </a:cubicBezTo>
                    <a:cubicBezTo>
                      <a:pt x="1358" y="774"/>
                      <a:pt x="1298" y="882"/>
                      <a:pt x="1215" y="941"/>
                    </a:cubicBezTo>
                    <a:cubicBezTo>
                      <a:pt x="1144" y="1013"/>
                      <a:pt x="1203" y="1227"/>
                      <a:pt x="1144" y="1298"/>
                    </a:cubicBezTo>
                    <a:cubicBezTo>
                      <a:pt x="1072" y="1370"/>
                      <a:pt x="882" y="1322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1"/>
                      <a:pt x="477" y="1798"/>
                      <a:pt x="429" y="1882"/>
                    </a:cubicBezTo>
                    <a:cubicBezTo>
                      <a:pt x="370" y="1965"/>
                      <a:pt x="525" y="2156"/>
                      <a:pt x="477" y="2251"/>
                    </a:cubicBezTo>
                    <a:cubicBezTo>
                      <a:pt x="441" y="2334"/>
                      <a:pt x="263" y="2370"/>
                      <a:pt x="227" y="2453"/>
                    </a:cubicBezTo>
                    <a:cubicBezTo>
                      <a:pt x="191" y="2548"/>
                      <a:pt x="286" y="2691"/>
                      <a:pt x="263" y="2787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60" y="3144"/>
                      <a:pt x="13" y="3239"/>
                      <a:pt x="1" y="3334"/>
                    </a:cubicBezTo>
                    <a:cubicBezTo>
                      <a:pt x="1" y="3429"/>
                      <a:pt x="60" y="3525"/>
                      <a:pt x="48" y="3632"/>
                    </a:cubicBezTo>
                    <a:cubicBezTo>
                      <a:pt x="48" y="3727"/>
                      <a:pt x="1" y="3822"/>
                      <a:pt x="1" y="3918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5" y="4299"/>
                      <a:pt x="48" y="4418"/>
                      <a:pt x="72" y="4513"/>
                    </a:cubicBezTo>
                    <a:cubicBezTo>
                      <a:pt x="96" y="4608"/>
                      <a:pt x="96" y="4715"/>
                      <a:pt x="120" y="4811"/>
                    </a:cubicBezTo>
                    <a:cubicBezTo>
                      <a:pt x="155" y="4906"/>
                      <a:pt x="358" y="4930"/>
                      <a:pt x="394" y="5025"/>
                    </a:cubicBezTo>
                    <a:cubicBezTo>
                      <a:pt x="441" y="5108"/>
                      <a:pt x="501" y="5180"/>
                      <a:pt x="548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68"/>
                      <a:pt x="846" y="5751"/>
                    </a:cubicBezTo>
                    <a:cubicBezTo>
                      <a:pt x="906" y="5823"/>
                      <a:pt x="894" y="5942"/>
                      <a:pt x="965" y="6013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13"/>
                      <a:pt x="1537" y="6013"/>
                    </a:cubicBezTo>
                    <a:cubicBezTo>
                      <a:pt x="1679" y="6013"/>
                      <a:pt x="1679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51" y="6156"/>
                      <a:pt x="2251" y="5942"/>
                      <a:pt x="2394" y="5942"/>
                    </a:cubicBezTo>
                    <a:cubicBezTo>
                      <a:pt x="2537" y="5942"/>
                      <a:pt x="2537" y="5918"/>
                      <a:pt x="2680" y="5918"/>
                    </a:cubicBezTo>
                    <a:cubicBezTo>
                      <a:pt x="2822" y="5918"/>
                      <a:pt x="2822" y="6085"/>
                      <a:pt x="2965" y="6085"/>
                    </a:cubicBezTo>
                    <a:cubicBezTo>
                      <a:pt x="3108" y="6085"/>
                      <a:pt x="3108" y="5918"/>
                      <a:pt x="3251" y="5918"/>
                    </a:cubicBezTo>
                    <a:cubicBezTo>
                      <a:pt x="3394" y="5918"/>
                      <a:pt x="3394" y="5942"/>
                      <a:pt x="3525" y="5942"/>
                    </a:cubicBezTo>
                    <a:lnTo>
                      <a:pt x="3811" y="5942"/>
                    </a:lnTo>
                    <a:cubicBezTo>
                      <a:pt x="3954" y="5942"/>
                      <a:pt x="3954" y="5930"/>
                      <a:pt x="4096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5"/>
                      <a:pt x="4954" y="6085"/>
                    </a:cubicBezTo>
                    <a:cubicBezTo>
                      <a:pt x="5097" y="6085"/>
                      <a:pt x="5097" y="6037"/>
                      <a:pt x="5239" y="6037"/>
                    </a:cubicBezTo>
                    <a:cubicBezTo>
                      <a:pt x="5382" y="6037"/>
                      <a:pt x="5382" y="5942"/>
                      <a:pt x="5537" y="5942"/>
                    </a:cubicBezTo>
                    <a:cubicBezTo>
                      <a:pt x="5671" y="5942"/>
                      <a:pt x="5679" y="6099"/>
                      <a:pt x="5798" y="6099"/>
                    </a:cubicBezTo>
                    <a:cubicBezTo>
                      <a:pt x="5806" y="6099"/>
                      <a:pt x="5814" y="6098"/>
                      <a:pt x="5823" y="6096"/>
                    </a:cubicBezTo>
                    <a:cubicBezTo>
                      <a:pt x="5966" y="6085"/>
                      <a:pt x="5954" y="5989"/>
                      <a:pt x="6097" y="5966"/>
                    </a:cubicBezTo>
                    <a:cubicBezTo>
                      <a:pt x="6156" y="5918"/>
                      <a:pt x="6240" y="5954"/>
                      <a:pt x="6287" y="5894"/>
                    </a:cubicBezTo>
                    <a:cubicBezTo>
                      <a:pt x="6347" y="5811"/>
                      <a:pt x="6406" y="5727"/>
                      <a:pt x="6454" y="5656"/>
                    </a:cubicBezTo>
                    <a:cubicBezTo>
                      <a:pt x="6513" y="5573"/>
                      <a:pt x="6513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65"/>
                      <a:pt x="6847" y="4882"/>
                    </a:cubicBezTo>
                    <a:cubicBezTo>
                      <a:pt x="6882" y="4787"/>
                      <a:pt x="6918" y="4703"/>
                      <a:pt x="6954" y="4608"/>
                    </a:cubicBezTo>
                    <a:cubicBezTo>
                      <a:pt x="6978" y="4525"/>
                      <a:pt x="6942" y="4418"/>
                      <a:pt x="6966" y="4322"/>
                    </a:cubicBezTo>
                    <a:cubicBezTo>
                      <a:pt x="6990" y="4227"/>
                      <a:pt x="7144" y="4156"/>
                      <a:pt x="7168" y="4072"/>
                    </a:cubicBezTo>
                    <a:cubicBezTo>
                      <a:pt x="7180" y="3977"/>
                      <a:pt x="7025" y="3858"/>
                      <a:pt x="7025" y="3763"/>
                    </a:cubicBezTo>
                    <a:cubicBezTo>
                      <a:pt x="7037" y="3668"/>
                      <a:pt x="7156" y="3572"/>
                      <a:pt x="7156" y="3477"/>
                    </a:cubicBezTo>
                    <a:cubicBezTo>
                      <a:pt x="7168" y="3382"/>
                      <a:pt x="7109" y="3287"/>
                      <a:pt x="7109" y="3191"/>
                    </a:cubicBezTo>
                    <a:cubicBezTo>
                      <a:pt x="7097" y="3096"/>
                      <a:pt x="7109" y="3001"/>
                      <a:pt x="7097" y="2906"/>
                    </a:cubicBezTo>
                    <a:cubicBezTo>
                      <a:pt x="7085" y="2810"/>
                      <a:pt x="7085" y="2715"/>
                      <a:pt x="7061" y="2620"/>
                    </a:cubicBezTo>
                    <a:cubicBezTo>
                      <a:pt x="7049" y="2537"/>
                      <a:pt x="7144" y="2406"/>
                      <a:pt x="7121" y="2322"/>
                    </a:cubicBezTo>
                    <a:cubicBezTo>
                      <a:pt x="7097" y="2215"/>
                      <a:pt x="6847" y="2179"/>
                      <a:pt x="6811" y="2084"/>
                    </a:cubicBezTo>
                    <a:cubicBezTo>
                      <a:pt x="6775" y="1989"/>
                      <a:pt x="6894" y="1834"/>
                      <a:pt x="6847" y="1739"/>
                    </a:cubicBezTo>
                    <a:cubicBezTo>
                      <a:pt x="6811" y="1655"/>
                      <a:pt x="6763" y="1548"/>
                      <a:pt x="6704" y="1465"/>
                    </a:cubicBezTo>
                    <a:cubicBezTo>
                      <a:pt x="6656" y="1382"/>
                      <a:pt x="6561" y="1310"/>
                      <a:pt x="6501" y="1239"/>
                    </a:cubicBezTo>
                    <a:cubicBezTo>
                      <a:pt x="6430" y="1155"/>
                      <a:pt x="6430" y="1001"/>
                      <a:pt x="6359" y="929"/>
                    </a:cubicBezTo>
                    <a:cubicBezTo>
                      <a:pt x="6343" y="917"/>
                      <a:pt x="6321" y="912"/>
                      <a:pt x="6294" y="912"/>
                    </a:cubicBezTo>
                    <a:cubicBezTo>
                      <a:pt x="6220" y="912"/>
                      <a:pt x="6114" y="946"/>
                      <a:pt x="6036" y="946"/>
                    </a:cubicBezTo>
                    <a:cubicBezTo>
                      <a:pt x="6008" y="946"/>
                      <a:pt x="5983" y="942"/>
                      <a:pt x="5966" y="929"/>
                    </a:cubicBezTo>
                    <a:cubicBezTo>
                      <a:pt x="5882" y="870"/>
                      <a:pt x="5847" y="751"/>
                      <a:pt x="5763" y="691"/>
                    </a:cubicBezTo>
                    <a:cubicBezTo>
                      <a:pt x="5680" y="643"/>
                      <a:pt x="5632" y="512"/>
                      <a:pt x="5537" y="465"/>
                    </a:cubicBezTo>
                    <a:cubicBezTo>
                      <a:pt x="5442" y="417"/>
                      <a:pt x="5323" y="453"/>
                      <a:pt x="5228" y="417"/>
                    </a:cubicBezTo>
                    <a:cubicBezTo>
                      <a:pt x="5132" y="381"/>
                      <a:pt x="5085" y="179"/>
                      <a:pt x="4989" y="155"/>
                    </a:cubicBezTo>
                    <a:cubicBezTo>
                      <a:pt x="4894" y="120"/>
                      <a:pt x="4775" y="143"/>
                      <a:pt x="4680" y="120"/>
                    </a:cubicBezTo>
                    <a:cubicBezTo>
                      <a:pt x="4666" y="116"/>
                      <a:pt x="4652" y="115"/>
                      <a:pt x="4637" y="115"/>
                    </a:cubicBezTo>
                    <a:cubicBezTo>
                      <a:pt x="4559" y="115"/>
                      <a:pt x="4470" y="157"/>
                      <a:pt x="4393" y="157"/>
                    </a:cubicBezTo>
                    <a:cubicBezTo>
                      <a:pt x="4385" y="157"/>
                      <a:pt x="4378" y="156"/>
                      <a:pt x="4370" y="155"/>
                    </a:cubicBezTo>
                    <a:cubicBezTo>
                      <a:pt x="4365" y="155"/>
                      <a:pt x="4359" y="154"/>
                      <a:pt x="4353" y="154"/>
                    </a:cubicBezTo>
                    <a:cubicBezTo>
                      <a:pt x="4257" y="154"/>
                      <a:pt x="4162" y="240"/>
                      <a:pt x="4076" y="240"/>
                    </a:cubicBezTo>
                    <a:cubicBezTo>
                      <a:pt x="4071" y="240"/>
                      <a:pt x="4066" y="239"/>
                      <a:pt x="4061" y="239"/>
                    </a:cubicBezTo>
                    <a:cubicBezTo>
                      <a:pt x="3954" y="227"/>
                      <a:pt x="3870" y="0"/>
                      <a:pt x="37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0" name="Google Shape;9560;p26"/>
              <p:cNvSpPr/>
              <p:nvPr/>
            </p:nvSpPr>
            <p:spPr>
              <a:xfrm flipH="1">
                <a:off x="10061743" y="4624834"/>
                <a:ext cx="581876" cy="498821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4" y="12"/>
                    </a:cubicBezTo>
                    <a:cubicBezTo>
                      <a:pt x="3358" y="24"/>
                      <a:pt x="3263" y="155"/>
                      <a:pt x="3168" y="179"/>
                    </a:cubicBezTo>
                    <a:cubicBezTo>
                      <a:pt x="3159" y="180"/>
                      <a:pt x="3150" y="180"/>
                      <a:pt x="3141" y="180"/>
                    </a:cubicBezTo>
                    <a:cubicBezTo>
                      <a:pt x="3068" y="180"/>
                      <a:pt x="2984" y="149"/>
                      <a:pt x="2909" y="149"/>
                    </a:cubicBezTo>
                    <a:cubicBezTo>
                      <a:pt x="2891" y="149"/>
                      <a:pt x="2874" y="151"/>
                      <a:pt x="2858" y="155"/>
                    </a:cubicBezTo>
                    <a:cubicBezTo>
                      <a:pt x="2842" y="159"/>
                      <a:pt x="2824" y="161"/>
                      <a:pt x="2805" y="161"/>
                    </a:cubicBezTo>
                    <a:cubicBezTo>
                      <a:pt x="2744" y="161"/>
                      <a:pt x="2674" y="143"/>
                      <a:pt x="2612" y="143"/>
                    </a:cubicBezTo>
                    <a:cubicBezTo>
                      <a:pt x="2585" y="143"/>
                      <a:pt x="2560" y="146"/>
                      <a:pt x="2537" y="155"/>
                    </a:cubicBezTo>
                    <a:cubicBezTo>
                      <a:pt x="2442" y="179"/>
                      <a:pt x="2334" y="226"/>
                      <a:pt x="2251" y="262"/>
                    </a:cubicBezTo>
                    <a:cubicBezTo>
                      <a:pt x="2156" y="298"/>
                      <a:pt x="2144" y="536"/>
                      <a:pt x="2061" y="584"/>
                    </a:cubicBezTo>
                    <a:cubicBezTo>
                      <a:pt x="1965" y="631"/>
                      <a:pt x="1906" y="715"/>
                      <a:pt x="1822" y="762"/>
                    </a:cubicBezTo>
                    <a:cubicBezTo>
                      <a:pt x="1810" y="769"/>
                      <a:pt x="1795" y="772"/>
                      <a:pt x="1777" y="772"/>
                    </a:cubicBezTo>
                    <a:cubicBezTo>
                      <a:pt x="1697" y="772"/>
                      <a:pt x="1572" y="712"/>
                      <a:pt x="1493" y="712"/>
                    </a:cubicBezTo>
                    <a:cubicBezTo>
                      <a:pt x="1472" y="712"/>
                      <a:pt x="1454" y="716"/>
                      <a:pt x="1441" y="727"/>
                    </a:cubicBezTo>
                    <a:cubicBezTo>
                      <a:pt x="1358" y="786"/>
                      <a:pt x="1299" y="881"/>
                      <a:pt x="1215" y="953"/>
                    </a:cubicBezTo>
                    <a:cubicBezTo>
                      <a:pt x="1144" y="1012"/>
                      <a:pt x="1203" y="1227"/>
                      <a:pt x="1132" y="1298"/>
                    </a:cubicBezTo>
                    <a:cubicBezTo>
                      <a:pt x="1072" y="1369"/>
                      <a:pt x="882" y="1334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0"/>
                      <a:pt x="477" y="1798"/>
                      <a:pt x="429" y="1881"/>
                    </a:cubicBezTo>
                    <a:cubicBezTo>
                      <a:pt x="370" y="1965"/>
                      <a:pt x="525" y="2167"/>
                      <a:pt x="477" y="2251"/>
                    </a:cubicBezTo>
                    <a:cubicBezTo>
                      <a:pt x="441" y="2346"/>
                      <a:pt x="263" y="2370"/>
                      <a:pt x="227" y="2465"/>
                    </a:cubicBezTo>
                    <a:cubicBezTo>
                      <a:pt x="191" y="2560"/>
                      <a:pt x="287" y="2691"/>
                      <a:pt x="263" y="2786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48" y="3144"/>
                      <a:pt x="13" y="3239"/>
                      <a:pt x="1" y="3334"/>
                    </a:cubicBezTo>
                    <a:cubicBezTo>
                      <a:pt x="1" y="3429"/>
                      <a:pt x="60" y="3536"/>
                      <a:pt x="48" y="3632"/>
                    </a:cubicBezTo>
                    <a:cubicBezTo>
                      <a:pt x="48" y="3727"/>
                      <a:pt x="1" y="3834"/>
                      <a:pt x="1" y="3929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6" y="4298"/>
                      <a:pt x="48" y="4417"/>
                      <a:pt x="72" y="4513"/>
                    </a:cubicBezTo>
                    <a:cubicBezTo>
                      <a:pt x="96" y="4608"/>
                      <a:pt x="96" y="4715"/>
                      <a:pt x="120" y="4810"/>
                    </a:cubicBezTo>
                    <a:cubicBezTo>
                      <a:pt x="156" y="4906"/>
                      <a:pt x="358" y="4929"/>
                      <a:pt x="394" y="5025"/>
                    </a:cubicBezTo>
                    <a:cubicBezTo>
                      <a:pt x="441" y="5108"/>
                      <a:pt x="501" y="5179"/>
                      <a:pt x="549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80"/>
                      <a:pt x="846" y="5751"/>
                    </a:cubicBezTo>
                    <a:cubicBezTo>
                      <a:pt x="906" y="5822"/>
                      <a:pt x="894" y="5953"/>
                      <a:pt x="965" y="6025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25"/>
                      <a:pt x="1537" y="6025"/>
                    </a:cubicBezTo>
                    <a:cubicBezTo>
                      <a:pt x="1680" y="6025"/>
                      <a:pt x="1680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39" y="6156"/>
                      <a:pt x="2239" y="5941"/>
                      <a:pt x="2382" y="5941"/>
                    </a:cubicBezTo>
                    <a:cubicBezTo>
                      <a:pt x="2525" y="5941"/>
                      <a:pt x="2525" y="5930"/>
                      <a:pt x="2668" y="5930"/>
                    </a:cubicBezTo>
                    <a:cubicBezTo>
                      <a:pt x="2811" y="5930"/>
                      <a:pt x="2811" y="6084"/>
                      <a:pt x="2954" y="6084"/>
                    </a:cubicBezTo>
                    <a:cubicBezTo>
                      <a:pt x="3096" y="6084"/>
                      <a:pt x="3096" y="5918"/>
                      <a:pt x="3239" y="5918"/>
                    </a:cubicBezTo>
                    <a:cubicBezTo>
                      <a:pt x="3382" y="5918"/>
                      <a:pt x="3382" y="5941"/>
                      <a:pt x="3525" y="5941"/>
                    </a:cubicBezTo>
                    <a:lnTo>
                      <a:pt x="3811" y="5941"/>
                    </a:lnTo>
                    <a:cubicBezTo>
                      <a:pt x="3954" y="5941"/>
                      <a:pt x="3954" y="5930"/>
                      <a:pt x="4097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4"/>
                      <a:pt x="4954" y="6084"/>
                    </a:cubicBezTo>
                    <a:cubicBezTo>
                      <a:pt x="5097" y="6084"/>
                      <a:pt x="5097" y="6049"/>
                      <a:pt x="5240" y="6049"/>
                    </a:cubicBezTo>
                    <a:cubicBezTo>
                      <a:pt x="5382" y="6049"/>
                      <a:pt x="5382" y="5953"/>
                      <a:pt x="5525" y="5953"/>
                    </a:cubicBezTo>
                    <a:cubicBezTo>
                      <a:pt x="5663" y="5953"/>
                      <a:pt x="5679" y="6109"/>
                      <a:pt x="5809" y="6109"/>
                    </a:cubicBezTo>
                    <a:cubicBezTo>
                      <a:pt x="5813" y="6109"/>
                      <a:pt x="5818" y="6109"/>
                      <a:pt x="5823" y="6108"/>
                    </a:cubicBezTo>
                    <a:cubicBezTo>
                      <a:pt x="5966" y="6096"/>
                      <a:pt x="5954" y="5989"/>
                      <a:pt x="6097" y="5977"/>
                    </a:cubicBezTo>
                    <a:cubicBezTo>
                      <a:pt x="6144" y="5930"/>
                      <a:pt x="6240" y="5953"/>
                      <a:pt x="6287" y="5894"/>
                    </a:cubicBezTo>
                    <a:cubicBezTo>
                      <a:pt x="6347" y="5822"/>
                      <a:pt x="6394" y="5739"/>
                      <a:pt x="6454" y="5656"/>
                    </a:cubicBezTo>
                    <a:cubicBezTo>
                      <a:pt x="6514" y="5572"/>
                      <a:pt x="6514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77"/>
                      <a:pt x="6847" y="4882"/>
                    </a:cubicBezTo>
                    <a:cubicBezTo>
                      <a:pt x="6883" y="4798"/>
                      <a:pt x="6918" y="4703"/>
                      <a:pt x="6954" y="4620"/>
                    </a:cubicBezTo>
                    <a:cubicBezTo>
                      <a:pt x="6978" y="4525"/>
                      <a:pt x="6942" y="4417"/>
                      <a:pt x="6966" y="4322"/>
                    </a:cubicBezTo>
                    <a:cubicBezTo>
                      <a:pt x="6990" y="4227"/>
                      <a:pt x="7145" y="4167"/>
                      <a:pt x="7156" y="4072"/>
                    </a:cubicBezTo>
                    <a:cubicBezTo>
                      <a:pt x="7180" y="3977"/>
                      <a:pt x="7014" y="3858"/>
                      <a:pt x="7026" y="3763"/>
                    </a:cubicBezTo>
                    <a:cubicBezTo>
                      <a:pt x="7037" y="3667"/>
                      <a:pt x="7156" y="3584"/>
                      <a:pt x="7156" y="3489"/>
                    </a:cubicBezTo>
                    <a:cubicBezTo>
                      <a:pt x="7168" y="3394"/>
                      <a:pt x="7109" y="3298"/>
                      <a:pt x="7109" y="3191"/>
                    </a:cubicBezTo>
                    <a:cubicBezTo>
                      <a:pt x="7097" y="3096"/>
                      <a:pt x="7097" y="3013"/>
                      <a:pt x="7097" y="2917"/>
                    </a:cubicBezTo>
                    <a:cubicBezTo>
                      <a:pt x="7085" y="2822"/>
                      <a:pt x="7073" y="2727"/>
                      <a:pt x="7061" y="2632"/>
                    </a:cubicBezTo>
                    <a:cubicBezTo>
                      <a:pt x="7049" y="2536"/>
                      <a:pt x="7145" y="2417"/>
                      <a:pt x="7121" y="2322"/>
                    </a:cubicBezTo>
                    <a:cubicBezTo>
                      <a:pt x="7097" y="2215"/>
                      <a:pt x="6847" y="2191"/>
                      <a:pt x="6811" y="2096"/>
                    </a:cubicBezTo>
                    <a:cubicBezTo>
                      <a:pt x="6775" y="1989"/>
                      <a:pt x="6895" y="1834"/>
                      <a:pt x="6847" y="1750"/>
                    </a:cubicBezTo>
                    <a:cubicBezTo>
                      <a:pt x="6799" y="1655"/>
                      <a:pt x="6764" y="1548"/>
                      <a:pt x="6704" y="1465"/>
                    </a:cubicBezTo>
                    <a:cubicBezTo>
                      <a:pt x="6645" y="1381"/>
                      <a:pt x="6561" y="1310"/>
                      <a:pt x="6490" y="1239"/>
                    </a:cubicBezTo>
                    <a:cubicBezTo>
                      <a:pt x="6430" y="1155"/>
                      <a:pt x="6430" y="1000"/>
                      <a:pt x="6359" y="941"/>
                    </a:cubicBezTo>
                    <a:cubicBezTo>
                      <a:pt x="6338" y="923"/>
                      <a:pt x="6309" y="917"/>
                      <a:pt x="6275" y="917"/>
                    </a:cubicBezTo>
                    <a:cubicBezTo>
                      <a:pt x="6202" y="917"/>
                      <a:pt x="6107" y="946"/>
                      <a:pt x="6036" y="946"/>
                    </a:cubicBezTo>
                    <a:cubicBezTo>
                      <a:pt x="6008" y="946"/>
                      <a:pt x="5984" y="942"/>
                      <a:pt x="5966" y="929"/>
                    </a:cubicBezTo>
                    <a:cubicBezTo>
                      <a:pt x="5883" y="869"/>
                      <a:pt x="5847" y="750"/>
                      <a:pt x="5763" y="691"/>
                    </a:cubicBezTo>
                    <a:cubicBezTo>
                      <a:pt x="5668" y="643"/>
                      <a:pt x="5632" y="512"/>
                      <a:pt x="5537" y="465"/>
                    </a:cubicBezTo>
                    <a:cubicBezTo>
                      <a:pt x="5442" y="417"/>
                      <a:pt x="5311" y="453"/>
                      <a:pt x="5216" y="417"/>
                    </a:cubicBezTo>
                    <a:cubicBezTo>
                      <a:pt x="5132" y="381"/>
                      <a:pt x="5085" y="191"/>
                      <a:pt x="4990" y="155"/>
                    </a:cubicBezTo>
                    <a:cubicBezTo>
                      <a:pt x="4894" y="131"/>
                      <a:pt x="4775" y="143"/>
                      <a:pt x="4680" y="119"/>
                    </a:cubicBezTo>
                    <a:cubicBezTo>
                      <a:pt x="4666" y="116"/>
                      <a:pt x="4652" y="114"/>
                      <a:pt x="4637" y="114"/>
                    </a:cubicBezTo>
                    <a:cubicBezTo>
                      <a:pt x="4558" y="114"/>
                      <a:pt x="4468" y="156"/>
                      <a:pt x="4384" y="156"/>
                    </a:cubicBezTo>
                    <a:cubicBezTo>
                      <a:pt x="4375" y="156"/>
                      <a:pt x="4367" y="156"/>
                      <a:pt x="4359" y="155"/>
                    </a:cubicBezTo>
                    <a:cubicBezTo>
                      <a:pt x="4353" y="154"/>
                      <a:pt x="4348" y="154"/>
                      <a:pt x="4343" y="154"/>
                    </a:cubicBezTo>
                    <a:cubicBezTo>
                      <a:pt x="4257" y="154"/>
                      <a:pt x="4162" y="239"/>
                      <a:pt x="4076" y="239"/>
                    </a:cubicBezTo>
                    <a:cubicBezTo>
                      <a:pt x="4071" y="239"/>
                      <a:pt x="4066" y="239"/>
                      <a:pt x="4061" y="238"/>
                    </a:cubicBezTo>
                    <a:cubicBezTo>
                      <a:pt x="3954" y="226"/>
                      <a:pt x="3870" y="0"/>
                      <a:pt x="376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1" name="Google Shape;9561;p26"/>
              <p:cNvSpPr/>
              <p:nvPr/>
            </p:nvSpPr>
            <p:spPr>
              <a:xfrm flipH="1">
                <a:off x="10077220" y="5086948"/>
                <a:ext cx="1099901" cy="94643"/>
              </a:xfrm>
              <a:custGeom>
                <a:avLst/>
                <a:gdLst/>
                <a:ahLst/>
                <a:cxnLst/>
                <a:rect l="l" t="t" r="r" b="b"/>
                <a:pathLst>
                  <a:path w="13574" h="1168" extrusionOk="0">
                    <a:moveTo>
                      <a:pt x="203" y="0"/>
                    </a:moveTo>
                    <a:lnTo>
                      <a:pt x="1" y="1167"/>
                    </a:lnTo>
                    <a:lnTo>
                      <a:pt x="13574" y="1167"/>
                    </a:lnTo>
                    <a:lnTo>
                      <a:pt x="1337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2" name="Google Shape;9562;p26"/>
              <p:cNvSpPr/>
              <p:nvPr/>
            </p:nvSpPr>
            <p:spPr>
              <a:xfrm flipH="1">
                <a:off x="10088807" y="5086948"/>
                <a:ext cx="1076727" cy="28036"/>
              </a:xfrm>
              <a:custGeom>
                <a:avLst/>
                <a:gdLst/>
                <a:ahLst/>
                <a:cxnLst/>
                <a:rect l="l" t="t" r="r" b="b"/>
                <a:pathLst>
                  <a:path w="13288" h="346" extrusionOk="0">
                    <a:moveTo>
                      <a:pt x="60" y="0"/>
                    </a:moveTo>
                    <a:lnTo>
                      <a:pt x="1" y="346"/>
                    </a:lnTo>
                    <a:lnTo>
                      <a:pt x="13288" y="346"/>
                    </a:lnTo>
                    <a:lnTo>
                      <a:pt x="132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3" name="Google Shape;9563;p26"/>
              <p:cNvSpPr/>
              <p:nvPr/>
            </p:nvSpPr>
            <p:spPr>
              <a:xfrm flipH="1">
                <a:off x="11073808" y="5096590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4" name="Google Shape;9564;p26"/>
              <p:cNvSpPr/>
              <p:nvPr/>
            </p:nvSpPr>
            <p:spPr>
              <a:xfrm flipH="1">
                <a:off x="10964742" y="5096590"/>
                <a:ext cx="18475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5" name="Google Shape;9565;p26"/>
              <p:cNvSpPr/>
              <p:nvPr/>
            </p:nvSpPr>
            <p:spPr>
              <a:xfrm flipH="1">
                <a:off x="10854784" y="5096590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6" name="Google Shape;9566;p26"/>
              <p:cNvSpPr/>
              <p:nvPr/>
            </p:nvSpPr>
            <p:spPr>
              <a:xfrm flipH="1">
                <a:off x="10745799" y="5096590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7" name="Google Shape;9567;p26"/>
              <p:cNvSpPr/>
              <p:nvPr/>
            </p:nvSpPr>
            <p:spPr>
              <a:xfrm flipH="1">
                <a:off x="10636732" y="5096590"/>
                <a:ext cx="18475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8" name="Google Shape;9568;p26"/>
              <p:cNvSpPr/>
              <p:nvPr/>
            </p:nvSpPr>
            <p:spPr>
              <a:xfrm flipH="1">
                <a:off x="10526775" y="5096590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9" name="Google Shape;9569;p26"/>
              <p:cNvSpPr/>
              <p:nvPr/>
            </p:nvSpPr>
            <p:spPr>
              <a:xfrm flipH="1">
                <a:off x="10417789" y="5096590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0" name="Google Shape;9570;p26"/>
              <p:cNvSpPr/>
              <p:nvPr/>
            </p:nvSpPr>
            <p:spPr>
              <a:xfrm flipH="1">
                <a:off x="10307751" y="5096590"/>
                <a:ext cx="19366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39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38" y="834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571" name="Google Shape;9571;p26"/>
            <p:cNvSpPr/>
            <p:nvPr/>
          </p:nvSpPr>
          <p:spPr>
            <a:xfrm>
              <a:off x="1026800" y="2999975"/>
              <a:ext cx="548392" cy="828301"/>
            </a:xfrm>
            <a:custGeom>
              <a:avLst/>
              <a:gdLst/>
              <a:ahLst/>
              <a:cxnLst/>
              <a:rect l="l" t="t" r="r" b="b"/>
              <a:pathLst>
                <a:path w="18816" h="28420" extrusionOk="0">
                  <a:moveTo>
                    <a:pt x="0" y="0"/>
                  </a:moveTo>
                  <a:lnTo>
                    <a:pt x="0" y="28420"/>
                  </a:lnTo>
                  <a:lnTo>
                    <a:pt x="18815" y="28420"/>
                  </a:lnTo>
                  <a:lnTo>
                    <a:pt x="188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26"/>
            <p:cNvSpPr/>
            <p:nvPr/>
          </p:nvSpPr>
          <p:spPr>
            <a:xfrm>
              <a:off x="1055158" y="3020347"/>
              <a:ext cx="487246" cy="10638"/>
            </a:xfrm>
            <a:custGeom>
              <a:avLst/>
              <a:gdLst/>
              <a:ahLst/>
              <a:cxnLst/>
              <a:rect l="l" t="t" r="r" b="b"/>
              <a:pathLst>
                <a:path w="16718" h="365" extrusionOk="0">
                  <a:moveTo>
                    <a:pt x="0" y="0"/>
                  </a:moveTo>
                  <a:lnTo>
                    <a:pt x="0" y="365"/>
                  </a:lnTo>
                  <a:lnTo>
                    <a:pt x="16718" y="365"/>
                  </a:lnTo>
                  <a:lnTo>
                    <a:pt x="1671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26"/>
            <p:cNvSpPr/>
            <p:nvPr/>
          </p:nvSpPr>
          <p:spPr>
            <a:xfrm>
              <a:off x="1117149" y="3063744"/>
              <a:ext cx="361485" cy="361456"/>
            </a:xfrm>
            <a:custGeom>
              <a:avLst/>
              <a:gdLst/>
              <a:ahLst/>
              <a:cxnLst/>
              <a:rect l="l" t="t" r="r" b="b"/>
              <a:pathLst>
                <a:path w="12403" h="12402" extrusionOk="0">
                  <a:moveTo>
                    <a:pt x="6201" y="1"/>
                  </a:moveTo>
                  <a:cubicBezTo>
                    <a:pt x="2767" y="1"/>
                    <a:pt x="1" y="2767"/>
                    <a:pt x="1" y="6201"/>
                  </a:cubicBezTo>
                  <a:cubicBezTo>
                    <a:pt x="1" y="9636"/>
                    <a:pt x="2767" y="12402"/>
                    <a:pt x="6201" y="12402"/>
                  </a:cubicBezTo>
                  <a:cubicBezTo>
                    <a:pt x="9636" y="12402"/>
                    <a:pt x="12402" y="9636"/>
                    <a:pt x="12402" y="6201"/>
                  </a:cubicBezTo>
                  <a:cubicBezTo>
                    <a:pt x="12402" y="2767"/>
                    <a:pt x="9636" y="1"/>
                    <a:pt x="62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26"/>
            <p:cNvSpPr/>
            <p:nvPr/>
          </p:nvSpPr>
          <p:spPr>
            <a:xfrm>
              <a:off x="1219915" y="3164732"/>
              <a:ext cx="151525" cy="144443"/>
            </a:xfrm>
            <a:custGeom>
              <a:avLst/>
              <a:gdLst/>
              <a:ahLst/>
              <a:cxnLst/>
              <a:rect l="l" t="t" r="r" b="b"/>
              <a:pathLst>
                <a:path w="5199" h="4956" extrusionOk="0">
                  <a:moveTo>
                    <a:pt x="4286" y="487"/>
                  </a:moveTo>
                  <a:lnTo>
                    <a:pt x="4286" y="1004"/>
                  </a:lnTo>
                  <a:lnTo>
                    <a:pt x="1156" y="1004"/>
                  </a:lnTo>
                  <a:lnTo>
                    <a:pt x="1156" y="487"/>
                  </a:lnTo>
                  <a:close/>
                  <a:moveTo>
                    <a:pt x="4195" y="3557"/>
                  </a:moveTo>
                  <a:lnTo>
                    <a:pt x="4195" y="4286"/>
                  </a:lnTo>
                  <a:lnTo>
                    <a:pt x="2068" y="4286"/>
                  </a:lnTo>
                  <a:lnTo>
                    <a:pt x="2068" y="3557"/>
                  </a:lnTo>
                  <a:close/>
                  <a:moveTo>
                    <a:pt x="639" y="1"/>
                  </a:moveTo>
                  <a:lnTo>
                    <a:pt x="639" y="1672"/>
                  </a:lnTo>
                  <a:cubicBezTo>
                    <a:pt x="639" y="2554"/>
                    <a:pt x="578" y="3800"/>
                    <a:pt x="1" y="4682"/>
                  </a:cubicBezTo>
                  <a:cubicBezTo>
                    <a:pt x="122" y="4712"/>
                    <a:pt x="365" y="4864"/>
                    <a:pt x="457" y="4955"/>
                  </a:cubicBezTo>
                  <a:cubicBezTo>
                    <a:pt x="1064" y="4043"/>
                    <a:pt x="1156" y="2615"/>
                    <a:pt x="1156" y="1642"/>
                  </a:cubicBezTo>
                  <a:lnTo>
                    <a:pt x="1156" y="1460"/>
                  </a:lnTo>
                  <a:lnTo>
                    <a:pt x="2858" y="1460"/>
                  </a:lnTo>
                  <a:lnTo>
                    <a:pt x="2858" y="2037"/>
                  </a:lnTo>
                  <a:lnTo>
                    <a:pt x="1216" y="2037"/>
                  </a:lnTo>
                  <a:lnTo>
                    <a:pt x="1216" y="2523"/>
                  </a:lnTo>
                  <a:lnTo>
                    <a:pt x="2858" y="2523"/>
                  </a:lnTo>
                  <a:lnTo>
                    <a:pt x="2858" y="3071"/>
                  </a:lnTo>
                  <a:lnTo>
                    <a:pt x="1551" y="3071"/>
                  </a:lnTo>
                  <a:lnTo>
                    <a:pt x="1551" y="4955"/>
                  </a:lnTo>
                  <a:lnTo>
                    <a:pt x="2068" y="4955"/>
                  </a:lnTo>
                  <a:lnTo>
                    <a:pt x="2068" y="4742"/>
                  </a:lnTo>
                  <a:lnTo>
                    <a:pt x="4195" y="4742"/>
                  </a:lnTo>
                  <a:lnTo>
                    <a:pt x="4195" y="4925"/>
                  </a:lnTo>
                  <a:lnTo>
                    <a:pt x="4742" y="4925"/>
                  </a:lnTo>
                  <a:lnTo>
                    <a:pt x="4742" y="3071"/>
                  </a:lnTo>
                  <a:lnTo>
                    <a:pt x="3375" y="3071"/>
                  </a:lnTo>
                  <a:lnTo>
                    <a:pt x="3375" y="2523"/>
                  </a:lnTo>
                  <a:lnTo>
                    <a:pt x="5198" y="2523"/>
                  </a:lnTo>
                  <a:lnTo>
                    <a:pt x="5198" y="2037"/>
                  </a:lnTo>
                  <a:lnTo>
                    <a:pt x="3375" y="2037"/>
                  </a:lnTo>
                  <a:lnTo>
                    <a:pt x="3375" y="1612"/>
                  </a:lnTo>
                  <a:cubicBezTo>
                    <a:pt x="3466" y="1581"/>
                    <a:pt x="3496" y="1551"/>
                    <a:pt x="3496" y="1520"/>
                  </a:cubicBezTo>
                  <a:lnTo>
                    <a:pt x="2949" y="1490"/>
                  </a:lnTo>
                  <a:lnTo>
                    <a:pt x="2949" y="1460"/>
                  </a:lnTo>
                  <a:lnTo>
                    <a:pt x="4834" y="1460"/>
                  </a:lnTo>
                  <a:lnTo>
                    <a:pt x="483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26"/>
            <p:cNvSpPr/>
            <p:nvPr/>
          </p:nvSpPr>
          <p:spPr>
            <a:xfrm>
              <a:off x="1219915" y="3352542"/>
              <a:ext cx="153303" cy="150621"/>
            </a:xfrm>
            <a:custGeom>
              <a:avLst/>
              <a:gdLst/>
              <a:ahLst/>
              <a:cxnLst/>
              <a:rect l="l" t="t" r="r" b="b"/>
              <a:pathLst>
                <a:path w="5260" h="5168" extrusionOk="0">
                  <a:moveTo>
                    <a:pt x="3527" y="760"/>
                  </a:moveTo>
                  <a:lnTo>
                    <a:pt x="3527" y="1459"/>
                  </a:lnTo>
                  <a:lnTo>
                    <a:pt x="3071" y="1459"/>
                  </a:lnTo>
                  <a:lnTo>
                    <a:pt x="3071" y="760"/>
                  </a:lnTo>
                  <a:close/>
                  <a:moveTo>
                    <a:pt x="305" y="1520"/>
                  </a:moveTo>
                  <a:lnTo>
                    <a:pt x="1" y="1915"/>
                  </a:lnTo>
                  <a:cubicBezTo>
                    <a:pt x="335" y="2067"/>
                    <a:pt x="760" y="2311"/>
                    <a:pt x="973" y="2493"/>
                  </a:cubicBezTo>
                  <a:lnTo>
                    <a:pt x="1277" y="2037"/>
                  </a:lnTo>
                  <a:cubicBezTo>
                    <a:pt x="1064" y="1855"/>
                    <a:pt x="639" y="1642"/>
                    <a:pt x="305" y="1520"/>
                  </a:cubicBezTo>
                  <a:close/>
                  <a:moveTo>
                    <a:pt x="4530" y="1915"/>
                  </a:moveTo>
                  <a:lnTo>
                    <a:pt x="4530" y="2463"/>
                  </a:lnTo>
                  <a:cubicBezTo>
                    <a:pt x="4438" y="2432"/>
                    <a:pt x="4347" y="2402"/>
                    <a:pt x="4286" y="2341"/>
                  </a:cubicBezTo>
                  <a:cubicBezTo>
                    <a:pt x="4286" y="2615"/>
                    <a:pt x="4286" y="2645"/>
                    <a:pt x="4195" y="2645"/>
                  </a:cubicBezTo>
                  <a:lnTo>
                    <a:pt x="4013" y="2645"/>
                  </a:lnTo>
                  <a:cubicBezTo>
                    <a:pt x="3952" y="2645"/>
                    <a:pt x="3922" y="2615"/>
                    <a:pt x="3922" y="2523"/>
                  </a:cubicBezTo>
                  <a:lnTo>
                    <a:pt x="3922" y="1915"/>
                  </a:lnTo>
                  <a:close/>
                  <a:moveTo>
                    <a:pt x="2645" y="1915"/>
                  </a:moveTo>
                  <a:cubicBezTo>
                    <a:pt x="2645" y="2189"/>
                    <a:pt x="2645" y="2615"/>
                    <a:pt x="2159" y="2979"/>
                  </a:cubicBezTo>
                  <a:lnTo>
                    <a:pt x="2159" y="1915"/>
                  </a:lnTo>
                  <a:close/>
                  <a:moveTo>
                    <a:pt x="3527" y="1915"/>
                  </a:moveTo>
                  <a:lnTo>
                    <a:pt x="3527" y="2523"/>
                  </a:lnTo>
                  <a:cubicBezTo>
                    <a:pt x="3527" y="2949"/>
                    <a:pt x="3618" y="3040"/>
                    <a:pt x="3952" y="3040"/>
                  </a:cubicBezTo>
                  <a:lnTo>
                    <a:pt x="4256" y="3040"/>
                  </a:lnTo>
                  <a:cubicBezTo>
                    <a:pt x="4378" y="3040"/>
                    <a:pt x="4469" y="3040"/>
                    <a:pt x="4530" y="2949"/>
                  </a:cubicBezTo>
                  <a:lnTo>
                    <a:pt x="4530" y="3466"/>
                  </a:lnTo>
                  <a:lnTo>
                    <a:pt x="2159" y="3466"/>
                  </a:lnTo>
                  <a:lnTo>
                    <a:pt x="2159" y="3070"/>
                  </a:lnTo>
                  <a:cubicBezTo>
                    <a:pt x="2250" y="3131"/>
                    <a:pt x="2402" y="3253"/>
                    <a:pt x="2432" y="3314"/>
                  </a:cubicBezTo>
                  <a:cubicBezTo>
                    <a:pt x="2949" y="2918"/>
                    <a:pt x="3071" y="2432"/>
                    <a:pt x="3071" y="1915"/>
                  </a:cubicBezTo>
                  <a:close/>
                  <a:moveTo>
                    <a:pt x="4530" y="3922"/>
                  </a:moveTo>
                  <a:lnTo>
                    <a:pt x="4530" y="4469"/>
                  </a:lnTo>
                  <a:lnTo>
                    <a:pt x="2159" y="4469"/>
                  </a:lnTo>
                  <a:lnTo>
                    <a:pt x="2159" y="3922"/>
                  </a:lnTo>
                  <a:close/>
                  <a:moveTo>
                    <a:pt x="1034" y="2979"/>
                  </a:moveTo>
                  <a:cubicBezTo>
                    <a:pt x="760" y="3618"/>
                    <a:pt x="396" y="4347"/>
                    <a:pt x="122" y="4803"/>
                  </a:cubicBezTo>
                  <a:lnTo>
                    <a:pt x="700" y="5137"/>
                  </a:lnTo>
                  <a:cubicBezTo>
                    <a:pt x="700" y="5107"/>
                    <a:pt x="700" y="5107"/>
                    <a:pt x="700" y="5077"/>
                  </a:cubicBezTo>
                  <a:cubicBezTo>
                    <a:pt x="700" y="5046"/>
                    <a:pt x="700" y="5016"/>
                    <a:pt x="669" y="4955"/>
                  </a:cubicBezTo>
                  <a:cubicBezTo>
                    <a:pt x="912" y="4529"/>
                    <a:pt x="1216" y="3861"/>
                    <a:pt x="1460" y="3283"/>
                  </a:cubicBezTo>
                  <a:lnTo>
                    <a:pt x="1034" y="2979"/>
                  </a:lnTo>
                  <a:close/>
                  <a:moveTo>
                    <a:pt x="578" y="0"/>
                  </a:moveTo>
                  <a:lnTo>
                    <a:pt x="274" y="396"/>
                  </a:lnTo>
                  <a:cubicBezTo>
                    <a:pt x="609" y="548"/>
                    <a:pt x="1034" y="821"/>
                    <a:pt x="1216" y="1004"/>
                  </a:cubicBezTo>
                  <a:lnTo>
                    <a:pt x="1460" y="669"/>
                  </a:lnTo>
                  <a:lnTo>
                    <a:pt x="1460" y="760"/>
                  </a:lnTo>
                  <a:lnTo>
                    <a:pt x="2615" y="760"/>
                  </a:lnTo>
                  <a:lnTo>
                    <a:pt x="2615" y="1459"/>
                  </a:lnTo>
                  <a:lnTo>
                    <a:pt x="1672" y="1459"/>
                  </a:lnTo>
                  <a:lnTo>
                    <a:pt x="1672" y="5168"/>
                  </a:lnTo>
                  <a:lnTo>
                    <a:pt x="2159" y="5168"/>
                  </a:lnTo>
                  <a:lnTo>
                    <a:pt x="2159" y="4925"/>
                  </a:lnTo>
                  <a:lnTo>
                    <a:pt x="4530" y="4925"/>
                  </a:lnTo>
                  <a:lnTo>
                    <a:pt x="4530" y="5137"/>
                  </a:lnTo>
                  <a:lnTo>
                    <a:pt x="5016" y="5137"/>
                  </a:lnTo>
                  <a:lnTo>
                    <a:pt x="5016" y="1459"/>
                  </a:lnTo>
                  <a:lnTo>
                    <a:pt x="4013" y="1459"/>
                  </a:lnTo>
                  <a:lnTo>
                    <a:pt x="4013" y="760"/>
                  </a:lnTo>
                  <a:lnTo>
                    <a:pt x="5259" y="760"/>
                  </a:lnTo>
                  <a:lnTo>
                    <a:pt x="5259" y="244"/>
                  </a:lnTo>
                  <a:lnTo>
                    <a:pt x="1460" y="244"/>
                  </a:lnTo>
                  <a:lnTo>
                    <a:pt x="1460" y="517"/>
                  </a:lnTo>
                  <a:cubicBezTo>
                    <a:pt x="1247" y="335"/>
                    <a:pt x="852" y="122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26"/>
            <p:cNvSpPr/>
            <p:nvPr/>
          </p:nvSpPr>
          <p:spPr>
            <a:xfrm>
              <a:off x="1220818" y="3554516"/>
              <a:ext cx="148844" cy="144443"/>
            </a:xfrm>
            <a:custGeom>
              <a:avLst/>
              <a:gdLst/>
              <a:ahLst/>
              <a:cxnLst/>
              <a:rect l="l" t="t" r="r" b="b"/>
              <a:pathLst>
                <a:path w="5107" h="4956" extrusionOk="0">
                  <a:moveTo>
                    <a:pt x="4225" y="426"/>
                  </a:moveTo>
                  <a:lnTo>
                    <a:pt x="4225" y="943"/>
                  </a:lnTo>
                  <a:lnTo>
                    <a:pt x="1125" y="943"/>
                  </a:lnTo>
                  <a:lnTo>
                    <a:pt x="1125" y="426"/>
                  </a:lnTo>
                  <a:close/>
                  <a:moveTo>
                    <a:pt x="3708" y="2128"/>
                  </a:moveTo>
                  <a:lnTo>
                    <a:pt x="3404" y="2311"/>
                  </a:lnTo>
                  <a:cubicBezTo>
                    <a:pt x="3526" y="2402"/>
                    <a:pt x="3678" y="2524"/>
                    <a:pt x="3830" y="2645"/>
                  </a:cubicBezTo>
                  <a:cubicBezTo>
                    <a:pt x="3344" y="2645"/>
                    <a:pt x="2827" y="2675"/>
                    <a:pt x="2371" y="2675"/>
                  </a:cubicBezTo>
                  <a:cubicBezTo>
                    <a:pt x="2523" y="2493"/>
                    <a:pt x="2644" y="2280"/>
                    <a:pt x="2736" y="2128"/>
                  </a:cubicBezTo>
                  <a:close/>
                  <a:moveTo>
                    <a:pt x="608" y="1"/>
                  </a:moveTo>
                  <a:lnTo>
                    <a:pt x="608" y="1581"/>
                  </a:lnTo>
                  <a:cubicBezTo>
                    <a:pt x="608" y="2493"/>
                    <a:pt x="547" y="3770"/>
                    <a:pt x="0" y="4682"/>
                  </a:cubicBezTo>
                  <a:cubicBezTo>
                    <a:pt x="122" y="4712"/>
                    <a:pt x="365" y="4864"/>
                    <a:pt x="456" y="4955"/>
                  </a:cubicBezTo>
                  <a:cubicBezTo>
                    <a:pt x="942" y="4165"/>
                    <a:pt x="1094" y="3040"/>
                    <a:pt x="1125" y="2128"/>
                  </a:cubicBezTo>
                  <a:lnTo>
                    <a:pt x="2158" y="2128"/>
                  </a:lnTo>
                  <a:cubicBezTo>
                    <a:pt x="2067" y="2311"/>
                    <a:pt x="1915" y="2524"/>
                    <a:pt x="1793" y="2675"/>
                  </a:cubicBezTo>
                  <a:lnTo>
                    <a:pt x="1185" y="2706"/>
                  </a:lnTo>
                  <a:lnTo>
                    <a:pt x="1337" y="3192"/>
                  </a:lnTo>
                  <a:cubicBezTo>
                    <a:pt x="1398" y="3192"/>
                    <a:pt x="1429" y="3162"/>
                    <a:pt x="1429" y="3131"/>
                  </a:cubicBezTo>
                  <a:cubicBezTo>
                    <a:pt x="1793" y="3131"/>
                    <a:pt x="2249" y="3101"/>
                    <a:pt x="2736" y="3071"/>
                  </a:cubicBezTo>
                  <a:lnTo>
                    <a:pt x="2736" y="3466"/>
                  </a:lnTo>
                  <a:lnTo>
                    <a:pt x="1398" y="3466"/>
                  </a:lnTo>
                  <a:lnTo>
                    <a:pt x="1398" y="3861"/>
                  </a:lnTo>
                  <a:lnTo>
                    <a:pt x="2736" y="3861"/>
                  </a:lnTo>
                  <a:lnTo>
                    <a:pt x="2736" y="4347"/>
                  </a:lnTo>
                  <a:lnTo>
                    <a:pt x="942" y="4347"/>
                  </a:lnTo>
                  <a:lnTo>
                    <a:pt x="942" y="4773"/>
                  </a:lnTo>
                  <a:lnTo>
                    <a:pt x="5106" y="4773"/>
                  </a:lnTo>
                  <a:lnTo>
                    <a:pt x="5106" y="4347"/>
                  </a:lnTo>
                  <a:lnTo>
                    <a:pt x="3252" y="4347"/>
                  </a:lnTo>
                  <a:lnTo>
                    <a:pt x="3252" y="3861"/>
                  </a:lnTo>
                  <a:lnTo>
                    <a:pt x="4651" y="3861"/>
                  </a:lnTo>
                  <a:lnTo>
                    <a:pt x="4651" y="3466"/>
                  </a:lnTo>
                  <a:lnTo>
                    <a:pt x="3252" y="3466"/>
                  </a:lnTo>
                  <a:lnTo>
                    <a:pt x="3252" y="3101"/>
                  </a:lnTo>
                  <a:cubicBezTo>
                    <a:pt x="3313" y="3071"/>
                    <a:pt x="3344" y="3071"/>
                    <a:pt x="3344" y="3040"/>
                  </a:cubicBezTo>
                  <a:cubicBezTo>
                    <a:pt x="3647" y="3040"/>
                    <a:pt x="3951" y="3040"/>
                    <a:pt x="4255" y="3010"/>
                  </a:cubicBezTo>
                  <a:cubicBezTo>
                    <a:pt x="4377" y="3101"/>
                    <a:pt x="4438" y="3192"/>
                    <a:pt x="4499" y="3283"/>
                  </a:cubicBezTo>
                  <a:lnTo>
                    <a:pt x="4955" y="2979"/>
                  </a:lnTo>
                  <a:cubicBezTo>
                    <a:pt x="4711" y="2736"/>
                    <a:pt x="4255" y="2372"/>
                    <a:pt x="3860" y="2128"/>
                  </a:cubicBezTo>
                  <a:lnTo>
                    <a:pt x="5015" y="2128"/>
                  </a:lnTo>
                  <a:lnTo>
                    <a:pt x="5015" y="1703"/>
                  </a:lnTo>
                  <a:lnTo>
                    <a:pt x="1125" y="1703"/>
                  </a:lnTo>
                  <a:lnTo>
                    <a:pt x="1125" y="1368"/>
                  </a:lnTo>
                  <a:lnTo>
                    <a:pt x="4772" y="1368"/>
                  </a:lnTo>
                  <a:lnTo>
                    <a:pt x="47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7">
    <p:spTree>
      <p:nvGrpSpPr>
        <p:cNvPr id="1" name="Shape 9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8" name="Google Shape;9578;p2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579" name="Google Shape;9579;p27"/>
          <p:cNvGrpSpPr/>
          <p:nvPr/>
        </p:nvGrpSpPr>
        <p:grpSpPr>
          <a:xfrm>
            <a:off x="7714" y="3991725"/>
            <a:ext cx="9143471" cy="1146841"/>
            <a:chOff x="7714" y="3991725"/>
            <a:chExt cx="9143471" cy="1146841"/>
          </a:xfrm>
        </p:grpSpPr>
        <p:sp>
          <p:nvSpPr>
            <p:cNvPr id="9580" name="Google Shape;9580;p27"/>
            <p:cNvSpPr/>
            <p:nvPr/>
          </p:nvSpPr>
          <p:spPr>
            <a:xfrm flipH="1">
              <a:off x="7732" y="3991725"/>
              <a:ext cx="700152" cy="841712"/>
            </a:xfrm>
            <a:custGeom>
              <a:avLst/>
              <a:gdLst/>
              <a:ahLst/>
              <a:cxnLst/>
              <a:rect l="l" t="t" r="r" b="b"/>
              <a:pathLst>
                <a:path w="60949" h="73272" extrusionOk="0">
                  <a:moveTo>
                    <a:pt x="53019" y="58901"/>
                  </a:moveTo>
                  <a:cubicBezTo>
                    <a:pt x="53019" y="58901"/>
                    <a:pt x="46876" y="61580"/>
                    <a:pt x="43994" y="61377"/>
                  </a:cubicBezTo>
                  <a:lnTo>
                    <a:pt x="43994" y="73272"/>
                  </a:lnTo>
                  <a:lnTo>
                    <a:pt x="16550" y="73272"/>
                  </a:lnTo>
                  <a:lnTo>
                    <a:pt x="16550" y="62961"/>
                  </a:lnTo>
                  <a:cubicBezTo>
                    <a:pt x="16550" y="62961"/>
                    <a:pt x="6335" y="64151"/>
                    <a:pt x="3465" y="61187"/>
                  </a:cubicBezTo>
                  <a:cubicBezTo>
                    <a:pt x="3465" y="61187"/>
                    <a:pt x="15265" y="58198"/>
                    <a:pt x="16193" y="57936"/>
                  </a:cubicBezTo>
                  <a:lnTo>
                    <a:pt x="16193" y="53555"/>
                  </a:lnTo>
                  <a:cubicBezTo>
                    <a:pt x="16193" y="53555"/>
                    <a:pt x="2477" y="52067"/>
                    <a:pt x="1" y="47506"/>
                  </a:cubicBezTo>
                  <a:cubicBezTo>
                    <a:pt x="1" y="47506"/>
                    <a:pt x="11895" y="48102"/>
                    <a:pt x="17741" y="43637"/>
                  </a:cubicBezTo>
                  <a:lnTo>
                    <a:pt x="17741" y="40172"/>
                  </a:lnTo>
                  <a:cubicBezTo>
                    <a:pt x="17741" y="40172"/>
                    <a:pt x="2370" y="37696"/>
                    <a:pt x="596" y="34029"/>
                  </a:cubicBezTo>
                  <a:cubicBezTo>
                    <a:pt x="596" y="34029"/>
                    <a:pt x="14074" y="35017"/>
                    <a:pt x="17932" y="30564"/>
                  </a:cubicBezTo>
                  <a:lnTo>
                    <a:pt x="17932" y="25504"/>
                  </a:lnTo>
                  <a:cubicBezTo>
                    <a:pt x="17932" y="25504"/>
                    <a:pt x="5609" y="25039"/>
                    <a:pt x="3001" y="19527"/>
                  </a:cubicBezTo>
                  <a:cubicBezTo>
                    <a:pt x="3001" y="19527"/>
                    <a:pt x="10240" y="18241"/>
                    <a:pt x="19003" y="13645"/>
                  </a:cubicBezTo>
                  <a:cubicBezTo>
                    <a:pt x="23563" y="11252"/>
                    <a:pt x="27052" y="7633"/>
                    <a:pt x="27052" y="7633"/>
                  </a:cubicBezTo>
                  <a:lnTo>
                    <a:pt x="27147" y="7633"/>
                  </a:lnTo>
                  <a:lnTo>
                    <a:pt x="27147" y="6347"/>
                  </a:lnTo>
                  <a:cubicBezTo>
                    <a:pt x="27147" y="5216"/>
                    <a:pt x="28064" y="4299"/>
                    <a:pt x="29195" y="4299"/>
                  </a:cubicBezTo>
                  <a:lnTo>
                    <a:pt x="30659" y="4299"/>
                  </a:lnTo>
                  <a:cubicBezTo>
                    <a:pt x="30695" y="2953"/>
                    <a:pt x="30731" y="1465"/>
                    <a:pt x="30755" y="1"/>
                  </a:cubicBezTo>
                  <a:lnTo>
                    <a:pt x="31183" y="1"/>
                  </a:lnTo>
                  <a:cubicBezTo>
                    <a:pt x="31159" y="1227"/>
                    <a:pt x="31136" y="2656"/>
                    <a:pt x="31100" y="4299"/>
                  </a:cubicBezTo>
                  <a:lnTo>
                    <a:pt x="32529" y="4299"/>
                  </a:lnTo>
                  <a:cubicBezTo>
                    <a:pt x="33660" y="4299"/>
                    <a:pt x="34576" y="5227"/>
                    <a:pt x="34565" y="6359"/>
                  </a:cubicBezTo>
                  <a:lnTo>
                    <a:pt x="34565" y="7633"/>
                  </a:lnTo>
                  <a:cubicBezTo>
                    <a:pt x="36755" y="8835"/>
                    <a:pt x="52174" y="17384"/>
                    <a:pt x="60746" y="17015"/>
                  </a:cubicBezTo>
                  <a:cubicBezTo>
                    <a:pt x="60746" y="17015"/>
                    <a:pt x="56924" y="23003"/>
                    <a:pt x="49257" y="24551"/>
                  </a:cubicBezTo>
                  <a:cubicBezTo>
                    <a:pt x="43161" y="25766"/>
                    <a:pt x="41327" y="25135"/>
                    <a:pt x="41327" y="25135"/>
                  </a:cubicBezTo>
                  <a:lnTo>
                    <a:pt x="41327" y="29707"/>
                  </a:lnTo>
                  <a:cubicBezTo>
                    <a:pt x="41327" y="29707"/>
                    <a:pt x="53210" y="33136"/>
                    <a:pt x="59556" y="31552"/>
                  </a:cubicBezTo>
                  <a:cubicBezTo>
                    <a:pt x="59341" y="31755"/>
                    <a:pt x="52198" y="38696"/>
                    <a:pt x="42435" y="37720"/>
                  </a:cubicBezTo>
                  <a:lnTo>
                    <a:pt x="42518" y="43244"/>
                  </a:lnTo>
                  <a:cubicBezTo>
                    <a:pt x="42518" y="43244"/>
                    <a:pt x="52733" y="48459"/>
                    <a:pt x="60949" y="46149"/>
                  </a:cubicBezTo>
                  <a:cubicBezTo>
                    <a:pt x="59806" y="46483"/>
                    <a:pt x="48828" y="49626"/>
                    <a:pt x="43006" y="48399"/>
                  </a:cubicBezTo>
                  <a:lnTo>
                    <a:pt x="43006" y="57020"/>
                  </a:lnTo>
                  <a:cubicBezTo>
                    <a:pt x="43006" y="57020"/>
                    <a:pt x="49352" y="59889"/>
                    <a:pt x="53019" y="5890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581" name="Google Shape;9581;p27"/>
            <p:cNvGrpSpPr/>
            <p:nvPr/>
          </p:nvGrpSpPr>
          <p:grpSpPr>
            <a:xfrm>
              <a:off x="8906497" y="4074757"/>
              <a:ext cx="241278" cy="931567"/>
              <a:chOff x="8918484" y="4074757"/>
              <a:chExt cx="241278" cy="931567"/>
            </a:xfrm>
          </p:grpSpPr>
          <p:sp>
            <p:nvSpPr>
              <p:cNvPr id="9582" name="Google Shape;9582;p27"/>
              <p:cNvSpPr/>
              <p:nvPr/>
            </p:nvSpPr>
            <p:spPr>
              <a:xfrm>
                <a:off x="8918484" y="4074757"/>
                <a:ext cx="241278" cy="931567"/>
              </a:xfrm>
              <a:custGeom>
                <a:avLst/>
                <a:gdLst/>
                <a:ahLst/>
                <a:cxnLst/>
                <a:rect l="l" t="t" r="r" b="b"/>
                <a:pathLst>
                  <a:path w="20908" h="80725" extrusionOk="0">
                    <a:moveTo>
                      <a:pt x="0" y="0"/>
                    </a:moveTo>
                    <a:lnTo>
                      <a:pt x="0" y="80724"/>
                    </a:lnTo>
                    <a:lnTo>
                      <a:pt x="20907" y="80724"/>
                    </a:lnTo>
                    <a:lnTo>
                      <a:pt x="2090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3" name="Google Shape;9583;p27"/>
              <p:cNvSpPr/>
              <p:nvPr/>
            </p:nvSpPr>
            <p:spPr>
              <a:xfrm>
                <a:off x="8950496" y="4547124"/>
                <a:ext cx="24326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4" name="Google Shape;9584;p27"/>
              <p:cNvSpPr/>
              <p:nvPr/>
            </p:nvSpPr>
            <p:spPr>
              <a:xfrm>
                <a:off x="9003257" y="4547124"/>
                <a:ext cx="24326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5" name="Google Shape;9585;p27"/>
              <p:cNvSpPr/>
              <p:nvPr/>
            </p:nvSpPr>
            <p:spPr>
              <a:xfrm>
                <a:off x="9056017" y="4547124"/>
                <a:ext cx="24326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6" name="Google Shape;9586;p27"/>
              <p:cNvSpPr/>
              <p:nvPr/>
            </p:nvSpPr>
            <p:spPr>
              <a:xfrm>
                <a:off x="9108640" y="4547124"/>
                <a:ext cx="24326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7" name="Google Shape;9587;p27"/>
              <p:cNvSpPr/>
              <p:nvPr/>
            </p:nvSpPr>
            <p:spPr>
              <a:xfrm>
                <a:off x="8950496" y="4617887"/>
                <a:ext cx="24326" cy="46864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8" name="Google Shape;9588;p27"/>
              <p:cNvSpPr/>
              <p:nvPr/>
            </p:nvSpPr>
            <p:spPr>
              <a:xfrm>
                <a:off x="9003257" y="4617887"/>
                <a:ext cx="24326" cy="46864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9" name="Google Shape;9589;p27"/>
              <p:cNvSpPr/>
              <p:nvPr/>
            </p:nvSpPr>
            <p:spPr>
              <a:xfrm>
                <a:off x="9056017" y="4617887"/>
                <a:ext cx="24326" cy="46864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0" name="Google Shape;9590;p27"/>
              <p:cNvSpPr/>
              <p:nvPr/>
            </p:nvSpPr>
            <p:spPr>
              <a:xfrm>
                <a:off x="9108640" y="4617887"/>
                <a:ext cx="24326" cy="46864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1" name="Google Shape;9591;p27"/>
              <p:cNvSpPr/>
              <p:nvPr/>
            </p:nvSpPr>
            <p:spPr>
              <a:xfrm>
                <a:off x="8950496" y="4688650"/>
                <a:ext cx="24326" cy="46864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0"/>
                    </a:moveTo>
                    <a:lnTo>
                      <a:pt x="0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2" name="Google Shape;9592;p27"/>
              <p:cNvSpPr/>
              <p:nvPr/>
            </p:nvSpPr>
            <p:spPr>
              <a:xfrm>
                <a:off x="9003257" y="4688650"/>
                <a:ext cx="24326" cy="46864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0"/>
                    </a:moveTo>
                    <a:lnTo>
                      <a:pt x="0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3" name="Google Shape;9593;p27"/>
              <p:cNvSpPr/>
              <p:nvPr/>
            </p:nvSpPr>
            <p:spPr>
              <a:xfrm>
                <a:off x="9056017" y="4688650"/>
                <a:ext cx="24326" cy="46864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0"/>
                    </a:moveTo>
                    <a:lnTo>
                      <a:pt x="0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4" name="Google Shape;9594;p27"/>
              <p:cNvSpPr/>
              <p:nvPr/>
            </p:nvSpPr>
            <p:spPr>
              <a:xfrm>
                <a:off x="9108640" y="4688650"/>
                <a:ext cx="24326" cy="46864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0"/>
                    </a:moveTo>
                    <a:lnTo>
                      <a:pt x="0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5" name="Google Shape;9595;p27"/>
              <p:cNvSpPr/>
              <p:nvPr/>
            </p:nvSpPr>
            <p:spPr>
              <a:xfrm>
                <a:off x="8950496" y="4759541"/>
                <a:ext cx="24326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6" name="Google Shape;9596;p27"/>
              <p:cNvSpPr/>
              <p:nvPr/>
            </p:nvSpPr>
            <p:spPr>
              <a:xfrm>
                <a:off x="9003257" y="4759541"/>
                <a:ext cx="24326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7" name="Google Shape;9597;p27"/>
              <p:cNvSpPr/>
              <p:nvPr/>
            </p:nvSpPr>
            <p:spPr>
              <a:xfrm>
                <a:off x="9056017" y="4759541"/>
                <a:ext cx="24326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8" name="Google Shape;9598;p27"/>
              <p:cNvSpPr/>
              <p:nvPr/>
            </p:nvSpPr>
            <p:spPr>
              <a:xfrm>
                <a:off x="9108640" y="4759541"/>
                <a:ext cx="24326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9" name="Google Shape;9599;p27"/>
              <p:cNvSpPr/>
              <p:nvPr/>
            </p:nvSpPr>
            <p:spPr>
              <a:xfrm>
                <a:off x="8950496" y="4474860"/>
                <a:ext cx="24326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0" name="Google Shape;9600;p27"/>
              <p:cNvSpPr/>
              <p:nvPr/>
            </p:nvSpPr>
            <p:spPr>
              <a:xfrm>
                <a:off x="9003257" y="4474860"/>
                <a:ext cx="24326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1" name="Google Shape;9601;p27"/>
              <p:cNvSpPr/>
              <p:nvPr/>
            </p:nvSpPr>
            <p:spPr>
              <a:xfrm>
                <a:off x="9056017" y="4474860"/>
                <a:ext cx="24326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2" name="Google Shape;9602;p27"/>
              <p:cNvSpPr/>
              <p:nvPr/>
            </p:nvSpPr>
            <p:spPr>
              <a:xfrm>
                <a:off x="9108640" y="4474860"/>
                <a:ext cx="24326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3" name="Google Shape;9603;p27"/>
              <p:cNvSpPr/>
              <p:nvPr/>
            </p:nvSpPr>
            <p:spPr>
              <a:xfrm>
                <a:off x="8950496" y="4184260"/>
                <a:ext cx="24326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4" name="Google Shape;9604;p27"/>
              <p:cNvSpPr/>
              <p:nvPr/>
            </p:nvSpPr>
            <p:spPr>
              <a:xfrm>
                <a:off x="9003257" y="4184260"/>
                <a:ext cx="24326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5" name="Google Shape;9605;p27"/>
              <p:cNvSpPr/>
              <p:nvPr/>
            </p:nvSpPr>
            <p:spPr>
              <a:xfrm>
                <a:off x="9056017" y="4184260"/>
                <a:ext cx="24326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6" name="Google Shape;9606;p27"/>
              <p:cNvSpPr/>
              <p:nvPr/>
            </p:nvSpPr>
            <p:spPr>
              <a:xfrm>
                <a:off x="9108640" y="4184260"/>
                <a:ext cx="24326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7" name="Google Shape;9607;p27"/>
              <p:cNvSpPr/>
              <p:nvPr/>
            </p:nvSpPr>
            <p:spPr>
              <a:xfrm>
                <a:off x="8950496" y="4255023"/>
                <a:ext cx="24326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8" name="Google Shape;9608;p27"/>
              <p:cNvSpPr/>
              <p:nvPr/>
            </p:nvSpPr>
            <p:spPr>
              <a:xfrm>
                <a:off x="9003257" y="4255023"/>
                <a:ext cx="24326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9" name="Google Shape;9609;p27"/>
              <p:cNvSpPr/>
              <p:nvPr/>
            </p:nvSpPr>
            <p:spPr>
              <a:xfrm>
                <a:off x="9056017" y="4255023"/>
                <a:ext cx="24326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0" name="Google Shape;9610;p27"/>
              <p:cNvSpPr/>
              <p:nvPr/>
            </p:nvSpPr>
            <p:spPr>
              <a:xfrm>
                <a:off x="9108640" y="4255023"/>
                <a:ext cx="24326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1" name="Google Shape;9611;p27"/>
              <p:cNvSpPr/>
              <p:nvPr/>
            </p:nvSpPr>
            <p:spPr>
              <a:xfrm>
                <a:off x="8950496" y="4325775"/>
                <a:ext cx="24326" cy="46864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2" name="Google Shape;9612;p27"/>
              <p:cNvSpPr/>
              <p:nvPr/>
            </p:nvSpPr>
            <p:spPr>
              <a:xfrm>
                <a:off x="9003257" y="4325775"/>
                <a:ext cx="24326" cy="46864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3" name="Google Shape;9613;p27"/>
              <p:cNvSpPr/>
              <p:nvPr/>
            </p:nvSpPr>
            <p:spPr>
              <a:xfrm>
                <a:off x="9056017" y="4325775"/>
                <a:ext cx="24326" cy="46864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4" name="Google Shape;9614;p27"/>
              <p:cNvSpPr/>
              <p:nvPr/>
            </p:nvSpPr>
            <p:spPr>
              <a:xfrm>
                <a:off x="9108640" y="4325775"/>
                <a:ext cx="24326" cy="46864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5" name="Google Shape;9615;p27"/>
              <p:cNvSpPr/>
              <p:nvPr/>
            </p:nvSpPr>
            <p:spPr>
              <a:xfrm>
                <a:off x="8950496" y="4396538"/>
                <a:ext cx="24326" cy="46864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6" name="Google Shape;9616;p27"/>
              <p:cNvSpPr/>
              <p:nvPr/>
            </p:nvSpPr>
            <p:spPr>
              <a:xfrm>
                <a:off x="9003257" y="4396538"/>
                <a:ext cx="24326" cy="46864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7" name="Google Shape;9617;p27"/>
              <p:cNvSpPr/>
              <p:nvPr/>
            </p:nvSpPr>
            <p:spPr>
              <a:xfrm>
                <a:off x="9056017" y="4396538"/>
                <a:ext cx="24326" cy="46864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8" name="Google Shape;9618;p27"/>
              <p:cNvSpPr/>
              <p:nvPr/>
            </p:nvSpPr>
            <p:spPr>
              <a:xfrm>
                <a:off x="9108640" y="4396538"/>
                <a:ext cx="24326" cy="46864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9" name="Google Shape;9619;p27"/>
              <p:cNvSpPr/>
              <p:nvPr/>
            </p:nvSpPr>
            <p:spPr>
              <a:xfrm>
                <a:off x="8950496" y="4111847"/>
                <a:ext cx="24326" cy="46864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0" name="Google Shape;9620;p27"/>
              <p:cNvSpPr/>
              <p:nvPr/>
            </p:nvSpPr>
            <p:spPr>
              <a:xfrm>
                <a:off x="9003257" y="4111847"/>
                <a:ext cx="24326" cy="46864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1" name="Google Shape;9621;p27"/>
              <p:cNvSpPr/>
              <p:nvPr/>
            </p:nvSpPr>
            <p:spPr>
              <a:xfrm>
                <a:off x="9056017" y="4111847"/>
                <a:ext cx="24326" cy="46864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2" name="Google Shape;9622;p27"/>
              <p:cNvSpPr/>
              <p:nvPr/>
            </p:nvSpPr>
            <p:spPr>
              <a:xfrm>
                <a:off x="9108640" y="4111847"/>
                <a:ext cx="24326" cy="46864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623" name="Google Shape;9623;p27"/>
            <p:cNvSpPr/>
            <p:nvPr/>
          </p:nvSpPr>
          <p:spPr>
            <a:xfrm flipH="1">
              <a:off x="7714" y="4822325"/>
              <a:ext cx="7980437" cy="56580"/>
            </a:xfrm>
            <a:custGeom>
              <a:avLst/>
              <a:gdLst/>
              <a:ahLst/>
              <a:cxnLst/>
              <a:rect l="l" t="t" r="r" b="b"/>
              <a:pathLst>
                <a:path w="30255" h="9264" extrusionOk="0">
                  <a:moveTo>
                    <a:pt x="0" y="1"/>
                  </a:moveTo>
                  <a:lnTo>
                    <a:pt x="0" y="9264"/>
                  </a:lnTo>
                  <a:lnTo>
                    <a:pt x="30254" y="9264"/>
                  </a:lnTo>
                  <a:lnTo>
                    <a:pt x="302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27"/>
            <p:cNvSpPr/>
            <p:nvPr/>
          </p:nvSpPr>
          <p:spPr>
            <a:xfrm flipH="1">
              <a:off x="5959136" y="4843471"/>
              <a:ext cx="1058169" cy="35425"/>
            </a:xfrm>
            <a:custGeom>
              <a:avLst/>
              <a:gdLst/>
              <a:ahLst/>
              <a:cxnLst/>
              <a:rect l="l" t="t" r="r" b="b"/>
              <a:pathLst>
                <a:path w="30255" h="1417" extrusionOk="0">
                  <a:moveTo>
                    <a:pt x="0" y="0"/>
                  </a:moveTo>
                  <a:lnTo>
                    <a:pt x="0" y="1417"/>
                  </a:lnTo>
                  <a:lnTo>
                    <a:pt x="30254" y="1417"/>
                  </a:lnTo>
                  <a:lnTo>
                    <a:pt x="302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625" name="Google Shape;9625;p27"/>
            <p:cNvGrpSpPr/>
            <p:nvPr/>
          </p:nvGrpSpPr>
          <p:grpSpPr>
            <a:xfrm>
              <a:off x="7909905" y="4249020"/>
              <a:ext cx="1058189" cy="699663"/>
              <a:chOff x="-7540345" y="454514"/>
              <a:chExt cx="7149925" cy="4727452"/>
            </a:xfrm>
          </p:grpSpPr>
          <p:sp>
            <p:nvSpPr>
              <p:cNvPr id="9626" name="Google Shape;9626;p27"/>
              <p:cNvSpPr/>
              <p:nvPr/>
            </p:nvSpPr>
            <p:spPr>
              <a:xfrm>
                <a:off x="-6795518" y="2897325"/>
                <a:ext cx="2944468" cy="1970082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24313" extrusionOk="0">
                    <a:moveTo>
                      <a:pt x="0" y="0"/>
                    </a:moveTo>
                    <a:lnTo>
                      <a:pt x="0" y="24313"/>
                    </a:lnTo>
                    <a:lnTo>
                      <a:pt x="36338" y="2431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7" name="Google Shape;9627;p27"/>
              <p:cNvSpPr/>
              <p:nvPr/>
            </p:nvSpPr>
            <p:spPr>
              <a:xfrm>
                <a:off x="-6795518" y="4603007"/>
                <a:ext cx="2944468" cy="264401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3263" extrusionOk="0">
                    <a:moveTo>
                      <a:pt x="0" y="0"/>
                    </a:moveTo>
                    <a:lnTo>
                      <a:pt x="0" y="3263"/>
                    </a:lnTo>
                    <a:lnTo>
                      <a:pt x="36338" y="326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8" name="Google Shape;9628;p27"/>
              <p:cNvSpPr/>
              <p:nvPr/>
            </p:nvSpPr>
            <p:spPr>
              <a:xfrm>
                <a:off x="-6584272" y="3282218"/>
                <a:ext cx="2520033" cy="1567849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9" extrusionOk="0">
                    <a:moveTo>
                      <a:pt x="1" y="1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9" name="Google Shape;9629;p27"/>
              <p:cNvSpPr/>
              <p:nvPr/>
            </p:nvSpPr>
            <p:spPr>
              <a:xfrm>
                <a:off x="-6505187" y="3340154"/>
                <a:ext cx="2352220" cy="1506996"/>
              </a:xfrm>
              <a:custGeom>
                <a:avLst/>
                <a:gdLst/>
                <a:ahLst/>
                <a:cxnLst/>
                <a:rect l="l" t="t" r="r" b="b"/>
                <a:pathLst>
                  <a:path w="29029" h="18598" extrusionOk="0">
                    <a:moveTo>
                      <a:pt x="1" y="0"/>
                    </a:moveTo>
                    <a:lnTo>
                      <a:pt x="1" y="18598"/>
                    </a:lnTo>
                    <a:lnTo>
                      <a:pt x="29028" y="18598"/>
                    </a:lnTo>
                    <a:lnTo>
                      <a:pt x="290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0" name="Google Shape;9630;p27"/>
              <p:cNvSpPr/>
              <p:nvPr/>
            </p:nvSpPr>
            <p:spPr>
              <a:xfrm>
                <a:off x="-6467508" y="1331501"/>
                <a:ext cx="2289422" cy="1073891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3253" extrusionOk="0">
                    <a:moveTo>
                      <a:pt x="0" y="0"/>
                    </a:moveTo>
                    <a:lnTo>
                      <a:pt x="0" y="13252"/>
                    </a:lnTo>
                    <a:lnTo>
                      <a:pt x="28254" y="13252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1" name="Google Shape;9631;p27"/>
              <p:cNvSpPr/>
              <p:nvPr/>
            </p:nvSpPr>
            <p:spPr>
              <a:xfrm>
                <a:off x="-6425048" y="1727009"/>
                <a:ext cx="2192024" cy="509517"/>
              </a:xfrm>
              <a:custGeom>
                <a:avLst/>
                <a:gdLst/>
                <a:ahLst/>
                <a:cxnLst/>
                <a:rect l="l" t="t" r="r" b="b"/>
                <a:pathLst>
                  <a:path w="27052" h="6288" extrusionOk="0">
                    <a:moveTo>
                      <a:pt x="0" y="1"/>
                    </a:moveTo>
                    <a:lnTo>
                      <a:pt x="0" y="6287"/>
                    </a:lnTo>
                    <a:lnTo>
                      <a:pt x="27051" y="6287"/>
                    </a:lnTo>
                    <a:lnTo>
                      <a:pt x="2705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2" name="Google Shape;9632;p27"/>
              <p:cNvSpPr/>
              <p:nvPr/>
            </p:nvSpPr>
            <p:spPr>
              <a:xfrm>
                <a:off x="-6379753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3" name="Google Shape;9633;p27"/>
              <p:cNvSpPr/>
              <p:nvPr/>
            </p:nvSpPr>
            <p:spPr>
              <a:xfrm>
                <a:off x="-6289080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4" name="Google Shape;9634;p27"/>
              <p:cNvSpPr/>
              <p:nvPr/>
            </p:nvSpPr>
            <p:spPr>
              <a:xfrm>
                <a:off x="-6198327" y="1759826"/>
                <a:ext cx="32817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5" name="Google Shape;9635;p27"/>
              <p:cNvSpPr/>
              <p:nvPr/>
            </p:nvSpPr>
            <p:spPr>
              <a:xfrm>
                <a:off x="-6108626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6" name="Google Shape;9636;p27"/>
              <p:cNvSpPr/>
              <p:nvPr/>
            </p:nvSpPr>
            <p:spPr>
              <a:xfrm>
                <a:off x="-6017954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7" name="Google Shape;9637;p27"/>
              <p:cNvSpPr/>
              <p:nvPr/>
            </p:nvSpPr>
            <p:spPr>
              <a:xfrm>
                <a:off x="-5927281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8" name="Google Shape;9638;p27"/>
              <p:cNvSpPr/>
              <p:nvPr/>
            </p:nvSpPr>
            <p:spPr>
              <a:xfrm>
                <a:off x="-5836609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9" name="Google Shape;9639;p27"/>
              <p:cNvSpPr/>
              <p:nvPr/>
            </p:nvSpPr>
            <p:spPr>
              <a:xfrm>
                <a:off x="-5746827" y="1759826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0" name="Google Shape;9640;p27"/>
              <p:cNvSpPr/>
              <p:nvPr/>
            </p:nvSpPr>
            <p:spPr>
              <a:xfrm>
                <a:off x="-5656155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1" name="Google Shape;9641;p27"/>
              <p:cNvSpPr/>
              <p:nvPr/>
            </p:nvSpPr>
            <p:spPr>
              <a:xfrm>
                <a:off x="-5565482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2" name="Google Shape;9642;p27"/>
              <p:cNvSpPr/>
              <p:nvPr/>
            </p:nvSpPr>
            <p:spPr>
              <a:xfrm>
                <a:off x="-5474810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3" name="Google Shape;9643;p27"/>
              <p:cNvSpPr/>
              <p:nvPr/>
            </p:nvSpPr>
            <p:spPr>
              <a:xfrm>
                <a:off x="-5385028" y="1759826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4" name="Google Shape;9644;p27"/>
              <p:cNvSpPr/>
              <p:nvPr/>
            </p:nvSpPr>
            <p:spPr>
              <a:xfrm>
                <a:off x="-5294356" y="1759826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5" name="Google Shape;9645;p27"/>
              <p:cNvSpPr/>
              <p:nvPr/>
            </p:nvSpPr>
            <p:spPr>
              <a:xfrm>
                <a:off x="-5203683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6" name="Google Shape;9646;p27"/>
              <p:cNvSpPr/>
              <p:nvPr/>
            </p:nvSpPr>
            <p:spPr>
              <a:xfrm>
                <a:off x="-5113011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7" name="Google Shape;9647;p27"/>
              <p:cNvSpPr/>
              <p:nvPr/>
            </p:nvSpPr>
            <p:spPr>
              <a:xfrm>
                <a:off x="-5023311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8" name="Google Shape;9648;p27"/>
              <p:cNvSpPr/>
              <p:nvPr/>
            </p:nvSpPr>
            <p:spPr>
              <a:xfrm>
                <a:off x="-4932557" y="1759826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9" name="Google Shape;9649;p27"/>
              <p:cNvSpPr/>
              <p:nvPr/>
            </p:nvSpPr>
            <p:spPr>
              <a:xfrm>
                <a:off x="-4841884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0" name="Google Shape;9650;p27"/>
              <p:cNvSpPr/>
              <p:nvPr/>
            </p:nvSpPr>
            <p:spPr>
              <a:xfrm>
                <a:off x="-4751212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1" name="Google Shape;9651;p27"/>
              <p:cNvSpPr/>
              <p:nvPr/>
            </p:nvSpPr>
            <p:spPr>
              <a:xfrm>
                <a:off x="-4661512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2" name="Google Shape;9652;p27"/>
              <p:cNvSpPr/>
              <p:nvPr/>
            </p:nvSpPr>
            <p:spPr>
              <a:xfrm>
                <a:off x="-4570839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3" name="Google Shape;9653;p27"/>
              <p:cNvSpPr/>
              <p:nvPr/>
            </p:nvSpPr>
            <p:spPr>
              <a:xfrm>
                <a:off x="-4480085" y="1759826"/>
                <a:ext cx="32817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4" name="Google Shape;9654;p27"/>
              <p:cNvSpPr/>
              <p:nvPr/>
            </p:nvSpPr>
            <p:spPr>
              <a:xfrm>
                <a:off x="-4389413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5" name="Google Shape;9655;p27"/>
              <p:cNvSpPr/>
              <p:nvPr/>
            </p:nvSpPr>
            <p:spPr>
              <a:xfrm>
                <a:off x="-4299713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6" name="Google Shape;9656;p27"/>
              <p:cNvSpPr/>
              <p:nvPr/>
            </p:nvSpPr>
            <p:spPr>
              <a:xfrm>
                <a:off x="-6467508" y="1464634"/>
                <a:ext cx="2289422" cy="235473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2906" extrusionOk="0">
                    <a:moveTo>
                      <a:pt x="0" y="0"/>
                    </a:moveTo>
                    <a:lnTo>
                      <a:pt x="0" y="2906"/>
                    </a:lnTo>
                    <a:lnTo>
                      <a:pt x="28254" y="2906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7" name="Google Shape;9657;p27"/>
              <p:cNvSpPr/>
              <p:nvPr/>
            </p:nvSpPr>
            <p:spPr>
              <a:xfrm>
                <a:off x="-6467508" y="1464634"/>
                <a:ext cx="2289422" cy="92698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144" extrusionOk="0">
                    <a:moveTo>
                      <a:pt x="0" y="0"/>
                    </a:moveTo>
                    <a:lnTo>
                      <a:pt x="0" y="1143"/>
                    </a:lnTo>
                    <a:lnTo>
                      <a:pt x="28254" y="1143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8" name="Google Shape;9658;p27"/>
              <p:cNvSpPr/>
              <p:nvPr/>
            </p:nvSpPr>
            <p:spPr>
              <a:xfrm>
                <a:off x="-6398066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9" name="Google Shape;9659;p27"/>
              <p:cNvSpPr/>
              <p:nvPr/>
            </p:nvSpPr>
            <p:spPr>
              <a:xfrm>
                <a:off x="-6306421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0" name="Google Shape;9660;p27"/>
              <p:cNvSpPr/>
              <p:nvPr/>
            </p:nvSpPr>
            <p:spPr>
              <a:xfrm>
                <a:off x="-6214776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1" name="Google Shape;9661;p27"/>
              <p:cNvSpPr/>
              <p:nvPr/>
            </p:nvSpPr>
            <p:spPr>
              <a:xfrm>
                <a:off x="-5439075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2" name="Google Shape;9662;p27"/>
              <p:cNvSpPr/>
              <p:nvPr/>
            </p:nvSpPr>
            <p:spPr>
              <a:xfrm>
                <a:off x="-5347431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3" name="Google Shape;9663;p27"/>
              <p:cNvSpPr/>
              <p:nvPr/>
            </p:nvSpPr>
            <p:spPr>
              <a:xfrm>
                <a:off x="-5256758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4" name="Google Shape;9664;p27"/>
              <p:cNvSpPr/>
              <p:nvPr/>
            </p:nvSpPr>
            <p:spPr>
              <a:xfrm>
                <a:off x="-4480085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6" y="1525"/>
                    </a:ln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5" name="Google Shape;9665;p27"/>
              <p:cNvSpPr/>
              <p:nvPr/>
            </p:nvSpPr>
            <p:spPr>
              <a:xfrm>
                <a:off x="-4389413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6" name="Google Shape;9666;p27"/>
              <p:cNvSpPr/>
              <p:nvPr/>
            </p:nvSpPr>
            <p:spPr>
              <a:xfrm>
                <a:off x="-4297768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7" name="Google Shape;9667;p27"/>
              <p:cNvSpPr/>
              <p:nvPr/>
            </p:nvSpPr>
            <p:spPr>
              <a:xfrm>
                <a:off x="-6768535" y="817285"/>
                <a:ext cx="2891475" cy="659989"/>
              </a:xfrm>
              <a:custGeom>
                <a:avLst/>
                <a:gdLst/>
                <a:ahLst/>
                <a:cxnLst/>
                <a:rect l="l" t="t" r="r" b="b"/>
                <a:pathLst>
                  <a:path w="35684" h="8145" extrusionOk="0">
                    <a:moveTo>
                      <a:pt x="4203" y="0"/>
                    </a:moveTo>
                    <a:lnTo>
                      <a:pt x="0" y="8144"/>
                    </a:lnTo>
                    <a:lnTo>
                      <a:pt x="35684" y="8144"/>
                    </a:lnTo>
                    <a:lnTo>
                      <a:pt x="314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8" name="Google Shape;9668;p27"/>
              <p:cNvSpPr/>
              <p:nvPr/>
            </p:nvSpPr>
            <p:spPr>
              <a:xfrm>
                <a:off x="-6598783" y="836457"/>
                <a:ext cx="32817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4050" h="8383" extrusionOk="0">
                    <a:moveTo>
                      <a:pt x="3811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404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9" name="Google Shape;9669;p27"/>
              <p:cNvSpPr/>
              <p:nvPr/>
            </p:nvSpPr>
            <p:spPr>
              <a:xfrm>
                <a:off x="-6404798" y="836457"/>
                <a:ext cx="28174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3477" h="8383" extrusionOk="0">
                    <a:moveTo>
                      <a:pt x="3227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347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0" name="Google Shape;9670;p27"/>
              <p:cNvSpPr/>
              <p:nvPr/>
            </p:nvSpPr>
            <p:spPr>
              <a:xfrm>
                <a:off x="-6210894" y="836457"/>
                <a:ext cx="23450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2655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8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1" name="Google Shape;9671;p27"/>
              <p:cNvSpPr/>
              <p:nvPr/>
            </p:nvSpPr>
            <p:spPr>
              <a:xfrm>
                <a:off x="-6016019" y="836457"/>
                <a:ext cx="187260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8383" extrusionOk="0">
                    <a:moveTo>
                      <a:pt x="2072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31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2" name="Google Shape;9672;p27"/>
              <p:cNvSpPr/>
              <p:nvPr/>
            </p:nvSpPr>
            <p:spPr>
              <a:xfrm>
                <a:off x="-5822115" y="836457"/>
                <a:ext cx="14091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8383" extrusionOk="0">
                    <a:moveTo>
                      <a:pt x="1489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7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3" name="Google Shape;9673;p27"/>
              <p:cNvSpPr/>
              <p:nvPr/>
            </p:nvSpPr>
            <p:spPr>
              <a:xfrm>
                <a:off x="-5627239" y="836457"/>
                <a:ext cx="92698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383" extrusionOk="0">
                    <a:moveTo>
                      <a:pt x="905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14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4" name="Google Shape;9674;p27"/>
              <p:cNvSpPr/>
              <p:nvPr/>
            </p:nvSpPr>
            <p:spPr>
              <a:xfrm>
                <a:off x="-5433336" y="836457"/>
                <a:ext cx="46430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334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5" name="Google Shape;9675;p27"/>
              <p:cNvSpPr/>
              <p:nvPr/>
            </p:nvSpPr>
            <p:spPr>
              <a:xfrm>
                <a:off x="-5259689" y="836457"/>
                <a:ext cx="46430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1" y="0"/>
                    </a:moveTo>
                    <a:lnTo>
                      <a:pt x="263" y="8382"/>
                    </a:lnTo>
                    <a:lnTo>
                      <a:pt x="572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6" name="Google Shape;9676;p27"/>
              <p:cNvSpPr/>
              <p:nvPr/>
            </p:nvSpPr>
            <p:spPr>
              <a:xfrm>
                <a:off x="-5112054" y="836457"/>
                <a:ext cx="9367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383" extrusionOk="0">
                    <a:moveTo>
                      <a:pt x="1" y="0"/>
                    </a:moveTo>
                    <a:lnTo>
                      <a:pt x="834" y="8382"/>
                    </a:lnTo>
                    <a:lnTo>
                      <a:pt x="1155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7" name="Google Shape;9677;p27"/>
              <p:cNvSpPr/>
              <p:nvPr/>
            </p:nvSpPr>
            <p:spPr>
              <a:xfrm>
                <a:off x="-4964418" y="836457"/>
                <a:ext cx="139939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8383" extrusionOk="0">
                    <a:moveTo>
                      <a:pt x="0" y="0"/>
                    </a:moveTo>
                    <a:lnTo>
                      <a:pt x="1405" y="8382"/>
                    </a:lnTo>
                    <a:lnTo>
                      <a:pt x="1727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8" name="Google Shape;9678;p27"/>
              <p:cNvSpPr/>
              <p:nvPr/>
            </p:nvSpPr>
            <p:spPr>
              <a:xfrm>
                <a:off x="-4817836" y="836457"/>
                <a:ext cx="188233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8383" extrusionOk="0">
                    <a:moveTo>
                      <a:pt x="1" y="0"/>
                    </a:moveTo>
                    <a:lnTo>
                      <a:pt x="2001" y="8382"/>
                    </a:lnTo>
                    <a:lnTo>
                      <a:pt x="2323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9" name="Google Shape;9679;p27"/>
              <p:cNvSpPr/>
              <p:nvPr/>
            </p:nvSpPr>
            <p:spPr>
              <a:xfrm>
                <a:off x="-4670200" y="836457"/>
                <a:ext cx="23450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1" y="0"/>
                    </a:moveTo>
                    <a:lnTo>
                      <a:pt x="2572" y="8382"/>
                    </a:lnTo>
                    <a:lnTo>
                      <a:pt x="2894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0" name="Google Shape;9680;p27"/>
              <p:cNvSpPr/>
              <p:nvPr/>
            </p:nvSpPr>
            <p:spPr>
              <a:xfrm>
                <a:off x="-4522564" y="836457"/>
                <a:ext cx="280769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8383" extrusionOk="0">
                    <a:moveTo>
                      <a:pt x="0" y="0"/>
                    </a:moveTo>
                    <a:lnTo>
                      <a:pt x="3155" y="8382"/>
                    </a:lnTo>
                    <a:lnTo>
                      <a:pt x="3465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1" name="Google Shape;9681;p27"/>
              <p:cNvSpPr/>
              <p:nvPr/>
            </p:nvSpPr>
            <p:spPr>
              <a:xfrm>
                <a:off x="-4375982" y="836457"/>
                <a:ext cx="329063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383" extrusionOk="0">
                    <a:moveTo>
                      <a:pt x="1" y="0"/>
                    </a:moveTo>
                    <a:lnTo>
                      <a:pt x="3740" y="8382"/>
                    </a:lnTo>
                    <a:lnTo>
                      <a:pt x="4061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2" name="Google Shape;9682;p27"/>
              <p:cNvSpPr/>
              <p:nvPr/>
            </p:nvSpPr>
            <p:spPr>
              <a:xfrm>
                <a:off x="-7002954" y="2349319"/>
                <a:ext cx="3359342" cy="731377"/>
              </a:xfrm>
              <a:custGeom>
                <a:avLst/>
                <a:gdLst/>
                <a:ahLst/>
                <a:cxnLst/>
                <a:rect l="l" t="t" r="r" b="b"/>
                <a:pathLst>
                  <a:path w="41458" h="9026" extrusionOk="0">
                    <a:moveTo>
                      <a:pt x="5799" y="0"/>
                    </a:moveTo>
                    <a:lnTo>
                      <a:pt x="0" y="8990"/>
                    </a:lnTo>
                    <a:cubicBezTo>
                      <a:pt x="560" y="8918"/>
                      <a:pt x="1096" y="8752"/>
                      <a:pt x="1465" y="8513"/>
                    </a:cubicBezTo>
                    <a:cubicBezTo>
                      <a:pt x="1572" y="8811"/>
                      <a:pt x="2072" y="9025"/>
                      <a:pt x="2786" y="9025"/>
                    </a:cubicBezTo>
                    <a:cubicBezTo>
                      <a:pt x="3513" y="9025"/>
                      <a:pt x="4239" y="8811"/>
                      <a:pt x="4668" y="8513"/>
                    </a:cubicBezTo>
                    <a:cubicBezTo>
                      <a:pt x="4810" y="8811"/>
                      <a:pt x="5322" y="9025"/>
                      <a:pt x="6049" y="9025"/>
                    </a:cubicBezTo>
                    <a:cubicBezTo>
                      <a:pt x="6763" y="9025"/>
                      <a:pt x="7477" y="8811"/>
                      <a:pt x="7882" y="8513"/>
                    </a:cubicBezTo>
                    <a:cubicBezTo>
                      <a:pt x="8049" y="8811"/>
                      <a:pt x="8585" y="9025"/>
                      <a:pt x="9311" y="9025"/>
                    </a:cubicBezTo>
                    <a:cubicBezTo>
                      <a:pt x="10025" y="9025"/>
                      <a:pt x="10716" y="8811"/>
                      <a:pt x="11085" y="8513"/>
                    </a:cubicBezTo>
                    <a:cubicBezTo>
                      <a:pt x="11287" y="8811"/>
                      <a:pt x="11847" y="9025"/>
                      <a:pt x="12561" y="9025"/>
                    </a:cubicBezTo>
                    <a:cubicBezTo>
                      <a:pt x="13288" y="9025"/>
                      <a:pt x="13954" y="8811"/>
                      <a:pt x="14300" y="8513"/>
                    </a:cubicBezTo>
                    <a:cubicBezTo>
                      <a:pt x="14526" y="8811"/>
                      <a:pt x="15109" y="9025"/>
                      <a:pt x="15824" y="9025"/>
                    </a:cubicBezTo>
                    <a:cubicBezTo>
                      <a:pt x="16550" y="9025"/>
                      <a:pt x="17193" y="8811"/>
                      <a:pt x="17502" y="8513"/>
                    </a:cubicBezTo>
                    <a:cubicBezTo>
                      <a:pt x="17764" y="8811"/>
                      <a:pt x="18372" y="9025"/>
                      <a:pt x="19086" y="9025"/>
                    </a:cubicBezTo>
                    <a:cubicBezTo>
                      <a:pt x="19812" y="9025"/>
                      <a:pt x="20431" y="8811"/>
                      <a:pt x="20717" y="8513"/>
                    </a:cubicBezTo>
                    <a:cubicBezTo>
                      <a:pt x="21003" y="8811"/>
                      <a:pt x="21622" y="9025"/>
                      <a:pt x="22348" y="9025"/>
                    </a:cubicBezTo>
                    <a:cubicBezTo>
                      <a:pt x="23063" y="9025"/>
                      <a:pt x="23670" y="8811"/>
                      <a:pt x="23920" y="8513"/>
                    </a:cubicBezTo>
                    <a:cubicBezTo>
                      <a:pt x="24241" y="8811"/>
                      <a:pt x="24884" y="9025"/>
                      <a:pt x="25611" y="9025"/>
                    </a:cubicBezTo>
                    <a:cubicBezTo>
                      <a:pt x="26325" y="9025"/>
                      <a:pt x="26908" y="8811"/>
                      <a:pt x="27135" y="8513"/>
                    </a:cubicBezTo>
                    <a:cubicBezTo>
                      <a:pt x="27480" y="8811"/>
                      <a:pt x="28147" y="9025"/>
                      <a:pt x="28861" y="9025"/>
                    </a:cubicBezTo>
                    <a:cubicBezTo>
                      <a:pt x="29587" y="9025"/>
                      <a:pt x="30147" y="8811"/>
                      <a:pt x="30337" y="8513"/>
                    </a:cubicBezTo>
                    <a:cubicBezTo>
                      <a:pt x="30718" y="8811"/>
                      <a:pt x="31409" y="9025"/>
                      <a:pt x="32123" y="9025"/>
                    </a:cubicBezTo>
                    <a:cubicBezTo>
                      <a:pt x="32850" y="9025"/>
                      <a:pt x="33385" y="8811"/>
                      <a:pt x="33552" y="8513"/>
                    </a:cubicBezTo>
                    <a:cubicBezTo>
                      <a:pt x="33957" y="8811"/>
                      <a:pt x="34659" y="9025"/>
                      <a:pt x="35386" y="9025"/>
                    </a:cubicBezTo>
                    <a:cubicBezTo>
                      <a:pt x="36112" y="9025"/>
                      <a:pt x="36624" y="8811"/>
                      <a:pt x="36755" y="8513"/>
                    </a:cubicBezTo>
                    <a:cubicBezTo>
                      <a:pt x="37195" y="8811"/>
                      <a:pt x="37922" y="9025"/>
                      <a:pt x="38648" y="9025"/>
                    </a:cubicBezTo>
                    <a:cubicBezTo>
                      <a:pt x="39362" y="9025"/>
                      <a:pt x="39862" y="8811"/>
                      <a:pt x="39970" y="8513"/>
                    </a:cubicBezTo>
                    <a:cubicBezTo>
                      <a:pt x="40339" y="8752"/>
                      <a:pt x="40886" y="8930"/>
                      <a:pt x="41458" y="8990"/>
                    </a:cubicBezTo>
                    <a:lnTo>
                      <a:pt x="3565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3" name="Google Shape;9683;p27"/>
              <p:cNvSpPr/>
              <p:nvPr/>
            </p:nvSpPr>
            <p:spPr>
              <a:xfrm>
                <a:off x="-6883354" y="2903078"/>
                <a:ext cx="3115279" cy="54128"/>
              </a:xfrm>
              <a:custGeom>
                <a:avLst/>
                <a:gdLst/>
                <a:ahLst/>
                <a:cxnLst/>
                <a:rect l="l" t="t" r="r" b="b"/>
                <a:pathLst>
                  <a:path w="38446" h="668" extrusionOk="0">
                    <a:moveTo>
                      <a:pt x="977" y="1"/>
                    </a:moveTo>
                    <a:lnTo>
                      <a:pt x="906" y="48"/>
                    </a:lnTo>
                    <a:cubicBezTo>
                      <a:pt x="644" y="203"/>
                      <a:pt x="334" y="322"/>
                      <a:pt x="1" y="394"/>
                    </a:cubicBezTo>
                    <a:lnTo>
                      <a:pt x="24" y="536"/>
                    </a:lnTo>
                    <a:cubicBezTo>
                      <a:pt x="346" y="465"/>
                      <a:pt x="655" y="358"/>
                      <a:pt x="917" y="215"/>
                    </a:cubicBezTo>
                    <a:cubicBezTo>
                      <a:pt x="1025" y="370"/>
                      <a:pt x="1227" y="501"/>
                      <a:pt x="1501" y="572"/>
                    </a:cubicBezTo>
                    <a:cubicBezTo>
                      <a:pt x="1712" y="632"/>
                      <a:pt x="1951" y="660"/>
                      <a:pt x="2203" y="660"/>
                    </a:cubicBezTo>
                    <a:cubicBezTo>
                      <a:pt x="2804" y="660"/>
                      <a:pt x="3474" y="497"/>
                      <a:pt x="3977" y="203"/>
                    </a:cubicBezTo>
                    <a:cubicBezTo>
                      <a:pt x="4108" y="394"/>
                      <a:pt x="4358" y="525"/>
                      <a:pt x="4680" y="596"/>
                    </a:cubicBezTo>
                    <a:cubicBezTo>
                      <a:pt x="4872" y="639"/>
                      <a:pt x="5081" y="660"/>
                      <a:pt x="5296" y="660"/>
                    </a:cubicBezTo>
                    <a:cubicBezTo>
                      <a:pt x="5904" y="660"/>
                      <a:pt x="6559" y="493"/>
                      <a:pt x="7025" y="203"/>
                    </a:cubicBezTo>
                    <a:cubicBezTo>
                      <a:pt x="7204" y="405"/>
                      <a:pt x="7490" y="548"/>
                      <a:pt x="7883" y="620"/>
                    </a:cubicBezTo>
                    <a:cubicBezTo>
                      <a:pt x="8050" y="650"/>
                      <a:pt x="8226" y="664"/>
                      <a:pt x="8404" y="664"/>
                    </a:cubicBezTo>
                    <a:cubicBezTo>
                      <a:pt x="9010" y="664"/>
                      <a:pt x="9644" y="497"/>
                      <a:pt x="10085" y="203"/>
                    </a:cubicBezTo>
                    <a:cubicBezTo>
                      <a:pt x="10371" y="513"/>
                      <a:pt x="10916" y="667"/>
                      <a:pt x="11498" y="667"/>
                    </a:cubicBezTo>
                    <a:cubicBezTo>
                      <a:pt x="12080" y="667"/>
                      <a:pt x="12699" y="513"/>
                      <a:pt x="13133" y="203"/>
                    </a:cubicBezTo>
                    <a:cubicBezTo>
                      <a:pt x="13449" y="513"/>
                      <a:pt x="14011" y="667"/>
                      <a:pt x="14596" y="667"/>
                    </a:cubicBezTo>
                    <a:cubicBezTo>
                      <a:pt x="15181" y="667"/>
                      <a:pt x="15788" y="513"/>
                      <a:pt x="16193" y="203"/>
                    </a:cubicBezTo>
                    <a:cubicBezTo>
                      <a:pt x="16532" y="513"/>
                      <a:pt x="17107" y="667"/>
                      <a:pt x="17690" y="667"/>
                    </a:cubicBezTo>
                    <a:cubicBezTo>
                      <a:pt x="18274" y="667"/>
                      <a:pt x="18866" y="513"/>
                      <a:pt x="19241" y="203"/>
                    </a:cubicBezTo>
                    <a:cubicBezTo>
                      <a:pt x="19610" y="513"/>
                      <a:pt x="20206" y="667"/>
                      <a:pt x="20789" y="667"/>
                    </a:cubicBezTo>
                    <a:cubicBezTo>
                      <a:pt x="21372" y="667"/>
                      <a:pt x="21944" y="513"/>
                      <a:pt x="22289" y="203"/>
                    </a:cubicBezTo>
                    <a:cubicBezTo>
                      <a:pt x="22694" y="513"/>
                      <a:pt x="23301" y="667"/>
                      <a:pt x="23886" y="667"/>
                    </a:cubicBezTo>
                    <a:cubicBezTo>
                      <a:pt x="24471" y="667"/>
                      <a:pt x="25034" y="513"/>
                      <a:pt x="25349" y="203"/>
                    </a:cubicBezTo>
                    <a:cubicBezTo>
                      <a:pt x="25784" y="513"/>
                      <a:pt x="26403" y="667"/>
                      <a:pt x="26985" y="667"/>
                    </a:cubicBezTo>
                    <a:cubicBezTo>
                      <a:pt x="27567" y="667"/>
                      <a:pt x="28111" y="513"/>
                      <a:pt x="28397" y="203"/>
                    </a:cubicBezTo>
                    <a:cubicBezTo>
                      <a:pt x="28839" y="497"/>
                      <a:pt x="29472" y="664"/>
                      <a:pt x="30078" y="664"/>
                    </a:cubicBezTo>
                    <a:cubicBezTo>
                      <a:pt x="30256" y="664"/>
                      <a:pt x="30432" y="650"/>
                      <a:pt x="30600" y="620"/>
                    </a:cubicBezTo>
                    <a:cubicBezTo>
                      <a:pt x="30993" y="548"/>
                      <a:pt x="31278" y="405"/>
                      <a:pt x="31457" y="203"/>
                    </a:cubicBezTo>
                    <a:cubicBezTo>
                      <a:pt x="31923" y="493"/>
                      <a:pt x="32578" y="660"/>
                      <a:pt x="33186" y="660"/>
                    </a:cubicBezTo>
                    <a:cubicBezTo>
                      <a:pt x="33401" y="660"/>
                      <a:pt x="33610" y="639"/>
                      <a:pt x="33802" y="596"/>
                    </a:cubicBezTo>
                    <a:cubicBezTo>
                      <a:pt x="34124" y="525"/>
                      <a:pt x="34374" y="394"/>
                      <a:pt x="34505" y="203"/>
                    </a:cubicBezTo>
                    <a:cubicBezTo>
                      <a:pt x="35009" y="497"/>
                      <a:pt x="35678" y="660"/>
                      <a:pt x="36279" y="660"/>
                    </a:cubicBezTo>
                    <a:cubicBezTo>
                      <a:pt x="36531" y="660"/>
                      <a:pt x="36771" y="632"/>
                      <a:pt x="36981" y="572"/>
                    </a:cubicBezTo>
                    <a:cubicBezTo>
                      <a:pt x="37255" y="501"/>
                      <a:pt x="37458" y="370"/>
                      <a:pt x="37565" y="215"/>
                    </a:cubicBezTo>
                    <a:cubicBezTo>
                      <a:pt x="37815" y="346"/>
                      <a:pt x="38113" y="465"/>
                      <a:pt x="38410" y="536"/>
                    </a:cubicBezTo>
                    <a:lnTo>
                      <a:pt x="38446" y="394"/>
                    </a:lnTo>
                    <a:cubicBezTo>
                      <a:pt x="38136" y="310"/>
                      <a:pt x="37827" y="191"/>
                      <a:pt x="37577" y="48"/>
                    </a:cubicBezTo>
                    <a:lnTo>
                      <a:pt x="37505" y="1"/>
                    </a:lnTo>
                    <a:lnTo>
                      <a:pt x="37470" y="72"/>
                    </a:lnTo>
                    <a:cubicBezTo>
                      <a:pt x="37386" y="227"/>
                      <a:pt x="37208" y="358"/>
                      <a:pt x="36946" y="429"/>
                    </a:cubicBezTo>
                    <a:cubicBezTo>
                      <a:pt x="36744" y="487"/>
                      <a:pt x="36514" y="515"/>
                      <a:pt x="36274" y="515"/>
                    </a:cubicBezTo>
                    <a:cubicBezTo>
                      <a:pt x="35677" y="515"/>
                      <a:pt x="35012" y="345"/>
                      <a:pt x="34529" y="48"/>
                    </a:cubicBezTo>
                    <a:lnTo>
                      <a:pt x="34457" y="1"/>
                    </a:lnTo>
                    <a:lnTo>
                      <a:pt x="34422" y="72"/>
                    </a:lnTo>
                    <a:cubicBezTo>
                      <a:pt x="34314" y="251"/>
                      <a:pt x="34088" y="382"/>
                      <a:pt x="33767" y="453"/>
                    </a:cubicBezTo>
                    <a:cubicBezTo>
                      <a:pt x="33583" y="495"/>
                      <a:pt x="33383" y="515"/>
                      <a:pt x="33178" y="515"/>
                    </a:cubicBezTo>
                    <a:cubicBezTo>
                      <a:pt x="32575" y="515"/>
                      <a:pt x="31925" y="342"/>
                      <a:pt x="31481" y="48"/>
                    </a:cubicBezTo>
                    <a:lnTo>
                      <a:pt x="31421" y="1"/>
                    </a:lnTo>
                    <a:lnTo>
                      <a:pt x="31374" y="60"/>
                    </a:lnTo>
                    <a:cubicBezTo>
                      <a:pt x="31243" y="263"/>
                      <a:pt x="30957" y="405"/>
                      <a:pt x="30576" y="477"/>
                    </a:cubicBezTo>
                    <a:cubicBezTo>
                      <a:pt x="30418" y="502"/>
                      <a:pt x="30253" y="515"/>
                      <a:pt x="30087" y="515"/>
                    </a:cubicBezTo>
                    <a:cubicBezTo>
                      <a:pt x="29477" y="515"/>
                      <a:pt x="28844" y="348"/>
                      <a:pt x="28433" y="48"/>
                    </a:cubicBezTo>
                    <a:lnTo>
                      <a:pt x="28373" y="13"/>
                    </a:lnTo>
                    <a:lnTo>
                      <a:pt x="28326" y="60"/>
                    </a:lnTo>
                    <a:cubicBezTo>
                      <a:pt x="28083" y="362"/>
                      <a:pt x="27554" y="514"/>
                      <a:pt x="26984" y="514"/>
                    </a:cubicBezTo>
                    <a:cubicBezTo>
                      <a:pt x="26409" y="514"/>
                      <a:pt x="25792" y="359"/>
                      <a:pt x="25385" y="48"/>
                    </a:cubicBezTo>
                    <a:lnTo>
                      <a:pt x="25325" y="13"/>
                    </a:lnTo>
                    <a:lnTo>
                      <a:pt x="25290" y="60"/>
                    </a:lnTo>
                    <a:cubicBezTo>
                      <a:pt x="25011" y="362"/>
                      <a:pt x="24461" y="514"/>
                      <a:pt x="23888" y="514"/>
                    </a:cubicBezTo>
                    <a:cubicBezTo>
                      <a:pt x="23310" y="514"/>
                      <a:pt x="22708" y="359"/>
                      <a:pt x="22337" y="48"/>
                    </a:cubicBezTo>
                    <a:lnTo>
                      <a:pt x="22289" y="13"/>
                    </a:lnTo>
                    <a:lnTo>
                      <a:pt x="22242" y="60"/>
                    </a:lnTo>
                    <a:cubicBezTo>
                      <a:pt x="21933" y="362"/>
                      <a:pt x="21369" y="514"/>
                      <a:pt x="20796" y="514"/>
                    </a:cubicBezTo>
                    <a:cubicBezTo>
                      <a:pt x="20217" y="514"/>
                      <a:pt x="19630" y="359"/>
                      <a:pt x="19289" y="48"/>
                    </a:cubicBezTo>
                    <a:lnTo>
                      <a:pt x="19241" y="13"/>
                    </a:lnTo>
                    <a:lnTo>
                      <a:pt x="19194" y="48"/>
                    </a:lnTo>
                    <a:cubicBezTo>
                      <a:pt x="18853" y="359"/>
                      <a:pt x="18265" y="514"/>
                      <a:pt x="17686" y="514"/>
                    </a:cubicBezTo>
                    <a:cubicBezTo>
                      <a:pt x="17113" y="514"/>
                      <a:pt x="16549" y="362"/>
                      <a:pt x="16241" y="60"/>
                    </a:cubicBezTo>
                    <a:lnTo>
                      <a:pt x="16193" y="13"/>
                    </a:lnTo>
                    <a:lnTo>
                      <a:pt x="16146" y="48"/>
                    </a:lnTo>
                    <a:cubicBezTo>
                      <a:pt x="15775" y="359"/>
                      <a:pt x="15172" y="514"/>
                      <a:pt x="14594" y="514"/>
                    </a:cubicBezTo>
                    <a:cubicBezTo>
                      <a:pt x="14021" y="514"/>
                      <a:pt x="13471" y="362"/>
                      <a:pt x="13193" y="60"/>
                    </a:cubicBezTo>
                    <a:lnTo>
                      <a:pt x="13157" y="13"/>
                    </a:lnTo>
                    <a:lnTo>
                      <a:pt x="13098" y="48"/>
                    </a:lnTo>
                    <a:cubicBezTo>
                      <a:pt x="12689" y="361"/>
                      <a:pt x="12068" y="519"/>
                      <a:pt x="11490" y="519"/>
                    </a:cubicBezTo>
                    <a:cubicBezTo>
                      <a:pt x="10923" y="519"/>
                      <a:pt x="10398" y="367"/>
                      <a:pt x="10157" y="60"/>
                    </a:cubicBezTo>
                    <a:lnTo>
                      <a:pt x="10109" y="13"/>
                    </a:lnTo>
                    <a:lnTo>
                      <a:pt x="10050" y="48"/>
                    </a:lnTo>
                    <a:cubicBezTo>
                      <a:pt x="9628" y="348"/>
                      <a:pt x="9001" y="515"/>
                      <a:pt x="8394" y="515"/>
                    </a:cubicBezTo>
                    <a:cubicBezTo>
                      <a:pt x="8228" y="515"/>
                      <a:pt x="8064" y="502"/>
                      <a:pt x="7906" y="477"/>
                    </a:cubicBezTo>
                    <a:cubicBezTo>
                      <a:pt x="7525" y="405"/>
                      <a:pt x="7240" y="263"/>
                      <a:pt x="7109" y="60"/>
                    </a:cubicBezTo>
                    <a:lnTo>
                      <a:pt x="7061" y="1"/>
                    </a:lnTo>
                    <a:lnTo>
                      <a:pt x="7002" y="48"/>
                    </a:lnTo>
                    <a:cubicBezTo>
                      <a:pt x="6548" y="342"/>
                      <a:pt x="5903" y="515"/>
                      <a:pt x="5302" y="515"/>
                    </a:cubicBezTo>
                    <a:cubicBezTo>
                      <a:pt x="5098" y="515"/>
                      <a:pt x="4900" y="495"/>
                      <a:pt x="4716" y="453"/>
                    </a:cubicBezTo>
                    <a:cubicBezTo>
                      <a:pt x="4394" y="382"/>
                      <a:pt x="4168" y="251"/>
                      <a:pt x="4061" y="72"/>
                    </a:cubicBezTo>
                    <a:lnTo>
                      <a:pt x="4025" y="1"/>
                    </a:lnTo>
                    <a:lnTo>
                      <a:pt x="3954" y="48"/>
                    </a:lnTo>
                    <a:cubicBezTo>
                      <a:pt x="3470" y="345"/>
                      <a:pt x="2805" y="515"/>
                      <a:pt x="2209" y="515"/>
                    </a:cubicBezTo>
                    <a:cubicBezTo>
                      <a:pt x="1968" y="515"/>
                      <a:pt x="1739" y="487"/>
                      <a:pt x="1537" y="429"/>
                    </a:cubicBezTo>
                    <a:cubicBezTo>
                      <a:pt x="1275" y="358"/>
                      <a:pt x="1084" y="227"/>
                      <a:pt x="1013" y="72"/>
                    </a:cubicBezTo>
                    <a:lnTo>
                      <a:pt x="97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4" name="Google Shape;9684;p27"/>
              <p:cNvSpPr/>
              <p:nvPr/>
            </p:nvSpPr>
            <p:spPr>
              <a:xfrm>
                <a:off x="-6803297" y="2778616"/>
                <a:ext cx="2955164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36470" h="620" extrusionOk="0">
                    <a:moveTo>
                      <a:pt x="918" y="1"/>
                    </a:moveTo>
                    <a:lnTo>
                      <a:pt x="858" y="48"/>
                    </a:lnTo>
                    <a:cubicBezTo>
                      <a:pt x="608" y="179"/>
                      <a:pt x="310" y="287"/>
                      <a:pt x="1" y="358"/>
                    </a:cubicBezTo>
                    <a:lnTo>
                      <a:pt x="37" y="501"/>
                    </a:lnTo>
                    <a:cubicBezTo>
                      <a:pt x="334" y="441"/>
                      <a:pt x="620" y="334"/>
                      <a:pt x="870" y="203"/>
                    </a:cubicBezTo>
                    <a:cubicBezTo>
                      <a:pt x="977" y="346"/>
                      <a:pt x="1168" y="465"/>
                      <a:pt x="1430" y="537"/>
                    </a:cubicBezTo>
                    <a:cubicBezTo>
                      <a:pt x="1627" y="588"/>
                      <a:pt x="1851" y="613"/>
                      <a:pt x="2086" y="613"/>
                    </a:cubicBezTo>
                    <a:cubicBezTo>
                      <a:pt x="2660" y="613"/>
                      <a:pt x="3298" y="465"/>
                      <a:pt x="3763" y="203"/>
                    </a:cubicBezTo>
                    <a:cubicBezTo>
                      <a:pt x="3989" y="477"/>
                      <a:pt x="4484" y="614"/>
                      <a:pt x="5037" y="614"/>
                    </a:cubicBezTo>
                    <a:cubicBezTo>
                      <a:pt x="5591" y="614"/>
                      <a:pt x="6204" y="477"/>
                      <a:pt x="6668" y="203"/>
                    </a:cubicBezTo>
                    <a:cubicBezTo>
                      <a:pt x="6918" y="477"/>
                      <a:pt x="7424" y="614"/>
                      <a:pt x="7977" y="614"/>
                    </a:cubicBezTo>
                    <a:cubicBezTo>
                      <a:pt x="8529" y="614"/>
                      <a:pt x="9127" y="477"/>
                      <a:pt x="9562" y="203"/>
                    </a:cubicBezTo>
                    <a:cubicBezTo>
                      <a:pt x="9835" y="477"/>
                      <a:pt x="10356" y="614"/>
                      <a:pt x="10910" y="614"/>
                    </a:cubicBezTo>
                    <a:cubicBezTo>
                      <a:pt x="11464" y="614"/>
                      <a:pt x="12050" y="477"/>
                      <a:pt x="12455" y="203"/>
                    </a:cubicBezTo>
                    <a:cubicBezTo>
                      <a:pt x="12758" y="477"/>
                      <a:pt x="13294" y="614"/>
                      <a:pt x="13849" y="614"/>
                    </a:cubicBezTo>
                    <a:cubicBezTo>
                      <a:pt x="14404" y="614"/>
                      <a:pt x="14979" y="477"/>
                      <a:pt x="15360" y="203"/>
                    </a:cubicBezTo>
                    <a:cubicBezTo>
                      <a:pt x="15687" y="477"/>
                      <a:pt x="16235" y="614"/>
                      <a:pt x="16789" y="614"/>
                    </a:cubicBezTo>
                    <a:cubicBezTo>
                      <a:pt x="17342" y="614"/>
                      <a:pt x="17902" y="477"/>
                      <a:pt x="18253" y="203"/>
                    </a:cubicBezTo>
                    <a:cubicBezTo>
                      <a:pt x="18610" y="477"/>
                      <a:pt x="19170" y="620"/>
                      <a:pt x="19718" y="620"/>
                    </a:cubicBezTo>
                    <a:cubicBezTo>
                      <a:pt x="20277" y="620"/>
                      <a:pt x="20825" y="477"/>
                      <a:pt x="21146" y="203"/>
                    </a:cubicBezTo>
                    <a:cubicBezTo>
                      <a:pt x="21527" y="477"/>
                      <a:pt x="22102" y="614"/>
                      <a:pt x="22657" y="614"/>
                    </a:cubicBezTo>
                    <a:cubicBezTo>
                      <a:pt x="23212" y="614"/>
                      <a:pt x="23748" y="477"/>
                      <a:pt x="24051" y="203"/>
                    </a:cubicBezTo>
                    <a:cubicBezTo>
                      <a:pt x="24456" y="477"/>
                      <a:pt x="25043" y="614"/>
                      <a:pt x="25596" y="614"/>
                    </a:cubicBezTo>
                    <a:cubicBezTo>
                      <a:pt x="26150" y="614"/>
                      <a:pt x="26671" y="477"/>
                      <a:pt x="26945" y="203"/>
                    </a:cubicBezTo>
                    <a:cubicBezTo>
                      <a:pt x="27379" y="477"/>
                      <a:pt x="27978" y="614"/>
                      <a:pt x="28530" y="614"/>
                    </a:cubicBezTo>
                    <a:cubicBezTo>
                      <a:pt x="29082" y="614"/>
                      <a:pt x="29588" y="477"/>
                      <a:pt x="29838" y="203"/>
                    </a:cubicBezTo>
                    <a:cubicBezTo>
                      <a:pt x="30302" y="477"/>
                      <a:pt x="30915" y="614"/>
                      <a:pt x="31469" y="614"/>
                    </a:cubicBezTo>
                    <a:cubicBezTo>
                      <a:pt x="32023" y="614"/>
                      <a:pt x="32517" y="477"/>
                      <a:pt x="32743" y="203"/>
                    </a:cubicBezTo>
                    <a:cubicBezTo>
                      <a:pt x="33208" y="465"/>
                      <a:pt x="33847" y="613"/>
                      <a:pt x="34421" y="613"/>
                    </a:cubicBezTo>
                    <a:cubicBezTo>
                      <a:pt x="34656" y="613"/>
                      <a:pt x="34880" y="588"/>
                      <a:pt x="35077" y="537"/>
                    </a:cubicBezTo>
                    <a:cubicBezTo>
                      <a:pt x="35339" y="465"/>
                      <a:pt x="35529" y="346"/>
                      <a:pt x="35636" y="203"/>
                    </a:cubicBezTo>
                    <a:cubicBezTo>
                      <a:pt x="35874" y="334"/>
                      <a:pt x="36148" y="429"/>
                      <a:pt x="36434" y="501"/>
                    </a:cubicBezTo>
                    <a:lnTo>
                      <a:pt x="36470" y="358"/>
                    </a:lnTo>
                    <a:cubicBezTo>
                      <a:pt x="36172" y="287"/>
                      <a:pt x="35886" y="179"/>
                      <a:pt x="35648" y="36"/>
                    </a:cubicBezTo>
                    <a:lnTo>
                      <a:pt x="35589" y="1"/>
                    </a:lnTo>
                    <a:lnTo>
                      <a:pt x="35553" y="72"/>
                    </a:lnTo>
                    <a:cubicBezTo>
                      <a:pt x="35470" y="215"/>
                      <a:pt x="35291" y="322"/>
                      <a:pt x="35041" y="394"/>
                    </a:cubicBezTo>
                    <a:cubicBezTo>
                      <a:pt x="34853" y="444"/>
                      <a:pt x="34639" y="468"/>
                      <a:pt x="34415" y="468"/>
                    </a:cubicBezTo>
                    <a:cubicBezTo>
                      <a:pt x="33845" y="468"/>
                      <a:pt x="33208" y="313"/>
                      <a:pt x="32755" y="48"/>
                    </a:cubicBezTo>
                    <a:lnTo>
                      <a:pt x="32695" y="1"/>
                    </a:lnTo>
                    <a:lnTo>
                      <a:pt x="32660" y="72"/>
                    </a:lnTo>
                    <a:cubicBezTo>
                      <a:pt x="32484" y="336"/>
                      <a:pt x="32015" y="467"/>
                      <a:pt x="31480" y="467"/>
                    </a:cubicBezTo>
                    <a:cubicBezTo>
                      <a:pt x="30927" y="467"/>
                      <a:pt x="30303" y="327"/>
                      <a:pt x="29862" y="48"/>
                    </a:cubicBezTo>
                    <a:lnTo>
                      <a:pt x="29814" y="13"/>
                    </a:lnTo>
                    <a:lnTo>
                      <a:pt x="29766" y="60"/>
                    </a:lnTo>
                    <a:cubicBezTo>
                      <a:pt x="29560" y="331"/>
                      <a:pt x="29075" y="465"/>
                      <a:pt x="28538" y="465"/>
                    </a:cubicBezTo>
                    <a:cubicBezTo>
                      <a:pt x="27990" y="465"/>
                      <a:pt x="27390" y="325"/>
                      <a:pt x="26980" y="48"/>
                    </a:cubicBezTo>
                    <a:lnTo>
                      <a:pt x="26921" y="13"/>
                    </a:lnTo>
                    <a:lnTo>
                      <a:pt x="26873" y="60"/>
                    </a:lnTo>
                    <a:cubicBezTo>
                      <a:pt x="26644" y="331"/>
                      <a:pt x="26143" y="465"/>
                      <a:pt x="25605" y="465"/>
                    </a:cubicBezTo>
                    <a:cubicBezTo>
                      <a:pt x="25055" y="465"/>
                      <a:pt x="24466" y="325"/>
                      <a:pt x="24087" y="48"/>
                    </a:cubicBezTo>
                    <a:lnTo>
                      <a:pt x="24028" y="13"/>
                    </a:lnTo>
                    <a:lnTo>
                      <a:pt x="23992" y="60"/>
                    </a:lnTo>
                    <a:cubicBezTo>
                      <a:pt x="23727" y="331"/>
                      <a:pt x="23212" y="465"/>
                      <a:pt x="22673" y="465"/>
                    </a:cubicBezTo>
                    <a:cubicBezTo>
                      <a:pt x="22123" y="465"/>
                      <a:pt x="21549" y="325"/>
                      <a:pt x="21194" y="48"/>
                    </a:cubicBezTo>
                    <a:lnTo>
                      <a:pt x="21146" y="13"/>
                    </a:lnTo>
                    <a:lnTo>
                      <a:pt x="21099" y="48"/>
                    </a:lnTo>
                    <a:cubicBezTo>
                      <a:pt x="20807" y="328"/>
                      <a:pt x="20268" y="468"/>
                      <a:pt x="19722" y="468"/>
                    </a:cubicBezTo>
                    <a:cubicBezTo>
                      <a:pt x="19176" y="468"/>
                      <a:pt x="18622" y="328"/>
                      <a:pt x="18301" y="48"/>
                    </a:cubicBezTo>
                    <a:lnTo>
                      <a:pt x="18253" y="13"/>
                    </a:lnTo>
                    <a:lnTo>
                      <a:pt x="18206" y="48"/>
                    </a:lnTo>
                    <a:cubicBezTo>
                      <a:pt x="17884" y="328"/>
                      <a:pt x="17330" y="468"/>
                      <a:pt x="16784" y="468"/>
                    </a:cubicBezTo>
                    <a:cubicBezTo>
                      <a:pt x="16238" y="468"/>
                      <a:pt x="15699" y="328"/>
                      <a:pt x="15408" y="48"/>
                    </a:cubicBezTo>
                    <a:lnTo>
                      <a:pt x="15360" y="13"/>
                    </a:lnTo>
                    <a:lnTo>
                      <a:pt x="15312" y="48"/>
                    </a:lnTo>
                    <a:cubicBezTo>
                      <a:pt x="14957" y="325"/>
                      <a:pt x="14383" y="465"/>
                      <a:pt x="13835" y="465"/>
                    </a:cubicBezTo>
                    <a:cubicBezTo>
                      <a:pt x="13298" y="465"/>
                      <a:pt x="12785" y="331"/>
                      <a:pt x="12526" y="60"/>
                    </a:cubicBezTo>
                    <a:lnTo>
                      <a:pt x="12479" y="13"/>
                    </a:lnTo>
                    <a:lnTo>
                      <a:pt x="12419" y="48"/>
                    </a:lnTo>
                    <a:cubicBezTo>
                      <a:pt x="12040" y="325"/>
                      <a:pt x="11451" y="465"/>
                      <a:pt x="10901" y="465"/>
                    </a:cubicBezTo>
                    <a:cubicBezTo>
                      <a:pt x="10363" y="465"/>
                      <a:pt x="9863" y="331"/>
                      <a:pt x="9633" y="60"/>
                    </a:cubicBezTo>
                    <a:lnTo>
                      <a:pt x="9585" y="13"/>
                    </a:lnTo>
                    <a:lnTo>
                      <a:pt x="9526" y="48"/>
                    </a:lnTo>
                    <a:cubicBezTo>
                      <a:pt x="9117" y="325"/>
                      <a:pt x="8516" y="465"/>
                      <a:pt x="7968" y="465"/>
                    </a:cubicBezTo>
                    <a:cubicBezTo>
                      <a:pt x="7432" y="465"/>
                      <a:pt x="6946" y="331"/>
                      <a:pt x="6740" y="60"/>
                    </a:cubicBezTo>
                    <a:lnTo>
                      <a:pt x="6692" y="13"/>
                    </a:lnTo>
                    <a:lnTo>
                      <a:pt x="6645" y="48"/>
                    </a:lnTo>
                    <a:cubicBezTo>
                      <a:pt x="6205" y="325"/>
                      <a:pt x="5586" y="465"/>
                      <a:pt x="5036" y="465"/>
                    </a:cubicBezTo>
                    <a:cubicBezTo>
                      <a:pt x="4497" y="465"/>
                      <a:pt x="4023" y="331"/>
                      <a:pt x="3847" y="60"/>
                    </a:cubicBezTo>
                    <a:lnTo>
                      <a:pt x="3811" y="1"/>
                    </a:lnTo>
                    <a:lnTo>
                      <a:pt x="3751" y="48"/>
                    </a:lnTo>
                    <a:cubicBezTo>
                      <a:pt x="3298" y="313"/>
                      <a:pt x="2661" y="468"/>
                      <a:pt x="2091" y="468"/>
                    </a:cubicBezTo>
                    <a:cubicBezTo>
                      <a:pt x="1867" y="468"/>
                      <a:pt x="1653" y="444"/>
                      <a:pt x="1465" y="394"/>
                    </a:cubicBezTo>
                    <a:cubicBezTo>
                      <a:pt x="1215" y="322"/>
                      <a:pt x="1037" y="215"/>
                      <a:pt x="953" y="72"/>
                    </a:cubicBezTo>
                    <a:lnTo>
                      <a:pt x="9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5" name="Google Shape;9685;p27"/>
              <p:cNvSpPr/>
              <p:nvPr/>
            </p:nvSpPr>
            <p:spPr>
              <a:xfrm>
                <a:off x="-6729964" y="2666714"/>
                <a:ext cx="2809472" cy="45944"/>
              </a:xfrm>
              <a:custGeom>
                <a:avLst/>
                <a:gdLst/>
                <a:ahLst/>
                <a:cxnLst/>
                <a:rect l="l" t="t" r="r" b="b"/>
                <a:pathLst>
                  <a:path w="34672" h="567" extrusionOk="0">
                    <a:moveTo>
                      <a:pt x="858" y="1"/>
                    </a:moveTo>
                    <a:lnTo>
                      <a:pt x="798" y="36"/>
                    </a:lnTo>
                    <a:cubicBezTo>
                      <a:pt x="572" y="155"/>
                      <a:pt x="286" y="263"/>
                      <a:pt x="1" y="322"/>
                    </a:cubicBezTo>
                    <a:lnTo>
                      <a:pt x="25" y="465"/>
                    </a:lnTo>
                    <a:cubicBezTo>
                      <a:pt x="310" y="405"/>
                      <a:pt x="584" y="310"/>
                      <a:pt x="810" y="191"/>
                    </a:cubicBezTo>
                    <a:cubicBezTo>
                      <a:pt x="1014" y="437"/>
                      <a:pt x="1480" y="562"/>
                      <a:pt x="2009" y="562"/>
                    </a:cubicBezTo>
                    <a:cubicBezTo>
                      <a:pt x="2532" y="562"/>
                      <a:pt x="3117" y="440"/>
                      <a:pt x="3573" y="191"/>
                    </a:cubicBezTo>
                    <a:cubicBezTo>
                      <a:pt x="3793" y="441"/>
                      <a:pt x="4266" y="566"/>
                      <a:pt x="4791" y="566"/>
                    </a:cubicBezTo>
                    <a:cubicBezTo>
                      <a:pt x="5317" y="566"/>
                      <a:pt x="5894" y="441"/>
                      <a:pt x="6323" y="191"/>
                    </a:cubicBezTo>
                    <a:cubicBezTo>
                      <a:pt x="6567" y="441"/>
                      <a:pt x="7052" y="566"/>
                      <a:pt x="7579" y="566"/>
                    </a:cubicBezTo>
                    <a:cubicBezTo>
                      <a:pt x="8106" y="566"/>
                      <a:pt x="8674" y="441"/>
                      <a:pt x="9085" y="191"/>
                    </a:cubicBezTo>
                    <a:cubicBezTo>
                      <a:pt x="9347" y="441"/>
                      <a:pt x="9844" y="566"/>
                      <a:pt x="10371" y="566"/>
                    </a:cubicBezTo>
                    <a:cubicBezTo>
                      <a:pt x="10898" y="566"/>
                      <a:pt x="11455" y="441"/>
                      <a:pt x="11836" y="191"/>
                    </a:cubicBezTo>
                    <a:cubicBezTo>
                      <a:pt x="12127" y="441"/>
                      <a:pt x="12636" y="566"/>
                      <a:pt x="13163" y="566"/>
                    </a:cubicBezTo>
                    <a:cubicBezTo>
                      <a:pt x="13690" y="566"/>
                      <a:pt x="14235" y="441"/>
                      <a:pt x="14598" y="191"/>
                    </a:cubicBezTo>
                    <a:cubicBezTo>
                      <a:pt x="14907" y="441"/>
                      <a:pt x="15428" y="566"/>
                      <a:pt x="15955" y="566"/>
                    </a:cubicBezTo>
                    <a:cubicBezTo>
                      <a:pt x="16482" y="566"/>
                      <a:pt x="17015" y="441"/>
                      <a:pt x="17348" y="191"/>
                    </a:cubicBezTo>
                    <a:cubicBezTo>
                      <a:pt x="17682" y="441"/>
                      <a:pt x="18217" y="560"/>
                      <a:pt x="18741" y="560"/>
                    </a:cubicBezTo>
                    <a:cubicBezTo>
                      <a:pt x="19277" y="560"/>
                      <a:pt x="19789" y="441"/>
                      <a:pt x="20110" y="191"/>
                    </a:cubicBezTo>
                    <a:cubicBezTo>
                      <a:pt x="20468" y="441"/>
                      <a:pt x="21009" y="566"/>
                      <a:pt x="21535" y="566"/>
                    </a:cubicBezTo>
                    <a:cubicBezTo>
                      <a:pt x="22060" y="566"/>
                      <a:pt x="22569" y="441"/>
                      <a:pt x="22861" y="191"/>
                    </a:cubicBezTo>
                    <a:cubicBezTo>
                      <a:pt x="23248" y="441"/>
                      <a:pt x="23804" y="566"/>
                      <a:pt x="24331" y="566"/>
                    </a:cubicBezTo>
                    <a:cubicBezTo>
                      <a:pt x="24858" y="566"/>
                      <a:pt x="25355" y="441"/>
                      <a:pt x="25623" y="191"/>
                    </a:cubicBezTo>
                    <a:cubicBezTo>
                      <a:pt x="26028" y="441"/>
                      <a:pt x="26593" y="566"/>
                      <a:pt x="27119" y="566"/>
                    </a:cubicBezTo>
                    <a:cubicBezTo>
                      <a:pt x="27644" y="566"/>
                      <a:pt x="28129" y="441"/>
                      <a:pt x="28373" y="191"/>
                    </a:cubicBezTo>
                    <a:cubicBezTo>
                      <a:pt x="28808" y="441"/>
                      <a:pt x="29385" y="566"/>
                      <a:pt x="29911" y="566"/>
                    </a:cubicBezTo>
                    <a:cubicBezTo>
                      <a:pt x="30436" y="566"/>
                      <a:pt x="30909" y="441"/>
                      <a:pt x="31136" y="191"/>
                    </a:cubicBezTo>
                    <a:cubicBezTo>
                      <a:pt x="31585" y="440"/>
                      <a:pt x="32167" y="562"/>
                      <a:pt x="32689" y="562"/>
                    </a:cubicBezTo>
                    <a:cubicBezTo>
                      <a:pt x="33217" y="562"/>
                      <a:pt x="33682" y="437"/>
                      <a:pt x="33886" y="191"/>
                    </a:cubicBezTo>
                    <a:cubicBezTo>
                      <a:pt x="34112" y="310"/>
                      <a:pt x="34362" y="405"/>
                      <a:pt x="34636" y="465"/>
                    </a:cubicBezTo>
                    <a:lnTo>
                      <a:pt x="34672" y="310"/>
                    </a:lnTo>
                    <a:cubicBezTo>
                      <a:pt x="34386" y="251"/>
                      <a:pt x="34124" y="155"/>
                      <a:pt x="33898" y="36"/>
                    </a:cubicBezTo>
                    <a:lnTo>
                      <a:pt x="33838" y="1"/>
                    </a:lnTo>
                    <a:lnTo>
                      <a:pt x="33803" y="60"/>
                    </a:lnTo>
                    <a:cubicBezTo>
                      <a:pt x="33656" y="294"/>
                      <a:pt x="33218" y="410"/>
                      <a:pt x="32709" y="410"/>
                    </a:cubicBezTo>
                    <a:cubicBezTo>
                      <a:pt x="32181" y="410"/>
                      <a:pt x="31578" y="285"/>
                      <a:pt x="31147" y="36"/>
                    </a:cubicBezTo>
                    <a:lnTo>
                      <a:pt x="31088" y="1"/>
                    </a:lnTo>
                    <a:lnTo>
                      <a:pt x="31052" y="60"/>
                    </a:lnTo>
                    <a:cubicBezTo>
                      <a:pt x="30883" y="300"/>
                      <a:pt x="30438" y="419"/>
                      <a:pt x="29931" y="419"/>
                    </a:cubicBezTo>
                    <a:cubicBezTo>
                      <a:pt x="29406" y="419"/>
                      <a:pt x="28815" y="291"/>
                      <a:pt x="28397" y="36"/>
                    </a:cubicBezTo>
                    <a:lnTo>
                      <a:pt x="28350" y="1"/>
                    </a:lnTo>
                    <a:lnTo>
                      <a:pt x="28302" y="48"/>
                    </a:lnTo>
                    <a:cubicBezTo>
                      <a:pt x="28102" y="295"/>
                      <a:pt x="27637" y="417"/>
                      <a:pt x="27127" y="417"/>
                    </a:cubicBezTo>
                    <a:cubicBezTo>
                      <a:pt x="26604" y="417"/>
                      <a:pt x="26032" y="289"/>
                      <a:pt x="25647" y="36"/>
                    </a:cubicBezTo>
                    <a:lnTo>
                      <a:pt x="25599" y="1"/>
                    </a:lnTo>
                    <a:lnTo>
                      <a:pt x="25552" y="48"/>
                    </a:lnTo>
                    <a:cubicBezTo>
                      <a:pt x="25328" y="295"/>
                      <a:pt x="24852" y="417"/>
                      <a:pt x="24341" y="417"/>
                    </a:cubicBezTo>
                    <a:cubicBezTo>
                      <a:pt x="23817" y="417"/>
                      <a:pt x="23258" y="289"/>
                      <a:pt x="22896" y="36"/>
                    </a:cubicBezTo>
                    <a:lnTo>
                      <a:pt x="22849" y="1"/>
                    </a:lnTo>
                    <a:lnTo>
                      <a:pt x="22801" y="48"/>
                    </a:lnTo>
                    <a:cubicBezTo>
                      <a:pt x="22554" y="295"/>
                      <a:pt x="22066" y="417"/>
                      <a:pt x="21555" y="417"/>
                    </a:cubicBezTo>
                    <a:cubicBezTo>
                      <a:pt x="21031" y="417"/>
                      <a:pt x="20483" y="289"/>
                      <a:pt x="20146" y="36"/>
                    </a:cubicBezTo>
                    <a:lnTo>
                      <a:pt x="20098" y="1"/>
                    </a:lnTo>
                    <a:lnTo>
                      <a:pt x="20051" y="48"/>
                    </a:lnTo>
                    <a:cubicBezTo>
                      <a:pt x="19771" y="292"/>
                      <a:pt x="19259" y="414"/>
                      <a:pt x="18741" y="414"/>
                    </a:cubicBezTo>
                    <a:cubicBezTo>
                      <a:pt x="18223" y="414"/>
                      <a:pt x="17699" y="292"/>
                      <a:pt x="17396" y="48"/>
                    </a:cubicBezTo>
                    <a:lnTo>
                      <a:pt x="17348" y="1"/>
                    </a:lnTo>
                    <a:lnTo>
                      <a:pt x="17301" y="48"/>
                    </a:lnTo>
                    <a:cubicBezTo>
                      <a:pt x="16997" y="292"/>
                      <a:pt x="16473" y="414"/>
                      <a:pt x="15955" y="414"/>
                    </a:cubicBezTo>
                    <a:cubicBezTo>
                      <a:pt x="15437" y="414"/>
                      <a:pt x="14925" y="292"/>
                      <a:pt x="14645" y="48"/>
                    </a:cubicBezTo>
                    <a:lnTo>
                      <a:pt x="14598" y="1"/>
                    </a:lnTo>
                    <a:lnTo>
                      <a:pt x="14550" y="36"/>
                    </a:lnTo>
                    <a:cubicBezTo>
                      <a:pt x="14219" y="289"/>
                      <a:pt x="13674" y="417"/>
                      <a:pt x="13151" y="417"/>
                    </a:cubicBezTo>
                    <a:cubicBezTo>
                      <a:pt x="12639" y="417"/>
                      <a:pt x="12148" y="295"/>
                      <a:pt x="11895" y="48"/>
                    </a:cubicBezTo>
                    <a:lnTo>
                      <a:pt x="11847" y="1"/>
                    </a:lnTo>
                    <a:lnTo>
                      <a:pt x="11800" y="36"/>
                    </a:lnTo>
                    <a:cubicBezTo>
                      <a:pt x="11438" y="289"/>
                      <a:pt x="10879" y="417"/>
                      <a:pt x="10356" y="417"/>
                    </a:cubicBezTo>
                    <a:cubicBezTo>
                      <a:pt x="9845" y="417"/>
                      <a:pt x="9368" y="295"/>
                      <a:pt x="9145" y="48"/>
                    </a:cubicBezTo>
                    <a:lnTo>
                      <a:pt x="9097" y="1"/>
                    </a:lnTo>
                    <a:lnTo>
                      <a:pt x="9049" y="36"/>
                    </a:lnTo>
                    <a:cubicBezTo>
                      <a:pt x="8664" y="289"/>
                      <a:pt x="8092" y="417"/>
                      <a:pt x="7570" y="417"/>
                    </a:cubicBezTo>
                    <a:cubicBezTo>
                      <a:pt x="7059" y="417"/>
                      <a:pt x="6594" y="295"/>
                      <a:pt x="6394" y="48"/>
                    </a:cubicBezTo>
                    <a:lnTo>
                      <a:pt x="6359" y="1"/>
                    </a:lnTo>
                    <a:lnTo>
                      <a:pt x="6299" y="36"/>
                    </a:lnTo>
                    <a:cubicBezTo>
                      <a:pt x="5887" y="291"/>
                      <a:pt x="5299" y="419"/>
                      <a:pt x="4774" y="419"/>
                    </a:cubicBezTo>
                    <a:cubicBezTo>
                      <a:pt x="4267" y="419"/>
                      <a:pt x="3819" y="300"/>
                      <a:pt x="3644" y="60"/>
                    </a:cubicBezTo>
                    <a:lnTo>
                      <a:pt x="3608" y="1"/>
                    </a:lnTo>
                    <a:lnTo>
                      <a:pt x="3549" y="36"/>
                    </a:lnTo>
                    <a:cubicBezTo>
                      <a:pt x="3118" y="285"/>
                      <a:pt x="2515" y="410"/>
                      <a:pt x="1987" y="410"/>
                    </a:cubicBezTo>
                    <a:cubicBezTo>
                      <a:pt x="1478" y="410"/>
                      <a:pt x="1040" y="294"/>
                      <a:pt x="894" y="60"/>
                    </a:cubicBezTo>
                    <a:lnTo>
                      <a:pt x="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6" name="Google Shape;9686;p27"/>
              <p:cNvSpPr/>
              <p:nvPr/>
            </p:nvSpPr>
            <p:spPr>
              <a:xfrm>
                <a:off x="-6664330" y="2564454"/>
                <a:ext cx="2678285" cy="43513"/>
              </a:xfrm>
              <a:custGeom>
                <a:avLst/>
                <a:gdLst/>
                <a:ahLst/>
                <a:cxnLst/>
                <a:rect l="l" t="t" r="r" b="b"/>
                <a:pathLst>
                  <a:path w="33053" h="537" extrusionOk="0">
                    <a:moveTo>
                      <a:pt x="810" y="1"/>
                    </a:moveTo>
                    <a:lnTo>
                      <a:pt x="750" y="36"/>
                    </a:lnTo>
                    <a:cubicBezTo>
                      <a:pt x="536" y="155"/>
                      <a:pt x="274" y="239"/>
                      <a:pt x="0" y="298"/>
                    </a:cubicBezTo>
                    <a:lnTo>
                      <a:pt x="24" y="441"/>
                    </a:lnTo>
                    <a:cubicBezTo>
                      <a:pt x="298" y="393"/>
                      <a:pt x="548" y="310"/>
                      <a:pt x="762" y="203"/>
                    </a:cubicBezTo>
                    <a:cubicBezTo>
                      <a:pt x="963" y="422"/>
                      <a:pt x="1402" y="532"/>
                      <a:pt x="1898" y="532"/>
                    </a:cubicBezTo>
                    <a:cubicBezTo>
                      <a:pt x="2401" y="532"/>
                      <a:pt x="2962" y="419"/>
                      <a:pt x="3394" y="191"/>
                    </a:cubicBezTo>
                    <a:cubicBezTo>
                      <a:pt x="3614" y="417"/>
                      <a:pt x="4069" y="530"/>
                      <a:pt x="4571" y="530"/>
                    </a:cubicBezTo>
                    <a:cubicBezTo>
                      <a:pt x="5072" y="530"/>
                      <a:pt x="5620" y="417"/>
                      <a:pt x="6025" y="191"/>
                    </a:cubicBezTo>
                    <a:cubicBezTo>
                      <a:pt x="6263" y="417"/>
                      <a:pt x="6727" y="530"/>
                      <a:pt x="7229" y="530"/>
                    </a:cubicBezTo>
                    <a:cubicBezTo>
                      <a:pt x="7730" y="530"/>
                      <a:pt x="8269" y="417"/>
                      <a:pt x="8656" y="191"/>
                    </a:cubicBezTo>
                    <a:cubicBezTo>
                      <a:pt x="8912" y="417"/>
                      <a:pt x="9388" y="530"/>
                      <a:pt x="9891" y="530"/>
                    </a:cubicBezTo>
                    <a:cubicBezTo>
                      <a:pt x="10395" y="530"/>
                      <a:pt x="10924" y="417"/>
                      <a:pt x="11287" y="191"/>
                    </a:cubicBezTo>
                    <a:cubicBezTo>
                      <a:pt x="11561" y="417"/>
                      <a:pt x="12046" y="530"/>
                      <a:pt x="12548" y="530"/>
                    </a:cubicBezTo>
                    <a:cubicBezTo>
                      <a:pt x="13050" y="530"/>
                      <a:pt x="13568" y="417"/>
                      <a:pt x="13907" y="191"/>
                    </a:cubicBezTo>
                    <a:cubicBezTo>
                      <a:pt x="14210" y="417"/>
                      <a:pt x="14708" y="530"/>
                      <a:pt x="15209" y="530"/>
                    </a:cubicBezTo>
                    <a:cubicBezTo>
                      <a:pt x="15711" y="530"/>
                      <a:pt x="16217" y="417"/>
                      <a:pt x="16538" y="191"/>
                    </a:cubicBezTo>
                    <a:cubicBezTo>
                      <a:pt x="16860" y="417"/>
                      <a:pt x="17372" y="536"/>
                      <a:pt x="17872" y="536"/>
                    </a:cubicBezTo>
                    <a:cubicBezTo>
                      <a:pt x="18372" y="536"/>
                      <a:pt x="18872" y="417"/>
                      <a:pt x="19169" y="191"/>
                    </a:cubicBezTo>
                    <a:cubicBezTo>
                      <a:pt x="19509" y="417"/>
                      <a:pt x="20027" y="530"/>
                      <a:pt x="20530" y="530"/>
                    </a:cubicBezTo>
                    <a:cubicBezTo>
                      <a:pt x="21033" y="530"/>
                      <a:pt x="21521" y="417"/>
                      <a:pt x="21801" y="191"/>
                    </a:cubicBezTo>
                    <a:cubicBezTo>
                      <a:pt x="22164" y="417"/>
                      <a:pt x="22691" y="530"/>
                      <a:pt x="23191" y="530"/>
                    </a:cubicBezTo>
                    <a:cubicBezTo>
                      <a:pt x="23691" y="530"/>
                      <a:pt x="24164" y="417"/>
                      <a:pt x="24420" y="191"/>
                    </a:cubicBezTo>
                    <a:cubicBezTo>
                      <a:pt x="24807" y="417"/>
                      <a:pt x="25346" y="530"/>
                      <a:pt x="25847" y="530"/>
                    </a:cubicBezTo>
                    <a:cubicBezTo>
                      <a:pt x="26349" y="530"/>
                      <a:pt x="26813" y="417"/>
                      <a:pt x="27051" y="191"/>
                    </a:cubicBezTo>
                    <a:cubicBezTo>
                      <a:pt x="27456" y="417"/>
                      <a:pt x="28004" y="530"/>
                      <a:pt x="28505" y="530"/>
                    </a:cubicBezTo>
                    <a:cubicBezTo>
                      <a:pt x="29007" y="530"/>
                      <a:pt x="29462" y="417"/>
                      <a:pt x="29683" y="191"/>
                    </a:cubicBezTo>
                    <a:cubicBezTo>
                      <a:pt x="30114" y="419"/>
                      <a:pt x="30675" y="532"/>
                      <a:pt x="31178" y="532"/>
                    </a:cubicBezTo>
                    <a:cubicBezTo>
                      <a:pt x="31674" y="532"/>
                      <a:pt x="32113" y="422"/>
                      <a:pt x="32314" y="203"/>
                    </a:cubicBezTo>
                    <a:cubicBezTo>
                      <a:pt x="32516" y="298"/>
                      <a:pt x="32766" y="382"/>
                      <a:pt x="33016" y="441"/>
                    </a:cubicBezTo>
                    <a:lnTo>
                      <a:pt x="33052" y="286"/>
                    </a:lnTo>
                    <a:cubicBezTo>
                      <a:pt x="32778" y="239"/>
                      <a:pt x="32528" y="143"/>
                      <a:pt x="32326" y="36"/>
                    </a:cubicBezTo>
                    <a:lnTo>
                      <a:pt x="32266" y="1"/>
                    </a:lnTo>
                    <a:lnTo>
                      <a:pt x="32231" y="60"/>
                    </a:lnTo>
                    <a:cubicBezTo>
                      <a:pt x="32086" y="274"/>
                      <a:pt x="31670" y="379"/>
                      <a:pt x="31192" y="379"/>
                    </a:cubicBezTo>
                    <a:cubicBezTo>
                      <a:pt x="30686" y="379"/>
                      <a:pt x="30110" y="263"/>
                      <a:pt x="29706" y="36"/>
                    </a:cubicBezTo>
                    <a:lnTo>
                      <a:pt x="29647" y="12"/>
                    </a:lnTo>
                    <a:lnTo>
                      <a:pt x="29611" y="60"/>
                    </a:lnTo>
                    <a:cubicBezTo>
                      <a:pt x="29442" y="276"/>
                      <a:pt x="29016" y="383"/>
                      <a:pt x="28533" y="383"/>
                    </a:cubicBezTo>
                    <a:cubicBezTo>
                      <a:pt x="28032" y="383"/>
                      <a:pt x="27470" y="267"/>
                      <a:pt x="27075" y="36"/>
                    </a:cubicBezTo>
                    <a:lnTo>
                      <a:pt x="27028" y="12"/>
                    </a:lnTo>
                    <a:lnTo>
                      <a:pt x="26980" y="48"/>
                    </a:lnTo>
                    <a:cubicBezTo>
                      <a:pt x="26786" y="271"/>
                      <a:pt x="26343" y="382"/>
                      <a:pt x="25858" y="382"/>
                    </a:cubicBezTo>
                    <a:cubicBezTo>
                      <a:pt x="25360" y="382"/>
                      <a:pt x="24818" y="265"/>
                      <a:pt x="24456" y="36"/>
                    </a:cubicBezTo>
                    <a:lnTo>
                      <a:pt x="24408" y="12"/>
                    </a:lnTo>
                    <a:lnTo>
                      <a:pt x="24361" y="48"/>
                    </a:lnTo>
                    <a:cubicBezTo>
                      <a:pt x="24143" y="271"/>
                      <a:pt x="23688" y="382"/>
                      <a:pt x="23203" y="382"/>
                    </a:cubicBezTo>
                    <a:cubicBezTo>
                      <a:pt x="22704" y="382"/>
                      <a:pt x="22174" y="265"/>
                      <a:pt x="21836" y="36"/>
                    </a:cubicBezTo>
                    <a:lnTo>
                      <a:pt x="21777" y="12"/>
                    </a:lnTo>
                    <a:lnTo>
                      <a:pt x="21741" y="48"/>
                    </a:lnTo>
                    <a:cubicBezTo>
                      <a:pt x="21497" y="274"/>
                      <a:pt x="21021" y="388"/>
                      <a:pt x="20527" y="388"/>
                    </a:cubicBezTo>
                    <a:cubicBezTo>
                      <a:pt x="20033" y="388"/>
                      <a:pt x="19521" y="274"/>
                      <a:pt x="19205" y="48"/>
                    </a:cubicBezTo>
                    <a:lnTo>
                      <a:pt x="19158" y="12"/>
                    </a:lnTo>
                    <a:lnTo>
                      <a:pt x="19122" y="48"/>
                    </a:lnTo>
                    <a:cubicBezTo>
                      <a:pt x="18854" y="274"/>
                      <a:pt x="18366" y="388"/>
                      <a:pt x="17872" y="388"/>
                    </a:cubicBezTo>
                    <a:cubicBezTo>
                      <a:pt x="17378" y="388"/>
                      <a:pt x="16877" y="274"/>
                      <a:pt x="16586" y="48"/>
                    </a:cubicBezTo>
                    <a:lnTo>
                      <a:pt x="16538" y="12"/>
                    </a:lnTo>
                    <a:lnTo>
                      <a:pt x="16491" y="48"/>
                    </a:lnTo>
                    <a:cubicBezTo>
                      <a:pt x="16205" y="274"/>
                      <a:pt x="15705" y="388"/>
                      <a:pt x="15211" y="388"/>
                    </a:cubicBezTo>
                    <a:cubicBezTo>
                      <a:pt x="14716" y="388"/>
                      <a:pt x="14228" y="274"/>
                      <a:pt x="13966" y="48"/>
                    </a:cubicBezTo>
                    <a:lnTo>
                      <a:pt x="13919" y="12"/>
                    </a:lnTo>
                    <a:lnTo>
                      <a:pt x="13871" y="48"/>
                    </a:lnTo>
                    <a:cubicBezTo>
                      <a:pt x="13556" y="274"/>
                      <a:pt x="13044" y="388"/>
                      <a:pt x="12550" y="388"/>
                    </a:cubicBezTo>
                    <a:cubicBezTo>
                      <a:pt x="12055" y="388"/>
                      <a:pt x="11579" y="274"/>
                      <a:pt x="11335" y="48"/>
                    </a:cubicBezTo>
                    <a:lnTo>
                      <a:pt x="11299" y="12"/>
                    </a:lnTo>
                    <a:lnTo>
                      <a:pt x="11252" y="36"/>
                    </a:lnTo>
                    <a:cubicBezTo>
                      <a:pt x="10908" y="265"/>
                      <a:pt x="10375" y="382"/>
                      <a:pt x="9875" y="382"/>
                    </a:cubicBezTo>
                    <a:cubicBezTo>
                      <a:pt x="9388" y="382"/>
                      <a:pt x="8933" y="271"/>
                      <a:pt x="8716" y="48"/>
                    </a:cubicBezTo>
                    <a:lnTo>
                      <a:pt x="8680" y="12"/>
                    </a:lnTo>
                    <a:lnTo>
                      <a:pt x="8620" y="36"/>
                    </a:lnTo>
                    <a:cubicBezTo>
                      <a:pt x="8259" y="265"/>
                      <a:pt x="7716" y="382"/>
                      <a:pt x="7218" y="382"/>
                    </a:cubicBezTo>
                    <a:cubicBezTo>
                      <a:pt x="6733" y="382"/>
                      <a:pt x="6290" y="271"/>
                      <a:pt x="6096" y="48"/>
                    </a:cubicBezTo>
                    <a:lnTo>
                      <a:pt x="6049" y="12"/>
                    </a:lnTo>
                    <a:lnTo>
                      <a:pt x="6001" y="36"/>
                    </a:lnTo>
                    <a:cubicBezTo>
                      <a:pt x="5612" y="267"/>
                      <a:pt x="5054" y="383"/>
                      <a:pt x="4553" y="383"/>
                    </a:cubicBezTo>
                    <a:cubicBezTo>
                      <a:pt x="4073" y="383"/>
                      <a:pt x="3646" y="276"/>
                      <a:pt x="3477" y="60"/>
                    </a:cubicBezTo>
                    <a:lnTo>
                      <a:pt x="3429" y="12"/>
                    </a:lnTo>
                    <a:lnTo>
                      <a:pt x="3382" y="36"/>
                    </a:lnTo>
                    <a:cubicBezTo>
                      <a:pt x="2972" y="263"/>
                      <a:pt x="2393" y="379"/>
                      <a:pt x="1886" y="379"/>
                    </a:cubicBezTo>
                    <a:cubicBezTo>
                      <a:pt x="1406" y="379"/>
                      <a:pt x="990" y="274"/>
                      <a:pt x="846" y="60"/>
                    </a:cubicBezTo>
                    <a:lnTo>
                      <a:pt x="8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7" name="Google Shape;9687;p27"/>
              <p:cNvSpPr/>
              <p:nvPr/>
            </p:nvSpPr>
            <p:spPr>
              <a:xfrm>
                <a:off x="-6604530" y="2471837"/>
                <a:ext cx="2558603" cy="40596"/>
              </a:xfrm>
              <a:custGeom>
                <a:avLst/>
                <a:gdLst/>
                <a:ahLst/>
                <a:cxnLst/>
                <a:rect l="l" t="t" r="r" b="b"/>
                <a:pathLst>
                  <a:path w="31576" h="501" extrusionOk="0">
                    <a:moveTo>
                      <a:pt x="774" y="1"/>
                    </a:moveTo>
                    <a:lnTo>
                      <a:pt x="715" y="36"/>
                    </a:lnTo>
                    <a:cubicBezTo>
                      <a:pt x="513" y="132"/>
                      <a:pt x="262" y="215"/>
                      <a:pt x="1" y="274"/>
                    </a:cubicBezTo>
                    <a:lnTo>
                      <a:pt x="24" y="417"/>
                    </a:lnTo>
                    <a:cubicBezTo>
                      <a:pt x="286" y="370"/>
                      <a:pt x="524" y="286"/>
                      <a:pt x="727" y="191"/>
                    </a:cubicBezTo>
                    <a:cubicBezTo>
                      <a:pt x="923" y="393"/>
                      <a:pt x="1352" y="495"/>
                      <a:pt x="1831" y="495"/>
                    </a:cubicBezTo>
                    <a:cubicBezTo>
                      <a:pt x="2310" y="495"/>
                      <a:pt x="2840" y="393"/>
                      <a:pt x="3239" y="191"/>
                    </a:cubicBezTo>
                    <a:cubicBezTo>
                      <a:pt x="3453" y="393"/>
                      <a:pt x="3891" y="495"/>
                      <a:pt x="4370" y="495"/>
                    </a:cubicBezTo>
                    <a:cubicBezTo>
                      <a:pt x="4849" y="495"/>
                      <a:pt x="5370" y="393"/>
                      <a:pt x="5751" y="191"/>
                    </a:cubicBezTo>
                    <a:cubicBezTo>
                      <a:pt x="5983" y="393"/>
                      <a:pt x="6430" y="495"/>
                      <a:pt x="6909" y="495"/>
                    </a:cubicBezTo>
                    <a:cubicBezTo>
                      <a:pt x="7388" y="495"/>
                      <a:pt x="7900" y="393"/>
                      <a:pt x="8263" y="191"/>
                    </a:cubicBezTo>
                    <a:cubicBezTo>
                      <a:pt x="8514" y="393"/>
                      <a:pt x="8969" y="495"/>
                      <a:pt x="9448" y="495"/>
                    </a:cubicBezTo>
                    <a:cubicBezTo>
                      <a:pt x="9927" y="495"/>
                      <a:pt x="10430" y="393"/>
                      <a:pt x="10776" y="191"/>
                    </a:cubicBezTo>
                    <a:cubicBezTo>
                      <a:pt x="11044" y="393"/>
                      <a:pt x="11511" y="495"/>
                      <a:pt x="11992" y="495"/>
                    </a:cubicBezTo>
                    <a:cubicBezTo>
                      <a:pt x="12472" y="495"/>
                      <a:pt x="12966" y="393"/>
                      <a:pt x="13288" y="191"/>
                    </a:cubicBezTo>
                    <a:cubicBezTo>
                      <a:pt x="13574" y="393"/>
                      <a:pt x="14050" y="501"/>
                      <a:pt x="14538" y="501"/>
                    </a:cubicBezTo>
                    <a:cubicBezTo>
                      <a:pt x="15014" y="501"/>
                      <a:pt x="15491" y="393"/>
                      <a:pt x="15800" y="191"/>
                    </a:cubicBezTo>
                    <a:cubicBezTo>
                      <a:pt x="16110" y="393"/>
                      <a:pt x="16595" y="495"/>
                      <a:pt x="17074" y="495"/>
                    </a:cubicBezTo>
                    <a:cubicBezTo>
                      <a:pt x="17553" y="495"/>
                      <a:pt x="18027" y="393"/>
                      <a:pt x="18312" y="191"/>
                    </a:cubicBezTo>
                    <a:cubicBezTo>
                      <a:pt x="18640" y="393"/>
                      <a:pt x="19134" y="495"/>
                      <a:pt x="19613" y="495"/>
                    </a:cubicBezTo>
                    <a:cubicBezTo>
                      <a:pt x="20092" y="495"/>
                      <a:pt x="20557" y="393"/>
                      <a:pt x="20825" y="191"/>
                    </a:cubicBezTo>
                    <a:cubicBezTo>
                      <a:pt x="21170" y="393"/>
                      <a:pt x="21673" y="495"/>
                      <a:pt x="22152" y="495"/>
                    </a:cubicBezTo>
                    <a:cubicBezTo>
                      <a:pt x="22631" y="495"/>
                      <a:pt x="23087" y="393"/>
                      <a:pt x="23337" y="191"/>
                    </a:cubicBezTo>
                    <a:cubicBezTo>
                      <a:pt x="23700" y="393"/>
                      <a:pt x="24212" y="495"/>
                      <a:pt x="24691" y="495"/>
                    </a:cubicBezTo>
                    <a:cubicBezTo>
                      <a:pt x="25170" y="495"/>
                      <a:pt x="25617" y="393"/>
                      <a:pt x="25849" y="191"/>
                    </a:cubicBezTo>
                    <a:cubicBezTo>
                      <a:pt x="26236" y="393"/>
                      <a:pt x="26757" y="495"/>
                      <a:pt x="27235" y="495"/>
                    </a:cubicBezTo>
                    <a:cubicBezTo>
                      <a:pt x="27712" y="495"/>
                      <a:pt x="28147" y="393"/>
                      <a:pt x="28361" y="191"/>
                    </a:cubicBezTo>
                    <a:cubicBezTo>
                      <a:pt x="28766" y="393"/>
                      <a:pt x="29296" y="495"/>
                      <a:pt x="29774" y="495"/>
                    </a:cubicBezTo>
                    <a:cubicBezTo>
                      <a:pt x="30251" y="495"/>
                      <a:pt x="30677" y="393"/>
                      <a:pt x="30873" y="191"/>
                    </a:cubicBezTo>
                    <a:cubicBezTo>
                      <a:pt x="31076" y="286"/>
                      <a:pt x="31302" y="358"/>
                      <a:pt x="31552" y="405"/>
                    </a:cubicBezTo>
                    <a:lnTo>
                      <a:pt x="31576" y="263"/>
                    </a:lnTo>
                    <a:cubicBezTo>
                      <a:pt x="31326" y="215"/>
                      <a:pt x="31088" y="132"/>
                      <a:pt x="30885" y="36"/>
                    </a:cubicBezTo>
                    <a:lnTo>
                      <a:pt x="30838" y="1"/>
                    </a:lnTo>
                    <a:lnTo>
                      <a:pt x="30802" y="60"/>
                    </a:lnTo>
                    <a:cubicBezTo>
                      <a:pt x="30657" y="252"/>
                      <a:pt x="30258" y="347"/>
                      <a:pt x="29799" y="347"/>
                    </a:cubicBezTo>
                    <a:cubicBezTo>
                      <a:pt x="29320" y="347"/>
                      <a:pt x="28775" y="243"/>
                      <a:pt x="28385" y="36"/>
                    </a:cubicBezTo>
                    <a:lnTo>
                      <a:pt x="28326" y="1"/>
                    </a:lnTo>
                    <a:lnTo>
                      <a:pt x="28290" y="48"/>
                    </a:lnTo>
                    <a:cubicBezTo>
                      <a:pt x="28124" y="249"/>
                      <a:pt x="27707" y="350"/>
                      <a:pt x="27239" y="350"/>
                    </a:cubicBezTo>
                    <a:cubicBezTo>
                      <a:pt x="26764" y="350"/>
                      <a:pt x="26239" y="246"/>
                      <a:pt x="25873" y="36"/>
                    </a:cubicBezTo>
                    <a:lnTo>
                      <a:pt x="25825" y="1"/>
                    </a:lnTo>
                    <a:lnTo>
                      <a:pt x="25789" y="48"/>
                    </a:lnTo>
                    <a:cubicBezTo>
                      <a:pt x="25600" y="249"/>
                      <a:pt x="25171" y="350"/>
                      <a:pt x="24703" y="350"/>
                    </a:cubicBezTo>
                    <a:cubicBezTo>
                      <a:pt x="24228" y="350"/>
                      <a:pt x="23714" y="246"/>
                      <a:pt x="23373" y="36"/>
                    </a:cubicBezTo>
                    <a:lnTo>
                      <a:pt x="23325" y="1"/>
                    </a:lnTo>
                    <a:lnTo>
                      <a:pt x="23277" y="48"/>
                    </a:lnTo>
                    <a:cubicBezTo>
                      <a:pt x="23064" y="249"/>
                      <a:pt x="22626" y="350"/>
                      <a:pt x="22159" y="350"/>
                    </a:cubicBezTo>
                    <a:cubicBezTo>
                      <a:pt x="21686" y="350"/>
                      <a:pt x="21184" y="246"/>
                      <a:pt x="20860" y="36"/>
                    </a:cubicBezTo>
                    <a:lnTo>
                      <a:pt x="20813" y="1"/>
                    </a:lnTo>
                    <a:lnTo>
                      <a:pt x="20777" y="48"/>
                    </a:lnTo>
                    <a:cubicBezTo>
                      <a:pt x="20541" y="249"/>
                      <a:pt x="20087" y="350"/>
                      <a:pt x="19619" y="350"/>
                    </a:cubicBezTo>
                    <a:cubicBezTo>
                      <a:pt x="19144" y="350"/>
                      <a:pt x="18654" y="246"/>
                      <a:pt x="18360" y="36"/>
                    </a:cubicBezTo>
                    <a:lnTo>
                      <a:pt x="18312" y="1"/>
                    </a:lnTo>
                    <a:lnTo>
                      <a:pt x="18265" y="36"/>
                    </a:lnTo>
                    <a:cubicBezTo>
                      <a:pt x="18009" y="245"/>
                      <a:pt x="17541" y="349"/>
                      <a:pt x="17070" y="349"/>
                    </a:cubicBezTo>
                    <a:cubicBezTo>
                      <a:pt x="16598" y="349"/>
                      <a:pt x="16122" y="245"/>
                      <a:pt x="15848" y="36"/>
                    </a:cubicBezTo>
                    <a:lnTo>
                      <a:pt x="15800" y="1"/>
                    </a:lnTo>
                    <a:lnTo>
                      <a:pt x="15753" y="36"/>
                    </a:lnTo>
                    <a:cubicBezTo>
                      <a:pt x="15479" y="245"/>
                      <a:pt x="15002" y="349"/>
                      <a:pt x="14531" y="349"/>
                    </a:cubicBezTo>
                    <a:cubicBezTo>
                      <a:pt x="14059" y="349"/>
                      <a:pt x="13592" y="245"/>
                      <a:pt x="13336" y="36"/>
                    </a:cubicBezTo>
                    <a:lnTo>
                      <a:pt x="13300" y="1"/>
                    </a:lnTo>
                    <a:lnTo>
                      <a:pt x="13252" y="36"/>
                    </a:lnTo>
                    <a:cubicBezTo>
                      <a:pt x="12952" y="246"/>
                      <a:pt x="12459" y="350"/>
                      <a:pt x="11984" y="350"/>
                    </a:cubicBezTo>
                    <a:cubicBezTo>
                      <a:pt x="11516" y="350"/>
                      <a:pt x="11066" y="249"/>
                      <a:pt x="10835" y="48"/>
                    </a:cubicBezTo>
                    <a:lnTo>
                      <a:pt x="10788" y="1"/>
                    </a:lnTo>
                    <a:lnTo>
                      <a:pt x="10740" y="36"/>
                    </a:lnTo>
                    <a:cubicBezTo>
                      <a:pt x="10422" y="246"/>
                      <a:pt x="9920" y="350"/>
                      <a:pt x="9445" y="350"/>
                    </a:cubicBezTo>
                    <a:cubicBezTo>
                      <a:pt x="8977" y="350"/>
                      <a:pt x="8536" y="249"/>
                      <a:pt x="8323" y="48"/>
                    </a:cubicBezTo>
                    <a:lnTo>
                      <a:pt x="8287" y="1"/>
                    </a:lnTo>
                    <a:lnTo>
                      <a:pt x="8240" y="36"/>
                    </a:lnTo>
                    <a:cubicBezTo>
                      <a:pt x="7898" y="246"/>
                      <a:pt x="7384" y="350"/>
                      <a:pt x="6909" y="350"/>
                    </a:cubicBezTo>
                    <a:cubicBezTo>
                      <a:pt x="6441" y="350"/>
                      <a:pt x="6012" y="249"/>
                      <a:pt x="5823" y="48"/>
                    </a:cubicBezTo>
                    <a:lnTo>
                      <a:pt x="5775" y="1"/>
                    </a:lnTo>
                    <a:lnTo>
                      <a:pt x="5727" y="36"/>
                    </a:lnTo>
                    <a:cubicBezTo>
                      <a:pt x="5368" y="246"/>
                      <a:pt x="4845" y="350"/>
                      <a:pt x="4370" y="350"/>
                    </a:cubicBezTo>
                    <a:cubicBezTo>
                      <a:pt x="3903" y="350"/>
                      <a:pt x="3482" y="249"/>
                      <a:pt x="3310" y="48"/>
                    </a:cubicBezTo>
                    <a:lnTo>
                      <a:pt x="3275" y="1"/>
                    </a:lnTo>
                    <a:lnTo>
                      <a:pt x="3227" y="36"/>
                    </a:lnTo>
                    <a:cubicBezTo>
                      <a:pt x="2844" y="243"/>
                      <a:pt x="2295" y="347"/>
                      <a:pt x="1813" y="347"/>
                    </a:cubicBezTo>
                    <a:cubicBezTo>
                      <a:pt x="1351" y="347"/>
                      <a:pt x="950" y="252"/>
                      <a:pt x="810" y="60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8" name="Google Shape;9688;p27"/>
              <p:cNvSpPr/>
              <p:nvPr/>
            </p:nvSpPr>
            <p:spPr>
              <a:xfrm>
                <a:off x="-6549511" y="2386917"/>
                <a:ext cx="2448646" cy="38003"/>
              </a:xfrm>
              <a:custGeom>
                <a:avLst/>
                <a:gdLst/>
                <a:ahLst/>
                <a:cxnLst/>
                <a:rect l="l" t="t" r="r" b="b"/>
                <a:pathLst>
                  <a:path w="30219" h="469" extrusionOk="0">
                    <a:moveTo>
                      <a:pt x="726" y="1"/>
                    </a:moveTo>
                    <a:lnTo>
                      <a:pt x="679" y="25"/>
                    </a:lnTo>
                    <a:cubicBezTo>
                      <a:pt x="488" y="120"/>
                      <a:pt x="250" y="203"/>
                      <a:pt x="0" y="251"/>
                    </a:cubicBezTo>
                    <a:lnTo>
                      <a:pt x="24" y="394"/>
                    </a:lnTo>
                    <a:cubicBezTo>
                      <a:pt x="274" y="346"/>
                      <a:pt x="500" y="275"/>
                      <a:pt x="691" y="191"/>
                    </a:cubicBezTo>
                    <a:cubicBezTo>
                      <a:pt x="881" y="376"/>
                      <a:pt x="1292" y="468"/>
                      <a:pt x="1750" y="468"/>
                    </a:cubicBezTo>
                    <a:cubicBezTo>
                      <a:pt x="2209" y="468"/>
                      <a:pt x="2715" y="376"/>
                      <a:pt x="3096" y="191"/>
                    </a:cubicBezTo>
                    <a:cubicBezTo>
                      <a:pt x="3304" y="376"/>
                      <a:pt x="3724" y="468"/>
                      <a:pt x="4182" y="468"/>
                    </a:cubicBezTo>
                    <a:cubicBezTo>
                      <a:pt x="4641" y="468"/>
                      <a:pt x="5138" y="376"/>
                      <a:pt x="5501" y="191"/>
                    </a:cubicBezTo>
                    <a:cubicBezTo>
                      <a:pt x="5727" y="376"/>
                      <a:pt x="6156" y="468"/>
                      <a:pt x="6614" y="468"/>
                    </a:cubicBezTo>
                    <a:cubicBezTo>
                      <a:pt x="7073" y="468"/>
                      <a:pt x="7561" y="376"/>
                      <a:pt x="7906" y="191"/>
                    </a:cubicBezTo>
                    <a:cubicBezTo>
                      <a:pt x="8150" y="376"/>
                      <a:pt x="8588" y="468"/>
                      <a:pt x="9046" y="468"/>
                    </a:cubicBezTo>
                    <a:cubicBezTo>
                      <a:pt x="9504" y="468"/>
                      <a:pt x="9984" y="376"/>
                      <a:pt x="10311" y="191"/>
                    </a:cubicBezTo>
                    <a:cubicBezTo>
                      <a:pt x="10573" y="376"/>
                      <a:pt x="11019" y="468"/>
                      <a:pt x="11478" y="468"/>
                    </a:cubicBezTo>
                    <a:cubicBezTo>
                      <a:pt x="11936" y="468"/>
                      <a:pt x="12407" y="376"/>
                      <a:pt x="12716" y="191"/>
                    </a:cubicBezTo>
                    <a:cubicBezTo>
                      <a:pt x="12990" y="376"/>
                      <a:pt x="13445" y="468"/>
                      <a:pt x="13905" y="468"/>
                    </a:cubicBezTo>
                    <a:cubicBezTo>
                      <a:pt x="14365" y="468"/>
                      <a:pt x="14829" y="376"/>
                      <a:pt x="15121" y="191"/>
                    </a:cubicBezTo>
                    <a:cubicBezTo>
                      <a:pt x="15419" y="370"/>
                      <a:pt x="15883" y="465"/>
                      <a:pt x="16336" y="465"/>
                    </a:cubicBezTo>
                    <a:cubicBezTo>
                      <a:pt x="16800" y="465"/>
                      <a:pt x="17252" y="370"/>
                      <a:pt x="17526" y="191"/>
                    </a:cubicBezTo>
                    <a:cubicBezTo>
                      <a:pt x="17836" y="376"/>
                      <a:pt x="18309" y="468"/>
                      <a:pt x="18769" y="468"/>
                    </a:cubicBezTo>
                    <a:cubicBezTo>
                      <a:pt x="19229" y="468"/>
                      <a:pt x="19675" y="376"/>
                      <a:pt x="19931" y="191"/>
                    </a:cubicBezTo>
                    <a:cubicBezTo>
                      <a:pt x="20259" y="376"/>
                      <a:pt x="20741" y="468"/>
                      <a:pt x="21201" y="468"/>
                    </a:cubicBezTo>
                    <a:cubicBezTo>
                      <a:pt x="21661" y="468"/>
                      <a:pt x="22098" y="376"/>
                      <a:pt x="22336" y="191"/>
                    </a:cubicBezTo>
                    <a:cubicBezTo>
                      <a:pt x="22682" y="376"/>
                      <a:pt x="23173" y="468"/>
                      <a:pt x="23633" y="468"/>
                    </a:cubicBezTo>
                    <a:cubicBezTo>
                      <a:pt x="24092" y="468"/>
                      <a:pt x="24521" y="376"/>
                      <a:pt x="24741" y="191"/>
                    </a:cubicBezTo>
                    <a:cubicBezTo>
                      <a:pt x="25105" y="376"/>
                      <a:pt x="25602" y="468"/>
                      <a:pt x="26060" y="468"/>
                    </a:cubicBezTo>
                    <a:cubicBezTo>
                      <a:pt x="26518" y="468"/>
                      <a:pt x="26938" y="376"/>
                      <a:pt x="27146" y="191"/>
                    </a:cubicBezTo>
                    <a:cubicBezTo>
                      <a:pt x="27527" y="376"/>
                      <a:pt x="28033" y="468"/>
                      <a:pt x="28492" y="468"/>
                    </a:cubicBezTo>
                    <a:cubicBezTo>
                      <a:pt x="28950" y="468"/>
                      <a:pt x="29361" y="376"/>
                      <a:pt x="29552" y="191"/>
                    </a:cubicBezTo>
                    <a:cubicBezTo>
                      <a:pt x="29742" y="275"/>
                      <a:pt x="29956" y="346"/>
                      <a:pt x="30194" y="394"/>
                    </a:cubicBezTo>
                    <a:lnTo>
                      <a:pt x="30218" y="239"/>
                    </a:lnTo>
                    <a:cubicBezTo>
                      <a:pt x="29980" y="191"/>
                      <a:pt x="29754" y="120"/>
                      <a:pt x="29575" y="25"/>
                    </a:cubicBezTo>
                    <a:lnTo>
                      <a:pt x="29516" y="1"/>
                    </a:lnTo>
                    <a:lnTo>
                      <a:pt x="29480" y="48"/>
                    </a:lnTo>
                    <a:cubicBezTo>
                      <a:pt x="29335" y="229"/>
                      <a:pt x="28954" y="318"/>
                      <a:pt x="28518" y="318"/>
                    </a:cubicBezTo>
                    <a:cubicBezTo>
                      <a:pt x="28060" y="318"/>
                      <a:pt x="27542" y="220"/>
                      <a:pt x="27170" y="25"/>
                    </a:cubicBezTo>
                    <a:lnTo>
                      <a:pt x="27123" y="1"/>
                    </a:lnTo>
                    <a:lnTo>
                      <a:pt x="27087" y="48"/>
                    </a:lnTo>
                    <a:cubicBezTo>
                      <a:pt x="26923" y="230"/>
                      <a:pt x="26526" y="319"/>
                      <a:pt x="26082" y="319"/>
                    </a:cubicBezTo>
                    <a:cubicBezTo>
                      <a:pt x="25624" y="319"/>
                      <a:pt x="25116" y="224"/>
                      <a:pt x="24765" y="37"/>
                    </a:cubicBezTo>
                    <a:lnTo>
                      <a:pt x="24718" y="1"/>
                    </a:lnTo>
                    <a:lnTo>
                      <a:pt x="24682" y="48"/>
                    </a:lnTo>
                    <a:cubicBezTo>
                      <a:pt x="24500" y="230"/>
                      <a:pt x="24094" y="319"/>
                      <a:pt x="23651" y="319"/>
                    </a:cubicBezTo>
                    <a:cubicBezTo>
                      <a:pt x="23194" y="319"/>
                      <a:pt x="22699" y="224"/>
                      <a:pt x="22372" y="37"/>
                    </a:cubicBezTo>
                    <a:lnTo>
                      <a:pt x="22324" y="1"/>
                    </a:lnTo>
                    <a:lnTo>
                      <a:pt x="22277" y="37"/>
                    </a:lnTo>
                    <a:cubicBezTo>
                      <a:pt x="22076" y="226"/>
                      <a:pt x="21655" y="318"/>
                      <a:pt x="21209" y="318"/>
                    </a:cubicBezTo>
                    <a:cubicBezTo>
                      <a:pt x="20754" y="318"/>
                      <a:pt x="20273" y="223"/>
                      <a:pt x="19967" y="37"/>
                    </a:cubicBezTo>
                    <a:lnTo>
                      <a:pt x="19919" y="1"/>
                    </a:lnTo>
                    <a:lnTo>
                      <a:pt x="19884" y="37"/>
                    </a:lnTo>
                    <a:cubicBezTo>
                      <a:pt x="19657" y="227"/>
                      <a:pt x="19220" y="322"/>
                      <a:pt x="18767" y="322"/>
                    </a:cubicBezTo>
                    <a:cubicBezTo>
                      <a:pt x="18315" y="322"/>
                      <a:pt x="17848" y="227"/>
                      <a:pt x="17562" y="37"/>
                    </a:cubicBezTo>
                    <a:lnTo>
                      <a:pt x="17526" y="1"/>
                    </a:lnTo>
                    <a:lnTo>
                      <a:pt x="17479" y="37"/>
                    </a:lnTo>
                    <a:cubicBezTo>
                      <a:pt x="17234" y="227"/>
                      <a:pt x="16788" y="322"/>
                      <a:pt x="16337" y="322"/>
                    </a:cubicBezTo>
                    <a:cubicBezTo>
                      <a:pt x="15886" y="322"/>
                      <a:pt x="15431" y="227"/>
                      <a:pt x="15169" y="37"/>
                    </a:cubicBezTo>
                    <a:lnTo>
                      <a:pt x="15121" y="1"/>
                    </a:lnTo>
                    <a:lnTo>
                      <a:pt x="15085" y="37"/>
                    </a:lnTo>
                    <a:cubicBezTo>
                      <a:pt x="14818" y="227"/>
                      <a:pt x="14359" y="322"/>
                      <a:pt x="13907" y="322"/>
                    </a:cubicBezTo>
                    <a:cubicBezTo>
                      <a:pt x="13454" y="322"/>
                      <a:pt x="13008" y="227"/>
                      <a:pt x="12764" y="37"/>
                    </a:cubicBezTo>
                    <a:lnTo>
                      <a:pt x="12728" y="1"/>
                    </a:lnTo>
                    <a:lnTo>
                      <a:pt x="12680" y="37"/>
                    </a:lnTo>
                    <a:cubicBezTo>
                      <a:pt x="12395" y="227"/>
                      <a:pt x="11927" y="322"/>
                      <a:pt x="11476" y="322"/>
                    </a:cubicBezTo>
                    <a:cubicBezTo>
                      <a:pt x="11025" y="322"/>
                      <a:pt x="10591" y="227"/>
                      <a:pt x="10371" y="37"/>
                    </a:cubicBezTo>
                    <a:lnTo>
                      <a:pt x="10323" y="1"/>
                    </a:lnTo>
                    <a:lnTo>
                      <a:pt x="10275" y="37"/>
                    </a:lnTo>
                    <a:cubicBezTo>
                      <a:pt x="9969" y="223"/>
                      <a:pt x="9491" y="318"/>
                      <a:pt x="9038" y="318"/>
                    </a:cubicBezTo>
                    <a:cubicBezTo>
                      <a:pt x="8593" y="318"/>
                      <a:pt x="8172" y="226"/>
                      <a:pt x="7965" y="37"/>
                    </a:cubicBezTo>
                    <a:lnTo>
                      <a:pt x="7930" y="1"/>
                    </a:lnTo>
                    <a:lnTo>
                      <a:pt x="7882" y="37"/>
                    </a:lnTo>
                    <a:cubicBezTo>
                      <a:pt x="7555" y="224"/>
                      <a:pt x="7060" y="319"/>
                      <a:pt x="6601" y="319"/>
                    </a:cubicBezTo>
                    <a:cubicBezTo>
                      <a:pt x="6157" y="319"/>
                      <a:pt x="5748" y="230"/>
                      <a:pt x="5560" y="48"/>
                    </a:cubicBezTo>
                    <a:lnTo>
                      <a:pt x="5525" y="1"/>
                    </a:lnTo>
                    <a:lnTo>
                      <a:pt x="5477" y="37"/>
                    </a:lnTo>
                    <a:cubicBezTo>
                      <a:pt x="5132" y="224"/>
                      <a:pt x="4628" y="319"/>
                      <a:pt x="4171" y="319"/>
                    </a:cubicBezTo>
                    <a:cubicBezTo>
                      <a:pt x="3729" y="319"/>
                      <a:pt x="3331" y="230"/>
                      <a:pt x="3167" y="48"/>
                    </a:cubicBezTo>
                    <a:lnTo>
                      <a:pt x="3132" y="1"/>
                    </a:lnTo>
                    <a:lnTo>
                      <a:pt x="3072" y="25"/>
                    </a:lnTo>
                    <a:cubicBezTo>
                      <a:pt x="2706" y="220"/>
                      <a:pt x="2188" y="318"/>
                      <a:pt x="1729" y="318"/>
                    </a:cubicBezTo>
                    <a:cubicBezTo>
                      <a:pt x="1291" y="318"/>
                      <a:pt x="907" y="229"/>
                      <a:pt x="762" y="48"/>
                    </a:cubicBez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9" name="Google Shape;9689;p27"/>
              <p:cNvSpPr/>
              <p:nvPr/>
            </p:nvSpPr>
            <p:spPr>
              <a:xfrm>
                <a:off x="-6909365" y="2332951"/>
                <a:ext cx="467948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871" extrusionOk="0">
                    <a:moveTo>
                      <a:pt x="5608" y="0"/>
                    </a:moveTo>
                    <a:cubicBezTo>
                      <a:pt x="5501" y="0"/>
                      <a:pt x="5394" y="48"/>
                      <a:pt x="5370" y="95"/>
                    </a:cubicBezTo>
                    <a:lnTo>
                      <a:pt x="72" y="8692"/>
                    </a:lnTo>
                    <a:cubicBezTo>
                      <a:pt x="0" y="8787"/>
                      <a:pt x="72" y="8870"/>
                      <a:pt x="214" y="8870"/>
                    </a:cubicBezTo>
                    <a:lnTo>
                      <a:pt x="226" y="8870"/>
                    </a:lnTo>
                    <a:cubicBezTo>
                      <a:pt x="369" y="8870"/>
                      <a:pt x="524" y="8787"/>
                      <a:pt x="584" y="8692"/>
                    </a:cubicBezTo>
                    <a:lnTo>
                      <a:pt x="5751" y="95"/>
                    </a:lnTo>
                    <a:cubicBezTo>
                      <a:pt x="5775" y="48"/>
                      <a:pt x="5715" y="0"/>
                      <a:pt x="56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0" name="Google Shape;9690;p27"/>
              <p:cNvSpPr/>
              <p:nvPr/>
            </p:nvSpPr>
            <p:spPr>
              <a:xfrm>
                <a:off x="-6648934" y="2332951"/>
                <a:ext cx="396642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4895" h="8871" extrusionOk="0">
                    <a:moveTo>
                      <a:pt x="4716" y="0"/>
                    </a:moveTo>
                    <a:cubicBezTo>
                      <a:pt x="4609" y="0"/>
                      <a:pt x="4513" y="48"/>
                      <a:pt x="4478" y="95"/>
                    </a:cubicBezTo>
                    <a:lnTo>
                      <a:pt x="48" y="8692"/>
                    </a:lnTo>
                    <a:cubicBezTo>
                      <a:pt x="1" y="8787"/>
                      <a:pt x="72" y="8870"/>
                      <a:pt x="227" y="8870"/>
                    </a:cubicBezTo>
                    <a:cubicBezTo>
                      <a:pt x="370" y="8870"/>
                      <a:pt x="525" y="8787"/>
                      <a:pt x="572" y="8692"/>
                    </a:cubicBezTo>
                    <a:lnTo>
                      <a:pt x="4859" y="95"/>
                    </a:lnTo>
                    <a:cubicBezTo>
                      <a:pt x="4894" y="48"/>
                      <a:pt x="4823" y="0"/>
                      <a:pt x="4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1" name="Google Shape;9691;p27"/>
              <p:cNvSpPr/>
              <p:nvPr/>
            </p:nvSpPr>
            <p:spPr>
              <a:xfrm>
                <a:off x="-6388423" y="2332951"/>
                <a:ext cx="324282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4002" h="8871" extrusionOk="0">
                    <a:moveTo>
                      <a:pt x="3822" y="0"/>
                    </a:moveTo>
                    <a:cubicBezTo>
                      <a:pt x="3727" y="0"/>
                      <a:pt x="3620" y="48"/>
                      <a:pt x="3596" y="95"/>
                    </a:cubicBezTo>
                    <a:lnTo>
                      <a:pt x="36" y="8692"/>
                    </a:lnTo>
                    <a:cubicBezTo>
                      <a:pt x="1" y="8787"/>
                      <a:pt x="84" y="8870"/>
                      <a:pt x="227" y="8870"/>
                    </a:cubicBezTo>
                    <a:cubicBezTo>
                      <a:pt x="370" y="8870"/>
                      <a:pt x="524" y="8787"/>
                      <a:pt x="560" y="8692"/>
                    </a:cubicBezTo>
                    <a:lnTo>
                      <a:pt x="3977" y="95"/>
                    </a:lnTo>
                    <a:cubicBezTo>
                      <a:pt x="4001" y="48"/>
                      <a:pt x="3930" y="0"/>
                      <a:pt x="38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2" name="Google Shape;9692;p27"/>
              <p:cNvSpPr/>
              <p:nvPr/>
            </p:nvSpPr>
            <p:spPr>
              <a:xfrm>
                <a:off x="-6127911" y="2332951"/>
                <a:ext cx="251841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8871" extrusionOk="0">
                    <a:moveTo>
                      <a:pt x="2929" y="0"/>
                    </a:moveTo>
                    <a:cubicBezTo>
                      <a:pt x="2834" y="0"/>
                      <a:pt x="2727" y="48"/>
                      <a:pt x="2715" y="95"/>
                    </a:cubicBezTo>
                    <a:lnTo>
                      <a:pt x="24" y="8692"/>
                    </a:lnTo>
                    <a:cubicBezTo>
                      <a:pt x="0" y="8787"/>
                      <a:pt x="84" y="8870"/>
                      <a:pt x="226" y="8870"/>
                    </a:cubicBezTo>
                    <a:lnTo>
                      <a:pt x="238" y="8870"/>
                    </a:lnTo>
                    <a:cubicBezTo>
                      <a:pt x="381" y="8870"/>
                      <a:pt x="512" y="8787"/>
                      <a:pt x="548" y="8692"/>
                    </a:cubicBezTo>
                    <a:lnTo>
                      <a:pt x="3096" y="95"/>
                    </a:lnTo>
                    <a:cubicBezTo>
                      <a:pt x="3108" y="48"/>
                      <a:pt x="3036" y="0"/>
                      <a:pt x="29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3" name="Google Shape;9693;p27"/>
              <p:cNvSpPr/>
              <p:nvPr/>
            </p:nvSpPr>
            <p:spPr>
              <a:xfrm>
                <a:off x="-5868372" y="2332951"/>
                <a:ext cx="181426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8871" extrusionOk="0">
                    <a:moveTo>
                      <a:pt x="2048" y="0"/>
                    </a:moveTo>
                    <a:cubicBezTo>
                      <a:pt x="1953" y="0"/>
                      <a:pt x="1857" y="48"/>
                      <a:pt x="1845" y="95"/>
                    </a:cubicBezTo>
                    <a:lnTo>
                      <a:pt x="24" y="8692"/>
                    </a:lnTo>
                    <a:cubicBezTo>
                      <a:pt x="0" y="8787"/>
                      <a:pt x="107" y="8870"/>
                      <a:pt x="250" y="8870"/>
                    </a:cubicBezTo>
                    <a:cubicBezTo>
                      <a:pt x="393" y="8870"/>
                      <a:pt x="524" y="8787"/>
                      <a:pt x="548" y="8692"/>
                    </a:cubicBezTo>
                    <a:lnTo>
                      <a:pt x="2226" y="95"/>
                    </a:lnTo>
                    <a:cubicBezTo>
                      <a:pt x="2238" y="48"/>
                      <a:pt x="2155" y="0"/>
                      <a:pt x="20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4" name="Google Shape;9694;p27"/>
              <p:cNvSpPr/>
              <p:nvPr/>
            </p:nvSpPr>
            <p:spPr>
              <a:xfrm>
                <a:off x="-5607942" y="2332951"/>
                <a:ext cx="109147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8871" extrusionOk="0">
                    <a:moveTo>
                      <a:pt x="1156" y="0"/>
                    </a:moveTo>
                    <a:cubicBezTo>
                      <a:pt x="1060" y="0"/>
                      <a:pt x="965" y="48"/>
                      <a:pt x="965" y="95"/>
                    </a:cubicBezTo>
                    <a:lnTo>
                      <a:pt x="13" y="8692"/>
                    </a:lnTo>
                    <a:cubicBezTo>
                      <a:pt x="1" y="8787"/>
                      <a:pt x="108" y="8870"/>
                      <a:pt x="251" y="8870"/>
                    </a:cubicBezTo>
                    <a:cubicBezTo>
                      <a:pt x="394" y="8870"/>
                      <a:pt x="525" y="8787"/>
                      <a:pt x="536" y="8692"/>
                    </a:cubicBezTo>
                    <a:lnTo>
                      <a:pt x="1346" y="95"/>
                    </a:lnTo>
                    <a:cubicBezTo>
                      <a:pt x="1346" y="48"/>
                      <a:pt x="1263" y="0"/>
                      <a:pt x="1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5" name="Google Shape;9695;p27"/>
              <p:cNvSpPr/>
              <p:nvPr/>
            </p:nvSpPr>
            <p:spPr>
              <a:xfrm>
                <a:off x="-5347431" y="2332951"/>
                <a:ext cx="42541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525" h="8871" extrusionOk="0">
                    <a:moveTo>
                      <a:pt x="262" y="0"/>
                    </a:moveTo>
                    <a:cubicBezTo>
                      <a:pt x="167" y="0"/>
                      <a:pt x="84" y="48"/>
                      <a:pt x="84" y="95"/>
                    </a:cubicBezTo>
                    <a:lnTo>
                      <a:pt x="0" y="8692"/>
                    </a:lnTo>
                    <a:cubicBezTo>
                      <a:pt x="0" y="8787"/>
                      <a:pt x="108" y="8870"/>
                      <a:pt x="250" y="8870"/>
                    </a:cubicBezTo>
                    <a:lnTo>
                      <a:pt x="262" y="8870"/>
                    </a:lnTo>
                    <a:cubicBezTo>
                      <a:pt x="405" y="8870"/>
                      <a:pt x="524" y="8787"/>
                      <a:pt x="512" y="8692"/>
                    </a:cubicBezTo>
                    <a:lnTo>
                      <a:pt x="465" y="95"/>
                    </a:lnTo>
                    <a:cubicBezTo>
                      <a:pt x="453" y="48"/>
                      <a:pt x="369" y="0"/>
                      <a:pt x="2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6" name="Google Shape;9696;p27"/>
              <p:cNvSpPr/>
              <p:nvPr/>
            </p:nvSpPr>
            <p:spPr>
              <a:xfrm>
                <a:off x="-5152553" y="2332951"/>
                <a:ext cx="107203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0" y="95"/>
                    </a:cubicBezTo>
                    <a:lnTo>
                      <a:pt x="786" y="8692"/>
                    </a:lnTo>
                    <a:cubicBezTo>
                      <a:pt x="798" y="8787"/>
                      <a:pt x="929" y="8870"/>
                      <a:pt x="1072" y="8870"/>
                    </a:cubicBezTo>
                    <a:cubicBezTo>
                      <a:pt x="1215" y="8870"/>
                      <a:pt x="1322" y="8787"/>
                      <a:pt x="1310" y="8692"/>
                    </a:cubicBezTo>
                    <a:lnTo>
                      <a:pt x="381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7" name="Google Shape;9697;p27"/>
              <p:cNvSpPr/>
              <p:nvPr/>
            </p:nvSpPr>
            <p:spPr>
              <a:xfrm>
                <a:off x="-4964402" y="2332951"/>
                <a:ext cx="179481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12" y="95"/>
                    </a:cubicBezTo>
                    <a:lnTo>
                      <a:pt x="1667" y="8692"/>
                    </a:lnTo>
                    <a:cubicBezTo>
                      <a:pt x="1691" y="8787"/>
                      <a:pt x="1822" y="8870"/>
                      <a:pt x="1965" y="8870"/>
                    </a:cubicBezTo>
                    <a:cubicBezTo>
                      <a:pt x="2119" y="8870"/>
                      <a:pt x="2215" y="8787"/>
                      <a:pt x="2191" y="8692"/>
                    </a:cubicBezTo>
                    <a:lnTo>
                      <a:pt x="393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8" name="Google Shape;9698;p27"/>
              <p:cNvSpPr/>
              <p:nvPr/>
            </p:nvSpPr>
            <p:spPr>
              <a:xfrm>
                <a:off x="-4775359" y="2332951"/>
                <a:ext cx="250950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13" y="95"/>
                    </a:cubicBezTo>
                    <a:lnTo>
                      <a:pt x="2537" y="8692"/>
                    </a:lnTo>
                    <a:cubicBezTo>
                      <a:pt x="2573" y="8787"/>
                      <a:pt x="2704" y="8870"/>
                      <a:pt x="2846" y="8870"/>
                    </a:cubicBezTo>
                    <a:lnTo>
                      <a:pt x="2858" y="8870"/>
                    </a:lnTo>
                    <a:cubicBezTo>
                      <a:pt x="3001" y="8870"/>
                      <a:pt x="3096" y="8787"/>
                      <a:pt x="3061" y="8692"/>
                    </a:cubicBezTo>
                    <a:lnTo>
                      <a:pt x="394" y="95"/>
                    </a:lnTo>
                    <a:cubicBezTo>
                      <a:pt x="382" y="48"/>
                      <a:pt x="287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9" name="Google Shape;9699;p27"/>
              <p:cNvSpPr/>
              <p:nvPr/>
            </p:nvSpPr>
            <p:spPr>
              <a:xfrm>
                <a:off x="-4587207" y="2332951"/>
                <a:ext cx="322337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24" y="95"/>
                    </a:cubicBezTo>
                    <a:lnTo>
                      <a:pt x="3418" y="8692"/>
                    </a:lnTo>
                    <a:cubicBezTo>
                      <a:pt x="3453" y="8787"/>
                      <a:pt x="3608" y="8870"/>
                      <a:pt x="3751" y="8870"/>
                    </a:cubicBezTo>
                    <a:cubicBezTo>
                      <a:pt x="3894" y="8870"/>
                      <a:pt x="3977" y="8787"/>
                      <a:pt x="3941" y="8692"/>
                    </a:cubicBezTo>
                    <a:lnTo>
                      <a:pt x="405" y="95"/>
                    </a:lnTo>
                    <a:cubicBezTo>
                      <a:pt x="382" y="48"/>
                      <a:pt x="286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0" name="Google Shape;9700;p27"/>
              <p:cNvSpPr/>
              <p:nvPr/>
            </p:nvSpPr>
            <p:spPr>
              <a:xfrm>
                <a:off x="-4398083" y="2332951"/>
                <a:ext cx="393644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4858" h="8871" extrusionOk="0">
                    <a:moveTo>
                      <a:pt x="167" y="0"/>
                    </a:moveTo>
                    <a:cubicBezTo>
                      <a:pt x="60" y="0"/>
                      <a:pt x="0" y="48"/>
                      <a:pt x="24" y="95"/>
                    </a:cubicBezTo>
                    <a:lnTo>
                      <a:pt x="4286" y="8692"/>
                    </a:lnTo>
                    <a:cubicBezTo>
                      <a:pt x="4334" y="8787"/>
                      <a:pt x="4489" y="8870"/>
                      <a:pt x="4632" y="8870"/>
                    </a:cubicBezTo>
                    <a:lnTo>
                      <a:pt x="4644" y="8870"/>
                    </a:lnTo>
                    <a:cubicBezTo>
                      <a:pt x="4786" y="8870"/>
                      <a:pt x="4858" y="8787"/>
                      <a:pt x="4810" y="8692"/>
                    </a:cubicBezTo>
                    <a:lnTo>
                      <a:pt x="405" y="95"/>
                    </a:lnTo>
                    <a:cubicBezTo>
                      <a:pt x="369" y="48"/>
                      <a:pt x="274" y="0"/>
                      <a:pt x="1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1" name="Google Shape;9701;p27"/>
              <p:cNvSpPr/>
              <p:nvPr/>
            </p:nvSpPr>
            <p:spPr>
              <a:xfrm>
                <a:off x="-4210012" y="2332951"/>
                <a:ext cx="466085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871" extrusionOk="0">
                    <a:moveTo>
                      <a:pt x="168" y="0"/>
                    </a:moveTo>
                    <a:cubicBezTo>
                      <a:pt x="60" y="0"/>
                      <a:pt x="1" y="48"/>
                      <a:pt x="37" y="95"/>
                    </a:cubicBezTo>
                    <a:lnTo>
                      <a:pt x="5168" y="8692"/>
                    </a:lnTo>
                    <a:cubicBezTo>
                      <a:pt x="5228" y="8787"/>
                      <a:pt x="5382" y="8870"/>
                      <a:pt x="5537" y="8870"/>
                    </a:cubicBezTo>
                    <a:cubicBezTo>
                      <a:pt x="5680" y="8870"/>
                      <a:pt x="5752" y="8787"/>
                      <a:pt x="5692" y="8692"/>
                    </a:cubicBezTo>
                    <a:lnTo>
                      <a:pt x="418" y="95"/>
                    </a:lnTo>
                    <a:cubicBezTo>
                      <a:pt x="382" y="48"/>
                      <a:pt x="275" y="0"/>
                      <a:pt x="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2" name="Google Shape;9702;p27"/>
              <p:cNvSpPr/>
              <p:nvPr/>
            </p:nvSpPr>
            <p:spPr>
              <a:xfrm>
                <a:off x="-6551455" y="2115872"/>
                <a:ext cx="2460233" cy="38651"/>
              </a:xfrm>
              <a:custGeom>
                <a:avLst/>
                <a:gdLst/>
                <a:ahLst/>
                <a:cxnLst/>
                <a:rect l="l" t="t" r="r" b="b"/>
                <a:pathLst>
                  <a:path w="30362" h="477" extrusionOk="0">
                    <a:moveTo>
                      <a:pt x="0" y="0"/>
                    </a:moveTo>
                    <a:lnTo>
                      <a:pt x="0" y="476"/>
                    </a:lnTo>
                    <a:lnTo>
                      <a:pt x="30361" y="476"/>
                    </a:lnTo>
                    <a:lnTo>
                      <a:pt x="3036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3" name="Google Shape;9703;p27"/>
              <p:cNvSpPr/>
              <p:nvPr/>
            </p:nvSpPr>
            <p:spPr>
              <a:xfrm>
                <a:off x="-6511913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4" name="Google Shape;9704;p27"/>
              <p:cNvSpPr/>
              <p:nvPr/>
            </p:nvSpPr>
            <p:spPr>
              <a:xfrm>
                <a:off x="-6316063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5" name="Google Shape;9705;p27"/>
              <p:cNvSpPr/>
              <p:nvPr/>
            </p:nvSpPr>
            <p:spPr>
              <a:xfrm>
                <a:off x="-6120214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6" name="Google Shape;9706;p27"/>
              <p:cNvSpPr/>
              <p:nvPr/>
            </p:nvSpPr>
            <p:spPr>
              <a:xfrm>
                <a:off x="-5924364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7" name="Google Shape;9707;p27"/>
              <p:cNvSpPr/>
              <p:nvPr/>
            </p:nvSpPr>
            <p:spPr>
              <a:xfrm>
                <a:off x="-5728515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8" name="Google Shape;9708;p27"/>
              <p:cNvSpPr/>
              <p:nvPr/>
            </p:nvSpPr>
            <p:spPr>
              <a:xfrm>
                <a:off x="-5532665" y="2139938"/>
                <a:ext cx="30953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9" name="Google Shape;9709;p27"/>
              <p:cNvSpPr/>
              <p:nvPr/>
            </p:nvSpPr>
            <p:spPr>
              <a:xfrm>
                <a:off x="-5336816" y="2139938"/>
                <a:ext cx="30953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0" name="Google Shape;9710;p27"/>
              <p:cNvSpPr/>
              <p:nvPr/>
            </p:nvSpPr>
            <p:spPr>
              <a:xfrm>
                <a:off x="-5139994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1" name="Google Shape;9711;p27"/>
              <p:cNvSpPr/>
              <p:nvPr/>
            </p:nvSpPr>
            <p:spPr>
              <a:xfrm>
                <a:off x="-4944144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2" name="Google Shape;9712;p27"/>
              <p:cNvSpPr/>
              <p:nvPr/>
            </p:nvSpPr>
            <p:spPr>
              <a:xfrm>
                <a:off x="-4748295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3" name="Google Shape;9713;p27"/>
              <p:cNvSpPr/>
              <p:nvPr/>
            </p:nvSpPr>
            <p:spPr>
              <a:xfrm>
                <a:off x="-4552445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4" name="Google Shape;9714;p27"/>
              <p:cNvSpPr/>
              <p:nvPr/>
            </p:nvSpPr>
            <p:spPr>
              <a:xfrm>
                <a:off x="-4356596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5" name="Google Shape;9715;p27"/>
              <p:cNvSpPr/>
              <p:nvPr/>
            </p:nvSpPr>
            <p:spPr>
              <a:xfrm>
                <a:off x="-4160746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6" name="Google Shape;9716;p27"/>
              <p:cNvSpPr/>
              <p:nvPr/>
            </p:nvSpPr>
            <p:spPr>
              <a:xfrm>
                <a:off x="-7233566" y="1579453"/>
                <a:ext cx="1861097" cy="3565806"/>
              </a:xfrm>
              <a:custGeom>
                <a:avLst/>
                <a:gdLst/>
                <a:ahLst/>
                <a:cxnLst/>
                <a:rect l="l" t="t" r="r" b="b"/>
                <a:pathLst>
                  <a:path w="22968" h="44006" extrusionOk="0">
                    <a:moveTo>
                      <a:pt x="10526" y="0"/>
                    </a:moveTo>
                    <a:cubicBezTo>
                      <a:pt x="10585" y="250"/>
                      <a:pt x="10490" y="500"/>
                      <a:pt x="10371" y="798"/>
                    </a:cubicBezTo>
                    <a:lnTo>
                      <a:pt x="10240" y="1060"/>
                    </a:lnTo>
                    <a:cubicBezTo>
                      <a:pt x="10145" y="1322"/>
                      <a:pt x="10085" y="1584"/>
                      <a:pt x="10145" y="1846"/>
                    </a:cubicBezTo>
                    <a:cubicBezTo>
                      <a:pt x="10097" y="1834"/>
                      <a:pt x="9942" y="1762"/>
                      <a:pt x="9907" y="1739"/>
                    </a:cubicBezTo>
                    <a:cubicBezTo>
                      <a:pt x="9549" y="1512"/>
                      <a:pt x="9157" y="1239"/>
                      <a:pt x="8954" y="869"/>
                    </a:cubicBezTo>
                    <a:cubicBezTo>
                      <a:pt x="8811" y="619"/>
                      <a:pt x="8764" y="286"/>
                      <a:pt x="8871" y="12"/>
                    </a:cubicBezTo>
                    <a:lnTo>
                      <a:pt x="8680" y="12"/>
                    </a:lnTo>
                    <a:cubicBezTo>
                      <a:pt x="8585" y="358"/>
                      <a:pt x="8597" y="429"/>
                      <a:pt x="8668" y="929"/>
                    </a:cubicBezTo>
                    <a:cubicBezTo>
                      <a:pt x="8668" y="977"/>
                      <a:pt x="8716" y="1108"/>
                      <a:pt x="8764" y="1203"/>
                    </a:cubicBezTo>
                    <a:cubicBezTo>
                      <a:pt x="8799" y="1274"/>
                      <a:pt x="8752" y="1346"/>
                      <a:pt x="8680" y="1346"/>
                    </a:cubicBezTo>
                    <a:cubicBezTo>
                      <a:pt x="8347" y="1346"/>
                      <a:pt x="8014" y="1239"/>
                      <a:pt x="7764" y="762"/>
                    </a:cubicBezTo>
                    <a:cubicBezTo>
                      <a:pt x="7633" y="536"/>
                      <a:pt x="7561" y="274"/>
                      <a:pt x="7585" y="12"/>
                    </a:cubicBezTo>
                    <a:lnTo>
                      <a:pt x="7430" y="12"/>
                    </a:lnTo>
                    <a:cubicBezTo>
                      <a:pt x="7406" y="346"/>
                      <a:pt x="7478" y="679"/>
                      <a:pt x="7656" y="953"/>
                    </a:cubicBezTo>
                    <a:cubicBezTo>
                      <a:pt x="7930" y="1358"/>
                      <a:pt x="8228" y="1596"/>
                      <a:pt x="8704" y="1596"/>
                    </a:cubicBezTo>
                    <a:cubicBezTo>
                      <a:pt x="8811" y="1596"/>
                      <a:pt x="8930" y="1584"/>
                      <a:pt x="9038" y="1560"/>
                    </a:cubicBezTo>
                    <a:cubicBezTo>
                      <a:pt x="9049" y="1548"/>
                      <a:pt x="9049" y="1548"/>
                      <a:pt x="9061" y="1548"/>
                    </a:cubicBezTo>
                    <a:cubicBezTo>
                      <a:pt x="9347" y="1798"/>
                      <a:pt x="9669" y="2001"/>
                      <a:pt x="9954" y="2179"/>
                    </a:cubicBezTo>
                    <a:cubicBezTo>
                      <a:pt x="10181" y="2322"/>
                      <a:pt x="10419" y="2453"/>
                      <a:pt x="10645" y="2608"/>
                    </a:cubicBezTo>
                    <a:cubicBezTo>
                      <a:pt x="10425" y="2655"/>
                      <a:pt x="10199" y="2679"/>
                      <a:pt x="9974" y="2679"/>
                    </a:cubicBezTo>
                    <a:cubicBezTo>
                      <a:pt x="9518" y="2679"/>
                      <a:pt x="9063" y="2581"/>
                      <a:pt x="8657" y="2382"/>
                    </a:cubicBezTo>
                    <a:lnTo>
                      <a:pt x="8657" y="2382"/>
                    </a:lnTo>
                    <a:cubicBezTo>
                      <a:pt x="8621" y="2429"/>
                      <a:pt x="8645" y="2501"/>
                      <a:pt x="8680" y="2536"/>
                    </a:cubicBezTo>
                    <a:cubicBezTo>
                      <a:pt x="8716" y="2572"/>
                      <a:pt x="8776" y="2596"/>
                      <a:pt x="8823" y="2608"/>
                    </a:cubicBezTo>
                    <a:cubicBezTo>
                      <a:pt x="9597" y="2882"/>
                      <a:pt x="10466" y="2810"/>
                      <a:pt x="11240" y="3024"/>
                    </a:cubicBezTo>
                    <a:cubicBezTo>
                      <a:pt x="11716" y="3382"/>
                      <a:pt x="12157" y="3786"/>
                      <a:pt x="12586" y="4203"/>
                    </a:cubicBezTo>
                    <a:cubicBezTo>
                      <a:pt x="13562" y="5132"/>
                      <a:pt x="13907" y="6168"/>
                      <a:pt x="13717" y="7192"/>
                    </a:cubicBezTo>
                    <a:cubicBezTo>
                      <a:pt x="13502" y="8335"/>
                      <a:pt x="12574" y="8894"/>
                      <a:pt x="11788" y="9382"/>
                    </a:cubicBezTo>
                    <a:cubicBezTo>
                      <a:pt x="11407" y="9621"/>
                      <a:pt x="10823" y="9882"/>
                      <a:pt x="10431" y="10085"/>
                    </a:cubicBezTo>
                    <a:cubicBezTo>
                      <a:pt x="10121" y="10252"/>
                      <a:pt x="9978" y="10347"/>
                      <a:pt x="9835" y="10454"/>
                    </a:cubicBezTo>
                    <a:cubicBezTo>
                      <a:pt x="9791" y="10485"/>
                      <a:pt x="9744" y="10499"/>
                      <a:pt x="9697" y="10499"/>
                    </a:cubicBezTo>
                    <a:cubicBezTo>
                      <a:pt x="9567" y="10499"/>
                      <a:pt x="9449" y="10389"/>
                      <a:pt x="9466" y="10240"/>
                    </a:cubicBezTo>
                    <a:cubicBezTo>
                      <a:pt x="9514" y="9740"/>
                      <a:pt x="9478" y="9180"/>
                      <a:pt x="9347" y="8585"/>
                    </a:cubicBezTo>
                    <a:lnTo>
                      <a:pt x="9145" y="8585"/>
                    </a:lnTo>
                    <a:cubicBezTo>
                      <a:pt x="9371" y="9585"/>
                      <a:pt x="8954" y="10371"/>
                      <a:pt x="8621" y="11097"/>
                    </a:cubicBezTo>
                    <a:cubicBezTo>
                      <a:pt x="7883" y="11811"/>
                      <a:pt x="7097" y="12895"/>
                      <a:pt x="7013" y="13764"/>
                    </a:cubicBezTo>
                    <a:cubicBezTo>
                      <a:pt x="6978" y="13871"/>
                      <a:pt x="6966" y="13978"/>
                      <a:pt x="6978" y="14097"/>
                    </a:cubicBezTo>
                    <a:cubicBezTo>
                      <a:pt x="6978" y="14121"/>
                      <a:pt x="6990" y="14145"/>
                      <a:pt x="7002" y="14169"/>
                    </a:cubicBezTo>
                    <a:cubicBezTo>
                      <a:pt x="7002" y="14181"/>
                      <a:pt x="7002" y="14193"/>
                      <a:pt x="7002" y="14216"/>
                    </a:cubicBezTo>
                    <a:cubicBezTo>
                      <a:pt x="7049" y="14681"/>
                      <a:pt x="7073" y="14883"/>
                      <a:pt x="7192" y="15276"/>
                    </a:cubicBezTo>
                    <a:cubicBezTo>
                      <a:pt x="7252" y="15445"/>
                      <a:pt x="7120" y="15606"/>
                      <a:pt x="6951" y="15606"/>
                    </a:cubicBezTo>
                    <a:cubicBezTo>
                      <a:pt x="6917" y="15606"/>
                      <a:pt x="6882" y="15599"/>
                      <a:pt x="6847" y="15586"/>
                    </a:cubicBezTo>
                    <a:cubicBezTo>
                      <a:pt x="6823" y="15574"/>
                      <a:pt x="6799" y="15574"/>
                      <a:pt x="6775" y="15562"/>
                    </a:cubicBezTo>
                    <a:cubicBezTo>
                      <a:pt x="6454" y="15455"/>
                      <a:pt x="6251" y="15383"/>
                      <a:pt x="6001" y="15264"/>
                    </a:cubicBezTo>
                    <a:cubicBezTo>
                      <a:pt x="5311" y="14931"/>
                      <a:pt x="5120" y="15050"/>
                      <a:pt x="4704" y="14359"/>
                    </a:cubicBezTo>
                    <a:cubicBezTo>
                      <a:pt x="4323" y="13728"/>
                      <a:pt x="4156" y="13002"/>
                      <a:pt x="4763" y="12549"/>
                    </a:cubicBezTo>
                    <a:cubicBezTo>
                      <a:pt x="4870" y="12466"/>
                      <a:pt x="4811" y="12502"/>
                      <a:pt x="4942" y="12430"/>
                    </a:cubicBezTo>
                    <a:cubicBezTo>
                      <a:pt x="4942" y="12430"/>
                      <a:pt x="5097" y="12252"/>
                      <a:pt x="5097" y="12252"/>
                    </a:cubicBezTo>
                    <a:cubicBezTo>
                      <a:pt x="5108" y="12252"/>
                      <a:pt x="5132" y="12240"/>
                      <a:pt x="5144" y="12240"/>
                    </a:cubicBezTo>
                    <a:cubicBezTo>
                      <a:pt x="5263" y="12216"/>
                      <a:pt x="5358" y="12145"/>
                      <a:pt x="5442" y="12049"/>
                    </a:cubicBezTo>
                    <a:cubicBezTo>
                      <a:pt x="5501" y="12014"/>
                      <a:pt x="5561" y="11978"/>
                      <a:pt x="5620" y="11918"/>
                    </a:cubicBezTo>
                    <a:cubicBezTo>
                      <a:pt x="5966" y="11621"/>
                      <a:pt x="6132" y="11109"/>
                      <a:pt x="6073" y="10561"/>
                    </a:cubicBezTo>
                    <a:cubicBezTo>
                      <a:pt x="6037" y="10168"/>
                      <a:pt x="5787" y="9311"/>
                      <a:pt x="5632" y="8966"/>
                    </a:cubicBezTo>
                    <a:lnTo>
                      <a:pt x="5394" y="9085"/>
                    </a:lnTo>
                    <a:cubicBezTo>
                      <a:pt x="5561" y="9454"/>
                      <a:pt x="5692" y="10204"/>
                      <a:pt x="5728" y="10597"/>
                    </a:cubicBezTo>
                    <a:cubicBezTo>
                      <a:pt x="5739" y="10704"/>
                      <a:pt x="5739" y="10799"/>
                      <a:pt x="5728" y="10906"/>
                    </a:cubicBezTo>
                    <a:cubicBezTo>
                      <a:pt x="5720" y="10985"/>
                      <a:pt x="5652" y="11034"/>
                      <a:pt x="5587" y="11034"/>
                    </a:cubicBezTo>
                    <a:cubicBezTo>
                      <a:pt x="5543" y="11034"/>
                      <a:pt x="5501" y="11013"/>
                      <a:pt x="5478" y="10966"/>
                    </a:cubicBezTo>
                    <a:cubicBezTo>
                      <a:pt x="5406" y="10835"/>
                      <a:pt x="5323" y="10716"/>
                      <a:pt x="5287" y="10680"/>
                    </a:cubicBezTo>
                    <a:cubicBezTo>
                      <a:pt x="5156" y="10573"/>
                      <a:pt x="5061" y="10502"/>
                      <a:pt x="4847" y="10311"/>
                    </a:cubicBezTo>
                    <a:cubicBezTo>
                      <a:pt x="4763" y="10240"/>
                      <a:pt x="4442" y="9954"/>
                      <a:pt x="4358" y="9882"/>
                    </a:cubicBezTo>
                    <a:cubicBezTo>
                      <a:pt x="3858" y="9406"/>
                      <a:pt x="3739" y="9037"/>
                      <a:pt x="3751" y="8347"/>
                    </a:cubicBezTo>
                    <a:lnTo>
                      <a:pt x="3561" y="8335"/>
                    </a:lnTo>
                    <a:lnTo>
                      <a:pt x="3561" y="8335"/>
                    </a:lnTo>
                    <a:cubicBezTo>
                      <a:pt x="3549" y="9120"/>
                      <a:pt x="3882" y="9859"/>
                      <a:pt x="4454" y="10394"/>
                    </a:cubicBezTo>
                    <a:cubicBezTo>
                      <a:pt x="4537" y="10478"/>
                      <a:pt x="4620" y="10561"/>
                      <a:pt x="4716" y="10633"/>
                    </a:cubicBezTo>
                    <a:cubicBezTo>
                      <a:pt x="4918" y="10811"/>
                      <a:pt x="5120" y="10966"/>
                      <a:pt x="5228" y="11180"/>
                    </a:cubicBezTo>
                    <a:cubicBezTo>
                      <a:pt x="5311" y="11347"/>
                      <a:pt x="5275" y="11347"/>
                      <a:pt x="5204" y="11502"/>
                    </a:cubicBezTo>
                    <a:cubicBezTo>
                      <a:pt x="5192" y="11526"/>
                      <a:pt x="5037" y="11716"/>
                      <a:pt x="5025" y="11728"/>
                    </a:cubicBezTo>
                    <a:cubicBezTo>
                      <a:pt x="4942" y="11787"/>
                      <a:pt x="4906" y="11871"/>
                      <a:pt x="4811" y="11918"/>
                    </a:cubicBezTo>
                    <a:cubicBezTo>
                      <a:pt x="4668" y="11990"/>
                      <a:pt x="4656" y="12073"/>
                      <a:pt x="4525" y="12180"/>
                    </a:cubicBezTo>
                    <a:cubicBezTo>
                      <a:pt x="3739" y="12752"/>
                      <a:pt x="3656" y="13895"/>
                      <a:pt x="4108" y="14645"/>
                    </a:cubicBezTo>
                    <a:cubicBezTo>
                      <a:pt x="4573" y="15419"/>
                      <a:pt x="5501" y="15907"/>
                      <a:pt x="6240" y="16252"/>
                    </a:cubicBezTo>
                    <a:cubicBezTo>
                      <a:pt x="6513" y="16383"/>
                      <a:pt x="6823" y="16490"/>
                      <a:pt x="7144" y="16598"/>
                    </a:cubicBezTo>
                    <a:cubicBezTo>
                      <a:pt x="7740" y="16800"/>
                      <a:pt x="7383" y="17098"/>
                      <a:pt x="7752" y="17443"/>
                    </a:cubicBezTo>
                    <a:cubicBezTo>
                      <a:pt x="7787" y="17467"/>
                      <a:pt x="7823" y="17502"/>
                      <a:pt x="7847" y="17526"/>
                    </a:cubicBezTo>
                    <a:cubicBezTo>
                      <a:pt x="8121" y="18026"/>
                      <a:pt x="8287" y="18526"/>
                      <a:pt x="8311" y="19074"/>
                    </a:cubicBezTo>
                    <a:cubicBezTo>
                      <a:pt x="8323" y="19586"/>
                      <a:pt x="8109" y="19896"/>
                      <a:pt x="7930" y="20408"/>
                    </a:cubicBezTo>
                    <a:cubicBezTo>
                      <a:pt x="7847" y="20646"/>
                      <a:pt x="7692" y="20967"/>
                      <a:pt x="7644" y="21217"/>
                    </a:cubicBezTo>
                    <a:cubicBezTo>
                      <a:pt x="6561" y="26813"/>
                      <a:pt x="298" y="31802"/>
                      <a:pt x="1" y="43899"/>
                    </a:cubicBezTo>
                    <a:lnTo>
                      <a:pt x="3573" y="44006"/>
                    </a:lnTo>
                    <a:cubicBezTo>
                      <a:pt x="3775" y="32397"/>
                      <a:pt x="8859" y="27254"/>
                      <a:pt x="9276" y="21229"/>
                    </a:cubicBezTo>
                    <a:cubicBezTo>
                      <a:pt x="9288" y="20991"/>
                      <a:pt x="9419" y="20765"/>
                      <a:pt x="9502" y="20539"/>
                    </a:cubicBezTo>
                    <a:cubicBezTo>
                      <a:pt x="9609" y="20229"/>
                      <a:pt x="9728" y="19908"/>
                      <a:pt x="9800" y="19574"/>
                    </a:cubicBezTo>
                    <a:cubicBezTo>
                      <a:pt x="9800" y="19562"/>
                      <a:pt x="9800" y="19562"/>
                      <a:pt x="9800" y="19550"/>
                    </a:cubicBezTo>
                    <a:cubicBezTo>
                      <a:pt x="9835" y="19348"/>
                      <a:pt x="9859" y="19134"/>
                      <a:pt x="9859" y="18919"/>
                    </a:cubicBezTo>
                    <a:cubicBezTo>
                      <a:pt x="9835" y="18003"/>
                      <a:pt x="9311" y="17193"/>
                      <a:pt x="8823" y="16419"/>
                    </a:cubicBezTo>
                    <a:cubicBezTo>
                      <a:pt x="8537" y="15990"/>
                      <a:pt x="8264" y="15562"/>
                      <a:pt x="8073" y="15121"/>
                    </a:cubicBezTo>
                    <a:cubicBezTo>
                      <a:pt x="7895" y="14764"/>
                      <a:pt x="7978" y="14693"/>
                      <a:pt x="7990" y="14490"/>
                    </a:cubicBezTo>
                    <a:cubicBezTo>
                      <a:pt x="8025" y="14050"/>
                      <a:pt x="8311" y="13716"/>
                      <a:pt x="8716" y="13562"/>
                    </a:cubicBezTo>
                    <a:cubicBezTo>
                      <a:pt x="8977" y="13467"/>
                      <a:pt x="9261" y="13404"/>
                      <a:pt x="9537" y="13404"/>
                    </a:cubicBezTo>
                    <a:cubicBezTo>
                      <a:pt x="9713" y="13404"/>
                      <a:pt x="9887" y="13430"/>
                      <a:pt x="10050" y="13490"/>
                    </a:cubicBezTo>
                    <a:cubicBezTo>
                      <a:pt x="10585" y="13681"/>
                      <a:pt x="11097" y="13954"/>
                      <a:pt x="11657" y="14050"/>
                    </a:cubicBezTo>
                    <a:cubicBezTo>
                      <a:pt x="12252" y="14145"/>
                      <a:pt x="12669" y="14193"/>
                      <a:pt x="13276" y="14193"/>
                    </a:cubicBezTo>
                    <a:cubicBezTo>
                      <a:pt x="13931" y="14193"/>
                      <a:pt x="14598" y="14002"/>
                      <a:pt x="14717" y="13597"/>
                    </a:cubicBezTo>
                    <a:cubicBezTo>
                      <a:pt x="14764" y="13442"/>
                      <a:pt x="14753" y="13419"/>
                      <a:pt x="14741" y="13288"/>
                    </a:cubicBezTo>
                    <a:lnTo>
                      <a:pt x="14741" y="13133"/>
                    </a:lnTo>
                    <a:cubicBezTo>
                      <a:pt x="14812" y="12978"/>
                      <a:pt x="15026" y="12847"/>
                      <a:pt x="15229" y="12835"/>
                    </a:cubicBezTo>
                    <a:cubicBezTo>
                      <a:pt x="15348" y="12835"/>
                      <a:pt x="15455" y="12835"/>
                      <a:pt x="15586" y="12847"/>
                    </a:cubicBezTo>
                    <a:cubicBezTo>
                      <a:pt x="15684" y="12860"/>
                      <a:pt x="15785" y="12870"/>
                      <a:pt x="15889" y="12870"/>
                    </a:cubicBezTo>
                    <a:cubicBezTo>
                      <a:pt x="15974" y="12870"/>
                      <a:pt x="16060" y="12863"/>
                      <a:pt x="16146" y="12847"/>
                    </a:cubicBezTo>
                    <a:cubicBezTo>
                      <a:pt x="16717" y="12752"/>
                      <a:pt x="17158" y="12204"/>
                      <a:pt x="17146" y="11633"/>
                    </a:cubicBezTo>
                    <a:cubicBezTo>
                      <a:pt x="17146" y="11585"/>
                      <a:pt x="17146" y="11537"/>
                      <a:pt x="17146" y="11490"/>
                    </a:cubicBezTo>
                    <a:cubicBezTo>
                      <a:pt x="17134" y="11395"/>
                      <a:pt x="17122" y="11311"/>
                      <a:pt x="17146" y="11240"/>
                    </a:cubicBezTo>
                    <a:cubicBezTo>
                      <a:pt x="17169" y="11145"/>
                      <a:pt x="17241" y="11061"/>
                      <a:pt x="17324" y="10966"/>
                    </a:cubicBezTo>
                    <a:cubicBezTo>
                      <a:pt x="17348" y="10930"/>
                      <a:pt x="17384" y="10895"/>
                      <a:pt x="17408" y="10871"/>
                    </a:cubicBezTo>
                    <a:cubicBezTo>
                      <a:pt x="17562" y="10668"/>
                      <a:pt x="17586" y="10573"/>
                      <a:pt x="17634" y="10335"/>
                    </a:cubicBezTo>
                    <a:cubicBezTo>
                      <a:pt x="18122" y="9704"/>
                      <a:pt x="18955" y="9001"/>
                      <a:pt x="19753" y="8918"/>
                    </a:cubicBezTo>
                    <a:cubicBezTo>
                      <a:pt x="19872" y="8906"/>
                      <a:pt x="20003" y="8906"/>
                      <a:pt x="20134" y="8894"/>
                    </a:cubicBezTo>
                    <a:cubicBezTo>
                      <a:pt x="20468" y="8882"/>
                      <a:pt x="20801" y="8870"/>
                      <a:pt x="21122" y="8728"/>
                    </a:cubicBezTo>
                    <a:cubicBezTo>
                      <a:pt x="21420" y="8609"/>
                      <a:pt x="21670" y="8323"/>
                      <a:pt x="21753" y="8013"/>
                    </a:cubicBezTo>
                    <a:cubicBezTo>
                      <a:pt x="21813" y="7811"/>
                      <a:pt x="21777" y="7620"/>
                      <a:pt x="21682" y="7454"/>
                    </a:cubicBezTo>
                    <a:cubicBezTo>
                      <a:pt x="21682" y="7299"/>
                      <a:pt x="21718" y="7120"/>
                      <a:pt x="21789" y="6906"/>
                    </a:cubicBezTo>
                    <a:cubicBezTo>
                      <a:pt x="21837" y="6751"/>
                      <a:pt x="21980" y="6632"/>
                      <a:pt x="22111" y="6501"/>
                    </a:cubicBezTo>
                    <a:cubicBezTo>
                      <a:pt x="22158" y="6453"/>
                      <a:pt x="22206" y="6418"/>
                      <a:pt x="22242" y="6370"/>
                    </a:cubicBezTo>
                    <a:cubicBezTo>
                      <a:pt x="22742" y="5870"/>
                      <a:pt x="22968" y="5144"/>
                      <a:pt x="22884" y="4441"/>
                    </a:cubicBezTo>
                    <a:lnTo>
                      <a:pt x="22742" y="4418"/>
                    </a:lnTo>
                    <a:lnTo>
                      <a:pt x="22742" y="4418"/>
                    </a:lnTo>
                    <a:cubicBezTo>
                      <a:pt x="22825" y="5025"/>
                      <a:pt x="22611" y="5584"/>
                      <a:pt x="22265" y="6025"/>
                    </a:cubicBezTo>
                    <a:cubicBezTo>
                      <a:pt x="22230" y="6061"/>
                      <a:pt x="21980" y="6334"/>
                      <a:pt x="21944" y="6370"/>
                    </a:cubicBezTo>
                    <a:cubicBezTo>
                      <a:pt x="21789" y="6513"/>
                      <a:pt x="21539" y="6561"/>
                      <a:pt x="21456" y="6787"/>
                    </a:cubicBezTo>
                    <a:cubicBezTo>
                      <a:pt x="21420" y="6894"/>
                      <a:pt x="21384" y="7013"/>
                      <a:pt x="21360" y="7144"/>
                    </a:cubicBezTo>
                    <a:cubicBezTo>
                      <a:pt x="21289" y="7096"/>
                      <a:pt x="21206" y="7061"/>
                      <a:pt x="21134" y="7025"/>
                    </a:cubicBezTo>
                    <a:cubicBezTo>
                      <a:pt x="21075" y="7001"/>
                      <a:pt x="21015" y="6977"/>
                      <a:pt x="20968" y="6942"/>
                    </a:cubicBezTo>
                    <a:cubicBezTo>
                      <a:pt x="20801" y="6858"/>
                      <a:pt x="20658" y="6692"/>
                      <a:pt x="20706" y="6573"/>
                    </a:cubicBezTo>
                    <a:cubicBezTo>
                      <a:pt x="20741" y="6477"/>
                      <a:pt x="20860" y="6430"/>
                      <a:pt x="21051" y="6370"/>
                    </a:cubicBezTo>
                    <a:cubicBezTo>
                      <a:pt x="21218" y="6323"/>
                      <a:pt x="21420" y="6263"/>
                      <a:pt x="21551" y="6108"/>
                    </a:cubicBezTo>
                    <a:cubicBezTo>
                      <a:pt x="21789" y="5822"/>
                      <a:pt x="21694" y="5430"/>
                      <a:pt x="21349" y="4953"/>
                    </a:cubicBezTo>
                    <a:cubicBezTo>
                      <a:pt x="21206" y="4751"/>
                      <a:pt x="21146" y="4572"/>
                      <a:pt x="21122" y="4441"/>
                    </a:cubicBezTo>
                    <a:lnTo>
                      <a:pt x="21015" y="4358"/>
                    </a:lnTo>
                    <a:lnTo>
                      <a:pt x="21015" y="4358"/>
                    </a:lnTo>
                    <a:cubicBezTo>
                      <a:pt x="21051" y="4668"/>
                      <a:pt x="21206" y="5108"/>
                      <a:pt x="21301" y="5227"/>
                    </a:cubicBezTo>
                    <a:cubicBezTo>
                      <a:pt x="21408" y="5382"/>
                      <a:pt x="21456" y="5680"/>
                      <a:pt x="21289" y="5882"/>
                    </a:cubicBezTo>
                    <a:cubicBezTo>
                      <a:pt x="21218" y="5953"/>
                      <a:pt x="21087" y="6001"/>
                      <a:pt x="20944" y="6049"/>
                    </a:cubicBezTo>
                    <a:cubicBezTo>
                      <a:pt x="20729" y="6108"/>
                      <a:pt x="20479" y="6192"/>
                      <a:pt x="20384" y="6442"/>
                    </a:cubicBezTo>
                    <a:cubicBezTo>
                      <a:pt x="20301" y="6656"/>
                      <a:pt x="20372" y="6858"/>
                      <a:pt x="20515" y="7025"/>
                    </a:cubicBezTo>
                    <a:cubicBezTo>
                      <a:pt x="20471" y="7026"/>
                      <a:pt x="20427" y="7027"/>
                      <a:pt x="20382" y="7027"/>
                    </a:cubicBezTo>
                    <a:cubicBezTo>
                      <a:pt x="20032" y="7027"/>
                      <a:pt x="19677" y="6981"/>
                      <a:pt x="19360" y="6823"/>
                    </a:cubicBezTo>
                    <a:cubicBezTo>
                      <a:pt x="18967" y="6608"/>
                      <a:pt x="17943" y="5168"/>
                      <a:pt x="17741" y="4775"/>
                    </a:cubicBezTo>
                    <a:lnTo>
                      <a:pt x="17562" y="4799"/>
                    </a:lnTo>
                    <a:cubicBezTo>
                      <a:pt x="17789" y="5263"/>
                      <a:pt x="18574" y="6715"/>
                      <a:pt x="19194" y="7061"/>
                    </a:cubicBezTo>
                    <a:cubicBezTo>
                      <a:pt x="19575" y="7263"/>
                      <a:pt x="20015" y="7370"/>
                      <a:pt x="20408" y="7370"/>
                    </a:cubicBezTo>
                    <a:cubicBezTo>
                      <a:pt x="20587" y="7370"/>
                      <a:pt x="20765" y="7370"/>
                      <a:pt x="20932" y="7358"/>
                    </a:cubicBezTo>
                    <a:cubicBezTo>
                      <a:pt x="20944" y="7358"/>
                      <a:pt x="20968" y="7346"/>
                      <a:pt x="20991" y="7346"/>
                    </a:cubicBezTo>
                    <a:cubicBezTo>
                      <a:pt x="21134" y="7406"/>
                      <a:pt x="21265" y="7477"/>
                      <a:pt x="21349" y="7573"/>
                    </a:cubicBezTo>
                    <a:cubicBezTo>
                      <a:pt x="21360" y="7668"/>
                      <a:pt x="21384" y="7763"/>
                      <a:pt x="21432" y="7858"/>
                    </a:cubicBezTo>
                    <a:cubicBezTo>
                      <a:pt x="21432" y="7882"/>
                      <a:pt x="21420" y="7906"/>
                      <a:pt x="21420" y="7930"/>
                    </a:cubicBezTo>
                    <a:cubicBezTo>
                      <a:pt x="21360" y="8132"/>
                      <a:pt x="21194" y="8323"/>
                      <a:pt x="20991" y="8418"/>
                    </a:cubicBezTo>
                    <a:cubicBezTo>
                      <a:pt x="20729" y="8525"/>
                      <a:pt x="20432" y="8537"/>
                      <a:pt x="20122" y="8549"/>
                    </a:cubicBezTo>
                    <a:cubicBezTo>
                      <a:pt x="19991" y="8561"/>
                      <a:pt x="19848" y="8561"/>
                      <a:pt x="19717" y="8573"/>
                    </a:cubicBezTo>
                    <a:cubicBezTo>
                      <a:pt x="18979" y="8656"/>
                      <a:pt x="18182" y="9061"/>
                      <a:pt x="17658" y="9573"/>
                    </a:cubicBezTo>
                    <a:cubicBezTo>
                      <a:pt x="17634" y="9406"/>
                      <a:pt x="17562" y="9263"/>
                      <a:pt x="17491" y="9097"/>
                    </a:cubicBezTo>
                    <a:cubicBezTo>
                      <a:pt x="17451" y="9026"/>
                      <a:pt x="17445" y="8931"/>
                      <a:pt x="17394" y="8931"/>
                    </a:cubicBezTo>
                    <a:cubicBezTo>
                      <a:pt x="17384" y="8931"/>
                      <a:pt x="17373" y="8934"/>
                      <a:pt x="17360" y="8942"/>
                    </a:cubicBezTo>
                    <a:cubicBezTo>
                      <a:pt x="17277" y="8978"/>
                      <a:pt x="17241" y="9085"/>
                      <a:pt x="17277" y="9168"/>
                    </a:cubicBezTo>
                    <a:cubicBezTo>
                      <a:pt x="17396" y="9406"/>
                      <a:pt x="17431" y="9680"/>
                      <a:pt x="17384" y="9942"/>
                    </a:cubicBezTo>
                    <a:cubicBezTo>
                      <a:pt x="17372" y="9954"/>
                      <a:pt x="17372" y="9978"/>
                      <a:pt x="17372" y="10002"/>
                    </a:cubicBezTo>
                    <a:cubicBezTo>
                      <a:pt x="17336" y="10180"/>
                      <a:pt x="17336" y="10228"/>
                      <a:pt x="17229" y="10371"/>
                    </a:cubicBezTo>
                    <a:cubicBezTo>
                      <a:pt x="17205" y="10406"/>
                      <a:pt x="17086" y="10561"/>
                      <a:pt x="17062" y="10585"/>
                    </a:cubicBezTo>
                    <a:cubicBezTo>
                      <a:pt x="16967" y="10704"/>
                      <a:pt x="16860" y="10823"/>
                      <a:pt x="16812" y="10990"/>
                    </a:cubicBezTo>
                    <a:cubicBezTo>
                      <a:pt x="16777" y="11121"/>
                      <a:pt x="16788" y="11252"/>
                      <a:pt x="16788" y="11371"/>
                    </a:cubicBezTo>
                    <a:cubicBezTo>
                      <a:pt x="16800" y="11406"/>
                      <a:pt x="16800" y="11454"/>
                      <a:pt x="16800" y="11490"/>
                    </a:cubicBezTo>
                    <a:cubicBezTo>
                      <a:pt x="16812" y="11895"/>
                      <a:pt x="16479" y="12288"/>
                      <a:pt x="16086" y="12359"/>
                    </a:cubicBezTo>
                    <a:cubicBezTo>
                      <a:pt x="16026" y="12369"/>
                      <a:pt x="15961" y="12373"/>
                      <a:pt x="15894" y="12373"/>
                    </a:cubicBezTo>
                    <a:cubicBezTo>
                      <a:pt x="15802" y="12373"/>
                      <a:pt x="15706" y="12366"/>
                      <a:pt x="15610" y="12359"/>
                    </a:cubicBezTo>
                    <a:cubicBezTo>
                      <a:pt x="15479" y="12347"/>
                      <a:pt x="15348" y="12335"/>
                      <a:pt x="15217" y="12335"/>
                    </a:cubicBezTo>
                    <a:cubicBezTo>
                      <a:pt x="15086" y="12347"/>
                      <a:pt x="14955" y="12371"/>
                      <a:pt x="14824" y="12430"/>
                    </a:cubicBezTo>
                    <a:cubicBezTo>
                      <a:pt x="14919" y="12323"/>
                      <a:pt x="15050" y="12216"/>
                      <a:pt x="15241" y="12109"/>
                    </a:cubicBezTo>
                    <a:cubicBezTo>
                      <a:pt x="15288" y="12085"/>
                      <a:pt x="15336" y="12061"/>
                      <a:pt x="15395" y="12038"/>
                    </a:cubicBezTo>
                    <a:cubicBezTo>
                      <a:pt x="15622" y="11918"/>
                      <a:pt x="15872" y="11799"/>
                      <a:pt x="16050" y="11585"/>
                    </a:cubicBezTo>
                    <a:cubicBezTo>
                      <a:pt x="16181" y="11430"/>
                      <a:pt x="16241" y="11240"/>
                      <a:pt x="16241" y="11049"/>
                    </a:cubicBezTo>
                    <a:lnTo>
                      <a:pt x="16134" y="10906"/>
                    </a:lnTo>
                    <a:cubicBezTo>
                      <a:pt x="16134" y="11025"/>
                      <a:pt x="16026" y="11371"/>
                      <a:pt x="15955" y="11454"/>
                    </a:cubicBezTo>
                    <a:cubicBezTo>
                      <a:pt x="15812" y="11621"/>
                      <a:pt x="15598" y="11728"/>
                      <a:pt x="15384" y="11835"/>
                    </a:cubicBezTo>
                    <a:cubicBezTo>
                      <a:pt x="15324" y="11871"/>
                      <a:pt x="15074" y="11942"/>
                      <a:pt x="15014" y="11966"/>
                    </a:cubicBezTo>
                    <a:cubicBezTo>
                      <a:pt x="14895" y="12026"/>
                      <a:pt x="14800" y="12073"/>
                      <a:pt x="14717" y="12133"/>
                    </a:cubicBezTo>
                    <a:cubicBezTo>
                      <a:pt x="14644" y="12177"/>
                      <a:pt x="14559" y="12199"/>
                      <a:pt x="14473" y="12199"/>
                    </a:cubicBezTo>
                    <a:cubicBezTo>
                      <a:pt x="14350" y="12199"/>
                      <a:pt x="14225" y="12153"/>
                      <a:pt x="14133" y="12061"/>
                    </a:cubicBezTo>
                    <a:cubicBezTo>
                      <a:pt x="13871" y="11787"/>
                      <a:pt x="13693" y="11442"/>
                      <a:pt x="13740" y="10966"/>
                    </a:cubicBezTo>
                    <a:cubicBezTo>
                      <a:pt x="13669" y="10966"/>
                      <a:pt x="13598" y="10954"/>
                      <a:pt x="13526" y="10954"/>
                    </a:cubicBezTo>
                    <a:cubicBezTo>
                      <a:pt x="13419" y="11228"/>
                      <a:pt x="13502" y="11549"/>
                      <a:pt x="13633" y="11823"/>
                    </a:cubicBezTo>
                    <a:cubicBezTo>
                      <a:pt x="13157" y="11645"/>
                      <a:pt x="12717" y="11371"/>
                      <a:pt x="12359" y="11014"/>
                    </a:cubicBezTo>
                    <a:cubicBezTo>
                      <a:pt x="12264" y="10918"/>
                      <a:pt x="12169" y="10811"/>
                      <a:pt x="12145" y="10680"/>
                    </a:cubicBezTo>
                    <a:cubicBezTo>
                      <a:pt x="12121" y="10704"/>
                      <a:pt x="12086" y="10728"/>
                      <a:pt x="12050" y="10728"/>
                    </a:cubicBezTo>
                    <a:cubicBezTo>
                      <a:pt x="12431" y="11383"/>
                      <a:pt x="13074" y="11883"/>
                      <a:pt x="13812" y="12109"/>
                    </a:cubicBezTo>
                    <a:cubicBezTo>
                      <a:pt x="13919" y="12276"/>
                      <a:pt x="14038" y="12430"/>
                      <a:pt x="14157" y="12597"/>
                    </a:cubicBezTo>
                    <a:cubicBezTo>
                      <a:pt x="14241" y="12716"/>
                      <a:pt x="14312" y="12847"/>
                      <a:pt x="14372" y="12978"/>
                    </a:cubicBezTo>
                    <a:cubicBezTo>
                      <a:pt x="14372" y="13002"/>
                      <a:pt x="14372" y="13038"/>
                      <a:pt x="14395" y="13061"/>
                    </a:cubicBezTo>
                    <a:cubicBezTo>
                      <a:pt x="14395" y="13157"/>
                      <a:pt x="14395" y="13240"/>
                      <a:pt x="14372" y="13311"/>
                    </a:cubicBezTo>
                    <a:cubicBezTo>
                      <a:pt x="14264" y="13681"/>
                      <a:pt x="13645" y="13704"/>
                      <a:pt x="13467" y="13704"/>
                    </a:cubicBezTo>
                    <a:cubicBezTo>
                      <a:pt x="12681" y="13704"/>
                      <a:pt x="11907" y="13573"/>
                      <a:pt x="11157" y="13311"/>
                    </a:cubicBezTo>
                    <a:cubicBezTo>
                      <a:pt x="11014" y="13252"/>
                      <a:pt x="10859" y="13192"/>
                      <a:pt x="10704" y="13133"/>
                    </a:cubicBezTo>
                    <a:cubicBezTo>
                      <a:pt x="10192" y="12930"/>
                      <a:pt x="9657" y="12728"/>
                      <a:pt x="9085" y="12728"/>
                    </a:cubicBezTo>
                    <a:lnTo>
                      <a:pt x="9073" y="12728"/>
                    </a:lnTo>
                    <a:cubicBezTo>
                      <a:pt x="8930" y="12728"/>
                      <a:pt x="8787" y="12740"/>
                      <a:pt x="8657" y="12776"/>
                    </a:cubicBezTo>
                    <a:cubicBezTo>
                      <a:pt x="8634" y="12782"/>
                      <a:pt x="8613" y="12785"/>
                      <a:pt x="8592" y="12785"/>
                    </a:cubicBezTo>
                    <a:cubicBezTo>
                      <a:pt x="8411" y="12785"/>
                      <a:pt x="8289" y="12568"/>
                      <a:pt x="8406" y="12419"/>
                    </a:cubicBezTo>
                    <a:cubicBezTo>
                      <a:pt x="8406" y="12407"/>
                      <a:pt x="8406" y="12407"/>
                      <a:pt x="8406" y="12407"/>
                    </a:cubicBezTo>
                    <a:cubicBezTo>
                      <a:pt x="8537" y="12288"/>
                      <a:pt x="8645" y="12168"/>
                      <a:pt x="8740" y="12038"/>
                    </a:cubicBezTo>
                    <a:cubicBezTo>
                      <a:pt x="8895" y="11883"/>
                      <a:pt x="9061" y="11752"/>
                      <a:pt x="9204" y="11633"/>
                    </a:cubicBezTo>
                    <a:cubicBezTo>
                      <a:pt x="9740" y="11228"/>
                      <a:pt x="10347" y="10918"/>
                      <a:pt x="10931" y="10609"/>
                    </a:cubicBezTo>
                    <a:cubicBezTo>
                      <a:pt x="11335" y="10394"/>
                      <a:pt x="11752" y="10180"/>
                      <a:pt x="12145" y="9930"/>
                    </a:cubicBezTo>
                    <a:cubicBezTo>
                      <a:pt x="12990" y="9406"/>
                      <a:pt x="14062" y="8501"/>
                      <a:pt x="14300" y="7239"/>
                    </a:cubicBezTo>
                    <a:cubicBezTo>
                      <a:pt x="14383" y="6727"/>
                      <a:pt x="14336" y="6192"/>
                      <a:pt x="14157" y="5668"/>
                    </a:cubicBezTo>
                    <a:cubicBezTo>
                      <a:pt x="14169" y="5668"/>
                      <a:pt x="14169" y="5656"/>
                      <a:pt x="14169" y="5656"/>
                    </a:cubicBezTo>
                    <a:cubicBezTo>
                      <a:pt x="14574" y="4787"/>
                      <a:pt x="14693" y="4037"/>
                      <a:pt x="14574" y="3036"/>
                    </a:cubicBezTo>
                    <a:cubicBezTo>
                      <a:pt x="14563" y="2948"/>
                      <a:pt x="14490" y="2880"/>
                      <a:pt x="14404" y="2880"/>
                    </a:cubicBezTo>
                    <a:cubicBezTo>
                      <a:pt x="14397" y="2880"/>
                      <a:pt x="14390" y="2881"/>
                      <a:pt x="14383" y="2882"/>
                    </a:cubicBezTo>
                    <a:cubicBezTo>
                      <a:pt x="14288" y="2894"/>
                      <a:pt x="14395" y="3036"/>
                      <a:pt x="14407" y="3132"/>
                    </a:cubicBezTo>
                    <a:cubicBezTo>
                      <a:pt x="14502" y="3953"/>
                      <a:pt x="14300" y="4548"/>
                      <a:pt x="13991" y="5239"/>
                    </a:cubicBezTo>
                    <a:cubicBezTo>
                      <a:pt x="13752" y="4739"/>
                      <a:pt x="13395" y="4251"/>
                      <a:pt x="12943" y="3822"/>
                    </a:cubicBezTo>
                    <a:cubicBezTo>
                      <a:pt x="12276" y="3167"/>
                      <a:pt x="11395" y="2513"/>
                      <a:pt x="10609" y="2048"/>
                    </a:cubicBezTo>
                    <a:cubicBezTo>
                      <a:pt x="10585" y="2024"/>
                      <a:pt x="10550" y="2012"/>
                      <a:pt x="10514" y="2001"/>
                    </a:cubicBezTo>
                    <a:cubicBezTo>
                      <a:pt x="10288" y="1822"/>
                      <a:pt x="10335" y="1393"/>
                      <a:pt x="10454" y="1084"/>
                    </a:cubicBezTo>
                    <a:lnTo>
                      <a:pt x="10490" y="977"/>
                    </a:lnTo>
                    <a:cubicBezTo>
                      <a:pt x="10609" y="679"/>
                      <a:pt x="10728" y="346"/>
                      <a:pt x="10681" y="12"/>
                    </a:cubicBezTo>
                    <a:lnTo>
                      <a:pt x="1052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7" name="Google Shape;9717;p27"/>
              <p:cNvSpPr/>
              <p:nvPr/>
            </p:nvSpPr>
            <p:spPr>
              <a:xfrm>
                <a:off x="-5988054" y="1528323"/>
                <a:ext cx="992861" cy="517458"/>
              </a:xfrm>
              <a:custGeom>
                <a:avLst/>
                <a:gdLst/>
                <a:ahLst/>
                <a:cxnLst/>
                <a:rect l="l" t="t" r="r" b="b"/>
                <a:pathLst>
                  <a:path w="12253" h="6386" extrusionOk="0">
                    <a:moveTo>
                      <a:pt x="6248" y="1"/>
                    </a:moveTo>
                    <a:cubicBezTo>
                      <a:pt x="6226" y="1"/>
                      <a:pt x="6203" y="4"/>
                      <a:pt x="6180" y="12"/>
                    </a:cubicBezTo>
                    <a:cubicBezTo>
                      <a:pt x="5942" y="84"/>
                      <a:pt x="5739" y="227"/>
                      <a:pt x="5513" y="298"/>
                    </a:cubicBezTo>
                    <a:cubicBezTo>
                      <a:pt x="5331" y="355"/>
                      <a:pt x="5138" y="477"/>
                      <a:pt x="4954" y="477"/>
                    </a:cubicBezTo>
                    <a:cubicBezTo>
                      <a:pt x="4946" y="477"/>
                      <a:pt x="4938" y="477"/>
                      <a:pt x="4930" y="477"/>
                    </a:cubicBezTo>
                    <a:cubicBezTo>
                      <a:pt x="4751" y="477"/>
                      <a:pt x="4596" y="381"/>
                      <a:pt x="4430" y="381"/>
                    </a:cubicBezTo>
                    <a:cubicBezTo>
                      <a:pt x="4108" y="381"/>
                      <a:pt x="3644" y="429"/>
                      <a:pt x="3501" y="738"/>
                    </a:cubicBezTo>
                    <a:cubicBezTo>
                      <a:pt x="3378" y="1004"/>
                      <a:pt x="3300" y="1148"/>
                      <a:pt x="3081" y="1148"/>
                    </a:cubicBezTo>
                    <a:cubicBezTo>
                      <a:pt x="3025" y="1148"/>
                      <a:pt x="2960" y="1139"/>
                      <a:pt x="2882" y="1119"/>
                    </a:cubicBezTo>
                    <a:cubicBezTo>
                      <a:pt x="2811" y="1103"/>
                      <a:pt x="2751" y="1095"/>
                      <a:pt x="2700" y="1095"/>
                    </a:cubicBezTo>
                    <a:cubicBezTo>
                      <a:pt x="2383" y="1095"/>
                      <a:pt x="2403" y="1387"/>
                      <a:pt x="2168" y="1643"/>
                    </a:cubicBezTo>
                    <a:cubicBezTo>
                      <a:pt x="1929" y="1929"/>
                      <a:pt x="1489" y="2096"/>
                      <a:pt x="1203" y="2346"/>
                    </a:cubicBezTo>
                    <a:cubicBezTo>
                      <a:pt x="917" y="2608"/>
                      <a:pt x="715" y="2929"/>
                      <a:pt x="358" y="3084"/>
                    </a:cubicBezTo>
                    <a:cubicBezTo>
                      <a:pt x="1" y="3227"/>
                      <a:pt x="13" y="3394"/>
                      <a:pt x="251" y="3667"/>
                    </a:cubicBezTo>
                    <a:cubicBezTo>
                      <a:pt x="358" y="3775"/>
                      <a:pt x="477" y="3894"/>
                      <a:pt x="453" y="4060"/>
                    </a:cubicBezTo>
                    <a:cubicBezTo>
                      <a:pt x="417" y="4239"/>
                      <a:pt x="263" y="4453"/>
                      <a:pt x="358" y="4644"/>
                    </a:cubicBezTo>
                    <a:cubicBezTo>
                      <a:pt x="453" y="4810"/>
                      <a:pt x="691" y="4846"/>
                      <a:pt x="834" y="4929"/>
                    </a:cubicBezTo>
                    <a:cubicBezTo>
                      <a:pt x="1025" y="5037"/>
                      <a:pt x="1072" y="5275"/>
                      <a:pt x="1227" y="5418"/>
                    </a:cubicBezTo>
                    <a:cubicBezTo>
                      <a:pt x="1417" y="5596"/>
                      <a:pt x="1715" y="5501"/>
                      <a:pt x="1941" y="5584"/>
                    </a:cubicBezTo>
                    <a:cubicBezTo>
                      <a:pt x="2251" y="5691"/>
                      <a:pt x="2572" y="5763"/>
                      <a:pt x="2894" y="5846"/>
                    </a:cubicBezTo>
                    <a:cubicBezTo>
                      <a:pt x="3062" y="5893"/>
                      <a:pt x="3222" y="5899"/>
                      <a:pt x="3383" y="5899"/>
                    </a:cubicBezTo>
                    <a:cubicBezTo>
                      <a:pt x="3431" y="5899"/>
                      <a:pt x="3478" y="5898"/>
                      <a:pt x="3526" y="5898"/>
                    </a:cubicBezTo>
                    <a:cubicBezTo>
                      <a:pt x="3604" y="5898"/>
                      <a:pt x="3683" y="5899"/>
                      <a:pt x="3763" y="5906"/>
                    </a:cubicBezTo>
                    <a:cubicBezTo>
                      <a:pt x="3791" y="5909"/>
                      <a:pt x="3821" y="5910"/>
                      <a:pt x="3852" y="5910"/>
                    </a:cubicBezTo>
                    <a:cubicBezTo>
                      <a:pt x="3952" y="5910"/>
                      <a:pt x="4065" y="5898"/>
                      <a:pt x="4175" y="5898"/>
                    </a:cubicBezTo>
                    <a:cubicBezTo>
                      <a:pt x="4307" y="5898"/>
                      <a:pt x="4434" y="5915"/>
                      <a:pt x="4525" y="5989"/>
                    </a:cubicBezTo>
                    <a:cubicBezTo>
                      <a:pt x="4668" y="6096"/>
                      <a:pt x="4751" y="6287"/>
                      <a:pt x="4930" y="6358"/>
                    </a:cubicBezTo>
                    <a:cubicBezTo>
                      <a:pt x="4972" y="6378"/>
                      <a:pt x="5038" y="6386"/>
                      <a:pt x="5114" y="6386"/>
                    </a:cubicBezTo>
                    <a:cubicBezTo>
                      <a:pt x="5316" y="6386"/>
                      <a:pt x="5591" y="6330"/>
                      <a:pt x="5704" y="6287"/>
                    </a:cubicBezTo>
                    <a:cubicBezTo>
                      <a:pt x="5894" y="6227"/>
                      <a:pt x="6001" y="6037"/>
                      <a:pt x="6180" y="5965"/>
                    </a:cubicBezTo>
                    <a:cubicBezTo>
                      <a:pt x="6206" y="5955"/>
                      <a:pt x="6233" y="5951"/>
                      <a:pt x="6259" y="5951"/>
                    </a:cubicBezTo>
                    <a:cubicBezTo>
                      <a:pt x="6419" y="5951"/>
                      <a:pt x="6569" y="6120"/>
                      <a:pt x="6692" y="6192"/>
                    </a:cubicBezTo>
                    <a:cubicBezTo>
                      <a:pt x="6755" y="6229"/>
                      <a:pt x="6814" y="6244"/>
                      <a:pt x="6870" y="6244"/>
                    </a:cubicBezTo>
                    <a:cubicBezTo>
                      <a:pt x="6993" y="6244"/>
                      <a:pt x="7105" y="6170"/>
                      <a:pt x="7228" y="6096"/>
                    </a:cubicBezTo>
                    <a:cubicBezTo>
                      <a:pt x="7333" y="6033"/>
                      <a:pt x="7424" y="6010"/>
                      <a:pt x="7511" y="6010"/>
                    </a:cubicBezTo>
                    <a:cubicBezTo>
                      <a:pt x="7669" y="6010"/>
                      <a:pt x="7814" y="6086"/>
                      <a:pt x="8014" y="6132"/>
                    </a:cubicBezTo>
                    <a:cubicBezTo>
                      <a:pt x="8215" y="6177"/>
                      <a:pt x="8523" y="6264"/>
                      <a:pt x="8747" y="6264"/>
                    </a:cubicBezTo>
                    <a:cubicBezTo>
                      <a:pt x="8761" y="6264"/>
                      <a:pt x="8774" y="6264"/>
                      <a:pt x="8787" y="6263"/>
                    </a:cubicBezTo>
                    <a:cubicBezTo>
                      <a:pt x="8966" y="6239"/>
                      <a:pt x="9085" y="6049"/>
                      <a:pt x="9216" y="5941"/>
                    </a:cubicBezTo>
                    <a:cubicBezTo>
                      <a:pt x="9281" y="5894"/>
                      <a:pt x="9345" y="5876"/>
                      <a:pt x="9410" y="5876"/>
                    </a:cubicBezTo>
                    <a:cubicBezTo>
                      <a:pt x="9525" y="5876"/>
                      <a:pt x="9642" y="5932"/>
                      <a:pt x="9764" y="5977"/>
                    </a:cubicBezTo>
                    <a:cubicBezTo>
                      <a:pt x="9851" y="6015"/>
                      <a:pt x="9943" y="6029"/>
                      <a:pt x="10037" y="6029"/>
                    </a:cubicBezTo>
                    <a:cubicBezTo>
                      <a:pt x="10211" y="6029"/>
                      <a:pt x="10391" y="5980"/>
                      <a:pt x="10561" y="5941"/>
                    </a:cubicBezTo>
                    <a:cubicBezTo>
                      <a:pt x="10776" y="5894"/>
                      <a:pt x="10835" y="5763"/>
                      <a:pt x="10931" y="5572"/>
                    </a:cubicBezTo>
                    <a:cubicBezTo>
                      <a:pt x="11026" y="5370"/>
                      <a:pt x="11121" y="5299"/>
                      <a:pt x="11347" y="5215"/>
                    </a:cubicBezTo>
                    <a:cubicBezTo>
                      <a:pt x="11835" y="5037"/>
                      <a:pt x="12157" y="4501"/>
                      <a:pt x="12228" y="3989"/>
                    </a:cubicBezTo>
                    <a:cubicBezTo>
                      <a:pt x="12252" y="3739"/>
                      <a:pt x="12074" y="3525"/>
                      <a:pt x="12050" y="3274"/>
                    </a:cubicBezTo>
                    <a:cubicBezTo>
                      <a:pt x="12026" y="3024"/>
                      <a:pt x="12050" y="2786"/>
                      <a:pt x="11800" y="2643"/>
                    </a:cubicBezTo>
                    <a:cubicBezTo>
                      <a:pt x="11609" y="2536"/>
                      <a:pt x="11407" y="2477"/>
                      <a:pt x="11312" y="2262"/>
                    </a:cubicBezTo>
                    <a:cubicBezTo>
                      <a:pt x="11204" y="2036"/>
                      <a:pt x="11157" y="1810"/>
                      <a:pt x="10871" y="1762"/>
                    </a:cubicBezTo>
                    <a:cubicBezTo>
                      <a:pt x="10395" y="1703"/>
                      <a:pt x="9978" y="1453"/>
                      <a:pt x="9633" y="1108"/>
                    </a:cubicBezTo>
                    <a:cubicBezTo>
                      <a:pt x="9442" y="929"/>
                      <a:pt x="9252" y="858"/>
                      <a:pt x="9002" y="798"/>
                    </a:cubicBezTo>
                    <a:cubicBezTo>
                      <a:pt x="8680" y="703"/>
                      <a:pt x="8347" y="488"/>
                      <a:pt x="8014" y="477"/>
                    </a:cubicBezTo>
                    <a:cubicBezTo>
                      <a:pt x="7989" y="476"/>
                      <a:pt x="7964" y="476"/>
                      <a:pt x="7938" y="476"/>
                    </a:cubicBezTo>
                    <a:cubicBezTo>
                      <a:pt x="7795" y="476"/>
                      <a:pt x="7636" y="484"/>
                      <a:pt x="7475" y="484"/>
                    </a:cubicBezTo>
                    <a:cubicBezTo>
                      <a:pt x="7162" y="484"/>
                      <a:pt x="6843" y="451"/>
                      <a:pt x="6621" y="250"/>
                    </a:cubicBezTo>
                    <a:cubicBezTo>
                      <a:pt x="6507" y="157"/>
                      <a:pt x="6393" y="1"/>
                      <a:pt x="62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8" name="Google Shape;9718;p27"/>
              <p:cNvSpPr/>
              <p:nvPr/>
            </p:nvSpPr>
            <p:spPr>
              <a:xfrm>
                <a:off x="-7540345" y="1768253"/>
                <a:ext cx="1224363" cy="691591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8535" extrusionOk="0">
                    <a:moveTo>
                      <a:pt x="8217" y="0"/>
                    </a:moveTo>
                    <a:cubicBezTo>
                      <a:pt x="8089" y="0"/>
                      <a:pt x="7956" y="56"/>
                      <a:pt x="7835" y="99"/>
                    </a:cubicBezTo>
                    <a:cubicBezTo>
                      <a:pt x="7656" y="159"/>
                      <a:pt x="7478" y="147"/>
                      <a:pt x="7287" y="159"/>
                    </a:cubicBezTo>
                    <a:cubicBezTo>
                      <a:pt x="6787" y="206"/>
                      <a:pt x="6394" y="266"/>
                      <a:pt x="5930" y="456"/>
                    </a:cubicBezTo>
                    <a:cubicBezTo>
                      <a:pt x="5714" y="546"/>
                      <a:pt x="5437" y="704"/>
                      <a:pt x="5186" y="704"/>
                    </a:cubicBezTo>
                    <a:cubicBezTo>
                      <a:pt x="5105" y="704"/>
                      <a:pt x="5026" y="688"/>
                      <a:pt x="4953" y="647"/>
                    </a:cubicBezTo>
                    <a:cubicBezTo>
                      <a:pt x="4823" y="587"/>
                      <a:pt x="4703" y="492"/>
                      <a:pt x="4572" y="456"/>
                    </a:cubicBezTo>
                    <a:cubicBezTo>
                      <a:pt x="4550" y="450"/>
                      <a:pt x="4528" y="447"/>
                      <a:pt x="4506" y="447"/>
                    </a:cubicBezTo>
                    <a:cubicBezTo>
                      <a:pt x="4316" y="447"/>
                      <a:pt x="4140" y="657"/>
                      <a:pt x="4001" y="742"/>
                    </a:cubicBezTo>
                    <a:cubicBezTo>
                      <a:pt x="3703" y="933"/>
                      <a:pt x="3775" y="1195"/>
                      <a:pt x="3549" y="1433"/>
                    </a:cubicBezTo>
                    <a:cubicBezTo>
                      <a:pt x="3493" y="1494"/>
                      <a:pt x="3427" y="1514"/>
                      <a:pt x="3355" y="1514"/>
                    </a:cubicBezTo>
                    <a:cubicBezTo>
                      <a:pt x="3210" y="1514"/>
                      <a:pt x="3043" y="1431"/>
                      <a:pt x="2897" y="1431"/>
                    </a:cubicBezTo>
                    <a:cubicBezTo>
                      <a:pt x="2804" y="1431"/>
                      <a:pt x="2720" y="1465"/>
                      <a:pt x="2656" y="1576"/>
                    </a:cubicBezTo>
                    <a:cubicBezTo>
                      <a:pt x="2572" y="1718"/>
                      <a:pt x="2548" y="1885"/>
                      <a:pt x="2453" y="2004"/>
                    </a:cubicBezTo>
                    <a:cubicBezTo>
                      <a:pt x="2334" y="2147"/>
                      <a:pt x="2120" y="2147"/>
                      <a:pt x="1953" y="2183"/>
                    </a:cubicBezTo>
                    <a:cubicBezTo>
                      <a:pt x="1786" y="2218"/>
                      <a:pt x="1655" y="2338"/>
                      <a:pt x="1489" y="2385"/>
                    </a:cubicBezTo>
                    <a:cubicBezTo>
                      <a:pt x="1310" y="2445"/>
                      <a:pt x="1108" y="2492"/>
                      <a:pt x="1072" y="2707"/>
                    </a:cubicBezTo>
                    <a:cubicBezTo>
                      <a:pt x="1013" y="3064"/>
                      <a:pt x="1120" y="3302"/>
                      <a:pt x="715" y="3445"/>
                    </a:cubicBezTo>
                    <a:cubicBezTo>
                      <a:pt x="405" y="3552"/>
                      <a:pt x="0" y="3969"/>
                      <a:pt x="60" y="4326"/>
                    </a:cubicBezTo>
                    <a:cubicBezTo>
                      <a:pt x="108" y="4635"/>
                      <a:pt x="477" y="4743"/>
                      <a:pt x="429" y="5088"/>
                    </a:cubicBezTo>
                    <a:cubicBezTo>
                      <a:pt x="393" y="5290"/>
                      <a:pt x="417" y="5469"/>
                      <a:pt x="405" y="5671"/>
                    </a:cubicBezTo>
                    <a:cubicBezTo>
                      <a:pt x="393" y="5862"/>
                      <a:pt x="239" y="6100"/>
                      <a:pt x="334" y="6290"/>
                    </a:cubicBezTo>
                    <a:cubicBezTo>
                      <a:pt x="501" y="6624"/>
                      <a:pt x="1024" y="6874"/>
                      <a:pt x="1322" y="7052"/>
                    </a:cubicBezTo>
                    <a:cubicBezTo>
                      <a:pt x="1727" y="7279"/>
                      <a:pt x="2001" y="7791"/>
                      <a:pt x="2441" y="7945"/>
                    </a:cubicBezTo>
                    <a:cubicBezTo>
                      <a:pt x="2485" y="7961"/>
                      <a:pt x="2529" y="7967"/>
                      <a:pt x="2573" y="7967"/>
                    </a:cubicBezTo>
                    <a:cubicBezTo>
                      <a:pt x="2734" y="7967"/>
                      <a:pt x="2899" y="7886"/>
                      <a:pt x="3048" y="7886"/>
                    </a:cubicBezTo>
                    <a:cubicBezTo>
                      <a:pt x="3263" y="7886"/>
                      <a:pt x="3370" y="8076"/>
                      <a:pt x="3489" y="8219"/>
                    </a:cubicBezTo>
                    <a:cubicBezTo>
                      <a:pt x="3582" y="8320"/>
                      <a:pt x="3662" y="8358"/>
                      <a:pt x="3735" y="8358"/>
                    </a:cubicBezTo>
                    <a:cubicBezTo>
                      <a:pt x="3962" y="8358"/>
                      <a:pt x="4124" y="7991"/>
                      <a:pt x="4392" y="7991"/>
                    </a:cubicBezTo>
                    <a:cubicBezTo>
                      <a:pt x="4405" y="7991"/>
                      <a:pt x="4417" y="7991"/>
                      <a:pt x="4430" y="7993"/>
                    </a:cubicBezTo>
                    <a:cubicBezTo>
                      <a:pt x="4478" y="8000"/>
                      <a:pt x="4528" y="8002"/>
                      <a:pt x="4579" y="8002"/>
                    </a:cubicBezTo>
                    <a:cubicBezTo>
                      <a:pt x="4675" y="8002"/>
                      <a:pt x="4774" y="7994"/>
                      <a:pt x="4871" y="7994"/>
                    </a:cubicBezTo>
                    <a:cubicBezTo>
                      <a:pt x="5006" y="7994"/>
                      <a:pt x="5138" y="8009"/>
                      <a:pt x="5251" y="8076"/>
                    </a:cubicBezTo>
                    <a:cubicBezTo>
                      <a:pt x="5444" y="8190"/>
                      <a:pt x="5572" y="8303"/>
                      <a:pt x="5790" y="8303"/>
                    </a:cubicBezTo>
                    <a:cubicBezTo>
                      <a:pt x="5801" y="8303"/>
                      <a:pt x="5812" y="8303"/>
                      <a:pt x="5823" y="8303"/>
                    </a:cubicBezTo>
                    <a:cubicBezTo>
                      <a:pt x="6418" y="8303"/>
                      <a:pt x="6942" y="8362"/>
                      <a:pt x="7513" y="8493"/>
                    </a:cubicBezTo>
                    <a:cubicBezTo>
                      <a:pt x="7547" y="8500"/>
                      <a:pt x="7579" y="8503"/>
                      <a:pt x="7611" y="8503"/>
                    </a:cubicBezTo>
                    <a:cubicBezTo>
                      <a:pt x="7808" y="8503"/>
                      <a:pt x="7985" y="8391"/>
                      <a:pt x="8180" y="8350"/>
                    </a:cubicBezTo>
                    <a:cubicBezTo>
                      <a:pt x="8219" y="8343"/>
                      <a:pt x="8257" y="8340"/>
                      <a:pt x="8296" y="8340"/>
                    </a:cubicBezTo>
                    <a:cubicBezTo>
                      <a:pt x="8507" y="8340"/>
                      <a:pt x="8720" y="8434"/>
                      <a:pt x="8942" y="8434"/>
                    </a:cubicBezTo>
                    <a:cubicBezTo>
                      <a:pt x="8953" y="8433"/>
                      <a:pt x="8964" y="8433"/>
                      <a:pt x="8975" y="8433"/>
                    </a:cubicBezTo>
                    <a:cubicBezTo>
                      <a:pt x="9205" y="8433"/>
                      <a:pt x="9411" y="8535"/>
                      <a:pt x="9637" y="8535"/>
                    </a:cubicBezTo>
                    <a:cubicBezTo>
                      <a:pt x="9667" y="8535"/>
                      <a:pt x="9697" y="8533"/>
                      <a:pt x="9728" y="8529"/>
                    </a:cubicBezTo>
                    <a:cubicBezTo>
                      <a:pt x="10002" y="8493"/>
                      <a:pt x="10299" y="8481"/>
                      <a:pt x="10514" y="8303"/>
                    </a:cubicBezTo>
                    <a:cubicBezTo>
                      <a:pt x="10784" y="8080"/>
                      <a:pt x="11117" y="8001"/>
                      <a:pt x="11454" y="8001"/>
                    </a:cubicBezTo>
                    <a:cubicBezTo>
                      <a:pt x="11622" y="8001"/>
                      <a:pt x="11792" y="8021"/>
                      <a:pt x="11954" y="8053"/>
                    </a:cubicBezTo>
                    <a:cubicBezTo>
                      <a:pt x="11981" y="8057"/>
                      <a:pt x="12006" y="8059"/>
                      <a:pt x="12030" y="8059"/>
                    </a:cubicBezTo>
                    <a:cubicBezTo>
                      <a:pt x="12391" y="8059"/>
                      <a:pt x="12475" y="7563"/>
                      <a:pt x="12789" y="7563"/>
                    </a:cubicBezTo>
                    <a:cubicBezTo>
                      <a:pt x="12828" y="7563"/>
                      <a:pt x="12871" y="7571"/>
                      <a:pt x="12919" y="7588"/>
                    </a:cubicBezTo>
                    <a:cubicBezTo>
                      <a:pt x="13079" y="7645"/>
                      <a:pt x="13239" y="7779"/>
                      <a:pt x="13410" y="7779"/>
                    </a:cubicBezTo>
                    <a:cubicBezTo>
                      <a:pt x="13417" y="7779"/>
                      <a:pt x="13424" y="7779"/>
                      <a:pt x="13431" y="7779"/>
                    </a:cubicBezTo>
                    <a:cubicBezTo>
                      <a:pt x="13633" y="7767"/>
                      <a:pt x="13776" y="7469"/>
                      <a:pt x="13907" y="7338"/>
                    </a:cubicBezTo>
                    <a:cubicBezTo>
                      <a:pt x="14062" y="7183"/>
                      <a:pt x="14109" y="7076"/>
                      <a:pt x="14157" y="6862"/>
                    </a:cubicBezTo>
                    <a:cubicBezTo>
                      <a:pt x="14217" y="6612"/>
                      <a:pt x="14419" y="6457"/>
                      <a:pt x="14550" y="6243"/>
                    </a:cubicBezTo>
                    <a:cubicBezTo>
                      <a:pt x="14669" y="6040"/>
                      <a:pt x="14848" y="5898"/>
                      <a:pt x="14979" y="5695"/>
                    </a:cubicBezTo>
                    <a:cubicBezTo>
                      <a:pt x="15110" y="5493"/>
                      <a:pt x="15026" y="5195"/>
                      <a:pt x="15026" y="4957"/>
                    </a:cubicBezTo>
                    <a:cubicBezTo>
                      <a:pt x="15026" y="4731"/>
                      <a:pt x="14788" y="4600"/>
                      <a:pt x="14729" y="4385"/>
                    </a:cubicBezTo>
                    <a:cubicBezTo>
                      <a:pt x="14681" y="4171"/>
                      <a:pt x="14895" y="3969"/>
                      <a:pt x="14883" y="3742"/>
                    </a:cubicBezTo>
                    <a:cubicBezTo>
                      <a:pt x="14859" y="3314"/>
                      <a:pt x="14217" y="2850"/>
                      <a:pt x="13895" y="2611"/>
                    </a:cubicBezTo>
                    <a:cubicBezTo>
                      <a:pt x="13455" y="2290"/>
                      <a:pt x="12990" y="1992"/>
                      <a:pt x="12538" y="1659"/>
                    </a:cubicBezTo>
                    <a:cubicBezTo>
                      <a:pt x="12204" y="1409"/>
                      <a:pt x="11835" y="1171"/>
                      <a:pt x="11478" y="945"/>
                    </a:cubicBezTo>
                    <a:cubicBezTo>
                      <a:pt x="11276" y="825"/>
                      <a:pt x="11061" y="849"/>
                      <a:pt x="10835" y="814"/>
                    </a:cubicBezTo>
                    <a:cubicBezTo>
                      <a:pt x="10609" y="778"/>
                      <a:pt x="10526" y="599"/>
                      <a:pt x="10407" y="433"/>
                    </a:cubicBezTo>
                    <a:cubicBezTo>
                      <a:pt x="10287" y="266"/>
                      <a:pt x="10157" y="230"/>
                      <a:pt x="9954" y="230"/>
                    </a:cubicBezTo>
                    <a:cubicBezTo>
                      <a:pt x="9818" y="230"/>
                      <a:pt x="9664" y="200"/>
                      <a:pt x="9522" y="200"/>
                    </a:cubicBezTo>
                    <a:cubicBezTo>
                      <a:pt x="9465" y="200"/>
                      <a:pt x="9410" y="205"/>
                      <a:pt x="9359" y="218"/>
                    </a:cubicBezTo>
                    <a:cubicBezTo>
                      <a:pt x="9226" y="249"/>
                      <a:pt x="9075" y="333"/>
                      <a:pt x="8937" y="333"/>
                    </a:cubicBezTo>
                    <a:cubicBezTo>
                      <a:pt x="8914" y="333"/>
                      <a:pt x="8892" y="330"/>
                      <a:pt x="8871" y="325"/>
                    </a:cubicBezTo>
                    <a:cubicBezTo>
                      <a:pt x="8668" y="290"/>
                      <a:pt x="8549" y="111"/>
                      <a:pt x="8359" y="28"/>
                    </a:cubicBezTo>
                    <a:cubicBezTo>
                      <a:pt x="8313" y="8"/>
                      <a:pt x="8265" y="0"/>
                      <a:pt x="82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9" name="Google Shape;9719;p27"/>
              <p:cNvSpPr/>
              <p:nvPr/>
            </p:nvSpPr>
            <p:spPr>
              <a:xfrm>
                <a:off x="-6818692" y="1180461"/>
                <a:ext cx="878932" cy="431971"/>
              </a:xfrm>
              <a:custGeom>
                <a:avLst/>
                <a:gdLst/>
                <a:ahLst/>
                <a:cxnLst/>
                <a:rect l="l" t="t" r="r" b="b"/>
                <a:pathLst>
                  <a:path w="10847" h="5331" extrusionOk="0">
                    <a:moveTo>
                      <a:pt x="4825" y="0"/>
                    </a:moveTo>
                    <a:cubicBezTo>
                      <a:pt x="4606" y="0"/>
                      <a:pt x="4355" y="98"/>
                      <a:pt x="4168" y="150"/>
                    </a:cubicBezTo>
                    <a:cubicBezTo>
                      <a:pt x="3929" y="221"/>
                      <a:pt x="3560" y="245"/>
                      <a:pt x="3382" y="436"/>
                    </a:cubicBezTo>
                    <a:cubicBezTo>
                      <a:pt x="3263" y="567"/>
                      <a:pt x="3191" y="793"/>
                      <a:pt x="3025" y="864"/>
                    </a:cubicBezTo>
                    <a:cubicBezTo>
                      <a:pt x="2978" y="883"/>
                      <a:pt x="2930" y="891"/>
                      <a:pt x="2881" y="891"/>
                    </a:cubicBezTo>
                    <a:cubicBezTo>
                      <a:pt x="2735" y="891"/>
                      <a:pt x="2582" y="826"/>
                      <a:pt x="2432" y="826"/>
                    </a:cubicBezTo>
                    <a:cubicBezTo>
                      <a:pt x="2415" y="826"/>
                      <a:pt x="2398" y="827"/>
                      <a:pt x="2382" y="829"/>
                    </a:cubicBezTo>
                    <a:cubicBezTo>
                      <a:pt x="2155" y="864"/>
                      <a:pt x="1905" y="1079"/>
                      <a:pt x="1715" y="1198"/>
                    </a:cubicBezTo>
                    <a:cubicBezTo>
                      <a:pt x="1512" y="1329"/>
                      <a:pt x="1477" y="1591"/>
                      <a:pt x="1298" y="1745"/>
                    </a:cubicBezTo>
                    <a:cubicBezTo>
                      <a:pt x="1096" y="1900"/>
                      <a:pt x="1012" y="2150"/>
                      <a:pt x="822" y="2293"/>
                    </a:cubicBezTo>
                    <a:cubicBezTo>
                      <a:pt x="667" y="2400"/>
                      <a:pt x="465" y="2424"/>
                      <a:pt x="334" y="2567"/>
                    </a:cubicBezTo>
                    <a:cubicBezTo>
                      <a:pt x="0" y="2900"/>
                      <a:pt x="262" y="3615"/>
                      <a:pt x="441" y="3948"/>
                    </a:cubicBezTo>
                    <a:cubicBezTo>
                      <a:pt x="655" y="4377"/>
                      <a:pt x="1120" y="4650"/>
                      <a:pt x="1501" y="4924"/>
                    </a:cubicBezTo>
                    <a:cubicBezTo>
                      <a:pt x="1647" y="5036"/>
                      <a:pt x="1769" y="5117"/>
                      <a:pt x="1919" y="5117"/>
                    </a:cubicBezTo>
                    <a:cubicBezTo>
                      <a:pt x="1977" y="5117"/>
                      <a:pt x="2039" y="5105"/>
                      <a:pt x="2108" y="5079"/>
                    </a:cubicBezTo>
                    <a:cubicBezTo>
                      <a:pt x="2236" y="5028"/>
                      <a:pt x="2336" y="5003"/>
                      <a:pt x="2431" y="5003"/>
                    </a:cubicBezTo>
                    <a:cubicBezTo>
                      <a:pt x="2556" y="5003"/>
                      <a:pt x="2672" y="5046"/>
                      <a:pt x="2834" y="5127"/>
                    </a:cubicBezTo>
                    <a:cubicBezTo>
                      <a:pt x="3072" y="5234"/>
                      <a:pt x="3406" y="5317"/>
                      <a:pt x="3667" y="5329"/>
                    </a:cubicBezTo>
                    <a:cubicBezTo>
                      <a:pt x="3678" y="5330"/>
                      <a:pt x="3688" y="5331"/>
                      <a:pt x="3698" y="5331"/>
                    </a:cubicBezTo>
                    <a:cubicBezTo>
                      <a:pt x="3904" y="5331"/>
                      <a:pt x="4063" y="5114"/>
                      <a:pt x="4271" y="5114"/>
                    </a:cubicBezTo>
                    <a:cubicBezTo>
                      <a:pt x="4276" y="5114"/>
                      <a:pt x="4281" y="5115"/>
                      <a:pt x="4287" y="5115"/>
                    </a:cubicBezTo>
                    <a:cubicBezTo>
                      <a:pt x="4531" y="5126"/>
                      <a:pt x="4713" y="5272"/>
                      <a:pt x="4959" y="5272"/>
                    </a:cubicBezTo>
                    <a:cubicBezTo>
                      <a:pt x="4977" y="5272"/>
                      <a:pt x="4995" y="5271"/>
                      <a:pt x="5013" y="5270"/>
                    </a:cubicBezTo>
                    <a:cubicBezTo>
                      <a:pt x="5179" y="5256"/>
                      <a:pt x="5323" y="5239"/>
                      <a:pt x="5472" y="5239"/>
                    </a:cubicBezTo>
                    <a:cubicBezTo>
                      <a:pt x="5589" y="5239"/>
                      <a:pt x="5710" y="5250"/>
                      <a:pt x="5846" y="5282"/>
                    </a:cubicBezTo>
                    <a:cubicBezTo>
                      <a:pt x="5911" y="5296"/>
                      <a:pt x="5972" y="5302"/>
                      <a:pt x="6031" y="5302"/>
                    </a:cubicBezTo>
                    <a:cubicBezTo>
                      <a:pt x="6212" y="5302"/>
                      <a:pt x="6375" y="5246"/>
                      <a:pt x="6573" y="5210"/>
                    </a:cubicBezTo>
                    <a:cubicBezTo>
                      <a:pt x="6609" y="5203"/>
                      <a:pt x="6644" y="5200"/>
                      <a:pt x="6679" y="5200"/>
                    </a:cubicBezTo>
                    <a:cubicBezTo>
                      <a:pt x="6879" y="5200"/>
                      <a:pt x="7068" y="5294"/>
                      <a:pt x="7279" y="5294"/>
                    </a:cubicBezTo>
                    <a:cubicBezTo>
                      <a:pt x="7290" y="5294"/>
                      <a:pt x="7300" y="5294"/>
                      <a:pt x="7311" y="5293"/>
                    </a:cubicBezTo>
                    <a:cubicBezTo>
                      <a:pt x="7620" y="5258"/>
                      <a:pt x="7906" y="5293"/>
                      <a:pt x="8216" y="5210"/>
                    </a:cubicBezTo>
                    <a:cubicBezTo>
                      <a:pt x="8513" y="5115"/>
                      <a:pt x="8692" y="5008"/>
                      <a:pt x="8954" y="4853"/>
                    </a:cubicBezTo>
                    <a:cubicBezTo>
                      <a:pt x="9406" y="4603"/>
                      <a:pt x="9930" y="4591"/>
                      <a:pt x="10311" y="4210"/>
                    </a:cubicBezTo>
                    <a:cubicBezTo>
                      <a:pt x="10478" y="4031"/>
                      <a:pt x="10597" y="3805"/>
                      <a:pt x="10621" y="3555"/>
                    </a:cubicBezTo>
                    <a:cubicBezTo>
                      <a:pt x="10656" y="3293"/>
                      <a:pt x="10740" y="3055"/>
                      <a:pt x="10776" y="2793"/>
                    </a:cubicBezTo>
                    <a:cubicBezTo>
                      <a:pt x="10847" y="2341"/>
                      <a:pt x="10216" y="2460"/>
                      <a:pt x="10061" y="2150"/>
                    </a:cubicBezTo>
                    <a:cubicBezTo>
                      <a:pt x="9966" y="1972"/>
                      <a:pt x="9978" y="1710"/>
                      <a:pt x="9811" y="1579"/>
                    </a:cubicBezTo>
                    <a:cubicBezTo>
                      <a:pt x="9621" y="1412"/>
                      <a:pt x="9287" y="1412"/>
                      <a:pt x="9049" y="1281"/>
                    </a:cubicBezTo>
                    <a:cubicBezTo>
                      <a:pt x="8656" y="1055"/>
                      <a:pt x="8073" y="948"/>
                      <a:pt x="7751" y="614"/>
                    </a:cubicBezTo>
                    <a:cubicBezTo>
                      <a:pt x="7582" y="445"/>
                      <a:pt x="7455" y="340"/>
                      <a:pt x="7219" y="340"/>
                    </a:cubicBezTo>
                    <a:cubicBezTo>
                      <a:pt x="7206" y="340"/>
                      <a:pt x="7193" y="340"/>
                      <a:pt x="7180" y="340"/>
                    </a:cubicBezTo>
                    <a:cubicBezTo>
                      <a:pt x="6858" y="340"/>
                      <a:pt x="6561" y="281"/>
                      <a:pt x="6251" y="233"/>
                    </a:cubicBezTo>
                    <a:cubicBezTo>
                      <a:pt x="6139" y="218"/>
                      <a:pt x="6031" y="214"/>
                      <a:pt x="5924" y="214"/>
                    </a:cubicBezTo>
                    <a:cubicBezTo>
                      <a:pt x="5781" y="214"/>
                      <a:pt x="5639" y="221"/>
                      <a:pt x="5489" y="221"/>
                    </a:cubicBezTo>
                    <a:cubicBezTo>
                      <a:pt x="5287" y="221"/>
                      <a:pt x="5120" y="31"/>
                      <a:pt x="4918" y="7"/>
                    </a:cubicBezTo>
                    <a:cubicBezTo>
                      <a:pt x="4888" y="3"/>
                      <a:pt x="4856" y="0"/>
                      <a:pt x="48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0" name="Google Shape;9720;p27"/>
              <p:cNvSpPr/>
              <p:nvPr/>
            </p:nvSpPr>
            <p:spPr>
              <a:xfrm>
                <a:off x="-6261044" y="1633257"/>
                <a:ext cx="537391" cy="263753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3255" extrusionOk="0">
                    <a:moveTo>
                      <a:pt x="2918" y="0"/>
                    </a:moveTo>
                    <a:cubicBezTo>
                      <a:pt x="2886" y="0"/>
                      <a:pt x="2854" y="1"/>
                      <a:pt x="2822" y="3"/>
                    </a:cubicBezTo>
                    <a:cubicBezTo>
                      <a:pt x="2477" y="15"/>
                      <a:pt x="2143" y="170"/>
                      <a:pt x="1810" y="253"/>
                    </a:cubicBezTo>
                    <a:cubicBezTo>
                      <a:pt x="1500" y="336"/>
                      <a:pt x="1107" y="467"/>
                      <a:pt x="846" y="658"/>
                    </a:cubicBezTo>
                    <a:cubicBezTo>
                      <a:pt x="619" y="825"/>
                      <a:pt x="524" y="1206"/>
                      <a:pt x="322" y="1432"/>
                    </a:cubicBezTo>
                    <a:cubicBezTo>
                      <a:pt x="107" y="1670"/>
                      <a:pt x="0" y="2039"/>
                      <a:pt x="95" y="2372"/>
                    </a:cubicBezTo>
                    <a:cubicBezTo>
                      <a:pt x="286" y="3039"/>
                      <a:pt x="1262" y="3003"/>
                      <a:pt x="1798" y="3015"/>
                    </a:cubicBezTo>
                    <a:cubicBezTo>
                      <a:pt x="2096" y="3027"/>
                      <a:pt x="2322" y="3242"/>
                      <a:pt x="2608" y="3253"/>
                    </a:cubicBezTo>
                    <a:cubicBezTo>
                      <a:pt x="2620" y="3254"/>
                      <a:pt x="2633" y="3255"/>
                      <a:pt x="2645" y="3255"/>
                    </a:cubicBezTo>
                    <a:cubicBezTo>
                      <a:pt x="2822" y="3255"/>
                      <a:pt x="2989" y="3180"/>
                      <a:pt x="3167" y="3146"/>
                    </a:cubicBezTo>
                    <a:cubicBezTo>
                      <a:pt x="3215" y="3134"/>
                      <a:pt x="3262" y="3129"/>
                      <a:pt x="3309" y="3129"/>
                    </a:cubicBezTo>
                    <a:cubicBezTo>
                      <a:pt x="3441" y="3129"/>
                      <a:pt x="3572" y="3168"/>
                      <a:pt x="3703" y="3194"/>
                    </a:cubicBezTo>
                    <a:cubicBezTo>
                      <a:pt x="3770" y="3208"/>
                      <a:pt x="3835" y="3214"/>
                      <a:pt x="3898" y="3214"/>
                    </a:cubicBezTo>
                    <a:cubicBezTo>
                      <a:pt x="4157" y="3214"/>
                      <a:pt x="4387" y="3116"/>
                      <a:pt x="4656" y="3087"/>
                    </a:cubicBezTo>
                    <a:cubicBezTo>
                      <a:pt x="5037" y="3051"/>
                      <a:pt x="5394" y="3027"/>
                      <a:pt x="5763" y="2944"/>
                    </a:cubicBezTo>
                    <a:cubicBezTo>
                      <a:pt x="6501" y="2765"/>
                      <a:pt x="6632" y="2015"/>
                      <a:pt x="6251" y="1432"/>
                    </a:cubicBezTo>
                    <a:cubicBezTo>
                      <a:pt x="6108" y="1218"/>
                      <a:pt x="6001" y="1015"/>
                      <a:pt x="5882" y="801"/>
                    </a:cubicBezTo>
                    <a:cubicBezTo>
                      <a:pt x="5727" y="539"/>
                      <a:pt x="5334" y="360"/>
                      <a:pt x="5072" y="253"/>
                    </a:cubicBezTo>
                    <a:cubicBezTo>
                      <a:pt x="4783" y="141"/>
                      <a:pt x="4552" y="102"/>
                      <a:pt x="4281" y="102"/>
                    </a:cubicBezTo>
                    <a:cubicBezTo>
                      <a:pt x="4207" y="102"/>
                      <a:pt x="4130" y="105"/>
                      <a:pt x="4048" y="110"/>
                    </a:cubicBezTo>
                    <a:cubicBezTo>
                      <a:pt x="4032" y="111"/>
                      <a:pt x="4016" y="111"/>
                      <a:pt x="4000" y="111"/>
                    </a:cubicBezTo>
                    <a:cubicBezTo>
                      <a:pt x="3642" y="111"/>
                      <a:pt x="3284" y="0"/>
                      <a:pt x="291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1" name="Google Shape;9721;p27"/>
              <p:cNvSpPr/>
              <p:nvPr/>
            </p:nvSpPr>
            <p:spPr>
              <a:xfrm>
                <a:off x="-6161701" y="2183775"/>
                <a:ext cx="661934" cy="393077"/>
              </a:xfrm>
              <a:custGeom>
                <a:avLst/>
                <a:gdLst/>
                <a:ahLst/>
                <a:cxnLst/>
                <a:rect l="l" t="t" r="r" b="b"/>
                <a:pathLst>
                  <a:path w="8169" h="4851" extrusionOk="0">
                    <a:moveTo>
                      <a:pt x="3892" y="0"/>
                    </a:moveTo>
                    <a:cubicBezTo>
                      <a:pt x="3651" y="0"/>
                      <a:pt x="3415" y="47"/>
                      <a:pt x="3215" y="174"/>
                    </a:cubicBezTo>
                    <a:cubicBezTo>
                      <a:pt x="3049" y="281"/>
                      <a:pt x="2894" y="365"/>
                      <a:pt x="2691" y="377"/>
                    </a:cubicBezTo>
                    <a:cubicBezTo>
                      <a:pt x="2640" y="377"/>
                      <a:pt x="2586" y="375"/>
                      <a:pt x="2532" y="375"/>
                    </a:cubicBezTo>
                    <a:cubicBezTo>
                      <a:pt x="2396" y="375"/>
                      <a:pt x="2258" y="387"/>
                      <a:pt x="2156" y="472"/>
                    </a:cubicBezTo>
                    <a:cubicBezTo>
                      <a:pt x="2036" y="567"/>
                      <a:pt x="1977" y="722"/>
                      <a:pt x="1894" y="841"/>
                    </a:cubicBezTo>
                    <a:cubicBezTo>
                      <a:pt x="1763" y="1020"/>
                      <a:pt x="1525" y="1139"/>
                      <a:pt x="1346" y="1281"/>
                    </a:cubicBezTo>
                    <a:cubicBezTo>
                      <a:pt x="1191" y="1401"/>
                      <a:pt x="1024" y="1472"/>
                      <a:pt x="858" y="1579"/>
                    </a:cubicBezTo>
                    <a:cubicBezTo>
                      <a:pt x="643" y="1698"/>
                      <a:pt x="501" y="1924"/>
                      <a:pt x="393" y="2139"/>
                    </a:cubicBezTo>
                    <a:cubicBezTo>
                      <a:pt x="191" y="2544"/>
                      <a:pt x="1" y="3115"/>
                      <a:pt x="215" y="3556"/>
                    </a:cubicBezTo>
                    <a:cubicBezTo>
                      <a:pt x="346" y="3829"/>
                      <a:pt x="834" y="4068"/>
                      <a:pt x="1096" y="4199"/>
                    </a:cubicBezTo>
                    <a:cubicBezTo>
                      <a:pt x="1322" y="4294"/>
                      <a:pt x="1560" y="4329"/>
                      <a:pt x="1798" y="4389"/>
                    </a:cubicBezTo>
                    <a:cubicBezTo>
                      <a:pt x="2013" y="4449"/>
                      <a:pt x="2132" y="4687"/>
                      <a:pt x="2346" y="4722"/>
                    </a:cubicBezTo>
                    <a:cubicBezTo>
                      <a:pt x="2609" y="4762"/>
                      <a:pt x="3006" y="4850"/>
                      <a:pt x="3351" y="4850"/>
                    </a:cubicBezTo>
                    <a:cubicBezTo>
                      <a:pt x="3520" y="4850"/>
                      <a:pt x="3677" y="4829"/>
                      <a:pt x="3799" y="4770"/>
                    </a:cubicBezTo>
                    <a:cubicBezTo>
                      <a:pt x="3918" y="4710"/>
                      <a:pt x="4054" y="4601"/>
                      <a:pt x="4199" y="4601"/>
                    </a:cubicBezTo>
                    <a:cubicBezTo>
                      <a:pt x="4228" y="4601"/>
                      <a:pt x="4257" y="4605"/>
                      <a:pt x="4287" y="4615"/>
                    </a:cubicBezTo>
                    <a:cubicBezTo>
                      <a:pt x="4518" y="4692"/>
                      <a:pt x="4647" y="4820"/>
                      <a:pt x="4891" y="4820"/>
                    </a:cubicBezTo>
                    <a:cubicBezTo>
                      <a:pt x="4911" y="4820"/>
                      <a:pt x="4932" y="4819"/>
                      <a:pt x="4954" y="4818"/>
                    </a:cubicBezTo>
                    <a:cubicBezTo>
                      <a:pt x="5430" y="4794"/>
                      <a:pt x="5811" y="4663"/>
                      <a:pt x="6251" y="4508"/>
                    </a:cubicBezTo>
                    <a:cubicBezTo>
                      <a:pt x="6410" y="4448"/>
                      <a:pt x="6553" y="4380"/>
                      <a:pt x="6713" y="4380"/>
                    </a:cubicBezTo>
                    <a:cubicBezTo>
                      <a:pt x="6745" y="4380"/>
                      <a:pt x="6777" y="4383"/>
                      <a:pt x="6811" y="4389"/>
                    </a:cubicBezTo>
                    <a:cubicBezTo>
                      <a:pt x="6903" y="4402"/>
                      <a:pt x="6983" y="4411"/>
                      <a:pt x="7058" y="4411"/>
                    </a:cubicBezTo>
                    <a:cubicBezTo>
                      <a:pt x="7197" y="4411"/>
                      <a:pt x="7319" y="4378"/>
                      <a:pt x="7466" y="4270"/>
                    </a:cubicBezTo>
                    <a:cubicBezTo>
                      <a:pt x="7775" y="4020"/>
                      <a:pt x="8097" y="3675"/>
                      <a:pt x="8132" y="3246"/>
                    </a:cubicBezTo>
                    <a:cubicBezTo>
                      <a:pt x="8168" y="2782"/>
                      <a:pt x="7906" y="2448"/>
                      <a:pt x="7894" y="2008"/>
                    </a:cubicBezTo>
                    <a:cubicBezTo>
                      <a:pt x="7871" y="1591"/>
                      <a:pt x="7549" y="1270"/>
                      <a:pt x="7216" y="1043"/>
                    </a:cubicBezTo>
                    <a:cubicBezTo>
                      <a:pt x="6835" y="770"/>
                      <a:pt x="6358" y="448"/>
                      <a:pt x="5894" y="365"/>
                    </a:cubicBezTo>
                    <a:cubicBezTo>
                      <a:pt x="5454" y="281"/>
                      <a:pt x="5001" y="222"/>
                      <a:pt x="4573" y="103"/>
                    </a:cubicBezTo>
                    <a:cubicBezTo>
                      <a:pt x="4362" y="44"/>
                      <a:pt x="4125" y="0"/>
                      <a:pt x="38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2" name="Google Shape;9722;p27"/>
              <p:cNvSpPr/>
              <p:nvPr/>
            </p:nvSpPr>
            <p:spPr>
              <a:xfrm>
                <a:off x="-618196" y="3084504"/>
                <a:ext cx="163113" cy="1778122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013" y="21943"/>
                    </a:lnTo>
                    <a:lnTo>
                      <a:pt x="201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3" name="Google Shape;9723;p27"/>
              <p:cNvSpPr/>
              <p:nvPr/>
            </p:nvSpPr>
            <p:spPr>
              <a:xfrm>
                <a:off x="-6362331" y="4372395"/>
                <a:ext cx="1454894" cy="490232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6050" extrusionOk="0">
                    <a:moveTo>
                      <a:pt x="0" y="1"/>
                    </a:moveTo>
                    <a:lnTo>
                      <a:pt x="0" y="6049"/>
                    </a:lnTo>
                    <a:lnTo>
                      <a:pt x="17955" y="6049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4" name="Google Shape;9724;p27"/>
              <p:cNvSpPr/>
              <p:nvPr/>
            </p:nvSpPr>
            <p:spPr>
              <a:xfrm>
                <a:off x="-6362331" y="4372395"/>
                <a:ext cx="1454894" cy="112956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1394" extrusionOk="0">
                    <a:moveTo>
                      <a:pt x="0" y="1"/>
                    </a:moveTo>
                    <a:lnTo>
                      <a:pt x="0" y="1394"/>
                    </a:lnTo>
                    <a:lnTo>
                      <a:pt x="17955" y="1394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5" name="Google Shape;9725;p27"/>
              <p:cNvSpPr/>
              <p:nvPr/>
            </p:nvSpPr>
            <p:spPr>
              <a:xfrm>
                <a:off x="-6438581" y="4195831"/>
                <a:ext cx="1599613" cy="232637"/>
              </a:xfrm>
              <a:custGeom>
                <a:avLst/>
                <a:gdLst/>
                <a:ahLst/>
                <a:cxnLst/>
                <a:rect l="l" t="t" r="r" b="b"/>
                <a:pathLst>
                  <a:path w="19741" h="2871" extrusionOk="0">
                    <a:moveTo>
                      <a:pt x="0" y="1"/>
                    </a:moveTo>
                    <a:lnTo>
                      <a:pt x="0" y="2870"/>
                    </a:lnTo>
                    <a:lnTo>
                      <a:pt x="19741" y="2870"/>
                    </a:lnTo>
                    <a:lnTo>
                      <a:pt x="1974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6" name="Google Shape;9726;p27"/>
              <p:cNvSpPr/>
              <p:nvPr/>
            </p:nvSpPr>
            <p:spPr>
              <a:xfrm>
                <a:off x="-6452113" y="4220950"/>
                <a:ext cx="1584218" cy="81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" extrusionOk="0">
                    <a:moveTo>
                      <a:pt x="1" y="1"/>
                    </a:moveTo>
                    <a:lnTo>
                      <a:pt x="1955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7" name="Google Shape;9727;p27"/>
              <p:cNvSpPr/>
              <p:nvPr/>
            </p:nvSpPr>
            <p:spPr>
              <a:xfrm>
                <a:off x="-6452113" y="4215197"/>
                <a:ext cx="1584218" cy="11587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19551" y="143"/>
                    </a:lnTo>
                    <a:lnTo>
                      <a:pt x="195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8" name="Google Shape;9728;p27"/>
              <p:cNvSpPr/>
              <p:nvPr/>
            </p:nvSpPr>
            <p:spPr>
              <a:xfrm>
                <a:off x="-4488837" y="3035238"/>
                <a:ext cx="530746" cy="107778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13301" extrusionOk="0">
                    <a:moveTo>
                      <a:pt x="1" y="1"/>
                    </a:moveTo>
                    <a:lnTo>
                      <a:pt x="1" y="13300"/>
                    </a:lnTo>
                    <a:lnTo>
                      <a:pt x="6549" y="13300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9" name="Google Shape;9729;p27"/>
              <p:cNvSpPr/>
              <p:nvPr/>
            </p:nvSpPr>
            <p:spPr>
              <a:xfrm>
                <a:off x="-4488837" y="3035238"/>
                <a:ext cx="530746" cy="177618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192" extrusionOk="0">
                    <a:moveTo>
                      <a:pt x="1" y="1"/>
                    </a:moveTo>
                    <a:lnTo>
                      <a:pt x="1" y="2192"/>
                    </a:lnTo>
                    <a:lnTo>
                      <a:pt x="6549" y="2192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0" name="Google Shape;9730;p27"/>
              <p:cNvSpPr/>
              <p:nvPr/>
            </p:nvSpPr>
            <p:spPr>
              <a:xfrm>
                <a:off x="-4327668" y="3279382"/>
                <a:ext cx="218133" cy="215216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656" extrusionOk="0">
                    <a:moveTo>
                      <a:pt x="1655" y="0"/>
                    </a:moveTo>
                    <a:lnTo>
                      <a:pt x="1655" y="274"/>
                    </a:lnTo>
                    <a:lnTo>
                      <a:pt x="1096" y="274"/>
                    </a:lnTo>
                    <a:lnTo>
                      <a:pt x="1096" y="548"/>
                    </a:lnTo>
                    <a:lnTo>
                      <a:pt x="1655" y="548"/>
                    </a:lnTo>
                    <a:lnTo>
                      <a:pt x="1655" y="822"/>
                    </a:lnTo>
                    <a:lnTo>
                      <a:pt x="1965" y="822"/>
                    </a:lnTo>
                    <a:lnTo>
                      <a:pt x="1965" y="548"/>
                    </a:lnTo>
                    <a:lnTo>
                      <a:pt x="2560" y="548"/>
                    </a:lnTo>
                    <a:lnTo>
                      <a:pt x="2560" y="274"/>
                    </a:lnTo>
                    <a:lnTo>
                      <a:pt x="1965" y="274"/>
                    </a:lnTo>
                    <a:lnTo>
                      <a:pt x="1965" y="72"/>
                    </a:lnTo>
                    <a:cubicBezTo>
                      <a:pt x="2024" y="60"/>
                      <a:pt x="2036" y="48"/>
                      <a:pt x="2048" y="24"/>
                    </a:cubicBezTo>
                    <a:lnTo>
                      <a:pt x="1655" y="0"/>
                    </a:lnTo>
                    <a:close/>
                    <a:moveTo>
                      <a:pt x="107" y="595"/>
                    </a:moveTo>
                    <a:lnTo>
                      <a:pt x="107" y="595"/>
                    </a:lnTo>
                    <a:cubicBezTo>
                      <a:pt x="119" y="845"/>
                      <a:pt x="84" y="1131"/>
                      <a:pt x="0" y="1298"/>
                    </a:cubicBezTo>
                    <a:lnTo>
                      <a:pt x="215" y="1381"/>
                    </a:lnTo>
                    <a:cubicBezTo>
                      <a:pt x="310" y="1191"/>
                      <a:pt x="346" y="881"/>
                      <a:pt x="334" y="619"/>
                    </a:cubicBezTo>
                    <a:lnTo>
                      <a:pt x="107" y="595"/>
                    </a:lnTo>
                    <a:close/>
                    <a:moveTo>
                      <a:pt x="2084" y="1250"/>
                    </a:moveTo>
                    <a:lnTo>
                      <a:pt x="2084" y="1512"/>
                    </a:lnTo>
                    <a:lnTo>
                      <a:pt x="1548" y="1512"/>
                    </a:lnTo>
                    <a:lnTo>
                      <a:pt x="1548" y="1250"/>
                    </a:lnTo>
                    <a:close/>
                    <a:moveTo>
                      <a:pt x="417" y="0"/>
                    </a:moveTo>
                    <a:lnTo>
                      <a:pt x="417" y="976"/>
                    </a:lnTo>
                    <a:cubicBezTo>
                      <a:pt x="417" y="1476"/>
                      <a:pt x="369" y="2012"/>
                      <a:pt x="12" y="2417"/>
                    </a:cubicBezTo>
                    <a:cubicBezTo>
                      <a:pt x="84" y="2465"/>
                      <a:pt x="191" y="2584"/>
                      <a:pt x="238" y="2655"/>
                    </a:cubicBezTo>
                    <a:cubicBezTo>
                      <a:pt x="429" y="2441"/>
                      <a:pt x="548" y="2191"/>
                      <a:pt x="619" y="1941"/>
                    </a:cubicBezTo>
                    <a:cubicBezTo>
                      <a:pt x="691" y="2060"/>
                      <a:pt x="774" y="2191"/>
                      <a:pt x="822" y="2286"/>
                    </a:cubicBezTo>
                    <a:lnTo>
                      <a:pt x="1048" y="2060"/>
                    </a:lnTo>
                    <a:cubicBezTo>
                      <a:pt x="1000" y="1988"/>
                      <a:pt x="774" y="1691"/>
                      <a:pt x="679" y="1572"/>
                    </a:cubicBezTo>
                    <a:cubicBezTo>
                      <a:pt x="703" y="1405"/>
                      <a:pt x="715" y="1238"/>
                      <a:pt x="715" y="1060"/>
                    </a:cubicBezTo>
                    <a:cubicBezTo>
                      <a:pt x="762" y="1095"/>
                      <a:pt x="881" y="1143"/>
                      <a:pt x="881" y="1143"/>
                    </a:cubicBezTo>
                    <a:cubicBezTo>
                      <a:pt x="953" y="1000"/>
                      <a:pt x="1048" y="774"/>
                      <a:pt x="1096" y="619"/>
                    </a:cubicBezTo>
                    <a:cubicBezTo>
                      <a:pt x="1131" y="619"/>
                      <a:pt x="1155" y="607"/>
                      <a:pt x="1167" y="583"/>
                    </a:cubicBezTo>
                    <a:lnTo>
                      <a:pt x="858" y="464"/>
                    </a:lnTo>
                    <a:cubicBezTo>
                      <a:pt x="834" y="619"/>
                      <a:pt x="774" y="834"/>
                      <a:pt x="715" y="988"/>
                    </a:cubicBezTo>
                    <a:lnTo>
                      <a:pt x="715" y="72"/>
                    </a:lnTo>
                    <a:cubicBezTo>
                      <a:pt x="762" y="60"/>
                      <a:pt x="774" y="48"/>
                      <a:pt x="786" y="24"/>
                    </a:cubicBezTo>
                    <a:cubicBezTo>
                      <a:pt x="667" y="12"/>
                      <a:pt x="560" y="12"/>
                      <a:pt x="417" y="0"/>
                    </a:cubicBezTo>
                    <a:close/>
                    <a:moveTo>
                      <a:pt x="1239" y="667"/>
                    </a:moveTo>
                    <a:lnTo>
                      <a:pt x="1239" y="964"/>
                    </a:lnTo>
                    <a:lnTo>
                      <a:pt x="965" y="964"/>
                    </a:lnTo>
                    <a:lnTo>
                      <a:pt x="965" y="1250"/>
                    </a:lnTo>
                    <a:lnTo>
                      <a:pt x="1239" y="1250"/>
                    </a:lnTo>
                    <a:lnTo>
                      <a:pt x="1239" y="1512"/>
                    </a:lnTo>
                    <a:lnTo>
                      <a:pt x="989" y="1512"/>
                    </a:lnTo>
                    <a:lnTo>
                      <a:pt x="989" y="1798"/>
                    </a:lnTo>
                    <a:lnTo>
                      <a:pt x="1310" y="1798"/>
                    </a:lnTo>
                    <a:cubicBezTo>
                      <a:pt x="1286" y="2107"/>
                      <a:pt x="1215" y="2298"/>
                      <a:pt x="810" y="2405"/>
                    </a:cubicBezTo>
                    <a:cubicBezTo>
                      <a:pt x="881" y="2453"/>
                      <a:pt x="965" y="2572"/>
                      <a:pt x="989" y="2655"/>
                    </a:cubicBezTo>
                    <a:cubicBezTo>
                      <a:pt x="1500" y="2488"/>
                      <a:pt x="1584" y="2203"/>
                      <a:pt x="1620" y="1834"/>
                    </a:cubicBezTo>
                    <a:cubicBezTo>
                      <a:pt x="1655" y="1822"/>
                      <a:pt x="1679" y="1810"/>
                      <a:pt x="1679" y="1798"/>
                    </a:cubicBezTo>
                    <a:lnTo>
                      <a:pt x="1858" y="1798"/>
                    </a:lnTo>
                    <a:lnTo>
                      <a:pt x="1858" y="2262"/>
                    </a:lnTo>
                    <a:cubicBezTo>
                      <a:pt x="1858" y="2536"/>
                      <a:pt x="1917" y="2619"/>
                      <a:pt x="2179" y="2619"/>
                    </a:cubicBezTo>
                    <a:lnTo>
                      <a:pt x="2393" y="2619"/>
                    </a:lnTo>
                    <a:cubicBezTo>
                      <a:pt x="2584" y="2619"/>
                      <a:pt x="2667" y="2536"/>
                      <a:pt x="2691" y="2179"/>
                    </a:cubicBezTo>
                    <a:cubicBezTo>
                      <a:pt x="2608" y="2155"/>
                      <a:pt x="2477" y="2107"/>
                      <a:pt x="2417" y="2060"/>
                    </a:cubicBezTo>
                    <a:cubicBezTo>
                      <a:pt x="2405" y="2310"/>
                      <a:pt x="2405" y="2346"/>
                      <a:pt x="2358" y="2346"/>
                    </a:cubicBezTo>
                    <a:lnTo>
                      <a:pt x="2239" y="2346"/>
                    </a:lnTo>
                    <a:cubicBezTo>
                      <a:pt x="2191" y="2346"/>
                      <a:pt x="2179" y="2334"/>
                      <a:pt x="2179" y="2262"/>
                    </a:cubicBezTo>
                    <a:lnTo>
                      <a:pt x="2179" y="1834"/>
                    </a:lnTo>
                    <a:cubicBezTo>
                      <a:pt x="2215" y="1822"/>
                      <a:pt x="2239" y="1810"/>
                      <a:pt x="2251" y="1798"/>
                    </a:cubicBezTo>
                    <a:lnTo>
                      <a:pt x="2655" y="1798"/>
                    </a:lnTo>
                    <a:lnTo>
                      <a:pt x="2655" y="1512"/>
                    </a:lnTo>
                    <a:lnTo>
                      <a:pt x="2393" y="1512"/>
                    </a:lnTo>
                    <a:lnTo>
                      <a:pt x="2393" y="1250"/>
                    </a:lnTo>
                    <a:lnTo>
                      <a:pt x="2667" y="1250"/>
                    </a:lnTo>
                    <a:lnTo>
                      <a:pt x="2667" y="964"/>
                    </a:lnTo>
                    <a:lnTo>
                      <a:pt x="2393" y="964"/>
                    </a:lnTo>
                    <a:lnTo>
                      <a:pt x="2393" y="750"/>
                    </a:lnTo>
                    <a:cubicBezTo>
                      <a:pt x="2441" y="738"/>
                      <a:pt x="2465" y="714"/>
                      <a:pt x="2465" y="691"/>
                    </a:cubicBezTo>
                    <a:lnTo>
                      <a:pt x="2084" y="667"/>
                    </a:lnTo>
                    <a:lnTo>
                      <a:pt x="2084" y="964"/>
                    </a:lnTo>
                    <a:lnTo>
                      <a:pt x="1548" y="964"/>
                    </a:lnTo>
                    <a:lnTo>
                      <a:pt x="1548" y="750"/>
                    </a:lnTo>
                    <a:cubicBezTo>
                      <a:pt x="1596" y="738"/>
                      <a:pt x="1608" y="714"/>
                      <a:pt x="1608" y="691"/>
                    </a:cubicBezTo>
                    <a:lnTo>
                      <a:pt x="1239" y="667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1" name="Google Shape;9731;p27"/>
              <p:cNvSpPr/>
              <p:nvPr/>
            </p:nvSpPr>
            <p:spPr>
              <a:xfrm>
                <a:off x="-4318998" y="3556261"/>
                <a:ext cx="182399" cy="20362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513" extrusionOk="0">
                    <a:moveTo>
                      <a:pt x="822" y="0"/>
                    </a:moveTo>
                    <a:cubicBezTo>
                      <a:pt x="846" y="131"/>
                      <a:pt x="858" y="286"/>
                      <a:pt x="882" y="405"/>
                    </a:cubicBezTo>
                    <a:lnTo>
                      <a:pt x="179" y="405"/>
                    </a:lnTo>
                    <a:lnTo>
                      <a:pt x="167" y="703"/>
                    </a:lnTo>
                    <a:lnTo>
                      <a:pt x="620" y="703"/>
                    </a:lnTo>
                    <a:cubicBezTo>
                      <a:pt x="727" y="703"/>
                      <a:pt x="846" y="703"/>
                      <a:pt x="941" y="691"/>
                    </a:cubicBezTo>
                    <a:cubicBezTo>
                      <a:pt x="965" y="786"/>
                      <a:pt x="1001" y="893"/>
                      <a:pt x="1012" y="965"/>
                    </a:cubicBezTo>
                    <a:cubicBezTo>
                      <a:pt x="798" y="976"/>
                      <a:pt x="584" y="976"/>
                      <a:pt x="370" y="976"/>
                    </a:cubicBezTo>
                    <a:lnTo>
                      <a:pt x="0" y="976"/>
                    </a:lnTo>
                    <a:lnTo>
                      <a:pt x="0" y="1274"/>
                    </a:lnTo>
                    <a:lnTo>
                      <a:pt x="512" y="1274"/>
                    </a:lnTo>
                    <a:cubicBezTo>
                      <a:pt x="691" y="1274"/>
                      <a:pt x="917" y="1274"/>
                      <a:pt x="1120" y="1250"/>
                    </a:cubicBezTo>
                    <a:cubicBezTo>
                      <a:pt x="1167" y="1346"/>
                      <a:pt x="1227" y="1429"/>
                      <a:pt x="1274" y="1477"/>
                    </a:cubicBezTo>
                    <a:cubicBezTo>
                      <a:pt x="1239" y="1477"/>
                      <a:pt x="1191" y="1465"/>
                      <a:pt x="1143" y="1465"/>
                    </a:cubicBezTo>
                    <a:cubicBezTo>
                      <a:pt x="1108" y="1465"/>
                      <a:pt x="1060" y="1477"/>
                      <a:pt x="1024" y="1477"/>
                    </a:cubicBezTo>
                    <a:lnTo>
                      <a:pt x="1108" y="1727"/>
                    </a:lnTo>
                    <a:lnTo>
                      <a:pt x="1263" y="1727"/>
                    </a:lnTo>
                    <a:cubicBezTo>
                      <a:pt x="1477" y="1727"/>
                      <a:pt x="1548" y="1762"/>
                      <a:pt x="1691" y="1846"/>
                    </a:cubicBezTo>
                    <a:lnTo>
                      <a:pt x="1894" y="1572"/>
                    </a:lnTo>
                    <a:cubicBezTo>
                      <a:pt x="1715" y="1488"/>
                      <a:pt x="1560" y="1346"/>
                      <a:pt x="1477" y="1215"/>
                    </a:cubicBezTo>
                    <a:cubicBezTo>
                      <a:pt x="1763" y="1179"/>
                      <a:pt x="2060" y="1131"/>
                      <a:pt x="2251" y="1072"/>
                    </a:cubicBezTo>
                    <a:lnTo>
                      <a:pt x="2203" y="762"/>
                    </a:lnTo>
                    <a:cubicBezTo>
                      <a:pt x="1965" y="846"/>
                      <a:pt x="1655" y="905"/>
                      <a:pt x="1358" y="941"/>
                    </a:cubicBezTo>
                    <a:cubicBezTo>
                      <a:pt x="1346" y="869"/>
                      <a:pt x="1310" y="762"/>
                      <a:pt x="1286" y="667"/>
                    </a:cubicBezTo>
                    <a:cubicBezTo>
                      <a:pt x="1536" y="643"/>
                      <a:pt x="1786" y="607"/>
                      <a:pt x="2001" y="536"/>
                    </a:cubicBezTo>
                    <a:lnTo>
                      <a:pt x="1941" y="238"/>
                    </a:lnTo>
                    <a:cubicBezTo>
                      <a:pt x="1751" y="298"/>
                      <a:pt x="1453" y="357"/>
                      <a:pt x="1227" y="381"/>
                    </a:cubicBezTo>
                    <a:cubicBezTo>
                      <a:pt x="1215" y="274"/>
                      <a:pt x="1203" y="167"/>
                      <a:pt x="1191" y="84"/>
                    </a:cubicBezTo>
                    <a:cubicBezTo>
                      <a:pt x="1239" y="72"/>
                      <a:pt x="1274" y="48"/>
                      <a:pt x="1274" y="12"/>
                    </a:cubicBezTo>
                    <a:lnTo>
                      <a:pt x="822" y="0"/>
                    </a:lnTo>
                    <a:close/>
                    <a:moveTo>
                      <a:pt x="584" y="1560"/>
                    </a:moveTo>
                    <a:cubicBezTo>
                      <a:pt x="417" y="1667"/>
                      <a:pt x="274" y="1834"/>
                      <a:pt x="274" y="2012"/>
                    </a:cubicBezTo>
                    <a:cubicBezTo>
                      <a:pt x="274" y="2334"/>
                      <a:pt x="608" y="2500"/>
                      <a:pt x="1096" y="2500"/>
                    </a:cubicBezTo>
                    <a:cubicBezTo>
                      <a:pt x="1179" y="2500"/>
                      <a:pt x="1251" y="2512"/>
                      <a:pt x="1310" y="2512"/>
                    </a:cubicBezTo>
                    <a:cubicBezTo>
                      <a:pt x="1513" y="2512"/>
                      <a:pt x="1655" y="2500"/>
                      <a:pt x="1763" y="2489"/>
                    </a:cubicBezTo>
                    <a:lnTo>
                      <a:pt x="1774" y="2167"/>
                    </a:lnTo>
                    <a:lnTo>
                      <a:pt x="1774" y="2167"/>
                    </a:lnTo>
                    <a:cubicBezTo>
                      <a:pt x="1608" y="2179"/>
                      <a:pt x="1358" y="2191"/>
                      <a:pt x="1155" y="2191"/>
                    </a:cubicBezTo>
                    <a:cubicBezTo>
                      <a:pt x="953" y="2191"/>
                      <a:pt x="631" y="2191"/>
                      <a:pt x="631" y="1989"/>
                    </a:cubicBezTo>
                    <a:cubicBezTo>
                      <a:pt x="643" y="1929"/>
                      <a:pt x="703" y="1834"/>
                      <a:pt x="810" y="1774"/>
                    </a:cubicBezTo>
                    <a:lnTo>
                      <a:pt x="584" y="156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2" name="Google Shape;9732;p27"/>
              <p:cNvSpPr/>
              <p:nvPr/>
            </p:nvSpPr>
            <p:spPr>
              <a:xfrm>
                <a:off x="-4326696" y="3824470"/>
                <a:ext cx="212299" cy="216188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2668" extrusionOk="0">
                    <a:moveTo>
                      <a:pt x="1893" y="453"/>
                    </a:moveTo>
                    <a:lnTo>
                      <a:pt x="1893" y="584"/>
                    </a:lnTo>
                    <a:lnTo>
                      <a:pt x="738" y="584"/>
                    </a:lnTo>
                    <a:lnTo>
                      <a:pt x="738" y="453"/>
                    </a:lnTo>
                    <a:close/>
                    <a:moveTo>
                      <a:pt x="1893" y="786"/>
                    </a:moveTo>
                    <a:lnTo>
                      <a:pt x="1893" y="929"/>
                    </a:lnTo>
                    <a:lnTo>
                      <a:pt x="738" y="929"/>
                    </a:lnTo>
                    <a:lnTo>
                      <a:pt x="738" y="786"/>
                    </a:lnTo>
                    <a:close/>
                    <a:moveTo>
                      <a:pt x="1834" y="1905"/>
                    </a:moveTo>
                    <a:lnTo>
                      <a:pt x="1596" y="1988"/>
                    </a:lnTo>
                    <a:cubicBezTo>
                      <a:pt x="1667" y="2108"/>
                      <a:pt x="1739" y="2262"/>
                      <a:pt x="1762" y="2369"/>
                    </a:cubicBezTo>
                    <a:lnTo>
                      <a:pt x="2024" y="2274"/>
                    </a:lnTo>
                    <a:cubicBezTo>
                      <a:pt x="1989" y="2167"/>
                      <a:pt x="1905" y="2024"/>
                      <a:pt x="1834" y="1905"/>
                    </a:cubicBezTo>
                    <a:close/>
                    <a:moveTo>
                      <a:pt x="1417" y="1977"/>
                    </a:moveTo>
                    <a:lnTo>
                      <a:pt x="1155" y="2036"/>
                    </a:lnTo>
                    <a:cubicBezTo>
                      <a:pt x="1215" y="2191"/>
                      <a:pt x="1274" y="2393"/>
                      <a:pt x="1286" y="2512"/>
                    </a:cubicBezTo>
                    <a:lnTo>
                      <a:pt x="1560" y="2441"/>
                    </a:lnTo>
                    <a:cubicBezTo>
                      <a:pt x="1536" y="2322"/>
                      <a:pt x="1477" y="2131"/>
                      <a:pt x="1417" y="1977"/>
                    </a:cubicBezTo>
                    <a:close/>
                    <a:moveTo>
                      <a:pt x="977" y="2000"/>
                    </a:moveTo>
                    <a:lnTo>
                      <a:pt x="703" y="2048"/>
                    </a:lnTo>
                    <a:cubicBezTo>
                      <a:pt x="738" y="2215"/>
                      <a:pt x="762" y="2429"/>
                      <a:pt x="750" y="2572"/>
                    </a:cubicBezTo>
                    <a:lnTo>
                      <a:pt x="1048" y="2524"/>
                    </a:lnTo>
                    <a:cubicBezTo>
                      <a:pt x="1048" y="2393"/>
                      <a:pt x="1024" y="2167"/>
                      <a:pt x="977" y="2000"/>
                    </a:cubicBezTo>
                    <a:close/>
                    <a:moveTo>
                      <a:pt x="298" y="1929"/>
                    </a:moveTo>
                    <a:cubicBezTo>
                      <a:pt x="250" y="2143"/>
                      <a:pt x="143" y="2358"/>
                      <a:pt x="0" y="2489"/>
                    </a:cubicBezTo>
                    <a:lnTo>
                      <a:pt x="274" y="2655"/>
                    </a:lnTo>
                    <a:cubicBezTo>
                      <a:pt x="429" y="2500"/>
                      <a:pt x="524" y="2262"/>
                      <a:pt x="584" y="2036"/>
                    </a:cubicBezTo>
                    <a:lnTo>
                      <a:pt x="298" y="1929"/>
                    </a:lnTo>
                    <a:close/>
                    <a:moveTo>
                      <a:pt x="1131" y="0"/>
                    </a:moveTo>
                    <a:cubicBezTo>
                      <a:pt x="1107" y="60"/>
                      <a:pt x="1084" y="143"/>
                      <a:pt x="1060" y="226"/>
                    </a:cubicBezTo>
                    <a:lnTo>
                      <a:pt x="405" y="226"/>
                    </a:lnTo>
                    <a:lnTo>
                      <a:pt x="405" y="1881"/>
                    </a:lnTo>
                    <a:lnTo>
                      <a:pt x="2227" y="1881"/>
                    </a:lnTo>
                    <a:cubicBezTo>
                      <a:pt x="2203" y="2203"/>
                      <a:pt x="2167" y="2334"/>
                      <a:pt x="2131" y="2369"/>
                    </a:cubicBezTo>
                    <a:cubicBezTo>
                      <a:pt x="2108" y="2393"/>
                      <a:pt x="2084" y="2405"/>
                      <a:pt x="2036" y="2405"/>
                    </a:cubicBezTo>
                    <a:cubicBezTo>
                      <a:pt x="2000" y="2405"/>
                      <a:pt x="1905" y="2405"/>
                      <a:pt x="1798" y="2393"/>
                    </a:cubicBezTo>
                    <a:lnTo>
                      <a:pt x="1798" y="2393"/>
                    </a:lnTo>
                    <a:cubicBezTo>
                      <a:pt x="1846" y="2465"/>
                      <a:pt x="1881" y="2584"/>
                      <a:pt x="1881" y="2667"/>
                    </a:cubicBezTo>
                    <a:lnTo>
                      <a:pt x="2036" y="2667"/>
                    </a:lnTo>
                    <a:cubicBezTo>
                      <a:pt x="2262" y="2667"/>
                      <a:pt x="2334" y="2631"/>
                      <a:pt x="2393" y="2560"/>
                    </a:cubicBezTo>
                    <a:cubicBezTo>
                      <a:pt x="2477" y="2477"/>
                      <a:pt x="2512" y="2262"/>
                      <a:pt x="2548" y="1750"/>
                    </a:cubicBezTo>
                    <a:cubicBezTo>
                      <a:pt x="2548" y="1715"/>
                      <a:pt x="2560" y="1691"/>
                      <a:pt x="2560" y="1667"/>
                    </a:cubicBezTo>
                    <a:lnTo>
                      <a:pt x="2381" y="1631"/>
                    </a:lnTo>
                    <a:lnTo>
                      <a:pt x="2310" y="1643"/>
                    </a:lnTo>
                    <a:lnTo>
                      <a:pt x="738" y="1643"/>
                    </a:lnTo>
                    <a:lnTo>
                      <a:pt x="738" y="1512"/>
                    </a:lnTo>
                    <a:lnTo>
                      <a:pt x="2620" y="1512"/>
                    </a:lnTo>
                    <a:lnTo>
                      <a:pt x="2620" y="1286"/>
                    </a:lnTo>
                    <a:lnTo>
                      <a:pt x="738" y="1286"/>
                    </a:lnTo>
                    <a:lnTo>
                      <a:pt x="738" y="1155"/>
                    </a:lnTo>
                    <a:lnTo>
                      <a:pt x="2227" y="1155"/>
                    </a:lnTo>
                    <a:lnTo>
                      <a:pt x="2227" y="226"/>
                    </a:lnTo>
                    <a:lnTo>
                      <a:pt x="1417" y="226"/>
                    </a:lnTo>
                    <a:lnTo>
                      <a:pt x="1488" y="95"/>
                    </a:lnTo>
                    <a:cubicBezTo>
                      <a:pt x="1524" y="95"/>
                      <a:pt x="1548" y="83"/>
                      <a:pt x="1548" y="60"/>
                    </a:cubicBezTo>
                    <a:lnTo>
                      <a:pt x="113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3" name="Google Shape;9733;p27"/>
              <p:cNvSpPr/>
              <p:nvPr/>
            </p:nvSpPr>
            <p:spPr>
              <a:xfrm>
                <a:off x="-5298245" y="3509588"/>
                <a:ext cx="317476" cy="1170316"/>
              </a:xfrm>
              <a:custGeom>
                <a:avLst/>
                <a:gdLst/>
                <a:ahLst/>
                <a:cxnLst/>
                <a:rect l="l" t="t" r="r" b="b"/>
                <a:pathLst>
                  <a:path w="3918" h="14443" extrusionOk="0">
                    <a:moveTo>
                      <a:pt x="1" y="1"/>
                    </a:moveTo>
                    <a:lnTo>
                      <a:pt x="1" y="14443"/>
                    </a:lnTo>
                    <a:lnTo>
                      <a:pt x="3918" y="14443"/>
                    </a:lnTo>
                    <a:lnTo>
                      <a:pt x="39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4" name="Google Shape;9734;p27"/>
              <p:cNvSpPr/>
              <p:nvPr/>
            </p:nvSpPr>
            <p:spPr>
              <a:xfrm>
                <a:off x="-5258703" y="3085396"/>
                <a:ext cx="237418" cy="204682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6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5" name="Google Shape;9735;p27"/>
              <p:cNvSpPr/>
              <p:nvPr/>
            </p:nvSpPr>
            <p:spPr>
              <a:xfrm>
                <a:off x="-5258703" y="3365192"/>
                <a:ext cx="237418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6" name="Google Shape;9736;p27"/>
              <p:cNvSpPr/>
              <p:nvPr/>
            </p:nvSpPr>
            <p:spPr>
              <a:xfrm>
                <a:off x="-5258703" y="3644017"/>
                <a:ext cx="237418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7" name="Google Shape;9737;p27"/>
              <p:cNvSpPr/>
              <p:nvPr/>
            </p:nvSpPr>
            <p:spPr>
              <a:xfrm>
                <a:off x="-5258703" y="3923813"/>
                <a:ext cx="237418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0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8" name="Google Shape;9738;p27"/>
              <p:cNvSpPr/>
              <p:nvPr/>
            </p:nvSpPr>
            <p:spPr>
              <a:xfrm>
                <a:off x="-5199794" y="3147141"/>
                <a:ext cx="114820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525" extrusionOk="0">
                    <a:moveTo>
                      <a:pt x="179" y="1"/>
                    </a:moveTo>
                    <a:lnTo>
                      <a:pt x="179" y="203"/>
                    </a:lnTo>
                    <a:lnTo>
                      <a:pt x="1214" y="203"/>
                    </a:lnTo>
                    <a:lnTo>
                      <a:pt x="1214" y="1"/>
                    </a:lnTo>
                    <a:close/>
                    <a:moveTo>
                      <a:pt x="1226" y="441"/>
                    </a:moveTo>
                    <a:lnTo>
                      <a:pt x="1203" y="453"/>
                    </a:lnTo>
                    <a:lnTo>
                      <a:pt x="0" y="453"/>
                    </a:lnTo>
                    <a:lnTo>
                      <a:pt x="0" y="668"/>
                    </a:lnTo>
                    <a:lnTo>
                      <a:pt x="1095" y="668"/>
                    </a:lnTo>
                    <a:cubicBezTo>
                      <a:pt x="1012" y="989"/>
                      <a:pt x="714" y="1239"/>
                      <a:pt x="262" y="1346"/>
                    </a:cubicBezTo>
                    <a:cubicBezTo>
                      <a:pt x="310" y="1394"/>
                      <a:pt x="369" y="1477"/>
                      <a:pt x="393" y="1525"/>
                    </a:cubicBezTo>
                    <a:cubicBezTo>
                      <a:pt x="941" y="1370"/>
                      <a:pt x="1214" y="1108"/>
                      <a:pt x="1381" y="549"/>
                    </a:cubicBezTo>
                    <a:cubicBezTo>
                      <a:pt x="1405" y="549"/>
                      <a:pt x="1417" y="537"/>
                      <a:pt x="1417" y="525"/>
                    </a:cubicBezTo>
                    <a:lnTo>
                      <a:pt x="1226" y="44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9" name="Google Shape;9739;p27"/>
              <p:cNvSpPr/>
              <p:nvPr/>
            </p:nvSpPr>
            <p:spPr>
              <a:xfrm>
                <a:off x="-5209517" y="3480012"/>
                <a:ext cx="122679" cy="21311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263" extrusionOk="0">
                    <a:moveTo>
                      <a:pt x="1" y="1"/>
                    </a:moveTo>
                    <a:lnTo>
                      <a:pt x="13" y="263"/>
                    </a:lnTo>
                    <a:cubicBezTo>
                      <a:pt x="37" y="263"/>
                      <a:pt x="61" y="239"/>
                      <a:pt x="72" y="227"/>
                    </a:cubicBezTo>
                    <a:lnTo>
                      <a:pt x="1513" y="227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0" name="Google Shape;9740;p27"/>
              <p:cNvSpPr/>
              <p:nvPr/>
            </p:nvSpPr>
            <p:spPr>
              <a:xfrm>
                <a:off x="-5201739" y="3685504"/>
                <a:ext cx="114901" cy="1284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585" extrusionOk="0">
                    <a:moveTo>
                      <a:pt x="1131" y="1"/>
                    </a:moveTo>
                    <a:cubicBezTo>
                      <a:pt x="1036" y="215"/>
                      <a:pt x="917" y="441"/>
                      <a:pt x="822" y="584"/>
                    </a:cubicBezTo>
                    <a:cubicBezTo>
                      <a:pt x="667" y="501"/>
                      <a:pt x="512" y="429"/>
                      <a:pt x="369" y="358"/>
                    </a:cubicBezTo>
                    <a:lnTo>
                      <a:pt x="238" y="560"/>
                    </a:lnTo>
                    <a:cubicBezTo>
                      <a:pt x="381" y="620"/>
                      <a:pt x="548" y="703"/>
                      <a:pt x="691" y="786"/>
                    </a:cubicBezTo>
                    <a:cubicBezTo>
                      <a:pt x="512" y="1025"/>
                      <a:pt x="262" y="1263"/>
                      <a:pt x="0" y="1417"/>
                    </a:cubicBezTo>
                    <a:cubicBezTo>
                      <a:pt x="60" y="1453"/>
                      <a:pt x="143" y="1537"/>
                      <a:pt x="191" y="1584"/>
                    </a:cubicBezTo>
                    <a:cubicBezTo>
                      <a:pt x="465" y="1406"/>
                      <a:pt x="715" y="1156"/>
                      <a:pt x="893" y="905"/>
                    </a:cubicBezTo>
                    <a:cubicBezTo>
                      <a:pt x="1024" y="1001"/>
                      <a:pt x="1143" y="1096"/>
                      <a:pt x="1227" y="1167"/>
                    </a:cubicBezTo>
                    <a:lnTo>
                      <a:pt x="1381" y="953"/>
                    </a:lnTo>
                    <a:cubicBezTo>
                      <a:pt x="1274" y="870"/>
                      <a:pt x="1131" y="775"/>
                      <a:pt x="1036" y="715"/>
                    </a:cubicBezTo>
                    <a:cubicBezTo>
                      <a:pt x="1143" y="536"/>
                      <a:pt x="1262" y="322"/>
                      <a:pt x="1346" y="143"/>
                    </a:cubicBezTo>
                    <a:cubicBezTo>
                      <a:pt x="1381" y="143"/>
                      <a:pt x="1405" y="132"/>
                      <a:pt x="1417" y="120"/>
                    </a:cubicBezTo>
                    <a:lnTo>
                      <a:pt x="113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1" name="Google Shape;9741;p27"/>
              <p:cNvSpPr/>
              <p:nvPr/>
            </p:nvSpPr>
            <p:spPr>
              <a:xfrm>
                <a:off x="-5196958" y="3963356"/>
                <a:ext cx="120735" cy="118790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66" extrusionOk="0">
                    <a:moveTo>
                      <a:pt x="108" y="1"/>
                    </a:moveTo>
                    <a:lnTo>
                      <a:pt x="1" y="203"/>
                    </a:lnTo>
                    <a:cubicBezTo>
                      <a:pt x="167" y="263"/>
                      <a:pt x="382" y="358"/>
                      <a:pt x="513" y="453"/>
                    </a:cubicBezTo>
                    <a:lnTo>
                      <a:pt x="632" y="239"/>
                    </a:lnTo>
                    <a:cubicBezTo>
                      <a:pt x="501" y="155"/>
                      <a:pt x="287" y="60"/>
                      <a:pt x="108" y="1"/>
                    </a:cubicBezTo>
                    <a:close/>
                    <a:moveTo>
                      <a:pt x="1287" y="191"/>
                    </a:moveTo>
                    <a:cubicBezTo>
                      <a:pt x="1072" y="691"/>
                      <a:pt x="656" y="1036"/>
                      <a:pt x="48" y="1227"/>
                    </a:cubicBezTo>
                    <a:lnTo>
                      <a:pt x="203" y="1465"/>
                    </a:lnTo>
                    <a:cubicBezTo>
                      <a:pt x="227" y="1453"/>
                      <a:pt x="239" y="1429"/>
                      <a:pt x="239" y="1417"/>
                    </a:cubicBezTo>
                    <a:cubicBezTo>
                      <a:pt x="834" y="1203"/>
                      <a:pt x="1275" y="822"/>
                      <a:pt x="1489" y="322"/>
                    </a:cubicBezTo>
                    <a:cubicBezTo>
                      <a:pt x="1430" y="286"/>
                      <a:pt x="1346" y="239"/>
                      <a:pt x="1287" y="1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2" name="Google Shape;9742;p27"/>
              <p:cNvSpPr/>
              <p:nvPr/>
            </p:nvSpPr>
            <p:spPr>
              <a:xfrm>
                <a:off x="-5250032" y="3330511"/>
                <a:ext cx="245197" cy="11587"/>
              </a:xfrm>
              <a:custGeom>
                <a:avLst/>
                <a:gdLst/>
                <a:ahLst/>
                <a:cxnLst/>
                <a:rect l="l" t="t" r="r" b="b"/>
                <a:pathLst>
                  <a:path w="3026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3025" y="143"/>
                    </a:lnTo>
                    <a:lnTo>
                      <a:pt x="30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3" name="Google Shape;9743;p27"/>
              <p:cNvSpPr/>
              <p:nvPr/>
            </p:nvSpPr>
            <p:spPr>
              <a:xfrm>
                <a:off x="-5254813" y="3603502"/>
                <a:ext cx="265373" cy="12641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156" extrusionOk="0">
                    <a:moveTo>
                      <a:pt x="0" y="1"/>
                    </a:moveTo>
                    <a:lnTo>
                      <a:pt x="0" y="155"/>
                    </a:lnTo>
                    <a:lnTo>
                      <a:pt x="3275" y="155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4" name="Google Shape;9744;p27"/>
              <p:cNvSpPr/>
              <p:nvPr/>
            </p:nvSpPr>
            <p:spPr>
              <a:xfrm>
                <a:off x="-5258703" y="3872683"/>
                <a:ext cx="221050" cy="12641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56" extrusionOk="0">
                    <a:moveTo>
                      <a:pt x="1" y="0"/>
                    </a:moveTo>
                    <a:lnTo>
                      <a:pt x="1" y="155"/>
                    </a:lnTo>
                    <a:lnTo>
                      <a:pt x="2727" y="155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5" name="Google Shape;9745;p27"/>
              <p:cNvSpPr/>
              <p:nvPr/>
            </p:nvSpPr>
            <p:spPr>
              <a:xfrm>
                <a:off x="-5254813" y="4134167"/>
                <a:ext cx="238390" cy="12560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155" extrusionOk="0">
                    <a:moveTo>
                      <a:pt x="0" y="0"/>
                    </a:moveTo>
                    <a:lnTo>
                      <a:pt x="0" y="155"/>
                    </a:lnTo>
                    <a:lnTo>
                      <a:pt x="2941" y="155"/>
                    </a:lnTo>
                    <a:lnTo>
                      <a:pt x="294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6" name="Google Shape;9746;p27"/>
              <p:cNvSpPr/>
              <p:nvPr/>
            </p:nvSpPr>
            <p:spPr>
              <a:xfrm>
                <a:off x="-6299695" y="3063275"/>
                <a:ext cx="18475" cy="1160674"/>
              </a:xfrm>
              <a:custGeom>
                <a:avLst/>
                <a:gdLst/>
                <a:ahLst/>
                <a:cxnLst/>
                <a:rect l="l" t="t" r="r" b="b"/>
                <a:pathLst>
                  <a:path w="228" h="14324" extrusionOk="0">
                    <a:moveTo>
                      <a:pt x="1" y="0"/>
                    </a:moveTo>
                    <a:lnTo>
                      <a:pt x="1" y="14323"/>
                    </a:lnTo>
                    <a:lnTo>
                      <a:pt x="227" y="14323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7" name="Google Shape;9747;p27"/>
              <p:cNvSpPr/>
              <p:nvPr/>
            </p:nvSpPr>
            <p:spPr>
              <a:xfrm>
                <a:off x="-6410625" y="3131745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0"/>
                    </a:moveTo>
                    <a:cubicBezTo>
                      <a:pt x="406" y="215"/>
                      <a:pt x="1" y="762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2"/>
                      <a:pt x="2620" y="215"/>
                      <a:pt x="20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8" name="Google Shape;9748;p27"/>
              <p:cNvSpPr/>
              <p:nvPr/>
            </p:nvSpPr>
            <p:spPr>
              <a:xfrm>
                <a:off x="-6338265" y="3121130"/>
                <a:ext cx="96588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9" name="Google Shape;9749;p27"/>
              <p:cNvSpPr/>
              <p:nvPr/>
            </p:nvSpPr>
            <p:spPr>
              <a:xfrm>
                <a:off x="-6353661" y="3347852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0" name="Google Shape;9750;p27"/>
              <p:cNvSpPr/>
              <p:nvPr/>
            </p:nvSpPr>
            <p:spPr>
              <a:xfrm>
                <a:off x="-6410625" y="3398009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1" name="Google Shape;9751;p27"/>
              <p:cNvSpPr/>
              <p:nvPr/>
            </p:nvSpPr>
            <p:spPr>
              <a:xfrm>
                <a:off x="-6338265" y="3388367"/>
                <a:ext cx="96588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0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2" name="Google Shape;9752;p27"/>
              <p:cNvSpPr/>
              <p:nvPr/>
            </p:nvSpPr>
            <p:spPr>
              <a:xfrm>
                <a:off x="-6353661" y="3615089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3" name="Google Shape;9753;p27"/>
              <p:cNvSpPr/>
              <p:nvPr/>
            </p:nvSpPr>
            <p:spPr>
              <a:xfrm>
                <a:off x="-6410625" y="3665246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4" name="Google Shape;9754;p27"/>
              <p:cNvSpPr/>
              <p:nvPr/>
            </p:nvSpPr>
            <p:spPr>
              <a:xfrm>
                <a:off x="-6338265" y="3654631"/>
                <a:ext cx="96588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5" name="Google Shape;9755;p27"/>
              <p:cNvSpPr/>
              <p:nvPr/>
            </p:nvSpPr>
            <p:spPr>
              <a:xfrm>
                <a:off x="-6353661" y="3881353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6" name="Google Shape;9756;p27"/>
              <p:cNvSpPr/>
              <p:nvPr/>
            </p:nvSpPr>
            <p:spPr>
              <a:xfrm>
                <a:off x="-6410625" y="3931511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7" name="Google Shape;9757;p27"/>
              <p:cNvSpPr/>
              <p:nvPr/>
            </p:nvSpPr>
            <p:spPr>
              <a:xfrm>
                <a:off x="-6338265" y="3921868"/>
                <a:ext cx="96588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1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8" name="Google Shape;9758;p27"/>
              <p:cNvSpPr/>
              <p:nvPr/>
            </p:nvSpPr>
            <p:spPr>
              <a:xfrm>
                <a:off x="-6353661" y="4148590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9" name="Google Shape;9759;p27"/>
              <p:cNvSpPr/>
              <p:nvPr/>
            </p:nvSpPr>
            <p:spPr>
              <a:xfrm>
                <a:off x="-6342074" y="3179958"/>
                <a:ext cx="112956" cy="12259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13" extrusionOk="0">
                    <a:moveTo>
                      <a:pt x="167" y="1"/>
                    </a:moveTo>
                    <a:lnTo>
                      <a:pt x="167" y="203"/>
                    </a:lnTo>
                    <a:lnTo>
                      <a:pt x="1191" y="203"/>
                    </a:lnTo>
                    <a:lnTo>
                      <a:pt x="1191" y="1"/>
                    </a:lnTo>
                    <a:close/>
                    <a:moveTo>
                      <a:pt x="1203" y="441"/>
                    </a:moveTo>
                    <a:lnTo>
                      <a:pt x="1179" y="453"/>
                    </a:lnTo>
                    <a:lnTo>
                      <a:pt x="0" y="453"/>
                    </a:lnTo>
                    <a:lnTo>
                      <a:pt x="0" y="667"/>
                    </a:lnTo>
                    <a:lnTo>
                      <a:pt x="1072" y="667"/>
                    </a:lnTo>
                    <a:cubicBezTo>
                      <a:pt x="988" y="977"/>
                      <a:pt x="691" y="1227"/>
                      <a:pt x="250" y="1334"/>
                    </a:cubicBezTo>
                    <a:cubicBezTo>
                      <a:pt x="298" y="1382"/>
                      <a:pt x="357" y="1453"/>
                      <a:pt x="381" y="1513"/>
                    </a:cubicBezTo>
                    <a:cubicBezTo>
                      <a:pt x="917" y="1358"/>
                      <a:pt x="1191" y="1096"/>
                      <a:pt x="1357" y="548"/>
                    </a:cubicBezTo>
                    <a:cubicBezTo>
                      <a:pt x="1369" y="548"/>
                      <a:pt x="1381" y="537"/>
                      <a:pt x="1393" y="525"/>
                    </a:cubicBezTo>
                    <a:lnTo>
                      <a:pt x="1203" y="44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0" name="Google Shape;9760;p27"/>
              <p:cNvSpPr/>
              <p:nvPr/>
            </p:nvSpPr>
            <p:spPr>
              <a:xfrm>
                <a:off x="-6352689" y="3508940"/>
                <a:ext cx="120654" cy="21311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263" extrusionOk="0">
                    <a:moveTo>
                      <a:pt x="0" y="1"/>
                    </a:moveTo>
                    <a:lnTo>
                      <a:pt x="12" y="263"/>
                    </a:lnTo>
                    <a:cubicBezTo>
                      <a:pt x="36" y="251"/>
                      <a:pt x="60" y="239"/>
                      <a:pt x="72" y="227"/>
                    </a:cubicBezTo>
                    <a:lnTo>
                      <a:pt x="1488" y="227"/>
                    </a:lnTo>
                    <a:lnTo>
                      <a:pt x="148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1" name="Google Shape;9761;p27"/>
              <p:cNvSpPr/>
              <p:nvPr/>
            </p:nvSpPr>
            <p:spPr>
              <a:xfrm>
                <a:off x="-6344991" y="3711596"/>
                <a:ext cx="112956" cy="127379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72" extrusionOk="0">
                    <a:moveTo>
                      <a:pt x="1120" y="0"/>
                    </a:moveTo>
                    <a:cubicBezTo>
                      <a:pt x="1024" y="214"/>
                      <a:pt x="905" y="441"/>
                      <a:pt x="822" y="583"/>
                    </a:cubicBezTo>
                    <a:cubicBezTo>
                      <a:pt x="667" y="500"/>
                      <a:pt x="512" y="417"/>
                      <a:pt x="369" y="357"/>
                    </a:cubicBezTo>
                    <a:lnTo>
                      <a:pt x="238" y="548"/>
                    </a:lnTo>
                    <a:cubicBezTo>
                      <a:pt x="381" y="619"/>
                      <a:pt x="536" y="691"/>
                      <a:pt x="691" y="786"/>
                    </a:cubicBezTo>
                    <a:cubicBezTo>
                      <a:pt x="512" y="1012"/>
                      <a:pt x="262" y="1250"/>
                      <a:pt x="0" y="1405"/>
                    </a:cubicBezTo>
                    <a:cubicBezTo>
                      <a:pt x="60" y="1441"/>
                      <a:pt x="155" y="1524"/>
                      <a:pt x="191" y="1572"/>
                    </a:cubicBezTo>
                    <a:cubicBezTo>
                      <a:pt x="453" y="1393"/>
                      <a:pt x="703" y="1143"/>
                      <a:pt x="881" y="905"/>
                    </a:cubicBezTo>
                    <a:cubicBezTo>
                      <a:pt x="1012" y="988"/>
                      <a:pt x="1131" y="1084"/>
                      <a:pt x="1215" y="1155"/>
                    </a:cubicBezTo>
                    <a:lnTo>
                      <a:pt x="1358" y="941"/>
                    </a:lnTo>
                    <a:cubicBezTo>
                      <a:pt x="1262" y="857"/>
                      <a:pt x="1120" y="762"/>
                      <a:pt x="1024" y="703"/>
                    </a:cubicBezTo>
                    <a:cubicBezTo>
                      <a:pt x="1131" y="536"/>
                      <a:pt x="1250" y="322"/>
                      <a:pt x="1334" y="143"/>
                    </a:cubicBezTo>
                    <a:cubicBezTo>
                      <a:pt x="1370" y="143"/>
                      <a:pt x="1393" y="131"/>
                      <a:pt x="1393" y="119"/>
                    </a:cubicBezTo>
                    <a:lnTo>
                      <a:pt x="112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2" name="Google Shape;9762;p27"/>
              <p:cNvSpPr/>
              <p:nvPr/>
            </p:nvSpPr>
            <p:spPr>
              <a:xfrm>
                <a:off x="-6340210" y="3986530"/>
                <a:ext cx="119762" cy="115873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430" extrusionOk="0">
                    <a:moveTo>
                      <a:pt x="108" y="0"/>
                    </a:moveTo>
                    <a:lnTo>
                      <a:pt x="1" y="191"/>
                    </a:lnTo>
                    <a:cubicBezTo>
                      <a:pt x="168" y="250"/>
                      <a:pt x="382" y="346"/>
                      <a:pt x="513" y="441"/>
                    </a:cubicBezTo>
                    <a:lnTo>
                      <a:pt x="632" y="238"/>
                    </a:lnTo>
                    <a:cubicBezTo>
                      <a:pt x="501" y="143"/>
                      <a:pt x="287" y="48"/>
                      <a:pt x="108" y="0"/>
                    </a:cubicBezTo>
                    <a:close/>
                    <a:moveTo>
                      <a:pt x="1263" y="179"/>
                    </a:moveTo>
                    <a:cubicBezTo>
                      <a:pt x="1061" y="667"/>
                      <a:pt x="644" y="1024"/>
                      <a:pt x="48" y="1203"/>
                    </a:cubicBezTo>
                    <a:lnTo>
                      <a:pt x="203" y="1429"/>
                    </a:lnTo>
                    <a:cubicBezTo>
                      <a:pt x="227" y="1429"/>
                      <a:pt x="239" y="1405"/>
                      <a:pt x="239" y="1393"/>
                    </a:cubicBezTo>
                    <a:cubicBezTo>
                      <a:pt x="834" y="1179"/>
                      <a:pt x="1251" y="798"/>
                      <a:pt x="1477" y="310"/>
                    </a:cubicBezTo>
                    <a:cubicBezTo>
                      <a:pt x="1406" y="274"/>
                      <a:pt x="1334" y="238"/>
                      <a:pt x="1263" y="17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3" name="Google Shape;9763;p27"/>
              <p:cNvSpPr/>
              <p:nvPr/>
            </p:nvSpPr>
            <p:spPr>
              <a:xfrm>
                <a:off x="-3777798" y="1060375"/>
                <a:ext cx="3043001" cy="1240812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5313" extrusionOk="0">
                    <a:moveTo>
                      <a:pt x="1" y="1"/>
                    </a:moveTo>
                    <a:lnTo>
                      <a:pt x="1" y="15312"/>
                    </a:lnTo>
                    <a:lnTo>
                      <a:pt x="37553" y="15312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4" name="Google Shape;9764;p27"/>
              <p:cNvSpPr/>
              <p:nvPr/>
            </p:nvSpPr>
            <p:spPr>
              <a:xfrm>
                <a:off x="-3777798" y="1133707"/>
                <a:ext cx="3043001" cy="29146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3597" extrusionOk="0">
                    <a:moveTo>
                      <a:pt x="1" y="1"/>
                    </a:moveTo>
                    <a:lnTo>
                      <a:pt x="1" y="3596"/>
                    </a:lnTo>
                    <a:lnTo>
                      <a:pt x="37553" y="3596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5" name="Google Shape;9765;p27"/>
              <p:cNvSpPr/>
              <p:nvPr/>
            </p:nvSpPr>
            <p:spPr>
              <a:xfrm>
                <a:off x="-3777798" y="2152497"/>
                <a:ext cx="3043001" cy="148690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835" extrusionOk="0">
                    <a:moveTo>
                      <a:pt x="1" y="1"/>
                    </a:moveTo>
                    <a:lnTo>
                      <a:pt x="1" y="1834"/>
                    </a:lnTo>
                    <a:lnTo>
                      <a:pt x="37553" y="1834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6" name="Google Shape;9766;p27"/>
              <p:cNvSpPr/>
              <p:nvPr/>
            </p:nvSpPr>
            <p:spPr>
              <a:xfrm>
                <a:off x="-3635024" y="1455963"/>
                <a:ext cx="1064248" cy="615585"/>
              </a:xfrm>
              <a:custGeom>
                <a:avLst/>
                <a:gdLst/>
                <a:ahLst/>
                <a:cxnLst/>
                <a:rect l="l" t="t" r="r" b="b"/>
                <a:pathLst>
                  <a:path w="13134" h="7597" extrusionOk="0">
                    <a:moveTo>
                      <a:pt x="1" y="0"/>
                    </a:moveTo>
                    <a:lnTo>
                      <a:pt x="1" y="7596"/>
                    </a:lnTo>
                    <a:lnTo>
                      <a:pt x="13134" y="7596"/>
                    </a:lnTo>
                    <a:lnTo>
                      <a:pt x="1313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7" name="Google Shape;9767;p27"/>
              <p:cNvSpPr/>
              <p:nvPr/>
            </p:nvSpPr>
            <p:spPr>
              <a:xfrm>
                <a:off x="-3594428" y="1493561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8" name="Google Shape;9768;p27"/>
              <p:cNvSpPr/>
              <p:nvPr/>
            </p:nvSpPr>
            <p:spPr>
              <a:xfrm>
                <a:off x="-3253939" y="1493561"/>
                <a:ext cx="302080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9" name="Google Shape;9769;p27"/>
              <p:cNvSpPr/>
              <p:nvPr/>
            </p:nvSpPr>
            <p:spPr>
              <a:xfrm>
                <a:off x="-2913370" y="1493561"/>
                <a:ext cx="302080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0" name="Google Shape;9770;p27"/>
              <p:cNvSpPr/>
              <p:nvPr/>
            </p:nvSpPr>
            <p:spPr>
              <a:xfrm>
                <a:off x="-3594428" y="1493561"/>
                <a:ext cx="301999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966" extrusionOk="0">
                    <a:moveTo>
                      <a:pt x="0" y="1"/>
                    </a:moveTo>
                    <a:lnTo>
                      <a:pt x="0" y="965"/>
                    </a:lnTo>
                    <a:lnTo>
                      <a:pt x="3727" y="965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1" name="Google Shape;9771;p27"/>
              <p:cNvSpPr/>
              <p:nvPr/>
            </p:nvSpPr>
            <p:spPr>
              <a:xfrm>
                <a:off x="-3253939" y="1493561"/>
                <a:ext cx="302080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2" name="Google Shape;9772;p27"/>
              <p:cNvSpPr/>
              <p:nvPr/>
            </p:nvSpPr>
            <p:spPr>
              <a:xfrm>
                <a:off x="-2913370" y="1493561"/>
                <a:ext cx="302080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3" name="Google Shape;9773;p27"/>
              <p:cNvSpPr/>
              <p:nvPr/>
            </p:nvSpPr>
            <p:spPr>
              <a:xfrm>
                <a:off x="-3594428" y="1780083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4" name="Google Shape;9774;p27"/>
              <p:cNvSpPr/>
              <p:nvPr/>
            </p:nvSpPr>
            <p:spPr>
              <a:xfrm>
                <a:off x="-3253939" y="1780083"/>
                <a:ext cx="302080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5" name="Google Shape;9775;p27"/>
              <p:cNvSpPr/>
              <p:nvPr/>
            </p:nvSpPr>
            <p:spPr>
              <a:xfrm>
                <a:off x="-2913370" y="1780083"/>
                <a:ext cx="302080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6" name="Google Shape;9776;p27"/>
              <p:cNvSpPr/>
              <p:nvPr/>
            </p:nvSpPr>
            <p:spPr>
              <a:xfrm>
                <a:off x="-1949519" y="1455963"/>
                <a:ext cx="1063195" cy="61558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597" extrusionOk="0">
                    <a:moveTo>
                      <a:pt x="0" y="0"/>
                    </a:moveTo>
                    <a:lnTo>
                      <a:pt x="0" y="7596"/>
                    </a:lnTo>
                    <a:lnTo>
                      <a:pt x="13121" y="7596"/>
                    </a:lnTo>
                    <a:lnTo>
                      <a:pt x="1312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7" name="Google Shape;9777;p27"/>
              <p:cNvSpPr/>
              <p:nvPr/>
            </p:nvSpPr>
            <p:spPr>
              <a:xfrm>
                <a:off x="-1909976" y="1493561"/>
                <a:ext cx="302971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8" name="Google Shape;9778;p27"/>
              <p:cNvSpPr/>
              <p:nvPr/>
            </p:nvSpPr>
            <p:spPr>
              <a:xfrm>
                <a:off x="-1568434" y="1493561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9" name="Google Shape;9779;p27"/>
              <p:cNvSpPr/>
              <p:nvPr/>
            </p:nvSpPr>
            <p:spPr>
              <a:xfrm>
                <a:off x="-1227865" y="1493561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0" name="Google Shape;9780;p27"/>
              <p:cNvSpPr/>
              <p:nvPr/>
            </p:nvSpPr>
            <p:spPr>
              <a:xfrm>
                <a:off x="-1909976" y="1493561"/>
                <a:ext cx="302971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39" y="1013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1" name="Google Shape;9781;p27"/>
              <p:cNvSpPr/>
              <p:nvPr/>
            </p:nvSpPr>
            <p:spPr>
              <a:xfrm>
                <a:off x="-1568434" y="1493561"/>
                <a:ext cx="301999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2" name="Google Shape;9782;p27"/>
              <p:cNvSpPr/>
              <p:nvPr/>
            </p:nvSpPr>
            <p:spPr>
              <a:xfrm>
                <a:off x="-1227865" y="1493561"/>
                <a:ext cx="301999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3" name="Google Shape;9783;p27"/>
              <p:cNvSpPr/>
              <p:nvPr/>
            </p:nvSpPr>
            <p:spPr>
              <a:xfrm>
                <a:off x="-1909976" y="1780083"/>
                <a:ext cx="302971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4" name="Google Shape;9784;p27"/>
              <p:cNvSpPr/>
              <p:nvPr/>
            </p:nvSpPr>
            <p:spPr>
              <a:xfrm>
                <a:off x="-1568434" y="1780083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5" name="Google Shape;9785;p27"/>
              <p:cNvSpPr/>
              <p:nvPr/>
            </p:nvSpPr>
            <p:spPr>
              <a:xfrm>
                <a:off x="-1227865" y="1780083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6" name="Google Shape;9786;p27"/>
              <p:cNvSpPr/>
              <p:nvPr/>
            </p:nvSpPr>
            <p:spPr>
              <a:xfrm>
                <a:off x="-3740119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7" name="Google Shape;9787;p27"/>
              <p:cNvSpPr/>
              <p:nvPr/>
            </p:nvSpPr>
            <p:spPr>
              <a:xfrm>
                <a:off x="-3563555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8" name="Google Shape;9788;p27"/>
              <p:cNvSpPr/>
              <p:nvPr/>
            </p:nvSpPr>
            <p:spPr>
              <a:xfrm>
                <a:off x="-3387072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9" name="Google Shape;9789;p27"/>
              <p:cNvSpPr/>
              <p:nvPr/>
            </p:nvSpPr>
            <p:spPr>
              <a:xfrm>
                <a:off x="-3211480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0" name="Google Shape;9790;p27"/>
              <p:cNvSpPr/>
              <p:nvPr/>
            </p:nvSpPr>
            <p:spPr>
              <a:xfrm>
                <a:off x="-3034915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1" name="Google Shape;9791;p27"/>
              <p:cNvSpPr/>
              <p:nvPr/>
            </p:nvSpPr>
            <p:spPr>
              <a:xfrm>
                <a:off x="-2858351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2" name="Google Shape;9792;p27"/>
              <p:cNvSpPr/>
              <p:nvPr/>
            </p:nvSpPr>
            <p:spPr>
              <a:xfrm>
                <a:off x="-2682759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3" name="Google Shape;9793;p27"/>
              <p:cNvSpPr/>
              <p:nvPr/>
            </p:nvSpPr>
            <p:spPr>
              <a:xfrm>
                <a:off x="-2506195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4" name="Google Shape;9794;p27"/>
              <p:cNvSpPr/>
              <p:nvPr/>
            </p:nvSpPr>
            <p:spPr>
              <a:xfrm>
                <a:off x="-2329630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5" name="Google Shape;9795;p27"/>
              <p:cNvSpPr/>
              <p:nvPr/>
            </p:nvSpPr>
            <p:spPr>
              <a:xfrm>
                <a:off x="-2154038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6" name="Google Shape;9796;p27"/>
              <p:cNvSpPr/>
              <p:nvPr/>
            </p:nvSpPr>
            <p:spPr>
              <a:xfrm>
                <a:off x="-1977555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7" name="Google Shape;9797;p27"/>
              <p:cNvSpPr/>
              <p:nvPr/>
            </p:nvSpPr>
            <p:spPr>
              <a:xfrm>
                <a:off x="-1800991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8" name="Google Shape;9798;p27"/>
              <p:cNvSpPr/>
              <p:nvPr/>
            </p:nvSpPr>
            <p:spPr>
              <a:xfrm>
                <a:off x="-1625399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9" name="Google Shape;9799;p27"/>
              <p:cNvSpPr/>
              <p:nvPr/>
            </p:nvSpPr>
            <p:spPr>
              <a:xfrm>
                <a:off x="-1448834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0" name="Google Shape;9800;p27"/>
              <p:cNvSpPr/>
              <p:nvPr/>
            </p:nvSpPr>
            <p:spPr>
              <a:xfrm>
                <a:off x="-1272270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1" name="Google Shape;9801;p27"/>
              <p:cNvSpPr/>
              <p:nvPr/>
            </p:nvSpPr>
            <p:spPr>
              <a:xfrm>
                <a:off x="-1096678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2" name="Google Shape;9802;p27"/>
              <p:cNvSpPr/>
              <p:nvPr/>
            </p:nvSpPr>
            <p:spPr>
              <a:xfrm>
                <a:off x="-920113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3" name="Google Shape;9803;p27"/>
              <p:cNvSpPr/>
              <p:nvPr/>
            </p:nvSpPr>
            <p:spPr>
              <a:xfrm>
                <a:off x="-3971703" y="454514"/>
                <a:ext cx="3430810" cy="731377"/>
              </a:xfrm>
              <a:custGeom>
                <a:avLst/>
                <a:gdLst/>
                <a:ahLst/>
                <a:cxnLst/>
                <a:rect l="l" t="t" r="r" b="b"/>
                <a:pathLst>
                  <a:path w="42340" h="9026" extrusionOk="0">
                    <a:moveTo>
                      <a:pt x="5680" y="1"/>
                    </a:moveTo>
                    <a:lnTo>
                      <a:pt x="5085" y="882"/>
                    </a:lnTo>
                    <a:lnTo>
                      <a:pt x="4906" y="1144"/>
                    </a:lnTo>
                    <a:lnTo>
                      <a:pt x="4442" y="1846"/>
                    </a:lnTo>
                    <a:lnTo>
                      <a:pt x="4251" y="2132"/>
                    </a:lnTo>
                    <a:lnTo>
                      <a:pt x="3549" y="3192"/>
                    </a:lnTo>
                    <a:lnTo>
                      <a:pt x="2775" y="4346"/>
                    </a:lnTo>
                    <a:lnTo>
                      <a:pt x="1941" y="5608"/>
                    </a:lnTo>
                    <a:lnTo>
                      <a:pt x="1013" y="6990"/>
                    </a:lnTo>
                    <a:lnTo>
                      <a:pt x="1" y="8502"/>
                    </a:lnTo>
                    <a:lnTo>
                      <a:pt x="60" y="8502"/>
                    </a:lnTo>
                    <a:cubicBezTo>
                      <a:pt x="13" y="8811"/>
                      <a:pt x="310" y="9026"/>
                      <a:pt x="846" y="9026"/>
                    </a:cubicBezTo>
                    <a:cubicBezTo>
                      <a:pt x="1310" y="9026"/>
                      <a:pt x="1822" y="8847"/>
                      <a:pt x="2168" y="8597"/>
                    </a:cubicBezTo>
                    <a:cubicBezTo>
                      <a:pt x="2203" y="8847"/>
                      <a:pt x="2501" y="9026"/>
                      <a:pt x="2977" y="9026"/>
                    </a:cubicBezTo>
                    <a:cubicBezTo>
                      <a:pt x="3454" y="9026"/>
                      <a:pt x="3954" y="8847"/>
                      <a:pt x="4275" y="8597"/>
                    </a:cubicBezTo>
                    <a:cubicBezTo>
                      <a:pt x="4335" y="8847"/>
                      <a:pt x="4644" y="9026"/>
                      <a:pt x="5120" y="9026"/>
                    </a:cubicBezTo>
                    <a:cubicBezTo>
                      <a:pt x="5585" y="9026"/>
                      <a:pt x="6073" y="8847"/>
                      <a:pt x="6382" y="8597"/>
                    </a:cubicBezTo>
                    <a:cubicBezTo>
                      <a:pt x="6454" y="8847"/>
                      <a:pt x="6775" y="9026"/>
                      <a:pt x="7252" y="9026"/>
                    </a:cubicBezTo>
                    <a:cubicBezTo>
                      <a:pt x="7728" y="9026"/>
                      <a:pt x="8204" y="8847"/>
                      <a:pt x="8490" y="8597"/>
                    </a:cubicBezTo>
                    <a:cubicBezTo>
                      <a:pt x="8585" y="8847"/>
                      <a:pt x="8918" y="9026"/>
                      <a:pt x="9395" y="9026"/>
                    </a:cubicBezTo>
                    <a:cubicBezTo>
                      <a:pt x="9859" y="9026"/>
                      <a:pt x="10323" y="8847"/>
                      <a:pt x="10597" y="8597"/>
                    </a:cubicBezTo>
                    <a:cubicBezTo>
                      <a:pt x="10704" y="8847"/>
                      <a:pt x="11050" y="9026"/>
                      <a:pt x="11526" y="9026"/>
                    </a:cubicBezTo>
                    <a:cubicBezTo>
                      <a:pt x="12002" y="9026"/>
                      <a:pt x="12455" y="8847"/>
                      <a:pt x="12705" y="8597"/>
                    </a:cubicBezTo>
                    <a:cubicBezTo>
                      <a:pt x="12836" y="8847"/>
                      <a:pt x="13193" y="9026"/>
                      <a:pt x="13669" y="9026"/>
                    </a:cubicBezTo>
                    <a:cubicBezTo>
                      <a:pt x="14133" y="9026"/>
                      <a:pt x="14574" y="8847"/>
                      <a:pt x="14812" y="8597"/>
                    </a:cubicBezTo>
                    <a:cubicBezTo>
                      <a:pt x="14955" y="8847"/>
                      <a:pt x="15324" y="9026"/>
                      <a:pt x="15800" y="9026"/>
                    </a:cubicBezTo>
                    <a:cubicBezTo>
                      <a:pt x="16277" y="9026"/>
                      <a:pt x="16705" y="8847"/>
                      <a:pt x="16931" y="8597"/>
                    </a:cubicBezTo>
                    <a:cubicBezTo>
                      <a:pt x="17086" y="8847"/>
                      <a:pt x="17467" y="9026"/>
                      <a:pt x="17943" y="9026"/>
                    </a:cubicBezTo>
                    <a:cubicBezTo>
                      <a:pt x="18408" y="9026"/>
                      <a:pt x="18824" y="8847"/>
                      <a:pt x="19039" y="8597"/>
                    </a:cubicBezTo>
                    <a:cubicBezTo>
                      <a:pt x="19205" y="8847"/>
                      <a:pt x="19598" y="9026"/>
                      <a:pt x="20075" y="9026"/>
                    </a:cubicBezTo>
                    <a:cubicBezTo>
                      <a:pt x="20551" y="9026"/>
                      <a:pt x="20956" y="8847"/>
                      <a:pt x="21146" y="8597"/>
                    </a:cubicBezTo>
                    <a:cubicBezTo>
                      <a:pt x="21337" y="8847"/>
                      <a:pt x="21742" y="9026"/>
                      <a:pt x="22218" y="9026"/>
                    </a:cubicBezTo>
                    <a:cubicBezTo>
                      <a:pt x="22682" y="9026"/>
                      <a:pt x="23087" y="8847"/>
                      <a:pt x="23254" y="8597"/>
                    </a:cubicBezTo>
                    <a:cubicBezTo>
                      <a:pt x="23456" y="8847"/>
                      <a:pt x="23873" y="9026"/>
                      <a:pt x="24349" y="9026"/>
                    </a:cubicBezTo>
                    <a:cubicBezTo>
                      <a:pt x="24825" y="9026"/>
                      <a:pt x="25206" y="8847"/>
                      <a:pt x="25361" y="8597"/>
                    </a:cubicBezTo>
                    <a:cubicBezTo>
                      <a:pt x="25587" y="8847"/>
                      <a:pt x="26016" y="9026"/>
                      <a:pt x="26492" y="9026"/>
                    </a:cubicBezTo>
                    <a:cubicBezTo>
                      <a:pt x="26956" y="9026"/>
                      <a:pt x="27337" y="8847"/>
                      <a:pt x="27468" y="8597"/>
                    </a:cubicBezTo>
                    <a:cubicBezTo>
                      <a:pt x="27707" y="8847"/>
                      <a:pt x="28147" y="9026"/>
                      <a:pt x="28623" y="9026"/>
                    </a:cubicBezTo>
                    <a:cubicBezTo>
                      <a:pt x="29100" y="9026"/>
                      <a:pt x="29457" y="8847"/>
                      <a:pt x="29576" y="8597"/>
                    </a:cubicBezTo>
                    <a:cubicBezTo>
                      <a:pt x="29838" y="8847"/>
                      <a:pt x="30290" y="9026"/>
                      <a:pt x="30766" y="9026"/>
                    </a:cubicBezTo>
                    <a:cubicBezTo>
                      <a:pt x="31231" y="9026"/>
                      <a:pt x="31588" y="8847"/>
                      <a:pt x="31695" y="8597"/>
                    </a:cubicBezTo>
                    <a:cubicBezTo>
                      <a:pt x="31957" y="8847"/>
                      <a:pt x="32433" y="9026"/>
                      <a:pt x="32898" y="9026"/>
                    </a:cubicBezTo>
                    <a:cubicBezTo>
                      <a:pt x="33374" y="9026"/>
                      <a:pt x="33707" y="8847"/>
                      <a:pt x="33803" y="8597"/>
                    </a:cubicBezTo>
                    <a:cubicBezTo>
                      <a:pt x="34088" y="8847"/>
                      <a:pt x="34565" y="9026"/>
                      <a:pt x="35041" y="9026"/>
                    </a:cubicBezTo>
                    <a:cubicBezTo>
                      <a:pt x="35505" y="9026"/>
                      <a:pt x="35839" y="8847"/>
                      <a:pt x="35910" y="8597"/>
                    </a:cubicBezTo>
                    <a:cubicBezTo>
                      <a:pt x="36208" y="8847"/>
                      <a:pt x="36708" y="9026"/>
                      <a:pt x="37172" y="9026"/>
                    </a:cubicBezTo>
                    <a:cubicBezTo>
                      <a:pt x="37648" y="9026"/>
                      <a:pt x="37958" y="8847"/>
                      <a:pt x="38017" y="8597"/>
                    </a:cubicBezTo>
                    <a:cubicBezTo>
                      <a:pt x="38339" y="8847"/>
                      <a:pt x="38839" y="9026"/>
                      <a:pt x="39315" y="9026"/>
                    </a:cubicBezTo>
                    <a:cubicBezTo>
                      <a:pt x="39779" y="9026"/>
                      <a:pt x="40089" y="8847"/>
                      <a:pt x="40125" y="8597"/>
                    </a:cubicBezTo>
                    <a:cubicBezTo>
                      <a:pt x="40470" y="8847"/>
                      <a:pt x="40982" y="9026"/>
                      <a:pt x="41446" y="9026"/>
                    </a:cubicBezTo>
                    <a:cubicBezTo>
                      <a:pt x="41982" y="9026"/>
                      <a:pt x="42280" y="8811"/>
                      <a:pt x="42232" y="8502"/>
                    </a:cubicBezTo>
                    <a:lnTo>
                      <a:pt x="42339" y="8502"/>
                    </a:lnTo>
                    <a:lnTo>
                      <a:pt x="41315" y="6990"/>
                    </a:lnTo>
                    <a:lnTo>
                      <a:pt x="40399" y="5608"/>
                    </a:lnTo>
                    <a:lnTo>
                      <a:pt x="39565" y="4346"/>
                    </a:lnTo>
                    <a:lnTo>
                      <a:pt x="38791" y="3192"/>
                    </a:lnTo>
                    <a:lnTo>
                      <a:pt x="38077" y="2132"/>
                    </a:lnTo>
                    <a:lnTo>
                      <a:pt x="37886" y="1846"/>
                    </a:lnTo>
                    <a:lnTo>
                      <a:pt x="37434" y="1144"/>
                    </a:lnTo>
                    <a:lnTo>
                      <a:pt x="37255" y="882"/>
                    </a:lnTo>
                    <a:lnTo>
                      <a:pt x="3666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4" name="Google Shape;9804;p27"/>
              <p:cNvSpPr/>
              <p:nvPr/>
            </p:nvSpPr>
            <p:spPr>
              <a:xfrm>
                <a:off x="-3902260" y="1029503"/>
                <a:ext cx="3289008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40590" h="620" extrusionOk="0">
                    <a:moveTo>
                      <a:pt x="37" y="1"/>
                    </a:moveTo>
                    <a:lnTo>
                      <a:pt x="37" y="60"/>
                    </a:lnTo>
                    <a:lnTo>
                      <a:pt x="13" y="60"/>
                    </a:lnTo>
                    <a:cubicBezTo>
                      <a:pt x="1" y="179"/>
                      <a:pt x="37" y="287"/>
                      <a:pt x="108" y="382"/>
                    </a:cubicBezTo>
                    <a:cubicBezTo>
                      <a:pt x="251" y="537"/>
                      <a:pt x="513" y="620"/>
                      <a:pt x="858" y="620"/>
                    </a:cubicBezTo>
                    <a:cubicBezTo>
                      <a:pt x="1263" y="620"/>
                      <a:pt x="1739" y="489"/>
                      <a:pt x="2073" y="275"/>
                    </a:cubicBezTo>
                    <a:cubicBezTo>
                      <a:pt x="2180" y="489"/>
                      <a:pt x="2477" y="620"/>
                      <a:pt x="2894" y="620"/>
                    </a:cubicBezTo>
                    <a:cubicBezTo>
                      <a:pt x="3311" y="620"/>
                      <a:pt x="3775" y="489"/>
                      <a:pt x="4097" y="275"/>
                    </a:cubicBezTo>
                    <a:cubicBezTo>
                      <a:pt x="4216" y="489"/>
                      <a:pt x="4525" y="620"/>
                      <a:pt x="4942" y="620"/>
                    </a:cubicBezTo>
                    <a:cubicBezTo>
                      <a:pt x="5359" y="620"/>
                      <a:pt x="5811" y="489"/>
                      <a:pt x="6121" y="275"/>
                    </a:cubicBezTo>
                    <a:cubicBezTo>
                      <a:pt x="6252" y="489"/>
                      <a:pt x="6573" y="620"/>
                      <a:pt x="6990" y="620"/>
                    </a:cubicBezTo>
                    <a:cubicBezTo>
                      <a:pt x="7407" y="620"/>
                      <a:pt x="7847" y="489"/>
                      <a:pt x="8145" y="275"/>
                    </a:cubicBezTo>
                    <a:cubicBezTo>
                      <a:pt x="8288" y="489"/>
                      <a:pt x="8621" y="620"/>
                      <a:pt x="9038" y="620"/>
                    </a:cubicBezTo>
                    <a:cubicBezTo>
                      <a:pt x="9455" y="620"/>
                      <a:pt x="9883" y="489"/>
                      <a:pt x="10169" y="275"/>
                    </a:cubicBezTo>
                    <a:cubicBezTo>
                      <a:pt x="10324" y="489"/>
                      <a:pt x="10657" y="620"/>
                      <a:pt x="11086" y="620"/>
                    </a:cubicBezTo>
                    <a:cubicBezTo>
                      <a:pt x="11502" y="620"/>
                      <a:pt x="11919" y="489"/>
                      <a:pt x="12193" y="263"/>
                    </a:cubicBezTo>
                    <a:cubicBezTo>
                      <a:pt x="12360" y="489"/>
                      <a:pt x="12705" y="620"/>
                      <a:pt x="13134" y="620"/>
                    </a:cubicBezTo>
                    <a:cubicBezTo>
                      <a:pt x="13550" y="620"/>
                      <a:pt x="13955" y="489"/>
                      <a:pt x="14217" y="263"/>
                    </a:cubicBezTo>
                    <a:cubicBezTo>
                      <a:pt x="14396" y="489"/>
                      <a:pt x="14753" y="620"/>
                      <a:pt x="15170" y="620"/>
                    </a:cubicBezTo>
                    <a:cubicBezTo>
                      <a:pt x="15586" y="620"/>
                      <a:pt x="16003" y="489"/>
                      <a:pt x="16241" y="263"/>
                    </a:cubicBezTo>
                    <a:cubicBezTo>
                      <a:pt x="16432" y="489"/>
                      <a:pt x="16801" y="620"/>
                      <a:pt x="17217" y="620"/>
                    </a:cubicBezTo>
                    <a:cubicBezTo>
                      <a:pt x="17646" y="620"/>
                      <a:pt x="18039" y="489"/>
                      <a:pt x="18265" y="263"/>
                    </a:cubicBezTo>
                    <a:cubicBezTo>
                      <a:pt x="18468" y="489"/>
                      <a:pt x="18849" y="620"/>
                      <a:pt x="19265" y="620"/>
                    </a:cubicBezTo>
                    <a:cubicBezTo>
                      <a:pt x="19694" y="620"/>
                      <a:pt x="20075" y="489"/>
                      <a:pt x="20289" y="263"/>
                    </a:cubicBezTo>
                    <a:cubicBezTo>
                      <a:pt x="20504" y="489"/>
                      <a:pt x="20885" y="620"/>
                      <a:pt x="21313" y="620"/>
                    </a:cubicBezTo>
                    <a:cubicBezTo>
                      <a:pt x="21730" y="620"/>
                      <a:pt x="22111" y="489"/>
                      <a:pt x="22313" y="263"/>
                    </a:cubicBezTo>
                    <a:cubicBezTo>
                      <a:pt x="22539" y="489"/>
                      <a:pt x="22932" y="620"/>
                      <a:pt x="23361" y="620"/>
                    </a:cubicBezTo>
                    <a:cubicBezTo>
                      <a:pt x="23778" y="620"/>
                      <a:pt x="24147" y="489"/>
                      <a:pt x="24337" y="263"/>
                    </a:cubicBezTo>
                    <a:cubicBezTo>
                      <a:pt x="24575" y="489"/>
                      <a:pt x="24992" y="620"/>
                      <a:pt x="25409" y="620"/>
                    </a:cubicBezTo>
                    <a:cubicBezTo>
                      <a:pt x="25826" y="620"/>
                      <a:pt x="26183" y="489"/>
                      <a:pt x="26361" y="263"/>
                    </a:cubicBezTo>
                    <a:cubicBezTo>
                      <a:pt x="26623" y="489"/>
                      <a:pt x="27028" y="620"/>
                      <a:pt x="27445" y="620"/>
                    </a:cubicBezTo>
                    <a:cubicBezTo>
                      <a:pt x="27873" y="620"/>
                      <a:pt x="28219" y="489"/>
                      <a:pt x="28385" y="263"/>
                    </a:cubicBezTo>
                    <a:cubicBezTo>
                      <a:pt x="28659" y="489"/>
                      <a:pt x="29076" y="620"/>
                      <a:pt x="29493" y="620"/>
                    </a:cubicBezTo>
                    <a:cubicBezTo>
                      <a:pt x="29909" y="620"/>
                      <a:pt x="30255" y="489"/>
                      <a:pt x="30410" y="275"/>
                    </a:cubicBezTo>
                    <a:cubicBezTo>
                      <a:pt x="30695" y="489"/>
                      <a:pt x="31124" y="620"/>
                      <a:pt x="31541" y="620"/>
                    </a:cubicBezTo>
                    <a:cubicBezTo>
                      <a:pt x="31957" y="620"/>
                      <a:pt x="32291" y="489"/>
                      <a:pt x="32434" y="275"/>
                    </a:cubicBezTo>
                    <a:cubicBezTo>
                      <a:pt x="32731" y="489"/>
                      <a:pt x="33172" y="620"/>
                      <a:pt x="33588" y="620"/>
                    </a:cubicBezTo>
                    <a:cubicBezTo>
                      <a:pt x="34005" y="620"/>
                      <a:pt x="34327" y="489"/>
                      <a:pt x="34458" y="275"/>
                    </a:cubicBezTo>
                    <a:cubicBezTo>
                      <a:pt x="34767" y="489"/>
                      <a:pt x="35220" y="620"/>
                      <a:pt x="35636" y="620"/>
                    </a:cubicBezTo>
                    <a:cubicBezTo>
                      <a:pt x="36053" y="620"/>
                      <a:pt x="36363" y="489"/>
                      <a:pt x="36482" y="275"/>
                    </a:cubicBezTo>
                    <a:cubicBezTo>
                      <a:pt x="36803" y="489"/>
                      <a:pt x="37268" y="620"/>
                      <a:pt x="37672" y="620"/>
                    </a:cubicBezTo>
                    <a:cubicBezTo>
                      <a:pt x="38101" y="620"/>
                      <a:pt x="38399" y="489"/>
                      <a:pt x="38506" y="275"/>
                    </a:cubicBezTo>
                    <a:cubicBezTo>
                      <a:pt x="38839" y="489"/>
                      <a:pt x="39315" y="620"/>
                      <a:pt x="39720" y="620"/>
                    </a:cubicBezTo>
                    <a:cubicBezTo>
                      <a:pt x="40065" y="620"/>
                      <a:pt x="40327" y="537"/>
                      <a:pt x="40470" y="382"/>
                    </a:cubicBezTo>
                    <a:cubicBezTo>
                      <a:pt x="40530" y="310"/>
                      <a:pt x="40554" y="227"/>
                      <a:pt x="40566" y="144"/>
                    </a:cubicBezTo>
                    <a:lnTo>
                      <a:pt x="40589" y="144"/>
                    </a:lnTo>
                    <a:lnTo>
                      <a:pt x="40589" y="1"/>
                    </a:lnTo>
                    <a:lnTo>
                      <a:pt x="40399" y="1"/>
                    </a:lnTo>
                    <a:lnTo>
                      <a:pt x="40411" y="84"/>
                    </a:lnTo>
                    <a:cubicBezTo>
                      <a:pt x="40423" y="156"/>
                      <a:pt x="40399" y="227"/>
                      <a:pt x="40351" y="275"/>
                    </a:cubicBezTo>
                    <a:cubicBezTo>
                      <a:pt x="40244" y="406"/>
                      <a:pt x="40018" y="477"/>
                      <a:pt x="39720" y="477"/>
                    </a:cubicBezTo>
                    <a:cubicBezTo>
                      <a:pt x="39303" y="477"/>
                      <a:pt x="38827" y="322"/>
                      <a:pt x="38506" y="96"/>
                    </a:cubicBezTo>
                    <a:lnTo>
                      <a:pt x="38411" y="25"/>
                    </a:lnTo>
                    <a:lnTo>
                      <a:pt x="38399" y="144"/>
                    </a:lnTo>
                    <a:cubicBezTo>
                      <a:pt x="38351" y="346"/>
                      <a:pt x="38077" y="477"/>
                      <a:pt x="37672" y="477"/>
                    </a:cubicBezTo>
                    <a:cubicBezTo>
                      <a:pt x="37256" y="477"/>
                      <a:pt x="36791" y="322"/>
                      <a:pt x="36494" y="96"/>
                    </a:cubicBezTo>
                    <a:lnTo>
                      <a:pt x="36398" y="25"/>
                    </a:lnTo>
                    <a:lnTo>
                      <a:pt x="36375" y="132"/>
                    </a:lnTo>
                    <a:cubicBezTo>
                      <a:pt x="36327" y="346"/>
                      <a:pt x="36029" y="477"/>
                      <a:pt x="35636" y="477"/>
                    </a:cubicBezTo>
                    <a:cubicBezTo>
                      <a:pt x="35208" y="477"/>
                      <a:pt x="34755" y="322"/>
                      <a:pt x="34470" y="96"/>
                    </a:cubicBezTo>
                    <a:lnTo>
                      <a:pt x="34386" y="25"/>
                    </a:lnTo>
                    <a:lnTo>
                      <a:pt x="34362" y="132"/>
                    </a:lnTo>
                    <a:cubicBezTo>
                      <a:pt x="34291" y="334"/>
                      <a:pt x="33993" y="477"/>
                      <a:pt x="33588" y="477"/>
                    </a:cubicBezTo>
                    <a:cubicBezTo>
                      <a:pt x="33172" y="477"/>
                      <a:pt x="32719" y="322"/>
                      <a:pt x="32457" y="96"/>
                    </a:cubicBezTo>
                    <a:lnTo>
                      <a:pt x="32374" y="36"/>
                    </a:lnTo>
                    <a:lnTo>
                      <a:pt x="32338" y="132"/>
                    </a:lnTo>
                    <a:cubicBezTo>
                      <a:pt x="32255" y="334"/>
                      <a:pt x="31945" y="477"/>
                      <a:pt x="31541" y="477"/>
                    </a:cubicBezTo>
                    <a:cubicBezTo>
                      <a:pt x="31124" y="477"/>
                      <a:pt x="30695" y="322"/>
                      <a:pt x="30433" y="96"/>
                    </a:cubicBezTo>
                    <a:lnTo>
                      <a:pt x="30362" y="36"/>
                    </a:lnTo>
                    <a:lnTo>
                      <a:pt x="30326" y="120"/>
                    </a:lnTo>
                    <a:cubicBezTo>
                      <a:pt x="30219" y="334"/>
                      <a:pt x="29898" y="477"/>
                      <a:pt x="29493" y="477"/>
                    </a:cubicBezTo>
                    <a:cubicBezTo>
                      <a:pt x="29076" y="477"/>
                      <a:pt x="28659" y="322"/>
                      <a:pt x="28421" y="96"/>
                    </a:cubicBezTo>
                    <a:lnTo>
                      <a:pt x="28350" y="36"/>
                    </a:lnTo>
                    <a:lnTo>
                      <a:pt x="28302" y="120"/>
                    </a:lnTo>
                    <a:cubicBezTo>
                      <a:pt x="28195" y="334"/>
                      <a:pt x="27862" y="477"/>
                      <a:pt x="27445" y="477"/>
                    </a:cubicBezTo>
                    <a:cubicBezTo>
                      <a:pt x="27028" y="477"/>
                      <a:pt x="26623" y="322"/>
                      <a:pt x="26397" y="108"/>
                    </a:cubicBezTo>
                    <a:lnTo>
                      <a:pt x="26338" y="36"/>
                    </a:lnTo>
                    <a:lnTo>
                      <a:pt x="26290" y="120"/>
                    </a:lnTo>
                    <a:cubicBezTo>
                      <a:pt x="26159" y="334"/>
                      <a:pt x="25814" y="477"/>
                      <a:pt x="25409" y="477"/>
                    </a:cubicBezTo>
                    <a:cubicBezTo>
                      <a:pt x="24992" y="477"/>
                      <a:pt x="24587" y="334"/>
                      <a:pt x="24385" y="108"/>
                    </a:cubicBezTo>
                    <a:lnTo>
                      <a:pt x="24314" y="36"/>
                    </a:lnTo>
                    <a:lnTo>
                      <a:pt x="24266" y="120"/>
                    </a:lnTo>
                    <a:cubicBezTo>
                      <a:pt x="24123" y="334"/>
                      <a:pt x="23766" y="477"/>
                      <a:pt x="23361" y="477"/>
                    </a:cubicBezTo>
                    <a:cubicBezTo>
                      <a:pt x="22944" y="477"/>
                      <a:pt x="22551" y="334"/>
                      <a:pt x="22361" y="108"/>
                    </a:cubicBezTo>
                    <a:lnTo>
                      <a:pt x="22301" y="36"/>
                    </a:lnTo>
                    <a:lnTo>
                      <a:pt x="22254" y="108"/>
                    </a:lnTo>
                    <a:cubicBezTo>
                      <a:pt x="22087" y="334"/>
                      <a:pt x="21718" y="477"/>
                      <a:pt x="21313" y="477"/>
                    </a:cubicBezTo>
                    <a:cubicBezTo>
                      <a:pt x="20896" y="477"/>
                      <a:pt x="20515" y="334"/>
                      <a:pt x="20349" y="108"/>
                    </a:cubicBezTo>
                    <a:lnTo>
                      <a:pt x="20289" y="36"/>
                    </a:lnTo>
                    <a:lnTo>
                      <a:pt x="20230" y="108"/>
                    </a:lnTo>
                    <a:cubicBezTo>
                      <a:pt x="20063" y="334"/>
                      <a:pt x="19682" y="477"/>
                      <a:pt x="19265" y="477"/>
                    </a:cubicBezTo>
                    <a:cubicBezTo>
                      <a:pt x="18860" y="477"/>
                      <a:pt x="18491" y="334"/>
                      <a:pt x="18325" y="108"/>
                    </a:cubicBezTo>
                    <a:lnTo>
                      <a:pt x="18277" y="36"/>
                    </a:lnTo>
                    <a:lnTo>
                      <a:pt x="18218" y="108"/>
                    </a:lnTo>
                    <a:cubicBezTo>
                      <a:pt x="18027" y="334"/>
                      <a:pt x="17634" y="477"/>
                      <a:pt x="17217" y="477"/>
                    </a:cubicBezTo>
                    <a:cubicBezTo>
                      <a:pt x="16813" y="477"/>
                      <a:pt x="16455" y="334"/>
                      <a:pt x="16313" y="120"/>
                    </a:cubicBezTo>
                    <a:lnTo>
                      <a:pt x="16265" y="36"/>
                    </a:lnTo>
                    <a:lnTo>
                      <a:pt x="16193" y="108"/>
                    </a:lnTo>
                    <a:cubicBezTo>
                      <a:pt x="15991" y="334"/>
                      <a:pt x="15586" y="477"/>
                      <a:pt x="15170" y="477"/>
                    </a:cubicBezTo>
                    <a:cubicBezTo>
                      <a:pt x="14765" y="477"/>
                      <a:pt x="14419" y="334"/>
                      <a:pt x="14288" y="120"/>
                    </a:cubicBezTo>
                    <a:lnTo>
                      <a:pt x="14241" y="36"/>
                    </a:lnTo>
                    <a:lnTo>
                      <a:pt x="14181" y="108"/>
                    </a:lnTo>
                    <a:cubicBezTo>
                      <a:pt x="13955" y="322"/>
                      <a:pt x="13538" y="477"/>
                      <a:pt x="13134" y="477"/>
                    </a:cubicBezTo>
                    <a:cubicBezTo>
                      <a:pt x="12717" y="477"/>
                      <a:pt x="12383" y="334"/>
                      <a:pt x="12276" y="120"/>
                    </a:cubicBezTo>
                    <a:lnTo>
                      <a:pt x="12229" y="36"/>
                    </a:lnTo>
                    <a:lnTo>
                      <a:pt x="12157" y="96"/>
                    </a:lnTo>
                    <a:cubicBezTo>
                      <a:pt x="11919" y="322"/>
                      <a:pt x="11502" y="477"/>
                      <a:pt x="11086" y="477"/>
                    </a:cubicBezTo>
                    <a:cubicBezTo>
                      <a:pt x="10681" y="477"/>
                      <a:pt x="10359" y="334"/>
                      <a:pt x="10252" y="120"/>
                    </a:cubicBezTo>
                    <a:lnTo>
                      <a:pt x="10217" y="36"/>
                    </a:lnTo>
                    <a:lnTo>
                      <a:pt x="10145" y="96"/>
                    </a:lnTo>
                    <a:cubicBezTo>
                      <a:pt x="9883" y="322"/>
                      <a:pt x="9455" y="477"/>
                      <a:pt x="9038" y="477"/>
                    </a:cubicBezTo>
                    <a:cubicBezTo>
                      <a:pt x="8633" y="477"/>
                      <a:pt x="8323" y="334"/>
                      <a:pt x="8240" y="132"/>
                    </a:cubicBezTo>
                    <a:lnTo>
                      <a:pt x="8204" y="36"/>
                    </a:lnTo>
                    <a:lnTo>
                      <a:pt x="8121" y="96"/>
                    </a:lnTo>
                    <a:cubicBezTo>
                      <a:pt x="7859" y="322"/>
                      <a:pt x="7407" y="477"/>
                      <a:pt x="6990" y="477"/>
                    </a:cubicBezTo>
                    <a:cubicBezTo>
                      <a:pt x="6585" y="477"/>
                      <a:pt x="6287" y="334"/>
                      <a:pt x="6216" y="132"/>
                    </a:cubicBezTo>
                    <a:lnTo>
                      <a:pt x="6192" y="25"/>
                    </a:lnTo>
                    <a:lnTo>
                      <a:pt x="6109" y="96"/>
                    </a:lnTo>
                    <a:cubicBezTo>
                      <a:pt x="5823" y="322"/>
                      <a:pt x="5359" y="477"/>
                      <a:pt x="4942" y="477"/>
                    </a:cubicBezTo>
                    <a:cubicBezTo>
                      <a:pt x="4549" y="477"/>
                      <a:pt x="4251" y="346"/>
                      <a:pt x="4204" y="132"/>
                    </a:cubicBezTo>
                    <a:lnTo>
                      <a:pt x="4180" y="25"/>
                    </a:lnTo>
                    <a:lnTo>
                      <a:pt x="4085" y="96"/>
                    </a:lnTo>
                    <a:cubicBezTo>
                      <a:pt x="3787" y="322"/>
                      <a:pt x="3323" y="477"/>
                      <a:pt x="2894" y="477"/>
                    </a:cubicBezTo>
                    <a:cubicBezTo>
                      <a:pt x="2501" y="477"/>
                      <a:pt x="2227" y="346"/>
                      <a:pt x="2180" y="144"/>
                    </a:cubicBezTo>
                    <a:lnTo>
                      <a:pt x="2168" y="25"/>
                    </a:lnTo>
                    <a:lnTo>
                      <a:pt x="2073" y="96"/>
                    </a:lnTo>
                    <a:cubicBezTo>
                      <a:pt x="1751" y="322"/>
                      <a:pt x="1275" y="477"/>
                      <a:pt x="858" y="477"/>
                    </a:cubicBezTo>
                    <a:cubicBezTo>
                      <a:pt x="561" y="477"/>
                      <a:pt x="334" y="406"/>
                      <a:pt x="227" y="275"/>
                    </a:cubicBezTo>
                    <a:cubicBezTo>
                      <a:pt x="180" y="227"/>
                      <a:pt x="156" y="156"/>
                      <a:pt x="168" y="84"/>
                    </a:cubicBezTo>
                    <a:lnTo>
                      <a:pt x="18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5" name="Google Shape;9805;p27"/>
              <p:cNvSpPr/>
              <p:nvPr/>
            </p:nvSpPr>
            <p:spPr>
              <a:xfrm>
                <a:off x="-3829901" y="921490"/>
                <a:ext cx="3144288" cy="47322"/>
              </a:xfrm>
              <a:custGeom>
                <a:avLst/>
                <a:gdLst/>
                <a:ahLst/>
                <a:cxnLst/>
                <a:rect l="l" t="t" r="r" b="b"/>
                <a:pathLst>
                  <a:path w="38804" h="584" extrusionOk="0">
                    <a:moveTo>
                      <a:pt x="25" y="0"/>
                    </a:moveTo>
                    <a:lnTo>
                      <a:pt x="25" y="72"/>
                    </a:lnTo>
                    <a:lnTo>
                      <a:pt x="13" y="72"/>
                    </a:lnTo>
                    <a:cubicBezTo>
                      <a:pt x="1" y="179"/>
                      <a:pt x="25" y="274"/>
                      <a:pt x="96" y="357"/>
                    </a:cubicBezTo>
                    <a:cubicBezTo>
                      <a:pt x="239" y="500"/>
                      <a:pt x="489" y="584"/>
                      <a:pt x="822" y="584"/>
                    </a:cubicBezTo>
                    <a:cubicBezTo>
                      <a:pt x="1215" y="584"/>
                      <a:pt x="1656" y="465"/>
                      <a:pt x="1977" y="262"/>
                    </a:cubicBezTo>
                    <a:cubicBezTo>
                      <a:pt x="2085" y="465"/>
                      <a:pt x="2382" y="584"/>
                      <a:pt x="2775" y="584"/>
                    </a:cubicBezTo>
                    <a:cubicBezTo>
                      <a:pt x="3180" y="584"/>
                      <a:pt x="3609" y="465"/>
                      <a:pt x="3918" y="262"/>
                    </a:cubicBezTo>
                    <a:cubicBezTo>
                      <a:pt x="4037" y="465"/>
                      <a:pt x="4335" y="584"/>
                      <a:pt x="4728" y="584"/>
                    </a:cubicBezTo>
                    <a:cubicBezTo>
                      <a:pt x="5133" y="584"/>
                      <a:pt x="5561" y="465"/>
                      <a:pt x="5847" y="262"/>
                    </a:cubicBezTo>
                    <a:cubicBezTo>
                      <a:pt x="5978" y="465"/>
                      <a:pt x="6287" y="584"/>
                      <a:pt x="6692" y="584"/>
                    </a:cubicBezTo>
                    <a:cubicBezTo>
                      <a:pt x="7085" y="584"/>
                      <a:pt x="7502" y="465"/>
                      <a:pt x="7788" y="262"/>
                    </a:cubicBezTo>
                    <a:cubicBezTo>
                      <a:pt x="7930" y="465"/>
                      <a:pt x="8240" y="584"/>
                      <a:pt x="8645" y="584"/>
                    </a:cubicBezTo>
                    <a:cubicBezTo>
                      <a:pt x="9038" y="584"/>
                      <a:pt x="9454" y="465"/>
                      <a:pt x="9716" y="262"/>
                    </a:cubicBezTo>
                    <a:cubicBezTo>
                      <a:pt x="9871" y="465"/>
                      <a:pt x="10193" y="584"/>
                      <a:pt x="10597" y="584"/>
                    </a:cubicBezTo>
                    <a:cubicBezTo>
                      <a:pt x="10990" y="584"/>
                      <a:pt x="11395" y="465"/>
                      <a:pt x="11657" y="262"/>
                    </a:cubicBezTo>
                    <a:cubicBezTo>
                      <a:pt x="11824" y="465"/>
                      <a:pt x="12157" y="584"/>
                      <a:pt x="12550" y="584"/>
                    </a:cubicBezTo>
                    <a:cubicBezTo>
                      <a:pt x="12955" y="584"/>
                      <a:pt x="13348" y="465"/>
                      <a:pt x="13586" y="262"/>
                    </a:cubicBezTo>
                    <a:cubicBezTo>
                      <a:pt x="13765" y="465"/>
                      <a:pt x="14110" y="584"/>
                      <a:pt x="14515" y="584"/>
                    </a:cubicBezTo>
                    <a:cubicBezTo>
                      <a:pt x="14908" y="584"/>
                      <a:pt x="15289" y="465"/>
                      <a:pt x="15527" y="262"/>
                    </a:cubicBezTo>
                    <a:cubicBezTo>
                      <a:pt x="15717" y="465"/>
                      <a:pt x="16062" y="584"/>
                      <a:pt x="16467" y="584"/>
                    </a:cubicBezTo>
                    <a:cubicBezTo>
                      <a:pt x="16872" y="584"/>
                      <a:pt x="17241" y="465"/>
                      <a:pt x="17467" y="262"/>
                    </a:cubicBezTo>
                    <a:cubicBezTo>
                      <a:pt x="17658" y="465"/>
                      <a:pt x="18015" y="584"/>
                      <a:pt x="18420" y="584"/>
                    </a:cubicBezTo>
                    <a:cubicBezTo>
                      <a:pt x="18825" y="584"/>
                      <a:pt x="19182" y="465"/>
                      <a:pt x="19396" y="262"/>
                    </a:cubicBezTo>
                    <a:cubicBezTo>
                      <a:pt x="19611" y="465"/>
                      <a:pt x="19968" y="584"/>
                      <a:pt x="20373" y="584"/>
                    </a:cubicBezTo>
                    <a:cubicBezTo>
                      <a:pt x="20777" y="584"/>
                      <a:pt x="21135" y="465"/>
                      <a:pt x="21337" y="262"/>
                    </a:cubicBezTo>
                    <a:cubicBezTo>
                      <a:pt x="21551" y="465"/>
                      <a:pt x="21920" y="584"/>
                      <a:pt x="22325" y="584"/>
                    </a:cubicBezTo>
                    <a:cubicBezTo>
                      <a:pt x="22730" y="584"/>
                      <a:pt x="23087" y="465"/>
                      <a:pt x="23266" y="262"/>
                    </a:cubicBezTo>
                    <a:cubicBezTo>
                      <a:pt x="23504" y="465"/>
                      <a:pt x="23885" y="584"/>
                      <a:pt x="24290" y="584"/>
                    </a:cubicBezTo>
                    <a:cubicBezTo>
                      <a:pt x="24683" y="584"/>
                      <a:pt x="25028" y="465"/>
                      <a:pt x="25206" y="262"/>
                    </a:cubicBezTo>
                    <a:cubicBezTo>
                      <a:pt x="25445" y="465"/>
                      <a:pt x="25837" y="584"/>
                      <a:pt x="26242" y="584"/>
                    </a:cubicBezTo>
                    <a:cubicBezTo>
                      <a:pt x="26647" y="584"/>
                      <a:pt x="26980" y="465"/>
                      <a:pt x="27135" y="262"/>
                    </a:cubicBezTo>
                    <a:cubicBezTo>
                      <a:pt x="27397" y="465"/>
                      <a:pt x="27802" y="584"/>
                      <a:pt x="28195" y="584"/>
                    </a:cubicBezTo>
                    <a:cubicBezTo>
                      <a:pt x="28600" y="584"/>
                      <a:pt x="28921" y="465"/>
                      <a:pt x="29076" y="262"/>
                    </a:cubicBezTo>
                    <a:cubicBezTo>
                      <a:pt x="29338" y="465"/>
                      <a:pt x="29755" y="584"/>
                      <a:pt x="30148" y="584"/>
                    </a:cubicBezTo>
                    <a:cubicBezTo>
                      <a:pt x="30552" y="584"/>
                      <a:pt x="30862" y="465"/>
                      <a:pt x="31005" y="262"/>
                    </a:cubicBezTo>
                    <a:cubicBezTo>
                      <a:pt x="31291" y="465"/>
                      <a:pt x="31707" y="584"/>
                      <a:pt x="32100" y="584"/>
                    </a:cubicBezTo>
                    <a:cubicBezTo>
                      <a:pt x="32505" y="584"/>
                      <a:pt x="32815" y="465"/>
                      <a:pt x="32946" y="262"/>
                    </a:cubicBezTo>
                    <a:cubicBezTo>
                      <a:pt x="33231" y="465"/>
                      <a:pt x="33660" y="584"/>
                      <a:pt x="34065" y="584"/>
                    </a:cubicBezTo>
                    <a:cubicBezTo>
                      <a:pt x="34458" y="584"/>
                      <a:pt x="34755" y="465"/>
                      <a:pt x="34874" y="262"/>
                    </a:cubicBezTo>
                    <a:cubicBezTo>
                      <a:pt x="35184" y="465"/>
                      <a:pt x="35624" y="584"/>
                      <a:pt x="36017" y="584"/>
                    </a:cubicBezTo>
                    <a:cubicBezTo>
                      <a:pt x="36410" y="584"/>
                      <a:pt x="36708" y="465"/>
                      <a:pt x="36815" y="262"/>
                    </a:cubicBezTo>
                    <a:cubicBezTo>
                      <a:pt x="37137" y="465"/>
                      <a:pt x="37577" y="584"/>
                      <a:pt x="37970" y="584"/>
                    </a:cubicBezTo>
                    <a:cubicBezTo>
                      <a:pt x="38303" y="584"/>
                      <a:pt x="38553" y="500"/>
                      <a:pt x="38696" y="357"/>
                    </a:cubicBezTo>
                    <a:cubicBezTo>
                      <a:pt x="38744" y="298"/>
                      <a:pt x="38780" y="226"/>
                      <a:pt x="38791" y="155"/>
                    </a:cubicBezTo>
                    <a:lnTo>
                      <a:pt x="38803" y="155"/>
                    </a:lnTo>
                    <a:lnTo>
                      <a:pt x="38803" y="0"/>
                    </a:lnTo>
                    <a:lnTo>
                      <a:pt x="38625" y="0"/>
                    </a:lnTo>
                    <a:lnTo>
                      <a:pt x="38637" y="84"/>
                    </a:lnTo>
                    <a:cubicBezTo>
                      <a:pt x="38649" y="143"/>
                      <a:pt x="38625" y="203"/>
                      <a:pt x="38577" y="250"/>
                    </a:cubicBezTo>
                    <a:cubicBezTo>
                      <a:pt x="38482" y="369"/>
                      <a:pt x="38256" y="441"/>
                      <a:pt x="37970" y="441"/>
                    </a:cubicBezTo>
                    <a:cubicBezTo>
                      <a:pt x="37565" y="441"/>
                      <a:pt x="37113" y="298"/>
                      <a:pt x="36827" y="96"/>
                    </a:cubicBezTo>
                    <a:lnTo>
                      <a:pt x="36732" y="24"/>
                    </a:lnTo>
                    <a:lnTo>
                      <a:pt x="36708" y="143"/>
                    </a:lnTo>
                    <a:cubicBezTo>
                      <a:pt x="36672" y="322"/>
                      <a:pt x="36386" y="441"/>
                      <a:pt x="36017" y="441"/>
                    </a:cubicBezTo>
                    <a:cubicBezTo>
                      <a:pt x="35613" y="441"/>
                      <a:pt x="35172" y="298"/>
                      <a:pt x="34898" y="96"/>
                    </a:cubicBezTo>
                    <a:lnTo>
                      <a:pt x="34803" y="36"/>
                    </a:lnTo>
                    <a:lnTo>
                      <a:pt x="34779" y="131"/>
                    </a:lnTo>
                    <a:cubicBezTo>
                      <a:pt x="34720" y="310"/>
                      <a:pt x="34434" y="441"/>
                      <a:pt x="34065" y="441"/>
                    </a:cubicBezTo>
                    <a:cubicBezTo>
                      <a:pt x="33660" y="441"/>
                      <a:pt x="33231" y="298"/>
                      <a:pt x="32957" y="96"/>
                    </a:cubicBezTo>
                    <a:lnTo>
                      <a:pt x="32886" y="36"/>
                    </a:lnTo>
                    <a:lnTo>
                      <a:pt x="32850" y="131"/>
                    </a:lnTo>
                    <a:cubicBezTo>
                      <a:pt x="32779" y="310"/>
                      <a:pt x="32481" y="441"/>
                      <a:pt x="32100" y="441"/>
                    </a:cubicBezTo>
                    <a:cubicBezTo>
                      <a:pt x="31707" y="441"/>
                      <a:pt x="31291" y="298"/>
                      <a:pt x="31029" y="96"/>
                    </a:cubicBezTo>
                    <a:lnTo>
                      <a:pt x="30957" y="36"/>
                    </a:lnTo>
                    <a:lnTo>
                      <a:pt x="30921" y="119"/>
                    </a:lnTo>
                    <a:cubicBezTo>
                      <a:pt x="30838" y="310"/>
                      <a:pt x="30540" y="441"/>
                      <a:pt x="30148" y="441"/>
                    </a:cubicBezTo>
                    <a:cubicBezTo>
                      <a:pt x="29755" y="441"/>
                      <a:pt x="29338" y="310"/>
                      <a:pt x="29100" y="96"/>
                    </a:cubicBezTo>
                    <a:lnTo>
                      <a:pt x="29028" y="36"/>
                    </a:lnTo>
                    <a:lnTo>
                      <a:pt x="28993" y="119"/>
                    </a:lnTo>
                    <a:cubicBezTo>
                      <a:pt x="28897" y="310"/>
                      <a:pt x="28588" y="441"/>
                      <a:pt x="28195" y="441"/>
                    </a:cubicBezTo>
                    <a:cubicBezTo>
                      <a:pt x="27802" y="441"/>
                      <a:pt x="27397" y="310"/>
                      <a:pt x="27171" y="96"/>
                    </a:cubicBezTo>
                    <a:lnTo>
                      <a:pt x="27100" y="36"/>
                    </a:lnTo>
                    <a:lnTo>
                      <a:pt x="27052" y="119"/>
                    </a:lnTo>
                    <a:cubicBezTo>
                      <a:pt x="26945" y="310"/>
                      <a:pt x="26623" y="441"/>
                      <a:pt x="26242" y="441"/>
                    </a:cubicBezTo>
                    <a:cubicBezTo>
                      <a:pt x="25837" y="441"/>
                      <a:pt x="25456" y="310"/>
                      <a:pt x="25242" y="96"/>
                    </a:cubicBezTo>
                    <a:lnTo>
                      <a:pt x="25183" y="36"/>
                    </a:lnTo>
                    <a:lnTo>
                      <a:pt x="25123" y="119"/>
                    </a:lnTo>
                    <a:cubicBezTo>
                      <a:pt x="25004" y="310"/>
                      <a:pt x="24671" y="441"/>
                      <a:pt x="24290" y="441"/>
                    </a:cubicBezTo>
                    <a:cubicBezTo>
                      <a:pt x="23885" y="441"/>
                      <a:pt x="23504" y="310"/>
                      <a:pt x="23313" y="107"/>
                    </a:cubicBezTo>
                    <a:lnTo>
                      <a:pt x="23254" y="36"/>
                    </a:lnTo>
                    <a:lnTo>
                      <a:pt x="23194" y="107"/>
                    </a:lnTo>
                    <a:cubicBezTo>
                      <a:pt x="23063" y="310"/>
                      <a:pt x="22718" y="441"/>
                      <a:pt x="22325" y="441"/>
                    </a:cubicBezTo>
                    <a:cubicBezTo>
                      <a:pt x="21932" y="441"/>
                      <a:pt x="21563" y="310"/>
                      <a:pt x="21385" y="107"/>
                    </a:cubicBezTo>
                    <a:lnTo>
                      <a:pt x="21325" y="36"/>
                    </a:lnTo>
                    <a:lnTo>
                      <a:pt x="21265" y="107"/>
                    </a:lnTo>
                    <a:cubicBezTo>
                      <a:pt x="21123" y="310"/>
                      <a:pt x="20765" y="441"/>
                      <a:pt x="20373" y="441"/>
                    </a:cubicBezTo>
                    <a:cubicBezTo>
                      <a:pt x="19980" y="441"/>
                      <a:pt x="19622" y="310"/>
                      <a:pt x="19456" y="107"/>
                    </a:cubicBezTo>
                    <a:lnTo>
                      <a:pt x="19396" y="36"/>
                    </a:lnTo>
                    <a:lnTo>
                      <a:pt x="19337" y="107"/>
                    </a:lnTo>
                    <a:cubicBezTo>
                      <a:pt x="19170" y="310"/>
                      <a:pt x="18813" y="441"/>
                      <a:pt x="18420" y="441"/>
                    </a:cubicBezTo>
                    <a:cubicBezTo>
                      <a:pt x="18027" y="441"/>
                      <a:pt x="17670" y="310"/>
                      <a:pt x="17527" y="107"/>
                    </a:cubicBezTo>
                    <a:lnTo>
                      <a:pt x="17467" y="36"/>
                    </a:lnTo>
                    <a:lnTo>
                      <a:pt x="17408" y="107"/>
                    </a:lnTo>
                    <a:cubicBezTo>
                      <a:pt x="17229" y="310"/>
                      <a:pt x="16860" y="441"/>
                      <a:pt x="16467" y="441"/>
                    </a:cubicBezTo>
                    <a:cubicBezTo>
                      <a:pt x="16074" y="441"/>
                      <a:pt x="15729" y="310"/>
                      <a:pt x="15598" y="107"/>
                    </a:cubicBezTo>
                    <a:lnTo>
                      <a:pt x="15539" y="36"/>
                    </a:lnTo>
                    <a:lnTo>
                      <a:pt x="15479" y="107"/>
                    </a:lnTo>
                    <a:cubicBezTo>
                      <a:pt x="15289" y="310"/>
                      <a:pt x="14908" y="441"/>
                      <a:pt x="14515" y="441"/>
                    </a:cubicBezTo>
                    <a:cubicBezTo>
                      <a:pt x="14122" y="441"/>
                      <a:pt x="13788" y="310"/>
                      <a:pt x="13669" y="119"/>
                    </a:cubicBezTo>
                    <a:lnTo>
                      <a:pt x="13622" y="36"/>
                    </a:lnTo>
                    <a:lnTo>
                      <a:pt x="13550" y="96"/>
                    </a:lnTo>
                    <a:cubicBezTo>
                      <a:pt x="13336" y="310"/>
                      <a:pt x="12955" y="441"/>
                      <a:pt x="12550" y="441"/>
                    </a:cubicBezTo>
                    <a:cubicBezTo>
                      <a:pt x="12169" y="441"/>
                      <a:pt x="11848" y="310"/>
                      <a:pt x="11740" y="119"/>
                    </a:cubicBezTo>
                    <a:lnTo>
                      <a:pt x="11693" y="36"/>
                    </a:lnTo>
                    <a:lnTo>
                      <a:pt x="11621" y="96"/>
                    </a:lnTo>
                    <a:cubicBezTo>
                      <a:pt x="11395" y="310"/>
                      <a:pt x="10990" y="441"/>
                      <a:pt x="10597" y="441"/>
                    </a:cubicBezTo>
                    <a:cubicBezTo>
                      <a:pt x="10216" y="441"/>
                      <a:pt x="9895" y="310"/>
                      <a:pt x="9812" y="119"/>
                    </a:cubicBezTo>
                    <a:lnTo>
                      <a:pt x="9764" y="36"/>
                    </a:lnTo>
                    <a:lnTo>
                      <a:pt x="9693" y="96"/>
                    </a:lnTo>
                    <a:cubicBezTo>
                      <a:pt x="9454" y="310"/>
                      <a:pt x="9038" y="441"/>
                      <a:pt x="8645" y="441"/>
                    </a:cubicBezTo>
                    <a:cubicBezTo>
                      <a:pt x="8264" y="441"/>
                      <a:pt x="7954" y="310"/>
                      <a:pt x="7883" y="119"/>
                    </a:cubicBezTo>
                    <a:lnTo>
                      <a:pt x="7835" y="36"/>
                    </a:lnTo>
                    <a:lnTo>
                      <a:pt x="7764" y="96"/>
                    </a:lnTo>
                    <a:cubicBezTo>
                      <a:pt x="7514" y="298"/>
                      <a:pt x="7085" y="441"/>
                      <a:pt x="6692" y="441"/>
                    </a:cubicBezTo>
                    <a:cubicBezTo>
                      <a:pt x="6311" y="441"/>
                      <a:pt x="6014" y="310"/>
                      <a:pt x="5942" y="131"/>
                    </a:cubicBezTo>
                    <a:lnTo>
                      <a:pt x="5918" y="36"/>
                    </a:lnTo>
                    <a:lnTo>
                      <a:pt x="5835" y="96"/>
                    </a:lnTo>
                    <a:cubicBezTo>
                      <a:pt x="5561" y="298"/>
                      <a:pt x="5133" y="441"/>
                      <a:pt x="4728" y="441"/>
                    </a:cubicBezTo>
                    <a:cubicBezTo>
                      <a:pt x="4359" y="441"/>
                      <a:pt x="4073" y="310"/>
                      <a:pt x="4013" y="131"/>
                    </a:cubicBezTo>
                    <a:lnTo>
                      <a:pt x="3990" y="36"/>
                    </a:lnTo>
                    <a:lnTo>
                      <a:pt x="3906" y="96"/>
                    </a:lnTo>
                    <a:cubicBezTo>
                      <a:pt x="3620" y="298"/>
                      <a:pt x="3180" y="441"/>
                      <a:pt x="2775" y="441"/>
                    </a:cubicBezTo>
                    <a:cubicBezTo>
                      <a:pt x="2406" y="441"/>
                      <a:pt x="2132" y="322"/>
                      <a:pt x="2085" y="143"/>
                    </a:cubicBezTo>
                    <a:lnTo>
                      <a:pt x="2061" y="24"/>
                    </a:lnTo>
                    <a:lnTo>
                      <a:pt x="1977" y="96"/>
                    </a:lnTo>
                    <a:cubicBezTo>
                      <a:pt x="1680" y="298"/>
                      <a:pt x="1227" y="441"/>
                      <a:pt x="822" y="441"/>
                    </a:cubicBezTo>
                    <a:cubicBezTo>
                      <a:pt x="537" y="441"/>
                      <a:pt x="310" y="369"/>
                      <a:pt x="215" y="250"/>
                    </a:cubicBezTo>
                    <a:cubicBezTo>
                      <a:pt x="168" y="203"/>
                      <a:pt x="144" y="143"/>
                      <a:pt x="156" y="84"/>
                    </a:cubicBez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6" name="Google Shape;9806;p27"/>
              <p:cNvSpPr/>
              <p:nvPr/>
            </p:nvSpPr>
            <p:spPr>
              <a:xfrm>
                <a:off x="-3764266" y="823038"/>
                <a:ext cx="3013020" cy="44485"/>
              </a:xfrm>
              <a:custGeom>
                <a:avLst/>
                <a:gdLst/>
                <a:ahLst/>
                <a:cxnLst/>
                <a:rect l="l" t="t" r="r" b="b"/>
                <a:pathLst>
                  <a:path w="37184" h="549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" y="72"/>
                    </a:lnTo>
                    <a:cubicBezTo>
                      <a:pt x="1" y="168"/>
                      <a:pt x="24" y="251"/>
                      <a:pt x="96" y="334"/>
                    </a:cubicBezTo>
                    <a:cubicBezTo>
                      <a:pt x="227" y="465"/>
                      <a:pt x="477" y="549"/>
                      <a:pt x="798" y="549"/>
                    </a:cubicBezTo>
                    <a:cubicBezTo>
                      <a:pt x="1179" y="549"/>
                      <a:pt x="1596" y="441"/>
                      <a:pt x="1906" y="251"/>
                    </a:cubicBezTo>
                    <a:cubicBezTo>
                      <a:pt x="2013" y="441"/>
                      <a:pt x="2298" y="549"/>
                      <a:pt x="2679" y="549"/>
                    </a:cubicBezTo>
                    <a:cubicBezTo>
                      <a:pt x="3049" y="549"/>
                      <a:pt x="3465" y="429"/>
                      <a:pt x="3751" y="251"/>
                    </a:cubicBezTo>
                    <a:cubicBezTo>
                      <a:pt x="3870" y="441"/>
                      <a:pt x="4168" y="549"/>
                      <a:pt x="4549" y="549"/>
                    </a:cubicBezTo>
                    <a:cubicBezTo>
                      <a:pt x="4930" y="549"/>
                      <a:pt x="5335" y="429"/>
                      <a:pt x="5608" y="251"/>
                    </a:cubicBezTo>
                    <a:cubicBezTo>
                      <a:pt x="5739" y="441"/>
                      <a:pt x="6037" y="549"/>
                      <a:pt x="6418" y="549"/>
                    </a:cubicBezTo>
                    <a:cubicBezTo>
                      <a:pt x="6799" y="549"/>
                      <a:pt x="7204" y="429"/>
                      <a:pt x="7466" y="251"/>
                    </a:cubicBezTo>
                    <a:cubicBezTo>
                      <a:pt x="7609" y="441"/>
                      <a:pt x="7906" y="549"/>
                      <a:pt x="8287" y="549"/>
                    </a:cubicBezTo>
                    <a:cubicBezTo>
                      <a:pt x="8680" y="549"/>
                      <a:pt x="9061" y="441"/>
                      <a:pt x="9323" y="251"/>
                    </a:cubicBezTo>
                    <a:cubicBezTo>
                      <a:pt x="9466" y="441"/>
                      <a:pt x="9776" y="549"/>
                      <a:pt x="10168" y="549"/>
                    </a:cubicBezTo>
                    <a:cubicBezTo>
                      <a:pt x="10549" y="549"/>
                      <a:pt x="10930" y="441"/>
                      <a:pt x="11169" y="251"/>
                    </a:cubicBezTo>
                    <a:cubicBezTo>
                      <a:pt x="11335" y="441"/>
                      <a:pt x="11657" y="549"/>
                      <a:pt x="12038" y="549"/>
                    </a:cubicBezTo>
                    <a:cubicBezTo>
                      <a:pt x="12419" y="549"/>
                      <a:pt x="12788" y="441"/>
                      <a:pt x="13026" y="251"/>
                    </a:cubicBezTo>
                    <a:cubicBezTo>
                      <a:pt x="13193" y="441"/>
                      <a:pt x="13526" y="549"/>
                      <a:pt x="13907" y="549"/>
                    </a:cubicBezTo>
                    <a:cubicBezTo>
                      <a:pt x="14288" y="549"/>
                      <a:pt x="14657" y="441"/>
                      <a:pt x="14883" y="251"/>
                    </a:cubicBezTo>
                    <a:cubicBezTo>
                      <a:pt x="15062" y="441"/>
                      <a:pt x="15395" y="549"/>
                      <a:pt x="15776" y="549"/>
                    </a:cubicBezTo>
                    <a:cubicBezTo>
                      <a:pt x="16169" y="549"/>
                      <a:pt x="16526" y="441"/>
                      <a:pt x="16729" y="251"/>
                    </a:cubicBezTo>
                    <a:cubicBezTo>
                      <a:pt x="16919" y="441"/>
                      <a:pt x="17265" y="549"/>
                      <a:pt x="17658" y="549"/>
                    </a:cubicBezTo>
                    <a:cubicBezTo>
                      <a:pt x="18039" y="549"/>
                      <a:pt x="18384" y="441"/>
                      <a:pt x="18586" y="251"/>
                    </a:cubicBezTo>
                    <a:cubicBezTo>
                      <a:pt x="18789" y="441"/>
                      <a:pt x="19134" y="549"/>
                      <a:pt x="19527" y="549"/>
                    </a:cubicBezTo>
                    <a:cubicBezTo>
                      <a:pt x="19908" y="549"/>
                      <a:pt x="20253" y="441"/>
                      <a:pt x="20444" y="251"/>
                    </a:cubicBezTo>
                    <a:cubicBezTo>
                      <a:pt x="20658" y="441"/>
                      <a:pt x="21015" y="549"/>
                      <a:pt x="21396" y="549"/>
                    </a:cubicBezTo>
                    <a:cubicBezTo>
                      <a:pt x="21777" y="549"/>
                      <a:pt x="22110" y="441"/>
                      <a:pt x="22301" y="251"/>
                    </a:cubicBezTo>
                    <a:cubicBezTo>
                      <a:pt x="22515" y="441"/>
                      <a:pt x="22884" y="549"/>
                      <a:pt x="23265" y="549"/>
                    </a:cubicBezTo>
                    <a:cubicBezTo>
                      <a:pt x="23658" y="549"/>
                      <a:pt x="23980" y="441"/>
                      <a:pt x="24146" y="251"/>
                    </a:cubicBezTo>
                    <a:cubicBezTo>
                      <a:pt x="24385" y="441"/>
                      <a:pt x="24754" y="549"/>
                      <a:pt x="25135" y="549"/>
                    </a:cubicBezTo>
                    <a:cubicBezTo>
                      <a:pt x="25528" y="549"/>
                      <a:pt x="25849" y="441"/>
                      <a:pt x="26004" y="251"/>
                    </a:cubicBezTo>
                    <a:cubicBezTo>
                      <a:pt x="26254" y="441"/>
                      <a:pt x="26623" y="549"/>
                      <a:pt x="27016" y="549"/>
                    </a:cubicBezTo>
                    <a:cubicBezTo>
                      <a:pt x="27397" y="549"/>
                      <a:pt x="27706" y="441"/>
                      <a:pt x="27861" y="251"/>
                    </a:cubicBezTo>
                    <a:cubicBezTo>
                      <a:pt x="28111" y="441"/>
                      <a:pt x="28504" y="549"/>
                      <a:pt x="28885" y="549"/>
                    </a:cubicBezTo>
                    <a:cubicBezTo>
                      <a:pt x="29266" y="549"/>
                      <a:pt x="29576" y="441"/>
                      <a:pt x="29707" y="251"/>
                    </a:cubicBezTo>
                    <a:cubicBezTo>
                      <a:pt x="29980" y="429"/>
                      <a:pt x="30373" y="549"/>
                      <a:pt x="30754" y="549"/>
                    </a:cubicBezTo>
                    <a:cubicBezTo>
                      <a:pt x="31135" y="549"/>
                      <a:pt x="31433" y="441"/>
                      <a:pt x="31564" y="251"/>
                    </a:cubicBezTo>
                    <a:cubicBezTo>
                      <a:pt x="31838" y="429"/>
                      <a:pt x="32255" y="549"/>
                      <a:pt x="32624" y="549"/>
                    </a:cubicBezTo>
                    <a:cubicBezTo>
                      <a:pt x="33005" y="549"/>
                      <a:pt x="33302" y="441"/>
                      <a:pt x="33421" y="251"/>
                    </a:cubicBezTo>
                    <a:cubicBezTo>
                      <a:pt x="33707" y="429"/>
                      <a:pt x="34124" y="549"/>
                      <a:pt x="34505" y="549"/>
                    </a:cubicBezTo>
                    <a:cubicBezTo>
                      <a:pt x="34886" y="549"/>
                      <a:pt x="35160" y="441"/>
                      <a:pt x="35279" y="251"/>
                    </a:cubicBezTo>
                    <a:cubicBezTo>
                      <a:pt x="35576" y="441"/>
                      <a:pt x="35993" y="549"/>
                      <a:pt x="36374" y="549"/>
                    </a:cubicBezTo>
                    <a:cubicBezTo>
                      <a:pt x="36696" y="549"/>
                      <a:pt x="36946" y="465"/>
                      <a:pt x="37077" y="322"/>
                    </a:cubicBezTo>
                    <a:cubicBezTo>
                      <a:pt x="37124" y="275"/>
                      <a:pt x="37160" y="215"/>
                      <a:pt x="37172" y="156"/>
                    </a:cubicBezTo>
                    <a:lnTo>
                      <a:pt x="37184" y="156"/>
                    </a:lnTo>
                    <a:lnTo>
                      <a:pt x="37184" y="1"/>
                    </a:lnTo>
                    <a:lnTo>
                      <a:pt x="37017" y="1"/>
                    </a:lnTo>
                    <a:lnTo>
                      <a:pt x="37017" y="84"/>
                    </a:lnTo>
                    <a:cubicBezTo>
                      <a:pt x="37029" y="132"/>
                      <a:pt x="37005" y="179"/>
                      <a:pt x="36969" y="227"/>
                    </a:cubicBezTo>
                    <a:cubicBezTo>
                      <a:pt x="36874" y="334"/>
                      <a:pt x="36648" y="394"/>
                      <a:pt x="36374" y="394"/>
                    </a:cubicBezTo>
                    <a:cubicBezTo>
                      <a:pt x="35993" y="394"/>
                      <a:pt x="35565" y="275"/>
                      <a:pt x="35279" y="84"/>
                    </a:cubicBezTo>
                    <a:lnTo>
                      <a:pt x="35195" y="25"/>
                    </a:lnTo>
                    <a:lnTo>
                      <a:pt x="35172" y="132"/>
                    </a:lnTo>
                    <a:cubicBezTo>
                      <a:pt x="35124" y="287"/>
                      <a:pt x="34862" y="394"/>
                      <a:pt x="34505" y="394"/>
                    </a:cubicBezTo>
                    <a:cubicBezTo>
                      <a:pt x="34124" y="394"/>
                      <a:pt x="33695" y="275"/>
                      <a:pt x="33433" y="84"/>
                    </a:cubicBezTo>
                    <a:lnTo>
                      <a:pt x="33350" y="25"/>
                    </a:lnTo>
                    <a:lnTo>
                      <a:pt x="33326" y="120"/>
                    </a:lnTo>
                    <a:cubicBezTo>
                      <a:pt x="33267" y="287"/>
                      <a:pt x="32993" y="406"/>
                      <a:pt x="32624" y="406"/>
                    </a:cubicBezTo>
                    <a:cubicBezTo>
                      <a:pt x="32243" y="406"/>
                      <a:pt x="31838" y="275"/>
                      <a:pt x="31588" y="84"/>
                    </a:cubicBezTo>
                    <a:lnTo>
                      <a:pt x="31504" y="25"/>
                    </a:lnTo>
                    <a:lnTo>
                      <a:pt x="31469" y="120"/>
                    </a:lnTo>
                    <a:cubicBezTo>
                      <a:pt x="31409" y="287"/>
                      <a:pt x="31123" y="406"/>
                      <a:pt x="30754" y="406"/>
                    </a:cubicBezTo>
                    <a:cubicBezTo>
                      <a:pt x="30373" y="406"/>
                      <a:pt x="29980" y="275"/>
                      <a:pt x="29742" y="84"/>
                    </a:cubicBezTo>
                    <a:lnTo>
                      <a:pt x="29659" y="25"/>
                    </a:lnTo>
                    <a:lnTo>
                      <a:pt x="29623" y="120"/>
                    </a:lnTo>
                    <a:cubicBezTo>
                      <a:pt x="29540" y="287"/>
                      <a:pt x="29242" y="406"/>
                      <a:pt x="28885" y="406"/>
                    </a:cubicBezTo>
                    <a:cubicBezTo>
                      <a:pt x="28504" y="406"/>
                      <a:pt x="28111" y="275"/>
                      <a:pt x="27885" y="84"/>
                    </a:cubicBezTo>
                    <a:lnTo>
                      <a:pt x="27814" y="25"/>
                    </a:lnTo>
                    <a:lnTo>
                      <a:pt x="27778" y="108"/>
                    </a:lnTo>
                    <a:cubicBezTo>
                      <a:pt x="27683" y="287"/>
                      <a:pt x="27385" y="406"/>
                      <a:pt x="27016" y="406"/>
                    </a:cubicBezTo>
                    <a:cubicBezTo>
                      <a:pt x="26635" y="406"/>
                      <a:pt x="26254" y="275"/>
                      <a:pt x="26040" y="96"/>
                    </a:cubicBezTo>
                    <a:lnTo>
                      <a:pt x="25968" y="25"/>
                    </a:lnTo>
                    <a:lnTo>
                      <a:pt x="25920" y="108"/>
                    </a:lnTo>
                    <a:cubicBezTo>
                      <a:pt x="25825" y="287"/>
                      <a:pt x="25516" y="406"/>
                      <a:pt x="25135" y="406"/>
                    </a:cubicBezTo>
                    <a:cubicBezTo>
                      <a:pt x="24766" y="406"/>
                      <a:pt x="24385" y="275"/>
                      <a:pt x="24194" y="96"/>
                    </a:cubicBezTo>
                    <a:lnTo>
                      <a:pt x="24123" y="37"/>
                    </a:lnTo>
                    <a:lnTo>
                      <a:pt x="24075" y="108"/>
                    </a:lnTo>
                    <a:cubicBezTo>
                      <a:pt x="23956" y="287"/>
                      <a:pt x="23646" y="406"/>
                      <a:pt x="23265" y="406"/>
                    </a:cubicBezTo>
                    <a:cubicBezTo>
                      <a:pt x="22884" y="406"/>
                      <a:pt x="22527" y="275"/>
                      <a:pt x="22337" y="96"/>
                    </a:cubicBezTo>
                    <a:lnTo>
                      <a:pt x="22277" y="37"/>
                    </a:lnTo>
                    <a:lnTo>
                      <a:pt x="22230" y="108"/>
                    </a:lnTo>
                    <a:cubicBezTo>
                      <a:pt x="22099" y="287"/>
                      <a:pt x="21765" y="406"/>
                      <a:pt x="21396" y="406"/>
                    </a:cubicBezTo>
                    <a:cubicBezTo>
                      <a:pt x="21015" y="406"/>
                      <a:pt x="20658" y="275"/>
                      <a:pt x="20491" y="96"/>
                    </a:cubicBezTo>
                    <a:lnTo>
                      <a:pt x="20432" y="37"/>
                    </a:lnTo>
                    <a:lnTo>
                      <a:pt x="20384" y="96"/>
                    </a:lnTo>
                    <a:cubicBezTo>
                      <a:pt x="20241" y="287"/>
                      <a:pt x="19896" y="406"/>
                      <a:pt x="19527" y="406"/>
                    </a:cubicBezTo>
                    <a:cubicBezTo>
                      <a:pt x="19146" y="406"/>
                      <a:pt x="18801" y="287"/>
                      <a:pt x="18646" y="96"/>
                    </a:cubicBezTo>
                    <a:lnTo>
                      <a:pt x="18586" y="37"/>
                    </a:lnTo>
                    <a:lnTo>
                      <a:pt x="18527" y="96"/>
                    </a:lnTo>
                    <a:cubicBezTo>
                      <a:pt x="18372" y="287"/>
                      <a:pt x="18027" y="406"/>
                      <a:pt x="17658" y="406"/>
                    </a:cubicBezTo>
                    <a:cubicBezTo>
                      <a:pt x="17277" y="406"/>
                      <a:pt x="16943" y="287"/>
                      <a:pt x="16800" y="96"/>
                    </a:cubicBezTo>
                    <a:lnTo>
                      <a:pt x="16741" y="37"/>
                    </a:lnTo>
                    <a:lnTo>
                      <a:pt x="16681" y="96"/>
                    </a:lnTo>
                    <a:cubicBezTo>
                      <a:pt x="16515" y="275"/>
                      <a:pt x="16157" y="406"/>
                      <a:pt x="15776" y="406"/>
                    </a:cubicBezTo>
                    <a:cubicBezTo>
                      <a:pt x="15407" y="406"/>
                      <a:pt x="15074" y="287"/>
                      <a:pt x="14943" y="108"/>
                    </a:cubicBezTo>
                    <a:lnTo>
                      <a:pt x="14895" y="37"/>
                    </a:lnTo>
                    <a:lnTo>
                      <a:pt x="14836" y="96"/>
                    </a:lnTo>
                    <a:cubicBezTo>
                      <a:pt x="14645" y="275"/>
                      <a:pt x="14288" y="406"/>
                      <a:pt x="13907" y="406"/>
                    </a:cubicBezTo>
                    <a:cubicBezTo>
                      <a:pt x="13538" y="406"/>
                      <a:pt x="13216" y="287"/>
                      <a:pt x="13097" y="108"/>
                    </a:cubicBezTo>
                    <a:lnTo>
                      <a:pt x="13050" y="37"/>
                    </a:lnTo>
                    <a:lnTo>
                      <a:pt x="12990" y="96"/>
                    </a:lnTo>
                    <a:cubicBezTo>
                      <a:pt x="12788" y="275"/>
                      <a:pt x="12419" y="406"/>
                      <a:pt x="12038" y="406"/>
                    </a:cubicBezTo>
                    <a:cubicBezTo>
                      <a:pt x="11669" y="406"/>
                      <a:pt x="11359" y="287"/>
                      <a:pt x="11252" y="108"/>
                    </a:cubicBezTo>
                    <a:lnTo>
                      <a:pt x="11204" y="25"/>
                    </a:lnTo>
                    <a:lnTo>
                      <a:pt x="11133" y="96"/>
                    </a:lnTo>
                    <a:cubicBezTo>
                      <a:pt x="10930" y="275"/>
                      <a:pt x="10549" y="406"/>
                      <a:pt x="10168" y="406"/>
                    </a:cubicBezTo>
                    <a:cubicBezTo>
                      <a:pt x="9787" y="406"/>
                      <a:pt x="9490" y="287"/>
                      <a:pt x="9406" y="108"/>
                    </a:cubicBezTo>
                    <a:lnTo>
                      <a:pt x="9359" y="25"/>
                    </a:lnTo>
                    <a:lnTo>
                      <a:pt x="9287" y="84"/>
                    </a:lnTo>
                    <a:cubicBezTo>
                      <a:pt x="9061" y="275"/>
                      <a:pt x="8668" y="406"/>
                      <a:pt x="8287" y="406"/>
                    </a:cubicBezTo>
                    <a:cubicBezTo>
                      <a:pt x="7930" y="406"/>
                      <a:pt x="7632" y="287"/>
                      <a:pt x="7549" y="120"/>
                    </a:cubicBezTo>
                    <a:lnTo>
                      <a:pt x="7513" y="25"/>
                    </a:lnTo>
                    <a:lnTo>
                      <a:pt x="7442" y="84"/>
                    </a:lnTo>
                    <a:cubicBezTo>
                      <a:pt x="7204" y="275"/>
                      <a:pt x="6799" y="406"/>
                      <a:pt x="6418" y="406"/>
                    </a:cubicBezTo>
                    <a:cubicBezTo>
                      <a:pt x="6061" y="406"/>
                      <a:pt x="5775" y="287"/>
                      <a:pt x="5704" y="120"/>
                    </a:cubicBezTo>
                    <a:lnTo>
                      <a:pt x="5668" y="25"/>
                    </a:lnTo>
                    <a:lnTo>
                      <a:pt x="5585" y="84"/>
                    </a:lnTo>
                    <a:cubicBezTo>
                      <a:pt x="5335" y="275"/>
                      <a:pt x="4930" y="406"/>
                      <a:pt x="4549" y="406"/>
                    </a:cubicBezTo>
                    <a:cubicBezTo>
                      <a:pt x="4192" y="406"/>
                      <a:pt x="3906" y="287"/>
                      <a:pt x="3858" y="120"/>
                    </a:cubicBezTo>
                    <a:lnTo>
                      <a:pt x="3822" y="25"/>
                    </a:lnTo>
                    <a:lnTo>
                      <a:pt x="3739" y="84"/>
                    </a:lnTo>
                    <a:cubicBezTo>
                      <a:pt x="3477" y="275"/>
                      <a:pt x="3060" y="406"/>
                      <a:pt x="2679" y="406"/>
                    </a:cubicBezTo>
                    <a:cubicBezTo>
                      <a:pt x="2322" y="406"/>
                      <a:pt x="2048" y="287"/>
                      <a:pt x="2001" y="132"/>
                    </a:cubicBezTo>
                    <a:lnTo>
                      <a:pt x="1977" y="25"/>
                    </a:lnTo>
                    <a:lnTo>
                      <a:pt x="1894" y="84"/>
                    </a:lnTo>
                    <a:cubicBezTo>
                      <a:pt x="1608" y="275"/>
                      <a:pt x="1191" y="406"/>
                      <a:pt x="798" y="406"/>
                    </a:cubicBezTo>
                    <a:cubicBezTo>
                      <a:pt x="524" y="406"/>
                      <a:pt x="310" y="334"/>
                      <a:pt x="203" y="227"/>
                    </a:cubicBezTo>
                    <a:cubicBezTo>
                      <a:pt x="167" y="179"/>
                      <a:pt x="155" y="132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7" name="Google Shape;9807;p27"/>
              <p:cNvSpPr/>
              <p:nvPr/>
            </p:nvSpPr>
            <p:spPr>
              <a:xfrm>
                <a:off x="-3704466" y="732366"/>
                <a:ext cx="2892447" cy="41568"/>
              </a:xfrm>
              <a:custGeom>
                <a:avLst/>
                <a:gdLst/>
                <a:ahLst/>
                <a:cxnLst/>
                <a:rect l="l" t="t" r="r" b="b"/>
                <a:pathLst>
                  <a:path w="35696" h="513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3" y="72"/>
                    </a:lnTo>
                    <a:cubicBezTo>
                      <a:pt x="1" y="155"/>
                      <a:pt x="36" y="239"/>
                      <a:pt x="96" y="310"/>
                    </a:cubicBezTo>
                    <a:cubicBezTo>
                      <a:pt x="227" y="441"/>
                      <a:pt x="477" y="513"/>
                      <a:pt x="787" y="513"/>
                    </a:cubicBezTo>
                    <a:cubicBezTo>
                      <a:pt x="1156" y="513"/>
                      <a:pt x="1549" y="417"/>
                      <a:pt x="1834" y="251"/>
                    </a:cubicBezTo>
                    <a:cubicBezTo>
                      <a:pt x="1941" y="417"/>
                      <a:pt x="2227" y="513"/>
                      <a:pt x="2584" y="513"/>
                    </a:cubicBezTo>
                    <a:cubicBezTo>
                      <a:pt x="2953" y="513"/>
                      <a:pt x="3346" y="417"/>
                      <a:pt x="3620" y="251"/>
                    </a:cubicBezTo>
                    <a:cubicBezTo>
                      <a:pt x="3739" y="417"/>
                      <a:pt x="4013" y="513"/>
                      <a:pt x="4382" y="513"/>
                    </a:cubicBezTo>
                    <a:cubicBezTo>
                      <a:pt x="4739" y="513"/>
                      <a:pt x="5132" y="417"/>
                      <a:pt x="5394" y="251"/>
                    </a:cubicBezTo>
                    <a:cubicBezTo>
                      <a:pt x="5525" y="417"/>
                      <a:pt x="5811" y="513"/>
                      <a:pt x="6180" y="513"/>
                    </a:cubicBezTo>
                    <a:cubicBezTo>
                      <a:pt x="6549" y="513"/>
                      <a:pt x="6918" y="417"/>
                      <a:pt x="7180" y="251"/>
                    </a:cubicBezTo>
                    <a:cubicBezTo>
                      <a:pt x="7311" y="417"/>
                      <a:pt x="7609" y="513"/>
                      <a:pt x="7978" y="513"/>
                    </a:cubicBezTo>
                    <a:cubicBezTo>
                      <a:pt x="8347" y="513"/>
                      <a:pt x="8716" y="417"/>
                      <a:pt x="8954" y="251"/>
                    </a:cubicBezTo>
                    <a:cubicBezTo>
                      <a:pt x="9097" y="417"/>
                      <a:pt x="9407" y="513"/>
                      <a:pt x="9764" y="513"/>
                    </a:cubicBezTo>
                    <a:cubicBezTo>
                      <a:pt x="10133" y="513"/>
                      <a:pt x="10502" y="417"/>
                      <a:pt x="10728" y="251"/>
                    </a:cubicBezTo>
                    <a:cubicBezTo>
                      <a:pt x="10895" y="417"/>
                      <a:pt x="11193" y="513"/>
                      <a:pt x="11562" y="513"/>
                    </a:cubicBezTo>
                    <a:cubicBezTo>
                      <a:pt x="11931" y="513"/>
                      <a:pt x="12288" y="417"/>
                      <a:pt x="12514" y="251"/>
                    </a:cubicBezTo>
                    <a:cubicBezTo>
                      <a:pt x="12681" y="417"/>
                      <a:pt x="12990" y="513"/>
                      <a:pt x="13360" y="513"/>
                    </a:cubicBezTo>
                    <a:cubicBezTo>
                      <a:pt x="13729" y="513"/>
                      <a:pt x="14074" y="417"/>
                      <a:pt x="14288" y="251"/>
                    </a:cubicBezTo>
                    <a:cubicBezTo>
                      <a:pt x="14467" y="417"/>
                      <a:pt x="14788" y="513"/>
                      <a:pt x="15157" y="513"/>
                    </a:cubicBezTo>
                    <a:cubicBezTo>
                      <a:pt x="15526" y="513"/>
                      <a:pt x="15872" y="417"/>
                      <a:pt x="16074" y="251"/>
                    </a:cubicBezTo>
                    <a:cubicBezTo>
                      <a:pt x="16253" y="417"/>
                      <a:pt x="16586" y="513"/>
                      <a:pt x="16955" y="513"/>
                    </a:cubicBezTo>
                    <a:cubicBezTo>
                      <a:pt x="17324" y="513"/>
                      <a:pt x="17658" y="417"/>
                      <a:pt x="17848" y="251"/>
                    </a:cubicBezTo>
                    <a:cubicBezTo>
                      <a:pt x="18039" y="417"/>
                      <a:pt x="18384" y="513"/>
                      <a:pt x="18753" y="513"/>
                    </a:cubicBezTo>
                    <a:cubicBezTo>
                      <a:pt x="19122" y="513"/>
                      <a:pt x="19444" y="417"/>
                      <a:pt x="19634" y="251"/>
                    </a:cubicBezTo>
                    <a:cubicBezTo>
                      <a:pt x="19837" y="417"/>
                      <a:pt x="20170" y="513"/>
                      <a:pt x="20539" y="513"/>
                    </a:cubicBezTo>
                    <a:cubicBezTo>
                      <a:pt x="20908" y="513"/>
                      <a:pt x="21230" y="417"/>
                      <a:pt x="21408" y="251"/>
                    </a:cubicBezTo>
                    <a:cubicBezTo>
                      <a:pt x="21622" y="417"/>
                      <a:pt x="21968" y="513"/>
                      <a:pt x="22337" y="513"/>
                    </a:cubicBezTo>
                    <a:cubicBezTo>
                      <a:pt x="22706" y="513"/>
                      <a:pt x="23027" y="417"/>
                      <a:pt x="23194" y="251"/>
                    </a:cubicBezTo>
                    <a:cubicBezTo>
                      <a:pt x="23408" y="417"/>
                      <a:pt x="23766" y="513"/>
                      <a:pt x="24135" y="513"/>
                    </a:cubicBezTo>
                    <a:cubicBezTo>
                      <a:pt x="24504" y="513"/>
                      <a:pt x="24813" y="417"/>
                      <a:pt x="24968" y="251"/>
                    </a:cubicBezTo>
                    <a:cubicBezTo>
                      <a:pt x="25206" y="417"/>
                      <a:pt x="25563" y="513"/>
                      <a:pt x="25933" y="513"/>
                    </a:cubicBezTo>
                    <a:cubicBezTo>
                      <a:pt x="26302" y="513"/>
                      <a:pt x="26599" y="417"/>
                      <a:pt x="26742" y="251"/>
                    </a:cubicBezTo>
                    <a:cubicBezTo>
                      <a:pt x="26992" y="417"/>
                      <a:pt x="27361" y="513"/>
                      <a:pt x="27730" y="513"/>
                    </a:cubicBezTo>
                    <a:cubicBezTo>
                      <a:pt x="28099" y="513"/>
                      <a:pt x="28385" y="417"/>
                      <a:pt x="28528" y="251"/>
                    </a:cubicBezTo>
                    <a:cubicBezTo>
                      <a:pt x="28778" y="417"/>
                      <a:pt x="29159" y="513"/>
                      <a:pt x="29528" y="513"/>
                    </a:cubicBezTo>
                    <a:cubicBezTo>
                      <a:pt x="29885" y="513"/>
                      <a:pt x="30183" y="417"/>
                      <a:pt x="30302" y="251"/>
                    </a:cubicBezTo>
                    <a:cubicBezTo>
                      <a:pt x="30576" y="417"/>
                      <a:pt x="30945" y="513"/>
                      <a:pt x="31326" y="513"/>
                    </a:cubicBezTo>
                    <a:cubicBezTo>
                      <a:pt x="31683" y="513"/>
                      <a:pt x="31969" y="417"/>
                      <a:pt x="32088" y="251"/>
                    </a:cubicBezTo>
                    <a:cubicBezTo>
                      <a:pt x="32362" y="417"/>
                      <a:pt x="32755" y="513"/>
                      <a:pt x="33112" y="513"/>
                    </a:cubicBezTo>
                    <a:cubicBezTo>
                      <a:pt x="33481" y="513"/>
                      <a:pt x="33755" y="417"/>
                      <a:pt x="33862" y="251"/>
                    </a:cubicBezTo>
                    <a:cubicBezTo>
                      <a:pt x="34148" y="417"/>
                      <a:pt x="34553" y="513"/>
                      <a:pt x="34910" y="513"/>
                    </a:cubicBezTo>
                    <a:cubicBezTo>
                      <a:pt x="35231" y="513"/>
                      <a:pt x="35469" y="441"/>
                      <a:pt x="35600" y="310"/>
                    </a:cubicBezTo>
                    <a:cubicBezTo>
                      <a:pt x="35648" y="263"/>
                      <a:pt x="35672" y="203"/>
                      <a:pt x="35684" y="155"/>
                    </a:cubicBezTo>
                    <a:lnTo>
                      <a:pt x="35696" y="155"/>
                    </a:lnTo>
                    <a:lnTo>
                      <a:pt x="35696" y="1"/>
                    </a:lnTo>
                    <a:lnTo>
                      <a:pt x="35541" y="1"/>
                    </a:lnTo>
                    <a:lnTo>
                      <a:pt x="35541" y="84"/>
                    </a:lnTo>
                    <a:cubicBezTo>
                      <a:pt x="35541" y="132"/>
                      <a:pt x="35529" y="167"/>
                      <a:pt x="35493" y="203"/>
                    </a:cubicBezTo>
                    <a:cubicBezTo>
                      <a:pt x="35398" y="310"/>
                      <a:pt x="35184" y="370"/>
                      <a:pt x="34910" y="370"/>
                    </a:cubicBezTo>
                    <a:cubicBezTo>
                      <a:pt x="34541" y="370"/>
                      <a:pt x="34136" y="251"/>
                      <a:pt x="33874" y="84"/>
                    </a:cubicBezTo>
                    <a:lnTo>
                      <a:pt x="33791" y="24"/>
                    </a:lnTo>
                    <a:lnTo>
                      <a:pt x="33767" y="120"/>
                    </a:lnTo>
                    <a:cubicBezTo>
                      <a:pt x="33731" y="239"/>
                      <a:pt x="33517" y="370"/>
                      <a:pt x="33112" y="370"/>
                    </a:cubicBezTo>
                    <a:cubicBezTo>
                      <a:pt x="32743" y="370"/>
                      <a:pt x="32350" y="251"/>
                      <a:pt x="32100" y="84"/>
                    </a:cubicBezTo>
                    <a:lnTo>
                      <a:pt x="32017" y="24"/>
                    </a:lnTo>
                    <a:lnTo>
                      <a:pt x="31993" y="120"/>
                    </a:lnTo>
                    <a:cubicBezTo>
                      <a:pt x="31945" y="239"/>
                      <a:pt x="31719" y="370"/>
                      <a:pt x="31314" y="370"/>
                    </a:cubicBezTo>
                    <a:cubicBezTo>
                      <a:pt x="30957" y="370"/>
                      <a:pt x="30564" y="251"/>
                      <a:pt x="30326" y="84"/>
                    </a:cubicBezTo>
                    <a:lnTo>
                      <a:pt x="30255" y="24"/>
                    </a:lnTo>
                    <a:lnTo>
                      <a:pt x="30219" y="108"/>
                    </a:lnTo>
                    <a:cubicBezTo>
                      <a:pt x="30159" y="239"/>
                      <a:pt x="29921" y="370"/>
                      <a:pt x="29528" y="370"/>
                    </a:cubicBezTo>
                    <a:cubicBezTo>
                      <a:pt x="29159" y="370"/>
                      <a:pt x="28778" y="251"/>
                      <a:pt x="28552" y="84"/>
                    </a:cubicBezTo>
                    <a:lnTo>
                      <a:pt x="28480" y="24"/>
                    </a:lnTo>
                    <a:lnTo>
                      <a:pt x="28445" y="108"/>
                    </a:lnTo>
                    <a:cubicBezTo>
                      <a:pt x="28373" y="239"/>
                      <a:pt x="28135" y="370"/>
                      <a:pt x="27730" y="370"/>
                    </a:cubicBezTo>
                    <a:cubicBezTo>
                      <a:pt x="27361" y="370"/>
                      <a:pt x="26992" y="263"/>
                      <a:pt x="26778" y="84"/>
                    </a:cubicBezTo>
                    <a:lnTo>
                      <a:pt x="26706" y="24"/>
                    </a:lnTo>
                    <a:lnTo>
                      <a:pt x="26671" y="108"/>
                    </a:lnTo>
                    <a:cubicBezTo>
                      <a:pt x="26575" y="263"/>
                      <a:pt x="26278" y="370"/>
                      <a:pt x="25933" y="370"/>
                    </a:cubicBezTo>
                    <a:cubicBezTo>
                      <a:pt x="25563" y="370"/>
                      <a:pt x="25206" y="263"/>
                      <a:pt x="25004" y="84"/>
                    </a:cubicBezTo>
                    <a:lnTo>
                      <a:pt x="24932" y="24"/>
                    </a:lnTo>
                    <a:lnTo>
                      <a:pt x="24897" y="108"/>
                    </a:lnTo>
                    <a:cubicBezTo>
                      <a:pt x="24790" y="263"/>
                      <a:pt x="24492" y="370"/>
                      <a:pt x="24135" y="370"/>
                    </a:cubicBezTo>
                    <a:cubicBezTo>
                      <a:pt x="23778" y="370"/>
                      <a:pt x="23420" y="263"/>
                      <a:pt x="23230" y="84"/>
                    </a:cubicBezTo>
                    <a:lnTo>
                      <a:pt x="23170" y="24"/>
                    </a:lnTo>
                    <a:lnTo>
                      <a:pt x="23123" y="96"/>
                    </a:lnTo>
                    <a:cubicBezTo>
                      <a:pt x="23004" y="263"/>
                      <a:pt x="22694" y="370"/>
                      <a:pt x="22337" y="370"/>
                    </a:cubicBezTo>
                    <a:cubicBezTo>
                      <a:pt x="21980" y="370"/>
                      <a:pt x="21634" y="263"/>
                      <a:pt x="21456" y="84"/>
                    </a:cubicBezTo>
                    <a:lnTo>
                      <a:pt x="21396" y="24"/>
                    </a:lnTo>
                    <a:lnTo>
                      <a:pt x="21349" y="96"/>
                    </a:lnTo>
                    <a:cubicBezTo>
                      <a:pt x="21218" y="263"/>
                      <a:pt x="20908" y="370"/>
                      <a:pt x="20539" y="370"/>
                    </a:cubicBezTo>
                    <a:cubicBezTo>
                      <a:pt x="20182" y="370"/>
                      <a:pt x="19848" y="263"/>
                      <a:pt x="19682" y="96"/>
                    </a:cubicBezTo>
                    <a:lnTo>
                      <a:pt x="19622" y="24"/>
                    </a:lnTo>
                    <a:lnTo>
                      <a:pt x="19575" y="96"/>
                    </a:lnTo>
                    <a:cubicBezTo>
                      <a:pt x="19432" y="263"/>
                      <a:pt x="19110" y="370"/>
                      <a:pt x="18753" y="370"/>
                    </a:cubicBezTo>
                    <a:cubicBezTo>
                      <a:pt x="18384" y="370"/>
                      <a:pt x="18051" y="263"/>
                      <a:pt x="17908" y="96"/>
                    </a:cubicBezTo>
                    <a:lnTo>
                      <a:pt x="17848" y="24"/>
                    </a:lnTo>
                    <a:lnTo>
                      <a:pt x="17801" y="96"/>
                    </a:lnTo>
                    <a:cubicBezTo>
                      <a:pt x="17646" y="263"/>
                      <a:pt x="17312" y="370"/>
                      <a:pt x="16955" y="370"/>
                    </a:cubicBezTo>
                    <a:cubicBezTo>
                      <a:pt x="16586" y="370"/>
                      <a:pt x="16265" y="263"/>
                      <a:pt x="16134" y="96"/>
                    </a:cubicBezTo>
                    <a:lnTo>
                      <a:pt x="16074" y="24"/>
                    </a:lnTo>
                    <a:lnTo>
                      <a:pt x="16027" y="96"/>
                    </a:lnTo>
                    <a:cubicBezTo>
                      <a:pt x="15860" y="263"/>
                      <a:pt x="15515" y="370"/>
                      <a:pt x="15157" y="370"/>
                    </a:cubicBezTo>
                    <a:cubicBezTo>
                      <a:pt x="14800" y="370"/>
                      <a:pt x="14479" y="263"/>
                      <a:pt x="14360" y="96"/>
                    </a:cubicBezTo>
                    <a:lnTo>
                      <a:pt x="14312" y="24"/>
                    </a:lnTo>
                    <a:lnTo>
                      <a:pt x="14241" y="84"/>
                    </a:lnTo>
                    <a:cubicBezTo>
                      <a:pt x="14074" y="263"/>
                      <a:pt x="13729" y="370"/>
                      <a:pt x="13360" y="370"/>
                    </a:cubicBezTo>
                    <a:cubicBezTo>
                      <a:pt x="13002" y="370"/>
                      <a:pt x="12693" y="263"/>
                      <a:pt x="12586" y="96"/>
                    </a:cubicBezTo>
                    <a:lnTo>
                      <a:pt x="12538" y="24"/>
                    </a:lnTo>
                    <a:lnTo>
                      <a:pt x="12467" y="84"/>
                    </a:lnTo>
                    <a:cubicBezTo>
                      <a:pt x="12288" y="263"/>
                      <a:pt x="11931" y="370"/>
                      <a:pt x="11562" y="370"/>
                    </a:cubicBezTo>
                    <a:cubicBezTo>
                      <a:pt x="11205" y="370"/>
                      <a:pt x="10907" y="263"/>
                      <a:pt x="10812" y="108"/>
                    </a:cubicBezTo>
                    <a:lnTo>
                      <a:pt x="10764" y="24"/>
                    </a:lnTo>
                    <a:lnTo>
                      <a:pt x="10693" y="84"/>
                    </a:lnTo>
                    <a:cubicBezTo>
                      <a:pt x="10502" y="263"/>
                      <a:pt x="10133" y="370"/>
                      <a:pt x="9764" y="370"/>
                    </a:cubicBezTo>
                    <a:cubicBezTo>
                      <a:pt x="9419" y="370"/>
                      <a:pt x="9121" y="263"/>
                      <a:pt x="9038" y="108"/>
                    </a:cubicBezTo>
                    <a:lnTo>
                      <a:pt x="8990" y="24"/>
                    </a:lnTo>
                    <a:lnTo>
                      <a:pt x="8919" y="84"/>
                    </a:lnTo>
                    <a:cubicBezTo>
                      <a:pt x="8716" y="263"/>
                      <a:pt x="8335" y="370"/>
                      <a:pt x="7978" y="370"/>
                    </a:cubicBezTo>
                    <a:cubicBezTo>
                      <a:pt x="7573" y="370"/>
                      <a:pt x="7323" y="239"/>
                      <a:pt x="7264" y="108"/>
                    </a:cubicBezTo>
                    <a:lnTo>
                      <a:pt x="7216" y="24"/>
                    </a:lnTo>
                    <a:lnTo>
                      <a:pt x="7144" y="84"/>
                    </a:lnTo>
                    <a:cubicBezTo>
                      <a:pt x="6918" y="251"/>
                      <a:pt x="6537" y="370"/>
                      <a:pt x="6180" y="370"/>
                    </a:cubicBezTo>
                    <a:cubicBezTo>
                      <a:pt x="5775" y="370"/>
                      <a:pt x="5537" y="239"/>
                      <a:pt x="5490" y="108"/>
                    </a:cubicBezTo>
                    <a:lnTo>
                      <a:pt x="5454" y="24"/>
                    </a:lnTo>
                    <a:lnTo>
                      <a:pt x="5370" y="84"/>
                    </a:lnTo>
                    <a:cubicBezTo>
                      <a:pt x="5132" y="251"/>
                      <a:pt x="4751" y="370"/>
                      <a:pt x="4382" y="370"/>
                    </a:cubicBezTo>
                    <a:cubicBezTo>
                      <a:pt x="3977" y="370"/>
                      <a:pt x="3763" y="239"/>
                      <a:pt x="3715" y="120"/>
                    </a:cubicBezTo>
                    <a:lnTo>
                      <a:pt x="3680" y="24"/>
                    </a:lnTo>
                    <a:lnTo>
                      <a:pt x="3596" y="84"/>
                    </a:lnTo>
                    <a:cubicBezTo>
                      <a:pt x="3346" y="251"/>
                      <a:pt x="2953" y="370"/>
                      <a:pt x="2584" y="370"/>
                    </a:cubicBezTo>
                    <a:cubicBezTo>
                      <a:pt x="2191" y="370"/>
                      <a:pt x="1977" y="239"/>
                      <a:pt x="1941" y="120"/>
                    </a:cubicBezTo>
                    <a:lnTo>
                      <a:pt x="1906" y="24"/>
                    </a:lnTo>
                    <a:lnTo>
                      <a:pt x="1822" y="84"/>
                    </a:lnTo>
                    <a:cubicBezTo>
                      <a:pt x="1560" y="251"/>
                      <a:pt x="1156" y="370"/>
                      <a:pt x="787" y="370"/>
                    </a:cubicBezTo>
                    <a:cubicBezTo>
                      <a:pt x="525" y="370"/>
                      <a:pt x="310" y="310"/>
                      <a:pt x="215" y="203"/>
                    </a:cubicBezTo>
                    <a:cubicBezTo>
                      <a:pt x="167" y="167"/>
                      <a:pt x="156" y="132"/>
                      <a:pt x="156" y="84"/>
                    </a:cubicBez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8" name="Google Shape;9808;p27"/>
              <p:cNvSpPr/>
              <p:nvPr/>
            </p:nvSpPr>
            <p:spPr>
              <a:xfrm>
                <a:off x="-3648475" y="648418"/>
                <a:ext cx="2781436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34326" h="489" extrusionOk="0">
                    <a:moveTo>
                      <a:pt x="36" y="1"/>
                    </a:moveTo>
                    <a:lnTo>
                      <a:pt x="36" y="84"/>
                    </a:lnTo>
                    <a:lnTo>
                      <a:pt x="12" y="72"/>
                    </a:lnTo>
                    <a:lnTo>
                      <a:pt x="12" y="72"/>
                    </a:lnTo>
                    <a:cubicBezTo>
                      <a:pt x="0" y="156"/>
                      <a:pt x="36" y="227"/>
                      <a:pt x="96" y="298"/>
                    </a:cubicBezTo>
                    <a:cubicBezTo>
                      <a:pt x="215" y="418"/>
                      <a:pt x="453" y="489"/>
                      <a:pt x="762" y="489"/>
                    </a:cubicBezTo>
                    <a:cubicBezTo>
                      <a:pt x="1119" y="489"/>
                      <a:pt x="1500" y="394"/>
                      <a:pt x="1762" y="239"/>
                    </a:cubicBezTo>
                    <a:cubicBezTo>
                      <a:pt x="1881" y="406"/>
                      <a:pt x="2143" y="489"/>
                      <a:pt x="2489" y="489"/>
                    </a:cubicBezTo>
                    <a:cubicBezTo>
                      <a:pt x="2846" y="489"/>
                      <a:pt x="3215" y="394"/>
                      <a:pt x="3477" y="239"/>
                    </a:cubicBezTo>
                    <a:cubicBezTo>
                      <a:pt x="3596" y="406"/>
                      <a:pt x="3870" y="489"/>
                      <a:pt x="4215" y="489"/>
                    </a:cubicBezTo>
                    <a:cubicBezTo>
                      <a:pt x="4572" y="489"/>
                      <a:pt x="4941" y="394"/>
                      <a:pt x="5191" y="239"/>
                    </a:cubicBezTo>
                    <a:cubicBezTo>
                      <a:pt x="5310" y="406"/>
                      <a:pt x="5596" y="489"/>
                      <a:pt x="5942" y="489"/>
                    </a:cubicBezTo>
                    <a:cubicBezTo>
                      <a:pt x="6299" y="489"/>
                      <a:pt x="6656" y="394"/>
                      <a:pt x="6894" y="239"/>
                    </a:cubicBezTo>
                    <a:cubicBezTo>
                      <a:pt x="7037" y="394"/>
                      <a:pt x="7323" y="489"/>
                      <a:pt x="7668" y="489"/>
                    </a:cubicBezTo>
                    <a:cubicBezTo>
                      <a:pt x="8025" y="489"/>
                      <a:pt x="8382" y="394"/>
                      <a:pt x="8609" y="239"/>
                    </a:cubicBezTo>
                    <a:cubicBezTo>
                      <a:pt x="8751" y="394"/>
                      <a:pt x="9037" y="489"/>
                      <a:pt x="9394" y="489"/>
                    </a:cubicBezTo>
                    <a:cubicBezTo>
                      <a:pt x="9752" y="489"/>
                      <a:pt x="10097" y="394"/>
                      <a:pt x="10323" y="239"/>
                    </a:cubicBezTo>
                    <a:cubicBezTo>
                      <a:pt x="10466" y="394"/>
                      <a:pt x="10764" y="489"/>
                      <a:pt x="11121" y="489"/>
                    </a:cubicBezTo>
                    <a:cubicBezTo>
                      <a:pt x="11478" y="489"/>
                      <a:pt x="11811" y="394"/>
                      <a:pt x="12026" y="239"/>
                    </a:cubicBezTo>
                    <a:cubicBezTo>
                      <a:pt x="12192" y="394"/>
                      <a:pt x="12490" y="489"/>
                      <a:pt x="12847" y="489"/>
                    </a:cubicBezTo>
                    <a:cubicBezTo>
                      <a:pt x="13204" y="489"/>
                      <a:pt x="13538" y="394"/>
                      <a:pt x="13740" y="239"/>
                    </a:cubicBezTo>
                    <a:cubicBezTo>
                      <a:pt x="13907" y="394"/>
                      <a:pt x="14216" y="489"/>
                      <a:pt x="14574" y="489"/>
                    </a:cubicBezTo>
                    <a:cubicBezTo>
                      <a:pt x="14931" y="489"/>
                      <a:pt x="15252" y="394"/>
                      <a:pt x="15455" y="239"/>
                    </a:cubicBezTo>
                    <a:cubicBezTo>
                      <a:pt x="15633" y="394"/>
                      <a:pt x="15943" y="489"/>
                      <a:pt x="16300" y="489"/>
                    </a:cubicBezTo>
                    <a:cubicBezTo>
                      <a:pt x="16657" y="489"/>
                      <a:pt x="16979" y="394"/>
                      <a:pt x="17157" y="239"/>
                    </a:cubicBezTo>
                    <a:cubicBezTo>
                      <a:pt x="17348" y="394"/>
                      <a:pt x="17669" y="489"/>
                      <a:pt x="18026" y="489"/>
                    </a:cubicBezTo>
                    <a:cubicBezTo>
                      <a:pt x="18384" y="489"/>
                      <a:pt x="18693" y="394"/>
                      <a:pt x="18872" y="239"/>
                    </a:cubicBezTo>
                    <a:cubicBezTo>
                      <a:pt x="19062" y="394"/>
                      <a:pt x="19396" y="489"/>
                      <a:pt x="19753" y="489"/>
                    </a:cubicBezTo>
                    <a:cubicBezTo>
                      <a:pt x="20098" y="489"/>
                      <a:pt x="20408" y="394"/>
                      <a:pt x="20586" y="239"/>
                    </a:cubicBezTo>
                    <a:cubicBezTo>
                      <a:pt x="20789" y="394"/>
                      <a:pt x="21122" y="489"/>
                      <a:pt x="21479" y="489"/>
                    </a:cubicBezTo>
                    <a:cubicBezTo>
                      <a:pt x="21824" y="489"/>
                      <a:pt x="22134" y="394"/>
                      <a:pt x="22289" y="239"/>
                    </a:cubicBezTo>
                    <a:cubicBezTo>
                      <a:pt x="22503" y="394"/>
                      <a:pt x="22848" y="489"/>
                      <a:pt x="23206" y="489"/>
                    </a:cubicBezTo>
                    <a:cubicBezTo>
                      <a:pt x="23551" y="489"/>
                      <a:pt x="23849" y="394"/>
                      <a:pt x="24003" y="239"/>
                    </a:cubicBezTo>
                    <a:cubicBezTo>
                      <a:pt x="24230" y="394"/>
                      <a:pt x="24575" y="489"/>
                      <a:pt x="24932" y="489"/>
                    </a:cubicBezTo>
                    <a:cubicBezTo>
                      <a:pt x="25277" y="489"/>
                      <a:pt x="25563" y="394"/>
                      <a:pt x="25718" y="239"/>
                    </a:cubicBezTo>
                    <a:cubicBezTo>
                      <a:pt x="25944" y="394"/>
                      <a:pt x="26301" y="489"/>
                      <a:pt x="26646" y="489"/>
                    </a:cubicBezTo>
                    <a:cubicBezTo>
                      <a:pt x="27004" y="489"/>
                      <a:pt x="27289" y="394"/>
                      <a:pt x="27420" y="239"/>
                    </a:cubicBezTo>
                    <a:cubicBezTo>
                      <a:pt x="27670" y="394"/>
                      <a:pt x="28028" y="489"/>
                      <a:pt x="28373" y="489"/>
                    </a:cubicBezTo>
                    <a:cubicBezTo>
                      <a:pt x="28730" y="489"/>
                      <a:pt x="29004" y="394"/>
                      <a:pt x="29135" y="239"/>
                    </a:cubicBezTo>
                    <a:cubicBezTo>
                      <a:pt x="29385" y="394"/>
                      <a:pt x="29754" y="489"/>
                      <a:pt x="30099" y="489"/>
                    </a:cubicBezTo>
                    <a:cubicBezTo>
                      <a:pt x="30456" y="489"/>
                      <a:pt x="30730" y="406"/>
                      <a:pt x="30849" y="239"/>
                    </a:cubicBezTo>
                    <a:cubicBezTo>
                      <a:pt x="31099" y="394"/>
                      <a:pt x="31469" y="489"/>
                      <a:pt x="31826" y="489"/>
                    </a:cubicBezTo>
                    <a:cubicBezTo>
                      <a:pt x="32183" y="489"/>
                      <a:pt x="32445" y="406"/>
                      <a:pt x="32552" y="239"/>
                    </a:cubicBezTo>
                    <a:cubicBezTo>
                      <a:pt x="32826" y="394"/>
                      <a:pt x="33207" y="489"/>
                      <a:pt x="33552" y="489"/>
                    </a:cubicBezTo>
                    <a:cubicBezTo>
                      <a:pt x="33862" y="489"/>
                      <a:pt x="34100" y="418"/>
                      <a:pt x="34231" y="298"/>
                    </a:cubicBezTo>
                    <a:cubicBezTo>
                      <a:pt x="34266" y="251"/>
                      <a:pt x="34290" y="203"/>
                      <a:pt x="34302" y="156"/>
                    </a:cubicBezTo>
                    <a:lnTo>
                      <a:pt x="34326" y="156"/>
                    </a:lnTo>
                    <a:lnTo>
                      <a:pt x="34326" y="1"/>
                    </a:lnTo>
                    <a:lnTo>
                      <a:pt x="34159" y="1"/>
                    </a:lnTo>
                    <a:lnTo>
                      <a:pt x="34171" y="84"/>
                    </a:lnTo>
                    <a:cubicBezTo>
                      <a:pt x="34171" y="120"/>
                      <a:pt x="34147" y="156"/>
                      <a:pt x="34124" y="191"/>
                    </a:cubicBezTo>
                    <a:cubicBezTo>
                      <a:pt x="34028" y="287"/>
                      <a:pt x="33814" y="346"/>
                      <a:pt x="33552" y="346"/>
                    </a:cubicBezTo>
                    <a:cubicBezTo>
                      <a:pt x="33207" y="346"/>
                      <a:pt x="32814" y="239"/>
                      <a:pt x="32564" y="72"/>
                    </a:cubicBezTo>
                    <a:lnTo>
                      <a:pt x="32481" y="25"/>
                    </a:lnTo>
                    <a:lnTo>
                      <a:pt x="32457" y="120"/>
                    </a:lnTo>
                    <a:cubicBezTo>
                      <a:pt x="32421" y="227"/>
                      <a:pt x="32207" y="346"/>
                      <a:pt x="31826" y="346"/>
                    </a:cubicBezTo>
                    <a:cubicBezTo>
                      <a:pt x="31480" y="346"/>
                      <a:pt x="31099" y="239"/>
                      <a:pt x="30861" y="72"/>
                    </a:cubicBezTo>
                    <a:lnTo>
                      <a:pt x="30790" y="25"/>
                    </a:lnTo>
                    <a:lnTo>
                      <a:pt x="30754" y="108"/>
                    </a:lnTo>
                    <a:cubicBezTo>
                      <a:pt x="30707" y="227"/>
                      <a:pt x="30480" y="346"/>
                      <a:pt x="30099" y="346"/>
                    </a:cubicBezTo>
                    <a:cubicBezTo>
                      <a:pt x="29754" y="346"/>
                      <a:pt x="29385" y="239"/>
                      <a:pt x="29159" y="84"/>
                    </a:cubicBezTo>
                    <a:lnTo>
                      <a:pt x="29087" y="25"/>
                    </a:lnTo>
                    <a:lnTo>
                      <a:pt x="29040" y="108"/>
                    </a:lnTo>
                    <a:cubicBezTo>
                      <a:pt x="28992" y="227"/>
                      <a:pt x="28766" y="346"/>
                      <a:pt x="28373" y="346"/>
                    </a:cubicBezTo>
                    <a:cubicBezTo>
                      <a:pt x="28028" y="346"/>
                      <a:pt x="27659" y="239"/>
                      <a:pt x="27444" y="84"/>
                    </a:cubicBezTo>
                    <a:lnTo>
                      <a:pt x="27385" y="25"/>
                    </a:lnTo>
                    <a:lnTo>
                      <a:pt x="27337" y="108"/>
                    </a:lnTo>
                    <a:cubicBezTo>
                      <a:pt x="27278" y="227"/>
                      <a:pt x="27039" y="346"/>
                      <a:pt x="26646" y="346"/>
                    </a:cubicBezTo>
                    <a:cubicBezTo>
                      <a:pt x="26301" y="346"/>
                      <a:pt x="25944" y="239"/>
                      <a:pt x="25742" y="84"/>
                    </a:cubicBezTo>
                    <a:lnTo>
                      <a:pt x="25682" y="25"/>
                    </a:lnTo>
                    <a:lnTo>
                      <a:pt x="25634" y="96"/>
                    </a:lnTo>
                    <a:cubicBezTo>
                      <a:pt x="25563" y="227"/>
                      <a:pt x="25313" y="346"/>
                      <a:pt x="24932" y="346"/>
                    </a:cubicBezTo>
                    <a:cubicBezTo>
                      <a:pt x="24575" y="346"/>
                      <a:pt x="24230" y="239"/>
                      <a:pt x="24039" y="84"/>
                    </a:cubicBezTo>
                    <a:lnTo>
                      <a:pt x="23979" y="25"/>
                    </a:lnTo>
                    <a:lnTo>
                      <a:pt x="23932" y="96"/>
                    </a:lnTo>
                    <a:cubicBezTo>
                      <a:pt x="23849" y="215"/>
                      <a:pt x="23587" y="346"/>
                      <a:pt x="23206" y="346"/>
                    </a:cubicBezTo>
                    <a:cubicBezTo>
                      <a:pt x="22848" y="346"/>
                      <a:pt x="22515" y="239"/>
                      <a:pt x="22336" y="84"/>
                    </a:cubicBezTo>
                    <a:lnTo>
                      <a:pt x="22265" y="25"/>
                    </a:lnTo>
                    <a:lnTo>
                      <a:pt x="22217" y="96"/>
                    </a:lnTo>
                    <a:cubicBezTo>
                      <a:pt x="22110" y="251"/>
                      <a:pt x="21824" y="346"/>
                      <a:pt x="21479" y="346"/>
                    </a:cubicBezTo>
                    <a:cubicBezTo>
                      <a:pt x="21122" y="346"/>
                      <a:pt x="20789" y="239"/>
                      <a:pt x="20622" y="84"/>
                    </a:cubicBezTo>
                    <a:lnTo>
                      <a:pt x="20562" y="25"/>
                    </a:lnTo>
                    <a:lnTo>
                      <a:pt x="20515" y="96"/>
                    </a:lnTo>
                    <a:cubicBezTo>
                      <a:pt x="20396" y="251"/>
                      <a:pt x="20098" y="346"/>
                      <a:pt x="19753" y="346"/>
                    </a:cubicBezTo>
                    <a:cubicBezTo>
                      <a:pt x="19396" y="346"/>
                      <a:pt x="19074" y="239"/>
                      <a:pt x="18919" y="84"/>
                    </a:cubicBezTo>
                    <a:lnTo>
                      <a:pt x="18860" y="25"/>
                    </a:lnTo>
                    <a:lnTo>
                      <a:pt x="18812" y="96"/>
                    </a:lnTo>
                    <a:cubicBezTo>
                      <a:pt x="18681" y="251"/>
                      <a:pt x="18372" y="346"/>
                      <a:pt x="18026" y="346"/>
                    </a:cubicBezTo>
                    <a:cubicBezTo>
                      <a:pt x="17681" y="346"/>
                      <a:pt x="17360" y="239"/>
                      <a:pt x="17217" y="84"/>
                    </a:cubicBezTo>
                    <a:lnTo>
                      <a:pt x="17157" y="25"/>
                    </a:lnTo>
                    <a:lnTo>
                      <a:pt x="17110" y="84"/>
                    </a:lnTo>
                    <a:cubicBezTo>
                      <a:pt x="16967" y="239"/>
                      <a:pt x="16645" y="346"/>
                      <a:pt x="16300" y="346"/>
                    </a:cubicBezTo>
                    <a:cubicBezTo>
                      <a:pt x="15955" y="346"/>
                      <a:pt x="15645" y="251"/>
                      <a:pt x="15514" y="96"/>
                    </a:cubicBezTo>
                    <a:lnTo>
                      <a:pt x="15455" y="25"/>
                    </a:lnTo>
                    <a:lnTo>
                      <a:pt x="15395" y="84"/>
                    </a:lnTo>
                    <a:cubicBezTo>
                      <a:pt x="15240" y="239"/>
                      <a:pt x="14919" y="346"/>
                      <a:pt x="14574" y="346"/>
                    </a:cubicBezTo>
                    <a:cubicBezTo>
                      <a:pt x="14228" y="346"/>
                      <a:pt x="13931" y="251"/>
                      <a:pt x="13800" y="96"/>
                    </a:cubicBezTo>
                    <a:lnTo>
                      <a:pt x="13752" y="25"/>
                    </a:lnTo>
                    <a:lnTo>
                      <a:pt x="13692" y="84"/>
                    </a:lnTo>
                    <a:cubicBezTo>
                      <a:pt x="13526" y="239"/>
                      <a:pt x="13192" y="346"/>
                      <a:pt x="12847" y="346"/>
                    </a:cubicBezTo>
                    <a:cubicBezTo>
                      <a:pt x="12502" y="346"/>
                      <a:pt x="12204" y="251"/>
                      <a:pt x="12097" y="96"/>
                    </a:cubicBezTo>
                    <a:lnTo>
                      <a:pt x="12049" y="25"/>
                    </a:lnTo>
                    <a:lnTo>
                      <a:pt x="11990" y="84"/>
                    </a:lnTo>
                    <a:cubicBezTo>
                      <a:pt x="11811" y="239"/>
                      <a:pt x="11466" y="346"/>
                      <a:pt x="11121" y="346"/>
                    </a:cubicBezTo>
                    <a:cubicBezTo>
                      <a:pt x="10728" y="346"/>
                      <a:pt x="10478" y="227"/>
                      <a:pt x="10394" y="96"/>
                    </a:cubicBezTo>
                    <a:lnTo>
                      <a:pt x="10347" y="25"/>
                    </a:lnTo>
                    <a:lnTo>
                      <a:pt x="10287" y="84"/>
                    </a:lnTo>
                    <a:cubicBezTo>
                      <a:pt x="10097" y="239"/>
                      <a:pt x="9740" y="346"/>
                      <a:pt x="9394" y="346"/>
                    </a:cubicBezTo>
                    <a:cubicBezTo>
                      <a:pt x="9001" y="346"/>
                      <a:pt x="8763" y="227"/>
                      <a:pt x="8692" y="96"/>
                    </a:cubicBezTo>
                    <a:lnTo>
                      <a:pt x="8644" y="25"/>
                    </a:lnTo>
                    <a:lnTo>
                      <a:pt x="8573" y="84"/>
                    </a:lnTo>
                    <a:cubicBezTo>
                      <a:pt x="8382" y="239"/>
                      <a:pt x="8025" y="346"/>
                      <a:pt x="7668" y="346"/>
                    </a:cubicBezTo>
                    <a:cubicBezTo>
                      <a:pt x="7287" y="346"/>
                      <a:pt x="7049" y="227"/>
                      <a:pt x="6977" y="108"/>
                    </a:cubicBezTo>
                    <a:lnTo>
                      <a:pt x="6942" y="25"/>
                    </a:lnTo>
                    <a:lnTo>
                      <a:pt x="6870" y="84"/>
                    </a:lnTo>
                    <a:cubicBezTo>
                      <a:pt x="6656" y="239"/>
                      <a:pt x="6299" y="346"/>
                      <a:pt x="5942" y="346"/>
                    </a:cubicBezTo>
                    <a:cubicBezTo>
                      <a:pt x="5561" y="346"/>
                      <a:pt x="5334" y="227"/>
                      <a:pt x="5275" y="108"/>
                    </a:cubicBezTo>
                    <a:lnTo>
                      <a:pt x="5239" y="25"/>
                    </a:lnTo>
                    <a:lnTo>
                      <a:pt x="5168" y="84"/>
                    </a:lnTo>
                    <a:cubicBezTo>
                      <a:pt x="4941" y="239"/>
                      <a:pt x="4572" y="346"/>
                      <a:pt x="4215" y="346"/>
                    </a:cubicBezTo>
                    <a:cubicBezTo>
                      <a:pt x="3834" y="346"/>
                      <a:pt x="3620" y="227"/>
                      <a:pt x="3572" y="108"/>
                    </a:cubicBezTo>
                    <a:lnTo>
                      <a:pt x="3536" y="25"/>
                    </a:lnTo>
                    <a:lnTo>
                      <a:pt x="3465" y="84"/>
                    </a:lnTo>
                    <a:cubicBezTo>
                      <a:pt x="3227" y="239"/>
                      <a:pt x="2846" y="346"/>
                      <a:pt x="2489" y="346"/>
                    </a:cubicBezTo>
                    <a:cubicBezTo>
                      <a:pt x="2108" y="346"/>
                      <a:pt x="1905" y="227"/>
                      <a:pt x="1870" y="120"/>
                    </a:cubicBezTo>
                    <a:lnTo>
                      <a:pt x="1834" y="25"/>
                    </a:lnTo>
                    <a:lnTo>
                      <a:pt x="1751" y="72"/>
                    </a:lnTo>
                    <a:cubicBezTo>
                      <a:pt x="1512" y="239"/>
                      <a:pt x="1119" y="346"/>
                      <a:pt x="762" y="346"/>
                    </a:cubicBezTo>
                    <a:cubicBezTo>
                      <a:pt x="500" y="346"/>
                      <a:pt x="298" y="287"/>
                      <a:pt x="203" y="191"/>
                    </a:cubicBezTo>
                    <a:cubicBezTo>
                      <a:pt x="167" y="156"/>
                      <a:pt x="155" y="120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9" name="Google Shape;9809;p27"/>
              <p:cNvSpPr/>
              <p:nvPr/>
            </p:nvSpPr>
            <p:spPr>
              <a:xfrm>
                <a:off x="-3596372" y="571278"/>
                <a:ext cx="2677312" cy="37679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465" extrusionOk="0">
                    <a:moveTo>
                      <a:pt x="36" y="0"/>
                    </a:moveTo>
                    <a:lnTo>
                      <a:pt x="36" y="72"/>
                    </a:lnTo>
                    <a:lnTo>
                      <a:pt x="0" y="72"/>
                    </a:lnTo>
                    <a:cubicBezTo>
                      <a:pt x="0" y="143"/>
                      <a:pt x="24" y="215"/>
                      <a:pt x="84" y="274"/>
                    </a:cubicBezTo>
                    <a:cubicBezTo>
                      <a:pt x="203" y="393"/>
                      <a:pt x="441" y="465"/>
                      <a:pt x="738" y="465"/>
                    </a:cubicBezTo>
                    <a:cubicBezTo>
                      <a:pt x="1084" y="465"/>
                      <a:pt x="1441" y="381"/>
                      <a:pt x="1703" y="238"/>
                    </a:cubicBezTo>
                    <a:cubicBezTo>
                      <a:pt x="1810" y="381"/>
                      <a:pt x="2072" y="465"/>
                      <a:pt x="2405" y="465"/>
                    </a:cubicBezTo>
                    <a:cubicBezTo>
                      <a:pt x="2739" y="465"/>
                      <a:pt x="3096" y="381"/>
                      <a:pt x="3346" y="238"/>
                    </a:cubicBezTo>
                    <a:cubicBezTo>
                      <a:pt x="3465" y="381"/>
                      <a:pt x="3727" y="465"/>
                      <a:pt x="4060" y="465"/>
                    </a:cubicBezTo>
                    <a:cubicBezTo>
                      <a:pt x="4406" y="465"/>
                      <a:pt x="4751" y="381"/>
                      <a:pt x="4989" y="238"/>
                    </a:cubicBezTo>
                    <a:cubicBezTo>
                      <a:pt x="5120" y="381"/>
                      <a:pt x="5382" y="465"/>
                      <a:pt x="5727" y="465"/>
                    </a:cubicBezTo>
                    <a:cubicBezTo>
                      <a:pt x="6061" y="465"/>
                      <a:pt x="6406" y="381"/>
                      <a:pt x="6644" y="238"/>
                    </a:cubicBezTo>
                    <a:cubicBezTo>
                      <a:pt x="6775" y="381"/>
                      <a:pt x="7049" y="465"/>
                      <a:pt x="7382" y="465"/>
                    </a:cubicBezTo>
                    <a:cubicBezTo>
                      <a:pt x="7727" y="465"/>
                      <a:pt x="8061" y="381"/>
                      <a:pt x="8287" y="238"/>
                    </a:cubicBezTo>
                    <a:cubicBezTo>
                      <a:pt x="8430" y="381"/>
                      <a:pt x="8704" y="465"/>
                      <a:pt x="9049" y="465"/>
                    </a:cubicBezTo>
                    <a:cubicBezTo>
                      <a:pt x="9382" y="465"/>
                      <a:pt x="9716" y="381"/>
                      <a:pt x="9930" y="238"/>
                    </a:cubicBezTo>
                    <a:cubicBezTo>
                      <a:pt x="10085" y="381"/>
                      <a:pt x="10371" y="465"/>
                      <a:pt x="10704" y="465"/>
                    </a:cubicBezTo>
                    <a:cubicBezTo>
                      <a:pt x="11049" y="465"/>
                      <a:pt x="11371" y="381"/>
                      <a:pt x="11585" y="238"/>
                    </a:cubicBezTo>
                    <a:cubicBezTo>
                      <a:pt x="11740" y="381"/>
                      <a:pt x="12026" y="465"/>
                      <a:pt x="12371" y="465"/>
                    </a:cubicBezTo>
                    <a:cubicBezTo>
                      <a:pt x="12704" y="465"/>
                      <a:pt x="13026" y="381"/>
                      <a:pt x="13228" y="238"/>
                    </a:cubicBezTo>
                    <a:cubicBezTo>
                      <a:pt x="13395" y="381"/>
                      <a:pt x="13692" y="465"/>
                      <a:pt x="14026" y="465"/>
                    </a:cubicBezTo>
                    <a:cubicBezTo>
                      <a:pt x="14371" y="465"/>
                      <a:pt x="14681" y="381"/>
                      <a:pt x="14871" y="238"/>
                    </a:cubicBezTo>
                    <a:cubicBezTo>
                      <a:pt x="15038" y="381"/>
                      <a:pt x="15347" y="465"/>
                      <a:pt x="15693" y="465"/>
                    </a:cubicBezTo>
                    <a:cubicBezTo>
                      <a:pt x="16026" y="465"/>
                      <a:pt x="16336" y="381"/>
                      <a:pt x="16514" y="238"/>
                    </a:cubicBezTo>
                    <a:cubicBezTo>
                      <a:pt x="16693" y="381"/>
                      <a:pt x="17002" y="465"/>
                      <a:pt x="17348" y="465"/>
                    </a:cubicBezTo>
                    <a:cubicBezTo>
                      <a:pt x="17693" y="465"/>
                      <a:pt x="17991" y="381"/>
                      <a:pt x="18169" y="238"/>
                    </a:cubicBezTo>
                    <a:cubicBezTo>
                      <a:pt x="18348" y="381"/>
                      <a:pt x="18669" y="465"/>
                      <a:pt x="19015" y="465"/>
                    </a:cubicBezTo>
                    <a:cubicBezTo>
                      <a:pt x="19348" y="465"/>
                      <a:pt x="19646" y="381"/>
                      <a:pt x="19812" y="238"/>
                    </a:cubicBezTo>
                    <a:cubicBezTo>
                      <a:pt x="20003" y="381"/>
                      <a:pt x="20324" y="465"/>
                      <a:pt x="20669" y="465"/>
                    </a:cubicBezTo>
                    <a:cubicBezTo>
                      <a:pt x="21015" y="465"/>
                      <a:pt x="21301" y="381"/>
                      <a:pt x="21455" y="238"/>
                    </a:cubicBezTo>
                    <a:cubicBezTo>
                      <a:pt x="21658" y="381"/>
                      <a:pt x="21991" y="465"/>
                      <a:pt x="22336" y="465"/>
                    </a:cubicBezTo>
                    <a:cubicBezTo>
                      <a:pt x="22670" y="465"/>
                      <a:pt x="22955" y="381"/>
                      <a:pt x="23098" y="238"/>
                    </a:cubicBezTo>
                    <a:cubicBezTo>
                      <a:pt x="23313" y="381"/>
                      <a:pt x="23646" y="465"/>
                      <a:pt x="23991" y="465"/>
                    </a:cubicBezTo>
                    <a:cubicBezTo>
                      <a:pt x="24325" y="465"/>
                      <a:pt x="24610" y="381"/>
                      <a:pt x="24753" y="238"/>
                    </a:cubicBezTo>
                    <a:cubicBezTo>
                      <a:pt x="24968" y="381"/>
                      <a:pt x="25313" y="465"/>
                      <a:pt x="25658" y="465"/>
                    </a:cubicBezTo>
                    <a:cubicBezTo>
                      <a:pt x="25992" y="465"/>
                      <a:pt x="26265" y="381"/>
                      <a:pt x="26396" y="238"/>
                    </a:cubicBezTo>
                    <a:cubicBezTo>
                      <a:pt x="26635" y="381"/>
                      <a:pt x="26968" y="465"/>
                      <a:pt x="27313" y="465"/>
                    </a:cubicBezTo>
                    <a:cubicBezTo>
                      <a:pt x="27647" y="465"/>
                      <a:pt x="27920" y="381"/>
                      <a:pt x="28039" y="238"/>
                    </a:cubicBezTo>
                    <a:cubicBezTo>
                      <a:pt x="28289" y="381"/>
                      <a:pt x="28635" y="465"/>
                      <a:pt x="28968" y="465"/>
                    </a:cubicBezTo>
                    <a:cubicBezTo>
                      <a:pt x="29313" y="465"/>
                      <a:pt x="29575" y="381"/>
                      <a:pt x="29694" y="238"/>
                    </a:cubicBezTo>
                    <a:cubicBezTo>
                      <a:pt x="29944" y="381"/>
                      <a:pt x="30290" y="465"/>
                      <a:pt x="30635" y="465"/>
                    </a:cubicBezTo>
                    <a:cubicBezTo>
                      <a:pt x="30968" y="465"/>
                      <a:pt x="31230" y="381"/>
                      <a:pt x="31337" y="238"/>
                    </a:cubicBezTo>
                    <a:cubicBezTo>
                      <a:pt x="31599" y="381"/>
                      <a:pt x="31957" y="465"/>
                      <a:pt x="32290" y="465"/>
                    </a:cubicBezTo>
                    <a:cubicBezTo>
                      <a:pt x="32588" y="465"/>
                      <a:pt x="32838" y="393"/>
                      <a:pt x="32957" y="274"/>
                    </a:cubicBezTo>
                    <a:cubicBezTo>
                      <a:pt x="32992" y="238"/>
                      <a:pt x="33016" y="191"/>
                      <a:pt x="33028" y="155"/>
                    </a:cubicBezTo>
                    <a:lnTo>
                      <a:pt x="33040" y="155"/>
                    </a:lnTo>
                    <a:lnTo>
                      <a:pt x="33040" y="0"/>
                    </a:lnTo>
                    <a:lnTo>
                      <a:pt x="32885" y="0"/>
                    </a:lnTo>
                    <a:lnTo>
                      <a:pt x="32885" y="72"/>
                    </a:lnTo>
                    <a:cubicBezTo>
                      <a:pt x="32885" y="107"/>
                      <a:pt x="32873" y="143"/>
                      <a:pt x="32850" y="167"/>
                    </a:cubicBezTo>
                    <a:cubicBezTo>
                      <a:pt x="32754" y="262"/>
                      <a:pt x="32552" y="310"/>
                      <a:pt x="32290" y="310"/>
                    </a:cubicBezTo>
                    <a:cubicBezTo>
                      <a:pt x="31957" y="310"/>
                      <a:pt x="31588" y="215"/>
                      <a:pt x="31349" y="72"/>
                    </a:cubicBezTo>
                    <a:lnTo>
                      <a:pt x="31278" y="24"/>
                    </a:lnTo>
                    <a:lnTo>
                      <a:pt x="31242" y="107"/>
                    </a:lnTo>
                    <a:cubicBezTo>
                      <a:pt x="31207" y="215"/>
                      <a:pt x="31004" y="310"/>
                      <a:pt x="30635" y="310"/>
                    </a:cubicBezTo>
                    <a:cubicBezTo>
                      <a:pt x="30302" y="310"/>
                      <a:pt x="29933" y="215"/>
                      <a:pt x="29706" y="72"/>
                    </a:cubicBezTo>
                    <a:lnTo>
                      <a:pt x="29635" y="24"/>
                    </a:lnTo>
                    <a:lnTo>
                      <a:pt x="29599" y="107"/>
                    </a:lnTo>
                    <a:cubicBezTo>
                      <a:pt x="29552" y="203"/>
                      <a:pt x="29337" y="310"/>
                      <a:pt x="28980" y="310"/>
                    </a:cubicBezTo>
                    <a:cubicBezTo>
                      <a:pt x="28635" y="310"/>
                      <a:pt x="28278" y="215"/>
                      <a:pt x="28063" y="72"/>
                    </a:cubicBezTo>
                    <a:lnTo>
                      <a:pt x="27992" y="24"/>
                    </a:lnTo>
                    <a:lnTo>
                      <a:pt x="27956" y="96"/>
                    </a:lnTo>
                    <a:cubicBezTo>
                      <a:pt x="27908" y="203"/>
                      <a:pt x="27682" y="310"/>
                      <a:pt x="27313" y="310"/>
                    </a:cubicBezTo>
                    <a:cubicBezTo>
                      <a:pt x="26980" y="310"/>
                      <a:pt x="26623" y="215"/>
                      <a:pt x="26420" y="72"/>
                    </a:cubicBezTo>
                    <a:lnTo>
                      <a:pt x="26361" y="24"/>
                    </a:lnTo>
                    <a:lnTo>
                      <a:pt x="26313" y="96"/>
                    </a:lnTo>
                    <a:cubicBezTo>
                      <a:pt x="26254" y="203"/>
                      <a:pt x="26027" y="310"/>
                      <a:pt x="25658" y="310"/>
                    </a:cubicBezTo>
                    <a:cubicBezTo>
                      <a:pt x="25313" y="310"/>
                      <a:pt x="24968" y="215"/>
                      <a:pt x="24777" y="72"/>
                    </a:cubicBezTo>
                    <a:lnTo>
                      <a:pt x="24718" y="24"/>
                    </a:lnTo>
                    <a:lnTo>
                      <a:pt x="24670" y="96"/>
                    </a:lnTo>
                    <a:cubicBezTo>
                      <a:pt x="24599" y="203"/>
                      <a:pt x="24360" y="310"/>
                      <a:pt x="23991" y="310"/>
                    </a:cubicBezTo>
                    <a:cubicBezTo>
                      <a:pt x="23658" y="310"/>
                      <a:pt x="23325" y="227"/>
                      <a:pt x="23134" y="72"/>
                    </a:cubicBezTo>
                    <a:lnTo>
                      <a:pt x="23075" y="24"/>
                    </a:lnTo>
                    <a:lnTo>
                      <a:pt x="23027" y="84"/>
                    </a:lnTo>
                    <a:cubicBezTo>
                      <a:pt x="22955" y="203"/>
                      <a:pt x="22705" y="310"/>
                      <a:pt x="22336" y="310"/>
                    </a:cubicBezTo>
                    <a:cubicBezTo>
                      <a:pt x="21991" y="310"/>
                      <a:pt x="21670" y="227"/>
                      <a:pt x="21503" y="72"/>
                    </a:cubicBezTo>
                    <a:lnTo>
                      <a:pt x="21443" y="24"/>
                    </a:lnTo>
                    <a:lnTo>
                      <a:pt x="21396" y="84"/>
                    </a:lnTo>
                    <a:cubicBezTo>
                      <a:pt x="21301" y="203"/>
                      <a:pt x="21050" y="310"/>
                      <a:pt x="20669" y="310"/>
                    </a:cubicBezTo>
                    <a:cubicBezTo>
                      <a:pt x="20336" y="310"/>
                      <a:pt x="20015" y="227"/>
                      <a:pt x="19860" y="72"/>
                    </a:cubicBezTo>
                    <a:lnTo>
                      <a:pt x="19800" y="24"/>
                    </a:lnTo>
                    <a:lnTo>
                      <a:pt x="19753" y="84"/>
                    </a:lnTo>
                    <a:cubicBezTo>
                      <a:pt x="19634" y="227"/>
                      <a:pt x="19336" y="322"/>
                      <a:pt x="19015" y="322"/>
                    </a:cubicBezTo>
                    <a:cubicBezTo>
                      <a:pt x="18669" y="322"/>
                      <a:pt x="18360" y="227"/>
                      <a:pt x="18217" y="84"/>
                    </a:cubicBezTo>
                    <a:lnTo>
                      <a:pt x="18157" y="24"/>
                    </a:lnTo>
                    <a:lnTo>
                      <a:pt x="18110" y="84"/>
                    </a:lnTo>
                    <a:cubicBezTo>
                      <a:pt x="17979" y="227"/>
                      <a:pt x="17681" y="322"/>
                      <a:pt x="17348" y="322"/>
                    </a:cubicBezTo>
                    <a:cubicBezTo>
                      <a:pt x="17014" y="322"/>
                      <a:pt x="16705" y="227"/>
                      <a:pt x="16574" y="84"/>
                    </a:cubicBezTo>
                    <a:lnTo>
                      <a:pt x="16514" y="24"/>
                    </a:lnTo>
                    <a:lnTo>
                      <a:pt x="16467" y="84"/>
                    </a:lnTo>
                    <a:cubicBezTo>
                      <a:pt x="16324" y="227"/>
                      <a:pt x="16026" y="322"/>
                      <a:pt x="15693" y="322"/>
                    </a:cubicBezTo>
                    <a:cubicBezTo>
                      <a:pt x="15359" y="322"/>
                      <a:pt x="15062" y="227"/>
                      <a:pt x="14931" y="84"/>
                    </a:cubicBezTo>
                    <a:lnTo>
                      <a:pt x="14883" y="24"/>
                    </a:lnTo>
                    <a:lnTo>
                      <a:pt x="14824" y="84"/>
                    </a:lnTo>
                    <a:cubicBezTo>
                      <a:pt x="14669" y="227"/>
                      <a:pt x="14359" y="322"/>
                      <a:pt x="14026" y="322"/>
                    </a:cubicBezTo>
                    <a:cubicBezTo>
                      <a:pt x="13692" y="322"/>
                      <a:pt x="13407" y="227"/>
                      <a:pt x="13288" y="84"/>
                    </a:cubicBezTo>
                    <a:lnTo>
                      <a:pt x="13240" y="24"/>
                    </a:lnTo>
                    <a:lnTo>
                      <a:pt x="13180" y="72"/>
                    </a:lnTo>
                    <a:cubicBezTo>
                      <a:pt x="13026" y="227"/>
                      <a:pt x="12704" y="310"/>
                      <a:pt x="12371" y="310"/>
                    </a:cubicBezTo>
                    <a:cubicBezTo>
                      <a:pt x="11990" y="310"/>
                      <a:pt x="11740" y="203"/>
                      <a:pt x="11645" y="84"/>
                    </a:cubicBezTo>
                    <a:lnTo>
                      <a:pt x="11597" y="24"/>
                    </a:lnTo>
                    <a:lnTo>
                      <a:pt x="11537" y="72"/>
                    </a:lnTo>
                    <a:cubicBezTo>
                      <a:pt x="11371" y="227"/>
                      <a:pt x="11037" y="310"/>
                      <a:pt x="10704" y="310"/>
                    </a:cubicBezTo>
                    <a:cubicBezTo>
                      <a:pt x="10335" y="310"/>
                      <a:pt x="10085" y="203"/>
                      <a:pt x="10001" y="84"/>
                    </a:cubicBezTo>
                    <a:lnTo>
                      <a:pt x="9954" y="24"/>
                    </a:lnTo>
                    <a:lnTo>
                      <a:pt x="9894" y="72"/>
                    </a:lnTo>
                    <a:cubicBezTo>
                      <a:pt x="9716" y="227"/>
                      <a:pt x="9382" y="322"/>
                      <a:pt x="9049" y="322"/>
                    </a:cubicBezTo>
                    <a:cubicBezTo>
                      <a:pt x="8668" y="322"/>
                      <a:pt x="8430" y="203"/>
                      <a:pt x="8358" y="96"/>
                    </a:cubicBezTo>
                    <a:lnTo>
                      <a:pt x="8323" y="24"/>
                    </a:lnTo>
                    <a:lnTo>
                      <a:pt x="8251" y="72"/>
                    </a:lnTo>
                    <a:cubicBezTo>
                      <a:pt x="8061" y="215"/>
                      <a:pt x="7727" y="322"/>
                      <a:pt x="7382" y="322"/>
                    </a:cubicBezTo>
                    <a:cubicBezTo>
                      <a:pt x="7013" y="322"/>
                      <a:pt x="6787" y="203"/>
                      <a:pt x="6727" y="96"/>
                    </a:cubicBezTo>
                    <a:lnTo>
                      <a:pt x="6680" y="24"/>
                    </a:lnTo>
                    <a:lnTo>
                      <a:pt x="6608" y="72"/>
                    </a:lnTo>
                    <a:cubicBezTo>
                      <a:pt x="6406" y="215"/>
                      <a:pt x="6061" y="322"/>
                      <a:pt x="5727" y="322"/>
                    </a:cubicBezTo>
                    <a:cubicBezTo>
                      <a:pt x="5358" y="322"/>
                      <a:pt x="5132" y="203"/>
                      <a:pt x="5084" y="96"/>
                    </a:cubicBezTo>
                    <a:lnTo>
                      <a:pt x="5037" y="24"/>
                    </a:lnTo>
                    <a:lnTo>
                      <a:pt x="4965" y="72"/>
                    </a:lnTo>
                    <a:cubicBezTo>
                      <a:pt x="4763" y="215"/>
                      <a:pt x="4406" y="322"/>
                      <a:pt x="4060" y="322"/>
                    </a:cubicBezTo>
                    <a:cubicBezTo>
                      <a:pt x="3691" y="322"/>
                      <a:pt x="3489" y="215"/>
                      <a:pt x="3441" y="107"/>
                    </a:cubicBezTo>
                    <a:lnTo>
                      <a:pt x="3405" y="24"/>
                    </a:lnTo>
                    <a:lnTo>
                      <a:pt x="3334" y="72"/>
                    </a:lnTo>
                    <a:cubicBezTo>
                      <a:pt x="3108" y="215"/>
                      <a:pt x="2739" y="322"/>
                      <a:pt x="2405" y="322"/>
                    </a:cubicBezTo>
                    <a:cubicBezTo>
                      <a:pt x="2036" y="322"/>
                      <a:pt x="1834" y="203"/>
                      <a:pt x="1798" y="107"/>
                    </a:cubicBezTo>
                    <a:lnTo>
                      <a:pt x="1762" y="24"/>
                    </a:lnTo>
                    <a:lnTo>
                      <a:pt x="1691" y="72"/>
                    </a:lnTo>
                    <a:cubicBezTo>
                      <a:pt x="1453" y="215"/>
                      <a:pt x="1084" y="322"/>
                      <a:pt x="738" y="322"/>
                    </a:cubicBezTo>
                    <a:cubicBezTo>
                      <a:pt x="488" y="322"/>
                      <a:pt x="286" y="262"/>
                      <a:pt x="191" y="167"/>
                    </a:cubicBezTo>
                    <a:cubicBezTo>
                      <a:pt x="167" y="143"/>
                      <a:pt x="143" y="107"/>
                      <a:pt x="143" y="84"/>
                    </a:cubicBez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0" name="Google Shape;9810;p27"/>
              <p:cNvSpPr/>
              <p:nvPr/>
            </p:nvSpPr>
            <p:spPr>
              <a:xfrm>
                <a:off x="-3808671" y="2808516"/>
                <a:ext cx="3149069" cy="2066589"/>
              </a:xfrm>
              <a:custGeom>
                <a:avLst/>
                <a:gdLst/>
                <a:ahLst/>
                <a:cxnLst/>
                <a:rect l="l" t="t" r="r" b="b"/>
                <a:pathLst>
                  <a:path w="38863" h="25504" extrusionOk="0">
                    <a:moveTo>
                      <a:pt x="1" y="1"/>
                    </a:moveTo>
                    <a:lnTo>
                      <a:pt x="1" y="25504"/>
                    </a:lnTo>
                    <a:lnTo>
                      <a:pt x="38863" y="25504"/>
                    </a:lnTo>
                    <a:lnTo>
                      <a:pt x="3886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1" name="Google Shape;9811;p27"/>
              <p:cNvSpPr/>
              <p:nvPr/>
            </p:nvSpPr>
            <p:spPr>
              <a:xfrm>
                <a:off x="-3808671" y="2808516"/>
                <a:ext cx="3129784" cy="241307"/>
              </a:xfrm>
              <a:custGeom>
                <a:avLst/>
                <a:gdLst/>
                <a:ahLst/>
                <a:cxnLst/>
                <a:rect l="l" t="t" r="r" b="b"/>
                <a:pathLst>
                  <a:path w="38625" h="2978" extrusionOk="0">
                    <a:moveTo>
                      <a:pt x="1" y="1"/>
                    </a:moveTo>
                    <a:lnTo>
                      <a:pt x="1" y="2977"/>
                    </a:lnTo>
                    <a:lnTo>
                      <a:pt x="38625" y="2977"/>
                    </a:lnTo>
                    <a:lnTo>
                      <a:pt x="386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2" name="Google Shape;9812;p27"/>
              <p:cNvSpPr/>
              <p:nvPr/>
            </p:nvSpPr>
            <p:spPr>
              <a:xfrm>
                <a:off x="-3645557" y="3233032"/>
                <a:ext cx="2653165" cy="1621815"/>
              </a:xfrm>
              <a:custGeom>
                <a:avLst/>
                <a:gdLst/>
                <a:ahLst/>
                <a:cxnLst/>
                <a:rect l="l" t="t" r="r" b="b"/>
                <a:pathLst>
                  <a:path w="32743" h="20015" extrusionOk="0">
                    <a:moveTo>
                      <a:pt x="0" y="1"/>
                    </a:moveTo>
                    <a:lnTo>
                      <a:pt x="0" y="20015"/>
                    </a:lnTo>
                    <a:lnTo>
                      <a:pt x="32742" y="20015"/>
                    </a:lnTo>
                    <a:lnTo>
                      <a:pt x="3274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3" name="Google Shape;9813;p27"/>
              <p:cNvSpPr/>
              <p:nvPr/>
            </p:nvSpPr>
            <p:spPr>
              <a:xfrm>
                <a:off x="-3579032" y="3287079"/>
                <a:ext cx="2520033" cy="1567768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8" extrusionOk="0">
                    <a:moveTo>
                      <a:pt x="1" y="0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4" name="Google Shape;9814;p27"/>
              <p:cNvSpPr/>
              <p:nvPr/>
            </p:nvSpPr>
            <p:spPr>
              <a:xfrm>
                <a:off x="-3493140" y="3316007"/>
                <a:ext cx="41390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5" name="Google Shape;9815;p27"/>
              <p:cNvSpPr/>
              <p:nvPr/>
            </p:nvSpPr>
            <p:spPr>
              <a:xfrm>
                <a:off x="-3031026" y="3316007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6" name="Google Shape;9816;p27"/>
              <p:cNvSpPr/>
              <p:nvPr/>
            </p:nvSpPr>
            <p:spPr>
              <a:xfrm>
                <a:off x="-2568912" y="3316007"/>
                <a:ext cx="414955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7" name="Google Shape;9817;p27"/>
              <p:cNvSpPr/>
              <p:nvPr/>
            </p:nvSpPr>
            <p:spPr>
              <a:xfrm>
                <a:off x="-2105825" y="3316007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8" name="Google Shape;9818;p27"/>
              <p:cNvSpPr/>
              <p:nvPr/>
            </p:nvSpPr>
            <p:spPr>
              <a:xfrm>
                <a:off x="-1643711" y="3316007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9" name="Google Shape;9819;p27"/>
              <p:cNvSpPr/>
              <p:nvPr/>
            </p:nvSpPr>
            <p:spPr>
              <a:xfrm>
                <a:off x="-3493140" y="3642072"/>
                <a:ext cx="413901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0" name="Google Shape;9820;p27"/>
              <p:cNvSpPr/>
              <p:nvPr/>
            </p:nvSpPr>
            <p:spPr>
              <a:xfrm>
                <a:off x="-3031026" y="3642072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1" name="Google Shape;9821;p27"/>
              <p:cNvSpPr/>
              <p:nvPr/>
            </p:nvSpPr>
            <p:spPr>
              <a:xfrm>
                <a:off x="-2568912" y="3642072"/>
                <a:ext cx="414955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2" name="Google Shape;9822;p27"/>
              <p:cNvSpPr/>
              <p:nvPr/>
            </p:nvSpPr>
            <p:spPr>
              <a:xfrm>
                <a:off x="-2105825" y="3642072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3" name="Google Shape;9823;p27"/>
              <p:cNvSpPr/>
              <p:nvPr/>
            </p:nvSpPr>
            <p:spPr>
              <a:xfrm>
                <a:off x="-1643711" y="3642072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4" name="Google Shape;9824;p27"/>
              <p:cNvSpPr/>
              <p:nvPr/>
            </p:nvSpPr>
            <p:spPr>
              <a:xfrm>
                <a:off x="-3493140" y="3967245"/>
                <a:ext cx="41390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5" name="Google Shape;9825;p27"/>
              <p:cNvSpPr/>
              <p:nvPr/>
            </p:nvSpPr>
            <p:spPr>
              <a:xfrm>
                <a:off x="-3031026" y="3967245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6" name="Google Shape;9826;p27"/>
              <p:cNvSpPr/>
              <p:nvPr/>
            </p:nvSpPr>
            <p:spPr>
              <a:xfrm>
                <a:off x="-2568912" y="3967245"/>
                <a:ext cx="414955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20" y="3524"/>
                    </a:lnTo>
                    <a:lnTo>
                      <a:pt x="512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7" name="Google Shape;9827;p27"/>
              <p:cNvSpPr/>
              <p:nvPr/>
            </p:nvSpPr>
            <p:spPr>
              <a:xfrm>
                <a:off x="-2105825" y="3967245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8" name="Google Shape;9828;p27"/>
              <p:cNvSpPr/>
              <p:nvPr/>
            </p:nvSpPr>
            <p:spPr>
              <a:xfrm>
                <a:off x="-1643672" y="3316898"/>
                <a:ext cx="547033" cy="150699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9" name="Google Shape;9829;p27"/>
              <p:cNvSpPr/>
              <p:nvPr/>
            </p:nvSpPr>
            <p:spPr>
              <a:xfrm>
                <a:off x="-4122176" y="2279876"/>
                <a:ext cx="3731756" cy="644513"/>
              </a:xfrm>
              <a:custGeom>
                <a:avLst/>
                <a:gdLst/>
                <a:ahLst/>
                <a:cxnLst/>
                <a:rect l="l" t="t" r="r" b="b"/>
                <a:pathLst>
                  <a:path w="46054" h="7954" extrusionOk="0">
                    <a:moveTo>
                      <a:pt x="3417" y="0"/>
                    </a:moveTo>
                    <a:lnTo>
                      <a:pt x="0" y="7668"/>
                    </a:lnTo>
                    <a:cubicBezTo>
                      <a:pt x="143" y="7846"/>
                      <a:pt x="488" y="7954"/>
                      <a:pt x="929" y="7954"/>
                    </a:cubicBezTo>
                    <a:cubicBezTo>
                      <a:pt x="1441" y="7954"/>
                      <a:pt x="1941" y="7799"/>
                      <a:pt x="2239" y="7573"/>
                    </a:cubicBezTo>
                    <a:cubicBezTo>
                      <a:pt x="2358" y="7799"/>
                      <a:pt x="2739" y="7954"/>
                      <a:pt x="3251" y="7954"/>
                    </a:cubicBezTo>
                    <a:cubicBezTo>
                      <a:pt x="3763" y="7954"/>
                      <a:pt x="4263" y="7799"/>
                      <a:pt x="4549" y="7573"/>
                    </a:cubicBezTo>
                    <a:cubicBezTo>
                      <a:pt x="4679" y="7799"/>
                      <a:pt x="5060" y="7954"/>
                      <a:pt x="5572" y="7954"/>
                    </a:cubicBezTo>
                    <a:cubicBezTo>
                      <a:pt x="6096" y="7954"/>
                      <a:pt x="6584" y="7799"/>
                      <a:pt x="6858" y="7573"/>
                    </a:cubicBezTo>
                    <a:cubicBezTo>
                      <a:pt x="6989" y="7799"/>
                      <a:pt x="7394" y="7954"/>
                      <a:pt x="7906" y="7954"/>
                    </a:cubicBezTo>
                    <a:cubicBezTo>
                      <a:pt x="8418" y="7954"/>
                      <a:pt x="8906" y="7799"/>
                      <a:pt x="9168" y="7573"/>
                    </a:cubicBezTo>
                    <a:cubicBezTo>
                      <a:pt x="9311" y="7799"/>
                      <a:pt x="9716" y="7954"/>
                      <a:pt x="10228" y="7954"/>
                    </a:cubicBezTo>
                    <a:cubicBezTo>
                      <a:pt x="10740" y="7954"/>
                      <a:pt x="11216" y="7799"/>
                      <a:pt x="11478" y="7573"/>
                    </a:cubicBezTo>
                    <a:cubicBezTo>
                      <a:pt x="11633" y="7799"/>
                      <a:pt x="12038" y="7954"/>
                      <a:pt x="12550" y="7954"/>
                    </a:cubicBezTo>
                    <a:cubicBezTo>
                      <a:pt x="13073" y="7954"/>
                      <a:pt x="13538" y="7799"/>
                      <a:pt x="13788" y="7573"/>
                    </a:cubicBezTo>
                    <a:cubicBezTo>
                      <a:pt x="13954" y="7799"/>
                      <a:pt x="14371" y="7954"/>
                      <a:pt x="14883" y="7954"/>
                    </a:cubicBezTo>
                    <a:cubicBezTo>
                      <a:pt x="15395" y="7954"/>
                      <a:pt x="15859" y="7799"/>
                      <a:pt x="16098" y="7573"/>
                    </a:cubicBezTo>
                    <a:cubicBezTo>
                      <a:pt x="16264" y="7799"/>
                      <a:pt x="16693" y="7954"/>
                      <a:pt x="17205" y="7954"/>
                    </a:cubicBezTo>
                    <a:cubicBezTo>
                      <a:pt x="17717" y="7954"/>
                      <a:pt x="18181" y="7799"/>
                      <a:pt x="18407" y="7573"/>
                    </a:cubicBezTo>
                    <a:cubicBezTo>
                      <a:pt x="18586" y="7799"/>
                      <a:pt x="19015" y="7954"/>
                      <a:pt x="19527" y="7954"/>
                    </a:cubicBezTo>
                    <a:cubicBezTo>
                      <a:pt x="20050" y="7954"/>
                      <a:pt x="20491" y="7799"/>
                      <a:pt x="20717" y="7573"/>
                    </a:cubicBezTo>
                    <a:cubicBezTo>
                      <a:pt x="20908" y="7799"/>
                      <a:pt x="21348" y="7954"/>
                      <a:pt x="21860" y="7954"/>
                    </a:cubicBezTo>
                    <a:cubicBezTo>
                      <a:pt x="22372" y="7954"/>
                      <a:pt x="22813" y="7799"/>
                      <a:pt x="23015" y="7573"/>
                    </a:cubicBezTo>
                    <a:cubicBezTo>
                      <a:pt x="23229" y="7799"/>
                      <a:pt x="23670" y="7954"/>
                      <a:pt x="24182" y="7954"/>
                    </a:cubicBezTo>
                    <a:cubicBezTo>
                      <a:pt x="24694" y="7954"/>
                      <a:pt x="25134" y="7799"/>
                      <a:pt x="25325" y="7573"/>
                    </a:cubicBezTo>
                    <a:cubicBezTo>
                      <a:pt x="25539" y="7799"/>
                      <a:pt x="25992" y="7954"/>
                      <a:pt x="26504" y="7954"/>
                    </a:cubicBezTo>
                    <a:cubicBezTo>
                      <a:pt x="27028" y="7954"/>
                      <a:pt x="27456" y="7799"/>
                      <a:pt x="27635" y="7573"/>
                    </a:cubicBezTo>
                    <a:cubicBezTo>
                      <a:pt x="27861" y="7799"/>
                      <a:pt x="28325" y="7954"/>
                      <a:pt x="28837" y="7954"/>
                    </a:cubicBezTo>
                    <a:cubicBezTo>
                      <a:pt x="29349" y="7954"/>
                      <a:pt x="29766" y="7799"/>
                      <a:pt x="29945" y="7573"/>
                    </a:cubicBezTo>
                    <a:cubicBezTo>
                      <a:pt x="30183" y="7799"/>
                      <a:pt x="30647" y="7954"/>
                      <a:pt x="31159" y="7954"/>
                    </a:cubicBezTo>
                    <a:cubicBezTo>
                      <a:pt x="31671" y="7954"/>
                      <a:pt x="32088" y="7799"/>
                      <a:pt x="32254" y="7573"/>
                    </a:cubicBezTo>
                    <a:cubicBezTo>
                      <a:pt x="32504" y="7799"/>
                      <a:pt x="32969" y="7954"/>
                      <a:pt x="33481" y="7954"/>
                    </a:cubicBezTo>
                    <a:cubicBezTo>
                      <a:pt x="34005" y="7954"/>
                      <a:pt x="34409" y="7799"/>
                      <a:pt x="34564" y="7573"/>
                    </a:cubicBezTo>
                    <a:cubicBezTo>
                      <a:pt x="34814" y="7799"/>
                      <a:pt x="35302" y="7954"/>
                      <a:pt x="35814" y="7954"/>
                    </a:cubicBezTo>
                    <a:cubicBezTo>
                      <a:pt x="36326" y="7954"/>
                      <a:pt x="36731" y="7799"/>
                      <a:pt x="36874" y="7573"/>
                    </a:cubicBezTo>
                    <a:cubicBezTo>
                      <a:pt x="37136" y="7799"/>
                      <a:pt x="37624" y="7954"/>
                      <a:pt x="38136" y="7954"/>
                    </a:cubicBezTo>
                    <a:cubicBezTo>
                      <a:pt x="38648" y="7954"/>
                      <a:pt x="39041" y="7799"/>
                      <a:pt x="39184" y="7573"/>
                    </a:cubicBezTo>
                    <a:cubicBezTo>
                      <a:pt x="39458" y="7799"/>
                      <a:pt x="39946" y="7954"/>
                      <a:pt x="40458" y="7954"/>
                    </a:cubicBezTo>
                    <a:cubicBezTo>
                      <a:pt x="40982" y="7954"/>
                      <a:pt x="41363" y="7799"/>
                      <a:pt x="41494" y="7573"/>
                    </a:cubicBezTo>
                    <a:cubicBezTo>
                      <a:pt x="41779" y="7799"/>
                      <a:pt x="42279" y="7954"/>
                      <a:pt x="42791" y="7954"/>
                    </a:cubicBezTo>
                    <a:cubicBezTo>
                      <a:pt x="43303" y="7954"/>
                      <a:pt x="43684" y="7799"/>
                      <a:pt x="43792" y="7573"/>
                    </a:cubicBezTo>
                    <a:cubicBezTo>
                      <a:pt x="44089" y="7799"/>
                      <a:pt x="44601" y="7954"/>
                      <a:pt x="45113" y="7954"/>
                    </a:cubicBezTo>
                    <a:cubicBezTo>
                      <a:pt x="45566" y="7954"/>
                      <a:pt x="45911" y="7835"/>
                      <a:pt x="46054" y="7644"/>
                    </a:cubicBezTo>
                    <a:lnTo>
                      <a:pt x="4263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0" name="Google Shape;9830;p27"/>
              <p:cNvSpPr/>
              <p:nvPr/>
            </p:nvSpPr>
            <p:spPr>
              <a:xfrm>
                <a:off x="-4047871" y="2784450"/>
                <a:ext cx="3594734" cy="46349"/>
              </a:xfrm>
              <a:custGeom>
                <a:avLst/>
                <a:gdLst/>
                <a:ahLst/>
                <a:cxnLst/>
                <a:rect l="l" t="t" r="r" b="b"/>
                <a:pathLst>
                  <a:path w="44363" h="572" extrusionOk="0">
                    <a:moveTo>
                      <a:pt x="1846" y="0"/>
                    </a:moveTo>
                    <a:lnTo>
                      <a:pt x="1774" y="60"/>
                    </a:lnTo>
                    <a:cubicBezTo>
                      <a:pt x="1440" y="305"/>
                      <a:pt x="971" y="404"/>
                      <a:pt x="556" y="404"/>
                    </a:cubicBezTo>
                    <a:cubicBezTo>
                      <a:pt x="365" y="404"/>
                      <a:pt x="186" y="383"/>
                      <a:pt x="36" y="345"/>
                    </a:cubicBezTo>
                    <a:lnTo>
                      <a:pt x="0" y="488"/>
                    </a:lnTo>
                    <a:cubicBezTo>
                      <a:pt x="164" y="531"/>
                      <a:pt x="356" y="555"/>
                      <a:pt x="559" y="555"/>
                    </a:cubicBezTo>
                    <a:cubicBezTo>
                      <a:pt x="976" y="555"/>
                      <a:pt x="1441" y="455"/>
                      <a:pt x="1810" y="215"/>
                    </a:cubicBezTo>
                    <a:cubicBezTo>
                      <a:pt x="1917" y="369"/>
                      <a:pt x="2119" y="465"/>
                      <a:pt x="2393" y="524"/>
                    </a:cubicBezTo>
                    <a:cubicBezTo>
                      <a:pt x="2517" y="549"/>
                      <a:pt x="2658" y="563"/>
                      <a:pt x="2807" y="563"/>
                    </a:cubicBezTo>
                    <a:cubicBezTo>
                      <a:pt x="3221" y="563"/>
                      <a:pt x="3702" y="459"/>
                      <a:pt x="4060" y="215"/>
                    </a:cubicBezTo>
                    <a:cubicBezTo>
                      <a:pt x="4191" y="369"/>
                      <a:pt x="4405" y="476"/>
                      <a:pt x="4691" y="536"/>
                    </a:cubicBezTo>
                    <a:cubicBezTo>
                      <a:pt x="4813" y="557"/>
                      <a:pt x="4940" y="567"/>
                      <a:pt x="5067" y="567"/>
                    </a:cubicBezTo>
                    <a:cubicBezTo>
                      <a:pt x="5524" y="567"/>
                      <a:pt x="5994" y="438"/>
                      <a:pt x="6310" y="215"/>
                    </a:cubicBezTo>
                    <a:cubicBezTo>
                      <a:pt x="6453" y="381"/>
                      <a:pt x="6703" y="488"/>
                      <a:pt x="7013" y="536"/>
                    </a:cubicBezTo>
                    <a:cubicBezTo>
                      <a:pt x="7121" y="553"/>
                      <a:pt x="7232" y="561"/>
                      <a:pt x="7345" y="561"/>
                    </a:cubicBezTo>
                    <a:cubicBezTo>
                      <a:pt x="7793" y="561"/>
                      <a:pt x="8259" y="433"/>
                      <a:pt x="8573" y="215"/>
                    </a:cubicBezTo>
                    <a:cubicBezTo>
                      <a:pt x="8727" y="381"/>
                      <a:pt x="8989" y="500"/>
                      <a:pt x="9323" y="548"/>
                    </a:cubicBezTo>
                    <a:cubicBezTo>
                      <a:pt x="9422" y="561"/>
                      <a:pt x="9522" y="567"/>
                      <a:pt x="9623" y="567"/>
                    </a:cubicBezTo>
                    <a:cubicBezTo>
                      <a:pt x="10075" y="567"/>
                      <a:pt x="10521" y="439"/>
                      <a:pt x="10823" y="215"/>
                    </a:cubicBezTo>
                    <a:cubicBezTo>
                      <a:pt x="11001" y="393"/>
                      <a:pt x="11287" y="512"/>
                      <a:pt x="11644" y="548"/>
                    </a:cubicBezTo>
                    <a:cubicBezTo>
                      <a:pt x="11730" y="557"/>
                      <a:pt x="11817" y="562"/>
                      <a:pt x="11903" y="562"/>
                    </a:cubicBezTo>
                    <a:cubicBezTo>
                      <a:pt x="12354" y="562"/>
                      <a:pt x="12795" y="434"/>
                      <a:pt x="13085" y="215"/>
                    </a:cubicBezTo>
                    <a:cubicBezTo>
                      <a:pt x="13264" y="405"/>
                      <a:pt x="13585" y="524"/>
                      <a:pt x="13966" y="560"/>
                    </a:cubicBezTo>
                    <a:cubicBezTo>
                      <a:pt x="14023" y="564"/>
                      <a:pt x="14080" y="566"/>
                      <a:pt x="14137" y="566"/>
                    </a:cubicBezTo>
                    <a:cubicBezTo>
                      <a:pt x="14602" y="566"/>
                      <a:pt x="15049" y="437"/>
                      <a:pt x="15335" y="215"/>
                    </a:cubicBezTo>
                    <a:cubicBezTo>
                      <a:pt x="15538" y="417"/>
                      <a:pt x="15883" y="536"/>
                      <a:pt x="16288" y="560"/>
                    </a:cubicBezTo>
                    <a:cubicBezTo>
                      <a:pt x="16344" y="564"/>
                      <a:pt x="16399" y="566"/>
                      <a:pt x="16454" y="566"/>
                    </a:cubicBezTo>
                    <a:cubicBezTo>
                      <a:pt x="16904" y="566"/>
                      <a:pt x="17322" y="437"/>
                      <a:pt x="17598" y="215"/>
                    </a:cubicBezTo>
                    <a:cubicBezTo>
                      <a:pt x="17812" y="417"/>
                      <a:pt x="18181" y="548"/>
                      <a:pt x="18610" y="560"/>
                    </a:cubicBezTo>
                    <a:cubicBezTo>
                      <a:pt x="18648" y="562"/>
                      <a:pt x="18687" y="563"/>
                      <a:pt x="18726" y="563"/>
                    </a:cubicBezTo>
                    <a:cubicBezTo>
                      <a:pt x="19181" y="563"/>
                      <a:pt x="19595" y="434"/>
                      <a:pt x="19848" y="215"/>
                    </a:cubicBezTo>
                    <a:cubicBezTo>
                      <a:pt x="20086" y="429"/>
                      <a:pt x="20491" y="560"/>
                      <a:pt x="20943" y="560"/>
                    </a:cubicBezTo>
                    <a:cubicBezTo>
                      <a:pt x="20963" y="560"/>
                      <a:pt x="20983" y="561"/>
                      <a:pt x="21003" y="561"/>
                    </a:cubicBezTo>
                    <a:cubicBezTo>
                      <a:pt x="21455" y="561"/>
                      <a:pt x="21859" y="431"/>
                      <a:pt x="22098" y="215"/>
                    </a:cubicBezTo>
                    <a:cubicBezTo>
                      <a:pt x="22360" y="441"/>
                      <a:pt x="22777" y="560"/>
                      <a:pt x="23241" y="560"/>
                    </a:cubicBezTo>
                    <a:lnTo>
                      <a:pt x="23265" y="560"/>
                    </a:lnTo>
                    <a:cubicBezTo>
                      <a:pt x="23717" y="560"/>
                      <a:pt x="24122" y="429"/>
                      <a:pt x="24360" y="215"/>
                    </a:cubicBezTo>
                    <a:cubicBezTo>
                      <a:pt x="24613" y="434"/>
                      <a:pt x="25027" y="563"/>
                      <a:pt x="25473" y="563"/>
                    </a:cubicBezTo>
                    <a:cubicBezTo>
                      <a:pt x="25511" y="563"/>
                      <a:pt x="25549" y="562"/>
                      <a:pt x="25587" y="560"/>
                    </a:cubicBezTo>
                    <a:cubicBezTo>
                      <a:pt x="26027" y="548"/>
                      <a:pt x="26396" y="417"/>
                      <a:pt x="26611" y="215"/>
                    </a:cubicBezTo>
                    <a:cubicBezTo>
                      <a:pt x="26886" y="437"/>
                      <a:pt x="27304" y="566"/>
                      <a:pt x="27754" y="566"/>
                    </a:cubicBezTo>
                    <a:cubicBezTo>
                      <a:pt x="27809" y="566"/>
                      <a:pt x="27865" y="564"/>
                      <a:pt x="27920" y="560"/>
                    </a:cubicBezTo>
                    <a:cubicBezTo>
                      <a:pt x="28325" y="536"/>
                      <a:pt x="28670" y="417"/>
                      <a:pt x="28873" y="215"/>
                    </a:cubicBezTo>
                    <a:cubicBezTo>
                      <a:pt x="29159" y="437"/>
                      <a:pt x="29606" y="566"/>
                      <a:pt x="30071" y="566"/>
                    </a:cubicBezTo>
                    <a:cubicBezTo>
                      <a:pt x="30128" y="566"/>
                      <a:pt x="30185" y="564"/>
                      <a:pt x="30242" y="560"/>
                    </a:cubicBezTo>
                    <a:cubicBezTo>
                      <a:pt x="30623" y="524"/>
                      <a:pt x="30944" y="405"/>
                      <a:pt x="31123" y="215"/>
                    </a:cubicBezTo>
                    <a:cubicBezTo>
                      <a:pt x="31413" y="434"/>
                      <a:pt x="31854" y="562"/>
                      <a:pt x="32305" y="562"/>
                    </a:cubicBezTo>
                    <a:cubicBezTo>
                      <a:pt x="32391" y="562"/>
                      <a:pt x="32478" y="557"/>
                      <a:pt x="32564" y="548"/>
                    </a:cubicBezTo>
                    <a:cubicBezTo>
                      <a:pt x="32921" y="512"/>
                      <a:pt x="33207" y="393"/>
                      <a:pt x="33385" y="215"/>
                    </a:cubicBezTo>
                    <a:cubicBezTo>
                      <a:pt x="33678" y="439"/>
                      <a:pt x="34130" y="567"/>
                      <a:pt x="34585" y="567"/>
                    </a:cubicBezTo>
                    <a:cubicBezTo>
                      <a:pt x="34685" y="567"/>
                      <a:pt x="34786" y="561"/>
                      <a:pt x="34885" y="548"/>
                    </a:cubicBezTo>
                    <a:cubicBezTo>
                      <a:pt x="35219" y="500"/>
                      <a:pt x="35481" y="381"/>
                      <a:pt x="35636" y="215"/>
                    </a:cubicBezTo>
                    <a:cubicBezTo>
                      <a:pt x="35949" y="433"/>
                      <a:pt x="36408" y="561"/>
                      <a:pt x="36858" y="561"/>
                    </a:cubicBezTo>
                    <a:cubicBezTo>
                      <a:pt x="36972" y="561"/>
                      <a:pt x="37085" y="553"/>
                      <a:pt x="37195" y="536"/>
                    </a:cubicBezTo>
                    <a:cubicBezTo>
                      <a:pt x="37505" y="488"/>
                      <a:pt x="37755" y="381"/>
                      <a:pt x="37886" y="215"/>
                    </a:cubicBezTo>
                    <a:cubicBezTo>
                      <a:pt x="38212" y="438"/>
                      <a:pt x="38683" y="567"/>
                      <a:pt x="39135" y="567"/>
                    </a:cubicBezTo>
                    <a:cubicBezTo>
                      <a:pt x="39261" y="567"/>
                      <a:pt x="39386" y="557"/>
                      <a:pt x="39505" y="536"/>
                    </a:cubicBezTo>
                    <a:cubicBezTo>
                      <a:pt x="39791" y="476"/>
                      <a:pt x="40017" y="369"/>
                      <a:pt x="40148" y="215"/>
                    </a:cubicBezTo>
                    <a:cubicBezTo>
                      <a:pt x="40506" y="459"/>
                      <a:pt x="40987" y="563"/>
                      <a:pt x="41401" y="563"/>
                    </a:cubicBezTo>
                    <a:cubicBezTo>
                      <a:pt x="41551" y="563"/>
                      <a:pt x="41692" y="549"/>
                      <a:pt x="41815" y="524"/>
                    </a:cubicBezTo>
                    <a:cubicBezTo>
                      <a:pt x="42089" y="465"/>
                      <a:pt x="42279" y="369"/>
                      <a:pt x="42398" y="226"/>
                    </a:cubicBezTo>
                    <a:cubicBezTo>
                      <a:pt x="42720" y="465"/>
                      <a:pt x="43148" y="572"/>
                      <a:pt x="43553" y="572"/>
                    </a:cubicBezTo>
                    <a:cubicBezTo>
                      <a:pt x="43839" y="572"/>
                      <a:pt x="44137" y="512"/>
                      <a:pt x="44363" y="417"/>
                    </a:cubicBezTo>
                    <a:lnTo>
                      <a:pt x="44303" y="286"/>
                    </a:lnTo>
                    <a:cubicBezTo>
                      <a:pt x="44088" y="374"/>
                      <a:pt x="43818" y="426"/>
                      <a:pt x="43541" y="426"/>
                    </a:cubicBezTo>
                    <a:cubicBezTo>
                      <a:pt x="43143" y="426"/>
                      <a:pt x="42729" y="319"/>
                      <a:pt x="42434" y="60"/>
                    </a:cubicBezTo>
                    <a:lnTo>
                      <a:pt x="42363" y="0"/>
                    </a:lnTo>
                    <a:lnTo>
                      <a:pt x="42315" y="84"/>
                    </a:lnTo>
                    <a:cubicBezTo>
                      <a:pt x="42232" y="215"/>
                      <a:pt x="42053" y="322"/>
                      <a:pt x="41791" y="381"/>
                    </a:cubicBezTo>
                    <a:cubicBezTo>
                      <a:pt x="41666" y="406"/>
                      <a:pt x="41533" y="418"/>
                      <a:pt x="41398" y="418"/>
                    </a:cubicBezTo>
                    <a:cubicBezTo>
                      <a:pt x="40954" y="418"/>
                      <a:pt x="40482" y="288"/>
                      <a:pt x="40172" y="60"/>
                    </a:cubicBezTo>
                    <a:lnTo>
                      <a:pt x="40112" y="12"/>
                    </a:lnTo>
                    <a:lnTo>
                      <a:pt x="40065" y="72"/>
                    </a:lnTo>
                    <a:cubicBezTo>
                      <a:pt x="39969" y="226"/>
                      <a:pt x="39767" y="334"/>
                      <a:pt x="39481" y="381"/>
                    </a:cubicBezTo>
                    <a:cubicBezTo>
                      <a:pt x="39367" y="402"/>
                      <a:pt x="39246" y="412"/>
                      <a:pt x="39123" y="412"/>
                    </a:cubicBezTo>
                    <a:cubicBezTo>
                      <a:pt x="38681" y="412"/>
                      <a:pt x="38210" y="283"/>
                      <a:pt x="37922" y="60"/>
                    </a:cubicBezTo>
                    <a:lnTo>
                      <a:pt x="37862" y="12"/>
                    </a:lnTo>
                    <a:lnTo>
                      <a:pt x="37814" y="72"/>
                    </a:lnTo>
                    <a:cubicBezTo>
                      <a:pt x="37707" y="226"/>
                      <a:pt x="37481" y="345"/>
                      <a:pt x="37171" y="393"/>
                    </a:cubicBezTo>
                    <a:cubicBezTo>
                      <a:pt x="37069" y="409"/>
                      <a:pt x="36963" y="417"/>
                      <a:pt x="36856" y="417"/>
                    </a:cubicBezTo>
                    <a:cubicBezTo>
                      <a:pt x="36408" y="417"/>
                      <a:pt x="35950" y="281"/>
                      <a:pt x="35671" y="60"/>
                    </a:cubicBezTo>
                    <a:lnTo>
                      <a:pt x="35612" y="12"/>
                    </a:lnTo>
                    <a:lnTo>
                      <a:pt x="35564" y="72"/>
                    </a:lnTo>
                    <a:cubicBezTo>
                      <a:pt x="35445" y="238"/>
                      <a:pt x="35183" y="357"/>
                      <a:pt x="34862" y="393"/>
                    </a:cubicBezTo>
                    <a:cubicBezTo>
                      <a:pt x="34764" y="406"/>
                      <a:pt x="34666" y="412"/>
                      <a:pt x="34567" y="412"/>
                    </a:cubicBezTo>
                    <a:cubicBezTo>
                      <a:pt x="34123" y="412"/>
                      <a:pt x="33684" y="284"/>
                      <a:pt x="33421" y="60"/>
                    </a:cubicBezTo>
                    <a:lnTo>
                      <a:pt x="33361" y="12"/>
                    </a:lnTo>
                    <a:lnTo>
                      <a:pt x="33314" y="72"/>
                    </a:lnTo>
                    <a:cubicBezTo>
                      <a:pt x="33183" y="250"/>
                      <a:pt x="32897" y="369"/>
                      <a:pt x="32552" y="405"/>
                    </a:cubicBezTo>
                    <a:cubicBezTo>
                      <a:pt x="32481" y="411"/>
                      <a:pt x="32409" y="415"/>
                      <a:pt x="32337" y="415"/>
                    </a:cubicBezTo>
                    <a:cubicBezTo>
                      <a:pt x="31881" y="415"/>
                      <a:pt x="31428" y="286"/>
                      <a:pt x="31171" y="60"/>
                    </a:cubicBezTo>
                    <a:lnTo>
                      <a:pt x="31111" y="12"/>
                    </a:lnTo>
                    <a:lnTo>
                      <a:pt x="31064" y="72"/>
                    </a:lnTo>
                    <a:cubicBezTo>
                      <a:pt x="30909" y="250"/>
                      <a:pt x="30611" y="381"/>
                      <a:pt x="30230" y="405"/>
                    </a:cubicBezTo>
                    <a:cubicBezTo>
                      <a:pt x="30164" y="411"/>
                      <a:pt x="30098" y="414"/>
                      <a:pt x="30032" y="414"/>
                    </a:cubicBezTo>
                    <a:cubicBezTo>
                      <a:pt x="29587" y="414"/>
                      <a:pt x="29157" y="278"/>
                      <a:pt x="28908" y="60"/>
                    </a:cubicBezTo>
                    <a:lnTo>
                      <a:pt x="28861" y="12"/>
                    </a:lnTo>
                    <a:lnTo>
                      <a:pt x="28801" y="72"/>
                    </a:lnTo>
                    <a:cubicBezTo>
                      <a:pt x="28635" y="262"/>
                      <a:pt x="28313" y="393"/>
                      <a:pt x="27908" y="417"/>
                    </a:cubicBezTo>
                    <a:cubicBezTo>
                      <a:pt x="27872" y="419"/>
                      <a:pt x="27836" y="419"/>
                      <a:pt x="27800" y="419"/>
                    </a:cubicBezTo>
                    <a:cubicBezTo>
                      <a:pt x="27339" y="419"/>
                      <a:pt x="26901" y="281"/>
                      <a:pt x="26658" y="60"/>
                    </a:cubicBezTo>
                    <a:lnTo>
                      <a:pt x="26611" y="12"/>
                    </a:lnTo>
                    <a:lnTo>
                      <a:pt x="26551" y="60"/>
                    </a:lnTo>
                    <a:cubicBezTo>
                      <a:pt x="26372" y="274"/>
                      <a:pt x="26015" y="405"/>
                      <a:pt x="25587" y="417"/>
                    </a:cubicBezTo>
                    <a:cubicBezTo>
                      <a:pt x="25566" y="417"/>
                      <a:pt x="25546" y="418"/>
                      <a:pt x="25525" y="418"/>
                    </a:cubicBezTo>
                    <a:cubicBezTo>
                      <a:pt x="25061" y="418"/>
                      <a:pt x="24636" y="288"/>
                      <a:pt x="24408" y="60"/>
                    </a:cubicBezTo>
                    <a:lnTo>
                      <a:pt x="24360" y="12"/>
                    </a:lnTo>
                    <a:lnTo>
                      <a:pt x="24301" y="60"/>
                    </a:lnTo>
                    <a:cubicBezTo>
                      <a:pt x="24098" y="274"/>
                      <a:pt x="23717" y="405"/>
                      <a:pt x="23265" y="417"/>
                    </a:cubicBezTo>
                    <a:cubicBezTo>
                      <a:pt x="22801" y="417"/>
                      <a:pt x="22372" y="286"/>
                      <a:pt x="22158" y="60"/>
                    </a:cubicBezTo>
                    <a:lnTo>
                      <a:pt x="22098" y="12"/>
                    </a:lnTo>
                    <a:lnTo>
                      <a:pt x="22050" y="60"/>
                    </a:lnTo>
                    <a:cubicBezTo>
                      <a:pt x="21836" y="286"/>
                      <a:pt x="21408" y="417"/>
                      <a:pt x="20943" y="417"/>
                    </a:cubicBezTo>
                    <a:cubicBezTo>
                      <a:pt x="20491" y="405"/>
                      <a:pt x="20110" y="274"/>
                      <a:pt x="19907" y="60"/>
                    </a:cubicBezTo>
                    <a:lnTo>
                      <a:pt x="19848" y="12"/>
                    </a:lnTo>
                    <a:lnTo>
                      <a:pt x="19800" y="60"/>
                    </a:lnTo>
                    <a:cubicBezTo>
                      <a:pt x="19572" y="288"/>
                      <a:pt x="19147" y="418"/>
                      <a:pt x="18683" y="418"/>
                    </a:cubicBezTo>
                    <a:cubicBezTo>
                      <a:pt x="18662" y="418"/>
                      <a:pt x="18642" y="417"/>
                      <a:pt x="18621" y="417"/>
                    </a:cubicBezTo>
                    <a:cubicBezTo>
                      <a:pt x="18193" y="405"/>
                      <a:pt x="17836" y="274"/>
                      <a:pt x="17657" y="60"/>
                    </a:cubicBezTo>
                    <a:lnTo>
                      <a:pt x="17598" y="12"/>
                    </a:lnTo>
                    <a:lnTo>
                      <a:pt x="17550" y="60"/>
                    </a:lnTo>
                    <a:cubicBezTo>
                      <a:pt x="17307" y="281"/>
                      <a:pt x="16869" y="419"/>
                      <a:pt x="16408" y="419"/>
                    </a:cubicBezTo>
                    <a:cubicBezTo>
                      <a:pt x="16372" y="419"/>
                      <a:pt x="16336" y="419"/>
                      <a:pt x="16300" y="417"/>
                    </a:cubicBezTo>
                    <a:cubicBezTo>
                      <a:pt x="15895" y="393"/>
                      <a:pt x="15562" y="262"/>
                      <a:pt x="15395" y="72"/>
                    </a:cubicBezTo>
                    <a:lnTo>
                      <a:pt x="15347" y="12"/>
                    </a:lnTo>
                    <a:lnTo>
                      <a:pt x="15300" y="60"/>
                    </a:lnTo>
                    <a:cubicBezTo>
                      <a:pt x="15051" y="278"/>
                      <a:pt x="14621" y="414"/>
                      <a:pt x="14176" y="414"/>
                    </a:cubicBezTo>
                    <a:cubicBezTo>
                      <a:pt x="14110" y="414"/>
                      <a:pt x="14044" y="411"/>
                      <a:pt x="13978" y="405"/>
                    </a:cubicBezTo>
                    <a:cubicBezTo>
                      <a:pt x="13597" y="381"/>
                      <a:pt x="13299" y="250"/>
                      <a:pt x="13145" y="72"/>
                    </a:cubicBezTo>
                    <a:lnTo>
                      <a:pt x="13097" y="12"/>
                    </a:lnTo>
                    <a:lnTo>
                      <a:pt x="13037" y="60"/>
                    </a:lnTo>
                    <a:cubicBezTo>
                      <a:pt x="12785" y="282"/>
                      <a:pt x="12344" y="418"/>
                      <a:pt x="11896" y="418"/>
                    </a:cubicBezTo>
                    <a:cubicBezTo>
                      <a:pt x="11816" y="418"/>
                      <a:pt x="11736" y="414"/>
                      <a:pt x="11656" y="405"/>
                    </a:cubicBezTo>
                    <a:cubicBezTo>
                      <a:pt x="11311" y="369"/>
                      <a:pt x="11025" y="250"/>
                      <a:pt x="10894" y="72"/>
                    </a:cubicBezTo>
                    <a:lnTo>
                      <a:pt x="10847" y="12"/>
                    </a:lnTo>
                    <a:lnTo>
                      <a:pt x="10787" y="60"/>
                    </a:lnTo>
                    <a:cubicBezTo>
                      <a:pt x="10514" y="284"/>
                      <a:pt x="10082" y="412"/>
                      <a:pt x="9640" y="412"/>
                    </a:cubicBezTo>
                    <a:cubicBezTo>
                      <a:pt x="9542" y="412"/>
                      <a:pt x="9444" y="406"/>
                      <a:pt x="9347" y="393"/>
                    </a:cubicBezTo>
                    <a:cubicBezTo>
                      <a:pt x="9013" y="357"/>
                      <a:pt x="8763" y="238"/>
                      <a:pt x="8644" y="72"/>
                    </a:cubicBezTo>
                    <a:lnTo>
                      <a:pt x="8596" y="12"/>
                    </a:lnTo>
                    <a:lnTo>
                      <a:pt x="8537" y="60"/>
                    </a:lnTo>
                    <a:cubicBezTo>
                      <a:pt x="8248" y="281"/>
                      <a:pt x="7789" y="417"/>
                      <a:pt x="7346" y="417"/>
                    </a:cubicBezTo>
                    <a:cubicBezTo>
                      <a:pt x="7241" y="417"/>
                      <a:pt x="7137" y="409"/>
                      <a:pt x="7037" y="393"/>
                    </a:cubicBezTo>
                    <a:cubicBezTo>
                      <a:pt x="6727" y="345"/>
                      <a:pt x="6501" y="226"/>
                      <a:pt x="6394" y="72"/>
                    </a:cubicBezTo>
                    <a:lnTo>
                      <a:pt x="6346" y="12"/>
                    </a:lnTo>
                    <a:lnTo>
                      <a:pt x="6287" y="60"/>
                    </a:lnTo>
                    <a:cubicBezTo>
                      <a:pt x="5998" y="283"/>
                      <a:pt x="5527" y="412"/>
                      <a:pt x="5085" y="412"/>
                    </a:cubicBezTo>
                    <a:cubicBezTo>
                      <a:pt x="4962" y="412"/>
                      <a:pt x="4841" y="402"/>
                      <a:pt x="4727" y="381"/>
                    </a:cubicBezTo>
                    <a:cubicBezTo>
                      <a:pt x="4441" y="334"/>
                      <a:pt x="4239" y="226"/>
                      <a:pt x="4143" y="72"/>
                    </a:cubicBezTo>
                    <a:lnTo>
                      <a:pt x="4096" y="12"/>
                    </a:lnTo>
                    <a:lnTo>
                      <a:pt x="4036" y="60"/>
                    </a:lnTo>
                    <a:cubicBezTo>
                      <a:pt x="3726" y="288"/>
                      <a:pt x="3254" y="418"/>
                      <a:pt x="2810" y="418"/>
                    </a:cubicBezTo>
                    <a:cubicBezTo>
                      <a:pt x="2675" y="418"/>
                      <a:pt x="2542" y="406"/>
                      <a:pt x="2417" y="381"/>
                    </a:cubicBezTo>
                    <a:cubicBezTo>
                      <a:pt x="2155" y="322"/>
                      <a:pt x="1965" y="215"/>
                      <a:pt x="1893" y="72"/>
                    </a:cubicBezTo>
                    <a:lnTo>
                      <a:pt x="184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1" name="Google Shape;9831;p27"/>
              <p:cNvSpPr/>
              <p:nvPr/>
            </p:nvSpPr>
            <p:spPr>
              <a:xfrm>
                <a:off x="-4002576" y="2682190"/>
                <a:ext cx="3500253" cy="43756"/>
              </a:xfrm>
              <a:custGeom>
                <a:avLst/>
                <a:gdLst/>
                <a:ahLst/>
                <a:cxnLst/>
                <a:rect l="l" t="t" r="r" b="b"/>
                <a:pathLst>
                  <a:path w="43197" h="540" extrusionOk="0">
                    <a:moveTo>
                      <a:pt x="1799" y="0"/>
                    </a:moveTo>
                    <a:lnTo>
                      <a:pt x="1739" y="48"/>
                    </a:lnTo>
                    <a:cubicBezTo>
                      <a:pt x="1401" y="278"/>
                      <a:pt x="938" y="378"/>
                      <a:pt x="531" y="378"/>
                    </a:cubicBezTo>
                    <a:cubicBezTo>
                      <a:pt x="350" y="378"/>
                      <a:pt x="179" y="358"/>
                      <a:pt x="36" y="322"/>
                    </a:cubicBezTo>
                    <a:lnTo>
                      <a:pt x="1" y="464"/>
                    </a:lnTo>
                    <a:cubicBezTo>
                      <a:pt x="157" y="507"/>
                      <a:pt x="341" y="529"/>
                      <a:pt x="536" y="529"/>
                    </a:cubicBezTo>
                    <a:cubicBezTo>
                      <a:pt x="947" y="529"/>
                      <a:pt x="1407" y="429"/>
                      <a:pt x="1763" y="203"/>
                    </a:cubicBezTo>
                    <a:cubicBezTo>
                      <a:pt x="1870" y="345"/>
                      <a:pt x="2072" y="441"/>
                      <a:pt x="2334" y="500"/>
                    </a:cubicBezTo>
                    <a:cubicBezTo>
                      <a:pt x="2451" y="525"/>
                      <a:pt x="2584" y="537"/>
                      <a:pt x="2726" y="537"/>
                    </a:cubicBezTo>
                    <a:cubicBezTo>
                      <a:pt x="3133" y="537"/>
                      <a:pt x="3609" y="432"/>
                      <a:pt x="3954" y="203"/>
                    </a:cubicBezTo>
                    <a:cubicBezTo>
                      <a:pt x="4085" y="357"/>
                      <a:pt x="4299" y="453"/>
                      <a:pt x="4585" y="500"/>
                    </a:cubicBezTo>
                    <a:cubicBezTo>
                      <a:pt x="4708" y="522"/>
                      <a:pt x="4836" y="533"/>
                      <a:pt x="4965" y="533"/>
                    </a:cubicBezTo>
                    <a:cubicBezTo>
                      <a:pt x="5398" y="533"/>
                      <a:pt x="5844" y="414"/>
                      <a:pt x="6156" y="203"/>
                    </a:cubicBezTo>
                    <a:cubicBezTo>
                      <a:pt x="6299" y="357"/>
                      <a:pt x="6537" y="464"/>
                      <a:pt x="6835" y="512"/>
                    </a:cubicBezTo>
                    <a:cubicBezTo>
                      <a:pt x="6943" y="529"/>
                      <a:pt x="7055" y="537"/>
                      <a:pt x="7167" y="537"/>
                    </a:cubicBezTo>
                    <a:cubicBezTo>
                      <a:pt x="7607" y="537"/>
                      <a:pt x="8055" y="411"/>
                      <a:pt x="8359" y="203"/>
                    </a:cubicBezTo>
                    <a:cubicBezTo>
                      <a:pt x="8502" y="369"/>
                      <a:pt x="8764" y="476"/>
                      <a:pt x="9085" y="524"/>
                    </a:cubicBezTo>
                    <a:cubicBezTo>
                      <a:pt x="9176" y="534"/>
                      <a:pt x="9268" y="539"/>
                      <a:pt x="9360" y="539"/>
                    </a:cubicBezTo>
                    <a:cubicBezTo>
                      <a:pt x="9809" y="539"/>
                      <a:pt x="10253" y="420"/>
                      <a:pt x="10550" y="203"/>
                    </a:cubicBezTo>
                    <a:cubicBezTo>
                      <a:pt x="10716" y="381"/>
                      <a:pt x="11002" y="488"/>
                      <a:pt x="11347" y="524"/>
                    </a:cubicBezTo>
                    <a:cubicBezTo>
                      <a:pt x="11432" y="534"/>
                      <a:pt x="11517" y="538"/>
                      <a:pt x="11601" y="538"/>
                    </a:cubicBezTo>
                    <a:cubicBezTo>
                      <a:pt x="12042" y="538"/>
                      <a:pt x="12473" y="412"/>
                      <a:pt x="12752" y="203"/>
                    </a:cubicBezTo>
                    <a:cubicBezTo>
                      <a:pt x="12931" y="381"/>
                      <a:pt x="13240" y="500"/>
                      <a:pt x="13610" y="524"/>
                    </a:cubicBezTo>
                    <a:cubicBezTo>
                      <a:pt x="13680" y="531"/>
                      <a:pt x="13750" y="534"/>
                      <a:pt x="13820" y="534"/>
                    </a:cubicBezTo>
                    <a:cubicBezTo>
                      <a:pt x="14258" y="534"/>
                      <a:pt x="14678" y="408"/>
                      <a:pt x="14955" y="203"/>
                    </a:cubicBezTo>
                    <a:cubicBezTo>
                      <a:pt x="15145" y="393"/>
                      <a:pt x="15479" y="512"/>
                      <a:pt x="15872" y="536"/>
                    </a:cubicBezTo>
                    <a:cubicBezTo>
                      <a:pt x="15914" y="538"/>
                      <a:pt x="15956" y="539"/>
                      <a:pt x="15997" y="539"/>
                    </a:cubicBezTo>
                    <a:cubicBezTo>
                      <a:pt x="16452" y="539"/>
                      <a:pt x="16884" y="421"/>
                      <a:pt x="17146" y="203"/>
                    </a:cubicBezTo>
                    <a:cubicBezTo>
                      <a:pt x="17360" y="405"/>
                      <a:pt x="17717" y="524"/>
                      <a:pt x="18146" y="536"/>
                    </a:cubicBezTo>
                    <a:cubicBezTo>
                      <a:pt x="18168" y="536"/>
                      <a:pt x="18189" y="537"/>
                      <a:pt x="18211" y="537"/>
                    </a:cubicBezTo>
                    <a:cubicBezTo>
                      <a:pt x="18663" y="537"/>
                      <a:pt x="19087" y="418"/>
                      <a:pt x="19348" y="203"/>
                    </a:cubicBezTo>
                    <a:cubicBezTo>
                      <a:pt x="19575" y="405"/>
                      <a:pt x="19967" y="536"/>
                      <a:pt x="20408" y="536"/>
                    </a:cubicBezTo>
                    <a:cubicBezTo>
                      <a:pt x="20872" y="536"/>
                      <a:pt x="21289" y="417"/>
                      <a:pt x="21539" y="203"/>
                    </a:cubicBezTo>
                    <a:cubicBezTo>
                      <a:pt x="21790" y="408"/>
                      <a:pt x="22172" y="537"/>
                      <a:pt x="22622" y="537"/>
                    </a:cubicBezTo>
                    <a:cubicBezTo>
                      <a:pt x="22642" y="537"/>
                      <a:pt x="22662" y="536"/>
                      <a:pt x="22682" y="536"/>
                    </a:cubicBezTo>
                    <a:cubicBezTo>
                      <a:pt x="23123" y="536"/>
                      <a:pt x="23504" y="405"/>
                      <a:pt x="23742" y="203"/>
                    </a:cubicBezTo>
                    <a:cubicBezTo>
                      <a:pt x="24003" y="418"/>
                      <a:pt x="24427" y="537"/>
                      <a:pt x="24879" y="537"/>
                    </a:cubicBezTo>
                    <a:cubicBezTo>
                      <a:pt x="24901" y="537"/>
                      <a:pt x="24923" y="536"/>
                      <a:pt x="24944" y="536"/>
                    </a:cubicBezTo>
                    <a:cubicBezTo>
                      <a:pt x="25373" y="524"/>
                      <a:pt x="25730" y="405"/>
                      <a:pt x="25944" y="203"/>
                    </a:cubicBezTo>
                    <a:cubicBezTo>
                      <a:pt x="26206" y="421"/>
                      <a:pt x="26628" y="539"/>
                      <a:pt x="27081" y="539"/>
                    </a:cubicBezTo>
                    <a:cubicBezTo>
                      <a:pt x="27123" y="539"/>
                      <a:pt x="27165" y="538"/>
                      <a:pt x="27206" y="536"/>
                    </a:cubicBezTo>
                    <a:cubicBezTo>
                      <a:pt x="27611" y="512"/>
                      <a:pt x="27945" y="393"/>
                      <a:pt x="28135" y="203"/>
                    </a:cubicBezTo>
                    <a:cubicBezTo>
                      <a:pt x="28413" y="408"/>
                      <a:pt x="28832" y="534"/>
                      <a:pt x="29270" y="534"/>
                    </a:cubicBezTo>
                    <a:cubicBezTo>
                      <a:pt x="29340" y="534"/>
                      <a:pt x="29410" y="531"/>
                      <a:pt x="29481" y="524"/>
                    </a:cubicBezTo>
                    <a:cubicBezTo>
                      <a:pt x="29850" y="500"/>
                      <a:pt x="30159" y="381"/>
                      <a:pt x="30338" y="203"/>
                    </a:cubicBezTo>
                    <a:cubicBezTo>
                      <a:pt x="30617" y="412"/>
                      <a:pt x="31040" y="538"/>
                      <a:pt x="31485" y="538"/>
                    </a:cubicBezTo>
                    <a:cubicBezTo>
                      <a:pt x="31570" y="538"/>
                      <a:pt x="31656" y="534"/>
                      <a:pt x="31743" y="524"/>
                    </a:cubicBezTo>
                    <a:cubicBezTo>
                      <a:pt x="32088" y="488"/>
                      <a:pt x="32374" y="381"/>
                      <a:pt x="32540" y="203"/>
                    </a:cubicBezTo>
                    <a:cubicBezTo>
                      <a:pt x="32837" y="420"/>
                      <a:pt x="33282" y="539"/>
                      <a:pt x="33724" y="539"/>
                    </a:cubicBezTo>
                    <a:cubicBezTo>
                      <a:pt x="33814" y="539"/>
                      <a:pt x="33904" y="534"/>
                      <a:pt x="33993" y="524"/>
                    </a:cubicBezTo>
                    <a:cubicBezTo>
                      <a:pt x="34326" y="476"/>
                      <a:pt x="34576" y="369"/>
                      <a:pt x="34731" y="203"/>
                    </a:cubicBezTo>
                    <a:cubicBezTo>
                      <a:pt x="35035" y="411"/>
                      <a:pt x="35483" y="537"/>
                      <a:pt x="35924" y="537"/>
                    </a:cubicBezTo>
                    <a:cubicBezTo>
                      <a:pt x="36035" y="537"/>
                      <a:pt x="36147" y="529"/>
                      <a:pt x="36255" y="512"/>
                    </a:cubicBezTo>
                    <a:cubicBezTo>
                      <a:pt x="36553" y="464"/>
                      <a:pt x="36791" y="357"/>
                      <a:pt x="36934" y="203"/>
                    </a:cubicBezTo>
                    <a:cubicBezTo>
                      <a:pt x="37243" y="417"/>
                      <a:pt x="37696" y="536"/>
                      <a:pt x="38136" y="536"/>
                    </a:cubicBezTo>
                    <a:cubicBezTo>
                      <a:pt x="38255" y="536"/>
                      <a:pt x="38386" y="524"/>
                      <a:pt x="38506" y="500"/>
                    </a:cubicBezTo>
                    <a:cubicBezTo>
                      <a:pt x="38791" y="453"/>
                      <a:pt x="39006" y="357"/>
                      <a:pt x="39137" y="203"/>
                    </a:cubicBezTo>
                    <a:cubicBezTo>
                      <a:pt x="39481" y="432"/>
                      <a:pt x="39957" y="537"/>
                      <a:pt x="40364" y="537"/>
                    </a:cubicBezTo>
                    <a:cubicBezTo>
                      <a:pt x="40506" y="537"/>
                      <a:pt x="40639" y="525"/>
                      <a:pt x="40756" y="500"/>
                    </a:cubicBezTo>
                    <a:cubicBezTo>
                      <a:pt x="41018" y="441"/>
                      <a:pt x="41220" y="345"/>
                      <a:pt x="41327" y="203"/>
                    </a:cubicBezTo>
                    <a:cubicBezTo>
                      <a:pt x="41678" y="404"/>
                      <a:pt x="42126" y="488"/>
                      <a:pt x="42535" y="488"/>
                    </a:cubicBezTo>
                    <a:cubicBezTo>
                      <a:pt x="42780" y="488"/>
                      <a:pt x="43010" y="458"/>
                      <a:pt x="43197" y="405"/>
                    </a:cubicBezTo>
                    <a:lnTo>
                      <a:pt x="43161" y="262"/>
                    </a:lnTo>
                    <a:cubicBezTo>
                      <a:pt x="42985" y="314"/>
                      <a:pt x="42768" y="342"/>
                      <a:pt x="42539" y="342"/>
                    </a:cubicBezTo>
                    <a:cubicBezTo>
                      <a:pt x="42133" y="342"/>
                      <a:pt x="41686" y="253"/>
                      <a:pt x="41351" y="48"/>
                    </a:cubicBezTo>
                    <a:lnTo>
                      <a:pt x="41292" y="0"/>
                    </a:lnTo>
                    <a:lnTo>
                      <a:pt x="41244" y="72"/>
                    </a:lnTo>
                    <a:cubicBezTo>
                      <a:pt x="41173" y="203"/>
                      <a:pt x="40982" y="298"/>
                      <a:pt x="40732" y="357"/>
                    </a:cubicBezTo>
                    <a:cubicBezTo>
                      <a:pt x="40613" y="379"/>
                      <a:pt x="40486" y="390"/>
                      <a:pt x="40356" y="390"/>
                    </a:cubicBezTo>
                    <a:cubicBezTo>
                      <a:pt x="39919" y="390"/>
                      <a:pt x="39454" y="268"/>
                      <a:pt x="39160" y="48"/>
                    </a:cubicBezTo>
                    <a:lnTo>
                      <a:pt x="39101" y="0"/>
                    </a:lnTo>
                    <a:lnTo>
                      <a:pt x="39053" y="60"/>
                    </a:lnTo>
                    <a:cubicBezTo>
                      <a:pt x="38958" y="203"/>
                      <a:pt x="38756" y="310"/>
                      <a:pt x="38482" y="357"/>
                    </a:cubicBezTo>
                    <a:cubicBezTo>
                      <a:pt x="38367" y="378"/>
                      <a:pt x="38247" y="388"/>
                      <a:pt x="38125" y="388"/>
                    </a:cubicBezTo>
                    <a:cubicBezTo>
                      <a:pt x="37694" y="388"/>
                      <a:pt x="37248" y="262"/>
                      <a:pt x="36970" y="48"/>
                    </a:cubicBezTo>
                    <a:lnTo>
                      <a:pt x="36898" y="0"/>
                    </a:lnTo>
                    <a:lnTo>
                      <a:pt x="36862" y="60"/>
                    </a:lnTo>
                    <a:cubicBezTo>
                      <a:pt x="36755" y="214"/>
                      <a:pt x="36529" y="322"/>
                      <a:pt x="36231" y="369"/>
                    </a:cubicBezTo>
                    <a:cubicBezTo>
                      <a:pt x="36136" y="382"/>
                      <a:pt x="36038" y="389"/>
                      <a:pt x="35940" y="389"/>
                    </a:cubicBezTo>
                    <a:cubicBezTo>
                      <a:pt x="35499" y="389"/>
                      <a:pt x="35049" y="262"/>
                      <a:pt x="34767" y="48"/>
                    </a:cubicBezTo>
                    <a:lnTo>
                      <a:pt x="34707" y="0"/>
                    </a:lnTo>
                    <a:lnTo>
                      <a:pt x="34660" y="60"/>
                    </a:lnTo>
                    <a:cubicBezTo>
                      <a:pt x="34541" y="214"/>
                      <a:pt x="34303" y="334"/>
                      <a:pt x="33981" y="369"/>
                    </a:cubicBezTo>
                    <a:cubicBezTo>
                      <a:pt x="33886" y="382"/>
                      <a:pt x="33789" y="389"/>
                      <a:pt x="33693" y="389"/>
                    </a:cubicBezTo>
                    <a:cubicBezTo>
                      <a:pt x="33261" y="389"/>
                      <a:pt x="32839" y="262"/>
                      <a:pt x="32576" y="48"/>
                    </a:cubicBezTo>
                    <a:lnTo>
                      <a:pt x="32517" y="0"/>
                    </a:lnTo>
                    <a:lnTo>
                      <a:pt x="32469" y="60"/>
                    </a:lnTo>
                    <a:cubicBezTo>
                      <a:pt x="32338" y="226"/>
                      <a:pt x="32064" y="345"/>
                      <a:pt x="31719" y="381"/>
                    </a:cubicBezTo>
                    <a:cubicBezTo>
                      <a:pt x="31651" y="388"/>
                      <a:pt x="31582" y="391"/>
                      <a:pt x="31512" y="391"/>
                    </a:cubicBezTo>
                    <a:cubicBezTo>
                      <a:pt x="31074" y="391"/>
                      <a:pt x="30631" y="264"/>
                      <a:pt x="30374" y="48"/>
                    </a:cubicBezTo>
                    <a:lnTo>
                      <a:pt x="30326" y="0"/>
                    </a:lnTo>
                    <a:lnTo>
                      <a:pt x="30278" y="60"/>
                    </a:lnTo>
                    <a:cubicBezTo>
                      <a:pt x="30124" y="238"/>
                      <a:pt x="29826" y="357"/>
                      <a:pt x="29469" y="381"/>
                    </a:cubicBezTo>
                    <a:cubicBezTo>
                      <a:pt x="29414" y="385"/>
                      <a:pt x="29359" y="387"/>
                      <a:pt x="29305" y="387"/>
                    </a:cubicBezTo>
                    <a:cubicBezTo>
                      <a:pt x="28860" y="387"/>
                      <a:pt x="28427" y="260"/>
                      <a:pt x="28183" y="48"/>
                    </a:cubicBezTo>
                    <a:lnTo>
                      <a:pt x="28123" y="0"/>
                    </a:lnTo>
                    <a:lnTo>
                      <a:pt x="28076" y="60"/>
                    </a:lnTo>
                    <a:cubicBezTo>
                      <a:pt x="27921" y="238"/>
                      <a:pt x="27587" y="357"/>
                      <a:pt x="27206" y="381"/>
                    </a:cubicBezTo>
                    <a:cubicBezTo>
                      <a:pt x="27153" y="385"/>
                      <a:pt x="27100" y="387"/>
                      <a:pt x="27047" y="387"/>
                    </a:cubicBezTo>
                    <a:cubicBezTo>
                      <a:pt x="26617" y="387"/>
                      <a:pt x="26215" y="260"/>
                      <a:pt x="25992" y="48"/>
                    </a:cubicBezTo>
                    <a:lnTo>
                      <a:pt x="25933" y="0"/>
                    </a:lnTo>
                    <a:lnTo>
                      <a:pt x="25885" y="60"/>
                    </a:lnTo>
                    <a:cubicBezTo>
                      <a:pt x="25706" y="250"/>
                      <a:pt x="25349" y="369"/>
                      <a:pt x="24944" y="381"/>
                    </a:cubicBezTo>
                    <a:cubicBezTo>
                      <a:pt x="24907" y="383"/>
                      <a:pt x="24870" y="384"/>
                      <a:pt x="24833" y="384"/>
                    </a:cubicBezTo>
                    <a:cubicBezTo>
                      <a:pt x="24400" y="384"/>
                      <a:pt x="24009" y="256"/>
                      <a:pt x="23789" y="48"/>
                    </a:cubicBezTo>
                    <a:lnTo>
                      <a:pt x="23742" y="0"/>
                    </a:lnTo>
                    <a:lnTo>
                      <a:pt x="23682" y="60"/>
                    </a:lnTo>
                    <a:cubicBezTo>
                      <a:pt x="23492" y="262"/>
                      <a:pt x="23111" y="381"/>
                      <a:pt x="22682" y="393"/>
                    </a:cubicBezTo>
                    <a:cubicBezTo>
                      <a:pt x="22230" y="393"/>
                      <a:pt x="21813" y="262"/>
                      <a:pt x="21599" y="48"/>
                    </a:cubicBezTo>
                    <a:lnTo>
                      <a:pt x="21539" y="0"/>
                    </a:lnTo>
                    <a:lnTo>
                      <a:pt x="21491" y="48"/>
                    </a:lnTo>
                    <a:cubicBezTo>
                      <a:pt x="21277" y="262"/>
                      <a:pt x="20860" y="393"/>
                      <a:pt x="20408" y="393"/>
                    </a:cubicBezTo>
                    <a:cubicBezTo>
                      <a:pt x="19979" y="381"/>
                      <a:pt x="19598" y="262"/>
                      <a:pt x="19408" y="60"/>
                    </a:cubicBezTo>
                    <a:lnTo>
                      <a:pt x="19348" y="0"/>
                    </a:lnTo>
                    <a:lnTo>
                      <a:pt x="19301" y="48"/>
                    </a:lnTo>
                    <a:cubicBezTo>
                      <a:pt x="19081" y="256"/>
                      <a:pt x="18690" y="384"/>
                      <a:pt x="18257" y="384"/>
                    </a:cubicBezTo>
                    <a:cubicBezTo>
                      <a:pt x="18220" y="384"/>
                      <a:pt x="18183" y="383"/>
                      <a:pt x="18146" y="381"/>
                    </a:cubicBezTo>
                    <a:cubicBezTo>
                      <a:pt x="17741" y="369"/>
                      <a:pt x="17384" y="250"/>
                      <a:pt x="17205" y="60"/>
                    </a:cubicBezTo>
                    <a:lnTo>
                      <a:pt x="17158" y="0"/>
                    </a:lnTo>
                    <a:lnTo>
                      <a:pt x="17098" y="48"/>
                    </a:lnTo>
                    <a:cubicBezTo>
                      <a:pt x="16875" y="260"/>
                      <a:pt x="16473" y="387"/>
                      <a:pt x="16043" y="387"/>
                    </a:cubicBezTo>
                    <a:cubicBezTo>
                      <a:pt x="15990" y="387"/>
                      <a:pt x="15937" y="385"/>
                      <a:pt x="15884" y="381"/>
                    </a:cubicBezTo>
                    <a:cubicBezTo>
                      <a:pt x="15503" y="357"/>
                      <a:pt x="15169" y="238"/>
                      <a:pt x="15014" y="60"/>
                    </a:cubicBezTo>
                    <a:lnTo>
                      <a:pt x="14967" y="0"/>
                    </a:lnTo>
                    <a:lnTo>
                      <a:pt x="14907" y="48"/>
                    </a:lnTo>
                    <a:cubicBezTo>
                      <a:pt x="14663" y="260"/>
                      <a:pt x="14231" y="387"/>
                      <a:pt x="13785" y="387"/>
                    </a:cubicBezTo>
                    <a:cubicBezTo>
                      <a:pt x="13731" y="387"/>
                      <a:pt x="13676" y="385"/>
                      <a:pt x="13621" y="381"/>
                    </a:cubicBezTo>
                    <a:cubicBezTo>
                      <a:pt x="13252" y="357"/>
                      <a:pt x="12967" y="238"/>
                      <a:pt x="12812" y="60"/>
                    </a:cubicBezTo>
                    <a:lnTo>
                      <a:pt x="12764" y="0"/>
                    </a:lnTo>
                    <a:lnTo>
                      <a:pt x="12717" y="48"/>
                    </a:lnTo>
                    <a:cubicBezTo>
                      <a:pt x="12460" y="264"/>
                      <a:pt x="12016" y="391"/>
                      <a:pt x="11578" y="391"/>
                    </a:cubicBezTo>
                    <a:cubicBezTo>
                      <a:pt x="11508" y="391"/>
                      <a:pt x="11439" y="388"/>
                      <a:pt x="11371" y="381"/>
                    </a:cubicBezTo>
                    <a:cubicBezTo>
                      <a:pt x="11026" y="345"/>
                      <a:pt x="10752" y="226"/>
                      <a:pt x="10621" y="60"/>
                    </a:cubicBezTo>
                    <a:lnTo>
                      <a:pt x="10573" y="0"/>
                    </a:lnTo>
                    <a:lnTo>
                      <a:pt x="10514" y="48"/>
                    </a:lnTo>
                    <a:cubicBezTo>
                      <a:pt x="10251" y="262"/>
                      <a:pt x="9829" y="389"/>
                      <a:pt x="9397" y="389"/>
                    </a:cubicBezTo>
                    <a:cubicBezTo>
                      <a:pt x="9301" y="389"/>
                      <a:pt x="9204" y="382"/>
                      <a:pt x="9109" y="369"/>
                    </a:cubicBezTo>
                    <a:cubicBezTo>
                      <a:pt x="8788" y="334"/>
                      <a:pt x="8537" y="214"/>
                      <a:pt x="8430" y="60"/>
                    </a:cubicBezTo>
                    <a:lnTo>
                      <a:pt x="8383" y="0"/>
                    </a:lnTo>
                    <a:lnTo>
                      <a:pt x="8323" y="48"/>
                    </a:lnTo>
                    <a:cubicBezTo>
                      <a:pt x="8041" y="262"/>
                      <a:pt x="7591" y="389"/>
                      <a:pt x="7150" y="389"/>
                    </a:cubicBezTo>
                    <a:cubicBezTo>
                      <a:pt x="7052" y="389"/>
                      <a:pt x="6954" y="382"/>
                      <a:pt x="6859" y="369"/>
                    </a:cubicBezTo>
                    <a:cubicBezTo>
                      <a:pt x="6561" y="322"/>
                      <a:pt x="6335" y="214"/>
                      <a:pt x="6228" y="60"/>
                    </a:cubicBezTo>
                    <a:lnTo>
                      <a:pt x="6192" y="0"/>
                    </a:lnTo>
                    <a:lnTo>
                      <a:pt x="6121" y="48"/>
                    </a:lnTo>
                    <a:cubicBezTo>
                      <a:pt x="5842" y="262"/>
                      <a:pt x="5389" y="388"/>
                      <a:pt x="4960" y="388"/>
                    </a:cubicBezTo>
                    <a:cubicBezTo>
                      <a:pt x="4839" y="388"/>
                      <a:pt x="4721" y="378"/>
                      <a:pt x="4608" y="357"/>
                    </a:cubicBezTo>
                    <a:cubicBezTo>
                      <a:pt x="4335" y="310"/>
                      <a:pt x="4132" y="203"/>
                      <a:pt x="4037" y="60"/>
                    </a:cubicBezTo>
                    <a:lnTo>
                      <a:pt x="3989" y="0"/>
                    </a:lnTo>
                    <a:lnTo>
                      <a:pt x="3930" y="48"/>
                    </a:lnTo>
                    <a:cubicBezTo>
                      <a:pt x="3636" y="268"/>
                      <a:pt x="3171" y="390"/>
                      <a:pt x="2734" y="390"/>
                    </a:cubicBezTo>
                    <a:cubicBezTo>
                      <a:pt x="2604" y="390"/>
                      <a:pt x="2478" y="379"/>
                      <a:pt x="2358" y="357"/>
                    </a:cubicBezTo>
                    <a:cubicBezTo>
                      <a:pt x="2108" y="298"/>
                      <a:pt x="1918" y="203"/>
                      <a:pt x="1846" y="72"/>
                    </a:cubicBezTo>
                    <a:lnTo>
                      <a:pt x="179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2" name="Google Shape;9832;p27"/>
              <p:cNvSpPr/>
              <p:nvPr/>
            </p:nvSpPr>
            <p:spPr>
              <a:xfrm>
                <a:off x="-3959144" y="2583739"/>
                <a:ext cx="3416306" cy="42865"/>
              </a:xfrm>
              <a:custGeom>
                <a:avLst/>
                <a:gdLst/>
                <a:ahLst/>
                <a:cxnLst/>
                <a:rect l="l" t="t" r="r" b="b"/>
                <a:pathLst>
                  <a:path w="42161" h="529" extrusionOk="0">
                    <a:moveTo>
                      <a:pt x="40267" y="1"/>
                    </a:moveTo>
                    <a:lnTo>
                      <a:pt x="40220" y="72"/>
                    </a:lnTo>
                    <a:cubicBezTo>
                      <a:pt x="40148" y="203"/>
                      <a:pt x="39970" y="298"/>
                      <a:pt x="39720" y="346"/>
                    </a:cubicBezTo>
                    <a:cubicBezTo>
                      <a:pt x="39602" y="368"/>
                      <a:pt x="39478" y="378"/>
                      <a:pt x="39351" y="378"/>
                    </a:cubicBezTo>
                    <a:cubicBezTo>
                      <a:pt x="38926" y="378"/>
                      <a:pt x="38477" y="259"/>
                      <a:pt x="38184" y="48"/>
                    </a:cubicBezTo>
                    <a:lnTo>
                      <a:pt x="38124" y="13"/>
                    </a:lnTo>
                    <a:lnTo>
                      <a:pt x="38089" y="72"/>
                    </a:lnTo>
                    <a:cubicBezTo>
                      <a:pt x="37993" y="203"/>
                      <a:pt x="37791" y="310"/>
                      <a:pt x="37529" y="346"/>
                    </a:cubicBezTo>
                    <a:cubicBezTo>
                      <a:pt x="37416" y="367"/>
                      <a:pt x="37298" y="377"/>
                      <a:pt x="37178" y="377"/>
                    </a:cubicBezTo>
                    <a:cubicBezTo>
                      <a:pt x="36757" y="377"/>
                      <a:pt x="36322" y="252"/>
                      <a:pt x="36053" y="48"/>
                    </a:cubicBezTo>
                    <a:lnTo>
                      <a:pt x="35993" y="13"/>
                    </a:lnTo>
                    <a:lnTo>
                      <a:pt x="35945" y="72"/>
                    </a:lnTo>
                    <a:cubicBezTo>
                      <a:pt x="35838" y="215"/>
                      <a:pt x="35624" y="310"/>
                      <a:pt x="35326" y="358"/>
                    </a:cubicBezTo>
                    <a:cubicBezTo>
                      <a:pt x="35230" y="372"/>
                      <a:pt x="35129" y="378"/>
                      <a:pt x="35028" y="378"/>
                    </a:cubicBezTo>
                    <a:cubicBezTo>
                      <a:pt x="34606" y="378"/>
                      <a:pt x="34169" y="262"/>
                      <a:pt x="33909" y="60"/>
                    </a:cubicBezTo>
                    <a:lnTo>
                      <a:pt x="33850" y="13"/>
                    </a:lnTo>
                    <a:lnTo>
                      <a:pt x="33802" y="72"/>
                    </a:lnTo>
                    <a:cubicBezTo>
                      <a:pt x="33683" y="215"/>
                      <a:pt x="33445" y="322"/>
                      <a:pt x="33136" y="358"/>
                    </a:cubicBezTo>
                    <a:cubicBezTo>
                      <a:pt x="33041" y="371"/>
                      <a:pt x="32945" y="377"/>
                      <a:pt x="32850" y="377"/>
                    </a:cubicBezTo>
                    <a:cubicBezTo>
                      <a:pt x="32430" y="377"/>
                      <a:pt x="32019" y="254"/>
                      <a:pt x="31766" y="60"/>
                    </a:cubicBezTo>
                    <a:lnTo>
                      <a:pt x="31707" y="13"/>
                    </a:lnTo>
                    <a:lnTo>
                      <a:pt x="31659" y="72"/>
                    </a:lnTo>
                    <a:cubicBezTo>
                      <a:pt x="31528" y="227"/>
                      <a:pt x="31266" y="334"/>
                      <a:pt x="30933" y="370"/>
                    </a:cubicBezTo>
                    <a:cubicBezTo>
                      <a:pt x="30864" y="376"/>
                      <a:pt x="30795" y="380"/>
                      <a:pt x="30726" y="380"/>
                    </a:cubicBezTo>
                    <a:cubicBezTo>
                      <a:pt x="30293" y="380"/>
                      <a:pt x="29870" y="255"/>
                      <a:pt x="29623" y="60"/>
                    </a:cubicBezTo>
                    <a:lnTo>
                      <a:pt x="29564" y="13"/>
                    </a:lnTo>
                    <a:lnTo>
                      <a:pt x="29516" y="60"/>
                    </a:lnTo>
                    <a:cubicBezTo>
                      <a:pt x="29339" y="273"/>
                      <a:pt x="28959" y="377"/>
                      <a:pt x="28560" y="377"/>
                    </a:cubicBezTo>
                    <a:cubicBezTo>
                      <a:pt x="28156" y="377"/>
                      <a:pt x="27732" y="270"/>
                      <a:pt x="27480" y="60"/>
                    </a:cubicBezTo>
                    <a:lnTo>
                      <a:pt x="27432" y="13"/>
                    </a:lnTo>
                    <a:lnTo>
                      <a:pt x="27385" y="60"/>
                    </a:lnTo>
                    <a:cubicBezTo>
                      <a:pt x="27196" y="273"/>
                      <a:pt x="26807" y="377"/>
                      <a:pt x="26405" y="377"/>
                    </a:cubicBezTo>
                    <a:cubicBezTo>
                      <a:pt x="25998" y="377"/>
                      <a:pt x="25577" y="270"/>
                      <a:pt x="25337" y="60"/>
                    </a:cubicBezTo>
                    <a:lnTo>
                      <a:pt x="25289" y="13"/>
                    </a:lnTo>
                    <a:lnTo>
                      <a:pt x="25242" y="60"/>
                    </a:lnTo>
                    <a:cubicBezTo>
                      <a:pt x="25041" y="273"/>
                      <a:pt x="24649" y="377"/>
                      <a:pt x="24250" y="377"/>
                    </a:cubicBezTo>
                    <a:cubicBezTo>
                      <a:pt x="23846" y="377"/>
                      <a:pt x="23434" y="270"/>
                      <a:pt x="23206" y="60"/>
                    </a:cubicBezTo>
                    <a:lnTo>
                      <a:pt x="23146" y="13"/>
                    </a:lnTo>
                    <a:lnTo>
                      <a:pt x="23099" y="60"/>
                    </a:lnTo>
                    <a:cubicBezTo>
                      <a:pt x="22890" y="275"/>
                      <a:pt x="22491" y="382"/>
                      <a:pt x="22090" y="382"/>
                    </a:cubicBezTo>
                    <a:cubicBezTo>
                      <a:pt x="21688" y="382"/>
                      <a:pt x="21283" y="275"/>
                      <a:pt x="21063" y="60"/>
                    </a:cubicBezTo>
                    <a:lnTo>
                      <a:pt x="21003" y="13"/>
                    </a:lnTo>
                    <a:lnTo>
                      <a:pt x="20955" y="60"/>
                    </a:lnTo>
                    <a:cubicBezTo>
                      <a:pt x="20734" y="270"/>
                      <a:pt x="20325" y="377"/>
                      <a:pt x="19920" y="377"/>
                    </a:cubicBezTo>
                    <a:cubicBezTo>
                      <a:pt x="19521" y="377"/>
                      <a:pt x="19126" y="273"/>
                      <a:pt x="18920" y="60"/>
                    </a:cubicBezTo>
                    <a:lnTo>
                      <a:pt x="18872" y="13"/>
                    </a:lnTo>
                    <a:lnTo>
                      <a:pt x="18812" y="60"/>
                    </a:lnTo>
                    <a:cubicBezTo>
                      <a:pt x="18585" y="270"/>
                      <a:pt x="18173" y="377"/>
                      <a:pt x="17768" y="377"/>
                    </a:cubicBezTo>
                    <a:cubicBezTo>
                      <a:pt x="17369" y="377"/>
                      <a:pt x="16977" y="273"/>
                      <a:pt x="16776" y="60"/>
                    </a:cubicBezTo>
                    <a:lnTo>
                      <a:pt x="16729" y="13"/>
                    </a:lnTo>
                    <a:lnTo>
                      <a:pt x="16669" y="60"/>
                    </a:lnTo>
                    <a:cubicBezTo>
                      <a:pt x="16429" y="270"/>
                      <a:pt x="16012" y="377"/>
                      <a:pt x="15607" y="377"/>
                    </a:cubicBezTo>
                    <a:cubicBezTo>
                      <a:pt x="15208" y="377"/>
                      <a:pt x="14822" y="273"/>
                      <a:pt x="14633" y="60"/>
                    </a:cubicBezTo>
                    <a:lnTo>
                      <a:pt x="14586" y="13"/>
                    </a:lnTo>
                    <a:lnTo>
                      <a:pt x="14538" y="60"/>
                    </a:lnTo>
                    <a:cubicBezTo>
                      <a:pt x="14286" y="270"/>
                      <a:pt x="13862" y="377"/>
                      <a:pt x="13456" y="377"/>
                    </a:cubicBezTo>
                    <a:cubicBezTo>
                      <a:pt x="13056" y="377"/>
                      <a:pt x="12673" y="273"/>
                      <a:pt x="12490" y="60"/>
                    </a:cubicBezTo>
                    <a:lnTo>
                      <a:pt x="12454" y="13"/>
                    </a:lnTo>
                    <a:lnTo>
                      <a:pt x="12395" y="60"/>
                    </a:lnTo>
                    <a:cubicBezTo>
                      <a:pt x="12148" y="255"/>
                      <a:pt x="11716" y="380"/>
                      <a:pt x="11289" y="380"/>
                    </a:cubicBezTo>
                    <a:cubicBezTo>
                      <a:pt x="11221" y="380"/>
                      <a:pt x="11152" y="376"/>
                      <a:pt x="11085" y="370"/>
                    </a:cubicBezTo>
                    <a:cubicBezTo>
                      <a:pt x="10752" y="334"/>
                      <a:pt x="10478" y="227"/>
                      <a:pt x="10359" y="72"/>
                    </a:cubicBezTo>
                    <a:lnTo>
                      <a:pt x="10311" y="13"/>
                    </a:lnTo>
                    <a:lnTo>
                      <a:pt x="10252" y="60"/>
                    </a:lnTo>
                    <a:cubicBezTo>
                      <a:pt x="9999" y="254"/>
                      <a:pt x="9588" y="377"/>
                      <a:pt x="9168" y="377"/>
                    </a:cubicBezTo>
                    <a:cubicBezTo>
                      <a:pt x="9073" y="377"/>
                      <a:pt x="8977" y="371"/>
                      <a:pt x="8883" y="358"/>
                    </a:cubicBezTo>
                    <a:cubicBezTo>
                      <a:pt x="8573" y="322"/>
                      <a:pt x="8323" y="215"/>
                      <a:pt x="8216" y="72"/>
                    </a:cubicBezTo>
                    <a:lnTo>
                      <a:pt x="8168" y="13"/>
                    </a:lnTo>
                    <a:lnTo>
                      <a:pt x="8109" y="60"/>
                    </a:lnTo>
                    <a:cubicBezTo>
                      <a:pt x="7840" y="262"/>
                      <a:pt x="7408" y="378"/>
                      <a:pt x="6983" y="378"/>
                    </a:cubicBezTo>
                    <a:cubicBezTo>
                      <a:pt x="6881" y="378"/>
                      <a:pt x="6779" y="372"/>
                      <a:pt x="6680" y="358"/>
                    </a:cubicBezTo>
                    <a:cubicBezTo>
                      <a:pt x="6394" y="310"/>
                      <a:pt x="6180" y="215"/>
                      <a:pt x="6073" y="72"/>
                    </a:cubicBezTo>
                    <a:lnTo>
                      <a:pt x="6025" y="13"/>
                    </a:lnTo>
                    <a:lnTo>
                      <a:pt x="5966" y="48"/>
                    </a:lnTo>
                    <a:cubicBezTo>
                      <a:pt x="5696" y="252"/>
                      <a:pt x="5261" y="377"/>
                      <a:pt x="4840" y="377"/>
                    </a:cubicBezTo>
                    <a:cubicBezTo>
                      <a:pt x="4720" y="377"/>
                      <a:pt x="4602" y="367"/>
                      <a:pt x="4489" y="346"/>
                    </a:cubicBezTo>
                    <a:cubicBezTo>
                      <a:pt x="4215" y="310"/>
                      <a:pt x="4025" y="203"/>
                      <a:pt x="3930" y="72"/>
                    </a:cubicBezTo>
                    <a:lnTo>
                      <a:pt x="3894" y="13"/>
                    </a:lnTo>
                    <a:lnTo>
                      <a:pt x="3822" y="48"/>
                    </a:lnTo>
                    <a:cubicBezTo>
                      <a:pt x="3538" y="259"/>
                      <a:pt x="3091" y="378"/>
                      <a:pt x="2667" y="378"/>
                    </a:cubicBezTo>
                    <a:cubicBezTo>
                      <a:pt x="2540" y="378"/>
                      <a:pt x="2416" y="368"/>
                      <a:pt x="2298" y="346"/>
                    </a:cubicBezTo>
                    <a:cubicBezTo>
                      <a:pt x="2048" y="298"/>
                      <a:pt x="1870" y="203"/>
                      <a:pt x="1786" y="72"/>
                    </a:cubicBezTo>
                    <a:lnTo>
                      <a:pt x="1751" y="13"/>
                    </a:lnTo>
                    <a:lnTo>
                      <a:pt x="1691" y="48"/>
                    </a:lnTo>
                    <a:cubicBezTo>
                      <a:pt x="1376" y="275"/>
                      <a:pt x="934" y="369"/>
                      <a:pt x="541" y="369"/>
                    </a:cubicBezTo>
                    <a:cubicBezTo>
                      <a:pt x="356" y="369"/>
                      <a:pt x="181" y="348"/>
                      <a:pt x="36" y="310"/>
                    </a:cubicBezTo>
                    <a:lnTo>
                      <a:pt x="0" y="453"/>
                    </a:lnTo>
                    <a:cubicBezTo>
                      <a:pt x="161" y="497"/>
                      <a:pt x="349" y="521"/>
                      <a:pt x="548" y="521"/>
                    </a:cubicBezTo>
                    <a:cubicBezTo>
                      <a:pt x="941" y="521"/>
                      <a:pt x="1375" y="428"/>
                      <a:pt x="1715" y="215"/>
                    </a:cubicBezTo>
                    <a:cubicBezTo>
                      <a:pt x="1822" y="346"/>
                      <a:pt x="2013" y="441"/>
                      <a:pt x="2275" y="489"/>
                    </a:cubicBezTo>
                    <a:cubicBezTo>
                      <a:pt x="2395" y="515"/>
                      <a:pt x="2532" y="528"/>
                      <a:pt x="2679" y="528"/>
                    </a:cubicBezTo>
                    <a:cubicBezTo>
                      <a:pt x="3069" y="528"/>
                      <a:pt x="3520" y="432"/>
                      <a:pt x="3858" y="215"/>
                    </a:cubicBezTo>
                    <a:cubicBezTo>
                      <a:pt x="3977" y="358"/>
                      <a:pt x="4191" y="453"/>
                      <a:pt x="4465" y="501"/>
                    </a:cubicBezTo>
                    <a:cubicBezTo>
                      <a:pt x="4577" y="519"/>
                      <a:pt x="4694" y="527"/>
                      <a:pt x="4812" y="527"/>
                    </a:cubicBezTo>
                    <a:cubicBezTo>
                      <a:pt x="5244" y="527"/>
                      <a:pt x="5692" y="412"/>
                      <a:pt x="6001" y="215"/>
                    </a:cubicBezTo>
                    <a:cubicBezTo>
                      <a:pt x="6132" y="358"/>
                      <a:pt x="6370" y="465"/>
                      <a:pt x="6668" y="501"/>
                    </a:cubicBezTo>
                    <a:cubicBezTo>
                      <a:pt x="6778" y="519"/>
                      <a:pt x="6891" y="527"/>
                      <a:pt x="7005" y="527"/>
                    </a:cubicBezTo>
                    <a:cubicBezTo>
                      <a:pt x="7424" y="527"/>
                      <a:pt x="7854" y="412"/>
                      <a:pt x="8144" y="215"/>
                    </a:cubicBezTo>
                    <a:cubicBezTo>
                      <a:pt x="8299" y="370"/>
                      <a:pt x="8549" y="477"/>
                      <a:pt x="8859" y="513"/>
                    </a:cubicBezTo>
                    <a:cubicBezTo>
                      <a:pt x="8949" y="523"/>
                      <a:pt x="9040" y="528"/>
                      <a:pt x="9130" y="528"/>
                    </a:cubicBezTo>
                    <a:cubicBezTo>
                      <a:pt x="9568" y="528"/>
                      <a:pt x="10001" y="412"/>
                      <a:pt x="10287" y="215"/>
                    </a:cubicBezTo>
                    <a:cubicBezTo>
                      <a:pt x="10454" y="370"/>
                      <a:pt x="10728" y="477"/>
                      <a:pt x="11073" y="513"/>
                    </a:cubicBezTo>
                    <a:cubicBezTo>
                      <a:pt x="11161" y="523"/>
                      <a:pt x="11249" y="528"/>
                      <a:pt x="11337" y="528"/>
                    </a:cubicBezTo>
                    <a:cubicBezTo>
                      <a:pt x="11759" y="528"/>
                      <a:pt x="12164" y="412"/>
                      <a:pt x="12431" y="215"/>
                    </a:cubicBezTo>
                    <a:cubicBezTo>
                      <a:pt x="12651" y="423"/>
                      <a:pt x="13047" y="528"/>
                      <a:pt x="13458" y="528"/>
                    </a:cubicBezTo>
                    <a:cubicBezTo>
                      <a:pt x="13868" y="528"/>
                      <a:pt x="14294" y="423"/>
                      <a:pt x="14574" y="215"/>
                    </a:cubicBezTo>
                    <a:cubicBezTo>
                      <a:pt x="14806" y="423"/>
                      <a:pt x="15208" y="528"/>
                      <a:pt x="15618" y="528"/>
                    </a:cubicBezTo>
                    <a:cubicBezTo>
                      <a:pt x="16029" y="528"/>
                      <a:pt x="16449" y="423"/>
                      <a:pt x="16717" y="215"/>
                    </a:cubicBezTo>
                    <a:cubicBezTo>
                      <a:pt x="16955" y="423"/>
                      <a:pt x="17360" y="528"/>
                      <a:pt x="17771" y="528"/>
                    </a:cubicBezTo>
                    <a:cubicBezTo>
                      <a:pt x="18181" y="528"/>
                      <a:pt x="18598" y="423"/>
                      <a:pt x="18860" y="215"/>
                    </a:cubicBezTo>
                    <a:cubicBezTo>
                      <a:pt x="19110" y="423"/>
                      <a:pt x="19521" y="528"/>
                      <a:pt x="19932" y="528"/>
                    </a:cubicBezTo>
                    <a:cubicBezTo>
                      <a:pt x="20342" y="528"/>
                      <a:pt x="20753" y="423"/>
                      <a:pt x="21003" y="215"/>
                    </a:cubicBezTo>
                    <a:cubicBezTo>
                      <a:pt x="21259" y="423"/>
                      <a:pt x="21673" y="528"/>
                      <a:pt x="22085" y="528"/>
                    </a:cubicBezTo>
                    <a:cubicBezTo>
                      <a:pt x="22497" y="528"/>
                      <a:pt x="22908" y="423"/>
                      <a:pt x="23158" y="215"/>
                    </a:cubicBezTo>
                    <a:cubicBezTo>
                      <a:pt x="23420" y="423"/>
                      <a:pt x="23837" y="528"/>
                      <a:pt x="24248" y="528"/>
                    </a:cubicBezTo>
                    <a:cubicBezTo>
                      <a:pt x="24658" y="528"/>
                      <a:pt x="25063" y="423"/>
                      <a:pt x="25301" y="215"/>
                    </a:cubicBezTo>
                    <a:cubicBezTo>
                      <a:pt x="25569" y="423"/>
                      <a:pt x="25989" y="528"/>
                      <a:pt x="26400" y="528"/>
                    </a:cubicBezTo>
                    <a:cubicBezTo>
                      <a:pt x="26810" y="528"/>
                      <a:pt x="27212" y="423"/>
                      <a:pt x="27444" y="215"/>
                    </a:cubicBezTo>
                    <a:cubicBezTo>
                      <a:pt x="27724" y="423"/>
                      <a:pt x="28150" y="528"/>
                      <a:pt x="28561" y="528"/>
                    </a:cubicBezTo>
                    <a:cubicBezTo>
                      <a:pt x="28971" y="528"/>
                      <a:pt x="29367" y="423"/>
                      <a:pt x="29588" y="215"/>
                    </a:cubicBezTo>
                    <a:cubicBezTo>
                      <a:pt x="29854" y="412"/>
                      <a:pt x="30259" y="528"/>
                      <a:pt x="30681" y="528"/>
                    </a:cubicBezTo>
                    <a:cubicBezTo>
                      <a:pt x="30769" y="528"/>
                      <a:pt x="30857" y="523"/>
                      <a:pt x="30945" y="513"/>
                    </a:cubicBezTo>
                    <a:cubicBezTo>
                      <a:pt x="31290" y="477"/>
                      <a:pt x="31564" y="370"/>
                      <a:pt x="31731" y="215"/>
                    </a:cubicBezTo>
                    <a:cubicBezTo>
                      <a:pt x="32017" y="412"/>
                      <a:pt x="32450" y="528"/>
                      <a:pt x="32881" y="528"/>
                    </a:cubicBezTo>
                    <a:cubicBezTo>
                      <a:pt x="32970" y="528"/>
                      <a:pt x="33060" y="523"/>
                      <a:pt x="33147" y="513"/>
                    </a:cubicBezTo>
                    <a:cubicBezTo>
                      <a:pt x="33469" y="477"/>
                      <a:pt x="33719" y="370"/>
                      <a:pt x="33874" y="215"/>
                    </a:cubicBezTo>
                    <a:cubicBezTo>
                      <a:pt x="34164" y="412"/>
                      <a:pt x="34594" y="527"/>
                      <a:pt x="35013" y="527"/>
                    </a:cubicBezTo>
                    <a:cubicBezTo>
                      <a:pt x="35127" y="527"/>
                      <a:pt x="35241" y="519"/>
                      <a:pt x="35350" y="501"/>
                    </a:cubicBezTo>
                    <a:cubicBezTo>
                      <a:pt x="35648" y="465"/>
                      <a:pt x="35886" y="358"/>
                      <a:pt x="36017" y="215"/>
                    </a:cubicBezTo>
                    <a:cubicBezTo>
                      <a:pt x="36315" y="417"/>
                      <a:pt x="36755" y="525"/>
                      <a:pt x="37184" y="525"/>
                    </a:cubicBezTo>
                    <a:cubicBezTo>
                      <a:pt x="37315" y="525"/>
                      <a:pt x="37434" y="513"/>
                      <a:pt x="37553" y="501"/>
                    </a:cubicBezTo>
                    <a:cubicBezTo>
                      <a:pt x="37827" y="453"/>
                      <a:pt x="38041" y="358"/>
                      <a:pt x="38160" y="215"/>
                    </a:cubicBezTo>
                    <a:cubicBezTo>
                      <a:pt x="38498" y="432"/>
                      <a:pt x="38943" y="528"/>
                      <a:pt x="39334" y="528"/>
                    </a:cubicBezTo>
                    <a:cubicBezTo>
                      <a:pt x="39481" y="528"/>
                      <a:pt x="39620" y="515"/>
                      <a:pt x="39744" y="489"/>
                    </a:cubicBezTo>
                    <a:cubicBezTo>
                      <a:pt x="39994" y="441"/>
                      <a:pt x="40184" y="346"/>
                      <a:pt x="40303" y="215"/>
                    </a:cubicBezTo>
                    <a:cubicBezTo>
                      <a:pt x="40610" y="439"/>
                      <a:pt x="40995" y="518"/>
                      <a:pt x="41355" y="518"/>
                    </a:cubicBezTo>
                    <a:cubicBezTo>
                      <a:pt x="41665" y="518"/>
                      <a:pt x="41956" y="459"/>
                      <a:pt x="42161" y="382"/>
                    </a:cubicBezTo>
                    <a:lnTo>
                      <a:pt x="42113" y="251"/>
                    </a:lnTo>
                    <a:cubicBezTo>
                      <a:pt x="41904" y="328"/>
                      <a:pt x="41649" y="372"/>
                      <a:pt x="41387" y="372"/>
                    </a:cubicBezTo>
                    <a:cubicBezTo>
                      <a:pt x="41007" y="372"/>
                      <a:pt x="40614" y="279"/>
                      <a:pt x="40339" y="60"/>
                    </a:cubicBezTo>
                    <a:lnTo>
                      <a:pt x="402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3" name="Google Shape;9833;p27"/>
              <p:cNvSpPr/>
              <p:nvPr/>
            </p:nvSpPr>
            <p:spPr>
              <a:xfrm>
                <a:off x="-3917656" y="2491122"/>
                <a:ext cx="3332359" cy="42541"/>
              </a:xfrm>
              <a:custGeom>
                <a:avLst/>
                <a:gdLst/>
                <a:ahLst/>
                <a:cxnLst/>
                <a:rect l="l" t="t" r="r" b="b"/>
                <a:pathLst>
                  <a:path w="41125" h="525" extrusionOk="0">
                    <a:moveTo>
                      <a:pt x="1703" y="1"/>
                    </a:moveTo>
                    <a:lnTo>
                      <a:pt x="1644" y="48"/>
                    </a:lnTo>
                    <a:cubicBezTo>
                      <a:pt x="1339" y="257"/>
                      <a:pt x="915" y="346"/>
                      <a:pt x="537" y="346"/>
                    </a:cubicBezTo>
                    <a:cubicBezTo>
                      <a:pt x="353" y="346"/>
                      <a:pt x="180" y="325"/>
                      <a:pt x="36" y="286"/>
                    </a:cubicBezTo>
                    <a:lnTo>
                      <a:pt x="0" y="441"/>
                    </a:lnTo>
                    <a:cubicBezTo>
                      <a:pt x="152" y="476"/>
                      <a:pt x="330" y="496"/>
                      <a:pt x="518" y="496"/>
                    </a:cubicBezTo>
                    <a:cubicBezTo>
                      <a:pt x="907" y="496"/>
                      <a:pt x="1338" y="412"/>
                      <a:pt x="1667" y="203"/>
                    </a:cubicBezTo>
                    <a:cubicBezTo>
                      <a:pt x="1774" y="334"/>
                      <a:pt x="1965" y="417"/>
                      <a:pt x="2215" y="465"/>
                    </a:cubicBezTo>
                    <a:cubicBezTo>
                      <a:pt x="2334" y="488"/>
                      <a:pt x="2469" y="500"/>
                      <a:pt x="2611" y="500"/>
                    </a:cubicBezTo>
                    <a:cubicBezTo>
                      <a:pt x="2994" y="500"/>
                      <a:pt x="3429" y="412"/>
                      <a:pt x="3751" y="203"/>
                    </a:cubicBezTo>
                    <a:cubicBezTo>
                      <a:pt x="3906" y="370"/>
                      <a:pt x="4156" y="441"/>
                      <a:pt x="4358" y="477"/>
                    </a:cubicBezTo>
                    <a:cubicBezTo>
                      <a:pt x="4473" y="496"/>
                      <a:pt x="4593" y="505"/>
                      <a:pt x="4713" y="505"/>
                    </a:cubicBezTo>
                    <a:cubicBezTo>
                      <a:pt x="5127" y="505"/>
                      <a:pt x="5551" y="397"/>
                      <a:pt x="5846" y="203"/>
                    </a:cubicBezTo>
                    <a:cubicBezTo>
                      <a:pt x="5989" y="346"/>
                      <a:pt x="6216" y="441"/>
                      <a:pt x="6501" y="477"/>
                    </a:cubicBezTo>
                    <a:cubicBezTo>
                      <a:pt x="6609" y="495"/>
                      <a:pt x="6721" y="503"/>
                      <a:pt x="6833" y="503"/>
                    </a:cubicBezTo>
                    <a:cubicBezTo>
                      <a:pt x="7242" y="503"/>
                      <a:pt x="7662" y="390"/>
                      <a:pt x="7942" y="203"/>
                    </a:cubicBezTo>
                    <a:cubicBezTo>
                      <a:pt x="8144" y="406"/>
                      <a:pt x="8519" y="507"/>
                      <a:pt x="8918" y="507"/>
                    </a:cubicBezTo>
                    <a:cubicBezTo>
                      <a:pt x="9317" y="507"/>
                      <a:pt x="9740" y="406"/>
                      <a:pt x="10037" y="203"/>
                    </a:cubicBezTo>
                    <a:cubicBezTo>
                      <a:pt x="10246" y="406"/>
                      <a:pt x="10627" y="507"/>
                      <a:pt x="11026" y="507"/>
                    </a:cubicBezTo>
                    <a:cubicBezTo>
                      <a:pt x="11424" y="507"/>
                      <a:pt x="11841" y="406"/>
                      <a:pt x="12121" y="203"/>
                    </a:cubicBezTo>
                    <a:cubicBezTo>
                      <a:pt x="12341" y="400"/>
                      <a:pt x="12731" y="498"/>
                      <a:pt x="13133" y="498"/>
                    </a:cubicBezTo>
                    <a:cubicBezTo>
                      <a:pt x="13535" y="498"/>
                      <a:pt x="13949" y="400"/>
                      <a:pt x="14217" y="203"/>
                    </a:cubicBezTo>
                    <a:cubicBezTo>
                      <a:pt x="14443" y="400"/>
                      <a:pt x="14836" y="498"/>
                      <a:pt x="15237" y="498"/>
                    </a:cubicBezTo>
                    <a:cubicBezTo>
                      <a:pt x="15639" y="498"/>
                      <a:pt x="16050" y="400"/>
                      <a:pt x="16312" y="203"/>
                    </a:cubicBezTo>
                    <a:cubicBezTo>
                      <a:pt x="16544" y="400"/>
                      <a:pt x="16940" y="498"/>
                      <a:pt x="17342" y="498"/>
                    </a:cubicBezTo>
                    <a:cubicBezTo>
                      <a:pt x="17744" y="498"/>
                      <a:pt x="18152" y="400"/>
                      <a:pt x="18408" y="203"/>
                    </a:cubicBezTo>
                    <a:cubicBezTo>
                      <a:pt x="18646" y="400"/>
                      <a:pt x="19044" y="498"/>
                      <a:pt x="19445" y="498"/>
                    </a:cubicBezTo>
                    <a:cubicBezTo>
                      <a:pt x="19845" y="498"/>
                      <a:pt x="20247" y="400"/>
                      <a:pt x="20491" y="203"/>
                    </a:cubicBezTo>
                    <a:cubicBezTo>
                      <a:pt x="20741" y="400"/>
                      <a:pt x="21146" y="498"/>
                      <a:pt x="21548" y="498"/>
                    </a:cubicBezTo>
                    <a:cubicBezTo>
                      <a:pt x="21950" y="498"/>
                      <a:pt x="22348" y="400"/>
                      <a:pt x="22587" y="203"/>
                    </a:cubicBezTo>
                    <a:cubicBezTo>
                      <a:pt x="22843" y="400"/>
                      <a:pt x="23250" y="498"/>
                      <a:pt x="23652" y="498"/>
                    </a:cubicBezTo>
                    <a:cubicBezTo>
                      <a:pt x="24054" y="498"/>
                      <a:pt x="24450" y="400"/>
                      <a:pt x="24682" y="203"/>
                    </a:cubicBezTo>
                    <a:cubicBezTo>
                      <a:pt x="24944" y="400"/>
                      <a:pt x="25355" y="498"/>
                      <a:pt x="25757" y="498"/>
                    </a:cubicBezTo>
                    <a:cubicBezTo>
                      <a:pt x="26158" y="498"/>
                      <a:pt x="26551" y="400"/>
                      <a:pt x="26778" y="203"/>
                    </a:cubicBezTo>
                    <a:cubicBezTo>
                      <a:pt x="27045" y="400"/>
                      <a:pt x="27459" y="498"/>
                      <a:pt x="27860" y="498"/>
                    </a:cubicBezTo>
                    <a:cubicBezTo>
                      <a:pt x="28260" y="498"/>
                      <a:pt x="28647" y="400"/>
                      <a:pt x="28861" y="203"/>
                    </a:cubicBezTo>
                    <a:cubicBezTo>
                      <a:pt x="29147" y="406"/>
                      <a:pt x="29567" y="507"/>
                      <a:pt x="29967" y="507"/>
                    </a:cubicBezTo>
                    <a:cubicBezTo>
                      <a:pt x="30367" y="507"/>
                      <a:pt x="30748" y="406"/>
                      <a:pt x="30957" y="203"/>
                    </a:cubicBezTo>
                    <a:cubicBezTo>
                      <a:pt x="31248" y="406"/>
                      <a:pt x="31671" y="507"/>
                      <a:pt x="32071" y="507"/>
                    </a:cubicBezTo>
                    <a:cubicBezTo>
                      <a:pt x="32472" y="507"/>
                      <a:pt x="32850" y="406"/>
                      <a:pt x="33052" y="203"/>
                    </a:cubicBezTo>
                    <a:cubicBezTo>
                      <a:pt x="33332" y="390"/>
                      <a:pt x="33752" y="503"/>
                      <a:pt x="34161" y="503"/>
                    </a:cubicBezTo>
                    <a:cubicBezTo>
                      <a:pt x="34274" y="503"/>
                      <a:pt x="34385" y="495"/>
                      <a:pt x="34493" y="477"/>
                    </a:cubicBezTo>
                    <a:cubicBezTo>
                      <a:pt x="34779" y="441"/>
                      <a:pt x="35005" y="346"/>
                      <a:pt x="35148" y="203"/>
                    </a:cubicBezTo>
                    <a:cubicBezTo>
                      <a:pt x="35443" y="397"/>
                      <a:pt x="35867" y="505"/>
                      <a:pt x="36281" y="505"/>
                    </a:cubicBezTo>
                    <a:cubicBezTo>
                      <a:pt x="36401" y="505"/>
                      <a:pt x="36521" y="496"/>
                      <a:pt x="36636" y="477"/>
                    </a:cubicBezTo>
                    <a:cubicBezTo>
                      <a:pt x="36838" y="441"/>
                      <a:pt x="37088" y="370"/>
                      <a:pt x="37231" y="203"/>
                    </a:cubicBezTo>
                    <a:cubicBezTo>
                      <a:pt x="37561" y="412"/>
                      <a:pt x="37999" y="500"/>
                      <a:pt x="38383" y="500"/>
                    </a:cubicBezTo>
                    <a:cubicBezTo>
                      <a:pt x="38525" y="500"/>
                      <a:pt x="38660" y="488"/>
                      <a:pt x="38779" y="465"/>
                    </a:cubicBezTo>
                    <a:cubicBezTo>
                      <a:pt x="39029" y="417"/>
                      <a:pt x="39220" y="334"/>
                      <a:pt x="39327" y="203"/>
                    </a:cubicBezTo>
                    <a:cubicBezTo>
                      <a:pt x="39720" y="406"/>
                      <a:pt x="40184" y="525"/>
                      <a:pt x="40601" y="525"/>
                    </a:cubicBezTo>
                    <a:cubicBezTo>
                      <a:pt x="40791" y="525"/>
                      <a:pt x="40970" y="501"/>
                      <a:pt x="41125" y="453"/>
                    </a:cubicBezTo>
                    <a:lnTo>
                      <a:pt x="41077" y="310"/>
                    </a:lnTo>
                    <a:cubicBezTo>
                      <a:pt x="40940" y="356"/>
                      <a:pt x="40779" y="378"/>
                      <a:pt x="40608" y="378"/>
                    </a:cubicBezTo>
                    <a:cubicBezTo>
                      <a:pt x="40199" y="378"/>
                      <a:pt x="39728" y="254"/>
                      <a:pt x="39351" y="36"/>
                    </a:cubicBezTo>
                    <a:lnTo>
                      <a:pt x="39291" y="13"/>
                    </a:lnTo>
                    <a:lnTo>
                      <a:pt x="39255" y="60"/>
                    </a:lnTo>
                    <a:cubicBezTo>
                      <a:pt x="39172" y="191"/>
                      <a:pt x="38993" y="275"/>
                      <a:pt x="38755" y="322"/>
                    </a:cubicBezTo>
                    <a:cubicBezTo>
                      <a:pt x="38639" y="344"/>
                      <a:pt x="38515" y="355"/>
                      <a:pt x="38390" y="355"/>
                    </a:cubicBezTo>
                    <a:cubicBezTo>
                      <a:pt x="37976" y="355"/>
                      <a:pt x="37541" y="240"/>
                      <a:pt x="37267" y="48"/>
                    </a:cubicBezTo>
                    <a:lnTo>
                      <a:pt x="37207" y="1"/>
                    </a:lnTo>
                    <a:lnTo>
                      <a:pt x="37160" y="60"/>
                    </a:lnTo>
                    <a:cubicBezTo>
                      <a:pt x="37077" y="191"/>
                      <a:pt x="36874" y="286"/>
                      <a:pt x="36612" y="334"/>
                    </a:cubicBezTo>
                    <a:cubicBezTo>
                      <a:pt x="36512" y="349"/>
                      <a:pt x="36408" y="356"/>
                      <a:pt x="36302" y="356"/>
                    </a:cubicBezTo>
                    <a:cubicBezTo>
                      <a:pt x="35887" y="356"/>
                      <a:pt x="35446" y="247"/>
                      <a:pt x="35172" y="48"/>
                    </a:cubicBezTo>
                    <a:lnTo>
                      <a:pt x="35112" y="1"/>
                    </a:lnTo>
                    <a:lnTo>
                      <a:pt x="35076" y="60"/>
                    </a:lnTo>
                    <a:cubicBezTo>
                      <a:pt x="34969" y="203"/>
                      <a:pt x="34755" y="298"/>
                      <a:pt x="34469" y="334"/>
                    </a:cubicBezTo>
                    <a:cubicBezTo>
                      <a:pt x="34374" y="348"/>
                      <a:pt x="34276" y="355"/>
                      <a:pt x="34177" y="355"/>
                    </a:cubicBezTo>
                    <a:cubicBezTo>
                      <a:pt x="33768" y="355"/>
                      <a:pt x="33347" y="240"/>
                      <a:pt x="33088" y="48"/>
                    </a:cubicBezTo>
                    <a:lnTo>
                      <a:pt x="33028" y="1"/>
                    </a:lnTo>
                    <a:lnTo>
                      <a:pt x="32981" y="60"/>
                    </a:lnTo>
                    <a:cubicBezTo>
                      <a:pt x="32828" y="260"/>
                      <a:pt x="32471" y="358"/>
                      <a:pt x="32084" y="358"/>
                    </a:cubicBezTo>
                    <a:cubicBezTo>
                      <a:pt x="31686" y="358"/>
                      <a:pt x="31258" y="254"/>
                      <a:pt x="30992" y="48"/>
                    </a:cubicBezTo>
                    <a:lnTo>
                      <a:pt x="30933" y="1"/>
                    </a:lnTo>
                    <a:lnTo>
                      <a:pt x="30897" y="60"/>
                    </a:lnTo>
                    <a:cubicBezTo>
                      <a:pt x="30732" y="255"/>
                      <a:pt x="30364" y="353"/>
                      <a:pt x="29974" y="353"/>
                    </a:cubicBezTo>
                    <a:cubicBezTo>
                      <a:pt x="29579" y="353"/>
                      <a:pt x="29161" y="252"/>
                      <a:pt x="28909" y="48"/>
                    </a:cubicBezTo>
                    <a:lnTo>
                      <a:pt x="28849" y="1"/>
                    </a:lnTo>
                    <a:lnTo>
                      <a:pt x="28802" y="60"/>
                    </a:lnTo>
                    <a:cubicBezTo>
                      <a:pt x="28624" y="255"/>
                      <a:pt x="28254" y="353"/>
                      <a:pt x="27865" y="353"/>
                    </a:cubicBezTo>
                    <a:cubicBezTo>
                      <a:pt x="27471" y="353"/>
                      <a:pt x="27059" y="252"/>
                      <a:pt x="26813" y="48"/>
                    </a:cubicBezTo>
                    <a:lnTo>
                      <a:pt x="26766" y="1"/>
                    </a:lnTo>
                    <a:lnTo>
                      <a:pt x="26718" y="60"/>
                    </a:lnTo>
                    <a:cubicBezTo>
                      <a:pt x="26529" y="255"/>
                      <a:pt x="26152" y="353"/>
                      <a:pt x="25764" y="353"/>
                    </a:cubicBezTo>
                    <a:cubicBezTo>
                      <a:pt x="25370" y="353"/>
                      <a:pt x="24964" y="252"/>
                      <a:pt x="24730" y="48"/>
                    </a:cubicBezTo>
                    <a:lnTo>
                      <a:pt x="24670" y="1"/>
                    </a:lnTo>
                    <a:lnTo>
                      <a:pt x="24623" y="60"/>
                    </a:lnTo>
                    <a:cubicBezTo>
                      <a:pt x="24428" y="255"/>
                      <a:pt x="24048" y="353"/>
                      <a:pt x="23659" y="353"/>
                    </a:cubicBezTo>
                    <a:cubicBezTo>
                      <a:pt x="23265" y="353"/>
                      <a:pt x="22862" y="252"/>
                      <a:pt x="22634" y="48"/>
                    </a:cubicBezTo>
                    <a:lnTo>
                      <a:pt x="22587" y="1"/>
                    </a:lnTo>
                    <a:lnTo>
                      <a:pt x="22539" y="48"/>
                    </a:lnTo>
                    <a:cubicBezTo>
                      <a:pt x="22331" y="251"/>
                      <a:pt x="21941" y="352"/>
                      <a:pt x="21549" y="352"/>
                    </a:cubicBezTo>
                    <a:cubicBezTo>
                      <a:pt x="21158" y="352"/>
                      <a:pt x="20765" y="251"/>
                      <a:pt x="20551" y="48"/>
                    </a:cubicBezTo>
                    <a:lnTo>
                      <a:pt x="20491" y="1"/>
                    </a:lnTo>
                    <a:lnTo>
                      <a:pt x="20443" y="48"/>
                    </a:lnTo>
                    <a:cubicBezTo>
                      <a:pt x="20229" y="251"/>
                      <a:pt x="19836" y="352"/>
                      <a:pt x="19445" y="352"/>
                    </a:cubicBezTo>
                    <a:cubicBezTo>
                      <a:pt x="19053" y="352"/>
                      <a:pt x="18663" y="251"/>
                      <a:pt x="18455" y="48"/>
                    </a:cubicBezTo>
                    <a:lnTo>
                      <a:pt x="18408" y="1"/>
                    </a:lnTo>
                    <a:lnTo>
                      <a:pt x="18360" y="48"/>
                    </a:lnTo>
                    <a:cubicBezTo>
                      <a:pt x="18132" y="252"/>
                      <a:pt x="17729" y="353"/>
                      <a:pt x="17335" y="353"/>
                    </a:cubicBezTo>
                    <a:cubicBezTo>
                      <a:pt x="16946" y="353"/>
                      <a:pt x="16567" y="255"/>
                      <a:pt x="16372" y="60"/>
                    </a:cubicBezTo>
                    <a:lnTo>
                      <a:pt x="16324" y="1"/>
                    </a:lnTo>
                    <a:lnTo>
                      <a:pt x="16264" y="48"/>
                    </a:lnTo>
                    <a:cubicBezTo>
                      <a:pt x="16030" y="252"/>
                      <a:pt x="15621" y="353"/>
                      <a:pt x="15226" y="353"/>
                    </a:cubicBezTo>
                    <a:cubicBezTo>
                      <a:pt x="14836" y="353"/>
                      <a:pt x="14459" y="255"/>
                      <a:pt x="14276" y="60"/>
                    </a:cubicBezTo>
                    <a:lnTo>
                      <a:pt x="14228" y="1"/>
                    </a:lnTo>
                    <a:lnTo>
                      <a:pt x="14181" y="48"/>
                    </a:lnTo>
                    <a:cubicBezTo>
                      <a:pt x="13935" y="252"/>
                      <a:pt x="13520" y="353"/>
                      <a:pt x="13124" y="353"/>
                    </a:cubicBezTo>
                    <a:cubicBezTo>
                      <a:pt x="12735" y="353"/>
                      <a:pt x="12364" y="255"/>
                      <a:pt x="12192" y="60"/>
                    </a:cubicBezTo>
                    <a:lnTo>
                      <a:pt x="12145" y="1"/>
                    </a:lnTo>
                    <a:lnTo>
                      <a:pt x="12085" y="48"/>
                    </a:lnTo>
                    <a:cubicBezTo>
                      <a:pt x="11833" y="252"/>
                      <a:pt x="11415" y="353"/>
                      <a:pt x="11020" y="353"/>
                    </a:cubicBezTo>
                    <a:cubicBezTo>
                      <a:pt x="10630" y="353"/>
                      <a:pt x="10262" y="255"/>
                      <a:pt x="10097" y="60"/>
                    </a:cubicBezTo>
                    <a:lnTo>
                      <a:pt x="10049" y="1"/>
                    </a:lnTo>
                    <a:lnTo>
                      <a:pt x="10002" y="48"/>
                    </a:lnTo>
                    <a:cubicBezTo>
                      <a:pt x="9736" y="254"/>
                      <a:pt x="9308" y="358"/>
                      <a:pt x="8910" y="358"/>
                    </a:cubicBezTo>
                    <a:cubicBezTo>
                      <a:pt x="8524" y="358"/>
                      <a:pt x="8166" y="260"/>
                      <a:pt x="8013" y="60"/>
                    </a:cubicBezTo>
                    <a:lnTo>
                      <a:pt x="7966" y="1"/>
                    </a:lnTo>
                    <a:lnTo>
                      <a:pt x="7906" y="48"/>
                    </a:lnTo>
                    <a:cubicBezTo>
                      <a:pt x="7647" y="240"/>
                      <a:pt x="7226" y="355"/>
                      <a:pt x="6811" y="355"/>
                    </a:cubicBezTo>
                    <a:cubicBezTo>
                      <a:pt x="6710" y="355"/>
                      <a:pt x="6610" y="348"/>
                      <a:pt x="6513" y="334"/>
                    </a:cubicBezTo>
                    <a:cubicBezTo>
                      <a:pt x="6239" y="298"/>
                      <a:pt x="6025" y="203"/>
                      <a:pt x="5918" y="60"/>
                    </a:cubicBezTo>
                    <a:lnTo>
                      <a:pt x="5882" y="1"/>
                    </a:lnTo>
                    <a:lnTo>
                      <a:pt x="5823" y="48"/>
                    </a:lnTo>
                    <a:cubicBezTo>
                      <a:pt x="5551" y="245"/>
                      <a:pt x="5118" y="360"/>
                      <a:pt x="4708" y="360"/>
                    </a:cubicBezTo>
                    <a:cubicBezTo>
                      <a:pt x="4596" y="360"/>
                      <a:pt x="4486" y="352"/>
                      <a:pt x="4382" y="334"/>
                    </a:cubicBezTo>
                    <a:cubicBezTo>
                      <a:pt x="4120" y="286"/>
                      <a:pt x="3918" y="191"/>
                      <a:pt x="3834" y="60"/>
                    </a:cubicBezTo>
                    <a:lnTo>
                      <a:pt x="3787" y="1"/>
                    </a:lnTo>
                    <a:lnTo>
                      <a:pt x="3727" y="48"/>
                    </a:lnTo>
                    <a:cubicBezTo>
                      <a:pt x="3453" y="240"/>
                      <a:pt x="3018" y="355"/>
                      <a:pt x="2604" y="355"/>
                    </a:cubicBezTo>
                    <a:cubicBezTo>
                      <a:pt x="2479" y="355"/>
                      <a:pt x="2355" y="344"/>
                      <a:pt x="2239" y="322"/>
                    </a:cubicBezTo>
                    <a:cubicBezTo>
                      <a:pt x="2001" y="275"/>
                      <a:pt x="1822" y="191"/>
                      <a:pt x="1739" y="60"/>
                    </a:cubicBezTo>
                    <a:lnTo>
                      <a:pt x="170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4" name="Google Shape;9834;p27"/>
              <p:cNvSpPr/>
              <p:nvPr/>
            </p:nvSpPr>
            <p:spPr>
              <a:xfrm>
                <a:off x="-3879086" y="2402394"/>
                <a:ext cx="3254246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40161" h="489" extrusionOk="0">
                    <a:moveTo>
                      <a:pt x="1668" y="0"/>
                    </a:moveTo>
                    <a:lnTo>
                      <a:pt x="1608" y="48"/>
                    </a:lnTo>
                    <a:cubicBezTo>
                      <a:pt x="1308" y="243"/>
                      <a:pt x="892" y="327"/>
                      <a:pt x="518" y="327"/>
                    </a:cubicBezTo>
                    <a:cubicBezTo>
                      <a:pt x="343" y="327"/>
                      <a:pt x="177" y="308"/>
                      <a:pt x="36" y="274"/>
                    </a:cubicBezTo>
                    <a:lnTo>
                      <a:pt x="1" y="429"/>
                    </a:lnTo>
                    <a:cubicBezTo>
                      <a:pt x="149" y="463"/>
                      <a:pt x="320" y="482"/>
                      <a:pt x="499" y="482"/>
                    </a:cubicBezTo>
                    <a:cubicBezTo>
                      <a:pt x="884" y="482"/>
                      <a:pt x="1307" y="397"/>
                      <a:pt x="1632" y="203"/>
                    </a:cubicBezTo>
                    <a:cubicBezTo>
                      <a:pt x="1739" y="322"/>
                      <a:pt x="1930" y="405"/>
                      <a:pt x="2168" y="453"/>
                    </a:cubicBezTo>
                    <a:cubicBezTo>
                      <a:pt x="2285" y="476"/>
                      <a:pt x="2418" y="488"/>
                      <a:pt x="2558" y="488"/>
                    </a:cubicBezTo>
                    <a:cubicBezTo>
                      <a:pt x="2932" y="488"/>
                      <a:pt x="3359" y="402"/>
                      <a:pt x="3680" y="203"/>
                    </a:cubicBezTo>
                    <a:cubicBezTo>
                      <a:pt x="3864" y="393"/>
                      <a:pt x="4224" y="488"/>
                      <a:pt x="4613" y="488"/>
                    </a:cubicBezTo>
                    <a:cubicBezTo>
                      <a:pt x="5001" y="488"/>
                      <a:pt x="5418" y="393"/>
                      <a:pt x="5716" y="203"/>
                    </a:cubicBezTo>
                    <a:cubicBezTo>
                      <a:pt x="5906" y="393"/>
                      <a:pt x="6272" y="488"/>
                      <a:pt x="6664" y="488"/>
                    </a:cubicBezTo>
                    <a:cubicBezTo>
                      <a:pt x="7055" y="488"/>
                      <a:pt x="7472" y="393"/>
                      <a:pt x="7764" y="203"/>
                    </a:cubicBezTo>
                    <a:cubicBezTo>
                      <a:pt x="7960" y="393"/>
                      <a:pt x="8326" y="488"/>
                      <a:pt x="8715" y="488"/>
                    </a:cubicBezTo>
                    <a:cubicBezTo>
                      <a:pt x="9103" y="488"/>
                      <a:pt x="9514" y="393"/>
                      <a:pt x="9800" y="203"/>
                    </a:cubicBezTo>
                    <a:cubicBezTo>
                      <a:pt x="10008" y="393"/>
                      <a:pt x="10380" y="488"/>
                      <a:pt x="10770" y="488"/>
                    </a:cubicBezTo>
                    <a:cubicBezTo>
                      <a:pt x="11160" y="488"/>
                      <a:pt x="11568" y="393"/>
                      <a:pt x="11847" y="203"/>
                    </a:cubicBezTo>
                    <a:cubicBezTo>
                      <a:pt x="12062" y="393"/>
                      <a:pt x="12437" y="488"/>
                      <a:pt x="12827" y="488"/>
                    </a:cubicBezTo>
                    <a:cubicBezTo>
                      <a:pt x="13217" y="488"/>
                      <a:pt x="13621" y="393"/>
                      <a:pt x="13895" y="203"/>
                    </a:cubicBezTo>
                    <a:cubicBezTo>
                      <a:pt x="14116" y="393"/>
                      <a:pt x="14494" y="488"/>
                      <a:pt x="14882" y="488"/>
                    </a:cubicBezTo>
                    <a:cubicBezTo>
                      <a:pt x="15270" y="488"/>
                      <a:pt x="15669" y="393"/>
                      <a:pt x="15931" y="203"/>
                    </a:cubicBezTo>
                    <a:cubicBezTo>
                      <a:pt x="16169" y="393"/>
                      <a:pt x="16550" y="488"/>
                      <a:pt x="16943" y="488"/>
                    </a:cubicBezTo>
                    <a:cubicBezTo>
                      <a:pt x="17324" y="488"/>
                      <a:pt x="17729" y="393"/>
                      <a:pt x="17979" y="203"/>
                    </a:cubicBezTo>
                    <a:cubicBezTo>
                      <a:pt x="18217" y="393"/>
                      <a:pt x="18604" y="488"/>
                      <a:pt x="18993" y="488"/>
                    </a:cubicBezTo>
                    <a:cubicBezTo>
                      <a:pt x="19381" y="488"/>
                      <a:pt x="19771" y="393"/>
                      <a:pt x="20015" y="203"/>
                    </a:cubicBezTo>
                    <a:cubicBezTo>
                      <a:pt x="20259" y="393"/>
                      <a:pt x="20655" y="488"/>
                      <a:pt x="21048" y="488"/>
                    </a:cubicBezTo>
                    <a:cubicBezTo>
                      <a:pt x="21441" y="488"/>
                      <a:pt x="21831" y="393"/>
                      <a:pt x="22063" y="203"/>
                    </a:cubicBezTo>
                    <a:cubicBezTo>
                      <a:pt x="22319" y="393"/>
                      <a:pt x="22715" y="488"/>
                      <a:pt x="23105" y="488"/>
                    </a:cubicBezTo>
                    <a:cubicBezTo>
                      <a:pt x="23495" y="488"/>
                      <a:pt x="23879" y="393"/>
                      <a:pt x="24111" y="203"/>
                    </a:cubicBezTo>
                    <a:cubicBezTo>
                      <a:pt x="24373" y="393"/>
                      <a:pt x="24772" y="488"/>
                      <a:pt x="25160" y="488"/>
                    </a:cubicBezTo>
                    <a:cubicBezTo>
                      <a:pt x="25549" y="488"/>
                      <a:pt x="25927" y="393"/>
                      <a:pt x="26147" y="203"/>
                    </a:cubicBezTo>
                    <a:cubicBezTo>
                      <a:pt x="26421" y="393"/>
                      <a:pt x="26825" y="488"/>
                      <a:pt x="27215" y="488"/>
                    </a:cubicBezTo>
                    <a:cubicBezTo>
                      <a:pt x="27605" y="488"/>
                      <a:pt x="27980" y="393"/>
                      <a:pt x="28195" y="203"/>
                    </a:cubicBezTo>
                    <a:cubicBezTo>
                      <a:pt x="28474" y="393"/>
                      <a:pt x="28882" y="488"/>
                      <a:pt x="29272" y="488"/>
                    </a:cubicBezTo>
                    <a:cubicBezTo>
                      <a:pt x="29662" y="488"/>
                      <a:pt x="30034" y="393"/>
                      <a:pt x="30243" y="203"/>
                    </a:cubicBezTo>
                    <a:cubicBezTo>
                      <a:pt x="30522" y="393"/>
                      <a:pt x="30933" y="488"/>
                      <a:pt x="31323" y="488"/>
                    </a:cubicBezTo>
                    <a:cubicBezTo>
                      <a:pt x="31713" y="488"/>
                      <a:pt x="32082" y="393"/>
                      <a:pt x="32279" y="203"/>
                    </a:cubicBezTo>
                    <a:cubicBezTo>
                      <a:pt x="32570" y="393"/>
                      <a:pt x="32987" y="488"/>
                      <a:pt x="33378" y="488"/>
                    </a:cubicBezTo>
                    <a:cubicBezTo>
                      <a:pt x="33770" y="488"/>
                      <a:pt x="34136" y="393"/>
                      <a:pt x="34326" y="203"/>
                    </a:cubicBezTo>
                    <a:cubicBezTo>
                      <a:pt x="34624" y="393"/>
                      <a:pt x="35041" y="488"/>
                      <a:pt x="35429" y="488"/>
                    </a:cubicBezTo>
                    <a:cubicBezTo>
                      <a:pt x="35818" y="488"/>
                      <a:pt x="36178" y="393"/>
                      <a:pt x="36362" y="203"/>
                    </a:cubicBezTo>
                    <a:cubicBezTo>
                      <a:pt x="36683" y="402"/>
                      <a:pt x="37110" y="488"/>
                      <a:pt x="37484" y="488"/>
                    </a:cubicBezTo>
                    <a:cubicBezTo>
                      <a:pt x="37624" y="488"/>
                      <a:pt x="37757" y="476"/>
                      <a:pt x="37874" y="453"/>
                    </a:cubicBezTo>
                    <a:cubicBezTo>
                      <a:pt x="38113" y="405"/>
                      <a:pt x="38303" y="322"/>
                      <a:pt x="38410" y="203"/>
                    </a:cubicBezTo>
                    <a:cubicBezTo>
                      <a:pt x="38732" y="382"/>
                      <a:pt x="39152" y="463"/>
                      <a:pt x="39537" y="463"/>
                    </a:cubicBezTo>
                    <a:cubicBezTo>
                      <a:pt x="39766" y="463"/>
                      <a:pt x="39983" y="435"/>
                      <a:pt x="40160" y="381"/>
                    </a:cubicBezTo>
                    <a:lnTo>
                      <a:pt x="40125" y="238"/>
                    </a:lnTo>
                    <a:cubicBezTo>
                      <a:pt x="39958" y="290"/>
                      <a:pt x="39753" y="316"/>
                      <a:pt x="39537" y="316"/>
                    </a:cubicBezTo>
                    <a:cubicBezTo>
                      <a:pt x="39152" y="316"/>
                      <a:pt x="38732" y="231"/>
                      <a:pt x="38434" y="48"/>
                    </a:cubicBezTo>
                    <a:lnTo>
                      <a:pt x="38375" y="0"/>
                    </a:lnTo>
                    <a:lnTo>
                      <a:pt x="38327" y="60"/>
                    </a:lnTo>
                    <a:cubicBezTo>
                      <a:pt x="38255" y="179"/>
                      <a:pt x="38077" y="262"/>
                      <a:pt x="37851" y="310"/>
                    </a:cubicBezTo>
                    <a:cubicBezTo>
                      <a:pt x="37736" y="332"/>
                      <a:pt x="37615" y="343"/>
                      <a:pt x="37491" y="343"/>
                    </a:cubicBezTo>
                    <a:cubicBezTo>
                      <a:pt x="37087" y="343"/>
                      <a:pt x="36662" y="230"/>
                      <a:pt x="36398" y="48"/>
                    </a:cubicBezTo>
                    <a:lnTo>
                      <a:pt x="36339" y="0"/>
                    </a:lnTo>
                    <a:lnTo>
                      <a:pt x="36291" y="60"/>
                    </a:lnTo>
                    <a:cubicBezTo>
                      <a:pt x="36156" y="247"/>
                      <a:pt x="35817" y="340"/>
                      <a:pt x="35441" y="340"/>
                    </a:cubicBezTo>
                    <a:cubicBezTo>
                      <a:pt x="35054" y="340"/>
                      <a:pt x="34628" y="241"/>
                      <a:pt x="34350" y="48"/>
                    </a:cubicBezTo>
                    <a:lnTo>
                      <a:pt x="34291" y="0"/>
                    </a:lnTo>
                    <a:lnTo>
                      <a:pt x="34255" y="60"/>
                    </a:lnTo>
                    <a:cubicBezTo>
                      <a:pt x="34108" y="247"/>
                      <a:pt x="33763" y="340"/>
                      <a:pt x="33387" y="340"/>
                    </a:cubicBezTo>
                    <a:cubicBezTo>
                      <a:pt x="33000" y="340"/>
                      <a:pt x="32580" y="241"/>
                      <a:pt x="32314" y="48"/>
                    </a:cubicBezTo>
                    <a:lnTo>
                      <a:pt x="32255" y="0"/>
                    </a:lnTo>
                    <a:lnTo>
                      <a:pt x="32207" y="60"/>
                    </a:lnTo>
                    <a:cubicBezTo>
                      <a:pt x="32055" y="247"/>
                      <a:pt x="31706" y="340"/>
                      <a:pt x="31332" y="340"/>
                    </a:cubicBezTo>
                    <a:cubicBezTo>
                      <a:pt x="30946" y="340"/>
                      <a:pt x="30532" y="241"/>
                      <a:pt x="30278" y="48"/>
                    </a:cubicBezTo>
                    <a:lnTo>
                      <a:pt x="30219" y="0"/>
                    </a:lnTo>
                    <a:lnTo>
                      <a:pt x="30171" y="60"/>
                    </a:lnTo>
                    <a:cubicBezTo>
                      <a:pt x="30007" y="247"/>
                      <a:pt x="29653" y="340"/>
                      <a:pt x="29277" y="340"/>
                    </a:cubicBezTo>
                    <a:cubicBezTo>
                      <a:pt x="28889" y="340"/>
                      <a:pt x="28478" y="241"/>
                      <a:pt x="28230" y="48"/>
                    </a:cubicBezTo>
                    <a:lnTo>
                      <a:pt x="28183" y="0"/>
                    </a:lnTo>
                    <a:lnTo>
                      <a:pt x="28135" y="60"/>
                    </a:lnTo>
                    <a:cubicBezTo>
                      <a:pt x="27965" y="247"/>
                      <a:pt x="27605" y="340"/>
                      <a:pt x="27227" y="340"/>
                    </a:cubicBezTo>
                    <a:cubicBezTo>
                      <a:pt x="26838" y="340"/>
                      <a:pt x="26430" y="241"/>
                      <a:pt x="26194" y="48"/>
                    </a:cubicBezTo>
                    <a:lnTo>
                      <a:pt x="26135" y="0"/>
                    </a:lnTo>
                    <a:lnTo>
                      <a:pt x="26087" y="60"/>
                    </a:lnTo>
                    <a:cubicBezTo>
                      <a:pt x="25911" y="247"/>
                      <a:pt x="25548" y="340"/>
                      <a:pt x="25171" y="340"/>
                    </a:cubicBezTo>
                    <a:cubicBezTo>
                      <a:pt x="24781" y="340"/>
                      <a:pt x="24376" y="241"/>
                      <a:pt x="24147" y="48"/>
                    </a:cubicBezTo>
                    <a:lnTo>
                      <a:pt x="24099" y="0"/>
                    </a:lnTo>
                    <a:lnTo>
                      <a:pt x="24051" y="60"/>
                    </a:lnTo>
                    <a:cubicBezTo>
                      <a:pt x="23864" y="247"/>
                      <a:pt x="23497" y="340"/>
                      <a:pt x="23121" y="340"/>
                    </a:cubicBezTo>
                    <a:cubicBezTo>
                      <a:pt x="22733" y="340"/>
                      <a:pt x="22334" y="241"/>
                      <a:pt x="22111" y="48"/>
                    </a:cubicBezTo>
                    <a:lnTo>
                      <a:pt x="22063" y="0"/>
                    </a:lnTo>
                    <a:lnTo>
                      <a:pt x="22015" y="48"/>
                    </a:lnTo>
                    <a:cubicBezTo>
                      <a:pt x="21813" y="244"/>
                      <a:pt x="21432" y="343"/>
                      <a:pt x="21049" y="343"/>
                    </a:cubicBezTo>
                    <a:cubicBezTo>
                      <a:pt x="20667" y="343"/>
                      <a:pt x="20283" y="244"/>
                      <a:pt x="20075" y="48"/>
                    </a:cubicBezTo>
                    <a:lnTo>
                      <a:pt x="20015" y="0"/>
                    </a:lnTo>
                    <a:lnTo>
                      <a:pt x="19967" y="48"/>
                    </a:lnTo>
                    <a:cubicBezTo>
                      <a:pt x="19758" y="240"/>
                      <a:pt x="19369" y="338"/>
                      <a:pt x="18984" y="338"/>
                    </a:cubicBezTo>
                    <a:cubicBezTo>
                      <a:pt x="18604" y="338"/>
                      <a:pt x="18228" y="243"/>
                      <a:pt x="18027" y="48"/>
                    </a:cubicBezTo>
                    <a:lnTo>
                      <a:pt x="17979" y="0"/>
                    </a:lnTo>
                    <a:lnTo>
                      <a:pt x="17932" y="48"/>
                    </a:lnTo>
                    <a:cubicBezTo>
                      <a:pt x="17708" y="241"/>
                      <a:pt x="17309" y="340"/>
                      <a:pt x="16921" y="340"/>
                    </a:cubicBezTo>
                    <a:cubicBezTo>
                      <a:pt x="16545" y="340"/>
                      <a:pt x="16178" y="247"/>
                      <a:pt x="15991" y="60"/>
                    </a:cubicBezTo>
                    <a:lnTo>
                      <a:pt x="15943" y="0"/>
                    </a:lnTo>
                    <a:lnTo>
                      <a:pt x="15896" y="48"/>
                    </a:lnTo>
                    <a:cubicBezTo>
                      <a:pt x="15666" y="241"/>
                      <a:pt x="15261" y="340"/>
                      <a:pt x="14871" y="340"/>
                    </a:cubicBezTo>
                    <a:cubicBezTo>
                      <a:pt x="14494" y="340"/>
                      <a:pt x="14131" y="247"/>
                      <a:pt x="13955" y="60"/>
                    </a:cubicBezTo>
                    <a:lnTo>
                      <a:pt x="13907" y="0"/>
                    </a:lnTo>
                    <a:lnTo>
                      <a:pt x="13848" y="48"/>
                    </a:lnTo>
                    <a:cubicBezTo>
                      <a:pt x="13612" y="241"/>
                      <a:pt x="13204" y="340"/>
                      <a:pt x="12815" y="340"/>
                    </a:cubicBezTo>
                    <a:cubicBezTo>
                      <a:pt x="12437" y="340"/>
                      <a:pt x="12077" y="247"/>
                      <a:pt x="11907" y="60"/>
                    </a:cubicBezTo>
                    <a:lnTo>
                      <a:pt x="11859" y="0"/>
                    </a:lnTo>
                    <a:lnTo>
                      <a:pt x="11812" y="48"/>
                    </a:lnTo>
                    <a:cubicBezTo>
                      <a:pt x="11564" y="241"/>
                      <a:pt x="11150" y="340"/>
                      <a:pt x="10761" y="340"/>
                    </a:cubicBezTo>
                    <a:cubicBezTo>
                      <a:pt x="10384" y="340"/>
                      <a:pt x="10029" y="247"/>
                      <a:pt x="9871" y="60"/>
                    </a:cubicBezTo>
                    <a:lnTo>
                      <a:pt x="9823" y="0"/>
                    </a:lnTo>
                    <a:lnTo>
                      <a:pt x="9764" y="48"/>
                    </a:lnTo>
                    <a:cubicBezTo>
                      <a:pt x="9510" y="241"/>
                      <a:pt x="9096" y="340"/>
                      <a:pt x="8710" y="340"/>
                    </a:cubicBezTo>
                    <a:cubicBezTo>
                      <a:pt x="8336" y="340"/>
                      <a:pt x="7987" y="247"/>
                      <a:pt x="7835" y="60"/>
                    </a:cubicBezTo>
                    <a:lnTo>
                      <a:pt x="7787" y="0"/>
                    </a:lnTo>
                    <a:lnTo>
                      <a:pt x="7728" y="48"/>
                    </a:lnTo>
                    <a:cubicBezTo>
                      <a:pt x="7462" y="241"/>
                      <a:pt x="7042" y="340"/>
                      <a:pt x="6655" y="340"/>
                    </a:cubicBezTo>
                    <a:cubicBezTo>
                      <a:pt x="6279" y="340"/>
                      <a:pt x="5934" y="247"/>
                      <a:pt x="5787" y="60"/>
                    </a:cubicBezTo>
                    <a:lnTo>
                      <a:pt x="5740" y="0"/>
                    </a:lnTo>
                    <a:lnTo>
                      <a:pt x="5692" y="48"/>
                    </a:lnTo>
                    <a:cubicBezTo>
                      <a:pt x="5414" y="241"/>
                      <a:pt x="4988" y="340"/>
                      <a:pt x="4601" y="340"/>
                    </a:cubicBezTo>
                    <a:cubicBezTo>
                      <a:pt x="4226" y="340"/>
                      <a:pt x="3886" y="247"/>
                      <a:pt x="3751" y="60"/>
                    </a:cubicBezTo>
                    <a:lnTo>
                      <a:pt x="3704" y="0"/>
                    </a:lnTo>
                    <a:lnTo>
                      <a:pt x="3644" y="48"/>
                    </a:lnTo>
                    <a:cubicBezTo>
                      <a:pt x="3380" y="230"/>
                      <a:pt x="2955" y="343"/>
                      <a:pt x="2551" y="343"/>
                    </a:cubicBezTo>
                    <a:cubicBezTo>
                      <a:pt x="2428" y="343"/>
                      <a:pt x="2306" y="332"/>
                      <a:pt x="2191" y="310"/>
                    </a:cubicBezTo>
                    <a:cubicBezTo>
                      <a:pt x="1965" y="262"/>
                      <a:pt x="1787" y="179"/>
                      <a:pt x="1703" y="60"/>
                    </a:cubicBezTo>
                    <a:lnTo>
                      <a:pt x="16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5" name="Google Shape;9835;p27"/>
              <p:cNvSpPr/>
              <p:nvPr/>
            </p:nvSpPr>
            <p:spPr>
              <a:xfrm>
                <a:off x="-3841407" y="2317474"/>
                <a:ext cx="3180833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39255" h="489" extrusionOk="0">
                    <a:moveTo>
                      <a:pt x="37493" y="1"/>
                    </a:moveTo>
                    <a:lnTo>
                      <a:pt x="37445" y="72"/>
                    </a:lnTo>
                    <a:cubicBezTo>
                      <a:pt x="37323" y="246"/>
                      <a:pt x="37000" y="333"/>
                      <a:pt x="36638" y="333"/>
                    </a:cubicBezTo>
                    <a:cubicBezTo>
                      <a:pt x="36257" y="333"/>
                      <a:pt x="35833" y="237"/>
                      <a:pt x="35552" y="48"/>
                    </a:cubicBezTo>
                    <a:lnTo>
                      <a:pt x="35493" y="12"/>
                    </a:lnTo>
                    <a:lnTo>
                      <a:pt x="35457" y="60"/>
                    </a:lnTo>
                    <a:cubicBezTo>
                      <a:pt x="35322" y="242"/>
                      <a:pt x="34989" y="331"/>
                      <a:pt x="34622" y="331"/>
                    </a:cubicBezTo>
                    <a:cubicBezTo>
                      <a:pt x="34244" y="331"/>
                      <a:pt x="33830" y="236"/>
                      <a:pt x="33564" y="48"/>
                    </a:cubicBezTo>
                    <a:lnTo>
                      <a:pt x="33504" y="12"/>
                    </a:lnTo>
                    <a:lnTo>
                      <a:pt x="33457" y="60"/>
                    </a:lnTo>
                    <a:cubicBezTo>
                      <a:pt x="33316" y="242"/>
                      <a:pt x="32980" y="331"/>
                      <a:pt x="32613" y="331"/>
                    </a:cubicBezTo>
                    <a:cubicBezTo>
                      <a:pt x="32234" y="331"/>
                      <a:pt x="31824" y="236"/>
                      <a:pt x="31564" y="48"/>
                    </a:cubicBezTo>
                    <a:lnTo>
                      <a:pt x="31516" y="12"/>
                    </a:lnTo>
                    <a:lnTo>
                      <a:pt x="31468" y="60"/>
                    </a:lnTo>
                    <a:cubicBezTo>
                      <a:pt x="31316" y="242"/>
                      <a:pt x="30974" y="331"/>
                      <a:pt x="30607" y="331"/>
                    </a:cubicBezTo>
                    <a:cubicBezTo>
                      <a:pt x="30228" y="331"/>
                      <a:pt x="29823" y="236"/>
                      <a:pt x="29575" y="48"/>
                    </a:cubicBezTo>
                    <a:lnTo>
                      <a:pt x="29516" y="12"/>
                    </a:lnTo>
                    <a:lnTo>
                      <a:pt x="29468" y="60"/>
                    </a:lnTo>
                    <a:cubicBezTo>
                      <a:pt x="29309" y="237"/>
                      <a:pt x="28959" y="327"/>
                      <a:pt x="28589" y="327"/>
                    </a:cubicBezTo>
                    <a:cubicBezTo>
                      <a:pt x="28212" y="327"/>
                      <a:pt x="27815" y="234"/>
                      <a:pt x="27575" y="48"/>
                    </a:cubicBezTo>
                    <a:lnTo>
                      <a:pt x="27527" y="12"/>
                    </a:lnTo>
                    <a:lnTo>
                      <a:pt x="27480" y="60"/>
                    </a:lnTo>
                    <a:cubicBezTo>
                      <a:pt x="27314" y="237"/>
                      <a:pt x="26959" y="327"/>
                      <a:pt x="26587" y="327"/>
                    </a:cubicBezTo>
                    <a:cubicBezTo>
                      <a:pt x="26209" y="327"/>
                      <a:pt x="25815" y="234"/>
                      <a:pt x="25587" y="48"/>
                    </a:cubicBezTo>
                    <a:lnTo>
                      <a:pt x="25539" y="12"/>
                    </a:lnTo>
                    <a:lnTo>
                      <a:pt x="25491" y="60"/>
                    </a:lnTo>
                    <a:cubicBezTo>
                      <a:pt x="25314" y="237"/>
                      <a:pt x="24956" y="327"/>
                      <a:pt x="24585" y="327"/>
                    </a:cubicBezTo>
                    <a:cubicBezTo>
                      <a:pt x="24209" y="327"/>
                      <a:pt x="23820" y="234"/>
                      <a:pt x="23598" y="48"/>
                    </a:cubicBezTo>
                    <a:lnTo>
                      <a:pt x="23539" y="12"/>
                    </a:lnTo>
                    <a:lnTo>
                      <a:pt x="23491" y="60"/>
                    </a:lnTo>
                    <a:cubicBezTo>
                      <a:pt x="23308" y="237"/>
                      <a:pt x="22946" y="327"/>
                      <a:pt x="22576" y="327"/>
                    </a:cubicBezTo>
                    <a:cubicBezTo>
                      <a:pt x="22200" y="327"/>
                      <a:pt x="21814" y="234"/>
                      <a:pt x="21598" y="48"/>
                    </a:cubicBezTo>
                    <a:lnTo>
                      <a:pt x="21550" y="12"/>
                    </a:lnTo>
                    <a:lnTo>
                      <a:pt x="21503" y="60"/>
                    </a:lnTo>
                    <a:cubicBezTo>
                      <a:pt x="21308" y="237"/>
                      <a:pt x="20940" y="327"/>
                      <a:pt x="20570" y="327"/>
                    </a:cubicBezTo>
                    <a:cubicBezTo>
                      <a:pt x="20193" y="327"/>
                      <a:pt x="19814" y="234"/>
                      <a:pt x="19610" y="48"/>
                    </a:cubicBezTo>
                    <a:lnTo>
                      <a:pt x="19550" y="12"/>
                    </a:lnTo>
                    <a:lnTo>
                      <a:pt x="19502" y="48"/>
                    </a:lnTo>
                    <a:cubicBezTo>
                      <a:pt x="19298" y="234"/>
                      <a:pt x="18919" y="327"/>
                      <a:pt x="18542" y="327"/>
                    </a:cubicBezTo>
                    <a:cubicBezTo>
                      <a:pt x="18172" y="327"/>
                      <a:pt x="17804" y="237"/>
                      <a:pt x="17609" y="60"/>
                    </a:cubicBezTo>
                    <a:lnTo>
                      <a:pt x="17562" y="12"/>
                    </a:lnTo>
                    <a:lnTo>
                      <a:pt x="17514" y="48"/>
                    </a:lnTo>
                    <a:cubicBezTo>
                      <a:pt x="17298" y="234"/>
                      <a:pt x="16913" y="327"/>
                      <a:pt x="16536" y="327"/>
                    </a:cubicBezTo>
                    <a:cubicBezTo>
                      <a:pt x="16166" y="327"/>
                      <a:pt x="15804" y="237"/>
                      <a:pt x="15621" y="60"/>
                    </a:cubicBezTo>
                    <a:lnTo>
                      <a:pt x="15573" y="12"/>
                    </a:lnTo>
                    <a:lnTo>
                      <a:pt x="15514" y="48"/>
                    </a:lnTo>
                    <a:cubicBezTo>
                      <a:pt x="15292" y="234"/>
                      <a:pt x="14903" y="327"/>
                      <a:pt x="14527" y="327"/>
                    </a:cubicBezTo>
                    <a:cubicBezTo>
                      <a:pt x="14157" y="327"/>
                      <a:pt x="13798" y="237"/>
                      <a:pt x="13621" y="60"/>
                    </a:cubicBezTo>
                    <a:lnTo>
                      <a:pt x="13573" y="12"/>
                    </a:lnTo>
                    <a:lnTo>
                      <a:pt x="13526" y="48"/>
                    </a:lnTo>
                    <a:cubicBezTo>
                      <a:pt x="13297" y="234"/>
                      <a:pt x="12903" y="327"/>
                      <a:pt x="12525" y="327"/>
                    </a:cubicBezTo>
                    <a:cubicBezTo>
                      <a:pt x="12153" y="327"/>
                      <a:pt x="11798" y="237"/>
                      <a:pt x="11632" y="60"/>
                    </a:cubicBezTo>
                    <a:lnTo>
                      <a:pt x="11585" y="12"/>
                    </a:lnTo>
                    <a:lnTo>
                      <a:pt x="11537" y="48"/>
                    </a:lnTo>
                    <a:cubicBezTo>
                      <a:pt x="11297" y="234"/>
                      <a:pt x="10900" y="327"/>
                      <a:pt x="10523" y="327"/>
                    </a:cubicBezTo>
                    <a:cubicBezTo>
                      <a:pt x="10153" y="327"/>
                      <a:pt x="9804" y="237"/>
                      <a:pt x="9644" y="60"/>
                    </a:cubicBezTo>
                    <a:lnTo>
                      <a:pt x="9596" y="12"/>
                    </a:lnTo>
                    <a:lnTo>
                      <a:pt x="9537" y="48"/>
                    </a:lnTo>
                    <a:cubicBezTo>
                      <a:pt x="9289" y="236"/>
                      <a:pt x="8884" y="331"/>
                      <a:pt x="8505" y="331"/>
                    </a:cubicBezTo>
                    <a:cubicBezTo>
                      <a:pt x="8139" y="331"/>
                      <a:pt x="7796" y="242"/>
                      <a:pt x="7644" y="60"/>
                    </a:cubicBezTo>
                    <a:lnTo>
                      <a:pt x="7596" y="12"/>
                    </a:lnTo>
                    <a:lnTo>
                      <a:pt x="7549" y="48"/>
                    </a:lnTo>
                    <a:cubicBezTo>
                      <a:pt x="7288" y="236"/>
                      <a:pt x="6878" y="331"/>
                      <a:pt x="6499" y="331"/>
                    </a:cubicBezTo>
                    <a:cubicBezTo>
                      <a:pt x="6133" y="331"/>
                      <a:pt x="5796" y="242"/>
                      <a:pt x="5656" y="60"/>
                    </a:cubicBezTo>
                    <a:lnTo>
                      <a:pt x="5608" y="12"/>
                    </a:lnTo>
                    <a:lnTo>
                      <a:pt x="5548" y="48"/>
                    </a:lnTo>
                    <a:cubicBezTo>
                      <a:pt x="5282" y="236"/>
                      <a:pt x="4869" y="331"/>
                      <a:pt x="4490" y="331"/>
                    </a:cubicBezTo>
                    <a:cubicBezTo>
                      <a:pt x="4123" y="331"/>
                      <a:pt x="3790" y="242"/>
                      <a:pt x="3655" y="60"/>
                    </a:cubicBezTo>
                    <a:lnTo>
                      <a:pt x="3620" y="12"/>
                    </a:lnTo>
                    <a:lnTo>
                      <a:pt x="3560" y="48"/>
                    </a:lnTo>
                    <a:cubicBezTo>
                      <a:pt x="3279" y="237"/>
                      <a:pt x="2855" y="333"/>
                      <a:pt x="2474" y="333"/>
                    </a:cubicBezTo>
                    <a:cubicBezTo>
                      <a:pt x="2112" y="333"/>
                      <a:pt x="1789" y="246"/>
                      <a:pt x="1667" y="72"/>
                    </a:cubicBezTo>
                    <a:lnTo>
                      <a:pt x="1619" y="12"/>
                    </a:lnTo>
                    <a:lnTo>
                      <a:pt x="1560" y="48"/>
                    </a:lnTo>
                    <a:cubicBezTo>
                      <a:pt x="1271" y="238"/>
                      <a:pt x="855" y="319"/>
                      <a:pt x="485" y="319"/>
                    </a:cubicBezTo>
                    <a:cubicBezTo>
                      <a:pt x="322" y="319"/>
                      <a:pt x="167" y="304"/>
                      <a:pt x="36" y="274"/>
                    </a:cubicBezTo>
                    <a:lnTo>
                      <a:pt x="0" y="417"/>
                    </a:lnTo>
                    <a:cubicBezTo>
                      <a:pt x="146" y="452"/>
                      <a:pt x="315" y="470"/>
                      <a:pt x="493" y="470"/>
                    </a:cubicBezTo>
                    <a:cubicBezTo>
                      <a:pt x="866" y="470"/>
                      <a:pt x="1277" y="389"/>
                      <a:pt x="1584" y="203"/>
                    </a:cubicBezTo>
                    <a:cubicBezTo>
                      <a:pt x="1762" y="388"/>
                      <a:pt x="2113" y="480"/>
                      <a:pt x="2494" y="480"/>
                    </a:cubicBezTo>
                    <a:cubicBezTo>
                      <a:pt x="2875" y="480"/>
                      <a:pt x="3286" y="388"/>
                      <a:pt x="3584" y="203"/>
                    </a:cubicBezTo>
                    <a:cubicBezTo>
                      <a:pt x="3768" y="388"/>
                      <a:pt x="4123" y="480"/>
                      <a:pt x="4504" y="480"/>
                    </a:cubicBezTo>
                    <a:cubicBezTo>
                      <a:pt x="4885" y="480"/>
                      <a:pt x="5292" y="388"/>
                      <a:pt x="5584" y="203"/>
                    </a:cubicBezTo>
                    <a:cubicBezTo>
                      <a:pt x="5775" y="388"/>
                      <a:pt x="6129" y="480"/>
                      <a:pt x="6507" y="480"/>
                    </a:cubicBezTo>
                    <a:cubicBezTo>
                      <a:pt x="6885" y="480"/>
                      <a:pt x="7287" y="388"/>
                      <a:pt x="7572" y="203"/>
                    </a:cubicBezTo>
                    <a:cubicBezTo>
                      <a:pt x="7769" y="388"/>
                      <a:pt x="8129" y="480"/>
                      <a:pt x="8510" y="480"/>
                    </a:cubicBezTo>
                    <a:cubicBezTo>
                      <a:pt x="8891" y="480"/>
                      <a:pt x="9293" y="388"/>
                      <a:pt x="9573" y="203"/>
                    </a:cubicBezTo>
                    <a:cubicBezTo>
                      <a:pt x="9775" y="388"/>
                      <a:pt x="10138" y="480"/>
                      <a:pt x="10519" y="480"/>
                    </a:cubicBezTo>
                    <a:cubicBezTo>
                      <a:pt x="10900" y="480"/>
                      <a:pt x="11299" y="388"/>
                      <a:pt x="11573" y="203"/>
                    </a:cubicBezTo>
                    <a:cubicBezTo>
                      <a:pt x="11781" y="388"/>
                      <a:pt x="12147" y="480"/>
                      <a:pt x="12527" y="480"/>
                    </a:cubicBezTo>
                    <a:cubicBezTo>
                      <a:pt x="12906" y="480"/>
                      <a:pt x="13299" y="388"/>
                      <a:pt x="13561" y="203"/>
                    </a:cubicBezTo>
                    <a:cubicBezTo>
                      <a:pt x="13782" y="388"/>
                      <a:pt x="14154" y="480"/>
                      <a:pt x="14535" y="480"/>
                    </a:cubicBezTo>
                    <a:cubicBezTo>
                      <a:pt x="14916" y="480"/>
                      <a:pt x="15306" y="388"/>
                      <a:pt x="15562" y="203"/>
                    </a:cubicBezTo>
                    <a:cubicBezTo>
                      <a:pt x="15788" y="388"/>
                      <a:pt x="16163" y="480"/>
                      <a:pt x="16544" y="480"/>
                    </a:cubicBezTo>
                    <a:cubicBezTo>
                      <a:pt x="16925" y="480"/>
                      <a:pt x="17312" y="388"/>
                      <a:pt x="17562" y="203"/>
                    </a:cubicBezTo>
                    <a:cubicBezTo>
                      <a:pt x="17794" y="388"/>
                      <a:pt x="18172" y="480"/>
                      <a:pt x="18553" y="480"/>
                    </a:cubicBezTo>
                    <a:cubicBezTo>
                      <a:pt x="18934" y="480"/>
                      <a:pt x="19318" y="388"/>
                      <a:pt x="19562" y="203"/>
                    </a:cubicBezTo>
                    <a:cubicBezTo>
                      <a:pt x="19800" y="388"/>
                      <a:pt x="20181" y="480"/>
                      <a:pt x="20561" y="480"/>
                    </a:cubicBezTo>
                    <a:cubicBezTo>
                      <a:pt x="20940" y="480"/>
                      <a:pt x="21318" y="388"/>
                      <a:pt x="21550" y="203"/>
                    </a:cubicBezTo>
                    <a:cubicBezTo>
                      <a:pt x="21800" y="388"/>
                      <a:pt x="22187" y="480"/>
                      <a:pt x="22568" y="480"/>
                    </a:cubicBezTo>
                    <a:cubicBezTo>
                      <a:pt x="22949" y="480"/>
                      <a:pt x="23324" y="388"/>
                      <a:pt x="23551" y="203"/>
                    </a:cubicBezTo>
                    <a:cubicBezTo>
                      <a:pt x="23807" y="388"/>
                      <a:pt x="24197" y="480"/>
                      <a:pt x="24578" y="480"/>
                    </a:cubicBezTo>
                    <a:cubicBezTo>
                      <a:pt x="24959" y="480"/>
                      <a:pt x="25331" y="388"/>
                      <a:pt x="25551" y="203"/>
                    </a:cubicBezTo>
                    <a:cubicBezTo>
                      <a:pt x="25813" y="388"/>
                      <a:pt x="26206" y="480"/>
                      <a:pt x="26585" y="480"/>
                    </a:cubicBezTo>
                    <a:cubicBezTo>
                      <a:pt x="26965" y="480"/>
                      <a:pt x="27331" y="388"/>
                      <a:pt x="27539" y="203"/>
                    </a:cubicBezTo>
                    <a:cubicBezTo>
                      <a:pt x="27813" y="388"/>
                      <a:pt x="28212" y="480"/>
                      <a:pt x="28593" y="480"/>
                    </a:cubicBezTo>
                    <a:cubicBezTo>
                      <a:pt x="28974" y="480"/>
                      <a:pt x="29337" y="388"/>
                      <a:pt x="29539" y="203"/>
                    </a:cubicBezTo>
                    <a:cubicBezTo>
                      <a:pt x="29819" y="388"/>
                      <a:pt x="30221" y="480"/>
                      <a:pt x="30602" y="480"/>
                    </a:cubicBezTo>
                    <a:cubicBezTo>
                      <a:pt x="30983" y="480"/>
                      <a:pt x="31343" y="388"/>
                      <a:pt x="31540" y="203"/>
                    </a:cubicBezTo>
                    <a:cubicBezTo>
                      <a:pt x="31819" y="388"/>
                      <a:pt x="32221" y="480"/>
                      <a:pt x="32601" y="480"/>
                    </a:cubicBezTo>
                    <a:cubicBezTo>
                      <a:pt x="32980" y="480"/>
                      <a:pt x="33338" y="388"/>
                      <a:pt x="33528" y="203"/>
                    </a:cubicBezTo>
                    <a:cubicBezTo>
                      <a:pt x="33820" y="388"/>
                      <a:pt x="34228" y="480"/>
                      <a:pt x="34609" y="480"/>
                    </a:cubicBezTo>
                    <a:cubicBezTo>
                      <a:pt x="34990" y="480"/>
                      <a:pt x="35344" y="388"/>
                      <a:pt x="35528" y="203"/>
                    </a:cubicBezTo>
                    <a:cubicBezTo>
                      <a:pt x="35828" y="389"/>
                      <a:pt x="36240" y="481"/>
                      <a:pt x="36621" y="481"/>
                    </a:cubicBezTo>
                    <a:cubicBezTo>
                      <a:pt x="36995" y="481"/>
                      <a:pt x="37339" y="392"/>
                      <a:pt x="37517" y="215"/>
                    </a:cubicBezTo>
                    <a:cubicBezTo>
                      <a:pt x="37790" y="405"/>
                      <a:pt x="38171" y="489"/>
                      <a:pt x="38529" y="489"/>
                    </a:cubicBezTo>
                    <a:cubicBezTo>
                      <a:pt x="38791" y="489"/>
                      <a:pt x="39041" y="441"/>
                      <a:pt x="39255" y="370"/>
                    </a:cubicBezTo>
                    <a:lnTo>
                      <a:pt x="39207" y="227"/>
                    </a:lnTo>
                    <a:cubicBezTo>
                      <a:pt x="39009" y="299"/>
                      <a:pt x="38769" y="341"/>
                      <a:pt x="38525" y="341"/>
                    </a:cubicBezTo>
                    <a:cubicBezTo>
                      <a:pt x="38170" y="341"/>
                      <a:pt x="37807" y="253"/>
                      <a:pt x="37552" y="48"/>
                    </a:cubicBezTo>
                    <a:lnTo>
                      <a:pt x="3749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6" name="Google Shape;9836;p27"/>
              <p:cNvSpPr/>
              <p:nvPr/>
            </p:nvSpPr>
            <p:spPr>
              <a:xfrm>
                <a:off x="-3957199" y="2262455"/>
                <a:ext cx="282714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489" h="7907" extrusionOk="0">
                    <a:moveTo>
                      <a:pt x="3346" y="1"/>
                    </a:moveTo>
                    <a:cubicBezTo>
                      <a:pt x="3263" y="1"/>
                      <a:pt x="3167" y="49"/>
                      <a:pt x="3155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405" y="7764"/>
                    </a:cubicBezTo>
                    <a:lnTo>
                      <a:pt x="3465" y="108"/>
                    </a:lnTo>
                    <a:cubicBezTo>
                      <a:pt x="3489" y="49"/>
                      <a:pt x="3441" y="1"/>
                      <a:pt x="33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7" name="Google Shape;9837;p27"/>
              <p:cNvSpPr/>
              <p:nvPr/>
            </p:nvSpPr>
            <p:spPr>
              <a:xfrm>
                <a:off x="-3770020" y="2262455"/>
                <a:ext cx="25475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7907" extrusionOk="0">
                    <a:moveTo>
                      <a:pt x="2989" y="1"/>
                    </a:moveTo>
                    <a:cubicBezTo>
                      <a:pt x="2905" y="1"/>
                      <a:pt x="2822" y="49"/>
                      <a:pt x="2798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393" y="7764"/>
                    </a:cubicBezTo>
                    <a:lnTo>
                      <a:pt x="3120" y="108"/>
                    </a:lnTo>
                    <a:cubicBezTo>
                      <a:pt x="3143" y="49"/>
                      <a:pt x="3084" y="1"/>
                      <a:pt x="300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8" name="Google Shape;9838;p27"/>
              <p:cNvSpPr/>
              <p:nvPr/>
            </p:nvSpPr>
            <p:spPr>
              <a:xfrm>
                <a:off x="-3583813" y="2262455"/>
                <a:ext cx="22672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798" h="7907" extrusionOk="0">
                    <a:moveTo>
                      <a:pt x="2655" y="1"/>
                    </a:moveTo>
                    <a:cubicBezTo>
                      <a:pt x="2560" y="1"/>
                      <a:pt x="2477" y="49"/>
                      <a:pt x="2465" y="108"/>
                    </a:cubicBezTo>
                    <a:lnTo>
                      <a:pt x="24" y="7764"/>
                    </a:lnTo>
                    <a:cubicBezTo>
                      <a:pt x="0" y="7847"/>
                      <a:pt x="71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1" y="7847"/>
                      <a:pt x="405" y="7764"/>
                    </a:cubicBezTo>
                    <a:lnTo>
                      <a:pt x="2786" y="108"/>
                    </a:lnTo>
                    <a:cubicBezTo>
                      <a:pt x="2798" y="49"/>
                      <a:pt x="2738" y="1"/>
                      <a:pt x="26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9" name="Google Shape;9839;p27"/>
              <p:cNvSpPr/>
              <p:nvPr/>
            </p:nvSpPr>
            <p:spPr>
              <a:xfrm>
                <a:off x="-3396714" y="2262455"/>
                <a:ext cx="19884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7907" extrusionOk="0">
                    <a:moveTo>
                      <a:pt x="2299" y="1"/>
                    </a:moveTo>
                    <a:cubicBezTo>
                      <a:pt x="2215" y="1"/>
                      <a:pt x="2132" y="49"/>
                      <a:pt x="2120" y="108"/>
                    </a:cubicBezTo>
                    <a:lnTo>
                      <a:pt x="25" y="7764"/>
                    </a:lnTo>
                    <a:cubicBezTo>
                      <a:pt x="1" y="7847"/>
                      <a:pt x="72" y="7907"/>
                      <a:pt x="168" y="7907"/>
                    </a:cubicBezTo>
                    <a:lnTo>
                      <a:pt x="179" y="7907"/>
                    </a:lnTo>
                    <a:cubicBezTo>
                      <a:pt x="275" y="7907"/>
                      <a:pt x="382" y="7847"/>
                      <a:pt x="394" y="7764"/>
                    </a:cubicBezTo>
                    <a:lnTo>
                      <a:pt x="2442" y="108"/>
                    </a:lnTo>
                    <a:cubicBezTo>
                      <a:pt x="2454" y="49"/>
                      <a:pt x="2394" y="1"/>
                      <a:pt x="22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0" name="Google Shape;9840;p27"/>
              <p:cNvSpPr/>
              <p:nvPr/>
            </p:nvSpPr>
            <p:spPr>
              <a:xfrm>
                <a:off x="-3209535" y="2262455"/>
                <a:ext cx="169920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7907" extrusionOk="0">
                    <a:moveTo>
                      <a:pt x="1953" y="1"/>
                    </a:moveTo>
                    <a:cubicBezTo>
                      <a:pt x="1858" y="1"/>
                      <a:pt x="1775" y="49"/>
                      <a:pt x="1763" y="108"/>
                    </a:cubicBezTo>
                    <a:lnTo>
                      <a:pt x="13" y="7764"/>
                    </a:lnTo>
                    <a:cubicBezTo>
                      <a:pt x="1" y="7847"/>
                      <a:pt x="72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2" y="7847"/>
                      <a:pt x="394" y="7764"/>
                    </a:cubicBezTo>
                    <a:lnTo>
                      <a:pt x="2084" y="108"/>
                    </a:lnTo>
                    <a:cubicBezTo>
                      <a:pt x="2096" y="49"/>
                      <a:pt x="2037" y="1"/>
                      <a:pt x="19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1" name="Google Shape;9841;p27"/>
              <p:cNvSpPr/>
              <p:nvPr/>
            </p:nvSpPr>
            <p:spPr>
              <a:xfrm>
                <a:off x="-3022356" y="2262455"/>
                <a:ext cx="141884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7907" extrusionOk="0">
                    <a:moveTo>
                      <a:pt x="1596" y="1"/>
                    </a:moveTo>
                    <a:cubicBezTo>
                      <a:pt x="1513" y="1"/>
                      <a:pt x="1429" y="49"/>
                      <a:pt x="1417" y="108"/>
                    </a:cubicBezTo>
                    <a:lnTo>
                      <a:pt x="12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74" y="7907"/>
                      <a:pt x="370" y="7847"/>
                      <a:pt x="393" y="7764"/>
                    </a:cubicBezTo>
                    <a:lnTo>
                      <a:pt x="1739" y="108"/>
                    </a:lnTo>
                    <a:cubicBezTo>
                      <a:pt x="1751" y="49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2" name="Google Shape;9842;p27"/>
              <p:cNvSpPr/>
              <p:nvPr/>
            </p:nvSpPr>
            <p:spPr>
              <a:xfrm>
                <a:off x="-2835176" y="2262455"/>
                <a:ext cx="11295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239" y="1"/>
                    </a:moveTo>
                    <a:cubicBezTo>
                      <a:pt x="1155" y="1"/>
                      <a:pt x="1072" y="49"/>
                      <a:pt x="1072" y="108"/>
                    </a:cubicBezTo>
                    <a:lnTo>
                      <a:pt x="0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86" y="7907"/>
                      <a:pt x="369" y="7847"/>
                      <a:pt x="381" y="7764"/>
                    </a:cubicBezTo>
                    <a:lnTo>
                      <a:pt x="1393" y="108"/>
                    </a:lnTo>
                    <a:cubicBezTo>
                      <a:pt x="1393" y="49"/>
                      <a:pt x="1334" y="1"/>
                      <a:pt x="12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3" name="Google Shape;9843;p27"/>
              <p:cNvSpPr/>
              <p:nvPr/>
            </p:nvSpPr>
            <p:spPr>
              <a:xfrm>
                <a:off x="-2648969" y="2262455"/>
                <a:ext cx="858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7907" extrusionOk="0">
                    <a:moveTo>
                      <a:pt x="905" y="1"/>
                    </a:moveTo>
                    <a:cubicBezTo>
                      <a:pt x="810" y="1"/>
                      <a:pt x="738" y="49"/>
                      <a:pt x="738" y="108"/>
                    </a:cubicBezTo>
                    <a:lnTo>
                      <a:pt x="12" y="7764"/>
                    </a:lnTo>
                    <a:cubicBezTo>
                      <a:pt x="0" y="7847"/>
                      <a:pt x="84" y="7907"/>
                      <a:pt x="191" y="7907"/>
                    </a:cubicBezTo>
                    <a:cubicBezTo>
                      <a:pt x="298" y="7907"/>
                      <a:pt x="381" y="7847"/>
                      <a:pt x="393" y="7764"/>
                    </a:cubicBezTo>
                    <a:lnTo>
                      <a:pt x="1048" y="108"/>
                    </a:lnTo>
                    <a:cubicBezTo>
                      <a:pt x="1060" y="49"/>
                      <a:pt x="988" y="1"/>
                      <a:pt x="9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4" name="Google Shape;9844;p27"/>
              <p:cNvSpPr/>
              <p:nvPr/>
            </p:nvSpPr>
            <p:spPr>
              <a:xfrm>
                <a:off x="-2461871" y="2262455"/>
                <a:ext cx="5704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907" extrusionOk="0">
                    <a:moveTo>
                      <a:pt x="549" y="1"/>
                    </a:moveTo>
                    <a:cubicBezTo>
                      <a:pt x="465" y="1"/>
                      <a:pt x="382" y="49"/>
                      <a:pt x="382" y="108"/>
                    </a:cubicBezTo>
                    <a:lnTo>
                      <a:pt x="13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9" y="7907"/>
                      <a:pt x="382" y="7847"/>
                      <a:pt x="382" y="7764"/>
                    </a:cubicBezTo>
                    <a:lnTo>
                      <a:pt x="703" y="108"/>
                    </a:lnTo>
                    <a:cubicBezTo>
                      <a:pt x="703" y="49"/>
                      <a:pt x="632" y="1"/>
                      <a:pt x="5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5" name="Google Shape;9845;p27"/>
              <p:cNvSpPr/>
              <p:nvPr/>
            </p:nvSpPr>
            <p:spPr>
              <a:xfrm>
                <a:off x="-2274692" y="2262455"/>
                <a:ext cx="30953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907" extrusionOk="0">
                    <a:moveTo>
                      <a:pt x="191" y="1"/>
                    </a:moveTo>
                    <a:cubicBezTo>
                      <a:pt x="108" y="1"/>
                      <a:pt x="37" y="49"/>
                      <a:pt x="37" y="108"/>
                    </a:cubicBezTo>
                    <a:lnTo>
                      <a:pt x="1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8" y="7907"/>
                      <a:pt x="382" y="7847"/>
                      <a:pt x="382" y="7764"/>
                    </a:cubicBezTo>
                    <a:lnTo>
                      <a:pt x="358" y="108"/>
                    </a:lnTo>
                    <a:cubicBezTo>
                      <a:pt x="358" y="49"/>
                      <a:pt x="287" y="1"/>
                      <a:pt x="19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6" name="Google Shape;9846;p27"/>
              <p:cNvSpPr/>
              <p:nvPr/>
            </p:nvSpPr>
            <p:spPr>
              <a:xfrm>
                <a:off x="-2113523" y="2262455"/>
                <a:ext cx="559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691" h="7907" extrusionOk="0">
                    <a:moveTo>
                      <a:pt x="167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322" y="7764"/>
                    </a:lnTo>
                    <a:cubicBezTo>
                      <a:pt x="322" y="7847"/>
                      <a:pt x="405" y="7907"/>
                      <a:pt x="512" y="7907"/>
                    </a:cubicBezTo>
                    <a:cubicBezTo>
                      <a:pt x="619" y="7907"/>
                      <a:pt x="691" y="7847"/>
                      <a:pt x="691" y="7764"/>
                    </a:cubicBezTo>
                    <a:lnTo>
                      <a:pt x="322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7" name="Google Shape;9847;p27"/>
              <p:cNvSpPr/>
              <p:nvPr/>
            </p:nvSpPr>
            <p:spPr>
              <a:xfrm>
                <a:off x="-1954380" y="2262455"/>
                <a:ext cx="8402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907" extrusionOk="0">
                    <a:moveTo>
                      <a:pt x="155" y="1"/>
                    </a:moveTo>
                    <a:cubicBezTo>
                      <a:pt x="72" y="1"/>
                      <a:pt x="1" y="49"/>
                      <a:pt x="1" y="108"/>
                    </a:cubicBezTo>
                    <a:lnTo>
                      <a:pt x="656" y="7764"/>
                    </a:lnTo>
                    <a:cubicBezTo>
                      <a:pt x="667" y="7847"/>
                      <a:pt x="751" y="7907"/>
                      <a:pt x="858" y="7907"/>
                    </a:cubicBezTo>
                    <a:cubicBezTo>
                      <a:pt x="965" y="7907"/>
                      <a:pt x="1037" y="7847"/>
                      <a:pt x="1037" y="7764"/>
                    </a:cubicBezTo>
                    <a:lnTo>
                      <a:pt x="322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8" name="Google Shape;9848;p27"/>
              <p:cNvSpPr/>
              <p:nvPr/>
            </p:nvSpPr>
            <p:spPr>
              <a:xfrm>
                <a:off x="-1796129" y="2262455"/>
                <a:ext cx="11295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012" y="7764"/>
                    </a:lnTo>
                    <a:cubicBezTo>
                      <a:pt x="1012" y="7847"/>
                      <a:pt x="1108" y="7907"/>
                      <a:pt x="1215" y="7907"/>
                    </a:cubicBezTo>
                    <a:cubicBezTo>
                      <a:pt x="1322" y="7907"/>
                      <a:pt x="1393" y="7847"/>
                      <a:pt x="1381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9" name="Google Shape;9849;p27"/>
              <p:cNvSpPr/>
              <p:nvPr/>
            </p:nvSpPr>
            <p:spPr>
              <a:xfrm>
                <a:off x="-1636986" y="2262455"/>
                <a:ext cx="1409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7907" extrusionOk="0">
                    <a:moveTo>
                      <a:pt x="156" y="1"/>
                    </a:moveTo>
                    <a:cubicBezTo>
                      <a:pt x="60" y="1"/>
                      <a:pt x="1" y="49"/>
                      <a:pt x="13" y="108"/>
                    </a:cubicBezTo>
                    <a:lnTo>
                      <a:pt x="1346" y="7764"/>
                    </a:lnTo>
                    <a:cubicBezTo>
                      <a:pt x="1358" y="7847"/>
                      <a:pt x="1453" y="7907"/>
                      <a:pt x="1561" y="7907"/>
                    </a:cubicBezTo>
                    <a:cubicBezTo>
                      <a:pt x="1668" y="7907"/>
                      <a:pt x="1739" y="7847"/>
                      <a:pt x="1727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0" name="Google Shape;9850;p27"/>
              <p:cNvSpPr/>
              <p:nvPr/>
            </p:nvSpPr>
            <p:spPr>
              <a:xfrm>
                <a:off x="-1478734" y="2262455"/>
                <a:ext cx="169839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703" y="7764"/>
                    </a:lnTo>
                    <a:cubicBezTo>
                      <a:pt x="1715" y="7847"/>
                      <a:pt x="1810" y="7907"/>
                      <a:pt x="1917" y="7907"/>
                    </a:cubicBezTo>
                    <a:cubicBezTo>
                      <a:pt x="2025" y="7907"/>
                      <a:pt x="2096" y="7847"/>
                      <a:pt x="2072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1" name="Google Shape;9851;p27"/>
              <p:cNvSpPr/>
              <p:nvPr/>
            </p:nvSpPr>
            <p:spPr>
              <a:xfrm>
                <a:off x="-1319591" y="2262455"/>
                <a:ext cx="19787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442" h="7907" extrusionOk="0">
                    <a:moveTo>
                      <a:pt x="144" y="1"/>
                    </a:moveTo>
                    <a:cubicBezTo>
                      <a:pt x="61" y="1"/>
                      <a:pt x="1" y="49"/>
                      <a:pt x="13" y="108"/>
                    </a:cubicBezTo>
                    <a:lnTo>
                      <a:pt x="2037" y="7764"/>
                    </a:lnTo>
                    <a:cubicBezTo>
                      <a:pt x="2061" y="7847"/>
                      <a:pt x="2156" y="7907"/>
                      <a:pt x="2263" y="7907"/>
                    </a:cubicBezTo>
                    <a:cubicBezTo>
                      <a:pt x="2370" y="7907"/>
                      <a:pt x="2442" y="7847"/>
                      <a:pt x="2418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2" name="Google Shape;9852;p27"/>
              <p:cNvSpPr/>
              <p:nvPr/>
            </p:nvSpPr>
            <p:spPr>
              <a:xfrm>
                <a:off x="-1161340" y="2262455"/>
                <a:ext cx="225831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7907" extrusionOk="0">
                    <a:moveTo>
                      <a:pt x="155" y="1"/>
                    </a:moveTo>
                    <a:cubicBezTo>
                      <a:pt x="60" y="1"/>
                      <a:pt x="1" y="49"/>
                      <a:pt x="24" y="108"/>
                    </a:cubicBezTo>
                    <a:lnTo>
                      <a:pt x="2394" y="7764"/>
                    </a:lnTo>
                    <a:cubicBezTo>
                      <a:pt x="2418" y="7847"/>
                      <a:pt x="2513" y="7907"/>
                      <a:pt x="2620" y="7907"/>
                    </a:cubicBezTo>
                    <a:cubicBezTo>
                      <a:pt x="2727" y="7907"/>
                      <a:pt x="2787" y="7847"/>
                      <a:pt x="2763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3" name="Google Shape;9853;p27"/>
              <p:cNvSpPr/>
              <p:nvPr/>
            </p:nvSpPr>
            <p:spPr>
              <a:xfrm>
                <a:off x="-1002116" y="2262455"/>
                <a:ext cx="25378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7907" extrusionOk="0">
                    <a:moveTo>
                      <a:pt x="143" y="1"/>
                    </a:moveTo>
                    <a:cubicBezTo>
                      <a:pt x="60" y="1"/>
                      <a:pt x="0" y="49"/>
                      <a:pt x="24" y="108"/>
                    </a:cubicBezTo>
                    <a:lnTo>
                      <a:pt x="2727" y="7764"/>
                    </a:lnTo>
                    <a:cubicBezTo>
                      <a:pt x="2762" y="7847"/>
                      <a:pt x="2858" y="7907"/>
                      <a:pt x="2965" y="7907"/>
                    </a:cubicBezTo>
                    <a:cubicBezTo>
                      <a:pt x="3072" y="7907"/>
                      <a:pt x="3131" y="7847"/>
                      <a:pt x="3108" y="7764"/>
                    </a:cubicBezTo>
                    <a:lnTo>
                      <a:pt x="334" y="108"/>
                    </a:lnTo>
                    <a:cubicBezTo>
                      <a:pt x="322" y="49"/>
                      <a:pt x="238" y="1"/>
                      <a:pt x="1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4" name="Google Shape;9854;p27"/>
              <p:cNvSpPr/>
              <p:nvPr/>
            </p:nvSpPr>
            <p:spPr>
              <a:xfrm>
                <a:off x="-3893509" y="1832186"/>
                <a:ext cx="3274422" cy="65715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811" extrusionOk="0">
                    <a:moveTo>
                      <a:pt x="0" y="1"/>
                    </a:moveTo>
                    <a:lnTo>
                      <a:pt x="0" y="810"/>
                    </a:lnTo>
                    <a:lnTo>
                      <a:pt x="40410" y="810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5" name="Google Shape;9855;p27"/>
              <p:cNvSpPr/>
              <p:nvPr/>
            </p:nvSpPr>
            <p:spPr>
              <a:xfrm>
                <a:off x="-3893509" y="1999108"/>
                <a:ext cx="3274422" cy="36707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453" extrusionOk="0">
                    <a:moveTo>
                      <a:pt x="0" y="1"/>
                    </a:moveTo>
                    <a:lnTo>
                      <a:pt x="0" y="453"/>
                    </a:lnTo>
                    <a:lnTo>
                      <a:pt x="40410" y="453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6" name="Google Shape;9856;p27"/>
              <p:cNvSpPr/>
              <p:nvPr/>
            </p:nvSpPr>
            <p:spPr>
              <a:xfrm>
                <a:off x="-3719862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7" name="Google Shape;9857;p27"/>
              <p:cNvSpPr/>
              <p:nvPr/>
            </p:nvSpPr>
            <p:spPr>
              <a:xfrm>
                <a:off x="-3526930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8" name="Google Shape;9858;p27"/>
              <p:cNvSpPr/>
              <p:nvPr/>
            </p:nvSpPr>
            <p:spPr>
              <a:xfrm>
                <a:off x="-3333997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9" name="Google Shape;9859;p27"/>
              <p:cNvSpPr/>
              <p:nvPr/>
            </p:nvSpPr>
            <p:spPr>
              <a:xfrm>
                <a:off x="-3141065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0" name="Google Shape;9860;p27"/>
              <p:cNvSpPr/>
              <p:nvPr/>
            </p:nvSpPr>
            <p:spPr>
              <a:xfrm>
                <a:off x="-2948051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1" name="Google Shape;9861;p27"/>
              <p:cNvSpPr/>
              <p:nvPr/>
            </p:nvSpPr>
            <p:spPr>
              <a:xfrm>
                <a:off x="-2755119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2" name="Google Shape;9862;p27"/>
              <p:cNvSpPr/>
              <p:nvPr/>
            </p:nvSpPr>
            <p:spPr>
              <a:xfrm>
                <a:off x="-2562186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3" name="Google Shape;9863;p27"/>
              <p:cNvSpPr/>
              <p:nvPr/>
            </p:nvSpPr>
            <p:spPr>
              <a:xfrm>
                <a:off x="-2369254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4" name="Google Shape;9864;p27"/>
              <p:cNvSpPr/>
              <p:nvPr/>
            </p:nvSpPr>
            <p:spPr>
              <a:xfrm>
                <a:off x="-2176240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5" name="Google Shape;9865;p27"/>
              <p:cNvSpPr/>
              <p:nvPr/>
            </p:nvSpPr>
            <p:spPr>
              <a:xfrm>
                <a:off x="-1983308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6" name="Google Shape;9866;p27"/>
              <p:cNvSpPr/>
              <p:nvPr/>
            </p:nvSpPr>
            <p:spPr>
              <a:xfrm>
                <a:off x="-1790376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7" name="Google Shape;9867;p27"/>
              <p:cNvSpPr/>
              <p:nvPr/>
            </p:nvSpPr>
            <p:spPr>
              <a:xfrm>
                <a:off x="-1597443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8" name="Google Shape;9868;p27"/>
              <p:cNvSpPr/>
              <p:nvPr/>
            </p:nvSpPr>
            <p:spPr>
              <a:xfrm>
                <a:off x="-1404430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9" name="Google Shape;9869;p27"/>
              <p:cNvSpPr/>
              <p:nvPr/>
            </p:nvSpPr>
            <p:spPr>
              <a:xfrm>
                <a:off x="-1211497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0" name="Google Shape;9870;p27"/>
              <p:cNvSpPr/>
              <p:nvPr/>
            </p:nvSpPr>
            <p:spPr>
              <a:xfrm>
                <a:off x="-1018565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1" name="Google Shape;9871;p27"/>
              <p:cNvSpPr/>
              <p:nvPr/>
            </p:nvSpPr>
            <p:spPr>
              <a:xfrm>
                <a:off x="-3493101" y="4267299"/>
                <a:ext cx="1798458" cy="599134"/>
              </a:xfrm>
              <a:custGeom>
                <a:avLst/>
                <a:gdLst/>
                <a:ahLst/>
                <a:cxnLst/>
                <a:rect l="l" t="t" r="r" b="b"/>
                <a:pathLst>
                  <a:path w="25826" h="7740" extrusionOk="0">
                    <a:moveTo>
                      <a:pt x="1" y="1"/>
                    </a:moveTo>
                    <a:lnTo>
                      <a:pt x="1" y="7740"/>
                    </a:lnTo>
                    <a:lnTo>
                      <a:pt x="25826" y="7740"/>
                    </a:lnTo>
                    <a:lnTo>
                      <a:pt x="258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2" name="Google Shape;9872;p27"/>
              <p:cNvSpPr/>
              <p:nvPr/>
            </p:nvSpPr>
            <p:spPr>
              <a:xfrm>
                <a:off x="-1732439" y="2891491"/>
                <a:ext cx="538363" cy="1285136"/>
              </a:xfrm>
              <a:custGeom>
                <a:avLst/>
                <a:gdLst/>
                <a:ahLst/>
                <a:cxnLst/>
                <a:rect l="l" t="t" r="r" b="b"/>
                <a:pathLst>
                  <a:path w="6644" h="15860" extrusionOk="0">
                    <a:moveTo>
                      <a:pt x="0" y="1"/>
                    </a:moveTo>
                    <a:lnTo>
                      <a:pt x="0" y="15860"/>
                    </a:lnTo>
                    <a:lnTo>
                      <a:pt x="6644" y="15860"/>
                    </a:lnTo>
                    <a:lnTo>
                      <a:pt x="664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3" name="Google Shape;9873;p27"/>
              <p:cNvSpPr/>
              <p:nvPr/>
            </p:nvSpPr>
            <p:spPr>
              <a:xfrm>
                <a:off x="-1580994" y="3039128"/>
                <a:ext cx="252814" cy="243171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3001" extrusionOk="0">
                    <a:moveTo>
                      <a:pt x="2334" y="381"/>
                    </a:moveTo>
                    <a:lnTo>
                      <a:pt x="2001" y="620"/>
                    </a:lnTo>
                    <a:cubicBezTo>
                      <a:pt x="2298" y="870"/>
                      <a:pt x="2596" y="1298"/>
                      <a:pt x="2679" y="1751"/>
                    </a:cubicBezTo>
                    <a:lnTo>
                      <a:pt x="3120" y="1584"/>
                    </a:lnTo>
                    <a:cubicBezTo>
                      <a:pt x="3048" y="1155"/>
                      <a:pt x="2691" y="643"/>
                      <a:pt x="2334" y="381"/>
                    </a:cubicBezTo>
                    <a:close/>
                    <a:moveTo>
                      <a:pt x="798" y="0"/>
                    </a:moveTo>
                    <a:cubicBezTo>
                      <a:pt x="762" y="286"/>
                      <a:pt x="715" y="572"/>
                      <a:pt x="679" y="822"/>
                    </a:cubicBezTo>
                    <a:lnTo>
                      <a:pt x="36" y="905"/>
                    </a:lnTo>
                    <a:lnTo>
                      <a:pt x="72" y="1322"/>
                    </a:lnTo>
                    <a:cubicBezTo>
                      <a:pt x="227" y="1298"/>
                      <a:pt x="477" y="1262"/>
                      <a:pt x="596" y="1239"/>
                    </a:cubicBezTo>
                    <a:lnTo>
                      <a:pt x="596" y="1239"/>
                    </a:lnTo>
                    <a:cubicBezTo>
                      <a:pt x="465" y="1810"/>
                      <a:pt x="286" y="2286"/>
                      <a:pt x="0" y="2786"/>
                    </a:cubicBezTo>
                    <a:lnTo>
                      <a:pt x="405" y="2989"/>
                    </a:lnTo>
                    <a:cubicBezTo>
                      <a:pt x="691" y="2429"/>
                      <a:pt x="881" y="1822"/>
                      <a:pt x="1036" y="1191"/>
                    </a:cubicBezTo>
                    <a:cubicBezTo>
                      <a:pt x="1167" y="1179"/>
                      <a:pt x="1286" y="1167"/>
                      <a:pt x="1370" y="1167"/>
                    </a:cubicBezTo>
                    <a:cubicBezTo>
                      <a:pt x="1608" y="1167"/>
                      <a:pt x="1715" y="1346"/>
                      <a:pt x="1715" y="1679"/>
                    </a:cubicBezTo>
                    <a:cubicBezTo>
                      <a:pt x="1715" y="1810"/>
                      <a:pt x="1691" y="2096"/>
                      <a:pt x="1643" y="2251"/>
                    </a:cubicBezTo>
                    <a:cubicBezTo>
                      <a:pt x="1584" y="2441"/>
                      <a:pt x="1524" y="2560"/>
                      <a:pt x="1382" y="2560"/>
                    </a:cubicBezTo>
                    <a:cubicBezTo>
                      <a:pt x="1286" y="2560"/>
                      <a:pt x="1155" y="2513"/>
                      <a:pt x="917" y="2346"/>
                    </a:cubicBezTo>
                    <a:cubicBezTo>
                      <a:pt x="881" y="2477"/>
                      <a:pt x="822" y="2620"/>
                      <a:pt x="774" y="2727"/>
                    </a:cubicBezTo>
                    <a:cubicBezTo>
                      <a:pt x="1048" y="2941"/>
                      <a:pt x="1251" y="3001"/>
                      <a:pt x="1393" y="3001"/>
                    </a:cubicBezTo>
                    <a:cubicBezTo>
                      <a:pt x="1917" y="3001"/>
                      <a:pt x="2132" y="2465"/>
                      <a:pt x="2144" y="1703"/>
                    </a:cubicBezTo>
                    <a:cubicBezTo>
                      <a:pt x="2144" y="1167"/>
                      <a:pt x="1965" y="774"/>
                      <a:pt x="1405" y="774"/>
                    </a:cubicBezTo>
                    <a:cubicBezTo>
                      <a:pt x="1334" y="774"/>
                      <a:pt x="1203" y="786"/>
                      <a:pt x="1120" y="798"/>
                    </a:cubicBezTo>
                    <a:cubicBezTo>
                      <a:pt x="1155" y="596"/>
                      <a:pt x="1203" y="298"/>
                      <a:pt x="1239" y="131"/>
                    </a:cubicBezTo>
                    <a:cubicBezTo>
                      <a:pt x="1298" y="119"/>
                      <a:pt x="1346" y="108"/>
                      <a:pt x="1358" y="60"/>
                    </a:cubicBezTo>
                    <a:lnTo>
                      <a:pt x="79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4" name="Google Shape;9874;p27"/>
              <p:cNvSpPr/>
              <p:nvPr/>
            </p:nvSpPr>
            <p:spPr>
              <a:xfrm>
                <a:off x="-1580994" y="3369082"/>
                <a:ext cx="223886" cy="248033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3061" extrusionOk="0">
                    <a:moveTo>
                      <a:pt x="1012" y="0"/>
                    </a:moveTo>
                    <a:cubicBezTo>
                      <a:pt x="1036" y="155"/>
                      <a:pt x="1060" y="346"/>
                      <a:pt x="1084" y="489"/>
                    </a:cubicBezTo>
                    <a:lnTo>
                      <a:pt x="215" y="489"/>
                    </a:lnTo>
                    <a:lnTo>
                      <a:pt x="215" y="846"/>
                    </a:lnTo>
                    <a:cubicBezTo>
                      <a:pt x="381" y="858"/>
                      <a:pt x="572" y="858"/>
                      <a:pt x="762" y="858"/>
                    </a:cubicBezTo>
                    <a:cubicBezTo>
                      <a:pt x="893" y="858"/>
                      <a:pt x="1036" y="846"/>
                      <a:pt x="1155" y="846"/>
                    </a:cubicBezTo>
                    <a:cubicBezTo>
                      <a:pt x="1179" y="953"/>
                      <a:pt x="1227" y="1096"/>
                      <a:pt x="1251" y="1167"/>
                    </a:cubicBezTo>
                    <a:cubicBezTo>
                      <a:pt x="989" y="1191"/>
                      <a:pt x="727" y="1191"/>
                      <a:pt x="453" y="1191"/>
                    </a:cubicBezTo>
                    <a:cubicBezTo>
                      <a:pt x="298" y="1191"/>
                      <a:pt x="143" y="1191"/>
                      <a:pt x="0" y="1179"/>
                    </a:cubicBezTo>
                    <a:lnTo>
                      <a:pt x="0" y="1179"/>
                    </a:lnTo>
                    <a:lnTo>
                      <a:pt x="12" y="1548"/>
                    </a:lnTo>
                    <a:lnTo>
                      <a:pt x="631" y="1548"/>
                    </a:lnTo>
                    <a:cubicBezTo>
                      <a:pt x="846" y="1548"/>
                      <a:pt x="1120" y="1548"/>
                      <a:pt x="1370" y="1524"/>
                    </a:cubicBezTo>
                    <a:cubicBezTo>
                      <a:pt x="1429" y="1632"/>
                      <a:pt x="1512" y="1739"/>
                      <a:pt x="1560" y="1798"/>
                    </a:cubicBezTo>
                    <a:cubicBezTo>
                      <a:pt x="1512" y="1786"/>
                      <a:pt x="1465" y="1786"/>
                      <a:pt x="1405" y="1786"/>
                    </a:cubicBezTo>
                    <a:cubicBezTo>
                      <a:pt x="1358" y="1786"/>
                      <a:pt x="1298" y="1786"/>
                      <a:pt x="1251" y="1798"/>
                    </a:cubicBezTo>
                    <a:lnTo>
                      <a:pt x="1358" y="2108"/>
                    </a:lnTo>
                    <a:cubicBezTo>
                      <a:pt x="1417" y="2096"/>
                      <a:pt x="1477" y="2096"/>
                      <a:pt x="1548" y="2096"/>
                    </a:cubicBezTo>
                    <a:cubicBezTo>
                      <a:pt x="1810" y="2096"/>
                      <a:pt x="1893" y="2143"/>
                      <a:pt x="2072" y="2239"/>
                    </a:cubicBezTo>
                    <a:lnTo>
                      <a:pt x="2322" y="1905"/>
                    </a:lnTo>
                    <a:cubicBezTo>
                      <a:pt x="2108" y="1822"/>
                      <a:pt x="1917" y="1643"/>
                      <a:pt x="1810" y="1477"/>
                    </a:cubicBezTo>
                    <a:cubicBezTo>
                      <a:pt x="2167" y="1441"/>
                      <a:pt x="2525" y="1381"/>
                      <a:pt x="2763" y="1298"/>
                    </a:cubicBezTo>
                    <a:lnTo>
                      <a:pt x="2691" y="917"/>
                    </a:lnTo>
                    <a:cubicBezTo>
                      <a:pt x="2405" y="1024"/>
                      <a:pt x="2036" y="1096"/>
                      <a:pt x="1667" y="1143"/>
                    </a:cubicBezTo>
                    <a:cubicBezTo>
                      <a:pt x="1643" y="1060"/>
                      <a:pt x="1608" y="929"/>
                      <a:pt x="1584" y="810"/>
                    </a:cubicBezTo>
                    <a:cubicBezTo>
                      <a:pt x="1882" y="774"/>
                      <a:pt x="2191" y="739"/>
                      <a:pt x="2453" y="643"/>
                    </a:cubicBezTo>
                    <a:lnTo>
                      <a:pt x="2370" y="286"/>
                    </a:lnTo>
                    <a:cubicBezTo>
                      <a:pt x="2144" y="358"/>
                      <a:pt x="1786" y="429"/>
                      <a:pt x="1512" y="453"/>
                    </a:cubicBezTo>
                    <a:cubicBezTo>
                      <a:pt x="1489" y="334"/>
                      <a:pt x="1477" y="203"/>
                      <a:pt x="1465" y="84"/>
                    </a:cubicBezTo>
                    <a:cubicBezTo>
                      <a:pt x="1524" y="84"/>
                      <a:pt x="1560" y="48"/>
                      <a:pt x="1560" y="0"/>
                    </a:cubicBezTo>
                    <a:close/>
                    <a:moveTo>
                      <a:pt x="715" y="1905"/>
                    </a:moveTo>
                    <a:cubicBezTo>
                      <a:pt x="524" y="2024"/>
                      <a:pt x="346" y="2239"/>
                      <a:pt x="346" y="2453"/>
                    </a:cubicBezTo>
                    <a:cubicBezTo>
                      <a:pt x="346" y="2846"/>
                      <a:pt x="750" y="3048"/>
                      <a:pt x="1346" y="3048"/>
                    </a:cubicBezTo>
                    <a:cubicBezTo>
                      <a:pt x="1441" y="3048"/>
                      <a:pt x="1536" y="3060"/>
                      <a:pt x="1608" y="3060"/>
                    </a:cubicBezTo>
                    <a:cubicBezTo>
                      <a:pt x="1846" y="3060"/>
                      <a:pt x="2024" y="3048"/>
                      <a:pt x="2155" y="3036"/>
                    </a:cubicBezTo>
                    <a:lnTo>
                      <a:pt x="2179" y="2644"/>
                    </a:lnTo>
                    <a:lnTo>
                      <a:pt x="2179" y="2644"/>
                    </a:lnTo>
                    <a:cubicBezTo>
                      <a:pt x="1977" y="2667"/>
                      <a:pt x="1655" y="2679"/>
                      <a:pt x="1417" y="2679"/>
                    </a:cubicBezTo>
                    <a:cubicBezTo>
                      <a:pt x="1179" y="2679"/>
                      <a:pt x="786" y="2667"/>
                      <a:pt x="786" y="2429"/>
                    </a:cubicBezTo>
                    <a:cubicBezTo>
                      <a:pt x="786" y="2346"/>
                      <a:pt x="858" y="2239"/>
                      <a:pt x="1001" y="2167"/>
                    </a:cubicBezTo>
                    <a:lnTo>
                      <a:pt x="715" y="190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5" name="Google Shape;9875;p27"/>
              <p:cNvSpPr/>
              <p:nvPr/>
            </p:nvSpPr>
            <p:spPr>
              <a:xfrm>
                <a:off x="-1590637" y="3697091"/>
                <a:ext cx="267318" cy="262456"/>
              </a:xfrm>
              <a:custGeom>
                <a:avLst/>
                <a:gdLst/>
                <a:ahLst/>
                <a:cxnLst/>
                <a:rect l="l" t="t" r="r" b="b"/>
                <a:pathLst>
                  <a:path w="3299" h="3239" extrusionOk="0">
                    <a:moveTo>
                      <a:pt x="584" y="167"/>
                    </a:moveTo>
                    <a:lnTo>
                      <a:pt x="298" y="429"/>
                    </a:lnTo>
                    <a:cubicBezTo>
                      <a:pt x="536" y="596"/>
                      <a:pt x="869" y="846"/>
                      <a:pt x="1012" y="1013"/>
                    </a:cubicBezTo>
                    <a:lnTo>
                      <a:pt x="1322" y="703"/>
                    </a:lnTo>
                    <a:cubicBezTo>
                      <a:pt x="1155" y="536"/>
                      <a:pt x="834" y="310"/>
                      <a:pt x="584" y="167"/>
                    </a:cubicBezTo>
                    <a:close/>
                    <a:moveTo>
                      <a:pt x="1072" y="1155"/>
                    </a:moveTo>
                    <a:lnTo>
                      <a:pt x="1000" y="1167"/>
                    </a:lnTo>
                    <a:lnTo>
                      <a:pt x="119" y="1167"/>
                    </a:lnTo>
                    <a:lnTo>
                      <a:pt x="119" y="1572"/>
                    </a:lnTo>
                    <a:lnTo>
                      <a:pt x="810" y="1572"/>
                    </a:lnTo>
                    <a:cubicBezTo>
                      <a:pt x="655" y="2072"/>
                      <a:pt x="369" y="2441"/>
                      <a:pt x="0" y="2667"/>
                    </a:cubicBezTo>
                    <a:cubicBezTo>
                      <a:pt x="96" y="2727"/>
                      <a:pt x="262" y="2894"/>
                      <a:pt x="322" y="2989"/>
                    </a:cubicBezTo>
                    <a:cubicBezTo>
                      <a:pt x="786" y="2679"/>
                      <a:pt x="1143" y="2096"/>
                      <a:pt x="1310" y="1346"/>
                    </a:cubicBezTo>
                    <a:cubicBezTo>
                      <a:pt x="1334" y="1334"/>
                      <a:pt x="1346" y="1310"/>
                      <a:pt x="1358" y="1286"/>
                    </a:cubicBezTo>
                    <a:lnTo>
                      <a:pt x="1072" y="1155"/>
                    </a:lnTo>
                    <a:close/>
                    <a:moveTo>
                      <a:pt x="1453" y="0"/>
                    </a:moveTo>
                    <a:lnTo>
                      <a:pt x="1453" y="2715"/>
                    </a:lnTo>
                    <a:cubicBezTo>
                      <a:pt x="1453" y="2798"/>
                      <a:pt x="1441" y="2798"/>
                      <a:pt x="1239" y="2798"/>
                    </a:cubicBezTo>
                    <a:cubicBezTo>
                      <a:pt x="1143" y="2798"/>
                      <a:pt x="1012" y="2798"/>
                      <a:pt x="881" y="2787"/>
                    </a:cubicBezTo>
                    <a:lnTo>
                      <a:pt x="881" y="2787"/>
                    </a:lnTo>
                    <a:cubicBezTo>
                      <a:pt x="941" y="2918"/>
                      <a:pt x="1000" y="3120"/>
                      <a:pt x="1024" y="3239"/>
                    </a:cubicBezTo>
                    <a:cubicBezTo>
                      <a:pt x="1751" y="3239"/>
                      <a:pt x="1882" y="3144"/>
                      <a:pt x="1882" y="2715"/>
                    </a:cubicBezTo>
                    <a:lnTo>
                      <a:pt x="1882" y="1608"/>
                    </a:lnTo>
                    <a:cubicBezTo>
                      <a:pt x="2143" y="2191"/>
                      <a:pt x="2501" y="2679"/>
                      <a:pt x="2989" y="2977"/>
                    </a:cubicBezTo>
                    <a:cubicBezTo>
                      <a:pt x="3060" y="2858"/>
                      <a:pt x="3203" y="2691"/>
                      <a:pt x="3298" y="2608"/>
                    </a:cubicBezTo>
                    <a:cubicBezTo>
                      <a:pt x="2882" y="2394"/>
                      <a:pt x="2548" y="2025"/>
                      <a:pt x="2298" y="1596"/>
                    </a:cubicBezTo>
                    <a:cubicBezTo>
                      <a:pt x="2572" y="1382"/>
                      <a:pt x="2917" y="1084"/>
                      <a:pt x="3120" y="870"/>
                    </a:cubicBezTo>
                    <a:lnTo>
                      <a:pt x="3155" y="870"/>
                    </a:lnTo>
                    <a:cubicBezTo>
                      <a:pt x="3191" y="870"/>
                      <a:pt x="3215" y="858"/>
                      <a:pt x="3227" y="846"/>
                    </a:cubicBezTo>
                    <a:lnTo>
                      <a:pt x="2810" y="512"/>
                    </a:lnTo>
                    <a:cubicBezTo>
                      <a:pt x="2632" y="751"/>
                      <a:pt x="2358" y="1024"/>
                      <a:pt x="2120" y="1239"/>
                    </a:cubicBezTo>
                    <a:cubicBezTo>
                      <a:pt x="2024" y="1036"/>
                      <a:pt x="1953" y="822"/>
                      <a:pt x="1882" y="608"/>
                    </a:cubicBezTo>
                    <a:lnTo>
                      <a:pt x="1882" y="96"/>
                    </a:lnTo>
                    <a:cubicBezTo>
                      <a:pt x="1953" y="84"/>
                      <a:pt x="1977" y="60"/>
                      <a:pt x="1977" y="24"/>
                    </a:cubicBezTo>
                    <a:lnTo>
                      <a:pt x="145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6" name="Google Shape;9876;p27"/>
              <p:cNvSpPr/>
              <p:nvPr/>
            </p:nvSpPr>
            <p:spPr>
              <a:xfrm>
                <a:off x="-1691924" y="2927225"/>
                <a:ext cx="464140" cy="1200216"/>
              </a:xfrm>
              <a:custGeom>
                <a:avLst/>
                <a:gdLst/>
                <a:ahLst/>
                <a:cxnLst/>
                <a:rect l="l" t="t" r="r" b="b"/>
                <a:pathLst>
                  <a:path w="5728" h="14812" extrusionOk="0">
                    <a:moveTo>
                      <a:pt x="5584" y="155"/>
                    </a:moveTo>
                    <a:lnTo>
                      <a:pt x="5584" y="14669"/>
                    </a:lnTo>
                    <a:lnTo>
                      <a:pt x="155" y="14669"/>
                    </a:lnTo>
                    <a:lnTo>
                      <a:pt x="155" y="155"/>
                    </a:lnTo>
                    <a:close/>
                    <a:moveTo>
                      <a:pt x="0" y="0"/>
                    </a:moveTo>
                    <a:lnTo>
                      <a:pt x="0" y="14812"/>
                    </a:lnTo>
                    <a:lnTo>
                      <a:pt x="5727" y="14812"/>
                    </a:lnTo>
                    <a:lnTo>
                      <a:pt x="57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7" name="Google Shape;9877;p27"/>
              <p:cNvSpPr/>
              <p:nvPr/>
            </p:nvSpPr>
            <p:spPr>
              <a:xfrm>
                <a:off x="-3489332" y="4365670"/>
                <a:ext cx="832664" cy="81"/>
              </a:xfrm>
              <a:custGeom>
                <a:avLst/>
                <a:gdLst/>
                <a:ahLst/>
                <a:cxnLst/>
                <a:rect l="l" t="t" r="r" b="b"/>
                <a:pathLst>
                  <a:path w="10276" h="1" extrusionOk="0">
                    <a:moveTo>
                      <a:pt x="10276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8" name="Google Shape;9878;p27"/>
              <p:cNvSpPr/>
              <p:nvPr/>
            </p:nvSpPr>
            <p:spPr>
              <a:xfrm>
                <a:off x="-623949" y="2888655"/>
                <a:ext cx="21311" cy="135166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6681" extrusionOk="0">
                    <a:moveTo>
                      <a:pt x="0" y="0"/>
                    </a:moveTo>
                    <a:lnTo>
                      <a:pt x="0" y="16681"/>
                    </a:lnTo>
                    <a:lnTo>
                      <a:pt x="262" y="16681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9" name="Google Shape;9879;p27"/>
              <p:cNvSpPr/>
              <p:nvPr/>
            </p:nvSpPr>
            <p:spPr>
              <a:xfrm>
                <a:off x="-744521" y="3131745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0"/>
                    </a:moveTo>
                    <a:cubicBezTo>
                      <a:pt x="405" y="215"/>
                      <a:pt x="0" y="762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2"/>
                      <a:pt x="2619" y="215"/>
                      <a:pt x="20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0" name="Google Shape;9880;p27"/>
              <p:cNvSpPr/>
              <p:nvPr/>
            </p:nvSpPr>
            <p:spPr>
              <a:xfrm>
                <a:off x="-672162" y="3121130"/>
                <a:ext cx="96507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1" name="Google Shape;9881;p27"/>
              <p:cNvSpPr/>
              <p:nvPr/>
            </p:nvSpPr>
            <p:spPr>
              <a:xfrm>
                <a:off x="-687638" y="3347852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2" name="Google Shape;9882;p27"/>
              <p:cNvSpPr/>
              <p:nvPr/>
            </p:nvSpPr>
            <p:spPr>
              <a:xfrm>
                <a:off x="-744521" y="3398009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3" name="Google Shape;9883;p27"/>
              <p:cNvSpPr/>
              <p:nvPr/>
            </p:nvSpPr>
            <p:spPr>
              <a:xfrm>
                <a:off x="-672162" y="3388367"/>
                <a:ext cx="96507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0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4" name="Google Shape;9884;p27"/>
              <p:cNvSpPr/>
              <p:nvPr/>
            </p:nvSpPr>
            <p:spPr>
              <a:xfrm>
                <a:off x="-687638" y="3615089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5" name="Google Shape;9885;p27"/>
              <p:cNvSpPr/>
              <p:nvPr/>
            </p:nvSpPr>
            <p:spPr>
              <a:xfrm>
                <a:off x="-744521" y="3665246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6" name="Google Shape;9886;p27"/>
              <p:cNvSpPr/>
              <p:nvPr/>
            </p:nvSpPr>
            <p:spPr>
              <a:xfrm>
                <a:off x="-672162" y="3654631"/>
                <a:ext cx="96507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7" name="Google Shape;9887;p27"/>
              <p:cNvSpPr/>
              <p:nvPr/>
            </p:nvSpPr>
            <p:spPr>
              <a:xfrm>
                <a:off x="-687638" y="3881353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8" name="Google Shape;9888;p27"/>
              <p:cNvSpPr/>
              <p:nvPr/>
            </p:nvSpPr>
            <p:spPr>
              <a:xfrm>
                <a:off x="-744521" y="3931511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9" name="Google Shape;9889;p27"/>
              <p:cNvSpPr/>
              <p:nvPr/>
            </p:nvSpPr>
            <p:spPr>
              <a:xfrm>
                <a:off x="-672162" y="3921868"/>
                <a:ext cx="96507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1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0" name="Google Shape;9890;p27"/>
              <p:cNvSpPr/>
              <p:nvPr/>
            </p:nvSpPr>
            <p:spPr>
              <a:xfrm>
                <a:off x="-687638" y="4148590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1" name="Google Shape;9891;p27"/>
              <p:cNvSpPr/>
              <p:nvPr/>
            </p:nvSpPr>
            <p:spPr>
              <a:xfrm>
                <a:off x="-675079" y="3164562"/>
                <a:ext cx="122598" cy="130296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608" extrusionOk="0">
                    <a:moveTo>
                      <a:pt x="1384" y="593"/>
                    </a:moveTo>
                    <a:cubicBezTo>
                      <a:pt x="1199" y="593"/>
                      <a:pt x="989" y="627"/>
                      <a:pt x="834" y="679"/>
                    </a:cubicBezTo>
                    <a:lnTo>
                      <a:pt x="881" y="869"/>
                    </a:lnTo>
                    <a:cubicBezTo>
                      <a:pt x="1060" y="822"/>
                      <a:pt x="1274" y="798"/>
                      <a:pt x="1465" y="798"/>
                    </a:cubicBezTo>
                    <a:lnTo>
                      <a:pt x="1465" y="596"/>
                    </a:lnTo>
                    <a:cubicBezTo>
                      <a:pt x="1439" y="594"/>
                      <a:pt x="1412" y="593"/>
                      <a:pt x="1384" y="593"/>
                    </a:cubicBezTo>
                    <a:close/>
                    <a:moveTo>
                      <a:pt x="822" y="1012"/>
                    </a:moveTo>
                    <a:cubicBezTo>
                      <a:pt x="750" y="1096"/>
                      <a:pt x="715" y="1191"/>
                      <a:pt x="715" y="1274"/>
                    </a:cubicBezTo>
                    <a:cubicBezTo>
                      <a:pt x="703" y="1405"/>
                      <a:pt x="786" y="1512"/>
                      <a:pt x="941" y="1548"/>
                    </a:cubicBezTo>
                    <a:cubicBezTo>
                      <a:pt x="1036" y="1572"/>
                      <a:pt x="1191" y="1584"/>
                      <a:pt x="1322" y="1584"/>
                    </a:cubicBezTo>
                    <a:cubicBezTo>
                      <a:pt x="1393" y="1584"/>
                      <a:pt x="1453" y="1584"/>
                      <a:pt x="1501" y="1572"/>
                    </a:cubicBezTo>
                    <a:lnTo>
                      <a:pt x="1512" y="1358"/>
                    </a:lnTo>
                    <a:cubicBezTo>
                      <a:pt x="1441" y="1358"/>
                      <a:pt x="1370" y="1369"/>
                      <a:pt x="1298" y="1369"/>
                    </a:cubicBezTo>
                    <a:cubicBezTo>
                      <a:pt x="1024" y="1369"/>
                      <a:pt x="929" y="1334"/>
                      <a:pt x="929" y="1238"/>
                    </a:cubicBezTo>
                    <a:cubicBezTo>
                      <a:pt x="929" y="1191"/>
                      <a:pt x="965" y="1143"/>
                      <a:pt x="1012" y="1084"/>
                    </a:cubicBezTo>
                    <a:lnTo>
                      <a:pt x="822" y="1012"/>
                    </a:lnTo>
                    <a:close/>
                    <a:moveTo>
                      <a:pt x="381" y="0"/>
                    </a:moveTo>
                    <a:cubicBezTo>
                      <a:pt x="369" y="107"/>
                      <a:pt x="358" y="226"/>
                      <a:pt x="346" y="334"/>
                    </a:cubicBezTo>
                    <a:lnTo>
                      <a:pt x="12" y="334"/>
                    </a:lnTo>
                    <a:lnTo>
                      <a:pt x="12" y="548"/>
                    </a:lnTo>
                    <a:lnTo>
                      <a:pt x="310" y="548"/>
                    </a:lnTo>
                    <a:cubicBezTo>
                      <a:pt x="250" y="905"/>
                      <a:pt x="143" y="1250"/>
                      <a:pt x="0" y="1524"/>
                    </a:cubicBezTo>
                    <a:lnTo>
                      <a:pt x="238" y="1608"/>
                    </a:lnTo>
                    <a:cubicBezTo>
                      <a:pt x="369" y="1310"/>
                      <a:pt x="477" y="905"/>
                      <a:pt x="548" y="536"/>
                    </a:cubicBezTo>
                    <a:cubicBezTo>
                      <a:pt x="715" y="524"/>
                      <a:pt x="893" y="488"/>
                      <a:pt x="1036" y="441"/>
                    </a:cubicBezTo>
                    <a:lnTo>
                      <a:pt x="989" y="226"/>
                    </a:lnTo>
                    <a:cubicBezTo>
                      <a:pt x="870" y="274"/>
                      <a:pt x="727" y="298"/>
                      <a:pt x="584" y="310"/>
                    </a:cubicBezTo>
                    <a:cubicBezTo>
                      <a:pt x="596" y="238"/>
                      <a:pt x="608" y="131"/>
                      <a:pt x="619" y="72"/>
                    </a:cubicBezTo>
                    <a:cubicBezTo>
                      <a:pt x="643" y="72"/>
                      <a:pt x="667" y="48"/>
                      <a:pt x="667" y="24"/>
                    </a:cubicBezTo>
                    <a:lnTo>
                      <a:pt x="3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2" name="Google Shape;9892;p27"/>
              <p:cNvSpPr/>
              <p:nvPr/>
            </p:nvSpPr>
            <p:spPr>
              <a:xfrm>
                <a:off x="-675079" y="3457810"/>
                <a:ext cx="100396" cy="111011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370" extrusionOk="0">
                    <a:moveTo>
                      <a:pt x="1131" y="1"/>
                    </a:moveTo>
                    <a:cubicBezTo>
                      <a:pt x="1024" y="13"/>
                      <a:pt x="893" y="36"/>
                      <a:pt x="786" y="36"/>
                    </a:cubicBezTo>
                    <a:cubicBezTo>
                      <a:pt x="655" y="48"/>
                      <a:pt x="405" y="48"/>
                      <a:pt x="215" y="48"/>
                    </a:cubicBezTo>
                    <a:lnTo>
                      <a:pt x="96" y="48"/>
                    </a:lnTo>
                    <a:cubicBezTo>
                      <a:pt x="96" y="96"/>
                      <a:pt x="108" y="215"/>
                      <a:pt x="108" y="263"/>
                    </a:cubicBezTo>
                    <a:cubicBezTo>
                      <a:pt x="149" y="266"/>
                      <a:pt x="200" y="268"/>
                      <a:pt x="254" y="268"/>
                    </a:cubicBezTo>
                    <a:cubicBezTo>
                      <a:pt x="384" y="268"/>
                      <a:pt x="528" y="259"/>
                      <a:pt x="596" y="251"/>
                    </a:cubicBezTo>
                    <a:lnTo>
                      <a:pt x="596" y="251"/>
                    </a:lnTo>
                    <a:cubicBezTo>
                      <a:pt x="524" y="298"/>
                      <a:pt x="429" y="358"/>
                      <a:pt x="369" y="406"/>
                    </a:cubicBezTo>
                    <a:lnTo>
                      <a:pt x="560" y="513"/>
                    </a:lnTo>
                    <a:cubicBezTo>
                      <a:pt x="667" y="417"/>
                      <a:pt x="893" y="275"/>
                      <a:pt x="1143" y="227"/>
                    </a:cubicBezTo>
                    <a:lnTo>
                      <a:pt x="1131" y="1"/>
                    </a:lnTo>
                    <a:close/>
                    <a:moveTo>
                      <a:pt x="167" y="608"/>
                    </a:moveTo>
                    <a:cubicBezTo>
                      <a:pt x="72" y="703"/>
                      <a:pt x="0" y="846"/>
                      <a:pt x="0" y="989"/>
                    </a:cubicBezTo>
                    <a:cubicBezTo>
                      <a:pt x="0" y="1144"/>
                      <a:pt x="108" y="1299"/>
                      <a:pt x="334" y="1346"/>
                    </a:cubicBezTo>
                    <a:cubicBezTo>
                      <a:pt x="405" y="1370"/>
                      <a:pt x="548" y="1370"/>
                      <a:pt x="703" y="1370"/>
                    </a:cubicBezTo>
                    <a:cubicBezTo>
                      <a:pt x="893" y="1370"/>
                      <a:pt x="1096" y="1358"/>
                      <a:pt x="1239" y="1334"/>
                    </a:cubicBezTo>
                    <a:lnTo>
                      <a:pt x="1227" y="1108"/>
                    </a:lnTo>
                    <a:cubicBezTo>
                      <a:pt x="1060" y="1144"/>
                      <a:pt x="846" y="1156"/>
                      <a:pt x="667" y="1156"/>
                    </a:cubicBezTo>
                    <a:cubicBezTo>
                      <a:pt x="489" y="1156"/>
                      <a:pt x="238" y="1156"/>
                      <a:pt x="238" y="941"/>
                    </a:cubicBezTo>
                    <a:cubicBezTo>
                      <a:pt x="238" y="870"/>
                      <a:pt x="286" y="775"/>
                      <a:pt x="369" y="691"/>
                    </a:cubicBezTo>
                    <a:lnTo>
                      <a:pt x="167" y="608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3" name="Google Shape;9893;p27"/>
              <p:cNvSpPr/>
              <p:nvPr/>
            </p:nvSpPr>
            <p:spPr>
              <a:xfrm>
                <a:off x="-683749" y="3704789"/>
                <a:ext cx="138966" cy="137103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2" extrusionOk="0">
                    <a:moveTo>
                      <a:pt x="72" y="382"/>
                    </a:moveTo>
                    <a:cubicBezTo>
                      <a:pt x="72" y="537"/>
                      <a:pt x="60" y="727"/>
                      <a:pt x="0" y="822"/>
                    </a:cubicBezTo>
                    <a:lnTo>
                      <a:pt x="143" y="882"/>
                    </a:lnTo>
                    <a:cubicBezTo>
                      <a:pt x="203" y="763"/>
                      <a:pt x="226" y="560"/>
                      <a:pt x="215" y="394"/>
                    </a:cubicBezTo>
                    <a:lnTo>
                      <a:pt x="72" y="382"/>
                    </a:lnTo>
                    <a:close/>
                    <a:moveTo>
                      <a:pt x="1322" y="798"/>
                    </a:moveTo>
                    <a:lnTo>
                      <a:pt x="1322" y="965"/>
                    </a:lnTo>
                    <a:lnTo>
                      <a:pt x="977" y="965"/>
                    </a:lnTo>
                    <a:lnTo>
                      <a:pt x="977" y="798"/>
                    </a:lnTo>
                    <a:close/>
                    <a:moveTo>
                      <a:pt x="262" y="1"/>
                    </a:moveTo>
                    <a:lnTo>
                      <a:pt x="262" y="620"/>
                    </a:lnTo>
                    <a:cubicBezTo>
                      <a:pt x="262" y="941"/>
                      <a:pt x="238" y="1287"/>
                      <a:pt x="12" y="1537"/>
                    </a:cubicBezTo>
                    <a:cubicBezTo>
                      <a:pt x="48" y="1572"/>
                      <a:pt x="119" y="1644"/>
                      <a:pt x="155" y="1691"/>
                    </a:cubicBezTo>
                    <a:cubicBezTo>
                      <a:pt x="274" y="1549"/>
                      <a:pt x="345" y="1394"/>
                      <a:pt x="393" y="1239"/>
                    </a:cubicBezTo>
                    <a:cubicBezTo>
                      <a:pt x="441" y="1310"/>
                      <a:pt x="500" y="1394"/>
                      <a:pt x="524" y="1453"/>
                    </a:cubicBezTo>
                    <a:lnTo>
                      <a:pt x="667" y="1310"/>
                    </a:lnTo>
                    <a:cubicBezTo>
                      <a:pt x="631" y="1263"/>
                      <a:pt x="500" y="1072"/>
                      <a:pt x="441" y="1001"/>
                    </a:cubicBezTo>
                    <a:cubicBezTo>
                      <a:pt x="453" y="894"/>
                      <a:pt x="453" y="787"/>
                      <a:pt x="453" y="679"/>
                    </a:cubicBezTo>
                    <a:cubicBezTo>
                      <a:pt x="488" y="691"/>
                      <a:pt x="560" y="727"/>
                      <a:pt x="560" y="727"/>
                    </a:cubicBezTo>
                    <a:cubicBezTo>
                      <a:pt x="607" y="644"/>
                      <a:pt x="667" y="489"/>
                      <a:pt x="703" y="394"/>
                    </a:cubicBezTo>
                    <a:cubicBezTo>
                      <a:pt x="715" y="394"/>
                      <a:pt x="738" y="394"/>
                      <a:pt x="738" y="370"/>
                    </a:cubicBezTo>
                    <a:lnTo>
                      <a:pt x="707" y="358"/>
                    </a:lnTo>
                    <a:lnTo>
                      <a:pt x="1048" y="358"/>
                    </a:lnTo>
                    <a:lnTo>
                      <a:pt x="1048" y="525"/>
                    </a:lnTo>
                    <a:lnTo>
                      <a:pt x="1250" y="525"/>
                    </a:lnTo>
                    <a:lnTo>
                      <a:pt x="1250" y="358"/>
                    </a:lnTo>
                    <a:lnTo>
                      <a:pt x="1631" y="358"/>
                    </a:lnTo>
                    <a:lnTo>
                      <a:pt x="1631" y="179"/>
                    </a:lnTo>
                    <a:lnTo>
                      <a:pt x="1250" y="179"/>
                    </a:lnTo>
                    <a:lnTo>
                      <a:pt x="1250" y="48"/>
                    </a:lnTo>
                    <a:cubicBezTo>
                      <a:pt x="1286" y="36"/>
                      <a:pt x="1298" y="36"/>
                      <a:pt x="1298" y="13"/>
                    </a:cubicBezTo>
                    <a:lnTo>
                      <a:pt x="1048" y="1"/>
                    </a:lnTo>
                    <a:lnTo>
                      <a:pt x="1048" y="179"/>
                    </a:lnTo>
                    <a:lnTo>
                      <a:pt x="691" y="179"/>
                    </a:lnTo>
                    <a:lnTo>
                      <a:pt x="691" y="352"/>
                    </a:lnTo>
                    <a:lnTo>
                      <a:pt x="691" y="352"/>
                    </a:lnTo>
                    <a:lnTo>
                      <a:pt x="548" y="298"/>
                    </a:lnTo>
                    <a:cubicBezTo>
                      <a:pt x="536" y="394"/>
                      <a:pt x="488" y="525"/>
                      <a:pt x="453" y="632"/>
                    </a:cubicBezTo>
                    <a:lnTo>
                      <a:pt x="453" y="48"/>
                    </a:lnTo>
                    <a:cubicBezTo>
                      <a:pt x="488" y="36"/>
                      <a:pt x="500" y="36"/>
                      <a:pt x="500" y="13"/>
                    </a:cubicBezTo>
                    <a:cubicBezTo>
                      <a:pt x="429" y="13"/>
                      <a:pt x="357" y="13"/>
                      <a:pt x="262" y="1"/>
                    </a:cubicBezTo>
                    <a:close/>
                    <a:moveTo>
                      <a:pt x="786" y="429"/>
                    </a:moveTo>
                    <a:lnTo>
                      <a:pt x="786" y="620"/>
                    </a:lnTo>
                    <a:lnTo>
                      <a:pt x="619" y="620"/>
                    </a:lnTo>
                    <a:lnTo>
                      <a:pt x="619" y="798"/>
                    </a:lnTo>
                    <a:lnTo>
                      <a:pt x="786" y="798"/>
                    </a:lnTo>
                    <a:lnTo>
                      <a:pt x="786" y="965"/>
                    </a:lnTo>
                    <a:lnTo>
                      <a:pt x="631" y="965"/>
                    </a:lnTo>
                    <a:lnTo>
                      <a:pt x="631" y="1144"/>
                    </a:lnTo>
                    <a:lnTo>
                      <a:pt x="834" y="1144"/>
                    </a:lnTo>
                    <a:cubicBezTo>
                      <a:pt x="822" y="1346"/>
                      <a:pt x="774" y="1465"/>
                      <a:pt x="524" y="1525"/>
                    </a:cubicBezTo>
                    <a:cubicBezTo>
                      <a:pt x="560" y="1560"/>
                      <a:pt x="607" y="1644"/>
                      <a:pt x="631" y="1691"/>
                    </a:cubicBezTo>
                    <a:cubicBezTo>
                      <a:pt x="953" y="1584"/>
                      <a:pt x="1012" y="1406"/>
                      <a:pt x="1036" y="1168"/>
                    </a:cubicBezTo>
                    <a:cubicBezTo>
                      <a:pt x="1048" y="1156"/>
                      <a:pt x="1072" y="1156"/>
                      <a:pt x="1072" y="1144"/>
                    </a:cubicBezTo>
                    <a:lnTo>
                      <a:pt x="1191" y="1144"/>
                    </a:lnTo>
                    <a:lnTo>
                      <a:pt x="1191" y="1441"/>
                    </a:lnTo>
                    <a:cubicBezTo>
                      <a:pt x="1191" y="1608"/>
                      <a:pt x="1227" y="1668"/>
                      <a:pt x="1381" y="1668"/>
                    </a:cubicBezTo>
                    <a:lnTo>
                      <a:pt x="1524" y="1668"/>
                    </a:lnTo>
                    <a:cubicBezTo>
                      <a:pt x="1643" y="1668"/>
                      <a:pt x="1691" y="1608"/>
                      <a:pt x="1715" y="1394"/>
                    </a:cubicBezTo>
                    <a:cubicBezTo>
                      <a:pt x="1655" y="1370"/>
                      <a:pt x="1572" y="1346"/>
                      <a:pt x="1536" y="1310"/>
                    </a:cubicBezTo>
                    <a:cubicBezTo>
                      <a:pt x="1536" y="1465"/>
                      <a:pt x="1524" y="1489"/>
                      <a:pt x="1500" y="1489"/>
                    </a:cubicBezTo>
                    <a:lnTo>
                      <a:pt x="1417" y="1489"/>
                    </a:lnTo>
                    <a:cubicBezTo>
                      <a:pt x="1393" y="1489"/>
                      <a:pt x="1381" y="1489"/>
                      <a:pt x="1381" y="1441"/>
                    </a:cubicBezTo>
                    <a:lnTo>
                      <a:pt x="1381" y="1168"/>
                    </a:lnTo>
                    <a:cubicBezTo>
                      <a:pt x="1405" y="1156"/>
                      <a:pt x="1429" y="1156"/>
                      <a:pt x="1429" y="1144"/>
                    </a:cubicBezTo>
                    <a:lnTo>
                      <a:pt x="1691" y="1144"/>
                    </a:lnTo>
                    <a:lnTo>
                      <a:pt x="1691" y="965"/>
                    </a:lnTo>
                    <a:lnTo>
                      <a:pt x="1524" y="965"/>
                    </a:lnTo>
                    <a:lnTo>
                      <a:pt x="1524" y="798"/>
                    </a:lnTo>
                    <a:lnTo>
                      <a:pt x="1703" y="798"/>
                    </a:lnTo>
                    <a:lnTo>
                      <a:pt x="1703" y="620"/>
                    </a:lnTo>
                    <a:lnTo>
                      <a:pt x="1524" y="620"/>
                    </a:lnTo>
                    <a:lnTo>
                      <a:pt x="1524" y="477"/>
                    </a:lnTo>
                    <a:cubicBezTo>
                      <a:pt x="1548" y="465"/>
                      <a:pt x="1560" y="465"/>
                      <a:pt x="1572" y="441"/>
                    </a:cubicBezTo>
                    <a:lnTo>
                      <a:pt x="1322" y="429"/>
                    </a:lnTo>
                    <a:lnTo>
                      <a:pt x="1322" y="620"/>
                    </a:lnTo>
                    <a:lnTo>
                      <a:pt x="977" y="620"/>
                    </a:lnTo>
                    <a:lnTo>
                      <a:pt x="977" y="477"/>
                    </a:lnTo>
                    <a:cubicBezTo>
                      <a:pt x="1012" y="465"/>
                      <a:pt x="1024" y="465"/>
                      <a:pt x="1024" y="441"/>
                    </a:cubicBezTo>
                    <a:lnTo>
                      <a:pt x="786" y="429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4" name="Google Shape;9894;p27"/>
              <p:cNvSpPr/>
              <p:nvPr/>
            </p:nvSpPr>
            <p:spPr>
              <a:xfrm>
                <a:off x="-684721" y="3976888"/>
                <a:ext cx="116764" cy="129324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1596" extrusionOk="0">
                    <a:moveTo>
                      <a:pt x="524" y="0"/>
                    </a:moveTo>
                    <a:lnTo>
                      <a:pt x="524" y="0"/>
                    </a:lnTo>
                    <a:cubicBezTo>
                      <a:pt x="536" y="84"/>
                      <a:pt x="548" y="191"/>
                      <a:pt x="560" y="262"/>
                    </a:cubicBezTo>
                    <a:lnTo>
                      <a:pt x="107" y="262"/>
                    </a:lnTo>
                    <a:lnTo>
                      <a:pt x="107" y="453"/>
                    </a:lnTo>
                    <a:lnTo>
                      <a:pt x="393" y="453"/>
                    </a:lnTo>
                    <a:cubicBezTo>
                      <a:pt x="465" y="453"/>
                      <a:pt x="536" y="453"/>
                      <a:pt x="596" y="441"/>
                    </a:cubicBezTo>
                    <a:cubicBezTo>
                      <a:pt x="608" y="500"/>
                      <a:pt x="631" y="572"/>
                      <a:pt x="643" y="619"/>
                    </a:cubicBezTo>
                    <a:cubicBezTo>
                      <a:pt x="512" y="631"/>
                      <a:pt x="369" y="631"/>
                      <a:pt x="238" y="631"/>
                    </a:cubicBezTo>
                    <a:cubicBezTo>
                      <a:pt x="155" y="631"/>
                      <a:pt x="72" y="619"/>
                      <a:pt x="0" y="619"/>
                    </a:cubicBezTo>
                    <a:lnTo>
                      <a:pt x="0" y="810"/>
                    </a:lnTo>
                    <a:lnTo>
                      <a:pt x="334" y="810"/>
                    </a:lnTo>
                    <a:cubicBezTo>
                      <a:pt x="441" y="810"/>
                      <a:pt x="584" y="810"/>
                      <a:pt x="715" y="798"/>
                    </a:cubicBezTo>
                    <a:cubicBezTo>
                      <a:pt x="738" y="858"/>
                      <a:pt x="786" y="905"/>
                      <a:pt x="810" y="941"/>
                    </a:cubicBezTo>
                    <a:lnTo>
                      <a:pt x="655" y="941"/>
                    </a:lnTo>
                    <a:lnTo>
                      <a:pt x="703" y="1108"/>
                    </a:lnTo>
                    <a:cubicBezTo>
                      <a:pt x="738" y="1096"/>
                      <a:pt x="774" y="1096"/>
                      <a:pt x="798" y="1096"/>
                    </a:cubicBezTo>
                    <a:cubicBezTo>
                      <a:pt x="941" y="1096"/>
                      <a:pt x="989" y="1119"/>
                      <a:pt x="1084" y="1179"/>
                    </a:cubicBezTo>
                    <a:lnTo>
                      <a:pt x="1203" y="1000"/>
                    </a:lnTo>
                    <a:cubicBezTo>
                      <a:pt x="1096" y="953"/>
                      <a:pt x="989" y="858"/>
                      <a:pt x="941" y="774"/>
                    </a:cubicBezTo>
                    <a:cubicBezTo>
                      <a:pt x="1119" y="762"/>
                      <a:pt x="1310" y="727"/>
                      <a:pt x="1441" y="679"/>
                    </a:cubicBezTo>
                    <a:lnTo>
                      <a:pt x="1393" y="488"/>
                    </a:lnTo>
                    <a:cubicBezTo>
                      <a:pt x="1250" y="536"/>
                      <a:pt x="1060" y="584"/>
                      <a:pt x="869" y="608"/>
                    </a:cubicBezTo>
                    <a:cubicBezTo>
                      <a:pt x="858" y="560"/>
                      <a:pt x="834" y="488"/>
                      <a:pt x="822" y="429"/>
                    </a:cubicBezTo>
                    <a:cubicBezTo>
                      <a:pt x="977" y="417"/>
                      <a:pt x="1143" y="393"/>
                      <a:pt x="1274" y="346"/>
                    </a:cubicBezTo>
                    <a:lnTo>
                      <a:pt x="1239" y="155"/>
                    </a:lnTo>
                    <a:cubicBezTo>
                      <a:pt x="1119" y="191"/>
                      <a:pt x="929" y="227"/>
                      <a:pt x="786" y="238"/>
                    </a:cubicBezTo>
                    <a:cubicBezTo>
                      <a:pt x="774" y="179"/>
                      <a:pt x="762" y="107"/>
                      <a:pt x="762" y="60"/>
                    </a:cubicBezTo>
                    <a:cubicBezTo>
                      <a:pt x="786" y="48"/>
                      <a:pt x="810" y="36"/>
                      <a:pt x="810" y="12"/>
                    </a:cubicBezTo>
                    <a:lnTo>
                      <a:pt x="524" y="0"/>
                    </a:lnTo>
                    <a:close/>
                    <a:moveTo>
                      <a:pt x="369" y="1000"/>
                    </a:moveTo>
                    <a:cubicBezTo>
                      <a:pt x="262" y="1060"/>
                      <a:pt x="179" y="1167"/>
                      <a:pt x="179" y="1286"/>
                    </a:cubicBezTo>
                    <a:cubicBezTo>
                      <a:pt x="179" y="1489"/>
                      <a:pt x="393" y="1596"/>
                      <a:pt x="703" y="1596"/>
                    </a:cubicBezTo>
                    <a:lnTo>
                      <a:pt x="834" y="1596"/>
                    </a:lnTo>
                    <a:cubicBezTo>
                      <a:pt x="965" y="1596"/>
                      <a:pt x="1048" y="1596"/>
                      <a:pt x="1119" y="1584"/>
                    </a:cubicBezTo>
                    <a:lnTo>
                      <a:pt x="1131" y="1381"/>
                    </a:lnTo>
                    <a:lnTo>
                      <a:pt x="1131" y="1381"/>
                    </a:lnTo>
                    <a:cubicBezTo>
                      <a:pt x="1024" y="1393"/>
                      <a:pt x="858" y="1405"/>
                      <a:pt x="738" y="1405"/>
                    </a:cubicBezTo>
                    <a:cubicBezTo>
                      <a:pt x="608" y="1405"/>
                      <a:pt x="405" y="1393"/>
                      <a:pt x="405" y="1274"/>
                    </a:cubicBezTo>
                    <a:cubicBezTo>
                      <a:pt x="405" y="1227"/>
                      <a:pt x="441" y="1167"/>
                      <a:pt x="524" y="1131"/>
                    </a:cubicBezTo>
                    <a:lnTo>
                      <a:pt x="369" y="100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5" name="Google Shape;9895;p27"/>
              <p:cNvSpPr/>
              <p:nvPr/>
            </p:nvSpPr>
            <p:spPr>
              <a:xfrm>
                <a:off x="-638453" y="4199720"/>
                <a:ext cx="49266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1"/>
                    </a:moveTo>
                    <a:cubicBezTo>
                      <a:pt x="132" y="1"/>
                      <a:pt x="1" y="143"/>
                      <a:pt x="1" y="310"/>
                    </a:cubicBezTo>
                    <a:cubicBezTo>
                      <a:pt x="1" y="477"/>
                      <a:pt x="132" y="620"/>
                      <a:pt x="310" y="620"/>
                    </a:cubicBezTo>
                    <a:cubicBezTo>
                      <a:pt x="477" y="620"/>
                      <a:pt x="608" y="477"/>
                      <a:pt x="608" y="310"/>
                    </a:cubicBezTo>
                    <a:cubicBezTo>
                      <a:pt x="608" y="143"/>
                      <a:pt x="477" y="1"/>
                      <a:pt x="3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6" name="Google Shape;9896;p27"/>
              <p:cNvSpPr/>
              <p:nvPr/>
            </p:nvSpPr>
            <p:spPr>
              <a:xfrm>
                <a:off x="-634564" y="4237318"/>
                <a:ext cx="41568" cy="109147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347" extrusionOk="0">
                    <a:moveTo>
                      <a:pt x="96" y="1"/>
                    </a:moveTo>
                    <a:lnTo>
                      <a:pt x="0" y="1346"/>
                    </a:lnTo>
                    <a:lnTo>
                      <a:pt x="512" y="134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7" name="Google Shape;9897;p27"/>
              <p:cNvSpPr/>
              <p:nvPr/>
            </p:nvSpPr>
            <p:spPr>
              <a:xfrm>
                <a:off x="-6738635" y="4434950"/>
                <a:ext cx="846196" cy="693941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8564" extrusionOk="0">
                    <a:moveTo>
                      <a:pt x="4985" y="0"/>
                    </a:moveTo>
                    <a:cubicBezTo>
                      <a:pt x="4970" y="0"/>
                      <a:pt x="4956" y="1"/>
                      <a:pt x="4942" y="3"/>
                    </a:cubicBezTo>
                    <a:cubicBezTo>
                      <a:pt x="4715" y="27"/>
                      <a:pt x="4477" y="15"/>
                      <a:pt x="4263" y="62"/>
                    </a:cubicBezTo>
                    <a:cubicBezTo>
                      <a:pt x="4049" y="110"/>
                      <a:pt x="3811" y="134"/>
                      <a:pt x="3596" y="217"/>
                    </a:cubicBezTo>
                    <a:cubicBezTo>
                      <a:pt x="3394" y="288"/>
                      <a:pt x="3156" y="348"/>
                      <a:pt x="2953" y="443"/>
                    </a:cubicBezTo>
                    <a:cubicBezTo>
                      <a:pt x="2751" y="550"/>
                      <a:pt x="2525" y="634"/>
                      <a:pt x="2346" y="765"/>
                    </a:cubicBezTo>
                    <a:cubicBezTo>
                      <a:pt x="2156" y="884"/>
                      <a:pt x="2215" y="1324"/>
                      <a:pt x="2048" y="1467"/>
                    </a:cubicBezTo>
                    <a:cubicBezTo>
                      <a:pt x="1882" y="1622"/>
                      <a:pt x="1548" y="1598"/>
                      <a:pt x="1406" y="1765"/>
                    </a:cubicBezTo>
                    <a:cubicBezTo>
                      <a:pt x="1263" y="1932"/>
                      <a:pt x="1096" y="2098"/>
                      <a:pt x="977" y="2289"/>
                    </a:cubicBezTo>
                    <a:cubicBezTo>
                      <a:pt x="846" y="2467"/>
                      <a:pt x="965" y="2789"/>
                      <a:pt x="870" y="2991"/>
                    </a:cubicBezTo>
                    <a:cubicBezTo>
                      <a:pt x="763" y="3182"/>
                      <a:pt x="358" y="3253"/>
                      <a:pt x="274" y="3467"/>
                    </a:cubicBezTo>
                    <a:cubicBezTo>
                      <a:pt x="203" y="3670"/>
                      <a:pt x="179" y="3920"/>
                      <a:pt x="143" y="4146"/>
                    </a:cubicBezTo>
                    <a:cubicBezTo>
                      <a:pt x="96" y="4349"/>
                      <a:pt x="120" y="4587"/>
                      <a:pt x="108" y="4813"/>
                    </a:cubicBezTo>
                    <a:cubicBezTo>
                      <a:pt x="96" y="5027"/>
                      <a:pt x="1" y="5265"/>
                      <a:pt x="24" y="5480"/>
                    </a:cubicBezTo>
                    <a:cubicBezTo>
                      <a:pt x="36" y="5694"/>
                      <a:pt x="132" y="5932"/>
                      <a:pt x="179" y="6134"/>
                    </a:cubicBezTo>
                    <a:cubicBezTo>
                      <a:pt x="227" y="6349"/>
                      <a:pt x="477" y="6504"/>
                      <a:pt x="560" y="6718"/>
                    </a:cubicBezTo>
                    <a:cubicBezTo>
                      <a:pt x="632" y="6920"/>
                      <a:pt x="798" y="7063"/>
                      <a:pt x="905" y="7254"/>
                    </a:cubicBezTo>
                    <a:cubicBezTo>
                      <a:pt x="1001" y="7444"/>
                      <a:pt x="882" y="7778"/>
                      <a:pt x="1013" y="7956"/>
                    </a:cubicBezTo>
                    <a:cubicBezTo>
                      <a:pt x="1144" y="8123"/>
                      <a:pt x="1346" y="8373"/>
                      <a:pt x="1501" y="8528"/>
                    </a:cubicBezTo>
                    <a:cubicBezTo>
                      <a:pt x="1528" y="8533"/>
                      <a:pt x="1553" y="8535"/>
                      <a:pt x="1576" y="8535"/>
                    </a:cubicBezTo>
                    <a:cubicBezTo>
                      <a:pt x="1807" y="8535"/>
                      <a:pt x="1861" y="8289"/>
                      <a:pt x="2132" y="8289"/>
                    </a:cubicBezTo>
                    <a:cubicBezTo>
                      <a:pt x="2429" y="8289"/>
                      <a:pt x="2429" y="8444"/>
                      <a:pt x="2739" y="8444"/>
                    </a:cubicBezTo>
                    <a:cubicBezTo>
                      <a:pt x="3037" y="8444"/>
                      <a:pt x="3037" y="8385"/>
                      <a:pt x="3346" y="8385"/>
                    </a:cubicBezTo>
                    <a:cubicBezTo>
                      <a:pt x="3644" y="8385"/>
                      <a:pt x="3644" y="8337"/>
                      <a:pt x="3942" y="8337"/>
                    </a:cubicBezTo>
                    <a:cubicBezTo>
                      <a:pt x="4251" y="8337"/>
                      <a:pt x="4251" y="8540"/>
                      <a:pt x="4549" y="8540"/>
                    </a:cubicBezTo>
                    <a:cubicBezTo>
                      <a:pt x="4846" y="8540"/>
                      <a:pt x="4846" y="8385"/>
                      <a:pt x="5156" y="8385"/>
                    </a:cubicBezTo>
                    <a:cubicBezTo>
                      <a:pt x="5454" y="8385"/>
                      <a:pt x="5454" y="8206"/>
                      <a:pt x="5763" y="8206"/>
                    </a:cubicBezTo>
                    <a:cubicBezTo>
                      <a:pt x="6061" y="8206"/>
                      <a:pt x="6061" y="8492"/>
                      <a:pt x="6359" y="8492"/>
                    </a:cubicBezTo>
                    <a:cubicBezTo>
                      <a:pt x="6668" y="8492"/>
                      <a:pt x="6668" y="8563"/>
                      <a:pt x="6966" y="8563"/>
                    </a:cubicBezTo>
                    <a:cubicBezTo>
                      <a:pt x="7275" y="8563"/>
                      <a:pt x="7275" y="8278"/>
                      <a:pt x="7573" y="8278"/>
                    </a:cubicBezTo>
                    <a:cubicBezTo>
                      <a:pt x="7849" y="8278"/>
                      <a:pt x="7879" y="8472"/>
                      <a:pt x="8129" y="8472"/>
                    </a:cubicBezTo>
                    <a:cubicBezTo>
                      <a:pt x="8148" y="8472"/>
                      <a:pt x="8169" y="8471"/>
                      <a:pt x="8192" y="8468"/>
                    </a:cubicBezTo>
                    <a:cubicBezTo>
                      <a:pt x="8490" y="8444"/>
                      <a:pt x="8466" y="8289"/>
                      <a:pt x="8775" y="8266"/>
                    </a:cubicBezTo>
                    <a:cubicBezTo>
                      <a:pt x="8847" y="8194"/>
                      <a:pt x="8859" y="8170"/>
                      <a:pt x="8930" y="8087"/>
                    </a:cubicBezTo>
                    <a:cubicBezTo>
                      <a:pt x="9061" y="7920"/>
                      <a:pt x="9133" y="7718"/>
                      <a:pt x="9252" y="7527"/>
                    </a:cubicBezTo>
                    <a:cubicBezTo>
                      <a:pt x="9371" y="7349"/>
                      <a:pt x="9740" y="7301"/>
                      <a:pt x="9835" y="7099"/>
                    </a:cubicBezTo>
                    <a:cubicBezTo>
                      <a:pt x="9930" y="6896"/>
                      <a:pt x="9895" y="6635"/>
                      <a:pt x="9966" y="6432"/>
                    </a:cubicBezTo>
                    <a:cubicBezTo>
                      <a:pt x="10026" y="6218"/>
                      <a:pt x="10133" y="6015"/>
                      <a:pt x="10169" y="5801"/>
                    </a:cubicBezTo>
                    <a:cubicBezTo>
                      <a:pt x="10216" y="5587"/>
                      <a:pt x="10347" y="5372"/>
                      <a:pt x="10371" y="5158"/>
                    </a:cubicBezTo>
                    <a:cubicBezTo>
                      <a:pt x="10395" y="4932"/>
                      <a:pt x="10442" y="4694"/>
                      <a:pt x="10430" y="4479"/>
                    </a:cubicBezTo>
                    <a:cubicBezTo>
                      <a:pt x="10430" y="4253"/>
                      <a:pt x="10240" y="4039"/>
                      <a:pt x="10216" y="3825"/>
                    </a:cubicBezTo>
                    <a:cubicBezTo>
                      <a:pt x="10180" y="3610"/>
                      <a:pt x="9942" y="3444"/>
                      <a:pt x="9895" y="3229"/>
                    </a:cubicBezTo>
                    <a:cubicBezTo>
                      <a:pt x="9835" y="3015"/>
                      <a:pt x="9871" y="2801"/>
                      <a:pt x="9788" y="2598"/>
                    </a:cubicBezTo>
                    <a:cubicBezTo>
                      <a:pt x="9704" y="2396"/>
                      <a:pt x="9740" y="2134"/>
                      <a:pt x="9621" y="1943"/>
                    </a:cubicBezTo>
                    <a:cubicBezTo>
                      <a:pt x="9502" y="1765"/>
                      <a:pt x="9216" y="1729"/>
                      <a:pt x="9061" y="1574"/>
                    </a:cubicBezTo>
                    <a:cubicBezTo>
                      <a:pt x="8918" y="1420"/>
                      <a:pt x="8835" y="1217"/>
                      <a:pt x="8656" y="1086"/>
                    </a:cubicBezTo>
                    <a:cubicBezTo>
                      <a:pt x="8490" y="955"/>
                      <a:pt x="8383" y="717"/>
                      <a:pt x="8192" y="610"/>
                    </a:cubicBezTo>
                    <a:cubicBezTo>
                      <a:pt x="8130" y="579"/>
                      <a:pt x="8057" y="571"/>
                      <a:pt x="7979" y="571"/>
                    </a:cubicBezTo>
                    <a:cubicBezTo>
                      <a:pt x="7889" y="571"/>
                      <a:pt x="7793" y="582"/>
                      <a:pt x="7701" y="582"/>
                    </a:cubicBezTo>
                    <a:cubicBezTo>
                      <a:pt x="7630" y="582"/>
                      <a:pt x="7561" y="575"/>
                      <a:pt x="7502" y="550"/>
                    </a:cubicBezTo>
                    <a:cubicBezTo>
                      <a:pt x="7299" y="467"/>
                      <a:pt x="7180" y="134"/>
                      <a:pt x="6966" y="74"/>
                    </a:cubicBezTo>
                    <a:cubicBezTo>
                      <a:pt x="6912" y="59"/>
                      <a:pt x="6856" y="54"/>
                      <a:pt x="6798" y="54"/>
                    </a:cubicBezTo>
                    <a:cubicBezTo>
                      <a:pt x="6662" y="54"/>
                      <a:pt x="6519" y="82"/>
                      <a:pt x="6386" y="82"/>
                    </a:cubicBezTo>
                    <a:cubicBezTo>
                      <a:pt x="6348" y="82"/>
                      <a:pt x="6311" y="80"/>
                      <a:pt x="6275" y="74"/>
                    </a:cubicBezTo>
                    <a:cubicBezTo>
                      <a:pt x="6252" y="72"/>
                      <a:pt x="6230" y="71"/>
                      <a:pt x="6207" y="71"/>
                    </a:cubicBezTo>
                    <a:cubicBezTo>
                      <a:pt x="6016" y="71"/>
                      <a:pt x="5825" y="147"/>
                      <a:pt x="5643" y="147"/>
                    </a:cubicBezTo>
                    <a:cubicBezTo>
                      <a:pt x="5631" y="147"/>
                      <a:pt x="5620" y="146"/>
                      <a:pt x="5608" y="146"/>
                    </a:cubicBezTo>
                    <a:cubicBezTo>
                      <a:pt x="5397" y="146"/>
                      <a:pt x="5186" y="0"/>
                      <a:pt x="4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8" name="Google Shape;9898;p27"/>
              <p:cNvSpPr/>
              <p:nvPr/>
            </p:nvSpPr>
            <p:spPr>
              <a:xfrm>
                <a:off x="-6214776" y="4643522"/>
                <a:ext cx="581876" cy="498821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3" y="12"/>
                    </a:cubicBezTo>
                    <a:cubicBezTo>
                      <a:pt x="3358" y="24"/>
                      <a:pt x="3275" y="155"/>
                      <a:pt x="3168" y="167"/>
                    </a:cubicBezTo>
                    <a:cubicBezTo>
                      <a:pt x="3151" y="171"/>
                      <a:pt x="3134" y="173"/>
                      <a:pt x="3116" y="173"/>
                    </a:cubicBezTo>
                    <a:cubicBezTo>
                      <a:pt x="3050" y="173"/>
                      <a:pt x="2976" y="150"/>
                      <a:pt x="2909" y="150"/>
                    </a:cubicBezTo>
                    <a:cubicBezTo>
                      <a:pt x="2892" y="150"/>
                      <a:pt x="2875" y="151"/>
                      <a:pt x="2858" y="155"/>
                    </a:cubicBezTo>
                    <a:cubicBezTo>
                      <a:pt x="2841" y="159"/>
                      <a:pt x="2824" y="161"/>
                      <a:pt x="2805" y="161"/>
                    </a:cubicBezTo>
                    <a:cubicBezTo>
                      <a:pt x="2744" y="161"/>
                      <a:pt x="2674" y="144"/>
                      <a:pt x="2611" y="144"/>
                    </a:cubicBezTo>
                    <a:cubicBezTo>
                      <a:pt x="2585" y="144"/>
                      <a:pt x="2560" y="147"/>
                      <a:pt x="2537" y="155"/>
                    </a:cubicBezTo>
                    <a:cubicBezTo>
                      <a:pt x="2441" y="179"/>
                      <a:pt x="2334" y="227"/>
                      <a:pt x="2251" y="262"/>
                    </a:cubicBezTo>
                    <a:cubicBezTo>
                      <a:pt x="2156" y="298"/>
                      <a:pt x="2156" y="536"/>
                      <a:pt x="2060" y="584"/>
                    </a:cubicBezTo>
                    <a:cubicBezTo>
                      <a:pt x="1965" y="632"/>
                      <a:pt x="1906" y="703"/>
                      <a:pt x="1822" y="762"/>
                    </a:cubicBezTo>
                    <a:cubicBezTo>
                      <a:pt x="1811" y="769"/>
                      <a:pt x="1797" y="772"/>
                      <a:pt x="1781" y="772"/>
                    </a:cubicBezTo>
                    <a:cubicBezTo>
                      <a:pt x="1699" y="772"/>
                      <a:pt x="1568" y="701"/>
                      <a:pt x="1488" y="701"/>
                    </a:cubicBezTo>
                    <a:cubicBezTo>
                      <a:pt x="1469" y="701"/>
                      <a:pt x="1453" y="705"/>
                      <a:pt x="1441" y="715"/>
                    </a:cubicBezTo>
                    <a:cubicBezTo>
                      <a:pt x="1358" y="774"/>
                      <a:pt x="1298" y="882"/>
                      <a:pt x="1215" y="941"/>
                    </a:cubicBezTo>
                    <a:cubicBezTo>
                      <a:pt x="1144" y="1013"/>
                      <a:pt x="1203" y="1227"/>
                      <a:pt x="1144" y="1298"/>
                    </a:cubicBezTo>
                    <a:cubicBezTo>
                      <a:pt x="1072" y="1370"/>
                      <a:pt x="882" y="1322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1"/>
                      <a:pt x="477" y="1798"/>
                      <a:pt x="429" y="1882"/>
                    </a:cubicBezTo>
                    <a:cubicBezTo>
                      <a:pt x="370" y="1965"/>
                      <a:pt x="525" y="2156"/>
                      <a:pt x="477" y="2251"/>
                    </a:cubicBezTo>
                    <a:cubicBezTo>
                      <a:pt x="441" y="2334"/>
                      <a:pt x="263" y="2370"/>
                      <a:pt x="227" y="2453"/>
                    </a:cubicBezTo>
                    <a:cubicBezTo>
                      <a:pt x="191" y="2548"/>
                      <a:pt x="286" y="2691"/>
                      <a:pt x="263" y="2787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60" y="3144"/>
                      <a:pt x="13" y="3239"/>
                      <a:pt x="1" y="3334"/>
                    </a:cubicBezTo>
                    <a:cubicBezTo>
                      <a:pt x="1" y="3429"/>
                      <a:pt x="60" y="3525"/>
                      <a:pt x="48" y="3632"/>
                    </a:cubicBezTo>
                    <a:cubicBezTo>
                      <a:pt x="48" y="3727"/>
                      <a:pt x="1" y="3822"/>
                      <a:pt x="1" y="3918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5" y="4299"/>
                      <a:pt x="48" y="4418"/>
                      <a:pt x="72" y="4513"/>
                    </a:cubicBezTo>
                    <a:cubicBezTo>
                      <a:pt x="96" y="4608"/>
                      <a:pt x="96" y="4715"/>
                      <a:pt x="120" y="4811"/>
                    </a:cubicBezTo>
                    <a:cubicBezTo>
                      <a:pt x="155" y="4906"/>
                      <a:pt x="358" y="4930"/>
                      <a:pt x="394" y="5025"/>
                    </a:cubicBezTo>
                    <a:cubicBezTo>
                      <a:pt x="441" y="5108"/>
                      <a:pt x="501" y="5180"/>
                      <a:pt x="548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68"/>
                      <a:pt x="846" y="5751"/>
                    </a:cubicBezTo>
                    <a:cubicBezTo>
                      <a:pt x="906" y="5823"/>
                      <a:pt x="894" y="5942"/>
                      <a:pt x="965" y="6013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13"/>
                      <a:pt x="1537" y="6013"/>
                    </a:cubicBezTo>
                    <a:cubicBezTo>
                      <a:pt x="1679" y="6013"/>
                      <a:pt x="1679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51" y="6156"/>
                      <a:pt x="2251" y="5942"/>
                      <a:pt x="2394" y="5942"/>
                    </a:cubicBezTo>
                    <a:cubicBezTo>
                      <a:pt x="2537" y="5942"/>
                      <a:pt x="2537" y="5918"/>
                      <a:pt x="2680" y="5918"/>
                    </a:cubicBezTo>
                    <a:cubicBezTo>
                      <a:pt x="2822" y="5918"/>
                      <a:pt x="2822" y="6085"/>
                      <a:pt x="2965" y="6085"/>
                    </a:cubicBezTo>
                    <a:cubicBezTo>
                      <a:pt x="3108" y="6085"/>
                      <a:pt x="3108" y="5918"/>
                      <a:pt x="3251" y="5918"/>
                    </a:cubicBezTo>
                    <a:cubicBezTo>
                      <a:pt x="3394" y="5918"/>
                      <a:pt x="3394" y="5942"/>
                      <a:pt x="3525" y="5942"/>
                    </a:cubicBezTo>
                    <a:lnTo>
                      <a:pt x="3811" y="5942"/>
                    </a:lnTo>
                    <a:cubicBezTo>
                      <a:pt x="3954" y="5942"/>
                      <a:pt x="3954" y="5930"/>
                      <a:pt x="4096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5"/>
                      <a:pt x="4954" y="6085"/>
                    </a:cubicBezTo>
                    <a:cubicBezTo>
                      <a:pt x="5097" y="6085"/>
                      <a:pt x="5097" y="6037"/>
                      <a:pt x="5239" y="6037"/>
                    </a:cubicBezTo>
                    <a:cubicBezTo>
                      <a:pt x="5382" y="6037"/>
                      <a:pt x="5382" y="5942"/>
                      <a:pt x="5537" y="5942"/>
                    </a:cubicBezTo>
                    <a:cubicBezTo>
                      <a:pt x="5671" y="5942"/>
                      <a:pt x="5679" y="6099"/>
                      <a:pt x="5798" y="6099"/>
                    </a:cubicBezTo>
                    <a:cubicBezTo>
                      <a:pt x="5806" y="6099"/>
                      <a:pt x="5814" y="6098"/>
                      <a:pt x="5823" y="6096"/>
                    </a:cubicBezTo>
                    <a:cubicBezTo>
                      <a:pt x="5966" y="6085"/>
                      <a:pt x="5954" y="5989"/>
                      <a:pt x="6097" y="5966"/>
                    </a:cubicBezTo>
                    <a:cubicBezTo>
                      <a:pt x="6156" y="5918"/>
                      <a:pt x="6240" y="5954"/>
                      <a:pt x="6287" y="5894"/>
                    </a:cubicBezTo>
                    <a:cubicBezTo>
                      <a:pt x="6347" y="5811"/>
                      <a:pt x="6406" y="5727"/>
                      <a:pt x="6454" y="5656"/>
                    </a:cubicBezTo>
                    <a:cubicBezTo>
                      <a:pt x="6513" y="5573"/>
                      <a:pt x="6513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65"/>
                      <a:pt x="6847" y="4882"/>
                    </a:cubicBezTo>
                    <a:cubicBezTo>
                      <a:pt x="6882" y="4787"/>
                      <a:pt x="6918" y="4703"/>
                      <a:pt x="6954" y="4608"/>
                    </a:cubicBezTo>
                    <a:cubicBezTo>
                      <a:pt x="6978" y="4525"/>
                      <a:pt x="6942" y="4418"/>
                      <a:pt x="6966" y="4322"/>
                    </a:cubicBezTo>
                    <a:cubicBezTo>
                      <a:pt x="6990" y="4227"/>
                      <a:pt x="7144" y="4156"/>
                      <a:pt x="7168" y="4072"/>
                    </a:cubicBezTo>
                    <a:cubicBezTo>
                      <a:pt x="7180" y="3977"/>
                      <a:pt x="7025" y="3858"/>
                      <a:pt x="7025" y="3763"/>
                    </a:cubicBezTo>
                    <a:cubicBezTo>
                      <a:pt x="7037" y="3668"/>
                      <a:pt x="7156" y="3572"/>
                      <a:pt x="7156" y="3477"/>
                    </a:cubicBezTo>
                    <a:cubicBezTo>
                      <a:pt x="7168" y="3382"/>
                      <a:pt x="7109" y="3287"/>
                      <a:pt x="7109" y="3191"/>
                    </a:cubicBezTo>
                    <a:cubicBezTo>
                      <a:pt x="7097" y="3096"/>
                      <a:pt x="7109" y="3001"/>
                      <a:pt x="7097" y="2906"/>
                    </a:cubicBezTo>
                    <a:cubicBezTo>
                      <a:pt x="7085" y="2810"/>
                      <a:pt x="7085" y="2715"/>
                      <a:pt x="7061" y="2620"/>
                    </a:cubicBezTo>
                    <a:cubicBezTo>
                      <a:pt x="7049" y="2537"/>
                      <a:pt x="7144" y="2406"/>
                      <a:pt x="7121" y="2322"/>
                    </a:cubicBezTo>
                    <a:cubicBezTo>
                      <a:pt x="7097" y="2215"/>
                      <a:pt x="6847" y="2179"/>
                      <a:pt x="6811" y="2084"/>
                    </a:cubicBezTo>
                    <a:cubicBezTo>
                      <a:pt x="6775" y="1989"/>
                      <a:pt x="6894" y="1834"/>
                      <a:pt x="6847" y="1739"/>
                    </a:cubicBezTo>
                    <a:cubicBezTo>
                      <a:pt x="6811" y="1655"/>
                      <a:pt x="6763" y="1548"/>
                      <a:pt x="6704" y="1465"/>
                    </a:cubicBezTo>
                    <a:cubicBezTo>
                      <a:pt x="6656" y="1382"/>
                      <a:pt x="6561" y="1310"/>
                      <a:pt x="6501" y="1239"/>
                    </a:cubicBezTo>
                    <a:cubicBezTo>
                      <a:pt x="6430" y="1155"/>
                      <a:pt x="6430" y="1001"/>
                      <a:pt x="6359" y="929"/>
                    </a:cubicBezTo>
                    <a:cubicBezTo>
                      <a:pt x="6343" y="917"/>
                      <a:pt x="6321" y="912"/>
                      <a:pt x="6294" y="912"/>
                    </a:cubicBezTo>
                    <a:cubicBezTo>
                      <a:pt x="6220" y="912"/>
                      <a:pt x="6114" y="946"/>
                      <a:pt x="6036" y="946"/>
                    </a:cubicBezTo>
                    <a:cubicBezTo>
                      <a:pt x="6008" y="946"/>
                      <a:pt x="5983" y="942"/>
                      <a:pt x="5966" y="929"/>
                    </a:cubicBezTo>
                    <a:cubicBezTo>
                      <a:pt x="5882" y="870"/>
                      <a:pt x="5847" y="751"/>
                      <a:pt x="5763" y="691"/>
                    </a:cubicBezTo>
                    <a:cubicBezTo>
                      <a:pt x="5680" y="643"/>
                      <a:pt x="5632" y="512"/>
                      <a:pt x="5537" y="465"/>
                    </a:cubicBezTo>
                    <a:cubicBezTo>
                      <a:pt x="5442" y="417"/>
                      <a:pt x="5323" y="453"/>
                      <a:pt x="5228" y="417"/>
                    </a:cubicBezTo>
                    <a:cubicBezTo>
                      <a:pt x="5132" y="381"/>
                      <a:pt x="5085" y="179"/>
                      <a:pt x="4989" y="155"/>
                    </a:cubicBezTo>
                    <a:cubicBezTo>
                      <a:pt x="4894" y="120"/>
                      <a:pt x="4775" y="143"/>
                      <a:pt x="4680" y="120"/>
                    </a:cubicBezTo>
                    <a:cubicBezTo>
                      <a:pt x="4666" y="116"/>
                      <a:pt x="4652" y="115"/>
                      <a:pt x="4637" y="115"/>
                    </a:cubicBezTo>
                    <a:cubicBezTo>
                      <a:pt x="4559" y="115"/>
                      <a:pt x="4470" y="157"/>
                      <a:pt x="4393" y="157"/>
                    </a:cubicBezTo>
                    <a:cubicBezTo>
                      <a:pt x="4385" y="157"/>
                      <a:pt x="4378" y="156"/>
                      <a:pt x="4370" y="155"/>
                    </a:cubicBezTo>
                    <a:cubicBezTo>
                      <a:pt x="4365" y="155"/>
                      <a:pt x="4359" y="154"/>
                      <a:pt x="4353" y="154"/>
                    </a:cubicBezTo>
                    <a:cubicBezTo>
                      <a:pt x="4257" y="154"/>
                      <a:pt x="4162" y="240"/>
                      <a:pt x="4076" y="240"/>
                    </a:cubicBezTo>
                    <a:cubicBezTo>
                      <a:pt x="4071" y="240"/>
                      <a:pt x="4066" y="239"/>
                      <a:pt x="4061" y="239"/>
                    </a:cubicBezTo>
                    <a:cubicBezTo>
                      <a:pt x="3954" y="227"/>
                      <a:pt x="3870" y="0"/>
                      <a:pt x="37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9" name="Google Shape;9899;p27"/>
              <p:cNvSpPr/>
              <p:nvPr/>
            </p:nvSpPr>
            <p:spPr>
              <a:xfrm>
                <a:off x="-6144361" y="4625209"/>
                <a:ext cx="581876" cy="498821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4" y="12"/>
                    </a:cubicBezTo>
                    <a:cubicBezTo>
                      <a:pt x="3358" y="24"/>
                      <a:pt x="3263" y="155"/>
                      <a:pt x="3168" y="179"/>
                    </a:cubicBezTo>
                    <a:cubicBezTo>
                      <a:pt x="3159" y="180"/>
                      <a:pt x="3150" y="180"/>
                      <a:pt x="3141" y="180"/>
                    </a:cubicBezTo>
                    <a:cubicBezTo>
                      <a:pt x="3068" y="180"/>
                      <a:pt x="2984" y="149"/>
                      <a:pt x="2909" y="149"/>
                    </a:cubicBezTo>
                    <a:cubicBezTo>
                      <a:pt x="2891" y="149"/>
                      <a:pt x="2874" y="151"/>
                      <a:pt x="2858" y="155"/>
                    </a:cubicBezTo>
                    <a:cubicBezTo>
                      <a:pt x="2842" y="159"/>
                      <a:pt x="2824" y="161"/>
                      <a:pt x="2805" y="161"/>
                    </a:cubicBezTo>
                    <a:cubicBezTo>
                      <a:pt x="2744" y="161"/>
                      <a:pt x="2674" y="143"/>
                      <a:pt x="2612" y="143"/>
                    </a:cubicBezTo>
                    <a:cubicBezTo>
                      <a:pt x="2585" y="143"/>
                      <a:pt x="2560" y="146"/>
                      <a:pt x="2537" y="155"/>
                    </a:cubicBezTo>
                    <a:cubicBezTo>
                      <a:pt x="2442" y="179"/>
                      <a:pt x="2334" y="226"/>
                      <a:pt x="2251" y="262"/>
                    </a:cubicBezTo>
                    <a:cubicBezTo>
                      <a:pt x="2156" y="298"/>
                      <a:pt x="2144" y="536"/>
                      <a:pt x="2061" y="584"/>
                    </a:cubicBezTo>
                    <a:cubicBezTo>
                      <a:pt x="1965" y="631"/>
                      <a:pt x="1906" y="715"/>
                      <a:pt x="1822" y="762"/>
                    </a:cubicBezTo>
                    <a:cubicBezTo>
                      <a:pt x="1810" y="769"/>
                      <a:pt x="1795" y="772"/>
                      <a:pt x="1777" y="772"/>
                    </a:cubicBezTo>
                    <a:cubicBezTo>
                      <a:pt x="1697" y="772"/>
                      <a:pt x="1572" y="712"/>
                      <a:pt x="1493" y="712"/>
                    </a:cubicBezTo>
                    <a:cubicBezTo>
                      <a:pt x="1472" y="712"/>
                      <a:pt x="1454" y="716"/>
                      <a:pt x="1441" y="727"/>
                    </a:cubicBezTo>
                    <a:cubicBezTo>
                      <a:pt x="1358" y="786"/>
                      <a:pt x="1299" y="881"/>
                      <a:pt x="1215" y="953"/>
                    </a:cubicBezTo>
                    <a:cubicBezTo>
                      <a:pt x="1144" y="1012"/>
                      <a:pt x="1203" y="1227"/>
                      <a:pt x="1132" y="1298"/>
                    </a:cubicBezTo>
                    <a:cubicBezTo>
                      <a:pt x="1072" y="1369"/>
                      <a:pt x="882" y="1334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0"/>
                      <a:pt x="477" y="1798"/>
                      <a:pt x="429" y="1881"/>
                    </a:cubicBezTo>
                    <a:cubicBezTo>
                      <a:pt x="370" y="1965"/>
                      <a:pt x="525" y="2167"/>
                      <a:pt x="477" y="2251"/>
                    </a:cubicBezTo>
                    <a:cubicBezTo>
                      <a:pt x="441" y="2346"/>
                      <a:pt x="263" y="2370"/>
                      <a:pt x="227" y="2465"/>
                    </a:cubicBezTo>
                    <a:cubicBezTo>
                      <a:pt x="191" y="2560"/>
                      <a:pt x="287" y="2691"/>
                      <a:pt x="263" y="2786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48" y="3144"/>
                      <a:pt x="13" y="3239"/>
                      <a:pt x="1" y="3334"/>
                    </a:cubicBezTo>
                    <a:cubicBezTo>
                      <a:pt x="1" y="3429"/>
                      <a:pt x="60" y="3536"/>
                      <a:pt x="48" y="3632"/>
                    </a:cubicBezTo>
                    <a:cubicBezTo>
                      <a:pt x="48" y="3727"/>
                      <a:pt x="1" y="3834"/>
                      <a:pt x="1" y="3929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6" y="4298"/>
                      <a:pt x="48" y="4417"/>
                      <a:pt x="72" y="4513"/>
                    </a:cubicBezTo>
                    <a:cubicBezTo>
                      <a:pt x="96" y="4608"/>
                      <a:pt x="96" y="4715"/>
                      <a:pt x="120" y="4810"/>
                    </a:cubicBezTo>
                    <a:cubicBezTo>
                      <a:pt x="156" y="4906"/>
                      <a:pt x="358" y="4929"/>
                      <a:pt x="394" y="5025"/>
                    </a:cubicBezTo>
                    <a:cubicBezTo>
                      <a:pt x="441" y="5108"/>
                      <a:pt x="501" y="5179"/>
                      <a:pt x="549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80"/>
                      <a:pt x="846" y="5751"/>
                    </a:cubicBezTo>
                    <a:cubicBezTo>
                      <a:pt x="906" y="5822"/>
                      <a:pt x="894" y="5953"/>
                      <a:pt x="965" y="6025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25"/>
                      <a:pt x="1537" y="6025"/>
                    </a:cubicBezTo>
                    <a:cubicBezTo>
                      <a:pt x="1680" y="6025"/>
                      <a:pt x="1680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39" y="6156"/>
                      <a:pt x="2239" y="5941"/>
                      <a:pt x="2382" y="5941"/>
                    </a:cubicBezTo>
                    <a:cubicBezTo>
                      <a:pt x="2525" y="5941"/>
                      <a:pt x="2525" y="5930"/>
                      <a:pt x="2668" y="5930"/>
                    </a:cubicBezTo>
                    <a:cubicBezTo>
                      <a:pt x="2811" y="5930"/>
                      <a:pt x="2811" y="6084"/>
                      <a:pt x="2954" y="6084"/>
                    </a:cubicBezTo>
                    <a:cubicBezTo>
                      <a:pt x="3096" y="6084"/>
                      <a:pt x="3096" y="5918"/>
                      <a:pt x="3239" y="5918"/>
                    </a:cubicBezTo>
                    <a:cubicBezTo>
                      <a:pt x="3382" y="5918"/>
                      <a:pt x="3382" y="5941"/>
                      <a:pt x="3525" y="5941"/>
                    </a:cubicBezTo>
                    <a:lnTo>
                      <a:pt x="3811" y="5941"/>
                    </a:lnTo>
                    <a:cubicBezTo>
                      <a:pt x="3954" y="5941"/>
                      <a:pt x="3954" y="5930"/>
                      <a:pt x="4097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4"/>
                      <a:pt x="4954" y="6084"/>
                    </a:cubicBezTo>
                    <a:cubicBezTo>
                      <a:pt x="5097" y="6084"/>
                      <a:pt x="5097" y="6049"/>
                      <a:pt x="5240" y="6049"/>
                    </a:cubicBezTo>
                    <a:cubicBezTo>
                      <a:pt x="5382" y="6049"/>
                      <a:pt x="5382" y="5953"/>
                      <a:pt x="5525" y="5953"/>
                    </a:cubicBezTo>
                    <a:cubicBezTo>
                      <a:pt x="5663" y="5953"/>
                      <a:pt x="5679" y="6109"/>
                      <a:pt x="5809" y="6109"/>
                    </a:cubicBezTo>
                    <a:cubicBezTo>
                      <a:pt x="5813" y="6109"/>
                      <a:pt x="5818" y="6109"/>
                      <a:pt x="5823" y="6108"/>
                    </a:cubicBezTo>
                    <a:cubicBezTo>
                      <a:pt x="5966" y="6096"/>
                      <a:pt x="5954" y="5989"/>
                      <a:pt x="6097" y="5977"/>
                    </a:cubicBezTo>
                    <a:cubicBezTo>
                      <a:pt x="6144" y="5930"/>
                      <a:pt x="6240" y="5953"/>
                      <a:pt x="6287" y="5894"/>
                    </a:cubicBezTo>
                    <a:cubicBezTo>
                      <a:pt x="6347" y="5822"/>
                      <a:pt x="6394" y="5739"/>
                      <a:pt x="6454" y="5656"/>
                    </a:cubicBezTo>
                    <a:cubicBezTo>
                      <a:pt x="6514" y="5572"/>
                      <a:pt x="6514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77"/>
                      <a:pt x="6847" y="4882"/>
                    </a:cubicBezTo>
                    <a:cubicBezTo>
                      <a:pt x="6883" y="4798"/>
                      <a:pt x="6918" y="4703"/>
                      <a:pt x="6954" y="4620"/>
                    </a:cubicBezTo>
                    <a:cubicBezTo>
                      <a:pt x="6978" y="4525"/>
                      <a:pt x="6942" y="4417"/>
                      <a:pt x="6966" y="4322"/>
                    </a:cubicBezTo>
                    <a:cubicBezTo>
                      <a:pt x="6990" y="4227"/>
                      <a:pt x="7145" y="4167"/>
                      <a:pt x="7156" y="4072"/>
                    </a:cubicBezTo>
                    <a:cubicBezTo>
                      <a:pt x="7180" y="3977"/>
                      <a:pt x="7014" y="3858"/>
                      <a:pt x="7026" y="3763"/>
                    </a:cubicBezTo>
                    <a:cubicBezTo>
                      <a:pt x="7037" y="3667"/>
                      <a:pt x="7156" y="3584"/>
                      <a:pt x="7156" y="3489"/>
                    </a:cubicBezTo>
                    <a:cubicBezTo>
                      <a:pt x="7168" y="3394"/>
                      <a:pt x="7109" y="3298"/>
                      <a:pt x="7109" y="3191"/>
                    </a:cubicBezTo>
                    <a:cubicBezTo>
                      <a:pt x="7097" y="3096"/>
                      <a:pt x="7097" y="3013"/>
                      <a:pt x="7097" y="2917"/>
                    </a:cubicBezTo>
                    <a:cubicBezTo>
                      <a:pt x="7085" y="2822"/>
                      <a:pt x="7073" y="2727"/>
                      <a:pt x="7061" y="2632"/>
                    </a:cubicBezTo>
                    <a:cubicBezTo>
                      <a:pt x="7049" y="2536"/>
                      <a:pt x="7145" y="2417"/>
                      <a:pt x="7121" y="2322"/>
                    </a:cubicBezTo>
                    <a:cubicBezTo>
                      <a:pt x="7097" y="2215"/>
                      <a:pt x="6847" y="2191"/>
                      <a:pt x="6811" y="2096"/>
                    </a:cubicBezTo>
                    <a:cubicBezTo>
                      <a:pt x="6775" y="1989"/>
                      <a:pt x="6895" y="1834"/>
                      <a:pt x="6847" y="1750"/>
                    </a:cubicBezTo>
                    <a:cubicBezTo>
                      <a:pt x="6799" y="1655"/>
                      <a:pt x="6764" y="1548"/>
                      <a:pt x="6704" y="1465"/>
                    </a:cubicBezTo>
                    <a:cubicBezTo>
                      <a:pt x="6645" y="1381"/>
                      <a:pt x="6561" y="1310"/>
                      <a:pt x="6490" y="1239"/>
                    </a:cubicBezTo>
                    <a:cubicBezTo>
                      <a:pt x="6430" y="1155"/>
                      <a:pt x="6430" y="1000"/>
                      <a:pt x="6359" y="941"/>
                    </a:cubicBezTo>
                    <a:cubicBezTo>
                      <a:pt x="6338" y="923"/>
                      <a:pt x="6309" y="917"/>
                      <a:pt x="6275" y="917"/>
                    </a:cubicBezTo>
                    <a:cubicBezTo>
                      <a:pt x="6202" y="917"/>
                      <a:pt x="6107" y="946"/>
                      <a:pt x="6036" y="946"/>
                    </a:cubicBezTo>
                    <a:cubicBezTo>
                      <a:pt x="6008" y="946"/>
                      <a:pt x="5984" y="942"/>
                      <a:pt x="5966" y="929"/>
                    </a:cubicBezTo>
                    <a:cubicBezTo>
                      <a:pt x="5883" y="869"/>
                      <a:pt x="5847" y="750"/>
                      <a:pt x="5763" y="691"/>
                    </a:cubicBezTo>
                    <a:cubicBezTo>
                      <a:pt x="5668" y="643"/>
                      <a:pt x="5632" y="512"/>
                      <a:pt x="5537" y="465"/>
                    </a:cubicBezTo>
                    <a:cubicBezTo>
                      <a:pt x="5442" y="417"/>
                      <a:pt x="5311" y="453"/>
                      <a:pt x="5216" y="417"/>
                    </a:cubicBezTo>
                    <a:cubicBezTo>
                      <a:pt x="5132" y="381"/>
                      <a:pt x="5085" y="191"/>
                      <a:pt x="4990" y="155"/>
                    </a:cubicBezTo>
                    <a:cubicBezTo>
                      <a:pt x="4894" y="131"/>
                      <a:pt x="4775" y="143"/>
                      <a:pt x="4680" y="119"/>
                    </a:cubicBezTo>
                    <a:cubicBezTo>
                      <a:pt x="4666" y="116"/>
                      <a:pt x="4652" y="114"/>
                      <a:pt x="4637" y="114"/>
                    </a:cubicBezTo>
                    <a:cubicBezTo>
                      <a:pt x="4558" y="114"/>
                      <a:pt x="4468" y="156"/>
                      <a:pt x="4384" y="156"/>
                    </a:cubicBezTo>
                    <a:cubicBezTo>
                      <a:pt x="4375" y="156"/>
                      <a:pt x="4367" y="156"/>
                      <a:pt x="4359" y="155"/>
                    </a:cubicBezTo>
                    <a:cubicBezTo>
                      <a:pt x="4353" y="154"/>
                      <a:pt x="4348" y="154"/>
                      <a:pt x="4343" y="154"/>
                    </a:cubicBezTo>
                    <a:cubicBezTo>
                      <a:pt x="4257" y="154"/>
                      <a:pt x="4162" y="239"/>
                      <a:pt x="4076" y="239"/>
                    </a:cubicBezTo>
                    <a:cubicBezTo>
                      <a:pt x="4071" y="239"/>
                      <a:pt x="4066" y="239"/>
                      <a:pt x="4061" y="238"/>
                    </a:cubicBezTo>
                    <a:cubicBezTo>
                      <a:pt x="3954" y="226"/>
                      <a:pt x="3870" y="0"/>
                      <a:pt x="37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0" name="Google Shape;9900;p27"/>
              <p:cNvSpPr/>
              <p:nvPr/>
            </p:nvSpPr>
            <p:spPr>
              <a:xfrm>
                <a:off x="-6677862" y="5087323"/>
                <a:ext cx="1099901" cy="94643"/>
              </a:xfrm>
              <a:custGeom>
                <a:avLst/>
                <a:gdLst/>
                <a:ahLst/>
                <a:cxnLst/>
                <a:rect l="l" t="t" r="r" b="b"/>
                <a:pathLst>
                  <a:path w="13574" h="1168" extrusionOk="0">
                    <a:moveTo>
                      <a:pt x="203" y="0"/>
                    </a:moveTo>
                    <a:lnTo>
                      <a:pt x="1" y="1167"/>
                    </a:lnTo>
                    <a:lnTo>
                      <a:pt x="13574" y="1167"/>
                    </a:lnTo>
                    <a:lnTo>
                      <a:pt x="1337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1" name="Google Shape;9901;p27"/>
              <p:cNvSpPr/>
              <p:nvPr/>
            </p:nvSpPr>
            <p:spPr>
              <a:xfrm>
                <a:off x="-6666275" y="5087323"/>
                <a:ext cx="1076727" cy="28036"/>
              </a:xfrm>
              <a:custGeom>
                <a:avLst/>
                <a:gdLst/>
                <a:ahLst/>
                <a:cxnLst/>
                <a:rect l="l" t="t" r="r" b="b"/>
                <a:pathLst>
                  <a:path w="13288" h="346" extrusionOk="0">
                    <a:moveTo>
                      <a:pt x="60" y="0"/>
                    </a:moveTo>
                    <a:lnTo>
                      <a:pt x="1" y="346"/>
                    </a:lnTo>
                    <a:lnTo>
                      <a:pt x="13288" y="346"/>
                    </a:lnTo>
                    <a:lnTo>
                      <a:pt x="132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2" name="Google Shape;9902;p27"/>
              <p:cNvSpPr/>
              <p:nvPr/>
            </p:nvSpPr>
            <p:spPr>
              <a:xfrm>
                <a:off x="-6592943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3" name="Google Shape;9903;p27"/>
              <p:cNvSpPr/>
              <p:nvPr/>
            </p:nvSpPr>
            <p:spPr>
              <a:xfrm>
                <a:off x="-6483957" y="5096965"/>
                <a:ext cx="18475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4" name="Google Shape;9904;p27"/>
              <p:cNvSpPr/>
              <p:nvPr/>
            </p:nvSpPr>
            <p:spPr>
              <a:xfrm>
                <a:off x="-6373919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5" name="Google Shape;9905;p27"/>
              <p:cNvSpPr/>
              <p:nvPr/>
            </p:nvSpPr>
            <p:spPr>
              <a:xfrm>
                <a:off x="-6264933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6" name="Google Shape;9906;p27"/>
              <p:cNvSpPr/>
              <p:nvPr/>
            </p:nvSpPr>
            <p:spPr>
              <a:xfrm>
                <a:off x="-6155948" y="5096965"/>
                <a:ext cx="18475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7" name="Google Shape;9907;p27"/>
              <p:cNvSpPr/>
              <p:nvPr/>
            </p:nvSpPr>
            <p:spPr>
              <a:xfrm>
                <a:off x="-6045909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8" name="Google Shape;9908;p27"/>
              <p:cNvSpPr/>
              <p:nvPr/>
            </p:nvSpPr>
            <p:spPr>
              <a:xfrm>
                <a:off x="-5936924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9" name="Google Shape;9909;p27"/>
              <p:cNvSpPr/>
              <p:nvPr/>
            </p:nvSpPr>
            <p:spPr>
              <a:xfrm>
                <a:off x="-5827857" y="5096965"/>
                <a:ext cx="19366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39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38" y="834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0" name="Google Shape;9910;p27"/>
              <p:cNvSpPr/>
              <p:nvPr/>
            </p:nvSpPr>
            <p:spPr>
              <a:xfrm>
                <a:off x="-5717900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1" name="Google Shape;9911;p27"/>
              <p:cNvSpPr/>
              <p:nvPr/>
            </p:nvSpPr>
            <p:spPr>
              <a:xfrm>
                <a:off x="-4560224" y="4064643"/>
                <a:ext cx="6888" cy="5915"/>
              </a:xfrm>
              <a:custGeom>
                <a:avLst/>
                <a:gdLst/>
                <a:ahLst/>
                <a:cxnLst/>
                <a:rect l="l" t="t" r="r" b="b"/>
                <a:pathLst>
                  <a:path w="85" h="73" extrusionOk="0">
                    <a:moveTo>
                      <a:pt x="37" y="1"/>
                    </a:moveTo>
                    <a:cubicBezTo>
                      <a:pt x="13" y="1"/>
                      <a:pt x="1" y="25"/>
                      <a:pt x="1" y="36"/>
                    </a:cubicBezTo>
                    <a:cubicBezTo>
                      <a:pt x="1" y="60"/>
                      <a:pt x="13" y="72"/>
                      <a:pt x="37" y="72"/>
                    </a:cubicBezTo>
                    <a:lnTo>
                      <a:pt x="49" y="72"/>
                    </a:lnTo>
                    <a:cubicBezTo>
                      <a:pt x="72" y="72"/>
                      <a:pt x="84" y="60"/>
                      <a:pt x="84" y="36"/>
                    </a:cubicBezTo>
                    <a:cubicBezTo>
                      <a:pt x="84" y="25"/>
                      <a:pt x="60" y="1"/>
                      <a:pt x="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12" name="Google Shape;9912;p27"/>
            <p:cNvGrpSpPr/>
            <p:nvPr/>
          </p:nvGrpSpPr>
          <p:grpSpPr>
            <a:xfrm flipH="1">
              <a:off x="91105" y="4342521"/>
              <a:ext cx="455675" cy="512666"/>
              <a:chOff x="5860750" y="4385734"/>
              <a:chExt cx="455675" cy="512666"/>
            </a:xfrm>
          </p:grpSpPr>
          <p:sp>
            <p:nvSpPr>
              <p:cNvPr id="9913" name="Google Shape;9913;p27"/>
              <p:cNvSpPr/>
              <p:nvPr/>
            </p:nvSpPr>
            <p:spPr>
              <a:xfrm flipH="1">
                <a:off x="6085831" y="4482275"/>
                <a:ext cx="88919" cy="416125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16645" extrusionOk="0">
                    <a:moveTo>
                      <a:pt x="6180" y="4632"/>
                    </a:moveTo>
                    <a:cubicBezTo>
                      <a:pt x="6156" y="4882"/>
                      <a:pt x="6096" y="5132"/>
                      <a:pt x="6025" y="5370"/>
                    </a:cubicBezTo>
                    <a:cubicBezTo>
                      <a:pt x="5906" y="5763"/>
                      <a:pt x="5727" y="6132"/>
                      <a:pt x="5501" y="6477"/>
                    </a:cubicBezTo>
                    <a:cubicBezTo>
                      <a:pt x="5394" y="6644"/>
                      <a:pt x="5263" y="6799"/>
                      <a:pt x="5132" y="6953"/>
                    </a:cubicBezTo>
                    <a:cubicBezTo>
                      <a:pt x="4989" y="7108"/>
                      <a:pt x="4822" y="7263"/>
                      <a:pt x="4656" y="7406"/>
                    </a:cubicBezTo>
                    <a:cubicBezTo>
                      <a:pt x="4596" y="7441"/>
                      <a:pt x="4548" y="7477"/>
                      <a:pt x="4501" y="7513"/>
                    </a:cubicBezTo>
                    <a:cubicBezTo>
                      <a:pt x="3882" y="7965"/>
                      <a:pt x="3227" y="8251"/>
                      <a:pt x="2703" y="8620"/>
                    </a:cubicBezTo>
                    <a:cubicBezTo>
                      <a:pt x="2429" y="8811"/>
                      <a:pt x="2191" y="9025"/>
                      <a:pt x="2012" y="9275"/>
                    </a:cubicBezTo>
                    <a:cubicBezTo>
                      <a:pt x="1929" y="9394"/>
                      <a:pt x="1858" y="9525"/>
                      <a:pt x="1798" y="9668"/>
                    </a:cubicBezTo>
                    <a:cubicBezTo>
                      <a:pt x="1750" y="9775"/>
                      <a:pt x="1715" y="9894"/>
                      <a:pt x="1679" y="10013"/>
                    </a:cubicBezTo>
                    <a:cubicBezTo>
                      <a:pt x="1679" y="10049"/>
                      <a:pt x="1667" y="10073"/>
                      <a:pt x="1667" y="10108"/>
                    </a:cubicBezTo>
                    <a:cubicBezTo>
                      <a:pt x="1655" y="10168"/>
                      <a:pt x="1643" y="10228"/>
                      <a:pt x="1631" y="10299"/>
                    </a:cubicBezTo>
                    <a:cubicBezTo>
                      <a:pt x="1548" y="10859"/>
                      <a:pt x="1608" y="11466"/>
                      <a:pt x="1774" y="12049"/>
                    </a:cubicBezTo>
                    <a:cubicBezTo>
                      <a:pt x="1810" y="12156"/>
                      <a:pt x="1846" y="12264"/>
                      <a:pt x="1881" y="12371"/>
                    </a:cubicBezTo>
                    <a:cubicBezTo>
                      <a:pt x="1893" y="12418"/>
                      <a:pt x="1905" y="12454"/>
                      <a:pt x="1929" y="12502"/>
                    </a:cubicBezTo>
                    <a:cubicBezTo>
                      <a:pt x="1929" y="12537"/>
                      <a:pt x="1941" y="12561"/>
                      <a:pt x="1953" y="12597"/>
                    </a:cubicBezTo>
                    <a:cubicBezTo>
                      <a:pt x="1977" y="12656"/>
                      <a:pt x="2001" y="12716"/>
                      <a:pt x="2024" y="12775"/>
                    </a:cubicBezTo>
                    <a:cubicBezTo>
                      <a:pt x="2036" y="12811"/>
                      <a:pt x="2084" y="12823"/>
                      <a:pt x="2120" y="12811"/>
                    </a:cubicBezTo>
                    <a:cubicBezTo>
                      <a:pt x="2120" y="12799"/>
                      <a:pt x="2120" y="12799"/>
                      <a:pt x="2120" y="12799"/>
                    </a:cubicBezTo>
                    <a:cubicBezTo>
                      <a:pt x="2179" y="12752"/>
                      <a:pt x="2239" y="12716"/>
                      <a:pt x="2298" y="12668"/>
                    </a:cubicBezTo>
                    <a:cubicBezTo>
                      <a:pt x="2477" y="12549"/>
                      <a:pt x="2667" y="12442"/>
                      <a:pt x="2846" y="12347"/>
                    </a:cubicBezTo>
                    <a:cubicBezTo>
                      <a:pt x="3024" y="12252"/>
                      <a:pt x="3191" y="12168"/>
                      <a:pt x="3370" y="12097"/>
                    </a:cubicBezTo>
                    <a:cubicBezTo>
                      <a:pt x="3715" y="11942"/>
                      <a:pt x="4036" y="11787"/>
                      <a:pt x="4346" y="11597"/>
                    </a:cubicBezTo>
                    <a:cubicBezTo>
                      <a:pt x="4489" y="11502"/>
                      <a:pt x="4644" y="11394"/>
                      <a:pt x="4763" y="11263"/>
                    </a:cubicBezTo>
                    <a:cubicBezTo>
                      <a:pt x="4894" y="11144"/>
                      <a:pt x="5013" y="11001"/>
                      <a:pt x="5108" y="10847"/>
                    </a:cubicBezTo>
                    <a:lnTo>
                      <a:pt x="5108" y="10835"/>
                    </a:lnTo>
                    <a:cubicBezTo>
                      <a:pt x="5120" y="10823"/>
                      <a:pt x="5144" y="10811"/>
                      <a:pt x="5168" y="10811"/>
                    </a:cubicBezTo>
                    <a:cubicBezTo>
                      <a:pt x="5203" y="10823"/>
                      <a:pt x="5227" y="10847"/>
                      <a:pt x="5215" y="10882"/>
                    </a:cubicBezTo>
                    <a:cubicBezTo>
                      <a:pt x="5191" y="11073"/>
                      <a:pt x="5108" y="11275"/>
                      <a:pt x="5013" y="11454"/>
                    </a:cubicBezTo>
                    <a:cubicBezTo>
                      <a:pt x="4918" y="11632"/>
                      <a:pt x="4798" y="11799"/>
                      <a:pt x="4656" y="11954"/>
                    </a:cubicBezTo>
                    <a:cubicBezTo>
                      <a:pt x="4537" y="12085"/>
                      <a:pt x="4417" y="12216"/>
                      <a:pt x="4287" y="12335"/>
                    </a:cubicBezTo>
                    <a:cubicBezTo>
                      <a:pt x="4108" y="12490"/>
                      <a:pt x="3941" y="12621"/>
                      <a:pt x="3763" y="12752"/>
                    </a:cubicBezTo>
                    <a:cubicBezTo>
                      <a:pt x="3453" y="12990"/>
                      <a:pt x="3167" y="13216"/>
                      <a:pt x="2929" y="13442"/>
                    </a:cubicBezTo>
                    <a:cubicBezTo>
                      <a:pt x="2893" y="13478"/>
                      <a:pt x="2858" y="13514"/>
                      <a:pt x="2834" y="13549"/>
                    </a:cubicBezTo>
                    <a:cubicBezTo>
                      <a:pt x="2822" y="13561"/>
                      <a:pt x="2810" y="13573"/>
                      <a:pt x="2798" y="13597"/>
                    </a:cubicBezTo>
                    <a:cubicBezTo>
                      <a:pt x="2751" y="13645"/>
                      <a:pt x="2703" y="13704"/>
                      <a:pt x="2655" y="13764"/>
                    </a:cubicBezTo>
                    <a:cubicBezTo>
                      <a:pt x="2655" y="13776"/>
                      <a:pt x="2643" y="13787"/>
                      <a:pt x="2632" y="13799"/>
                    </a:cubicBezTo>
                    <a:cubicBezTo>
                      <a:pt x="2620" y="13823"/>
                      <a:pt x="2608" y="13847"/>
                      <a:pt x="2596" y="13859"/>
                    </a:cubicBezTo>
                    <a:lnTo>
                      <a:pt x="2596" y="13859"/>
                    </a:lnTo>
                    <a:cubicBezTo>
                      <a:pt x="2584" y="13930"/>
                      <a:pt x="2584" y="14014"/>
                      <a:pt x="2572" y="14085"/>
                    </a:cubicBezTo>
                    <a:cubicBezTo>
                      <a:pt x="2679" y="14311"/>
                      <a:pt x="2774" y="14549"/>
                      <a:pt x="2870" y="14788"/>
                    </a:cubicBezTo>
                    <a:cubicBezTo>
                      <a:pt x="2882" y="14823"/>
                      <a:pt x="2893" y="14847"/>
                      <a:pt x="2905" y="14883"/>
                    </a:cubicBezTo>
                    <a:cubicBezTo>
                      <a:pt x="2941" y="14978"/>
                      <a:pt x="2977" y="15073"/>
                      <a:pt x="3001" y="15169"/>
                    </a:cubicBezTo>
                    <a:cubicBezTo>
                      <a:pt x="3132" y="15550"/>
                      <a:pt x="3251" y="15943"/>
                      <a:pt x="3322" y="16347"/>
                    </a:cubicBezTo>
                    <a:cubicBezTo>
                      <a:pt x="3322" y="16359"/>
                      <a:pt x="3322" y="16383"/>
                      <a:pt x="3322" y="16395"/>
                    </a:cubicBezTo>
                    <a:cubicBezTo>
                      <a:pt x="2965" y="16478"/>
                      <a:pt x="2608" y="16562"/>
                      <a:pt x="2251" y="16645"/>
                    </a:cubicBezTo>
                    <a:lnTo>
                      <a:pt x="2251" y="16645"/>
                    </a:lnTo>
                    <a:cubicBezTo>
                      <a:pt x="2239" y="16621"/>
                      <a:pt x="2239" y="16585"/>
                      <a:pt x="2227" y="16562"/>
                    </a:cubicBezTo>
                    <a:cubicBezTo>
                      <a:pt x="2155" y="16228"/>
                      <a:pt x="2048" y="15895"/>
                      <a:pt x="1917" y="15573"/>
                    </a:cubicBezTo>
                    <a:cubicBezTo>
                      <a:pt x="1858" y="15419"/>
                      <a:pt x="1786" y="15276"/>
                      <a:pt x="1727" y="15133"/>
                    </a:cubicBezTo>
                    <a:cubicBezTo>
                      <a:pt x="1643" y="14942"/>
                      <a:pt x="1560" y="14752"/>
                      <a:pt x="1477" y="14561"/>
                    </a:cubicBezTo>
                    <a:cubicBezTo>
                      <a:pt x="1167" y="13907"/>
                      <a:pt x="846" y="13216"/>
                      <a:pt x="631" y="12454"/>
                    </a:cubicBezTo>
                    <a:cubicBezTo>
                      <a:pt x="619" y="12418"/>
                      <a:pt x="607" y="12394"/>
                      <a:pt x="607" y="12371"/>
                    </a:cubicBezTo>
                    <a:cubicBezTo>
                      <a:pt x="536" y="12097"/>
                      <a:pt x="477" y="11811"/>
                      <a:pt x="453" y="11513"/>
                    </a:cubicBezTo>
                    <a:cubicBezTo>
                      <a:pt x="429" y="11382"/>
                      <a:pt x="417" y="11251"/>
                      <a:pt x="417" y="11121"/>
                    </a:cubicBezTo>
                    <a:cubicBezTo>
                      <a:pt x="405" y="10763"/>
                      <a:pt x="429" y="10406"/>
                      <a:pt x="512" y="10061"/>
                    </a:cubicBezTo>
                    <a:cubicBezTo>
                      <a:pt x="524" y="9978"/>
                      <a:pt x="536" y="9906"/>
                      <a:pt x="560" y="9823"/>
                    </a:cubicBezTo>
                    <a:cubicBezTo>
                      <a:pt x="679" y="9394"/>
                      <a:pt x="881" y="8977"/>
                      <a:pt x="1167" y="8620"/>
                    </a:cubicBezTo>
                    <a:cubicBezTo>
                      <a:pt x="1453" y="8263"/>
                      <a:pt x="1810" y="7989"/>
                      <a:pt x="2167" y="7775"/>
                    </a:cubicBezTo>
                    <a:cubicBezTo>
                      <a:pt x="2251" y="7727"/>
                      <a:pt x="2322" y="7680"/>
                      <a:pt x="2405" y="7632"/>
                    </a:cubicBezTo>
                    <a:cubicBezTo>
                      <a:pt x="2441" y="7620"/>
                      <a:pt x="2453" y="7584"/>
                      <a:pt x="2429" y="7549"/>
                    </a:cubicBezTo>
                    <a:cubicBezTo>
                      <a:pt x="2382" y="7465"/>
                      <a:pt x="2334" y="7382"/>
                      <a:pt x="2298" y="7299"/>
                    </a:cubicBezTo>
                    <a:cubicBezTo>
                      <a:pt x="2286" y="7275"/>
                      <a:pt x="2274" y="7263"/>
                      <a:pt x="2274" y="7239"/>
                    </a:cubicBezTo>
                    <a:cubicBezTo>
                      <a:pt x="2251" y="7180"/>
                      <a:pt x="2227" y="7120"/>
                      <a:pt x="2203" y="7060"/>
                    </a:cubicBezTo>
                    <a:cubicBezTo>
                      <a:pt x="2191" y="7037"/>
                      <a:pt x="2179" y="7013"/>
                      <a:pt x="2179" y="6989"/>
                    </a:cubicBezTo>
                    <a:cubicBezTo>
                      <a:pt x="2060" y="6644"/>
                      <a:pt x="2012" y="6310"/>
                      <a:pt x="2001" y="5977"/>
                    </a:cubicBezTo>
                    <a:cubicBezTo>
                      <a:pt x="2001" y="5929"/>
                      <a:pt x="2001" y="5894"/>
                      <a:pt x="2001" y="5846"/>
                    </a:cubicBezTo>
                    <a:cubicBezTo>
                      <a:pt x="2001" y="5763"/>
                      <a:pt x="2001" y="5679"/>
                      <a:pt x="2001" y="5596"/>
                    </a:cubicBezTo>
                    <a:cubicBezTo>
                      <a:pt x="2001" y="5406"/>
                      <a:pt x="2024" y="5215"/>
                      <a:pt x="2048" y="5036"/>
                    </a:cubicBezTo>
                    <a:cubicBezTo>
                      <a:pt x="2048" y="5001"/>
                      <a:pt x="2048" y="4965"/>
                      <a:pt x="2048" y="4941"/>
                    </a:cubicBezTo>
                    <a:cubicBezTo>
                      <a:pt x="2060" y="4929"/>
                      <a:pt x="2060" y="4917"/>
                      <a:pt x="2060" y="4917"/>
                    </a:cubicBezTo>
                    <a:cubicBezTo>
                      <a:pt x="2060" y="4858"/>
                      <a:pt x="2072" y="4810"/>
                      <a:pt x="2072" y="4763"/>
                    </a:cubicBezTo>
                    <a:cubicBezTo>
                      <a:pt x="2084" y="4703"/>
                      <a:pt x="2096" y="4644"/>
                      <a:pt x="2108" y="4584"/>
                    </a:cubicBezTo>
                    <a:cubicBezTo>
                      <a:pt x="2108" y="4548"/>
                      <a:pt x="2108" y="4524"/>
                      <a:pt x="2120" y="4489"/>
                    </a:cubicBezTo>
                    <a:cubicBezTo>
                      <a:pt x="2120" y="4429"/>
                      <a:pt x="2131" y="4370"/>
                      <a:pt x="2143" y="4310"/>
                    </a:cubicBezTo>
                    <a:lnTo>
                      <a:pt x="2143" y="4310"/>
                    </a:lnTo>
                    <a:cubicBezTo>
                      <a:pt x="2143" y="4286"/>
                      <a:pt x="2131" y="4263"/>
                      <a:pt x="2108" y="4251"/>
                    </a:cubicBezTo>
                    <a:lnTo>
                      <a:pt x="2084" y="4239"/>
                    </a:lnTo>
                    <a:cubicBezTo>
                      <a:pt x="2036" y="4215"/>
                      <a:pt x="2001" y="4191"/>
                      <a:pt x="1965" y="4167"/>
                    </a:cubicBezTo>
                    <a:cubicBezTo>
                      <a:pt x="1917" y="4143"/>
                      <a:pt x="1870" y="4120"/>
                      <a:pt x="1822" y="4084"/>
                    </a:cubicBezTo>
                    <a:cubicBezTo>
                      <a:pt x="1381" y="3822"/>
                      <a:pt x="977" y="3524"/>
                      <a:pt x="596" y="3191"/>
                    </a:cubicBezTo>
                    <a:cubicBezTo>
                      <a:pt x="548" y="3143"/>
                      <a:pt x="500" y="3096"/>
                      <a:pt x="441" y="3048"/>
                    </a:cubicBezTo>
                    <a:cubicBezTo>
                      <a:pt x="405" y="3012"/>
                      <a:pt x="369" y="2977"/>
                      <a:pt x="334" y="2941"/>
                    </a:cubicBezTo>
                    <a:cubicBezTo>
                      <a:pt x="298" y="2905"/>
                      <a:pt x="250" y="2858"/>
                      <a:pt x="215" y="2822"/>
                    </a:cubicBezTo>
                    <a:cubicBezTo>
                      <a:pt x="215" y="2822"/>
                      <a:pt x="215" y="2822"/>
                      <a:pt x="203" y="2822"/>
                    </a:cubicBezTo>
                    <a:cubicBezTo>
                      <a:pt x="167" y="2774"/>
                      <a:pt x="131" y="2739"/>
                      <a:pt x="96" y="2703"/>
                    </a:cubicBezTo>
                    <a:cubicBezTo>
                      <a:pt x="96" y="2703"/>
                      <a:pt x="96" y="2691"/>
                      <a:pt x="84" y="2691"/>
                    </a:cubicBezTo>
                    <a:cubicBezTo>
                      <a:pt x="60" y="2667"/>
                      <a:pt x="36" y="2643"/>
                      <a:pt x="12" y="2619"/>
                    </a:cubicBezTo>
                    <a:cubicBezTo>
                      <a:pt x="12" y="2608"/>
                      <a:pt x="12" y="2608"/>
                      <a:pt x="12" y="2608"/>
                    </a:cubicBezTo>
                    <a:cubicBezTo>
                      <a:pt x="0" y="2584"/>
                      <a:pt x="0" y="2548"/>
                      <a:pt x="12" y="2536"/>
                    </a:cubicBezTo>
                    <a:lnTo>
                      <a:pt x="24" y="2524"/>
                    </a:lnTo>
                    <a:cubicBezTo>
                      <a:pt x="24" y="2524"/>
                      <a:pt x="24" y="2524"/>
                      <a:pt x="24" y="2524"/>
                    </a:cubicBezTo>
                    <a:cubicBezTo>
                      <a:pt x="36" y="2500"/>
                      <a:pt x="72" y="2500"/>
                      <a:pt x="96" y="2524"/>
                    </a:cubicBezTo>
                    <a:cubicBezTo>
                      <a:pt x="96" y="2524"/>
                      <a:pt x="96" y="2524"/>
                      <a:pt x="96" y="2524"/>
                    </a:cubicBezTo>
                    <a:cubicBezTo>
                      <a:pt x="143" y="2548"/>
                      <a:pt x="179" y="2584"/>
                      <a:pt x="215" y="2608"/>
                    </a:cubicBezTo>
                    <a:cubicBezTo>
                      <a:pt x="500" y="2810"/>
                      <a:pt x="798" y="2989"/>
                      <a:pt x="1096" y="3143"/>
                    </a:cubicBezTo>
                    <a:cubicBezTo>
                      <a:pt x="1131" y="3167"/>
                      <a:pt x="1167" y="3179"/>
                      <a:pt x="1215" y="3203"/>
                    </a:cubicBezTo>
                    <a:cubicBezTo>
                      <a:pt x="1274" y="3227"/>
                      <a:pt x="1322" y="3262"/>
                      <a:pt x="1381" y="3286"/>
                    </a:cubicBezTo>
                    <a:cubicBezTo>
                      <a:pt x="1393" y="3286"/>
                      <a:pt x="1393" y="3286"/>
                      <a:pt x="1393" y="3286"/>
                    </a:cubicBezTo>
                    <a:cubicBezTo>
                      <a:pt x="1405" y="3298"/>
                      <a:pt x="1417" y="3298"/>
                      <a:pt x="1429" y="3310"/>
                    </a:cubicBezTo>
                    <a:cubicBezTo>
                      <a:pt x="1524" y="3346"/>
                      <a:pt x="1608" y="3393"/>
                      <a:pt x="1703" y="3429"/>
                    </a:cubicBezTo>
                    <a:cubicBezTo>
                      <a:pt x="1739" y="3441"/>
                      <a:pt x="1774" y="3453"/>
                      <a:pt x="1798" y="3465"/>
                    </a:cubicBezTo>
                    <a:cubicBezTo>
                      <a:pt x="1905" y="3512"/>
                      <a:pt x="2012" y="3548"/>
                      <a:pt x="2120" y="3596"/>
                    </a:cubicBezTo>
                    <a:cubicBezTo>
                      <a:pt x="2131" y="3596"/>
                      <a:pt x="2143" y="3596"/>
                      <a:pt x="2155" y="3608"/>
                    </a:cubicBezTo>
                    <a:cubicBezTo>
                      <a:pt x="2167" y="3608"/>
                      <a:pt x="2167" y="3608"/>
                      <a:pt x="2167" y="3608"/>
                    </a:cubicBezTo>
                    <a:cubicBezTo>
                      <a:pt x="2203" y="3620"/>
                      <a:pt x="2239" y="3596"/>
                      <a:pt x="2239" y="3560"/>
                    </a:cubicBezTo>
                    <a:cubicBezTo>
                      <a:pt x="2239" y="3548"/>
                      <a:pt x="2239" y="3548"/>
                      <a:pt x="2239" y="3548"/>
                    </a:cubicBezTo>
                    <a:cubicBezTo>
                      <a:pt x="2251" y="3512"/>
                      <a:pt x="2251" y="3477"/>
                      <a:pt x="2251" y="3441"/>
                    </a:cubicBezTo>
                    <a:cubicBezTo>
                      <a:pt x="2251" y="3417"/>
                      <a:pt x="2251" y="3393"/>
                      <a:pt x="2251" y="3370"/>
                    </a:cubicBezTo>
                    <a:cubicBezTo>
                      <a:pt x="2262" y="3346"/>
                      <a:pt x="2262" y="3322"/>
                      <a:pt x="2262" y="3298"/>
                    </a:cubicBezTo>
                    <a:cubicBezTo>
                      <a:pt x="2262" y="3274"/>
                      <a:pt x="2262" y="3250"/>
                      <a:pt x="2262" y="3227"/>
                    </a:cubicBezTo>
                    <a:cubicBezTo>
                      <a:pt x="2262" y="3191"/>
                      <a:pt x="2262" y="3167"/>
                      <a:pt x="2274" y="3131"/>
                    </a:cubicBezTo>
                    <a:cubicBezTo>
                      <a:pt x="2274" y="3036"/>
                      <a:pt x="2274" y="2929"/>
                      <a:pt x="2262" y="2822"/>
                    </a:cubicBezTo>
                    <a:cubicBezTo>
                      <a:pt x="2262" y="2500"/>
                      <a:pt x="2215" y="2179"/>
                      <a:pt x="2155" y="1869"/>
                    </a:cubicBezTo>
                    <a:cubicBezTo>
                      <a:pt x="2131" y="1750"/>
                      <a:pt x="2096" y="1631"/>
                      <a:pt x="2072" y="1512"/>
                    </a:cubicBezTo>
                    <a:cubicBezTo>
                      <a:pt x="2048" y="1441"/>
                      <a:pt x="2024" y="1369"/>
                      <a:pt x="2001" y="1298"/>
                    </a:cubicBezTo>
                    <a:cubicBezTo>
                      <a:pt x="1977" y="1215"/>
                      <a:pt x="1953" y="1143"/>
                      <a:pt x="1917" y="1072"/>
                    </a:cubicBezTo>
                    <a:cubicBezTo>
                      <a:pt x="1905" y="1036"/>
                      <a:pt x="1893" y="1000"/>
                      <a:pt x="1881" y="964"/>
                    </a:cubicBezTo>
                    <a:cubicBezTo>
                      <a:pt x="1881" y="941"/>
                      <a:pt x="1870" y="929"/>
                      <a:pt x="1858" y="905"/>
                    </a:cubicBezTo>
                    <a:cubicBezTo>
                      <a:pt x="1846" y="881"/>
                      <a:pt x="1834" y="845"/>
                      <a:pt x="1822" y="822"/>
                    </a:cubicBezTo>
                    <a:cubicBezTo>
                      <a:pt x="1810" y="774"/>
                      <a:pt x="1786" y="738"/>
                      <a:pt x="1774" y="703"/>
                    </a:cubicBezTo>
                    <a:cubicBezTo>
                      <a:pt x="1727" y="595"/>
                      <a:pt x="1667" y="488"/>
                      <a:pt x="1620" y="381"/>
                    </a:cubicBezTo>
                    <a:cubicBezTo>
                      <a:pt x="1608" y="369"/>
                      <a:pt x="1608" y="357"/>
                      <a:pt x="1596" y="345"/>
                    </a:cubicBezTo>
                    <a:cubicBezTo>
                      <a:pt x="1584" y="322"/>
                      <a:pt x="1572" y="286"/>
                      <a:pt x="1548" y="262"/>
                    </a:cubicBezTo>
                    <a:cubicBezTo>
                      <a:pt x="1524" y="226"/>
                      <a:pt x="1512" y="191"/>
                      <a:pt x="1489" y="155"/>
                    </a:cubicBezTo>
                    <a:cubicBezTo>
                      <a:pt x="1477" y="131"/>
                      <a:pt x="1465" y="107"/>
                      <a:pt x="1453" y="95"/>
                    </a:cubicBezTo>
                    <a:cubicBezTo>
                      <a:pt x="1441" y="60"/>
                      <a:pt x="1441" y="24"/>
                      <a:pt x="1465" y="12"/>
                    </a:cubicBezTo>
                    <a:cubicBezTo>
                      <a:pt x="1477" y="0"/>
                      <a:pt x="1489" y="0"/>
                      <a:pt x="1500" y="0"/>
                    </a:cubicBezTo>
                    <a:cubicBezTo>
                      <a:pt x="1524" y="0"/>
                      <a:pt x="1536" y="12"/>
                      <a:pt x="1548" y="24"/>
                    </a:cubicBezTo>
                    <a:cubicBezTo>
                      <a:pt x="1584" y="60"/>
                      <a:pt x="1608" y="83"/>
                      <a:pt x="1631" y="119"/>
                    </a:cubicBezTo>
                    <a:cubicBezTo>
                      <a:pt x="1679" y="179"/>
                      <a:pt x="1727" y="250"/>
                      <a:pt x="1774" y="322"/>
                    </a:cubicBezTo>
                    <a:cubicBezTo>
                      <a:pt x="1822" y="393"/>
                      <a:pt x="1870" y="464"/>
                      <a:pt x="1917" y="536"/>
                    </a:cubicBezTo>
                    <a:cubicBezTo>
                      <a:pt x="1941" y="560"/>
                      <a:pt x="1965" y="595"/>
                      <a:pt x="1977" y="631"/>
                    </a:cubicBezTo>
                    <a:cubicBezTo>
                      <a:pt x="2001" y="667"/>
                      <a:pt x="2024" y="703"/>
                      <a:pt x="2048" y="738"/>
                    </a:cubicBezTo>
                    <a:cubicBezTo>
                      <a:pt x="2072" y="774"/>
                      <a:pt x="2084" y="810"/>
                      <a:pt x="2108" y="845"/>
                    </a:cubicBezTo>
                    <a:cubicBezTo>
                      <a:pt x="2131" y="881"/>
                      <a:pt x="2143" y="917"/>
                      <a:pt x="2167" y="953"/>
                    </a:cubicBezTo>
                    <a:cubicBezTo>
                      <a:pt x="2191" y="988"/>
                      <a:pt x="2203" y="1024"/>
                      <a:pt x="2227" y="1072"/>
                    </a:cubicBezTo>
                    <a:cubicBezTo>
                      <a:pt x="2251" y="1107"/>
                      <a:pt x="2262" y="1143"/>
                      <a:pt x="2286" y="1179"/>
                    </a:cubicBezTo>
                    <a:cubicBezTo>
                      <a:pt x="2346" y="1298"/>
                      <a:pt x="2393" y="1429"/>
                      <a:pt x="2453" y="1560"/>
                    </a:cubicBezTo>
                    <a:cubicBezTo>
                      <a:pt x="2477" y="1631"/>
                      <a:pt x="2501" y="1691"/>
                      <a:pt x="2524" y="1762"/>
                    </a:cubicBezTo>
                    <a:cubicBezTo>
                      <a:pt x="2643" y="2084"/>
                      <a:pt x="2727" y="2429"/>
                      <a:pt x="2786" y="2774"/>
                    </a:cubicBezTo>
                    <a:cubicBezTo>
                      <a:pt x="2822" y="2977"/>
                      <a:pt x="2846" y="3191"/>
                      <a:pt x="2858" y="3405"/>
                    </a:cubicBezTo>
                    <a:cubicBezTo>
                      <a:pt x="2870" y="3548"/>
                      <a:pt x="2870" y="3679"/>
                      <a:pt x="2882" y="3822"/>
                    </a:cubicBezTo>
                    <a:cubicBezTo>
                      <a:pt x="2882" y="4239"/>
                      <a:pt x="2870" y="4644"/>
                      <a:pt x="2870" y="5025"/>
                    </a:cubicBezTo>
                    <a:cubicBezTo>
                      <a:pt x="2882" y="5286"/>
                      <a:pt x="2893" y="5536"/>
                      <a:pt x="2929" y="5775"/>
                    </a:cubicBezTo>
                    <a:cubicBezTo>
                      <a:pt x="2965" y="6025"/>
                      <a:pt x="3036" y="6263"/>
                      <a:pt x="3120" y="6477"/>
                    </a:cubicBezTo>
                    <a:cubicBezTo>
                      <a:pt x="3144" y="6525"/>
                      <a:pt x="3155" y="6560"/>
                      <a:pt x="3179" y="6596"/>
                    </a:cubicBezTo>
                    <a:cubicBezTo>
                      <a:pt x="3191" y="6620"/>
                      <a:pt x="3203" y="6644"/>
                      <a:pt x="3215" y="6668"/>
                    </a:cubicBezTo>
                    <a:cubicBezTo>
                      <a:pt x="3215" y="6668"/>
                      <a:pt x="3215" y="6668"/>
                      <a:pt x="3215" y="6668"/>
                    </a:cubicBezTo>
                    <a:cubicBezTo>
                      <a:pt x="3227" y="6691"/>
                      <a:pt x="3239" y="6703"/>
                      <a:pt x="3239" y="6727"/>
                    </a:cubicBezTo>
                    <a:cubicBezTo>
                      <a:pt x="3251" y="6739"/>
                      <a:pt x="3274" y="6763"/>
                      <a:pt x="3286" y="6787"/>
                    </a:cubicBezTo>
                    <a:cubicBezTo>
                      <a:pt x="3286" y="6799"/>
                      <a:pt x="3298" y="6810"/>
                      <a:pt x="3298" y="6810"/>
                    </a:cubicBezTo>
                    <a:cubicBezTo>
                      <a:pt x="3310" y="6834"/>
                      <a:pt x="3322" y="6846"/>
                      <a:pt x="3334" y="6858"/>
                    </a:cubicBezTo>
                    <a:cubicBezTo>
                      <a:pt x="3346" y="6870"/>
                      <a:pt x="3358" y="6894"/>
                      <a:pt x="3370" y="6906"/>
                    </a:cubicBezTo>
                    <a:cubicBezTo>
                      <a:pt x="3382" y="6918"/>
                      <a:pt x="3394" y="6930"/>
                      <a:pt x="3405" y="6953"/>
                    </a:cubicBezTo>
                    <a:cubicBezTo>
                      <a:pt x="3417" y="6965"/>
                      <a:pt x="3429" y="6977"/>
                      <a:pt x="3441" y="6989"/>
                    </a:cubicBezTo>
                    <a:cubicBezTo>
                      <a:pt x="3453" y="7013"/>
                      <a:pt x="3477" y="7025"/>
                      <a:pt x="3489" y="7049"/>
                    </a:cubicBezTo>
                    <a:lnTo>
                      <a:pt x="3489" y="7049"/>
                    </a:lnTo>
                    <a:cubicBezTo>
                      <a:pt x="3513" y="7060"/>
                      <a:pt x="3536" y="7072"/>
                      <a:pt x="3560" y="7060"/>
                    </a:cubicBezTo>
                    <a:cubicBezTo>
                      <a:pt x="3620" y="7025"/>
                      <a:pt x="3667" y="7001"/>
                      <a:pt x="3727" y="6977"/>
                    </a:cubicBezTo>
                    <a:cubicBezTo>
                      <a:pt x="3739" y="6965"/>
                      <a:pt x="3751" y="6953"/>
                      <a:pt x="3763" y="6953"/>
                    </a:cubicBezTo>
                    <a:cubicBezTo>
                      <a:pt x="3786" y="6930"/>
                      <a:pt x="3822" y="6918"/>
                      <a:pt x="3846" y="6906"/>
                    </a:cubicBezTo>
                    <a:cubicBezTo>
                      <a:pt x="3858" y="6906"/>
                      <a:pt x="3858" y="6894"/>
                      <a:pt x="3870" y="6894"/>
                    </a:cubicBezTo>
                    <a:cubicBezTo>
                      <a:pt x="3906" y="6870"/>
                      <a:pt x="3929" y="6858"/>
                      <a:pt x="3965" y="6834"/>
                    </a:cubicBezTo>
                    <a:cubicBezTo>
                      <a:pt x="3965" y="6834"/>
                      <a:pt x="3965" y="6834"/>
                      <a:pt x="3965" y="6834"/>
                    </a:cubicBezTo>
                    <a:cubicBezTo>
                      <a:pt x="4025" y="6799"/>
                      <a:pt x="4084" y="6763"/>
                      <a:pt x="4144" y="6715"/>
                    </a:cubicBezTo>
                    <a:cubicBezTo>
                      <a:pt x="4417" y="6537"/>
                      <a:pt x="4668" y="6298"/>
                      <a:pt x="4894" y="6037"/>
                    </a:cubicBezTo>
                    <a:cubicBezTo>
                      <a:pt x="5120" y="5775"/>
                      <a:pt x="5299" y="5477"/>
                      <a:pt x="5453" y="5155"/>
                    </a:cubicBezTo>
                    <a:cubicBezTo>
                      <a:pt x="5751" y="4536"/>
                      <a:pt x="5918" y="3834"/>
                      <a:pt x="5894" y="3108"/>
                    </a:cubicBezTo>
                    <a:lnTo>
                      <a:pt x="5894" y="3096"/>
                    </a:lnTo>
                    <a:lnTo>
                      <a:pt x="5894" y="3096"/>
                    </a:lnTo>
                    <a:cubicBezTo>
                      <a:pt x="5894" y="3072"/>
                      <a:pt x="5918" y="3048"/>
                      <a:pt x="5941" y="3036"/>
                    </a:cubicBezTo>
                    <a:lnTo>
                      <a:pt x="5941" y="3036"/>
                    </a:lnTo>
                    <a:lnTo>
                      <a:pt x="5953" y="3036"/>
                    </a:lnTo>
                    <a:cubicBezTo>
                      <a:pt x="5977" y="3024"/>
                      <a:pt x="6013" y="3048"/>
                      <a:pt x="6013" y="3072"/>
                    </a:cubicBezTo>
                    <a:cubicBezTo>
                      <a:pt x="6025" y="3072"/>
                      <a:pt x="6025" y="3072"/>
                      <a:pt x="6025" y="3072"/>
                    </a:cubicBezTo>
                    <a:cubicBezTo>
                      <a:pt x="6037" y="3120"/>
                      <a:pt x="6049" y="3167"/>
                      <a:pt x="6061" y="3203"/>
                    </a:cubicBezTo>
                    <a:cubicBezTo>
                      <a:pt x="6072" y="3250"/>
                      <a:pt x="6096" y="3298"/>
                      <a:pt x="6096" y="3346"/>
                    </a:cubicBezTo>
                    <a:cubicBezTo>
                      <a:pt x="6108" y="3381"/>
                      <a:pt x="6120" y="3429"/>
                      <a:pt x="6132" y="3465"/>
                    </a:cubicBezTo>
                    <a:cubicBezTo>
                      <a:pt x="6144" y="3524"/>
                      <a:pt x="6156" y="3584"/>
                      <a:pt x="6156" y="3643"/>
                    </a:cubicBezTo>
                    <a:cubicBezTo>
                      <a:pt x="6168" y="3679"/>
                      <a:pt x="6168" y="3715"/>
                      <a:pt x="6180" y="3751"/>
                    </a:cubicBezTo>
                    <a:cubicBezTo>
                      <a:pt x="6180" y="3798"/>
                      <a:pt x="6192" y="3846"/>
                      <a:pt x="6192" y="3893"/>
                    </a:cubicBezTo>
                    <a:cubicBezTo>
                      <a:pt x="6192" y="3917"/>
                      <a:pt x="6192" y="3941"/>
                      <a:pt x="6192" y="3953"/>
                    </a:cubicBezTo>
                    <a:cubicBezTo>
                      <a:pt x="6192" y="3989"/>
                      <a:pt x="6203" y="4012"/>
                      <a:pt x="6203" y="4048"/>
                    </a:cubicBezTo>
                    <a:cubicBezTo>
                      <a:pt x="6203" y="4072"/>
                      <a:pt x="6203" y="4096"/>
                      <a:pt x="6203" y="4120"/>
                    </a:cubicBezTo>
                    <a:cubicBezTo>
                      <a:pt x="6203" y="4120"/>
                      <a:pt x="6203" y="4120"/>
                      <a:pt x="6203" y="4120"/>
                    </a:cubicBezTo>
                    <a:cubicBezTo>
                      <a:pt x="6203" y="4298"/>
                      <a:pt x="6192" y="4465"/>
                      <a:pt x="6180" y="46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914" name="Google Shape;9914;p27"/>
              <p:cNvGrpSpPr/>
              <p:nvPr/>
            </p:nvGrpSpPr>
            <p:grpSpPr>
              <a:xfrm>
                <a:off x="5860750" y="4385734"/>
                <a:ext cx="455675" cy="402363"/>
                <a:chOff x="6055500" y="2790175"/>
                <a:chExt cx="455675" cy="402363"/>
              </a:xfrm>
            </p:grpSpPr>
            <p:sp>
              <p:nvSpPr>
                <p:cNvPr id="9915" name="Google Shape;9915;p27"/>
                <p:cNvSpPr/>
                <p:nvPr/>
              </p:nvSpPr>
              <p:spPr>
                <a:xfrm>
                  <a:off x="6249525" y="2983088"/>
                  <a:ext cx="261650" cy="1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6" h="5168" extrusionOk="0">
                      <a:moveTo>
                        <a:pt x="941" y="5084"/>
                      </a:moveTo>
                      <a:lnTo>
                        <a:pt x="2917" y="5013"/>
                      </a:lnTo>
                      <a:cubicBezTo>
                        <a:pt x="2941" y="5025"/>
                        <a:pt x="2953" y="5049"/>
                        <a:pt x="2989" y="5049"/>
                      </a:cubicBezTo>
                      <a:lnTo>
                        <a:pt x="9430" y="4870"/>
                      </a:lnTo>
                      <a:cubicBezTo>
                        <a:pt x="9954" y="4942"/>
                        <a:pt x="10454" y="4418"/>
                        <a:pt x="10454" y="3882"/>
                      </a:cubicBezTo>
                      <a:cubicBezTo>
                        <a:pt x="10466" y="3346"/>
                        <a:pt x="10097" y="2858"/>
                        <a:pt x="9632" y="2596"/>
                      </a:cubicBezTo>
                      <a:cubicBezTo>
                        <a:pt x="9287" y="2394"/>
                        <a:pt x="8882" y="2298"/>
                        <a:pt x="8585" y="2036"/>
                      </a:cubicBezTo>
                      <a:cubicBezTo>
                        <a:pt x="8216" y="1727"/>
                        <a:pt x="8061" y="1227"/>
                        <a:pt x="7751" y="858"/>
                      </a:cubicBezTo>
                      <a:cubicBezTo>
                        <a:pt x="7263" y="239"/>
                        <a:pt x="6334" y="1"/>
                        <a:pt x="5608" y="298"/>
                      </a:cubicBezTo>
                      <a:cubicBezTo>
                        <a:pt x="5275" y="429"/>
                        <a:pt x="4977" y="560"/>
                        <a:pt x="4763" y="846"/>
                      </a:cubicBezTo>
                      <a:cubicBezTo>
                        <a:pt x="4560" y="1132"/>
                        <a:pt x="4370" y="1453"/>
                        <a:pt x="4048" y="1608"/>
                      </a:cubicBezTo>
                      <a:cubicBezTo>
                        <a:pt x="3596" y="1846"/>
                        <a:pt x="3025" y="1644"/>
                        <a:pt x="2548" y="1822"/>
                      </a:cubicBezTo>
                      <a:cubicBezTo>
                        <a:pt x="1929" y="2060"/>
                        <a:pt x="1715" y="2810"/>
                        <a:pt x="1262" y="3299"/>
                      </a:cubicBezTo>
                      <a:cubicBezTo>
                        <a:pt x="989" y="3584"/>
                        <a:pt x="631" y="3787"/>
                        <a:pt x="381" y="4084"/>
                      </a:cubicBezTo>
                      <a:cubicBezTo>
                        <a:pt x="119" y="4394"/>
                        <a:pt x="0" y="4870"/>
                        <a:pt x="250" y="5168"/>
                      </a:cubicBezTo>
                      <a:cubicBezTo>
                        <a:pt x="262" y="5168"/>
                        <a:pt x="227" y="5168"/>
                        <a:pt x="238" y="516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6" name="Google Shape;9916;p27"/>
                <p:cNvSpPr/>
                <p:nvPr/>
              </p:nvSpPr>
              <p:spPr>
                <a:xfrm>
                  <a:off x="6055500" y="2790175"/>
                  <a:ext cx="421800" cy="20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2" h="8378" extrusionOk="0">
                      <a:moveTo>
                        <a:pt x="7219" y="0"/>
                      </a:moveTo>
                      <a:cubicBezTo>
                        <a:pt x="6140" y="0"/>
                        <a:pt x="5064" y="527"/>
                        <a:pt x="4370" y="1365"/>
                      </a:cubicBezTo>
                      <a:cubicBezTo>
                        <a:pt x="4013" y="1805"/>
                        <a:pt x="3727" y="2329"/>
                        <a:pt x="3251" y="2651"/>
                      </a:cubicBezTo>
                      <a:cubicBezTo>
                        <a:pt x="2763" y="2972"/>
                        <a:pt x="2096" y="3032"/>
                        <a:pt x="1715" y="3484"/>
                      </a:cubicBezTo>
                      <a:cubicBezTo>
                        <a:pt x="1382" y="3889"/>
                        <a:pt x="1382" y="4461"/>
                        <a:pt x="1203" y="4949"/>
                      </a:cubicBezTo>
                      <a:cubicBezTo>
                        <a:pt x="1049" y="5365"/>
                        <a:pt x="763" y="5711"/>
                        <a:pt x="513" y="6068"/>
                      </a:cubicBezTo>
                      <a:cubicBezTo>
                        <a:pt x="263" y="6437"/>
                        <a:pt x="36" y="6830"/>
                        <a:pt x="13" y="7270"/>
                      </a:cubicBezTo>
                      <a:cubicBezTo>
                        <a:pt x="1" y="7711"/>
                        <a:pt x="251" y="8187"/>
                        <a:pt x="679" y="8294"/>
                      </a:cubicBezTo>
                      <a:lnTo>
                        <a:pt x="15919" y="8378"/>
                      </a:lnTo>
                      <a:cubicBezTo>
                        <a:pt x="15955" y="8378"/>
                        <a:pt x="16027" y="8342"/>
                        <a:pt x="16050" y="8342"/>
                      </a:cubicBezTo>
                      <a:cubicBezTo>
                        <a:pt x="16443" y="8223"/>
                        <a:pt x="16741" y="7890"/>
                        <a:pt x="16812" y="7497"/>
                      </a:cubicBezTo>
                      <a:cubicBezTo>
                        <a:pt x="16872" y="7104"/>
                        <a:pt x="16800" y="6592"/>
                        <a:pt x="16479" y="6366"/>
                      </a:cubicBezTo>
                      <a:cubicBezTo>
                        <a:pt x="16717" y="5818"/>
                        <a:pt x="16670" y="5151"/>
                        <a:pt x="16372" y="4639"/>
                      </a:cubicBezTo>
                      <a:cubicBezTo>
                        <a:pt x="16074" y="4115"/>
                        <a:pt x="15527" y="3758"/>
                        <a:pt x="14931" y="3675"/>
                      </a:cubicBezTo>
                      <a:cubicBezTo>
                        <a:pt x="14657" y="3651"/>
                        <a:pt x="14384" y="3675"/>
                        <a:pt x="14122" y="3615"/>
                      </a:cubicBezTo>
                      <a:cubicBezTo>
                        <a:pt x="13848" y="3556"/>
                        <a:pt x="13598" y="3377"/>
                        <a:pt x="13538" y="3115"/>
                      </a:cubicBezTo>
                      <a:cubicBezTo>
                        <a:pt x="13276" y="2079"/>
                        <a:pt x="12407" y="1234"/>
                        <a:pt x="11359" y="1008"/>
                      </a:cubicBezTo>
                      <a:cubicBezTo>
                        <a:pt x="10907" y="901"/>
                        <a:pt x="10443" y="913"/>
                        <a:pt x="9990" y="817"/>
                      </a:cubicBezTo>
                      <a:cubicBezTo>
                        <a:pt x="9288" y="674"/>
                        <a:pt x="8669" y="270"/>
                        <a:pt x="7978" y="91"/>
                      </a:cubicBezTo>
                      <a:cubicBezTo>
                        <a:pt x="7728" y="30"/>
                        <a:pt x="7473" y="0"/>
                        <a:pt x="721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7" name="Google Shape;9917;p27"/>
                <p:cNvSpPr/>
                <p:nvPr/>
              </p:nvSpPr>
              <p:spPr>
                <a:xfrm>
                  <a:off x="6093075" y="3112288"/>
                  <a:ext cx="324125" cy="8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65" h="3210" extrusionOk="0">
                      <a:moveTo>
                        <a:pt x="4492" y="0"/>
                      </a:moveTo>
                      <a:cubicBezTo>
                        <a:pt x="4167" y="0"/>
                        <a:pt x="3852" y="77"/>
                        <a:pt x="3573" y="257"/>
                      </a:cubicBezTo>
                      <a:cubicBezTo>
                        <a:pt x="3037" y="591"/>
                        <a:pt x="2739" y="1257"/>
                        <a:pt x="2180" y="1567"/>
                      </a:cubicBezTo>
                      <a:cubicBezTo>
                        <a:pt x="1775" y="1781"/>
                        <a:pt x="1299" y="1793"/>
                        <a:pt x="870" y="1936"/>
                      </a:cubicBezTo>
                      <a:cubicBezTo>
                        <a:pt x="430" y="2091"/>
                        <a:pt x="1" y="2472"/>
                        <a:pt x="84" y="2924"/>
                      </a:cubicBezTo>
                      <a:lnTo>
                        <a:pt x="12812" y="3210"/>
                      </a:lnTo>
                      <a:cubicBezTo>
                        <a:pt x="12824" y="3210"/>
                        <a:pt x="12872" y="3103"/>
                        <a:pt x="12895" y="3103"/>
                      </a:cubicBezTo>
                      <a:cubicBezTo>
                        <a:pt x="12964" y="2494"/>
                        <a:pt x="12402" y="1886"/>
                        <a:pt x="11785" y="1886"/>
                      </a:cubicBezTo>
                      <a:cubicBezTo>
                        <a:pt x="11763" y="1886"/>
                        <a:pt x="11740" y="1887"/>
                        <a:pt x="11717" y="1888"/>
                      </a:cubicBezTo>
                      <a:cubicBezTo>
                        <a:pt x="11380" y="1908"/>
                        <a:pt x="11043" y="2090"/>
                        <a:pt x="10712" y="2090"/>
                      </a:cubicBezTo>
                      <a:cubicBezTo>
                        <a:pt x="10634" y="2090"/>
                        <a:pt x="10556" y="2080"/>
                        <a:pt x="10478" y="2055"/>
                      </a:cubicBezTo>
                      <a:cubicBezTo>
                        <a:pt x="9966" y="1912"/>
                        <a:pt x="9764" y="1210"/>
                        <a:pt x="9252" y="1091"/>
                      </a:cubicBezTo>
                      <a:cubicBezTo>
                        <a:pt x="9193" y="1076"/>
                        <a:pt x="9135" y="1070"/>
                        <a:pt x="9077" y="1070"/>
                      </a:cubicBezTo>
                      <a:cubicBezTo>
                        <a:pt x="8712" y="1070"/>
                        <a:pt x="8358" y="1325"/>
                        <a:pt x="7978" y="1376"/>
                      </a:cubicBezTo>
                      <a:cubicBezTo>
                        <a:pt x="7917" y="1386"/>
                        <a:pt x="7857" y="1390"/>
                        <a:pt x="7798" y="1390"/>
                      </a:cubicBezTo>
                      <a:cubicBezTo>
                        <a:pt x="7195" y="1390"/>
                        <a:pt x="6666" y="924"/>
                        <a:pt x="6156" y="567"/>
                      </a:cubicBezTo>
                      <a:cubicBezTo>
                        <a:pt x="5670" y="240"/>
                        <a:pt x="5066" y="0"/>
                        <a:pt x="449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918" name="Google Shape;9918;p27"/>
            <p:cNvGrpSpPr/>
            <p:nvPr/>
          </p:nvGrpSpPr>
          <p:grpSpPr>
            <a:xfrm>
              <a:off x="7725" y="4850025"/>
              <a:ext cx="9143461" cy="288541"/>
              <a:chOff x="-3192675" y="4850025"/>
              <a:chExt cx="9143461" cy="288541"/>
            </a:xfrm>
          </p:grpSpPr>
          <p:sp>
            <p:nvSpPr>
              <p:cNvPr id="9919" name="Google Shape;9919;p27"/>
              <p:cNvSpPr/>
              <p:nvPr/>
            </p:nvSpPr>
            <p:spPr>
              <a:xfrm>
                <a:off x="-3192500" y="4850025"/>
                <a:ext cx="9143286" cy="288541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16968" extrusionOk="0">
                    <a:moveTo>
                      <a:pt x="0" y="1"/>
                    </a:moveTo>
                    <a:lnTo>
                      <a:pt x="0" y="16967"/>
                    </a:lnTo>
                    <a:lnTo>
                      <a:pt x="285750" y="16967"/>
                    </a:lnTo>
                    <a:lnTo>
                      <a:pt x="2857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4"/>
                  </a:solidFill>
                </a:endParaRPr>
              </a:p>
            </p:txBody>
          </p:sp>
          <p:sp>
            <p:nvSpPr>
              <p:cNvPr id="9920" name="Google Shape;9920;p27"/>
              <p:cNvSpPr/>
              <p:nvPr/>
            </p:nvSpPr>
            <p:spPr>
              <a:xfrm>
                <a:off x="-3192675" y="4863425"/>
                <a:ext cx="9143286" cy="115225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4609" extrusionOk="0">
                    <a:moveTo>
                      <a:pt x="0" y="1"/>
                    </a:moveTo>
                    <a:lnTo>
                      <a:pt x="0" y="4608"/>
                    </a:lnTo>
                    <a:lnTo>
                      <a:pt x="285750" y="4608"/>
                    </a:lnTo>
                    <a:lnTo>
                      <a:pt x="28575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1" name="Google Shape;9921;p27"/>
              <p:cNvSpPr/>
              <p:nvPr/>
            </p:nvSpPr>
            <p:spPr>
              <a:xfrm>
                <a:off x="-3192507" y="4899150"/>
                <a:ext cx="9143286" cy="68175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2727" extrusionOk="0">
                    <a:moveTo>
                      <a:pt x="0" y="0"/>
                    </a:moveTo>
                    <a:lnTo>
                      <a:pt x="0" y="2727"/>
                    </a:lnTo>
                    <a:lnTo>
                      <a:pt x="285750" y="2727"/>
                    </a:lnTo>
                    <a:lnTo>
                      <a:pt x="28575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922" name="Google Shape;9922;p27"/>
          <p:cNvGrpSpPr/>
          <p:nvPr/>
        </p:nvGrpSpPr>
        <p:grpSpPr>
          <a:xfrm flipH="1">
            <a:off x="368350" y="-624472"/>
            <a:ext cx="8978739" cy="1440700"/>
            <a:chOff x="76700" y="-605422"/>
            <a:chExt cx="8978739" cy="1440700"/>
          </a:xfrm>
        </p:grpSpPr>
        <p:sp>
          <p:nvSpPr>
            <p:cNvPr id="9923" name="Google Shape;9923;p27"/>
            <p:cNvSpPr/>
            <p:nvPr/>
          </p:nvSpPr>
          <p:spPr>
            <a:xfrm flipH="1">
              <a:off x="150802" y="540005"/>
              <a:ext cx="703287" cy="192892"/>
            </a:xfrm>
            <a:custGeom>
              <a:avLst/>
              <a:gdLst/>
              <a:ahLst/>
              <a:cxnLst/>
              <a:rect l="l" t="t" r="r" b="b"/>
              <a:pathLst>
                <a:path w="41590" h="11407" extrusionOk="0">
                  <a:moveTo>
                    <a:pt x="1" y="11276"/>
                  </a:moveTo>
                  <a:cubicBezTo>
                    <a:pt x="2501" y="9931"/>
                    <a:pt x="7645" y="3918"/>
                    <a:pt x="10145" y="2584"/>
                  </a:cubicBezTo>
                  <a:cubicBezTo>
                    <a:pt x="10967" y="2144"/>
                    <a:pt x="11812" y="1691"/>
                    <a:pt x="12741" y="1632"/>
                  </a:cubicBezTo>
                  <a:cubicBezTo>
                    <a:pt x="13669" y="1560"/>
                    <a:pt x="14693" y="1989"/>
                    <a:pt x="15039" y="2846"/>
                  </a:cubicBezTo>
                  <a:cubicBezTo>
                    <a:pt x="15205" y="3263"/>
                    <a:pt x="15205" y="3763"/>
                    <a:pt x="15503" y="4120"/>
                  </a:cubicBezTo>
                  <a:cubicBezTo>
                    <a:pt x="16051" y="4787"/>
                    <a:pt x="17146" y="4394"/>
                    <a:pt x="17872" y="3918"/>
                  </a:cubicBezTo>
                  <a:cubicBezTo>
                    <a:pt x="19289" y="3001"/>
                    <a:pt x="20623" y="1953"/>
                    <a:pt x="22123" y="1203"/>
                  </a:cubicBezTo>
                  <a:cubicBezTo>
                    <a:pt x="23635" y="453"/>
                    <a:pt x="25373" y="1"/>
                    <a:pt x="27004" y="406"/>
                  </a:cubicBezTo>
                  <a:cubicBezTo>
                    <a:pt x="28647" y="798"/>
                    <a:pt x="30100" y="2215"/>
                    <a:pt x="30159" y="3894"/>
                  </a:cubicBezTo>
                  <a:cubicBezTo>
                    <a:pt x="30183" y="4620"/>
                    <a:pt x="29957" y="5382"/>
                    <a:pt x="30279" y="6037"/>
                  </a:cubicBezTo>
                  <a:cubicBezTo>
                    <a:pt x="30838" y="7156"/>
                    <a:pt x="32529" y="7049"/>
                    <a:pt x="33612" y="6394"/>
                  </a:cubicBezTo>
                  <a:cubicBezTo>
                    <a:pt x="34684" y="5751"/>
                    <a:pt x="35589" y="4728"/>
                    <a:pt x="36827" y="4489"/>
                  </a:cubicBezTo>
                  <a:cubicBezTo>
                    <a:pt x="38375" y="4180"/>
                    <a:pt x="39923" y="5287"/>
                    <a:pt x="40661" y="6680"/>
                  </a:cubicBezTo>
                  <a:cubicBezTo>
                    <a:pt x="41387" y="8085"/>
                    <a:pt x="41494" y="9716"/>
                    <a:pt x="41589" y="11288"/>
                  </a:cubicBezTo>
                  <a:cubicBezTo>
                    <a:pt x="41506" y="11288"/>
                    <a:pt x="41232" y="11407"/>
                    <a:pt x="41149" y="11407"/>
                  </a:cubicBezTo>
                  <a:lnTo>
                    <a:pt x="180" y="11407"/>
                  </a:ln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924" name="Google Shape;9924;p27"/>
            <p:cNvGrpSpPr/>
            <p:nvPr/>
          </p:nvGrpSpPr>
          <p:grpSpPr>
            <a:xfrm flipH="1">
              <a:off x="76700" y="-605422"/>
              <a:ext cx="6831825" cy="1440700"/>
              <a:chOff x="-1105000" y="768275"/>
              <a:chExt cx="6831825" cy="1440700"/>
            </a:xfrm>
          </p:grpSpPr>
          <p:sp>
            <p:nvSpPr>
              <p:cNvPr id="9925" name="Google Shape;9925;p27"/>
              <p:cNvSpPr/>
              <p:nvPr/>
            </p:nvSpPr>
            <p:spPr>
              <a:xfrm>
                <a:off x="-1020175" y="979925"/>
                <a:ext cx="6672875" cy="1157900"/>
              </a:xfrm>
              <a:custGeom>
                <a:avLst/>
                <a:gdLst/>
                <a:ahLst/>
                <a:cxnLst/>
                <a:rect l="l" t="t" r="r" b="b"/>
                <a:pathLst>
                  <a:path w="266915" h="46316" fill="none" extrusionOk="0">
                    <a:moveTo>
                      <a:pt x="0" y="0"/>
                    </a:moveTo>
                    <a:cubicBezTo>
                      <a:pt x="57781" y="33873"/>
                      <a:pt x="131005" y="46315"/>
                      <a:pt x="198811" y="33802"/>
                    </a:cubicBezTo>
                    <a:cubicBezTo>
                      <a:pt x="224017" y="29159"/>
                      <a:pt x="249424" y="20646"/>
                      <a:pt x="266915" y="3894"/>
                    </a:cubicBezTo>
                  </a:path>
                </a:pathLst>
              </a:custGeom>
              <a:noFill/>
              <a:ln w="9525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6" name="Google Shape;9926;p27"/>
              <p:cNvSpPr/>
              <p:nvPr/>
            </p:nvSpPr>
            <p:spPr>
              <a:xfrm>
                <a:off x="-938325" y="1082300"/>
                <a:ext cx="6442800" cy="1126675"/>
              </a:xfrm>
              <a:custGeom>
                <a:avLst/>
                <a:gdLst/>
                <a:ahLst/>
                <a:cxnLst/>
                <a:rect l="l" t="t" r="r" b="b"/>
                <a:pathLst>
                  <a:path w="257712" h="45067" fill="none" extrusionOk="0">
                    <a:moveTo>
                      <a:pt x="1" y="1"/>
                    </a:moveTo>
                    <a:cubicBezTo>
                      <a:pt x="1" y="1"/>
                      <a:pt x="169962" y="45066"/>
                      <a:pt x="257711" y="4430"/>
                    </a:cubicBezTo>
                  </a:path>
                </a:pathLst>
              </a:custGeom>
              <a:noFill/>
              <a:ln w="9525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7" name="Google Shape;9927;p27"/>
              <p:cNvSpPr/>
              <p:nvPr/>
            </p:nvSpPr>
            <p:spPr>
              <a:xfrm>
                <a:off x="-1105000" y="768275"/>
                <a:ext cx="6831825" cy="1349600"/>
              </a:xfrm>
              <a:custGeom>
                <a:avLst/>
                <a:gdLst/>
                <a:ahLst/>
                <a:cxnLst/>
                <a:rect l="l" t="t" r="r" b="b"/>
                <a:pathLst>
                  <a:path w="273273" h="53984" fill="none" extrusionOk="0">
                    <a:moveTo>
                      <a:pt x="0" y="18717"/>
                    </a:moveTo>
                    <a:cubicBezTo>
                      <a:pt x="0" y="18717"/>
                      <a:pt x="52983" y="53984"/>
                      <a:pt x="156913" y="42113"/>
                    </a:cubicBezTo>
                    <a:cubicBezTo>
                      <a:pt x="256056" y="30778"/>
                      <a:pt x="273272" y="1"/>
                      <a:pt x="273272" y="1"/>
                    </a:cubicBezTo>
                  </a:path>
                </a:pathLst>
              </a:custGeom>
              <a:noFill/>
              <a:ln w="19050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928" name="Google Shape;9928;p27"/>
            <p:cNvSpPr/>
            <p:nvPr/>
          </p:nvSpPr>
          <p:spPr>
            <a:xfrm flipH="1">
              <a:off x="8352152" y="88730"/>
              <a:ext cx="703287" cy="192892"/>
            </a:xfrm>
            <a:custGeom>
              <a:avLst/>
              <a:gdLst/>
              <a:ahLst/>
              <a:cxnLst/>
              <a:rect l="l" t="t" r="r" b="b"/>
              <a:pathLst>
                <a:path w="41590" h="11407" extrusionOk="0">
                  <a:moveTo>
                    <a:pt x="1" y="11276"/>
                  </a:moveTo>
                  <a:cubicBezTo>
                    <a:pt x="2501" y="9931"/>
                    <a:pt x="7645" y="3918"/>
                    <a:pt x="10145" y="2584"/>
                  </a:cubicBezTo>
                  <a:cubicBezTo>
                    <a:pt x="10967" y="2144"/>
                    <a:pt x="11812" y="1691"/>
                    <a:pt x="12741" y="1632"/>
                  </a:cubicBezTo>
                  <a:cubicBezTo>
                    <a:pt x="13669" y="1560"/>
                    <a:pt x="14693" y="1989"/>
                    <a:pt x="15039" y="2846"/>
                  </a:cubicBezTo>
                  <a:cubicBezTo>
                    <a:pt x="15205" y="3263"/>
                    <a:pt x="15205" y="3763"/>
                    <a:pt x="15503" y="4120"/>
                  </a:cubicBezTo>
                  <a:cubicBezTo>
                    <a:pt x="16051" y="4787"/>
                    <a:pt x="17146" y="4394"/>
                    <a:pt x="17872" y="3918"/>
                  </a:cubicBezTo>
                  <a:cubicBezTo>
                    <a:pt x="19289" y="3001"/>
                    <a:pt x="20623" y="1953"/>
                    <a:pt x="22123" y="1203"/>
                  </a:cubicBezTo>
                  <a:cubicBezTo>
                    <a:pt x="23635" y="453"/>
                    <a:pt x="25373" y="1"/>
                    <a:pt x="27004" y="406"/>
                  </a:cubicBezTo>
                  <a:cubicBezTo>
                    <a:pt x="28647" y="798"/>
                    <a:pt x="30100" y="2215"/>
                    <a:pt x="30159" y="3894"/>
                  </a:cubicBezTo>
                  <a:cubicBezTo>
                    <a:pt x="30183" y="4620"/>
                    <a:pt x="29957" y="5382"/>
                    <a:pt x="30279" y="6037"/>
                  </a:cubicBezTo>
                  <a:cubicBezTo>
                    <a:pt x="30838" y="7156"/>
                    <a:pt x="32529" y="7049"/>
                    <a:pt x="33612" y="6394"/>
                  </a:cubicBezTo>
                  <a:cubicBezTo>
                    <a:pt x="34684" y="5751"/>
                    <a:pt x="35589" y="4728"/>
                    <a:pt x="36827" y="4489"/>
                  </a:cubicBezTo>
                  <a:cubicBezTo>
                    <a:pt x="38375" y="4180"/>
                    <a:pt x="39923" y="5287"/>
                    <a:pt x="40661" y="6680"/>
                  </a:cubicBezTo>
                  <a:cubicBezTo>
                    <a:pt x="41387" y="8085"/>
                    <a:pt x="41494" y="9716"/>
                    <a:pt x="41589" y="11288"/>
                  </a:cubicBezTo>
                  <a:cubicBezTo>
                    <a:pt x="41506" y="11288"/>
                    <a:pt x="41232" y="11407"/>
                    <a:pt x="41149" y="11407"/>
                  </a:cubicBezTo>
                  <a:lnTo>
                    <a:pt x="180" y="11407"/>
                  </a:ln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7_1">
    <p:spTree>
      <p:nvGrpSpPr>
        <p:cNvPr id="1" name="Shape 9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0" name="Google Shape;9930;p28"/>
          <p:cNvSpPr/>
          <p:nvPr/>
        </p:nvSpPr>
        <p:spPr>
          <a:xfrm>
            <a:off x="7980263" y="788024"/>
            <a:ext cx="1635641" cy="351271"/>
          </a:xfrm>
          <a:custGeom>
            <a:avLst/>
            <a:gdLst/>
            <a:ahLst/>
            <a:cxnLst/>
            <a:rect l="l" t="t" r="r" b="b"/>
            <a:pathLst>
              <a:path w="160672" h="34506" extrusionOk="0">
                <a:moveTo>
                  <a:pt x="65124" y="0"/>
                </a:moveTo>
                <a:cubicBezTo>
                  <a:pt x="61048" y="0"/>
                  <a:pt x="57036" y="2575"/>
                  <a:pt x="55381" y="6329"/>
                </a:cubicBezTo>
                <a:cubicBezTo>
                  <a:pt x="54244" y="5889"/>
                  <a:pt x="53029" y="5678"/>
                  <a:pt x="51811" y="5678"/>
                </a:cubicBezTo>
                <a:cubicBezTo>
                  <a:pt x="49152" y="5678"/>
                  <a:pt x="46478" y="6683"/>
                  <a:pt x="44560" y="8517"/>
                </a:cubicBezTo>
                <a:cubicBezTo>
                  <a:pt x="41764" y="11222"/>
                  <a:pt x="40670" y="15569"/>
                  <a:pt x="41885" y="19247"/>
                </a:cubicBezTo>
                <a:cubicBezTo>
                  <a:pt x="41674" y="19068"/>
                  <a:pt x="41424" y="18989"/>
                  <a:pt x="41167" y="18989"/>
                </a:cubicBezTo>
                <a:cubicBezTo>
                  <a:pt x="40459" y="18989"/>
                  <a:pt x="39693" y="19584"/>
                  <a:pt x="39515" y="20341"/>
                </a:cubicBezTo>
                <a:cubicBezTo>
                  <a:pt x="39426" y="20666"/>
                  <a:pt x="39414" y="20994"/>
                  <a:pt x="39453" y="21323"/>
                </a:cubicBezTo>
                <a:lnTo>
                  <a:pt x="39453" y="21323"/>
                </a:lnTo>
                <a:cubicBezTo>
                  <a:pt x="37912" y="18295"/>
                  <a:pt x="34221" y="15977"/>
                  <a:pt x="30852" y="15977"/>
                </a:cubicBezTo>
                <a:cubicBezTo>
                  <a:pt x="30292" y="15977"/>
                  <a:pt x="29741" y="16042"/>
                  <a:pt x="29210" y="16177"/>
                </a:cubicBezTo>
                <a:cubicBezTo>
                  <a:pt x="24833" y="17302"/>
                  <a:pt x="21824" y="22074"/>
                  <a:pt x="22250" y="26572"/>
                </a:cubicBezTo>
                <a:cubicBezTo>
                  <a:pt x="20896" y="25357"/>
                  <a:pt x="19066" y="24727"/>
                  <a:pt x="17241" y="24727"/>
                </a:cubicBezTo>
                <a:cubicBezTo>
                  <a:pt x="15871" y="24727"/>
                  <a:pt x="14504" y="25082"/>
                  <a:pt x="13344" y="25812"/>
                </a:cubicBezTo>
                <a:cubicBezTo>
                  <a:pt x="12858" y="26147"/>
                  <a:pt x="12371" y="26542"/>
                  <a:pt x="11763" y="26603"/>
                </a:cubicBezTo>
                <a:cubicBezTo>
                  <a:pt x="11673" y="26618"/>
                  <a:pt x="11582" y="26624"/>
                  <a:pt x="11490" y="26624"/>
                </a:cubicBezTo>
                <a:cubicBezTo>
                  <a:pt x="11026" y="26624"/>
                  <a:pt x="10548" y="26451"/>
                  <a:pt x="10092" y="26299"/>
                </a:cubicBezTo>
                <a:cubicBezTo>
                  <a:pt x="9359" y="26088"/>
                  <a:pt x="8595" y="25982"/>
                  <a:pt x="7833" y="25982"/>
                </a:cubicBezTo>
                <a:cubicBezTo>
                  <a:pt x="6067" y="25982"/>
                  <a:pt x="4308" y="26550"/>
                  <a:pt x="2949" y="27697"/>
                </a:cubicBezTo>
                <a:cubicBezTo>
                  <a:pt x="1003" y="29308"/>
                  <a:pt x="0" y="32074"/>
                  <a:pt x="669" y="34505"/>
                </a:cubicBezTo>
                <a:cubicBezTo>
                  <a:pt x="638" y="33746"/>
                  <a:pt x="608" y="32986"/>
                  <a:pt x="578" y="32256"/>
                </a:cubicBezTo>
                <a:lnTo>
                  <a:pt x="140155" y="32226"/>
                </a:lnTo>
                <a:cubicBezTo>
                  <a:pt x="142538" y="32279"/>
                  <a:pt x="144921" y="32306"/>
                  <a:pt x="147304" y="32306"/>
                </a:cubicBezTo>
                <a:cubicBezTo>
                  <a:pt x="151760" y="32306"/>
                  <a:pt x="156216" y="32211"/>
                  <a:pt x="160672" y="32013"/>
                </a:cubicBezTo>
                <a:lnTo>
                  <a:pt x="160581" y="29581"/>
                </a:lnTo>
                <a:cubicBezTo>
                  <a:pt x="157693" y="28031"/>
                  <a:pt x="154441" y="27180"/>
                  <a:pt x="151188" y="27089"/>
                </a:cubicBezTo>
                <a:cubicBezTo>
                  <a:pt x="150520" y="27089"/>
                  <a:pt x="149821" y="27089"/>
                  <a:pt x="149273" y="26755"/>
                </a:cubicBezTo>
                <a:cubicBezTo>
                  <a:pt x="148635" y="26390"/>
                  <a:pt x="148270" y="25691"/>
                  <a:pt x="147875" y="25113"/>
                </a:cubicBezTo>
                <a:cubicBezTo>
                  <a:pt x="146581" y="23275"/>
                  <a:pt x="144326" y="22270"/>
                  <a:pt x="142096" y="22270"/>
                </a:cubicBezTo>
                <a:cubicBezTo>
                  <a:pt x="140713" y="22270"/>
                  <a:pt x="139338" y="22657"/>
                  <a:pt x="138209" y="23472"/>
                </a:cubicBezTo>
                <a:cubicBezTo>
                  <a:pt x="137693" y="23867"/>
                  <a:pt x="137176" y="24353"/>
                  <a:pt x="136538" y="24475"/>
                </a:cubicBezTo>
                <a:cubicBezTo>
                  <a:pt x="136420" y="24498"/>
                  <a:pt x="136303" y="24508"/>
                  <a:pt x="136187" y="24508"/>
                </a:cubicBezTo>
                <a:cubicBezTo>
                  <a:pt x="135375" y="24508"/>
                  <a:pt x="134604" y="23996"/>
                  <a:pt x="133832" y="23624"/>
                </a:cubicBezTo>
                <a:cubicBezTo>
                  <a:pt x="132997" y="23234"/>
                  <a:pt x="132083" y="23048"/>
                  <a:pt x="131165" y="23048"/>
                </a:cubicBezTo>
                <a:cubicBezTo>
                  <a:pt x="129077" y="23048"/>
                  <a:pt x="126972" y="24011"/>
                  <a:pt x="125747" y="25721"/>
                </a:cubicBezTo>
                <a:cubicBezTo>
                  <a:pt x="125747" y="24614"/>
                  <a:pt x="124678" y="23681"/>
                  <a:pt x="123593" y="23681"/>
                </a:cubicBezTo>
                <a:cubicBezTo>
                  <a:pt x="123398" y="23681"/>
                  <a:pt x="123202" y="23711"/>
                  <a:pt x="123012" y="23776"/>
                </a:cubicBezTo>
                <a:cubicBezTo>
                  <a:pt x="121613" y="19703"/>
                  <a:pt x="118665" y="15934"/>
                  <a:pt x="114562" y="14596"/>
                </a:cubicBezTo>
                <a:cubicBezTo>
                  <a:pt x="113683" y="14314"/>
                  <a:pt x="112752" y="14178"/>
                  <a:pt x="111817" y="14178"/>
                </a:cubicBezTo>
                <a:cubicBezTo>
                  <a:pt x="108417" y="14178"/>
                  <a:pt x="104963" y="15979"/>
                  <a:pt x="103771" y="19125"/>
                </a:cubicBezTo>
                <a:cubicBezTo>
                  <a:pt x="103437" y="16815"/>
                  <a:pt x="101552" y="14809"/>
                  <a:pt x="99242" y="14292"/>
                </a:cubicBezTo>
                <a:cubicBezTo>
                  <a:pt x="98841" y="14202"/>
                  <a:pt x="98432" y="14158"/>
                  <a:pt x="98022" y="14158"/>
                </a:cubicBezTo>
                <a:cubicBezTo>
                  <a:pt x="96102" y="14158"/>
                  <a:pt x="94174" y="15121"/>
                  <a:pt x="93072" y="16724"/>
                </a:cubicBezTo>
                <a:cubicBezTo>
                  <a:pt x="91886" y="14992"/>
                  <a:pt x="90458" y="13350"/>
                  <a:pt x="88573" y="12438"/>
                </a:cubicBezTo>
                <a:cubicBezTo>
                  <a:pt x="87663" y="11983"/>
                  <a:pt x="86633" y="11727"/>
                  <a:pt x="85623" y="11727"/>
                </a:cubicBezTo>
                <a:cubicBezTo>
                  <a:pt x="84540" y="11727"/>
                  <a:pt x="83480" y="12021"/>
                  <a:pt x="82616" y="12681"/>
                </a:cubicBezTo>
                <a:cubicBezTo>
                  <a:pt x="83011" y="10767"/>
                  <a:pt x="82221" y="8639"/>
                  <a:pt x="80640" y="7453"/>
                </a:cubicBezTo>
                <a:cubicBezTo>
                  <a:pt x="79755" y="6776"/>
                  <a:pt x="78631" y="6427"/>
                  <a:pt x="77508" y="6427"/>
                </a:cubicBezTo>
                <a:cubicBezTo>
                  <a:pt x="76664" y="6427"/>
                  <a:pt x="75821" y="6624"/>
                  <a:pt x="75078" y="7028"/>
                </a:cubicBezTo>
                <a:cubicBezTo>
                  <a:pt x="73679" y="3046"/>
                  <a:pt x="69698" y="158"/>
                  <a:pt x="65473" y="6"/>
                </a:cubicBezTo>
                <a:cubicBezTo>
                  <a:pt x="65356" y="2"/>
                  <a:pt x="65240" y="0"/>
                  <a:pt x="65124" y="0"/>
                </a:cubicBezTo>
                <a:close/>
              </a:path>
            </a:pathLst>
          </a:custGeom>
          <a:solidFill>
            <a:srgbClr val="FFFFFF">
              <a:alpha val="48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31" name="Google Shape;9931;p28"/>
          <p:cNvGrpSpPr/>
          <p:nvPr/>
        </p:nvGrpSpPr>
        <p:grpSpPr>
          <a:xfrm>
            <a:off x="-7002" y="4821450"/>
            <a:ext cx="9144174" cy="424200"/>
            <a:chOff x="1" y="4821450"/>
            <a:chExt cx="9144174" cy="424200"/>
          </a:xfrm>
        </p:grpSpPr>
        <p:sp>
          <p:nvSpPr>
            <p:cNvPr id="9932" name="Google Shape;9932;p28"/>
            <p:cNvSpPr/>
            <p:nvPr/>
          </p:nvSpPr>
          <p:spPr>
            <a:xfrm>
              <a:off x="175" y="4821450"/>
              <a:ext cx="9144000" cy="424200"/>
            </a:xfrm>
            <a:custGeom>
              <a:avLst/>
              <a:gdLst/>
              <a:ahLst/>
              <a:cxnLst/>
              <a:rect l="l" t="t" r="r" b="b"/>
              <a:pathLst>
                <a:path w="285750" h="16968" extrusionOk="0">
                  <a:moveTo>
                    <a:pt x="0" y="1"/>
                  </a:moveTo>
                  <a:lnTo>
                    <a:pt x="0" y="16967"/>
                  </a:lnTo>
                  <a:lnTo>
                    <a:pt x="285750" y="16967"/>
                  </a:lnTo>
                  <a:lnTo>
                    <a:pt x="2857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9933" name="Google Shape;9933;p28"/>
            <p:cNvSpPr/>
            <p:nvPr/>
          </p:nvSpPr>
          <p:spPr>
            <a:xfrm>
              <a:off x="1" y="4834850"/>
              <a:ext cx="9144000" cy="115225"/>
            </a:xfrm>
            <a:custGeom>
              <a:avLst/>
              <a:gdLst/>
              <a:ahLst/>
              <a:cxnLst/>
              <a:rect l="l" t="t" r="r" b="b"/>
              <a:pathLst>
                <a:path w="285750" h="4609" extrusionOk="0">
                  <a:moveTo>
                    <a:pt x="0" y="1"/>
                  </a:moveTo>
                  <a:lnTo>
                    <a:pt x="0" y="4608"/>
                  </a:lnTo>
                  <a:lnTo>
                    <a:pt x="285750" y="4608"/>
                  </a:lnTo>
                  <a:lnTo>
                    <a:pt x="28575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28"/>
            <p:cNvSpPr/>
            <p:nvPr/>
          </p:nvSpPr>
          <p:spPr>
            <a:xfrm>
              <a:off x="175" y="4870575"/>
              <a:ext cx="9144000" cy="68175"/>
            </a:xfrm>
            <a:custGeom>
              <a:avLst/>
              <a:gdLst/>
              <a:ahLst/>
              <a:cxnLst/>
              <a:rect l="l" t="t" r="r" b="b"/>
              <a:pathLst>
                <a:path w="285750" h="2727" extrusionOk="0">
                  <a:moveTo>
                    <a:pt x="0" y="0"/>
                  </a:moveTo>
                  <a:lnTo>
                    <a:pt x="0" y="2727"/>
                  </a:lnTo>
                  <a:lnTo>
                    <a:pt x="285750" y="2727"/>
                  </a:lnTo>
                  <a:lnTo>
                    <a:pt x="2857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5" name="Google Shape;9935;p28"/>
          <p:cNvGrpSpPr/>
          <p:nvPr/>
        </p:nvGrpSpPr>
        <p:grpSpPr>
          <a:xfrm flipH="1">
            <a:off x="2071931" y="-714088"/>
            <a:ext cx="7025600" cy="4519925"/>
            <a:chOff x="85125" y="-597575"/>
            <a:chExt cx="7025600" cy="4519925"/>
          </a:xfrm>
        </p:grpSpPr>
        <p:sp>
          <p:nvSpPr>
            <p:cNvPr id="9936" name="Google Shape;9936;p28"/>
            <p:cNvSpPr/>
            <p:nvPr/>
          </p:nvSpPr>
          <p:spPr>
            <a:xfrm>
              <a:off x="363725" y="-385925"/>
              <a:ext cx="6672875" cy="1157900"/>
            </a:xfrm>
            <a:custGeom>
              <a:avLst/>
              <a:gdLst/>
              <a:ahLst/>
              <a:cxnLst/>
              <a:rect l="l" t="t" r="r" b="b"/>
              <a:pathLst>
                <a:path w="266915" h="46316" fill="none" extrusionOk="0">
                  <a:moveTo>
                    <a:pt x="0" y="0"/>
                  </a:moveTo>
                  <a:cubicBezTo>
                    <a:pt x="57781" y="33873"/>
                    <a:pt x="131005" y="46315"/>
                    <a:pt x="198811" y="33802"/>
                  </a:cubicBezTo>
                  <a:cubicBezTo>
                    <a:pt x="224017" y="29159"/>
                    <a:pt x="249424" y="20646"/>
                    <a:pt x="266915" y="3894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28"/>
            <p:cNvSpPr/>
            <p:nvPr/>
          </p:nvSpPr>
          <p:spPr>
            <a:xfrm>
              <a:off x="445575" y="-283550"/>
              <a:ext cx="6442800" cy="1126675"/>
            </a:xfrm>
            <a:custGeom>
              <a:avLst/>
              <a:gdLst/>
              <a:ahLst/>
              <a:cxnLst/>
              <a:rect l="l" t="t" r="r" b="b"/>
              <a:pathLst>
                <a:path w="257712" h="45067" fill="none" extrusionOk="0">
                  <a:moveTo>
                    <a:pt x="1" y="1"/>
                  </a:moveTo>
                  <a:cubicBezTo>
                    <a:pt x="1" y="1"/>
                    <a:pt x="169962" y="45066"/>
                    <a:pt x="257711" y="4430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28"/>
            <p:cNvSpPr/>
            <p:nvPr/>
          </p:nvSpPr>
          <p:spPr>
            <a:xfrm>
              <a:off x="267875" y="-203475"/>
              <a:ext cx="5408750" cy="1560350"/>
            </a:xfrm>
            <a:custGeom>
              <a:avLst/>
              <a:gdLst/>
              <a:ahLst/>
              <a:cxnLst/>
              <a:rect l="l" t="t" r="r" b="b"/>
              <a:pathLst>
                <a:path w="216350" h="62414" fill="none" extrusionOk="0">
                  <a:moveTo>
                    <a:pt x="215242" y="1608"/>
                  </a:moveTo>
                  <a:cubicBezTo>
                    <a:pt x="165319" y="36160"/>
                    <a:pt x="1" y="26063"/>
                    <a:pt x="1" y="26063"/>
                  </a:cubicBezTo>
                  <a:cubicBezTo>
                    <a:pt x="1" y="26063"/>
                    <a:pt x="140911" y="62413"/>
                    <a:pt x="216349" y="1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28"/>
            <p:cNvSpPr/>
            <p:nvPr/>
          </p:nvSpPr>
          <p:spPr>
            <a:xfrm>
              <a:off x="278900" y="-597575"/>
              <a:ext cx="6831825" cy="1349600"/>
            </a:xfrm>
            <a:custGeom>
              <a:avLst/>
              <a:gdLst/>
              <a:ahLst/>
              <a:cxnLst/>
              <a:rect l="l" t="t" r="r" b="b"/>
              <a:pathLst>
                <a:path w="273273" h="53984" fill="none" extrusionOk="0">
                  <a:moveTo>
                    <a:pt x="0" y="18717"/>
                  </a:moveTo>
                  <a:cubicBezTo>
                    <a:pt x="0" y="18717"/>
                    <a:pt x="52983" y="53984"/>
                    <a:pt x="156913" y="42113"/>
                  </a:cubicBezTo>
                  <a:cubicBezTo>
                    <a:pt x="256056" y="30778"/>
                    <a:pt x="273272" y="1"/>
                    <a:pt x="273272" y="1"/>
                  </a:cubicBezTo>
                </a:path>
              </a:pathLst>
            </a:custGeom>
            <a:noFill/>
            <a:ln w="19050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28"/>
            <p:cNvSpPr/>
            <p:nvPr/>
          </p:nvSpPr>
          <p:spPr>
            <a:xfrm>
              <a:off x="85125" y="-224600"/>
              <a:ext cx="193500" cy="4140500"/>
            </a:xfrm>
            <a:custGeom>
              <a:avLst/>
              <a:gdLst/>
              <a:ahLst/>
              <a:cxnLst/>
              <a:rect l="l" t="t" r="r" b="b"/>
              <a:pathLst>
                <a:path w="7740" h="165620" extrusionOk="0">
                  <a:moveTo>
                    <a:pt x="4120" y="0"/>
                  </a:moveTo>
                  <a:lnTo>
                    <a:pt x="0" y="164652"/>
                  </a:lnTo>
                  <a:cubicBezTo>
                    <a:pt x="1465" y="165211"/>
                    <a:pt x="2679" y="165485"/>
                    <a:pt x="3667" y="165580"/>
                  </a:cubicBezTo>
                  <a:cubicBezTo>
                    <a:pt x="3952" y="165607"/>
                    <a:pt x="4219" y="165620"/>
                    <a:pt x="4468" y="165620"/>
                  </a:cubicBezTo>
                  <a:cubicBezTo>
                    <a:pt x="6962" y="165620"/>
                    <a:pt x="7739" y="164390"/>
                    <a:pt x="7739" y="164390"/>
                  </a:cubicBezTo>
                  <a:lnTo>
                    <a:pt x="7501" y="12966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28"/>
            <p:cNvSpPr/>
            <p:nvPr/>
          </p:nvSpPr>
          <p:spPr>
            <a:xfrm>
              <a:off x="176800" y="99550"/>
              <a:ext cx="101825" cy="3822800"/>
            </a:xfrm>
            <a:custGeom>
              <a:avLst/>
              <a:gdLst/>
              <a:ahLst/>
              <a:cxnLst/>
              <a:rect l="l" t="t" r="r" b="b"/>
              <a:pathLst>
                <a:path w="4073" h="152912" extrusionOk="0">
                  <a:moveTo>
                    <a:pt x="4072" y="151424"/>
                  </a:moveTo>
                  <a:cubicBezTo>
                    <a:pt x="4072" y="151424"/>
                    <a:pt x="3132" y="152912"/>
                    <a:pt x="0" y="152614"/>
                  </a:cubicBezTo>
                  <a:lnTo>
                    <a:pt x="38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28"/>
            <p:cNvSpPr/>
            <p:nvPr/>
          </p:nvSpPr>
          <p:spPr>
            <a:xfrm>
              <a:off x="100000" y="3263925"/>
              <a:ext cx="179800" cy="20550"/>
            </a:xfrm>
            <a:custGeom>
              <a:avLst/>
              <a:gdLst/>
              <a:ahLst/>
              <a:cxnLst/>
              <a:rect l="l" t="t" r="r" b="b"/>
              <a:pathLst>
                <a:path w="7192" h="822" fill="none" extrusionOk="0">
                  <a:moveTo>
                    <a:pt x="1" y="0"/>
                  </a:moveTo>
                  <a:cubicBezTo>
                    <a:pt x="1" y="0"/>
                    <a:pt x="4894" y="822"/>
                    <a:pt x="7192" y="60"/>
                  </a:cubicBezTo>
                </a:path>
              </a:pathLst>
            </a:custGeom>
            <a:noFill/>
            <a:ln w="3575" cap="flat" cmpd="sng">
              <a:solidFill>
                <a:schemeClr val="accent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28"/>
            <p:cNvSpPr/>
            <p:nvPr/>
          </p:nvSpPr>
          <p:spPr>
            <a:xfrm>
              <a:off x="115775" y="2696900"/>
              <a:ext cx="158675" cy="21750"/>
            </a:xfrm>
            <a:custGeom>
              <a:avLst/>
              <a:gdLst/>
              <a:ahLst/>
              <a:cxnLst/>
              <a:rect l="l" t="t" r="r" b="b"/>
              <a:pathLst>
                <a:path w="6347" h="870" fill="none" extrusionOk="0">
                  <a:moveTo>
                    <a:pt x="1" y="0"/>
                  </a:moveTo>
                  <a:cubicBezTo>
                    <a:pt x="1" y="0"/>
                    <a:pt x="3608" y="869"/>
                    <a:pt x="6347" y="0"/>
                  </a:cubicBezTo>
                </a:path>
              </a:pathLst>
            </a:custGeom>
            <a:noFill/>
            <a:ln w="3575" cap="flat" cmpd="sng">
              <a:solidFill>
                <a:schemeClr val="accent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44" name="Google Shape;9944;p2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945" name="Google Shape;9945;p28"/>
          <p:cNvGrpSpPr/>
          <p:nvPr/>
        </p:nvGrpSpPr>
        <p:grpSpPr>
          <a:xfrm>
            <a:off x="7508785" y="3659871"/>
            <a:ext cx="1735540" cy="1571632"/>
            <a:chOff x="6097175" y="3622400"/>
            <a:chExt cx="1387100" cy="1256100"/>
          </a:xfrm>
        </p:grpSpPr>
        <p:sp>
          <p:nvSpPr>
            <p:cNvPr id="9946" name="Google Shape;9946;p28"/>
            <p:cNvSpPr/>
            <p:nvPr/>
          </p:nvSpPr>
          <p:spPr>
            <a:xfrm>
              <a:off x="6097175" y="4387275"/>
              <a:ext cx="1041225" cy="464550"/>
            </a:xfrm>
            <a:custGeom>
              <a:avLst/>
              <a:gdLst/>
              <a:ahLst/>
              <a:cxnLst/>
              <a:rect l="l" t="t" r="r" b="b"/>
              <a:pathLst>
                <a:path w="41649" h="18582" extrusionOk="0">
                  <a:moveTo>
                    <a:pt x="18540" y="1"/>
                  </a:moveTo>
                  <a:cubicBezTo>
                    <a:pt x="17875" y="1"/>
                    <a:pt x="17211" y="41"/>
                    <a:pt x="16550" y="132"/>
                  </a:cubicBezTo>
                  <a:cubicBezTo>
                    <a:pt x="15336" y="298"/>
                    <a:pt x="14217" y="739"/>
                    <a:pt x="13002" y="846"/>
                  </a:cubicBezTo>
                  <a:cubicBezTo>
                    <a:pt x="11574" y="953"/>
                    <a:pt x="10359" y="834"/>
                    <a:pt x="9157" y="1715"/>
                  </a:cubicBezTo>
                  <a:cubicBezTo>
                    <a:pt x="8061" y="2525"/>
                    <a:pt x="7418" y="3822"/>
                    <a:pt x="7490" y="5108"/>
                  </a:cubicBezTo>
                  <a:cubicBezTo>
                    <a:pt x="5680" y="5573"/>
                    <a:pt x="3811" y="6061"/>
                    <a:pt x="2370" y="7168"/>
                  </a:cubicBezTo>
                  <a:cubicBezTo>
                    <a:pt x="917" y="8263"/>
                    <a:pt x="1" y="10157"/>
                    <a:pt x="691" y="11752"/>
                  </a:cubicBezTo>
                  <a:cubicBezTo>
                    <a:pt x="1458" y="13531"/>
                    <a:pt x="3792" y="14254"/>
                    <a:pt x="5874" y="14254"/>
                  </a:cubicBezTo>
                  <a:cubicBezTo>
                    <a:pt x="5925" y="14254"/>
                    <a:pt x="5975" y="14253"/>
                    <a:pt x="6025" y="14252"/>
                  </a:cubicBezTo>
                  <a:cubicBezTo>
                    <a:pt x="7740" y="14224"/>
                    <a:pt x="9447" y="13856"/>
                    <a:pt x="11147" y="13856"/>
                  </a:cubicBezTo>
                  <a:cubicBezTo>
                    <a:pt x="11559" y="13856"/>
                    <a:pt x="11971" y="13877"/>
                    <a:pt x="12383" y="13931"/>
                  </a:cubicBezTo>
                  <a:cubicBezTo>
                    <a:pt x="12514" y="14990"/>
                    <a:pt x="13348" y="15895"/>
                    <a:pt x="14336" y="16455"/>
                  </a:cubicBezTo>
                  <a:cubicBezTo>
                    <a:pt x="15336" y="17015"/>
                    <a:pt x="16491" y="17265"/>
                    <a:pt x="17634" y="17479"/>
                  </a:cubicBezTo>
                  <a:cubicBezTo>
                    <a:pt x="21496" y="18214"/>
                    <a:pt x="25441" y="18581"/>
                    <a:pt x="29386" y="18581"/>
                  </a:cubicBezTo>
                  <a:cubicBezTo>
                    <a:pt x="32470" y="18581"/>
                    <a:pt x="35555" y="18357"/>
                    <a:pt x="38601" y="17908"/>
                  </a:cubicBezTo>
                  <a:cubicBezTo>
                    <a:pt x="39506" y="17765"/>
                    <a:pt x="40494" y="17574"/>
                    <a:pt x="41077" y="16907"/>
                  </a:cubicBezTo>
                  <a:cubicBezTo>
                    <a:pt x="41565" y="16348"/>
                    <a:pt x="41649" y="15574"/>
                    <a:pt x="41613" y="14860"/>
                  </a:cubicBezTo>
                  <a:cubicBezTo>
                    <a:pt x="41482" y="11288"/>
                    <a:pt x="39172" y="7990"/>
                    <a:pt x="36136" y="5739"/>
                  </a:cubicBezTo>
                  <a:cubicBezTo>
                    <a:pt x="33100" y="3501"/>
                    <a:pt x="29385" y="2179"/>
                    <a:pt x="25647" y="1155"/>
                  </a:cubicBezTo>
                  <a:cubicBezTo>
                    <a:pt x="23362" y="531"/>
                    <a:pt x="20945" y="1"/>
                    <a:pt x="18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28"/>
            <p:cNvSpPr/>
            <p:nvPr/>
          </p:nvSpPr>
          <p:spPr>
            <a:xfrm>
              <a:off x="6377875" y="3622400"/>
              <a:ext cx="1106400" cy="867950"/>
            </a:xfrm>
            <a:custGeom>
              <a:avLst/>
              <a:gdLst/>
              <a:ahLst/>
              <a:cxnLst/>
              <a:rect l="l" t="t" r="r" b="b"/>
              <a:pathLst>
                <a:path w="44256" h="34718" extrusionOk="0">
                  <a:moveTo>
                    <a:pt x="32902" y="0"/>
                  </a:moveTo>
                  <a:cubicBezTo>
                    <a:pt x="31409" y="0"/>
                    <a:pt x="29914" y="415"/>
                    <a:pt x="28659" y="1223"/>
                  </a:cubicBezTo>
                  <a:cubicBezTo>
                    <a:pt x="26587" y="2544"/>
                    <a:pt x="24599" y="4914"/>
                    <a:pt x="24479" y="7378"/>
                  </a:cubicBezTo>
                  <a:cubicBezTo>
                    <a:pt x="23931" y="5885"/>
                    <a:pt x="22360" y="4868"/>
                    <a:pt x="20786" y="4868"/>
                  </a:cubicBezTo>
                  <a:cubicBezTo>
                    <a:pt x="20515" y="4868"/>
                    <a:pt x="20245" y="4899"/>
                    <a:pt x="19979" y="4961"/>
                  </a:cubicBezTo>
                  <a:cubicBezTo>
                    <a:pt x="18169" y="5390"/>
                    <a:pt x="16586" y="6974"/>
                    <a:pt x="16788" y="8819"/>
                  </a:cubicBezTo>
                  <a:cubicBezTo>
                    <a:pt x="15133" y="6463"/>
                    <a:pt x="12790" y="4107"/>
                    <a:pt x="9952" y="4107"/>
                  </a:cubicBezTo>
                  <a:cubicBezTo>
                    <a:pt x="9850" y="4107"/>
                    <a:pt x="9748" y="4110"/>
                    <a:pt x="9644" y="4116"/>
                  </a:cubicBezTo>
                  <a:cubicBezTo>
                    <a:pt x="6680" y="4295"/>
                    <a:pt x="4453" y="7200"/>
                    <a:pt x="4001" y="10141"/>
                  </a:cubicBezTo>
                  <a:cubicBezTo>
                    <a:pt x="3548" y="13081"/>
                    <a:pt x="4441" y="16046"/>
                    <a:pt x="5334" y="18880"/>
                  </a:cubicBezTo>
                  <a:cubicBezTo>
                    <a:pt x="3179" y="19106"/>
                    <a:pt x="1238" y="20725"/>
                    <a:pt x="619" y="22797"/>
                  </a:cubicBezTo>
                  <a:cubicBezTo>
                    <a:pt x="0" y="24869"/>
                    <a:pt x="727" y="27274"/>
                    <a:pt x="2405" y="28655"/>
                  </a:cubicBezTo>
                  <a:cubicBezTo>
                    <a:pt x="1596" y="30048"/>
                    <a:pt x="1834" y="31965"/>
                    <a:pt x="2953" y="33108"/>
                  </a:cubicBezTo>
                  <a:cubicBezTo>
                    <a:pt x="3657" y="33826"/>
                    <a:pt x="4659" y="34208"/>
                    <a:pt x="5655" y="34208"/>
                  </a:cubicBezTo>
                  <a:cubicBezTo>
                    <a:pt x="6260" y="34208"/>
                    <a:pt x="6863" y="34067"/>
                    <a:pt x="7394" y="33775"/>
                  </a:cubicBezTo>
                  <a:cubicBezTo>
                    <a:pt x="10737" y="34316"/>
                    <a:pt x="14351" y="34718"/>
                    <a:pt x="17944" y="34718"/>
                  </a:cubicBezTo>
                  <a:cubicBezTo>
                    <a:pt x="23116" y="34718"/>
                    <a:pt x="28246" y="33886"/>
                    <a:pt x="32469" y="31441"/>
                  </a:cubicBezTo>
                  <a:cubicBezTo>
                    <a:pt x="40172" y="26988"/>
                    <a:pt x="44256" y="17070"/>
                    <a:pt x="41910" y="8486"/>
                  </a:cubicBezTo>
                  <a:cubicBezTo>
                    <a:pt x="40993" y="5128"/>
                    <a:pt x="38969" y="1818"/>
                    <a:pt x="35743" y="532"/>
                  </a:cubicBezTo>
                  <a:cubicBezTo>
                    <a:pt x="34842" y="176"/>
                    <a:pt x="33873" y="0"/>
                    <a:pt x="3290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28"/>
            <p:cNvSpPr/>
            <p:nvPr/>
          </p:nvSpPr>
          <p:spPr>
            <a:xfrm>
              <a:off x="6523125" y="3865150"/>
              <a:ext cx="872450" cy="730475"/>
            </a:xfrm>
            <a:custGeom>
              <a:avLst/>
              <a:gdLst/>
              <a:ahLst/>
              <a:cxnLst/>
              <a:rect l="l" t="t" r="r" b="b"/>
              <a:pathLst>
                <a:path w="34898" h="29219" extrusionOk="0">
                  <a:moveTo>
                    <a:pt x="27943" y="1"/>
                  </a:moveTo>
                  <a:cubicBezTo>
                    <a:pt x="25745" y="1"/>
                    <a:pt x="23688" y="1414"/>
                    <a:pt x="22599" y="3312"/>
                  </a:cubicBezTo>
                  <a:cubicBezTo>
                    <a:pt x="21854" y="2693"/>
                    <a:pt x="20885" y="2358"/>
                    <a:pt x="19918" y="2358"/>
                  </a:cubicBezTo>
                  <a:cubicBezTo>
                    <a:pt x="19603" y="2358"/>
                    <a:pt x="19287" y="2393"/>
                    <a:pt x="18979" y="2467"/>
                  </a:cubicBezTo>
                  <a:cubicBezTo>
                    <a:pt x="17741" y="2776"/>
                    <a:pt x="16657" y="3693"/>
                    <a:pt x="16157" y="4872"/>
                  </a:cubicBezTo>
                  <a:cubicBezTo>
                    <a:pt x="15062" y="3741"/>
                    <a:pt x="13883" y="2609"/>
                    <a:pt x="12443" y="1967"/>
                  </a:cubicBezTo>
                  <a:cubicBezTo>
                    <a:pt x="11719" y="1640"/>
                    <a:pt x="10916" y="1453"/>
                    <a:pt x="10127" y="1453"/>
                  </a:cubicBezTo>
                  <a:cubicBezTo>
                    <a:pt x="9332" y="1453"/>
                    <a:pt x="8552" y="1643"/>
                    <a:pt x="7882" y="2074"/>
                  </a:cubicBezTo>
                  <a:cubicBezTo>
                    <a:pt x="5977" y="3324"/>
                    <a:pt x="5668" y="6050"/>
                    <a:pt x="6251" y="8241"/>
                  </a:cubicBezTo>
                  <a:cubicBezTo>
                    <a:pt x="6239" y="8241"/>
                    <a:pt x="6226" y="8241"/>
                    <a:pt x="6214" y="8241"/>
                  </a:cubicBezTo>
                  <a:cubicBezTo>
                    <a:pt x="4822" y="8241"/>
                    <a:pt x="3457" y="8894"/>
                    <a:pt x="2572" y="9968"/>
                  </a:cubicBezTo>
                  <a:cubicBezTo>
                    <a:pt x="1691" y="11051"/>
                    <a:pt x="1334" y="12551"/>
                    <a:pt x="1632" y="13909"/>
                  </a:cubicBezTo>
                  <a:cubicBezTo>
                    <a:pt x="1775" y="14551"/>
                    <a:pt x="2048" y="15206"/>
                    <a:pt x="1905" y="15837"/>
                  </a:cubicBezTo>
                  <a:cubicBezTo>
                    <a:pt x="1798" y="16302"/>
                    <a:pt x="1489" y="16695"/>
                    <a:pt x="1251" y="17099"/>
                  </a:cubicBezTo>
                  <a:cubicBezTo>
                    <a:pt x="0" y="19278"/>
                    <a:pt x="1048" y="22433"/>
                    <a:pt x="3346" y="23433"/>
                  </a:cubicBezTo>
                  <a:lnTo>
                    <a:pt x="5739" y="26874"/>
                  </a:lnTo>
                  <a:cubicBezTo>
                    <a:pt x="8612" y="28439"/>
                    <a:pt x="11880" y="29218"/>
                    <a:pt x="15148" y="29218"/>
                  </a:cubicBezTo>
                  <a:cubicBezTo>
                    <a:pt x="18692" y="29218"/>
                    <a:pt x="22236" y="28303"/>
                    <a:pt x="25277" y="26481"/>
                  </a:cubicBezTo>
                  <a:cubicBezTo>
                    <a:pt x="31123" y="22981"/>
                    <a:pt x="34898" y="16266"/>
                    <a:pt x="34850" y="9444"/>
                  </a:cubicBezTo>
                  <a:cubicBezTo>
                    <a:pt x="34826" y="7301"/>
                    <a:pt x="34433" y="5098"/>
                    <a:pt x="33302" y="3276"/>
                  </a:cubicBezTo>
                  <a:cubicBezTo>
                    <a:pt x="32171" y="1443"/>
                    <a:pt x="30195" y="50"/>
                    <a:pt x="28052" y="2"/>
                  </a:cubicBezTo>
                  <a:cubicBezTo>
                    <a:pt x="28015" y="1"/>
                    <a:pt x="27979" y="1"/>
                    <a:pt x="279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28"/>
            <p:cNvSpPr/>
            <p:nvPr/>
          </p:nvSpPr>
          <p:spPr>
            <a:xfrm>
              <a:off x="6514190" y="4166940"/>
              <a:ext cx="970050" cy="691400"/>
            </a:xfrm>
            <a:custGeom>
              <a:avLst/>
              <a:gdLst/>
              <a:ahLst/>
              <a:cxnLst/>
              <a:rect l="l" t="t" r="r" b="b"/>
              <a:pathLst>
                <a:path w="34850" h="27656" extrusionOk="0">
                  <a:moveTo>
                    <a:pt x="28819" y="0"/>
                  </a:moveTo>
                  <a:cubicBezTo>
                    <a:pt x="28055" y="0"/>
                    <a:pt x="27292" y="110"/>
                    <a:pt x="26563" y="336"/>
                  </a:cubicBezTo>
                  <a:cubicBezTo>
                    <a:pt x="24170" y="1063"/>
                    <a:pt x="22182" y="3003"/>
                    <a:pt x="21396" y="5373"/>
                  </a:cubicBezTo>
                  <a:cubicBezTo>
                    <a:pt x="20523" y="3955"/>
                    <a:pt x="18883" y="3056"/>
                    <a:pt x="17227" y="3056"/>
                  </a:cubicBezTo>
                  <a:cubicBezTo>
                    <a:pt x="17144" y="3056"/>
                    <a:pt x="17061" y="3058"/>
                    <a:pt x="16979" y="3063"/>
                  </a:cubicBezTo>
                  <a:cubicBezTo>
                    <a:pt x="15240" y="3158"/>
                    <a:pt x="13585" y="4265"/>
                    <a:pt x="12835" y="5837"/>
                  </a:cubicBezTo>
                  <a:cubicBezTo>
                    <a:pt x="11811" y="4108"/>
                    <a:pt x="9793" y="3089"/>
                    <a:pt x="7798" y="3089"/>
                  </a:cubicBezTo>
                  <a:cubicBezTo>
                    <a:pt x="6964" y="3089"/>
                    <a:pt x="6133" y="3267"/>
                    <a:pt x="5382" y="3646"/>
                  </a:cubicBezTo>
                  <a:cubicBezTo>
                    <a:pt x="2834" y="4932"/>
                    <a:pt x="1584" y="8313"/>
                    <a:pt x="2691" y="10933"/>
                  </a:cubicBezTo>
                  <a:cubicBezTo>
                    <a:pt x="1691" y="11040"/>
                    <a:pt x="727" y="11492"/>
                    <a:pt x="0" y="12183"/>
                  </a:cubicBezTo>
                  <a:cubicBezTo>
                    <a:pt x="0" y="12445"/>
                    <a:pt x="12" y="12707"/>
                    <a:pt x="48" y="12969"/>
                  </a:cubicBezTo>
                  <a:cubicBezTo>
                    <a:pt x="357" y="15850"/>
                    <a:pt x="2691" y="18053"/>
                    <a:pt x="5037" y="19732"/>
                  </a:cubicBezTo>
                  <a:cubicBezTo>
                    <a:pt x="11537" y="24387"/>
                    <a:pt x="19360" y="27161"/>
                    <a:pt x="27337" y="27625"/>
                  </a:cubicBezTo>
                  <a:cubicBezTo>
                    <a:pt x="27664" y="27644"/>
                    <a:pt x="27998" y="27656"/>
                    <a:pt x="28334" y="27656"/>
                  </a:cubicBezTo>
                  <a:cubicBezTo>
                    <a:pt x="30132" y="27656"/>
                    <a:pt x="31993" y="27323"/>
                    <a:pt x="33076" y="25959"/>
                  </a:cubicBezTo>
                  <a:cubicBezTo>
                    <a:pt x="34005" y="24804"/>
                    <a:pt x="34100" y="23208"/>
                    <a:pt x="34171" y="21720"/>
                  </a:cubicBezTo>
                  <a:cubicBezTo>
                    <a:pt x="34421" y="15410"/>
                    <a:pt x="34505" y="9052"/>
                    <a:pt x="34850" y="2741"/>
                  </a:cubicBezTo>
                  <a:cubicBezTo>
                    <a:pt x="34493" y="2337"/>
                    <a:pt x="34100" y="1956"/>
                    <a:pt x="33659" y="1622"/>
                  </a:cubicBezTo>
                  <a:cubicBezTo>
                    <a:pt x="32288" y="565"/>
                    <a:pt x="30550" y="0"/>
                    <a:pt x="288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28"/>
            <p:cNvSpPr/>
            <p:nvPr/>
          </p:nvSpPr>
          <p:spPr>
            <a:xfrm>
              <a:off x="6725225" y="4027400"/>
              <a:ext cx="517950" cy="781525"/>
            </a:xfrm>
            <a:custGeom>
              <a:avLst/>
              <a:gdLst/>
              <a:ahLst/>
              <a:cxnLst/>
              <a:rect l="l" t="t" r="r" b="b"/>
              <a:pathLst>
                <a:path w="20718" h="31261" extrusionOk="0">
                  <a:moveTo>
                    <a:pt x="1935" y="1"/>
                  </a:moveTo>
                  <a:cubicBezTo>
                    <a:pt x="1344" y="1"/>
                    <a:pt x="738" y="254"/>
                    <a:pt x="441" y="751"/>
                  </a:cubicBezTo>
                  <a:cubicBezTo>
                    <a:pt x="215" y="1120"/>
                    <a:pt x="191" y="1584"/>
                    <a:pt x="179" y="2013"/>
                  </a:cubicBezTo>
                  <a:cubicBezTo>
                    <a:pt x="1" y="8109"/>
                    <a:pt x="1751" y="14241"/>
                    <a:pt x="5097" y="19337"/>
                  </a:cubicBezTo>
                  <a:cubicBezTo>
                    <a:pt x="7014" y="22266"/>
                    <a:pt x="9466" y="24849"/>
                    <a:pt x="12276" y="26945"/>
                  </a:cubicBezTo>
                  <a:cubicBezTo>
                    <a:pt x="13705" y="28016"/>
                    <a:pt x="15241" y="28957"/>
                    <a:pt x="16836" y="29755"/>
                  </a:cubicBezTo>
                  <a:cubicBezTo>
                    <a:pt x="17701" y="30187"/>
                    <a:pt x="18972" y="31260"/>
                    <a:pt x="20058" y="31260"/>
                  </a:cubicBezTo>
                  <a:cubicBezTo>
                    <a:pt x="20288" y="31260"/>
                    <a:pt x="20510" y="31212"/>
                    <a:pt x="20718" y="31100"/>
                  </a:cubicBezTo>
                  <a:cubicBezTo>
                    <a:pt x="19551" y="25194"/>
                    <a:pt x="18384" y="19396"/>
                    <a:pt x="15717" y="13943"/>
                  </a:cubicBezTo>
                  <a:cubicBezTo>
                    <a:pt x="13098" y="8561"/>
                    <a:pt x="9157" y="3692"/>
                    <a:pt x="3966" y="703"/>
                  </a:cubicBezTo>
                  <a:cubicBezTo>
                    <a:pt x="3406" y="382"/>
                    <a:pt x="2799" y="72"/>
                    <a:pt x="2156" y="13"/>
                  </a:cubicBezTo>
                  <a:cubicBezTo>
                    <a:pt x="2083" y="5"/>
                    <a:pt x="2009" y="1"/>
                    <a:pt x="19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28"/>
            <p:cNvSpPr/>
            <p:nvPr/>
          </p:nvSpPr>
          <p:spPr>
            <a:xfrm>
              <a:off x="6758575" y="4047650"/>
              <a:ext cx="484600" cy="757250"/>
            </a:xfrm>
            <a:custGeom>
              <a:avLst/>
              <a:gdLst/>
              <a:ahLst/>
              <a:cxnLst/>
              <a:rect l="l" t="t" r="r" b="b"/>
              <a:pathLst>
                <a:path w="19384" h="30290" fill="none" extrusionOk="0">
                  <a:moveTo>
                    <a:pt x="0" y="1"/>
                  </a:moveTo>
                  <a:cubicBezTo>
                    <a:pt x="0" y="1"/>
                    <a:pt x="14836" y="24825"/>
                    <a:pt x="19384" y="30290"/>
                  </a:cubicBez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28"/>
            <p:cNvSpPr/>
            <p:nvPr/>
          </p:nvSpPr>
          <p:spPr>
            <a:xfrm>
              <a:off x="6758575" y="4119975"/>
              <a:ext cx="115225" cy="88425"/>
            </a:xfrm>
            <a:custGeom>
              <a:avLst/>
              <a:gdLst/>
              <a:ahLst/>
              <a:cxnLst/>
              <a:rect l="l" t="t" r="r" b="b"/>
              <a:pathLst>
                <a:path w="4609" h="3537" fill="none" extrusionOk="0">
                  <a:moveTo>
                    <a:pt x="0" y="2311"/>
                  </a:moveTo>
                  <a:lnTo>
                    <a:pt x="3965" y="3537"/>
                  </a:lnTo>
                  <a:lnTo>
                    <a:pt x="4608" y="1"/>
                  </a:ln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28"/>
            <p:cNvSpPr/>
            <p:nvPr/>
          </p:nvSpPr>
          <p:spPr>
            <a:xfrm>
              <a:off x="6790725" y="4221775"/>
              <a:ext cx="184575" cy="116425"/>
            </a:xfrm>
            <a:custGeom>
              <a:avLst/>
              <a:gdLst/>
              <a:ahLst/>
              <a:cxnLst/>
              <a:rect l="l" t="t" r="r" b="b"/>
              <a:pathLst>
                <a:path w="7383" h="4657" fill="none" extrusionOk="0">
                  <a:moveTo>
                    <a:pt x="0" y="3382"/>
                  </a:moveTo>
                  <a:lnTo>
                    <a:pt x="5775" y="4656"/>
                  </a:lnTo>
                  <a:lnTo>
                    <a:pt x="7382" y="1"/>
                  </a:ln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28"/>
            <p:cNvSpPr/>
            <p:nvPr/>
          </p:nvSpPr>
          <p:spPr>
            <a:xfrm>
              <a:off x="6873775" y="4363750"/>
              <a:ext cx="194075" cy="111050"/>
            </a:xfrm>
            <a:custGeom>
              <a:avLst/>
              <a:gdLst/>
              <a:ahLst/>
              <a:cxnLst/>
              <a:rect l="l" t="t" r="r" b="b"/>
              <a:pathLst>
                <a:path w="7763" h="4442" fill="none" extrusionOk="0">
                  <a:moveTo>
                    <a:pt x="0" y="3537"/>
                  </a:moveTo>
                  <a:lnTo>
                    <a:pt x="5882" y="4442"/>
                  </a:lnTo>
                  <a:lnTo>
                    <a:pt x="7763" y="1"/>
                  </a:ln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28"/>
            <p:cNvSpPr/>
            <p:nvPr/>
          </p:nvSpPr>
          <p:spPr>
            <a:xfrm>
              <a:off x="6987475" y="4505750"/>
              <a:ext cx="145875" cy="105675"/>
            </a:xfrm>
            <a:custGeom>
              <a:avLst/>
              <a:gdLst/>
              <a:ahLst/>
              <a:cxnLst/>
              <a:rect l="l" t="t" r="r" b="b"/>
              <a:pathLst>
                <a:path w="5835" h="4227" fill="none" extrusionOk="0">
                  <a:moveTo>
                    <a:pt x="0" y="3370"/>
                  </a:moveTo>
                  <a:lnTo>
                    <a:pt x="4822" y="4227"/>
                  </a:lnTo>
                  <a:lnTo>
                    <a:pt x="5834" y="0"/>
                  </a:lnTo>
                </a:path>
              </a:pathLst>
            </a:custGeom>
            <a:noFill/>
            <a:ln w="2375" cap="rnd" cmpd="sng">
              <a:solidFill>
                <a:srgbClr val="BDB2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28"/>
            <p:cNvSpPr/>
            <p:nvPr/>
          </p:nvSpPr>
          <p:spPr>
            <a:xfrm>
              <a:off x="6598725" y="4420475"/>
              <a:ext cx="826025" cy="458025"/>
            </a:xfrm>
            <a:custGeom>
              <a:avLst/>
              <a:gdLst/>
              <a:ahLst/>
              <a:cxnLst/>
              <a:rect l="l" t="t" r="r" b="b"/>
              <a:pathLst>
                <a:path w="33041" h="18321" extrusionOk="0">
                  <a:moveTo>
                    <a:pt x="3522" y="0"/>
                  </a:moveTo>
                  <a:cubicBezTo>
                    <a:pt x="3348" y="0"/>
                    <a:pt x="3175" y="2"/>
                    <a:pt x="3001" y="6"/>
                  </a:cubicBezTo>
                  <a:cubicBezTo>
                    <a:pt x="2346" y="18"/>
                    <a:pt x="1668" y="66"/>
                    <a:pt x="1084" y="351"/>
                  </a:cubicBezTo>
                  <a:cubicBezTo>
                    <a:pt x="489" y="637"/>
                    <a:pt x="1" y="1209"/>
                    <a:pt x="1" y="1863"/>
                  </a:cubicBezTo>
                  <a:cubicBezTo>
                    <a:pt x="1" y="2304"/>
                    <a:pt x="215" y="2709"/>
                    <a:pt x="429" y="3090"/>
                  </a:cubicBezTo>
                  <a:cubicBezTo>
                    <a:pt x="3430" y="8388"/>
                    <a:pt x="8097" y="12746"/>
                    <a:pt x="13586" y="15377"/>
                  </a:cubicBezTo>
                  <a:cubicBezTo>
                    <a:pt x="16753" y="16889"/>
                    <a:pt x="20182" y="17842"/>
                    <a:pt x="23670" y="18175"/>
                  </a:cubicBezTo>
                  <a:cubicBezTo>
                    <a:pt x="24640" y="18273"/>
                    <a:pt x="25616" y="18320"/>
                    <a:pt x="26594" y="18320"/>
                  </a:cubicBezTo>
                  <a:cubicBezTo>
                    <a:pt x="27405" y="18320"/>
                    <a:pt x="28218" y="18287"/>
                    <a:pt x="29028" y="18223"/>
                  </a:cubicBezTo>
                  <a:cubicBezTo>
                    <a:pt x="29180" y="18210"/>
                    <a:pt x="29350" y="18206"/>
                    <a:pt x="29530" y="18206"/>
                  </a:cubicBezTo>
                  <a:cubicBezTo>
                    <a:pt x="29837" y="18206"/>
                    <a:pt x="30176" y="18218"/>
                    <a:pt x="30522" y="18218"/>
                  </a:cubicBezTo>
                  <a:cubicBezTo>
                    <a:pt x="31531" y="18218"/>
                    <a:pt x="32593" y="18121"/>
                    <a:pt x="33041" y="17365"/>
                  </a:cubicBezTo>
                  <a:cubicBezTo>
                    <a:pt x="28992" y="12924"/>
                    <a:pt x="24992" y="8567"/>
                    <a:pt x="19908" y="5269"/>
                  </a:cubicBezTo>
                  <a:cubicBezTo>
                    <a:pt x="15018" y="2112"/>
                    <a:pt x="9330" y="0"/>
                    <a:pt x="35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28"/>
            <p:cNvSpPr/>
            <p:nvPr/>
          </p:nvSpPr>
          <p:spPr>
            <a:xfrm>
              <a:off x="6618675" y="4456925"/>
              <a:ext cx="806075" cy="398000"/>
            </a:xfrm>
            <a:custGeom>
              <a:avLst/>
              <a:gdLst/>
              <a:ahLst/>
              <a:cxnLst/>
              <a:rect l="l" t="t" r="r" b="b"/>
              <a:pathLst>
                <a:path w="32243" h="15920" fill="none" extrusionOk="0">
                  <a:moveTo>
                    <a:pt x="0" y="1"/>
                  </a:moveTo>
                  <a:cubicBezTo>
                    <a:pt x="0" y="1"/>
                    <a:pt x="25527" y="13586"/>
                    <a:pt x="32243" y="15919"/>
                  </a:cubicBez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28"/>
            <p:cNvSpPr/>
            <p:nvPr/>
          </p:nvSpPr>
          <p:spPr>
            <a:xfrm>
              <a:off x="6685650" y="4459300"/>
              <a:ext cx="100925" cy="108975"/>
            </a:xfrm>
            <a:custGeom>
              <a:avLst/>
              <a:gdLst/>
              <a:ahLst/>
              <a:cxnLst/>
              <a:rect l="l" t="t" r="r" b="b"/>
              <a:pathLst>
                <a:path w="4037" h="4359" fill="none" extrusionOk="0">
                  <a:moveTo>
                    <a:pt x="0" y="4359"/>
                  </a:moveTo>
                  <a:lnTo>
                    <a:pt x="4037" y="3358"/>
                  </a:lnTo>
                  <a:lnTo>
                    <a:pt x="2763" y="1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28"/>
            <p:cNvSpPr/>
            <p:nvPr/>
          </p:nvSpPr>
          <p:spPr>
            <a:xfrm>
              <a:off x="6779700" y="4493825"/>
              <a:ext cx="140525" cy="167925"/>
            </a:xfrm>
            <a:custGeom>
              <a:avLst/>
              <a:gdLst/>
              <a:ahLst/>
              <a:cxnLst/>
              <a:rect l="l" t="t" r="r" b="b"/>
              <a:pathLst>
                <a:path w="5621" h="6717" fill="none" extrusionOk="0">
                  <a:moveTo>
                    <a:pt x="1" y="6716"/>
                  </a:moveTo>
                  <a:lnTo>
                    <a:pt x="5620" y="4823"/>
                  </a:lnTo>
                  <a:lnTo>
                    <a:pt x="4585" y="1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28"/>
            <p:cNvSpPr/>
            <p:nvPr/>
          </p:nvSpPr>
          <p:spPr>
            <a:xfrm>
              <a:off x="6926150" y="4567650"/>
              <a:ext cx="137850" cy="175950"/>
            </a:xfrm>
            <a:custGeom>
              <a:avLst/>
              <a:gdLst/>
              <a:ahLst/>
              <a:cxnLst/>
              <a:rect l="l" t="t" r="r" b="b"/>
              <a:pathLst>
                <a:path w="5514" h="7038" fill="none" extrusionOk="0">
                  <a:moveTo>
                    <a:pt x="1" y="7037"/>
                  </a:moveTo>
                  <a:lnTo>
                    <a:pt x="5513" y="4775"/>
                  </a:lnTo>
                  <a:lnTo>
                    <a:pt x="4823" y="1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28"/>
            <p:cNvSpPr/>
            <p:nvPr/>
          </p:nvSpPr>
          <p:spPr>
            <a:xfrm>
              <a:off x="7094925" y="4655475"/>
              <a:ext cx="114325" cy="147650"/>
            </a:xfrm>
            <a:custGeom>
              <a:avLst/>
              <a:gdLst/>
              <a:ahLst/>
              <a:cxnLst/>
              <a:rect l="l" t="t" r="r" b="b"/>
              <a:pathLst>
                <a:path w="4573" h="5906" fill="none" extrusionOk="0">
                  <a:moveTo>
                    <a:pt x="0" y="5906"/>
                  </a:moveTo>
                  <a:lnTo>
                    <a:pt x="4572" y="4143"/>
                  </a:lnTo>
                  <a:lnTo>
                    <a:pt x="3251" y="0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28"/>
            <p:cNvSpPr/>
            <p:nvPr/>
          </p:nvSpPr>
          <p:spPr>
            <a:xfrm>
              <a:off x="7000575" y="3899125"/>
              <a:ext cx="351850" cy="890775"/>
            </a:xfrm>
            <a:custGeom>
              <a:avLst/>
              <a:gdLst/>
              <a:ahLst/>
              <a:cxnLst/>
              <a:rect l="l" t="t" r="r" b="b"/>
              <a:pathLst>
                <a:path w="14074" h="35631" extrusionOk="0">
                  <a:moveTo>
                    <a:pt x="4127" y="1"/>
                  </a:moveTo>
                  <a:cubicBezTo>
                    <a:pt x="3764" y="1"/>
                    <a:pt x="3408" y="104"/>
                    <a:pt x="3131" y="334"/>
                  </a:cubicBezTo>
                  <a:cubicBezTo>
                    <a:pt x="2798" y="619"/>
                    <a:pt x="2631" y="1048"/>
                    <a:pt x="2477" y="1453"/>
                  </a:cubicBezTo>
                  <a:cubicBezTo>
                    <a:pt x="345" y="7168"/>
                    <a:pt x="0" y="13526"/>
                    <a:pt x="1524" y="19431"/>
                  </a:cubicBezTo>
                  <a:cubicBezTo>
                    <a:pt x="2393" y="22825"/>
                    <a:pt x="3870" y="26063"/>
                    <a:pt x="5858" y="28956"/>
                  </a:cubicBezTo>
                  <a:cubicBezTo>
                    <a:pt x="6870" y="30433"/>
                    <a:pt x="8001" y="31814"/>
                    <a:pt x="9263" y="33088"/>
                  </a:cubicBezTo>
                  <a:cubicBezTo>
                    <a:pt x="10039" y="33875"/>
                    <a:pt x="11050" y="35630"/>
                    <a:pt x="12284" y="35630"/>
                  </a:cubicBezTo>
                  <a:cubicBezTo>
                    <a:pt x="12356" y="35630"/>
                    <a:pt x="12428" y="35624"/>
                    <a:pt x="12502" y="35612"/>
                  </a:cubicBezTo>
                  <a:cubicBezTo>
                    <a:pt x="13299" y="29659"/>
                    <a:pt x="14073" y="23789"/>
                    <a:pt x="13323" y="17764"/>
                  </a:cubicBezTo>
                  <a:cubicBezTo>
                    <a:pt x="12573" y="11823"/>
                    <a:pt x="10430" y="5942"/>
                    <a:pt x="6489" y="1441"/>
                  </a:cubicBezTo>
                  <a:cubicBezTo>
                    <a:pt x="6060" y="941"/>
                    <a:pt x="5584" y="453"/>
                    <a:pt x="4989" y="191"/>
                  </a:cubicBezTo>
                  <a:cubicBezTo>
                    <a:pt x="4722" y="68"/>
                    <a:pt x="4422" y="1"/>
                    <a:pt x="4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28"/>
            <p:cNvSpPr/>
            <p:nvPr/>
          </p:nvSpPr>
          <p:spPr>
            <a:xfrm>
              <a:off x="7099375" y="3916375"/>
              <a:ext cx="213750" cy="873050"/>
            </a:xfrm>
            <a:custGeom>
              <a:avLst/>
              <a:gdLst/>
              <a:ahLst/>
              <a:cxnLst/>
              <a:rect l="l" t="t" r="r" b="b"/>
              <a:pathLst>
                <a:path w="8550" h="34922" fill="none" extrusionOk="0">
                  <a:moveTo>
                    <a:pt x="1" y="1"/>
                  </a:moveTo>
                  <a:cubicBezTo>
                    <a:pt x="1" y="1"/>
                    <a:pt x="6014" y="28278"/>
                    <a:pt x="8550" y="34922"/>
                  </a:cubicBez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28"/>
            <p:cNvSpPr/>
            <p:nvPr/>
          </p:nvSpPr>
          <p:spPr>
            <a:xfrm>
              <a:off x="7057425" y="4022050"/>
              <a:ext cx="127700" cy="78300"/>
            </a:xfrm>
            <a:custGeom>
              <a:avLst/>
              <a:gdLst/>
              <a:ahLst/>
              <a:cxnLst/>
              <a:rect l="l" t="t" r="r" b="b"/>
              <a:pathLst>
                <a:path w="5108" h="3132" fill="none" extrusionOk="0">
                  <a:moveTo>
                    <a:pt x="0" y="691"/>
                  </a:moveTo>
                  <a:lnTo>
                    <a:pt x="3346" y="3132"/>
                  </a:lnTo>
                  <a:lnTo>
                    <a:pt x="5108" y="1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28"/>
            <p:cNvSpPr/>
            <p:nvPr/>
          </p:nvSpPr>
          <p:spPr>
            <a:xfrm>
              <a:off x="7046100" y="4151225"/>
              <a:ext cx="202150" cy="97375"/>
            </a:xfrm>
            <a:custGeom>
              <a:avLst/>
              <a:gdLst/>
              <a:ahLst/>
              <a:cxnLst/>
              <a:rect l="l" t="t" r="r" b="b"/>
              <a:pathLst>
                <a:path w="8086" h="3895" fill="none" extrusionOk="0">
                  <a:moveTo>
                    <a:pt x="1" y="799"/>
                  </a:moveTo>
                  <a:lnTo>
                    <a:pt x="5061" y="3894"/>
                  </a:lnTo>
                  <a:lnTo>
                    <a:pt x="8085" y="1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28"/>
            <p:cNvSpPr/>
            <p:nvPr/>
          </p:nvSpPr>
          <p:spPr>
            <a:xfrm>
              <a:off x="7077650" y="4315550"/>
              <a:ext cx="212250" cy="89900"/>
            </a:xfrm>
            <a:custGeom>
              <a:avLst/>
              <a:gdLst/>
              <a:ahLst/>
              <a:cxnLst/>
              <a:rect l="l" t="t" r="r" b="b"/>
              <a:pathLst>
                <a:path w="8490" h="3596" fill="none" extrusionOk="0">
                  <a:moveTo>
                    <a:pt x="1" y="822"/>
                  </a:moveTo>
                  <a:lnTo>
                    <a:pt x="5275" y="3596"/>
                  </a:lnTo>
                  <a:lnTo>
                    <a:pt x="8490" y="0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28"/>
            <p:cNvSpPr/>
            <p:nvPr/>
          </p:nvSpPr>
          <p:spPr>
            <a:xfrm>
              <a:off x="7140475" y="4470925"/>
              <a:ext cx="165500" cy="92000"/>
            </a:xfrm>
            <a:custGeom>
              <a:avLst/>
              <a:gdLst/>
              <a:ahLst/>
              <a:cxnLst/>
              <a:rect l="l" t="t" r="r" b="b"/>
              <a:pathLst>
                <a:path w="6620" h="3680" fill="none" extrusionOk="0">
                  <a:moveTo>
                    <a:pt x="0" y="1298"/>
                  </a:moveTo>
                  <a:lnTo>
                    <a:pt x="4286" y="3679"/>
                  </a:lnTo>
                  <a:lnTo>
                    <a:pt x="6620" y="0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8" name="Google Shape;9968;p28"/>
          <p:cNvGrpSpPr/>
          <p:nvPr/>
        </p:nvGrpSpPr>
        <p:grpSpPr>
          <a:xfrm>
            <a:off x="-1667904" y="993099"/>
            <a:ext cx="2674156" cy="3824101"/>
            <a:chOff x="7747559" y="8213036"/>
            <a:chExt cx="2674156" cy="3824101"/>
          </a:xfrm>
        </p:grpSpPr>
        <p:sp>
          <p:nvSpPr>
            <p:cNvPr id="9969" name="Google Shape;9969;p28"/>
            <p:cNvSpPr/>
            <p:nvPr/>
          </p:nvSpPr>
          <p:spPr>
            <a:xfrm>
              <a:off x="7904800" y="8364392"/>
              <a:ext cx="935994" cy="268424"/>
            </a:xfrm>
            <a:custGeom>
              <a:avLst/>
              <a:gdLst/>
              <a:ahLst/>
              <a:cxnLst/>
              <a:rect l="l" t="t" r="r" b="b"/>
              <a:pathLst>
                <a:path w="28949" h="8302" extrusionOk="0">
                  <a:moveTo>
                    <a:pt x="15016" y="1"/>
                  </a:moveTo>
                  <a:cubicBezTo>
                    <a:pt x="14686" y="1"/>
                    <a:pt x="14589" y="873"/>
                    <a:pt x="14282" y="873"/>
                  </a:cubicBezTo>
                  <a:cubicBezTo>
                    <a:pt x="14222" y="873"/>
                    <a:pt x="14153" y="840"/>
                    <a:pt x="14074" y="761"/>
                  </a:cubicBezTo>
                  <a:cubicBezTo>
                    <a:pt x="13740" y="446"/>
                    <a:pt x="13576" y="198"/>
                    <a:pt x="13368" y="198"/>
                  </a:cubicBezTo>
                  <a:cubicBezTo>
                    <a:pt x="13235" y="198"/>
                    <a:pt x="13083" y="299"/>
                    <a:pt x="12858" y="548"/>
                  </a:cubicBezTo>
                  <a:cubicBezTo>
                    <a:pt x="12281" y="1247"/>
                    <a:pt x="11946" y="1217"/>
                    <a:pt x="11156" y="1490"/>
                  </a:cubicBezTo>
                  <a:cubicBezTo>
                    <a:pt x="11088" y="1512"/>
                    <a:pt x="11017" y="1521"/>
                    <a:pt x="10943" y="1521"/>
                  </a:cubicBezTo>
                  <a:cubicBezTo>
                    <a:pt x="10459" y="1521"/>
                    <a:pt x="9860" y="1125"/>
                    <a:pt x="9447" y="1125"/>
                  </a:cubicBezTo>
                  <a:cubicBezTo>
                    <a:pt x="9384" y="1125"/>
                    <a:pt x="9325" y="1135"/>
                    <a:pt x="9272" y="1156"/>
                  </a:cubicBezTo>
                  <a:cubicBezTo>
                    <a:pt x="8664" y="1399"/>
                    <a:pt x="8512" y="2189"/>
                    <a:pt x="8025" y="2402"/>
                  </a:cubicBezTo>
                  <a:cubicBezTo>
                    <a:pt x="7971" y="2428"/>
                    <a:pt x="7915" y="2439"/>
                    <a:pt x="7858" y="2439"/>
                  </a:cubicBezTo>
                  <a:cubicBezTo>
                    <a:pt x="7562" y="2439"/>
                    <a:pt x="7248" y="2149"/>
                    <a:pt x="7056" y="2149"/>
                  </a:cubicBezTo>
                  <a:cubicBezTo>
                    <a:pt x="6933" y="2149"/>
                    <a:pt x="6860" y="2266"/>
                    <a:pt x="6870" y="2645"/>
                  </a:cubicBezTo>
                  <a:cubicBezTo>
                    <a:pt x="6882" y="3273"/>
                    <a:pt x="6829" y="3444"/>
                    <a:pt x="6714" y="3444"/>
                  </a:cubicBezTo>
                  <a:cubicBezTo>
                    <a:pt x="6576" y="3444"/>
                    <a:pt x="6348" y="3199"/>
                    <a:pt x="6032" y="3199"/>
                  </a:cubicBezTo>
                  <a:cubicBezTo>
                    <a:pt x="5935" y="3199"/>
                    <a:pt x="5829" y="3222"/>
                    <a:pt x="5715" y="3284"/>
                  </a:cubicBezTo>
                  <a:cubicBezTo>
                    <a:pt x="5261" y="3547"/>
                    <a:pt x="5484" y="4129"/>
                    <a:pt x="5126" y="4129"/>
                  </a:cubicBezTo>
                  <a:cubicBezTo>
                    <a:pt x="5029" y="4129"/>
                    <a:pt x="4889" y="4086"/>
                    <a:pt x="4682" y="3983"/>
                  </a:cubicBezTo>
                  <a:cubicBezTo>
                    <a:pt x="4490" y="3883"/>
                    <a:pt x="4353" y="3840"/>
                    <a:pt x="4255" y="3840"/>
                  </a:cubicBezTo>
                  <a:cubicBezTo>
                    <a:pt x="3907" y="3840"/>
                    <a:pt x="4074" y="4395"/>
                    <a:pt x="4074" y="4895"/>
                  </a:cubicBezTo>
                  <a:cubicBezTo>
                    <a:pt x="4065" y="5073"/>
                    <a:pt x="3967" y="5123"/>
                    <a:pt x="3824" y="5123"/>
                  </a:cubicBezTo>
                  <a:cubicBezTo>
                    <a:pt x="3643" y="5123"/>
                    <a:pt x="3390" y="5043"/>
                    <a:pt x="3158" y="5043"/>
                  </a:cubicBezTo>
                  <a:cubicBezTo>
                    <a:pt x="2949" y="5043"/>
                    <a:pt x="2757" y="5107"/>
                    <a:pt x="2645" y="5351"/>
                  </a:cubicBezTo>
                  <a:cubicBezTo>
                    <a:pt x="2495" y="5678"/>
                    <a:pt x="2332" y="5736"/>
                    <a:pt x="2157" y="5736"/>
                  </a:cubicBezTo>
                  <a:cubicBezTo>
                    <a:pt x="2063" y="5736"/>
                    <a:pt x="1964" y="5719"/>
                    <a:pt x="1862" y="5719"/>
                  </a:cubicBezTo>
                  <a:cubicBezTo>
                    <a:pt x="1734" y="5719"/>
                    <a:pt x="1600" y="5746"/>
                    <a:pt x="1460" y="5867"/>
                  </a:cubicBezTo>
                  <a:cubicBezTo>
                    <a:pt x="1126" y="6141"/>
                    <a:pt x="822" y="6445"/>
                    <a:pt x="487" y="6688"/>
                  </a:cubicBezTo>
                  <a:cubicBezTo>
                    <a:pt x="305" y="6809"/>
                    <a:pt x="153" y="6961"/>
                    <a:pt x="1" y="7083"/>
                  </a:cubicBezTo>
                  <a:cubicBezTo>
                    <a:pt x="31" y="7113"/>
                    <a:pt x="31" y="7113"/>
                    <a:pt x="62" y="7144"/>
                  </a:cubicBezTo>
                  <a:cubicBezTo>
                    <a:pt x="126" y="7187"/>
                    <a:pt x="190" y="7204"/>
                    <a:pt x="253" y="7204"/>
                  </a:cubicBezTo>
                  <a:cubicBezTo>
                    <a:pt x="534" y="7204"/>
                    <a:pt x="814" y="6866"/>
                    <a:pt x="1145" y="6866"/>
                  </a:cubicBezTo>
                  <a:cubicBezTo>
                    <a:pt x="1272" y="6866"/>
                    <a:pt x="1406" y="6915"/>
                    <a:pt x="1551" y="7053"/>
                  </a:cubicBezTo>
                  <a:cubicBezTo>
                    <a:pt x="1910" y="7360"/>
                    <a:pt x="2333" y="7905"/>
                    <a:pt x="2785" y="7905"/>
                  </a:cubicBezTo>
                  <a:cubicBezTo>
                    <a:pt x="2869" y="7905"/>
                    <a:pt x="2954" y="7886"/>
                    <a:pt x="3040" y="7843"/>
                  </a:cubicBezTo>
                  <a:cubicBezTo>
                    <a:pt x="3153" y="7783"/>
                    <a:pt x="3303" y="7760"/>
                    <a:pt x="3474" y="7760"/>
                  </a:cubicBezTo>
                  <a:cubicBezTo>
                    <a:pt x="3993" y="7760"/>
                    <a:pt x="4703" y="7972"/>
                    <a:pt x="5138" y="7995"/>
                  </a:cubicBezTo>
                  <a:cubicBezTo>
                    <a:pt x="5148" y="7995"/>
                    <a:pt x="5157" y="7995"/>
                    <a:pt x="5167" y="7995"/>
                  </a:cubicBezTo>
                  <a:cubicBezTo>
                    <a:pt x="5772" y="7995"/>
                    <a:pt x="5748" y="7345"/>
                    <a:pt x="5987" y="7345"/>
                  </a:cubicBezTo>
                  <a:cubicBezTo>
                    <a:pt x="6092" y="7345"/>
                    <a:pt x="6249" y="7473"/>
                    <a:pt x="6536" y="7843"/>
                  </a:cubicBezTo>
                  <a:cubicBezTo>
                    <a:pt x="6629" y="7961"/>
                    <a:pt x="6719" y="8005"/>
                    <a:pt x="6808" y="8005"/>
                  </a:cubicBezTo>
                  <a:cubicBezTo>
                    <a:pt x="7076" y="8005"/>
                    <a:pt x="7341" y="7601"/>
                    <a:pt x="7695" y="7601"/>
                  </a:cubicBezTo>
                  <a:cubicBezTo>
                    <a:pt x="7797" y="7601"/>
                    <a:pt x="7906" y="7635"/>
                    <a:pt x="8025" y="7721"/>
                  </a:cubicBezTo>
                  <a:cubicBezTo>
                    <a:pt x="8157" y="7814"/>
                    <a:pt x="8296" y="7850"/>
                    <a:pt x="8440" y="7850"/>
                  </a:cubicBezTo>
                  <a:cubicBezTo>
                    <a:pt x="8959" y="7850"/>
                    <a:pt x="9538" y="7374"/>
                    <a:pt x="10062" y="7326"/>
                  </a:cubicBezTo>
                  <a:cubicBezTo>
                    <a:pt x="10154" y="7320"/>
                    <a:pt x="10244" y="7317"/>
                    <a:pt x="10331" y="7317"/>
                  </a:cubicBezTo>
                  <a:cubicBezTo>
                    <a:pt x="11019" y="7317"/>
                    <a:pt x="11570" y="7487"/>
                    <a:pt x="12277" y="7487"/>
                  </a:cubicBezTo>
                  <a:cubicBezTo>
                    <a:pt x="12367" y="7487"/>
                    <a:pt x="12459" y="7484"/>
                    <a:pt x="12554" y="7478"/>
                  </a:cubicBezTo>
                  <a:cubicBezTo>
                    <a:pt x="12568" y="7477"/>
                    <a:pt x="12582" y="7477"/>
                    <a:pt x="12596" y="7477"/>
                  </a:cubicBezTo>
                  <a:cubicBezTo>
                    <a:pt x="12860" y="7477"/>
                    <a:pt x="13090" y="7652"/>
                    <a:pt x="13307" y="7652"/>
                  </a:cubicBezTo>
                  <a:cubicBezTo>
                    <a:pt x="13423" y="7652"/>
                    <a:pt x="13536" y="7602"/>
                    <a:pt x="13649" y="7448"/>
                  </a:cubicBezTo>
                  <a:cubicBezTo>
                    <a:pt x="13767" y="7306"/>
                    <a:pt x="13958" y="6908"/>
                    <a:pt x="14180" y="6908"/>
                  </a:cubicBezTo>
                  <a:cubicBezTo>
                    <a:pt x="14244" y="6908"/>
                    <a:pt x="14310" y="6941"/>
                    <a:pt x="14378" y="7022"/>
                  </a:cubicBezTo>
                  <a:cubicBezTo>
                    <a:pt x="15016" y="7752"/>
                    <a:pt x="14864" y="7630"/>
                    <a:pt x="15807" y="7661"/>
                  </a:cubicBezTo>
                  <a:cubicBezTo>
                    <a:pt x="15812" y="7661"/>
                    <a:pt x="15818" y="7661"/>
                    <a:pt x="15824" y="7661"/>
                  </a:cubicBezTo>
                  <a:cubicBezTo>
                    <a:pt x="16167" y="7661"/>
                    <a:pt x="16869" y="6967"/>
                    <a:pt x="17356" y="6967"/>
                  </a:cubicBezTo>
                  <a:cubicBezTo>
                    <a:pt x="17487" y="6967"/>
                    <a:pt x="17602" y="7017"/>
                    <a:pt x="17691" y="7144"/>
                  </a:cubicBezTo>
                  <a:cubicBezTo>
                    <a:pt x="18145" y="7825"/>
                    <a:pt x="18585" y="8027"/>
                    <a:pt x="19053" y="8027"/>
                  </a:cubicBezTo>
                  <a:cubicBezTo>
                    <a:pt x="19737" y="8027"/>
                    <a:pt x="20481" y="7595"/>
                    <a:pt x="21419" y="7595"/>
                  </a:cubicBezTo>
                  <a:cubicBezTo>
                    <a:pt x="21472" y="7595"/>
                    <a:pt x="21527" y="7597"/>
                    <a:pt x="21582" y="7600"/>
                  </a:cubicBezTo>
                  <a:cubicBezTo>
                    <a:pt x="22138" y="7641"/>
                    <a:pt x="22178" y="8073"/>
                    <a:pt x="22410" y="8073"/>
                  </a:cubicBezTo>
                  <a:cubicBezTo>
                    <a:pt x="22521" y="8073"/>
                    <a:pt x="22675" y="7975"/>
                    <a:pt x="22950" y="7691"/>
                  </a:cubicBezTo>
                  <a:cubicBezTo>
                    <a:pt x="23015" y="7613"/>
                    <a:pt x="23105" y="7581"/>
                    <a:pt x="23211" y="7581"/>
                  </a:cubicBezTo>
                  <a:cubicBezTo>
                    <a:pt x="23597" y="7581"/>
                    <a:pt x="24183" y="8010"/>
                    <a:pt x="24469" y="8177"/>
                  </a:cubicBezTo>
                  <a:cubicBezTo>
                    <a:pt x="24625" y="8265"/>
                    <a:pt x="24744" y="8302"/>
                    <a:pt x="24836" y="8302"/>
                  </a:cubicBezTo>
                  <a:cubicBezTo>
                    <a:pt x="25317" y="8302"/>
                    <a:pt x="25068" y="7291"/>
                    <a:pt x="25655" y="7265"/>
                  </a:cubicBezTo>
                  <a:cubicBezTo>
                    <a:pt x="25897" y="7243"/>
                    <a:pt x="26156" y="7030"/>
                    <a:pt x="26395" y="7030"/>
                  </a:cubicBezTo>
                  <a:cubicBezTo>
                    <a:pt x="26486" y="7030"/>
                    <a:pt x="26574" y="7060"/>
                    <a:pt x="26658" y="7144"/>
                  </a:cubicBezTo>
                  <a:cubicBezTo>
                    <a:pt x="26774" y="7260"/>
                    <a:pt x="27114" y="7907"/>
                    <a:pt x="27357" y="7907"/>
                  </a:cubicBezTo>
                  <a:cubicBezTo>
                    <a:pt x="27367" y="7907"/>
                    <a:pt x="27377" y="7906"/>
                    <a:pt x="27387" y="7904"/>
                  </a:cubicBezTo>
                  <a:cubicBezTo>
                    <a:pt x="27752" y="7843"/>
                    <a:pt x="27783" y="6901"/>
                    <a:pt x="28330" y="6688"/>
                  </a:cubicBezTo>
                  <a:cubicBezTo>
                    <a:pt x="28421" y="6658"/>
                    <a:pt x="28512" y="6658"/>
                    <a:pt x="28603" y="6658"/>
                  </a:cubicBezTo>
                  <a:cubicBezTo>
                    <a:pt x="28579" y="6252"/>
                    <a:pt x="28949" y="5697"/>
                    <a:pt x="28580" y="5697"/>
                  </a:cubicBezTo>
                  <a:cubicBezTo>
                    <a:pt x="28479" y="5697"/>
                    <a:pt x="28322" y="5739"/>
                    <a:pt x="28087" y="5837"/>
                  </a:cubicBezTo>
                  <a:cubicBezTo>
                    <a:pt x="27852" y="5934"/>
                    <a:pt x="27696" y="5975"/>
                    <a:pt x="27593" y="5975"/>
                  </a:cubicBezTo>
                  <a:cubicBezTo>
                    <a:pt x="27152" y="5975"/>
                    <a:pt x="27704" y="5210"/>
                    <a:pt x="27235" y="4864"/>
                  </a:cubicBezTo>
                  <a:cubicBezTo>
                    <a:pt x="26974" y="4690"/>
                    <a:pt x="26128" y="3764"/>
                    <a:pt x="25789" y="3764"/>
                  </a:cubicBezTo>
                  <a:cubicBezTo>
                    <a:pt x="25774" y="3764"/>
                    <a:pt x="25759" y="3766"/>
                    <a:pt x="25746" y="3770"/>
                  </a:cubicBezTo>
                  <a:cubicBezTo>
                    <a:pt x="25342" y="3940"/>
                    <a:pt x="25102" y="4258"/>
                    <a:pt x="24797" y="4258"/>
                  </a:cubicBezTo>
                  <a:cubicBezTo>
                    <a:pt x="24665" y="4258"/>
                    <a:pt x="24522" y="4199"/>
                    <a:pt x="24348" y="4043"/>
                  </a:cubicBezTo>
                  <a:cubicBezTo>
                    <a:pt x="24058" y="3753"/>
                    <a:pt x="23878" y="2576"/>
                    <a:pt x="23545" y="2576"/>
                  </a:cubicBezTo>
                  <a:cubicBezTo>
                    <a:pt x="23529" y="2576"/>
                    <a:pt x="23513" y="2579"/>
                    <a:pt x="23497" y="2585"/>
                  </a:cubicBezTo>
                  <a:cubicBezTo>
                    <a:pt x="23134" y="2758"/>
                    <a:pt x="22919" y="2923"/>
                    <a:pt x="22749" y="2923"/>
                  </a:cubicBezTo>
                  <a:cubicBezTo>
                    <a:pt x="22591" y="2923"/>
                    <a:pt x="22472" y="2781"/>
                    <a:pt x="22311" y="2372"/>
                  </a:cubicBezTo>
                  <a:cubicBezTo>
                    <a:pt x="22124" y="1866"/>
                    <a:pt x="21544" y="1741"/>
                    <a:pt x="20978" y="1741"/>
                  </a:cubicBezTo>
                  <a:cubicBezTo>
                    <a:pt x="20625" y="1741"/>
                    <a:pt x="20277" y="1790"/>
                    <a:pt x="20032" y="1825"/>
                  </a:cubicBezTo>
                  <a:cubicBezTo>
                    <a:pt x="20011" y="1827"/>
                    <a:pt x="19991" y="1828"/>
                    <a:pt x="19971" y="1828"/>
                  </a:cubicBezTo>
                  <a:cubicBezTo>
                    <a:pt x="19376" y="1828"/>
                    <a:pt x="19107" y="960"/>
                    <a:pt x="18725" y="548"/>
                  </a:cubicBezTo>
                  <a:cubicBezTo>
                    <a:pt x="18587" y="364"/>
                    <a:pt x="17494" y="180"/>
                    <a:pt x="16837" y="180"/>
                  </a:cubicBezTo>
                  <a:cubicBezTo>
                    <a:pt x="16625" y="180"/>
                    <a:pt x="16458" y="200"/>
                    <a:pt x="16384" y="244"/>
                  </a:cubicBezTo>
                  <a:cubicBezTo>
                    <a:pt x="16153" y="375"/>
                    <a:pt x="16000" y="424"/>
                    <a:pt x="15888" y="424"/>
                  </a:cubicBezTo>
                  <a:cubicBezTo>
                    <a:pt x="15558" y="424"/>
                    <a:pt x="15583" y="1"/>
                    <a:pt x="15016" y="1"/>
                  </a:cubicBezTo>
                  <a:close/>
                </a:path>
              </a:pathLst>
            </a:custGeom>
            <a:solidFill>
              <a:srgbClr val="6F9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28"/>
            <p:cNvSpPr/>
            <p:nvPr/>
          </p:nvSpPr>
          <p:spPr>
            <a:xfrm>
              <a:off x="8139707" y="8213036"/>
              <a:ext cx="1883012" cy="58037"/>
            </a:xfrm>
            <a:custGeom>
              <a:avLst/>
              <a:gdLst/>
              <a:ahLst/>
              <a:cxnLst/>
              <a:rect l="l" t="t" r="r" b="b"/>
              <a:pathLst>
                <a:path w="58239" h="1795" extrusionOk="0">
                  <a:moveTo>
                    <a:pt x="0" y="1"/>
                  </a:moveTo>
                  <a:lnTo>
                    <a:pt x="0" y="1794"/>
                  </a:lnTo>
                  <a:lnTo>
                    <a:pt x="58239" y="1794"/>
                  </a:lnTo>
                  <a:lnTo>
                    <a:pt x="582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28"/>
            <p:cNvSpPr/>
            <p:nvPr/>
          </p:nvSpPr>
          <p:spPr>
            <a:xfrm>
              <a:off x="7991294" y="8494149"/>
              <a:ext cx="2071705" cy="1306104"/>
            </a:xfrm>
            <a:custGeom>
              <a:avLst/>
              <a:gdLst/>
              <a:ahLst/>
              <a:cxnLst/>
              <a:rect l="l" t="t" r="r" b="b"/>
              <a:pathLst>
                <a:path w="64075" h="40396" extrusionOk="0">
                  <a:moveTo>
                    <a:pt x="1" y="0"/>
                  </a:moveTo>
                  <a:lnTo>
                    <a:pt x="1" y="40396"/>
                  </a:lnTo>
                  <a:lnTo>
                    <a:pt x="64075" y="40396"/>
                  </a:lnTo>
                  <a:lnTo>
                    <a:pt x="640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28"/>
            <p:cNvSpPr/>
            <p:nvPr/>
          </p:nvSpPr>
          <p:spPr>
            <a:xfrm>
              <a:off x="7991294" y="8494149"/>
              <a:ext cx="2071705" cy="217210"/>
            </a:xfrm>
            <a:custGeom>
              <a:avLst/>
              <a:gdLst/>
              <a:ahLst/>
              <a:cxnLst/>
              <a:rect l="l" t="t" r="r" b="b"/>
              <a:pathLst>
                <a:path w="64075" h="6718" extrusionOk="0">
                  <a:moveTo>
                    <a:pt x="1" y="0"/>
                  </a:moveTo>
                  <a:lnTo>
                    <a:pt x="1" y="6718"/>
                  </a:lnTo>
                  <a:lnTo>
                    <a:pt x="64075" y="6718"/>
                  </a:lnTo>
                  <a:lnTo>
                    <a:pt x="640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28"/>
            <p:cNvSpPr/>
            <p:nvPr/>
          </p:nvSpPr>
          <p:spPr>
            <a:xfrm>
              <a:off x="7782932" y="8260211"/>
              <a:ext cx="2594554" cy="396105"/>
            </a:xfrm>
            <a:custGeom>
              <a:avLst/>
              <a:gdLst/>
              <a:ahLst/>
              <a:cxnLst/>
              <a:rect l="l" t="t" r="r" b="b"/>
              <a:pathLst>
                <a:path w="80246" h="12251" extrusionOk="0">
                  <a:moveTo>
                    <a:pt x="11217" y="1"/>
                  </a:moveTo>
                  <a:lnTo>
                    <a:pt x="1" y="12190"/>
                  </a:lnTo>
                  <a:cubicBezTo>
                    <a:pt x="1095" y="12098"/>
                    <a:pt x="2129" y="11855"/>
                    <a:pt x="2828" y="11551"/>
                  </a:cubicBezTo>
                  <a:cubicBezTo>
                    <a:pt x="3040" y="11946"/>
                    <a:pt x="3983" y="12250"/>
                    <a:pt x="5381" y="12250"/>
                  </a:cubicBezTo>
                  <a:cubicBezTo>
                    <a:pt x="6779" y="12250"/>
                    <a:pt x="8177" y="11946"/>
                    <a:pt x="9028" y="11551"/>
                  </a:cubicBezTo>
                  <a:cubicBezTo>
                    <a:pt x="9302" y="11946"/>
                    <a:pt x="10305" y="12250"/>
                    <a:pt x="11703" y="12250"/>
                  </a:cubicBezTo>
                  <a:cubicBezTo>
                    <a:pt x="13101" y="12250"/>
                    <a:pt x="14469" y="11946"/>
                    <a:pt x="15259" y="11551"/>
                  </a:cubicBezTo>
                  <a:cubicBezTo>
                    <a:pt x="15563" y="11946"/>
                    <a:pt x="16627" y="12250"/>
                    <a:pt x="17995" y="12250"/>
                  </a:cubicBezTo>
                  <a:cubicBezTo>
                    <a:pt x="19393" y="12250"/>
                    <a:pt x="20731" y="11946"/>
                    <a:pt x="21460" y="11551"/>
                  </a:cubicBezTo>
                  <a:cubicBezTo>
                    <a:pt x="21855" y="11946"/>
                    <a:pt x="22919" y="12250"/>
                    <a:pt x="24317" y="12250"/>
                  </a:cubicBezTo>
                  <a:cubicBezTo>
                    <a:pt x="25716" y="12250"/>
                    <a:pt x="26992" y="11946"/>
                    <a:pt x="27661" y="11551"/>
                  </a:cubicBezTo>
                  <a:cubicBezTo>
                    <a:pt x="28117" y="11946"/>
                    <a:pt x="29241" y="12250"/>
                    <a:pt x="30640" y="12250"/>
                  </a:cubicBezTo>
                  <a:cubicBezTo>
                    <a:pt x="32038" y="12250"/>
                    <a:pt x="33284" y="11946"/>
                    <a:pt x="33892" y="11551"/>
                  </a:cubicBezTo>
                  <a:cubicBezTo>
                    <a:pt x="34378" y="11946"/>
                    <a:pt x="35533" y="12250"/>
                    <a:pt x="36932" y="12250"/>
                  </a:cubicBezTo>
                  <a:cubicBezTo>
                    <a:pt x="38330" y="12250"/>
                    <a:pt x="39546" y="11946"/>
                    <a:pt x="40093" y="11551"/>
                  </a:cubicBezTo>
                  <a:cubicBezTo>
                    <a:pt x="40640" y="11946"/>
                    <a:pt x="41856" y="12250"/>
                    <a:pt x="43254" y="12250"/>
                  </a:cubicBezTo>
                  <a:cubicBezTo>
                    <a:pt x="44652" y="12250"/>
                    <a:pt x="45807" y="11946"/>
                    <a:pt x="46324" y="11551"/>
                  </a:cubicBezTo>
                  <a:cubicBezTo>
                    <a:pt x="46932" y="11946"/>
                    <a:pt x="48178" y="12250"/>
                    <a:pt x="49576" y="12250"/>
                  </a:cubicBezTo>
                  <a:cubicBezTo>
                    <a:pt x="50944" y="12250"/>
                    <a:pt x="52069" y="11946"/>
                    <a:pt x="52525" y="11551"/>
                  </a:cubicBezTo>
                  <a:cubicBezTo>
                    <a:pt x="53193" y="11946"/>
                    <a:pt x="54470" y="12250"/>
                    <a:pt x="55868" y="12250"/>
                  </a:cubicBezTo>
                  <a:cubicBezTo>
                    <a:pt x="57266" y="12250"/>
                    <a:pt x="58361" y="11946"/>
                    <a:pt x="58725" y="11551"/>
                  </a:cubicBezTo>
                  <a:cubicBezTo>
                    <a:pt x="59455" y="11946"/>
                    <a:pt x="60792" y="12250"/>
                    <a:pt x="62190" y="12250"/>
                  </a:cubicBezTo>
                  <a:cubicBezTo>
                    <a:pt x="63589" y="12250"/>
                    <a:pt x="64622" y="11946"/>
                    <a:pt x="64956" y="11551"/>
                  </a:cubicBezTo>
                  <a:cubicBezTo>
                    <a:pt x="65747" y="11946"/>
                    <a:pt x="67115" y="12250"/>
                    <a:pt x="68482" y="12250"/>
                  </a:cubicBezTo>
                  <a:cubicBezTo>
                    <a:pt x="69881" y="12250"/>
                    <a:pt x="70884" y="11946"/>
                    <a:pt x="71157" y="11551"/>
                  </a:cubicBezTo>
                  <a:cubicBezTo>
                    <a:pt x="72008" y="11946"/>
                    <a:pt x="73406" y="12250"/>
                    <a:pt x="74805" y="12250"/>
                  </a:cubicBezTo>
                  <a:cubicBezTo>
                    <a:pt x="76203" y="12250"/>
                    <a:pt x="77176" y="11946"/>
                    <a:pt x="77358" y="11551"/>
                  </a:cubicBezTo>
                  <a:cubicBezTo>
                    <a:pt x="78087" y="11886"/>
                    <a:pt x="79151" y="12129"/>
                    <a:pt x="80245" y="12190"/>
                  </a:cubicBezTo>
                  <a:lnTo>
                    <a:pt x="690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28"/>
            <p:cNvSpPr/>
            <p:nvPr/>
          </p:nvSpPr>
          <p:spPr>
            <a:xfrm>
              <a:off x="7875343" y="8557038"/>
              <a:ext cx="2406831" cy="34693"/>
            </a:xfrm>
            <a:custGeom>
              <a:avLst/>
              <a:gdLst/>
              <a:ahLst/>
              <a:cxnLst/>
              <a:rect l="l" t="t" r="r" b="b"/>
              <a:pathLst>
                <a:path w="74440" h="1073" extrusionOk="0">
                  <a:moveTo>
                    <a:pt x="1885" y="0"/>
                  </a:moveTo>
                  <a:lnTo>
                    <a:pt x="1763" y="61"/>
                  </a:lnTo>
                  <a:cubicBezTo>
                    <a:pt x="1246" y="274"/>
                    <a:pt x="638" y="426"/>
                    <a:pt x="0" y="548"/>
                  </a:cubicBezTo>
                  <a:lnTo>
                    <a:pt x="30" y="912"/>
                  </a:lnTo>
                  <a:cubicBezTo>
                    <a:pt x="669" y="821"/>
                    <a:pt x="1246" y="669"/>
                    <a:pt x="1763" y="456"/>
                  </a:cubicBezTo>
                  <a:cubicBezTo>
                    <a:pt x="2187" y="881"/>
                    <a:pt x="3141" y="1073"/>
                    <a:pt x="4225" y="1073"/>
                  </a:cubicBezTo>
                  <a:cubicBezTo>
                    <a:pt x="5393" y="1073"/>
                    <a:pt x="6713" y="850"/>
                    <a:pt x="7690" y="456"/>
                  </a:cubicBezTo>
                  <a:cubicBezTo>
                    <a:pt x="8146" y="867"/>
                    <a:pt x="9149" y="1072"/>
                    <a:pt x="10274" y="1072"/>
                  </a:cubicBezTo>
                  <a:cubicBezTo>
                    <a:pt x="11398" y="1072"/>
                    <a:pt x="12645" y="867"/>
                    <a:pt x="13587" y="456"/>
                  </a:cubicBezTo>
                  <a:cubicBezTo>
                    <a:pt x="14104" y="867"/>
                    <a:pt x="15137" y="1072"/>
                    <a:pt x="16266" y="1072"/>
                  </a:cubicBezTo>
                  <a:cubicBezTo>
                    <a:pt x="17394" y="1072"/>
                    <a:pt x="18617" y="867"/>
                    <a:pt x="19514" y="456"/>
                  </a:cubicBezTo>
                  <a:cubicBezTo>
                    <a:pt x="20076" y="867"/>
                    <a:pt x="21133" y="1072"/>
                    <a:pt x="22257" y="1072"/>
                  </a:cubicBezTo>
                  <a:cubicBezTo>
                    <a:pt x="23382" y="1072"/>
                    <a:pt x="24575" y="867"/>
                    <a:pt x="25411" y="456"/>
                  </a:cubicBezTo>
                  <a:cubicBezTo>
                    <a:pt x="26034" y="867"/>
                    <a:pt x="27121" y="1072"/>
                    <a:pt x="28249" y="1072"/>
                  </a:cubicBezTo>
                  <a:cubicBezTo>
                    <a:pt x="29377" y="1072"/>
                    <a:pt x="30548" y="867"/>
                    <a:pt x="31338" y="456"/>
                  </a:cubicBezTo>
                  <a:cubicBezTo>
                    <a:pt x="32007" y="867"/>
                    <a:pt x="33116" y="1072"/>
                    <a:pt x="34241" y="1072"/>
                  </a:cubicBezTo>
                  <a:cubicBezTo>
                    <a:pt x="35365" y="1072"/>
                    <a:pt x="36505" y="867"/>
                    <a:pt x="37235" y="456"/>
                  </a:cubicBezTo>
                  <a:cubicBezTo>
                    <a:pt x="37964" y="882"/>
                    <a:pt x="39119" y="1064"/>
                    <a:pt x="40244" y="1064"/>
                  </a:cubicBezTo>
                  <a:cubicBezTo>
                    <a:pt x="41369" y="1064"/>
                    <a:pt x="42493" y="882"/>
                    <a:pt x="43162" y="456"/>
                  </a:cubicBezTo>
                  <a:cubicBezTo>
                    <a:pt x="43937" y="867"/>
                    <a:pt x="45107" y="1072"/>
                    <a:pt x="46236" y="1072"/>
                  </a:cubicBezTo>
                  <a:cubicBezTo>
                    <a:pt x="47364" y="1072"/>
                    <a:pt x="48451" y="867"/>
                    <a:pt x="49059" y="456"/>
                  </a:cubicBezTo>
                  <a:cubicBezTo>
                    <a:pt x="49895" y="867"/>
                    <a:pt x="51095" y="1072"/>
                    <a:pt x="52227" y="1072"/>
                  </a:cubicBezTo>
                  <a:cubicBezTo>
                    <a:pt x="53360" y="1072"/>
                    <a:pt x="54424" y="867"/>
                    <a:pt x="54986" y="456"/>
                  </a:cubicBezTo>
                  <a:cubicBezTo>
                    <a:pt x="55867" y="867"/>
                    <a:pt x="57083" y="1072"/>
                    <a:pt x="58208" y="1072"/>
                  </a:cubicBezTo>
                  <a:cubicBezTo>
                    <a:pt x="59332" y="1072"/>
                    <a:pt x="60366" y="867"/>
                    <a:pt x="60883" y="456"/>
                  </a:cubicBezTo>
                  <a:cubicBezTo>
                    <a:pt x="61840" y="867"/>
                    <a:pt x="63086" y="1072"/>
                    <a:pt x="64211" y="1072"/>
                  </a:cubicBezTo>
                  <a:cubicBezTo>
                    <a:pt x="65336" y="1072"/>
                    <a:pt x="66339" y="867"/>
                    <a:pt x="66810" y="456"/>
                  </a:cubicBezTo>
                  <a:cubicBezTo>
                    <a:pt x="67771" y="850"/>
                    <a:pt x="69084" y="1073"/>
                    <a:pt x="70248" y="1073"/>
                  </a:cubicBezTo>
                  <a:cubicBezTo>
                    <a:pt x="71329" y="1073"/>
                    <a:pt x="72282" y="881"/>
                    <a:pt x="72707" y="456"/>
                  </a:cubicBezTo>
                  <a:cubicBezTo>
                    <a:pt x="73193" y="639"/>
                    <a:pt x="73770" y="791"/>
                    <a:pt x="74348" y="912"/>
                  </a:cubicBezTo>
                  <a:lnTo>
                    <a:pt x="74439" y="517"/>
                  </a:lnTo>
                  <a:cubicBezTo>
                    <a:pt x="73801" y="426"/>
                    <a:pt x="73223" y="274"/>
                    <a:pt x="72737" y="61"/>
                  </a:cubicBezTo>
                  <a:lnTo>
                    <a:pt x="72585" y="0"/>
                  </a:lnTo>
                  <a:lnTo>
                    <a:pt x="72494" y="122"/>
                  </a:lnTo>
                  <a:cubicBezTo>
                    <a:pt x="72233" y="490"/>
                    <a:pt x="71306" y="696"/>
                    <a:pt x="70194" y="696"/>
                  </a:cubicBezTo>
                  <a:cubicBezTo>
                    <a:pt x="69103" y="696"/>
                    <a:pt x="67834" y="498"/>
                    <a:pt x="66840" y="61"/>
                  </a:cubicBezTo>
                  <a:lnTo>
                    <a:pt x="66688" y="0"/>
                  </a:lnTo>
                  <a:lnTo>
                    <a:pt x="66597" y="122"/>
                  </a:lnTo>
                  <a:cubicBezTo>
                    <a:pt x="66290" y="490"/>
                    <a:pt x="65333" y="696"/>
                    <a:pt x="64218" y="696"/>
                  </a:cubicBezTo>
                  <a:cubicBezTo>
                    <a:pt x="63123" y="696"/>
                    <a:pt x="61877" y="498"/>
                    <a:pt x="60943" y="61"/>
                  </a:cubicBezTo>
                  <a:lnTo>
                    <a:pt x="60822" y="0"/>
                  </a:lnTo>
                  <a:lnTo>
                    <a:pt x="60731" y="92"/>
                  </a:lnTo>
                  <a:cubicBezTo>
                    <a:pt x="60328" y="494"/>
                    <a:pt x="59347" y="692"/>
                    <a:pt x="58258" y="692"/>
                  </a:cubicBezTo>
                  <a:cubicBezTo>
                    <a:pt x="57128" y="692"/>
                    <a:pt x="55883" y="479"/>
                    <a:pt x="55047" y="61"/>
                  </a:cubicBezTo>
                  <a:lnTo>
                    <a:pt x="54925" y="0"/>
                  </a:lnTo>
                  <a:lnTo>
                    <a:pt x="54834" y="92"/>
                  </a:lnTo>
                  <a:cubicBezTo>
                    <a:pt x="54371" y="494"/>
                    <a:pt x="53360" y="692"/>
                    <a:pt x="52270" y="692"/>
                  </a:cubicBezTo>
                  <a:cubicBezTo>
                    <a:pt x="51139" y="692"/>
                    <a:pt x="49924" y="479"/>
                    <a:pt x="49150" y="61"/>
                  </a:cubicBezTo>
                  <a:lnTo>
                    <a:pt x="49028" y="0"/>
                  </a:lnTo>
                  <a:lnTo>
                    <a:pt x="48937" y="92"/>
                  </a:lnTo>
                  <a:cubicBezTo>
                    <a:pt x="48415" y="494"/>
                    <a:pt x="47373" y="692"/>
                    <a:pt x="46282" y="692"/>
                  </a:cubicBezTo>
                  <a:cubicBezTo>
                    <a:pt x="45150" y="692"/>
                    <a:pt x="43965" y="479"/>
                    <a:pt x="43253" y="61"/>
                  </a:cubicBezTo>
                  <a:lnTo>
                    <a:pt x="43132" y="0"/>
                  </a:lnTo>
                  <a:lnTo>
                    <a:pt x="43040" y="92"/>
                  </a:lnTo>
                  <a:cubicBezTo>
                    <a:pt x="42453" y="498"/>
                    <a:pt x="41373" y="703"/>
                    <a:pt x="40274" y="703"/>
                  </a:cubicBezTo>
                  <a:cubicBezTo>
                    <a:pt x="39155" y="703"/>
                    <a:pt x="38016" y="491"/>
                    <a:pt x="37356" y="61"/>
                  </a:cubicBezTo>
                  <a:lnTo>
                    <a:pt x="37235" y="0"/>
                  </a:lnTo>
                  <a:lnTo>
                    <a:pt x="37144" y="61"/>
                  </a:lnTo>
                  <a:cubicBezTo>
                    <a:pt x="36484" y="491"/>
                    <a:pt x="35345" y="703"/>
                    <a:pt x="34226" y="703"/>
                  </a:cubicBezTo>
                  <a:cubicBezTo>
                    <a:pt x="33127" y="703"/>
                    <a:pt x="32047" y="498"/>
                    <a:pt x="31460" y="92"/>
                  </a:cubicBezTo>
                  <a:lnTo>
                    <a:pt x="31338" y="0"/>
                  </a:lnTo>
                  <a:lnTo>
                    <a:pt x="31247" y="61"/>
                  </a:lnTo>
                  <a:cubicBezTo>
                    <a:pt x="30535" y="479"/>
                    <a:pt x="29342" y="692"/>
                    <a:pt x="28206" y="692"/>
                  </a:cubicBezTo>
                  <a:cubicBezTo>
                    <a:pt x="27111" y="692"/>
                    <a:pt x="26070" y="494"/>
                    <a:pt x="25563" y="92"/>
                  </a:cubicBezTo>
                  <a:lnTo>
                    <a:pt x="25441" y="0"/>
                  </a:lnTo>
                  <a:lnTo>
                    <a:pt x="25350" y="61"/>
                  </a:lnTo>
                  <a:cubicBezTo>
                    <a:pt x="24576" y="479"/>
                    <a:pt x="23353" y="692"/>
                    <a:pt x="22218" y="692"/>
                  </a:cubicBezTo>
                  <a:cubicBezTo>
                    <a:pt x="21125" y="692"/>
                    <a:pt x="20114" y="494"/>
                    <a:pt x="19666" y="92"/>
                  </a:cubicBezTo>
                  <a:lnTo>
                    <a:pt x="19575" y="0"/>
                  </a:lnTo>
                  <a:lnTo>
                    <a:pt x="19453" y="61"/>
                  </a:lnTo>
                  <a:cubicBezTo>
                    <a:pt x="18617" y="479"/>
                    <a:pt x="17364" y="692"/>
                    <a:pt x="16230" y="692"/>
                  </a:cubicBezTo>
                  <a:cubicBezTo>
                    <a:pt x="15138" y="692"/>
                    <a:pt x="14157" y="494"/>
                    <a:pt x="13769" y="92"/>
                  </a:cubicBezTo>
                  <a:lnTo>
                    <a:pt x="13678" y="0"/>
                  </a:lnTo>
                  <a:lnTo>
                    <a:pt x="13556" y="61"/>
                  </a:lnTo>
                  <a:cubicBezTo>
                    <a:pt x="12608" y="498"/>
                    <a:pt x="11354" y="696"/>
                    <a:pt x="10256" y="696"/>
                  </a:cubicBezTo>
                  <a:cubicBezTo>
                    <a:pt x="9137" y="696"/>
                    <a:pt x="8179" y="490"/>
                    <a:pt x="7872" y="122"/>
                  </a:cubicBezTo>
                  <a:lnTo>
                    <a:pt x="7781" y="0"/>
                  </a:lnTo>
                  <a:lnTo>
                    <a:pt x="7660" y="61"/>
                  </a:lnTo>
                  <a:cubicBezTo>
                    <a:pt x="6651" y="498"/>
                    <a:pt x="5374" y="696"/>
                    <a:pt x="4279" y="696"/>
                  </a:cubicBezTo>
                  <a:cubicBezTo>
                    <a:pt x="3163" y="696"/>
                    <a:pt x="2237" y="490"/>
                    <a:pt x="1976" y="122"/>
                  </a:cubicBezTo>
                  <a:lnTo>
                    <a:pt x="18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28"/>
            <p:cNvSpPr/>
            <p:nvPr/>
          </p:nvSpPr>
          <p:spPr>
            <a:xfrm>
              <a:off x="7937231" y="8489234"/>
              <a:ext cx="2282028" cy="33432"/>
            </a:xfrm>
            <a:custGeom>
              <a:avLst/>
              <a:gdLst/>
              <a:ahLst/>
              <a:cxnLst/>
              <a:rect l="l" t="t" r="r" b="b"/>
              <a:pathLst>
                <a:path w="70580" h="1034" extrusionOk="0">
                  <a:moveTo>
                    <a:pt x="1794" y="0"/>
                  </a:moveTo>
                  <a:lnTo>
                    <a:pt x="1642" y="61"/>
                  </a:lnTo>
                  <a:cubicBezTo>
                    <a:pt x="1186" y="243"/>
                    <a:pt x="609" y="395"/>
                    <a:pt x="1" y="486"/>
                  </a:cubicBezTo>
                  <a:lnTo>
                    <a:pt x="62" y="882"/>
                  </a:lnTo>
                  <a:cubicBezTo>
                    <a:pt x="639" y="790"/>
                    <a:pt x="1186" y="638"/>
                    <a:pt x="1673" y="456"/>
                  </a:cubicBezTo>
                  <a:cubicBezTo>
                    <a:pt x="2085" y="839"/>
                    <a:pt x="3005" y="1015"/>
                    <a:pt x="4040" y="1015"/>
                  </a:cubicBezTo>
                  <a:cubicBezTo>
                    <a:pt x="5141" y="1015"/>
                    <a:pt x="6373" y="816"/>
                    <a:pt x="7266" y="456"/>
                  </a:cubicBezTo>
                  <a:cubicBezTo>
                    <a:pt x="7737" y="839"/>
                    <a:pt x="8687" y="1015"/>
                    <a:pt x="9728" y="1015"/>
                  </a:cubicBezTo>
                  <a:cubicBezTo>
                    <a:pt x="10834" y="1015"/>
                    <a:pt x="12043" y="816"/>
                    <a:pt x="12889" y="456"/>
                  </a:cubicBezTo>
                  <a:cubicBezTo>
                    <a:pt x="13395" y="825"/>
                    <a:pt x="14398" y="1015"/>
                    <a:pt x="15482" y="1015"/>
                  </a:cubicBezTo>
                  <a:cubicBezTo>
                    <a:pt x="16545" y="1015"/>
                    <a:pt x="17685" y="832"/>
                    <a:pt x="18512" y="456"/>
                  </a:cubicBezTo>
                  <a:cubicBezTo>
                    <a:pt x="19044" y="836"/>
                    <a:pt x="20047" y="1026"/>
                    <a:pt x="21115" y="1026"/>
                  </a:cubicBezTo>
                  <a:cubicBezTo>
                    <a:pt x="22182" y="1026"/>
                    <a:pt x="23314" y="836"/>
                    <a:pt x="24105" y="456"/>
                  </a:cubicBezTo>
                  <a:cubicBezTo>
                    <a:pt x="24697" y="836"/>
                    <a:pt x="25731" y="1026"/>
                    <a:pt x="26802" y="1026"/>
                  </a:cubicBezTo>
                  <a:cubicBezTo>
                    <a:pt x="27874" y="1026"/>
                    <a:pt x="28983" y="836"/>
                    <a:pt x="29728" y="456"/>
                  </a:cubicBezTo>
                  <a:cubicBezTo>
                    <a:pt x="30366" y="836"/>
                    <a:pt x="31422" y="1026"/>
                    <a:pt x="32490" y="1026"/>
                  </a:cubicBezTo>
                  <a:cubicBezTo>
                    <a:pt x="33558" y="1026"/>
                    <a:pt x="34637" y="836"/>
                    <a:pt x="35321" y="456"/>
                  </a:cubicBezTo>
                  <a:cubicBezTo>
                    <a:pt x="36020" y="821"/>
                    <a:pt x="37084" y="1034"/>
                    <a:pt x="38178" y="1034"/>
                  </a:cubicBezTo>
                  <a:cubicBezTo>
                    <a:pt x="39242" y="1034"/>
                    <a:pt x="40306" y="821"/>
                    <a:pt x="40944" y="456"/>
                  </a:cubicBezTo>
                  <a:cubicBezTo>
                    <a:pt x="41673" y="836"/>
                    <a:pt x="42783" y="1026"/>
                    <a:pt x="43854" y="1026"/>
                  </a:cubicBezTo>
                  <a:cubicBezTo>
                    <a:pt x="44926" y="1026"/>
                    <a:pt x="45959" y="836"/>
                    <a:pt x="46537" y="456"/>
                  </a:cubicBezTo>
                  <a:cubicBezTo>
                    <a:pt x="47327" y="836"/>
                    <a:pt x="48459" y="1026"/>
                    <a:pt x="49531" y="1026"/>
                  </a:cubicBezTo>
                  <a:cubicBezTo>
                    <a:pt x="50602" y="1026"/>
                    <a:pt x="51613" y="836"/>
                    <a:pt x="52160" y="456"/>
                  </a:cubicBezTo>
                  <a:cubicBezTo>
                    <a:pt x="52987" y="832"/>
                    <a:pt x="54127" y="1015"/>
                    <a:pt x="55186" y="1015"/>
                  </a:cubicBezTo>
                  <a:cubicBezTo>
                    <a:pt x="56266" y="1015"/>
                    <a:pt x="57261" y="825"/>
                    <a:pt x="57753" y="456"/>
                  </a:cubicBezTo>
                  <a:cubicBezTo>
                    <a:pt x="58614" y="816"/>
                    <a:pt x="59831" y="1015"/>
                    <a:pt x="60936" y="1015"/>
                  </a:cubicBezTo>
                  <a:cubicBezTo>
                    <a:pt x="61977" y="1015"/>
                    <a:pt x="62919" y="839"/>
                    <a:pt x="63376" y="456"/>
                  </a:cubicBezTo>
                  <a:cubicBezTo>
                    <a:pt x="64269" y="816"/>
                    <a:pt x="65500" y="1015"/>
                    <a:pt x="66605" y="1015"/>
                  </a:cubicBezTo>
                  <a:cubicBezTo>
                    <a:pt x="67645" y="1015"/>
                    <a:pt x="68572" y="839"/>
                    <a:pt x="68999" y="456"/>
                  </a:cubicBezTo>
                  <a:cubicBezTo>
                    <a:pt x="69455" y="638"/>
                    <a:pt x="69972" y="760"/>
                    <a:pt x="70519" y="851"/>
                  </a:cubicBezTo>
                  <a:lnTo>
                    <a:pt x="70580" y="486"/>
                  </a:lnTo>
                  <a:cubicBezTo>
                    <a:pt x="70002" y="395"/>
                    <a:pt x="69455" y="243"/>
                    <a:pt x="68999" y="61"/>
                  </a:cubicBezTo>
                  <a:lnTo>
                    <a:pt x="68878" y="0"/>
                  </a:lnTo>
                  <a:lnTo>
                    <a:pt x="68786" y="122"/>
                  </a:lnTo>
                  <a:cubicBezTo>
                    <a:pt x="68528" y="456"/>
                    <a:pt x="67654" y="638"/>
                    <a:pt x="66609" y="638"/>
                  </a:cubicBezTo>
                  <a:cubicBezTo>
                    <a:pt x="65564" y="638"/>
                    <a:pt x="64349" y="456"/>
                    <a:pt x="63406" y="61"/>
                  </a:cubicBezTo>
                  <a:lnTo>
                    <a:pt x="63285" y="31"/>
                  </a:lnTo>
                  <a:lnTo>
                    <a:pt x="63194" y="122"/>
                  </a:lnTo>
                  <a:cubicBezTo>
                    <a:pt x="62886" y="444"/>
                    <a:pt x="61966" y="627"/>
                    <a:pt x="60903" y="627"/>
                  </a:cubicBezTo>
                  <a:cubicBezTo>
                    <a:pt x="59863" y="627"/>
                    <a:pt x="58686" y="452"/>
                    <a:pt x="57814" y="61"/>
                  </a:cubicBezTo>
                  <a:lnTo>
                    <a:pt x="57692" y="31"/>
                  </a:lnTo>
                  <a:lnTo>
                    <a:pt x="57601" y="91"/>
                  </a:lnTo>
                  <a:cubicBezTo>
                    <a:pt x="57225" y="452"/>
                    <a:pt x="56275" y="635"/>
                    <a:pt x="55228" y="635"/>
                  </a:cubicBezTo>
                  <a:cubicBezTo>
                    <a:pt x="54159" y="635"/>
                    <a:pt x="52988" y="445"/>
                    <a:pt x="52221" y="61"/>
                  </a:cubicBezTo>
                  <a:lnTo>
                    <a:pt x="52099" y="31"/>
                  </a:lnTo>
                  <a:lnTo>
                    <a:pt x="52008" y="91"/>
                  </a:lnTo>
                  <a:cubicBezTo>
                    <a:pt x="51572" y="452"/>
                    <a:pt x="50599" y="635"/>
                    <a:pt x="49555" y="635"/>
                  </a:cubicBezTo>
                  <a:cubicBezTo>
                    <a:pt x="48490" y="635"/>
                    <a:pt x="47350" y="445"/>
                    <a:pt x="46628" y="61"/>
                  </a:cubicBezTo>
                  <a:lnTo>
                    <a:pt x="46506" y="31"/>
                  </a:lnTo>
                  <a:lnTo>
                    <a:pt x="46415" y="91"/>
                  </a:lnTo>
                  <a:cubicBezTo>
                    <a:pt x="45914" y="456"/>
                    <a:pt x="44903" y="638"/>
                    <a:pt x="43851" y="638"/>
                  </a:cubicBezTo>
                  <a:cubicBezTo>
                    <a:pt x="42798" y="638"/>
                    <a:pt x="41704" y="456"/>
                    <a:pt x="41035" y="91"/>
                  </a:cubicBezTo>
                  <a:lnTo>
                    <a:pt x="40914" y="31"/>
                  </a:lnTo>
                  <a:lnTo>
                    <a:pt x="40822" y="91"/>
                  </a:lnTo>
                  <a:cubicBezTo>
                    <a:pt x="40260" y="456"/>
                    <a:pt x="39219" y="638"/>
                    <a:pt x="38167" y="638"/>
                  </a:cubicBezTo>
                  <a:cubicBezTo>
                    <a:pt x="37114" y="638"/>
                    <a:pt x="36050" y="456"/>
                    <a:pt x="35442" y="91"/>
                  </a:cubicBezTo>
                  <a:lnTo>
                    <a:pt x="35321" y="31"/>
                  </a:lnTo>
                  <a:lnTo>
                    <a:pt x="35230" y="91"/>
                  </a:lnTo>
                  <a:cubicBezTo>
                    <a:pt x="34606" y="456"/>
                    <a:pt x="33543" y="638"/>
                    <a:pt x="32490" y="638"/>
                  </a:cubicBezTo>
                  <a:cubicBezTo>
                    <a:pt x="31438" y="638"/>
                    <a:pt x="30397" y="456"/>
                    <a:pt x="29819" y="91"/>
                  </a:cubicBezTo>
                  <a:lnTo>
                    <a:pt x="29728" y="31"/>
                  </a:lnTo>
                  <a:lnTo>
                    <a:pt x="29637" y="91"/>
                  </a:lnTo>
                  <a:cubicBezTo>
                    <a:pt x="28953" y="456"/>
                    <a:pt x="27859" y="638"/>
                    <a:pt x="26806" y="638"/>
                  </a:cubicBezTo>
                  <a:cubicBezTo>
                    <a:pt x="25754" y="638"/>
                    <a:pt x="24743" y="456"/>
                    <a:pt x="24226" y="91"/>
                  </a:cubicBezTo>
                  <a:lnTo>
                    <a:pt x="24135" y="31"/>
                  </a:lnTo>
                  <a:lnTo>
                    <a:pt x="24044" y="61"/>
                  </a:lnTo>
                  <a:cubicBezTo>
                    <a:pt x="23322" y="445"/>
                    <a:pt x="22182" y="635"/>
                    <a:pt x="21113" y="635"/>
                  </a:cubicBezTo>
                  <a:cubicBezTo>
                    <a:pt x="20065" y="635"/>
                    <a:pt x="19085" y="452"/>
                    <a:pt x="18634" y="91"/>
                  </a:cubicBezTo>
                  <a:lnTo>
                    <a:pt x="18542" y="31"/>
                  </a:lnTo>
                  <a:lnTo>
                    <a:pt x="18451" y="61"/>
                  </a:lnTo>
                  <a:cubicBezTo>
                    <a:pt x="17668" y="445"/>
                    <a:pt x="16497" y="635"/>
                    <a:pt x="15429" y="635"/>
                  </a:cubicBezTo>
                  <a:cubicBezTo>
                    <a:pt x="14381" y="635"/>
                    <a:pt x="13432" y="452"/>
                    <a:pt x="13041" y="91"/>
                  </a:cubicBezTo>
                  <a:lnTo>
                    <a:pt x="12950" y="31"/>
                  </a:lnTo>
                  <a:lnTo>
                    <a:pt x="12858" y="61"/>
                  </a:lnTo>
                  <a:cubicBezTo>
                    <a:pt x="11971" y="452"/>
                    <a:pt x="10794" y="627"/>
                    <a:pt x="9753" y="627"/>
                  </a:cubicBezTo>
                  <a:cubicBezTo>
                    <a:pt x="8691" y="627"/>
                    <a:pt x="7770" y="444"/>
                    <a:pt x="7448" y="122"/>
                  </a:cubicBezTo>
                  <a:lnTo>
                    <a:pt x="7357" y="31"/>
                  </a:lnTo>
                  <a:lnTo>
                    <a:pt x="7235" y="61"/>
                  </a:lnTo>
                  <a:cubicBezTo>
                    <a:pt x="6293" y="456"/>
                    <a:pt x="5077" y="638"/>
                    <a:pt x="4032" y="638"/>
                  </a:cubicBezTo>
                  <a:cubicBezTo>
                    <a:pt x="2987" y="638"/>
                    <a:pt x="2113" y="456"/>
                    <a:pt x="1855" y="122"/>
                  </a:cubicBezTo>
                  <a:lnTo>
                    <a:pt x="17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28"/>
            <p:cNvSpPr/>
            <p:nvPr/>
          </p:nvSpPr>
          <p:spPr>
            <a:xfrm>
              <a:off x="7993266" y="8429254"/>
              <a:ext cx="2170966" cy="30522"/>
            </a:xfrm>
            <a:custGeom>
              <a:avLst/>
              <a:gdLst/>
              <a:ahLst/>
              <a:cxnLst/>
              <a:rect l="l" t="t" r="r" b="b"/>
              <a:pathLst>
                <a:path w="67145" h="944" extrusionOk="0">
                  <a:moveTo>
                    <a:pt x="1672" y="1"/>
                  </a:moveTo>
                  <a:lnTo>
                    <a:pt x="1551" y="31"/>
                  </a:lnTo>
                  <a:cubicBezTo>
                    <a:pt x="1095" y="214"/>
                    <a:pt x="578" y="335"/>
                    <a:pt x="0" y="427"/>
                  </a:cubicBezTo>
                  <a:lnTo>
                    <a:pt x="61" y="791"/>
                  </a:lnTo>
                  <a:cubicBezTo>
                    <a:pt x="608" y="730"/>
                    <a:pt x="1125" y="609"/>
                    <a:pt x="1581" y="427"/>
                  </a:cubicBezTo>
                  <a:cubicBezTo>
                    <a:pt x="1992" y="764"/>
                    <a:pt x="2870" y="917"/>
                    <a:pt x="3850" y="917"/>
                  </a:cubicBezTo>
                  <a:cubicBezTo>
                    <a:pt x="4900" y="917"/>
                    <a:pt x="6067" y="741"/>
                    <a:pt x="6900" y="427"/>
                  </a:cubicBezTo>
                  <a:cubicBezTo>
                    <a:pt x="7355" y="764"/>
                    <a:pt x="8256" y="917"/>
                    <a:pt x="9240" y="917"/>
                  </a:cubicBezTo>
                  <a:cubicBezTo>
                    <a:pt x="10296" y="917"/>
                    <a:pt x="11448" y="741"/>
                    <a:pt x="12250" y="427"/>
                  </a:cubicBezTo>
                  <a:cubicBezTo>
                    <a:pt x="12736" y="761"/>
                    <a:pt x="13679" y="928"/>
                    <a:pt x="14697" y="928"/>
                  </a:cubicBezTo>
                  <a:cubicBezTo>
                    <a:pt x="15715" y="928"/>
                    <a:pt x="16809" y="761"/>
                    <a:pt x="17600" y="427"/>
                  </a:cubicBezTo>
                  <a:cubicBezTo>
                    <a:pt x="18116" y="761"/>
                    <a:pt x="19074" y="928"/>
                    <a:pt x="20088" y="928"/>
                  </a:cubicBezTo>
                  <a:cubicBezTo>
                    <a:pt x="21103" y="928"/>
                    <a:pt x="22174" y="761"/>
                    <a:pt x="22919" y="427"/>
                  </a:cubicBezTo>
                  <a:cubicBezTo>
                    <a:pt x="23481" y="761"/>
                    <a:pt x="24469" y="928"/>
                    <a:pt x="25491" y="928"/>
                  </a:cubicBezTo>
                  <a:cubicBezTo>
                    <a:pt x="26513" y="928"/>
                    <a:pt x="27569" y="761"/>
                    <a:pt x="28268" y="427"/>
                  </a:cubicBezTo>
                  <a:cubicBezTo>
                    <a:pt x="28876" y="761"/>
                    <a:pt x="29879" y="928"/>
                    <a:pt x="30894" y="928"/>
                  </a:cubicBezTo>
                  <a:cubicBezTo>
                    <a:pt x="31908" y="928"/>
                    <a:pt x="32934" y="761"/>
                    <a:pt x="33588" y="427"/>
                  </a:cubicBezTo>
                  <a:cubicBezTo>
                    <a:pt x="34241" y="761"/>
                    <a:pt x="35275" y="928"/>
                    <a:pt x="36297" y="928"/>
                  </a:cubicBezTo>
                  <a:cubicBezTo>
                    <a:pt x="37319" y="928"/>
                    <a:pt x="38329" y="761"/>
                    <a:pt x="38937" y="427"/>
                  </a:cubicBezTo>
                  <a:cubicBezTo>
                    <a:pt x="39636" y="761"/>
                    <a:pt x="40685" y="928"/>
                    <a:pt x="41700" y="928"/>
                  </a:cubicBezTo>
                  <a:cubicBezTo>
                    <a:pt x="42714" y="928"/>
                    <a:pt x="43694" y="761"/>
                    <a:pt x="44257" y="427"/>
                  </a:cubicBezTo>
                  <a:cubicBezTo>
                    <a:pt x="45001" y="761"/>
                    <a:pt x="46080" y="928"/>
                    <a:pt x="47102" y="928"/>
                  </a:cubicBezTo>
                  <a:cubicBezTo>
                    <a:pt x="48124" y="928"/>
                    <a:pt x="49090" y="761"/>
                    <a:pt x="49606" y="427"/>
                  </a:cubicBezTo>
                  <a:cubicBezTo>
                    <a:pt x="50397" y="761"/>
                    <a:pt x="51491" y="928"/>
                    <a:pt x="52509" y="928"/>
                  </a:cubicBezTo>
                  <a:cubicBezTo>
                    <a:pt x="53527" y="928"/>
                    <a:pt x="54470" y="761"/>
                    <a:pt x="54956" y="427"/>
                  </a:cubicBezTo>
                  <a:cubicBezTo>
                    <a:pt x="55758" y="741"/>
                    <a:pt x="56910" y="917"/>
                    <a:pt x="57961" y="917"/>
                  </a:cubicBezTo>
                  <a:cubicBezTo>
                    <a:pt x="58942" y="917"/>
                    <a:pt x="59835" y="764"/>
                    <a:pt x="60275" y="427"/>
                  </a:cubicBezTo>
                  <a:cubicBezTo>
                    <a:pt x="61126" y="761"/>
                    <a:pt x="62312" y="943"/>
                    <a:pt x="63345" y="943"/>
                  </a:cubicBezTo>
                  <a:cubicBezTo>
                    <a:pt x="64348" y="943"/>
                    <a:pt x="65199" y="791"/>
                    <a:pt x="65625" y="427"/>
                  </a:cubicBezTo>
                  <a:cubicBezTo>
                    <a:pt x="66050" y="579"/>
                    <a:pt x="66537" y="700"/>
                    <a:pt x="67084" y="791"/>
                  </a:cubicBezTo>
                  <a:lnTo>
                    <a:pt x="67145" y="427"/>
                  </a:lnTo>
                  <a:cubicBezTo>
                    <a:pt x="66597" y="335"/>
                    <a:pt x="66081" y="214"/>
                    <a:pt x="65655" y="31"/>
                  </a:cubicBezTo>
                  <a:lnTo>
                    <a:pt x="65503" y="1"/>
                  </a:lnTo>
                  <a:lnTo>
                    <a:pt x="65442" y="92"/>
                  </a:lnTo>
                  <a:cubicBezTo>
                    <a:pt x="65181" y="384"/>
                    <a:pt x="64321" y="552"/>
                    <a:pt x="63306" y="552"/>
                  </a:cubicBezTo>
                  <a:cubicBezTo>
                    <a:pt x="62315" y="552"/>
                    <a:pt x="61177" y="392"/>
                    <a:pt x="60306" y="31"/>
                  </a:cubicBezTo>
                  <a:lnTo>
                    <a:pt x="60184" y="1"/>
                  </a:lnTo>
                  <a:lnTo>
                    <a:pt x="60123" y="92"/>
                  </a:lnTo>
                  <a:cubicBezTo>
                    <a:pt x="59816" y="384"/>
                    <a:pt x="58933" y="552"/>
                    <a:pt x="57919" y="552"/>
                  </a:cubicBezTo>
                  <a:cubicBezTo>
                    <a:pt x="56928" y="552"/>
                    <a:pt x="55813" y="392"/>
                    <a:pt x="54986" y="31"/>
                  </a:cubicBezTo>
                  <a:lnTo>
                    <a:pt x="54865" y="1"/>
                  </a:lnTo>
                  <a:lnTo>
                    <a:pt x="54804" y="62"/>
                  </a:lnTo>
                  <a:cubicBezTo>
                    <a:pt x="54433" y="389"/>
                    <a:pt x="53539" y="548"/>
                    <a:pt x="52555" y="548"/>
                  </a:cubicBezTo>
                  <a:cubicBezTo>
                    <a:pt x="51526" y="548"/>
                    <a:pt x="50398" y="373"/>
                    <a:pt x="49667" y="31"/>
                  </a:cubicBezTo>
                  <a:lnTo>
                    <a:pt x="49545" y="1"/>
                  </a:lnTo>
                  <a:lnTo>
                    <a:pt x="49454" y="62"/>
                  </a:lnTo>
                  <a:cubicBezTo>
                    <a:pt x="49038" y="389"/>
                    <a:pt x="48129" y="548"/>
                    <a:pt x="47152" y="548"/>
                  </a:cubicBezTo>
                  <a:cubicBezTo>
                    <a:pt x="46129" y="548"/>
                    <a:pt x="45032" y="373"/>
                    <a:pt x="44348" y="31"/>
                  </a:cubicBezTo>
                  <a:lnTo>
                    <a:pt x="44226" y="1"/>
                  </a:lnTo>
                  <a:lnTo>
                    <a:pt x="44135" y="62"/>
                  </a:lnTo>
                  <a:cubicBezTo>
                    <a:pt x="43654" y="392"/>
                    <a:pt x="42712" y="560"/>
                    <a:pt x="41729" y="560"/>
                  </a:cubicBezTo>
                  <a:cubicBezTo>
                    <a:pt x="40723" y="560"/>
                    <a:pt x="39674" y="385"/>
                    <a:pt x="39029" y="31"/>
                  </a:cubicBezTo>
                  <a:lnTo>
                    <a:pt x="38907" y="1"/>
                  </a:lnTo>
                  <a:lnTo>
                    <a:pt x="38816" y="62"/>
                  </a:lnTo>
                  <a:cubicBezTo>
                    <a:pt x="38284" y="396"/>
                    <a:pt x="37296" y="563"/>
                    <a:pt x="36293" y="563"/>
                  </a:cubicBezTo>
                  <a:cubicBezTo>
                    <a:pt x="35290" y="563"/>
                    <a:pt x="34272" y="396"/>
                    <a:pt x="33679" y="62"/>
                  </a:cubicBezTo>
                  <a:lnTo>
                    <a:pt x="33588" y="1"/>
                  </a:lnTo>
                  <a:lnTo>
                    <a:pt x="33497" y="62"/>
                  </a:lnTo>
                  <a:cubicBezTo>
                    <a:pt x="32904" y="396"/>
                    <a:pt x="31893" y="563"/>
                    <a:pt x="30894" y="563"/>
                  </a:cubicBezTo>
                  <a:cubicBezTo>
                    <a:pt x="29895" y="563"/>
                    <a:pt x="28907" y="396"/>
                    <a:pt x="28360" y="62"/>
                  </a:cubicBezTo>
                  <a:lnTo>
                    <a:pt x="28268" y="1"/>
                  </a:lnTo>
                  <a:lnTo>
                    <a:pt x="28177" y="31"/>
                  </a:lnTo>
                  <a:cubicBezTo>
                    <a:pt x="27532" y="385"/>
                    <a:pt x="26475" y="560"/>
                    <a:pt x="25461" y="560"/>
                  </a:cubicBezTo>
                  <a:cubicBezTo>
                    <a:pt x="24470" y="560"/>
                    <a:pt x="23521" y="392"/>
                    <a:pt x="23040" y="62"/>
                  </a:cubicBezTo>
                  <a:lnTo>
                    <a:pt x="22949" y="1"/>
                  </a:lnTo>
                  <a:lnTo>
                    <a:pt x="22858" y="31"/>
                  </a:lnTo>
                  <a:cubicBezTo>
                    <a:pt x="22159" y="373"/>
                    <a:pt x="21054" y="548"/>
                    <a:pt x="20027" y="548"/>
                  </a:cubicBezTo>
                  <a:cubicBezTo>
                    <a:pt x="19046" y="548"/>
                    <a:pt x="18137" y="389"/>
                    <a:pt x="17721" y="62"/>
                  </a:cubicBezTo>
                  <a:lnTo>
                    <a:pt x="17630" y="1"/>
                  </a:lnTo>
                  <a:lnTo>
                    <a:pt x="17539" y="31"/>
                  </a:lnTo>
                  <a:cubicBezTo>
                    <a:pt x="16793" y="373"/>
                    <a:pt x="15665" y="548"/>
                    <a:pt x="14640" y="548"/>
                  </a:cubicBezTo>
                  <a:cubicBezTo>
                    <a:pt x="13660" y="548"/>
                    <a:pt x="12773" y="389"/>
                    <a:pt x="12402" y="62"/>
                  </a:cubicBezTo>
                  <a:lnTo>
                    <a:pt x="12311" y="1"/>
                  </a:lnTo>
                  <a:lnTo>
                    <a:pt x="12189" y="31"/>
                  </a:lnTo>
                  <a:cubicBezTo>
                    <a:pt x="11378" y="392"/>
                    <a:pt x="10270" y="552"/>
                    <a:pt x="9283" y="552"/>
                  </a:cubicBezTo>
                  <a:cubicBezTo>
                    <a:pt x="8273" y="552"/>
                    <a:pt x="7390" y="384"/>
                    <a:pt x="7083" y="92"/>
                  </a:cubicBezTo>
                  <a:lnTo>
                    <a:pt x="6992" y="1"/>
                  </a:lnTo>
                  <a:lnTo>
                    <a:pt x="6870" y="31"/>
                  </a:lnTo>
                  <a:cubicBezTo>
                    <a:pt x="5999" y="392"/>
                    <a:pt x="4868" y="552"/>
                    <a:pt x="3884" y="552"/>
                  </a:cubicBezTo>
                  <a:cubicBezTo>
                    <a:pt x="2877" y="552"/>
                    <a:pt x="2025" y="384"/>
                    <a:pt x="1763" y="92"/>
                  </a:cubicBezTo>
                  <a:lnTo>
                    <a:pt x="167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28"/>
            <p:cNvSpPr/>
            <p:nvPr/>
          </p:nvSpPr>
          <p:spPr>
            <a:xfrm>
              <a:off x="8044386" y="8373251"/>
              <a:ext cx="2068763" cy="29520"/>
            </a:xfrm>
            <a:custGeom>
              <a:avLst/>
              <a:gdLst/>
              <a:ahLst/>
              <a:cxnLst/>
              <a:rect l="l" t="t" r="r" b="b"/>
              <a:pathLst>
                <a:path w="63984" h="913" extrusionOk="0">
                  <a:moveTo>
                    <a:pt x="1581" y="0"/>
                  </a:moveTo>
                  <a:lnTo>
                    <a:pt x="1459" y="61"/>
                  </a:lnTo>
                  <a:cubicBezTo>
                    <a:pt x="1034" y="213"/>
                    <a:pt x="547" y="335"/>
                    <a:pt x="0" y="396"/>
                  </a:cubicBezTo>
                  <a:lnTo>
                    <a:pt x="61" y="791"/>
                  </a:lnTo>
                  <a:cubicBezTo>
                    <a:pt x="578" y="700"/>
                    <a:pt x="1064" y="608"/>
                    <a:pt x="1489" y="456"/>
                  </a:cubicBezTo>
                  <a:cubicBezTo>
                    <a:pt x="1885" y="760"/>
                    <a:pt x="2736" y="912"/>
                    <a:pt x="3648" y="912"/>
                  </a:cubicBezTo>
                  <a:cubicBezTo>
                    <a:pt x="4651" y="912"/>
                    <a:pt x="5775" y="730"/>
                    <a:pt x="6566" y="456"/>
                  </a:cubicBezTo>
                  <a:cubicBezTo>
                    <a:pt x="7004" y="763"/>
                    <a:pt x="7857" y="902"/>
                    <a:pt x="8790" y="902"/>
                  </a:cubicBezTo>
                  <a:cubicBezTo>
                    <a:pt x="9798" y="902"/>
                    <a:pt x="10899" y="740"/>
                    <a:pt x="11672" y="456"/>
                  </a:cubicBezTo>
                  <a:cubicBezTo>
                    <a:pt x="12128" y="760"/>
                    <a:pt x="13025" y="912"/>
                    <a:pt x="13993" y="912"/>
                  </a:cubicBezTo>
                  <a:cubicBezTo>
                    <a:pt x="14962" y="912"/>
                    <a:pt x="16003" y="760"/>
                    <a:pt x="16748" y="456"/>
                  </a:cubicBezTo>
                  <a:cubicBezTo>
                    <a:pt x="17250" y="760"/>
                    <a:pt x="18169" y="912"/>
                    <a:pt x="19138" y="912"/>
                  </a:cubicBezTo>
                  <a:cubicBezTo>
                    <a:pt x="20107" y="912"/>
                    <a:pt x="21125" y="760"/>
                    <a:pt x="21824" y="456"/>
                  </a:cubicBezTo>
                  <a:cubicBezTo>
                    <a:pt x="22371" y="760"/>
                    <a:pt x="23314" y="912"/>
                    <a:pt x="24286" y="912"/>
                  </a:cubicBezTo>
                  <a:cubicBezTo>
                    <a:pt x="25259" y="912"/>
                    <a:pt x="26262" y="760"/>
                    <a:pt x="26931" y="456"/>
                  </a:cubicBezTo>
                  <a:cubicBezTo>
                    <a:pt x="27508" y="760"/>
                    <a:pt x="28466" y="912"/>
                    <a:pt x="29435" y="912"/>
                  </a:cubicBezTo>
                  <a:cubicBezTo>
                    <a:pt x="30403" y="912"/>
                    <a:pt x="31384" y="760"/>
                    <a:pt x="32007" y="456"/>
                  </a:cubicBezTo>
                  <a:cubicBezTo>
                    <a:pt x="32630" y="760"/>
                    <a:pt x="33610" y="912"/>
                    <a:pt x="34583" y="912"/>
                  </a:cubicBezTo>
                  <a:cubicBezTo>
                    <a:pt x="35555" y="912"/>
                    <a:pt x="36521" y="760"/>
                    <a:pt x="37113" y="456"/>
                  </a:cubicBezTo>
                  <a:cubicBezTo>
                    <a:pt x="37767" y="760"/>
                    <a:pt x="38762" y="912"/>
                    <a:pt x="39731" y="912"/>
                  </a:cubicBezTo>
                  <a:cubicBezTo>
                    <a:pt x="40700" y="912"/>
                    <a:pt x="41642" y="760"/>
                    <a:pt x="42189" y="456"/>
                  </a:cubicBezTo>
                  <a:cubicBezTo>
                    <a:pt x="42888" y="760"/>
                    <a:pt x="43907" y="912"/>
                    <a:pt x="44876" y="912"/>
                  </a:cubicBezTo>
                  <a:cubicBezTo>
                    <a:pt x="45844" y="912"/>
                    <a:pt x="46764" y="760"/>
                    <a:pt x="47265" y="456"/>
                  </a:cubicBezTo>
                  <a:cubicBezTo>
                    <a:pt x="48010" y="760"/>
                    <a:pt x="49051" y="912"/>
                    <a:pt x="50024" y="912"/>
                  </a:cubicBezTo>
                  <a:cubicBezTo>
                    <a:pt x="50996" y="912"/>
                    <a:pt x="51901" y="760"/>
                    <a:pt x="52372" y="456"/>
                  </a:cubicBezTo>
                  <a:cubicBezTo>
                    <a:pt x="53129" y="740"/>
                    <a:pt x="54223" y="902"/>
                    <a:pt x="55227" y="902"/>
                  </a:cubicBezTo>
                  <a:cubicBezTo>
                    <a:pt x="56156" y="902"/>
                    <a:pt x="57009" y="763"/>
                    <a:pt x="57448" y="456"/>
                  </a:cubicBezTo>
                  <a:cubicBezTo>
                    <a:pt x="58253" y="740"/>
                    <a:pt x="59369" y="902"/>
                    <a:pt x="60375" y="902"/>
                  </a:cubicBezTo>
                  <a:cubicBezTo>
                    <a:pt x="61307" y="902"/>
                    <a:pt x="62145" y="763"/>
                    <a:pt x="62554" y="456"/>
                  </a:cubicBezTo>
                  <a:cubicBezTo>
                    <a:pt x="62950" y="578"/>
                    <a:pt x="63436" y="700"/>
                    <a:pt x="63922" y="791"/>
                  </a:cubicBezTo>
                  <a:lnTo>
                    <a:pt x="63983" y="396"/>
                  </a:lnTo>
                  <a:cubicBezTo>
                    <a:pt x="63466" y="335"/>
                    <a:pt x="62980" y="213"/>
                    <a:pt x="62585" y="61"/>
                  </a:cubicBezTo>
                  <a:lnTo>
                    <a:pt x="62463" y="0"/>
                  </a:lnTo>
                  <a:lnTo>
                    <a:pt x="62372" y="92"/>
                  </a:lnTo>
                  <a:cubicBezTo>
                    <a:pt x="62110" y="369"/>
                    <a:pt x="61287" y="521"/>
                    <a:pt x="60326" y="521"/>
                  </a:cubicBezTo>
                  <a:cubicBezTo>
                    <a:pt x="59388" y="521"/>
                    <a:pt x="58319" y="376"/>
                    <a:pt x="57509" y="61"/>
                  </a:cubicBezTo>
                  <a:lnTo>
                    <a:pt x="57387" y="0"/>
                  </a:lnTo>
                  <a:lnTo>
                    <a:pt x="57296" y="92"/>
                  </a:lnTo>
                  <a:cubicBezTo>
                    <a:pt x="56988" y="369"/>
                    <a:pt x="56142" y="521"/>
                    <a:pt x="55177" y="521"/>
                  </a:cubicBezTo>
                  <a:cubicBezTo>
                    <a:pt x="54237" y="521"/>
                    <a:pt x="53182" y="376"/>
                    <a:pt x="52402" y="61"/>
                  </a:cubicBezTo>
                  <a:lnTo>
                    <a:pt x="52311" y="31"/>
                  </a:lnTo>
                  <a:lnTo>
                    <a:pt x="52220" y="92"/>
                  </a:lnTo>
                  <a:cubicBezTo>
                    <a:pt x="51860" y="377"/>
                    <a:pt x="50996" y="521"/>
                    <a:pt x="50049" y="521"/>
                  </a:cubicBezTo>
                  <a:cubicBezTo>
                    <a:pt x="49078" y="521"/>
                    <a:pt x="48019" y="369"/>
                    <a:pt x="47326" y="61"/>
                  </a:cubicBezTo>
                  <a:lnTo>
                    <a:pt x="47235" y="31"/>
                  </a:lnTo>
                  <a:lnTo>
                    <a:pt x="47144" y="92"/>
                  </a:lnTo>
                  <a:cubicBezTo>
                    <a:pt x="46729" y="388"/>
                    <a:pt x="45866" y="533"/>
                    <a:pt x="44939" y="533"/>
                  </a:cubicBezTo>
                  <a:cubicBezTo>
                    <a:pt x="43965" y="533"/>
                    <a:pt x="42920" y="373"/>
                    <a:pt x="42250" y="61"/>
                  </a:cubicBezTo>
                  <a:lnTo>
                    <a:pt x="42159" y="31"/>
                  </a:lnTo>
                  <a:lnTo>
                    <a:pt x="42068" y="61"/>
                  </a:lnTo>
                  <a:cubicBezTo>
                    <a:pt x="41602" y="376"/>
                    <a:pt x="40699" y="529"/>
                    <a:pt x="39758" y="529"/>
                  </a:cubicBezTo>
                  <a:cubicBezTo>
                    <a:pt x="38794" y="529"/>
                    <a:pt x="37789" y="369"/>
                    <a:pt x="37174" y="61"/>
                  </a:cubicBezTo>
                  <a:lnTo>
                    <a:pt x="37083" y="31"/>
                  </a:lnTo>
                  <a:lnTo>
                    <a:pt x="36992" y="61"/>
                  </a:lnTo>
                  <a:cubicBezTo>
                    <a:pt x="36475" y="365"/>
                    <a:pt x="35533" y="517"/>
                    <a:pt x="34579" y="517"/>
                  </a:cubicBezTo>
                  <a:cubicBezTo>
                    <a:pt x="33625" y="517"/>
                    <a:pt x="32660" y="365"/>
                    <a:pt x="32098" y="61"/>
                  </a:cubicBezTo>
                  <a:lnTo>
                    <a:pt x="32007" y="31"/>
                  </a:lnTo>
                  <a:lnTo>
                    <a:pt x="31916" y="61"/>
                  </a:lnTo>
                  <a:cubicBezTo>
                    <a:pt x="31353" y="365"/>
                    <a:pt x="30388" y="517"/>
                    <a:pt x="29435" y="517"/>
                  </a:cubicBezTo>
                  <a:cubicBezTo>
                    <a:pt x="28481" y="517"/>
                    <a:pt x="27539" y="365"/>
                    <a:pt x="27022" y="61"/>
                  </a:cubicBezTo>
                  <a:lnTo>
                    <a:pt x="26931" y="31"/>
                  </a:lnTo>
                  <a:lnTo>
                    <a:pt x="26839" y="61"/>
                  </a:lnTo>
                  <a:cubicBezTo>
                    <a:pt x="26224" y="369"/>
                    <a:pt x="25220" y="529"/>
                    <a:pt x="24255" y="529"/>
                  </a:cubicBezTo>
                  <a:cubicBezTo>
                    <a:pt x="23314" y="529"/>
                    <a:pt x="22411" y="376"/>
                    <a:pt x="21946" y="61"/>
                  </a:cubicBezTo>
                  <a:lnTo>
                    <a:pt x="21855" y="31"/>
                  </a:lnTo>
                  <a:lnTo>
                    <a:pt x="21763" y="61"/>
                  </a:lnTo>
                  <a:cubicBezTo>
                    <a:pt x="21094" y="373"/>
                    <a:pt x="20049" y="533"/>
                    <a:pt x="19074" y="533"/>
                  </a:cubicBezTo>
                  <a:cubicBezTo>
                    <a:pt x="18147" y="533"/>
                    <a:pt x="17285" y="388"/>
                    <a:pt x="16870" y="92"/>
                  </a:cubicBezTo>
                  <a:lnTo>
                    <a:pt x="16778" y="31"/>
                  </a:lnTo>
                  <a:lnTo>
                    <a:pt x="16687" y="61"/>
                  </a:lnTo>
                  <a:cubicBezTo>
                    <a:pt x="15995" y="369"/>
                    <a:pt x="14943" y="521"/>
                    <a:pt x="13976" y="521"/>
                  </a:cubicBezTo>
                  <a:cubicBezTo>
                    <a:pt x="13033" y="521"/>
                    <a:pt x="12169" y="377"/>
                    <a:pt x="11794" y="92"/>
                  </a:cubicBezTo>
                  <a:lnTo>
                    <a:pt x="11702" y="31"/>
                  </a:lnTo>
                  <a:lnTo>
                    <a:pt x="11611" y="61"/>
                  </a:lnTo>
                  <a:cubicBezTo>
                    <a:pt x="10846" y="376"/>
                    <a:pt x="9792" y="521"/>
                    <a:pt x="8848" y="521"/>
                  </a:cubicBezTo>
                  <a:cubicBezTo>
                    <a:pt x="7879" y="521"/>
                    <a:pt x="7025" y="369"/>
                    <a:pt x="6718" y="92"/>
                  </a:cubicBezTo>
                  <a:lnTo>
                    <a:pt x="6657" y="0"/>
                  </a:lnTo>
                  <a:lnTo>
                    <a:pt x="6535" y="61"/>
                  </a:lnTo>
                  <a:cubicBezTo>
                    <a:pt x="5710" y="376"/>
                    <a:pt x="4633" y="521"/>
                    <a:pt x="3695" y="521"/>
                  </a:cubicBezTo>
                  <a:cubicBezTo>
                    <a:pt x="2733" y="521"/>
                    <a:pt x="1918" y="369"/>
                    <a:pt x="1672" y="92"/>
                  </a:cubicBezTo>
                  <a:lnTo>
                    <a:pt x="158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28"/>
            <p:cNvSpPr/>
            <p:nvPr/>
          </p:nvSpPr>
          <p:spPr>
            <a:xfrm>
              <a:off x="8090559" y="8323134"/>
              <a:ext cx="1976389" cy="27774"/>
            </a:xfrm>
            <a:custGeom>
              <a:avLst/>
              <a:gdLst/>
              <a:ahLst/>
              <a:cxnLst/>
              <a:rect l="l" t="t" r="r" b="b"/>
              <a:pathLst>
                <a:path w="61127" h="859" extrusionOk="0">
                  <a:moveTo>
                    <a:pt x="1490" y="0"/>
                  </a:moveTo>
                  <a:lnTo>
                    <a:pt x="1368" y="61"/>
                  </a:lnTo>
                  <a:cubicBezTo>
                    <a:pt x="1004" y="183"/>
                    <a:pt x="517" y="304"/>
                    <a:pt x="1" y="365"/>
                  </a:cubicBezTo>
                  <a:lnTo>
                    <a:pt x="61" y="760"/>
                  </a:lnTo>
                  <a:cubicBezTo>
                    <a:pt x="548" y="669"/>
                    <a:pt x="1004" y="578"/>
                    <a:pt x="1399" y="426"/>
                  </a:cubicBezTo>
                  <a:cubicBezTo>
                    <a:pt x="1794" y="730"/>
                    <a:pt x="2615" y="851"/>
                    <a:pt x="3496" y="851"/>
                  </a:cubicBezTo>
                  <a:cubicBezTo>
                    <a:pt x="4469" y="851"/>
                    <a:pt x="5502" y="699"/>
                    <a:pt x="6262" y="426"/>
                  </a:cubicBezTo>
                  <a:cubicBezTo>
                    <a:pt x="6693" y="703"/>
                    <a:pt x="7562" y="848"/>
                    <a:pt x="8503" y="848"/>
                  </a:cubicBezTo>
                  <a:cubicBezTo>
                    <a:pt x="9420" y="848"/>
                    <a:pt x="10406" y="711"/>
                    <a:pt x="11125" y="426"/>
                  </a:cubicBezTo>
                  <a:cubicBezTo>
                    <a:pt x="11588" y="703"/>
                    <a:pt x="12471" y="848"/>
                    <a:pt x="13412" y="848"/>
                  </a:cubicBezTo>
                  <a:cubicBezTo>
                    <a:pt x="14328" y="848"/>
                    <a:pt x="15299" y="711"/>
                    <a:pt x="15989" y="426"/>
                  </a:cubicBezTo>
                  <a:cubicBezTo>
                    <a:pt x="16475" y="715"/>
                    <a:pt x="17357" y="859"/>
                    <a:pt x="18284" y="859"/>
                  </a:cubicBezTo>
                  <a:cubicBezTo>
                    <a:pt x="19211" y="859"/>
                    <a:pt x="20183" y="715"/>
                    <a:pt x="20852" y="426"/>
                  </a:cubicBezTo>
                  <a:cubicBezTo>
                    <a:pt x="21384" y="715"/>
                    <a:pt x="22288" y="859"/>
                    <a:pt x="23215" y="859"/>
                  </a:cubicBezTo>
                  <a:cubicBezTo>
                    <a:pt x="24142" y="859"/>
                    <a:pt x="25092" y="715"/>
                    <a:pt x="25715" y="426"/>
                  </a:cubicBezTo>
                  <a:cubicBezTo>
                    <a:pt x="26278" y="715"/>
                    <a:pt x="27197" y="859"/>
                    <a:pt x="28124" y="859"/>
                  </a:cubicBezTo>
                  <a:cubicBezTo>
                    <a:pt x="29051" y="859"/>
                    <a:pt x="29986" y="715"/>
                    <a:pt x="30579" y="426"/>
                  </a:cubicBezTo>
                  <a:cubicBezTo>
                    <a:pt x="31171" y="715"/>
                    <a:pt x="32114" y="859"/>
                    <a:pt x="33045" y="859"/>
                  </a:cubicBezTo>
                  <a:cubicBezTo>
                    <a:pt x="33975" y="859"/>
                    <a:pt x="34895" y="715"/>
                    <a:pt x="35442" y="426"/>
                  </a:cubicBezTo>
                  <a:cubicBezTo>
                    <a:pt x="36080" y="715"/>
                    <a:pt x="37038" y="859"/>
                    <a:pt x="37965" y="859"/>
                  </a:cubicBezTo>
                  <a:cubicBezTo>
                    <a:pt x="38892" y="859"/>
                    <a:pt x="39789" y="715"/>
                    <a:pt x="40305" y="426"/>
                  </a:cubicBezTo>
                  <a:cubicBezTo>
                    <a:pt x="40974" y="715"/>
                    <a:pt x="41947" y="859"/>
                    <a:pt x="42874" y="859"/>
                  </a:cubicBezTo>
                  <a:cubicBezTo>
                    <a:pt x="43801" y="859"/>
                    <a:pt x="44682" y="715"/>
                    <a:pt x="45169" y="426"/>
                  </a:cubicBezTo>
                  <a:cubicBezTo>
                    <a:pt x="45883" y="715"/>
                    <a:pt x="46878" y="859"/>
                    <a:pt x="47806" y="859"/>
                  </a:cubicBezTo>
                  <a:cubicBezTo>
                    <a:pt x="48733" y="859"/>
                    <a:pt x="49591" y="715"/>
                    <a:pt x="50032" y="426"/>
                  </a:cubicBezTo>
                  <a:cubicBezTo>
                    <a:pt x="50759" y="695"/>
                    <a:pt x="51807" y="848"/>
                    <a:pt x="52770" y="848"/>
                  </a:cubicBezTo>
                  <a:cubicBezTo>
                    <a:pt x="53658" y="848"/>
                    <a:pt x="54472" y="718"/>
                    <a:pt x="54895" y="426"/>
                  </a:cubicBezTo>
                  <a:cubicBezTo>
                    <a:pt x="55654" y="695"/>
                    <a:pt x="56717" y="848"/>
                    <a:pt x="57679" y="848"/>
                  </a:cubicBezTo>
                  <a:cubicBezTo>
                    <a:pt x="58565" y="848"/>
                    <a:pt x="59365" y="718"/>
                    <a:pt x="59759" y="426"/>
                  </a:cubicBezTo>
                  <a:cubicBezTo>
                    <a:pt x="60154" y="578"/>
                    <a:pt x="60610" y="669"/>
                    <a:pt x="61066" y="730"/>
                  </a:cubicBezTo>
                  <a:lnTo>
                    <a:pt x="61126" y="365"/>
                  </a:lnTo>
                  <a:cubicBezTo>
                    <a:pt x="60640" y="304"/>
                    <a:pt x="60184" y="183"/>
                    <a:pt x="59789" y="61"/>
                  </a:cubicBezTo>
                  <a:lnTo>
                    <a:pt x="59698" y="0"/>
                  </a:lnTo>
                  <a:lnTo>
                    <a:pt x="59607" y="91"/>
                  </a:lnTo>
                  <a:cubicBezTo>
                    <a:pt x="59345" y="338"/>
                    <a:pt x="58551" y="475"/>
                    <a:pt x="57630" y="475"/>
                  </a:cubicBezTo>
                  <a:cubicBezTo>
                    <a:pt x="56735" y="475"/>
                    <a:pt x="55720" y="346"/>
                    <a:pt x="54956" y="61"/>
                  </a:cubicBezTo>
                  <a:lnTo>
                    <a:pt x="54835" y="0"/>
                  </a:lnTo>
                  <a:lnTo>
                    <a:pt x="54743" y="91"/>
                  </a:lnTo>
                  <a:cubicBezTo>
                    <a:pt x="54450" y="338"/>
                    <a:pt x="53634" y="475"/>
                    <a:pt x="52710" y="475"/>
                  </a:cubicBezTo>
                  <a:cubicBezTo>
                    <a:pt x="51812" y="475"/>
                    <a:pt x="50812" y="346"/>
                    <a:pt x="50093" y="61"/>
                  </a:cubicBezTo>
                  <a:lnTo>
                    <a:pt x="50002" y="0"/>
                  </a:lnTo>
                  <a:lnTo>
                    <a:pt x="49910" y="61"/>
                  </a:lnTo>
                  <a:cubicBezTo>
                    <a:pt x="49546" y="335"/>
                    <a:pt x="48702" y="471"/>
                    <a:pt x="47787" y="471"/>
                  </a:cubicBezTo>
                  <a:cubicBezTo>
                    <a:pt x="46871" y="471"/>
                    <a:pt x="45883" y="335"/>
                    <a:pt x="45229" y="61"/>
                  </a:cubicBezTo>
                  <a:lnTo>
                    <a:pt x="45138" y="0"/>
                  </a:lnTo>
                  <a:lnTo>
                    <a:pt x="45047" y="61"/>
                  </a:lnTo>
                  <a:cubicBezTo>
                    <a:pt x="44637" y="335"/>
                    <a:pt x="43778" y="471"/>
                    <a:pt x="42870" y="471"/>
                  </a:cubicBezTo>
                  <a:cubicBezTo>
                    <a:pt x="41962" y="471"/>
                    <a:pt x="41004" y="335"/>
                    <a:pt x="40397" y="61"/>
                  </a:cubicBezTo>
                  <a:lnTo>
                    <a:pt x="40305" y="0"/>
                  </a:lnTo>
                  <a:lnTo>
                    <a:pt x="40214" y="61"/>
                  </a:lnTo>
                  <a:cubicBezTo>
                    <a:pt x="39758" y="335"/>
                    <a:pt x="38877" y="471"/>
                    <a:pt x="37965" y="471"/>
                  </a:cubicBezTo>
                  <a:cubicBezTo>
                    <a:pt x="37053" y="471"/>
                    <a:pt x="36111" y="335"/>
                    <a:pt x="35533" y="61"/>
                  </a:cubicBezTo>
                  <a:lnTo>
                    <a:pt x="35442" y="0"/>
                  </a:lnTo>
                  <a:lnTo>
                    <a:pt x="35351" y="61"/>
                  </a:lnTo>
                  <a:cubicBezTo>
                    <a:pt x="34865" y="335"/>
                    <a:pt x="33960" y="471"/>
                    <a:pt x="33045" y="471"/>
                  </a:cubicBezTo>
                  <a:cubicBezTo>
                    <a:pt x="32129" y="471"/>
                    <a:pt x="31202" y="335"/>
                    <a:pt x="30670" y="61"/>
                  </a:cubicBezTo>
                  <a:lnTo>
                    <a:pt x="30579" y="0"/>
                  </a:lnTo>
                  <a:lnTo>
                    <a:pt x="30488" y="61"/>
                  </a:lnTo>
                  <a:cubicBezTo>
                    <a:pt x="29956" y="335"/>
                    <a:pt x="29036" y="471"/>
                    <a:pt x="28128" y="471"/>
                  </a:cubicBezTo>
                  <a:cubicBezTo>
                    <a:pt x="27220" y="471"/>
                    <a:pt x="26323" y="335"/>
                    <a:pt x="25837" y="61"/>
                  </a:cubicBezTo>
                  <a:lnTo>
                    <a:pt x="25746" y="0"/>
                  </a:lnTo>
                  <a:lnTo>
                    <a:pt x="25655" y="61"/>
                  </a:lnTo>
                  <a:cubicBezTo>
                    <a:pt x="25077" y="335"/>
                    <a:pt x="24135" y="471"/>
                    <a:pt x="23223" y="471"/>
                  </a:cubicBezTo>
                  <a:cubicBezTo>
                    <a:pt x="22311" y="471"/>
                    <a:pt x="21430" y="335"/>
                    <a:pt x="20974" y="61"/>
                  </a:cubicBezTo>
                  <a:lnTo>
                    <a:pt x="20883" y="0"/>
                  </a:lnTo>
                  <a:lnTo>
                    <a:pt x="20791" y="61"/>
                  </a:lnTo>
                  <a:cubicBezTo>
                    <a:pt x="20175" y="338"/>
                    <a:pt x="19192" y="483"/>
                    <a:pt x="18266" y="483"/>
                  </a:cubicBezTo>
                  <a:cubicBezTo>
                    <a:pt x="17364" y="483"/>
                    <a:pt x="16515" y="346"/>
                    <a:pt x="16110" y="61"/>
                  </a:cubicBezTo>
                  <a:lnTo>
                    <a:pt x="16050" y="0"/>
                  </a:lnTo>
                  <a:lnTo>
                    <a:pt x="15928" y="61"/>
                  </a:lnTo>
                  <a:cubicBezTo>
                    <a:pt x="15290" y="335"/>
                    <a:pt x="14309" y="471"/>
                    <a:pt x="13398" y="471"/>
                  </a:cubicBezTo>
                  <a:cubicBezTo>
                    <a:pt x="12486" y="471"/>
                    <a:pt x="11642" y="335"/>
                    <a:pt x="11277" y="61"/>
                  </a:cubicBezTo>
                  <a:lnTo>
                    <a:pt x="11186" y="0"/>
                  </a:lnTo>
                  <a:lnTo>
                    <a:pt x="11095" y="61"/>
                  </a:lnTo>
                  <a:cubicBezTo>
                    <a:pt x="10361" y="346"/>
                    <a:pt x="9361" y="475"/>
                    <a:pt x="8463" y="475"/>
                  </a:cubicBezTo>
                  <a:cubicBezTo>
                    <a:pt x="7539" y="475"/>
                    <a:pt x="6722" y="338"/>
                    <a:pt x="6414" y="91"/>
                  </a:cubicBezTo>
                  <a:lnTo>
                    <a:pt x="6353" y="0"/>
                  </a:lnTo>
                  <a:lnTo>
                    <a:pt x="6232" y="61"/>
                  </a:lnTo>
                  <a:cubicBezTo>
                    <a:pt x="5468" y="346"/>
                    <a:pt x="4453" y="475"/>
                    <a:pt x="3558" y="475"/>
                  </a:cubicBezTo>
                  <a:cubicBezTo>
                    <a:pt x="2637" y="475"/>
                    <a:pt x="1843" y="338"/>
                    <a:pt x="1581" y="91"/>
                  </a:cubicBezTo>
                  <a:lnTo>
                    <a:pt x="149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28"/>
            <p:cNvSpPr/>
            <p:nvPr/>
          </p:nvSpPr>
          <p:spPr>
            <a:xfrm>
              <a:off x="8132820" y="8276928"/>
              <a:ext cx="1891872" cy="26577"/>
            </a:xfrm>
            <a:custGeom>
              <a:avLst/>
              <a:gdLst/>
              <a:ahLst/>
              <a:cxnLst/>
              <a:rect l="l" t="t" r="r" b="b"/>
              <a:pathLst>
                <a:path w="58513" h="822" extrusionOk="0">
                  <a:moveTo>
                    <a:pt x="1429" y="1"/>
                  </a:moveTo>
                  <a:lnTo>
                    <a:pt x="1308" y="61"/>
                  </a:lnTo>
                  <a:cubicBezTo>
                    <a:pt x="943" y="183"/>
                    <a:pt x="487" y="274"/>
                    <a:pt x="1" y="335"/>
                  </a:cubicBezTo>
                  <a:lnTo>
                    <a:pt x="61" y="730"/>
                  </a:lnTo>
                  <a:cubicBezTo>
                    <a:pt x="517" y="669"/>
                    <a:pt x="973" y="578"/>
                    <a:pt x="1338" y="426"/>
                  </a:cubicBezTo>
                  <a:cubicBezTo>
                    <a:pt x="1736" y="692"/>
                    <a:pt x="2521" y="814"/>
                    <a:pt x="3380" y="814"/>
                  </a:cubicBezTo>
                  <a:cubicBezTo>
                    <a:pt x="4291" y="814"/>
                    <a:pt x="5285" y="677"/>
                    <a:pt x="5989" y="426"/>
                  </a:cubicBezTo>
                  <a:cubicBezTo>
                    <a:pt x="6399" y="685"/>
                    <a:pt x="7212" y="814"/>
                    <a:pt x="8101" y="814"/>
                  </a:cubicBezTo>
                  <a:cubicBezTo>
                    <a:pt x="8990" y="814"/>
                    <a:pt x="9955" y="685"/>
                    <a:pt x="10670" y="426"/>
                  </a:cubicBezTo>
                  <a:cubicBezTo>
                    <a:pt x="11095" y="685"/>
                    <a:pt x="11923" y="814"/>
                    <a:pt x="12812" y="814"/>
                  </a:cubicBezTo>
                  <a:cubicBezTo>
                    <a:pt x="13702" y="814"/>
                    <a:pt x="14651" y="685"/>
                    <a:pt x="15320" y="426"/>
                  </a:cubicBezTo>
                  <a:cubicBezTo>
                    <a:pt x="15791" y="685"/>
                    <a:pt x="16635" y="814"/>
                    <a:pt x="17520" y="814"/>
                  </a:cubicBezTo>
                  <a:cubicBezTo>
                    <a:pt x="18405" y="814"/>
                    <a:pt x="19332" y="685"/>
                    <a:pt x="19971" y="426"/>
                  </a:cubicBezTo>
                  <a:cubicBezTo>
                    <a:pt x="20472" y="685"/>
                    <a:pt x="21338" y="814"/>
                    <a:pt x="22228" y="814"/>
                  </a:cubicBezTo>
                  <a:cubicBezTo>
                    <a:pt x="23117" y="814"/>
                    <a:pt x="24028" y="685"/>
                    <a:pt x="24621" y="426"/>
                  </a:cubicBezTo>
                  <a:cubicBezTo>
                    <a:pt x="25153" y="685"/>
                    <a:pt x="26035" y="814"/>
                    <a:pt x="26924" y="814"/>
                  </a:cubicBezTo>
                  <a:cubicBezTo>
                    <a:pt x="27813" y="814"/>
                    <a:pt x="28709" y="685"/>
                    <a:pt x="29272" y="426"/>
                  </a:cubicBezTo>
                  <a:cubicBezTo>
                    <a:pt x="29849" y="685"/>
                    <a:pt x="30746" y="814"/>
                    <a:pt x="31635" y="814"/>
                  </a:cubicBezTo>
                  <a:cubicBezTo>
                    <a:pt x="32524" y="814"/>
                    <a:pt x="33406" y="685"/>
                    <a:pt x="33953" y="426"/>
                  </a:cubicBezTo>
                  <a:cubicBezTo>
                    <a:pt x="34545" y="685"/>
                    <a:pt x="35457" y="814"/>
                    <a:pt x="36346" y="814"/>
                  </a:cubicBezTo>
                  <a:cubicBezTo>
                    <a:pt x="37235" y="814"/>
                    <a:pt x="38102" y="685"/>
                    <a:pt x="38603" y="426"/>
                  </a:cubicBezTo>
                  <a:cubicBezTo>
                    <a:pt x="39242" y="685"/>
                    <a:pt x="40169" y="814"/>
                    <a:pt x="41054" y="814"/>
                  </a:cubicBezTo>
                  <a:cubicBezTo>
                    <a:pt x="41939" y="814"/>
                    <a:pt x="42783" y="685"/>
                    <a:pt x="43254" y="426"/>
                  </a:cubicBezTo>
                  <a:cubicBezTo>
                    <a:pt x="43922" y="685"/>
                    <a:pt x="44865" y="814"/>
                    <a:pt x="45750" y="814"/>
                  </a:cubicBezTo>
                  <a:cubicBezTo>
                    <a:pt x="46635" y="814"/>
                    <a:pt x="47464" y="685"/>
                    <a:pt x="47904" y="426"/>
                  </a:cubicBezTo>
                  <a:cubicBezTo>
                    <a:pt x="48603" y="685"/>
                    <a:pt x="49561" y="814"/>
                    <a:pt x="50446" y="814"/>
                  </a:cubicBezTo>
                  <a:cubicBezTo>
                    <a:pt x="51331" y="814"/>
                    <a:pt x="52145" y="685"/>
                    <a:pt x="52555" y="426"/>
                  </a:cubicBezTo>
                  <a:cubicBezTo>
                    <a:pt x="53284" y="669"/>
                    <a:pt x="54287" y="821"/>
                    <a:pt x="55199" y="821"/>
                  </a:cubicBezTo>
                  <a:cubicBezTo>
                    <a:pt x="56050" y="821"/>
                    <a:pt x="56841" y="700"/>
                    <a:pt x="57236" y="426"/>
                  </a:cubicBezTo>
                  <a:cubicBezTo>
                    <a:pt x="57601" y="548"/>
                    <a:pt x="58026" y="639"/>
                    <a:pt x="58452" y="700"/>
                  </a:cubicBezTo>
                  <a:lnTo>
                    <a:pt x="58512" y="335"/>
                  </a:lnTo>
                  <a:cubicBezTo>
                    <a:pt x="58056" y="274"/>
                    <a:pt x="57601" y="183"/>
                    <a:pt x="57266" y="61"/>
                  </a:cubicBezTo>
                  <a:lnTo>
                    <a:pt x="57145" y="1"/>
                  </a:lnTo>
                  <a:lnTo>
                    <a:pt x="57053" y="92"/>
                  </a:lnTo>
                  <a:cubicBezTo>
                    <a:pt x="56810" y="320"/>
                    <a:pt x="56066" y="441"/>
                    <a:pt x="55199" y="441"/>
                  </a:cubicBezTo>
                  <a:cubicBezTo>
                    <a:pt x="54333" y="441"/>
                    <a:pt x="53345" y="320"/>
                    <a:pt x="52616" y="61"/>
                  </a:cubicBezTo>
                  <a:lnTo>
                    <a:pt x="52494" y="1"/>
                  </a:lnTo>
                  <a:lnTo>
                    <a:pt x="52433" y="92"/>
                  </a:lnTo>
                  <a:cubicBezTo>
                    <a:pt x="52140" y="308"/>
                    <a:pt x="51352" y="430"/>
                    <a:pt x="50465" y="430"/>
                  </a:cubicBezTo>
                  <a:cubicBezTo>
                    <a:pt x="49606" y="430"/>
                    <a:pt x="48653" y="316"/>
                    <a:pt x="47965" y="61"/>
                  </a:cubicBezTo>
                  <a:lnTo>
                    <a:pt x="47874" y="1"/>
                  </a:lnTo>
                  <a:lnTo>
                    <a:pt x="47783" y="61"/>
                  </a:lnTo>
                  <a:cubicBezTo>
                    <a:pt x="47438" y="316"/>
                    <a:pt x="46645" y="438"/>
                    <a:pt x="45782" y="438"/>
                  </a:cubicBezTo>
                  <a:cubicBezTo>
                    <a:pt x="44893" y="438"/>
                    <a:pt x="43932" y="308"/>
                    <a:pt x="43315" y="61"/>
                  </a:cubicBezTo>
                  <a:lnTo>
                    <a:pt x="43223" y="1"/>
                  </a:lnTo>
                  <a:lnTo>
                    <a:pt x="43132" y="61"/>
                  </a:lnTo>
                  <a:cubicBezTo>
                    <a:pt x="42737" y="320"/>
                    <a:pt x="41916" y="449"/>
                    <a:pt x="41046" y="449"/>
                  </a:cubicBezTo>
                  <a:cubicBezTo>
                    <a:pt x="40176" y="449"/>
                    <a:pt x="39257" y="320"/>
                    <a:pt x="38664" y="61"/>
                  </a:cubicBezTo>
                  <a:lnTo>
                    <a:pt x="38573" y="1"/>
                  </a:lnTo>
                  <a:lnTo>
                    <a:pt x="38482" y="61"/>
                  </a:lnTo>
                  <a:cubicBezTo>
                    <a:pt x="38056" y="320"/>
                    <a:pt x="37213" y="449"/>
                    <a:pt x="36339" y="449"/>
                  </a:cubicBezTo>
                  <a:cubicBezTo>
                    <a:pt x="35465" y="449"/>
                    <a:pt x="34561" y="320"/>
                    <a:pt x="34013" y="61"/>
                  </a:cubicBezTo>
                  <a:lnTo>
                    <a:pt x="33922" y="1"/>
                  </a:lnTo>
                  <a:lnTo>
                    <a:pt x="33861" y="61"/>
                  </a:lnTo>
                  <a:cubicBezTo>
                    <a:pt x="33375" y="320"/>
                    <a:pt x="32509" y="449"/>
                    <a:pt x="31635" y="449"/>
                  </a:cubicBezTo>
                  <a:cubicBezTo>
                    <a:pt x="30761" y="449"/>
                    <a:pt x="29880" y="320"/>
                    <a:pt x="29363" y="61"/>
                  </a:cubicBezTo>
                  <a:lnTo>
                    <a:pt x="29272" y="1"/>
                  </a:lnTo>
                  <a:lnTo>
                    <a:pt x="29211" y="61"/>
                  </a:lnTo>
                  <a:cubicBezTo>
                    <a:pt x="28694" y="320"/>
                    <a:pt x="27805" y="449"/>
                    <a:pt x="26927" y="449"/>
                  </a:cubicBezTo>
                  <a:cubicBezTo>
                    <a:pt x="26050" y="449"/>
                    <a:pt x="25184" y="320"/>
                    <a:pt x="24712" y="61"/>
                  </a:cubicBezTo>
                  <a:lnTo>
                    <a:pt x="24652" y="1"/>
                  </a:lnTo>
                  <a:lnTo>
                    <a:pt x="24560" y="61"/>
                  </a:lnTo>
                  <a:cubicBezTo>
                    <a:pt x="24013" y="320"/>
                    <a:pt x="23109" y="449"/>
                    <a:pt x="22235" y="449"/>
                  </a:cubicBezTo>
                  <a:cubicBezTo>
                    <a:pt x="21361" y="449"/>
                    <a:pt x="20518" y="320"/>
                    <a:pt x="20092" y="61"/>
                  </a:cubicBezTo>
                  <a:lnTo>
                    <a:pt x="20001" y="1"/>
                  </a:lnTo>
                  <a:lnTo>
                    <a:pt x="19910" y="61"/>
                  </a:lnTo>
                  <a:cubicBezTo>
                    <a:pt x="19317" y="320"/>
                    <a:pt x="18398" y="449"/>
                    <a:pt x="17528" y="449"/>
                  </a:cubicBezTo>
                  <a:cubicBezTo>
                    <a:pt x="16658" y="449"/>
                    <a:pt x="15837" y="320"/>
                    <a:pt x="15442" y="61"/>
                  </a:cubicBezTo>
                  <a:lnTo>
                    <a:pt x="15351" y="1"/>
                  </a:lnTo>
                  <a:lnTo>
                    <a:pt x="15259" y="61"/>
                  </a:lnTo>
                  <a:cubicBezTo>
                    <a:pt x="14642" y="308"/>
                    <a:pt x="13681" y="438"/>
                    <a:pt x="12792" y="438"/>
                  </a:cubicBezTo>
                  <a:cubicBezTo>
                    <a:pt x="11929" y="438"/>
                    <a:pt x="11135" y="316"/>
                    <a:pt x="10791" y="61"/>
                  </a:cubicBezTo>
                  <a:lnTo>
                    <a:pt x="10700" y="1"/>
                  </a:lnTo>
                  <a:lnTo>
                    <a:pt x="10609" y="61"/>
                  </a:lnTo>
                  <a:cubicBezTo>
                    <a:pt x="9931" y="327"/>
                    <a:pt x="8997" y="442"/>
                    <a:pt x="8148" y="442"/>
                  </a:cubicBezTo>
                  <a:cubicBezTo>
                    <a:pt x="7245" y="442"/>
                    <a:pt x="6438" y="311"/>
                    <a:pt x="6141" y="92"/>
                  </a:cubicBezTo>
                  <a:lnTo>
                    <a:pt x="6049" y="1"/>
                  </a:lnTo>
                  <a:lnTo>
                    <a:pt x="5958" y="61"/>
                  </a:lnTo>
                  <a:cubicBezTo>
                    <a:pt x="5229" y="320"/>
                    <a:pt x="4241" y="441"/>
                    <a:pt x="3371" y="441"/>
                  </a:cubicBezTo>
                  <a:cubicBezTo>
                    <a:pt x="2501" y="441"/>
                    <a:pt x="1748" y="320"/>
                    <a:pt x="1490" y="92"/>
                  </a:cubicBezTo>
                  <a:lnTo>
                    <a:pt x="14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28"/>
            <p:cNvSpPr/>
            <p:nvPr/>
          </p:nvSpPr>
          <p:spPr>
            <a:xfrm>
              <a:off x="7855684" y="8251384"/>
              <a:ext cx="360701" cy="389219"/>
            </a:xfrm>
            <a:custGeom>
              <a:avLst/>
              <a:gdLst/>
              <a:ahLst/>
              <a:cxnLst/>
              <a:rect l="l" t="t" r="r" b="b"/>
              <a:pathLst>
                <a:path w="11156" h="12038" extrusionOk="0">
                  <a:moveTo>
                    <a:pt x="10851" y="0"/>
                  </a:moveTo>
                  <a:cubicBezTo>
                    <a:pt x="10639" y="0"/>
                    <a:pt x="10426" y="31"/>
                    <a:pt x="10365" y="122"/>
                  </a:cubicBezTo>
                  <a:lnTo>
                    <a:pt x="91" y="11794"/>
                  </a:lnTo>
                  <a:cubicBezTo>
                    <a:pt x="0" y="11915"/>
                    <a:pt x="122" y="12037"/>
                    <a:pt x="395" y="12037"/>
                  </a:cubicBezTo>
                  <a:cubicBezTo>
                    <a:pt x="699" y="12037"/>
                    <a:pt x="1003" y="11915"/>
                    <a:pt x="1125" y="11794"/>
                  </a:cubicBezTo>
                  <a:lnTo>
                    <a:pt x="11095" y="122"/>
                  </a:lnTo>
                  <a:cubicBezTo>
                    <a:pt x="11155" y="31"/>
                    <a:pt x="11034" y="0"/>
                    <a:pt x="10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28"/>
            <p:cNvSpPr/>
            <p:nvPr/>
          </p:nvSpPr>
          <p:spPr>
            <a:xfrm>
              <a:off x="8056156" y="8251384"/>
              <a:ext cx="305671" cy="389219"/>
            </a:xfrm>
            <a:custGeom>
              <a:avLst/>
              <a:gdLst/>
              <a:ahLst/>
              <a:cxnLst/>
              <a:rect l="l" t="t" r="r" b="b"/>
              <a:pathLst>
                <a:path w="9454" h="12038" extrusionOk="0">
                  <a:moveTo>
                    <a:pt x="9120" y="0"/>
                  </a:moveTo>
                  <a:cubicBezTo>
                    <a:pt x="8937" y="0"/>
                    <a:pt x="8724" y="31"/>
                    <a:pt x="8664" y="122"/>
                  </a:cubicBezTo>
                  <a:lnTo>
                    <a:pt x="92" y="11794"/>
                  </a:lnTo>
                  <a:cubicBezTo>
                    <a:pt x="1" y="11915"/>
                    <a:pt x="153" y="12037"/>
                    <a:pt x="426" y="12037"/>
                  </a:cubicBezTo>
                  <a:cubicBezTo>
                    <a:pt x="730" y="12037"/>
                    <a:pt x="1004" y="11915"/>
                    <a:pt x="1125" y="11794"/>
                  </a:cubicBezTo>
                  <a:lnTo>
                    <a:pt x="9423" y="122"/>
                  </a:lnTo>
                  <a:cubicBezTo>
                    <a:pt x="9454" y="31"/>
                    <a:pt x="9332" y="0"/>
                    <a:pt x="9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28"/>
            <p:cNvSpPr/>
            <p:nvPr/>
          </p:nvSpPr>
          <p:spPr>
            <a:xfrm>
              <a:off x="8257630" y="8251384"/>
              <a:ext cx="249672" cy="389219"/>
            </a:xfrm>
            <a:custGeom>
              <a:avLst/>
              <a:gdLst/>
              <a:ahLst/>
              <a:cxnLst/>
              <a:rect l="l" t="t" r="r" b="b"/>
              <a:pathLst>
                <a:path w="7722" h="12038" extrusionOk="0">
                  <a:moveTo>
                    <a:pt x="7387" y="0"/>
                  </a:moveTo>
                  <a:cubicBezTo>
                    <a:pt x="7205" y="0"/>
                    <a:pt x="6992" y="31"/>
                    <a:pt x="6962" y="122"/>
                  </a:cubicBezTo>
                  <a:lnTo>
                    <a:pt x="62" y="11794"/>
                  </a:lnTo>
                  <a:cubicBezTo>
                    <a:pt x="1" y="11915"/>
                    <a:pt x="153" y="12037"/>
                    <a:pt x="426" y="12037"/>
                  </a:cubicBezTo>
                  <a:cubicBezTo>
                    <a:pt x="730" y="12037"/>
                    <a:pt x="1004" y="11915"/>
                    <a:pt x="1065" y="11794"/>
                  </a:cubicBezTo>
                  <a:lnTo>
                    <a:pt x="7691" y="122"/>
                  </a:lnTo>
                  <a:cubicBezTo>
                    <a:pt x="7721" y="31"/>
                    <a:pt x="7600" y="0"/>
                    <a:pt x="74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28"/>
            <p:cNvSpPr/>
            <p:nvPr/>
          </p:nvSpPr>
          <p:spPr>
            <a:xfrm>
              <a:off x="8458134" y="8251384"/>
              <a:ext cx="195612" cy="389219"/>
            </a:xfrm>
            <a:custGeom>
              <a:avLst/>
              <a:gdLst/>
              <a:ahLst/>
              <a:cxnLst/>
              <a:rect l="l" t="t" r="r" b="b"/>
              <a:pathLst>
                <a:path w="6050" h="12038" extrusionOk="0">
                  <a:moveTo>
                    <a:pt x="5685" y="0"/>
                  </a:moveTo>
                  <a:cubicBezTo>
                    <a:pt x="5502" y="0"/>
                    <a:pt x="5290" y="31"/>
                    <a:pt x="5259" y="122"/>
                  </a:cubicBezTo>
                  <a:lnTo>
                    <a:pt x="61" y="11794"/>
                  </a:lnTo>
                  <a:cubicBezTo>
                    <a:pt x="1" y="11915"/>
                    <a:pt x="183" y="12037"/>
                    <a:pt x="457" y="12037"/>
                  </a:cubicBezTo>
                  <a:cubicBezTo>
                    <a:pt x="761" y="12037"/>
                    <a:pt x="1034" y="11915"/>
                    <a:pt x="1065" y="11794"/>
                  </a:cubicBezTo>
                  <a:lnTo>
                    <a:pt x="6019" y="122"/>
                  </a:lnTo>
                  <a:cubicBezTo>
                    <a:pt x="6049" y="31"/>
                    <a:pt x="5897" y="0"/>
                    <a:pt x="57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28"/>
            <p:cNvSpPr/>
            <p:nvPr/>
          </p:nvSpPr>
          <p:spPr>
            <a:xfrm>
              <a:off x="8659608" y="8251384"/>
              <a:ext cx="139579" cy="389219"/>
            </a:xfrm>
            <a:custGeom>
              <a:avLst/>
              <a:gdLst/>
              <a:ahLst/>
              <a:cxnLst/>
              <a:rect l="l" t="t" r="r" b="b"/>
              <a:pathLst>
                <a:path w="4317" h="12038" extrusionOk="0">
                  <a:moveTo>
                    <a:pt x="3952" y="0"/>
                  </a:moveTo>
                  <a:cubicBezTo>
                    <a:pt x="3770" y="0"/>
                    <a:pt x="3587" y="31"/>
                    <a:pt x="3557" y="122"/>
                  </a:cubicBezTo>
                  <a:lnTo>
                    <a:pt x="31" y="11794"/>
                  </a:lnTo>
                  <a:cubicBezTo>
                    <a:pt x="1" y="11915"/>
                    <a:pt x="183" y="12037"/>
                    <a:pt x="457" y="12037"/>
                  </a:cubicBezTo>
                  <a:cubicBezTo>
                    <a:pt x="761" y="12037"/>
                    <a:pt x="1004" y="11915"/>
                    <a:pt x="1034" y="11794"/>
                  </a:cubicBezTo>
                  <a:lnTo>
                    <a:pt x="4287" y="122"/>
                  </a:lnTo>
                  <a:cubicBezTo>
                    <a:pt x="4317" y="31"/>
                    <a:pt x="4165" y="0"/>
                    <a:pt x="39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28"/>
            <p:cNvSpPr/>
            <p:nvPr/>
          </p:nvSpPr>
          <p:spPr>
            <a:xfrm>
              <a:off x="8860112" y="8251384"/>
              <a:ext cx="84549" cy="389219"/>
            </a:xfrm>
            <a:custGeom>
              <a:avLst/>
              <a:gdLst/>
              <a:ahLst/>
              <a:cxnLst/>
              <a:rect l="l" t="t" r="r" b="b"/>
              <a:pathLst>
                <a:path w="2615" h="12038" extrusionOk="0">
                  <a:moveTo>
                    <a:pt x="2250" y="0"/>
                  </a:moveTo>
                  <a:cubicBezTo>
                    <a:pt x="2037" y="0"/>
                    <a:pt x="1885" y="31"/>
                    <a:pt x="1855" y="122"/>
                  </a:cubicBezTo>
                  <a:lnTo>
                    <a:pt x="31" y="11794"/>
                  </a:lnTo>
                  <a:cubicBezTo>
                    <a:pt x="1" y="11915"/>
                    <a:pt x="213" y="12037"/>
                    <a:pt x="487" y="12037"/>
                  </a:cubicBezTo>
                  <a:cubicBezTo>
                    <a:pt x="791" y="12037"/>
                    <a:pt x="1034" y="11915"/>
                    <a:pt x="1034" y="11794"/>
                  </a:cubicBezTo>
                  <a:lnTo>
                    <a:pt x="2615" y="122"/>
                  </a:lnTo>
                  <a:cubicBezTo>
                    <a:pt x="2615" y="31"/>
                    <a:pt x="2463" y="0"/>
                    <a:pt x="22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28"/>
            <p:cNvSpPr/>
            <p:nvPr/>
          </p:nvSpPr>
          <p:spPr>
            <a:xfrm>
              <a:off x="9061587" y="8251384"/>
              <a:ext cx="32462" cy="389219"/>
            </a:xfrm>
            <a:custGeom>
              <a:avLst/>
              <a:gdLst/>
              <a:ahLst/>
              <a:cxnLst/>
              <a:rect l="l" t="t" r="r" b="b"/>
              <a:pathLst>
                <a:path w="1004" h="12038" extrusionOk="0">
                  <a:moveTo>
                    <a:pt x="517" y="0"/>
                  </a:moveTo>
                  <a:cubicBezTo>
                    <a:pt x="305" y="0"/>
                    <a:pt x="153" y="31"/>
                    <a:pt x="153" y="122"/>
                  </a:cubicBezTo>
                  <a:lnTo>
                    <a:pt x="1" y="11794"/>
                  </a:lnTo>
                  <a:cubicBezTo>
                    <a:pt x="1" y="11915"/>
                    <a:pt x="213" y="12037"/>
                    <a:pt x="487" y="12037"/>
                  </a:cubicBezTo>
                  <a:lnTo>
                    <a:pt x="517" y="12037"/>
                  </a:lnTo>
                  <a:cubicBezTo>
                    <a:pt x="791" y="12037"/>
                    <a:pt x="1004" y="11915"/>
                    <a:pt x="1004" y="11794"/>
                  </a:cubicBezTo>
                  <a:lnTo>
                    <a:pt x="882" y="122"/>
                  </a:lnTo>
                  <a:cubicBezTo>
                    <a:pt x="882" y="31"/>
                    <a:pt x="730" y="0"/>
                    <a:pt x="5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28"/>
            <p:cNvSpPr/>
            <p:nvPr/>
          </p:nvSpPr>
          <p:spPr>
            <a:xfrm>
              <a:off x="9211973" y="8251384"/>
              <a:ext cx="83547" cy="389219"/>
            </a:xfrm>
            <a:custGeom>
              <a:avLst/>
              <a:gdLst/>
              <a:ahLst/>
              <a:cxnLst/>
              <a:rect l="l" t="t" r="r" b="b"/>
              <a:pathLst>
                <a:path w="2584" h="12038" extrusionOk="0">
                  <a:moveTo>
                    <a:pt x="365" y="0"/>
                  </a:moveTo>
                  <a:cubicBezTo>
                    <a:pt x="152" y="0"/>
                    <a:pt x="0" y="31"/>
                    <a:pt x="0" y="122"/>
                  </a:cubicBezTo>
                  <a:lnTo>
                    <a:pt x="1550" y="11794"/>
                  </a:lnTo>
                  <a:cubicBezTo>
                    <a:pt x="1550" y="11915"/>
                    <a:pt x="1794" y="12037"/>
                    <a:pt x="2067" y="12037"/>
                  </a:cubicBezTo>
                  <a:lnTo>
                    <a:pt x="2097" y="12037"/>
                  </a:lnTo>
                  <a:cubicBezTo>
                    <a:pt x="2371" y="12037"/>
                    <a:pt x="2584" y="11915"/>
                    <a:pt x="2553" y="11794"/>
                  </a:cubicBezTo>
                  <a:lnTo>
                    <a:pt x="760" y="122"/>
                  </a:lnTo>
                  <a:cubicBezTo>
                    <a:pt x="730" y="31"/>
                    <a:pt x="578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28"/>
            <p:cNvSpPr/>
            <p:nvPr/>
          </p:nvSpPr>
          <p:spPr>
            <a:xfrm>
              <a:off x="9357412" y="8251384"/>
              <a:ext cx="138609" cy="389219"/>
            </a:xfrm>
            <a:custGeom>
              <a:avLst/>
              <a:gdLst/>
              <a:ahLst/>
              <a:cxnLst/>
              <a:rect l="l" t="t" r="r" b="b"/>
              <a:pathLst>
                <a:path w="4287" h="12038" extrusionOk="0">
                  <a:moveTo>
                    <a:pt x="365" y="0"/>
                  </a:moveTo>
                  <a:cubicBezTo>
                    <a:pt x="153" y="0"/>
                    <a:pt x="1" y="31"/>
                    <a:pt x="31" y="122"/>
                  </a:cubicBezTo>
                  <a:lnTo>
                    <a:pt x="3253" y="11794"/>
                  </a:lnTo>
                  <a:cubicBezTo>
                    <a:pt x="3283" y="11915"/>
                    <a:pt x="3527" y="12037"/>
                    <a:pt x="3800" y="12037"/>
                  </a:cubicBezTo>
                  <a:lnTo>
                    <a:pt x="3831" y="12037"/>
                  </a:lnTo>
                  <a:cubicBezTo>
                    <a:pt x="4104" y="12037"/>
                    <a:pt x="4287" y="11915"/>
                    <a:pt x="4256" y="11794"/>
                  </a:cubicBezTo>
                  <a:lnTo>
                    <a:pt x="761" y="122"/>
                  </a:lnTo>
                  <a:cubicBezTo>
                    <a:pt x="761" y="31"/>
                    <a:pt x="578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28"/>
            <p:cNvSpPr/>
            <p:nvPr/>
          </p:nvSpPr>
          <p:spPr>
            <a:xfrm>
              <a:off x="9503853" y="8251384"/>
              <a:ext cx="193639" cy="389219"/>
            </a:xfrm>
            <a:custGeom>
              <a:avLst/>
              <a:gdLst/>
              <a:ahLst/>
              <a:cxnLst/>
              <a:rect l="l" t="t" r="r" b="b"/>
              <a:pathLst>
                <a:path w="5989" h="12038" extrusionOk="0">
                  <a:moveTo>
                    <a:pt x="335" y="0"/>
                  </a:moveTo>
                  <a:cubicBezTo>
                    <a:pt x="122" y="0"/>
                    <a:pt x="1" y="31"/>
                    <a:pt x="31" y="122"/>
                  </a:cubicBezTo>
                  <a:lnTo>
                    <a:pt x="4894" y="11794"/>
                  </a:lnTo>
                  <a:cubicBezTo>
                    <a:pt x="4955" y="11915"/>
                    <a:pt x="5229" y="12037"/>
                    <a:pt x="5502" y="12037"/>
                  </a:cubicBezTo>
                  <a:lnTo>
                    <a:pt x="5533" y="12037"/>
                  </a:lnTo>
                  <a:cubicBezTo>
                    <a:pt x="5806" y="12037"/>
                    <a:pt x="5989" y="11915"/>
                    <a:pt x="5928" y="11794"/>
                  </a:cubicBezTo>
                  <a:lnTo>
                    <a:pt x="761" y="122"/>
                  </a:lnTo>
                  <a:cubicBezTo>
                    <a:pt x="730" y="31"/>
                    <a:pt x="548" y="0"/>
                    <a:pt x="3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28"/>
            <p:cNvSpPr/>
            <p:nvPr/>
          </p:nvSpPr>
          <p:spPr>
            <a:xfrm>
              <a:off x="9649325" y="8251384"/>
              <a:ext cx="248669" cy="389219"/>
            </a:xfrm>
            <a:custGeom>
              <a:avLst/>
              <a:gdLst/>
              <a:ahLst/>
              <a:cxnLst/>
              <a:rect l="l" t="t" r="r" b="b"/>
              <a:pathLst>
                <a:path w="7691" h="12038" extrusionOk="0">
                  <a:moveTo>
                    <a:pt x="335" y="0"/>
                  </a:moveTo>
                  <a:cubicBezTo>
                    <a:pt x="122" y="0"/>
                    <a:pt x="0" y="31"/>
                    <a:pt x="31" y="122"/>
                  </a:cubicBezTo>
                  <a:lnTo>
                    <a:pt x="6596" y="11794"/>
                  </a:lnTo>
                  <a:cubicBezTo>
                    <a:pt x="6687" y="11915"/>
                    <a:pt x="6961" y="12037"/>
                    <a:pt x="7234" y="12037"/>
                  </a:cubicBezTo>
                  <a:lnTo>
                    <a:pt x="7265" y="12037"/>
                  </a:lnTo>
                  <a:cubicBezTo>
                    <a:pt x="7538" y="12037"/>
                    <a:pt x="7690" y="11915"/>
                    <a:pt x="7630" y="11794"/>
                  </a:cubicBezTo>
                  <a:lnTo>
                    <a:pt x="760" y="122"/>
                  </a:lnTo>
                  <a:cubicBezTo>
                    <a:pt x="730" y="31"/>
                    <a:pt x="517" y="0"/>
                    <a:pt x="3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28"/>
            <p:cNvSpPr/>
            <p:nvPr/>
          </p:nvSpPr>
          <p:spPr>
            <a:xfrm>
              <a:off x="9794764" y="8251384"/>
              <a:ext cx="304701" cy="389219"/>
            </a:xfrm>
            <a:custGeom>
              <a:avLst/>
              <a:gdLst/>
              <a:ahLst/>
              <a:cxnLst/>
              <a:rect l="l" t="t" r="r" b="b"/>
              <a:pathLst>
                <a:path w="9424" h="12038" extrusionOk="0">
                  <a:moveTo>
                    <a:pt x="335" y="0"/>
                  </a:moveTo>
                  <a:cubicBezTo>
                    <a:pt x="122" y="0"/>
                    <a:pt x="1" y="31"/>
                    <a:pt x="62" y="122"/>
                  </a:cubicBezTo>
                  <a:lnTo>
                    <a:pt x="8299" y="11794"/>
                  </a:lnTo>
                  <a:cubicBezTo>
                    <a:pt x="8390" y="11915"/>
                    <a:pt x="8694" y="12037"/>
                    <a:pt x="8968" y="12037"/>
                  </a:cubicBezTo>
                  <a:lnTo>
                    <a:pt x="8998" y="12037"/>
                  </a:lnTo>
                  <a:cubicBezTo>
                    <a:pt x="9272" y="12037"/>
                    <a:pt x="9423" y="11915"/>
                    <a:pt x="9302" y="11794"/>
                  </a:cubicBezTo>
                  <a:lnTo>
                    <a:pt x="791" y="122"/>
                  </a:lnTo>
                  <a:cubicBezTo>
                    <a:pt x="730" y="31"/>
                    <a:pt x="518" y="0"/>
                    <a:pt x="3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28"/>
            <p:cNvSpPr/>
            <p:nvPr/>
          </p:nvSpPr>
          <p:spPr>
            <a:xfrm>
              <a:off x="9940235" y="8251384"/>
              <a:ext cx="359731" cy="389219"/>
            </a:xfrm>
            <a:custGeom>
              <a:avLst/>
              <a:gdLst/>
              <a:ahLst/>
              <a:cxnLst/>
              <a:rect l="l" t="t" r="r" b="b"/>
              <a:pathLst>
                <a:path w="11126" h="12038" extrusionOk="0">
                  <a:moveTo>
                    <a:pt x="304" y="0"/>
                  </a:moveTo>
                  <a:cubicBezTo>
                    <a:pt x="122" y="0"/>
                    <a:pt x="0" y="31"/>
                    <a:pt x="61" y="122"/>
                  </a:cubicBezTo>
                  <a:lnTo>
                    <a:pt x="10001" y="11794"/>
                  </a:lnTo>
                  <a:cubicBezTo>
                    <a:pt x="10122" y="11915"/>
                    <a:pt x="10426" y="12037"/>
                    <a:pt x="10700" y="12037"/>
                  </a:cubicBezTo>
                  <a:lnTo>
                    <a:pt x="10730" y="12037"/>
                  </a:lnTo>
                  <a:cubicBezTo>
                    <a:pt x="11004" y="12037"/>
                    <a:pt x="11125" y="11915"/>
                    <a:pt x="11004" y="11794"/>
                  </a:cubicBezTo>
                  <a:lnTo>
                    <a:pt x="791" y="122"/>
                  </a:lnTo>
                  <a:cubicBezTo>
                    <a:pt x="730" y="31"/>
                    <a:pt x="517" y="0"/>
                    <a:pt x="3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28"/>
            <p:cNvSpPr/>
            <p:nvPr/>
          </p:nvSpPr>
          <p:spPr>
            <a:xfrm>
              <a:off x="8129878" y="8939356"/>
              <a:ext cx="1833867" cy="827518"/>
            </a:xfrm>
            <a:custGeom>
              <a:avLst/>
              <a:gdLst/>
              <a:ahLst/>
              <a:cxnLst/>
              <a:rect l="l" t="t" r="r" b="b"/>
              <a:pathLst>
                <a:path w="56719" h="25594" extrusionOk="0">
                  <a:moveTo>
                    <a:pt x="0" y="0"/>
                  </a:moveTo>
                  <a:lnTo>
                    <a:pt x="0" y="25593"/>
                  </a:lnTo>
                  <a:lnTo>
                    <a:pt x="56719" y="25593"/>
                  </a:lnTo>
                  <a:lnTo>
                    <a:pt x="567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28"/>
            <p:cNvSpPr/>
            <p:nvPr/>
          </p:nvSpPr>
          <p:spPr>
            <a:xfrm>
              <a:off x="8168194" y="8959016"/>
              <a:ext cx="157298" cy="201496"/>
            </a:xfrm>
            <a:custGeom>
              <a:avLst/>
              <a:gdLst/>
              <a:ahLst/>
              <a:cxnLst/>
              <a:rect l="l" t="t" r="r" b="b"/>
              <a:pathLst>
                <a:path w="4865" h="6232" extrusionOk="0">
                  <a:moveTo>
                    <a:pt x="1" y="0"/>
                  </a:moveTo>
                  <a:lnTo>
                    <a:pt x="1" y="6231"/>
                  </a:lnTo>
                  <a:lnTo>
                    <a:pt x="4864" y="6231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28"/>
            <p:cNvSpPr/>
            <p:nvPr/>
          </p:nvSpPr>
          <p:spPr>
            <a:xfrm>
              <a:off x="8351981" y="8959016"/>
              <a:ext cx="157298" cy="201496"/>
            </a:xfrm>
            <a:custGeom>
              <a:avLst/>
              <a:gdLst/>
              <a:ahLst/>
              <a:cxnLst/>
              <a:rect l="l" t="t" r="r" b="b"/>
              <a:pathLst>
                <a:path w="4865" h="6232" extrusionOk="0">
                  <a:moveTo>
                    <a:pt x="1" y="0"/>
                  </a:moveTo>
                  <a:lnTo>
                    <a:pt x="1" y="6231"/>
                  </a:lnTo>
                  <a:lnTo>
                    <a:pt x="4864" y="6231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28"/>
            <p:cNvSpPr/>
            <p:nvPr/>
          </p:nvSpPr>
          <p:spPr>
            <a:xfrm>
              <a:off x="8168194" y="9186033"/>
              <a:ext cx="240812" cy="555311"/>
            </a:xfrm>
            <a:custGeom>
              <a:avLst/>
              <a:gdLst/>
              <a:ahLst/>
              <a:cxnLst/>
              <a:rect l="l" t="t" r="r" b="b"/>
              <a:pathLst>
                <a:path w="7448" h="17175" extrusionOk="0">
                  <a:moveTo>
                    <a:pt x="1" y="1"/>
                  </a:moveTo>
                  <a:lnTo>
                    <a:pt x="1" y="17174"/>
                  </a:lnTo>
                  <a:lnTo>
                    <a:pt x="7448" y="17174"/>
                  </a:lnTo>
                  <a:lnTo>
                    <a:pt x="74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28"/>
            <p:cNvSpPr/>
            <p:nvPr/>
          </p:nvSpPr>
          <p:spPr>
            <a:xfrm>
              <a:off x="8449307" y="9186033"/>
              <a:ext cx="240812" cy="555311"/>
            </a:xfrm>
            <a:custGeom>
              <a:avLst/>
              <a:gdLst/>
              <a:ahLst/>
              <a:cxnLst/>
              <a:rect l="l" t="t" r="r" b="b"/>
              <a:pathLst>
                <a:path w="7448" h="17175" extrusionOk="0">
                  <a:moveTo>
                    <a:pt x="0" y="1"/>
                  </a:moveTo>
                  <a:lnTo>
                    <a:pt x="0" y="17174"/>
                  </a:lnTo>
                  <a:lnTo>
                    <a:pt x="7447" y="17174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28"/>
            <p:cNvSpPr/>
            <p:nvPr/>
          </p:nvSpPr>
          <p:spPr>
            <a:xfrm>
              <a:off x="8535768" y="8959016"/>
              <a:ext cx="157298" cy="201496"/>
            </a:xfrm>
            <a:custGeom>
              <a:avLst/>
              <a:gdLst/>
              <a:ahLst/>
              <a:cxnLst/>
              <a:rect l="l" t="t" r="r" b="b"/>
              <a:pathLst>
                <a:path w="4865" h="6232" extrusionOk="0">
                  <a:moveTo>
                    <a:pt x="1" y="0"/>
                  </a:moveTo>
                  <a:lnTo>
                    <a:pt x="1" y="6231"/>
                  </a:lnTo>
                  <a:lnTo>
                    <a:pt x="4864" y="6231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28"/>
            <p:cNvSpPr/>
            <p:nvPr/>
          </p:nvSpPr>
          <p:spPr>
            <a:xfrm>
              <a:off x="8788363" y="8959016"/>
              <a:ext cx="157265" cy="201496"/>
            </a:xfrm>
            <a:custGeom>
              <a:avLst/>
              <a:gdLst/>
              <a:ahLst/>
              <a:cxnLst/>
              <a:rect l="l" t="t" r="r" b="b"/>
              <a:pathLst>
                <a:path w="4864" h="6232" extrusionOk="0">
                  <a:moveTo>
                    <a:pt x="1" y="0"/>
                  </a:moveTo>
                  <a:lnTo>
                    <a:pt x="1" y="6231"/>
                  </a:lnTo>
                  <a:lnTo>
                    <a:pt x="4864" y="6231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28"/>
            <p:cNvSpPr/>
            <p:nvPr/>
          </p:nvSpPr>
          <p:spPr>
            <a:xfrm>
              <a:off x="8972150" y="8959016"/>
              <a:ext cx="157265" cy="201496"/>
            </a:xfrm>
            <a:custGeom>
              <a:avLst/>
              <a:gdLst/>
              <a:ahLst/>
              <a:cxnLst/>
              <a:rect l="l" t="t" r="r" b="b"/>
              <a:pathLst>
                <a:path w="4864" h="6232" extrusionOk="0">
                  <a:moveTo>
                    <a:pt x="1" y="0"/>
                  </a:moveTo>
                  <a:lnTo>
                    <a:pt x="1" y="6231"/>
                  </a:lnTo>
                  <a:lnTo>
                    <a:pt x="4864" y="6231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28"/>
            <p:cNvSpPr/>
            <p:nvPr/>
          </p:nvSpPr>
          <p:spPr>
            <a:xfrm>
              <a:off x="8788363" y="9186033"/>
              <a:ext cx="240812" cy="555311"/>
            </a:xfrm>
            <a:custGeom>
              <a:avLst/>
              <a:gdLst/>
              <a:ahLst/>
              <a:cxnLst/>
              <a:rect l="l" t="t" r="r" b="b"/>
              <a:pathLst>
                <a:path w="7448" h="17175" extrusionOk="0">
                  <a:moveTo>
                    <a:pt x="1" y="1"/>
                  </a:moveTo>
                  <a:lnTo>
                    <a:pt x="1" y="17174"/>
                  </a:lnTo>
                  <a:lnTo>
                    <a:pt x="7448" y="17174"/>
                  </a:lnTo>
                  <a:lnTo>
                    <a:pt x="74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28"/>
            <p:cNvSpPr/>
            <p:nvPr/>
          </p:nvSpPr>
          <p:spPr>
            <a:xfrm>
              <a:off x="9069444" y="9186033"/>
              <a:ext cx="240812" cy="555311"/>
            </a:xfrm>
            <a:custGeom>
              <a:avLst/>
              <a:gdLst/>
              <a:ahLst/>
              <a:cxnLst/>
              <a:rect l="l" t="t" r="r" b="b"/>
              <a:pathLst>
                <a:path w="7448" h="17175" extrusionOk="0">
                  <a:moveTo>
                    <a:pt x="1" y="1"/>
                  </a:moveTo>
                  <a:lnTo>
                    <a:pt x="1" y="17174"/>
                  </a:lnTo>
                  <a:lnTo>
                    <a:pt x="7448" y="17174"/>
                  </a:lnTo>
                  <a:lnTo>
                    <a:pt x="74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28"/>
            <p:cNvSpPr/>
            <p:nvPr/>
          </p:nvSpPr>
          <p:spPr>
            <a:xfrm>
              <a:off x="9155938" y="8959016"/>
              <a:ext cx="157265" cy="201496"/>
            </a:xfrm>
            <a:custGeom>
              <a:avLst/>
              <a:gdLst/>
              <a:ahLst/>
              <a:cxnLst/>
              <a:rect l="l" t="t" r="r" b="b"/>
              <a:pathLst>
                <a:path w="4864" h="6232" extrusionOk="0">
                  <a:moveTo>
                    <a:pt x="1" y="0"/>
                  </a:moveTo>
                  <a:lnTo>
                    <a:pt x="1" y="6231"/>
                  </a:lnTo>
                  <a:lnTo>
                    <a:pt x="4864" y="6231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28"/>
            <p:cNvSpPr/>
            <p:nvPr/>
          </p:nvSpPr>
          <p:spPr>
            <a:xfrm>
              <a:off x="9408532" y="8959016"/>
              <a:ext cx="157265" cy="201496"/>
            </a:xfrm>
            <a:custGeom>
              <a:avLst/>
              <a:gdLst/>
              <a:ahLst/>
              <a:cxnLst/>
              <a:rect l="l" t="t" r="r" b="b"/>
              <a:pathLst>
                <a:path w="4864" h="6232" extrusionOk="0">
                  <a:moveTo>
                    <a:pt x="0" y="0"/>
                  </a:moveTo>
                  <a:lnTo>
                    <a:pt x="0" y="6231"/>
                  </a:lnTo>
                  <a:lnTo>
                    <a:pt x="4864" y="6231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28"/>
            <p:cNvSpPr/>
            <p:nvPr/>
          </p:nvSpPr>
          <p:spPr>
            <a:xfrm>
              <a:off x="9592320" y="8959016"/>
              <a:ext cx="157265" cy="201496"/>
            </a:xfrm>
            <a:custGeom>
              <a:avLst/>
              <a:gdLst/>
              <a:ahLst/>
              <a:cxnLst/>
              <a:rect l="l" t="t" r="r" b="b"/>
              <a:pathLst>
                <a:path w="4864" h="6232" extrusionOk="0">
                  <a:moveTo>
                    <a:pt x="0" y="0"/>
                  </a:moveTo>
                  <a:lnTo>
                    <a:pt x="0" y="6231"/>
                  </a:lnTo>
                  <a:lnTo>
                    <a:pt x="4864" y="6231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28"/>
            <p:cNvSpPr/>
            <p:nvPr/>
          </p:nvSpPr>
          <p:spPr>
            <a:xfrm>
              <a:off x="9408532" y="9186033"/>
              <a:ext cx="240812" cy="555311"/>
            </a:xfrm>
            <a:custGeom>
              <a:avLst/>
              <a:gdLst/>
              <a:ahLst/>
              <a:cxnLst/>
              <a:rect l="l" t="t" r="r" b="b"/>
              <a:pathLst>
                <a:path w="7448" h="17175" extrusionOk="0">
                  <a:moveTo>
                    <a:pt x="0" y="1"/>
                  </a:moveTo>
                  <a:lnTo>
                    <a:pt x="0" y="17174"/>
                  </a:lnTo>
                  <a:lnTo>
                    <a:pt x="7447" y="17174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28"/>
            <p:cNvSpPr/>
            <p:nvPr/>
          </p:nvSpPr>
          <p:spPr>
            <a:xfrm>
              <a:off x="9689613" y="9186033"/>
              <a:ext cx="240812" cy="555311"/>
            </a:xfrm>
            <a:custGeom>
              <a:avLst/>
              <a:gdLst/>
              <a:ahLst/>
              <a:cxnLst/>
              <a:rect l="l" t="t" r="r" b="b"/>
              <a:pathLst>
                <a:path w="7448" h="17175" extrusionOk="0">
                  <a:moveTo>
                    <a:pt x="0" y="1"/>
                  </a:moveTo>
                  <a:lnTo>
                    <a:pt x="0" y="17174"/>
                  </a:lnTo>
                  <a:lnTo>
                    <a:pt x="7447" y="17174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28"/>
            <p:cNvSpPr/>
            <p:nvPr/>
          </p:nvSpPr>
          <p:spPr>
            <a:xfrm>
              <a:off x="9776107" y="8959016"/>
              <a:ext cx="157265" cy="201496"/>
            </a:xfrm>
            <a:custGeom>
              <a:avLst/>
              <a:gdLst/>
              <a:ahLst/>
              <a:cxnLst/>
              <a:rect l="l" t="t" r="r" b="b"/>
              <a:pathLst>
                <a:path w="4864" h="6232" extrusionOk="0">
                  <a:moveTo>
                    <a:pt x="0" y="0"/>
                  </a:moveTo>
                  <a:lnTo>
                    <a:pt x="0" y="6231"/>
                  </a:lnTo>
                  <a:lnTo>
                    <a:pt x="4864" y="6231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28"/>
            <p:cNvSpPr/>
            <p:nvPr/>
          </p:nvSpPr>
          <p:spPr>
            <a:xfrm>
              <a:off x="8168194" y="9186033"/>
              <a:ext cx="240812" cy="87492"/>
            </a:xfrm>
            <a:custGeom>
              <a:avLst/>
              <a:gdLst/>
              <a:ahLst/>
              <a:cxnLst/>
              <a:rect l="l" t="t" r="r" b="b"/>
              <a:pathLst>
                <a:path w="7448" h="2706" extrusionOk="0">
                  <a:moveTo>
                    <a:pt x="1" y="1"/>
                  </a:moveTo>
                  <a:lnTo>
                    <a:pt x="1" y="2706"/>
                  </a:lnTo>
                  <a:lnTo>
                    <a:pt x="7448" y="2706"/>
                  </a:lnTo>
                  <a:lnTo>
                    <a:pt x="74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28"/>
            <p:cNvSpPr/>
            <p:nvPr/>
          </p:nvSpPr>
          <p:spPr>
            <a:xfrm>
              <a:off x="8449307" y="9186033"/>
              <a:ext cx="240812" cy="87492"/>
            </a:xfrm>
            <a:custGeom>
              <a:avLst/>
              <a:gdLst/>
              <a:ahLst/>
              <a:cxnLst/>
              <a:rect l="l" t="t" r="r" b="b"/>
              <a:pathLst>
                <a:path w="7448" h="2706" extrusionOk="0">
                  <a:moveTo>
                    <a:pt x="0" y="1"/>
                  </a:moveTo>
                  <a:lnTo>
                    <a:pt x="0" y="2706"/>
                  </a:lnTo>
                  <a:lnTo>
                    <a:pt x="7447" y="2706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28"/>
            <p:cNvSpPr/>
            <p:nvPr/>
          </p:nvSpPr>
          <p:spPr>
            <a:xfrm>
              <a:off x="8788363" y="9186033"/>
              <a:ext cx="240812" cy="87492"/>
            </a:xfrm>
            <a:custGeom>
              <a:avLst/>
              <a:gdLst/>
              <a:ahLst/>
              <a:cxnLst/>
              <a:rect l="l" t="t" r="r" b="b"/>
              <a:pathLst>
                <a:path w="7448" h="2706" extrusionOk="0">
                  <a:moveTo>
                    <a:pt x="1" y="1"/>
                  </a:moveTo>
                  <a:lnTo>
                    <a:pt x="1" y="2706"/>
                  </a:lnTo>
                  <a:lnTo>
                    <a:pt x="7448" y="2706"/>
                  </a:lnTo>
                  <a:lnTo>
                    <a:pt x="74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28"/>
            <p:cNvSpPr/>
            <p:nvPr/>
          </p:nvSpPr>
          <p:spPr>
            <a:xfrm>
              <a:off x="9069444" y="9186033"/>
              <a:ext cx="240812" cy="87492"/>
            </a:xfrm>
            <a:custGeom>
              <a:avLst/>
              <a:gdLst/>
              <a:ahLst/>
              <a:cxnLst/>
              <a:rect l="l" t="t" r="r" b="b"/>
              <a:pathLst>
                <a:path w="7448" h="2706" extrusionOk="0">
                  <a:moveTo>
                    <a:pt x="1" y="1"/>
                  </a:moveTo>
                  <a:lnTo>
                    <a:pt x="1" y="2706"/>
                  </a:lnTo>
                  <a:lnTo>
                    <a:pt x="7448" y="2706"/>
                  </a:lnTo>
                  <a:lnTo>
                    <a:pt x="74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28"/>
            <p:cNvSpPr/>
            <p:nvPr/>
          </p:nvSpPr>
          <p:spPr>
            <a:xfrm>
              <a:off x="9408532" y="9186033"/>
              <a:ext cx="240812" cy="87492"/>
            </a:xfrm>
            <a:custGeom>
              <a:avLst/>
              <a:gdLst/>
              <a:ahLst/>
              <a:cxnLst/>
              <a:rect l="l" t="t" r="r" b="b"/>
              <a:pathLst>
                <a:path w="7448" h="2706" extrusionOk="0">
                  <a:moveTo>
                    <a:pt x="0" y="1"/>
                  </a:moveTo>
                  <a:lnTo>
                    <a:pt x="0" y="2706"/>
                  </a:lnTo>
                  <a:lnTo>
                    <a:pt x="7447" y="2706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28"/>
            <p:cNvSpPr/>
            <p:nvPr/>
          </p:nvSpPr>
          <p:spPr>
            <a:xfrm>
              <a:off x="9689613" y="9186033"/>
              <a:ext cx="240812" cy="87492"/>
            </a:xfrm>
            <a:custGeom>
              <a:avLst/>
              <a:gdLst/>
              <a:ahLst/>
              <a:cxnLst/>
              <a:rect l="l" t="t" r="r" b="b"/>
              <a:pathLst>
                <a:path w="7448" h="2706" extrusionOk="0">
                  <a:moveTo>
                    <a:pt x="0" y="1"/>
                  </a:moveTo>
                  <a:lnTo>
                    <a:pt x="0" y="2706"/>
                  </a:lnTo>
                  <a:lnTo>
                    <a:pt x="7447" y="2706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28"/>
            <p:cNvSpPr/>
            <p:nvPr/>
          </p:nvSpPr>
          <p:spPr>
            <a:xfrm>
              <a:off x="8083672" y="8733938"/>
              <a:ext cx="1890902" cy="157265"/>
            </a:xfrm>
            <a:custGeom>
              <a:avLst/>
              <a:gdLst/>
              <a:ahLst/>
              <a:cxnLst/>
              <a:rect l="l" t="t" r="r" b="b"/>
              <a:pathLst>
                <a:path w="58483" h="4864" extrusionOk="0">
                  <a:moveTo>
                    <a:pt x="1" y="1"/>
                  </a:moveTo>
                  <a:lnTo>
                    <a:pt x="1" y="4864"/>
                  </a:lnTo>
                  <a:lnTo>
                    <a:pt x="58482" y="4864"/>
                  </a:lnTo>
                  <a:lnTo>
                    <a:pt x="5848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28"/>
            <p:cNvSpPr/>
            <p:nvPr/>
          </p:nvSpPr>
          <p:spPr>
            <a:xfrm>
              <a:off x="8111189" y="8759482"/>
              <a:ext cx="110124" cy="106180"/>
            </a:xfrm>
            <a:custGeom>
              <a:avLst/>
              <a:gdLst/>
              <a:ahLst/>
              <a:cxnLst/>
              <a:rect l="l" t="t" r="r" b="b"/>
              <a:pathLst>
                <a:path w="3406" h="3284" extrusionOk="0">
                  <a:moveTo>
                    <a:pt x="1" y="1"/>
                  </a:moveTo>
                  <a:lnTo>
                    <a:pt x="1" y="3284"/>
                  </a:lnTo>
                  <a:lnTo>
                    <a:pt x="3405" y="3284"/>
                  </a:lnTo>
                  <a:lnTo>
                    <a:pt x="34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28"/>
            <p:cNvSpPr/>
            <p:nvPr/>
          </p:nvSpPr>
          <p:spPr>
            <a:xfrm>
              <a:off x="8254688" y="8759482"/>
              <a:ext cx="110124" cy="106180"/>
            </a:xfrm>
            <a:custGeom>
              <a:avLst/>
              <a:gdLst/>
              <a:ahLst/>
              <a:cxnLst/>
              <a:rect l="l" t="t" r="r" b="b"/>
              <a:pathLst>
                <a:path w="3406" h="3284" extrusionOk="0">
                  <a:moveTo>
                    <a:pt x="1" y="1"/>
                  </a:moveTo>
                  <a:lnTo>
                    <a:pt x="1" y="3284"/>
                  </a:lnTo>
                  <a:lnTo>
                    <a:pt x="3405" y="3284"/>
                  </a:lnTo>
                  <a:lnTo>
                    <a:pt x="34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28"/>
            <p:cNvSpPr/>
            <p:nvPr/>
          </p:nvSpPr>
          <p:spPr>
            <a:xfrm>
              <a:off x="8398187" y="8759482"/>
              <a:ext cx="111094" cy="106180"/>
            </a:xfrm>
            <a:custGeom>
              <a:avLst/>
              <a:gdLst/>
              <a:ahLst/>
              <a:cxnLst/>
              <a:rect l="l" t="t" r="r" b="b"/>
              <a:pathLst>
                <a:path w="3436" h="3284" extrusionOk="0">
                  <a:moveTo>
                    <a:pt x="1" y="1"/>
                  </a:moveTo>
                  <a:lnTo>
                    <a:pt x="1" y="3284"/>
                  </a:lnTo>
                  <a:lnTo>
                    <a:pt x="3435" y="3284"/>
                  </a:lnTo>
                  <a:lnTo>
                    <a:pt x="34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28"/>
            <p:cNvSpPr/>
            <p:nvPr/>
          </p:nvSpPr>
          <p:spPr>
            <a:xfrm>
              <a:off x="8542656" y="8759482"/>
              <a:ext cx="110092" cy="106180"/>
            </a:xfrm>
            <a:custGeom>
              <a:avLst/>
              <a:gdLst/>
              <a:ahLst/>
              <a:cxnLst/>
              <a:rect l="l" t="t" r="r" b="b"/>
              <a:pathLst>
                <a:path w="3405" h="3284" extrusionOk="0">
                  <a:moveTo>
                    <a:pt x="1" y="1"/>
                  </a:moveTo>
                  <a:lnTo>
                    <a:pt x="1" y="3284"/>
                  </a:lnTo>
                  <a:lnTo>
                    <a:pt x="3405" y="3284"/>
                  </a:lnTo>
                  <a:lnTo>
                    <a:pt x="34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28"/>
            <p:cNvSpPr/>
            <p:nvPr/>
          </p:nvSpPr>
          <p:spPr>
            <a:xfrm>
              <a:off x="8686155" y="8759482"/>
              <a:ext cx="110092" cy="106180"/>
            </a:xfrm>
            <a:custGeom>
              <a:avLst/>
              <a:gdLst/>
              <a:ahLst/>
              <a:cxnLst/>
              <a:rect l="l" t="t" r="r" b="b"/>
              <a:pathLst>
                <a:path w="3405" h="3284" extrusionOk="0">
                  <a:moveTo>
                    <a:pt x="0" y="1"/>
                  </a:moveTo>
                  <a:lnTo>
                    <a:pt x="0" y="3284"/>
                  </a:lnTo>
                  <a:lnTo>
                    <a:pt x="3405" y="3284"/>
                  </a:lnTo>
                  <a:lnTo>
                    <a:pt x="34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28"/>
            <p:cNvSpPr/>
            <p:nvPr/>
          </p:nvSpPr>
          <p:spPr>
            <a:xfrm>
              <a:off x="8829654" y="8759482"/>
              <a:ext cx="111062" cy="106180"/>
            </a:xfrm>
            <a:custGeom>
              <a:avLst/>
              <a:gdLst/>
              <a:ahLst/>
              <a:cxnLst/>
              <a:rect l="l" t="t" r="r" b="b"/>
              <a:pathLst>
                <a:path w="3435" h="3284" extrusionOk="0">
                  <a:moveTo>
                    <a:pt x="0" y="1"/>
                  </a:moveTo>
                  <a:lnTo>
                    <a:pt x="0" y="3284"/>
                  </a:lnTo>
                  <a:lnTo>
                    <a:pt x="3435" y="3284"/>
                  </a:lnTo>
                  <a:lnTo>
                    <a:pt x="34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28"/>
            <p:cNvSpPr/>
            <p:nvPr/>
          </p:nvSpPr>
          <p:spPr>
            <a:xfrm>
              <a:off x="8974123" y="8759482"/>
              <a:ext cx="110092" cy="106180"/>
            </a:xfrm>
            <a:custGeom>
              <a:avLst/>
              <a:gdLst/>
              <a:ahLst/>
              <a:cxnLst/>
              <a:rect l="l" t="t" r="r" b="b"/>
              <a:pathLst>
                <a:path w="3405" h="3284" extrusionOk="0">
                  <a:moveTo>
                    <a:pt x="0" y="1"/>
                  </a:moveTo>
                  <a:lnTo>
                    <a:pt x="0" y="3284"/>
                  </a:lnTo>
                  <a:lnTo>
                    <a:pt x="3405" y="3284"/>
                  </a:lnTo>
                  <a:lnTo>
                    <a:pt x="34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28"/>
            <p:cNvSpPr/>
            <p:nvPr/>
          </p:nvSpPr>
          <p:spPr>
            <a:xfrm>
              <a:off x="9117622" y="8759482"/>
              <a:ext cx="110092" cy="106180"/>
            </a:xfrm>
            <a:custGeom>
              <a:avLst/>
              <a:gdLst/>
              <a:ahLst/>
              <a:cxnLst/>
              <a:rect l="l" t="t" r="r" b="b"/>
              <a:pathLst>
                <a:path w="3405" h="3284" extrusionOk="0">
                  <a:moveTo>
                    <a:pt x="0" y="1"/>
                  </a:moveTo>
                  <a:lnTo>
                    <a:pt x="0" y="3284"/>
                  </a:lnTo>
                  <a:lnTo>
                    <a:pt x="3404" y="3284"/>
                  </a:lnTo>
                  <a:lnTo>
                    <a:pt x="34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28"/>
            <p:cNvSpPr/>
            <p:nvPr/>
          </p:nvSpPr>
          <p:spPr>
            <a:xfrm>
              <a:off x="9261088" y="8759482"/>
              <a:ext cx="111094" cy="106180"/>
            </a:xfrm>
            <a:custGeom>
              <a:avLst/>
              <a:gdLst/>
              <a:ahLst/>
              <a:cxnLst/>
              <a:rect l="l" t="t" r="r" b="b"/>
              <a:pathLst>
                <a:path w="3436" h="3284" extrusionOk="0">
                  <a:moveTo>
                    <a:pt x="1" y="1"/>
                  </a:moveTo>
                  <a:lnTo>
                    <a:pt x="1" y="3284"/>
                  </a:lnTo>
                  <a:lnTo>
                    <a:pt x="3436" y="3284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28"/>
            <p:cNvSpPr/>
            <p:nvPr/>
          </p:nvSpPr>
          <p:spPr>
            <a:xfrm>
              <a:off x="9405590" y="8759482"/>
              <a:ext cx="110092" cy="106180"/>
            </a:xfrm>
            <a:custGeom>
              <a:avLst/>
              <a:gdLst/>
              <a:ahLst/>
              <a:cxnLst/>
              <a:rect l="l" t="t" r="r" b="b"/>
              <a:pathLst>
                <a:path w="3405" h="3284" extrusionOk="0">
                  <a:moveTo>
                    <a:pt x="0" y="1"/>
                  </a:moveTo>
                  <a:lnTo>
                    <a:pt x="0" y="3284"/>
                  </a:lnTo>
                  <a:lnTo>
                    <a:pt x="3404" y="3284"/>
                  </a:lnTo>
                  <a:lnTo>
                    <a:pt x="34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28"/>
            <p:cNvSpPr/>
            <p:nvPr/>
          </p:nvSpPr>
          <p:spPr>
            <a:xfrm>
              <a:off x="9549056" y="8759482"/>
              <a:ext cx="110124" cy="106180"/>
            </a:xfrm>
            <a:custGeom>
              <a:avLst/>
              <a:gdLst/>
              <a:ahLst/>
              <a:cxnLst/>
              <a:rect l="l" t="t" r="r" b="b"/>
              <a:pathLst>
                <a:path w="3406" h="3284" extrusionOk="0">
                  <a:moveTo>
                    <a:pt x="1" y="1"/>
                  </a:moveTo>
                  <a:lnTo>
                    <a:pt x="1" y="3284"/>
                  </a:lnTo>
                  <a:lnTo>
                    <a:pt x="3405" y="3284"/>
                  </a:lnTo>
                  <a:lnTo>
                    <a:pt x="34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28"/>
            <p:cNvSpPr/>
            <p:nvPr/>
          </p:nvSpPr>
          <p:spPr>
            <a:xfrm>
              <a:off x="9692556" y="8759482"/>
              <a:ext cx="111094" cy="106180"/>
            </a:xfrm>
            <a:custGeom>
              <a:avLst/>
              <a:gdLst/>
              <a:ahLst/>
              <a:cxnLst/>
              <a:rect l="l" t="t" r="r" b="b"/>
              <a:pathLst>
                <a:path w="3436" h="3284" extrusionOk="0">
                  <a:moveTo>
                    <a:pt x="1" y="1"/>
                  </a:moveTo>
                  <a:lnTo>
                    <a:pt x="1" y="3284"/>
                  </a:lnTo>
                  <a:lnTo>
                    <a:pt x="3435" y="3284"/>
                  </a:lnTo>
                  <a:lnTo>
                    <a:pt x="34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28"/>
            <p:cNvSpPr/>
            <p:nvPr/>
          </p:nvSpPr>
          <p:spPr>
            <a:xfrm>
              <a:off x="9837025" y="8759482"/>
              <a:ext cx="110124" cy="106180"/>
            </a:xfrm>
            <a:custGeom>
              <a:avLst/>
              <a:gdLst/>
              <a:ahLst/>
              <a:cxnLst/>
              <a:rect l="l" t="t" r="r" b="b"/>
              <a:pathLst>
                <a:path w="3406" h="3284" extrusionOk="0">
                  <a:moveTo>
                    <a:pt x="1" y="1"/>
                  </a:moveTo>
                  <a:lnTo>
                    <a:pt x="1" y="3284"/>
                  </a:lnTo>
                  <a:lnTo>
                    <a:pt x="3405" y="3284"/>
                  </a:lnTo>
                  <a:lnTo>
                    <a:pt x="34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28"/>
            <p:cNvSpPr/>
            <p:nvPr/>
          </p:nvSpPr>
          <p:spPr>
            <a:xfrm>
              <a:off x="7955920" y="10335930"/>
              <a:ext cx="2275141" cy="1701207"/>
            </a:xfrm>
            <a:custGeom>
              <a:avLst/>
              <a:gdLst/>
              <a:ahLst/>
              <a:cxnLst/>
              <a:rect l="l" t="t" r="r" b="b"/>
              <a:pathLst>
                <a:path w="70367" h="52616" extrusionOk="0">
                  <a:moveTo>
                    <a:pt x="0" y="0"/>
                  </a:moveTo>
                  <a:lnTo>
                    <a:pt x="0" y="52615"/>
                  </a:lnTo>
                  <a:lnTo>
                    <a:pt x="70367" y="52615"/>
                  </a:lnTo>
                  <a:lnTo>
                    <a:pt x="703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28"/>
            <p:cNvSpPr/>
            <p:nvPr/>
          </p:nvSpPr>
          <p:spPr>
            <a:xfrm>
              <a:off x="7747559" y="9800284"/>
              <a:ext cx="2674156" cy="752830"/>
            </a:xfrm>
            <a:custGeom>
              <a:avLst/>
              <a:gdLst/>
              <a:ahLst/>
              <a:cxnLst/>
              <a:rect l="l" t="t" r="r" b="b"/>
              <a:pathLst>
                <a:path w="82708" h="23284" extrusionOk="0">
                  <a:moveTo>
                    <a:pt x="6141" y="1"/>
                  </a:moveTo>
                  <a:lnTo>
                    <a:pt x="1" y="22433"/>
                  </a:lnTo>
                  <a:cubicBezTo>
                    <a:pt x="274" y="22949"/>
                    <a:pt x="882" y="23284"/>
                    <a:pt x="1672" y="23284"/>
                  </a:cubicBezTo>
                  <a:cubicBezTo>
                    <a:pt x="2584" y="23284"/>
                    <a:pt x="3496" y="22828"/>
                    <a:pt x="4013" y="22159"/>
                  </a:cubicBezTo>
                  <a:cubicBezTo>
                    <a:pt x="4226" y="22828"/>
                    <a:pt x="4925" y="23284"/>
                    <a:pt x="5837" y="23284"/>
                  </a:cubicBezTo>
                  <a:cubicBezTo>
                    <a:pt x="6748" y="23284"/>
                    <a:pt x="7660" y="22828"/>
                    <a:pt x="8177" y="22159"/>
                  </a:cubicBezTo>
                  <a:cubicBezTo>
                    <a:pt x="8390" y="22828"/>
                    <a:pt x="9089" y="23284"/>
                    <a:pt x="10001" y="23284"/>
                  </a:cubicBezTo>
                  <a:cubicBezTo>
                    <a:pt x="10943" y="23284"/>
                    <a:pt x="11824" y="22828"/>
                    <a:pt x="12311" y="22159"/>
                  </a:cubicBezTo>
                  <a:cubicBezTo>
                    <a:pt x="12554" y="22828"/>
                    <a:pt x="13253" y="23284"/>
                    <a:pt x="14195" y="23284"/>
                  </a:cubicBezTo>
                  <a:cubicBezTo>
                    <a:pt x="15107" y="23284"/>
                    <a:pt x="15989" y="22828"/>
                    <a:pt x="16475" y="22159"/>
                  </a:cubicBezTo>
                  <a:cubicBezTo>
                    <a:pt x="16718" y="22828"/>
                    <a:pt x="17448" y="23284"/>
                    <a:pt x="18360" y="23284"/>
                  </a:cubicBezTo>
                  <a:cubicBezTo>
                    <a:pt x="19302" y="23284"/>
                    <a:pt x="20153" y="22828"/>
                    <a:pt x="20609" y="22159"/>
                  </a:cubicBezTo>
                  <a:cubicBezTo>
                    <a:pt x="20882" y="22828"/>
                    <a:pt x="21612" y="23284"/>
                    <a:pt x="22554" y="23284"/>
                  </a:cubicBezTo>
                  <a:cubicBezTo>
                    <a:pt x="23466" y="23284"/>
                    <a:pt x="24317" y="22828"/>
                    <a:pt x="24743" y="22159"/>
                  </a:cubicBezTo>
                  <a:cubicBezTo>
                    <a:pt x="25047" y="22828"/>
                    <a:pt x="25807" y="23284"/>
                    <a:pt x="26718" y="23284"/>
                  </a:cubicBezTo>
                  <a:cubicBezTo>
                    <a:pt x="27630" y="23284"/>
                    <a:pt x="28481" y="22828"/>
                    <a:pt x="28907" y="22159"/>
                  </a:cubicBezTo>
                  <a:cubicBezTo>
                    <a:pt x="29211" y="22828"/>
                    <a:pt x="29971" y="23284"/>
                    <a:pt x="30883" y="23284"/>
                  </a:cubicBezTo>
                  <a:cubicBezTo>
                    <a:pt x="31825" y="23284"/>
                    <a:pt x="32646" y="22828"/>
                    <a:pt x="33041" y="22159"/>
                  </a:cubicBezTo>
                  <a:cubicBezTo>
                    <a:pt x="33375" y="22828"/>
                    <a:pt x="34135" y="23284"/>
                    <a:pt x="35077" y="23284"/>
                  </a:cubicBezTo>
                  <a:cubicBezTo>
                    <a:pt x="35989" y="23284"/>
                    <a:pt x="36810" y="22828"/>
                    <a:pt x="37175" y="22159"/>
                  </a:cubicBezTo>
                  <a:cubicBezTo>
                    <a:pt x="37539" y="22828"/>
                    <a:pt x="38330" y="23284"/>
                    <a:pt x="39241" y="23284"/>
                  </a:cubicBezTo>
                  <a:cubicBezTo>
                    <a:pt x="40184" y="23284"/>
                    <a:pt x="40974" y="22828"/>
                    <a:pt x="41339" y="22159"/>
                  </a:cubicBezTo>
                  <a:cubicBezTo>
                    <a:pt x="41703" y="22828"/>
                    <a:pt x="42494" y="23284"/>
                    <a:pt x="43436" y="23284"/>
                  </a:cubicBezTo>
                  <a:cubicBezTo>
                    <a:pt x="44348" y="23284"/>
                    <a:pt x="45138" y="22828"/>
                    <a:pt x="45473" y="22159"/>
                  </a:cubicBezTo>
                  <a:cubicBezTo>
                    <a:pt x="45868" y="22828"/>
                    <a:pt x="46688" y="23284"/>
                    <a:pt x="47600" y="23284"/>
                  </a:cubicBezTo>
                  <a:cubicBezTo>
                    <a:pt x="48512" y="23284"/>
                    <a:pt x="49302" y="22828"/>
                    <a:pt x="49637" y="22159"/>
                  </a:cubicBezTo>
                  <a:cubicBezTo>
                    <a:pt x="50032" y="22828"/>
                    <a:pt x="50853" y="23284"/>
                    <a:pt x="51764" y="23284"/>
                  </a:cubicBezTo>
                  <a:cubicBezTo>
                    <a:pt x="52707" y="23284"/>
                    <a:pt x="53467" y="22828"/>
                    <a:pt x="53771" y="22159"/>
                  </a:cubicBezTo>
                  <a:cubicBezTo>
                    <a:pt x="54196" y="22828"/>
                    <a:pt x="55017" y="23284"/>
                    <a:pt x="55959" y="23284"/>
                  </a:cubicBezTo>
                  <a:cubicBezTo>
                    <a:pt x="56871" y="23284"/>
                    <a:pt x="57631" y="22828"/>
                    <a:pt x="57904" y="22159"/>
                  </a:cubicBezTo>
                  <a:cubicBezTo>
                    <a:pt x="58360" y="22828"/>
                    <a:pt x="59211" y="23284"/>
                    <a:pt x="60123" y="23284"/>
                  </a:cubicBezTo>
                  <a:cubicBezTo>
                    <a:pt x="61066" y="23284"/>
                    <a:pt x="61795" y="22828"/>
                    <a:pt x="62069" y="22159"/>
                  </a:cubicBezTo>
                  <a:cubicBezTo>
                    <a:pt x="62525" y="22828"/>
                    <a:pt x="63376" y="23284"/>
                    <a:pt x="64318" y="23284"/>
                  </a:cubicBezTo>
                  <a:cubicBezTo>
                    <a:pt x="65230" y="23284"/>
                    <a:pt x="65959" y="22828"/>
                    <a:pt x="66202" y="22159"/>
                  </a:cubicBezTo>
                  <a:cubicBezTo>
                    <a:pt x="66689" y="22828"/>
                    <a:pt x="67570" y="23284"/>
                    <a:pt x="68482" y="23284"/>
                  </a:cubicBezTo>
                  <a:cubicBezTo>
                    <a:pt x="69394" y="23284"/>
                    <a:pt x="70123" y="22828"/>
                    <a:pt x="70367" y="22159"/>
                  </a:cubicBezTo>
                  <a:cubicBezTo>
                    <a:pt x="70853" y="22828"/>
                    <a:pt x="71734" y="23284"/>
                    <a:pt x="72646" y="23284"/>
                  </a:cubicBezTo>
                  <a:cubicBezTo>
                    <a:pt x="73589" y="23284"/>
                    <a:pt x="74288" y="22828"/>
                    <a:pt x="74500" y="22159"/>
                  </a:cubicBezTo>
                  <a:cubicBezTo>
                    <a:pt x="75017" y="22828"/>
                    <a:pt x="75899" y="23284"/>
                    <a:pt x="76841" y="23284"/>
                  </a:cubicBezTo>
                  <a:cubicBezTo>
                    <a:pt x="77753" y="23284"/>
                    <a:pt x="78452" y="22828"/>
                    <a:pt x="78634" y="22159"/>
                  </a:cubicBezTo>
                  <a:cubicBezTo>
                    <a:pt x="79181" y="22828"/>
                    <a:pt x="80093" y="23284"/>
                    <a:pt x="81005" y="23284"/>
                  </a:cubicBezTo>
                  <a:cubicBezTo>
                    <a:pt x="81826" y="23284"/>
                    <a:pt x="82434" y="22919"/>
                    <a:pt x="82707" y="22402"/>
                  </a:cubicBezTo>
                  <a:lnTo>
                    <a:pt x="7656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28"/>
            <p:cNvSpPr/>
            <p:nvPr/>
          </p:nvSpPr>
          <p:spPr>
            <a:xfrm>
              <a:off x="7799649" y="10387018"/>
              <a:ext cx="2578808" cy="56065"/>
            </a:xfrm>
            <a:custGeom>
              <a:avLst/>
              <a:gdLst/>
              <a:ahLst/>
              <a:cxnLst/>
              <a:rect l="l" t="t" r="r" b="b"/>
              <a:pathLst>
                <a:path w="79759" h="1734" extrusionOk="0">
                  <a:moveTo>
                    <a:pt x="76081" y="1"/>
                  </a:moveTo>
                  <a:lnTo>
                    <a:pt x="75959" y="335"/>
                  </a:lnTo>
                  <a:cubicBezTo>
                    <a:pt x="75777" y="852"/>
                    <a:pt x="75351" y="1186"/>
                    <a:pt x="74774" y="1278"/>
                  </a:cubicBezTo>
                  <a:cubicBezTo>
                    <a:pt x="74644" y="1299"/>
                    <a:pt x="74512" y="1310"/>
                    <a:pt x="74379" y="1310"/>
                  </a:cubicBezTo>
                  <a:cubicBezTo>
                    <a:pt x="73584" y="1310"/>
                    <a:pt x="72772" y="930"/>
                    <a:pt x="72251" y="305"/>
                  </a:cubicBezTo>
                  <a:lnTo>
                    <a:pt x="72038" y="31"/>
                  </a:lnTo>
                  <a:lnTo>
                    <a:pt x="71917" y="335"/>
                  </a:lnTo>
                  <a:cubicBezTo>
                    <a:pt x="71734" y="852"/>
                    <a:pt x="71278" y="1186"/>
                    <a:pt x="70640" y="1308"/>
                  </a:cubicBezTo>
                  <a:cubicBezTo>
                    <a:pt x="70534" y="1323"/>
                    <a:pt x="70427" y="1330"/>
                    <a:pt x="70319" y="1330"/>
                  </a:cubicBezTo>
                  <a:cubicBezTo>
                    <a:pt x="69531" y="1330"/>
                    <a:pt x="68717" y="947"/>
                    <a:pt x="68209" y="305"/>
                  </a:cubicBezTo>
                  <a:lnTo>
                    <a:pt x="67996" y="31"/>
                  </a:lnTo>
                  <a:lnTo>
                    <a:pt x="67874" y="335"/>
                  </a:lnTo>
                  <a:cubicBezTo>
                    <a:pt x="67661" y="852"/>
                    <a:pt x="67175" y="1217"/>
                    <a:pt x="66537" y="1308"/>
                  </a:cubicBezTo>
                  <a:cubicBezTo>
                    <a:pt x="66431" y="1323"/>
                    <a:pt x="66324" y="1330"/>
                    <a:pt x="66217" y="1330"/>
                  </a:cubicBezTo>
                  <a:cubicBezTo>
                    <a:pt x="65434" y="1330"/>
                    <a:pt x="64647" y="947"/>
                    <a:pt x="64166" y="305"/>
                  </a:cubicBezTo>
                  <a:lnTo>
                    <a:pt x="63953" y="31"/>
                  </a:lnTo>
                  <a:lnTo>
                    <a:pt x="63832" y="335"/>
                  </a:lnTo>
                  <a:cubicBezTo>
                    <a:pt x="63588" y="882"/>
                    <a:pt x="63072" y="1217"/>
                    <a:pt x="62403" y="1308"/>
                  </a:cubicBezTo>
                  <a:cubicBezTo>
                    <a:pt x="62322" y="1317"/>
                    <a:pt x="62240" y="1321"/>
                    <a:pt x="62158" y="1321"/>
                  </a:cubicBezTo>
                  <a:cubicBezTo>
                    <a:pt x="61381" y="1321"/>
                    <a:pt x="60591" y="937"/>
                    <a:pt x="60123" y="305"/>
                  </a:cubicBezTo>
                  <a:lnTo>
                    <a:pt x="59910" y="31"/>
                  </a:lnTo>
                  <a:lnTo>
                    <a:pt x="59789" y="335"/>
                  </a:lnTo>
                  <a:cubicBezTo>
                    <a:pt x="59515" y="882"/>
                    <a:pt x="58968" y="1247"/>
                    <a:pt x="58300" y="1308"/>
                  </a:cubicBezTo>
                  <a:cubicBezTo>
                    <a:pt x="58215" y="1317"/>
                    <a:pt x="58131" y="1321"/>
                    <a:pt x="58048" y="1321"/>
                  </a:cubicBezTo>
                  <a:cubicBezTo>
                    <a:pt x="57259" y="1321"/>
                    <a:pt x="56521" y="937"/>
                    <a:pt x="56081" y="305"/>
                  </a:cubicBezTo>
                  <a:lnTo>
                    <a:pt x="55868" y="31"/>
                  </a:lnTo>
                  <a:lnTo>
                    <a:pt x="55746" y="335"/>
                  </a:lnTo>
                  <a:cubicBezTo>
                    <a:pt x="55442" y="913"/>
                    <a:pt x="54895" y="1278"/>
                    <a:pt x="54166" y="1308"/>
                  </a:cubicBezTo>
                  <a:cubicBezTo>
                    <a:pt x="54108" y="1312"/>
                    <a:pt x="54051" y="1314"/>
                    <a:pt x="53994" y="1314"/>
                  </a:cubicBezTo>
                  <a:cubicBezTo>
                    <a:pt x="53205" y="1314"/>
                    <a:pt x="52461" y="928"/>
                    <a:pt x="52008" y="305"/>
                  </a:cubicBezTo>
                  <a:lnTo>
                    <a:pt x="51856" y="31"/>
                  </a:lnTo>
                  <a:lnTo>
                    <a:pt x="51704" y="335"/>
                  </a:lnTo>
                  <a:cubicBezTo>
                    <a:pt x="51400" y="913"/>
                    <a:pt x="50761" y="1278"/>
                    <a:pt x="50032" y="1308"/>
                  </a:cubicBezTo>
                  <a:cubicBezTo>
                    <a:pt x="49976" y="1312"/>
                    <a:pt x="49921" y="1314"/>
                    <a:pt x="49866" y="1314"/>
                  </a:cubicBezTo>
                  <a:cubicBezTo>
                    <a:pt x="49106" y="1314"/>
                    <a:pt x="48390" y="928"/>
                    <a:pt x="47965" y="305"/>
                  </a:cubicBezTo>
                  <a:lnTo>
                    <a:pt x="47813" y="31"/>
                  </a:lnTo>
                  <a:lnTo>
                    <a:pt x="47661" y="305"/>
                  </a:lnTo>
                  <a:cubicBezTo>
                    <a:pt x="47327" y="913"/>
                    <a:pt x="46658" y="1308"/>
                    <a:pt x="45928" y="1308"/>
                  </a:cubicBezTo>
                  <a:cubicBezTo>
                    <a:pt x="45898" y="1309"/>
                    <a:pt x="45867" y="1310"/>
                    <a:pt x="45837" y="1310"/>
                  </a:cubicBezTo>
                  <a:cubicBezTo>
                    <a:pt x="45025" y="1310"/>
                    <a:pt x="44333" y="920"/>
                    <a:pt x="43922" y="305"/>
                  </a:cubicBezTo>
                  <a:lnTo>
                    <a:pt x="43770" y="31"/>
                  </a:lnTo>
                  <a:lnTo>
                    <a:pt x="43618" y="305"/>
                  </a:lnTo>
                  <a:cubicBezTo>
                    <a:pt x="43254" y="943"/>
                    <a:pt x="42555" y="1308"/>
                    <a:pt x="41795" y="1308"/>
                  </a:cubicBezTo>
                  <a:lnTo>
                    <a:pt x="41764" y="1308"/>
                  </a:lnTo>
                  <a:cubicBezTo>
                    <a:pt x="40974" y="1308"/>
                    <a:pt x="40275" y="943"/>
                    <a:pt x="39880" y="305"/>
                  </a:cubicBezTo>
                  <a:lnTo>
                    <a:pt x="39728" y="31"/>
                  </a:lnTo>
                  <a:lnTo>
                    <a:pt x="39576" y="305"/>
                  </a:lnTo>
                  <a:cubicBezTo>
                    <a:pt x="39181" y="943"/>
                    <a:pt x="38482" y="1308"/>
                    <a:pt x="37691" y="1308"/>
                  </a:cubicBezTo>
                  <a:lnTo>
                    <a:pt x="37661" y="1308"/>
                  </a:lnTo>
                  <a:cubicBezTo>
                    <a:pt x="36871" y="1308"/>
                    <a:pt x="36202" y="943"/>
                    <a:pt x="35837" y="305"/>
                  </a:cubicBezTo>
                  <a:lnTo>
                    <a:pt x="35685" y="31"/>
                  </a:lnTo>
                  <a:lnTo>
                    <a:pt x="35533" y="305"/>
                  </a:lnTo>
                  <a:cubicBezTo>
                    <a:pt x="35123" y="920"/>
                    <a:pt x="34402" y="1310"/>
                    <a:pt x="33615" y="1310"/>
                  </a:cubicBezTo>
                  <a:cubicBezTo>
                    <a:pt x="33586" y="1310"/>
                    <a:pt x="33557" y="1309"/>
                    <a:pt x="33527" y="1308"/>
                  </a:cubicBezTo>
                  <a:cubicBezTo>
                    <a:pt x="32767" y="1308"/>
                    <a:pt x="32129" y="913"/>
                    <a:pt x="31794" y="305"/>
                  </a:cubicBezTo>
                  <a:lnTo>
                    <a:pt x="31642" y="31"/>
                  </a:lnTo>
                  <a:lnTo>
                    <a:pt x="31460" y="305"/>
                  </a:lnTo>
                  <a:cubicBezTo>
                    <a:pt x="31063" y="928"/>
                    <a:pt x="30349" y="1314"/>
                    <a:pt x="29589" y="1314"/>
                  </a:cubicBezTo>
                  <a:cubicBezTo>
                    <a:pt x="29534" y="1314"/>
                    <a:pt x="29479" y="1312"/>
                    <a:pt x="29424" y="1308"/>
                  </a:cubicBezTo>
                  <a:cubicBezTo>
                    <a:pt x="28694" y="1278"/>
                    <a:pt x="28056" y="913"/>
                    <a:pt x="27752" y="335"/>
                  </a:cubicBezTo>
                  <a:lnTo>
                    <a:pt x="27600" y="31"/>
                  </a:lnTo>
                  <a:lnTo>
                    <a:pt x="27417" y="305"/>
                  </a:lnTo>
                  <a:cubicBezTo>
                    <a:pt x="26992" y="928"/>
                    <a:pt x="26250" y="1314"/>
                    <a:pt x="25462" y="1314"/>
                  </a:cubicBezTo>
                  <a:cubicBezTo>
                    <a:pt x="25405" y="1314"/>
                    <a:pt x="25347" y="1312"/>
                    <a:pt x="25290" y="1308"/>
                  </a:cubicBezTo>
                  <a:cubicBezTo>
                    <a:pt x="24560" y="1247"/>
                    <a:pt x="23983" y="913"/>
                    <a:pt x="23709" y="335"/>
                  </a:cubicBezTo>
                  <a:lnTo>
                    <a:pt x="23557" y="31"/>
                  </a:lnTo>
                  <a:lnTo>
                    <a:pt x="23375" y="305"/>
                  </a:lnTo>
                  <a:cubicBezTo>
                    <a:pt x="22935" y="937"/>
                    <a:pt x="22172" y="1321"/>
                    <a:pt x="21400" y="1321"/>
                  </a:cubicBezTo>
                  <a:cubicBezTo>
                    <a:pt x="21319" y="1321"/>
                    <a:pt x="21237" y="1317"/>
                    <a:pt x="21156" y="1308"/>
                  </a:cubicBezTo>
                  <a:cubicBezTo>
                    <a:pt x="20487" y="1247"/>
                    <a:pt x="19940" y="882"/>
                    <a:pt x="19667" y="335"/>
                  </a:cubicBezTo>
                  <a:lnTo>
                    <a:pt x="19545" y="31"/>
                  </a:lnTo>
                  <a:lnTo>
                    <a:pt x="19332" y="305"/>
                  </a:lnTo>
                  <a:cubicBezTo>
                    <a:pt x="18865" y="937"/>
                    <a:pt x="18074" y="1321"/>
                    <a:pt x="17298" y="1321"/>
                  </a:cubicBezTo>
                  <a:cubicBezTo>
                    <a:pt x="17216" y="1321"/>
                    <a:pt x="17134" y="1317"/>
                    <a:pt x="17053" y="1308"/>
                  </a:cubicBezTo>
                  <a:cubicBezTo>
                    <a:pt x="16384" y="1217"/>
                    <a:pt x="15867" y="882"/>
                    <a:pt x="15624" y="335"/>
                  </a:cubicBezTo>
                  <a:lnTo>
                    <a:pt x="15502" y="31"/>
                  </a:lnTo>
                  <a:lnTo>
                    <a:pt x="15290" y="305"/>
                  </a:lnTo>
                  <a:cubicBezTo>
                    <a:pt x="14808" y="947"/>
                    <a:pt x="14021" y="1330"/>
                    <a:pt x="13238" y="1330"/>
                  </a:cubicBezTo>
                  <a:cubicBezTo>
                    <a:pt x="13131" y="1330"/>
                    <a:pt x="13025" y="1323"/>
                    <a:pt x="12919" y="1308"/>
                  </a:cubicBezTo>
                  <a:cubicBezTo>
                    <a:pt x="12280" y="1217"/>
                    <a:pt x="11794" y="852"/>
                    <a:pt x="11581" y="335"/>
                  </a:cubicBezTo>
                  <a:lnTo>
                    <a:pt x="11460" y="31"/>
                  </a:lnTo>
                  <a:lnTo>
                    <a:pt x="11247" y="305"/>
                  </a:lnTo>
                  <a:cubicBezTo>
                    <a:pt x="10739" y="947"/>
                    <a:pt x="9925" y="1330"/>
                    <a:pt x="9136" y="1330"/>
                  </a:cubicBezTo>
                  <a:cubicBezTo>
                    <a:pt x="9029" y="1330"/>
                    <a:pt x="8921" y="1323"/>
                    <a:pt x="8815" y="1308"/>
                  </a:cubicBezTo>
                  <a:cubicBezTo>
                    <a:pt x="8177" y="1186"/>
                    <a:pt x="7721" y="852"/>
                    <a:pt x="7539" y="335"/>
                  </a:cubicBezTo>
                  <a:lnTo>
                    <a:pt x="7417" y="31"/>
                  </a:lnTo>
                  <a:lnTo>
                    <a:pt x="7204" y="305"/>
                  </a:lnTo>
                  <a:cubicBezTo>
                    <a:pt x="6683" y="930"/>
                    <a:pt x="5850" y="1310"/>
                    <a:pt x="5067" y="1310"/>
                  </a:cubicBezTo>
                  <a:cubicBezTo>
                    <a:pt x="4936" y="1310"/>
                    <a:pt x="4807" y="1299"/>
                    <a:pt x="4681" y="1278"/>
                  </a:cubicBezTo>
                  <a:cubicBezTo>
                    <a:pt x="4104" y="1186"/>
                    <a:pt x="3678" y="852"/>
                    <a:pt x="3496" y="335"/>
                  </a:cubicBezTo>
                  <a:lnTo>
                    <a:pt x="3374" y="31"/>
                  </a:lnTo>
                  <a:lnTo>
                    <a:pt x="3162" y="275"/>
                  </a:lnTo>
                  <a:cubicBezTo>
                    <a:pt x="2572" y="991"/>
                    <a:pt x="1749" y="1298"/>
                    <a:pt x="1026" y="1298"/>
                  </a:cubicBezTo>
                  <a:cubicBezTo>
                    <a:pt x="705" y="1298"/>
                    <a:pt x="405" y="1238"/>
                    <a:pt x="153" y="1126"/>
                  </a:cubicBezTo>
                  <a:lnTo>
                    <a:pt x="1" y="1460"/>
                  </a:lnTo>
                  <a:cubicBezTo>
                    <a:pt x="304" y="1596"/>
                    <a:pt x="668" y="1671"/>
                    <a:pt x="1055" y="1671"/>
                  </a:cubicBezTo>
                  <a:cubicBezTo>
                    <a:pt x="1794" y="1671"/>
                    <a:pt x="2615" y="1399"/>
                    <a:pt x="3253" y="761"/>
                  </a:cubicBezTo>
                  <a:cubicBezTo>
                    <a:pt x="3526" y="1217"/>
                    <a:pt x="4013" y="1551"/>
                    <a:pt x="4621" y="1673"/>
                  </a:cubicBezTo>
                  <a:cubicBezTo>
                    <a:pt x="4763" y="1696"/>
                    <a:pt x="4907" y="1707"/>
                    <a:pt x="5053" y="1707"/>
                  </a:cubicBezTo>
                  <a:cubicBezTo>
                    <a:pt x="5868" y="1707"/>
                    <a:pt x="6702" y="1354"/>
                    <a:pt x="7296" y="761"/>
                  </a:cubicBezTo>
                  <a:cubicBezTo>
                    <a:pt x="7599" y="1247"/>
                    <a:pt x="8116" y="1582"/>
                    <a:pt x="8755" y="1673"/>
                  </a:cubicBezTo>
                  <a:cubicBezTo>
                    <a:pt x="8892" y="1696"/>
                    <a:pt x="9032" y="1707"/>
                    <a:pt x="9173" y="1707"/>
                  </a:cubicBezTo>
                  <a:cubicBezTo>
                    <a:pt x="9963" y="1707"/>
                    <a:pt x="10775" y="1354"/>
                    <a:pt x="11369" y="761"/>
                  </a:cubicBezTo>
                  <a:cubicBezTo>
                    <a:pt x="11672" y="1247"/>
                    <a:pt x="12220" y="1582"/>
                    <a:pt x="12858" y="1673"/>
                  </a:cubicBezTo>
                  <a:cubicBezTo>
                    <a:pt x="12979" y="1688"/>
                    <a:pt x="13100" y="1696"/>
                    <a:pt x="13221" y="1696"/>
                  </a:cubicBezTo>
                  <a:cubicBezTo>
                    <a:pt x="14044" y="1696"/>
                    <a:pt x="14855" y="1344"/>
                    <a:pt x="15411" y="761"/>
                  </a:cubicBezTo>
                  <a:cubicBezTo>
                    <a:pt x="15746" y="1278"/>
                    <a:pt x="16293" y="1612"/>
                    <a:pt x="16992" y="1673"/>
                  </a:cubicBezTo>
                  <a:cubicBezTo>
                    <a:pt x="17109" y="1688"/>
                    <a:pt x="17226" y="1696"/>
                    <a:pt x="17343" y="1696"/>
                  </a:cubicBezTo>
                  <a:cubicBezTo>
                    <a:pt x="18139" y="1696"/>
                    <a:pt x="18924" y="1344"/>
                    <a:pt x="19454" y="761"/>
                  </a:cubicBezTo>
                  <a:cubicBezTo>
                    <a:pt x="19819" y="1278"/>
                    <a:pt x="20396" y="1612"/>
                    <a:pt x="21126" y="1703"/>
                  </a:cubicBezTo>
                  <a:cubicBezTo>
                    <a:pt x="21196" y="1708"/>
                    <a:pt x="21267" y="1710"/>
                    <a:pt x="21337" y="1710"/>
                  </a:cubicBezTo>
                  <a:cubicBezTo>
                    <a:pt x="22172" y="1710"/>
                    <a:pt x="22966" y="1378"/>
                    <a:pt x="23527" y="761"/>
                  </a:cubicBezTo>
                  <a:cubicBezTo>
                    <a:pt x="23892" y="1278"/>
                    <a:pt x="24530" y="1642"/>
                    <a:pt x="25259" y="1703"/>
                  </a:cubicBezTo>
                  <a:cubicBezTo>
                    <a:pt x="25323" y="1708"/>
                    <a:pt x="25387" y="1710"/>
                    <a:pt x="25450" y="1710"/>
                  </a:cubicBezTo>
                  <a:cubicBezTo>
                    <a:pt x="26266" y="1710"/>
                    <a:pt x="27062" y="1351"/>
                    <a:pt x="27569" y="730"/>
                  </a:cubicBezTo>
                  <a:cubicBezTo>
                    <a:pt x="27965" y="1308"/>
                    <a:pt x="28633" y="1642"/>
                    <a:pt x="29393" y="1703"/>
                  </a:cubicBezTo>
                  <a:cubicBezTo>
                    <a:pt x="29426" y="1704"/>
                    <a:pt x="29459" y="1705"/>
                    <a:pt x="29492" y="1705"/>
                  </a:cubicBezTo>
                  <a:cubicBezTo>
                    <a:pt x="30310" y="1705"/>
                    <a:pt x="31115" y="1344"/>
                    <a:pt x="31612" y="730"/>
                  </a:cubicBezTo>
                  <a:cubicBezTo>
                    <a:pt x="32038" y="1338"/>
                    <a:pt x="32737" y="1673"/>
                    <a:pt x="33527" y="1703"/>
                  </a:cubicBezTo>
                  <a:cubicBezTo>
                    <a:pt x="33560" y="1704"/>
                    <a:pt x="33593" y="1705"/>
                    <a:pt x="33626" y="1705"/>
                  </a:cubicBezTo>
                  <a:cubicBezTo>
                    <a:pt x="34439" y="1705"/>
                    <a:pt x="35188" y="1344"/>
                    <a:pt x="35685" y="730"/>
                  </a:cubicBezTo>
                  <a:cubicBezTo>
                    <a:pt x="36111" y="1338"/>
                    <a:pt x="36840" y="1703"/>
                    <a:pt x="37661" y="1703"/>
                  </a:cubicBezTo>
                  <a:lnTo>
                    <a:pt x="37691" y="1703"/>
                  </a:lnTo>
                  <a:cubicBezTo>
                    <a:pt x="38512" y="1703"/>
                    <a:pt x="39241" y="1338"/>
                    <a:pt x="39728" y="761"/>
                  </a:cubicBezTo>
                  <a:cubicBezTo>
                    <a:pt x="40184" y="1338"/>
                    <a:pt x="40944" y="1703"/>
                    <a:pt x="41764" y="1703"/>
                  </a:cubicBezTo>
                  <a:lnTo>
                    <a:pt x="41795" y="1703"/>
                  </a:lnTo>
                  <a:cubicBezTo>
                    <a:pt x="42615" y="1703"/>
                    <a:pt x="43314" y="1338"/>
                    <a:pt x="43770" y="730"/>
                  </a:cubicBezTo>
                  <a:cubicBezTo>
                    <a:pt x="44267" y="1344"/>
                    <a:pt x="45017" y="1705"/>
                    <a:pt x="45830" y="1705"/>
                  </a:cubicBezTo>
                  <a:cubicBezTo>
                    <a:pt x="45863" y="1705"/>
                    <a:pt x="45896" y="1704"/>
                    <a:pt x="45928" y="1703"/>
                  </a:cubicBezTo>
                  <a:cubicBezTo>
                    <a:pt x="46719" y="1673"/>
                    <a:pt x="47418" y="1338"/>
                    <a:pt x="47843" y="730"/>
                  </a:cubicBezTo>
                  <a:cubicBezTo>
                    <a:pt x="48340" y="1344"/>
                    <a:pt x="49118" y="1705"/>
                    <a:pt x="49960" y="1705"/>
                  </a:cubicBezTo>
                  <a:cubicBezTo>
                    <a:pt x="49994" y="1705"/>
                    <a:pt x="50028" y="1704"/>
                    <a:pt x="50062" y="1703"/>
                  </a:cubicBezTo>
                  <a:cubicBezTo>
                    <a:pt x="50822" y="1642"/>
                    <a:pt x="51491" y="1308"/>
                    <a:pt x="51886" y="730"/>
                  </a:cubicBezTo>
                  <a:cubicBezTo>
                    <a:pt x="52394" y="1351"/>
                    <a:pt x="53163" y="1710"/>
                    <a:pt x="54000" y="1710"/>
                  </a:cubicBezTo>
                  <a:cubicBezTo>
                    <a:pt x="54065" y="1710"/>
                    <a:pt x="54130" y="1708"/>
                    <a:pt x="54196" y="1703"/>
                  </a:cubicBezTo>
                  <a:cubicBezTo>
                    <a:pt x="54926" y="1642"/>
                    <a:pt x="55564" y="1278"/>
                    <a:pt x="55929" y="761"/>
                  </a:cubicBezTo>
                  <a:cubicBezTo>
                    <a:pt x="56490" y="1378"/>
                    <a:pt x="57283" y="1710"/>
                    <a:pt x="58119" y="1710"/>
                  </a:cubicBezTo>
                  <a:cubicBezTo>
                    <a:pt x="58189" y="1710"/>
                    <a:pt x="58259" y="1708"/>
                    <a:pt x="58330" y="1703"/>
                  </a:cubicBezTo>
                  <a:cubicBezTo>
                    <a:pt x="59029" y="1612"/>
                    <a:pt x="59637" y="1278"/>
                    <a:pt x="59971" y="761"/>
                  </a:cubicBezTo>
                  <a:cubicBezTo>
                    <a:pt x="60528" y="1344"/>
                    <a:pt x="61315" y="1696"/>
                    <a:pt x="62113" y="1696"/>
                  </a:cubicBezTo>
                  <a:cubicBezTo>
                    <a:pt x="62230" y="1696"/>
                    <a:pt x="62347" y="1688"/>
                    <a:pt x="62464" y="1673"/>
                  </a:cubicBezTo>
                  <a:cubicBezTo>
                    <a:pt x="63132" y="1612"/>
                    <a:pt x="63710" y="1278"/>
                    <a:pt x="64044" y="761"/>
                  </a:cubicBezTo>
                  <a:cubicBezTo>
                    <a:pt x="64601" y="1344"/>
                    <a:pt x="65412" y="1696"/>
                    <a:pt x="66215" y="1696"/>
                  </a:cubicBezTo>
                  <a:cubicBezTo>
                    <a:pt x="66333" y="1696"/>
                    <a:pt x="66450" y="1688"/>
                    <a:pt x="66567" y="1673"/>
                  </a:cubicBezTo>
                  <a:cubicBezTo>
                    <a:pt x="67236" y="1582"/>
                    <a:pt x="67783" y="1247"/>
                    <a:pt x="68087" y="761"/>
                  </a:cubicBezTo>
                  <a:cubicBezTo>
                    <a:pt x="68680" y="1354"/>
                    <a:pt x="69471" y="1707"/>
                    <a:pt x="70273" y="1707"/>
                  </a:cubicBezTo>
                  <a:cubicBezTo>
                    <a:pt x="70416" y="1707"/>
                    <a:pt x="70559" y="1696"/>
                    <a:pt x="70701" y="1673"/>
                  </a:cubicBezTo>
                  <a:cubicBezTo>
                    <a:pt x="71339" y="1582"/>
                    <a:pt x="71856" y="1247"/>
                    <a:pt x="72130" y="761"/>
                  </a:cubicBezTo>
                  <a:cubicBezTo>
                    <a:pt x="72749" y="1354"/>
                    <a:pt x="73587" y="1707"/>
                    <a:pt x="74403" y="1707"/>
                  </a:cubicBezTo>
                  <a:cubicBezTo>
                    <a:pt x="74548" y="1707"/>
                    <a:pt x="74692" y="1696"/>
                    <a:pt x="74835" y="1673"/>
                  </a:cubicBezTo>
                  <a:cubicBezTo>
                    <a:pt x="75443" y="1551"/>
                    <a:pt x="75899" y="1247"/>
                    <a:pt x="76172" y="761"/>
                  </a:cubicBezTo>
                  <a:cubicBezTo>
                    <a:pt x="76750" y="1430"/>
                    <a:pt x="77510" y="1734"/>
                    <a:pt x="78239" y="1734"/>
                  </a:cubicBezTo>
                  <a:cubicBezTo>
                    <a:pt x="78786" y="1734"/>
                    <a:pt x="79333" y="1551"/>
                    <a:pt x="79759" y="1278"/>
                  </a:cubicBezTo>
                  <a:lnTo>
                    <a:pt x="79546" y="943"/>
                  </a:lnTo>
                  <a:cubicBezTo>
                    <a:pt x="79171" y="1193"/>
                    <a:pt x="78704" y="1340"/>
                    <a:pt x="78222" y="1340"/>
                  </a:cubicBezTo>
                  <a:cubicBezTo>
                    <a:pt x="77532" y="1340"/>
                    <a:pt x="76813" y="1039"/>
                    <a:pt x="76294" y="305"/>
                  </a:cubicBezTo>
                  <a:lnTo>
                    <a:pt x="760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28"/>
            <p:cNvSpPr/>
            <p:nvPr/>
          </p:nvSpPr>
          <p:spPr>
            <a:xfrm>
              <a:off x="7832080" y="10268125"/>
              <a:ext cx="2511007" cy="52314"/>
            </a:xfrm>
            <a:custGeom>
              <a:avLst/>
              <a:gdLst/>
              <a:ahLst/>
              <a:cxnLst/>
              <a:rect l="l" t="t" r="r" b="b"/>
              <a:pathLst>
                <a:path w="77662" h="1618" extrusionOk="0">
                  <a:moveTo>
                    <a:pt x="3283" y="0"/>
                  </a:moveTo>
                  <a:lnTo>
                    <a:pt x="3071" y="243"/>
                  </a:lnTo>
                  <a:cubicBezTo>
                    <a:pt x="2505" y="914"/>
                    <a:pt x="1708" y="1194"/>
                    <a:pt x="1008" y="1194"/>
                  </a:cubicBezTo>
                  <a:cubicBezTo>
                    <a:pt x="693" y="1194"/>
                    <a:pt x="398" y="1137"/>
                    <a:pt x="153" y="1034"/>
                  </a:cubicBezTo>
                  <a:lnTo>
                    <a:pt x="1" y="1368"/>
                  </a:lnTo>
                  <a:cubicBezTo>
                    <a:pt x="306" y="1505"/>
                    <a:pt x="667" y="1580"/>
                    <a:pt x="1047" y="1580"/>
                  </a:cubicBezTo>
                  <a:cubicBezTo>
                    <a:pt x="1763" y="1580"/>
                    <a:pt x="2546" y="1315"/>
                    <a:pt x="3162" y="699"/>
                  </a:cubicBezTo>
                  <a:cubicBezTo>
                    <a:pt x="3435" y="1155"/>
                    <a:pt x="3922" y="1459"/>
                    <a:pt x="4499" y="1581"/>
                  </a:cubicBezTo>
                  <a:cubicBezTo>
                    <a:pt x="4638" y="1604"/>
                    <a:pt x="4779" y="1615"/>
                    <a:pt x="4921" y="1615"/>
                  </a:cubicBezTo>
                  <a:cubicBezTo>
                    <a:pt x="5716" y="1615"/>
                    <a:pt x="6546" y="1266"/>
                    <a:pt x="7113" y="699"/>
                  </a:cubicBezTo>
                  <a:cubicBezTo>
                    <a:pt x="7417" y="1155"/>
                    <a:pt x="7903" y="1489"/>
                    <a:pt x="8511" y="1581"/>
                  </a:cubicBezTo>
                  <a:cubicBezTo>
                    <a:pt x="8639" y="1597"/>
                    <a:pt x="8767" y="1605"/>
                    <a:pt x="8895" y="1605"/>
                  </a:cubicBezTo>
                  <a:cubicBezTo>
                    <a:pt x="9705" y="1605"/>
                    <a:pt x="10487" y="1277"/>
                    <a:pt x="11065" y="699"/>
                  </a:cubicBezTo>
                  <a:cubicBezTo>
                    <a:pt x="11369" y="1186"/>
                    <a:pt x="11885" y="1489"/>
                    <a:pt x="12554" y="1581"/>
                  </a:cubicBezTo>
                  <a:cubicBezTo>
                    <a:pt x="12674" y="1597"/>
                    <a:pt x="12795" y="1605"/>
                    <a:pt x="12916" y="1605"/>
                  </a:cubicBezTo>
                  <a:cubicBezTo>
                    <a:pt x="13686" y="1605"/>
                    <a:pt x="14464" y="1277"/>
                    <a:pt x="15016" y="699"/>
                  </a:cubicBezTo>
                  <a:cubicBezTo>
                    <a:pt x="15350" y="1186"/>
                    <a:pt x="15898" y="1520"/>
                    <a:pt x="16566" y="1581"/>
                  </a:cubicBezTo>
                  <a:cubicBezTo>
                    <a:pt x="16662" y="1591"/>
                    <a:pt x="16758" y="1595"/>
                    <a:pt x="16855" y="1595"/>
                  </a:cubicBezTo>
                  <a:cubicBezTo>
                    <a:pt x="17643" y="1595"/>
                    <a:pt x="18426" y="1268"/>
                    <a:pt x="18968" y="699"/>
                  </a:cubicBezTo>
                  <a:cubicBezTo>
                    <a:pt x="19332" y="1216"/>
                    <a:pt x="19879" y="1520"/>
                    <a:pt x="20609" y="1581"/>
                  </a:cubicBezTo>
                  <a:cubicBezTo>
                    <a:pt x="20705" y="1591"/>
                    <a:pt x="20800" y="1595"/>
                    <a:pt x="20895" y="1595"/>
                  </a:cubicBezTo>
                  <a:cubicBezTo>
                    <a:pt x="21672" y="1595"/>
                    <a:pt x="22404" y="1268"/>
                    <a:pt x="22919" y="699"/>
                  </a:cubicBezTo>
                  <a:cubicBezTo>
                    <a:pt x="23284" y="1216"/>
                    <a:pt x="23892" y="1550"/>
                    <a:pt x="24621" y="1611"/>
                  </a:cubicBezTo>
                  <a:cubicBezTo>
                    <a:pt x="24683" y="1615"/>
                    <a:pt x="24745" y="1618"/>
                    <a:pt x="24806" y="1618"/>
                  </a:cubicBezTo>
                  <a:cubicBezTo>
                    <a:pt x="25594" y="1618"/>
                    <a:pt x="26363" y="1263"/>
                    <a:pt x="26870" y="699"/>
                  </a:cubicBezTo>
                  <a:cubicBezTo>
                    <a:pt x="27266" y="1246"/>
                    <a:pt x="27904" y="1550"/>
                    <a:pt x="28664" y="1611"/>
                  </a:cubicBezTo>
                  <a:cubicBezTo>
                    <a:pt x="28698" y="1612"/>
                    <a:pt x="28732" y="1613"/>
                    <a:pt x="28767" y="1613"/>
                  </a:cubicBezTo>
                  <a:cubicBezTo>
                    <a:pt x="29553" y="1613"/>
                    <a:pt x="30327" y="1282"/>
                    <a:pt x="30822" y="699"/>
                  </a:cubicBezTo>
                  <a:cubicBezTo>
                    <a:pt x="31247" y="1246"/>
                    <a:pt x="31916" y="1581"/>
                    <a:pt x="32676" y="1611"/>
                  </a:cubicBezTo>
                  <a:cubicBezTo>
                    <a:pt x="32708" y="1612"/>
                    <a:pt x="32740" y="1613"/>
                    <a:pt x="32771" y="1613"/>
                  </a:cubicBezTo>
                  <a:cubicBezTo>
                    <a:pt x="33558" y="1613"/>
                    <a:pt x="34306" y="1254"/>
                    <a:pt x="34773" y="699"/>
                  </a:cubicBezTo>
                  <a:cubicBezTo>
                    <a:pt x="35199" y="1277"/>
                    <a:pt x="35928" y="1611"/>
                    <a:pt x="36719" y="1611"/>
                  </a:cubicBezTo>
                  <a:lnTo>
                    <a:pt x="36749" y="1611"/>
                  </a:lnTo>
                  <a:cubicBezTo>
                    <a:pt x="37539" y="1611"/>
                    <a:pt x="38269" y="1277"/>
                    <a:pt x="38725" y="699"/>
                  </a:cubicBezTo>
                  <a:cubicBezTo>
                    <a:pt x="39181" y="1277"/>
                    <a:pt x="39910" y="1611"/>
                    <a:pt x="40731" y="1611"/>
                  </a:cubicBezTo>
                  <a:cubicBezTo>
                    <a:pt x="41521" y="1611"/>
                    <a:pt x="42220" y="1277"/>
                    <a:pt x="42676" y="699"/>
                  </a:cubicBezTo>
                  <a:cubicBezTo>
                    <a:pt x="43144" y="1254"/>
                    <a:pt x="43892" y="1613"/>
                    <a:pt x="44678" y="1613"/>
                  </a:cubicBezTo>
                  <a:cubicBezTo>
                    <a:pt x="44710" y="1613"/>
                    <a:pt x="44742" y="1612"/>
                    <a:pt x="44773" y="1611"/>
                  </a:cubicBezTo>
                  <a:cubicBezTo>
                    <a:pt x="45533" y="1581"/>
                    <a:pt x="46202" y="1246"/>
                    <a:pt x="46628" y="699"/>
                  </a:cubicBezTo>
                  <a:cubicBezTo>
                    <a:pt x="47123" y="1282"/>
                    <a:pt x="47897" y="1613"/>
                    <a:pt x="48683" y="1613"/>
                  </a:cubicBezTo>
                  <a:cubicBezTo>
                    <a:pt x="48717" y="1613"/>
                    <a:pt x="48751" y="1612"/>
                    <a:pt x="48786" y="1611"/>
                  </a:cubicBezTo>
                  <a:cubicBezTo>
                    <a:pt x="49546" y="1550"/>
                    <a:pt x="50184" y="1246"/>
                    <a:pt x="50579" y="699"/>
                  </a:cubicBezTo>
                  <a:cubicBezTo>
                    <a:pt x="51086" y="1263"/>
                    <a:pt x="51829" y="1618"/>
                    <a:pt x="52638" y="1618"/>
                  </a:cubicBezTo>
                  <a:cubicBezTo>
                    <a:pt x="52701" y="1618"/>
                    <a:pt x="52764" y="1615"/>
                    <a:pt x="52828" y="1611"/>
                  </a:cubicBezTo>
                  <a:cubicBezTo>
                    <a:pt x="53527" y="1550"/>
                    <a:pt x="54166" y="1216"/>
                    <a:pt x="54530" y="699"/>
                  </a:cubicBezTo>
                  <a:cubicBezTo>
                    <a:pt x="55045" y="1268"/>
                    <a:pt x="55777" y="1595"/>
                    <a:pt x="56554" y="1595"/>
                  </a:cubicBezTo>
                  <a:cubicBezTo>
                    <a:pt x="56649" y="1595"/>
                    <a:pt x="56745" y="1591"/>
                    <a:pt x="56841" y="1581"/>
                  </a:cubicBezTo>
                  <a:cubicBezTo>
                    <a:pt x="57540" y="1520"/>
                    <a:pt x="58117" y="1216"/>
                    <a:pt x="58482" y="699"/>
                  </a:cubicBezTo>
                  <a:cubicBezTo>
                    <a:pt x="58997" y="1268"/>
                    <a:pt x="59777" y="1595"/>
                    <a:pt x="60586" y="1595"/>
                  </a:cubicBezTo>
                  <a:cubicBezTo>
                    <a:pt x="60685" y="1595"/>
                    <a:pt x="60784" y="1591"/>
                    <a:pt x="60883" y="1581"/>
                  </a:cubicBezTo>
                  <a:cubicBezTo>
                    <a:pt x="61552" y="1520"/>
                    <a:pt x="62099" y="1186"/>
                    <a:pt x="62433" y="699"/>
                  </a:cubicBezTo>
                  <a:cubicBezTo>
                    <a:pt x="62959" y="1277"/>
                    <a:pt x="63734" y="1605"/>
                    <a:pt x="64523" y="1605"/>
                  </a:cubicBezTo>
                  <a:cubicBezTo>
                    <a:pt x="64647" y="1605"/>
                    <a:pt x="64772" y="1597"/>
                    <a:pt x="64895" y="1581"/>
                  </a:cubicBezTo>
                  <a:cubicBezTo>
                    <a:pt x="65534" y="1489"/>
                    <a:pt x="66081" y="1186"/>
                    <a:pt x="66385" y="699"/>
                  </a:cubicBezTo>
                  <a:cubicBezTo>
                    <a:pt x="66932" y="1277"/>
                    <a:pt x="67722" y="1611"/>
                    <a:pt x="68513" y="1611"/>
                  </a:cubicBezTo>
                  <a:cubicBezTo>
                    <a:pt x="68634" y="1611"/>
                    <a:pt x="68786" y="1581"/>
                    <a:pt x="68908" y="1581"/>
                  </a:cubicBezTo>
                  <a:cubicBezTo>
                    <a:pt x="69546" y="1489"/>
                    <a:pt x="70032" y="1155"/>
                    <a:pt x="70306" y="699"/>
                  </a:cubicBezTo>
                  <a:cubicBezTo>
                    <a:pt x="70899" y="1266"/>
                    <a:pt x="71732" y="1615"/>
                    <a:pt x="72528" y="1615"/>
                  </a:cubicBezTo>
                  <a:cubicBezTo>
                    <a:pt x="72671" y="1615"/>
                    <a:pt x="72812" y="1604"/>
                    <a:pt x="72950" y="1581"/>
                  </a:cubicBezTo>
                  <a:cubicBezTo>
                    <a:pt x="73528" y="1459"/>
                    <a:pt x="74014" y="1155"/>
                    <a:pt x="74288" y="699"/>
                  </a:cubicBezTo>
                  <a:cubicBezTo>
                    <a:pt x="74903" y="1240"/>
                    <a:pt x="75691" y="1472"/>
                    <a:pt x="76418" y="1472"/>
                  </a:cubicBezTo>
                  <a:cubicBezTo>
                    <a:pt x="76876" y="1472"/>
                    <a:pt x="77309" y="1380"/>
                    <a:pt x="77662" y="1216"/>
                  </a:cubicBezTo>
                  <a:lnTo>
                    <a:pt x="77479" y="851"/>
                  </a:lnTo>
                  <a:cubicBezTo>
                    <a:pt x="77165" y="997"/>
                    <a:pt x="76780" y="1081"/>
                    <a:pt x="76373" y="1081"/>
                  </a:cubicBezTo>
                  <a:cubicBezTo>
                    <a:pt x="75679" y="1081"/>
                    <a:pt x="74923" y="837"/>
                    <a:pt x="74348" y="243"/>
                  </a:cubicBezTo>
                  <a:lnTo>
                    <a:pt x="74136" y="31"/>
                  </a:lnTo>
                  <a:lnTo>
                    <a:pt x="74045" y="304"/>
                  </a:lnTo>
                  <a:cubicBezTo>
                    <a:pt x="73862" y="790"/>
                    <a:pt x="73437" y="1094"/>
                    <a:pt x="72859" y="1186"/>
                  </a:cubicBezTo>
                  <a:cubicBezTo>
                    <a:pt x="72731" y="1208"/>
                    <a:pt x="72600" y="1220"/>
                    <a:pt x="72467" y="1220"/>
                  </a:cubicBezTo>
                  <a:cubicBezTo>
                    <a:pt x="71716" y="1220"/>
                    <a:pt x="70918" y="863"/>
                    <a:pt x="70427" y="243"/>
                  </a:cubicBezTo>
                  <a:lnTo>
                    <a:pt x="70215" y="0"/>
                  </a:lnTo>
                  <a:lnTo>
                    <a:pt x="70093" y="304"/>
                  </a:lnTo>
                  <a:cubicBezTo>
                    <a:pt x="69911" y="790"/>
                    <a:pt x="69455" y="1094"/>
                    <a:pt x="68847" y="1186"/>
                  </a:cubicBezTo>
                  <a:cubicBezTo>
                    <a:pt x="68719" y="1208"/>
                    <a:pt x="68589" y="1220"/>
                    <a:pt x="68458" y="1220"/>
                  </a:cubicBezTo>
                  <a:cubicBezTo>
                    <a:pt x="67721" y="1220"/>
                    <a:pt x="66967" y="863"/>
                    <a:pt x="66476" y="243"/>
                  </a:cubicBezTo>
                  <a:lnTo>
                    <a:pt x="66294" y="0"/>
                  </a:lnTo>
                  <a:lnTo>
                    <a:pt x="66142" y="304"/>
                  </a:lnTo>
                  <a:cubicBezTo>
                    <a:pt x="65929" y="790"/>
                    <a:pt x="65473" y="1125"/>
                    <a:pt x="64835" y="1216"/>
                  </a:cubicBezTo>
                  <a:cubicBezTo>
                    <a:pt x="64748" y="1225"/>
                    <a:pt x="64661" y="1230"/>
                    <a:pt x="64574" y="1230"/>
                  </a:cubicBezTo>
                  <a:cubicBezTo>
                    <a:pt x="63802" y="1230"/>
                    <a:pt x="63016" y="872"/>
                    <a:pt x="62525" y="243"/>
                  </a:cubicBezTo>
                  <a:lnTo>
                    <a:pt x="62342" y="0"/>
                  </a:lnTo>
                  <a:lnTo>
                    <a:pt x="62221" y="304"/>
                  </a:lnTo>
                  <a:cubicBezTo>
                    <a:pt x="61977" y="790"/>
                    <a:pt x="61461" y="1125"/>
                    <a:pt x="60822" y="1216"/>
                  </a:cubicBezTo>
                  <a:cubicBezTo>
                    <a:pt x="60736" y="1225"/>
                    <a:pt x="60650" y="1230"/>
                    <a:pt x="60563" y="1230"/>
                  </a:cubicBezTo>
                  <a:cubicBezTo>
                    <a:pt x="59797" y="1230"/>
                    <a:pt x="59041" y="872"/>
                    <a:pt x="58604" y="243"/>
                  </a:cubicBezTo>
                  <a:lnTo>
                    <a:pt x="58391" y="0"/>
                  </a:lnTo>
                  <a:lnTo>
                    <a:pt x="58269" y="274"/>
                  </a:lnTo>
                  <a:cubicBezTo>
                    <a:pt x="58026" y="821"/>
                    <a:pt x="57479" y="1155"/>
                    <a:pt x="56810" y="1216"/>
                  </a:cubicBezTo>
                  <a:cubicBezTo>
                    <a:pt x="56732" y="1225"/>
                    <a:pt x="56653" y="1229"/>
                    <a:pt x="56574" y="1229"/>
                  </a:cubicBezTo>
                  <a:cubicBezTo>
                    <a:pt x="55830" y="1229"/>
                    <a:pt x="55092" y="848"/>
                    <a:pt x="54652" y="243"/>
                  </a:cubicBezTo>
                  <a:lnTo>
                    <a:pt x="54470" y="0"/>
                  </a:lnTo>
                  <a:lnTo>
                    <a:pt x="54318" y="274"/>
                  </a:lnTo>
                  <a:cubicBezTo>
                    <a:pt x="54044" y="821"/>
                    <a:pt x="53497" y="1155"/>
                    <a:pt x="52798" y="1216"/>
                  </a:cubicBezTo>
                  <a:cubicBezTo>
                    <a:pt x="52739" y="1220"/>
                    <a:pt x="52679" y="1223"/>
                    <a:pt x="52620" y="1223"/>
                  </a:cubicBezTo>
                  <a:cubicBezTo>
                    <a:pt x="51860" y="1223"/>
                    <a:pt x="51124" y="866"/>
                    <a:pt x="50701" y="274"/>
                  </a:cubicBezTo>
                  <a:lnTo>
                    <a:pt x="50518" y="0"/>
                  </a:lnTo>
                  <a:lnTo>
                    <a:pt x="50397" y="274"/>
                  </a:lnTo>
                  <a:cubicBezTo>
                    <a:pt x="50093" y="821"/>
                    <a:pt x="49485" y="1186"/>
                    <a:pt x="48786" y="1216"/>
                  </a:cubicBezTo>
                  <a:cubicBezTo>
                    <a:pt x="48754" y="1217"/>
                    <a:pt x="48722" y="1218"/>
                    <a:pt x="48691" y="1218"/>
                  </a:cubicBezTo>
                  <a:cubicBezTo>
                    <a:pt x="47907" y="1218"/>
                    <a:pt x="47189" y="858"/>
                    <a:pt x="46780" y="274"/>
                  </a:cubicBezTo>
                  <a:lnTo>
                    <a:pt x="46597" y="0"/>
                  </a:lnTo>
                  <a:lnTo>
                    <a:pt x="46445" y="274"/>
                  </a:lnTo>
                  <a:cubicBezTo>
                    <a:pt x="46111" y="851"/>
                    <a:pt x="45503" y="1186"/>
                    <a:pt x="44743" y="1216"/>
                  </a:cubicBezTo>
                  <a:cubicBezTo>
                    <a:pt x="44712" y="1217"/>
                    <a:pt x="44682" y="1218"/>
                    <a:pt x="44651" y="1218"/>
                  </a:cubicBezTo>
                  <a:cubicBezTo>
                    <a:pt x="43897" y="1218"/>
                    <a:pt x="43208" y="858"/>
                    <a:pt x="42828" y="274"/>
                  </a:cubicBezTo>
                  <a:lnTo>
                    <a:pt x="42646" y="0"/>
                  </a:lnTo>
                  <a:lnTo>
                    <a:pt x="42494" y="274"/>
                  </a:lnTo>
                  <a:cubicBezTo>
                    <a:pt x="42159" y="851"/>
                    <a:pt x="41491" y="1216"/>
                    <a:pt x="40731" y="1216"/>
                  </a:cubicBezTo>
                  <a:lnTo>
                    <a:pt x="40700" y="1216"/>
                  </a:lnTo>
                  <a:cubicBezTo>
                    <a:pt x="39941" y="1216"/>
                    <a:pt x="39241" y="882"/>
                    <a:pt x="38877" y="274"/>
                  </a:cubicBezTo>
                  <a:lnTo>
                    <a:pt x="38725" y="0"/>
                  </a:lnTo>
                  <a:lnTo>
                    <a:pt x="38573" y="274"/>
                  </a:lnTo>
                  <a:cubicBezTo>
                    <a:pt x="38178" y="882"/>
                    <a:pt x="37509" y="1216"/>
                    <a:pt x="36749" y="1216"/>
                  </a:cubicBezTo>
                  <a:lnTo>
                    <a:pt x="36719" y="1216"/>
                  </a:lnTo>
                  <a:cubicBezTo>
                    <a:pt x="35959" y="1216"/>
                    <a:pt x="35290" y="851"/>
                    <a:pt x="34956" y="274"/>
                  </a:cubicBezTo>
                  <a:lnTo>
                    <a:pt x="34773" y="0"/>
                  </a:lnTo>
                  <a:lnTo>
                    <a:pt x="34621" y="274"/>
                  </a:lnTo>
                  <a:cubicBezTo>
                    <a:pt x="34241" y="858"/>
                    <a:pt x="33525" y="1218"/>
                    <a:pt x="32768" y="1218"/>
                  </a:cubicBezTo>
                  <a:cubicBezTo>
                    <a:pt x="32737" y="1218"/>
                    <a:pt x="32707" y="1217"/>
                    <a:pt x="32676" y="1216"/>
                  </a:cubicBezTo>
                  <a:cubicBezTo>
                    <a:pt x="31946" y="1186"/>
                    <a:pt x="31308" y="851"/>
                    <a:pt x="31004" y="274"/>
                  </a:cubicBezTo>
                  <a:lnTo>
                    <a:pt x="30852" y="0"/>
                  </a:lnTo>
                  <a:lnTo>
                    <a:pt x="30670" y="274"/>
                  </a:lnTo>
                  <a:cubicBezTo>
                    <a:pt x="30261" y="858"/>
                    <a:pt x="29543" y="1218"/>
                    <a:pt x="28759" y="1218"/>
                  </a:cubicBezTo>
                  <a:cubicBezTo>
                    <a:pt x="28727" y="1218"/>
                    <a:pt x="28696" y="1217"/>
                    <a:pt x="28664" y="1216"/>
                  </a:cubicBezTo>
                  <a:cubicBezTo>
                    <a:pt x="27965" y="1186"/>
                    <a:pt x="27357" y="821"/>
                    <a:pt x="27053" y="274"/>
                  </a:cubicBezTo>
                  <a:lnTo>
                    <a:pt x="26901" y="0"/>
                  </a:lnTo>
                  <a:lnTo>
                    <a:pt x="26749" y="274"/>
                  </a:lnTo>
                  <a:cubicBezTo>
                    <a:pt x="26326" y="866"/>
                    <a:pt x="25589" y="1223"/>
                    <a:pt x="24830" y="1223"/>
                  </a:cubicBezTo>
                  <a:cubicBezTo>
                    <a:pt x="24770" y="1223"/>
                    <a:pt x="24711" y="1220"/>
                    <a:pt x="24652" y="1216"/>
                  </a:cubicBezTo>
                  <a:cubicBezTo>
                    <a:pt x="23952" y="1155"/>
                    <a:pt x="23405" y="821"/>
                    <a:pt x="23101" y="274"/>
                  </a:cubicBezTo>
                  <a:lnTo>
                    <a:pt x="22980" y="0"/>
                  </a:lnTo>
                  <a:lnTo>
                    <a:pt x="22797" y="243"/>
                  </a:lnTo>
                  <a:cubicBezTo>
                    <a:pt x="22346" y="864"/>
                    <a:pt x="21581" y="1222"/>
                    <a:pt x="20817" y="1222"/>
                  </a:cubicBezTo>
                  <a:cubicBezTo>
                    <a:pt x="20758" y="1222"/>
                    <a:pt x="20699" y="1220"/>
                    <a:pt x="20639" y="1216"/>
                  </a:cubicBezTo>
                  <a:cubicBezTo>
                    <a:pt x="19971" y="1155"/>
                    <a:pt x="19423" y="821"/>
                    <a:pt x="19180" y="274"/>
                  </a:cubicBezTo>
                  <a:lnTo>
                    <a:pt x="19028" y="0"/>
                  </a:lnTo>
                  <a:lnTo>
                    <a:pt x="18846" y="243"/>
                  </a:lnTo>
                  <a:cubicBezTo>
                    <a:pt x="18382" y="872"/>
                    <a:pt x="17623" y="1230"/>
                    <a:pt x="16878" y="1230"/>
                  </a:cubicBezTo>
                  <a:cubicBezTo>
                    <a:pt x="16794" y="1230"/>
                    <a:pt x="16710" y="1225"/>
                    <a:pt x="16627" y="1216"/>
                  </a:cubicBezTo>
                  <a:cubicBezTo>
                    <a:pt x="15958" y="1125"/>
                    <a:pt x="15472" y="790"/>
                    <a:pt x="15229" y="304"/>
                  </a:cubicBezTo>
                  <a:lnTo>
                    <a:pt x="15107" y="0"/>
                  </a:lnTo>
                  <a:lnTo>
                    <a:pt x="14894" y="243"/>
                  </a:lnTo>
                  <a:cubicBezTo>
                    <a:pt x="14430" y="872"/>
                    <a:pt x="13647" y="1230"/>
                    <a:pt x="12853" y="1230"/>
                  </a:cubicBezTo>
                  <a:cubicBezTo>
                    <a:pt x="12763" y="1230"/>
                    <a:pt x="12674" y="1225"/>
                    <a:pt x="12584" y="1216"/>
                  </a:cubicBezTo>
                  <a:cubicBezTo>
                    <a:pt x="11977" y="1125"/>
                    <a:pt x="11490" y="790"/>
                    <a:pt x="11277" y="304"/>
                  </a:cubicBezTo>
                  <a:lnTo>
                    <a:pt x="11156" y="0"/>
                  </a:lnTo>
                  <a:lnTo>
                    <a:pt x="10973" y="243"/>
                  </a:lnTo>
                  <a:cubicBezTo>
                    <a:pt x="10483" y="863"/>
                    <a:pt x="9729" y="1220"/>
                    <a:pt x="8973" y="1220"/>
                  </a:cubicBezTo>
                  <a:cubicBezTo>
                    <a:pt x="8839" y="1220"/>
                    <a:pt x="8705" y="1208"/>
                    <a:pt x="8572" y="1186"/>
                  </a:cubicBezTo>
                  <a:cubicBezTo>
                    <a:pt x="7995" y="1094"/>
                    <a:pt x="7539" y="790"/>
                    <a:pt x="7356" y="304"/>
                  </a:cubicBezTo>
                  <a:lnTo>
                    <a:pt x="7235" y="0"/>
                  </a:lnTo>
                  <a:lnTo>
                    <a:pt x="7022" y="243"/>
                  </a:lnTo>
                  <a:cubicBezTo>
                    <a:pt x="6506" y="863"/>
                    <a:pt x="5726" y="1220"/>
                    <a:pt x="4962" y="1220"/>
                  </a:cubicBezTo>
                  <a:cubicBezTo>
                    <a:pt x="4827" y="1220"/>
                    <a:pt x="4693" y="1208"/>
                    <a:pt x="4560" y="1186"/>
                  </a:cubicBezTo>
                  <a:cubicBezTo>
                    <a:pt x="3982" y="1094"/>
                    <a:pt x="3587" y="790"/>
                    <a:pt x="3405" y="304"/>
                  </a:cubicBezTo>
                  <a:lnTo>
                    <a:pt x="32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28"/>
            <p:cNvSpPr/>
            <p:nvPr/>
          </p:nvSpPr>
          <p:spPr>
            <a:xfrm>
              <a:off x="7862539" y="10153113"/>
              <a:ext cx="2451062" cy="51376"/>
            </a:xfrm>
            <a:custGeom>
              <a:avLst/>
              <a:gdLst/>
              <a:ahLst/>
              <a:cxnLst/>
              <a:rect l="l" t="t" r="r" b="b"/>
              <a:pathLst>
                <a:path w="75808" h="1589" extrusionOk="0">
                  <a:moveTo>
                    <a:pt x="72343" y="1"/>
                  </a:moveTo>
                  <a:lnTo>
                    <a:pt x="72221" y="335"/>
                  </a:lnTo>
                  <a:cubicBezTo>
                    <a:pt x="72039" y="761"/>
                    <a:pt x="71644" y="1065"/>
                    <a:pt x="71096" y="1156"/>
                  </a:cubicBezTo>
                  <a:cubicBezTo>
                    <a:pt x="70967" y="1179"/>
                    <a:pt x="70835" y="1190"/>
                    <a:pt x="70702" y="1190"/>
                  </a:cubicBezTo>
                  <a:cubicBezTo>
                    <a:pt x="69959" y="1190"/>
                    <a:pt x="69185" y="842"/>
                    <a:pt x="68695" y="274"/>
                  </a:cubicBezTo>
                  <a:lnTo>
                    <a:pt x="68482" y="31"/>
                  </a:lnTo>
                  <a:lnTo>
                    <a:pt x="68391" y="335"/>
                  </a:lnTo>
                  <a:cubicBezTo>
                    <a:pt x="68178" y="791"/>
                    <a:pt x="67753" y="1095"/>
                    <a:pt x="67175" y="1186"/>
                  </a:cubicBezTo>
                  <a:cubicBezTo>
                    <a:pt x="67066" y="1202"/>
                    <a:pt x="66956" y="1209"/>
                    <a:pt x="66846" y="1209"/>
                  </a:cubicBezTo>
                  <a:cubicBezTo>
                    <a:pt x="66097" y="1209"/>
                    <a:pt x="65342" y="857"/>
                    <a:pt x="64865" y="274"/>
                  </a:cubicBezTo>
                  <a:lnTo>
                    <a:pt x="64653" y="31"/>
                  </a:lnTo>
                  <a:lnTo>
                    <a:pt x="64531" y="305"/>
                  </a:lnTo>
                  <a:cubicBezTo>
                    <a:pt x="64318" y="791"/>
                    <a:pt x="63862" y="1095"/>
                    <a:pt x="63254" y="1186"/>
                  </a:cubicBezTo>
                  <a:cubicBezTo>
                    <a:pt x="63162" y="1196"/>
                    <a:pt x="63069" y="1201"/>
                    <a:pt x="62977" y="1201"/>
                  </a:cubicBezTo>
                  <a:cubicBezTo>
                    <a:pt x="62216" y="1201"/>
                    <a:pt x="61466" y="871"/>
                    <a:pt x="61005" y="274"/>
                  </a:cubicBezTo>
                  <a:lnTo>
                    <a:pt x="60823" y="31"/>
                  </a:lnTo>
                  <a:lnTo>
                    <a:pt x="60701" y="305"/>
                  </a:lnTo>
                  <a:cubicBezTo>
                    <a:pt x="60458" y="791"/>
                    <a:pt x="59972" y="1125"/>
                    <a:pt x="59333" y="1186"/>
                  </a:cubicBezTo>
                  <a:cubicBezTo>
                    <a:pt x="59250" y="1196"/>
                    <a:pt x="59165" y="1200"/>
                    <a:pt x="59081" y="1200"/>
                  </a:cubicBezTo>
                  <a:cubicBezTo>
                    <a:pt x="58343" y="1200"/>
                    <a:pt x="57612" y="848"/>
                    <a:pt x="57175" y="274"/>
                  </a:cubicBezTo>
                  <a:lnTo>
                    <a:pt x="56993" y="31"/>
                  </a:lnTo>
                  <a:lnTo>
                    <a:pt x="56841" y="305"/>
                  </a:lnTo>
                  <a:cubicBezTo>
                    <a:pt x="56598" y="822"/>
                    <a:pt x="56081" y="1125"/>
                    <a:pt x="55412" y="1186"/>
                  </a:cubicBezTo>
                  <a:cubicBezTo>
                    <a:pt x="55351" y="1191"/>
                    <a:pt x="55289" y="1193"/>
                    <a:pt x="55227" y="1193"/>
                  </a:cubicBezTo>
                  <a:cubicBezTo>
                    <a:pt x="54492" y="1193"/>
                    <a:pt x="53735" y="863"/>
                    <a:pt x="53315" y="274"/>
                  </a:cubicBezTo>
                  <a:lnTo>
                    <a:pt x="53133" y="31"/>
                  </a:lnTo>
                  <a:lnTo>
                    <a:pt x="53011" y="305"/>
                  </a:lnTo>
                  <a:cubicBezTo>
                    <a:pt x="52737" y="822"/>
                    <a:pt x="52190" y="1156"/>
                    <a:pt x="51491" y="1186"/>
                  </a:cubicBezTo>
                  <a:cubicBezTo>
                    <a:pt x="51430" y="1191"/>
                    <a:pt x="51369" y="1193"/>
                    <a:pt x="51307" y="1193"/>
                  </a:cubicBezTo>
                  <a:cubicBezTo>
                    <a:pt x="50580" y="1193"/>
                    <a:pt x="49878" y="863"/>
                    <a:pt x="49485" y="274"/>
                  </a:cubicBezTo>
                  <a:lnTo>
                    <a:pt x="49303" y="31"/>
                  </a:lnTo>
                  <a:lnTo>
                    <a:pt x="49151" y="305"/>
                  </a:lnTo>
                  <a:cubicBezTo>
                    <a:pt x="48877" y="822"/>
                    <a:pt x="48269" y="1156"/>
                    <a:pt x="47570" y="1186"/>
                  </a:cubicBezTo>
                  <a:cubicBezTo>
                    <a:pt x="47537" y="1188"/>
                    <a:pt x="47504" y="1188"/>
                    <a:pt x="47471" y="1188"/>
                  </a:cubicBezTo>
                  <a:cubicBezTo>
                    <a:pt x="46719" y="1188"/>
                    <a:pt x="46033" y="857"/>
                    <a:pt x="45625" y="274"/>
                  </a:cubicBezTo>
                  <a:lnTo>
                    <a:pt x="45473" y="31"/>
                  </a:lnTo>
                  <a:lnTo>
                    <a:pt x="45321" y="305"/>
                  </a:lnTo>
                  <a:cubicBezTo>
                    <a:pt x="44987" y="852"/>
                    <a:pt x="44379" y="1186"/>
                    <a:pt x="43649" y="1186"/>
                  </a:cubicBezTo>
                  <a:cubicBezTo>
                    <a:pt x="43617" y="1188"/>
                    <a:pt x="43585" y="1188"/>
                    <a:pt x="43554" y="1188"/>
                  </a:cubicBezTo>
                  <a:cubicBezTo>
                    <a:pt x="42829" y="1188"/>
                    <a:pt x="42144" y="857"/>
                    <a:pt x="41795" y="274"/>
                  </a:cubicBezTo>
                  <a:lnTo>
                    <a:pt x="41613" y="31"/>
                  </a:lnTo>
                  <a:lnTo>
                    <a:pt x="41461" y="305"/>
                  </a:lnTo>
                  <a:cubicBezTo>
                    <a:pt x="41126" y="852"/>
                    <a:pt x="40488" y="1186"/>
                    <a:pt x="39728" y="1186"/>
                  </a:cubicBezTo>
                  <a:cubicBezTo>
                    <a:pt x="38968" y="1186"/>
                    <a:pt x="38299" y="852"/>
                    <a:pt x="37935" y="305"/>
                  </a:cubicBezTo>
                  <a:lnTo>
                    <a:pt x="37783" y="31"/>
                  </a:lnTo>
                  <a:lnTo>
                    <a:pt x="37631" y="305"/>
                  </a:lnTo>
                  <a:cubicBezTo>
                    <a:pt x="37266" y="852"/>
                    <a:pt x="36597" y="1186"/>
                    <a:pt x="35837" y="1186"/>
                  </a:cubicBezTo>
                  <a:lnTo>
                    <a:pt x="35807" y="1186"/>
                  </a:lnTo>
                  <a:cubicBezTo>
                    <a:pt x="35078" y="1186"/>
                    <a:pt x="34439" y="852"/>
                    <a:pt x="34105" y="305"/>
                  </a:cubicBezTo>
                  <a:lnTo>
                    <a:pt x="33953" y="31"/>
                  </a:lnTo>
                  <a:lnTo>
                    <a:pt x="33770" y="274"/>
                  </a:lnTo>
                  <a:cubicBezTo>
                    <a:pt x="33392" y="857"/>
                    <a:pt x="32734" y="1188"/>
                    <a:pt x="31985" y="1188"/>
                  </a:cubicBezTo>
                  <a:cubicBezTo>
                    <a:pt x="31952" y="1188"/>
                    <a:pt x="31919" y="1188"/>
                    <a:pt x="31886" y="1186"/>
                  </a:cubicBezTo>
                  <a:cubicBezTo>
                    <a:pt x="31187" y="1186"/>
                    <a:pt x="30579" y="852"/>
                    <a:pt x="30245" y="305"/>
                  </a:cubicBezTo>
                  <a:lnTo>
                    <a:pt x="30093" y="31"/>
                  </a:lnTo>
                  <a:lnTo>
                    <a:pt x="29941" y="274"/>
                  </a:lnTo>
                  <a:cubicBezTo>
                    <a:pt x="29533" y="857"/>
                    <a:pt x="28818" y="1188"/>
                    <a:pt x="28064" y="1188"/>
                  </a:cubicBezTo>
                  <a:cubicBezTo>
                    <a:pt x="28031" y="1188"/>
                    <a:pt x="27998" y="1188"/>
                    <a:pt x="27965" y="1186"/>
                  </a:cubicBezTo>
                  <a:cubicBezTo>
                    <a:pt x="27296" y="1156"/>
                    <a:pt x="26688" y="822"/>
                    <a:pt x="26415" y="305"/>
                  </a:cubicBezTo>
                  <a:lnTo>
                    <a:pt x="26263" y="31"/>
                  </a:lnTo>
                  <a:lnTo>
                    <a:pt x="26080" y="274"/>
                  </a:lnTo>
                  <a:cubicBezTo>
                    <a:pt x="25688" y="863"/>
                    <a:pt x="24985" y="1193"/>
                    <a:pt x="24234" y="1193"/>
                  </a:cubicBezTo>
                  <a:cubicBezTo>
                    <a:pt x="24171" y="1193"/>
                    <a:pt x="24108" y="1191"/>
                    <a:pt x="24044" y="1186"/>
                  </a:cubicBezTo>
                  <a:cubicBezTo>
                    <a:pt x="23375" y="1156"/>
                    <a:pt x="22828" y="822"/>
                    <a:pt x="22554" y="305"/>
                  </a:cubicBezTo>
                  <a:lnTo>
                    <a:pt x="22433" y="31"/>
                  </a:lnTo>
                  <a:lnTo>
                    <a:pt x="22251" y="274"/>
                  </a:lnTo>
                  <a:cubicBezTo>
                    <a:pt x="21802" y="863"/>
                    <a:pt x="21069" y="1193"/>
                    <a:pt x="20314" y="1193"/>
                  </a:cubicBezTo>
                  <a:cubicBezTo>
                    <a:pt x="20250" y="1193"/>
                    <a:pt x="20187" y="1191"/>
                    <a:pt x="20123" y="1186"/>
                  </a:cubicBezTo>
                  <a:cubicBezTo>
                    <a:pt x="19485" y="1125"/>
                    <a:pt x="18968" y="822"/>
                    <a:pt x="18725" y="305"/>
                  </a:cubicBezTo>
                  <a:lnTo>
                    <a:pt x="18573" y="31"/>
                  </a:lnTo>
                  <a:lnTo>
                    <a:pt x="18390" y="274"/>
                  </a:lnTo>
                  <a:cubicBezTo>
                    <a:pt x="17954" y="848"/>
                    <a:pt x="17223" y="1200"/>
                    <a:pt x="16484" y="1200"/>
                  </a:cubicBezTo>
                  <a:cubicBezTo>
                    <a:pt x="16400" y="1200"/>
                    <a:pt x="16316" y="1196"/>
                    <a:pt x="16232" y="1186"/>
                  </a:cubicBezTo>
                  <a:cubicBezTo>
                    <a:pt x="15594" y="1125"/>
                    <a:pt x="15108" y="791"/>
                    <a:pt x="14864" y="305"/>
                  </a:cubicBezTo>
                  <a:lnTo>
                    <a:pt x="14743" y="31"/>
                  </a:lnTo>
                  <a:lnTo>
                    <a:pt x="14560" y="274"/>
                  </a:lnTo>
                  <a:cubicBezTo>
                    <a:pt x="14073" y="871"/>
                    <a:pt x="13319" y="1201"/>
                    <a:pt x="12580" y="1201"/>
                  </a:cubicBezTo>
                  <a:cubicBezTo>
                    <a:pt x="12490" y="1201"/>
                    <a:pt x="12400" y="1196"/>
                    <a:pt x="12311" y="1186"/>
                  </a:cubicBezTo>
                  <a:cubicBezTo>
                    <a:pt x="11703" y="1095"/>
                    <a:pt x="11247" y="791"/>
                    <a:pt x="11035" y="305"/>
                  </a:cubicBezTo>
                  <a:lnTo>
                    <a:pt x="10913" y="31"/>
                  </a:lnTo>
                  <a:lnTo>
                    <a:pt x="10700" y="274"/>
                  </a:lnTo>
                  <a:cubicBezTo>
                    <a:pt x="10223" y="857"/>
                    <a:pt x="9446" y="1209"/>
                    <a:pt x="8710" y="1209"/>
                  </a:cubicBezTo>
                  <a:cubicBezTo>
                    <a:pt x="8602" y="1209"/>
                    <a:pt x="8495" y="1202"/>
                    <a:pt x="8390" y="1186"/>
                  </a:cubicBezTo>
                  <a:cubicBezTo>
                    <a:pt x="7813" y="1095"/>
                    <a:pt x="7387" y="791"/>
                    <a:pt x="7174" y="335"/>
                  </a:cubicBezTo>
                  <a:lnTo>
                    <a:pt x="7053" y="31"/>
                  </a:lnTo>
                  <a:lnTo>
                    <a:pt x="6870" y="274"/>
                  </a:lnTo>
                  <a:cubicBezTo>
                    <a:pt x="6380" y="842"/>
                    <a:pt x="5606" y="1190"/>
                    <a:pt x="4863" y="1190"/>
                  </a:cubicBezTo>
                  <a:cubicBezTo>
                    <a:pt x="4730" y="1190"/>
                    <a:pt x="4598" y="1179"/>
                    <a:pt x="4469" y="1156"/>
                  </a:cubicBezTo>
                  <a:cubicBezTo>
                    <a:pt x="3922" y="1065"/>
                    <a:pt x="3496" y="761"/>
                    <a:pt x="3344" y="335"/>
                  </a:cubicBezTo>
                  <a:lnTo>
                    <a:pt x="3223" y="31"/>
                  </a:lnTo>
                  <a:lnTo>
                    <a:pt x="3010" y="274"/>
                  </a:lnTo>
                  <a:cubicBezTo>
                    <a:pt x="2469" y="898"/>
                    <a:pt x="1701" y="1167"/>
                    <a:pt x="1016" y="1167"/>
                  </a:cubicBezTo>
                  <a:cubicBezTo>
                    <a:pt x="700" y="1167"/>
                    <a:pt x="402" y="1109"/>
                    <a:pt x="153" y="1004"/>
                  </a:cubicBezTo>
                  <a:lnTo>
                    <a:pt x="1" y="1369"/>
                  </a:lnTo>
                  <a:cubicBezTo>
                    <a:pt x="302" y="1493"/>
                    <a:pt x="654" y="1561"/>
                    <a:pt x="1022" y="1561"/>
                  </a:cubicBezTo>
                  <a:cubicBezTo>
                    <a:pt x="1730" y="1561"/>
                    <a:pt x="2501" y="1310"/>
                    <a:pt x="3101" y="730"/>
                  </a:cubicBezTo>
                  <a:cubicBezTo>
                    <a:pt x="3375" y="1156"/>
                    <a:pt x="3831" y="1429"/>
                    <a:pt x="4408" y="1551"/>
                  </a:cubicBezTo>
                  <a:cubicBezTo>
                    <a:pt x="4550" y="1575"/>
                    <a:pt x="4695" y="1587"/>
                    <a:pt x="4842" y="1587"/>
                  </a:cubicBezTo>
                  <a:cubicBezTo>
                    <a:pt x="5604" y="1587"/>
                    <a:pt x="6401" y="1266"/>
                    <a:pt x="6961" y="730"/>
                  </a:cubicBezTo>
                  <a:cubicBezTo>
                    <a:pt x="7235" y="1156"/>
                    <a:pt x="7721" y="1460"/>
                    <a:pt x="8329" y="1551"/>
                  </a:cubicBezTo>
                  <a:cubicBezTo>
                    <a:pt x="8457" y="1569"/>
                    <a:pt x="8586" y="1577"/>
                    <a:pt x="8716" y="1577"/>
                  </a:cubicBezTo>
                  <a:cubicBezTo>
                    <a:pt x="9478" y="1577"/>
                    <a:pt x="10250" y="1276"/>
                    <a:pt x="10822" y="730"/>
                  </a:cubicBezTo>
                  <a:cubicBezTo>
                    <a:pt x="11126" y="1186"/>
                    <a:pt x="11612" y="1460"/>
                    <a:pt x="12250" y="1551"/>
                  </a:cubicBezTo>
                  <a:cubicBezTo>
                    <a:pt x="12371" y="1568"/>
                    <a:pt x="12493" y="1576"/>
                    <a:pt x="12614" y="1576"/>
                  </a:cubicBezTo>
                  <a:cubicBezTo>
                    <a:pt x="13376" y="1576"/>
                    <a:pt x="14127" y="1255"/>
                    <a:pt x="14652" y="730"/>
                  </a:cubicBezTo>
                  <a:cubicBezTo>
                    <a:pt x="14986" y="1186"/>
                    <a:pt x="15533" y="1490"/>
                    <a:pt x="16171" y="1551"/>
                  </a:cubicBezTo>
                  <a:cubicBezTo>
                    <a:pt x="16292" y="1568"/>
                    <a:pt x="16413" y="1576"/>
                    <a:pt x="16533" y="1576"/>
                  </a:cubicBezTo>
                  <a:cubicBezTo>
                    <a:pt x="17289" y="1576"/>
                    <a:pt x="18014" y="1255"/>
                    <a:pt x="18512" y="730"/>
                  </a:cubicBezTo>
                  <a:cubicBezTo>
                    <a:pt x="18846" y="1186"/>
                    <a:pt x="19424" y="1490"/>
                    <a:pt x="20092" y="1551"/>
                  </a:cubicBezTo>
                  <a:cubicBezTo>
                    <a:pt x="20189" y="1561"/>
                    <a:pt x="20285" y="1566"/>
                    <a:pt x="20380" y="1566"/>
                  </a:cubicBezTo>
                  <a:cubicBezTo>
                    <a:pt x="21151" y="1566"/>
                    <a:pt x="21858" y="1244"/>
                    <a:pt x="22372" y="730"/>
                  </a:cubicBezTo>
                  <a:cubicBezTo>
                    <a:pt x="22737" y="1217"/>
                    <a:pt x="23345" y="1521"/>
                    <a:pt x="24044" y="1581"/>
                  </a:cubicBezTo>
                  <a:cubicBezTo>
                    <a:pt x="24108" y="1586"/>
                    <a:pt x="24172" y="1588"/>
                    <a:pt x="24236" y="1588"/>
                  </a:cubicBezTo>
                  <a:cubicBezTo>
                    <a:pt x="24991" y="1588"/>
                    <a:pt x="25728" y="1263"/>
                    <a:pt x="26232" y="730"/>
                  </a:cubicBezTo>
                  <a:cubicBezTo>
                    <a:pt x="26597" y="1217"/>
                    <a:pt x="27235" y="1551"/>
                    <a:pt x="27965" y="1581"/>
                  </a:cubicBezTo>
                  <a:cubicBezTo>
                    <a:pt x="27999" y="1583"/>
                    <a:pt x="28034" y="1583"/>
                    <a:pt x="28068" y="1583"/>
                  </a:cubicBezTo>
                  <a:cubicBezTo>
                    <a:pt x="28851" y="1583"/>
                    <a:pt x="29596" y="1254"/>
                    <a:pt x="30062" y="730"/>
                  </a:cubicBezTo>
                  <a:cubicBezTo>
                    <a:pt x="30488" y="1247"/>
                    <a:pt x="31126" y="1551"/>
                    <a:pt x="31886" y="1581"/>
                  </a:cubicBezTo>
                  <a:cubicBezTo>
                    <a:pt x="32676" y="1581"/>
                    <a:pt x="33436" y="1277"/>
                    <a:pt x="33922" y="730"/>
                  </a:cubicBezTo>
                  <a:cubicBezTo>
                    <a:pt x="34348" y="1247"/>
                    <a:pt x="35047" y="1581"/>
                    <a:pt x="35807" y="1581"/>
                  </a:cubicBezTo>
                  <a:lnTo>
                    <a:pt x="35837" y="1581"/>
                  </a:lnTo>
                  <a:cubicBezTo>
                    <a:pt x="36628" y="1581"/>
                    <a:pt x="37327" y="1247"/>
                    <a:pt x="37783" y="730"/>
                  </a:cubicBezTo>
                  <a:cubicBezTo>
                    <a:pt x="38239" y="1277"/>
                    <a:pt x="38968" y="1581"/>
                    <a:pt x="39758" y="1581"/>
                  </a:cubicBezTo>
                  <a:cubicBezTo>
                    <a:pt x="40518" y="1581"/>
                    <a:pt x="41187" y="1247"/>
                    <a:pt x="41643" y="730"/>
                  </a:cubicBezTo>
                  <a:cubicBezTo>
                    <a:pt x="42099" y="1277"/>
                    <a:pt x="42859" y="1581"/>
                    <a:pt x="43679" y="1581"/>
                  </a:cubicBezTo>
                  <a:cubicBezTo>
                    <a:pt x="44409" y="1551"/>
                    <a:pt x="45078" y="1247"/>
                    <a:pt x="45473" y="730"/>
                  </a:cubicBezTo>
                  <a:cubicBezTo>
                    <a:pt x="45968" y="1254"/>
                    <a:pt x="46714" y="1583"/>
                    <a:pt x="47497" y="1583"/>
                  </a:cubicBezTo>
                  <a:cubicBezTo>
                    <a:pt x="47532" y="1583"/>
                    <a:pt x="47566" y="1583"/>
                    <a:pt x="47601" y="1581"/>
                  </a:cubicBezTo>
                  <a:cubicBezTo>
                    <a:pt x="48330" y="1551"/>
                    <a:pt x="48968" y="1217"/>
                    <a:pt x="49333" y="730"/>
                  </a:cubicBezTo>
                  <a:cubicBezTo>
                    <a:pt x="49837" y="1263"/>
                    <a:pt x="50549" y="1588"/>
                    <a:pt x="51323" y="1588"/>
                  </a:cubicBezTo>
                  <a:cubicBezTo>
                    <a:pt x="51389" y="1588"/>
                    <a:pt x="51455" y="1586"/>
                    <a:pt x="51522" y="1581"/>
                  </a:cubicBezTo>
                  <a:cubicBezTo>
                    <a:pt x="52221" y="1521"/>
                    <a:pt x="52829" y="1217"/>
                    <a:pt x="53193" y="730"/>
                  </a:cubicBezTo>
                  <a:cubicBezTo>
                    <a:pt x="53680" y="1244"/>
                    <a:pt x="54408" y="1566"/>
                    <a:pt x="55163" y="1566"/>
                  </a:cubicBezTo>
                  <a:cubicBezTo>
                    <a:pt x="55256" y="1566"/>
                    <a:pt x="55349" y="1561"/>
                    <a:pt x="55443" y="1551"/>
                  </a:cubicBezTo>
                  <a:cubicBezTo>
                    <a:pt x="56142" y="1490"/>
                    <a:pt x="56689" y="1186"/>
                    <a:pt x="57054" y="730"/>
                  </a:cubicBezTo>
                  <a:cubicBezTo>
                    <a:pt x="57552" y="1255"/>
                    <a:pt x="58277" y="1576"/>
                    <a:pt x="59032" y="1576"/>
                  </a:cubicBezTo>
                  <a:cubicBezTo>
                    <a:pt x="59152" y="1576"/>
                    <a:pt x="59273" y="1568"/>
                    <a:pt x="59394" y="1551"/>
                  </a:cubicBezTo>
                  <a:cubicBezTo>
                    <a:pt x="60032" y="1490"/>
                    <a:pt x="60580" y="1186"/>
                    <a:pt x="60883" y="730"/>
                  </a:cubicBezTo>
                  <a:cubicBezTo>
                    <a:pt x="61434" y="1255"/>
                    <a:pt x="62189" y="1576"/>
                    <a:pt x="62952" y="1576"/>
                  </a:cubicBezTo>
                  <a:cubicBezTo>
                    <a:pt x="63073" y="1576"/>
                    <a:pt x="63194" y="1568"/>
                    <a:pt x="63315" y="1551"/>
                  </a:cubicBezTo>
                  <a:cubicBezTo>
                    <a:pt x="63923" y="1460"/>
                    <a:pt x="64440" y="1186"/>
                    <a:pt x="64744" y="730"/>
                  </a:cubicBezTo>
                  <a:cubicBezTo>
                    <a:pt x="65291" y="1277"/>
                    <a:pt x="66051" y="1581"/>
                    <a:pt x="66841" y="1581"/>
                  </a:cubicBezTo>
                  <a:cubicBezTo>
                    <a:pt x="66963" y="1581"/>
                    <a:pt x="67084" y="1581"/>
                    <a:pt x="67236" y="1551"/>
                  </a:cubicBezTo>
                  <a:cubicBezTo>
                    <a:pt x="67844" y="1460"/>
                    <a:pt x="68330" y="1156"/>
                    <a:pt x="68604" y="730"/>
                  </a:cubicBezTo>
                  <a:cubicBezTo>
                    <a:pt x="69165" y="1266"/>
                    <a:pt x="69961" y="1587"/>
                    <a:pt x="70724" y="1587"/>
                  </a:cubicBezTo>
                  <a:cubicBezTo>
                    <a:pt x="70870" y="1587"/>
                    <a:pt x="71015" y="1575"/>
                    <a:pt x="71157" y="1551"/>
                  </a:cubicBezTo>
                  <a:cubicBezTo>
                    <a:pt x="71735" y="1429"/>
                    <a:pt x="72191" y="1156"/>
                    <a:pt x="72434" y="730"/>
                  </a:cubicBezTo>
                  <a:cubicBezTo>
                    <a:pt x="72981" y="1312"/>
                    <a:pt x="73673" y="1556"/>
                    <a:pt x="74346" y="1556"/>
                  </a:cubicBezTo>
                  <a:cubicBezTo>
                    <a:pt x="74870" y="1556"/>
                    <a:pt x="75382" y="1408"/>
                    <a:pt x="75808" y="1156"/>
                  </a:cubicBezTo>
                  <a:lnTo>
                    <a:pt x="75625" y="822"/>
                  </a:lnTo>
                  <a:cubicBezTo>
                    <a:pt x="75299" y="1026"/>
                    <a:pt x="74831" y="1181"/>
                    <a:pt x="74333" y="1181"/>
                  </a:cubicBezTo>
                  <a:cubicBezTo>
                    <a:pt x="73719" y="1181"/>
                    <a:pt x="73059" y="945"/>
                    <a:pt x="72555" y="274"/>
                  </a:cubicBezTo>
                  <a:lnTo>
                    <a:pt x="723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28"/>
            <p:cNvSpPr/>
            <p:nvPr/>
          </p:nvSpPr>
          <p:spPr>
            <a:xfrm>
              <a:off x="7893030" y="10045990"/>
              <a:ext cx="2390115" cy="49178"/>
            </a:xfrm>
            <a:custGeom>
              <a:avLst/>
              <a:gdLst/>
              <a:ahLst/>
              <a:cxnLst/>
              <a:rect l="l" t="t" r="r" b="b"/>
              <a:pathLst>
                <a:path w="73923" h="1521" extrusionOk="0">
                  <a:moveTo>
                    <a:pt x="3100" y="1"/>
                  </a:moveTo>
                  <a:lnTo>
                    <a:pt x="2918" y="213"/>
                  </a:lnTo>
                  <a:cubicBezTo>
                    <a:pt x="2379" y="814"/>
                    <a:pt x="1629" y="1076"/>
                    <a:pt x="965" y="1076"/>
                  </a:cubicBezTo>
                  <a:cubicBezTo>
                    <a:pt x="655" y="1076"/>
                    <a:pt x="364" y="1019"/>
                    <a:pt x="122" y="913"/>
                  </a:cubicBezTo>
                  <a:lnTo>
                    <a:pt x="0" y="1277"/>
                  </a:lnTo>
                  <a:cubicBezTo>
                    <a:pt x="276" y="1390"/>
                    <a:pt x="604" y="1451"/>
                    <a:pt x="952" y="1451"/>
                  </a:cubicBezTo>
                  <a:cubicBezTo>
                    <a:pt x="1639" y="1451"/>
                    <a:pt x="2404" y="1214"/>
                    <a:pt x="3009" y="669"/>
                  </a:cubicBezTo>
                  <a:cubicBezTo>
                    <a:pt x="3252" y="1065"/>
                    <a:pt x="3708" y="1338"/>
                    <a:pt x="4256" y="1429"/>
                  </a:cubicBezTo>
                  <a:cubicBezTo>
                    <a:pt x="4407" y="1455"/>
                    <a:pt x="4561" y="1468"/>
                    <a:pt x="4715" y="1468"/>
                  </a:cubicBezTo>
                  <a:cubicBezTo>
                    <a:pt x="5461" y="1468"/>
                    <a:pt x="6219" y="1173"/>
                    <a:pt x="6748" y="669"/>
                  </a:cubicBezTo>
                  <a:cubicBezTo>
                    <a:pt x="7022" y="1095"/>
                    <a:pt x="7508" y="1369"/>
                    <a:pt x="8085" y="1460"/>
                  </a:cubicBezTo>
                  <a:cubicBezTo>
                    <a:pt x="8214" y="1477"/>
                    <a:pt x="8343" y="1486"/>
                    <a:pt x="8472" y="1486"/>
                  </a:cubicBezTo>
                  <a:cubicBezTo>
                    <a:pt x="9227" y="1486"/>
                    <a:pt x="9972" y="1189"/>
                    <a:pt x="10517" y="669"/>
                  </a:cubicBezTo>
                  <a:cubicBezTo>
                    <a:pt x="10821" y="1095"/>
                    <a:pt x="11307" y="1369"/>
                    <a:pt x="11915" y="1460"/>
                  </a:cubicBezTo>
                  <a:cubicBezTo>
                    <a:pt x="12019" y="1470"/>
                    <a:pt x="12122" y="1476"/>
                    <a:pt x="12226" y="1476"/>
                  </a:cubicBezTo>
                  <a:cubicBezTo>
                    <a:pt x="13000" y="1476"/>
                    <a:pt x="13750" y="1179"/>
                    <a:pt x="14286" y="669"/>
                  </a:cubicBezTo>
                  <a:cubicBezTo>
                    <a:pt x="14590" y="1095"/>
                    <a:pt x="15107" y="1399"/>
                    <a:pt x="15745" y="1460"/>
                  </a:cubicBezTo>
                  <a:cubicBezTo>
                    <a:pt x="15845" y="1470"/>
                    <a:pt x="15946" y="1476"/>
                    <a:pt x="16046" y="1476"/>
                  </a:cubicBezTo>
                  <a:cubicBezTo>
                    <a:pt x="16799" y="1476"/>
                    <a:pt x="17542" y="1179"/>
                    <a:pt x="18025" y="669"/>
                  </a:cubicBezTo>
                  <a:cubicBezTo>
                    <a:pt x="18359" y="1125"/>
                    <a:pt x="18937" y="1399"/>
                    <a:pt x="19575" y="1460"/>
                  </a:cubicBezTo>
                  <a:cubicBezTo>
                    <a:pt x="19675" y="1470"/>
                    <a:pt x="19775" y="1476"/>
                    <a:pt x="19873" y="1476"/>
                  </a:cubicBezTo>
                  <a:cubicBezTo>
                    <a:pt x="20615" y="1476"/>
                    <a:pt x="21311" y="1179"/>
                    <a:pt x="21794" y="669"/>
                  </a:cubicBezTo>
                  <a:cubicBezTo>
                    <a:pt x="22159" y="1125"/>
                    <a:pt x="22736" y="1429"/>
                    <a:pt x="23405" y="1460"/>
                  </a:cubicBezTo>
                  <a:cubicBezTo>
                    <a:pt x="23477" y="1465"/>
                    <a:pt x="23548" y="1467"/>
                    <a:pt x="23619" y="1467"/>
                  </a:cubicBezTo>
                  <a:cubicBezTo>
                    <a:pt x="24388" y="1467"/>
                    <a:pt x="25090" y="1170"/>
                    <a:pt x="25563" y="669"/>
                  </a:cubicBezTo>
                  <a:cubicBezTo>
                    <a:pt x="25928" y="1156"/>
                    <a:pt x="26536" y="1429"/>
                    <a:pt x="27265" y="1460"/>
                  </a:cubicBezTo>
                  <a:cubicBezTo>
                    <a:pt x="27332" y="1465"/>
                    <a:pt x="27398" y="1467"/>
                    <a:pt x="27465" y="1467"/>
                  </a:cubicBezTo>
                  <a:cubicBezTo>
                    <a:pt x="28182" y="1467"/>
                    <a:pt x="28859" y="1170"/>
                    <a:pt x="29332" y="669"/>
                  </a:cubicBezTo>
                  <a:cubicBezTo>
                    <a:pt x="29727" y="1156"/>
                    <a:pt x="30365" y="1460"/>
                    <a:pt x="31095" y="1490"/>
                  </a:cubicBezTo>
                  <a:cubicBezTo>
                    <a:pt x="31855" y="1490"/>
                    <a:pt x="32615" y="1186"/>
                    <a:pt x="33071" y="669"/>
                  </a:cubicBezTo>
                  <a:cubicBezTo>
                    <a:pt x="33496" y="1156"/>
                    <a:pt x="34165" y="1460"/>
                    <a:pt x="34925" y="1490"/>
                  </a:cubicBezTo>
                  <a:cubicBezTo>
                    <a:pt x="35715" y="1490"/>
                    <a:pt x="36384" y="1186"/>
                    <a:pt x="36840" y="669"/>
                  </a:cubicBezTo>
                  <a:cubicBezTo>
                    <a:pt x="37265" y="1186"/>
                    <a:pt x="37964" y="1490"/>
                    <a:pt x="38724" y="1490"/>
                  </a:cubicBezTo>
                  <a:lnTo>
                    <a:pt x="38755" y="1490"/>
                  </a:lnTo>
                  <a:cubicBezTo>
                    <a:pt x="39515" y="1460"/>
                    <a:pt x="40183" y="1156"/>
                    <a:pt x="40609" y="669"/>
                  </a:cubicBezTo>
                  <a:cubicBezTo>
                    <a:pt x="41065" y="1186"/>
                    <a:pt x="41825" y="1490"/>
                    <a:pt x="42585" y="1490"/>
                  </a:cubicBezTo>
                  <a:cubicBezTo>
                    <a:pt x="43314" y="1460"/>
                    <a:pt x="43952" y="1156"/>
                    <a:pt x="44347" y="669"/>
                  </a:cubicBezTo>
                  <a:cubicBezTo>
                    <a:pt x="44821" y="1170"/>
                    <a:pt x="45497" y="1467"/>
                    <a:pt x="46215" y="1467"/>
                  </a:cubicBezTo>
                  <a:cubicBezTo>
                    <a:pt x="46281" y="1467"/>
                    <a:pt x="46348" y="1465"/>
                    <a:pt x="46414" y="1460"/>
                  </a:cubicBezTo>
                  <a:cubicBezTo>
                    <a:pt x="47113" y="1429"/>
                    <a:pt x="47752" y="1125"/>
                    <a:pt x="48117" y="669"/>
                  </a:cubicBezTo>
                  <a:cubicBezTo>
                    <a:pt x="48590" y="1170"/>
                    <a:pt x="49292" y="1467"/>
                    <a:pt x="50037" y="1467"/>
                  </a:cubicBezTo>
                  <a:cubicBezTo>
                    <a:pt x="50106" y="1467"/>
                    <a:pt x="50175" y="1465"/>
                    <a:pt x="50244" y="1460"/>
                  </a:cubicBezTo>
                  <a:cubicBezTo>
                    <a:pt x="50943" y="1429"/>
                    <a:pt x="51521" y="1125"/>
                    <a:pt x="51886" y="669"/>
                  </a:cubicBezTo>
                  <a:cubicBezTo>
                    <a:pt x="52368" y="1179"/>
                    <a:pt x="53064" y="1476"/>
                    <a:pt x="53785" y="1476"/>
                  </a:cubicBezTo>
                  <a:cubicBezTo>
                    <a:pt x="53881" y="1476"/>
                    <a:pt x="53978" y="1470"/>
                    <a:pt x="54074" y="1460"/>
                  </a:cubicBezTo>
                  <a:cubicBezTo>
                    <a:pt x="54743" y="1399"/>
                    <a:pt x="55290" y="1125"/>
                    <a:pt x="55624" y="669"/>
                  </a:cubicBezTo>
                  <a:cubicBezTo>
                    <a:pt x="56134" y="1179"/>
                    <a:pt x="56880" y="1476"/>
                    <a:pt x="57634" y="1476"/>
                  </a:cubicBezTo>
                  <a:cubicBezTo>
                    <a:pt x="57734" y="1476"/>
                    <a:pt x="57834" y="1470"/>
                    <a:pt x="57934" y="1460"/>
                  </a:cubicBezTo>
                  <a:cubicBezTo>
                    <a:pt x="58573" y="1399"/>
                    <a:pt x="59089" y="1095"/>
                    <a:pt x="59393" y="669"/>
                  </a:cubicBezTo>
                  <a:cubicBezTo>
                    <a:pt x="59930" y="1179"/>
                    <a:pt x="60679" y="1476"/>
                    <a:pt x="61433" y="1476"/>
                  </a:cubicBezTo>
                  <a:cubicBezTo>
                    <a:pt x="61533" y="1476"/>
                    <a:pt x="61634" y="1470"/>
                    <a:pt x="61734" y="1460"/>
                  </a:cubicBezTo>
                  <a:cubicBezTo>
                    <a:pt x="62372" y="1369"/>
                    <a:pt x="62858" y="1095"/>
                    <a:pt x="63162" y="669"/>
                  </a:cubicBezTo>
                  <a:cubicBezTo>
                    <a:pt x="63682" y="1189"/>
                    <a:pt x="64445" y="1486"/>
                    <a:pt x="65187" y="1486"/>
                  </a:cubicBezTo>
                  <a:cubicBezTo>
                    <a:pt x="65313" y="1486"/>
                    <a:pt x="65440" y="1477"/>
                    <a:pt x="65564" y="1460"/>
                  </a:cubicBezTo>
                  <a:cubicBezTo>
                    <a:pt x="66172" y="1369"/>
                    <a:pt x="66628" y="1095"/>
                    <a:pt x="66901" y="669"/>
                  </a:cubicBezTo>
                  <a:cubicBezTo>
                    <a:pt x="67455" y="1173"/>
                    <a:pt x="68218" y="1468"/>
                    <a:pt x="68947" y="1468"/>
                  </a:cubicBezTo>
                  <a:cubicBezTo>
                    <a:pt x="69098" y="1468"/>
                    <a:pt x="69248" y="1455"/>
                    <a:pt x="69394" y="1429"/>
                  </a:cubicBezTo>
                  <a:cubicBezTo>
                    <a:pt x="69971" y="1338"/>
                    <a:pt x="70427" y="1065"/>
                    <a:pt x="70670" y="639"/>
                  </a:cubicBezTo>
                  <a:cubicBezTo>
                    <a:pt x="71369" y="1217"/>
                    <a:pt x="72190" y="1520"/>
                    <a:pt x="72919" y="1520"/>
                  </a:cubicBezTo>
                  <a:cubicBezTo>
                    <a:pt x="73284" y="1520"/>
                    <a:pt x="73649" y="1460"/>
                    <a:pt x="73922" y="1308"/>
                  </a:cubicBezTo>
                  <a:lnTo>
                    <a:pt x="73771" y="973"/>
                  </a:lnTo>
                  <a:cubicBezTo>
                    <a:pt x="73529" y="1098"/>
                    <a:pt x="73249" y="1158"/>
                    <a:pt x="72950" y="1158"/>
                  </a:cubicBezTo>
                  <a:cubicBezTo>
                    <a:pt x="72231" y="1158"/>
                    <a:pt x="71405" y="815"/>
                    <a:pt x="70761" y="213"/>
                  </a:cubicBezTo>
                  <a:lnTo>
                    <a:pt x="70549" y="1"/>
                  </a:lnTo>
                  <a:lnTo>
                    <a:pt x="70457" y="274"/>
                  </a:lnTo>
                  <a:cubicBezTo>
                    <a:pt x="70275" y="700"/>
                    <a:pt x="69880" y="973"/>
                    <a:pt x="69333" y="1065"/>
                  </a:cubicBezTo>
                  <a:cubicBezTo>
                    <a:pt x="69208" y="1088"/>
                    <a:pt x="69080" y="1099"/>
                    <a:pt x="68951" y="1099"/>
                  </a:cubicBezTo>
                  <a:cubicBezTo>
                    <a:pt x="68234" y="1099"/>
                    <a:pt x="67486" y="754"/>
                    <a:pt x="67023" y="213"/>
                  </a:cubicBezTo>
                  <a:lnTo>
                    <a:pt x="66810" y="1"/>
                  </a:lnTo>
                  <a:lnTo>
                    <a:pt x="66688" y="274"/>
                  </a:lnTo>
                  <a:cubicBezTo>
                    <a:pt x="66506" y="700"/>
                    <a:pt x="66080" y="1004"/>
                    <a:pt x="65533" y="1065"/>
                  </a:cubicBezTo>
                  <a:cubicBezTo>
                    <a:pt x="65421" y="1081"/>
                    <a:pt x="65308" y="1089"/>
                    <a:pt x="65193" y="1089"/>
                  </a:cubicBezTo>
                  <a:cubicBezTo>
                    <a:pt x="64471" y="1089"/>
                    <a:pt x="63726" y="765"/>
                    <a:pt x="63254" y="213"/>
                  </a:cubicBezTo>
                  <a:lnTo>
                    <a:pt x="63071" y="1"/>
                  </a:lnTo>
                  <a:lnTo>
                    <a:pt x="62950" y="274"/>
                  </a:lnTo>
                  <a:cubicBezTo>
                    <a:pt x="62737" y="700"/>
                    <a:pt x="62281" y="1004"/>
                    <a:pt x="61703" y="1095"/>
                  </a:cubicBezTo>
                  <a:cubicBezTo>
                    <a:pt x="61614" y="1105"/>
                    <a:pt x="61524" y="1110"/>
                    <a:pt x="61435" y="1110"/>
                  </a:cubicBezTo>
                  <a:cubicBezTo>
                    <a:pt x="60701" y="1110"/>
                    <a:pt x="59975" y="782"/>
                    <a:pt x="59515" y="213"/>
                  </a:cubicBezTo>
                  <a:lnTo>
                    <a:pt x="59333" y="1"/>
                  </a:lnTo>
                  <a:lnTo>
                    <a:pt x="59181" y="274"/>
                  </a:lnTo>
                  <a:cubicBezTo>
                    <a:pt x="58968" y="730"/>
                    <a:pt x="58481" y="1034"/>
                    <a:pt x="57874" y="1095"/>
                  </a:cubicBezTo>
                  <a:cubicBezTo>
                    <a:pt x="57793" y="1104"/>
                    <a:pt x="57711" y="1109"/>
                    <a:pt x="57629" y="1109"/>
                  </a:cubicBezTo>
                  <a:cubicBezTo>
                    <a:pt x="56913" y="1109"/>
                    <a:pt x="56182" y="759"/>
                    <a:pt x="55746" y="213"/>
                  </a:cubicBezTo>
                  <a:lnTo>
                    <a:pt x="55563" y="1"/>
                  </a:lnTo>
                  <a:lnTo>
                    <a:pt x="55442" y="244"/>
                  </a:lnTo>
                  <a:cubicBezTo>
                    <a:pt x="55199" y="730"/>
                    <a:pt x="54682" y="1034"/>
                    <a:pt x="54044" y="1095"/>
                  </a:cubicBezTo>
                  <a:cubicBezTo>
                    <a:pt x="53982" y="1100"/>
                    <a:pt x="53921" y="1102"/>
                    <a:pt x="53859" y="1102"/>
                  </a:cubicBezTo>
                  <a:cubicBezTo>
                    <a:pt x="53132" y="1102"/>
                    <a:pt x="52428" y="774"/>
                    <a:pt x="52007" y="213"/>
                  </a:cubicBezTo>
                  <a:lnTo>
                    <a:pt x="51825" y="1"/>
                  </a:lnTo>
                  <a:lnTo>
                    <a:pt x="51673" y="244"/>
                  </a:lnTo>
                  <a:cubicBezTo>
                    <a:pt x="51430" y="730"/>
                    <a:pt x="50883" y="1034"/>
                    <a:pt x="50244" y="1095"/>
                  </a:cubicBezTo>
                  <a:cubicBezTo>
                    <a:pt x="50180" y="1100"/>
                    <a:pt x="50117" y="1102"/>
                    <a:pt x="50054" y="1102"/>
                  </a:cubicBezTo>
                  <a:cubicBezTo>
                    <a:pt x="49311" y="1102"/>
                    <a:pt x="48661" y="776"/>
                    <a:pt x="48269" y="244"/>
                  </a:cubicBezTo>
                  <a:lnTo>
                    <a:pt x="48086" y="1"/>
                  </a:lnTo>
                  <a:lnTo>
                    <a:pt x="47934" y="244"/>
                  </a:lnTo>
                  <a:cubicBezTo>
                    <a:pt x="47661" y="761"/>
                    <a:pt x="47083" y="1065"/>
                    <a:pt x="46414" y="1095"/>
                  </a:cubicBezTo>
                  <a:cubicBezTo>
                    <a:pt x="46381" y="1096"/>
                    <a:pt x="46348" y="1097"/>
                    <a:pt x="46315" y="1097"/>
                  </a:cubicBezTo>
                  <a:cubicBezTo>
                    <a:pt x="45563" y="1097"/>
                    <a:pt x="44878" y="768"/>
                    <a:pt x="44499" y="244"/>
                  </a:cubicBezTo>
                  <a:lnTo>
                    <a:pt x="44347" y="1"/>
                  </a:lnTo>
                  <a:lnTo>
                    <a:pt x="44195" y="244"/>
                  </a:lnTo>
                  <a:cubicBezTo>
                    <a:pt x="43892" y="761"/>
                    <a:pt x="43284" y="1065"/>
                    <a:pt x="42585" y="1095"/>
                  </a:cubicBezTo>
                  <a:cubicBezTo>
                    <a:pt x="42553" y="1096"/>
                    <a:pt x="42521" y="1097"/>
                    <a:pt x="42489" y="1097"/>
                  </a:cubicBezTo>
                  <a:cubicBezTo>
                    <a:pt x="41766" y="1097"/>
                    <a:pt x="41110" y="768"/>
                    <a:pt x="40761" y="244"/>
                  </a:cubicBezTo>
                  <a:lnTo>
                    <a:pt x="40578" y="1"/>
                  </a:lnTo>
                  <a:lnTo>
                    <a:pt x="40426" y="244"/>
                  </a:lnTo>
                  <a:cubicBezTo>
                    <a:pt x="40092" y="761"/>
                    <a:pt x="39484" y="1095"/>
                    <a:pt x="38755" y="1095"/>
                  </a:cubicBezTo>
                  <a:lnTo>
                    <a:pt x="38724" y="1095"/>
                  </a:lnTo>
                  <a:cubicBezTo>
                    <a:pt x="37995" y="1095"/>
                    <a:pt x="37356" y="791"/>
                    <a:pt x="36992" y="244"/>
                  </a:cubicBezTo>
                  <a:lnTo>
                    <a:pt x="36840" y="1"/>
                  </a:lnTo>
                  <a:lnTo>
                    <a:pt x="36688" y="244"/>
                  </a:lnTo>
                  <a:cubicBezTo>
                    <a:pt x="36323" y="791"/>
                    <a:pt x="35685" y="1095"/>
                    <a:pt x="34955" y="1095"/>
                  </a:cubicBezTo>
                  <a:lnTo>
                    <a:pt x="34925" y="1095"/>
                  </a:lnTo>
                  <a:cubicBezTo>
                    <a:pt x="34195" y="1095"/>
                    <a:pt x="33587" y="761"/>
                    <a:pt x="33253" y="244"/>
                  </a:cubicBezTo>
                  <a:lnTo>
                    <a:pt x="33101" y="1"/>
                  </a:lnTo>
                  <a:lnTo>
                    <a:pt x="32919" y="244"/>
                  </a:lnTo>
                  <a:cubicBezTo>
                    <a:pt x="32569" y="768"/>
                    <a:pt x="31913" y="1097"/>
                    <a:pt x="31190" y="1097"/>
                  </a:cubicBezTo>
                  <a:cubicBezTo>
                    <a:pt x="31159" y="1097"/>
                    <a:pt x="31127" y="1096"/>
                    <a:pt x="31095" y="1095"/>
                  </a:cubicBezTo>
                  <a:cubicBezTo>
                    <a:pt x="30396" y="1065"/>
                    <a:pt x="29788" y="761"/>
                    <a:pt x="29484" y="244"/>
                  </a:cubicBezTo>
                  <a:lnTo>
                    <a:pt x="29332" y="1"/>
                  </a:lnTo>
                  <a:lnTo>
                    <a:pt x="29180" y="244"/>
                  </a:lnTo>
                  <a:cubicBezTo>
                    <a:pt x="28801" y="768"/>
                    <a:pt x="28116" y="1097"/>
                    <a:pt x="27364" y="1097"/>
                  </a:cubicBezTo>
                  <a:cubicBezTo>
                    <a:pt x="27331" y="1097"/>
                    <a:pt x="27298" y="1096"/>
                    <a:pt x="27265" y="1095"/>
                  </a:cubicBezTo>
                  <a:cubicBezTo>
                    <a:pt x="26596" y="1065"/>
                    <a:pt x="26019" y="761"/>
                    <a:pt x="25745" y="244"/>
                  </a:cubicBezTo>
                  <a:lnTo>
                    <a:pt x="25593" y="1"/>
                  </a:lnTo>
                  <a:lnTo>
                    <a:pt x="25411" y="244"/>
                  </a:lnTo>
                  <a:cubicBezTo>
                    <a:pt x="25019" y="776"/>
                    <a:pt x="24342" y="1102"/>
                    <a:pt x="23620" y="1102"/>
                  </a:cubicBezTo>
                  <a:cubicBezTo>
                    <a:pt x="23558" y="1102"/>
                    <a:pt x="23497" y="1100"/>
                    <a:pt x="23435" y="1095"/>
                  </a:cubicBezTo>
                  <a:cubicBezTo>
                    <a:pt x="22797" y="1034"/>
                    <a:pt x="22250" y="730"/>
                    <a:pt x="21976" y="244"/>
                  </a:cubicBezTo>
                  <a:lnTo>
                    <a:pt x="21855" y="1"/>
                  </a:lnTo>
                  <a:lnTo>
                    <a:pt x="21672" y="213"/>
                  </a:lnTo>
                  <a:cubicBezTo>
                    <a:pt x="21252" y="774"/>
                    <a:pt x="20547" y="1102"/>
                    <a:pt x="19796" y="1102"/>
                  </a:cubicBezTo>
                  <a:cubicBezTo>
                    <a:pt x="19733" y="1102"/>
                    <a:pt x="19669" y="1100"/>
                    <a:pt x="19605" y="1095"/>
                  </a:cubicBezTo>
                  <a:cubicBezTo>
                    <a:pt x="18997" y="1034"/>
                    <a:pt x="18481" y="730"/>
                    <a:pt x="18238" y="244"/>
                  </a:cubicBezTo>
                  <a:lnTo>
                    <a:pt x="18086" y="1"/>
                  </a:lnTo>
                  <a:lnTo>
                    <a:pt x="17903" y="213"/>
                  </a:lnTo>
                  <a:cubicBezTo>
                    <a:pt x="17494" y="759"/>
                    <a:pt x="16766" y="1109"/>
                    <a:pt x="16050" y="1109"/>
                  </a:cubicBezTo>
                  <a:cubicBezTo>
                    <a:pt x="15968" y="1109"/>
                    <a:pt x="15887" y="1104"/>
                    <a:pt x="15806" y="1095"/>
                  </a:cubicBezTo>
                  <a:cubicBezTo>
                    <a:pt x="15198" y="1034"/>
                    <a:pt x="14712" y="730"/>
                    <a:pt x="14468" y="274"/>
                  </a:cubicBezTo>
                  <a:lnTo>
                    <a:pt x="14347" y="1"/>
                  </a:lnTo>
                  <a:lnTo>
                    <a:pt x="14165" y="213"/>
                  </a:lnTo>
                  <a:cubicBezTo>
                    <a:pt x="13704" y="782"/>
                    <a:pt x="12978" y="1110"/>
                    <a:pt x="12245" y="1110"/>
                  </a:cubicBezTo>
                  <a:cubicBezTo>
                    <a:pt x="12155" y="1110"/>
                    <a:pt x="12065" y="1105"/>
                    <a:pt x="11976" y="1095"/>
                  </a:cubicBezTo>
                  <a:cubicBezTo>
                    <a:pt x="11399" y="1004"/>
                    <a:pt x="10943" y="700"/>
                    <a:pt x="10730" y="274"/>
                  </a:cubicBezTo>
                  <a:lnTo>
                    <a:pt x="10608" y="1"/>
                  </a:lnTo>
                  <a:lnTo>
                    <a:pt x="10426" y="213"/>
                  </a:lnTo>
                  <a:cubicBezTo>
                    <a:pt x="9953" y="765"/>
                    <a:pt x="9209" y="1089"/>
                    <a:pt x="8486" y="1089"/>
                  </a:cubicBezTo>
                  <a:cubicBezTo>
                    <a:pt x="8372" y="1089"/>
                    <a:pt x="8258" y="1081"/>
                    <a:pt x="8146" y="1065"/>
                  </a:cubicBezTo>
                  <a:cubicBezTo>
                    <a:pt x="7569" y="1004"/>
                    <a:pt x="7174" y="700"/>
                    <a:pt x="6991" y="274"/>
                  </a:cubicBezTo>
                  <a:lnTo>
                    <a:pt x="6870" y="1"/>
                  </a:lnTo>
                  <a:lnTo>
                    <a:pt x="6657" y="213"/>
                  </a:lnTo>
                  <a:cubicBezTo>
                    <a:pt x="6193" y="754"/>
                    <a:pt x="5446" y="1099"/>
                    <a:pt x="4729" y="1099"/>
                  </a:cubicBezTo>
                  <a:cubicBezTo>
                    <a:pt x="4600" y="1099"/>
                    <a:pt x="4472" y="1088"/>
                    <a:pt x="4347" y="1065"/>
                  </a:cubicBezTo>
                  <a:cubicBezTo>
                    <a:pt x="3800" y="973"/>
                    <a:pt x="3404" y="700"/>
                    <a:pt x="3222" y="274"/>
                  </a:cubicBezTo>
                  <a:lnTo>
                    <a:pt x="31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28"/>
            <p:cNvSpPr/>
            <p:nvPr/>
          </p:nvSpPr>
          <p:spPr>
            <a:xfrm>
              <a:off x="7920546" y="9941810"/>
              <a:ext cx="2334083" cy="47270"/>
            </a:xfrm>
            <a:custGeom>
              <a:avLst/>
              <a:gdLst/>
              <a:ahLst/>
              <a:cxnLst/>
              <a:rect l="l" t="t" r="r" b="b"/>
              <a:pathLst>
                <a:path w="72190" h="1462" extrusionOk="0">
                  <a:moveTo>
                    <a:pt x="3040" y="1"/>
                  </a:moveTo>
                  <a:lnTo>
                    <a:pt x="2857" y="244"/>
                  </a:lnTo>
                  <a:cubicBezTo>
                    <a:pt x="2333" y="811"/>
                    <a:pt x="1590" y="1044"/>
                    <a:pt x="941" y="1044"/>
                  </a:cubicBezTo>
                  <a:cubicBezTo>
                    <a:pt x="650" y="1044"/>
                    <a:pt x="378" y="997"/>
                    <a:pt x="152" y="913"/>
                  </a:cubicBezTo>
                  <a:lnTo>
                    <a:pt x="0" y="1247"/>
                  </a:lnTo>
                  <a:cubicBezTo>
                    <a:pt x="279" y="1361"/>
                    <a:pt x="607" y="1422"/>
                    <a:pt x="953" y="1422"/>
                  </a:cubicBezTo>
                  <a:cubicBezTo>
                    <a:pt x="1626" y="1422"/>
                    <a:pt x="2367" y="1191"/>
                    <a:pt x="2949" y="669"/>
                  </a:cubicBezTo>
                  <a:cubicBezTo>
                    <a:pt x="3192" y="1065"/>
                    <a:pt x="3648" y="1338"/>
                    <a:pt x="4195" y="1429"/>
                  </a:cubicBezTo>
                  <a:cubicBezTo>
                    <a:pt x="4320" y="1447"/>
                    <a:pt x="4446" y="1456"/>
                    <a:pt x="4574" y="1456"/>
                  </a:cubicBezTo>
                  <a:cubicBezTo>
                    <a:pt x="5316" y="1456"/>
                    <a:pt x="6082" y="1162"/>
                    <a:pt x="6626" y="669"/>
                  </a:cubicBezTo>
                  <a:cubicBezTo>
                    <a:pt x="6900" y="1065"/>
                    <a:pt x="7356" y="1338"/>
                    <a:pt x="7933" y="1429"/>
                  </a:cubicBezTo>
                  <a:cubicBezTo>
                    <a:pt x="8055" y="1429"/>
                    <a:pt x="8177" y="1460"/>
                    <a:pt x="8329" y="1460"/>
                  </a:cubicBezTo>
                  <a:cubicBezTo>
                    <a:pt x="9028" y="1460"/>
                    <a:pt x="9757" y="1156"/>
                    <a:pt x="10304" y="669"/>
                  </a:cubicBezTo>
                  <a:cubicBezTo>
                    <a:pt x="10578" y="1095"/>
                    <a:pt x="11064" y="1338"/>
                    <a:pt x="11672" y="1429"/>
                  </a:cubicBezTo>
                  <a:cubicBezTo>
                    <a:pt x="11776" y="1441"/>
                    <a:pt x="11880" y="1447"/>
                    <a:pt x="11985" y="1447"/>
                  </a:cubicBezTo>
                  <a:cubicBezTo>
                    <a:pt x="12711" y="1447"/>
                    <a:pt x="13447" y="1174"/>
                    <a:pt x="13952" y="669"/>
                  </a:cubicBezTo>
                  <a:cubicBezTo>
                    <a:pt x="14256" y="1095"/>
                    <a:pt x="14773" y="1369"/>
                    <a:pt x="15411" y="1429"/>
                  </a:cubicBezTo>
                  <a:cubicBezTo>
                    <a:pt x="15508" y="1440"/>
                    <a:pt x="15605" y="1445"/>
                    <a:pt x="15702" y="1445"/>
                  </a:cubicBezTo>
                  <a:cubicBezTo>
                    <a:pt x="16428" y="1445"/>
                    <a:pt x="17147" y="1152"/>
                    <a:pt x="17630" y="669"/>
                  </a:cubicBezTo>
                  <a:cubicBezTo>
                    <a:pt x="17964" y="1095"/>
                    <a:pt x="18511" y="1369"/>
                    <a:pt x="19150" y="1429"/>
                  </a:cubicBezTo>
                  <a:cubicBezTo>
                    <a:pt x="19246" y="1440"/>
                    <a:pt x="19343" y="1445"/>
                    <a:pt x="19439" y="1445"/>
                  </a:cubicBezTo>
                  <a:cubicBezTo>
                    <a:pt x="20153" y="1445"/>
                    <a:pt x="20825" y="1152"/>
                    <a:pt x="21308" y="669"/>
                  </a:cubicBezTo>
                  <a:cubicBezTo>
                    <a:pt x="21642" y="1125"/>
                    <a:pt x="22219" y="1399"/>
                    <a:pt x="22888" y="1429"/>
                  </a:cubicBezTo>
                  <a:cubicBezTo>
                    <a:pt x="22961" y="1435"/>
                    <a:pt x="23033" y="1438"/>
                    <a:pt x="23105" y="1438"/>
                  </a:cubicBezTo>
                  <a:cubicBezTo>
                    <a:pt x="23821" y="1438"/>
                    <a:pt x="24516" y="1166"/>
                    <a:pt x="24985" y="669"/>
                  </a:cubicBezTo>
                  <a:cubicBezTo>
                    <a:pt x="25350" y="1125"/>
                    <a:pt x="25958" y="1399"/>
                    <a:pt x="26627" y="1460"/>
                  </a:cubicBezTo>
                  <a:cubicBezTo>
                    <a:pt x="26663" y="1461"/>
                    <a:pt x="26699" y="1462"/>
                    <a:pt x="26735" y="1462"/>
                  </a:cubicBezTo>
                  <a:cubicBezTo>
                    <a:pt x="27486" y="1462"/>
                    <a:pt x="28198" y="1163"/>
                    <a:pt x="28633" y="669"/>
                  </a:cubicBezTo>
                  <a:cubicBezTo>
                    <a:pt x="29028" y="1156"/>
                    <a:pt x="29666" y="1429"/>
                    <a:pt x="30366" y="1460"/>
                  </a:cubicBezTo>
                  <a:cubicBezTo>
                    <a:pt x="31156" y="1460"/>
                    <a:pt x="31855" y="1186"/>
                    <a:pt x="32311" y="669"/>
                  </a:cubicBezTo>
                  <a:cubicBezTo>
                    <a:pt x="32736" y="1156"/>
                    <a:pt x="33375" y="1429"/>
                    <a:pt x="34104" y="1460"/>
                  </a:cubicBezTo>
                  <a:lnTo>
                    <a:pt x="34135" y="1460"/>
                  </a:lnTo>
                  <a:cubicBezTo>
                    <a:pt x="34894" y="1460"/>
                    <a:pt x="35563" y="1156"/>
                    <a:pt x="35989" y="669"/>
                  </a:cubicBezTo>
                  <a:cubicBezTo>
                    <a:pt x="36414" y="1156"/>
                    <a:pt x="37113" y="1460"/>
                    <a:pt x="37873" y="1460"/>
                  </a:cubicBezTo>
                  <a:cubicBezTo>
                    <a:pt x="38603" y="1429"/>
                    <a:pt x="39241" y="1156"/>
                    <a:pt x="39667" y="669"/>
                  </a:cubicBezTo>
                  <a:cubicBezTo>
                    <a:pt x="40123" y="1186"/>
                    <a:pt x="40852" y="1460"/>
                    <a:pt x="41612" y="1460"/>
                  </a:cubicBezTo>
                  <a:cubicBezTo>
                    <a:pt x="42311" y="1429"/>
                    <a:pt x="42949" y="1156"/>
                    <a:pt x="43344" y="669"/>
                  </a:cubicBezTo>
                  <a:cubicBezTo>
                    <a:pt x="43780" y="1163"/>
                    <a:pt x="44491" y="1462"/>
                    <a:pt x="45242" y="1462"/>
                  </a:cubicBezTo>
                  <a:cubicBezTo>
                    <a:pt x="45278" y="1462"/>
                    <a:pt x="45314" y="1461"/>
                    <a:pt x="45351" y="1460"/>
                  </a:cubicBezTo>
                  <a:cubicBezTo>
                    <a:pt x="46050" y="1399"/>
                    <a:pt x="46627" y="1125"/>
                    <a:pt x="46992" y="669"/>
                  </a:cubicBezTo>
                  <a:cubicBezTo>
                    <a:pt x="47461" y="1166"/>
                    <a:pt x="48156" y="1438"/>
                    <a:pt x="48872" y="1438"/>
                  </a:cubicBezTo>
                  <a:cubicBezTo>
                    <a:pt x="48944" y="1438"/>
                    <a:pt x="49017" y="1435"/>
                    <a:pt x="49089" y="1429"/>
                  </a:cubicBezTo>
                  <a:cubicBezTo>
                    <a:pt x="49758" y="1399"/>
                    <a:pt x="50335" y="1125"/>
                    <a:pt x="50670" y="669"/>
                  </a:cubicBezTo>
                  <a:cubicBezTo>
                    <a:pt x="51152" y="1152"/>
                    <a:pt x="51824" y="1445"/>
                    <a:pt x="52539" y="1445"/>
                  </a:cubicBezTo>
                  <a:cubicBezTo>
                    <a:pt x="52635" y="1445"/>
                    <a:pt x="52731" y="1440"/>
                    <a:pt x="52828" y="1429"/>
                  </a:cubicBezTo>
                  <a:cubicBezTo>
                    <a:pt x="53497" y="1369"/>
                    <a:pt x="54013" y="1095"/>
                    <a:pt x="54348" y="669"/>
                  </a:cubicBezTo>
                  <a:cubicBezTo>
                    <a:pt x="54830" y="1152"/>
                    <a:pt x="55549" y="1445"/>
                    <a:pt x="56275" y="1445"/>
                  </a:cubicBezTo>
                  <a:cubicBezTo>
                    <a:pt x="56372" y="1445"/>
                    <a:pt x="56470" y="1440"/>
                    <a:pt x="56567" y="1429"/>
                  </a:cubicBezTo>
                  <a:cubicBezTo>
                    <a:pt x="57205" y="1369"/>
                    <a:pt x="57722" y="1095"/>
                    <a:pt x="58026" y="669"/>
                  </a:cubicBezTo>
                  <a:cubicBezTo>
                    <a:pt x="58530" y="1174"/>
                    <a:pt x="59267" y="1447"/>
                    <a:pt x="59992" y="1447"/>
                  </a:cubicBezTo>
                  <a:cubicBezTo>
                    <a:pt x="60097" y="1447"/>
                    <a:pt x="60202" y="1441"/>
                    <a:pt x="60305" y="1429"/>
                  </a:cubicBezTo>
                  <a:cubicBezTo>
                    <a:pt x="60913" y="1369"/>
                    <a:pt x="61400" y="1095"/>
                    <a:pt x="61673" y="669"/>
                  </a:cubicBezTo>
                  <a:cubicBezTo>
                    <a:pt x="62218" y="1162"/>
                    <a:pt x="62939" y="1456"/>
                    <a:pt x="63668" y="1456"/>
                  </a:cubicBezTo>
                  <a:cubicBezTo>
                    <a:pt x="63794" y="1456"/>
                    <a:pt x="63919" y="1447"/>
                    <a:pt x="64044" y="1429"/>
                  </a:cubicBezTo>
                  <a:cubicBezTo>
                    <a:pt x="64621" y="1338"/>
                    <a:pt x="65077" y="1065"/>
                    <a:pt x="65351" y="669"/>
                  </a:cubicBezTo>
                  <a:cubicBezTo>
                    <a:pt x="65896" y="1162"/>
                    <a:pt x="66662" y="1456"/>
                    <a:pt x="67403" y="1456"/>
                  </a:cubicBezTo>
                  <a:cubicBezTo>
                    <a:pt x="67531" y="1456"/>
                    <a:pt x="67658" y="1447"/>
                    <a:pt x="67783" y="1429"/>
                  </a:cubicBezTo>
                  <a:cubicBezTo>
                    <a:pt x="68330" y="1338"/>
                    <a:pt x="68786" y="1065"/>
                    <a:pt x="69029" y="669"/>
                  </a:cubicBezTo>
                  <a:cubicBezTo>
                    <a:pt x="69608" y="1155"/>
                    <a:pt x="70348" y="1377"/>
                    <a:pt x="71029" y="1377"/>
                  </a:cubicBezTo>
                  <a:cubicBezTo>
                    <a:pt x="71457" y="1377"/>
                    <a:pt x="71862" y="1289"/>
                    <a:pt x="72190" y="1125"/>
                  </a:cubicBezTo>
                  <a:lnTo>
                    <a:pt x="72038" y="791"/>
                  </a:lnTo>
                  <a:cubicBezTo>
                    <a:pt x="71756" y="921"/>
                    <a:pt x="71407" y="994"/>
                    <a:pt x="71038" y="994"/>
                  </a:cubicBezTo>
                  <a:cubicBezTo>
                    <a:pt x="70376" y="994"/>
                    <a:pt x="69647" y="760"/>
                    <a:pt x="69120" y="214"/>
                  </a:cubicBezTo>
                  <a:lnTo>
                    <a:pt x="68907" y="31"/>
                  </a:lnTo>
                  <a:lnTo>
                    <a:pt x="68816" y="274"/>
                  </a:lnTo>
                  <a:cubicBezTo>
                    <a:pt x="68634" y="669"/>
                    <a:pt x="68269" y="943"/>
                    <a:pt x="67722" y="1034"/>
                  </a:cubicBezTo>
                  <a:cubicBezTo>
                    <a:pt x="67594" y="1059"/>
                    <a:pt x="67463" y="1071"/>
                    <a:pt x="67330" y="1071"/>
                  </a:cubicBezTo>
                  <a:cubicBezTo>
                    <a:pt x="66646" y="1071"/>
                    <a:pt x="65931" y="753"/>
                    <a:pt x="65473" y="244"/>
                  </a:cubicBezTo>
                  <a:lnTo>
                    <a:pt x="65260" y="1"/>
                  </a:lnTo>
                  <a:lnTo>
                    <a:pt x="65138" y="274"/>
                  </a:lnTo>
                  <a:cubicBezTo>
                    <a:pt x="64956" y="700"/>
                    <a:pt x="64530" y="973"/>
                    <a:pt x="63983" y="1034"/>
                  </a:cubicBezTo>
                  <a:cubicBezTo>
                    <a:pt x="63868" y="1052"/>
                    <a:pt x="63751" y="1061"/>
                    <a:pt x="63633" y="1061"/>
                  </a:cubicBezTo>
                  <a:cubicBezTo>
                    <a:pt x="62943" y="1061"/>
                    <a:pt x="62236" y="763"/>
                    <a:pt x="61795" y="244"/>
                  </a:cubicBezTo>
                  <a:lnTo>
                    <a:pt x="61612" y="1"/>
                  </a:lnTo>
                  <a:lnTo>
                    <a:pt x="61491" y="274"/>
                  </a:lnTo>
                  <a:cubicBezTo>
                    <a:pt x="61278" y="700"/>
                    <a:pt x="60852" y="973"/>
                    <a:pt x="60275" y="1065"/>
                  </a:cubicBezTo>
                  <a:cubicBezTo>
                    <a:pt x="60185" y="1075"/>
                    <a:pt x="60095" y="1080"/>
                    <a:pt x="60005" y="1080"/>
                  </a:cubicBezTo>
                  <a:cubicBezTo>
                    <a:pt x="59278" y="1080"/>
                    <a:pt x="58577" y="758"/>
                    <a:pt x="58117" y="244"/>
                  </a:cubicBezTo>
                  <a:lnTo>
                    <a:pt x="57934" y="1"/>
                  </a:lnTo>
                  <a:lnTo>
                    <a:pt x="57813" y="274"/>
                  </a:lnTo>
                  <a:cubicBezTo>
                    <a:pt x="57600" y="700"/>
                    <a:pt x="57144" y="1004"/>
                    <a:pt x="56536" y="1065"/>
                  </a:cubicBezTo>
                  <a:cubicBezTo>
                    <a:pt x="56450" y="1075"/>
                    <a:pt x="56362" y="1080"/>
                    <a:pt x="56276" y="1080"/>
                  </a:cubicBezTo>
                  <a:cubicBezTo>
                    <a:pt x="55570" y="1080"/>
                    <a:pt x="54875" y="758"/>
                    <a:pt x="54469" y="244"/>
                  </a:cubicBezTo>
                  <a:lnTo>
                    <a:pt x="54287" y="1"/>
                  </a:lnTo>
                  <a:lnTo>
                    <a:pt x="54165" y="274"/>
                  </a:lnTo>
                  <a:cubicBezTo>
                    <a:pt x="53922" y="730"/>
                    <a:pt x="53436" y="1004"/>
                    <a:pt x="52798" y="1065"/>
                  </a:cubicBezTo>
                  <a:cubicBezTo>
                    <a:pt x="52734" y="1070"/>
                    <a:pt x="52669" y="1072"/>
                    <a:pt x="52605" y="1072"/>
                  </a:cubicBezTo>
                  <a:cubicBezTo>
                    <a:pt x="51907" y="1072"/>
                    <a:pt x="51209" y="773"/>
                    <a:pt x="50791" y="244"/>
                  </a:cubicBezTo>
                  <a:lnTo>
                    <a:pt x="50639" y="1"/>
                  </a:lnTo>
                  <a:lnTo>
                    <a:pt x="50487" y="274"/>
                  </a:lnTo>
                  <a:cubicBezTo>
                    <a:pt x="50214" y="730"/>
                    <a:pt x="49697" y="1034"/>
                    <a:pt x="49059" y="1065"/>
                  </a:cubicBezTo>
                  <a:cubicBezTo>
                    <a:pt x="48999" y="1069"/>
                    <a:pt x="48940" y="1072"/>
                    <a:pt x="48881" y="1072"/>
                  </a:cubicBezTo>
                  <a:cubicBezTo>
                    <a:pt x="48187" y="1072"/>
                    <a:pt x="47536" y="748"/>
                    <a:pt x="47144" y="244"/>
                  </a:cubicBezTo>
                  <a:lnTo>
                    <a:pt x="46962" y="31"/>
                  </a:lnTo>
                  <a:lnTo>
                    <a:pt x="46810" y="274"/>
                  </a:lnTo>
                  <a:cubicBezTo>
                    <a:pt x="46536" y="730"/>
                    <a:pt x="45989" y="1034"/>
                    <a:pt x="45320" y="1065"/>
                  </a:cubicBezTo>
                  <a:cubicBezTo>
                    <a:pt x="45285" y="1066"/>
                    <a:pt x="45251" y="1067"/>
                    <a:pt x="45216" y="1067"/>
                  </a:cubicBezTo>
                  <a:cubicBezTo>
                    <a:pt x="44497" y="1067"/>
                    <a:pt x="43843" y="766"/>
                    <a:pt x="43466" y="244"/>
                  </a:cubicBezTo>
                  <a:lnTo>
                    <a:pt x="43314" y="31"/>
                  </a:lnTo>
                  <a:lnTo>
                    <a:pt x="43162" y="274"/>
                  </a:lnTo>
                  <a:cubicBezTo>
                    <a:pt x="42858" y="761"/>
                    <a:pt x="42281" y="1034"/>
                    <a:pt x="41582" y="1065"/>
                  </a:cubicBezTo>
                  <a:cubicBezTo>
                    <a:pt x="41548" y="1066"/>
                    <a:pt x="41515" y="1067"/>
                    <a:pt x="41482" y="1067"/>
                  </a:cubicBezTo>
                  <a:cubicBezTo>
                    <a:pt x="40791" y="1067"/>
                    <a:pt x="40167" y="766"/>
                    <a:pt x="39819" y="244"/>
                  </a:cubicBezTo>
                  <a:lnTo>
                    <a:pt x="39636" y="31"/>
                  </a:lnTo>
                  <a:lnTo>
                    <a:pt x="39484" y="244"/>
                  </a:lnTo>
                  <a:cubicBezTo>
                    <a:pt x="39180" y="761"/>
                    <a:pt x="38572" y="1065"/>
                    <a:pt x="37843" y="1065"/>
                  </a:cubicBezTo>
                  <a:cubicBezTo>
                    <a:pt x="37144" y="1065"/>
                    <a:pt x="36505" y="761"/>
                    <a:pt x="36141" y="244"/>
                  </a:cubicBezTo>
                  <a:lnTo>
                    <a:pt x="35989" y="31"/>
                  </a:lnTo>
                  <a:lnTo>
                    <a:pt x="35837" y="244"/>
                  </a:lnTo>
                  <a:cubicBezTo>
                    <a:pt x="35502" y="761"/>
                    <a:pt x="34864" y="1065"/>
                    <a:pt x="34135" y="1065"/>
                  </a:cubicBezTo>
                  <a:cubicBezTo>
                    <a:pt x="33405" y="1065"/>
                    <a:pt x="32797" y="761"/>
                    <a:pt x="32493" y="244"/>
                  </a:cubicBezTo>
                  <a:lnTo>
                    <a:pt x="32341" y="31"/>
                  </a:lnTo>
                  <a:lnTo>
                    <a:pt x="32159" y="244"/>
                  </a:lnTo>
                  <a:cubicBezTo>
                    <a:pt x="31811" y="766"/>
                    <a:pt x="31186" y="1067"/>
                    <a:pt x="30496" y="1067"/>
                  </a:cubicBezTo>
                  <a:cubicBezTo>
                    <a:pt x="30463" y="1067"/>
                    <a:pt x="30429" y="1066"/>
                    <a:pt x="30396" y="1065"/>
                  </a:cubicBezTo>
                  <a:cubicBezTo>
                    <a:pt x="29697" y="1034"/>
                    <a:pt x="29119" y="761"/>
                    <a:pt x="28815" y="274"/>
                  </a:cubicBezTo>
                  <a:lnTo>
                    <a:pt x="28663" y="31"/>
                  </a:lnTo>
                  <a:lnTo>
                    <a:pt x="28511" y="244"/>
                  </a:lnTo>
                  <a:cubicBezTo>
                    <a:pt x="28134" y="766"/>
                    <a:pt x="27453" y="1067"/>
                    <a:pt x="26757" y="1067"/>
                  </a:cubicBezTo>
                  <a:cubicBezTo>
                    <a:pt x="26724" y="1067"/>
                    <a:pt x="26691" y="1066"/>
                    <a:pt x="26657" y="1065"/>
                  </a:cubicBezTo>
                  <a:cubicBezTo>
                    <a:pt x="25989" y="1034"/>
                    <a:pt x="25441" y="730"/>
                    <a:pt x="25168" y="274"/>
                  </a:cubicBezTo>
                  <a:lnTo>
                    <a:pt x="25016" y="31"/>
                  </a:lnTo>
                  <a:lnTo>
                    <a:pt x="24834" y="244"/>
                  </a:lnTo>
                  <a:cubicBezTo>
                    <a:pt x="24441" y="748"/>
                    <a:pt x="23791" y="1072"/>
                    <a:pt x="23096" y="1072"/>
                  </a:cubicBezTo>
                  <a:cubicBezTo>
                    <a:pt x="23037" y="1072"/>
                    <a:pt x="22978" y="1069"/>
                    <a:pt x="22919" y="1065"/>
                  </a:cubicBezTo>
                  <a:cubicBezTo>
                    <a:pt x="22280" y="1034"/>
                    <a:pt x="21733" y="730"/>
                    <a:pt x="21490" y="274"/>
                  </a:cubicBezTo>
                  <a:lnTo>
                    <a:pt x="21338" y="1"/>
                  </a:lnTo>
                  <a:lnTo>
                    <a:pt x="21186" y="244"/>
                  </a:lnTo>
                  <a:cubicBezTo>
                    <a:pt x="20768" y="773"/>
                    <a:pt x="20071" y="1072"/>
                    <a:pt x="19372" y="1072"/>
                  </a:cubicBezTo>
                  <a:cubicBezTo>
                    <a:pt x="19308" y="1072"/>
                    <a:pt x="19244" y="1070"/>
                    <a:pt x="19180" y="1065"/>
                  </a:cubicBezTo>
                  <a:cubicBezTo>
                    <a:pt x="18542" y="1004"/>
                    <a:pt x="18055" y="730"/>
                    <a:pt x="17812" y="274"/>
                  </a:cubicBezTo>
                  <a:lnTo>
                    <a:pt x="17691" y="1"/>
                  </a:lnTo>
                  <a:lnTo>
                    <a:pt x="17508" y="244"/>
                  </a:lnTo>
                  <a:cubicBezTo>
                    <a:pt x="17091" y="773"/>
                    <a:pt x="16367" y="1072"/>
                    <a:pt x="15641" y="1072"/>
                  </a:cubicBezTo>
                  <a:cubicBezTo>
                    <a:pt x="15575" y="1072"/>
                    <a:pt x="15508" y="1070"/>
                    <a:pt x="15441" y="1065"/>
                  </a:cubicBezTo>
                  <a:cubicBezTo>
                    <a:pt x="14833" y="1004"/>
                    <a:pt x="14377" y="700"/>
                    <a:pt x="14165" y="274"/>
                  </a:cubicBezTo>
                  <a:lnTo>
                    <a:pt x="14043" y="1"/>
                  </a:lnTo>
                  <a:lnTo>
                    <a:pt x="13861" y="244"/>
                  </a:lnTo>
                  <a:cubicBezTo>
                    <a:pt x="13401" y="758"/>
                    <a:pt x="12700" y="1080"/>
                    <a:pt x="11972" y="1080"/>
                  </a:cubicBezTo>
                  <a:cubicBezTo>
                    <a:pt x="11883" y="1080"/>
                    <a:pt x="11793" y="1075"/>
                    <a:pt x="11703" y="1065"/>
                  </a:cubicBezTo>
                  <a:cubicBezTo>
                    <a:pt x="11125" y="973"/>
                    <a:pt x="10699" y="700"/>
                    <a:pt x="10487" y="274"/>
                  </a:cubicBezTo>
                  <a:lnTo>
                    <a:pt x="10365" y="1"/>
                  </a:lnTo>
                  <a:lnTo>
                    <a:pt x="10183" y="244"/>
                  </a:lnTo>
                  <a:cubicBezTo>
                    <a:pt x="9737" y="742"/>
                    <a:pt x="9021" y="1059"/>
                    <a:pt x="8325" y="1059"/>
                  </a:cubicBezTo>
                  <a:cubicBezTo>
                    <a:pt x="8214" y="1059"/>
                    <a:pt x="8103" y="1051"/>
                    <a:pt x="7994" y="1034"/>
                  </a:cubicBezTo>
                  <a:cubicBezTo>
                    <a:pt x="7447" y="973"/>
                    <a:pt x="7022" y="700"/>
                    <a:pt x="6839" y="274"/>
                  </a:cubicBezTo>
                  <a:lnTo>
                    <a:pt x="6718" y="1"/>
                  </a:lnTo>
                  <a:lnTo>
                    <a:pt x="6505" y="244"/>
                  </a:lnTo>
                  <a:cubicBezTo>
                    <a:pt x="6046" y="753"/>
                    <a:pt x="5332" y="1071"/>
                    <a:pt x="4647" y="1071"/>
                  </a:cubicBezTo>
                  <a:cubicBezTo>
                    <a:pt x="4515" y="1071"/>
                    <a:pt x="4384" y="1059"/>
                    <a:pt x="4256" y="1034"/>
                  </a:cubicBezTo>
                  <a:cubicBezTo>
                    <a:pt x="3708" y="943"/>
                    <a:pt x="3344" y="669"/>
                    <a:pt x="3161" y="274"/>
                  </a:cubicBezTo>
                  <a:lnTo>
                    <a:pt x="304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28"/>
            <p:cNvSpPr/>
            <p:nvPr/>
          </p:nvSpPr>
          <p:spPr>
            <a:xfrm>
              <a:off x="7948063" y="9842544"/>
              <a:ext cx="2281026" cy="47205"/>
            </a:xfrm>
            <a:custGeom>
              <a:avLst/>
              <a:gdLst/>
              <a:ahLst/>
              <a:cxnLst/>
              <a:rect l="l" t="t" r="r" b="b"/>
              <a:pathLst>
                <a:path w="70549" h="1460" extrusionOk="0">
                  <a:moveTo>
                    <a:pt x="67327" y="1"/>
                  </a:moveTo>
                  <a:lnTo>
                    <a:pt x="67205" y="305"/>
                  </a:lnTo>
                  <a:cubicBezTo>
                    <a:pt x="67023" y="670"/>
                    <a:pt x="66658" y="943"/>
                    <a:pt x="66141" y="1004"/>
                  </a:cubicBezTo>
                  <a:cubicBezTo>
                    <a:pt x="66013" y="1029"/>
                    <a:pt x="65881" y="1040"/>
                    <a:pt x="65750" y="1040"/>
                  </a:cubicBezTo>
                  <a:cubicBezTo>
                    <a:pt x="65073" y="1040"/>
                    <a:pt x="64380" y="727"/>
                    <a:pt x="63922" y="244"/>
                  </a:cubicBezTo>
                  <a:lnTo>
                    <a:pt x="63740" y="31"/>
                  </a:lnTo>
                  <a:lnTo>
                    <a:pt x="63619" y="305"/>
                  </a:lnTo>
                  <a:cubicBezTo>
                    <a:pt x="63436" y="670"/>
                    <a:pt x="63041" y="943"/>
                    <a:pt x="62494" y="1004"/>
                  </a:cubicBezTo>
                  <a:cubicBezTo>
                    <a:pt x="62382" y="1022"/>
                    <a:pt x="62268" y="1030"/>
                    <a:pt x="62153" y="1030"/>
                  </a:cubicBezTo>
                  <a:cubicBezTo>
                    <a:pt x="61484" y="1030"/>
                    <a:pt x="60781" y="737"/>
                    <a:pt x="60366" y="244"/>
                  </a:cubicBezTo>
                  <a:lnTo>
                    <a:pt x="60153" y="31"/>
                  </a:lnTo>
                  <a:lnTo>
                    <a:pt x="60032" y="274"/>
                  </a:lnTo>
                  <a:cubicBezTo>
                    <a:pt x="59849" y="700"/>
                    <a:pt x="59424" y="943"/>
                    <a:pt x="58846" y="1034"/>
                  </a:cubicBezTo>
                  <a:cubicBezTo>
                    <a:pt x="58754" y="1045"/>
                    <a:pt x="58661" y="1050"/>
                    <a:pt x="58568" y="1050"/>
                  </a:cubicBezTo>
                  <a:cubicBezTo>
                    <a:pt x="57875" y="1050"/>
                    <a:pt x="57209" y="754"/>
                    <a:pt x="56779" y="244"/>
                  </a:cubicBezTo>
                  <a:lnTo>
                    <a:pt x="56597" y="31"/>
                  </a:lnTo>
                  <a:lnTo>
                    <a:pt x="56445" y="274"/>
                  </a:lnTo>
                  <a:cubicBezTo>
                    <a:pt x="56232" y="700"/>
                    <a:pt x="55776" y="973"/>
                    <a:pt x="55199" y="1034"/>
                  </a:cubicBezTo>
                  <a:cubicBezTo>
                    <a:pt x="55115" y="1044"/>
                    <a:pt x="55031" y="1049"/>
                    <a:pt x="54947" y="1049"/>
                  </a:cubicBezTo>
                  <a:cubicBezTo>
                    <a:pt x="54269" y="1049"/>
                    <a:pt x="53598" y="731"/>
                    <a:pt x="53193" y="244"/>
                  </a:cubicBezTo>
                  <a:lnTo>
                    <a:pt x="53010" y="31"/>
                  </a:lnTo>
                  <a:lnTo>
                    <a:pt x="52889" y="274"/>
                  </a:lnTo>
                  <a:cubicBezTo>
                    <a:pt x="52646" y="700"/>
                    <a:pt x="52159" y="973"/>
                    <a:pt x="51551" y="1034"/>
                  </a:cubicBezTo>
                  <a:cubicBezTo>
                    <a:pt x="51487" y="1039"/>
                    <a:pt x="51423" y="1042"/>
                    <a:pt x="51359" y="1042"/>
                  </a:cubicBezTo>
                  <a:cubicBezTo>
                    <a:pt x="50665" y="1042"/>
                    <a:pt x="49996" y="745"/>
                    <a:pt x="49606" y="244"/>
                  </a:cubicBezTo>
                  <a:lnTo>
                    <a:pt x="49424" y="31"/>
                  </a:lnTo>
                  <a:lnTo>
                    <a:pt x="49302" y="274"/>
                  </a:lnTo>
                  <a:cubicBezTo>
                    <a:pt x="49059" y="730"/>
                    <a:pt x="48542" y="1004"/>
                    <a:pt x="47904" y="1034"/>
                  </a:cubicBezTo>
                  <a:cubicBezTo>
                    <a:pt x="47840" y="1039"/>
                    <a:pt x="47776" y="1042"/>
                    <a:pt x="47713" y="1042"/>
                  </a:cubicBezTo>
                  <a:cubicBezTo>
                    <a:pt x="47028" y="1042"/>
                    <a:pt x="46409" y="745"/>
                    <a:pt x="46019" y="244"/>
                  </a:cubicBezTo>
                  <a:lnTo>
                    <a:pt x="45867" y="31"/>
                  </a:lnTo>
                  <a:lnTo>
                    <a:pt x="45715" y="274"/>
                  </a:lnTo>
                  <a:cubicBezTo>
                    <a:pt x="45442" y="730"/>
                    <a:pt x="44895" y="1004"/>
                    <a:pt x="44256" y="1034"/>
                  </a:cubicBezTo>
                  <a:cubicBezTo>
                    <a:pt x="44223" y="1036"/>
                    <a:pt x="44190" y="1036"/>
                    <a:pt x="44156" y="1036"/>
                  </a:cubicBezTo>
                  <a:cubicBezTo>
                    <a:pt x="43464" y="1036"/>
                    <a:pt x="42811" y="737"/>
                    <a:pt x="42463" y="244"/>
                  </a:cubicBezTo>
                  <a:lnTo>
                    <a:pt x="42281" y="31"/>
                  </a:lnTo>
                  <a:lnTo>
                    <a:pt x="42129" y="274"/>
                  </a:lnTo>
                  <a:cubicBezTo>
                    <a:pt x="41855" y="730"/>
                    <a:pt x="41278" y="1034"/>
                    <a:pt x="40609" y="1034"/>
                  </a:cubicBezTo>
                  <a:cubicBezTo>
                    <a:pt x="40575" y="1036"/>
                    <a:pt x="40542" y="1036"/>
                    <a:pt x="40509" y="1036"/>
                  </a:cubicBezTo>
                  <a:cubicBezTo>
                    <a:pt x="39821" y="1036"/>
                    <a:pt x="39224" y="738"/>
                    <a:pt x="38876" y="274"/>
                  </a:cubicBezTo>
                  <a:lnTo>
                    <a:pt x="38724" y="31"/>
                  </a:lnTo>
                  <a:lnTo>
                    <a:pt x="38572" y="274"/>
                  </a:lnTo>
                  <a:cubicBezTo>
                    <a:pt x="38238" y="761"/>
                    <a:pt x="37661" y="1034"/>
                    <a:pt x="36961" y="1034"/>
                  </a:cubicBezTo>
                  <a:lnTo>
                    <a:pt x="36931" y="1034"/>
                  </a:lnTo>
                  <a:cubicBezTo>
                    <a:pt x="36232" y="1034"/>
                    <a:pt x="35624" y="761"/>
                    <a:pt x="35290" y="274"/>
                  </a:cubicBezTo>
                  <a:lnTo>
                    <a:pt x="35138" y="31"/>
                  </a:lnTo>
                  <a:lnTo>
                    <a:pt x="34986" y="274"/>
                  </a:lnTo>
                  <a:cubicBezTo>
                    <a:pt x="34651" y="761"/>
                    <a:pt x="34043" y="1034"/>
                    <a:pt x="33344" y="1034"/>
                  </a:cubicBezTo>
                  <a:lnTo>
                    <a:pt x="33314" y="1034"/>
                  </a:lnTo>
                  <a:cubicBezTo>
                    <a:pt x="32615" y="1034"/>
                    <a:pt x="32037" y="730"/>
                    <a:pt x="31703" y="274"/>
                  </a:cubicBezTo>
                  <a:lnTo>
                    <a:pt x="31551" y="31"/>
                  </a:lnTo>
                  <a:lnTo>
                    <a:pt x="31399" y="274"/>
                  </a:lnTo>
                  <a:cubicBezTo>
                    <a:pt x="31051" y="738"/>
                    <a:pt x="30426" y="1036"/>
                    <a:pt x="29763" y="1036"/>
                  </a:cubicBezTo>
                  <a:cubicBezTo>
                    <a:pt x="29731" y="1036"/>
                    <a:pt x="29699" y="1036"/>
                    <a:pt x="29666" y="1034"/>
                  </a:cubicBezTo>
                  <a:cubicBezTo>
                    <a:pt x="28998" y="1034"/>
                    <a:pt x="28420" y="730"/>
                    <a:pt x="28147" y="274"/>
                  </a:cubicBezTo>
                  <a:lnTo>
                    <a:pt x="27995" y="31"/>
                  </a:lnTo>
                  <a:lnTo>
                    <a:pt x="27812" y="244"/>
                  </a:lnTo>
                  <a:cubicBezTo>
                    <a:pt x="27464" y="737"/>
                    <a:pt x="26812" y="1036"/>
                    <a:pt x="26119" y="1036"/>
                  </a:cubicBezTo>
                  <a:cubicBezTo>
                    <a:pt x="26086" y="1036"/>
                    <a:pt x="26052" y="1036"/>
                    <a:pt x="26019" y="1034"/>
                  </a:cubicBezTo>
                  <a:cubicBezTo>
                    <a:pt x="25381" y="1004"/>
                    <a:pt x="24834" y="730"/>
                    <a:pt x="24560" y="274"/>
                  </a:cubicBezTo>
                  <a:lnTo>
                    <a:pt x="24408" y="31"/>
                  </a:lnTo>
                  <a:lnTo>
                    <a:pt x="24226" y="244"/>
                  </a:lnTo>
                  <a:cubicBezTo>
                    <a:pt x="23864" y="745"/>
                    <a:pt x="23222" y="1042"/>
                    <a:pt x="22556" y="1042"/>
                  </a:cubicBezTo>
                  <a:cubicBezTo>
                    <a:pt x="22495" y="1042"/>
                    <a:pt x="22433" y="1039"/>
                    <a:pt x="22372" y="1034"/>
                  </a:cubicBezTo>
                  <a:cubicBezTo>
                    <a:pt x="21733" y="1004"/>
                    <a:pt x="21216" y="730"/>
                    <a:pt x="20973" y="274"/>
                  </a:cubicBezTo>
                  <a:lnTo>
                    <a:pt x="20821" y="31"/>
                  </a:lnTo>
                  <a:lnTo>
                    <a:pt x="20669" y="244"/>
                  </a:lnTo>
                  <a:cubicBezTo>
                    <a:pt x="20280" y="745"/>
                    <a:pt x="19585" y="1042"/>
                    <a:pt x="18910" y="1042"/>
                  </a:cubicBezTo>
                  <a:cubicBezTo>
                    <a:pt x="18848" y="1042"/>
                    <a:pt x="18786" y="1039"/>
                    <a:pt x="18724" y="1034"/>
                  </a:cubicBezTo>
                  <a:cubicBezTo>
                    <a:pt x="18116" y="973"/>
                    <a:pt x="17630" y="700"/>
                    <a:pt x="17387" y="274"/>
                  </a:cubicBezTo>
                  <a:lnTo>
                    <a:pt x="17265" y="31"/>
                  </a:lnTo>
                  <a:lnTo>
                    <a:pt x="17083" y="244"/>
                  </a:lnTo>
                  <a:cubicBezTo>
                    <a:pt x="16665" y="745"/>
                    <a:pt x="15968" y="1042"/>
                    <a:pt x="15270" y="1042"/>
                  </a:cubicBezTo>
                  <a:cubicBezTo>
                    <a:pt x="15205" y="1042"/>
                    <a:pt x="15141" y="1039"/>
                    <a:pt x="15077" y="1034"/>
                  </a:cubicBezTo>
                  <a:cubicBezTo>
                    <a:pt x="14469" y="973"/>
                    <a:pt x="14013" y="700"/>
                    <a:pt x="13800" y="274"/>
                  </a:cubicBezTo>
                  <a:lnTo>
                    <a:pt x="13678" y="31"/>
                  </a:lnTo>
                  <a:lnTo>
                    <a:pt x="13496" y="244"/>
                  </a:lnTo>
                  <a:cubicBezTo>
                    <a:pt x="13067" y="754"/>
                    <a:pt x="12377" y="1050"/>
                    <a:pt x="11699" y="1050"/>
                  </a:cubicBezTo>
                  <a:cubicBezTo>
                    <a:pt x="11609" y="1050"/>
                    <a:pt x="11518" y="1045"/>
                    <a:pt x="11429" y="1034"/>
                  </a:cubicBezTo>
                  <a:cubicBezTo>
                    <a:pt x="10852" y="943"/>
                    <a:pt x="10426" y="700"/>
                    <a:pt x="10244" y="274"/>
                  </a:cubicBezTo>
                  <a:lnTo>
                    <a:pt x="10122" y="31"/>
                  </a:lnTo>
                  <a:lnTo>
                    <a:pt x="9909" y="244"/>
                  </a:lnTo>
                  <a:cubicBezTo>
                    <a:pt x="9494" y="737"/>
                    <a:pt x="8792" y="1030"/>
                    <a:pt x="8122" y="1030"/>
                  </a:cubicBezTo>
                  <a:cubicBezTo>
                    <a:pt x="8007" y="1030"/>
                    <a:pt x="7893" y="1022"/>
                    <a:pt x="7782" y="1004"/>
                  </a:cubicBezTo>
                  <a:cubicBezTo>
                    <a:pt x="7234" y="943"/>
                    <a:pt x="6839" y="670"/>
                    <a:pt x="6657" y="305"/>
                  </a:cubicBezTo>
                  <a:lnTo>
                    <a:pt x="6535" y="31"/>
                  </a:lnTo>
                  <a:lnTo>
                    <a:pt x="6353" y="244"/>
                  </a:lnTo>
                  <a:cubicBezTo>
                    <a:pt x="5886" y="737"/>
                    <a:pt x="5176" y="1030"/>
                    <a:pt x="4486" y="1030"/>
                  </a:cubicBezTo>
                  <a:cubicBezTo>
                    <a:pt x="4368" y="1030"/>
                    <a:pt x="4250" y="1022"/>
                    <a:pt x="4134" y="1004"/>
                  </a:cubicBezTo>
                  <a:cubicBezTo>
                    <a:pt x="3617" y="913"/>
                    <a:pt x="3253" y="670"/>
                    <a:pt x="3070" y="305"/>
                  </a:cubicBezTo>
                  <a:lnTo>
                    <a:pt x="2949" y="31"/>
                  </a:lnTo>
                  <a:lnTo>
                    <a:pt x="2766" y="244"/>
                  </a:lnTo>
                  <a:cubicBezTo>
                    <a:pt x="2265" y="787"/>
                    <a:pt x="1547" y="1015"/>
                    <a:pt x="911" y="1015"/>
                  </a:cubicBezTo>
                  <a:cubicBezTo>
                    <a:pt x="622" y="1015"/>
                    <a:pt x="350" y="968"/>
                    <a:pt x="122" y="882"/>
                  </a:cubicBezTo>
                  <a:lnTo>
                    <a:pt x="0" y="1247"/>
                  </a:lnTo>
                  <a:cubicBezTo>
                    <a:pt x="261" y="1347"/>
                    <a:pt x="568" y="1401"/>
                    <a:pt x="893" y="1401"/>
                  </a:cubicBezTo>
                  <a:cubicBezTo>
                    <a:pt x="1553" y="1401"/>
                    <a:pt x="2287" y="1179"/>
                    <a:pt x="2857" y="670"/>
                  </a:cubicBezTo>
                  <a:cubicBezTo>
                    <a:pt x="3101" y="1034"/>
                    <a:pt x="3526" y="1308"/>
                    <a:pt x="4073" y="1399"/>
                  </a:cubicBezTo>
                  <a:cubicBezTo>
                    <a:pt x="4202" y="1418"/>
                    <a:pt x="4333" y="1427"/>
                    <a:pt x="4464" y="1427"/>
                  </a:cubicBezTo>
                  <a:cubicBezTo>
                    <a:pt x="5173" y="1427"/>
                    <a:pt x="5906" y="1157"/>
                    <a:pt x="6444" y="670"/>
                  </a:cubicBezTo>
                  <a:cubicBezTo>
                    <a:pt x="6718" y="1065"/>
                    <a:pt x="7174" y="1308"/>
                    <a:pt x="7721" y="1399"/>
                  </a:cubicBezTo>
                  <a:cubicBezTo>
                    <a:pt x="7849" y="1418"/>
                    <a:pt x="7979" y="1427"/>
                    <a:pt x="8110" y="1427"/>
                  </a:cubicBezTo>
                  <a:cubicBezTo>
                    <a:pt x="8811" y="1427"/>
                    <a:pt x="9518" y="1157"/>
                    <a:pt x="10031" y="670"/>
                  </a:cubicBezTo>
                  <a:cubicBezTo>
                    <a:pt x="10304" y="1065"/>
                    <a:pt x="10791" y="1338"/>
                    <a:pt x="11368" y="1399"/>
                  </a:cubicBezTo>
                  <a:cubicBezTo>
                    <a:pt x="11473" y="1411"/>
                    <a:pt x="11577" y="1416"/>
                    <a:pt x="11682" y="1416"/>
                  </a:cubicBezTo>
                  <a:cubicBezTo>
                    <a:pt x="12401" y="1416"/>
                    <a:pt x="13113" y="1147"/>
                    <a:pt x="13618" y="670"/>
                  </a:cubicBezTo>
                  <a:cubicBezTo>
                    <a:pt x="13922" y="1095"/>
                    <a:pt x="14408" y="1338"/>
                    <a:pt x="15016" y="1399"/>
                  </a:cubicBezTo>
                  <a:cubicBezTo>
                    <a:pt x="15120" y="1411"/>
                    <a:pt x="15224" y="1416"/>
                    <a:pt x="15328" y="1416"/>
                  </a:cubicBezTo>
                  <a:cubicBezTo>
                    <a:pt x="16041" y="1416"/>
                    <a:pt x="16727" y="1147"/>
                    <a:pt x="17204" y="670"/>
                  </a:cubicBezTo>
                  <a:cubicBezTo>
                    <a:pt x="17539" y="1095"/>
                    <a:pt x="18055" y="1369"/>
                    <a:pt x="18663" y="1399"/>
                  </a:cubicBezTo>
                  <a:cubicBezTo>
                    <a:pt x="18767" y="1411"/>
                    <a:pt x="18871" y="1416"/>
                    <a:pt x="18974" y="1416"/>
                  </a:cubicBezTo>
                  <a:cubicBezTo>
                    <a:pt x="19680" y="1416"/>
                    <a:pt x="20340" y="1147"/>
                    <a:pt x="20791" y="670"/>
                  </a:cubicBezTo>
                  <a:cubicBezTo>
                    <a:pt x="21125" y="1095"/>
                    <a:pt x="21672" y="1369"/>
                    <a:pt x="22341" y="1399"/>
                  </a:cubicBezTo>
                  <a:cubicBezTo>
                    <a:pt x="22414" y="1405"/>
                    <a:pt x="22486" y="1407"/>
                    <a:pt x="22558" y="1407"/>
                  </a:cubicBezTo>
                  <a:cubicBezTo>
                    <a:pt x="23269" y="1407"/>
                    <a:pt x="23936" y="1139"/>
                    <a:pt x="24378" y="670"/>
                  </a:cubicBezTo>
                  <a:cubicBezTo>
                    <a:pt x="24742" y="1125"/>
                    <a:pt x="25320" y="1399"/>
                    <a:pt x="25989" y="1429"/>
                  </a:cubicBezTo>
                  <a:cubicBezTo>
                    <a:pt x="26027" y="1431"/>
                    <a:pt x="26065" y="1432"/>
                    <a:pt x="26103" y="1432"/>
                  </a:cubicBezTo>
                  <a:cubicBezTo>
                    <a:pt x="26821" y="1432"/>
                    <a:pt x="27502" y="1160"/>
                    <a:pt x="27964" y="670"/>
                  </a:cubicBezTo>
                  <a:cubicBezTo>
                    <a:pt x="28359" y="1125"/>
                    <a:pt x="28967" y="1399"/>
                    <a:pt x="29636" y="1429"/>
                  </a:cubicBezTo>
                  <a:cubicBezTo>
                    <a:pt x="30396" y="1429"/>
                    <a:pt x="31095" y="1156"/>
                    <a:pt x="31551" y="670"/>
                  </a:cubicBezTo>
                  <a:cubicBezTo>
                    <a:pt x="31946" y="1125"/>
                    <a:pt x="32584" y="1399"/>
                    <a:pt x="33314" y="1429"/>
                  </a:cubicBezTo>
                  <a:lnTo>
                    <a:pt x="33344" y="1429"/>
                  </a:lnTo>
                  <a:cubicBezTo>
                    <a:pt x="34074" y="1429"/>
                    <a:pt x="34712" y="1156"/>
                    <a:pt x="35138" y="670"/>
                  </a:cubicBezTo>
                  <a:cubicBezTo>
                    <a:pt x="35563" y="1156"/>
                    <a:pt x="36202" y="1429"/>
                    <a:pt x="36931" y="1429"/>
                  </a:cubicBezTo>
                  <a:lnTo>
                    <a:pt x="36961" y="1429"/>
                  </a:lnTo>
                  <a:cubicBezTo>
                    <a:pt x="37691" y="1399"/>
                    <a:pt x="38329" y="1125"/>
                    <a:pt x="38724" y="670"/>
                  </a:cubicBezTo>
                  <a:cubicBezTo>
                    <a:pt x="39180" y="1156"/>
                    <a:pt x="39879" y="1429"/>
                    <a:pt x="40609" y="1429"/>
                  </a:cubicBezTo>
                  <a:cubicBezTo>
                    <a:pt x="41308" y="1399"/>
                    <a:pt x="41916" y="1125"/>
                    <a:pt x="42311" y="670"/>
                  </a:cubicBezTo>
                  <a:cubicBezTo>
                    <a:pt x="42773" y="1160"/>
                    <a:pt x="43454" y="1432"/>
                    <a:pt x="44173" y="1432"/>
                  </a:cubicBezTo>
                  <a:cubicBezTo>
                    <a:pt x="44211" y="1432"/>
                    <a:pt x="44249" y="1431"/>
                    <a:pt x="44287" y="1429"/>
                  </a:cubicBezTo>
                  <a:cubicBezTo>
                    <a:pt x="44956" y="1399"/>
                    <a:pt x="45533" y="1125"/>
                    <a:pt x="45898" y="670"/>
                  </a:cubicBezTo>
                  <a:cubicBezTo>
                    <a:pt x="46339" y="1139"/>
                    <a:pt x="47006" y="1407"/>
                    <a:pt x="47717" y="1407"/>
                  </a:cubicBezTo>
                  <a:cubicBezTo>
                    <a:pt x="47789" y="1407"/>
                    <a:pt x="47862" y="1405"/>
                    <a:pt x="47934" y="1399"/>
                  </a:cubicBezTo>
                  <a:cubicBezTo>
                    <a:pt x="48603" y="1369"/>
                    <a:pt x="49150" y="1095"/>
                    <a:pt x="49484" y="670"/>
                  </a:cubicBezTo>
                  <a:cubicBezTo>
                    <a:pt x="49936" y="1147"/>
                    <a:pt x="50595" y="1416"/>
                    <a:pt x="51281" y="1416"/>
                  </a:cubicBezTo>
                  <a:cubicBezTo>
                    <a:pt x="51381" y="1416"/>
                    <a:pt x="51481" y="1411"/>
                    <a:pt x="51582" y="1399"/>
                  </a:cubicBezTo>
                  <a:cubicBezTo>
                    <a:pt x="52220" y="1369"/>
                    <a:pt x="52737" y="1095"/>
                    <a:pt x="53071" y="670"/>
                  </a:cubicBezTo>
                  <a:cubicBezTo>
                    <a:pt x="53549" y="1147"/>
                    <a:pt x="54235" y="1416"/>
                    <a:pt x="54948" y="1416"/>
                  </a:cubicBezTo>
                  <a:cubicBezTo>
                    <a:pt x="55051" y="1416"/>
                    <a:pt x="55155" y="1411"/>
                    <a:pt x="55260" y="1399"/>
                  </a:cubicBezTo>
                  <a:cubicBezTo>
                    <a:pt x="55868" y="1338"/>
                    <a:pt x="56354" y="1095"/>
                    <a:pt x="56658" y="670"/>
                  </a:cubicBezTo>
                  <a:cubicBezTo>
                    <a:pt x="57162" y="1147"/>
                    <a:pt x="57875" y="1416"/>
                    <a:pt x="58594" y="1416"/>
                  </a:cubicBezTo>
                  <a:cubicBezTo>
                    <a:pt x="58698" y="1416"/>
                    <a:pt x="58803" y="1411"/>
                    <a:pt x="58907" y="1399"/>
                  </a:cubicBezTo>
                  <a:cubicBezTo>
                    <a:pt x="59485" y="1338"/>
                    <a:pt x="59971" y="1065"/>
                    <a:pt x="60245" y="670"/>
                  </a:cubicBezTo>
                  <a:cubicBezTo>
                    <a:pt x="60757" y="1157"/>
                    <a:pt x="61464" y="1427"/>
                    <a:pt x="62166" y="1427"/>
                  </a:cubicBezTo>
                  <a:cubicBezTo>
                    <a:pt x="62296" y="1427"/>
                    <a:pt x="62426" y="1418"/>
                    <a:pt x="62555" y="1399"/>
                  </a:cubicBezTo>
                  <a:cubicBezTo>
                    <a:pt x="63102" y="1308"/>
                    <a:pt x="63558" y="1065"/>
                    <a:pt x="63831" y="670"/>
                  </a:cubicBezTo>
                  <a:cubicBezTo>
                    <a:pt x="64344" y="1157"/>
                    <a:pt x="65094" y="1427"/>
                    <a:pt x="65809" y="1427"/>
                  </a:cubicBezTo>
                  <a:cubicBezTo>
                    <a:pt x="65942" y="1427"/>
                    <a:pt x="66074" y="1418"/>
                    <a:pt x="66202" y="1399"/>
                  </a:cubicBezTo>
                  <a:cubicBezTo>
                    <a:pt x="66719" y="1308"/>
                    <a:pt x="67144" y="1065"/>
                    <a:pt x="67418" y="700"/>
                  </a:cubicBezTo>
                  <a:cubicBezTo>
                    <a:pt x="67904" y="1217"/>
                    <a:pt x="68573" y="1460"/>
                    <a:pt x="69211" y="1460"/>
                  </a:cubicBezTo>
                  <a:cubicBezTo>
                    <a:pt x="69698" y="1460"/>
                    <a:pt x="70154" y="1308"/>
                    <a:pt x="70549" y="1095"/>
                  </a:cubicBezTo>
                  <a:lnTo>
                    <a:pt x="70366" y="761"/>
                  </a:lnTo>
                  <a:cubicBezTo>
                    <a:pt x="70035" y="957"/>
                    <a:pt x="69630" y="1069"/>
                    <a:pt x="69214" y="1069"/>
                  </a:cubicBezTo>
                  <a:cubicBezTo>
                    <a:pt x="68599" y="1069"/>
                    <a:pt x="67962" y="824"/>
                    <a:pt x="67509" y="244"/>
                  </a:cubicBezTo>
                  <a:lnTo>
                    <a:pt x="6732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28"/>
            <p:cNvSpPr/>
            <p:nvPr/>
          </p:nvSpPr>
          <p:spPr>
            <a:xfrm>
              <a:off x="7865514" y="9780625"/>
              <a:ext cx="202466" cy="746945"/>
            </a:xfrm>
            <a:custGeom>
              <a:avLst/>
              <a:gdLst/>
              <a:ahLst/>
              <a:cxnLst/>
              <a:rect l="l" t="t" r="r" b="b"/>
              <a:pathLst>
                <a:path w="6262" h="23102" extrusionOk="0">
                  <a:moveTo>
                    <a:pt x="6018" y="1"/>
                  </a:moveTo>
                  <a:cubicBezTo>
                    <a:pt x="5866" y="1"/>
                    <a:pt x="5714" y="122"/>
                    <a:pt x="5654" y="274"/>
                  </a:cubicBezTo>
                  <a:lnTo>
                    <a:pt x="61" y="22706"/>
                  </a:lnTo>
                  <a:cubicBezTo>
                    <a:pt x="0" y="22919"/>
                    <a:pt x="91" y="23102"/>
                    <a:pt x="304" y="23102"/>
                  </a:cubicBezTo>
                  <a:cubicBezTo>
                    <a:pt x="486" y="23102"/>
                    <a:pt x="669" y="22919"/>
                    <a:pt x="730" y="22706"/>
                  </a:cubicBezTo>
                  <a:lnTo>
                    <a:pt x="6231" y="274"/>
                  </a:lnTo>
                  <a:cubicBezTo>
                    <a:pt x="6262" y="122"/>
                    <a:pt x="6170" y="1"/>
                    <a:pt x="60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28"/>
            <p:cNvSpPr/>
            <p:nvPr/>
          </p:nvSpPr>
          <p:spPr>
            <a:xfrm>
              <a:off x="7999151" y="9780625"/>
              <a:ext cx="182840" cy="746945"/>
            </a:xfrm>
            <a:custGeom>
              <a:avLst/>
              <a:gdLst/>
              <a:ahLst/>
              <a:cxnLst/>
              <a:rect l="l" t="t" r="r" b="b"/>
              <a:pathLst>
                <a:path w="5655" h="23102" extrusionOk="0">
                  <a:moveTo>
                    <a:pt x="5411" y="1"/>
                  </a:moveTo>
                  <a:cubicBezTo>
                    <a:pt x="5229" y="1"/>
                    <a:pt x="5077" y="122"/>
                    <a:pt x="5047" y="274"/>
                  </a:cubicBezTo>
                  <a:lnTo>
                    <a:pt x="62" y="22706"/>
                  </a:lnTo>
                  <a:cubicBezTo>
                    <a:pt x="1" y="22919"/>
                    <a:pt x="122" y="23102"/>
                    <a:pt x="305" y="23102"/>
                  </a:cubicBezTo>
                  <a:cubicBezTo>
                    <a:pt x="487" y="23102"/>
                    <a:pt x="700" y="22919"/>
                    <a:pt x="730" y="22706"/>
                  </a:cubicBezTo>
                  <a:lnTo>
                    <a:pt x="5624" y="274"/>
                  </a:lnTo>
                  <a:cubicBezTo>
                    <a:pt x="5654" y="122"/>
                    <a:pt x="5563" y="1"/>
                    <a:pt x="54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28"/>
            <p:cNvSpPr/>
            <p:nvPr/>
          </p:nvSpPr>
          <p:spPr>
            <a:xfrm>
              <a:off x="8133822" y="9780625"/>
              <a:ext cx="162180" cy="746945"/>
            </a:xfrm>
            <a:custGeom>
              <a:avLst/>
              <a:gdLst/>
              <a:ahLst/>
              <a:cxnLst/>
              <a:rect l="l" t="t" r="r" b="b"/>
              <a:pathLst>
                <a:path w="5016" h="23102" extrusionOk="0">
                  <a:moveTo>
                    <a:pt x="4742" y="1"/>
                  </a:moveTo>
                  <a:cubicBezTo>
                    <a:pt x="4590" y="1"/>
                    <a:pt x="4438" y="122"/>
                    <a:pt x="4407" y="274"/>
                  </a:cubicBezTo>
                  <a:lnTo>
                    <a:pt x="30" y="22706"/>
                  </a:lnTo>
                  <a:cubicBezTo>
                    <a:pt x="0" y="22919"/>
                    <a:pt x="91" y="23102"/>
                    <a:pt x="304" y="23102"/>
                  </a:cubicBezTo>
                  <a:cubicBezTo>
                    <a:pt x="486" y="23102"/>
                    <a:pt x="669" y="22919"/>
                    <a:pt x="699" y="22706"/>
                  </a:cubicBezTo>
                  <a:lnTo>
                    <a:pt x="4985" y="274"/>
                  </a:lnTo>
                  <a:cubicBezTo>
                    <a:pt x="5015" y="122"/>
                    <a:pt x="4924" y="1"/>
                    <a:pt x="47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28"/>
            <p:cNvSpPr/>
            <p:nvPr/>
          </p:nvSpPr>
          <p:spPr>
            <a:xfrm>
              <a:off x="8267460" y="9780625"/>
              <a:ext cx="142554" cy="746945"/>
            </a:xfrm>
            <a:custGeom>
              <a:avLst/>
              <a:gdLst/>
              <a:ahLst/>
              <a:cxnLst/>
              <a:rect l="l" t="t" r="r" b="b"/>
              <a:pathLst>
                <a:path w="4409" h="23102" extrusionOk="0">
                  <a:moveTo>
                    <a:pt x="4135" y="1"/>
                  </a:moveTo>
                  <a:cubicBezTo>
                    <a:pt x="3983" y="1"/>
                    <a:pt x="3831" y="122"/>
                    <a:pt x="3800" y="274"/>
                  </a:cubicBezTo>
                  <a:lnTo>
                    <a:pt x="31" y="22706"/>
                  </a:lnTo>
                  <a:cubicBezTo>
                    <a:pt x="1" y="22919"/>
                    <a:pt x="122" y="23102"/>
                    <a:pt x="305" y="23102"/>
                  </a:cubicBezTo>
                  <a:cubicBezTo>
                    <a:pt x="487" y="23102"/>
                    <a:pt x="670" y="22919"/>
                    <a:pt x="700" y="22706"/>
                  </a:cubicBezTo>
                  <a:lnTo>
                    <a:pt x="4378" y="274"/>
                  </a:lnTo>
                  <a:cubicBezTo>
                    <a:pt x="4408" y="122"/>
                    <a:pt x="4287" y="1"/>
                    <a:pt x="4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28"/>
            <p:cNvSpPr/>
            <p:nvPr/>
          </p:nvSpPr>
          <p:spPr>
            <a:xfrm>
              <a:off x="8401129" y="9780625"/>
              <a:ext cx="121894" cy="746945"/>
            </a:xfrm>
            <a:custGeom>
              <a:avLst/>
              <a:gdLst/>
              <a:ahLst/>
              <a:cxnLst/>
              <a:rect l="l" t="t" r="r" b="b"/>
              <a:pathLst>
                <a:path w="3770" h="23102" extrusionOk="0">
                  <a:moveTo>
                    <a:pt x="3496" y="1"/>
                  </a:moveTo>
                  <a:cubicBezTo>
                    <a:pt x="3344" y="1"/>
                    <a:pt x="3192" y="122"/>
                    <a:pt x="3192" y="274"/>
                  </a:cubicBezTo>
                  <a:lnTo>
                    <a:pt x="31" y="22706"/>
                  </a:lnTo>
                  <a:cubicBezTo>
                    <a:pt x="1" y="22919"/>
                    <a:pt x="122" y="23102"/>
                    <a:pt x="335" y="23102"/>
                  </a:cubicBezTo>
                  <a:cubicBezTo>
                    <a:pt x="517" y="23102"/>
                    <a:pt x="700" y="22919"/>
                    <a:pt x="730" y="22706"/>
                  </a:cubicBezTo>
                  <a:lnTo>
                    <a:pt x="3770" y="274"/>
                  </a:lnTo>
                  <a:cubicBezTo>
                    <a:pt x="3770" y="122"/>
                    <a:pt x="3679" y="1"/>
                    <a:pt x="35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28"/>
            <p:cNvSpPr/>
            <p:nvPr/>
          </p:nvSpPr>
          <p:spPr>
            <a:xfrm>
              <a:off x="8535768" y="9780625"/>
              <a:ext cx="101265" cy="746945"/>
            </a:xfrm>
            <a:custGeom>
              <a:avLst/>
              <a:gdLst/>
              <a:ahLst/>
              <a:cxnLst/>
              <a:rect l="l" t="t" r="r" b="b"/>
              <a:pathLst>
                <a:path w="3132" h="23102" extrusionOk="0">
                  <a:moveTo>
                    <a:pt x="2858" y="1"/>
                  </a:moveTo>
                  <a:cubicBezTo>
                    <a:pt x="2706" y="1"/>
                    <a:pt x="2554" y="122"/>
                    <a:pt x="2554" y="274"/>
                  </a:cubicBezTo>
                  <a:lnTo>
                    <a:pt x="1" y="22706"/>
                  </a:lnTo>
                  <a:cubicBezTo>
                    <a:pt x="1" y="22919"/>
                    <a:pt x="123" y="23102"/>
                    <a:pt x="305" y="23102"/>
                  </a:cubicBezTo>
                  <a:cubicBezTo>
                    <a:pt x="487" y="23102"/>
                    <a:pt x="670" y="22919"/>
                    <a:pt x="700" y="22706"/>
                  </a:cubicBezTo>
                  <a:lnTo>
                    <a:pt x="3101" y="274"/>
                  </a:lnTo>
                  <a:cubicBezTo>
                    <a:pt x="3132" y="122"/>
                    <a:pt x="3010" y="1"/>
                    <a:pt x="28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28"/>
            <p:cNvSpPr/>
            <p:nvPr/>
          </p:nvSpPr>
          <p:spPr>
            <a:xfrm>
              <a:off x="8669438" y="9780625"/>
              <a:ext cx="81607" cy="746945"/>
            </a:xfrm>
            <a:custGeom>
              <a:avLst/>
              <a:gdLst/>
              <a:ahLst/>
              <a:cxnLst/>
              <a:rect l="l" t="t" r="r" b="b"/>
              <a:pathLst>
                <a:path w="2524" h="23102" extrusionOk="0">
                  <a:moveTo>
                    <a:pt x="2250" y="1"/>
                  </a:moveTo>
                  <a:cubicBezTo>
                    <a:pt x="2068" y="1"/>
                    <a:pt x="1946" y="122"/>
                    <a:pt x="1916" y="274"/>
                  </a:cubicBezTo>
                  <a:lnTo>
                    <a:pt x="31" y="22706"/>
                  </a:lnTo>
                  <a:cubicBezTo>
                    <a:pt x="1" y="22919"/>
                    <a:pt x="122" y="23102"/>
                    <a:pt x="305" y="23102"/>
                  </a:cubicBezTo>
                  <a:lnTo>
                    <a:pt x="335" y="23102"/>
                  </a:lnTo>
                  <a:cubicBezTo>
                    <a:pt x="517" y="23102"/>
                    <a:pt x="669" y="22919"/>
                    <a:pt x="700" y="22706"/>
                  </a:cubicBezTo>
                  <a:lnTo>
                    <a:pt x="2493" y="274"/>
                  </a:lnTo>
                  <a:cubicBezTo>
                    <a:pt x="2524" y="122"/>
                    <a:pt x="2402" y="1"/>
                    <a:pt x="2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28"/>
            <p:cNvSpPr/>
            <p:nvPr/>
          </p:nvSpPr>
          <p:spPr>
            <a:xfrm>
              <a:off x="8803107" y="9780625"/>
              <a:ext cx="60979" cy="746945"/>
            </a:xfrm>
            <a:custGeom>
              <a:avLst/>
              <a:gdLst/>
              <a:ahLst/>
              <a:cxnLst/>
              <a:rect l="l" t="t" r="r" b="b"/>
              <a:pathLst>
                <a:path w="1886" h="23102" extrusionOk="0">
                  <a:moveTo>
                    <a:pt x="1612" y="1"/>
                  </a:moveTo>
                  <a:cubicBezTo>
                    <a:pt x="1460" y="1"/>
                    <a:pt x="1338" y="122"/>
                    <a:pt x="1308" y="274"/>
                  </a:cubicBezTo>
                  <a:lnTo>
                    <a:pt x="31" y="22706"/>
                  </a:lnTo>
                  <a:cubicBezTo>
                    <a:pt x="1" y="22919"/>
                    <a:pt x="153" y="23102"/>
                    <a:pt x="335" y="23102"/>
                  </a:cubicBezTo>
                  <a:cubicBezTo>
                    <a:pt x="517" y="23102"/>
                    <a:pt x="700" y="22919"/>
                    <a:pt x="700" y="22706"/>
                  </a:cubicBezTo>
                  <a:lnTo>
                    <a:pt x="1885" y="274"/>
                  </a:lnTo>
                  <a:cubicBezTo>
                    <a:pt x="1885" y="122"/>
                    <a:pt x="1764" y="1"/>
                    <a:pt x="16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28"/>
            <p:cNvSpPr/>
            <p:nvPr/>
          </p:nvSpPr>
          <p:spPr>
            <a:xfrm>
              <a:off x="8937747" y="9780625"/>
              <a:ext cx="40319" cy="746945"/>
            </a:xfrm>
            <a:custGeom>
              <a:avLst/>
              <a:gdLst/>
              <a:ahLst/>
              <a:cxnLst/>
              <a:rect l="l" t="t" r="r" b="b"/>
              <a:pathLst>
                <a:path w="1247" h="23102" extrusionOk="0">
                  <a:moveTo>
                    <a:pt x="973" y="1"/>
                  </a:moveTo>
                  <a:cubicBezTo>
                    <a:pt x="821" y="1"/>
                    <a:pt x="669" y="122"/>
                    <a:pt x="669" y="274"/>
                  </a:cubicBezTo>
                  <a:lnTo>
                    <a:pt x="1" y="22706"/>
                  </a:lnTo>
                  <a:cubicBezTo>
                    <a:pt x="1" y="22919"/>
                    <a:pt x="122" y="23102"/>
                    <a:pt x="305" y="23102"/>
                  </a:cubicBezTo>
                  <a:lnTo>
                    <a:pt x="335" y="23102"/>
                  </a:lnTo>
                  <a:cubicBezTo>
                    <a:pt x="517" y="23102"/>
                    <a:pt x="669" y="22919"/>
                    <a:pt x="669" y="22706"/>
                  </a:cubicBezTo>
                  <a:lnTo>
                    <a:pt x="1247" y="274"/>
                  </a:lnTo>
                  <a:cubicBezTo>
                    <a:pt x="1247" y="122"/>
                    <a:pt x="1125" y="1"/>
                    <a:pt x="9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28"/>
            <p:cNvSpPr/>
            <p:nvPr/>
          </p:nvSpPr>
          <p:spPr>
            <a:xfrm>
              <a:off x="9071416" y="9780625"/>
              <a:ext cx="21663" cy="746945"/>
            </a:xfrm>
            <a:custGeom>
              <a:avLst/>
              <a:gdLst/>
              <a:ahLst/>
              <a:cxnLst/>
              <a:rect l="l" t="t" r="r" b="b"/>
              <a:pathLst>
                <a:path w="670" h="23102" extrusionOk="0">
                  <a:moveTo>
                    <a:pt x="335" y="1"/>
                  </a:moveTo>
                  <a:cubicBezTo>
                    <a:pt x="183" y="1"/>
                    <a:pt x="61" y="122"/>
                    <a:pt x="61" y="274"/>
                  </a:cubicBezTo>
                  <a:lnTo>
                    <a:pt x="1" y="22706"/>
                  </a:lnTo>
                  <a:cubicBezTo>
                    <a:pt x="1" y="22919"/>
                    <a:pt x="153" y="23102"/>
                    <a:pt x="335" y="23102"/>
                  </a:cubicBezTo>
                  <a:cubicBezTo>
                    <a:pt x="517" y="23102"/>
                    <a:pt x="669" y="22919"/>
                    <a:pt x="669" y="22706"/>
                  </a:cubicBezTo>
                  <a:lnTo>
                    <a:pt x="639" y="274"/>
                  </a:lnTo>
                  <a:cubicBezTo>
                    <a:pt x="639" y="122"/>
                    <a:pt x="517" y="1"/>
                    <a:pt x="3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28"/>
            <p:cNvSpPr/>
            <p:nvPr/>
          </p:nvSpPr>
          <p:spPr>
            <a:xfrm>
              <a:off x="9187399" y="9780625"/>
              <a:ext cx="40319" cy="746945"/>
            </a:xfrm>
            <a:custGeom>
              <a:avLst/>
              <a:gdLst/>
              <a:ahLst/>
              <a:cxnLst/>
              <a:rect l="l" t="t" r="r" b="b"/>
              <a:pathLst>
                <a:path w="1247" h="23102" extrusionOk="0">
                  <a:moveTo>
                    <a:pt x="274" y="1"/>
                  </a:moveTo>
                  <a:cubicBezTo>
                    <a:pt x="122" y="1"/>
                    <a:pt x="0" y="122"/>
                    <a:pt x="0" y="274"/>
                  </a:cubicBezTo>
                  <a:lnTo>
                    <a:pt x="547" y="22706"/>
                  </a:lnTo>
                  <a:cubicBezTo>
                    <a:pt x="547" y="22919"/>
                    <a:pt x="699" y="23102"/>
                    <a:pt x="882" y="23102"/>
                  </a:cubicBezTo>
                  <a:lnTo>
                    <a:pt x="912" y="23102"/>
                  </a:lnTo>
                  <a:cubicBezTo>
                    <a:pt x="1095" y="23102"/>
                    <a:pt x="1246" y="22919"/>
                    <a:pt x="1216" y="22706"/>
                  </a:cubicBezTo>
                  <a:lnTo>
                    <a:pt x="578" y="274"/>
                  </a:ln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28"/>
            <p:cNvSpPr/>
            <p:nvPr/>
          </p:nvSpPr>
          <p:spPr>
            <a:xfrm>
              <a:off x="9300407" y="9780625"/>
              <a:ext cx="60979" cy="746945"/>
            </a:xfrm>
            <a:custGeom>
              <a:avLst/>
              <a:gdLst/>
              <a:ahLst/>
              <a:cxnLst/>
              <a:rect l="l" t="t" r="r" b="b"/>
              <a:pathLst>
                <a:path w="1886" h="23102" extrusionOk="0">
                  <a:moveTo>
                    <a:pt x="305" y="1"/>
                  </a:moveTo>
                  <a:cubicBezTo>
                    <a:pt x="122" y="1"/>
                    <a:pt x="1" y="122"/>
                    <a:pt x="31" y="274"/>
                  </a:cubicBezTo>
                  <a:lnTo>
                    <a:pt x="1186" y="22706"/>
                  </a:lnTo>
                  <a:cubicBezTo>
                    <a:pt x="1217" y="22919"/>
                    <a:pt x="1369" y="23102"/>
                    <a:pt x="1551" y="23102"/>
                  </a:cubicBezTo>
                  <a:cubicBezTo>
                    <a:pt x="1733" y="23102"/>
                    <a:pt x="1885" y="22919"/>
                    <a:pt x="1855" y="22706"/>
                  </a:cubicBezTo>
                  <a:lnTo>
                    <a:pt x="609" y="274"/>
                  </a:lnTo>
                  <a:cubicBezTo>
                    <a:pt x="578" y="122"/>
                    <a:pt x="457" y="1"/>
                    <a:pt x="3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28"/>
            <p:cNvSpPr/>
            <p:nvPr/>
          </p:nvSpPr>
          <p:spPr>
            <a:xfrm>
              <a:off x="9414417" y="9780625"/>
              <a:ext cx="80637" cy="746945"/>
            </a:xfrm>
            <a:custGeom>
              <a:avLst/>
              <a:gdLst/>
              <a:ahLst/>
              <a:cxnLst/>
              <a:rect l="l" t="t" r="r" b="b"/>
              <a:pathLst>
                <a:path w="2494" h="23102" extrusionOk="0">
                  <a:moveTo>
                    <a:pt x="274" y="1"/>
                  </a:moveTo>
                  <a:cubicBezTo>
                    <a:pt x="122" y="1"/>
                    <a:pt x="1" y="122"/>
                    <a:pt x="31" y="274"/>
                  </a:cubicBezTo>
                  <a:lnTo>
                    <a:pt x="1794" y="22706"/>
                  </a:lnTo>
                  <a:cubicBezTo>
                    <a:pt x="1824" y="22919"/>
                    <a:pt x="1976" y="23102"/>
                    <a:pt x="2159" y="23102"/>
                  </a:cubicBezTo>
                  <a:lnTo>
                    <a:pt x="2189" y="23102"/>
                  </a:lnTo>
                  <a:cubicBezTo>
                    <a:pt x="2372" y="23102"/>
                    <a:pt x="2493" y="22919"/>
                    <a:pt x="2493" y="22706"/>
                  </a:cubicBezTo>
                  <a:lnTo>
                    <a:pt x="578" y="274"/>
                  </a:ln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28"/>
            <p:cNvSpPr/>
            <p:nvPr/>
          </p:nvSpPr>
          <p:spPr>
            <a:xfrm>
              <a:off x="9528427" y="9780625"/>
              <a:ext cx="101265" cy="746945"/>
            </a:xfrm>
            <a:custGeom>
              <a:avLst/>
              <a:gdLst/>
              <a:ahLst/>
              <a:cxnLst/>
              <a:rect l="l" t="t" r="r" b="b"/>
              <a:pathLst>
                <a:path w="3132" h="23102" extrusionOk="0">
                  <a:moveTo>
                    <a:pt x="274" y="1"/>
                  </a:moveTo>
                  <a:cubicBezTo>
                    <a:pt x="122" y="1"/>
                    <a:pt x="1" y="122"/>
                    <a:pt x="1" y="274"/>
                  </a:cubicBezTo>
                  <a:lnTo>
                    <a:pt x="2402" y="22706"/>
                  </a:lnTo>
                  <a:cubicBezTo>
                    <a:pt x="2432" y="22919"/>
                    <a:pt x="2615" y="23102"/>
                    <a:pt x="2797" y="23102"/>
                  </a:cubicBezTo>
                  <a:cubicBezTo>
                    <a:pt x="2979" y="23102"/>
                    <a:pt x="3131" y="22919"/>
                    <a:pt x="3101" y="22706"/>
                  </a:cubicBezTo>
                  <a:lnTo>
                    <a:pt x="578" y="274"/>
                  </a:ln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28"/>
            <p:cNvSpPr/>
            <p:nvPr/>
          </p:nvSpPr>
          <p:spPr>
            <a:xfrm>
              <a:off x="9642438" y="9780625"/>
              <a:ext cx="120924" cy="746945"/>
            </a:xfrm>
            <a:custGeom>
              <a:avLst/>
              <a:gdLst/>
              <a:ahLst/>
              <a:cxnLst/>
              <a:rect l="l" t="t" r="r" b="b"/>
              <a:pathLst>
                <a:path w="3740" h="23102" extrusionOk="0">
                  <a:moveTo>
                    <a:pt x="244" y="1"/>
                  </a:moveTo>
                  <a:cubicBezTo>
                    <a:pt x="92" y="1"/>
                    <a:pt x="0" y="122"/>
                    <a:pt x="0" y="274"/>
                  </a:cubicBezTo>
                  <a:lnTo>
                    <a:pt x="3040" y="22706"/>
                  </a:lnTo>
                  <a:cubicBezTo>
                    <a:pt x="3070" y="22919"/>
                    <a:pt x="3222" y="23102"/>
                    <a:pt x="3405" y="23102"/>
                  </a:cubicBezTo>
                  <a:lnTo>
                    <a:pt x="3435" y="23102"/>
                  </a:lnTo>
                  <a:cubicBezTo>
                    <a:pt x="3618" y="23102"/>
                    <a:pt x="3739" y="22919"/>
                    <a:pt x="3709" y="22706"/>
                  </a:cubicBezTo>
                  <a:lnTo>
                    <a:pt x="578" y="274"/>
                  </a:lnTo>
                  <a:cubicBezTo>
                    <a:pt x="54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28"/>
            <p:cNvSpPr/>
            <p:nvPr/>
          </p:nvSpPr>
          <p:spPr>
            <a:xfrm>
              <a:off x="9755445" y="9780625"/>
              <a:ext cx="141552" cy="746945"/>
            </a:xfrm>
            <a:custGeom>
              <a:avLst/>
              <a:gdLst/>
              <a:ahLst/>
              <a:cxnLst/>
              <a:rect l="l" t="t" r="r" b="b"/>
              <a:pathLst>
                <a:path w="4378" h="23102" extrusionOk="0">
                  <a:moveTo>
                    <a:pt x="275" y="1"/>
                  </a:moveTo>
                  <a:cubicBezTo>
                    <a:pt x="123" y="1"/>
                    <a:pt x="1" y="122"/>
                    <a:pt x="31" y="274"/>
                  </a:cubicBezTo>
                  <a:lnTo>
                    <a:pt x="3679" y="22706"/>
                  </a:lnTo>
                  <a:cubicBezTo>
                    <a:pt x="3709" y="22919"/>
                    <a:pt x="3892" y="23102"/>
                    <a:pt x="4074" y="23102"/>
                  </a:cubicBezTo>
                  <a:cubicBezTo>
                    <a:pt x="4256" y="23102"/>
                    <a:pt x="4378" y="22919"/>
                    <a:pt x="4348" y="22706"/>
                  </a:cubicBezTo>
                  <a:lnTo>
                    <a:pt x="609" y="274"/>
                  </a:lnTo>
                  <a:cubicBezTo>
                    <a:pt x="579" y="122"/>
                    <a:pt x="427" y="1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28"/>
            <p:cNvSpPr/>
            <p:nvPr/>
          </p:nvSpPr>
          <p:spPr>
            <a:xfrm>
              <a:off x="9869456" y="9780625"/>
              <a:ext cx="161210" cy="746945"/>
            </a:xfrm>
            <a:custGeom>
              <a:avLst/>
              <a:gdLst/>
              <a:ahLst/>
              <a:cxnLst/>
              <a:rect l="l" t="t" r="r" b="b"/>
              <a:pathLst>
                <a:path w="4986" h="23102" extrusionOk="0">
                  <a:moveTo>
                    <a:pt x="274" y="1"/>
                  </a:moveTo>
                  <a:cubicBezTo>
                    <a:pt x="92" y="1"/>
                    <a:pt x="1" y="122"/>
                    <a:pt x="31" y="274"/>
                  </a:cubicBezTo>
                  <a:lnTo>
                    <a:pt x="4287" y="22706"/>
                  </a:lnTo>
                  <a:cubicBezTo>
                    <a:pt x="4317" y="22919"/>
                    <a:pt x="4499" y="23102"/>
                    <a:pt x="4682" y="23102"/>
                  </a:cubicBezTo>
                  <a:lnTo>
                    <a:pt x="4712" y="23102"/>
                  </a:lnTo>
                  <a:cubicBezTo>
                    <a:pt x="4895" y="23102"/>
                    <a:pt x="4986" y="22919"/>
                    <a:pt x="4955" y="22706"/>
                  </a:cubicBezTo>
                  <a:lnTo>
                    <a:pt x="609" y="274"/>
                  </a:ln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28"/>
            <p:cNvSpPr/>
            <p:nvPr/>
          </p:nvSpPr>
          <p:spPr>
            <a:xfrm>
              <a:off x="9983466" y="9780625"/>
              <a:ext cx="181838" cy="746945"/>
            </a:xfrm>
            <a:custGeom>
              <a:avLst/>
              <a:gdLst/>
              <a:ahLst/>
              <a:cxnLst/>
              <a:rect l="l" t="t" r="r" b="b"/>
              <a:pathLst>
                <a:path w="5624" h="23102" extrusionOk="0">
                  <a:moveTo>
                    <a:pt x="244" y="1"/>
                  </a:moveTo>
                  <a:cubicBezTo>
                    <a:pt x="92" y="1"/>
                    <a:pt x="1" y="122"/>
                    <a:pt x="31" y="274"/>
                  </a:cubicBezTo>
                  <a:lnTo>
                    <a:pt x="4895" y="22706"/>
                  </a:lnTo>
                  <a:cubicBezTo>
                    <a:pt x="4955" y="22919"/>
                    <a:pt x="5138" y="23102"/>
                    <a:pt x="5320" y="23102"/>
                  </a:cubicBezTo>
                  <a:cubicBezTo>
                    <a:pt x="5502" y="23102"/>
                    <a:pt x="5624" y="22919"/>
                    <a:pt x="5563" y="22706"/>
                  </a:cubicBezTo>
                  <a:lnTo>
                    <a:pt x="609" y="274"/>
                  </a:lnTo>
                  <a:cubicBezTo>
                    <a:pt x="578" y="122"/>
                    <a:pt x="396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28"/>
            <p:cNvSpPr/>
            <p:nvPr/>
          </p:nvSpPr>
          <p:spPr>
            <a:xfrm>
              <a:off x="10096506" y="9780625"/>
              <a:ext cx="202466" cy="746945"/>
            </a:xfrm>
            <a:custGeom>
              <a:avLst/>
              <a:gdLst/>
              <a:ahLst/>
              <a:cxnLst/>
              <a:rect l="l" t="t" r="r" b="b"/>
              <a:pathLst>
                <a:path w="6262" h="23102" extrusionOk="0">
                  <a:moveTo>
                    <a:pt x="274" y="1"/>
                  </a:moveTo>
                  <a:cubicBezTo>
                    <a:pt x="122" y="1"/>
                    <a:pt x="0" y="122"/>
                    <a:pt x="61" y="274"/>
                  </a:cubicBezTo>
                  <a:lnTo>
                    <a:pt x="5532" y="22706"/>
                  </a:lnTo>
                  <a:cubicBezTo>
                    <a:pt x="5593" y="22919"/>
                    <a:pt x="5775" y="23102"/>
                    <a:pt x="5958" y="23102"/>
                  </a:cubicBezTo>
                  <a:lnTo>
                    <a:pt x="5988" y="23102"/>
                  </a:lnTo>
                  <a:cubicBezTo>
                    <a:pt x="6171" y="23102"/>
                    <a:pt x="6262" y="22919"/>
                    <a:pt x="6201" y="22706"/>
                  </a:cubicBezTo>
                  <a:lnTo>
                    <a:pt x="639" y="274"/>
                  </a:ln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28"/>
            <p:cNvSpPr/>
            <p:nvPr/>
          </p:nvSpPr>
          <p:spPr>
            <a:xfrm>
              <a:off x="8181968" y="10626840"/>
              <a:ext cx="1837812" cy="1345452"/>
            </a:xfrm>
            <a:custGeom>
              <a:avLst/>
              <a:gdLst/>
              <a:ahLst/>
              <a:cxnLst/>
              <a:rect l="l" t="t" r="r" b="b"/>
              <a:pathLst>
                <a:path w="56841" h="41613" extrusionOk="0">
                  <a:moveTo>
                    <a:pt x="0" y="1"/>
                  </a:moveTo>
                  <a:lnTo>
                    <a:pt x="0" y="41612"/>
                  </a:lnTo>
                  <a:lnTo>
                    <a:pt x="56840" y="41612"/>
                  </a:lnTo>
                  <a:lnTo>
                    <a:pt x="5684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28"/>
            <p:cNvSpPr/>
            <p:nvPr/>
          </p:nvSpPr>
          <p:spPr>
            <a:xfrm>
              <a:off x="8181968" y="10626840"/>
              <a:ext cx="1486972" cy="1345452"/>
            </a:xfrm>
            <a:custGeom>
              <a:avLst/>
              <a:gdLst/>
              <a:ahLst/>
              <a:cxnLst/>
              <a:rect l="l" t="t" r="r" b="b"/>
              <a:pathLst>
                <a:path w="45990" h="41613" extrusionOk="0">
                  <a:moveTo>
                    <a:pt x="0" y="1"/>
                  </a:moveTo>
                  <a:lnTo>
                    <a:pt x="0" y="41612"/>
                  </a:lnTo>
                  <a:lnTo>
                    <a:pt x="45989" y="41612"/>
                  </a:lnTo>
                  <a:lnTo>
                    <a:pt x="459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28"/>
            <p:cNvSpPr/>
            <p:nvPr/>
          </p:nvSpPr>
          <p:spPr>
            <a:xfrm>
              <a:off x="8190828" y="11343298"/>
              <a:ext cx="1531170" cy="232956"/>
            </a:xfrm>
            <a:custGeom>
              <a:avLst/>
              <a:gdLst/>
              <a:ahLst/>
              <a:cxnLst/>
              <a:rect l="l" t="t" r="r" b="b"/>
              <a:pathLst>
                <a:path w="47357" h="7205" extrusionOk="0">
                  <a:moveTo>
                    <a:pt x="0" y="1"/>
                  </a:moveTo>
                  <a:lnTo>
                    <a:pt x="0" y="7205"/>
                  </a:lnTo>
                  <a:lnTo>
                    <a:pt x="47357" y="7205"/>
                  </a:lnTo>
                  <a:lnTo>
                    <a:pt x="4735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28"/>
            <p:cNvSpPr/>
            <p:nvPr/>
          </p:nvSpPr>
          <p:spPr>
            <a:xfrm>
              <a:off x="8181968" y="10577692"/>
              <a:ext cx="1837812" cy="313528"/>
            </a:xfrm>
            <a:custGeom>
              <a:avLst/>
              <a:gdLst/>
              <a:ahLst/>
              <a:cxnLst/>
              <a:rect l="l" t="t" r="r" b="b"/>
              <a:pathLst>
                <a:path w="56841" h="9697" extrusionOk="0">
                  <a:moveTo>
                    <a:pt x="0" y="1"/>
                  </a:moveTo>
                  <a:lnTo>
                    <a:pt x="0" y="9697"/>
                  </a:lnTo>
                  <a:lnTo>
                    <a:pt x="56840" y="9697"/>
                  </a:lnTo>
                  <a:lnTo>
                    <a:pt x="5684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28"/>
            <p:cNvSpPr/>
            <p:nvPr/>
          </p:nvSpPr>
          <p:spPr>
            <a:xfrm>
              <a:off x="9746618" y="10911865"/>
              <a:ext cx="225099" cy="224097"/>
            </a:xfrm>
            <a:custGeom>
              <a:avLst/>
              <a:gdLst/>
              <a:ahLst/>
              <a:cxnLst/>
              <a:rect l="l" t="t" r="r" b="b"/>
              <a:pathLst>
                <a:path w="6962" h="6931" extrusionOk="0">
                  <a:moveTo>
                    <a:pt x="3466" y="0"/>
                  </a:moveTo>
                  <a:cubicBezTo>
                    <a:pt x="1551" y="0"/>
                    <a:pt x="0" y="1581"/>
                    <a:pt x="31" y="3496"/>
                  </a:cubicBezTo>
                  <a:cubicBezTo>
                    <a:pt x="31" y="5392"/>
                    <a:pt x="1551" y="6931"/>
                    <a:pt x="3441" y="6931"/>
                  </a:cubicBezTo>
                  <a:cubicBezTo>
                    <a:pt x="3459" y="6931"/>
                    <a:pt x="3477" y="6931"/>
                    <a:pt x="3496" y="6930"/>
                  </a:cubicBezTo>
                  <a:cubicBezTo>
                    <a:pt x="5411" y="6930"/>
                    <a:pt x="6961" y="5380"/>
                    <a:pt x="6961" y="3465"/>
                  </a:cubicBezTo>
                  <a:cubicBezTo>
                    <a:pt x="6931" y="1550"/>
                    <a:pt x="5380" y="0"/>
                    <a:pt x="3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28"/>
            <p:cNvSpPr/>
            <p:nvPr/>
          </p:nvSpPr>
          <p:spPr>
            <a:xfrm>
              <a:off x="9746618" y="11154596"/>
              <a:ext cx="225099" cy="225099"/>
            </a:xfrm>
            <a:custGeom>
              <a:avLst/>
              <a:gdLst/>
              <a:ahLst/>
              <a:cxnLst/>
              <a:rect l="l" t="t" r="r" b="b"/>
              <a:pathLst>
                <a:path w="6962" h="6962" extrusionOk="0">
                  <a:moveTo>
                    <a:pt x="3496" y="1"/>
                  </a:moveTo>
                  <a:cubicBezTo>
                    <a:pt x="1581" y="1"/>
                    <a:pt x="0" y="1551"/>
                    <a:pt x="0" y="3466"/>
                  </a:cubicBezTo>
                  <a:cubicBezTo>
                    <a:pt x="0" y="5381"/>
                    <a:pt x="1551" y="6931"/>
                    <a:pt x="3466" y="6962"/>
                  </a:cubicBezTo>
                  <a:cubicBezTo>
                    <a:pt x="5380" y="6962"/>
                    <a:pt x="6931" y="5411"/>
                    <a:pt x="6931" y="3496"/>
                  </a:cubicBezTo>
                  <a:cubicBezTo>
                    <a:pt x="6961" y="1581"/>
                    <a:pt x="5411" y="31"/>
                    <a:pt x="34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28"/>
            <p:cNvSpPr/>
            <p:nvPr/>
          </p:nvSpPr>
          <p:spPr>
            <a:xfrm>
              <a:off x="9746618" y="11398363"/>
              <a:ext cx="225099" cy="225067"/>
            </a:xfrm>
            <a:custGeom>
              <a:avLst/>
              <a:gdLst/>
              <a:ahLst/>
              <a:cxnLst/>
              <a:rect l="l" t="t" r="r" b="b"/>
              <a:pathLst>
                <a:path w="6962" h="6961" extrusionOk="0">
                  <a:moveTo>
                    <a:pt x="3466" y="0"/>
                  </a:moveTo>
                  <a:cubicBezTo>
                    <a:pt x="1551" y="30"/>
                    <a:pt x="0" y="1581"/>
                    <a:pt x="31" y="3496"/>
                  </a:cubicBezTo>
                  <a:cubicBezTo>
                    <a:pt x="31" y="5410"/>
                    <a:pt x="1581" y="6961"/>
                    <a:pt x="3496" y="6961"/>
                  </a:cubicBezTo>
                  <a:cubicBezTo>
                    <a:pt x="5411" y="6930"/>
                    <a:pt x="6961" y="5380"/>
                    <a:pt x="6961" y="3465"/>
                  </a:cubicBezTo>
                  <a:cubicBezTo>
                    <a:pt x="6931" y="1550"/>
                    <a:pt x="5380" y="0"/>
                    <a:pt x="3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28"/>
            <p:cNvSpPr/>
            <p:nvPr/>
          </p:nvSpPr>
          <p:spPr>
            <a:xfrm>
              <a:off x="9746618" y="11642065"/>
              <a:ext cx="225099" cy="224129"/>
            </a:xfrm>
            <a:custGeom>
              <a:avLst/>
              <a:gdLst/>
              <a:ahLst/>
              <a:cxnLst/>
              <a:rect l="l" t="t" r="r" b="b"/>
              <a:pathLst>
                <a:path w="6962" h="6932" extrusionOk="0">
                  <a:moveTo>
                    <a:pt x="3441" y="1"/>
                  </a:moveTo>
                  <a:cubicBezTo>
                    <a:pt x="1551" y="1"/>
                    <a:pt x="0" y="1539"/>
                    <a:pt x="0" y="3436"/>
                  </a:cubicBezTo>
                  <a:cubicBezTo>
                    <a:pt x="0" y="5351"/>
                    <a:pt x="1551" y="6901"/>
                    <a:pt x="3466" y="6931"/>
                  </a:cubicBezTo>
                  <a:cubicBezTo>
                    <a:pt x="5380" y="6931"/>
                    <a:pt x="6931" y="5381"/>
                    <a:pt x="6931" y="3466"/>
                  </a:cubicBezTo>
                  <a:cubicBezTo>
                    <a:pt x="6961" y="1551"/>
                    <a:pt x="5411" y="1"/>
                    <a:pt x="3496" y="1"/>
                  </a:cubicBezTo>
                  <a:cubicBezTo>
                    <a:pt x="3477" y="1"/>
                    <a:pt x="3459" y="1"/>
                    <a:pt x="3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28"/>
            <p:cNvSpPr/>
            <p:nvPr/>
          </p:nvSpPr>
          <p:spPr>
            <a:xfrm>
              <a:off x="9805596" y="10976727"/>
              <a:ext cx="115977" cy="126808"/>
            </a:xfrm>
            <a:custGeom>
              <a:avLst/>
              <a:gdLst/>
              <a:ahLst/>
              <a:cxnLst/>
              <a:rect l="l" t="t" r="r" b="b"/>
              <a:pathLst>
                <a:path w="3587" h="3922" extrusionOk="0">
                  <a:moveTo>
                    <a:pt x="426" y="0"/>
                  </a:moveTo>
                  <a:lnTo>
                    <a:pt x="426" y="639"/>
                  </a:lnTo>
                  <a:lnTo>
                    <a:pt x="3040" y="639"/>
                  </a:lnTo>
                  <a:lnTo>
                    <a:pt x="3040" y="0"/>
                  </a:lnTo>
                  <a:close/>
                  <a:moveTo>
                    <a:pt x="3009" y="1125"/>
                  </a:moveTo>
                  <a:lnTo>
                    <a:pt x="2918" y="1155"/>
                  </a:lnTo>
                  <a:lnTo>
                    <a:pt x="0" y="1155"/>
                  </a:lnTo>
                  <a:lnTo>
                    <a:pt x="0" y="1824"/>
                  </a:lnTo>
                  <a:lnTo>
                    <a:pt x="2645" y="1824"/>
                  </a:lnTo>
                  <a:cubicBezTo>
                    <a:pt x="2432" y="2493"/>
                    <a:pt x="1702" y="3101"/>
                    <a:pt x="608" y="3374"/>
                  </a:cubicBezTo>
                  <a:cubicBezTo>
                    <a:pt x="730" y="3526"/>
                    <a:pt x="942" y="3769"/>
                    <a:pt x="1034" y="3921"/>
                  </a:cubicBezTo>
                  <a:cubicBezTo>
                    <a:pt x="2401" y="3526"/>
                    <a:pt x="3070" y="2858"/>
                    <a:pt x="3496" y="1459"/>
                  </a:cubicBezTo>
                  <a:cubicBezTo>
                    <a:pt x="3556" y="1429"/>
                    <a:pt x="3587" y="1399"/>
                    <a:pt x="3587" y="1368"/>
                  </a:cubicBezTo>
                  <a:lnTo>
                    <a:pt x="3009" y="112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28"/>
            <p:cNvSpPr/>
            <p:nvPr/>
          </p:nvSpPr>
          <p:spPr>
            <a:xfrm>
              <a:off x="9811481" y="11256837"/>
              <a:ext cx="122863" cy="25575"/>
            </a:xfrm>
            <a:custGeom>
              <a:avLst/>
              <a:gdLst/>
              <a:ahLst/>
              <a:cxnLst/>
              <a:rect l="l" t="t" r="r" b="b"/>
              <a:pathLst>
                <a:path w="3800" h="791" extrusionOk="0">
                  <a:moveTo>
                    <a:pt x="1" y="0"/>
                  </a:moveTo>
                  <a:lnTo>
                    <a:pt x="31" y="790"/>
                  </a:lnTo>
                  <a:cubicBezTo>
                    <a:pt x="92" y="760"/>
                    <a:pt x="153" y="730"/>
                    <a:pt x="183" y="699"/>
                  </a:cubicBezTo>
                  <a:lnTo>
                    <a:pt x="3800" y="699"/>
                  </a:lnTo>
                  <a:lnTo>
                    <a:pt x="380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28"/>
            <p:cNvSpPr/>
            <p:nvPr/>
          </p:nvSpPr>
          <p:spPr>
            <a:xfrm>
              <a:off x="9802621" y="11447479"/>
              <a:ext cx="118951" cy="130753"/>
            </a:xfrm>
            <a:custGeom>
              <a:avLst/>
              <a:gdLst/>
              <a:ahLst/>
              <a:cxnLst/>
              <a:rect l="l" t="t" r="r" b="b"/>
              <a:pathLst>
                <a:path w="3679" h="4044" extrusionOk="0">
                  <a:moveTo>
                    <a:pt x="2797" y="1"/>
                  </a:moveTo>
                  <a:cubicBezTo>
                    <a:pt x="2585" y="518"/>
                    <a:pt x="2281" y="1095"/>
                    <a:pt x="2068" y="1429"/>
                  </a:cubicBezTo>
                  <a:cubicBezTo>
                    <a:pt x="1703" y="1247"/>
                    <a:pt x="1338" y="1065"/>
                    <a:pt x="974" y="913"/>
                  </a:cubicBezTo>
                  <a:lnTo>
                    <a:pt x="609" y="1490"/>
                  </a:lnTo>
                  <a:cubicBezTo>
                    <a:pt x="943" y="1642"/>
                    <a:pt x="1308" y="1855"/>
                    <a:pt x="1673" y="2068"/>
                  </a:cubicBezTo>
                  <a:cubicBezTo>
                    <a:pt x="1217" y="2615"/>
                    <a:pt x="609" y="3162"/>
                    <a:pt x="1" y="3557"/>
                  </a:cubicBezTo>
                  <a:cubicBezTo>
                    <a:pt x="153" y="3648"/>
                    <a:pt x="457" y="3922"/>
                    <a:pt x="579" y="4043"/>
                  </a:cubicBezTo>
                  <a:cubicBezTo>
                    <a:pt x="1217" y="3648"/>
                    <a:pt x="1825" y="3040"/>
                    <a:pt x="2281" y="2432"/>
                  </a:cubicBezTo>
                  <a:cubicBezTo>
                    <a:pt x="2585" y="2615"/>
                    <a:pt x="2858" y="2858"/>
                    <a:pt x="3071" y="3040"/>
                  </a:cubicBezTo>
                  <a:lnTo>
                    <a:pt x="3527" y="2372"/>
                  </a:lnTo>
                  <a:cubicBezTo>
                    <a:pt x="3253" y="2159"/>
                    <a:pt x="2919" y="1946"/>
                    <a:pt x="2706" y="1794"/>
                  </a:cubicBezTo>
                  <a:cubicBezTo>
                    <a:pt x="2980" y="1399"/>
                    <a:pt x="3284" y="852"/>
                    <a:pt x="3466" y="426"/>
                  </a:cubicBezTo>
                  <a:cubicBezTo>
                    <a:pt x="3588" y="426"/>
                    <a:pt x="3648" y="396"/>
                    <a:pt x="3679" y="366"/>
                  </a:cubicBezTo>
                  <a:lnTo>
                    <a:pt x="279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28"/>
            <p:cNvSpPr/>
            <p:nvPr/>
          </p:nvSpPr>
          <p:spPr>
            <a:xfrm>
              <a:off x="9804593" y="11694188"/>
              <a:ext cx="123866" cy="120891"/>
            </a:xfrm>
            <a:custGeom>
              <a:avLst/>
              <a:gdLst/>
              <a:ahLst/>
              <a:cxnLst/>
              <a:rect l="l" t="t" r="r" b="b"/>
              <a:pathLst>
                <a:path w="3831" h="3739" extrusionOk="0">
                  <a:moveTo>
                    <a:pt x="335" y="0"/>
                  </a:moveTo>
                  <a:lnTo>
                    <a:pt x="1" y="608"/>
                  </a:lnTo>
                  <a:cubicBezTo>
                    <a:pt x="426" y="760"/>
                    <a:pt x="973" y="1003"/>
                    <a:pt x="1308" y="1216"/>
                  </a:cubicBezTo>
                  <a:lnTo>
                    <a:pt x="1673" y="578"/>
                  </a:lnTo>
                  <a:cubicBezTo>
                    <a:pt x="1338" y="365"/>
                    <a:pt x="791" y="122"/>
                    <a:pt x="335" y="0"/>
                  </a:cubicBezTo>
                  <a:close/>
                  <a:moveTo>
                    <a:pt x="3192" y="456"/>
                  </a:moveTo>
                  <a:cubicBezTo>
                    <a:pt x="2676" y="1702"/>
                    <a:pt x="1612" y="2584"/>
                    <a:pt x="122" y="3040"/>
                  </a:cubicBezTo>
                  <a:lnTo>
                    <a:pt x="609" y="3739"/>
                  </a:lnTo>
                  <a:cubicBezTo>
                    <a:pt x="669" y="3708"/>
                    <a:pt x="700" y="3678"/>
                    <a:pt x="700" y="3617"/>
                  </a:cubicBezTo>
                  <a:cubicBezTo>
                    <a:pt x="2189" y="3070"/>
                    <a:pt x="3284" y="2097"/>
                    <a:pt x="3831" y="851"/>
                  </a:cubicBezTo>
                  <a:cubicBezTo>
                    <a:pt x="3618" y="760"/>
                    <a:pt x="3405" y="608"/>
                    <a:pt x="3192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28"/>
            <p:cNvSpPr/>
            <p:nvPr/>
          </p:nvSpPr>
          <p:spPr>
            <a:xfrm>
              <a:off x="8190828" y="11379674"/>
              <a:ext cx="1531170" cy="196582"/>
            </a:xfrm>
            <a:custGeom>
              <a:avLst/>
              <a:gdLst/>
              <a:ahLst/>
              <a:cxnLst/>
              <a:rect l="l" t="t" r="r" b="b"/>
              <a:pathLst>
                <a:path w="47357" h="6080" extrusionOk="0">
                  <a:moveTo>
                    <a:pt x="0" y="1"/>
                  </a:moveTo>
                  <a:lnTo>
                    <a:pt x="0" y="6080"/>
                  </a:lnTo>
                  <a:lnTo>
                    <a:pt x="47357" y="6080"/>
                  </a:lnTo>
                  <a:lnTo>
                    <a:pt x="4735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69" name="Google Shape;10069;p28"/>
          <p:cNvSpPr/>
          <p:nvPr/>
        </p:nvSpPr>
        <p:spPr>
          <a:xfrm>
            <a:off x="127925" y="219774"/>
            <a:ext cx="1184153" cy="254309"/>
          </a:xfrm>
          <a:custGeom>
            <a:avLst/>
            <a:gdLst/>
            <a:ahLst/>
            <a:cxnLst/>
            <a:rect l="l" t="t" r="r" b="b"/>
            <a:pathLst>
              <a:path w="160672" h="34506" extrusionOk="0">
                <a:moveTo>
                  <a:pt x="65124" y="0"/>
                </a:moveTo>
                <a:cubicBezTo>
                  <a:pt x="61048" y="0"/>
                  <a:pt x="57036" y="2575"/>
                  <a:pt x="55381" y="6329"/>
                </a:cubicBezTo>
                <a:cubicBezTo>
                  <a:pt x="54244" y="5889"/>
                  <a:pt x="53029" y="5678"/>
                  <a:pt x="51811" y="5678"/>
                </a:cubicBezTo>
                <a:cubicBezTo>
                  <a:pt x="49152" y="5678"/>
                  <a:pt x="46478" y="6683"/>
                  <a:pt x="44560" y="8517"/>
                </a:cubicBezTo>
                <a:cubicBezTo>
                  <a:pt x="41764" y="11222"/>
                  <a:pt x="40670" y="15569"/>
                  <a:pt x="41885" y="19247"/>
                </a:cubicBezTo>
                <a:cubicBezTo>
                  <a:pt x="41674" y="19068"/>
                  <a:pt x="41424" y="18989"/>
                  <a:pt x="41167" y="18989"/>
                </a:cubicBezTo>
                <a:cubicBezTo>
                  <a:pt x="40459" y="18989"/>
                  <a:pt x="39693" y="19584"/>
                  <a:pt x="39515" y="20341"/>
                </a:cubicBezTo>
                <a:cubicBezTo>
                  <a:pt x="39426" y="20666"/>
                  <a:pt x="39414" y="20994"/>
                  <a:pt x="39453" y="21323"/>
                </a:cubicBezTo>
                <a:lnTo>
                  <a:pt x="39453" y="21323"/>
                </a:lnTo>
                <a:cubicBezTo>
                  <a:pt x="37912" y="18295"/>
                  <a:pt x="34221" y="15977"/>
                  <a:pt x="30852" y="15977"/>
                </a:cubicBezTo>
                <a:cubicBezTo>
                  <a:pt x="30292" y="15977"/>
                  <a:pt x="29741" y="16042"/>
                  <a:pt x="29210" y="16177"/>
                </a:cubicBezTo>
                <a:cubicBezTo>
                  <a:pt x="24833" y="17302"/>
                  <a:pt x="21824" y="22074"/>
                  <a:pt x="22250" y="26572"/>
                </a:cubicBezTo>
                <a:cubicBezTo>
                  <a:pt x="20896" y="25357"/>
                  <a:pt x="19066" y="24727"/>
                  <a:pt x="17241" y="24727"/>
                </a:cubicBezTo>
                <a:cubicBezTo>
                  <a:pt x="15871" y="24727"/>
                  <a:pt x="14504" y="25082"/>
                  <a:pt x="13344" y="25812"/>
                </a:cubicBezTo>
                <a:cubicBezTo>
                  <a:pt x="12858" y="26147"/>
                  <a:pt x="12371" y="26542"/>
                  <a:pt x="11763" y="26603"/>
                </a:cubicBezTo>
                <a:cubicBezTo>
                  <a:pt x="11673" y="26618"/>
                  <a:pt x="11582" y="26624"/>
                  <a:pt x="11490" y="26624"/>
                </a:cubicBezTo>
                <a:cubicBezTo>
                  <a:pt x="11026" y="26624"/>
                  <a:pt x="10548" y="26451"/>
                  <a:pt x="10092" y="26299"/>
                </a:cubicBezTo>
                <a:cubicBezTo>
                  <a:pt x="9359" y="26088"/>
                  <a:pt x="8595" y="25982"/>
                  <a:pt x="7833" y="25982"/>
                </a:cubicBezTo>
                <a:cubicBezTo>
                  <a:pt x="6067" y="25982"/>
                  <a:pt x="4308" y="26550"/>
                  <a:pt x="2949" y="27697"/>
                </a:cubicBezTo>
                <a:cubicBezTo>
                  <a:pt x="1003" y="29308"/>
                  <a:pt x="0" y="32074"/>
                  <a:pt x="669" y="34505"/>
                </a:cubicBezTo>
                <a:cubicBezTo>
                  <a:pt x="638" y="33746"/>
                  <a:pt x="608" y="32986"/>
                  <a:pt x="578" y="32256"/>
                </a:cubicBezTo>
                <a:lnTo>
                  <a:pt x="140155" y="32226"/>
                </a:lnTo>
                <a:cubicBezTo>
                  <a:pt x="142538" y="32279"/>
                  <a:pt x="144921" y="32306"/>
                  <a:pt x="147304" y="32306"/>
                </a:cubicBezTo>
                <a:cubicBezTo>
                  <a:pt x="151760" y="32306"/>
                  <a:pt x="156216" y="32211"/>
                  <a:pt x="160672" y="32013"/>
                </a:cubicBezTo>
                <a:lnTo>
                  <a:pt x="160581" y="29581"/>
                </a:lnTo>
                <a:cubicBezTo>
                  <a:pt x="157693" y="28031"/>
                  <a:pt x="154441" y="27180"/>
                  <a:pt x="151188" y="27089"/>
                </a:cubicBezTo>
                <a:cubicBezTo>
                  <a:pt x="150520" y="27089"/>
                  <a:pt x="149821" y="27089"/>
                  <a:pt x="149273" y="26755"/>
                </a:cubicBezTo>
                <a:cubicBezTo>
                  <a:pt x="148635" y="26390"/>
                  <a:pt x="148270" y="25691"/>
                  <a:pt x="147875" y="25113"/>
                </a:cubicBezTo>
                <a:cubicBezTo>
                  <a:pt x="146581" y="23275"/>
                  <a:pt x="144326" y="22270"/>
                  <a:pt x="142096" y="22270"/>
                </a:cubicBezTo>
                <a:cubicBezTo>
                  <a:pt x="140713" y="22270"/>
                  <a:pt x="139338" y="22657"/>
                  <a:pt x="138209" y="23472"/>
                </a:cubicBezTo>
                <a:cubicBezTo>
                  <a:pt x="137693" y="23867"/>
                  <a:pt x="137176" y="24353"/>
                  <a:pt x="136538" y="24475"/>
                </a:cubicBezTo>
                <a:cubicBezTo>
                  <a:pt x="136420" y="24498"/>
                  <a:pt x="136303" y="24508"/>
                  <a:pt x="136187" y="24508"/>
                </a:cubicBezTo>
                <a:cubicBezTo>
                  <a:pt x="135375" y="24508"/>
                  <a:pt x="134604" y="23996"/>
                  <a:pt x="133832" y="23624"/>
                </a:cubicBezTo>
                <a:cubicBezTo>
                  <a:pt x="132997" y="23234"/>
                  <a:pt x="132083" y="23048"/>
                  <a:pt x="131165" y="23048"/>
                </a:cubicBezTo>
                <a:cubicBezTo>
                  <a:pt x="129077" y="23048"/>
                  <a:pt x="126972" y="24011"/>
                  <a:pt x="125747" y="25721"/>
                </a:cubicBezTo>
                <a:cubicBezTo>
                  <a:pt x="125747" y="24614"/>
                  <a:pt x="124678" y="23681"/>
                  <a:pt x="123593" y="23681"/>
                </a:cubicBezTo>
                <a:cubicBezTo>
                  <a:pt x="123398" y="23681"/>
                  <a:pt x="123202" y="23711"/>
                  <a:pt x="123012" y="23776"/>
                </a:cubicBezTo>
                <a:cubicBezTo>
                  <a:pt x="121613" y="19703"/>
                  <a:pt x="118665" y="15934"/>
                  <a:pt x="114562" y="14596"/>
                </a:cubicBezTo>
                <a:cubicBezTo>
                  <a:pt x="113683" y="14314"/>
                  <a:pt x="112752" y="14178"/>
                  <a:pt x="111817" y="14178"/>
                </a:cubicBezTo>
                <a:cubicBezTo>
                  <a:pt x="108417" y="14178"/>
                  <a:pt x="104963" y="15979"/>
                  <a:pt x="103771" y="19125"/>
                </a:cubicBezTo>
                <a:cubicBezTo>
                  <a:pt x="103437" y="16815"/>
                  <a:pt x="101552" y="14809"/>
                  <a:pt x="99242" y="14292"/>
                </a:cubicBezTo>
                <a:cubicBezTo>
                  <a:pt x="98841" y="14202"/>
                  <a:pt x="98432" y="14158"/>
                  <a:pt x="98022" y="14158"/>
                </a:cubicBezTo>
                <a:cubicBezTo>
                  <a:pt x="96102" y="14158"/>
                  <a:pt x="94174" y="15121"/>
                  <a:pt x="93072" y="16724"/>
                </a:cubicBezTo>
                <a:cubicBezTo>
                  <a:pt x="91886" y="14992"/>
                  <a:pt x="90458" y="13350"/>
                  <a:pt x="88573" y="12438"/>
                </a:cubicBezTo>
                <a:cubicBezTo>
                  <a:pt x="87663" y="11983"/>
                  <a:pt x="86633" y="11727"/>
                  <a:pt x="85623" y="11727"/>
                </a:cubicBezTo>
                <a:cubicBezTo>
                  <a:pt x="84540" y="11727"/>
                  <a:pt x="83480" y="12021"/>
                  <a:pt x="82616" y="12681"/>
                </a:cubicBezTo>
                <a:cubicBezTo>
                  <a:pt x="83011" y="10767"/>
                  <a:pt x="82221" y="8639"/>
                  <a:pt x="80640" y="7453"/>
                </a:cubicBezTo>
                <a:cubicBezTo>
                  <a:pt x="79755" y="6776"/>
                  <a:pt x="78631" y="6427"/>
                  <a:pt x="77508" y="6427"/>
                </a:cubicBezTo>
                <a:cubicBezTo>
                  <a:pt x="76664" y="6427"/>
                  <a:pt x="75821" y="6624"/>
                  <a:pt x="75078" y="7028"/>
                </a:cubicBezTo>
                <a:cubicBezTo>
                  <a:pt x="73679" y="3046"/>
                  <a:pt x="69698" y="158"/>
                  <a:pt x="65473" y="6"/>
                </a:cubicBezTo>
                <a:cubicBezTo>
                  <a:pt x="65356" y="2"/>
                  <a:pt x="65240" y="0"/>
                  <a:pt x="65124" y="0"/>
                </a:cubicBezTo>
                <a:close/>
              </a:path>
            </a:pathLst>
          </a:custGeom>
          <a:solidFill>
            <a:srgbClr val="FFFFFF">
              <a:alpha val="48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7_1_1">
    <p:spTree>
      <p:nvGrpSpPr>
        <p:cNvPr id="1" name="Shape 10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71" name="Google Shape;10071;p29"/>
          <p:cNvGrpSpPr/>
          <p:nvPr/>
        </p:nvGrpSpPr>
        <p:grpSpPr>
          <a:xfrm>
            <a:off x="-35575" y="4821450"/>
            <a:ext cx="9199039" cy="424200"/>
            <a:chOff x="1" y="4821450"/>
            <a:chExt cx="9144174" cy="424200"/>
          </a:xfrm>
        </p:grpSpPr>
        <p:sp>
          <p:nvSpPr>
            <p:cNvPr id="10072" name="Google Shape;10072;p29"/>
            <p:cNvSpPr/>
            <p:nvPr/>
          </p:nvSpPr>
          <p:spPr>
            <a:xfrm>
              <a:off x="175" y="4821450"/>
              <a:ext cx="9144000" cy="424200"/>
            </a:xfrm>
            <a:custGeom>
              <a:avLst/>
              <a:gdLst/>
              <a:ahLst/>
              <a:cxnLst/>
              <a:rect l="l" t="t" r="r" b="b"/>
              <a:pathLst>
                <a:path w="285750" h="16968" extrusionOk="0">
                  <a:moveTo>
                    <a:pt x="0" y="1"/>
                  </a:moveTo>
                  <a:lnTo>
                    <a:pt x="0" y="16967"/>
                  </a:lnTo>
                  <a:lnTo>
                    <a:pt x="285750" y="16967"/>
                  </a:lnTo>
                  <a:lnTo>
                    <a:pt x="2857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10073" name="Google Shape;10073;p29"/>
            <p:cNvSpPr/>
            <p:nvPr/>
          </p:nvSpPr>
          <p:spPr>
            <a:xfrm>
              <a:off x="1" y="4834850"/>
              <a:ext cx="9144000" cy="115225"/>
            </a:xfrm>
            <a:custGeom>
              <a:avLst/>
              <a:gdLst/>
              <a:ahLst/>
              <a:cxnLst/>
              <a:rect l="l" t="t" r="r" b="b"/>
              <a:pathLst>
                <a:path w="285750" h="4609" extrusionOk="0">
                  <a:moveTo>
                    <a:pt x="0" y="1"/>
                  </a:moveTo>
                  <a:lnTo>
                    <a:pt x="0" y="4608"/>
                  </a:lnTo>
                  <a:lnTo>
                    <a:pt x="285750" y="4608"/>
                  </a:lnTo>
                  <a:lnTo>
                    <a:pt x="28575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29"/>
            <p:cNvSpPr/>
            <p:nvPr/>
          </p:nvSpPr>
          <p:spPr>
            <a:xfrm>
              <a:off x="175" y="4870575"/>
              <a:ext cx="9144000" cy="68175"/>
            </a:xfrm>
            <a:custGeom>
              <a:avLst/>
              <a:gdLst/>
              <a:ahLst/>
              <a:cxnLst/>
              <a:rect l="l" t="t" r="r" b="b"/>
              <a:pathLst>
                <a:path w="285750" h="2727" extrusionOk="0">
                  <a:moveTo>
                    <a:pt x="0" y="0"/>
                  </a:moveTo>
                  <a:lnTo>
                    <a:pt x="0" y="2727"/>
                  </a:lnTo>
                  <a:lnTo>
                    <a:pt x="285750" y="2727"/>
                  </a:lnTo>
                  <a:lnTo>
                    <a:pt x="2857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75" name="Google Shape;10075;p2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076" name="Google Shape;10076;p29"/>
          <p:cNvGrpSpPr/>
          <p:nvPr/>
        </p:nvGrpSpPr>
        <p:grpSpPr>
          <a:xfrm>
            <a:off x="-646525" y="-790288"/>
            <a:ext cx="11290193" cy="6021791"/>
            <a:chOff x="-646525" y="-790288"/>
            <a:chExt cx="11290193" cy="6021791"/>
          </a:xfrm>
        </p:grpSpPr>
        <p:sp>
          <p:nvSpPr>
            <p:cNvPr id="10077" name="Google Shape;10077;p29"/>
            <p:cNvSpPr/>
            <p:nvPr/>
          </p:nvSpPr>
          <p:spPr>
            <a:xfrm>
              <a:off x="7342088" y="-1"/>
              <a:ext cx="1635641" cy="351271"/>
            </a:xfrm>
            <a:custGeom>
              <a:avLst/>
              <a:gdLst/>
              <a:ahLst/>
              <a:cxnLst/>
              <a:rect l="l" t="t" r="r" b="b"/>
              <a:pathLst>
                <a:path w="160672" h="34506" extrusionOk="0">
                  <a:moveTo>
                    <a:pt x="65124" y="0"/>
                  </a:moveTo>
                  <a:cubicBezTo>
                    <a:pt x="61048" y="0"/>
                    <a:pt x="57036" y="2575"/>
                    <a:pt x="55381" y="6329"/>
                  </a:cubicBezTo>
                  <a:cubicBezTo>
                    <a:pt x="54244" y="5889"/>
                    <a:pt x="53029" y="5678"/>
                    <a:pt x="51811" y="5678"/>
                  </a:cubicBezTo>
                  <a:cubicBezTo>
                    <a:pt x="49152" y="5678"/>
                    <a:pt x="46478" y="6683"/>
                    <a:pt x="44560" y="8517"/>
                  </a:cubicBezTo>
                  <a:cubicBezTo>
                    <a:pt x="41764" y="11222"/>
                    <a:pt x="40670" y="15569"/>
                    <a:pt x="41885" y="19247"/>
                  </a:cubicBezTo>
                  <a:cubicBezTo>
                    <a:pt x="41674" y="19068"/>
                    <a:pt x="41424" y="18989"/>
                    <a:pt x="41167" y="18989"/>
                  </a:cubicBezTo>
                  <a:cubicBezTo>
                    <a:pt x="40459" y="18989"/>
                    <a:pt x="39693" y="19584"/>
                    <a:pt x="39515" y="20341"/>
                  </a:cubicBezTo>
                  <a:cubicBezTo>
                    <a:pt x="39426" y="20666"/>
                    <a:pt x="39414" y="20994"/>
                    <a:pt x="39453" y="21323"/>
                  </a:cubicBezTo>
                  <a:lnTo>
                    <a:pt x="39453" y="21323"/>
                  </a:lnTo>
                  <a:cubicBezTo>
                    <a:pt x="37912" y="18295"/>
                    <a:pt x="34221" y="15977"/>
                    <a:pt x="30852" y="15977"/>
                  </a:cubicBezTo>
                  <a:cubicBezTo>
                    <a:pt x="30292" y="15977"/>
                    <a:pt x="29741" y="16042"/>
                    <a:pt x="29210" y="16177"/>
                  </a:cubicBezTo>
                  <a:cubicBezTo>
                    <a:pt x="24833" y="17302"/>
                    <a:pt x="21824" y="22074"/>
                    <a:pt x="22250" y="26572"/>
                  </a:cubicBezTo>
                  <a:cubicBezTo>
                    <a:pt x="20896" y="25357"/>
                    <a:pt x="19066" y="24727"/>
                    <a:pt x="17241" y="24727"/>
                  </a:cubicBezTo>
                  <a:cubicBezTo>
                    <a:pt x="15871" y="24727"/>
                    <a:pt x="14504" y="25082"/>
                    <a:pt x="13344" y="25812"/>
                  </a:cubicBezTo>
                  <a:cubicBezTo>
                    <a:pt x="12858" y="26147"/>
                    <a:pt x="12371" y="26542"/>
                    <a:pt x="11763" y="26603"/>
                  </a:cubicBezTo>
                  <a:cubicBezTo>
                    <a:pt x="11673" y="26618"/>
                    <a:pt x="11582" y="26624"/>
                    <a:pt x="11490" y="26624"/>
                  </a:cubicBezTo>
                  <a:cubicBezTo>
                    <a:pt x="11026" y="26624"/>
                    <a:pt x="10548" y="26451"/>
                    <a:pt x="10092" y="26299"/>
                  </a:cubicBezTo>
                  <a:cubicBezTo>
                    <a:pt x="9359" y="26088"/>
                    <a:pt x="8595" y="25982"/>
                    <a:pt x="7833" y="25982"/>
                  </a:cubicBezTo>
                  <a:cubicBezTo>
                    <a:pt x="6067" y="25982"/>
                    <a:pt x="4308" y="26550"/>
                    <a:pt x="2949" y="27697"/>
                  </a:cubicBezTo>
                  <a:cubicBezTo>
                    <a:pt x="1003" y="29308"/>
                    <a:pt x="0" y="32074"/>
                    <a:pt x="669" y="34505"/>
                  </a:cubicBezTo>
                  <a:cubicBezTo>
                    <a:pt x="638" y="33746"/>
                    <a:pt x="608" y="32986"/>
                    <a:pt x="578" y="32256"/>
                  </a:cubicBezTo>
                  <a:lnTo>
                    <a:pt x="140155" y="32226"/>
                  </a:lnTo>
                  <a:cubicBezTo>
                    <a:pt x="142538" y="32279"/>
                    <a:pt x="144921" y="32306"/>
                    <a:pt x="147304" y="32306"/>
                  </a:cubicBezTo>
                  <a:cubicBezTo>
                    <a:pt x="151760" y="32306"/>
                    <a:pt x="156216" y="32211"/>
                    <a:pt x="160672" y="32013"/>
                  </a:cubicBezTo>
                  <a:lnTo>
                    <a:pt x="160581" y="29581"/>
                  </a:lnTo>
                  <a:cubicBezTo>
                    <a:pt x="157693" y="28031"/>
                    <a:pt x="154441" y="27180"/>
                    <a:pt x="151188" y="27089"/>
                  </a:cubicBezTo>
                  <a:cubicBezTo>
                    <a:pt x="150520" y="27089"/>
                    <a:pt x="149821" y="27089"/>
                    <a:pt x="149273" y="26755"/>
                  </a:cubicBezTo>
                  <a:cubicBezTo>
                    <a:pt x="148635" y="26390"/>
                    <a:pt x="148270" y="25691"/>
                    <a:pt x="147875" y="25113"/>
                  </a:cubicBezTo>
                  <a:cubicBezTo>
                    <a:pt x="146581" y="23275"/>
                    <a:pt x="144326" y="22270"/>
                    <a:pt x="142096" y="22270"/>
                  </a:cubicBezTo>
                  <a:cubicBezTo>
                    <a:pt x="140713" y="22270"/>
                    <a:pt x="139338" y="22657"/>
                    <a:pt x="138209" y="23472"/>
                  </a:cubicBezTo>
                  <a:cubicBezTo>
                    <a:pt x="137693" y="23867"/>
                    <a:pt x="137176" y="24353"/>
                    <a:pt x="136538" y="24475"/>
                  </a:cubicBezTo>
                  <a:cubicBezTo>
                    <a:pt x="136420" y="24498"/>
                    <a:pt x="136303" y="24508"/>
                    <a:pt x="136187" y="24508"/>
                  </a:cubicBezTo>
                  <a:cubicBezTo>
                    <a:pt x="135375" y="24508"/>
                    <a:pt x="134604" y="23996"/>
                    <a:pt x="133832" y="23624"/>
                  </a:cubicBezTo>
                  <a:cubicBezTo>
                    <a:pt x="132997" y="23234"/>
                    <a:pt x="132083" y="23048"/>
                    <a:pt x="131165" y="23048"/>
                  </a:cubicBezTo>
                  <a:cubicBezTo>
                    <a:pt x="129077" y="23048"/>
                    <a:pt x="126972" y="24011"/>
                    <a:pt x="125747" y="25721"/>
                  </a:cubicBezTo>
                  <a:cubicBezTo>
                    <a:pt x="125747" y="24614"/>
                    <a:pt x="124678" y="23681"/>
                    <a:pt x="123593" y="23681"/>
                  </a:cubicBezTo>
                  <a:cubicBezTo>
                    <a:pt x="123398" y="23681"/>
                    <a:pt x="123202" y="23711"/>
                    <a:pt x="123012" y="23776"/>
                  </a:cubicBezTo>
                  <a:cubicBezTo>
                    <a:pt x="121613" y="19703"/>
                    <a:pt x="118665" y="15934"/>
                    <a:pt x="114562" y="14596"/>
                  </a:cubicBezTo>
                  <a:cubicBezTo>
                    <a:pt x="113683" y="14314"/>
                    <a:pt x="112752" y="14178"/>
                    <a:pt x="111817" y="14178"/>
                  </a:cubicBezTo>
                  <a:cubicBezTo>
                    <a:pt x="108417" y="14178"/>
                    <a:pt x="104963" y="15979"/>
                    <a:pt x="103771" y="19125"/>
                  </a:cubicBezTo>
                  <a:cubicBezTo>
                    <a:pt x="103437" y="16815"/>
                    <a:pt x="101552" y="14809"/>
                    <a:pt x="99242" y="14292"/>
                  </a:cubicBezTo>
                  <a:cubicBezTo>
                    <a:pt x="98841" y="14202"/>
                    <a:pt x="98432" y="14158"/>
                    <a:pt x="98022" y="14158"/>
                  </a:cubicBezTo>
                  <a:cubicBezTo>
                    <a:pt x="96102" y="14158"/>
                    <a:pt x="94174" y="15121"/>
                    <a:pt x="93072" y="16724"/>
                  </a:cubicBezTo>
                  <a:cubicBezTo>
                    <a:pt x="91886" y="14992"/>
                    <a:pt x="90458" y="13350"/>
                    <a:pt x="88573" y="12438"/>
                  </a:cubicBezTo>
                  <a:cubicBezTo>
                    <a:pt x="87663" y="11983"/>
                    <a:pt x="86633" y="11727"/>
                    <a:pt x="85623" y="11727"/>
                  </a:cubicBezTo>
                  <a:cubicBezTo>
                    <a:pt x="84540" y="11727"/>
                    <a:pt x="83480" y="12021"/>
                    <a:pt x="82616" y="12681"/>
                  </a:cubicBezTo>
                  <a:cubicBezTo>
                    <a:pt x="83011" y="10767"/>
                    <a:pt x="82221" y="8639"/>
                    <a:pt x="80640" y="7453"/>
                  </a:cubicBezTo>
                  <a:cubicBezTo>
                    <a:pt x="79755" y="6776"/>
                    <a:pt x="78631" y="6427"/>
                    <a:pt x="77508" y="6427"/>
                  </a:cubicBezTo>
                  <a:cubicBezTo>
                    <a:pt x="76664" y="6427"/>
                    <a:pt x="75821" y="6624"/>
                    <a:pt x="75078" y="7028"/>
                  </a:cubicBezTo>
                  <a:cubicBezTo>
                    <a:pt x="73679" y="3046"/>
                    <a:pt x="69698" y="158"/>
                    <a:pt x="65473" y="6"/>
                  </a:cubicBezTo>
                  <a:cubicBezTo>
                    <a:pt x="65356" y="2"/>
                    <a:pt x="65240" y="0"/>
                    <a:pt x="65124" y="0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78" name="Google Shape;10078;p29"/>
            <p:cNvGrpSpPr/>
            <p:nvPr/>
          </p:nvGrpSpPr>
          <p:grpSpPr>
            <a:xfrm>
              <a:off x="-646525" y="-790288"/>
              <a:ext cx="6842850" cy="1954450"/>
              <a:chOff x="267875" y="-597575"/>
              <a:chExt cx="6842850" cy="1954450"/>
            </a:xfrm>
          </p:grpSpPr>
          <p:sp>
            <p:nvSpPr>
              <p:cNvPr id="10079" name="Google Shape;10079;p29"/>
              <p:cNvSpPr/>
              <p:nvPr/>
            </p:nvSpPr>
            <p:spPr>
              <a:xfrm>
                <a:off x="363725" y="-385925"/>
                <a:ext cx="6672875" cy="1157900"/>
              </a:xfrm>
              <a:custGeom>
                <a:avLst/>
                <a:gdLst/>
                <a:ahLst/>
                <a:cxnLst/>
                <a:rect l="l" t="t" r="r" b="b"/>
                <a:pathLst>
                  <a:path w="266915" h="46316" fill="none" extrusionOk="0">
                    <a:moveTo>
                      <a:pt x="0" y="0"/>
                    </a:moveTo>
                    <a:cubicBezTo>
                      <a:pt x="57781" y="33873"/>
                      <a:pt x="131005" y="46315"/>
                      <a:pt x="198811" y="33802"/>
                    </a:cubicBezTo>
                    <a:cubicBezTo>
                      <a:pt x="224017" y="29159"/>
                      <a:pt x="249424" y="20646"/>
                      <a:pt x="266915" y="3894"/>
                    </a:cubicBezTo>
                  </a:path>
                </a:pathLst>
              </a:custGeom>
              <a:noFill/>
              <a:ln w="9525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0" name="Google Shape;10080;p29"/>
              <p:cNvSpPr/>
              <p:nvPr/>
            </p:nvSpPr>
            <p:spPr>
              <a:xfrm>
                <a:off x="445575" y="-283550"/>
                <a:ext cx="6442800" cy="1126675"/>
              </a:xfrm>
              <a:custGeom>
                <a:avLst/>
                <a:gdLst/>
                <a:ahLst/>
                <a:cxnLst/>
                <a:rect l="l" t="t" r="r" b="b"/>
                <a:pathLst>
                  <a:path w="257712" h="45067" fill="none" extrusionOk="0">
                    <a:moveTo>
                      <a:pt x="1" y="1"/>
                    </a:moveTo>
                    <a:cubicBezTo>
                      <a:pt x="1" y="1"/>
                      <a:pt x="169962" y="45066"/>
                      <a:pt x="257711" y="4430"/>
                    </a:cubicBezTo>
                  </a:path>
                </a:pathLst>
              </a:custGeom>
              <a:noFill/>
              <a:ln w="9525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1" name="Google Shape;10081;p29"/>
              <p:cNvSpPr/>
              <p:nvPr/>
            </p:nvSpPr>
            <p:spPr>
              <a:xfrm>
                <a:off x="267875" y="-203475"/>
                <a:ext cx="5408750" cy="1560350"/>
              </a:xfrm>
              <a:custGeom>
                <a:avLst/>
                <a:gdLst/>
                <a:ahLst/>
                <a:cxnLst/>
                <a:rect l="l" t="t" r="r" b="b"/>
                <a:pathLst>
                  <a:path w="216350" h="62414" fill="none" extrusionOk="0">
                    <a:moveTo>
                      <a:pt x="215242" y="1608"/>
                    </a:moveTo>
                    <a:cubicBezTo>
                      <a:pt x="165319" y="36160"/>
                      <a:pt x="1" y="26063"/>
                      <a:pt x="1" y="26063"/>
                    </a:cubicBezTo>
                    <a:cubicBezTo>
                      <a:pt x="1" y="26063"/>
                      <a:pt x="140911" y="62413"/>
                      <a:pt x="216349" y="1"/>
                    </a:cubicBezTo>
                  </a:path>
                </a:pathLst>
              </a:custGeom>
              <a:noFill/>
              <a:ln w="952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2" name="Google Shape;10082;p29"/>
              <p:cNvSpPr/>
              <p:nvPr/>
            </p:nvSpPr>
            <p:spPr>
              <a:xfrm>
                <a:off x="278900" y="-597575"/>
                <a:ext cx="6831825" cy="1349600"/>
              </a:xfrm>
              <a:custGeom>
                <a:avLst/>
                <a:gdLst/>
                <a:ahLst/>
                <a:cxnLst/>
                <a:rect l="l" t="t" r="r" b="b"/>
                <a:pathLst>
                  <a:path w="273273" h="53984" fill="none" extrusionOk="0">
                    <a:moveTo>
                      <a:pt x="0" y="18717"/>
                    </a:moveTo>
                    <a:cubicBezTo>
                      <a:pt x="0" y="18717"/>
                      <a:pt x="52983" y="53984"/>
                      <a:pt x="156913" y="42113"/>
                    </a:cubicBezTo>
                    <a:cubicBezTo>
                      <a:pt x="256056" y="30778"/>
                      <a:pt x="273272" y="1"/>
                      <a:pt x="273272" y="1"/>
                    </a:cubicBezTo>
                  </a:path>
                </a:pathLst>
              </a:custGeom>
              <a:noFill/>
              <a:ln w="19050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83" name="Google Shape;10083;p29"/>
            <p:cNvGrpSpPr/>
            <p:nvPr/>
          </p:nvGrpSpPr>
          <p:grpSpPr>
            <a:xfrm flipH="1">
              <a:off x="-214069" y="3659871"/>
              <a:ext cx="1735540" cy="1571632"/>
              <a:chOff x="6097175" y="3622400"/>
              <a:chExt cx="1387100" cy="1256100"/>
            </a:xfrm>
          </p:grpSpPr>
          <p:sp>
            <p:nvSpPr>
              <p:cNvPr id="10084" name="Google Shape;10084;p29"/>
              <p:cNvSpPr/>
              <p:nvPr/>
            </p:nvSpPr>
            <p:spPr>
              <a:xfrm>
                <a:off x="6097175" y="4387275"/>
                <a:ext cx="1041225" cy="464550"/>
              </a:xfrm>
              <a:custGeom>
                <a:avLst/>
                <a:gdLst/>
                <a:ahLst/>
                <a:cxnLst/>
                <a:rect l="l" t="t" r="r" b="b"/>
                <a:pathLst>
                  <a:path w="41649" h="18582" extrusionOk="0">
                    <a:moveTo>
                      <a:pt x="18540" y="1"/>
                    </a:moveTo>
                    <a:cubicBezTo>
                      <a:pt x="17875" y="1"/>
                      <a:pt x="17211" y="41"/>
                      <a:pt x="16550" y="132"/>
                    </a:cubicBezTo>
                    <a:cubicBezTo>
                      <a:pt x="15336" y="298"/>
                      <a:pt x="14217" y="739"/>
                      <a:pt x="13002" y="846"/>
                    </a:cubicBezTo>
                    <a:cubicBezTo>
                      <a:pt x="11574" y="953"/>
                      <a:pt x="10359" y="834"/>
                      <a:pt x="9157" y="1715"/>
                    </a:cubicBezTo>
                    <a:cubicBezTo>
                      <a:pt x="8061" y="2525"/>
                      <a:pt x="7418" y="3822"/>
                      <a:pt x="7490" y="5108"/>
                    </a:cubicBezTo>
                    <a:cubicBezTo>
                      <a:pt x="5680" y="5573"/>
                      <a:pt x="3811" y="6061"/>
                      <a:pt x="2370" y="7168"/>
                    </a:cubicBezTo>
                    <a:cubicBezTo>
                      <a:pt x="917" y="8263"/>
                      <a:pt x="1" y="10157"/>
                      <a:pt x="691" y="11752"/>
                    </a:cubicBezTo>
                    <a:cubicBezTo>
                      <a:pt x="1458" y="13531"/>
                      <a:pt x="3792" y="14254"/>
                      <a:pt x="5874" y="14254"/>
                    </a:cubicBezTo>
                    <a:cubicBezTo>
                      <a:pt x="5925" y="14254"/>
                      <a:pt x="5975" y="14253"/>
                      <a:pt x="6025" y="14252"/>
                    </a:cubicBezTo>
                    <a:cubicBezTo>
                      <a:pt x="7740" y="14224"/>
                      <a:pt x="9447" y="13856"/>
                      <a:pt x="11147" y="13856"/>
                    </a:cubicBezTo>
                    <a:cubicBezTo>
                      <a:pt x="11559" y="13856"/>
                      <a:pt x="11971" y="13877"/>
                      <a:pt x="12383" y="13931"/>
                    </a:cubicBezTo>
                    <a:cubicBezTo>
                      <a:pt x="12514" y="14990"/>
                      <a:pt x="13348" y="15895"/>
                      <a:pt x="14336" y="16455"/>
                    </a:cubicBezTo>
                    <a:cubicBezTo>
                      <a:pt x="15336" y="17015"/>
                      <a:pt x="16491" y="17265"/>
                      <a:pt x="17634" y="17479"/>
                    </a:cubicBezTo>
                    <a:cubicBezTo>
                      <a:pt x="21496" y="18214"/>
                      <a:pt x="25441" y="18581"/>
                      <a:pt x="29386" y="18581"/>
                    </a:cubicBezTo>
                    <a:cubicBezTo>
                      <a:pt x="32470" y="18581"/>
                      <a:pt x="35555" y="18357"/>
                      <a:pt x="38601" y="17908"/>
                    </a:cubicBezTo>
                    <a:cubicBezTo>
                      <a:pt x="39506" y="17765"/>
                      <a:pt x="40494" y="17574"/>
                      <a:pt x="41077" y="16907"/>
                    </a:cubicBezTo>
                    <a:cubicBezTo>
                      <a:pt x="41565" y="16348"/>
                      <a:pt x="41649" y="15574"/>
                      <a:pt x="41613" y="14860"/>
                    </a:cubicBezTo>
                    <a:cubicBezTo>
                      <a:pt x="41482" y="11288"/>
                      <a:pt x="39172" y="7990"/>
                      <a:pt x="36136" y="5739"/>
                    </a:cubicBezTo>
                    <a:cubicBezTo>
                      <a:pt x="33100" y="3501"/>
                      <a:pt x="29385" y="2179"/>
                      <a:pt x="25647" y="1155"/>
                    </a:cubicBezTo>
                    <a:cubicBezTo>
                      <a:pt x="23362" y="531"/>
                      <a:pt x="20945" y="1"/>
                      <a:pt x="185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5" name="Google Shape;10085;p29"/>
              <p:cNvSpPr/>
              <p:nvPr/>
            </p:nvSpPr>
            <p:spPr>
              <a:xfrm>
                <a:off x="6377875" y="3622400"/>
                <a:ext cx="1106400" cy="867950"/>
              </a:xfrm>
              <a:custGeom>
                <a:avLst/>
                <a:gdLst/>
                <a:ahLst/>
                <a:cxnLst/>
                <a:rect l="l" t="t" r="r" b="b"/>
                <a:pathLst>
                  <a:path w="44256" h="34718" extrusionOk="0">
                    <a:moveTo>
                      <a:pt x="32902" y="0"/>
                    </a:moveTo>
                    <a:cubicBezTo>
                      <a:pt x="31409" y="0"/>
                      <a:pt x="29914" y="415"/>
                      <a:pt x="28659" y="1223"/>
                    </a:cubicBezTo>
                    <a:cubicBezTo>
                      <a:pt x="26587" y="2544"/>
                      <a:pt x="24599" y="4914"/>
                      <a:pt x="24479" y="7378"/>
                    </a:cubicBezTo>
                    <a:cubicBezTo>
                      <a:pt x="23931" y="5885"/>
                      <a:pt x="22360" y="4868"/>
                      <a:pt x="20786" y="4868"/>
                    </a:cubicBezTo>
                    <a:cubicBezTo>
                      <a:pt x="20515" y="4868"/>
                      <a:pt x="20245" y="4899"/>
                      <a:pt x="19979" y="4961"/>
                    </a:cubicBezTo>
                    <a:cubicBezTo>
                      <a:pt x="18169" y="5390"/>
                      <a:pt x="16586" y="6974"/>
                      <a:pt x="16788" y="8819"/>
                    </a:cubicBezTo>
                    <a:cubicBezTo>
                      <a:pt x="15133" y="6463"/>
                      <a:pt x="12790" y="4107"/>
                      <a:pt x="9952" y="4107"/>
                    </a:cubicBezTo>
                    <a:cubicBezTo>
                      <a:pt x="9850" y="4107"/>
                      <a:pt x="9748" y="4110"/>
                      <a:pt x="9644" y="4116"/>
                    </a:cubicBezTo>
                    <a:cubicBezTo>
                      <a:pt x="6680" y="4295"/>
                      <a:pt x="4453" y="7200"/>
                      <a:pt x="4001" y="10141"/>
                    </a:cubicBezTo>
                    <a:cubicBezTo>
                      <a:pt x="3548" y="13081"/>
                      <a:pt x="4441" y="16046"/>
                      <a:pt x="5334" y="18880"/>
                    </a:cubicBezTo>
                    <a:cubicBezTo>
                      <a:pt x="3179" y="19106"/>
                      <a:pt x="1238" y="20725"/>
                      <a:pt x="619" y="22797"/>
                    </a:cubicBezTo>
                    <a:cubicBezTo>
                      <a:pt x="0" y="24869"/>
                      <a:pt x="727" y="27274"/>
                      <a:pt x="2405" y="28655"/>
                    </a:cubicBezTo>
                    <a:cubicBezTo>
                      <a:pt x="1596" y="30048"/>
                      <a:pt x="1834" y="31965"/>
                      <a:pt x="2953" y="33108"/>
                    </a:cubicBezTo>
                    <a:cubicBezTo>
                      <a:pt x="3657" y="33826"/>
                      <a:pt x="4659" y="34208"/>
                      <a:pt x="5655" y="34208"/>
                    </a:cubicBezTo>
                    <a:cubicBezTo>
                      <a:pt x="6260" y="34208"/>
                      <a:pt x="6863" y="34067"/>
                      <a:pt x="7394" y="33775"/>
                    </a:cubicBezTo>
                    <a:cubicBezTo>
                      <a:pt x="10737" y="34316"/>
                      <a:pt x="14351" y="34718"/>
                      <a:pt x="17944" y="34718"/>
                    </a:cubicBezTo>
                    <a:cubicBezTo>
                      <a:pt x="23116" y="34718"/>
                      <a:pt x="28246" y="33886"/>
                      <a:pt x="32469" y="31441"/>
                    </a:cubicBezTo>
                    <a:cubicBezTo>
                      <a:pt x="40172" y="26988"/>
                      <a:pt x="44256" y="17070"/>
                      <a:pt x="41910" y="8486"/>
                    </a:cubicBezTo>
                    <a:cubicBezTo>
                      <a:pt x="40993" y="5128"/>
                      <a:pt x="38969" y="1818"/>
                      <a:pt x="35743" y="532"/>
                    </a:cubicBezTo>
                    <a:cubicBezTo>
                      <a:pt x="34842" y="176"/>
                      <a:pt x="33873" y="0"/>
                      <a:pt x="3290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6" name="Google Shape;10086;p29"/>
              <p:cNvSpPr/>
              <p:nvPr/>
            </p:nvSpPr>
            <p:spPr>
              <a:xfrm>
                <a:off x="6523125" y="3865150"/>
                <a:ext cx="872450" cy="730475"/>
              </a:xfrm>
              <a:custGeom>
                <a:avLst/>
                <a:gdLst/>
                <a:ahLst/>
                <a:cxnLst/>
                <a:rect l="l" t="t" r="r" b="b"/>
                <a:pathLst>
                  <a:path w="34898" h="29219" extrusionOk="0">
                    <a:moveTo>
                      <a:pt x="27943" y="1"/>
                    </a:moveTo>
                    <a:cubicBezTo>
                      <a:pt x="25745" y="1"/>
                      <a:pt x="23688" y="1414"/>
                      <a:pt x="22599" y="3312"/>
                    </a:cubicBezTo>
                    <a:cubicBezTo>
                      <a:pt x="21854" y="2693"/>
                      <a:pt x="20885" y="2358"/>
                      <a:pt x="19918" y="2358"/>
                    </a:cubicBezTo>
                    <a:cubicBezTo>
                      <a:pt x="19603" y="2358"/>
                      <a:pt x="19287" y="2393"/>
                      <a:pt x="18979" y="2467"/>
                    </a:cubicBezTo>
                    <a:cubicBezTo>
                      <a:pt x="17741" y="2776"/>
                      <a:pt x="16657" y="3693"/>
                      <a:pt x="16157" y="4872"/>
                    </a:cubicBezTo>
                    <a:cubicBezTo>
                      <a:pt x="15062" y="3741"/>
                      <a:pt x="13883" y="2609"/>
                      <a:pt x="12443" y="1967"/>
                    </a:cubicBezTo>
                    <a:cubicBezTo>
                      <a:pt x="11719" y="1640"/>
                      <a:pt x="10916" y="1453"/>
                      <a:pt x="10127" y="1453"/>
                    </a:cubicBezTo>
                    <a:cubicBezTo>
                      <a:pt x="9332" y="1453"/>
                      <a:pt x="8552" y="1643"/>
                      <a:pt x="7882" y="2074"/>
                    </a:cubicBezTo>
                    <a:cubicBezTo>
                      <a:pt x="5977" y="3324"/>
                      <a:pt x="5668" y="6050"/>
                      <a:pt x="6251" y="8241"/>
                    </a:cubicBezTo>
                    <a:cubicBezTo>
                      <a:pt x="6239" y="8241"/>
                      <a:pt x="6226" y="8241"/>
                      <a:pt x="6214" y="8241"/>
                    </a:cubicBezTo>
                    <a:cubicBezTo>
                      <a:pt x="4822" y="8241"/>
                      <a:pt x="3457" y="8894"/>
                      <a:pt x="2572" y="9968"/>
                    </a:cubicBezTo>
                    <a:cubicBezTo>
                      <a:pt x="1691" y="11051"/>
                      <a:pt x="1334" y="12551"/>
                      <a:pt x="1632" y="13909"/>
                    </a:cubicBezTo>
                    <a:cubicBezTo>
                      <a:pt x="1775" y="14551"/>
                      <a:pt x="2048" y="15206"/>
                      <a:pt x="1905" y="15837"/>
                    </a:cubicBezTo>
                    <a:cubicBezTo>
                      <a:pt x="1798" y="16302"/>
                      <a:pt x="1489" y="16695"/>
                      <a:pt x="1251" y="17099"/>
                    </a:cubicBezTo>
                    <a:cubicBezTo>
                      <a:pt x="0" y="19278"/>
                      <a:pt x="1048" y="22433"/>
                      <a:pt x="3346" y="23433"/>
                    </a:cubicBezTo>
                    <a:lnTo>
                      <a:pt x="5739" y="26874"/>
                    </a:lnTo>
                    <a:cubicBezTo>
                      <a:pt x="8612" y="28439"/>
                      <a:pt x="11880" y="29218"/>
                      <a:pt x="15148" y="29218"/>
                    </a:cubicBezTo>
                    <a:cubicBezTo>
                      <a:pt x="18692" y="29218"/>
                      <a:pt x="22236" y="28303"/>
                      <a:pt x="25277" y="26481"/>
                    </a:cubicBezTo>
                    <a:cubicBezTo>
                      <a:pt x="31123" y="22981"/>
                      <a:pt x="34898" y="16266"/>
                      <a:pt x="34850" y="9444"/>
                    </a:cubicBezTo>
                    <a:cubicBezTo>
                      <a:pt x="34826" y="7301"/>
                      <a:pt x="34433" y="5098"/>
                      <a:pt x="33302" y="3276"/>
                    </a:cubicBezTo>
                    <a:cubicBezTo>
                      <a:pt x="32171" y="1443"/>
                      <a:pt x="30195" y="50"/>
                      <a:pt x="28052" y="2"/>
                    </a:cubicBezTo>
                    <a:cubicBezTo>
                      <a:pt x="28015" y="1"/>
                      <a:pt x="27979" y="1"/>
                      <a:pt x="279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7" name="Google Shape;10087;p29"/>
              <p:cNvSpPr/>
              <p:nvPr/>
            </p:nvSpPr>
            <p:spPr>
              <a:xfrm>
                <a:off x="6514190" y="4166940"/>
                <a:ext cx="970050" cy="691400"/>
              </a:xfrm>
              <a:custGeom>
                <a:avLst/>
                <a:gdLst/>
                <a:ahLst/>
                <a:cxnLst/>
                <a:rect l="l" t="t" r="r" b="b"/>
                <a:pathLst>
                  <a:path w="34850" h="27656" extrusionOk="0">
                    <a:moveTo>
                      <a:pt x="28819" y="0"/>
                    </a:moveTo>
                    <a:cubicBezTo>
                      <a:pt x="28055" y="0"/>
                      <a:pt x="27292" y="110"/>
                      <a:pt x="26563" y="336"/>
                    </a:cubicBezTo>
                    <a:cubicBezTo>
                      <a:pt x="24170" y="1063"/>
                      <a:pt x="22182" y="3003"/>
                      <a:pt x="21396" y="5373"/>
                    </a:cubicBezTo>
                    <a:cubicBezTo>
                      <a:pt x="20523" y="3955"/>
                      <a:pt x="18883" y="3056"/>
                      <a:pt x="17227" y="3056"/>
                    </a:cubicBezTo>
                    <a:cubicBezTo>
                      <a:pt x="17144" y="3056"/>
                      <a:pt x="17061" y="3058"/>
                      <a:pt x="16979" y="3063"/>
                    </a:cubicBezTo>
                    <a:cubicBezTo>
                      <a:pt x="15240" y="3158"/>
                      <a:pt x="13585" y="4265"/>
                      <a:pt x="12835" y="5837"/>
                    </a:cubicBezTo>
                    <a:cubicBezTo>
                      <a:pt x="11811" y="4108"/>
                      <a:pt x="9793" y="3089"/>
                      <a:pt x="7798" y="3089"/>
                    </a:cubicBezTo>
                    <a:cubicBezTo>
                      <a:pt x="6964" y="3089"/>
                      <a:pt x="6133" y="3267"/>
                      <a:pt x="5382" y="3646"/>
                    </a:cubicBezTo>
                    <a:cubicBezTo>
                      <a:pt x="2834" y="4932"/>
                      <a:pt x="1584" y="8313"/>
                      <a:pt x="2691" y="10933"/>
                    </a:cubicBezTo>
                    <a:cubicBezTo>
                      <a:pt x="1691" y="11040"/>
                      <a:pt x="727" y="11492"/>
                      <a:pt x="0" y="12183"/>
                    </a:cubicBezTo>
                    <a:cubicBezTo>
                      <a:pt x="0" y="12445"/>
                      <a:pt x="12" y="12707"/>
                      <a:pt x="48" y="12969"/>
                    </a:cubicBezTo>
                    <a:cubicBezTo>
                      <a:pt x="357" y="15850"/>
                      <a:pt x="2691" y="18053"/>
                      <a:pt x="5037" y="19732"/>
                    </a:cubicBezTo>
                    <a:cubicBezTo>
                      <a:pt x="11537" y="24387"/>
                      <a:pt x="19360" y="27161"/>
                      <a:pt x="27337" y="27625"/>
                    </a:cubicBezTo>
                    <a:cubicBezTo>
                      <a:pt x="27664" y="27644"/>
                      <a:pt x="27998" y="27656"/>
                      <a:pt x="28334" y="27656"/>
                    </a:cubicBezTo>
                    <a:cubicBezTo>
                      <a:pt x="30132" y="27656"/>
                      <a:pt x="31993" y="27323"/>
                      <a:pt x="33076" y="25959"/>
                    </a:cubicBezTo>
                    <a:cubicBezTo>
                      <a:pt x="34005" y="24804"/>
                      <a:pt x="34100" y="23208"/>
                      <a:pt x="34171" y="21720"/>
                    </a:cubicBezTo>
                    <a:cubicBezTo>
                      <a:pt x="34421" y="15410"/>
                      <a:pt x="34505" y="9052"/>
                      <a:pt x="34850" y="2741"/>
                    </a:cubicBezTo>
                    <a:cubicBezTo>
                      <a:pt x="34493" y="2337"/>
                      <a:pt x="34100" y="1956"/>
                      <a:pt x="33659" y="1622"/>
                    </a:cubicBezTo>
                    <a:cubicBezTo>
                      <a:pt x="32288" y="565"/>
                      <a:pt x="30550" y="0"/>
                      <a:pt x="288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8" name="Google Shape;10088;p29"/>
              <p:cNvSpPr/>
              <p:nvPr/>
            </p:nvSpPr>
            <p:spPr>
              <a:xfrm>
                <a:off x="6725225" y="4027400"/>
                <a:ext cx="517950" cy="781525"/>
              </a:xfrm>
              <a:custGeom>
                <a:avLst/>
                <a:gdLst/>
                <a:ahLst/>
                <a:cxnLst/>
                <a:rect l="l" t="t" r="r" b="b"/>
                <a:pathLst>
                  <a:path w="20718" h="31261" extrusionOk="0">
                    <a:moveTo>
                      <a:pt x="1935" y="1"/>
                    </a:moveTo>
                    <a:cubicBezTo>
                      <a:pt x="1344" y="1"/>
                      <a:pt x="738" y="254"/>
                      <a:pt x="441" y="751"/>
                    </a:cubicBezTo>
                    <a:cubicBezTo>
                      <a:pt x="215" y="1120"/>
                      <a:pt x="191" y="1584"/>
                      <a:pt x="179" y="2013"/>
                    </a:cubicBezTo>
                    <a:cubicBezTo>
                      <a:pt x="1" y="8109"/>
                      <a:pt x="1751" y="14241"/>
                      <a:pt x="5097" y="19337"/>
                    </a:cubicBezTo>
                    <a:cubicBezTo>
                      <a:pt x="7014" y="22266"/>
                      <a:pt x="9466" y="24849"/>
                      <a:pt x="12276" y="26945"/>
                    </a:cubicBezTo>
                    <a:cubicBezTo>
                      <a:pt x="13705" y="28016"/>
                      <a:pt x="15241" y="28957"/>
                      <a:pt x="16836" y="29755"/>
                    </a:cubicBezTo>
                    <a:cubicBezTo>
                      <a:pt x="17701" y="30187"/>
                      <a:pt x="18972" y="31260"/>
                      <a:pt x="20058" y="31260"/>
                    </a:cubicBezTo>
                    <a:cubicBezTo>
                      <a:pt x="20288" y="31260"/>
                      <a:pt x="20510" y="31212"/>
                      <a:pt x="20718" y="31100"/>
                    </a:cubicBezTo>
                    <a:cubicBezTo>
                      <a:pt x="19551" y="25194"/>
                      <a:pt x="18384" y="19396"/>
                      <a:pt x="15717" y="13943"/>
                    </a:cubicBezTo>
                    <a:cubicBezTo>
                      <a:pt x="13098" y="8561"/>
                      <a:pt x="9157" y="3692"/>
                      <a:pt x="3966" y="703"/>
                    </a:cubicBezTo>
                    <a:cubicBezTo>
                      <a:pt x="3406" y="382"/>
                      <a:pt x="2799" y="72"/>
                      <a:pt x="2156" y="13"/>
                    </a:cubicBezTo>
                    <a:cubicBezTo>
                      <a:pt x="2083" y="5"/>
                      <a:pt x="2009" y="1"/>
                      <a:pt x="19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9" name="Google Shape;10089;p29"/>
              <p:cNvSpPr/>
              <p:nvPr/>
            </p:nvSpPr>
            <p:spPr>
              <a:xfrm>
                <a:off x="6758575" y="4047650"/>
                <a:ext cx="484600" cy="757250"/>
              </a:xfrm>
              <a:custGeom>
                <a:avLst/>
                <a:gdLst/>
                <a:ahLst/>
                <a:cxnLst/>
                <a:rect l="l" t="t" r="r" b="b"/>
                <a:pathLst>
                  <a:path w="19384" h="30290" fill="none" extrusionOk="0">
                    <a:moveTo>
                      <a:pt x="0" y="1"/>
                    </a:moveTo>
                    <a:cubicBezTo>
                      <a:pt x="0" y="1"/>
                      <a:pt x="14836" y="24825"/>
                      <a:pt x="19384" y="30290"/>
                    </a:cubicBez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0" name="Google Shape;10090;p29"/>
              <p:cNvSpPr/>
              <p:nvPr/>
            </p:nvSpPr>
            <p:spPr>
              <a:xfrm>
                <a:off x="6758575" y="4119975"/>
                <a:ext cx="1152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4609" h="3537" fill="none" extrusionOk="0">
                    <a:moveTo>
                      <a:pt x="0" y="2311"/>
                    </a:moveTo>
                    <a:lnTo>
                      <a:pt x="3965" y="3537"/>
                    </a:lnTo>
                    <a:lnTo>
                      <a:pt x="4608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1" name="Google Shape;10091;p29"/>
              <p:cNvSpPr/>
              <p:nvPr/>
            </p:nvSpPr>
            <p:spPr>
              <a:xfrm>
                <a:off x="6790725" y="4221775"/>
                <a:ext cx="184575" cy="116425"/>
              </a:xfrm>
              <a:custGeom>
                <a:avLst/>
                <a:gdLst/>
                <a:ahLst/>
                <a:cxnLst/>
                <a:rect l="l" t="t" r="r" b="b"/>
                <a:pathLst>
                  <a:path w="7383" h="4657" fill="none" extrusionOk="0">
                    <a:moveTo>
                      <a:pt x="0" y="3382"/>
                    </a:moveTo>
                    <a:lnTo>
                      <a:pt x="5775" y="4656"/>
                    </a:lnTo>
                    <a:lnTo>
                      <a:pt x="7382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2" name="Google Shape;10092;p29"/>
              <p:cNvSpPr/>
              <p:nvPr/>
            </p:nvSpPr>
            <p:spPr>
              <a:xfrm>
                <a:off x="6873775" y="4363750"/>
                <a:ext cx="194075" cy="111050"/>
              </a:xfrm>
              <a:custGeom>
                <a:avLst/>
                <a:gdLst/>
                <a:ahLst/>
                <a:cxnLst/>
                <a:rect l="l" t="t" r="r" b="b"/>
                <a:pathLst>
                  <a:path w="7763" h="4442" fill="none" extrusionOk="0">
                    <a:moveTo>
                      <a:pt x="0" y="3537"/>
                    </a:moveTo>
                    <a:lnTo>
                      <a:pt x="5882" y="4442"/>
                    </a:lnTo>
                    <a:lnTo>
                      <a:pt x="7763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3" name="Google Shape;10093;p29"/>
              <p:cNvSpPr/>
              <p:nvPr/>
            </p:nvSpPr>
            <p:spPr>
              <a:xfrm>
                <a:off x="6987475" y="4505750"/>
                <a:ext cx="145875" cy="105675"/>
              </a:xfrm>
              <a:custGeom>
                <a:avLst/>
                <a:gdLst/>
                <a:ahLst/>
                <a:cxnLst/>
                <a:rect l="l" t="t" r="r" b="b"/>
                <a:pathLst>
                  <a:path w="5835" h="4227" fill="none" extrusionOk="0">
                    <a:moveTo>
                      <a:pt x="0" y="3370"/>
                    </a:moveTo>
                    <a:lnTo>
                      <a:pt x="4822" y="4227"/>
                    </a:lnTo>
                    <a:lnTo>
                      <a:pt x="5834" y="0"/>
                    </a:lnTo>
                  </a:path>
                </a:pathLst>
              </a:custGeom>
              <a:noFill/>
              <a:ln w="2375" cap="rnd" cmpd="sng">
                <a:solidFill>
                  <a:srgbClr val="BDB2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4" name="Google Shape;10094;p29"/>
              <p:cNvSpPr/>
              <p:nvPr/>
            </p:nvSpPr>
            <p:spPr>
              <a:xfrm>
                <a:off x="6598725" y="4420475"/>
                <a:ext cx="826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18321" extrusionOk="0">
                    <a:moveTo>
                      <a:pt x="3522" y="0"/>
                    </a:moveTo>
                    <a:cubicBezTo>
                      <a:pt x="3348" y="0"/>
                      <a:pt x="3175" y="2"/>
                      <a:pt x="3001" y="6"/>
                    </a:cubicBezTo>
                    <a:cubicBezTo>
                      <a:pt x="2346" y="18"/>
                      <a:pt x="1668" y="66"/>
                      <a:pt x="1084" y="351"/>
                    </a:cubicBezTo>
                    <a:cubicBezTo>
                      <a:pt x="489" y="637"/>
                      <a:pt x="1" y="1209"/>
                      <a:pt x="1" y="1863"/>
                    </a:cubicBezTo>
                    <a:cubicBezTo>
                      <a:pt x="1" y="2304"/>
                      <a:pt x="215" y="2709"/>
                      <a:pt x="429" y="3090"/>
                    </a:cubicBezTo>
                    <a:cubicBezTo>
                      <a:pt x="3430" y="8388"/>
                      <a:pt x="8097" y="12746"/>
                      <a:pt x="13586" y="15377"/>
                    </a:cubicBezTo>
                    <a:cubicBezTo>
                      <a:pt x="16753" y="16889"/>
                      <a:pt x="20182" y="17842"/>
                      <a:pt x="23670" y="18175"/>
                    </a:cubicBezTo>
                    <a:cubicBezTo>
                      <a:pt x="24640" y="18273"/>
                      <a:pt x="25616" y="18320"/>
                      <a:pt x="26594" y="18320"/>
                    </a:cubicBezTo>
                    <a:cubicBezTo>
                      <a:pt x="27405" y="18320"/>
                      <a:pt x="28218" y="18287"/>
                      <a:pt x="29028" y="18223"/>
                    </a:cubicBezTo>
                    <a:cubicBezTo>
                      <a:pt x="29180" y="18210"/>
                      <a:pt x="29350" y="18206"/>
                      <a:pt x="29530" y="18206"/>
                    </a:cubicBezTo>
                    <a:cubicBezTo>
                      <a:pt x="29837" y="18206"/>
                      <a:pt x="30176" y="18218"/>
                      <a:pt x="30522" y="18218"/>
                    </a:cubicBezTo>
                    <a:cubicBezTo>
                      <a:pt x="31531" y="18218"/>
                      <a:pt x="32593" y="18121"/>
                      <a:pt x="33041" y="17365"/>
                    </a:cubicBezTo>
                    <a:cubicBezTo>
                      <a:pt x="28992" y="12924"/>
                      <a:pt x="24992" y="8567"/>
                      <a:pt x="19908" y="5269"/>
                    </a:cubicBezTo>
                    <a:cubicBezTo>
                      <a:pt x="15018" y="2112"/>
                      <a:pt x="9330" y="0"/>
                      <a:pt x="3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5" name="Google Shape;10095;p29"/>
              <p:cNvSpPr/>
              <p:nvPr/>
            </p:nvSpPr>
            <p:spPr>
              <a:xfrm>
                <a:off x="6618675" y="4456925"/>
                <a:ext cx="806075" cy="398000"/>
              </a:xfrm>
              <a:custGeom>
                <a:avLst/>
                <a:gdLst/>
                <a:ahLst/>
                <a:cxnLst/>
                <a:rect l="l" t="t" r="r" b="b"/>
                <a:pathLst>
                  <a:path w="32243" h="15920" fill="none" extrusionOk="0">
                    <a:moveTo>
                      <a:pt x="0" y="1"/>
                    </a:moveTo>
                    <a:cubicBezTo>
                      <a:pt x="0" y="1"/>
                      <a:pt x="25527" y="13586"/>
                      <a:pt x="32243" y="15919"/>
                    </a:cubicBez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6" name="Google Shape;10096;p29"/>
              <p:cNvSpPr/>
              <p:nvPr/>
            </p:nvSpPr>
            <p:spPr>
              <a:xfrm>
                <a:off x="6685650" y="4459300"/>
                <a:ext cx="100925" cy="10897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359" fill="none" extrusionOk="0">
                    <a:moveTo>
                      <a:pt x="0" y="4359"/>
                    </a:moveTo>
                    <a:lnTo>
                      <a:pt x="4037" y="3358"/>
                    </a:lnTo>
                    <a:lnTo>
                      <a:pt x="2763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7" name="Google Shape;10097;p29"/>
              <p:cNvSpPr/>
              <p:nvPr/>
            </p:nvSpPr>
            <p:spPr>
              <a:xfrm>
                <a:off x="6779700" y="4493825"/>
                <a:ext cx="140525" cy="1679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6717" fill="none" extrusionOk="0">
                    <a:moveTo>
                      <a:pt x="1" y="6716"/>
                    </a:moveTo>
                    <a:lnTo>
                      <a:pt x="5620" y="4823"/>
                    </a:lnTo>
                    <a:lnTo>
                      <a:pt x="4585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8" name="Google Shape;10098;p29"/>
              <p:cNvSpPr/>
              <p:nvPr/>
            </p:nvSpPr>
            <p:spPr>
              <a:xfrm>
                <a:off x="6926150" y="4567650"/>
                <a:ext cx="137850" cy="175950"/>
              </a:xfrm>
              <a:custGeom>
                <a:avLst/>
                <a:gdLst/>
                <a:ahLst/>
                <a:cxnLst/>
                <a:rect l="l" t="t" r="r" b="b"/>
                <a:pathLst>
                  <a:path w="5514" h="7038" fill="none" extrusionOk="0">
                    <a:moveTo>
                      <a:pt x="1" y="7037"/>
                    </a:moveTo>
                    <a:lnTo>
                      <a:pt x="5513" y="4775"/>
                    </a:lnTo>
                    <a:lnTo>
                      <a:pt x="4823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9" name="Google Shape;10099;p29"/>
              <p:cNvSpPr/>
              <p:nvPr/>
            </p:nvSpPr>
            <p:spPr>
              <a:xfrm>
                <a:off x="7094925" y="4655475"/>
                <a:ext cx="114325" cy="147650"/>
              </a:xfrm>
              <a:custGeom>
                <a:avLst/>
                <a:gdLst/>
                <a:ahLst/>
                <a:cxnLst/>
                <a:rect l="l" t="t" r="r" b="b"/>
                <a:pathLst>
                  <a:path w="4573" h="5906" fill="none" extrusionOk="0">
                    <a:moveTo>
                      <a:pt x="0" y="5906"/>
                    </a:moveTo>
                    <a:lnTo>
                      <a:pt x="4572" y="4143"/>
                    </a:lnTo>
                    <a:lnTo>
                      <a:pt x="3251" y="0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0" name="Google Shape;10100;p29"/>
              <p:cNvSpPr/>
              <p:nvPr/>
            </p:nvSpPr>
            <p:spPr>
              <a:xfrm>
                <a:off x="7000575" y="3899125"/>
                <a:ext cx="351850" cy="890775"/>
              </a:xfrm>
              <a:custGeom>
                <a:avLst/>
                <a:gdLst/>
                <a:ahLst/>
                <a:cxnLst/>
                <a:rect l="l" t="t" r="r" b="b"/>
                <a:pathLst>
                  <a:path w="14074" h="35631" extrusionOk="0">
                    <a:moveTo>
                      <a:pt x="4127" y="1"/>
                    </a:moveTo>
                    <a:cubicBezTo>
                      <a:pt x="3764" y="1"/>
                      <a:pt x="3408" y="104"/>
                      <a:pt x="3131" y="334"/>
                    </a:cubicBezTo>
                    <a:cubicBezTo>
                      <a:pt x="2798" y="619"/>
                      <a:pt x="2631" y="1048"/>
                      <a:pt x="2477" y="1453"/>
                    </a:cubicBezTo>
                    <a:cubicBezTo>
                      <a:pt x="345" y="7168"/>
                      <a:pt x="0" y="13526"/>
                      <a:pt x="1524" y="19431"/>
                    </a:cubicBezTo>
                    <a:cubicBezTo>
                      <a:pt x="2393" y="22825"/>
                      <a:pt x="3870" y="26063"/>
                      <a:pt x="5858" y="28956"/>
                    </a:cubicBezTo>
                    <a:cubicBezTo>
                      <a:pt x="6870" y="30433"/>
                      <a:pt x="8001" y="31814"/>
                      <a:pt x="9263" y="33088"/>
                    </a:cubicBezTo>
                    <a:cubicBezTo>
                      <a:pt x="10039" y="33875"/>
                      <a:pt x="11050" y="35630"/>
                      <a:pt x="12284" y="35630"/>
                    </a:cubicBezTo>
                    <a:cubicBezTo>
                      <a:pt x="12356" y="35630"/>
                      <a:pt x="12428" y="35624"/>
                      <a:pt x="12502" y="35612"/>
                    </a:cubicBezTo>
                    <a:cubicBezTo>
                      <a:pt x="13299" y="29659"/>
                      <a:pt x="14073" y="23789"/>
                      <a:pt x="13323" y="17764"/>
                    </a:cubicBezTo>
                    <a:cubicBezTo>
                      <a:pt x="12573" y="11823"/>
                      <a:pt x="10430" y="5942"/>
                      <a:pt x="6489" y="1441"/>
                    </a:cubicBezTo>
                    <a:cubicBezTo>
                      <a:pt x="6060" y="941"/>
                      <a:pt x="5584" y="453"/>
                      <a:pt x="4989" y="191"/>
                    </a:cubicBezTo>
                    <a:cubicBezTo>
                      <a:pt x="4722" y="68"/>
                      <a:pt x="4422" y="1"/>
                      <a:pt x="41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1" name="Google Shape;10101;p29"/>
              <p:cNvSpPr/>
              <p:nvPr/>
            </p:nvSpPr>
            <p:spPr>
              <a:xfrm>
                <a:off x="7099375" y="3916375"/>
                <a:ext cx="213750" cy="873050"/>
              </a:xfrm>
              <a:custGeom>
                <a:avLst/>
                <a:gdLst/>
                <a:ahLst/>
                <a:cxnLst/>
                <a:rect l="l" t="t" r="r" b="b"/>
                <a:pathLst>
                  <a:path w="8550" h="34922" fill="none" extrusionOk="0">
                    <a:moveTo>
                      <a:pt x="1" y="1"/>
                    </a:moveTo>
                    <a:cubicBezTo>
                      <a:pt x="1" y="1"/>
                      <a:pt x="6014" y="28278"/>
                      <a:pt x="8550" y="34922"/>
                    </a:cubicBez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2" name="Google Shape;10102;p29"/>
              <p:cNvSpPr/>
              <p:nvPr/>
            </p:nvSpPr>
            <p:spPr>
              <a:xfrm>
                <a:off x="7057425" y="4022050"/>
                <a:ext cx="127700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132" fill="none" extrusionOk="0">
                    <a:moveTo>
                      <a:pt x="0" y="691"/>
                    </a:moveTo>
                    <a:lnTo>
                      <a:pt x="3346" y="3132"/>
                    </a:lnTo>
                    <a:lnTo>
                      <a:pt x="5108" y="1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3" name="Google Shape;10103;p29"/>
              <p:cNvSpPr/>
              <p:nvPr/>
            </p:nvSpPr>
            <p:spPr>
              <a:xfrm>
                <a:off x="7046100" y="4151225"/>
                <a:ext cx="202150" cy="97375"/>
              </a:xfrm>
              <a:custGeom>
                <a:avLst/>
                <a:gdLst/>
                <a:ahLst/>
                <a:cxnLst/>
                <a:rect l="l" t="t" r="r" b="b"/>
                <a:pathLst>
                  <a:path w="8086" h="3895" fill="none" extrusionOk="0">
                    <a:moveTo>
                      <a:pt x="1" y="799"/>
                    </a:moveTo>
                    <a:lnTo>
                      <a:pt x="5061" y="3894"/>
                    </a:lnTo>
                    <a:lnTo>
                      <a:pt x="8085" y="1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4" name="Google Shape;10104;p29"/>
              <p:cNvSpPr/>
              <p:nvPr/>
            </p:nvSpPr>
            <p:spPr>
              <a:xfrm>
                <a:off x="7077650" y="4315550"/>
                <a:ext cx="2122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8490" h="3596" fill="none" extrusionOk="0">
                    <a:moveTo>
                      <a:pt x="1" y="822"/>
                    </a:moveTo>
                    <a:lnTo>
                      <a:pt x="5275" y="3596"/>
                    </a:lnTo>
                    <a:lnTo>
                      <a:pt x="8490" y="0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5" name="Google Shape;10105;p29"/>
              <p:cNvSpPr/>
              <p:nvPr/>
            </p:nvSpPr>
            <p:spPr>
              <a:xfrm>
                <a:off x="7140475" y="4470925"/>
                <a:ext cx="1655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3680" fill="none" extrusionOk="0">
                    <a:moveTo>
                      <a:pt x="0" y="1298"/>
                    </a:moveTo>
                    <a:lnTo>
                      <a:pt x="4286" y="3679"/>
                    </a:lnTo>
                    <a:lnTo>
                      <a:pt x="6620" y="0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106" name="Google Shape;10106;p29"/>
            <p:cNvSpPr/>
            <p:nvPr/>
          </p:nvSpPr>
          <p:spPr>
            <a:xfrm>
              <a:off x="-557875" y="1134174"/>
              <a:ext cx="1184153" cy="254309"/>
            </a:xfrm>
            <a:custGeom>
              <a:avLst/>
              <a:gdLst/>
              <a:ahLst/>
              <a:cxnLst/>
              <a:rect l="l" t="t" r="r" b="b"/>
              <a:pathLst>
                <a:path w="160672" h="34506" extrusionOk="0">
                  <a:moveTo>
                    <a:pt x="65124" y="0"/>
                  </a:moveTo>
                  <a:cubicBezTo>
                    <a:pt x="61048" y="0"/>
                    <a:pt x="57036" y="2575"/>
                    <a:pt x="55381" y="6329"/>
                  </a:cubicBezTo>
                  <a:cubicBezTo>
                    <a:pt x="54244" y="5889"/>
                    <a:pt x="53029" y="5678"/>
                    <a:pt x="51811" y="5678"/>
                  </a:cubicBezTo>
                  <a:cubicBezTo>
                    <a:pt x="49152" y="5678"/>
                    <a:pt x="46478" y="6683"/>
                    <a:pt x="44560" y="8517"/>
                  </a:cubicBezTo>
                  <a:cubicBezTo>
                    <a:pt x="41764" y="11222"/>
                    <a:pt x="40670" y="15569"/>
                    <a:pt x="41885" y="19247"/>
                  </a:cubicBezTo>
                  <a:cubicBezTo>
                    <a:pt x="41674" y="19068"/>
                    <a:pt x="41424" y="18989"/>
                    <a:pt x="41167" y="18989"/>
                  </a:cubicBezTo>
                  <a:cubicBezTo>
                    <a:pt x="40459" y="18989"/>
                    <a:pt x="39693" y="19584"/>
                    <a:pt x="39515" y="20341"/>
                  </a:cubicBezTo>
                  <a:cubicBezTo>
                    <a:pt x="39426" y="20666"/>
                    <a:pt x="39414" y="20994"/>
                    <a:pt x="39453" y="21323"/>
                  </a:cubicBezTo>
                  <a:lnTo>
                    <a:pt x="39453" y="21323"/>
                  </a:lnTo>
                  <a:cubicBezTo>
                    <a:pt x="37912" y="18295"/>
                    <a:pt x="34221" y="15977"/>
                    <a:pt x="30852" y="15977"/>
                  </a:cubicBezTo>
                  <a:cubicBezTo>
                    <a:pt x="30292" y="15977"/>
                    <a:pt x="29741" y="16042"/>
                    <a:pt x="29210" y="16177"/>
                  </a:cubicBezTo>
                  <a:cubicBezTo>
                    <a:pt x="24833" y="17302"/>
                    <a:pt x="21824" y="22074"/>
                    <a:pt x="22250" y="26572"/>
                  </a:cubicBezTo>
                  <a:cubicBezTo>
                    <a:pt x="20896" y="25357"/>
                    <a:pt x="19066" y="24727"/>
                    <a:pt x="17241" y="24727"/>
                  </a:cubicBezTo>
                  <a:cubicBezTo>
                    <a:pt x="15871" y="24727"/>
                    <a:pt x="14504" y="25082"/>
                    <a:pt x="13344" y="25812"/>
                  </a:cubicBezTo>
                  <a:cubicBezTo>
                    <a:pt x="12858" y="26147"/>
                    <a:pt x="12371" y="26542"/>
                    <a:pt x="11763" y="26603"/>
                  </a:cubicBezTo>
                  <a:cubicBezTo>
                    <a:pt x="11673" y="26618"/>
                    <a:pt x="11582" y="26624"/>
                    <a:pt x="11490" y="26624"/>
                  </a:cubicBezTo>
                  <a:cubicBezTo>
                    <a:pt x="11026" y="26624"/>
                    <a:pt x="10548" y="26451"/>
                    <a:pt x="10092" y="26299"/>
                  </a:cubicBezTo>
                  <a:cubicBezTo>
                    <a:pt x="9359" y="26088"/>
                    <a:pt x="8595" y="25982"/>
                    <a:pt x="7833" y="25982"/>
                  </a:cubicBezTo>
                  <a:cubicBezTo>
                    <a:pt x="6067" y="25982"/>
                    <a:pt x="4308" y="26550"/>
                    <a:pt x="2949" y="27697"/>
                  </a:cubicBezTo>
                  <a:cubicBezTo>
                    <a:pt x="1003" y="29308"/>
                    <a:pt x="0" y="32074"/>
                    <a:pt x="669" y="34505"/>
                  </a:cubicBezTo>
                  <a:cubicBezTo>
                    <a:pt x="638" y="33746"/>
                    <a:pt x="608" y="32986"/>
                    <a:pt x="578" y="32256"/>
                  </a:cubicBezTo>
                  <a:lnTo>
                    <a:pt x="140155" y="32226"/>
                  </a:lnTo>
                  <a:cubicBezTo>
                    <a:pt x="142538" y="32279"/>
                    <a:pt x="144921" y="32306"/>
                    <a:pt x="147304" y="32306"/>
                  </a:cubicBezTo>
                  <a:cubicBezTo>
                    <a:pt x="151760" y="32306"/>
                    <a:pt x="156216" y="32211"/>
                    <a:pt x="160672" y="32013"/>
                  </a:cubicBezTo>
                  <a:lnTo>
                    <a:pt x="160581" y="29581"/>
                  </a:lnTo>
                  <a:cubicBezTo>
                    <a:pt x="157693" y="28031"/>
                    <a:pt x="154441" y="27180"/>
                    <a:pt x="151188" y="27089"/>
                  </a:cubicBezTo>
                  <a:cubicBezTo>
                    <a:pt x="150520" y="27089"/>
                    <a:pt x="149821" y="27089"/>
                    <a:pt x="149273" y="26755"/>
                  </a:cubicBezTo>
                  <a:cubicBezTo>
                    <a:pt x="148635" y="26390"/>
                    <a:pt x="148270" y="25691"/>
                    <a:pt x="147875" y="25113"/>
                  </a:cubicBezTo>
                  <a:cubicBezTo>
                    <a:pt x="146581" y="23275"/>
                    <a:pt x="144326" y="22270"/>
                    <a:pt x="142096" y="22270"/>
                  </a:cubicBezTo>
                  <a:cubicBezTo>
                    <a:pt x="140713" y="22270"/>
                    <a:pt x="139338" y="22657"/>
                    <a:pt x="138209" y="23472"/>
                  </a:cubicBezTo>
                  <a:cubicBezTo>
                    <a:pt x="137693" y="23867"/>
                    <a:pt x="137176" y="24353"/>
                    <a:pt x="136538" y="24475"/>
                  </a:cubicBezTo>
                  <a:cubicBezTo>
                    <a:pt x="136420" y="24498"/>
                    <a:pt x="136303" y="24508"/>
                    <a:pt x="136187" y="24508"/>
                  </a:cubicBezTo>
                  <a:cubicBezTo>
                    <a:pt x="135375" y="24508"/>
                    <a:pt x="134604" y="23996"/>
                    <a:pt x="133832" y="23624"/>
                  </a:cubicBezTo>
                  <a:cubicBezTo>
                    <a:pt x="132997" y="23234"/>
                    <a:pt x="132083" y="23048"/>
                    <a:pt x="131165" y="23048"/>
                  </a:cubicBezTo>
                  <a:cubicBezTo>
                    <a:pt x="129077" y="23048"/>
                    <a:pt x="126972" y="24011"/>
                    <a:pt x="125747" y="25721"/>
                  </a:cubicBezTo>
                  <a:cubicBezTo>
                    <a:pt x="125747" y="24614"/>
                    <a:pt x="124678" y="23681"/>
                    <a:pt x="123593" y="23681"/>
                  </a:cubicBezTo>
                  <a:cubicBezTo>
                    <a:pt x="123398" y="23681"/>
                    <a:pt x="123202" y="23711"/>
                    <a:pt x="123012" y="23776"/>
                  </a:cubicBezTo>
                  <a:cubicBezTo>
                    <a:pt x="121613" y="19703"/>
                    <a:pt x="118665" y="15934"/>
                    <a:pt x="114562" y="14596"/>
                  </a:cubicBezTo>
                  <a:cubicBezTo>
                    <a:pt x="113683" y="14314"/>
                    <a:pt x="112752" y="14178"/>
                    <a:pt x="111817" y="14178"/>
                  </a:cubicBezTo>
                  <a:cubicBezTo>
                    <a:pt x="108417" y="14178"/>
                    <a:pt x="104963" y="15979"/>
                    <a:pt x="103771" y="19125"/>
                  </a:cubicBezTo>
                  <a:cubicBezTo>
                    <a:pt x="103437" y="16815"/>
                    <a:pt x="101552" y="14809"/>
                    <a:pt x="99242" y="14292"/>
                  </a:cubicBezTo>
                  <a:cubicBezTo>
                    <a:pt x="98841" y="14202"/>
                    <a:pt x="98432" y="14158"/>
                    <a:pt x="98022" y="14158"/>
                  </a:cubicBezTo>
                  <a:cubicBezTo>
                    <a:pt x="96102" y="14158"/>
                    <a:pt x="94174" y="15121"/>
                    <a:pt x="93072" y="16724"/>
                  </a:cubicBezTo>
                  <a:cubicBezTo>
                    <a:pt x="91886" y="14992"/>
                    <a:pt x="90458" y="13350"/>
                    <a:pt x="88573" y="12438"/>
                  </a:cubicBezTo>
                  <a:cubicBezTo>
                    <a:pt x="87663" y="11983"/>
                    <a:pt x="86633" y="11727"/>
                    <a:pt x="85623" y="11727"/>
                  </a:cubicBezTo>
                  <a:cubicBezTo>
                    <a:pt x="84540" y="11727"/>
                    <a:pt x="83480" y="12021"/>
                    <a:pt x="82616" y="12681"/>
                  </a:cubicBezTo>
                  <a:cubicBezTo>
                    <a:pt x="83011" y="10767"/>
                    <a:pt x="82221" y="8639"/>
                    <a:pt x="80640" y="7453"/>
                  </a:cubicBezTo>
                  <a:cubicBezTo>
                    <a:pt x="79755" y="6776"/>
                    <a:pt x="78631" y="6427"/>
                    <a:pt x="77508" y="6427"/>
                  </a:cubicBezTo>
                  <a:cubicBezTo>
                    <a:pt x="76664" y="6427"/>
                    <a:pt x="75821" y="6624"/>
                    <a:pt x="75078" y="7028"/>
                  </a:cubicBezTo>
                  <a:cubicBezTo>
                    <a:pt x="73679" y="3046"/>
                    <a:pt x="69698" y="158"/>
                    <a:pt x="65473" y="6"/>
                  </a:cubicBezTo>
                  <a:cubicBezTo>
                    <a:pt x="65356" y="2"/>
                    <a:pt x="65240" y="0"/>
                    <a:pt x="65124" y="0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07" name="Google Shape;10107;p29"/>
            <p:cNvGrpSpPr/>
            <p:nvPr/>
          </p:nvGrpSpPr>
          <p:grpSpPr>
            <a:xfrm>
              <a:off x="7188398" y="539871"/>
              <a:ext cx="3455270" cy="4278705"/>
              <a:chOff x="7188398" y="539871"/>
              <a:chExt cx="3455270" cy="4278705"/>
            </a:xfrm>
          </p:grpSpPr>
          <p:sp>
            <p:nvSpPr>
              <p:cNvPr id="10108" name="Google Shape;10108;p29"/>
              <p:cNvSpPr/>
              <p:nvPr/>
            </p:nvSpPr>
            <p:spPr>
              <a:xfrm>
                <a:off x="7479155" y="2003049"/>
                <a:ext cx="1232386" cy="869051"/>
              </a:xfrm>
              <a:custGeom>
                <a:avLst/>
                <a:gdLst/>
                <a:ahLst/>
                <a:cxnLst/>
                <a:rect l="l" t="t" r="r" b="b"/>
                <a:pathLst>
                  <a:path w="37297" h="26301" extrusionOk="0">
                    <a:moveTo>
                      <a:pt x="19933" y="0"/>
                    </a:moveTo>
                    <a:cubicBezTo>
                      <a:pt x="19896" y="0"/>
                      <a:pt x="19858" y="4"/>
                      <a:pt x="19819" y="11"/>
                    </a:cubicBezTo>
                    <a:cubicBezTo>
                      <a:pt x="19393" y="102"/>
                      <a:pt x="19089" y="497"/>
                      <a:pt x="18664" y="619"/>
                    </a:cubicBezTo>
                    <a:cubicBezTo>
                      <a:pt x="18421" y="710"/>
                      <a:pt x="18140" y="725"/>
                      <a:pt x="17858" y="725"/>
                    </a:cubicBezTo>
                    <a:cubicBezTo>
                      <a:pt x="17718" y="725"/>
                      <a:pt x="17577" y="722"/>
                      <a:pt x="17441" y="722"/>
                    </a:cubicBezTo>
                    <a:cubicBezTo>
                      <a:pt x="17306" y="722"/>
                      <a:pt x="17175" y="725"/>
                      <a:pt x="17053" y="741"/>
                    </a:cubicBezTo>
                    <a:cubicBezTo>
                      <a:pt x="17005" y="746"/>
                      <a:pt x="16958" y="749"/>
                      <a:pt x="16911" y="749"/>
                    </a:cubicBezTo>
                    <a:cubicBezTo>
                      <a:pt x="16514" y="749"/>
                      <a:pt x="16132" y="571"/>
                      <a:pt x="15737" y="571"/>
                    </a:cubicBezTo>
                    <a:cubicBezTo>
                      <a:pt x="15669" y="571"/>
                      <a:pt x="15601" y="577"/>
                      <a:pt x="15533" y="589"/>
                    </a:cubicBezTo>
                    <a:cubicBezTo>
                      <a:pt x="15471" y="603"/>
                      <a:pt x="15409" y="609"/>
                      <a:pt x="15347" y="609"/>
                    </a:cubicBezTo>
                    <a:cubicBezTo>
                      <a:pt x="14967" y="609"/>
                      <a:pt x="14586" y="375"/>
                      <a:pt x="14190" y="375"/>
                    </a:cubicBezTo>
                    <a:cubicBezTo>
                      <a:pt x="14111" y="375"/>
                      <a:pt x="14032" y="384"/>
                      <a:pt x="13953" y="406"/>
                    </a:cubicBezTo>
                    <a:cubicBezTo>
                      <a:pt x="13527" y="528"/>
                      <a:pt x="12798" y="771"/>
                      <a:pt x="12433" y="1075"/>
                    </a:cubicBezTo>
                    <a:cubicBezTo>
                      <a:pt x="12129" y="1318"/>
                      <a:pt x="12007" y="1744"/>
                      <a:pt x="11825" y="2048"/>
                    </a:cubicBezTo>
                    <a:cubicBezTo>
                      <a:pt x="11521" y="2504"/>
                      <a:pt x="11065" y="2504"/>
                      <a:pt x="10579" y="2564"/>
                    </a:cubicBezTo>
                    <a:cubicBezTo>
                      <a:pt x="9302" y="2747"/>
                      <a:pt x="8481" y="3567"/>
                      <a:pt x="7418" y="4175"/>
                    </a:cubicBezTo>
                    <a:cubicBezTo>
                      <a:pt x="7022" y="4449"/>
                      <a:pt x="6475" y="4905"/>
                      <a:pt x="6019" y="5026"/>
                    </a:cubicBezTo>
                    <a:cubicBezTo>
                      <a:pt x="5911" y="5057"/>
                      <a:pt x="5802" y="5069"/>
                      <a:pt x="5693" y="5069"/>
                    </a:cubicBezTo>
                    <a:cubicBezTo>
                      <a:pt x="5410" y="5069"/>
                      <a:pt x="5127" y="4992"/>
                      <a:pt x="4844" y="4992"/>
                    </a:cubicBezTo>
                    <a:cubicBezTo>
                      <a:pt x="4810" y="4992"/>
                      <a:pt x="4776" y="4994"/>
                      <a:pt x="4743" y="4996"/>
                    </a:cubicBezTo>
                    <a:cubicBezTo>
                      <a:pt x="4196" y="5026"/>
                      <a:pt x="3709" y="5817"/>
                      <a:pt x="3314" y="6212"/>
                    </a:cubicBezTo>
                    <a:cubicBezTo>
                      <a:pt x="2889" y="6607"/>
                      <a:pt x="2433" y="7093"/>
                      <a:pt x="2098" y="7580"/>
                    </a:cubicBezTo>
                    <a:cubicBezTo>
                      <a:pt x="1794" y="8036"/>
                      <a:pt x="1612" y="8552"/>
                      <a:pt x="1278" y="8978"/>
                    </a:cubicBezTo>
                    <a:cubicBezTo>
                      <a:pt x="943" y="9403"/>
                      <a:pt x="548" y="9798"/>
                      <a:pt x="396" y="10346"/>
                    </a:cubicBezTo>
                    <a:cubicBezTo>
                      <a:pt x="244" y="10862"/>
                      <a:pt x="31" y="11622"/>
                      <a:pt x="123" y="12169"/>
                    </a:cubicBezTo>
                    <a:cubicBezTo>
                      <a:pt x="214" y="12656"/>
                      <a:pt x="427" y="13112"/>
                      <a:pt x="335" y="13628"/>
                    </a:cubicBezTo>
                    <a:cubicBezTo>
                      <a:pt x="214" y="14206"/>
                      <a:pt x="1" y="14662"/>
                      <a:pt x="153" y="15270"/>
                    </a:cubicBezTo>
                    <a:cubicBezTo>
                      <a:pt x="305" y="15878"/>
                      <a:pt x="578" y="16485"/>
                      <a:pt x="761" y="17093"/>
                    </a:cubicBezTo>
                    <a:cubicBezTo>
                      <a:pt x="974" y="17701"/>
                      <a:pt x="1247" y="18309"/>
                      <a:pt x="1430" y="18917"/>
                    </a:cubicBezTo>
                    <a:cubicBezTo>
                      <a:pt x="1551" y="19373"/>
                      <a:pt x="1734" y="19707"/>
                      <a:pt x="2189" y="19859"/>
                    </a:cubicBezTo>
                    <a:cubicBezTo>
                      <a:pt x="2554" y="19951"/>
                      <a:pt x="3041" y="19951"/>
                      <a:pt x="3314" y="20255"/>
                    </a:cubicBezTo>
                    <a:cubicBezTo>
                      <a:pt x="3740" y="20680"/>
                      <a:pt x="4196" y="21075"/>
                      <a:pt x="4591" y="21501"/>
                    </a:cubicBezTo>
                    <a:cubicBezTo>
                      <a:pt x="4986" y="21926"/>
                      <a:pt x="5442" y="22321"/>
                      <a:pt x="5837" y="22747"/>
                    </a:cubicBezTo>
                    <a:cubicBezTo>
                      <a:pt x="6080" y="23021"/>
                      <a:pt x="6384" y="23537"/>
                      <a:pt x="6779" y="23598"/>
                    </a:cubicBezTo>
                    <a:cubicBezTo>
                      <a:pt x="6822" y="23605"/>
                      <a:pt x="6865" y="23608"/>
                      <a:pt x="6908" y="23608"/>
                    </a:cubicBezTo>
                    <a:cubicBezTo>
                      <a:pt x="7260" y="23608"/>
                      <a:pt x="7606" y="23406"/>
                      <a:pt x="7904" y="23324"/>
                    </a:cubicBezTo>
                    <a:cubicBezTo>
                      <a:pt x="7984" y="23303"/>
                      <a:pt x="8063" y="23294"/>
                      <a:pt x="8143" y="23294"/>
                    </a:cubicBezTo>
                    <a:cubicBezTo>
                      <a:pt x="8519" y="23294"/>
                      <a:pt x="8890" y="23498"/>
                      <a:pt x="9241" y="23598"/>
                    </a:cubicBezTo>
                    <a:cubicBezTo>
                      <a:pt x="9880" y="23780"/>
                      <a:pt x="10153" y="23993"/>
                      <a:pt x="10579" y="24480"/>
                    </a:cubicBezTo>
                    <a:cubicBezTo>
                      <a:pt x="10927" y="24882"/>
                      <a:pt x="11323" y="24905"/>
                      <a:pt x="11788" y="24905"/>
                    </a:cubicBezTo>
                    <a:cubicBezTo>
                      <a:pt x="11849" y="24905"/>
                      <a:pt x="11913" y="24905"/>
                      <a:pt x="11977" y="24905"/>
                    </a:cubicBezTo>
                    <a:cubicBezTo>
                      <a:pt x="13102" y="24905"/>
                      <a:pt x="12919" y="25787"/>
                      <a:pt x="13740" y="26242"/>
                    </a:cubicBezTo>
                    <a:cubicBezTo>
                      <a:pt x="13814" y="26281"/>
                      <a:pt x="13885" y="26298"/>
                      <a:pt x="13954" y="26298"/>
                    </a:cubicBezTo>
                    <a:cubicBezTo>
                      <a:pt x="14519" y="26298"/>
                      <a:pt x="14938" y="25144"/>
                      <a:pt x="15507" y="25144"/>
                    </a:cubicBezTo>
                    <a:cubicBezTo>
                      <a:pt x="15525" y="25144"/>
                      <a:pt x="15544" y="25146"/>
                      <a:pt x="15564" y="25148"/>
                    </a:cubicBezTo>
                    <a:cubicBezTo>
                      <a:pt x="16080" y="25209"/>
                      <a:pt x="16719" y="25300"/>
                      <a:pt x="17235" y="25452"/>
                    </a:cubicBezTo>
                    <a:cubicBezTo>
                      <a:pt x="17661" y="25574"/>
                      <a:pt x="18026" y="25969"/>
                      <a:pt x="18482" y="25969"/>
                    </a:cubicBezTo>
                    <a:cubicBezTo>
                      <a:pt x="19012" y="25969"/>
                      <a:pt x="19478" y="25647"/>
                      <a:pt x="19950" y="25647"/>
                    </a:cubicBezTo>
                    <a:cubicBezTo>
                      <a:pt x="20127" y="25647"/>
                      <a:pt x="20305" y="25693"/>
                      <a:pt x="20488" y="25817"/>
                    </a:cubicBezTo>
                    <a:cubicBezTo>
                      <a:pt x="20851" y="26039"/>
                      <a:pt x="21161" y="26301"/>
                      <a:pt x="21497" y="26301"/>
                    </a:cubicBezTo>
                    <a:cubicBezTo>
                      <a:pt x="21667" y="26301"/>
                      <a:pt x="21844" y="26234"/>
                      <a:pt x="22038" y="26060"/>
                    </a:cubicBezTo>
                    <a:cubicBezTo>
                      <a:pt x="22490" y="25608"/>
                      <a:pt x="22737" y="25323"/>
                      <a:pt x="23246" y="25323"/>
                    </a:cubicBezTo>
                    <a:cubicBezTo>
                      <a:pt x="23388" y="25323"/>
                      <a:pt x="23549" y="25345"/>
                      <a:pt x="23740" y="25391"/>
                    </a:cubicBezTo>
                    <a:cubicBezTo>
                      <a:pt x="23930" y="25448"/>
                      <a:pt x="24089" y="25475"/>
                      <a:pt x="24226" y="25475"/>
                    </a:cubicBezTo>
                    <a:cubicBezTo>
                      <a:pt x="24683" y="25475"/>
                      <a:pt x="24902" y="25176"/>
                      <a:pt x="25229" y="24662"/>
                    </a:cubicBezTo>
                    <a:cubicBezTo>
                      <a:pt x="25561" y="24154"/>
                      <a:pt x="26407" y="23806"/>
                      <a:pt x="27112" y="23806"/>
                    </a:cubicBezTo>
                    <a:cubicBezTo>
                      <a:pt x="27377" y="23806"/>
                      <a:pt x="27622" y="23855"/>
                      <a:pt x="27813" y="23963"/>
                    </a:cubicBezTo>
                    <a:cubicBezTo>
                      <a:pt x="28117" y="24115"/>
                      <a:pt x="28482" y="24419"/>
                      <a:pt x="28877" y="24419"/>
                    </a:cubicBezTo>
                    <a:cubicBezTo>
                      <a:pt x="29272" y="24388"/>
                      <a:pt x="29850" y="24054"/>
                      <a:pt x="30214" y="23902"/>
                    </a:cubicBezTo>
                    <a:cubicBezTo>
                      <a:pt x="30701" y="23659"/>
                      <a:pt x="30853" y="23264"/>
                      <a:pt x="31096" y="22808"/>
                    </a:cubicBezTo>
                    <a:cubicBezTo>
                      <a:pt x="31309" y="22443"/>
                      <a:pt x="31673" y="22230"/>
                      <a:pt x="31886" y="21865"/>
                    </a:cubicBezTo>
                    <a:cubicBezTo>
                      <a:pt x="32433" y="21045"/>
                      <a:pt x="33102" y="20224"/>
                      <a:pt x="33740" y="19495"/>
                    </a:cubicBezTo>
                    <a:cubicBezTo>
                      <a:pt x="34470" y="18613"/>
                      <a:pt x="35169" y="17701"/>
                      <a:pt x="35929" y="16850"/>
                    </a:cubicBezTo>
                    <a:cubicBezTo>
                      <a:pt x="36324" y="16364"/>
                      <a:pt x="36263" y="15756"/>
                      <a:pt x="36324" y="15178"/>
                    </a:cubicBezTo>
                    <a:cubicBezTo>
                      <a:pt x="36354" y="14631"/>
                      <a:pt x="36628" y="14267"/>
                      <a:pt x="36841" y="13780"/>
                    </a:cubicBezTo>
                    <a:cubicBezTo>
                      <a:pt x="37297" y="12777"/>
                      <a:pt x="35807" y="12595"/>
                      <a:pt x="35746" y="11683"/>
                    </a:cubicBezTo>
                    <a:cubicBezTo>
                      <a:pt x="35686" y="11166"/>
                      <a:pt x="35534" y="10589"/>
                      <a:pt x="35534" y="10072"/>
                    </a:cubicBezTo>
                    <a:cubicBezTo>
                      <a:pt x="35503" y="9494"/>
                      <a:pt x="35534" y="9160"/>
                      <a:pt x="35321" y="8674"/>
                    </a:cubicBezTo>
                    <a:cubicBezTo>
                      <a:pt x="35078" y="8096"/>
                      <a:pt x="35078" y="7549"/>
                      <a:pt x="34652" y="7124"/>
                    </a:cubicBezTo>
                    <a:cubicBezTo>
                      <a:pt x="34318" y="6759"/>
                      <a:pt x="33892" y="6364"/>
                      <a:pt x="33497" y="6090"/>
                    </a:cubicBezTo>
                    <a:cubicBezTo>
                      <a:pt x="33102" y="5847"/>
                      <a:pt x="32616" y="5817"/>
                      <a:pt x="32251" y="5513"/>
                    </a:cubicBezTo>
                    <a:cubicBezTo>
                      <a:pt x="31886" y="5209"/>
                      <a:pt x="31400" y="4570"/>
                      <a:pt x="30944" y="4449"/>
                    </a:cubicBezTo>
                    <a:cubicBezTo>
                      <a:pt x="30884" y="4438"/>
                      <a:pt x="30826" y="4433"/>
                      <a:pt x="30767" y="4433"/>
                    </a:cubicBezTo>
                    <a:cubicBezTo>
                      <a:pt x="30404" y="4433"/>
                      <a:pt x="30055" y="4617"/>
                      <a:pt x="29692" y="4617"/>
                    </a:cubicBezTo>
                    <a:cubicBezTo>
                      <a:pt x="29633" y="4617"/>
                      <a:pt x="29575" y="4612"/>
                      <a:pt x="29515" y="4601"/>
                    </a:cubicBezTo>
                    <a:cubicBezTo>
                      <a:pt x="29059" y="4510"/>
                      <a:pt x="28786" y="3902"/>
                      <a:pt x="28451" y="3628"/>
                    </a:cubicBezTo>
                    <a:cubicBezTo>
                      <a:pt x="27722" y="2990"/>
                      <a:pt x="27479" y="2169"/>
                      <a:pt x="26445" y="2048"/>
                    </a:cubicBezTo>
                    <a:cubicBezTo>
                      <a:pt x="25510" y="1947"/>
                      <a:pt x="24933" y="1110"/>
                      <a:pt x="24118" y="1110"/>
                    </a:cubicBezTo>
                    <a:cubicBezTo>
                      <a:pt x="23953" y="1110"/>
                      <a:pt x="23778" y="1145"/>
                      <a:pt x="23588" y="1227"/>
                    </a:cubicBezTo>
                    <a:cubicBezTo>
                      <a:pt x="23384" y="1313"/>
                      <a:pt x="23161" y="1351"/>
                      <a:pt x="22932" y="1351"/>
                    </a:cubicBezTo>
                    <a:cubicBezTo>
                      <a:pt x="22272" y="1351"/>
                      <a:pt x="21553" y="1040"/>
                      <a:pt x="21035" y="680"/>
                    </a:cubicBezTo>
                    <a:cubicBezTo>
                      <a:pt x="20699" y="456"/>
                      <a:pt x="20363" y="0"/>
                      <a:pt x="1993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9" name="Google Shape;10109;p29"/>
              <p:cNvSpPr/>
              <p:nvPr/>
            </p:nvSpPr>
            <p:spPr>
              <a:xfrm>
                <a:off x="7674766" y="1071128"/>
                <a:ext cx="859766" cy="3747448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06841" extrusionOk="0">
                    <a:moveTo>
                      <a:pt x="24986" y="0"/>
                    </a:moveTo>
                    <a:cubicBezTo>
                      <a:pt x="24104" y="3617"/>
                      <a:pt x="22159" y="6383"/>
                      <a:pt x="19332" y="8085"/>
                    </a:cubicBezTo>
                    <a:cubicBezTo>
                      <a:pt x="19256" y="8127"/>
                      <a:pt x="19177" y="8145"/>
                      <a:pt x="19101" y="8145"/>
                    </a:cubicBezTo>
                    <a:cubicBezTo>
                      <a:pt x="18784" y="8145"/>
                      <a:pt x="18517" y="7827"/>
                      <a:pt x="18664" y="7508"/>
                    </a:cubicBezTo>
                    <a:cubicBezTo>
                      <a:pt x="19697" y="5107"/>
                      <a:pt x="20487" y="2705"/>
                      <a:pt x="20943" y="335"/>
                    </a:cubicBezTo>
                    <a:lnTo>
                      <a:pt x="20123" y="183"/>
                    </a:lnTo>
                    <a:cubicBezTo>
                      <a:pt x="19241" y="4590"/>
                      <a:pt x="17265" y="9210"/>
                      <a:pt x="14469" y="13435"/>
                    </a:cubicBezTo>
                    <a:cubicBezTo>
                      <a:pt x="14298" y="13691"/>
                      <a:pt x="14035" y="13810"/>
                      <a:pt x="13773" y="13810"/>
                    </a:cubicBezTo>
                    <a:cubicBezTo>
                      <a:pt x="13381" y="13810"/>
                      <a:pt x="12992" y="13544"/>
                      <a:pt x="12919" y="13070"/>
                    </a:cubicBezTo>
                    <a:cubicBezTo>
                      <a:pt x="12615" y="11186"/>
                      <a:pt x="12159" y="9392"/>
                      <a:pt x="11460" y="7812"/>
                    </a:cubicBezTo>
                    <a:lnTo>
                      <a:pt x="10700" y="8146"/>
                    </a:lnTo>
                    <a:cubicBezTo>
                      <a:pt x="12281" y="11794"/>
                      <a:pt x="12645" y="16657"/>
                      <a:pt x="12372" y="20852"/>
                    </a:cubicBezTo>
                    <a:cubicBezTo>
                      <a:pt x="12355" y="21203"/>
                      <a:pt x="12081" y="21388"/>
                      <a:pt x="11807" y="21388"/>
                    </a:cubicBezTo>
                    <a:cubicBezTo>
                      <a:pt x="11583" y="21388"/>
                      <a:pt x="11360" y="21264"/>
                      <a:pt x="11277" y="21004"/>
                    </a:cubicBezTo>
                    <a:cubicBezTo>
                      <a:pt x="9940" y="17265"/>
                      <a:pt x="8299" y="13648"/>
                      <a:pt x="6384" y="10304"/>
                    </a:cubicBezTo>
                    <a:lnTo>
                      <a:pt x="5654" y="10699"/>
                    </a:lnTo>
                    <a:cubicBezTo>
                      <a:pt x="7265" y="13526"/>
                      <a:pt x="8572" y="16505"/>
                      <a:pt x="9636" y="19575"/>
                    </a:cubicBezTo>
                    <a:cubicBezTo>
                      <a:pt x="9089" y="19119"/>
                      <a:pt x="8451" y="18694"/>
                      <a:pt x="7812" y="18329"/>
                    </a:cubicBezTo>
                    <a:cubicBezTo>
                      <a:pt x="6505" y="17569"/>
                      <a:pt x="5138" y="16839"/>
                      <a:pt x="4226" y="15624"/>
                    </a:cubicBezTo>
                    <a:cubicBezTo>
                      <a:pt x="3192" y="14225"/>
                      <a:pt x="2949" y="12402"/>
                      <a:pt x="2797" y="10669"/>
                    </a:cubicBezTo>
                    <a:cubicBezTo>
                      <a:pt x="2584" y="10699"/>
                      <a:pt x="2341" y="10699"/>
                      <a:pt x="2128" y="10730"/>
                    </a:cubicBezTo>
                    <a:cubicBezTo>
                      <a:pt x="2250" y="12006"/>
                      <a:pt x="2463" y="13253"/>
                      <a:pt x="2767" y="14469"/>
                    </a:cubicBezTo>
                    <a:cubicBezTo>
                      <a:pt x="1460" y="13313"/>
                      <a:pt x="669" y="11581"/>
                      <a:pt x="609" y="9818"/>
                    </a:cubicBezTo>
                    <a:cubicBezTo>
                      <a:pt x="426" y="9879"/>
                      <a:pt x="274" y="9909"/>
                      <a:pt x="92" y="9940"/>
                    </a:cubicBezTo>
                    <a:cubicBezTo>
                      <a:pt x="1" y="11976"/>
                      <a:pt x="943" y="14013"/>
                      <a:pt x="2523" y="15289"/>
                    </a:cubicBezTo>
                    <a:cubicBezTo>
                      <a:pt x="2675" y="15411"/>
                      <a:pt x="2858" y="15532"/>
                      <a:pt x="3010" y="15715"/>
                    </a:cubicBezTo>
                    <a:cubicBezTo>
                      <a:pt x="3131" y="15867"/>
                      <a:pt x="3253" y="16019"/>
                      <a:pt x="3375" y="16201"/>
                    </a:cubicBezTo>
                    <a:cubicBezTo>
                      <a:pt x="4226" y="17508"/>
                      <a:pt x="5350" y="18633"/>
                      <a:pt x="6657" y="19484"/>
                    </a:cubicBezTo>
                    <a:cubicBezTo>
                      <a:pt x="7326" y="19909"/>
                      <a:pt x="8056" y="20274"/>
                      <a:pt x="8694" y="20760"/>
                    </a:cubicBezTo>
                    <a:cubicBezTo>
                      <a:pt x="9484" y="21338"/>
                      <a:pt x="10122" y="22037"/>
                      <a:pt x="10670" y="22827"/>
                    </a:cubicBezTo>
                    <a:cubicBezTo>
                      <a:pt x="11429" y="25502"/>
                      <a:pt x="12007" y="28238"/>
                      <a:pt x="12463" y="31034"/>
                    </a:cubicBezTo>
                    <a:cubicBezTo>
                      <a:pt x="10670" y="29454"/>
                      <a:pt x="8663" y="28086"/>
                      <a:pt x="6505" y="27083"/>
                    </a:cubicBezTo>
                    <a:cubicBezTo>
                      <a:pt x="6475" y="27295"/>
                      <a:pt x="6414" y="27539"/>
                      <a:pt x="6353" y="27751"/>
                    </a:cubicBezTo>
                    <a:cubicBezTo>
                      <a:pt x="7083" y="28147"/>
                      <a:pt x="7812" y="28602"/>
                      <a:pt x="8481" y="29058"/>
                    </a:cubicBezTo>
                    <a:cubicBezTo>
                      <a:pt x="7807" y="29201"/>
                      <a:pt x="7117" y="29272"/>
                      <a:pt x="6428" y="29272"/>
                    </a:cubicBezTo>
                    <a:cubicBezTo>
                      <a:pt x="4912" y="29272"/>
                      <a:pt x="3395" y="28927"/>
                      <a:pt x="2037" y="28238"/>
                    </a:cubicBezTo>
                    <a:cubicBezTo>
                      <a:pt x="2007" y="28390"/>
                      <a:pt x="1612" y="28785"/>
                      <a:pt x="1581" y="28967"/>
                    </a:cubicBezTo>
                    <a:cubicBezTo>
                      <a:pt x="3309" y="29650"/>
                      <a:pt x="5128" y="30228"/>
                      <a:pt x="7088" y="30228"/>
                    </a:cubicBezTo>
                    <a:cubicBezTo>
                      <a:pt x="7921" y="30228"/>
                      <a:pt x="8779" y="30124"/>
                      <a:pt x="9666" y="29879"/>
                    </a:cubicBezTo>
                    <a:cubicBezTo>
                      <a:pt x="10031" y="30153"/>
                      <a:pt x="10396" y="30457"/>
                      <a:pt x="10761" y="30761"/>
                    </a:cubicBezTo>
                    <a:cubicBezTo>
                      <a:pt x="11369" y="31247"/>
                      <a:pt x="11946" y="31733"/>
                      <a:pt x="12402" y="32372"/>
                    </a:cubicBezTo>
                    <a:cubicBezTo>
                      <a:pt x="12524" y="32523"/>
                      <a:pt x="12615" y="32706"/>
                      <a:pt x="12736" y="32858"/>
                    </a:cubicBezTo>
                    <a:cubicBezTo>
                      <a:pt x="13405" y="38116"/>
                      <a:pt x="13618" y="101400"/>
                      <a:pt x="13405" y="106780"/>
                    </a:cubicBezTo>
                    <a:lnTo>
                      <a:pt x="15472" y="106841"/>
                    </a:lnTo>
                    <a:cubicBezTo>
                      <a:pt x="15533" y="105047"/>
                      <a:pt x="15533" y="67387"/>
                      <a:pt x="15472" y="56718"/>
                    </a:cubicBezTo>
                    <a:cubicBezTo>
                      <a:pt x="17205" y="51885"/>
                      <a:pt x="20791" y="48208"/>
                      <a:pt x="25199" y="45563"/>
                    </a:cubicBezTo>
                    <a:cubicBezTo>
                      <a:pt x="25107" y="45442"/>
                      <a:pt x="24864" y="44834"/>
                      <a:pt x="24773" y="44712"/>
                    </a:cubicBezTo>
                    <a:cubicBezTo>
                      <a:pt x="23193" y="45502"/>
                      <a:pt x="21703" y="46475"/>
                      <a:pt x="20335" y="47539"/>
                    </a:cubicBezTo>
                    <a:cubicBezTo>
                      <a:pt x="20518" y="46050"/>
                      <a:pt x="20579" y="44560"/>
                      <a:pt x="20548" y="43071"/>
                    </a:cubicBezTo>
                    <a:cubicBezTo>
                      <a:pt x="20396" y="43071"/>
                      <a:pt x="19788" y="43132"/>
                      <a:pt x="19636" y="43162"/>
                    </a:cubicBezTo>
                    <a:cubicBezTo>
                      <a:pt x="19819" y="44925"/>
                      <a:pt x="19423" y="47144"/>
                      <a:pt x="18755" y="48816"/>
                    </a:cubicBezTo>
                    <a:cubicBezTo>
                      <a:pt x="18086" y="49393"/>
                      <a:pt x="17995" y="49545"/>
                      <a:pt x="17387" y="50214"/>
                    </a:cubicBezTo>
                    <a:cubicBezTo>
                      <a:pt x="16657" y="50974"/>
                      <a:pt x="15958" y="51825"/>
                      <a:pt x="15442" y="52737"/>
                    </a:cubicBezTo>
                    <a:cubicBezTo>
                      <a:pt x="15411" y="46080"/>
                      <a:pt x="15320" y="40578"/>
                      <a:pt x="15229" y="39423"/>
                    </a:cubicBezTo>
                    <a:cubicBezTo>
                      <a:pt x="16414" y="37660"/>
                      <a:pt x="18177" y="36049"/>
                      <a:pt x="20457" y="34590"/>
                    </a:cubicBezTo>
                    <a:cubicBezTo>
                      <a:pt x="22645" y="33192"/>
                      <a:pt x="24864" y="31642"/>
                      <a:pt x="26019" y="29241"/>
                    </a:cubicBezTo>
                    <a:lnTo>
                      <a:pt x="25259" y="28876"/>
                    </a:lnTo>
                    <a:cubicBezTo>
                      <a:pt x="24226" y="31065"/>
                      <a:pt x="22098" y="32554"/>
                      <a:pt x="20001" y="33891"/>
                    </a:cubicBezTo>
                    <a:cubicBezTo>
                      <a:pt x="19910" y="33952"/>
                      <a:pt x="19788" y="34013"/>
                      <a:pt x="19697" y="34104"/>
                    </a:cubicBezTo>
                    <a:cubicBezTo>
                      <a:pt x="20518" y="31764"/>
                      <a:pt x="21034" y="29362"/>
                      <a:pt x="21217" y="26900"/>
                    </a:cubicBezTo>
                    <a:lnTo>
                      <a:pt x="20366" y="26840"/>
                    </a:lnTo>
                    <a:cubicBezTo>
                      <a:pt x="20183" y="29606"/>
                      <a:pt x="19545" y="32311"/>
                      <a:pt x="18512" y="34864"/>
                    </a:cubicBezTo>
                    <a:lnTo>
                      <a:pt x="18572" y="34894"/>
                    </a:lnTo>
                    <a:cubicBezTo>
                      <a:pt x="17569" y="35624"/>
                      <a:pt x="16718" y="36384"/>
                      <a:pt x="15958" y="37174"/>
                    </a:cubicBezTo>
                    <a:cubicBezTo>
                      <a:pt x="15843" y="37299"/>
                      <a:pt x="15696" y="37357"/>
                      <a:pt x="15550" y="37357"/>
                    </a:cubicBezTo>
                    <a:cubicBezTo>
                      <a:pt x="15271" y="37357"/>
                      <a:pt x="14995" y="37148"/>
                      <a:pt x="14955" y="36809"/>
                    </a:cubicBezTo>
                    <a:cubicBezTo>
                      <a:pt x="14560" y="33496"/>
                      <a:pt x="13922" y="30213"/>
                      <a:pt x="13101" y="26992"/>
                    </a:cubicBezTo>
                    <a:cubicBezTo>
                      <a:pt x="12828" y="25928"/>
                      <a:pt x="12767" y="24803"/>
                      <a:pt x="12919" y="23678"/>
                    </a:cubicBezTo>
                    <a:cubicBezTo>
                      <a:pt x="13162" y="21946"/>
                      <a:pt x="13314" y="20001"/>
                      <a:pt x="13284" y="17994"/>
                    </a:cubicBezTo>
                    <a:cubicBezTo>
                      <a:pt x="13284" y="17052"/>
                      <a:pt x="13588" y="16140"/>
                      <a:pt x="14135" y="15380"/>
                    </a:cubicBezTo>
                    <a:cubicBezTo>
                      <a:pt x="15442" y="13587"/>
                      <a:pt x="16597" y="11703"/>
                      <a:pt x="17569" y="9788"/>
                    </a:cubicBezTo>
                    <a:lnTo>
                      <a:pt x="17600" y="9848"/>
                    </a:lnTo>
                    <a:cubicBezTo>
                      <a:pt x="21764" y="8268"/>
                      <a:pt x="24652" y="4833"/>
                      <a:pt x="25807" y="183"/>
                    </a:cubicBezTo>
                    <a:lnTo>
                      <a:pt x="2498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0" name="Google Shape;10110;p29"/>
              <p:cNvSpPr/>
              <p:nvPr/>
            </p:nvSpPr>
            <p:spPr>
              <a:xfrm>
                <a:off x="7992139" y="539871"/>
                <a:ext cx="1022467" cy="664881"/>
              </a:xfrm>
              <a:custGeom>
                <a:avLst/>
                <a:gdLst/>
                <a:ahLst/>
                <a:cxnLst/>
                <a:rect l="l" t="t" r="r" b="b"/>
                <a:pathLst>
                  <a:path w="30944" h="20122" extrusionOk="0">
                    <a:moveTo>
                      <a:pt x="15247" y="0"/>
                    </a:moveTo>
                    <a:cubicBezTo>
                      <a:pt x="14921" y="0"/>
                      <a:pt x="14584" y="55"/>
                      <a:pt x="14287" y="90"/>
                    </a:cubicBezTo>
                    <a:cubicBezTo>
                      <a:pt x="13386" y="180"/>
                      <a:pt x="13286" y="1398"/>
                      <a:pt x="12434" y="1398"/>
                    </a:cubicBezTo>
                    <a:cubicBezTo>
                      <a:pt x="12423" y="1398"/>
                      <a:pt x="12413" y="1398"/>
                      <a:pt x="12402" y="1397"/>
                    </a:cubicBezTo>
                    <a:cubicBezTo>
                      <a:pt x="12037" y="1367"/>
                      <a:pt x="11703" y="1245"/>
                      <a:pt x="11338" y="1245"/>
                    </a:cubicBezTo>
                    <a:cubicBezTo>
                      <a:pt x="10913" y="1245"/>
                      <a:pt x="10457" y="1336"/>
                      <a:pt x="10031" y="1336"/>
                    </a:cubicBezTo>
                    <a:cubicBezTo>
                      <a:pt x="9119" y="1367"/>
                      <a:pt x="8846" y="2248"/>
                      <a:pt x="8025" y="2461"/>
                    </a:cubicBezTo>
                    <a:cubicBezTo>
                      <a:pt x="7600" y="2583"/>
                      <a:pt x="7144" y="2552"/>
                      <a:pt x="6779" y="2765"/>
                    </a:cubicBezTo>
                    <a:cubicBezTo>
                      <a:pt x="6384" y="2947"/>
                      <a:pt x="6110" y="3342"/>
                      <a:pt x="5776" y="3616"/>
                    </a:cubicBezTo>
                    <a:cubicBezTo>
                      <a:pt x="5168" y="4133"/>
                      <a:pt x="4408" y="4558"/>
                      <a:pt x="3922" y="5257"/>
                    </a:cubicBezTo>
                    <a:cubicBezTo>
                      <a:pt x="3435" y="5957"/>
                      <a:pt x="3131" y="6017"/>
                      <a:pt x="2341" y="6048"/>
                    </a:cubicBezTo>
                    <a:cubicBezTo>
                      <a:pt x="1460" y="6108"/>
                      <a:pt x="1520" y="6777"/>
                      <a:pt x="1399" y="7476"/>
                    </a:cubicBezTo>
                    <a:cubicBezTo>
                      <a:pt x="1277" y="8236"/>
                      <a:pt x="365" y="8419"/>
                      <a:pt x="183" y="9118"/>
                    </a:cubicBezTo>
                    <a:cubicBezTo>
                      <a:pt x="1" y="9847"/>
                      <a:pt x="92" y="10850"/>
                      <a:pt x="609" y="11428"/>
                    </a:cubicBezTo>
                    <a:cubicBezTo>
                      <a:pt x="1186" y="12127"/>
                      <a:pt x="1034" y="12492"/>
                      <a:pt x="1034" y="13343"/>
                    </a:cubicBezTo>
                    <a:cubicBezTo>
                      <a:pt x="1034" y="14194"/>
                      <a:pt x="1885" y="14103"/>
                      <a:pt x="2402" y="14467"/>
                    </a:cubicBezTo>
                    <a:cubicBezTo>
                      <a:pt x="2919" y="14832"/>
                      <a:pt x="2858" y="15713"/>
                      <a:pt x="3314" y="16169"/>
                    </a:cubicBezTo>
                    <a:cubicBezTo>
                      <a:pt x="3983" y="16899"/>
                      <a:pt x="4317" y="17172"/>
                      <a:pt x="5290" y="17324"/>
                    </a:cubicBezTo>
                    <a:cubicBezTo>
                      <a:pt x="6141" y="17476"/>
                      <a:pt x="6293" y="18419"/>
                      <a:pt x="7083" y="18631"/>
                    </a:cubicBezTo>
                    <a:cubicBezTo>
                      <a:pt x="7569" y="18753"/>
                      <a:pt x="8086" y="18875"/>
                      <a:pt x="8572" y="18935"/>
                    </a:cubicBezTo>
                    <a:cubicBezTo>
                      <a:pt x="8662" y="18941"/>
                      <a:pt x="8751" y="18942"/>
                      <a:pt x="8838" y="18942"/>
                    </a:cubicBezTo>
                    <a:cubicBezTo>
                      <a:pt x="8971" y="18942"/>
                      <a:pt x="9101" y="18939"/>
                      <a:pt x="9231" y="18939"/>
                    </a:cubicBezTo>
                    <a:cubicBezTo>
                      <a:pt x="9503" y="18939"/>
                      <a:pt x="9773" y="18955"/>
                      <a:pt x="10062" y="19057"/>
                    </a:cubicBezTo>
                    <a:cubicBezTo>
                      <a:pt x="11034" y="19422"/>
                      <a:pt x="11855" y="19543"/>
                      <a:pt x="12919" y="19635"/>
                    </a:cubicBezTo>
                    <a:cubicBezTo>
                      <a:pt x="13375" y="19665"/>
                      <a:pt x="13861" y="19604"/>
                      <a:pt x="14317" y="19726"/>
                    </a:cubicBezTo>
                    <a:cubicBezTo>
                      <a:pt x="14712" y="19847"/>
                      <a:pt x="15107" y="20121"/>
                      <a:pt x="15533" y="20121"/>
                    </a:cubicBezTo>
                    <a:cubicBezTo>
                      <a:pt x="15715" y="20121"/>
                      <a:pt x="15897" y="20122"/>
                      <a:pt x="16078" y="20122"/>
                    </a:cubicBezTo>
                    <a:cubicBezTo>
                      <a:pt x="17074" y="20122"/>
                      <a:pt x="18056" y="20100"/>
                      <a:pt x="19059" y="19817"/>
                    </a:cubicBezTo>
                    <a:cubicBezTo>
                      <a:pt x="19576" y="19665"/>
                      <a:pt x="20123" y="19574"/>
                      <a:pt x="20579" y="19270"/>
                    </a:cubicBezTo>
                    <a:cubicBezTo>
                      <a:pt x="21186" y="18905"/>
                      <a:pt x="21612" y="18905"/>
                      <a:pt x="22281" y="18905"/>
                    </a:cubicBezTo>
                    <a:cubicBezTo>
                      <a:pt x="23314" y="18905"/>
                      <a:pt x="24287" y="18601"/>
                      <a:pt x="25047" y="17932"/>
                    </a:cubicBezTo>
                    <a:cubicBezTo>
                      <a:pt x="25411" y="17598"/>
                      <a:pt x="25746" y="17416"/>
                      <a:pt x="26019" y="16990"/>
                    </a:cubicBezTo>
                    <a:cubicBezTo>
                      <a:pt x="26384" y="16443"/>
                      <a:pt x="26931" y="16291"/>
                      <a:pt x="27478" y="15926"/>
                    </a:cubicBezTo>
                    <a:cubicBezTo>
                      <a:pt x="27965" y="15622"/>
                      <a:pt x="27995" y="15166"/>
                      <a:pt x="28269" y="14680"/>
                    </a:cubicBezTo>
                    <a:cubicBezTo>
                      <a:pt x="28512" y="14224"/>
                      <a:pt x="28907" y="13829"/>
                      <a:pt x="29181" y="13373"/>
                    </a:cubicBezTo>
                    <a:cubicBezTo>
                      <a:pt x="29576" y="12644"/>
                      <a:pt x="30944" y="12887"/>
                      <a:pt x="30548" y="11732"/>
                    </a:cubicBezTo>
                    <a:cubicBezTo>
                      <a:pt x="30396" y="11276"/>
                      <a:pt x="30275" y="10941"/>
                      <a:pt x="30214" y="10485"/>
                    </a:cubicBezTo>
                    <a:cubicBezTo>
                      <a:pt x="30153" y="10030"/>
                      <a:pt x="29788" y="9634"/>
                      <a:pt x="29819" y="9178"/>
                    </a:cubicBezTo>
                    <a:cubicBezTo>
                      <a:pt x="29819" y="8753"/>
                      <a:pt x="30123" y="8327"/>
                      <a:pt x="30062" y="7902"/>
                    </a:cubicBezTo>
                    <a:cubicBezTo>
                      <a:pt x="30001" y="7415"/>
                      <a:pt x="29363" y="7112"/>
                      <a:pt x="29059" y="6808"/>
                    </a:cubicBezTo>
                    <a:cubicBezTo>
                      <a:pt x="28390" y="6169"/>
                      <a:pt x="28512" y="5136"/>
                      <a:pt x="27418" y="5105"/>
                    </a:cubicBezTo>
                    <a:cubicBezTo>
                      <a:pt x="26141" y="5105"/>
                      <a:pt x="26384" y="4528"/>
                      <a:pt x="25928" y="3586"/>
                    </a:cubicBezTo>
                    <a:cubicBezTo>
                      <a:pt x="25715" y="3191"/>
                      <a:pt x="25138" y="3130"/>
                      <a:pt x="24743" y="3008"/>
                    </a:cubicBezTo>
                    <a:cubicBezTo>
                      <a:pt x="24256" y="2856"/>
                      <a:pt x="23770" y="2643"/>
                      <a:pt x="23284" y="2522"/>
                    </a:cubicBezTo>
                    <a:cubicBezTo>
                      <a:pt x="22797" y="2370"/>
                      <a:pt x="22524" y="2187"/>
                      <a:pt x="22190" y="1792"/>
                    </a:cubicBezTo>
                    <a:cubicBezTo>
                      <a:pt x="21969" y="1498"/>
                      <a:pt x="21749" y="1224"/>
                      <a:pt x="21417" y="1224"/>
                    </a:cubicBezTo>
                    <a:cubicBezTo>
                      <a:pt x="21337" y="1224"/>
                      <a:pt x="21251" y="1240"/>
                      <a:pt x="21156" y="1276"/>
                    </a:cubicBezTo>
                    <a:cubicBezTo>
                      <a:pt x="20717" y="1447"/>
                      <a:pt x="20326" y="1763"/>
                      <a:pt x="19967" y="1763"/>
                    </a:cubicBezTo>
                    <a:cubicBezTo>
                      <a:pt x="19755" y="1763"/>
                      <a:pt x="19555" y="1653"/>
                      <a:pt x="19363" y="1336"/>
                    </a:cubicBezTo>
                    <a:cubicBezTo>
                      <a:pt x="19180" y="1063"/>
                      <a:pt x="19059" y="637"/>
                      <a:pt x="18755" y="455"/>
                    </a:cubicBezTo>
                    <a:cubicBezTo>
                      <a:pt x="18647" y="386"/>
                      <a:pt x="18527" y="359"/>
                      <a:pt x="18398" y="359"/>
                    </a:cubicBezTo>
                    <a:cubicBezTo>
                      <a:pt x="18019" y="359"/>
                      <a:pt x="17576" y="592"/>
                      <a:pt x="17235" y="637"/>
                    </a:cubicBezTo>
                    <a:cubicBezTo>
                      <a:pt x="17214" y="639"/>
                      <a:pt x="17193" y="639"/>
                      <a:pt x="17173" y="639"/>
                    </a:cubicBezTo>
                    <a:cubicBezTo>
                      <a:pt x="16715" y="639"/>
                      <a:pt x="16335" y="324"/>
                      <a:pt x="15928" y="121"/>
                    </a:cubicBezTo>
                    <a:cubicBezTo>
                      <a:pt x="15721" y="30"/>
                      <a:pt x="15487" y="0"/>
                      <a:pt x="1524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1" name="Google Shape;10111;p29"/>
              <p:cNvSpPr/>
              <p:nvPr/>
            </p:nvSpPr>
            <p:spPr>
              <a:xfrm>
                <a:off x="7354386" y="798891"/>
                <a:ext cx="966229" cy="662502"/>
              </a:xfrm>
              <a:custGeom>
                <a:avLst/>
                <a:gdLst/>
                <a:ahLst/>
                <a:cxnLst/>
                <a:rect l="l" t="t" r="r" b="b"/>
                <a:pathLst>
                  <a:path w="29242" h="20050" extrusionOk="0">
                    <a:moveTo>
                      <a:pt x="11929" y="1"/>
                    </a:moveTo>
                    <a:cubicBezTo>
                      <a:pt x="11818" y="1"/>
                      <a:pt x="11703" y="19"/>
                      <a:pt x="11581" y="63"/>
                    </a:cubicBezTo>
                    <a:cubicBezTo>
                      <a:pt x="11156" y="215"/>
                      <a:pt x="10639" y="397"/>
                      <a:pt x="10244" y="640"/>
                    </a:cubicBezTo>
                    <a:cubicBezTo>
                      <a:pt x="9788" y="884"/>
                      <a:pt x="9423" y="1279"/>
                      <a:pt x="8937" y="1491"/>
                    </a:cubicBezTo>
                    <a:cubicBezTo>
                      <a:pt x="8371" y="1761"/>
                      <a:pt x="7925" y="2054"/>
                      <a:pt x="7345" y="2054"/>
                    </a:cubicBezTo>
                    <a:cubicBezTo>
                      <a:pt x="7270" y="2054"/>
                      <a:pt x="7193" y="2049"/>
                      <a:pt x="7113" y="2039"/>
                    </a:cubicBezTo>
                    <a:cubicBezTo>
                      <a:pt x="7042" y="2031"/>
                      <a:pt x="6975" y="2027"/>
                      <a:pt x="6911" y="2027"/>
                    </a:cubicBezTo>
                    <a:cubicBezTo>
                      <a:pt x="6238" y="2027"/>
                      <a:pt x="5938" y="2448"/>
                      <a:pt x="5411" y="2920"/>
                    </a:cubicBezTo>
                    <a:cubicBezTo>
                      <a:pt x="4833" y="3406"/>
                      <a:pt x="4073" y="3558"/>
                      <a:pt x="3435" y="4014"/>
                    </a:cubicBezTo>
                    <a:cubicBezTo>
                      <a:pt x="2827" y="4501"/>
                      <a:pt x="2310" y="5017"/>
                      <a:pt x="1855" y="5686"/>
                    </a:cubicBezTo>
                    <a:cubicBezTo>
                      <a:pt x="1459" y="6203"/>
                      <a:pt x="1064" y="6902"/>
                      <a:pt x="912" y="7540"/>
                    </a:cubicBezTo>
                    <a:cubicBezTo>
                      <a:pt x="821" y="7905"/>
                      <a:pt x="851" y="8270"/>
                      <a:pt x="821" y="8634"/>
                    </a:cubicBezTo>
                    <a:cubicBezTo>
                      <a:pt x="791" y="9090"/>
                      <a:pt x="548" y="9485"/>
                      <a:pt x="426" y="9911"/>
                    </a:cubicBezTo>
                    <a:cubicBezTo>
                      <a:pt x="0" y="11309"/>
                      <a:pt x="548" y="13133"/>
                      <a:pt x="1733" y="13893"/>
                    </a:cubicBezTo>
                    <a:cubicBezTo>
                      <a:pt x="2280" y="14258"/>
                      <a:pt x="2523" y="14622"/>
                      <a:pt x="2918" y="15200"/>
                    </a:cubicBezTo>
                    <a:cubicBezTo>
                      <a:pt x="3374" y="15869"/>
                      <a:pt x="4104" y="15869"/>
                      <a:pt x="4712" y="16294"/>
                    </a:cubicBezTo>
                    <a:cubicBezTo>
                      <a:pt x="5320" y="16720"/>
                      <a:pt x="5776" y="16872"/>
                      <a:pt x="6049" y="17601"/>
                    </a:cubicBezTo>
                    <a:cubicBezTo>
                      <a:pt x="6254" y="18124"/>
                      <a:pt x="6458" y="18341"/>
                      <a:pt x="6828" y="18341"/>
                    </a:cubicBezTo>
                    <a:cubicBezTo>
                      <a:pt x="6953" y="18341"/>
                      <a:pt x="7096" y="18316"/>
                      <a:pt x="7265" y="18270"/>
                    </a:cubicBezTo>
                    <a:cubicBezTo>
                      <a:pt x="7470" y="18216"/>
                      <a:pt x="7686" y="18196"/>
                      <a:pt x="7907" y="18196"/>
                    </a:cubicBezTo>
                    <a:cubicBezTo>
                      <a:pt x="8309" y="18196"/>
                      <a:pt x="8727" y="18261"/>
                      <a:pt x="9119" y="18300"/>
                    </a:cubicBezTo>
                    <a:cubicBezTo>
                      <a:pt x="9788" y="18331"/>
                      <a:pt x="9879" y="19030"/>
                      <a:pt x="10426" y="19334"/>
                    </a:cubicBezTo>
                    <a:cubicBezTo>
                      <a:pt x="10583" y="19432"/>
                      <a:pt x="10753" y="19464"/>
                      <a:pt x="10930" y="19464"/>
                    </a:cubicBezTo>
                    <a:cubicBezTo>
                      <a:pt x="11254" y="19464"/>
                      <a:pt x="11603" y="19359"/>
                      <a:pt x="11946" y="19359"/>
                    </a:cubicBezTo>
                    <a:cubicBezTo>
                      <a:pt x="12111" y="19359"/>
                      <a:pt x="12274" y="19383"/>
                      <a:pt x="12432" y="19455"/>
                    </a:cubicBezTo>
                    <a:cubicBezTo>
                      <a:pt x="12921" y="19700"/>
                      <a:pt x="13329" y="19746"/>
                      <a:pt x="13778" y="19746"/>
                    </a:cubicBezTo>
                    <a:cubicBezTo>
                      <a:pt x="14054" y="19746"/>
                      <a:pt x="14346" y="19729"/>
                      <a:pt x="14682" y="19729"/>
                    </a:cubicBezTo>
                    <a:cubicBezTo>
                      <a:pt x="15429" y="19729"/>
                      <a:pt x="16176" y="20049"/>
                      <a:pt x="16924" y="20049"/>
                    </a:cubicBezTo>
                    <a:cubicBezTo>
                      <a:pt x="17179" y="20049"/>
                      <a:pt x="17435" y="20012"/>
                      <a:pt x="17691" y="19911"/>
                    </a:cubicBezTo>
                    <a:cubicBezTo>
                      <a:pt x="18633" y="19577"/>
                      <a:pt x="19362" y="18908"/>
                      <a:pt x="20244" y="18483"/>
                    </a:cubicBezTo>
                    <a:cubicBezTo>
                      <a:pt x="20639" y="18331"/>
                      <a:pt x="21004" y="17905"/>
                      <a:pt x="21429" y="17905"/>
                    </a:cubicBezTo>
                    <a:cubicBezTo>
                      <a:pt x="21794" y="17905"/>
                      <a:pt x="22128" y="18148"/>
                      <a:pt x="22493" y="18239"/>
                    </a:cubicBezTo>
                    <a:cubicBezTo>
                      <a:pt x="22523" y="18244"/>
                      <a:pt x="22552" y="18246"/>
                      <a:pt x="22580" y="18246"/>
                    </a:cubicBezTo>
                    <a:cubicBezTo>
                      <a:pt x="22957" y="18246"/>
                      <a:pt x="23209" y="17884"/>
                      <a:pt x="23436" y="17601"/>
                    </a:cubicBezTo>
                    <a:cubicBezTo>
                      <a:pt x="23831" y="17115"/>
                      <a:pt x="24347" y="16993"/>
                      <a:pt x="24894" y="16720"/>
                    </a:cubicBezTo>
                    <a:cubicBezTo>
                      <a:pt x="25654" y="16294"/>
                      <a:pt x="26202" y="15169"/>
                      <a:pt x="26657" y="14440"/>
                    </a:cubicBezTo>
                    <a:cubicBezTo>
                      <a:pt x="27265" y="13498"/>
                      <a:pt x="27904" y="12616"/>
                      <a:pt x="28329" y="11583"/>
                    </a:cubicBezTo>
                    <a:cubicBezTo>
                      <a:pt x="28542" y="11096"/>
                      <a:pt x="28694" y="10701"/>
                      <a:pt x="28816" y="10185"/>
                    </a:cubicBezTo>
                    <a:cubicBezTo>
                      <a:pt x="28907" y="9729"/>
                      <a:pt x="29241" y="9242"/>
                      <a:pt x="29150" y="8756"/>
                    </a:cubicBezTo>
                    <a:cubicBezTo>
                      <a:pt x="29028" y="8209"/>
                      <a:pt x="28755" y="7723"/>
                      <a:pt x="28512" y="7236"/>
                    </a:cubicBezTo>
                    <a:cubicBezTo>
                      <a:pt x="28360" y="6902"/>
                      <a:pt x="27812" y="6871"/>
                      <a:pt x="27539" y="6780"/>
                    </a:cubicBezTo>
                    <a:cubicBezTo>
                      <a:pt x="27083" y="6659"/>
                      <a:pt x="26931" y="6385"/>
                      <a:pt x="26627" y="6081"/>
                    </a:cubicBezTo>
                    <a:cubicBezTo>
                      <a:pt x="26293" y="5747"/>
                      <a:pt x="25898" y="5504"/>
                      <a:pt x="25776" y="4987"/>
                    </a:cubicBezTo>
                    <a:cubicBezTo>
                      <a:pt x="25685" y="4653"/>
                      <a:pt x="25654" y="4166"/>
                      <a:pt x="25381" y="3923"/>
                    </a:cubicBezTo>
                    <a:cubicBezTo>
                      <a:pt x="24955" y="3589"/>
                      <a:pt x="24408" y="3680"/>
                      <a:pt x="23983" y="3406"/>
                    </a:cubicBezTo>
                    <a:cubicBezTo>
                      <a:pt x="23350" y="2975"/>
                      <a:pt x="23452" y="1999"/>
                      <a:pt x="22614" y="1999"/>
                    </a:cubicBezTo>
                    <a:cubicBezTo>
                      <a:pt x="22567" y="1999"/>
                      <a:pt x="22516" y="2002"/>
                      <a:pt x="22463" y="2008"/>
                    </a:cubicBezTo>
                    <a:cubicBezTo>
                      <a:pt x="22241" y="2040"/>
                      <a:pt x="22027" y="2088"/>
                      <a:pt x="21817" y="2088"/>
                    </a:cubicBezTo>
                    <a:cubicBezTo>
                      <a:pt x="21625" y="2088"/>
                      <a:pt x="21436" y="2048"/>
                      <a:pt x="21247" y="1917"/>
                    </a:cubicBezTo>
                    <a:cubicBezTo>
                      <a:pt x="20761" y="1552"/>
                      <a:pt x="20305" y="1218"/>
                      <a:pt x="19818" y="914"/>
                    </a:cubicBezTo>
                    <a:cubicBezTo>
                      <a:pt x="19241" y="521"/>
                      <a:pt x="18487" y="251"/>
                      <a:pt x="17759" y="251"/>
                    </a:cubicBezTo>
                    <a:cubicBezTo>
                      <a:pt x="17529" y="251"/>
                      <a:pt x="17301" y="278"/>
                      <a:pt x="17083" y="336"/>
                    </a:cubicBezTo>
                    <a:cubicBezTo>
                      <a:pt x="16730" y="431"/>
                      <a:pt x="16431" y="598"/>
                      <a:pt x="16089" y="598"/>
                    </a:cubicBezTo>
                    <a:cubicBezTo>
                      <a:pt x="15989" y="598"/>
                      <a:pt x="15885" y="583"/>
                      <a:pt x="15776" y="549"/>
                    </a:cubicBezTo>
                    <a:cubicBezTo>
                      <a:pt x="15268" y="415"/>
                      <a:pt x="14900" y="235"/>
                      <a:pt x="14385" y="235"/>
                    </a:cubicBezTo>
                    <a:cubicBezTo>
                      <a:pt x="14314" y="235"/>
                      <a:pt x="14241" y="238"/>
                      <a:pt x="14165" y="245"/>
                    </a:cubicBezTo>
                    <a:cubicBezTo>
                      <a:pt x="13855" y="265"/>
                      <a:pt x="13557" y="333"/>
                      <a:pt x="13263" y="333"/>
                    </a:cubicBezTo>
                    <a:cubicBezTo>
                      <a:pt x="13097" y="333"/>
                      <a:pt x="12932" y="311"/>
                      <a:pt x="12767" y="245"/>
                    </a:cubicBezTo>
                    <a:cubicBezTo>
                      <a:pt x="12463" y="115"/>
                      <a:pt x="12206" y="1"/>
                      <a:pt x="1192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2" name="Google Shape;10112;p29"/>
              <p:cNvSpPr/>
              <p:nvPr/>
            </p:nvSpPr>
            <p:spPr>
              <a:xfrm>
                <a:off x="8033310" y="1325622"/>
                <a:ext cx="1232386" cy="868753"/>
              </a:xfrm>
              <a:custGeom>
                <a:avLst/>
                <a:gdLst/>
                <a:ahLst/>
                <a:cxnLst/>
                <a:rect l="l" t="t" r="r" b="b"/>
                <a:pathLst>
                  <a:path w="37297" h="26292" extrusionOk="0">
                    <a:moveTo>
                      <a:pt x="17332" y="0"/>
                    </a:moveTo>
                    <a:cubicBezTo>
                      <a:pt x="16917" y="0"/>
                      <a:pt x="16590" y="439"/>
                      <a:pt x="16263" y="657"/>
                    </a:cubicBezTo>
                    <a:cubicBezTo>
                      <a:pt x="15744" y="1018"/>
                      <a:pt x="15025" y="1328"/>
                      <a:pt x="14366" y="1328"/>
                    </a:cubicBezTo>
                    <a:cubicBezTo>
                      <a:pt x="14136" y="1328"/>
                      <a:pt x="13914" y="1291"/>
                      <a:pt x="13709" y="1204"/>
                    </a:cubicBezTo>
                    <a:cubicBezTo>
                      <a:pt x="13523" y="1124"/>
                      <a:pt x="13352" y="1090"/>
                      <a:pt x="13189" y="1090"/>
                    </a:cubicBezTo>
                    <a:cubicBezTo>
                      <a:pt x="12370" y="1090"/>
                      <a:pt x="11791" y="1954"/>
                      <a:pt x="10852" y="2055"/>
                    </a:cubicBezTo>
                    <a:cubicBezTo>
                      <a:pt x="9819" y="2177"/>
                      <a:pt x="9576" y="2997"/>
                      <a:pt x="8846" y="3605"/>
                    </a:cubicBezTo>
                    <a:cubicBezTo>
                      <a:pt x="8512" y="3909"/>
                      <a:pt x="8238" y="4517"/>
                      <a:pt x="7782" y="4578"/>
                    </a:cubicBezTo>
                    <a:cubicBezTo>
                      <a:pt x="7723" y="4589"/>
                      <a:pt x="7663" y="4594"/>
                      <a:pt x="7604" y="4594"/>
                    </a:cubicBezTo>
                    <a:cubicBezTo>
                      <a:pt x="7259" y="4594"/>
                      <a:pt x="6925" y="4430"/>
                      <a:pt x="6581" y="4430"/>
                    </a:cubicBezTo>
                    <a:cubicBezTo>
                      <a:pt x="6506" y="4430"/>
                      <a:pt x="6430" y="4437"/>
                      <a:pt x="6354" y="4456"/>
                    </a:cubicBezTo>
                    <a:cubicBezTo>
                      <a:pt x="5867" y="4548"/>
                      <a:pt x="5411" y="5186"/>
                      <a:pt x="5047" y="5490"/>
                    </a:cubicBezTo>
                    <a:cubicBezTo>
                      <a:pt x="4682" y="5794"/>
                      <a:pt x="4196" y="5855"/>
                      <a:pt x="3800" y="6098"/>
                    </a:cubicBezTo>
                    <a:cubicBezTo>
                      <a:pt x="3405" y="6341"/>
                      <a:pt x="2980" y="6767"/>
                      <a:pt x="2645" y="7101"/>
                    </a:cubicBezTo>
                    <a:cubicBezTo>
                      <a:pt x="2220" y="7526"/>
                      <a:pt x="2220" y="8104"/>
                      <a:pt x="1977" y="8651"/>
                    </a:cubicBezTo>
                    <a:cubicBezTo>
                      <a:pt x="1764" y="9168"/>
                      <a:pt x="1794" y="9502"/>
                      <a:pt x="1764" y="10049"/>
                    </a:cubicBezTo>
                    <a:cubicBezTo>
                      <a:pt x="1764" y="10596"/>
                      <a:pt x="1612" y="11143"/>
                      <a:pt x="1551" y="11691"/>
                    </a:cubicBezTo>
                    <a:cubicBezTo>
                      <a:pt x="1490" y="12602"/>
                      <a:pt x="1" y="12785"/>
                      <a:pt x="457" y="13758"/>
                    </a:cubicBezTo>
                    <a:cubicBezTo>
                      <a:pt x="670" y="14244"/>
                      <a:pt x="943" y="14609"/>
                      <a:pt x="974" y="15156"/>
                    </a:cubicBezTo>
                    <a:cubicBezTo>
                      <a:pt x="1034" y="15764"/>
                      <a:pt x="974" y="16372"/>
                      <a:pt x="1369" y="16827"/>
                    </a:cubicBezTo>
                    <a:cubicBezTo>
                      <a:pt x="2129" y="17709"/>
                      <a:pt x="2797" y="18590"/>
                      <a:pt x="3557" y="19472"/>
                    </a:cubicBezTo>
                    <a:cubicBezTo>
                      <a:pt x="4196" y="20232"/>
                      <a:pt x="4864" y="21022"/>
                      <a:pt x="5411" y="21843"/>
                    </a:cubicBezTo>
                    <a:cubicBezTo>
                      <a:pt x="5624" y="22207"/>
                      <a:pt x="5989" y="22420"/>
                      <a:pt x="6202" y="22785"/>
                    </a:cubicBezTo>
                    <a:cubicBezTo>
                      <a:pt x="6445" y="23271"/>
                      <a:pt x="6597" y="23666"/>
                      <a:pt x="7083" y="23879"/>
                    </a:cubicBezTo>
                    <a:cubicBezTo>
                      <a:pt x="7448" y="24062"/>
                      <a:pt x="8025" y="24396"/>
                      <a:pt x="8421" y="24396"/>
                    </a:cubicBezTo>
                    <a:cubicBezTo>
                      <a:pt x="8438" y="24397"/>
                      <a:pt x="8454" y="24398"/>
                      <a:pt x="8471" y="24398"/>
                    </a:cubicBezTo>
                    <a:cubicBezTo>
                      <a:pt x="8847" y="24398"/>
                      <a:pt x="9194" y="24085"/>
                      <a:pt x="9484" y="23940"/>
                    </a:cubicBezTo>
                    <a:cubicBezTo>
                      <a:pt x="9668" y="23844"/>
                      <a:pt x="9901" y="23801"/>
                      <a:pt x="10153" y="23801"/>
                    </a:cubicBezTo>
                    <a:cubicBezTo>
                      <a:pt x="10865" y="23801"/>
                      <a:pt x="11732" y="24146"/>
                      <a:pt x="12068" y="24639"/>
                    </a:cubicBezTo>
                    <a:cubicBezTo>
                      <a:pt x="12399" y="25183"/>
                      <a:pt x="12620" y="25469"/>
                      <a:pt x="13088" y="25469"/>
                    </a:cubicBezTo>
                    <a:cubicBezTo>
                      <a:pt x="13222" y="25469"/>
                      <a:pt x="13375" y="25446"/>
                      <a:pt x="13557" y="25399"/>
                    </a:cubicBezTo>
                    <a:cubicBezTo>
                      <a:pt x="13766" y="25342"/>
                      <a:pt x="13938" y="25315"/>
                      <a:pt x="14088" y="25315"/>
                    </a:cubicBezTo>
                    <a:cubicBezTo>
                      <a:pt x="14572" y="25315"/>
                      <a:pt x="14818" y="25596"/>
                      <a:pt x="15260" y="26037"/>
                    </a:cubicBezTo>
                    <a:cubicBezTo>
                      <a:pt x="15454" y="26221"/>
                      <a:pt x="15631" y="26292"/>
                      <a:pt x="15801" y="26292"/>
                    </a:cubicBezTo>
                    <a:cubicBezTo>
                      <a:pt x="16137" y="26292"/>
                      <a:pt x="16446" y="26016"/>
                      <a:pt x="16810" y="25794"/>
                    </a:cubicBezTo>
                    <a:cubicBezTo>
                      <a:pt x="16990" y="25680"/>
                      <a:pt x="17165" y="25638"/>
                      <a:pt x="17340" y="25638"/>
                    </a:cubicBezTo>
                    <a:cubicBezTo>
                      <a:pt x="17815" y="25638"/>
                      <a:pt x="18283" y="25946"/>
                      <a:pt x="18816" y="25946"/>
                    </a:cubicBezTo>
                    <a:cubicBezTo>
                      <a:pt x="19272" y="25946"/>
                      <a:pt x="19637" y="25581"/>
                      <a:pt x="20062" y="25460"/>
                    </a:cubicBezTo>
                    <a:cubicBezTo>
                      <a:pt x="20579" y="25277"/>
                      <a:pt x="21217" y="25186"/>
                      <a:pt x="21734" y="25125"/>
                    </a:cubicBezTo>
                    <a:cubicBezTo>
                      <a:pt x="21747" y="25124"/>
                      <a:pt x="21760" y="25124"/>
                      <a:pt x="21772" y="25124"/>
                    </a:cubicBezTo>
                    <a:cubicBezTo>
                      <a:pt x="22345" y="25124"/>
                      <a:pt x="22765" y="26284"/>
                      <a:pt x="23329" y="26284"/>
                    </a:cubicBezTo>
                    <a:cubicBezTo>
                      <a:pt x="23402" y="26284"/>
                      <a:pt x="23478" y="26264"/>
                      <a:pt x="23558" y="26220"/>
                    </a:cubicBezTo>
                    <a:cubicBezTo>
                      <a:pt x="24364" y="25771"/>
                      <a:pt x="24202" y="24912"/>
                      <a:pt x="25265" y="24912"/>
                    </a:cubicBezTo>
                    <a:cubicBezTo>
                      <a:pt x="25283" y="24912"/>
                      <a:pt x="25302" y="24912"/>
                      <a:pt x="25321" y="24913"/>
                    </a:cubicBezTo>
                    <a:cubicBezTo>
                      <a:pt x="25868" y="24913"/>
                      <a:pt x="26324" y="24913"/>
                      <a:pt x="26719" y="24487"/>
                    </a:cubicBezTo>
                    <a:cubicBezTo>
                      <a:pt x="27144" y="24001"/>
                      <a:pt x="27418" y="23758"/>
                      <a:pt x="28056" y="23606"/>
                    </a:cubicBezTo>
                    <a:cubicBezTo>
                      <a:pt x="28407" y="23505"/>
                      <a:pt x="28758" y="23302"/>
                      <a:pt x="29143" y="23302"/>
                    </a:cubicBezTo>
                    <a:cubicBezTo>
                      <a:pt x="29225" y="23302"/>
                      <a:pt x="29308" y="23311"/>
                      <a:pt x="29394" y="23332"/>
                    </a:cubicBezTo>
                    <a:cubicBezTo>
                      <a:pt x="29706" y="23417"/>
                      <a:pt x="30071" y="23609"/>
                      <a:pt x="30415" y="23609"/>
                    </a:cubicBezTo>
                    <a:cubicBezTo>
                      <a:pt x="30440" y="23609"/>
                      <a:pt x="30464" y="23608"/>
                      <a:pt x="30488" y="23606"/>
                    </a:cubicBezTo>
                    <a:cubicBezTo>
                      <a:pt x="30913" y="23545"/>
                      <a:pt x="31217" y="23028"/>
                      <a:pt x="31460" y="22755"/>
                    </a:cubicBezTo>
                    <a:cubicBezTo>
                      <a:pt x="31856" y="22329"/>
                      <a:pt x="32312" y="21934"/>
                      <a:pt x="32707" y="21508"/>
                    </a:cubicBezTo>
                    <a:cubicBezTo>
                      <a:pt x="33102" y="21052"/>
                      <a:pt x="33558" y="20688"/>
                      <a:pt x="33983" y="20232"/>
                    </a:cubicBezTo>
                    <a:cubicBezTo>
                      <a:pt x="34257" y="19958"/>
                      <a:pt x="34743" y="19958"/>
                      <a:pt x="35108" y="19837"/>
                    </a:cubicBezTo>
                    <a:cubicBezTo>
                      <a:pt x="35564" y="19715"/>
                      <a:pt x="35716" y="19381"/>
                      <a:pt x="35868" y="18925"/>
                    </a:cubicBezTo>
                    <a:cubicBezTo>
                      <a:pt x="36050" y="18286"/>
                      <a:pt x="36324" y="17709"/>
                      <a:pt x="36537" y="17101"/>
                    </a:cubicBezTo>
                    <a:cubicBezTo>
                      <a:pt x="36719" y="16493"/>
                      <a:pt x="36992" y="15885"/>
                      <a:pt x="37144" y="15277"/>
                    </a:cubicBezTo>
                    <a:cubicBezTo>
                      <a:pt x="37296" y="14669"/>
                      <a:pt x="37084" y="14183"/>
                      <a:pt x="36962" y="13606"/>
                    </a:cubicBezTo>
                    <a:cubicBezTo>
                      <a:pt x="36871" y="13089"/>
                      <a:pt x="37084" y="12663"/>
                      <a:pt x="37175" y="12147"/>
                    </a:cubicBezTo>
                    <a:cubicBezTo>
                      <a:pt x="37266" y="11599"/>
                      <a:pt x="37053" y="10840"/>
                      <a:pt x="36901" y="10323"/>
                    </a:cubicBezTo>
                    <a:cubicBezTo>
                      <a:pt x="36719" y="9776"/>
                      <a:pt x="36354" y="9411"/>
                      <a:pt x="36020" y="8985"/>
                    </a:cubicBezTo>
                    <a:cubicBezTo>
                      <a:pt x="35685" y="8529"/>
                      <a:pt x="35503" y="8013"/>
                      <a:pt x="35199" y="7587"/>
                    </a:cubicBezTo>
                    <a:cubicBezTo>
                      <a:pt x="34865" y="7070"/>
                      <a:pt x="34409" y="6615"/>
                      <a:pt x="33983" y="6189"/>
                    </a:cubicBezTo>
                    <a:cubicBezTo>
                      <a:pt x="33588" y="5824"/>
                      <a:pt x="33102" y="5034"/>
                      <a:pt x="32555" y="4973"/>
                    </a:cubicBezTo>
                    <a:cubicBezTo>
                      <a:pt x="32521" y="4971"/>
                      <a:pt x="32487" y="4970"/>
                      <a:pt x="32454" y="4970"/>
                    </a:cubicBezTo>
                    <a:cubicBezTo>
                      <a:pt x="32171" y="4970"/>
                      <a:pt x="31887" y="5046"/>
                      <a:pt x="31604" y="5046"/>
                    </a:cubicBezTo>
                    <a:cubicBezTo>
                      <a:pt x="31496" y="5046"/>
                      <a:pt x="31387" y="5035"/>
                      <a:pt x="31278" y="5004"/>
                    </a:cubicBezTo>
                    <a:cubicBezTo>
                      <a:pt x="30822" y="4882"/>
                      <a:pt x="30275" y="4426"/>
                      <a:pt x="29849" y="4183"/>
                    </a:cubicBezTo>
                    <a:cubicBezTo>
                      <a:pt x="28816" y="3545"/>
                      <a:pt x="27995" y="2754"/>
                      <a:pt x="26719" y="2572"/>
                    </a:cubicBezTo>
                    <a:cubicBezTo>
                      <a:pt x="26232" y="2511"/>
                      <a:pt x="25776" y="2511"/>
                      <a:pt x="25473" y="2055"/>
                    </a:cubicBezTo>
                    <a:cubicBezTo>
                      <a:pt x="25290" y="1721"/>
                      <a:pt x="25169" y="1295"/>
                      <a:pt x="24865" y="1083"/>
                    </a:cubicBezTo>
                    <a:cubicBezTo>
                      <a:pt x="24500" y="779"/>
                      <a:pt x="23770" y="505"/>
                      <a:pt x="23314" y="383"/>
                    </a:cubicBezTo>
                    <a:cubicBezTo>
                      <a:pt x="23249" y="368"/>
                      <a:pt x="23183" y="361"/>
                      <a:pt x="23117" y="361"/>
                    </a:cubicBezTo>
                    <a:cubicBezTo>
                      <a:pt x="22732" y="361"/>
                      <a:pt x="22347" y="588"/>
                      <a:pt x="21962" y="588"/>
                    </a:cubicBezTo>
                    <a:cubicBezTo>
                      <a:pt x="21896" y="588"/>
                      <a:pt x="21830" y="581"/>
                      <a:pt x="21764" y="566"/>
                    </a:cubicBezTo>
                    <a:cubicBezTo>
                      <a:pt x="21701" y="555"/>
                      <a:pt x="21639" y="550"/>
                      <a:pt x="21576" y="550"/>
                    </a:cubicBezTo>
                    <a:cubicBezTo>
                      <a:pt x="21191" y="550"/>
                      <a:pt x="20818" y="734"/>
                      <a:pt x="20432" y="734"/>
                    </a:cubicBezTo>
                    <a:cubicBezTo>
                      <a:pt x="20370" y="734"/>
                      <a:pt x="20308" y="729"/>
                      <a:pt x="20244" y="718"/>
                    </a:cubicBezTo>
                    <a:cubicBezTo>
                      <a:pt x="20163" y="713"/>
                      <a:pt x="20078" y="711"/>
                      <a:pt x="19990" y="711"/>
                    </a:cubicBezTo>
                    <a:cubicBezTo>
                      <a:pt x="19814" y="711"/>
                      <a:pt x="19626" y="718"/>
                      <a:pt x="19439" y="718"/>
                    </a:cubicBezTo>
                    <a:cubicBezTo>
                      <a:pt x="19158" y="718"/>
                      <a:pt x="18877" y="703"/>
                      <a:pt x="18633" y="627"/>
                    </a:cubicBezTo>
                    <a:cubicBezTo>
                      <a:pt x="18208" y="475"/>
                      <a:pt x="17904" y="110"/>
                      <a:pt x="17478" y="19"/>
                    </a:cubicBezTo>
                    <a:cubicBezTo>
                      <a:pt x="17428" y="6"/>
                      <a:pt x="17380" y="0"/>
                      <a:pt x="1733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3" name="Google Shape;10113;p29"/>
              <p:cNvSpPr/>
              <p:nvPr/>
            </p:nvSpPr>
            <p:spPr>
              <a:xfrm>
                <a:off x="7188398" y="1717161"/>
                <a:ext cx="1021476" cy="66498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0125" extrusionOk="0">
                    <a:moveTo>
                      <a:pt x="15729" y="0"/>
                    </a:moveTo>
                    <a:cubicBezTo>
                      <a:pt x="15477" y="0"/>
                      <a:pt x="15232" y="29"/>
                      <a:pt x="15016" y="123"/>
                    </a:cubicBezTo>
                    <a:cubicBezTo>
                      <a:pt x="14623" y="292"/>
                      <a:pt x="14256" y="616"/>
                      <a:pt x="13818" y="616"/>
                    </a:cubicBezTo>
                    <a:cubicBezTo>
                      <a:pt x="13782" y="616"/>
                      <a:pt x="13746" y="614"/>
                      <a:pt x="13709" y="610"/>
                    </a:cubicBezTo>
                    <a:cubicBezTo>
                      <a:pt x="13360" y="586"/>
                      <a:pt x="12903" y="349"/>
                      <a:pt x="12517" y="349"/>
                    </a:cubicBezTo>
                    <a:cubicBezTo>
                      <a:pt x="12400" y="349"/>
                      <a:pt x="12289" y="371"/>
                      <a:pt x="12190" y="427"/>
                    </a:cubicBezTo>
                    <a:cubicBezTo>
                      <a:pt x="11886" y="640"/>
                      <a:pt x="11764" y="1035"/>
                      <a:pt x="11582" y="1339"/>
                    </a:cubicBezTo>
                    <a:cubicBezTo>
                      <a:pt x="11389" y="1645"/>
                      <a:pt x="11188" y="1753"/>
                      <a:pt x="10975" y="1753"/>
                    </a:cubicBezTo>
                    <a:cubicBezTo>
                      <a:pt x="10617" y="1753"/>
                      <a:pt x="10227" y="1450"/>
                      <a:pt x="9788" y="1278"/>
                    </a:cubicBezTo>
                    <a:cubicBezTo>
                      <a:pt x="9683" y="1232"/>
                      <a:pt x="9588" y="1212"/>
                      <a:pt x="9500" y="1212"/>
                    </a:cubicBezTo>
                    <a:cubicBezTo>
                      <a:pt x="9183" y="1212"/>
                      <a:pt x="8969" y="1479"/>
                      <a:pt x="8755" y="1765"/>
                    </a:cubicBezTo>
                    <a:cubicBezTo>
                      <a:pt x="8421" y="2160"/>
                      <a:pt x="8147" y="2373"/>
                      <a:pt x="7661" y="2494"/>
                    </a:cubicBezTo>
                    <a:cubicBezTo>
                      <a:pt x="7174" y="2646"/>
                      <a:pt x="6688" y="2859"/>
                      <a:pt x="6202" y="3011"/>
                    </a:cubicBezTo>
                    <a:cubicBezTo>
                      <a:pt x="5806" y="3102"/>
                      <a:pt x="5229" y="3163"/>
                      <a:pt x="5016" y="3588"/>
                    </a:cubicBezTo>
                    <a:cubicBezTo>
                      <a:pt x="4530" y="4531"/>
                      <a:pt x="4803" y="5078"/>
                      <a:pt x="3527" y="5108"/>
                    </a:cubicBezTo>
                    <a:cubicBezTo>
                      <a:pt x="2433" y="5108"/>
                      <a:pt x="2554" y="6142"/>
                      <a:pt x="1885" y="6780"/>
                    </a:cubicBezTo>
                    <a:cubicBezTo>
                      <a:pt x="1581" y="7084"/>
                      <a:pt x="943" y="7388"/>
                      <a:pt x="882" y="7905"/>
                    </a:cubicBezTo>
                    <a:cubicBezTo>
                      <a:pt x="822" y="8330"/>
                      <a:pt x="1126" y="8725"/>
                      <a:pt x="1126" y="9151"/>
                    </a:cubicBezTo>
                    <a:cubicBezTo>
                      <a:pt x="1156" y="9607"/>
                      <a:pt x="791" y="10032"/>
                      <a:pt x="730" y="10458"/>
                    </a:cubicBezTo>
                    <a:cubicBezTo>
                      <a:pt x="670" y="10944"/>
                      <a:pt x="548" y="11278"/>
                      <a:pt x="396" y="11734"/>
                    </a:cubicBezTo>
                    <a:cubicBezTo>
                      <a:pt x="1" y="12859"/>
                      <a:pt x="1369" y="12616"/>
                      <a:pt x="1764" y="13345"/>
                    </a:cubicBezTo>
                    <a:cubicBezTo>
                      <a:pt x="2037" y="13832"/>
                      <a:pt x="2433" y="14196"/>
                      <a:pt x="2676" y="14683"/>
                    </a:cubicBezTo>
                    <a:cubicBezTo>
                      <a:pt x="2949" y="15139"/>
                      <a:pt x="2980" y="15625"/>
                      <a:pt x="3466" y="15929"/>
                    </a:cubicBezTo>
                    <a:cubicBezTo>
                      <a:pt x="4013" y="16263"/>
                      <a:pt x="4530" y="16415"/>
                      <a:pt x="4925" y="16962"/>
                    </a:cubicBezTo>
                    <a:cubicBezTo>
                      <a:pt x="5199" y="17388"/>
                      <a:pt x="5533" y="17570"/>
                      <a:pt x="5898" y="17905"/>
                    </a:cubicBezTo>
                    <a:cubicBezTo>
                      <a:pt x="6658" y="18573"/>
                      <a:pt x="7630" y="18877"/>
                      <a:pt x="8664" y="18877"/>
                    </a:cubicBezTo>
                    <a:cubicBezTo>
                      <a:pt x="9332" y="18877"/>
                      <a:pt x="9758" y="18877"/>
                      <a:pt x="10335" y="19242"/>
                    </a:cubicBezTo>
                    <a:cubicBezTo>
                      <a:pt x="10822" y="19546"/>
                      <a:pt x="11369" y="19637"/>
                      <a:pt x="11886" y="19789"/>
                    </a:cubicBezTo>
                    <a:cubicBezTo>
                      <a:pt x="12902" y="20102"/>
                      <a:pt x="13895" y="20124"/>
                      <a:pt x="14905" y="20124"/>
                    </a:cubicBezTo>
                    <a:cubicBezTo>
                      <a:pt x="15073" y="20124"/>
                      <a:pt x="15242" y="20124"/>
                      <a:pt x="15412" y="20124"/>
                    </a:cubicBezTo>
                    <a:cubicBezTo>
                      <a:pt x="15837" y="20124"/>
                      <a:pt x="16232" y="19820"/>
                      <a:pt x="16627" y="19728"/>
                    </a:cubicBezTo>
                    <a:cubicBezTo>
                      <a:pt x="17083" y="19607"/>
                      <a:pt x="17570" y="19637"/>
                      <a:pt x="18026" y="19607"/>
                    </a:cubicBezTo>
                    <a:cubicBezTo>
                      <a:pt x="19089" y="19516"/>
                      <a:pt x="19910" y="19425"/>
                      <a:pt x="20883" y="19060"/>
                    </a:cubicBezTo>
                    <a:cubicBezTo>
                      <a:pt x="21399" y="18877"/>
                      <a:pt x="21855" y="18969"/>
                      <a:pt x="22372" y="18908"/>
                    </a:cubicBezTo>
                    <a:cubicBezTo>
                      <a:pt x="22858" y="18847"/>
                      <a:pt x="23375" y="18725"/>
                      <a:pt x="23862" y="18604"/>
                    </a:cubicBezTo>
                    <a:cubicBezTo>
                      <a:pt x="24652" y="18421"/>
                      <a:pt x="24804" y="17449"/>
                      <a:pt x="25655" y="17297"/>
                    </a:cubicBezTo>
                    <a:cubicBezTo>
                      <a:pt x="26628" y="17145"/>
                      <a:pt x="26962" y="16871"/>
                      <a:pt x="27631" y="16172"/>
                    </a:cubicBezTo>
                    <a:cubicBezTo>
                      <a:pt x="28087" y="15686"/>
                      <a:pt x="28026" y="14835"/>
                      <a:pt x="28512" y="14470"/>
                    </a:cubicBezTo>
                    <a:cubicBezTo>
                      <a:pt x="29059" y="14075"/>
                      <a:pt x="29910" y="14166"/>
                      <a:pt x="29910" y="13315"/>
                    </a:cubicBezTo>
                    <a:cubicBezTo>
                      <a:pt x="29910" y="12494"/>
                      <a:pt x="29758" y="12099"/>
                      <a:pt x="30336" y="11430"/>
                    </a:cubicBezTo>
                    <a:cubicBezTo>
                      <a:pt x="30853" y="10853"/>
                      <a:pt x="30913" y="9850"/>
                      <a:pt x="30761" y="9090"/>
                    </a:cubicBezTo>
                    <a:cubicBezTo>
                      <a:pt x="30579" y="8391"/>
                      <a:pt x="29667" y="8239"/>
                      <a:pt x="29546" y="7479"/>
                    </a:cubicBezTo>
                    <a:cubicBezTo>
                      <a:pt x="29424" y="6750"/>
                      <a:pt x="29485" y="6081"/>
                      <a:pt x="28603" y="6050"/>
                    </a:cubicBezTo>
                    <a:cubicBezTo>
                      <a:pt x="27813" y="5990"/>
                      <a:pt x="27479" y="5929"/>
                      <a:pt x="27023" y="5260"/>
                    </a:cubicBezTo>
                    <a:cubicBezTo>
                      <a:pt x="26536" y="4561"/>
                      <a:pt x="25776" y="4136"/>
                      <a:pt x="25138" y="3588"/>
                    </a:cubicBezTo>
                    <a:cubicBezTo>
                      <a:pt x="24834" y="3315"/>
                      <a:pt x="24561" y="2950"/>
                      <a:pt x="24165" y="2737"/>
                    </a:cubicBezTo>
                    <a:cubicBezTo>
                      <a:pt x="23801" y="2555"/>
                      <a:pt x="23345" y="2555"/>
                      <a:pt x="22919" y="2464"/>
                    </a:cubicBezTo>
                    <a:cubicBezTo>
                      <a:pt x="22099" y="2251"/>
                      <a:pt x="21825" y="1370"/>
                      <a:pt x="20913" y="1339"/>
                    </a:cubicBezTo>
                    <a:cubicBezTo>
                      <a:pt x="20488" y="1309"/>
                      <a:pt x="20032" y="1248"/>
                      <a:pt x="19606" y="1248"/>
                    </a:cubicBezTo>
                    <a:cubicBezTo>
                      <a:pt x="19573" y="1245"/>
                      <a:pt x="19540" y="1244"/>
                      <a:pt x="19507" y="1244"/>
                    </a:cubicBezTo>
                    <a:cubicBezTo>
                      <a:pt x="19180" y="1244"/>
                      <a:pt x="18874" y="1370"/>
                      <a:pt x="18542" y="1370"/>
                    </a:cubicBezTo>
                    <a:cubicBezTo>
                      <a:pt x="18532" y="1370"/>
                      <a:pt x="18521" y="1370"/>
                      <a:pt x="18511" y="1370"/>
                    </a:cubicBezTo>
                    <a:cubicBezTo>
                      <a:pt x="17658" y="1370"/>
                      <a:pt x="17559" y="153"/>
                      <a:pt x="16658" y="63"/>
                    </a:cubicBezTo>
                    <a:cubicBezTo>
                      <a:pt x="16370" y="46"/>
                      <a:pt x="16045" y="0"/>
                      <a:pt x="157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4" name="Google Shape;10114;p29"/>
              <p:cNvSpPr/>
              <p:nvPr/>
            </p:nvSpPr>
            <p:spPr>
              <a:xfrm>
                <a:off x="8431043" y="1455776"/>
                <a:ext cx="1852065" cy="1300685"/>
              </a:xfrm>
              <a:custGeom>
                <a:avLst/>
                <a:gdLst/>
                <a:ahLst/>
                <a:cxnLst/>
                <a:rect l="l" t="t" r="r" b="b"/>
                <a:pathLst>
                  <a:path w="56051" h="39364" extrusionOk="0">
                    <a:moveTo>
                      <a:pt x="1" y="1"/>
                    </a:moveTo>
                    <a:lnTo>
                      <a:pt x="1" y="39363"/>
                    </a:lnTo>
                    <a:lnTo>
                      <a:pt x="56050" y="39363"/>
                    </a:lnTo>
                    <a:lnTo>
                      <a:pt x="560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5" name="Google Shape;10115;p29"/>
              <p:cNvSpPr/>
              <p:nvPr/>
            </p:nvSpPr>
            <p:spPr>
              <a:xfrm>
                <a:off x="8527461" y="1844455"/>
                <a:ext cx="747256" cy="725184"/>
              </a:xfrm>
              <a:custGeom>
                <a:avLst/>
                <a:gdLst/>
                <a:ahLst/>
                <a:cxnLst/>
                <a:rect l="l" t="t" r="r" b="b"/>
                <a:pathLst>
                  <a:path w="22615" h="21947" extrusionOk="0">
                    <a:moveTo>
                      <a:pt x="1" y="1"/>
                    </a:moveTo>
                    <a:lnTo>
                      <a:pt x="1" y="21946"/>
                    </a:lnTo>
                    <a:lnTo>
                      <a:pt x="22615" y="21946"/>
                    </a:lnTo>
                    <a:lnTo>
                      <a:pt x="2261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6" name="Google Shape;10116;p29"/>
              <p:cNvSpPr/>
              <p:nvPr/>
            </p:nvSpPr>
            <p:spPr>
              <a:xfrm>
                <a:off x="8562618" y="1867552"/>
                <a:ext cx="204930" cy="205954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6233" extrusionOk="0">
                    <a:moveTo>
                      <a:pt x="0" y="1"/>
                    </a:moveTo>
                    <a:lnTo>
                      <a:pt x="0" y="6232"/>
                    </a:lnTo>
                    <a:lnTo>
                      <a:pt x="6201" y="6232"/>
                    </a:lnTo>
                    <a:lnTo>
                      <a:pt x="62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7" name="Google Shape;10117;p29"/>
              <p:cNvSpPr/>
              <p:nvPr/>
            </p:nvSpPr>
            <p:spPr>
              <a:xfrm>
                <a:off x="8798641" y="1867552"/>
                <a:ext cx="204930" cy="205954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6233" extrusionOk="0">
                    <a:moveTo>
                      <a:pt x="0" y="1"/>
                    </a:moveTo>
                    <a:lnTo>
                      <a:pt x="0" y="6232"/>
                    </a:lnTo>
                    <a:lnTo>
                      <a:pt x="6201" y="6232"/>
                    </a:lnTo>
                    <a:lnTo>
                      <a:pt x="62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8" name="Google Shape;10118;p29"/>
              <p:cNvSpPr/>
              <p:nvPr/>
            </p:nvSpPr>
            <p:spPr>
              <a:xfrm>
                <a:off x="9034663" y="1867552"/>
                <a:ext cx="205921" cy="205954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6233" extrusionOk="0">
                    <a:moveTo>
                      <a:pt x="0" y="1"/>
                    </a:moveTo>
                    <a:lnTo>
                      <a:pt x="0" y="6232"/>
                    </a:lnTo>
                    <a:lnTo>
                      <a:pt x="6232" y="6232"/>
                    </a:lnTo>
                    <a:lnTo>
                      <a:pt x="62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9" name="Google Shape;10119;p29"/>
              <p:cNvSpPr/>
              <p:nvPr/>
            </p:nvSpPr>
            <p:spPr>
              <a:xfrm>
                <a:off x="8562618" y="2104599"/>
                <a:ext cx="204930" cy="204897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6201" extrusionOk="0">
                    <a:moveTo>
                      <a:pt x="0" y="0"/>
                    </a:moveTo>
                    <a:lnTo>
                      <a:pt x="0" y="6201"/>
                    </a:lnTo>
                    <a:lnTo>
                      <a:pt x="6201" y="6201"/>
                    </a:lnTo>
                    <a:lnTo>
                      <a:pt x="62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0" name="Google Shape;10120;p29"/>
              <p:cNvSpPr/>
              <p:nvPr/>
            </p:nvSpPr>
            <p:spPr>
              <a:xfrm>
                <a:off x="8798641" y="2104599"/>
                <a:ext cx="204930" cy="204897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6201" extrusionOk="0">
                    <a:moveTo>
                      <a:pt x="0" y="0"/>
                    </a:moveTo>
                    <a:lnTo>
                      <a:pt x="0" y="6201"/>
                    </a:lnTo>
                    <a:lnTo>
                      <a:pt x="6201" y="6201"/>
                    </a:lnTo>
                    <a:lnTo>
                      <a:pt x="62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1" name="Google Shape;10121;p29"/>
              <p:cNvSpPr/>
              <p:nvPr/>
            </p:nvSpPr>
            <p:spPr>
              <a:xfrm>
                <a:off x="9034663" y="2104599"/>
                <a:ext cx="205921" cy="20489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6201" extrusionOk="0">
                    <a:moveTo>
                      <a:pt x="0" y="0"/>
                    </a:moveTo>
                    <a:lnTo>
                      <a:pt x="0" y="6201"/>
                    </a:lnTo>
                    <a:lnTo>
                      <a:pt x="6232" y="6201"/>
                    </a:lnTo>
                    <a:lnTo>
                      <a:pt x="623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2" name="Google Shape;10122;p29"/>
              <p:cNvSpPr/>
              <p:nvPr/>
            </p:nvSpPr>
            <p:spPr>
              <a:xfrm>
                <a:off x="8562618" y="2340621"/>
                <a:ext cx="204930" cy="204897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6201" extrusionOk="0">
                    <a:moveTo>
                      <a:pt x="0" y="0"/>
                    </a:moveTo>
                    <a:lnTo>
                      <a:pt x="0" y="6201"/>
                    </a:lnTo>
                    <a:lnTo>
                      <a:pt x="6201" y="6201"/>
                    </a:lnTo>
                    <a:lnTo>
                      <a:pt x="62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3" name="Google Shape;10123;p29"/>
              <p:cNvSpPr/>
              <p:nvPr/>
            </p:nvSpPr>
            <p:spPr>
              <a:xfrm>
                <a:off x="8798641" y="2340621"/>
                <a:ext cx="204930" cy="204897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6201" extrusionOk="0">
                    <a:moveTo>
                      <a:pt x="0" y="0"/>
                    </a:moveTo>
                    <a:lnTo>
                      <a:pt x="0" y="6201"/>
                    </a:lnTo>
                    <a:lnTo>
                      <a:pt x="6201" y="6201"/>
                    </a:lnTo>
                    <a:lnTo>
                      <a:pt x="62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4" name="Google Shape;10124;p29"/>
              <p:cNvSpPr/>
              <p:nvPr/>
            </p:nvSpPr>
            <p:spPr>
              <a:xfrm>
                <a:off x="9034663" y="2340621"/>
                <a:ext cx="205921" cy="20489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6201" extrusionOk="0">
                    <a:moveTo>
                      <a:pt x="0" y="0"/>
                    </a:moveTo>
                    <a:lnTo>
                      <a:pt x="0" y="6201"/>
                    </a:lnTo>
                    <a:lnTo>
                      <a:pt x="6232" y="6201"/>
                    </a:lnTo>
                    <a:lnTo>
                      <a:pt x="623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5" name="Google Shape;10125;p29"/>
              <p:cNvSpPr/>
              <p:nvPr/>
            </p:nvSpPr>
            <p:spPr>
              <a:xfrm>
                <a:off x="9441416" y="1844455"/>
                <a:ext cx="746265" cy="725184"/>
              </a:xfrm>
              <a:custGeom>
                <a:avLst/>
                <a:gdLst/>
                <a:ahLst/>
                <a:cxnLst/>
                <a:rect l="l" t="t" r="r" b="b"/>
                <a:pathLst>
                  <a:path w="22585" h="21947" extrusionOk="0">
                    <a:moveTo>
                      <a:pt x="1" y="1"/>
                    </a:moveTo>
                    <a:lnTo>
                      <a:pt x="1" y="21946"/>
                    </a:lnTo>
                    <a:lnTo>
                      <a:pt x="22585" y="21946"/>
                    </a:lnTo>
                    <a:lnTo>
                      <a:pt x="2258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6" name="Google Shape;10126;p29"/>
              <p:cNvSpPr/>
              <p:nvPr/>
            </p:nvSpPr>
            <p:spPr>
              <a:xfrm>
                <a:off x="9475582" y="1867552"/>
                <a:ext cx="204897" cy="205954"/>
              </a:xfrm>
              <a:custGeom>
                <a:avLst/>
                <a:gdLst/>
                <a:ahLst/>
                <a:cxnLst/>
                <a:rect l="l" t="t" r="r" b="b"/>
                <a:pathLst>
                  <a:path w="6201" h="6233" extrusionOk="0">
                    <a:moveTo>
                      <a:pt x="0" y="1"/>
                    </a:moveTo>
                    <a:lnTo>
                      <a:pt x="0" y="6232"/>
                    </a:lnTo>
                    <a:lnTo>
                      <a:pt x="6201" y="6232"/>
                    </a:lnTo>
                    <a:lnTo>
                      <a:pt x="62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7" name="Google Shape;10127;p29"/>
              <p:cNvSpPr/>
              <p:nvPr/>
            </p:nvSpPr>
            <p:spPr>
              <a:xfrm>
                <a:off x="9711605" y="1867552"/>
                <a:ext cx="205921" cy="205954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6233" extrusionOk="0">
                    <a:moveTo>
                      <a:pt x="0" y="1"/>
                    </a:moveTo>
                    <a:lnTo>
                      <a:pt x="0" y="6232"/>
                    </a:lnTo>
                    <a:lnTo>
                      <a:pt x="6231" y="6232"/>
                    </a:lnTo>
                    <a:lnTo>
                      <a:pt x="62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8" name="Google Shape;10128;p29"/>
              <p:cNvSpPr/>
              <p:nvPr/>
            </p:nvSpPr>
            <p:spPr>
              <a:xfrm>
                <a:off x="9948619" y="1867552"/>
                <a:ext cx="204930" cy="205954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6233" extrusionOk="0">
                    <a:moveTo>
                      <a:pt x="1" y="1"/>
                    </a:moveTo>
                    <a:lnTo>
                      <a:pt x="1" y="6232"/>
                    </a:lnTo>
                    <a:lnTo>
                      <a:pt x="6201" y="6232"/>
                    </a:lnTo>
                    <a:lnTo>
                      <a:pt x="62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9" name="Google Shape;10129;p29"/>
              <p:cNvSpPr/>
              <p:nvPr/>
            </p:nvSpPr>
            <p:spPr>
              <a:xfrm>
                <a:off x="9475582" y="2104599"/>
                <a:ext cx="204897" cy="204897"/>
              </a:xfrm>
              <a:custGeom>
                <a:avLst/>
                <a:gdLst/>
                <a:ahLst/>
                <a:cxnLst/>
                <a:rect l="l" t="t" r="r" b="b"/>
                <a:pathLst>
                  <a:path w="6201" h="6201" extrusionOk="0">
                    <a:moveTo>
                      <a:pt x="0" y="0"/>
                    </a:moveTo>
                    <a:lnTo>
                      <a:pt x="0" y="6201"/>
                    </a:lnTo>
                    <a:lnTo>
                      <a:pt x="6201" y="6201"/>
                    </a:lnTo>
                    <a:lnTo>
                      <a:pt x="62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0" name="Google Shape;10130;p29"/>
              <p:cNvSpPr/>
              <p:nvPr/>
            </p:nvSpPr>
            <p:spPr>
              <a:xfrm>
                <a:off x="9711605" y="2104599"/>
                <a:ext cx="205921" cy="20489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6201" extrusionOk="0">
                    <a:moveTo>
                      <a:pt x="0" y="0"/>
                    </a:moveTo>
                    <a:lnTo>
                      <a:pt x="0" y="6201"/>
                    </a:lnTo>
                    <a:lnTo>
                      <a:pt x="6231" y="6201"/>
                    </a:lnTo>
                    <a:lnTo>
                      <a:pt x="62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1" name="Google Shape;10131;p29"/>
              <p:cNvSpPr/>
              <p:nvPr/>
            </p:nvSpPr>
            <p:spPr>
              <a:xfrm>
                <a:off x="9948619" y="2104599"/>
                <a:ext cx="204930" cy="204897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6201" extrusionOk="0">
                    <a:moveTo>
                      <a:pt x="1" y="0"/>
                    </a:moveTo>
                    <a:lnTo>
                      <a:pt x="1" y="6201"/>
                    </a:lnTo>
                    <a:lnTo>
                      <a:pt x="6201" y="6201"/>
                    </a:lnTo>
                    <a:lnTo>
                      <a:pt x="62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2" name="Google Shape;10132;p29"/>
              <p:cNvSpPr/>
              <p:nvPr/>
            </p:nvSpPr>
            <p:spPr>
              <a:xfrm>
                <a:off x="9475582" y="2340621"/>
                <a:ext cx="204897" cy="204897"/>
              </a:xfrm>
              <a:custGeom>
                <a:avLst/>
                <a:gdLst/>
                <a:ahLst/>
                <a:cxnLst/>
                <a:rect l="l" t="t" r="r" b="b"/>
                <a:pathLst>
                  <a:path w="6201" h="6201" extrusionOk="0">
                    <a:moveTo>
                      <a:pt x="0" y="0"/>
                    </a:moveTo>
                    <a:lnTo>
                      <a:pt x="0" y="6201"/>
                    </a:lnTo>
                    <a:lnTo>
                      <a:pt x="6201" y="6201"/>
                    </a:lnTo>
                    <a:lnTo>
                      <a:pt x="62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3" name="Google Shape;10133;p29"/>
              <p:cNvSpPr/>
              <p:nvPr/>
            </p:nvSpPr>
            <p:spPr>
              <a:xfrm>
                <a:off x="9711605" y="2340621"/>
                <a:ext cx="205921" cy="20489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6201" extrusionOk="0">
                    <a:moveTo>
                      <a:pt x="0" y="0"/>
                    </a:moveTo>
                    <a:lnTo>
                      <a:pt x="0" y="6201"/>
                    </a:lnTo>
                    <a:lnTo>
                      <a:pt x="6231" y="6201"/>
                    </a:lnTo>
                    <a:lnTo>
                      <a:pt x="62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4" name="Google Shape;10134;p29"/>
              <p:cNvSpPr/>
              <p:nvPr/>
            </p:nvSpPr>
            <p:spPr>
              <a:xfrm>
                <a:off x="9948619" y="2340621"/>
                <a:ext cx="204930" cy="204897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6201" extrusionOk="0">
                    <a:moveTo>
                      <a:pt x="1" y="0"/>
                    </a:moveTo>
                    <a:lnTo>
                      <a:pt x="1" y="6201"/>
                    </a:lnTo>
                    <a:lnTo>
                      <a:pt x="6201" y="6201"/>
                    </a:lnTo>
                    <a:lnTo>
                      <a:pt x="62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5" name="Google Shape;10135;p29"/>
              <p:cNvSpPr/>
              <p:nvPr/>
            </p:nvSpPr>
            <p:spPr>
              <a:xfrm>
                <a:off x="8431043" y="1631529"/>
                <a:ext cx="1852065" cy="163759"/>
              </a:xfrm>
              <a:custGeom>
                <a:avLst/>
                <a:gdLst/>
                <a:ahLst/>
                <a:cxnLst/>
                <a:rect l="l" t="t" r="r" b="b"/>
                <a:pathLst>
                  <a:path w="56051" h="4956" extrusionOk="0">
                    <a:moveTo>
                      <a:pt x="1" y="1"/>
                    </a:moveTo>
                    <a:lnTo>
                      <a:pt x="1" y="4955"/>
                    </a:lnTo>
                    <a:lnTo>
                      <a:pt x="56050" y="4955"/>
                    </a:lnTo>
                    <a:lnTo>
                      <a:pt x="5605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6" name="Google Shape;10136;p29"/>
              <p:cNvSpPr/>
              <p:nvPr/>
            </p:nvSpPr>
            <p:spPr>
              <a:xfrm>
                <a:off x="8461177" y="1648612"/>
                <a:ext cx="35190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679" extrusionOk="0">
                    <a:moveTo>
                      <a:pt x="0" y="1"/>
                    </a:moveTo>
                    <a:lnTo>
                      <a:pt x="0" y="3679"/>
                    </a:lnTo>
                    <a:lnTo>
                      <a:pt x="1064" y="3679"/>
                    </a:lnTo>
                    <a:lnTo>
                      <a:pt x="106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7" name="Google Shape;10137;p29"/>
              <p:cNvSpPr/>
              <p:nvPr/>
            </p:nvSpPr>
            <p:spPr>
              <a:xfrm>
                <a:off x="8521447" y="1648612"/>
                <a:ext cx="36182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3679" extrusionOk="0">
                    <a:moveTo>
                      <a:pt x="0" y="1"/>
                    </a:moveTo>
                    <a:lnTo>
                      <a:pt x="0" y="3679"/>
                    </a:lnTo>
                    <a:lnTo>
                      <a:pt x="1094" y="3679"/>
                    </a:lnTo>
                    <a:lnTo>
                      <a:pt x="10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8" name="Google Shape;10138;p29"/>
              <p:cNvSpPr/>
              <p:nvPr/>
            </p:nvSpPr>
            <p:spPr>
              <a:xfrm>
                <a:off x="8582708" y="1648612"/>
                <a:ext cx="35190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679" extrusionOk="0">
                    <a:moveTo>
                      <a:pt x="0" y="1"/>
                    </a:moveTo>
                    <a:lnTo>
                      <a:pt x="0" y="3679"/>
                    </a:lnTo>
                    <a:lnTo>
                      <a:pt x="1064" y="3679"/>
                    </a:lnTo>
                    <a:lnTo>
                      <a:pt x="106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9" name="Google Shape;10139;p29"/>
              <p:cNvSpPr/>
              <p:nvPr/>
            </p:nvSpPr>
            <p:spPr>
              <a:xfrm>
                <a:off x="8642977" y="1648612"/>
                <a:ext cx="36182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3679" extrusionOk="0">
                    <a:moveTo>
                      <a:pt x="0" y="1"/>
                    </a:moveTo>
                    <a:lnTo>
                      <a:pt x="0" y="3679"/>
                    </a:lnTo>
                    <a:lnTo>
                      <a:pt x="1094" y="3679"/>
                    </a:lnTo>
                    <a:lnTo>
                      <a:pt x="10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0" name="Google Shape;10140;p29"/>
              <p:cNvSpPr/>
              <p:nvPr/>
            </p:nvSpPr>
            <p:spPr>
              <a:xfrm>
                <a:off x="8704238" y="1648612"/>
                <a:ext cx="35190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679" extrusionOk="0">
                    <a:moveTo>
                      <a:pt x="0" y="1"/>
                    </a:moveTo>
                    <a:lnTo>
                      <a:pt x="0" y="3679"/>
                    </a:lnTo>
                    <a:lnTo>
                      <a:pt x="1064" y="3679"/>
                    </a:lnTo>
                    <a:lnTo>
                      <a:pt x="106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1" name="Google Shape;10141;p29"/>
              <p:cNvSpPr/>
              <p:nvPr/>
            </p:nvSpPr>
            <p:spPr>
              <a:xfrm>
                <a:off x="8764475" y="1648612"/>
                <a:ext cx="35190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679" extrusionOk="0">
                    <a:moveTo>
                      <a:pt x="1" y="1"/>
                    </a:moveTo>
                    <a:lnTo>
                      <a:pt x="1" y="3679"/>
                    </a:lnTo>
                    <a:lnTo>
                      <a:pt x="1065" y="3679"/>
                    </a:lnTo>
                    <a:lnTo>
                      <a:pt x="106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2" name="Google Shape;10142;p29"/>
              <p:cNvSpPr/>
              <p:nvPr/>
            </p:nvSpPr>
            <p:spPr>
              <a:xfrm>
                <a:off x="8824744" y="1648612"/>
                <a:ext cx="36182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3679" extrusionOk="0">
                    <a:moveTo>
                      <a:pt x="1" y="1"/>
                    </a:moveTo>
                    <a:lnTo>
                      <a:pt x="1" y="3679"/>
                    </a:lnTo>
                    <a:lnTo>
                      <a:pt x="1095" y="3679"/>
                    </a:lnTo>
                    <a:lnTo>
                      <a:pt x="109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3" name="Google Shape;10143;p29"/>
              <p:cNvSpPr/>
              <p:nvPr/>
            </p:nvSpPr>
            <p:spPr>
              <a:xfrm>
                <a:off x="8886005" y="1648612"/>
                <a:ext cx="35190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679" extrusionOk="0">
                    <a:moveTo>
                      <a:pt x="1" y="1"/>
                    </a:moveTo>
                    <a:lnTo>
                      <a:pt x="1" y="3679"/>
                    </a:lnTo>
                    <a:lnTo>
                      <a:pt x="1065" y="3679"/>
                    </a:lnTo>
                    <a:lnTo>
                      <a:pt x="106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4" name="Google Shape;10144;p29"/>
              <p:cNvSpPr/>
              <p:nvPr/>
            </p:nvSpPr>
            <p:spPr>
              <a:xfrm>
                <a:off x="8946274" y="1648612"/>
                <a:ext cx="36182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3679" extrusionOk="0">
                    <a:moveTo>
                      <a:pt x="1" y="1"/>
                    </a:moveTo>
                    <a:lnTo>
                      <a:pt x="1" y="3679"/>
                    </a:lnTo>
                    <a:lnTo>
                      <a:pt x="1095" y="3679"/>
                    </a:lnTo>
                    <a:lnTo>
                      <a:pt x="109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5" name="Google Shape;10145;p29"/>
              <p:cNvSpPr/>
              <p:nvPr/>
            </p:nvSpPr>
            <p:spPr>
              <a:xfrm>
                <a:off x="9007535" y="1648612"/>
                <a:ext cx="35190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679" extrusionOk="0">
                    <a:moveTo>
                      <a:pt x="1" y="1"/>
                    </a:moveTo>
                    <a:lnTo>
                      <a:pt x="1" y="3679"/>
                    </a:lnTo>
                    <a:lnTo>
                      <a:pt x="1065" y="3679"/>
                    </a:lnTo>
                    <a:lnTo>
                      <a:pt x="106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6" name="Google Shape;10146;p29"/>
              <p:cNvSpPr/>
              <p:nvPr/>
            </p:nvSpPr>
            <p:spPr>
              <a:xfrm>
                <a:off x="9067805" y="1648612"/>
                <a:ext cx="36182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3679" extrusionOk="0">
                    <a:moveTo>
                      <a:pt x="0" y="1"/>
                    </a:moveTo>
                    <a:lnTo>
                      <a:pt x="0" y="3679"/>
                    </a:lnTo>
                    <a:lnTo>
                      <a:pt x="1095" y="3679"/>
                    </a:lnTo>
                    <a:lnTo>
                      <a:pt x="109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7" name="Google Shape;10147;p29"/>
              <p:cNvSpPr/>
              <p:nvPr/>
            </p:nvSpPr>
            <p:spPr>
              <a:xfrm>
                <a:off x="9129066" y="1648612"/>
                <a:ext cx="35190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679" extrusionOk="0">
                    <a:moveTo>
                      <a:pt x="1" y="1"/>
                    </a:moveTo>
                    <a:lnTo>
                      <a:pt x="1" y="3679"/>
                    </a:lnTo>
                    <a:lnTo>
                      <a:pt x="1064" y="3679"/>
                    </a:lnTo>
                    <a:lnTo>
                      <a:pt x="106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8" name="Google Shape;10148;p29"/>
              <p:cNvSpPr/>
              <p:nvPr/>
            </p:nvSpPr>
            <p:spPr>
              <a:xfrm>
                <a:off x="9189335" y="1648612"/>
                <a:ext cx="35190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679" extrusionOk="0">
                    <a:moveTo>
                      <a:pt x="0" y="1"/>
                    </a:moveTo>
                    <a:lnTo>
                      <a:pt x="0" y="3679"/>
                    </a:lnTo>
                    <a:lnTo>
                      <a:pt x="1064" y="3679"/>
                    </a:lnTo>
                    <a:lnTo>
                      <a:pt x="106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9" name="Google Shape;10149;p29"/>
              <p:cNvSpPr/>
              <p:nvPr/>
            </p:nvSpPr>
            <p:spPr>
              <a:xfrm>
                <a:off x="9249605" y="1648612"/>
                <a:ext cx="36182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3679" extrusionOk="0">
                    <a:moveTo>
                      <a:pt x="0" y="1"/>
                    </a:moveTo>
                    <a:lnTo>
                      <a:pt x="0" y="3679"/>
                    </a:lnTo>
                    <a:lnTo>
                      <a:pt x="1094" y="3679"/>
                    </a:lnTo>
                    <a:lnTo>
                      <a:pt x="10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0" name="Google Shape;10150;p29"/>
              <p:cNvSpPr/>
              <p:nvPr/>
            </p:nvSpPr>
            <p:spPr>
              <a:xfrm>
                <a:off x="9310865" y="1648612"/>
                <a:ext cx="35190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679" extrusionOk="0">
                    <a:moveTo>
                      <a:pt x="0" y="1"/>
                    </a:moveTo>
                    <a:lnTo>
                      <a:pt x="0" y="3679"/>
                    </a:lnTo>
                    <a:lnTo>
                      <a:pt x="1064" y="3679"/>
                    </a:lnTo>
                    <a:lnTo>
                      <a:pt x="106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1" name="Google Shape;10151;p29"/>
              <p:cNvSpPr/>
              <p:nvPr/>
            </p:nvSpPr>
            <p:spPr>
              <a:xfrm>
                <a:off x="9371102" y="1648612"/>
                <a:ext cx="36215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3679" extrusionOk="0">
                    <a:moveTo>
                      <a:pt x="1" y="1"/>
                    </a:moveTo>
                    <a:lnTo>
                      <a:pt x="1" y="3679"/>
                    </a:lnTo>
                    <a:lnTo>
                      <a:pt x="1095" y="3679"/>
                    </a:lnTo>
                    <a:lnTo>
                      <a:pt x="109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2" name="Google Shape;10152;p29"/>
              <p:cNvSpPr/>
              <p:nvPr/>
            </p:nvSpPr>
            <p:spPr>
              <a:xfrm>
                <a:off x="9432396" y="1648612"/>
                <a:ext cx="35157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3679" extrusionOk="0">
                    <a:moveTo>
                      <a:pt x="0" y="1"/>
                    </a:moveTo>
                    <a:lnTo>
                      <a:pt x="0" y="3679"/>
                    </a:lnTo>
                    <a:lnTo>
                      <a:pt x="1064" y="3679"/>
                    </a:lnTo>
                    <a:lnTo>
                      <a:pt x="106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3" name="Google Shape;10153;p29"/>
              <p:cNvSpPr/>
              <p:nvPr/>
            </p:nvSpPr>
            <p:spPr>
              <a:xfrm>
                <a:off x="9492632" y="1648612"/>
                <a:ext cx="35190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679" extrusionOk="0">
                    <a:moveTo>
                      <a:pt x="1" y="1"/>
                    </a:moveTo>
                    <a:lnTo>
                      <a:pt x="1" y="3679"/>
                    </a:lnTo>
                    <a:lnTo>
                      <a:pt x="1065" y="3679"/>
                    </a:lnTo>
                    <a:lnTo>
                      <a:pt x="106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4" name="Google Shape;10154;p29"/>
              <p:cNvSpPr/>
              <p:nvPr/>
            </p:nvSpPr>
            <p:spPr>
              <a:xfrm>
                <a:off x="9552902" y="1648612"/>
                <a:ext cx="36182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3679" extrusionOk="0">
                    <a:moveTo>
                      <a:pt x="1" y="1"/>
                    </a:moveTo>
                    <a:lnTo>
                      <a:pt x="1" y="3679"/>
                    </a:lnTo>
                    <a:lnTo>
                      <a:pt x="1095" y="3679"/>
                    </a:lnTo>
                    <a:lnTo>
                      <a:pt x="109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5" name="Google Shape;10155;p29"/>
              <p:cNvSpPr/>
              <p:nvPr/>
            </p:nvSpPr>
            <p:spPr>
              <a:xfrm>
                <a:off x="9614162" y="1648612"/>
                <a:ext cx="35190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679" extrusionOk="0">
                    <a:moveTo>
                      <a:pt x="1" y="1"/>
                    </a:moveTo>
                    <a:lnTo>
                      <a:pt x="1" y="3679"/>
                    </a:lnTo>
                    <a:lnTo>
                      <a:pt x="1065" y="3679"/>
                    </a:lnTo>
                    <a:lnTo>
                      <a:pt x="106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6" name="Google Shape;10156;p29"/>
              <p:cNvSpPr/>
              <p:nvPr/>
            </p:nvSpPr>
            <p:spPr>
              <a:xfrm>
                <a:off x="9674432" y="1648612"/>
                <a:ext cx="36182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3679" extrusionOk="0">
                    <a:moveTo>
                      <a:pt x="0" y="1"/>
                    </a:moveTo>
                    <a:lnTo>
                      <a:pt x="0" y="3679"/>
                    </a:lnTo>
                    <a:lnTo>
                      <a:pt x="1095" y="3679"/>
                    </a:lnTo>
                    <a:lnTo>
                      <a:pt x="109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7" name="Google Shape;10157;p29"/>
              <p:cNvSpPr/>
              <p:nvPr/>
            </p:nvSpPr>
            <p:spPr>
              <a:xfrm>
                <a:off x="9735693" y="1648612"/>
                <a:ext cx="35190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679" extrusionOk="0">
                    <a:moveTo>
                      <a:pt x="1" y="1"/>
                    </a:moveTo>
                    <a:lnTo>
                      <a:pt x="1" y="3679"/>
                    </a:lnTo>
                    <a:lnTo>
                      <a:pt x="1064" y="3679"/>
                    </a:lnTo>
                    <a:lnTo>
                      <a:pt x="106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8" name="Google Shape;10158;p29"/>
              <p:cNvSpPr/>
              <p:nvPr/>
            </p:nvSpPr>
            <p:spPr>
              <a:xfrm>
                <a:off x="9795962" y="1648612"/>
                <a:ext cx="36182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3679" extrusionOk="0">
                    <a:moveTo>
                      <a:pt x="0" y="1"/>
                    </a:moveTo>
                    <a:lnTo>
                      <a:pt x="0" y="3679"/>
                    </a:lnTo>
                    <a:lnTo>
                      <a:pt x="1095" y="3679"/>
                    </a:lnTo>
                    <a:lnTo>
                      <a:pt x="109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9" name="Google Shape;10159;p29"/>
              <p:cNvSpPr/>
              <p:nvPr/>
            </p:nvSpPr>
            <p:spPr>
              <a:xfrm>
                <a:off x="9857223" y="1648612"/>
                <a:ext cx="35190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679" extrusionOk="0">
                    <a:moveTo>
                      <a:pt x="1" y="1"/>
                    </a:moveTo>
                    <a:lnTo>
                      <a:pt x="1" y="3679"/>
                    </a:lnTo>
                    <a:lnTo>
                      <a:pt x="1064" y="3679"/>
                    </a:lnTo>
                    <a:lnTo>
                      <a:pt x="106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0" name="Google Shape;10160;p29"/>
              <p:cNvSpPr/>
              <p:nvPr/>
            </p:nvSpPr>
            <p:spPr>
              <a:xfrm>
                <a:off x="9917493" y="1648612"/>
                <a:ext cx="35190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679" extrusionOk="0">
                    <a:moveTo>
                      <a:pt x="0" y="1"/>
                    </a:moveTo>
                    <a:lnTo>
                      <a:pt x="0" y="3679"/>
                    </a:lnTo>
                    <a:lnTo>
                      <a:pt x="1064" y="3679"/>
                    </a:lnTo>
                    <a:lnTo>
                      <a:pt x="106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1" name="Google Shape;10161;p29"/>
              <p:cNvSpPr/>
              <p:nvPr/>
            </p:nvSpPr>
            <p:spPr>
              <a:xfrm>
                <a:off x="9977729" y="1648612"/>
                <a:ext cx="36215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3679" extrusionOk="0">
                    <a:moveTo>
                      <a:pt x="1" y="1"/>
                    </a:moveTo>
                    <a:lnTo>
                      <a:pt x="1" y="3679"/>
                    </a:lnTo>
                    <a:lnTo>
                      <a:pt x="1095" y="3679"/>
                    </a:lnTo>
                    <a:lnTo>
                      <a:pt x="109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2" name="Google Shape;10162;p29"/>
              <p:cNvSpPr/>
              <p:nvPr/>
            </p:nvSpPr>
            <p:spPr>
              <a:xfrm>
                <a:off x="10039023" y="1648612"/>
                <a:ext cx="35157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3679" extrusionOk="0">
                    <a:moveTo>
                      <a:pt x="0" y="1"/>
                    </a:moveTo>
                    <a:lnTo>
                      <a:pt x="0" y="3679"/>
                    </a:lnTo>
                    <a:lnTo>
                      <a:pt x="1064" y="3679"/>
                    </a:lnTo>
                    <a:lnTo>
                      <a:pt x="106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3" name="Google Shape;10163;p29"/>
              <p:cNvSpPr/>
              <p:nvPr/>
            </p:nvSpPr>
            <p:spPr>
              <a:xfrm>
                <a:off x="10099259" y="1648612"/>
                <a:ext cx="36215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3679" extrusionOk="0">
                    <a:moveTo>
                      <a:pt x="1" y="1"/>
                    </a:moveTo>
                    <a:lnTo>
                      <a:pt x="1" y="3679"/>
                    </a:lnTo>
                    <a:lnTo>
                      <a:pt x="1095" y="3679"/>
                    </a:lnTo>
                    <a:lnTo>
                      <a:pt x="109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4" name="Google Shape;10164;p29"/>
              <p:cNvSpPr/>
              <p:nvPr/>
            </p:nvSpPr>
            <p:spPr>
              <a:xfrm>
                <a:off x="10160553" y="1648612"/>
                <a:ext cx="35157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3679" extrusionOk="0">
                    <a:moveTo>
                      <a:pt x="0" y="1"/>
                    </a:moveTo>
                    <a:lnTo>
                      <a:pt x="0" y="3679"/>
                    </a:lnTo>
                    <a:lnTo>
                      <a:pt x="1064" y="3679"/>
                    </a:lnTo>
                    <a:lnTo>
                      <a:pt x="106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5" name="Google Shape;10165;p29"/>
              <p:cNvSpPr/>
              <p:nvPr/>
            </p:nvSpPr>
            <p:spPr>
              <a:xfrm>
                <a:off x="10220790" y="1648612"/>
                <a:ext cx="35190" cy="121563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679" extrusionOk="0">
                    <a:moveTo>
                      <a:pt x="1" y="1"/>
                    </a:moveTo>
                    <a:lnTo>
                      <a:pt x="1" y="3679"/>
                    </a:lnTo>
                    <a:lnTo>
                      <a:pt x="1065" y="3679"/>
                    </a:lnTo>
                    <a:lnTo>
                      <a:pt x="106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6" name="Google Shape;10166;p29"/>
              <p:cNvSpPr/>
              <p:nvPr/>
            </p:nvSpPr>
            <p:spPr>
              <a:xfrm>
                <a:off x="8278386" y="1106286"/>
                <a:ext cx="2161409" cy="502180"/>
              </a:xfrm>
              <a:custGeom>
                <a:avLst/>
                <a:gdLst/>
                <a:ahLst/>
                <a:cxnLst/>
                <a:rect l="l" t="t" r="r" b="b"/>
                <a:pathLst>
                  <a:path w="65413" h="15198" extrusionOk="0">
                    <a:moveTo>
                      <a:pt x="8602" y="0"/>
                    </a:moveTo>
                    <a:lnTo>
                      <a:pt x="0" y="14529"/>
                    </a:lnTo>
                    <a:cubicBezTo>
                      <a:pt x="365" y="14560"/>
                      <a:pt x="487" y="14833"/>
                      <a:pt x="304" y="15198"/>
                    </a:cubicBezTo>
                    <a:lnTo>
                      <a:pt x="4317" y="15198"/>
                    </a:lnTo>
                    <a:cubicBezTo>
                      <a:pt x="4529" y="14833"/>
                      <a:pt x="5016" y="14529"/>
                      <a:pt x="5411" y="14529"/>
                    </a:cubicBezTo>
                    <a:cubicBezTo>
                      <a:pt x="5806" y="14529"/>
                      <a:pt x="5988" y="14833"/>
                      <a:pt x="5836" y="15198"/>
                    </a:cubicBezTo>
                    <a:lnTo>
                      <a:pt x="9849" y="15198"/>
                    </a:lnTo>
                    <a:cubicBezTo>
                      <a:pt x="10031" y="14833"/>
                      <a:pt x="10487" y="14529"/>
                      <a:pt x="10882" y="14529"/>
                    </a:cubicBezTo>
                    <a:cubicBezTo>
                      <a:pt x="11277" y="14529"/>
                      <a:pt x="11490" y="14833"/>
                      <a:pt x="11368" y="15198"/>
                    </a:cubicBezTo>
                    <a:lnTo>
                      <a:pt x="15381" y="15198"/>
                    </a:lnTo>
                    <a:cubicBezTo>
                      <a:pt x="15533" y="14833"/>
                      <a:pt x="15958" y="14529"/>
                      <a:pt x="16353" y="14529"/>
                    </a:cubicBezTo>
                    <a:cubicBezTo>
                      <a:pt x="16748" y="14529"/>
                      <a:pt x="16992" y="14833"/>
                      <a:pt x="16900" y="15198"/>
                    </a:cubicBezTo>
                    <a:lnTo>
                      <a:pt x="20913" y="15198"/>
                    </a:lnTo>
                    <a:cubicBezTo>
                      <a:pt x="21034" y="14833"/>
                      <a:pt x="21429" y="14529"/>
                      <a:pt x="21825" y="14529"/>
                    </a:cubicBezTo>
                    <a:cubicBezTo>
                      <a:pt x="22220" y="14529"/>
                      <a:pt x="22493" y="14833"/>
                      <a:pt x="22432" y="15198"/>
                    </a:cubicBezTo>
                    <a:lnTo>
                      <a:pt x="26445" y="15198"/>
                    </a:lnTo>
                    <a:cubicBezTo>
                      <a:pt x="26536" y="14833"/>
                      <a:pt x="26901" y="14529"/>
                      <a:pt x="27296" y="14529"/>
                    </a:cubicBezTo>
                    <a:cubicBezTo>
                      <a:pt x="27691" y="14529"/>
                      <a:pt x="27995" y="14833"/>
                      <a:pt x="27995" y="15198"/>
                    </a:cubicBezTo>
                    <a:lnTo>
                      <a:pt x="32007" y="15198"/>
                    </a:lnTo>
                    <a:cubicBezTo>
                      <a:pt x="32038" y="14833"/>
                      <a:pt x="32341" y="14529"/>
                      <a:pt x="32767" y="14529"/>
                    </a:cubicBezTo>
                    <a:cubicBezTo>
                      <a:pt x="33162" y="14529"/>
                      <a:pt x="33497" y="14833"/>
                      <a:pt x="33527" y="15198"/>
                    </a:cubicBezTo>
                    <a:lnTo>
                      <a:pt x="37539" y="15198"/>
                    </a:lnTo>
                    <a:cubicBezTo>
                      <a:pt x="37539" y="14833"/>
                      <a:pt x="37813" y="14529"/>
                      <a:pt x="38208" y="14529"/>
                    </a:cubicBezTo>
                    <a:cubicBezTo>
                      <a:pt x="38633" y="14529"/>
                      <a:pt x="38968" y="14833"/>
                      <a:pt x="39059" y="15198"/>
                    </a:cubicBezTo>
                    <a:lnTo>
                      <a:pt x="43071" y="15198"/>
                    </a:lnTo>
                    <a:cubicBezTo>
                      <a:pt x="43010" y="14833"/>
                      <a:pt x="43284" y="14529"/>
                      <a:pt x="43679" y="14529"/>
                    </a:cubicBezTo>
                    <a:cubicBezTo>
                      <a:pt x="44105" y="14529"/>
                      <a:pt x="44469" y="14833"/>
                      <a:pt x="44591" y="15198"/>
                    </a:cubicBezTo>
                    <a:lnTo>
                      <a:pt x="48603" y="15198"/>
                    </a:lnTo>
                    <a:cubicBezTo>
                      <a:pt x="48512" y="14833"/>
                      <a:pt x="48755" y="14529"/>
                      <a:pt x="49150" y="14529"/>
                    </a:cubicBezTo>
                    <a:cubicBezTo>
                      <a:pt x="49545" y="14529"/>
                      <a:pt x="49971" y="14833"/>
                      <a:pt x="50123" y="15198"/>
                    </a:cubicBezTo>
                    <a:lnTo>
                      <a:pt x="54135" y="15198"/>
                    </a:lnTo>
                    <a:cubicBezTo>
                      <a:pt x="54014" y="14833"/>
                      <a:pt x="54226" y="14529"/>
                      <a:pt x="54622" y="14529"/>
                    </a:cubicBezTo>
                    <a:cubicBezTo>
                      <a:pt x="55017" y="14529"/>
                      <a:pt x="55473" y="14833"/>
                      <a:pt x="55655" y="15198"/>
                    </a:cubicBezTo>
                    <a:lnTo>
                      <a:pt x="59667" y="15198"/>
                    </a:lnTo>
                    <a:cubicBezTo>
                      <a:pt x="59515" y="14833"/>
                      <a:pt x="59698" y="14529"/>
                      <a:pt x="60093" y="14529"/>
                    </a:cubicBezTo>
                    <a:cubicBezTo>
                      <a:pt x="60488" y="14529"/>
                      <a:pt x="60974" y="14833"/>
                      <a:pt x="61187" y="15198"/>
                    </a:cubicBezTo>
                    <a:lnTo>
                      <a:pt x="65199" y="15198"/>
                    </a:lnTo>
                    <a:cubicBezTo>
                      <a:pt x="65047" y="14894"/>
                      <a:pt x="65138" y="14620"/>
                      <a:pt x="65412" y="14529"/>
                    </a:cubicBezTo>
                    <a:lnTo>
                      <a:pt x="5681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7" name="Google Shape;10167;p29"/>
              <p:cNvSpPr/>
              <p:nvPr/>
            </p:nvSpPr>
            <p:spPr>
              <a:xfrm>
                <a:off x="8330627" y="1488918"/>
                <a:ext cx="2056929" cy="10078"/>
              </a:xfrm>
              <a:custGeom>
                <a:avLst/>
                <a:gdLst/>
                <a:ahLst/>
                <a:cxnLst/>
                <a:rect l="l" t="t" r="r" b="b"/>
                <a:pathLst>
                  <a:path w="62251" h="305" extrusionOk="0">
                    <a:moveTo>
                      <a:pt x="152" y="1"/>
                    </a:moveTo>
                    <a:lnTo>
                      <a:pt x="0" y="305"/>
                    </a:lnTo>
                    <a:lnTo>
                      <a:pt x="62250" y="305"/>
                    </a:lnTo>
                    <a:lnTo>
                      <a:pt x="6206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8" name="Google Shape;10168;p29"/>
              <p:cNvSpPr/>
              <p:nvPr/>
            </p:nvSpPr>
            <p:spPr>
              <a:xfrm>
                <a:off x="8380818" y="1405551"/>
                <a:ext cx="1956513" cy="9087"/>
              </a:xfrm>
              <a:custGeom>
                <a:avLst/>
                <a:gdLst/>
                <a:ahLst/>
                <a:cxnLst/>
                <a:rect l="l" t="t" r="r" b="b"/>
                <a:pathLst>
                  <a:path w="59212" h="275" extrusionOk="0">
                    <a:moveTo>
                      <a:pt x="153" y="1"/>
                    </a:moveTo>
                    <a:lnTo>
                      <a:pt x="1" y="275"/>
                    </a:lnTo>
                    <a:lnTo>
                      <a:pt x="59212" y="275"/>
                    </a:lnTo>
                    <a:lnTo>
                      <a:pt x="590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9" name="Google Shape;10169;p29"/>
              <p:cNvSpPr/>
              <p:nvPr/>
            </p:nvSpPr>
            <p:spPr>
              <a:xfrm>
                <a:off x="8426020" y="1330248"/>
                <a:ext cx="1866108" cy="7071"/>
              </a:xfrm>
              <a:custGeom>
                <a:avLst/>
                <a:gdLst/>
                <a:ahLst/>
                <a:cxnLst/>
                <a:rect l="l" t="t" r="r" b="b"/>
                <a:pathLst>
                  <a:path w="56476" h="214" extrusionOk="0">
                    <a:moveTo>
                      <a:pt x="153" y="0"/>
                    </a:moveTo>
                    <a:lnTo>
                      <a:pt x="1" y="213"/>
                    </a:lnTo>
                    <a:lnTo>
                      <a:pt x="56476" y="213"/>
                    </a:lnTo>
                    <a:lnTo>
                      <a:pt x="563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0" name="Google Shape;10170;p29"/>
              <p:cNvSpPr/>
              <p:nvPr/>
            </p:nvSpPr>
            <p:spPr>
              <a:xfrm>
                <a:off x="8467191" y="1260924"/>
                <a:ext cx="1783766" cy="7071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214" extrusionOk="0">
                    <a:moveTo>
                      <a:pt x="122" y="1"/>
                    </a:moveTo>
                    <a:lnTo>
                      <a:pt x="1" y="214"/>
                    </a:lnTo>
                    <a:lnTo>
                      <a:pt x="53984" y="214"/>
                    </a:lnTo>
                    <a:lnTo>
                      <a:pt x="538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1" name="Google Shape;10171;p29"/>
              <p:cNvSpPr/>
              <p:nvPr/>
            </p:nvSpPr>
            <p:spPr>
              <a:xfrm>
                <a:off x="8505355" y="1197681"/>
                <a:ext cx="1707438" cy="6047"/>
              </a:xfrm>
              <a:custGeom>
                <a:avLst/>
                <a:gdLst/>
                <a:ahLst/>
                <a:cxnLst/>
                <a:rect l="l" t="t" r="r" b="b"/>
                <a:pathLst>
                  <a:path w="51674" h="183" extrusionOk="0">
                    <a:moveTo>
                      <a:pt x="122" y="0"/>
                    </a:moveTo>
                    <a:lnTo>
                      <a:pt x="1" y="182"/>
                    </a:lnTo>
                    <a:lnTo>
                      <a:pt x="51674" y="182"/>
                    </a:lnTo>
                    <a:lnTo>
                      <a:pt x="5155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2" name="Google Shape;10172;p29"/>
              <p:cNvSpPr/>
              <p:nvPr/>
            </p:nvSpPr>
            <p:spPr>
              <a:xfrm>
                <a:off x="8540512" y="1139427"/>
                <a:ext cx="1638148" cy="6047"/>
              </a:xfrm>
              <a:custGeom>
                <a:avLst/>
                <a:gdLst/>
                <a:ahLst/>
                <a:cxnLst/>
                <a:rect l="l" t="t" r="r" b="b"/>
                <a:pathLst>
                  <a:path w="49577" h="183" extrusionOk="0">
                    <a:moveTo>
                      <a:pt x="92" y="0"/>
                    </a:moveTo>
                    <a:lnTo>
                      <a:pt x="1" y="183"/>
                    </a:lnTo>
                    <a:lnTo>
                      <a:pt x="49576" y="183"/>
                    </a:lnTo>
                    <a:lnTo>
                      <a:pt x="4945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3" name="Google Shape;10173;p29"/>
              <p:cNvSpPr/>
              <p:nvPr/>
            </p:nvSpPr>
            <p:spPr>
              <a:xfrm>
                <a:off x="8269333" y="1094225"/>
                <a:ext cx="315424" cy="462033"/>
              </a:xfrm>
              <a:custGeom>
                <a:avLst/>
                <a:gdLst/>
                <a:ahLst/>
                <a:cxnLst/>
                <a:rect l="l" t="t" r="r" b="b"/>
                <a:pathLst>
                  <a:path w="9546" h="13983" extrusionOk="0">
                    <a:moveTo>
                      <a:pt x="9089" y="0"/>
                    </a:moveTo>
                    <a:cubicBezTo>
                      <a:pt x="8785" y="0"/>
                      <a:pt x="8421" y="152"/>
                      <a:pt x="8299" y="365"/>
                    </a:cubicBezTo>
                    <a:lnTo>
                      <a:pt x="1" y="13982"/>
                    </a:lnTo>
                    <a:lnTo>
                      <a:pt x="1490" y="13982"/>
                    </a:lnTo>
                    <a:lnTo>
                      <a:pt x="9424" y="365"/>
                    </a:lnTo>
                    <a:cubicBezTo>
                      <a:pt x="9545" y="152"/>
                      <a:pt x="9393" y="0"/>
                      <a:pt x="908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4" name="Google Shape;10174;p29"/>
              <p:cNvSpPr/>
              <p:nvPr/>
            </p:nvSpPr>
            <p:spPr>
              <a:xfrm>
                <a:off x="8447101" y="1094225"/>
                <a:ext cx="270222" cy="462033"/>
              </a:xfrm>
              <a:custGeom>
                <a:avLst/>
                <a:gdLst/>
                <a:ahLst/>
                <a:cxnLst/>
                <a:rect l="l" t="t" r="r" b="b"/>
                <a:pathLst>
                  <a:path w="8178" h="13983" extrusionOk="0">
                    <a:moveTo>
                      <a:pt x="7691" y="0"/>
                    </a:moveTo>
                    <a:cubicBezTo>
                      <a:pt x="7387" y="0"/>
                      <a:pt x="7053" y="152"/>
                      <a:pt x="6931" y="365"/>
                    </a:cubicBezTo>
                    <a:lnTo>
                      <a:pt x="1" y="13982"/>
                    </a:lnTo>
                    <a:lnTo>
                      <a:pt x="1490" y="13982"/>
                    </a:lnTo>
                    <a:lnTo>
                      <a:pt x="8056" y="365"/>
                    </a:lnTo>
                    <a:cubicBezTo>
                      <a:pt x="8177" y="152"/>
                      <a:pt x="7995" y="0"/>
                      <a:pt x="76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5" name="Google Shape;10175;p29"/>
              <p:cNvSpPr/>
              <p:nvPr/>
            </p:nvSpPr>
            <p:spPr>
              <a:xfrm>
                <a:off x="8624870" y="1094225"/>
                <a:ext cx="224028" cy="462033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3983" extrusionOk="0">
                    <a:moveTo>
                      <a:pt x="6293" y="0"/>
                    </a:moveTo>
                    <a:cubicBezTo>
                      <a:pt x="5989" y="0"/>
                      <a:pt x="5685" y="152"/>
                      <a:pt x="5594" y="365"/>
                    </a:cubicBezTo>
                    <a:lnTo>
                      <a:pt x="1" y="13982"/>
                    </a:lnTo>
                    <a:lnTo>
                      <a:pt x="1490" y="13982"/>
                    </a:lnTo>
                    <a:lnTo>
                      <a:pt x="6718" y="365"/>
                    </a:lnTo>
                    <a:cubicBezTo>
                      <a:pt x="6779" y="152"/>
                      <a:pt x="6627" y="0"/>
                      <a:pt x="632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6" name="Google Shape;10176;p29"/>
              <p:cNvSpPr/>
              <p:nvPr/>
            </p:nvSpPr>
            <p:spPr>
              <a:xfrm>
                <a:off x="8802672" y="1094225"/>
                <a:ext cx="178793" cy="462033"/>
              </a:xfrm>
              <a:custGeom>
                <a:avLst/>
                <a:gdLst/>
                <a:ahLst/>
                <a:cxnLst/>
                <a:rect l="l" t="t" r="r" b="b"/>
                <a:pathLst>
                  <a:path w="5411" h="13983" extrusionOk="0">
                    <a:moveTo>
                      <a:pt x="4924" y="0"/>
                    </a:moveTo>
                    <a:cubicBezTo>
                      <a:pt x="4620" y="0"/>
                      <a:pt x="4316" y="152"/>
                      <a:pt x="4255" y="365"/>
                    </a:cubicBezTo>
                    <a:lnTo>
                      <a:pt x="0" y="13982"/>
                    </a:lnTo>
                    <a:lnTo>
                      <a:pt x="1489" y="13982"/>
                    </a:lnTo>
                    <a:lnTo>
                      <a:pt x="5350" y="365"/>
                    </a:lnTo>
                    <a:cubicBezTo>
                      <a:pt x="5410" y="152"/>
                      <a:pt x="5228" y="0"/>
                      <a:pt x="49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7" name="Google Shape;10177;p29"/>
              <p:cNvSpPr/>
              <p:nvPr/>
            </p:nvSpPr>
            <p:spPr>
              <a:xfrm>
                <a:off x="8980440" y="1094225"/>
                <a:ext cx="133591" cy="462033"/>
              </a:xfrm>
              <a:custGeom>
                <a:avLst/>
                <a:gdLst/>
                <a:ahLst/>
                <a:cxnLst/>
                <a:rect l="l" t="t" r="r" b="b"/>
                <a:pathLst>
                  <a:path w="4043" h="13983" extrusionOk="0">
                    <a:moveTo>
                      <a:pt x="3526" y="0"/>
                    </a:moveTo>
                    <a:cubicBezTo>
                      <a:pt x="3222" y="0"/>
                      <a:pt x="2948" y="152"/>
                      <a:pt x="2888" y="365"/>
                    </a:cubicBezTo>
                    <a:lnTo>
                      <a:pt x="0" y="13982"/>
                    </a:lnTo>
                    <a:lnTo>
                      <a:pt x="1489" y="13982"/>
                    </a:lnTo>
                    <a:lnTo>
                      <a:pt x="4012" y="365"/>
                    </a:lnTo>
                    <a:cubicBezTo>
                      <a:pt x="4043" y="152"/>
                      <a:pt x="3830" y="0"/>
                      <a:pt x="35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8" name="Google Shape;10178;p29"/>
              <p:cNvSpPr/>
              <p:nvPr/>
            </p:nvSpPr>
            <p:spPr>
              <a:xfrm>
                <a:off x="9158209" y="1094225"/>
                <a:ext cx="88389" cy="462033"/>
              </a:xfrm>
              <a:custGeom>
                <a:avLst/>
                <a:gdLst/>
                <a:ahLst/>
                <a:cxnLst/>
                <a:rect l="l" t="t" r="r" b="b"/>
                <a:pathLst>
                  <a:path w="2675" h="13983" extrusionOk="0">
                    <a:moveTo>
                      <a:pt x="2128" y="0"/>
                    </a:moveTo>
                    <a:cubicBezTo>
                      <a:pt x="1824" y="0"/>
                      <a:pt x="1550" y="152"/>
                      <a:pt x="1550" y="365"/>
                    </a:cubicBezTo>
                    <a:lnTo>
                      <a:pt x="0" y="13982"/>
                    </a:lnTo>
                    <a:lnTo>
                      <a:pt x="1489" y="13982"/>
                    </a:lnTo>
                    <a:lnTo>
                      <a:pt x="2645" y="365"/>
                    </a:lnTo>
                    <a:cubicBezTo>
                      <a:pt x="2675" y="152"/>
                      <a:pt x="2432" y="0"/>
                      <a:pt x="21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9" name="Google Shape;10179;p29"/>
              <p:cNvSpPr/>
              <p:nvPr/>
            </p:nvSpPr>
            <p:spPr>
              <a:xfrm>
                <a:off x="9335978" y="1094225"/>
                <a:ext cx="49233" cy="462033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3983" extrusionOk="0">
                    <a:moveTo>
                      <a:pt x="730" y="0"/>
                    </a:moveTo>
                    <a:cubicBezTo>
                      <a:pt x="426" y="0"/>
                      <a:pt x="183" y="152"/>
                      <a:pt x="183" y="365"/>
                    </a:cubicBezTo>
                    <a:lnTo>
                      <a:pt x="0" y="13982"/>
                    </a:lnTo>
                    <a:lnTo>
                      <a:pt x="1490" y="13982"/>
                    </a:lnTo>
                    <a:lnTo>
                      <a:pt x="1307" y="365"/>
                    </a:lnTo>
                    <a:cubicBezTo>
                      <a:pt x="1307" y="152"/>
                      <a:pt x="1064" y="0"/>
                      <a:pt x="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0" name="Google Shape;10180;p29"/>
              <p:cNvSpPr/>
              <p:nvPr/>
            </p:nvSpPr>
            <p:spPr>
              <a:xfrm>
                <a:off x="9474558" y="1094225"/>
                <a:ext cx="88422" cy="462033"/>
              </a:xfrm>
              <a:custGeom>
                <a:avLst/>
                <a:gdLst/>
                <a:ahLst/>
                <a:cxnLst/>
                <a:rect l="l" t="t" r="r" b="b"/>
                <a:pathLst>
                  <a:path w="2676" h="13983" extrusionOk="0">
                    <a:moveTo>
                      <a:pt x="548" y="0"/>
                    </a:moveTo>
                    <a:cubicBezTo>
                      <a:pt x="244" y="0"/>
                      <a:pt x="1" y="152"/>
                      <a:pt x="31" y="365"/>
                    </a:cubicBezTo>
                    <a:lnTo>
                      <a:pt x="1186" y="13982"/>
                    </a:lnTo>
                    <a:lnTo>
                      <a:pt x="2676" y="13982"/>
                    </a:lnTo>
                    <a:lnTo>
                      <a:pt x="1156" y="365"/>
                    </a:lnTo>
                    <a:cubicBezTo>
                      <a:pt x="1125" y="152"/>
                      <a:pt x="852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1" name="Google Shape;10181;p29"/>
              <p:cNvSpPr/>
              <p:nvPr/>
            </p:nvSpPr>
            <p:spPr>
              <a:xfrm>
                <a:off x="9607124" y="1094225"/>
                <a:ext cx="133624" cy="462033"/>
              </a:xfrm>
              <a:custGeom>
                <a:avLst/>
                <a:gdLst/>
                <a:ahLst/>
                <a:cxnLst/>
                <a:rect l="l" t="t" r="r" b="b"/>
                <a:pathLst>
                  <a:path w="4044" h="13983" extrusionOk="0">
                    <a:moveTo>
                      <a:pt x="518" y="0"/>
                    </a:moveTo>
                    <a:cubicBezTo>
                      <a:pt x="214" y="0"/>
                      <a:pt x="1" y="152"/>
                      <a:pt x="31" y="365"/>
                    </a:cubicBezTo>
                    <a:lnTo>
                      <a:pt x="2554" y="13982"/>
                    </a:lnTo>
                    <a:lnTo>
                      <a:pt x="4044" y="13982"/>
                    </a:lnTo>
                    <a:lnTo>
                      <a:pt x="1156" y="365"/>
                    </a:lnTo>
                    <a:cubicBezTo>
                      <a:pt x="1126" y="152"/>
                      <a:pt x="822" y="0"/>
                      <a:pt x="51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2" name="Google Shape;10182;p29"/>
              <p:cNvSpPr/>
              <p:nvPr/>
            </p:nvSpPr>
            <p:spPr>
              <a:xfrm>
                <a:off x="9739724" y="1094225"/>
                <a:ext cx="178793" cy="462033"/>
              </a:xfrm>
              <a:custGeom>
                <a:avLst/>
                <a:gdLst/>
                <a:ahLst/>
                <a:cxnLst/>
                <a:rect l="l" t="t" r="r" b="b"/>
                <a:pathLst>
                  <a:path w="5411" h="13983" extrusionOk="0">
                    <a:moveTo>
                      <a:pt x="487" y="0"/>
                    </a:moveTo>
                    <a:cubicBezTo>
                      <a:pt x="183" y="0"/>
                      <a:pt x="0" y="152"/>
                      <a:pt x="61" y="365"/>
                    </a:cubicBezTo>
                    <a:lnTo>
                      <a:pt x="3921" y="13982"/>
                    </a:lnTo>
                    <a:lnTo>
                      <a:pt x="5411" y="13982"/>
                    </a:lnTo>
                    <a:lnTo>
                      <a:pt x="1186" y="365"/>
                    </a:lnTo>
                    <a:cubicBezTo>
                      <a:pt x="1094" y="152"/>
                      <a:pt x="821" y="0"/>
                      <a:pt x="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3" name="Google Shape;10183;p29"/>
              <p:cNvSpPr/>
              <p:nvPr/>
            </p:nvSpPr>
            <p:spPr>
              <a:xfrm>
                <a:off x="9872290" y="1094225"/>
                <a:ext cx="223995" cy="462033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13983" extrusionOk="0">
                    <a:moveTo>
                      <a:pt x="487" y="0"/>
                    </a:moveTo>
                    <a:cubicBezTo>
                      <a:pt x="183" y="0"/>
                      <a:pt x="0" y="152"/>
                      <a:pt x="61" y="365"/>
                    </a:cubicBezTo>
                    <a:lnTo>
                      <a:pt x="5289" y="13982"/>
                    </a:lnTo>
                    <a:lnTo>
                      <a:pt x="6779" y="13982"/>
                    </a:lnTo>
                    <a:lnTo>
                      <a:pt x="1186" y="365"/>
                    </a:lnTo>
                    <a:cubicBezTo>
                      <a:pt x="1095" y="152"/>
                      <a:pt x="791" y="0"/>
                      <a:pt x="4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4" name="Google Shape;10184;p29"/>
              <p:cNvSpPr/>
              <p:nvPr/>
            </p:nvSpPr>
            <p:spPr>
              <a:xfrm>
                <a:off x="10004857" y="1094225"/>
                <a:ext cx="269197" cy="462033"/>
              </a:xfrm>
              <a:custGeom>
                <a:avLst/>
                <a:gdLst/>
                <a:ahLst/>
                <a:cxnLst/>
                <a:rect l="l" t="t" r="r" b="b"/>
                <a:pathLst>
                  <a:path w="8147" h="13983" extrusionOk="0">
                    <a:moveTo>
                      <a:pt x="457" y="0"/>
                    </a:moveTo>
                    <a:cubicBezTo>
                      <a:pt x="153" y="0"/>
                      <a:pt x="1" y="152"/>
                      <a:pt x="92" y="365"/>
                    </a:cubicBezTo>
                    <a:lnTo>
                      <a:pt x="6657" y="13982"/>
                    </a:lnTo>
                    <a:lnTo>
                      <a:pt x="8147" y="13982"/>
                    </a:lnTo>
                    <a:lnTo>
                      <a:pt x="1217" y="365"/>
                    </a:lnTo>
                    <a:cubicBezTo>
                      <a:pt x="1095" y="152"/>
                      <a:pt x="761" y="0"/>
                      <a:pt x="4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5" name="Google Shape;10185;p29"/>
              <p:cNvSpPr/>
              <p:nvPr/>
            </p:nvSpPr>
            <p:spPr>
              <a:xfrm>
                <a:off x="10136432" y="1094225"/>
                <a:ext cx="315391" cy="462033"/>
              </a:xfrm>
              <a:custGeom>
                <a:avLst/>
                <a:gdLst/>
                <a:ahLst/>
                <a:cxnLst/>
                <a:rect l="l" t="t" r="r" b="b"/>
                <a:pathLst>
                  <a:path w="9545" h="13983" extrusionOk="0">
                    <a:moveTo>
                      <a:pt x="456" y="0"/>
                    </a:moveTo>
                    <a:cubicBezTo>
                      <a:pt x="152" y="0"/>
                      <a:pt x="1" y="152"/>
                      <a:pt x="152" y="365"/>
                    </a:cubicBezTo>
                    <a:lnTo>
                      <a:pt x="8055" y="13982"/>
                    </a:lnTo>
                    <a:lnTo>
                      <a:pt x="9545" y="13982"/>
                    </a:lnTo>
                    <a:lnTo>
                      <a:pt x="1247" y="365"/>
                    </a:lnTo>
                    <a:cubicBezTo>
                      <a:pt x="1125" y="152"/>
                      <a:pt x="791" y="0"/>
                      <a:pt x="4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6" name="Google Shape;10186;p29"/>
              <p:cNvSpPr/>
              <p:nvPr/>
            </p:nvSpPr>
            <p:spPr>
              <a:xfrm>
                <a:off x="8313544" y="3125017"/>
                <a:ext cx="2198549" cy="1613994"/>
              </a:xfrm>
              <a:custGeom>
                <a:avLst/>
                <a:gdLst/>
                <a:ahLst/>
                <a:cxnLst/>
                <a:rect l="l" t="t" r="r" b="b"/>
                <a:pathLst>
                  <a:path w="66537" h="48846" extrusionOk="0">
                    <a:moveTo>
                      <a:pt x="0" y="0"/>
                    </a:moveTo>
                    <a:lnTo>
                      <a:pt x="0" y="48846"/>
                    </a:lnTo>
                    <a:lnTo>
                      <a:pt x="66537" y="48846"/>
                    </a:lnTo>
                    <a:lnTo>
                      <a:pt x="665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7" name="Google Shape;10187;p29"/>
              <p:cNvSpPr/>
              <p:nvPr/>
            </p:nvSpPr>
            <p:spPr>
              <a:xfrm>
                <a:off x="8470231" y="3354993"/>
                <a:ext cx="1826920" cy="1384018"/>
              </a:xfrm>
              <a:custGeom>
                <a:avLst/>
                <a:gdLst/>
                <a:ahLst/>
                <a:cxnLst/>
                <a:rect l="l" t="t" r="r" b="b"/>
                <a:pathLst>
                  <a:path w="55290" h="41886" extrusionOk="0">
                    <a:moveTo>
                      <a:pt x="0" y="1"/>
                    </a:moveTo>
                    <a:lnTo>
                      <a:pt x="0" y="41886"/>
                    </a:lnTo>
                    <a:lnTo>
                      <a:pt x="55290" y="41886"/>
                    </a:lnTo>
                    <a:lnTo>
                      <a:pt x="5529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8" name="Google Shape;10188;p29"/>
              <p:cNvSpPr/>
              <p:nvPr/>
            </p:nvSpPr>
            <p:spPr>
              <a:xfrm>
                <a:off x="8281393" y="4709868"/>
                <a:ext cx="2259810" cy="58287"/>
              </a:xfrm>
              <a:custGeom>
                <a:avLst/>
                <a:gdLst/>
                <a:ahLst/>
                <a:cxnLst/>
                <a:rect l="l" t="t" r="r" b="b"/>
                <a:pathLst>
                  <a:path w="68391" h="1764" extrusionOk="0">
                    <a:moveTo>
                      <a:pt x="1" y="0"/>
                    </a:moveTo>
                    <a:lnTo>
                      <a:pt x="1" y="1763"/>
                    </a:lnTo>
                    <a:lnTo>
                      <a:pt x="68391" y="1763"/>
                    </a:lnTo>
                    <a:lnTo>
                      <a:pt x="6839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9" name="Google Shape;10189;p29"/>
              <p:cNvSpPr/>
              <p:nvPr/>
            </p:nvSpPr>
            <p:spPr>
              <a:xfrm>
                <a:off x="8281393" y="4760092"/>
                <a:ext cx="2259810" cy="58287"/>
              </a:xfrm>
              <a:custGeom>
                <a:avLst/>
                <a:gdLst/>
                <a:ahLst/>
                <a:cxnLst/>
                <a:rect l="l" t="t" r="r" b="b"/>
                <a:pathLst>
                  <a:path w="68391" h="1764" extrusionOk="0">
                    <a:moveTo>
                      <a:pt x="1" y="0"/>
                    </a:moveTo>
                    <a:lnTo>
                      <a:pt x="1" y="1763"/>
                    </a:lnTo>
                    <a:lnTo>
                      <a:pt x="68391" y="1763"/>
                    </a:lnTo>
                    <a:lnTo>
                      <a:pt x="683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0" name="Google Shape;10190;p29"/>
              <p:cNvSpPr/>
              <p:nvPr/>
            </p:nvSpPr>
            <p:spPr>
              <a:xfrm>
                <a:off x="8514409" y="3389159"/>
                <a:ext cx="859766" cy="128760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38968" extrusionOk="0">
                    <a:moveTo>
                      <a:pt x="0" y="0"/>
                    </a:moveTo>
                    <a:lnTo>
                      <a:pt x="0" y="38967"/>
                    </a:lnTo>
                    <a:lnTo>
                      <a:pt x="26019" y="38967"/>
                    </a:lnTo>
                    <a:lnTo>
                      <a:pt x="260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1" name="Google Shape;10191;p29"/>
              <p:cNvSpPr/>
              <p:nvPr/>
            </p:nvSpPr>
            <p:spPr>
              <a:xfrm>
                <a:off x="9389209" y="3389159"/>
                <a:ext cx="859733" cy="1287600"/>
              </a:xfrm>
              <a:custGeom>
                <a:avLst/>
                <a:gdLst/>
                <a:ahLst/>
                <a:cxnLst/>
                <a:rect l="l" t="t" r="r" b="b"/>
                <a:pathLst>
                  <a:path w="26019" h="38968" extrusionOk="0">
                    <a:moveTo>
                      <a:pt x="0" y="0"/>
                    </a:moveTo>
                    <a:lnTo>
                      <a:pt x="0" y="38967"/>
                    </a:lnTo>
                    <a:lnTo>
                      <a:pt x="26019" y="38967"/>
                    </a:lnTo>
                    <a:lnTo>
                      <a:pt x="260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2" name="Google Shape;10192;p29"/>
              <p:cNvSpPr/>
              <p:nvPr/>
            </p:nvSpPr>
            <p:spPr>
              <a:xfrm>
                <a:off x="8608811" y="3433337"/>
                <a:ext cx="720161" cy="1197229"/>
              </a:xfrm>
              <a:custGeom>
                <a:avLst/>
                <a:gdLst/>
                <a:ahLst/>
                <a:cxnLst/>
                <a:rect l="l" t="t" r="r" b="b"/>
                <a:pathLst>
                  <a:path w="21795" h="36233" extrusionOk="0">
                    <a:moveTo>
                      <a:pt x="1" y="1"/>
                    </a:moveTo>
                    <a:lnTo>
                      <a:pt x="1" y="36232"/>
                    </a:lnTo>
                    <a:lnTo>
                      <a:pt x="21794" y="36232"/>
                    </a:lnTo>
                    <a:lnTo>
                      <a:pt x="217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3" name="Google Shape;10193;p29"/>
              <p:cNvSpPr/>
              <p:nvPr/>
            </p:nvSpPr>
            <p:spPr>
              <a:xfrm>
                <a:off x="9437418" y="3433337"/>
                <a:ext cx="720128" cy="1197229"/>
              </a:xfrm>
              <a:custGeom>
                <a:avLst/>
                <a:gdLst/>
                <a:ahLst/>
                <a:cxnLst/>
                <a:rect l="l" t="t" r="r" b="b"/>
                <a:pathLst>
                  <a:path w="21794" h="36233" extrusionOk="0">
                    <a:moveTo>
                      <a:pt x="0" y="1"/>
                    </a:moveTo>
                    <a:lnTo>
                      <a:pt x="0" y="36232"/>
                    </a:lnTo>
                    <a:lnTo>
                      <a:pt x="21794" y="36232"/>
                    </a:lnTo>
                    <a:lnTo>
                      <a:pt x="217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4" name="Google Shape;10194;p29"/>
              <p:cNvSpPr/>
              <p:nvPr/>
            </p:nvSpPr>
            <p:spPr>
              <a:xfrm>
                <a:off x="8608811" y="3433337"/>
                <a:ext cx="720161" cy="249107"/>
              </a:xfrm>
              <a:custGeom>
                <a:avLst/>
                <a:gdLst/>
                <a:ahLst/>
                <a:cxnLst/>
                <a:rect l="l" t="t" r="r" b="b"/>
                <a:pathLst>
                  <a:path w="21795" h="7539" extrusionOk="0">
                    <a:moveTo>
                      <a:pt x="1" y="1"/>
                    </a:moveTo>
                    <a:lnTo>
                      <a:pt x="1" y="7539"/>
                    </a:lnTo>
                    <a:lnTo>
                      <a:pt x="21794" y="7539"/>
                    </a:lnTo>
                    <a:lnTo>
                      <a:pt x="217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5" name="Google Shape;10195;p29"/>
              <p:cNvSpPr/>
              <p:nvPr/>
            </p:nvSpPr>
            <p:spPr>
              <a:xfrm>
                <a:off x="9437418" y="3433337"/>
                <a:ext cx="720128" cy="249107"/>
              </a:xfrm>
              <a:custGeom>
                <a:avLst/>
                <a:gdLst/>
                <a:ahLst/>
                <a:cxnLst/>
                <a:rect l="l" t="t" r="r" b="b"/>
                <a:pathLst>
                  <a:path w="21794" h="7539" extrusionOk="0">
                    <a:moveTo>
                      <a:pt x="0" y="1"/>
                    </a:moveTo>
                    <a:lnTo>
                      <a:pt x="0" y="7539"/>
                    </a:lnTo>
                    <a:lnTo>
                      <a:pt x="21794" y="7539"/>
                    </a:lnTo>
                    <a:lnTo>
                      <a:pt x="217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6" name="Google Shape;10196;p29"/>
              <p:cNvSpPr/>
              <p:nvPr/>
            </p:nvSpPr>
            <p:spPr>
              <a:xfrm>
                <a:off x="8394193" y="3153136"/>
                <a:ext cx="460018" cy="828607"/>
              </a:xfrm>
              <a:custGeom>
                <a:avLst/>
                <a:gdLst/>
                <a:ahLst/>
                <a:cxnLst/>
                <a:rect l="l" t="t" r="r" b="b"/>
                <a:pathLst>
                  <a:path w="13922" h="25077" extrusionOk="0">
                    <a:moveTo>
                      <a:pt x="0" y="0"/>
                    </a:moveTo>
                    <a:lnTo>
                      <a:pt x="0" y="25077"/>
                    </a:lnTo>
                    <a:lnTo>
                      <a:pt x="13922" y="25077"/>
                    </a:lnTo>
                    <a:lnTo>
                      <a:pt x="1392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7" name="Google Shape;10197;p29"/>
              <p:cNvSpPr/>
              <p:nvPr/>
            </p:nvSpPr>
            <p:spPr>
              <a:xfrm>
                <a:off x="8573978" y="3337943"/>
                <a:ext cx="104480" cy="111485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3374" extrusionOk="0">
                    <a:moveTo>
                      <a:pt x="1186" y="0"/>
                    </a:moveTo>
                    <a:cubicBezTo>
                      <a:pt x="1186" y="274"/>
                      <a:pt x="1186" y="486"/>
                      <a:pt x="1155" y="730"/>
                    </a:cubicBezTo>
                    <a:lnTo>
                      <a:pt x="152" y="730"/>
                    </a:lnTo>
                    <a:lnTo>
                      <a:pt x="152" y="1277"/>
                    </a:lnTo>
                    <a:lnTo>
                      <a:pt x="1034" y="1277"/>
                    </a:lnTo>
                    <a:cubicBezTo>
                      <a:pt x="912" y="1854"/>
                      <a:pt x="638" y="2523"/>
                      <a:pt x="0" y="3009"/>
                    </a:cubicBezTo>
                    <a:cubicBezTo>
                      <a:pt x="152" y="3100"/>
                      <a:pt x="395" y="3252"/>
                      <a:pt x="486" y="3374"/>
                    </a:cubicBezTo>
                    <a:cubicBezTo>
                      <a:pt x="1216" y="2766"/>
                      <a:pt x="1490" y="2006"/>
                      <a:pt x="1672" y="1277"/>
                    </a:cubicBezTo>
                    <a:lnTo>
                      <a:pt x="2462" y="1277"/>
                    </a:lnTo>
                    <a:cubicBezTo>
                      <a:pt x="2462" y="1945"/>
                      <a:pt x="2371" y="2492"/>
                      <a:pt x="2280" y="2644"/>
                    </a:cubicBezTo>
                    <a:cubicBezTo>
                      <a:pt x="2219" y="2766"/>
                      <a:pt x="2158" y="2796"/>
                      <a:pt x="2037" y="2796"/>
                    </a:cubicBezTo>
                    <a:cubicBezTo>
                      <a:pt x="1945" y="2796"/>
                      <a:pt x="1672" y="2736"/>
                      <a:pt x="1459" y="2705"/>
                    </a:cubicBezTo>
                    <a:lnTo>
                      <a:pt x="1459" y="2705"/>
                    </a:lnTo>
                    <a:cubicBezTo>
                      <a:pt x="1490" y="2857"/>
                      <a:pt x="1520" y="3131"/>
                      <a:pt x="1520" y="3283"/>
                    </a:cubicBezTo>
                    <a:cubicBezTo>
                      <a:pt x="1763" y="3344"/>
                      <a:pt x="1976" y="3374"/>
                      <a:pt x="2158" y="3374"/>
                    </a:cubicBezTo>
                    <a:cubicBezTo>
                      <a:pt x="2432" y="3374"/>
                      <a:pt x="2645" y="3252"/>
                      <a:pt x="2797" y="3040"/>
                    </a:cubicBezTo>
                    <a:cubicBezTo>
                      <a:pt x="2949" y="2827"/>
                      <a:pt x="3070" y="2128"/>
                      <a:pt x="3131" y="912"/>
                    </a:cubicBezTo>
                    <a:cubicBezTo>
                      <a:pt x="3161" y="912"/>
                      <a:pt x="3161" y="882"/>
                      <a:pt x="3161" y="851"/>
                    </a:cubicBezTo>
                    <a:lnTo>
                      <a:pt x="2736" y="699"/>
                    </a:lnTo>
                    <a:lnTo>
                      <a:pt x="2645" y="730"/>
                    </a:lnTo>
                    <a:lnTo>
                      <a:pt x="1763" y="730"/>
                    </a:lnTo>
                    <a:cubicBezTo>
                      <a:pt x="1793" y="517"/>
                      <a:pt x="1793" y="365"/>
                      <a:pt x="1824" y="152"/>
                    </a:cubicBezTo>
                    <a:cubicBezTo>
                      <a:pt x="1915" y="122"/>
                      <a:pt x="1945" y="91"/>
                      <a:pt x="1945" y="61"/>
                    </a:cubicBezTo>
                    <a:lnTo>
                      <a:pt x="118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8" name="Google Shape;10198;p29"/>
              <p:cNvSpPr/>
              <p:nvPr/>
            </p:nvSpPr>
            <p:spPr>
              <a:xfrm>
                <a:off x="8575960" y="3493606"/>
                <a:ext cx="101474" cy="109503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3314" extrusionOk="0">
                    <a:moveTo>
                      <a:pt x="396" y="0"/>
                    </a:moveTo>
                    <a:lnTo>
                      <a:pt x="396" y="547"/>
                    </a:lnTo>
                    <a:lnTo>
                      <a:pt x="2615" y="547"/>
                    </a:lnTo>
                    <a:lnTo>
                      <a:pt x="2615" y="0"/>
                    </a:lnTo>
                    <a:close/>
                    <a:moveTo>
                      <a:pt x="2554" y="943"/>
                    </a:moveTo>
                    <a:lnTo>
                      <a:pt x="2493" y="973"/>
                    </a:lnTo>
                    <a:lnTo>
                      <a:pt x="1" y="973"/>
                    </a:lnTo>
                    <a:lnTo>
                      <a:pt x="1" y="1520"/>
                    </a:lnTo>
                    <a:lnTo>
                      <a:pt x="2250" y="1520"/>
                    </a:lnTo>
                    <a:cubicBezTo>
                      <a:pt x="2098" y="2098"/>
                      <a:pt x="1460" y="2614"/>
                      <a:pt x="518" y="2858"/>
                    </a:cubicBezTo>
                    <a:cubicBezTo>
                      <a:pt x="639" y="2949"/>
                      <a:pt x="822" y="3162"/>
                      <a:pt x="882" y="3313"/>
                    </a:cubicBezTo>
                    <a:cubicBezTo>
                      <a:pt x="2037" y="2979"/>
                      <a:pt x="2615" y="2402"/>
                      <a:pt x="2980" y="1216"/>
                    </a:cubicBezTo>
                    <a:cubicBezTo>
                      <a:pt x="3010" y="1216"/>
                      <a:pt x="3041" y="1186"/>
                      <a:pt x="3071" y="1155"/>
                    </a:cubicBezTo>
                    <a:lnTo>
                      <a:pt x="2554" y="94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9" name="Google Shape;10199;p29"/>
              <p:cNvSpPr/>
              <p:nvPr/>
            </p:nvSpPr>
            <p:spPr>
              <a:xfrm>
                <a:off x="8571962" y="3642231"/>
                <a:ext cx="111518" cy="113534"/>
              </a:xfrm>
              <a:custGeom>
                <a:avLst/>
                <a:gdLst/>
                <a:ahLst/>
                <a:cxnLst/>
                <a:rect l="l" t="t" r="r" b="b"/>
                <a:pathLst>
                  <a:path w="3375" h="3436" extrusionOk="0">
                    <a:moveTo>
                      <a:pt x="1763" y="1"/>
                    </a:moveTo>
                    <a:lnTo>
                      <a:pt x="1763" y="761"/>
                    </a:lnTo>
                    <a:lnTo>
                      <a:pt x="213" y="761"/>
                    </a:lnTo>
                    <a:lnTo>
                      <a:pt x="213" y="1308"/>
                    </a:lnTo>
                    <a:lnTo>
                      <a:pt x="1429" y="1308"/>
                    </a:lnTo>
                    <a:cubicBezTo>
                      <a:pt x="1064" y="1764"/>
                      <a:pt x="547" y="2189"/>
                      <a:pt x="0" y="2463"/>
                    </a:cubicBezTo>
                    <a:cubicBezTo>
                      <a:pt x="152" y="2585"/>
                      <a:pt x="335" y="2767"/>
                      <a:pt x="426" y="2919"/>
                    </a:cubicBezTo>
                    <a:cubicBezTo>
                      <a:pt x="912" y="2615"/>
                      <a:pt x="1399" y="2220"/>
                      <a:pt x="1763" y="1764"/>
                    </a:cubicBezTo>
                    <a:lnTo>
                      <a:pt x="1794" y="2797"/>
                    </a:lnTo>
                    <a:cubicBezTo>
                      <a:pt x="1794" y="2888"/>
                      <a:pt x="1763" y="2888"/>
                      <a:pt x="1368" y="2888"/>
                    </a:cubicBezTo>
                    <a:lnTo>
                      <a:pt x="1064" y="2888"/>
                    </a:lnTo>
                    <a:cubicBezTo>
                      <a:pt x="1125" y="3040"/>
                      <a:pt x="1216" y="3284"/>
                      <a:pt x="1216" y="3436"/>
                    </a:cubicBezTo>
                    <a:cubicBezTo>
                      <a:pt x="2006" y="3436"/>
                      <a:pt x="2371" y="3405"/>
                      <a:pt x="2371" y="2797"/>
                    </a:cubicBezTo>
                    <a:lnTo>
                      <a:pt x="2371" y="1308"/>
                    </a:lnTo>
                    <a:lnTo>
                      <a:pt x="3374" y="1308"/>
                    </a:lnTo>
                    <a:lnTo>
                      <a:pt x="3374" y="761"/>
                    </a:lnTo>
                    <a:lnTo>
                      <a:pt x="2341" y="761"/>
                    </a:lnTo>
                    <a:lnTo>
                      <a:pt x="2341" y="122"/>
                    </a:lnTo>
                    <a:cubicBezTo>
                      <a:pt x="2432" y="122"/>
                      <a:pt x="2462" y="62"/>
                      <a:pt x="2462" y="31"/>
                    </a:cubicBezTo>
                    <a:lnTo>
                      <a:pt x="17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0" name="Google Shape;10200;p29"/>
              <p:cNvSpPr/>
              <p:nvPr/>
            </p:nvSpPr>
            <p:spPr>
              <a:xfrm>
                <a:off x="8574969" y="3794921"/>
                <a:ext cx="107487" cy="113501"/>
              </a:xfrm>
              <a:custGeom>
                <a:avLst/>
                <a:gdLst/>
                <a:ahLst/>
                <a:cxnLst/>
                <a:rect l="l" t="t" r="r" b="b"/>
                <a:pathLst>
                  <a:path w="3253" h="3435" extrusionOk="0">
                    <a:moveTo>
                      <a:pt x="973" y="0"/>
                    </a:moveTo>
                    <a:cubicBezTo>
                      <a:pt x="821" y="638"/>
                      <a:pt x="487" y="1368"/>
                      <a:pt x="1" y="1793"/>
                    </a:cubicBezTo>
                    <a:cubicBezTo>
                      <a:pt x="153" y="1854"/>
                      <a:pt x="396" y="1976"/>
                      <a:pt x="517" y="2067"/>
                    </a:cubicBezTo>
                    <a:cubicBezTo>
                      <a:pt x="730" y="1854"/>
                      <a:pt x="912" y="1641"/>
                      <a:pt x="1064" y="1368"/>
                    </a:cubicBezTo>
                    <a:lnTo>
                      <a:pt x="1824" y="1368"/>
                    </a:lnTo>
                    <a:cubicBezTo>
                      <a:pt x="1703" y="2006"/>
                      <a:pt x="1368" y="2675"/>
                      <a:pt x="669" y="3070"/>
                    </a:cubicBezTo>
                    <a:cubicBezTo>
                      <a:pt x="821" y="3161"/>
                      <a:pt x="1064" y="3313"/>
                      <a:pt x="1186" y="3435"/>
                    </a:cubicBezTo>
                    <a:cubicBezTo>
                      <a:pt x="1976" y="2979"/>
                      <a:pt x="2280" y="2219"/>
                      <a:pt x="2432" y="1429"/>
                    </a:cubicBezTo>
                    <a:cubicBezTo>
                      <a:pt x="2463" y="1429"/>
                      <a:pt x="2493" y="1398"/>
                      <a:pt x="2493" y="1368"/>
                    </a:cubicBezTo>
                    <a:lnTo>
                      <a:pt x="3253" y="1368"/>
                    </a:lnTo>
                    <a:lnTo>
                      <a:pt x="3253" y="821"/>
                    </a:lnTo>
                    <a:lnTo>
                      <a:pt x="1338" y="821"/>
                    </a:lnTo>
                    <a:cubicBezTo>
                      <a:pt x="1429" y="608"/>
                      <a:pt x="1520" y="334"/>
                      <a:pt x="1581" y="213"/>
                    </a:cubicBezTo>
                    <a:cubicBezTo>
                      <a:pt x="1642" y="213"/>
                      <a:pt x="1672" y="182"/>
                      <a:pt x="1703" y="152"/>
                    </a:cubicBezTo>
                    <a:lnTo>
                      <a:pt x="97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1" name="Google Shape;10201;p29"/>
              <p:cNvSpPr/>
              <p:nvPr/>
            </p:nvSpPr>
            <p:spPr>
              <a:xfrm>
                <a:off x="8432357" y="3235478"/>
                <a:ext cx="392743" cy="728191"/>
              </a:xfrm>
              <a:custGeom>
                <a:avLst/>
                <a:gdLst/>
                <a:ahLst/>
                <a:cxnLst/>
                <a:rect l="l" t="t" r="r" b="b"/>
                <a:pathLst>
                  <a:path w="11886" h="22038" extrusionOk="0">
                    <a:moveTo>
                      <a:pt x="11490" y="396"/>
                    </a:moveTo>
                    <a:lnTo>
                      <a:pt x="11490" y="21673"/>
                    </a:lnTo>
                    <a:lnTo>
                      <a:pt x="395" y="21673"/>
                    </a:lnTo>
                    <a:lnTo>
                      <a:pt x="395" y="396"/>
                    </a:lnTo>
                    <a:close/>
                    <a:moveTo>
                      <a:pt x="0" y="1"/>
                    </a:moveTo>
                    <a:lnTo>
                      <a:pt x="0" y="22037"/>
                    </a:lnTo>
                    <a:lnTo>
                      <a:pt x="11885" y="22037"/>
                    </a:lnTo>
                    <a:lnTo>
                      <a:pt x="1188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2" name="Google Shape;10202;p29"/>
              <p:cNvSpPr/>
              <p:nvPr/>
            </p:nvSpPr>
            <p:spPr>
              <a:xfrm>
                <a:off x="8132768" y="2637905"/>
                <a:ext cx="2496823" cy="579532"/>
              </a:xfrm>
              <a:custGeom>
                <a:avLst/>
                <a:gdLst/>
                <a:ahLst/>
                <a:cxnLst/>
                <a:rect l="l" t="t" r="r" b="b"/>
                <a:pathLst>
                  <a:path w="75564" h="17539" extrusionOk="0">
                    <a:moveTo>
                      <a:pt x="9970" y="0"/>
                    </a:moveTo>
                    <a:lnTo>
                      <a:pt x="0" y="16748"/>
                    </a:lnTo>
                    <a:cubicBezTo>
                      <a:pt x="426" y="16779"/>
                      <a:pt x="578" y="17113"/>
                      <a:pt x="365" y="17539"/>
                    </a:cubicBezTo>
                    <a:lnTo>
                      <a:pt x="4985" y="17539"/>
                    </a:lnTo>
                    <a:cubicBezTo>
                      <a:pt x="5259" y="17113"/>
                      <a:pt x="5806" y="16748"/>
                      <a:pt x="6262" y="16748"/>
                    </a:cubicBezTo>
                    <a:cubicBezTo>
                      <a:pt x="6718" y="16748"/>
                      <a:pt x="6930" y="17113"/>
                      <a:pt x="6748" y="17539"/>
                    </a:cubicBezTo>
                    <a:lnTo>
                      <a:pt x="11398" y="17539"/>
                    </a:lnTo>
                    <a:cubicBezTo>
                      <a:pt x="11611" y="17113"/>
                      <a:pt x="12128" y="16748"/>
                      <a:pt x="12584" y="16748"/>
                    </a:cubicBezTo>
                    <a:cubicBezTo>
                      <a:pt x="13040" y="16748"/>
                      <a:pt x="13283" y="17113"/>
                      <a:pt x="13131" y="17539"/>
                    </a:cubicBezTo>
                    <a:lnTo>
                      <a:pt x="17782" y="17539"/>
                    </a:lnTo>
                    <a:cubicBezTo>
                      <a:pt x="17964" y="17113"/>
                      <a:pt x="18420" y="16748"/>
                      <a:pt x="18906" y="16748"/>
                    </a:cubicBezTo>
                    <a:cubicBezTo>
                      <a:pt x="19362" y="16748"/>
                      <a:pt x="19636" y="17113"/>
                      <a:pt x="19545" y="17539"/>
                    </a:cubicBezTo>
                    <a:lnTo>
                      <a:pt x="24165" y="17539"/>
                    </a:lnTo>
                    <a:cubicBezTo>
                      <a:pt x="24317" y="17113"/>
                      <a:pt x="24742" y="16748"/>
                      <a:pt x="25229" y="16748"/>
                    </a:cubicBezTo>
                    <a:cubicBezTo>
                      <a:pt x="25684" y="16748"/>
                      <a:pt x="25988" y="17113"/>
                      <a:pt x="25928" y="17539"/>
                    </a:cubicBezTo>
                    <a:lnTo>
                      <a:pt x="30578" y="17539"/>
                    </a:lnTo>
                    <a:cubicBezTo>
                      <a:pt x="30669" y="17113"/>
                      <a:pt x="31064" y="16748"/>
                      <a:pt x="31520" y="16748"/>
                    </a:cubicBezTo>
                    <a:cubicBezTo>
                      <a:pt x="32007" y="16748"/>
                      <a:pt x="32341" y="17113"/>
                      <a:pt x="32341" y="17539"/>
                    </a:cubicBezTo>
                    <a:lnTo>
                      <a:pt x="36961" y="17539"/>
                    </a:lnTo>
                    <a:cubicBezTo>
                      <a:pt x="36992" y="17113"/>
                      <a:pt x="37387" y="16748"/>
                      <a:pt x="37843" y="16748"/>
                    </a:cubicBezTo>
                    <a:cubicBezTo>
                      <a:pt x="38299" y="16748"/>
                      <a:pt x="38694" y="17113"/>
                      <a:pt x="38724" y="17539"/>
                    </a:cubicBezTo>
                    <a:lnTo>
                      <a:pt x="43375" y="17539"/>
                    </a:lnTo>
                    <a:cubicBezTo>
                      <a:pt x="43344" y="17113"/>
                      <a:pt x="43709" y="16748"/>
                      <a:pt x="44165" y="16748"/>
                    </a:cubicBezTo>
                    <a:cubicBezTo>
                      <a:pt x="44621" y="16748"/>
                      <a:pt x="45047" y="17113"/>
                      <a:pt x="45138" y="17539"/>
                    </a:cubicBezTo>
                    <a:lnTo>
                      <a:pt x="49758" y="17539"/>
                    </a:lnTo>
                    <a:cubicBezTo>
                      <a:pt x="49697" y="17113"/>
                      <a:pt x="50031" y="16748"/>
                      <a:pt x="50487" y="16748"/>
                    </a:cubicBezTo>
                    <a:cubicBezTo>
                      <a:pt x="50943" y="16748"/>
                      <a:pt x="51399" y="17113"/>
                      <a:pt x="51521" y="17539"/>
                    </a:cubicBezTo>
                    <a:lnTo>
                      <a:pt x="56141" y="17539"/>
                    </a:lnTo>
                    <a:cubicBezTo>
                      <a:pt x="56050" y="17113"/>
                      <a:pt x="56323" y="16748"/>
                      <a:pt x="56810" y="16748"/>
                    </a:cubicBezTo>
                    <a:cubicBezTo>
                      <a:pt x="57266" y="16748"/>
                      <a:pt x="57752" y="17113"/>
                      <a:pt x="57904" y="17539"/>
                    </a:cubicBezTo>
                    <a:lnTo>
                      <a:pt x="62554" y="17539"/>
                    </a:lnTo>
                    <a:cubicBezTo>
                      <a:pt x="62402" y="17113"/>
                      <a:pt x="62646" y="16748"/>
                      <a:pt x="63102" y="16748"/>
                    </a:cubicBezTo>
                    <a:cubicBezTo>
                      <a:pt x="63588" y="16748"/>
                      <a:pt x="64105" y="17113"/>
                      <a:pt x="64317" y="17539"/>
                    </a:cubicBezTo>
                    <a:lnTo>
                      <a:pt x="68938" y="17539"/>
                    </a:lnTo>
                    <a:cubicBezTo>
                      <a:pt x="68755" y="17113"/>
                      <a:pt x="68968" y="16748"/>
                      <a:pt x="69424" y="16748"/>
                    </a:cubicBezTo>
                    <a:cubicBezTo>
                      <a:pt x="69880" y="16748"/>
                      <a:pt x="70457" y="17113"/>
                      <a:pt x="70700" y="17539"/>
                    </a:cubicBezTo>
                    <a:lnTo>
                      <a:pt x="75351" y="17539"/>
                    </a:lnTo>
                    <a:cubicBezTo>
                      <a:pt x="75138" y="17174"/>
                      <a:pt x="75260" y="16870"/>
                      <a:pt x="75564" y="16779"/>
                    </a:cubicBezTo>
                    <a:lnTo>
                      <a:pt x="6565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3" name="Google Shape;10203;p29"/>
              <p:cNvSpPr/>
              <p:nvPr/>
            </p:nvSpPr>
            <p:spPr>
              <a:xfrm>
                <a:off x="8193005" y="3079815"/>
                <a:ext cx="2376351" cy="11069"/>
              </a:xfrm>
              <a:custGeom>
                <a:avLst/>
                <a:gdLst/>
                <a:ahLst/>
                <a:cxnLst/>
                <a:rect l="l" t="t" r="r" b="b"/>
                <a:pathLst>
                  <a:path w="71918" h="335" extrusionOk="0">
                    <a:moveTo>
                      <a:pt x="183" y="0"/>
                    </a:moveTo>
                    <a:lnTo>
                      <a:pt x="1" y="335"/>
                    </a:lnTo>
                    <a:lnTo>
                      <a:pt x="71917" y="335"/>
                    </a:lnTo>
                    <a:lnTo>
                      <a:pt x="7173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4" name="Google Shape;10204;p29"/>
              <p:cNvSpPr/>
              <p:nvPr/>
            </p:nvSpPr>
            <p:spPr>
              <a:xfrm>
                <a:off x="8251258" y="2983397"/>
                <a:ext cx="2260834" cy="9054"/>
              </a:xfrm>
              <a:custGeom>
                <a:avLst/>
                <a:gdLst/>
                <a:ahLst/>
                <a:cxnLst/>
                <a:rect l="l" t="t" r="r" b="b"/>
                <a:pathLst>
                  <a:path w="68422" h="274" extrusionOk="0">
                    <a:moveTo>
                      <a:pt x="153" y="0"/>
                    </a:moveTo>
                    <a:lnTo>
                      <a:pt x="1" y="274"/>
                    </a:lnTo>
                    <a:lnTo>
                      <a:pt x="68422" y="274"/>
                    </a:lnTo>
                    <a:lnTo>
                      <a:pt x="6823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5" name="Google Shape;10205;p29"/>
              <p:cNvSpPr/>
              <p:nvPr/>
            </p:nvSpPr>
            <p:spPr>
              <a:xfrm>
                <a:off x="8303499" y="2895008"/>
                <a:ext cx="2156354" cy="9087"/>
              </a:xfrm>
              <a:custGeom>
                <a:avLst/>
                <a:gdLst/>
                <a:ahLst/>
                <a:cxnLst/>
                <a:rect l="l" t="t" r="r" b="b"/>
                <a:pathLst>
                  <a:path w="65260" h="275" extrusionOk="0">
                    <a:moveTo>
                      <a:pt x="152" y="1"/>
                    </a:moveTo>
                    <a:lnTo>
                      <a:pt x="0" y="274"/>
                    </a:lnTo>
                    <a:lnTo>
                      <a:pt x="65260" y="274"/>
                    </a:lnTo>
                    <a:lnTo>
                      <a:pt x="6507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6" name="Google Shape;10206;p29"/>
              <p:cNvSpPr/>
              <p:nvPr/>
            </p:nvSpPr>
            <p:spPr>
              <a:xfrm>
                <a:off x="8351708" y="2815673"/>
                <a:ext cx="2059936" cy="8062"/>
              </a:xfrm>
              <a:custGeom>
                <a:avLst/>
                <a:gdLst/>
                <a:ahLst/>
                <a:cxnLst/>
                <a:rect l="l" t="t" r="r" b="b"/>
                <a:pathLst>
                  <a:path w="62342" h="244" extrusionOk="0">
                    <a:moveTo>
                      <a:pt x="152" y="0"/>
                    </a:moveTo>
                    <a:lnTo>
                      <a:pt x="0" y="244"/>
                    </a:lnTo>
                    <a:lnTo>
                      <a:pt x="62342" y="244"/>
                    </a:lnTo>
                    <a:lnTo>
                      <a:pt x="6219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7" name="Google Shape;10207;p29"/>
              <p:cNvSpPr/>
              <p:nvPr/>
            </p:nvSpPr>
            <p:spPr>
              <a:xfrm>
                <a:off x="8394894" y="2742352"/>
                <a:ext cx="1973562" cy="7071"/>
              </a:xfrm>
              <a:custGeom>
                <a:avLst/>
                <a:gdLst/>
                <a:ahLst/>
                <a:cxnLst/>
                <a:rect l="l" t="t" r="r" b="b"/>
                <a:pathLst>
                  <a:path w="59728" h="214" extrusionOk="0">
                    <a:moveTo>
                      <a:pt x="152" y="0"/>
                    </a:moveTo>
                    <a:lnTo>
                      <a:pt x="0" y="213"/>
                    </a:lnTo>
                    <a:lnTo>
                      <a:pt x="59728" y="213"/>
                    </a:lnTo>
                    <a:lnTo>
                      <a:pt x="5957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8" name="Google Shape;10208;p29"/>
              <p:cNvSpPr/>
              <p:nvPr/>
            </p:nvSpPr>
            <p:spPr>
              <a:xfrm>
                <a:off x="8436065" y="2675044"/>
                <a:ext cx="1892245" cy="7071"/>
              </a:xfrm>
              <a:custGeom>
                <a:avLst/>
                <a:gdLst/>
                <a:ahLst/>
                <a:cxnLst/>
                <a:rect l="l" t="t" r="r" b="b"/>
                <a:pathLst>
                  <a:path w="57267" h="214" extrusionOk="0">
                    <a:moveTo>
                      <a:pt x="122" y="1"/>
                    </a:moveTo>
                    <a:lnTo>
                      <a:pt x="1" y="214"/>
                    </a:lnTo>
                    <a:lnTo>
                      <a:pt x="57266" y="214"/>
                    </a:lnTo>
                    <a:lnTo>
                      <a:pt x="5714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9" name="Google Shape;10209;p29"/>
              <p:cNvSpPr/>
              <p:nvPr/>
            </p:nvSpPr>
            <p:spPr>
              <a:xfrm>
                <a:off x="8122723" y="2622837"/>
                <a:ext cx="363600" cy="534330"/>
              </a:xfrm>
              <a:custGeom>
                <a:avLst/>
                <a:gdLst/>
                <a:ahLst/>
                <a:cxnLst/>
                <a:rect l="l" t="t" r="r" b="b"/>
                <a:pathLst>
                  <a:path w="11004" h="16171" extrusionOk="0">
                    <a:moveTo>
                      <a:pt x="10487" y="0"/>
                    </a:moveTo>
                    <a:cubicBezTo>
                      <a:pt x="10122" y="0"/>
                      <a:pt x="9727" y="183"/>
                      <a:pt x="9575" y="456"/>
                    </a:cubicBezTo>
                    <a:lnTo>
                      <a:pt x="0" y="16171"/>
                    </a:lnTo>
                    <a:lnTo>
                      <a:pt x="1733" y="16171"/>
                    </a:lnTo>
                    <a:lnTo>
                      <a:pt x="10851" y="456"/>
                    </a:lnTo>
                    <a:cubicBezTo>
                      <a:pt x="11003" y="183"/>
                      <a:pt x="10851" y="0"/>
                      <a:pt x="1048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0" name="Google Shape;10210;p29"/>
              <p:cNvSpPr/>
              <p:nvPr/>
            </p:nvSpPr>
            <p:spPr>
              <a:xfrm>
                <a:off x="8328611" y="2622837"/>
                <a:ext cx="311359" cy="534330"/>
              </a:xfrm>
              <a:custGeom>
                <a:avLst/>
                <a:gdLst/>
                <a:ahLst/>
                <a:cxnLst/>
                <a:rect l="l" t="t" r="r" b="b"/>
                <a:pathLst>
                  <a:path w="9423" h="16171" extrusionOk="0">
                    <a:moveTo>
                      <a:pt x="8845" y="0"/>
                    </a:moveTo>
                    <a:cubicBezTo>
                      <a:pt x="8511" y="0"/>
                      <a:pt x="8116" y="183"/>
                      <a:pt x="7994" y="456"/>
                    </a:cubicBezTo>
                    <a:lnTo>
                      <a:pt x="0" y="16171"/>
                    </a:lnTo>
                    <a:lnTo>
                      <a:pt x="1702" y="16171"/>
                    </a:lnTo>
                    <a:lnTo>
                      <a:pt x="9301" y="456"/>
                    </a:lnTo>
                    <a:cubicBezTo>
                      <a:pt x="9423" y="183"/>
                      <a:pt x="9210" y="0"/>
                      <a:pt x="887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1" name="Google Shape;10211;p29"/>
              <p:cNvSpPr/>
              <p:nvPr/>
            </p:nvSpPr>
            <p:spPr>
              <a:xfrm>
                <a:off x="8533474" y="2622837"/>
                <a:ext cx="259185" cy="534330"/>
              </a:xfrm>
              <a:custGeom>
                <a:avLst/>
                <a:gdLst/>
                <a:ahLst/>
                <a:cxnLst/>
                <a:rect l="l" t="t" r="r" b="b"/>
                <a:pathLst>
                  <a:path w="7844" h="16171" extrusionOk="0">
                    <a:moveTo>
                      <a:pt x="7266" y="0"/>
                    </a:moveTo>
                    <a:cubicBezTo>
                      <a:pt x="6931" y="0"/>
                      <a:pt x="6566" y="183"/>
                      <a:pt x="6445" y="456"/>
                    </a:cubicBezTo>
                    <a:lnTo>
                      <a:pt x="1" y="16171"/>
                    </a:lnTo>
                    <a:lnTo>
                      <a:pt x="1734" y="16171"/>
                    </a:lnTo>
                    <a:lnTo>
                      <a:pt x="7752" y="456"/>
                    </a:lnTo>
                    <a:cubicBezTo>
                      <a:pt x="7843" y="183"/>
                      <a:pt x="7630" y="0"/>
                      <a:pt x="72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2" name="Google Shape;10212;p29"/>
              <p:cNvSpPr/>
              <p:nvPr/>
            </p:nvSpPr>
            <p:spPr>
              <a:xfrm>
                <a:off x="8739395" y="2622837"/>
                <a:ext cx="205921" cy="53433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6171" extrusionOk="0">
                    <a:moveTo>
                      <a:pt x="5654" y="0"/>
                    </a:moveTo>
                    <a:cubicBezTo>
                      <a:pt x="5289" y="0"/>
                      <a:pt x="4955" y="183"/>
                      <a:pt x="4863" y="456"/>
                    </a:cubicBezTo>
                    <a:lnTo>
                      <a:pt x="0" y="16171"/>
                    </a:lnTo>
                    <a:lnTo>
                      <a:pt x="1702" y="16171"/>
                    </a:lnTo>
                    <a:lnTo>
                      <a:pt x="6170" y="456"/>
                    </a:lnTo>
                    <a:cubicBezTo>
                      <a:pt x="6231" y="183"/>
                      <a:pt x="6018" y="0"/>
                      <a:pt x="56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3" name="Google Shape;10213;p29"/>
              <p:cNvSpPr/>
              <p:nvPr/>
            </p:nvSpPr>
            <p:spPr>
              <a:xfrm>
                <a:off x="8944259" y="2622837"/>
                <a:ext cx="154705" cy="534330"/>
              </a:xfrm>
              <a:custGeom>
                <a:avLst/>
                <a:gdLst/>
                <a:ahLst/>
                <a:cxnLst/>
                <a:rect l="l" t="t" r="r" b="b"/>
                <a:pathLst>
                  <a:path w="4682" h="16171" extrusionOk="0">
                    <a:moveTo>
                      <a:pt x="4074" y="0"/>
                    </a:moveTo>
                    <a:cubicBezTo>
                      <a:pt x="3709" y="0"/>
                      <a:pt x="3375" y="183"/>
                      <a:pt x="3344" y="456"/>
                    </a:cubicBezTo>
                    <a:lnTo>
                      <a:pt x="1" y="16171"/>
                    </a:lnTo>
                    <a:lnTo>
                      <a:pt x="1733" y="16171"/>
                    </a:lnTo>
                    <a:lnTo>
                      <a:pt x="4621" y="456"/>
                    </a:lnTo>
                    <a:cubicBezTo>
                      <a:pt x="4682" y="183"/>
                      <a:pt x="4439" y="0"/>
                      <a:pt x="40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4" name="Google Shape;10214;p29"/>
              <p:cNvSpPr/>
              <p:nvPr/>
            </p:nvSpPr>
            <p:spPr>
              <a:xfrm>
                <a:off x="9149155" y="2622837"/>
                <a:ext cx="102465" cy="534330"/>
              </a:xfrm>
              <a:custGeom>
                <a:avLst/>
                <a:gdLst/>
                <a:ahLst/>
                <a:cxnLst/>
                <a:rect l="l" t="t" r="r" b="b"/>
                <a:pathLst>
                  <a:path w="3101" h="16171" extrusionOk="0">
                    <a:moveTo>
                      <a:pt x="2463" y="0"/>
                    </a:moveTo>
                    <a:cubicBezTo>
                      <a:pt x="2128" y="0"/>
                      <a:pt x="1824" y="183"/>
                      <a:pt x="1794" y="456"/>
                    </a:cubicBezTo>
                    <a:lnTo>
                      <a:pt x="1" y="16171"/>
                    </a:lnTo>
                    <a:lnTo>
                      <a:pt x="1733" y="16171"/>
                    </a:lnTo>
                    <a:lnTo>
                      <a:pt x="3071" y="456"/>
                    </a:lnTo>
                    <a:cubicBezTo>
                      <a:pt x="3101" y="183"/>
                      <a:pt x="2827" y="0"/>
                      <a:pt x="24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5" name="Google Shape;10215;p29"/>
              <p:cNvSpPr/>
              <p:nvPr/>
            </p:nvSpPr>
            <p:spPr>
              <a:xfrm>
                <a:off x="9355043" y="2622837"/>
                <a:ext cx="57296" cy="534330"/>
              </a:xfrm>
              <a:custGeom>
                <a:avLst/>
                <a:gdLst/>
                <a:ahLst/>
                <a:cxnLst/>
                <a:rect l="l" t="t" r="r" b="b"/>
                <a:pathLst>
                  <a:path w="1734" h="16171" extrusionOk="0">
                    <a:moveTo>
                      <a:pt x="852" y="0"/>
                    </a:moveTo>
                    <a:cubicBezTo>
                      <a:pt x="487" y="0"/>
                      <a:pt x="213" y="183"/>
                      <a:pt x="213" y="456"/>
                    </a:cubicBezTo>
                    <a:lnTo>
                      <a:pt x="1" y="16171"/>
                    </a:lnTo>
                    <a:lnTo>
                      <a:pt x="1733" y="16171"/>
                    </a:lnTo>
                    <a:lnTo>
                      <a:pt x="1490" y="456"/>
                    </a:lnTo>
                    <a:cubicBezTo>
                      <a:pt x="1490" y="183"/>
                      <a:pt x="1216" y="0"/>
                      <a:pt x="8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6" name="Google Shape;10216;p29"/>
              <p:cNvSpPr/>
              <p:nvPr/>
            </p:nvSpPr>
            <p:spPr>
              <a:xfrm>
                <a:off x="9514738" y="2622837"/>
                <a:ext cx="102465" cy="534330"/>
              </a:xfrm>
              <a:custGeom>
                <a:avLst/>
                <a:gdLst/>
                <a:ahLst/>
                <a:cxnLst/>
                <a:rect l="l" t="t" r="r" b="b"/>
                <a:pathLst>
                  <a:path w="3101" h="16171" extrusionOk="0">
                    <a:moveTo>
                      <a:pt x="639" y="0"/>
                    </a:moveTo>
                    <a:cubicBezTo>
                      <a:pt x="274" y="0"/>
                      <a:pt x="1" y="183"/>
                      <a:pt x="31" y="456"/>
                    </a:cubicBezTo>
                    <a:lnTo>
                      <a:pt x="1368" y="16171"/>
                    </a:lnTo>
                    <a:lnTo>
                      <a:pt x="3101" y="16171"/>
                    </a:lnTo>
                    <a:lnTo>
                      <a:pt x="1338" y="456"/>
                    </a:lnTo>
                    <a:cubicBezTo>
                      <a:pt x="1308" y="183"/>
                      <a:pt x="1004" y="0"/>
                      <a:pt x="6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7" name="Google Shape;10217;p29"/>
              <p:cNvSpPr/>
              <p:nvPr/>
            </p:nvSpPr>
            <p:spPr>
              <a:xfrm>
                <a:off x="9668418" y="2622837"/>
                <a:ext cx="153681" cy="534330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16171" extrusionOk="0">
                    <a:moveTo>
                      <a:pt x="578" y="0"/>
                    </a:moveTo>
                    <a:cubicBezTo>
                      <a:pt x="243" y="0"/>
                      <a:pt x="0" y="183"/>
                      <a:pt x="31" y="456"/>
                    </a:cubicBezTo>
                    <a:lnTo>
                      <a:pt x="2949" y="16171"/>
                    </a:lnTo>
                    <a:lnTo>
                      <a:pt x="4651" y="16171"/>
                    </a:lnTo>
                    <a:lnTo>
                      <a:pt x="1338" y="456"/>
                    </a:lnTo>
                    <a:cubicBezTo>
                      <a:pt x="1277" y="183"/>
                      <a:pt x="942" y="0"/>
                      <a:pt x="6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8" name="Google Shape;10218;p29"/>
              <p:cNvSpPr/>
              <p:nvPr/>
            </p:nvSpPr>
            <p:spPr>
              <a:xfrm>
                <a:off x="9821075" y="2622837"/>
                <a:ext cx="206912" cy="534330"/>
              </a:xfrm>
              <a:custGeom>
                <a:avLst/>
                <a:gdLst/>
                <a:ahLst/>
                <a:cxnLst/>
                <a:rect l="l" t="t" r="r" b="b"/>
                <a:pathLst>
                  <a:path w="6262" h="16171" extrusionOk="0">
                    <a:moveTo>
                      <a:pt x="578" y="0"/>
                    </a:moveTo>
                    <a:cubicBezTo>
                      <a:pt x="243" y="0"/>
                      <a:pt x="0" y="183"/>
                      <a:pt x="61" y="456"/>
                    </a:cubicBezTo>
                    <a:lnTo>
                      <a:pt x="4529" y="16171"/>
                    </a:lnTo>
                    <a:lnTo>
                      <a:pt x="6262" y="16171"/>
                    </a:lnTo>
                    <a:lnTo>
                      <a:pt x="1368" y="456"/>
                    </a:lnTo>
                    <a:cubicBezTo>
                      <a:pt x="1277" y="183"/>
                      <a:pt x="943" y="0"/>
                      <a:pt x="5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9" name="Google Shape;10219;p29"/>
              <p:cNvSpPr/>
              <p:nvPr/>
            </p:nvSpPr>
            <p:spPr>
              <a:xfrm>
                <a:off x="9973731" y="2622837"/>
                <a:ext cx="259152" cy="534330"/>
              </a:xfrm>
              <a:custGeom>
                <a:avLst/>
                <a:gdLst/>
                <a:ahLst/>
                <a:cxnLst/>
                <a:rect l="l" t="t" r="r" b="b"/>
                <a:pathLst>
                  <a:path w="7843" h="16171" extrusionOk="0">
                    <a:moveTo>
                      <a:pt x="578" y="0"/>
                    </a:moveTo>
                    <a:cubicBezTo>
                      <a:pt x="213" y="0"/>
                      <a:pt x="0" y="183"/>
                      <a:pt x="122" y="456"/>
                    </a:cubicBezTo>
                    <a:lnTo>
                      <a:pt x="6140" y="16171"/>
                    </a:lnTo>
                    <a:lnTo>
                      <a:pt x="7843" y="16171"/>
                    </a:lnTo>
                    <a:lnTo>
                      <a:pt x="1399" y="456"/>
                    </a:lnTo>
                    <a:cubicBezTo>
                      <a:pt x="1307" y="183"/>
                      <a:pt x="943" y="0"/>
                      <a:pt x="5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0" name="Google Shape;10220;p29"/>
              <p:cNvSpPr/>
              <p:nvPr/>
            </p:nvSpPr>
            <p:spPr>
              <a:xfrm>
                <a:off x="10127379" y="2622837"/>
                <a:ext cx="311393" cy="534330"/>
              </a:xfrm>
              <a:custGeom>
                <a:avLst/>
                <a:gdLst/>
                <a:ahLst/>
                <a:cxnLst/>
                <a:rect l="l" t="t" r="r" b="b"/>
                <a:pathLst>
                  <a:path w="9424" h="16171" extrusionOk="0">
                    <a:moveTo>
                      <a:pt x="518" y="0"/>
                    </a:moveTo>
                    <a:cubicBezTo>
                      <a:pt x="183" y="0"/>
                      <a:pt x="1" y="183"/>
                      <a:pt x="123" y="456"/>
                    </a:cubicBezTo>
                    <a:lnTo>
                      <a:pt x="7691" y="16171"/>
                    </a:lnTo>
                    <a:lnTo>
                      <a:pt x="9424" y="16171"/>
                    </a:lnTo>
                    <a:lnTo>
                      <a:pt x="1399" y="456"/>
                    </a:lnTo>
                    <a:cubicBezTo>
                      <a:pt x="1278" y="183"/>
                      <a:pt x="882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1" name="Google Shape;10221;p29"/>
              <p:cNvSpPr/>
              <p:nvPr/>
            </p:nvSpPr>
            <p:spPr>
              <a:xfrm>
                <a:off x="10280068" y="2622837"/>
                <a:ext cx="363600" cy="534330"/>
              </a:xfrm>
              <a:custGeom>
                <a:avLst/>
                <a:gdLst/>
                <a:ahLst/>
                <a:cxnLst/>
                <a:rect l="l" t="t" r="r" b="b"/>
                <a:pathLst>
                  <a:path w="11004" h="16171" extrusionOk="0">
                    <a:moveTo>
                      <a:pt x="517" y="0"/>
                    </a:moveTo>
                    <a:cubicBezTo>
                      <a:pt x="182" y="0"/>
                      <a:pt x="0" y="183"/>
                      <a:pt x="152" y="456"/>
                    </a:cubicBezTo>
                    <a:lnTo>
                      <a:pt x="9271" y="16171"/>
                    </a:lnTo>
                    <a:lnTo>
                      <a:pt x="11003" y="16171"/>
                    </a:lnTo>
                    <a:lnTo>
                      <a:pt x="1429" y="456"/>
                    </a:lnTo>
                    <a:cubicBezTo>
                      <a:pt x="1277" y="183"/>
                      <a:pt x="882" y="0"/>
                      <a:pt x="5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8">
    <p:spTree>
      <p:nvGrpSpPr>
        <p:cNvPr id="1" name="Shape 10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3" name="Google Shape;10223;p30"/>
          <p:cNvSpPr txBox="1">
            <a:spLocks noGrp="1"/>
          </p:cNvSpPr>
          <p:nvPr>
            <p:ph type="ctrTitle"/>
          </p:nvPr>
        </p:nvSpPr>
        <p:spPr>
          <a:xfrm>
            <a:off x="4600887" y="669825"/>
            <a:ext cx="3793200" cy="9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224" name="Google Shape;10224;p30"/>
          <p:cNvSpPr txBox="1">
            <a:spLocks noGrp="1"/>
          </p:cNvSpPr>
          <p:nvPr>
            <p:ph type="subTitle" idx="1"/>
          </p:nvPr>
        </p:nvSpPr>
        <p:spPr>
          <a:xfrm>
            <a:off x="4596575" y="1704550"/>
            <a:ext cx="3801900" cy="124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225" name="Google Shape;10225;p30"/>
          <p:cNvSpPr txBox="1"/>
          <p:nvPr/>
        </p:nvSpPr>
        <p:spPr>
          <a:xfrm>
            <a:off x="4572000" y="4153200"/>
            <a:ext cx="3851100" cy="45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accent6"/>
                </a:solidFill>
                <a:latin typeface="Hind"/>
                <a:ea typeface="Hind"/>
                <a:cs typeface="Hind"/>
                <a:sym typeface="Hind"/>
              </a:rPr>
              <a:t>CREDITS: This presentation template was created by </a:t>
            </a:r>
            <a:r>
              <a:rPr lang="en" sz="1000" b="1">
                <a:solidFill>
                  <a:schemeClr val="accent6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accent6"/>
                </a:solidFill>
                <a:latin typeface="Hind"/>
                <a:ea typeface="Hind"/>
                <a:cs typeface="Hind"/>
                <a:sym typeface="Hind"/>
              </a:rPr>
              <a:t>, including icons by </a:t>
            </a:r>
            <a:r>
              <a:rPr lang="en" sz="1000" b="1">
                <a:solidFill>
                  <a:schemeClr val="accent6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accent6"/>
                </a:solidFill>
                <a:latin typeface="Hind"/>
                <a:ea typeface="Hind"/>
                <a:cs typeface="Hind"/>
                <a:sym typeface="Hind"/>
              </a:rPr>
              <a:t> and infographics &amp; images by </a:t>
            </a:r>
            <a:r>
              <a:rPr lang="en" sz="1000" b="1">
                <a:solidFill>
                  <a:schemeClr val="accent6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b="1">
              <a:solidFill>
                <a:schemeClr val="accent6"/>
              </a:solidFill>
              <a:latin typeface="Hind"/>
              <a:ea typeface="Hind"/>
              <a:cs typeface="Hind"/>
              <a:sym typeface="Hind"/>
            </a:endParaRPr>
          </a:p>
        </p:txBody>
      </p:sp>
      <p:sp>
        <p:nvSpPr>
          <p:cNvPr id="10226" name="Google Shape;10226;p30"/>
          <p:cNvSpPr txBox="1">
            <a:spLocks noGrp="1"/>
          </p:cNvSpPr>
          <p:nvPr>
            <p:ph type="subTitle" idx="2"/>
          </p:nvPr>
        </p:nvSpPr>
        <p:spPr>
          <a:xfrm>
            <a:off x="4572000" y="3738525"/>
            <a:ext cx="3851100" cy="43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27" name="Google Shape;10227;p30"/>
          <p:cNvGrpSpPr/>
          <p:nvPr/>
        </p:nvGrpSpPr>
        <p:grpSpPr>
          <a:xfrm>
            <a:off x="-192036" y="-714088"/>
            <a:ext cx="9601075" cy="6007271"/>
            <a:chOff x="-192036" y="-714088"/>
            <a:chExt cx="9601075" cy="6007271"/>
          </a:xfrm>
        </p:grpSpPr>
        <p:grpSp>
          <p:nvGrpSpPr>
            <p:cNvPr id="10228" name="Google Shape;10228;p30"/>
            <p:cNvGrpSpPr/>
            <p:nvPr/>
          </p:nvGrpSpPr>
          <p:grpSpPr>
            <a:xfrm>
              <a:off x="-7002" y="4821450"/>
              <a:ext cx="9144174" cy="424200"/>
              <a:chOff x="1" y="4821450"/>
              <a:chExt cx="9144174" cy="424200"/>
            </a:xfrm>
          </p:grpSpPr>
          <p:sp>
            <p:nvSpPr>
              <p:cNvPr id="10229" name="Google Shape;10229;p30"/>
              <p:cNvSpPr/>
              <p:nvPr/>
            </p:nvSpPr>
            <p:spPr>
              <a:xfrm>
                <a:off x="175" y="4821450"/>
                <a:ext cx="9144000" cy="424200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16968" extrusionOk="0">
                    <a:moveTo>
                      <a:pt x="0" y="1"/>
                    </a:moveTo>
                    <a:lnTo>
                      <a:pt x="0" y="16967"/>
                    </a:lnTo>
                    <a:lnTo>
                      <a:pt x="285750" y="16967"/>
                    </a:lnTo>
                    <a:lnTo>
                      <a:pt x="2857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4"/>
                  </a:solidFill>
                </a:endParaRPr>
              </a:p>
            </p:txBody>
          </p:sp>
          <p:sp>
            <p:nvSpPr>
              <p:cNvPr id="10230" name="Google Shape;10230;p30"/>
              <p:cNvSpPr/>
              <p:nvPr/>
            </p:nvSpPr>
            <p:spPr>
              <a:xfrm>
                <a:off x="1" y="4834850"/>
                <a:ext cx="9144000" cy="115225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4609" extrusionOk="0">
                    <a:moveTo>
                      <a:pt x="0" y="1"/>
                    </a:moveTo>
                    <a:lnTo>
                      <a:pt x="0" y="4608"/>
                    </a:lnTo>
                    <a:lnTo>
                      <a:pt x="285750" y="4608"/>
                    </a:lnTo>
                    <a:lnTo>
                      <a:pt x="28575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1" name="Google Shape;10231;p30"/>
              <p:cNvSpPr/>
              <p:nvPr/>
            </p:nvSpPr>
            <p:spPr>
              <a:xfrm>
                <a:off x="175" y="4870575"/>
                <a:ext cx="9144000" cy="68175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2727" extrusionOk="0">
                    <a:moveTo>
                      <a:pt x="0" y="0"/>
                    </a:moveTo>
                    <a:lnTo>
                      <a:pt x="0" y="2727"/>
                    </a:lnTo>
                    <a:lnTo>
                      <a:pt x="285750" y="2727"/>
                    </a:lnTo>
                    <a:lnTo>
                      <a:pt x="28575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32" name="Google Shape;10232;p30"/>
            <p:cNvGrpSpPr/>
            <p:nvPr/>
          </p:nvGrpSpPr>
          <p:grpSpPr>
            <a:xfrm>
              <a:off x="-192036" y="898578"/>
              <a:ext cx="4397097" cy="4051195"/>
              <a:chOff x="989087" y="6413616"/>
              <a:chExt cx="4397097" cy="4051195"/>
            </a:xfrm>
          </p:grpSpPr>
          <p:sp>
            <p:nvSpPr>
              <p:cNvPr id="10233" name="Google Shape;10233;p30"/>
              <p:cNvSpPr/>
              <p:nvPr/>
            </p:nvSpPr>
            <p:spPr>
              <a:xfrm>
                <a:off x="1551249" y="6898142"/>
                <a:ext cx="2749814" cy="1104672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34166" extrusionOk="0">
                    <a:moveTo>
                      <a:pt x="1" y="1"/>
                    </a:moveTo>
                    <a:lnTo>
                      <a:pt x="1" y="34165"/>
                    </a:lnTo>
                    <a:lnTo>
                      <a:pt x="85048" y="34165"/>
                    </a:lnTo>
                    <a:lnTo>
                      <a:pt x="8504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4" name="Google Shape;10234;p30"/>
              <p:cNvSpPr/>
              <p:nvPr/>
            </p:nvSpPr>
            <p:spPr>
              <a:xfrm>
                <a:off x="1551249" y="6898142"/>
                <a:ext cx="2749814" cy="271302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8391" extrusionOk="0">
                    <a:moveTo>
                      <a:pt x="1" y="1"/>
                    </a:moveTo>
                    <a:lnTo>
                      <a:pt x="1" y="8390"/>
                    </a:lnTo>
                    <a:lnTo>
                      <a:pt x="85048" y="8390"/>
                    </a:lnTo>
                    <a:lnTo>
                      <a:pt x="8504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5" name="Google Shape;10235;p30"/>
              <p:cNvSpPr/>
              <p:nvPr/>
            </p:nvSpPr>
            <p:spPr>
              <a:xfrm>
                <a:off x="1673117" y="7023954"/>
                <a:ext cx="2523778" cy="332216"/>
              </a:xfrm>
              <a:custGeom>
                <a:avLst/>
                <a:gdLst/>
                <a:ahLst/>
                <a:cxnLst/>
                <a:rect l="l" t="t" r="r" b="b"/>
                <a:pathLst>
                  <a:path w="78057" h="10275" extrusionOk="0">
                    <a:moveTo>
                      <a:pt x="1" y="0"/>
                    </a:moveTo>
                    <a:lnTo>
                      <a:pt x="1" y="10274"/>
                    </a:lnTo>
                    <a:lnTo>
                      <a:pt x="78057" y="10274"/>
                    </a:lnTo>
                    <a:lnTo>
                      <a:pt x="7805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6" name="Google Shape;10236;p30"/>
              <p:cNvSpPr/>
              <p:nvPr/>
            </p:nvSpPr>
            <p:spPr>
              <a:xfrm>
                <a:off x="1709493" y="7058357"/>
                <a:ext cx="466849" cy="67834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7" name="Google Shape;10237;p30"/>
              <p:cNvSpPr/>
              <p:nvPr/>
            </p:nvSpPr>
            <p:spPr>
              <a:xfrm>
                <a:off x="1709493" y="7151706"/>
                <a:ext cx="466849" cy="67866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9" extrusionOk="0">
                    <a:moveTo>
                      <a:pt x="0" y="1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8" name="Google Shape;10238;p30"/>
              <p:cNvSpPr/>
              <p:nvPr/>
            </p:nvSpPr>
            <p:spPr>
              <a:xfrm>
                <a:off x="1709493" y="7245086"/>
                <a:ext cx="466849" cy="67834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9" name="Google Shape;10239;p30"/>
              <p:cNvSpPr/>
              <p:nvPr/>
            </p:nvSpPr>
            <p:spPr>
              <a:xfrm>
                <a:off x="2206792" y="7058357"/>
                <a:ext cx="466849" cy="67834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0" name="Google Shape;10240;p30"/>
              <p:cNvSpPr/>
              <p:nvPr/>
            </p:nvSpPr>
            <p:spPr>
              <a:xfrm>
                <a:off x="2206792" y="7151706"/>
                <a:ext cx="466849" cy="67866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9" extrusionOk="0">
                    <a:moveTo>
                      <a:pt x="1" y="1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1" name="Google Shape;10241;p30"/>
              <p:cNvSpPr/>
              <p:nvPr/>
            </p:nvSpPr>
            <p:spPr>
              <a:xfrm>
                <a:off x="2206792" y="7245086"/>
                <a:ext cx="466849" cy="67834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2" name="Google Shape;10242;p30"/>
              <p:cNvSpPr/>
              <p:nvPr/>
            </p:nvSpPr>
            <p:spPr>
              <a:xfrm>
                <a:off x="3192564" y="7058357"/>
                <a:ext cx="465847" cy="67834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3" name="Google Shape;10243;p30"/>
              <p:cNvSpPr/>
              <p:nvPr/>
            </p:nvSpPr>
            <p:spPr>
              <a:xfrm>
                <a:off x="3192564" y="7151706"/>
                <a:ext cx="465847" cy="67866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9" extrusionOk="0">
                    <a:moveTo>
                      <a:pt x="0" y="1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4" name="Google Shape;10244;p30"/>
              <p:cNvSpPr/>
              <p:nvPr/>
            </p:nvSpPr>
            <p:spPr>
              <a:xfrm>
                <a:off x="3192564" y="7245086"/>
                <a:ext cx="465847" cy="67834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5" name="Google Shape;10245;p30"/>
              <p:cNvSpPr/>
              <p:nvPr/>
            </p:nvSpPr>
            <p:spPr>
              <a:xfrm>
                <a:off x="3689863" y="7058357"/>
                <a:ext cx="465879" cy="67834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6" name="Google Shape;10246;p30"/>
              <p:cNvSpPr/>
              <p:nvPr/>
            </p:nvSpPr>
            <p:spPr>
              <a:xfrm>
                <a:off x="3689863" y="7151706"/>
                <a:ext cx="465879" cy="67866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9" extrusionOk="0">
                    <a:moveTo>
                      <a:pt x="1" y="1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7" name="Google Shape;10247;p30"/>
              <p:cNvSpPr/>
              <p:nvPr/>
            </p:nvSpPr>
            <p:spPr>
              <a:xfrm>
                <a:off x="3689863" y="7245086"/>
                <a:ext cx="465879" cy="67834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8" name="Google Shape;10248;p30"/>
              <p:cNvSpPr/>
              <p:nvPr/>
            </p:nvSpPr>
            <p:spPr>
              <a:xfrm>
                <a:off x="1551249" y="7597916"/>
                <a:ext cx="2749814" cy="404932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12524" extrusionOk="0">
                    <a:moveTo>
                      <a:pt x="1" y="0"/>
                    </a:moveTo>
                    <a:lnTo>
                      <a:pt x="1" y="12523"/>
                    </a:lnTo>
                    <a:lnTo>
                      <a:pt x="85048" y="12523"/>
                    </a:lnTo>
                    <a:lnTo>
                      <a:pt x="8504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9" name="Google Shape;10249;p30"/>
              <p:cNvSpPr/>
              <p:nvPr/>
            </p:nvSpPr>
            <p:spPr>
              <a:xfrm>
                <a:off x="1416610" y="7651978"/>
                <a:ext cx="2988622" cy="335159"/>
              </a:xfrm>
              <a:custGeom>
                <a:avLst/>
                <a:gdLst/>
                <a:ahLst/>
                <a:cxnLst/>
                <a:rect l="l" t="t" r="r" b="b"/>
                <a:pathLst>
                  <a:path w="92434" h="10366" extrusionOk="0">
                    <a:moveTo>
                      <a:pt x="0" y="0"/>
                    </a:moveTo>
                    <a:lnTo>
                      <a:pt x="0" y="10365"/>
                    </a:lnTo>
                    <a:lnTo>
                      <a:pt x="92434" y="10365"/>
                    </a:lnTo>
                    <a:lnTo>
                      <a:pt x="924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0" name="Google Shape;10250;p30"/>
              <p:cNvSpPr/>
              <p:nvPr/>
            </p:nvSpPr>
            <p:spPr>
              <a:xfrm>
                <a:off x="1452986" y="7676552"/>
                <a:ext cx="2914904" cy="286013"/>
              </a:xfrm>
              <a:custGeom>
                <a:avLst/>
                <a:gdLst/>
                <a:ahLst/>
                <a:cxnLst/>
                <a:rect l="l" t="t" r="r" b="b"/>
                <a:pathLst>
                  <a:path w="90154" h="8846" extrusionOk="0">
                    <a:moveTo>
                      <a:pt x="0" y="0"/>
                    </a:moveTo>
                    <a:lnTo>
                      <a:pt x="0" y="8845"/>
                    </a:lnTo>
                    <a:lnTo>
                      <a:pt x="90154" y="8845"/>
                    </a:lnTo>
                    <a:lnTo>
                      <a:pt x="901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1" name="Google Shape;10251;p30"/>
              <p:cNvSpPr/>
              <p:nvPr/>
            </p:nvSpPr>
            <p:spPr>
              <a:xfrm>
                <a:off x="1701635" y="6413616"/>
                <a:ext cx="2443173" cy="49178"/>
              </a:xfrm>
              <a:custGeom>
                <a:avLst/>
                <a:gdLst/>
                <a:ahLst/>
                <a:cxnLst/>
                <a:rect l="l" t="t" r="r" b="b"/>
                <a:pathLst>
                  <a:path w="75564" h="1521" extrusionOk="0">
                    <a:moveTo>
                      <a:pt x="0" y="1"/>
                    </a:moveTo>
                    <a:lnTo>
                      <a:pt x="0" y="1521"/>
                    </a:lnTo>
                    <a:lnTo>
                      <a:pt x="75564" y="1521"/>
                    </a:lnTo>
                    <a:lnTo>
                      <a:pt x="755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2" name="Google Shape;10252;p30"/>
              <p:cNvSpPr/>
              <p:nvPr/>
            </p:nvSpPr>
            <p:spPr>
              <a:xfrm>
                <a:off x="1436269" y="6454906"/>
                <a:ext cx="2979796" cy="533680"/>
              </a:xfrm>
              <a:custGeom>
                <a:avLst/>
                <a:gdLst/>
                <a:ahLst/>
                <a:cxnLst/>
                <a:rect l="l" t="t" r="r" b="b"/>
                <a:pathLst>
                  <a:path w="92161" h="16506" extrusionOk="0">
                    <a:moveTo>
                      <a:pt x="8754" y="0"/>
                    </a:moveTo>
                    <a:lnTo>
                      <a:pt x="0" y="16505"/>
                    </a:lnTo>
                    <a:lnTo>
                      <a:pt x="92160" y="16505"/>
                    </a:lnTo>
                    <a:lnTo>
                      <a:pt x="834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3" name="Google Shape;10253;p30"/>
              <p:cNvSpPr/>
              <p:nvPr/>
            </p:nvSpPr>
            <p:spPr>
              <a:xfrm>
                <a:off x="1506046" y="6970893"/>
                <a:ext cx="53090" cy="33432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1034" extrusionOk="0">
                    <a:moveTo>
                      <a:pt x="1064" y="0"/>
                    </a:moveTo>
                    <a:cubicBezTo>
                      <a:pt x="700" y="0"/>
                      <a:pt x="274" y="213"/>
                      <a:pt x="122" y="486"/>
                    </a:cubicBezTo>
                    <a:cubicBezTo>
                      <a:pt x="0" y="790"/>
                      <a:pt x="183" y="1034"/>
                      <a:pt x="548" y="1034"/>
                    </a:cubicBezTo>
                    <a:cubicBezTo>
                      <a:pt x="943" y="1034"/>
                      <a:pt x="1368" y="790"/>
                      <a:pt x="1490" y="486"/>
                    </a:cubicBezTo>
                    <a:cubicBezTo>
                      <a:pt x="1642" y="213"/>
                      <a:pt x="1429" y="0"/>
                      <a:pt x="10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4" name="Google Shape;10254;p30"/>
              <p:cNvSpPr/>
              <p:nvPr/>
            </p:nvSpPr>
            <p:spPr>
              <a:xfrm>
                <a:off x="1512933" y="6445077"/>
                <a:ext cx="303699" cy="535653"/>
              </a:xfrm>
              <a:custGeom>
                <a:avLst/>
                <a:gdLst/>
                <a:ahLst/>
                <a:cxnLst/>
                <a:rect l="l" t="t" r="r" b="b"/>
                <a:pathLst>
                  <a:path w="9393" h="16567" extrusionOk="0">
                    <a:moveTo>
                      <a:pt x="8876" y="0"/>
                    </a:moveTo>
                    <a:cubicBezTo>
                      <a:pt x="8572" y="0"/>
                      <a:pt x="8268" y="152"/>
                      <a:pt x="8177" y="335"/>
                    </a:cubicBezTo>
                    <a:lnTo>
                      <a:pt x="31" y="16536"/>
                    </a:lnTo>
                    <a:cubicBezTo>
                      <a:pt x="0" y="16566"/>
                      <a:pt x="61" y="16566"/>
                      <a:pt x="91" y="16566"/>
                    </a:cubicBezTo>
                    <a:cubicBezTo>
                      <a:pt x="274" y="16384"/>
                      <a:pt x="578" y="16262"/>
                      <a:pt x="851" y="16262"/>
                    </a:cubicBezTo>
                    <a:cubicBezTo>
                      <a:pt x="1125" y="16262"/>
                      <a:pt x="1307" y="16384"/>
                      <a:pt x="1338" y="16566"/>
                    </a:cubicBezTo>
                    <a:cubicBezTo>
                      <a:pt x="1338" y="16566"/>
                      <a:pt x="1368" y="16566"/>
                      <a:pt x="1398" y="16536"/>
                    </a:cubicBezTo>
                    <a:lnTo>
                      <a:pt x="9301" y="335"/>
                    </a:lnTo>
                    <a:cubicBezTo>
                      <a:pt x="9392" y="152"/>
                      <a:pt x="9210" y="0"/>
                      <a:pt x="89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5" name="Google Shape;10255;p30"/>
              <p:cNvSpPr/>
              <p:nvPr/>
            </p:nvSpPr>
            <p:spPr>
              <a:xfrm>
                <a:off x="1705548" y="6970893"/>
                <a:ext cx="52120" cy="33432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034" extrusionOk="0">
                    <a:moveTo>
                      <a:pt x="1004" y="0"/>
                    </a:moveTo>
                    <a:cubicBezTo>
                      <a:pt x="639" y="0"/>
                      <a:pt x="244" y="213"/>
                      <a:pt x="122" y="486"/>
                    </a:cubicBezTo>
                    <a:cubicBezTo>
                      <a:pt x="1" y="790"/>
                      <a:pt x="214" y="1034"/>
                      <a:pt x="578" y="1034"/>
                    </a:cubicBezTo>
                    <a:cubicBezTo>
                      <a:pt x="973" y="1034"/>
                      <a:pt x="1369" y="790"/>
                      <a:pt x="1490" y="486"/>
                    </a:cubicBezTo>
                    <a:cubicBezTo>
                      <a:pt x="1612" y="213"/>
                      <a:pt x="1399" y="0"/>
                      <a:pt x="10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6" name="Google Shape;10256;p30"/>
              <p:cNvSpPr/>
              <p:nvPr/>
            </p:nvSpPr>
            <p:spPr>
              <a:xfrm>
                <a:off x="1712435" y="6445077"/>
                <a:ext cx="265385" cy="535653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16567" extrusionOk="0">
                    <a:moveTo>
                      <a:pt x="7660" y="0"/>
                    </a:moveTo>
                    <a:cubicBezTo>
                      <a:pt x="7387" y="0"/>
                      <a:pt x="7083" y="152"/>
                      <a:pt x="7022" y="335"/>
                    </a:cubicBezTo>
                    <a:lnTo>
                      <a:pt x="1" y="16536"/>
                    </a:lnTo>
                    <a:cubicBezTo>
                      <a:pt x="1" y="16566"/>
                      <a:pt x="31" y="16566"/>
                      <a:pt x="61" y="16566"/>
                    </a:cubicBezTo>
                    <a:cubicBezTo>
                      <a:pt x="244" y="16384"/>
                      <a:pt x="517" y="16262"/>
                      <a:pt x="791" y="16262"/>
                    </a:cubicBezTo>
                    <a:cubicBezTo>
                      <a:pt x="1095" y="16262"/>
                      <a:pt x="1277" y="16384"/>
                      <a:pt x="1308" y="16566"/>
                    </a:cubicBezTo>
                    <a:cubicBezTo>
                      <a:pt x="1308" y="16566"/>
                      <a:pt x="1338" y="16566"/>
                      <a:pt x="1368" y="16536"/>
                    </a:cubicBezTo>
                    <a:lnTo>
                      <a:pt x="8116" y="335"/>
                    </a:lnTo>
                    <a:cubicBezTo>
                      <a:pt x="8207" y="152"/>
                      <a:pt x="8025" y="0"/>
                      <a:pt x="77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7" name="Google Shape;10257;p30"/>
              <p:cNvSpPr/>
              <p:nvPr/>
            </p:nvSpPr>
            <p:spPr>
              <a:xfrm>
                <a:off x="1905082" y="6970893"/>
                <a:ext cx="51118" cy="33432"/>
              </a:xfrm>
              <a:custGeom>
                <a:avLst/>
                <a:gdLst/>
                <a:ahLst/>
                <a:cxnLst/>
                <a:rect l="l" t="t" r="r" b="b"/>
                <a:pathLst>
                  <a:path w="1581" h="1034" extrusionOk="0">
                    <a:moveTo>
                      <a:pt x="973" y="0"/>
                    </a:moveTo>
                    <a:cubicBezTo>
                      <a:pt x="608" y="0"/>
                      <a:pt x="213" y="213"/>
                      <a:pt x="122" y="486"/>
                    </a:cubicBezTo>
                    <a:cubicBezTo>
                      <a:pt x="0" y="790"/>
                      <a:pt x="213" y="1034"/>
                      <a:pt x="608" y="1034"/>
                    </a:cubicBezTo>
                    <a:cubicBezTo>
                      <a:pt x="973" y="1034"/>
                      <a:pt x="1368" y="790"/>
                      <a:pt x="1459" y="486"/>
                    </a:cubicBezTo>
                    <a:cubicBezTo>
                      <a:pt x="1581" y="213"/>
                      <a:pt x="1337" y="0"/>
                      <a:pt x="9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8" name="Google Shape;10258;p30"/>
              <p:cNvSpPr/>
              <p:nvPr/>
            </p:nvSpPr>
            <p:spPr>
              <a:xfrm>
                <a:off x="1910967" y="6445077"/>
                <a:ext cx="227039" cy="535653"/>
              </a:xfrm>
              <a:custGeom>
                <a:avLst/>
                <a:gdLst/>
                <a:ahLst/>
                <a:cxnLst/>
                <a:rect l="l" t="t" r="r" b="b"/>
                <a:pathLst>
                  <a:path w="7022" h="16567" extrusionOk="0">
                    <a:moveTo>
                      <a:pt x="6505" y="0"/>
                    </a:moveTo>
                    <a:cubicBezTo>
                      <a:pt x="6201" y="0"/>
                      <a:pt x="5928" y="152"/>
                      <a:pt x="5867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517" y="16262"/>
                      <a:pt x="791" y="16262"/>
                    </a:cubicBezTo>
                    <a:cubicBezTo>
                      <a:pt x="1064" y="16262"/>
                      <a:pt x="1247" y="16384"/>
                      <a:pt x="1307" y="16566"/>
                    </a:cubicBezTo>
                    <a:cubicBezTo>
                      <a:pt x="1307" y="16566"/>
                      <a:pt x="1338" y="16566"/>
                      <a:pt x="1368" y="16536"/>
                    </a:cubicBezTo>
                    <a:lnTo>
                      <a:pt x="6961" y="335"/>
                    </a:lnTo>
                    <a:cubicBezTo>
                      <a:pt x="7022" y="152"/>
                      <a:pt x="6839" y="0"/>
                      <a:pt x="65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9" name="Google Shape;10259;p30"/>
              <p:cNvSpPr/>
              <p:nvPr/>
            </p:nvSpPr>
            <p:spPr>
              <a:xfrm>
                <a:off x="2104584" y="6970893"/>
                <a:ext cx="50148" cy="33432"/>
              </a:xfrm>
              <a:custGeom>
                <a:avLst/>
                <a:gdLst/>
                <a:ahLst/>
                <a:cxnLst/>
                <a:rect l="l" t="t" r="r" b="b"/>
                <a:pathLst>
                  <a:path w="1551" h="1034" extrusionOk="0">
                    <a:moveTo>
                      <a:pt x="912" y="0"/>
                    </a:moveTo>
                    <a:cubicBezTo>
                      <a:pt x="548" y="0"/>
                      <a:pt x="183" y="213"/>
                      <a:pt x="92" y="486"/>
                    </a:cubicBezTo>
                    <a:cubicBezTo>
                      <a:pt x="0" y="790"/>
                      <a:pt x="244" y="1034"/>
                      <a:pt x="639" y="1034"/>
                    </a:cubicBezTo>
                    <a:cubicBezTo>
                      <a:pt x="1003" y="1034"/>
                      <a:pt x="1368" y="790"/>
                      <a:pt x="1459" y="486"/>
                    </a:cubicBezTo>
                    <a:cubicBezTo>
                      <a:pt x="1551" y="213"/>
                      <a:pt x="1307" y="0"/>
                      <a:pt x="9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0" name="Google Shape;10260;p30"/>
              <p:cNvSpPr/>
              <p:nvPr/>
            </p:nvSpPr>
            <p:spPr>
              <a:xfrm>
                <a:off x="2109498" y="6445077"/>
                <a:ext cx="189695" cy="535653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6567" extrusionOk="0">
                    <a:moveTo>
                      <a:pt x="5320" y="0"/>
                    </a:moveTo>
                    <a:cubicBezTo>
                      <a:pt x="5046" y="0"/>
                      <a:pt x="4773" y="152"/>
                      <a:pt x="4712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487" y="16262"/>
                      <a:pt x="760" y="16262"/>
                    </a:cubicBezTo>
                    <a:cubicBezTo>
                      <a:pt x="1034" y="16262"/>
                      <a:pt x="1247" y="16384"/>
                      <a:pt x="1307" y="16566"/>
                    </a:cubicBezTo>
                    <a:cubicBezTo>
                      <a:pt x="1307" y="16566"/>
                      <a:pt x="1368" y="16566"/>
                      <a:pt x="1368" y="16536"/>
                    </a:cubicBezTo>
                    <a:lnTo>
                      <a:pt x="5836" y="335"/>
                    </a:lnTo>
                    <a:cubicBezTo>
                      <a:pt x="5867" y="152"/>
                      <a:pt x="5684" y="0"/>
                      <a:pt x="54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1" name="Google Shape;10261;p30"/>
              <p:cNvSpPr/>
              <p:nvPr/>
            </p:nvSpPr>
            <p:spPr>
              <a:xfrm>
                <a:off x="2305088" y="6970893"/>
                <a:ext cx="47205" cy="33432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034" extrusionOk="0">
                    <a:moveTo>
                      <a:pt x="851" y="0"/>
                    </a:moveTo>
                    <a:cubicBezTo>
                      <a:pt x="456" y="0"/>
                      <a:pt x="122" y="213"/>
                      <a:pt x="61" y="486"/>
                    </a:cubicBezTo>
                    <a:cubicBezTo>
                      <a:pt x="0" y="790"/>
                      <a:pt x="243" y="1034"/>
                      <a:pt x="608" y="1034"/>
                    </a:cubicBezTo>
                    <a:cubicBezTo>
                      <a:pt x="1003" y="1034"/>
                      <a:pt x="1368" y="790"/>
                      <a:pt x="1429" y="486"/>
                    </a:cubicBezTo>
                    <a:cubicBezTo>
                      <a:pt x="1459" y="213"/>
                      <a:pt x="1216" y="0"/>
                      <a:pt x="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2" name="Google Shape;10262;p30"/>
              <p:cNvSpPr/>
              <p:nvPr/>
            </p:nvSpPr>
            <p:spPr>
              <a:xfrm>
                <a:off x="2308030" y="6445077"/>
                <a:ext cx="152351" cy="535653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6567" extrusionOk="0">
                    <a:moveTo>
                      <a:pt x="4165" y="0"/>
                    </a:moveTo>
                    <a:cubicBezTo>
                      <a:pt x="3891" y="0"/>
                      <a:pt x="3617" y="152"/>
                      <a:pt x="3587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487" y="16262"/>
                      <a:pt x="760" y="16262"/>
                    </a:cubicBezTo>
                    <a:cubicBezTo>
                      <a:pt x="1034" y="16262"/>
                      <a:pt x="1247" y="16384"/>
                      <a:pt x="1307" y="16566"/>
                    </a:cubicBezTo>
                    <a:cubicBezTo>
                      <a:pt x="1307" y="16566"/>
                      <a:pt x="1368" y="16566"/>
                      <a:pt x="1368" y="16536"/>
                    </a:cubicBezTo>
                    <a:lnTo>
                      <a:pt x="4681" y="335"/>
                    </a:lnTo>
                    <a:cubicBezTo>
                      <a:pt x="4712" y="152"/>
                      <a:pt x="4529" y="0"/>
                      <a:pt x="42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3" name="Google Shape;10263;p30"/>
              <p:cNvSpPr/>
              <p:nvPr/>
            </p:nvSpPr>
            <p:spPr>
              <a:xfrm>
                <a:off x="2504590" y="6970893"/>
                <a:ext cx="46235" cy="33432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034" extrusionOk="0">
                    <a:moveTo>
                      <a:pt x="791" y="0"/>
                    </a:moveTo>
                    <a:cubicBezTo>
                      <a:pt x="426" y="0"/>
                      <a:pt x="92" y="213"/>
                      <a:pt x="31" y="486"/>
                    </a:cubicBezTo>
                    <a:cubicBezTo>
                      <a:pt x="0" y="790"/>
                      <a:pt x="274" y="1034"/>
                      <a:pt x="639" y="1034"/>
                    </a:cubicBezTo>
                    <a:cubicBezTo>
                      <a:pt x="1034" y="1034"/>
                      <a:pt x="1368" y="790"/>
                      <a:pt x="1399" y="486"/>
                    </a:cubicBezTo>
                    <a:cubicBezTo>
                      <a:pt x="1429" y="213"/>
                      <a:pt x="1155" y="0"/>
                      <a:pt x="7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4" name="Google Shape;10264;p30"/>
              <p:cNvSpPr/>
              <p:nvPr/>
            </p:nvSpPr>
            <p:spPr>
              <a:xfrm>
                <a:off x="2506562" y="6445077"/>
                <a:ext cx="115007" cy="535653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16567" extrusionOk="0">
                    <a:moveTo>
                      <a:pt x="3009" y="0"/>
                    </a:moveTo>
                    <a:cubicBezTo>
                      <a:pt x="2705" y="0"/>
                      <a:pt x="2462" y="152"/>
                      <a:pt x="2432" y="335"/>
                    </a:cubicBezTo>
                    <a:lnTo>
                      <a:pt x="0" y="16536"/>
                    </a:lnTo>
                    <a:cubicBezTo>
                      <a:pt x="0" y="16566"/>
                      <a:pt x="61" y="16566"/>
                      <a:pt x="61" y="16566"/>
                    </a:cubicBezTo>
                    <a:cubicBezTo>
                      <a:pt x="183" y="16384"/>
                      <a:pt x="456" y="16262"/>
                      <a:pt x="730" y="16262"/>
                    </a:cubicBezTo>
                    <a:cubicBezTo>
                      <a:pt x="1003" y="16262"/>
                      <a:pt x="1246" y="16384"/>
                      <a:pt x="1307" y="16566"/>
                    </a:cubicBezTo>
                    <a:cubicBezTo>
                      <a:pt x="1338" y="16566"/>
                      <a:pt x="1368" y="16566"/>
                      <a:pt x="1368" y="16536"/>
                    </a:cubicBezTo>
                    <a:lnTo>
                      <a:pt x="3526" y="335"/>
                    </a:lnTo>
                    <a:cubicBezTo>
                      <a:pt x="3557" y="152"/>
                      <a:pt x="3344" y="0"/>
                      <a:pt x="30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5" name="Google Shape;10265;p30"/>
              <p:cNvSpPr/>
              <p:nvPr/>
            </p:nvSpPr>
            <p:spPr>
              <a:xfrm>
                <a:off x="2704091" y="6970893"/>
                <a:ext cx="45233" cy="33432"/>
              </a:xfrm>
              <a:custGeom>
                <a:avLst/>
                <a:gdLst/>
                <a:ahLst/>
                <a:cxnLst/>
                <a:rect l="l" t="t" r="r" b="b"/>
                <a:pathLst>
                  <a:path w="1399" h="1034" extrusionOk="0">
                    <a:moveTo>
                      <a:pt x="761" y="0"/>
                    </a:moveTo>
                    <a:cubicBezTo>
                      <a:pt x="366" y="0"/>
                      <a:pt x="62" y="213"/>
                      <a:pt x="31" y="486"/>
                    </a:cubicBezTo>
                    <a:cubicBezTo>
                      <a:pt x="1" y="790"/>
                      <a:pt x="305" y="1034"/>
                      <a:pt x="669" y="1034"/>
                    </a:cubicBezTo>
                    <a:cubicBezTo>
                      <a:pt x="1065" y="1034"/>
                      <a:pt x="1369" y="790"/>
                      <a:pt x="1399" y="486"/>
                    </a:cubicBezTo>
                    <a:cubicBezTo>
                      <a:pt x="1399" y="213"/>
                      <a:pt x="1125" y="0"/>
                      <a:pt x="7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6" name="Google Shape;10266;p30"/>
              <p:cNvSpPr/>
              <p:nvPr/>
            </p:nvSpPr>
            <p:spPr>
              <a:xfrm>
                <a:off x="2705094" y="6445077"/>
                <a:ext cx="77663" cy="535653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16567" extrusionOk="0">
                    <a:moveTo>
                      <a:pt x="1824" y="0"/>
                    </a:moveTo>
                    <a:cubicBezTo>
                      <a:pt x="1550" y="0"/>
                      <a:pt x="1307" y="152"/>
                      <a:pt x="1277" y="335"/>
                    </a:cubicBezTo>
                    <a:lnTo>
                      <a:pt x="0" y="16536"/>
                    </a:lnTo>
                    <a:cubicBezTo>
                      <a:pt x="0" y="16566"/>
                      <a:pt x="61" y="16566"/>
                      <a:pt x="61" y="16566"/>
                    </a:cubicBezTo>
                    <a:cubicBezTo>
                      <a:pt x="183" y="16384"/>
                      <a:pt x="426" y="16262"/>
                      <a:pt x="699" y="16262"/>
                    </a:cubicBezTo>
                    <a:cubicBezTo>
                      <a:pt x="1003" y="16262"/>
                      <a:pt x="1216" y="16384"/>
                      <a:pt x="1307" y="16566"/>
                    </a:cubicBezTo>
                    <a:cubicBezTo>
                      <a:pt x="1338" y="16566"/>
                      <a:pt x="1368" y="16566"/>
                      <a:pt x="1368" y="16536"/>
                    </a:cubicBezTo>
                    <a:lnTo>
                      <a:pt x="2401" y="335"/>
                    </a:lnTo>
                    <a:cubicBezTo>
                      <a:pt x="2401" y="152"/>
                      <a:pt x="2189" y="0"/>
                      <a:pt x="18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7" name="Google Shape;10267;p30"/>
              <p:cNvSpPr/>
              <p:nvPr/>
            </p:nvSpPr>
            <p:spPr>
              <a:xfrm>
                <a:off x="2903626" y="6970893"/>
                <a:ext cx="44231" cy="33432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034" extrusionOk="0">
                    <a:moveTo>
                      <a:pt x="699" y="0"/>
                    </a:moveTo>
                    <a:cubicBezTo>
                      <a:pt x="334" y="0"/>
                      <a:pt x="31" y="213"/>
                      <a:pt x="31" y="486"/>
                    </a:cubicBezTo>
                    <a:cubicBezTo>
                      <a:pt x="0" y="790"/>
                      <a:pt x="304" y="1034"/>
                      <a:pt x="699" y="1034"/>
                    </a:cubicBezTo>
                    <a:cubicBezTo>
                      <a:pt x="1064" y="1034"/>
                      <a:pt x="1368" y="790"/>
                      <a:pt x="1368" y="486"/>
                    </a:cubicBezTo>
                    <a:cubicBezTo>
                      <a:pt x="1368" y="213"/>
                      <a:pt x="1064" y="0"/>
                      <a:pt x="6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8" name="Google Shape;10268;p30"/>
              <p:cNvSpPr/>
              <p:nvPr/>
            </p:nvSpPr>
            <p:spPr>
              <a:xfrm>
                <a:off x="2904596" y="6445077"/>
                <a:ext cx="43261" cy="535653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6567" extrusionOk="0">
                    <a:moveTo>
                      <a:pt x="639" y="0"/>
                    </a:moveTo>
                    <a:cubicBezTo>
                      <a:pt x="335" y="0"/>
                      <a:pt x="122" y="152"/>
                      <a:pt x="122" y="335"/>
                    </a:cubicBezTo>
                    <a:lnTo>
                      <a:pt x="1" y="16536"/>
                    </a:lnTo>
                    <a:cubicBezTo>
                      <a:pt x="1" y="16566"/>
                      <a:pt x="31" y="16566"/>
                      <a:pt x="31" y="16566"/>
                    </a:cubicBezTo>
                    <a:cubicBezTo>
                      <a:pt x="152" y="16384"/>
                      <a:pt x="396" y="16262"/>
                      <a:pt x="669" y="16262"/>
                    </a:cubicBezTo>
                    <a:cubicBezTo>
                      <a:pt x="943" y="16262"/>
                      <a:pt x="1186" y="16384"/>
                      <a:pt x="1277" y="16566"/>
                    </a:cubicBezTo>
                    <a:cubicBezTo>
                      <a:pt x="1308" y="16566"/>
                      <a:pt x="1338" y="16566"/>
                      <a:pt x="1338" y="16536"/>
                    </a:cubicBezTo>
                    <a:lnTo>
                      <a:pt x="1216" y="335"/>
                    </a:lnTo>
                    <a:cubicBezTo>
                      <a:pt x="1216" y="152"/>
                      <a:pt x="973" y="0"/>
                      <a:pt x="7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9" name="Google Shape;10269;p30"/>
              <p:cNvSpPr/>
              <p:nvPr/>
            </p:nvSpPr>
            <p:spPr>
              <a:xfrm>
                <a:off x="3102157" y="6970893"/>
                <a:ext cx="46203" cy="33432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034" extrusionOk="0">
                    <a:moveTo>
                      <a:pt x="669" y="0"/>
                    </a:moveTo>
                    <a:cubicBezTo>
                      <a:pt x="304" y="0"/>
                      <a:pt x="0" y="213"/>
                      <a:pt x="30" y="486"/>
                    </a:cubicBezTo>
                    <a:cubicBezTo>
                      <a:pt x="61" y="790"/>
                      <a:pt x="365" y="1034"/>
                      <a:pt x="760" y="1034"/>
                    </a:cubicBezTo>
                    <a:cubicBezTo>
                      <a:pt x="1125" y="1034"/>
                      <a:pt x="1429" y="790"/>
                      <a:pt x="1398" y="486"/>
                    </a:cubicBezTo>
                    <a:cubicBezTo>
                      <a:pt x="1368" y="213"/>
                      <a:pt x="1064" y="0"/>
                      <a:pt x="66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0" name="Google Shape;10270;p30"/>
              <p:cNvSpPr/>
              <p:nvPr/>
            </p:nvSpPr>
            <p:spPr>
              <a:xfrm>
                <a:off x="3069694" y="6445077"/>
                <a:ext cx="76693" cy="535653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567" extrusionOk="0">
                    <a:moveTo>
                      <a:pt x="487" y="0"/>
                    </a:moveTo>
                    <a:cubicBezTo>
                      <a:pt x="214" y="0"/>
                      <a:pt x="1" y="152"/>
                      <a:pt x="1" y="335"/>
                    </a:cubicBezTo>
                    <a:lnTo>
                      <a:pt x="1034" y="16536"/>
                    </a:lnTo>
                    <a:cubicBezTo>
                      <a:pt x="1034" y="16566"/>
                      <a:pt x="1065" y="16566"/>
                      <a:pt x="1095" y="16566"/>
                    </a:cubicBezTo>
                    <a:cubicBezTo>
                      <a:pt x="1186" y="16384"/>
                      <a:pt x="1399" y="16262"/>
                      <a:pt x="1673" y="16262"/>
                    </a:cubicBezTo>
                    <a:cubicBezTo>
                      <a:pt x="1946" y="16262"/>
                      <a:pt x="2220" y="16384"/>
                      <a:pt x="2341" y="16566"/>
                    </a:cubicBezTo>
                    <a:cubicBezTo>
                      <a:pt x="2341" y="16566"/>
                      <a:pt x="2372" y="16566"/>
                      <a:pt x="2372" y="16536"/>
                    </a:cubicBezTo>
                    <a:lnTo>
                      <a:pt x="1095" y="335"/>
                    </a:lnTo>
                    <a:cubicBezTo>
                      <a:pt x="1095" y="152"/>
                      <a:pt x="852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1" name="Google Shape;10271;p30"/>
              <p:cNvSpPr/>
              <p:nvPr/>
            </p:nvSpPr>
            <p:spPr>
              <a:xfrm>
                <a:off x="3300657" y="6970893"/>
                <a:ext cx="47205" cy="33432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034" extrusionOk="0">
                    <a:moveTo>
                      <a:pt x="670" y="0"/>
                    </a:moveTo>
                    <a:cubicBezTo>
                      <a:pt x="275" y="0"/>
                      <a:pt x="1" y="213"/>
                      <a:pt x="62" y="486"/>
                    </a:cubicBezTo>
                    <a:cubicBezTo>
                      <a:pt x="92" y="790"/>
                      <a:pt x="427" y="1034"/>
                      <a:pt x="822" y="1034"/>
                    </a:cubicBezTo>
                    <a:cubicBezTo>
                      <a:pt x="1186" y="1034"/>
                      <a:pt x="1460" y="790"/>
                      <a:pt x="1430" y="486"/>
                    </a:cubicBezTo>
                    <a:cubicBezTo>
                      <a:pt x="1369" y="213"/>
                      <a:pt x="1034" y="0"/>
                      <a:pt x="6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2" name="Google Shape;10272;p30"/>
              <p:cNvSpPr/>
              <p:nvPr/>
            </p:nvSpPr>
            <p:spPr>
              <a:xfrm>
                <a:off x="3230880" y="6445077"/>
                <a:ext cx="115039" cy="535653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16567" extrusionOk="0">
                    <a:moveTo>
                      <a:pt x="487" y="0"/>
                    </a:moveTo>
                    <a:cubicBezTo>
                      <a:pt x="214" y="0"/>
                      <a:pt x="1" y="152"/>
                      <a:pt x="1" y="335"/>
                    </a:cubicBezTo>
                    <a:lnTo>
                      <a:pt x="2189" y="16536"/>
                    </a:lnTo>
                    <a:cubicBezTo>
                      <a:pt x="2189" y="16566"/>
                      <a:pt x="2220" y="16566"/>
                      <a:pt x="2250" y="16566"/>
                    </a:cubicBezTo>
                    <a:cubicBezTo>
                      <a:pt x="2311" y="16384"/>
                      <a:pt x="2554" y="16262"/>
                      <a:pt x="2828" y="16262"/>
                    </a:cubicBezTo>
                    <a:cubicBezTo>
                      <a:pt x="3101" y="16262"/>
                      <a:pt x="3344" y="16384"/>
                      <a:pt x="3496" y="16566"/>
                    </a:cubicBezTo>
                    <a:cubicBezTo>
                      <a:pt x="3496" y="16566"/>
                      <a:pt x="3557" y="16566"/>
                      <a:pt x="3527" y="16536"/>
                    </a:cubicBezTo>
                    <a:lnTo>
                      <a:pt x="1126" y="335"/>
                    </a:lnTo>
                    <a:cubicBezTo>
                      <a:pt x="1095" y="152"/>
                      <a:pt x="852" y="0"/>
                      <a:pt x="5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3" name="Google Shape;10273;p30"/>
              <p:cNvSpPr/>
              <p:nvPr/>
            </p:nvSpPr>
            <p:spPr>
              <a:xfrm>
                <a:off x="3499188" y="6970893"/>
                <a:ext cx="48208" cy="3343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034" extrusionOk="0">
                    <a:moveTo>
                      <a:pt x="639" y="0"/>
                    </a:moveTo>
                    <a:cubicBezTo>
                      <a:pt x="274" y="0"/>
                      <a:pt x="1" y="213"/>
                      <a:pt x="62" y="486"/>
                    </a:cubicBezTo>
                    <a:cubicBezTo>
                      <a:pt x="122" y="790"/>
                      <a:pt x="487" y="1034"/>
                      <a:pt x="852" y="1034"/>
                    </a:cubicBezTo>
                    <a:cubicBezTo>
                      <a:pt x="1247" y="1034"/>
                      <a:pt x="1490" y="790"/>
                      <a:pt x="1429" y="486"/>
                    </a:cubicBezTo>
                    <a:cubicBezTo>
                      <a:pt x="1369" y="213"/>
                      <a:pt x="1004" y="0"/>
                      <a:pt x="6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4" name="Google Shape;10274;p30"/>
              <p:cNvSpPr/>
              <p:nvPr/>
            </p:nvSpPr>
            <p:spPr>
              <a:xfrm>
                <a:off x="3392065" y="6445077"/>
                <a:ext cx="152383" cy="535653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16567" extrusionOk="0">
                    <a:moveTo>
                      <a:pt x="487" y="0"/>
                    </a:moveTo>
                    <a:cubicBezTo>
                      <a:pt x="183" y="0"/>
                      <a:pt x="1" y="152"/>
                      <a:pt x="31" y="335"/>
                    </a:cubicBezTo>
                    <a:lnTo>
                      <a:pt x="3344" y="16536"/>
                    </a:lnTo>
                    <a:cubicBezTo>
                      <a:pt x="3344" y="16566"/>
                      <a:pt x="3375" y="16566"/>
                      <a:pt x="3405" y="16566"/>
                    </a:cubicBezTo>
                    <a:cubicBezTo>
                      <a:pt x="3466" y="16384"/>
                      <a:pt x="3679" y="16262"/>
                      <a:pt x="3952" y="16262"/>
                    </a:cubicBezTo>
                    <a:cubicBezTo>
                      <a:pt x="4226" y="16262"/>
                      <a:pt x="4499" y="16384"/>
                      <a:pt x="4651" y="16566"/>
                    </a:cubicBezTo>
                    <a:cubicBezTo>
                      <a:pt x="4651" y="16566"/>
                      <a:pt x="4712" y="16566"/>
                      <a:pt x="4712" y="16536"/>
                    </a:cubicBezTo>
                    <a:lnTo>
                      <a:pt x="1125" y="335"/>
                    </a:lnTo>
                    <a:cubicBezTo>
                      <a:pt x="1095" y="152"/>
                      <a:pt x="821" y="0"/>
                      <a:pt x="5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5" name="Google Shape;10275;p30"/>
              <p:cNvSpPr/>
              <p:nvPr/>
            </p:nvSpPr>
            <p:spPr>
              <a:xfrm>
                <a:off x="3697720" y="6970893"/>
                <a:ext cx="49178" cy="33432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1034" extrusionOk="0">
                    <a:moveTo>
                      <a:pt x="639" y="0"/>
                    </a:moveTo>
                    <a:cubicBezTo>
                      <a:pt x="244" y="0"/>
                      <a:pt x="1" y="213"/>
                      <a:pt x="92" y="486"/>
                    </a:cubicBezTo>
                    <a:cubicBezTo>
                      <a:pt x="153" y="790"/>
                      <a:pt x="548" y="1034"/>
                      <a:pt x="913" y="1034"/>
                    </a:cubicBezTo>
                    <a:cubicBezTo>
                      <a:pt x="1308" y="1034"/>
                      <a:pt x="1521" y="790"/>
                      <a:pt x="1460" y="486"/>
                    </a:cubicBezTo>
                    <a:cubicBezTo>
                      <a:pt x="1369" y="213"/>
                      <a:pt x="1004" y="0"/>
                      <a:pt x="6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6" name="Google Shape;10276;p30"/>
              <p:cNvSpPr/>
              <p:nvPr/>
            </p:nvSpPr>
            <p:spPr>
              <a:xfrm>
                <a:off x="3552281" y="6445077"/>
                <a:ext cx="190697" cy="535653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16567" extrusionOk="0">
                    <a:moveTo>
                      <a:pt x="487" y="0"/>
                    </a:moveTo>
                    <a:cubicBezTo>
                      <a:pt x="213" y="0"/>
                      <a:pt x="0" y="152"/>
                      <a:pt x="61" y="335"/>
                    </a:cubicBezTo>
                    <a:lnTo>
                      <a:pt x="4529" y="16536"/>
                    </a:lnTo>
                    <a:cubicBezTo>
                      <a:pt x="4529" y="16566"/>
                      <a:pt x="4590" y="16566"/>
                      <a:pt x="4590" y="16566"/>
                    </a:cubicBezTo>
                    <a:cubicBezTo>
                      <a:pt x="4651" y="16384"/>
                      <a:pt x="4833" y="16262"/>
                      <a:pt x="5137" y="16262"/>
                    </a:cubicBezTo>
                    <a:cubicBezTo>
                      <a:pt x="5411" y="16262"/>
                      <a:pt x="5684" y="16384"/>
                      <a:pt x="5836" y="16566"/>
                    </a:cubicBezTo>
                    <a:cubicBezTo>
                      <a:pt x="5867" y="16566"/>
                      <a:pt x="5897" y="16566"/>
                      <a:pt x="5897" y="16536"/>
                    </a:cubicBezTo>
                    <a:lnTo>
                      <a:pt x="1155" y="335"/>
                    </a:lnTo>
                    <a:cubicBezTo>
                      <a:pt x="1125" y="152"/>
                      <a:pt x="85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7" name="Google Shape;10277;p30"/>
              <p:cNvSpPr/>
              <p:nvPr/>
            </p:nvSpPr>
            <p:spPr>
              <a:xfrm>
                <a:off x="3896252" y="6970893"/>
                <a:ext cx="51150" cy="33432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1034" extrusionOk="0">
                    <a:moveTo>
                      <a:pt x="609" y="0"/>
                    </a:moveTo>
                    <a:cubicBezTo>
                      <a:pt x="244" y="0"/>
                      <a:pt x="1" y="213"/>
                      <a:pt x="92" y="486"/>
                    </a:cubicBezTo>
                    <a:cubicBezTo>
                      <a:pt x="214" y="790"/>
                      <a:pt x="578" y="1034"/>
                      <a:pt x="973" y="1034"/>
                    </a:cubicBezTo>
                    <a:cubicBezTo>
                      <a:pt x="1338" y="1034"/>
                      <a:pt x="1581" y="790"/>
                      <a:pt x="1460" y="486"/>
                    </a:cubicBezTo>
                    <a:cubicBezTo>
                      <a:pt x="1369" y="213"/>
                      <a:pt x="973" y="0"/>
                      <a:pt x="6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8" name="Google Shape;10278;p30"/>
              <p:cNvSpPr/>
              <p:nvPr/>
            </p:nvSpPr>
            <p:spPr>
              <a:xfrm>
                <a:off x="3713467" y="6445077"/>
                <a:ext cx="228009" cy="535653"/>
              </a:xfrm>
              <a:custGeom>
                <a:avLst/>
                <a:gdLst/>
                <a:ahLst/>
                <a:cxnLst/>
                <a:rect l="l" t="t" r="r" b="b"/>
                <a:pathLst>
                  <a:path w="7052" h="16567" extrusionOk="0">
                    <a:moveTo>
                      <a:pt x="486" y="0"/>
                    </a:moveTo>
                    <a:cubicBezTo>
                      <a:pt x="183" y="0"/>
                      <a:pt x="0" y="152"/>
                      <a:pt x="61" y="335"/>
                    </a:cubicBezTo>
                    <a:lnTo>
                      <a:pt x="5684" y="16536"/>
                    </a:lnTo>
                    <a:cubicBezTo>
                      <a:pt x="5684" y="16566"/>
                      <a:pt x="5745" y="16566"/>
                      <a:pt x="5745" y="16566"/>
                    </a:cubicBezTo>
                    <a:cubicBezTo>
                      <a:pt x="5775" y="16384"/>
                      <a:pt x="5988" y="16262"/>
                      <a:pt x="6262" y="16262"/>
                    </a:cubicBezTo>
                    <a:cubicBezTo>
                      <a:pt x="6535" y="16262"/>
                      <a:pt x="6809" y="16384"/>
                      <a:pt x="6991" y="16566"/>
                    </a:cubicBezTo>
                    <a:cubicBezTo>
                      <a:pt x="7022" y="16566"/>
                      <a:pt x="7052" y="16566"/>
                      <a:pt x="7052" y="16536"/>
                    </a:cubicBezTo>
                    <a:lnTo>
                      <a:pt x="1186" y="335"/>
                    </a:lnTo>
                    <a:cubicBezTo>
                      <a:pt x="1125" y="152"/>
                      <a:pt x="82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9" name="Google Shape;10279;p30"/>
              <p:cNvSpPr/>
              <p:nvPr/>
            </p:nvSpPr>
            <p:spPr>
              <a:xfrm>
                <a:off x="4094784" y="6970893"/>
                <a:ext cx="52120" cy="33432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034" extrusionOk="0">
                    <a:moveTo>
                      <a:pt x="578" y="0"/>
                    </a:moveTo>
                    <a:cubicBezTo>
                      <a:pt x="213" y="0"/>
                      <a:pt x="1" y="213"/>
                      <a:pt x="122" y="486"/>
                    </a:cubicBezTo>
                    <a:cubicBezTo>
                      <a:pt x="244" y="790"/>
                      <a:pt x="639" y="1034"/>
                      <a:pt x="1034" y="1034"/>
                    </a:cubicBezTo>
                    <a:cubicBezTo>
                      <a:pt x="1399" y="1034"/>
                      <a:pt x="1612" y="790"/>
                      <a:pt x="1490" y="486"/>
                    </a:cubicBezTo>
                    <a:cubicBezTo>
                      <a:pt x="1369" y="213"/>
                      <a:pt x="973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0" name="Google Shape;10280;p30"/>
              <p:cNvSpPr/>
              <p:nvPr/>
            </p:nvSpPr>
            <p:spPr>
              <a:xfrm>
                <a:off x="3874653" y="6445077"/>
                <a:ext cx="265353" cy="535653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16567" extrusionOk="0">
                    <a:moveTo>
                      <a:pt x="456" y="0"/>
                    </a:moveTo>
                    <a:cubicBezTo>
                      <a:pt x="182" y="0"/>
                      <a:pt x="0" y="152"/>
                      <a:pt x="91" y="335"/>
                    </a:cubicBezTo>
                    <a:lnTo>
                      <a:pt x="6839" y="16536"/>
                    </a:lnTo>
                    <a:cubicBezTo>
                      <a:pt x="6839" y="16566"/>
                      <a:pt x="6900" y="16566"/>
                      <a:pt x="6900" y="16566"/>
                    </a:cubicBezTo>
                    <a:cubicBezTo>
                      <a:pt x="6930" y="16384"/>
                      <a:pt x="7113" y="16262"/>
                      <a:pt x="7386" y="16262"/>
                    </a:cubicBezTo>
                    <a:cubicBezTo>
                      <a:pt x="7660" y="16262"/>
                      <a:pt x="7964" y="16384"/>
                      <a:pt x="8146" y="16566"/>
                    </a:cubicBezTo>
                    <a:cubicBezTo>
                      <a:pt x="8177" y="16566"/>
                      <a:pt x="8207" y="16566"/>
                      <a:pt x="8207" y="16536"/>
                    </a:cubicBezTo>
                    <a:lnTo>
                      <a:pt x="1185" y="335"/>
                    </a:lnTo>
                    <a:cubicBezTo>
                      <a:pt x="1125" y="152"/>
                      <a:pt x="82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1" name="Google Shape;10281;p30"/>
              <p:cNvSpPr/>
              <p:nvPr/>
            </p:nvSpPr>
            <p:spPr>
              <a:xfrm>
                <a:off x="4293316" y="6970893"/>
                <a:ext cx="53090" cy="33432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1034" extrusionOk="0">
                    <a:moveTo>
                      <a:pt x="578" y="0"/>
                    </a:moveTo>
                    <a:cubicBezTo>
                      <a:pt x="183" y="0"/>
                      <a:pt x="1" y="213"/>
                      <a:pt x="153" y="486"/>
                    </a:cubicBezTo>
                    <a:cubicBezTo>
                      <a:pt x="274" y="790"/>
                      <a:pt x="700" y="1034"/>
                      <a:pt x="1095" y="1034"/>
                    </a:cubicBezTo>
                    <a:cubicBezTo>
                      <a:pt x="1460" y="1034"/>
                      <a:pt x="1642" y="790"/>
                      <a:pt x="1520" y="486"/>
                    </a:cubicBezTo>
                    <a:cubicBezTo>
                      <a:pt x="1368" y="213"/>
                      <a:pt x="943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2" name="Google Shape;10282;p30"/>
              <p:cNvSpPr/>
              <p:nvPr/>
            </p:nvSpPr>
            <p:spPr>
              <a:xfrm>
                <a:off x="4035806" y="6445077"/>
                <a:ext cx="302729" cy="535653"/>
              </a:xfrm>
              <a:custGeom>
                <a:avLst/>
                <a:gdLst/>
                <a:ahLst/>
                <a:cxnLst/>
                <a:rect l="l" t="t" r="r" b="b"/>
                <a:pathLst>
                  <a:path w="9363" h="16567" extrusionOk="0">
                    <a:moveTo>
                      <a:pt x="457" y="0"/>
                    </a:moveTo>
                    <a:cubicBezTo>
                      <a:pt x="183" y="0"/>
                      <a:pt x="1" y="152"/>
                      <a:pt x="92" y="335"/>
                    </a:cubicBezTo>
                    <a:lnTo>
                      <a:pt x="7995" y="16536"/>
                    </a:lnTo>
                    <a:cubicBezTo>
                      <a:pt x="8025" y="16566"/>
                      <a:pt x="8056" y="16566"/>
                      <a:pt x="8056" y="16566"/>
                    </a:cubicBezTo>
                    <a:cubicBezTo>
                      <a:pt x="8086" y="16384"/>
                      <a:pt x="8269" y="16262"/>
                      <a:pt x="8542" y="16262"/>
                    </a:cubicBezTo>
                    <a:cubicBezTo>
                      <a:pt x="8816" y="16262"/>
                      <a:pt x="9120" y="16384"/>
                      <a:pt x="9302" y="16566"/>
                    </a:cubicBezTo>
                    <a:cubicBezTo>
                      <a:pt x="9332" y="16566"/>
                      <a:pt x="9363" y="16566"/>
                      <a:pt x="9363" y="16536"/>
                    </a:cubicBezTo>
                    <a:lnTo>
                      <a:pt x="1186" y="335"/>
                    </a:lnTo>
                    <a:cubicBezTo>
                      <a:pt x="1095" y="152"/>
                      <a:pt x="822" y="0"/>
                      <a:pt x="5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3" name="Google Shape;10283;p30"/>
              <p:cNvSpPr/>
              <p:nvPr/>
            </p:nvSpPr>
            <p:spPr>
              <a:xfrm>
                <a:off x="1195476" y="8598429"/>
                <a:ext cx="3495725" cy="1741493"/>
              </a:xfrm>
              <a:custGeom>
                <a:avLst/>
                <a:gdLst/>
                <a:ahLst/>
                <a:cxnLst/>
                <a:rect l="l" t="t" r="r" b="b"/>
                <a:pathLst>
                  <a:path w="108118" h="53862" extrusionOk="0">
                    <a:moveTo>
                      <a:pt x="0" y="0"/>
                    </a:moveTo>
                    <a:lnTo>
                      <a:pt x="0" y="53861"/>
                    </a:lnTo>
                    <a:lnTo>
                      <a:pt x="108118" y="53861"/>
                    </a:lnTo>
                    <a:lnTo>
                      <a:pt x="1081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4" name="Google Shape;10284;p30"/>
              <p:cNvSpPr/>
              <p:nvPr/>
            </p:nvSpPr>
            <p:spPr>
              <a:xfrm>
                <a:off x="1385149" y="8929627"/>
                <a:ext cx="3084941" cy="1345452"/>
              </a:xfrm>
              <a:custGeom>
                <a:avLst/>
                <a:gdLst/>
                <a:ahLst/>
                <a:cxnLst/>
                <a:rect l="l" t="t" r="r" b="b"/>
                <a:pathLst>
                  <a:path w="95413" h="41613" extrusionOk="0">
                    <a:moveTo>
                      <a:pt x="1" y="1"/>
                    </a:moveTo>
                    <a:lnTo>
                      <a:pt x="1" y="41612"/>
                    </a:lnTo>
                    <a:lnTo>
                      <a:pt x="95413" y="41612"/>
                    </a:lnTo>
                    <a:lnTo>
                      <a:pt x="9541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5" name="Google Shape;10285;p30"/>
              <p:cNvSpPr/>
              <p:nvPr/>
            </p:nvSpPr>
            <p:spPr>
              <a:xfrm>
                <a:off x="1385149" y="9066239"/>
                <a:ext cx="3084941" cy="1208848"/>
              </a:xfrm>
              <a:custGeom>
                <a:avLst/>
                <a:gdLst/>
                <a:ahLst/>
                <a:cxnLst/>
                <a:rect l="l" t="t" r="r" b="b"/>
                <a:pathLst>
                  <a:path w="95413" h="37388" extrusionOk="0">
                    <a:moveTo>
                      <a:pt x="1" y="0"/>
                    </a:moveTo>
                    <a:lnTo>
                      <a:pt x="1" y="37387"/>
                    </a:lnTo>
                    <a:lnTo>
                      <a:pt x="95413" y="37387"/>
                    </a:lnTo>
                    <a:lnTo>
                      <a:pt x="9541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6" name="Google Shape;10286;p30"/>
              <p:cNvSpPr/>
              <p:nvPr/>
            </p:nvSpPr>
            <p:spPr>
              <a:xfrm>
                <a:off x="1385149" y="9084928"/>
                <a:ext cx="2227968" cy="1190159"/>
              </a:xfrm>
              <a:custGeom>
                <a:avLst/>
                <a:gdLst/>
                <a:ahLst/>
                <a:cxnLst/>
                <a:rect l="l" t="t" r="r" b="b"/>
                <a:pathLst>
                  <a:path w="68908" h="36810" extrusionOk="0">
                    <a:moveTo>
                      <a:pt x="1" y="0"/>
                    </a:moveTo>
                    <a:lnTo>
                      <a:pt x="1" y="36809"/>
                    </a:lnTo>
                    <a:lnTo>
                      <a:pt x="68908" y="36809"/>
                    </a:lnTo>
                    <a:lnTo>
                      <a:pt x="689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7" name="Google Shape;10287;p30"/>
              <p:cNvSpPr/>
              <p:nvPr/>
            </p:nvSpPr>
            <p:spPr>
              <a:xfrm>
                <a:off x="3649575" y="9171389"/>
                <a:ext cx="747915" cy="1103702"/>
              </a:xfrm>
              <a:custGeom>
                <a:avLst/>
                <a:gdLst/>
                <a:ahLst/>
                <a:cxnLst/>
                <a:rect l="l" t="t" r="r" b="b"/>
                <a:pathLst>
                  <a:path w="23132" h="34136" extrusionOk="0">
                    <a:moveTo>
                      <a:pt x="0" y="1"/>
                    </a:moveTo>
                    <a:lnTo>
                      <a:pt x="0" y="34135"/>
                    </a:lnTo>
                    <a:lnTo>
                      <a:pt x="23132" y="34135"/>
                    </a:lnTo>
                    <a:lnTo>
                      <a:pt x="23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8" name="Google Shape;10288;p30"/>
              <p:cNvSpPr/>
              <p:nvPr/>
            </p:nvSpPr>
            <p:spPr>
              <a:xfrm>
                <a:off x="1195476" y="8598429"/>
                <a:ext cx="3495725" cy="218212"/>
              </a:xfrm>
              <a:custGeom>
                <a:avLst/>
                <a:gdLst/>
                <a:ahLst/>
                <a:cxnLst/>
                <a:rect l="l" t="t" r="r" b="b"/>
                <a:pathLst>
                  <a:path w="108118" h="6749" extrusionOk="0">
                    <a:moveTo>
                      <a:pt x="0" y="0"/>
                    </a:moveTo>
                    <a:lnTo>
                      <a:pt x="0" y="6748"/>
                    </a:lnTo>
                    <a:lnTo>
                      <a:pt x="108118" y="6748"/>
                    </a:lnTo>
                    <a:lnTo>
                      <a:pt x="10811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9" name="Google Shape;10289;p30"/>
              <p:cNvSpPr/>
              <p:nvPr/>
            </p:nvSpPr>
            <p:spPr>
              <a:xfrm>
                <a:off x="1514873" y="8764529"/>
                <a:ext cx="607398" cy="918890"/>
              </a:xfrm>
              <a:custGeom>
                <a:avLst/>
                <a:gdLst/>
                <a:ahLst/>
                <a:cxnLst/>
                <a:rect l="l" t="t" r="r" b="b"/>
                <a:pathLst>
                  <a:path w="18786" h="28420" extrusionOk="0">
                    <a:moveTo>
                      <a:pt x="1" y="0"/>
                    </a:moveTo>
                    <a:lnTo>
                      <a:pt x="1" y="28420"/>
                    </a:lnTo>
                    <a:lnTo>
                      <a:pt x="18786" y="28420"/>
                    </a:lnTo>
                    <a:lnTo>
                      <a:pt x="1878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0" name="Google Shape;10290;p30"/>
              <p:cNvSpPr/>
              <p:nvPr/>
            </p:nvSpPr>
            <p:spPr>
              <a:xfrm>
                <a:off x="2208764" y="8764529"/>
                <a:ext cx="608368" cy="918890"/>
              </a:xfrm>
              <a:custGeom>
                <a:avLst/>
                <a:gdLst/>
                <a:ahLst/>
                <a:cxnLst/>
                <a:rect l="l" t="t" r="r" b="b"/>
                <a:pathLst>
                  <a:path w="18816" h="28420" extrusionOk="0">
                    <a:moveTo>
                      <a:pt x="0" y="0"/>
                    </a:moveTo>
                    <a:lnTo>
                      <a:pt x="0" y="28420"/>
                    </a:lnTo>
                    <a:lnTo>
                      <a:pt x="18815" y="28420"/>
                    </a:lnTo>
                    <a:lnTo>
                      <a:pt x="1881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1" name="Google Shape;10291;p30"/>
              <p:cNvSpPr/>
              <p:nvPr/>
            </p:nvSpPr>
            <p:spPr>
              <a:xfrm>
                <a:off x="2901653" y="8764529"/>
                <a:ext cx="607366" cy="918890"/>
              </a:xfrm>
              <a:custGeom>
                <a:avLst/>
                <a:gdLst/>
                <a:ahLst/>
                <a:cxnLst/>
                <a:rect l="l" t="t" r="r" b="b"/>
                <a:pathLst>
                  <a:path w="18785" h="28420" extrusionOk="0">
                    <a:moveTo>
                      <a:pt x="0" y="0"/>
                    </a:moveTo>
                    <a:lnTo>
                      <a:pt x="0" y="28420"/>
                    </a:lnTo>
                    <a:lnTo>
                      <a:pt x="18785" y="28420"/>
                    </a:lnTo>
                    <a:lnTo>
                      <a:pt x="1878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2" name="Google Shape;10292;p30"/>
              <p:cNvSpPr/>
              <p:nvPr/>
            </p:nvSpPr>
            <p:spPr>
              <a:xfrm>
                <a:off x="3017636" y="9305058"/>
                <a:ext cx="179866" cy="132725"/>
              </a:xfrm>
              <a:custGeom>
                <a:avLst/>
                <a:gdLst/>
                <a:ahLst/>
                <a:cxnLst/>
                <a:rect l="l" t="t" r="r" b="b"/>
                <a:pathLst>
                  <a:path w="5563" h="4105" extrusionOk="0">
                    <a:moveTo>
                      <a:pt x="0" y="1"/>
                    </a:moveTo>
                    <a:lnTo>
                      <a:pt x="0" y="4104"/>
                    </a:lnTo>
                    <a:lnTo>
                      <a:pt x="5562" y="4104"/>
                    </a:lnTo>
                    <a:lnTo>
                      <a:pt x="55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3" name="Google Shape;10293;p30"/>
              <p:cNvSpPr/>
              <p:nvPr/>
            </p:nvSpPr>
            <p:spPr>
              <a:xfrm>
                <a:off x="3240709" y="9305058"/>
                <a:ext cx="179898" cy="132725"/>
              </a:xfrm>
              <a:custGeom>
                <a:avLst/>
                <a:gdLst/>
                <a:ahLst/>
                <a:cxnLst/>
                <a:rect l="l" t="t" r="r" b="b"/>
                <a:pathLst>
                  <a:path w="5564" h="4105" extrusionOk="0">
                    <a:moveTo>
                      <a:pt x="1" y="1"/>
                    </a:moveTo>
                    <a:lnTo>
                      <a:pt x="1" y="4104"/>
                    </a:lnTo>
                    <a:lnTo>
                      <a:pt x="5563" y="4104"/>
                    </a:lnTo>
                    <a:lnTo>
                      <a:pt x="55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4" name="Google Shape;10294;p30"/>
              <p:cNvSpPr/>
              <p:nvPr/>
            </p:nvSpPr>
            <p:spPr>
              <a:xfrm>
                <a:off x="3017636" y="9477043"/>
                <a:ext cx="179866" cy="132725"/>
              </a:xfrm>
              <a:custGeom>
                <a:avLst/>
                <a:gdLst/>
                <a:ahLst/>
                <a:cxnLst/>
                <a:rect l="l" t="t" r="r" b="b"/>
                <a:pathLst>
                  <a:path w="5563" h="4105" extrusionOk="0">
                    <a:moveTo>
                      <a:pt x="0" y="1"/>
                    </a:moveTo>
                    <a:lnTo>
                      <a:pt x="0" y="4104"/>
                    </a:lnTo>
                    <a:lnTo>
                      <a:pt x="5562" y="4104"/>
                    </a:lnTo>
                    <a:lnTo>
                      <a:pt x="55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5" name="Google Shape;10295;p30"/>
              <p:cNvSpPr/>
              <p:nvPr/>
            </p:nvSpPr>
            <p:spPr>
              <a:xfrm>
                <a:off x="3240709" y="9477043"/>
                <a:ext cx="179898" cy="132725"/>
              </a:xfrm>
              <a:custGeom>
                <a:avLst/>
                <a:gdLst/>
                <a:ahLst/>
                <a:cxnLst/>
                <a:rect l="l" t="t" r="r" b="b"/>
                <a:pathLst>
                  <a:path w="5564" h="4105" extrusionOk="0">
                    <a:moveTo>
                      <a:pt x="1" y="1"/>
                    </a:moveTo>
                    <a:lnTo>
                      <a:pt x="1" y="4104"/>
                    </a:lnTo>
                    <a:lnTo>
                      <a:pt x="5563" y="4104"/>
                    </a:lnTo>
                    <a:lnTo>
                      <a:pt x="55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6" name="Google Shape;10296;p30"/>
              <p:cNvSpPr/>
              <p:nvPr/>
            </p:nvSpPr>
            <p:spPr>
              <a:xfrm>
                <a:off x="1546334" y="8787131"/>
                <a:ext cx="540567" cy="11801"/>
              </a:xfrm>
              <a:custGeom>
                <a:avLst/>
                <a:gdLst/>
                <a:ahLst/>
                <a:cxnLst/>
                <a:rect l="l" t="t" r="r" b="b"/>
                <a:pathLst>
                  <a:path w="16719" h="365" extrusionOk="0">
                    <a:moveTo>
                      <a:pt x="1" y="0"/>
                    </a:moveTo>
                    <a:lnTo>
                      <a:pt x="1" y="365"/>
                    </a:lnTo>
                    <a:lnTo>
                      <a:pt x="16718" y="365"/>
                    </a:lnTo>
                    <a:lnTo>
                      <a:pt x="1671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7" name="Google Shape;10297;p30"/>
              <p:cNvSpPr/>
              <p:nvPr/>
            </p:nvSpPr>
            <p:spPr>
              <a:xfrm>
                <a:off x="2240225" y="8787131"/>
                <a:ext cx="540535" cy="11801"/>
              </a:xfrm>
              <a:custGeom>
                <a:avLst/>
                <a:gdLst/>
                <a:ahLst/>
                <a:cxnLst/>
                <a:rect l="l" t="t" r="r" b="b"/>
                <a:pathLst>
                  <a:path w="16718" h="365" extrusionOk="0">
                    <a:moveTo>
                      <a:pt x="0" y="0"/>
                    </a:moveTo>
                    <a:lnTo>
                      <a:pt x="0" y="365"/>
                    </a:lnTo>
                    <a:lnTo>
                      <a:pt x="16718" y="365"/>
                    </a:lnTo>
                    <a:lnTo>
                      <a:pt x="1671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8" name="Google Shape;10298;p30"/>
              <p:cNvSpPr/>
              <p:nvPr/>
            </p:nvSpPr>
            <p:spPr>
              <a:xfrm>
                <a:off x="2928167" y="8787131"/>
                <a:ext cx="553338" cy="491389"/>
              </a:xfrm>
              <a:custGeom>
                <a:avLst/>
                <a:gdLst/>
                <a:ahLst/>
                <a:cxnLst/>
                <a:rect l="l" t="t" r="r" b="b"/>
                <a:pathLst>
                  <a:path w="17114" h="15198" extrusionOk="0">
                    <a:moveTo>
                      <a:pt x="16719" y="365"/>
                    </a:moveTo>
                    <a:lnTo>
                      <a:pt x="16719" y="14803"/>
                    </a:lnTo>
                    <a:lnTo>
                      <a:pt x="396" y="14803"/>
                    </a:lnTo>
                    <a:lnTo>
                      <a:pt x="396" y="365"/>
                    </a:lnTo>
                    <a:close/>
                    <a:moveTo>
                      <a:pt x="1" y="0"/>
                    </a:moveTo>
                    <a:lnTo>
                      <a:pt x="1" y="15198"/>
                    </a:lnTo>
                    <a:lnTo>
                      <a:pt x="17114" y="15198"/>
                    </a:lnTo>
                    <a:lnTo>
                      <a:pt x="1711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9" name="Google Shape;10299;p30"/>
              <p:cNvSpPr/>
              <p:nvPr/>
            </p:nvSpPr>
            <p:spPr>
              <a:xfrm>
                <a:off x="1609224" y="8835276"/>
                <a:ext cx="401020" cy="400988"/>
              </a:xfrm>
              <a:custGeom>
                <a:avLst/>
                <a:gdLst/>
                <a:ahLst/>
                <a:cxnLst/>
                <a:rect l="l" t="t" r="r" b="b"/>
                <a:pathLst>
                  <a:path w="12403" h="12402" extrusionOk="0">
                    <a:moveTo>
                      <a:pt x="6202" y="1"/>
                    </a:moveTo>
                    <a:cubicBezTo>
                      <a:pt x="2767" y="1"/>
                      <a:pt x="1" y="2767"/>
                      <a:pt x="1" y="6201"/>
                    </a:cubicBezTo>
                    <a:cubicBezTo>
                      <a:pt x="1" y="9636"/>
                      <a:pt x="2767" y="12402"/>
                      <a:pt x="6202" y="12402"/>
                    </a:cubicBezTo>
                    <a:cubicBezTo>
                      <a:pt x="9636" y="12402"/>
                      <a:pt x="12402" y="9636"/>
                      <a:pt x="12402" y="6201"/>
                    </a:cubicBezTo>
                    <a:cubicBezTo>
                      <a:pt x="12402" y="2767"/>
                      <a:pt x="9636" y="1"/>
                      <a:pt x="62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0" name="Google Shape;10300;p30"/>
              <p:cNvSpPr/>
              <p:nvPr/>
            </p:nvSpPr>
            <p:spPr>
              <a:xfrm>
                <a:off x="1703575" y="8936514"/>
                <a:ext cx="190697" cy="187722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806" extrusionOk="0">
                    <a:moveTo>
                      <a:pt x="275" y="1307"/>
                    </a:moveTo>
                    <a:cubicBezTo>
                      <a:pt x="275" y="1824"/>
                      <a:pt x="214" y="2462"/>
                      <a:pt x="1" y="2827"/>
                    </a:cubicBezTo>
                    <a:lnTo>
                      <a:pt x="487" y="3040"/>
                    </a:lnTo>
                    <a:cubicBezTo>
                      <a:pt x="700" y="2614"/>
                      <a:pt x="791" y="1946"/>
                      <a:pt x="761" y="1368"/>
                    </a:cubicBezTo>
                    <a:lnTo>
                      <a:pt x="275" y="1307"/>
                    </a:lnTo>
                    <a:close/>
                    <a:moveTo>
                      <a:pt x="4560" y="2736"/>
                    </a:moveTo>
                    <a:lnTo>
                      <a:pt x="4560" y="3313"/>
                    </a:lnTo>
                    <a:lnTo>
                      <a:pt x="3405" y="3313"/>
                    </a:lnTo>
                    <a:lnTo>
                      <a:pt x="3405" y="2736"/>
                    </a:lnTo>
                    <a:close/>
                    <a:moveTo>
                      <a:pt x="913" y="0"/>
                    </a:moveTo>
                    <a:lnTo>
                      <a:pt x="913" y="2158"/>
                    </a:lnTo>
                    <a:cubicBezTo>
                      <a:pt x="913" y="3222"/>
                      <a:pt x="822" y="4408"/>
                      <a:pt x="31" y="5289"/>
                    </a:cubicBezTo>
                    <a:cubicBezTo>
                      <a:pt x="183" y="5380"/>
                      <a:pt x="426" y="5623"/>
                      <a:pt x="518" y="5806"/>
                    </a:cubicBezTo>
                    <a:cubicBezTo>
                      <a:pt x="974" y="5350"/>
                      <a:pt x="1217" y="4803"/>
                      <a:pt x="1369" y="4225"/>
                    </a:cubicBezTo>
                    <a:cubicBezTo>
                      <a:pt x="1551" y="4499"/>
                      <a:pt x="1703" y="4803"/>
                      <a:pt x="1825" y="4985"/>
                    </a:cubicBezTo>
                    <a:lnTo>
                      <a:pt x="2311" y="4499"/>
                    </a:lnTo>
                    <a:cubicBezTo>
                      <a:pt x="2189" y="4347"/>
                      <a:pt x="1734" y="3709"/>
                      <a:pt x="1521" y="3435"/>
                    </a:cubicBezTo>
                    <a:cubicBezTo>
                      <a:pt x="1551" y="3070"/>
                      <a:pt x="1582" y="2705"/>
                      <a:pt x="1582" y="2341"/>
                    </a:cubicBezTo>
                    <a:cubicBezTo>
                      <a:pt x="1673" y="2371"/>
                      <a:pt x="1946" y="2493"/>
                      <a:pt x="1946" y="2493"/>
                    </a:cubicBezTo>
                    <a:cubicBezTo>
                      <a:pt x="2002" y="2381"/>
                      <a:pt x="2066" y="2246"/>
                      <a:pt x="2129" y="2101"/>
                    </a:cubicBezTo>
                    <a:lnTo>
                      <a:pt x="2129" y="2101"/>
                    </a:lnTo>
                    <a:lnTo>
                      <a:pt x="2129" y="2736"/>
                    </a:lnTo>
                    <a:lnTo>
                      <a:pt x="2737" y="2736"/>
                    </a:lnTo>
                    <a:lnTo>
                      <a:pt x="2737" y="3313"/>
                    </a:lnTo>
                    <a:lnTo>
                      <a:pt x="2189" y="3313"/>
                    </a:lnTo>
                    <a:lnTo>
                      <a:pt x="2189" y="3921"/>
                    </a:lnTo>
                    <a:lnTo>
                      <a:pt x="2889" y="3921"/>
                    </a:lnTo>
                    <a:cubicBezTo>
                      <a:pt x="2828" y="4620"/>
                      <a:pt x="2676" y="5016"/>
                      <a:pt x="1794" y="5259"/>
                    </a:cubicBezTo>
                    <a:cubicBezTo>
                      <a:pt x="1946" y="5380"/>
                      <a:pt x="2129" y="5623"/>
                      <a:pt x="2189" y="5806"/>
                    </a:cubicBezTo>
                    <a:cubicBezTo>
                      <a:pt x="3314" y="5441"/>
                      <a:pt x="3466" y="4833"/>
                      <a:pt x="3557" y="3982"/>
                    </a:cubicBezTo>
                    <a:cubicBezTo>
                      <a:pt x="3618" y="3982"/>
                      <a:pt x="3679" y="3952"/>
                      <a:pt x="3679" y="3921"/>
                    </a:cubicBezTo>
                    <a:lnTo>
                      <a:pt x="4104" y="3921"/>
                    </a:lnTo>
                    <a:lnTo>
                      <a:pt x="4104" y="4955"/>
                    </a:lnTo>
                    <a:cubicBezTo>
                      <a:pt x="4104" y="5532"/>
                      <a:pt x="4226" y="5715"/>
                      <a:pt x="4773" y="5715"/>
                    </a:cubicBezTo>
                    <a:lnTo>
                      <a:pt x="5229" y="5715"/>
                    </a:lnTo>
                    <a:cubicBezTo>
                      <a:pt x="5655" y="5715"/>
                      <a:pt x="5837" y="5532"/>
                      <a:pt x="5898" y="4772"/>
                    </a:cubicBezTo>
                    <a:cubicBezTo>
                      <a:pt x="5715" y="4712"/>
                      <a:pt x="5442" y="4620"/>
                      <a:pt x="5290" y="4499"/>
                    </a:cubicBezTo>
                    <a:cubicBezTo>
                      <a:pt x="5290" y="5046"/>
                      <a:pt x="5259" y="5107"/>
                      <a:pt x="5168" y="5107"/>
                    </a:cubicBezTo>
                    <a:lnTo>
                      <a:pt x="4895" y="5107"/>
                    </a:lnTo>
                    <a:cubicBezTo>
                      <a:pt x="4803" y="5107"/>
                      <a:pt x="4773" y="5107"/>
                      <a:pt x="4773" y="4924"/>
                    </a:cubicBezTo>
                    <a:lnTo>
                      <a:pt x="4773" y="3982"/>
                    </a:lnTo>
                    <a:cubicBezTo>
                      <a:pt x="4864" y="3982"/>
                      <a:pt x="4895" y="3952"/>
                      <a:pt x="4925" y="3921"/>
                    </a:cubicBezTo>
                    <a:lnTo>
                      <a:pt x="5807" y="3921"/>
                    </a:lnTo>
                    <a:lnTo>
                      <a:pt x="5807" y="3313"/>
                    </a:lnTo>
                    <a:lnTo>
                      <a:pt x="5229" y="3313"/>
                    </a:lnTo>
                    <a:lnTo>
                      <a:pt x="5229" y="2736"/>
                    </a:lnTo>
                    <a:lnTo>
                      <a:pt x="5837" y="2736"/>
                    </a:lnTo>
                    <a:lnTo>
                      <a:pt x="5837" y="2098"/>
                    </a:lnTo>
                    <a:lnTo>
                      <a:pt x="5229" y="2098"/>
                    </a:lnTo>
                    <a:lnTo>
                      <a:pt x="5229" y="1642"/>
                    </a:lnTo>
                    <a:cubicBezTo>
                      <a:pt x="5351" y="1611"/>
                      <a:pt x="5381" y="1581"/>
                      <a:pt x="5411" y="1520"/>
                    </a:cubicBezTo>
                    <a:lnTo>
                      <a:pt x="4560" y="1459"/>
                    </a:lnTo>
                    <a:lnTo>
                      <a:pt x="4560" y="2098"/>
                    </a:lnTo>
                    <a:lnTo>
                      <a:pt x="3405" y="2098"/>
                    </a:lnTo>
                    <a:lnTo>
                      <a:pt x="3405" y="1642"/>
                    </a:lnTo>
                    <a:cubicBezTo>
                      <a:pt x="3496" y="1611"/>
                      <a:pt x="3527" y="1581"/>
                      <a:pt x="3557" y="1520"/>
                    </a:cubicBezTo>
                    <a:lnTo>
                      <a:pt x="2737" y="1459"/>
                    </a:lnTo>
                    <a:lnTo>
                      <a:pt x="2737" y="2098"/>
                    </a:lnTo>
                    <a:lnTo>
                      <a:pt x="2130" y="2098"/>
                    </a:lnTo>
                    <a:cubicBezTo>
                      <a:pt x="2239" y="1847"/>
                      <a:pt x="2345" y="1568"/>
                      <a:pt x="2402" y="1338"/>
                    </a:cubicBezTo>
                    <a:cubicBezTo>
                      <a:pt x="2493" y="1338"/>
                      <a:pt x="2554" y="1338"/>
                      <a:pt x="2554" y="1277"/>
                    </a:cubicBezTo>
                    <a:lnTo>
                      <a:pt x="2412" y="1216"/>
                    </a:lnTo>
                    <a:lnTo>
                      <a:pt x="3618" y="1216"/>
                    </a:lnTo>
                    <a:lnTo>
                      <a:pt x="3618" y="1794"/>
                    </a:lnTo>
                    <a:lnTo>
                      <a:pt x="4317" y="1794"/>
                    </a:lnTo>
                    <a:lnTo>
                      <a:pt x="4317" y="1216"/>
                    </a:lnTo>
                    <a:lnTo>
                      <a:pt x="5594" y="1216"/>
                    </a:lnTo>
                    <a:lnTo>
                      <a:pt x="5594" y="608"/>
                    </a:lnTo>
                    <a:lnTo>
                      <a:pt x="4317" y="608"/>
                    </a:lnTo>
                    <a:lnTo>
                      <a:pt x="4317" y="152"/>
                    </a:lnTo>
                    <a:cubicBezTo>
                      <a:pt x="4439" y="122"/>
                      <a:pt x="4469" y="91"/>
                      <a:pt x="4469" y="31"/>
                    </a:cubicBezTo>
                    <a:lnTo>
                      <a:pt x="3618" y="0"/>
                    </a:lnTo>
                    <a:lnTo>
                      <a:pt x="3618" y="608"/>
                    </a:lnTo>
                    <a:lnTo>
                      <a:pt x="2402" y="608"/>
                    </a:lnTo>
                    <a:lnTo>
                      <a:pt x="2402" y="1212"/>
                    </a:lnTo>
                    <a:lnTo>
                      <a:pt x="2402" y="1212"/>
                    </a:lnTo>
                    <a:lnTo>
                      <a:pt x="1916" y="1003"/>
                    </a:lnTo>
                    <a:cubicBezTo>
                      <a:pt x="1825" y="1338"/>
                      <a:pt x="1703" y="1824"/>
                      <a:pt x="1582" y="2158"/>
                    </a:cubicBezTo>
                    <a:lnTo>
                      <a:pt x="1582" y="152"/>
                    </a:lnTo>
                    <a:cubicBezTo>
                      <a:pt x="1673" y="122"/>
                      <a:pt x="1734" y="91"/>
                      <a:pt x="1734" y="61"/>
                    </a:cubicBezTo>
                    <a:cubicBezTo>
                      <a:pt x="1490" y="31"/>
                      <a:pt x="1217" y="31"/>
                      <a:pt x="91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1" name="Google Shape;10301;p30"/>
              <p:cNvSpPr/>
              <p:nvPr/>
            </p:nvSpPr>
            <p:spPr>
              <a:xfrm>
                <a:off x="1711465" y="9178276"/>
                <a:ext cx="159238" cy="176923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472" extrusionOk="0">
                    <a:moveTo>
                      <a:pt x="1824" y="1"/>
                    </a:moveTo>
                    <a:cubicBezTo>
                      <a:pt x="1854" y="274"/>
                      <a:pt x="1885" y="608"/>
                      <a:pt x="1945" y="882"/>
                    </a:cubicBezTo>
                    <a:lnTo>
                      <a:pt x="395" y="882"/>
                    </a:lnTo>
                    <a:lnTo>
                      <a:pt x="395" y="1520"/>
                    </a:lnTo>
                    <a:lnTo>
                      <a:pt x="2067" y="1520"/>
                    </a:lnTo>
                    <a:cubicBezTo>
                      <a:pt x="2097" y="1703"/>
                      <a:pt x="2189" y="1946"/>
                      <a:pt x="2219" y="2098"/>
                    </a:cubicBezTo>
                    <a:cubicBezTo>
                      <a:pt x="1763" y="2128"/>
                      <a:pt x="1277" y="2128"/>
                      <a:pt x="821" y="2128"/>
                    </a:cubicBezTo>
                    <a:lnTo>
                      <a:pt x="0" y="2128"/>
                    </a:lnTo>
                    <a:lnTo>
                      <a:pt x="0" y="2767"/>
                    </a:lnTo>
                    <a:lnTo>
                      <a:pt x="1125" y="2767"/>
                    </a:lnTo>
                    <a:cubicBezTo>
                      <a:pt x="1520" y="2767"/>
                      <a:pt x="2006" y="2767"/>
                      <a:pt x="2462" y="2736"/>
                    </a:cubicBezTo>
                    <a:cubicBezTo>
                      <a:pt x="2553" y="2919"/>
                      <a:pt x="2705" y="3101"/>
                      <a:pt x="2797" y="3223"/>
                    </a:cubicBezTo>
                    <a:cubicBezTo>
                      <a:pt x="2705" y="3223"/>
                      <a:pt x="2614" y="3192"/>
                      <a:pt x="2523" y="3192"/>
                    </a:cubicBezTo>
                    <a:cubicBezTo>
                      <a:pt x="2432" y="3192"/>
                      <a:pt x="2310" y="3223"/>
                      <a:pt x="2249" y="3223"/>
                    </a:cubicBezTo>
                    <a:lnTo>
                      <a:pt x="2432" y="3770"/>
                    </a:lnTo>
                    <a:lnTo>
                      <a:pt x="2766" y="3770"/>
                    </a:lnTo>
                    <a:cubicBezTo>
                      <a:pt x="3252" y="3770"/>
                      <a:pt x="3404" y="3830"/>
                      <a:pt x="3708" y="4013"/>
                    </a:cubicBezTo>
                    <a:lnTo>
                      <a:pt x="4134" y="3405"/>
                    </a:lnTo>
                    <a:cubicBezTo>
                      <a:pt x="3769" y="3253"/>
                      <a:pt x="3435" y="2949"/>
                      <a:pt x="3252" y="2645"/>
                    </a:cubicBezTo>
                    <a:cubicBezTo>
                      <a:pt x="3860" y="2584"/>
                      <a:pt x="4499" y="2463"/>
                      <a:pt x="4924" y="2311"/>
                    </a:cubicBezTo>
                    <a:lnTo>
                      <a:pt x="4803" y="1642"/>
                    </a:lnTo>
                    <a:cubicBezTo>
                      <a:pt x="4316" y="1824"/>
                      <a:pt x="3648" y="1976"/>
                      <a:pt x="2979" y="2037"/>
                    </a:cubicBezTo>
                    <a:cubicBezTo>
                      <a:pt x="2948" y="1885"/>
                      <a:pt x="2888" y="1672"/>
                      <a:pt x="2827" y="1460"/>
                    </a:cubicBezTo>
                    <a:cubicBezTo>
                      <a:pt x="3374" y="1399"/>
                      <a:pt x="3921" y="1308"/>
                      <a:pt x="4407" y="1156"/>
                    </a:cubicBezTo>
                    <a:lnTo>
                      <a:pt x="4256" y="517"/>
                    </a:lnTo>
                    <a:cubicBezTo>
                      <a:pt x="3830" y="669"/>
                      <a:pt x="3192" y="760"/>
                      <a:pt x="2705" y="821"/>
                    </a:cubicBezTo>
                    <a:cubicBezTo>
                      <a:pt x="2675" y="608"/>
                      <a:pt x="2645" y="365"/>
                      <a:pt x="2614" y="153"/>
                    </a:cubicBezTo>
                    <a:cubicBezTo>
                      <a:pt x="2736" y="153"/>
                      <a:pt x="2797" y="92"/>
                      <a:pt x="2797" y="1"/>
                    </a:cubicBezTo>
                    <a:close/>
                    <a:moveTo>
                      <a:pt x="1277" y="3405"/>
                    </a:moveTo>
                    <a:cubicBezTo>
                      <a:pt x="912" y="3618"/>
                      <a:pt x="608" y="4013"/>
                      <a:pt x="608" y="4378"/>
                    </a:cubicBezTo>
                    <a:cubicBezTo>
                      <a:pt x="608" y="5107"/>
                      <a:pt x="1338" y="5441"/>
                      <a:pt x="2401" y="5472"/>
                    </a:cubicBezTo>
                    <a:lnTo>
                      <a:pt x="2888" y="5472"/>
                    </a:lnTo>
                    <a:cubicBezTo>
                      <a:pt x="3313" y="5472"/>
                      <a:pt x="3617" y="5441"/>
                      <a:pt x="3860" y="5441"/>
                    </a:cubicBezTo>
                    <a:lnTo>
                      <a:pt x="3891" y="4712"/>
                    </a:lnTo>
                    <a:lnTo>
                      <a:pt x="3891" y="4712"/>
                    </a:lnTo>
                    <a:cubicBezTo>
                      <a:pt x="3526" y="4773"/>
                      <a:pt x="2948" y="4803"/>
                      <a:pt x="2553" y="4803"/>
                    </a:cubicBezTo>
                    <a:cubicBezTo>
                      <a:pt x="2097" y="4803"/>
                      <a:pt x="1398" y="4773"/>
                      <a:pt x="1398" y="4347"/>
                    </a:cubicBezTo>
                    <a:cubicBezTo>
                      <a:pt x="1398" y="4195"/>
                      <a:pt x="1550" y="4013"/>
                      <a:pt x="1793" y="3891"/>
                    </a:cubicBezTo>
                    <a:lnTo>
                      <a:pt x="1277" y="340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2" name="Google Shape;10302;p30"/>
              <p:cNvSpPr/>
              <p:nvPr/>
            </p:nvSpPr>
            <p:spPr>
              <a:xfrm>
                <a:off x="1705548" y="9411211"/>
                <a:ext cx="184813" cy="188725"/>
              </a:xfrm>
              <a:custGeom>
                <a:avLst/>
                <a:gdLst/>
                <a:ahLst/>
                <a:cxnLst/>
                <a:rect l="l" t="t" r="r" b="b"/>
                <a:pathLst>
                  <a:path w="5716" h="5837" extrusionOk="0">
                    <a:moveTo>
                      <a:pt x="4135" y="1034"/>
                    </a:moveTo>
                    <a:lnTo>
                      <a:pt x="4135" y="1307"/>
                    </a:lnTo>
                    <a:lnTo>
                      <a:pt x="1612" y="1307"/>
                    </a:lnTo>
                    <a:lnTo>
                      <a:pt x="1612" y="1034"/>
                    </a:lnTo>
                    <a:close/>
                    <a:moveTo>
                      <a:pt x="4135" y="1763"/>
                    </a:moveTo>
                    <a:lnTo>
                      <a:pt x="4135" y="2037"/>
                    </a:lnTo>
                    <a:lnTo>
                      <a:pt x="1612" y="2037"/>
                    </a:lnTo>
                    <a:lnTo>
                      <a:pt x="1612" y="1763"/>
                    </a:lnTo>
                    <a:close/>
                    <a:moveTo>
                      <a:pt x="3983" y="4195"/>
                    </a:moveTo>
                    <a:lnTo>
                      <a:pt x="3466" y="4377"/>
                    </a:lnTo>
                    <a:cubicBezTo>
                      <a:pt x="3618" y="4620"/>
                      <a:pt x="3770" y="4985"/>
                      <a:pt x="3831" y="5198"/>
                    </a:cubicBezTo>
                    <a:lnTo>
                      <a:pt x="4408" y="4985"/>
                    </a:lnTo>
                    <a:cubicBezTo>
                      <a:pt x="4317" y="4772"/>
                      <a:pt x="4165" y="4438"/>
                      <a:pt x="3983" y="4195"/>
                    </a:cubicBezTo>
                    <a:close/>
                    <a:moveTo>
                      <a:pt x="3071" y="4347"/>
                    </a:moveTo>
                    <a:lnTo>
                      <a:pt x="2524" y="4499"/>
                    </a:lnTo>
                    <a:cubicBezTo>
                      <a:pt x="2645" y="4803"/>
                      <a:pt x="2767" y="5259"/>
                      <a:pt x="2797" y="5532"/>
                    </a:cubicBezTo>
                    <a:lnTo>
                      <a:pt x="3375" y="5350"/>
                    </a:lnTo>
                    <a:cubicBezTo>
                      <a:pt x="3344" y="5107"/>
                      <a:pt x="3223" y="4681"/>
                      <a:pt x="3071" y="4347"/>
                    </a:cubicBezTo>
                    <a:close/>
                    <a:moveTo>
                      <a:pt x="2128" y="4408"/>
                    </a:moveTo>
                    <a:lnTo>
                      <a:pt x="1521" y="4499"/>
                    </a:lnTo>
                    <a:cubicBezTo>
                      <a:pt x="1612" y="4864"/>
                      <a:pt x="1642" y="5350"/>
                      <a:pt x="1642" y="5654"/>
                    </a:cubicBezTo>
                    <a:lnTo>
                      <a:pt x="2280" y="5532"/>
                    </a:lnTo>
                    <a:cubicBezTo>
                      <a:pt x="2280" y="5259"/>
                      <a:pt x="2220" y="4772"/>
                      <a:pt x="2128" y="4408"/>
                    </a:cubicBezTo>
                    <a:close/>
                    <a:moveTo>
                      <a:pt x="639" y="4256"/>
                    </a:moveTo>
                    <a:cubicBezTo>
                      <a:pt x="517" y="4712"/>
                      <a:pt x="305" y="5168"/>
                      <a:pt x="1" y="5472"/>
                    </a:cubicBezTo>
                    <a:lnTo>
                      <a:pt x="578" y="5836"/>
                    </a:lnTo>
                    <a:cubicBezTo>
                      <a:pt x="913" y="5472"/>
                      <a:pt x="1125" y="4955"/>
                      <a:pt x="1247" y="4468"/>
                    </a:cubicBezTo>
                    <a:lnTo>
                      <a:pt x="639" y="4256"/>
                    </a:lnTo>
                    <a:close/>
                    <a:moveTo>
                      <a:pt x="2432" y="0"/>
                    </a:moveTo>
                    <a:cubicBezTo>
                      <a:pt x="2402" y="152"/>
                      <a:pt x="2372" y="335"/>
                      <a:pt x="2311" y="517"/>
                    </a:cubicBezTo>
                    <a:lnTo>
                      <a:pt x="882" y="517"/>
                    </a:lnTo>
                    <a:lnTo>
                      <a:pt x="882" y="4134"/>
                    </a:lnTo>
                    <a:lnTo>
                      <a:pt x="4834" y="4134"/>
                    </a:lnTo>
                    <a:cubicBezTo>
                      <a:pt x="4803" y="4833"/>
                      <a:pt x="4712" y="5137"/>
                      <a:pt x="4651" y="5228"/>
                    </a:cubicBezTo>
                    <a:cubicBezTo>
                      <a:pt x="4590" y="5259"/>
                      <a:pt x="4530" y="5289"/>
                      <a:pt x="4439" y="5289"/>
                    </a:cubicBezTo>
                    <a:cubicBezTo>
                      <a:pt x="4347" y="5289"/>
                      <a:pt x="4135" y="5289"/>
                      <a:pt x="3922" y="5259"/>
                    </a:cubicBezTo>
                    <a:lnTo>
                      <a:pt x="3922" y="5259"/>
                    </a:lnTo>
                    <a:cubicBezTo>
                      <a:pt x="4013" y="5411"/>
                      <a:pt x="4074" y="5654"/>
                      <a:pt x="4104" y="5836"/>
                    </a:cubicBezTo>
                    <a:lnTo>
                      <a:pt x="4439" y="5836"/>
                    </a:lnTo>
                    <a:cubicBezTo>
                      <a:pt x="4925" y="5836"/>
                      <a:pt x="5077" y="5775"/>
                      <a:pt x="5229" y="5624"/>
                    </a:cubicBezTo>
                    <a:cubicBezTo>
                      <a:pt x="5381" y="5441"/>
                      <a:pt x="5472" y="4985"/>
                      <a:pt x="5563" y="3861"/>
                    </a:cubicBezTo>
                    <a:cubicBezTo>
                      <a:pt x="5563" y="3769"/>
                      <a:pt x="5563" y="3709"/>
                      <a:pt x="5563" y="3648"/>
                    </a:cubicBezTo>
                    <a:lnTo>
                      <a:pt x="5198" y="3587"/>
                    </a:lnTo>
                    <a:lnTo>
                      <a:pt x="5016" y="3617"/>
                    </a:lnTo>
                    <a:lnTo>
                      <a:pt x="1612" y="3617"/>
                    </a:lnTo>
                    <a:lnTo>
                      <a:pt x="1612" y="3344"/>
                    </a:lnTo>
                    <a:lnTo>
                      <a:pt x="5715" y="3344"/>
                    </a:lnTo>
                    <a:lnTo>
                      <a:pt x="5715" y="2827"/>
                    </a:lnTo>
                    <a:lnTo>
                      <a:pt x="1612" y="2827"/>
                    </a:lnTo>
                    <a:lnTo>
                      <a:pt x="1612" y="2554"/>
                    </a:lnTo>
                    <a:lnTo>
                      <a:pt x="4864" y="2554"/>
                    </a:lnTo>
                    <a:lnTo>
                      <a:pt x="4864" y="517"/>
                    </a:lnTo>
                    <a:lnTo>
                      <a:pt x="3071" y="517"/>
                    </a:lnTo>
                    <a:lnTo>
                      <a:pt x="3223" y="244"/>
                    </a:lnTo>
                    <a:cubicBezTo>
                      <a:pt x="3314" y="244"/>
                      <a:pt x="3375" y="213"/>
                      <a:pt x="3375" y="152"/>
                    </a:cubicBezTo>
                    <a:lnTo>
                      <a:pt x="243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3" name="Google Shape;10303;p30"/>
              <p:cNvSpPr/>
              <p:nvPr/>
            </p:nvSpPr>
            <p:spPr>
              <a:xfrm>
                <a:off x="2309000" y="8835276"/>
                <a:ext cx="401020" cy="400988"/>
              </a:xfrm>
              <a:custGeom>
                <a:avLst/>
                <a:gdLst/>
                <a:ahLst/>
                <a:cxnLst/>
                <a:rect l="l" t="t" r="r" b="b"/>
                <a:pathLst>
                  <a:path w="12403" h="12402" extrusionOk="0">
                    <a:moveTo>
                      <a:pt x="6201" y="1"/>
                    </a:moveTo>
                    <a:cubicBezTo>
                      <a:pt x="2767" y="1"/>
                      <a:pt x="1" y="2767"/>
                      <a:pt x="1" y="6201"/>
                    </a:cubicBezTo>
                    <a:cubicBezTo>
                      <a:pt x="1" y="9636"/>
                      <a:pt x="2767" y="12402"/>
                      <a:pt x="6201" y="12402"/>
                    </a:cubicBezTo>
                    <a:cubicBezTo>
                      <a:pt x="9636" y="12402"/>
                      <a:pt x="12402" y="9636"/>
                      <a:pt x="12402" y="6201"/>
                    </a:cubicBezTo>
                    <a:cubicBezTo>
                      <a:pt x="12402" y="2767"/>
                      <a:pt x="9636" y="1"/>
                      <a:pt x="6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4" name="Google Shape;10304;p30"/>
              <p:cNvSpPr/>
              <p:nvPr/>
            </p:nvSpPr>
            <p:spPr>
              <a:xfrm>
                <a:off x="2423010" y="8947314"/>
                <a:ext cx="168097" cy="160240"/>
              </a:xfrm>
              <a:custGeom>
                <a:avLst/>
                <a:gdLst/>
                <a:ahLst/>
                <a:cxnLst/>
                <a:rect l="l" t="t" r="r" b="b"/>
                <a:pathLst>
                  <a:path w="5199" h="4956" extrusionOk="0">
                    <a:moveTo>
                      <a:pt x="4286" y="487"/>
                    </a:moveTo>
                    <a:lnTo>
                      <a:pt x="4286" y="1004"/>
                    </a:lnTo>
                    <a:lnTo>
                      <a:pt x="1156" y="1004"/>
                    </a:lnTo>
                    <a:lnTo>
                      <a:pt x="1156" y="487"/>
                    </a:lnTo>
                    <a:close/>
                    <a:moveTo>
                      <a:pt x="4195" y="3557"/>
                    </a:moveTo>
                    <a:lnTo>
                      <a:pt x="4195" y="4286"/>
                    </a:lnTo>
                    <a:lnTo>
                      <a:pt x="2068" y="4286"/>
                    </a:lnTo>
                    <a:lnTo>
                      <a:pt x="2068" y="3557"/>
                    </a:lnTo>
                    <a:close/>
                    <a:moveTo>
                      <a:pt x="639" y="1"/>
                    </a:moveTo>
                    <a:lnTo>
                      <a:pt x="639" y="1672"/>
                    </a:lnTo>
                    <a:cubicBezTo>
                      <a:pt x="639" y="2554"/>
                      <a:pt x="578" y="3800"/>
                      <a:pt x="1" y="4682"/>
                    </a:cubicBezTo>
                    <a:cubicBezTo>
                      <a:pt x="122" y="4712"/>
                      <a:pt x="365" y="4864"/>
                      <a:pt x="457" y="4955"/>
                    </a:cubicBezTo>
                    <a:cubicBezTo>
                      <a:pt x="1064" y="4043"/>
                      <a:pt x="1156" y="2615"/>
                      <a:pt x="1156" y="1642"/>
                    </a:cubicBezTo>
                    <a:lnTo>
                      <a:pt x="1156" y="1460"/>
                    </a:lnTo>
                    <a:lnTo>
                      <a:pt x="2858" y="1460"/>
                    </a:lnTo>
                    <a:lnTo>
                      <a:pt x="2858" y="2037"/>
                    </a:lnTo>
                    <a:lnTo>
                      <a:pt x="1216" y="2037"/>
                    </a:lnTo>
                    <a:lnTo>
                      <a:pt x="1216" y="2523"/>
                    </a:lnTo>
                    <a:lnTo>
                      <a:pt x="2858" y="2523"/>
                    </a:lnTo>
                    <a:lnTo>
                      <a:pt x="2858" y="3071"/>
                    </a:lnTo>
                    <a:lnTo>
                      <a:pt x="1551" y="3071"/>
                    </a:lnTo>
                    <a:lnTo>
                      <a:pt x="1551" y="4955"/>
                    </a:lnTo>
                    <a:lnTo>
                      <a:pt x="2068" y="4955"/>
                    </a:lnTo>
                    <a:lnTo>
                      <a:pt x="2068" y="4742"/>
                    </a:lnTo>
                    <a:lnTo>
                      <a:pt x="4195" y="4742"/>
                    </a:lnTo>
                    <a:lnTo>
                      <a:pt x="4195" y="4925"/>
                    </a:lnTo>
                    <a:lnTo>
                      <a:pt x="4742" y="4925"/>
                    </a:lnTo>
                    <a:lnTo>
                      <a:pt x="4742" y="3071"/>
                    </a:lnTo>
                    <a:lnTo>
                      <a:pt x="3375" y="3071"/>
                    </a:lnTo>
                    <a:lnTo>
                      <a:pt x="3375" y="2523"/>
                    </a:lnTo>
                    <a:lnTo>
                      <a:pt x="5198" y="2523"/>
                    </a:lnTo>
                    <a:lnTo>
                      <a:pt x="5198" y="2037"/>
                    </a:lnTo>
                    <a:lnTo>
                      <a:pt x="3375" y="2037"/>
                    </a:lnTo>
                    <a:lnTo>
                      <a:pt x="3375" y="1612"/>
                    </a:lnTo>
                    <a:cubicBezTo>
                      <a:pt x="3466" y="1581"/>
                      <a:pt x="3496" y="1551"/>
                      <a:pt x="3496" y="1520"/>
                    </a:cubicBezTo>
                    <a:lnTo>
                      <a:pt x="2949" y="1490"/>
                    </a:lnTo>
                    <a:lnTo>
                      <a:pt x="2949" y="1460"/>
                    </a:lnTo>
                    <a:lnTo>
                      <a:pt x="4834" y="1460"/>
                    </a:lnTo>
                    <a:lnTo>
                      <a:pt x="483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5" name="Google Shape;10305;p30"/>
              <p:cNvSpPr/>
              <p:nvPr/>
            </p:nvSpPr>
            <p:spPr>
              <a:xfrm>
                <a:off x="2423010" y="9155675"/>
                <a:ext cx="170069" cy="167094"/>
              </a:xfrm>
              <a:custGeom>
                <a:avLst/>
                <a:gdLst/>
                <a:ahLst/>
                <a:cxnLst/>
                <a:rect l="l" t="t" r="r" b="b"/>
                <a:pathLst>
                  <a:path w="5260" h="5168" extrusionOk="0">
                    <a:moveTo>
                      <a:pt x="3527" y="760"/>
                    </a:moveTo>
                    <a:lnTo>
                      <a:pt x="3527" y="1459"/>
                    </a:lnTo>
                    <a:lnTo>
                      <a:pt x="3071" y="1459"/>
                    </a:lnTo>
                    <a:lnTo>
                      <a:pt x="3071" y="760"/>
                    </a:lnTo>
                    <a:close/>
                    <a:moveTo>
                      <a:pt x="305" y="1520"/>
                    </a:moveTo>
                    <a:lnTo>
                      <a:pt x="1" y="1915"/>
                    </a:lnTo>
                    <a:cubicBezTo>
                      <a:pt x="335" y="2067"/>
                      <a:pt x="760" y="2311"/>
                      <a:pt x="973" y="2493"/>
                    </a:cubicBezTo>
                    <a:lnTo>
                      <a:pt x="1277" y="2037"/>
                    </a:lnTo>
                    <a:cubicBezTo>
                      <a:pt x="1064" y="1855"/>
                      <a:pt x="639" y="1642"/>
                      <a:pt x="305" y="1520"/>
                    </a:cubicBezTo>
                    <a:close/>
                    <a:moveTo>
                      <a:pt x="4530" y="1915"/>
                    </a:moveTo>
                    <a:lnTo>
                      <a:pt x="4530" y="2463"/>
                    </a:lnTo>
                    <a:cubicBezTo>
                      <a:pt x="4438" y="2432"/>
                      <a:pt x="4347" y="2402"/>
                      <a:pt x="4286" y="2341"/>
                    </a:cubicBezTo>
                    <a:cubicBezTo>
                      <a:pt x="4286" y="2615"/>
                      <a:pt x="4286" y="2645"/>
                      <a:pt x="4195" y="2645"/>
                    </a:cubicBezTo>
                    <a:lnTo>
                      <a:pt x="4013" y="2645"/>
                    </a:lnTo>
                    <a:cubicBezTo>
                      <a:pt x="3952" y="2645"/>
                      <a:pt x="3922" y="2615"/>
                      <a:pt x="3922" y="2523"/>
                    </a:cubicBezTo>
                    <a:lnTo>
                      <a:pt x="3922" y="1915"/>
                    </a:lnTo>
                    <a:close/>
                    <a:moveTo>
                      <a:pt x="2645" y="1915"/>
                    </a:moveTo>
                    <a:cubicBezTo>
                      <a:pt x="2645" y="2189"/>
                      <a:pt x="2645" y="2615"/>
                      <a:pt x="2159" y="2979"/>
                    </a:cubicBezTo>
                    <a:lnTo>
                      <a:pt x="2159" y="1915"/>
                    </a:lnTo>
                    <a:close/>
                    <a:moveTo>
                      <a:pt x="3527" y="1915"/>
                    </a:moveTo>
                    <a:lnTo>
                      <a:pt x="3527" y="2523"/>
                    </a:lnTo>
                    <a:cubicBezTo>
                      <a:pt x="3527" y="2949"/>
                      <a:pt x="3618" y="3040"/>
                      <a:pt x="3952" y="3040"/>
                    </a:cubicBezTo>
                    <a:lnTo>
                      <a:pt x="4256" y="3040"/>
                    </a:lnTo>
                    <a:cubicBezTo>
                      <a:pt x="4378" y="3040"/>
                      <a:pt x="4469" y="3040"/>
                      <a:pt x="4530" y="2949"/>
                    </a:cubicBezTo>
                    <a:lnTo>
                      <a:pt x="4530" y="3466"/>
                    </a:lnTo>
                    <a:lnTo>
                      <a:pt x="2159" y="3466"/>
                    </a:lnTo>
                    <a:lnTo>
                      <a:pt x="2159" y="3070"/>
                    </a:lnTo>
                    <a:cubicBezTo>
                      <a:pt x="2250" y="3131"/>
                      <a:pt x="2402" y="3253"/>
                      <a:pt x="2432" y="3314"/>
                    </a:cubicBezTo>
                    <a:cubicBezTo>
                      <a:pt x="2949" y="2918"/>
                      <a:pt x="3071" y="2432"/>
                      <a:pt x="3071" y="1915"/>
                    </a:cubicBezTo>
                    <a:close/>
                    <a:moveTo>
                      <a:pt x="4530" y="3922"/>
                    </a:moveTo>
                    <a:lnTo>
                      <a:pt x="4530" y="4469"/>
                    </a:lnTo>
                    <a:lnTo>
                      <a:pt x="2159" y="4469"/>
                    </a:lnTo>
                    <a:lnTo>
                      <a:pt x="2159" y="3922"/>
                    </a:lnTo>
                    <a:close/>
                    <a:moveTo>
                      <a:pt x="1034" y="2979"/>
                    </a:moveTo>
                    <a:cubicBezTo>
                      <a:pt x="760" y="3618"/>
                      <a:pt x="396" y="4347"/>
                      <a:pt x="122" y="4803"/>
                    </a:cubicBezTo>
                    <a:lnTo>
                      <a:pt x="700" y="5137"/>
                    </a:lnTo>
                    <a:cubicBezTo>
                      <a:pt x="700" y="5107"/>
                      <a:pt x="700" y="5107"/>
                      <a:pt x="700" y="5077"/>
                    </a:cubicBezTo>
                    <a:cubicBezTo>
                      <a:pt x="700" y="5046"/>
                      <a:pt x="700" y="5016"/>
                      <a:pt x="669" y="4955"/>
                    </a:cubicBezTo>
                    <a:cubicBezTo>
                      <a:pt x="912" y="4529"/>
                      <a:pt x="1216" y="3861"/>
                      <a:pt x="1460" y="3283"/>
                    </a:cubicBezTo>
                    <a:lnTo>
                      <a:pt x="1034" y="2979"/>
                    </a:lnTo>
                    <a:close/>
                    <a:moveTo>
                      <a:pt x="578" y="0"/>
                    </a:moveTo>
                    <a:lnTo>
                      <a:pt x="274" y="396"/>
                    </a:lnTo>
                    <a:cubicBezTo>
                      <a:pt x="609" y="548"/>
                      <a:pt x="1034" y="821"/>
                      <a:pt x="1216" y="1004"/>
                    </a:cubicBezTo>
                    <a:lnTo>
                      <a:pt x="1460" y="669"/>
                    </a:lnTo>
                    <a:lnTo>
                      <a:pt x="1460" y="760"/>
                    </a:lnTo>
                    <a:lnTo>
                      <a:pt x="2615" y="760"/>
                    </a:lnTo>
                    <a:lnTo>
                      <a:pt x="2615" y="1459"/>
                    </a:lnTo>
                    <a:lnTo>
                      <a:pt x="1672" y="1459"/>
                    </a:lnTo>
                    <a:lnTo>
                      <a:pt x="1672" y="5168"/>
                    </a:lnTo>
                    <a:lnTo>
                      <a:pt x="2159" y="5168"/>
                    </a:lnTo>
                    <a:lnTo>
                      <a:pt x="2159" y="4925"/>
                    </a:lnTo>
                    <a:lnTo>
                      <a:pt x="4530" y="4925"/>
                    </a:lnTo>
                    <a:lnTo>
                      <a:pt x="4530" y="5137"/>
                    </a:lnTo>
                    <a:lnTo>
                      <a:pt x="5016" y="5137"/>
                    </a:lnTo>
                    <a:lnTo>
                      <a:pt x="5016" y="1459"/>
                    </a:lnTo>
                    <a:lnTo>
                      <a:pt x="4013" y="1459"/>
                    </a:lnTo>
                    <a:lnTo>
                      <a:pt x="4013" y="760"/>
                    </a:lnTo>
                    <a:lnTo>
                      <a:pt x="5259" y="760"/>
                    </a:lnTo>
                    <a:lnTo>
                      <a:pt x="5259" y="244"/>
                    </a:lnTo>
                    <a:lnTo>
                      <a:pt x="1460" y="244"/>
                    </a:lnTo>
                    <a:lnTo>
                      <a:pt x="1460" y="517"/>
                    </a:lnTo>
                    <a:cubicBezTo>
                      <a:pt x="1247" y="335"/>
                      <a:pt x="852" y="122"/>
                      <a:pt x="5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6" name="Google Shape;10306;p30"/>
              <p:cNvSpPr/>
              <p:nvPr/>
            </p:nvSpPr>
            <p:spPr>
              <a:xfrm>
                <a:off x="2424013" y="9379750"/>
                <a:ext cx="165122" cy="160240"/>
              </a:xfrm>
              <a:custGeom>
                <a:avLst/>
                <a:gdLst/>
                <a:ahLst/>
                <a:cxnLst/>
                <a:rect l="l" t="t" r="r" b="b"/>
                <a:pathLst>
                  <a:path w="5107" h="4956" extrusionOk="0">
                    <a:moveTo>
                      <a:pt x="4225" y="426"/>
                    </a:moveTo>
                    <a:lnTo>
                      <a:pt x="4225" y="943"/>
                    </a:lnTo>
                    <a:lnTo>
                      <a:pt x="1125" y="943"/>
                    </a:lnTo>
                    <a:lnTo>
                      <a:pt x="1125" y="426"/>
                    </a:lnTo>
                    <a:close/>
                    <a:moveTo>
                      <a:pt x="3708" y="2128"/>
                    </a:moveTo>
                    <a:lnTo>
                      <a:pt x="3404" y="2311"/>
                    </a:lnTo>
                    <a:cubicBezTo>
                      <a:pt x="3526" y="2402"/>
                      <a:pt x="3678" y="2524"/>
                      <a:pt x="3830" y="2645"/>
                    </a:cubicBezTo>
                    <a:cubicBezTo>
                      <a:pt x="3344" y="2645"/>
                      <a:pt x="2827" y="2675"/>
                      <a:pt x="2371" y="2675"/>
                    </a:cubicBezTo>
                    <a:cubicBezTo>
                      <a:pt x="2523" y="2493"/>
                      <a:pt x="2644" y="2280"/>
                      <a:pt x="2736" y="2128"/>
                    </a:cubicBezTo>
                    <a:close/>
                    <a:moveTo>
                      <a:pt x="608" y="1"/>
                    </a:moveTo>
                    <a:lnTo>
                      <a:pt x="608" y="1581"/>
                    </a:lnTo>
                    <a:cubicBezTo>
                      <a:pt x="608" y="2493"/>
                      <a:pt x="547" y="3770"/>
                      <a:pt x="0" y="4682"/>
                    </a:cubicBezTo>
                    <a:cubicBezTo>
                      <a:pt x="122" y="4712"/>
                      <a:pt x="365" y="4864"/>
                      <a:pt x="456" y="4955"/>
                    </a:cubicBezTo>
                    <a:cubicBezTo>
                      <a:pt x="942" y="4165"/>
                      <a:pt x="1094" y="3040"/>
                      <a:pt x="1125" y="2128"/>
                    </a:cubicBezTo>
                    <a:lnTo>
                      <a:pt x="2158" y="2128"/>
                    </a:lnTo>
                    <a:cubicBezTo>
                      <a:pt x="2067" y="2311"/>
                      <a:pt x="1915" y="2524"/>
                      <a:pt x="1793" y="2675"/>
                    </a:cubicBezTo>
                    <a:lnTo>
                      <a:pt x="1185" y="2706"/>
                    </a:lnTo>
                    <a:lnTo>
                      <a:pt x="1337" y="3192"/>
                    </a:lnTo>
                    <a:cubicBezTo>
                      <a:pt x="1398" y="3192"/>
                      <a:pt x="1429" y="3162"/>
                      <a:pt x="1429" y="3131"/>
                    </a:cubicBezTo>
                    <a:cubicBezTo>
                      <a:pt x="1793" y="3131"/>
                      <a:pt x="2249" y="3101"/>
                      <a:pt x="2736" y="3071"/>
                    </a:cubicBezTo>
                    <a:lnTo>
                      <a:pt x="2736" y="3466"/>
                    </a:lnTo>
                    <a:lnTo>
                      <a:pt x="1398" y="3466"/>
                    </a:lnTo>
                    <a:lnTo>
                      <a:pt x="1398" y="3861"/>
                    </a:lnTo>
                    <a:lnTo>
                      <a:pt x="2736" y="3861"/>
                    </a:lnTo>
                    <a:lnTo>
                      <a:pt x="2736" y="4347"/>
                    </a:lnTo>
                    <a:lnTo>
                      <a:pt x="942" y="4347"/>
                    </a:lnTo>
                    <a:lnTo>
                      <a:pt x="942" y="4773"/>
                    </a:lnTo>
                    <a:lnTo>
                      <a:pt x="5106" y="4773"/>
                    </a:lnTo>
                    <a:lnTo>
                      <a:pt x="5106" y="4347"/>
                    </a:lnTo>
                    <a:lnTo>
                      <a:pt x="3252" y="4347"/>
                    </a:lnTo>
                    <a:lnTo>
                      <a:pt x="3252" y="3861"/>
                    </a:lnTo>
                    <a:lnTo>
                      <a:pt x="4651" y="3861"/>
                    </a:lnTo>
                    <a:lnTo>
                      <a:pt x="4651" y="3466"/>
                    </a:lnTo>
                    <a:lnTo>
                      <a:pt x="3252" y="3466"/>
                    </a:lnTo>
                    <a:lnTo>
                      <a:pt x="3252" y="3101"/>
                    </a:lnTo>
                    <a:cubicBezTo>
                      <a:pt x="3313" y="3071"/>
                      <a:pt x="3344" y="3071"/>
                      <a:pt x="3344" y="3040"/>
                    </a:cubicBezTo>
                    <a:cubicBezTo>
                      <a:pt x="3647" y="3040"/>
                      <a:pt x="3951" y="3040"/>
                      <a:pt x="4255" y="3010"/>
                    </a:cubicBezTo>
                    <a:cubicBezTo>
                      <a:pt x="4377" y="3101"/>
                      <a:pt x="4438" y="3192"/>
                      <a:pt x="4499" y="3283"/>
                    </a:cubicBezTo>
                    <a:lnTo>
                      <a:pt x="4955" y="2979"/>
                    </a:lnTo>
                    <a:cubicBezTo>
                      <a:pt x="4711" y="2736"/>
                      <a:pt x="4255" y="2372"/>
                      <a:pt x="3860" y="2128"/>
                    </a:cubicBezTo>
                    <a:lnTo>
                      <a:pt x="5015" y="2128"/>
                    </a:lnTo>
                    <a:lnTo>
                      <a:pt x="5015" y="1703"/>
                    </a:lnTo>
                    <a:lnTo>
                      <a:pt x="1125" y="1703"/>
                    </a:lnTo>
                    <a:lnTo>
                      <a:pt x="1125" y="1368"/>
                    </a:lnTo>
                    <a:lnTo>
                      <a:pt x="4772" y="1368"/>
                    </a:lnTo>
                    <a:lnTo>
                      <a:pt x="47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7" name="Google Shape;10307;p30"/>
              <p:cNvSpPr/>
              <p:nvPr/>
            </p:nvSpPr>
            <p:spPr>
              <a:xfrm>
                <a:off x="3012721" y="8835276"/>
                <a:ext cx="401958" cy="400988"/>
              </a:xfrm>
              <a:custGeom>
                <a:avLst/>
                <a:gdLst/>
                <a:ahLst/>
                <a:cxnLst/>
                <a:rect l="l" t="t" r="r" b="b"/>
                <a:pathLst>
                  <a:path w="12432" h="12402" extrusionOk="0">
                    <a:moveTo>
                      <a:pt x="6201" y="1"/>
                    </a:moveTo>
                    <a:cubicBezTo>
                      <a:pt x="2796" y="1"/>
                      <a:pt x="0" y="2767"/>
                      <a:pt x="0" y="6201"/>
                    </a:cubicBezTo>
                    <a:cubicBezTo>
                      <a:pt x="0" y="9636"/>
                      <a:pt x="2796" y="12402"/>
                      <a:pt x="6201" y="12402"/>
                    </a:cubicBezTo>
                    <a:cubicBezTo>
                      <a:pt x="9635" y="12402"/>
                      <a:pt x="12432" y="9636"/>
                      <a:pt x="12432" y="6201"/>
                    </a:cubicBezTo>
                    <a:cubicBezTo>
                      <a:pt x="12432" y="2767"/>
                      <a:pt x="9635" y="1"/>
                      <a:pt x="6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8" name="Google Shape;10308;p30"/>
              <p:cNvSpPr/>
              <p:nvPr/>
            </p:nvSpPr>
            <p:spPr>
              <a:xfrm>
                <a:off x="1046092" y="7988091"/>
                <a:ext cx="3759106" cy="697800"/>
              </a:xfrm>
              <a:custGeom>
                <a:avLst/>
                <a:gdLst/>
                <a:ahLst/>
                <a:cxnLst/>
                <a:rect l="l" t="t" r="r" b="b"/>
                <a:pathLst>
                  <a:path w="116264" h="21582" extrusionOk="0">
                    <a:moveTo>
                      <a:pt x="15259" y="1"/>
                    </a:moveTo>
                    <a:lnTo>
                      <a:pt x="0" y="21581"/>
                    </a:lnTo>
                    <a:lnTo>
                      <a:pt x="116264" y="21581"/>
                    </a:lnTo>
                    <a:lnTo>
                      <a:pt x="10103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9" name="Google Shape;10309;p30"/>
              <p:cNvSpPr/>
              <p:nvPr/>
            </p:nvSpPr>
            <p:spPr>
              <a:xfrm>
                <a:off x="1235765" y="7974349"/>
                <a:ext cx="489449" cy="733172"/>
              </a:xfrm>
              <a:custGeom>
                <a:avLst/>
                <a:gdLst/>
                <a:ahLst/>
                <a:cxnLst/>
                <a:rect l="l" t="t" r="r" b="b"/>
                <a:pathLst>
                  <a:path w="15138" h="22676" extrusionOk="0">
                    <a:moveTo>
                      <a:pt x="14530" y="0"/>
                    </a:moveTo>
                    <a:cubicBezTo>
                      <a:pt x="14317" y="0"/>
                      <a:pt x="14043" y="152"/>
                      <a:pt x="13922" y="365"/>
                    </a:cubicBezTo>
                    <a:lnTo>
                      <a:pt x="244" y="21976"/>
                    </a:lnTo>
                    <a:cubicBezTo>
                      <a:pt x="1" y="22371"/>
                      <a:pt x="31" y="22675"/>
                      <a:pt x="335" y="22675"/>
                    </a:cubicBezTo>
                    <a:lnTo>
                      <a:pt x="760" y="22675"/>
                    </a:lnTo>
                    <a:cubicBezTo>
                      <a:pt x="1064" y="22675"/>
                      <a:pt x="1490" y="22371"/>
                      <a:pt x="1733" y="21976"/>
                    </a:cubicBezTo>
                    <a:lnTo>
                      <a:pt x="14986" y="365"/>
                    </a:lnTo>
                    <a:cubicBezTo>
                      <a:pt x="15138" y="152"/>
                      <a:pt x="15077" y="0"/>
                      <a:pt x="148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0" name="Google Shape;10310;p30"/>
              <p:cNvSpPr/>
              <p:nvPr/>
            </p:nvSpPr>
            <p:spPr>
              <a:xfrm>
                <a:off x="1444126" y="7974349"/>
                <a:ext cx="433417" cy="733172"/>
              </a:xfrm>
              <a:custGeom>
                <a:avLst/>
                <a:gdLst/>
                <a:ahLst/>
                <a:cxnLst/>
                <a:rect l="l" t="t" r="r" b="b"/>
                <a:pathLst>
                  <a:path w="13405" h="22676" extrusionOk="0">
                    <a:moveTo>
                      <a:pt x="12797" y="0"/>
                    </a:moveTo>
                    <a:cubicBezTo>
                      <a:pt x="12584" y="0"/>
                      <a:pt x="12311" y="152"/>
                      <a:pt x="12189" y="365"/>
                    </a:cubicBezTo>
                    <a:lnTo>
                      <a:pt x="213" y="21976"/>
                    </a:lnTo>
                    <a:cubicBezTo>
                      <a:pt x="0" y="22371"/>
                      <a:pt x="61" y="22675"/>
                      <a:pt x="335" y="22675"/>
                    </a:cubicBezTo>
                    <a:lnTo>
                      <a:pt x="791" y="22675"/>
                    </a:lnTo>
                    <a:cubicBezTo>
                      <a:pt x="1064" y="22675"/>
                      <a:pt x="1490" y="22371"/>
                      <a:pt x="1703" y="21976"/>
                    </a:cubicBezTo>
                    <a:lnTo>
                      <a:pt x="13283" y="365"/>
                    </a:lnTo>
                    <a:cubicBezTo>
                      <a:pt x="13405" y="152"/>
                      <a:pt x="13314" y="0"/>
                      <a:pt x="13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1" name="Google Shape;10311;p30"/>
              <p:cNvSpPr/>
              <p:nvPr/>
            </p:nvSpPr>
            <p:spPr>
              <a:xfrm>
                <a:off x="1652487" y="7974349"/>
                <a:ext cx="377417" cy="733172"/>
              </a:xfrm>
              <a:custGeom>
                <a:avLst/>
                <a:gdLst/>
                <a:ahLst/>
                <a:cxnLst/>
                <a:rect l="l" t="t" r="r" b="b"/>
                <a:pathLst>
                  <a:path w="11673" h="22676" extrusionOk="0">
                    <a:moveTo>
                      <a:pt x="11034" y="0"/>
                    </a:moveTo>
                    <a:cubicBezTo>
                      <a:pt x="10852" y="0"/>
                      <a:pt x="10578" y="152"/>
                      <a:pt x="10487" y="365"/>
                    </a:cubicBezTo>
                    <a:lnTo>
                      <a:pt x="183" y="21976"/>
                    </a:lnTo>
                    <a:cubicBezTo>
                      <a:pt x="0" y="22371"/>
                      <a:pt x="92" y="22675"/>
                      <a:pt x="365" y="22675"/>
                    </a:cubicBezTo>
                    <a:lnTo>
                      <a:pt x="821" y="22675"/>
                    </a:lnTo>
                    <a:cubicBezTo>
                      <a:pt x="1095" y="22675"/>
                      <a:pt x="1490" y="22371"/>
                      <a:pt x="1672" y="21976"/>
                    </a:cubicBezTo>
                    <a:lnTo>
                      <a:pt x="11551" y="365"/>
                    </a:lnTo>
                    <a:cubicBezTo>
                      <a:pt x="11672" y="152"/>
                      <a:pt x="11581" y="0"/>
                      <a:pt x="113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2" name="Google Shape;10312;p30"/>
              <p:cNvSpPr/>
              <p:nvPr/>
            </p:nvSpPr>
            <p:spPr>
              <a:xfrm>
                <a:off x="1860849" y="7974349"/>
                <a:ext cx="321385" cy="733172"/>
              </a:xfrm>
              <a:custGeom>
                <a:avLst/>
                <a:gdLst/>
                <a:ahLst/>
                <a:cxnLst/>
                <a:rect l="l" t="t" r="r" b="b"/>
                <a:pathLst>
                  <a:path w="9940" h="22676" extrusionOk="0">
                    <a:moveTo>
                      <a:pt x="9301" y="0"/>
                    </a:moveTo>
                    <a:cubicBezTo>
                      <a:pt x="9089" y="0"/>
                      <a:pt x="8845" y="152"/>
                      <a:pt x="8754" y="365"/>
                    </a:cubicBezTo>
                    <a:lnTo>
                      <a:pt x="152" y="21976"/>
                    </a:lnTo>
                    <a:cubicBezTo>
                      <a:pt x="0" y="22371"/>
                      <a:pt x="91" y="22675"/>
                      <a:pt x="395" y="22675"/>
                    </a:cubicBezTo>
                    <a:lnTo>
                      <a:pt x="821" y="22675"/>
                    </a:lnTo>
                    <a:cubicBezTo>
                      <a:pt x="1125" y="22675"/>
                      <a:pt x="1490" y="22371"/>
                      <a:pt x="1611" y="21976"/>
                    </a:cubicBezTo>
                    <a:lnTo>
                      <a:pt x="9848" y="365"/>
                    </a:lnTo>
                    <a:cubicBezTo>
                      <a:pt x="9940" y="152"/>
                      <a:pt x="9818" y="0"/>
                      <a:pt x="96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3" name="Google Shape;10313;p30"/>
              <p:cNvSpPr/>
              <p:nvPr/>
            </p:nvSpPr>
            <p:spPr>
              <a:xfrm>
                <a:off x="2069210" y="7974349"/>
                <a:ext cx="265353" cy="733172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22676" extrusionOk="0">
                    <a:moveTo>
                      <a:pt x="7538" y="0"/>
                    </a:moveTo>
                    <a:cubicBezTo>
                      <a:pt x="7356" y="0"/>
                      <a:pt x="7113" y="152"/>
                      <a:pt x="7052" y="365"/>
                    </a:cubicBezTo>
                    <a:lnTo>
                      <a:pt x="122" y="21976"/>
                    </a:lnTo>
                    <a:cubicBezTo>
                      <a:pt x="0" y="22371"/>
                      <a:pt x="122" y="22675"/>
                      <a:pt x="426" y="22675"/>
                    </a:cubicBezTo>
                    <a:lnTo>
                      <a:pt x="851" y="22675"/>
                    </a:lnTo>
                    <a:cubicBezTo>
                      <a:pt x="1155" y="22675"/>
                      <a:pt x="1459" y="22371"/>
                      <a:pt x="1581" y="21976"/>
                    </a:cubicBezTo>
                    <a:lnTo>
                      <a:pt x="8146" y="365"/>
                    </a:lnTo>
                    <a:cubicBezTo>
                      <a:pt x="8207" y="152"/>
                      <a:pt x="8085" y="0"/>
                      <a:pt x="7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4" name="Google Shape;10314;p30"/>
              <p:cNvSpPr/>
              <p:nvPr/>
            </p:nvSpPr>
            <p:spPr>
              <a:xfrm>
                <a:off x="2277571" y="7974349"/>
                <a:ext cx="209353" cy="733172"/>
              </a:xfrm>
              <a:custGeom>
                <a:avLst/>
                <a:gdLst/>
                <a:ahLst/>
                <a:cxnLst/>
                <a:rect l="l" t="t" r="r" b="b"/>
                <a:pathLst>
                  <a:path w="6475" h="22676" extrusionOk="0">
                    <a:moveTo>
                      <a:pt x="5806" y="0"/>
                    </a:moveTo>
                    <a:cubicBezTo>
                      <a:pt x="5593" y="0"/>
                      <a:pt x="5380" y="152"/>
                      <a:pt x="5350" y="365"/>
                    </a:cubicBezTo>
                    <a:lnTo>
                      <a:pt x="91" y="21976"/>
                    </a:lnTo>
                    <a:cubicBezTo>
                      <a:pt x="0" y="22371"/>
                      <a:pt x="152" y="22675"/>
                      <a:pt x="426" y="22675"/>
                    </a:cubicBezTo>
                    <a:lnTo>
                      <a:pt x="882" y="22675"/>
                    </a:lnTo>
                    <a:cubicBezTo>
                      <a:pt x="1155" y="22675"/>
                      <a:pt x="1459" y="22371"/>
                      <a:pt x="1550" y="21976"/>
                    </a:cubicBezTo>
                    <a:lnTo>
                      <a:pt x="6414" y="365"/>
                    </a:lnTo>
                    <a:cubicBezTo>
                      <a:pt x="6474" y="152"/>
                      <a:pt x="6322" y="0"/>
                      <a:pt x="6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5" name="Google Shape;10315;p30"/>
              <p:cNvSpPr/>
              <p:nvPr/>
            </p:nvSpPr>
            <p:spPr>
              <a:xfrm>
                <a:off x="2485900" y="7974349"/>
                <a:ext cx="153353" cy="733172"/>
              </a:xfrm>
              <a:custGeom>
                <a:avLst/>
                <a:gdLst/>
                <a:ahLst/>
                <a:cxnLst/>
                <a:rect l="l" t="t" r="r" b="b"/>
                <a:pathLst>
                  <a:path w="4743" h="22676" extrusionOk="0">
                    <a:moveTo>
                      <a:pt x="4074" y="0"/>
                    </a:moveTo>
                    <a:cubicBezTo>
                      <a:pt x="3861" y="0"/>
                      <a:pt x="3648" y="152"/>
                      <a:pt x="3618" y="365"/>
                    </a:cubicBezTo>
                    <a:lnTo>
                      <a:pt x="62" y="21976"/>
                    </a:lnTo>
                    <a:cubicBezTo>
                      <a:pt x="1" y="22371"/>
                      <a:pt x="183" y="22675"/>
                      <a:pt x="457" y="22675"/>
                    </a:cubicBezTo>
                    <a:lnTo>
                      <a:pt x="913" y="22675"/>
                    </a:lnTo>
                    <a:cubicBezTo>
                      <a:pt x="1186" y="22675"/>
                      <a:pt x="1460" y="22371"/>
                      <a:pt x="1521" y="21976"/>
                    </a:cubicBezTo>
                    <a:lnTo>
                      <a:pt x="4712" y="365"/>
                    </a:lnTo>
                    <a:cubicBezTo>
                      <a:pt x="4743" y="152"/>
                      <a:pt x="4591" y="0"/>
                      <a:pt x="43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6" name="Google Shape;10316;p30"/>
              <p:cNvSpPr/>
              <p:nvPr/>
            </p:nvSpPr>
            <p:spPr>
              <a:xfrm>
                <a:off x="2694262" y="7974349"/>
                <a:ext cx="97321" cy="733172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2676" extrusionOk="0">
                    <a:moveTo>
                      <a:pt x="2311" y="0"/>
                    </a:moveTo>
                    <a:cubicBezTo>
                      <a:pt x="2098" y="0"/>
                      <a:pt x="1916" y="152"/>
                      <a:pt x="1916" y="365"/>
                    </a:cubicBezTo>
                    <a:lnTo>
                      <a:pt x="31" y="21976"/>
                    </a:lnTo>
                    <a:cubicBezTo>
                      <a:pt x="1" y="22371"/>
                      <a:pt x="183" y="22675"/>
                      <a:pt x="487" y="22675"/>
                    </a:cubicBezTo>
                    <a:lnTo>
                      <a:pt x="913" y="22675"/>
                    </a:lnTo>
                    <a:cubicBezTo>
                      <a:pt x="1217" y="22675"/>
                      <a:pt x="1460" y="22371"/>
                      <a:pt x="1490" y="21976"/>
                    </a:cubicBezTo>
                    <a:lnTo>
                      <a:pt x="2980" y="365"/>
                    </a:lnTo>
                    <a:cubicBezTo>
                      <a:pt x="3010" y="152"/>
                      <a:pt x="2828" y="0"/>
                      <a:pt x="26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7" name="Google Shape;10317;p30"/>
              <p:cNvSpPr/>
              <p:nvPr/>
            </p:nvSpPr>
            <p:spPr>
              <a:xfrm>
                <a:off x="2902623" y="7974349"/>
                <a:ext cx="47205" cy="733172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22676" extrusionOk="0">
                    <a:moveTo>
                      <a:pt x="578" y="0"/>
                    </a:moveTo>
                    <a:cubicBezTo>
                      <a:pt x="365" y="0"/>
                      <a:pt x="183" y="152"/>
                      <a:pt x="183" y="365"/>
                    </a:cubicBezTo>
                    <a:lnTo>
                      <a:pt x="1" y="21976"/>
                    </a:lnTo>
                    <a:cubicBezTo>
                      <a:pt x="1" y="22371"/>
                      <a:pt x="213" y="22675"/>
                      <a:pt x="517" y="22675"/>
                    </a:cubicBezTo>
                    <a:lnTo>
                      <a:pt x="943" y="22675"/>
                    </a:lnTo>
                    <a:cubicBezTo>
                      <a:pt x="1247" y="22675"/>
                      <a:pt x="1460" y="22371"/>
                      <a:pt x="1460" y="21976"/>
                    </a:cubicBezTo>
                    <a:lnTo>
                      <a:pt x="1277" y="365"/>
                    </a:lnTo>
                    <a:cubicBezTo>
                      <a:pt x="1277" y="152"/>
                      <a:pt x="1095" y="0"/>
                      <a:pt x="8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8" name="Google Shape;10318;p30"/>
              <p:cNvSpPr/>
              <p:nvPr/>
            </p:nvSpPr>
            <p:spPr>
              <a:xfrm>
                <a:off x="3060867" y="7974349"/>
                <a:ext cx="97321" cy="733172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2676" extrusionOk="0">
                    <a:moveTo>
                      <a:pt x="365" y="0"/>
                    </a:moveTo>
                    <a:cubicBezTo>
                      <a:pt x="152" y="0"/>
                      <a:pt x="0" y="152"/>
                      <a:pt x="31" y="365"/>
                    </a:cubicBezTo>
                    <a:lnTo>
                      <a:pt x="1520" y="21976"/>
                    </a:lnTo>
                    <a:cubicBezTo>
                      <a:pt x="1551" y="22371"/>
                      <a:pt x="1794" y="22675"/>
                      <a:pt x="2067" y="22675"/>
                    </a:cubicBezTo>
                    <a:lnTo>
                      <a:pt x="2523" y="22675"/>
                    </a:lnTo>
                    <a:cubicBezTo>
                      <a:pt x="2797" y="22675"/>
                      <a:pt x="3010" y="22371"/>
                      <a:pt x="2979" y="21976"/>
                    </a:cubicBezTo>
                    <a:lnTo>
                      <a:pt x="1095" y="365"/>
                    </a:lnTo>
                    <a:cubicBezTo>
                      <a:pt x="1095" y="152"/>
                      <a:pt x="912" y="0"/>
                      <a:pt x="7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9" name="Google Shape;10319;p30"/>
              <p:cNvSpPr/>
              <p:nvPr/>
            </p:nvSpPr>
            <p:spPr>
              <a:xfrm>
                <a:off x="3213193" y="7974349"/>
                <a:ext cx="153353" cy="733172"/>
              </a:xfrm>
              <a:custGeom>
                <a:avLst/>
                <a:gdLst/>
                <a:ahLst/>
                <a:cxnLst/>
                <a:rect l="l" t="t" r="r" b="b"/>
                <a:pathLst>
                  <a:path w="4743" h="22676" extrusionOk="0">
                    <a:moveTo>
                      <a:pt x="365" y="0"/>
                    </a:moveTo>
                    <a:cubicBezTo>
                      <a:pt x="153" y="0"/>
                      <a:pt x="1" y="152"/>
                      <a:pt x="31" y="365"/>
                    </a:cubicBezTo>
                    <a:lnTo>
                      <a:pt x="3223" y="21976"/>
                    </a:lnTo>
                    <a:cubicBezTo>
                      <a:pt x="3283" y="22371"/>
                      <a:pt x="3557" y="22675"/>
                      <a:pt x="3831" y="22675"/>
                    </a:cubicBezTo>
                    <a:lnTo>
                      <a:pt x="4287" y="22675"/>
                    </a:lnTo>
                    <a:cubicBezTo>
                      <a:pt x="4560" y="22675"/>
                      <a:pt x="4742" y="22371"/>
                      <a:pt x="4682" y="21976"/>
                    </a:cubicBezTo>
                    <a:lnTo>
                      <a:pt x="1125" y="365"/>
                    </a:lnTo>
                    <a:cubicBezTo>
                      <a:pt x="1095" y="152"/>
                      <a:pt x="882" y="0"/>
                      <a:pt x="6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0" name="Google Shape;10320;p30"/>
              <p:cNvSpPr/>
              <p:nvPr/>
            </p:nvSpPr>
            <p:spPr>
              <a:xfrm>
                <a:off x="3365551" y="7974349"/>
                <a:ext cx="209353" cy="733172"/>
              </a:xfrm>
              <a:custGeom>
                <a:avLst/>
                <a:gdLst/>
                <a:ahLst/>
                <a:cxnLst/>
                <a:rect l="l" t="t" r="r" b="b"/>
                <a:pathLst>
                  <a:path w="6475" h="22676" extrusionOk="0">
                    <a:moveTo>
                      <a:pt x="334" y="0"/>
                    </a:moveTo>
                    <a:cubicBezTo>
                      <a:pt x="122" y="0"/>
                      <a:pt x="0" y="152"/>
                      <a:pt x="61" y="365"/>
                    </a:cubicBezTo>
                    <a:lnTo>
                      <a:pt x="4924" y="21976"/>
                    </a:lnTo>
                    <a:cubicBezTo>
                      <a:pt x="4985" y="22371"/>
                      <a:pt x="5289" y="22675"/>
                      <a:pt x="5593" y="22675"/>
                    </a:cubicBezTo>
                    <a:lnTo>
                      <a:pt x="6018" y="22675"/>
                    </a:lnTo>
                    <a:cubicBezTo>
                      <a:pt x="6322" y="22675"/>
                      <a:pt x="6474" y="22371"/>
                      <a:pt x="6383" y="21976"/>
                    </a:cubicBezTo>
                    <a:lnTo>
                      <a:pt x="1125" y="365"/>
                    </a:lnTo>
                    <a:cubicBezTo>
                      <a:pt x="1094" y="152"/>
                      <a:pt x="882" y="0"/>
                      <a:pt x="6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1" name="Google Shape;10321;p30"/>
              <p:cNvSpPr/>
              <p:nvPr/>
            </p:nvSpPr>
            <p:spPr>
              <a:xfrm>
                <a:off x="3517878" y="7974349"/>
                <a:ext cx="265385" cy="733172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22676" extrusionOk="0">
                    <a:moveTo>
                      <a:pt x="335" y="0"/>
                    </a:moveTo>
                    <a:cubicBezTo>
                      <a:pt x="122" y="0"/>
                      <a:pt x="0" y="152"/>
                      <a:pt x="61" y="365"/>
                    </a:cubicBezTo>
                    <a:lnTo>
                      <a:pt x="6596" y="21976"/>
                    </a:lnTo>
                    <a:cubicBezTo>
                      <a:pt x="6718" y="22371"/>
                      <a:pt x="7052" y="22675"/>
                      <a:pt x="7356" y="22675"/>
                    </a:cubicBezTo>
                    <a:lnTo>
                      <a:pt x="7782" y="22675"/>
                    </a:lnTo>
                    <a:cubicBezTo>
                      <a:pt x="8086" y="22675"/>
                      <a:pt x="8207" y="22371"/>
                      <a:pt x="8086" y="21976"/>
                    </a:cubicBezTo>
                    <a:lnTo>
                      <a:pt x="1155" y="365"/>
                    </a:lnTo>
                    <a:cubicBezTo>
                      <a:pt x="1095" y="152"/>
                      <a:pt x="851" y="0"/>
                      <a:pt x="6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2" name="Google Shape;10322;p30"/>
              <p:cNvSpPr/>
              <p:nvPr/>
            </p:nvSpPr>
            <p:spPr>
              <a:xfrm>
                <a:off x="3670204" y="7974349"/>
                <a:ext cx="321417" cy="733172"/>
              </a:xfrm>
              <a:custGeom>
                <a:avLst/>
                <a:gdLst/>
                <a:ahLst/>
                <a:cxnLst/>
                <a:rect l="l" t="t" r="r" b="b"/>
                <a:pathLst>
                  <a:path w="9941" h="22676" extrusionOk="0">
                    <a:moveTo>
                      <a:pt x="305" y="0"/>
                    </a:moveTo>
                    <a:cubicBezTo>
                      <a:pt x="122" y="0"/>
                      <a:pt x="1" y="152"/>
                      <a:pt x="92" y="365"/>
                    </a:cubicBezTo>
                    <a:lnTo>
                      <a:pt x="8299" y="21976"/>
                    </a:lnTo>
                    <a:cubicBezTo>
                      <a:pt x="8451" y="22371"/>
                      <a:pt x="8816" y="22675"/>
                      <a:pt x="9089" y="22675"/>
                    </a:cubicBezTo>
                    <a:lnTo>
                      <a:pt x="9545" y="22675"/>
                    </a:lnTo>
                    <a:cubicBezTo>
                      <a:pt x="9819" y="22675"/>
                      <a:pt x="9940" y="22371"/>
                      <a:pt x="9788" y="21976"/>
                    </a:cubicBezTo>
                    <a:lnTo>
                      <a:pt x="1156" y="365"/>
                    </a:lnTo>
                    <a:cubicBezTo>
                      <a:pt x="1095" y="152"/>
                      <a:pt x="852" y="0"/>
                      <a:pt x="6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3" name="Google Shape;10323;p30"/>
              <p:cNvSpPr/>
              <p:nvPr/>
            </p:nvSpPr>
            <p:spPr>
              <a:xfrm>
                <a:off x="3822562" y="7974349"/>
                <a:ext cx="377417" cy="733172"/>
              </a:xfrm>
              <a:custGeom>
                <a:avLst/>
                <a:gdLst/>
                <a:ahLst/>
                <a:cxnLst/>
                <a:rect l="l" t="t" r="r" b="b"/>
                <a:pathLst>
                  <a:path w="11673" h="22676" extrusionOk="0">
                    <a:moveTo>
                      <a:pt x="304" y="0"/>
                    </a:moveTo>
                    <a:cubicBezTo>
                      <a:pt x="91" y="0"/>
                      <a:pt x="0" y="152"/>
                      <a:pt x="91" y="365"/>
                    </a:cubicBezTo>
                    <a:lnTo>
                      <a:pt x="10000" y="21976"/>
                    </a:lnTo>
                    <a:cubicBezTo>
                      <a:pt x="10183" y="22371"/>
                      <a:pt x="10578" y="22675"/>
                      <a:pt x="10851" y="22675"/>
                    </a:cubicBezTo>
                    <a:lnTo>
                      <a:pt x="11307" y="22675"/>
                    </a:lnTo>
                    <a:cubicBezTo>
                      <a:pt x="11581" y="22675"/>
                      <a:pt x="11672" y="22371"/>
                      <a:pt x="11459" y="21976"/>
                    </a:cubicBezTo>
                    <a:lnTo>
                      <a:pt x="1186" y="365"/>
                    </a:lnTo>
                    <a:cubicBezTo>
                      <a:pt x="1094" y="152"/>
                      <a:pt x="821" y="0"/>
                      <a:pt x="6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4" name="Google Shape;10324;p30"/>
              <p:cNvSpPr/>
              <p:nvPr/>
            </p:nvSpPr>
            <p:spPr>
              <a:xfrm>
                <a:off x="3974889" y="7974349"/>
                <a:ext cx="433417" cy="733172"/>
              </a:xfrm>
              <a:custGeom>
                <a:avLst/>
                <a:gdLst/>
                <a:ahLst/>
                <a:cxnLst/>
                <a:rect l="l" t="t" r="r" b="b"/>
                <a:pathLst>
                  <a:path w="13405" h="22676" extrusionOk="0">
                    <a:moveTo>
                      <a:pt x="304" y="0"/>
                    </a:moveTo>
                    <a:cubicBezTo>
                      <a:pt x="92" y="0"/>
                      <a:pt x="0" y="152"/>
                      <a:pt x="122" y="365"/>
                    </a:cubicBezTo>
                    <a:lnTo>
                      <a:pt x="11703" y="21976"/>
                    </a:lnTo>
                    <a:cubicBezTo>
                      <a:pt x="11916" y="22371"/>
                      <a:pt x="12341" y="22675"/>
                      <a:pt x="12615" y="22675"/>
                    </a:cubicBezTo>
                    <a:lnTo>
                      <a:pt x="13040" y="22675"/>
                    </a:lnTo>
                    <a:cubicBezTo>
                      <a:pt x="13344" y="22675"/>
                      <a:pt x="13405" y="22371"/>
                      <a:pt x="13162" y="21976"/>
                    </a:cubicBezTo>
                    <a:lnTo>
                      <a:pt x="1186" y="365"/>
                    </a:lnTo>
                    <a:cubicBezTo>
                      <a:pt x="1095" y="152"/>
                      <a:pt x="821" y="0"/>
                      <a:pt x="6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5" name="Google Shape;10325;p30"/>
              <p:cNvSpPr/>
              <p:nvPr/>
            </p:nvSpPr>
            <p:spPr>
              <a:xfrm>
                <a:off x="4127215" y="7974349"/>
                <a:ext cx="489449" cy="733172"/>
              </a:xfrm>
              <a:custGeom>
                <a:avLst/>
                <a:gdLst/>
                <a:ahLst/>
                <a:cxnLst/>
                <a:rect l="l" t="t" r="r" b="b"/>
                <a:pathLst>
                  <a:path w="15138" h="22676" extrusionOk="0">
                    <a:moveTo>
                      <a:pt x="274" y="0"/>
                    </a:moveTo>
                    <a:cubicBezTo>
                      <a:pt x="62" y="0"/>
                      <a:pt x="1" y="152"/>
                      <a:pt x="122" y="365"/>
                    </a:cubicBezTo>
                    <a:lnTo>
                      <a:pt x="13405" y="21976"/>
                    </a:lnTo>
                    <a:cubicBezTo>
                      <a:pt x="13648" y="22371"/>
                      <a:pt x="14074" y="22675"/>
                      <a:pt x="14378" y="22675"/>
                    </a:cubicBezTo>
                    <a:lnTo>
                      <a:pt x="14803" y="22675"/>
                    </a:lnTo>
                    <a:cubicBezTo>
                      <a:pt x="15107" y="22675"/>
                      <a:pt x="15138" y="22371"/>
                      <a:pt x="14864" y="21976"/>
                    </a:cubicBezTo>
                    <a:lnTo>
                      <a:pt x="1217" y="365"/>
                    </a:lnTo>
                    <a:cubicBezTo>
                      <a:pt x="1095" y="152"/>
                      <a:pt x="791" y="0"/>
                      <a:pt x="6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6" name="Google Shape;10326;p30"/>
              <p:cNvSpPr/>
              <p:nvPr/>
            </p:nvSpPr>
            <p:spPr>
              <a:xfrm>
                <a:off x="989087" y="7952718"/>
                <a:ext cx="588710" cy="754802"/>
              </a:xfrm>
              <a:custGeom>
                <a:avLst/>
                <a:gdLst/>
                <a:ahLst/>
                <a:cxnLst/>
                <a:rect l="l" t="t" r="r" b="b"/>
                <a:pathLst>
                  <a:path w="18208" h="23345" extrusionOk="0">
                    <a:moveTo>
                      <a:pt x="16870" y="0"/>
                    </a:moveTo>
                    <a:lnTo>
                      <a:pt x="0" y="23344"/>
                    </a:lnTo>
                    <a:lnTo>
                      <a:pt x="1885" y="23344"/>
                    </a:lnTo>
                    <a:lnTo>
                      <a:pt x="182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7" name="Google Shape;10327;p30"/>
              <p:cNvSpPr/>
              <p:nvPr/>
            </p:nvSpPr>
            <p:spPr>
              <a:xfrm>
                <a:off x="4274659" y="7952718"/>
                <a:ext cx="587708" cy="754802"/>
              </a:xfrm>
              <a:custGeom>
                <a:avLst/>
                <a:gdLst/>
                <a:ahLst/>
                <a:cxnLst/>
                <a:rect l="l" t="t" r="r" b="b"/>
                <a:pathLst>
                  <a:path w="18177" h="23345" extrusionOk="0">
                    <a:moveTo>
                      <a:pt x="0" y="0"/>
                    </a:moveTo>
                    <a:lnTo>
                      <a:pt x="16323" y="23344"/>
                    </a:lnTo>
                    <a:lnTo>
                      <a:pt x="18177" y="23344"/>
                    </a:lnTo>
                    <a:lnTo>
                      <a:pt x="133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8" name="Google Shape;10328;p30"/>
              <p:cNvSpPr/>
              <p:nvPr/>
            </p:nvSpPr>
            <p:spPr>
              <a:xfrm>
                <a:off x="1437239" y="9646086"/>
                <a:ext cx="2202425" cy="232956"/>
              </a:xfrm>
              <a:custGeom>
                <a:avLst/>
                <a:gdLst/>
                <a:ahLst/>
                <a:cxnLst/>
                <a:rect l="l" t="t" r="r" b="b"/>
                <a:pathLst>
                  <a:path w="68118" h="7205" extrusionOk="0">
                    <a:moveTo>
                      <a:pt x="1" y="1"/>
                    </a:moveTo>
                    <a:lnTo>
                      <a:pt x="1" y="7205"/>
                    </a:lnTo>
                    <a:lnTo>
                      <a:pt x="68117" y="7205"/>
                    </a:lnTo>
                    <a:lnTo>
                      <a:pt x="681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9" name="Google Shape;10329;p30"/>
              <p:cNvSpPr/>
              <p:nvPr/>
            </p:nvSpPr>
            <p:spPr>
              <a:xfrm>
                <a:off x="1437239" y="9909479"/>
                <a:ext cx="415764" cy="362674"/>
              </a:xfrm>
              <a:custGeom>
                <a:avLst/>
                <a:gdLst/>
                <a:ahLst/>
                <a:cxnLst/>
                <a:rect l="l" t="t" r="r" b="b"/>
                <a:pathLst>
                  <a:path w="12859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58" y="11217"/>
                    </a:lnTo>
                    <a:lnTo>
                      <a:pt x="1285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0" name="Google Shape;10330;p30"/>
              <p:cNvSpPr/>
              <p:nvPr/>
            </p:nvSpPr>
            <p:spPr>
              <a:xfrm>
                <a:off x="1882448" y="9909479"/>
                <a:ext cx="414761" cy="362674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28" y="11217"/>
                    </a:lnTo>
                    <a:lnTo>
                      <a:pt x="1282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1" name="Google Shape;10331;p30"/>
              <p:cNvSpPr/>
              <p:nvPr/>
            </p:nvSpPr>
            <p:spPr>
              <a:xfrm>
                <a:off x="2327689" y="9909479"/>
                <a:ext cx="414761" cy="362674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0" y="1"/>
                    </a:moveTo>
                    <a:lnTo>
                      <a:pt x="0" y="11217"/>
                    </a:lnTo>
                    <a:lnTo>
                      <a:pt x="12827" y="11217"/>
                    </a:lnTo>
                    <a:lnTo>
                      <a:pt x="128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2" name="Google Shape;10332;p30"/>
              <p:cNvSpPr/>
              <p:nvPr/>
            </p:nvSpPr>
            <p:spPr>
              <a:xfrm>
                <a:off x="2772898" y="9909479"/>
                <a:ext cx="414761" cy="362674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0" y="1"/>
                    </a:moveTo>
                    <a:lnTo>
                      <a:pt x="0" y="11217"/>
                    </a:lnTo>
                    <a:lnTo>
                      <a:pt x="12827" y="11217"/>
                    </a:lnTo>
                    <a:lnTo>
                      <a:pt x="128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3" name="Google Shape;10333;p30"/>
              <p:cNvSpPr/>
              <p:nvPr/>
            </p:nvSpPr>
            <p:spPr>
              <a:xfrm>
                <a:off x="3218108" y="9909479"/>
                <a:ext cx="414761" cy="362674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28" y="11217"/>
                    </a:lnTo>
                    <a:lnTo>
                      <a:pt x="1282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4" name="Google Shape;10334;p30"/>
              <p:cNvSpPr/>
              <p:nvPr/>
            </p:nvSpPr>
            <p:spPr>
              <a:xfrm>
                <a:off x="1437239" y="10112925"/>
                <a:ext cx="2202425" cy="232956"/>
              </a:xfrm>
              <a:custGeom>
                <a:avLst/>
                <a:gdLst/>
                <a:ahLst/>
                <a:cxnLst/>
                <a:rect l="l" t="t" r="r" b="b"/>
                <a:pathLst>
                  <a:path w="68118" h="7205" extrusionOk="0">
                    <a:moveTo>
                      <a:pt x="1" y="1"/>
                    </a:moveTo>
                    <a:lnTo>
                      <a:pt x="1" y="7205"/>
                    </a:lnTo>
                    <a:lnTo>
                      <a:pt x="68117" y="7205"/>
                    </a:lnTo>
                    <a:lnTo>
                      <a:pt x="681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5" name="Google Shape;10335;p30"/>
              <p:cNvSpPr/>
              <p:nvPr/>
            </p:nvSpPr>
            <p:spPr>
              <a:xfrm>
                <a:off x="4535078" y="7888826"/>
                <a:ext cx="14776" cy="31492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74" extrusionOk="0">
                    <a:moveTo>
                      <a:pt x="244" y="1"/>
                    </a:moveTo>
                    <a:cubicBezTo>
                      <a:pt x="123" y="1"/>
                      <a:pt x="1" y="92"/>
                      <a:pt x="1" y="213"/>
                    </a:cubicBezTo>
                    <a:lnTo>
                      <a:pt x="1" y="730"/>
                    </a:lnTo>
                    <a:cubicBezTo>
                      <a:pt x="1" y="852"/>
                      <a:pt x="123" y="973"/>
                      <a:pt x="244" y="973"/>
                    </a:cubicBezTo>
                    <a:cubicBezTo>
                      <a:pt x="366" y="973"/>
                      <a:pt x="457" y="852"/>
                      <a:pt x="457" y="730"/>
                    </a:cubicBezTo>
                    <a:lnTo>
                      <a:pt x="457" y="213"/>
                    </a:lnTo>
                    <a:cubicBezTo>
                      <a:pt x="457" y="92"/>
                      <a:pt x="366" y="1"/>
                      <a:pt x="244" y="1"/>
                    </a:cubicBezTo>
                    <a:close/>
                  </a:path>
                </a:pathLst>
              </a:custGeom>
              <a:solidFill>
                <a:srgbClr val="343F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6" name="Google Shape;10336;p30"/>
              <p:cNvSpPr/>
              <p:nvPr/>
            </p:nvSpPr>
            <p:spPr>
              <a:xfrm>
                <a:off x="3413697" y="7850510"/>
                <a:ext cx="1601946" cy="2549547"/>
              </a:xfrm>
              <a:custGeom>
                <a:avLst/>
                <a:gdLst/>
                <a:ahLst/>
                <a:cxnLst/>
                <a:rect l="l" t="t" r="r" b="b"/>
                <a:pathLst>
                  <a:path w="49546" h="78854" extrusionOk="0">
                    <a:moveTo>
                      <a:pt x="31734" y="0"/>
                    </a:moveTo>
                    <a:lnTo>
                      <a:pt x="31338" y="61"/>
                    </a:lnTo>
                    <a:cubicBezTo>
                      <a:pt x="31217" y="882"/>
                      <a:pt x="31521" y="1763"/>
                      <a:pt x="31825" y="2523"/>
                    </a:cubicBezTo>
                    <a:lnTo>
                      <a:pt x="31916" y="2797"/>
                    </a:lnTo>
                    <a:cubicBezTo>
                      <a:pt x="32220" y="3587"/>
                      <a:pt x="32342" y="4681"/>
                      <a:pt x="31764" y="5107"/>
                    </a:cubicBezTo>
                    <a:cubicBezTo>
                      <a:pt x="31673" y="5167"/>
                      <a:pt x="31582" y="5198"/>
                      <a:pt x="31521" y="5259"/>
                    </a:cubicBezTo>
                    <a:cubicBezTo>
                      <a:pt x="29515" y="6444"/>
                      <a:pt x="27296" y="8116"/>
                      <a:pt x="25563" y="9757"/>
                    </a:cubicBezTo>
                    <a:cubicBezTo>
                      <a:pt x="24408" y="10882"/>
                      <a:pt x="23527" y="12098"/>
                      <a:pt x="22919" y="13374"/>
                    </a:cubicBezTo>
                    <a:cubicBezTo>
                      <a:pt x="22129" y="11642"/>
                      <a:pt x="21581" y="10122"/>
                      <a:pt x="21825" y="8025"/>
                    </a:cubicBezTo>
                    <a:cubicBezTo>
                      <a:pt x="21855" y="7781"/>
                      <a:pt x="22129" y="7417"/>
                      <a:pt x="21885" y="7386"/>
                    </a:cubicBezTo>
                    <a:cubicBezTo>
                      <a:pt x="21865" y="7384"/>
                      <a:pt x="21844" y="7382"/>
                      <a:pt x="21824" y="7382"/>
                    </a:cubicBezTo>
                    <a:cubicBezTo>
                      <a:pt x="21607" y="7382"/>
                      <a:pt x="21427" y="7529"/>
                      <a:pt x="21399" y="7751"/>
                    </a:cubicBezTo>
                    <a:cubicBezTo>
                      <a:pt x="21095" y="10304"/>
                      <a:pt x="21399" y="12250"/>
                      <a:pt x="22433" y="14468"/>
                    </a:cubicBezTo>
                    <a:cubicBezTo>
                      <a:pt x="22433" y="14468"/>
                      <a:pt x="22433" y="14499"/>
                      <a:pt x="22463" y="14499"/>
                    </a:cubicBezTo>
                    <a:cubicBezTo>
                      <a:pt x="22007" y="15836"/>
                      <a:pt x="21885" y="17204"/>
                      <a:pt x="22129" y="18511"/>
                    </a:cubicBezTo>
                    <a:cubicBezTo>
                      <a:pt x="22706" y="21733"/>
                      <a:pt x="25442" y="24043"/>
                      <a:pt x="27600" y="25380"/>
                    </a:cubicBezTo>
                    <a:cubicBezTo>
                      <a:pt x="28603" y="26019"/>
                      <a:pt x="29667" y="26566"/>
                      <a:pt x="30700" y="27113"/>
                    </a:cubicBezTo>
                    <a:cubicBezTo>
                      <a:pt x="32190" y="27903"/>
                      <a:pt x="33740" y="28694"/>
                      <a:pt x="35108" y="29727"/>
                    </a:cubicBezTo>
                    <a:cubicBezTo>
                      <a:pt x="35503" y="30031"/>
                      <a:pt x="35898" y="30365"/>
                      <a:pt x="36293" y="30760"/>
                    </a:cubicBezTo>
                    <a:cubicBezTo>
                      <a:pt x="36536" y="31064"/>
                      <a:pt x="36810" y="31399"/>
                      <a:pt x="37144" y="31703"/>
                    </a:cubicBezTo>
                    <a:cubicBezTo>
                      <a:pt x="37444" y="32112"/>
                      <a:pt x="37132" y="32668"/>
                      <a:pt x="36670" y="32668"/>
                    </a:cubicBezTo>
                    <a:cubicBezTo>
                      <a:pt x="36617" y="32668"/>
                      <a:pt x="36562" y="32661"/>
                      <a:pt x="36506" y="32645"/>
                    </a:cubicBezTo>
                    <a:cubicBezTo>
                      <a:pt x="36171" y="32554"/>
                      <a:pt x="35807" y="32523"/>
                      <a:pt x="35442" y="32523"/>
                    </a:cubicBezTo>
                    <a:lnTo>
                      <a:pt x="35411" y="32523"/>
                    </a:lnTo>
                    <a:cubicBezTo>
                      <a:pt x="33952" y="32523"/>
                      <a:pt x="32585" y="33040"/>
                      <a:pt x="31278" y="33557"/>
                    </a:cubicBezTo>
                    <a:cubicBezTo>
                      <a:pt x="30883" y="33709"/>
                      <a:pt x="30518" y="33861"/>
                      <a:pt x="30123" y="34013"/>
                    </a:cubicBezTo>
                    <a:cubicBezTo>
                      <a:pt x="28208" y="34682"/>
                      <a:pt x="26232" y="35016"/>
                      <a:pt x="24226" y="35016"/>
                    </a:cubicBezTo>
                    <a:cubicBezTo>
                      <a:pt x="23770" y="35016"/>
                      <a:pt x="22189" y="34925"/>
                      <a:pt x="21916" y="34013"/>
                    </a:cubicBezTo>
                    <a:cubicBezTo>
                      <a:pt x="21855" y="33800"/>
                      <a:pt x="21855" y="33618"/>
                      <a:pt x="21885" y="33375"/>
                    </a:cubicBezTo>
                    <a:cubicBezTo>
                      <a:pt x="21916" y="33314"/>
                      <a:pt x="21946" y="33223"/>
                      <a:pt x="21946" y="33162"/>
                    </a:cubicBezTo>
                    <a:cubicBezTo>
                      <a:pt x="22068" y="32827"/>
                      <a:pt x="22281" y="32493"/>
                      <a:pt x="22463" y="32189"/>
                    </a:cubicBezTo>
                    <a:cubicBezTo>
                      <a:pt x="22767" y="31764"/>
                      <a:pt x="23071" y="31368"/>
                      <a:pt x="23375" y="30943"/>
                    </a:cubicBezTo>
                    <a:cubicBezTo>
                      <a:pt x="25229" y="30365"/>
                      <a:pt x="26870" y="29089"/>
                      <a:pt x="27873" y="27417"/>
                    </a:cubicBezTo>
                    <a:cubicBezTo>
                      <a:pt x="27752" y="27417"/>
                      <a:pt x="27691" y="27356"/>
                      <a:pt x="27600" y="27295"/>
                    </a:cubicBezTo>
                    <a:cubicBezTo>
                      <a:pt x="27539" y="27630"/>
                      <a:pt x="27296" y="27903"/>
                      <a:pt x="27053" y="28146"/>
                    </a:cubicBezTo>
                    <a:cubicBezTo>
                      <a:pt x="26141" y="29058"/>
                      <a:pt x="25016" y="29757"/>
                      <a:pt x="23800" y="30213"/>
                    </a:cubicBezTo>
                    <a:cubicBezTo>
                      <a:pt x="24165" y="29514"/>
                      <a:pt x="24347" y="28694"/>
                      <a:pt x="24104" y="27964"/>
                    </a:cubicBezTo>
                    <a:lnTo>
                      <a:pt x="24104" y="27964"/>
                    </a:lnTo>
                    <a:cubicBezTo>
                      <a:pt x="23922" y="27994"/>
                      <a:pt x="23740" y="28025"/>
                      <a:pt x="23527" y="28025"/>
                    </a:cubicBezTo>
                    <a:cubicBezTo>
                      <a:pt x="23648" y="29241"/>
                      <a:pt x="23223" y="30122"/>
                      <a:pt x="22524" y="30821"/>
                    </a:cubicBezTo>
                    <a:cubicBezTo>
                      <a:pt x="22296" y="31049"/>
                      <a:pt x="21988" y="31165"/>
                      <a:pt x="21680" y="31165"/>
                    </a:cubicBezTo>
                    <a:cubicBezTo>
                      <a:pt x="21454" y="31165"/>
                      <a:pt x="21228" y="31102"/>
                      <a:pt x="21034" y="30973"/>
                    </a:cubicBezTo>
                    <a:cubicBezTo>
                      <a:pt x="20822" y="30852"/>
                      <a:pt x="20578" y="30730"/>
                      <a:pt x="20274" y="30578"/>
                    </a:cubicBezTo>
                    <a:cubicBezTo>
                      <a:pt x="20122" y="30487"/>
                      <a:pt x="19484" y="30305"/>
                      <a:pt x="19363" y="30244"/>
                    </a:cubicBezTo>
                    <a:cubicBezTo>
                      <a:pt x="18815" y="29970"/>
                      <a:pt x="18238" y="29666"/>
                      <a:pt x="17904" y="29271"/>
                    </a:cubicBezTo>
                    <a:cubicBezTo>
                      <a:pt x="17721" y="29058"/>
                      <a:pt x="17417" y="28146"/>
                      <a:pt x="17417" y="27873"/>
                    </a:cubicBezTo>
                    <a:lnTo>
                      <a:pt x="17144" y="28238"/>
                    </a:lnTo>
                    <a:cubicBezTo>
                      <a:pt x="17144" y="28724"/>
                      <a:pt x="17326" y="29210"/>
                      <a:pt x="17630" y="29605"/>
                    </a:cubicBezTo>
                    <a:cubicBezTo>
                      <a:pt x="18086" y="30153"/>
                      <a:pt x="18724" y="30457"/>
                      <a:pt x="19332" y="30760"/>
                    </a:cubicBezTo>
                    <a:cubicBezTo>
                      <a:pt x="19454" y="30821"/>
                      <a:pt x="19575" y="30882"/>
                      <a:pt x="19697" y="30943"/>
                    </a:cubicBezTo>
                    <a:cubicBezTo>
                      <a:pt x="20183" y="31216"/>
                      <a:pt x="20548" y="31460"/>
                      <a:pt x="20761" y="31764"/>
                    </a:cubicBezTo>
                    <a:cubicBezTo>
                      <a:pt x="20426" y="31612"/>
                      <a:pt x="20092" y="31551"/>
                      <a:pt x="19758" y="31520"/>
                    </a:cubicBezTo>
                    <a:cubicBezTo>
                      <a:pt x="19423" y="31520"/>
                      <a:pt x="19089" y="31551"/>
                      <a:pt x="18755" y="31581"/>
                    </a:cubicBezTo>
                    <a:cubicBezTo>
                      <a:pt x="18509" y="31599"/>
                      <a:pt x="18273" y="31616"/>
                      <a:pt x="18042" y="31616"/>
                    </a:cubicBezTo>
                    <a:cubicBezTo>
                      <a:pt x="17873" y="31616"/>
                      <a:pt x="17706" y="31607"/>
                      <a:pt x="17539" y="31581"/>
                    </a:cubicBezTo>
                    <a:cubicBezTo>
                      <a:pt x="16536" y="31399"/>
                      <a:pt x="15685" y="30396"/>
                      <a:pt x="15715" y="29362"/>
                    </a:cubicBezTo>
                    <a:cubicBezTo>
                      <a:pt x="15715" y="29241"/>
                      <a:pt x="15745" y="29150"/>
                      <a:pt x="15745" y="29028"/>
                    </a:cubicBezTo>
                    <a:cubicBezTo>
                      <a:pt x="15776" y="28754"/>
                      <a:pt x="15806" y="28420"/>
                      <a:pt x="15685" y="28086"/>
                    </a:cubicBezTo>
                    <a:cubicBezTo>
                      <a:pt x="15593" y="27660"/>
                      <a:pt x="15290" y="27356"/>
                      <a:pt x="15046" y="27052"/>
                    </a:cubicBezTo>
                    <a:cubicBezTo>
                      <a:pt x="14986" y="26991"/>
                      <a:pt x="14712" y="26596"/>
                      <a:pt x="14651" y="26505"/>
                    </a:cubicBezTo>
                    <a:cubicBezTo>
                      <a:pt x="14347" y="26140"/>
                      <a:pt x="14378" y="26019"/>
                      <a:pt x="14256" y="25563"/>
                    </a:cubicBezTo>
                    <a:cubicBezTo>
                      <a:pt x="14256" y="25502"/>
                      <a:pt x="14256" y="25441"/>
                      <a:pt x="14226" y="25411"/>
                    </a:cubicBezTo>
                    <a:cubicBezTo>
                      <a:pt x="14104" y="24742"/>
                      <a:pt x="14195" y="24043"/>
                      <a:pt x="14499" y="23435"/>
                    </a:cubicBezTo>
                    <a:cubicBezTo>
                      <a:pt x="14621" y="23222"/>
                      <a:pt x="14530" y="22949"/>
                      <a:pt x="14286" y="22827"/>
                    </a:cubicBezTo>
                    <a:cubicBezTo>
                      <a:pt x="14260" y="22816"/>
                      <a:pt x="14237" y="22811"/>
                      <a:pt x="14216" y="22811"/>
                    </a:cubicBezTo>
                    <a:cubicBezTo>
                      <a:pt x="14072" y="22811"/>
                      <a:pt x="14062" y="23067"/>
                      <a:pt x="13982" y="23253"/>
                    </a:cubicBezTo>
                    <a:cubicBezTo>
                      <a:pt x="13770" y="23678"/>
                      <a:pt x="13618" y="24043"/>
                      <a:pt x="13557" y="24469"/>
                    </a:cubicBezTo>
                    <a:cubicBezTo>
                      <a:pt x="12189" y="23162"/>
                      <a:pt x="10183" y="22128"/>
                      <a:pt x="8299" y="21915"/>
                    </a:cubicBezTo>
                    <a:cubicBezTo>
                      <a:pt x="7934" y="21885"/>
                      <a:pt x="7599" y="21885"/>
                      <a:pt x="7265" y="21855"/>
                    </a:cubicBezTo>
                    <a:cubicBezTo>
                      <a:pt x="6444" y="21824"/>
                      <a:pt x="5715" y="21794"/>
                      <a:pt x="5046" y="21520"/>
                    </a:cubicBezTo>
                    <a:cubicBezTo>
                      <a:pt x="4529" y="21277"/>
                      <a:pt x="4073" y="20791"/>
                      <a:pt x="3952" y="20274"/>
                    </a:cubicBezTo>
                    <a:cubicBezTo>
                      <a:pt x="3922" y="20213"/>
                      <a:pt x="3922" y="20152"/>
                      <a:pt x="3891" y="20092"/>
                    </a:cubicBezTo>
                    <a:cubicBezTo>
                      <a:pt x="4013" y="19848"/>
                      <a:pt x="4073" y="19605"/>
                      <a:pt x="4104" y="19362"/>
                    </a:cubicBezTo>
                    <a:cubicBezTo>
                      <a:pt x="4347" y="19089"/>
                      <a:pt x="4681" y="18937"/>
                      <a:pt x="5046" y="18785"/>
                    </a:cubicBezTo>
                    <a:cubicBezTo>
                      <a:pt x="5046" y="18785"/>
                      <a:pt x="5046" y="18785"/>
                      <a:pt x="5046" y="18754"/>
                    </a:cubicBezTo>
                    <a:cubicBezTo>
                      <a:pt x="5077" y="18785"/>
                      <a:pt x="5137" y="18815"/>
                      <a:pt x="5198" y="18815"/>
                    </a:cubicBezTo>
                    <a:cubicBezTo>
                      <a:pt x="5593" y="18815"/>
                      <a:pt x="6049" y="18845"/>
                      <a:pt x="6505" y="18845"/>
                    </a:cubicBezTo>
                    <a:cubicBezTo>
                      <a:pt x="7539" y="18845"/>
                      <a:pt x="8633" y="18572"/>
                      <a:pt x="9606" y="18025"/>
                    </a:cubicBezTo>
                    <a:cubicBezTo>
                      <a:pt x="11186" y="17174"/>
                      <a:pt x="13223" y="13465"/>
                      <a:pt x="13770" y="12280"/>
                    </a:cubicBezTo>
                    <a:lnTo>
                      <a:pt x="13344" y="12189"/>
                    </a:lnTo>
                    <a:cubicBezTo>
                      <a:pt x="12797" y="13222"/>
                      <a:pt x="10213" y="16900"/>
                      <a:pt x="9180" y="17447"/>
                    </a:cubicBezTo>
                    <a:cubicBezTo>
                      <a:pt x="8398" y="17852"/>
                      <a:pt x="7471" y="17969"/>
                      <a:pt x="6572" y="17969"/>
                    </a:cubicBezTo>
                    <a:cubicBezTo>
                      <a:pt x="6458" y="17969"/>
                      <a:pt x="6344" y="17967"/>
                      <a:pt x="6232" y="17964"/>
                    </a:cubicBezTo>
                    <a:cubicBezTo>
                      <a:pt x="6596" y="17538"/>
                      <a:pt x="6779" y="17022"/>
                      <a:pt x="6596" y="16475"/>
                    </a:cubicBezTo>
                    <a:cubicBezTo>
                      <a:pt x="6323" y="15836"/>
                      <a:pt x="5684" y="15623"/>
                      <a:pt x="5168" y="15441"/>
                    </a:cubicBezTo>
                    <a:cubicBezTo>
                      <a:pt x="4803" y="15350"/>
                      <a:pt x="4469" y="15228"/>
                      <a:pt x="4286" y="15016"/>
                    </a:cubicBezTo>
                    <a:cubicBezTo>
                      <a:pt x="3830" y="14529"/>
                      <a:pt x="3952" y="13769"/>
                      <a:pt x="4256" y="13374"/>
                    </a:cubicBezTo>
                    <a:cubicBezTo>
                      <a:pt x="4469" y="13070"/>
                      <a:pt x="4894" y="11946"/>
                      <a:pt x="4985" y="11155"/>
                    </a:cubicBezTo>
                    <a:lnTo>
                      <a:pt x="4985" y="11155"/>
                    </a:lnTo>
                    <a:lnTo>
                      <a:pt x="4681" y="11368"/>
                    </a:lnTo>
                    <a:cubicBezTo>
                      <a:pt x="4621" y="11702"/>
                      <a:pt x="4499" y="12158"/>
                      <a:pt x="4134" y="12675"/>
                    </a:cubicBezTo>
                    <a:cubicBezTo>
                      <a:pt x="3222" y="13891"/>
                      <a:pt x="3010" y="14894"/>
                      <a:pt x="3618" y="15593"/>
                    </a:cubicBezTo>
                    <a:cubicBezTo>
                      <a:pt x="3952" y="16019"/>
                      <a:pt x="4438" y="16171"/>
                      <a:pt x="4894" y="16292"/>
                    </a:cubicBezTo>
                    <a:cubicBezTo>
                      <a:pt x="5381" y="16444"/>
                      <a:pt x="5654" y="16566"/>
                      <a:pt x="5745" y="16809"/>
                    </a:cubicBezTo>
                    <a:cubicBezTo>
                      <a:pt x="5867" y="17113"/>
                      <a:pt x="5502" y="17538"/>
                      <a:pt x="5077" y="17751"/>
                    </a:cubicBezTo>
                    <a:cubicBezTo>
                      <a:pt x="4955" y="17842"/>
                      <a:pt x="4803" y="17903"/>
                      <a:pt x="4651" y="17964"/>
                    </a:cubicBezTo>
                    <a:cubicBezTo>
                      <a:pt x="4469" y="18055"/>
                      <a:pt x="4286" y="18146"/>
                      <a:pt x="4073" y="18268"/>
                    </a:cubicBezTo>
                    <a:cubicBezTo>
                      <a:pt x="4013" y="17934"/>
                      <a:pt x="3922" y="17630"/>
                      <a:pt x="3830" y="17356"/>
                    </a:cubicBezTo>
                    <a:cubicBezTo>
                      <a:pt x="3618" y="16779"/>
                      <a:pt x="3010" y="16657"/>
                      <a:pt x="2615" y="16292"/>
                    </a:cubicBezTo>
                    <a:cubicBezTo>
                      <a:pt x="2493" y="16201"/>
                      <a:pt x="1855" y="15502"/>
                      <a:pt x="1794" y="15411"/>
                    </a:cubicBezTo>
                    <a:cubicBezTo>
                      <a:pt x="882" y="14286"/>
                      <a:pt x="335" y="12827"/>
                      <a:pt x="548" y="11307"/>
                    </a:cubicBezTo>
                    <a:lnTo>
                      <a:pt x="548" y="11307"/>
                    </a:lnTo>
                    <a:lnTo>
                      <a:pt x="213" y="11368"/>
                    </a:lnTo>
                    <a:cubicBezTo>
                      <a:pt x="0" y="13131"/>
                      <a:pt x="548" y="15016"/>
                      <a:pt x="1824" y="16292"/>
                    </a:cubicBezTo>
                    <a:cubicBezTo>
                      <a:pt x="1946" y="16414"/>
                      <a:pt x="2037" y="16505"/>
                      <a:pt x="2159" y="16627"/>
                    </a:cubicBezTo>
                    <a:cubicBezTo>
                      <a:pt x="2523" y="16961"/>
                      <a:pt x="2858" y="17265"/>
                      <a:pt x="2979" y="17660"/>
                    </a:cubicBezTo>
                    <a:cubicBezTo>
                      <a:pt x="3192" y="18207"/>
                      <a:pt x="3283" y="18663"/>
                      <a:pt x="3253" y="19058"/>
                    </a:cubicBezTo>
                    <a:cubicBezTo>
                      <a:pt x="3010" y="19484"/>
                      <a:pt x="2949" y="19970"/>
                      <a:pt x="3070" y="20487"/>
                    </a:cubicBezTo>
                    <a:cubicBezTo>
                      <a:pt x="3283" y="21277"/>
                      <a:pt x="3922" y="22007"/>
                      <a:pt x="4681" y="22311"/>
                    </a:cubicBezTo>
                    <a:cubicBezTo>
                      <a:pt x="5502" y="22675"/>
                      <a:pt x="6384" y="22706"/>
                      <a:pt x="7235" y="22736"/>
                    </a:cubicBezTo>
                    <a:cubicBezTo>
                      <a:pt x="7569" y="22766"/>
                      <a:pt x="7873" y="22766"/>
                      <a:pt x="8207" y="22797"/>
                    </a:cubicBezTo>
                    <a:cubicBezTo>
                      <a:pt x="10213" y="23010"/>
                      <a:pt x="12372" y="24803"/>
                      <a:pt x="13587" y="26414"/>
                    </a:cubicBezTo>
                    <a:cubicBezTo>
                      <a:pt x="13739" y="27022"/>
                      <a:pt x="13770" y="27265"/>
                      <a:pt x="14165" y="27751"/>
                    </a:cubicBezTo>
                    <a:cubicBezTo>
                      <a:pt x="14226" y="27843"/>
                      <a:pt x="14317" y="27934"/>
                      <a:pt x="14378" y="28025"/>
                    </a:cubicBezTo>
                    <a:cubicBezTo>
                      <a:pt x="14590" y="28268"/>
                      <a:pt x="14773" y="28481"/>
                      <a:pt x="14834" y="28694"/>
                    </a:cubicBezTo>
                    <a:cubicBezTo>
                      <a:pt x="14894" y="28876"/>
                      <a:pt x="14864" y="29119"/>
                      <a:pt x="14864" y="29362"/>
                    </a:cubicBezTo>
                    <a:cubicBezTo>
                      <a:pt x="14834" y="29484"/>
                      <a:pt x="14834" y="29605"/>
                      <a:pt x="14834" y="29727"/>
                    </a:cubicBezTo>
                    <a:cubicBezTo>
                      <a:pt x="14803" y="31186"/>
                      <a:pt x="15958" y="32584"/>
                      <a:pt x="17387" y="32827"/>
                    </a:cubicBezTo>
                    <a:cubicBezTo>
                      <a:pt x="17578" y="32863"/>
                      <a:pt x="17768" y="32876"/>
                      <a:pt x="17959" y="32876"/>
                    </a:cubicBezTo>
                    <a:cubicBezTo>
                      <a:pt x="18255" y="32876"/>
                      <a:pt x="18550" y="32846"/>
                      <a:pt x="18846" y="32827"/>
                    </a:cubicBezTo>
                    <a:cubicBezTo>
                      <a:pt x="19150" y="32797"/>
                      <a:pt x="19423" y="32797"/>
                      <a:pt x="19727" y="32797"/>
                    </a:cubicBezTo>
                    <a:cubicBezTo>
                      <a:pt x="20244" y="32827"/>
                      <a:pt x="20791" y="33162"/>
                      <a:pt x="21004" y="33557"/>
                    </a:cubicBezTo>
                    <a:lnTo>
                      <a:pt x="21004" y="33922"/>
                    </a:lnTo>
                    <a:cubicBezTo>
                      <a:pt x="20943" y="34286"/>
                      <a:pt x="20913" y="34317"/>
                      <a:pt x="21034" y="34742"/>
                    </a:cubicBezTo>
                    <a:cubicBezTo>
                      <a:pt x="21338" y="35776"/>
                      <a:pt x="23040" y="36262"/>
                      <a:pt x="24743" y="36262"/>
                    </a:cubicBezTo>
                    <a:cubicBezTo>
                      <a:pt x="26262" y="36262"/>
                      <a:pt x="27326" y="36141"/>
                      <a:pt x="28846" y="35897"/>
                    </a:cubicBezTo>
                    <a:cubicBezTo>
                      <a:pt x="30275" y="35654"/>
                      <a:pt x="31582" y="34955"/>
                      <a:pt x="32949" y="34469"/>
                    </a:cubicBezTo>
                    <a:cubicBezTo>
                      <a:pt x="33365" y="34315"/>
                      <a:pt x="33807" y="34248"/>
                      <a:pt x="34258" y="34248"/>
                    </a:cubicBezTo>
                    <a:cubicBezTo>
                      <a:pt x="34963" y="34248"/>
                      <a:pt x="35686" y="34410"/>
                      <a:pt x="36354" y="34651"/>
                    </a:cubicBezTo>
                    <a:cubicBezTo>
                      <a:pt x="37387" y="35046"/>
                      <a:pt x="38117" y="35897"/>
                      <a:pt x="38208" y="37022"/>
                    </a:cubicBezTo>
                    <a:cubicBezTo>
                      <a:pt x="38238" y="37539"/>
                      <a:pt x="38451" y="37721"/>
                      <a:pt x="37995" y="38633"/>
                    </a:cubicBezTo>
                    <a:cubicBezTo>
                      <a:pt x="37509" y="39758"/>
                      <a:pt x="36810" y="40821"/>
                      <a:pt x="36080" y="41946"/>
                    </a:cubicBezTo>
                    <a:cubicBezTo>
                      <a:pt x="34834" y="43922"/>
                      <a:pt x="33497" y="45989"/>
                      <a:pt x="33436" y="48329"/>
                    </a:cubicBezTo>
                    <a:cubicBezTo>
                      <a:pt x="33436" y="48876"/>
                      <a:pt x="33497" y="49423"/>
                      <a:pt x="33588" y="49940"/>
                    </a:cubicBezTo>
                    <a:cubicBezTo>
                      <a:pt x="33588" y="49970"/>
                      <a:pt x="33588" y="49970"/>
                      <a:pt x="33588" y="50001"/>
                    </a:cubicBezTo>
                    <a:cubicBezTo>
                      <a:pt x="33770" y="50852"/>
                      <a:pt x="34074" y="51673"/>
                      <a:pt x="34348" y="52463"/>
                    </a:cubicBezTo>
                    <a:cubicBezTo>
                      <a:pt x="34560" y="53040"/>
                      <a:pt x="34834" y="53648"/>
                      <a:pt x="34925" y="54226"/>
                    </a:cubicBezTo>
                    <a:cubicBezTo>
                      <a:pt x="36840" y="68542"/>
                      <a:pt x="32949" y="75381"/>
                      <a:pt x="31308" y="78086"/>
                    </a:cubicBezTo>
                    <a:cubicBezTo>
                      <a:pt x="31156" y="78299"/>
                      <a:pt x="31247" y="78573"/>
                      <a:pt x="31430" y="78725"/>
                    </a:cubicBezTo>
                    <a:cubicBezTo>
                      <a:pt x="31521" y="78755"/>
                      <a:pt x="31582" y="78785"/>
                      <a:pt x="31673" y="78785"/>
                    </a:cubicBezTo>
                    <a:cubicBezTo>
                      <a:pt x="31774" y="78785"/>
                      <a:pt x="33942" y="78853"/>
                      <a:pt x="35404" y="78853"/>
                    </a:cubicBezTo>
                    <a:cubicBezTo>
                      <a:pt x="36134" y="78853"/>
                      <a:pt x="36688" y="78836"/>
                      <a:pt x="36718" y="78785"/>
                    </a:cubicBezTo>
                    <a:cubicBezTo>
                      <a:pt x="38512" y="75868"/>
                      <a:pt x="41855" y="64804"/>
                      <a:pt x="39089" y="54195"/>
                    </a:cubicBezTo>
                    <a:cubicBezTo>
                      <a:pt x="38937" y="53588"/>
                      <a:pt x="38573" y="52706"/>
                      <a:pt x="38360" y="52129"/>
                    </a:cubicBezTo>
                    <a:cubicBezTo>
                      <a:pt x="37904" y="50822"/>
                      <a:pt x="37357" y="50031"/>
                      <a:pt x="37387" y="48724"/>
                    </a:cubicBezTo>
                    <a:cubicBezTo>
                      <a:pt x="37448" y="47326"/>
                      <a:pt x="37874" y="46049"/>
                      <a:pt x="38573" y="44773"/>
                    </a:cubicBezTo>
                    <a:cubicBezTo>
                      <a:pt x="38633" y="44712"/>
                      <a:pt x="38725" y="44621"/>
                      <a:pt x="38816" y="44530"/>
                    </a:cubicBezTo>
                    <a:cubicBezTo>
                      <a:pt x="39758" y="43679"/>
                      <a:pt x="38846" y="42919"/>
                      <a:pt x="40366" y="42402"/>
                    </a:cubicBezTo>
                    <a:cubicBezTo>
                      <a:pt x="41187" y="42098"/>
                      <a:pt x="41977" y="41855"/>
                      <a:pt x="42676" y="41521"/>
                    </a:cubicBezTo>
                    <a:cubicBezTo>
                      <a:pt x="44561" y="40639"/>
                      <a:pt x="46931" y="39393"/>
                      <a:pt x="48117" y="37417"/>
                    </a:cubicBezTo>
                    <a:cubicBezTo>
                      <a:pt x="49272" y="35502"/>
                      <a:pt x="49059" y="32584"/>
                      <a:pt x="47053" y="31125"/>
                    </a:cubicBezTo>
                    <a:cubicBezTo>
                      <a:pt x="46719" y="30852"/>
                      <a:pt x="46688" y="30639"/>
                      <a:pt x="46324" y="30457"/>
                    </a:cubicBezTo>
                    <a:cubicBezTo>
                      <a:pt x="46080" y="30335"/>
                      <a:pt x="45989" y="30122"/>
                      <a:pt x="45776" y="29970"/>
                    </a:cubicBezTo>
                    <a:cubicBezTo>
                      <a:pt x="45746" y="29940"/>
                      <a:pt x="45351" y="29453"/>
                      <a:pt x="45320" y="29393"/>
                    </a:cubicBezTo>
                    <a:cubicBezTo>
                      <a:pt x="45138" y="28967"/>
                      <a:pt x="45017" y="28998"/>
                      <a:pt x="45260" y="28572"/>
                    </a:cubicBezTo>
                    <a:cubicBezTo>
                      <a:pt x="45533" y="28025"/>
                      <a:pt x="46050" y="27599"/>
                      <a:pt x="46567" y="27174"/>
                    </a:cubicBezTo>
                    <a:cubicBezTo>
                      <a:pt x="46810" y="26961"/>
                      <a:pt x="47023" y="26779"/>
                      <a:pt x="47235" y="26566"/>
                    </a:cubicBezTo>
                    <a:cubicBezTo>
                      <a:pt x="48694" y="25168"/>
                      <a:pt x="49545" y="23314"/>
                      <a:pt x="49515" y="21307"/>
                    </a:cubicBezTo>
                    <a:lnTo>
                      <a:pt x="49515" y="21307"/>
                    </a:lnTo>
                    <a:lnTo>
                      <a:pt x="49029" y="21338"/>
                    </a:lnTo>
                    <a:cubicBezTo>
                      <a:pt x="49059" y="23101"/>
                      <a:pt x="48755" y="24013"/>
                      <a:pt x="47479" y="25259"/>
                    </a:cubicBezTo>
                    <a:cubicBezTo>
                      <a:pt x="47266" y="25441"/>
                      <a:pt x="46445" y="26171"/>
                      <a:pt x="46232" y="26353"/>
                    </a:cubicBezTo>
                    <a:cubicBezTo>
                      <a:pt x="45655" y="26839"/>
                      <a:pt x="45442" y="27022"/>
                      <a:pt x="45108" y="27295"/>
                    </a:cubicBezTo>
                    <a:cubicBezTo>
                      <a:pt x="45017" y="27387"/>
                      <a:pt x="44804" y="27691"/>
                      <a:pt x="44621" y="28025"/>
                    </a:cubicBezTo>
                    <a:cubicBezTo>
                      <a:pt x="44561" y="28145"/>
                      <a:pt x="44453" y="28199"/>
                      <a:pt x="44343" y="28199"/>
                    </a:cubicBezTo>
                    <a:cubicBezTo>
                      <a:pt x="44175" y="28199"/>
                      <a:pt x="44001" y="28075"/>
                      <a:pt x="43983" y="27873"/>
                    </a:cubicBezTo>
                    <a:cubicBezTo>
                      <a:pt x="43953" y="27599"/>
                      <a:pt x="43953" y="27356"/>
                      <a:pt x="43983" y="27083"/>
                    </a:cubicBezTo>
                    <a:cubicBezTo>
                      <a:pt x="44074" y="26080"/>
                      <a:pt x="44409" y="24165"/>
                      <a:pt x="44834" y="23222"/>
                    </a:cubicBezTo>
                    <a:lnTo>
                      <a:pt x="44226" y="22918"/>
                    </a:lnTo>
                    <a:cubicBezTo>
                      <a:pt x="43831" y="23800"/>
                      <a:pt x="43193" y="25988"/>
                      <a:pt x="43102" y="26991"/>
                    </a:cubicBezTo>
                    <a:cubicBezTo>
                      <a:pt x="42950" y="28390"/>
                      <a:pt x="43375" y="29697"/>
                      <a:pt x="44257" y="30457"/>
                    </a:cubicBezTo>
                    <a:cubicBezTo>
                      <a:pt x="44378" y="30578"/>
                      <a:pt x="44561" y="30700"/>
                      <a:pt x="44713" y="30791"/>
                    </a:cubicBezTo>
                    <a:cubicBezTo>
                      <a:pt x="44925" y="31034"/>
                      <a:pt x="45168" y="31216"/>
                      <a:pt x="45472" y="31277"/>
                    </a:cubicBezTo>
                    <a:lnTo>
                      <a:pt x="45594" y="31277"/>
                    </a:lnTo>
                    <a:cubicBezTo>
                      <a:pt x="45594" y="31277"/>
                      <a:pt x="45959" y="31764"/>
                      <a:pt x="45989" y="31764"/>
                    </a:cubicBezTo>
                    <a:cubicBezTo>
                      <a:pt x="46324" y="31916"/>
                      <a:pt x="46172" y="31855"/>
                      <a:pt x="46445" y="32067"/>
                    </a:cubicBezTo>
                    <a:cubicBezTo>
                      <a:pt x="47995" y="33192"/>
                      <a:pt x="47539" y="35077"/>
                      <a:pt x="46597" y="36657"/>
                    </a:cubicBezTo>
                    <a:cubicBezTo>
                      <a:pt x="45533" y="38451"/>
                      <a:pt x="45047" y="38147"/>
                      <a:pt x="43284" y="38998"/>
                    </a:cubicBezTo>
                    <a:cubicBezTo>
                      <a:pt x="42646" y="39302"/>
                      <a:pt x="42129" y="39484"/>
                      <a:pt x="41308" y="39758"/>
                    </a:cubicBezTo>
                    <a:cubicBezTo>
                      <a:pt x="41247" y="39758"/>
                      <a:pt x="41187" y="39788"/>
                      <a:pt x="41126" y="39818"/>
                    </a:cubicBezTo>
                    <a:cubicBezTo>
                      <a:pt x="41035" y="39854"/>
                      <a:pt x="40946" y="39870"/>
                      <a:pt x="40860" y="39870"/>
                    </a:cubicBezTo>
                    <a:cubicBezTo>
                      <a:pt x="40427" y="39870"/>
                      <a:pt x="40092" y="39459"/>
                      <a:pt x="40244" y="39028"/>
                    </a:cubicBezTo>
                    <a:cubicBezTo>
                      <a:pt x="40548" y="38025"/>
                      <a:pt x="40609" y="37508"/>
                      <a:pt x="40731" y="36323"/>
                    </a:cubicBezTo>
                    <a:cubicBezTo>
                      <a:pt x="40731" y="36262"/>
                      <a:pt x="40731" y="36232"/>
                      <a:pt x="40731" y="36201"/>
                    </a:cubicBezTo>
                    <a:cubicBezTo>
                      <a:pt x="40761" y="36141"/>
                      <a:pt x="40792" y="36080"/>
                      <a:pt x="40792" y="35989"/>
                    </a:cubicBezTo>
                    <a:cubicBezTo>
                      <a:pt x="40822" y="35715"/>
                      <a:pt x="40792" y="35441"/>
                      <a:pt x="40700" y="35168"/>
                    </a:cubicBezTo>
                    <a:cubicBezTo>
                      <a:pt x="40488" y="32949"/>
                      <a:pt x="38481" y="30183"/>
                      <a:pt x="36597" y="28359"/>
                    </a:cubicBezTo>
                    <a:cubicBezTo>
                      <a:pt x="35776" y="26505"/>
                      <a:pt x="34682" y="24499"/>
                      <a:pt x="35259" y="21946"/>
                    </a:cubicBezTo>
                    <a:lnTo>
                      <a:pt x="34743" y="21946"/>
                    </a:lnTo>
                    <a:cubicBezTo>
                      <a:pt x="34408" y="23466"/>
                      <a:pt x="34317" y="24864"/>
                      <a:pt x="34439" y="26171"/>
                    </a:cubicBezTo>
                    <a:cubicBezTo>
                      <a:pt x="34484" y="26552"/>
                      <a:pt x="34181" y="26834"/>
                      <a:pt x="33849" y="26834"/>
                    </a:cubicBezTo>
                    <a:cubicBezTo>
                      <a:pt x="33731" y="26834"/>
                      <a:pt x="33608" y="26798"/>
                      <a:pt x="33497" y="26718"/>
                    </a:cubicBezTo>
                    <a:cubicBezTo>
                      <a:pt x="33132" y="26444"/>
                      <a:pt x="32767" y="26201"/>
                      <a:pt x="31977" y="25776"/>
                    </a:cubicBezTo>
                    <a:cubicBezTo>
                      <a:pt x="30974" y="25259"/>
                      <a:pt x="29515" y="24590"/>
                      <a:pt x="28512" y="23982"/>
                    </a:cubicBezTo>
                    <a:cubicBezTo>
                      <a:pt x="26506" y="22736"/>
                      <a:pt x="24135" y="21307"/>
                      <a:pt x="23588" y="18389"/>
                    </a:cubicBezTo>
                    <a:cubicBezTo>
                      <a:pt x="23101" y="15775"/>
                      <a:pt x="23983" y="13131"/>
                      <a:pt x="26475" y="10760"/>
                    </a:cubicBezTo>
                    <a:cubicBezTo>
                      <a:pt x="27569" y="9696"/>
                      <a:pt x="28694" y="8663"/>
                      <a:pt x="29910" y="7751"/>
                    </a:cubicBezTo>
                    <a:cubicBezTo>
                      <a:pt x="31886" y="7204"/>
                      <a:pt x="34104" y="7386"/>
                      <a:pt x="36080" y="6687"/>
                    </a:cubicBezTo>
                    <a:cubicBezTo>
                      <a:pt x="36232" y="6657"/>
                      <a:pt x="36354" y="6596"/>
                      <a:pt x="36445" y="6505"/>
                    </a:cubicBezTo>
                    <a:cubicBezTo>
                      <a:pt x="36536" y="6383"/>
                      <a:pt x="36597" y="6231"/>
                      <a:pt x="36536" y="6110"/>
                    </a:cubicBezTo>
                    <a:lnTo>
                      <a:pt x="36536" y="6110"/>
                    </a:lnTo>
                    <a:cubicBezTo>
                      <a:pt x="35478" y="6619"/>
                      <a:pt x="34310" y="6868"/>
                      <a:pt x="33143" y="6868"/>
                    </a:cubicBezTo>
                    <a:cubicBezTo>
                      <a:pt x="32567" y="6868"/>
                      <a:pt x="31992" y="6808"/>
                      <a:pt x="31430" y="6687"/>
                    </a:cubicBezTo>
                    <a:cubicBezTo>
                      <a:pt x="31430" y="6687"/>
                      <a:pt x="31430" y="6687"/>
                      <a:pt x="31430" y="6657"/>
                    </a:cubicBezTo>
                    <a:cubicBezTo>
                      <a:pt x="32007" y="6292"/>
                      <a:pt x="32615" y="5958"/>
                      <a:pt x="33193" y="5593"/>
                    </a:cubicBezTo>
                    <a:cubicBezTo>
                      <a:pt x="33922" y="5137"/>
                      <a:pt x="34743" y="4620"/>
                      <a:pt x="35472" y="3952"/>
                    </a:cubicBezTo>
                    <a:cubicBezTo>
                      <a:pt x="35503" y="3982"/>
                      <a:pt x="35503" y="3982"/>
                      <a:pt x="35533" y="3982"/>
                    </a:cubicBezTo>
                    <a:cubicBezTo>
                      <a:pt x="35807" y="4073"/>
                      <a:pt x="36111" y="4104"/>
                      <a:pt x="36384" y="4104"/>
                    </a:cubicBezTo>
                    <a:cubicBezTo>
                      <a:pt x="37600" y="4104"/>
                      <a:pt x="38360" y="3496"/>
                      <a:pt x="39059" y="2462"/>
                    </a:cubicBezTo>
                    <a:cubicBezTo>
                      <a:pt x="39515" y="1763"/>
                      <a:pt x="39697" y="912"/>
                      <a:pt x="39636" y="61"/>
                    </a:cubicBezTo>
                    <a:lnTo>
                      <a:pt x="39241" y="61"/>
                    </a:lnTo>
                    <a:cubicBezTo>
                      <a:pt x="39302" y="730"/>
                      <a:pt x="39120" y="1398"/>
                      <a:pt x="38785" y="1976"/>
                    </a:cubicBezTo>
                    <a:cubicBezTo>
                      <a:pt x="38147" y="3192"/>
                      <a:pt x="37296" y="3465"/>
                      <a:pt x="36445" y="3465"/>
                    </a:cubicBezTo>
                    <a:cubicBezTo>
                      <a:pt x="36263" y="3465"/>
                      <a:pt x="36141" y="3252"/>
                      <a:pt x="36232" y="3101"/>
                    </a:cubicBezTo>
                    <a:cubicBezTo>
                      <a:pt x="36354" y="2857"/>
                      <a:pt x="36475" y="2523"/>
                      <a:pt x="36475" y="2401"/>
                    </a:cubicBezTo>
                    <a:cubicBezTo>
                      <a:pt x="36658" y="1125"/>
                      <a:pt x="36688" y="942"/>
                      <a:pt x="36445" y="61"/>
                    </a:cubicBezTo>
                    <a:lnTo>
                      <a:pt x="35959" y="61"/>
                    </a:lnTo>
                    <a:cubicBezTo>
                      <a:pt x="36232" y="730"/>
                      <a:pt x="36111" y="1611"/>
                      <a:pt x="35746" y="2249"/>
                    </a:cubicBezTo>
                    <a:cubicBezTo>
                      <a:pt x="35229" y="3192"/>
                      <a:pt x="34226" y="3891"/>
                      <a:pt x="33345" y="4468"/>
                    </a:cubicBezTo>
                    <a:cubicBezTo>
                      <a:pt x="33223" y="4529"/>
                      <a:pt x="32828" y="4711"/>
                      <a:pt x="32706" y="4742"/>
                    </a:cubicBezTo>
                    <a:cubicBezTo>
                      <a:pt x="32858" y="4073"/>
                      <a:pt x="32706" y="3404"/>
                      <a:pt x="32463" y="2705"/>
                    </a:cubicBezTo>
                    <a:lnTo>
                      <a:pt x="32129" y="2067"/>
                    </a:lnTo>
                    <a:cubicBezTo>
                      <a:pt x="31825" y="1307"/>
                      <a:pt x="31582" y="669"/>
                      <a:pt x="317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7" name="Google Shape;10337;p30"/>
              <p:cNvSpPr/>
              <p:nvPr/>
            </p:nvSpPr>
            <p:spPr>
              <a:xfrm>
                <a:off x="3156899" y="7796447"/>
                <a:ext cx="1066617" cy="498373"/>
              </a:xfrm>
              <a:custGeom>
                <a:avLst/>
                <a:gdLst/>
                <a:ahLst/>
                <a:cxnLst/>
                <a:rect l="l" t="t" r="r" b="b"/>
                <a:pathLst>
                  <a:path w="32989" h="15414" extrusionOk="0">
                    <a:moveTo>
                      <a:pt x="16848" y="0"/>
                    </a:moveTo>
                    <a:cubicBezTo>
                      <a:pt x="16290" y="0"/>
                      <a:pt x="16290" y="411"/>
                      <a:pt x="15966" y="411"/>
                    </a:cubicBezTo>
                    <a:cubicBezTo>
                      <a:pt x="15850" y="411"/>
                      <a:pt x="15692" y="358"/>
                      <a:pt x="15450" y="213"/>
                    </a:cubicBezTo>
                    <a:cubicBezTo>
                      <a:pt x="15387" y="171"/>
                      <a:pt x="15241" y="153"/>
                      <a:pt x="15050" y="153"/>
                    </a:cubicBezTo>
                    <a:cubicBezTo>
                      <a:pt x="14411" y="153"/>
                      <a:pt x="13274" y="353"/>
                      <a:pt x="13110" y="517"/>
                    </a:cubicBezTo>
                    <a:cubicBezTo>
                      <a:pt x="12733" y="952"/>
                      <a:pt x="12467" y="1800"/>
                      <a:pt x="11890" y="1800"/>
                    </a:cubicBezTo>
                    <a:cubicBezTo>
                      <a:pt x="11862" y="1800"/>
                      <a:pt x="11833" y="1798"/>
                      <a:pt x="11803" y="1794"/>
                    </a:cubicBezTo>
                    <a:cubicBezTo>
                      <a:pt x="11565" y="1771"/>
                      <a:pt x="11232" y="1732"/>
                      <a:pt x="10890" y="1732"/>
                    </a:cubicBezTo>
                    <a:cubicBezTo>
                      <a:pt x="10313" y="1732"/>
                      <a:pt x="9714" y="1844"/>
                      <a:pt x="9523" y="2341"/>
                    </a:cubicBezTo>
                    <a:cubicBezTo>
                      <a:pt x="9362" y="2765"/>
                      <a:pt x="9244" y="2908"/>
                      <a:pt x="9086" y="2908"/>
                    </a:cubicBezTo>
                    <a:cubicBezTo>
                      <a:pt x="8916" y="2908"/>
                      <a:pt x="8700" y="2742"/>
                      <a:pt x="8338" y="2584"/>
                    </a:cubicBezTo>
                    <a:cubicBezTo>
                      <a:pt x="8319" y="2576"/>
                      <a:pt x="8302" y="2572"/>
                      <a:pt x="8284" y="2572"/>
                    </a:cubicBezTo>
                    <a:cubicBezTo>
                      <a:pt x="7983" y="2572"/>
                      <a:pt x="7803" y="3754"/>
                      <a:pt x="7487" y="4013"/>
                    </a:cubicBezTo>
                    <a:cubicBezTo>
                      <a:pt x="7311" y="4179"/>
                      <a:pt x="7166" y="4242"/>
                      <a:pt x="7033" y="4242"/>
                    </a:cubicBezTo>
                    <a:cubicBezTo>
                      <a:pt x="6730" y="4242"/>
                      <a:pt x="6490" y="3917"/>
                      <a:pt x="6088" y="3769"/>
                    </a:cubicBezTo>
                    <a:cubicBezTo>
                      <a:pt x="6073" y="3763"/>
                      <a:pt x="6055" y="3759"/>
                      <a:pt x="6035" y="3759"/>
                    </a:cubicBezTo>
                    <a:cubicBezTo>
                      <a:pt x="5710" y="3759"/>
                      <a:pt x="4857" y="4663"/>
                      <a:pt x="4599" y="4864"/>
                    </a:cubicBezTo>
                    <a:cubicBezTo>
                      <a:pt x="4130" y="5184"/>
                      <a:pt x="4682" y="5945"/>
                      <a:pt x="4242" y="5945"/>
                    </a:cubicBezTo>
                    <a:cubicBezTo>
                      <a:pt x="4139" y="5945"/>
                      <a:pt x="3983" y="5904"/>
                      <a:pt x="3748" y="5806"/>
                    </a:cubicBezTo>
                    <a:cubicBezTo>
                      <a:pt x="3515" y="5709"/>
                      <a:pt x="3361" y="5667"/>
                      <a:pt x="3261" y="5667"/>
                    </a:cubicBezTo>
                    <a:cubicBezTo>
                      <a:pt x="2801" y="5667"/>
                      <a:pt x="3515" y="6556"/>
                      <a:pt x="3140" y="6931"/>
                    </a:cubicBezTo>
                    <a:cubicBezTo>
                      <a:pt x="2410" y="7630"/>
                      <a:pt x="2198" y="8025"/>
                      <a:pt x="1711" y="8815"/>
                    </a:cubicBezTo>
                    <a:cubicBezTo>
                      <a:pt x="1529" y="9119"/>
                      <a:pt x="465" y="9940"/>
                      <a:pt x="435" y="10061"/>
                    </a:cubicBezTo>
                    <a:cubicBezTo>
                      <a:pt x="344" y="10426"/>
                      <a:pt x="1073" y="10578"/>
                      <a:pt x="1073" y="10943"/>
                    </a:cubicBezTo>
                    <a:cubicBezTo>
                      <a:pt x="1043" y="11186"/>
                      <a:pt x="1012" y="11429"/>
                      <a:pt x="1043" y="11703"/>
                    </a:cubicBezTo>
                    <a:cubicBezTo>
                      <a:pt x="1191" y="12238"/>
                      <a:pt x="0" y="12919"/>
                      <a:pt x="1119" y="12919"/>
                    </a:cubicBezTo>
                    <a:cubicBezTo>
                      <a:pt x="1143" y="12919"/>
                      <a:pt x="1168" y="12919"/>
                      <a:pt x="1195" y="12919"/>
                    </a:cubicBezTo>
                    <a:cubicBezTo>
                      <a:pt x="1217" y="12918"/>
                      <a:pt x="1238" y="12918"/>
                      <a:pt x="1258" y="12918"/>
                    </a:cubicBezTo>
                    <a:cubicBezTo>
                      <a:pt x="2372" y="12918"/>
                      <a:pt x="1358" y="13717"/>
                      <a:pt x="1955" y="14134"/>
                    </a:cubicBezTo>
                    <a:cubicBezTo>
                      <a:pt x="1982" y="14155"/>
                      <a:pt x="2017" y="14164"/>
                      <a:pt x="2058" y="14164"/>
                    </a:cubicBezTo>
                    <a:cubicBezTo>
                      <a:pt x="2332" y="14164"/>
                      <a:pt x="2879" y="13761"/>
                      <a:pt x="3301" y="13761"/>
                    </a:cubicBezTo>
                    <a:cubicBezTo>
                      <a:pt x="3373" y="13761"/>
                      <a:pt x="3442" y="13772"/>
                      <a:pt x="3505" y="13800"/>
                    </a:cubicBezTo>
                    <a:cubicBezTo>
                      <a:pt x="4052" y="13982"/>
                      <a:pt x="4082" y="14955"/>
                      <a:pt x="4447" y="15016"/>
                    </a:cubicBezTo>
                    <a:cubicBezTo>
                      <a:pt x="4458" y="15018"/>
                      <a:pt x="4470" y="15020"/>
                      <a:pt x="4481" y="15020"/>
                    </a:cubicBezTo>
                    <a:cubicBezTo>
                      <a:pt x="4748" y="15020"/>
                      <a:pt x="5061" y="14372"/>
                      <a:pt x="5207" y="14256"/>
                    </a:cubicBezTo>
                    <a:cubicBezTo>
                      <a:pt x="5296" y="14158"/>
                      <a:pt x="5388" y="14122"/>
                      <a:pt x="5483" y="14122"/>
                    </a:cubicBezTo>
                    <a:cubicBezTo>
                      <a:pt x="5710" y="14122"/>
                      <a:pt x="5952" y="14326"/>
                      <a:pt x="6210" y="14347"/>
                    </a:cubicBezTo>
                    <a:cubicBezTo>
                      <a:pt x="6772" y="14398"/>
                      <a:pt x="6518" y="15414"/>
                      <a:pt x="7017" y="15414"/>
                    </a:cubicBezTo>
                    <a:cubicBezTo>
                      <a:pt x="7112" y="15414"/>
                      <a:pt x="7235" y="15377"/>
                      <a:pt x="7395" y="15289"/>
                    </a:cubicBezTo>
                    <a:cubicBezTo>
                      <a:pt x="7663" y="15119"/>
                      <a:pt x="8260" y="14678"/>
                      <a:pt x="8659" y="14678"/>
                    </a:cubicBezTo>
                    <a:cubicBezTo>
                      <a:pt x="8760" y="14678"/>
                      <a:pt x="8848" y="14705"/>
                      <a:pt x="8915" y="14773"/>
                    </a:cubicBezTo>
                    <a:cubicBezTo>
                      <a:pt x="9196" y="15073"/>
                      <a:pt x="9348" y="15176"/>
                      <a:pt x="9455" y="15176"/>
                    </a:cubicBezTo>
                    <a:cubicBezTo>
                      <a:pt x="9675" y="15176"/>
                      <a:pt x="9712" y="14753"/>
                      <a:pt x="10283" y="14712"/>
                    </a:cubicBezTo>
                    <a:cubicBezTo>
                      <a:pt x="10338" y="14709"/>
                      <a:pt x="10392" y="14707"/>
                      <a:pt x="10446" y="14707"/>
                    </a:cubicBezTo>
                    <a:cubicBezTo>
                      <a:pt x="11382" y="14707"/>
                      <a:pt x="12116" y="15139"/>
                      <a:pt x="12792" y="15139"/>
                    </a:cubicBezTo>
                    <a:cubicBezTo>
                      <a:pt x="13254" y="15139"/>
                      <a:pt x="13689" y="14937"/>
                      <a:pt x="14143" y="14256"/>
                    </a:cubicBezTo>
                    <a:cubicBezTo>
                      <a:pt x="14232" y="14129"/>
                      <a:pt x="14348" y="14079"/>
                      <a:pt x="14478" y="14079"/>
                    </a:cubicBezTo>
                    <a:cubicBezTo>
                      <a:pt x="14966" y="14079"/>
                      <a:pt x="15668" y="14773"/>
                      <a:pt x="16011" y="14773"/>
                    </a:cubicBezTo>
                    <a:cubicBezTo>
                      <a:pt x="16017" y="14773"/>
                      <a:pt x="16022" y="14773"/>
                      <a:pt x="16028" y="14773"/>
                    </a:cubicBezTo>
                    <a:cubicBezTo>
                      <a:pt x="17000" y="14742"/>
                      <a:pt x="16818" y="14864"/>
                      <a:pt x="17456" y="14134"/>
                    </a:cubicBezTo>
                    <a:cubicBezTo>
                      <a:pt x="17531" y="14053"/>
                      <a:pt x="17601" y="14020"/>
                      <a:pt x="17667" y="14020"/>
                    </a:cubicBezTo>
                    <a:cubicBezTo>
                      <a:pt x="17895" y="14020"/>
                      <a:pt x="18068" y="14418"/>
                      <a:pt x="18186" y="14560"/>
                    </a:cubicBezTo>
                    <a:cubicBezTo>
                      <a:pt x="18299" y="14714"/>
                      <a:pt x="18415" y="14764"/>
                      <a:pt x="18534" y="14764"/>
                    </a:cubicBezTo>
                    <a:cubicBezTo>
                      <a:pt x="18758" y="14764"/>
                      <a:pt x="18994" y="14589"/>
                      <a:pt x="19241" y="14589"/>
                    </a:cubicBezTo>
                    <a:cubicBezTo>
                      <a:pt x="19254" y="14589"/>
                      <a:pt x="19267" y="14589"/>
                      <a:pt x="19280" y="14590"/>
                    </a:cubicBezTo>
                    <a:cubicBezTo>
                      <a:pt x="19375" y="14596"/>
                      <a:pt x="19468" y="14599"/>
                      <a:pt x="19557" y="14599"/>
                    </a:cubicBezTo>
                    <a:cubicBezTo>
                      <a:pt x="20265" y="14599"/>
                      <a:pt x="20816" y="14429"/>
                      <a:pt x="21504" y="14429"/>
                    </a:cubicBezTo>
                    <a:cubicBezTo>
                      <a:pt x="21591" y="14429"/>
                      <a:pt x="21680" y="14432"/>
                      <a:pt x="21773" y="14438"/>
                    </a:cubicBezTo>
                    <a:cubicBezTo>
                      <a:pt x="22324" y="14462"/>
                      <a:pt x="22894" y="14959"/>
                      <a:pt x="23409" y="14959"/>
                    </a:cubicBezTo>
                    <a:cubicBezTo>
                      <a:pt x="23547" y="14959"/>
                      <a:pt x="23681" y="14923"/>
                      <a:pt x="23809" y="14833"/>
                    </a:cubicBezTo>
                    <a:cubicBezTo>
                      <a:pt x="23928" y="14747"/>
                      <a:pt x="24038" y="14713"/>
                      <a:pt x="24142" y="14713"/>
                    </a:cubicBezTo>
                    <a:cubicBezTo>
                      <a:pt x="24501" y="14713"/>
                      <a:pt x="24779" y="15118"/>
                      <a:pt x="25054" y="15118"/>
                    </a:cubicBezTo>
                    <a:cubicBezTo>
                      <a:pt x="25145" y="15118"/>
                      <a:pt x="25236" y="15073"/>
                      <a:pt x="25329" y="14955"/>
                    </a:cubicBezTo>
                    <a:cubicBezTo>
                      <a:pt x="25615" y="14585"/>
                      <a:pt x="25773" y="14457"/>
                      <a:pt x="25877" y="14457"/>
                    </a:cubicBezTo>
                    <a:cubicBezTo>
                      <a:pt x="26114" y="14457"/>
                      <a:pt x="26084" y="15107"/>
                      <a:pt x="26669" y="15107"/>
                    </a:cubicBezTo>
                    <a:cubicBezTo>
                      <a:pt x="26678" y="15107"/>
                      <a:pt x="26687" y="15107"/>
                      <a:pt x="26697" y="15107"/>
                    </a:cubicBezTo>
                    <a:cubicBezTo>
                      <a:pt x="27145" y="15083"/>
                      <a:pt x="27886" y="14858"/>
                      <a:pt x="28409" y="14858"/>
                    </a:cubicBezTo>
                    <a:cubicBezTo>
                      <a:pt x="28559" y="14858"/>
                      <a:pt x="28692" y="14877"/>
                      <a:pt x="28794" y="14925"/>
                    </a:cubicBezTo>
                    <a:cubicBezTo>
                      <a:pt x="28893" y="14977"/>
                      <a:pt x="28989" y="14999"/>
                      <a:pt x="29082" y="14999"/>
                    </a:cubicBezTo>
                    <a:cubicBezTo>
                      <a:pt x="29536" y="14999"/>
                      <a:pt x="29931" y="14467"/>
                      <a:pt x="30283" y="14165"/>
                    </a:cubicBezTo>
                    <a:cubicBezTo>
                      <a:pt x="30436" y="14027"/>
                      <a:pt x="30574" y="13977"/>
                      <a:pt x="30704" y="13977"/>
                    </a:cubicBezTo>
                    <a:cubicBezTo>
                      <a:pt x="31032" y="13977"/>
                      <a:pt x="31301" y="14297"/>
                      <a:pt x="31584" y="14297"/>
                    </a:cubicBezTo>
                    <a:cubicBezTo>
                      <a:pt x="31656" y="14297"/>
                      <a:pt x="31728" y="14277"/>
                      <a:pt x="31803" y="14226"/>
                    </a:cubicBezTo>
                    <a:cubicBezTo>
                      <a:pt x="32137" y="13982"/>
                      <a:pt x="31317" y="13101"/>
                      <a:pt x="31590" y="12797"/>
                    </a:cubicBezTo>
                    <a:cubicBezTo>
                      <a:pt x="31717" y="12655"/>
                      <a:pt x="31878" y="12617"/>
                      <a:pt x="32039" y="12617"/>
                    </a:cubicBezTo>
                    <a:cubicBezTo>
                      <a:pt x="32218" y="12617"/>
                      <a:pt x="32398" y="12664"/>
                      <a:pt x="32527" y="12664"/>
                    </a:cubicBezTo>
                    <a:cubicBezTo>
                      <a:pt x="32729" y="12664"/>
                      <a:pt x="32812" y="12551"/>
                      <a:pt x="32593" y="11976"/>
                    </a:cubicBezTo>
                    <a:cubicBezTo>
                      <a:pt x="32381" y="11460"/>
                      <a:pt x="32411" y="10791"/>
                      <a:pt x="32289" y="10244"/>
                    </a:cubicBezTo>
                    <a:cubicBezTo>
                      <a:pt x="32198" y="9757"/>
                      <a:pt x="32989" y="9453"/>
                      <a:pt x="32229" y="9149"/>
                    </a:cubicBezTo>
                    <a:cubicBezTo>
                      <a:pt x="31651" y="8906"/>
                      <a:pt x="31803" y="8694"/>
                      <a:pt x="32046" y="8268"/>
                    </a:cubicBezTo>
                    <a:cubicBezTo>
                      <a:pt x="32411" y="7569"/>
                      <a:pt x="31955" y="7113"/>
                      <a:pt x="31378" y="6687"/>
                    </a:cubicBezTo>
                    <a:cubicBezTo>
                      <a:pt x="31013" y="6444"/>
                      <a:pt x="30709" y="6140"/>
                      <a:pt x="30375" y="5867"/>
                    </a:cubicBezTo>
                    <a:cubicBezTo>
                      <a:pt x="30226" y="5738"/>
                      <a:pt x="30084" y="5712"/>
                      <a:pt x="29949" y="5712"/>
                    </a:cubicBezTo>
                    <a:cubicBezTo>
                      <a:pt x="29861" y="5712"/>
                      <a:pt x="29776" y="5723"/>
                      <a:pt x="29695" y="5723"/>
                    </a:cubicBezTo>
                    <a:cubicBezTo>
                      <a:pt x="29519" y="5723"/>
                      <a:pt x="29360" y="5672"/>
                      <a:pt x="29219" y="5350"/>
                    </a:cubicBezTo>
                    <a:cubicBezTo>
                      <a:pt x="29107" y="5095"/>
                      <a:pt x="28909" y="5028"/>
                      <a:pt x="28695" y="5028"/>
                    </a:cubicBezTo>
                    <a:cubicBezTo>
                      <a:pt x="28463" y="5028"/>
                      <a:pt x="28212" y="5107"/>
                      <a:pt x="28034" y="5107"/>
                    </a:cubicBezTo>
                    <a:cubicBezTo>
                      <a:pt x="27888" y="5107"/>
                      <a:pt x="27791" y="5054"/>
                      <a:pt x="27791" y="4864"/>
                    </a:cubicBezTo>
                    <a:cubicBezTo>
                      <a:pt x="27767" y="4385"/>
                      <a:pt x="27950" y="3813"/>
                      <a:pt x="27585" y="3813"/>
                    </a:cubicBezTo>
                    <a:cubicBezTo>
                      <a:pt x="27486" y="3813"/>
                      <a:pt x="27347" y="3855"/>
                      <a:pt x="27153" y="3952"/>
                    </a:cubicBezTo>
                    <a:cubicBezTo>
                      <a:pt x="26942" y="4067"/>
                      <a:pt x="26805" y="4114"/>
                      <a:pt x="26711" y="4114"/>
                    </a:cubicBezTo>
                    <a:cubicBezTo>
                      <a:pt x="26385" y="4114"/>
                      <a:pt x="26591" y="3543"/>
                      <a:pt x="26119" y="3283"/>
                    </a:cubicBezTo>
                    <a:cubicBezTo>
                      <a:pt x="26002" y="3220"/>
                      <a:pt x="25894" y="3197"/>
                      <a:pt x="25795" y="3197"/>
                    </a:cubicBezTo>
                    <a:cubicBezTo>
                      <a:pt x="25488" y="3197"/>
                      <a:pt x="25264" y="3423"/>
                      <a:pt x="25126" y="3423"/>
                    </a:cubicBezTo>
                    <a:cubicBezTo>
                      <a:pt x="25007" y="3423"/>
                      <a:pt x="24952" y="3252"/>
                      <a:pt x="24964" y="2614"/>
                    </a:cubicBezTo>
                    <a:cubicBezTo>
                      <a:pt x="24975" y="2235"/>
                      <a:pt x="24901" y="2119"/>
                      <a:pt x="24779" y="2119"/>
                    </a:cubicBezTo>
                    <a:cubicBezTo>
                      <a:pt x="24586" y="2119"/>
                      <a:pt x="24272" y="2408"/>
                      <a:pt x="23977" y="2408"/>
                    </a:cubicBezTo>
                    <a:cubicBezTo>
                      <a:pt x="23920" y="2408"/>
                      <a:pt x="23864" y="2397"/>
                      <a:pt x="23809" y="2371"/>
                    </a:cubicBezTo>
                    <a:cubicBezTo>
                      <a:pt x="23323" y="2158"/>
                      <a:pt x="23171" y="1399"/>
                      <a:pt x="22563" y="1125"/>
                    </a:cubicBezTo>
                    <a:cubicBezTo>
                      <a:pt x="22517" y="1110"/>
                      <a:pt x="22468" y="1103"/>
                      <a:pt x="22416" y="1103"/>
                    </a:cubicBezTo>
                    <a:cubicBezTo>
                      <a:pt x="22011" y="1103"/>
                      <a:pt x="21413" y="1500"/>
                      <a:pt x="20924" y="1500"/>
                    </a:cubicBezTo>
                    <a:cubicBezTo>
                      <a:pt x="20838" y="1500"/>
                      <a:pt x="20756" y="1488"/>
                      <a:pt x="20678" y="1459"/>
                    </a:cubicBezTo>
                    <a:cubicBezTo>
                      <a:pt x="19918" y="1216"/>
                      <a:pt x="19554" y="1216"/>
                      <a:pt x="18976" y="548"/>
                    </a:cubicBezTo>
                    <a:cubicBezTo>
                      <a:pt x="18752" y="288"/>
                      <a:pt x="18606" y="184"/>
                      <a:pt x="18479" y="184"/>
                    </a:cubicBezTo>
                    <a:cubicBezTo>
                      <a:pt x="18278" y="184"/>
                      <a:pt x="18126" y="444"/>
                      <a:pt x="17791" y="760"/>
                    </a:cubicBezTo>
                    <a:cubicBezTo>
                      <a:pt x="17706" y="840"/>
                      <a:pt x="17634" y="873"/>
                      <a:pt x="17571" y="873"/>
                    </a:cubicBezTo>
                    <a:cubicBezTo>
                      <a:pt x="17246" y="873"/>
                      <a:pt x="17154" y="0"/>
                      <a:pt x="1684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8" name="Google Shape;10338;p30"/>
              <p:cNvSpPr/>
              <p:nvPr/>
            </p:nvSpPr>
            <p:spPr>
              <a:xfrm>
                <a:off x="3250183" y="8026407"/>
                <a:ext cx="935994" cy="268424"/>
              </a:xfrm>
              <a:custGeom>
                <a:avLst/>
                <a:gdLst/>
                <a:ahLst/>
                <a:cxnLst/>
                <a:rect l="l" t="t" r="r" b="b"/>
                <a:pathLst>
                  <a:path w="28949" h="8302" extrusionOk="0">
                    <a:moveTo>
                      <a:pt x="13963" y="1"/>
                    </a:moveTo>
                    <a:cubicBezTo>
                      <a:pt x="13405" y="1"/>
                      <a:pt x="13405" y="412"/>
                      <a:pt x="13093" y="412"/>
                    </a:cubicBezTo>
                    <a:cubicBezTo>
                      <a:pt x="12981" y="412"/>
                      <a:pt x="12829" y="359"/>
                      <a:pt x="12596" y="214"/>
                    </a:cubicBezTo>
                    <a:cubicBezTo>
                      <a:pt x="12526" y="172"/>
                      <a:pt x="12377" y="154"/>
                      <a:pt x="12185" y="154"/>
                    </a:cubicBezTo>
                    <a:cubicBezTo>
                      <a:pt x="11533" y="154"/>
                      <a:pt x="10389" y="360"/>
                      <a:pt x="10225" y="548"/>
                    </a:cubicBezTo>
                    <a:cubicBezTo>
                      <a:pt x="9842" y="960"/>
                      <a:pt x="9574" y="1828"/>
                      <a:pt x="8978" y="1828"/>
                    </a:cubicBezTo>
                    <a:cubicBezTo>
                      <a:pt x="8958" y="1828"/>
                      <a:pt x="8938" y="1827"/>
                      <a:pt x="8918" y="1825"/>
                    </a:cubicBezTo>
                    <a:cubicBezTo>
                      <a:pt x="8673" y="1790"/>
                      <a:pt x="8329" y="1741"/>
                      <a:pt x="7980" y="1741"/>
                    </a:cubicBezTo>
                    <a:cubicBezTo>
                      <a:pt x="7419" y="1741"/>
                      <a:pt x="6844" y="1866"/>
                      <a:pt x="6638" y="2372"/>
                    </a:cubicBezTo>
                    <a:cubicBezTo>
                      <a:pt x="6479" y="2776"/>
                      <a:pt x="6362" y="2913"/>
                      <a:pt x="6207" y="2913"/>
                    </a:cubicBezTo>
                    <a:cubicBezTo>
                      <a:pt x="6036" y="2913"/>
                      <a:pt x="5820" y="2744"/>
                      <a:pt x="5453" y="2585"/>
                    </a:cubicBezTo>
                    <a:cubicBezTo>
                      <a:pt x="5434" y="2576"/>
                      <a:pt x="5417" y="2572"/>
                      <a:pt x="5399" y="2572"/>
                    </a:cubicBezTo>
                    <a:cubicBezTo>
                      <a:pt x="5098" y="2572"/>
                      <a:pt x="4918" y="3756"/>
                      <a:pt x="4602" y="4044"/>
                    </a:cubicBezTo>
                    <a:cubicBezTo>
                      <a:pt x="4432" y="4195"/>
                      <a:pt x="4291" y="4253"/>
                      <a:pt x="4162" y="4253"/>
                    </a:cubicBezTo>
                    <a:cubicBezTo>
                      <a:pt x="3852" y="4253"/>
                      <a:pt x="3611" y="3920"/>
                      <a:pt x="3203" y="3770"/>
                    </a:cubicBezTo>
                    <a:cubicBezTo>
                      <a:pt x="3188" y="3763"/>
                      <a:pt x="3170" y="3760"/>
                      <a:pt x="3150" y="3760"/>
                    </a:cubicBezTo>
                    <a:cubicBezTo>
                      <a:pt x="2825" y="3760"/>
                      <a:pt x="1972" y="4664"/>
                      <a:pt x="1714" y="4864"/>
                    </a:cubicBezTo>
                    <a:cubicBezTo>
                      <a:pt x="1270" y="5210"/>
                      <a:pt x="1807" y="5976"/>
                      <a:pt x="1375" y="5976"/>
                    </a:cubicBezTo>
                    <a:cubicBezTo>
                      <a:pt x="1275" y="5976"/>
                      <a:pt x="1122" y="5934"/>
                      <a:pt x="893" y="5837"/>
                    </a:cubicBezTo>
                    <a:cubicBezTo>
                      <a:pt x="651" y="5739"/>
                      <a:pt x="489" y="5697"/>
                      <a:pt x="384" y="5697"/>
                    </a:cubicBezTo>
                    <a:cubicBezTo>
                      <a:pt x="1" y="5697"/>
                      <a:pt x="370" y="6252"/>
                      <a:pt x="346" y="6658"/>
                    </a:cubicBezTo>
                    <a:cubicBezTo>
                      <a:pt x="437" y="6658"/>
                      <a:pt x="559" y="6658"/>
                      <a:pt x="620" y="6688"/>
                    </a:cubicBezTo>
                    <a:cubicBezTo>
                      <a:pt x="1167" y="6870"/>
                      <a:pt x="1197" y="7843"/>
                      <a:pt x="1562" y="7904"/>
                    </a:cubicBezTo>
                    <a:cubicBezTo>
                      <a:pt x="1573" y="7906"/>
                      <a:pt x="1585" y="7908"/>
                      <a:pt x="1596" y="7908"/>
                    </a:cubicBezTo>
                    <a:cubicBezTo>
                      <a:pt x="1863" y="7908"/>
                      <a:pt x="2176" y="7260"/>
                      <a:pt x="2322" y="7144"/>
                    </a:cubicBezTo>
                    <a:cubicBezTo>
                      <a:pt x="2408" y="7050"/>
                      <a:pt x="2496" y="7016"/>
                      <a:pt x="2586" y="7016"/>
                    </a:cubicBezTo>
                    <a:cubicBezTo>
                      <a:pt x="2817" y="7016"/>
                      <a:pt x="3063" y="7235"/>
                      <a:pt x="3325" y="7235"/>
                    </a:cubicBezTo>
                    <a:cubicBezTo>
                      <a:pt x="3887" y="7286"/>
                      <a:pt x="3633" y="8302"/>
                      <a:pt x="4132" y="8302"/>
                    </a:cubicBezTo>
                    <a:cubicBezTo>
                      <a:pt x="4227" y="8302"/>
                      <a:pt x="4350" y="8265"/>
                      <a:pt x="4510" y="8177"/>
                    </a:cubicBezTo>
                    <a:cubicBezTo>
                      <a:pt x="4778" y="8007"/>
                      <a:pt x="5375" y="7566"/>
                      <a:pt x="5774" y="7566"/>
                    </a:cubicBezTo>
                    <a:cubicBezTo>
                      <a:pt x="5875" y="7566"/>
                      <a:pt x="5963" y="7593"/>
                      <a:pt x="6030" y="7661"/>
                    </a:cubicBezTo>
                    <a:cubicBezTo>
                      <a:pt x="6311" y="7961"/>
                      <a:pt x="6463" y="8064"/>
                      <a:pt x="6570" y="8064"/>
                    </a:cubicBezTo>
                    <a:cubicBezTo>
                      <a:pt x="6790" y="8064"/>
                      <a:pt x="6827" y="7641"/>
                      <a:pt x="7398" y="7600"/>
                    </a:cubicBezTo>
                    <a:cubicBezTo>
                      <a:pt x="7453" y="7597"/>
                      <a:pt x="7507" y="7595"/>
                      <a:pt x="7561" y="7595"/>
                    </a:cubicBezTo>
                    <a:cubicBezTo>
                      <a:pt x="8497" y="7595"/>
                      <a:pt x="9231" y="8027"/>
                      <a:pt x="9907" y="8027"/>
                    </a:cubicBezTo>
                    <a:cubicBezTo>
                      <a:pt x="10369" y="8027"/>
                      <a:pt x="10804" y="7825"/>
                      <a:pt x="11258" y="7144"/>
                    </a:cubicBezTo>
                    <a:cubicBezTo>
                      <a:pt x="11347" y="7017"/>
                      <a:pt x="11463" y="6967"/>
                      <a:pt x="11593" y="6967"/>
                    </a:cubicBezTo>
                    <a:cubicBezTo>
                      <a:pt x="12081" y="6967"/>
                      <a:pt x="12783" y="7661"/>
                      <a:pt x="13126" y="7661"/>
                    </a:cubicBezTo>
                    <a:cubicBezTo>
                      <a:pt x="13132" y="7661"/>
                      <a:pt x="13137" y="7661"/>
                      <a:pt x="13143" y="7661"/>
                    </a:cubicBezTo>
                    <a:cubicBezTo>
                      <a:pt x="14115" y="7630"/>
                      <a:pt x="13933" y="7752"/>
                      <a:pt x="14571" y="7022"/>
                    </a:cubicBezTo>
                    <a:cubicBezTo>
                      <a:pt x="14646" y="6941"/>
                      <a:pt x="14716" y="6908"/>
                      <a:pt x="14782" y="6908"/>
                    </a:cubicBezTo>
                    <a:cubicBezTo>
                      <a:pt x="15010" y="6908"/>
                      <a:pt x="15183" y="7306"/>
                      <a:pt x="15301" y="7448"/>
                    </a:cubicBezTo>
                    <a:cubicBezTo>
                      <a:pt x="15414" y="7602"/>
                      <a:pt x="15530" y="7652"/>
                      <a:pt x="15649" y="7652"/>
                    </a:cubicBezTo>
                    <a:cubicBezTo>
                      <a:pt x="15873" y="7652"/>
                      <a:pt x="16109" y="7477"/>
                      <a:pt x="16356" y="7477"/>
                    </a:cubicBezTo>
                    <a:cubicBezTo>
                      <a:pt x="16369" y="7477"/>
                      <a:pt x="16382" y="7477"/>
                      <a:pt x="16395" y="7478"/>
                    </a:cubicBezTo>
                    <a:cubicBezTo>
                      <a:pt x="16490" y="7484"/>
                      <a:pt x="16583" y="7487"/>
                      <a:pt x="16672" y="7487"/>
                    </a:cubicBezTo>
                    <a:cubicBezTo>
                      <a:pt x="17380" y="7487"/>
                      <a:pt x="17931" y="7317"/>
                      <a:pt x="18619" y="7317"/>
                    </a:cubicBezTo>
                    <a:cubicBezTo>
                      <a:pt x="18706" y="7317"/>
                      <a:pt x="18795" y="7320"/>
                      <a:pt x="18888" y="7326"/>
                    </a:cubicBezTo>
                    <a:cubicBezTo>
                      <a:pt x="19439" y="7350"/>
                      <a:pt x="20009" y="7847"/>
                      <a:pt x="20524" y="7847"/>
                    </a:cubicBezTo>
                    <a:cubicBezTo>
                      <a:pt x="20662" y="7847"/>
                      <a:pt x="20796" y="7811"/>
                      <a:pt x="20924" y="7721"/>
                    </a:cubicBezTo>
                    <a:cubicBezTo>
                      <a:pt x="21043" y="7635"/>
                      <a:pt x="21153" y="7601"/>
                      <a:pt x="21257" y="7601"/>
                    </a:cubicBezTo>
                    <a:cubicBezTo>
                      <a:pt x="21616" y="7601"/>
                      <a:pt x="21894" y="8006"/>
                      <a:pt x="22169" y="8006"/>
                    </a:cubicBezTo>
                    <a:cubicBezTo>
                      <a:pt x="22260" y="8006"/>
                      <a:pt x="22351" y="7961"/>
                      <a:pt x="22444" y="7843"/>
                    </a:cubicBezTo>
                    <a:cubicBezTo>
                      <a:pt x="22730" y="7473"/>
                      <a:pt x="22888" y="7345"/>
                      <a:pt x="22992" y="7345"/>
                    </a:cubicBezTo>
                    <a:cubicBezTo>
                      <a:pt x="23229" y="7345"/>
                      <a:pt x="23199" y="7995"/>
                      <a:pt x="23784" y="7995"/>
                    </a:cubicBezTo>
                    <a:cubicBezTo>
                      <a:pt x="23793" y="7995"/>
                      <a:pt x="23802" y="7995"/>
                      <a:pt x="23812" y="7995"/>
                    </a:cubicBezTo>
                    <a:cubicBezTo>
                      <a:pt x="24260" y="7971"/>
                      <a:pt x="25001" y="7746"/>
                      <a:pt x="25524" y="7746"/>
                    </a:cubicBezTo>
                    <a:cubicBezTo>
                      <a:pt x="25674" y="7746"/>
                      <a:pt x="25807" y="7765"/>
                      <a:pt x="25909" y="7813"/>
                    </a:cubicBezTo>
                    <a:cubicBezTo>
                      <a:pt x="26008" y="7865"/>
                      <a:pt x="26104" y="7887"/>
                      <a:pt x="26197" y="7887"/>
                    </a:cubicBezTo>
                    <a:cubicBezTo>
                      <a:pt x="26651" y="7887"/>
                      <a:pt x="27046" y="7355"/>
                      <a:pt x="27398" y="7053"/>
                    </a:cubicBezTo>
                    <a:cubicBezTo>
                      <a:pt x="27551" y="6915"/>
                      <a:pt x="27689" y="6865"/>
                      <a:pt x="27819" y="6865"/>
                    </a:cubicBezTo>
                    <a:cubicBezTo>
                      <a:pt x="28147" y="6865"/>
                      <a:pt x="28416" y="7185"/>
                      <a:pt x="28699" y="7185"/>
                    </a:cubicBezTo>
                    <a:cubicBezTo>
                      <a:pt x="28771" y="7185"/>
                      <a:pt x="28843" y="7165"/>
                      <a:pt x="28918" y="7114"/>
                    </a:cubicBezTo>
                    <a:cubicBezTo>
                      <a:pt x="28918" y="7114"/>
                      <a:pt x="28948" y="7114"/>
                      <a:pt x="28948" y="7083"/>
                    </a:cubicBezTo>
                    <a:cubicBezTo>
                      <a:pt x="28827" y="6962"/>
                      <a:pt x="28645" y="6810"/>
                      <a:pt x="28493" y="6688"/>
                    </a:cubicBezTo>
                    <a:cubicBezTo>
                      <a:pt x="28128" y="6445"/>
                      <a:pt x="27824" y="6141"/>
                      <a:pt x="27490" y="5867"/>
                    </a:cubicBezTo>
                    <a:cubicBezTo>
                      <a:pt x="27350" y="5746"/>
                      <a:pt x="27216" y="5719"/>
                      <a:pt x="27088" y="5719"/>
                    </a:cubicBezTo>
                    <a:cubicBezTo>
                      <a:pt x="26987" y="5719"/>
                      <a:pt x="26890" y="5736"/>
                      <a:pt x="26797" y="5736"/>
                    </a:cubicBezTo>
                    <a:cubicBezTo>
                      <a:pt x="26626" y="5736"/>
                      <a:pt x="26471" y="5679"/>
                      <a:pt x="26334" y="5351"/>
                    </a:cubicBezTo>
                    <a:cubicBezTo>
                      <a:pt x="26223" y="5097"/>
                      <a:pt x="26027" y="5030"/>
                      <a:pt x="25815" y="5030"/>
                    </a:cubicBezTo>
                    <a:cubicBezTo>
                      <a:pt x="25574" y="5030"/>
                      <a:pt x="25311" y="5118"/>
                      <a:pt x="25131" y="5118"/>
                    </a:cubicBezTo>
                    <a:cubicBezTo>
                      <a:pt x="24995" y="5118"/>
                      <a:pt x="24906" y="5068"/>
                      <a:pt x="24906" y="4895"/>
                    </a:cubicBezTo>
                    <a:cubicBezTo>
                      <a:pt x="24882" y="4398"/>
                      <a:pt x="25061" y="3828"/>
                      <a:pt x="24712" y="3828"/>
                    </a:cubicBezTo>
                    <a:cubicBezTo>
                      <a:pt x="24613" y="3828"/>
                      <a:pt x="24470" y="3875"/>
                      <a:pt x="24268" y="3983"/>
                    </a:cubicBezTo>
                    <a:cubicBezTo>
                      <a:pt x="24066" y="4087"/>
                      <a:pt x="23932" y="4129"/>
                      <a:pt x="23839" y="4129"/>
                    </a:cubicBezTo>
                    <a:cubicBezTo>
                      <a:pt x="23495" y="4129"/>
                      <a:pt x="23712" y="3547"/>
                      <a:pt x="23234" y="3284"/>
                    </a:cubicBezTo>
                    <a:cubicBezTo>
                      <a:pt x="23118" y="3221"/>
                      <a:pt x="23010" y="3197"/>
                      <a:pt x="22911" y="3197"/>
                    </a:cubicBezTo>
                    <a:cubicBezTo>
                      <a:pt x="22600" y="3197"/>
                      <a:pt x="22374" y="3431"/>
                      <a:pt x="22237" y="3431"/>
                    </a:cubicBezTo>
                    <a:cubicBezTo>
                      <a:pt x="22120" y="3431"/>
                      <a:pt x="22067" y="3263"/>
                      <a:pt x="22079" y="2645"/>
                    </a:cubicBezTo>
                    <a:cubicBezTo>
                      <a:pt x="22090" y="2260"/>
                      <a:pt x="22014" y="2142"/>
                      <a:pt x="21888" y="2142"/>
                    </a:cubicBezTo>
                    <a:cubicBezTo>
                      <a:pt x="21691" y="2142"/>
                      <a:pt x="21373" y="2431"/>
                      <a:pt x="21076" y="2431"/>
                    </a:cubicBezTo>
                    <a:cubicBezTo>
                      <a:pt x="21024" y="2431"/>
                      <a:pt x="20973" y="2423"/>
                      <a:pt x="20924" y="2402"/>
                    </a:cubicBezTo>
                    <a:cubicBezTo>
                      <a:pt x="20438" y="2159"/>
                      <a:pt x="20286" y="1399"/>
                      <a:pt x="19678" y="1156"/>
                    </a:cubicBezTo>
                    <a:cubicBezTo>
                      <a:pt x="19624" y="1135"/>
                      <a:pt x="19566" y="1125"/>
                      <a:pt x="19502" y="1125"/>
                    </a:cubicBezTo>
                    <a:cubicBezTo>
                      <a:pt x="19089" y="1125"/>
                      <a:pt x="18491" y="1521"/>
                      <a:pt x="18006" y="1521"/>
                    </a:cubicBezTo>
                    <a:cubicBezTo>
                      <a:pt x="17932" y="1521"/>
                      <a:pt x="17861" y="1512"/>
                      <a:pt x="17793" y="1490"/>
                    </a:cubicBezTo>
                    <a:cubicBezTo>
                      <a:pt x="17033" y="1217"/>
                      <a:pt x="16669" y="1247"/>
                      <a:pt x="16091" y="548"/>
                    </a:cubicBezTo>
                    <a:cubicBezTo>
                      <a:pt x="15867" y="289"/>
                      <a:pt x="15721" y="185"/>
                      <a:pt x="15594" y="185"/>
                    </a:cubicBezTo>
                    <a:cubicBezTo>
                      <a:pt x="15393" y="185"/>
                      <a:pt x="15241" y="444"/>
                      <a:pt x="14906" y="761"/>
                    </a:cubicBezTo>
                    <a:cubicBezTo>
                      <a:pt x="14821" y="840"/>
                      <a:pt x="14749" y="873"/>
                      <a:pt x="14686" y="873"/>
                    </a:cubicBezTo>
                    <a:cubicBezTo>
                      <a:pt x="14361" y="873"/>
                      <a:pt x="14269" y="1"/>
                      <a:pt x="13963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9" name="Google Shape;10339;p30"/>
              <p:cNvSpPr/>
              <p:nvPr/>
            </p:nvSpPr>
            <p:spPr>
              <a:xfrm>
                <a:off x="4261854" y="8052921"/>
                <a:ext cx="1124330" cy="611505"/>
              </a:xfrm>
              <a:custGeom>
                <a:avLst/>
                <a:gdLst/>
                <a:ahLst/>
                <a:cxnLst/>
                <a:rect l="l" t="t" r="r" b="b"/>
                <a:pathLst>
                  <a:path w="34774" h="18913" extrusionOk="0">
                    <a:moveTo>
                      <a:pt x="15710" y="0"/>
                    </a:moveTo>
                    <a:cubicBezTo>
                      <a:pt x="15384" y="0"/>
                      <a:pt x="15544" y="933"/>
                      <a:pt x="15077" y="1096"/>
                    </a:cubicBezTo>
                    <a:cubicBezTo>
                      <a:pt x="15048" y="1104"/>
                      <a:pt x="15019" y="1108"/>
                      <a:pt x="14990" y="1108"/>
                    </a:cubicBezTo>
                    <a:cubicBezTo>
                      <a:pt x="14659" y="1108"/>
                      <a:pt x="14326" y="605"/>
                      <a:pt x="14100" y="605"/>
                    </a:cubicBezTo>
                    <a:cubicBezTo>
                      <a:pt x="13992" y="605"/>
                      <a:pt x="13908" y="721"/>
                      <a:pt x="13861" y="1065"/>
                    </a:cubicBezTo>
                    <a:cubicBezTo>
                      <a:pt x="13786" y="1493"/>
                      <a:pt x="13502" y="2234"/>
                      <a:pt x="12957" y="2234"/>
                    </a:cubicBezTo>
                    <a:cubicBezTo>
                      <a:pt x="12845" y="2234"/>
                      <a:pt x="12721" y="2202"/>
                      <a:pt x="12585" y="2129"/>
                    </a:cubicBezTo>
                    <a:cubicBezTo>
                      <a:pt x="12149" y="1877"/>
                      <a:pt x="11926" y="1751"/>
                      <a:pt x="11801" y="1751"/>
                    </a:cubicBezTo>
                    <a:cubicBezTo>
                      <a:pt x="11595" y="1751"/>
                      <a:pt x="11661" y="2097"/>
                      <a:pt x="11491" y="2798"/>
                    </a:cubicBezTo>
                    <a:cubicBezTo>
                      <a:pt x="11420" y="3089"/>
                      <a:pt x="11228" y="3191"/>
                      <a:pt x="10990" y="3191"/>
                    </a:cubicBezTo>
                    <a:cubicBezTo>
                      <a:pt x="10505" y="3191"/>
                      <a:pt x="9830" y="2768"/>
                      <a:pt x="9606" y="2646"/>
                    </a:cubicBezTo>
                    <a:cubicBezTo>
                      <a:pt x="9538" y="2610"/>
                      <a:pt x="9474" y="2594"/>
                      <a:pt x="9414" y="2594"/>
                    </a:cubicBezTo>
                    <a:cubicBezTo>
                      <a:pt x="8858" y="2594"/>
                      <a:pt x="8628" y="3974"/>
                      <a:pt x="8299" y="4166"/>
                    </a:cubicBezTo>
                    <a:cubicBezTo>
                      <a:pt x="8248" y="4198"/>
                      <a:pt x="8195" y="4212"/>
                      <a:pt x="8140" y="4212"/>
                    </a:cubicBezTo>
                    <a:cubicBezTo>
                      <a:pt x="7891" y="4212"/>
                      <a:pt x="7612" y="3938"/>
                      <a:pt x="7364" y="3938"/>
                    </a:cubicBezTo>
                    <a:cubicBezTo>
                      <a:pt x="7309" y="3938"/>
                      <a:pt x="7256" y="3951"/>
                      <a:pt x="7205" y="3983"/>
                    </a:cubicBezTo>
                    <a:cubicBezTo>
                      <a:pt x="6901" y="4166"/>
                      <a:pt x="7083" y="4713"/>
                      <a:pt x="6779" y="4895"/>
                    </a:cubicBezTo>
                    <a:cubicBezTo>
                      <a:pt x="5898" y="5503"/>
                      <a:pt x="4773" y="5260"/>
                      <a:pt x="4013" y="6142"/>
                    </a:cubicBezTo>
                    <a:cubicBezTo>
                      <a:pt x="3496" y="6749"/>
                      <a:pt x="4165" y="7661"/>
                      <a:pt x="3375" y="7935"/>
                    </a:cubicBezTo>
                    <a:cubicBezTo>
                      <a:pt x="2645" y="8148"/>
                      <a:pt x="1885" y="8391"/>
                      <a:pt x="1430" y="9029"/>
                    </a:cubicBezTo>
                    <a:cubicBezTo>
                      <a:pt x="882" y="9789"/>
                      <a:pt x="2585" y="10123"/>
                      <a:pt x="974" y="10458"/>
                    </a:cubicBezTo>
                    <a:cubicBezTo>
                      <a:pt x="1" y="10701"/>
                      <a:pt x="852" y="12707"/>
                      <a:pt x="882" y="13193"/>
                    </a:cubicBezTo>
                    <a:cubicBezTo>
                      <a:pt x="913" y="13832"/>
                      <a:pt x="700" y="15139"/>
                      <a:pt x="1034" y="15686"/>
                    </a:cubicBezTo>
                    <a:cubicBezTo>
                      <a:pt x="1217" y="15990"/>
                      <a:pt x="1673" y="15868"/>
                      <a:pt x="1885" y="16142"/>
                    </a:cubicBezTo>
                    <a:cubicBezTo>
                      <a:pt x="2068" y="16385"/>
                      <a:pt x="1825" y="16841"/>
                      <a:pt x="2098" y="17084"/>
                    </a:cubicBezTo>
                    <a:cubicBezTo>
                      <a:pt x="2173" y="17145"/>
                      <a:pt x="2249" y="17169"/>
                      <a:pt x="2326" y="17169"/>
                    </a:cubicBezTo>
                    <a:cubicBezTo>
                      <a:pt x="2606" y="17169"/>
                      <a:pt x="2890" y="16850"/>
                      <a:pt x="3104" y="16850"/>
                    </a:cubicBezTo>
                    <a:cubicBezTo>
                      <a:pt x="3238" y="16850"/>
                      <a:pt x="3345" y="16976"/>
                      <a:pt x="3405" y="17388"/>
                    </a:cubicBezTo>
                    <a:cubicBezTo>
                      <a:pt x="3508" y="18138"/>
                      <a:pt x="4002" y="18181"/>
                      <a:pt x="4523" y="18181"/>
                    </a:cubicBezTo>
                    <a:cubicBezTo>
                      <a:pt x="4590" y="18181"/>
                      <a:pt x="4658" y="18180"/>
                      <a:pt x="4725" y="18180"/>
                    </a:cubicBezTo>
                    <a:cubicBezTo>
                      <a:pt x="5067" y="18180"/>
                      <a:pt x="5401" y="18198"/>
                      <a:pt x="5624" y="18421"/>
                    </a:cubicBezTo>
                    <a:cubicBezTo>
                      <a:pt x="5756" y="18554"/>
                      <a:pt x="5898" y="18605"/>
                      <a:pt x="6047" y="18605"/>
                    </a:cubicBezTo>
                    <a:cubicBezTo>
                      <a:pt x="6548" y="18605"/>
                      <a:pt x="7129" y="18026"/>
                      <a:pt x="7691" y="18026"/>
                    </a:cubicBezTo>
                    <a:cubicBezTo>
                      <a:pt x="8093" y="18026"/>
                      <a:pt x="8265" y="18912"/>
                      <a:pt x="8521" y="18912"/>
                    </a:cubicBezTo>
                    <a:cubicBezTo>
                      <a:pt x="8614" y="18912"/>
                      <a:pt x="8717" y="18797"/>
                      <a:pt x="8846" y="18482"/>
                    </a:cubicBezTo>
                    <a:cubicBezTo>
                      <a:pt x="9028" y="18004"/>
                      <a:pt x="9155" y="17740"/>
                      <a:pt x="9312" y="17740"/>
                    </a:cubicBezTo>
                    <a:cubicBezTo>
                      <a:pt x="9444" y="17740"/>
                      <a:pt x="9596" y="17927"/>
                      <a:pt x="9819" y="18330"/>
                    </a:cubicBezTo>
                    <a:cubicBezTo>
                      <a:pt x="9952" y="18553"/>
                      <a:pt x="10061" y="18641"/>
                      <a:pt x="10161" y="18641"/>
                    </a:cubicBezTo>
                    <a:cubicBezTo>
                      <a:pt x="10333" y="18641"/>
                      <a:pt x="10477" y="18376"/>
                      <a:pt x="10670" y="18087"/>
                    </a:cubicBezTo>
                    <a:cubicBezTo>
                      <a:pt x="10788" y="17926"/>
                      <a:pt x="10910" y="17875"/>
                      <a:pt x="11036" y="17875"/>
                    </a:cubicBezTo>
                    <a:cubicBezTo>
                      <a:pt x="11253" y="17875"/>
                      <a:pt x="11482" y="18028"/>
                      <a:pt x="11723" y="18028"/>
                    </a:cubicBezTo>
                    <a:cubicBezTo>
                      <a:pt x="11736" y="18028"/>
                      <a:pt x="11750" y="18027"/>
                      <a:pt x="11764" y="18026"/>
                    </a:cubicBezTo>
                    <a:cubicBezTo>
                      <a:pt x="12263" y="17974"/>
                      <a:pt x="12286" y="17535"/>
                      <a:pt x="12715" y="17535"/>
                    </a:cubicBezTo>
                    <a:cubicBezTo>
                      <a:pt x="12782" y="17535"/>
                      <a:pt x="12859" y="17546"/>
                      <a:pt x="12950" y="17570"/>
                    </a:cubicBezTo>
                    <a:cubicBezTo>
                      <a:pt x="13466" y="17722"/>
                      <a:pt x="13557" y="17722"/>
                      <a:pt x="13983" y="18087"/>
                    </a:cubicBezTo>
                    <a:cubicBezTo>
                      <a:pt x="14084" y="18188"/>
                      <a:pt x="14171" y="18228"/>
                      <a:pt x="14248" y="18228"/>
                    </a:cubicBezTo>
                    <a:cubicBezTo>
                      <a:pt x="14451" y="18228"/>
                      <a:pt x="14589" y="17951"/>
                      <a:pt x="14743" y="17753"/>
                    </a:cubicBezTo>
                    <a:cubicBezTo>
                      <a:pt x="14851" y="17627"/>
                      <a:pt x="14953" y="17582"/>
                      <a:pt x="15052" y="17582"/>
                    </a:cubicBezTo>
                    <a:cubicBezTo>
                      <a:pt x="15303" y="17582"/>
                      <a:pt x="15534" y="17875"/>
                      <a:pt x="15808" y="17875"/>
                    </a:cubicBezTo>
                    <a:cubicBezTo>
                      <a:pt x="15818" y="17875"/>
                      <a:pt x="15827" y="17875"/>
                      <a:pt x="15837" y="17874"/>
                    </a:cubicBezTo>
                    <a:cubicBezTo>
                      <a:pt x="16265" y="17837"/>
                      <a:pt x="17012" y="17686"/>
                      <a:pt x="17653" y="17686"/>
                    </a:cubicBezTo>
                    <a:cubicBezTo>
                      <a:pt x="18058" y="17686"/>
                      <a:pt x="18421" y="17746"/>
                      <a:pt x="18634" y="17935"/>
                    </a:cubicBezTo>
                    <a:cubicBezTo>
                      <a:pt x="18844" y="18126"/>
                      <a:pt x="19028" y="18201"/>
                      <a:pt x="19196" y="18201"/>
                    </a:cubicBezTo>
                    <a:cubicBezTo>
                      <a:pt x="19806" y="18201"/>
                      <a:pt x="20183" y="17202"/>
                      <a:pt x="20708" y="17202"/>
                    </a:cubicBezTo>
                    <a:cubicBezTo>
                      <a:pt x="20725" y="17202"/>
                      <a:pt x="20743" y="17203"/>
                      <a:pt x="20761" y="17206"/>
                    </a:cubicBezTo>
                    <a:cubicBezTo>
                      <a:pt x="21071" y="17231"/>
                      <a:pt x="21140" y="18356"/>
                      <a:pt x="21471" y="18356"/>
                    </a:cubicBezTo>
                    <a:cubicBezTo>
                      <a:pt x="21529" y="18356"/>
                      <a:pt x="21596" y="18321"/>
                      <a:pt x="21673" y="18239"/>
                    </a:cubicBezTo>
                    <a:cubicBezTo>
                      <a:pt x="22065" y="17826"/>
                      <a:pt x="22223" y="17689"/>
                      <a:pt x="22314" y="17689"/>
                    </a:cubicBezTo>
                    <a:cubicBezTo>
                      <a:pt x="22479" y="17689"/>
                      <a:pt x="22429" y="18131"/>
                      <a:pt x="23132" y="18209"/>
                    </a:cubicBezTo>
                    <a:cubicBezTo>
                      <a:pt x="23150" y="18210"/>
                      <a:pt x="23167" y="18211"/>
                      <a:pt x="23185" y="18211"/>
                    </a:cubicBezTo>
                    <a:cubicBezTo>
                      <a:pt x="23639" y="18211"/>
                      <a:pt x="24080" y="17722"/>
                      <a:pt x="24517" y="17722"/>
                    </a:cubicBezTo>
                    <a:cubicBezTo>
                      <a:pt x="24735" y="17722"/>
                      <a:pt x="24952" y="17844"/>
                      <a:pt x="25169" y="18209"/>
                    </a:cubicBezTo>
                    <a:cubicBezTo>
                      <a:pt x="25363" y="18535"/>
                      <a:pt x="25557" y="18652"/>
                      <a:pt x="25752" y="18652"/>
                    </a:cubicBezTo>
                    <a:cubicBezTo>
                      <a:pt x="26228" y="18652"/>
                      <a:pt x="26709" y="17957"/>
                      <a:pt x="27205" y="17935"/>
                    </a:cubicBezTo>
                    <a:cubicBezTo>
                      <a:pt x="27632" y="17935"/>
                      <a:pt x="27763" y="17639"/>
                      <a:pt x="28074" y="17639"/>
                    </a:cubicBezTo>
                    <a:cubicBezTo>
                      <a:pt x="28162" y="17639"/>
                      <a:pt x="28264" y="17662"/>
                      <a:pt x="28391" y="17722"/>
                    </a:cubicBezTo>
                    <a:cubicBezTo>
                      <a:pt x="28596" y="17810"/>
                      <a:pt x="29425" y="18210"/>
                      <a:pt x="29646" y="18210"/>
                    </a:cubicBezTo>
                    <a:cubicBezTo>
                      <a:pt x="29654" y="18210"/>
                      <a:pt x="29661" y="18210"/>
                      <a:pt x="29667" y="18209"/>
                    </a:cubicBezTo>
                    <a:cubicBezTo>
                      <a:pt x="30177" y="18128"/>
                      <a:pt x="30521" y="17053"/>
                      <a:pt x="31076" y="17053"/>
                    </a:cubicBezTo>
                    <a:cubicBezTo>
                      <a:pt x="31149" y="17053"/>
                      <a:pt x="31227" y="17072"/>
                      <a:pt x="31309" y="17114"/>
                    </a:cubicBezTo>
                    <a:cubicBezTo>
                      <a:pt x="31561" y="17247"/>
                      <a:pt x="31750" y="17304"/>
                      <a:pt x="31894" y="17304"/>
                    </a:cubicBezTo>
                    <a:cubicBezTo>
                      <a:pt x="32446" y="17304"/>
                      <a:pt x="32365" y="16483"/>
                      <a:pt x="32798" y="15929"/>
                    </a:cubicBezTo>
                    <a:cubicBezTo>
                      <a:pt x="33041" y="15625"/>
                      <a:pt x="34774" y="13163"/>
                      <a:pt x="34591" y="13011"/>
                    </a:cubicBezTo>
                    <a:cubicBezTo>
                      <a:pt x="33679" y="12403"/>
                      <a:pt x="33649" y="12585"/>
                      <a:pt x="34318" y="11734"/>
                    </a:cubicBezTo>
                    <a:cubicBezTo>
                      <a:pt x="34652" y="11248"/>
                      <a:pt x="33467" y="11187"/>
                      <a:pt x="33649" y="10579"/>
                    </a:cubicBezTo>
                    <a:cubicBezTo>
                      <a:pt x="33801" y="10032"/>
                      <a:pt x="33406" y="8695"/>
                      <a:pt x="33041" y="8269"/>
                    </a:cubicBezTo>
                    <a:cubicBezTo>
                      <a:pt x="32792" y="7979"/>
                      <a:pt x="32442" y="7934"/>
                      <a:pt x="32098" y="7934"/>
                    </a:cubicBezTo>
                    <a:cubicBezTo>
                      <a:pt x="31943" y="7934"/>
                      <a:pt x="31790" y="7943"/>
                      <a:pt x="31647" y="7943"/>
                    </a:cubicBezTo>
                    <a:cubicBezTo>
                      <a:pt x="31409" y="7943"/>
                      <a:pt x="31200" y="7918"/>
                      <a:pt x="31065" y="7783"/>
                    </a:cubicBezTo>
                    <a:cubicBezTo>
                      <a:pt x="30488" y="7236"/>
                      <a:pt x="30670" y="6324"/>
                      <a:pt x="30002" y="5868"/>
                    </a:cubicBezTo>
                    <a:cubicBezTo>
                      <a:pt x="29637" y="5625"/>
                      <a:pt x="28543" y="5777"/>
                      <a:pt x="28543" y="5382"/>
                    </a:cubicBezTo>
                    <a:cubicBezTo>
                      <a:pt x="28488" y="4712"/>
                      <a:pt x="28488" y="4473"/>
                      <a:pt x="28278" y="4473"/>
                    </a:cubicBezTo>
                    <a:cubicBezTo>
                      <a:pt x="28136" y="4473"/>
                      <a:pt x="27897" y="4584"/>
                      <a:pt x="27479" y="4743"/>
                    </a:cubicBezTo>
                    <a:cubicBezTo>
                      <a:pt x="27387" y="4777"/>
                      <a:pt x="27296" y="4792"/>
                      <a:pt x="27207" y="4792"/>
                    </a:cubicBezTo>
                    <a:cubicBezTo>
                      <a:pt x="26733" y="4792"/>
                      <a:pt x="26328" y="4358"/>
                      <a:pt x="26354" y="3923"/>
                    </a:cubicBezTo>
                    <a:cubicBezTo>
                      <a:pt x="26445" y="2768"/>
                      <a:pt x="26020" y="3011"/>
                      <a:pt x="25077" y="2585"/>
                    </a:cubicBezTo>
                    <a:cubicBezTo>
                      <a:pt x="24962" y="2527"/>
                      <a:pt x="24853" y="2505"/>
                      <a:pt x="24749" y="2505"/>
                    </a:cubicBezTo>
                    <a:cubicBezTo>
                      <a:pt x="24374" y="2505"/>
                      <a:pt x="24066" y="2800"/>
                      <a:pt x="23756" y="2800"/>
                    </a:cubicBezTo>
                    <a:cubicBezTo>
                      <a:pt x="23700" y="2800"/>
                      <a:pt x="23644" y="2790"/>
                      <a:pt x="23588" y="2768"/>
                    </a:cubicBezTo>
                    <a:cubicBezTo>
                      <a:pt x="23290" y="2605"/>
                      <a:pt x="23620" y="1403"/>
                      <a:pt x="23221" y="1403"/>
                    </a:cubicBezTo>
                    <a:cubicBezTo>
                      <a:pt x="23173" y="1403"/>
                      <a:pt x="23113" y="1421"/>
                      <a:pt x="23041" y="1461"/>
                    </a:cubicBezTo>
                    <a:cubicBezTo>
                      <a:pt x="22567" y="1724"/>
                      <a:pt x="22387" y="1855"/>
                      <a:pt x="22145" y="1855"/>
                    </a:cubicBezTo>
                    <a:cubicBezTo>
                      <a:pt x="21967" y="1855"/>
                      <a:pt x="21755" y="1784"/>
                      <a:pt x="21369" y="1643"/>
                    </a:cubicBezTo>
                    <a:cubicBezTo>
                      <a:pt x="20670" y="1369"/>
                      <a:pt x="20093" y="1309"/>
                      <a:pt x="19363" y="1126"/>
                    </a:cubicBezTo>
                    <a:cubicBezTo>
                      <a:pt x="18816" y="974"/>
                      <a:pt x="18725" y="154"/>
                      <a:pt x="18330" y="93"/>
                    </a:cubicBezTo>
                    <a:cubicBezTo>
                      <a:pt x="18296" y="88"/>
                      <a:pt x="18264" y="85"/>
                      <a:pt x="18232" y="85"/>
                    </a:cubicBezTo>
                    <a:cubicBezTo>
                      <a:pt x="17722" y="85"/>
                      <a:pt x="17412" y="708"/>
                      <a:pt x="16912" y="708"/>
                    </a:cubicBezTo>
                    <a:cubicBezTo>
                      <a:pt x="16706" y="708"/>
                      <a:pt x="16468" y="602"/>
                      <a:pt x="16171" y="306"/>
                    </a:cubicBezTo>
                    <a:cubicBezTo>
                      <a:pt x="15952" y="86"/>
                      <a:pt x="15808" y="0"/>
                      <a:pt x="1571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0" name="Google Shape;10340;p30"/>
              <p:cNvSpPr/>
              <p:nvPr/>
            </p:nvSpPr>
            <p:spPr>
              <a:xfrm>
                <a:off x="4369010" y="8347872"/>
                <a:ext cx="936608" cy="316568"/>
              </a:xfrm>
              <a:custGeom>
                <a:avLst/>
                <a:gdLst/>
                <a:ahLst/>
                <a:cxnLst/>
                <a:rect l="l" t="t" r="r" b="b"/>
                <a:pathLst>
                  <a:path w="28968" h="9791" extrusionOk="0">
                    <a:moveTo>
                      <a:pt x="12399" y="1"/>
                    </a:moveTo>
                    <a:cubicBezTo>
                      <a:pt x="12069" y="1"/>
                      <a:pt x="12231" y="952"/>
                      <a:pt x="11763" y="1093"/>
                    </a:cubicBezTo>
                    <a:cubicBezTo>
                      <a:pt x="11734" y="1101"/>
                      <a:pt x="11705" y="1105"/>
                      <a:pt x="11676" y="1105"/>
                    </a:cubicBezTo>
                    <a:cubicBezTo>
                      <a:pt x="11345" y="1105"/>
                      <a:pt x="11012" y="601"/>
                      <a:pt x="10786" y="601"/>
                    </a:cubicBezTo>
                    <a:cubicBezTo>
                      <a:pt x="10678" y="601"/>
                      <a:pt x="10594" y="718"/>
                      <a:pt x="10547" y="1062"/>
                    </a:cubicBezTo>
                    <a:cubicBezTo>
                      <a:pt x="10472" y="1490"/>
                      <a:pt x="10188" y="2231"/>
                      <a:pt x="9661" y="2231"/>
                    </a:cubicBezTo>
                    <a:cubicBezTo>
                      <a:pt x="9551" y="2231"/>
                      <a:pt x="9432" y="2199"/>
                      <a:pt x="9301" y="2126"/>
                    </a:cubicBezTo>
                    <a:cubicBezTo>
                      <a:pt x="8854" y="1874"/>
                      <a:pt x="8624" y="1747"/>
                      <a:pt x="8495" y="1747"/>
                    </a:cubicBezTo>
                    <a:cubicBezTo>
                      <a:pt x="8281" y="1747"/>
                      <a:pt x="8347" y="2094"/>
                      <a:pt x="8177" y="2795"/>
                    </a:cubicBezTo>
                    <a:cubicBezTo>
                      <a:pt x="8106" y="3085"/>
                      <a:pt x="7914" y="3188"/>
                      <a:pt x="7676" y="3188"/>
                    </a:cubicBezTo>
                    <a:cubicBezTo>
                      <a:pt x="7191" y="3188"/>
                      <a:pt x="6516" y="2765"/>
                      <a:pt x="6292" y="2643"/>
                    </a:cubicBezTo>
                    <a:cubicBezTo>
                      <a:pt x="6224" y="2607"/>
                      <a:pt x="6160" y="2591"/>
                      <a:pt x="6100" y="2591"/>
                    </a:cubicBezTo>
                    <a:cubicBezTo>
                      <a:pt x="5544" y="2591"/>
                      <a:pt x="5314" y="3971"/>
                      <a:pt x="4985" y="4163"/>
                    </a:cubicBezTo>
                    <a:cubicBezTo>
                      <a:pt x="4934" y="4195"/>
                      <a:pt x="4881" y="4208"/>
                      <a:pt x="4826" y="4208"/>
                    </a:cubicBezTo>
                    <a:cubicBezTo>
                      <a:pt x="4577" y="4208"/>
                      <a:pt x="4298" y="3934"/>
                      <a:pt x="4050" y="3934"/>
                    </a:cubicBezTo>
                    <a:cubicBezTo>
                      <a:pt x="3995" y="3934"/>
                      <a:pt x="3942" y="3948"/>
                      <a:pt x="3891" y="3980"/>
                    </a:cubicBezTo>
                    <a:cubicBezTo>
                      <a:pt x="3587" y="4163"/>
                      <a:pt x="3769" y="4710"/>
                      <a:pt x="3465" y="4892"/>
                    </a:cubicBezTo>
                    <a:cubicBezTo>
                      <a:pt x="2584" y="5500"/>
                      <a:pt x="1459" y="5257"/>
                      <a:pt x="699" y="6138"/>
                    </a:cubicBezTo>
                    <a:cubicBezTo>
                      <a:pt x="182" y="6746"/>
                      <a:pt x="851" y="7658"/>
                      <a:pt x="61" y="7932"/>
                    </a:cubicBezTo>
                    <a:lnTo>
                      <a:pt x="0" y="7932"/>
                    </a:lnTo>
                    <a:cubicBezTo>
                      <a:pt x="30" y="8023"/>
                      <a:pt x="61" y="8114"/>
                      <a:pt x="91" y="8266"/>
                    </a:cubicBezTo>
                    <a:cubicBezTo>
                      <a:pt x="194" y="9016"/>
                      <a:pt x="688" y="9059"/>
                      <a:pt x="1209" y="9059"/>
                    </a:cubicBezTo>
                    <a:cubicBezTo>
                      <a:pt x="1276" y="9059"/>
                      <a:pt x="1344" y="9058"/>
                      <a:pt x="1411" y="9058"/>
                    </a:cubicBezTo>
                    <a:cubicBezTo>
                      <a:pt x="1753" y="9058"/>
                      <a:pt x="2087" y="9076"/>
                      <a:pt x="2310" y="9299"/>
                    </a:cubicBezTo>
                    <a:cubicBezTo>
                      <a:pt x="2442" y="9432"/>
                      <a:pt x="2584" y="9483"/>
                      <a:pt x="2733" y="9483"/>
                    </a:cubicBezTo>
                    <a:cubicBezTo>
                      <a:pt x="3234" y="9483"/>
                      <a:pt x="3815" y="8904"/>
                      <a:pt x="4377" y="8904"/>
                    </a:cubicBezTo>
                    <a:cubicBezTo>
                      <a:pt x="4779" y="8904"/>
                      <a:pt x="4968" y="9790"/>
                      <a:pt x="5220" y="9790"/>
                    </a:cubicBezTo>
                    <a:cubicBezTo>
                      <a:pt x="5312" y="9790"/>
                      <a:pt x="5411" y="9675"/>
                      <a:pt x="5532" y="9360"/>
                    </a:cubicBezTo>
                    <a:cubicBezTo>
                      <a:pt x="5714" y="8882"/>
                      <a:pt x="5841" y="8618"/>
                      <a:pt x="6003" y="8618"/>
                    </a:cubicBezTo>
                    <a:cubicBezTo>
                      <a:pt x="6139" y="8618"/>
                      <a:pt x="6299" y="8805"/>
                      <a:pt x="6535" y="9208"/>
                    </a:cubicBezTo>
                    <a:cubicBezTo>
                      <a:pt x="6658" y="9431"/>
                      <a:pt x="6760" y="9519"/>
                      <a:pt x="6855" y="9519"/>
                    </a:cubicBezTo>
                    <a:cubicBezTo>
                      <a:pt x="7019" y="9519"/>
                      <a:pt x="7163" y="9254"/>
                      <a:pt x="7356" y="8965"/>
                    </a:cubicBezTo>
                    <a:cubicBezTo>
                      <a:pt x="7474" y="8804"/>
                      <a:pt x="7596" y="8753"/>
                      <a:pt x="7722" y="8753"/>
                    </a:cubicBezTo>
                    <a:cubicBezTo>
                      <a:pt x="7939" y="8753"/>
                      <a:pt x="8168" y="8906"/>
                      <a:pt x="8409" y="8906"/>
                    </a:cubicBezTo>
                    <a:cubicBezTo>
                      <a:pt x="8422" y="8906"/>
                      <a:pt x="8436" y="8905"/>
                      <a:pt x="8450" y="8904"/>
                    </a:cubicBezTo>
                    <a:cubicBezTo>
                      <a:pt x="8949" y="8852"/>
                      <a:pt x="8972" y="8413"/>
                      <a:pt x="9401" y="8413"/>
                    </a:cubicBezTo>
                    <a:cubicBezTo>
                      <a:pt x="9468" y="8413"/>
                      <a:pt x="9545" y="8424"/>
                      <a:pt x="9636" y="8448"/>
                    </a:cubicBezTo>
                    <a:cubicBezTo>
                      <a:pt x="10152" y="8600"/>
                      <a:pt x="10243" y="8600"/>
                      <a:pt x="10669" y="8965"/>
                    </a:cubicBezTo>
                    <a:cubicBezTo>
                      <a:pt x="10770" y="9066"/>
                      <a:pt x="10857" y="9106"/>
                      <a:pt x="10934" y="9106"/>
                    </a:cubicBezTo>
                    <a:cubicBezTo>
                      <a:pt x="11137" y="9106"/>
                      <a:pt x="11275" y="8829"/>
                      <a:pt x="11429" y="8631"/>
                    </a:cubicBezTo>
                    <a:cubicBezTo>
                      <a:pt x="11537" y="8505"/>
                      <a:pt x="11639" y="8460"/>
                      <a:pt x="11738" y="8460"/>
                    </a:cubicBezTo>
                    <a:cubicBezTo>
                      <a:pt x="11989" y="8460"/>
                      <a:pt x="12220" y="8753"/>
                      <a:pt x="12494" y="8753"/>
                    </a:cubicBezTo>
                    <a:cubicBezTo>
                      <a:pt x="12504" y="8753"/>
                      <a:pt x="12513" y="8753"/>
                      <a:pt x="12523" y="8752"/>
                    </a:cubicBezTo>
                    <a:cubicBezTo>
                      <a:pt x="12951" y="8715"/>
                      <a:pt x="13698" y="8564"/>
                      <a:pt x="14339" y="8564"/>
                    </a:cubicBezTo>
                    <a:cubicBezTo>
                      <a:pt x="14744" y="8564"/>
                      <a:pt x="15107" y="8624"/>
                      <a:pt x="15320" y="8813"/>
                    </a:cubicBezTo>
                    <a:cubicBezTo>
                      <a:pt x="15530" y="9004"/>
                      <a:pt x="15714" y="9079"/>
                      <a:pt x="15882" y="9079"/>
                    </a:cubicBezTo>
                    <a:cubicBezTo>
                      <a:pt x="16492" y="9079"/>
                      <a:pt x="16869" y="8080"/>
                      <a:pt x="17394" y="8080"/>
                    </a:cubicBezTo>
                    <a:cubicBezTo>
                      <a:pt x="17411" y="8080"/>
                      <a:pt x="17429" y="8081"/>
                      <a:pt x="17447" y="8084"/>
                    </a:cubicBezTo>
                    <a:cubicBezTo>
                      <a:pt x="17757" y="8109"/>
                      <a:pt x="17826" y="9234"/>
                      <a:pt x="18157" y="9234"/>
                    </a:cubicBezTo>
                    <a:cubicBezTo>
                      <a:pt x="18215" y="9234"/>
                      <a:pt x="18282" y="9199"/>
                      <a:pt x="18359" y="9117"/>
                    </a:cubicBezTo>
                    <a:cubicBezTo>
                      <a:pt x="18751" y="8704"/>
                      <a:pt x="18912" y="8567"/>
                      <a:pt x="19008" y="8567"/>
                    </a:cubicBezTo>
                    <a:cubicBezTo>
                      <a:pt x="19179" y="8567"/>
                      <a:pt x="19135" y="9009"/>
                      <a:pt x="19818" y="9087"/>
                    </a:cubicBezTo>
                    <a:cubicBezTo>
                      <a:pt x="19836" y="9088"/>
                      <a:pt x="19853" y="9089"/>
                      <a:pt x="19871" y="9089"/>
                    </a:cubicBezTo>
                    <a:cubicBezTo>
                      <a:pt x="20321" y="9089"/>
                      <a:pt x="20758" y="8609"/>
                      <a:pt x="21191" y="8609"/>
                    </a:cubicBezTo>
                    <a:cubicBezTo>
                      <a:pt x="21413" y="8609"/>
                      <a:pt x="21634" y="8735"/>
                      <a:pt x="21855" y="9117"/>
                    </a:cubicBezTo>
                    <a:cubicBezTo>
                      <a:pt x="22045" y="9429"/>
                      <a:pt x="22236" y="9541"/>
                      <a:pt x="22427" y="9541"/>
                    </a:cubicBezTo>
                    <a:cubicBezTo>
                      <a:pt x="22907" y="9541"/>
                      <a:pt x="23391" y="8835"/>
                      <a:pt x="23891" y="8813"/>
                    </a:cubicBezTo>
                    <a:cubicBezTo>
                      <a:pt x="24318" y="8813"/>
                      <a:pt x="24449" y="8517"/>
                      <a:pt x="24760" y="8517"/>
                    </a:cubicBezTo>
                    <a:cubicBezTo>
                      <a:pt x="24848" y="8517"/>
                      <a:pt x="24950" y="8540"/>
                      <a:pt x="25077" y="8600"/>
                    </a:cubicBezTo>
                    <a:cubicBezTo>
                      <a:pt x="25282" y="8688"/>
                      <a:pt x="26111" y="9088"/>
                      <a:pt x="26332" y="9088"/>
                    </a:cubicBezTo>
                    <a:cubicBezTo>
                      <a:pt x="26340" y="9088"/>
                      <a:pt x="26347" y="9088"/>
                      <a:pt x="26353" y="9087"/>
                    </a:cubicBezTo>
                    <a:cubicBezTo>
                      <a:pt x="26863" y="9006"/>
                      <a:pt x="27207" y="7931"/>
                      <a:pt x="27762" y="7931"/>
                    </a:cubicBezTo>
                    <a:cubicBezTo>
                      <a:pt x="27835" y="7931"/>
                      <a:pt x="27913" y="7950"/>
                      <a:pt x="27995" y="7992"/>
                    </a:cubicBezTo>
                    <a:cubicBezTo>
                      <a:pt x="28246" y="8125"/>
                      <a:pt x="28434" y="8182"/>
                      <a:pt x="28579" y="8182"/>
                    </a:cubicBezTo>
                    <a:cubicBezTo>
                      <a:pt x="28767" y="8182"/>
                      <a:pt x="28881" y="8086"/>
                      <a:pt x="28967" y="7932"/>
                    </a:cubicBezTo>
                    <a:cubicBezTo>
                      <a:pt x="28910" y="7928"/>
                      <a:pt x="28852" y="7926"/>
                      <a:pt x="28794" y="7926"/>
                    </a:cubicBezTo>
                    <a:cubicBezTo>
                      <a:pt x="28619" y="7926"/>
                      <a:pt x="28442" y="7939"/>
                      <a:pt x="28279" y="7939"/>
                    </a:cubicBezTo>
                    <a:cubicBezTo>
                      <a:pt x="28063" y="7939"/>
                      <a:pt x="27873" y="7916"/>
                      <a:pt x="27751" y="7810"/>
                    </a:cubicBezTo>
                    <a:cubicBezTo>
                      <a:pt x="27174" y="7232"/>
                      <a:pt x="27356" y="6321"/>
                      <a:pt x="26688" y="5865"/>
                    </a:cubicBezTo>
                    <a:cubicBezTo>
                      <a:pt x="26323" y="5622"/>
                      <a:pt x="25229" y="5773"/>
                      <a:pt x="25229" y="5378"/>
                    </a:cubicBezTo>
                    <a:cubicBezTo>
                      <a:pt x="25174" y="4709"/>
                      <a:pt x="25174" y="4470"/>
                      <a:pt x="24964" y="4470"/>
                    </a:cubicBezTo>
                    <a:cubicBezTo>
                      <a:pt x="24822" y="4470"/>
                      <a:pt x="24583" y="4580"/>
                      <a:pt x="24165" y="4740"/>
                    </a:cubicBezTo>
                    <a:cubicBezTo>
                      <a:pt x="24078" y="4774"/>
                      <a:pt x="23990" y="4789"/>
                      <a:pt x="23903" y="4789"/>
                    </a:cubicBezTo>
                    <a:cubicBezTo>
                      <a:pt x="23441" y="4789"/>
                      <a:pt x="23014" y="4354"/>
                      <a:pt x="23040" y="3919"/>
                    </a:cubicBezTo>
                    <a:cubicBezTo>
                      <a:pt x="23131" y="2795"/>
                      <a:pt x="22706" y="3007"/>
                      <a:pt x="21763" y="2582"/>
                    </a:cubicBezTo>
                    <a:cubicBezTo>
                      <a:pt x="21648" y="2524"/>
                      <a:pt x="21539" y="2502"/>
                      <a:pt x="21435" y="2502"/>
                    </a:cubicBezTo>
                    <a:cubicBezTo>
                      <a:pt x="21060" y="2502"/>
                      <a:pt x="20752" y="2796"/>
                      <a:pt x="20442" y="2796"/>
                    </a:cubicBezTo>
                    <a:cubicBezTo>
                      <a:pt x="20386" y="2796"/>
                      <a:pt x="20330" y="2787"/>
                      <a:pt x="20274" y="2764"/>
                    </a:cubicBezTo>
                    <a:cubicBezTo>
                      <a:pt x="19976" y="2602"/>
                      <a:pt x="20306" y="1400"/>
                      <a:pt x="19907" y="1400"/>
                    </a:cubicBezTo>
                    <a:cubicBezTo>
                      <a:pt x="19859" y="1400"/>
                      <a:pt x="19799" y="1418"/>
                      <a:pt x="19727" y="1457"/>
                    </a:cubicBezTo>
                    <a:cubicBezTo>
                      <a:pt x="19253" y="1720"/>
                      <a:pt x="19073" y="1852"/>
                      <a:pt x="18831" y="1852"/>
                    </a:cubicBezTo>
                    <a:cubicBezTo>
                      <a:pt x="18653" y="1852"/>
                      <a:pt x="18441" y="1781"/>
                      <a:pt x="18055" y="1640"/>
                    </a:cubicBezTo>
                    <a:cubicBezTo>
                      <a:pt x="17356" y="1366"/>
                      <a:pt x="16779" y="1305"/>
                      <a:pt x="16079" y="1123"/>
                    </a:cubicBezTo>
                    <a:cubicBezTo>
                      <a:pt x="15502" y="971"/>
                      <a:pt x="15411" y="150"/>
                      <a:pt x="15016" y="90"/>
                    </a:cubicBezTo>
                    <a:cubicBezTo>
                      <a:pt x="14982" y="84"/>
                      <a:pt x="14950" y="82"/>
                      <a:pt x="14918" y="82"/>
                    </a:cubicBezTo>
                    <a:cubicBezTo>
                      <a:pt x="14408" y="82"/>
                      <a:pt x="14098" y="704"/>
                      <a:pt x="13598" y="704"/>
                    </a:cubicBezTo>
                    <a:cubicBezTo>
                      <a:pt x="13392" y="704"/>
                      <a:pt x="13154" y="599"/>
                      <a:pt x="12857" y="302"/>
                    </a:cubicBezTo>
                    <a:cubicBezTo>
                      <a:pt x="12641" y="86"/>
                      <a:pt x="12498" y="1"/>
                      <a:pt x="1239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1" name="Google Shape;10341;p30"/>
              <p:cNvSpPr/>
              <p:nvPr/>
            </p:nvSpPr>
            <p:spPr>
              <a:xfrm>
                <a:off x="4133132" y="7549447"/>
                <a:ext cx="730230" cy="344406"/>
              </a:xfrm>
              <a:custGeom>
                <a:avLst/>
                <a:gdLst/>
                <a:ahLst/>
                <a:cxnLst/>
                <a:rect l="l" t="t" r="r" b="b"/>
                <a:pathLst>
                  <a:path w="22585" h="10652" extrusionOk="0">
                    <a:moveTo>
                      <a:pt x="10842" y="1"/>
                    </a:moveTo>
                    <a:cubicBezTo>
                      <a:pt x="10813" y="1"/>
                      <a:pt x="10786" y="4"/>
                      <a:pt x="10760" y="10"/>
                    </a:cubicBezTo>
                    <a:cubicBezTo>
                      <a:pt x="10255" y="66"/>
                      <a:pt x="10242" y="537"/>
                      <a:pt x="9741" y="537"/>
                    </a:cubicBezTo>
                    <a:cubicBezTo>
                      <a:pt x="9699" y="537"/>
                      <a:pt x="9654" y="534"/>
                      <a:pt x="9605" y="527"/>
                    </a:cubicBezTo>
                    <a:cubicBezTo>
                      <a:pt x="9533" y="520"/>
                      <a:pt x="9463" y="516"/>
                      <a:pt x="9395" y="516"/>
                    </a:cubicBezTo>
                    <a:cubicBezTo>
                      <a:pt x="9174" y="516"/>
                      <a:pt x="8970" y="556"/>
                      <a:pt x="8784" y="648"/>
                    </a:cubicBezTo>
                    <a:cubicBezTo>
                      <a:pt x="8268" y="831"/>
                      <a:pt x="7751" y="1074"/>
                      <a:pt x="7265" y="1317"/>
                    </a:cubicBezTo>
                    <a:cubicBezTo>
                      <a:pt x="6870" y="1560"/>
                      <a:pt x="6414" y="1469"/>
                      <a:pt x="6049" y="1651"/>
                    </a:cubicBezTo>
                    <a:cubicBezTo>
                      <a:pt x="5836" y="1834"/>
                      <a:pt x="5623" y="2047"/>
                      <a:pt x="5441" y="2229"/>
                    </a:cubicBezTo>
                    <a:cubicBezTo>
                      <a:pt x="5085" y="2448"/>
                      <a:pt x="5321" y="3137"/>
                      <a:pt x="4859" y="3137"/>
                    </a:cubicBezTo>
                    <a:cubicBezTo>
                      <a:pt x="4809" y="3137"/>
                      <a:pt x="4750" y="3128"/>
                      <a:pt x="4681" y="3110"/>
                    </a:cubicBezTo>
                    <a:cubicBezTo>
                      <a:pt x="4434" y="3040"/>
                      <a:pt x="4269" y="3009"/>
                      <a:pt x="4159" y="3009"/>
                    </a:cubicBezTo>
                    <a:cubicBezTo>
                      <a:pt x="3698" y="3009"/>
                      <a:pt x="4187" y="3545"/>
                      <a:pt x="3648" y="3962"/>
                    </a:cubicBezTo>
                    <a:cubicBezTo>
                      <a:pt x="3374" y="4022"/>
                      <a:pt x="3070" y="4083"/>
                      <a:pt x="2766" y="4174"/>
                    </a:cubicBezTo>
                    <a:cubicBezTo>
                      <a:pt x="2645" y="4417"/>
                      <a:pt x="2523" y="4691"/>
                      <a:pt x="2432" y="4965"/>
                    </a:cubicBezTo>
                    <a:cubicBezTo>
                      <a:pt x="1581" y="5846"/>
                      <a:pt x="0" y="6302"/>
                      <a:pt x="1003" y="7913"/>
                    </a:cubicBezTo>
                    <a:cubicBezTo>
                      <a:pt x="1277" y="8369"/>
                      <a:pt x="1216" y="9402"/>
                      <a:pt x="1733" y="9706"/>
                    </a:cubicBezTo>
                    <a:cubicBezTo>
                      <a:pt x="1859" y="9774"/>
                      <a:pt x="2009" y="9797"/>
                      <a:pt x="2169" y="9797"/>
                    </a:cubicBezTo>
                    <a:cubicBezTo>
                      <a:pt x="2514" y="9797"/>
                      <a:pt x="2907" y="9690"/>
                      <a:pt x="3219" y="9690"/>
                    </a:cubicBezTo>
                    <a:cubicBezTo>
                      <a:pt x="3285" y="9690"/>
                      <a:pt x="3347" y="9695"/>
                      <a:pt x="3404" y="9706"/>
                    </a:cubicBezTo>
                    <a:cubicBezTo>
                      <a:pt x="3739" y="9737"/>
                      <a:pt x="3830" y="10223"/>
                      <a:pt x="4164" y="10253"/>
                    </a:cubicBezTo>
                    <a:cubicBezTo>
                      <a:pt x="4438" y="10253"/>
                      <a:pt x="4711" y="10223"/>
                      <a:pt x="4985" y="10193"/>
                    </a:cubicBezTo>
                    <a:cubicBezTo>
                      <a:pt x="5010" y="10194"/>
                      <a:pt x="5035" y="10194"/>
                      <a:pt x="5059" y="10194"/>
                    </a:cubicBezTo>
                    <a:cubicBezTo>
                      <a:pt x="5468" y="10194"/>
                      <a:pt x="5632" y="10062"/>
                      <a:pt x="5805" y="10062"/>
                    </a:cubicBezTo>
                    <a:cubicBezTo>
                      <a:pt x="5946" y="10062"/>
                      <a:pt x="6093" y="10149"/>
                      <a:pt x="6383" y="10466"/>
                    </a:cubicBezTo>
                    <a:cubicBezTo>
                      <a:pt x="6503" y="10599"/>
                      <a:pt x="6632" y="10651"/>
                      <a:pt x="6766" y="10651"/>
                    </a:cubicBezTo>
                    <a:cubicBezTo>
                      <a:pt x="7278" y="10651"/>
                      <a:pt x="7864" y="9882"/>
                      <a:pt x="8298" y="9858"/>
                    </a:cubicBezTo>
                    <a:cubicBezTo>
                      <a:pt x="8356" y="9855"/>
                      <a:pt x="8412" y="9854"/>
                      <a:pt x="8466" y="9854"/>
                    </a:cubicBezTo>
                    <a:cubicBezTo>
                      <a:pt x="8976" y="9854"/>
                      <a:pt x="9311" y="9990"/>
                      <a:pt x="9696" y="10375"/>
                    </a:cubicBezTo>
                    <a:cubicBezTo>
                      <a:pt x="9786" y="10465"/>
                      <a:pt x="9907" y="10500"/>
                      <a:pt x="10045" y="10500"/>
                    </a:cubicBezTo>
                    <a:cubicBezTo>
                      <a:pt x="10513" y="10500"/>
                      <a:pt x="11189" y="10101"/>
                      <a:pt x="11611" y="10101"/>
                    </a:cubicBezTo>
                    <a:cubicBezTo>
                      <a:pt x="12158" y="10101"/>
                      <a:pt x="12675" y="10527"/>
                      <a:pt x="13222" y="10527"/>
                    </a:cubicBezTo>
                    <a:cubicBezTo>
                      <a:pt x="13232" y="10528"/>
                      <a:pt x="13242" y="10528"/>
                      <a:pt x="13252" y="10528"/>
                    </a:cubicBezTo>
                    <a:cubicBezTo>
                      <a:pt x="13742" y="10528"/>
                      <a:pt x="13780" y="9821"/>
                      <a:pt x="14389" y="9821"/>
                    </a:cubicBezTo>
                    <a:cubicBezTo>
                      <a:pt x="14424" y="9821"/>
                      <a:pt x="14460" y="9823"/>
                      <a:pt x="14499" y="9828"/>
                    </a:cubicBezTo>
                    <a:cubicBezTo>
                      <a:pt x="14989" y="9879"/>
                      <a:pt x="15435" y="10128"/>
                      <a:pt x="15893" y="10128"/>
                    </a:cubicBezTo>
                    <a:cubicBezTo>
                      <a:pt x="15975" y="10128"/>
                      <a:pt x="16057" y="10120"/>
                      <a:pt x="16140" y="10101"/>
                    </a:cubicBezTo>
                    <a:cubicBezTo>
                      <a:pt x="16215" y="10086"/>
                      <a:pt x="16285" y="10080"/>
                      <a:pt x="16349" y="10080"/>
                    </a:cubicBezTo>
                    <a:cubicBezTo>
                      <a:pt x="16884" y="10080"/>
                      <a:pt x="17090" y="10541"/>
                      <a:pt x="17639" y="10541"/>
                    </a:cubicBezTo>
                    <a:cubicBezTo>
                      <a:pt x="17693" y="10541"/>
                      <a:pt x="17751" y="10537"/>
                      <a:pt x="17812" y="10527"/>
                    </a:cubicBezTo>
                    <a:cubicBezTo>
                      <a:pt x="18181" y="10478"/>
                      <a:pt x="18689" y="10050"/>
                      <a:pt x="19079" y="10050"/>
                    </a:cubicBezTo>
                    <a:cubicBezTo>
                      <a:pt x="19171" y="10050"/>
                      <a:pt x="19256" y="10074"/>
                      <a:pt x="19332" y="10132"/>
                    </a:cubicBezTo>
                    <a:cubicBezTo>
                      <a:pt x="19547" y="10292"/>
                      <a:pt x="19765" y="10359"/>
                      <a:pt x="19982" y="10359"/>
                    </a:cubicBezTo>
                    <a:cubicBezTo>
                      <a:pt x="20712" y="10359"/>
                      <a:pt x="21416" y="9587"/>
                      <a:pt x="21885" y="8977"/>
                    </a:cubicBezTo>
                    <a:cubicBezTo>
                      <a:pt x="22341" y="8399"/>
                      <a:pt x="22371" y="7852"/>
                      <a:pt x="22493" y="7153"/>
                    </a:cubicBezTo>
                    <a:cubicBezTo>
                      <a:pt x="22584" y="6515"/>
                      <a:pt x="22128" y="6576"/>
                      <a:pt x="21855" y="6120"/>
                    </a:cubicBezTo>
                    <a:cubicBezTo>
                      <a:pt x="21794" y="5846"/>
                      <a:pt x="21733" y="5542"/>
                      <a:pt x="21642" y="5269"/>
                    </a:cubicBezTo>
                    <a:cubicBezTo>
                      <a:pt x="21156" y="4691"/>
                      <a:pt x="20700" y="5481"/>
                      <a:pt x="20578" y="4387"/>
                    </a:cubicBezTo>
                    <a:cubicBezTo>
                      <a:pt x="20517" y="3931"/>
                      <a:pt x="19879" y="3475"/>
                      <a:pt x="19484" y="3354"/>
                    </a:cubicBezTo>
                    <a:cubicBezTo>
                      <a:pt x="18906" y="3202"/>
                      <a:pt x="18997" y="2807"/>
                      <a:pt x="18542" y="2533"/>
                    </a:cubicBezTo>
                    <a:cubicBezTo>
                      <a:pt x="18268" y="2472"/>
                      <a:pt x="17964" y="2411"/>
                      <a:pt x="17690" y="2381"/>
                    </a:cubicBezTo>
                    <a:cubicBezTo>
                      <a:pt x="17052" y="2016"/>
                      <a:pt x="16870" y="2229"/>
                      <a:pt x="16596" y="1469"/>
                    </a:cubicBezTo>
                    <a:cubicBezTo>
                      <a:pt x="16532" y="1270"/>
                      <a:pt x="16445" y="1198"/>
                      <a:pt x="16344" y="1198"/>
                    </a:cubicBezTo>
                    <a:cubicBezTo>
                      <a:pt x="16086" y="1198"/>
                      <a:pt x="15734" y="1666"/>
                      <a:pt x="15437" y="1666"/>
                    </a:cubicBezTo>
                    <a:cubicBezTo>
                      <a:pt x="15407" y="1666"/>
                      <a:pt x="15378" y="1662"/>
                      <a:pt x="15350" y="1651"/>
                    </a:cubicBezTo>
                    <a:cubicBezTo>
                      <a:pt x="14863" y="1421"/>
                      <a:pt x="15218" y="651"/>
                      <a:pt x="14760" y="651"/>
                    </a:cubicBezTo>
                    <a:cubicBezTo>
                      <a:pt x="14674" y="651"/>
                      <a:pt x="14561" y="677"/>
                      <a:pt x="14408" y="740"/>
                    </a:cubicBezTo>
                    <a:cubicBezTo>
                      <a:pt x="14323" y="775"/>
                      <a:pt x="14192" y="789"/>
                      <a:pt x="14034" y="789"/>
                    </a:cubicBezTo>
                    <a:cubicBezTo>
                      <a:pt x="13510" y="789"/>
                      <a:pt x="12698" y="634"/>
                      <a:pt x="12371" y="588"/>
                    </a:cubicBezTo>
                    <a:cubicBezTo>
                      <a:pt x="11947" y="531"/>
                      <a:pt x="11233" y="1"/>
                      <a:pt x="1084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2" name="Google Shape;10342;p30"/>
              <p:cNvSpPr/>
              <p:nvPr/>
            </p:nvSpPr>
            <p:spPr>
              <a:xfrm>
                <a:off x="4221566" y="7725538"/>
                <a:ext cx="578881" cy="168323"/>
              </a:xfrm>
              <a:custGeom>
                <a:avLst/>
                <a:gdLst/>
                <a:ahLst/>
                <a:cxnLst/>
                <a:rect l="l" t="t" r="r" b="b"/>
                <a:pathLst>
                  <a:path w="17904" h="5206" extrusionOk="0">
                    <a:moveTo>
                      <a:pt x="8083" y="0"/>
                    </a:moveTo>
                    <a:cubicBezTo>
                      <a:pt x="8063" y="0"/>
                      <a:pt x="8043" y="2"/>
                      <a:pt x="8025" y="5"/>
                    </a:cubicBezTo>
                    <a:cubicBezTo>
                      <a:pt x="7522" y="89"/>
                      <a:pt x="7507" y="532"/>
                      <a:pt x="7012" y="532"/>
                    </a:cubicBezTo>
                    <a:cubicBezTo>
                      <a:pt x="6969" y="532"/>
                      <a:pt x="6922" y="529"/>
                      <a:pt x="6870" y="522"/>
                    </a:cubicBezTo>
                    <a:cubicBezTo>
                      <a:pt x="6818" y="516"/>
                      <a:pt x="6767" y="514"/>
                      <a:pt x="6716" y="514"/>
                    </a:cubicBezTo>
                    <a:cubicBezTo>
                      <a:pt x="6473" y="514"/>
                      <a:pt x="6251" y="573"/>
                      <a:pt x="6049" y="674"/>
                    </a:cubicBezTo>
                    <a:cubicBezTo>
                      <a:pt x="5533" y="826"/>
                      <a:pt x="5016" y="1069"/>
                      <a:pt x="4530" y="1342"/>
                    </a:cubicBezTo>
                    <a:cubicBezTo>
                      <a:pt x="4135" y="1555"/>
                      <a:pt x="3679" y="1464"/>
                      <a:pt x="3314" y="1646"/>
                    </a:cubicBezTo>
                    <a:cubicBezTo>
                      <a:pt x="3101" y="1859"/>
                      <a:pt x="2888" y="2041"/>
                      <a:pt x="2706" y="2224"/>
                    </a:cubicBezTo>
                    <a:cubicBezTo>
                      <a:pt x="2350" y="2443"/>
                      <a:pt x="2586" y="3131"/>
                      <a:pt x="2124" y="3131"/>
                    </a:cubicBezTo>
                    <a:cubicBezTo>
                      <a:pt x="2074" y="3131"/>
                      <a:pt x="2015" y="3123"/>
                      <a:pt x="1946" y="3105"/>
                    </a:cubicBezTo>
                    <a:cubicBezTo>
                      <a:pt x="1699" y="3035"/>
                      <a:pt x="1534" y="3004"/>
                      <a:pt x="1424" y="3004"/>
                    </a:cubicBezTo>
                    <a:cubicBezTo>
                      <a:pt x="963" y="3004"/>
                      <a:pt x="1452" y="3540"/>
                      <a:pt x="913" y="3956"/>
                    </a:cubicBezTo>
                    <a:cubicBezTo>
                      <a:pt x="639" y="4017"/>
                      <a:pt x="335" y="4078"/>
                      <a:pt x="31" y="4169"/>
                    </a:cubicBezTo>
                    <a:cubicBezTo>
                      <a:pt x="31" y="4200"/>
                      <a:pt x="1" y="4260"/>
                      <a:pt x="1" y="4291"/>
                    </a:cubicBezTo>
                    <a:cubicBezTo>
                      <a:pt x="173" y="4269"/>
                      <a:pt x="345" y="4248"/>
                      <a:pt x="495" y="4248"/>
                    </a:cubicBezTo>
                    <a:cubicBezTo>
                      <a:pt x="557" y="4248"/>
                      <a:pt x="616" y="4251"/>
                      <a:pt x="669" y="4260"/>
                    </a:cubicBezTo>
                    <a:cubicBezTo>
                      <a:pt x="1004" y="4291"/>
                      <a:pt x="1095" y="4807"/>
                      <a:pt x="1429" y="4838"/>
                    </a:cubicBezTo>
                    <a:cubicBezTo>
                      <a:pt x="1703" y="4807"/>
                      <a:pt x="1976" y="4777"/>
                      <a:pt x="2250" y="4747"/>
                    </a:cubicBezTo>
                    <a:cubicBezTo>
                      <a:pt x="2275" y="4748"/>
                      <a:pt x="2300" y="4748"/>
                      <a:pt x="2324" y="4748"/>
                    </a:cubicBezTo>
                    <a:cubicBezTo>
                      <a:pt x="2733" y="4748"/>
                      <a:pt x="2897" y="4616"/>
                      <a:pt x="3070" y="4616"/>
                    </a:cubicBezTo>
                    <a:cubicBezTo>
                      <a:pt x="3211" y="4616"/>
                      <a:pt x="3358" y="4703"/>
                      <a:pt x="3648" y="5020"/>
                    </a:cubicBezTo>
                    <a:cubicBezTo>
                      <a:pt x="3768" y="5153"/>
                      <a:pt x="3897" y="5205"/>
                      <a:pt x="4031" y="5205"/>
                    </a:cubicBezTo>
                    <a:cubicBezTo>
                      <a:pt x="4543" y="5205"/>
                      <a:pt x="5129" y="4436"/>
                      <a:pt x="5563" y="4412"/>
                    </a:cubicBezTo>
                    <a:cubicBezTo>
                      <a:pt x="5621" y="4409"/>
                      <a:pt x="5677" y="4408"/>
                      <a:pt x="5731" y="4408"/>
                    </a:cubicBezTo>
                    <a:cubicBezTo>
                      <a:pt x="6241" y="4408"/>
                      <a:pt x="6576" y="4544"/>
                      <a:pt x="6961" y="4929"/>
                    </a:cubicBezTo>
                    <a:cubicBezTo>
                      <a:pt x="7051" y="5019"/>
                      <a:pt x="7172" y="5054"/>
                      <a:pt x="7310" y="5054"/>
                    </a:cubicBezTo>
                    <a:cubicBezTo>
                      <a:pt x="7778" y="5054"/>
                      <a:pt x="8454" y="4655"/>
                      <a:pt x="8876" y="4655"/>
                    </a:cubicBezTo>
                    <a:cubicBezTo>
                      <a:pt x="9423" y="4655"/>
                      <a:pt x="9940" y="5081"/>
                      <a:pt x="10487" y="5081"/>
                    </a:cubicBezTo>
                    <a:cubicBezTo>
                      <a:pt x="10497" y="5082"/>
                      <a:pt x="10507" y="5082"/>
                      <a:pt x="10517" y="5082"/>
                    </a:cubicBezTo>
                    <a:cubicBezTo>
                      <a:pt x="11007" y="5082"/>
                      <a:pt x="11045" y="4375"/>
                      <a:pt x="11654" y="4375"/>
                    </a:cubicBezTo>
                    <a:cubicBezTo>
                      <a:pt x="11689" y="4375"/>
                      <a:pt x="11725" y="4377"/>
                      <a:pt x="11764" y="4382"/>
                    </a:cubicBezTo>
                    <a:cubicBezTo>
                      <a:pt x="12254" y="4433"/>
                      <a:pt x="12700" y="4682"/>
                      <a:pt x="13158" y="4682"/>
                    </a:cubicBezTo>
                    <a:cubicBezTo>
                      <a:pt x="13240" y="4682"/>
                      <a:pt x="13322" y="4674"/>
                      <a:pt x="13405" y="4655"/>
                    </a:cubicBezTo>
                    <a:cubicBezTo>
                      <a:pt x="13480" y="4640"/>
                      <a:pt x="13550" y="4634"/>
                      <a:pt x="13614" y="4634"/>
                    </a:cubicBezTo>
                    <a:cubicBezTo>
                      <a:pt x="14149" y="4634"/>
                      <a:pt x="14355" y="5095"/>
                      <a:pt x="14904" y="5095"/>
                    </a:cubicBezTo>
                    <a:cubicBezTo>
                      <a:pt x="14958" y="5095"/>
                      <a:pt x="15016" y="5091"/>
                      <a:pt x="15077" y="5081"/>
                    </a:cubicBezTo>
                    <a:cubicBezTo>
                      <a:pt x="15446" y="5032"/>
                      <a:pt x="15954" y="4604"/>
                      <a:pt x="16344" y="4604"/>
                    </a:cubicBezTo>
                    <a:cubicBezTo>
                      <a:pt x="16436" y="4604"/>
                      <a:pt x="16521" y="4628"/>
                      <a:pt x="16597" y="4686"/>
                    </a:cubicBezTo>
                    <a:cubicBezTo>
                      <a:pt x="16804" y="4849"/>
                      <a:pt x="17018" y="4918"/>
                      <a:pt x="17233" y="4918"/>
                    </a:cubicBezTo>
                    <a:cubicBezTo>
                      <a:pt x="17459" y="4918"/>
                      <a:pt x="17685" y="4841"/>
                      <a:pt x="17904" y="4716"/>
                    </a:cubicBezTo>
                    <a:cubicBezTo>
                      <a:pt x="17873" y="4655"/>
                      <a:pt x="17843" y="4534"/>
                      <a:pt x="17843" y="4412"/>
                    </a:cubicBezTo>
                    <a:cubicBezTo>
                      <a:pt x="17782" y="3956"/>
                      <a:pt x="17144" y="3470"/>
                      <a:pt x="16749" y="3348"/>
                    </a:cubicBezTo>
                    <a:cubicBezTo>
                      <a:pt x="16171" y="3196"/>
                      <a:pt x="16262" y="2801"/>
                      <a:pt x="15807" y="2528"/>
                    </a:cubicBezTo>
                    <a:cubicBezTo>
                      <a:pt x="15533" y="2467"/>
                      <a:pt x="15229" y="2437"/>
                      <a:pt x="14955" y="2376"/>
                    </a:cubicBezTo>
                    <a:cubicBezTo>
                      <a:pt x="14317" y="2011"/>
                      <a:pt x="14135" y="2224"/>
                      <a:pt x="13861" y="1494"/>
                    </a:cubicBezTo>
                    <a:cubicBezTo>
                      <a:pt x="13797" y="1294"/>
                      <a:pt x="13710" y="1223"/>
                      <a:pt x="13608" y="1223"/>
                    </a:cubicBezTo>
                    <a:cubicBezTo>
                      <a:pt x="13355" y="1223"/>
                      <a:pt x="13012" y="1667"/>
                      <a:pt x="12719" y="1667"/>
                    </a:cubicBezTo>
                    <a:cubicBezTo>
                      <a:pt x="12683" y="1667"/>
                      <a:pt x="12649" y="1661"/>
                      <a:pt x="12615" y="1646"/>
                    </a:cubicBezTo>
                    <a:cubicBezTo>
                      <a:pt x="12134" y="1418"/>
                      <a:pt x="12475" y="663"/>
                      <a:pt x="12041" y="663"/>
                    </a:cubicBezTo>
                    <a:cubicBezTo>
                      <a:pt x="11954" y="663"/>
                      <a:pt x="11835" y="694"/>
                      <a:pt x="11673" y="765"/>
                    </a:cubicBezTo>
                    <a:cubicBezTo>
                      <a:pt x="11601" y="789"/>
                      <a:pt x="11497" y="798"/>
                      <a:pt x="11371" y="798"/>
                    </a:cubicBezTo>
                    <a:cubicBezTo>
                      <a:pt x="10853" y="798"/>
                      <a:pt x="9979" y="631"/>
                      <a:pt x="9636" y="582"/>
                    </a:cubicBezTo>
                    <a:cubicBezTo>
                      <a:pt x="9203" y="525"/>
                      <a:pt x="8468" y="0"/>
                      <a:pt x="808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3" name="Google Shape;10343;p30"/>
              <p:cNvSpPr/>
              <p:nvPr/>
            </p:nvSpPr>
            <p:spPr>
              <a:xfrm>
                <a:off x="3630886" y="8424052"/>
                <a:ext cx="783319" cy="363385"/>
              </a:xfrm>
              <a:custGeom>
                <a:avLst/>
                <a:gdLst/>
                <a:ahLst/>
                <a:cxnLst/>
                <a:rect l="l" t="t" r="r" b="b"/>
                <a:pathLst>
                  <a:path w="24227" h="11239" extrusionOk="0">
                    <a:moveTo>
                      <a:pt x="13049" y="0"/>
                    </a:moveTo>
                    <a:cubicBezTo>
                      <a:pt x="12483" y="0"/>
                      <a:pt x="11952" y="573"/>
                      <a:pt x="11342" y="573"/>
                    </a:cubicBezTo>
                    <a:cubicBezTo>
                      <a:pt x="11291" y="573"/>
                      <a:pt x="11239" y="569"/>
                      <a:pt x="11187" y="560"/>
                    </a:cubicBezTo>
                    <a:cubicBezTo>
                      <a:pt x="10983" y="524"/>
                      <a:pt x="10815" y="508"/>
                      <a:pt x="10670" y="508"/>
                    </a:cubicBezTo>
                    <a:cubicBezTo>
                      <a:pt x="10078" y="508"/>
                      <a:pt x="9870" y="772"/>
                      <a:pt x="9211" y="1016"/>
                    </a:cubicBezTo>
                    <a:cubicBezTo>
                      <a:pt x="8674" y="1203"/>
                      <a:pt x="8621" y="1461"/>
                      <a:pt x="8282" y="1461"/>
                    </a:cubicBezTo>
                    <a:cubicBezTo>
                      <a:pt x="8179" y="1461"/>
                      <a:pt x="8050" y="1437"/>
                      <a:pt x="7873" y="1381"/>
                    </a:cubicBezTo>
                    <a:cubicBezTo>
                      <a:pt x="7809" y="1361"/>
                      <a:pt x="7747" y="1352"/>
                      <a:pt x="7687" y="1352"/>
                    </a:cubicBezTo>
                    <a:cubicBezTo>
                      <a:pt x="7095" y="1352"/>
                      <a:pt x="6704" y="2227"/>
                      <a:pt x="6262" y="2475"/>
                    </a:cubicBezTo>
                    <a:cubicBezTo>
                      <a:pt x="6186" y="2515"/>
                      <a:pt x="6116" y="2532"/>
                      <a:pt x="6049" y="2532"/>
                    </a:cubicBezTo>
                    <a:cubicBezTo>
                      <a:pt x="5756" y="2532"/>
                      <a:pt x="5538" y="2218"/>
                      <a:pt x="5286" y="2218"/>
                    </a:cubicBezTo>
                    <a:cubicBezTo>
                      <a:pt x="5159" y="2218"/>
                      <a:pt x="5023" y="2297"/>
                      <a:pt x="4864" y="2536"/>
                    </a:cubicBezTo>
                    <a:cubicBezTo>
                      <a:pt x="4560" y="2992"/>
                      <a:pt x="4348" y="3691"/>
                      <a:pt x="3800" y="3934"/>
                    </a:cubicBezTo>
                    <a:cubicBezTo>
                      <a:pt x="3466" y="4086"/>
                      <a:pt x="2554" y="3965"/>
                      <a:pt x="2372" y="4117"/>
                    </a:cubicBezTo>
                    <a:cubicBezTo>
                      <a:pt x="1825" y="4603"/>
                      <a:pt x="1733" y="5454"/>
                      <a:pt x="1126" y="5910"/>
                    </a:cubicBezTo>
                    <a:cubicBezTo>
                      <a:pt x="639" y="6305"/>
                      <a:pt x="1" y="6883"/>
                      <a:pt x="609" y="7430"/>
                    </a:cubicBezTo>
                    <a:cubicBezTo>
                      <a:pt x="1034" y="7825"/>
                      <a:pt x="1126" y="8402"/>
                      <a:pt x="1126" y="8980"/>
                    </a:cubicBezTo>
                    <a:cubicBezTo>
                      <a:pt x="1126" y="9679"/>
                      <a:pt x="1855" y="9497"/>
                      <a:pt x="2068" y="10044"/>
                    </a:cubicBezTo>
                    <a:cubicBezTo>
                      <a:pt x="2241" y="10499"/>
                      <a:pt x="2647" y="10816"/>
                      <a:pt x="3109" y="10816"/>
                    </a:cubicBezTo>
                    <a:cubicBezTo>
                      <a:pt x="3294" y="10816"/>
                      <a:pt x="3487" y="10765"/>
                      <a:pt x="3679" y="10652"/>
                    </a:cubicBezTo>
                    <a:cubicBezTo>
                      <a:pt x="3860" y="10549"/>
                      <a:pt x="3991" y="10507"/>
                      <a:pt x="4089" y="10507"/>
                    </a:cubicBezTo>
                    <a:cubicBezTo>
                      <a:pt x="4486" y="10507"/>
                      <a:pt x="4359" y="11180"/>
                      <a:pt x="4895" y="11229"/>
                    </a:cubicBezTo>
                    <a:cubicBezTo>
                      <a:pt x="4953" y="11235"/>
                      <a:pt x="5011" y="11238"/>
                      <a:pt x="5069" y="11238"/>
                    </a:cubicBezTo>
                    <a:cubicBezTo>
                      <a:pt x="5874" y="11238"/>
                      <a:pt x="6564" y="10680"/>
                      <a:pt x="7387" y="10652"/>
                    </a:cubicBezTo>
                    <a:cubicBezTo>
                      <a:pt x="8171" y="10652"/>
                      <a:pt x="8858" y="10748"/>
                      <a:pt x="9599" y="10748"/>
                    </a:cubicBezTo>
                    <a:cubicBezTo>
                      <a:pt x="9692" y="10748"/>
                      <a:pt x="9785" y="10746"/>
                      <a:pt x="9880" y="10743"/>
                    </a:cubicBezTo>
                    <a:cubicBezTo>
                      <a:pt x="9895" y="10742"/>
                      <a:pt x="9911" y="10742"/>
                      <a:pt x="9926" y="10742"/>
                    </a:cubicBezTo>
                    <a:cubicBezTo>
                      <a:pt x="10471" y="10742"/>
                      <a:pt x="10883" y="11138"/>
                      <a:pt x="11428" y="11138"/>
                    </a:cubicBezTo>
                    <a:cubicBezTo>
                      <a:pt x="11587" y="11138"/>
                      <a:pt x="11758" y="11104"/>
                      <a:pt x="11946" y="11016"/>
                    </a:cubicBezTo>
                    <a:cubicBezTo>
                      <a:pt x="12220" y="10895"/>
                      <a:pt x="12980" y="10287"/>
                      <a:pt x="13193" y="10287"/>
                    </a:cubicBezTo>
                    <a:cubicBezTo>
                      <a:pt x="13649" y="10317"/>
                      <a:pt x="14165" y="10986"/>
                      <a:pt x="14804" y="11016"/>
                    </a:cubicBezTo>
                    <a:cubicBezTo>
                      <a:pt x="15351" y="11047"/>
                      <a:pt x="15898" y="11047"/>
                      <a:pt x="16445" y="11077"/>
                    </a:cubicBezTo>
                    <a:cubicBezTo>
                      <a:pt x="16568" y="11081"/>
                      <a:pt x="16689" y="11083"/>
                      <a:pt x="16809" y="11083"/>
                    </a:cubicBezTo>
                    <a:cubicBezTo>
                      <a:pt x="17548" y="11083"/>
                      <a:pt x="18231" y="11012"/>
                      <a:pt x="18937" y="10986"/>
                    </a:cubicBezTo>
                    <a:cubicBezTo>
                      <a:pt x="19515" y="10956"/>
                      <a:pt x="20001" y="10378"/>
                      <a:pt x="20518" y="10287"/>
                    </a:cubicBezTo>
                    <a:cubicBezTo>
                      <a:pt x="20560" y="10282"/>
                      <a:pt x="20599" y="10280"/>
                      <a:pt x="20637" y="10280"/>
                    </a:cubicBezTo>
                    <a:cubicBezTo>
                      <a:pt x="20900" y="10280"/>
                      <a:pt x="21082" y="10382"/>
                      <a:pt x="21277" y="10382"/>
                    </a:cubicBezTo>
                    <a:cubicBezTo>
                      <a:pt x="21405" y="10382"/>
                      <a:pt x="21538" y="10339"/>
                      <a:pt x="21703" y="10196"/>
                    </a:cubicBezTo>
                    <a:cubicBezTo>
                      <a:pt x="21886" y="9983"/>
                      <a:pt x="22129" y="9861"/>
                      <a:pt x="22403" y="9861"/>
                    </a:cubicBezTo>
                    <a:cubicBezTo>
                      <a:pt x="22646" y="9801"/>
                      <a:pt x="23710" y="9770"/>
                      <a:pt x="23801" y="9649"/>
                    </a:cubicBezTo>
                    <a:cubicBezTo>
                      <a:pt x="24226" y="9132"/>
                      <a:pt x="23740" y="8098"/>
                      <a:pt x="23831" y="7521"/>
                    </a:cubicBezTo>
                    <a:cubicBezTo>
                      <a:pt x="23862" y="7278"/>
                      <a:pt x="24014" y="6335"/>
                      <a:pt x="23922" y="6153"/>
                    </a:cubicBezTo>
                    <a:cubicBezTo>
                      <a:pt x="23649" y="6001"/>
                      <a:pt x="23375" y="5849"/>
                      <a:pt x="23102" y="5697"/>
                    </a:cubicBezTo>
                    <a:cubicBezTo>
                      <a:pt x="22615" y="5089"/>
                      <a:pt x="22524" y="4542"/>
                      <a:pt x="21825" y="4056"/>
                    </a:cubicBezTo>
                    <a:cubicBezTo>
                      <a:pt x="21369" y="3752"/>
                      <a:pt x="20761" y="3478"/>
                      <a:pt x="20518" y="2992"/>
                    </a:cubicBezTo>
                    <a:cubicBezTo>
                      <a:pt x="20273" y="2563"/>
                      <a:pt x="19822" y="2422"/>
                      <a:pt x="19368" y="2422"/>
                    </a:cubicBezTo>
                    <a:cubicBezTo>
                      <a:pt x="19146" y="2422"/>
                      <a:pt x="18924" y="2456"/>
                      <a:pt x="18725" y="2506"/>
                    </a:cubicBezTo>
                    <a:cubicBezTo>
                      <a:pt x="18664" y="2520"/>
                      <a:pt x="18611" y="2527"/>
                      <a:pt x="18564" y="2527"/>
                    </a:cubicBezTo>
                    <a:cubicBezTo>
                      <a:pt x="18037" y="2527"/>
                      <a:pt x="18414" y="1637"/>
                      <a:pt x="17995" y="1442"/>
                    </a:cubicBezTo>
                    <a:cubicBezTo>
                      <a:pt x="17956" y="1424"/>
                      <a:pt x="17916" y="1416"/>
                      <a:pt x="17876" y="1416"/>
                    </a:cubicBezTo>
                    <a:cubicBezTo>
                      <a:pt x="17615" y="1416"/>
                      <a:pt x="17342" y="1741"/>
                      <a:pt x="17081" y="1741"/>
                    </a:cubicBezTo>
                    <a:cubicBezTo>
                      <a:pt x="17041" y="1741"/>
                      <a:pt x="17001" y="1733"/>
                      <a:pt x="16962" y="1715"/>
                    </a:cubicBezTo>
                    <a:cubicBezTo>
                      <a:pt x="16779" y="1472"/>
                      <a:pt x="16567" y="1229"/>
                      <a:pt x="16384" y="1016"/>
                    </a:cubicBezTo>
                    <a:cubicBezTo>
                      <a:pt x="15959" y="834"/>
                      <a:pt x="15199" y="955"/>
                      <a:pt x="14682" y="803"/>
                    </a:cubicBezTo>
                    <a:cubicBezTo>
                      <a:pt x="14348" y="682"/>
                      <a:pt x="14378" y="135"/>
                      <a:pt x="14044" y="44"/>
                    </a:cubicBezTo>
                    <a:cubicBezTo>
                      <a:pt x="13770" y="13"/>
                      <a:pt x="13466" y="13"/>
                      <a:pt x="13193" y="13"/>
                    </a:cubicBezTo>
                    <a:cubicBezTo>
                      <a:pt x="13145" y="4"/>
                      <a:pt x="13097" y="0"/>
                      <a:pt x="130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4" name="Google Shape;10344;p30"/>
              <p:cNvSpPr/>
              <p:nvPr/>
            </p:nvSpPr>
            <p:spPr>
              <a:xfrm>
                <a:off x="3697720" y="8605058"/>
                <a:ext cx="648655" cy="182388"/>
              </a:xfrm>
              <a:custGeom>
                <a:avLst/>
                <a:gdLst/>
                <a:ahLst/>
                <a:cxnLst/>
                <a:rect l="l" t="t" r="r" b="b"/>
                <a:pathLst>
                  <a:path w="20062" h="5641" extrusionOk="0">
                    <a:moveTo>
                      <a:pt x="11016" y="1"/>
                    </a:moveTo>
                    <a:cubicBezTo>
                      <a:pt x="10438" y="1"/>
                      <a:pt x="9898" y="598"/>
                      <a:pt x="9275" y="598"/>
                    </a:cubicBezTo>
                    <a:cubicBezTo>
                      <a:pt x="9224" y="598"/>
                      <a:pt x="9172" y="594"/>
                      <a:pt x="9120" y="585"/>
                    </a:cubicBezTo>
                    <a:cubicBezTo>
                      <a:pt x="8916" y="550"/>
                      <a:pt x="8748" y="534"/>
                      <a:pt x="8603" y="534"/>
                    </a:cubicBezTo>
                    <a:cubicBezTo>
                      <a:pt x="8011" y="534"/>
                      <a:pt x="7803" y="797"/>
                      <a:pt x="7144" y="1041"/>
                    </a:cubicBezTo>
                    <a:cubicBezTo>
                      <a:pt x="6594" y="1209"/>
                      <a:pt x="6552" y="1471"/>
                      <a:pt x="6188" y="1471"/>
                    </a:cubicBezTo>
                    <a:cubicBezTo>
                      <a:pt x="6090" y="1471"/>
                      <a:pt x="5968" y="1451"/>
                      <a:pt x="5806" y="1406"/>
                    </a:cubicBezTo>
                    <a:cubicBezTo>
                      <a:pt x="5742" y="1387"/>
                      <a:pt x="5680" y="1377"/>
                      <a:pt x="5619" y="1377"/>
                    </a:cubicBezTo>
                    <a:cubicBezTo>
                      <a:pt x="5028" y="1377"/>
                      <a:pt x="4637" y="2249"/>
                      <a:pt x="4195" y="2470"/>
                    </a:cubicBezTo>
                    <a:cubicBezTo>
                      <a:pt x="4115" y="2517"/>
                      <a:pt x="4040" y="2536"/>
                      <a:pt x="3969" y="2536"/>
                    </a:cubicBezTo>
                    <a:cubicBezTo>
                      <a:pt x="3680" y="2536"/>
                      <a:pt x="3464" y="2218"/>
                      <a:pt x="3212" y="2218"/>
                    </a:cubicBezTo>
                    <a:cubicBezTo>
                      <a:pt x="3087" y="2218"/>
                      <a:pt x="2953" y="2297"/>
                      <a:pt x="2797" y="2531"/>
                    </a:cubicBezTo>
                    <a:cubicBezTo>
                      <a:pt x="2493" y="3017"/>
                      <a:pt x="2281" y="3716"/>
                      <a:pt x="1733" y="3929"/>
                    </a:cubicBezTo>
                    <a:cubicBezTo>
                      <a:pt x="1399" y="4081"/>
                      <a:pt x="487" y="3959"/>
                      <a:pt x="305" y="4111"/>
                    </a:cubicBezTo>
                    <a:cubicBezTo>
                      <a:pt x="183" y="4233"/>
                      <a:pt x="92" y="4355"/>
                      <a:pt x="1" y="4476"/>
                    </a:cubicBezTo>
                    <a:cubicBezTo>
                      <a:pt x="193" y="4925"/>
                      <a:pt x="581" y="5224"/>
                      <a:pt x="1027" y="5224"/>
                    </a:cubicBezTo>
                    <a:cubicBezTo>
                      <a:pt x="1215" y="5224"/>
                      <a:pt x="1414" y="5171"/>
                      <a:pt x="1612" y="5054"/>
                    </a:cubicBezTo>
                    <a:cubicBezTo>
                      <a:pt x="1793" y="4951"/>
                      <a:pt x="1924" y="4909"/>
                      <a:pt x="2022" y="4909"/>
                    </a:cubicBezTo>
                    <a:cubicBezTo>
                      <a:pt x="2419" y="4909"/>
                      <a:pt x="2292" y="5582"/>
                      <a:pt x="2828" y="5631"/>
                    </a:cubicBezTo>
                    <a:cubicBezTo>
                      <a:pt x="2886" y="5637"/>
                      <a:pt x="2944" y="5640"/>
                      <a:pt x="3002" y="5640"/>
                    </a:cubicBezTo>
                    <a:cubicBezTo>
                      <a:pt x="3807" y="5640"/>
                      <a:pt x="4497" y="5082"/>
                      <a:pt x="5320" y="5054"/>
                    </a:cubicBezTo>
                    <a:cubicBezTo>
                      <a:pt x="6104" y="5054"/>
                      <a:pt x="6791" y="5150"/>
                      <a:pt x="7532" y="5150"/>
                    </a:cubicBezTo>
                    <a:cubicBezTo>
                      <a:pt x="7625" y="5150"/>
                      <a:pt x="7718" y="5148"/>
                      <a:pt x="7813" y="5145"/>
                    </a:cubicBezTo>
                    <a:cubicBezTo>
                      <a:pt x="7828" y="5144"/>
                      <a:pt x="7844" y="5144"/>
                      <a:pt x="7859" y="5144"/>
                    </a:cubicBezTo>
                    <a:cubicBezTo>
                      <a:pt x="8404" y="5144"/>
                      <a:pt x="8816" y="5540"/>
                      <a:pt x="9361" y="5540"/>
                    </a:cubicBezTo>
                    <a:cubicBezTo>
                      <a:pt x="9520" y="5540"/>
                      <a:pt x="9691" y="5506"/>
                      <a:pt x="9879" y="5418"/>
                    </a:cubicBezTo>
                    <a:cubicBezTo>
                      <a:pt x="10153" y="5297"/>
                      <a:pt x="10913" y="4689"/>
                      <a:pt x="11126" y="4689"/>
                    </a:cubicBezTo>
                    <a:cubicBezTo>
                      <a:pt x="11582" y="4719"/>
                      <a:pt x="12098" y="5388"/>
                      <a:pt x="12737" y="5418"/>
                    </a:cubicBezTo>
                    <a:cubicBezTo>
                      <a:pt x="13284" y="5449"/>
                      <a:pt x="13831" y="5449"/>
                      <a:pt x="14378" y="5479"/>
                    </a:cubicBezTo>
                    <a:cubicBezTo>
                      <a:pt x="14501" y="5483"/>
                      <a:pt x="14622" y="5485"/>
                      <a:pt x="14742" y="5485"/>
                    </a:cubicBezTo>
                    <a:cubicBezTo>
                      <a:pt x="15481" y="5485"/>
                      <a:pt x="16164" y="5414"/>
                      <a:pt x="16870" y="5388"/>
                    </a:cubicBezTo>
                    <a:cubicBezTo>
                      <a:pt x="17448" y="5358"/>
                      <a:pt x="17934" y="4780"/>
                      <a:pt x="18451" y="4719"/>
                    </a:cubicBezTo>
                    <a:cubicBezTo>
                      <a:pt x="18512" y="4708"/>
                      <a:pt x="18570" y="4704"/>
                      <a:pt x="18623" y="4704"/>
                    </a:cubicBezTo>
                    <a:cubicBezTo>
                      <a:pt x="18855" y="4704"/>
                      <a:pt x="19024" y="4786"/>
                      <a:pt x="19204" y="4786"/>
                    </a:cubicBezTo>
                    <a:cubicBezTo>
                      <a:pt x="19333" y="4786"/>
                      <a:pt x="19468" y="4743"/>
                      <a:pt x="19636" y="4598"/>
                    </a:cubicBezTo>
                    <a:cubicBezTo>
                      <a:pt x="19758" y="4476"/>
                      <a:pt x="19910" y="4385"/>
                      <a:pt x="20062" y="4324"/>
                    </a:cubicBezTo>
                    <a:cubicBezTo>
                      <a:pt x="19971" y="4233"/>
                      <a:pt x="19880" y="4142"/>
                      <a:pt x="19758" y="4051"/>
                    </a:cubicBezTo>
                    <a:cubicBezTo>
                      <a:pt x="19302" y="3747"/>
                      <a:pt x="18725" y="3503"/>
                      <a:pt x="18451" y="3017"/>
                    </a:cubicBezTo>
                    <a:cubicBezTo>
                      <a:pt x="18198" y="2575"/>
                      <a:pt x="17726" y="2424"/>
                      <a:pt x="17258" y="2424"/>
                    </a:cubicBezTo>
                    <a:cubicBezTo>
                      <a:pt x="17051" y="2424"/>
                      <a:pt x="16844" y="2454"/>
                      <a:pt x="16658" y="2500"/>
                    </a:cubicBezTo>
                    <a:cubicBezTo>
                      <a:pt x="16587" y="2520"/>
                      <a:pt x="16528" y="2529"/>
                      <a:pt x="16477" y="2529"/>
                    </a:cubicBezTo>
                    <a:cubicBezTo>
                      <a:pt x="15980" y="2529"/>
                      <a:pt x="16342" y="1660"/>
                      <a:pt x="15928" y="1467"/>
                    </a:cubicBezTo>
                    <a:cubicBezTo>
                      <a:pt x="15882" y="1442"/>
                      <a:pt x="15835" y="1431"/>
                      <a:pt x="15787" y="1431"/>
                    </a:cubicBezTo>
                    <a:cubicBezTo>
                      <a:pt x="15534" y="1431"/>
                      <a:pt x="15268" y="1736"/>
                      <a:pt x="15015" y="1736"/>
                    </a:cubicBezTo>
                    <a:cubicBezTo>
                      <a:pt x="14974" y="1736"/>
                      <a:pt x="14934" y="1728"/>
                      <a:pt x="14895" y="1710"/>
                    </a:cubicBezTo>
                    <a:cubicBezTo>
                      <a:pt x="14712" y="1467"/>
                      <a:pt x="14500" y="1254"/>
                      <a:pt x="14317" y="1011"/>
                    </a:cubicBezTo>
                    <a:cubicBezTo>
                      <a:pt x="13892" y="829"/>
                      <a:pt x="13132" y="981"/>
                      <a:pt x="12615" y="798"/>
                    </a:cubicBezTo>
                    <a:cubicBezTo>
                      <a:pt x="12281" y="707"/>
                      <a:pt x="12311" y="130"/>
                      <a:pt x="11977" y="69"/>
                    </a:cubicBezTo>
                    <a:cubicBezTo>
                      <a:pt x="11703" y="38"/>
                      <a:pt x="11399" y="8"/>
                      <a:pt x="11126" y="8"/>
                    </a:cubicBezTo>
                    <a:cubicBezTo>
                      <a:pt x="11089" y="3"/>
                      <a:pt x="11053" y="1"/>
                      <a:pt x="1101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5" name="Google Shape;10345;p30"/>
              <p:cNvSpPr/>
              <p:nvPr/>
            </p:nvSpPr>
            <p:spPr>
              <a:xfrm>
                <a:off x="4201907" y="9695524"/>
                <a:ext cx="803948" cy="647394"/>
              </a:xfrm>
              <a:custGeom>
                <a:avLst/>
                <a:gdLst/>
                <a:ahLst/>
                <a:cxnLst/>
                <a:rect l="l" t="t" r="r" b="b"/>
                <a:pathLst>
                  <a:path w="24865" h="20023" extrusionOk="0">
                    <a:moveTo>
                      <a:pt x="9273" y="1"/>
                    </a:moveTo>
                    <a:cubicBezTo>
                      <a:pt x="9210" y="1"/>
                      <a:pt x="9149" y="8"/>
                      <a:pt x="9089" y="22"/>
                    </a:cubicBezTo>
                    <a:cubicBezTo>
                      <a:pt x="8177" y="265"/>
                      <a:pt x="7205" y="873"/>
                      <a:pt x="6384" y="1299"/>
                    </a:cubicBezTo>
                    <a:cubicBezTo>
                      <a:pt x="5563" y="1755"/>
                      <a:pt x="5259" y="3153"/>
                      <a:pt x="4530" y="3761"/>
                    </a:cubicBezTo>
                    <a:cubicBezTo>
                      <a:pt x="3831" y="4399"/>
                      <a:pt x="2767" y="4703"/>
                      <a:pt x="2220" y="5493"/>
                    </a:cubicBezTo>
                    <a:cubicBezTo>
                      <a:pt x="1642" y="6253"/>
                      <a:pt x="2037" y="7621"/>
                      <a:pt x="1642" y="8502"/>
                    </a:cubicBezTo>
                    <a:cubicBezTo>
                      <a:pt x="1277" y="9384"/>
                      <a:pt x="1004" y="10144"/>
                      <a:pt x="822" y="11116"/>
                    </a:cubicBezTo>
                    <a:cubicBezTo>
                      <a:pt x="670" y="12028"/>
                      <a:pt x="1065" y="12819"/>
                      <a:pt x="1095" y="13761"/>
                    </a:cubicBezTo>
                    <a:cubicBezTo>
                      <a:pt x="1156" y="14703"/>
                      <a:pt x="1" y="15797"/>
                      <a:pt x="274" y="16709"/>
                    </a:cubicBezTo>
                    <a:cubicBezTo>
                      <a:pt x="518" y="17621"/>
                      <a:pt x="274" y="18928"/>
                      <a:pt x="730" y="19749"/>
                    </a:cubicBezTo>
                    <a:cubicBezTo>
                      <a:pt x="791" y="19840"/>
                      <a:pt x="852" y="19931"/>
                      <a:pt x="913" y="20022"/>
                    </a:cubicBezTo>
                    <a:lnTo>
                      <a:pt x="20427" y="20022"/>
                    </a:lnTo>
                    <a:cubicBezTo>
                      <a:pt x="21217" y="19688"/>
                      <a:pt x="22706" y="19840"/>
                      <a:pt x="23041" y="19202"/>
                    </a:cubicBezTo>
                    <a:cubicBezTo>
                      <a:pt x="23436" y="18411"/>
                      <a:pt x="21886" y="16800"/>
                      <a:pt x="22129" y="15949"/>
                    </a:cubicBezTo>
                    <a:cubicBezTo>
                      <a:pt x="22372" y="15129"/>
                      <a:pt x="23983" y="14642"/>
                      <a:pt x="24074" y="13791"/>
                    </a:cubicBezTo>
                    <a:cubicBezTo>
                      <a:pt x="24196" y="12910"/>
                      <a:pt x="24865" y="11907"/>
                      <a:pt x="24834" y="11056"/>
                    </a:cubicBezTo>
                    <a:cubicBezTo>
                      <a:pt x="24773" y="10174"/>
                      <a:pt x="22798" y="9597"/>
                      <a:pt x="22615" y="8715"/>
                    </a:cubicBezTo>
                    <a:cubicBezTo>
                      <a:pt x="22342" y="7682"/>
                      <a:pt x="22737" y="6466"/>
                      <a:pt x="22190" y="5554"/>
                    </a:cubicBezTo>
                    <a:cubicBezTo>
                      <a:pt x="21643" y="4642"/>
                      <a:pt x="20852" y="3973"/>
                      <a:pt x="20032" y="3335"/>
                    </a:cubicBezTo>
                    <a:cubicBezTo>
                      <a:pt x="19211" y="2697"/>
                      <a:pt x="18451" y="1876"/>
                      <a:pt x="17509" y="1481"/>
                    </a:cubicBezTo>
                    <a:cubicBezTo>
                      <a:pt x="17379" y="1430"/>
                      <a:pt x="17243" y="1409"/>
                      <a:pt x="17102" y="1409"/>
                    </a:cubicBezTo>
                    <a:cubicBezTo>
                      <a:pt x="16389" y="1409"/>
                      <a:pt x="15558" y="1954"/>
                      <a:pt x="14832" y="1954"/>
                    </a:cubicBezTo>
                    <a:cubicBezTo>
                      <a:pt x="14760" y="1954"/>
                      <a:pt x="14690" y="1948"/>
                      <a:pt x="14621" y="1937"/>
                    </a:cubicBezTo>
                    <a:cubicBezTo>
                      <a:pt x="13733" y="1789"/>
                      <a:pt x="13017" y="1237"/>
                      <a:pt x="12137" y="1237"/>
                    </a:cubicBezTo>
                    <a:cubicBezTo>
                      <a:pt x="12114" y="1237"/>
                      <a:pt x="12091" y="1237"/>
                      <a:pt x="12068" y="1238"/>
                    </a:cubicBezTo>
                    <a:cubicBezTo>
                      <a:pt x="12059" y="1238"/>
                      <a:pt x="12049" y="1238"/>
                      <a:pt x="12040" y="1238"/>
                    </a:cubicBezTo>
                    <a:cubicBezTo>
                      <a:pt x="11194" y="1238"/>
                      <a:pt x="10121" y="1"/>
                      <a:pt x="9273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6" name="Google Shape;10346;p30"/>
              <p:cNvSpPr/>
              <p:nvPr/>
            </p:nvSpPr>
            <p:spPr>
              <a:xfrm>
                <a:off x="4328689" y="10043892"/>
                <a:ext cx="565140" cy="295099"/>
              </a:xfrm>
              <a:custGeom>
                <a:avLst/>
                <a:gdLst/>
                <a:ahLst/>
                <a:cxnLst/>
                <a:rect l="l" t="t" r="r" b="b"/>
                <a:pathLst>
                  <a:path w="17479" h="9127" extrusionOk="0">
                    <a:moveTo>
                      <a:pt x="11317" y="0"/>
                    </a:moveTo>
                    <a:cubicBezTo>
                      <a:pt x="11008" y="0"/>
                      <a:pt x="10684" y="136"/>
                      <a:pt x="10457" y="342"/>
                    </a:cubicBezTo>
                    <a:cubicBezTo>
                      <a:pt x="10123" y="646"/>
                      <a:pt x="9910" y="1072"/>
                      <a:pt x="9727" y="1497"/>
                    </a:cubicBezTo>
                    <a:cubicBezTo>
                      <a:pt x="9606" y="1163"/>
                      <a:pt x="9515" y="829"/>
                      <a:pt x="9393" y="494"/>
                    </a:cubicBezTo>
                    <a:cubicBezTo>
                      <a:pt x="9332" y="342"/>
                      <a:pt x="9302" y="190"/>
                      <a:pt x="9150" y="99"/>
                    </a:cubicBezTo>
                    <a:cubicBezTo>
                      <a:pt x="9089" y="69"/>
                      <a:pt x="9013" y="54"/>
                      <a:pt x="8933" y="54"/>
                    </a:cubicBezTo>
                    <a:cubicBezTo>
                      <a:pt x="8854" y="54"/>
                      <a:pt x="8770" y="69"/>
                      <a:pt x="8694" y="99"/>
                    </a:cubicBezTo>
                    <a:cubicBezTo>
                      <a:pt x="7873" y="342"/>
                      <a:pt x="7296" y="1163"/>
                      <a:pt x="7357" y="2014"/>
                    </a:cubicBezTo>
                    <a:cubicBezTo>
                      <a:pt x="7301" y="1994"/>
                      <a:pt x="7245" y="1985"/>
                      <a:pt x="7190" y="1985"/>
                    </a:cubicBezTo>
                    <a:cubicBezTo>
                      <a:pt x="6917" y="1985"/>
                      <a:pt x="6668" y="2217"/>
                      <a:pt x="6566" y="2470"/>
                    </a:cubicBezTo>
                    <a:cubicBezTo>
                      <a:pt x="6475" y="2713"/>
                      <a:pt x="6475" y="2987"/>
                      <a:pt x="6506" y="3230"/>
                    </a:cubicBezTo>
                    <a:cubicBezTo>
                      <a:pt x="6444" y="3127"/>
                      <a:pt x="6311" y="3066"/>
                      <a:pt x="6185" y="3066"/>
                    </a:cubicBezTo>
                    <a:cubicBezTo>
                      <a:pt x="6126" y="3066"/>
                      <a:pt x="6068" y="3079"/>
                      <a:pt x="6019" y="3108"/>
                    </a:cubicBezTo>
                    <a:cubicBezTo>
                      <a:pt x="5776" y="3230"/>
                      <a:pt x="5715" y="3564"/>
                      <a:pt x="5776" y="3838"/>
                    </a:cubicBezTo>
                    <a:cubicBezTo>
                      <a:pt x="5867" y="4233"/>
                      <a:pt x="6110" y="4537"/>
                      <a:pt x="6202" y="4902"/>
                    </a:cubicBezTo>
                    <a:cubicBezTo>
                      <a:pt x="6323" y="5267"/>
                      <a:pt x="6262" y="5753"/>
                      <a:pt x="5898" y="5905"/>
                    </a:cubicBezTo>
                    <a:cubicBezTo>
                      <a:pt x="5838" y="5931"/>
                      <a:pt x="5775" y="5944"/>
                      <a:pt x="5712" y="5944"/>
                    </a:cubicBezTo>
                    <a:cubicBezTo>
                      <a:pt x="5486" y="5944"/>
                      <a:pt x="5256" y="5791"/>
                      <a:pt x="5138" y="5601"/>
                    </a:cubicBezTo>
                    <a:cubicBezTo>
                      <a:pt x="5016" y="5327"/>
                      <a:pt x="5016" y="4993"/>
                      <a:pt x="5138" y="4719"/>
                    </a:cubicBezTo>
                    <a:cubicBezTo>
                      <a:pt x="5199" y="4567"/>
                      <a:pt x="5290" y="4324"/>
                      <a:pt x="5138" y="4233"/>
                    </a:cubicBezTo>
                    <a:cubicBezTo>
                      <a:pt x="5099" y="4207"/>
                      <a:pt x="5055" y="4198"/>
                      <a:pt x="5010" y="4198"/>
                    </a:cubicBezTo>
                    <a:cubicBezTo>
                      <a:pt x="4897" y="4198"/>
                      <a:pt x="4772" y="4254"/>
                      <a:pt x="4666" y="4254"/>
                    </a:cubicBezTo>
                    <a:cubicBezTo>
                      <a:pt x="4615" y="4254"/>
                      <a:pt x="4569" y="4241"/>
                      <a:pt x="4530" y="4203"/>
                    </a:cubicBezTo>
                    <a:cubicBezTo>
                      <a:pt x="4712" y="3960"/>
                      <a:pt x="4651" y="3595"/>
                      <a:pt x="4439" y="3382"/>
                    </a:cubicBezTo>
                    <a:cubicBezTo>
                      <a:pt x="4309" y="3271"/>
                      <a:pt x="4134" y="3205"/>
                      <a:pt x="3955" y="3205"/>
                    </a:cubicBezTo>
                    <a:cubicBezTo>
                      <a:pt x="3840" y="3205"/>
                      <a:pt x="3725" y="3232"/>
                      <a:pt x="3618" y="3291"/>
                    </a:cubicBezTo>
                    <a:cubicBezTo>
                      <a:pt x="3223" y="3504"/>
                      <a:pt x="3132" y="3990"/>
                      <a:pt x="3040" y="4446"/>
                    </a:cubicBezTo>
                    <a:cubicBezTo>
                      <a:pt x="2615" y="4385"/>
                      <a:pt x="2189" y="4020"/>
                      <a:pt x="2098" y="3595"/>
                    </a:cubicBezTo>
                    <a:cubicBezTo>
                      <a:pt x="2007" y="3291"/>
                      <a:pt x="1977" y="2926"/>
                      <a:pt x="1703" y="2896"/>
                    </a:cubicBezTo>
                    <a:cubicBezTo>
                      <a:pt x="1681" y="2890"/>
                      <a:pt x="1659" y="2888"/>
                      <a:pt x="1639" y="2888"/>
                    </a:cubicBezTo>
                    <a:cubicBezTo>
                      <a:pt x="1549" y="2888"/>
                      <a:pt x="1479" y="2937"/>
                      <a:pt x="1429" y="2987"/>
                    </a:cubicBezTo>
                    <a:cubicBezTo>
                      <a:pt x="943" y="3321"/>
                      <a:pt x="882" y="4020"/>
                      <a:pt x="974" y="4628"/>
                    </a:cubicBezTo>
                    <a:cubicBezTo>
                      <a:pt x="868" y="4470"/>
                      <a:pt x="695" y="4312"/>
                      <a:pt x="512" y="4312"/>
                    </a:cubicBezTo>
                    <a:cubicBezTo>
                      <a:pt x="483" y="4312"/>
                      <a:pt x="455" y="4316"/>
                      <a:pt x="426" y="4324"/>
                    </a:cubicBezTo>
                    <a:cubicBezTo>
                      <a:pt x="335" y="4355"/>
                      <a:pt x="274" y="4415"/>
                      <a:pt x="214" y="4476"/>
                    </a:cubicBezTo>
                    <a:cubicBezTo>
                      <a:pt x="1" y="4780"/>
                      <a:pt x="92" y="5236"/>
                      <a:pt x="305" y="5540"/>
                    </a:cubicBezTo>
                    <a:cubicBezTo>
                      <a:pt x="518" y="5874"/>
                      <a:pt x="822" y="6118"/>
                      <a:pt x="1034" y="6422"/>
                    </a:cubicBezTo>
                    <a:cubicBezTo>
                      <a:pt x="1247" y="6726"/>
                      <a:pt x="1369" y="7181"/>
                      <a:pt x="1156" y="7485"/>
                    </a:cubicBezTo>
                    <a:cubicBezTo>
                      <a:pt x="1118" y="7504"/>
                      <a:pt x="1078" y="7511"/>
                      <a:pt x="1035" y="7511"/>
                    </a:cubicBezTo>
                    <a:cubicBezTo>
                      <a:pt x="940" y="7511"/>
                      <a:pt x="835" y="7476"/>
                      <a:pt x="730" y="7455"/>
                    </a:cubicBezTo>
                    <a:cubicBezTo>
                      <a:pt x="694" y="7448"/>
                      <a:pt x="657" y="7444"/>
                      <a:pt x="620" y="7444"/>
                    </a:cubicBezTo>
                    <a:cubicBezTo>
                      <a:pt x="501" y="7444"/>
                      <a:pt x="389" y="7484"/>
                      <a:pt x="366" y="7577"/>
                    </a:cubicBezTo>
                    <a:cubicBezTo>
                      <a:pt x="366" y="7637"/>
                      <a:pt x="366" y="7698"/>
                      <a:pt x="396" y="7759"/>
                    </a:cubicBezTo>
                    <a:cubicBezTo>
                      <a:pt x="609" y="8093"/>
                      <a:pt x="1034" y="8215"/>
                      <a:pt x="1369" y="8397"/>
                    </a:cubicBezTo>
                    <a:cubicBezTo>
                      <a:pt x="1642" y="8549"/>
                      <a:pt x="1946" y="8823"/>
                      <a:pt x="1946" y="9127"/>
                    </a:cubicBezTo>
                    <a:lnTo>
                      <a:pt x="17205" y="9127"/>
                    </a:lnTo>
                    <a:cubicBezTo>
                      <a:pt x="17266" y="8823"/>
                      <a:pt x="17174" y="8458"/>
                      <a:pt x="16901" y="8276"/>
                    </a:cubicBezTo>
                    <a:cubicBezTo>
                      <a:pt x="16810" y="8215"/>
                      <a:pt x="16719" y="8184"/>
                      <a:pt x="16688" y="8124"/>
                    </a:cubicBezTo>
                    <a:cubicBezTo>
                      <a:pt x="16475" y="7881"/>
                      <a:pt x="16719" y="7546"/>
                      <a:pt x="16962" y="7364"/>
                    </a:cubicBezTo>
                    <a:cubicBezTo>
                      <a:pt x="17205" y="7181"/>
                      <a:pt x="17478" y="6969"/>
                      <a:pt x="17448" y="6665"/>
                    </a:cubicBezTo>
                    <a:cubicBezTo>
                      <a:pt x="17448" y="6634"/>
                      <a:pt x="17418" y="6574"/>
                      <a:pt x="17357" y="6543"/>
                    </a:cubicBezTo>
                    <a:cubicBezTo>
                      <a:pt x="17326" y="6482"/>
                      <a:pt x="17235" y="6482"/>
                      <a:pt x="17174" y="6482"/>
                    </a:cubicBezTo>
                    <a:cubicBezTo>
                      <a:pt x="16810" y="6452"/>
                      <a:pt x="16475" y="6087"/>
                      <a:pt x="16627" y="5753"/>
                    </a:cubicBezTo>
                    <a:cubicBezTo>
                      <a:pt x="16688" y="5631"/>
                      <a:pt x="16810" y="5570"/>
                      <a:pt x="16901" y="5479"/>
                    </a:cubicBezTo>
                    <a:cubicBezTo>
                      <a:pt x="17114" y="5297"/>
                      <a:pt x="17266" y="4993"/>
                      <a:pt x="17205" y="4689"/>
                    </a:cubicBezTo>
                    <a:cubicBezTo>
                      <a:pt x="17155" y="4465"/>
                      <a:pt x="16943" y="4262"/>
                      <a:pt x="16717" y="4262"/>
                    </a:cubicBezTo>
                    <a:cubicBezTo>
                      <a:pt x="16667" y="4262"/>
                      <a:pt x="16616" y="4272"/>
                      <a:pt x="16567" y="4294"/>
                    </a:cubicBezTo>
                    <a:cubicBezTo>
                      <a:pt x="16445" y="4355"/>
                      <a:pt x="16384" y="4415"/>
                      <a:pt x="16293" y="4507"/>
                    </a:cubicBezTo>
                    <a:cubicBezTo>
                      <a:pt x="16120" y="4632"/>
                      <a:pt x="15907" y="4693"/>
                      <a:pt x="15691" y="4693"/>
                    </a:cubicBezTo>
                    <a:cubicBezTo>
                      <a:pt x="15489" y="4693"/>
                      <a:pt x="15284" y="4640"/>
                      <a:pt x="15108" y="4537"/>
                    </a:cubicBezTo>
                    <a:cubicBezTo>
                      <a:pt x="14743" y="4324"/>
                      <a:pt x="14530" y="3868"/>
                      <a:pt x="14621" y="3473"/>
                    </a:cubicBezTo>
                    <a:cubicBezTo>
                      <a:pt x="14652" y="3260"/>
                      <a:pt x="14773" y="3017"/>
                      <a:pt x="14652" y="2835"/>
                    </a:cubicBezTo>
                    <a:cubicBezTo>
                      <a:pt x="14591" y="2744"/>
                      <a:pt x="14500" y="2683"/>
                      <a:pt x="14500" y="2592"/>
                    </a:cubicBezTo>
                    <a:cubicBezTo>
                      <a:pt x="14500" y="2470"/>
                      <a:pt x="14560" y="2379"/>
                      <a:pt x="14621" y="2318"/>
                    </a:cubicBezTo>
                    <a:cubicBezTo>
                      <a:pt x="14834" y="2045"/>
                      <a:pt x="14834" y="1649"/>
                      <a:pt x="14621" y="1406"/>
                    </a:cubicBezTo>
                    <a:cubicBezTo>
                      <a:pt x="14479" y="1244"/>
                      <a:pt x="14270" y="1150"/>
                      <a:pt x="14056" y="1150"/>
                    </a:cubicBezTo>
                    <a:cubicBezTo>
                      <a:pt x="13949" y="1150"/>
                      <a:pt x="13841" y="1173"/>
                      <a:pt x="13740" y="1224"/>
                    </a:cubicBezTo>
                    <a:cubicBezTo>
                      <a:pt x="13527" y="1315"/>
                      <a:pt x="13375" y="1528"/>
                      <a:pt x="13162" y="1649"/>
                    </a:cubicBezTo>
                    <a:cubicBezTo>
                      <a:pt x="13039" y="1718"/>
                      <a:pt x="12897" y="1749"/>
                      <a:pt x="12756" y="1749"/>
                    </a:cubicBezTo>
                    <a:cubicBezTo>
                      <a:pt x="12585" y="1749"/>
                      <a:pt x="12414" y="1703"/>
                      <a:pt x="12281" y="1619"/>
                    </a:cubicBezTo>
                    <a:cubicBezTo>
                      <a:pt x="12038" y="1437"/>
                      <a:pt x="11886" y="1133"/>
                      <a:pt x="11946" y="829"/>
                    </a:cubicBezTo>
                    <a:cubicBezTo>
                      <a:pt x="11946" y="677"/>
                      <a:pt x="12007" y="525"/>
                      <a:pt x="11977" y="403"/>
                    </a:cubicBezTo>
                    <a:cubicBezTo>
                      <a:pt x="11946" y="282"/>
                      <a:pt x="11855" y="160"/>
                      <a:pt x="11734" y="99"/>
                    </a:cubicBezTo>
                    <a:cubicBezTo>
                      <a:pt x="11606" y="31"/>
                      <a:pt x="11463" y="0"/>
                      <a:pt x="1131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7" name="Google Shape;10347;p30"/>
              <p:cNvSpPr/>
              <p:nvPr/>
            </p:nvSpPr>
            <p:spPr>
              <a:xfrm>
                <a:off x="4255000" y="10338003"/>
                <a:ext cx="675200" cy="126808"/>
              </a:xfrm>
              <a:custGeom>
                <a:avLst/>
                <a:gdLst/>
                <a:ahLst/>
                <a:cxnLst/>
                <a:rect l="l" t="t" r="r" b="b"/>
                <a:pathLst>
                  <a:path w="20883" h="3922" extrusionOk="0">
                    <a:moveTo>
                      <a:pt x="0" y="0"/>
                    </a:moveTo>
                    <a:lnTo>
                      <a:pt x="0" y="3921"/>
                    </a:lnTo>
                    <a:lnTo>
                      <a:pt x="20882" y="3921"/>
                    </a:lnTo>
                    <a:lnTo>
                      <a:pt x="2088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8" name="Google Shape;10348;p30"/>
              <p:cNvSpPr/>
              <p:nvPr/>
            </p:nvSpPr>
            <p:spPr>
              <a:xfrm>
                <a:off x="4292345" y="10335060"/>
                <a:ext cx="11801" cy="12874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9" name="Google Shape;10349;p30"/>
              <p:cNvSpPr/>
              <p:nvPr/>
            </p:nvSpPr>
            <p:spPr>
              <a:xfrm>
                <a:off x="4377837" y="10335060"/>
                <a:ext cx="10831" cy="12874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0" name="Google Shape;10350;p30"/>
              <p:cNvSpPr/>
              <p:nvPr/>
            </p:nvSpPr>
            <p:spPr>
              <a:xfrm>
                <a:off x="4462359" y="10335060"/>
                <a:ext cx="11834" cy="12874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1" name="Google Shape;10351;p30"/>
              <p:cNvSpPr/>
              <p:nvPr/>
            </p:nvSpPr>
            <p:spPr>
              <a:xfrm>
                <a:off x="4547882" y="10335060"/>
                <a:ext cx="10831" cy="12874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4" y="3982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2" name="Google Shape;10352;p30"/>
              <p:cNvSpPr/>
              <p:nvPr/>
            </p:nvSpPr>
            <p:spPr>
              <a:xfrm>
                <a:off x="4633374" y="10335060"/>
                <a:ext cx="10831" cy="12874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3" name="Google Shape;10353;p30"/>
              <p:cNvSpPr/>
              <p:nvPr/>
            </p:nvSpPr>
            <p:spPr>
              <a:xfrm>
                <a:off x="4717895" y="10335060"/>
                <a:ext cx="11834" cy="12874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4" name="Google Shape;10354;p30"/>
              <p:cNvSpPr/>
              <p:nvPr/>
            </p:nvSpPr>
            <p:spPr>
              <a:xfrm>
                <a:off x="4803387" y="10335060"/>
                <a:ext cx="10864" cy="128748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5" name="Google Shape;10355;p30"/>
              <p:cNvSpPr/>
              <p:nvPr/>
            </p:nvSpPr>
            <p:spPr>
              <a:xfrm>
                <a:off x="4887941" y="10335060"/>
                <a:ext cx="11801" cy="12874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6" name="Google Shape;10356;p30"/>
              <p:cNvSpPr/>
              <p:nvPr/>
            </p:nvSpPr>
            <p:spPr>
              <a:xfrm>
                <a:off x="1484414" y="9693164"/>
                <a:ext cx="818691" cy="696280"/>
              </a:xfrm>
              <a:custGeom>
                <a:avLst/>
                <a:gdLst/>
                <a:ahLst/>
                <a:cxnLst/>
                <a:rect l="l" t="t" r="r" b="b"/>
                <a:pathLst>
                  <a:path w="25321" h="21535" extrusionOk="0">
                    <a:moveTo>
                      <a:pt x="15018" y="0"/>
                    </a:moveTo>
                    <a:cubicBezTo>
                      <a:pt x="14195" y="0"/>
                      <a:pt x="13287" y="464"/>
                      <a:pt x="12493" y="490"/>
                    </a:cubicBezTo>
                    <a:cubicBezTo>
                      <a:pt x="11551" y="521"/>
                      <a:pt x="10578" y="521"/>
                      <a:pt x="9697" y="733"/>
                    </a:cubicBezTo>
                    <a:cubicBezTo>
                      <a:pt x="8785" y="977"/>
                      <a:pt x="7812" y="1220"/>
                      <a:pt x="6992" y="1615"/>
                    </a:cubicBezTo>
                    <a:cubicBezTo>
                      <a:pt x="6171" y="2040"/>
                      <a:pt x="5989" y="3439"/>
                      <a:pt x="5290" y="4016"/>
                    </a:cubicBezTo>
                    <a:cubicBezTo>
                      <a:pt x="4560" y="4594"/>
                      <a:pt x="2676" y="4107"/>
                      <a:pt x="2128" y="4837"/>
                    </a:cubicBezTo>
                    <a:cubicBezTo>
                      <a:pt x="1551" y="5566"/>
                      <a:pt x="2554" y="7329"/>
                      <a:pt x="2189" y="8150"/>
                    </a:cubicBezTo>
                    <a:cubicBezTo>
                      <a:pt x="1794" y="9001"/>
                      <a:pt x="1034" y="9609"/>
                      <a:pt x="852" y="10521"/>
                    </a:cubicBezTo>
                    <a:cubicBezTo>
                      <a:pt x="700" y="11402"/>
                      <a:pt x="913" y="12253"/>
                      <a:pt x="943" y="13135"/>
                    </a:cubicBezTo>
                    <a:cubicBezTo>
                      <a:pt x="1004" y="14047"/>
                      <a:pt x="1" y="15171"/>
                      <a:pt x="244" y="16022"/>
                    </a:cubicBezTo>
                    <a:cubicBezTo>
                      <a:pt x="517" y="16904"/>
                      <a:pt x="1824" y="17360"/>
                      <a:pt x="2250" y="18150"/>
                    </a:cubicBezTo>
                    <a:cubicBezTo>
                      <a:pt x="2706" y="18940"/>
                      <a:pt x="3223" y="18667"/>
                      <a:pt x="3831" y="19305"/>
                    </a:cubicBezTo>
                    <a:cubicBezTo>
                      <a:pt x="5259" y="19579"/>
                      <a:pt x="5077" y="20886"/>
                      <a:pt x="6505" y="20886"/>
                    </a:cubicBezTo>
                    <a:cubicBezTo>
                      <a:pt x="7934" y="20886"/>
                      <a:pt x="7934" y="20126"/>
                      <a:pt x="9363" y="20126"/>
                    </a:cubicBezTo>
                    <a:cubicBezTo>
                      <a:pt x="10791" y="20126"/>
                      <a:pt x="10791" y="20521"/>
                      <a:pt x="12220" y="20521"/>
                    </a:cubicBezTo>
                    <a:cubicBezTo>
                      <a:pt x="13648" y="20521"/>
                      <a:pt x="13648" y="20278"/>
                      <a:pt x="15077" y="20278"/>
                    </a:cubicBezTo>
                    <a:cubicBezTo>
                      <a:pt x="16506" y="20278"/>
                      <a:pt x="16323" y="21038"/>
                      <a:pt x="17721" y="21372"/>
                    </a:cubicBezTo>
                    <a:cubicBezTo>
                      <a:pt x="18276" y="21494"/>
                      <a:pt x="18652" y="21535"/>
                      <a:pt x="18976" y="21535"/>
                    </a:cubicBezTo>
                    <a:cubicBezTo>
                      <a:pt x="19540" y="21535"/>
                      <a:pt x="19945" y="21411"/>
                      <a:pt x="20852" y="21372"/>
                    </a:cubicBezTo>
                    <a:cubicBezTo>
                      <a:pt x="21035" y="21190"/>
                      <a:pt x="21369" y="20278"/>
                      <a:pt x="21521" y="20065"/>
                    </a:cubicBezTo>
                    <a:cubicBezTo>
                      <a:pt x="22038" y="19427"/>
                      <a:pt x="21399" y="18089"/>
                      <a:pt x="21794" y="17360"/>
                    </a:cubicBezTo>
                    <a:cubicBezTo>
                      <a:pt x="22190" y="16630"/>
                      <a:pt x="23010" y="16205"/>
                      <a:pt x="23253" y="15384"/>
                    </a:cubicBezTo>
                    <a:cubicBezTo>
                      <a:pt x="23497" y="14594"/>
                      <a:pt x="23193" y="13803"/>
                      <a:pt x="23284" y="12983"/>
                    </a:cubicBezTo>
                    <a:cubicBezTo>
                      <a:pt x="23375" y="12162"/>
                      <a:pt x="25320" y="11372"/>
                      <a:pt x="25290" y="10521"/>
                    </a:cubicBezTo>
                    <a:cubicBezTo>
                      <a:pt x="25229" y="9700"/>
                      <a:pt x="23618" y="9062"/>
                      <a:pt x="23405" y="8241"/>
                    </a:cubicBezTo>
                    <a:cubicBezTo>
                      <a:pt x="23132" y="7238"/>
                      <a:pt x="22889" y="6387"/>
                      <a:pt x="22342" y="5505"/>
                    </a:cubicBezTo>
                    <a:cubicBezTo>
                      <a:pt x="21794" y="4654"/>
                      <a:pt x="20761" y="4533"/>
                      <a:pt x="19940" y="3925"/>
                    </a:cubicBezTo>
                    <a:cubicBezTo>
                      <a:pt x="19120" y="3317"/>
                      <a:pt x="18542" y="2709"/>
                      <a:pt x="17600" y="2344"/>
                    </a:cubicBezTo>
                    <a:cubicBezTo>
                      <a:pt x="16749" y="2010"/>
                      <a:pt x="16293" y="186"/>
                      <a:pt x="15381" y="34"/>
                    </a:cubicBezTo>
                    <a:cubicBezTo>
                      <a:pt x="15262" y="11"/>
                      <a:pt x="15141" y="0"/>
                      <a:pt x="1501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7" name="Google Shape;10357;p30"/>
              <p:cNvSpPr/>
              <p:nvPr/>
            </p:nvSpPr>
            <p:spPr>
              <a:xfrm>
                <a:off x="1606282" y="10043892"/>
                <a:ext cx="566110" cy="317085"/>
              </a:xfrm>
              <a:custGeom>
                <a:avLst/>
                <a:gdLst/>
                <a:ahLst/>
                <a:cxnLst/>
                <a:rect l="l" t="t" r="r" b="b"/>
                <a:pathLst>
                  <a:path w="17509" h="9807" extrusionOk="0">
                    <a:moveTo>
                      <a:pt x="11323" y="0"/>
                    </a:moveTo>
                    <a:cubicBezTo>
                      <a:pt x="11021" y="0"/>
                      <a:pt x="10704" y="136"/>
                      <a:pt x="10457" y="342"/>
                    </a:cubicBezTo>
                    <a:cubicBezTo>
                      <a:pt x="10123" y="646"/>
                      <a:pt x="9910" y="1072"/>
                      <a:pt x="9727" y="1497"/>
                    </a:cubicBezTo>
                    <a:cubicBezTo>
                      <a:pt x="9636" y="1163"/>
                      <a:pt x="9515" y="829"/>
                      <a:pt x="9393" y="494"/>
                    </a:cubicBezTo>
                    <a:cubicBezTo>
                      <a:pt x="9363" y="342"/>
                      <a:pt x="9302" y="190"/>
                      <a:pt x="9180" y="99"/>
                    </a:cubicBezTo>
                    <a:cubicBezTo>
                      <a:pt x="9104" y="69"/>
                      <a:pt x="9021" y="54"/>
                      <a:pt x="8937" y="54"/>
                    </a:cubicBezTo>
                    <a:cubicBezTo>
                      <a:pt x="8854" y="54"/>
                      <a:pt x="8770" y="69"/>
                      <a:pt x="8694" y="99"/>
                    </a:cubicBezTo>
                    <a:cubicBezTo>
                      <a:pt x="7904" y="342"/>
                      <a:pt x="7296" y="1163"/>
                      <a:pt x="7357" y="2014"/>
                    </a:cubicBezTo>
                    <a:cubicBezTo>
                      <a:pt x="7301" y="1994"/>
                      <a:pt x="7245" y="1985"/>
                      <a:pt x="7190" y="1985"/>
                    </a:cubicBezTo>
                    <a:cubicBezTo>
                      <a:pt x="6917" y="1985"/>
                      <a:pt x="6668" y="2217"/>
                      <a:pt x="6566" y="2470"/>
                    </a:cubicBezTo>
                    <a:cubicBezTo>
                      <a:pt x="6474" y="2702"/>
                      <a:pt x="6487" y="2969"/>
                      <a:pt x="6525" y="3230"/>
                    </a:cubicBezTo>
                    <a:lnTo>
                      <a:pt x="6525" y="3230"/>
                    </a:lnTo>
                    <a:cubicBezTo>
                      <a:pt x="6454" y="3130"/>
                      <a:pt x="6325" y="3062"/>
                      <a:pt x="6204" y="3062"/>
                    </a:cubicBezTo>
                    <a:cubicBezTo>
                      <a:pt x="6149" y="3062"/>
                      <a:pt x="6095" y="3076"/>
                      <a:pt x="6050" y="3108"/>
                    </a:cubicBezTo>
                    <a:cubicBezTo>
                      <a:pt x="5806" y="3230"/>
                      <a:pt x="5746" y="3564"/>
                      <a:pt x="5806" y="3838"/>
                    </a:cubicBezTo>
                    <a:cubicBezTo>
                      <a:pt x="5867" y="4233"/>
                      <a:pt x="6110" y="4537"/>
                      <a:pt x="6232" y="4902"/>
                    </a:cubicBezTo>
                    <a:cubicBezTo>
                      <a:pt x="6353" y="5267"/>
                      <a:pt x="6262" y="5753"/>
                      <a:pt x="5928" y="5905"/>
                    </a:cubicBezTo>
                    <a:cubicBezTo>
                      <a:pt x="5868" y="5931"/>
                      <a:pt x="5804" y="5944"/>
                      <a:pt x="5738" y="5944"/>
                    </a:cubicBezTo>
                    <a:cubicBezTo>
                      <a:pt x="5506" y="5944"/>
                      <a:pt x="5263" y="5791"/>
                      <a:pt x="5168" y="5601"/>
                    </a:cubicBezTo>
                    <a:cubicBezTo>
                      <a:pt x="5016" y="5327"/>
                      <a:pt x="5046" y="4993"/>
                      <a:pt x="5138" y="4719"/>
                    </a:cubicBezTo>
                    <a:cubicBezTo>
                      <a:pt x="5229" y="4567"/>
                      <a:pt x="5290" y="4324"/>
                      <a:pt x="5138" y="4233"/>
                    </a:cubicBezTo>
                    <a:cubicBezTo>
                      <a:pt x="5098" y="4207"/>
                      <a:pt x="5055" y="4198"/>
                      <a:pt x="5010" y="4198"/>
                    </a:cubicBezTo>
                    <a:cubicBezTo>
                      <a:pt x="4898" y="4198"/>
                      <a:pt x="4776" y="4254"/>
                      <a:pt x="4679" y="4254"/>
                    </a:cubicBezTo>
                    <a:cubicBezTo>
                      <a:pt x="4632" y="4254"/>
                      <a:pt x="4591" y="4241"/>
                      <a:pt x="4560" y="4203"/>
                    </a:cubicBezTo>
                    <a:cubicBezTo>
                      <a:pt x="4712" y="3960"/>
                      <a:pt x="4682" y="3595"/>
                      <a:pt x="4469" y="3382"/>
                    </a:cubicBezTo>
                    <a:cubicBezTo>
                      <a:pt x="4339" y="3271"/>
                      <a:pt x="4153" y="3205"/>
                      <a:pt x="3972" y="3205"/>
                    </a:cubicBezTo>
                    <a:cubicBezTo>
                      <a:pt x="3856" y="3205"/>
                      <a:pt x="3743" y="3232"/>
                      <a:pt x="3648" y="3291"/>
                    </a:cubicBezTo>
                    <a:cubicBezTo>
                      <a:pt x="3253" y="3504"/>
                      <a:pt x="3132" y="3990"/>
                      <a:pt x="3071" y="4446"/>
                    </a:cubicBezTo>
                    <a:cubicBezTo>
                      <a:pt x="2615" y="4385"/>
                      <a:pt x="2220" y="4020"/>
                      <a:pt x="2098" y="3595"/>
                    </a:cubicBezTo>
                    <a:cubicBezTo>
                      <a:pt x="2037" y="3291"/>
                      <a:pt x="2007" y="2926"/>
                      <a:pt x="1703" y="2896"/>
                    </a:cubicBezTo>
                    <a:cubicBezTo>
                      <a:pt x="1686" y="2890"/>
                      <a:pt x="1669" y="2888"/>
                      <a:pt x="1653" y="2888"/>
                    </a:cubicBezTo>
                    <a:cubicBezTo>
                      <a:pt x="1578" y="2888"/>
                      <a:pt x="1504" y="2937"/>
                      <a:pt x="1429" y="2987"/>
                    </a:cubicBezTo>
                    <a:cubicBezTo>
                      <a:pt x="943" y="3321"/>
                      <a:pt x="913" y="4020"/>
                      <a:pt x="1004" y="4628"/>
                    </a:cubicBezTo>
                    <a:cubicBezTo>
                      <a:pt x="872" y="4470"/>
                      <a:pt x="718" y="4312"/>
                      <a:pt x="541" y="4312"/>
                    </a:cubicBezTo>
                    <a:cubicBezTo>
                      <a:pt x="513" y="4312"/>
                      <a:pt x="485" y="4316"/>
                      <a:pt x="457" y="4324"/>
                    </a:cubicBezTo>
                    <a:cubicBezTo>
                      <a:pt x="366" y="4355"/>
                      <a:pt x="274" y="4415"/>
                      <a:pt x="244" y="4476"/>
                    </a:cubicBezTo>
                    <a:cubicBezTo>
                      <a:pt x="1" y="4780"/>
                      <a:pt x="122" y="5236"/>
                      <a:pt x="335" y="5540"/>
                    </a:cubicBezTo>
                    <a:cubicBezTo>
                      <a:pt x="548" y="5874"/>
                      <a:pt x="821" y="6118"/>
                      <a:pt x="1034" y="6422"/>
                    </a:cubicBezTo>
                    <a:cubicBezTo>
                      <a:pt x="1247" y="6726"/>
                      <a:pt x="1369" y="7181"/>
                      <a:pt x="1156" y="7485"/>
                    </a:cubicBezTo>
                    <a:cubicBezTo>
                      <a:pt x="1118" y="7504"/>
                      <a:pt x="1077" y="7511"/>
                      <a:pt x="1035" y="7511"/>
                    </a:cubicBezTo>
                    <a:cubicBezTo>
                      <a:pt x="940" y="7511"/>
                      <a:pt x="835" y="7476"/>
                      <a:pt x="730" y="7455"/>
                    </a:cubicBezTo>
                    <a:cubicBezTo>
                      <a:pt x="702" y="7448"/>
                      <a:pt x="668" y="7444"/>
                      <a:pt x="633" y="7444"/>
                    </a:cubicBezTo>
                    <a:cubicBezTo>
                      <a:pt x="518" y="7444"/>
                      <a:pt x="389" y="7484"/>
                      <a:pt x="366" y="7577"/>
                    </a:cubicBezTo>
                    <a:cubicBezTo>
                      <a:pt x="366" y="7637"/>
                      <a:pt x="396" y="7698"/>
                      <a:pt x="426" y="7759"/>
                    </a:cubicBezTo>
                    <a:cubicBezTo>
                      <a:pt x="609" y="8093"/>
                      <a:pt x="1034" y="8215"/>
                      <a:pt x="1369" y="8397"/>
                    </a:cubicBezTo>
                    <a:cubicBezTo>
                      <a:pt x="1733" y="8580"/>
                      <a:pt x="2068" y="8944"/>
                      <a:pt x="1946" y="9309"/>
                    </a:cubicBezTo>
                    <a:cubicBezTo>
                      <a:pt x="1916" y="9400"/>
                      <a:pt x="1855" y="9492"/>
                      <a:pt x="1885" y="9552"/>
                    </a:cubicBezTo>
                    <a:cubicBezTo>
                      <a:pt x="1916" y="9674"/>
                      <a:pt x="2068" y="9704"/>
                      <a:pt x="2189" y="9704"/>
                    </a:cubicBezTo>
                    <a:cubicBezTo>
                      <a:pt x="2330" y="9714"/>
                      <a:pt x="2470" y="9718"/>
                      <a:pt x="2610" y="9718"/>
                    </a:cubicBezTo>
                    <a:cubicBezTo>
                      <a:pt x="3352" y="9718"/>
                      <a:pt x="4097" y="9599"/>
                      <a:pt x="4864" y="9522"/>
                    </a:cubicBezTo>
                    <a:cubicBezTo>
                      <a:pt x="5776" y="9431"/>
                      <a:pt x="6695" y="9400"/>
                      <a:pt x="7619" y="9400"/>
                    </a:cubicBezTo>
                    <a:cubicBezTo>
                      <a:pt x="8542" y="9400"/>
                      <a:pt x="9469" y="9431"/>
                      <a:pt x="10396" y="9461"/>
                    </a:cubicBezTo>
                    <a:cubicBezTo>
                      <a:pt x="12159" y="9492"/>
                      <a:pt x="13922" y="9552"/>
                      <a:pt x="15655" y="9765"/>
                    </a:cubicBezTo>
                    <a:cubicBezTo>
                      <a:pt x="15825" y="9788"/>
                      <a:pt x="16003" y="9806"/>
                      <a:pt x="16179" y="9806"/>
                    </a:cubicBezTo>
                    <a:cubicBezTo>
                      <a:pt x="16475" y="9806"/>
                      <a:pt x="16763" y="9754"/>
                      <a:pt x="16992" y="9583"/>
                    </a:cubicBezTo>
                    <a:cubicBezTo>
                      <a:pt x="17357" y="9248"/>
                      <a:pt x="17326" y="8549"/>
                      <a:pt x="16901" y="8276"/>
                    </a:cubicBezTo>
                    <a:cubicBezTo>
                      <a:pt x="16840" y="8215"/>
                      <a:pt x="16749" y="8184"/>
                      <a:pt x="16688" y="8124"/>
                    </a:cubicBezTo>
                    <a:cubicBezTo>
                      <a:pt x="16506" y="7881"/>
                      <a:pt x="16718" y="7546"/>
                      <a:pt x="16962" y="7364"/>
                    </a:cubicBezTo>
                    <a:cubicBezTo>
                      <a:pt x="17205" y="7181"/>
                      <a:pt x="17509" y="6969"/>
                      <a:pt x="17448" y="6665"/>
                    </a:cubicBezTo>
                    <a:cubicBezTo>
                      <a:pt x="17448" y="6634"/>
                      <a:pt x="17418" y="6574"/>
                      <a:pt x="17387" y="6543"/>
                    </a:cubicBezTo>
                    <a:cubicBezTo>
                      <a:pt x="17326" y="6482"/>
                      <a:pt x="17266" y="6482"/>
                      <a:pt x="17174" y="6482"/>
                    </a:cubicBezTo>
                    <a:cubicBezTo>
                      <a:pt x="16840" y="6452"/>
                      <a:pt x="16475" y="6087"/>
                      <a:pt x="16627" y="5753"/>
                    </a:cubicBezTo>
                    <a:cubicBezTo>
                      <a:pt x="16688" y="5631"/>
                      <a:pt x="16810" y="5570"/>
                      <a:pt x="16931" y="5479"/>
                    </a:cubicBezTo>
                    <a:cubicBezTo>
                      <a:pt x="17144" y="5297"/>
                      <a:pt x="17296" y="4993"/>
                      <a:pt x="17235" y="4689"/>
                    </a:cubicBezTo>
                    <a:cubicBezTo>
                      <a:pt x="17185" y="4465"/>
                      <a:pt x="16953" y="4262"/>
                      <a:pt x="16720" y="4262"/>
                    </a:cubicBezTo>
                    <a:cubicBezTo>
                      <a:pt x="16668" y="4262"/>
                      <a:pt x="16616" y="4272"/>
                      <a:pt x="16566" y="4294"/>
                    </a:cubicBezTo>
                    <a:cubicBezTo>
                      <a:pt x="16475" y="4355"/>
                      <a:pt x="16384" y="4415"/>
                      <a:pt x="16293" y="4507"/>
                    </a:cubicBezTo>
                    <a:cubicBezTo>
                      <a:pt x="16120" y="4632"/>
                      <a:pt x="15907" y="4693"/>
                      <a:pt x="15691" y="4693"/>
                    </a:cubicBezTo>
                    <a:cubicBezTo>
                      <a:pt x="15488" y="4693"/>
                      <a:pt x="15284" y="4640"/>
                      <a:pt x="15107" y="4537"/>
                    </a:cubicBezTo>
                    <a:cubicBezTo>
                      <a:pt x="14743" y="4324"/>
                      <a:pt x="14560" y="3868"/>
                      <a:pt x="14621" y="3473"/>
                    </a:cubicBezTo>
                    <a:cubicBezTo>
                      <a:pt x="14682" y="3260"/>
                      <a:pt x="14773" y="3017"/>
                      <a:pt x="14652" y="2804"/>
                    </a:cubicBezTo>
                    <a:cubicBezTo>
                      <a:pt x="14621" y="2744"/>
                      <a:pt x="14530" y="2683"/>
                      <a:pt x="14500" y="2592"/>
                    </a:cubicBezTo>
                    <a:cubicBezTo>
                      <a:pt x="14500" y="2470"/>
                      <a:pt x="14591" y="2379"/>
                      <a:pt x="14652" y="2318"/>
                    </a:cubicBezTo>
                    <a:cubicBezTo>
                      <a:pt x="14834" y="2045"/>
                      <a:pt x="14834" y="1649"/>
                      <a:pt x="14621" y="1406"/>
                    </a:cubicBezTo>
                    <a:cubicBezTo>
                      <a:pt x="14500" y="1244"/>
                      <a:pt x="14283" y="1150"/>
                      <a:pt x="14072" y="1150"/>
                    </a:cubicBezTo>
                    <a:cubicBezTo>
                      <a:pt x="13966" y="1150"/>
                      <a:pt x="13861" y="1173"/>
                      <a:pt x="13770" y="1224"/>
                    </a:cubicBezTo>
                    <a:cubicBezTo>
                      <a:pt x="13527" y="1315"/>
                      <a:pt x="13375" y="1528"/>
                      <a:pt x="13162" y="1649"/>
                    </a:cubicBezTo>
                    <a:cubicBezTo>
                      <a:pt x="13039" y="1718"/>
                      <a:pt x="12903" y="1749"/>
                      <a:pt x="12769" y="1749"/>
                    </a:cubicBezTo>
                    <a:cubicBezTo>
                      <a:pt x="12606" y="1749"/>
                      <a:pt x="12445" y="1703"/>
                      <a:pt x="12311" y="1619"/>
                    </a:cubicBezTo>
                    <a:cubicBezTo>
                      <a:pt x="12037" y="1437"/>
                      <a:pt x="11916" y="1133"/>
                      <a:pt x="11946" y="829"/>
                    </a:cubicBezTo>
                    <a:cubicBezTo>
                      <a:pt x="11977" y="677"/>
                      <a:pt x="12037" y="525"/>
                      <a:pt x="11977" y="403"/>
                    </a:cubicBezTo>
                    <a:cubicBezTo>
                      <a:pt x="11946" y="282"/>
                      <a:pt x="11855" y="160"/>
                      <a:pt x="11734" y="99"/>
                    </a:cubicBezTo>
                    <a:cubicBezTo>
                      <a:pt x="11606" y="31"/>
                      <a:pt x="11467" y="0"/>
                      <a:pt x="1132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8" name="Google Shape;10358;p30"/>
              <p:cNvSpPr/>
              <p:nvPr/>
            </p:nvSpPr>
            <p:spPr>
              <a:xfrm>
                <a:off x="1552251" y="10338003"/>
                <a:ext cx="675167" cy="126808"/>
              </a:xfrm>
              <a:custGeom>
                <a:avLst/>
                <a:gdLst/>
                <a:ahLst/>
                <a:cxnLst/>
                <a:rect l="l" t="t" r="r" b="b"/>
                <a:pathLst>
                  <a:path w="20882" h="3922" extrusionOk="0">
                    <a:moveTo>
                      <a:pt x="0" y="0"/>
                    </a:moveTo>
                    <a:lnTo>
                      <a:pt x="0" y="3921"/>
                    </a:lnTo>
                    <a:lnTo>
                      <a:pt x="20882" y="3921"/>
                    </a:lnTo>
                    <a:lnTo>
                      <a:pt x="2088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9" name="Google Shape;10359;p30"/>
              <p:cNvSpPr/>
              <p:nvPr/>
            </p:nvSpPr>
            <p:spPr>
              <a:xfrm>
                <a:off x="1589597" y="10335060"/>
                <a:ext cx="10831" cy="12874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4" y="3982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0" name="Google Shape;10360;p30"/>
              <p:cNvSpPr/>
              <p:nvPr/>
            </p:nvSpPr>
            <p:spPr>
              <a:xfrm>
                <a:off x="1674119" y="10335060"/>
                <a:ext cx="11801" cy="12874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1" name="Google Shape;10361;p30"/>
              <p:cNvSpPr/>
              <p:nvPr/>
            </p:nvSpPr>
            <p:spPr>
              <a:xfrm>
                <a:off x="1759610" y="10335060"/>
                <a:ext cx="10831" cy="12874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2" name="Google Shape;10362;p30"/>
              <p:cNvSpPr/>
              <p:nvPr/>
            </p:nvSpPr>
            <p:spPr>
              <a:xfrm>
                <a:off x="1845102" y="10335060"/>
                <a:ext cx="10864" cy="128748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3" name="Google Shape;10363;p30"/>
              <p:cNvSpPr/>
              <p:nvPr/>
            </p:nvSpPr>
            <p:spPr>
              <a:xfrm>
                <a:off x="1929623" y="10335060"/>
                <a:ext cx="11834" cy="12874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6" y="3982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4" name="Google Shape;10364;p30"/>
              <p:cNvSpPr/>
              <p:nvPr/>
            </p:nvSpPr>
            <p:spPr>
              <a:xfrm>
                <a:off x="2015147" y="10335060"/>
                <a:ext cx="10831" cy="12874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5" name="Google Shape;10365;p30"/>
              <p:cNvSpPr/>
              <p:nvPr/>
            </p:nvSpPr>
            <p:spPr>
              <a:xfrm>
                <a:off x="2099669" y="10335060"/>
                <a:ext cx="11834" cy="12874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6" name="Google Shape;10366;p30"/>
              <p:cNvSpPr/>
              <p:nvPr/>
            </p:nvSpPr>
            <p:spPr>
              <a:xfrm>
                <a:off x="2185160" y="10335060"/>
                <a:ext cx="10864" cy="128748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67" name="Google Shape;10367;p30"/>
            <p:cNvGrpSpPr/>
            <p:nvPr/>
          </p:nvGrpSpPr>
          <p:grpSpPr>
            <a:xfrm flipH="1">
              <a:off x="2376731" y="-714088"/>
              <a:ext cx="6842850" cy="1954450"/>
              <a:chOff x="267875" y="-597575"/>
              <a:chExt cx="6842850" cy="1954450"/>
            </a:xfrm>
          </p:grpSpPr>
          <p:sp>
            <p:nvSpPr>
              <p:cNvPr id="10368" name="Google Shape;10368;p30"/>
              <p:cNvSpPr/>
              <p:nvPr/>
            </p:nvSpPr>
            <p:spPr>
              <a:xfrm>
                <a:off x="363725" y="-385925"/>
                <a:ext cx="6672875" cy="1157900"/>
              </a:xfrm>
              <a:custGeom>
                <a:avLst/>
                <a:gdLst/>
                <a:ahLst/>
                <a:cxnLst/>
                <a:rect l="l" t="t" r="r" b="b"/>
                <a:pathLst>
                  <a:path w="266915" h="46316" fill="none" extrusionOk="0">
                    <a:moveTo>
                      <a:pt x="0" y="0"/>
                    </a:moveTo>
                    <a:cubicBezTo>
                      <a:pt x="57781" y="33873"/>
                      <a:pt x="131005" y="46315"/>
                      <a:pt x="198811" y="33802"/>
                    </a:cubicBezTo>
                    <a:cubicBezTo>
                      <a:pt x="224017" y="29159"/>
                      <a:pt x="249424" y="20646"/>
                      <a:pt x="266915" y="3894"/>
                    </a:cubicBezTo>
                  </a:path>
                </a:pathLst>
              </a:custGeom>
              <a:noFill/>
              <a:ln w="9525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9" name="Google Shape;10369;p30"/>
              <p:cNvSpPr/>
              <p:nvPr/>
            </p:nvSpPr>
            <p:spPr>
              <a:xfrm>
                <a:off x="445575" y="-283550"/>
                <a:ext cx="6442800" cy="1126675"/>
              </a:xfrm>
              <a:custGeom>
                <a:avLst/>
                <a:gdLst/>
                <a:ahLst/>
                <a:cxnLst/>
                <a:rect l="l" t="t" r="r" b="b"/>
                <a:pathLst>
                  <a:path w="257712" h="45067" fill="none" extrusionOk="0">
                    <a:moveTo>
                      <a:pt x="1" y="1"/>
                    </a:moveTo>
                    <a:cubicBezTo>
                      <a:pt x="1" y="1"/>
                      <a:pt x="169962" y="45066"/>
                      <a:pt x="257711" y="4430"/>
                    </a:cubicBezTo>
                  </a:path>
                </a:pathLst>
              </a:custGeom>
              <a:noFill/>
              <a:ln w="9525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0" name="Google Shape;10370;p30"/>
              <p:cNvSpPr/>
              <p:nvPr/>
            </p:nvSpPr>
            <p:spPr>
              <a:xfrm>
                <a:off x="267875" y="-203475"/>
                <a:ext cx="5408750" cy="1560350"/>
              </a:xfrm>
              <a:custGeom>
                <a:avLst/>
                <a:gdLst/>
                <a:ahLst/>
                <a:cxnLst/>
                <a:rect l="l" t="t" r="r" b="b"/>
                <a:pathLst>
                  <a:path w="216350" h="62414" fill="none" extrusionOk="0">
                    <a:moveTo>
                      <a:pt x="215242" y="1608"/>
                    </a:moveTo>
                    <a:cubicBezTo>
                      <a:pt x="165319" y="36160"/>
                      <a:pt x="1" y="26063"/>
                      <a:pt x="1" y="26063"/>
                    </a:cubicBezTo>
                    <a:cubicBezTo>
                      <a:pt x="1" y="26063"/>
                      <a:pt x="140911" y="62413"/>
                      <a:pt x="216349" y="1"/>
                    </a:cubicBezTo>
                  </a:path>
                </a:pathLst>
              </a:custGeom>
              <a:noFill/>
              <a:ln w="952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1" name="Google Shape;10371;p30"/>
              <p:cNvSpPr/>
              <p:nvPr/>
            </p:nvSpPr>
            <p:spPr>
              <a:xfrm>
                <a:off x="278900" y="-597575"/>
                <a:ext cx="6831825" cy="1349600"/>
              </a:xfrm>
              <a:custGeom>
                <a:avLst/>
                <a:gdLst/>
                <a:ahLst/>
                <a:cxnLst/>
                <a:rect l="l" t="t" r="r" b="b"/>
                <a:pathLst>
                  <a:path w="273273" h="53984" fill="none" extrusionOk="0">
                    <a:moveTo>
                      <a:pt x="0" y="18717"/>
                    </a:moveTo>
                    <a:cubicBezTo>
                      <a:pt x="0" y="18717"/>
                      <a:pt x="52983" y="53984"/>
                      <a:pt x="156913" y="42113"/>
                    </a:cubicBezTo>
                    <a:cubicBezTo>
                      <a:pt x="256056" y="30778"/>
                      <a:pt x="273272" y="1"/>
                      <a:pt x="273272" y="1"/>
                    </a:cubicBezTo>
                  </a:path>
                </a:pathLst>
              </a:custGeom>
              <a:noFill/>
              <a:ln w="19050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72" name="Google Shape;10372;p30"/>
            <p:cNvGrpSpPr/>
            <p:nvPr/>
          </p:nvGrpSpPr>
          <p:grpSpPr>
            <a:xfrm>
              <a:off x="8118203" y="4124257"/>
              <a:ext cx="1290835" cy="1168927"/>
              <a:chOff x="6097175" y="3622400"/>
              <a:chExt cx="1387100" cy="1256100"/>
            </a:xfrm>
          </p:grpSpPr>
          <p:sp>
            <p:nvSpPr>
              <p:cNvPr id="10373" name="Google Shape;10373;p30"/>
              <p:cNvSpPr/>
              <p:nvPr/>
            </p:nvSpPr>
            <p:spPr>
              <a:xfrm>
                <a:off x="6097175" y="4387275"/>
                <a:ext cx="1041225" cy="464550"/>
              </a:xfrm>
              <a:custGeom>
                <a:avLst/>
                <a:gdLst/>
                <a:ahLst/>
                <a:cxnLst/>
                <a:rect l="l" t="t" r="r" b="b"/>
                <a:pathLst>
                  <a:path w="41649" h="18582" extrusionOk="0">
                    <a:moveTo>
                      <a:pt x="18540" y="1"/>
                    </a:moveTo>
                    <a:cubicBezTo>
                      <a:pt x="17875" y="1"/>
                      <a:pt x="17211" y="41"/>
                      <a:pt x="16550" y="132"/>
                    </a:cubicBezTo>
                    <a:cubicBezTo>
                      <a:pt x="15336" y="298"/>
                      <a:pt x="14217" y="739"/>
                      <a:pt x="13002" y="846"/>
                    </a:cubicBezTo>
                    <a:cubicBezTo>
                      <a:pt x="11574" y="953"/>
                      <a:pt x="10359" y="834"/>
                      <a:pt x="9157" y="1715"/>
                    </a:cubicBezTo>
                    <a:cubicBezTo>
                      <a:pt x="8061" y="2525"/>
                      <a:pt x="7418" y="3822"/>
                      <a:pt x="7490" y="5108"/>
                    </a:cubicBezTo>
                    <a:cubicBezTo>
                      <a:pt x="5680" y="5573"/>
                      <a:pt x="3811" y="6061"/>
                      <a:pt x="2370" y="7168"/>
                    </a:cubicBezTo>
                    <a:cubicBezTo>
                      <a:pt x="917" y="8263"/>
                      <a:pt x="1" y="10157"/>
                      <a:pt x="691" y="11752"/>
                    </a:cubicBezTo>
                    <a:cubicBezTo>
                      <a:pt x="1458" y="13531"/>
                      <a:pt x="3792" y="14254"/>
                      <a:pt x="5874" y="14254"/>
                    </a:cubicBezTo>
                    <a:cubicBezTo>
                      <a:pt x="5925" y="14254"/>
                      <a:pt x="5975" y="14253"/>
                      <a:pt x="6025" y="14252"/>
                    </a:cubicBezTo>
                    <a:cubicBezTo>
                      <a:pt x="7740" y="14224"/>
                      <a:pt x="9447" y="13856"/>
                      <a:pt x="11147" y="13856"/>
                    </a:cubicBezTo>
                    <a:cubicBezTo>
                      <a:pt x="11559" y="13856"/>
                      <a:pt x="11971" y="13877"/>
                      <a:pt x="12383" y="13931"/>
                    </a:cubicBezTo>
                    <a:cubicBezTo>
                      <a:pt x="12514" y="14990"/>
                      <a:pt x="13348" y="15895"/>
                      <a:pt x="14336" y="16455"/>
                    </a:cubicBezTo>
                    <a:cubicBezTo>
                      <a:pt x="15336" y="17015"/>
                      <a:pt x="16491" y="17265"/>
                      <a:pt x="17634" y="17479"/>
                    </a:cubicBezTo>
                    <a:cubicBezTo>
                      <a:pt x="21496" y="18214"/>
                      <a:pt x="25441" y="18581"/>
                      <a:pt x="29386" y="18581"/>
                    </a:cubicBezTo>
                    <a:cubicBezTo>
                      <a:pt x="32470" y="18581"/>
                      <a:pt x="35555" y="18357"/>
                      <a:pt x="38601" y="17908"/>
                    </a:cubicBezTo>
                    <a:cubicBezTo>
                      <a:pt x="39506" y="17765"/>
                      <a:pt x="40494" y="17574"/>
                      <a:pt x="41077" y="16907"/>
                    </a:cubicBezTo>
                    <a:cubicBezTo>
                      <a:pt x="41565" y="16348"/>
                      <a:pt x="41649" y="15574"/>
                      <a:pt x="41613" y="14860"/>
                    </a:cubicBezTo>
                    <a:cubicBezTo>
                      <a:pt x="41482" y="11288"/>
                      <a:pt x="39172" y="7990"/>
                      <a:pt x="36136" y="5739"/>
                    </a:cubicBezTo>
                    <a:cubicBezTo>
                      <a:pt x="33100" y="3501"/>
                      <a:pt x="29385" y="2179"/>
                      <a:pt x="25647" y="1155"/>
                    </a:cubicBezTo>
                    <a:cubicBezTo>
                      <a:pt x="23362" y="531"/>
                      <a:pt x="20945" y="1"/>
                      <a:pt x="185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4" name="Google Shape;10374;p30"/>
              <p:cNvSpPr/>
              <p:nvPr/>
            </p:nvSpPr>
            <p:spPr>
              <a:xfrm>
                <a:off x="6377875" y="3622400"/>
                <a:ext cx="1106400" cy="867950"/>
              </a:xfrm>
              <a:custGeom>
                <a:avLst/>
                <a:gdLst/>
                <a:ahLst/>
                <a:cxnLst/>
                <a:rect l="l" t="t" r="r" b="b"/>
                <a:pathLst>
                  <a:path w="44256" h="34718" extrusionOk="0">
                    <a:moveTo>
                      <a:pt x="32902" y="0"/>
                    </a:moveTo>
                    <a:cubicBezTo>
                      <a:pt x="31409" y="0"/>
                      <a:pt x="29914" y="415"/>
                      <a:pt x="28659" y="1223"/>
                    </a:cubicBezTo>
                    <a:cubicBezTo>
                      <a:pt x="26587" y="2544"/>
                      <a:pt x="24599" y="4914"/>
                      <a:pt x="24479" y="7378"/>
                    </a:cubicBezTo>
                    <a:cubicBezTo>
                      <a:pt x="23931" y="5885"/>
                      <a:pt x="22360" y="4868"/>
                      <a:pt x="20786" y="4868"/>
                    </a:cubicBezTo>
                    <a:cubicBezTo>
                      <a:pt x="20515" y="4868"/>
                      <a:pt x="20245" y="4899"/>
                      <a:pt x="19979" y="4961"/>
                    </a:cubicBezTo>
                    <a:cubicBezTo>
                      <a:pt x="18169" y="5390"/>
                      <a:pt x="16586" y="6974"/>
                      <a:pt x="16788" y="8819"/>
                    </a:cubicBezTo>
                    <a:cubicBezTo>
                      <a:pt x="15133" y="6463"/>
                      <a:pt x="12790" y="4107"/>
                      <a:pt x="9952" y="4107"/>
                    </a:cubicBezTo>
                    <a:cubicBezTo>
                      <a:pt x="9850" y="4107"/>
                      <a:pt x="9748" y="4110"/>
                      <a:pt x="9644" y="4116"/>
                    </a:cubicBezTo>
                    <a:cubicBezTo>
                      <a:pt x="6680" y="4295"/>
                      <a:pt x="4453" y="7200"/>
                      <a:pt x="4001" y="10141"/>
                    </a:cubicBezTo>
                    <a:cubicBezTo>
                      <a:pt x="3548" y="13081"/>
                      <a:pt x="4441" y="16046"/>
                      <a:pt x="5334" y="18880"/>
                    </a:cubicBezTo>
                    <a:cubicBezTo>
                      <a:pt x="3179" y="19106"/>
                      <a:pt x="1238" y="20725"/>
                      <a:pt x="619" y="22797"/>
                    </a:cubicBezTo>
                    <a:cubicBezTo>
                      <a:pt x="0" y="24869"/>
                      <a:pt x="727" y="27274"/>
                      <a:pt x="2405" y="28655"/>
                    </a:cubicBezTo>
                    <a:cubicBezTo>
                      <a:pt x="1596" y="30048"/>
                      <a:pt x="1834" y="31965"/>
                      <a:pt x="2953" y="33108"/>
                    </a:cubicBezTo>
                    <a:cubicBezTo>
                      <a:pt x="3657" y="33826"/>
                      <a:pt x="4659" y="34208"/>
                      <a:pt x="5655" y="34208"/>
                    </a:cubicBezTo>
                    <a:cubicBezTo>
                      <a:pt x="6260" y="34208"/>
                      <a:pt x="6863" y="34067"/>
                      <a:pt x="7394" y="33775"/>
                    </a:cubicBezTo>
                    <a:cubicBezTo>
                      <a:pt x="10737" y="34316"/>
                      <a:pt x="14351" y="34718"/>
                      <a:pt x="17944" y="34718"/>
                    </a:cubicBezTo>
                    <a:cubicBezTo>
                      <a:pt x="23116" y="34718"/>
                      <a:pt x="28246" y="33886"/>
                      <a:pt x="32469" y="31441"/>
                    </a:cubicBezTo>
                    <a:cubicBezTo>
                      <a:pt x="40172" y="26988"/>
                      <a:pt x="44256" y="17070"/>
                      <a:pt x="41910" y="8486"/>
                    </a:cubicBezTo>
                    <a:cubicBezTo>
                      <a:pt x="40993" y="5128"/>
                      <a:pt x="38969" y="1818"/>
                      <a:pt x="35743" y="532"/>
                    </a:cubicBezTo>
                    <a:cubicBezTo>
                      <a:pt x="34842" y="176"/>
                      <a:pt x="33873" y="0"/>
                      <a:pt x="3290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5" name="Google Shape;10375;p30"/>
              <p:cNvSpPr/>
              <p:nvPr/>
            </p:nvSpPr>
            <p:spPr>
              <a:xfrm>
                <a:off x="6523125" y="3865150"/>
                <a:ext cx="872450" cy="730475"/>
              </a:xfrm>
              <a:custGeom>
                <a:avLst/>
                <a:gdLst/>
                <a:ahLst/>
                <a:cxnLst/>
                <a:rect l="l" t="t" r="r" b="b"/>
                <a:pathLst>
                  <a:path w="34898" h="29219" extrusionOk="0">
                    <a:moveTo>
                      <a:pt x="27943" y="1"/>
                    </a:moveTo>
                    <a:cubicBezTo>
                      <a:pt x="25745" y="1"/>
                      <a:pt x="23688" y="1414"/>
                      <a:pt x="22599" y="3312"/>
                    </a:cubicBezTo>
                    <a:cubicBezTo>
                      <a:pt x="21854" y="2693"/>
                      <a:pt x="20885" y="2358"/>
                      <a:pt x="19918" y="2358"/>
                    </a:cubicBezTo>
                    <a:cubicBezTo>
                      <a:pt x="19603" y="2358"/>
                      <a:pt x="19287" y="2393"/>
                      <a:pt x="18979" y="2467"/>
                    </a:cubicBezTo>
                    <a:cubicBezTo>
                      <a:pt x="17741" y="2776"/>
                      <a:pt x="16657" y="3693"/>
                      <a:pt x="16157" y="4872"/>
                    </a:cubicBezTo>
                    <a:cubicBezTo>
                      <a:pt x="15062" y="3741"/>
                      <a:pt x="13883" y="2609"/>
                      <a:pt x="12443" y="1967"/>
                    </a:cubicBezTo>
                    <a:cubicBezTo>
                      <a:pt x="11719" y="1640"/>
                      <a:pt x="10916" y="1453"/>
                      <a:pt x="10127" y="1453"/>
                    </a:cubicBezTo>
                    <a:cubicBezTo>
                      <a:pt x="9332" y="1453"/>
                      <a:pt x="8552" y="1643"/>
                      <a:pt x="7882" y="2074"/>
                    </a:cubicBezTo>
                    <a:cubicBezTo>
                      <a:pt x="5977" y="3324"/>
                      <a:pt x="5668" y="6050"/>
                      <a:pt x="6251" y="8241"/>
                    </a:cubicBezTo>
                    <a:cubicBezTo>
                      <a:pt x="6239" y="8241"/>
                      <a:pt x="6226" y="8241"/>
                      <a:pt x="6214" y="8241"/>
                    </a:cubicBezTo>
                    <a:cubicBezTo>
                      <a:pt x="4822" y="8241"/>
                      <a:pt x="3457" y="8894"/>
                      <a:pt x="2572" y="9968"/>
                    </a:cubicBezTo>
                    <a:cubicBezTo>
                      <a:pt x="1691" y="11051"/>
                      <a:pt x="1334" y="12551"/>
                      <a:pt x="1632" y="13909"/>
                    </a:cubicBezTo>
                    <a:cubicBezTo>
                      <a:pt x="1775" y="14551"/>
                      <a:pt x="2048" y="15206"/>
                      <a:pt x="1905" y="15837"/>
                    </a:cubicBezTo>
                    <a:cubicBezTo>
                      <a:pt x="1798" y="16302"/>
                      <a:pt x="1489" y="16695"/>
                      <a:pt x="1251" y="17099"/>
                    </a:cubicBezTo>
                    <a:cubicBezTo>
                      <a:pt x="0" y="19278"/>
                      <a:pt x="1048" y="22433"/>
                      <a:pt x="3346" y="23433"/>
                    </a:cubicBezTo>
                    <a:lnTo>
                      <a:pt x="5739" y="26874"/>
                    </a:lnTo>
                    <a:cubicBezTo>
                      <a:pt x="8612" y="28439"/>
                      <a:pt x="11880" y="29218"/>
                      <a:pt x="15148" y="29218"/>
                    </a:cubicBezTo>
                    <a:cubicBezTo>
                      <a:pt x="18692" y="29218"/>
                      <a:pt x="22236" y="28303"/>
                      <a:pt x="25277" y="26481"/>
                    </a:cubicBezTo>
                    <a:cubicBezTo>
                      <a:pt x="31123" y="22981"/>
                      <a:pt x="34898" y="16266"/>
                      <a:pt x="34850" y="9444"/>
                    </a:cubicBezTo>
                    <a:cubicBezTo>
                      <a:pt x="34826" y="7301"/>
                      <a:pt x="34433" y="5098"/>
                      <a:pt x="33302" y="3276"/>
                    </a:cubicBezTo>
                    <a:cubicBezTo>
                      <a:pt x="32171" y="1443"/>
                      <a:pt x="30195" y="50"/>
                      <a:pt x="28052" y="2"/>
                    </a:cubicBezTo>
                    <a:cubicBezTo>
                      <a:pt x="28015" y="1"/>
                      <a:pt x="27979" y="1"/>
                      <a:pt x="279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6" name="Google Shape;10376;p30"/>
              <p:cNvSpPr/>
              <p:nvPr/>
            </p:nvSpPr>
            <p:spPr>
              <a:xfrm>
                <a:off x="6514190" y="4166940"/>
                <a:ext cx="970050" cy="691400"/>
              </a:xfrm>
              <a:custGeom>
                <a:avLst/>
                <a:gdLst/>
                <a:ahLst/>
                <a:cxnLst/>
                <a:rect l="l" t="t" r="r" b="b"/>
                <a:pathLst>
                  <a:path w="34850" h="27656" extrusionOk="0">
                    <a:moveTo>
                      <a:pt x="28819" y="0"/>
                    </a:moveTo>
                    <a:cubicBezTo>
                      <a:pt x="28055" y="0"/>
                      <a:pt x="27292" y="110"/>
                      <a:pt x="26563" y="336"/>
                    </a:cubicBezTo>
                    <a:cubicBezTo>
                      <a:pt x="24170" y="1063"/>
                      <a:pt x="22182" y="3003"/>
                      <a:pt x="21396" y="5373"/>
                    </a:cubicBezTo>
                    <a:cubicBezTo>
                      <a:pt x="20523" y="3955"/>
                      <a:pt x="18883" y="3056"/>
                      <a:pt x="17227" y="3056"/>
                    </a:cubicBezTo>
                    <a:cubicBezTo>
                      <a:pt x="17144" y="3056"/>
                      <a:pt x="17061" y="3058"/>
                      <a:pt x="16979" y="3063"/>
                    </a:cubicBezTo>
                    <a:cubicBezTo>
                      <a:pt x="15240" y="3158"/>
                      <a:pt x="13585" y="4265"/>
                      <a:pt x="12835" y="5837"/>
                    </a:cubicBezTo>
                    <a:cubicBezTo>
                      <a:pt x="11811" y="4108"/>
                      <a:pt x="9793" y="3089"/>
                      <a:pt x="7798" y="3089"/>
                    </a:cubicBezTo>
                    <a:cubicBezTo>
                      <a:pt x="6964" y="3089"/>
                      <a:pt x="6133" y="3267"/>
                      <a:pt x="5382" y="3646"/>
                    </a:cubicBezTo>
                    <a:cubicBezTo>
                      <a:pt x="2834" y="4932"/>
                      <a:pt x="1584" y="8313"/>
                      <a:pt x="2691" y="10933"/>
                    </a:cubicBezTo>
                    <a:cubicBezTo>
                      <a:pt x="1691" y="11040"/>
                      <a:pt x="727" y="11492"/>
                      <a:pt x="0" y="12183"/>
                    </a:cubicBezTo>
                    <a:cubicBezTo>
                      <a:pt x="0" y="12445"/>
                      <a:pt x="12" y="12707"/>
                      <a:pt x="48" y="12969"/>
                    </a:cubicBezTo>
                    <a:cubicBezTo>
                      <a:pt x="357" y="15850"/>
                      <a:pt x="2691" y="18053"/>
                      <a:pt x="5037" y="19732"/>
                    </a:cubicBezTo>
                    <a:cubicBezTo>
                      <a:pt x="11537" y="24387"/>
                      <a:pt x="19360" y="27161"/>
                      <a:pt x="27337" y="27625"/>
                    </a:cubicBezTo>
                    <a:cubicBezTo>
                      <a:pt x="27664" y="27644"/>
                      <a:pt x="27998" y="27656"/>
                      <a:pt x="28334" y="27656"/>
                    </a:cubicBezTo>
                    <a:cubicBezTo>
                      <a:pt x="30132" y="27656"/>
                      <a:pt x="31993" y="27323"/>
                      <a:pt x="33076" y="25959"/>
                    </a:cubicBezTo>
                    <a:cubicBezTo>
                      <a:pt x="34005" y="24804"/>
                      <a:pt x="34100" y="23208"/>
                      <a:pt x="34171" y="21720"/>
                    </a:cubicBezTo>
                    <a:cubicBezTo>
                      <a:pt x="34421" y="15410"/>
                      <a:pt x="34505" y="9052"/>
                      <a:pt x="34850" y="2741"/>
                    </a:cubicBezTo>
                    <a:cubicBezTo>
                      <a:pt x="34493" y="2337"/>
                      <a:pt x="34100" y="1956"/>
                      <a:pt x="33659" y="1622"/>
                    </a:cubicBezTo>
                    <a:cubicBezTo>
                      <a:pt x="32288" y="565"/>
                      <a:pt x="30550" y="0"/>
                      <a:pt x="288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7" name="Google Shape;10377;p30"/>
              <p:cNvSpPr/>
              <p:nvPr/>
            </p:nvSpPr>
            <p:spPr>
              <a:xfrm>
                <a:off x="6725225" y="4027400"/>
                <a:ext cx="517950" cy="781525"/>
              </a:xfrm>
              <a:custGeom>
                <a:avLst/>
                <a:gdLst/>
                <a:ahLst/>
                <a:cxnLst/>
                <a:rect l="l" t="t" r="r" b="b"/>
                <a:pathLst>
                  <a:path w="20718" h="31261" extrusionOk="0">
                    <a:moveTo>
                      <a:pt x="1935" y="1"/>
                    </a:moveTo>
                    <a:cubicBezTo>
                      <a:pt x="1344" y="1"/>
                      <a:pt x="738" y="254"/>
                      <a:pt x="441" y="751"/>
                    </a:cubicBezTo>
                    <a:cubicBezTo>
                      <a:pt x="215" y="1120"/>
                      <a:pt x="191" y="1584"/>
                      <a:pt x="179" y="2013"/>
                    </a:cubicBezTo>
                    <a:cubicBezTo>
                      <a:pt x="1" y="8109"/>
                      <a:pt x="1751" y="14241"/>
                      <a:pt x="5097" y="19337"/>
                    </a:cubicBezTo>
                    <a:cubicBezTo>
                      <a:pt x="7014" y="22266"/>
                      <a:pt x="9466" y="24849"/>
                      <a:pt x="12276" y="26945"/>
                    </a:cubicBezTo>
                    <a:cubicBezTo>
                      <a:pt x="13705" y="28016"/>
                      <a:pt x="15241" y="28957"/>
                      <a:pt x="16836" y="29755"/>
                    </a:cubicBezTo>
                    <a:cubicBezTo>
                      <a:pt x="17701" y="30187"/>
                      <a:pt x="18972" y="31260"/>
                      <a:pt x="20058" y="31260"/>
                    </a:cubicBezTo>
                    <a:cubicBezTo>
                      <a:pt x="20288" y="31260"/>
                      <a:pt x="20510" y="31212"/>
                      <a:pt x="20718" y="31100"/>
                    </a:cubicBezTo>
                    <a:cubicBezTo>
                      <a:pt x="19551" y="25194"/>
                      <a:pt x="18384" y="19396"/>
                      <a:pt x="15717" y="13943"/>
                    </a:cubicBezTo>
                    <a:cubicBezTo>
                      <a:pt x="13098" y="8561"/>
                      <a:pt x="9157" y="3692"/>
                      <a:pt x="3966" y="703"/>
                    </a:cubicBezTo>
                    <a:cubicBezTo>
                      <a:pt x="3406" y="382"/>
                      <a:pt x="2799" y="72"/>
                      <a:pt x="2156" y="13"/>
                    </a:cubicBezTo>
                    <a:cubicBezTo>
                      <a:pt x="2083" y="5"/>
                      <a:pt x="2009" y="1"/>
                      <a:pt x="19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8" name="Google Shape;10378;p30"/>
              <p:cNvSpPr/>
              <p:nvPr/>
            </p:nvSpPr>
            <p:spPr>
              <a:xfrm>
                <a:off x="6758575" y="4047650"/>
                <a:ext cx="484600" cy="757250"/>
              </a:xfrm>
              <a:custGeom>
                <a:avLst/>
                <a:gdLst/>
                <a:ahLst/>
                <a:cxnLst/>
                <a:rect l="l" t="t" r="r" b="b"/>
                <a:pathLst>
                  <a:path w="19384" h="30290" fill="none" extrusionOk="0">
                    <a:moveTo>
                      <a:pt x="0" y="1"/>
                    </a:moveTo>
                    <a:cubicBezTo>
                      <a:pt x="0" y="1"/>
                      <a:pt x="14836" y="24825"/>
                      <a:pt x="19384" y="30290"/>
                    </a:cubicBez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9" name="Google Shape;10379;p30"/>
              <p:cNvSpPr/>
              <p:nvPr/>
            </p:nvSpPr>
            <p:spPr>
              <a:xfrm>
                <a:off x="6758575" y="4119975"/>
                <a:ext cx="1152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4609" h="3537" fill="none" extrusionOk="0">
                    <a:moveTo>
                      <a:pt x="0" y="2311"/>
                    </a:moveTo>
                    <a:lnTo>
                      <a:pt x="3965" y="3537"/>
                    </a:lnTo>
                    <a:lnTo>
                      <a:pt x="4608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0" name="Google Shape;10380;p30"/>
              <p:cNvSpPr/>
              <p:nvPr/>
            </p:nvSpPr>
            <p:spPr>
              <a:xfrm>
                <a:off x="6790725" y="4221775"/>
                <a:ext cx="184575" cy="116425"/>
              </a:xfrm>
              <a:custGeom>
                <a:avLst/>
                <a:gdLst/>
                <a:ahLst/>
                <a:cxnLst/>
                <a:rect l="l" t="t" r="r" b="b"/>
                <a:pathLst>
                  <a:path w="7383" h="4657" fill="none" extrusionOk="0">
                    <a:moveTo>
                      <a:pt x="0" y="3382"/>
                    </a:moveTo>
                    <a:lnTo>
                      <a:pt x="5775" y="4656"/>
                    </a:lnTo>
                    <a:lnTo>
                      <a:pt x="7382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1" name="Google Shape;10381;p30"/>
              <p:cNvSpPr/>
              <p:nvPr/>
            </p:nvSpPr>
            <p:spPr>
              <a:xfrm>
                <a:off x="6873775" y="4363750"/>
                <a:ext cx="194075" cy="111050"/>
              </a:xfrm>
              <a:custGeom>
                <a:avLst/>
                <a:gdLst/>
                <a:ahLst/>
                <a:cxnLst/>
                <a:rect l="l" t="t" r="r" b="b"/>
                <a:pathLst>
                  <a:path w="7763" h="4442" fill="none" extrusionOk="0">
                    <a:moveTo>
                      <a:pt x="0" y="3537"/>
                    </a:moveTo>
                    <a:lnTo>
                      <a:pt x="5882" y="4442"/>
                    </a:lnTo>
                    <a:lnTo>
                      <a:pt x="7763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2" name="Google Shape;10382;p30"/>
              <p:cNvSpPr/>
              <p:nvPr/>
            </p:nvSpPr>
            <p:spPr>
              <a:xfrm>
                <a:off x="6987475" y="4505750"/>
                <a:ext cx="145875" cy="105675"/>
              </a:xfrm>
              <a:custGeom>
                <a:avLst/>
                <a:gdLst/>
                <a:ahLst/>
                <a:cxnLst/>
                <a:rect l="l" t="t" r="r" b="b"/>
                <a:pathLst>
                  <a:path w="5835" h="4227" fill="none" extrusionOk="0">
                    <a:moveTo>
                      <a:pt x="0" y="3370"/>
                    </a:moveTo>
                    <a:lnTo>
                      <a:pt x="4822" y="4227"/>
                    </a:lnTo>
                    <a:lnTo>
                      <a:pt x="5834" y="0"/>
                    </a:lnTo>
                  </a:path>
                </a:pathLst>
              </a:custGeom>
              <a:noFill/>
              <a:ln w="2375" cap="rnd" cmpd="sng">
                <a:solidFill>
                  <a:srgbClr val="BDB2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3" name="Google Shape;10383;p30"/>
              <p:cNvSpPr/>
              <p:nvPr/>
            </p:nvSpPr>
            <p:spPr>
              <a:xfrm>
                <a:off x="6598725" y="4420475"/>
                <a:ext cx="826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18321" extrusionOk="0">
                    <a:moveTo>
                      <a:pt x="3522" y="0"/>
                    </a:moveTo>
                    <a:cubicBezTo>
                      <a:pt x="3348" y="0"/>
                      <a:pt x="3175" y="2"/>
                      <a:pt x="3001" y="6"/>
                    </a:cubicBezTo>
                    <a:cubicBezTo>
                      <a:pt x="2346" y="18"/>
                      <a:pt x="1668" y="66"/>
                      <a:pt x="1084" y="351"/>
                    </a:cubicBezTo>
                    <a:cubicBezTo>
                      <a:pt x="489" y="637"/>
                      <a:pt x="1" y="1209"/>
                      <a:pt x="1" y="1863"/>
                    </a:cubicBezTo>
                    <a:cubicBezTo>
                      <a:pt x="1" y="2304"/>
                      <a:pt x="215" y="2709"/>
                      <a:pt x="429" y="3090"/>
                    </a:cubicBezTo>
                    <a:cubicBezTo>
                      <a:pt x="3430" y="8388"/>
                      <a:pt x="8097" y="12746"/>
                      <a:pt x="13586" y="15377"/>
                    </a:cubicBezTo>
                    <a:cubicBezTo>
                      <a:pt x="16753" y="16889"/>
                      <a:pt x="20182" y="17842"/>
                      <a:pt x="23670" y="18175"/>
                    </a:cubicBezTo>
                    <a:cubicBezTo>
                      <a:pt x="24640" y="18273"/>
                      <a:pt x="25616" y="18320"/>
                      <a:pt x="26594" y="18320"/>
                    </a:cubicBezTo>
                    <a:cubicBezTo>
                      <a:pt x="27405" y="18320"/>
                      <a:pt x="28218" y="18287"/>
                      <a:pt x="29028" y="18223"/>
                    </a:cubicBezTo>
                    <a:cubicBezTo>
                      <a:pt x="29180" y="18210"/>
                      <a:pt x="29350" y="18206"/>
                      <a:pt x="29530" y="18206"/>
                    </a:cubicBezTo>
                    <a:cubicBezTo>
                      <a:pt x="29837" y="18206"/>
                      <a:pt x="30176" y="18218"/>
                      <a:pt x="30522" y="18218"/>
                    </a:cubicBezTo>
                    <a:cubicBezTo>
                      <a:pt x="31531" y="18218"/>
                      <a:pt x="32593" y="18121"/>
                      <a:pt x="33041" y="17365"/>
                    </a:cubicBezTo>
                    <a:cubicBezTo>
                      <a:pt x="28992" y="12924"/>
                      <a:pt x="24992" y="8567"/>
                      <a:pt x="19908" y="5269"/>
                    </a:cubicBezTo>
                    <a:cubicBezTo>
                      <a:pt x="15018" y="2112"/>
                      <a:pt x="9330" y="0"/>
                      <a:pt x="3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4" name="Google Shape;10384;p30"/>
              <p:cNvSpPr/>
              <p:nvPr/>
            </p:nvSpPr>
            <p:spPr>
              <a:xfrm>
                <a:off x="6618675" y="4456925"/>
                <a:ext cx="806075" cy="398000"/>
              </a:xfrm>
              <a:custGeom>
                <a:avLst/>
                <a:gdLst/>
                <a:ahLst/>
                <a:cxnLst/>
                <a:rect l="l" t="t" r="r" b="b"/>
                <a:pathLst>
                  <a:path w="32243" h="15920" fill="none" extrusionOk="0">
                    <a:moveTo>
                      <a:pt x="0" y="1"/>
                    </a:moveTo>
                    <a:cubicBezTo>
                      <a:pt x="0" y="1"/>
                      <a:pt x="25527" y="13586"/>
                      <a:pt x="32243" y="15919"/>
                    </a:cubicBez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5" name="Google Shape;10385;p30"/>
              <p:cNvSpPr/>
              <p:nvPr/>
            </p:nvSpPr>
            <p:spPr>
              <a:xfrm>
                <a:off x="6685650" y="4459300"/>
                <a:ext cx="100925" cy="10897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359" fill="none" extrusionOk="0">
                    <a:moveTo>
                      <a:pt x="0" y="4359"/>
                    </a:moveTo>
                    <a:lnTo>
                      <a:pt x="4037" y="3358"/>
                    </a:lnTo>
                    <a:lnTo>
                      <a:pt x="2763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6" name="Google Shape;10386;p30"/>
              <p:cNvSpPr/>
              <p:nvPr/>
            </p:nvSpPr>
            <p:spPr>
              <a:xfrm>
                <a:off x="6779700" y="4493825"/>
                <a:ext cx="140525" cy="1679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6717" fill="none" extrusionOk="0">
                    <a:moveTo>
                      <a:pt x="1" y="6716"/>
                    </a:moveTo>
                    <a:lnTo>
                      <a:pt x="5620" y="4823"/>
                    </a:lnTo>
                    <a:lnTo>
                      <a:pt x="4585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7" name="Google Shape;10387;p30"/>
              <p:cNvSpPr/>
              <p:nvPr/>
            </p:nvSpPr>
            <p:spPr>
              <a:xfrm>
                <a:off x="6926150" y="4567650"/>
                <a:ext cx="137850" cy="175950"/>
              </a:xfrm>
              <a:custGeom>
                <a:avLst/>
                <a:gdLst/>
                <a:ahLst/>
                <a:cxnLst/>
                <a:rect l="l" t="t" r="r" b="b"/>
                <a:pathLst>
                  <a:path w="5514" h="7038" fill="none" extrusionOk="0">
                    <a:moveTo>
                      <a:pt x="1" y="7037"/>
                    </a:moveTo>
                    <a:lnTo>
                      <a:pt x="5513" y="4775"/>
                    </a:lnTo>
                    <a:lnTo>
                      <a:pt x="4823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8" name="Google Shape;10388;p30"/>
              <p:cNvSpPr/>
              <p:nvPr/>
            </p:nvSpPr>
            <p:spPr>
              <a:xfrm>
                <a:off x="7094925" y="4655475"/>
                <a:ext cx="114325" cy="147650"/>
              </a:xfrm>
              <a:custGeom>
                <a:avLst/>
                <a:gdLst/>
                <a:ahLst/>
                <a:cxnLst/>
                <a:rect l="l" t="t" r="r" b="b"/>
                <a:pathLst>
                  <a:path w="4573" h="5906" fill="none" extrusionOk="0">
                    <a:moveTo>
                      <a:pt x="0" y="5906"/>
                    </a:moveTo>
                    <a:lnTo>
                      <a:pt x="4572" y="4143"/>
                    </a:lnTo>
                    <a:lnTo>
                      <a:pt x="3251" y="0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9" name="Google Shape;10389;p30"/>
              <p:cNvSpPr/>
              <p:nvPr/>
            </p:nvSpPr>
            <p:spPr>
              <a:xfrm>
                <a:off x="7000575" y="3899125"/>
                <a:ext cx="351850" cy="890775"/>
              </a:xfrm>
              <a:custGeom>
                <a:avLst/>
                <a:gdLst/>
                <a:ahLst/>
                <a:cxnLst/>
                <a:rect l="l" t="t" r="r" b="b"/>
                <a:pathLst>
                  <a:path w="14074" h="35631" extrusionOk="0">
                    <a:moveTo>
                      <a:pt x="4127" y="1"/>
                    </a:moveTo>
                    <a:cubicBezTo>
                      <a:pt x="3764" y="1"/>
                      <a:pt x="3408" y="104"/>
                      <a:pt x="3131" y="334"/>
                    </a:cubicBezTo>
                    <a:cubicBezTo>
                      <a:pt x="2798" y="619"/>
                      <a:pt x="2631" y="1048"/>
                      <a:pt x="2477" y="1453"/>
                    </a:cubicBezTo>
                    <a:cubicBezTo>
                      <a:pt x="345" y="7168"/>
                      <a:pt x="0" y="13526"/>
                      <a:pt x="1524" y="19431"/>
                    </a:cubicBezTo>
                    <a:cubicBezTo>
                      <a:pt x="2393" y="22825"/>
                      <a:pt x="3870" y="26063"/>
                      <a:pt x="5858" y="28956"/>
                    </a:cubicBezTo>
                    <a:cubicBezTo>
                      <a:pt x="6870" y="30433"/>
                      <a:pt x="8001" y="31814"/>
                      <a:pt x="9263" y="33088"/>
                    </a:cubicBezTo>
                    <a:cubicBezTo>
                      <a:pt x="10039" y="33875"/>
                      <a:pt x="11050" y="35630"/>
                      <a:pt x="12284" y="35630"/>
                    </a:cubicBezTo>
                    <a:cubicBezTo>
                      <a:pt x="12356" y="35630"/>
                      <a:pt x="12428" y="35624"/>
                      <a:pt x="12502" y="35612"/>
                    </a:cubicBezTo>
                    <a:cubicBezTo>
                      <a:pt x="13299" y="29659"/>
                      <a:pt x="14073" y="23789"/>
                      <a:pt x="13323" y="17764"/>
                    </a:cubicBezTo>
                    <a:cubicBezTo>
                      <a:pt x="12573" y="11823"/>
                      <a:pt x="10430" y="5942"/>
                      <a:pt x="6489" y="1441"/>
                    </a:cubicBezTo>
                    <a:cubicBezTo>
                      <a:pt x="6060" y="941"/>
                      <a:pt x="5584" y="453"/>
                      <a:pt x="4989" y="191"/>
                    </a:cubicBezTo>
                    <a:cubicBezTo>
                      <a:pt x="4722" y="68"/>
                      <a:pt x="4422" y="1"/>
                      <a:pt x="41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0" name="Google Shape;10390;p30"/>
              <p:cNvSpPr/>
              <p:nvPr/>
            </p:nvSpPr>
            <p:spPr>
              <a:xfrm>
                <a:off x="7099375" y="3916375"/>
                <a:ext cx="213750" cy="873050"/>
              </a:xfrm>
              <a:custGeom>
                <a:avLst/>
                <a:gdLst/>
                <a:ahLst/>
                <a:cxnLst/>
                <a:rect l="l" t="t" r="r" b="b"/>
                <a:pathLst>
                  <a:path w="8550" h="34922" fill="none" extrusionOk="0">
                    <a:moveTo>
                      <a:pt x="1" y="1"/>
                    </a:moveTo>
                    <a:cubicBezTo>
                      <a:pt x="1" y="1"/>
                      <a:pt x="6014" y="28278"/>
                      <a:pt x="8550" y="34922"/>
                    </a:cubicBez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1" name="Google Shape;10391;p30"/>
              <p:cNvSpPr/>
              <p:nvPr/>
            </p:nvSpPr>
            <p:spPr>
              <a:xfrm>
                <a:off x="7057425" y="4022050"/>
                <a:ext cx="127700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132" fill="none" extrusionOk="0">
                    <a:moveTo>
                      <a:pt x="0" y="691"/>
                    </a:moveTo>
                    <a:lnTo>
                      <a:pt x="3346" y="3132"/>
                    </a:lnTo>
                    <a:lnTo>
                      <a:pt x="5108" y="1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2" name="Google Shape;10392;p30"/>
              <p:cNvSpPr/>
              <p:nvPr/>
            </p:nvSpPr>
            <p:spPr>
              <a:xfrm>
                <a:off x="7046100" y="4151225"/>
                <a:ext cx="202150" cy="97375"/>
              </a:xfrm>
              <a:custGeom>
                <a:avLst/>
                <a:gdLst/>
                <a:ahLst/>
                <a:cxnLst/>
                <a:rect l="l" t="t" r="r" b="b"/>
                <a:pathLst>
                  <a:path w="8086" h="3895" fill="none" extrusionOk="0">
                    <a:moveTo>
                      <a:pt x="1" y="799"/>
                    </a:moveTo>
                    <a:lnTo>
                      <a:pt x="5061" y="3894"/>
                    </a:lnTo>
                    <a:lnTo>
                      <a:pt x="8085" y="1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3" name="Google Shape;10393;p30"/>
              <p:cNvSpPr/>
              <p:nvPr/>
            </p:nvSpPr>
            <p:spPr>
              <a:xfrm>
                <a:off x="7077650" y="4315550"/>
                <a:ext cx="2122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8490" h="3596" fill="none" extrusionOk="0">
                    <a:moveTo>
                      <a:pt x="1" y="822"/>
                    </a:moveTo>
                    <a:lnTo>
                      <a:pt x="5275" y="3596"/>
                    </a:lnTo>
                    <a:lnTo>
                      <a:pt x="8490" y="0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4" name="Google Shape;10394;p30"/>
              <p:cNvSpPr/>
              <p:nvPr/>
            </p:nvSpPr>
            <p:spPr>
              <a:xfrm>
                <a:off x="7140475" y="4470925"/>
                <a:ext cx="1655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3680" fill="none" extrusionOk="0">
                    <a:moveTo>
                      <a:pt x="0" y="1298"/>
                    </a:moveTo>
                    <a:lnTo>
                      <a:pt x="4286" y="3679"/>
                    </a:lnTo>
                    <a:lnTo>
                      <a:pt x="6620" y="0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395" name="Google Shape;10395;p30"/>
          <p:cNvSpPr/>
          <p:nvPr/>
        </p:nvSpPr>
        <p:spPr>
          <a:xfrm>
            <a:off x="3359488" y="1112699"/>
            <a:ext cx="1635641" cy="351271"/>
          </a:xfrm>
          <a:custGeom>
            <a:avLst/>
            <a:gdLst/>
            <a:ahLst/>
            <a:cxnLst/>
            <a:rect l="l" t="t" r="r" b="b"/>
            <a:pathLst>
              <a:path w="160672" h="34506" extrusionOk="0">
                <a:moveTo>
                  <a:pt x="65124" y="0"/>
                </a:moveTo>
                <a:cubicBezTo>
                  <a:pt x="61048" y="0"/>
                  <a:pt x="57036" y="2575"/>
                  <a:pt x="55381" y="6329"/>
                </a:cubicBezTo>
                <a:cubicBezTo>
                  <a:pt x="54244" y="5889"/>
                  <a:pt x="53029" y="5678"/>
                  <a:pt x="51811" y="5678"/>
                </a:cubicBezTo>
                <a:cubicBezTo>
                  <a:pt x="49152" y="5678"/>
                  <a:pt x="46478" y="6683"/>
                  <a:pt x="44560" y="8517"/>
                </a:cubicBezTo>
                <a:cubicBezTo>
                  <a:pt x="41764" y="11222"/>
                  <a:pt x="40670" y="15569"/>
                  <a:pt x="41885" y="19247"/>
                </a:cubicBezTo>
                <a:cubicBezTo>
                  <a:pt x="41674" y="19068"/>
                  <a:pt x="41424" y="18989"/>
                  <a:pt x="41167" y="18989"/>
                </a:cubicBezTo>
                <a:cubicBezTo>
                  <a:pt x="40459" y="18989"/>
                  <a:pt x="39693" y="19584"/>
                  <a:pt x="39515" y="20341"/>
                </a:cubicBezTo>
                <a:cubicBezTo>
                  <a:pt x="39426" y="20666"/>
                  <a:pt x="39414" y="20994"/>
                  <a:pt x="39453" y="21323"/>
                </a:cubicBezTo>
                <a:lnTo>
                  <a:pt x="39453" y="21323"/>
                </a:lnTo>
                <a:cubicBezTo>
                  <a:pt x="37912" y="18295"/>
                  <a:pt x="34221" y="15977"/>
                  <a:pt x="30852" y="15977"/>
                </a:cubicBezTo>
                <a:cubicBezTo>
                  <a:pt x="30292" y="15977"/>
                  <a:pt x="29741" y="16042"/>
                  <a:pt x="29210" y="16177"/>
                </a:cubicBezTo>
                <a:cubicBezTo>
                  <a:pt x="24833" y="17302"/>
                  <a:pt x="21824" y="22074"/>
                  <a:pt x="22250" y="26572"/>
                </a:cubicBezTo>
                <a:cubicBezTo>
                  <a:pt x="20896" y="25357"/>
                  <a:pt x="19066" y="24727"/>
                  <a:pt x="17241" y="24727"/>
                </a:cubicBezTo>
                <a:cubicBezTo>
                  <a:pt x="15871" y="24727"/>
                  <a:pt x="14504" y="25082"/>
                  <a:pt x="13344" y="25812"/>
                </a:cubicBezTo>
                <a:cubicBezTo>
                  <a:pt x="12858" y="26147"/>
                  <a:pt x="12371" y="26542"/>
                  <a:pt x="11763" y="26603"/>
                </a:cubicBezTo>
                <a:cubicBezTo>
                  <a:pt x="11673" y="26618"/>
                  <a:pt x="11582" y="26624"/>
                  <a:pt x="11490" y="26624"/>
                </a:cubicBezTo>
                <a:cubicBezTo>
                  <a:pt x="11026" y="26624"/>
                  <a:pt x="10548" y="26451"/>
                  <a:pt x="10092" y="26299"/>
                </a:cubicBezTo>
                <a:cubicBezTo>
                  <a:pt x="9359" y="26088"/>
                  <a:pt x="8595" y="25982"/>
                  <a:pt x="7833" y="25982"/>
                </a:cubicBezTo>
                <a:cubicBezTo>
                  <a:pt x="6067" y="25982"/>
                  <a:pt x="4308" y="26550"/>
                  <a:pt x="2949" y="27697"/>
                </a:cubicBezTo>
                <a:cubicBezTo>
                  <a:pt x="1003" y="29308"/>
                  <a:pt x="0" y="32074"/>
                  <a:pt x="669" y="34505"/>
                </a:cubicBezTo>
                <a:cubicBezTo>
                  <a:pt x="638" y="33746"/>
                  <a:pt x="608" y="32986"/>
                  <a:pt x="578" y="32256"/>
                </a:cubicBezTo>
                <a:lnTo>
                  <a:pt x="140155" y="32226"/>
                </a:lnTo>
                <a:cubicBezTo>
                  <a:pt x="142538" y="32279"/>
                  <a:pt x="144921" y="32306"/>
                  <a:pt x="147304" y="32306"/>
                </a:cubicBezTo>
                <a:cubicBezTo>
                  <a:pt x="151760" y="32306"/>
                  <a:pt x="156216" y="32211"/>
                  <a:pt x="160672" y="32013"/>
                </a:cubicBezTo>
                <a:lnTo>
                  <a:pt x="160581" y="29581"/>
                </a:lnTo>
                <a:cubicBezTo>
                  <a:pt x="157693" y="28031"/>
                  <a:pt x="154441" y="27180"/>
                  <a:pt x="151188" y="27089"/>
                </a:cubicBezTo>
                <a:cubicBezTo>
                  <a:pt x="150520" y="27089"/>
                  <a:pt x="149821" y="27089"/>
                  <a:pt x="149273" y="26755"/>
                </a:cubicBezTo>
                <a:cubicBezTo>
                  <a:pt x="148635" y="26390"/>
                  <a:pt x="148270" y="25691"/>
                  <a:pt x="147875" y="25113"/>
                </a:cubicBezTo>
                <a:cubicBezTo>
                  <a:pt x="146581" y="23275"/>
                  <a:pt x="144326" y="22270"/>
                  <a:pt x="142096" y="22270"/>
                </a:cubicBezTo>
                <a:cubicBezTo>
                  <a:pt x="140713" y="22270"/>
                  <a:pt x="139338" y="22657"/>
                  <a:pt x="138209" y="23472"/>
                </a:cubicBezTo>
                <a:cubicBezTo>
                  <a:pt x="137693" y="23867"/>
                  <a:pt x="137176" y="24353"/>
                  <a:pt x="136538" y="24475"/>
                </a:cubicBezTo>
                <a:cubicBezTo>
                  <a:pt x="136420" y="24498"/>
                  <a:pt x="136303" y="24508"/>
                  <a:pt x="136187" y="24508"/>
                </a:cubicBezTo>
                <a:cubicBezTo>
                  <a:pt x="135375" y="24508"/>
                  <a:pt x="134604" y="23996"/>
                  <a:pt x="133832" y="23624"/>
                </a:cubicBezTo>
                <a:cubicBezTo>
                  <a:pt x="132997" y="23234"/>
                  <a:pt x="132083" y="23048"/>
                  <a:pt x="131165" y="23048"/>
                </a:cubicBezTo>
                <a:cubicBezTo>
                  <a:pt x="129077" y="23048"/>
                  <a:pt x="126972" y="24011"/>
                  <a:pt x="125747" y="25721"/>
                </a:cubicBezTo>
                <a:cubicBezTo>
                  <a:pt x="125747" y="24614"/>
                  <a:pt x="124678" y="23681"/>
                  <a:pt x="123593" y="23681"/>
                </a:cubicBezTo>
                <a:cubicBezTo>
                  <a:pt x="123398" y="23681"/>
                  <a:pt x="123202" y="23711"/>
                  <a:pt x="123012" y="23776"/>
                </a:cubicBezTo>
                <a:cubicBezTo>
                  <a:pt x="121613" y="19703"/>
                  <a:pt x="118665" y="15934"/>
                  <a:pt x="114562" y="14596"/>
                </a:cubicBezTo>
                <a:cubicBezTo>
                  <a:pt x="113683" y="14314"/>
                  <a:pt x="112752" y="14178"/>
                  <a:pt x="111817" y="14178"/>
                </a:cubicBezTo>
                <a:cubicBezTo>
                  <a:pt x="108417" y="14178"/>
                  <a:pt x="104963" y="15979"/>
                  <a:pt x="103771" y="19125"/>
                </a:cubicBezTo>
                <a:cubicBezTo>
                  <a:pt x="103437" y="16815"/>
                  <a:pt x="101552" y="14809"/>
                  <a:pt x="99242" y="14292"/>
                </a:cubicBezTo>
                <a:cubicBezTo>
                  <a:pt x="98841" y="14202"/>
                  <a:pt x="98432" y="14158"/>
                  <a:pt x="98022" y="14158"/>
                </a:cubicBezTo>
                <a:cubicBezTo>
                  <a:pt x="96102" y="14158"/>
                  <a:pt x="94174" y="15121"/>
                  <a:pt x="93072" y="16724"/>
                </a:cubicBezTo>
                <a:cubicBezTo>
                  <a:pt x="91886" y="14992"/>
                  <a:pt x="90458" y="13350"/>
                  <a:pt x="88573" y="12438"/>
                </a:cubicBezTo>
                <a:cubicBezTo>
                  <a:pt x="87663" y="11983"/>
                  <a:pt x="86633" y="11727"/>
                  <a:pt x="85623" y="11727"/>
                </a:cubicBezTo>
                <a:cubicBezTo>
                  <a:pt x="84540" y="11727"/>
                  <a:pt x="83480" y="12021"/>
                  <a:pt x="82616" y="12681"/>
                </a:cubicBezTo>
                <a:cubicBezTo>
                  <a:pt x="83011" y="10767"/>
                  <a:pt x="82221" y="8639"/>
                  <a:pt x="80640" y="7453"/>
                </a:cubicBezTo>
                <a:cubicBezTo>
                  <a:pt x="79755" y="6776"/>
                  <a:pt x="78631" y="6427"/>
                  <a:pt x="77508" y="6427"/>
                </a:cubicBezTo>
                <a:cubicBezTo>
                  <a:pt x="76664" y="6427"/>
                  <a:pt x="75821" y="6624"/>
                  <a:pt x="75078" y="7028"/>
                </a:cubicBezTo>
                <a:cubicBezTo>
                  <a:pt x="73679" y="3046"/>
                  <a:pt x="69698" y="158"/>
                  <a:pt x="65473" y="6"/>
                </a:cubicBezTo>
                <a:cubicBezTo>
                  <a:pt x="65356" y="2"/>
                  <a:pt x="65240" y="0"/>
                  <a:pt x="65124" y="0"/>
                </a:cubicBezTo>
                <a:close/>
              </a:path>
            </a:pathLst>
          </a:custGeom>
          <a:solidFill>
            <a:srgbClr val="FFFFFF">
              <a:alpha val="48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96" name="Google Shape;10396;p30"/>
          <p:cNvSpPr/>
          <p:nvPr/>
        </p:nvSpPr>
        <p:spPr>
          <a:xfrm>
            <a:off x="127925" y="219774"/>
            <a:ext cx="1184153" cy="254309"/>
          </a:xfrm>
          <a:custGeom>
            <a:avLst/>
            <a:gdLst/>
            <a:ahLst/>
            <a:cxnLst/>
            <a:rect l="l" t="t" r="r" b="b"/>
            <a:pathLst>
              <a:path w="160672" h="34506" extrusionOk="0">
                <a:moveTo>
                  <a:pt x="65124" y="0"/>
                </a:moveTo>
                <a:cubicBezTo>
                  <a:pt x="61048" y="0"/>
                  <a:pt x="57036" y="2575"/>
                  <a:pt x="55381" y="6329"/>
                </a:cubicBezTo>
                <a:cubicBezTo>
                  <a:pt x="54244" y="5889"/>
                  <a:pt x="53029" y="5678"/>
                  <a:pt x="51811" y="5678"/>
                </a:cubicBezTo>
                <a:cubicBezTo>
                  <a:pt x="49152" y="5678"/>
                  <a:pt x="46478" y="6683"/>
                  <a:pt x="44560" y="8517"/>
                </a:cubicBezTo>
                <a:cubicBezTo>
                  <a:pt x="41764" y="11222"/>
                  <a:pt x="40670" y="15569"/>
                  <a:pt x="41885" y="19247"/>
                </a:cubicBezTo>
                <a:cubicBezTo>
                  <a:pt x="41674" y="19068"/>
                  <a:pt x="41424" y="18989"/>
                  <a:pt x="41167" y="18989"/>
                </a:cubicBezTo>
                <a:cubicBezTo>
                  <a:pt x="40459" y="18989"/>
                  <a:pt x="39693" y="19584"/>
                  <a:pt x="39515" y="20341"/>
                </a:cubicBezTo>
                <a:cubicBezTo>
                  <a:pt x="39426" y="20666"/>
                  <a:pt x="39414" y="20994"/>
                  <a:pt x="39453" y="21323"/>
                </a:cubicBezTo>
                <a:lnTo>
                  <a:pt x="39453" y="21323"/>
                </a:lnTo>
                <a:cubicBezTo>
                  <a:pt x="37912" y="18295"/>
                  <a:pt x="34221" y="15977"/>
                  <a:pt x="30852" y="15977"/>
                </a:cubicBezTo>
                <a:cubicBezTo>
                  <a:pt x="30292" y="15977"/>
                  <a:pt x="29741" y="16042"/>
                  <a:pt x="29210" y="16177"/>
                </a:cubicBezTo>
                <a:cubicBezTo>
                  <a:pt x="24833" y="17302"/>
                  <a:pt x="21824" y="22074"/>
                  <a:pt x="22250" y="26572"/>
                </a:cubicBezTo>
                <a:cubicBezTo>
                  <a:pt x="20896" y="25357"/>
                  <a:pt x="19066" y="24727"/>
                  <a:pt x="17241" y="24727"/>
                </a:cubicBezTo>
                <a:cubicBezTo>
                  <a:pt x="15871" y="24727"/>
                  <a:pt x="14504" y="25082"/>
                  <a:pt x="13344" y="25812"/>
                </a:cubicBezTo>
                <a:cubicBezTo>
                  <a:pt x="12858" y="26147"/>
                  <a:pt x="12371" y="26542"/>
                  <a:pt x="11763" y="26603"/>
                </a:cubicBezTo>
                <a:cubicBezTo>
                  <a:pt x="11673" y="26618"/>
                  <a:pt x="11582" y="26624"/>
                  <a:pt x="11490" y="26624"/>
                </a:cubicBezTo>
                <a:cubicBezTo>
                  <a:pt x="11026" y="26624"/>
                  <a:pt x="10548" y="26451"/>
                  <a:pt x="10092" y="26299"/>
                </a:cubicBezTo>
                <a:cubicBezTo>
                  <a:pt x="9359" y="26088"/>
                  <a:pt x="8595" y="25982"/>
                  <a:pt x="7833" y="25982"/>
                </a:cubicBezTo>
                <a:cubicBezTo>
                  <a:pt x="6067" y="25982"/>
                  <a:pt x="4308" y="26550"/>
                  <a:pt x="2949" y="27697"/>
                </a:cubicBezTo>
                <a:cubicBezTo>
                  <a:pt x="1003" y="29308"/>
                  <a:pt x="0" y="32074"/>
                  <a:pt x="669" y="34505"/>
                </a:cubicBezTo>
                <a:cubicBezTo>
                  <a:pt x="638" y="33746"/>
                  <a:pt x="608" y="32986"/>
                  <a:pt x="578" y="32256"/>
                </a:cubicBezTo>
                <a:lnTo>
                  <a:pt x="140155" y="32226"/>
                </a:lnTo>
                <a:cubicBezTo>
                  <a:pt x="142538" y="32279"/>
                  <a:pt x="144921" y="32306"/>
                  <a:pt x="147304" y="32306"/>
                </a:cubicBezTo>
                <a:cubicBezTo>
                  <a:pt x="151760" y="32306"/>
                  <a:pt x="156216" y="32211"/>
                  <a:pt x="160672" y="32013"/>
                </a:cubicBezTo>
                <a:lnTo>
                  <a:pt x="160581" y="29581"/>
                </a:lnTo>
                <a:cubicBezTo>
                  <a:pt x="157693" y="28031"/>
                  <a:pt x="154441" y="27180"/>
                  <a:pt x="151188" y="27089"/>
                </a:cubicBezTo>
                <a:cubicBezTo>
                  <a:pt x="150520" y="27089"/>
                  <a:pt x="149821" y="27089"/>
                  <a:pt x="149273" y="26755"/>
                </a:cubicBezTo>
                <a:cubicBezTo>
                  <a:pt x="148635" y="26390"/>
                  <a:pt x="148270" y="25691"/>
                  <a:pt x="147875" y="25113"/>
                </a:cubicBezTo>
                <a:cubicBezTo>
                  <a:pt x="146581" y="23275"/>
                  <a:pt x="144326" y="22270"/>
                  <a:pt x="142096" y="22270"/>
                </a:cubicBezTo>
                <a:cubicBezTo>
                  <a:pt x="140713" y="22270"/>
                  <a:pt x="139338" y="22657"/>
                  <a:pt x="138209" y="23472"/>
                </a:cubicBezTo>
                <a:cubicBezTo>
                  <a:pt x="137693" y="23867"/>
                  <a:pt x="137176" y="24353"/>
                  <a:pt x="136538" y="24475"/>
                </a:cubicBezTo>
                <a:cubicBezTo>
                  <a:pt x="136420" y="24498"/>
                  <a:pt x="136303" y="24508"/>
                  <a:pt x="136187" y="24508"/>
                </a:cubicBezTo>
                <a:cubicBezTo>
                  <a:pt x="135375" y="24508"/>
                  <a:pt x="134604" y="23996"/>
                  <a:pt x="133832" y="23624"/>
                </a:cubicBezTo>
                <a:cubicBezTo>
                  <a:pt x="132997" y="23234"/>
                  <a:pt x="132083" y="23048"/>
                  <a:pt x="131165" y="23048"/>
                </a:cubicBezTo>
                <a:cubicBezTo>
                  <a:pt x="129077" y="23048"/>
                  <a:pt x="126972" y="24011"/>
                  <a:pt x="125747" y="25721"/>
                </a:cubicBezTo>
                <a:cubicBezTo>
                  <a:pt x="125747" y="24614"/>
                  <a:pt x="124678" y="23681"/>
                  <a:pt x="123593" y="23681"/>
                </a:cubicBezTo>
                <a:cubicBezTo>
                  <a:pt x="123398" y="23681"/>
                  <a:pt x="123202" y="23711"/>
                  <a:pt x="123012" y="23776"/>
                </a:cubicBezTo>
                <a:cubicBezTo>
                  <a:pt x="121613" y="19703"/>
                  <a:pt x="118665" y="15934"/>
                  <a:pt x="114562" y="14596"/>
                </a:cubicBezTo>
                <a:cubicBezTo>
                  <a:pt x="113683" y="14314"/>
                  <a:pt x="112752" y="14178"/>
                  <a:pt x="111817" y="14178"/>
                </a:cubicBezTo>
                <a:cubicBezTo>
                  <a:pt x="108417" y="14178"/>
                  <a:pt x="104963" y="15979"/>
                  <a:pt x="103771" y="19125"/>
                </a:cubicBezTo>
                <a:cubicBezTo>
                  <a:pt x="103437" y="16815"/>
                  <a:pt x="101552" y="14809"/>
                  <a:pt x="99242" y="14292"/>
                </a:cubicBezTo>
                <a:cubicBezTo>
                  <a:pt x="98841" y="14202"/>
                  <a:pt x="98432" y="14158"/>
                  <a:pt x="98022" y="14158"/>
                </a:cubicBezTo>
                <a:cubicBezTo>
                  <a:pt x="96102" y="14158"/>
                  <a:pt x="94174" y="15121"/>
                  <a:pt x="93072" y="16724"/>
                </a:cubicBezTo>
                <a:cubicBezTo>
                  <a:pt x="91886" y="14992"/>
                  <a:pt x="90458" y="13350"/>
                  <a:pt x="88573" y="12438"/>
                </a:cubicBezTo>
                <a:cubicBezTo>
                  <a:pt x="87663" y="11983"/>
                  <a:pt x="86633" y="11727"/>
                  <a:pt x="85623" y="11727"/>
                </a:cubicBezTo>
                <a:cubicBezTo>
                  <a:pt x="84540" y="11727"/>
                  <a:pt x="83480" y="12021"/>
                  <a:pt x="82616" y="12681"/>
                </a:cubicBezTo>
                <a:cubicBezTo>
                  <a:pt x="83011" y="10767"/>
                  <a:pt x="82221" y="8639"/>
                  <a:pt x="80640" y="7453"/>
                </a:cubicBezTo>
                <a:cubicBezTo>
                  <a:pt x="79755" y="6776"/>
                  <a:pt x="78631" y="6427"/>
                  <a:pt x="77508" y="6427"/>
                </a:cubicBezTo>
                <a:cubicBezTo>
                  <a:pt x="76664" y="6427"/>
                  <a:pt x="75821" y="6624"/>
                  <a:pt x="75078" y="7028"/>
                </a:cubicBezTo>
                <a:cubicBezTo>
                  <a:pt x="73679" y="3046"/>
                  <a:pt x="69698" y="158"/>
                  <a:pt x="65473" y="6"/>
                </a:cubicBezTo>
                <a:cubicBezTo>
                  <a:pt x="65356" y="2"/>
                  <a:pt x="65240" y="0"/>
                  <a:pt x="65124" y="0"/>
                </a:cubicBezTo>
                <a:close/>
              </a:path>
            </a:pathLst>
          </a:custGeom>
          <a:solidFill>
            <a:srgbClr val="FFFFFF">
              <a:alpha val="48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" name="Google Shape;1103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04" name="Google Shape;1104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2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105" name="Google Shape;1105;p4"/>
          <p:cNvGrpSpPr/>
          <p:nvPr/>
        </p:nvGrpSpPr>
        <p:grpSpPr>
          <a:xfrm>
            <a:off x="-1435499" y="51830"/>
            <a:ext cx="11598236" cy="5182221"/>
            <a:chOff x="-1435499" y="113675"/>
            <a:chExt cx="11598236" cy="5182221"/>
          </a:xfrm>
        </p:grpSpPr>
        <p:sp>
          <p:nvSpPr>
            <p:cNvPr id="1106" name="Google Shape;1106;p4"/>
            <p:cNvSpPr/>
            <p:nvPr/>
          </p:nvSpPr>
          <p:spPr>
            <a:xfrm>
              <a:off x="7778371" y="269890"/>
              <a:ext cx="593035" cy="540218"/>
            </a:xfrm>
            <a:custGeom>
              <a:avLst/>
              <a:gdLst/>
              <a:ahLst/>
              <a:cxnLst/>
              <a:rect l="l" t="t" r="r" b="b"/>
              <a:pathLst>
                <a:path w="18515" h="16866" extrusionOk="0">
                  <a:moveTo>
                    <a:pt x="9253" y="0"/>
                  </a:moveTo>
                  <a:cubicBezTo>
                    <a:pt x="7097" y="0"/>
                    <a:pt x="4941" y="825"/>
                    <a:pt x="3298" y="2474"/>
                  </a:cubicBezTo>
                  <a:cubicBezTo>
                    <a:pt x="0" y="5760"/>
                    <a:pt x="0" y="11106"/>
                    <a:pt x="3298" y="14392"/>
                  </a:cubicBezTo>
                  <a:cubicBezTo>
                    <a:pt x="4941" y="16041"/>
                    <a:pt x="7097" y="16865"/>
                    <a:pt x="9253" y="16865"/>
                  </a:cubicBezTo>
                  <a:cubicBezTo>
                    <a:pt x="11410" y="16865"/>
                    <a:pt x="13568" y="16041"/>
                    <a:pt x="15217" y="14392"/>
                  </a:cubicBezTo>
                  <a:cubicBezTo>
                    <a:pt x="18515" y="11106"/>
                    <a:pt x="18515" y="5760"/>
                    <a:pt x="15217" y="2474"/>
                  </a:cubicBezTo>
                  <a:cubicBezTo>
                    <a:pt x="13568" y="825"/>
                    <a:pt x="11410" y="0"/>
                    <a:pt x="9253" y="0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4"/>
            <p:cNvSpPr/>
            <p:nvPr/>
          </p:nvSpPr>
          <p:spPr>
            <a:xfrm>
              <a:off x="0" y="294199"/>
              <a:ext cx="9143828" cy="247015"/>
            </a:xfrm>
            <a:custGeom>
              <a:avLst/>
              <a:gdLst/>
              <a:ahLst/>
              <a:cxnLst/>
              <a:rect l="l" t="t" r="r" b="b"/>
              <a:pathLst>
                <a:path w="285477" h="7712" extrusionOk="0">
                  <a:moveTo>
                    <a:pt x="277809" y="1"/>
                  </a:moveTo>
                  <a:cubicBezTo>
                    <a:pt x="277615" y="1"/>
                    <a:pt x="277421" y="2"/>
                    <a:pt x="277226" y="4"/>
                  </a:cubicBezTo>
                  <a:cubicBezTo>
                    <a:pt x="270356" y="88"/>
                    <a:pt x="263879" y="1790"/>
                    <a:pt x="257104" y="2433"/>
                  </a:cubicBezTo>
                  <a:cubicBezTo>
                    <a:pt x="254446" y="2685"/>
                    <a:pt x="251761" y="2773"/>
                    <a:pt x="249066" y="2773"/>
                  </a:cubicBezTo>
                  <a:cubicBezTo>
                    <a:pt x="245894" y="2773"/>
                    <a:pt x="242710" y="2651"/>
                    <a:pt x="239543" y="2529"/>
                  </a:cubicBezTo>
                  <a:cubicBezTo>
                    <a:pt x="222112" y="1838"/>
                    <a:pt x="204681" y="1159"/>
                    <a:pt x="187250" y="469"/>
                  </a:cubicBezTo>
                  <a:cubicBezTo>
                    <a:pt x="181362" y="238"/>
                    <a:pt x="175425" y="10"/>
                    <a:pt x="169519" y="10"/>
                  </a:cubicBezTo>
                  <a:cubicBezTo>
                    <a:pt x="163244" y="10"/>
                    <a:pt x="157003" y="267"/>
                    <a:pt x="150889" y="1052"/>
                  </a:cubicBezTo>
                  <a:cubicBezTo>
                    <a:pt x="142934" y="2076"/>
                    <a:pt x="135184" y="3996"/>
                    <a:pt x="127039" y="3996"/>
                  </a:cubicBezTo>
                  <a:cubicBezTo>
                    <a:pt x="126846" y="3996"/>
                    <a:pt x="126651" y="3995"/>
                    <a:pt x="126457" y="3993"/>
                  </a:cubicBezTo>
                  <a:cubicBezTo>
                    <a:pt x="116718" y="3898"/>
                    <a:pt x="107705" y="969"/>
                    <a:pt x="98025" y="385"/>
                  </a:cubicBezTo>
                  <a:cubicBezTo>
                    <a:pt x="96706" y="307"/>
                    <a:pt x="95386" y="272"/>
                    <a:pt x="94067" y="272"/>
                  </a:cubicBezTo>
                  <a:cubicBezTo>
                    <a:pt x="87789" y="272"/>
                    <a:pt x="81514" y="1059"/>
                    <a:pt x="75296" y="1659"/>
                  </a:cubicBezTo>
                  <a:cubicBezTo>
                    <a:pt x="61626" y="2984"/>
                    <a:pt x="47804" y="3435"/>
                    <a:pt x="33938" y="3435"/>
                  </a:cubicBezTo>
                  <a:cubicBezTo>
                    <a:pt x="22636" y="3435"/>
                    <a:pt x="11304" y="3136"/>
                    <a:pt x="1" y="2767"/>
                  </a:cubicBezTo>
                  <a:lnTo>
                    <a:pt x="1" y="5660"/>
                  </a:lnTo>
                  <a:cubicBezTo>
                    <a:pt x="168" y="5658"/>
                    <a:pt x="336" y="5657"/>
                    <a:pt x="504" y="5657"/>
                  </a:cubicBezTo>
                  <a:cubicBezTo>
                    <a:pt x="7945" y="5657"/>
                    <a:pt x="15785" y="7711"/>
                    <a:pt x="23477" y="7711"/>
                  </a:cubicBezTo>
                  <a:cubicBezTo>
                    <a:pt x="24298" y="7711"/>
                    <a:pt x="25116" y="7688"/>
                    <a:pt x="25933" y="7636"/>
                  </a:cubicBezTo>
                  <a:cubicBezTo>
                    <a:pt x="32219" y="7232"/>
                    <a:pt x="37863" y="5172"/>
                    <a:pt x="44137" y="4695"/>
                  </a:cubicBezTo>
                  <a:cubicBezTo>
                    <a:pt x="45184" y="4615"/>
                    <a:pt x="46230" y="4580"/>
                    <a:pt x="47274" y="4580"/>
                  </a:cubicBezTo>
                  <a:cubicBezTo>
                    <a:pt x="53941" y="4580"/>
                    <a:pt x="60575" y="6005"/>
                    <a:pt x="67307" y="6077"/>
                  </a:cubicBezTo>
                  <a:cubicBezTo>
                    <a:pt x="67506" y="6079"/>
                    <a:pt x="67706" y="6080"/>
                    <a:pt x="67905" y="6080"/>
                  </a:cubicBezTo>
                  <a:cubicBezTo>
                    <a:pt x="77524" y="6080"/>
                    <a:pt x="86933" y="3455"/>
                    <a:pt x="96381" y="3455"/>
                  </a:cubicBezTo>
                  <a:cubicBezTo>
                    <a:pt x="97872" y="3455"/>
                    <a:pt x="99364" y="3520"/>
                    <a:pt x="100859" y="3672"/>
                  </a:cubicBezTo>
                  <a:cubicBezTo>
                    <a:pt x="108542" y="4455"/>
                    <a:pt x="115423" y="7456"/>
                    <a:pt x="123152" y="7456"/>
                  </a:cubicBezTo>
                  <a:cubicBezTo>
                    <a:pt x="123411" y="7456"/>
                    <a:pt x="123672" y="7453"/>
                    <a:pt x="123933" y="7446"/>
                  </a:cubicBezTo>
                  <a:cubicBezTo>
                    <a:pt x="130350" y="7279"/>
                    <a:pt x="136137" y="4957"/>
                    <a:pt x="142554" y="4791"/>
                  </a:cubicBezTo>
                  <a:cubicBezTo>
                    <a:pt x="142827" y="4783"/>
                    <a:pt x="143099" y="4780"/>
                    <a:pt x="143370" y="4780"/>
                  </a:cubicBezTo>
                  <a:cubicBezTo>
                    <a:pt x="146177" y="4780"/>
                    <a:pt x="148958" y="5139"/>
                    <a:pt x="151770" y="5172"/>
                  </a:cubicBezTo>
                  <a:cubicBezTo>
                    <a:pt x="151903" y="5173"/>
                    <a:pt x="152036" y="5174"/>
                    <a:pt x="152169" y="5174"/>
                  </a:cubicBezTo>
                  <a:cubicBezTo>
                    <a:pt x="159709" y="5174"/>
                    <a:pt x="166738" y="2890"/>
                    <a:pt x="174249" y="2433"/>
                  </a:cubicBezTo>
                  <a:cubicBezTo>
                    <a:pt x="175305" y="2367"/>
                    <a:pt x="176357" y="2336"/>
                    <a:pt x="177407" y="2336"/>
                  </a:cubicBezTo>
                  <a:cubicBezTo>
                    <a:pt x="185532" y="2336"/>
                    <a:pt x="193494" y="4159"/>
                    <a:pt x="201550" y="5076"/>
                  </a:cubicBezTo>
                  <a:cubicBezTo>
                    <a:pt x="206667" y="5658"/>
                    <a:pt x="211823" y="5877"/>
                    <a:pt x="217004" y="5877"/>
                  </a:cubicBezTo>
                  <a:cubicBezTo>
                    <a:pt x="232663" y="5877"/>
                    <a:pt x="248555" y="3880"/>
                    <a:pt x="264318" y="3880"/>
                  </a:cubicBezTo>
                  <a:cubicBezTo>
                    <a:pt x="267245" y="3880"/>
                    <a:pt x="270167" y="3949"/>
                    <a:pt x="273083" y="4112"/>
                  </a:cubicBezTo>
                  <a:cubicBezTo>
                    <a:pt x="277202" y="4350"/>
                    <a:pt x="281346" y="4767"/>
                    <a:pt x="285477" y="5160"/>
                  </a:cubicBezTo>
                  <a:lnTo>
                    <a:pt x="285477" y="504"/>
                  </a:lnTo>
                  <a:cubicBezTo>
                    <a:pt x="282941" y="217"/>
                    <a:pt x="280395" y="1"/>
                    <a:pt x="277809" y="1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4"/>
            <p:cNvSpPr/>
            <p:nvPr/>
          </p:nvSpPr>
          <p:spPr>
            <a:xfrm>
              <a:off x="0" y="113675"/>
              <a:ext cx="9143828" cy="240545"/>
            </a:xfrm>
            <a:custGeom>
              <a:avLst/>
              <a:gdLst/>
              <a:ahLst/>
              <a:cxnLst/>
              <a:rect l="l" t="t" r="r" b="b"/>
              <a:pathLst>
                <a:path w="285477" h="7510" extrusionOk="0">
                  <a:moveTo>
                    <a:pt x="170914" y="1"/>
                  </a:moveTo>
                  <a:cubicBezTo>
                    <a:pt x="157391" y="1"/>
                    <a:pt x="143605" y="1678"/>
                    <a:pt x="129969" y="2247"/>
                  </a:cubicBezTo>
                  <a:cubicBezTo>
                    <a:pt x="125685" y="2426"/>
                    <a:pt x="121392" y="2493"/>
                    <a:pt x="117094" y="2493"/>
                  </a:cubicBezTo>
                  <a:cubicBezTo>
                    <a:pt x="103436" y="2493"/>
                    <a:pt x="89729" y="1808"/>
                    <a:pt x="76089" y="1808"/>
                  </a:cubicBezTo>
                  <a:cubicBezTo>
                    <a:pt x="70237" y="1808"/>
                    <a:pt x="64397" y="1934"/>
                    <a:pt x="58580" y="2295"/>
                  </a:cubicBezTo>
                  <a:cubicBezTo>
                    <a:pt x="47983" y="2950"/>
                    <a:pt x="32231" y="3878"/>
                    <a:pt x="21742" y="4855"/>
                  </a:cubicBezTo>
                  <a:cubicBezTo>
                    <a:pt x="17622" y="5234"/>
                    <a:pt x="13131" y="5330"/>
                    <a:pt x="8676" y="5330"/>
                  </a:cubicBezTo>
                  <a:cubicBezTo>
                    <a:pt x="5729" y="5330"/>
                    <a:pt x="2798" y="5288"/>
                    <a:pt x="1" y="5259"/>
                  </a:cubicBezTo>
                  <a:lnTo>
                    <a:pt x="1" y="7510"/>
                  </a:lnTo>
                  <a:cubicBezTo>
                    <a:pt x="13086" y="7200"/>
                    <a:pt x="28790" y="5724"/>
                    <a:pt x="41458" y="4438"/>
                  </a:cubicBezTo>
                  <a:cubicBezTo>
                    <a:pt x="47872" y="3783"/>
                    <a:pt x="54341" y="2992"/>
                    <a:pt x="60856" y="2992"/>
                  </a:cubicBezTo>
                  <a:cubicBezTo>
                    <a:pt x="61803" y="2992"/>
                    <a:pt x="62751" y="3009"/>
                    <a:pt x="63699" y="3045"/>
                  </a:cubicBezTo>
                  <a:cubicBezTo>
                    <a:pt x="69125" y="3258"/>
                    <a:pt x="74474" y="4104"/>
                    <a:pt x="79884" y="4104"/>
                  </a:cubicBezTo>
                  <a:cubicBezTo>
                    <a:pt x="80505" y="4104"/>
                    <a:pt x="81127" y="4093"/>
                    <a:pt x="81749" y="4069"/>
                  </a:cubicBezTo>
                  <a:cubicBezTo>
                    <a:pt x="85571" y="3926"/>
                    <a:pt x="89250" y="3271"/>
                    <a:pt x="93048" y="2985"/>
                  </a:cubicBezTo>
                  <a:cubicBezTo>
                    <a:pt x="94769" y="2854"/>
                    <a:pt x="96489" y="2798"/>
                    <a:pt x="98209" y="2798"/>
                  </a:cubicBezTo>
                  <a:cubicBezTo>
                    <a:pt x="107260" y="2798"/>
                    <a:pt x="116314" y="4346"/>
                    <a:pt x="125469" y="4617"/>
                  </a:cubicBezTo>
                  <a:cubicBezTo>
                    <a:pt x="126505" y="4647"/>
                    <a:pt x="127543" y="4661"/>
                    <a:pt x="128581" y="4661"/>
                  </a:cubicBezTo>
                  <a:cubicBezTo>
                    <a:pt x="140585" y="4661"/>
                    <a:pt x="152694" y="2804"/>
                    <a:pt x="164519" y="2804"/>
                  </a:cubicBezTo>
                  <a:cubicBezTo>
                    <a:pt x="168215" y="2804"/>
                    <a:pt x="171883" y="2985"/>
                    <a:pt x="175511" y="3462"/>
                  </a:cubicBezTo>
                  <a:cubicBezTo>
                    <a:pt x="179976" y="4057"/>
                    <a:pt x="184226" y="3724"/>
                    <a:pt x="188798" y="4069"/>
                  </a:cubicBezTo>
                  <a:cubicBezTo>
                    <a:pt x="195545" y="4576"/>
                    <a:pt x="202922" y="5362"/>
                    <a:pt x="209795" y="5362"/>
                  </a:cubicBezTo>
                  <a:cubicBezTo>
                    <a:pt x="210176" y="5362"/>
                    <a:pt x="210555" y="5360"/>
                    <a:pt x="210932" y="5355"/>
                  </a:cubicBezTo>
                  <a:cubicBezTo>
                    <a:pt x="211681" y="5344"/>
                    <a:pt x="212424" y="5340"/>
                    <a:pt x="213162" y="5340"/>
                  </a:cubicBezTo>
                  <a:cubicBezTo>
                    <a:pt x="219953" y="5340"/>
                    <a:pt x="226303" y="5732"/>
                    <a:pt x="232545" y="5732"/>
                  </a:cubicBezTo>
                  <a:cubicBezTo>
                    <a:pt x="238213" y="5732"/>
                    <a:pt x="243791" y="5409"/>
                    <a:pt x="249532" y="4176"/>
                  </a:cubicBezTo>
                  <a:cubicBezTo>
                    <a:pt x="250944" y="3868"/>
                    <a:pt x="252871" y="3794"/>
                    <a:pt x="254772" y="3794"/>
                  </a:cubicBezTo>
                  <a:cubicBezTo>
                    <a:pt x="256254" y="3794"/>
                    <a:pt x="257720" y="3839"/>
                    <a:pt x="258914" y="3855"/>
                  </a:cubicBezTo>
                  <a:cubicBezTo>
                    <a:pt x="266939" y="3962"/>
                    <a:pt x="272118" y="3855"/>
                    <a:pt x="275071" y="4069"/>
                  </a:cubicBezTo>
                  <a:cubicBezTo>
                    <a:pt x="278821" y="4331"/>
                    <a:pt x="282250" y="4509"/>
                    <a:pt x="285477" y="4605"/>
                  </a:cubicBezTo>
                  <a:lnTo>
                    <a:pt x="285477" y="3176"/>
                  </a:lnTo>
                  <a:cubicBezTo>
                    <a:pt x="273412" y="2691"/>
                    <a:pt x="261186" y="1525"/>
                    <a:pt x="249098" y="1525"/>
                  </a:cubicBezTo>
                  <a:cubicBezTo>
                    <a:pt x="245761" y="1525"/>
                    <a:pt x="242435" y="1614"/>
                    <a:pt x="239126" y="1830"/>
                  </a:cubicBezTo>
                  <a:cubicBezTo>
                    <a:pt x="229936" y="2428"/>
                    <a:pt x="220852" y="4015"/>
                    <a:pt x="211683" y="4015"/>
                  </a:cubicBezTo>
                  <a:cubicBezTo>
                    <a:pt x="210256" y="4015"/>
                    <a:pt x="208828" y="3977"/>
                    <a:pt x="207396" y="3890"/>
                  </a:cubicBezTo>
                  <a:cubicBezTo>
                    <a:pt x="200085" y="3450"/>
                    <a:pt x="193323" y="1771"/>
                    <a:pt x="186179" y="878"/>
                  </a:cubicBezTo>
                  <a:cubicBezTo>
                    <a:pt x="181144" y="242"/>
                    <a:pt x="176048" y="1"/>
                    <a:pt x="170914" y="1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4"/>
            <p:cNvSpPr/>
            <p:nvPr/>
          </p:nvSpPr>
          <p:spPr>
            <a:xfrm>
              <a:off x="-9925" y="4878144"/>
              <a:ext cx="9175433" cy="417752"/>
            </a:xfrm>
            <a:custGeom>
              <a:avLst/>
              <a:gdLst/>
              <a:ahLst/>
              <a:cxnLst/>
              <a:rect l="l" t="t" r="r" b="b"/>
              <a:pathLst>
                <a:path w="285750" h="16968" extrusionOk="0">
                  <a:moveTo>
                    <a:pt x="0" y="1"/>
                  </a:moveTo>
                  <a:lnTo>
                    <a:pt x="0" y="16967"/>
                  </a:lnTo>
                  <a:lnTo>
                    <a:pt x="285750" y="16967"/>
                  </a:lnTo>
                  <a:lnTo>
                    <a:pt x="2857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1110" name="Google Shape;1110;p4"/>
            <p:cNvSpPr/>
            <p:nvPr/>
          </p:nvSpPr>
          <p:spPr>
            <a:xfrm>
              <a:off x="600" y="4885100"/>
              <a:ext cx="9143286" cy="115225"/>
            </a:xfrm>
            <a:custGeom>
              <a:avLst/>
              <a:gdLst/>
              <a:ahLst/>
              <a:cxnLst/>
              <a:rect l="l" t="t" r="r" b="b"/>
              <a:pathLst>
                <a:path w="285750" h="4609" extrusionOk="0">
                  <a:moveTo>
                    <a:pt x="0" y="1"/>
                  </a:moveTo>
                  <a:lnTo>
                    <a:pt x="0" y="4608"/>
                  </a:lnTo>
                  <a:lnTo>
                    <a:pt x="285750" y="4608"/>
                  </a:lnTo>
                  <a:lnTo>
                    <a:pt x="28575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4"/>
            <p:cNvSpPr/>
            <p:nvPr/>
          </p:nvSpPr>
          <p:spPr>
            <a:xfrm>
              <a:off x="768" y="4920825"/>
              <a:ext cx="9143286" cy="68175"/>
            </a:xfrm>
            <a:custGeom>
              <a:avLst/>
              <a:gdLst/>
              <a:ahLst/>
              <a:cxnLst/>
              <a:rect l="l" t="t" r="r" b="b"/>
              <a:pathLst>
                <a:path w="285750" h="2727" extrusionOk="0">
                  <a:moveTo>
                    <a:pt x="0" y="0"/>
                  </a:moveTo>
                  <a:lnTo>
                    <a:pt x="0" y="2727"/>
                  </a:lnTo>
                  <a:lnTo>
                    <a:pt x="285750" y="2727"/>
                  </a:lnTo>
                  <a:lnTo>
                    <a:pt x="2857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12" name="Google Shape;1112;p4"/>
            <p:cNvGrpSpPr/>
            <p:nvPr/>
          </p:nvGrpSpPr>
          <p:grpSpPr>
            <a:xfrm>
              <a:off x="8007691" y="3979734"/>
              <a:ext cx="2155046" cy="1002461"/>
              <a:chOff x="6106588" y="3371225"/>
              <a:chExt cx="3135525" cy="1458550"/>
            </a:xfrm>
          </p:grpSpPr>
          <p:sp>
            <p:nvSpPr>
              <p:cNvPr id="1113" name="Google Shape;1113;p4"/>
              <p:cNvSpPr/>
              <p:nvPr/>
            </p:nvSpPr>
            <p:spPr>
              <a:xfrm>
                <a:off x="6336388" y="4124900"/>
                <a:ext cx="908450" cy="607825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24313" extrusionOk="0">
                    <a:moveTo>
                      <a:pt x="0" y="0"/>
                    </a:moveTo>
                    <a:lnTo>
                      <a:pt x="0" y="24313"/>
                    </a:lnTo>
                    <a:lnTo>
                      <a:pt x="36338" y="2431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4"/>
              <p:cNvSpPr/>
              <p:nvPr/>
            </p:nvSpPr>
            <p:spPr>
              <a:xfrm>
                <a:off x="6336388" y="4651150"/>
                <a:ext cx="908450" cy="81575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3263" extrusionOk="0">
                    <a:moveTo>
                      <a:pt x="0" y="0"/>
                    </a:moveTo>
                    <a:lnTo>
                      <a:pt x="0" y="3263"/>
                    </a:lnTo>
                    <a:lnTo>
                      <a:pt x="36338" y="326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4"/>
              <p:cNvSpPr/>
              <p:nvPr/>
            </p:nvSpPr>
            <p:spPr>
              <a:xfrm>
                <a:off x="6401563" y="4243650"/>
                <a:ext cx="777500" cy="483725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9" extrusionOk="0">
                    <a:moveTo>
                      <a:pt x="1" y="1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4"/>
              <p:cNvSpPr/>
              <p:nvPr/>
            </p:nvSpPr>
            <p:spPr>
              <a:xfrm>
                <a:off x="6425963" y="4261525"/>
                <a:ext cx="725725" cy="464950"/>
              </a:xfrm>
              <a:custGeom>
                <a:avLst/>
                <a:gdLst/>
                <a:ahLst/>
                <a:cxnLst/>
                <a:rect l="l" t="t" r="r" b="b"/>
                <a:pathLst>
                  <a:path w="29029" h="18598" extrusionOk="0">
                    <a:moveTo>
                      <a:pt x="1" y="0"/>
                    </a:moveTo>
                    <a:lnTo>
                      <a:pt x="1" y="18598"/>
                    </a:lnTo>
                    <a:lnTo>
                      <a:pt x="29028" y="18598"/>
                    </a:lnTo>
                    <a:lnTo>
                      <a:pt x="290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4"/>
              <p:cNvSpPr/>
              <p:nvPr/>
            </p:nvSpPr>
            <p:spPr>
              <a:xfrm>
                <a:off x="6437588" y="3641800"/>
                <a:ext cx="706350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3253" extrusionOk="0">
                    <a:moveTo>
                      <a:pt x="0" y="0"/>
                    </a:moveTo>
                    <a:lnTo>
                      <a:pt x="0" y="13252"/>
                    </a:lnTo>
                    <a:lnTo>
                      <a:pt x="28254" y="13252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4"/>
              <p:cNvSpPr/>
              <p:nvPr/>
            </p:nvSpPr>
            <p:spPr>
              <a:xfrm>
                <a:off x="6450688" y="3763825"/>
                <a:ext cx="676300" cy="157200"/>
              </a:xfrm>
              <a:custGeom>
                <a:avLst/>
                <a:gdLst/>
                <a:ahLst/>
                <a:cxnLst/>
                <a:rect l="l" t="t" r="r" b="b"/>
                <a:pathLst>
                  <a:path w="27052" h="6288" extrusionOk="0">
                    <a:moveTo>
                      <a:pt x="0" y="1"/>
                    </a:moveTo>
                    <a:lnTo>
                      <a:pt x="0" y="6287"/>
                    </a:lnTo>
                    <a:lnTo>
                      <a:pt x="27051" y="6287"/>
                    </a:lnTo>
                    <a:lnTo>
                      <a:pt x="2705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4"/>
              <p:cNvSpPr/>
              <p:nvPr/>
            </p:nvSpPr>
            <p:spPr>
              <a:xfrm>
                <a:off x="646466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4"/>
              <p:cNvSpPr/>
              <p:nvPr/>
            </p:nvSpPr>
            <p:spPr>
              <a:xfrm>
                <a:off x="649263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4"/>
              <p:cNvSpPr/>
              <p:nvPr/>
            </p:nvSpPr>
            <p:spPr>
              <a:xfrm>
                <a:off x="6520638" y="3773950"/>
                <a:ext cx="101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4"/>
              <p:cNvSpPr/>
              <p:nvPr/>
            </p:nvSpPr>
            <p:spPr>
              <a:xfrm>
                <a:off x="654831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4"/>
              <p:cNvSpPr/>
              <p:nvPr/>
            </p:nvSpPr>
            <p:spPr>
              <a:xfrm>
                <a:off x="6576288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4"/>
              <p:cNvSpPr/>
              <p:nvPr/>
            </p:nvSpPr>
            <p:spPr>
              <a:xfrm>
                <a:off x="6604263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4"/>
              <p:cNvSpPr/>
              <p:nvPr/>
            </p:nvSpPr>
            <p:spPr>
              <a:xfrm>
                <a:off x="663223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4"/>
              <p:cNvSpPr/>
              <p:nvPr/>
            </p:nvSpPr>
            <p:spPr>
              <a:xfrm>
                <a:off x="6659938" y="3773950"/>
                <a:ext cx="104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4"/>
              <p:cNvSpPr/>
              <p:nvPr/>
            </p:nvSpPr>
            <p:spPr>
              <a:xfrm>
                <a:off x="668791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4"/>
              <p:cNvSpPr/>
              <p:nvPr/>
            </p:nvSpPr>
            <p:spPr>
              <a:xfrm>
                <a:off x="671588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4"/>
              <p:cNvSpPr/>
              <p:nvPr/>
            </p:nvSpPr>
            <p:spPr>
              <a:xfrm>
                <a:off x="6743863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4"/>
              <p:cNvSpPr/>
              <p:nvPr/>
            </p:nvSpPr>
            <p:spPr>
              <a:xfrm>
                <a:off x="6771563" y="3773950"/>
                <a:ext cx="104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4"/>
              <p:cNvSpPr/>
              <p:nvPr/>
            </p:nvSpPr>
            <p:spPr>
              <a:xfrm>
                <a:off x="6799538" y="3773950"/>
                <a:ext cx="104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4"/>
              <p:cNvSpPr/>
              <p:nvPr/>
            </p:nvSpPr>
            <p:spPr>
              <a:xfrm>
                <a:off x="6827513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4"/>
              <p:cNvSpPr/>
              <p:nvPr/>
            </p:nvSpPr>
            <p:spPr>
              <a:xfrm>
                <a:off x="685548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4"/>
              <p:cNvSpPr/>
              <p:nvPr/>
            </p:nvSpPr>
            <p:spPr>
              <a:xfrm>
                <a:off x="688316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4"/>
              <p:cNvSpPr/>
              <p:nvPr/>
            </p:nvSpPr>
            <p:spPr>
              <a:xfrm>
                <a:off x="6911163" y="3773950"/>
                <a:ext cx="104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4"/>
              <p:cNvSpPr/>
              <p:nvPr/>
            </p:nvSpPr>
            <p:spPr>
              <a:xfrm>
                <a:off x="693913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4"/>
              <p:cNvSpPr/>
              <p:nvPr/>
            </p:nvSpPr>
            <p:spPr>
              <a:xfrm>
                <a:off x="6967113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4"/>
              <p:cNvSpPr/>
              <p:nvPr/>
            </p:nvSpPr>
            <p:spPr>
              <a:xfrm>
                <a:off x="6994788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4"/>
              <p:cNvSpPr/>
              <p:nvPr/>
            </p:nvSpPr>
            <p:spPr>
              <a:xfrm>
                <a:off x="702276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4"/>
              <p:cNvSpPr/>
              <p:nvPr/>
            </p:nvSpPr>
            <p:spPr>
              <a:xfrm>
                <a:off x="7050763" y="3773950"/>
                <a:ext cx="101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4"/>
              <p:cNvSpPr/>
              <p:nvPr/>
            </p:nvSpPr>
            <p:spPr>
              <a:xfrm>
                <a:off x="707873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4"/>
              <p:cNvSpPr/>
              <p:nvPr/>
            </p:nvSpPr>
            <p:spPr>
              <a:xfrm>
                <a:off x="710641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4"/>
              <p:cNvSpPr/>
              <p:nvPr/>
            </p:nvSpPr>
            <p:spPr>
              <a:xfrm>
                <a:off x="6437588" y="3682875"/>
                <a:ext cx="706350" cy="72650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2906" extrusionOk="0">
                    <a:moveTo>
                      <a:pt x="0" y="0"/>
                    </a:moveTo>
                    <a:lnTo>
                      <a:pt x="0" y="2906"/>
                    </a:lnTo>
                    <a:lnTo>
                      <a:pt x="28254" y="2906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4"/>
              <p:cNvSpPr/>
              <p:nvPr/>
            </p:nvSpPr>
            <p:spPr>
              <a:xfrm>
                <a:off x="6437588" y="3682875"/>
                <a:ext cx="706350" cy="28600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144" extrusionOk="0">
                    <a:moveTo>
                      <a:pt x="0" y="0"/>
                    </a:moveTo>
                    <a:lnTo>
                      <a:pt x="0" y="1143"/>
                    </a:lnTo>
                    <a:lnTo>
                      <a:pt x="28254" y="1143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4"/>
              <p:cNvSpPr/>
              <p:nvPr/>
            </p:nvSpPr>
            <p:spPr>
              <a:xfrm>
                <a:off x="645901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4"/>
              <p:cNvSpPr/>
              <p:nvPr/>
            </p:nvSpPr>
            <p:spPr>
              <a:xfrm>
                <a:off x="6487288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4"/>
              <p:cNvSpPr/>
              <p:nvPr/>
            </p:nvSpPr>
            <p:spPr>
              <a:xfrm>
                <a:off x="651556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4"/>
              <p:cNvSpPr/>
              <p:nvPr/>
            </p:nvSpPr>
            <p:spPr>
              <a:xfrm>
                <a:off x="6754888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4"/>
              <p:cNvSpPr/>
              <p:nvPr/>
            </p:nvSpPr>
            <p:spPr>
              <a:xfrm>
                <a:off x="678316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4"/>
              <p:cNvSpPr/>
              <p:nvPr/>
            </p:nvSpPr>
            <p:spPr>
              <a:xfrm>
                <a:off x="6811138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4"/>
              <p:cNvSpPr/>
              <p:nvPr/>
            </p:nvSpPr>
            <p:spPr>
              <a:xfrm>
                <a:off x="705076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6" y="1525"/>
                    </a:ln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4"/>
              <p:cNvSpPr/>
              <p:nvPr/>
            </p:nvSpPr>
            <p:spPr>
              <a:xfrm>
                <a:off x="7078738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4"/>
              <p:cNvSpPr/>
              <p:nvPr/>
            </p:nvSpPr>
            <p:spPr>
              <a:xfrm>
                <a:off x="710701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4"/>
              <p:cNvSpPr/>
              <p:nvPr/>
            </p:nvSpPr>
            <p:spPr>
              <a:xfrm>
                <a:off x="6344713" y="3483150"/>
                <a:ext cx="892100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35684" h="8145" extrusionOk="0">
                    <a:moveTo>
                      <a:pt x="4203" y="0"/>
                    </a:moveTo>
                    <a:lnTo>
                      <a:pt x="0" y="8144"/>
                    </a:lnTo>
                    <a:lnTo>
                      <a:pt x="35684" y="8144"/>
                    </a:lnTo>
                    <a:lnTo>
                      <a:pt x="314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4"/>
              <p:cNvSpPr/>
              <p:nvPr/>
            </p:nvSpPr>
            <p:spPr>
              <a:xfrm>
                <a:off x="6397086" y="3489065"/>
                <a:ext cx="101250" cy="197692"/>
              </a:xfrm>
              <a:custGeom>
                <a:avLst/>
                <a:gdLst/>
                <a:ahLst/>
                <a:cxnLst/>
                <a:rect l="l" t="t" r="r" b="b"/>
                <a:pathLst>
                  <a:path w="4050" h="8383" extrusionOk="0">
                    <a:moveTo>
                      <a:pt x="3811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404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4"/>
              <p:cNvSpPr/>
              <p:nvPr/>
            </p:nvSpPr>
            <p:spPr>
              <a:xfrm>
                <a:off x="6456936" y="3489065"/>
                <a:ext cx="86925" cy="197692"/>
              </a:xfrm>
              <a:custGeom>
                <a:avLst/>
                <a:gdLst/>
                <a:ahLst/>
                <a:cxnLst/>
                <a:rect l="l" t="t" r="r" b="b"/>
                <a:pathLst>
                  <a:path w="3477" h="8383" extrusionOk="0">
                    <a:moveTo>
                      <a:pt x="3227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347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4"/>
              <p:cNvSpPr/>
              <p:nvPr/>
            </p:nvSpPr>
            <p:spPr>
              <a:xfrm>
                <a:off x="6516760" y="3489065"/>
                <a:ext cx="72350" cy="197692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2655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8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4"/>
              <p:cNvSpPr/>
              <p:nvPr/>
            </p:nvSpPr>
            <p:spPr>
              <a:xfrm>
                <a:off x="6576885" y="3489065"/>
                <a:ext cx="57775" cy="197692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8383" extrusionOk="0">
                    <a:moveTo>
                      <a:pt x="2072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31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4"/>
              <p:cNvSpPr/>
              <p:nvPr/>
            </p:nvSpPr>
            <p:spPr>
              <a:xfrm>
                <a:off x="6636710" y="3489065"/>
                <a:ext cx="43475" cy="197692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8383" extrusionOk="0">
                    <a:moveTo>
                      <a:pt x="1489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7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4"/>
              <p:cNvSpPr/>
              <p:nvPr/>
            </p:nvSpPr>
            <p:spPr>
              <a:xfrm>
                <a:off x="6696834" y="3489065"/>
                <a:ext cx="28600" cy="197692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383" extrusionOk="0">
                    <a:moveTo>
                      <a:pt x="905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14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4"/>
              <p:cNvSpPr/>
              <p:nvPr/>
            </p:nvSpPr>
            <p:spPr>
              <a:xfrm>
                <a:off x="6756659" y="3489065"/>
                <a:ext cx="14325" cy="197692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334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4"/>
              <p:cNvSpPr/>
              <p:nvPr/>
            </p:nvSpPr>
            <p:spPr>
              <a:xfrm>
                <a:off x="6810234" y="3489065"/>
                <a:ext cx="14325" cy="197692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1" y="0"/>
                    </a:moveTo>
                    <a:lnTo>
                      <a:pt x="263" y="8382"/>
                    </a:lnTo>
                    <a:lnTo>
                      <a:pt x="572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4"/>
              <p:cNvSpPr/>
              <p:nvPr/>
            </p:nvSpPr>
            <p:spPr>
              <a:xfrm>
                <a:off x="6855783" y="3489065"/>
                <a:ext cx="28900" cy="197692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383" extrusionOk="0">
                    <a:moveTo>
                      <a:pt x="1" y="0"/>
                    </a:moveTo>
                    <a:lnTo>
                      <a:pt x="834" y="8382"/>
                    </a:lnTo>
                    <a:lnTo>
                      <a:pt x="1155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4"/>
              <p:cNvSpPr/>
              <p:nvPr/>
            </p:nvSpPr>
            <p:spPr>
              <a:xfrm>
                <a:off x="6901333" y="3489065"/>
                <a:ext cx="43175" cy="197692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8383" extrusionOk="0">
                    <a:moveTo>
                      <a:pt x="0" y="0"/>
                    </a:moveTo>
                    <a:lnTo>
                      <a:pt x="1405" y="8382"/>
                    </a:lnTo>
                    <a:lnTo>
                      <a:pt x="1727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4"/>
              <p:cNvSpPr/>
              <p:nvPr/>
            </p:nvSpPr>
            <p:spPr>
              <a:xfrm>
                <a:off x="6946558" y="3489065"/>
                <a:ext cx="58075" cy="197692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8383" extrusionOk="0">
                    <a:moveTo>
                      <a:pt x="1" y="0"/>
                    </a:moveTo>
                    <a:lnTo>
                      <a:pt x="2001" y="8382"/>
                    </a:lnTo>
                    <a:lnTo>
                      <a:pt x="2323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4"/>
              <p:cNvSpPr/>
              <p:nvPr/>
            </p:nvSpPr>
            <p:spPr>
              <a:xfrm>
                <a:off x="6992107" y="3489065"/>
                <a:ext cx="72350" cy="197692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1" y="0"/>
                    </a:moveTo>
                    <a:lnTo>
                      <a:pt x="2572" y="8382"/>
                    </a:lnTo>
                    <a:lnTo>
                      <a:pt x="2894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4"/>
              <p:cNvSpPr/>
              <p:nvPr/>
            </p:nvSpPr>
            <p:spPr>
              <a:xfrm>
                <a:off x="7037657" y="3489065"/>
                <a:ext cx="86625" cy="197692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8383" extrusionOk="0">
                    <a:moveTo>
                      <a:pt x="0" y="0"/>
                    </a:moveTo>
                    <a:lnTo>
                      <a:pt x="3155" y="8382"/>
                    </a:lnTo>
                    <a:lnTo>
                      <a:pt x="3465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4"/>
              <p:cNvSpPr/>
              <p:nvPr/>
            </p:nvSpPr>
            <p:spPr>
              <a:xfrm>
                <a:off x="7082882" y="3489065"/>
                <a:ext cx="101525" cy="197692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383" extrusionOk="0">
                    <a:moveTo>
                      <a:pt x="1" y="0"/>
                    </a:moveTo>
                    <a:lnTo>
                      <a:pt x="3740" y="8382"/>
                    </a:lnTo>
                    <a:lnTo>
                      <a:pt x="4061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4"/>
              <p:cNvSpPr/>
              <p:nvPr/>
            </p:nvSpPr>
            <p:spPr>
              <a:xfrm>
                <a:off x="6272388" y="3955825"/>
                <a:ext cx="1036450" cy="225650"/>
              </a:xfrm>
              <a:custGeom>
                <a:avLst/>
                <a:gdLst/>
                <a:ahLst/>
                <a:cxnLst/>
                <a:rect l="l" t="t" r="r" b="b"/>
                <a:pathLst>
                  <a:path w="41458" h="9026" extrusionOk="0">
                    <a:moveTo>
                      <a:pt x="5799" y="0"/>
                    </a:moveTo>
                    <a:lnTo>
                      <a:pt x="0" y="8990"/>
                    </a:lnTo>
                    <a:cubicBezTo>
                      <a:pt x="560" y="8918"/>
                      <a:pt x="1096" y="8752"/>
                      <a:pt x="1465" y="8513"/>
                    </a:cubicBezTo>
                    <a:cubicBezTo>
                      <a:pt x="1572" y="8811"/>
                      <a:pt x="2072" y="9025"/>
                      <a:pt x="2786" y="9025"/>
                    </a:cubicBezTo>
                    <a:cubicBezTo>
                      <a:pt x="3513" y="9025"/>
                      <a:pt x="4239" y="8811"/>
                      <a:pt x="4668" y="8513"/>
                    </a:cubicBezTo>
                    <a:cubicBezTo>
                      <a:pt x="4810" y="8811"/>
                      <a:pt x="5322" y="9025"/>
                      <a:pt x="6049" y="9025"/>
                    </a:cubicBezTo>
                    <a:cubicBezTo>
                      <a:pt x="6763" y="9025"/>
                      <a:pt x="7477" y="8811"/>
                      <a:pt x="7882" y="8513"/>
                    </a:cubicBezTo>
                    <a:cubicBezTo>
                      <a:pt x="8049" y="8811"/>
                      <a:pt x="8585" y="9025"/>
                      <a:pt x="9311" y="9025"/>
                    </a:cubicBezTo>
                    <a:cubicBezTo>
                      <a:pt x="10025" y="9025"/>
                      <a:pt x="10716" y="8811"/>
                      <a:pt x="11085" y="8513"/>
                    </a:cubicBezTo>
                    <a:cubicBezTo>
                      <a:pt x="11287" y="8811"/>
                      <a:pt x="11847" y="9025"/>
                      <a:pt x="12561" y="9025"/>
                    </a:cubicBezTo>
                    <a:cubicBezTo>
                      <a:pt x="13288" y="9025"/>
                      <a:pt x="13954" y="8811"/>
                      <a:pt x="14300" y="8513"/>
                    </a:cubicBezTo>
                    <a:cubicBezTo>
                      <a:pt x="14526" y="8811"/>
                      <a:pt x="15109" y="9025"/>
                      <a:pt x="15824" y="9025"/>
                    </a:cubicBezTo>
                    <a:cubicBezTo>
                      <a:pt x="16550" y="9025"/>
                      <a:pt x="17193" y="8811"/>
                      <a:pt x="17502" y="8513"/>
                    </a:cubicBezTo>
                    <a:cubicBezTo>
                      <a:pt x="17764" y="8811"/>
                      <a:pt x="18372" y="9025"/>
                      <a:pt x="19086" y="9025"/>
                    </a:cubicBezTo>
                    <a:cubicBezTo>
                      <a:pt x="19812" y="9025"/>
                      <a:pt x="20431" y="8811"/>
                      <a:pt x="20717" y="8513"/>
                    </a:cubicBezTo>
                    <a:cubicBezTo>
                      <a:pt x="21003" y="8811"/>
                      <a:pt x="21622" y="9025"/>
                      <a:pt x="22348" y="9025"/>
                    </a:cubicBezTo>
                    <a:cubicBezTo>
                      <a:pt x="23063" y="9025"/>
                      <a:pt x="23670" y="8811"/>
                      <a:pt x="23920" y="8513"/>
                    </a:cubicBezTo>
                    <a:cubicBezTo>
                      <a:pt x="24241" y="8811"/>
                      <a:pt x="24884" y="9025"/>
                      <a:pt x="25611" y="9025"/>
                    </a:cubicBezTo>
                    <a:cubicBezTo>
                      <a:pt x="26325" y="9025"/>
                      <a:pt x="26908" y="8811"/>
                      <a:pt x="27135" y="8513"/>
                    </a:cubicBezTo>
                    <a:cubicBezTo>
                      <a:pt x="27480" y="8811"/>
                      <a:pt x="28147" y="9025"/>
                      <a:pt x="28861" y="9025"/>
                    </a:cubicBezTo>
                    <a:cubicBezTo>
                      <a:pt x="29587" y="9025"/>
                      <a:pt x="30147" y="8811"/>
                      <a:pt x="30337" y="8513"/>
                    </a:cubicBezTo>
                    <a:cubicBezTo>
                      <a:pt x="30718" y="8811"/>
                      <a:pt x="31409" y="9025"/>
                      <a:pt x="32123" y="9025"/>
                    </a:cubicBezTo>
                    <a:cubicBezTo>
                      <a:pt x="32850" y="9025"/>
                      <a:pt x="33385" y="8811"/>
                      <a:pt x="33552" y="8513"/>
                    </a:cubicBezTo>
                    <a:cubicBezTo>
                      <a:pt x="33957" y="8811"/>
                      <a:pt x="34659" y="9025"/>
                      <a:pt x="35386" y="9025"/>
                    </a:cubicBezTo>
                    <a:cubicBezTo>
                      <a:pt x="36112" y="9025"/>
                      <a:pt x="36624" y="8811"/>
                      <a:pt x="36755" y="8513"/>
                    </a:cubicBezTo>
                    <a:cubicBezTo>
                      <a:pt x="37195" y="8811"/>
                      <a:pt x="37922" y="9025"/>
                      <a:pt x="38648" y="9025"/>
                    </a:cubicBezTo>
                    <a:cubicBezTo>
                      <a:pt x="39362" y="9025"/>
                      <a:pt x="39862" y="8811"/>
                      <a:pt x="39970" y="8513"/>
                    </a:cubicBezTo>
                    <a:cubicBezTo>
                      <a:pt x="40339" y="8752"/>
                      <a:pt x="40886" y="8930"/>
                      <a:pt x="41458" y="8990"/>
                    </a:cubicBezTo>
                    <a:lnTo>
                      <a:pt x="3565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4"/>
              <p:cNvSpPr/>
              <p:nvPr/>
            </p:nvSpPr>
            <p:spPr>
              <a:xfrm>
                <a:off x="6309288" y="4126675"/>
                <a:ext cx="96115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38446" h="668" extrusionOk="0">
                    <a:moveTo>
                      <a:pt x="977" y="1"/>
                    </a:moveTo>
                    <a:lnTo>
                      <a:pt x="906" y="48"/>
                    </a:lnTo>
                    <a:cubicBezTo>
                      <a:pt x="644" y="203"/>
                      <a:pt x="334" y="322"/>
                      <a:pt x="1" y="394"/>
                    </a:cubicBezTo>
                    <a:lnTo>
                      <a:pt x="24" y="536"/>
                    </a:lnTo>
                    <a:cubicBezTo>
                      <a:pt x="346" y="465"/>
                      <a:pt x="655" y="358"/>
                      <a:pt x="917" y="215"/>
                    </a:cubicBezTo>
                    <a:cubicBezTo>
                      <a:pt x="1025" y="370"/>
                      <a:pt x="1227" y="501"/>
                      <a:pt x="1501" y="572"/>
                    </a:cubicBezTo>
                    <a:cubicBezTo>
                      <a:pt x="1712" y="632"/>
                      <a:pt x="1951" y="660"/>
                      <a:pt x="2203" y="660"/>
                    </a:cubicBezTo>
                    <a:cubicBezTo>
                      <a:pt x="2804" y="660"/>
                      <a:pt x="3474" y="497"/>
                      <a:pt x="3977" y="203"/>
                    </a:cubicBezTo>
                    <a:cubicBezTo>
                      <a:pt x="4108" y="394"/>
                      <a:pt x="4358" y="525"/>
                      <a:pt x="4680" y="596"/>
                    </a:cubicBezTo>
                    <a:cubicBezTo>
                      <a:pt x="4872" y="639"/>
                      <a:pt x="5081" y="660"/>
                      <a:pt x="5296" y="660"/>
                    </a:cubicBezTo>
                    <a:cubicBezTo>
                      <a:pt x="5904" y="660"/>
                      <a:pt x="6559" y="493"/>
                      <a:pt x="7025" y="203"/>
                    </a:cubicBezTo>
                    <a:cubicBezTo>
                      <a:pt x="7204" y="405"/>
                      <a:pt x="7490" y="548"/>
                      <a:pt x="7883" y="620"/>
                    </a:cubicBezTo>
                    <a:cubicBezTo>
                      <a:pt x="8050" y="650"/>
                      <a:pt x="8226" y="664"/>
                      <a:pt x="8404" y="664"/>
                    </a:cubicBezTo>
                    <a:cubicBezTo>
                      <a:pt x="9010" y="664"/>
                      <a:pt x="9644" y="497"/>
                      <a:pt x="10085" y="203"/>
                    </a:cubicBezTo>
                    <a:cubicBezTo>
                      <a:pt x="10371" y="513"/>
                      <a:pt x="10916" y="667"/>
                      <a:pt x="11498" y="667"/>
                    </a:cubicBezTo>
                    <a:cubicBezTo>
                      <a:pt x="12080" y="667"/>
                      <a:pt x="12699" y="513"/>
                      <a:pt x="13133" y="203"/>
                    </a:cubicBezTo>
                    <a:cubicBezTo>
                      <a:pt x="13449" y="513"/>
                      <a:pt x="14011" y="667"/>
                      <a:pt x="14596" y="667"/>
                    </a:cubicBezTo>
                    <a:cubicBezTo>
                      <a:pt x="15181" y="667"/>
                      <a:pt x="15788" y="513"/>
                      <a:pt x="16193" y="203"/>
                    </a:cubicBezTo>
                    <a:cubicBezTo>
                      <a:pt x="16532" y="513"/>
                      <a:pt x="17107" y="667"/>
                      <a:pt x="17690" y="667"/>
                    </a:cubicBezTo>
                    <a:cubicBezTo>
                      <a:pt x="18274" y="667"/>
                      <a:pt x="18866" y="513"/>
                      <a:pt x="19241" y="203"/>
                    </a:cubicBezTo>
                    <a:cubicBezTo>
                      <a:pt x="19610" y="513"/>
                      <a:pt x="20206" y="667"/>
                      <a:pt x="20789" y="667"/>
                    </a:cubicBezTo>
                    <a:cubicBezTo>
                      <a:pt x="21372" y="667"/>
                      <a:pt x="21944" y="513"/>
                      <a:pt x="22289" y="203"/>
                    </a:cubicBezTo>
                    <a:cubicBezTo>
                      <a:pt x="22694" y="513"/>
                      <a:pt x="23301" y="667"/>
                      <a:pt x="23886" y="667"/>
                    </a:cubicBezTo>
                    <a:cubicBezTo>
                      <a:pt x="24471" y="667"/>
                      <a:pt x="25034" y="513"/>
                      <a:pt x="25349" y="203"/>
                    </a:cubicBezTo>
                    <a:cubicBezTo>
                      <a:pt x="25784" y="513"/>
                      <a:pt x="26403" y="667"/>
                      <a:pt x="26985" y="667"/>
                    </a:cubicBezTo>
                    <a:cubicBezTo>
                      <a:pt x="27567" y="667"/>
                      <a:pt x="28111" y="513"/>
                      <a:pt x="28397" y="203"/>
                    </a:cubicBezTo>
                    <a:cubicBezTo>
                      <a:pt x="28839" y="497"/>
                      <a:pt x="29472" y="664"/>
                      <a:pt x="30078" y="664"/>
                    </a:cubicBezTo>
                    <a:cubicBezTo>
                      <a:pt x="30256" y="664"/>
                      <a:pt x="30432" y="650"/>
                      <a:pt x="30600" y="620"/>
                    </a:cubicBezTo>
                    <a:cubicBezTo>
                      <a:pt x="30993" y="548"/>
                      <a:pt x="31278" y="405"/>
                      <a:pt x="31457" y="203"/>
                    </a:cubicBezTo>
                    <a:cubicBezTo>
                      <a:pt x="31923" y="493"/>
                      <a:pt x="32578" y="660"/>
                      <a:pt x="33186" y="660"/>
                    </a:cubicBezTo>
                    <a:cubicBezTo>
                      <a:pt x="33401" y="660"/>
                      <a:pt x="33610" y="639"/>
                      <a:pt x="33802" y="596"/>
                    </a:cubicBezTo>
                    <a:cubicBezTo>
                      <a:pt x="34124" y="525"/>
                      <a:pt x="34374" y="394"/>
                      <a:pt x="34505" y="203"/>
                    </a:cubicBezTo>
                    <a:cubicBezTo>
                      <a:pt x="35009" y="497"/>
                      <a:pt x="35678" y="660"/>
                      <a:pt x="36279" y="660"/>
                    </a:cubicBezTo>
                    <a:cubicBezTo>
                      <a:pt x="36531" y="660"/>
                      <a:pt x="36771" y="632"/>
                      <a:pt x="36981" y="572"/>
                    </a:cubicBezTo>
                    <a:cubicBezTo>
                      <a:pt x="37255" y="501"/>
                      <a:pt x="37458" y="370"/>
                      <a:pt x="37565" y="215"/>
                    </a:cubicBezTo>
                    <a:cubicBezTo>
                      <a:pt x="37815" y="346"/>
                      <a:pt x="38113" y="465"/>
                      <a:pt x="38410" y="536"/>
                    </a:cubicBezTo>
                    <a:lnTo>
                      <a:pt x="38446" y="394"/>
                    </a:lnTo>
                    <a:cubicBezTo>
                      <a:pt x="38136" y="310"/>
                      <a:pt x="37827" y="191"/>
                      <a:pt x="37577" y="48"/>
                    </a:cubicBezTo>
                    <a:lnTo>
                      <a:pt x="37505" y="1"/>
                    </a:lnTo>
                    <a:lnTo>
                      <a:pt x="37470" y="72"/>
                    </a:lnTo>
                    <a:cubicBezTo>
                      <a:pt x="37386" y="227"/>
                      <a:pt x="37208" y="358"/>
                      <a:pt x="36946" y="429"/>
                    </a:cubicBezTo>
                    <a:cubicBezTo>
                      <a:pt x="36744" y="487"/>
                      <a:pt x="36514" y="515"/>
                      <a:pt x="36274" y="515"/>
                    </a:cubicBezTo>
                    <a:cubicBezTo>
                      <a:pt x="35677" y="515"/>
                      <a:pt x="35012" y="345"/>
                      <a:pt x="34529" y="48"/>
                    </a:cubicBezTo>
                    <a:lnTo>
                      <a:pt x="34457" y="1"/>
                    </a:lnTo>
                    <a:lnTo>
                      <a:pt x="34422" y="72"/>
                    </a:lnTo>
                    <a:cubicBezTo>
                      <a:pt x="34314" y="251"/>
                      <a:pt x="34088" y="382"/>
                      <a:pt x="33767" y="453"/>
                    </a:cubicBezTo>
                    <a:cubicBezTo>
                      <a:pt x="33583" y="495"/>
                      <a:pt x="33383" y="515"/>
                      <a:pt x="33178" y="515"/>
                    </a:cubicBezTo>
                    <a:cubicBezTo>
                      <a:pt x="32575" y="515"/>
                      <a:pt x="31925" y="342"/>
                      <a:pt x="31481" y="48"/>
                    </a:cubicBezTo>
                    <a:lnTo>
                      <a:pt x="31421" y="1"/>
                    </a:lnTo>
                    <a:lnTo>
                      <a:pt x="31374" y="60"/>
                    </a:lnTo>
                    <a:cubicBezTo>
                      <a:pt x="31243" y="263"/>
                      <a:pt x="30957" y="405"/>
                      <a:pt x="30576" y="477"/>
                    </a:cubicBezTo>
                    <a:cubicBezTo>
                      <a:pt x="30418" y="502"/>
                      <a:pt x="30253" y="515"/>
                      <a:pt x="30087" y="515"/>
                    </a:cubicBezTo>
                    <a:cubicBezTo>
                      <a:pt x="29477" y="515"/>
                      <a:pt x="28844" y="348"/>
                      <a:pt x="28433" y="48"/>
                    </a:cubicBezTo>
                    <a:lnTo>
                      <a:pt x="28373" y="13"/>
                    </a:lnTo>
                    <a:lnTo>
                      <a:pt x="28326" y="60"/>
                    </a:lnTo>
                    <a:cubicBezTo>
                      <a:pt x="28083" y="362"/>
                      <a:pt x="27554" y="514"/>
                      <a:pt x="26984" y="514"/>
                    </a:cubicBezTo>
                    <a:cubicBezTo>
                      <a:pt x="26409" y="514"/>
                      <a:pt x="25792" y="359"/>
                      <a:pt x="25385" y="48"/>
                    </a:cubicBezTo>
                    <a:lnTo>
                      <a:pt x="25325" y="13"/>
                    </a:lnTo>
                    <a:lnTo>
                      <a:pt x="25290" y="60"/>
                    </a:lnTo>
                    <a:cubicBezTo>
                      <a:pt x="25011" y="362"/>
                      <a:pt x="24461" y="514"/>
                      <a:pt x="23888" y="514"/>
                    </a:cubicBezTo>
                    <a:cubicBezTo>
                      <a:pt x="23310" y="514"/>
                      <a:pt x="22708" y="359"/>
                      <a:pt x="22337" y="48"/>
                    </a:cubicBezTo>
                    <a:lnTo>
                      <a:pt x="22289" y="13"/>
                    </a:lnTo>
                    <a:lnTo>
                      <a:pt x="22242" y="60"/>
                    </a:lnTo>
                    <a:cubicBezTo>
                      <a:pt x="21933" y="362"/>
                      <a:pt x="21369" y="514"/>
                      <a:pt x="20796" y="514"/>
                    </a:cubicBezTo>
                    <a:cubicBezTo>
                      <a:pt x="20217" y="514"/>
                      <a:pt x="19630" y="359"/>
                      <a:pt x="19289" y="48"/>
                    </a:cubicBezTo>
                    <a:lnTo>
                      <a:pt x="19241" y="13"/>
                    </a:lnTo>
                    <a:lnTo>
                      <a:pt x="19194" y="48"/>
                    </a:lnTo>
                    <a:cubicBezTo>
                      <a:pt x="18853" y="359"/>
                      <a:pt x="18265" y="514"/>
                      <a:pt x="17686" y="514"/>
                    </a:cubicBezTo>
                    <a:cubicBezTo>
                      <a:pt x="17113" y="514"/>
                      <a:pt x="16549" y="362"/>
                      <a:pt x="16241" y="60"/>
                    </a:cubicBezTo>
                    <a:lnTo>
                      <a:pt x="16193" y="13"/>
                    </a:lnTo>
                    <a:lnTo>
                      <a:pt x="16146" y="48"/>
                    </a:lnTo>
                    <a:cubicBezTo>
                      <a:pt x="15775" y="359"/>
                      <a:pt x="15172" y="514"/>
                      <a:pt x="14594" y="514"/>
                    </a:cubicBezTo>
                    <a:cubicBezTo>
                      <a:pt x="14021" y="514"/>
                      <a:pt x="13471" y="362"/>
                      <a:pt x="13193" y="60"/>
                    </a:cubicBezTo>
                    <a:lnTo>
                      <a:pt x="13157" y="13"/>
                    </a:lnTo>
                    <a:lnTo>
                      <a:pt x="13098" y="48"/>
                    </a:lnTo>
                    <a:cubicBezTo>
                      <a:pt x="12689" y="361"/>
                      <a:pt x="12068" y="519"/>
                      <a:pt x="11490" y="519"/>
                    </a:cubicBezTo>
                    <a:cubicBezTo>
                      <a:pt x="10923" y="519"/>
                      <a:pt x="10398" y="367"/>
                      <a:pt x="10157" y="60"/>
                    </a:cubicBezTo>
                    <a:lnTo>
                      <a:pt x="10109" y="13"/>
                    </a:lnTo>
                    <a:lnTo>
                      <a:pt x="10050" y="48"/>
                    </a:lnTo>
                    <a:cubicBezTo>
                      <a:pt x="9628" y="348"/>
                      <a:pt x="9001" y="515"/>
                      <a:pt x="8394" y="515"/>
                    </a:cubicBezTo>
                    <a:cubicBezTo>
                      <a:pt x="8228" y="515"/>
                      <a:pt x="8064" y="502"/>
                      <a:pt x="7906" y="477"/>
                    </a:cubicBezTo>
                    <a:cubicBezTo>
                      <a:pt x="7525" y="405"/>
                      <a:pt x="7240" y="263"/>
                      <a:pt x="7109" y="60"/>
                    </a:cubicBezTo>
                    <a:lnTo>
                      <a:pt x="7061" y="1"/>
                    </a:lnTo>
                    <a:lnTo>
                      <a:pt x="7002" y="48"/>
                    </a:lnTo>
                    <a:cubicBezTo>
                      <a:pt x="6548" y="342"/>
                      <a:pt x="5903" y="515"/>
                      <a:pt x="5302" y="515"/>
                    </a:cubicBezTo>
                    <a:cubicBezTo>
                      <a:pt x="5098" y="515"/>
                      <a:pt x="4900" y="495"/>
                      <a:pt x="4716" y="453"/>
                    </a:cubicBezTo>
                    <a:cubicBezTo>
                      <a:pt x="4394" y="382"/>
                      <a:pt x="4168" y="251"/>
                      <a:pt x="4061" y="72"/>
                    </a:cubicBezTo>
                    <a:lnTo>
                      <a:pt x="4025" y="1"/>
                    </a:lnTo>
                    <a:lnTo>
                      <a:pt x="3954" y="48"/>
                    </a:lnTo>
                    <a:cubicBezTo>
                      <a:pt x="3470" y="345"/>
                      <a:pt x="2805" y="515"/>
                      <a:pt x="2209" y="515"/>
                    </a:cubicBezTo>
                    <a:cubicBezTo>
                      <a:pt x="1968" y="515"/>
                      <a:pt x="1739" y="487"/>
                      <a:pt x="1537" y="429"/>
                    </a:cubicBezTo>
                    <a:cubicBezTo>
                      <a:pt x="1275" y="358"/>
                      <a:pt x="1084" y="227"/>
                      <a:pt x="1013" y="72"/>
                    </a:cubicBezTo>
                    <a:lnTo>
                      <a:pt x="97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4"/>
              <p:cNvSpPr/>
              <p:nvPr/>
            </p:nvSpPr>
            <p:spPr>
              <a:xfrm>
                <a:off x="6333988" y="4088275"/>
                <a:ext cx="91175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36470" h="620" extrusionOk="0">
                    <a:moveTo>
                      <a:pt x="918" y="1"/>
                    </a:moveTo>
                    <a:lnTo>
                      <a:pt x="858" y="48"/>
                    </a:lnTo>
                    <a:cubicBezTo>
                      <a:pt x="608" y="179"/>
                      <a:pt x="310" y="287"/>
                      <a:pt x="1" y="358"/>
                    </a:cubicBezTo>
                    <a:lnTo>
                      <a:pt x="37" y="501"/>
                    </a:lnTo>
                    <a:cubicBezTo>
                      <a:pt x="334" y="441"/>
                      <a:pt x="620" y="334"/>
                      <a:pt x="870" y="203"/>
                    </a:cubicBezTo>
                    <a:cubicBezTo>
                      <a:pt x="977" y="346"/>
                      <a:pt x="1168" y="465"/>
                      <a:pt x="1430" y="537"/>
                    </a:cubicBezTo>
                    <a:cubicBezTo>
                      <a:pt x="1627" y="588"/>
                      <a:pt x="1851" y="613"/>
                      <a:pt x="2086" y="613"/>
                    </a:cubicBezTo>
                    <a:cubicBezTo>
                      <a:pt x="2660" y="613"/>
                      <a:pt x="3298" y="465"/>
                      <a:pt x="3763" y="203"/>
                    </a:cubicBezTo>
                    <a:cubicBezTo>
                      <a:pt x="3989" y="477"/>
                      <a:pt x="4484" y="614"/>
                      <a:pt x="5037" y="614"/>
                    </a:cubicBezTo>
                    <a:cubicBezTo>
                      <a:pt x="5591" y="614"/>
                      <a:pt x="6204" y="477"/>
                      <a:pt x="6668" y="203"/>
                    </a:cubicBezTo>
                    <a:cubicBezTo>
                      <a:pt x="6918" y="477"/>
                      <a:pt x="7424" y="614"/>
                      <a:pt x="7977" y="614"/>
                    </a:cubicBezTo>
                    <a:cubicBezTo>
                      <a:pt x="8529" y="614"/>
                      <a:pt x="9127" y="477"/>
                      <a:pt x="9562" y="203"/>
                    </a:cubicBezTo>
                    <a:cubicBezTo>
                      <a:pt x="9835" y="477"/>
                      <a:pt x="10356" y="614"/>
                      <a:pt x="10910" y="614"/>
                    </a:cubicBezTo>
                    <a:cubicBezTo>
                      <a:pt x="11464" y="614"/>
                      <a:pt x="12050" y="477"/>
                      <a:pt x="12455" y="203"/>
                    </a:cubicBezTo>
                    <a:cubicBezTo>
                      <a:pt x="12758" y="477"/>
                      <a:pt x="13294" y="614"/>
                      <a:pt x="13849" y="614"/>
                    </a:cubicBezTo>
                    <a:cubicBezTo>
                      <a:pt x="14404" y="614"/>
                      <a:pt x="14979" y="477"/>
                      <a:pt x="15360" y="203"/>
                    </a:cubicBezTo>
                    <a:cubicBezTo>
                      <a:pt x="15687" y="477"/>
                      <a:pt x="16235" y="614"/>
                      <a:pt x="16789" y="614"/>
                    </a:cubicBezTo>
                    <a:cubicBezTo>
                      <a:pt x="17342" y="614"/>
                      <a:pt x="17902" y="477"/>
                      <a:pt x="18253" y="203"/>
                    </a:cubicBezTo>
                    <a:cubicBezTo>
                      <a:pt x="18610" y="477"/>
                      <a:pt x="19170" y="620"/>
                      <a:pt x="19718" y="620"/>
                    </a:cubicBezTo>
                    <a:cubicBezTo>
                      <a:pt x="20277" y="620"/>
                      <a:pt x="20825" y="477"/>
                      <a:pt x="21146" y="203"/>
                    </a:cubicBezTo>
                    <a:cubicBezTo>
                      <a:pt x="21527" y="477"/>
                      <a:pt x="22102" y="614"/>
                      <a:pt x="22657" y="614"/>
                    </a:cubicBezTo>
                    <a:cubicBezTo>
                      <a:pt x="23212" y="614"/>
                      <a:pt x="23748" y="477"/>
                      <a:pt x="24051" y="203"/>
                    </a:cubicBezTo>
                    <a:cubicBezTo>
                      <a:pt x="24456" y="477"/>
                      <a:pt x="25043" y="614"/>
                      <a:pt x="25596" y="614"/>
                    </a:cubicBezTo>
                    <a:cubicBezTo>
                      <a:pt x="26150" y="614"/>
                      <a:pt x="26671" y="477"/>
                      <a:pt x="26945" y="203"/>
                    </a:cubicBezTo>
                    <a:cubicBezTo>
                      <a:pt x="27379" y="477"/>
                      <a:pt x="27978" y="614"/>
                      <a:pt x="28530" y="614"/>
                    </a:cubicBezTo>
                    <a:cubicBezTo>
                      <a:pt x="29082" y="614"/>
                      <a:pt x="29588" y="477"/>
                      <a:pt x="29838" y="203"/>
                    </a:cubicBezTo>
                    <a:cubicBezTo>
                      <a:pt x="30302" y="477"/>
                      <a:pt x="30915" y="614"/>
                      <a:pt x="31469" y="614"/>
                    </a:cubicBezTo>
                    <a:cubicBezTo>
                      <a:pt x="32023" y="614"/>
                      <a:pt x="32517" y="477"/>
                      <a:pt x="32743" y="203"/>
                    </a:cubicBezTo>
                    <a:cubicBezTo>
                      <a:pt x="33208" y="465"/>
                      <a:pt x="33847" y="613"/>
                      <a:pt x="34421" y="613"/>
                    </a:cubicBezTo>
                    <a:cubicBezTo>
                      <a:pt x="34656" y="613"/>
                      <a:pt x="34880" y="588"/>
                      <a:pt x="35077" y="537"/>
                    </a:cubicBezTo>
                    <a:cubicBezTo>
                      <a:pt x="35339" y="465"/>
                      <a:pt x="35529" y="346"/>
                      <a:pt x="35636" y="203"/>
                    </a:cubicBezTo>
                    <a:cubicBezTo>
                      <a:pt x="35874" y="334"/>
                      <a:pt x="36148" y="429"/>
                      <a:pt x="36434" y="501"/>
                    </a:cubicBezTo>
                    <a:lnTo>
                      <a:pt x="36470" y="358"/>
                    </a:lnTo>
                    <a:cubicBezTo>
                      <a:pt x="36172" y="287"/>
                      <a:pt x="35886" y="179"/>
                      <a:pt x="35648" y="36"/>
                    </a:cubicBezTo>
                    <a:lnTo>
                      <a:pt x="35589" y="1"/>
                    </a:lnTo>
                    <a:lnTo>
                      <a:pt x="35553" y="72"/>
                    </a:lnTo>
                    <a:cubicBezTo>
                      <a:pt x="35470" y="215"/>
                      <a:pt x="35291" y="322"/>
                      <a:pt x="35041" y="394"/>
                    </a:cubicBezTo>
                    <a:cubicBezTo>
                      <a:pt x="34853" y="444"/>
                      <a:pt x="34639" y="468"/>
                      <a:pt x="34415" y="468"/>
                    </a:cubicBezTo>
                    <a:cubicBezTo>
                      <a:pt x="33845" y="468"/>
                      <a:pt x="33208" y="313"/>
                      <a:pt x="32755" y="48"/>
                    </a:cubicBezTo>
                    <a:lnTo>
                      <a:pt x="32695" y="1"/>
                    </a:lnTo>
                    <a:lnTo>
                      <a:pt x="32660" y="72"/>
                    </a:lnTo>
                    <a:cubicBezTo>
                      <a:pt x="32484" y="336"/>
                      <a:pt x="32015" y="467"/>
                      <a:pt x="31480" y="467"/>
                    </a:cubicBezTo>
                    <a:cubicBezTo>
                      <a:pt x="30927" y="467"/>
                      <a:pt x="30303" y="327"/>
                      <a:pt x="29862" y="48"/>
                    </a:cubicBezTo>
                    <a:lnTo>
                      <a:pt x="29814" y="13"/>
                    </a:lnTo>
                    <a:lnTo>
                      <a:pt x="29766" y="60"/>
                    </a:lnTo>
                    <a:cubicBezTo>
                      <a:pt x="29560" y="331"/>
                      <a:pt x="29075" y="465"/>
                      <a:pt x="28538" y="465"/>
                    </a:cubicBezTo>
                    <a:cubicBezTo>
                      <a:pt x="27990" y="465"/>
                      <a:pt x="27390" y="325"/>
                      <a:pt x="26980" y="48"/>
                    </a:cubicBezTo>
                    <a:lnTo>
                      <a:pt x="26921" y="13"/>
                    </a:lnTo>
                    <a:lnTo>
                      <a:pt x="26873" y="60"/>
                    </a:lnTo>
                    <a:cubicBezTo>
                      <a:pt x="26644" y="331"/>
                      <a:pt x="26143" y="465"/>
                      <a:pt x="25605" y="465"/>
                    </a:cubicBezTo>
                    <a:cubicBezTo>
                      <a:pt x="25055" y="465"/>
                      <a:pt x="24466" y="325"/>
                      <a:pt x="24087" y="48"/>
                    </a:cubicBezTo>
                    <a:lnTo>
                      <a:pt x="24028" y="13"/>
                    </a:lnTo>
                    <a:lnTo>
                      <a:pt x="23992" y="60"/>
                    </a:lnTo>
                    <a:cubicBezTo>
                      <a:pt x="23727" y="331"/>
                      <a:pt x="23212" y="465"/>
                      <a:pt x="22673" y="465"/>
                    </a:cubicBezTo>
                    <a:cubicBezTo>
                      <a:pt x="22123" y="465"/>
                      <a:pt x="21549" y="325"/>
                      <a:pt x="21194" y="48"/>
                    </a:cubicBezTo>
                    <a:lnTo>
                      <a:pt x="21146" y="13"/>
                    </a:lnTo>
                    <a:lnTo>
                      <a:pt x="21099" y="48"/>
                    </a:lnTo>
                    <a:cubicBezTo>
                      <a:pt x="20807" y="328"/>
                      <a:pt x="20268" y="468"/>
                      <a:pt x="19722" y="468"/>
                    </a:cubicBezTo>
                    <a:cubicBezTo>
                      <a:pt x="19176" y="468"/>
                      <a:pt x="18622" y="328"/>
                      <a:pt x="18301" y="48"/>
                    </a:cubicBezTo>
                    <a:lnTo>
                      <a:pt x="18253" y="13"/>
                    </a:lnTo>
                    <a:lnTo>
                      <a:pt x="18206" y="48"/>
                    </a:lnTo>
                    <a:cubicBezTo>
                      <a:pt x="17884" y="328"/>
                      <a:pt x="17330" y="468"/>
                      <a:pt x="16784" y="468"/>
                    </a:cubicBezTo>
                    <a:cubicBezTo>
                      <a:pt x="16238" y="468"/>
                      <a:pt x="15699" y="328"/>
                      <a:pt x="15408" y="48"/>
                    </a:cubicBezTo>
                    <a:lnTo>
                      <a:pt x="15360" y="13"/>
                    </a:lnTo>
                    <a:lnTo>
                      <a:pt x="15312" y="48"/>
                    </a:lnTo>
                    <a:cubicBezTo>
                      <a:pt x="14957" y="325"/>
                      <a:pt x="14383" y="465"/>
                      <a:pt x="13835" y="465"/>
                    </a:cubicBezTo>
                    <a:cubicBezTo>
                      <a:pt x="13298" y="465"/>
                      <a:pt x="12785" y="331"/>
                      <a:pt x="12526" y="60"/>
                    </a:cubicBezTo>
                    <a:lnTo>
                      <a:pt x="12479" y="13"/>
                    </a:lnTo>
                    <a:lnTo>
                      <a:pt x="12419" y="48"/>
                    </a:lnTo>
                    <a:cubicBezTo>
                      <a:pt x="12040" y="325"/>
                      <a:pt x="11451" y="465"/>
                      <a:pt x="10901" y="465"/>
                    </a:cubicBezTo>
                    <a:cubicBezTo>
                      <a:pt x="10363" y="465"/>
                      <a:pt x="9863" y="331"/>
                      <a:pt x="9633" y="60"/>
                    </a:cubicBezTo>
                    <a:lnTo>
                      <a:pt x="9585" y="13"/>
                    </a:lnTo>
                    <a:lnTo>
                      <a:pt x="9526" y="48"/>
                    </a:lnTo>
                    <a:cubicBezTo>
                      <a:pt x="9117" y="325"/>
                      <a:pt x="8516" y="465"/>
                      <a:pt x="7968" y="465"/>
                    </a:cubicBezTo>
                    <a:cubicBezTo>
                      <a:pt x="7432" y="465"/>
                      <a:pt x="6946" y="331"/>
                      <a:pt x="6740" y="60"/>
                    </a:cubicBezTo>
                    <a:lnTo>
                      <a:pt x="6692" y="13"/>
                    </a:lnTo>
                    <a:lnTo>
                      <a:pt x="6645" y="48"/>
                    </a:lnTo>
                    <a:cubicBezTo>
                      <a:pt x="6205" y="325"/>
                      <a:pt x="5586" y="465"/>
                      <a:pt x="5036" y="465"/>
                    </a:cubicBezTo>
                    <a:cubicBezTo>
                      <a:pt x="4497" y="465"/>
                      <a:pt x="4023" y="331"/>
                      <a:pt x="3847" y="60"/>
                    </a:cubicBezTo>
                    <a:lnTo>
                      <a:pt x="3811" y="1"/>
                    </a:lnTo>
                    <a:lnTo>
                      <a:pt x="3751" y="48"/>
                    </a:lnTo>
                    <a:cubicBezTo>
                      <a:pt x="3298" y="313"/>
                      <a:pt x="2661" y="468"/>
                      <a:pt x="2091" y="468"/>
                    </a:cubicBezTo>
                    <a:cubicBezTo>
                      <a:pt x="1867" y="468"/>
                      <a:pt x="1653" y="444"/>
                      <a:pt x="1465" y="394"/>
                    </a:cubicBezTo>
                    <a:cubicBezTo>
                      <a:pt x="1215" y="322"/>
                      <a:pt x="1037" y="215"/>
                      <a:pt x="953" y="72"/>
                    </a:cubicBezTo>
                    <a:lnTo>
                      <a:pt x="9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4"/>
              <p:cNvSpPr/>
              <p:nvPr/>
            </p:nvSpPr>
            <p:spPr>
              <a:xfrm>
                <a:off x="6356613" y="4053750"/>
                <a:ext cx="866800" cy="14175"/>
              </a:xfrm>
              <a:custGeom>
                <a:avLst/>
                <a:gdLst/>
                <a:ahLst/>
                <a:cxnLst/>
                <a:rect l="l" t="t" r="r" b="b"/>
                <a:pathLst>
                  <a:path w="34672" h="567" extrusionOk="0">
                    <a:moveTo>
                      <a:pt x="858" y="1"/>
                    </a:moveTo>
                    <a:lnTo>
                      <a:pt x="798" y="36"/>
                    </a:lnTo>
                    <a:cubicBezTo>
                      <a:pt x="572" y="155"/>
                      <a:pt x="286" y="263"/>
                      <a:pt x="1" y="322"/>
                    </a:cubicBezTo>
                    <a:lnTo>
                      <a:pt x="25" y="465"/>
                    </a:lnTo>
                    <a:cubicBezTo>
                      <a:pt x="310" y="405"/>
                      <a:pt x="584" y="310"/>
                      <a:pt x="810" y="191"/>
                    </a:cubicBezTo>
                    <a:cubicBezTo>
                      <a:pt x="1014" y="437"/>
                      <a:pt x="1480" y="562"/>
                      <a:pt x="2009" y="562"/>
                    </a:cubicBezTo>
                    <a:cubicBezTo>
                      <a:pt x="2532" y="562"/>
                      <a:pt x="3117" y="440"/>
                      <a:pt x="3573" y="191"/>
                    </a:cubicBezTo>
                    <a:cubicBezTo>
                      <a:pt x="3793" y="441"/>
                      <a:pt x="4266" y="566"/>
                      <a:pt x="4791" y="566"/>
                    </a:cubicBezTo>
                    <a:cubicBezTo>
                      <a:pt x="5317" y="566"/>
                      <a:pt x="5894" y="441"/>
                      <a:pt x="6323" y="191"/>
                    </a:cubicBezTo>
                    <a:cubicBezTo>
                      <a:pt x="6567" y="441"/>
                      <a:pt x="7052" y="566"/>
                      <a:pt x="7579" y="566"/>
                    </a:cubicBezTo>
                    <a:cubicBezTo>
                      <a:pt x="8106" y="566"/>
                      <a:pt x="8674" y="441"/>
                      <a:pt x="9085" y="191"/>
                    </a:cubicBezTo>
                    <a:cubicBezTo>
                      <a:pt x="9347" y="441"/>
                      <a:pt x="9844" y="566"/>
                      <a:pt x="10371" y="566"/>
                    </a:cubicBezTo>
                    <a:cubicBezTo>
                      <a:pt x="10898" y="566"/>
                      <a:pt x="11455" y="441"/>
                      <a:pt x="11836" y="191"/>
                    </a:cubicBezTo>
                    <a:cubicBezTo>
                      <a:pt x="12127" y="441"/>
                      <a:pt x="12636" y="566"/>
                      <a:pt x="13163" y="566"/>
                    </a:cubicBezTo>
                    <a:cubicBezTo>
                      <a:pt x="13690" y="566"/>
                      <a:pt x="14235" y="441"/>
                      <a:pt x="14598" y="191"/>
                    </a:cubicBezTo>
                    <a:cubicBezTo>
                      <a:pt x="14907" y="441"/>
                      <a:pt x="15428" y="566"/>
                      <a:pt x="15955" y="566"/>
                    </a:cubicBezTo>
                    <a:cubicBezTo>
                      <a:pt x="16482" y="566"/>
                      <a:pt x="17015" y="441"/>
                      <a:pt x="17348" y="191"/>
                    </a:cubicBezTo>
                    <a:cubicBezTo>
                      <a:pt x="17682" y="441"/>
                      <a:pt x="18217" y="560"/>
                      <a:pt x="18741" y="560"/>
                    </a:cubicBezTo>
                    <a:cubicBezTo>
                      <a:pt x="19277" y="560"/>
                      <a:pt x="19789" y="441"/>
                      <a:pt x="20110" y="191"/>
                    </a:cubicBezTo>
                    <a:cubicBezTo>
                      <a:pt x="20468" y="441"/>
                      <a:pt x="21009" y="566"/>
                      <a:pt x="21535" y="566"/>
                    </a:cubicBezTo>
                    <a:cubicBezTo>
                      <a:pt x="22060" y="566"/>
                      <a:pt x="22569" y="441"/>
                      <a:pt x="22861" y="191"/>
                    </a:cubicBezTo>
                    <a:cubicBezTo>
                      <a:pt x="23248" y="441"/>
                      <a:pt x="23804" y="566"/>
                      <a:pt x="24331" y="566"/>
                    </a:cubicBezTo>
                    <a:cubicBezTo>
                      <a:pt x="24858" y="566"/>
                      <a:pt x="25355" y="441"/>
                      <a:pt x="25623" y="191"/>
                    </a:cubicBezTo>
                    <a:cubicBezTo>
                      <a:pt x="26028" y="441"/>
                      <a:pt x="26593" y="566"/>
                      <a:pt x="27119" y="566"/>
                    </a:cubicBezTo>
                    <a:cubicBezTo>
                      <a:pt x="27644" y="566"/>
                      <a:pt x="28129" y="441"/>
                      <a:pt x="28373" y="191"/>
                    </a:cubicBezTo>
                    <a:cubicBezTo>
                      <a:pt x="28808" y="441"/>
                      <a:pt x="29385" y="566"/>
                      <a:pt x="29911" y="566"/>
                    </a:cubicBezTo>
                    <a:cubicBezTo>
                      <a:pt x="30436" y="566"/>
                      <a:pt x="30909" y="441"/>
                      <a:pt x="31136" y="191"/>
                    </a:cubicBezTo>
                    <a:cubicBezTo>
                      <a:pt x="31585" y="440"/>
                      <a:pt x="32167" y="562"/>
                      <a:pt x="32689" y="562"/>
                    </a:cubicBezTo>
                    <a:cubicBezTo>
                      <a:pt x="33217" y="562"/>
                      <a:pt x="33682" y="437"/>
                      <a:pt x="33886" y="191"/>
                    </a:cubicBezTo>
                    <a:cubicBezTo>
                      <a:pt x="34112" y="310"/>
                      <a:pt x="34362" y="405"/>
                      <a:pt x="34636" y="465"/>
                    </a:cubicBezTo>
                    <a:lnTo>
                      <a:pt x="34672" y="310"/>
                    </a:lnTo>
                    <a:cubicBezTo>
                      <a:pt x="34386" y="251"/>
                      <a:pt x="34124" y="155"/>
                      <a:pt x="33898" y="36"/>
                    </a:cubicBezTo>
                    <a:lnTo>
                      <a:pt x="33838" y="1"/>
                    </a:lnTo>
                    <a:lnTo>
                      <a:pt x="33803" y="60"/>
                    </a:lnTo>
                    <a:cubicBezTo>
                      <a:pt x="33656" y="294"/>
                      <a:pt x="33218" y="410"/>
                      <a:pt x="32709" y="410"/>
                    </a:cubicBezTo>
                    <a:cubicBezTo>
                      <a:pt x="32181" y="410"/>
                      <a:pt x="31578" y="285"/>
                      <a:pt x="31147" y="36"/>
                    </a:cubicBezTo>
                    <a:lnTo>
                      <a:pt x="31088" y="1"/>
                    </a:lnTo>
                    <a:lnTo>
                      <a:pt x="31052" y="60"/>
                    </a:lnTo>
                    <a:cubicBezTo>
                      <a:pt x="30883" y="300"/>
                      <a:pt x="30438" y="419"/>
                      <a:pt x="29931" y="419"/>
                    </a:cubicBezTo>
                    <a:cubicBezTo>
                      <a:pt x="29406" y="419"/>
                      <a:pt x="28815" y="291"/>
                      <a:pt x="28397" y="36"/>
                    </a:cubicBezTo>
                    <a:lnTo>
                      <a:pt x="28350" y="1"/>
                    </a:lnTo>
                    <a:lnTo>
                      <a:pt x="28302" y="48"/>
                    </a:lnTo>
                    <a:cubicBezTo>
                      <a:pt x="28102" y="295"/>
                      <a:pt x="27637" y="417"/>
                      <a:pt x="27127" y="417"/>
                    </a:cubicBezTo>
                    <a:cubicBezTo>
                      <a:pt x="26604" y="417"/>
                      <a:pt x="26032" y="289"/>
                      <a:pt x="25647" y="36"/>
                    </a:cubicBezTo>
                    <a:lnTo>
                      <a:pt x="25599" y="1"/>
                    </a:lnTo>
                    <a:lnTo>
                      <a:pt x="25552" y="48"/>
                    </a:lnTo>
                    <a:cubicBezTo>
                      <a:pt x="25328" y="295"/>
                      <a:pt x="24852" y="417"/>
                      <a:pt x="24341" y="417"/>
                    </a:cubicBezTo>
                    <a:cubicBezTo>
                      <a:pt x="23817" y="417"/>
                      <a:pt x="23258" y="289"/>
                      <a:pt x="22896" y="36"/>
                    </a:cubicBezTo>
                    <a:lnTo>
                      <a:pt x="22849" y="1"/>
                    </a:lnTo>
                    <a:lnTo>
                      <a:pt x="22801" y="48"/>
                    </a:lnTo>
                    <a:cubicBezTo>
                      <a:pt x="22554" y="295"/>
                      <a:pt x="22066" y="417"/>
                      <a:pt x="21555" y="417"/>
                    </a:cubicBezTo>
                    <a:cubicBezTo>
                      <a:pt x="21031" y="417"/>
                      <a:pt x="20483" y="289"/>
                      <a:pt x="20146" y="36"/>
                    </a:cubicBezTo>
                    <a:lnTo>
                      <a:pt x="20098" y="1"/>
                    </a:lnTo>
                    <a:lnTo>
                      <a:pt x="20051" y="48"/>
                    </a:lnTo>
                    <a:cubicBezTo>
                      <a:pt x="19771" y="292"/>
                      <a:pt x="19259" y="414"/>
                      <a:pt x="18741" y="414"/>
                    </a:cubicBezTo>
                    <a:cubicBezTo>
                      <a:pt x="18223" y="414"/>
                      <a:pt x="17699" y="292"/>
                      <a:pt x="17396" y="48"/>
                    </a:cubicBezTo>
                    <a:lnTo>
                      <a:pt x="17348" y="1"/>
                    </a:lnTo>
                    <a:lnTo>
                      <a:pt x="17301" y="48"/>
                    </a:lnTo>
                    <a:cubicBezTo>
                      <a:pt x="16997" y="292"/>
                      <a:pt x="16473" y="414"/>
                      <a:pt x="15955" y="414"/>
                    </a:cubicBezTo>
                    <a:cubicBezTo>
                      <a:pt x="15437" y="414"/>
                      <a:pt x="14925" y="292"/>
                      <a:pt x="14645" y="48"/>
                    </a:cubicBezTo>
                    <a:lnTo>
                      <a:pt x="14598" y="1"/>
                    </a:lnTo>
                    <a:lnTo>
                      <a:pt x="14550" y="36"/>
                    </a:lnTo>
                    <a:cubicBezTo>
                      <a:pt x="14219" y="289"/>
                      <a:pt x="13674" y="417"/>
                      <a:pt x="13151" y="417"/>
                    </a:cubicBezTo>
                    <a:cubicBezTo>
                      <a:pt x="12639" y="417"/>
                      <a:pt x="12148" y="295"/>
                      <a:pt x="11895" y="48"/>
                    </a:cubicBezTo>
                    <a:lnTo>
                      <a:pt x="11847" y="1"/>
                    </a:lnTo>
                    <a:lnTo>
                      <a:pt x="11800" y="36"/>
                    </a:lnTo>
                    <a:cubicBezTo>
                      <a:pt x="11438" y="289"/>
                      <a:pt x="10879" y="417"/>
                      <a:pt x="10356" y="417"/>
                    </a:cubicBezTo>
                    <a:cubicBezTo>
                      <a:pt x="9845" y="417"/>
                      <a:pt x="9368" y="295"/>
                      <a:pt x="9145" y="48"/>
                    </a:cubicBezTo>
                    <a:lnTo>
                      <a:pt x="9097" y="1"/>
                    </a:lnTo>
                    <a:lnTo>
                      <a:pt x="9049" y="36"/>
                    </a:lnTo>
                    <a:cubicBezTo>
                      <a:pt x="8664" y="289"/>
                      <a:pt x="8092" y="417"/>
                      <a:pt x="7570" y="417"/>
                    </a:cubicBezTo>
                    <a:cubicBezTo>
                      <a:pt x="7059" y="417"/>
                      <a:pt x="6594" y="295"/>
                      <a:pt x="6394" y="48"/>
                    </a:cubicBezTo>
                    <a:lnTo>
                      <a:pt x="6359" y="1"/>
                    </a:lnTo>
                    <a:lnTo>
                      <a:pt x="6299" y="36"/>
                    </a:lnTo>
                    <a:cubicBezTo>
                      <a:pt x="5887" y="291"/>
                      <a:pt x="5299" y="419"/>
                      <a:pt x="4774" y="419"/>
                    </a:cubicBezTo>
                    <a:cubicBezTo>
                      <a:pt x="4267" y="419"/>
                      <a:pt x="3819" y="300"/>
                      <a:pt x="3644" y="60"/>
                    </a:cubicBezTo>
                    <a:lnTo>
                      <a:pt x="3608" y="1"/>
                    </a:lnTo>
                    <a:lnTo>
                      <a:pt x="3549" y="36"/>
                    </a:lnTo>
                    <a:cubicBezTo>
                      <a:pt x="3118" y="285"/>
                      <a:pt x="2515" y="410"/>
                      <a:pt x="1987" y="410"/>
                    </a:cubicBezTo>
                    <a:cubicBezTo>
                      <a:pt x="1478" y="410"/>
                      <a:pt x="1040" y="294"/>
                      <a:pt x="894" y="60"/>
                    </a:cubicBezTo>
                    <a:lnTo>
                      <a:pt x="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4"/>
              <p:cNvSpPr/>
              <p:nvPr/>
            </p:nvSpPr>
            <p:spPr>
              <a:xfrm>
                <a:off x="6376863" y="4022200"/>
                <a:ext cx="8263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3053" h="537" extrusionOk="0">
                    <a:moveTo>
                      <a:pt x="810" y="1"/>
                    </a:moveTo>
                    <a:lnTo>
                      <a:pt x="750" y="36"/>
                    </a:lnTo>
                    <a:cubicBezTo>
                      <a:pt x="536" y="155"/>
                      <a:pt x="274" y="239"/>
                      <a:pt x="0" y="298"/>
                    </a:cubicBezTo>
                    <a:lnTo>
                      <a:pt x="24" y="441"/>
                    </a:lnTo>
                    <a:cubicBezTo>
                      <a:pt x="298" y="393"/>
                      <a:pt x="548" y="310"/>
                      <a:pt x="762" y="203"/>
                    </a:cubicBezTo>
                    <a:cubicBezTo>
                      <a:pt x="963" y="422"/>
                      <a:pt x="1402" y="532"/>
                      <a:pt x="1898" y="532"/>
                    </a:cubicBezTo>
                    <a:cubicBezTo>
                      <a:pt x="2401" y="532"/>
                      <a:pt x="2962" y="419"/>
                      <a:pt x="3394" y="191"/>
                    </a:cubicBezTo>
                    <a:cubicBezTo>
                      <a:pt x="3614" y="417"/>
                      <a:pt x="4069" y="530"/>
                      <a:pt x="4571" y="530"/>
                    </a:cubicBezTo>
                    <a:cubicBezTo>
                      <a:pt x="5072" y="530"/>
                      <a:pt x="5620" y="417"/>
                      <a:pt x="6025" y="191"/>
                    </a:cubicBezTo>
                    <a:cubicBezTo>
                      <a:pt x="6263" y="417"/>
                      <a:pt x="6727" y="530"/>
                      <a:pt x="7229" y="530"/>
                    </a:cubicBezTo>
                    <a:cubicBezTo>
                      <a:pt x="7730" y="530"/>
                      <a:pt x="8269" y="417"/>
                      <a:pt x="8656" y="191"/>
                    </a:cubicBezTo>
                    <a:cubicBezTo>
                      <a:pt x="8912" y="417"/>
                      <a:pt x="9388" y="530"/>
                      <a:pt x="9891" y="530"/>
                    </a:cubicBezTo>
                    <a:cubicBezTo>
                      <a:pt x="10395" y="530"/>
                      <a:pt x="10924" y="417"/>
                      <a:pt x="11287" y="191"/>
                    </a:cubicBezTo>
                    <a:cubicBezTo>
                      <a:pt x="11561" y="417"/>
                      <a:pt x="12046" y="530"/>
                      <a:pt x="12548" y="530"/>
                    </a:cubicBezTo>
                    <a:cubicBezTo>
                      <a:pt x="13050" y="530"/>
                      <a:pt x="13568" y="417"/>
                      <a:pt x="13907" y="191"/>
                    </a:cubicBezTo>
                    <a:cubicBezTo>
                      <a:pt x="14210" y="417"/>
                      <a:pt x="14708" y="530"/>
                      <a:pt x="15209" y="530"/>
                    </a:cubicBezTo>
                    <a:cubicBezTo>
                      <a:pt x="15711" y="530"/>
                      <a:pt x="16217" y="417"/>
                      <a:pt x="16538" y="191"/>
                    </a:cubicBezTo>
                    <a:cubicBezTo>
                      <a:pt x="16860" y="417"/>
                      <a:pt x="17372" y="536"/>
                      <a:pt x="17872" y="536"/>
                    </a:cubicBezTo>
                    <a:cubicBezTo>
                      <a:pt x="18372" y="536"/>
                      <a:pt x="18872" y="417"/>
                      <a:pt x="19169" y="191"/>
                    </a:cubicBezTo>
                    <a:cubicBezTo>
                      <a:pt x="19509" y="417"/>
                      <a:pt x="20027" y="530"/>
                      <a:pt x="20530" y="530"/>
                    </a:cubicBezTo>
                    <a:cubicBezTo>
                      <a:pt x="21033" y="530"/>
                      <a:pt x="21521" y="417"/>
                      <a:pt x="21801" y="191"/>
                    </a:cubicBezTo>
                    <a:cubicBezTo>
                      <a:pt x="22164" y="417"/>
                      <a:pt x="22691" y="530"/>
                      <a:pt x="23191" y="530"/>
                    </a:cubicBezTo>
                    <a:cubicBezTo>
                      <a:pt x="23691" y="530"/>
                      <a:pt x="24164" y="417"/>
                      <a:pt x="24420" y="191"/>
                    </a:cubicBezTo>
                    <a:cubicBezTo>
                      <a:pt x="24807" y="417"/>
                      <a:pt x="25346" y="530"/>
                      <a:pt x="25847" y="530"/>
                    </a:cubicBezTo>
                    <a:cubicBezTo>
                      <a:pt x="26349" y="530"/>
                      <a:pt x="26813" y="417"/>
                      <a:pt x="27051" y="191"/>
                    </a:cubicBezTo>
                    <a:cubicBezTo>
                      <a:pt x="27456" y="417"/>
                      <a:pt x="28004" y="530"/>
                      <a:pt x="28505" y="530"/>
                    </a:cubicBezTo>
                    <a:cubicBezTo>
                      <a:pt x="29007" y="530"/>
                      <a:pt x="29462" y="417"/>
                      <a:pt x="29683" y="191"/>
                    </a:cubicBezTo>
                    <a:cubicBezTo>
                      <a:pt x="30114" y="419"/>
                      <a:pt x="30675" y="532"/>
                      <a:pt x="31178" y="532"/>
                    </a:cubicBezTo>
                    <a:cubicBezTo>
                      <a:pt x="31674" y="532"/>
                      <a:pt x="32113" y="422"/>
                      <a:pt x="32314" y="203"/>
                    </a:cubicBezTo>
                    <a:cubicBezTo>
                      <a:pt x="32516" y="298"/>
                      <a:pt x="32766" y="382"/>
                      <a:pt x="33016" y="441"/>
                    </a:cubicBezTo>
                    <a:lnTo>
                      <a:pt x="33052" y="286"/>
                    </a:lnTo>
                    <a:cubicBezTo>
                      <a:pt x="32778" y="239"/>
                      <a:pt x="32528" y="143"/>
                      <a:pt x="32326" y="36"/>
                    </a:cubicBezTo>
                    <a:lnTo>
                      <a:pt x="32266" y="1"/>
                    </a:lnTo>
                    <a:lnTo>
                      <a:pt x="32231" y="60"/>
                    </a:lnTo>
                    <a:cubicBezTo>
                      <a:pt x="32086" y="274"/>
                      <a:pt x="31670" y="379"/>
                      <a:pt x="31192" y="379"/>
                    </a:cubicBezTo>
                    <a:cubicBezTo>
                      <a:pt x="30686" y="379"/>
                      <a:pt x="30110" y="263"/>
                      <a:pt x="29706" y="36"/>
                    </a:cubicBezTo>
                    <a:lnTo>
                      <a:pt x="29647" y="12"/>
                    </a:lnTo>
                    <a:lnTo>
                      <a:pt x="29611" y="60"/>
                    </a:lnTo>
                    <a:cubicBezTo>
                      <a:pt x="29442" y="276"/>
                      <a:pt x="29016" y="383"/>
                      <a:pt x="28533" y="383"/>
                    </a:cubicBezTo>
                    <a:cubicBezTo>
                      <a:pt x="28032" y="383"/>
                      <a:pt x="27470" y="267"/>
                      <a:pt x="27075" y="36"/>
                    </a:cubicBezTo>
                    <a:lnTo>
                      <a:pt x="27028" y="12"/>
                    </a:lnTo>
                    <a:lnTo>
                      <a:pt x="26980" y="48"/>
                    </a:lnTo>
                    <a:cubicBezTo>
                      <a:pt x="26786" y="271"/>
                      <a:pt x="26343" y="382"/>
                      <a:pt x="25858" y="382"/>
                    </a:cubicBezTo>
                    <a:cubicBezTo>
                      <a:pt x="25360" y="382"/>
                      <a:pt x="24818" y="265"/>
                      <a:pt x="24456" y="36"/>
                    </a:cubicBezTo>
                    <a:lnTo>
                      <a:pt x="24408" y="12"/>
                    </a:lnTo>
                    <a:lnTo>
                      <a:pt x="24361" y="48"/>
                    </a:lnTo>
                    <a:cubicBezTo>
                      <a:pt x="24143" y="271"/>
                      <a:pt x="23688" y="382"/>
                      <a:pt x="23203" y="382"/>
                    </a:cubicBezTo>
                    <a:cubicBezTo>
                      <a:pt x="22704" y="382"/>
                      <a:pt x="22174" y="265"/>
                      <a:pt x="21836" y="36"/>
                    </a:cubicBezTo>
                    <a:lnTo>
                      <a:pt x="21777" y="12"/>
                    </a:lnTo>
                    <a:lnTo>
                      <a:pt x="21741" y="48"/>
                    </a:lnTo>
                    <a:cubicBezTo>
                      <a:pt x="21497" y="274"/>
                      <a:pt x="21021" y="388"/>
                      <a:pt x="20527" y="388"/>
                    </a:cubicBezTo>
                    <a:cubicBezTo>
                      <a:pt x="20033" y="388"/>
                      <a:pt x="19521" y="274"/>
                      <a:pt x="19205" y="48"/>
                    </a:cubicBezTo>
                    <a:lnTo>
                      <a:pt x="19158" y="12"/>
                    </a:lnTo>
                    <a:lnTo>
                      <a:pt x="19122" y="48"/>
                    </a:lnTo>
                    <a:cubicBezTo>
                      <a:pt x="18854" y="274"/>
                      <a:pt x="18366" y="388"/>
                      <a:pt x="17872" y="388"/>
                    </a:cubicBezTo>
                    <a:cubicBezTo>
                      <a:pt x="17378" y="388"/>
                      <a:pt x="16877" y="274"/>
                      <a:pt x="16586" y="48"/>
                    </a:cubicBezTo>
                    <a:lnTo>
                      <a:pt x="16538" y="12"/>
                    </a:lnTo>
                    <a:lnTo>
                      <a:pt x="16491" y="48"/>
                    </a:lnTo>
                    <a:cubicBezTo>
                      <a:pt x="16205" y="274"/>
                      <a:pt x="15705" y="388"/>
                      <a:pt x="15211" y="388"/>
                    </a:cubicBezTo>
                    <a:cubicBezTo>
                      <a:pt x="14716" y="388"/>
                      <a:pt x="14228" y="274"/>
                      <a:pt x="13966" y="48"/>
                    </a:cubicBezTo>
                    <a:lnTo>
                      <a:pt x="13919" y="12"/>
                    </a:lnTo>
                    <a:lnTo>
                      <a:pt x="13871" y="48"/>
                    </a:lnTo>
                    <a:cubicBezTo>
                      <a:pt x="13556" y="274"/>
                      <a:pt x="13044" y="388"/>
                      <a:pt x="12550" y="388"/>
                    </a:cubicBezTo>
                    <a:cubicBezTo>
                      <a:pt x="12055" y="388"/>
                      <a:pt x="11579" y="274"/>
                      <a:pt x="11335" y="48"/>
                    </a:cubicBezTo>
                    <a:lnTo>
                      <a:pt x="11299" y="12"/>
                    </a:lnTo>
                    <a:lnTo>
                      <a:pt x="11252" y="36"/>
                    </a:lnTo>
                    <a:cubicBezTo>
                      <a:pt x="10908" y="265"/>
                      <a:pt x="10375" y="382"/>
                      <a:pt x="9875" y="382"/>
                    </a:cubicBezTo>
                    <a:cubicBezTo>
                      <a:pt x="9388" y="382"/>
                      <a:pt x="8933" y="271"/>
                      <a:pt x="8716" y="48"/>
                    </a:cubicBezTo>
                    <a:lnTo>
                      <a:pt x="8680" y="12"/>
                    </a:lnTo>
                    <a:lnTo>
                      <a:pt x="8620" y="36"/>
                    </a:lnTo>
                    <a:cubicBezTo>
                      <a:pt x="8259" y="265"/>
                      <a:pt x="7716" y="382"/>
                      <a:pt x="7218" y="382"/>
                    </a:cubicBezTo>
                    <a:cubicBezTo>
                      <a:pt x="6733" y="382"/>
                      <a:pt x="6290" y="271"/>
                      <a:pt x="6096" y="48"/>
                    </a:cubicBezTo>
                    <a:lnTo>
                      <a:pt x="6049" y="12"/>
                    </a:lnTo>
                    <a:lnTo>
                      <a:pt x="6001" y="36"/>
                    </a:lnTo>
                    <a:cubicBezTo>
                      <a:pt x="5612" y="267"/>
                      <a:pt x="5054" y="383"/>
                      <a:pt x="4553" y="383"/>
                    </a:cubicBezTo>
                    <a:cubicBezTo>
                      <a:pt x="4073" y="383"/>
                      <a:pt x="3646" y="276"/>
                      <a:pt x="3477" y="60"/>
                    </a:cubicBezTo>
                    <a:lnTo>
                      <a:pt x="3429" y="12"/>
                    </a:lnTo>
                    <a:lnTo>
                      <a:pt x="3382" y="36"/>
                    </a:lnTo>
                    <a:cubicBezTo>
                      <a:pt x="2972" y="263"/>
                      <a:pt x="2393" y="379"/>
                      <a:pt x="1886" y="379"/>
                    </a:cubicBezTo>
                    <a:cubicBezTo>
                      <a:pt x="1406" y="379"/>
                      <a:pt x="990" y="274"/>
                      <a:pt x="846" y="60"/>
                    </a:cubicBezTo>
                    <a:lnTo>
                      <a:pt x="8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4"/>
              <p:cNvSpPr/>
              <p:nvPr/>
            </p:nvSpPr>
            <p:spPr>
              <a:xfrm>
                <a:off x="6395313" y="3993625"/>
                <a:ext cx="7894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31576" h="501" extrusionOk="0">
                    <a:moveTo>
                      <a:pt x="774" y="1"/>
                    </a:moveTo>
                    <a:lnTo>
                      <a:pt x="715" y="36"/>
                    </a:lnTo>
                    <a:cubicBezTo>
                      <a:pt x="513" y="132"/>
                      <a:pt x="262" y="215"/>
                      <a:pt x="1" y="274"/>
                    </a:cubicBezTo>
                    <a:lnTo>
                      <a:pt x="24" y="417"/>
                    </a:lnTo>
                    <a:cubicBezTo>
                      <a:pt x="286" y="370"/>
                      <a:pt x="524" y="286"/>
                      <a:pt x="727" y="191"/>
                    </a:cubicBezTo>
                    <a:cubicBezTo>
                      <a:pt x="923" y="393"/>
                      <a:pt x="1352" y="495"/>
                      <a:pt x="1831" y="495"/>
                    </a:cubicBezTo>
                    <a:cubicBezTo>
                      <a:pt x="2310" y="495"/>
                      <a:pt x="2840" y="393"/>
                      <a:pt x="3239" y="191"/>
                    </a:cubicBezTo>
                    <a:cubicBezTo>
                      <a:pt x="3453" y="393"/>
                      <a:pt x="3891" y="495"/>
                      <a:pt x="4370" y="495"/>
                    </a:cubicBezTo>
                    <a:cubicBezTo>
                      <a:pt x="4849" y="495"/>
                      <a:pt x="5370" y="393"/>
                      <a:pt x="5751" y="191"/>
                    </a:cubicBezTo>
                    <a:cubicBezTo>
                      <a:pt x="5983" y="393"/>
                      <a:pt x="6430" y="495"/>
                      <a:pt x="6909" y="495"/>
                    </a:cubicBezTo>
                    <a:cubicBezTo>
                      <a:pt x="7388" y="495"/>
                      <a:pt x="7900" y="393"/>
                      <a:pt x="8263" y="191"/>
                    </a:cubicBezTo>
                    <a:cubicBezTo>
                      <a:pt x="8514" y="393"/>
                      <a:pt x="8969" y="495"/>
                      <a:pt x="9448" y="495"/>
                    </a:cubicBezTo>
                    <a:cubicBezTo>
                      <a:pt x="9927" y="495"/>
                      <a:pt x="10430" y="393"/>
                      <a:pt x="10776" y="191"/>
                    </a:cubicBezTo>
                    <a:cubicBezTo>
                      <a:pt x="11044" y="393"/>
                      <a:pt x="11511" y="495"/>
                      <a:pt x="11992" y="495"/>
                    </a:cubicBezTo>
                    <a:cubicBezTo>
                      <a:pt x="12472" y="495"/>
                      <a:pt x="12966" y="393"/>
                      <a:pt x="13288" y="191"/>
                    </a:cubicBezTo>
                    <a:cubicBezTo>
                      <a:pt x="13574" y="393"/>
                      <a:pt x="14050" y="501"/>
                      <a:pt x="14538" y="501"/>
                    </a:cubicBezTo>
                    <a:cubicBezTo>
                      <a:pt x="15014" y="501"/>
                      <a:pt x="15491" y="393"/>
                      <a:pt x="15800" y="191"/>
                    </a:cubicBezTo>
                    <a:cubicBezTo>
                      <a:pt x="16110" y="393"/>
                      <a:pt x="16595" y="495"/>
                      <a:pt x="17074" y="495"/>
                    </a:cubicBezTo>
                    <a:cubicBezTo>
                      <a:pt x="17553" y="495"/>
                      <a:pt x="18027" y="393"/>
                      <a:pt x="18312" y="191"/>
                    </a:cubicBezTo>
                    <a:cubicBezTo>
                      <a:pt x="18640" y="393"/>
                      <a:pt x="19134" y="495"/>
                      <a:pt x="19613" y="495"/>
                    </a:cubicBezTo>
                    <a:cubicBezTo>
                      <a:pt x="20092" y="495"/>
                      <a:pt x="20557" y="393"/>
                      <a:pt x="20825" y="191"/>
                    </a:cubicBezTo>
                    <a:cubicBezTo>
                      <a:pt x="21170" y="393"/>
                      <a:pt x="21673" y="495"/>
                      <a:pt x="22152" y="495"/>
                    </a:cubicBezTo>
                    <a:cubicBezTo>
                      <a:pt x="22631" y="495"/>
                      <a:pt x="23087" y="393"/>
                      <a:pt x="23337" y="191"/>
                    </a:cubicBezTo>
                    <a:cubicBezTo>
                      <a:pt x="23700" y="393"/>
                      <a:pt x="24212" y="495"/>
                      <a:pt x="24691" y="495"/>
                    </a:cubicBezTo>
                    <a:cubicBezTo>
                      <a:pt x="25170" y="495"/>
                      <a:pt x="25617" y="393"/>
                      <a:pt x="25849" y="191"/>
                    </a:cubicBezTo>
                    <a:cubicBezTo>
                      <a:pt x="26236" y="393"/>
                      <a:pt x="26757" y="495"/>
                      <a:pt x="27235" y="495"/>
                    </a:cubicBezTo>
                    <a:cubicBezTo>
                      <a:pt x="27712" y="495"/>
                      <a:pt x="28147" y="393"/>
                      <a:pt x="28361" y="191"/>
                    </a:cubicBezTo>
                    <a:cubicBezTo>
                      <a:pt x="28766" y="393"/>
                      <a:pt x="29296" y="495"/>
                      <a:pt x="29774" y="495"/>
                    </a:cubicBezTo>
                    <a:cubicBezTo>
                      <a:pt x="30251" y="495"/>
                      <a:pt x="30677" y="393"/>
                      <a:pt x="30873" y="191"/>
                    </a:cubicBezTo>
                    <a:cubicBezTo>
                      <a:pt x="31076" y="286"/>
                      <a:pt x="31302" y="358"/>
                      <a:pt x="31552" y="405"/>
                    </a:cubicBezTo>
                    <a:lnTo>
                      <a:pt x="31576" y="263"/>
                    </a:lnTo>
                    <a:cubicBezTo>
                      <a:pt x="31326" y="215"/>
                      <a:pt x="31088" y="132"/>
                      <a:pt x="30885" y="36"/>
                    </a:cubicBezTo>
                    <a:lnTo>
                      <a:pt x="30838" y="1"/>
                    </a:lnTo>
                    <a:lnTo>
                      <a:pt x="30802" y="60"/>
                    </a:lnTo>
                    <a:cubicBezTo>
                      <a:pt x="30657" y="252"/>
                      <a:pt x="30258" y="347"/>
                      <a:pt x="29799" y="347"/>
                    </a:cubicBezTo>
                    <a:cubicBezTo>
                      <a:pt x="29320" y="347"/>
                      <a:pt x="28775" y="243"/>
                      <a:pt x="28385" y="36"/>
                    </a:cubicBezTo>
                    <a:lnTo>
                      <a:pt x="28326" y="1"/>
                    </a:lnTo>
                    <a:lnTo>
                      <a:pt x="28290" y="48"/>
                    </a:lnTo>
                    <a:cubicBezTo>
                      <a:pt x="28124" y="249"/>
                      <a:pt x="27707" y="350"/>
                      <a:pt x="27239" y="350"/>
                    </a:cubicBezTo>
                    <a:cubicBezTo>
                      <a:pt x="26764" y="350"/>
                      <a:pt x="26239" y="246"/>
                      <a:pt x="25873" y="36"/>
                    </a:cubicBezTo>
                    <a:lnTo>
                      <a:pt x="25825" y="1"/>
                    </a:lnTo>
                    <a:lnTo>
                      <a:pt x="25789" y="48"/>
                    </a:lnTo>
                    <a:cubicBezTo>
                      <a:pt x="25600" y="249"/>
                      <a:pt x="25171" y="350"/>
                      <a:pt x="24703" y="350"/>
                    </a:cubicBezTo>
                    <a:cubicBezTo>
                      <a:pt x="24228" y="350"/>
                      <a:pt x="23714" y="246"/>
                      <a:pt x="23373" y="36"/>
                    </a:cubicBezTo>
                    <a:lnTo>
                      <a:pt x="23325" y="1"/>
                    </a:lnTo>
                    <a:lnTo>
                      <a:pt x="23277" y="48"/>
                    </a:lnTo>
                    <a:cubicBezTo>
                      <a:pt x="23064" y="249"/>
                      <a:pt x="22626" y="350"/>
                      <a:pt x="22159" y="350"/>
                    </a:cubicBezTo>
                    <a:cubicBezTo>
                      <a:pt x="21686" y="350"/>
                      <a:pt x="21184" y="246"/>
                      <a:pt x="20860" y="36"/>
                    </a:cubicBezTo>
                    <a:lnTo>
                      <a:pt x="20813" y="1"/>
                    </a:lnTo>
                    <a:lnTo>
                      <a:pt x="20777" y="48"/>
                    </a:lnTo>
                    <a:cubicBezTo>
                      <a:pt x="20541" y="249"/>
                      <a:pt x="20087" y="350"/>
                      <a:pt x="19619" y="350"/>
                    </a:cubicBezTo>
                    <a:cubicBezTo>
                      <a:pt x="19144" y="350"/>
                      <a:pt x="18654" y="246"/>
                      <a:pt x="18360" y="36"/>
                    </a:cubicBezTo>
                    <a:lnTo>
                      <a:pt x="18312" y="1"/>
                    </a:lnTo>
                    <a:lnTo>
                      <a:pt x="18265" y="36"/>
                    </a:lnTo>
                    <a:cubicBezTo>
                      <a:pt x="18009" y="245"/>
                      <a:pt x="17541" y="349"/>
                      <a:pt x="17070" y="349"/>
                    </a:cubicBezTo>
                    <a:cubicBezTo>
                      <a:pt x="16598" y="349"/>
                      <a:pt x="16122" y="245"/>
                      <a:pt x="15848" y="36"/>
                    </a:cubicBezTo>
                    <a:lnTo>
                      <a:pt x="15800" y="1"/>
                    </a:lnTo>
                    <a:lnTo>
                      <a:pt x="15753" y="36"/>
                    </a:lnTo>
                    <a:cubicBezTo>
                      <a:pt x="15479" y="245"/>
                      <a:pt x="15002" y="349"/>
                      <a:pt x="14531" y="349"/>
                    </a:cubicBezTo>
                    <a:cubicBezTo>
                      <a:pt x="14059" y="349"/>
                      <a:pt x="13592" y="245"/>
                      <a:pt x="13336" y="36"/>
                    </a:cubicBezTo>
                    <a:lnTo>
                      <a:pt x="13300" y="1"/>
                    </a:lnTo>
                    <a:lnTo>
                      <a:pt x="13252" y="36"/>
                    </a:lnTo>
                    <a:cubicBezTo>
                      <a:pt x="12952" y="246"/>
                      <a:pt x="12459" y="350"/>
                      <a:pt x="11984" y="350"/>
                    </a:cubicBezTo>
                    <a:cubicBezTo>
                      <a:pt x="11516" y="350"/>
                      <a:pt x="11066" y="249"/>
                      <a:pt x="10835" y="48"/>
                    </a:cubicBezTo>
                    <a:lnTo>
                      <a:pt x="10788" y="1"/>
                    </a:lnTo>
                    <a:lnTo>
                      <a:pt x="10740" y="36"/>
                    </a:lnTo>
                    <a:cubicBezTo>
                      <a:pt x="10422" y="246"/>
                      <a:pt x="9920" y="350"/>
                      <a:pt x="9445" y="350"/>
                    </a:cubicBezTo>
                    <a:cubicBezTo>
                      <a:pt x="8977" y="350"/>
                      <a:pt x="8536" y="249"/>
                      <a:pt x="8323" y="48"/>
                    </a:cubicBezTo>
                    <a:lnTo>
                      <a:pt x="8287" y="1"/>
                    </a:lnTo>
                    <a:lnTo>
                      <a:pt x="8240" y="36"/>
                    </a:lnTo>
                    <a:cubicBezTo>
                      <a:pt x="7898" y="246"/>
                      <a:pt x="7384" y="350"/>
                      <a:pt x="6909" y="350"/>
                    </a:cubicBezTo>
                    <a:cubicBezTo>
                      <a:pt x="6441" y="350"/>
                      <a:pt x="6012" y="249"/>
                      <a:pt x="5823" y="48"/>
                    </a:cubicBezTo>
                    <a:lnTo>
                      <a:pt x="5775" y="1"/>
                    </a:lnTo>
                    <a:lnTo>
                      <a:pt x="5727" y="36"/>
                    </a:lnTo>
                    <a:cubicBezTo>
                      <a:pt x="5368" y="246"/>
                      <a:pt x="4845" y="350"/>
                      <a:pt x="4370" y="350"/>
                    </a:cubicBezTo>
                    <a:cubicBezTo>
                      <a:pt x="3903" y="350"/>
                      <a:pt x="3482" y="249"/>
                      <a:pt x="3310" y="48"/>
                    </a:cubicBezTo>
                    <a:lnTo>
                      <a:pt x="3275" y="1"/>
                    </a:lnTo>
                    <a:lnTo>
                      <a:pt x="3227" y="36"/>
                    </a:lnTo>
                    <a:cubicBezTo>
                      <a:pt x="2844" y="243"/>
                      <a:pt x="2295" y="347"/>
                      <a:pt x="1813" y="347"/>
                    </a:cubicBezTo>
                    <a:cubicBezTo>
                      <a:pt x="1351" y="347"/>
                      <a:pt x="950" y="252"/>
                      <a:pt x="810" y="60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4"/>
              <p:cNvSpPr/>
              <p:nvPr/>
            </p:nvSpPr>
            <p:spPr>
              <a:xfrm>
                <a:off x="6412288" y="3967425"/>
                <a:ext cx="755475" cy="11725"/>
              </a:xfrm>
              <a:custGeom>
                <a:avLst/>
                <a:gdLst/>
                <a:ahLst/>
                <a:cxnLst/>
                <a:rect l="l" t="t" r="r" b="b"/>
                <a:pathLst>
                  <a:path w="30219" h="469" extrusionOk="0">
                    <a:moveTo>
                      <a:pt x="726" y="1"/>
                    </a:moveTo>
                    <a:lnTo>
                      <a:pt x="679" y="25"/>
                    </a:lnTo>
                    <a:cubicBezTo>
                      <a:pt x="488" y="120"/>
                      <a:pt x="250" y="203"/>
                      <a:pt x="0" y="251"/>
                    </a:cubicBezTo>
                    <a:lnTo>
                      <a:pt x="24" y="394"/>
                    </a:lnTo>
                    <a:cubicBezTo>
                      <a:pt x="274" y="346"/>
                      <a:pt x="500" y="275"/>
                      <a:pt x="691" y="191"/>
                    </a:cubicBezTo>
                    <a:cubicBezTo>
                      <a:pt x="881" y="376"/>
                      <a:pt x="1292" y="468"/>
                      <a:pt x="1750" y="468"/>
                    </a:cubicBezTo>
                    <a:cubicBezTo>
                      <a:pt x="2209" y="468"/>
                      <a:pt x="2715" y="376"/>
                      <a:pt x="3096" y="191"/>
                    </a:cubicBezTo>
                    <a:cubicBezTo>
                      <a:pt x="3304" y="376"/>
                      <a:pt x="3724" y="468"/>
                      <a:pt x="4182" y="468"/>
                    </a:cubicBezTo>
                    <a:cubicBezTo>
                      <a:pt x="4641" y="468"/>
                      <a:pt x="5138" y="376"/>
                      <a:pt x="5501" y="191"/>
                    </a:cubicBezTo>
                    <a:cubicBezTo>
                      <a:pt x="5727" y="376"/>
                      <a:pt x="6156" y="468"/>
                      <a:pt x="6614" y="468"/>
                    </a:cubicBezTo>
                    <a:cubicBezTo>
                      <a:pt x="7073" y="468"/>
                      <a:pt x="7561" y="376"/>
                      <a:pt x="7906" y="191"/>
                    </a:cubicBezTo>
                    <a:cubicBezTo>
                      <a:pt x="8150" y="376"/>
                      <a:pt x="8588" y="468"/>
                      <a:pt x="9046" y="468"/>
                    </a:cubicBezTo>
                    <a:cubicBezTo>
                      <a:pt x="9504" y="468"/>
                      <a:pt x="9984" y="376"/>
                      <a:pt x="10311" y="191"/>
                    </a:cubicBezTo>
                    <a:cubicBezTo>
                      <a:pt x="10573" y="376"/>
                      <a:pt x="11019" y="468"/>
                      <a:pt x="11478" y="468"/>
                    </a:cubicBezTo>
                    <a:cubicBezTo>
                      <a:pt x="11936" y="468"/>
                      <a:pt x="12407" y="376"/>
                      <a:pt x="12716" y="191"/>
                    </a:cubicBezTo>
                    <a:cubicBezTo>
                      <a:pt x="12990" y="376"/>
                      <a:pt x="13445" y="468"/>
                      <a:pt x="13905" y="468"/>
                    </a:cubicBezTo>
                    <a:cubicBezTo>
                      <a:pt x="14365" y="468"/>
                      <a:pt x="14829" y="376"/>
                      <a:pt x="15121" y="191"/>
                    </a:cubicBezTo>
                    <a:cubicBezTo>
                      <a:pt x="15419" y="370"/>
                      <a:pt x="15883" y="465"/>
                      <a:pt x="16336" y="465"/>
                    </a:cubicBezTo>
                    <a:cubicBezTo>
                      <a:pt x="16800" y="465"/>
                      <a:pt x="17252" y="370"/>
                      <a:pt x="17526" y="191"/>
                    </a:cubicBezTo>
                    <a:cubicBezTo>
                      <a:pt x="17836" y="376"/>
                      <a:pt x="18309" y="468"/>
                      <a:pt x="18769" y="468"/>
                    </a:cubicBezTo>
                    <a:cubicBezTo>
                      <a:pt x="19229" y="468"/>
                      <a:pt x="19675" y="376"/>
                      <a:pt x="19931" y="191"/>
                    </a:cubicBezTo>
                    <a:cubicBezTo>
                      <a:pt x="20259" y="376"/>
                      <a:pt x="20741" y="468"/>
                      <a:pt x="21201" y="468"/>
                    </a:cubicBezTo>
                    <a:cubicBezTo>
                      <a:pt x="21661" y="468"/>
                      <a:pt x="22098" y="376"/>
                      <a:pt x="22336" y="191"/>
                    </a:cubicBezTo>
                    <a:cubicBezTo>
                      <a:pt x="22682" y="376"/>
                      <a:pt x="23173" y="468"/>
                      <a:pt x="23633" y="468"/>
                    </a:cubicBezTo>
                    <a:cubicBezTo>
                      <a:pt x="24092" y="468"/>
                      <a:pt x="24521" y="376"/>
                      <a:pt x="24741" y="191"/>
                    </a:cubicBezTo>
                    <a:cubicBezTo>
                      <a:pt x="25105" y="376"/>
                      <a:pt x="25602" y="468"/>
                      <a:pt x="26060" y="468"/>
                    </a:cubicBezTo>
                    <a:cubicBezTo>
                      <a:pt x="26518" y="468"/>
                      <a:pt x="26938" y="376"/>
                      <a:pt x="27146" y="191"/>
                    </a:cubicBezTo>
                    <a:cubicBezTo>
                      <a:pt x="27527" y="376"/>
                      <a:pt x="28033" y="468"/>
                      <a:pt x="28492" y="468"/>
                    </a:cubicBezTo>
                    <a:cubicBezTo>
                      <a:pt x="28950" y="468"/>
                      <a:pt x="29361" y="376"/>
                      <a:pt x="29552" y="191"/>
                    </a:cubicBezTo>
                    <a:cubicBezTo>
                      <a:pt x="29742" y="275"/>
                      <a:pt x="29956" y="346"/>
                      <a:pt x="30194" y="394"/>
                    </a:cubicBezTo>
                    <a:lnTo>
                      <a:pt x="30218" y="239"/>
                    </a:lnTo>
                    <a:cubicBezTo>
                      <a:pt x="29980" y="191"/>
                      <a:pt x="29754" y="120"/>
                      <a:pt x="29575" y="25"/>
                    </a:cubicBezTo>
                    <a:lnTo>
                      <a:pt x="29516" y="1"/>
                    </a:lnTo>
                    <a:lnTo>
                      <a:pt x="29480" y="48"/>
                    </a:lnTo>
                    <a:cubicBezTo>
                      <a:pt x="29335" y="229"/>
                      <a:pt x="28954" y="318"/>
                      <a:pt x="28518" y="318"/>
                    </a:cubicBezTo>
                    <a:cubicBezTo>
                      <a:pt x="28060" y="318"/>
                      <a:pt x="27542" y="220"/>
                      <a:pt x="27170" y="25"/>
                    </a:cubicBezTo>
                    <a:lnTo>
                      <a:pt x="27123" y="1"/>
                    </a:lnTo>
                    <a:lnTo>
                      <a:pt x="27087" y="48"/>
                    </a:lnTo>
                    <a:cubicBezTo>
                      <a:pt x="26923" y="230"/>
                      <a:pt x="26526" y="319"/>
                      <a:pt x="26082" y="319"/>
                    </a:cubicBezTo>
                    <a:cubicBezTo>
                      <a:pt x="25624" y="319"/>
                      <a:pt x="25116" y="224"/>
                      <a:pt x="24765" y="37"/>
                    </a:cubicBezTo>
                    <a:lnTo>
                      <a:pt x="24718" y="1"/>
                    </a:lnTo>
                    <a:lnTo>
                      <a:pt x="24682" y="48"/>
                    </a:lnTo>
                    <a:cubicBezTo>
                      <a:pt x="24500" y="230"/>
                      <a:pt x="24094" y="319"/>
                      <a:pt x="23651" y="319"/>
                    </a:cubicBezTo>
                    <a:cubicBezTo>
                      <a:pt x="23194" y="319"/>
                      <a:pt x="22699" y="224"/>
                      <a:pt x="22372" y="37"/>
                    </a:cubicBezTo>
                    <a:lnTo>
                      <a:pt x="22324" y="1"/>
                    </a:lnTo>
                    <a:lnTo>
                      <a:pt x="22277" y="37"/>
                    </a:lnTo>
                    <a:cubicBezTo>
                      <a:pt x="22076" y="226"/>
                      <a:pt x="21655" y="318"/>
                      <a:pt x="21209" y="318"/>
                    </a:cubicBezTo>
                    <a:cubicBezTo>
                      <a:pt x="20754" y="318"/>
                      <a:pt x="20273" y="223"/>
                      <a:pt x="19967" y="37"/>
                    </a:cubicBezTo>
                    <a:lnTo>
                      <a:pt x="19919" y="1"/>
                    </a:lnTo>
                    <a:lnTo>
                      <a:pt x="19884" y="37"/>
                    </a:lnTo>
                    <a:cubicBezTo>
                      <a:pt x="19657" y="227"/>
                      <a:pt x="19220" y="322"/>
                      <a:pt x="18767" y="322"/>
                    </a:cubicBezTo>
                    <a:cubicBezTo>
                      <a:pt x="18315" y="322"/>
                      <a:pt x="17848" y="227"/>
                      <a:pt x="17562" y="37"/>
                    </a:cubicBezTo>
                    <a:lnTo>
                      <a:pt x="17526" y="1"/>
                    </a:lnTo>
                    <a:lnTo>
                      <a:pt x="17479" y="37"/>
                    </a:lnTo>
                    <a:cubicBezTo>
                      <a:pt x="17234" y="227"/>
                      <a:pt x="16788" y="322"/>
                      <a:pt x="16337" y="322"/>
                    </a:cubicBezTo>
                    <a:cubicBezTo>
                      <a:pt x="15886" y="322"/>
                      <a:pt x="15431" y="227"/>
                      <a:pt x="15169" y="37"/>
                    </a:cubicBezTo>
                    <a:lnTo>
                      <a:pt x="15121" y="1"/>
                    </a:lnTo>
                    <a:lnTo>
                      <a:pt x="15085" y="37"/>
                    </a:lnTo>
                    <a:cubicBezTo>
                      <a:pt x="14818" y="227"/>
                      <a:pt x="14359" y="322"/>
                      <a:pt x="13907" y="322"/>
                    </a:cubicBezTo>
                    <a:cubicBezTo>
                      <a:pt x="13454" y="322"/>
                      <a:pt x="13008" y="227"/>
                      <a:pt x="12764" y="37"/>
                    </a:cubicBezTo>
                    <a:lnTo>
                      <a:pt x="12728" y="1"/>
                    </a:lnTo>
                    <a:lnTo>
                      <a:pt x="12680" y="37"/>
                    </a:lnTo>
                    <a:cubicBezTo>
                      <a:pt x="12395" y="227"/>
                      <a:pt x="11927" y="322"/>
                      <a:pt x="11476" y="322"/>
                    </a:cubicBezTo>
                    <a:cubicBezTo>
                      <a:pt x="11025" y="322"/>
                      <a:pt x="10591" y="227"/>
                      <a:pt x="10371" y="37"/>
                    </a:cubicBezTo>
                    <a:lnTo>
                      <a:pt x="10323" y="1"/>
                    </a:lnTo>
                    <a:lnTo>
                      <a:pt x="10275" y="37"/>
                    </a:lnTo>
                    <a:cubicBezTo>
                      <a:pt x="9969" y="223"/>
                      <a:pt x="9491" y="318"/>
                      <a:pt x="9038" y="318"/>
                    </a:cubicBezTo>
                    <a:cubicBezTo>
                      <a:pt x="8593" y="318"/>
                      <a:pt x="8172" y="226"/>
                      <a:pt x="7965" y="37"/>
                    </a:cubicBezTo>
                    <a:lnTo>
                      <a:pt x="7930" y="1"/>
                    </a:lnTo>
                    <a:lnTo>
                      <a:pt x="7882" y="37"/>
                    </a:lnTo>
                    <a:cubicBezTo>
                      <a:pt x="7555" y="224"/>
                      <a:pt x="7060" y="319"/>
                      <a:pt x="6601" y="319"/>
                    </a:cubicBezTo>
                    <a:cubicBezTo>
                      <a:pt x="6157" y="319"/>
                      <a:pt x="5748" y="230"/>
                      <a:pt x="5560" y="48"/>
                    </a:cubicBezTo>
                    <a:lnTo>
                      <a:pt x="5525" y="1"/>
                    </a:lnTo>
                    <a:lnTo>
                      <a:pt x="5477" y="37"/>
                    </a:lnTo>
                    <a:cubicBezTo>
                      <a:pt x="5132" y="224"/>
                      <a:pt x="4628" y="319"/>
                      <a:pt x="4171" y="319"/>
                    </a:cubicBezTo>
                    <a:cubicBezTo>
                      <a:pt x="3729" y="319"/>
                      <a:pt x="3331" y="230"/>
                      <a:pt x="3167" y="48"/>
                    </a:cubicBezTo>
                    <a:lnTo>
                      <a:pt x="3132" y="1"/>
                    </a:lnTo>
                    <a:lnTo>
                      <a:pt x="3072" y="25"/>
                    </a:lnTo>
                    <a:cubicBezTo>
                      <a:pt x="2706" y="220"/>
                      <a:pt x="2188" y="318"/>
                      <a:pt x="1729" y="318"/>
                    </a:cubicBezTo>
                    <a:cubicBezTo>
                      <a:pt x="1291" y="318"/>
                      <a:pt x="907" y="229"/>
                      <a:pt x="762" y="48"/>
                    </a:cubicBez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4"/>
              <p:cNvSpPr/>
              <p:nvPr/>
            </p:nvSpPr>
            <p:spPr>
              <a:xfrm>
                <a:off x="6301263" y="3950775"/>
                <a:ext cx="1443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871" extrusionOk="0">
                    <a:moveTo>
                      <a:pt x="5608" y="0"/>
                    </a:moveTo>
                    <a:cubicBezTo>
                      <a:pt x="5501" y="0"/>
                      <a:pt x="5394" y="48"/>
                      <a:pt x="5370" y="95"/>
                    </a:cubicBezTo>
                    <a:lnTo>
                      <a:pt x="72" y="8692"/>
                    </a:lnTo>
                    <a:cubicBezTo>
                      <a:pt x="0" y="8787"/>
                      <a:pt x="72" y="8870"/>
                      <a:pt x="214" y="8870"/>
                    </a:cubicBezTo>
                    <a:lnTo>
                      <a:pt x="226" y="8870"/>
                    </a:lnTo>
                    <a:cubicBezTo>
                      <a:pt x="369" y="8870"/>
                      <a:pt x="524" y="8787"/>
                      <a:pt x="584" y="8692"/>
                    </a:cubicBezTo>
                    <a:lnTo>
                      <a:pt x="5751" y="95"/>
                    </a:lnTo>
                    <a:cubicBezTo>
                      <a:pt x="5775" y="48"/>
                      <a:pt x="5715" y="0"/>
                      <a:pt x="56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4"/>
              <p:cNvSpPr/>
              <p:nvPr/>
            </p:nvSpPr>
            <p:spPr>
              <a:xfrm>
                <a:off x="6381613" y="3950775"/>
                <a:ext cx="1223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4895" h="8871" extrusionOk="0">
                    <a:moveTo>
                      <a:pt x="4716" y="0"/>
                    </a:moveTo>
                    <a:cubicBezTo>
                      <a:pt x="4609" y="0"/>
                      <a:pt x="4513" y="48"/>
                      <a:pt x="4478" y="95"/>
                    </a:cubicBezTo>
                    <a:lnTo>
                      <a:pt x="48" y="8692"/>
                    </a:lnTo>
                    <a:cubicBezTo>
                      <a:pt x="1" y="8787"/>
                      <a:pt x="72" y="8870"/>
                      <a:pt x="227" y="8870"/>
                    </a:cubicBezTo>
                    <a:cubicBezTo>
                      <a:pt x="370" y="8870"/>
                      <a:pt x="525" y="8787"/>
                      <a:pt x="572" y="8692"/>
                    </a:cubicBezTo>
                    <a:lnTo>
                      <a:pt x="4859" y="95"/>
                    </a:lnTo>
                    <a:cubicBezTo>
                      <a:pt x="4894" y="48"/>
                      <a:pt x="4823" y="0"/>
                      <a:pt x="4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4"/>
              <p:cNvSpPr/>
              <p:nvPr/>
            </p:nvSpPr>
            <p:spPr>
              <a:xfrm>
                <a:off x="6461988" y="3950775"/>
                <a:ext cx="10005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4002" h="8871" extrusionOk="0">
                    <a:moveTo>
                      <a:pt x="3822" y="0"/>
                    </a:moveTo>
                    <a:cubicBezTo>
                      <a:pt x="3727" y="0"/>
                      <a:pt x="3620" y="48"/>
                      <a:pt x="3596" y="95"/>
                    </a:cubicBezTo>
                    <a:lnTo>
                      <a:pt x="36" y="8692"/>
                    </a:lnTo>
                    <a:cubicBezTo>
                      <a:pt x="1" y="8787"/>
                      <a:pt x="84" y="8870"/>
                      <a:pt x="227" y="8870"/>
                    </a:cubicBezTo>
                    <a:cubicBezTo>
                      <a:pt x="370" y="8870"/>
                      <a:pt x="524" y="8787"/>
                      <a:pt x="560" y="8692"/>
                    </a:cubicBezTo>
                    <a:lnTo>
                      <a:pt x="3977" y="95"/>
                    </a:lnTo>
                    <a:cubicBezTo>
                      <a:pt x="4001" y="48"/>
                      <a:pt x="3930" y="0"/>
                      <a:pt x="38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4"/>
              <p:cNvSpPr/>
              <p:nvPr/>
            </p:nvSpPr>
            <p:spPr>
              <a:xfrm>
                <a:off x="6542363" y="3950775"/>
                <a:ext cx="7770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8871" extrusionOk="0">
                    <a:moveTo>
                      <a:pt x="2929" y="0"/>
                    </a:moveTo>
                    <a:cubicBezTo>
                      <a:pt x="2834" y="0"/>
                      <a:pt x="2727" y="48"/>
                      <a:pt x="2715" y="95"/>
                    </a:cubicBezTo>
                    <a:lnTo>
                      <a:pt x="24" y="8692"/>
                    </a:lnTo>
                    <a:cubicBezTo>
                      <a:pt x="0" y="8787"/>
                      <a:pt x="84" y="8870"/>
                      <a:pt x="226" y="8870"/>
                    </a:cubicBezTo>
                    <a:lnTo>
                      <a:pt x="238" y="8870"/>
                    </a:lnTo>
                    <a:cubicBezTo>
                      <a:pt x="381" y="8870"/>
                      <a:pt x="512" y="8787"/>
                      <a:pt x="548" y="8692"/>
                    </a:cubicBezTo>
                    <a:lnTo>
                      <a:pt x="3096" y="95"/>
                    </a:lnTo>
                    <a:cubicBezTo>
                      <a:pt x="3108" y="48"/>
                      <a:pt x="3036" y="0"/>
                      <a:pt x="29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4"/>
              <p:cNvSpPr/>
              <p:nvPr/>
            </p:nvSpPr>
            <p:spPr>
              <a:xfrm>
                <a:off x="6622438" y="3950775"/>
                <a:ext cx="559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8871" extrusionOk="0">
                    <a:moveTo>
                      <a:pt x="2048" y="0"/>
                    </a:moveTo>
                    <a:cubicBezTo>
                      <a:pt x="1953" y="0"/>
                      <a:pt x="1857" y="48"/>
                      <a:pt x="1845" y="95"/>
                    </a:cubicBezTo>
                    <a:lnTo>
                      <a:pt x="24" y="8692"/>
                    </a:lnTo>
                    <a:cubicBezTo>
                      <a:pt x="0" y="8787"/>
                      <a:pt x="107" y="8870"/>
                      <a:pt x="250" y="8870"/>
                    </a:cubicBezTo>
                    <a:cubicBezTo>
                      <a:pt x="393" y="8870"/>
                      <a:pt x="524" y="8787"/>
                      <a:pt x="548" y="8692"/>
                    </a:cubicBezTo>
                    <a:lnTo>
                      <a:pt x="2226" y="95"/>
                    </a:lnTo>
                    <a:cubicBezTo>
                      <a:pt x="2238" y="48"/>
                      <a:pt x="2155" y="0"/>
                      <a:pt x="20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4"/>
              <p:cNvSpPr/>
              <p:nvPr/>
            </p:nvSpPr>
            <p:spPr>
              <a:xfrm>
                <a:off x="6702788" y="3950775"/>
                <a:ext cx="336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8871" extrusionOk="0">
                    <a:moveTo>
                      <a:pt x="1156" y="0"/>
                    </a:moveTo>
                    <a:cubicBezTo>
                      <a:pt x="1060" y="0"/>
                      <a:pt x="965" y="48"/>
                      <a:pt x="965" y="95"/>
                    </a:cubicBezTo>
                    <a:lnTo>
                      <a:pt x="13" y="8692"/>
                    </a:lnTo>
                    <a:cubicBezTo>
                      <a:pt x="1" y="8787"/>
                      <a:pt x="108" y="8870"/>
                      <a:pt x="251" y="8870"/>
                    </a:cubicBezTo>
                    <a:cubicBezTo>
                      <a:pt x="394" y="8870"/>
                      <a:pt x="525" y="8787"/>
                      <a:pt x="536" y="8692"/>
                    </a:cubicBezTo>
                    <a:lnTo>
                      <a:pt x="1346" y="95"/>
                    </a:lnTo>
                    <a:cubicBezTo>
                      <a:pt x="1346" y="48"/>
                      <a:pt x="1263" y="0"/>
                      <a:pt x="1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4"/>
              <p:cNvSpPr/>
              <p:nvPr/>
            </p:nvSpPr>
            <p:spPr>
              <a:xfrm>
                <a:off x="6783163" y="3950775"/>
                <a:ext cx="1312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8871" extrusionOk="0">
                    <a:moveTo>
                      <a:pt x="262" y="0"/>
                    </a:moveTo>
                    <a:cubicBezTo>
                      <a:pt x="167" y="0"/>
                      <a:pt x="84" y="48"/>
                      <a:pt x="84" y="95"/>
                    </a:cubicBezTo>
                    <a:lnTo>
                      <a:pt x="0" y="8692"/>
                    </a:lnTo>
                    <a:cubicBezTo>
                      <a:pt x="0" y="8787"/>
                      <a:pt x="108" y="8870"/>
                      <a:pt x="250" y="8870"/>
                    </a:cubicBezTo>
                    <a:lnTo>
                      <a:pt x="262" y="8870"/>
                    </a:lnTo>
                    <a:cubicBezTo>
                      <a:pt x="405" y="8870"/>
                      <a:pt x="524" y="8787"/>
                      <a:pt x="512" y="8692"/>
                    </a:cubicBezTo>
                    <a:lnTo>
                      <a:pt x="465" y="95"/>
                    </a:lnTo>
                    <a:cubicBezTo>
                      <a:pt x="453" y="48"/>
                      <a:pt x="369" y="0"/>
                      <a:pt x="2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4"/>
              <p:cNvSpPr/>
              <p:nvPr/>
            </p:nvSpPr>
            <p:spPr>
              <a:xfrm>
                <a:off x="6843288" y="3950775"/>
                <a:ext cx="330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0" y="95"/>
                    </a:cubicBezTo>
                    <a:lnTo>
                      <a:pt x="786" y="8692"/>
                    </a:lnTo>
                    <a:cubicBezTo>
                      <a:pt x="798" y="8787"/>
                      <a:pt x="929" y="8870"/>
                      <a:pt x="1072" y="8870"/>
                    </a:cubicBezTo>
                    <a:cubicBezTo>
                      <a:pt x="1215" y="8870"/>
                      <a:pt x="1322" y="8787"/>
                      <a:pt x="1310" y="8692"/>
                    </a:cubicBezTo>
                    <a:lnTo>
                      <a:pt x="381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4"/>
              <p:cNvSpPr/>
              <p:nvPr/>
            </p:nvSpPr>
            <p:spPr>
              <a:xfrm>
                <a:off x="6901338" y="3950775"/>
                <a:ext cx="553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12" y="95"/>
                    </a:cubicBezTo>
                    <a:lnTo>
                      <a:pt x="1667" y="8692"/>
                    </a:lnTo>
                    <a:cubicBezTo>
                      <a:pt x="1691" y="8787"/>
                      <a:pt x="1822" y="8870"/>
                      <a:pt x="1965" y="8870"/>
                    </a:cubicBezTo>
                    <a:cubicBezTo>
                      <a:pt x="2119" y="8870"/>
                      <a:pt x="2215" y="8787"/>
                      <a:pt x="2191" y="8692"/>
                    </a:cubicBezTo>
                    <a:lnTo>
                      <a:pt x="393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4"/>
              <p:cNvSpPr/>
              <p:nvPr/>
            </p:nvSpPr>
            <p:spPr>
              <a:xfrm>
                <a:off x="6959663" y="3950775"/>
                <a:ext cx="7742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13" y="95"/>
                    </a:cubicBezTo>
                    <a:lnTo>
                      <a:pt x="2537" y="8692"/>
                    </a:lnTo>
                    <a:cubicBezTo>
                      <a:pt x="2573" y="8787"/>
                      <a:pt x="2704" y="8870"/>
                      <a:pt x="2846" y="8870"/>
                    </a:cubicBezTo>
                    <a:lnTo>
                      <a:pt x="2858" y="8870"/>
                    </a:lnTo>
                    <a:cubicBezTo>
                      <a:pt x="3001" y="8870"/>
                      <a:pt x="3096" y="8787"/>
                      <a:pt x="3061" y="8692"/>
                    </a:cubicBezTo>
                    <a:lnTo>
                      <a:pt x="394" y="95"/>
                    </a:lnTo>
                    <a:cubicBezTo>
                      <a:pt x="382" y="48"/>
                      <a:pt x="287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4"/>
              <p:cNvSpPr/>
              <p:nvPr/>
            </p:nvSpPr>
            <p:spPr>
              <a:xfrm>
                <a:off x="7017713" y="3950775"/>
                <a:ext cx="9945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24" y="95"/>
                    </a:cubicBezTo>
                    <a:lnTo>
                      <a:pt x="3418" y="8692"/>
                    </a:lnTo>
                    <a:cubicBezTo>
                      <a:pt x="3453" y="8787"/>
                      <a:pt x="3608" y="8870"/>
                      <a:pt x="3751" y="8870"/>
                    </a:cubicBezTo>
                    <a:cubicBezTo>
                      <a:pt x="3894" y="8870"/>
                      <a:pt x="3977" y="8787"/>
                      <a:pt x="3941" y="8692"/>
                    </a:cubicBezTo>
                    <a:lnTo>
                      <a:pt x="405" y="95"/>
                    </a:lnTo>
                    <a:cubicBezTo>
                      <a:pt x="382" y="48"/>
                      <a:pt x="286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4"/>
              <p:cNvSpPr/>
              <p:nvPr/>
            </p:nvSpPr>
            <p:spPr>
              <a:xfrm>
                <a:off x="7076063" y="3950775"/>
                <a:ext cx="12145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4858" h="8871" extrusionOk="0">
                    <a:moveTo>
                      <a:pt x="167" y="0"/>
                    </a:moveTo>
                    <a:cubicBezTo>
                      <a:pt x="60" y="0"/>
                      <a:pt x="0" y="48"/>
                      <a:pt x="24" y="95"/>
                    </a:cubicBezTo>
                    <a:lnTo>
                      <a:pt x="4286" y="8692"/>
                    </a:lnTo>
                    <a:cubicBezTo>
                      <a:pt x="4334" y="8787"/>
                      <a:pt x="4489" y="8870"/>
                      <a:pt x="4632" y="8870"/>
                    </a:cubicBezTo>
                    <a:lnTo>
                      <a:pt x="4644" y="8870"/>
                    </a:lnTo>
                    <a:cubicBezTo>
                      <a:pt x="4786" y="8870"/>
                      <a:pt x="4858" y="8787"/>
                      <a:pt x="4810" y="8692"/>
                    </a:cubicBezTo>
                    <a:lnTo>
                      <a:pt x="405" y="95"/>
                    </a:lnTo>
                    <a:cubicBezTo>
                      <a:pt x="369" y="48"/>
                      <a:pt x="274" y="0"/>
                      <a:pt x="1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4"/>
              <p:cNvSpPr/>
              <p:nvPr/>
            </p:nvSpPr>
            <p:spPr>
              <a:xfrm>
                <a:off x="7134088" y="3950775"/>
                <a:ext cx="14380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871" extrusionOk="0">
                    <a:moveTo>
                      <a:pt x="168" y="0"/>
                    </a:moveTo>
                    <a:cubicBezTo>
                      <a:pt x="60" y="0"/>
                      <a:pt x="1" y="48"/>
                      <a:pt x="37" y="95"/>
                    </a:cubicBezTo>
                    <a:lnTo>
                      <a:pt x="5168" y="8692"/>
                    </a:lnTo>
                    <a:cubicBezTo>
                      <a:pt x="5228" y="8787"/>
                      <a:pt x="5382" y="8870"/>
                      <a:pt x="5537" y="8870"/>
                    </a:cubicBezTo>
                    <a:cubicBezTo>
                      <a:pt x="5680" y="8870"/>
                      <a:pt x="5752" y="8787"/>
                      <a:pt x="5692" y="8692"/>
                    </a:cubicBezTo>
                    <a:lnTo>
                      <a:pt x="418" y="95"/>
                    </a:lnTo>
                    <a:cubicBezTo>
                      <a:pt x="382" y="48"/>
                      <a:pt x="275" y="0"/>
                      <a:pt x="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4"/>
              <p:cNvSpPr/>
              <p:nvPr/>
            </p:nvSpPr>
            <p:spPr>
              <a:xfrm>
                <a:off x="6411688" y="3883800"/>
                <a:ext cx="7590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30362" h="477" extrusionOk="0">
                    <a:moveTo>
                      <a:pt x="0" y="0"/>
                    </a:moveTo>
                    <a:lnTo>
                      <a:pt x="0" y="476"/>
                    </a:lnTo>
                    <a:lnTo>
                      <a:pt x="30361" y="476"/>
                    </a:lnTo>
                    <a:lnTo>
                      <a:pt x="3036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4"/>
              <p:cNvSpPr/>
              <p:nvPr/>
            </p:nvSpPr>
            <p:spPr>
              <a:xfrm>
                <a:off x="642388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4"/>
              <p:cNvSpPr/>
              <p:nvPr/>
            </p:nvSpPr>
            <p:spPr>
              <a:xfrm>
                <a:off x="648431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4"/>
              <p:cNvSpPr/>
              <p:nvPr/>
            </p:nvSpPr>
            <p:spPr>
              <a:xfrm>
                <a:off x="654473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4"/>
              <p:cNvSpPr/>
              <p:nvPr/>
            </p:nvSpPr>
            <p:spPr>
              <a:xfrm>
                <a:off x="660516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4"/>
              <p:cNvSpPr/>
              <p:nvPr/>
            </p:nvSpPr>
            <p:spPr>
              <a:xfrm>
                <a:off x="666558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4"/>
              <p:cNvSpPr/>
              <p:nvPr/>
            </p:nvSpPr>
            <p:spPr>
              <a:xfrm>
                <a:off x="6726013" y="3891225"/>
                <a:ext cx="95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4"/>
              <p:cNvSpPr/>
              <p:nvPr/>
            </p:nvSpPr>
            <p:spPr>
              <a:xfrm>
                <a:off x="6786438" y="3891225"/>
                <a:ext cx="95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4"/>
              <p:cNvSpPr/>
              <p:nvPr/>
            </p:nvSpPr>
            <p:spPr>
              <a:xfrm>
                <a:off x="684716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4"/>
              <p:cNvSpPr/>
              <p:nvPr/>
            </p:nvSpPr>
            <p:spPr>
              <a:xfrm>
                <a:off x="690758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4"/>
              <p:cNvSpPr/>
              <p:nvPr/>
            </p:nvSpPr>
            <p:spPr>
              <a:xfrm>
                <a:off x="696801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4"/>
              <p:cNvSpPr/>
              <p:nvPr/>
            </p:nvSpPr>
            <p:spPr>
              <a:xfrm>
                <a:off x="702843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4"/>
              <p:cNvSpPr/>
              <p:nvPr/>
            </p:nvSpPr>
            <p:spPr>
              <a:xfrm>
                <a:off x="708886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4"/>
              <p:cNvSpPr/>
              <p:nvPr/>
            </p:nvSpPr>
            <p:spPr>
              <a:xfrm>
                <a:off x="714928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4"/>
              <p:cNvSpPr/>
              <p:nvPr/>
            </p:nvSpPr>
            <p:spPr>
              <a:xfrm>
                <a:off x="6201238" y="3718300"/>
                <a:ext cx="574200" cy="1100150"/>
              </a:xfrm>
              <a:custGeom>
                <a:avLst/>
                <a:gdLst/>
                <a:ahLst/>
                <a:cxnLst/>
                <a:rect l="l" t="t" r="r" b="b"/>
                <a:pathLst>
                  <a:path w="22968" h="44006" extrusionOk="0">
                    <a:moveTo>
                      <a:pt x="10526" y="0"/>
                    </a:moveTo>
                    <a:cubicBezTo>
                      <a:pt x="10585" y="250"/>
                      <a:pt x="10490" y="500"/>
                      <a:pt x="10371" y="798"/>
                    </a:cubicBezTo>
                    <a:lnTo>
                      <a:pt x="10240" y="1060"/>
                    </a:lnTo>
                    <a:cubicBezTo>
                      <a:pt x="10145" y="1322"/>
                      <a:pt x="10085" y="1584"/>
                      <a:pt x="10145" y="1846"/>
                    </a:cubicBezTo>
                    <a:cubicBezTo>
                      <a:pt x="10097" y="1834"/>
                      <a:pt x="9942" y="1762"/>
                      <a:pt x="9907" y="1739"/>
                    </a:cubicBezTo>
                    <a:cubicBezTo>
                      <a:pt x="9549" y="1512"/>
                      <a:pt x="9157" y="1239"/>
                      <a:pt x="8954" y="869"/>
                    </a:cubicBezTo>
                    <a:cubicBezTo>
                      <a:pt x="8811" y="619"/>
                      <a:pt x="8764" y="286"/>
                      <a:pt x="8871" y="12"/>
                    </a:cubicBezTo>
                    <a:lnTo>
                      <a:pt x="8680" y="12"/>
                    </a:lnTo>
                    <a:cubicBezTo>
                      <a:pt x="8585" y="358"/>
                      <a:pt x="8597" y="429"/>
                      <a:pt x="8668" y="929"/>
                    </a:cubicBezTo>
                    <a:cubicBezTo>
                      <a:pt x="8668" y="977"/>
                      <a:pt x="8716" y="1108"/>
                      <a:pt x="8764" y="1203"/>
                    </a:cubicBezTo>
                    <a:cubicBezTo>
                      <a:pt x="8799" y="1274"/>
                      <a:pt x="8752" y="1346"/>
                      <a:pt x="8680" y="1346"/>
                    </a:cubicBezTo>
                    <a:cubicBezTo>
                      <a:pt x="8347" y="1346"/>
                      <a:pt x="8014" y="1239"/>
                      <a:pt x="7764" y="762"/>
                    </a:cubicBezTo>
                    <a:cubicBezTo>
                      <a:pt x="7633" y="536"/>
                      <a:pt x="7561" y="274"/>
                      <a:pt x="7585" y="12"/>
                    </a:cubicBezTo>
                    <a:lnTo>
                      <a:pt x="7430" y="12"/>
                    </a:lnTo>
                    <a:cubicBezTo>
                      <a:pt x="7406" y="346"/>
                      <a:pt x="7478" y="679"/>
                      <a:pt x="7656" y="953"/>
                    </a:cubicBezTo>
                    <a:cubicBezTo>
                      <a:pt x="7930" y="1358"/>
                      <a:pt x="8228" y="1596"/>
                      <a:pt x="8704" y="1596"/>
                    </a:cubicBezTo>
                    <a:cubicBezTo>
                      <a:pt x="8811" y="1596"/>
                      <a:pt x="8930" y="1584"/>
                      <a:pt x="9038" y="1560"/>
                    </a:cubicBezTo>
                    <a:cubicBezTo>
                      <a:pt x="9049" y="1548"/>
                      <a:pt x="9049" y="1548"/>
                      <a:pt x="9061" y="1548"/>
                    </a:cubicBezTo>
                    <a:cubicBezTo>
                      <a:pt x="9347" y="1798"/>
                      <a:pt x="9669" y="2001"/>
                      <a:pt x="9954" y="2179"/>
                    </a:cubicBezTo>
                    <a:cubicBezTo>
                      <a:pt x="10181" y="2322"/>
                      <a:pt x="10419" y="2453"/>
                      <a:pt x="10645" y="2608"/>
                    </a:cubicBezTo>
                    <a:cubicBezTo>
                      <a:pt x="10425" y="2655"/>
                      <a:pt x="10199" y="2679"/>
                      <a:pt x="9974" y="2679"/>
                    </a:cubicBezTo>
                    <a:cubicBezTo>
                      <a:pt x="9518" y="2679"/>
                      <a:pt x="9063" y="2581"/>
                      <a:pt x="8657" y="2382"/>
                    </a:cubicBezTo>
                    <a:lnTo>
                      <a:pt x="8657" y="2382"/>
                    </a:lnTo>
                    <a:cubicBezTo>
                      <a:pt x="8621" y="2429"/>
                      <a:pt x="8645" y="2501"/>
                      <a:pt x="8680" y="2536"/>
                    </a:cubicBezTo>
                    <a:cubicBezTo>
                      <a:pt x="8716" y="2572"/>
                      <a:pt x="8776" y="2596"/>
                      <a:pt x="8823" y="2608"/>
                    </a:cubicBezTo>
                    <a:cubicBezTo>
                      <a:pt x="9597" y="2882"/>
                      <a:pt x="10466" y="2810"/>
                      <a:pt x="11240" y="3024"/>
                    </a:cubicBezTo>
                    <a:cubicBezTo>
                      <a:pt x="11716" y="3382"/>
                      <a:pt x="12157" y="3786"/>
                      <a:pt x="12586" y="4203"/>
                    </a:cubicBezTo>
                    <a:cubicBezTo>
                      <a:pt x="13562" y="5132"/>
                      <a:pt x="13907" y="6168"/>
                      <a:pt x="13717" y="7192"/>
                    </a:cubicBezTo>
                    <a:cubicBezTo>
                      <a:pt x="13502" y="8335"/>
                      <a:pt x="12574" y="8894"/>
                      <a:pt x="11788" y="9382"/>
                    </a:cubicBezTo>
                    <a:cubicBezTo>
                      <a:pt x="11407" y="9621"/>
                      <a:pt x="10823" y="9882"/>
                      <a:pt x="10431" y="10085"/>
                    </a:cubicBezTo>
                    <a:cubicBezTo>
                      <a:pt x="10121" y="10252"/>
                      <a:pt x="9978" y="10347"/>
                      <a:pt x="9835" y="10454"/>
                    </a:cubicBezTo>
                    <a:cubicBezTo>
                      <a:pt x="9791" y="10485"/>
                      <a:pt x="9744" y="10499"/>
                      <a:pt x="9697" y="10499"/>
                    </a:cubicBezTo>
                    <a:cubicBezTo>
                      <a:pt x="9567" y="10499"/>
                      <a:pt x="9449" y="10389"/>
                      <a:pt x="9466" y="10240"/>
                    </a:cubicBezTo>
                    <a:cubicBezTo>
                      <a:pt x="9514" y="9740"/>
                      <a:pt x="9478" y="9180"/>
                      <a:pt x="9347" y="8585"/>
                    </a:cubicBezTo>
                    <a:lnTo>
                      <a:pt x="9145" y="8585"/>
                    </a:lnTo>
                    <a:cubicBezTo>
                      <a:pt x="9371" y="9585"/>
                      <a:pt x="8954" y="10371"/>
                      <a:pt x="8621" y="11097"/>
                    </a:cubicBezTo>
                    <a:cubicBezTo>
                      <a:pt x="7883" y="11811"/>
                      <a:pt x="7097" y="12895"/>
                      <a:pt x="7013" y="13764"/>
                    </a:cubicBezTo>
                    <a:cubicBezTo>
                      <a:pt x="6978" y="13871"/>
                      <a:pt x="6966" y="13978"/>
                      <a:pt x="6978" y="14097"/>
                    </a:cubicBezTo>
                    <a:cubicBezTo>
                      <a:pt x="6978" y="14121"/>
                      <a:pt x="6990" y="14145"/>
                      <a:pt x="7002" y="14169"/>
                    </a:cubicBezTo>
                    <a:cubicBezTo>
                      <a:pt x="7002" y="14181"/>
                      <a:pt x="7002" y="14193"/>
                      <a:pt x="7002" y="14216"/>
                    </a:cubicBezTo>
                    <a:cubicBezTo>
                      <a:pt x="7049" y="14681"/>
                      <a:pt x="7073" y="14883"/>
                      <a:pt x="7192" y="15276"/>
                    </a:cubicBezTo>
                    <a:cubicBezTo>
                      <a:pt x="7252" y="15445"/>
                      <a:pt x="7120" y="15606"/>
                      <a:pt x="6951" y="15606"/>
                    </a:cubicBezTo>
                    <a:cubicBezTo>
                      <a:pt x="6917" y="15606"/>
                      <a:pt x="6882" y="15599"/>
                      <a:pt x="6847" y="15586"/>
                    </a:cubicBezTo>
                    <a:cubicBezTo>
                      <a:pt x="6823" y="15574"/>
                      <a:pt x="6799" y="15574"/>
                      <a:pt x="6775" y="15562"/>
                    </a:cubicBezTo>
                    <a:cubicBezTo>
                      <a:pt x="6454" y="15455"/>
                      <a:pt x="6251" y="15383"/>
                      <a:pt x="6001" y="15264"/>
                    </a:cubicBezTo>
                    <a:cubicBezTo>
                      <a:pt x="5311" y="14931"/>
                      <a:pt x="5120" y="15050"/>
                      <a:pt x="4704" y="14359"/>
                    </a:cubicBezTo>
                    <a:cubicBezTo>
                      <a:pt x="4323" y="13728"/>
                      <a:pt x="4156" y="13002"/>
                      <a:pt x="4763" y="12549"/>
                    </a:cubicBezTo>
                    <a:cubicBezTo>
                      <a:pt x="4870" y="12466"/>
                      <a:pt x="4811" y="12502"/>
                      <a:pt x="4942" y="12430"/>
                    </a:cubicBezTo>
                    <a:cubicBezTo>
                      <a:pt x="4942" y="12430"/>
                      <a:pt x="5097" y="12252"/>
                      <a:pt x="5097" y="12252"/>
                    </a:cubicBezTo>
                    <a:cubicBezTo>
                      <a:pt x="5108" y="12252"/>
                      <a:pt x="5132" y="12240"/>
                      <a:pt x="5144" y="12240"/>
                    </a:cubicBezTo>
                    <a:cubicBezTo>
                      <a:pt x="5263" y="12216"/>
                      <a:pt x="5358" y="12145"/>
                      <a:pt x="5442" y="12049"/>
                    </a:cubicBezTo>
                    <a:cubicBezTo>
                      <a:pt x="5501" y="12014"/>
                      <a:pt x="5561" y="11978"/>
                      <a:pt x="5620" y="11918"/>
                    </a:cubicBezTo>
                    <a:cubicBezTo>
                      <a:pt x="5966" y="11621"/>
                      <a:pt x="6132" y="11109"/>
                      <a:pt x="6073" y="10561"/>
                    </a:cubicBezTo>
                    <a:cubicBezTo>
                      <a:pt x="6037" y="10168"/>
                      <a:pt x="5787" y="9311"/>
                      <a:pt x="5632" y="8966"/>
                    </a:cubicBezTo>
                    <a:lnTo>
                      <a:pt x="5394" y="9085"/>
                    </a:lnTo>
                    <a:cubicBezTo>
                      <a:pt x="5561" y="9454"/>
                      <a:pt x="5692" y="10204"/>
                      <a:pt x="5728" y="10597"/>
                    </a:cubicBezTo>
                    <a:cubicBezTo>
                      <a:pt x="5739" y="10704"/>
                      <a:pt x="5739" y="10799"/>
                      <a:pt x="5728" y="10906"/>
                    </a:cubicBezTo>
                    <a:cubicBezTo>
                      <a:pt x="5720" y="10985"/>
                      <a:pt x="5652" y="11034"/>
                      <a:pt x="5587" y="11034"/>
                    </a:cubicBezTo>
                    <a:cubicBezTo>
                      <a:pt x="5543" y="11034"/>
                      <a:pt x="5501" y="11013"/>
                      <a:pt x="5478" y="10966"/>
                    </a:cubicBezTo>
                    <a:cubicBezTo>
                      <a:pt x="5406" y="10835"/>
                      <a:pt x="5323" y="10716"/>
                      <a:pt x="5287" y="10680"/>
                    </a:cubicBezTo>
                    <a:cubicBezTo>
                      <a:pt x="5156" y="10573"/>
                      <a:pt x="5061" y="10502"/>
                      <a:pt x="4847" y="10311"/>
                    </a:cubicBezTo>
                    <a:cubicBezTo>
                      <a:pt x="4763" y="10240"/>
                      <a:pt x="4442" y="9954"/>
                      <a:pt x="4358" y="9882"/>
                    </a:cubicBezTo>
                    <a:cubicBezTo>
                      <a:pt x="3858" y="9406"/>
                      <a:pt x="3739" y="9037"/>
                      <a:pt x="3751" y="8347"/>
                    </a:cubicBezTo>
                    <a:lnTo>
                      <a:pt x="3561" y="8335"/>
                    </a:lnTo>
                    <a:lnTo>
                      <a:pt x="3561" y="8335"/>
                    </a:lnTo>
                    <a:cubicBezTo>
                      <a:pt x="3549" y="9120"/>
                      <a:pt x="3882" y="9859"/>
                      <a:pt x="4454" y="10394"/>
                    </a:cubicBezTo>
                    <a:cubicBezTo>
                      <a:pt x="4537" y="10478"/>
                      <a:pt x="4620" y="10561"/>
                      <a:pt x="4716" y="10633"/>
                    </a:cubicBezTo>
                    <a:cubicBezTo>
                      <a:pt x="4918" y="10811"/>
                      <a:pt x="5120" y="10966"/>
                      <a:pt x="5228" y="11180"/>
                    </a:cubicBezTo>
                    <a:cubicBezTo>
                      <a:pt x="5311" y="11347"/>
                      <a:pt x="5275" y="11347"/>
                      <a:pt x="5204" y="11502"/>
                    </a:cubicBezTo>
                    <a:cubicBezTo>
                      <a:pt x="5192" y="11526"/>
                      <a:pt x="5037" y="11716"/>
                      <a:pt x="5025" y="11728"/>
                    </a:cubicBezTo>
                    <a:cubicBezTo>
                      <a:pt x="4942" y="11787"/>
                      <a:pt x="4906" y="11871"/>
                      <a:pt x="4811" y="11918"/>
                    </a:cubicBezTo>
                    <a:cubicBezTo>
                      <a:pt x="4668" y="11990"/>
                      <a:pt x="4656" y="12073"/>
                      <a:pt x="4525" y="12180"/>
                    </a:cubicBezTo>
                    <a:cubicBezTo>
                      <a:pt x="3739" y="12752"/>
                      <a:pt x="3656" y="13895"/>
                      <a:pt x="4108" y="14645"/>
                    </a:cubicBezTo>
                    <a:cubicBezTo>
                      <a:pt x="4573" y="15419"/>
                      <a:pt x="5501" y="15907"/>
                      <a:pt x="6240" y="16252"/>
                    </a:cubicBezTo>
                    <a:cubicBezTo>
                      <a:pt x="6513" y="16383"/>
                      <a:pt x="6823" y="16490"/>
                      <a:pt x="7144" y="16598"/>
                    </a:cubicBezTo>
                    <a:cubicBezTo>
                      <a:pt x="7740" y="16800"/>
                      <a:pt x="7383" y="17098"/>
                      <a:pt x="7752" y="17443"/>
                    </a:cubicBezTo>
                    <a:cubicBezTo>
                      <a:pt x="7787" y="17467"/>
                      <a:pt x="7823" y="17502"/>
                      <a:pt x="7847" y="17526"/>
                    </a:cubicBezTo>
                    <a:cubicBezTo>
                      <a:pt x="8121" y="18026"/>
                      <a:pt x="8287" y="18526"/>
                      <a:pt x="8311" y="19074"/>
                    </a:cubicBezTo>
                    <a:cubicBezTo>
                      <a:pt x="8323" y="19586"/>
                      <a:pt x="8109" y="19896"/>
                      <a:pt x="7930" y="20408"/>
                    </a:cubicBezTo>
                    <a:cubicBezTo>
                      <a:pt x="7847" y="20646"/>
                      <a:pt x="7692" y="20967"/>
                      <a:pt x="7644" y="21217"/>
                    </a:cubicBezTo>
                    <a:cubicBezTo>
                      <a:pt x="6561" y="26813"/>
                      <a:pt x="298" y="31802"/>
                      <a:pt x="1" y="43899"/>
                    </a:cubicBezTo>
                    <a:lnTo>
                      <a:pt x="3573" y="44006"/>
                    </a:lnTo>
                    <a:cubicBezTo>
                      <a:pt x="3775" y="32397"/>
                      <a:pt x="8859" y="27254"/>
                      <a:pt x="9276" y="21229"/>
                    </a:cubicBezTo>
                    <a:cubicBezTo>
                      <a:pt x="9288" y="20991"/>
                      <a:pt x="9419" y="20765"/>
                      <a:pt x="9502" y="20539"/>
                    </a:cubicBezTo>
                    <a:cubicBezTo>
                      <a:pt x="9609" y="20229"/>
                      <a:pt x="9728" y="19908"/>
                      <a:pt x="9800" y="19574"/>
                    </a:cubicBezTo>
                    <a:cubicBezTo>
                      <a:pt x="9800" y="19562"/>
                      <a:pt x="9800" y="19562"/>
                      <a:pt x="9800" y="19550"/>
                    </a:cubicBezTo>
                    <a:cubicBezTo>
                      <a:pt x="9835" y="19348"/>
                      <a:pt x="9859" y="19134"/>
                      <a:pt x="9859" y="18919"/>
                    </a:cubicBezTo>
                    <a:cubicBezTo>
                      <a:pt x="9835" y="18003"/>
                      <a:pt x="9311" y="17193"/>
                      <a:pt x="8823" y="16419"/>
                    </a:cubicBezTo>
                    <a:cubicBezTo>
                      <a:pt x="8537" y="15990"/>
                      <a:pt x="8264" y="15562"/>
                      <a:pt x="8073" y="15121"/>
                    </a:cubicBezTo>
                    <a:cubicBezTo>
                      <a:pt x="7895" y="14764"/>
                      <a:pt x="7978" y="14693"/>
                      <a:pt x="7990" y="14490"/>
                    </a:cubicBezTo>
                    <a:cubicBezTo>
                      <a:pt x="8025" y="14050"/>
                      <a:pt x="8311" y="13716"/>
                      <a:pt x="8716" y="13562"/>
                    </a:cubicBezTo>
                    <a:cubicBezTo>
                      <a:pt x="8977" y="13467"/>
                      <a:pt x="9261" y="13404"/>
                      <a:pt x="9537" y="13404"/>
                    </a:cubicBezTo>
                    <a:cubicBezTo>
                      <a:pt x="9713" y="13404"/>
                      <a:pt x="9887" y="13430"/>
                      <a:pt x="10050" y="13490"/>
                    </a:cubicBezTo>
                    <a:cubicBezTo>
                      <a:pt x="10585" y="13681"/>
                      <a:pt x="11097" y="13954"/>
                      <a:pt x="11657" y="14050"/>
                    </a:cubicBezTo>
                    <a:cubicBezTo>
                      <a:pt x="12252" y="14145"/>
                      <a:pt x="12669" y="14193"/>
                      <a:pt x="13276" y="14193"/>
                    </a:cubicBezTo>
                    <a:cubicBezTo>
                      <a:pt x="13931" y="14193"/>
                      <a:pt x="14598" y="14002"/>
                      <a:pt x="14717" y="13597"/>
                    </a:cubicBezTo>
                    <a:cubicBezTo>
                      <a:pt x="14764" y="13442"/>
                      <a:pt x="14753" y="13419"/>
                      <a:pt x="14741" y="13288"/>
                    </a:cubicBezTo>
                    <a:lnTo>
                      <a:pt x="14741" y="13133"/>
                    </a:lnTo>
                    <a:cubicBezTo>
                      <a:pt x="14812" y="12978"/>
                      <a:pt x="15026" y="12847"/>
                      <a:pt x="15229" y="12835"/>
                    </a:cubicBezTo>
                    <a:cubicBezTo>
                      <a:pt x="15348" y="12835"/>
                      <a:pt x="15455" y="12835"/>
                      <a:pt x="15586" y="12847"/>
                    </a:cubicBezTo>
                    <a:cubicBezTo>
                      <a:pt x="15684" y="12860"/>
                      <a:pt x="15785" y="12870"/>
                      <a:pt x="15889" y="12870"/>
                    </a:cubicBezTo>
                    <a:cubicBezTo>
                      <a:pt x="15974" y="12870"/>
                      <a:pt x="16060" y="12863"/>
                      <a:pt x="16146" y="12847"/>
                    </a:cubicBezTo>
                    <a:cubicBezTo>
                      <a:pt x="16717" y="12752"/>
                      <a:pt x="17158" y="12204"/>
                      <a:pt x="17146" y="11633"/>
                    </a:cubicBezTo>
                    <a:cubicBezTo>
                      <a:pt x="17146" y="11585"/>
                      <a:pt x="17146" y="11537"/>
                      <a:pt x="17146" y="11490"/>
                    </a:cubicBezTo>
                    <a:cubicBezTo>
                      <a:pt x="17134" y="11395"/>
                      <a:pt x="17122" y="11311"/>
                      <a:pt x="17146" y="11240"/>
                    </a:cubicBezTo>
                    <a:cubicBezTo>
                      <a:pt x="17169" y="11145"/>
                      <a:pt x="17241" y="11061"/>
                      <a:pt x="17324" y="10966"/>
                    </a:cubicBezTo>
                    <a:cubicBezTo>
                      <a:pt x="17348" y="10930"/>
                      <a:pt x="17384" y="10895"/>
                      <a:pt x="17408" y="10871"/>
                    </a:cubicBezTo>
                    <a:cubicBezTo>
                      <a:pt x="17562" y="10668"/>
                      <a:pt x="17586" y="10573"/>
                      <a:pt x="17634" y="10335"/>
                    </a:cubicBezTo>
                    <a:cubicBezTo>
                      <a:pt x="18122" y="9704"/>
                      <a:pt x="18955" y="9001"/>
                      <a:pt x="19753" y="8918"/>
                    </a:cubicBezTo>
                    <a:cubicBezTo>
                      <a:pt x="19872" y="8906"/>
                      <a:pt x="20003" y="8906"/>
                      <a:pt x="20134" y="8894"/>
                    </a:cubicBezTo>
                    <a:cubicBezTo>
                      <a:pt x="20468" y="8882"/>
                      <a:pt x="20801" y="8870"/>
                      <a:pt x="21122" y="8728"/>
                    </a:cubicBezTo>
                    <a:cubicBezTo>
                      <a:pt x="21420" y="8609"/>
                      <a:pt x="21670" y="8323"/>
                      <a:pt x="21753" y="8013"/>
                    </a:cubicBezTo>
                    <a:cubicBezTo>
                      <a:pt x="21813" y="7811"/>
                      <a:pt x="21777" y="7620"/>
                      <a:pt x="21682" y="7454"/>
                    </a:cubicBezTo>
                    <a:cubicBezTo>
                      <a:pt x="21682" y="7299"/>
                      <a:pt x="21718" y="7120"/>
                      <a:pt x="21789" y="6906"/>
                    </a:cubicBezTo>
                    <a:cubicBezTo>
                      <a:pt x="21837" y="6751"/>
                      <a:pt x="21980" y="6632"/>
                      <a:pt x="22111" y="6501"/>
                    </a:cubicBezTo>
                    <a:cubicBezTo>
                      <a:pt x="22158" y="6453"/>
                      <a:pt x="22206" y="6418"/>
                      <a:pt x="22242" y="6370"/>
                    </a:cubicBezTo>
                    <a:cubicBezTo>
                      <a:pt x="22742" y="5870"/>
                      <a:pt x="22968" y="5144"/>
                      <a:pt x="22884" y="4441"/>
                    </a:cubicBezTo>
                    <a:lnTo>
                      <a:pt x="22742" y="4418"/>
                    </a:lnTo>
                    <a:lnTo>
                      <a:pt x="22742" y="4418"/>
                    </a:lnTo>
                    <a:cubicBezTo>
                      <a:pt x="22825" y="5025"/>
                      <a:pt x="22611" y="5584"/>
                      <a:pt x="22265" y="6025"/>
                    </a:cubicBezTo>
                    <a:cubicBezTo>
                      <a:pt x="22230" y="6061"/>
                      <a:pt x="21980" y="6334"/>
                      <a:pt x="21944" y="6370"/>
                    </a:cubicBezTo>
                    <a:cubicBezTo>
                      <a:pt x="21789" y="6513"/>
                      <a:pt x="21539" y="6561"/>
                      <a:pt x="21456" y="6787"/>
                    </a:cubicBezTo>
                    <a:cubicBezTo>
                      <a:pt x="21420" y="6894"/>
                      <a:pt x="21384" y="7013"/>
                      <a:pt x="21360" y="7144"/>
                    </a:cubicBezTo>
                    <a:cubicBezTo>
                      <a:pt x="21289" y="7096"/>
                      <a:pt x="21206" y="7061"/>
                      <a:pt x="21134" y="7025"/>
                    </a:cubicBezTo>
                    <a:cubicBezTo>
                      <a:pt x="21075" y="7001"/>
                      <a:pt x="21015" y="6977"/>
                      <a:pt x="20968" y="6942"/>
                    </a:cubicBezTo>
                    <a:cubicBezTo>
                      <a:pt x="20801" y="6858"/>
                      <a:pt x="20658" y="6692"/>
                      <a:pt x="20706" y="6573"/>
                    </a:cubicBezTo>
                    <a:cubicBezTo>
                      <a:pt x="20741" y="6477"/>
                      <a:pt x="20860" y="6430"/>
                      <a:pt x="21051" y="6370"/>
                    </a:cubicBezTo>
                    <a:cubicBezTo>
                      <a:pt x="21218" y="6323"/>
                      <a:pt x="21420" y="6263"/>
                      <a:pt x="21551" y="6108"/>
                    </a:cubicBezTo>
                    <a:cubicBezTo>
                      <a:pt x="21789" y="5822"/>
                      <a:pt x="21694" y="5430"/>
                      <a:pt x="21349" y="4953"/>
                    </a:cubicBezTo>
                    <a:cubicBezTo>
                      <a:pt x="21206" y="4751"/>
                      <a:pt x="21146" y="4572"/>
                      <a:pt x="21122" y="4441"/>
                    </a:cubicBezTo>
                    <a:lnTo>
                      <a:pt x="21015" y="4358"/>
                    </a:lnTo>
                    <a:lnTo>
                      <a:pt x="21015" y="4358"/>
                    </a:lnTo>
                    <a:cubicBezTo>
                      <a:pt x="21051" y="4668"/>
                      <a:pt x="21206" y="5108"/>
                      <a:pt x="21301" y="5227"/>
                    </a:cubicBezTo>
                    <a:cubicBezTo>
                      <a:pt x="21408" y="5382"/>
                      <a:pt x="21456" y="5680"/>
                      <a:pt x="21289" y="5882"/>
                    </a:cubicBezTo>
                    <a:cubicBezTo>
                      <a:pt x="21218" y="5953"/>
                      <a:pt x="21087" y="6001"/>
                      <a:pt x="20944" y="6049"/>
                    </a:cubicBezTo>
                    <a:cubicBezTo>
                      <a:pt x="20729" y="6108"/>
                      <a:pt x="20479" y="6192"/>
                      <a:pt x="20384" y="6442"/>
                    </a:cubicBezTo>
                    <a:cubicBezTo>
                      <a:pt x="20301" y="6656"/>
                      <a:pt x="20372" y="6858"/>
                      <a:pt x="20515" y="7025"/>
                    </a:cubicBezTo>
                    <a:cubicBezTo>
                      <a:pt x="20471" y="7026"/>
                      <a:pt x="20427" y="7027"/>
                      <a:pt x="20382" y="7027"/>
                    </a:cubicBezTo>
                    <a:cubicBezTo>
                      <a:pt x="20032" y="7027"/>
                      <a:pt x="19677" y="6981"/>
                      <a:pt x="19360" y="6823"/>
                    </a:cubicBezTo>
                    <a:cubicBezTo>
                      <a:pt x="18967" y="6608"/>
                      <a:pt x="17943" y="5168"/>
                      <a:pt x="17741" y="4775"/>
                    </a:cubicBezTo>
                    <a:lnTo>
                      <a:pt x="17562" y="4799"/>
                    </a:lnTo>
                    <a:cubicBezTo>
                      <a:pt x="17789" y="5263"/>
                      <a:pt x="18574" y="6715"/>
                      <a:pt x="19194" y="7061"/>
                    </a:cubicBezTo>
                    <a:cubicBezTo>
                      <a:pt x="19575" y="7263"/>
                      <a:pt x="20015" y="7370"/>
                      <a:pt x="20408" y="7370"/>
                    </a:cubicBezTo>
                    <a:cubicBezTo>
                      <a:pt x="20587" y="7370"/>
                      <a:pt x="20765" y="7370"/>
                      <a:pt x="20932" y="7358"/>
                    </a:cubicBezTo>
                    <a:cubicBezTo>
                      <a:pt x="20944" y="7358"/>
                      <a:pt x="20968" y="7346"/>
                      <a:pt x="20991" y="7346"/>
                    </a:cubicBezTo>
                    <a:cubicBezTo>
                      <a:pt x="21134" y="7406"/>
                      <a:pt x="21265" y="7477"/>
                      <a:pt x="21349" y="7573"/>
                    </a:cubicBezTo>
                    <a:cubicBezTo>
                      <a:pt x="21360" y="7668"/>
                      <a:pt x="21384" y="7763"/>
                      <a:pt x="21432" y="7858"/>
                    </a:cubicBezTo>
                    <a:cubicBezTo>
                      <a:pt x="21432" y="7882"/>
                      <a:pt x="21420" y="7906"/>
                      <a:pt x="21420" y="7930"/>
                    </a:cubicBezTo>
                    <a:cubicBezTo>
                      <a:pt x="21360" y="8132"/>
                      <a:pt x="21194" y="8323"/>
                      <a:pt x="20991" y="8418"/>
                    </a:cubicBezTo>
                    <a:cubicBezTo>
                      <a:pt x="20729" y="8525"/>
                      <a:pt x="20432" y="8537"/>
                      <a:pt x="20122" y="8549"/>
                    </a:cubicBezTo>
                    <a:cubicBezTo>
                      <a:pt x="19991" y="8561"/>
                      <a:pt x="19848" y="8561"/>
                      <a:pt x="19717" y="8573"/>
                    </a:cubicBezTo>
                    <a:cubicBezTo>
                      <a:pt x="18979" y="8656"/>
                      <a:pt x="18182" y="9061"/>
                      <a:pt x="17658" y="9573"/>
                    </a:cubicBezTo>
                    <a:cubicBezTo>
                      <a:pt x="17634" y="9406"/>
                      <a:pt x="17562" y="9263"/>
                      <a:pt x="17491" y="9097"/>
                    </a:cubicBezTo>
                    <a:cubicBezTo>
                      <a:pt x="17451" y="9026"/>
                      <a:pt x="17445" y="8931"/>
                      <a:pt x="17394" y="8931"/>
                    </a:cubicBezTo>
                    <a:cubicBezTo>
                      <a:pt x="17384" y="8931"/>
                      <a:pt x="17373" y="8934"/>
                      <a:pt x="17360" y="8942"/>
                    </a:cubicBezTo>
                    <a:cubicBezTo>
                      <a:pt x="17277" y="8978"/>
                      <a:pt x="17241" y="9085"/>
                      <a:pt x="17277" y="9168"/>
                    </a:cubicBezTo>
                    <a:cubicBezTo>
                      <a:pt x="17396" y="9406"/>
                      <a:pt x="17431" y="9680"/>
                      <a:pt x="17384" y="9942"/>
                    </a:cubicBezTo>
                    <a:cubicBezTo>
                      <a:pt x="17372" y="9954"/>
                      <a:pt x="17372" y="9978"/>
                      <a:pt x="17372" y="10002"/>
                    </a:cubicBezTo>
                    <a:cubicBezTo>
                      <a:pt x="17336" y="10180"/>
                      <a:pt x="17336" y="10228"/>
                      <a:pt x="17229" y="10371"/>
                    </a:cubicBezTo>
                    <a:cubicBezTo>
                      <a:pt x="17205" y="10406"/>
                      <a:pt x="17086" y="10561"/>
                      <a:pt x="17062" y="10585"/>
                    </a:cubicBezTo>
                    <a:cubicBezTo>
                      <a:pt x="16967" y="10704"/>
                      <a:pt x="16860" y="10823"/>
                      <a:pt x="16812" y="10990"/>
                    </a:cubicBezTo>
                    <a:cubicBezTo>
                      <a:pt x="16777" y="11121"/>
                      <a:pt x="16788" y="11252"/>
                      <a:pt x="16788" y="11371"/>
                    </a:cubicBezTo>
                    <a:cubicBezTo>
                      <a:pt x="16800" y="11406"/>
                      <a:pt x="16800" y="11454"/>
                      <a:pt x="16800" y="11490"/>
                    </a:cubicBezTo>
                    <a:cubicBezTo>
                      <a:pt x="16812" y="11895"/>
                      <a:pt x="16479" y="12288"/>
                      <a:pt x="16086" y="12359"/>
                    </a:cubicBezTo>
                    <a:cubicBezTo>
                      <a:pt x="16026" y="12369"/>
                      <a:pt x="15961" y="12373"/>
                      <a:pt x="15894" y="12373"/>
                    </a:cubicBezTo>
                    <a:cubicBezTo>
                      <a:pt x="15802" y="12373"/>
                      <a:pt x="15706" y="12366"/>
                      <a:pt x="15610" y="12359"/>
                    </a:cubicBezTo>
                    <a:cubicBezTo>
                      <a:pt x="15479" y="12347"/>
                      <a:pt x="15348" y="12335"/>
                      <a:pt x="15217" y="12335"/>
                    </a:cubicBezTo>
                    <a:cubicBezTo>
                      <a:pt x="15086" y="12347"/>
                      <a:pt x="14955" y="12371"/>
                      <a:pt x="14824" y="12430"/>
                    </a:cubicBezTo>
                    <a:cubicBezTo>
                      <a:pt x="14919" y="12323"/>
                      <a:pt x="15050" y="12216"/>
                      <a:pt x="15241" y="12109"/>
                    </a:cubicBezTo>
                    <a:cubicBezTo>
                      <a:pt x="15288" y="12085"/>
                      <a:pt x="15336" y="12061"/>
                      <a:pt x="15395" y="12038"/>
                    </a:cubicBezTo>
                    <a:cubicBezTo>
                      <a:pt x="15622" y="11918"/>
                      <a:pt x="15872" y="11799"/>
                      <a:pt x="16050" y="11585"/>
                    </a:cubicBezTo>
                    <a:cubicBezTo>
                      <a:pt x="16181" y="11430"/>
                      <a:pt x="16241" y="11240"/>
                      <a:pt x="16241" y="11049"/>
                    </a:cubicBezTo>
                    <a:lnTo>
                      <a:pt x="16134" y="10906"/>
                    </a:lnTo>
                    <a:cubicBezTo>
                      <a:pt x="16134" y="11025"/>
                      <a:pt x="16026" y="11371"/>
                      <a:pt x="15955" y="11454"/>
                    </a:cubicBezTo>
                    <a:cubicBezTo>
                      <a:pt x="15812" y="11621"/>
                      <a:pt x="15598" y="11728"/>
                      <a:pt x="15384" y="11835"/>
                    </a:cubicBezTo>
                    <a:cubicBezTo>
                      <a:pt x="15324" y="11871"/>
                      <a:pt x="15074" y="11942"/>
                      <a:pt x="15014" y="11966"/>
                    </a:cubicBezTo>
                    <a:cubicBezTo>
                      <a:pt x="14895" y="12026"/>
                      <a:pt x="14800" y="12073"/>
                      <a:pt x="14717" y="12133"/>
                    </a:cubicBezTo>
                    <a:cubicBezTo>
                      <a:pt x="14644" y="12177"/>
                      <a:pt x="14559" y="12199"/>
                      <a:pt x="14473" y="12199"/>
                    </a:cubicBezTo>
                    <a:cubicBezTo>
                      <a:pt x="14350" y="12199"/>
                      <a:pt x="14225" y="12153"/>
                      <a:pt x="14133" y="12061"/>
                    </a:cubicBezTo>
                    <a:cubicBezTo>
                      <a:pt x="13871" y="11787"/>
                      <a:pt x="13693" y="11442"/>
                      <a:pt x="13740" y="10966"/>
                    </a:cubicBezTo>
                    <a:cubicBezTo>
                      <a:pt x="13669" y="10966"/>
                      <a:pt x="13598" y="10954"/>
                      <a:pt x="13526" y="10954"/>
                    </a:cubicBezTo>
                    <a:cubicBezTo>
                      <a:pt x="13419" y="11228"/>
                      <a:pt x="13502" y="11549"/>
                      <a:pt x="13633" y="11823"/>
                    </a:cubicBezTo>
                    <a:cubicBezTo>
                      <a:pt x="13157" y="11645"/>
                      <a:pt x="12717" y="11371"/>
                      <a:pt x="12359" y="11014"/>
                    </a:cubicBezTo>
                    <a:cubicBezTo>
                      <a:pt x="12264" y="10918"/>
                      <a:pt x="12169" y="10811"/>
                      <a:pt x="12145" y="10680"/>
                    </a:cubicBezTo>
                    <a:cubicBezTo>
                      <a:pt x="12121" y="10704"/>
                      <a:pt x="12086" y="10728"/>
                      <a:pt x="12050" y="10728"/>
                    </a:cubicBezTo>
                    <a:cubicBezTo>
                      <a:pt x="12431" y="11383"/>
                      <a:pt x="13074" y="11883"/>
                      <a:pt x="13812" y="12109"/>
                    </a:cubicBezTo>
                    <a:cubicBezTo>
                      <a:pt x="13919" y="12276"/>
                      <a:pt x="14038" y="12430"/>
                      <a:pt x="14157" y="12597"/>
                    </a:cubicBezTo>
                    <a:cubicBezTo>
                      <a:pt x="14241" y="12716"/>
                      <a:pt x="14312" y="12847"/>
                      <a:pt x="14372" y="12978"/>
                    </a:cubicBezTo>
                    <a:cubicBezTo>
                      <a:pt x="14372" y="13002"/>
                      <a:pt x="14372" y="13038"/>
                      <a:pt x="14395" y="13061"/>
                    </a:cubicBezTo>
                    <a:cubicBezTo>
                      <a:pt x="14395" y="13157"/>
                      <a:pt x="14395" y="13240"/>
                      <a:pt x="14372" y="13311"/>
                    </a:cubicBezTo>
                    <a:cubicBezTo>
                      <a:pt x="14264" y="13681"/>
                      <a:pt x="13645" y="13704"/>
                      <a:pt x="13467" y="13704"/>
                    </a:cubicBezTo>
                    <a:cubicBezTo>
                      <a:pt x="12681" y="13704"/>
                      <a:pt x="11907" y="13573"/>
                      <a:pt x="11157" y="13311"/>
                    </a:cubicBezTo>
                    <a:cubicBezTo>
                      <a:pt x="11014" y="13252"/>
                      <a:pt x="10859" y="13192"/>
                      <a:pt x="10704" y="13133"/>
                    </a:cubicBezTo>
                    <a:cubicBezTo>
                      <a:pt x="10192" y="12930"/>
                      <a:pt x="9657" y="12728"/>
                      <a:pt x="9085" y="12728"/>
                    </a:cubicBezTo>
                    <a:lnTo>
                      <a:pt x="9073" y="12728"/>
                    </a:lnTo>
                    <a:cubicBezTo>
                      <a:pt x="8930" y="12728"/>
                      <a:pt x="8787" y="12740"/>
                      <a:pt x="8657" y="12776"/>
                    </a:cubicBezTo>
                    <a:cubicBezTo>
                      <a:pt x="8634" y="12782"/>
                      <a:pt x="8613" y="12785"/>
                      <a:pt x="8592" y="12785"/>
                    </a:cubicBezTo>
                    <a:cubicBezTo>
                      <a:pt x="8411" y="12785"/>
                      <a:pt x="8289" y="12568"/>
                      <a:pt x="8406" y="12419"/>
                    </a:cubicBezTo>
                    <a:cubicBezTo>
                      <a:pt x="8406" y="12407"/>
                      <a:pt x="8406" y="12407"/>
                      <a:pt x="8406" y="12407"/>
                    </a:cubicBezTo>
                    <a:cubicBezTo>
                      <a:pt x="8537" y="12288"/>
                      <a:pt x="8645" y="12168"/>
                      <a:pt x="8740" y="12038"/>
                    </a:cubicBezTo>
                    <a:cubicBezTo>
                      <a:pt x="8895" y="11883"/>
                      <a:pt x="9061" y="11752"/>
                      <a:pt x="9204" y="11633"/>
                    </a:cubicBezTo>
                    <a:cubicBezTo>
                      <a:pt x="9740" y="11228"/>
                      <a:pt x="10347" y="10918"/>
                      <a:pt x="10931" y="10609"/>
                    </a:cubicBezTo>
                    <a:cubicBezTo>
                      <a:pt x="11335" y="10394"/>
                      <a:pt x="11752" y="10180"/>
                      <a:pt x="12145" y="9930"/>
                    </a:cubicBezTo>
                    <a:cubicBezTo>
                      <a:pt x="12990" y="9406"/>
                      <a:pt x="14062" y="8501"/>
                      <a:pt x="14300" y="7239"/>
                    </a:cubicBezTo>
                    <a:cubicBezTo>
                      <a:pt x="14383" y="6727"/>
                      <a:pt x="14336" y="6192"/>
                      <a:pt x="14157" y="5668"/>
                    </a:cubicBezTo>
                    <a:cubicBezTo>
                      <a:pt x="14169" y="5668"/>
                      <a:pt x="14169" y="5656"/>
                      <a:pt x="14169" y="5656"/>
                    </a:cubicBezTo>
                    <a:cubicBezTo>
                      <a:pt x="14574" y="4787"/>
                      <a:pt x="14693" y="4037"/>
                      <a:pt x="14574" y="3036"/>
                    </a:cubicBezTo>
                    <a:cubicBezTo>
                      <a:pt x="14563" y="2948"/>
                      <a:pt x="14490" y="2880"/>
                      <a:pt x="14404" y="2880"/>
                    </a:cubicBezTo>
                    <a:cubicBezTo>
                      <a:pt x="14397" y="2880"/>
                      <a:pt x="14390" y="2881"/>
                      <a:pt x="14383" y="2882"/>
                    </a:cubicBezTo>
                    <a:cubicBezTo>
                      <a:pt x="14288" y="2894"/>
                      <a:pt x="14395" y="3036"/>
                      <a:pt x="14407" y="3132"/>
                    </a:cubicBezTo>
                    <a:cubicBezTo>
                      <a:pt x="14502" y="3953"/>
                      <a:pt x="14300" y="4548"/>
                      <a:pt x="13991" y="5239"/>
                    </a:cubicBezTo>
                    <a:cubicBezTo>
                      <a:pt x="13752" y="4739"/>
                      <a:pt x="13395" y="4251"/>
                      <a:pt x="12943" y="3822"/>
                    </a:cubicBezTo>
                    <a:cubicBezTo>
                      <a:pt x="12276" y="3167"/>
                      <a:pt x="11395" y="2513"/>
                      <a:pt x="10609" y="2048"/>
                    </a:cubicBezTo>
                    <a:cubicBezTo>
                      <a:pt x="10585" y="2024"/>
                      <a:pt x="10550" y="2012"/>
                      <a:pt x="10514" y="2001"/>
                    </a:cubicBezTo>
                    <a:cubicBezTo>
                      <a:pt x="10288" y="1822"/>
                      <a:pt x="10335" y="1393"/>
                      <a:pt x="10454" y="1084"/>
                    </a:cubicBezTo>
                    <a:lnTo>
                      <a:pt x="10490" y="977"/>
                    </a:lnTo>
                    <a:cubicBezTo>
                      <a:pt x="10609" y="679"/>
                      <a:pt x="10728" y="346"/>
                      <a:pt x="10681" y="12"/>
                    </a:cubicBezTo>
                    <a:lnTo>
                      <a:pt x="1052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4"/>
              <p:cNvSpPr/>
              <p:nvPr/>
            </p:nvSpPr>
            <p:spPr>
              <a:xfrm>
                <a:off x="6585513" y="3702525"/>
                <a:ext cx="306325" cy="159650"/>
              </a:xfrm>
              <a:custGeom>
                <a:avLst/>
                <a:gdLst/>
                <a:ahLst/>
                <a:cxnLst/>
                <a:rect l="l" t="t" r="r" b="b"/>
                <a:pathLst>
                  <a:path w="12253" h="6386" extrusionOk="0">
                    <a:moveTo>
                      <a:pt x="6248" y="1"/>
                    </a:moveTo>
                    <a:cubicBezTo>
                      <a:pt x="6226" y="1"/>
                      <a:pt x="6203" y="4"/>
                      <a:pt x="6180" y="12"/>
                    </a:cubicBezTo>
                    <a:cubicBezTo>
                      <a:pt x="5942" y="84"/>
                      <a:pt x="5739" y="227"/>
                      <a:pt x="5513" y="298"/>
                    </a:cubicBezTo>
                    <a:cubicBezTo>
                      <a:pt x="5331" y="355"/>
                      <a:pt x="5138" y="477"/>
                      <a:pt x="4954" y="477"/>
                    </a:cubicBezTo>
                    <a:cubicBezTo>
                      <a:pt x="4946" y="477"/>
                      <a:pt x="4938" y="477"/>
                      <a:pt x="4930" y="477"/>
                    </a:cubicBezTo>
                    <a:cubicBezTo>
                      <a:pt x="4751" y="477"/>
                      <a:pt x="4596" y="381"/>
                      <a:pt x="4430" y="381"/>
                    </a:cubicBezTo>
                    <a:cubicBezTo>
                      <a:pt x="4108" y="381"/>
                      <a:pt x="3644" y="429"/>
                      <a:pt x="3501" y="738"/>
                    </a:cubicBezTo>
                    <a:cubicBezTo>
                      <a:pt x="3378" y="1004"/>
                      <a:pt x="3300" y="1148"/>
                      <a:pt x="3081" y="1148"/>
                    </a:cubicBezTo>
                    <a:cubicBezTo>
                      <a:pt x="3025" y="1148"/>
                      <a:pt x="2960" y="1139"/>
                      <a:pt x="2882" y="1119"/>
                    </a:cubicBezTo>
                    <a:cubicBezTo>
                      <a:pt x="2811" y="1103"/>
                      <a:pt x="2751" y="1095"/>
                      <a:pt x="2700" y="1095"/>
                    </a:cubicBezTo>
                    <a:cubicBezTo>
                      <a:pt x="2383" y="1095"/>
                      <a:pt x="2403" y="1387"/>
                      <a:pt x="2168" y="1643"/>
                    </a:cubicBezTo>
                    <a:cubicBezTo>
                      <a:pt x="1929" y="1929"/>
                      <a:pt x="1489" y="2096"/>
                      <a:pt x="1203" y="2346"/>
                    </a:cubicBezTo>
                    <a:cubicBezTo>
                      <a:pt x="917" y="2608"/>
                      <a:pt x="715" y="2929"/>
                      <a:pt x="358" y="3084"/>
                    </a:cubicBezTo>
                    <a:cubicBezTo>
                      <a:pt x="1" y="3227"/>
                      <a:pt x="13" y="3394"/>
                      <a:pt x="251" y="3667"/>
                    </a:cubicBezTo>
                    <a:cubicBezTo>
                      <a:pt x="358" y="3775"/>
                      <a:pt x="477" y="3894"/>
                      <a:pt x="453" y="4060"/>
                    </a:cubicBezTo>
                    <a:cubicBezTo>
                      <a:pt x="417" y="4239"/>
                      <a:pt x="263" y="4453"/>
                      <a:pt x="358" y="4644"/>
                    </a:cubicBezTo>
                    <a:cubicBezTo>
                      <a:pt x="453" y="4810"/>
                      <a:pt x="691" y="4846"/>
                      <a:pt x="834" y="4929"/>
                    </a:cubicBezTo>
                    <a:cubicBezTo>
                      <a:pt x="1025" y="5037"/>
                      <a:pt x="1072" y="5275"/>
                      <a:pt x="1227" y="5418"/>
                    </a:cubicBezTo>
                    <a:cubicBezTo>
                      <a:pt x="1417" y="5596"/>
                      <a:pt x="1715" y="5501"/>
                      <a:pt x="1941" y="5584"/>
                    </a:cubicBezTo>
                    <a:cubicBezTo>
                      <a:pt x="2251" y="5691"/>
                      <a:pt x="2572" y="5763"/>
                      <a:pt x="2894" y="5846"/>
                    </a:cubicBezTo>
                    <a:cubicBezTo>
                      <a:pt x="3062" y="5893"/>
                      <a:pt x="3222" y="5899"/>
                      <a:pt x="3383" y="5899"/>
                    </a:cubicBezTo>
                    <a:cubicBezTo>
                      <a:pt x="3431" y="5899"/>
                      <a:pt x="3478" y="5898"/>
                      <a:pt x="3526" y="5898"/>
                    </a:cubicBezTo>
                    <a:cubicBezTo>
                      <a:pt x="3604" y="5898"/>
                      <a:pt x="3683" y="5899"/>
                      <a:pt x="3763" y="5906"/>
                    </a:cubicBezTo>
                    <a:cubicBezTo>
                      <a:pt x="3791" y="5909"/>
                      <a:pt x="3821" y="5910"/>
                      <a:pt x="3852" y="5910"/>
                    </a:cubicBezTo>
                    <a:cubicBezTo>
                      <a:pt x="3952" y="5910"/>
                      <a:pt x="4065" y="5898"/>
                      <a:pt x="4175" y="5898"/>
                    </a:cubicBezTo>
                    <a:cubicBezTo>
                      <a:pt x="4307" y="5898"/>
                      <a:pt x="4434" y="5915"/>
                      <a:pt x="4525" y="5989"/>
                    </a:cubicBezTo>
                    <a:cubicBezTo>
                      <a:pt x="4668" y="6096"/>
                      <a:pt x="4751" y="6287"/>
                      <a:pt x="4930" y="6358"/>
                    </a:cubicBezTo>
                    <a:cubicBezTo>
                      <a:pt x="4972" y="6378"/>
                      <a:pt x="5038" y="6386"/>
                      <a:pt x="5114" y="6386"/>
                    </a:cubicBezTo>
                    <a:cubicBezTo>
                      <a:pt x="5316" y="6386"/>
                      <a:pt x="5591" y="6330"/>
                      <a:pt x="5704" y="6287"/>
                    </a:cubicBezTo>
                    <a:cubicBezTo>
                      <a:pt x="5894" y="6227"/>
                      <a:pt x="6001" y="6037"/>
                      <a:pt x="6180" y="5965"/>
                    </a:cubicBezTo>
                    <a:cubicBezTo>
                      <a:pt x="6206" y="5955"/>
                      <a:pt x="6233" y="5951"/>
                      <a:pt x="6259" y="5951"/>
                    </a:cubicBezTo>
                    <a:cubicBezTo>
                      <a:pt x="6419" y="5951"/>
                      <a:pt x="6569" y="6120"/>
                      <a:pt x="6692" y="6192"/>
                    </a:cubicBezTo>
                    <a:cubicBezTo>
                      <a:pt x="6755" y="6229"/>
                      <a:pt x="6814" y="6244"/>
                      <a:pt x="6870" y="6244"/>
                    </a:cubicBezTo>
                    <a:cubicBezTo>
                      <a:pt x="6993" y="6244"/>
                      <a:pt x="7105" y="6170"/>
                      <a:pt x="7228" y="6096"/>
                    </a:cubicBezTo>
                    <a:cubicBezTo>
                      <a:pt x="7333" y="6033"/>
                      <a:pt x="7424" y="6010"/>
                      <a:pt x="7511" y="6010"/>
                    </a:cubicBezTo>
                    <a:cubicBezTo>
                      <a:pt x="7669" y="6010"/>
                      <a:pt x="7814" y="6086"/>
                      <a:pt x="8014" y="6132"/>
                    </a:cubicBezTo>
                    <a:cubicBezTo>
                      <a:pt x="8215" y="6177"/>
                      <a:pt x="8523" y="6264"/>
                      <a:pt x="8747" y="6264"/>
                    </a:cubicBezTo>
                    <a:cubicBezTo>
                      <a:pt x="8761" y="6264"/>
                      <a:pt x="8774" y="6264"/>
                      <a:pt x="8787" y="6263"/>
                    </a:cubicBezTo>
                    <a:cubicBezTo>
                      <a:pt x="8966" y="6239"/>
                      <a:pt x="9085" y="6049"/>
                      <a:pt x="9216" y="5941"/>
                    </a:cubicBezTo>
                    <a:cubicBezTo>
                      <a:pt x="9281" y="5894"/>
                      <a:pt x="9345" y="5876"/>
                      <a:pt x="9410" y="5876"/>
                    </a:cubicBezTo>
                    <a:cubicBezTo>
                      <a:pt x="9525" y="5876"/>
                      <a:pt x="9642" y="5932"/>
                      <a:pt x="9764" y="5977"/>
                    </a:cubicBezTo>
                    <a:cubicBezTo>
                      <a:pt x="9851" y="6015"/>
                      <a:pt x="9943" y="6029"/>
                      <a:pt x="10037" y="6029"/>
                    </a:cubicBezTo>
                    <a:cubicBezTo>
                      <a:pt x="10211" y="6029"/>
                      <a:pt x="10391" y="5980"/>
                      <a:pt x="10561" y="5941"/>
                    </a:cubicBezTo>
                    <a:cubicBezTo>
                      <a:pt x="10776" y="5894"/>
                      <a:pt x="10835" y="5763"/>
                      <a:pt x="10931" y="5572"/>
                    </a:cubicBezTo>
                    <a:cubicBezTo>
                      <a:pt x="11026" y="5370"/>
                      <a:pt x="11121" y="5299"/>
                      <a:pt x="11347" y="5215"/>
                    </a:cubicBezTo>
                    <a:cubicBezTo>
                      <a:pt x="11835" y="5037"/>
                      <a:pt x="12157" y="4501"/>
                      <a:pt x="12228" y="3989"/>
                    </a:cubicBezTo>
                    <a:cubicBezTo>
                      <a:pt x="12252" y="3739"/>
                      <a:pt x="12074" y="3525"/>
                      <a:pt x="12050" y="3274"/>
                    </a:cubicBezTo>
                    <a:cubicBezTo>
                      <a:pt x="12026" y="3024"/>
                      <a:pt x="12050" y="2786"/>
                      <a:pt x="11800" y="2643"/>
                    </a:cubicBezTo>
                    <a:cubicBezTo>
                      <a:pt x="11609" y="2536"/>
                      <a:pt x="11407" y="2477"/>
                      <a:pt x="11312" y="2262"/>
                    </a:cubicBezTo>
                    <a:cubicBezTo>
                      <a:pt x="11204" y="2036"/>
                      <a:pt x="11157" y="1810"/>
                      <a:pt x="10871" y="1762"/>
                    </a:cubicBezTo>
                    <a:cubicBezTo>
                      <a:pt x="10395" y="1703"/>
                      <a:pt x="9978" y="1453"/>
                      <a:pt x="9633" y="1108"/>
                    </a:cubicBezTo>
                    <a:cubicBezTo>
                      <a:pt x="9442" y="929"/>
                      <a:pt x="9252" y="858"/>
                      <a:pt x="9002" y="798"/>
                    </a:cubicBezTo>
                    <a:cubicBezTo>
                      <a:pt x="8680" y="703"/>
                      <a:pt x="8347" y="488"/>
                      <a:pt x="8014" y="477"/>
                    </a:cubicBezTo>
                    <a:cubicBezTo>
                      <a:pt x="7989" y="476"/>
                      <a:pt x="7964" y="476"/>
                      <a:pt x="7938" y="476"/>
                    </a:cubicBezTo>
                    <a:cubicBezTo>
                      <a:pt x="7795" y="476"/>
                      <a:pt x="7636" y="484"/>
                      <a:pt x="7475" y="484"/>
                    </a:cubicBezTo>
                    <a:cubicBezTo>
                      <a:pt x="7162" y="484"/>
                      <a:pt x="6843" y="451"/>
                      <a:pt x="6621" y="250"/>
                    </a:cubicBezTo>
                    <a:cubicBezTo>
                      <a:pt x="6507" y="157"/>
                      <a:pt x="6393" y="1"/>
                      <a:pt x="62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4"/>
              <p:cNvSpPr/>
              <p:nvPr/>
            </p:nvSpPr>
            <p:spPr>
              <a:xfrm>
                <a:off x="6106588" y="3776550"/>
                <a:ext cx="377750" cy="2133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8535" extrusionOk="0">
                    <a:moveTo>
                      <a:pt x="8217" y="0"/>
                    </a:moveTo>
                    <a:cubicBezTo>
                      <a:pt x="8089" y="0"/>
                      <a:pt x="7956" y="56"/>
                      <a:pt x="7835" y="99"/>
                    </a:cubicBezTo>
                    <a:cubicBezTo>
                      <a:pt x="7656" y="159"/>
                      <a:pt x="7478" y="147"/>
                      <a:pt x="7287" y="159"/>
                    </a:cubicBezTo>
                    <a:cubicBezTo>
                      <a:pt x="6787" y="206"/>
                      <a:pt x="6394" y="266"/>
                      <a:pt x="5930" y="456"/>
                    </a:cubicBezTo>
                    <a:cubicBezTo>
                      <a:pt x="5714" y="546"/>
                      <a:pt x="5437" y="704"/>
                      <a:pt x="5186" y="704"/>
                    </a:cubicBezTo>
                    <a:cubicBezTo>
                      <a:pt x="5105" y="704"/>
                      <a:pt x="5026" y="688"/>
                      <a:pt x="4953" y="647"/>
                    </a:cubicBezTo>
                    <a:cubicBezTo>
                      <a:pt x="4823" y="587"/>
                      <a:pt x="4703" y="492"/>
                      <a:pt x="4572" y="456"/>
                    </a:cubicBezTo>
                    <a:cubicBezTo>
                      <a:pt x="4550" y="450"/>
                      <a:pt x="4528" y="447"/>
                      <a:pt x="4506" y="447"/>
                    </a:cubicBezTo>
                    <a:cubicBezTo>
                      <a:pt x="4316" y="447"/>
                      <a:pt x="4140" y="657"/>
                      <a:pt x="4001" y="742"/>
                    </a:cubicBezTo>
                    <a:cubicBezTo>
                      <a:pt x="3703" y="933"/>
                      <a:pt x="3775" y="1195"/>
                      <a:pt x="3549" y="1433"/>
                    </a:cubicBezTo>
                    <a:cubicBezTo>
                      <a:pt x="3493" y="1494"/>
                      <a:pt x="3427" y="1514"/>
                      <a:pt x="3355" y="1514"/>
                    </a:cubicBezTo>
                    <a:cubicBezTo>
                      <a:pt x="3210" y="1514"/>
                      <a:pt x="3043" y="1431"/>
                      <a:pt x="2897" y="1431"/>
                    </a:cubicBezTo>
                    <a:cubicBezTo>
                      <a:pt x="2804" y="1431"/>
                      <a:pt x="2720" y="1465"/>
                      <a:pt x="2656" y="1576"/>
                    </a:cubicBezTo>
                    <a:cubicBezTo>
                      <a:pt x="2572" y="1718"/>
                      <a:pt x="2548" y="1885"/>
                      <a:pt x="2453" y="2004"/>
                    </a:cubicBezTo>
                    <a:cubicBezTo>
                      <a:pt x="2334" y="2147"/>
                      <a:pt x="2120" y="2147"/>
                      <a:pt x="1953" y="2183"/>
                    </a:cubicBezTo>
                    <a:cubicBezTo>
                      <a:pt x="1786" y="2218"/>
                      <a:pt x="1655" y="2338"/>
                      <a:pt x="1489" y="2385"/>
                    </a:cubicBezTo>
                    <a:cubicBezTo>
                      <a:pt x="1310" y="2445"/>
                      <a:pt x="1108" y="2492"/>
                      <a:pt x="1072" y="2707"/>
                    </a:cubicBezTo>
                    <a:cubicBezTo>
                      <a:pt x="1013" y="3064"/>
                      <a:pt x="1120" y="3302"/>
                      <a:pt x="715" y="3445"/>
                    </a:cubicBezTo>
                    <a:cubicBezTo>
                      <a:pt x="405" y="3552"/>
                      <a:pt x="0" y="3969"/>
                      <a:pt x="60" y="4326"/>
                    </a:cubicBezTo>
                    <a:cubicBezTo>
                      <a:pt x="108" y="4635"/>
                      <a:pt x="477" y="4743"/>
                      <a:pt x="429" y="5088"/>
                    </a:cubicBezTo>
                    <a:cubicBezTo>
                      <a:pt x="393" y="5290"/>
                      <a:pt x="417" y="5469"/>
                      <a:pt x="405" y="5671"/>
                    </a:cubicBezTo>
                    <a:cubicBezTo>
                      <a:pt x="393" y="5862"/>
                      <a:pt x="239" y="6100"/>
                      <a:pt x="334" y="6290"/>
                    </a:cubicBezTo>
                    <a:cubicBezTo>
                      <a:pt x="501" y="6624"/>
                      <a:pt x="1024" y="6874"/>
                      <a:pt x="1322" y="7052"/>
                    </a:cubicBezTo>
                    <a:cubicBezTo>
                      <a:pt x="1727" y="7279"/>
                      <a:pt x="2001" y="7791"/>
                      <a:pt x="2441" y="7945"/>
                    </a:cubicBezTo>
                    <a:cubicBezTo>
                      <a:pt x="2485" y="7961"/>
                      <a:pt x="2529" y="7967"/>
                      <a:pt x="2573" y="7967"/>
                    </a:cubicBezTo>
                    <a:cubicBezTo>
                      <a:pt x="2734" y="7967"/>
                      <a:pt x="2899" y="7886"/>
                      <a:pt x="3048" y="7886"/>
                    </a:cubicBezTo>
                    <a:cubicBezTo>
                      <a:pt x="3263" y="7886"/>
                      <a:pt x="3370" y="8076"/>
                      <a:pt x="3489" y="8219"/>
                    </a:cubicBezTo>
                    <a:cubicBezTo>
                      <a:pt x="3582" y="8320"/>
                      <a:pt x="3662" y="8358"/>
                      <a:pt x="3735" y="8358"/>
                    </a:cubicBezTo>
                    <a:cubicBezTo>
                      <a:pt x="3962" y="8358"/>
                      <a:pt x="4124" y="7991"/>
                      <a:pt x="4392" y="7991"/>
                    </a:cubicBezTo>
                    <a:cubicBezTo>
                      <a:pt x="4405" y="7991"/>
                      <a:pt x="4417" y="7991"/>
                      <a:pt x="4430" y="7993"/>
                    </a:cubicBezTo>
                    <a:cubicBezTo>
                      <a:pt x="4478" y="8000"/>
                      <a:pt x="4528" y="8002"/>
                      <a:pt x="4579" y="8002"/>
                    </a:cubicBezTo>
                    <a:cubicBezTo>
                      <a:pt x="4675" y="8002"/>
                      <a:pt x="4774" y="7994"/>
                      <a:pt x="4871" y="7994"/>
                    </a:cubicBezTo>
                    <a:cubicBezTo>
                      <a:pt x="5006" y="7994"/>
                      <a:pt x="5138" y="8009"/>
                      <a:pt x="5251" y="8076"/>
                    </a:cubicBezTo>
                    <a:cubicBezTo>
                      <a:pt x="5444" y="8190"/>
                      <a:pt x="5572" y="8303"/>
                      <a:pt x="5790" y="8303"/>
                    </a:cubicBezTo>
                    <a:cubicBezTo>
                      <a:pt x="5801" y="8303"/>
                      <a:pt x="5812" y="8303"/>
                      <a:pt x="5823" y="8303"/>
                    </a:cubicBezTo>
                    <a:cubicBezTo>
                      <a:pt x="6418" y="8303"/>
                      <a:pt x="6942" y="8362"/>
                      <a:pt x="7513" y="8493"/>
                    </a:cubicBezTo>
                    <a:cubicBezTo>
                      <a:pt x="7547" y="8500"/>
                      <a:pt x="7579" y="8503"/>
                      <a:pt x="7611" y="8503"/>
                    </a:cubicBezTo>
                    <a:cubicBezTo>
                      <a:pt x="7808" y="8503"/>
                      <a:pt x="7985" y="8391"/>
                      <a:pt x="8180" y="8350"/>
                    </a:cubicBezTo>
                    <a:cubicBezTo>
                      <a:pt x="8219" y="8343"/>
                      <a:pt x="8257" y="8340"/>
                      <a:pt x="8296" y="8340"/>
                    </a:cubicBezTo>
                    <a:cubicBezTo>
                      <a:pt x="8507" y="8340"/>
                      <a:pt x="8720" y="8434"/>
                      <a:pt x="8942" y="8434"/>
                    </a:cubicBezTo>
                    <a:cubicBezTo>
                      <a:pt x="8953" y="8433"/>
                      <a:pt x="8964" y="8433"/>
                      <a:pt x="8975" y="8433"/>
                    </a:cubicBezTo>
                    <a:cubicBezTo>
                      <a:pt x="9205" y="8433"/>
                      <a:pt x="9411" y="8535"/>
                      <a:pt x="9637" y="8535"/>
                    </a:cubicBezTo>
                    <a:cubicBezTo>
                      <a:pt x="9667" y="8535"/>
                      <a:pt x="9697" y="8533"/>
                      <a:pt x="9728" y="8529"/>
                    </a:cubicBezTo>
                    <a:cubicBezTo>
                      <a:pt x="10002" y="8493"/>
                      <a:pt x="10299" y="8481"/>
                      <a:pt x="10514" y="8303"/>
                    </a:cubicBezTo>
                    <a:cubicBezTo>
                      <a:pt x="10784" y="8080"/>
                      <a:pt x="11117" y="8001"/>
                      <a:pt x="11454" y="8001"/>
                    </a:cubicBezTo>
                    <a:cubicBezTo>
                      <a:pt x="11622" y="8001"/>
                      <a:pt x="11792" y="8021"/>
                      <a:pt x="11954" y="8053"/>
                    </a:cubicBezTo>
                    <a:cubicBezTo>
                      <a:pt x="11981" y="8057"/>
                      <a:pt x="12006" y="8059"/>
                      <a:pt x="12030" y="8059"/>
                    </a:cubicBezTo>
                    <a:cubicBezTo>
                      <a:pt x="12391" y="8059"/>
                      <a:pt x="12475" y="7563"/>
                      <a:pt x="12789" y="7563"/>
                    </a:cubicBezTo>
                    <a:cubicBezTo>
                      <a:pt x="12828" y="7563"/>
                      <a:pt x="12871" y="7571"/>
                      <a:pt x="12919" y="7588"/>
                    </a:cubicBezTo>
                    <a:cubicBezTo>
                      <a:pt x="13079" y="7645"/>
                      <a:pt x="13239" y="7779"/>
                      <a:pt x="13410" y="7779"/>
                    </a:cubicBezTo>
                    <a:cubicBezTo>
                      <a:pt x="13417" y="7779"/>
                      <a:pt x="13424" y="7779"/>
                      <a:pt x="13431" y="7779"/>
                    </a:cubicBezTo>
                    <a:cubicBezTo>
                      <a:pt x="13633" y="7767"/>
                      <a:pt x="13776" y="7469"/>
                      <a:pt x="13907" y="7338"/>
                    </a:cubicBezTo>
                    <a:cubicBezTo>
                      <a:pt x="14062" y="7183"/>
                      <a:pt x="14109" y="7076"/>
                      <a:pt x="14157" y="6862"/>
                    </a:cubicBezTo>
                    <a:cubicBezTo>
                      <a:pt x="14217" y="6612"/>
                      <a:pt x="14419" y="6457"/>
                      <a:pt x="14550" y="6243"/>
                    </a:cubicBezTo>
                    <a:cubicBezTo>
                      <a:pt x="14669" y="6040"/>
                      <a:pt x="14848" y="5898"/>
                      <a:pt x="14979" y="5695"/>
                    </a:cubicBezTo>
                    <a:cubicBezTo>
                      <a:pt x="15110" y="5493"/>
                      <a:pt x="15026" y="5195"/>
                      <a:pt x="15026" y="4957"/>
                    </a:cubicBezTo>
                    <a:cubicBezTo>
                      <a:pt x="15026" y="4731"/>
                      <a:pt x="14788" y="4600"/>
                      <a:pt x="14729" y="4385"/>
                    </a:cubicBezTo>
                    <a:cubicBezTo>
                      <a:pt x="14681" y="4171"/>
                      <a:pt x="14895" y="3969"/>
                      <a:pt x="14883" y="3742"/>
                    </a:cubicBezTo>
                    <a:cubicBezTo>
                      <a:pt x="14859" y="3314"/>
                      <a:pt x="14217" y="2850"/>
                      <a:pt x="13895" y="2611"/>
                    </a:cubicBezTo>
                    <a:cubicBezTo>
                      <a:pt x="13455" y="2290"/>
                      <a:pt x="12990" y="1992"/>
                      <a:pt x="12538" y="1659"/>
                    </a:cubicBezTo>
                    <a:cubicBezTo>
                      <a:pt x="12204" y="1409"/>
                      <a:pt x="11835" y="1171"/>
                      <a:pt x="11478" y="945"/>
                    </a:cubicBezTo>
                    <a:cubicBezTo>
                      <a:pt x="11276" y="825"/>
                      <a:pt x="11061" y="849"/>
                      <a:pt x="10835" y="814"/>
                    </a:cubicBezTo>
                    <a:cubicBezTo>
                      <a:pt x="10609" y="778"/>
                      <a:pt x="10526" y="599"/>
                      <a:pt x="10407" y="433"/>
                    </a:cubicBezTo>
                    <a:cubicBezTo>
                      <a:pt x="10287" y="266"/>
                      <a:pt x="10157" y="230"/>
                      <a:pt x="9954" y="230"/>
                    </a:cubicBezTo>
                    <a:cubicBezTo>
                      <a:pt x="9818" y="230"/>
                      <a:pt x="9664" y="200"/>
                      <a:pt x="9522" y="200"/>
                    </a:cubicBezTo>
                    <a:cubicBezTo>
                      <a:pt x="9465" y="200"/>
                      <a:pt x="9410" y="205"/>
                      <a:pt x="9359" y="218"/>
                    </a:cubicBezTo>
                    <a:cubicBezTo>
                      <a:pt x="9226" y="249"/>
                      <a:pt x="9075" y="333"/>
                      <a:pt x="8937" y="333"/>
                    </a:cubicBezTo>
                    <a:cubicBezTo>
                      <a:pt x="8914" y="333"/>
                      <a:pt x="8892" y="330"/>
                      <a:pt x="8871" y="325"/>
                    </a:cubicBezTo>
                    <a:cubicBezTo>
                      <a:pt x="8668" y="290"/>
                      <a:pt x="8549" y="111"/>
                      <a:pt x="8359" y="28"/>
                    </a:cubicBezTo>
                    <a:cubicBezTo>
                      <a:pt x="8313" y="8"/>
                      <a:pt x="8265" y="0"/>
                      <a:pt x="821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4"/>
              <p:cNvSpPr/>
              <p:nvPr/>
            </p:nvSpPr>
            <p:spPr>
              <a:xfrm>
                <a:off x="6329238" y="3595200"/>
                <a:ext cx="271175" cy="133275"/>
              </a:xfrm>
              <a:custGeom>
                <a:avLst/>
                <a:gdLst/>
                <a:ahLst/>
                <a:cxnLst/>
                <a:rect l="l" t="t" r="r" b="b"/>
                <a:pathLst>
                  <a:path w="10847" h="5331" extrusionOk="0">
                    <a:moveTo>
                      <a:pt x="4825" y="0"/>
                    </a:moveTo>
                    <a:cubicBezTo>
                      <a:pt x="4606" y="0"/>
                      <a:pt x="4355" y="98"/>
                      <a:pt x="4168" y="150"/>
                    </a:cubicBezTo>
                    <a:cubicBezTo>
                      <a:pt x="3929" y="221"/>
                      <a:pt x="3560" y="245"/>
                      <a:pt x="3382" y="436"/>
                    </a:cubicBezTo>
                    <a:cubicBezTo>
                      <a:pt x="3263" y="567"/>
                      <a:pt x="3191" y="793"/>
                      <a:pt x="3025" y="864"/>
                    </a:cubicBezTo>
                    <a:cubicBezTo>
                      <a:pt x="2978" y="883"/>
                      <a:pt x="2930" y="891"/>
                      <a:pt x="2881" y="891"/>
                    </a:cubicBezTo>
                    <a:cubicBezTo>
                      <a:pt x="2735" y="891"/>
                      <a:pt x="2582" y="826"/>
                      <a:pt x="2432" y="826"/>
                    </a:cubicBezTo>
                    <a:cubicBezTo>
                      <a:pt x="2415" y="826"/>
                      <a:pt x="2398" y="827"/>
                      <a:pt x="2382" y="829"/>
                    </a:cubicBezTo>
                    <a:cubicBezTo>
                      <a:pt x="2155" y="864"/>
                      <a:pt x="1905" y="1079"/>
                      <a:pt x="1715" y="1198"/>
                    </a:cubicBezTo>
                    <a:cubicBezTo>
                      <a:pt x="1512" y="1329"/>
                      <a:pt x="1477" y="1591"/>
                      <a:pt x="1298" y="1745"/>
                    </a:cubicBezTo>
                    <a:cubicBezTo>
                      <a:pt x="1096" y="1900"/>
                      <a:pt x="1012" y="2150"/>
                      <a:pt x="822" y="2293"/>
                    </a:cubicBezTo>
                    <a:cubicBezTo>
                      <a:pt x="667" y="2400"/>
                      <a:pt x="465" y="2424"/>
                      <a:pt x="334" y="2567"/>
                    </a:cubicBezTo>
                    <a:cubicBezTo>
                      <a:pt x="0" y="2900"/>
                      <a:pt x="262" y="3615"/>
                      <a:pt x="441" y="3948"/>
                    </a:cubicBezTo>
                    <a:cubicBezTo>
                      <a:pt x="655" y="4377"/>
                      <a:pt x="1120" y="4650"/>
                      <a:pt x="1501" y="4924"/>
                    </a:cubicBezTo>
                    <a:cubicBezTo>
                      <a:pt x="1647" y="5036"/>
                      <a:pt x="1769" y="5117"/>
                      <a:pt x="1919" y="5117"/>
                    </a:cubicBezTo>
                    <a:cubicBezTo>
                      <a:pt x="1977" y="5117"/>
                      <a:pt x="2039" y="5105"/>
                      <a:pt x="2108" y="5079"/>
                    </a:cubicBezTo>
                    <a:cubicBezTo>
                      <a:pt x="2236" y="5028"/>
                      <a:pt x="2336" y="5003"/>
                      <a:pt x="2431" y="5003"/>
                    </a:cubicBezTo>
                    <a:cubicBezTo>
                      <a:pt x="2556" y="5003"/>
                      <a:pt x="2672" y="5046"/>
                      <a:pt x="2834" y="5127"/>
                    </a:cubicBezTo>
                    <a:cubicBezTo>
                      <a:pt x="3072" y="5234"/>
                      <a:pt x="3406" y="5317"/>
                      <a:pt x="3667" y="5329"/>
                    </a:cubicBezTo>
                    <a:cubicBezTo>
                      <a:pt x="3678" y="5330"/>
                      <a:pt x="3688" y="5331"/>
                      <a:pt x="3698" y="5331"/>
                    </a:cubicBezTo>
                    <a:cubicBezTo>
                      <a:pt x="3904" y="5331"/>
                      <a:pt x="4063" y="5114"/>
                      <a:pt x="4271" y="5114"/>
                    </a:cubicBezTo>
                    <a:cubicBezTo>
                      <a:pt x="4276" y="5114"/>
                      <a:pt x="4281" y="5115"/>
                      <a:pt x="4287" y="5115"/>
                    </a:cubicBezTo>
                    <a:cubicBezTo>
                      <a:pt x="4531" y="5126"/>
                      <a:pt x="4713" y="5272"/>
                      <a:pt x="4959" y="5272"/>
                    </a:cubicBezTo>
                    <a:cubicBezTo>
                      <a:pt x="4977" y="5272"/>
                      <a:pt x="4995" y="5271"/>
                      <a:pt x="5013" y="5270"/>
                    </a:cubicBezTo>
                    <a:cubicBezTo>
                      <a:pt x="5179" y="5256"/>
                      <a:pt x="5323" y="5239"/>
                      <a:pt x="5472" y="5239"/>
                    </a:cubicBezTo>
                    <a:cubicBezTo>
                      <a:pt x="5589" y="5239"/>
                      <a:pt x="5710" y="5250"/>
                      <a:pt x="5846" y="5282"/>
                    </a:cubicBezTo>
                    <a:cubicBezTo>
                      <a:pt x="5911" y="5296"/>
                      <a:pt x="5972" y="5302"/>
                      <a:pt x="6031" y="5302"/>
                    </a:cubicBezTo>
                    <a:cubicBezTo>
                      <a:pt x="6212" y="5302"/>
                      <a:pt x="6375" y="5246"/>
                      <a:pt x="6573" y="5210"/>
                    </a:cubicBezTo>
                    <a:cubicBezTo>
                      <a:pt x="6609" y="5203"/>
                      <a:pt x="6644" y="5200"/>
                      <a:pt x="6679" y="5200"/>
                    </a:cubicBezTo>
                    <a:cubicBezTo>
                      <a:pt x="6879" y="5200"/>
                      <a:pt x="7068" y="5294"/>
                      <a:pt x="7279" y="5294"/>
                    </a:cubicBezTo>
                    <a:cubicBezTo>
                      <a:pt x="7290" y="5294"/>
                      <a:pt x="7300" y="5294"/>
                      <a:pt x="7311" y="5293"/>
                    </a:cubicBezTo>
                    <a:cubicBezTo>
                      <a:pt x="7620" y="5258"/>
                      <a:pt x="7906" y="5293"/>
                      <a:pt x="8216" y="5210"/>
                    </a:cubicBezTo>
                    <a:cubicBezTo>
                      <a:pt x="8513" y="5115"/>
                      <a:pt x="8692" y="5008"/>
                      <a:pt x="8954" y="4853"/>
                    </a:cubicBezTo>
                    <a:cubicBezTo>
                      <a:pt x="9406" y="4603"/>
                      <a:pt x="9930" y="4591"/>
                      <a:pt x="10311" y="4210"/>
                    </a:cubicBezTo>
                    <a:cubicBezTo>
                      <a:pt x="10478" y="4031"/>
                      <a:pt x="10597" y="3805"/>
                      <a:pt x="10621" y="3555"/>
                    </a:cubicBezTo>
                    <a:cubicBezTo>
                      <a:pt x="10656" y="3293"/>
                      <a:pt x="10740" y="3055"/>
                      <a:pt x="10776" y="2793"/>
                    </a:cubicBezTo>
                    <a:cubicBezTo>
                      <a:pt x="10847" y="2341"/>
                      <a:pt x="10216" y="2460"/>
                      <a:pt x="10061" y="2150"/>
                    </a:cubicBezTo>
                    <a:cubicBezTo>
                      <a:pt x="9966" y="1972"/>
                      <a:pt x="9978" y="1710"/>
                      <a:pt x="9811" y="1579"/>
                    </a:cubicBezTo>
                    <a:cubicBezTo>
                      <a:pt x="9621" y="1412"/>
                      <a:pt x="9287" y="1412"/>
                      <a:pt x="9049" y="1281"/>
                    </a:cubicBezTo>
                    <a:cubicBezTo>
                      <a:pt x="8656" y="1055"/>
                      <a:pt x="8073" y="948"/>
                      <a:pt x="7751" y="614"/>
                    </a:cubicBezTo>
                    <a:cubicBezTo>
                      <a:pt x="7582" y="445"/>
                      <a:pt x="7455" y="340"/>
                      <a:pt x="7219" y="340"/>
                    </a:cubicBezTo>
                    <a:cubicBezTo>
                      <a:pt x="7206" y="340"/>
                      <a:pt x="7193" y="340"/>
                      <a:pt x="7180" y="340"/>
                    </a:cubicBezTo>
                    <a:cubicBezTo>
                      <a:pt x="6858" y="340"/>
                      <a:pt x="6561" y="281"/>
                      <a:pt x="6251" y="233"/>
                    </a:cubicBezTo>
                    <a:cubicBezTo>
                      <a:pt x="6139" y="218"/>
                      <a:pt x="6031" y="214"/>
                      <a:pt x="5924" y="214"/>
                    </a:cubicBezTo>
                    <a:cubicBezTo>
                      <a:pt x="5781" y="214"/>
                      <a:pt x="5639" y="221"/>
                      <a:pt x="5489" y="221"/>
                    </a:cubicBezTo>
                    <a:cubicBezTo>
                      <a:pt x="5287" y="221"/>
                      <a:pt x="5120" y="31"/>
                      <a:pt x="4918" y="7"/>
                    </a:cubicBezTo>
                    <a:cubicBezTo>
                      <a:pt x="4888" y="3"/>
                      <a:pt x="4856" y="0"/>
                      <a:pt x="482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4"/>
              <p:cNvSpPr/>
              <p:nvPr/>
            </p:nvSpPr>
            <p:spPr>
              <a:xfrm>
                <a:off x="6501288" y="3734900"/>
                <a:ext cx="165800" cy="81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3255" extrusionOk="0">
                    <a:moveTo>
                      <a:pt x="2918" y="0"/>
                    </a:moveTo>
                    <a:cubicBezTo>
                      <a:pt x="2886" y="0"/>
                      <a:pt x="2854" y="1"/>
                      <a:pt x="2822" y="3"/>
                    </a:cubicBezTo>
                    <a:cubicBezTo>
                      <a:pt x="2477" y="15"/>
                      <a:pt x="2143" y="170"/>
                      <a:pt x="1810" y="253"/>
                    </a:cubicBezTo>
                    <a:cubicBezTo>
                      <a:pt x="1500" y="336"/>
                      <a:pt x="1107" y="467"/>
                      <a:pt x="846" y="658"/>
                    </a:cubicBezTo>
                    <a:cubicBezTo>
                      <a:pt x="619" y="825"/>
                      <a:pt x="524" y="1206"/>
                      <a:pt x="322" y="1432"/>
                    </a:cubicBezTo>
                    <a:cubicBezTo>
                      <a:pt x="107" y="1670"/>
                      <a:pt x="0" y="2039"/>
                      <a:pt x="95" y="2372"/>
                    </a:cubicBezTo>
                    <a:cubicBezTo>
                      <a:pt x="286" y="3039"/>
                      <a:pt x="1262" y="3003"/>
                      <a:pt x="1798" y="3015"/>
                    </a:cubicBezTo>
                    <a:cubicBezTo>
                      <a:pt x="2096" y="3027"/>
                      <a:pt x="2322" y="3242"/>
                      <a:pt x="2608" y="3253"/>
                    </a:cubicBezTo>
                    <a:cubicBezTo>
                      <a:pt x="2620" y="3254"/>
                      <a:pt x="2633" y="3255"/>
                      <a:pt x="2645" y="3255"/>
                    </a:cubicBezTo>
                    <a:cubicBezTo>
                      <a:pt x="2822" y="3255"/>
                      <a:pt x="2989" y="3180"/>
                      <a:pt x="3167" y="3146"/>
                    </a:cubicBezTo>
                    <a:cubicBezTo>
                      <a:pt x="3215" y="3134"/>
                      <a:pt x="3262" y="3129"/>
                      <a:pt x="3309" y="3129"/>
                    </a:cubicBezTo>
                    <a:cubicBezTo>
                      <a:pt x="3441" y="3129"/>
                      <a:pt x="3572" y="3168"/>
                      <a:pt x="3703" y="3194"/>
                    </a:cubicBezTo>
                    <a:cubicBezTo>
                      <a:pt x="3770" y="3208"/>
                      <a:pt x="3835" y="3214"/>
                      <a:pt x="3898" y="3214"/>
                    </a:cubicBezTo>
                    <a:cubicBezTo>
                      <a:pt x="4157" y="3214"/>
                      <a:pt x="4387" y="3116"/>
                      <a:pt x="4656" y="3087"/>
                    </a:cubicBezTo>
                    <a:cubicBezTo>
                      <a:pt x="5037" y="3051"/>
                      <a:pt x="5394" y="3027"/>
                      <a:pt x="5763" y="2944"/>
                    </a:cubicBezTo>
                    <a:cubicBezTo>
                      <a:pt x="6501" y="2765"/>
                      <a:pt x="6632" y="2015"/>
                      <a:pt x="6251" y="1432"/>
                    </a:cubicBezTo>
                    <a:cubicBezTo>
                      <a:pt x="6108" y="1218"/>
                      <a:pt x="6001" y="1015"/>
                      <a:pt x="5882" y="801"/>
                    </a:cubicBezTo>
                    <a:cubicBezTo>
                      <a:pt x="5727" y="539"/>
                      <a:pt x="5334" y="360"/>
                      <a:pt x="5072" y="253"/>
                    </a:cubicBezTo>
                    <a:cubicBezTo>
                      <a:pt x="4783" y="141"/>
                      <a:pt x="4552" y="102"/>
                      <a:pt x="4281" y="102"/>
                    </a:cubicBezTo>
                    <a:cubicBezTo>
                      <a:pt x="4207" y="102"/>
                      <a:pt x="4130" y="105"/>
                      <a:pt x="4048" y="110"/>
                    </a:cubicBezTo>
                    <a:cubicBezTo>
                      <a:pt x="4032" y="111"/>
                      <a:pt x="4016" y="111"/>
                      <a:pt x="4000" y="111"/>
                    </a:cubicBezTo>
                    <a:cubicBezTo>
                      <a:pt x="3642" y="111"/>
                      <a:pt x="3284" y="0"/>
                      <a:pt x="291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4"/>
              <p:cNvSpPr/>
              <p:nvPr/>
            </p:nvSpPr>
            <p:spPr>
              <a:xfrm>
                <a:off x="6531938" y="3904750"/>
                <a:ext cx="204225" cy="121275"/>
              </a:xfrm>
              <a:custGeom>
                <a:avLst/>
                <a:gdLst/>
                <a:ahLst/>
                <a:cxnLst/>
                <a:rect l="l" t="t" r="r" b="b"/>
                <a:pathLst>
                  <a:path w="8169" h="4851" extrusionOk="0">
                    <a:moveTo>
                      <a:pt x="3892" y="0"/>
                    </a:moveTo>
                    <a:cubicBezTo>
                      <a:pt x="3651" y="0"/>
                      <a:pt x="3415" y="47"/>
                      <a:pt x="3215" y="174"/>
                    </a:cubicBezTo>
                    <a:cubicBezTo>
                      <a:pt x="3049" y="281"/>
                      <a:pt x="2894" y="365"/>
                      <a:pt x="2691" y="377"/>
                    </a:cubicBezTo>
                    <a:cubicBezTo>
                      <a:pt x="2640" y="377"/>
                      <a:pt x="2586" y="375"/>
                      <a:pt x="2532" y="375"/>
                    </a:cubicBezTo>
                    <a:cubicBezTo>
                      <a:pt x="2396" y="375"/>
                      <a:pt x="2258" y="387"/>
                      <a:pt x="2156" y="472"/>
                    </a:cubicBezTo>
                    <a:cubicBezTo>
                      <a:pt x="2036" y="567"/>
                      <a:pt x="1977" y="722"/>
                      <a:pt x="1894" y="841"/>
                    </a:cubicBezTo>
                    <a:cubicBezTo>
                      <a:pt x="1763" y="1020"/>
                      <a:pt x="1525" y="1139"/>
                      <a:pt x="1346" y="1281"/>
                    </a:cubicBezTo>
                    <a:cubicBezTo>
                      <a:pt x="1191" y="1401"/>
                      <a:pt x="1024" y="1472"/>
                      <a:pt x="858" y="1579"/>
                    </a:cubicBezTo>
                    <a:cubicBezTo>
                      <a:pt x="643" y="1698"/>
                      <a:pt x="501" y="1924"/>
                      <a:pt x="393" y="2139"/>
                    </a:cubicBezTo>
                    <a:cubicBezTo>
                      <a:pt x="191" y="2544"/>
                      <a:pt x="1" y="3115"/>
                      <a:pt x="215" y="3556"/>
                    </a:cubicBezTo>
                    <a:cubicBezTo>
                      <a:pt x="346" y="3829"/>
                      <a:pt x="834" y="4068"/>
                      <a:pt x="1096" y="4199"/>
                    </a:cubicBezTo>
                    <a:cubicBezTo>
                      <a:pt x="1322" y="4294"/>
                      <a:pt x="1560" y="4329"/>
                      <a:pt x="1798" y="4389"/>
                    </a:cubicBezTo>
                    <a:cubicBezTo>
                      <a:pt x="2013" y="4449"/>
                      <a:pt x="2132" y="4687"/>
                      <a:pt x="2346" y="4722"/>
                    </a:cubicBezTo>
                    <a:cubicBezTo>
                      <a:pt x="2609" y="4762"/>
                      <a:pt x="3006" y="4850"/>
                      <a:pt x="3351" y="4850"/>
                    </a:cubicBezTo>
                    <a:cubicBezTo>
                      <a:pt x="3520" y="4850"/>
                      <a:pt x="3677" y="4829"/>
                      <a:pt x="3799" y="4770"/>
                    </a:cubicBezTo>
                    <a:cubicBezTo>
                      <a:pt x="3918" y="4710"/>
                      <a:pt x="4054" y="4601"/>
                      <a:pt x="4199" y="4601"/>
                    </a:cubicBezTo>
                    <a:cubicBezTo>
                      <a:pt x="4228" y="4601"/>
                      <a:pt x="4257" y="4605"/>
                      <a:pt x="4287" y="4615"/>
                    </a:cubicBezTo>
                    <a:cubicBezTo>
                      <a:pt x="4518" y="4692"/>
                      <a:pt x="4647" y="4820"/>
                      <a:pt x="4891" y="4820"/>
                    </a:cubicBezTo>
                    <a:cubicBezTo>
                      <a:pt x="4911" y="4820"/>
                      <a:pt x="4932" y="4819"/>
                      <a:pt x="4954" y="4818"/>
                    </a:cubicBezTo>
                    <a:cubicBezTo>
                      <a:pt x="5430" y="4794"/>
                      <a:pt x="5811" y="4663"/>
                      <a:pt x="6251" y="4508"/>
                    </a:cubicBezTo>
                    <a:cubicBezTo>
                      <a:pt x="6410" y="4448"/>
                      <a:pt x="6553" y="4380"/>
                      <a:pt x="6713" y="4380"/>
                    </a:cubicBezTo>
                    <a:cubicBezTo>
                      <a:pt x="6745" y="4380"/>
                      <a:pt x="6777" y="4383"/>
                      <a:pt x="6811" y="4389"/>
                    </a:cubicBezTo>
                    <a:cubicBezTo>
                      <a:pt x="6903" y="4402"/>
                      <a:pt x="6983" y="4411"/>
                      <a:pt x="7058" y="4411"/>
                    </a:cubicBezTo>
                    <a:cubicBezTo>
                      <a:pt x="7197" y="4411"/>
                      <a:pt x="7319" y="4378"/>
                      <a:pt x="7466" y="4270"/>
                    </a:cubicBezTo>
                    <a:cubicBezTo>
                      <a:pt x="7775" y="4020"/>
                      <a:pt x="8097" y="3675"/>
                      <a:pt x="8132" y="3246"/>
                    </a:cubicBezTo>
                    <a:cubicBezTo>
                      <a:pt x="8168" y="2782"/>
                      <a:pt x="7906" y="2448"/>
                      <a:pt x="7894" y="2008"/>
                    </a:cubicBezTo>
                    <a:cubicBezTo>
                      <a:pt x="7871" y="1591"/>
                      <a:pt x="7549" y="1270"/>
                      <a:pt x="7216" y="1043"/>
                    </a:cubicBezTo>
                    <a:cubicBezTo>
                      <a:pt x="6835" y="770"/>
                      <a:pt x="6358" y="448"/>
                      <a:pt x="5894" y="365"/>
                    </a:cubicBezTo>
                    <a:cubicBezTo>
                      <a:pt x="5454" y="281"/>
                      <a:pt x="5001" y="222"/>
                      <a:pt x="4573" y="103"/>
                    </a:cubicBezTo>
                    <a:cubicBezTo>
                      <a:pt x="4362" y="44"/>
                      <a:pt x="4125" y="0"/>
                      <a:pt x="389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4"/>
              <p:cNvSpPr/>
              <p:nvPr/>
            </p:nvSpPr>
            <p:spPr>
              <a:xfrm>
                <a:off x="8242263" y="4182650"/>
                <a:ext cx="539675" cy="548600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1587" y="21943"/>
                    </a:lnTo>
                    <a:lnTo>
                      <a:pt x="2158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4"/>
              <p:cNvSpPr/>
              <p:nvPr/>
            </p:nvSpPr>
            <p:spPr>
              <a:xfrm>
                <a:off x="8242263" y="4182650"/>
                <a:ext cx="50325" cy="548600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013" y="21943"/>
                    </a:lnTo>
                    <a:lnTo>
                      <a:pt x="201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4"/>
              <p:cNvSpPr/>
              <p:nvPr/>
            </p:nvSpPr>
            <p:spPr>
              <a:xfrm>
                <a:off x="8189288" y="4675250"/>
                <a:ext cx="7126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8505" h="3561" extrusionOk="0">
                    <a:moveTo>
                      <a:pt x="1" y="1"/>
                    </a:moveTo>
                    <a:lnTo>
                      <a:pt x="1" y="3561"/>
                    </a:lnTo>
                    <a:lnTo>
                      <a:pt x="28504" y="3561"/>
                    </a:lnTo>
                    <a:lnTo>
                      <a:pt x="2850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4"/>
              <p:cNvSpPr/>
              <p:nvPr/>
            </p:nvSpPr>
            <p:spPr>
              <a:xfrm>
                <a:off x="8334238" y="4227000"/>
                <a:ext cx="3536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2562" extrusionOk="0">
                    <a:moveTo>
                      <a:pt x="1" y="0"/>
                    </a:moveTo>
                    <a:lnTo>
                      <a:pt x="1" y="12561"/>
                    </a:lnTo>
                    <a:lnTo>
                      <a:pt x="14145" y="12561"/>
                    </a:lnTo>
                    <a:lnTo>
                      <a:pt x="141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4"/>
              <p:cNvSpPr/>
              <p:nvPr/>
            </p:nvSpPr>
            <p:spPr>
              <a:xfrm>
                <a:off x="8350013" y="424217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4"/>
              <p:cNvSpPr/>
              <p:nvPr/>
            </p:nvSpPr>
            <p:spPr>
              <a:xfrm>
                <a:off x="8433063" y="424217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4"/>
              <p:cNvSpPr/>
              <p:nvPr/>
            </p:nvSpPr>
            <p:spPr>
              <a:xfrm>
                <a:off x="8516113" y="424217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4"/>
              <p:cNvSpPr/>
              <p:nvPr/>
            </p:nvSpPr>
            <p:spPr>
              <a:xfrm>
                <a:off x="8599163" y="4242175"/>
                <a:ext cx="71450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144" extrusionOk="0">
                    <a:moveTo>
                      <a:pt x="0" y="0"/>
                    </a:moveTo>
                    <a:lnTo>
                      <a:pt x="0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4"/>
              <p:cNvSpPr/>
              <p:nvPr/>
            </p:nvSpPr>
            <p:spPr>
              <a:xfrm>
                <a:off x="8350013" y="4357950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4"/>
              <p:cNvSpPr/>
              <p:nvPr/>
            </p:nvSpPr>
            <p:spPr>
              <a:xfrm>
                <a:off x="8433063" y="4357950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4"/>
              <p:cNvSpPr/>
              <p:nvPr/>
            </p:nvSpPr>
            <p:spPr>
              <a:xfrm>
                <a:off x="8516113" y="4357950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4"/>
              <p:cNvSpPr/>
              <p:nvPr/>
            </p:nvSpPr>
            <p:spPr>
              <a:xfrm>
                <a:off x="8599163" y="4357950"/>
                <a:ext cx="71450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6728" extrusionOk="0">
                    <a:moveTo>
                      <a:pt x="0" y="1"/>
                    </a:moveTo>
                    <a:lnTo>
                      <a:pt x="0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4"/>
              <p:cNvSpPr/>
              <p:nvPr/>
            </p:nvSpPr>
            <p:spPr>
              <a:xfrm>
                <a:off x="8439913" y="4399325"/>
                <a:ext cx="22650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1" y="1"/>
                    </a:moveTo>
                    <a:lnTo>
                      <a:pt x="1" y="6859"/>
                    </a:lnTo>
                    <a:lnTo>
                      <a:pt x="905" y="6859"/>
                    </a:lnTo>
                    <a:lnTo>
                      <a:pt x="905" y="1"/>
                    </a:lnTo>
                    <a:close/>
                  </a:path>
                </a:pathLst>
              </a:custGeom>
              <a:solidFill>
                <a:srgbClr val="AA4A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4"/>
              <p:cNvSpPr/>
              <p:nvPr/>
            </p:nvSpPr>
            <p:spPr>
              <a:xfrm>
                <a:off x="8220538" y="3433725"/>
                <a:ext cx="5831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3325" h="10086" extrusionOk="0">
                    <a:moveTo>
                      <a:pt x="11585" y="1"/>
                    </a:moveTo>
                    <a:lnTo>
                      <a:pt x="1" y="8407"/>
                    </a:lnTo>
                    <a:lnTo>
                      <a:pt x="1" y="10086"/>
                    </a:lnTo>
                    <a:lnTo>
                      <a:pt x="23325" y="10086"/>
                    </a:lnTo>
                    <a:lnTo>
                      <a:pt x="23325" y="8407"/>
                    </a:lnTo>
                    <a:lnTo>
                      <a:pt x="1158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4"/>
              <p:cNvSpPr/>
              <p:nvPr/>
            </p:nvSpPr>
            <p:spPr>
              <a:xfrm>
                <a:off x="8242263" y="3492975"/>
                <a:ext cx="539675" cy="748325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9933" extrusionOk="0">
                    <a:moveTo>
                      <a:pt x="10728" y="0"/>
                    </a:moveTo>
                    <a:lnTo>
                      <a:pt x="1" y="7787"/>
                    </a:lnTo>
                    <a:lnTo>
                      <a:pt x="1" y="29933"/>
                    </a:lnTo>
                    <a:lnTo>
                      <a:pt x="21587" y="29933"/>
                    </a:lnTo>
                    <a:lnTo>
                      <a:pt x="21587" y="7787"/>
                    </a:lnTo>
                    <a:lnTo>
                      <a:pt x="107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4"/>
              <p:cNvSpPr/>
              <p:nvPr/>
            </p:nvSpPr>
            <p:spPr>
              <a:xfrm>
                <a:off x="8242263" y="3528400"/>
                <a:ext cx="539675" cy="748025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9921" extrusionOk="0">
                    <a:moveTo>
                      <a:pt x="10728" y="0"/>
                    </a:moveTo>
                    <a:lnTo>
                      <a:pt x="1" y="7775"/>
                    </a:lnTo>
                    <a:lnTo>
                      <a:pt x="1" y="29920"/>
                    </a:lnTo>
                    <a:lnTo>
                      <a:pt x="21587" y="29920"/>
                    </a:lnTo>
                    <a:lnTo>
                      <a:pt x="21587" y="7775"/>
                    </a:lnTo>
                    <a:lnTo>
                      <a:pt x="107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4"/>
              <p:cNvSpPr/>
              <p:nvPr/>
            </p:nvSpPr>
            <p:spPr>
              <a:xfrm>
                <a:off x="8189288" y="4185325"/>
                <a:ext cx="712625" cy="113125"/>
              </a:xfrm>
              <a:custGeom>
                <a:avLst/>
                <a:gdLst/>
                <a:ahLst/>
                <a:cxnLst/>
                <a:rect l="l" t="t" r="r" b="b"/>
                <a:pathLst>
                  <a:path w="28505" h="4525" extrusionOk="0">
                    <a:moveTo>
                      <a:pt x="1" y="0"/>
                    </a:moveTo>
                    <a:lnTo>
                      <a:pt x="1" y="4525"/>
                    </a:lnTo>
                    <a:lnTo>
                      <a:pt x="28504" y="4525"/>
                    </a:lnTo>
                    <a:lnTo>
                      <a:pt x="2850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4"/>
              <p:cNvSpPr/>
              <p:nvPr/>
            </p:nvSpPr>
            <p:spPr>
              <a:xfrm>
                <a:off x="8334238" y="3736750"/>
                <a:ext cx="353650" cy="314350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2574" extrusionOk="0">
                    <a:moveTo>
                      <a:pt x="1" y="1"/>
                    </a:moveTo>
                    <a:lnTo>
                      <a:pt x="1" y="12573"/>
                    </a:lnTo>
                    <a:lnTo>
                      <a:pt x="14145" y="12573"/>
                    </a:lnTo>
                    <a:lnTo>
                      <a:pt x="141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4"/>
              <p:cNvSpPr/>
              <p:nvPr/>
            </p:nvSpPr>
            <p:spPr>
              <a:xfrm>
                <a:off x="8350013" y="375222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4"/>
              <p:cNvSpPr/>
              <p:nvPr/>
            </p:nvSpPr>
            <p:spPr>
              <a:xfrm>
                <a:off x="8433063" y="375222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4"/>
              <p:cNvSpPr/>
              <p:nvPr/>
            </p:nvSpPr>
            <p:spPr>
              <a:xfrm>
                <a:off x="8516113" y="375222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4"/>
              <p:cNvSpPr/>
              <p:nvPr/>
            </p:nvSpPr>
            <p:spPr>
              <a:xfrm>
                <a:off x="8599163" y="3752225"/>
                <a:ext cx="71450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144" extrusionOk="0">
                    <a:moveTo>
                      <a:pt x="0" y="1"/>
                    </a:moveTo>
                    <a:lnTo>
                      <a:pt x="0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4"/>
              <p:cNvSpPr/>
              <p:nvPr/>
            </p:nvSpPr>
            <p:spPr>
              <a:xfrm>
                <a:off x="8350013" y="3868025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4"/>
              <p:cNvSpPr/>
              <p:nvPr/>
            </p:nvSpPr>
            <p:spPr>
              <a:xfrm>
                <a:off x="8433063" y="3868025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4"/>
              <p:cNvSpPr/>
              <p:nvPr/>
            </p:nvSpPr>
            <p:spPr>
              <a:xfrm>
                <a:off x="8516113" y="3868025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4"/>
              <p:cNvSpPr/>
              <p:nvPr/>
            </p:nvSpPr>
            <p:spPr>
              <a:xfrm>
                <a:off x="8599163" y="3868025"/>
                <a:ext cx="71450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6728" extrusionOk="0">
                    <a:moveTo>
                      <a:pt x="0" y="0"/>
                    </a:moveTo>
                    <a:lnTo>
                      <a:pt x="0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4"/>
              <p:cNvSpPr/>
              <p:nvPr/>
            </p:nvSpPr>
            <p:spPr>
              <a:xfrm>
                <a:off x="8316688" y="3909400"/>
                <a:ext cx="22950" cy="2185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740" extrusionOk="0">
                    <a:moveTo>
                      <a:pt x="0" y="0"/>
                    </a:moveTo>
                    <a:lnTo>
                      <a:pt x="0" y="8739"/>
                    </a:lnTo>
                    <a:lnTo>
                      <a:pt x="917" y="8739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4"/>
              <p:cNvSpPr/>
              <p:nvPr/>
            </p:nvSpPr>
            <p:spPr>
              <a:xfrm>
                <a:off x="8439913" y="3909400"/>
                <a:ext cx="22650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1" y="0"/>
                    </a:moveTo>
                    <a:lnTo>
                      <a:pt x="1" y="6858"/>
                    </a:lnTo>
                    <a:lnTo>
                      <a:pt x="905" y="6858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4"/>
              <p:cNvSpPr/>
              <p:nvPr/>
            </p:nvSpPr>
            <p:spPr>
              <a:xfrm>
                <a:off x="8558088" y="3909400"/>
                <a:ext cx="22650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0" y="0"/>
                    </a:moveTo>
                    <a:lnTo>
                      <a:pt x="0" y="6858"/>
                    </a:lnTo>
                    <a:lnTo>
                      <a:pt x="905" y="6858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4"/>
              <p:cNvSpPr/>
              <p:nvPr/>
            </p:nvSpPr>
            <p:spPr>
              <a:xfrm>
                <a:off x="8686088" y="3909400"/>
                <a:ext cx="22625" cy="218500"/>
              </a:xfrm>
              <a:custGeom>
                <a:avLst/>
                <a:gdLst/>
                <a:ahLst/>
                <a:cxnLst/>
                <a:rect l="l" t="t" r="r" b="b"/>
                <a:pathLst>
                  <a:path w="905" h="8740" extrusionOk="0">
                    <a:moveTo>
                      <a:pt x="0" y="0"/>
                    </a:moveTo>
                    <a:lnTo>
                      <a:pt x="0" y="8739"/>
                    </a:lnTo>
                    <a:lnTo>
                      <a:pt x="905" y="8739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4"/>
              <p:cNvSpPr/>
              <p:nvPr/>
            </p:nvSpPr>
            <p:spPr>
              <a:xfrm>
                <a:off x="8290788" y="4072800"/>
                <a:ext cx="43727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7491" h="454" extrusionOk="0">
                    <a:moveTo>
                      <a:pt x="1" y="1"/>
                    </a:moveTo>
                    <a:lnTo>
                      <a:pt x="1" y="453"/>
                    </a:lnTo>
                    <a:lnTo>
                      <a:pt x="17491" y="453"/>
                    </a:lnTo>
                    <a:lnTo>
                      <a:pt x="1749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4"/>
              <p:cNvSpPr/>
              <p:nvPr/>
            </p:nvSpPr>
            <p:spPr>
              <a:xfrm>
                <a:off x="8290788" y="3904325"/>
                <a:ext cx="43727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7491" h="454" extrusionOk="0">
                    <a:moveTo>
                      <a:pt x="1" y="1"/>
                    </a:moveTo>
                    <a:lnTo>
                      <a:pt x="1" y="453"/>
                    </a:lnTo>
                    <a:lnTo>
                      <a:pt x="17491" y="453"/>
                    </a:lnTo>
                    <a:lnTo>
                      <a:pt x="1749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4"/>
              <p:cNvSpPr/>
              <p:nvPr/>
            </p:nvSpPr>
            <p:spPr>
              <a:xfrm>
                <a:off x="8236313" y="4525525"/>
                <a:ext cx="213450" cy="208400"/>
              </a:xfrm>
              <a:custGeom>
                <a:avLst/>
                <a:gdLst/>
                <a:ahLst/>
                <a:cxnLst/>
                <a:rect l="l" t="t" r="r" b="b"/>
                <a:pathLst>
                  <a:path w="8538" h="8336" extrusionOk="0">
                    <a:moveTo>
                      <a:pt x="1" y="1"/>
                    </a:moveTo>
                    <a:lnTo>
                      <a:pt x="1" y="8335"/>
                    </a:lnTo>
                    <a:lnTo>
                      <a:pt x="8537" y="8335"/>
                    </a:lnTo>
                    <a:lnTo>
                      <a:pt x="853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4"/>
              <p:cNvSpPr/>
              <p:nvPr/>
            </p:nvSpPr>
            <p:spPr>
              <a:xfrm>
                <a:off x="8886688" y="4525525"/>
                <a:ext cx="243225" cy="208400"/>
              </a:xfrm>
              <a:custGeom>
                <a:avLst/>
                <a:gdLst/>
                <a:ahLst/>
                <a:cxnLst/>
                <a:rect l="l" t="t" r="r" b="b"/>
                <a:pathLst>
                  <a:path w="9729" h="8336" extrusionOk="0">
                    <a:moveTo>
                      <a:pt x="1" y="1"/>
                    </a:moveTo>
                    <a:lnTo>
                      <a:pt x="1" y="8335"/>
                    </a:lnTo>
                    <a:lnTo>
                      <a:pt x="9728" y="8335"/>
                    </a:lnTo>
                    <a:lnTo>
                      <a:pt x="9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4"/>
              <p:cNvSpPr/>
              <p:nvPr/>
            </p:nvSpPr>
            <p:spPr>
              <a:xfrm>
                <a:off x="8437238" y="4198125"/>
                <a:ext cx="101825" cy="536100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1444" extrusionOk="0">
                    <a:moveTo>
                      <a:pt x="0" y="0"/>
                    </a:moveTo>
                    <a:lnTo>
                      <a:pt x="0" y="21443"/>
                    </a:lnTo>
                    <a:lnTo>
                      <a:pt x="4072" y="21443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4"/>
              <p:cNvSpPr/>
              <p:nvPr/>
            </p:nvSpPr>
            <p:spPr>
              <a:xfrm>
                <a:off x="8789363" y="4198125"/>
                <a:ext cx="101825" cy="536100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1444" extrusionOk="0">
                    <a:moveTo>
                      <a:pt x="1" y="0"/>
                    </a:moveTo>
                    <a:lnTo>
                      <a:pt x="1" y="21443"/>
                    </a:lnTo>
                    <a:lnTo>
                      <a:pt x="4072" y="21443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4"/>
              <p:cNvSpPr/>
              <p:nvPr/>
            </p:nvSpPr>
            <p:spPr>
              <a:xfrm>
                <a:off x="8884613" y="4209425"/>
                <a:ext cx="25" cy="4989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9956" extrusionOk="0">
                    <a:moveTo>
                      <a:pt x="1" y="1"/>
                    </a:moveTo>
                    <a:lnTo>
                      <a:pt x="1" y="19955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4"/>
              <p:cNvSpPr/>
              <p:nvPr/>
            </p:nvSpPr>
            <p:spPr>
              <a:xfrm>
                <a:off x="8882838" y="4209425"/>
                <a:ext cx="3575" cy="498900"/>
              </a:xfrm>
              <a:custGeom>
                <a:avLst/>
                <a:gdLst/>
                <a:ahLst/>
                <a:cxnLst/>
                <a:rect l="l" t="t" r="r" b="b"/>
                <a:pathLst>
                  <a:path w="143" h="19956" extrusionOk="0">
                    <a:moveTo>
                      <a:pt x="0" y="1"/>
                    </a:moveTo>
                    <a:lnTo>
                      <a:pt x="0" y="19955"/>
                    </a:lnTo>
                    <a:lnTo>
                      <a:pt x="143" y="19955"/>
                    </a:lnTo>
                    <a:lnTo>
                      <a:pt x="14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4"/>
              <p:cNvSpPr/>
              <p:nvPr/>
            </p:nvSpPr>
            <p:spPr>
              <a:xfrm>
                <a:off x="8437238" y="4198125"/>
                <a:ext cx="101825" cy="50325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013" extrusionOk="0">
                    <a:moveTo>
                      <a:pt x="0" y="0"/>
                    </a:moveTo>
                    <a:lnTo>
                      <a:pt x="0" y="2012"/>
                    </a:lnTo>
                    <a:lnTo>
                      <a:pt x="4072" y="2012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4"/>
              <p:cNvSpPr/>
              <p:nvPr/>
            </p:nvSpPr>
            <p:spPr>
              <a:xfrm>
                <a:off x="8789363" y="4198125"/>
                <a:ext cx="101825" cy="50325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013" extrusionOk="0">
                    <a:moveTo>
                      <a:pt x="1" y="0"/>
                    </a:moveTo>
                    <a:lnTo>
                      <a:pt x="1" y="2012"/>
                    </a:lnTo>
                    <a:lnTo>
                      <a:pt x="4072" y="2012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4"/>
              <p:cNvSpPr/>
              <p:nvPr/>
            </p:nvSpPr>
            <p:spPr>
              <a:xfrm>
                <a:off x="8530988" y="4209425"/>
                <a:ext cx="25" cy="248275"/>
              </a:xfrm>
              <a:custGeom>
                <a:avLst/>
                <a:gdLst/>
                <a:ahLst/>
                <a:cxnLst/>
                <a:rect l="l" t="t" r="r" b="b"/>
                <a:pathLst>
                  <a:path w="1" h="9931" extrusionOk="0">
                    <a:moveTo>
                      <a:pt x="1" y="1"/>
                    </a:moveTo>
                    <a:lnTo>
                      <a:pt x="1" y="9930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4"/>
              <p:cNvSpPr/>
              <p:nvPr/>
            </p:nvSpPr>
            <p:spPr>
              <a:xfrm>
                <a:off x="8529213" y="4209425"/>
                <a:ext cx="3900" cy="24827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931" extrusionOk="0">
                    <a:moveTo>
                      <a:pt x="0" y="1"/>
                    </a:moveTo>
                    <a:lnTo>
                      <a:pt x="0" y="9930"/>
                    </a:lnTo>
                    <a:lnTo>
                      <a:pt x="155" y="9930"/>
                    </a:ln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4"/>
              <p:cNvSpPr/>
              <p:nvPr/>
            </p:nvSpPr>
            <p:spPr>
              <a:xfrm>
                <a:off x="8354188" y="4078750"/>
                <a:ext cx="618850" cy="134575"/>
              </a:xfrm>
              <a:custGeom>
                <a:avLst/>
                <a:gdLst/>
                <a:ahLst/>
                <a:cxnLst/>
                <a:rect l="l" t="t" r="r" b="b"/>
                <a:pathLst>
                  <a:path w="24754" h="5383" extrusionOk="0">
                    <a:moveTo>
                      <a:pt x="2918" y="1"/>
                    </a:moveTo>
                    <a:lnTo>
                      <a:pt x="1" y="5168"/>
                    </a:lnTo>
                    <a:cubicBezTo>
                      <a:pt x="155" y="5299"/>
                      <a:pt x="501" y="5382"/>
                      <a:pt x="941" y="5382"/>
                    </a:cubicBezTo>
                    <a:cubicBezTo>
                      <a:pt x="1453" y="5382"/>
                      <a:pt x="1953" y="5263"/>
                      <a:pt x="2239" y="5097"/>
                    </a:cubicBezTo>
                    <a:cubicBezTo>
                      <a:pt x="2358" y="5263"/>
                      <a:pt x="2751" y="5382"/>
                      <a:pt x="3263" y="5382"/>
                    </a:cubicBezTo>
                    <a:cubicBezTo>
                      <a:pt x="3775" y="5382"/>
                      <a:pt x="4263" y="5263"/>
                      <a:pt x="4525" y="5097"/>
                    </a:cubicBezTo>
                    <a:cubicBezTo>
                      <a:pt x="4680" y="5263"/>
                      <a:pt x="5073" y="5382"/>
                      <a:pt x="5585" y="5382"/>
                    </a:cubicBezTo>
                    <a:cubicBezTo>
                      <a:pt x="6108" y="5382"/>
                      <a:pt x="6573" y="5263"/>
                      <a:pt x="6823" y="5097"/>
                    </a:cubicBezTo>
                    <a:cubicBezTo>
                      <a:pt x="6990" y="5263"/>
                      <a:pt x="7406" y="5382"/>
                      <a:pt x="7918" y="5382"/>
                    </a:cubicBezTo>
                    <a:cubicBezTo>
                      <a:pt x="8430" y="5382"/>
                      <a:pt x="8895" y="5263"/>
                      <a:pt x="9121" y="5097"/>
                    </a:cubicBezTo>
                    <a:cubicBezTo>
                      <a:pt x="9299" y="5263"/>
                      <a:pt x="9728" y="5382"/>
                      <a:pt x="10240" y="5382"/>
                    </a:cubicBezTo>
                    <a:cubicBezTo>
                      <a:pt x="10752" y="5382"/>
                      <a:pt x="11204" y="5263"/>
                      <a:pt x="11419" y="5097"/>
                    </a:cubicBezTo>
                    <a:cubicBezTo>
                      <a:pt x="11621" y="5263"/>
                      <a:pt x="12050" y="5382"/>
                      <a:pt x="12562" y="5382"/>
                    </a:cubicBezTo>
                    <a:cubicBezTo>
                      <a:pt x="13086" y="5382"/>
                      <a:pt x="13514" y="5263"/>
                      <a:pt x="13717" y="5097"/>
                    </a:cubicBezTo>
                    <a:cubicBezTo>
                      <a:pt x="13931" y="5263"/>
                      <a:pt x="14383" y="5382"/>
                      <a:pt x="14895" y="5382"/>
                    </a:cubicBezTo>
                    <a:cubicBezTo>
                      <a:pt x="15407" y="5382"/>
                      <a:pt x="15836" y="5263"/>
                      <a:pt x="16014" y="5097"/>
                    </a:cubicBezTo>
                    <a:cubicBezTo>
                      <a:pt x="16241" y="5263"/>
                      <a:pt x="16705" y="5382"/>
                      <a:pt x="17217" y="5382"/>
                    </a:cubicBezTo>
                    <a:cubicBezTo>
                      <a:pt x="17729" y="5382"/>
                      <a:pt x="18146" y="5263"/>
                      <a:pt x="18312" y="5097"/>
                    </a:cubicBezTo>
                    <a:cubicBezTo>
                      <a:pt x="18562" y="5263"/>
                      <a:pt x="19027" y="5382"/>
                      <a:pt x="19539" y="5382"/>
                    </a:cubicBezTo>
                    <a:cubicBezTo>
                      <a:pt x="20063" y="5382"/>
                      <a:pt x="20456" y="5263"/>
                      <a:pt x="20610" y="5097"/>
                    </a:cubicBezTo>
                    <a:cubicBezTo>
                      <a:pt x="20872" y="5263"/>
                      <a:pt x="21360" y="5382"/>
                      <a:pt x="21872" y="5382"/>
                    </a:cubicBezTo>
                    <a:cubicBezTo>
                      <a:pt x="22384" y="5382"/>
                      <a:pt x="22777" y="5263"/>
                      <a:pt x="22908" y="5097"/>
                    </a:cubicBezTo>
                    <a:cubicBezTo>
                      <a:pt x="23182" y="5263"/>
                      <a:pt x="23682" y="5382"/>
                      <a:pt x="24194" y="5382"/>
                    </a:cubicBezTo>
                    <a:cubicBezTo>
                      <a:pt x="24408" y="5382"/>
                      <a:pt x="24599" y="5359"/>
                      <a:pt x="24754" y="5323"/>
                    </a:cubicBezTo>
                    <a:lnTo>
                      <a:pt x="2201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4"/>
              <p:cNvSpPr/>
              <p:nvPr/>
            </p:nvSpPr>
            <p:spPr>
              <a:xfrm>
                <a:off x="8375913" y="4180250"/>
                <a:ext cx="57957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23183" h="537" extrusionOk="0">
                    <a:moveTo>
                      <a:pt x="1906" y="1"/>
                    </a:moveTo>
                    <a:lnTo>
                      <a:pt x="1846" y="25"/>
                    </a:lnTo>
                    <a:cubicBezTo>
                      <a:pt x="1374" y="191"/>
                      <a:pt x="883" y="363"/>
                      <a:pt x="472" y="363"/>
                    </a:cubicBezTo>
                    <a:cubicBezTo>
                      <a:pt x="323" y="363"/>
                      <a:pt x="184" y="340"/>
                      <a:pt x="60" y="287"/>
                    </a:cubicBezTo>
                    <a:lnTo>
                      <a:pt x="1" y="417"/>
                    </a:lnTo>
                    <a:cubicBezTo>
                      <a:pt x="150" y="483"/>
                      <a:pt x="313" y="511"/>
                      <a:pt x="486" y="511"/>
                    </a:cubicBezTo>
                    <a:cubicBezTo>
                      <a:pt x="906" y="511"/>
                      <a:pt x="1382" y="348"/>
                      <a:pt x="1846" y="179"/>
                    </a:cubicBezTo>
                    <a:cubicBezTo>
                      <a:pt x="2067" y="425"/>
                      <a:pt x="2370" y="503"/>
                      <a:pt x="2703" y="503"/>
                    </a:cubicBezTo>
                    <a:cubicBezTo>
                      <a:pt x="3016" y="503"/>
                      <a:pt x="3356" y="433"/>
                      <a:pt x="3680" y="370"/>
                    </a:cubicBezTo>
                    <a:cubicBezTo>
                      <a:pt x="3811" y="334"/>
                      <a:pt x="3954" y="310"/>
                      <a:pt x="4073" y="287"/>
                    </a:cubicBezTo>
                    <a:cubicBezTo>
                      <a:pt x="4286" y="453"/>
                      <a:pt x="4544" y="504"/>
                      <a:pt x="4818" y="504"/>
                    </a:cubicBezTo>
                    <a:cubicBezTo>
                      <a:pt x="5033" y="504"/>
                      <a:pt x="5258" y="473"/>
                      <a:pt x="5478" y="441"/>
                    </a:cubicBezTo>
                    <a:cubicBezTo>
                      <a:pt x="5694" y="416"/>
                      <a:pt x="5905" y="386"/>
                      <a:pt x="6101" y="386"/>
                    </a:cubicBezTo>
                    <a:cubicBezTo>
                      <a:pt x="6186" y="386"/>
                      <a:pt x="6268" y="391"/>
                      <a:pt x="6347" y="406"/>
                    </a:cubicBezTo>
                    <a:cubicBezTo>
                      <a:pt x="6502" y="406"/>
                      <a:pt x="6656" y="429"/>
                      <a:pt x="6835" y="441"/>
                    </a:cubicBezTo>
                    <a:cubicBezTo>
                      <a:pt x="7013" y="461"/>
                      <a:pt x="7203" y="483"/>
                      <a:pt x="7398" y="483"/>
                    </a:cubicBezTo>
                    <a:cubicBezTo>
                      <a:pt x="7673" y="483"/>
                      <a:pt x="7956" y="440"/>
                      <a:pt x="8228" y="287"/>
                    </a:cubicBezTo>
                    <a:cubicBezTo>
                      <a:pt x="8580" y="387"/>
                      <a:pt x="8939" y="424"/>
                      <a:pt x="9299" y="424"/>
                    </a:cubicBezTo>
                    <a:cubicBezTo>
                      <a:pt x="9792" y="424"/>
                      <a:pt x="10288" y="355"/>
                      <a:pt x="10776" y="287"/>
                    </a:cubicBezTo>
                    <a:cubicBezTo>
                      <a:pt x="10895" y="287"/>
                      <a:pt x="11026" y="346"/>
                      <a:pt x="11169" y="406"/>
                    </a:cubicBezTo>
                    <a:cubicBezTo>
                      <a:pt x="11312" y="465"/>
                      <a:pt x="11466" y="525"/>
                      <a:pt x="11621" y="525"/>
                    </a:cubicBezTo>
                    <a:lnTo>
                      <a:pt x="11657" y="525"/>
                    </a:lnTo>
                    <a:cubicBezTo>
                      <a:pt x="11973" y="409"/>
                      <a:pt x="12267" y="371"/>
                      <a:pt x="12555" y="371"/>
                    </a:cubicBezTo>
                    <a:cubicBezTo>
                      <a:pt x="12832" y="371"/>
                      <a:pt x="13103" y="406"/>
                      <a:pt x="13383" y="441"/>
                    </a:cubicBezTo>
                    <a:cubicBezTo>
                      <a:pt x="13681" y="477"/>
                      <a:pt x="14002" y="525"/>
                      <a:pt x="14348" y="525"/>
                    </a:cubicBezTo>
                    <a:cubicBezTo>
                      <a:pt x="14443" y="525"/>
                      <a:pt x="14550" y="465"/>
                      <a:pt x="14657" y="394"/>
                    </a:cubicBezTo>
                    <a:cubicBezTo>
                      <a:pt x="14741" y="346"/>
                      <a:pt x="14836" y="287"/>
                      <a:pt x="14884" y="287"/>
                    </a:cubicBezTo>
                    <a:lnTo>
                      <a:pt x="15015" y="298"/>
                    </a:lnTo>
                    <a:cubicBezTo>
                      <a:pt x="15465" y="364"/>
                      <a:pt x="15883" y="422"/>
                      <a:pt x="16298" y="422"/>
                    </a:cubicBezTo>
                    <a:cubicBezTo>
                      <a:pt x="16640" y="422"/>
                      <a:pt x="16981" y="382"/>
                      <a:pt x="17336" y="275"/>
                    </a:cubicBezTo>
                    <a:cubicBezTo>
                      <a:pt x="17360" y="264"/>
                      <a:pt x="17389" y="259"/>
                      <a:pt x="17422" y="259"/>
                    </a:cubicBezTo>
                    <a:cubicBezTo>
                      <a:pt x="17539" y="259"/>
                      <a:pt x="17705" y="317"/>
                      <a:pt x="17872" y="382"/>
                    </a:cubicBezTo>
                    <a:cubicBezTo>
                      <a:pt x="18074" y="441"/>
                      <a:pt x="18301" y="525"/>
                      <a:pt x="18515" y="525"/>
                    </a:cubicBezTo>
                    <a:cubicBezTo>
                      <a:pt x="18717" y="525"/>
                      <a:pt x="18872" y="453"/>
                      <a:pt x="19015" y="382"/>
                    </a:cubicBezTo>
                    <a:cubicBezTo>
                      <a:pt x="19139" y="320"/>
                      <a:pt x="19249" y="265"/>
                      <a:pt x="19391" y="265"/>
                    </a:cubicBezTo>
                    <a:cubicBezTo>
                      <a:pt x="19440" y="265"/>
                      <a:pt x="19493" y="271"/>
                      <a:pt x="19551" y="287"/>
                    </a:cubicBezTo>
                    <a:cubicBezTo>
                      <a:pt x="19634" y="310"/>
                      <a:pt x="19717" y="346"/>
                      <a:pt x="19789" y="370"/>
                    </a:cubicBezTo>
                    <a:cubicBezTo>
                      <a:pt x="19979" y="453"/>
                      <a:pt x="20158" y="525"/>
                      <a:pt x="20384" y="525"/>
                    </a:cubicBezTo>
                    <a:cubicBezTo>
                      <a:pt x="20599" y="525"/>
                      <a:pt x="20837" y="465"/>
                      <a:pt x="21063" y="406"/>
                    </a:cubicBezTo>
                    <a:cubicBezTo>
                      <a:pt x="21289" y="346"/>
                      <a:pt x="21503" y="287"/>
                      <a:pt x="21694" y="287"/>
                    </a:cubicBezTo>
                    <a:cubicBezTo>
                      <a:pt x="21801" y="310"/>
                      <a:pt x="21896" y="346"/>
                      <a:pt x="22003" y="370"/>
                    </a:cubicBezTo>
                    <a:cubicBezTo>
                      <a:pt x="22277" y="453"/>
                      <a:pt x="22551" y="537"/>
                      <a:pt x="22813" y="537"/>
                    </a:cubicBezTo>
                    <a:cubicBezTo>
                      <a:pt x="22944" y="537"/>
                      <a:pt x="23063" y="513"/>
                      <a:pt x="23182" y="465"/>
                    </a:cubicBezTo>
                    <a:lnTo>
                      <a:pt x="23123" y="322"/>
                    </a:lnTo>
                    <a:cubicBezTo>
                      <a:pt x="23022" y="365"/>
                      <a:pt x="22912" y="382"/>
                      <a:pt x="22797" y="382"/>
                    </a:cubicBezTo>
                    <a:cubicBezTo>
                      <a:pt x="22559" y="382"/>
                      <a:pt x="22296" y="307"/>
                      <a:pt x="22039" y="227"/>
                    </a:cubicBezTo>
                    <a:cubicBezTo>
                      <a:pt x="21932" y="203"/>
                      <a:pt x="21825" y="167"/>
                      <a:pt x="21730" y="144"/>
                    </a:cubicBezTo>
                    <a:lnTo>
                      <a:pt x="21706" y="144"/>
                    </a:lnTo>
                    <a:cubicBezTo>
                      <a:pt x="21492" y="144"/>
                      <a:pt x="21253" y="203"/>
                      <a:pt x="21027" y="263"/>
                    </a:cubicBezTo>
                    <a:cubicBezTo>
                      <a:pt x="20813" y="322"/>
                      <a:pt x="20587" y="382"/>
                      <a:pt x="20384" y="382"/>
                    </a:cubicBezTo>
                    <a:cubicBezTo>
                      <a:pt x="20182" y="382"/>
                      <a:pt x="20039" y="310"/>
                      <a:pt x="19848" y="239"/>
                    </a:cubicBezTo>
                    <a:cubicBezTo>
                      <a:pt x="19765" y="203"/>
                      <a:pt x="19694" y="179"/>
                      <a:pt x="19598" y="144"/>
                    </a:cubicBezTo>
                    <a:cubicBezTo>
                      <a:pt x="19523" y="125"/>
                      <a:pt x="19455" y="117"/>
                      <a:pt x="19391" y="117"/>
                    </a:cubicBezTo>
                    <a:cubicBezTo>
                      <a:pt x="19213" y="117"/>
                      <a:pt x="19075" y="181"/>
                      <a:pt x="18944" y="251"/>
                    </a:cubicBezTo>
                    <a:cubicBezTo>
                      <a:pt x="18813" y="310"/>
                      <a:pt x="18682" y="382"/>
                      <a:pt x="18515" y="382"/>
                    </a:cubicBezTo>
                    <a:cubicBezTo>
                      <a:pt x="18324" y="382"/>
                      <a:pt x="18122" y="310"/>
                      <a:pt x="17920" y="239"/>
                    </a:cubicBezTo>
                    <a:cubicBezTo>
                      <a:pt x="17732" y="171"/>
                      <a:pt x="17569" y="115"/>
                      <a:pt x="17434" y="115"/>
                    </a:cubicBezTo>
                    <a:cubicBezTo>
                      <a:pt x="17381" y="115"/>
                      <a:pt x="17332" y="123"/>
                      <a:pt x="17289" y="144"/>
                    </a:cubicBezTo>
                    <a:cubicBezTo>
                      <a:pt x="16960" y="238"/>
                      <a:pt x="16642" y="272"/>
                      <a:pt x="16321" y="272"/>
                    </a:cubicBezTo>
                    <a:cubicBezTo>
                      <a:pt x="15910" y="272"/>
                      <a:pt x="15493" y="216"/>
                      <a:pt x="15038" y="156"/>
                    </a:cubicBezTo>
                    <a:lnTo>
                      <a:pt x="14895" y="144"/>
                    </a:lnTo>
                    <a:cubicBezTo>
                      <a:pt x="14800" y="144"/>
                      <a:pt x="14693" y="203"/>
                      <a:pt x="14586" y="263"/>
                    </a:cubicBezTo>
                    <a:cubicBezTo>
                      <a:pt x="14503" y="322"/>
                      <a:pt x="14407" y="382"/>
                      <a:pt x="14348" y="382"/>
                    </a:cubicBezTo>
                    <a:cubicBezTo>
                      <a:pt x="14014" y="382"/>
                      <a:pt x="13705" y="334"/>
                      <a:pt x="13395" y="298"/>
                    </a:cubicBezTo>
                    <a:cubicBezTo>
                      <a:pt x="13115" y="258"/>
                      <a:pt x="12840" y="220"/>
                      <a:pt x="12554" y="220"/>
                    </a:cubicBezTo>
                    <a:cubicBezTo>
                      <a:pt x="12258" y="220"/>
                      <a:pt x="11949" y="260"/>
                      <a:pt x="11609" y="382"/>
                    </a:cubicBezTo>
                    <a:cubicBezTo>
                      <a:pt x="11490" y="370"/>
                      <a:pt x="11359" y="322"/>
                      <a:pt x="11228" y="263"/>
                    </a:cubicBezTo>
                    <a:cubicBezTo>
                      <a:pt x="11085" y="203"/>
                      <a:pt x="10931" y="144"/>
                      <a:pt x="10764" y="144"/>
                    </a:cubicBezTo>
                    <a:cubicBezTo>
                      <a:pt x="10272" y="206"/>
                      <a:pt x="9772" y="272"/>
                      <a:pt x="9280" y="272"/>
                    </a:cubicBezTo>
                    <a:cubicBezTo>
                      <a:pt x="8927" y="272"/>
                      <a:pt x="8578" y="238"/>
                      <a:pt x="8240" y="144"/>
                    </a:cubicBezTo>
                    <a:lnTo>
                      <a:pt x="8204" y="132"/>
                    </a:lnTo>
                    <a:lnTo>
                      <a:pt x="8180" y="144"/>
                    </a:lnTo>
                    <a:cubicBezTo>
                      <a:pt x="7923" y="294"/>
                      <a:pt x="7653" y="337"/>
                      <a:pt x="7383" y="337"/>
                    </a:cubicBezTo>
                    <a:cubicBezTo>
                      <a:pt x="7203" y="337"/>
                      <a:pt x="7023" y="317"/>
                      <a:pt x="6847" y="298"/>
                    </a:cubicBezTo>
                    <a:cubicBezTo>
                      <a:pt x="6668" y="275"/>
                      <a:pt x="6502" y="263"/>
                      <a:pt x="6359" y="263"/>
                    </a:cubicBezTo>
                    <a:cubicBezTo>
                      <a:pt x="6267" y="247"/>
                      <a:pt x="6171" y="240"/>
                      <a:pt x="6071" y="240"/>
                    </a:cubicBezTo>
                    <a:cubicBezTo>
                      <a:pt x="5872" y="240"/>
                      <a:pt x="5660" y="267"/>
                      <a:pt x="5454" y="298"/>
                    </a:cubicBezTo>
                    <a:cubicBezTo>
                      <a:pt x="5246" y="330"/>
                      <a:pt x="5034" y="358"/>
                      <a:pt x="4833" y="358"/>
                    </a:cubicBezTo>
                    <a:cubicBezTo>
                      <a:pt x="4573" y="358"/>
                      <a:pt x="4332" y="310"/>
                      <a:pt x="4144" y="156"/>
                    </a:cubicBezTo>
                    <a:lnTo>
                      <a:pt x="4120" y="132"/>
                    </a:lnTo>
                    <a:lnTo>
                      <a:pt x="4085" y="144"/>
                    </a:lnTo>
                    <a:cubicBezTo>
                      <a:pt x="3942" y="156"/>
                      <a:pt x="3799" y="191"/>
                      <a:pt x="3644" y="227"/>
                    </a:cubicBezTo>
                    <a:cubicBezTo>
                      <a:pt x="3321" y="290"/>
                      <a:pt x="2992" y="357"/>
                      <a:pt x="2699" y="357"/>
                    </a:cubicBezTo>
                    <a:cubicBezTo>
                      <a:pt x="2386" y="357"/>
                      <a:pt x="2114" y="282"/>
                      <a:pt x="1930" y="48"/>
                    </a:cubicBezTo>
                    <a:lnTo>
                      <a:pt x="19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4"/>
              <p:cNvSpPr/>
              <p:nvPr/>
            </p:nvSpPr>
            <p:spPr>
              <a:xfrm>
                <a:off x="8388413" y="4157925"/>
                <a:ext cx="55487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22195" h="513" extrusionOk="0">
                    <a:moveTo>
                      <a:pt x="1751" y="1"/>
                    </a:moveTo>
                    <a:lnTo>
                      <a:pt x="1715" y="25"/>
                    </a:lnTo>
                    <a:cubicBezTo>
                      <a:pt x="1359" y="238"/>
                      <a:pt x="925" y="357"/>
                      <a:pt x="554" y="357"/>
                    </a:cubicBezTo>
                    <a:cubicBezTo>
                      <a:pt x="367" y="357"/>
                      <a:pt x="196" y="327"/>
                      <a:pt x="60" y="263"/>
                    </a:cubicBezTo>
                    <a:lnTo>
                      <a:pt x="1" y="406"/>
                    </a:lnTo>
                    <a:cubicBezTo>
                      <a:pt x="148" y="471"/>
                      <a:pt x="333" y="503"/>
                      <a:pt x="535" y="503"/>
                    </a:cubicBezTo>
                    <a:cubicBezTo>
                      <a:pt x="923" y="503"/>
                      <a:pt x="1376" y="386"/>
                      <a:pt x="1751" y="167"/>
                    </a:cubicBezTo>
                    <a:cubicBezTo>
                      <a:pt x="2094" y="372"/>
                      <a:pt x="2447" y="474"/>
                      <a:pt x="2818" y="474"/>
                    </a:cubicBezTo>
                    <a:cubicBezTo>
                      <a:pt x="3117" y="474"/>
                      <a:pt x="3427" y="408"/>
                      <a:pt x="3751" y="275"/>
                    </a:cubicBezTo>
                    <a:cubicBezTo>
                      <a:pt x="3967" y="389"/>
                      <a:pt x="4203" y="422"/>
                      <a:pt x="4454" y="422"/>
                    </a:cubicBezTo>
                    <a:cubicBezTo>
                      <a:pt x="4619" y="422"/>
                      <a:pt x="4791" y="408"/>
                      <a:pt x="4966" y="394"/>
                    </a:cubicBezTo>
                    <a:cubicBezTo>
                      <a:pt x="5151" y="372"/>
                      <a:pt x="5337" y="355"/>
                      <a:pt x="5525" y="355"/>
                    </a:cubicBezTo>
                    <a:cubicBezTo>
                      <a:pt x="5651" y="355"/>
                      <a:pt x="5778" y="363"/>
                      <a:pt x="5906" y="382"/>
                    </a:cubicBezTo>
                    <a:cubicBezTo>
                      <a:pt x="6085" y="382"/>
                      <a:pt x="6252" y="382"/>
                      <a:pt x="6418" y="394"/>
                    </a:cubicBezTo>
                    <a:cubicBezTo>
                      <a:pt x="6594" y="402"/>
                      <a:pt x="6771" y="410"/>
                      <a:pt x="6950" y="410"/>
                    </a:cubicBezTo>
                    <a:cubicBezTo>
                      <a:pt x="7292" y="410"/>
                      <a:pt x="7642" y="380"/>
                      <a:pt x="8002" y="263"/>
                    </a:cubicBezTo>
                    <a:cubicBezTo>
                      <a:pt x="8049" y="252"/>
                      <a:pt x="8097" y="247"/>
                      <a:pt x="8145" y="247"/>
                    </a:cubicBezTo>
                    <a:cubicBezTo>
                      <a:pt x="8311" y="247"/>
                      <a:pt x="8478" y="305"/>
                      <a:pt x="8645" y="370"/>
                    </a:cubicBezTo>
                    <a:cubicBezTo>
                      <a:pt x="8823" y="429"/>
                      <a:pt x="9002" y="489"/>
                      <a:pt x="9192" y="489"/>
                    </a:cubicBezTo>
                    <a:cubicBezTo>
                      <a:pt x="9383" y="489"/>
                      <a:pt x="9550" y="429"/>
                      <a:pt x="9716" y="358"/>
                    </a:cubicBezTo>
                    <a:cubicBezTo>
                      <a:pt x="9855" y="303"/>
                      <a:pt x="9993" y="247"/>
                      <a:pt x="10142" y="247"/>
                    </a:cubicBezTo>
                    <a:cubicBezTo>
                      <a:pt x="10186" y="247"/>
                      <a:pt x="10230" y="252"/>
                      <a:pt x="10276" y="263"/>
                    </a:cubicBezTo>
                    <a:lnTo>
                      <a:pt x="10300" y="275"/>
                    </a:lnTo>
                    <a:cubicBezTo>
                      <a:pt x="10347" y="275"/>
                      <a:pt x="10454" y="322"/>
                      <a:pt x="10538" y="370"/>
                    </a:cubicBezTo>
                    <a:cubicBezTo>
                      <a:pt x="10645" y="429"/>
                      <a:pt x="10752" y="489"/>
                      <a:pt x="10824" y="489"/>
                    </a:cubicBezTo>
                    <a:cubicBezTo>
                      <a:pt x="10895" y="501"/>
                      <a:pt x="10966" y="513"/>
                      <a:pt x="11026" y="513"/>
                    </a:cubicBezTo>
                    <a:cubicBezTo>
                      <a:pt x="11240" y="513"/>
                      <a:pt x="11431" y="441"/>
                      <a:pt x="11621" y="382"/>
                    </a:cubicBezTo>
                    <a:cubicBezTo>
                      <a:pt x="11803" y="318"/>
                      <a:pt x="11971" y="255"/>
                      <a:pt x="12157" y="255"/>
                    </a:cubicBezTo>
                    <a:cubicBezTo>
                      <a:pt x="12215" y="255"/>
                      <a:pt x="12274" y="261"/>
                      <a:pt x="12336" y="275"/>
                    </a:cubicBezTo>
                    <a:cubicBezTo>
                      <a:pt x="12467" y="287"/>
                      <a:pt x="12598" y="310"/>
                      <a:pt x="12717" y="346"/>
                    </a:cubicBezTo>
                    <a:cubicBezTo>
                      <a:pt x="12989" y="394"/>
                      <a:pt x="13249" y="443"/>
                      <a:pt x="13510" y="443"/>
                    </a:cubicBezTo>
                    <a:cubicBezTo>
                      <a:pt x="13764" y="443"/>
                      <a:pt x="14019" y="397"/>
                      <a:pt x="14288" y="263"/>
                    </a:cubicBezTo>
                    <a:cubicBezTo>
                      <a:pt x="14331" y="252"/>
                      <a:pt x="14374" y="247"/>
                      <a:pt x="14416" y="247"/>
                    </a:cubicBezTo>
                    <a:cubicBezTo>
                      <a:pt x="14561" y="247"/>
                      <a:pt x="14703" y="303"/>
                      <a:pt x="14860" y="358"/>
                    </a:cubicBezTo>
                    <a:cubicBezTo>
                      <a:pt x="15026" y="429"/>
                      <a:pt x="15193" y="489"/>
                      <a:pt x="15396" y="489"/>
                    </a:cubicBezTo>
                    <a:cubicBezTo>
                      <a:pt x="15586" y="489"/>
                      <a:pt x="15753" y="429"/>
                      <a:pt x="15919" y="370"/>
                    </a:cubicBezTo>
                    <a:cubicBezTo>
                      <a:pt x="16086" y="305"/>
                      <a:pt x="16246" y="247"/>
                      <a:pt x="16409" y="247"/>
                    </a:cubicBezTo>
                    <a:cubicBezTo>
                      <a:pt x="16456" y="247"/>
                      <a:pt x="16503" y="252"/>
                      <a:pt x="16550" y="263"/>
                    </a:cubicBezTo>
                    <a:cubicBezTo>
                      <a:pt x="16931" y="376"/>
                      <a:pt x="17298" y="432"/>
                      <a:pt x="17647" y="432"/>
                    </a:cubicBezTo>
                    <a:cubicBezTo>
                      <a:pt x="17997" y="432"/>
                      <a:pt x="18330" y="376"/>
                      <a:pt x="18646" y="263"/>
                    </a:cubicBezTo>
                    <a:cubicBezTo>
                      <a:pt x="18688" y="252"/>
                      <a:pt x="18734" y="247"/>
                      <a:pt x="18781" y="247"/>
                    </a:cubicBezTo>
                    <a:cubicBezTo>
                      <a:pt x="18948" y="247"/>
                      <a:pt x="19142" y="305"/>
                      <a:pt x="19337" y="370"/>
                    </a:cubicBezTo>
                    <a:cubicBezTo>
                      <a:pt x="19539" y="429"/>
                      <a:pt x="19753" y="489"/>
                      <a:pt x="19944" y="489"/>
                    </a:cubicBezTo>
                    <a:cubicBezTo>
                      <a:pt x="20063" y="489"/>
                      <a:pt x="20170" y="429"/>
                      <a:pt x="20265" y="370"/>
                    </a:cubicBezTo>
                    <a:cubicBezTo>
                      <a:pt x="20376" y="305"/>
                      <a:pt x="20480" y="247"/>
                      <a:pt x="20639" y="247"/>
                    </a:cubicBezTo>
                    <a:cubicBezTo>
                      <a:pt x="20684" y="247"/>
                      <a:pt x="20734" y="252"/>
                      <a:pt x="20789" y="263"/>
                    </a:cubicBezTo>
                    <a:cubicBezTo>
                      <a:pt x="20896" y="298"/>
                      <a:pt x="21003" y="334"/>
                      <a:pt x="21111" y="358"/>
                    </a:cubicBezTo>
                    <a:cubicBezTo>
                      <a:pt x="21326" y="430"/>
                      <a:pt x="21553" y="502"/>
                      <a:pt x="21804" y="502"/>
                    </a:cubicBezTo>
                    <a:cubicBezTo>
                      <a:pt x="21927" y="502"/>
                      <a:pt x="22057" y="484"/>
                      <a:pt x="22194" y="441"/>
                    </a:cubicBezTo>
                    <a:lnTo>
                      <a:pt x="22146" y="298"/>
                    </a:lnTo>
                    <a:cubicBezTo>
                      <a:pt x="22025" y="338"/>
                      <a:pt x="21911" y="354"/>
                      <a:pt x="21802" y="354"/>
                    </a:cubicBezTo>
                    <a:cubicBezTo>
                      <a:pt x="21579" y="354"/>
                      <a:pt x="21374" y="287"/>
                      <a:pt x="21158" y="215"/>
                    </a:cubicBezTo>
                    <a:cubicBezTo>
                      <a:pt x="21051" y="191"/>
                      <a:pt x="20944" y="156"/>
                      <a:pt x="20825" y="120"/>
                    </a:cubicBezTo>
                    <a:cubicBezTo>
                      <a:pt x="20754" y="104"/>
                      <a:pt x="20691" y="97"/>
                      <a:pt x="20633" y="97"/>
                    </a:cubicBezTo>
                    <a:cubicBezTo>
                      <a:pt x="20436" y="97"/>
                      <a:pt x="20304" y="177"/>
                      <a:pt x="20194" y="251"/>
                    </a:cubicBezTo>
                    <a:cubicBezTo>
                      <a:pt x="20099" y="298"/>
                      <a:pt x="20027" y="346"/>
                      <a:pt x="19944" y="346"/>
                    </a:cubicBezTo>
                    <a:cubicBezTo>
                      <a:pt x="19777" y="346"/>
                      <a:pt x="19575" y="287"/>
                      <a:pt x="19384" y="227"/>
                    </a:cubicBezTo>
                    <a:cubicBezTo>
                      <a:pt x="19183" y="166"/>
                      <a:pt x="18982" y="105"/>
                      <a:pt x="18795" y="105"/>
                    </a:cubicBezTo>
                    <a:cubicBezTo>
                      <a:pt x="18728" y="105"/>
                      <a:pt x="18662" y="113"/>
                      <a:pt x="18598" y="132"/>
                    </a:cubicBezTo>
                    <a:cubicBezTo>
                      <a:pt x="18305" y="237"/>
                      <a:pt x="17991" y="291"/>
                      <a:pt x="17661" y="291"/>
                    </a:cubicBezTo>
                    <a:cubicBezTo>
                      <a:pt x="17322" y="291"/>
                      <a:pt x="16966" y="235"/>
                      <a:pt x="16598" y="120"/>
                    </a:cubicBezTo>
                    <a:cubicBezTo>
                      <a:pt x="16533" y="106"/>
                      <a:pt x="16471" y="100"/>
                      <a:pt x="16411" y="100"/>
                    </a:cubicBezTo>
                    <a:cubicBezTo>
                      <a:pt x="16217" y="100"/>
                      <a:pt x="16045" y="163"/>
                      <a:pt x="15872" y="227"/>
                    </a:cubicBezTo>
                    <a:cubicBezTo>
                      <a:pt x="15705" y="287"/>
                      <a:pt x="15550" y="346"/>
                      <a:pt x="15396" y="346"/>
                    </a:cubicBezTo>
                    <a:cubicBezTo>
                      <a:pt x="15229" y="346"/>
                      <a:pt x="15062" y="287"/>
                      <a:pt x="14907" y="227"/>
                    </a:cubicBezTo>
                    <a:cubicBezTo>
                      <a:pt x="14744" y="163"/>
                      <a:pt x="14580" y="100"/>
                      <a:pt x="14406" y="100"/>
                    </a:cubicBezTo>
                    <a:cubicBezTo>
                      <a:pt x="14352" y="100"/>
                      <a:pt x="14297" y="106"/>
                      <a:pt x="14241" y="120"/>
                    </a:cubicBezTo>
                    <a:lnTo>
                      <a:pt x="14217" y="132"/>
                    </a:lnTo>
                    <a:cubicBezTo>
                      <a:pt x="13981" y="253"/>
                      <a:pt x="13753" y="296"/>
                      <a:pt x="13522" y="296"/>
                    </a:cubicBezTo>
                    <a:cubicBezTo>
                      <a:pt x="13274" y="296"/>
                      <a:pt x="13023" y="247"/>
                      <a:pt x="12752" y="191"/>
                    </a:cubicBezTo>
                    <a:cubicBezTo>
                      <a:pt x="12621" y="167"/>
                      <a:pt x="12490" y="144"/>
                      <a:pt x="12359" y="120"/>
                    </a:cubicBezTo>
                    <a:cubicBezTo>
                      <a:pt x="12295" y="107"/>
                      <a:pt x="12232" y="101"/>
                      <a:pt x="12171" y="101"/>
                    </a:cubicBezTo>
                    <a:cubicBezTo>
                      <a:pt x="11953" y="101"/>
                      <a:pt x="11760" y="174"/>
                      <a:pt x="11574" y="239"/>
                    </a:cubicBezTo>
                    <a:cubicBezTo>
                      <a:pt x="11388" y="304"/>
                      <a:pt x="11218" y="361"/>
                      <a:pt x="11022" y="361"/>
                    </a:cubicBezTo>
                    <a:cubicBezTo>
                      <a:pt x="10966" y="361"/>
                      <a:pt x="10908" y="357"/>
                      <a:pt x="10847" y="346"/>
                    </a:cubicBezTo>
                    <a:cubicBezTo>
                      <a:pt x="10800" y="346"/>
                      <a:pt x="10693" y="287"/>
                      <a:pt x="10609" y="239"/>
                    </a:cubicBezTo>
                    <a:cubicBezTo>
                      <a:pt x="10502" y="179"/>
                      <a:pt x="10395" y="132"/>
                      <a:pt x="10312" y="120"/>
                    </a:cubicBezTo>
                    <a:cubicBezTo>
                      <a:pt x="10253" y="106"/>
                      <a:pt x="10196" y="100"/>
                      <a:pt x="10142" y="100"/>
                    </a:cubicBezTo>
                    <a:cubicBezTo>
                      <a:pt x="9966" y="100"/>
                      <a:pt x="9811" y="163"/>
                      <a:pt x="9657" y="227"/>
                    </a:cubicBezTo>
                    <a:cubicBezTo>
                      <a:pt x="9502" y="287"/>
                      <a:pt x="9359" y="346"/>
                      <a:pt x="9192" y="346"/>
                    </a:cubicBezTo>
                    <a:cubicBezTo>
                      <a:pt x="9026" y="346"/>
                      <a:pt x="8871" y="287"/>
                      <a:pt x="8692" y="227"/>
                    </a:cubicBezTo>
                    <a:cubicBezTo>
                      <a:pt x="8520" y="163"/>
                      <a:pt x="8340" y="100"/>
                      <a:pt x="8143" y="100"/>
                    </a:cubicBezTo>
                    <a:cubicBezTo>
                      <a:pt x="8082" y="100"/>
                      <a:pt x="8019" y="106"/>
                      <a:pt x="7954" y="120"/>
                    </a:cubicBezTo>
                    <a:cubicBezTo>
                      <a:pt x="7592" y="235"/>
                      <a:pt x="7247" y="259"/>
                      <a:pt x="6899" y="259"/>
                    </a:cubicBezTo>
                    <a:cubicBezTo>
                      <a:pt x="6744" y="259"/>
                      <a:pt x="6588" y="255"/>
                      <a:pt x="6430" y="251"/>
                    </a:cubicBezTo>
                    <a:cubicBezTo>
                      <a:pt x="6252" y="239"/>
                      <a:pt x="6085" y="227"/>
                      <a:pt x="5918" y="227"/>
                    </a:cubicBezTo>
                    <a:cubicBezTo>
                      <a:pt x="5796" y="214"/>
                      <a:pt x="5675" y="209"/>
                      <a:pt x="5555" y="209"/>
                    </a:cubicBezTo>
                    <a:cubicBezTo>
                      <a:pt x="5350" y="209"/>
                      <a:pt x="5150" y="224"/>
                      <a:pt x="4954" y="239"/>
                    </a:cubicBezTo>
                    <a:cubicBezTo>
                      <a:pt x="4770" y="254"/>
                      <a:pt x="4591" y="272"/>
                      <a:pt x="4420" y="272"/>
                    </a:cubicBezTo>
                    <a:cubicBezTo>
                      <a:pt x="4191" y="272"/>
                      <a:pt x="3977" y="241"/>
                      <a:pt x="3787" y="132"/>
                    </a:cubicBezTo>
                    <a:lnTo>
                      <a:pt x="3751" y="108"/>
                    </a:lnTo>
                    <a:lnTo>
                      <a:pt x="3727" y="132"/>
                    </a:lnTo>
                    <a:cubicBezTo>
                      <a:pt x="3415" y="259"/>
                      <a:pt x="3117" y="322"/>
                      <a:pt x="2829" y="322"/>
                    </a:cubicBezTo>
                    <a:cubicBezTo>
                      <a:pt x="2469" y="322"/>
                      <a:pt x="2124" y="223"/>
                      <a:pt x="1787" y="25"/>
                    </a:cubicBezTo>
                    <a:lnTo>
                      <a:pt x="17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4"/>
              <p:cNvSpPr/>
              <p:nvPr/>
            </p:nvSpPr>
            <p:spPr>
              <a:xfrm>
                <a:off x="8400038" y="4138175"/>
                <a:ext cx="53252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21301" h="470" extrusionOk="0">
                    <a:moveTo>
                      <a:pt x="11729" y="1"/>
                    </a:moveTo>
                    <a:cubicBezTo>
                      <a:pt x="11612" y="1"/>
                      <a:pt x="11499" y="22"/>
                      <a:pt x="11394" y="76"/>
                    </a:cubicBezTo>
                    <a:cubicBezTo>
                      <a:pt x="11192" y="207"/>
                      <a:pt x="11016" y="252"/>
                      <a:pt x="10853" y="252"/>
                    </a:cubicBezTo>
                    <a:cubicBezTo>
                      <a:pt x="10689" y="252"/>
                      <a:pt x="10537" y="207"/>
                      <a:pt x="10382" y="160"/>
                    </a:cubicBezTo>
                    <a:cubicBezTo>
                      <a:pt x="10216" y="112"/>
                      <a:pt x="10049" y="65"/>
                      <a:pt x="9859" y="65"/>
                    </a:cubicBezTo>
                    <a:cubicBezTo>
                      <a:pt x="9585" y="65"/>
                      <a:pt x="9311" y="100"/>
                      <a:pt x="9049" y="136"/>
                    </a:cubicBezTo>
                    <a:cubicBezTo>
                      <a:pt x="8793" y="172"/>
                      <a:pt x="8543" y="204"/>
                      <a:pt x="8308" y="204"/>
                    </a:cubicBezTo>
                    <a:cubicBezTo>
                      <a:pt x="8073" y="204"/>
                      <a:pt x="7852" y="172"/>
                      <a:pt x="7656" y="76"/>
                    </a:cubicBezTo>
                    <a:lnTo>
                      <a:pt x="7632" y="65"/>
                    </a:lnTo>
                    <a:lnTo>
                      <a:pt x="7596" y="76"/>
                    </a:lnTo>
                    <a:cubicBezTo>
                      <a:pt x="7322" y="225"/>
                      <a:pt x="6989" y="300"/>
                      <a:pt x="6653" y="300"/>
                    </a:cubicBezTo>
                    <a:cubicBezTo>
                      <a:pt x="6316" y="300"/>
                      <a:pt x="5977" y="225"/>
                      <a:pt x="5691" y="76"/>
                    </a:cubicBezTo>
                    <a:lnTo>
                      <a:pt x="5656" y="65"/>
                    </a:lnTo>
                    <a:lnTo>
                      <a:pt x="5620" y="76"/>
                    </a:lnTo>
                    <a:cubicBezTo>
                      <a:pt x="5366" y="217"/>
                      <a:pt x="5119" y="260"/>
                      <a:pt x="4878" y="260"/>
                    </a:cubicBezTo>
                    <a:cubicBezTo>
                      <a:pt x="4690" y="260"/>
                      <a:pt x="4505" y="234"/>
                      <a:pt x="4322" y="207"/>
                    </a:cubicBezTo>
                    <a:cubicBezTo>
                      <a:pt x="4137" y="182"/>
                      <a:pt x="3946" y="157"/>
                      <a:pt x="3757" y="157"/>
                    </a:cubicBezTo>
                    <a:cubicBezTo>
                      <a:pt x="3679" y="157"/>
                      <a:pt x="3601" y="161"/>
                      <a:pt x="3524" y="172"/>
                    </a:cubicBezTo>
                    <a:cubicBezTo>
                      <a:pt x="3370" y="172"/>
                      <a:pt x="3215" y="184"/>
                      <a:pt x="3036" y="207"/>
                    </a:cubicBezTo>
                    <a:cubicBezTo>
                      <a:pt x="2857" y="222"/>
                      <a:pt x="2676" y="239"/>
                      <a:pt x="2506" y="239"/>
                    </a:cubicBezTo>
                    <a:cubicBezTo>
                      <a:pt x="2269" y="239"/>
                      <a:pt x="2053" y="206"/>
                      <a:pt x="1893" y="88"/>
                    </a:cubicBezTo>
                    <a:lnTo>
                      <a:pt x="1881" y="76"/>
                    </a:lnTo>
                    <a:cubicBezTo>
                      <a:pt x="1829" y="53"/>
                      <a:pt x="1768" y="43"/>
                      <a:pt x="1700" y="43"/>
                    </a:cubicBezTo>
                    <a:cubicBezTo>
                      <a:pt x="1490" y="43"/>
                      <a:pt x="1220" y="138"/>
                      <a:pt x="976" y="219"/>
                    </a:cubicBezTo>
                    <a:cubicBezTo>
                      <a:pt x="917" y="243"/>
                      <a:pt x="869" y="267"/>
                      <a:pt x="822" y="279"/>
                    </a:cubicBezTo>
                    <a:cubicBezTo>
                      <a:pt x="728" y="307"/>
                      <a:pt x="645" y="318"/>
                      <a:pt x="566" y="318"/>
                    </a:cubicBezTo>
                    <a:cubicBezTo>
                      <a:pt x="445" y="318"/>
                      <a:pt x="333" y="291"/>
                      <a:pt x="203" y="255"/>
                    </a:cubicBezTo>
                    <a:cubicBezTo>
                      <a:pt x="155" y="243"/>
                      <a:pt x="95" y="219"/>
                      <a:pt x="36" y="207"/>
                    </a:cubicBezTo>
                    <a:lnTo>
                      <a:pt x="0" y="350"/>
                    </a:lnTo>
                    <a:cubicBezTo>
                      <a:pt x="60" y="374"/>
                      <a:pt x="119" y="386"/>
                      <a:pt x="167" y="398"/>
                    </a:cubicBezTo>
                    <a:cubicBezTo>
                      <a:pt x="298" y="434"/>
                      <a:pt x="429" y="469"/>
                      <a:pt x="572" y="469"/>
                    </a:cubicBezTo>
                    <a:cubicBezTo>
                      <a:pt x="667" y="469"/>
                      <a:pt x="762" y="457"/>
                      <a:pt x="869" y="422"/>
                    </a:cubicBezTo>
                    <a:cubicBezTo>
                      <a:pt x="917" y="398"/>
                      <a:pt x="965" y="386"/>
                      <a:pt x="1024" y="362"/>
                    </a:cubicBezTo>
                    <a:cubicBezTo>
                      <a:pt x="1237" y="285"/>
                      <a:pt x="1521" y="191"/>
                      <a:pt x="1703" y="191"/>
                    </a:cubicBezTo>
                    <a:cubicBezTo>
                      <a:pt x="1745" y="191"/>
                      <a:pt x="1781" y="196"/>
                      <a:pt x="1810" y="207"/>
                    </a:cubicBezTo>
                    <a:cubicBezTo>
                      <a:pt x="2000" y="348"/>
                      <a:pt x="2249" y="389"/>
                      <a:pt x="2511" y="389"/>
                    </a:cubicBezTo>
                    <a:cubicBezTo>
                      <a:pt x="2692" y="389"/>
                      <a:pt x="2880" y="370"/>
                      <a:pt x="3060" y="350"/>
                    </a:cubicBezTo>
                    <a:cubicBezTo>
                      <a:pt x="3227" y="338"/>
                      <a:pt x="3382" y="315"/>
                      <a:pt x="3536" y="315"/>
                    </a:cubicBezTo>
                    <a:cubicBezTo>
                      <a:pt x="3610" y="304"/>
                      <a:pt x="3683" y="300"/>
                      <a:pt x="3757" y="300"/>
                    </a:cubicBezTo>
                    <a:cubicBezTo>
                      <a:pt x="3935" y="300"/>
                      <a:pt x="4117" y="325"/>
                      <a:pt x="4310" y="350"/>
                    </a:cubicBezTo>
                    <a:cubicBezTo>
                      <a:pt x="4502" y="377"/>
                      <a:pt x="4696" y="404"/>
                      <a:pt x="4895" y="404"/>
                    </a:cubicBezTo>
                    <a:cubicBezTo>
                      <a:pt x="5140" y="404"/>
                      <a:pt x="5392" y="363"/>
                      <a:pt x="5656" y="231"/>
                    </a:cubicBezTo>
                    <a:cubicBezTo>
                      <a:pt x="5959" y="380"/>
                      <a:pt x="6307" y="454"/>
                      <a:pt x="6653" y="454"/>
                    </a:cubicBezTo>
                    <a:cubicBezTo>
                      <a:pt x="6998" y="454"/>
                      <a:pt x="7340" y="380"/>
                      <a:pt x="7632" y="231"/>
                    </a:cubicBezTo>
                    <a:cubicBezTo>
                      <a:pt x="7840" y="326"/>
                      <a:pt x="8070" y="359"/>
                      <a:pt x="8311" y="359"/>
                    </a:cubicBezTo>
                    <a:cubicBezTo>
                      <a:pt x="8552" y="359"/>
                      <a:pt x="8805" y="326"/>
                      <a:pt x="9061" y="291"/>
                    </a:cubicBezTo>
                    <a:cubicBezTo>
                      <a:pt x="9323" y="255"/>
                      <a:pt x="9597" y="219"/>
                      <a:pt x="9859" y="219"/>
                    </a:cubicBezTo>
                    <a:cubicBezTo>
                      <a:pt x="10025" y="219"/>
                      <a:pt x="10180" y="267"/>
                      <a:pt x="10335" y="303"/>
                    </a:cubicBezTo>
                    <a:cubicBezTo>
                      <a:pt x="10504" y="351"/>
                      <a:pt x="10676" y="402"/>
                      <a:pt x="10864" y="402"/>
                    </a:cubicBezTo>
                    <a:cubicBezTo>
                      <a:pt x="11046" y="402"/>
                      <a:pt x="11243" y="354"/>
                      <a:pt x="11466" y="207"/>
                    </a:cubicBezTo>
                    <a:cubicBezTo>
                      <a:pt x="11544" y="168"/>
                      <a:pt x="11632" y="153"/>
                      <a:pt x="11725" y="153"/>
                    </a:cubicBezTo>
                    <a:cubicBezTo>
                      <a:pt x="11944" y="153"/>
                      <a:pt x="12193" y="239"/>
                      <a:pt x="12418" y="315"/>
                    </a:cubicBezTo>
                    <a:cubicBezTo>
                      <a:pt x="12537" y="350"/>
                      <a:pt x="12645" y="398"/>
                      <a:pt x="12752" y="422"/>
                    </a:cubicBezTo>
                    <a:cubicBezTo>
                      <a:pt x="12815" y="438"/>
                      <a:pt x="12875" y="445"/>
                      <a:pt x="12932" y="445"/>
                    </a:cubicBezTo>
                    <a:cubicBezTo>
                      <a:pt x="13118" y="445"/>
                      <a:pt x="13267" y="369"/>
                      <a:pt x="13395" y="315"/>
                    </a:cubicBezTo>
                    <a:cubicBezTo>
                      <a:pt x="13490" y="267"/>
                      <a:pt x="13585" y="219"/>
                      <a:pt x="13669" y="219"/>
                    </a:cubicBezTo>
                    <a:cubicBezTo>
                      <a:pt x="13930" y="219"/>
                      <a:pt x="14204" y="267"/>
                      <a:pt x="14478" y="315"/>
                    </a:cubicBezTo>
                    <a:cubicBezTo>
                      <a:pt x="14745" y="357"/>
                      <a:pt x="15008" y="402"/>
                      <a:pt x="15254" y="402"/>
                    </a:cubicBezTo>
                    <a:cubicBezTo>
                      <a:pt x="15492" y="402"/>
                      <a:pt x="15714" y="360"/>
                      <a:pt x="15907" y="231"/>
                    </a:cubicBezTo>
                    <a:cubicBezTo>
                      <a:pt x="16244" y="364"/>
                      <a:pt x="16580" y="414"/>
                      <a:pt x="16894" y="414"/>
                    </a:cubicBezTo>
                    <a:cubicBezTo>
                      <a:pt x="17311" y="414"/>
                      <a:pt x="17692" y="326"/>
                      <a:pt x="17990" y="231"/>
                    </a:cubicBezTo>
                    <a:cubicBezTo>
                      <a:pt x="18215" y="358"/>
                      <a:pt x="18437" y="401"/>
                      <a:pt x="18654" y="401"/>
                    </a:cubicBezTo>
                    <a:cubicBezTo>
                      <a:pt x="18887" y="401"/>
                      <a:pt x="19115" y="352"/>
                      <a:pt x="19336" y="303"/>
                    </a:cubicBezTo>
                    <a:cubicBezTo>
                      <a:pt x="19538" y="267"/>
                      <a:pt x="19753" y="219"/>
                      <a:pt x="19967" y="219"/>
                    </a:cubicBezTo>
                    <a:cubicBezTo>
                      <a:pt x="20110" y="219"/>
                      <a:pt x="20265" y="267"/>
                      <a:pt x="20419" y="315"/>
                    </a:cubicBezTo>
                    <a:cubicBezTo>
                      <a:pt x="20609" y="366"/>
                      <a:pt x="20811" y="430"/>
                      <a:pt x="21034" y="430"/>
                    </a:cubicBezTo>
                    <a:cubicBezTo>
                      <a:pt x="21120" y="430"/>
                      <a:pt x="21208" y="421"/>
                      <a:pt x="21300" y="398"/>
                    </a:cubicBezTo>
                    <a:lnTo>
                      <a:pt x="21265" y="243"/>
                    </a:lnTo>
                    <a:cubicBezTo>
                      <a:pt x="21176" y="268"/>
                      <a:pt x="21092" y="278"/>
                      <a:pt x="21011" y="278"/>
                    </a:cubicBezTo>
                    <a:cubicBezTo>
                      <a:pt x="20818" y="278"/>
                      <a:pt x="20643" y="222"/>
                      <a:pt x="20467" y="172"/>
                    </a:cubicBezTo>
                    <a:cubicBezTo>
                      <a:pt x="20300" y="124"/>
                      <a:pt x="20134" y="65"/>
                      <a:pt x="19967" y="65"/>
                    </a:cubicBezTo>
                    <a:cubicBezTo>
                      <a:pt x="19741" y="65"/>
                      <a:pt x="19514" y="112"/>
                      <a:pt x="19300" y="160"/>
                    </a:cubicBezTo>
                    <a:cubicBezTo>
                      <a:pt x="19086" y="207"/>
                      <a:pt x="18877" y="252"/>
                      <a:pt x="18669" y="252"/>
                    </a:cubicBezTo>
                    <a:cubicBezTo>
                      <a:pt x="18461" y="252"/>
                      <a:pt x="18252" y="207"/>
                      <a:pt x="18038" y="76"/>
                    </a:cubicBezTo>
                    <a:lnTo>
                      <a:pt x="18002" y="65"/>
                    </a:lnTo>
                    <a:lnTo>
                      <a:pt x="17979" y="76"/>
                    </a:lnTo>
                    <a:cubicBezTo>
                      <a:pt x="17688" y="178"/>
                      <a:pt x="17313" y="268"/>
                      <a:pt x="16904" y="268"/>
                    </a:cubicBezTo>
                    <a:cubicBezTo>
                      <a:pt x="16592" y="268"/>
                      <a:pt x="16260" y="215"/>
                      <a:pt x="15931" y="76"/>
                    </a:cubicBezTo>
                    <a:lnTo>
                      <a:pt x="15883" y="65"/>
                    </a:lnTo>
                    <a:lnTo>
                      <a:pt x="15859" y="88"/>
                    </a:lnTo>
                    <a:cubicBezTo>
                      <a:pt x="15684" y="211"/>
                      <a:pt x="15477" y="254"/>
                      <a:pt x="15250" y="254"/>
                    </a:cubicBezTo>
                    <a:cubicBezTo>
                      <a:pt x="15017" y="254"/>
                      <a:pt x="14762" y="208"/>
                      <a:pt x="14502" y="160"/>
                    </a:cubicBezTo>
                    <a:cubicBezTo>
                      <a:pt x="14228" y="124"/>
                      <a:pt x="13942" y="65"/>
                      <a:pt x="13669" y="65"/>
                    </a:cubicBezTo>
                    <a:cubicBezTo>
                      <a:pt x="13549" y="65"/>
                      <a:pt x="13442" y="124"/>
                      <a:pt x="13323" y="172"/>
                    </a:cubicBezTo>
                    <a:cubicBezTo>
                      <a:pt x="13203" y="237"/>
                      <a:pt x="13082" y="294"/>
                      <a:pt x="12928" y="294"/>
                    </a:cubicBezTo>
                    <a:cubicBezTo>
                      <a:pt x="12884" y="294"/>
                      <a:pt x="12838" y="289"/>
                      <a:pt x="12787" y="279"/>
                    </a:cubicBezTo>
                    <a:cubicBezTo>
                      <a:pt x="12692" y="255"/>
                      <a:pt x="12573" y="207"/>
                      <a:pt x="12466" y="172"/>
                    </a:cubicBezTo>
                    <a:cubicBezTo>
                      <a:pt x="12225" y="92"/>
                      <a:pt x="11969" y="1"/>
                      <a:pt x="117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4"/>
              <p:cNvSpPr/>
              <p:nvPr/>
            </p:nvSpPr>
            <p:spPr>
              <a:xfrm>
                <a:off x="8410738" y="4120125"/>
                <a:ext cx="51200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20480" h="382" extrusionOk="0">
                    <a:moveTo>
                      <a:pt x="1346" y="1"/>
                    </a:moveTo>
                    <a:lnTo>
                      <a:pt x="1322" y="25"/>
                    </a:lnTo>
                    <a:cubicBezTo>
                      <a:pt x="1068" y="169"/>
                      <a:pt x="826" y="210"/>
                      <a:pt x="599" y="210"/>
                    </a:cubicBezTo>
                    <a:cubicBezTo>
                      <a:pt x="431" y="210"/>
                      <a:pt x="271" y="188"/>
                      <a:pt x="120" y="167"/>
                    </a:cubicBezTo>
                    <a:lnTo>
                      <a:pt x="25" y="156"/>
                    </a:lnTo>
                    <a:lnTo>
                      <a:pt x="1" y="298"/>
                    </a:lnTo>
                    <a:lnTo>
                      <a:pt x="96" y="310"/>
                    </a:lnTo>
                    <a:cubicBezTo>
                      <a:pt x="247" y="330"/>
                      <a:pt x="414" y="353"/>
                      <a:pt x="591" y="353"/>
                    </a:cubicBezTo>
                    <a:cubicBezTo>
                      <a:pt x="833" y="353"/>
                      <a:pt x="1096" y="311"/>
                      <a:pt x="1370" y="167"/>
                    </a:cubicBezTo>
                    <a:cubicBezTo>
                      <a:pt x="1669" y="267"/>
                      <a:pt x="2049" y="316"/>
                      <a:pt x="2470" y="316"/>
                    </a:cubicBezTo>
                    <a:cubicBezTo>
                      <a:pt x="2752" y="316"/>
                      <a:pt x="3052" y="294"/>
                      <a:pt x="3358" y="251"/>
                    </a:cubicBezTo>
                    <a:cubicBezTo>
                      <a:pt x="3445" y="240"/>
                      <a:pt x="3532" y="236"/>
                      <a:pt x="3617" y="236"/>
                    </a:cubicBezTo>
                    <a:cubicBezTo>
                      <a:pt x="3822" y="236"/>
                      <a:pt x="4022" y="261"/>
                      <a:pt x="4216" y="286"/>
                    </a:cubicBezTo>
                    <a:cubicBezTo>
                      <a:pt x="4407" y="312"/>
                      <a:pt x="4595" y="336"/>
                      <a:pt x="4784" y="336"/>
                    </a:cubicBezTo>
                    <a:cubicBezTo>
                      <a:pt x="5030" y="336"/>
                      <a:pt x="5276" y="296"/>
                      <a:pt x="5525" y="167"/>
                    </a:cubicBezTo>
                    <a:cubicBezTo>
                      <a:pt x="5763" y="310"/>
                      <a:pt x="6073" y="382"/>
                      <a:pt x="6383" y="382"/>
                    </a:cubicBezTo>
                    <a:cubicBezTo>
                      <a:pt x="6692" y="382"/>
                      <a:pt x="7025" y="310"/>
                      <a:pt x="7311" y="167"/>
                    </a:cubicBezTo>
                    <a:cubicBezTo>
                      <a:pt x="7584" y="290"/>
                      <a:pt x="7914" y="339"/>
                      <a:pt x="8253" y="339"/>
                    </a:cubicBezTo>
                    <a:cubicBezTo>
                      <a:pt x="8670" y="339"/>
                      <a:pt x="9100" y="266"/>
                      <a:pt x="9454" y="167"/>
                    </a:cubicBezTo>
                    <a:cubicBezTo>
                      <a:pt x="9770" y="304"/>
                      <a:pt x="10088" y="373"/>
                      <a:pt x="10405" y="373"/>
                    </a:cubicBezTo>
                    <a:cubicBezTo>
                      <a:pt x="10722" y="373"/>
                      <a:pt x="11038" y="304"/>
                      <a:pt x="11347" y="167"/>
                    </a:cubicBezTo>
                    <a:cubicBezTo>
                      <a:pt x="11617" y="302"/>
                      <a:pt x="11909" y="348"/>
                      <a:pt x="12209" y="348"/>
                    </a:cubicBezTo>
                    <a:cubicBezTo>
                      <a:pt x="12519" y="348"/>
                      <a:pt x="12837" y="299"/>
                      <a:pt x="13145" y="251"/>
                    </a:cubicBezTo>
                    <a:cubicBezTo>
                      <a:pt x="13229" y="240"/>
                      <a:pt x="13314" y="236"/>
                      <a:pt x="13399" y="236"/>
                    </a:cubicBezTo>
                    <a:cubicBezTo>
                      <a:pt x="13604" y="236"/>
                      <a:pt x="13812" y="261"/>
                      <a:pt x="14014" y="286"/>
                    </a:cubicBezTo>
                    <a:cubicBezTo>
                      <a:pt x="14221" y="312"/>
                      <a:pt x="14421" y="336"/>
                      <a:pt x="14610" y="336"/>
                    </a:cubicBezTo>
                    <a:cubicBezTo>
                      <a:pt x="14857" y="336"/>
                      <a:pt x="15086" y="296"/>
                      <a:pt x="15288" y="167"/>
                    </a:cubicBezTo>
                    <a:cubicBezTo>
                      <a:pt x="15616" y="292"/>
                      <a:pt x="15942" y="340"/>
                      <a:pt x="16248" y="340"/>
                    </a:cubicBezTo>
                    <a:cubicBezTo>
                      <a:pt x="16641" y="340"/>
                      <a:pt x="17001" y="261"/>
                      <a:pt x="17289" y="167"/>
                    </a:cubicBezTo>
                    <a:cubicBezTo>
                      <a:pt x="17536" y="308"/>
                      <a:pt x="17785" y="355"/>
                      <a:pt x="18030" y="355"/>
                    </a:cubicBezTo>
                    <a:cubicBezTo>
                      <a:pt x="18304" y="355"/>
                      <a:pt x="18573" y="295"/>
                      <a:pt x="18825" y="239"/>
                    </a:cubicBezTo>
                    <a:cubicBezTo>
                      <a:pt x="18956" y="203"/>
                      <a:pt x="19086" y="179"/>
                      <a:pt x="19194" y="156"/>
                    </a:cubicBezTo>
                    <a:cubicBezTo>
                      <a:pt x="19337" y="156"/>
                      <a:pt x="19479" y="203"/>
                      <a:pt x="19634" y="251"/>
                    </a:cubicBezTo>
                    <a:cubicBezTo>
                      <a:pt x="19817" y="303"/>
                      <a:pt x="20012" y="361"/>
                      <a:pt x="20229" y="361"/>
                    </a:cubicBezTo>
                    <a:cubicBezTo>
                      <a:pt x="20309" y="361"/>
                      <a:pt x="20393" y="353"/>
                      <a:pt x="20480" y="334"/>
                    </a:cubicBezTo>
                    <a:lnTo>
                      <a:pt x="20444" y="191"/>
                    </a:lnTo>
                    <a:cubicBezTo>
                      <a:pt x="20372" y="207"/>
                      <a:pt x="20302" y="213"/>
                      <a:pt x="20234" y="213"/>
                    </a:cubicBezTo>
                    <a:cubicBezTo>
                      <a:pt x="20040" y="213"/>
                      <a:pt x="19858" y="161"/>
                      <a:pt x="19682" y="108"/>
                    </a:cubicBezTo>
                    <a:cubicBezTo>
                      <a:pt x="19515" y="60"/>
                      <a:pt x="19360" y="13"/>
                      <a:pt x="19182" y="13"/>
                    </a:cubicBezTo>
                    <a:cubicBezTo>
                      <a:pt x="19051" y="36"/>
                      <a:pt x="18920" y="60"/>
                      <a:pt x="18789" y="96"/>
                    </a:cubicBezTo>
                    <a:cubicBezTo>
                      <a:pt x="18540" y="152"/>
                      <a:pt x="18288" y="208"/>
                      <a:pt x="18035" y="208"/>
                    </a:cubicBezTo>
                    <a:cubicBezTo>
                      <a:pt x="17803" y="208"/>
                      <a:pt x="17569" y="161"/>
                      <a:pt x="17336" y="25"/>
                    </a:cubicBezTo>
                    <a:lnTo>
                      <a:pt x="17301" y="1"/>
                    </a:lnTo>
                    <a:lnTo>
                      <a:pt x="17277" y="13"/>
                    </a:lnTo>
                    <a:cubicBezTo>
                      <a:pt x="16993" y="107"/>
                      <a:pt x="16633" y="190"/>
                      <a:pt x="16240" y="190"/>
                    </a:cubicBezTo>
                    <a:cubicBezTo>
                      <a:pt x="15940" y="190"/>
                      <a:pt x="15620" y="142"/>
                      <a:pt x="15300" y="13"/>
                    </a:cubicBezTo>
                    <a:lnTo>
                      <a:pt x="15265" y="1"/>
                    </a:lnTo>
                    <a:lnTo>
                      <a:pt x="15229" y="25"/>
                    </a:lnTo>
                    <a:cubicBezTo>
                      <a:pt x="15051" y="147"/>
                      <a:pt x="14835" y="184"/>
                      <a:pt x="14597" y="184"/>
                    </a:cubicBezTo>
                    <a:cubicBezTo>
                      <a:pt x="14420" y="184"/>
                      <a:pt x="14231" y="164"/>
                      <a:pt x="14038" y="144"/>
                    </a:cubicBezTo>
                    <a:cubicBezTo>
                      <a:pt x="13828" y="118"/>
                      <a:pt x="13611" y="93"/>
                      <a:pt x="13393" y="93"/>
                    </a:cubicBezTo>
                    <a:cubicBezTo>
                      <a:pt x="13303" y="93"/>
                      <a:pt x="13212" y="97"/>
                      <a:pt x="13121" y="108"/>
                    </a:cubicBezTo>
                    <a:cubicBezTo>
                      <a:pt x="12819" y="156"/>
                      <a:pt x="12507" y="205"/>
                      <a:pt x="12207" y="205"/>
                    </a:cubicBezTo>
                    <a:cubicBezTo>
                      <a:pt x="11916" y="205"/>
                      <a:pt x="11635" y="159"/>
                      <a:pt x="11383" y="25"/>
                    </a:cubicBezTo>
                    <a:lnTo>
                      <a:pt x="11359" y="1"/>
                    </a:lnTo>
                    <a:lnTo>
                      <a:pt x="11324" y="25"/>
                    </a:lnTo>
                    <a:cubicBezTo>
                      <a:pt x="11020" y="161"/>
                      <a:pt x="10713" y="230"/>
                      <a:pt x="10407" y="230"/>
                    </a:cubicBezTo>
                    <a:cubicBezTo>
                      <a:pt x="10100" y="230"/>
                      <a:pt x="9794" y="161"/>
                      <a:pt x="9490" y="25"/>
                    </a:cubicBezTo>
                    <a:lnTo>
                      <a:pt x="9466" y="13"/>
                    </a:lnTo>
                    <a:lnTo>
                      <a:pt x="9431" y="13"/>
                    </a:lnTo>
                    <a:cubicBezTo>
                      <a:pt x="9086" y="119"/>
                      <a:pt x="8661" y="195"/>
                      <a:pt x="8249" y="195"/>
                    </a:cubicBezTo>
                    <a:cubicBezTo>
                      <a:pt x="7920" y="195"/>
                      <a:pt x="7599" y="146"/>
                      <a:pt x="7335" y="25"/>
                    </a:cubicBezTo>
                    <a:lnTo>
                      <a:pt x="7299" y="1"/>
                    </a:lnTo>
                    <a:lnTo>
                      <a:pt x="7275" y="25"/>
                    </a:lnTo>
                    <a:cubicBezTo>
                      <a:pt x="7008" y="161"/>
                      <a:pt x="6689" y="230"/>
                      <a:pt x="6384" y="230"/>
                    </a:cubicBezTo>
                    <a:cubicBezTo>
                      <a:pt x="6079" y="230"/>
                      <a:pt x="5787" y="161"/>
                      <a:pt x="5573" y="25"/>
                    </a:cubicBezTo>
                    <a:lnTo>
                      <a:pt x="5537" y="1"/>
                    </a:lnTo>
                    <a:lnTo>
                      <a:pt x="5501" y="25"/>
                    </a:lnTo>
                    <a:cubicBezTo>
                      <a:pt x="5256" y="147"/>
                      <a:pt x="5018" y="184"/>
                      <a:pt x="4778" y="184"/>
                    </a:cubicBezTo>
                    <a:cubicBezTo>
                      <a:pt x="4601" y="184"/>
                      <a:pt x="4422" y="164"/>
                      <a:pt x="4239" y="144"/>
                    </a:cubicBezTo>
                    <a:cubicBezTo>
                      <a:pt x="4037" y="118"/>
                      <a:pt x="3829" y="93"/>
                      <a:pt x="3615" y="93"/>
                    </a:cubicBezTo>
                    <a:cubicBezTo>
                      <a:pt x="3527" y="93"/>
                      <a:pt x="3437" y="97"/>
                      <a:pt x="3346" y="108"/>
                    </a:cubicBezTo>
                    <a:cubicBezTo>
                      <a:pt x="3056" y="149"/>
                      <a:pt x="2773" y="169"/>
                      <a:pt x="2506" y="169"/>
                    </a:cubicBezTo>
                    <a:cubicBezTo>
                      <a:pt x="2073" y="169"/>
                      <a:pt x="1684" y="116"/>
                      <a:pt x="1382" y="13"/>
                    </a:cubicBezTo>
                    <a:lnTo>
                      <a:pt x="13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4"/>
              <p:cNvSpPr/>
              <p:nvPr/>
            </p:nvSpPr>
            <p:spPr>
              <a:xfrm>
                <a:off x="8420863" y="4101975"/>
                <a:ext cx="494125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19765" h="364" extrusionOk="0">
                    <a:moveTo>
                      <a:pt x="1513" y="0"/>
                    </a:moveTo>
                    <a:lnTo>
                      <a:pt x="1477" y="12"/>
                    </a:lnTo>
                    <a:cubicBezTo>
                      <a:pt x="1076" y="143"/>
                      <a:pt x="706" y="178"/>
                      <a:pt x="365" y="178"/>
                    </a:cubicBezTo>
                    <a:cubicBezTo>
                      <a:pt x="240" y="178"/>
                      <a:pt x="118" y="173"/>
                      <a:pt x="1" y="167"/>
                    </a:cubicBezTo>
                    <a:lnTo>
                      <a:pt x="1" y="310"/>
                    </a:lnTo>
                    <a:cubicBezTo>
                      <a:pt x="135" y="317"/>
                      <a:pt x="273" y="323"/>
                      <a:pt x="417" y="323"/>
                    </a:cubicBezTo>
                    <a:cubicBezTo>
                      <a:pt x="745" y="323"/>
                      <a:pt x="1100" y="291"/>
                      <a:pt x="1489" y="167"/>
                    </a:cubicBezTo>
                    <a:cubicBezTo>
                      <a:pt x="1697" y="298"/>
                      <a:pt x="1983" y="364"/>
                      <a:pt x="2304" y="364"/>
                    </a:cubicBezTo>
                    <a:cubicBezTo>
                      <a:pt x="2626" y="364"/>
                      <a:pt x="2983" y="298"/>
                      <a:pt x="3334" y="167"/>
                    </a:cubicBezTo>
                    <a:cubicBezTo>
                      <a:pt x="3602" y="298"/>
                      <a:pt x="3921" y="364"/>
                      <a:pt x="4257" y="364"/>
                    </a:cubicBezTo>
                    <a:cubicBezTo>
                      <a:pt x="4593" y="364"/>
                      <a:pt x="4948" y="298"/>
                      <a:pt x="5287" y="167"/>
                    </a:cubicBezTo>
                    <a:cubicBezTo>
                      <a:pt x="5545" y="286"/>
                      <a:pt x="5840" y="331"/>
                      <a:pt x="6136" y="331"/>
                    </a:cubicBezTo>
                    <a:cubicBezTo>
                      <a:pt x="6522" y="331"/>
                      <a:pt x="6911" y="255"/>
                      <a:pt x="7228" y="167"/>
                    </a:cubicBezTo>
                    <a:cubicBezTo>
                      <a:pt x="7478" y="298"/>
                      <a:pt x="7799" y="358"/>
                      <a:pt x="8144" y="358"/>
                    </a:cubicBezTo>
                    <a:cubicBezTo>
                      <a:pt x="8478" y="358"/>
                      <a:pt x="8811" y="298"/>
                      <a:pt x="9073" y="167"/>
                    </a:cubicBezTo>
                    <a:cubicBezTo>
                      <a:pt x="9357" y="286"/>
                      <a:pt x="9640" y="331"/>
                      <a:pt x="9912" y="331"/>
                    </a:cubicBezTo>
                    <a:cubicBezTo>
                      <a:pt x="10266" y="331"/>
                      <a:pt x="10604" y="255"/>
                      <a:pt x="10907" y="167"/>
                    </a:cubicBezTo>
                    <a:cubicBezTo>
                      <a:pt x="10954" y="167"/>
                      <a:pt x="11050" y="215"/>
                      <a:pt x="11121" y="239"/>
                    </a:cubicBezTo>
                    <a:cubicBezTo>
                      <a:pt x="11228" y="286"/>
                      <a:pt x="11323" y="334"/>
                      <a:pt x="11407" y="334"/>
                    </a:cubicBezTo>
                    <a:cubicBezTo>
                      <a:pt x="11883" y="334"/>
                      <a:pt x="12383" y="334"/>
                      <a:pt x="12740" y="167"/>
                    </a:cubicBezTo>
                    <a:cubicBezTo>
                      <a:pt x="13068" y="298"/>
                      <a:pt x="13416" y="364"/>
                      <a:pt x="13752" y="364"/>
                    </a:cubicBezTo>
                    <a:cubicBezTo>
                      <a:pt x="14089" y="364"/>
                      <a:pt x="14413" y="298"/>
                      <a:pt x="14693" y="167"/>
                    </a:cubicBezTo>
                    <a:cubicBezTo>
                      <a:pt x="15008" y="286"/>
                      <a:pt x="15324" y="331"/>
                      <a:pt x="15619" y="331"/>
                    </a:cubicBezTo>
                    <a:cubicBezTo>
                      <a:pt x="16005" y="331"/>
                      <a:pt x="16357" y="255"/>
                      <a:pt x="16634" y="167"/>
                    </a:cubicBezTo>
                    <a:cubicBezTo>
                      <a:pt x="16930" y="294"/>
                      <a:pt x="17249" y="338"/>
                      <a:pt x="17575" y="338"/>
                    </a:cubicBezTo>
                    <a:cubicBezTo>
                      <a:pt x="17889" y="338"/>
                      <a:pt x="18211" y="297"/>
                      <a:pt x="18527" y="250"/>
                    </a:cubicBezTo>
                    <a:cubicBezTo>
                      <a:pt x="18569" y="240"/>
                      <a:pt x="18614" y="236"/>
                      <a:pt x="18664" y="236"/>
                    </a:cubicBezTo>
                    <a:cubicBezTo>
                      <a:pt x="18782" y="236"/>
                      <a:pt x="18919" y="261"/>
                      <a:pt x="19062" y="286"/>
                    </a:cubicBezTo>
                    <a:cubicBezTo>
                      <a:pt x="19222" y="320"/>
                      <a:pt x="19388" y="354"/>
                      <a:pt x="19556" y="354"/>
                    </a:cubicBezTo>
                    <a:cubicBezTo>
                      <a:pt x="19625" y="354"/>
                      <a:pt x="19695" y="348"/>
                      <a:pt x="19765" y="334"/>
                    </a:cubicBezTo>
                    <a:lnTo>
                      <a:pt x="19729" y="191"/>
                    </a:lnTo>
                    <a:cubicBezTo>
                      <a:pt x="19670" y="205"/>
                      <a:pt x="19609" y="211"/>
                      <a:pt x="19546" y="211"/>
                    </a:cubicBezTo>
                    <a:cubicBezTo>
                      <a:pt x="19395" y="211"/>
                      <a:pt x="19238" y="177"/>
                      <a:pt x="19086" y="143"/>
                    </a:cubicBezTo>
                    <a:cubicBezTo>
                      <a:pt x="18943" y="112"/>
                      <a:pt x="18806" y="85"/>
                      <a:pt x="18677" y="85"/>
                    </a:cubicBezTo>
                    <a:cubicBezTo>
                      <a:pt x="18613" y="85"/>
                      <a:pt x="18551" y="92"/>
                      <a:pt x="18491" y="108"/>
                    </a:cubicBezTo>
                    <a:cubicBezTo>
                      <a:pt x="18187" y="154"/>
                      <a:pt x="17874" y="195"/>
                      <a:pt x="17569" y="195"/>
                    </a:cubicBezTo>
                    <a:cubicBezTo>
                      <a:pt x="17254" y="195"/>
                      <a:pt x="16948" y="151"/>
                      <a:pt x="16669" y="24"/>
                    </a:cubicBezTo>
                    <a:lnTo>
                      <a:pt x="16646" y="12"/>
                    </a:lnTo>
                    <a:lnTo>
                      <a:pt x="16622" y="12"/>
                    </a:lnTo>
                    <a:cubicBezTo>
                      <a:pt x="16343" y="101"/>
                      <a:pt x="15992" y="181"/>
                      <a:pt x="15611" y="181"/>
                    </a:cubicBezTo>
                    <a:cubicBezTo>
                      <a:pt x="15323" y="181"/>
                      <a:pt x="15019" y="135"/>
                      <a:pt x="14717" y="12"/>
                    </a:cubicBezTo>
                    <a:lnTo>
                      <a:pt x="14681" y="12"/>
                    </a:lnTo>
                    <a:lnTo>
                      <a:pt x="14657" y="24"/>
                    </a:lnTo>
                    <a:cubicBezTo>
                      <a:pt x="14389" y="149"/>
                      <a:pt x="14074" y="212"/>
                      <a:pt x="13746" y="212"/>
                    </a:cubicBezTo>
                    <a:cubicBezTo>
                      <a:pt x="13419" y="212"/>
                      <a:pt x="13080" y="149"/>
                      <a:pt x="12764" y="24"/>
                    </a:cubicBezTo>
                    <a:lnTo>
                      <a:pt x="12728" y="0"/>
                    </a:lnTo>
                    <a:lnTo>
                      <a:pt x="12705" y="24"/>
                    </a:lnTo>
                    <a:cubicBezTo>
                      <a:pt x="12371" y="191"/>
                      <a:pt x="11883" y="191"/>
                      <a:pt x="11407" y="191"/>
                    </a:cubicBezTo>
                    <a:cubicBezTo>
                      <a:pt x="11359" y="191"/>
                      <a:pt x="11264" y="143"/>
                      <a:pt x="11181" y="108"/>
                    </a:cubicBezTo>
                    <a:cubicBezTo>
                      <a:pt x="11073" y="60"/>
                      <a:pt x="10978" y="12"/>
                      <a:pt x="10907" y="12"/>
                    </a:cubicBezTo>
                    <a:lnTo>
                      <a:pt x="10883" y="12"/>
                    </a:lnTo>
                    <a:cubicBezTo>
                      <a:pt x="10575" y="101"/>
                      <a:pt x="10240" y="178"/>
                      <a:pt x="9891" y="178"/>
                    </a:cubicBezTo>
                    <a:cubicBezTo>
                      <a:pt x="9632" y="178"/>
                      <a:pt x="9366" y="136"/>
                      <a:pt x="9097" y="24"/>
                    </a:cubicBezTo>
                    <a:lnTo>
                      <a:pt x="9073" y="0"/>
                    </a:lnTo>
                    <a:lnTo>
                      <a:pt x="9037" y="24"/>
                    </a:lnTo>
                    <a:cubicBezTo>
                      <a:pt x="8799" y="149"/>
                      <a:pt x="8469" y="212"/>
                      <a:pt x="8143" y="212"/>
                    </a:cubicBezTo>
                    <a:cubicBezTo>
                      <a:pt x="7817" y="212"/>
                      <a:pt x="7496" y="149"/>
                      <a:pt x="7275" y="24"/>
                    </a:cubicBezTo>
                    <a:lnTo>
                      <a:pt x="7251" y="12"/>
                    </a:lnTo>
                    <a:lnTo>
                      <a:pt x="7216" y="12"/>
                    </a:lnTo>
                    <a:cubicBezTo>
                      <a:pt x="6899" y="102"/>
                      <a:pt x="6507" y="183"/>
                      <a:pt x="6122" y="183"/>
                    </a:cubicBezTo>
                    <a:cubicBezTo>
                      <a:pt x="5841" y="183"/>
                      <a:pt x="5564" y="140"/>
                      <a:pt x="5323" y="24"/>
                    </a:cubicBezTo>
                    <a:lnTo>
                      <a:pt x="5287" y="0"/>
                    </a:lnTo>
                    <a:lnTo>
                      <a:pt x="5263" y="12"/>
                    </a:lnTo>
                    <a:cubicBezTo>
                      <a:pt x="4932" y="145"/>
                      <a:pt x="4582" y="210"/>
                      <a:pt x="4252" y="210"/>
                    </a:cubicBezTo>
                    <a:cubicBezTo>
                      <a:pt x="3928" y="210"/>
                      <a:pt x="3623" y="148"/>
                      <a:pt x="3370" y="24"/>
                    </a:cubicBezTo>
                    <a:lnTo>
                      <a:pt x="3334" y="0"/>
                    </a:lnTo>
                    <a:lnTo>
                      <a:pt x="3311" y="12"/>
                    </a:lnTo>
                    <a:cubicBezTo>
                      <a:pt x="2967" y="145"/>
                      <a:pt x="2612" y="210"/>
                      <a:pt x="2298" y="210"/>
                    </a:cubicBezTo>
                    <a:cubicBezTo>
                      <a:pt x="1992" y="210"/>
                      <a:pt x="1725" y="148"/>
                      <a:pt x="1548" y="24"/>
                    </a:cubicBezTo>
                    <a:lnTo>
                      <a:pt x="151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4"/>
              <p:cNvSpPr/>
              <p:nvPr/>
            </p:nvSpPr>
            <p:spPr>
              <a:xfrm>
                <a:off x="8429788" y="4085300"/>
                <a:ext cx="4765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19063" h="346" extrusionOk="0">
                    <a:moveTo>
                      <a:pt x="1406" y="1"/>
                    </a:moveTo>
                    <a:lnTo>
                      <a:pt x="1394" y="13"/>
                    </a:lnTo>
                    <a:cubicBezTo>
                      <a:pt x="1143" y="147"/>
                      <a:pt x="897" y="180"/>
                      <a:pt x="637" y="180"/>
                    </a:cubicBezTo>
                    <a:cubicBezTo>
                      <a:pt x="527" y="180"/>
                      <a:pt x="415" y="174"/>
                      <a:pt x="298" y="167"/>
                    </a:cubicBezTo>
                    <a:cubicBezTo>
                      <a:pt x="203" y="167"/>
                      <a:pt x="108" y="167"/>
                      <a:pt x="13" y="155"/>
                    </a:cubicBezTo>
                    <a:lnTo>
                      <a:pt x="1" y="310"/>
                    </a:lnTo>
                    <a:cubicBezTo>
                      <a:pt x="108" y="310"/>
                      <a:pt x="203" y="310"/>
                      <a:pt x="287" y="322"/>
                    </a:cubicBezTo>
                    <a:cubicBezTo>
                      <a:pt x="399" y="325"/>
                      <a:pt x="510" y="330"/>
                      <a:pt x="618" y="330"/>
                    </a:cubicBezTo>
                    <a:cubicBezTo>
                      <a:pt x="898" y="330"/>
                      <a:pt x="1167" y="301"/>
                      <a:pt x="1441" y="155"/>
                    </a:cubicBezTo>
                    <a:cubicBezTo>
                      <a:pt x="1477" y="167"/>
                      <a:pt x="1537" y="191"/>
                      <a:pt x="1596" y="227"/>
                    </a:cubicBezTo>
                    <a:cubicBezTo>
                      <a:pt x="1668" y="275"/>
                      <a:pt x="1751" y="322"/>
                      <a:pt x="1834" y="322"/>
                    </a:cubicBezTo>
                    <a:cubicBezTo>
                      <a:pt x="2072" y="322"/>
                      <a:pt x="2322" y="298"/>
                      <a:pt x="2573" y="275"/>
                    </a:cubicBezTo>
                    <a:cubicBezTo>
                      <a:pt x="2799" y="251"/>
                      <a:pt x="3049" y="239"/>
                      <a:pt x="3275" y="239"/>
                    </a:cubicBezTo>
                    <a:cubicBezTo>
                      <a:pt x="3620" y="322"/>
                      <a:pt x="4097" y="322"/>
                      <a:pt x="4454" y="322"/>
                    </a:cubicBezTo>
                    <a:cubicBezTo>
                      <a:pt x="4585" y="322"/>
                      <a:pt x="4692" y="275"/>
                      <a:pt x="4799" y="227"/>
                    </a:cubicBezTo>
                    <a:cubicBezTo>
                      <a:pt x="4882" y="191"/>
                      <a:pt x="4978" y="155"/>
                      <a:pt x="5085" y="155"/>
                    </a:cubicBezTo>
                    <a:cubicBezTo>
                      <a:pt x="5180" y="155"/>
                      <a:pt x="5251" y="191"/>
                      <a:pt x="5323" y="227"/>
                    </a:cubicBezTo>
                    <a:cubicBezTo>
                      <a:pt x="5406" y="275"/>
                      <a:pt x="5501" y="322"/>
                      <a:pt x="5621" y="322"/>
                    </a:cubicBezTo>
                    <a:lnTo>
                      <a:pt x="5632" y="322"/>
                    </a:lnTo>
                    <a:cubicBezTo>
                      <a:pt x="5740" y="336"/>
                      <a:pt x="5848" y="342"/>
                      <a:pt x="5957" y="342"/>
                    </a:cubicBezTo>
                    <a:cubicBezTo>
                      <a:pt x="6211" y="342"/>
                      <a:pt x="6466" y="311"/>
                      <a:pt x="6716" y="286"/>
                    </a:cubicBezTo>
                    <a:cubicBezTo>
                      <a:pt x="6954" y="263"/>
                      <a:pt x="7192" y="239"/>
                      <a:pt x="7418" y="239"/>
                    </a:cubicBezTo>
                    <a:cubicBezTo>
                      <a:pt x="7851" y="322"/>
                      <a:pt x="8324" y="341"/>
                      <a:pt x="8797" y="341"/>
                    </a:cubicBezTo>
                    <a:cubicBezTo>
                      <a:pt x="9001" y="341"/>
                      <a:pt x="9206" y="338"/>
                      <a:pt x="9407" y="334"/>
                    </a:cubicBezTo>
                    <a:cubicBezTo>
                      <a:pt x="9621" y="322"/>
                      <a:pt x="9835" y="322"/>
                      <a:pt x="10038" y="322"/>
                    </a:cubicBezTo>
                    <a:cubicBezTo>
                      <a:pt x="10109" y="322"/>
                      <a:pt x="10204" y="275"/>
                      <a:pt x="10300" y="227"/>
                    </a:cubicBezTo>
                    <a:cubicBezTo>
                      <a:pt x="10371" y="191"/>
                      <a:pt x="10466" y="155"/>
                      <a:pt x="10502" y="155"/>
                    </a:cubicBezTo>
                    <a:cubicBezTo>
                      <a:pt x="10550" y="155"/>
                      <a:pt x="10645" y="191"/>
                      <a:pt x="10716" y="227"/>
                    </a:cubicBezTo>
                    <a:cubicBezTo>
                      <a:pt x="10812" y="275"/>
                      <a:pt x="10919" y="322"/>
                      <a:pt x="10990" y="322"/>
                    </a:cubicBezTo>
                    <a:cubicBezTo>
                      <a:pt x="11228" y="322"/>
                      <a:pt x="11466" y="298"/>
                      <a:pt x="11705" y="275"/>
                    </a:cubicBezTo>
                    <a:cubicBezTo>
                      <a:pt x="11931" y="251"/>
                      <a:pt x="12169" y="239"/>
                      <a:pt x="12395" y="239"/>
                    </a:cubicBezTo>
                    <a:cubicBezTo>
                      <a:pt x="12776" y="322"/>
                      <a:pt x="13252" y="322"/>
                      <a:pt x="13610" y="322"/>
                    </a:cubicBezTo>
                    <a:cubicBezTo>
                      <a:pt x="13741" y="322"/>
                      <a:pt x="13836" y="275"/>
                      <a:pt x="13919" y="227"/>
                    </a:cubicBezTo>
                    <a:cubicBezTo>
                      <a:pt x="13991" y="191"/>
                      <a:pt x="14062" y="155"/>
                      <a:pt x="14157" y="155"/>
                    </a:cubicBezTo>
                    <a:cubicBezTo>
                      <a:pt x="14264" y="155"/>
                      <a:pt x="14348" y="191"/>
                      <a:pt x="14443" y="227"/>
                    </a:cubicBezTo>
                    <a:cubicBezTo>
                      <a:pt x="14550" y="275"/>
                      <a:pt x="14657" y="322"/>
                      <a:pt x="14788" y="322"/>
                    </a:cubicBezTo>
                    <a:cubicBezTo>
                      <a:pt x="14910" y="336"/>
                      <a:pt x="15031" y="341"/>
                      <a:pt x="15151" y="341"/>
                    </a:cubicBezTo>
                    <a:cubicBezTo>
                      <a:pt x="15337" y="341"/>
                      <a:pt x="15520" y="329"/>
                      <a:pt x="15693" y="322"/>
                    </a:cubicBezTo>
                    <a:cubicBezTo>
                      <a:pt x="15858" y="308"/>
                      <a:pt x="16023" y="295"/>
                      <a:pt x="16193" y="295"/>
                    </a:cubicBezTo>
                    <a:cubicBezTo>
                      <a:pt x="16317" y="295"/>
                      <a:pt x="16443" y="302"/>
                      <a:pt x="16574" y="322"/>
                    </a:cubicBezTo>
                    <a:cubicBezTo>
                      <a:pt x="16765" y="334"/>
                      <a:pt x="16943" y="346"/>
                      <a:pt x="17122" y="346"/>
                    </a:cubicBezTo>
                    <a:cubicBezTo>
                      <a:pt x="17348" y="346"/>
                      <a:pt x="17574" y="334"/>
                      <a:pt x="17789" y="322"/>
                    </a:cubicBezTo>
                    <a:cubicBezTo>
                      <a:pt x="18003" y="310"/>
                      <a:pt x="18208" y="301"/>
                      <a:pt x="18414" y="301"/>
                    </a:cubicBezTo>
                    <a:cubicBezTo>
                      <a:pt x="18619" y="301"/>
                      <a:pt x="18825" y="310"/>
                      <a:pt x="19039" y="334"/>
                    </a:cubicBezTo>
                    <a:lnTo>
                      <a:pt x="19063" y="191"/>
                    </a:lnTo>
                    <a:cubicBezTo>
                      <a:pt x="18858" y="163"/>
                      <a:pt x="18655" y="154"/>
                      <a:pt x="18456" y="154"/>
                    </a:cubicBezTo>
                    <a:cubicBezTo>
                      <a:pt x="18228" y="154"/>
                      <a:pt x="18005" y="167"/>
                      <a:pt x="17789" y="179"/>
                    </a:cubicBezTo>
                    <a:cubicBezTo>
                      <a:pt x="17574" y="186"/>
                      <a:pt x="17359" y="196"/>
                      <a:pt x="17140" y="196"/>
                    </a:cubicBezTo>
                    <a:cubicBezTo>
                      <a:pt x="16959" y="196"/>
                      <a:pt x="16775" y="189"/>
                      <a:pt x="16586" y="167"/>
                    </a:cubicBezTo>
                    <a:cubicBezTo>
                      <a:pt x="16441" y="151"/>
                      <a:pt x="16301" y="145"/>
                      <a:pt x="16164" y="145"/>
                    </a:cubicBezTo>
                    <a:cubicBezTo>
                      <a:pt x="15998" y="145"/>
                      <a:pt x="15838" y="154"/>
                      <a:pt x="15681" y="167"/>
                    </a:cubicBezTo>
                    <a:cubicBezTo>
                      <a:pt x="15509" y="181"/>
                      <a:pt x="15346" y="195"/>
                      <a:pt x="15176" y="195"/>
                    </a:cubicBezTo>
                    <a:cubicBezTo>
                      <a:pt x="15052" y="195"/>
                      <a:pt x="14924" y="188"/>
                      <a:pt x="14788" y="167"/>
                    </a:cubicBezTo>
                    <a:cubicBezTo>
                      <a:pt x="14693" y="167"/>
                      <a:pt x="14598" y="132"/>
                      <a:pt x="14503" y="96"/>
                    </a:cubicBezTo>
                    <a:cubicBezTo>
                      <a:pt x="14395" y="48"/>
                      <a:pt x="14288" y="1"/>
                      <a:pt x="14157" y="1"/>
                    </a:cubicBezTo>
                    <a:cubicBezTo>
                      <a:pt x="14026" y="1"/>
                      <a:pt x="13931" y="48"/>
                      <a:pt x="13848" y="96"/>
                    </a:cubicBezTo>
                    <a:cubicBezTo>
                      <a:pt x="13776" y="132"/>
                      <a:pt x="13705" y="167"/>
                      <a:pt x="13610" y="167"/>
                    </a:cubicBezTo>
                    <a:cubicBezTo>
                      <a:pt x="13252" y="167"/>
                      <a:pt x="12776" y="167"/>
                      <a:pt x="12419" y="84"/>
                    </a:cubicBezTo>
                    <a:lnTo>
                      <a:pt x="12407" y="84"/>
                    </a:lnTo>
                    <a:cubicBezTo>
                      <a:pt x="12169" y="84"/>
                      <a:pt x="11919" y="108"/>
                      <a:pt x="11693" y="132"/>
                    </a:cubicBezTo>
                    <a:cubicBezTo>
                      <a:pt x="11466" y="144"/>
                      <a:pt x="11228" y="167"/>
                      <a:pt x="10990" y="167"/>
                    </a:cubicBezTo>
                    <a:cubicBezTo>
                      <a:pt x="10943" y="167"/>
                      <a:pt x="10847" y="132"/>
                      <a:pt x="10776" y="96"/>
                    </a:cubicBezTo>
                    <a:cubicBezTo>
                      <a:pt x="10669" y="48"/>
                      <a:pt x="10574" y="1"/>
                      <a:pt x="10502" y="1"/>
                    </a:cubicBezTo>
                    <a:cubicBezTo>
                      <a:pt x="10431" y="1"/>
                      <a:pt x="10335" y="48"/>
                      <a:pt x="10240" y="96"/>
                    </a:cubicBezTo>
                    <a:cubicBezTo>
                      <a:pt x="10169" y="132"/>
                      <a:pt x="10085" y="167"/>
                      <a:pt x="10038" y="167"/>
                    </a:cubicBezTo>
                    <a:cubicBezTo>
                      <a:pt x="9835" y="167"/>
                      <a:pt x="9621" y="179"/>
                      <a:pt x="9407" y="179"/>
                    </a:cubicBezTo>
                    <a:cubicBezTo>
                      <a:pt x="9175" y="183"/>
                      <a:pt x="8940" y="189"/>
                      <a:pt x="8706" y="189"/>
                    </a:cubicBezTo>
                    <a:cubicBezTo>
                      <a:pt x="8268" y="189"/>
                      <a:pt x="7834" y="169"/>
                      <a:pt x="7430" y="84"/>
                    </a:cubicBezTo>
                    <a:cubicBezTo>
                      <a:pt x="7192" y="84"/>
                      <a:pt x="6942" y="108"/>
                      <a:pt x="6704" y="144"/>
                    </a:cubicBezTo>
                    <a:cubicBezTo>
                      <a:pt x="6470" y="167"/>
                      <a:pt x="6236" y="190"/>
                      <a:pt x="6002" y="190"/>
                    </a:cubicBezTo>
                    <a:cubicBezTo>
                      <a:pt x="5879" y="190"/>
                      <a:pt x="5756" y="184"/>
                      <a:pt x="5632" y="167"/>
                    </a:cubicBezTo>
                    <a:cubicBezTo>
                      <a:pt x="5537" y="167"/>
                      <a:pt x="5466" y="132"/>
                      <a:pt x="5394" y="96"/>
                    </a:cubicBezTo>
                    <a:cubicBezTo>
                      <a:pt x="5311" y="48"/>
                      <a:pt x="5216" y="1"/>
                      <a:pt x="5085" y="1"/>
                    </a:cubicBezTo>
                    <a:cubicBezTo>
                      <a:pt x="4942" y="1"/>
                      <a:pt x="4835" y="48"/>
                      <a:pt x="4739" y="96"/>
                    </a:cubicBezTo>
                    <a:cubicBezTo>
                      <a:pt x="4644" y="132"/>
                      <a:pt x="4549" y="167"/>
                      <a:pt x="4454" y="167"/>
                    </a:cubicBezTo>
                    <a:cubicBezTo>
                      <a:pt x="4097" y="167"/>
                      <a:pt x="3620" y="167"/>
                      <a:pt x="3299" y="84"/>
                    </a:cubicBezTo>
                    <a:lnTo>
                      <a:pt x="3287" y="84"/>
                    </a:lnTo>
                    <a:cubicBezTo>
                      <a:pt x="3049" y="84"/>
                      <a:pt x="2799" y="108"/>
                      <a:pt x="2549" y="132"/>
                    </a:cubicBezTo>
                    <a:cubicBezTo>
                      <a:pt x="2311" y="144"/>
                      <a:pt x="2072" y="167"/>
                      <a:pt x="1834" y="167"/>
                    </a:cubicBezTo>
                    <a:cubicBezTo>
                      <a:pt x="1787" y="167"/>
                      <a:pt x="1727" y="132"/>
                      <a:pt x="1668" y="96"/>
                    </a:cubicBezTo>
                    <a:cubicBezTo>
                      <a:pt x="1584" y="48"/>
                      <a:pt x="1501" y="1"/>
                      <a:pt x="1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4"/>
              <p:cNvSpPr/>
              <p:nvPr/>
            </p:nvSpPr>
            <p:spPr>
              <a:xfrm>
                <a:off x="8404788" y="4075475"/>
                <a:ext cx="699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5311" extrusionOk="0">
                    <a:moveTo>
                      <a:pt x="2668" y="1"/>
                    </a:moveTo>
                    <a:cubicBezTo>
                      <a:pt x="2584" y="1"/>
                      <a:pt x="2501" y="25"/>
                      <a:pt x="2489" y="60"/>
                    </a:cubicBezTo>
                    <a:lnTo>
                      <a:pt x="36" y="5216"/>
                    </a:lnTo>
                    <a:cubicBezTo>
                      <a:pt x="1" y="5263"/>
                      <a:pt x="72" y="5311"/>
                      <a:pt x="167" y="5311"/>
                    </a:cubicBezTo>
                    <a:cubicBezTo>
                      <a:pt x="274" y="5311"/>
                      <a:pt x="382" y="5263"/>
                      <a:pt x="405" y="5216"/>
                    </a:cubicBezTo>
                    <a:lnTo>
                      <a:pt x="2775" y="60"/>
                    </a:lnTo>
                    <a:cubicBezTo>
                      <a:pt x="2799" y="25"/>
                      <a:pt x="2739" y="1"/>
                      <a:pt x="26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4"/>
              <p:cNvSpPr/>
              <p:nvPr/>
            </p:nvSpPr>
            <p:spPr>
              <a:xfrm>
                <a:off x="8462238" y="4075475"/>
                <a:ext cx="565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5311" extrusionOk="0">
                    <a:moveTo>
                      <a:pt x="2132" y="1"/>
                    </a:moveTo>
                    <a:cubicBezTo>
                      <a:pt x="2048" y="1"/>
                      <a:pt x="1977" y="25"/>
                      <a:pt x="1965" y="60"/>
                    </a:cubicBezTo>
                    <a:lnTo>
                      <a:pt x="24" y="5216"/>
                    </a:lnTo>
                    <a:cubicBezTo>
                      <a:pt x="1" y="5263"/>
                      <a:pt x="72" y="5311"/>
                      <a:pt x="167" y="5311"/>
                    </a:cubicBezTo>
                    <a:lnTo>
                      <a:pt x="179" y="5311"/>
                    </a:lnTo>
                    <a:cubicBezTo>
                      <a:pt x="274" y="5311"/>
                      <a:pt x="382" y="5263"/>
                      <a:pt x="393" y="5216"/>
                    </a:cubicBezTo>
                    <a:lnTo>
                      <a:pt x="2251" y="60"/>
                    </a:lnTo>
                    <a:cubicBezTo>
                      <a:pt x="2263" y="25"/>
                      <a:pt x="2215" y="1"/>
                      <a:pt x="21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4"/>
              <p:cNvSpPr/>
              <p:nvPr/>
            </p:nvSpPr>
            <p:spPr>
              <a:xfrm>
                <a:off x="8519688" y="4075475"/>
                <a:ext cx="434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5311" extrusionOk="0">
                    <a:moveTo>
                      <a:pt x="1596" y="1"/>
                    </a:moveTo>
                    <a:cubicBezTo>
                      <a:pt x="1524" y="1"/>
                      <a:pt x="1453" y="25"/>
                      <a:pt x="1441" y="60"/>
                    </a:cubicBezTo>
                    <a:lnTo>
                      <a:pt x="24" y="5216"/>
                    </a:lnTo>
                    <a:cubicBezTo>
                      <a:pt x="0" y="5263"/>
                      <a:pt x="72" y="5311"/>
                      <a:pt x="179" y="5311"/>
                    </a:cubicBezTo>
                    <a:cubicBezTo>
                      <a:pt x="286" y="5311"/>
                      <a:pt x="381" y="5263"/>
                      <a:pt x="393" y="5216"/>
                    </a:cubicBezTo>
                    <a:lnTo>
                      <a:pt x="1727" y="60"/>
                    </a:lnTo>
                    <a:cubicBezTo>
                      <a:pt x="1739" y="25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4"/>
              <p:cNvSpPr/>
              <p:nvPr/>
            </p:nvSpPr>
            <p:spPr>
              <a:xfrm>
                <a:off x="8577138" y="4075475"/>
                <a:ext cx="300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5311" extrusionOk="0">
                    <a:moveTo>
                      <a:pt x="1060" y="1"/>
                    </a:moveTo>
                    <a:cubicBezTo>
                      <a:pt x="989" y="1"/>
                      <a:pt x="917" y="25"/>
                      <a:pt x="917" y="60"/>
                    </a:cubicBezTo>
                    <a:lnTo>
                      <a:pt x="12" y="5216"/>
                    </a:lnTo>
                    <a:cubicBezTo>
                      <a:pt x="0" y="5263"/>
                      <a:pt x="84" y="5311"/>
                      <a:pt x="179" y="5311"/>
                    </a:cubicBezTo>
                    <a:lnTo>
                      <a:pt x="191" y="5311"/>
                    </a:lnTo>
                    <a:cubicBezTo>
                      <a:pt x="286" y="5311"/>
                      <a:pt x="381" y="5263"/>
                      <a:pt x="381" y="5216"/>
                    </a:cubicBezTo>
                    <a:lnTo>
                      <a:pt x="1203" y="60"/>
                    </a:lnTo>
                    <a:cubicBezTo>
                      <a:pt x="1203" y="25"/>
                      <a:pt x="1143" y="1"/>
                      <a:pt x="10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4"/>
              <p:cNvSpPr/>
              <p:nvPr/>
            </p:nvSpPr>
            <p:spPr>
              <a:xfrm>
                <a:off x="8634588" y="4075475"/>
                <a:ext cx="169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311" extrusionOk="0">
                    <a:moveTo>
                      <a:pt x="536" y="1"/>
                    </a:moveTo>
                    <a:cubicBezTo>
                      <a:pt x="453" y="1"/>
                      <a:pt x="393" y="25"/>
                      <a:pt x="381" y="60"/>
                    </a:cubicBezTo>
                    <a:lnTo>
                      <a:pt x="12" y="5216"/>
                    </a:lnTo>
                    <a:cubicBezTo>
                      <a:pt x="0" y="5263"/>
                      <a:pt x="84" y="5311"/>
                      <a:pt x="191" y="5311"/>
                    </a:cubicBezTo>
                    <a:cubicBezTo>
                      <a:pt x="286" y="5311"/>
                      <a:pt x="381" y="5263"/>
                      <a:pt x="381" y="5216"/>
                    </a:cubicBezTo>
                    <a:lnTo>
                      <a:pt x="679" y="60"/>
                    </a:lnTo>
                    <a:cubicBezTo>
                      <a:pt x="679" y="25"/>
                      <a:pt x="619" y="1"/>
                      <a:pt x="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4"/>
              <p:cNvSpPr/>
              <p:nvPr/>
            </p:nvSpPr>
            <p:spPr>
              <a:xfrm>
                <a:off x="8688463" y="4075475"/>
                <a:ext cx="1312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311" extrusionOk="0">
                    <a:moveTo>
                      <a:pt x="143" y="1"/>
                    </a:moveTo>
                    <a:cubicBezTo>
                      <a:pt x="60" y="1"/>
                      <a:pt x="0" y="25"/>
                      <a:pt x="0" y="60"/>
                    </a:cubicBezTo>
                    <a:lnTo>
                      <a:pt x="143" y="5216"/>
                    </a:lnTo>
                    <a:cubicBezTo>
                      <a:pt x="143" y="5263"/>
                      <a:pt x="227" y="5311"/>
                      <a:pt x="334" y="5311"/>
                    </a:cubicBezTo>
                    <a:cubicBezTo>
                      <a:pt x="441" y="5311"/>
                      <a:pt x="524" y="5263"/>
                      <a:pt x="512" y="5216"/>
                    </a:cubicBezTo>
                    <a:lnTo>
                      <a:pt x="286" y="60"/>
                    </a:lnTo>
                    <a:cubicBezTo>
                      <a:pt x="286" y="25"/>
                      <a:pt x="227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4"/>
              <p:cNvSpPr/>
              <p:nvPr/>
            </p:nvSpPr>
            <p:spPr>
              <a:xfrm>
                <a:off x="8732813" y="4075475"/>
                <a:ext cx="2622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5311" extrusionOk="0">
                    <a:moveTo>
                      <a:pt x="131" y="1"/>
                    </a:moveTo>
                    <a:cubicBezTo>
                      <a:pt x="60" y="1"/>
                      <a:pt x="0" y="25"/>
                      <a:pt x="0" y="60"/>
                    </a:cubicBezTo>
                    <a:lnTo>
                      <a:pt x="667" y="5216"/>
                    </a:lnTo>
                    <a:cubicBezTo>
                      <a:pt x="667" y="5263"/>
                      <a:pt x="762" y="5311"/>
                      <a:pt x="858" y="5311"/>
                    </a:cubicBezTo>
                    <a:lnTo>
                      <a:pt x="869" y="5311"/>
                    </a:lnTo>
                    <a:cubicBezTo>
                      <a:pt x="965" y="5311"/>
                      <a:pt x="1048" y="5263"/>
                      <a:pt x="1036" y="5216"/>
                    </a:cubicBezTo>
                    <a:lnTo>
                      <a:pt x="286" y="60"/>
                    </a:lnTo>
                    <a:cubicBezTo>
                      <a:pt x="286" y="25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4"/>
              <p:cNvSpPr/>
              <p:nvPr/>
            </p:nvSpPr>
            <p:spPr>
              <a:xfrm>
                <a:off x="8776863" y="4075475"/>
                <a:ext cx="39600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1" extrusionOk="0">
                    <a:moveTo>
                      <a:pt x="143" y="1"/>
                    </a:moveTo>
                    <a:cubicBezTo>
                      <a:pt x="60" y="1"/>
                      <a:pt x="0" y="25"/>
                      <a:pt x="12" y="60"/>
                    </a:cubicBezTo>
                    <a:lnTo>
                      <a:pt x="1191" y="5216"/>
                    </a:lnTo>
                    <a:cubicBezTo>
                      <a:pt x="1203" y="5263"/>
                      <a:pt x="1298" y="5311"/>
                      <a:pt x="1405" y="5311"/>
                    </a:cubicBezTo>
                    <a:cubicBezTo>
                      <a:pt x="1513" y="5311"/>
                      <a:pt x="1584" y="5263"/>
                      <a:pt x="1560" y="5216"/>
                    </a:cubicBezTo>
                    <a:lnTo>
                      <a:pt x="298" y="60"/>
                    </a:lnTo>
                    <a:cubicBezTo>
                      <a:pt x="286" y="25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4"/>
              <p:cNvSpPr/>
              <p:nvPr/>
            </p:nvSpPr>
            <p:spPr>
              <a:xfrm>
                <a:off x="8821213" y="4075475"/>
                <a:ext cx="52700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5311" extrusionOk="0">
                    <a:moveTo>
                      <a:pt x="131" y="1"/>
                    </a:moveTo>
                    <a:cubicBezTo>
                      <a:pt x="48" y="1"/>
                      <a:pt x="0" y="25"/>
                      <a:pt x="12" y="60"/>
                    </a:cubicBezTo>
                    <a:lnTo>
                      <a:pt x="1715" y="5216"/>
                    </a:lnTo>
                    <a:cubicBezTo>
                      <a:pt x="1727" y="5263"/>
                      <a:pt x="1822" y="5311"/>
                      <a:pt x="1929" y="5311"/>
                    </a:cubicBezTo>
                    <a:cubicBezTo>
                      <a:pt x="2036" y="5311"/>
                      <a:pt x="2108" y="5263"/>
                      <a:pt x="2084" y="5216"/>
                    </a:cubicBezTo>
                    <a:lnTo>
                      <a:pt x="298" y="60"/>
                    </a:lnTo>
                    <a:cubicBezTo>
                      <a:pt x="286" y="25"/>
                      <a:pt x="215" y="1"/>
                      <a:pt x="1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4"/>
              <p:cNvSpPr/>
              <p:nvPr/>
            </p:nvSpPr>
            <p:spPr>
              <a:xfrm>
                <a:off x="8865263" y="4075475"/>
                <a:ext cx="66100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2644" h="5311" extrusionOk="0">
                    <a:moveTo>
                      <a:pt x="132" y="1"/>
                    </a:moveTo>
                    <a:cubicBezTo>
                      <a:pt x="60" y="1"/>
                      <a:pt x="1" y="25"/>
                      <a:pt x="13" y="60"/>
                    </a:cubicBezTo>
                    <a:lnTo>
                      <a:pt x="2239" y="5216"/>
                    </a:lnTo>
                    <a:cubicBezTo>
                      <a:pt x="2263" y="5263"/>
                      <a:pt x="2370" y="5311"/>
                      <a:pt x="2465" y="5311"/>
                    </a:cubicBezTo>
                    <a:lnTo>
                      <a:pt x="2477" y="5311"/>
                    </a:lnTo>
                    <a:cubicBezTo>
                      <a:pt x="2572" y="5311"/>
                      <a:pt x="2644" y="5263"/>
                      <a:pt x="2608" y="5216"/>
                    </a:cubicBezTo>
                    <a:lnTo>
                      <a:pt x="310" y="60"/>
                    </a:lnTo>
                    <a:cubicBezTo>
                      <a:pt x="286" y="25"/>
                      <a:pt x="215" y="1"/>
                      <a:pt x="1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4"/>
              <p:cNvSpPr/>
              <p:nvPr/>
            </p:nvSpPr>
            <p:spPr>
              <a:xfrm>
                <a:off x="6470038" y="4580000"/>
                <a:ext cx="448875" cy="151250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6050" extrusionOk="0">
                    <a:moveTo>
                      <a:pt x="0" y="1"/>
                    </a:moveTo>
                    <a:lnTo>
                      <a:pt x="0" y="6049"/>
                    </a:lnTo>
                    <a:lnTo>
                      <a:pt x="17955" y="6049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4"/>
              <p:cNvSpPr/>
              <p:nvPr/>
            </p:nvSpPr>
            <p:spPr>
              <a:xfrm>
                <a:off x="6470038" y="4580000"/>
                <a:ext cx="4488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1394" extrusionOk="0">
                    <a:moveTo>
                      <a:pt x="0" y="1"/>
                    </a:moveTo>
                    <a:lnTo>
                      <a:pt x="0" y="1394"/>
                    </a:lnTo>
                    <a:lnTo>
                      <a:pt x="17955" y="1394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4"/>
              <p:cNvSpPr/>
              <p:nvPr/>
            </p:nvSpPr>
            <p:spPr>
              <a:xfrm>
                <a:off x="6446513" y="4525525"/>
                <a:ext cx="493525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19741" h="2871" extrusionOk="0">
                    <a:moveTo>
                      <a:pt x="0" y="1"/>
                    </a:moveTo>
                    <a:lnTo>
                      <a:pt x="0" y="2870"/>
                    </a:lnTo>
                    <a:lnTo>
                      <a:pt x="19741" y="2870"/>
                    </a:lnTo>
                    <a:lnTo>
                      <a:pt x="1974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4"/>
              <p:cNvSpPr/>
              <p:nvPr/>
            </p:nvSpPr>
            <p:spPr>
              <a:xfrm>
                <a:off x="6442338" y="4533275"/>
                <a:ext cx="4887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" extrusionOk="0">
                    <a:moveTo>
                      <a:pt x="1" y="1"/>
                    </a:moveTo>
                    <a:lnTo>
                      <a:pt x="19551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4"/>
              <p:cNvSpPr/>
              <p:nvPr/>
            </p:nvSpPr>
            <p:spPr>
              <a:xfrm>
                <a:off x="6442338" y="4531500"/>
                <a:ext cx="488775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19551" y="143"/>
                    </a:lnTo>
                    <a:lnTo>
                      <a:pt x="1955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4"/>
              <p:cNvSpPr/>
              <p:nvPr/>
            </p:nvSpPr>
            <p:spPr>
              <a:xfrm>
                <a:off x="7048063" y="4167450"/>
                <a:ext cx="16375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13301" extrusionOk="0">
                    <a:moveTo>
                      <a:pt x="1" y="1"/>
                    </a:moveTo>
                    <a:lnTo>
                      <a:pt x="1" y="13300"/>
                    </a:lnTo>
                    <a:lnTo>
                      <a:pt x="6549" y="13300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4"/>
              <p:cNvSpPr/>
              <p:nvPr/>
            </p:nvSpPr>
            <p:spPr>
              <a:xfrm>
                <a:off x="7048063" y="4167450"/>
                <a:ext cx="163750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192" extrusionOk="0">
                    <a:moveTo>
                      <a:pt x="1" y="1"/>
                    </a:moveTo>
                    <a:lnTo>
                      <a:pt x="1" y="2192"/>
                    </a:lnTo>
                    <a:lnTo>
                      <a:pt x="6549" y="2192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4"/>
              <p:cNvSpPr/>
              <p:nvPr/>
            </p:nvSpPr>
            <p:spPr>
              <a:xfrm>
                <a:off x="7097788" y="4242775"/>
                <a:ext cx="67300" cy="66400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656" extrusionOk="0">
                    <a:moveTo>
                      <a:pt x="1655" y="0"/>
                    </a:moveTo>
                    <a:lnTo>
                      <a:pt x="1655" y="274"/>
                    </a:lnTo>
                    <a:lnTo>
                      <a:pt x="1096" y="274"/>
                    </a:lnTo>
                    <a:lnTo>
                      <a:pt x="1096" y="548"/>
                    </a:lnTo>
                    <a:lnTo>
                      <a:pt x="1655" y="548"/>
                    </a:lnTo>
                    <a:lnTo>
                      <a:pt x="1655" y="822"/>
                    </a:lnTo>
                    <a:lnTo>
                      <a:pt x="1965" y="822"/>
                    </a:lnTo>
                    <a:lnTo>
                      <a:pt x="1965" y="548"/>
                    </a:lnTo>
                    <a:lnTo>
                      <a:pt x="2560" y="548"/>
                    </a:lnTo>
                    <a:lnTo>
                      <a:pt x="2560" y="274"/>
                    </a:lnTo>
                    <a:lnTo>
                      <a:pt x="1965" y="274"/>
                    </a:lnTo>
                    <a:lnTo>
                      <a:pt x="1965" y="72"/>
                    </a:lnTo>
                    <a:cubicBezTo>
                      <a:pt x="2024" y="60"/>
                      <a:pt x="2036" y="48"/>
                      <a:pt x="2048" y="24"/>
                    </a:cubicBezTo>
                    <a:lnTo>
                      <a:pt x="1655" y="0"/>
                    </a:lnTo>
                    <a:close/>
                    <a:moveTo>
                      <a:pt x="107" y="595"/>
                    </a:moveTo>
                    <a:lnTo>
                      <a:pt x="107" y="595"/>
                    </a:lnTo>
                    <a:cubicBezTo>
                      <a:pt x="119" y="845"/>
                      <a:pt x="84" y="1131"/>
                      <a:pt x="0" y="1298"/>
                    </a:cubicBezTo>
                    <a:lnTo>
                      <a:pt x="215" y="1381"/>
                    </a:lnTo>
                    <a:cubicBezTo>
                      <a:pt x="310" y="1191"/>
                      <a:pt x="346" y="881"/>
                      <a:pt x="334" y="619"/>
                    </a:cubicBezTo>
                    <a:lnTo>
                      <a:pt x="107" y="595"/>
                    </a:lnTo>
                    <a:close/>
                    <a:moveTo>
                      <a:pt x="2084" y="1250"/>
                    </a:moveTo>
                    <a:lnTo>
                      <a:pt x="2084" y="1512"/>
                    </a:lnTo>
                    <a:lnTo>
                      <a:pt x="1548" y="1512"/>
                    </a:lnTo>
                    <a:lnTo>
                      <a:pt x="1548" y="1250"/>
                    </a:lnTo>
                    <a:close/>
                    <a:moveTo>
                      <a:pt x="417" y="0"/>
                    </a:moveTo>
                    <a:lnTo>
                      <a:pt x="417" y="976"/>
                    </a:lnTo>
                    <a:cubicBezTo>
                      <a:pt x="417" y="1476"/>
                      <a:pt x="369" y="2012"/>
                      <a:pt x="12" y="2417"/>
                    </a:cubicBezTo>
                    <a:cubicBezTo>
                      <a:pt x="84" y="2465"/>
                      <a:pt x="191" y="2584"/>
                      <a:pt x="238" y="2655"/>
                    </a:cubicBezTo>
                    <a:cubicBezTo>
                      <a:pt x="429" y="2441"/>
                      <a:pt x="548" y="2191"/>
                      <a:pt x="619" y="1941"/>
                    </a:cubicBezTo>
                    <a:cubicBezTo>
                      <a:pt x="691" y="2060"/>
                      <a:pt x="774" y="2191"/>
                      <a:pt x="822" y="2286"/>
                    </a:cubicBezTo>
                    <a:lnTo>
                      <a:pt x="1048" y="2060"/>
                    </a:lnTo>
                    <a:cubicBezTo>
                      <a:pt x="1000" y="1988"/>
                      <a:pt x="774" y="1691"/>
                      <a:pt x="679" y="1572"/>
                    </a:cubicBezTo>
                    <a:cubicBezTo>
                      <a:pt x="703" y="1405"/>
                      <a:pt x="715" y="1238"/>
                      <a:pt x="715" y="1060"/>
                    </a:cubicBezTo>
                    <a:cubicBezTo>
                      <a:pt x="762" y="1095"/>
                      <a:pt x="881" y="1143"/>
                      <a:pt x="881" y="1143"/>
                    </a:cubicBezTo>
                    <a:cubicBezTo>
                      <a:pt x="953" y="1000"/>
                      <a:pt x="1048" y="774"/>
                      <a:pt x="1096" y="619"/>
                    </a:cubicBezTo>
                    <a:cubicBezTo>
                      <a:pt x="1131" y="619"/>
                      <a:pt x="1155" y="607"/>
                      <a:pt x="1167" y="583"/>
                    </a:cubicBezTo>
                    <a:lnTo>
                      <a:pt x="858" y="464"/>
                    </a:lnTo>
                    <a:cubicBezTo>
                      <a:pt x="834" y="619"/>
                      <a:pt x="774" y="834"/>
                      <a:pt x="715" y="988"/>
                    </a:cubicBezTo>
                    <a:lnTo>
                      <a:pt x="715" y="72"/>
                    </a:lnTo>
                    <a:cubicBezTo>
                      <a:pt x="762" y="60"/>
                      <a:pt x="774" y="48"/>
                      <a:pt x="786" y="24"/>
                    </a:cubicBezTo>
                    <a:cubicBezTo>
                      <a:pt x="667" y="12"/>
                      <a:pt x="560" y="12"/>
                      <a:pt x="417" y="0"/>
                    </a:cubicBezTo>
                    <a:close/>
                    <a:moveTo>
                      <a:pt x="1239" y="667"/>
                    </a:moveTo>
                    <a:lnTo>
                      <a:pt x="1239" y="964"/>
                    </a:lnTo>
                    <a:lnTo>
                      <a:pt x="965" y="964"/>
                    </a:lnTo>
                    <a:lnTo>
                      <a:pt x="965" y="1250"/>
                    </a:lnTo>
                    <a:lnTo>
                      <a:pt x="1239" y="1250"/>
                    </a:lnTo>
                    <a:lnTo>
                      <a:pt x="1239" y="1512"/>
                    </a:lnTo>
                    <a:lnTo>
                      <a:pt x="989" y="1512"/>
                    </a:lnTo>
                    <a:lnTo>
                      <a:pt x="989" y="1798"/>
                    </a:lnTo>
                    <a:lnTo>
                      <a:pt x="1310" y="1798"/>
                    </a:lnTo>
                    <a:cubicBezTo>
                      <a:pt x="1286" y="2107"/>
                      <a:pt x="1215" y="2298"/>
                      <a:pt x="810" y="2405"/>
                    </a:cubicBezTo>
                    <a:cubicBezTo>
                      <a:pt x="881" y="2453"/>
                      <a:pt x="965" y="2572"/>
                      <a:pt x="989" y="2655"/>
                    </a:cubicBezTo>
                    <a:cubicBezTo>
                      <a:pt x="1500" y="2488"/>
                      <a:pt x="1584" y="2203"/>
                      <a:pt x="1620" y="1834"/>
                    </a:cubicBezTo>
                    <a:cubicBezTo>
                      <a:pt x="1655" y="1822"/>
                      <a:pt x="1679" y="1810"/>
                      <a:pt x="1679" y="1798"/>
                    </a:cubicBezTo>
                    <a:lnTo>
                      <a:pt x="1858" y="1798"/>
                    </a:lnTo>
                    <a:lnTo>
                      <a:pt x="1858" y="2262"/>
                    </a:lnTo>
                    <a:cubicBezTo>
                      <a:pt x="1858" y="2536"/>
                      <a:pt x="1917" y="2619"/>
                      <a:pt x="2179" y="2619"/>
                    </a:cubicBezTo>
                    <a:lnTo>
                      <a:pt x="2393" y="2619"/>
                    </a:lnTo>
                    <a:cubicBezTo>
                      <a:pt x="2584" y="2619"/>
                      <a:pt x="2667" y="2536"/>
                      <a:pt x="2691" y="2179"/>
                    </a:cubicBezTo>
                    <a:cubicBezTo>
                      <a:pt x="2608" y="2155"/>
                      <a:pt x="2477" y="2107"/>
                      <a:pt x="2417" y="2060"/>
                    </a:cubicBezTo>
                    <a:cubicBezTo>
                      <a:pt x="2405" y="2310"/>
                      <a:pt x="2405" y="2346"/>
                      <a:pt x="2358" y="2346"/>
                    </a:cubicBezTo>
                    <a:lnTo>
                      <a:pt x="2239" y="2346"/>
                    </a:lnTo>
                    <a:cubicBezTo>
                      <a:pt x="2191" y="2346"/>
                      <a:pt x="2179" y="2334"/>
                      <a:pt x="2179" y="2262"/>
                    </a:cubicBezTo>
                    <a:lnTo>
                      <a:pt x="2179" y="1834"/>
                    </a:lnTo>
                    <a:cubicBezTo>
                      <a:pt x="2215" y="1822"/>
                      <a:pt x="2239" y="1810"/>
                      <a:pt x="2251" y="1798"/>
                    </a:cubicBezTo>
                    <a:lnTo>
                      <a:pt x="2655" y="1798"/>
                    </a:lnTo>
                    <a:lnTo>
                      <a:pt x="2655" y="1512"/>
                    </a:lnTo>
                    <a:lnTo>
                      <a:pt x="2393" y="1512"/>
                    </a:lnTo>
                    <a:lnTo>
                      <a:pt x="2393" y="1250"/>
                    </a:lnTo>
                    <a:lnTo>
                      <a:pt x="2667" y="1250"/>
                    </a:lnTo>
                    <a:lnTo>
                      <a:pt x="2667" y="964"/>
                    </a:lnTo>
                    <a:lnTo>
                      <a:pt x="2393" y="964"/>
                    </a:lnTo>
                    <a:lnTo>
                      <a:pt x="2393" y="750"/>
                    </a:lnTo>
                    <a:cubicBezTo>
                      <a:pt x="2441" y="738"/>
                      <a:pt x="2465" y="714"/>
                      <a:pt x="2465" y="691"/>
                    </a:cubicBezTo>
                    <a:lnTo>
                      <a:pt x="2084" y="667"/>
                    </a:lnTo>
                    <a:lnTo>
                      <a:pt x="2084" y="964"/>
                    </a:lnTo>
                    <a:lnTo>
                      <a:pt x="1548" y="964"/>
                    </a:lnTo>
                    <a:lnTo>
                      <a:pt x="1548" y="750"/>
                    </a:lnTo>
                    <a:cubicBezTo>
                      <a:pt x="1596" y="738"/>
                      <a:pt x="1608" y="714"/>
                      <a:pt x="1608" y="691"/>
                    </a:cubicBezTo>
                    <a:lnTo>
                      <a:pt x="1239" y="667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4"/>
              <p:cNvSpPr/>
              <p:nvPr/>
            </p:nvSpPr>
            <p:spPr>
              <a:xfrm>
                <a:off x="7100463" y="4328200"/>
                <a:ext cx="56275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513" extrusionOk="0">
                    <a:moveTo>
                      <a:pt x="822" y="0"/>
                    </a:moveTo>
                    <a:cubicBezTo>
                      <a:pt x="846" y="131"/>
                      <a:pt x="858" y="286"/>
                      <a:pt x="882" y="405"/>
                    </a:cubicBezTo>
                    <a:lnTo>
                      <a:pt x="179" y="405"/>
                    </a:lnTo>
                    <a:lnTo>
                      <a:pt x="167" y="703"/>
                    </a:lnTo>
                    <a:lnTo>
                      <a:pt x="620" y="703"/>
                    </a:lnTo>
                    <a:cubicBezTo>
                      <a:pt x="727" y="703"/>
                      <a:pt x="846" y="703"/>
                      <a:pt x="941" y="691"/>
                    </a:cubicBezTo>
                    <a:cubicBezTo>
                      <a:pt x="965" y="786"/>
                      <a:pt x="1001" y="893"/>
                      <a:pt x="1012" y="965"/>
                    </a:cubicBezTo>
                    <a:cubicBezTo>
                      <a:pt x="798" y="976"/>
                      <a:pt x="584" y="976"/>
                      <a:pt x="370" y="976"/>
                    </a:cubicBezTo>
                    <a:lnTo>
                      <a:pt x="0" y="976"/>
                    </a:lnTo>
                    <a:lnTo>
                      <a:pt x="0" y="1274"/>
                    </a:lnTo>
                    <a:lnTo>
                      <a:pt x="512" y="1274"/>
                    </a:lnTo>
                    <a:cubicBezTo>
                      <a:pt x="691" y="1274"/>
                      <a:pt x="917" y="1274"/>
                      <a:pt x="1120" y="1250"/>
                    </a:cubicBezTo>
                    <a:cubicBezTo>
                      <a:pt x="1167" y="1346"/>
                      <a:pt x="1227" y="1429"/>
                      <a:pt x="1274" y="1477"/>
                    </a:cubicBezTo>
                    <a:cubicBezTo>
                      <a:pt x="1239" y="1477"/>
                      <a:pt x="1191" y="1465"/>
                      <a:pt x="1143" y="1465"/>
                    </a:cubicBezTo>
                    <a:cubicBezTo>
                      <a:pt x="1108" y="1465"/>
                      <a:pt x="1060" y="1477"/>
                      <a:pt x="1024" y="1477"/>
                    </a:cubicBezTo>
                    <a:lnTo>
                      <a:pt x="1108" y="1727"/>
                    </a:lnTo>
                    <a:lnTo>
                      <a:pt x="1263" y="1727"/>
                    </a:lnTo>
                    <a:cubicBezTo>
                      <a:pt x="1477" y="1727"/>
                      <a:pt x="1548" y="1762"/>
                      <a:pt x="1691" y="1846"/>
                    </a:cubicBezTo>
                    <a:lnTo>
                      <a:pt x="1894" y="1572"/>
                    </a:lnTo>
                    <a:cubicBezTo>
                      <a:pt x="1715" y="1488"/>
                      <a:pt x="1560" y="1346"/>
                      <a:pt x="1477" y="1215"/>
                    </a:cubicBezTo>
                    <a:cubicBezTo>
                      <a:pt x="1763" y="1179"/>
                      <a:pt x="2060" y="1131"/>
                      <a:pt x="2251" y="1072"/>
                    </a:cubicBezTo>
                    <a:lnTo>
                      <a:pt x="2203" y="762"/>
                    </a:lnTo>
                    <a:cubicBezTo>
                      <a:pt x="1965" y="846"/>
                      <a:pt x="1655" y="905"/>
                      <a:pt x="1358" y="941"/>
                    </a:cubicBezTo>
                    <a:cubicBezTo>
                      <a:pt x="1346" y="869"/>
                      <a:pt x="1310" y="762"/>
                      <a:pt x="1286" y="667"/>
                    </a:cubicBezTo>
                    <a:cubicBezTo>
                      <a:pt x="1536" y="643"/>
                      <a:pt x="1786" y="607"/>
                      <a:pt x="2001" y="536"/>
                    </a:cubicBezTo>
                    <a:lnTo>
                      <a:pt x="1941" y="238"/>
                    </a:lnTo>
                    <a:cubicBezTo>
                      <a:pt x="1751" y="298"/>
                      <a:pt x="1453" y="357"/>
                      <a:pt x="1227" y="381"/>
                    </a:cubicBezTo>
                    <a:cubicBezTo>
                      <a:pt x="1215" y="274"/>
                      <a:pt x="1203" y="167"/>
                      <a:pt x="1191" y="84"/>
                    </a:cubicBezTo>
                    <a:cubicBezTo>
                      <a:pt x="1239" y="72"/>
                      <a:pt x="1274" y="48"/>
                      <a:pt x="1274" y="12"/>
                    </a:cubicBezTo>
                    <a:lnTo>
                      <a:pt x="822" y="0"/>
                    </a:lnTo>
                    <a:close/>
                    <a:moveTo>
                      <a:pt x="584" y="1560"/>
                    </a:moveTo>
                    <a:cubicBezTo>
                      <a:pt x="417" y="1667"/>
                      <a:pt x="274" y="1834"/>
                      <a:pt x="274" y="2012"/>
                    </a:cubicBezTo>
                    <a:cubicBezTo>
                      <a:pt x="274" y="2334"/>
                      <a:pt x="608" y="2500"/>
                      <a:pt x="1096" y="2500"/>
                    </a:cubicBezTo>
                    <a:cubicBezTo>
                      <a:pt x="1179" y="2500"/>
                      <a:pt x="1251" y="2512"/>
                      <a:pt x="1310" y="2512"/>
                    </a:cubicBezTo>
                    <a:cubicBezTo>
                      <a:pt x="1513" y="2512"/>
                      <a:pt x="1655" y="2500"/>
                      <a:pt x="1763" y="2489"/>
                    </a:cubicBezTo>
                    <a:lnTo>
                      <a:pt x="1774" y="2167"/>
                    </a:lnTo>
                    <a:lnTo>
                      <a:pt x="1774" y="2167"/>
                    </a:lnTo>
                    <a:cubicBezTo>
                      <a:pt x="1608" y="2179"/>
                      <a:pt x="1358" y="2191"/>
                      <a:pt x="1155" y="2191"/>
                    </a:cubicBezTo>
                    <a:cubicBezTo>
                      <a:pt x="953" y="2191"/>
                      <a:pt x="631" y="2191"/>
                      <a:pt x="631" y="1989"/>
                    </a:cubicBezTo>
                    <a:cubicBezTo>
                      <a:pt x="643" y="1929"/>
                      <a:pt x="703" y="1834"/>
                      <a:pt x="810" y="1774"/>
                    </a:cubicBezTo>
                    <a:lnTo>
                      <a:pt x="584" y="156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4"/>
              <p:cNvSpPr/>
              <p:nvPr/>
            </p:nvSpPr>
            <p:spPr>
              <a:xfrm>
                <a:off x="7098088" y="4410950"/>
                <a:ext cx="65500" cy="66700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2668" extrusionOk="0">
                    <a:moveTo>
                      <a:pt x="1893" y="453"/>
                    </a:moveTo>
                    <a:lnTo>
                      <a:pt x="1893" y="584"/>
                    </a:lnTo>
                    <a:lnTo>
                      <a:pt x="738" y="584"/>
                    </a:lnTo>
                    <a:lnTo>
                      <a:pt x="738" y="453"/>
                    </a:lnTo>
                    <a:close/>
                    <a:moveTo>
                      <a:pt x="1893" y="786"/>
                    </a:moveTo>
                    <a:lnTo>
                      <a:pt x="1893" y="929"/>
                    </a:lnTo>
                    <a:lnTo>
                      <a:pt x="738" y="929"/>
                    </a:lnTo>
                    <a:lnTo>
                      <a:pt x="738" y="786"/>
                    </a:lnTo>
                    <a:close/>
                    <a:moveTo>
                      <a:pt x="1834" y="1905"/>
                    </a:moveTo>
                    <a:lnTo>
                      <a:pt x="1596" y="1988"/>
                    </a:lnTo>
                    <a:cubicBezTo>
                      <a:pt x="1667" y="2108"/>
                      <a:pt x="1739" y="2262"/>
                      <a:pt x="1762" y="2369"/>
                    </a:cubicBezTo>
                    <a:lnTo>
                      <a:pt x="2024" y="2274"/>
                    </a:lnTo>
                    <a:cubicBezTo>
                      <a:pt x="1989" y="2167"/>
                      <a:pt x="1905" y="2024"/>
                      <a:pt x="1834" y="1905"/>
                    </a:cubicBezTo>
                    <a:close/>
                    <a:moveTo>
                      <a:pt x="1417" y="1977"/>
                    </a:moveTo>
                    <a:lnTo>
                      <a:pt x="1155" y="2036"/>
                    </a:lnTo>
                    <a:cubicBezTo>
                      <a:pt x="1215" y="2191"/>
                      <a:pt x="1274" y="2393"/>
                      <a:pt x="1286" y="2512"/>
                    </a:cubicBezTo>
                    <a:lnTo>
                      <a:pt x="1560" y="2441"/>
                    </a:lnTo>
                    <a:cubicBezTo>
                      <a:pt x="1536" y="2322"/>
                      <a:pt x="1477" y="2131"/>
                      <a:pt x="1417" y="1977"/>
                    </a:cubicBezTo>
                    <a:close/>
                    <a:moveTo>
                      <a:pt x="977" y="2000"/>
                    </a:moveTo>
                    <a:lnTo>
                      <a:pt x="703" y="2048"/>
                    </a:lnTo>
                    <a:cubicBezTo>
                      <a:pt x="738" y="2215"/>
                      <a:pt x="762" y="2429"/>
                      <a:pt x="750" y="2572"/>
                    </a:cubicBezTo>
                    <a:lnTo>
                      <a:pt x="1048" y="2524"/>
                    </a:lnTo>
                    <a:cubicBezTo>
                      <a:pt x="1048" y="2393"/>
                      <a:pt x="1024" y="2167"/>
                      <a:pt x="977" y="2000"/>
                    </a:cubicBezTo>
                    <a:close/>
                    <a:moveTo>
                      <a:pt x="298" y="1929"/>
                    </a:moveTo>
                    <a:cubicBezTo>
                      <a:pt x="250" y="2143"/>
                      <a:pt x="143" y="2358"/>
                      <a:pt x="0" y="2489"/>
                    </a:cubicBezTo>
                    <a:lnTo>
                      <a:pt x="274" y="2655"/>
                    </a:lnTo>
                    <a:cubicBezTo>
                      <a:pt x="429" y="2500"/>
                      <a:pt x="524" y="2262"/>
                      <a:pt x="584" y="2036"/>
                    </a:cubicBezTo>
                    <a:lnTo>
                      <a:pt x="298" y="1929"/>
                    </a:lnTo>
                    <a:close/>
                    <a:moveTo>
                      <a:pt x="1131" y="0"/>
                    </a:moveTo>
                    <a:cubicBezTo>
                      <a:pt x="1107" y="60"/>
                      <a:pt x="1084" y="143"/>
                      <a:pt x="1060" y="226"/>
                    </a:cubicBezTo>
                    <a:lnTo>
                      <a:pt x="405" y="226"/>
                    </a:lnTo>
                    <a:lnTo>
                      <a:pt x="405" y="1881"/>
                    </a:lnTo>
                    <a:lnTo>
                      <a:pt x="2227" y="1881"/>
                    </a:lnTo>
                    <a:cubicBezTo>
                      <a:pt x="2203" y="2203"/>
                      <a:pt x="2167" y="2334"/>
                      <a:pt x="2131" y="2369"/>
                    </a:cubicBezTo>
                    <a:cubicBezTo>
                      <a:pt x="2108" y="2393"/>
                      <a:pt x="2084" y="2405"/>
                      <a:pt x="2036" y="2405"/>
                    </a:cubicBezTo>
                    <a:cubicBezTo>
                      <a:pt x="2000" y="2405"/>
                      <a:pt x="1905" y="2405"/>
                      <a:pt x="1798" y="2393"/>
                    </a:cubicBezTo>
                    <a:lnTo>
                      <a:pt x="1798" y="2393"/>
                    </a:lnTo>
                    <a:cubicBezTo>
                      <a:pt x="1846" y="2465"/>
                      <a:pt x="1881" y="2584"/>
                      <a:pt x="1881" y="2667"/>
                    </a:cubicBezTo>
                    <a:lnTo>
                      <a:pt x="2036" y="2667"/>
                    </a:lnTo>
                    <a:cubicBezTo>
                      <a:pt x="2262" y="2667"/>
                      <a:pt x="2334" y="2631"/>
                      <a:pt x="2393" y="2560"/>
                    </a:cubicBezTo>
                    <a:cubicBezTo>
                      <a:pt x="2477" y="2477"/>
                      <a:pt x="2512" y="2262"/>
                      <a:pt x="2548" y="1750"/>
                    </a:cubicBezTo>
                    <a:cubicBezTo>
                      <a:pt x="2548" y="1715"/>
                      <a:pt x="2560" y="1691"/>
                      <a:pt x="2560" y="1667"/>
                    </a:cubicBezTo>
                    <a:lnTo>
                      <a:pt x="2381" y="1631"/>
                    </a:lnTo>
                    <a:lnTo>
                      <a:pt x="2310" y="1643"/>
                    </a:lnTo>
                    <a:lnTo>
                      <a:pt x="738" y="1643"/>
                    </a:lnTo>
                    <a:lnTo>
                      <a:pt x="738" y="1512"/>
                    </a:lnTo>
                    <a:lnTo>
                      <a:pt x="2620" y="1512"/>
                    </a:lnTo>
                    <a:lnTo>
                      <a:pt x="2620" y="1286"/>
                    </a:lnTo>
                    <a:lnTo>
                      <a:pt x="738" y="1286"/>
                    </a:lnTo>
                    <a:lnTo>
                      <a:pt x="738" y="1155"/>
                    </a:lnTo>
                    <a:lnTo>
                      <a:pt x="2227" y="1155"/>
                    </a:lnTo>
                    <a:lnTo>
                      <a:pt x="2227" y="226"/>
                    </a:lnTo>
                    <a:lnTo>
                      <a:pt x="1417" y="226"/>
                    </a:lnTo>
                    <a:lnTo>
                      <a:pt x="1488" y="95"/>
                    </a:lnTo>
                    <a:cubicBezTo>
                      <a:pt x="1524" y="95"/>
                      <a:pt x="1548" y="83"/>
                      <a:pt x="1548" y="60"/>
                    </a:cubicBezTo>
                    <a:lnTo>
                      <a:pt x="113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4"/>
              <p:cNvSpPr/>
              <p:nvPr/>
            </p:nvSpPr>
            <p:spPr>
              <a:xfrm>
                <a:off x="6798338" y="4154950"/>
                <a:ext cx="97950" cy="361075"/>
              </a:xfrm>
              <a:custGeom>
                <a:avLst/>
                <a:gdLst/>
                <a:ahLst/>
                <a:cxnLst/>
                <a:rect l="l" t="t" r="r" b="b"/>
                <a:pathLst>
                  <a:path w="3918" h="14443" extrusionOk="0">
                    <a:moveTo>
                      <a:pt x="1" y="1"/>
                    </a:moveTo>
                    <a:lnTo>
                      <a:pt x="1" y="14443"/>
                    </a:lnTo>
                    <a:lnTo>
                      <a:pt x="3918" y="14443"/>
                    </a:lnTo>
                    <a:lnTo>
                      <a:pt x="39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4"/>
              <p:cNvSpPr/>
              <p:nvPr/>
            </p:nvSpPr>
            <p:spPr>
              <a:xfrm>
                <a:off x="6810538" y="4182925"/>
                <a:ext cx="73250" cy="63150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6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4"/>
              <p:cNvSpPr/>
              <p:nvPr/>
            </p:nvSpPr>
            <p:spPr>
              <a:xfrm>
                <a:off x="6810538" y="4269250"/>
                <a:ext cx="73250" cy="63125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4"/>
              <p:cNvSpPr/>
              <p:nvPr/>
            </p:nvSpPr>
            <p:spPr>
              <a:xfrm>
                <a:off x="6810538" y="4355275"/>
                <a:ext cx="73250" cy="63125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4"/>
              <p:cNvSpPr/>
              <p:nvPr/>
            </p:nvSpPr>
            <p:spPr>
              <a:xfrm>
                <a:off x="6810538" y="4441600"/>
                <a:ext cx="73250" cy="63125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0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0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4"/>
              <p:cNvSpPr/>
              <p:nvPr/>
            </p:nvSpPr>
            <p:spPr>
              <a:xfrm>
                <a:off x="6828713" y="4201975"/>
                <a:ext cx="35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525" extrusionOk="0">
                    <a:moveTo>
                      <a:pt x="179" y="1"/>
                    </a:moveTo>
                    <a:lnTo>
                      <a:pt x="179" y="203"/>
                    </a:lnTo>
                    <a:lnTo>
                      <a:pt x="1214" y="203"/>
                    </a:lnTo>
                    <a:lnTo>
                      <a:pt x="1214" y="1"/>
                    </a:lnTo>
                    <a:close/>
                    <a:moveTo>
                      <a:pt x="1226" y="441"/>
                    </a:moveTo>
                    <a:lnTo>
                      <a:pt x="1203" y="453"/>
                    </a:lnTo>
                    <a:lnTo>
                      <a:pt x="0" y="453"/>
                    </a:lnTo>
                    <a:lnTo>
                      <a:pt x="0" y="668"/>
                    </a:lnTo>
                    <a:lnTo>
                      <a:pt x="1095" y="668"/>
                    </a:lnTo>
                    <a:cubicBezTo>
                      <a:pt x="1012" y="989"/>
                      <a:pt x="714" y="1239"/>
                      <a:pt x="262" y="1346"/>
                    </a:cubicBezTo>
                    <a:cubicBezTo>
                      <a:pt x="310" y="1394"/>
                      <a:pt x="369" y="1477"/>
                      <a:pt x="393" y="1525"/>
                    </a:cubicBezTo>
                    <a:cubicBezTo>
                      <a:pt x="941" y="1370"/>
                      <a:pt x="1214" y="1108"/>
                      <a:pt x="1381" y="549"/>
                    </a:cubicBezTo>
                    <a:cubicBezTo>
                      <a:pt x="1405" y="549"/>
                      <a:pt x="1417" y="537"/>
                      <a:pt x="1417" y="525"/>
                    </a:cubicBezTo>
                    <a:lnTo>
                      <a:pt x="1226" y="44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4"/>
              <p:cNvSpPr/>
              <p:nvPr/>
            </p:nvSpPr>
            <p:spPr>
              <a:xfrm>
                <a:off x="6825713" y="4304675"/>
                <a:ext cx="378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263" extrusionOk="0">
                    <a:moveTo>
                      <a:pt x="1" y="1"/>
                    </a:moveTo>
                    <a:lnTo>
                      <a:pt x="13" y="263"/>
                    </a:lnTo>
                    <a:cubicBezTo>
                      <a:pt x="37" y="263"/>
                      <a:pt x="61" y="239"/>
                      <a:pt x="72" y="227"/>
                    </a:cubicBezTo>
                    <a:lnTo>
                      <a:pt x="1513" y="227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4"/>
              <p:cNvSpPr/>
              <p:nvPr/>
            </p:nvSpPr>
            <p:spPr>
              <a:xfrm>
                <a:off x="6828113" y="4368075"/>
                <a:ext cx="3545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585" extrusionOk="0">
                    <a:moveTo>
                      <a:pt x="1131" y="1"/>
                    </a:moveTo>
                    <a:cubicBezTo>
                      <a:pt x="1036" y="215"/>
                      <a:pt x="917" y="441"/>
                      <a:pt x="822" y="584"/>
                    </a:cubicBezTo>
                    <a:cubicBezTo>
                      <a:pt x="667" y="501"/>
                      <a:pt x="512" y="429"/>
                      <a:pt x="369" y="358"/>
                    </a:cubicBezTo>
                    <a:lnTo>
                      <a:pt x="238" y="560"/>
                    </a:lnTo>
                    <a:cubicBezTo>
                      <a:pt x="381" y="620"/>
                      <a:pt x="548" y="703"/>
                      <a:pt x="691" y="786"/>
                    </a:cubicBezTo>
                    <a:cubicBezTo>
                      <a:pt x="512" y="1025"/>
                      <a:pt x="262" y="1263"/>
                      <a:pt x="0" y="1417"/>
                    </a:cubicBezTo>
                    <a:cubicBezTo>
                      <a:pt x="60" y="1453"/>
                      <a:pt x="143" y="1537"/>
                      <a:pt x="191" y="1584"/>
                    </a:cubicBezTo>
                    <a:cubicBezTo>
                      <a:pt x="465" y="1406"/>
                      <a:pt x="715" y="1156"/>
                      <a:pt x="893" y="905"/>
                    </a:cubicBezTo>
                    <a:cubicBezTo>
                      <a:pt x="1024" y="1001"/>
                      <a:pt x="1143" y="1096"/>
                      <a:pt x="1227" y="1167"/>
                    </a:cubicBezTo>
                    <a:lnTo>
                      <a:pt x="1381" y="953"/>
                    </a:lnTo>
                    <a:cubicBezTo>
                      <a:pt x="1274" y="870"/>
                      <a:pt x="1131" y="775"/>
                      <a:pt x="1036" y="715"/>
                    </a:cubicBezTo>
                    <a:cubicBezTo>
                      <a:pt x="1143" y="536"/>
                      <a:pt x="1262" y="322"/>
                      <a:pt x="1346" y="143"/>
                    </a:cubicBezTo>
                    <a:cubicBezTo>
                      <a:pt x="1381" y="143"/>
                      <a:pt x="1405" y="132"/>
                      <a:pt x="1417" y="120"/>
                    </a:cubicBezTo>
                    <a:lnTo>
                      <a:pt x="11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4"/>
              <p:cNvSpPr/>
              <p:nvPr/>
            </p:nvSpPr>
            <p:spPr>
              <a:xfrm>
                <a:off x="6829588" y="4453800"/>
                <a:ext cx="3725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66" extrusionOk="0">
                    <a:moveTo>
                      <a:pt x="108" y="1"/>
                    </a:moveTo>
                    <a:lnTo>
                      <a:pt x="1" y="203"/>
                    </a:lnTo>
                    <a:cubicBezTo>
                      <a:pt x="167" y="263"/>
                      <a:pt x="382" y="358"/>
                      <a:pt x="513" y="453"/>
                    </a:cubicBezTo>
                    <a:lnTo>
                      <a:pt x="632" y="239"/>
                    </a:lnTo>
                    <a:cubicBezTo>
                      <a:pt x="501" y="155"/>
                      <a:pt x="287" y="60"/>
                      <a:pt x="108" y="1"/>
                    </a:cubicBezTo>
                    <a:close/>
                    <a:moveTo>
                      <a:pt x="1287" y="191"/>
                    </a:moveTo>
                    <a:cubicBezTo>
                      <a:pt x="1072" y="691"/>
                      <a:pt x="656" y="1036"/>
                      <a:pt x="48" y="1227"/>
                    </a:cubicBezTo>
                    <a:lnTo>
                      <a:pt x="203" y="1465"/>
                    </a:lnTo>
                    <a:cubicBezTo>
                      <a:pt x="227" y="1453"/>
                      <a:pt x="239" y="1429"/>
                      <a:pt x="239" y="1417"/>
                    </a:cubicBezTo>
                    <a:cubicBezTo>
                      <a:pt x="834" y="1203"/>
                      <a:pt x="1275" y="822"/>
                      <a:pt x="1489" y="322"/>
                    </a:cubicBezTo>
                    <a:cubicBezTo>
                      <a:pt x="1430" y="286"/>
                      <a:pt x="1346" y="239"/>
                      <a:pt x="1287" y="19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4"/>
              <p:cNvSpPr/>
              <p:nvPr/>
            </p:nvSpPr>
            <p:spPr>
              <a:xfrm>
                <a:off x="6813213" y="4258550"/>
                <a:ext cx="7565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3026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3025" y="143"/>
                    </a:lnTo>
                    <a:lnTo>
                      <a:pt x="302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4"/>
              <p:cNvSpPr/>
              <p:nvPr/>
            </p:nvSpPr>
            <p:spPr>
              <a:xfrm>
                <a:off x="6811738" y="4342775"/>
                <a:ext cx="8187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156" extrusionOk="0">
                    <a:moveTo>
                      <a:pt x="0" y="1"/>
                    </a:moveTo>
                    <a:lnTo>
                      <a:pt x="0" y="155"/>
                    </a:lnTo>
                    <a:lnTo>
                      <a:pt x="3275" y="155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4"/>
              <p:cNvSpPr/>
              <p:nvPr/>
            </p:nvSpPr>
            <p:spPr>
              <a:xfrm>
                <a:off x="6810538" y="4425825"/>
                <a:ext cx="6820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56" extrusionOk="0">
                    <a:moveTo>
                      <a:pt x="1" y="0"/>
                    </a:moveTo>
                    <a:lnTo>
                      <a:pt x="1" y="155"/>
                    </a:lnTo>
                    <a:lnTo>
                      <a:pt x="2727" y="155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4"/>
              <p:cNvSpPr/>
              <p:nvPr/>
            </p:nvSpPr>
            <p:spPr>
              <a:xfrm>
                <a:off x="6811738" y="4506500"/>
                <a:ext cx="7355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155" extrusionOk="0">
                    <a:moveTo>
                      <a:pt x="0" y="0"/>
                    </a:moveTo>
                    <a:lnTo>
                      <a:pt x="0" y="155"/>
                    </a:lnTo>
                    <a:lnTo>
                      <a:pt x="2941" y="155"/>
                    </a:lnTo>
                    <a:lnTo>
                      <a:pt x="294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4"/>
              <p:cNvSpPr/>
              <p:nvPr/>
            </p:nvSpPr>
            <p:spPr>
              <a:xfrm>
                <a:off x="6489363" y="4176100"/>
                <a:ext cx="5700" cy="358100"/>
              </a:xfrm>
              <a:custGeom>
                <a:avLst/>
                <a:gdLst/>
                <a:ahLst/>
                <a:cxnLst/>
                <a:rect l="l" t="t" r="r" b="b"/>
                <a:pathLst>
                  <a:path w="228" h="14324" extrusionOk="0">
                    <a:moveTo>
                      <a:pt x="1" y="0"/>
                    </a:moveTo>
                    <a:lnTo>
                      <a:pt x="1" y="14323"/>
                    </a:lnTo>
                    <a:lnTo>
                      <a:pt x="227" y="14323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4"/>
              <p:cNvSpPr/>
              <p:nvPr/>
            </p:nvSpPr>
            <p:spPr>
              <a:xfrm>
                <a:off x="6455138" y="4197225"/>
                <a:ext cx="756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0"/>
                    </a:moveTo>
                    <a:cubicBezTo>
                      <a:pt x="406" y="215"/>
                      <a:pt x="1" y="762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2"/>
                      <a:pt x="2620" y="215"/>
                      <a:pt x="20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4"/>
              <p:cNvSpPr/>
              <p:nvPr/>
            </p:nvSpPr>
            <p:spPr>
              <a:xfrm>
                <a:off x="6477463" y="4193950"/>
                <a:ext cx="298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4"/>
              <p:cNvSpPr/>
              <p:nvPr/>
            </p:nvSpPr>
            <p:spPr>
              <a:xfrm>
                <a:off x="6472713" y="4263900"/>
                <a:ext cx="393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4"/>
              <p:cNvSpPr/>
              <p:nvPr/>
            </p:nvSpPr>
            <p:spPr>
              <a:xfrm>
                <a:off x="6455138" y="4279375"/>
                <a:ext cx="756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4"/>
              <p:cNvSpPr/>
              <p:nvPr/>
            </p:nvSpPr>
            <p:spPr>
              <a:xfrm>
                <a:off x="6477463" y="4276400"/>
                <a:ext cx="298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0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4"/>
              <p:cNvSpPr/>
              <p:nvPr/>
            </p:nvSpPr>
            <p:spPr>
              <a:xfrm>
                <a:off x="6472713" y="4346350"/>
                <a:ext cx="393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4"/>
              <p:cNvSpPr/>
              <p:nvPr/>
            </p:nvSpPr>
            <p:spPr>
              <a:xfrm>
                <a:off x="6455138" y="4361825"/>
                <a:ext cx="756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4"/>
              <p:cNvSpPr/>
              <p:nvPr/>
            </p:nvSpPr>
            <p:spPr>
              <a:xfrm>
                <a:off x="6477463" y="4358550"/>
                <a:ext cx="298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4"/>
              <p:cNvSpPr/>
              <p:nvPr/>
            </p:nvSpPr>
            <p:spPr>
              <a:xfrm>
                <a:off x="6472713" y="4428500"/>
                <a:ext cx="393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4"/>
              <p:cNvSpPr/>
              <p:nvPr/>
            </p:nvSpPr>
            <p:spPr>
              <a:xfrm>
                <a:off x="6455138" y="4443975"/>
                <a:ext cx="756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4"/>
              <p:cNvSpPr/>
              <p:nvPr/>
            </p:nvSpPr>
            <p:spPr>
              <a:xfrm>
                <a:off x="6477463" y="4441000"/>
                <a:ext cx="298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1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4"/>
              <p:cNvSpPr/>
              <p:nvPr/>
            </p:nvSpPr>
            <p:spPr>
              <a:xfrm>
                <a:off x="6472713" y="4510950"/>
                <a:ext cx="393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4"/>
              <p:cNvSpPr/>
              <p:nvPr/>
            </p:nvSpPr>
            <p:spPr>
              <a:xfrm>
                <a:off x="6476288" y="4212100"/>
                <a:ext cx="34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13" extrusionOk="0">
                    <a:moveTo>
                      <a:pt x="167" y="1"/>
                    </a:moveTo>
                    <a:lnTo>
                      <a:pt x="167" y="203"/>
                    </a:lnTo>
                    <a:lnTo>
                      <a:pt x="1191" y="203"/>
                    </a:lnTo>
                    <a:lnTo>
                      <a:pt x="1191" y="1"/>
                    </a:lnTo>
                    <a:close/>
                    <a:moveTo>
                      <a:pt x="1203" y="441"/>
                    </a:moveTo>
                    <a:lnTo>
                      <a:pt x="1179" y="453"/>
                    </a:lnTo>
                    <a:lnTo>
                      <a:pt x="0" y="453"/>
                    </a:lnTo>
                    <a:lnTo>
                      <a:pt x="0" y="667"/>
                    </a:lnTo>
                    <a:lnTo>
                      <a:pt x="1072" y="667"/>
                    </a:lnTo>
                    <a:cubicBezTo>
                      <a:pt x="988" y="977"/>
                      <a:pt x="691" y="1227"/>
                      <a:pt x="250" y="1334"/>
                    </a:cubicBezTo>
                    <a:cubicBezTo>
                      <a:pt x="298" y="1382"/>
                      <a:pt x="357" y="1453"/>
                      <a:pt x="381" y="1513"/>
                    </a:cubicBezTo>
                    <a:cubicBezTo>
                      <a:pt x="917" y="1358"/>
                      <a:pt x="1191" y="1096"/>
                      <a:pt x="1357" y="548"/>
                    </a:cubicBezTo>
                    <a:cubicBezTo>
                      <a:pt x="1369" y="548"/>
                      <a:pt x="1381" y="537"/>
                      <a:pt x="1393" y="525"/>
                    </a:cubicBezTo>
                    <a:lnTo>
                      <a:pt x="1203" y="44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4"/>
              <p:cNvSpPr/>
              <p:nvPr/>
            </p:nvSpPr>
            <p:spPr>
              <a:xfrm>
                <a:off x="6473013" y="4313600"/>
                <a:ext cx="372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263" extrusionOk="0">
                    <a:moveTo>
                      <a:pt x="0" y="1"/>
                    </a:moveTo>
                    <a:lnTo>
                      <a:pt x="12" y="263"/>
                    </a:lnTo>
                    <a:cubicBezTo>
                      <a:pt x="36" y="251"/>
                      <a:pt x="60" y="239"/>
                      <a:pt x="72" y="227"/>
                    </a:cubicBezTo>
                    <a:lnTo>
                      <a:pt x="1488" y="227"/>
                    </a:lnTo>
                    <a:lnTo>
                      <a:pt x="14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4"/>
              <p:cNvSpPr/>
              <p:nvPr/>
            </p:nvSpPr>
            <p:spPr>
              <a:xfrm>
                <a:off x="6475388" y="4376125"/>
                <a:ext cx="34850" cy="3930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72" extrusionOk="0">
                    <a:moveTo>
                      <a:pt x="1120" y="0"/>
                    </a:moveTo>
                    <a:cubicBezTo>
                      <a:pt x="1024" y="214"/>
                      <a:pt x="905" y="441"/>
                      <a:pt x="822" y="583"/>
                    </a:cubicBezTo>
                    <a:cubicBezTo>
                      <a:pt x="667" y="500"/>
                      <a:pt x="512" y="417"/>
                      <a:pt x="369" y="357"/>
                    </a:cubicBezTo>
                    <a:lnTo>
                      <a:pt x="238" y="548"/>
                    </a:lnTo>
                    <a:cubicBezTo>
                      <a:pt x="381" y="619"/>
                      <a:pt x="536" y="691"/>
                      <a:pt x="691" y="786"/>
                    </a:cubicBezTo>
                    <a:cubicBezTo>
                      <a:pt x="512" y="1012"/>
                      <a:pt x="262" y="1250"/>
                      <a:pt x="0" y="1405"/>
                    </a:cubicBezTo>
                    <a:cubicBezTo>
                      <a:pt x="60" y="1441"/>
                      <a:pt x="155" y="1524"/>
                      <a:pt x="191" y="1572"/>
                    </a:cubicBezTo>
                    <a:cubicBezTo>
                      <a:pt x="453" y="1393"/>
                      <a:pt x="703" y="1143"/>
                      <a:pt x="881" y="905"/>
                    </a:cubicBezTo>
                    <a:cubicBezTo>
                      <a:pt x="1012" y="988"/>
                      <a:pt x="1131" y="1084"/>
                      <a:pt x="1215" y="1155"/>
                    </a:cubicBezTo>
                    <a:lnTo>
                      <a:pt x="1358" y="941"/>
                    </a:lnTo>
                    <a:cubicBezTo>
                      <a:pt x="1262" y="857"/>
                      <a:pt x="1120" y="762"/>
                      <a:pt x="1024" y="703"/>
                    </a:cubicBezTo>
                    <a:cubicBezTo>
                      <a:pt x="1131" y="536"/>
                      <a:pt x="1250" y="322"/>
                      <a:pt x="1334" y="143"/>
                    </a:cubicBezTo>
                    <a:cubicBezTo>
                      <a:pt x="1370" y="143"/>
                      <a:pt x="1393" y="131"/>
                      <a:pt x="1393" y="119"/>
                    </a:cubicBezTo>
                    <a:lnTo>
                      <a:pt x="11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4"/>
              <p:cNvSpPr/>
              <p:nvPr/>
            </p:nvSpPr>
            <p:spPr>
              <a:xfrm>
                <a:off x="6476863" y="4460950"/>
                <a:ext cx="36950" cy="35750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430" extrusionOk="0">
                    <a:moveTo>
                      <a:pt x="108" y="0"/>
                    </a:moveTo>
                    <a:lnTo>
                      <a:pt x="1" y="191"/>
                    </a:lnTo>
                    <a:cubicBezTo>
                      <a:pt x="168" y="250"/>
                      <a:pt x="382" y="346"/>
                      <a:pt x="513" y="441"/>
                    </a:cubicBezTo>
                    <a:lnTo>
                      <a:pt x="632" y="238"/>
                    </a:lnTo>
                    <a:cubicBezTo>
                      <a:pt x="501" y="143"/>
                      <a:pt x="287" y="48"/>
                      <a:pt x="108" y="0"/>
                    </a:cubicBezTo>
                    <a:close/>
                    <a:moveTo>
                      <a:pt x="1263" y="179"/>
                    </a:moveTo>
                    <a:cubicBezTo>
                      <a:pt x="1061" y="667"/>
                      <a:pt x="644" y="1024"/>
                      <a:pt x="48" y="1203"/>
                    </a:cubicBezTo>
                    <a:lnTo>
                      <a:pt x="203" y="1429"/>
                    </a:lnTo>
                    <a:cubicBezTo>
                      <a:pt x="227" y="1429"/>
                      <a:pt x="239" y="1405"/>
                      <a:pt x="239" y="1393"/>
                    </a:cubicBezTo>
                    <a:cubicBezTo>
                      <a:pt x="834" y="1179"/>
                      <a:pt x="1251" y="798"/>
                      <a:pt x="1477" y="310"/>
                    </a:cubicBezTo>
                    <a:cubicBezTo>
                      <a:pt x="1406" y="274"/>
                      <a:pt x="1334" y="238"/>
                      <a:pt x="1263" y="17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4"/>
              <p:cNvSpPr/>
              <p:nvPr/>
            </p:nvSpPr>
            <p:spPr>
              <a:xfrm>
                <a:off x="7267438" y="3558150"/>
                <a:ext cx="938850" cy="38282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5313" extrusionOk="0">
                    <a:moveTo>
                      <a:pt x="1" y="1"/>
                    </a:moveTo>
                    <a:lnTo>
                      <a:pt x="1" y="15312"/>
                    </a:lnTo>
                    <a:lnTo>
                      <a:pt x="37553" y="15312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4"/>
              <p:cNvSpPr/>
              <p:nvPr/>
            </p:nvSpPr>
            <p:spPr>
              <a:xfrm>
                <a:off x="7267438" y="3580775"/>
                <a:ext cx="938850" cy="8992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3597" extrusionOk="0">
                    <a:moveTo>
                      <a:pt x="1" y="1"/>
                    </a:moveTo>
                    <a:lnTo>
                      <a:pt x="1" y="3596"/>
                    </a:lnTo>
                    <a:lnTo>
                      <a:pt x="37553" y="3596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4"/>
              <p:cNvSpPr/>
              <p:nvPr/>
            </p:nvSpPr>
            <p:spPr>
              <a:xfrm>
                <a:off x="7267438" y="3895100"/>
                <a:ext cx="938850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835" extrusionOk="0">
                    <a:moveTo>
                      <a:pt x="1" y="1"/>
                    </a:moveTo>
                    <a:lnTo>
                      <a:pt x="1" y="1834"/>
                    </a:lnTo>
                    <a:lnTo>
                      <a:pt x="37553" y="1834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4"/>
              <p:cNvSpPr/>
              <p:nvPr/>
            </p:nvSpPr>
            <p:spPr>
              <a:xfrm>
                <a:off x="7311488" y="3680200"/>
                <a:ext cx="328350" cy="189925"/>
              </a:xfrm>
              <a:custGeom>
                <a:avLst/>
                <a:gdLst/>
                <a:ahLst/>
                <a:cxnLst/>
                <a:rect l="l" t="t" r="r" b="b"/>
                <a:pathLst>
                  <a:path w="13134" h="7597" extrusionOk="0">
                    <a:moveTo>
                      <a:pt x="1" y="0"/>
                    </a:moveTo>
                    <a:lnTo>
                      <a:pt x="1" y="7596"/>
                    </a:lnTo>
                    <a:lnTo>
                      <a:pt x="13134" y="7596"/>
                    </a:lnTo>
                    <a:lnTo>
                      <a:pt x="1313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4"/>
              <p:cNvSpPr/>
              <p:nvPr/>
            </p:nvSpPr>
            <p:spPr>
              <a:xfrm>
                <a:off x="7324013" y="3691800"/>
                <a:ext cx="93175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4"/>
              <p:cNvSpPr/>
              <p:nvPr/>
            </p:nvSpPr>
            <p:spPr>
              <a:xfrm>
                <a:off x="7429063" y="3691800"/>
                <a:ext cx="93200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4"/>
              <p:cNvSpPr/>
              <p:nvPr/>
            </p:nvSpPr>
            <p:spPr>
              <a:xfrm>
                <a:off x="7534138" y="3691800"/>
                <a:ext cx="93200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4"/>
              <p:cNvSpPr/>
              <p:nvPr/>
            </p:nvSpPr>
            <p:spPr>
              <a:xfrm>
                <a:off x="7324013" y="3691800"/>
                <a:ext cx="93175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966" extrusionOk="0">
                    <a:moveTo>
                      <a:pt x="0" y="1"/>
                    </a:moveTo>
                    <a:lnTo>
                      <a:pt x="0" y="965"/>
                    </a:lnTo>
                    <a:lnTo>
                      <a:pt x="3727" y="965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4"/>
              <p:cNvSpPr/>
              <p:nvPr/>
            </p:nvSpPr>
            <p:spPr>
              <a:xfrm>
                <a:off x="7429063" y="3691800"/>
                <a:ext cx="93200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4"/>
              <p:cNvSpPr/>
              <p:nvPr/>
            </p:nvSpPr>
            <p:spPr>
              <a:xfrm>
                <a:off x="7534138" y="3691800"/>
                <a:ext cx="93200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4"/>
              <p:cNvSpPr/>
              <p:nvPr/>
            </p:nvSpPr>
            <p:spPr>
              <a:xfrm>
                <a:off x="7324013" y="3780200"/>
                <a:ext cx="931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4"/>
              <p:cNvSpPr/>
              <p:nvPr/>
            </p:nvSpPr>
            <p:spPr>
              <a:xfrm>
                <a:off x="7429063" y="3780200"/>
                <a:ext cx="93200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4"/>
              <p:cNvSpPr/>
              <p:nvPr/>
            </p:nvSpPr>
            <p:spPr>
              <a:xfrm>
                <a:off x="7534138" y="3780200"/>
                <a:ext cx="93200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4"/>
              <p:cNvSpPr/>
              <p:nvPr/>
            </p:nvSpPr>
            <p:spPr>
              <a:xfrm>
                <a:off x="7831513" y="3680200"/>
                <a:ext cx="328025" cy="18992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597" extrusionOk="0">
                    <a:moveTo>
                      <a:pt x="0" y="0"/>
                    </a:moveTo>
                    <a:lnTo>
                      <a:pt x="0" y="7596"/>
                    </a:lnTo>
                    <a:lnTo>
                      <a:pt x="13121" y="7596"/>
                    </a:lnTo>
                    <a:lnTo>
                      <a:pt x="1312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4"/>
              <p:cNvSpPr/>
              <p:nvPr/>
            </p:nvSpPr>
            <p:spPr>
              <a:xfrm>
                <a:off x="7843713" y="3691800"/>
                <a:ext cx="93475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4"/>
              <p:cNvSpPr/>
              <p:nvPr/>
            </p:nvSpPr>
            <p:spPr>
              <a:xfrm>
                <a:off x="7949088" y="3691800"/>
                <a:ext cx="93175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4"/>
              <p:cNvSpPr/>
              <p:nvPr/>
            </p:nvSpPr>
            <p:spPr>
              <a:xfrm>
                <a:off x="8054163" y="3691800"/>
                <a:ext cx="93175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4"/>
              <p:cNvSpPr/>
              <p:nvPr/>
            </p:nvSpPr>
            <p:spPr>
              <a:xfrm>
                <a:off x="7843713" y="3691800"/>
                <a:ext cx="9347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39" y="1013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4"/>
              <p:cNvSpPr/>
              <p:nvPr/>
            </p:nvSpPr>
            <p:spPr>
              <a:xfrm>
                <a:off x="7949088" y="3691800"/>
                <a:ext cx="9317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4"/>
              <p:cNvSpPr/>
              <p:nvPr/>
            </p:nvSpPr>
            <p:spPr>
              <a:xfrm>
                <a:off x="8054163" y="3691800"/>
                <a:ext cx="9317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4"/>
              <p:cNvSpPr/>
              <p:nvPr/>
            </p:nvSpPr>
            <p:spPr>
              <a:xfrm>
                <a:off x="7843713" y="3780200"/>
                <a:ext cx="934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4"/>
              <p:cNvSpPr/>
              <p:nvPr/>
            </p:nvSpPr>
            <p:spPr>
              <a:xfrm>
                <a:off x="7949088" y="3780200"/>
                <a:ext cx="931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4"/>
              <p:cNvSpPr/>
              <p:nvPr/>
            </p:nvSpPr>
            <p:spPr>
              <a:xfrm>
                <a:off x="8054163" y="3780200"/>
                <a:ext cx="931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4"/>
              <p:cNvSpPr/>
              <p:nvPr/>
            </p:nvSpPr>
            <p:spPr>
              <a:xfrm>
                <a:off x="7279063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4"/>
              <p:cNvSpPr/>
              <p:nvPr/>
            </p:nvSpPr>
            <p:spPr>
              <a:xfrm>
                <a:off x="733353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4"/>
              <p:cNvSpPr/>
              <p:nvPr/>
            </p:nvSpPr>
            <p:spPr>
              <a:xfrm>
                <a:off x="738798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4"/>
              <p:cNvSpPr/>
              <p:nvPr/>
            </p:nvSpPr>
            <p:spPr>
              <a:xfrm>
                <a:off x="7442163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4"/>
              <p:cNvSpPr/>
              <p:nvPr/>
            </p:nvSpPr>
            <p:spPr>
              <a:xfrm>
                <a:off x="749663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4"/>
              <p:cNvSpPr/>
              <p:nvPr/>
            </p:nvSpPr>
            <p:spPr>
              <a:xfrm>
                <a:off x="755111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4"/>
              <p:cNvSpPr/>
              <p:nvPr/>
            </p:nvSpPr>
            <p:spPr>
              <a:xfrm>
                <a:off x="7605288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4"/>
              <p:cNvSpPr/>
              <p:nvPr/>
            </p:nvSpPr>
            <p:spPr>
              <a:xfrm>
                <a:off x="765976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4"/>
              <p:cNvSpPr/>
              <p:nvPr/>
            </p:nvSpPr>
            <p:spPr>
              <a:xfrm>
                <a:off x="771423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4"/>
              <p:cNvSpPr/>
              <p:nvPr/>
            </p:nvSpPr>
            <p:spPr>
              <a:xfrm>
                <a:off x="7768413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4"/>
              <p:cNvSpPr/>
              <p:nvPr/>
            </p:nvSpPr>
            <p:spPr>
              <a:xfrm>
                <a:off x="782286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4"/>
              <p:cNvSpPr/>
              <p:nvPr/>
            </p:nvSpPr>
            <p:spPr>
              <a:xfrm>
                <a:off x="787733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4"/>
              <p:cNvSpPr/>
              <p:nvPr/>
            </p:nvSpPr>
            <p:spPr>
              <a:xfrm>
                <a:off x="7931513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4"/>
              <p:cNvSpPr/>
              <p:nvPr/>
            </p:nvSpPr>
            <p:spPr>
              <a:xfrm>
                <a:off x="798598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4"/>
              <p:cNvSpPr/>
              <p:nvPr/>
            </p:nvSpPr>
            <p:spPr>
              <a:xfrm>
                <a:off x="804046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4"/>
              <p:cNvSpPr/>
              <p:nvPr/>
            </p:nvSpPr>
            <p:spPr>
              <a:xfrm>
                <a:off x="8094638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4"/>
              <p:cNvSpPr/>
              <p:nvPr/>
            </p:nvSpPr>
            <p:spPr>
              <a:xfrm>
                <a:off x="814911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4"/>
              <p:cNvSpPr/>
              <p:nvPr/>
            </p:nvSpPr>
            <p:spPr>
              <a:xfrm>
                <a:off x="7207613" y="3371225"/>
                <a:ext cx="1058500" cy="225650"/>
              </a:xfrm>
              <a:custGeom>
                <a:avLst/>
                <a:gdLst/>
                <a:ahLst/>
                <a:cxnLst/>
                <a:rect l="l" t="t" r="r" b="b"/>
                <a:pathLst>
                  <a:path w="42340" h="9026" extrusionOk="0">
                    <a:moveTo>
                      <a:pt x="5680" y="1"/>
                    </a:moveTo>
                    <a:lnTo>
                      <a:pt x="5085" y="882"/>
                    </a:lnTo>
                    <a:lnTo>
                      <a:pt x="4906" y="1144"/>
                    </a:lnTo>
                    <a:lnTo>
                      <a:pt x="4442" y="1846"/>
                    </a:lnTo>
                    <a:lnTo>
                      <a:pt x="4251" y="2132"/>
                    </a:lnTo>
                    <a:lnTo>
                      <a:pt x="3549" y="3192"/>
                    </a:lnTo>
                    <a:lnTo>
                      <a:pt x="2775" y="4346"/>
                    </a:lnTo>
                    <a:lnTo>
                      <a:pt x="1941" y="5608"/>
                    </a:lnTo>
                    <a:lnTo>
                      <a:pt x="1013" y="6990"/>
                    </a:lnTo>
                    <a:lnTo>
                      <a:pt x="1" y="8502"/>
                    </a:lnTo>
                    <a:lnTo>
                      <a:pt x="60" y="8502"/>
                    </a:lnTo>
                    <a:cubicBezTo>
                      <a:pt x="13" y="8811"/>
                      <a:pt x="310" y="9026"/>
                      <a:pt x="846" y="9026"/>
                    </a:cubicBezTo>
                    <a:cubicBezTo>
                      <a:pt x="1310" y="9026"/>
                      <a:pt x="1822" y="8847"/>
                      <a:pt x="2168" y="8597"/>
                    </a:cubicBezTo>
                    <a:cubicBezTo>
                      <a:pt x="2203" y="8847"/>
                      <a:pt x="2501" y="9026"/>
                      <a:pt x="2977" y="9026"/>
                    </a:cubicBezTo>
                    <a:cubicBezTo>
                      <a:pt x="3454" y="9026"/>
                      <a:pt x="3954" y="8847"/>
                      <a:pt x="4275" y="8597"/>
                    </a:cubicBezTo>
                    <a:cubicBezTo>
                      <a:pt x="4335" y="8847"/>
                      <a:pt x="4644" y="9026"/>
                      <a:pt x="5120" y="9026"/>
                    </a:cubicBezTo>
                    <a:cubicBezTo>
                      <a:pt x="5585" y="9026"/>
                      <a:pt x="6073" y="8847"/>
                      <a:pt x="6382" y="8597"/>
                    </a:cubicBezTo>
                    <a:cubicBezTo>
                      <a:pt x="6454" y="8847"/>
                      <a:pt x="6775" y="9026"/>
                      <a:pt x="7252" y="9026"/>
                    </a:cubicBezTo>
                    <a:cubicBezTo>
                      <a:pt x="7728" y="9026"/>
                      <a:pt x="8204" y="8847"/>
                      <a:pt x="8490" y="8597"/>
                    </a:cubicBezTo>
                    <a:cubicBezTo>
                      <a:pt x="8585" y="8847"/>
                      <a:pt x="8918" y="9026"/>
                      <a:pt x="9395" y="9026"/>
                    </a:cubicBezTo>
                    <a:cubicBezTo>
                      <a:pt x="9859" y="9026"/>
                      <a:pt x="10323" y="8847"/>
                      <a:pt x="10597" y="8597"/>
                    </a:cubicBezTo>
                    <a:cubicBezTo>
                      <a:pt x="10704" y="8847"/>
                      <a:pt x="11050" y="9026"/>
                      <a:pt x="11526" y="9026"/>
                    </a:cubicBezTo>
                    <a:cubicBezTo>
                      <a:pt x="12002" y="9026"/>
                      <a:pt x="12455" y="8847"/>
                      <a:pt x="12705" y="8597"/>
                    </a:cubicBezTo>
                    <a:cubicBezTo>
                      <a:pt x="12836" y="8847"/>
                      <a:pt x="13193" y="9026"/>
                      <a:pt x="13669" y="9026"/>
                    </a:cubicBezTo>
                    <a:cubicBezTo>
                      <a:pt x="14133" y="9026"/>
                      <a:pt x="14574" y="8847"/>
                      <a:pt x="14812" y="8597"/>
                    </a:cubicBezTo>
                    <a:cubicBezTo>
                      <a:pt x="14955" y="8847"/>
                      <a:pt x="15324" y="9026"/>
                      <a:pt x="15800" y="9026"/>
                    </a:cubicBezTo>
                    <a:cubicBezTo>
                      <a:pt x="16277" y="9026"/>
                      <a:pt x="16705" y="8847"/>
                      <a:pt x="16931" y="8597"/>
                    </a:cubicBezTo>
                    <a:cubicBezTo>
                      <a:pt x="17086" y="8847"/>
                      <a:pt x="17467" y="9026"/>
                      <a:pt x="17943" y="9026"/>
                    </a:cubicBezTo>
                    <a:cubicBezTo>
                      <a:pt x="18408" y="9026"/>
                      <a:pt x="18824" y="8847"/>
                      <a:pt x="19039" y="8597"/>
                    </a:cubicBezTo>
                    <a:cubicBezTo>
                      <a:pt x="19205" y="8847"/>
                      <a:pt x="19598" y="9026"/>
                      <a:pt x="20075" y="9026"/>
                    </a:cubicBezTo>
                    <a:cubicBezTo>
                      <a:pt x="20551" y="9026"/>
                      <a:pt x="20956" y="8847"/>
                      <a:pt x="21146" y="8597"/>
                    </a:cubicBezTo>
                    <a:cubicBezTo>
                      <a:pt x="21337" y="8847"/>
                      <a:pt x="21742" y="9026"/>
                      <a:pt x="22218" y="9026"/>
                    </a:cubicBezTo>
                    <a:cubicBezTo>
                      <a:pt x="22682" y="9026"/>
                      <a:pt x="23087" y="8847"/>
                      <a:pt x="23254" y="8597"/>
                    </a:cubicBezTo>
                    <a:cubicBezTo>
                      <a:pt x="23456" y="8847"/>
                      <a:pt x="23873" y="9026"/>
                      <a:pt x="24349" y="9026"/>
                    </a:cubicBezTo>
                    <a:cubicBezTo>
                      <a:pt x="24825" y="9026"/>
                      <a:pt x="25206" y="8847"/>
                      <a:pt x="25361" y="8597"/>
                    </a:cubicBezTo>
                    <a:cubicBezTo>
                      <a:pt x="25587" y="8847"/>
                      <a:pt x="26016" y="9026"/>
                      <a:pt x="26492" y="9026"/>
                    </a:cubicBezTo>
                    <a:cubicBezTo>
                      <a:pt x="26956" y="9026"/>
                      <a:pt x="27337" y="8847"/>
                      <a:pt x="27468" y="8597"/>
                    </a:cubicBezTo>
                    <a:cubicBezTo>
                      <a:pt x="27707" y="8847"/>
                      <a:pt x="28147" y="9026"/>
                      <a:pt x="28623" y="9026"/>
                    </a:cubicBezTo>
                    <a:cubicBezTo>
                      <a:pt x="29100" y="9026"/>
                      <a:pt x="29457" y="8847"/>
                      <a:pt x="29576" y="8597"/>
                    </a:cubicBezTo>
                    <a:cubicBezTo>
                      <a:pt x="29838" y="8847"/>
                      <a:pt x="30290" y="9026"/>
                      <a:pt x="30766" y="9026"/>
                    </a:cubicBezTo>
                    <a:cubicBezTo>
                      <a:pt x="31231" y="9026"/>
                      <a:pt x="31588" y="8847"/>
                      <a:pt x="31695" y="8597"/>
                    </a:cubicBezTo>
                    <a:cubicBezTo>
                      <a:pt x="31957" y="8847"/>
                      <a:pt x="32433" y="9026"/>
                      <a:pt x="32898" y="9026"/>
                    </a:cubicBezTo>
                    <a:cubicBezTo>
                      <a:pt x="33374" y="9026"/>
                      <a:pt x="33707" y="8847"/>
                      <a:pt x="33803" y="8597"/>
                    </a:cubicBezTo>
                    <a:cubicBezTo>
                      <a:pt x="34088" y="8847"/>
                      <a:pt x="34565" y="9026"/>
                      <a:pt x="35041" y="9026"/>
                    </a:cubicBezTo>
                    <a:cubicBezTo>
                      <a:pt x="35505" y="9026"/>
                      <a:pt x="35839" y="8847"/>
                      <a:pt x="35910" y="8597"/>
                    </a:cubicBezTo>
                    <a:cubicBezTo>
                      <a:pt x="36208" y="8847"/>
                      <a:pt x="36708" y="9026"/>
                      <a:pt x="37172" y="9026"/>
                    </a:cubicBezTo>
                    <a:cubicBezTo>
                      <a:pt x="37648" y="9026"/>
                      <a:pt x="37958" y="8847"/>
                      <a:pt x="38017" y="8597"/>
                    </a:cubicBezTo>
                    <a:cubicBezTo>
                      <a:pt x="38339" y="8847"/>
                      <a:pt x="38839" y="9026"/>
                      <a:pt x="39315" y="9026"/>
                    </a:cubicBezTo>
                    <a:cubicBezTo>
                      <a:pt x="39779" y="9026"/>
                      <a:pt x="40089" y="8847"/>
                      <a:pt x="40125" y="8597"/>
                    </a:cubicBezTo>
                    <a:cubicBezTo>
                      <a:pt x="40470" y="8847"/>
                      <a:pt x="40982" y="9026"/>
                      <a:pt x="41446" y="9026"/>
                    </a:cubicBezTo>
                    <a:cubicBezTo>
                      <a:pt x="41982" y="9026"/>
                      <a:pt x="42280" y="8811"/>
                      <a:pt x="42232" y="8502"/>
                    </a:cubicBezTo>
                    <a:lnTo>
                      <a:pt x="42339" y="8502"/>
                    </a:lnTo>
                    <a:lnTo>
                      <a:pt x="41315" y="6990"/>
                    </a:lnTo>
                    <a:lnTo>
                      <a:pt x="40399" y="5608"/>
                    </a:lnTo>
                    <a:lnTo>
                      <a:pt x="39565" y="4346"/>
                    </a:lnTo>
                    <a:lnTo>
                      <a:pt x="38791" y="3192"/>
                    </a:lnTo>
                    <a:lnTo>
                      <a:pt x="38077" y="2132"/>
                    </a:lnTo>
                    <a:lnTo>
                      <a:pt x="37886" y="1846"/>
                    </a:lnTo>
                    <a:lnTo>
                      <a:pt x="37434" y="1144"/>
                    </a:lnTo>
                    <a:lnTo>
                      <a:pt x="37255" y="882"/>
                    </a:lnTo>
                    <a:lnTo>
                      <a:pt x="3666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4"/>
              <p:cNvSpPr/>
              <p:nvPr/>
            </p:nvSpPr>
            <p:spPr>
              <a:xfrm>
                <a:off x="7229038" y="3548625"/>
                <a:ext cx="101475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40590" h="620" extrusionOk="0">
                    <a:moveTo>
                      <a:pt x="37" y="1"/>
                    </a:moveTo>
                    <a:lnTo>
                      <a:pt x="37" y="60"/>
                    </a:lnTo>
                    <a:lnTo>
                      <a:pt x="13" y="60"/>
                    </a:lnTo>
                    <a:cubicBezTo>
                      <a:pt x="1" y="179"/>
                      <a:pt x="37" y="287"/>
                      <a:pt x="108" y="382"/>
                    </a:cubicBezTo>
                    <a:cubicBezTo>
                      <a:pt x="251" y="537"/>
                      <a:pt x="513" y="620"/>
                      <a:pt x="858" y="620"/>
                    </a:cubicBezTo>
                    <a:cubicBezTo>
                      <a:pt x="1263" y="620"/>
                      <a:pt x="1739" y="489"/>
                      <a:pt x="2073" y="275"/>
                    </a:cubicBezTo>
                    <a:cubicBezTo>
                      <a:pt x="2180" y="489"/>
                      <a:pt x="2477" y="620"/>
                      <a:pt x="2894" y="620"/>
                    </a:cubicBezTo>
                    <a:cubicBezTo>
                      <a:pt x="3311" y="620"/>
                      <a:pt x="3775" y="489"/>
                      <a:pt x="4097" y="275"/>
                    </a:cubicBezTo>
                    <a:cubicBezTo>
                      <a:pt x="4216" y="489"/>
                      <a:pt x="4525" y="620"/>
                      <a:pt x="4942" y="620"/>
                    </a:cubicBezTo>
                    <a:cubicBezTo>
                      <a:pt x="5359" y="620"/>
                      <a:pt x="5811" y="489"/>
                      <a:pt x="6121" y="275"/>
                    </a:cubicBezTo>
                    <a:cubicBezTo>
                      <a:pt x="6252" y="489"/>
                      <a:pt x="6573" y="620"/>
                      <a:pt x="6990" y="620"/>
                    </a:cubicBezTo>
                    <a:cubicBezTo>
                      <a:pt x="7407" y="620"/>
                      <a:pt x="7847" y="489"/>
                      <a:pt x="8145" y="275"/>
                    </a:cubicBezTo>
                    <a:cubicBezTo>
                      <a:pt x="8288" y="489"/>
                      <a:pt x="8621" y="620"/>
                      <a:pt x="9038" y="620"/>
                    </a:cubicBezTo>
                    <a:cubicBezTo>
                      <a:pt x="9455" y="620"/>
                      <a:pt x="9883" y="489"/>
                      <a:pt x="10169" y="275"/>
                    </a:cubicBezTo>
                    <a:cubicBezTo>
                      <a:pt x="10324" y="489"/>
                      <a:pt x="10657" y="620"/>
                      <a:pt x="11086" y="620"/>
                    </a:cubicBezTo>
                    <a:cubicBezTo>
                      <a:pt x="11502" y="620"/>
                      <a:pt x="11919" y="489"/>
                      <a:pt x="12193" y="263"/>
                    </a:cubicBezTo>
                    <a:cubicBezTo>
                      <a:pt x="12360" y="489"/>
                      <a:pt x="12705" y="620"/>
                      <a:pt x="13134" y="620"/>
                    </a:cubicBezTo>
                    <a:cubicBezTo>
                      <a:pt x="13550" y="620"/>
                      <a:pt x="13955" y="489"/>
                      <a:pt x="14217" y="263"/>
                    </a:cubicBezTo>
                    <a:cubicBezTo>
                      <a:pt x="14396" y="489"/>
                      <a:pt x="14753" y="620"/>
                      <a:pt x="15170" y="620"/>
                    </a:cubicBezTo>
                    <a:cubicBezTo>
                      <a:pt x="15586" y="620"/>
                      <a:pt x="16003" y="489"/>
                      <a:pt x="16241" y="263"/>
                    </a:cubicBezTo>
                    <a:cubicBezTo>
                      <a:pt x="16432" y="489"/>
                      <a:pt x="16801" y="620"/>
                      <a:pt x="17217" y="620"/>
                    </a:cubicBezTo>
                    <a:cubicBezTo>
                      <a:pt x="17646" y="620"/>
                      <a:pt x="18039" y="489"/>
                      <a:pt x="18265" y="263"/>
                    </a:cubicBezTo>
                    <a:cubicBezTo>
                      <a:pt x="18468" y="489"/>
                      <a:pt x="18849" y="620"/>
                      <a:pt x="19265" y="620"/>
                    </a:cubicBezTo>
                    <a:cubicBezTo>
                      <a:pt x="19694" y="620"/>
                      <a:pt x="20075" y="489"/>
                      <a:pt x="20289" y="263"/>
                    </a:cubicBezTo>
                    <a:cubicBezTo>
                      <a:pt x="20504" y="489"/>
                      <a:pt x="20885" y="620"/>
                      <a:pt x="21313" y="620"/>
                    </a:cubicBezTo>
                    <a:cubicBezTo>
                      <a:pt x="21730" y="620"/>
                      <a:pt x="22111" y="489"/>
                      <a:pt x="22313" y="263"/>
                    </a:cubicBezTo>
                    <a:cubicBezTo>
                      <a:pt x="22539" y="489"/>
                      <a:pt x="22932" y="620"/>
                      <a:pt x="23361" y="620"/>
                    </a:cubicBezTo>
                    <a:cubicBezTo>
                      <a:pt x="23778" y="620"/>
                      <a:pt x="24147" y="489"/>
                      <a:pt x="24337" y="263"/>
                    </a:cubicBezTo>
                    <a:cubicBezTo>
                      <a:pt x="24575" y="489"/>
                      <a:pt x="24992" y="620"/>
                      <a:pt x="25409" y="620"/>
                    </a:cubicBezTo>
                    <a:cubicBezTo>
                      <a:pt x="25826" y="620"/>
                      <a:pt x="26183" y="489"/>
                      <a:pt x="26361" y="263"/>
                    </a:cubicBezTo>
                    <a:cubicBezTo>
                      <a:pt x="26623" y="489"/>
                      <a:pt x="27028" y="620"/>
                      <a:pt x="27445" y="620"/>
                    </a:cubicBezTo>
                    <a:cubicBezTo>
                      <a:pt x="27873" y="620"/>
                      <a:pt x="28219" y="489"/>
                      <a:pt x="28385" y="263"/>
                    </a:cubicBezTo>
                    <a:cubicBezTo>
                      <a:pt x="28659" y="489"/>
                      <a:pt x="29076" y="620"/>
                      <a:pt x="29493" y="620"/>
                    </a:cubicBezTo>
                    <a:cubicBezTo>
                      <a:pt x="29909" y="620"/>
                      <a:pt x="30255" y="489"/>
                      <a:pt x="30410" y="275"/>
                    </a:cubicBezTo>
                    <a:cubicBezTo>
                      <a:pt x="30695" y="489"/>
                      <a:pt x="31124" y="620"/>
                      <a:pt x="31541" y="620"/>
                    </a:cubicBezTo>
                    <a:cubicBezTo>
                      <a:pt x="31957" y="620"/>
                      <a:pt x="32291" y="489"/>
                      <a:pt x="32434" y="275"/>
                    </a:cubicBezTo>
                    <a:cubicBezTo>
                      <a:pt x="32731" y="489"/>
                      <a:pt x="33172" y="620"/>
                      <a:pt x="33588" y="620"/>
                    </a:cubicBezTo>
                    <a:cubicBezTo>
                      <a:pt x="34005" y="620"/>
                      <a:pt x="34327" y="489"/>
                      <a:pt x="34458" y="275"/>
                    </a:cubicBezTo>
                    <a:cubicBezTo>
                      <a:pt x="34767" y="489"/>
                      <a:pt x="35220" y="620"/>
                      <a:pt x="35636" y="620"/>
                    </a:cubicBezTo>
                    <a:cubicBezTo>
                      <a:pt x="36053" y="620"/>
                      <a:pt x="36363" y="489"/>
                      <a:pt x="36482" y="275"/>
                    </a:cubicBezTo>
                    <a:cubicBezTo>
                      <a:pt x="36803" y="489"/>
                      <a:pt x="37268" y="620"/>
                      <a:pt x="37672" y="620"/>
                    </a:cubicBezTo>
                    <a:cubicBezTo>
                      <a:pt x="38101" y="620"/>
                      <a:pt x="38399" y="489"/>
                      <a:pt x="38506" y="275"/>
                    </a:cubicBezTo>
                    <a:cubicBezTo>
                      <a:pt x="38839" y="489"/>
                      <a:pt x="39315" y="620"/>
                      <a:pt x="39720" y="620"/>
                    </a:cubicBezTo>
                    <a:cubicBezTo>
                      <a:pt x="40065" y="620"/>
                      <a:pt x="40327" y="537"/>
                      <a:pt x="40470" y="382"/>
                    </a:cubicBezTo>
                    <a:cubicBezTo>
                      <a:pt x="40530" y="310"/>
                      <a:pt x="40554" y="227"/>
                      <a:pt x="40566" y="144"/>
                    </a:cubicBezTo>
                    <a:lnTo>
                      <a:pt x="40589" y="144"/>
                    </a:lnTo>
                    <a:lnTo>
                      <a:pt x="40589" y="1"/>
                    </a:lnTo>
                    <a:lnTo>
                      <a:pt x="40399" y="1"/>
                    </a:lnTo>
                    <a:lnTo>
                      <a:pt x="40411" y="84"/>
                    </a:lnTo>
                    <a:cubicBezTo>
                      <a:pt x="40423" y="156"/>
                      <a:pt x="40399" y="227"/>
                      <a:pt x="40351" y="275"/>
                    </a:cubicBezTo>
                    <a:cubicBezTo>
                      <a:pt x="40244" y="406"/>
                      <a:pt x="40018" y="477"/>
                      <a:pt x="39720" y="477"/>
                    </a:cubicBezTo>
                    <a:cubicBezTo>
                      <a:pt x="39303" y="477"/>
                      <a:pt x="38827" y="322"/>
                      <a:pt x="38506" y="96"/>
                    </a:cubicBezTo>
                    <a:lnTo>
                      <a:pt x="38411" y="25"/>
                    </a:lnTo>
                    <a:lnTo>
                      <a:pt x="38399" y="144"/>
                    </a:lnTo>
                    <a:cubicBezTo>
                      <a:pt x="38351" y="346"/>
                      <a:pt x="38077" y="477"/>
                      <a:pt x="37672" y="477"/>
                    </a:cubicBezTo>
                    <a:cubicBezTo>
                      <a:pt x="37256" y="477"/>
                      <a:pt x="36791" y="322"/>
                      <a:pt x="36494" y="96"/>
                    </a:cubicBezTo>
                    <a:lnTo>
                      <a:pt x="36398" y="25"/>
                    </a:lnTo>
                    <a:lnTo>
                      <a:pt x="36375" y="132"/>
                    </a:lnTo>
                    <a:cubicBezTo>
                      <a:pt x="36327" y="346"/>
                      <a:pt x="36029" y="477"/>
                      <a:pt x="35636" y="477"/>
                    </a:cubicBezTo>
                    <a:cubicBezTo>
                      <a:pt x="35208" y="477"/>
                      <a:pt x="34755" y="322"/>
                      <a:pt x="34470" y="96"/>
                    </a:cubicBezTo>
                    <a:lnTo>
                      <a:pt x="34386" y="25"/>
                    </a:lnTo>
                    <a:lnTo>
                      <a:pt x="34362" y="132"/>
                    </a:lnTo>
                    <a:cubicBezTo>
                      <a:pt x="34291" y="334"/>
                      <a:pt x="33993" y="477"/>
                      <a:pt x="33588" y="477"/>
                    </a:cubicBezTo>
                    <a:cubicBezTo>
                      <a:pt x="33172" y="477"/>
                      <a:pt x="32719" y="322"/>
                      <a:pt x="32457" y="96"/>
                    </a:cubicBezTo>
                    <a:lnTo>
                      <a:pt x="32374" y="36"/>
                    </a:lnTo>
                    <a:lnTo>
                      <a:pt x="32338" y="132"/>
                    </a:lnTo>
                    <a:cubicBezTo>
                      <a:pt x="32255" y="334"/>
                      <a:pt x="31945" y="477"/>
                      <a:pt x="31541" y="477"/>
                    </a:cubicBezTo>
                    <a:cubicBezTo>
                      <a:pt x="31124" y="477"/>
                      <a:pt x="30695" y="322"/>
                      <a:pt x="30433" y="96"/>
                    </a:cubicBezTo>
                    <a:lnTo>
                      <a:pt x="30362" y="36"/>
                    </a:lnTo>
                    <a:lnTo>
                      <a:pt x="30326" y="120"/>
                    </a:lnTo>
                    <a:cubicBezTo>
                      <a:pt x="30219" y="334"/>
                      <a:pt x="29898" y="477"/>
                      <a:pt x="29493" y="477"/>
                    </a:cubicBezTo>
                    <a:cubicBezTo>
                      <a:pt x="29076" y="477"/>
                      <a:pt x="28659" y="322"/>
                      <a:pt x="28421" y="96"/>
                    </a:cubicBezTo>
                    <a:lnTo>
                      <a:pt x="28350" y="36"/>
                    </a:lnTo>
                    <a:lnTo>
                      <a:pt x="28302" y="120"/>
                    </a:lnTo>
                    <a:cubicBezTo>
                      <a:pt x="28195" y="334"/>
                      <a:pt x="27862" y="477"/>
                      <a:pt x="27445" y="477"/>
                    </a:cubicBezTo>
                    <a:cubicBezTo>
                      <a:pt x="27028" y="477"/>
                      <a:pt x="26623" y="322"/>
                      <a:pt x="26397" y="108"/>
                    </a:cubicBezTo>
                    <a:lnTo>
                      <a:pt x="26338" y="36"/>
                    </a:lnTo>
                    <a:lnTo>
                      <a:pt x="26290" y="120"/>
                    </a:lnTo>
                    <a:cubicBezTo>
                      <a:pt x="26159" y="334"/>
                      <a:pt x="25814" y="477"/>
                      <a:pt x="25409" y="477"/>
                    </a:cubicBezTo>
                    <a:cubicBezTo>
                      <a:pt x="24992" y="477"/>
                      <a:pt x="24587" y="334"/>
                      <a:pt x="24385" y="108"/>
                    </a:cubicBezTo>
                    <a:lnTo>
                      <a:pt x="24314" y="36"/>
                    </a:lnTo>
                    <a:lnTo>
                      <a:pt x="24266" y="120"/>
                    </a:lnTo>
                    <a:cubicBezTo>
                      <a:pt x="24123" y="334"/>
                      <a:pt x="23766" y="477"/>
                      <a:pt x="23361" y="477"/>
                    </a:cubicBezTo>
                    <a:cubicBezTo>
                      <a:pt x="22944" y="477"/>
                      <a:pt x="22551" y="334"/>
                      <a:pt x="22361" y="108"/>
                    </a:cubicBezTo>
                    <a:lnTo>
                      <a:pt x="22301" y="36"/>
                    </a:lnTo>
                    <a:lnTo>
                      <a:pt x="22254" y="108"/>
                    </a:lnTo>
                    <a:cubicBezTo>
                      <a:pt x="22087" y="334"/>
                      <a:pt x="21718" y="477"/>
                      <a:pt x="21313" y="477"/>
                    </a:cubicBezTo>
                    <a:cubicBezTo>
                      <a:pt x="20896" y="477"/>
                      <a:pt x="20515" y="334"/>
                      <a:pt x="20349" y="108"/>
                    </a:cubicBezTo>
                    <a:lnTo>
                      <a:pt x="20289" y="36"/>
                    </a:lnTo>
                    <a:lnTo>
                      <a:pt x="20230" y="108"/>
                    </a:lnTo>
                    <a:cubicBezTo>
                      <a:pt x="20063" y="334"/>
                      <a:pt x="19682" y="477"/>
                      <a:pt x="19265" y="477"/>
                    </a:cubicBezTo>
                    <a:cubicBezTo>
                      <a:pt x="18860" y="477"/>
                      <a:pt x="18491" y="334"/>
                      <a:pt x="18325" y="108"/>
                    </a:cubicBezTo>
                    <a:lnTo>
                      <a:pt x="18277" y="36"/>
                    </a:lnTo>
                    <a:lnTo>
                      <a:pt x="18218" y="108"/>
                    </a:lnTo>
                    <a:cubicBezTo>
                      <a:pt x="18027" y="334"/>
                      <a:pt x="17634" y="477"/>
                      <a:pt x="17217" y="477"/>
                    </a:cubicBezTo>
                    <a:cubicBezTo>
                      <a:pt x="16813" y="477"/>
                      <a:pt x="16455" y="334"/>
                      <a:pt x="16313" y="120"/>
                    </a:cubicBezTo>
                    <a:lnTo>
                      <a:pt x="16265" y="36"/>
                    </a:lnTo>
                    <a:lnTo>
                      <a:pt x="16193" y="108"/>
                    </a:lnTo>
                    <a:cubicBezTo>
                      <a:pt x="15991" y="334"/>
                      <a:pt x="15586" y="477"/>
                      <a:pt x="15170" y="477"/>
                    </a:cubicBezTo>
                    <a:cubicBezTo>
                      <a:pt x="14765" y="477"/>
                      <a:pt x="14419" y="334"/>
                      <a:pt x="14288" y="120"/>
                    </a:cubicBezTo>
                    <a:lnTo>
                      <a:pt x="14241" y="36"/>
                    </a:lnTo>
                    <a:lnTo>
                      <a:pt x="14181" y="108"/>
                    </a:lnTo>
                    <a:cubicBezTo>
                      <a:pt x="13955" y="322"/>
                      <a:pt x="13538" y="477"/>
                      <a:pt x="13134" y="477"/>
                    </a:cubicBezTo>
                    <a:cubicBezTo>
                      <a:pt x="12717" y="477"/>
                      <a:pt x="12383" y="334"/>
                      <a:pt x="12276" y="120"/>
                    </a:cubicBezTo>
                    <a:lnTo>
                      <a:pt x="12229" y="36"/>
                    </a:lnTo>
                    <a:lnTo>
                      <a:pt x="12157" y="96"/>
                    </a:lnTo>
                    <a:cubicBezTo>
                      <a:pt x="11919" y="322"/>
                      <a:pt x="11502" y="477"/>
                      <a:pt x="11086" y="477"/>
                    </a:cubicBezTo>
                    <a:cubicBezTo>
                      <a:pt x="10681" y="477"/>
                      <a:pt x="10359" y="334"/>
                      <a:pt x="10252" y="120"/>
                    </a:cubicBezTo>
                    <a:lnTo>
                      <a:pt x="10217" y="36"/>
                    </a:lnTo>
                    <a:lnTo>
                      <a:pt x="10145" y="96"/>
                    </a:lnTo>
                    <a:cubicBezTo>
                      <a:pt x="9883" y="322"/>
                      <a:pt x="9455" y="477"/>
                      <a:pt x="9038" y="477"/>
                    </a:cubicBezTo>
                    <a:cubicBezTo>
                      <a:pt x="8633" y="477"/>
                      <a:pt x="8323" y="334"/>
                      <a:pt x="8240" y="132"/>
                    </a:cubicBezTo>
                    <a:lnTo>
                      <a:pt x="8204" y="36"/>
                    </a:lnTo>
                    <a:lnTo>
                      <a:pt x="8121" y="96"/>
                    </a:lnTo>
                    <a:cubicBezTo>
                      <a:pt x="7859" y="322"/>
                      <a:pt x="7407" y="477"/>
                      <a:pt x="6990" y="477"/>
                    </a:cubicBezTo>
                    <a:cubicBezTo>
                      <a:pt x="6585" y="477"/>
                      <a:pt x="6287" y="334"/>
                      <a:pt x="6216" y="132"/>
                    </a:cubicBezTo>
                    <a:lnTo>
                      <a:pt x="6192" y="25"/>
                    </a:lnTo>
                    <a:lnTo>
                      <a:pt x="6109" y="96"/>
                    </a:lnTo>
                    <a:cubicBezTo>
                      <a:pt x="5823" y="322"/>
                      <a:pt x="5359" y="477"/>
                      <a:pt x="4942" y="477"/>
                    </a:cubicBezTo>
                    <a:cubicBezTo>
                      <a:pt x="4549" y="477"/>
                      <a:pt x="4251" y="346"/>
                      <a:pt x="4204" y="132"/>
                    </a:cubicBezTo>
                    <a:lnTo>
                      <a:pt x="4180" y="25"/>
                    </a:lnTo>
                    <a:lnTo>
                      <a:pt x="4085" y="96"/>
                    </a:lnTo>
                    <a:cubicBezTo>
                      <a:pt x="3787" y="322"/>
                      <a:pt x="3323" y="477"/>
                      <a:pt x="2894" y="477"/>
                    </a:cubicBezTo>
                    <a:cubicBezTo>
                      <a:pt x="2501" y="477"/>
                      <a:pt x="2227" y="346"/>
                      <a:pt x="2180" y="144"/>
                    </a:cubicBezTo>
                    <a:lnTo>
                      <a:pt x="2168" y="25"/>
                    </a:lnTo>
                    <a:lnTo>
                      <a:pt x="2073" y="96"/>
                    </a:lnTo>
                    <a:cubicBezTo>
                      <a:pt x="1751" y="322"/>
                      <a:pt x="1275" y="477"/>
                      <a:pt x="858" y="477"/>
                    </a:cubicBezTo>
                    <a:cubicBezTo>
                      <a:pt x="561" y="477"/>
                      <a:pt x="334" y="406"/>
                      <a:pt x="227" y="275"/>
                    </a:cubicBezTo>
                    <a:cubicBezTo>
                      <a:pt x="180" y="227"/>
                      <a:pt x="156" y="156"/>
                      <a:pt x="168" y="84"/>
                    </a:cubicBezTo>
                    <a:lnTo>
                      <a:pt x="18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4"/>
              <p:cNvSpPr/>
              <p:nvPr/>
            </p:nvSpPr>
            <p:spPr>
              <a:xfrm>
                <a:off x="7251363" y="3515300"/>
                <a:ext cx="97010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38804" h="584" extrusionOk="0">
                    <a:moveTo>
                      <a:pt x="25" y="0"/>
                    </a:moveTo>
                    <a:lnTo>
                      <a:pt x="25" y="72"/>
                    </a:lnTo>
                    <a:lnTo>
                      <a:pt x="13" y="72"/>
                    </a:lnTo>
                    <a:cubicBezTo>
                      <a:pt x="1" y="179"/>
                      <a:pt x="25" y="274"/>
                      <a:pt x="96" y="357"/>
                    </a:cubicBezTo>
                    <a:cubicBezTo>
                      <a:pt x="239" y="500"/>
                      <a:pt x="489" y="584"/>
                      <a:pt x="822" y="584"/>
                    </a:cubicBezTo>
                    <a:cubicBezTo>
                      <a:pt x="1215" y="584"/>
                      <a:pt x="1656" y="465"/>
                      <a:pt x="1977" y="262"/>
                    </a:cubicBezTo>
                    <a:cubicBezTo>
                      <a:pt x="2085" y="465"/>
                      <a:pt x="2382" y="584"/>
                      <a:pt x="2775" y="584"/>
                    </a:cubicBezTo>
                    <a:cubicBezTo>
                      <a:pt x="3180" y="584"/>
                      <a:pt x="3609" y="465"/>
                      <a:pt x="3918" y="262"/>
                    </a:cubicBezTo>
                    <a:cubicBezTo>
                      <a:pt x="4037" y="465"/>
                      <a:pt x="4335" y="584"/>
                      <a:pt x="4728" y="584"/>
                    </a:cubicBezTo>
                    <a:cubicBezTo>
                      <a:pt x="5133" y="584"/>
                      <a:pt x="5561" y="465"/>
                      <a:pt x="5847" y="262"/>
                    </a:cubicBezTo>
                    <a:cubicBezTo>
                      <a:pt x="5978" y="465"/>
                      <a:pt x="6287" y="584"/>
                      <a:pt x="6692" y="584"/>
                    </a:cubicBezTo>
                    <a:cubicBezTo>
                      <a:pt x="7085" y="584"/>
                      <a:pt x="7502" y="465"/>
                      <a:pt x="7788" y="262"/>
                    </a:cubicBezTo>
                    <a:cubicBezTo>
                      <a:pt x="7930" y="465"/>
                      <a:pt x="8240" y="584"/>
                      <a:pt x="8645" y="584"/>
                    </a:cubicBezTo>
                    <a:cubicBezTo>
                      <a:pt x="9038" y="584"/>
                      <a:pt x="9454" y="465"/>
                      <a:pt x="9716" y="262"/>
                    </a:cubicBezTo>
                    <a:cubicBezTo>
                      <a:pt x="9871" y="465"/>
                      <a:pt x="10193" y="584"/>
                      <a:pt x="10597" y="584"/>
                    </a:cubicBezTo>
                    <a:cubicBezTo>
                      <a:pt x="10990" y="584"/>
                      <a:pt x="11395" y="465"/>
                      <a:pt x="11657" y="262"/>
                    </a:cubicBezTo>
                    <a:cubicBezTo>
                      <a:pt x="11824" y="465"/>
                      <a:pt x="12157" y="584"/>
                      <a:pt x="12550" y="584"/>
                    </a:cubicBezTo>
                    <a:cubicBezTo>
                      <a:pt x="12955" y="584"/>
                      <a:pt x="13348" y="465"/>
                      <a:pt x="13586" y="262"/>
                    </a:cubicBezTo>
                    <a:cubicBezTo>
                      <a:pt x="13765" y="465"/>
                      <a:pt x="14110" y="584"/>
                      <a:pt x="14515" y="584"/>
                    </a:cubicBezTo>
                    <a:cubicBezTo>
                      <a:pt x="14908" y="584"/>
                      <a:pt x="15289" y="465"/>
                      <a:pt x="15527" y="262"/>
                    </a:cubicBezTo>
                    <a:cubicBezTo>
                      <a:pt x="15717" y="465"/>
                      <a:pt x="16062" y="584"/>
                      <a:pt x="16467" y="584"/>
                    </a:cubicBezTo>
                    <a:cubicBezTo>
                      <a:pt x="16872" y="584"/>
                      <a:pt x="17241" y="465"/>
                      <a:pt x="17467" y="262"/>
                    </a:cubicBezTo>
                    <a:cubicBezTo>
                      <a:pt x="17658" y="465"/>
                      <a:pt x="18015" y="584"/>
                      <a:pt x="18420" y="584"/>
                    </a:cubicBezTo>
                    <a:cubicBezTo>
                      <a:pt x="18825" y="584"/>
                      <a:pt x="19182" y="465"/>
                      <a:pt x="19396" y="262"/>
                    </a:cubicBezTo>
                    <a:cubicBezTo>
                      <a:pt x="19611" y="465"/>
                      <a:pt x="19968" y="584"/>
                      <a:pt x="20373" y="584"/>
                    </a:cubicBezTo>
                    <a:cubicBezTo>
                      <a:pt x="20777" y="584"/>
                      <a:pt x="21135" y="465"/>
                      <a:pt x="21337" y="262"/>
                    </a:cubicBezTo>
                    <a:cubicBezTo>
                      <a:pt x="21551" y="465"/>
                      <a:pt x="21920" y="584"/>
                      <a:pt x="22325" y="584"/>
                    </a:cubicBezTo>
                    <a:cubicBezTo>
                      <a:pt x="22730" y="584"/>
                      <a:pt x="23087" y="465"/>
                      <a:pt x="23266" y="262"/>
                    </a:cubicBezTo>
                    <a:cubicBezTo>
                      <a:pt x="23504" y="465"/>
                      <a:pt x="23885" y="584"/>
                      <a:pt x="24290" y="584"/>
                    </a:cubicBezTo>
                    <a:cubicBezTo>
                      <a:pt x="24683" y="584"/>
                      <a:pt x="25028" y="465"/>
                      <a:pt x="25206" y="262"/>
                    </a:cubicBezTo>
                    <a:cubicBezTo>
                      <a:pt x="25445" y="465"/>
                      <a:pt x="25837" y="584"/>
                      <a:pt x="26242" y="584"/>
                    </a:cubicBezTo>
                    <a:cubicBezTo>
                      <a:pt x="26647" y="584"/>
                      <a:pt x="26980" y="465"/>
                      <a:pt x="27135" y="262"/>
                    </a:cubicBezTo>
                    <a:cubicBezTo>
                      <a:pt x="27397" y="465"/>
                      <a:pt x="27802" y="584"/>
                      <a:pt x="28195" y="584"/>
                    </a:cubicBezTo>
                    <a:cubicBezTo>
                      <a:pt x="28600" y="584"/>
                      <a:pt x="28921" y="465"/>
                      <a:pt x="29076" y="262"/>
                    </a:cubicBezTo>
                    <a:cubicBezTo>
                      <a:pt x="29338" y="465"/>
                      <a:pt x="29755" y="584"/>
                      <a:pt x="30148" y="584"/>
                    </a:cubicBezTo>
                    <a:cubicBezTo>
                      <a:pt x="30552" y="584"/>
                      <a:pt x="30862" y="465"/>
                      <a:pt x="31005" y="262"/>
                    </a:cubicBezTo>
                    <a:cubicBezTo>
                      <a:pt x="31291" y="465"/>
                      <a:pt x="31707" y="584"/>
                      <a:pt x="32100" y="584"/>
                    </a:cubicBezTo>
                    <a:cubicBezTo>
                      <a:pt x="32505" y="584"/>
                      <a:pt x="32815" y="465"/>
                      <a:pt x="32946" y="262"/>
                    </a:cubicBezTo>
                    <a:cubicBezTo>
                      <a:pt x="33231" y="465"/>
                      <a:pt x="33660" y="584"/>
                      <a:pt x="34065" y="584"/>
                    </a:cubicBezTo>
                    <a:cubicBezTo>
                      <a:pt x="34458" y="584"/>
                      <a:pt x="34755" y="465"/>
                      <a:pt x="34874" y="262"/>
                    </a:cubicBezTo>
                    <a:cubicBezTo>
                      <a:pt x="35184" y="465"/>
                      <a:pt x="35624" y="584"/>
                      <a:pt x="36017" y="584"/>
                    </a:cubicBezTo>
                    <a:cubicBezTo>
                      <a:pt x="36410" y="584"/>
                      <a:pt x="36708" y="465"/>
                      <a:pt x="36815" y="262"/>
                    </a:cubicBezTo>
                    <a:cubicBezTo>
                      <a:pt x="37137" y="465"/>
                      <a:pt x="37577" y="584"/>
                      <a:pt x="37970" y="584"/>
                    </a:cubicBezTo>
                    <a:cubicBezTo>
                      <a:pt x="38303" y="584"/>
                      <a:pt x="38553" y="500"/>
                      <a:pt x="38696" y="357"/>
                    </a:cubicBezTo>
                    <a:cubicBezTo>
                      <a:pt x="38744" y="298"/>
                      <a:pt x="38780" y="226"/>
                      <a:pt x="38791" y="155"/>
                    </a:cubicBezTo>
                    <a:lnTo>
                      <a:pt x="38803" y="155"/>
                    </a:lnTo>
                    <a:lnTo>
                      <a:pt x="38803" y="0"/>
                    </a:lnTo>
                    <a:lnTo>
                      <a:pt x="38625" y="0"/>
                    </a:lnTo>
                    <a:lnTo>
                      <a:pt x="38637" y="84"/>
                    </a:lnTo>
                    <a:cubicBezTo>
                      <a:pt x="38649" y="143"/>
                      <a:pt x="38625" y="203"/>
                      <a:pt x="38577" y="250"/>
                    </a:cubicBezTo>
                    <a:cubicBezTo>
                      <a:pt x="38482" y="369"/>
                      <a:pt x="38256" y="441"/>
                      <a:pt x="37970" y="441"/>
                    </a:cubicBezTo>
                    <a:cubicBezTo>
                      <a:pt x="37565" y="441"/>
                      <a:pt x="37113" y="298"/>
                      <a:pt x="36827" y="96"/>
                    </a:cubicBezTo>
                    <a:lnTo>
                      <a:pt x="36732" y="24"/>
                    </a:lnTo>
                    <a:lnTo>
                      <a:pt x="36708" y="143"/>
                    </a:lnTo>
                    <a:cubicBezTo>
                      <a:pt x="36672" y="322"/>
                      <a:pt x="36386" y="441"/>
                      <a:pt x="36017" y="441"/>
                    </a:cubicBezTo>
                    <a:cubicBezTo>
                      <a:pt x="35613" y="441"/>
                      <a:pt x="35172" y="298"/>
                      <a:pt x="34898" y="96"/>
                    </a:cubicBezTo>
                    <a:lnTo>
                      <a:pt x="34803" y="36"/>
                    </a:lnTo>
                    <a:lnTo>
                      <a:pt x="34779" y="131"/>
                    </a:lnTo>
                    <a:cubicBezTo>
                      <a:pt x="34720" y="310"/>
                      <a:pt x="34434" y="441"/>
                      <a:pt x="34065" y="441"/>
                    </a:cubicBezTo>
                    <a:cubicBezTo>
                      <a:pt x="33660" y="441"/>
                      <a:pt x="33231" y="298"/>
                      <a:pt x="32957" y="96"/>
                    </a:cubicBezTo>
                    <a:lnTo>
                      <a:pt x="32886" y="36"/>
                    </a:lnTo>
                    <a:lnTo>
                      <a:pt x="32850" y="131"/>
                    </a:lnTo>
                    <a:cubicBezTo>
                      <a:pt x="32779" y="310"/>
                      <a:pt x="32481" y="441"/>
                      <a:pt x="32100" y="441"/>
                    </a:cubicBezTo>
                    <a:cubicBezTo>
                      <a:pt x="31707" y="441"/>
                      <a:pt x="31291" y="298"/>
                      <a:pt x="31029" y="96"/>
                    </a:cubicBezTo>
                    <a:lnTo>
                      <a:pt x="30957" y="36"/>
                    </a:lnTo>
                    <a:lnTo>
                      <a:pt x="30921" y="119"/>
                    </a:lnTo>
                    <a:cubicBezTo>
                      <a:pt x="30838" y="310"/>
                      <a:pt x="30540" y="441"/>
                      <a:pt x="30148" y="441"/>
                    </a:cubicBezTo>
                    <a:cubicBezTo>
                      <a:pt x="29755" y="441"/>
                      <a:pt x="29338" y="310"/>
                      <a:pt x="29100" y="96"/>
                    </a:cubicBezTo>
                    <a:lnTo>
                      <a:pt x="29028" y="36"/>
                    </a:lnTo>
                    <a:lnTo>
                      <a:pt x="28993" y="119"/>
                    </a:lnTo>
                    <a:cubicBezTo>
                      <a:pt x="28897" y="310"/>
                      <a:pt x="28588" y="441"/>
                      <a:pt x="28195" y="441"/>
                    </a:cubicBezTo>
                    <a:cubicBezTo>
                      <a:pt x="27802" y="441"/>
                      <a:pt x="27397" y="310"/>
                      <a:pt x="27171" y="96"/>
                    </a:cubicBezTo>
                    <a:lnTo>
                      <a:pt x="27100" y="36"/>
                    </a:lnTo>
                    <a:lnTo>
                      <a:pt x="27052" y="119"/>
                    </a:lnTo>
                    <a:cubicBezTo>
                      <a:pt x="26945" y="310"/>
                      <a:pt x="26623" y="441"/>
                      <a:pt x="26242" y="441"/>
                    </a:cubicBezTo>
                    <a:cubicBezTo>
                      <a:pt x="25837" y="441"/>
                      <a:pt x="25456" y="310"/>
                      <a:pt x="25242" y="96"/>
                    </a:cubicBezTo>
                    <a:lnTo>
                      <a:pt x="25183" y="36"/>
                    </a:lnTo>
                    <a:lnTo>
                      <a:pt x="25123" y="119"/>
                    </a:lnTo>
                    <a:cubicBezTo>
                      <a:pt x="25004" y="310"/>
                      <a:pt x="24671" y="441"/>
                      <a:pt x="24290" y="441"/>
                    </a:cubicBezTo>
                    <a:cubicBezTo>
                      <a:pt x="23885" y="441"/>
                      <a:pt x="23504" y="310"/>
                      <a:pt x="23313" y="107"/>
                    </a:cubicBezTo>
                    <a:lnTo>
                      <a:pt x="23254" y="36"/>
                    </a:lnTo>
                    <a:lnTo>
                      <a:pt x="23194" y="107"/>
                    </a:lnTo>
                    <a:cubicBezTo>
                      <a:pt x="23063" y="310"/>
                      <a:pt x="22718" y="441"/>
                      <a:pt x="22325" y="441"/>
                    </a:cubicBezTo>
                    <a:cubicBezTo>
                      <a:pt x="21932" y="441"/>
                      <a:pt x="21563" y="310"/>
                      <a:pt x="21385" y="107"/>
                    </a:cubicBezTo>
                    <a:lnTo>
                      <a:pt x="21325" y="36"/>
                    </a:lnTo>
                    <a:lnTo>
                      <a:pt x="21265" y="107"/>
                    </a:lnTo>
                    <a:cubicBezTo>
                      <a:pt x="21123" y="310"/>
                      <a:pt x="20765" y="441"/>
                      <a:pt x="20373" y="441"/>
                    </a:cubicBezTo>
                    <a:cubicBezTo>
                      <a:pt x="19980" y="441"/>
                      <a:pt x="19622" y="310"/>
                      <a:pt x="19456" y="107"/>
                    </a:cubicBezTo>
                    <a:lnTo>
                      <a:pt x="19396" y="36"/>
                    </a:lnTo>
                    <a:lnTo>
                      <a:pt x="19337" y="107"/>
                    </a:lnTo>
                    <a:cubicBezTo>
                      <a:pt x="19170" y="310"/>
                      <a:pt x="18813" y="441"/>
                      <a:pt x="18420" y="441"/>
                    </a:cubicBezTo>
                    <a:cubicBezTo>
                      <a:pt x="18027" y="441"/>
                      <a:pt x="17670" y="310"/>
                      <a:pt x="17527" y="107"/>
                    </a:cubicBezTo>
                    <a:lnTo>
                      <a:pt x="17467" y="36"/>
                    </a:lnTo>
                    <a:lnTo>
                      <a:pt x="17408" y="107"/>
                    </a:lnTo>
                    <a:cubicBezTo>
                      <a:pt x="17229" y="310"/>
                      <a:pt x="16860" y="441"/>
                      <a:pt x="16467" y="441"/>
                    </a:cubicBezTo>
                    <a:cubicBezTo>
                      <a:pt x="16074" y="441"/>
                      <a:pt x="15729" y="310"/>
                      <a:pt x="15598" y="107"/>
                    </a:cubicBezTo>
                    <a:lnTo>
                      <a:pt x="15539" y="36"/>
                    </a:lnTo>
                    <a:lnTo>
                      <a:pt x="15479" y="107"/>
                    </a:lnTo>
                    <a:cubicBezTo>
                      <a:pt x="15289" y="310"/>
                      <a:pt x="14908" y="441"/>
                      <a:pt x="14515" y="441"/>
                    </a:cubicBezTo>
                    <a:cubicBezTo>
                      <a:pt x="14122" y="441"/>
                      <a:pt x="13788" y="310"/>
                      <a:pt x="13669" y="119"/>
                    </a:cubicBezTo>
                    <a:lnTo>
                      <a:pt x="13622" y="36"/>
                    </a:lnTo>
                    <a:lnTo>
                      <a:pt x="13550" y="96"/>
                    </a:lnTo>
                    <a:cubicBezTo>
                      <a:pt x="13336" y="310"/>
                      <a:pt x="12955" y="441"/>
                      <a:pt x="12550" y="441"/>
                    </a:cubicBezTo>
                    <a:cubicBezTo>
                      <a:pt x="12169" y="441"/>
                      <a:pt x="11848" y="310"/>
                      <a:pt x="11740" y="119"/>
                    </a:cubicBezTo>
                    <a:lnTo>
                      <a:pt x="11693" y="36"/>
                    </a:lnTo>
                    <a:lnTo>
                      <a:pt x="11621" y="96"/>
                    </a:lnTo>
                    <a:cubicBezTo>
                      <a:pt x="11395" y="310"/>
                      <a:pt x="10990" y="441"/>
                      <a:pt x="10597" y="441"/>
                    </a:cubicBezTo>
                    <a:cubicBezTo>
                      <a:pt x="10216" y="441"/>
                      <a:pt x="9895" y="310"/>
                      <a:pt x="9812" y="119"/>
                    </a:cubicBezTo>
                    <a:lnTo>
                      <a:pt x="9764" y="36"/>
                    </a:lnTo>
                    <a:lnTo>
                      <a:pt x="9693" y="96"/>
                    </a:lnTo>
                    <a:cubicBezTo>
                      <a:pt x="9454" y="310"/>
                      <a:pt x="9038" y="441"/>
                      <a:pt x="8645" y="441"/>
                    </a:cubicBezTo>
                    <a:cubicBezTo>
                      <a:pt x="8264" y="441"/>
                      <a:pt x="7954" y="310"/>
                      <a:pt x="7883" y="119"/>
                    </a:cubicBezTo>
                    <a:lnTo>
                      <a:pt x="7835" y="36"/>
                    </a:lnTo>
                    <a:lnTo>
                      <a:pt x="7764" y="96"/>
                    </a:lnTo>
                    <a:cubicBezTo>
                      <a:pt x="7514" y="298"/>
                      <a:pt x="7085" y="441"/>
                      <a:pt x="6692" y="441"/>
                    </a:cubicBezTo>
                    <a:cubicBezTo>
                      <a:pt x="6311" y="441"/>
                      <a:pt x="6014" y="310"/>
                      <a:pt x="5942" y="131"/>
                    </a:cubicBezTo>
                    <a:lnTo>
                      <a:pt x="5918" y="36"/>
                    </a:lnTo>
                    <a:lnTo>
                      <a:pt x="5835" y="96"/>
                    </a:lnTo>
                    <a:cubicBezTo>
                      <a:pt x="5561" y="298"/>
                      <a:pt x="5133" y="441"/>
                      <a:pt x="4728" y="441"/>
                    </a:cubicBezTo>
                    <a:cubicBezTo>
                      <a:pt x="4359" y="441"/>
                      <a:pt x="4073" y="310"/>
                      <a:pt x="4013" y="131"/>
                    </a:cubicBezTo>
                    <a:lnTo>
                      <a:pt x="3990" y="36"/>
                    </a:lnTo>
                    <a:lnTo>
                      <a:pt x="3906" y="96"/>
                    </a:lnTo>
                    <a:cubicBezTo>
                      <a:pt x="3620" y="298"/>
                      <a:pt x="3180" y="441"/>
                      <a:pt x="2775" y="441"/>
                    </a:cubicBezTo>
                    <a:cubicBezTo>
                      <a:pt x="2406" y="441"/>
                      <a:pt x="2132" y="322"/>
                      <a:pt x="2085" y="143"/>
                    </a:cubicBezTo>
                    <a:lnTo>
                      <a:pt x="2061" y="24"/>
                    </a:lnTo>
                    <a:lnTo>
                      <a:pt x="1977" y="96"/>
                    </a:lnTo>
                    <a:cubicBezTo>
                      <a:pt x="1680" y="298"/>
                      <a:pt x="1227" y="441"/>
                      <a:pt x="822" y="441"/>
                    </a:cubicBezTo>
                    <a:cubicBezTo>
                      <a:pt x="537" y="441"/>
                      <a:pt x="310" y="369"/>
                      <a:pt x="215" y="250"/>
                    </a:cubicBezTo>
                    <a:cubicBezTo>
                      <a:pt x="168" y="203"/>
                      <a:pt x="144" y="143"/>
                      <a:pt x="156" y="84"/>
                    </a:cubicBez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4"/>
              <p:cNvSpPr/>
              <p:nvPr/>
            </p:nvSpPr>
            <p:spPr>
              <a:xfrm>
                <a:off x="7271613" y="3484925"/>
                <a:ext cx="9296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37184" h="549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" y="72"/>
                    </a:lnTo>
                    <a:cubicBezTo>
                      <a:pt x="1" y="168"/>
                      <a:pt x="24" y="251"/>
                      <a:pt x="96" y="334"/>
                    </a:cubicBezTo>
                    <a:cubicBezTo>
                      <a:pt x="227" y="465"/>
                      <a:pt x="477" y="549"/>
                      <a:pt x="798" y="549"/>
                    </a:cubicBezTo>
                    <a:cubicBezTo>
                      <a:pt x="1179" y="549"/>
                      <a:pt x="1596" y="441"/>
                      <a:pt x="1906" y="251"/>
                    </a:cubicBezTo>
                    <a:cubicBezTo>
                      <a:pt x="2013" y="441"/>
                      <a:pt x="2298" y="549"/>
                      <a:pt x="2679" y="549"/>
                    </a:cubicBezTo>
                    <a:cubicBezTo>
                      <a:pt x="3049" y="549"/>
                      <a:pt x="3465" y="429"/>
                      <a:pt x="3751" y="251"/>
                    </a:cubicBezTo>
                    <a:cubicBezTo>
                      <a:pt x="3870" y="441"/>
                      <a:pt x="4168" y="549"/>
                      <a:pt x="4549" y="549"/>
                    </a:cubicBezTo>
                    <a:cubicBezTo>
                      <a:pt x="4930" y="549"/>
                      <a:pt x="5335" y="429"/>
                      <a:pt x="5608" y="251"/>
                    </a:cubicBezTo>
                    <a:cubicBezTo>
                      <a:pt x="5739" y="441"/>
                      <a:pt x="6037" y="549"/>
                      <a:pt x="6418" y="549"/>
                    </a:cubicBezTo>
                    <a:cubicBezTo>
                      <a:pt x="6799" y="549"/>
                      <a:pt x="7204" y="429"/>
                      <a:pt x="7466" y="251"/>
                    </a:cubicBezTo>
                    <a:cubicBezTo>
                      <a:pt x="7609" y="441"/>
                      <a:pt x="7906" y="549"/>
                      <a:pt x="8287" y="549"/>
                    </a:cubicBezTo>
                    <a:cubicBezTo>
                      <a:pt x="8680" y="549"/>
                      <a:pt x="9061" y="441"/>
                      <a:pt x="9323" y="251"/>
                    </a:cubicBezTo>
                    <a:cubicBezTo>
                      <a:pt x="9466" y="441"/>
                      <a:pt x="9776" y="549"/>
                      <a:pt x="10168" y="549"/>
                    </a:cubicBezTo>
                    <a:cubicBezTo>
                      <a:pt x="10549" y="549"/>
                      <a:pt x="10930" y="441"/>
                      <a:pt x="11169" y="251"/>
                    </a:cubicBezTo>
                    <a:cubicBezTo>
                      <a:pt x="11335" y="441"/>
                      <a:pt x="11657" y="549"/>
                      <a:pt x="12038" y="549"/>
                    </a:cubicBezTo>
                    <a:cubicBezTo>
                      <a:pt x="12419" y="549"/>
                      <a:pt x="12788" y="441"/>
                      <a:pt x="13026" y="251"/>
                    </a:cubicBezTo>
                    <a:cubicBezTo>
                      <a:pt x="13193" y="441"/>
                      <a:pt x="13526" y="549"/>
                      <a:pt x="13907" y="549"/>
                    </a:cubicBezTo>
                    <a:cubicBezTo>
                      <a:pt x="14288" y="549"/>
                      <a:pt x="14657" y="441"/>
                      <a:pt x="14883" y="251"/>
                    </a:cubicBezTo>
                    <a:cubicBezTo>
                      <a:pt x="15062" y="441"/>
                      <a:pt x="15395" y="549"/>
                      <a:pt x="15776" y="549"/>
                    </a:cubicBezTo>
                    <a:cubicBezTo>
                      <a:pt x="16169" y="549"/>
                      <a:pt x="16526" y="441"/>
                      <a:pt x="16729" y="251"/>
                    </a:cubicBezTo>
                    <a:cubicBezTo>
                      <a:pt x="16919" y="441"/>
                      <a:pt x="17265" y="549"/>
                      <a:pt x="17658" y="549"/>
                    </a:cubicBezTo>
                    <a:cubicBezTo>
                      <a:pt x="18039" y="549"/>
                      <a:pt x="18384" y="441"/>
                      <a:pt x="18586" y="251"/>
                    </a:cubicBezTo>
                    <a:cubicBezTo>
                      <a:pt x="18789" y="441"/>
                      <a:pt x="19134" y="549"/>
                      <a:pt x="19527" y="549"/>
                    </a:cubicBezTo>
                    <a:cubicBezTo>
                      <a:pt x="19908" y="549"/>
                      <a:pt x="20253" y="441"/>
                      <a:pt x="20444" y="251"/>
                    </a:cubicBezTo>
                    <a:cubicBezTo>
                      <a:pt x="20658" y="441"/>
                      <a:pt x="21015" y="549"/>
                      <a:pt x="21396" y="549"/>
                    </a:cubicBezTo>
                    <a:cubicBezTo>
                      <a:pt x="21777" y="549"/>
                      <a:pt x="22110" y="441"/>
                      <a:pt x="22301" y="251"/>
                    </a:cubicBezTo>
                    <a:cubicBezTo>
                      <a:pt x="22515" y="441"/>
                      <a:pt x="22884" y="549"/>
                      <a:pt x="23265" y="549"/>
                    </a:cubicBezTo>
                    <a:cubicBezTo>
                      <a:pt x="23658" y="549"/>
                      <a:pt x="23980" y="441"/>
                      <a:pt x="24146" y="251"/>
                    </a:cubicBezTo>
                    <a:cubicBezTo>
                      <a:pt x="24385" y="441"/>
                      <a:pt x="24754" y="549"/>
                      <a:pt x="25135" y="549"/>
                    </a:cubicBezTo>
                    <a:cubicBezTo>
                      <a:pt x="25528" y="549"/>
                      <a:pt x="25849" y="441"/>
                      <a:pt x="26004" y="251"/>
                    </a:cubicBezTo>
                    <a:cubicBezTo>
                      <a:pt x="26254" y="441"/>
                      <a:pt x="26623" y="549"/>
                      <a:pt x="27016" y="549"/>
                    </a:cubicBezTo>
                    <a:cubicBezTo>
                      <a:pt x="27397" y="549"/>
                      <a:pt x="27706" y="441"/>
                      <a:pt x="27861" y="251"/>
                    </a:cubicBezTo>
                    <a:cubicBezTo>
                      <a:pt x="28111" y="441"/>
                      <a:pt x="28504" y="549"/>
                      <a:pt x="28885" y="549"/>
                    </a:cubicBezTo>
                    <a:cubicBezTo>
                      <a:pt x="29266" y="549"/>
                      <a:pt x="29576" y="441"/>
                      <a:pt x="29707" y="251"/>
                    </a:cubicBezTo>
                    <a:cubicBezTo>
                      <a:pt x="29980" y="429"/>
                      <a:pt x="30373" y="549"/>
                      <a:pt x="30754" y="549"/>
                    </a:cubicBezTo>
                    <a:cubicBezTo>
                      <a:pt x="31135" y="549"/>
                      <a:pt x="31433" y="441"/>
                      <a:pt x="31564" y="251"/>
                    </a:cubicBezTo>
                    <a:cubicBezTo>
                      <a:pt x="31838" y="429"/>
                      <a:pt x="32255" y="549"/>
                      <a:pt x="32624" y="549"/>
                    </a:cubicBezTo>
                    <a:cubicBezTo>
                      <a:pt x="33005" y="549"/>
                      <a:pt x="33302" y="441"/>
                      <a:pt x="33421" y="251"/>
                    </a:cubicBezTo>
                    <a:cubicBezTo>
                      <a:pt x="33707" y="429"/>
                      <a:pt x="34124" y="549"/>
                      <a:pt x="34505" y="549"/>
                    </a:cubicBezTo>
                    <a:cubicBezTo>
                      <a:pt x="34886" y="549"/>
                      <a:pt x="35160" y="441"/>
                      <a:pt x="35279" y="251"/>
                    </a:cubicBezTo>
                    <a:cubicBezTo>
                      <a:pt x="35576" y="441"/>
                      <a:pt x="35993" y="549"/>
                      <a:pt x="36374" y="549"/>
                    </a:cubicBezTo>
                    <a:cubicBezTo>
                      <a:pt x="36696" y="549"/>
                      <a:pt x="36946" y="465"/>
                      <a:pt x="37077" y="322"/>
                    </a:cubicBezTo>
                    <a:cubicBezTo>
                      <a:pt x="37124" y="275"/>
                      <a:pt x="37160" y="215"/>
                      <a:pt x="37172" y="156"/>
                    </a:cubicBezTo>
                    <a:lnTo>
                      <a:pt x="37184" y="156"/>
                    </a:lnTo>
                    <a:lnTo>
                      <a:pt x="37184" y="1"/>
                    </a:lnTo>
                    <a:lnTo>
                      <a:pt x="37017" y="1"/>
                    </a:lnTo>
                    <a:lnTo>
                      <a:pt x="37017" y="84"/>
                    </a:lnTo>
                    <a:cubicBezTo>
                      <a:pt x="37029" y="132"/>
                      <a:pt x="37005" y="179"/>
                      <a:pt x="36969" y="227"/>
                    </a:cubicBezTo>
                    <a:cubicBezTo>
                      <a:pt x="36874" y="334"/>
                      <a:pt x="36648" y="394"/>
                      <a:pt x="36374" y="394"/>
                    </a:cubicBezTo>
                    <a:cubicBezTo>
                      <a:pt x="35993" y="394"/>
                      <a:pt x="35565" y="275"/>
                      <a:pt x="35279" y="84"/>
                    </a:cubicBezTo>
                    <a:lnTo>
                      <a:pt x="35195" y="25"/>
                    </a:lnTo>
                    <a:lnTo>
                      <a:pt x="35172" y="132"/>
                    </a:lnTo>
                    <a:cubicBezTo>
                      <a:pt x="35124" y="287"/>
                      <a:pt x="34862" y="394"/>
                      <a:pt x="34505" y="394"/>
                    </a:cubicBezTo>
                    <a:cubicBezTo>
                      <a:pt x="34124" y="394"/>
                      <a:pt x="33695" y="275"/>
                      <a:pt x="33433" y="84"/>
                    </a:cubicBezTo>
                    <a:lnTo>
                      <a:pt x="33350" y="25"/>
                    </a:lnTo>
                    <a:lnTo>
                      <a:pt x="33326" y="120"/>
                    </a:lnTo>
                    <a:cubicBezTo>
                      <a:pt x="33267" y="287"/>
                      <a:pt x="32993" y="406"/>
                      <a:pt x="32624" y="406"/>
                    </a:cubicBezTo>
                    <a:cubicBezTo>
                      <a:pt x="32243" y="406"/>
                      <a:pt x="31838" y="275"/>
                      <a:pt x="31588" y="84"/>
                    </a:cubicBezTo>
                    <a:lnTo>
                      <a:pt x="31504" y="25"/>
                    </a:lnTo>
                    <a:lnTo>
                      <a:pt x="31469" y="120"/>
                    </a:lnTo>
                    <a:cubicBezTo>
                      <a:pt x="31409" y="287"/>
                      <a:pt x="31123" y="406"/>
                      <a:pt x="30754" y="406"/>
                    </a:cubicBezTo>
                    <a:cubicBezTo>
                      <a:pt x="30373" y="406"/>
                      <a:pt x="29980" y="275"/>
                      <a:pt x="29742" y="84"/>
                    </a:cubicBezTo>
                    <a:lnTo>
                      <a:pt x="29659" y="25"/>
                    </a:lnTo>
                    <a:lnTo>
                      <a:pt x="29623" y="120"/>
                    </a:lnTo>
                    <a:cubicBezTo>
                      <a:pt x="29540" y="287"/>
                      <a:pt x="29242" y="406"/>
                      <a:pt x="28885" y="406"/>
                    </a:cubicBezTo>
                    <a:cubicBezTo>
                      <a:pt x="28504" y="406"/>
                      <a:pt x="28111" y="275"/>
                      <a:pt x="27885" y="84"/>
                    </a:cubicBezTo>
                    <a:lnTo>
                      <a:pt x="27814" y="25"/>
                    </a:lnTo>
                    <a:lnTo>
                      <a:pt x="27778" y="108"/>
                    </a:lnTo>
                    <a:cubicBezTo>
                      <a:pt x="27683" y="287"/>
                      <a:pt x="27385" y="406"/>
                      <a:pt x="27016" y="406"/>
                    </a:cubicBezTo>
                    <a:cubicBezTo>
                      <a:pt x="26635" y="406"/>
                      <a:pt x="26254" y="275"/>
                      <a:pt x="26040" y="96"/>
                    </a:cubicBezTo>
                    <a:lnTo>
                      <a:pt x="25968" y="25"/>
                    </a:lnTo>
                    <a:lnTo>
                      <a:pt x="25920" y="108"/>
                    </a:lnTo>
                    <a:cubicBezTo>
                      <a:pt x="25825" y="287"/>
                      <a:pt x="25516" y="406"/>
                      <a:pt x="25135" y="406"/>
                    </a:cubicBezTo>
                    <a:cubicBezTo>
                      <a:pt x="24766" y="406"/>
                      <a:pt x="24385" y="275"/>
                      <a:pt x="24194" y="96"/>
                    </a:cubicBezTo>
                    <a:lnTo>
                      <a:pt x="24123" y="37"/>
                    </a:lnTo>
                    <a:lnTo>
                      <a:pt x="24075" y="108"/>
                    </a:lnTo>
                    <a:cubicBezTo>
                      <a:pt x="23956" y="287"/>
                      <a:pt x="23646" y="406"/>
                      <a:pt x="23265" y="406"/>
                    </a:cubicBezTo>
                    <a:cubicBezTo>
                      <a:pt x="22884" y="406"/>
                      <a:pt x="22527" y="275"/>
                      <a:pt x="22337" y="96"/>
                    </a:cubicBezTo>
                    <a:lnTo>
                      <a:pt x="22277" y="37"/>
                    </a:lnTo>
                    <a:lnTo>
                      <a:pt x="22230" y="108"/>
                    </a:lnTo>
                    <a:cubicBezTo>
                      <a:pt x="22099" y="287"/>
                      <a:pt x="21765" y="406"/>
                      <a:pt x="21396" y="406"/>
                    </a:cubicBezTo>
                    <a:cubicBezTo>
                      <a:pt x="21015" y="406"/>
                      <a:pt x="20658" y="275"/>
                      <a:pt x="20491" y="96"/>
                    </a:cubicBezTo>
                    <a:lnTo>
                      <a:pt x="20432" y="37"/>
                    </a:lnTo>
                    <a:lnTo>
                      <a:pt x="20384" y="96"/>
                    </a:lnTo>
                    <a:cubicBezTo>
                      <a:pt x="20241" y="287"/>
                      <a:pt x="19896" y="406"/>
                      <a:pt x="19527" y="406"/>
                    </a:cubicBezTo>
                    <a:cubicBezTo>
                      <a:pt x="19146" y="406"/>
                      <a:pt x="18801" y="287"/>
                      <a:pt x="18646" y="96"/>
                    </a:cubicBezTo>
                    <a:lnTo>
                      <a:pt x="18586" y="37"/>
                    </a:lnTo>
                    <a:lnTo>
                      <a:pt x="18527" y="96"/>
                    </a:lnTo>
                    <a:cubicBezTo>
                      <a:pt x="18372" y="287"/>
                      <a:pt x="18027" y="406"/>
                      <a:pt x="17658" y="406"/>
                    </a:cubicBezTo>
                    <a:cubicBezTo>
                      <a:pt x="17277" y="406"/>
                      <a:pt x="16943" y="287"/>
                      <a:pt x="16800" y="96"/>
                    </a:cubicBezTo>
                    <a:lnTo>
                      <a:pt x="16741" y="37"/>
                    </a:lnTo>
                    <a:lnTo>
                      <a:pt x="16681" y="96"/>
                    </a:lnTo>
                    <a:cubicBezTo>
                      <a:pt x="16515" y="275"/>
                      <a:pt x="16157" y="406"/>
                      <a:pt x="15776" y="406"/>
                    </a:cubicBezTo>
                    <a:cubicBezTo>
                      <a:pt x="15407" y="406"/>
                      <a:pt x="15074" y="287"/>
                      <a:pt x="14943" y="108"/>
                    </a:cubicBezTo>
                    <a:lnTo>
                      <a:pt x="14895" y="37"/>
                    </a:lnTo>
                    <a:lnTo>
                      <a:pt x="14836" y="96"/>
                    </a:lnTo>
                    <a:cubicBezTo>
                      <a:pt x="14645" y="275"/>
                      <a:pt x="14288" y="406"/>
                      <a:pt x="13907" y="406"/>
                    </a:cubicBezTo>
                    <a:cubicBezTo>
                      <a:pt x="13538" y="406"/>
                      <a:pt x="13216" y="287"/>
                      <a:pt x="13097" y="108"/>
                    </a:cubicBezTo>
                    <a:lnTo>
                      <a:pt x="13050" y="37"/>
                    </a:lnTo>
                    <a:lnTo>
                      <a:pt x="12990" y="96"/>
                    </a:lnTo>
                    <a:cubicBezTo>
                      <a:pt x="12788" y="275"/>
                      <a:pt x="12419" y="406"/>
                      <a:pt x="12038" y="406"/>
                    </a:cubicBezTo>
                    <a:cubicBezTo>
                      <a:pt x="11669" y="406"/>
                      <a:pt x="11359" y="287"/>
                      <a:pt x="11252" y="108"/>
                    </a:cubicBezTo>
                    <a:lnTo>
                      <a:pt x="11204" y="25"/>
                    </a:lnTo>
                    <a:lnTo>
                      <a:pt x="11133" y="96"/>
                    </a:lnTo>
                    <a:cubicBezTo>
                      <a:pt x="10930" y="275"/>
                      <a:pt x="10549" y="406"/>
                      <a:pt x="10168" y="406"/>
                    </a:cubicBezTo>
                    <a:cubicBezTo>
                      <a:pt x="9787" y="406"/>
                      <a:pt x="9490" y="287"/>
                      <a:pt x="9406" y="108"/>
                    </a:cubicBezTo>
                    <a:lnTo>
                      <a:pt x="9359" y="25"/>
                    </a:lnTo>
                    <a:lnTo>
                      <a:pt x="9287" y="84"/>
                    </a:lnTo>
                    <a:cubicBezTo>
                      <a:pt x="9061" y="275"/>
                      <a:pt x="8668" y="406"/>
                      <a:pt x="8287" y="406"/>
                    </a:cubicBezTo>
                    <a:cubicBezTo>
                      <a:pt x="7930" y="406"/>
                      <a:pt x="7632" y="287"/>
                      <a:pt x="7549" y="120"/>
                    </a:cubicBezTo>
                    <a:lnTo>
                      <a:pt x="7513" y="25"/>
                    </a:lnTo>
                    <a:lnTo>
                      <a:pt x="7442" y="84"/>
                    </a:lnTo>
                    <a:cubicBezTo>
                      <a:pt x="7204" y="275"/>
                      <a:pt x="6799" y="406"/>
                      <a:pt x="6418" y="406"/>
                    </a:cubicBezTo>
                    <a:cubicBezTo>
                      <a:pt x="6061" y="406"/>
                      <a:pt x="5775" y="287"/>
                      <a:pt x="5704" y="120"/>
                    </a:cubicBezTo>
                    <a:lnTo>
                      <a:pt x="5668" y="25"/>
                    </a:lnTo>
                    <a:lnTo>
                      <a:pt x="5585" y="84"/>
                    </a:lnTo>
                    <a:cubicBezTo>
                      <a:pt x="5335" y="275"/>
                      <a:pt x="4930" y="406"/>
                      <a:pt x="4549" y="406"/>
                    </a:cubicBezTo>
                    <a:cubicBezTo>
                      <a:pt x="4192" y="406"/>
                      <a:pt x="3906" y="287"/>
                      <a:pt x="3858" y="120"/>
                    </a:cubicBezTo>
                    <a:lnTo>
                      <a:pt x="3822" y="25"/>
                    </a:lnTo>
                    <a:lnTo>
                      <a:pt x="3739" y="84"/>
                    </a:lnTo>
                    <a:cubicBezTo>
                      <a:pt x="3477" y="275"/>
                      <a:pt x="3060" y="406"/>
                      <a:pt x="2679" y="406"/>
                    </a:cubicBezTo>
                    <a:cubicBezTo>
                      <a:pt x="2322" y="406"/>
                      <a:pt x="2048" y="287"/>
                      <a:pt x="2001" y="132"/>
                    </a:cubicBezTo>
                    <a:lnTo>
                      <a:pt x="1977" y="25"/>
                    </a:lnTo>
                    <a:lnTo>
                      <a:pt x="1894" y="84"/>
                    </a:lnTo>
                    <a:cubicBezTo>
                      <a:pt x="1608" y="275"/>
                      <a:pt x="1191" y="406"/>
                      <a:pt x="798" y="406"/>
                    </a:cubicBezTo>
                    <a:cubicBezTo>
                      <a:pt x="524" y="406"/>
                      <a:pt x="310" y="334"/>
                      <a:pt x="203" y="227"/>
                    </a:cubicBezTo>
                    <a:cubicBezTo>
                      <a:pt x="167" y="179"/>
                      <a:pt x="155" y="132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4"/>
              <p:cNvSpPr/>
              <p:nvPr/>
            </p:nvSpPr>
            <p:spPr>
              <a:xfrm>
                <a:off x="7290063" y="3456950"/>
                <a:ext cx="8924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35696" h="513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3" y="72"/>
                    </a:lnTo>
                    <a:cubicBezTo>
                      <a:pt x="1" y="155"/>
                      <a:pt x="36" y="239"/>
                      <a:pt x="96" y="310"/>
                    </a:cubicBezTo>
                    <a:cubicBezTo>
                      <a:pt x="227" y="441"/>
                      <a:pt x="477" y="513"/>
                      <a:pt x="787" y="513"/>
                    </a:cubicBezTo>
                    <a:cubicBezTo>
                      <a:pt x="1156" y="513"/>
                      <a:pt x="1549" y="417"/>
                      <a:pt x="1834" y="251"/>
                    </a:cubicBezTo>
                    <a:cubicBezTo>
                      <a:pt x="1941" y="417"/>
                      <a:pt x="2227" y="513"/>
                      <a:pt x="2584" y="513"/>
                    </a:cubicBezTo>
                    <a:cubicBezTo>
                      <a:pt x="2953" y="513"/>
                      <a:pt x="3346" y="417"/>
                      <a:pt x="3620" y="251"/>
                    </a:cubicBezTo>
                    <a:cubicBezTo>
                      <a:pt x="3739" y="417"/>
                      <a:pt x="4013" y="513"/>
                      <a:pt x="4382" y="513"/>
                    </a:cubicBezTo>
                    <a:cubicBezTo>
                      <a:pt x="4739" y="513"/>
                      <a:pt x="5132" y="417"/>
                      <a:pt x="5394" y="251"/>
                    </a:cubicBezTo>
                    <a:cubicBezTo>
                      <a:pt x="5525" y="417"/>
                      <a:pt x="5811" y="513"/>
                      <a:pt x="6180" y="513"/>
                    </a:cubicBezTo>
                    <a:cubicBezTo>
                      <a:pt x="6549" y="513"/>
                      <a:pt x="6918" y="417"/>
                      <a:pt x="7180" y="251"/>
                    </a:cubicBezTo>
                    <a:cubicBezTo>
                      <a:pt x="7311" y="417"/>
                      <a:pt x="7609" y="513"/>
                      <a:pt x="7978" y="513"/>
                    </a:cubicBezTo>
                    <a:cubicBezTo>
                      <a:pt x="8347" y="513"/>
                      <a:pt x="8716" y="417"/>
                      <a:pt x="8954" y="251"/>
                    </a:cubicBezTo>
                    <a:cubicBezTo>
                      <a:pt x="9097" y="417"/>
                      <a:pt x="9407" y="513"/>
                      <a:pt x="9764" y="513"/>
                    </a:cubicBezTo>
                    <a:cubicBezTo>
                      <a:pt x="10133" y="513"/>
                      <a:pt x="10502" y="417"/>
                      <a:pt x="10728" y="251"/>
                    </a:cubicBezTo>
                    <a:cubicBezTo>
                      <a:pt x="10895" y="417"/>
                      <a:pt x="11193" y="513"/>
                      <a:pt x="11562" y="513"/>
                    </a:cubicBezTo>
                    <a:cubicBezTo>
                      <a:pt x="11931" y="513"/>
                      <a:pt x="12288" y="417"/>
                      <a:pt x="12514" y="251"/>
                    </a:cubicBezTo>
                    <a:cubicBezTo>
                      <a:pt x="12681" y="417"/>
                      <a:pt x="12990" y="513"/>
                      <a:pt x="13360" y="513"/>
                    </a:cubicBezTo>
                    <a:cubicBezTo>
                      <a:pt x="13729" y="513"/>
                      <a:pt x="14074" y="417"/>
                      <a:pt x="14288" y="251"/>
                    </a:cubicBezTo>
                    <a:cubicBezTo>
                      <a:pt x="14467" y="417"/>
                      <a:pt x="14788" y="513"/>
                      <a:pt x="15157" y="513"/>
                    </a:cubicBezTo>
                    <a:cubicBezTo>
                      <a:pt x="15526" y="513"/>
                      <a:pt x="15872" y="417"/>
                      <a:pt x="16074" y="251"/>
                    </a:cubicBezTo>
                    <a:cubicBezTo>
                      <a:pt x="16253" y="417"/>
                      <a:pt x="16586" y="513"/>
                      <a:pt x="16955" y="513"/>
                    </a:cubicBezTo>
                    <a:cubicBezTo>
                      <a:pt x="17324" y="513"/>
                      <a:pt x="17658" y="417"/>
                      <a:pt x="17848" y="251"/>
                    </a:cubicBezTo>
                    <a:cubicBezTo>
                      <a:pt x="18039" y="417"/>
                      <a:pt x="18384" y="513"/>
                      <a:pt x="18753" y="513"/>
                    </a:cubicBezTo>
                    <a:cubicBezTo>
                      <a:pt x="19122" y="513"/>
                      <a:pt x="19444" y="417"/>
                      <a:pt x="19634" y="251"/>
                    </a:cubicBezTo>
                    <a:cubicBezTo>
                      <a:pt x="19837" y="417"/>
                      <a:pt x="20170" y="513"/>
                      <a:pt x="20539" y="513"/>
                    </a:cubicBezTo>
                    <a:cubicBezTo>
                      <a:pt x="20908" y="513"/>
                      <a:pt x="21230" y="417"/>
                      <a:pt x="21408" y="251"/>
                    </a:cubicBezTo>
                    <a:cubicBezTo>
                      <a:pt x="21622" y="417"/>
                      <a:pt x="21968" y="513"/>
                      <a:pt x="22337" y="513"/>
                    </a:cubicBezTo>
                    <a:cubicBezTo>
                      <a:pt x="22706" y="513"/>
                      <a:pt x="23027" y="417"/>
                      <a:pt x="23194" y="251"/>
                    </a:cubicBezTo>
                    <a:cubicBezTo>
                      <a:pt x="23408" y="417"/>
                      <a:pt x="23766" y="513"/>
                      <a:pt x="24135" y="513"/>
                    </a:cubicBezTo>
                    <a:cubicBezTo>
                      <a:pt x="24504" y="513"/>
                      <a:pt x="24813" y="417"/>
                      <a:pt x="24968" y="251"/>
                    </a:cubicBezTo>
                    <a:cubicBezTo>
                      <a:pt x="25206" y="417"/>
                      <a:pt x="25563" y="513"/>
                      <a:pt x="25933" y="513"/>
                    </a:cubicBezTo>
                    <a:cubicBezTo>
                      <a:pt x="26302" y="513"/>
                      <a:pt x="26599" y="417"/>
                      <a:pt x="26742" y="251"/>
                    </a:cubicBezTo>
                    <a:cubicBezTo>
                      <a:pt x="26992" y="417"/>
                      <a:pt x="27361" y="513"/>
                      <a:pt x="27730" y="513"/>
                    </a:cubicBezTo>
                    <a:cubicBezTo>
                      <a:pt x="28099" y="513"/>
                      <a:pt x="28385" y="417"/>
                      <a:pt x="28528" y="251"/>
                    </a:cubicBezTo>
                    <a:cubicBezTo>
                      <a:pt x="28778" y="417"/>
                      <a:pt x="29159" y="513"/>
                      <a:pt x="29528" y="513"/>
                    </a:cubicBezTo>
                    <a:cubicBezTo>
                      <a:pt x="29885" y="513"/>
                      <a:pt x="30183" y="417"/>
                      <a:pt x="30302" y="251"/>
                    </a:cubicBezTo>
                    <a:cubicBezTo>
                      <a:pt x="30576" y="417"/>
                      <a:pt x="30945" y="513"/>
                      <a:pt x="31326" y="513"/>
                    </a:cubicBezTo>
                    <a:cubicBezTo>
                      <a:pt x="31683" y="513"/>
                      <a:pt x="31969" y="417"/>
                      <a:pt x="32088" y="251"/>
                    </a:cubicBezTo>
                    <a:cubicBezTo>
                      <a:pt x="32362" y="417"/>
                      <a:pt x="32755" y="513"/>
                      <a:pt x="33112" y="513"/>
                    </a:cubicBezTo>
                    <a:cubicBezTo>
                      <a:pt x="33481" y="513"/>
                      <a:pt x="33755" y="417"/>
                      <a:pt x="33862" y="251"/>
                    </a:cubicBezTo>
                    <a:cubicBezTo>
                      <a:pt x="34148" y="417"/>
                      <a:pt x="34553" y="513"/>
                      <a:pt x="34910" y="513"/>
                    </a:cubicBezTo>
                    <a:cubicBezTo>
                      <a:pt x="35231" y="513"/>
                      <a:pt x="35469" y="441"/>
                      <a:pt x="35600" y="310"/>
                    </a:cubicBezTo>
                    <a:cubicBezTo>
                      <a:pt x="35648" y="263"/>
                      <a:pt x="35672" y="203"/>
                      <a:pt x="35684" y="155"/>
                    </a:cubicBezTo>
                    <a:lnTo>
                      <a:pt x="35696" y="155"/>
                    </a:lnTo>
                    <a:lnTo>
                      <a:pt x="35696" y="1"/>
                    </a:lnTo>
                    <a:lnTo>
                      <a:pt x="35541" y="1"/>
                    </a:lnTo>
                    <a:lnTo>
                      <a:pt x="35541" y="84"/>
                    </a:lnTo>
                    <a:cubicBezTo>
                      <a:pt x="35541" y="132"/>
                      <a:pt x="35529" y="167"/>
                      <a:pt x="35493" y="203"/>
                    </a:cubicBezTo>
                    <a:cubicBezTo>
                      <a:pt x="35398" y="310"/>
                      <a:pt x="35184" y="370"/>
                      <a:pt x="34910" y="370"/>
                    </a:cubicBezTo>
                    <a:cubicBezTo>
                      <a:pt x="34541" y="370"/>
                      <a:pt x="34136" y="251"/>
                      <a:pt x="33874" y="84"/>
                    </a:cubicBezTo>
                    <a:lnTo>
                      <a:pt x="33791" y="24"/>
                    </a:lnTo>
                    <a:lnTo>
                      <a:pt x="33767" y="120"/>
                    </a:lnTo>
                    <a:cubicBezTo>
                      <a:pt x="33731" y="239"/>
                      <a:pt x="33517" y="370"/>
                      <a:pt x="33112" y="370"/>
                    </a:cubicBezTo>
                    <a:cubicBezTo>
                      <a:pt x="32743" y="370"/>
                      <a:pt x="32350" y="251"/>
                      <a:pt x="32100" y="84"/>
                    </a:cubicBezTo>
                    <a:lnTo>
                      <a:pt x="32017" y="24"/>
                    </a:lnTo>
                    <a:lnTo>
                      <a:pt x="31993" y="120"/>
                    </a:lnTo>
                    <a:cubicBezTo>
                      <a:pt x="31945" y="239"/>
                      <a:pt x="31719" y="370"/>
                      <a:pt x="31314" y="370"/>
                    </a:cubicBezTo>
                    <a:cubicBezTo>
                      <a:pt x="30957" y="370"/>
                      <a:pt x="30564" y="251"/>
                      <a:pt x="30326" y="84"/>
                    </a:cubicBezTo>
                    <a:lnTo>
                      <a:pt x="30255" y="24"/>
                    </a:lnTo>
                    <a:lnTo>
                      <a:pt x="30219" y="108"/>
                    </a:lnTo>
                    <a:cubicBezTo>
                      <a:pt x="30159" y="239"/>
                      <a:pt x="29921" y="370"/>
                      <a:pt x="29528" y="370"/>
                    </a:cubicBezTo>
                    <a:cubicBezTo>
                      <a:pt x="29159" y="370"/>
                      <a:pt x="28778" y="251"/>
                      <a:pt x="28552" y="84"/>
                    </a:cubicBezTo>
                    <a:lnTo>
                      <a:pt x="28480" y="24"/>
                    </a:lnTo>
                    <a:lnTo>
                      <a:pt x="28445" y="108"/>
                    </a:lnTo>
                    <a:cubicBezTo>
                      <a:pt x="28373" y="239"/>
                      <a:pt x="28135" y="370"/>
                      <a:pt x="27730" y="370"/>
                    </a:cubicBezTo>
                    <a:cubicBezTo>
                      <a:pt x="27361" y="370"/>
                      <a:pt x="26992" y="263"/>
                      <a:pt x="26778" y="84"/>
                    </a:cubicBezTo>
                    <a:lnTo>
                      <a:pt x="26706" y="24"/>
                    </a:lnTo>
                    <a:lnTo>
                      <a:pt x="26671" y="108"/>
                    </a:lnTo>
                    <a:cubicBezTo>
                      <a:pt x="26575" y="263"/>
                      <a:pt x="26278" y="370"/>
                      <a:pt x="25933" y="370"/>
                    </a:cubicBezTo>
                    <a:cubicBezTo>
                      <a:pt x="25563" y="370"/>
                      <a:pt x="25206" y="263"/>
                      <a:pt x="25004" y="84"/>
                    </a:cubicBezTo>
                    <a:lnTo>
                      <a:pt x="24932" y="24"/>
                    </a:lnTo>
                    <a:lnTo>
                      <a:pt x="24897" y="108"/>
                    </a:lnTo>
                    <a:cubicBezTo>
                      <a:pt x="24790" y="263"/>
                      <a:pt x="24492" y="370"/>
                      <a:pt x="24135" y="370"/>
                    </a:cubicBezTo>
                    <a:cubicBezTo>
                      <a:pt x="23778" y="370"/>
                      <a:pt x="23420" y="263"/>
                      <a:pt x="23230" y="84"/>
                    </a:cubicBezTo>
                    <a:lnTo>
                      <a:pt x="23170" y="24"/>
                    </a:lnTo>
                    <a:lnTo>
                      <a:pt x="23123" y="96"/>
                    </a:lnTo>
                    <a:cubicBezTo>
                      <a:pt x="23004" y="263"/>
                      <a:pt x="22694" y="370"/>
                      <a:pt x="22337" y="370"/>
                    </a:cubicBezTo>
                    <a:cubicBezTo>
                      <a:pt x="21980" y="370"/>
                      <a:pt x="21634" y="263"/>
                      <a:pt x="21456" y="84"/>
                    </a:cubicBezTo>
                    <a:lnTo>
                      <a:pt x="21396" y="24"/>
                    </a:lnTo>
                    <a:lnTo>
                      <a:pt x="21349" y="96"/>
                    </a:lnTo>
                    <a:cubicBezTo>
                      <a:pt x="21218" y="263"/>
                      <a:pt x="20908" y="370"/>
                      <a:pt x="20539" y="370"/>
                    </a:cubicBezTo>
                    <a:cubicBezTo>
                      <a:pt x="20182" y="370"/>
                      <a:pt x="19848" y="263"/>
                      <a:pt x="19682" y="96"/>
                    </a:cubicBezTo>
                    <a:lnTo>
                      <a:pt x="19622" y="24"/>
                    </a:lnTo>
                    <a:lnTo>
                      <a:pt x="19575" y="96"/>
                    </a:lnTo>
                    <a:cubicBezTo>
                      <a:pt x="19432" y="263"/>
                      <a:pt x="19110" y="370"/>
                      <a:pt x="18753" y="370"/>
                    </a:cubicBezTo>
                    <a:cubicBezTo>
                      <a:pt x="18384" y="370"/>
                      <a:pt x="18051" y="263"/>
                      <a:pt x="17908" y="96"/>
                    </a:cubicBezTo>
                    <a:lnTo>
                      <a:pt x="17848" y="24"/>
                    </a:lnTo>
                    <a:lnTo>
                      <a:pt x="17801" y="96"/>
                    </a:lnTo>
                    <a:cubicBezTo>
                      <a:pt x="17646" y="263"/>
                      <a:pt x="17312" y="370"/>
                      <a:pt x="16955" y="370"/>
                    </a:cubicBezTo>
                    <a:cubicBezTo>
                      <a:pt x="16586" y="370"/>
                      <a:pt x="16265" y="263"/>
                      <a:pt x="16134" y="96"/>
                    </a:cubicBezTo>
                    <a:lnTo>
                      <a:pt x="16074" y="24"/>
                    </a:lnTo>
                    <a:lnTo>
                      <a:pt x="16027" y="96"/>
                    </a:lnTo>
                    <a:cubicBezTo>
                      <a:pt x="15860" y="263"/>
                      <a:pt x="15515" y="370"/>
                      <a:pt x="15157" y="370"/>
                    </a:cubicBezTo>
                    <a:cubicBezTo>
                      <a:pt x="14800" y="370"/>
                      <a:pt x="14479" y="263"/>
                      <a:pt x="14360" y="96"/>
                    </a:cubicBezTo>
                    <a:lnTo>
                      <a:pt x="14312" y="24"/>
                    </a:lnTo>
                    <a:lnTo>
                      <a:pt x="14241" y="84"/>
                    </a:lnTo>
                    <a:cubicBezTo>
                      <a:pt x="14074" y="263"/>
                      <a:pt x="13729" y="370"/>
                      <a:pt x="13360" y="370"/>
                    </a:cubicBezTo>
                    <a:cubicBezTo>
                      <a:pt x="13002" y="370"/>
                      <a:pt x="12693" y="263"/>
                      <a:pt x="12586" y="96"/>
                    </a:cubicBezTo>
                    <a:lnTo>
                      <a:pt x="12538" y="24"/>
                    </a:lnTo>
                    <a:lnTo>
                      <a:pt x="12467" y="84"/>
                    </a:lnTo>
                    <a:cubicBezTo>
                      <a:pt x="12288" y="263"/>
                      <a:pt x="11931" y="370"/>
                      <a:pt x="11562" y="370"/>
                    </a:cubicBezTo>
                    <a:cubicBezTo>
                      <a:pt x="11205" y="370"/>
                      <a:pt x="10907" y="263"/>
                      <a:pt x="10812" y="108"/>
                    </a:cubicBezTo>
                    <a:lnTo>
                      <a:pt x="10764" y="24"/>
                    </a:lnTo>
                    <a:lnTo>
                      <a:pt x="10693" y="84"/>
                    </a:lnTo>
                    <a:cubicBezTo>
                      <a:pt x="10502" y="263"/>
                      <a:pt x="10133" y="370"/>
                      <a:pt x="9764" y="370"/>
                    </a:cubicBezTo>
                    <a:cubicBezTo>
                      <a:pt x="9419" y="370"/>
                      <a:pt x="9121" y="263"/>
                      <a:pt x="9038" y="108"/>
                    </a:cubicBezTo>
                    <a:lnTo>
                      <a:pt x="8990" y="24"/>
                    </a:lnTo>
                    <a:lnTo>
                      <a:pt x="8919" y="84"/>
                    </a:lnTo>
                    <a:cubicBezTo>
                      <a:pt x="8716" y="263"/>
                      <a:pt x="8335" y="370"/>
                      <a:pt x="7978" y="370"/>
                    </a:cubicBezTo>
                    <a:cubicBezTo>
                      <a:pt x="7573" y="370"/>
                      <a:pt x="7323" y="239"/>
                      <a:pt x="7264" y="108"/>
                    </a:cubicBezTo>
                    <a:lnTo>
                      <a:pt x="7216" y="24"/>
                    </a:lnTo>
                    <a:lnTo>
                      <a:pt x="7144" y="84"/>
                    </a:lnTo>
                    <a:cubicBezTo>
                      <a:pt x="6918" y="251"/>
                      <a:pt x="6537" y="370"/>
                      <a:pt x="6180" y="370"/>
                    </a:cubicBezTo>
                    <a:cubicBezTo>
                      <a:pt x="5775" y="370"/>
                      <a:pt x="5537" y="239"/>
                      <a:pt x="5490" y="108"/>
                    </a:cubicBezTo>
                    <a:lnTo>
                      <a:pt x="5454" y="24"/>
                    </a:lnTo>
                    <a:lnTo>
                      <a:pt x="5370" y="84"/>
                    </a:lnTo>
                    <a:cubicBezTo>
                      <a:pt x="5132" y="251"/>
                      <a:pt x="4751" y="370"/>
                      <a:pt x="4382" y="370"/>
                    </a:cubicBezTo>
                    <a:cubicBezTo>
                      <a:pt x="3977" y="370"/>
                      <a:pt x="3763" y="239"/>
                      <a:pt x="3715" y="120"/>
                    </a:cubicBezTo>
                    <a:lnTo>
                      <a:pt x="3680" y="24"/>
                    </a:lnTo>
                    <a:lnTo>
                      <a:pt x="3596" y="84"/>
                    </a:lnTo>
                    <a:cubicBezTo>
                      <a:pt x="3346" y="251"/>
                      <a:pt x="2953" y="370"/>
                      <a:pt x="2584" y="370"/>
                    </a:cubicBezTo>
                    <a:cubicBezTo>
                      <a:pt x="2191" y="370"/>
                      <a:pt x="1977" y="239"/>
                      <a:pt x="1941" y="120"/>
                    </a:cubicBezTo>
                    <a:lnTo>
                      <a:pt x="1906" y="24"/>
                    </a:lnTo>
                    <a:lnTo>
                      <a:pt x="1822" y="84"/>
                    </a:lnTo>
                    <a:cubicBezTo>
                      <a:pt x="1560" y="251"/>
                      <a:pt x="1156" y="370"/>
                      <a:pt x="787" y="370"/>
                    </a:cubicBezTo>
                    <a:cubicBezTo>
                      <a:pt x="525" y="370"/>
                      <a:pt x="310" y="310"/>
                      <a:pt x="215" y="203"/>
                    </a:cubicBezTo>
                    <a:cubicBezTo>
                      <a:pt x="167" y="167"/>
                      <a:pt x="156" y="132"/>
                      <a:pt x="156" y="84"/>
                    </a:cubicBez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4"/>
              <p:cNvSpPr/>
              <p:nvPr/>
            </p:nvSpPr>
            <p:spPr>
              <a:xfrm>
                <a:off x="7307338" y="3431050"/>
                <a:ext cx="8581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34326" h="489" extrusionOk="0">
                    <a:moveTo>
                      <a:pt x="36" y="1"/>
                    </a:moveTo>
                    <a:lnTo>
                      <a:pt x="36" y="84"/>
                    </a:lnTo>
                    <a:lnTo>
                      <a:pt x="12" y="72"/>
                    </a:lnTo>
                    <a:lnTo>
                      <a:pt x="12" y="72"/>
                    </a:lnTo>
                    <a:cubicBezTo>
                      <a:pt x="0" y="156"/>
                      <a:pt x="36" y="227"/>
                      <a:pt x="96" y="298"/>
                    </a:cubicBezTo>
                    <a:cubicBezTo>
                      <a:pt x="215" y="418"/>
                      <a:pt x="453" y="489"/>
                      <a:pt x="762" y="489"/>
                    </a:cubicBezTo>
                    <a:cubicBezTo>
                      <a:pt x="1119" y="489"/>
                      <a:pt x="1500" y="394"/>
                      <a:pt x="1762" y="239"/>
                    </a:cubicBezTo>
                    <a:cubicBezTo>
                      <a:pt x="1881" y="406"/>
                      <a:pt x="2143" y="489"/>
                      <a:pt x="2489" y="489"/>
                    </a:cubicBezTo>
                    <a:cubicBezTo>
                      <a:pt x="2846" y="489"/>
                      <a:pt x="3215" y="394"/>
                      <a:pt x="3477" y="239"/>
                    </a:cubicBezTo>
                    <a:cubicBezTo>
                      <a:pt x="3596" y="406"/>
                      <a:pt x="3870" y="489"/>
                      <a:pt x="4215" y="489"/>
                    </a:cubicBezTo>
                    <a:cubicBezTo>
                      <a:pt x="4572" y="489"/>
                      <a:pt x="4941" y="394"/>
                      <a:pt x="5191" y="239"/>
                    </a:cubicBezTo>
                    <a:cubicBezTo>
                      <a:pt x="5310" y="406"/>
                      <a:pt x="5596" y="489"/>
                      <a:pt x="5942" y="489"/>
                    </a:cubicBezTo>
                    <a:cubicBezTo>
                      <a:pt x="6299" y="489"/>
                      <a:pt x="6656" y="394"/>
                      <a:pt x="6894" y="239"/>
                    </a:cubicBezTo>
                    <a:cubicBezTo>
                      <a:pt x="7037" y="394"/>
                      <a:pt x="7323" y="489"/>
                      <a:pt x="7668" y="489"/>
                    </a:cubicBezTo>
                    <a:cubicBezTo>
                      <a:pt x="8025" y="489"/>
                      <a:pt x="8382" y="394"/>
                      <a:pt x="8609" y="239"/>
                    </a:cubicBezTo>
                    <a:cubicBezTo>
                      <a:pt x="8751" y="394"/>
                      <a:pt x="9037" y="489"/>
                      <a:pt x="9394" y="489"/>
                    </a:cubicBezTo>
                    <a:cubicBezTo>
                      <a:pt x="9752" y="489"/>
                      <a:pt x="10097" y="394"/>
                      <a:pt x="10323" y="239"/>
                    </a:cubicBezTo>
                    <a:cubicBezTo>
                      <a:pt x="10466" y="394"/>
                      <a:pt x="10764" y="489"/>
                      <a:pt x="11121" y="489"/>
                    </a:cubicBezTo>
                    <a:cubicBezTo>
                      <a:pt x="11478" y="489"/>
                      <a:pt x="11811" y="394"/>
                      <a:pt x="12026" y="239"/>
                    </a:cubicBezTo>
                    <a:cubicBezTo>
                      <a:pt x="12192" y="394"/>
                      <a:pt x="12490" y="489"/>
                      <a:pt x="12847" y="489"/>
                    </a:cubicBezTo>
                    <a:cubicBezTo>
                      <a:pt x="13204" y="489"/>
                      <a:pt x="13538" y="394"/>
                      <a:pt x="13740" y="239"/>
                    </a:cubicBezTo>
                    <a:cubicBezTo>
                      <a:pt x="13907" y="394"/>
                      <a:pt x="14216" y="489"/>
                      <a:pt x="14574" y="489"/>
                    </a:cubicBezTo>
                    <a:cubicBezTo>
                      <a:pt x="14931" y="489"/>
                      <a:pt x="15252" y="394"/>
                      <a:pt x="15455" y="239"/>
                    </a:cubicBezTo>
                    <a:cubicBezTo>
                      <a:pt x="15633" y="394"/>
                      <a:pt x="15943" y="489"/>
                      <a:pt x="16300" y="489"/>
                    </a:cubicBezTo>
                    <a:cubicBezTo>
                      <a:pt x="16657" y="489"/>
                      <a:pt x="16979" y="394"/>
                      <a:pt x="17157" y="239"/>
                    </a:cubicBezTo>
                    <a:cubicBezTo>
                      <a:pt x="17348" y="394"/>
                      <a:pt x="17669" y="489"/>
                      <a:pt x="18026" y="489"/>
                    </a:cubicBezTo>
                    <a:cubicBezTo>
                      <a:pt x="18384" y="489"/>
                      <a:pt x="18693" y="394"/>
                      <a:pt x="18872" y="239"/>
                    </a:cubicBezTo>
                    <a:cubicBezTo>
                      <a:pt x="19062" y="394"/>
                      <a:pt x="19396" y="489"/>
                      <a:pt x="19753" y="489"/>
                    </a:cubicBezTo>
                    <a:cubicBezTo>
                      <a:pt x="20098" y="489"/>
                      <a:pt x="20408" y="394"/>
                      <a:pt x="20586" y="239"/>
                    </a:cubicBezTo>
                    <a:cubicBezTo>
                      <a:pt x="20789" y="394"/>
                      <a:pt x="21122" y="489"/>
                      <a:pt x="21479" y="489"/>
                    </a:cubicBezTo>
                    <a:cubicBezTo>
                      <a:pt x="21824" y="489"/>
                      <a:pt x="22134" y="394"/>
                      <a:pt x="22289" y="239"/>
                    </a:cubicBezTo>
                    <a:cubicBezTo>
                      <a:pt x="22503" y="394"/>
                      <a:pt x="22848" y="489"/>
                      <a:pt x="23206" y="489"/>
                    </a:cubicBezTo>
                    <a:cubicBezTo>
                      <a:pt x="23551" y="489"/>
                      <a:pt x="23849" y="394"/>
                      <a:pt x="24003" y="239"/>
                    </a:cubicBezTo>
                    <a:cubicBezTo>
                      <a:pt x="24230" y="394"/>
                      <a:pt x="24575" y="489"/>
                      <a:pt x="24932" y="489"/>
                    </a:cubicBezTo>
                    <a:cubicBezTo>
                      <a:pt x="25277" y="489"/>
                      <a:pt x="25563" y="394"/>
                      <a:pt x="25718" y="239"/>
                    </a:cubicBezTo>
                    <a:cubicBezTo>
                      <a:pt x="25944" y="394"/>
                      <a:pt x="26301" y="489"/>
                      <a:pt x="26646" y="489"/>
                    </a:cubicBezTo>
                    <a:cubicBezTo>
                      <a:pt x="27004" y="489"/>
                      <a:pt x="27289" y="394"/>
                      <a:pt x="27420" y="239"/>
                    </a:cubicBezTo>
                    <a:cubicBezTo>
                      <a:pt x="27670" y="394"/>
                      <a:pt x="28028" y="489"/>
                      <a:pt x="28373" y="489"/>
                    </a:cubicBezTo>
                    <a:cubicBezTo>
                      <a:pt x="28730" y="489"/>
                      <a:pt x="29004" y="394"/>
                      <a:pt x="29135" y="239"/>
                    </a:cubicBezTo>
                    <a:cubicBezTo>
                      <a:pt x="29385" y="394"/>
                      <a:pt x="29754" y="489"/>
                      <a:pt x="30099" y="489"/>
                    </a:cubicBezTo>
                    <a:cubicBezTo>
                      <a:pt x="30456" y="489"/>
                      <a:pt x="30730" y="406"/>
                      <a:pt x="30849" y="239"/>
                    </a:cubicBezTo>
                    <a:cubicBezTo>
                      <a:pt x="31099" y="394"/>
                      <a:pt x="31469" y="489"/>
                      <a:pt x="31826" y="489"/>
                    </a:cubicBezTo>
                    <a:cubicBezTo>
                      <a:pt x="32183" y="489"/>
                      <a:pt x="32445" y="406"/>
                      <a:pt x="32552" y="239"/>
                    </a:cubicBezTo>
                    <a:cubicBezTo>
                      <a:pt x="32826" y="394"/>
                      <a:pt x="33207" y="489"/>
                      <a:pt x="33552" y="489"/>
                    </a:cubicBezTo>
                    <a:cubicBezTo>
                      <a:pt x="33862" y="489"/>
                      <a:pt x="34100" y="418"/>
                      <a:pt x="34231" y="298"/>
                    </a:cubicBezTo>
                    <a:cubicBezTo>
                      <a:pt x="34266" y="251"/>
                      <a:pt x="34290" y="203"/>
                      <a:pt x="34302" y="156"/>
                    </a:cubicBezTo>
                    <a:lnTo>
                      <a:pt x="34326" y="156"/>
                    </a:lnTo>
                    <a:lnTo>
                      <a:pt x="34326" y="1"/>
                    </a:lnTo>
                    <a:lnTo>
                      <a:pt x="34159" y="1"/>
                    </a:lnTo>
                    <a:lnTo>
                      <a:pt x="34171" y="84"/>
                    </a:lnTo>
                    <a:cubicBezTo>
                      <a:pt x="34171" y="120"/>
                      <a:pt x="34147" y="156"/>
                      <a:pt x="34124" y="191"/>
                    </a:cubicBezTo>
                    <a:cubicBezTo>
                      <a:pt x="34028" y="287"/>
                      <a:pt x="33814" y="346"/>
                      <a:pt x="33552" y="346"/>
                    </a:cubicBezTo>
                    <a:cubicBezTo>
                      <a:pt x="33207" y="346"/>
                      <a:pt x="32814" y="239"/>
                      <a:pt x="32564" y="72"/>
                    </a:cubicBezTo>
                    <a:lnTo>
                      <a:pt x="32481" y="25"/>
                    </a:lnTo>
                    <a:lnTo>
                      <a:pt x="32457" y="120"/>
                    </a:lnTo>
                    <a:cubicBezTo>
                      <a:pt x="32421" y="227"/>
                      <a:pt x="32207" y="346"/>
                      <a:pt x="31826" y="346"/>
                    </a:cubicBezTo>
                    <a:cubicBezTo>
                      <a:pt x="31480" y="346"/>
                      <a:pt x="31099" y="239"/>
                      <a:pt x="30861" y="72"/>
                    </a:cubicBezTo>
                    <a:lnTo>
                      <a:pt x="30790" y="25"/>
                    </a:lnTo>
                    <a:lnTo>
                      <a:pt x="30754" y="108"/>
                    </a:lnTo>
                    <a:cubicBezTo>
                      <a:pt x="30707" y="227"/>
                      <a:pt x="30480" y="346"/>
                      <a:pt x="30099" y="346"/>
                    </a:cubicBezTo>
                    <a:cubicBezTo>
                      <a:pt x="29754" y="346"/>
                      <a:pt x="29385" y="239"/>
                      <a:pt x="29159" y="84"/>
                    </a:cubicBezTo>
                    <a:lnTo>
                      <a:pt x="29087" y="25"/>
                    </a:lnTo>
                    <a:lnTo>
                      <a:pt x="29040" y="108"/>
                    </a:lnTo>
                    <a:cubicBezTo>
                      <a:pt x="28992" y="227"/>
                      <a:pt x="28766" y="346"/>
                      <a:pt x="28373" y="346"/>
                    </a:cubicBezTo>
                    <a:cubicBezTo>
                      <a:pt x="28028" y="346"/>
                      <a:pt x="27659" y="239"/>
                      <a:pt x="27444" y="84"/>
                    </a:cubicBezTo>
                    <a:lnTo>
                      <a:pt x="27385" y="25"/>
                    </a:lnTo>
                    <a:lnTo>
                      <a:pt x="27337" y="108"/>
                    </a:lnTo>
                    <a:cubicBezTo>
                      <a:pt x="27278" y="227"/>
                      <a:pt x="27039" y="346"/>
                      <a:pt x="26646" y="346"/>
                    </a:cubicBezTo>
                    <a:cubicBezTo>
                      <a:pt x="26301" y="346"/>
                      <a:pt x="25944" y="239"/>
                      <a:pt x="25742" y="84"/>
                    </a:cubicBezTo>
                    <a:lnTo>
                      <a:pt x="25682" y="25"/>
                    </a:lnTo>
                    <a:lnTo>
                      <a:pt x="25634" y="96"/>
                    </a:lnTo>
                    <a:cubicBezTo>
                      <a:pt x="25563" y="227"/>
                      <a:pt x="25313" y="346"/>
                      <a:pt x="24932" y="346"/>
                    </a:cubicBezTo>
                    <a:cubicBezTo>
                      <a:pt x="24575" y="346"/>
                      <a:pt x="24230" y="239"/>
                      <a:pt x="24039" y="84"/>
                    </a:cubicBezTo>
                    <a:lnTo>
                      <a:pt x="23979" y="25"/>
                    </a:lnTo>
                    <a:lnTo>
                      <a:pt x="23932" y="96"/>
                    </a:lnTo>
                    <a:cubicBezTo>
                      <a:pt x="23849" y="215"/>
                      <a:pt x="23587" y="346"/>
                      <a:pt x="23206" y="346"/>
                    </a:cubicBezTo>
                    <a:cubicBezTo>
                      <a:pt x="22848" y="346"/>
                      <a:pt x="22515" y="239"/>
                      <a:pt x="22336" y="84"/>
                    </a:cubicBezTo>
                    <a:lnTo>
                      <a:pt x="22265" y="25"/>
                    </a:lnTo>
                    <a:lnTo>
                      <a:pt x="22217" y="96"/>
                    </a:lnTo>
                    <a:cubicBezTo>
                      <a:pt x="22110" y="251"/>
                      <a:pt x="21824" y="346"/>
                      <a:pt x="21479" y="346"/>
                    </a:cubicBezTo>
                    <a:cubicBezTo>
                      <a:pt x="21122" y="346"/>
                      <a:pt x="20789" y="239"/>
                      <a:pt x="20622" y="84"/>
                    </a:cubicBezTo>
                    <a:lnTo>
                      <a:pt x="20562" y="25"/>
                    </a:lnTo>
                    <a:lnTo>
                      <a:pt x="20515" y="96"/>
                    </a:lnTo>
                    <a:cubicBezTo>
                      <a:pt x="20396" y="251"/>
                      <a:pt x="20098" y="346"/>
                      <a:pt x="19753" y="346"/>
                    </a:cubicBezTo>
                    <a:cubicBezTo>
                      <a:pt x="19396" y="346"/>
                      <a:pt x="19074" y="239"/>
                      <a:pt x="18919" y="84"/>
                    </a:cubicBezTo>
                    <a:lnTo>
                      <a:pt x="18860" y="25"/>
                    </a:lnTo>
                    <a:lnTo>
                      <a:pt x="18812" y="96"/>
                    </a:lnTo>
                    <a:cubicBezTo>
                      <a:pt x="18681" y="251"/>
                      <a:pt x="18372" y="346"/>
                      <a:pt x="18026" y="346"/>
                    </a:cubicBezTo>
                    <a:cubicBezTo>
                      <a:pt x="17681" y="346"/>
                      <a:pt x="17360" y="239"/>
                      <a:pt x="17217" y="84"/>
                    </a:cubicBezTo>
                    <a:lnTo>
                      <a:pt x="17157" y="25"/>
                    </a:lnTo>
                    <a:lnTo>
                      <a:pt x="17110" y="84"/>
                    </a:lnTo>
                    <a:cubicBezTo>
                      <a:pt x="16967" y="239"/>
                      <a:pt x="16645" y="346"/>
                      <a:pt x="16300" y="346"/>
                    </a:cubicBezTo>
                    <a:cubicBezTo>
                      <a:pt x="15955" y="346"/>
                      <a:pt x="15645" y="251"/>
                      <a:pt x="15514" y="96"/>
                    </a:cubicBezTo>
                    <a:lnTo>
                      <a:pt x="15455" y="25"/>
                    </a:lnTo>
                    <a:lnTo>
                      <a:pt x="15395" y="84"/>
                    </a:lnTo>
                    <a:cubicBezTo>
                      <a:pt x="15240" y="239"/>
                      <a:pt x="14919" y="346"/>
                      <a:pt x="14574" y="346"/>
                    </a:cubicBezTo>
                    <a:cubicBezTo>
                      <a:pt x="14228" y="346"/>
                      <a:pt x="13931" y="251"/>
                      <a:pt x="13800" y="96"/>
                    </a:cubicBezTo>
                    <a:lnTo>
                      <a:pt x="13752" y="25"/>
                    </a:lnTo>
                    <a:lnTo>
                      <a:pt x="13692" y="84"/>
                    </a:lnTo>
                    <a:cubicBezTo>
                      <a:pt x="13526" y="239"/>
                      <a:pt x="13192" y="346"/>
                      <a:pt x="12847" y="346"/>
                    </a:cubicBezTo>
                    <a:cubicBezTo>
                      <a:pt x="12502" y="346"/>
                      <a:pt x="12204" y="251"/>
                      <a:pt x="12097" y="96"/>
                    </a:cubicBezTo>
                    <a:lnTo>
                      <a:pt x="12049" y="25"/>
                    </a:lnTo>
                    <a:lnTo>
                      <a:pt x="11990" y="84"/>
                    </a:lnTo>
                    <a:cubicBezTo>
                      <a:pt x="11811" y="239"/>
                      <a:pt x="11466" y="346"/>
                      <a:pt x="11121" y="346"/>
                    </a:cubicBezTo>
                    <a:cubicBezTo>
                      <a:pt x="10728" y="346"/>
                      <a:pt x="10478" y="227"/>
                      <a:pt x="10394" y="96"/>
                    </a:cubicBezTo>
                    <a:lnTo>
                      <a:pt x="10347" y="25"/>
                    </a:lnTo>
                    <a:lnTo>
                      <a:pt x="10287" y="84"/>
                    </a:lnTo>
                    <a:cubicBezTo>
                      <a:pt x="10097" y="239"/>
                      <a:pt x="9740" y="346"/>
                      <a:pt x="9394" y="346"/>
                    </a:cubicBezTo>
                    <a:cubicBezTo>
                      <a:pt x="9001" y="346"/>
                      <a:pt x="8763" y="227"/>
                      <a:pt x="8692" y="96"/>
                    </a:cubicBezTo>
                    <a:lnTo>
                      <a:pt x="8644" y="25"/>
                    </a:lnTo>
                    <a:lnTo>
                      <a:pt x="8573" y="84"/>
                    </a:lnTo>
                    <a:cubicBezTo>
                      <a:pt x="8382" y="239"/>
                      <a:pt x="8025" y="346"/>
                      <a:pt x="7668" y="346"/>
                    </a:cubicBezTo>
                    <a:cubicBezTo>
                      <a:pt x="7287" y="346"/>
                      <a:pt x="7049" y="227"/>
                      <a:pt x="6977" y="108"/>
                    </a:cubicBezTo>
                    <a:lnTo>
                      <a:pt x="6942" y="25"/>
                    </a:lnTo>
                    <a:lnTo>
                      <a:pt x="6870" y="84"/>
                    </a:lnTo>
                    <a:cubicBezTo>
                      <a:pt x="6656" y="239"/>
                      <a:pt x="6299" y="346"/>
                      <a:pt x="5942" y="346"/>
                    </a:cubicBezTo>
                    <a:cubicBezTo>
                      <a:pt x="5561" y="346"/>
                      <a:pt x="5334" y="227"/>
                      <a:pt x="5275" y="108"/>
                    </a:cubicBezTo>
                    <a:lnTo>
                      <a:pt x="5239" y="25"/>
                    </a:lnTo>
                    <a:lnTo>
                      <a:pt x="5168" y="84"/>
                    </a:lnTo>
                    <a:cubicBezTo>
                      <a:pt x="4941" y="239"/>
                      <a:pt x="4572" y="346"/>
                      <a:pt x="4215" y="346"/>
                    </a:cubicBezTo>
                    <a:cubicBezTo>
                      <a:pt x="3834" y="346"/>
                      <a:pt x="3620" y="227"/>
                      <a:pt x="3572" y="108"/>
                    </a:cubicBezTo>
                    <a:lnTo>
                      <a:pt x="3536" y="25"/>
                    </a:lnTo>
                    <a:lnTo>
                      <a:pt x="3465" y="84"/>
                    </a:lnTo>
                    <a:cubicBezTo>
                      <a:pt x="3227" y="239"/>
                      <a:pt x="2846" y="346"/>
                      <a:pt x="2489" y="346"/>
                    </a:cubicBezTo>
                    <a:cubicBezTo>
                      <a:pt x="2108" y="346"/>
                      <a:pt x="1905" y="227"/>
                      <a:pt x="1870" y="120"/>
                    </a:cubicBezTo>
                    <a:lnTo>
                      <a:pt x="1834" y="25"/>
                    </a:lnTo>
                    <a:lnTo>
                      <a:pt x="1751" y="72"/>
                    </a:lnTo>
                    <a:cubicBezTo>
                      <a:pt x="1512" y="239"/>
                      <a:pt x="1119" y="346"/>
                      <a:pt x="762" y="346"/>
                    </a:cubicBezTo>
                    <a:cubicBezTo>
                      <a:pt x="500" y="346"/>
                      <a:pt x="298" y="287"/>
                      <a:pt x="203" y="191"/>
                    </a:cubicBezTo>
                    <a:cubicBezTo>
                      <a:pt x="167" y="156"/>
                      <a:pt x="155" y="120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4"/>
              <p:cNvSpPr/>
              <p:nvPr/>
            </p:nvSpPr>
            <p:spPr>
              <a:xfrm>
                <a:off x="7323413" y="3407250"/>
                <a:ext cx="8260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465" extrusionOk="0">
                    <a:moveTo>
                      <a:pt x="36" y="0"/>
                    </a:moveTo>
                    <a:lnTo>
                      <a:pt x="36" y="72"/>
                    </a:lnTo>
                    <a:lnTo>
                      <a:pt x="0" y="72"/>
                    </a:lnTo>
                    <a:cubicBezTo>
                      <a:pt x="0" y="143"/>
                      <a:pt x="24" y="215"/>
                      <a:pt x="84" y="274"/>
                    </a:cubicBezTo>
                    <a:cubicBezTo>
                      <a:pt x="203" y="393"/>
                      <a:pt x="441" y="465"/>
                      <a:pt x="738" y="465"/>
                    </a:cubicBezTo>
                    <a:cubicBezTo>
                      <a:pt x="1084" y="465"/>
                      <a:pt x="1441" y="381"/>
                      <a:pt x="1703" y="238"/>
                    </a:cubicBezTo>
                    <a:cubicBezTo>
                      <a:pt x="1810" y="381"/>
                      <a:pt x="2072" y="465"/>
                      <a:pt x="2405" y="465"/>
                    </a:cubicBezTo>
                    <a:cubicBezTo>
                      <a:pt x="2739" y="465"/>
                      <a:pt x="3096" y="381"/>
                      <a:pt x="3346" y="238"/>
                    </a:cubicBezTo>
                    <a:cubicBezTo>
                      <a:pt x="3465" y="381"/>
                      <a:pt x="3727" y="465"/>
                      <a:pt x="4060" y="465"/>
                    </a:cubicBezTo>
                    <a:cubicBezTo>
                      <a:pt x="4406" y="465"/>
                      <a:pt x="4751" y="381"/>
                      <a:pt x="4989" y="238"/>
                    </a:cubicBezTo>
                    <a:cubicBezTo>
                      <a:pt x="5120" y="381"/>
                      <a:pt x="5382" y="465"/>
                      <a:pt x="5727" y="465"/>
                    </a:cubicBezTo>
                    <a:cubicBezTo>
                      <a:pt x="6061" y="465"/>
                      <a:pt x="6406" y="381"/>
                      <a:pt x="6644" y="238"/>
                    </a:cubicBezTo>
                    <a:cubicBezTo>
                      <a:pt x="6775" y="381"/>
                      <a:pt x="7049" y="465"/>
                      <a:pt x="7382" y="465"/>
                    </a:cubicBezTo>
                    <a:cubicBezTo>
                      <a:pt x="7727" y="465"/>
                      <a:pt x="8061" y="381"/>
                      <a:pt x="8287" y="238"/>
                    </a:cubicBezTo>
                    <a:cubicBezTo>
                      <a:pt x="8430" y="381"/>
                      <a:pt x="8704" y="465"/>
                      <a:pt x="9049" y="465"/>
                    </a:cubicBezTo>
                    <a:cubicBezTo>
                      <a:pt x="9382" y="465"/>
                      <a:pt x="9716" y="381"/>
                      <a:pt x="9930" y="238"/>
                    </a:cubicBezTo>
                    <a:cubicBezTo>
                      <a:pt x="10085" y="381"/>
                      <a:pt x="10371" y="465"/>
                      <a:pt x="10704" y="465"/>
                    </a:cubicBezTo>
                    <a:cubicBezTo>
                      <a:pt x="11049" y="465"/>
                      <a:pt x="11371" y="381"/>
                      <a:pt x="11585" y="238"/>
                    </a:cubicBezTo>
                    <a:cubicBezTo>
                      <a:pt x="11740" y="381"/>
                      <a:pt x="12026" y="465"/>
                      <a:pt x="12371" y="465"/>
                    </a:cubicBezTo>
                    <a:cubicBezTo>
                      <a:pt x="12704" y="465"/>
                      <a:pt x="13026" y="381"/>
                      <a:pt x="13228" y="238"/>
                    </a:cubicBezTo>
                    <a:cubicBezTo>
                      <a:pt x="13395" y="381"/>
                      <a:pt x="13692" y="465"/>
                      <a:pt x="14026" y="465"/>
                    </a:cubicBezTo>
                    <a:cubicBezTo>
                      <a:pt x="14371" y="465"/>
                      <a:pt x="14681" y="381"/>
                      <a:pt x="14871" y="238"/>
                    </a:cubicBezTo>
                    <a:cubicBezTo>
                      <a:pt x="15038" y="381"/>
                      <a:pt x="15347" y="465"/>
                      <a:pt x="15693" y="465"/>
                    </a:cubicBezTo>
                    <a:cubicBezTo>
                      <a:pt x="16026" y="465"/>
                      <a:pt x="16336" y="381"/>
                      <a:pt x="16514" y="238"/>
                    </a:cubicBezTo>
                    <a:cubicBezTo>
                      <a:pt x="16693" y="381"/>
                      <a:pt x="17002" y="465"/>
                      <a:pt x="17348" y="465"/>
                    </a:cubicBezTo>
                    <a:cubicBezTo>
                      <a:pt x="17693" y="465"/>
                      <a:pt x="17991" y="381"/>
                      <a:pt x="18169" y="238"/>
                    </a:cubicBezTo>
                    <a:cubicBezTo>
                      <a:pt x="18348" y="381"/>
                      <a:pt x="18669" y="465"/>
                      <a:pt x="19015" y="465"/>
                    </a:cubicBezTo>
                    <a:cubicBezTo>
                      <a:pt x="19348" y="465"/>
                      <a:pt x="19646" y="381"/>
                      <a:pt x="19812" y="238"/>
                    </a:cubicBezTo>
                    <a:cubicBezTo>
                      <a:pt x="20003" y="381"/>
                      <a:pt x="20324" y="465"/>
                      <a:pt x="20669" y="465"/>
                    </a:cubicBezTo>
                    <a:cubicBezTo>
                      <a:pt x="21015" y="465"/>
                      <a:pt x="21301" y="381"/>
                      <a:pt x="21455" y="238"/>
                    </a:cubicBezTo>
                    <a:cubicBezTo>
                      <a:pt x="21658" y="381"/>
                      <a:pt x="21991" y="465"/>
                      <a:pt x="22336" y="465"/>
                    </a:cubicBezTo>
                    <a:cubicBezTo>
                      <a:pt x="22670" y="465"/>
                      <a:pt x="22955" y="381"/>
                      <a:pt x="23098" y="238"/>
                    </a:cubicBezTo>
                    <a:cubicBezTo>
                      <a:pt x="23313" y="381"/>
                      <a:pt x="23646" y="465"/>
                      <a:pt x="23991" y="465"/>
                    </a:cubicBezTo>
                    <a:cubicBezTo>
                      <a:pt x="24325" y="465"/>
                      <a:pt x="24610" y="381"/>
                      <a:pt x="24753" y="238"/>
                    </a:cubicBezTo>
                    <a:cubicBezTo>
                      <a:pt x="24968" y="381"/>
                      <a:pt x="25313" y="465"/>
                      <a:pt x="25658" y="465"/>
                    </a:cubicBezTo>
                    <a:cubicBezTo>
                      <a:pt x="25992" y="465"/>
                      <a:pt x="26265" y="381"/>
                      <a:pt x="26396" y="238"/>
                    </a:cubicBezTo>
                    <a:cubicBezTo>
                      <a:pt x="26635" y="381"/>
                      <a:pt x="26968" y="465"/>
                      <a:pt x="27313" y="465"/>
                    </a:cubicBezTo>
                    <a:cubicBezTo>
                      <a:pt x="27647" y="465"/>
                      <a:pt x="27920" y="381"/>
                      <a:pt x="28039" y="238"/>
                    </a:cubicBezTo>
                    <a:cubicBezTo>
                      <a:pt x="28289" y="381"/>
                      <a:pt x="28635" y="465"/>
                      <a:pt x="28968" y="465"/>
                    </a:cubicBezTo>
                    <a:cubicBezTo>
                      <a:pt x="29313" y="465"/>
                      <a:pt x="29575" y="381"/>
                      <a:pt x="29694" y="238"/>
                    </a:cubicBezTo>
                    <a:cubicBezTo>
                      <a:pt x="29944" y="381"/>
                      <a:pt x="30290" y="465"/>
                      <a:pt x="30635" y="465"/>
                    </a:cubicBezTo>
                    <a:cubicBezTo>
                      <a:pt x="30968" y="465"/>
                      <a:pt x="31230" y="381"/>
                      <a:pt x="31337" y="238"/>
                    </a:cubicBezTo>
                    <a:cubicBezTo>
                      <a:pt x="31599" y="381"/>
                      <a:pt x="31957" y="465"/>
                      <a:pt x="32290" y="465"/>
                    </a:cubicBezTo>
                    <a:cubicBezTo>
                      <a:pt x="32588" y="465"/>
                      <a:pt x="32838" y="393"/>
                      <a:pt x="32957" y="274"/>
                    </a:cubicBezTo>
                    <a:cubicBezTo>
                      <a:pt x="32992" y="238"/>
                      <a:pt x="33016" y="191"/>
                      <a:pt x="33028" y="155"/>
                    </a:cubicBezTo>
                    <a:lnTo>
                      <a:pt x="33040" y="155"/>
                    </a:lnTo>
                    <a:lnTo>
                      <a:pt x="33040" y="0"/>
                    </a:lnTo>
                    <a:lnTo>
                      <a:pt x="32885" y="0"/>
                    </a:lnTo>
                    <a:lnTo>
                      <a:pt x="32885" y="72"/>
                    </a:lnTo>
                    <a:cubicBezTo>
                      <a:pt x="32885" y="107"/>
                      <a:pt x="32873" y="143"/>
                      <a:pt x="32850" y="167"/>
                    </a:cubicBezTo>
                    <a:cubicBezTo>
                      <a:pt x="32754" y="262"/>
                      <a:pt x="32552" y="310"/>
                      <a:pt x="32290" y="310"/>
                    </a:cubicBezTo>
                    <a:cubicBezTo>
                      <a:pt x="31957" y="310"/>
                      <a:pt x="31588" y="215"/>
                      <a:pt x="31349" y="72"/>
                    </a:cubicBezTo>
                    <a:lnTo>
                      <a:pt x="31278" y="24"/>
                    </a:lnTo>
                    <a:lnTo>
                      <a:pt x="31242" y="107"/>
                    </a:lnTo>
                    <a:cubicBezTo>
                      <a:pt x="31207" y="215"/>
                      <a:pt x="31004" y="310"/>
                      <a:pt x="30635" y="310"/>
                    </a:cubicBezTo>
                    <a:cubicBezTo>
                      <a:pt x="30302" y="310"/>
                      <a:pt x="29933" y="215"/>
                      <a:pt x="29706" y="72"/>
                    </a:cubicBezTo>
                    <a:lnTo>
                      <a:pt x="29635" y="24"/>
                    </a:lnTo>
                    <a:lnTo>
                      <a:pt x="29599" y="107"/>
                    </a:lnTo>
                    <a:cubicBezTo>
                      <a:pt x="29552" y="203"/>
                      <a:pt x="29337" y="310"/>
                      <a:pt x="28980" y="310"/>
                    </a:cubicBezTo>
                    <a:cubicBezTo>
                      <a:pt x="28635" y="310"/>
                      <a:pt x="28278" y="215"/>
                      <a:pt x="28063" y="72"/>
                    </a:cubicBezTo>
                    <a:lnTo>
                      <a:pt x="27992" y="24"/>
                    </a:lnTo>
                    <a:lnTo>
                      <a:pt x="27956" y="96"/>
                    </a:lnTo>
                    <a:cubicBezTo>
                      <a:pt x="27908" y="203"/>
                      <a:pt x="27682" y="310"/>
                      <a:pt x="27313" y="310"/>
                    </a:cubicBezTo>
                    <a:cubicBezTo>
                      <a:pt x="26980" y="310"/>
                      <a:pt x="26623" y="215"/>
                      <a:pt x="26420" y="72"/>
                    </a:cubicBezTo>
                    <a:lnTo>
                      <a:pt x="26361" y="24"/>
                    </a:lnTo>
                    <a:lnTo>
                      <a:pt x="26313" y="96"/>
                    </a:lnTo>
                    <a:cubicBezTo>
                      <a:pt x="26254" y="203"/>
                      <a:pt x="26027" y="310"/>
                      <a:pt x="25658" y="310"/>
                    </a:cubicBezTo>
                    <a:cubicBezTo>
                      <a:pt x="25313" y="310"/>
                      <a:pt x="24968" y="215"/>
                      <a:pt x="24777" y="72"/>
                    </a:cubicBezTo>
                    <a:lnTo>
                      <a:pt x="24718" y="24"/>
                    </a:lnTo>
                    <a:lnTo>
                      <a:pt x="24670" y="96"/>
                    </a:lnTo>
                    <a:cubicBezTo>
                      <a:pt x="24599" y="203"/>
                      <a:pt x="24360" y="310"/>
                      <a:pt x="23991" y="310"/>
                    </a:cubicBezTo>
                    <a:cubicBezTo>
                      <a:pt x="23658" y="310"/>
                      <a:pt x="23325" y="227"/>
                      <a:pt x="23134" y="72"/>
                    </a:cubicBezTo>
                    <a:lnTo>
                      <a:pt x="23075" y="24"/>
                    </a:lnTo>
                    <a:lnTo>
                      <a:pt x="23027" y="84"/>
                    </a:lnTo>
                    <a:cubicBezTo>
                      <a:pt x="22955" y="203"/>
                      <a:pt x="22705" y="310"/>
                      <a:pt x="22336" y="310"/>
                    </a:cubicBezTo>
                    <a:cubicBezTo>
                      <a:pt x="21991" y="310"/>
                      <a:pt x="21670" y="227"/>
                      <a:pt x="21503" y="72"/>
                    </a:cubicBezTo>
                    <a:lnTo>
                      <a:pt x="21443" y="24"/>
                    </a:lnTo>
                    <a:lnTo>
                      <a:pt x="21396" y="84"/>
                    </a:lnTo>
                    <a:cubicBezTo>
                      <a:pt x="21301" y="203"/>
                      <a:pt x="21050" y="310"/>
                      <a:pt x="20669" y="310"/>
                    </a:cubicBezTo>
                    <a:cubicBezTo>
                      <a:pt x="20336" y="310"/>
                      <a:pt x="20015" y="227"/>
                      <a:pt x="19860" y="72"/>
                    </a:cubicBezTo>
                    <a:lnTo>
                      <a:pt x="19800" y="24"/>
                    </a:lnTo>
                    <a:lnTo>
                      <a:pt x="19753" y="84"/>
                    </a:lnTo>
                    <a:cubicBezTo>
                      <a:pt x="19634" y="227"/>
                      <a:pt x="19336" y="322"/>
                      <a:pt x="19015" y="322"/>
                    </a:cubicBezTo>
                    <a:cubicBezTo>
                      <a:pt x="18669" y="322"/>
                      <a:pt x="18360" y="227"/>
                      <a:pt x="18217" y="84"/>
                    </a:cubicBezTo>
                    <a:lnTo>
                      <a:pt x="18157" y="24"/>
                    </a:lnTo>
                    <a:lnTo>
                      <a:pt x="18110" y="84"/>
                    </a:lnTo>
                    <a:cubicBezTo>
                      <a:pt x="17979" y="227"/>
                      <a:pt x="17681" y="322"/>
                      <a:pt x="17348" y="322"/>
                    </a:cubicBezTo>
                    <a:cubicBezTo>
                      <a:pt x="17014" y="322"/>
                      <a:pt x="16705" y="227"/>
                      <a:pt x="16574" y="84"/>
                    </a:cubicBezTo>
                    <a:lnTo>
                      <a:pt x="16514" y="24"/>
                    </a:lnTo>
                    <a:lnTo>
                      <a:pt x="16467" y="84"/>
                    </a:lnTo>
                    <a:cubicBezTo>
                      <a:pt x="16324" y="227"/>
                      <a:pt x="16026" y="322"/>
                      <a:pt x="15693" y="322"/>
                    </a:cubicBezTo>
                    <a:cubicBezTo>
                      <a:pt x="15359" y="322"/>
                      <a:pt x="15062" y="227"/>
                      <a:pt x="14931" y="84"/>
                    </a:cubicBezTo>
                    <a:lnTo>
                      <a:pt x="14883" y="24"/>
                    </a:lnTo>
                    <a:lnTo>
                      <a:pt x="14824" y="84"/>
                    </a:lnTo>
                    <a:cubicBezTo>
                      <a:pt x="14669" y="227"/>
                      <a:pt x="14359" y="322"/>
                      <a:pt x="14026" y="322"/>
                    </a:cubicBezTo>
                    <a:cubicBezTo>
                      <a:pt x="13692" y="322"/>
                      <a:pt x="13407" y="227"/>
                      <a:pt x="13288" y="84"/>
                    </a:cubicBezTo>
                    <a:lnTo>
                      <a:pt x="13240" y="24"/>
                    </a:lnTo>
                    <a:lnTo>
                      <a:pt x="13180" y="72"/>
                    </a:lnTo>
                    <a:cubicBezTo>
                      <a:pt x="13026" y="227"/>
                      <a:pt x="12704" y="310"/>
                      <a:pt x="12371" y="310"/>
                    </a:cubicBezTo>
                    <a:cubicBezTo>
                      <a:pt x="11990" y="310"/>
                      <a:pt x="11740" y="203"/>
                      <a:pt x="11645" y="84"/>
                    </a:cubicBezTo>
                    <a:lnTo>
                      <a:pt x="11597" y="24"/>
                    </a:lnTo>
                    <a:lnTo>
                      <a:pt x="11537" y="72"/>
                    </a:lnTo>
                    <a:cubicBezTo>
                      <a:pt x="11371" y="227"/>
                      <a:pt x="11037" y="310"/>
                      <a:pt x="10704" y="310"/>
                    </a:cubicBezTo>
                    <a:cubicBezTo>
                      <a:pt x="10335" y="310"/>
                      <a:pt x="10085" y="203"/>
                      <a:pt x="10001" y="84"/>
                    </a:cubicBezTo>
                    <a:lnTo>
                      <a:pt x="9954" y="24"/>
                    </a:lnTo>
                    <a:lnTo>
                      <a:pt x="9894" y="72"/>
                    </a:lnTo>
                    <a:cubicBezTo>
                      <a:pt x="9716" y="227"/>
                      <a:pt x="9382" y="322"/>
                      <a:pt x="9049" y="322"/>
                    </a:cubicBezTo>
                    <a:cubicBezTo>
                      <a:pt x="8668" y="322"/>
                      <a:pt x="8430" y="203"/>
                      <a:pt x="8358" y="96"/>
                    </a:cubicBezTo>
                    <a:lnTo>
                      <a:pt x="8323" y="24"/>
                    </a:lnTo>
                    <a:lnTo>
                      <a:pt x="8251" y="72"/>
                    </a:lnTo>
                    <a:cubicBezTo>
                      <a:pt x="8061" y="215"/>
                      <a:pt x="7727" y="322"/>
                      <a:pt x="7382" y="322"/>
                    </a:cubicBezTo>
                    <a:cubicBezTo>
                      <a:pt x="7013" y="322"/>
                      <a:pt x="6787" y="203"/>
                      <a:pt x="6727" y="96"/>
                    </a:cubicBezTo>
                    <a:lnTo>
                      <a:pt x="6680" y="24"/>
                    </a:lnTo>
                    <a:lnTo>
                      <a:pt x="6608" y="72"/>
                    </a:lnTo>
                    <a:cubicBezTo>
                      <a:pt x="6406" y="215"/>
                      <a:pt x="6061" y="322"/>
                      <a:pt x="5727" y="322"/>
                    </a:cubicBezTo>
                    <a:cubicBezTo>
                      <a:pt x="5358" y="322"/>
                      <a:pt x="5132" y="203"/>
                      <a:pt x="5084" y="96"/>
                    </a:cubicBezTo>
                    <a:lnTo>
                      <a:pt x="5037" y="24"/>
                    </a:lnTo>
                    <a:lnTo>
                      <a:pt x="4965" y="72"/>
                    </a:lnTo>
                    <a:cubicBezTo>
                      <a:pt x="4763" y="215"/>
                      <a:pt x="4406" y="322"/>
                      <a:pt x="4060" y="322"/>
                    </a:cubicBezTo>
                    <a:cubicBezTo>
                      <a:pt x="3691" y="322"/>
                      <a:pt x="3489" y="215"/>
                      <a:pt x="3441" y="107"/>
                    </a:cubicBezTo>
                    <a:lnTo>
                      <a:pt x="3405" y="24"/>
                    </a:lnTo>
                    <a:lnTo>
                      <a:pt x="3334" y="72"/>
                    </a:lnTo>
                    <a:cubicBezTo>
                      <a:pt x="3108" y="215"/>
                      <a:pt x="2739" y="322"/>
                      <a:pt x="2405" y="322"/>
                    </a:cubicBezTo>
                    <a:cubicBezTo>
                      <a:pt x="2036" y="322"/>
                      <a:pt x="1834" y="203"/>
                      <a:pt x="1798" y="107"/>
                    </a:cubicBezTo>
                    <a:lnTo>
                      <a:pt x="1762" y="24"/>
                    </a:lnTo>
                    <a:lnTo>
                      <a:pt x="1691" y="72"/>
                    </a:lnTo>
                    <a:cubicBezTo>
                      <a:pt x="1453" y="215"/>
                      <a:pt x="1084" y="322"/>
                      <a:pt x="738" y="322"/>
                    </a:cubicBezTo>
                    <a:cubicBezTo>
                      <a:pt x="488" y="322"/>
                      <a:pt x="286" y="262"/>
                      <a:pt x="191" y="167"/>
                    </a:cubicBezTo>
                    <a:cubicBezTo>
                      <a:pt x="167" y="143"/>
                      <a:pt x="143" y="107"/>
                      <a:pt x="143" y="84"/>
                    </a:cubicBez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4"/>
              <p:cNvSpPr/>
              <p:nvPr/>
            </p:nvSpPr>
            <p:spPr>
              <a:xfrm>
                <a:off x="7257913" y="4097500"/>
                <a:ext cx="971575" cy="637600"/>
              </a:xfrm>
              <a:custGeom>
                <a:avLst/>
                <a:gdLst/>
                <a:ahLst/>
                <a:cxnLst/>
                <a:rect l="l" t="t" r="r" b="b"/>
                <a:pathLst>
                  <a:path w="38863" h="25504" extrusionOk="0">
                    <a:moveTo>
                      <a:pt x="1" y="1"/>
                    </a:moveTo>
                    <a:lnTo>
                      <a:pt x="1" y="25504"/>
                    </a:lnTo>
                    <a:lnTo>
                      <a:pt x="38863" y="25504"/>
                    </a:lnTo>
                    <a:lnTo>
                      <a:pt x="388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4"/>
              <p:cNvSpPr/>
              <p:nvPr/>
            </p:nvSpPr>
            <p:spPr>
              <a:xfrm>
                <a:off x="7257913" y="4097500"/>
                <a:ext cx="965625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38625" h="2978" extrusionOk="0">
                    <a:moveTo>
                      <a:pt x="1" y="1"/>
                    </a:moveTo>
                    <a:lnTo>
                      <a:pt x="1" y="2977"/>
                    </a:lnTo>
                    <a:lnTo>
                      <a:pt x="38625" y="2977"/>
                    </a:lnTo>
                    <a:lnTo>
                      <a:pt x="386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4"/>
              <p:cNvSpPr/>
              <p:nvPr/>
            </p:nvSpPr>
            <p:spPr>
              <a:xfrm>
                <a:off x="7308238" y="4228475"/>
                <a:ext cx="818575" cy="500375"/>
              </a:xfrm>
              <a:custGeom>
                <a:avLst/>
                <a:gdLst/>
                <a:ahLst/>
                <a:cxnLst/>
                <a:rect l="l" t="t" r="r" b="b"/>
                <a:pathLst>
                  <a:path w="32743" h="20015" extrusionOk="0">
                    <a:moveTo>
                      <a:pt x="0" y="1"/>
                    </a:moveTo>
                    <a:lnTo>
                      <a:pt x="0" y="20015"/>
                    </a:lnTo>
                    <a:lnTo>
                      <a:pt x="32742" y="20015"/>
                    </a:lnTo>
                    <a:lnTo>
                      <a:pt x="3274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4"/>
              <p:cNvSpPr/>
              <p:nvPr/>
            </p:nvSpPr>
            <p:spPr>
              <a:xfrm>
                <a:off x="7328763" y="4245150"/>
                <a:ext cx="777500" cy="483700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8" extrusionOk="0">
                    <a:moveTo>
                      <a:pt x="1" y="0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4"/>
              <p:cNvSpPr/>
              <p:nvPr/>
            </p:nvSpPr>
            <p:spPr>
              <a:xfrm>
                <a:off x="7355263" y="4254075"/>
                <a:ext cx="127700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4"/>
              <p:cNvSpPr/>
              <p:nvPr/>
            </p:nvSpPr>
            <p:spPr>
              <a:xfrm>
                <a:off x="7497838" y="4254075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4"/>
              <p:cNvSpPr/>
              <p:nvPr/>
            </p:nvSpPr>
            <p:spPr>
              <a:xfrm>
                <a:off x="7640413" y="4254075"/>
                <a:ext cx="1280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4"/>
              <p:cNvSpPr/>
              <p:nvPr/>
            </p:nvSpPr>
            <p:spPr>
              <a:xfrm>
                <a:off x="7783288" y="4254075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4"/>
              <p:cNvSpPr/>
              <p:nvPr/>
            </p:nvSpPr>
            <p:spPr>
              <a:xfrm>
                <a:off x="7925863" y="4254075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rgbClr val="154F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4"/>
              <p:cNvSpPr/>
              <p:nvPr/>
            </p:nvSpPr>
            <p:spPr>
              <a:xfrm>
                <a:off x="7355263" y="4354675"/>
                <a:ext cx="127700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4"/>
              <p:cNvSpPr/>
              <p:nvPr/>
            </p:nvSpPr>
            <p:spPr>
              <a:xfrm>
                <a:off x="7497838" y="4354675"/>
                <a:ext cx="127725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4"/>
              <p:cNvSpPr/>
              <p:nvPr/>
            </p:nvSpPr>
            <p:spPr>
              <a:xfrm>
                <a:off x="7640413" y="4354675"/>
                <a:ext cx="128025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4"/>
              <p:cNvSpPr/>
              <p:nvPr/>
            </p:nvSpPr>
            <p:spPr>
              <a:xfrm>
                <a:off x="7783288" y="4354675"/>
                <a:ext cx="127725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4"/>
              <p:cNvSpPr/>
              <p:nvPr/>
            </p:nvSpPr>
            <p:spPr>
              <a:xfrm>
                <a:off x="7925863" y="4354675"/>
                <a:ext cx="127725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rgbClr val="154F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4"/>
              <p:cNvSpPr/>
              <p:nvPr/>
            </p:nvSpPr>
            <p:spPr>
              <a:xfrm>
                <a:off x="7355263" y="4455000"/>
                <a:ext cx="127700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4"/>
              <p:cNvSpPr/>
              <p:nvPr/>
            </p:nvSpPr>
            <p:spPr>
              <a:xfrm>
                <a:off x="7497838" y="4455000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4"/>
              <p:cNvSpPr/>
              <p:nvPr/>
            </p:nvSpPr>
            <p:spPr>
              <a:xfrm>
                <a:off x="7640413" y="4455000"/>
                <a:ext cx="1280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20" y="3524"/>
                    </a:lnTo>
                    <a:lnTo>
                      <a:pt x="512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4"/>
              <p:cNvSpPr/>
              <p:nvPr/>
            </p:nvSpPr>
            <p:spPr>
              <a:xfrm>
                <a:off x="7783288" y="4455000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4"/>
              <p:cNvSpPr/>
              <p:nvPr/>
            </p:nvSpPr>
            <p:spPr>
              <a:xfrm>
                <a:off x="7925875" y="4254350"/>
                <a:ext cx="168776" cy="464947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4"/>
              <p:cNvSpPr/>
              <p:nvPr/>
            </p:nvSpPr>
            <p:spPr>
              <a:xfrm>
                <a:off x="7161188" y="3934400"/>
                <a:ext cx="1151350" cy="198850"/>
              </a:xfrm>
              <a:custGeom>
                <a:avLst/>
                <a:gdLst/>
                <a:ahLst/>
                <a:cxnLst/>
                <a:rect l="l" t="t" r="r" b="b"/>
                <a:pathLst>
                  <a:path w="46054" h="7954" extrusionOk="0">
                    <a:moveTo>
                      <a:pt x="3417" y="0"/>
                    </a:moveTo>
                    <a:lnTo>
                      <a:pt x="0" y="7668"/>
                    </a:lnTo>
                    <a:cubicBezTo>
                      <a:pt x="143" y="7846"/>
                      <a:pt x="488" y="7954"/>
                      <a:pt x="929" y="7954"/>
                    </a:cubicBezTo>
                    <a:cubicBezTo>
                      <a:pt x="1441" y="7954"/>
                      <a:pt x="1941" y="7799"/>
                      <a:pt x="2239" y="7573"/>
                    </a:cubicBezTo>
                    <a:cubicBezTo>
                      <a:pt x="2358" y="7799"/>
                      <a:pt x="2739" y="7954"/>
                      <a:pt x="3251" y="7954"/>
                    </a:cubicBezTo>
                    <a:cubicBezTo>
                      <a:pt x="3763" y="7954"/>
                      <a:pt x="4263" y="7799"/>
                      <a:pt x="4549" y="7573"/>
                    </a:cubicBezTo>
                    <a:cubicBezTo>
                      <a:pt x="4679" y="7799"/>
                      <a:pt x="5060" y="7954"/>
                      <a:pt x="5572" y="7954"/>
                    </a:cubicBezTo>
                    <a:cubicBezTo>
                      <a:pt x="6096" y="7954"/>
                      <a:pt x="6584" y="7799"/>
                      <a:pt x="6858" y="7573"/>
                    </a:cubicBezTo>
                    <a:cubicBezTo>
                      <a:pt x="6989" y="7799"/>
                      <a:pt x="7394" y="7954"/>
                      <a:pt x="7906" y="7954"/>
                    </a:cubicBezTo>
                    <a:cubicBezTo>
                      <a:pt x="8418" y="7954"/>
                      <a:pt x="8906" y="7799"/>
                      <a:pt x="9168" y="7573"/>
                    </a:cubicBezTo>
                    <a:cubicBezTo>
                      <a:pt x="9311" y="7799"/>
                      <a:pt x="9716" y="7954"/>
                      <a:pt x="10228" y="7954"/>
                    </a:cubicBezTo>
                    <a:cubicBezTo>
                      <a:pt x="10740" y="7954"/>
                      <a:pt x="11216" y="7799"/>
                      <a:pt x="11478" y="7573"/>
                    </a:cubicBezTo>
                    <a:cubicBezTo>
                      <a:pt x="11633" y="7799"/>
                      <a:pt x="12038" y="7954"/>
                      <a:pt x="12550" y="7954"/>
                    </a:cubicBezTo>
                    <a:cubicBezTo>
                      <a:pt x="13073" y="7954"/>
                      <a:pt x="13538" y="7799"/>
                      <a:pt x="13788" y="7573"/>
                    </a:cubicBezTo>
                    <a:cubicBezTo>
                      <a:pt x="13954" y="7799"/>
                      <a:pt x="14371" y="7954"/>
                      <a:pt x="14883" y="7954"/>
                    </a:cubicBezTo>
                    <a:cubicBezTo>
                      <a:pt x="15395" y="7954"/>
                      <a:pt x="15859" y="7799"/>
                      <a:pt x="16098" y="7573"/>
                    </a:cubicBezTo>
                    <a:cubicBezTo>
                      <a:pt x="16264" y="7799"/>
                      <a:pt x="16693" y="7954"/>
                      <a:pt x="17205" y="7954"/>
                    </a:cubicBezTo>
                    <a:cubicBezTo>
                      <a:pt x="17717" y="7954"/>
                      <a:pt x="18181" y="7799"/>
                      <a:pt x="18407" y="7573"/>
                    </a:cubicBezTo>
                    <a:cubicBezTo>
                      <a:pt x="18586" y="7799"/>
                      <a:pt x="19015" y="7954"/>
                      <a:pt x="19527" y="7954"/>
                    </a:cubicBezTo>
                    <a:cubicBezTo>
                      <a:pt x="20050" y="7954"/>
                      <a:pt x="20491" y="7799"/>
                      <a:pt x="20717" y="7573"/>
                    </a:cubicBezTo>
                    <a:cubicBezTo>
                      <a:pt x="20908" y="7799"/>
                      <a:pt x="21348" y="7954"/>
                      <a:pt x="21860" y="7954"/>
                    </a:cubicBezTo>
                    <a:cubicBezTo>
                      <a:pt x="22372" y="7954"/>
                      <a:pt x="22813" y="7799"/>
                      <a:pt x="23015" y="7573"/>
                    </a:cubicBezTo>
                    <a:cubicBezTo>
                      <a:pt x="23229" y="7799"/>
                      <a:pt x="23670" y="7954"/>
                      <a:pt x="24182" y="7954"/>
                    </a:cubicBezTo>
                    <a:cubicBezTo>
                      <a:pt x="24694" y="7954"/>
                      <a:pt x="25134" y="7799"/>
                      <a:pt x="25325" y="7573"/>
                    </a:cubicBezTo>
                    <a:cubicBezTo>
                      <a:pt x="25539" y="7799"/>
                      <a:pt x="25992" y="7954"/>
                      <a:pt x="26504" y="7954"/>
                    </a:cubicBezTo>
                    <a:cubicBezTo>
                      <a:pt x="27028" y="7954"/>
                      <a:pt x="27456" y="7799"/>
                      <a:pt x="27635" y="7573"/>
                    </a:cubicBezTo>
                    <a:cubicBezTo>
                      <a:pt x="27861" y="7799"/>
                      <a:pt x="28325" y="7954"/>
                      <a:pt x="28837" y="7954"/>
                    </a:cubicBezTo>
                    <a:cubicBezTo>
                      <a:pt x="29349" y="7954"/>
                      <a:pt x="29766" y="7799"/>
                      <a:pt x="29945" y="7573"/>
                    </a:cubicBezTo>
                    <a:cubicBezTo>
                      <a:pt x="30183" y="7799"/>
                      <a:pt x="30647" y="7954"/>
                      <a:pt x="31159" y="7954"/>
                    </a:cubicBezTo>
                    <a:cubicBezTo>
                      <a:pt x="31671" y="7954"/>
                      <a:pt x="32088" y="7799"/>
                      <a:pt x="32254" y="7573"/>
                    </a:cubicBezTo>
                    <a:cubicBezTo>
                      <a:pt x="32504" y="7799"/>
                      <a:pt x="32969" y="7954"/>
                      <a:pt x="33481" y="7954"/>
                    </a:cubicBezTo>
                    <a:cubicBezTo>
                      <a:pt x="34005" y="7954"/>
                      <a:pt x="34409" y="7799"/>
                      <a:pt x="34564" y="7573"/>
                    </a:cubicBezTo>
                    <a:cubicBezTo>
                      <a:pt x="34814" y="7799"/>
                      <a:pt x="35302" y="7954"/>
                      <a:pt x="35814" y="7954"/>
                    </a:cubicBezTo>
                    <a:cubicBezTo>
                      <a:pt x="36326" y="7954"/>
                      <a:pt x="36731" y="7799"/>
                      <a:pt x="36874" y="7573"/>
                    </a:cubicBezTo>
                    <a:cubicBezTo>
                      <a:pt x="37136" y="7799"/>
                      <a:pt x="37624" y="7954"/>
                      <a:pt x="38136" y="7954"/>
                    </a:cubicBezTo>
                    <a:cubicBezTo>
                      <a:pt x="38648" y="7954"/>
                      <a:pt x="39041" y="7799"/>
                      <a:pt x="39184" y="7573"/>
                    </a:cubicBezTo>
                    <a:cubicBezTo>
                      <a:pt x="39458" y="7799"/>
                      <a:pt x="39946" y="7954"/>
                      <a:pt x="40458" y="7954"/>
                    </a:cubicBezTo>
                    <a:cubicBezTo>
                      <a:pt x="40982" y="7954"/>
                      <a:pt x="41363" y="7799"/>
                      <a:pt x="41494" y="7573"/>
                    </a:cubicBezTo>
                    <a:cubicBezTo>
                      <a:pt x="41779" y="7799"/>
                      <a:pt x="42279" y="7954"/>
                      <a:pt x="42791" y="7954"/>
                    </a:cubicBezTo>
                    <a:cubicBezTo>
                      <a:pt x="43303" y="7954"/>
                      <a:pt x="43684" y="7799"/>
                      <a:pt x="43792" y="7573"/>
                    </a:cubicBezTo>
                    <a:cubicBezTo>
                      <a:pt x="44089" y="7799"/>
                      <a:pt x="44601" y="7954"/>
                      <a:pt x="45113" y="7954"/>
                    </a:cubicBezTo>
                    <a:cubicBezTo>
                      <a:pt x="45566" y="7954"/>
                      <a:pt x="45911" y="7835"/>
                      <a:pt x="46054" y="7644"/>
                    </a:cubicBezTo>
                    <a:lnTo>
                      <a:pt x="4263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4"/>
              <p:cNvSpPr/>
              <p:nvPr/>
            </p:nvSpPr>
            <p:spPr>
              <a:xfrm>
                <a:off x="7184113" y="4090075"/>
                <a:ext cx="11090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4363" h="572" extrusionOk="0">
                    <a:moveTo>
                      <a:pt x="1846" y="0"/>
                    </a:moveTo>
                    <a:lnTo>
                      <a:pt x="1774" y="60"/>
                    </a:lnTo>
                    <a:cubicBezTo>
                      <a:pt x="1440" y="305"/>
                      <a:pt x="971" y="404"/>
                      <a:pt x="556" y="404"/>
                    </a:cubicBezTo>
                    <a:cubicBezTo>
                      <a:pt x="365" y="404"/>
                      <a:pt x="186" y="383"/>
                      <a:pt x="36" y="345"/>
                    </a:cubicBezTo>
                    <a:lnTo>
                      <a:pt x="0" y="488"/>
                    </a:lnTo>
                    <a:cubicBezTo>
                      <a:pt x="164" y="531"/>
                      <a:pt x="356" y="555"/>
                      <a:pt x="559" y="555"/>
                    </a:cubicBezTo>
                    <a:cubicBezTo>
                      <a:pt x="976" y="555"/>
                      <a:pt x="1441" y="455"/>
                      <a:pt x="1810" y="215"/>
                    </a:cubicBezTo>
                    <a:cubicBezTo>
                      <a:pt x="1917" y="369"/>
                      <a:pt x="2119" y="465"/>
                      <a:pt x="2393" y="524"/>
                    </a:cubicBezTo>
                    <a:cubicBezTo>
                      <a:pt x="2517" y="549"/>
                      <a:pt x="2658" y="563"/>
                      <a:pt x="2807" y="563"/>
                    </a:cubicBezTo>
                    <a:cubicBezTo>
                      <a:pt x="3221" y="563"/>
                      <a:pt x="3702" y="459"/>
                      <a:pt x="4060" y="215"/>
                    </a:cubicBezTo>
                    <a:cubicBezTo>
                      <a:pt x="4191" y="369"/>
                      <a:pt x="4405" y="476"/>
                      <a:pt x="4691" y="536"/>
                    </a:cubicBezTo>
                    <a:cubicBezTo>
                      <a:pt x="4813" y="557"/>
                      <a:pt x="4940" y="567"/>
                      <a:pt x="5067" y="567"/>
                    </a:cubicBezTo>
                    <a:cubicBezTo>
                      <a:pt x="5524" y="567"/>
                      <a:pt x="5994" y="438"/>
                      <a:pt x="6310" y="215"/>
                    </a:cubicBezTo>
                    <a:cubicBezTo>
                      <a:pt x="6453" y="381"/>
                      <a:pt x="6703" y="488"/>
                      <a:pt x="7013" y="536"/>
                    </a:cubicBezTo>
                    <a:cubicBezTo>
                      <a:pt x="7121" y="553"/>
                      <a:pt x="7232" y="561"/>
                      <a:pt x="7345" y="561"/>
                    </a:cubicBezTo>
                    <a:cubicBezTo>
                      <a:pt x="7793" y="561"/>
                      <a:pt x="8259" y="433"/>
                      <a:pt x="8573" y="215"/>
                    </a:cubicBezTo>
                    <a:cubicBezTo>
                      <a:pt x="8727" y="381"/>
                      <a:pt x="8989" y="500"/>
                      <a:pt x="9323" y="548"/>
                    </a:cubicBezTo>
                    <a:cubicBezTo>
                      <a:pt x="9422" y="561"/>
                      <a:pt x="9522" y="567"/>
                      <a:pt x="9623" y="567"/>
                    </a:cubicBezTo>
                    <a:cubicBezTo>
                      <a:pt x="10075" y="567"/>
                      <a:pt x="10521" y="439"/>
                      <a:pt x="10823" y="215"/>
                    </a:cubicBezTo>
                    <a:cubicBezTo>
                      <a:pt x="11001" y="393"/>
                      <a:pt x="11287" y="512"/>
                      <a:pt x="11644" y="548"/>
                    </a:cubicBezTo>
                    <a:cubicBezTo>
                      <a:pt x="11730" y="557"/>
                      <a:pt x="11817" y="562"/>
                      <a:pt x="11903" y="562"/>
                    </a:cubicBezTo>
                    <a:cubicBezTo>
                      <a:pt x="12354" y="562"/>
                      <a:pt x="12795" y="434"/>
                      <a:pt x="13085" y="215"/>
                    </a:cubicBezTo>
                    <a:cubicBezTo>
                      <a:pt x="13264" y="405"/>
                      <a:pt x="13585" y="524"/>
                      <a:pt x="13966" y="560"/>
                    </a:cubicBezTo>
                    <a:cubicBezTo>
                      <a:pt x="14023" y="564"/>
                      <a:pt x="14080" y="566"/>
                      <a:pt x="14137" y="566"/>
                    </a:cubicBezTo>
                    <a:cubicBezTo>
                      <a:pt x="14602" y="566"/>
                      <a:pt x="15049" y="437"/>
                      <a:pt x="15335" y="215"/>
                    </a:cubicBezTo>
                    <a:cubicBezTo>
                      <a:pt x="15538" y="417"/>
                      <a:pt x="15883" y="536"/>
                      <a:pt x="16288" y="560"/>
                    </a:cubicBezTo>
                    <a:cubicBezTo>
                      <a:pt x="16344" y="564"/>
                      <a:pt x="16399" y="566"/>
                      <a:pt x="16454" y="566"/>
                    </a:cubicBezTo>
                    <a:cubicBezTo>
                      <a:pt x="16904" y="566"/>
                      <a:pt x="17322" y="437"/>
                      <a:pt x="17598" y="215"/>
                    </a:cubicBezTo>
                    <a:cubicBezTo>
                      <a:pt x="17812" y="417"/>
                      <a:pt x="18181" y="548"/>
                      <a:pt x="18610" y="560"/>
                    </a:cubicBezTo>
                    <a:cubicBezTo>
                      <a:pt x="18648" y="562"/>
                      <a:pt x="18687" y="563"/>
                      <a:pt x="18726" y="563"/>
                    </a:cubicBezTo>
                    <a:cubicBezTo>
                      <a:pt x="19181" y="563"/>
                      <a:pt x="19595" y="434"/>
                      <a:pt x="19848" y="215"/>
                    </a:cubicBezTo>
                    <a:cubicBezTo>
                      <a:pt x="20086" y="429"/>
                      <a:pt x="20491" y="560"/>
                      <a:pt x="20943" y="560"/>
                    </a:cubicBezTo>
                    <a:cubicBezTo>
                      <a:pt x="20963" y="560"/>
                      <a:pt x="20983" y="561"/>
                      <a:pt x="21003" y="561"/>
                    </a:cubicBezTo>
                    <a:cubicBezTo>
                      <a:pt x="21455" y="561"/>
                      <a:pt x="21859" y="431"/>
                      <a:pt x="22098" y="215"/>
                    </a:cubicBezTo>
                    <a:cubicBezTo>
                      <a:pt x="22360" y="441"/>
                      <a:pt x="22777" y="560"/>
                      <a:pt x="23241" y="560"/>
                    </a:cubicBezTo>
                    <a:lnTo>
                      <a:pt x="23265" y="560"/>
                    </a:lnTo>
                    <a:cubicBezTo>
                      <a:pt x="23717" y="560"/>
                      <a:pt x="24122" y="429"/>
                      <a:pt x="24360" y="215"/>
                    </a:cubicBezTo>
                    <a:cubicBezTo>
                      <a:pt x="24613" y="434"/>
                      <a:pt x="25027" y="563"/>
                      <a:pt x="25473" y="563"/>
                    </a:cubicBezTo>
                    <a:cubicBezTo>
                      <a:pt x="25511" y="563"/>
                      <a:pt x="25549" y="562"/>
                      <a:pt x="25587" y="560"/>
                    </a:cubicBezTo>
                    <a:cubicBezTo>
                      <a:pt x="26027" y="548"/>
                      <a:pt x="26396" y="417"/>
                      <a:pt x="26611" y="215"/>
                    </a:cubicBezTo>
                    <a:cubicBezTo>
                      <a:pt x="26886" y="437"/>
                      <a:pt x="27304" y="566"/>
                      <a:pt x="27754" y="566"/>
                    </a:cubicBezTo>
                    <a:cubicBezTo>
                      <a:pt x="27809" y="566"/>
                      <a:pt x="27865" y="564"/>
                      <a:pt x="27920" y="560"/>
                    </a:cubicBezTo>
                    <a:cubicBezTo>
                      <a:pt x="28325" y="536"/>
                      <a:pt x="28670" y="417"/>
                      <a:pt x="28873" y="215"/>
                    </a:cubicBezTo>
                    <a:cubicBezTo>
                      <a:pt x="29159" y="437"/>
                      <a:pt x="29606" y="566"/>
                      <a:pt x="30071" y="566"/>
                    </a:cubicBezTo>
                    <a:cubicBezTo>
                      <a:pt x="30128" y="566"/>
                      <a:pt x="30185" y="564"/>
                      <a:pt x="30242" y="560"/>
                    </a:cubicBezTo>
                    <a:cubicBezTo>
                      <a:pt x="30623" y="524"/>
                      <a:pt x="30944" y="405"/>
                      <a:pt x="31123" y="215"/>
                    </a:cubicBezTo>
                    <a:cubicBezTo>
                      <a:pt x="31413" y="434"/>
                      <a:pt x="31854" y="562"/>
                      <a:pt x="32305" y="562"/>
                    </a:cubicBezTo>
                    <a:cubicBezTo>
                      <a:pt x="32391" y="562"/>
                      <a:pt x="32478" y="557"/>
                      <a:pt x="32564" y="548"/>
                    </a:cubicBezTo>
                    <a:cubicBezTo>
                      <a:pt x="32921" y="512"/>
                      <a:pt x="33207" y="393"/>
                      <a:pt x="33385" y="215"/>
                    </a:cubicBezTo>
                    <a:cubicBezTo>
                      <a:pt x="33678" y="439"/>
                      <a:pt x="34130" y="567"/>
                      <a:pt x="34585" y="567"/>
                    </a:cubicBezTo>
                    <a:cubicBezTo>
                      <a:pt x="34685" y="567"/>
                      <a:pt x="34786" y="561"/>
                      <a:pt x="34885" y="548"/>
                    </a:cubicBezTo>
                    <a:cubicBezTo>
                      <a:pt x="35219" y="500"/>
                      <a:pt x="35481" y="381"/>
                      <a:pt x="35636" y="215"/>
                    </a:cubicBezTo>
                    <a:cubicBezTo>
                      <a:pt x="35949" y="433"/>
                      <a:pt x="36408" y="561"/>
                      <a:pt x="36858" y="561"/>
                    </a:cubicBezTo>
                    <a:cubicBezTo>
                      <a:pt x="36972" y="561"/>
                      <a:pt x="37085" y="553"/>
                      <a:pt x="37195" y="536"/>
                    </a:cubicBezTo>
                    <a:cubicBezTo>
                      <a:pt x="37505" y="488"/>
                      <a:pt x="37755" y="381"/>
                      <a:pt x="37886" y="215"/>
                    </a:cubicBezTo>
                    <a:cubicBezTo>
                      <a:pt x="38212" y="438"/>
                      <a:pt x="38683" y="567"/>
                      <a:pt x="39135" y="567"/>
                    </a:cubicBezTo>
                    <a:cubicBezTo>
                      <a:pt x="39261" y="567"/>
                      <a:pt x="39386" y="557"/>
                      <a:pt x="39505" y="536"/>
                    </a:cubicBezTo>
                    <a:cubicBezTo>
                      <a:pt x="39791" y="476"/>
                      <a:pt x="40017" y="369"/>
                      <a:pt x="40148" y="215"/>
                    </a:cubicBezTo>
                    <a:cubicBezTo>
                      <a:pt x="40506" y="459"/>
                      <a:pt x="40987" y="563"/>
                      <a:pt x="41401" y="563"/>
                    </a:cubicBezTo>
                    <a:cubicBezTo>
                      <a:pt x="41551" y="563"/>
                      <a:pt x="41692" y="549"/>
                      <a:pt x="41815" y="524"/>
                    </a:cubicBezTo>
                    <a:cubicBezTo>
                      <a:pt x="42089" y="465"/>
                      <a:pt x="42279" y="369"/>
                      <a:pt x="42398" y="226"/>
                    </a:cubicBezTo>
                    <a:cubicBezTo>
                      <a:pt x="42720" y="465"/>
                      <a:pt x="43148" y="572"/>
                      <a:pt x="43553" y="572"/>
                    </a:cubicBezTo>
                    <a:cubicBezTo>
                      <a:pt x="43839" y="572"/>
                      <a:pt x="44137" y="512"/>
                      <a:pt x="44363" y="417"/>
                    </a:cubicBezTo>
                    <a:lnTo>
                      <a:pt x="44303" y="286"/>
                    </a:lnTo>
                    <a:cubicBezTo>
                      <a:pt x="44088" y="374"/>
                      <a:pt x="43818" y="426"/>
                      <a:pt x="43541" y="426"/>
                    </a:cubicBezTo>
                    <a:cubicBezTo>
                      <a:pt x="43143" y="426"/>
                      <a:pt x="42729" y="319"/>
                      <a:pt x="42434" y="60"/>
                    </a:cubicBezTo>
                    <a:lnTo>
                      <a:pt x="42363" y="0"/>
                    </a:lnTo>
                    <a:lnTo>
                      <a:pt x="42315" y="84"/>
                    </a:lnTo>
                    <a:cubicBezTo>
                      <a:pt x="42232" y="215"/>
                      <a:pt x="42053" y="322"/>
                      <a:pt x="41791" y="381"/>
                    </a:cubicBezTo>
                    <a:cubicBezTo>
                      <a:pt x="41666" y="406"/>
                      <a:pt x="41533" y="418"/>
                      <a:pt x="41398" y="418"/>
                    </a:cubicBezTo>
                    <a:cubicBezTo>
                      <a:pt x="40954" y="418"/>
                      <a:pt x="40482" y="288"/>
                      <a:pt x="40172" y="60"/>
                    </a:cubicBezTo>
                    <a:lnTo>
                      <a:pt x="40112" y="12"/>
                    </a:lnTo>
                    <a:lnTo>
                      <a:pt x="40065" y="72"/>
                    </a:lnTo>
                    <a:cubicBezTo>
                      <a:pt x="39969" y="226"/>
                      <a:pt x="39767" y="334"/>
                      <a:pt x="39481" y="381"/>
                    </a:cubicBezTo>
                    <a:cubicBezTo>
                      <a:pt x="39367" y="402"/>
                      <a:pt x="39246" y="412"/>
                      <a:pt x="39123" y="412"/>
                    </a:cubicBezTo>
                    <a:cubicBezTo>
                      <a:pt x="38681" y="412"/>
                      <a:pt x="38210" y="283"/>
                      <a:pt x="37922" y="60"/>
                    </a:cubicBezTo>
                    <a:lnTo>
                      <a:pt x="37862" y="12"/>
                    </a:lnTo>
                    <a:lnTo>
                      <a:pt x="37814" y="72"/>
                    </a:lnTo>
                    <a:cubicBezTo>
                      <a:pt x="37707" y="226"/>
                      <a:pt x="37481" y="345"/>
                      <a:pt x="37171" y="393"/>
                    </a:cubicBezTo>
                    <a:cubicBezTo>
                      <a:pt x="37069" y="409"/>
                      <a:pt x="36963" y="417"/>
                      <a:pt x="36856" y="417"/>
                    </a:cubicBezTo>
                    <a:cubicBezTo>
                      <a:pt x="36408" y="417"/>
                      <a:pt x="35950" y="281"/>
                      <a:pt x="35671" y="60"/>
                    </a:cubicBezTo>
                    <a:lnTo>
                      <a:pt x="35612" y="12"/>
                    </a:lnTo>
                    <a:lnTo>
                      <a:pt x="35564" y="72"/>
                    </a:lnTo>
                    <a:cubicBezTo>
                      <a:pt x="35445" y="238"/>
                      <a:pt x="35183" y="357"/>
                      <a:pt x="34862" y="393"/>
                    </a:cubicBezTo>
                    <a:cubicBezTo>
                      <a:pt x="34764" y="406"/>
                      <a:pt x="34666" y="412"/>
                      <a:pt x="34567" y="412"/>
                    </a:cubicBezTo>
                    <a:cubicBezTo>
                      <a:pt x="34123" y="412"/>
                      <a:pt x="33684" y="284"/>
                      <a:pt x="33421" y="60"/>
                    </a:cubicBezTo>
                    <a:lnTo>
                      <a:pt x="33361" y="12"/>
                    </a:lnTo>
                    <a:lnTo>
                      <a:pt x="33314" y="72"/>
                    </a:lnTo>
                    <a:cubicBezTo>
                      <a:pt x="33183" y="250"/>
                      <a:pt x="32897" y="369"/>
                      <a:pt x="32552" y="405"/>
                    </a:cubicBezTo>
                    <a:cubicBezTo>
                      <a:pt x="32481" y="411"/>
                      <a:pt x="32409" y="415"/>
                      <a:pt x="32337" y="415"/>
                    </a:cubicBezTo>
                    <a:cubicBezTo>
                      <a:pt x="31881" y="415"/>
                      <a:pt x="31428" y="286"/>
                      <a:pt x="31171" y="60"/>
                    </a:cubicBezTo>
                    <a:lnTo>
                      <a:pt x="31111" y="12"/>
                    </a:lnTo>
                    <a:lnTo>
                      <a:pt x="31064" y="72"/>
                    </a:lnTo>
                    <a:cubicBezTo>
                      <a:pt x="30909" y="250"/>
                      <a:pt x="30611" y="381"/>
                      <a:pt x="30230" y="405"/>
                    </a:cubicBezTo>
                    <a:cubicBezTo>
                      <a:pt x="30164" y="411"/>
                      <a:pt x="30098" y="414"/>
                      <a:pt x="30032" y="414"/>
                    </a:cubicBezTo>
                    <a:cubicBezTo>
                      <a:pt x="29587" y="414"/>
                      <a:pt x="29157" y="278"/>
                      <a:pt x="28908" y="60"/>
                    </a:cubicBezTo>
                    <a:lnTo>
                      <a:pt x="28861" y="12"/>
                    </a:lnTo>
                    <a:lnTo>
                      <a:pt x="28801" y="72"/>
                    </a:lnTo>
                    <a:cubicBezTo>
                      <a:pt x="28635" y="262"/>
                      <a:pt x="28313" y="393"/>
                      <a:pt x="27908" y="417"/>
                    </a:cubicBezTo>
                    <a:cubicBezTo>
                      <a:pt x="27872" y="419"/>
                      <a:pt x="27836" y="419"/>
                      <a:pt x="27800" y="419"/>
                    </a:cubicBezTo>
                    <a:cubicBezTo>
                      <a:pt x="27339" y="419"/>
                      <a:pt x="26901" y="281"/>
                      <a:pt x="26658" y="60"/>
                    </a:cubicBezTo>
                    <a:lnTo>
                      <a:pt x="26611" y="12"/>
                    </a:lnTo>
                    <a:lnTo>
                      <a:pt x="26551" y="60"/>
                    </a:lnTo>
                    <a:cubicBezTo>
                      <a:pt x="26372" y="274"/>
                      <a:pt x="26015" y="405"/>
                      <a:pt x="25587" y="417"/>
                    </a:cubicBezTo>
                    <a:cubicBezTo>
                      <a:pt x="25566" y="417"/>
                      <a:pt x="25546" y="418"/>
                      <a:pt x="25525" y="418"/>
                    </a:cubicBezTo>
                    <a:cubicBezTo>
                      <a:pt x="25061" y="418"/>
                      <a:pt x="24636" y="288"/>
                      <a:pt x="24408" y="60"/>
                    </a:cubicBezTo>
                    <a:lnTo>
                      <a:pt x="24360" y="12"/>
                    </a:lnTo>
                    <a:lnTo>
                      <a:pt x="24301" y="60"/>
                    </a:lnTo>
                    <a:cubicBezTo>
                      <a:pt x="24098" y="274"/>
                      <a:pt x="23717" y="405"/>
                      <a:pt x="23265" y="417"/>
                    </a:cubicBezTo>
                    <a:cubicBezTo>
                      <a:pt x="22801" y="417"/>
                      <a:pt x="22372" y="286"/>
                      <a:pt x="22158" y="60"/>
                    </a:cubicBezTo>
                    <a:lnTo>
                      <a:pt x="22098" y="12"/>
                    </a:lnTo>
                    <a:lnTo>
                      <a:pt x="22050" y="60"/>
                    </a:lnTo>
                    <a:cubicBezTo>
                      <a:pt x="21836" y="286"/>
                      <a:pt x="21408" y="417"/>
                      <a:pt x="20943" y="417"/>
                    </a:cubicBezTo>
                    <a:cubicBezTo>
                      <a:pt x="20491" y="405"/>
                      <a:pt x="20110" y="274"/>
                      <a:pt x="19907" y="60"/>
                    </a:cubicBezTo>
                    <a:lnTo>
                      <a:pt x="19848" y="12"/>
                    </a:lnTo>
                    <a:lnTo>
                      <a:pt x="19800" y="60"/>
                    </a:lnTo>
                    <a:cubicBezTo>
                      <a:pt x="19572" y="288"/>
                      <a:pt x="19147" y="418"/>
                      <a:pt x="18683" y="418"/>
                    </a:cubicBezTo>
                    <a:cubicBezTo>
                      <a:pt x="18662" y="418"/>
                      <a:pt x="18642" y="417"/>
                      <a:pt x="18621" y="417"/>
                    </a:cubicBezTo>
                    <a:cubicBezTo>
                      <a:pt x="18193" y="405"/>
                      <a:pt x="17836" y="274"/>
                      <a:pt x="17657" y="60"/>
                    </a:cubicBezTo>
                    <a:lnTo>
                      <a:pt x="17598" y="12"/>
                    </a:lnTo>
                    <a:lnTo>
                      <a:pt x="17550" y="60"/>
                    </a:lnTo>
                    <a:cubicBezTo>
                      <a:pt x="17307" y="281"/>
                      <a:pt x="16869" y="419"/>
                      <a:pt x="16408" y="419"/>
                    </a:cubicBezTo>
                    <a:cubicBezTo>
                      <a:pt x="16372" y="419"/>
                      <a:pt x="16336" y="419"/>
                      <a:pt x="16300" y="417"/>
                    </a:cubicBezTo>
                    <a:cubicBezTo>
                      <a:pt x="15895" y="393"/>
                      <a:pt x="15562" y="262"/>
                      <a:pt x="15395" y="72"/>
                    </a:cubicBezTo>
                    <a:lnTo>
                      <a:pt x="15347" y="12"/>
                    </a:lnTo>
                    <a:lnTo>
                      <a:pt x="15300" y="60"/>
                    </a:lnTo>
                    <a:cubicBezTo>
                      <a:pt x="15051" y="278"/>
                      <a:pt x="14621" y="414"/>
                      <a:pt x="14176" y="414"/>
                    </a:cubicBezTo>
                    <a:cubicBezTo>
                      <a:pt x="14110" y="414"/>
                      <a:pt x="14044" y="411"/>
                      <a:pt x="13978" y="405"/>
                    </a:cubicBezTo>
                    <a:cubicBezTo>
                      <a:pt x="13597" y="381"/>
                      <a:pt x="13299" y="250"/>
                      <a:pt x="13145" y="72"/>
                    </a:cubicBezTo>
                    <a:lnTo>
                      <a:pt x="13097" y="12"/>
                    </a:lnTo>
                    <a:lnTo>
                      <a:pt x="13037" y="60"/>
                    </a:lnTo>
                    <a:cubicBezTo>
                      <a:pt x="12785" y="282"/>
                      <a:pt x="12344" y="418"/>
                      <a:pt x="11896" y="418"/>
                    </a:cubicBezTo>
                    <a:cubicBezTo>
                      <a:pt x="11816" y="418"/>
                      <a:pt x="11736" y="414"/>
                      <a:pt x="11656" y="405"/>
                    </a:cubicBezTo>
                    <a:cubicBezTo>
                      <a:pt x="11311" y="369"/>
                      <a:pt x="11025" y="250"/>
                      <a:pt x="10894" y="72"/>
                    </a:cubicBezTo>
                    <a:lnTo>
                      <a:pt x="10847" y="12"/>
                    </a:lnTo>
                    <a:lnTo>
                      <a:pt x="10787" y="60"/>
                    </a:lnTo>
                    <a:cubicBezTo>
                      <a:pt x="10514" y="284"/>
                      <a:pt x="10082" y="412"/>
                      <a:pt x="9640" y="412"/>
                    </a:cubicBezTo>
                    <a:cubicBezTo>
                      <a:pt x="9542" y="412"/>
                      <a:pt x="9444" y="406"/>
                      <a:pt x="9347" y="393"/>
                    </a:cubicBezTo>
                    <a:cubicBezTo>
                      <a:pt x="9013" y="357"/>
                      <a:pt x="8763" y="238"/>
                      <a:pt x="8644" y="72"/>
                    </a:cubicBezTo>
                    <a:lnTo>
                      <a:pt x="8596" y="12"/>
                    </a:lnTo>
                    <a:lnTo>
                      <a:pt x="8537" y="60"/>
                    </a:lnTo>
                    <a:cubicBezTo>
                      <a:pt x="8248" y="281"/>
                      <a:pt x="7789" y="417"/>
                      <a:pt x="7346" y="417"/>
                    </a:cubicBezTo>
                    <a:cubicBezTo>
                      <a:pt x="7241" y="417"/>
                      <a:pt x="7137" y="409"/>
                      <a:pt x="7037" y="393"/>
                    </a:cubicBezTo>
                    <a:cubicBezTo>
                      <a:pt x="6727" y="345"/>
                      <a:pt x="6501" y="226"/>
                      <a:pt x="6394" y="72"/>
                    </a:cubicBezTo>
                    <a:lnTo>
                      <a:pt x="6346" y="12"/>
                    </a:lnTo>
                    <a:lnTo>
                      <a:pt x="6287" y="60"/>
                    </a:lnTo>
                    <a:cubicBezTo>
                      <a:pt x="5998" y="283"/>
                      <a:pt x="5527" y="412"/>
                      <a:pt x="5085" y="412"/>
                    </a:cubicBezTo>
                    <a:cubicBezTo>
                      <a:pt x="4962" y="412"/>
                      <a:pt x="4841" y="402"/>
                      <a:pt x="4727" y="381"/>
                    </a:cubicBezTo>
                    <a:cubicBezTo>
                      <a:pt x="4441" y="334"/>
                      <a:pt x="4239" y="226"/>
                      <a:pt x="4143" y="72"/>
                    </a:cubicBezTo>
                    <a:lnTo>
                      <a:pt x="4096" y="12"/>
                    </a:lnTo>
                    <a:lnTo>
                      <a:pt x="4036" y="60"/>
                    </a:lnTo>
                    <a:cubicBezTo>
                      <a:pt x="3726" y="288"/>
                      <a:pt x="3254" y="418"/>
                      <a:pt x="2810" y="418"/>
                    </a:cubicBezTo>
                    <a:cubicBezTo>
                      <a:pt x="2675" y="418"/>
                      <a:pt x="2542" y="406"/>
                      <a:pt x="2417" y="381"/>
                    </a:cubicBezTo>
                    <a:cubicBezTo>
                      <a:pt x="2155" y="322"/>
                      <a:pt x="1965" y="215"/>
                      <a:pt x="1893" y="72"/>
                    </a:cubicBezTo>
                    <a:lnTo>
                      <a:pt x="184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4"/>
              <p:cNvSpPr/>
              <p:nvPr/>
            </p:nvSpPr>
            <p:spPr>
              <a:xfrm>
                <a:off x="7198088" y="4058525"/>
                <a:ext cx="1079925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43197" h="540" extrusionOk="0">
                    <a:moveTo>
                      <a:pt x="1799" y="0"/>
                    </a:moveTo>
                    <a:lnTo>
                      <a:pt x="1739" y="48"/>
                    </a:lnTo>
                    <a:cubicBezTo>
                      <a:pt x="1401" y="278"/>
                      <a:pt x="938" y="378"/>
                      <a:pt x="531" y="378"/>
                    </a:cubicBezTo>
                    <a:cubicBezTo>
                      <a:pt x="350" y="378"/>
                      <a:pt x="179" y="358"/>
                      <a:pt x="36" y="322"/>
                    </a:cubicBezTo>
                    <a:lnTo>
                      <a:pt x="1" y="464"/>
                    </a:lnTo>
                    <a:cubicBezTo>
                      <a:pt x="157" y="507"/>
                      <a:pt x="341" y="529"/>
                      <a:pt x="536" y="529"/>
                    </a:cubicBezTo>
                    <a:cubicBezTo>
                      <a:pt x="947" y="529"/>
                      <a:pt x="1407" y="429"/>
                      <a:pt x="1763" y="203"/>
                    </a:cubicBezTo>
                    <a:cubicBezTo>
                      <a:pt x="1870" y="345"/>
                      <a:pt x="2072" y="441"/>
                      <a:pt x="2334" y="500"/>
                    </a:cubicBezTo>
                    <a:cubicBezTo>
                      <a:pt x="2451" y="525"/>
                      <a:pt x="2584" y="537"/>
                      <a:pt x="2726" y="537"/>
                    </a:cubicBezTo>
                    <a:cubicBezTo>
                      <a:pt x="3133" y="537"/>
                      <a:pt x="3609" y="432"/>
                      <a:pt x="3954" y="203"/>
                    </a:cubicBezTo>
                    <a:cubicBezTo>
                      <a:pt x="4085" y="357"/>
                      <a:pt x="4299" y="453"/>
                      <a:pt x="4585" y="500"/>
                    </a:cubicBezTo>
                    <a:cubicBezTo>
                      <a:pt x="4708" y="522"/>
                      <a:pt x="4836" y="533"/>
                      <a:pt x="4965" y="533"/>
                    </a:cubicBezTo>
                    <a:cubicBezTo>
                      <a:pt x="5398" y="533"/>
                      <a:pt x="5844" y="414"/>
                      <a:pt x="6156" y="203"/>
                    </a:cubicBezTo>
                    <a:cubicBezTo>
                      <a:pt x="6299" y="357"/>
                      <a:pt x="6537" y="464"/>
                      <a:pt x="6835" y="512"/>
                    </a:cubicBezTo>
                    <a:cubicBezTo>
                      <a:pt x="6943" y="529"/>
                      <a:pt x="7055" y="537"/>
                      <a:pt x="7167" y="537"/>
                    </a:cubicBezTo>
                    <a:cubicBezTo>
                      <a:pt x="7607" y="537"/>
                      <a:pt x="8055" y="411"/>
                      <a:pt x="8359" y="203"/>
                    </a:cubicBezTo>
                    <a:cubicBezTo>
                      <a:pt x="8502" y="369"/>
                      <a:pt x="8764" y="476"/>
                      <a:pt x="9085" y="524"/>
                    </a:cubicBezTo>
                    <a:cubicBezTo>
                      <a:pt x="9176" y="534"/>
                      <a:pt x="9268" y="539"/>
                      <a:pt x="9360" y="539"/>
                    </a:cubicBezTo>
                    <a:cubicBezTo>
                      <a:pt x="9809" y="539"/>
                      <a:pt x="10253" y="420"/>
                      <a:pt x="10550" y="203"/>
                    </a:cubicBezTo>
                    <a:cubicBezTo>
                      <a:pt x="10716" y="381"/>
                      <a:pt x="11002" y="488"/>
                      <a:pt x="11347" y="524"/>
                    </a:cubicBezTo>
                    <a:cubicBezTo>
                      <a:pt x="11432" y="534"/>
                      <a:pt x="11517" y="538"/>
                      <a:pt x="11601" y="538"/>
                    </a:cubicBezTo>
                    <a:cubicBezTo>
                      <a:pt x="12042" y="538"/>
                      <a:pt x="12473" y="412"/>
                      <a:pt x="12752" y="203"/>
                    </a:cubicBezTo>
                    <a:cubicBezTo>
                      <a:pt x="12931" y="381"/>
                      <a:pt x="13240" y="500"/>
                      <a:pt x="13610" y="524"/>
                    </a:cubicBezTo>
                    <a:cubicBezTo>
                      <a:pt x="13680" y="531"/>
                      <a:pt x="13750" y="534"/>
                      <a:pt x="13820" y="534"/>
                    </a:cubicBezTo>
                    <a:cubicBezTo>
                      <a:pt x="14258" y="534"/>
                      <a:pt x="14678" y="408"/>
                      <a:pt x="14955" y="203"/>
                    </a:cubicBezTo>
                    <a:cubicBezTo>
                      <a:pt x="15145" y="393"/>
                      <a:pt x="15479" y="512"/>
                      <a:pt x="15872" y="536"/>
                    </a:cubicBezTo>
                    <a:cubicBezTo>
                      <a:pt x="15914" y="538"/>
                      <a:pt x="15956" y="539"/>
                      <a:pt x="15997" y="539"/>
                    </a:cubicBezTo>
                    <a:cubicBezTo>
                      <a:pt x="16452" y="539"/>
                      <a:pt x="16884" y="421"/>
                      <a:pt x="17146" y="203"/>
                    </a:cubicBezTo>
                    <a:cubicBezTo>
                      <a:pt x="17360" y="405"/>
                      <a:pt x="17717" y="524"/>
                      <a:pt x="18146" y="536"/>
                    </a:cubicBezTo>
                    <a:cubicBezTo>
                      <a:pt x="18168" y="536"/>
                      <a:pt x="18189" y="537"/>
                      <a:pt x="18211" y="537"/>
                    </a:cubicBezTo>
                    <a:cubicBezTo>
                      <a:pt x="18663" y="537"/>
                      <a:pt x="19087" y="418"/>
                      <a:pt x="19348" y="203"/>
                    </a:cubicBezTo>
                    <a:cubicBezTo>
                      <a:pt x="19575" y="405"/>
                      <a:pt x="19967" y="536"/>
                      <a:pt x="20408" y="536"/>
                    </a:cubicBezTo>
                    <a:cubicBezTo>
                      <a:pt x="20872" y="536"/>
                      <a:pt x="21289" y="417"/>
                      <a:pt x="21539" y="203"/>
                    </a:cubicBezTo>
                    <a:cubicBezTo>
                      <a:pt x="21790" y="408"/>
                      <a:pt x="22172" y="537"/>
                      <a:pt x="22622" y="537"/>
                    </a:cubicBezTo>
                    <a:cubicBezTo>
                      <a:pt x="22642" y="537"/>
                      <a:pt x="22662" y="536"/>
                      <a:pt x="22682" y="536"/>
                    </a:cubicBezTo>
                    <a:cubicBezTo>
                      <a:pt x="23123" y="536"/>
                      <a:pt x="23504" y="405"/>
                      <a:pt x="23742" y="203"/>
                    </a:cubicBezTo>
                    <a:cubicBezTo>
                      <a:pt x="24003" y="418"/>
                      <a:pt x="24427" y="537"/>
                      <a:pt x="24879" y="537"/>
                    </a:cubicBezTo>
                    <a:cubicBezTo>
                      <a:pt x="24901" y="537"/>
                      <a:pt x="24923" y="536"/>
                      <a:pt x="24944" y="536"/>
                    </a:cubicBezTo>
                    <a:cubicBezTo>
                      <a:pt x="25373" y="524"/>
                      <a:pt x="25730" y="405"/>
                      <a:pt x="25944" y="203"/>
                    </a:cubicBezTo>
                    <a:cubicBezTo>
                      <a:pt x="26206" y="421"/>
                      <a:pt x="26628" y="539"/>
                      <a:pt x="27081" y="539"/>
                    </a:cubicBezTo>
                    <a:cubicBezTo>
                      <a:pt x="27123" y="539"/>
                      <a:pt x="27165" y="538"/>
                      <a:pt x="27206" y="536"/>
                    </a:cubicBezTo>
                    <a:cubicBezTo>
                      <a:pt x="27611" y="512"/>
                      <a:pt x="27945" y="393"/>
                      <a:pt x="28135" y="203"/>
                    </a:cubicBezTo>
                    <a:cubicBezTo>
                      <a:pt x="28413" y="408"/>
                      <a:pt x="28832" y="534"/>
                      <a:pt x="29270" y="534"/>
                    </a:cubicBezTo>
                    <a:cubicBezTo>
                      <a:pt x="29340" y="534"/>
                      <a:pt x="29410" y="531"/>
                      <a:pt x="29481" y="524"/>
                    </a:cubicBezTo>
                    <a:cubicBezTo>
                      <a:pt x="29850" y="500"/>
                      <a:pt x="30159" y="381"/>
                      <a:pt x="30338" y="203"/>
                    </a:cubicBezTo>
                    <a:cubicBezTo>
                      <a:pt x="30617" y="412"/>
                      <a:pt x="31040" y="538"/>
                      <a:pt x="31485" y="538"/>
                    </a:cubicBezTo>
                    <a:cubicBezTo>
                      <a:pt x="31570" y="538"/>
                      <a:pt x="31656" y="534"/>
                      <a:pt x="31743" y="524"/>
                    </a:cubicBezTo>
                    <a:cubicBezTo>
                      <a:pt x="32088" y="488"/>
                      <a:pt x="32374" y="381"/>
                      <a:pt x="32540" y="203"/>
                    </a:cubicBezTo>
                    <a:cubicBezTo>
                      <a:pt x="32837" y="420"/>
                      <a:pt x="33282" y="539"/>
                      <a:pt x="33724" y="539"/>
                    </a:cubicBezTo>
                    <a:cubicBezTo>
                      <a:pt x="33814" y="539"/>
                      <a:pt x="33904" y="534"/>
                      <a:pt x="33993" y="524"/>
                    </a:cubicBezTo>
                    <a:cubicBezTo>
                      <a:pt x="34326" y="476"/>
                      <a:pt x="34576" y="369"/>
                      <a:pt x="34731" y="203"/>
                    </a:cubicBezTo>
                    <a:cubicBezTo>
                      <a:pt x="35035" y="411"/>
                      <a:pt x="35483" y="537"/>
                      <a:pt x="35924" y="537"/>
                    </a:cubicBezTo>
                    <a:cubicBezTo>
                      <a:pt x="36035" y="537"/>
                      <a:pt x="36147" y="529"/>
                      <a:pt x="36255" y="512"/>
                    </a:cubicBezTo>
                    <a:cubicBezTo>
                      <a:pt x="36553" y="464"/>
                      <a:pt x="36791" y="357"/>
                      <a:pt x="36934" y="203"/>
                    </a:cubicBezTo>
                    <a:cubicBezTo>
                      <a:pt x="37243" y="417"/>
                      <a:pt x="37696" y="536"/>
                      <a:pt x="38136" y="536"/>
                    </a:cubicBezTo>
                    <a:cubicBezTo>
                      <a:pt x="38255" y="536"/>
                      <a:pt x="38386" y="524"/>
                      <a:pt x="38506" y="500"/>
                    </a:cubicBezTo>
                    <a:cubicBezTo>
                      <a:pt x="38791" y="453"/>
                      <a:pt x="39006" y="357"/>
                      <a:pt x="39137" y="203"/>
                    </a:cubicBezTo>
                    <a:cubicBezTo>
                      <a:pt x="39481" y="432"/>
                      <a:pt x="39957" y="537"/>
                      <a:pt x="40364" y="537"/>
                    </a:cubicBezTo>
                    <a:cubicBezTo>
                      <a:pt x="40506" y="537"/>
                      <a:pt x="40639" y="525"/>
                      <a:pt x="40756" y="500"/>
                    </a:cubicBezTo>
                    <a:cubicBezTo>
                      <a:pt x="41018" y="441"/>
                      <a:pt x="41220" y="345"/>
                      <a:pt x="41327" y="203"/>
                    </a:cubicBezTo>
                    <a:cubicBezTo>
                      <a:pt x="41678" y="404"/>
                      <a:pt x="42126" y="488"/>
                      <a:pt x="42535" y="488"/>
                    </a:cubicBezTo>
                    <a:cubicBezTo>
                      <a:pt x="42780" y="488"/>
                      <a:pt x="43010" y="458"/>
                      <a:pt x="43197" y="405"/>
                    </a:cubicBezTo>
                    <a:lnTo>
                      <a:pt x="43161" y="262"/>
                    </a:lnTo>
                    <a:cubicBezTo>
                      <a:pt x="42985" y="314"/>
                      <a:pt x="42768" y="342"/>
                      <a:pt x="42539" y="342"/>
                    </a:cubicBezTo>
                    <a:cubicBezTo>
                      <a:pt x="42133" y="342"/>
                      <a:pt x="41686" y="253"/>
                      <a:pt x="41351" y="48"/>
                    </a:cubicBezTo>
                    <a:lnTo>
                      <a:pt x="41292" y="0"/>
                    </a:lnTo>
                    <a:lnTo>
                      <a:pt x="41244" y="72"/>
                    </a:lnTo>
                    <a:cubicBezTo>
                      <a:pt x="41173" y="203"/>
                      <a:pt x="40982" y="298"/>
                      <a:pt x="40732" y="357"/>
                    </a:cubicBezTo>
                    <a:cubicBezTo>
                      <a:pt x="40613" y="379"/>
                      <a:pt x="40486" y="390"/>
                      <a:pt x="40356" y="390"/>
                    </a:cubicBezTo>
                    <a:cubicBezTo>
                      <a:pt x="39919" y="390"/>
                      <a:pt x="39454" y="268"/>
                      <a:pt x="39160" y="48"/>
                    </a:cubicBezTo>
                    <a:lnTo>
                      <a:pt x="39101" y="0"/>
                    </a:lnTo>
                    <a:lnTo>
                      <a:pt x="39053" y="60"/>
                    </a:lnTo>
                    <a:cubicBezTo>
                      <a:pt x="38958" y="203"/>
                      <a:pt x="38756" y="310"/>
                      <a:pt x="38482" y="357"/>
                    </a:cubicBezTo>
                    <a:cubicBezTo>
                      <a:pt x="38367" y="378"/>
                      <a:pt x="38247" y="388"/>
                      <a:pt x="38125" y="388"/>
                    </a:cubicBezTo>
                    <a:cubicBezTo>
                      <a:pt x="37694" y="388"/>
                      <a:pt x="37248" y="262"/>
                      <a:pt x="36970" y="48"/>
                    </a:cubicBezTo>
                    <a:lnTo>
                      <a:pt x="36898" y="0"/>
                    </a:lnTo>
                    <a:lnTo>
                      <a:pt x="36862" y="60"/>
                    </a:lnTo>
                    <a:cubicBezTo>
                      <a:pt x="36755" y="214"/>
                      <a:pt x="36529" y="322"/>
                      <a:pt x="36231" y="369"/>
                    </a:cubicBezTo>
                    <a:cubicBezTo>
                      <a:pt x="36136" y="382"/>
                      <a:pt x="36038" y="389"/>
                      <a:pt x="35940" y="389"/>
                    </a:cubicBezTo>
                    <a:cubicBezTo>
                      <a:pt x="35499" y="389"/>
                      <a:pt x="35049" y="262"/>
                      <a:pt x="34767" y="48"/>
                    </a:cubicBezTo>
                    <a:lnTo>
                      <a:pt x="34707" y="0"/>
                    </a:lnTo>
                    <a:lnTo>
                      <a:pt x="34660" y="60"/>
                    </a:lnTo>
                    <a:cubicBezTo>
                      <a:pt x="34541" y="214"/>
                      <a:pt x="34303" y="334"/>
                      <a:pt x="33981" y="369"/>
                    </a:cubicBezTo>
                    <a:cubicBezTo>
                      <a:pt x="33886" y="382"/>
                      <a:pt x="33789" y="389"/>
                      <a:pt x="33693" y="389"/>
                    </a:cubicBezTo>
                    <a:cubicBezTo>
                      <a:pt x="33261" y="389"/>
                      <a:pt x="32839" y="262"/>
                      <a:pt x="32576" y="48"/>
                    </a:cubicBezTo>
                    <a:lnTo>
                      <a:pt x="32517" y="0"/>
                    </a:lnTo>
                    <a:lnTo>
                      <a:pt x="32469" y="60"/>
                    </a:lnTo>
                    <a:cubicBezTo>
                      <a:pt x="32338" y="226"/>
                      <a:pt x="32064" y="345"/>
                      <a:pt x="31719" y="381"/>
                    </a:cubicBezTo>
                    <a:cubicBezTo>
                      <a:pt x="31651" y="388"/>
                      <a:pt x="31582" y="391"/>
                      <a:pt x="31512" y="391"/>
                    </a:cubicBezTo>
                    <a:cubicBezTo>
                      <a:pt x="31074" y="391"/>
                      <a:pt x="30631" y="264"/>
                      <a:pt x="30374" y="48"/>
                    </a:cubicBezTo>
                    <a:lnTo>
                      <a:pt x="30326" y="0"/>
                    </a:lnTo>
                    <a:lnTo>
                      <a:pt x="30278" y="60"/>
                    </a:lnTo>
                    <a:cubicBezTo>
                      <a:pt x="30124" y="238"/>
                      <a:pt x="29826" y="357"/>
                      <a:pt x="29469" y="381"/>
                    </a:cubicBezTo>
                    <a:cubicBezTo>
                      <a:pt x="29414" y="385"/>
                      <a:pt x="29359" y="387"/>
                      <a:pt x="29305" y="387"/>
                    </a:cubicBezTo>
                    <a:cubicBezTo>
                      <a:pt x="28860" y="387"/>
                      <a:pt x="28427" y="260"/>
                      <a:pt x="28183" y="48"/>
                    </a:cubicBezTo>
                    <a:lnTo>
                      <a:pt x="28123" y="0"/>
                    </a:lnTo>
                    <a:lnTo>
                      <a:pt x="28076" y="60"/>
                    </a:lnTo>
                    <a:cubicBezTo>
                      <a:pt x="27921" y="238"/>
                      <a:pt x="27587" y="357"/>
                      <a:pt x="27206" y="381"/>
                    </a:cubicBezTo>
                    <a:cubicBezTo>
                      <a:pt x="27153" y="385"/>
                      <a:pt x="27100" y="387"/>
                      <a:pt x="27047" y="387"/>
                    </a:cubicBezTo>
                    <a:cubicBezTo>
                      <a:pt x="26617" y="387"/>
                      <a:pt x="26215" y="260"/>
                      <a:pt x="25992" y="48"/>
                    </a:cubicBezTo>
                    <a:lnTo>
                      <a:pt x="25933" y="0"/>
                    </a:lnTo>
                    <a:lnTo>
                      <a:pt x="25885" y="60"/>
                    </a:lnTo>
                    <a:cubicBezTo>
                      <a:pt x="25706" y="250"/>
                      <a:pt x="25349" y="369"/>
                      <a:pt x="24944" y="381"/>
                    </a:cubicBezTo>
                    <a:cubicBezTo>
                      <a:pt x="24907" y="383"/>
                      <a:pt x="24870" y="384"/>
                      <a:pt x="24833" y="384"/>
                    </a:cubicBezTo>
                    <a:cubicBezTo>
                      <a:pt x="24400" y="384"/>
                      <a:pt x="24009" y="256"/>
                      <a:pt x="23789" y="48"/>
                    </a:cubicBezTo>
                    <a:lnTo>
                      <a:pt x="23742" y="0"/>
                    </a:lnTo>
                    <a:lnTo>
                      <a:pt x="23682" y="60"/>
                    </a:lnTo>
                    <a:cubicBezTo>
                      <a:pt x="23492" y="262"/>
                      <a:pt x="23111" y="381"/>
                      <a:pt x="22682" y="393"/>
                    </a:cubicBezTo>
                    <a:cubicBezTo>
                      <a:pt x="22230" y="393"/>
                      <a:pt x="21813" y="262"/>
                      <a:pt x="21599" y="48"/>
                    </a:cubicBezTo>
                    <a:lnTo>
                      <a:pt x="21539" y="0"/>
                    </a:lnTo>
                    <a:lnTo>
                      <a:pt x="21491" y="48"/>
                    </a:lnTo>
                    <a:cubicBezTo>
                      <a:pt x="21277" y="262"/>
                      <a:pt x="20860" y="393"/>
                      <a:pt x="20408" y="393"/>
                    </a:cubicBezTo>
                    <a:cubicBezTo>
                      <a:pt x="19979" y="381"/>
                      <a:pt x="19598" y="262"/>
                      <a:pt x="19408" y="60"/>
                    </a:cubicBezTo>
                    <a:lnTo>
                      <a:pt x="19348" y="0"/>
                    </a:lnTo>
                    <a:lnTo>
                      <a:pt x="19301" y="48"/>
                    </a:lnTo>
                    <a:cubicBezTo>
                      <a:pt x="19081" y="256"/>
                      <a:pt x="18690" y="384"/>
                      <a:pt x="18257" y="384"/>
                    </a:cubicBezTo>
                    <a:cubicBezTo>
                      <a:pt x="18220" y="384"/>
                      <a:pt x="18183" y="383"/>
                      <a:pt x="18146" y="381"/>
                    </a:cubicBezTo>
                    <a:cubicBezTo>
                      <a:pt x="17741" y="369"/>
                      <a:pt x="17384" y="250"/>
                      <a:pt x="17205" y="60"/>
                    </a:cubicBezTo>
                    <a:lnTo>
                      <a:pt x="17158" y="0"/>
                    </a:lnTo>
                    <a:lnTo>
                      <a:pt x="17098" y="48"/>
                    </a:lnTo>
                    <a:cubicBezTo>
                      <a:pt x="16875" y="260"/>
                      <a:pt x="16473" y="387"/>
                      <a:pt x="16043" y="387"/>
                    </a:cubicBezTo>
                    <a:cubicBezTo>
                      <a:pt x="15990" y="387"/>
                      <a:pt x="15937" y="385"/>
                      <a:pt x="15884" y="381"/>
                    </a:cubicBezTo>
                    <a:cubicBezTo>
                      <a:pt x="15503" y="357"/>
                      <a:pt x="15169" y="238"/>
                      <a:pt x="15014" y="60"/>
                    </a:cubicBezTo>
                    <a:lnTo>
                      <a:pt x="14967" y="0"/>
                    </a:lnTo>
                    <a:lnTo>
                      <a:pt x="14907" y="48"/>
                    </a:lnTo>
                    <a:cubicBezTo>
                      <a:pt x="14663" y="260"/>
                      <a:pt x="14231" y="387"/>
                      <a:pt x="13785" y="387"/>
                    </a:cubicBezTo>
                    <a:cubicBezTo>
                      <a:pt x="13731" y="387"/>
                      <a:pt x="13676" y="385"/>
                      <a:pt x="13621" y="381"/>
                    </a:cubicBezTo>
                    <a:cubicBezTo>
                      <a:pt x="13252" y="357"/>
                      <a:pt x="12967" y="238"/>
                      <a:pt x="12812" y="60"/>
                    </a:cubicBezTo>
                    <a:lnTo>
                      <a:pt x="12764" y="0"/>
                    </a:lnTo>
                    <a:lnTo>
                      <a:pt x="12717" y="48"/>
                    </a:lnTo>
                    <a:cubicBezTo>
                      <a:pt x="12460" y="264"/>
                      <a:pt x="12016" y="391"/>
                      <a:pt x="11578" y="391"/>
                    </a:cubicBezTo>
                    <a:cubicBezTo>
                      <a:pt x="11508" y="391"/>
                      <a:pt x="11439" y="388"/>
                      <a:pt x="11371" y="381"/>
                    </a:cubicBezTo>
                    <a:cubicBezTo>
                      <a:pt x="11026" y="345"/>
                      <a:pt x="10752" y="226"/>
                      <a:pt x="10621" y="60"/>
                    </a:cubicBezTo>
                    <a:lnTo>
                      <a:pt x="10573" y="0"/>
                    </a:lnTo>
                    <a:lnTo>
                      <a:pt x="10514" y="48"/>
                    </a:lnTo>
                    <a:cubicBezTo>
                      <a:pt x="10251" y="262"/>
                      <a:pt x="9829" y="389"/>
                      <a:pt x="9397" y="389"/>
                    </a:cubicBezTo>
                    <a:cubicBezTo>
                      <a:pt x="9301" y="389"/>
                      <a:pt x="9204" y="382"/>
                      <a:pt x="9109" y="369"/>
                    </a:cubicBezTo>
                    <a:cubicBezTo>
                      <a:pt x="8788" y="334"/>
                      <a:pt x="8537" y="214"/>
                      <a:pt x="8430" y="60"/>
                    </a:cubicBezTo>
                    <a:lnTo>
                      <a:pt x="8383" y="0"/>
                    </a:lnTo>
                    <a:lnTo>
                      <a:pt x="8323" y="48"/>
                    </a:lnTo>
                    <a:cubicBezTo>
                      <a:pt x="8041" y="262"/>
                      <a:pt x="7591" y="389"/>
                      <a:pt x="7150" y="389"/>
                    </a:cubicBezTo>
                    <a:cubicBezTo>
                      <a:pt x="7052" y="389"/>
                      <a:pt x="6954" y="382"/>
                      <a:pt x="6859" y="369"/>
                    </a:cubicBezTo>
                    <a:cubicBezTo>
                      <a:pt x="6561" y="322"/>
                      <a:pt x="6335" y="214"/>
                      <a:pt x="6228" y="60"/>
                    </a:cubicBezTo>
                    <a:lnTo>
                      <a:pt x="6192" y="0"/>
                    </a:lnTo>
                    <a:lnTo>
                      <a:pt x="6121" y="48"/>
                    </a:lnTo>
                    <a:cubicBezTo>
                      <a:pt x="5842" y="262"/>
                      <a:pt x="5389" y="388"/>
                      <a:pt x="4960" y="388"/>
                    </a:cubicBezTo>
                    <a:cubicBezTo>
                      <a:pt x="4839" y="388"/>
                      <a:pt x="4721" y="378"/>
                      <a:pt x="4608" y="357"/>
                    </a:cubicBezTo>
                    <a:cubicBezTo>
                      <a:pt x="4335" y="310"/>
                      <a:pt x="4132" y="203"/>
                      <a:pt x="4037" y="60"/>
                    </a:cubicBezTo>
                    <a:lnTo>
                      <a:pt x="3989" y="0"/>
                    </a:lnTo>
                    <a:lnTo>
                      <a:pt x="3930" y="48"/>
                    </a:lnTo>
                    <a:cubicBezTo>
                      <a:pt x="3636" y="268"/>
                      <a:pt x="3171" y="390"/>
                      <a:pt x="2734" y="390"/>
                    </a:cubicBezTo>
                    <a:cubicBezTo>
                      <a:pt x="2604" y="390"/>
                      <a:pt x="2478" y="379"/>
                      <a:pt x="2358" y="357"/>
                    </a:cubicBezTo>
                    <a:cubicBezTo>
                      <a:pt x="2108" y="298"/>
                      <a:pt x="1918" y="203"/>
                      <a:pt x="1846" y="72"/>
                    </a:cubicBezTo>
                    <a:lnTo>
                      <a:pt x="179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4"/>
              <p:cNvSpPr/>
              <p:nvPr/>
            </p:nvSpPr>
            <p:spPr>
              <a:xfrm>
                <a:off x="7211488" y="4028150"/>
                <a:ext cx="1054025" cy="13225"/>
              </a:xfrm>
              <a:custGeom>
                <a:avLst/>
                <a:gdLst/>
                <a:ahLst/>
                <a:cxnLst/>
                <a:rect l="l" t="t" r="r" b="b"/>
                <a:pathLst>
                  <a:path w="42161" h="529" extrusionOk="0">
                    <a:moveTo>
                      <a:pt x="40267" y="1"/>
                    </a:moveTo>
                    <a:lnTo>
                      <a:pt x="40220" y="72"/>
                    </a:lnTo>
                    <a:cubicBezTo>
                      <a:pt x="40148" y="203"/>
                      <a:pt x="39970" y="298"/>
                      <a:pt x="39720" y="346"/>
                    </a:cubicBezTo>
                    <a:cubicBezTo>
                      <a:pt x="39602" y="368"/>
                      <a:pt x="39478" y="378"/>
                      <a:pt x="39351" y="378"/>
                    </a:cubicBezTo>
                    <a:cubicBezTo>
                      <a:pt x="38926" y="378"/>
                      <a:pt x="38477" y="259"/>
                      <a:pt x="38184" y="48"/>
                    </a:cubicBezTo>
                    <a:lnTo>
                      <a:pt x="38124" y="13"/>
                    </a:lnTo>
                    <a:lnTo>
                      <a:pt x="38089" y="72"/>
                    </a:lnTo>
                    <a:cubicBezTo>
                      <a:pt x="37993" y="203"/>
                      <a:pt x="37791" y="310"/>
                      <a:pt x="37529" y="346"/>
                    </a:cubicBezTo>
                    <a:cubicBezTo>
                      <a:pt x="37416" y="367"/>
                      <a:pt x="37298" y="377"/>
                      <a:pt x="37178" y="377"/>
                    </a:cubicBezTo>
                    <a:cubicBezTo>
                      <a:pt x="36757" y="377"/>
                      <a:pt x="36322" y="252"/>
                      <a:pt x="36053" y="48"/>
                    </a:cubicBezTo>
                    <a:lnTo>
                      <a:pt x="35993" y="13"/>
                    </a:lnTo>
                    <a:lnTo>
                      <a:pt x="35945" y="72"/>
                    </a:lnTo>
                    <a:cubicBezTo>
                      <a:pt x="35838" y="215"/>
                      <a:pt x="35624" y="310"/>
                      <a:pt x="35326" y="358"/>
                    </a:cubicBezTo>
                    <a:cubicBezTo>
                      <a:pt x="35230" y="372"/>
                      <a:pt x="35129" y="378"/>
                      <a:pt x="35028" y="378"/>
                    </a:cubicBezTo>
                    <a:cubicBezTo>
                      <a:pt x="34606" y="378"/>
                      <a:pt x="34169" y="262"/>
                      <a:pt x="33909" y="60"/>
                    </a:cubicBezTo>
                    <a:lnTo>
                      <a:pt x="33850" y="13"/>
                    </a:lnTo>
                    <a:lnTo>
                      <a:pt x="33802" y="72"/>
                    </a:lnTo>
                    <a:cubicBezTo>
                      <a:pt x="33683" y="215"/>
                      <a:pt x="33445" y="322"/>
                      <a:pt x="33136" y="358"/>
                    </a:cubicBezTo>
                    <a:cubicBezTo>
                      <a:pt x="33041" y="371"/>
                      <a:pt x="32945" y="377"/>
                      <a:pt x="32850" y="377"/>
                    </a:cubicBezTo>
                    <a:cubicBezTo>
                      <a:pt x="32430" y="377"/>
                      <a:pt x="32019" y="254"/>
                      <a:pt x="31766" y="60"/>
                    </a:cubicBezTo>
                    <a:lnTo>
                      <a:pt x="31707" y="13"/>
                    </a:lnTo>
                    <a:lnTo>
                      <a:pt x="31659" y="72"/>
                    </a:lnTo>
                    <a:cubicBezTo>
                      <a:pt x="31528" y="227"/>
                      <a:pt x="31266" y="334"/>
                      <a:pt x="30933" y="370"/>
                    </a:cubicBezTo>
                    <a:cubicBezTo>
                      <a:pt x="30864" y="376"/>
                      <a:pt x="30795" y="380"/>
                      <a:pt x="30726" y="380"/>
                    </a:cubicBezTo>
                    <a:cubicBezTo>
                      <a:pt x="30293" y="380"/>
                      <a:pt x="29870" y="255"/>
                      <a:pt x="29623" y="60"/>
                    </a:cubicBezTo>
                    <a:lnTo>
                      <a:pt x="29564" y="13"/>
                    </a:lnTo>
                    <a:lnTo>
                      <a:pt x="29516" y="60"/>
                    </a:lnTo>
                    <a:cubicBezTo>
                      <a:pt x="29339" y="273"/>
                      <a:pt x="28959" y="377"/>
                      <a:pt x="28560" y="377"/>
                    </a:cubicBezTo>
                    <a:cubicBezTo>
                      <a:pt x="28156" y="377"/>
                      <a:pt x="27732" y="270"/>
                      <a:pt x="27480" y="60"/>
                    </a:cubicBezTo>
                    <a:lnTo>
                      <a:pt x="27432" y="13"/>
                    </a:lnTo>
                    <a:lnTo>
                      <a:pt x="27385" y="60"/>
                    </a:lnTo>
                    <a:cubicBezTo>
                      <a:pt x="27196" y="273"/>
                      <a:pt x="26807" y="377"/>
                      <a:pt x="26405" y="377"/>
                    </a:cubicBezTo>
                    <a:cubicBezTo>
                      <a:pt x="25998" y="377"/>
                      <a:pt x="25577" y="270"/>
                      <a:pt x="25337" y="60"/>
                    </a:cubicBezTo>
                    <a:lnTo>
                      <a:pt x="25289" y="13"/>
                    </a:lnTo>
                    <a:lnTo>
                      <a:pt x="25242" y="60"/>
                    </a:lnTo>
                    <a:cubicBezTo>
                      <a:pt x="25041" y="273"/>
                      <a:pt x="24649" y="377"/>
                      <a:pt x="24250" y="377"/>
                    </a:cubicBezTo>
                    <a:cubicBezTo>
                      <a:pt x="23846" y="377"/>
                      <a:pt x="23434" y="270"/>
                      <a:pt x="23206" y="60"/>
                    </a:cubicBezTo>
                    <a:lnTo>
                      <a:pt x="23146" y="13"/>
                    </a:lnTo>
                    <a:lnTo>
                      <a:pt x="23099" y="60"/>
                    </a:lnTo>
                    <a:cubicBezTo>
                      <a:pt x="22890" y="275"/>
                      <a:pt x="22491" y="382"/>
                      <a:pt x="22090" y="382"/>
                    </a:cubicBezTo>
                    <a:cubicBezTo>
                      <a:pt x="21688" y="382"/>
                      <a:pt x="21283" y="275"/>
                      <a:pt x="21063" y="60"/>
                    </a:cubicBezTo>
                    <a:lnTo>
                      <a:pt x="21003" y="13"/>
                    </a:lnTo>
                    <a:lnTo>
                      <a:pt x="20955" y="60"/>
                    </a:lnTo>
                    <a:cubicBezTo>
                      <a:pt x="20734" y="270"/>
                      <a:pt x="20325" y="377"/>
                      <a:pt x="19920" y="377"/>
                    </a:cubicBezTo>
                    <a:cubicBezTo>
                      <a:pt x="19521" y="377"/>
                      <a:pt x="19126" y="273"/>
                      <a:pt x="18920" y="60"/>
                    </a:cubicBezTo>
                    <a:lnTo>
                      <a:pt x="18872" y="13"/>
                    </a:lnTo>
                    <a:lnTo>
                      <a:pt x="18812" y="60"/>
                    </a:lnTo>
                    <a:cubicBezTo>
                      <a:pt x="18585" y="270"/>
                      <a:pt x="18173" y="377"/>
                      <a:pt x="17768" y="377"/>
                    </a:cubicBezTo>
                    <a:cubicBezTo>
                      <a:pt x="17369" y="377"/>
                      <a:pt x="16977" y="273"/>
                      <a:pt x="16776" y="60"/>
                    </a:cubicBezTo>
                    <a:lnTo>
                      <a:pt x="16729" y="13"/>
                    </a:lnTo>
                    <a:lnTo>
                      <a:pt x="16669" y="60"/>
                    </a:lnTo>
                    <a:cubicBezTo>
                      <a:pt x="16429" y="270"/>
                      <a:pt x="16012" y="377"/>
                      <a:pt x="15607" y="377"/>
                    </a:cubicBezTo>
                    <a:cubicBezTo>
                      <a:pt x="15208" y="377"/>
                      <a:pt x="14822" y="273"/>
                      <a:pt x="14633" y="60"/>
                    </a:cubicBezTo>
                    <a:lnTo>
                      <a:pt x="14586" y="13"/>
                    </a:lnTo>
                    <a:lnTo>
                      <a:pt x="14538" y="60"/>
                    </a:lnTo>
                    <a:cubicBezTo>
                      <a:pt x="14286" y="270"/>
                      <a:pt x="13862" y="377"/>
                      <a:pt x="13456" y="377"/>
                    </a:cubicBezTo>
                    <a:cubicBezTo>
                      <a:pt x="13056" y="377"/>
                      <a:pt x="12673" y="273"/>
                      <a:pt x="12490" y="60"/>
                    </a:cubicBezTo>
                    <a:lnTo>
                      <a:pt x="12454" y="13"/>
                    </a:lnTo>
                    <a:lnTo>
                      <a:pt x="12395" y="60"/>
                    </a:lnTo>
                    <a:cubicBezTo>
                      <a:pt x="12148" y="255"/>
                      <a:pt x="11716" y="380"/>
                      <a:pt x="11289" y="380"/>
                    </a:cubicBezTo>
                    <a:cubicBezTo>
                      <a:pt x="11221" y="380"/>
                      <a:pt x="11152" y="376"/>
                      <a:pt x="11085" y="370"/>
                    </a:cubicBezTo>
                    <a:cubicBezTo>
                      <a:pt x="10752" y="334"/>
                      <a:pt x="10478" y="227"/>
                      <a:pt x="10359" y="72"/>
                    </a:cubicBezTo>
                    <a:lnTo>
                      <a:pt x="10311" y="13"/>
                    </a:lnTo>
                    <a:lnTo>
                      <a:pt x="10252" y="60"/>
                    </a:lnTo>
                    <a:cubicBezTo>
                      <a:pt x="9999" y="254"/>
                      <a:pt x="9588" y="377"/>
                      <a:pt x="9168" y="377"/>
                    </a:cubicBezTo>
                    <a:cubicBezTo>
                      <a:pt x="9073" y="377"/>
                      <a:pt x="8977" y="371"/>
                      <a:pt x="8883" y="358"/>
                    </a:cubicBezTo>
                    <a:cubicBezTo>
                      <a:pt x="8573" y="322"/>
                      <a:pt x="8323" y="215"/>
                      <a:pt x="8216" y="72"/>
                    </a:cubicBezTo>
                    <a:lnTo>
                      <a:pt x="8168" y="13"/>
                    </a:lnTo>
                    <a:lnTo>
                      <a:pt x="8109" y="60"/>
                    </a:lnTo>
                    <a:cubicBezTo>
                      <a:pt x="7840" y="262"/>
                      <a:pt x="7408" y="378"/>
                      <a:pt x="6983" y="378"/>
                    </a:cubicBezTo>
                    <a:cubicBezTo>
                      <a:pt x="6881" y="378"/>
                      <a:pt x="6779" y="372"/>
                      <a:pt x="6680" y="358"/>
                    </a:cubicBezTo>
                    <a:cubicBezTo>
                      <a:pt x="6394" y="310"/>
                      <a:pt x="6180" y="215"/>
                      <a:pt x="6073" y="72"/>
                    </a:cubicBezTo>
                    <a:lnTo>
                      <a:pt x="6025" y="13"/>
                    </a:lnTo>
                    <a:lnTo>
                      <a:pt x="5966" y="48"/>
                    </a:lnTo>
                    <a:cubicBezTo>
                      <a:pt x="5696" y="252"/>
                      <a:pt x="5261" y="377"/>
                      <a:pt x="4840" y="377"/>
                    </a:cubicBezTo>
                    <a:cubicBezTo>
                      <a:pt x="4720" y="377"/>
                      <a:pt x="4602" y="367"/>
                      <a:pt x="4489" y="346"/>
                    </a:cubicBezTo>
                    <a:cubicBezTo>
                      <a:pt x="4215" y="310"/>
                      <a:pt x="4025" y="203"/>
                      <a:pt x="3930" y="72"/>
                    </a:cubicBezTo>
                    <a:lnTo>
                      <a:pt x="3894" y="13"/>
                    </a:lnTo>
                    <a:lnTo>
                      <a:pt x="3822" y="48"/>
                    </a:lnTo>
                    <a:cubicBezTo>
                      <a:pt x="3538" y="259"/>
                      <a:pt x="3091" y="378"/>
                      <a:pt x="2667" y="378"/>
                    </a:cubicBezTo>
                    <a:cubicBezTo>
                      <a:pt x="2540" y="378"/>
                      <a:pt x="2416" y="368"/>
                      <a:pt x="2298" y="346"/>
                    </a:cubicBezTo>
                    <a:cubicBezTo>
                      <a:pt x="2048" y="298"/>
                      <a:pt x="1870" y="203"/>
                      <a:pt x="1786" y="72"/>
                    </a:cubicBezTo>
                    <a:lnTo>
                      <a:pt x="1751" y="13"/>
                    </a:lnTo>
                    <a:lnTo>
                      <a:pt x="1691" y="48"/>
                    </a:lnTo>
                    <a:cubicBezTo>
                      <a:pt x="1376" y="275"/>
                      <a:pt x="934" y="369"/>
                      <a:pt x="541" y="369"/>
                    </a:cubicBezTo>
                    <a:cubicBezTo>
                      <a:pt x="356" y="369"/>
                      <a:pt x="181" y="348"/>
                      <a:pt x="36" y="310"/>
                    </a:cubicBezTo>
                    <a:lnTo>
                      <a:pt x="0" y="453"/>
                    </a:lnTo>
                    <a:cubicBezTo>
                      <a:pt x="161" y="497"/>
                      <a:pt x="349" y="521"/>
                      <a:pt x="548" y="521"/>
                    </a:cubicBezTo>
                    <a:cubicBezTo>
                      <a:pt x="941" y="521"/>
                      <a:pt x="1375" y="428"/>
                      <a:pt x="1715" y="215"/>
                    </a:cubicBezTo>
                    <a:cubicBezTo>
                      <a:pt x="1822" y="346"/>
                      <a:pt x="2013" y="441"/>
                      <a:pt x="2275" y="489"/>
                    </a:cubicBezTo>
                    <a:cubicBezTo>
                      <a:pt x="2395" y="515"/>
                      <a:pt x="2532" y="528"/>
                      <a:pt x="2679" y="528"/>
                    </a:cubicBezTo>
                    <a:cubicBezTo>
                      <a:pt x="3069" y="528"/>
                      <a:pt x="3520" y="432"/>
                      <a:pt x="3858" y="215"/>
                    </a:cubicBezTo>
                    <a:cubicBezTo>
                      <a:pt x="3977" y="358"/>
                      <a:pt x="4191" y="453"/>
                      <a:pt x="4465" y="501"/>
                    </a:cubicBezTo>
                    <a:cubicBezTo>
                      <a:pt x="4577" y="519"/>
                      <a:pt x="4694" y="527"/>
                      <a:pt x="4812" y="527"/>
                    </a:cubicBezTo>
                    <a:cubicBezTo>
                      <a:pt x="5244" y="527"/>
                      <a:pt x="5692" y="412"/>
                      <a:pt x="6001" y="215"/>
                    </a:cubicBezTo>
                    <a:cubicBezTo>
                      <a:pt x="6132" y="358"/>
                      <a:pt x="6370" y="465"/>
                      <a:pt x="6668" y="501"/>
                    </a:cubicBezTo>
                    <a:cubicBezTo>
                      <a:pt x="6778" y="519"/>
                      <a:pt x="6891" y="527"/>
                      <a:pt x="7005" y="527"/>
                    </a:cubicBezTo>
                    <a:cubicBezTo>
                      <a:pt x="7424" y="527"/>
                      <a:pt x="7854" y="412"/>
                      <a:pt x="8144" y="215"/>
                    </a:cubicBezTo>
                    <a:cubicBezTo>
                      <a:pt x="8299" y="370"/>
                      <a:pt x="8549" y="477"/>
                      <a:pt x="8859" y="513"/>
                    </a:cubicBezTo>
                    <a:cubicBezTo>
                      <a:pt x="8949" y="523"/>
                      <a:pt x="9040" y="528"/>
                      <a:pt x="9130" y="528"/>
                    </a:cubicBezTo>
                    <a:cubicBezTo>
                      <a:pt x="9568" y="528"/>
                      <a:pt x="10001" y="412"/>
                      <a:pt x="10287" y="215"/>
                    </a:cubicBezTo>
                    <a:cubicBezTo>
                      <a:pt x="10454" y="370"/>
                      <a:pt x="10728" y="477"/>
                      <a:pt x="11073" y="513"/>
                    </a:cubicBezTo>
                    <a:cubicBezTo>
                      <a:pt x="11161" y="523"/>
                      <a:pt x="11249" y="528"/>
                      <a:pt x="11337" y="528"/>
                    </a:cubicBezTo>
                    <a:cubicBezTo>
                      <a:pt x="11759" y="528"/>
                      <a:pt x="12164" y="412"/>
                      <a:pt x="12431" y="215"/>
                    </a:cubicBezTo>
                    <a:cubicBezTo>
                      <a:pt x="12651" y="423"/>
                      <a:pt x="13047" y="528"/>
                      <a:pt x="13458" y="528"/>
                    </a:cubicBezTo>
                    <a:cubicBezTo>
                      <a:pt x="13868" y="528"/>
                      <a:pt x="14294" y="423"/>
                      <a:pt x="14574" y="215"/>
                    </a:cubicBezTo>
                    <a:cubicBezTo>
                      <a:pt x="14806" y="423"/>
                      <a:pt x="15208" y="528"/>
                      <a:pt x="15618" y="528"/>
                    </a:cubicBezTo>
                    <a:cubicBezTo>
                      <a:pt x="16029" y="528"/>
                      <a:pt x="16449" y="423"/>
                      <a:pt x="16717" y="215"/>
                    </a:cubicBezTo>
                    <a:cubicBezTo>
                      <a:pt x="16955" y="423"/>
                      <a:pt x="17360" y="528"/>
                      <a:pt x="17771" y="528"/>
                    </a:cubicBezTo>
                    <a:cubicBezTo>
                      <a:pt x="18181" y="528"/>
                      <a:pt x="18598" y="423"/>
                      <a:pt x="18860" y="215"/>
                    </a:cubicBezTo>
                    <a:cubicBezTo>
                      <a:pt x="19110" y="423"/>
                      <a:pt x="19521" y="528"/>
                      <a:pt x="19932" y="528"/>
                    </a:cubicBezTo>
                    <a:cubicBezTo>
                      <a:pt x="20342" y="528"/>
                      <a:pt x="20753" y="423"/>
                      <a:pt x="21003" y="215"/>
                    </a:cubicBezTo>
                    <a:cubicBezTo>
                      <a:pt x="21259" y="423"/>
                      <a:pt x="21673" y="528"/>
                      <a:pt x="22085" y="528"/>
                    </a:cubicBezTo>
                    <a:cubicBezTo>
                      <a:pt x="22497" y="528"/>
                      <a:pt x="22908" y="423"/>
                      <a:pt x="23158" y="215"/>
                    </a:cubicBezTo>
                    <a:cubicBezTo>
                      <a:pt x="23420" y="423"/>
                      <a:pt x="23837" y="528"/>
                      <a:pt x="24248" y="528"/>
                    </a:cubicBezTo>
                    <a:cubicBezTo>
                      <a:pt x="24658" y="528"/>
                      <a:pt x="25063" y="423"/>
                      <a:pt x="25301" y="215"/>
                    </a:cubicBezTo>
                    <a:cubicBezTo>
                      <a:pt x="25569" y="423"/>
                      <a:pt x="25989" y="528"/>
                      <a:pt x="26400" y="528"/>
                    </a:cubicBezTo>
                    <a:cubicBezTo>
                      <a:pt x="26810" y="528"/>
                      <a:pt x="27212" y="423"/>
                      <a:pt x="27444" y="215"/>
                    </a:cubicBezTo>
                    <a:cubicBezTo>
                      <a:pt x="27724" y="423"/>
                      <a:pt x="28150" y="528"/>
                      <a:pt x="28561" y="528"/>
                    </a:cubicBezTo>
                    <a:cubicBezTo>
                      <a:pt x="28971" y="528"/>
                      <a:pt x="29367" y="423"/>
                      <a:pt x="29588" y="215"/>
                    </a:cubicBezTo>
                    <a:cubicBezTo>
                      <a:pt x="29854" y="412"/>
                      <a:pt x="30259" y="528"/>
                      <a:pt x="30681" y="528"/>
                    </a:cubicBezTo>
                    <a:cubicBezTo>
                      <a:pt x="30769" y="528"/>
                      <a:pt x="30857" y="523"/>
                      <a:pt x="30945" y="513"/>
                    </a:cubicBezTo>
                    <a:cubicBezTo>
                      <a:pt x="31290" y="477"/>
                      <a:pt x="31564" y="370"/>
                      <a:pt x="31731" y="215"/>
                    </a:cubicBezTo>
                    <a:cubicBezTo>
                      <a:pt x="32017" y="412"/>
                      <a:pt x="32450" y="528"/>
                      <a:pt x="32881" y="528"/>
                    </a:cubicBezTo>
                    <a:cubicBezTo>
                      <a:pt x="32970" y="528"/>
                      <a:pt x="33060" y="523"/>
                      <a:pt x="33147" y="513"/>
                    </a:cubicBezTo>
                    <a:cubicBezTo>
                      <a:pt x="33469" y="477"/>
                      <a:pt x="33719" y="370"/>
                      <a:pt x="33874" y="215"/>
                    </a:cubicBezTo>
                    <a:cubicBezTo>
                      <a:pt x="34164" y="412"/>
                      <a:pt x="34594" y="527"/>
                      <a:pt x="35013" y="527"/>
                    </a:cubicBezTo>
                    <a:cubicBezTo>
                      <a:pt x="35127" y="527"/>
                      <a:pt x="35241" y="519"/>
                      <a:pt x="35350" y="501"/>
                    </a:cubicBezTo>
                    <a:cubicBezTo>
                      <a:pt x="35648" y="465"/>
                      <a:pt x="35886" y="358"/>
                      <a:pt x="36017" y="215"/>
                    </a:cubicBezTo>
                    <a:cubicBezTo>
                      <a:pt x="36315" y="417"/>
                      <a:pt x="36755" y="525"/>
                      <a:pt x="37184" y="525"/>
                    </a:cubicBezTo>
                    <a:cubicBezTo>
                      <a:pt x="37315" y="525"/>
                      <a:pt x="37434" y="513"/>
                      <a:pt x="37553" y="501"/>
                    </a:cubicBezTo>
                    <a:cubicBezTo>
                      <a:pt x="37827" y="453"/>
                      <a:pt x="38041" y="358"/>
                      <a:pt x="38160" y="215"/>
                    </a:cubicBezTo>
                    <a:cubicBezTo>
                      <a:pt x="38498" y="432"/>
                      <a:pt x="38943" y="528"/>
                      <a:pt x="39334" y="528"/>
                    </a:cubicBezTo>
                    <a:cubicBezTo>
                      <a:pt x="39481" y="528"/>
                      <a:pt x="39620" y="515"/>
                      <a:pt x="39744" y="489"/>
                    </a:cubicBezTo>
                    <a:cubicBezTo>
                      <a:pt x="39994" y="441"/>
                      <a:pt x="40184" y="346"/>
                      <a:pt x="40303" y="215"/>
                    </a:cubicBezTo>
                    <a:cubicBezTo>
                      <a:pt x="40610" y="439"/>
                      <a:pt x="40995" y="518"/>
                      <a:pt x="41355" y="518"/>
                    </a:cubicBezTo>
                    <a:cubicBezTo>
                      <a:pt x="41665" y="518"/>
                      <a:pt x="41956" y="459"/>
                      <a:pt x="42161" y="382"/>
                    </a:cubicBezTo>
                    <a:lnTo>
                      <a:pt x="42113" y="251"/>
                    </a:lnTo>
                    <a:cubicBezTo>
                      <a:pt x="41904" y="328"/>
                      <a:pt x="41649" y="372"/>
                      <a:pt x="41387" y="372"/>
                    </a:cubicBezTo>
                    <a:cubicBezTo>
                      <a:pt x="41007" y="372"/>
                      <a:pt x="40614" y="279"/>
                      <a:pt x="40339" y="60"/>
                    </a:cubicBezTo>
                    <a:lnTo>
                      <a:pt x="402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4"/>
              <p:cNvSpPr/>
              <p:nvPr/>
            </p:nvSpPr>
            <p:spPr>
              <a:xfrm>
                <a:off x="7224288" y="3999575"/>
                <a:ext cx="1028125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41125" h="525" extrusionOk="0">
                    <a:moveTo>
                      <a:pt x="1703" y="1"/>
                    </a:moveTo>
                    <a:lnTo>
                      <a:pt x="1644" y="48"/>
                    </a:lnTo>
                    <a:cubicBezTo>
                      <a:pt x="1339" y="257"/>
                      <a:pt x="915" y="346"/>
                      <a:pt x="537" y="346"/>
                    </a:cubicBezTo>
                    <a:cubicBezTo>
                      <a:pt x="353" y="346"/>
                      <a:pt x="180" y="325"/>
                      <a:pt x="36" y="286"/>
                    </a:cubicBezTo>
                    <a:lnTo>
                      <a:pt x="0" y="441"/>
                    </a:lnTo>
                    <a:cubicBezTo>
                      <a:pt x="152" y="476"/>
                      <a:pt x="330" y="496"/>
                      <a:pt x="518" y="496"/>
                    </a:cubicBezTo>
                    <a:cubicBezTo>
                      <a:pt x="907" y="496"/>
                      <a:pt x="1338" y="412"/>
                      <a:pt x="1667" y="203"/>
                    </a:cubicBezTo>
                    <a:cubicBezTo>
                      <a:pt x="1774" y="334"/>
                      <a:pt x="1965" y="417"/>
                      <a:pt x="2215" y="465"/>
                    </a:cubicBezTo>
                    <a:cubicBezTo>
                      <a:pt x="2334" y="488"/>
                      <a:pt x="2469" y="500"/>
                      <a:pt x="2611" y="500"/>
                    </a:cubicBezTo>
                    <a:cubicBezTo>
                      <a:pt x="2994" y="500"/>
                      <a:pt x="3429" y="412"/>
                      <a:pt x="3751" y="203"/>
                    </a:cubicBezTo>
                    <a:cubicBezTo>
                      <a:pt x="3906" y="370"/>
                      <a:pt x="4156" y="441"/>
                      <a:pt x="4358" y="477"/>
                    </a:cubicBezTo>
                    <a:cubicBezTo>
                      <a:pt x="4473" y="496"/>
                      <a:pt x="4593" y="505"/>
                      <a:pt x="4713" y="505"/>
                    </a:cubicBezTo>
                    <a:cubicBezTo>
                      <a:pt x="5127" y="505"/>
                      <a:pt x="5551" y="397"/>
                      <a:pt x="5846" y="203"/>
                    </a:cubicBezTo>
                    <a:cubicBezTo>
                      <a:pt x="5989" y="346"/>
                      <a:pt x="6216" y="441"/>
                      <a:pt x="6501" y="477"/>
                    </a:cubicBezTo>
                    <a:cubicBezTo>
                      <a:pt x="6609" y="495"/>
                      <a:pt x="6721" y="503"/>
                      <a:pt x="6833" y="503"/>
                    </a:cubicBezTo>
                    <a:cubicBezTo>
                      <a:pt x="7242" y="503"/>
                      <a:pt x="7662" y="390"/>
                      <a:pt x="7942" y="203"/>
                    </a:cubicBezTo>
                    <a:cubicBezTo>
                      <a:pt x="8144" y="406"/>
                      <a:pt x="8519" y="507"/>
                      <a:pt x="8918" y="507"/>
                    </a:cubicBezTo>
                    <a:cubicBezTo>
                      <a:pt x="9317" y="507"/>
                      <a:pt x="9740" y="406"/>
                      <a:pt x="10037" y="203"/>
                    </a:cubicBezTo>
                    <a:cubicBezTo>
                      <a:pt x="10246" y="406"/>
                      <a:pt x="10627" y="507"/>
                      <a:pt x="11026" y="507"/>
                    </a:cubicBezTo>
                    <a:cubicBezTo>
                      <a:pt x="11424" y="507"/>
                      <a:pt x="11841" y="406"/>
                      <a:pt x="12121" y="203"/>
                    </a:cubicBezTo>
                    <a:cubicBezTo>
                      <a:pt x="12341" y="400"/>
                      <a:pt x="12731" y="498"/>
                      <a:pt x="13133" y="498"/>
                    </a:cubicBezTo>
                    <a:cubicBezTo>
                      <a:pt x="13535" y="498"/>
                      <a:pt x="13949" y="400"/>
                      <a:pt x="14217" y="203"/>
                    </a:cubicBezTo>
                    <a:cubicBezTo>
                      <a:pt x="14443" y="400"/>
                      <a:pt x="14836" y="498"/>
                      <a:pt x="15237" y="498"/>
                    </a:cubicBezTo>
                    <a:cubicBezTo>
                      <a:pt x="15639" y="498"/>
                      <a:pt x="16050" y="400"/>
                      <a:pt x="16312" y="203"/>
                    </a:cubicBezTo>
                    <a:cubicBezTo>
                      <a:pt x="16544" y="400"/>
                      <a:pt x="16940" y="498"/>
                      <a:pt x="17342" y="498"/>
                    </a:cubicBezTo>
                    <a:cubicBezTo>
                      <a:pt x="17744" y="498"/>
                      <a:pt x="18152" y="400"/>
                      <a:pt x="18408" y="203"/>
                    </a:cubicBezTo>
                    <a:cubicBezTo>
                      <a:pt x="18646" y="400"/>
                      <a:pt x="19044" y="498"/>
                      <a:pt x="19445" y="498"/>
                    </a:cubicBezTo>
                    <a:cubicBezTo>
                      <a:pt x="19845" y="498"/>
                      <a:pt x="20247" y="400"/>
                      <a:pt x="20491" y="203"/>
                    </a:cubicBezTo>
                    <a:cubicBezTo>
                      <a:pt x="20741" y="400"/>
                      <a:pt x="21146" y="498"/>
                      <a:pt x="21548" y="498"/>
                    </a:cubicBezTo>
                    <a:cubicBezTo>
                      <a:pt x="21950" y="498"/>
                      <a:pt x="22348" y="400"/>
                      <a:pt x="22587" y="203"/>
                    </a:cubicBezTo>
                    <a:cubicBezTo>
                      <a:pt x="22843" y="400"/>
                      <a:pt x="23250" y="498"/>
                      <a:pt x="23652" y="498"/>
                    </a:cubicBezTo>
                    <a:cubicBezTo>
                      <a:pt x="24054" y="498"/>
                      <a:pt x="24450" y="400"/>
                      <a:pt x="24682" y="203"/>
                    </a:cubicBezTo>
                    <a:cubicBezTo>
                      <a:pt x="24944" y="400"/>
                      <a:pt x="25355" y="498"/>
                      <a:pt x="25757" y="498"/>
                    </a:cubicBezTo>
                    <a:cubicBezTo>
                      <a:pt x="26158" y="498"/>
                      <a:pt x="26551" y="400"/>
                      <a:pt x="26778" y="203"/>
                    </a:cubicBezTo>
                    <a:cubicBezTo>
                      <a:pt x="27045" y="400"/>
                      <a:pt x="27459" y="498"/>
                      <a:pt x="27860" y="498"/>
                    </a:cubicBezTo>
                    <a:cubicBezTo>
                      <a:pt x="28260" y="498"/>
                      <a:pt x="28647" y="400"/>
                      <a:pt x="28861" y="203"/>
                    </a:cubicBezTo>
                    <a:cubicBezTo>
                      <a:pt x="29147" y="406"/>
                      <a:pt x="29567" y="507"/>
                      <a:pt x="29967" y="507"/>
                    </a:cubicBezTo>
                    <a:cubicBezTo>
                      <a:pt x="30367" y="507"/>
                      <a:pt x="30748" y="406"/>
                      <a:pt x="30957" y="203"/>
                    </a:cubicBezTo>
                    <a:cubicBezTo>
                      <a:pt x="31248" y="406"/>
                      <a:pt x="31671" y="507"/>
                      <a:pt x="32071" y="507"/>
                    </a:cubicBezTo>
                    <a:cubicBezTo>
                      <a:pt x="32472" y="507"/>
                      <a:pt x="32850" y="406"/>
                      <a:pt x="33052" y="203"/>
                    </a:cubicBezTo>
                    <a:cubicBezTo>
                      <a:pt x="33332" y="390"/>
                      <a:pt x="33752" y="503"/>
                      <a:pt x="34161" y="503"/>
                    </a:cubicBezTo>
                    <a:cubicBezTo>
                      <a:pt x="34274" y="503"/>
                      <a:pt x="34385" y="495"/>
                      <a:pt x="34493" y="477"/>
                    </a:cubicBezTo>
                    <a:cubicBezTo>
                      <a:pt x="34779" y="441"/>
                      <a:pt x="35005" y="346"/>
                      <a:pt x="35148" y="203"/>
                    </a:cubicBezTo>
                    <a:cubicBezTo>
                      <a:pt x="35443" y="397"/>
                      <a:pt x="35867" y="505"/>
                      <a:pt x="36281" y="505"/>
                    </a:cubicBezTo>
                    <a:cubicBezTo>
                      <a:pt x="36401" y="505"/>
                      <a:pt x="36521" y="496"/>
                      <a:pt x="36636" y="477"/>
                    </a:cubicBezTo>
                    <a:cubicBezTo>
                      <a:pt x="36838" y="441"/>
                      <a:pt x="37088" y="370"/>
                      <a:pt x="37231" y="203"/>
                    </a:cubicBezTo>
                    <a:cubicBezTo>
                      <a:pt x="37561" y="412"/>
                      <a:pt x="37999" y="500"/>
                      <a:pt x="38383" y="500"/>
                    </a:cubicBezTo>
                    <a:cubicBezTo>
                      <a:pt x="38525" y="500"/>
                      <a:pt x="38660" y="488"/>
                      <a:pt x="38779" y="465"/>
                    </a:cubicBezTo>
                    <a:cubicBezTo>
                      <a:pt x="39029" y="417"/>
                      <a:pt x="39220" y="334"/>
                      <a:pt x="39327" y="203"/>
                    </a:cubicBezTo>
                    <a:cubicBezTo>
                      <a:pt x="39720" y="406"/>
                      <a:pt x="40184" y="525"/>
                      <a:pt x="40601" y="525"/>
                    </a:cubicBezTo>
                    <a:cubicBezTo>
                      <a:pt x="40791" y="525"/>
                      <a:pt x="40970" y="501"/>
                      <a:pt x="41125" y="453"/>
                    </a:cubicBezTo>
                    <a:lnTo>
                      <a:pt x="41077" y="310"/>
                    </a:lnTo>
                    <a:cubicBezTo>
                      <a:pt x="40940" y="356"/>
                      <a:pt x="40779" y="378"/>
                      <a:pt x="40608" y="378"/>
                    </a:cubicBezTo>
                    <a:cubicBezTo>
                      <a:pt x="40199" y="378"/>
                      <a:pt x="39728" y="254"/>
                      <a:pt x="39351" y="36"/>
                    </a:cubicBezTo>
                    <a:lnTo>
                      <a:pt x="39291" y="13"/>
                    </a:lnTo>
                    <a:lnTo>
                      <a:pt x="39255" y="60"/>
                    </a:lnTo>
                    <a:cubicBezTo>
                      <a:pt x="39172" y="191"/>
                      <a:pt x="38993" y="275"/>
                      <a:pt x="38755" y="322"/>
                    </a:cubicBezTo>
                    <a:cubicBezTo>
                      <a:pt x="38639" y="344"/>
                      <a:pt x="38515" y="355"/>
                      <a:pt x="38390" y="355"/>
                    </a:cubicBezTo>
                    <a:cubicBezTo>
                      <a:pt x="37976" y="355"/>
                      <a:pt x="37541" y="240"/>
                      <a:pt x="37267" y="48"/>
                    </a:cubicBezTo>
                    <a:lnTo>
                      <a:pt x="37207" y="1"/>
                    </a:lnTo>
                    <a:lnTo>
                      <a:pt x="37160" y="60"/>
                    </a:lnTo>
                    <a:cubicBezTo>
                      <a:pt x="37077" y="191"/>
                      <a:pt x="36874" y="286"/>
                      <a:pt x="36612" y="334"/>
                    </a:cubicBezTo>
                    <a:cubicBezTo>
                      <a:pt x="36512" y="349"/>
                      <a:pt x="36408" y="356"/>
                      <a:pt x="36302" y="356"/>
                    </a:cubicBezTo>
                    <a:cubicBezTo>
                      <a:pt x="35887" y="356"/>
                      <a:pt x="35446" y="247"/>
                      <a:pt x="35172" y="48"/>
                    </a:cubicBezTo>
                    <a:lnTo>
                      <a:pt x="35112" y="1"/>
                    </a:lnTo>
                    <a:lnTo>
                      <a:pt x="35076" y="60"/>
                    </a:lnTo>
                    <a:cubicBezTo>
                      <a:pt x="34969" y="203"/>
                      <a:pt x="34755" y="298"/>
                      <a:pt x="34469" y="334"/>
                    </a:cubicBezTo>
                    <a:cubicBezTo>
                      <a:pt x="34374" y="348"/>
                      <a:pt x="34276" y="355"/>
                      <a:pt x="34177" y="355"/>
                    </a:cubicBezTo>
                    <a:cubicBezTo>
                      <a:pt x="33768" y="355"/>
                      <a:pt x="33347" y="240"/>
                      <a:pt x="33088" y="48"/>
                    </a:cubicBezTo>
                    <a:lnTo>
                      <a:pt x="33028" y="1"/>
                    </a:lnTo>
                    <a:lnTo>
                      <a:pt x="32981" y="60"/>
                    </a:lnTo>
                    <a:cubicBezTo>
                      <a:pt x="32828" y="260"/>
                      <a:pt x="32471" y="358"/>
                      <a:pt x="32084" y="358"/>
                    </a:cubicBezTo>
                    <a:cubicBezTo>
                      <a:pt x="31686" y="358"/>
                      <a:pt x="31258" y="254"/>
                      <a:pt x="30992" y="48"/>
                    </a:cubicBezTo>
                    <a:lnTo>
                      <a:pt x="30933" y="1"/>
                    </a:lnTo>
                    <a:lnTo>
                      <a:pt x="30897" y="60"/>
                    </a:lnTo>
                    <a:cubicBezTo>
                      <a:pt x="30732" y="255"/>
                      <a:pt x="30364" y="353"/>
                      <a:pt x="29974" y="353"/>
                    </a:cubicBezTo>
                    <a:cubicBezTo>
                      <a:pt x="29579" y="353"/>
                      <a:pt x="29161" y="252"/>
                      <a:pt x="28909" y="48"/>
                    </a:cubicBezTo>
                    <a:lnTo>
                      <a:pt x="28849" y="1"/>
                    </a:lnTo>
                    <a:lnTo>
                      <a:pt x="28802" y="60"/>
                    </a:lnTo>
                    <a:cubicBezTo>
                      <a:pt x="28624" y="255"/>
                      <a:pt x="28254" y="353"/>
                      <a:pt x="27865" y="353"/>
                    </a:cubicBezTo>
                    <a:cubicBezTo>
                      <a:pt x="27471" y="353"/>
                      <a:pt x="27059" y="252"/>
                      <a:pt x="26813" y="48"/>
                    </a:cubicBezTo>
                    <a:lnTo>
                      <a:pt x="26766" y="1"/>
                    </a:lnTo>
                    <a:lnTo>
                      <a:pt x="26718" y="60"/>
                    </a:lnTo>
                    <a:cubicBezTo>
                      <a:pt x="26529" y="255"/>
                      <a:pt x="26152" y="353"/>
                      <a:pt x="25764" y="353"/>
                    </a:cubicBezTo>
                    <a:cubicBezTo>
                      <a:pt x="25370" y="353"/>
                      <a:pt x="24964" y="252"/>
                      <a:pt x="24730" y="48"/>
                    </a:cubicBezTo>
                    <a:lnTo>
                      <a:pt x="24670" y="1"/>
                    </a:lnTo>
                    <a:lnTo>
                      <a:pt x="24623" y="60"/>
                    </a:lnTo>
                    <a:cubicBezTo>
                      <a:pt x="24428" y="255"/>
                      <a:pt x="24048" y="353"/>
                      <a:pt x="23659" y="353"/>
                    </a:cubicBezTo>
                    <a:cubicBezTo>
                      <a:pt x="23265" y="353"/>
                      <a:pt x="22862" y="252"/>
                      <a:pt x="22634" y="48"/>
                    </a:cubicBezTo>
                    <a:lnTo>
                      <a:pt x="22587" y="1"/>
                    </a:lnTo>
                    <a:lnTo>
                      <a:pt x="22539" y="48"/>
                    </a:lnTo>
                    <a:cubicBezTo>
                      <a:pt x="22331" y="251"/>
                      <a:pt x="21941" y="352"/>
                      <a:pt x="21549" y="352"/>
                    </a:cubicBezTo>
                    <a:cubicBezTo>
                      <a:pt x="21158" y="352"/>
                      <a:pt x="20765" y="251"/>
                      <a:pt x="20551" y="48"/>
                    </a:cubicBezTo>
                    <a:lnTo>
                      <a:pt x="20491" y="1"/>
                    </a:lnTo>
                    <a:lnTo>
                      <a:pt x="20443" y="48"/>
                    </a:lnTo>
                    <a:cubicBezTo>
                      <a:pt x="20229" y="251"/>
                      <a:pt x="19836" y="352"/>
                      <a:pt x="19445" y="352"/>
                    </a:cubicBezTo>
                    <a:cubicBezTo>
                      <a:pt x="19053" y="352"/>
                      <a:pt x="18663" y="251"/>
                      <a:pt x="18455" y="48"/>
                    </a:cubicBezTo>
                    <a:lnTo>
                      <a:pt x="18408" y="1"/>
                    </a:lnTo>
                    <a:lnTo>
                      <a:pt x="18360" y="48"/>
                    </a:lnTo>
                    <a:cubicBezTo>
                      <a:pt x="18132" y="252"/>
                      <a:pt x="17729" y="353"/>
                      <a:pt x="17335" y="353"/>
                    </a:cubicBezTo>
                    <a:cubicBezTo>
                      <a:pt x="16946" y="353"/>
                      <a:pt x="16567" y="255"/>
                      <a:pt x="16372" y="60"/>
                    </a:cubicBezTo>
                    <a:lnTo>
                      <a:pt x="16324" y="1"/>
                    </a:lnTo>
                    <a:lnTo>
                      <a:pt x="16264" y="48"/>
                    </a:lnTo>
                    <a:cubicBezTo>
                      <a:pt x="16030" y="252"/>
                      <a:pt x="15621" y="353"/>
                      <a:pt x="15226" y="353"/>
                    </a:cubicBezTo>
                    <a:cubicBezTo>
                      <a:pt x="14836" y="353"/>
                      <a:pt x="14459" y="255"/>
                      <a:pt x="14276" y="60"/>
                    </a:cubicBezTo>
                    <a:lnTo>
                      <a:pt x="14228" y="1"/>
                    </a:lnTo>
                    <a:lnTo>
                      <a:pt x="14181" y="48"/>
                    </a:lnTo>
                    <a:cubicBezTo>
                      <a:pt x="13935" y="252"/>
                      <a:pt x="13520" y="353"/>
                      <a:pt x="13124" y="353"/>
                    </a:cubicBezTo>
                    <a:cubicBezTo>
                      <a:pt x="12735" y="353"/>
                      <a:pt x="12364" y="255"/>
                      <a:pt x="12192" y="60"/>
                    </a:cubicBezTo>
                    <a:lnTo>
                      <a:pt x="12145" y="1"/>
                    </a:lnTo>
                    <a:lnTo>
                      <a:pt x="12085" y="48"/>
                    </a:lnTo>
                    <a:cubicBezTo>
                      <a:pt x="11833" y="252"/>
                      <a:pt x="11415" y="353"/>
                      <a:pt x="11020" y="353"/>
                    </a:cubicBezTo>
                    <a:cubicBezTo>
                      <a:pt x="10630" y="353"/>
                      <a:pt x="10262" y="255"/>
                      <a:pt x="10097" y="60"/>
                    </a:cubicBezTo>
                    <a:lnTo>
                      <a:pt x="10049" y="1"/>
                    </a:lnTo>
                    <a:lnTo>
                      <a:pt x="10002" y="48"/>
                    </a:lnTo>
                    <a:cubicBezTo>
                      <a:pt x="9736" y="254"/>
                      <a:pt x="9308" y="358"/>
                      <a:pt x="8910" y="358"/>
                    </a:cubicBezTo>
                    <a:cubicBezTo>
                      <a:pt x="8524" y="358"/>
                      <a:pt x="8166" y="260"/>
                      <a:pt x="8013" y="60"/>
                    </a:cubicBezTo>
                    <a:lnTo>
                      <a:pt x="7966" y="1"/>
                    </a:lnTo>
                    <a:lnTo>
                      <a:pt x="7906" y="48"/>
                    </a:lnTo>
                    <a:cubicBezTo>
                      <a:pt x="7647" y="240"/>
                      <a:pt x="7226" y="355"/>
                      <a:pt x="6811" y="355"/>
                    </a:cubicBezTo>
                    <a:cubicBezTo>
                      <a:pt x="6710" y="355"/>
                      <a:pt x="6610" y="348"/>
                      <a:pt x="6513" y="334"/>
                    </a:cubicBezTo>
                    <a:cubicBezTo>
                      <a:pt x="6239" y="298"/>
                      <a:pt x="6025" y="203"/>
                      <a:pt x="5918" y="60"/>
                    </a:cubicBezTo>
                    <a:lnTo>
                      <a:pt x="5882" y="1"/>
                    </a:lnTo>
                    <a:lnTo>
                      <a:pt x="5823" y="48"/>
                    </a:lnTo>
                    <a:cubicBezTo>
                      <a:pt x="5551" y="245"/>
                      <a:pt x="5118" y="360"/>
                      <a:pt x="4708" y="360"/>
                    </a:cubicBezTo>
                    <a:cubicBezTo>
                      <a:pt x="4596" y="360"/>
                      <a:pt x="4486" y="352"/>
                      <a:pt x="4382" y="334"/>
                    </a:cubicBezTo>
                    <a:cubicBezTo>
                      <a:pt x="4120" y="286"/>
                      <a:pt x="3918" y="191"/>
                      <a:pt x="3834" y="60"/>
                    </a:cubicBezTo>
                    <a:lnTo>
                      <a:pt x="3787" y="1"/>
                    </a:lnTo>
                    <a:lnTo>
                      <a:pt x="3727" y="48"/>
                    </a:lnTo>
                    <a:cubicBezTo>
                      <a:pt x="3453" y="240"/>
                      <a:pt x="3018" y="355"/>
                      <a:pt x="2604" y="355"/>
                    </a:cubicBezTo>
                    <a:cubicBezTo>
                      <a:pt x="2479" y="355"/>
                      <a:pt x="2355" y="344"/>
                      <a:pt x="2239" y="322"/>
                    </a:cubicBezTo>
                    <a:cubicBezTo>
                      <a:pt x="2001" y="275"/>
                      <a:pt x="1822" y="191"/>
                      <a:pt x="1739" y="60"/>
                    </a:cubicBezTo>
                    <a:lnTo>
                      <a:pt x="170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4"/>
              <p:cNvSpPr/>
              <p:nvPr/>
            </p:nvSpPr>
            <p:spPr>
              <a:xfrm>
                <a:off x="7236188" y="3972200"/>
                <a:ext cx="10040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0161" h="489" extrusionOk="0">
                    <a:moveTo>
                      <a:pt x="1668" y="0"/>
                    </a:moveTo>
                    <a:lnTo>
                      <a:pt x="1608" y="48"/>
                    </a:lnTo>
                    <a:cubicBezTo>
                      <a:pt x="1308" y="243"/>
                      <a:pt x="892" y="327"/>
                      <a:pt x="518" y="327"/>
                    </a:cubicBezTo>
                    <a:cubicBezTo>
                      <a:pt x="343" y="327"/>
                      <a:pt x="177" y="308"/>
                      <a:pt x="36" y="274"/>
                    </a:cubicBezTo>
                    <a:lnTo>
                      <a:pt x="1" y="429"/>
                    </a:lnTo>
                    <a:cubicBezTo>
                      <a:pt x="149" y="463"/>
                      <a:pt x="320" y="482"/>
                      <a:pt x="499" y="482"/>
                    </a:cubicBezTo>
                    <a:cubicBezTo>
                      <a:pt x="884" y="482"/>
                      <a:pt x="1307" y="397"/>
                      <a:pt x="1632" y="203"/>
                    </a:cubicBezTo>
                    <a:cubicBezTo>
                      <a:pt x="1739" y="322"/>
                      <a:pt x="1930" y="405"/>
                      <a:pt x="2168" y="453"/>
                    </a:cubicBezTo>
                    <a:cubicBezTo>
                      <a:pt x="2285" y="476"/>
                      <a:pt x="2418" y="488"/>
                      <a:pt x="2558" y="488"/>
                    </a:cubicBezTo>
                    <a:cubicBezTo>
                      <a:pt x="2932" y="488"/>
                      <a:pt x="3359" y="402"/>
                      <a:pt x="3680" y="203"/>
                    </a:cubicBezTo>
                    <a:cubicBezTo>
                      <a:pt x="3864" y="393"/>
                      <a:pt x="4224" y="488"/>
                      <a:pt x="4613" y="488"/>
                    </a:cubicBezTo>
                    <a:cubicBezTo>
                      <a:pt x="5001" y="488"/>
                      <a:pt x="5418" y="393"/>
                      <a:pt x="5716" y="203"/>
                    </a:cubicBezTo>
                    <a:cubicBezTo>
                      <a:pt x="5906" y="393"/>
                      <a:pt x="6272" y="488"/>
                      <a:pt x="6664" y="488"/>
                    </a:cubicBezTo>
                    <a:cubicBezTo>
                      <a:pt x="7055" y="488"/>
                      <a:pt x="7472" y="393"/>
                      <a:pt x="7764" y="203"/>
                    </a:cubicBezTo>
                    <a:cubicBezTo>
                      <a:pt x="7960" y="393"/>
                      <a:pt x="8326" y="488"/>
                      <a:pt x="8715" y="488"/>
                    </a:cubicBezTo>
                    <a:cubicBezTo>
                      <a:pt x="9103" y="488"/>
                      <a:pt x="9514" y="393"/>
                      <a:pt x="9800" y="203"/>
                    </a:cubicBezTo>
                    <a:cubicBezTo>
                      <a:pt x="10008" y="393"/>
                      <a:pt x="10380" y="488"/>
                      <a:pt x="10770" y="488"/>
                    </a:cubicBezTo>
                    <a:cubicBezTo>
                      <a:pt x="11160" y="488"/>
                      <a:pt x="11568" y="393"/>
                      <a:pt x="11847" y="203"/>
                    </a:cubicBezTo>
                    <a:cubicBezTo>
                      <a:pt x="12062" y="393"/>
                      <a:pt x="12437" y="488"/>
                      <a:pt x="12827" y="488"/>
                    </a:cubicBezTo>
                    <a:cubicBezTo>
                      <a:pt x="13217" y="488"/>
                      <a:pt x="13621" y="393"/>
                      <a:pt x="13895" y="203"/>
                    </a:cubicBezTo>
                    <a:cubicBezTo>
                      <a:pt x="14116" y="393"/>
                      <a:pt x="14494" y="488"/>
                      <a:pt x="14882" y="488"/>
                    </a:cubicBezTo>
                    <a:cubicBezTo>
                      <a:pt x="15270" y="488"/>
                      <a:pt x="15669" y="393"/>
                      <a:pt x="15931" y="203"/>
                    </a:cubicBezTo>
                    <a:cubicBezTo>
                      <a:pt x="16169" y="393"/>
                      <a:pt x="16550" y="488"/>
                      <a:pt x="16943" y="488"/>
                    </a:cubicBezTo>
                    <a:cubicBezTo>
                      <a:pt x="17324" y="488"/>
                      <a:pt x="17729" y="393"/>
                      <a:pt x="17979" y="203"/>
                    </a:cubicBezTo>
                    <a:cubicBezTo>
                      <a:pt x="18217" y="393"/>
                      <a:pt x="18604" y="488"/>
                      <a:pt x="18993" y="488"/>
                    </a:cubicBezTo>
                    <a:cubicBezTo>
                      <a:pt x="19381" y="488"/>
                      <a:pt x="19771" y="393"/>
                      <a:pt x="20015" y="203"/>
                    </a:cubicBezTo>
                    <a:cubicBezTo>
                      <a:pt x="20259" y="393"/>
                      <a:pt x="20655" y="488"/>
                      <a:pt x="21048" y="488"/>
                    </a:cubicBezTo>
                    <a:cubicBezTo>
                      <a:pt x="21441" y="488"/>
                      <a:pt x="21831" y="393"/>
                      <a:pt x="22063" y="203"/>
                    </a:cubicBezTo>
                    <a:cubicBezTo>
                      <a:pt x="22319" y="393"/>
                      <a:pt x="22715" y="488"/>
                      <a:pt x="23105" y="488"/>
                    </a:cubicBezTo>
                    <a:cubicBezTo>
                      <a:pt x="23495" y="488"/>
                      <a:pt x="23879" y="393"/>
                      <a:pt x="24111" y="203"/>
                    </a:cubicBezTo>
                    <a:cubicBezTo>
                      <a:pt x="24373" y="393"/>
                      <a:pt x="24772" y="488"/>
                      <a:pt x="25160" y="488"/>
                    </a:cubicBezTo>
                    <a:cubicBezTo>
                      <a:pt x="25549" y="488"/>
                      <a:pt x="25927" y="393"/>
                      <a:pt x="26147" y="203"/>
                    </a:cubicBezTo>
                    <a:cubicBezTo>
                      <a:pt x="26421" y="393"/>
                      <a:pt x="26825" y="488"/>
                      <a:pt x="27215" y="488"/>
                    </a:cubicBezTo>
                    <a:cubicBezTo>
                      <a:pt x="27605" y="488"/>
                      <a:pt x="27980" y="393"/>
                      <a:pt x="28195" y="203"/>
                    </a:cubicBezTo>
                    <a:cubicBezTo>
                      <a:pt x="28474" y="393"/>
                      <a:pt x="28882" y="488"/>
                      <a:pt x="29272" y="488"/>
                    </a:cubicBezTo>
                    <a:cubicBezTo>
                      <a:pt x="29662" y="488"/>
                      <a:pt x="30034" y="393"/>
                      <a:pt x="30243" y="203"/>
                    </a:cubicBezTo>
                    <a:cubicBezTo>
                      <a:pt x="30522" y="393"/>
                      <a:pt x="30933" y="488"/>
                      <a:pt x="31323" y="488"/>
                    </a:cubicBezTo>
                    <a:cubicBezTo>
                      <a:pt x="31713" y="488"/>
                      <a:pt x="32082" y="393"/>
                      <a:pt x="32279" y="203"/>
                    </a:cubicBezTo>
                    <a:cubicBezTo>
                      <a:pt x="32570" y="393"/>
                      <a:pt x="32987" y="488"/>
                      <a:pt x="33378" y="488"/>
                    </a:cubicBezTo>
                    <a:cubicBezTo>
                      <a:pt x="33770" y="488"/>
                      <a:pt x="34136" y="393"/>
                      <a:pt x="34326" y="203"/>
                    </a:cubicBezTo>
                    <a:cubicBezTo>
                      <a:pt x="34624" y="393"/>
                      <a:pt x="35041" y="488"/>
                      <a:pt x="35429" y="488"/>
                    </a:cubicBezTo>
                    <a:cubicBezTo>
                      <a:pt x="35818" y="488"/>
                      <a:pt x="36178" y="393"/>
                      <a:pt x="36362" y="203"/>
                    </a:cubicBezTo>
                    <a:cubicBezTo>
                      <a:pt x="36683" y="402"/>
                      <a:pt x="37110" y="488"/>
                      <a:pt x="37484" y="488"/>
                    </a:cubicBezTo>
                    <a:cubicBezTo>
                      <a:pt x="37624" y="488"/>
                      <a:pt x="37757" y="476"/>
                      <a:pt x="37874" y="453"/>
                    </a:cubicBezTo>
                    <a:cubicBezTo>
                      <a:pt x="38113" y="405"/>
                      <a:pt x="38303" y="322"/>
                      <a:pt x="38410" y="203"/>
                    </a:cubicBezTo>
                    <a:cubicBezTo>
                      <a:pt x="38732" y="382"/>
                      <a:pt x="39152" y="463"/>
                      <a:pt x="39537" y="463"/>
                    </a:cubicBezTo>
                    <a:cubicBezTo>
                      <a:pt x="39766" y="463"/>
                      <a:pt x="39983" y="435"/>
                      <a:pt x="40160" y="381"/>
                    </a:cubicBezTo>
                    <a:lnTo>
                      <a:pt x="40125" y="238"/>
                    </a:lnTo>
                    <a:cubicBezTo>
                      <a:pt x="39958" y="290"/>
                      <a:pt x="39753" y="316"/>
                      <a:pt x="39537" y="316"/>
                    </a:cubicBezTo>
                    <a:cubicBezTo>
                      <a:pt x="39152" y="316"/>
                      <a:pt x="38732" y="231"/>
                      <a:pt x="38434" y="48"/>
                    </a:cubicBezTo>
                    <a:lnTo>
                      <a:pt x="38375" y="0"/>
                    </a:lnTo>
                    <a:lnTo>
                      <a:pt x="38327" y="60"/>
                    </a:lnTo>
                    <a:cubicBezTo>
                      <a:pt x="38255" y="179"/>
                      <a:pt x="38077" y="262"/>
                      <a:pt x="37851" y="310"/>
                    </a:cubicBezTo>
                    <a:cubicBezTo>
                      <a:pt x="37736" y="332"/>
                      <a:pt x="37615" y="343"/>
                      <a:pt x="37491" y="343"/>
                    </a:cubicBezTo>
                    <a:cubicBezTo>
                      <a:pt x="37087" y="343"/>
                      <a:pt x="36662" y="230"/>
                      <a:pt x="36398" y="48"/>
                    </a:cubicBezTo>
                    <a:lnTo>
                      <a:pt x="36339" y="0"/>
                    </a:lnTo>
                    <a:lnTo>
                      <a:pt x="36291" y="60"/>
                    </a:lnTo>
                    <a:cubicBezTo>
                      <a:pt x="36156" y="247"/>
                      <a:pt x="35817" y="340"/>
                      <a:pt x="35441" y="340"/>
                    </a:cubicBezTo>
                    <a:cubicBezTo>
                      <a:pt x="35054" y="340"/>
                      <a:pt x="34628" y="241"/>
                      <a:pt x="34350" y="48"/>
                    </a:cubicBezTo>
                    <a:lnTo>
                      <a:pt x="34291" y="0"/>
                    </a:lnTo>
                    <a:lnTo>
                      <a:pt x="34255" y="60"/>
                    </a:lnTo>
                    <a:cubicBezTo>
                      <a:pt x="34108" y="247"/>
                      <a:pt x="33763" y="340"/>
                      <a:pt x="33387" y="340"/>
                    </a:cubicBezTo>
                    <a:cubicBezTo>
                      <a:pt x="33000" y="340"/>
                      <a:pt x="32580" y="241"/>
                      <a:pt x="32314" y="48"/>
                    </a:cubicBezTo>
                    <a:lnTo>
                      <a:pt x="32255" y="0"/>
                    </a:lnTo>
                    <a:lnTo>
                      <a:pt x="32207" y="60"/>
                    </a:lnTo>
                    <a:cubicBezTo>
                      <a:pt x="32055" y="247"/>
                      <a:pt x="31706" y="340"/>
                      <a:pt x="31332" y="340"/>
                    </a:cubicBezTo>
                    <a:cubicBezTo>
                      <a:pt x="30946" y="340"/>
                      <a:pt x="30532" y="241"/>
                      <a:pt x="30278" y="48"/>
                    </a:cubicBezTo>
                    <a:lnTo>
                      <a:pt x="30219" y="0"/>
                    </a:lnTo>
                    <a:lnTo>
                      <a:pt x="30171" y="60"/>
                    </a:lnTo>
                    <a:cubicBezTo>
                      <a:pt x="30007" y="247"/>
                      <a:pt x="29653" y="340"/>
                      <a:pt x="29277" y="340"/>
                    </a:cubicBezTo>
                    <a:cubicBezTo>
                      <a:pt x="28889" y="340"/>
                      <a:pt x="28478" y="241"/>
                      <a:pt x="28230" y="48"/>
                    </a:cubicBezTo>
                    <a:lnTo>
                      <a:pt x="28183" y="0"/>
                    </a:lnTo>
                    <a:lnTo>
                      <a:pt x="28135" y="60"/>
                    </a:lnTo>
                    <a:cubicBezTo>
                      <a:pt x="27965" y="247"/>
                      <a:pt x="27605" y="340"/>
                      <a:pt x="27227" y="340"/>
                    </a:cubicBezTo>
                    <a:cubicBezTo>
                      <a:pt x="26838" y="340"/>
                      <a:pt x="26430" y="241"/>
                      <a:pt x="26194" y="48"/>
                    </a:cubicBezTo>
                    <a:lnTo>
                      <a:pt x="26135" y="0"/>
                    </a:lnTo>
                    <a:lnTo>
                      <a:pt x="26087" y="60"/>
                    </a:lnTo>
                    <a:cubicBezTo>
                      <a:pt x="25911" y="247"/>
                      <a:pt x="25548" y="340"/>
                      <a:pt x="25171" y="340"/>
                    </a:cubicBezTo>
                    <a:cubicBezTo>
                      <a:pt x="24781" y="340"/>
                      <a:pt x="24376" y="241"/>
                      <a:pt x="24147" y="48"/>
                    </a:cubicBezTo>
                    <a:lnTo>
                      <a:pt x="24099" y="0"/>
                    </a:lnTo>
                    <a:lnTo>
                      <a:pt x="24051" y="60"/>
                    </a:lnTo>
                    <a:cubicBezTo>
                      <a:pt x="23864" y="247"/>
                      <a:pt x="23497" y="340"/>
                      <a:pt x="23121" y="340"/>
                    </a:cubicBezTo>
                    <a:cubicBezTo>
                      <a:pt x="22733" y="340"/>
                      <a:pt x="22334" y="241"/>
                      <a:pt x="22111" y="48"/>
                    </a:cubicBezTo>
                    <a:lnTo>
                      <a:pt x="22063" y="0"/>
                    </a:lnTo>
                    <a:lnTo>
                      <a:pt x="22015" y="48"/>
                    </a:lnTo>
                    <a:cubicBezTo>
                      <a:pt x="21813" y="244"/>
                      <a:pt x="21432" y="343"/>
                      <a:pt x="21049" y="343"/>
                    </a:cubicBezTo>
                    <a:cubicBezTo>
                      <a:pt x="20667" y="343"/>
                      <a:pt x="20283" y="244"/>
                      <a:pt x="20075" y="48"/>
                    </a:cubicBezTo>
                    <a:lnTo>
                      <a:pt x="20015" y="0"/>
                    </a:lnTo>
                    <a:lnTo>
                      <a:pt x="19967" y="48"/>
                    </a:lnTo>
                    <a:cubicBezTo>
                      <a:pt x="19758" y="240"/>
                      <a:pt x="19369" y="338"/>
                      <a:pt x="18984" y="338"/>
                    </a:cubicBezTo>
                    <a:cubicBezTo>
                      <a:pt x="18604" y="338"/>
                      <a:pt x="18228" y="243"/>
                      <a:pt x="18027" y="48"/>
                    </a:cubicBezTo>
                    <a:lnTo>
                      <a:pt x="17979" y="0"/>
                    </a:lnTo>
                    <a:lnTo>
                      <a:pt x="17932" y="48"/>
                    </a:lnTo>
                    <a:cubicBezTo>
                      <a:pt x="17708" y="241"/>
                      <a:pt x="17309" y="340"/>
                      <a:pt x="16921" y="340"/>
                    </a:cubicBezTo>
                    <a:cubicBezTo>
                      <a:pt x="16545" y="340"/>
                      <a:pt x="16178" y="247"/>
                      <a:pt x="15991" y="60"/>
                    </a:cubicBezTo>
                    <a:lnTo>
                      <a:pt x="15943" y="0"/>
                    </a:lnTo>
                    <a:lnTo>
                      <a:pt x="15896" y="48"/>
                    </a:lnTo>
                    <a:cubicBezTo>
                      <a:pt x="15666" y="241"/>
                      <a:pt x="15261" y="340"/>
                      <a:pt x="14871" y="340"/>
                    </a:cubicBezTo>
                    <a:cubicBezTo>
                      <a:pt x="14494" y="340"/>
                      <a:pt x="14131" y="247"/>
                      <a:pt x="13955" y="60"/>
                    </a:cubicBezTo>
                    <a:lnTo>
                      <a:pt x="13907" y="0"/>
                    </a:lnTo>
                    <a:lnTo>
                      <a:pt x="13848" y="48"/>
                    </a:lnTo>
                    <a:cubicBezTo>
                      <a:pt x="13612" y="241"/>
                      <a:pt x="13204" y="340"/>
                      <a:pt x="12815" y="340"/>
                    </a:cubicBezTo>
                    <a:cubicBezTo>
                      <a:pt x="12437" y="340"/>
                      <a:pt x="12077" y="247"/>
                      <a:pt x="11907" y="60"/>
                    </a:cubicBezTo>
                    <a:lnTo>
                      <a:pt x="11859" y="0"/>
                    </a:lnTo>
                    <a:lnTo>
                      <a:pt x="11812" y="48"/>
                    </a:lnTo>
                    <a:cubicBezTo>
                      <a:pt x="11564" y="241"/>
                      <a:pt x="11150" y="340"/>
                      <a:pt x="10761" y="340"/>
                    </a:cubicBezTo>
                    <a:cubicBezTo>
                      <a:pt x="10384" y="340"/>
                      <a:pt x="10029" y="247"/>
                      <a:pt x="9871" y="60"/>
                    </a:cubicBezTo>
                    <a:lnTo>
                      <a:pt x="9823" y="0"/>
                    </a:lnTo>
                    <a:lnTo>
                      <a:pt x="9764" y="48"/>
                    </a:lnTo>
                    <a:cubicBezTo>
                      <a:pt x="9510" y="241"/>
                      <a:pt x="9096" y="340"/>
                      <a:pt x="8710" y="340"/>
                    </a:cubicBezTo>
                    <a:cubicBezTo>
                      <a:pt x="8336" y="340"/>
                      <a:pt x="7987" y="247"/>
                      <a:pt x="7835" y="60"/>
                    </a:cubicBezTo>
                    <a:lnTo>
                      <a:pt x="7787" y="0"/>
                    </a:lnTo>
                    <a:lnTo>
                      <a:pt x="7728" y="48"/>
                    </a:lnTo>
                    <a:cubicBezTo>
                      <a:pt x="7462" y="241"/>
                      <a:pt x="7042" y="340"/>
                      <a:pt x="6655" y="340"/>
                    </a:cubicBezTo>
                    <a:cubicBezTo>
                      <a:pt x="6279" y="340"/>
                      <a:pt x="5934" y="247"/>
                      <a:pt x="5787" y="60"/>
                    </a:cubicBezTo>
                    <a:lnTo>
                      <a:pt x="5740" y="0"/>
                    </a:lnTo>
                    <a:lnTo>
                      <a:pt x="5692" y="48"/>
                    </a:lnTo>
                    <a:cubicBezTo>
                      <a:pt x="5414" y="241"/>
                      <a:pt x="4988" y="340"/>
                      <a:pt x="4601" y="340"/>
                    </a:cubicBezTo>
                    <a:cubicBezTo>
                      <a:pt x="4226" y="340"/>
                      <a:pt x="3886" y="247"/>
                      <a:pt x="3751" y="60"/>
                    </a:cubicBezTo>
                    <a:lnTo>
                      <a:pt x="3704" y="0"/>
                    </a:lnTo>
                    <a:lnTo>
                      <a:pt x="3644" y="48"/>
                    </a:lnTo>
                    <a:cubicBezTo>
                      <a:pt x="3380" y="230"/>
                      <a:pt x="2955" y="343"/>
                      <a:pt x="2551" y="343"/>
                    </a:cubicBezTo>
                    <a:cubicBezTo>
                      <a:pt x="2428" y="343"/>
                      <a:pt x="2306" y="332"/>
                      <a:pt x="2191" y="310"/>
                    </a:cubicBezTo>
                    <a:cubicBezTo>
                      <a:pt x="1965" y="262"/>
                      <a:pt x="1787" y="179"/>
                      <a:pt x="1703" y="60"/>
                    </a:cubicBezTo>
                    <a:lnTo>
                      <a:pt x="166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4"/>
              <p:cNvSpPr/>
              <p:nvPr/>
            </p:nvSpPr>
            <p:spPr>
              <a:xfrm>
                <a:off x="7247813" y="3946000"/>
                <a:ext cx="9813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39255" h="489" extrusionOk="0">
                    <a:moveTo>
                      <a:pt x="37493" y="1"/>
                    </a:moveTo>
                    <a:lnTo>
                      <a:pt x="37445" y="72"/>
                    </a:lnTo>
                    <a:cubicBezTo>
                      <a:pt x="37323" y="246"/>
                      <a:pt x="37000" y="333"/>
                      <a:pt x="36638" y="333"/>
                    </a:cubicBezTo>
                    <a:cubicBezTo>
                      <a:pt x="36257" y="333"/>
                      <a:pt x="35833" y="237"/>
                      <a:pt x="35552" y="48"/>
                    </a:cubicBezTo>
                    <a:lnTo>
                      <a:pt x="35493" y="12"/>
                    </a:lnTo>
                    <a:lnTo>
                      <a:pt x="35457" y="60"/>
                    </a:lnTo>
                    <a:cubicBezTo>
                      <a:pt x="35322" y="242"/>
                      <a:pt x="34989" y="331"/>
                      <a:pt x="34622" y="331"/>
                    </a:cubicBezTo>
                    <a:cubicBezTo>
                      <a:pt x="34244" y="331"/>
                      <a:pt x="33830" y="236"/>
                      <a:pt x="33564" y="48"/>
                    </a:cubicBezTo>
                    <a:lnTo>
                      <a:pt x="33504" y="12"/>
                    </a:lnTo>
                    <a:lnTo>
                      <a:pt x="33457" y="60"/>
                    </a:lnTo>
                    <a:cubicBezTo>
                      <a:pt x="33316" y="242"/>
                      <a:pt x="32980" y="331"/>
                      <a:pt x="32613" y="331"/>
                    </a:cubicBezTo>
                    <a:cubicBezTo>
                      <a:pt x="32234" y="331"/>
                      <a:pt x="31824" y="236"/>
                      <a:pt x="31564" y="48"/>
                    </a:cubicBezTo>
                    <a:lnTo>
                      <a:pt x="31516" y="12"/>
                    </a:lnTo>
                    <a:lnTo>
                      <a:pt x="31468" y="60"/>
                    </a:lnTo>
                    <a:cubicBezTo>
                      <a:pt x="31316" y="242"/>
                      <a:pt x="30974" y="331"/>
                      <a:pt x="30607" y="331"/>
                    </a:cubicBezTo>
                    <a:cubicBezTo>
                      <a:pt x="30228" y="331"/>
                      <a:pt x="29823" y="236"/>
                      <a:pt x="29575" y="48"/>
                    </a:cubicBezTo>
                    <a:lnTo>
                      <a:pt x="29516" y="12"/>
                    </a:lnTo>
                    <a:lnTo>
                      <a:pt x="29468" y="60"/>
                    </a:lnTo>
                    <a:cubicBezTo>
                      <a:pt x="29309" y="237"/>
                      <a:pt x="28959" y="327"/>
                      <a:pt x="28589" y="327"/>
                    </a:cubicBezTo>
                    <a:cubicBezTo>
                      <a:pt x="28212" y="327"/>
                      <a:pt x="27815" y="234"/>
                      <a:pt x="27575" y="48"/>
                    </a:cubicBezTo>
                    <a:lnTo>
                      <a:pt x="27527" y="12"/>
                    </a:lnTo>
                    <a:lnTo>
                      <a:pt x="27480" y="60"/>
                    </a:lnTo>
                    <a:cubicBezTo>
                      <a:pt x="27314" y="237"/>
                      <a:pt x="26959" y="327"/>
                      <a:pt x="26587" y="327"/>
                    </a:cubicBezTo>
                    <a:cubicBezTo>
                      <a:pt x="26209" y="327"/>
                      <a:pt x="25815" y="234"/>
                      <a:pt x="25587" y="48"/>
                    </a:cubicBezTo>
                    <a:lnTo>
                      <a:pt x="25539" y="12"/>
                    </a:lnTo>
                    <a:lnTo>
                      <a:pt x="25491" y="60"/>
                    </a:lnTo>
                    <a:cubicBezTo>
                      <a:pt x="25314" y="237"/>
                      <a:pt x="24956" y="327"/>
                      <a:pt x="24585" y="327"/>
                    </a:cubicBezTo>
                    <a:cubicBezTo>
                      <a:pt x="24209" y="327"/>
                      <a:pt x="23820" y="234"/>
                      <a:pt x="23598" y="48"/>
                    </a:cubicBezTo>
                    <a:lnTo>
                      <a:pt x="23539" y="12"/>
                    </a:lnTo>
                    <a:lnTo>
                      <a:pt x="23491" y="60"/>
                    </a:lnTo>
                    <a:cubicBezTo>
                      <a:pt x="23308" y="237"/>
                      <a:pt x="22946" y="327"/>
                      <a:pt x="22576" y="327"/>
                    </a:cubicBezTo>
                    <a:cubicBezTo>
                      <a:pt x="22200" y="327"/>
                      <a:pt x="21814" y="234"/>
                      <a:pt x="21598" y="48"/>
                    </a:cubicBezTo>
                    <a:lnTo>
                      <a:pt x="21550" y="12"/>
                    </a:lnTo>
                    <a:lnTo>
                      <a:pt x="21503" y="60"/>
                    </a:lnTo>
                    <a:cubicBezTo>
                      <a:pt x="21308" y="237"/>
                      <a:pt x="20940" y="327"/>
                      <a:pt x="20570" y="327"/>
                    </a:cubicBezTo>
                    <a:cubicBezTo>
                      <a:pt x="20193" y="327"/>
                      <a:pt x="19814" y="234"/>
                      <a:pt x="19610" y="48"/>
                    </a:cubicBezTo>
                    <a:lnTo>
                      <a:pt x="19550" y="12"/>
                    </a:lnTo>
                    <a:lnTo>
                      <a:pt x="19502" y="48"/>
                    </a:lnTo>
                    <a:cubicBezTo>
                      <a:pt x="19298" y="234"/>
                      <a:pt x="18919" y="327"/>
                      <a:pt x="18542" y="327"/>
                    </a:cubicBezTo>
                    <a:cubicBezTo>
                      <a:pt x="18172" y="327"/>
                      <a:pt x="17804" y="237"/>
                      <a:pt x="17609" y="60"/>
                    </a:cubicBezTo>
                    <a:lnTo>
                      <a:pt x="17562" y="12"/>
                    </a:lnTo>
                    <a:lnTo>
                      <a:pt x="17514" y="48"/>
                    </a:lnTo>
                    <a:cubicBezTo>
                      <a:pt x="17298" y="234"/>
                      <a:pt x="16913" y="327"/>
                      <a:pt x="16536" y="327"/>
                    </a:cubicBezTo>
                    <a:cubicBezTo>
                      <a:pt x="16166" y="327"/>
                      <a:pt x="15804" y="237"/>
                      <a:pt x="15621" y="60"/>
                    </a:cubicBezTo>
                    <a:lnTo>
                      <a:pt x="15573" y="12"/>
                    </a:lnTo>
                    <a:lnTo>
                      <a:pt x="15514" y="48"/>
                    </a:lnTo>
                    <a:cubicBezTo>
                      <a:pt x="15292" y="234"/>
                      <a:pt x="14903" y="327"/>
                      <a:pt x="14527" y="327"/>
                    </a:cubicBezTo>
                    <a:cubicBezTo>
                      <a:pt x="14157" y="327"/>
                      <a:pt x="13798" y="237"/>
                      <a:pt x="13621" y="60"/>
                    </a:cubicBezTo>
                    <a:lnTo>
                      <a:pt x="13573" y="12"/>
                    </a:lnTo>
                    <a:lnTo>
                      <a:pt x="13526" y="48"/>
                    </a:lnTo>
                    <a:cubicBezTo>
                      <a:pt x="13297" y="234"/>
                      <a:pt x="12903" y="327"/>
                      <a:pt x="12525" y="327"/>
                    </a:cubicBezTo>
                    <a:cubicBezTo>
                      <a:pt x="12153" y="327"/>
                      <a:pt x="11798" y="237"/>
                      <a:pt x="11632" y="60"/>
                    </a:cubicBezTo>
                    <a:lnTo>
                      <a:pt x="11585" y="12"/>
                    </a:lnTo>
                    <a:lnTo>
                      <a:pt x="11537" y="48"/>
                    </a:lnTo>
                    <a:cubicBezTo>
                      <a:pt x="11297" y="234"/>
                      <a:pt x="10900" y="327"/>
                      <a:pt x="10523" y="327"/>
                    </a:cubicBezTo>
                    <a:cubicBezTo>
                      <a:pt x="10153" y="327"/>
                      <a:pt x="9804" y="237"/>
                      <a:pt x="9644" y="60"/>
                    </a:cubicBezTo>
                    <a:lnTo>
                      <a:pt x="9596" y="12"/>
                    </a:lnTo>
                    <a:lnTo>
                      <a:pt x="9537" y="48"/>
                    </a:lnTo>
                    <a:cubicBezTo>
                      <a:pt x="9289" y="236"/>
                      <a:pt x="8884" y="331"/>
                      <a:pt x="8505" y="331"/>
                    </a:cubicBezTo>
                    <a:cubicBezTo>
                      <a:pt x="8139" y="331"/>
                      <a:pt x="7796" y="242"/>
                      <a:pt x="7644" y="60"/>
                    </a:cubicBezTo>
                    <a:lnTo>
                      <a:pt x="7596" y="12"/>
                    </a:lnTo>
                    <a:lnTo>
                      <a:pt x="7549" y="48"/>
                    </a:lnTo>
                    <a:cubicBezTo>
                      <a:pt x="7288" y="236"/>
                      <a:pt x="6878" y="331"/>
                      <a:pt x="6499" y="331"/>
                    </a:cubicBezTo>
                    <a:cubicBezTo>
                      <a:pt x="6133" y="331"/>
                      <a:pt x="5796" y="242"/>
                      <a:pt x="5656" y="60"/>
                    </a:cubicBezTo>
                    <a:lnTo>
                      <a:pt x="5608" y="12"/>
                    </a:lnTo>
                    <a:lnTo>
                      <a:pt x="5548" y="48"/>
                    </a:lnTo>
                    <a:cubicBezTo>
                      <a:pt x="5282" y="236"/>
                      <a:pt x="4869" y="331"/>
                      <a:pt x="4490" y="331"/>
                    </a:cubicBezTo>
                    <a:cubicBezTo>
                      <a:pt x="4123" y="331"/>
                      <a:pt x="3790" y="242"/>
                      <a:pt x="3655" y="60"/>
                    </a:cubicBezTo>
                    <a:lnTo>
                      <a:pt x="3620" y="12"/>
                    </a:lnTo>
                    <a:lnTo>
                      <a:pt x="3560" y="48"/>
                    </a:lnTo>
                    <a:cubicBezTo>
                      <a:pt x="3279" y="237"/>
                      <a:pt x="2855" y="333"/>
                      <a:pt x="2474" y="333"/>
                    </a:cubicBezTo>
                    <a:cubicBezTo>
                      <a:pt x="2112" y="333"/>
                      <a:pt x="1789" y="246"/>
                      <a:pt x="1667" y="72"/>
                    </a:cubicBezTo>
                    <a:lnTo>
                      <a:pt x="1619" y="12"/>
                    </a:lnTo>
                    <a:lnTo>
                      <a:pt x="1560" y="48"/>
                    </a:lnTo>
                    <a:cubicBezTo>
                      <a:pt x="1271" y="238"/>
                      <a:pt x="855" y="319"/>
                      <a:pt x="485" y="319"/>
                    </a:cubicBezTo>
                    <a:cubicBezTo>
                      <a:pt x="322" y="319"/>
                      <a:pt x="167" y="304"/>
                      <a:pt x="36" y="274"/>
                    </a:cubicBezTo>
                    <a:lnTo>
                      <a:pt x="0" y="417"/>
                    </a:lnTo>
                    <a:cubicBezTo>
                      <a:pt x="146" y="452"/>
                      <a:pt x="315" y="470"/>
                      <a:pt x="493" y="470"/>
                    </a:cubicBezTo>
                    <a:cubicBezTo>
                      <a:pt x="866" y="470"/>
                      <a:pt x="1277" y="389"/>
                      <a:pt x="1584" y="203"/>
                    </a:cubicBezTo>
                    <a:cubicBezTo>
                      <a:pt x="1762" y="388"/>
                      <a:pt x="2113" y="480"/>
                      <a:pt x="2494" y="480"/>
                    </a:cubicBezTo>
                    <a:cubicBezTo>
                      <a:pt x="2875" y="480"/>
                      <a:pt x="3286" y="388"/>
                      <a:pt x="3584" y="203"/>
                    </a:cubicBezTo>
                    <a:cubicBezTo>
                      <a:pt x="3768" y="388"/>
                      <a:pt x="4123" y="480"/>
                      <a:pt x="4504" y="480"/>
                    </a:cubicBezTo>
                    <a:cubicBezTo>
                      <a:pt x="4885" y="480"/>
                      <a:pt x="5292" y="388"/>
                      <a:pt x="5584" y="203"/>
                    </a:cubicBezTo>
                    <a:cubicBezTo>
                      <a:pt x="5775" y="388"/>
                      <a:pt x="6129" y="480"/>
                      <a:pt x="6507" y="480"/>
                    </a:cubicBezTo>
                    <a:cubicBezTo>
                      <a:pt x="6885" y="480"/>
                      <a:pt x="7287" y="388"/>
                      <a:pt x="7572" y="203"/>
                    </a:cubicBezTo>
                    <a:cubicBezTo>
                      <a:pt x="7769" y="388"/>
                      <a:pt x="8129" y="480"/>
                      <a:pt x="8510" y="480"/>
                    </a:cubicBezTo>
                    <a:cubicBezTo>
                      <a:pt x="8891" y="480"/>
                      <a:pt x="9293" y="388"/>
                      <a:pt x="9573" y="203"/>
                    </a:cubicBezTo>
                    <a:cubicBezTo>
                      <a:pt x="9775" y="388"/>
                      <a:pt x="10138" y="480"/>
                      <a:pt x="10519" y="480"/>
                    </a:cubicBezTo>
                    <a:cubicBezTo>
                      <a:pt x="10900" y="480"/>
                      <a:pt x="11299" y="388"/>
                      <a:pt x="11573" y="203"/>
                    </a:cubicBezTo>
                    <a:cubicBezTo>
                      <a:pt x="11781" y="388"/>
                      <a:pt x="12147" y="480"/>
                      <a:pt x="12527" y="480"/>
                    </a:cubicBezTo>
                    <a:cubicBezTo>
                      <a:pt x="12906" y="480"/>
                      <a:pt x="13299" y="388"/>
                      <a:pt x="13561" y="203"/>
                    </a:cubicBezTo>
                    <a:cubicBezTo>
                      <a:pt x="13782" y="388"/>
                      <a:pt x="14154" y="480"/>
                      <a:pt x="14535" y="480"/>
                    </a:cubicBezTo>
                    <a:cubicBezTo>
                      <a:pt x="14916" y="480"/>
                      <a:pt x="15306" y="388"/>
                      <a:pt x="15562" y="203"/>
                    </a:cubicBezTo>
                    <a:cubicBezTo>
                      <a:pt x="15788" y="388"/>
                      <a:pt x="16163" y="480"/>
                      <a:pt x="16544" y="480"/>
                    </a:cubicBezTo>
                    <a:cubicBezTo>
                      <a:pt x="16925" y="480"/>
                      <a:pt x="17312" y="388"/>
                      <a:pt x="17562" y="203"/>
                    </a:cubicBezTo>
                    <a:cubicBezTo>
                      <a:pt x="17794" y="388"/>
                      <a:pt x="18172" y="480"/>
                      <a:pt x="18553" y="480"/>
                    </a:cubicBezTo>
                    <a:cubicBezTo>
                      <a:pt x="18934" y="480"/>
                      <a:pt x="19318" y="388"/>
                      <a:pt x="19562" y="203"/>
                    </a:cubicBezTo>
                    <a:cubicBezTo>
                      <a:pt x="19800" y="388"/>
                      <a:pt x="20181" y="480"/>
                      <a:pt x="20561" y="480"/>
                    </a:cubicBezTo>
                    <a:cubicBezTo>
                      <a:pt x="20940" y="480"/>
                      <a:pt x="21318" y="388"/>
                      <a:pt x="21550" y="203"/>
                    </a:cubicBezTo>
                    <a:cubicBezTo>
                      <a:pt x="21800" y="388"/>
                      <a:pt x="22187" y="480"/>
                      <a:pt x="22568" y="480"/>
                    </a:cubicBezTo>
                    <a:cubicBezTo>
                      <a:pt x="22949" y="480"/>
                      <a:pt x="23324" y="388"/>
                      <a:pt x="23551" y="203"/>
                    </a:cubicBezTo>
                    <a:cubicBezTo>
                      <a:pt x="23807" y="388"/>
                      <a:pt x="24197" y="480"/>
                      <a:pt x="24578" y="480"/>
                    </a:cubicBezTo>
                    <a:cubicBezTo>
                      <a:pt x="24959" y="480"/>
                      <a:pt x="25331" y="388"/>
                      <a:pt x="25551" y="203"/>
                    </a:cubicBezTo>
                    <a:cubicBezTo>
                      <a:pt x="25813" y="388"/>
                      <a:pt x="26206" y="480"/>
                      <a:pt x="26585" y="480"/>
                    </a:cubicBezTo>
                    <a:cubicBezTo>
                      <a:pt x="26965" y="480"/>
                      <a:pt x="27331" y="388"/>
                      <a:pt x="27539" y="203"/>
                    </a:cubicBezTo>
                    <a:cubicBezTo>
                      <a:pt x="27813" y="388"/>
                      <a:pt x="28212" y="480"/>
                      <a:pt x="28593" y="480"/>
                    </a:cubicBezTo>
                    <a:cubicBezTo>
                      <a:pt x="28974" y="480"/>
                      <a:pt x="29337" y="388"/>
                      <a:pt x="29539" y="203"/>
                    </a:cubicBezTo>
                    <a:cubicBezTo>
                      <a:pt x="29819" y="388"/>
                      <a:pt x="30221" y="480"/>
                      <a:pt x="30602" y="480"/>
                    </a:cubicBezTo>
                    <a:cubicBezTo>
                      <a:pt x="30983" y="480"/>
                      <a:pt x="31343" y="388"/>
                      <a:pt x="31540" y="203"/>
                    </a:cubicBezTo>
                    <a:cubicBezTo>
                      <a:pt x="31819" y="388"/>
                      <a:pt x="32221" y="480"/>
                      <a:pt x="32601" y="480"/>
                    </a:cubicBezTo>
                    <a:cubicBezTo>
                      <a:pt x="32980" y="480"/>
                      <a:pt x="33338" y="388"/>
                      <a:pt x="33528" y="203"/>
                    </a:cubicBezTo>
                    <a:cubicBezTo>
                      <a:pt x="33820" y="388"/>
                      <a:pt x="34228" y="480"/>
                      <a:pt x="34609" y="480"/>
                    </a:cubicBezTo>
                    <a:cubicBezTo>
                      <a:pt x="34990" y="480"/>
                      <a:pt x="35344" y="388"/>
                      <a:pt x="35528" y="203"/>
                    </a:cubicBezTo>
                    <a:cubicBezTo>
                      <a:pt x="35828" y="389"/>
                      <a:pt x="36240" y="481"/>
                      <a:pt x="36621" y="481"/>
                    </a:cubicBezTo>
                    <a:cubicBezTo>
                      <a:pt x="36995" y="481"/>
                      <a:pt x="37339" y="392"/>
                      <a:pt x="37517" y="215"/>
                    </a:cubicBezTo>
                    <a:cubicBezTo>
                      <a:pt x="37790" y="405"/>
                      <a:pt x="38171" y="489"/>
                      <a:pt x="38529" y="489"/>
                    </a:cubicBezTo>
                    <a:cubicBezTo>
                      <a:pt x="38791" y="489"/>
                      <a:pt x="39041" y="441"/>
                      <a:pt x="39255" y="370"/>
                    </a:cubicBezTo>
                    <a:lnTo>
                      <a:pt x="39207" y="227"/>
                    </a:lnTo>
                    <a:cubicBezTo>
                      <a:pt x="39009" y="299"/>
                      <a:pt x="38769" y="341"/>
                      <a:pt x="38525" y="341"/>
                    </a:cubicBezTo>
                    <a:cubicBezTo>
                      <a:pt x="38170" y="341"/>
                      <a:pt x="37807" y="253"/>
                      <a:pt x="37552" y="48"/>
                    </a:cubicBezTo>
                    <a:lnTo>
                      <a:pt x="374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4"/>
              <p:cNvSpPr/>
              <p:nvPr/>
            </p:nvSpPr>
            <p:spPr>
              <a:xfrm>
                <a:off x="7212088" y="3929025"/>
                <a:ext cx="8722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489" h="7907" extrusionOk="0">
                    <a:moveTo>
                      <a:pt x="3346" y="1"/>
                    </a:moveTo>
                    <a:cubicBezTo>
                      <a:pt x="3263" y="1"/>
                      <a:pt x="3167" y="49"/>
                      <a:pt x="3155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405" y="7764"/>
                    </a:cubicBezTo>
                    <a:lnTo>
                      <a:pt x="3465" y="108"/>
                    </a:lnTo>
                    <a:cubicBezTo>
                      <a:pt x="3489" y="49"/>
                      <a:pt x="3441" y="1"/>
                      <a:pt x="33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4"/>
              <p:cNvSpPr/>
              <p:nvPr/>
            </p:nvSpPr>
            <p:spPr>
              <a:xfrm>
                <a:off x="7269838" y="3929025"/>
                <a:ext cx="786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7907" extrusionOk="0">
                    <a:moveTo>
                      <a:pt x="2989" y="1"/>
                    </a:moveTo>
                    <a:cubicBezTo>
                      <a:pt x="2905" y="1"/>
                      <a:pt x="2822" y="49"/>
                      <a:pt x="2798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393" y="7764"/>
                    </a:cubicBezTo>
                    <a:lnTo>
                      <a:pt x="3120" y="108"/>
                    </a:lnTo>
                    <a:cubicBezTo>
                      <a:pt x="3143" y="49"/>
                      <a:pt x="3084" y="1"/>
                      <a:pt x="30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4"/>
              <p:cNvSpPr/>
              <p:nvPr/>
            </p:nvSpPr>
            <p:spPr>
              <a:xfrm>
                <a:off x="7327288" y="3929025"/>
                <a:ext cx="699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798" h="7907" extrusionOk="0">
                    <a:moveTo>
                      <a:pt x="2655" y="1"/>
                    </a:moveTo>
                    <a:cubicBezTo>
                      <a:pt x="2560" y="1"/>
                      <a:pt x="2477" y="49"/>
                      <a:pt x="2465" y="108"/>
                    </a:cubicBezTo>
                    <a:lnTo>
                      <a:pt x="24" y="7764"/>
                    </a:lnTo>
                    <a:cubicBezTo>
                      <a:pt x="0" y="7847"/>
                      <a:pt x="71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1" y="7847"/>
                      <a:pt x="405" y="7764"/>
                    </a:cubicBezTo>
                    <a:lnTo>
                      <a:pt x="2786" y="108"/>
                    </a:lnTo>
                    <a:cubicBezTo>
                      <a:pt x="2798" y="49"/>
                      <a:pt x="2738" y="1"/>
                      <a:pt x="26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4"/>
              <p:cNvSpPr/>
              <p:nvPr/>
            </p:nvSpPr>
            <p:spPr>
              <a:xfrm>
                <a:off x="7385013" y="3929025"/>
                <a:ext cx="613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7907" extrusionOk="0">
                    <a:moveTo>
                      <a:pt x="2299" y="1"/>
                    </a:moveTo>
                    <a:cubicBezTo>
                      <a:pt x="2215" y="1"/>
                      <a:pt x="2132" y="49"/>
                      <a:pt x="2120" y="108"/>
                    </a:cubicBezTo>
                    <a:lnTo>
                      <a:pt x="25" y="7764"/>
                    </a:lnTo>
                    <a:cubicBezTo>
                      <a:pt x="1" y="7847"/>
                      <a:pt x="72" y="7907"/>
                      <a:pt x="168" y="7907"/>
                    </a:cubicBezTo>
                    <a:lnTo>
                      <a:pt x="179" y="7907"/>
                    </a:lnTo>
                    <a:cubicBezTo>
                      <a:pt x="275" y="7907"/>
                      <a:pt x="382" y="7847"/>
                      <a:pt x="394" y="7764"/>
                    </a:cubicBezTo>
                    <a:lnTo>
                      <a:pt x="2442" y="108"/>
                    </a:lnTo>
                    <a:cubicBezTo>
                      <a:pt x="2454" y="49"/>
                      <a:pt x="2394" y="1"/>
                      <a:pt x="22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4"/>
              <p:cNvSpPr/>
              <p:nvPr/>
            </p:nvSpPr>
            <p:spPr>
              <a:xfrm>
                <a:off x="7442763" y="3929025"/>
                <a:ext cx="5242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7907" extrusionOk="0">
                    <a:moveTo>
                      <a:pt x="1953" y="1"/>
                    </a:moveTo>
                    <a:cubicBezTo>
                      <a:pt x="1858" y="1"/>
                      <a:pt x="1775" y="49"/>
                      <a:pt x="1763" y="108"/>
                    </a:cubicBezTo>
                    <a:lnTo>
                      <a:pt x="13" y="7764"/>
                    </a:lnTo>
                    <a:cubicBezTo>
                      <a:pt x="1" y="7847"/>
                      <a:pt x="72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2" y="7847"/>
                      <a:pt x="394" y="7764"/>
                    </a:cubicBezTo>
                    <a:lnTo>
                      <a:pt x="2084" y="108"/>
                    </a:lnTo>
                    <a:cubicBezTo>
                      <a:pt x="2096" y="49"/>
                      <a:pt x="2037" y="1"/>
                      <a:pt x="1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4"/>
              <p:cNvSpPr/>
              <p:nvPr/>
            </p:nvSpPr>
            <p:spPr>
              <a:xfrm>
                <a:off x="7500513" y="3929025"/>
                <a:ext cx="4377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7907" extrusionOk="0">
                    <a:moveTo>
                      <a:pt x="1596" y="1"/>
                    </a:moveTo>
                    <a:cubicBezTo>
                      <a:pt x="1513" y="1"/>
                      <a:pt x="1429" y="49"/>
                      <a:pt x="1417" y="108"/>
                    </a:cubicBezTo>
                    <a:lnTo>
                      <a:pt x="12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74" y="7907"/>
                      <a:pt x="370" y="7847"/>
                      <a:pt x="393" y="7764"/>
                    </a:cubicBezTo>
                    <a:lnTo>
                      <a:pt x="1739" y="108"/>
                    </a:lnTo>
                    <a:cubicBezTo>
                      <a:pt x="1751" y="49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4"/>
              <p:cNvSpPr/>
              <p:nvPr/>
            </p:nvSpPr>
            <p:spPr>
              <a:xfrm>
                <a:off x="7558263" y="3929025"/>
                <a:ext cx="348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239" y="1"/>
                    </a:moveTo>
                    <a:cubicBezTo>
                      <a:pt x="1155" y="1"/>
                      <a:pt x="1072" y="49"/>
                      <a:pt x="1072" y="108"/>
                    </a:cubicBezTo>
                    <a:lnTo>
                      <a:pt x="0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86" y="7907"/>
                      <a:pt x="369" y="7847"/>
                      <a:pt x="381" y="7764"/>
                    </a:cubicBezTo>
                    <a:lnTo>
                      <a:pt x="1393" y="108"/>
                    </a:lnTo>
                    <a:cubicBezTo>
                      <a:pt x="1393" y="49"/>
                      <a:pt x="1334" y="1"/>
                      <a:pt x="12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4"/>
              <p:cNvSpPr/>
              <p:nvPr/>
            </p:nvSpPr>
            <p:spPr>
              <a:xfrm>
                <a:off x="7615713" y="3929025"/>
                <a:ext cx="265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7907" extrusionOk="0">
                    <a:moveTo>
                      <a:pt x="905" y="1"/>
                    </a:moveTo>
                    <a:cubicBezTo>
                      <a:pt x="810" y="1"/>
                      <a:pt x="738" y="49"/>
                      <a:pt x="738" y="108"/>
                    </a:cubicBezTo>
                    <a:lnTo>
                      <a:pt x="12" y="7764"/>
                    </a:lnTo>
                    <a:cubicBezTo>
                      <a:pt x="0" y="7847"/>
                      <a:pt x="84" y="7907"/>
                      <a:pt x="191" y="7907"/>
                    </a:cubicBezTo>
                    <a:cubicBezTo>
                      <a:pt x="298" y="7907"/>
                      <a:pt x="381" y="7847"/>
                      <a:pt x="393" y="7764"/>
                    </a:cubicBezTo>
                    <a:lnTo>
                      <a:pt x="1048" y="108"/>
                    </a:lnTo>
                    <a:cubicBezTo>
                      <a:pt x="1060" y="49"/>
                      <a:pt x="988" y="1"/>
                      <a:pt x="9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4"/>
              <p:cNvSpPr/>
              <p:nvPr/>
            </p:nvSpPr>
            <p:spPr>
              <a:xfrm>
                <a:off x="7673438" y="3929025"/>
                <a:ext cx="176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907" extrusionOk="0">
                    <a:moveTo>
                      <a:pt x="549" y="1"/>
                    </a:moveTo>
                    <a:cubicBezTo>
                      <a:pt x="465" y="1"/>
                      <a:pt x="382" y="49"/>
                      <a:pt x="382" y="108"/>
                    </a:cubicBezTo>
                    <a:lnTo>
                      <a:pt x="13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9" y="7907"/>
                      <a:pt x="382" y="7847"/>
                      <a:pt x="382" y="7764"/>
                    </a:cubicBezTo>
                    <a:lnTo>
                      <a:pt x="703" y="108"/>
                    </a:lnTo>
                    <a:cubicBezTo>
                      <a:pt x="703" y="49"/>
                      <a:pt x="632" y="1"/>
                      <a:pt x="5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4"/>
              <p:cNvSpPr/>
              <p:nvPr/>
            </p:nvSpPr>
            <p:spPr>
              <a:xfrm>
                <a:off x="7731188" y="3929025"/>
                <a:ext cx="95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907" extrusionOk="0">
                    <a:moveTo>
                      <a:pt x="191" y="1"/>
                    </a:moveTo>
                    <a:cubicBezTo>
                      <a:pt x="108" y="1"/>
                      <a:pt x="37" y="49"/>
                      <a:pt x="37" y="108"/>
                    </a:cubicBezTo>
                    <a:lnTo>
                      <a:pt x="1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8" y="7907"/>
                      <a:pt x="382" y="7847"/>
                      <a:pt x="382" y="7764"/>
                    </a:cubicBezTo>
                    <a:lnTo>
                      <a:pt x="358" y="108"/>
                    </a:lnTo>
                    <a:cubicBezTo>
                      <a:pt x="358" y="49"/>
                      <a:pt x="287" y="1"/>
                      <a:pt x="1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4"/>
              <p:cNvSpPr/>
              <p:nvPr/>
            </p:nvSpPr>
            <p:spPr>
              <a:xfrm>
                <a:off x="7780913" y="3929025"/>
                <a:ext cx="1727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7907" extrusionOk="0">
                    <a:moveTo>
                      <a:pt x="167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322" y="7764"/>
                    </a:lnTo>
                    <a:cubicBezTo>
                      <a:pt x="322" y="7847"/>
                      <a:pt x="405" y="7907"/>
                      <a:pt x="512" y="7907"/>
                    </a:cubicBezTo>
                    <a:cubicBezTo>
                      <a:pt x="619" y="7907"/>
                      <a:pt x="691" y="7847"/>
                      <a:pt x="691" y="7764"/>
                    </a:cubicBezTo>
                    <a:lnTo>
                      <a:pt x="322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4"/>
              <p:cNvSpPr/>
              <p:nvPr/>
            </p:nvSpPr>
            <p:spPr>
              <a:xfrm>
                <a:off x="7830013" y="3929025"/>
                <a:ext cx="2592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907" extrusionOk="0">
                    <a:moveTo>
                      <a:pt x="155" y="1"/>
                    </a:moveTo>
                    <a:cubicBezTo>
                      <a:pt x="72" y="1"/>
                      <a:pt x="1" y="49"/>
                      <a:pt x="1" y="108"/>
                    </a:cubicBezTo>
                    <a:lnTo>
                      <a:pt x="656" y="7764"/>
                    </a:lnTo>
                    <a:cubicBezTo>
                      <a:pt x="667" y="7847"/>
                      <a:pt x="751" y="7907"/>
                      <a:pt x="858" y="7907"/>
                    </a:cubicBezTo>
                    <a:cubicBezTo>
                      <a:pt x="965" y="7907"/>
                      <a:pt x="1037" y="7847"/>
                      <a:pt x="1037" y="7764"/>
                    </a:cubicBezTo>
                    <a:lnTo>
                      <a:pt x="322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4"/>
              <p:cNvSpPr/>
              <p:nvPr/>
            </p:nvSpPr>
            <p:spPr>
              <a:xfrm>
                <a:off x="7878838" y="3929025"/>
                <a:ext cx="348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012" y="7764"/>
                    </a:lnTo>
                    <a:cubicBezTo>
                      <a:pt x="1012" y="7847"/>
                      <a:pt x="1108" y="7907"/>
                      <a:pt x="1215" y="7907"/>
                    </a:cubicBezTo>
                    <a:cubicBezTo>
                      <a:pt x="1322" y="7907"/>
                      <a:pt x="1393" y="7847"/>
                      <a:pt x="1381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4"/>
              <p:cNvSpPr/>
              <p:nvPr/>
            </p:nvSpPr>
            <p:spPr>
              <a:xfrm>
                <a:off x="7927938" y="3929025"/>
                <a:ext cx="435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7907" extrusionOk="0">
                    <a:moveTo>
                      <a:pt x="156" y="1"/>
                    </a:moveTo>
                    <a:cubicBezTo>
                      <a:pt x="60" y="1"/>
                      <a:pt x="1" y="49"/>
                      <a:pt x="13" y="108"/>
                    </a:cubicBezTo>
                    <a:lnTo>
                      <a:pt x="1346" y="7764"/>
                    </a:lnTo>
                    <a:cubicBezTo>
                      <a:pt x="1358" y="7847"/>
                      <a:pt x="1453" y="7907"/>
                      <a:pt x="1561" y="7907"/>
                    </a:cubicBezTo>
                    <a:cubicBezTo>
                      <a:pt x="1668" y="7907"/>
                      <a:pt x="1739" y="7847"/>
                      <a:pt x="1727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4"/>
              <p:cNvSpPr/>
              <p:nvPr/>
            </p:nvSpPr>
            <p:spPr>
              <a:xfrm>
                <a:off x="7976763" y="3929025"/>
                <a:ext cx="524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703" y="7764"/>
                    </a:lnTo>
                    <a:cubicBezTo>
                      <a:pt x="1715" y="7847"/>
                      <a:pt x="1810" y="7907"/>
                      <a:pt x="1917" y="7907"/>
                    </a:cubicBezTo>
                    <a:cubicBezTo>
                      <a:pt x="2025" y="7907"/>
                      <a:pt x="2096" y="7847"/>
                      <a:pt x="2072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4"/>
              <p:cNvSpPr/>
              <p:nvPr/>
            </p:nvSpPr>
            <p:spPr>
              <a:xfrm>
                <a:off x="8025863" y="3929025"/>
                <a:ext cx="610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442" h="7907" extrusionOk="0">
                    <a:moveTo>
                      <a:pt x="144" y="1"/>
                    </a:moveTo>
                    <a:cubicBezTo>
                      <a:pt x="61" y="1"/>
                      <a:pt x="1" y="49"/>
                      <a:pt x="13" y="108"/>
                    </a:cubicBezTo>
                    <a:lnTo>
                      <a:pt x="2037" y="7764"/>
                    </a:lnTo>
                    <a:cubicBezTo>
                      <a:pt x="2061" y="7847"/>
                      <a:pt x="2156" y="7907"/>
                      <a:pt x="2263" y="7907"/>
                    </a:cubicBezTo>
                    <a:cubicBezTo>
                      <a:pt x="2370" y="7907"/>
                      <a:pt x="2442" y="7847"/>
                      <a:pt x="2418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4"/>
              <p:cNvSpPr/>
              <p:nvPr/>
            </p:nvSpPr>
            <p:spPr>
              <a:xfrm>
                <a:off x="8074688" y="3929025"/>
                <a:ext cx="6967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7907" extrusionOk="0">
                    <a:moveTo>
                      <a:pt x="155" y="1"/>
                    </a:moveTo>
                    <a:cubicBezTo>
                      <a:pt x="60" y="1"/>
                      <a:pt x="1" y="49"/>
                      <a:pt x="24" y="108"/>
                    </a:cubicBezTo>
                    <a:lnTo>
                      <a:pt x="2394" y="7764"/>
                    </a:lnTo>
                    <a:cubicBezTo>
                      <a:pt x="2418" y="7847"/>
                      <a:pt x="2513" y="7907"/>
                      <a:pt x="2620" y="7907"/>
                    </a:cubicBezTo>
                    <a:cubicBezTo>
                      <a:pt x="2727" y="7907"/>
                      <a:pt x="2787" y="7847"/>
                      <a:pt x="2763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4"/>
              <p:cNvSpPr/>
              <p:nvPr/>
            </p:nvSpPr>
            <p:spPr>
              <a:xfrm>
                <a:off x="8123813" y="3929025"/>
                <a:ext cx="783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7907" extrusionOk="0">
                    <a:moveTo>
                      <a:pt x="143" y="1"/>
                    </a:moveTo>
                    <a:cubicBezTo>
                      <a:pt x="60" y="1"/>
                      <a:pt x="0" y="49"/>
                      <a:pt x="24" y="108"/>
                    </a:cubicBezTo>
                    <a:lnTo>
                      <a:pt x="2727" y="7764"/>
                    </a:lnTo>
                    <a:cubicBezTo>
                      <a:pt x="2762" y="7847"/>
                      <a:pt x="2858" y="7907"/>
                      <a:pt x="2965" y="7907"/>
                    </a:cubicBezTo>
                    <a:cubicBezTo>
                      <a:pt x="3072" y="7907"/>
                      <a:pt x="3131" y="7847"/>
                      <a:pt x="3108" y="7764"/>
                    </a:cubicBezTo>
                    <a:lnTo>
                      <a:pt x="334" y="108"/>
                    </a:lnTo>
                    <a:cubicBezTo>
                      <a:pt x="322" y="49"/>
                      <a:pt x="238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4"/>
              <p:cNvSpPr/>
              <p:nvPr/>
            </p:nvSpPr>
            <p:spPr>
              <a:xfrm>
                <a:off x="8172613" y="3929025"/>
                <a:ext cx="872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490" h="7907" extrusionOk="0">
                    <a:moveTo>
                      <a:pt x="144" y="1"/>
                    </a:moveTo>
                    <a:cubicBezTo>
                      <a:pt x="60" y="1"/>
                      <a:pt x="1" y="49"/>
                      <a:pt x="25" y="108"/>
                    </a:cubicBezTo>
                    <a:lnTo>
                      <a:pt x="3084" y="7764"/>
                    </a:lnTo>
                    <a:cubicBezTo>
                      <a:pt x="3108" y="7847"/>
                      <a:pt x="3215" y="7907"/>
                      <a:pt x="3323" y="7907"/>
                    </a:cubicBezTo>
                    <a:cubicBezTo>
                      <a:pt x="3430" y="7907"/>
                      <a:pt x="3489" y="7847"/>
                      <a:pt x="3454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4"/>
              <p:cNvSpPr/>
              <p:nvPr/>
            </p:nvSpPr>
            <p:spPr>
              <a:xfrm>
                <a:off x="7231738" y="3796275"/>
                <a:ext cx="10102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811" extrusionOk="0">
                    <a:moveTo>
                      <a:pt x="0" y="1"/>
                    </a:moveTo>
                    <a:lnTo>
                      <a:pt x="0" y="810"/>
                    </a:lnTo>
                    <a:lnTo>
                      <a:pt x="40410" y="810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4"/>
              <p:cNvSpPr/>
              <p:nvPr/>
            </p:nvSpPr>
            <p:spPr>
              <a:xfrm>
                <a:off x="7231738" y="3847775"/>
                <a:ext cx="10102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453" extrusionOk="0">
                    <a:moveTo>
                      <a:pt x="0" y="1"/>
                    </a:moveTo>
                    <a:lnTo>
                      <a:pt x="0" y="453"/>
                    </a:lnTo>
                    <a:lnTo>
                      <a:pt x="40410" y="453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4"/>
              <p:cNvSpPr/>
              <p:nvPr/>
            </p:nvSpPr>
            <p:spPr>
              <a:xfrm>
                <a:off x="728531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4"/>
              <p:cNvSpPr/>
              <p:nvPr/>
            </p:nvSpPr>
            <p:spPr>
              <a:xfrm>
                <a:off x="734483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4"/>
              <p:cNvSpPr/>
              <p:nvPr/>
            </p:nvSpPr>
            <p:spPr>
              <a:xfrm>
                <a:off x="740436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4"/>
              <p:cNvSpPr/>
              <p:nvPr/>
            </p:nvSpPr>
            <p:spPr>
              <a:xfrm>
                <a:off x="746388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4"/>
              <p:cNvSpPr/>
              <p:nvPr/>
            </p:nvSpPr>
            <p:spPr>
              <a:xfrm>
                <a:off x="752343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4"/>
              <p:cNvSpPr/>
              <p:nvPr/>
            </p:nvSpPr>
            <p:spPr>
              <a:xfrm>
                <a:off x="758296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4"/>
              <p:cNvSpPr/>
              <p:nvPr/>
            </p:nvSpPr>
            <p:spPr>
              <a:xfrm>
                <a:off x="764248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4"/>
              <p:cNvSpPr/>
              <p:nvPr/>
            </p:nvSpPr>
            <p:spPr>
              <a:xfrm>
                <a:off x="770201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4"/>
              <p:cNvSpPr/>
              <p:nvPr/>
            </p:nvSpPr>
            <p:spPr>
              <a:xfrm>
                <a:off x="776156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4"/>
              <p:cNvSpPr/>
              <p:nvPr/>
            </p:nvSpPr>
            <p:spPr>
              <a:xfrm>
                <a:off x="782108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4"/>
              <p:cNvSpPr/>
              <p:nvPr/>
            </p:nvSpPr>
            <p:spPr>
              <a:xfrm>
                <a:off x="788061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4"/>
              <p:cNvSpPr/>
              <p:nvPr/>
            </p:nvSpPr>
            <p:spPr>
              <a:xfrm>
                <a:off x="794013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4"/>
              <p:cNvSpPr/>
              <p:nvPr/>
            </p:nvSpPr>
            <p:spPr>
              <a:xfrm>
                <a:off x="799968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4"/>
              <p:cNvSpPr/>
              <p:nvPr/>
            </p:nvSpPr>
            <p:spPr>
              <a:xfrm>
                <a:off x="805921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4"/>
              <p:cNvSpPr/>
              <p:nvPr/>
            </p:nvSpPr>
            <p:spPr>
              <a:xfrm>
                <a:off x="811873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4"/>
              <p:cNvSpPr/>
              <p:nvPr/>
            </p:nvSpPr>
            <p:spPr>
              <a:xfrm>
                <a:off x="817826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4"/>
              <p:cNvSpPr/>
              <p:nvPr/>
            </p:nvSpPr>
            <p:spPr>
              <a:xfrm>
                <a:off x="7355275" y="4547575"/>
                <a:ext cx="554872" cy="184851"/>
              </a:xfrm>
              <a:custGeom>
                <a:avLst/>
                <a:gdLst/>
                <a:ahLst/>
                <a:cxnLst/>
                <a:rect l="l" t="t" r="r" b="b"/>
                <a:pathLst>
                  <a:path w="25826" h="7740" extrusionOk="0">
                    <a:moveTo>
                      <a:pt x="1" y="1"/>
                    </a:moveTo>
                    <a:lnTo>
                      <a:pt x="1" y="7740"/>
                    </a:lnTo>
                    <a:lnTo>
                      <a:pt x="25826" y="7740"/>
                    </a:lnTo>
                    <a:lnTo>
                      <a:pt x="258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4"/>
              <p:cNvSpPr/>
              <p:nvPr/>
            </p:nvSpPr>
            <p:spPr>
              <a:xfrm>
                <a:off x="7898488" y="4123100"/>
                <a:ext cx="166100" cy="396500"/>
              </a:xfrm>
              <a:custGeom>
                <a:avLst/>
                <a:gdLst/>
                <a:ahLst/>
                <a:cxnLst/>
                <a:rect l="l" t="t" r="r" b="b"/>
                <a:pathLst>
                  <a:path w="6644" h="15860" extrusionOk="0">
                    <a:moveTo>
                      <a:pt x="0" y="1"/>
                    </a:moveTo>
                    <a:lnTo>
                      <a:pt x="0" y="15860"/>
                    </a:lnTo>
                    <a:lnTo>
                      <a:pt x="6644" y="15860"/>
                    </a:lnTo>
                    <a:lnTo>
                      <a:pt x="6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4"/>
              <p:cNvSpPr/>
              <p:nvPr/>
            </p:nvSpPr>
            <p:spPr>
              <a:xfrm>
                <a:off x="7945213" y="4168650"/>
                <a:ext cx="78000" cy="75025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3001" extrusionOk="0">
                    <a:moveTo>
                      <a:pt x="2334" y="381"/>
                    </a:moveTo>
                    <a:lnTo>
                      <a:pt x="2001" y="620"/>
                    </a:lnTo>
                    <a:cubicBezTo>
                      <a:pt x="2298" y="870"/>
                      <a:pt x="2596" y="1298"/>
                      <a:pt x="2679" y="1751"/>
                    </a:cubicBezTo>
                    <a:lnTo>
                      <a:pt x="3120" y="1584"/>
                    </a:lnTo>
                    <a:cubicBezTo>
                      <a:pt x="3048" y="1155"/>
                      <a:pt x="2691" y="643"/>
                      <a:pt x="2334" y="381"/>
                    </a:cubicBezTo>
                    <a:close/>
                    <a:moveTo>
                      <a:pt x="798" y="0"/>
                    </a:moveTo>
                    <a:cubicBezTo>
                      <a:pt x="762" y="286"/>
                      <a:pt x="715" y="572"/>
                      <a:pt x="679" y="822"/>
                    </a:cubicBezTo>
                    <a:lnTo>
                      <a:pt x="36" y="905"/>
                    </a:lnTo>
                    <a:lnTo>
                      <a:pt x="72" y="1322"/>
                    </a:lnTo>
                    <a:cubicBezTo>
                      <a:pt x="227" y="1298"/>
                      <a:pt x="477" y="1262"/>
                      <a:pt x="596" y="1239"/>
                    </a:cubicBezTo>
                    <a:lnTo>
                      <a:pt x="596" y="1239"/>
                    </a:lnTo>
                    <a:cubicBezTo>
                      <a:pt x="465" y="1810"/>
                      <a:pt x="286" y="2286"/>
                      <a:pt x="0" y="2786"/>
                    </a:cubicBezTo>
                    <a:lnTo>
                      <a:pt x="405" y="2989"/>
                    </a:lnTo>
                    <a:cubicBezTo>
                      <a:pt x="691" y="2429"/>
                      <a:pt x="881" y="1822"/>
                      <a:pt x="1036" y="1191"/>
                    </a:cubicBezTo>
                    <a:cubicBezTo>
                      <a:pt x="1167" y="1179"/>
                      <a:pt x="1286" y="1167"/>
                      <a:pt x="1370" y="1167"/>
                    </a:cubicBezTo>
                    <a:cubicBezTo>
                      <a:pt x="1608" y="1167"/>
                      <a:pt x="1715" y="1346"/>
                      <a:pt x="1715" y="1679"/>
                    </a:cubicBezTo>
                    <a:cubicBezTo>
                      <a:pt x="1715" y="1810"/>
                      <a:pt x="1691" y="2096"/>
                      <a:pt x="1643" y="2251"/>
                    </a:cubicBezTo>
                    <a:cubicBezTo>
                      <a:pt x="1584" y="2441"/>
                      <a:pt x="1524" y="2560"/>
                      <a:pt x="1382" y="2560"/>
                    </a:cubicBezTo>
                    <a:cubicBezTo>
                      <a:pt x="1286" y="2560"/>
                      <a:pt x="1155" y="2513"/>
                      <a:pt x="917" y="2346"/>
                    </a:cubicBezTo>
                    <a:cubicBezTo>
                      <a:pt x="881" y="2477"/>
                      <a:pt x="822" y="2620"/>
                      <a:pt x="774" y="2727"/>
                    </a:cubicBezTo>
                    <a:cubicBezTo>
                      <a:pt x="1048" y="2941"/>
                      <a:pt x="1251" y="3001"/>
                      <a:pt x="1393" y="3001"/>
                    </a:cubicBezTo>
                    <a:cubicBezTo>
                      <a:pt x="1917" y="3001"/>
                      <a:pt x="2132" y="2465"/>
                      <a:pt x="2144" y="1703"/>
                    </a:cubicBezTo>
                    <a:cubicBezTo>
                      <a:pt x="2144" y="1167"/>
                      <a:pt x="1965" y="774"/>
                      <a:pt x="1405" y="774"/>
                    </a:cubicBezTo>
                    <a:cubicBezTo>
                      <a:pt x="1334" y="774"/>
                      <a:pt x="1203" y="786"/>
                      <a:pt x="1120" y="798"/>
                    </a:cubicBezTo>
                    <a:cubicBezTo>
                      <a:pt x="1155" y="596"/>
                      <a:pt x="1203" y="298"/>
                      <a:pt x="1239" y="131"/>
                    </a:cubicBezTo>
                    <a:cubicBezTo>
                      <a:pt x="1298" y="119"/>
                      <a:pt x="1346" y="108"/>
                      <a:pt x="1358" y="60"/>
                    </a:cubicBezTo>
                    <a:lnTo>
                      <a:pt x="79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4"/>
              <p:cNvSpPr/>
              <p:nvPr/>
            </p:nvSpPr>
            <p:spPr>
              <a:xfrm>
                <a:off x="7945213" y="4270450"/>
                <a:ext cx="69075" cy="7652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3061" extrusionOk="0">
                    <a:moveTo>
                      <a:pt x="1012" y="0"/>
                    </a:moveTo>
                    <a:cubicBezTo>
                      <a:pt x="1036" y="155"/>
                      <a:pt x="1060" y="346"/>
                      <a:pt x="1084" y="489"/>
                    </a:cubicBezTo>
                    <a:lnTo>
                      <a:pt x="215" y="489"/>
                    </a:lnTo>
                    <a:lnTo>
                      <a:pt x="215" y="846"/>
                    </a:lnTo>
                    <a:cubicBezTo>
                      <a:pt x="381" y="858"/>
                      <a:pt x="572" y="858"/>
                      <a:pt x="762" y="858"/>
                    </a:cubicBezTo>
                    <a:cubicBezTo>
                      <a:pt x="893" y="858"/>
                      <a:pt x="1036" y="846"/>
                      <a:pt x="1155" y="846"/>
                    </a:cubicBezTo>
                    <a:cubicBezTo>
                      <a:pt x="1179" y="953"/>
                      <a:pt x="1227" y="1096"/>
                      <a:pt x="1251" y="1167"/>
                    </a:cubicBezTo>
                    <a:cubicBezTo>
                      <a:pt x="989" y="1191"/>
                      <a:pt x="727" y="1191"/>
                      <a:pt x="453" y="1191"/>
                    </a:cubicBezTo>
                    <a:cubicBezTo>
                      <a:pt x="298" y="1191"/>
                      <a:pt x="143" y="1191"/>
                      <a:pt x="0" y="1179"/>
                    </a:cubicBezTo>
                    <a:lnTo>
                      <a:pt x="0" y="1179"/>
                    </a:lnTo>
                    <a:lnTo>
                      <a:pt x="12" y="1548"/>
                    </a:lnTo>
                    <a:lnTo>
                      <a:pt x="631" y="1548"/>
                    </a:lnTo>
                    <a:cubicBezTo>
                      <a:pt x="846" y="1548"/>
                      <a:pt x="1120" y="1548"/>
                      <a:pt x="1370" y="1524"/>
                    </a:cubicBezTo>
                    <a:cubicBezTo>
                      <a:pt x="1429" y="1632"/>
                      <a:pt x="1512" y="1739"/>
                      <a:pt x="1560" y="1798"/>
                    </a:cubicBezTo>
                    <a:cubicBezTo>
                      <a:pt x="1512" y="1786"/>
                      <a:pt x="1465" y="1786"/>
                      <a:pt x="1405" y="1786"/>
                    </a:cubicBezTo>
                    <a:cubicBezTo>
                      <a:pt x="1358" y="1786"/>
                      <a:pt x="1298" y="1786"/>
                      <a:pt x="1251" y="1798"/>
                    </a:cubicBezTo>
                    <a:lnTo>
                      <a:pt x="1358" y="2108"/>
                    </a:lnTo>
                    <a:cubicBezTo>
                      <a:pt x="1417" y="2096"/>
                      <a:pt x="1477" y="2096"/>
                      <a:pt x="1548" y="2096"/>
                    </a:cubicBezTo>
                    <a:cubicBezTo>
                      <a:pt x="1810" y="2096"/>
                      <a:pt x="1893" y="2143"/>
                      <a:pt x="2072" y="2239"/>
                    </a:cubicBezTo>
                    <a:lnTo>
                      <a:pt x="2322" y="1905"/>
                    </a:lnTo>
                    <a:cubicBezTo>
                      <a:pt x="2108" y="1822"/>
                      <a:pt x="1917" y="1643"/>
                      <a:pt x="1810" y="1477"/>
                    </a:cubicBezTo>
                    <a:cubicBezTo>
                      <a:pt x="2167" y="1441"/>
                      <a:pt x="2525" y="1381"/>
                      <a:pt x="2763" y="1298"/>
                    </a:cubicBezTo>
                    <a:lnTo>
                      <a:pt x="2691" y="917"/>
                    </a:lnTo>
                    <a:cubicBezTo>
                      <a:pt x="2405" y="1024"/>
                      <a:pt x="2036" y="1096"/>
                      <a:pt x="1667" y="1143"/>
                    </a:cubicBezTo>
                    <a:cubicBezTo>
                      <a:pt x="1643" y="1060"/>
                      <a:pt x="1608" y="929"/>
                      <a:pt x="1584" y="810"/>
                    </a:cubicBezTo>
                    <a:cubicBezTo>
                      <a:pt x="1882" y="774"/>
                      <a:pt x="2191" y="739"/>
                      <a:pt x="2453" y="643"/>
                    </a:cubicBezTo>
                    <a:lnTo>
                      <a:pt x="2370" y="286"/>
                    </a:lnTo>
                    <a:cubicBezTo>
                      <a:pt x="2144" y="358"/>
                      <a:pt x="1786" y="429"/>
                      <a:pt x="1512" y="453"/>
                    </a:cubicBezTo>
                    <a:cubicBezTo>
                      <a:pt x="1489" y="334"/>
                      <a:pt x="1477" y="203"/>
                      <a:pt x="1465" y="84"/>
                    </a:cubicBezTo>
                    <a:cubicBezTo>
                      <a:pt x="1524" y="84"/>
                      <a:pt x="1560" y="48"/>
                      <a:pt x="1560" y="0"/>
                    </a:cubicBezTo>
                    <a:close/>
                    <a:moveTo>
                      <a:pt x="715" y="1905"/>
                    </a:moveTo>
                    <a:cubicBezTo>
                      <a:pt x="524" y="2024"/>
                      <a:pt x="346" y="2239"/>
                      <a:pt x="346" y="2453"/>
                    </a:cubicBezTo>
                    <a:cubicBezTo>
                      <a:pt x="346" y="2846"/>
                      <a:pt x="750" y="3048"/>
                      <a:pt x="1346" y="3048"/>
                    </a:cubicBezTo>
                    <a:cubicBezTo>
                      <a:pt x="1441" y="3048"/>
                      <a:pt x="1536" y="3060"/>
                      <a:pt x="1608" y="3060"/>
                    </a:cubicBezTo>
                    <a:cubicBezTo>
                      <a:pt x="1846" y="3060"/>
                      <a:pt x="2024" y="3048"/>
                      <a:pt x="2155" y="3036"/>
                    </a:cubicBezTo>
                    <a:lnTo>
                      <a:pt x="2179" y="2644"/>
                    </a:lnTo>
                    <a:lnTo>
                      <a:pt x="2179" y="2644"/>
                    </a:lnTo>
                    <a:cubicBezTo>
                      <a:pt x="1977" y="2667"/>
                      <a:pt x="1655" y="2679"/>
                      <a:pt x="1417" y="2679"/>
                    </a:cubicBezTo>
                    <a:cubicBezTo>
                      <a:pt x="1179" y="2679"/>
                      <a:pt x="786" y="2667"/>
                      <a:pt x="786" y="2429"/>
                    </a:cubicBezTo>
                    <a:cubicBezTo>
                      <a:pt x="786" y="2346"/>
                      <a:pt x="858" y="2239"/>
                      <a:pt x="1001" y="2167"/>
                    </a:cubicBezTo>
                    <a:lnTo>
                      <a:pt x="715" y="190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4"/>
              <p:cNvSpPr/>
              <p:nvPr/>
            </p:nvSpPr>
            <p:spPr>
              <a:xfrm>
                <a:off x="7942238" y="4371650"/>
                <a:ext cx="82475" cy="80975"/>
              </a:xfrm>
              <a:custGeom>
                <a:avLst/>
                <a:gdLst/>
                <a:ahLst/>
                <a:cxnLst/>
                <a:rect l="l" t="t" r="r" b="b"/>
                <a:pathLst>
                  <a:path w="3299" h="3239" extrusionOk="0">
                    <a:moveTo>
                      <a:pt x="584" y="167"/>
                    </a:moveTo>
                    <a:lnTo>
                      <a:pt x="298" y="429"/>
                    </a:lnTo>
                    <a:cubicBezTo>
                      <a:pt x="536" y="596"/>
                      <a:pt x="869" y="846"/>
                      <a:pt x="1012" y="1013"/>
                    </a:cubicBezTo>
                    <a:lnTo>
                      <a:pt x="1322" y="703"/>
                    </a:lnTo>
                    <a:cubicBezTo>
                      <a:pt x="1155" y="536"/>
                      <a:pt x="834" y="310"/>
                      <a:pt x="584" y="167"/>
                    </a:cubicBezTo>
                    <a:close/>
                    <a:moveTo>
                      <a:pt x="1072" y="1155"/>
                    </a:moveTo>
                    <a:lnTo>
                      <a:pt x="1000" y="1167"/>
                    </a:lnTo>
                    <a:lnTo>
                      <a:pt x="119" y="1167"/>
                    </a:lnTo>
                    <a:lnTo>
                      <a:pt x="119" y="1572"/>
                    </a:lnTo>
                    <a:lnTo>
                      <a:pt x="810" y="1572"/>
                    </a:lnTo>
                    <a:cubicBezTo>
                      <a:pt x="655" y="2072"/>
                      <a:pt x="369" y="2441"/>
                      <a:pt x="0" y="2667"/>
                    </a:cubicBezTo>
                    <a:cubicBezTo>
                      <a:pt x="96" y="2727"/>
                      <a:pt x="262" y="2894"/>
                      <a:pt x="322" y="2989"/>
                    </a:cubicBezTo>
                    <a:cubicBezTo>
                      <a:pt x="786" y="2679"/>
                      <a:pt x="1143" y="2096"/>
                      <a:pt x="1310" y="1346"/>
                    </a:cubicBezTo>
                    <a:cubicBezTo>
                      <a:pt x="1334" y="1334"/>
                      <a:pt x="1346" y="1310"/>
                      <a:pt x="1358" y="1286"/>
                    </a:cubicBezTo>
                    <a:lnTo>
                      <a:pt x="1072" y="1155"/>
                    </a:lnTo>
                    <a:close/>
                    <a:moveTo>
                      <a:pt x="1453" y="0"/>
                    </a:moveTo>
                    <a:lnTo>
                      <a:pt x="1453" y="2715"/>
                    </a:lnTo>
                    <a:cubicBezTo>
                      <a:pt x="1453" y="2798"/>
                      <a:pt x="1441" y="2798"/>
                      <a:pt x="1239" y="2798"/>
                    </a:cubicBezTo>
                    <a:cubicBezTo>
                      <a:pt x="1143" y="2798"/>
                      <a:pt x="1012" y="2798"/>
                      <a:pt x="881" y="2787"/>
                    </a:cubicBezTo>
                    <a:lnTo>
                      <a:pt x="881" y="2787"/>
                    </a:lnTo>
                    <a:cubicBezTo>
                      <a:pt x="941" y="2918"/>
                      <a:pt x="1000" y="3120"/>
                      <a:pt x="1024" y="3239"/>
                    </a:cubicBezTo>
                    <a:cubicBezTo>
                      <a:pt x="1751" y="3239"/>
                      <a:pt x="1882" y="3144"/>
                      <a:pt x="1882" y="2715"/>
                    </a:cubicBezTo>
                    <a:lnTo>
                      <a:pt x="1882" y="1608"/>
                    </a:lnTo>
                    <a:cubicBezTo>
                      <a:pt x="2143" y="2191"/>
                      <a:pt x="2501" y="2679"/>
                      <a:pt x="2989" y="2977"/>
                    </a:cubicBezTo>
                    <a:cubicBezTo>
                      <a:pt x="3060" y="2858"/>
                      <a:pt x="3203" y="2691"/>
                      <a:pt x="3298" y="2608"/>
                    </a:cubicBezTo>
                    <a:cubicBezTo>
                      <a:pt x="2882" y="2394"/>
                      <a:pt x="2548" y="2025"/>
                      <a:pt x="2298" y="1596"/>
                    </a:cubicBezTo>
                    <a:cubicBezTo>
                      <a:pt x="2572" y="1382"/>
                      <a:pt x="2917" y="1084"/>
                      <a:pt x="3120" y="870"/>
                    </a:cubicBezTo>
                    <a:lnTo>
                      <a:pt x="3155" y="870"/>
                    </a:lnTo>
                    <a:cubicBezTo>
                      <a:pt x="3191" y="870"/>
                      <a:pt x="3215" y="858"/>
                      <a:pt x="3227" y="846"/>
                    </a:cubicBezTo>
                    <a:lnTo>
                      <a:pt x="2810" y="512"/>
                    </a:lnTo>
                    <a:cubicBezTo>
                      <a:pt x="2632" y="751"/>
                      <a:pt x="2358" y="1024"/>
                      <a:pt x="2120" y="1239"/>
                    </a:cubicBezTo>
                    <a:cubicBezTo>
                      <a:pt x="2024" y="1036"/>
                      <a:pt x="1953" y="822"/>
                      <a:pt x="1882" y="608"/>
                    </a:cubicBezTo>
                    <a:lnTo>
                      <a:pt x="1882" y="96"/>
                    </a:lnTo>
                    <a:cubicBezTo>
                      <a:pt x="1953" y="84"/>
                      <a:pt x="1977" y="60"/>
                      <a:pt x="1977" y="24"/>
                    </a:cubicBezTo>
                    <a:lnTo>
                      <a:pt x="145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4"/>
              <p:cNvSpPr/>
              <p:nvPr/>
            </p:nvSpPr>
            <p:spPr>
              <a:xfrm>
                <a:off x="7910988" y="4134125"/>
                <a:ext cx="143200" cy="370300"/>
              </a:xfrm>
              <a:custGeom>
                <a:avLst/>
                <a:gdLst/>
                <a:ahLst/>
                <a:cxnLst/>
                <a:rect l="l" t="t" r="r" b="b"/>
                <a:pathLst>
                  <a:path w="5728" h="14812" extrusionOk="0">
                    <a:moveTo>
                      <a:pt x="5584" y="155"/>
                    </a:moveTo>
                    <a:lnTo>
                      <a:pt x="5584" y="14669"/>
                    </a:lnTo>
                    <a:lnTo>
                      <a:pt x="155" y="14669"/>
                    </a:lnTo>
                    <a:lnTo>
                      <a:pt x="155" y="155"/>
                    </a:lnTo>
                    <a:close/>
                    <a:moveTo>
                      <a:pt x="0" y="0"/>
                    </a:moveTo>
                    <a:lnTo>
                      <a:pt x="0" y="14812"/>
                    </a:lnTo>
                    <a:lnTo>
                      <a:pt x="5727" y="14812"/>
                    </a:lnTo>
                    <a:lnTo>
                      <a:pt x="572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4"/>
              <p:cNvSpPr/>
              <p:nvPr/>
            </p:nvSpPr>
            <p:spPr>
              <a:xfrm>
                <a:off x="7356438" y="4577925"/>
                <a:ext cx="2569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0276" h="1" extrusionOk="0">
                    <a:moveTo>
                      <a:pt x="10276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4"/>
              <p:cNvSpPr/>
              <p:nvPr/>
            </p:nvSpPr>
            <p:spPr>
              <a:xfrm>
                <a:off x="8240488" y="4122225"/>
                <a:ext cx="6575" cy="4170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6681" extrusionOk="0">
                    <a:moveTo>
                      <a:pt x="0" y="0"/>
                    </a:moveTo>
                    <a:lnTo>
                      <a:pt x="0" y="16681"/>
                    </a:lnTo>
                    <a:lnTo>
                      <a:pt x="262" y="16681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4"/>
              <p:cNvSpPr/>
              <p:nvPr/>
            </p:nvSpPr>
            <p:spPr>
              <a:xfrm>
                <a:off x="8203288" y="4197225"/>
                <a:ext cx="753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0"/>
                    </a:moveTo>
                    <a:cubicBezTo>
                      <a:pt x="405" y="215"/>
                      <a:pt x="0" y="762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2"/>
                      <a:pt x="2619" y="215"/>
                      <a:pt x="20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4"/>
              <p:cNvSpPr/>
              <p:nvPr/>
            </p:nvSpPr>
            <p:spPr>
              <a:xfrm>
                <a:off x="8225613" y="4193950"/>
                <a:ext cx="2977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4"/>
              <p:cNvSpPr/>
              <p:nvPr/>
            </p:nvSpPr>
            <p:spPr>
              <a:xfrm>
                <a:off x="8220838" y="4263900"/>
                <a:ext cx="393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4"/>
              <p:cNvSpPr/>
              <p:nvPr/>
            </p:nvSpPr>
            <p:spPr>
              <a:xfrm>
                <a:off x="8203288" y="4279375"/>
                <a:ext cx="753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4"/>
              <p:cNvSpPr/>
              <p:nvPr/>
            </p:nvSpPr>
            <p:spPr>
              <a:xfrm>
                <a:off x="8225613" y="4276400"/>
                <a:ext cx="297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0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4"/>
              <p:cNvSpPr/>
              <p:nvPr/>
            </p:nvSpPr>
            <p:spPr>
              <a:xfrm>
                <a:off x="8220838" y="4346350"/>
                <a:ext cx="393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4"/>
              <p:cNvSpPr/>
              <p:nvPr/>
            </p:nvSpPr>
            <p:spPr>
              <a:xfrm>
                <a:off x="8203288" y="4361825"/>
                <a:ext cx="753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4"/>
              <p:cNvSpPr/>
              <p:nvPr/>
            </p:nvSpPr>
            <p:spPr>
              <a:xfrm>
                <a:off x="8225613" y="4358550"/>
                <a:ext cx="2977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4"/>
              <p:cNvSpPr/>
              <p:nvPr/>
            </p:nvSpPr>
            <p:spPr>
              <a:xfrm>
                <a:off x="8220838" y="4428500"/>
                <a:ext cx="393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4"/>
              <p:cNvSpPr/>
              <p:nvPr/>
            </p:nvSpPr>
            <p:spPr>
              <a:xfrm>
                <a:off x="8203288" y="4443975"/>
                <a:ext cx="753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4"/>
              <p:cNvSpPr/>
              <p:nvPr/>
            </p:nvSpPr>
            <p:spPr>
              <a:xfrm>
                <a:off x="8225613" y="4441000"/>
                <a:ext cx="297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1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4"/>
              <p:cNvSpPr/>
              <p:nvPr/>
            </p:nvSpPr>
            <p:spPr>
              <a:xfrm>
                <a:off x="8220838" y="4510950"/>
                <a:ext cx="393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4"/>
              <p:cNvSpPr/>
              <p:nvPr/>
            </p:nvSpPr>
            <p:spPr>
              <a:xfrm>
                <a:off x="8224713" y="4207350"/>
                <a:ext cx="3782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608" extrusionOk="0">
                    <a:moveTo>
                      <a:pt x="1384" y="593"/>
                    </a:moveTo>
                    <a:cubicBezTo>
                      <a:pt x="1199" y="593"/>
                      <a:pt x="989" y="627"/>
                      <a:pt x="834" y="679"/>
                    </a:cubicBezTo>
                    <a:lnTo>
                      <a:pt x="881" y="869"/>
                    </a:lnTo>
                    <a:cubicBezTo>
                      <a:pt x="1060" y="822"/>
                      <a:pt x="1274" y="798"/>
                      <a:pt x="1465" y="798"/>
                    </a:cubicBezTo>
                    <a:lnTo>
                      <a:pt x="1465" y="596"/>
                    </a:lnTo>
                    <a:cubicBezTo>
                      <a:pt x="1439" y="594"/>
                      <a:pt x="1412" y="593"/>
                      <a:pt x="1384" y="593"/>
                    </a:cubicBezTo>
                    <a:close/>
                    <a:moveTo>
                      <a:pt x="822" y="1012"/>
                    </a:moveTo>
                    <a:cubicBezTo>
                      <a:pt x="750" y="1096"/>
                      <a:pt x="715" y="1191"/>
                      <a:pt x="715" y="1274"/>
                    </a:cubicBezTo>
                    <a:cubicBezTo>
                      <a:pt x="703" y="1405"/>
                      <a:pt x="786" y="1512"/>
                      <a:pt x="941" y="1548"/>
                    </a:cubicBezTo>
                    <a:cubicBezTo>
                      <a:pt x="1036" y="1572"/>
                      <a:pt x="1191" y="1584"/>
                      <a:pt x="1322" y="1584"/>
                    </a:cubicBezTo>
                    <a:cubicBezTo>
                      <a:pt x="1393" y="1584"/>
                      <a:pt x="1453" y="1584"/>
                      <a:pt x="1501" y="1572"/>
                    </a:cubicBezTo>
                    <a:lnTo>
                      <a:pt x="1512" y="1358"/>
                    </a:lnTo>
                    <a:cubicBezTo>
                      <a:pt x="1441" y="1358"/>
                      <a:pt x="1370" y="1369"/>
                      <a:pt x="1298" y="1369"/>
                    </a:cubicBezTo>
                    <a:cubicBezTo>
                      <a:pt x="1024" y="1369"/>
                      <a:pt x="929" y="1334"/>
                      <a:pt x="929" y="1238"/>
                    </a:cubicBezTo>
                    <a:cubicBezTo>
                      <a:pt x="929" y="1191"/>
                      <a:pt x="965" y="1143"/>
                      <a:pt x="1012" y="1084"/>
                    </a:cubicBezTo>
                    <a:lnTo>
                      <a:pt x="822" y="1012"/>
                    </a:lnTo>
                    <a:close/>
                    <a:moveTo>
                      <a:pt x="381" y="0"/>
                    </a:moveTo>
                    <a:cubicBezTo>
                      <a:pt x="369" y="107"/>
                      <a:pt x="358" y="226"/>
                      <a:pt x="346" y="334"/>
                    </a:cubicBezTo>
                    <a:lnTo>
                      <a:pt x="12" y="334"/>
                    </a:lnTo>
                    <a:lnTo>
                      <a:pt x="12" y="548"/>
                    </a:lnTo>
                    <a:lnTo>
                      <a:pt x="310" y="548"/>
                    </a:lnTo>
                    <a:cubicBezTo>
                      <a:pt x="250" y="905"/>
                      <a:pt x="143" y="1250"/>
                      <a:pt x="0" y="1524"/>
                    </a:cubicBezTo>
                    <a:lnTo>
                      <a:pt x="238" y="1608"/>
                    </a:lnTo>
                    <a:cubicBezTo>
                      <a:pt x="369" y="1310"/>
                      <a:pt x="477" y="905"/>
                      <a:pt x="548" y="536"/>
                    </a:cubicBezTo>
                    <a:cubicBezTo>
                      <a:pt x="715" y="524"/>
                      <a:pt x="893" y="488"/>
                      <a:pt x="1036" y="441"/>
                    </a:cubicBezTo>
                    <a:lnTo>
                      <a:pt x="989" y="226"/>
                    </a:lnTo>
                    <a:cubicBezTo>
                      <a:pt x="870" y="274"/>
                      <a:pt x="727" y="298"/>
                      <a:pt x="584" y="310"/>
                    </a:cubicBezTo>
                    <a:cubicBezTo>
                      <a:pt x="596" y="238"/>
                      <a:pt x="608" y="131"/>
                      <a:pt x="619" y="72"/>
                    </a:cubicBezTo>
                    <a:cubicBezTo>
                      <a:pt x="643" y="72"/>
                      <a:pt x="667" y="48"/>
                      <a:pt x="667" y="24"/>
                    </a:cubicBezTo>
                    <a:lnTo>
                      <a:pt x="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4"/>
              <p:cNvSpPr/>
              <p:nvPr/>
            </p:nvSpPr>
            <p:spPr>
              <a:xfrm>
                <a:off x="8224713" y="4297825"/>
                <a:ext cx="30975" cy="342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370" extrusionOk="0">
                    <a:moveTo>
                      <a:pt x="1131" y="1"/>
                    </a:moveTo>
                    <a:cubicBezTo>
                      <a:pt x="1024" y="13"/>
                      <a:pt x="893" y="36"/>
                      <a:pt x="786" y="36"/>
                    </a:cubicBezTo>
                    <a:cubicBezTo>
                      <a:pt x="655" y="48"/>
                      <a:pt x="405" y="48"/>
                      <a:pt x="215" y="48"/>
                    </a:cubicBezTo>
                    <a:lnTo>
                      <a:pt x="96" y="48"/>
                    </a:lnTo>
                    <a:cubicBezTo>
                      <a:pt x="96" y="96"/>
                      <a:pt x="108" y="215"/>
                      <a:pt x="108" y="263"/>
                    </a:cubicBezTo>
                    <a:cubicBezTo>
                      <a:pt x="149" y="266"/>
                      <a:pt x="200" y="268"/>
                      <a:pt x="254" y="268"/>
                    </a:cubicBezTo>
                    <a:cubicBezTo>
                      <a:pt x="384" y="268"/>
                      <a:pt x="528" y="259"/>
                      <a:pt x="596" y="251"/>
                    </a:cubicBezTo>
                    <a:lnTo>
                      <a:pt x="596" y="251"/>
                    </a:lnTo>
                    <a:cubicBezTo>
                      <a:pt x="524" y="298"/>
                      <a:pt x="429" y="358"/>
                      <a:pt x="369" y="406"/>
                    </a:cubicBezTo>
                    <a:lnTo>
                      <a:pt x="560" y="513"/>
                    </a:lnTo>
                    <a:cubicBezTo>
                      <a:pt x="667" y="417"/>
                      <a:pt x="893" y="275"/>
                      <a:pt x="1143" y="227"/>
                    </a:cubicBezTo>
                    <a:lnTo>
                      <a:pt x="1131" y="1"/>
                    </a:lnTo>
                    <a:close/>
                    <a:moveTo>
                      <a:pt x="167" y="608"/>
                    </a:moveTo>
                    <a:cubicBezTo>
                      <a:pt x="72" y="703"/>
                      <a:pt x="0" y="846"/>
                      <a:pt x="0" y="989"/>
                    </a:cubicBezTo>
                    <a:cubicBezTo>
                      <a:pt x="0" y="1144"/>
                      <a:pt x="108" y="1299"/>
                      <a:pt x="334" y="1346"/>
                    </a:cubicBezTo>
                    <a:cubicBezTo>
                      <a:pt x="405" y="1370"/>
                      <a:pt x="548" y="1370"/>
                      <a:pt x="703" y="1370"/>
                    </a:cubicBezTo>
                    <a:cubicBezTo>
                      <a:pt x="893" y="1370"/>
                      <a:pt x="1096" y="1358"/>
                      <a:pt x="1239" y="1334"/>
                    </a:cubicBezTo>
                    <a:lnTo>
                      <a:pt x="1227" y="1108"/>
                    </a:lnTo>
                    <a:cubicBezTo>
                      <a:pt x="1060" y="1144"/>
                      <a:pt x="846" y="1156"/>
                      <a:pt x="667" y="1156"/>
                    </a:cubicBezTo>
                    <a:cubicBezTo>
                      <a:pt x="489" y="1156"/>
                      <a:pt x="238" y="1156"/>
                      <a:pt x="238" y="941"/>
                    </a:cubicBezTo>
                    <a:cubicBezTo>
                      <a:pt x="238" y="870"/>
                      <a:pt x="286" y="775"/>
                      <a:pt x="369" y="691"/>
                    </a:cubicBezTo>
                    <a:lnTo>
                      <a:pt x="167" y="60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4"/>
              <p:cNvSpPr/>
              <p:nvPr/>
            </p:nvSpPr>
            <p:spPr>
              <a:xfrm>
                <a:off x="8222038" y="4374025"/>
                <a:ext cx="428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2" extrusionOk="0">
                    <a:moveTo>
                      <a:pt x="72" y="382"/>
                    </a:moveTo>
                    <a:cubicBezTo>
                      <a:pt x="72" y="537"/>
                      <a:pt x="60" y="727"/>
                      <a:pt x="0" y="822"/>
                    </a:cubicBezTo>
                    <a:lnTo>
                      <a:pt x="143" y="882"/>
                    </a:lnTo>
                    <a:cubicBezTo>
                      <a:pt x="203" y="763"/>
                      <a:pt x="226" y="560"/>
                      <a:pt x="215" y="394"/>
                    </a:cubicBezTo>
                    <a:lnTo>
                      <a:pt x="72" y="382"/>
                    </a:lnTo>
                    <a:close/>
                    <a:moveTo>
                      <a:pt x="1322" y="798"/>
                    </a:moveTo>
                    <a:lnTo>
                      <a:pt x="1322" y="965"/>
                    </a:lnTo>
                    <a:lnTo>
                      <a:pt x="977" y="965"/>
                    </a:lnTo>
                    <a:lnTo>
                      <a:pt x="977" y="798"/>
                    </a:lnTo>
                    <a:close/>
                    <a:moveTo>
                      <a:pt x="262" y="1"/>
                    </a:moveTo>
                    <a:lnTo>
                      <a:pt x="262" y="620"/>
                    </a:lnTo>
                    <a:cubicBezTo>
                      <a:pt x="262" y="941"/>
                      <a:pt x="238" y="1287"/>
                      <a:pt x="12" y="1537"/>
                    </a:cubicBezTo>
                    <a:cubicBezTo>
                      <a:pt x="48" y="1572"/>
                      <a:pt x="119" y="1644"/>
                      <a:pt x="155" y="1691"/>
                    </a:cubicBezTo>
                    <a:cubicBezTo>
                      <a:pt x="274" y="1549"/>
                      <a:pt x="345" y="1394"/>
                      <a:pt x="393" y="1239"/>
                    </a:cubicBezTo>
                    <a:cubicBezTo>
                      <a:pt x="441" y="1310"/>
                      <a:pt x="500" y="1394"/>
                      <a:pt x="524" y="1453"/>
                    </a:cubicBezTo>
                    <a:lnTo>
                      <a:pt x="667" y="1310"/>
                    </a:lnTo>
                    <a:cubicBezTo>
                      <a:pt x="631" y="1263"/>
                      <a:pt x="500" y="1072"/>
                      <a:pt x="441" y="1001"/>
                    </a:cubicBezTo>
                    <a:cubicBezTo>
                      <a:pt x="453" y="894"/>
                      <a:pt x="453" y="787"/>
                      <a:pt x="453" y="679"/>
                    </a:cubicBezTo>
                    <a:cubicBezTo>
                      <a:pt x="488" y="691"/>
                      <a:pt x="560" y="727"/>
                      <a:pt x="560" y="727"/>
                    </a:cubicBezTo>
                    <a:cubicBezTo>
                      <a:pt x="607" y="644"/>
                      <a:pt x="667" y="489"/>
                      <a:pt x="703" y="394"/>
                    </a:cubicBezTo>
                    <a:cubicBezTo>
                      <a:pt x="715" y="394"/>
                      <a:pt x="738" y="394"/>
                      <a:pt x="738" y="370"/>
                    </a:cubicBezTo>
                    <a:lnTo>
                      <a:pt x="707" y="358"/>
                    </a:lnTo>
                    <a:lnTo>
                      <a:pt x="1048" y="358"/>
                    </a:lnTo>
                    <a:lnTo>
                      <a:pt x="1048" y="525"/>
                    </a:lnTo>
                    <a:lnTo>
                      <a:pt x="1250" y="525"/>
                    </a:lnTo>
                    <a:lnTo>
                      <a:pt x="1250" y="358"/>
                    </a:lnTo>
                    <a:lnTo>
                      <a:pt x="1631" y="358"/>
                    </a:lnTo>
                    <a:lnTo>
                      <a:pt x="1631" y="179"/>
                    </a:lnTo>
                    <a:lnTo>
                      <a:pt x="1250" y="179"/>
                    </a:lnTo>
                    <a:lnTo>
                      <a:pt x="1250" y="48"/>
                    </a:lnTo>
                    <a:cubicBezTo>
                      <a:pt x="1286" y="36"/>
                      <a:pt x="1298" y="36"/>
                      <a:pt x="1298" y="13"/>
                    </a:cubicBezTo>
                    <a:lnTo>
                      <a:pt x="1048" y="1"/>
                    </a:lnTo>
                    <a:lnTo>
                      <a:pt x="1048" y="179"/>
                    </a:lnTo>
                    <a:lnTo>
                      <a:pt x="691" y="179"/>
                    </a:lnTo>
                    <a:lnTo>
                      <a:pt x="691" y="352"/>
                    </a:lnTo>
                    <a:lnTo>
                      <a:pt x="691" y="352"/>
                    </a:lnTo>
                    <a:lnTo>
                      <a:pt x="548" y="298"/>
                    </a:lnTo>
                    <a:cubicBezTo>
                      <a:pt x="536" y="394"/>
                      <a:pt x="488" y="525"/>
                      <a:pt x="453" y="632"/>
                    </a:cubicBezTo>
                    <a:lnTo>
                      <a:pt x="453" y="48"/>
                    </a:lnTo>
                    <a:cubicBezTo>
                      <a:pt x="488" y="36"/>
                      <a:pt x="500" y="36"/>
                      <a:pt x="500" y="13"/>
                    </a:cubicBezTo>
                    <a:cubicBezTo>
                      <a:pt x="429" y="13"/>
                      <a:pt x="357" y="13"/>
                      <a:pt x="262" y="1"/>
                    </a:cubicBezTo>
                    <a:close/>
                    <a:moveTo>
                      <a:pt x="786" y="429"/>
                    </a:moveTo>
                    <a:lnTo>
                      <a:pt x="786" y="620"/>
                    </a:lnTo>
                    <a:lnTo>
                      <a:pt x="619" y="620"/>
                    </a:lnTo>
                    <a:lnTo>
                      <a:pt x="619" y="798"/>
                    </a:lnTo>
                    <a:lnTo>
                      <a:pt x="786" y="798"/>
                    </a:lnTo>
                    <a:lnTo>
                      <a:pt x="786" y="965"/>
                    </a:lnTo>
                    <a:lnTo>
                      <a:pt x="631" y="965"/>
                    </a:lnTo>
                    <a:lnTo>
                      <a:pt x="631" y="1144"/>
                    </a:lnTo>
                    <a:lnTo>
                      <a:pt x="834" y="1144"/>
                    </a:lnTo>
                    <a:cubicBezTo>
                      <a:pt x="822" y="1346"/>
                      <a:pt x="774" y="1465"/>
                      <a:pt x="524" y="1525"/>
                    </a:cubicBezTo>
                    <a:cubicBezTo>
                      <a:pt x="560" y="1560"/>
                      <a:pt x="607" y="1644"/>
                      <a:pt x="631" y="1691"/>
                    </a:cubicBezTo>
                    <a:cubicBezTo>
                      <a:pt x="953" y="1584"/>
                      <a:pt x="1012" y="1406"/>
                      <a:pt x="1036" y="1168"/>
                    </a:cubicBezTo>
                    <a:cubicBezTo>
                      <a:pt x="1048" y="1156"/>
                      <a:pt x="1072" y="1156"/>
                      <a:pt x="1072" y="1144"/>
                    </a:cubicBezTo>
                    <a:lnTo>
                      <a:pt x="1191" y="1144"/>
                    </a:lnTo>
                    <a:lnTo>
                      <a:pt x="1191" y="1441"/>
                    </a:lnTo>
                    <a:cubicBezTo>
                      <a:pt x="1191" y="1608"/>
                      <a:pt x="1227" y="1668"/>
                      <a:pt x="1381" y="1668"/>
                    </a:cubicBezTo>
                    <a:lnTo>
                      <a:pt x="1524" y="1668"/>
                    </a:lnTo>
                    <a:cubicBezTo>
                      <a:pt x="1643" y="1668"/>
                      <a:pt x="1691" y="1608"/>
                      <a:pt x="1715" y="1394"/>
                    </a:cubicBezTo>
                    <a:cubicBezTo>
                      <a:pt x="1655" y="1370"/>
                      <a:pt x="1572" y="1346"/>
                      <a:pt x="1536" y="1310"/>
                    </a:cubicBezTo>
                    <a:cubicBezTo>
                      <a:pt x="1536" y="1465"/>
                      <a:pt x="1524" y="1489"/>
                      <a:pt x="1500" y="1489"/>
                    </a:cubicBezTo>
                    <a:lnTo>
                      <a:pt x="1417" y="1489"/>
                    </a:lnTo>
                    <a:cubicBezTo>
                      <a:pt x="1393" y="1489"/>
                      <a:pt x="1381" y="1489"/>
                      <a:pt x="1381" y="1441"/>
                    </a:cubicBezTo>
                    <a:lnTo>
                      <a:pt x="1381" y="1168"/>
                    </a:lnTo>
                    <a:cubicBezTo>
                      <a:pt x="1405" y="1156"/>
                      <a:pt x="1429" y="1156"/>
                      <a:pt x="1429" y="1144"/>
                    </a:cubicBezTo>
                    <a:lnTo>
                      <a:pt x="1691" y="1144"/>
                    </a:lnTo>
                    <a:lnTo>
                      <a:pt x="1691" y="965"/>
                    </a:lnTo>
                    <a:lnTo>
                      <a:pt x="1524" y="965"/>
                    </a:lnTo>
                    <a:lnTo>
                      <a:pt x="1524" y="798"/>
                    </a:lnTo>
                    <a:lnTo>
                      <a:pt x="1703" y="798"/>
                    </a:lnTo>
                    <a:lnTo>
                      <a:pt x="1703" y="620"/>
                    </a:lnTo>
                    <a:lnTo>
                      <a:pt x="1524" y="620"/>
                    </a:lnTo>
                    <a:lnTo>
                      <a:pt x="1524" y="477"/>
                    </a:lnTo>
                    <a:cubicBezTo>
                      <a:pt x="1548" y="465"/>
                      <a:pt x="1560" y="465"/>
                      <a:pt x="1572" y="441"/>
                    </a:cubicBezTo>
                    <a:lnTo>
                      <a:pt x="1322" y="429"/>
                    </a:lnTo>
                    <a:lnTo>
                      <a:pt x="1322" y="620"/>
                    </a:lnTo>
                    <a:lnTo>
                      <a:pt x="977" y="620"/>
                    </a:lnTo>
                    <a:lnTo>
                      <a:pt x="977" y="477"/>
                    </a:lnTo>
                    <a:cubicBezTo>
                      <a:pt x="1012" y="465"/>
                      <a:pt x="1024" y="465"/>
                      <a:pt x="1024" y="441"/>
                    </a:cubicBezTo>
                    <a:lnTo>
                      <a:pt x="786" y="42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4"/>
              <p:cNvSpPr/>
              <p:nvPr/>
            </p:nvSpPr>
            <p:spPr>
              <a:xfrm>
                <a:off x="8221738" y="4457975"/>
                <a:ext cx="36025" cy="39900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1596" extrusionOk="0">
                    <a:moveTo>
                      <a:pt x="524" y="0"/>
                    </a:moveTo>
                    <a:lnTo>
                      <a:pt x="524" y="0"/>
                    </a:lnTo>
                    <a:cubicBezTo>
                      <a:pt x="536" y="84"/>
                      <a:pt x="548" y="191"/>
                      <a:pt x="560" y="262"/>
                    </a:cubicBezTo>
                    <a:lnTo>
                      <a:pt x="107" y="262"/>
                    </a:lnTo>
                    <a:lnTo>
                      <a:pt x="107" y="453"/>
                    </a:lnTo>
                    <a:lnTo>
                      <a:pt x="393" y="453"/>
                    </a:lnTo>
                    <a:cubicBezTo>
                      <a:pt x="465" y="453"/>
                      <a:pt x="536" y="453"/>
                      <a:pt x="596" y="441"/>
                    </a:cubicBezTo>
                    <a:cubicBezTo>
                      <a:pt x="608" y="500"/>
                      <a:pt x="631" y="572"/>
                      <a:pt x="643" y="619"/>
                    </a:cubicBezTo>
                    <a:cubicBezTo>
                      <a:pt x="512" y="631"/>
                      <a:pt x="369" y="631"/>
                      <a:pt x="238" y="631"/>
                    </a:cubicBezTo>
                    <a:cubicBezTo>
                      <a:pt x="155" y="631"/>
                      <a:pt x="72" y="619"/>
                      <a:pt x="0" y="619"/>
                    </a:cubicBezTo>
                    <a:lnTo>
                      <a:pt x="0" y="810"/>
                    </a:lnTo>
                    <a:lnTo>
                      <a:pt x="334" y="810"/>
                    </a:lnTo>
                    <a:cubicBezTo>
                      <a:pt x="441" y="810"/>
                      <a:pt x="584" y="810"/>
                      <a:pt x="715" y="798"/>
                    </a:cubicBezTo>
                    <a:cubicBezTo>
                      <a:pt x="738" y="858"/>
                      <a:pt x="786" y="905"/>
                      <a:pt x="810" y="941"/>
                    </a:cubicBezTo>
                    <a:lnTo>
                      <a:pt x="655" y="941"/>
                    </a:lnTo>
                    <a:lnTo>
                      <a:pt x="703" y="1108"/>
                    </a:lnTo>
                    <a:cubicBezTo>
                      <a:pt x="738" y="1096"/>
                      <a:pt x="774" y="1096"/>
                      <a:pt x="798" y="1096"/>
                    </a:cubicBezTo>
                    <a:cubicBezTo>
                      <a:pt x="941" y="1096"/>
                      <a:pt x="989" y="1119"/>
                      <a:pt x="1084" y="1179"/>
                    </a:cubicBezTo>
                    <a:lnTo>
                      <a:pt x="1203" y="1000"/>
                    </a:lnTo>
                    <a:cubicBezTo>
                      <a:pt x="1096" y="953"/>
                      <a:pt x="989" y="858"/>
                      <a:pt x="941" y="774"/>
                    </a:cubicBezTo>
                    <a:cubicBezTo>
                      <a:pt x="1119" y="762"/>
                      <a:pt x="1310" y="727"/>
                      <a:pt x="1441" y="679"/>
                    </a:cubicBezTo>
                    <a:lnTo>
                      <a:pt x="1393" y="488"/>
                    </a:lnTo>
                    <a:cubicBezTo>
                      <a:pt x="1250" y="536"/>
                      <a:pt x="1060" y="584"/>
                      <a:pt x="869" y="608"/>
                    </a:cubicBezTo>
                    <a:cubicBezTo>
                      <a:pt x="858" y="560"/>
                      <a:pt x="834" y="488"/>
                      <a:pt x="822" y="429"/>
                    </a:cubicBezTo>
                    <a:cubicBezTo>
                      <a:pt x="977" y="417"/>
                      <a:pt x="1143" y="393"/>
                      <a:pt x="1274" y="346"/>
                    </a:cubicBezTo>
                    <a:lnTo>
                      <a:pt x="1239" y="155"/>
                    </a:lnTo>
                    <a:cubicBezTo>
                      <a:pt x="1119" y="191"/>
                      <a:pt x="929" y="227"/>
                      <a:pt x="786" y="238"/>
                    </a:cubicBezTo>
                    <a:cubicBezTo>
                      <a:pt x="774" y="179"/>
                      <a:pt x="762" y="107"/>
                      <a:pt x="762" y="60"/>
                    </a:cubicBezTo>
                    <a:cubicBezTo>
                      <a:pt x="786" y="48"/>
                      <a:pt x="810" y="36"/>
                      <a:pt x="810" y="12"/>
                    </a:cubicBezTo>
                    <a:lnTo>
                      <a:pt x="524" y="0"/>
                    </a:lnTo>
                    <a:close/>
                    <a:moveTo>
                      <a:pt x="369" y="1000"/>
                    </a:moveTo>
                    <a:cubicBezTo>
                      <a:pt x="262" y="1060"/>
                      <a:pt x="179" y="1167"/>
                      <a:pt x="179" y="1286"/>
                    </a:cubicBezTo>
                    <a:cubicBezTo>
                      <a:pt x="179" y="1489"/>
                      <a:pt x="393" y="1596"/>
                      <a:pt x="703" y="1596"/>
                    </a:cubicBezTo>
                    <a:lnTo>
                      <a:pt x="834" y="1596"/>
                    </a:lnTo>
                    <a:cubicBezTo>
                      <a:pt x="965" y="1596"/>
                      <a:pt x="1048" y="1596"/>
                      <a:pt x="1119" y="1584"/>
                    </a:cubicBezTo>
                    <a:lnTo>
                      <a:pt x="1131" y="1381"/>
                    </a:lnTo>
                    <a:lnTo>
                      <a:pt x="1131" y="1381"/>
                    </a:lnTo>
                    <a:cubicBezTo>
                      <a:pt x="1024" y="1393"/>
                      <a:pt x="858" y="1405"/>
                      <a:pt x="738" y="1405"/>
                    </a:cubicBezTo>
                    <a:cubicBezTo>
                      <a:pt x="608" y="1405"/>
                      <a:pt x="405" y="1393"/>
                      <a:pt x="405" y="1274"/>
                    </a:cubicBezTo>
                    <a:cubicBezTo>
                      <a:pt x="405" y="1227"/>
                      <a:pt x="441" y="1167"/>
                      <a:pt x="524" y="1131"/>
                    </a:cubicBezTo>
                    <a:lnTo>
                      <a:pt x="369" y="100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4"/>
              <p:cNvSpPr/>
              <p:nvPr/>
            </p:nvSpPr>
            <p:spPr>
              <a:xfrm>
                <a:off x="8236013" y="452672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1"/>
                    </a:moveTo>
                    <a:cubicBezTo>
                      <a:pt x="132" y="1"/>
                      <a:pt x="1" y="143"/>
                      <a:pt x="1" y="310"/>
                    </a:cubicBezTo>
                    <a:cubicBezTo>
                      <a:pt x="1" y="477"/>
                      <a:pt x="132" y="620"/>
                      <a:pt x="310" y="620"/>
                    </a:cubicBezTo>
                    <a:cubicBezTo>
                      <a:pt x="477" y="620"/>
                      <a:pt x="608" y="477"/>
                      <a:pt x="608" y="310"/>
                    </a:cubicBezTo>
                    <a:cubicBezTo>
                      <a:pt x="608" y="143"/>
                      <a:pt x="477" y="1"/>
                      <a:pt x="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4"/>
              <p:cNvSpPr/>
              <p:nvPr/>
            </p:nvSpPr>
            <p:spPr>
              <a:xfrm>
                <a:off x="8237213" y="4538325"/>
                <a:ext cx="12825" cy="336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347" extrusionOk="0">
                    <a:moveTo>
                      <a:pt x="96" y="1"/>
                    </a:moveTo>
                    <a:lnTo>
                      <a:pt x="0" y="1346"/>
                    </a:lnTo>
                    <a:lnTo>
                      <a:pt x="512" y="134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4"/>
              <p:cNvSpPr/>
              <p:nvPr/>
            </p:nvSpPr>
            <p:spPr>
              <a:xfrm>
                <a:off x="6353938" y="4599300"/>
                <a:ext cx="26107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8564" extrusionOk="0">
                    <a:moveTo>
                      <a:pt x="4985" y="0"/>
                    </a:moveTo>
                    <a:cubicBezTo>
                      <a:pt x="4970" y="0"/>
                      <a:pt x="4956" y="1"/>
                      <a:pt x="4942" y="3"/>
                    </a:cubicBezTo>
                    <a:cubicBezTo>
                      <a:pt x="4715" y="27"/>
                      <a:pt x="4477" y="15"/>
                      <a:pt x="4263" y="62"/>
                    </a:cubicBezTo>
                    <a:cubicBezTo>
                      <a:pt x="4049" y="110"/>
                      <a:pt x="3811" y="134"/>
                      <a:pt x="3596" y="217"/>
                    </a:cubicBezTo>
                    <a:cubicBezTo>
                      <a:pt x="3394" y="288"/>
                      <a:pt x="3156" y="348"/>
                      <a:pt x="2953" y="443"/>
                    </a:cubicBezTo>
                    <a:cubicBezTo>
                      <a:pt x="2751" y="550"/>
                      <a:pt x="2525" y="634"/>
                      <a:pt x="2346" y="765"/>
                    </a:cubicBezTo>
                    <a:cubicBezTo>
                      <a:pt x="2156" y="884"/>
                      <a:pt x="2215" y="1324"/>
                      <a:pt x="2048" y="1467"/>
                    </a:cubicBezTo>
                    <a:cubicBezTo>
                      <a:pt x="1882" y="1622"/>
                      <a:pt x="1548" y="1598"/>
                      <a:pt x="1406" y="1765"/>
                    </a:cubicBezTo>
                    <a:cubicBezTo>
                      <a:pt x="1263" y="1932"/>
                      <a:pt x="1096" y="2098"/>
                      <a:pt x="977" y="2289"/>
                    </a:cubicBezTo>
                    <a:cubicBezTo>
                      <a:pt x="846" y="2467"/>
                      <a:pt x="965" y="2789"/>
                      <a:pt x="870" y="2991"/>
                    </a:cubicBezTo>
                    <a:cubicBezTo>
                      <a:pt x="763" y="3182"/>
                      <a:pt x="358" y="3253"/>
                      <a:pt x="274" y="3467"/>
                    </a:cubicBezTo>
                    <a:cubicBezTo>
                      <a:pt x="203" y="3670"/>
                      <a:pt x="179" y="3920"/>
                      <a:pt x="143" y="4146"/>
                    </a:cubicBezTo>
                    <a:cubicBezTo>
                      <a:pt x="96" y="4349"/>
                      <a:pt x="120" y="4587"/>
                      <a:pt x="108" y="4813"/>
                    </a:cubicBezTo>
                    <a:cubicBezTo>
                      <a:pt x="96" y="5027"/>
                      <a:pt x="1" y="5265"/>
                      <a:pt x="24" y="5480"/>
                    </a:cubicBezTo>
                    <a:cubicBezTo>
                      <a:pt x="36" y="5694"/>
                      <a:pt x="132" y="5932"/>
                      <a:pt x="179" y="6134"/>
                    </a:cubicBezTo>
                    <a:cubicBezTo>
                      <a:pt x="227" y="6349"/>
                      <a:pt x="477" y="6504"/>
                      <a:pt x="560" y="6718"/>
                    </a:cubicBezTo>
                    <a:cubicBezTo>
                      <a:pt x="632" y="6920"/>
                      <a:pt x="798" y="7063"/>
                      <a:pt x="905" y="7254"/>
                    </a:cubicBezTo>
                    <a:cubicBezTo>
                      <a:pt x="1001" y="7444"/>
                      <a:pt x="882" y="7778"/>
                      <a:pt x="1013" y="7956"/>
                    </a:cubicBezTo>
                    <a:cubicBezTo>
                      <a:pt x="1144" y="8123"/>
                      <a:pt x="1346" y="8373"/>
                      <a:pt x="1501" y="8528"/>
                    </a:cubicBezTo>
                    <a:cubicBezTo>
                      <a:pt x="1528" y="8533"/>
                      <a:pt x="1553" y="8535"/>
                      <a:pt x="1576" y="8535"/>
                    </a:cubicBezTo>
                    <a:cubicBezTo>
                      <a:pt x="1807" y="8535"/>
                      <a:pt x="1861" y="8289"/>
                      <a:pt x="2132" y="8289"/>
                    </a:cubicBezTo>
                    <a:cubicBezTo>
                      <a:pt x="2429" y="8289"/>
                      <a:pt x="2429" y="8444"/>
                      <a:pt x="2739" y="8444"/>
                    </a:cubicBezTo>
                    <a:cubicBezTo>
                      <a:pt x="3037" y="8444"/>
                      <a:pt x="3037" y="8385"/>
                      <a:pt x="3346" y="8385"/>
                    </a:cubicBezTo>
                    <a:cubicBezTo>
                      <a:pt x="3644" y="8385"/>
                      <a:pt x="3644" y="8337"/>
                      <a:pt x="3942" y="8337"/>
                    </a:cubicBezTo>
                    <a:cubicBezTo>
                      <a:pt x="4251" y="8337"/>
                      <a:pt x="4251" y="8540"/>
                      <a:pt x="4549" y="8540"/>
                    </a:cubicBezTo>
                    <a:cubicBezTo>
                      <a:pt x="4846" y="8540"/>
                      <a:pt x="4846" y="8385"/>
                      <a:pt x="5156" y="8385"/>
                    </a:cubicBezTo>
                    <a:cubicBezTo>
                      <a:pt x="5454" y="8385"/>
                      <a:pt x="5454" y="8206"/>
                      <a:pt x="5763" y="8206"/>
                    </a:cubicBezTo>
                    <a:cubicBezTo>
                      <a:pt x="6061" y="8206"/>
                      <a:pt x="6061" y="8492"/>
                      <a:pt x="6359" y="8492"/>
                    </a:cubicBezTo>
                    <a:cubicBezTo>
                      <a:pt x="6668" y="8492"/>
                      <a:pt x="6668" y="8563"/>
                      <a:pt x="6966" y="8563"/>
                    </a:cubicBezTo>
                    <a:cubicBezTo>
                      <a:pt x="7275" y="8563"/>
                      <a:pt x="7275" y="8278"/>
                      <a:pt x="7573" y="8278"/>
                    </a:cubicBezTo>
                    <a:cubicBezTo>
                      <a:pt x="7849" y="8278"/>
                      <a:pt x="7879" y="8472"/>
                      <a:pt x="8129" y="8472"/>
                    </a:cubicBezTo>
                    <a:cubicBezTo>
                      <a:pt x="8148" y="8472"/>
                      <a:pt x="8169" y="8471"/>
                      <a:pt x="8192" y="8468"/>
                    </a:cubicBezTo>
                    <a:cubicBezTo>
                      <a:pt x="8490" y="8444"/>
                      <a:pt x="8466" y="8289"/>
                      <a:pt x="8775" y="8266"/>
                    </a:cubicBezTo>
                    <a:cubicBezTo>
                      <a:pt x="8847" y="8194"/>
                      <a:pt x="8859" y="8170"/>
                      <a:pt x="8930" y="8087"/>
                    </a:cubicBezTo>
                    <a:cubicBezTo>
                      <a:pt x="9061" y="7920"/>
                      <a:pt x="9133" y="7718"/>
                      <a:pt x="9252" y="7527"/>
                    </a:cubicBezTo>
                    <a:cubicBezTo>
                      <a:pt x="9371" y="7349"/>
                      <a:pt x="9740" y="7301"/>
                      <a:pt x="9835" y="7099"/>
                    </a:cubicBezTo>
                    <a:cubicBezTo>
                      <a:pt x="9930" y="6896"/>
                      <a:pt x="9895" y="6635"/>
                      <a:pt x="9966" y="6432"/>
                    </a:cubicBezTo>
                    <a:cubicBezTo>
                      <a:pt x="10026" y="6218"/>
                      <a:pt x="10133" y="6015"/>
                      <a:pt x="10169" y="5801"/>
                    </a:cubicBezTo>
                    <a:cubicBezTo>
                      <a:pt x="10216" y="5587"/>
                      <a:pt x="10347" y="5372"/>
                      <a:pt x="10371" y="5158"/>
                    </a:cubicBezTo>
                    <a:cubicBezTo>
                      <a:pt x="10395" y="4932"/>
                      <a:pt x="10442" y="4694"/>
                      <a:pt x="10430" y="4479"/>
                    </a:cubicBezTo>
                    <a:cubicBezTo>
                      <a:pt x="10430" y="4253"/>
                      <a:pt x="10240" y="4039"/>
                      <a:pt x="10216" y="3825"/>
                    </a:cubicBezTo>
                    <a:cubicBezTo>
                      <a:pt x="10180" y="3610"/>
                      <a:pt x="9942" y="3444"/>
                      <a:pt x="9895" y="3229"/>
                    </a:cubicBezTo>
                    <a:cubicBezTo>
                      <a:pt x="9835" y="3015"/>
                      <a:pt x="9871" y="2801"/>
                      <a:pt x="9788" y="2598"/>
                    </a:cubicBezTo>
                    <a:cubicBezTo>
                      <a:pt x="9704" y="2396"/>
                      <a:pt x="9740" y="2134"/>
                      <a:pt x="9621" y="1943"/>
                    </a:cubicBezTo>
                    <a:cubicBezTo>
                      <a:pt x="9502" y="1765"/>
                      <a:pt x="9216" y="1729"/>
                      <a:pt x="9061" y="1574"/>
                    </a:cubicBezTo>
                    <a:cubicBezTo>
                      <a:pt x="8918" y="1420"/>
                      <a:pt x="8835" y="1217"/>
                      <a:pt x="8656" y="1086"/>
                    </a:cubicBezTo>
                    <a:cubicBezTo>
                      <a:pt x="8490" y="955"/>
                      <a:pt x="8383" y="717"/>
                      <a:pt x="8192" y="610"/>
                    </a:cubicBezTo>
                    <a:cubicBezTo>
                      <a:pt x="8130" y="579"/>
                      <a:pt x="8057" y="571"/>
                      <a:pt x="7979" y="571"/>
                    </a:cubicBezTo>
                    <a:cubicBezTo>
                      <a:pt x="7889" y="571"/>
                      <a:pt x="7793" y="582"/>
                      <a:pt x="7701" y="582"/>
                    </a:cubicBezTo>
                    <a:cubicBezTo>
                      <a:pt x="7630" y="582"/>
                      <a:pt x="7561" y="575"/>
                      <a:pt x="7502" y="550"/>
                    </a:cubicBezTo>
                    <a:cubicBezTo>
                      <a:pt x="7299" y="467"/>
                      <a:pt x="7180" y="134"/>
                      <a:pt x="6966" y="74"/>
                    </a:cubicBezTo>
                    <a:cubicBezTo>
                      <a:pt x="6912" y="59"/>
                      <a:pt x="6856" y="54"/>
                      <a:pt x="6798" y="54"/>
                    </a:cubicBezTo>
                    <a:cubicBezTo>
                      <a:pt x="6662" y="54"/>
                      <a:pt x="6519" y="82"/>
                      <a:pt x="6386" y="82"/>
                    </a:cubicBezTo>
                    <a:cubicBezTo>
                      <a:pt x="6348" y="82"/>
                      <a:pt x="6311" y="80"/>
                      <a:pt x="6275" y="74"/>
                    </a:cubicBezTo>
                    <a:cubicBezTo>
                      <a:pt x="6252" y="72"/>
                      <a:pt x="6230" y="71"/>
                      <a:pt x="6207" y="71"/>
                    </a:cubicBezTo>
                    <a:cubicBezTo>
                      <a:pt x="6016" y="71"/>
                      <a:pt x="5825" y="147"/>
                      <a:pt x="5643" y="147"/>
                    </a:cubicBezTo>
                    <a:cubicBezTo>
                      <a:pt x="5631" y="147"/>
                      <a:pt x="5620" y="146"/>
                      <a:pt x="5608" y="146"/>
                    </a:cubicBezTo>
                    <a:cubicBezTo>
                      <a:pt x="5397" y="146"/>
                      <a:pt x="5186" y="0"/>
                      <a:pt x="498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4"/>
              <p:cNvSpPr/>
              <p:nvPr/>
            </p:nvSpPr>
            <p:spPr>
              <a:xfrm>
                <a:off x="6515563" y="4663650"/>
                <a:ext cx="179525" cy="153900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3" y="12"/>
                    </a:cubicBezTo>
                    <a:cubicBezTo>
                      <a:pt x="3358" y="24"/>
                      <a:pt x="3275" y="155"/>
                      <a:pt x="3168" y="167"/>
                    </a:cubicBezTo>
                    <a:cubicBezTo>
                      <a:pt x="3151" y="171"/>
                      <a:pt x="3134" y="173"/>
                      <a:pt x="3116" y="173"/>
                    </a:cubicBezTo>
                    <a:cubicBezTo>
                      <a:pt x="3050" y="173"/>
                      <a:pt x="2976" y="150"/>
                      <a:pt x="2909" y="150"/>
                    </a:cubicBezTo>
                    <a:cubicBezTo>
                      <a:pt x="2892" y="150"/>
                      <a:pt x="2875" y="151"/>
                      <a:pt x="2858" y="155"/>
                    </a:cubicBezTo>
                    <a:cubicBezTo>
                      <a:pt x="2841" y="159"/>
                      <a:pt x="2824" y="161"/>
                      <a:pt x="2805" y="161"/>
                    </a:cubicBezTo>
                    <a:cubicBezTo>
                      <a:pt x="2744" y="161"/>
                      <a:pt x="2674" y="144"/>
                      <a:pt x="2611" y="144"/>
                    </a:cubicBezTo>
                    <a:cubicBezTo>
                      <a:pt x="2585" y="144"/>
                      <a:pt x="2560" y="147"/>
                      <a:pt x="2537" y="155"/>
                    </a:cubicBezTo>
                    <a:cubicBezTo>
                      <a:pt x="2441" y="179"/>
                      <a:pt x="2334" y="227"/>
                      <a:pt x="2251" y="262"/>
                    </a:cubicBezTo>
                    <a:cubicBezTo>
                      <a:pt x="2156" y="298"/>
                      <a:pt x="2156" y="536"/>
                      <a:pt x="2060" y="584"/>
                    </a:cubicBezTo>
                    <a:cubicBezTo>
                      <a:pt x="1965" y="632"/>
                      <a:pt x="1906" y="703"/>
                      <a:pt x="1822" y="762"/>
                    </a:cubicBezTo>
                    <a:cubicBezTo>
                      <a:pt x="1811" y="769"/>
                      <a:pt x="1797" y="772"/>
                      <a:pt x="1781" y="772"/>
                    </a:cubicBezTo>
                    <a:cubicBezTo>
                      <a:pt x="1699" y="772"/>
                      <a:pt x="1568" y="701"/>
                      <a:pt x="1488" y="701"/>
                    </a:cubicBezTo>
                    <a:cubicBezTo>
                      <a:pt x="1469" y="701"/>
                      <a:pt x="1453" y="705"/>
                      <a:pt x="1441" y="715"/>
                    </a:cubicBezTo>
                    <a:cubicBezTo>
                      <a:pt x="1358" y="774"/>
                      <a:pt x="1298" y="882"/>
                      <a:pt x="1215" y="941"/>
                    </a:cubicBezTo>
                    <a:cubicBezTo>
                      <a:pt x="1144" y="1013"/>
                      <a:pt x="1203" y="1227"/>
                      <a:pt x="1144" y="1298"/>
                    </a:cubicBezTo>
                    <a:cubicBezTo>
                      <a:pt x="1072" y="1370"/>
                      <a:pt x="882" y="1322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1"/>
                      <a:pt x="477" y="1798"/>
                      <a:pt x="429" y="1882"/>
                    </a:cubicBezTo>
                    <a:cubicBezTo>
                      <a:pt x="370" y="1965"/>
                      <a:pt x="525" y="2156"/>
                      <a:pt x="477" y="2251"/>
                    </a:cubicBezTo>
                    <a:cubicBezTo>
                      <a:pt x="441" y="2334"/>
                      <a:pt x="263" y="2370"/>
                      <a:pt x="227" y="2453"/>
                    </a:cubicBezTo>
                    <a:cubicBezTo>
                      <a:pt x="191" y="2548"/>
                      <a:pt x="286" y="2691"/>
                      <a:pt x="263" y="2787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60" y="3144"/>
                      <a:pt x="13" y="3239"/>
                      <a:pt x="1" y="3334"/>
                    </a:cubicBezTo>
                    <a:cubicBezTo>
                      <a:pt x="1" y="3429"/>
                      <a:pt x="60" y="3525"/>
                      <a:pt x="48" y="3632"/>
                    </a:cubicBezTo>
                    <a:cubicBezTo>
                      <a:pt x="48" y="3727"/>
                      <a:pt x="1" y="3822"/>
                      <a:pt x="1" y="3918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5" y="4299"/>
                      <a:pt x="48" y="4418"/>
                      <a:pt x="72" y="4513"/>
                    </a:cubicBezTo>
                    <a:cubicBezTo>
                      <a:pt x="96" y="4608"/>
                      <a:pt x="96" y="4715"/>
                      <a:pt x="120" y="4811"/>
                    </a:cubicBezTo>
                    <a:cubicBezTo>
                      <a:pt x="155" y="4906"/>
                      <a:pt x="358" y="4930"/>
                      <a:pt x="394" y="5025"/>
                    </a:cubicBezTo>
                    <a:cubicBezTo>
                      <a:pt x="441" y="5108"/>
                      <a:pt x="501" y="5180"/>
                      <a:pt x="548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68"/>
                      <a:pt x="846" y="5751"/>
                    </a:cubicBezTo>
                    <a:cubicBezTo>
                      <a:pt x="906" y="5823"/>
                      <a:pt x="894" y="5942"/>
                      <a:pt x="965" y="6013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13"/>
                      <a:pt x="1537" y="6013"/>
                    </a:cubicBezTo>
                    <a:cubicBezTo>
                      <a:pt x="1679" y="6013"/>
                      <a:pt x="1679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51" y="6156"/>
                      <a:pt x="2251" y="5942"/>
                      <a:pt x="2394" y="5942"/>
                    </a:cubicBezTo>
                    <a:cubicBezTo>
                      <a:pt x="2537" y="5942"/>
                      <a:pt x="2537" y="5918"/>
                      <a:pt x="2680" y="5918"/>
                    </a:cubicBezTo>
                    <a:cubicBezTo>
                      <a:pt x="2822" y="5918"/>
                      <a:pt x="2822" y="6085"/>
                      <a:pt x="2965" y="6085"/>
                    </a:cubicBezTo>
                    <a:cubicBezTo>
                      <a:pt x="3108" y="6085"/>
                      <a:pt x="3108" y="5918"/>
                      <a:pt x="3251" y="5918"/>
                    </a:cubicBezTo>
                    <a:cubicBezTo>
                      <a:pt x="3394" y="5918"/>
                      <a:pt x="3394" y="5942"/>
                      <a:pt x="3525" y="5942"/>
                    </a:cubicBezTo>
                    <a:lnTo>
                      <a:pt x="3811" y="5942"/>
                    </a:lnTo>
                    <a:cubicBezTo>
                      <a:pt x="3954" y="5942"/>
                      <a:pt x="3954" y="5930"/>
                      <a:pt x="4096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5"/>
                      <a:pt x="4954" y="6085"/>
                    </a:cubicBezTo>
                    <a:cubicBezTo>
                      <a:pt x="5097" y="6085"/>
                      <a:pt x="5097" y="6037"/>
                      <a:pt x="5239" y="6037"/>
                    </a:cubicBezTo>
                    <a:cubicBezTo>
                      <a:pt x="5382" y="6037"/>
                      <a:pt x="5382" y="5942"/>
                      <a:pt x="5537" y="5942"/>
                    </a:cubicBezTo>
                    <a:cubicBezTo>
                      <a:pt x="5671" y="5942"/>
                      <a:pt x="5679" y="6099"/>
                      <a:pt x="5798" y="6099"/>
                    </a:cubicBezTo>
                    <a:cubicBezTo>
                      <a:pt x="5806" y="6099"/>
                      <a:pt x="5814" y="6098"/>
                      <a:pt x="5823" y="6096"/>
                    </a:cubicBezTo>
                    <a:cubicBezTo>
                      <a:pt x="5966" y="6085"/>
                      <a:pt x="5954" y="5989"/>
                      <a:pt x="6097" y="5966"/>
                    </a:cubicBezTo>
                    <a:cubicBezTo>
                      <a:pt x="6156" y="5918"/>
                      <a:pt x="6240" y="5954"/>
                      <a:pt x="6287" y="5894"/>
                    </a:cubicBezTo>
                    <a:cubicBezTo>
                      <a:pt x="6347" y="5811"/>
                      <a:pt x="6406" y="5727"/>
                      <a:pt x="6454" y="5656"/>
                    </a:cubicBezTo>
                    <a:cubicBezTo>
                      <a:pt x="6513" y="5573"/>
                      <a:pt x="6513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65"/>
                      <a:pt x="6847" y="4882"/>
                    </a:cubicBezTo>
                    <a:cubicBezTo>
                      <a:pt x="6882" y="4787"/>
                      <a:pt x="6918" y="4703"/>
                      <a:pt x="6954" y="4608"/>
                    </a:cubicBezTo>
                    <a:cubicBezTo>
                      <a:pt x="6978" y="4525"/>
                      <a:pt x="6942" y="4418"/>
                      <a:pt x="6966" y="4322"/>
                    </a:cubicBezTo>
                    <a:cubicBezTo>
                      <a:pt x="6990" y="4227"/>
                      <a:pt x="7144" y="4156"/>
                      <a:pt x="7168" y="4072"/>
                    </a:cubicBezTo>
                    <a:cubicBezTo>
                      <a:pt x="7180" y="3977"/>
                      <a:pt x="7025" y="3858"/>
                      <a:pt x="7025" y="3763"/>
                    </a:cubicBezTo>
                    <a:cubicBezTo>
                      <a:pt x="7037" y="3668"/>
                      <a:pt x="7156" y="3572"/>
                      <a:pt x="7156" y="3477"/>
                    </a:cubicBezTo>
                    <a:cubicBezTo>
                      <a:pt x="7168" y="3382"/>
                      <a:pt x="7109" y="3287"/>
                      <a:pt x="7109" y="3191"/>
                    </a:cubicBezTo>
                    <a:cubicBezTo>
                      <a:pt x="7097" y="3096"/>
                      <a:pt x="7109" y="3001"/>
                      <a:pt x="7097" y="2906"/>
                    </a:cubicBezTo>
                    <a:cubicBezTo>
                      <a:pt x="7085" y="2810"/>
                      <a:pt x="7085" y="2715"/>
                      <a:pt x="7061" y="2620"/>
                    </a:cubicBezTo>
                    <a:cubicBezTo>
                      <a:pt x="7049" y="2537"/>
                      <a:pt x="7144" y="2406"/>
                      <a:pt x="7121" y="2322"/>
                    </a:cubicBezTo>
                    <a:cubicBezTo>
                      <a:pt x="7097" y="2215"/>
                      <a:pt x="6847" y="2179"/>
                      <a:pt x="6811" y="2084"/>
                    </a:cubicBezTo>
                    <a:cubicBezTo>
                      <a:pt x="6775" y="1989"/>
                      <a:pt x="6894" y="1834"/>
                      <a:pt x="6847" y="1739"/>
                    </a:cubicBezTo>
                    <a:cubicBezTo>
                      <a:pt x="6811" y="1655"/>
                      <a:pt x="6763" y="1548"/>
                      <a:pt x="6704" y="1465"/>
                    </a:cubicBezTo>
                    <a:cubicBezTo>
                      <a:pt x="6656" y="1382"/>
                      <a:pt x="6561" y="1310"/>
                      <a:pt x="6501" y="1239"/>
                    </a:cubicBezTo>
                    <a:cubicBezTo>
                      <a:pt x="6430" y="1155"/>
                      <a:pt x="6430" y="1001"/>
                      <a:pt x="6359" y="929"/>
                    </a:cubicBezTo>
                    <a:cubicBezTo>
                      <a:pt x="6343" y="917"/>
                      <a:pt x="6321" y="912"/>
                      <a:pt x="6294" y="912"/>
                    </a:cubicBezTo>
                    <a:cubicBezTo>
                      <a:pt x="6220" y="912"/>
                      <a:pt x="6114" y="946"/>
                      <a:pt x="6036" y="946"/>
                    </a:cubicBezTo>
                    <a:cubicBezTo>
                      <a:pt x="6008" y="946"/>
                      <a:pt x="5983" y="942"/>
                      <a:pt x="5966" y="929"/>
                    </a:cubicBezTo>
                    <a:cubicBezTo>
                      <a:pt x="5882" y="870"/>
                      <a:pt x="5847" y="751"/>
                      <a:pt x="5763" y="691"/>
                    </a:cubicBezTo>
                    <a:cubicBezTo>
                      <a:pt x="5680" y="643"/>
                      <a:pt x="5632" y="512"/>
                      <a:pt x="5537" y="465"/>
                    </a:cubicBezTo>
                    <a:cubicBezTo>
                      <a:pt x="5442" y="417"/>
                      <a:pt x="5323" y="453"/>
                      <a:pt x="5228" y="417"/>
                    </a:cubicBezTo>
                    <a:cubicBezTo>
                      <a:pt x="5132" y="381"/>
                      <a:pt x="5085" y="179"/>
                      <a:pt x="4989" y="155"/>
                    </a:cubicBezTo>
                    <a:cubicBezTo>
                      <a:pt x="4894" y="120"/>
                      <a:pt x="4775" y="143"/>
                      <a:pt x="4680" y="120"/>
                    </a:cubicBezTo>
                    <a:cubicBezTo>
                      <a:pt x="4666" y="116"/>
                      <a:pt x="4652" y="115"/>
                      <a:pt x="4637" y="115"/>
                    </a:cubicBezTo>
                    <a:cubicBezTo>
                      <a:pt x="4559" y="115"/>
                      <a:pt x="4470" y="157"/>
                      <a:pt x="4393" y="157"/>
                    </a:cubicBezTo>
                    <a:cubicBezTo>
                      <a:pt x="4385" y="157"/>
                      <a:pt x="4378" y="156"/>
                      <a:pt x="4370" y="155"/>
                    </a:cubicBezTo>
                    <a:cubicBezTo>
                      <a:pt x="4365" y="155"/>
                      <a:pt x="4359" y="154"/>
                      <a:pt x="4353" y="154"/>
                    </a:cubicBezTo>
                    <a:cubicBezTo>
                      <a:pt x="4257" y="154"/>
                      <a:pt x="4162" y="240"/>
                      <a:pt x="4076" y="240"/>
                    </a:cubicBezTo>
                    <a:cubicBezTo>
                      <a:pt x="4071" y="240"/>
                      <a:pt x="4066" y="239"/>
                      <a:pt x="4061" y="239"/>
                    </a:cubicBezTo>
                    <a:cubicBezTo>
                      <a:pt x="3954" y="227"/>
                      <a:pt x="3870" y="0"/>
                      <a:pt x="37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4"/>
              <p:cNvSpPr/>
              <p:nvPr/>
            </p:nvSpPr>
            <p:spPr>
              <a:xfrm>
                <a:off x="6537288" y="4658000"/>
                <a:ext cx="179525" cy="153900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4" y="12"/>
                    </a:cubicBezTo>
                    <a:cubicBezTo>
                      <a:pt x="3358" y="24"/>
                      <a:pt x="3263" y="155"/>
                      <a:pt x="3168" y="179"/>
                    </a:cubicBezTo>
                    <a:cubicBezTo>
                      <a:pt x="3159" y="180"/>
                      <a:pt x="3150" y="180"/>
                      <a:pt x="3141" y="180"/>
                    </a:cubicBezTo>
                    <a:cubicBezTo>
                      <a:pt x="3068" y="180"/>
                      <a:pt x="2984" y="149"/>
                      <a:pt x="2909" y="149"/>
                    </a:cubicBezTo>
                    <a:cubicBezTo>
                      <a:pt x="2891" y="149"/>
                      <a:pt x="2874" y="151"/>
                      <a:pt x="2858" y="155"/>
                    </a:cubicBezTo>
                    <a:cubicBezTo>
                      <a:pt x="2842" y="159"/>
                      <a:pt x="2824" y="161"/>
                      <a:pt x="2805" y="161"/>
                    </a:cubicBezTo>
                    <a:cubicBezTo>
                      <a:pt x="2744" y="161"/>
                      <a:pt x="2674" y="143"/>
                      <a:pt x="2612" y="143"/>
                    </a:cubicBezTo>
                    <a:cubicBezTo>
                      <a:pt x="2585" y="143"/>
                      <a:pt x="2560" y="146"/>
                      <a:pt x="2537" y="155"/>
                    </a:cubicBezTo>
                    <a:cubicBezTo>
                      <a:pt x="2442" y="179"/>
                      <a:pt x="2334" y="226"/>
                      <a:pt x="2251" y="262"/>
                    </a:cubicBezTo>
                    <a:cubicBezTo>
                      <a:pt x="2156" y="298"/>
                      <a:pt x="2144" y="536"/>
                      <a:pt x="2061" y="584"/>
                    </a:cubicBezTo>
                    <a:cubicBezTo>
                      <a:pt x="1965" y="631"/>
                      <a:pt x="1906" y="715"/>
                      <a:pt x="1822" y="762"/>
                    </a:cubicBezTo>
                    <a:cubicBezTo>
                      <a:pt x="1810" y="769"/>
                      <a:pt x="1795" y="772"/>
                      <a:pt x="1777" y="772"/>
                    </a:cubicBezTo>
                    <a:cubicBezTo>
                      <a:pt x="1697" y="772"/>
                      <a:pt x="1572" y="712"/>
                      <a:pt x="1493" y="712"/>
                    </a:cubicBezTo>
                    <a:cubicBezTo>
                      <a:pt x="1472" y="712"/>
                      <a:pt x="1454" y="716"/>
                      <a:pt x="1441" y="727"/>
                    </a:cubicBezTo>
                    <a:cubicBezTo>
                      <a:pt x="1358" y="786"/>
                      <a:pt x="1299" y="881"/>
                      <a:pt x="1215" y="953"/>
                    </a:cubicBezTo>
                    <a:cubicBezTo>
                      <a:pt x="1144" y="1012"/>
                      <a:pt x="1203" y="1227"/>
                      <a:pt x="1132" y="1298"/>
                    </a:cubicBezTo>
                    <a:cubicBezTo>
                      <a:pt x="1072" y="1369"/>
                      <a:pt x="882" y="1334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0"/>
                      <a:pt x="477" y="1798"/>
                      <a:pt x="429" y="1881"/>
                    </a:cubicBezTo>
                    <a:cubicBezTo>
                      <a:pt x="370" y="1965"/>
                      <a:pt x="525" y="2167"/>
                      <a:pt x="477" y="2251"/>
                    </a:cubicBezTo>
                    <a:cubicBezTo>
                      <a:pt x="441" y="2346"/>
                      <a:pt x="263" y="2370"/>
                      <a:pt x="227" y="2465"/>
                    </a:cubicBezTo>
                    <a:cubicBezTo>
                      <a:pt x="191" y="2560"/>
                      <a:pt x="287" y="2691"/>
                      <a:pt x="263" y="2786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48" y="3144"/>
                      <a:pt x="13" y="3239"/>
                      <a:pt x="1" y="3334"/>
                    </a:cubicBezTo>
                    <a:cubicBezTo>
                      <a:pt x="1" y="3429"/>
                      <a:pt x="60" y="3536"/>
                      <a:pt x="48" y="3632"/>
                    </a:cubicBezTo>
                    <a:cubicBezTo>
                      <a:pt x="48" y="3727"/>
                      <a:pt x="1" y="3834"/>
                      <a:pt x="1" y="3929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6" y="4298"/>
                      <a:pt x="48" y="4417"/>
                      <a:pt x="72" y="4513"/>
                    </a:cubicBezTo>
                    <a:cubicBezTo>
                      <a:pt x="96" y="4608"/>
                      <a:pt x="96" y="4715"/>
                      <a:pt x="120" y="4810"/>
                    </a:cubicBezTo>
                    <a:cubicBezTo>
                      <a:pt x="156" y="4906"/>
                      <a:pt x="358" y="4929"/>
                      <a:pt x="394" y="5025"/>
                    </a:cubicBezTo>
                    <a:cubicBezTo>
                      <a:pt x="441" y="5108"/>
                      <a:pt x="501" y="5179"/>
                      <a:pt x="549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80"/>
                      <a:pt x="846" y="5751"/>
                    </a:cubicBezTo>
                    <a:cubicBezTo>
                      <a:pt x="906" y="5822"/>
                      <a:pt x="894" y="5953"/>
                      <a:pt x="965" y="6025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25"/>
                      <a:pt x="1537" y="6025"/>
                    </a:cubicBezTo>
                    <a:cubicBezTo>
                      <a:pt x="1680" y="6025"/>
                      <a:pt x="1680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39" y="6156"/>
                      <a:pt x="2239" y="5941"/>
                      <a:pt x="2382" y="5941"/>
                    </a:cubicBezTo>
                    <a:cubicBezTo>
                      <a:pt x="2525" y="5941"/>
                      <a:pt x="2525" y="5930"/>
                      <a:pt x="2668" y="5930"/>
                    </a:cubicBezTo>
                    <a:cubicBezTo>
                      <a:pt x="2811" y="5930"/>
                      <a:pt x="2811" y="6084"/>
                      <a:pt x="2954" y="6084"/>
                    </a:cubicBezTo>
                    <a:cubicBezTo>
                      <a:pt x="3096" y="6084"/>
                      <a:pt x="3096" y="5918"/>
                      <a:pt x="3239" y="5918"/>
                    </a:cubicBezTo>
                    <a:cubicBezTo>
                      <a:pt x="3382" y="5918"/>
                      <a:pt x="3382" y="5941"/>
                      <a:pt x="3525" y="5941"/>
                    </a:cubicBezTo>
                    <a:lnTo>
                      <a:pt x="3811" y="5941"/>
                    </a:lnTo>
                    <a:cubicBezTo>
                      <a:pt x="3954" y="5941"/>
                      <a:pt x="3954" y="5930"/>
                      <a:pt x="4097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4"/>
                      <a:pt x="4954" y="6084"/>
                    </a:cubicBezTo>
                    <a:cubicBezTo>
                      <a:pt x="5097" y="6084"/>
                      <a:pt x="5097" y="6049"/>
                      <a:pt x="5240" y="6049"/>
                    </a:cubicBezTo>
                    <a:cubicBezTo>
                      <a:pt x="5382" y="6049"/>
                      <a:pt x="5382" y="5953"/>
                      <a:pt x="5525" y="5953"/>
                    </a:cubicBezTo>
                    <a:cubicBezTo>
                      <a:pt x="5663" y="5953"/>
                      <a:pt x="5679" y="6109"/>
                      <a:pt x="5809" y="6109"/>
                    </a:cubicBezTo>
                    <a:cubicBezTo>
                      <a:pt x="5813" y="6109"/>
                      <a:pt x="5818" y="6109"/>
                      <a:pt x="5823" y="6108"/>
                    </a:cubicBezTo>
                    <a:cubicBezTo>
                      <a:pt x="5966" y="6096"/>
                      <a:pt x="5954" y="5989"/>
                      <a:pt x="6097" y="5977"/>
                    </a:cubicBezTo>
                    <a:cubicBezTo>
                      <a:pt x="6144" y="5930"/>
                      <a:pt x="6240" y="5953"/>
                      <a:pt x="6287" y="5894"/>
                    </a:cubicBezTo>
                    <a:cubicBezTo>
                      <a:pt x="6347" y="5822"/>
                      <a:pt x="6394" y="5739"/>
                      <a:pt x="6454" y="5656"/>
                    </a:cubicBezTo>
                    <a:cubicBezTo>
                      <a:pt x="6514" y="5572"/>
                      <a:pt x="6514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77"/>
                      <a:pt x="6847" y="4882"/>
                    </a:cubicBezTo>
                    <a:cubicBezTo>
                      <a:pt x="6883" y="4798"/>
                      <a:pt x="6918" y="4703"/>
                      <a:pt x="6954" y="4620"/>
                    </a:cubicBezTo>
                    <a:cubicBezTo>
                      <a:pt x="6978" y="4525"/>
                      <a:pt x="6942" y="4417"/>
                      <a:pt x="6966" y="4322"/>
                    </a:cubicBezTo>
                    <a:cubicBezTo>
                      <a:pt x="6990" y="4227"/>
                      <a:pt x="7145" y="4167"/>
                      <a:pt x="7156" y="4072"/>
                    </a:cubicBezTo>
                    <a:cubicBezTo>
                      <a:pt x="7180" y="3977"/>
                      <a:pt x="7014" y="3858"/>
                      <a:pt x="7026" y="3763"/>
                    </a:cubicBezTo>
                    <a:cubicBezTo>
                      <a:pt x="7037" y="3667"/>
                      <a:pt x="7156" y="3584"/>
                      <a:pt x="7156" y="3489"/>
                    </a:cubicBezTo>
                    <a:cubicBezTo>
                      <a:pt x="7168" y="3394"/>
                      <a:pt x="7109" y="3298"/>
                      <a:pt x="7109" y="3191"/>
                    </a:cubicBezTo>
                    <a:cubicBezTo>
                      <a:pt x="7097" y="3096"/>
                      <a:pt x="7097" y="3013"/>
                      <a:pt x="7097" y="2917"/>
                    </a:cubicBezTo>
                    <a:cubicBezTo>
                      <a:pt x="7085" y="2822"/>
                      <a:pt x="7073" y="2727"/>
                      <a:pt x="7061" y="2632"/>
                    </a:cubicBezTo>
                    <a:cubicBezTo>
                      <a:pt x="7049" y="2536"/>
                      <a:pt x="7145" y="2417"/>
                      <a:pt x="7121" y="2322"/>
                    </a:cubicBezTo>
                    <a:cubicBezTo>
                      <a:pt x="7097" y="2215"/>
                      <a:pt x="6847" y="2191"/>
                      <a:pt x="6811" y="2096"/>
                    </a:cubicBezTo>
                    <a:cubicBezTo>
                      <a:pt x="6775" y="1989"/>
                      <a:pt x="6895" y="1834"/>
                      <a:pt x="6847" y="1750"/>
                    </a:cubicBezTo>
                    <a:cubicBezTo>
                      <a:pt x="6799" y="1655"/>
                      <a:pt x="6764" y="1548"/>
                      <a:pt x="6704" y="1465"/>
                    </a:cubicBezTo>
                    <a:cubicBezTo>
                      <a:pt x="6645" y="1381"/>
                      <a:pt x="6561" y="1310"/>
                      <a:pt x="6490" y="1239"/>
                    </a:cubicBezTo>
                    <a:cubicBezTo>
                      <a:pt x="6430" y="1155"/>
                      <a:pt x="6430" y="1000"/>
                      <a:pt x="6359" y="941"/>
                    </a:cubicBezTo>
                    <a:cubicBezTo>
                      <a:pt x="6338" y="923"/>
                      <a:pt x="6309" y="917"/>
                      <a:pt x="6275" y="917"/>
                    </a:cubicBezTo>
                    <a:cubicBezTo>
                      <a:pt x="6202" y="917"/>
                      <a:pt x="6107" y="946"/>
                      <a:pt x="6036" y="946"/>
                    </a:cubicBezTo>
                    <a:cubicBezTo>
                      <a:pt x="6008" y="946"/>
                      <a:pt x="5984" y="942"/>
                      <a:pt x="5966" y="929"/>
                    </a:cubicBezTo>
                    <a:cubicBezTo>
                      <a:pt x="5883" y="869"/>
                      <a:pt x="5847" y="750"/>
                      <a:pt x="5763" y="691"/>
                    </a:cubicBezTo>
                    <a:cubicBezTo>
                      <a:pt x="5668" y="643"/>
                      <a:pt x="5632" y="512"/>
                      <a:pt x="5537" y="465"/>
                    </a:cubicBezTo>
                    <a:cubicBezTo>
                      <a:pt x="5442" y="417"/>
                      <a:pt x="5311" y="453"/>
                      <a:pt x="5216" y="417"/>
                    </a:cubicBezTo>
                    <a:cubicBezTo>
                      <a:pt x="5132" y="381"/>
                      <a:pt x="5085" y="191"/>
                      <a:pt x="4990" y="155"/>
                    </a:cubicBezTo>
                    <a:cubicBezTo>
                      <a:pt x="4894" y="131"/>
                      <a:pt x="4775" y="143"/>
                      <a:pt x="4680" y="119"/>
                    </a:cubicBezTo>
                    <a:cubicBezTo>
                      <a:pt x="4666" y="116"/>
                      <a:pt x="4652" y="114"/>
                      <a:pt x="4637" y="114"/>
                    </a:cubicBezTo>
                    <a:cubicBezTo>
                      <a:pt x="4558" y="114"/>
                      <a:pt x="4468" y="156"/>
                      <a:pt x="4384" y="156"/>
                    </a:cubicBezTo>
                    <a:cubicBezTo>
                      <a:pt x="4375" y="156"/>
                      <a:pt x="4367" y="156"/>
                      <a:pt x="4359" y="155"/>
                    </a:cubicBezTo>
                    <a:cubicBezTo>
                      <a:pt x="4353" y="154"/>
                      <a:pt x="4348" y="154"/>
                      <a:pt x="4343" y="154"/>
                    </a:cubicBezTo>
                    <a:cubicBezTo>
                      <a:pt x="4257" y="154"/>
                      <a:pt x="4162" y="239"/>
                      <a:pt x="4076" y="239"/>
                    </a:cubicBezTo>
                    <a:cubicBezTo>
                      <a:pt x="4071" y="239"/>
                      <a:pt x="4066" y="239"/>
                      <a:pt x="4061" y="238"/>
                    </a:cubicBezTo>
                    <a:cubicBezTo>
                      <a:pt x="3954" y="226"/>
                      <a:pt x="3870" y="0"/>
                      <a:pt x="376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4"/>
              <p:cNvSpPr/>
              <p:nvPr/>
            </p:nvSpPr>
            <p:spPr>
              <a:xfrm>
                <a:off x="6372688" y="4800575"/>
                <a:ext cx="33935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3574" h="1168" extrusionOk="0">
                    <a:moveTo>
                      <a:pt x="203" y="0"/>
                    </a:moveTo>
                    <a:lnTo>
                      <a:pt x="1" y="1167"/>
                    </a:lnTo>
                    <a:lnTo>
                      <a:pt x="13574" y="1167"/>
                    </a:lnTo>
                    <a:lnTo>
                      <a:pt x="1337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4"/>
              <p:cNvSpPr/>
              <p:nvPr/>
            </p:nvSpPr>
            <p:spPr>
              <a:xfrm>
                <a:off x="6376263" y="4800575"/>
                <a:ext cx="33220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13288" h="346" extrusionOk="0">
                    <a:moveTo>
                      <a:pt x="60" y="0"/>
                    </a:moveTo>
                    <a:lnTo>
                      <a:pt x="1" y="346"/>
                    </a:lnTo>
                    <a:lnTo>
                      <a:pt x="13288" y="346"/>
                    </a:lnTo>
                    <a:lnTo>
                      <a:pt x="132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4"/>
              <p:cNvSpPr/>
              <p:nvPr/>
            </p:nvSpPr>
            <p:spPr>
              <a:xfrm>
                <a:off x="6398888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4"/>
              <p:cNvSpPr/>
              <p:nvPr/>
            </p:nvSpPr>
            <p:spPr>
              <a:xfrm>
                <a:off x="6432513" y="4803550"/>
                <a:ext cx="570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4"/>
              <p:cNvSpPr/>
              <p:nvPr/>
            </p:nvSpPr>
            <p:spPr>
              <a:xfrm>
                <a:off x="6466463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4"/>
              <p:cNvSpPr/>
              <p:nvPr/>
            </p:nvSpPr>
            <p:spPr>
              <a:xfrm>
                <a:off x="6500088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4"/>
              <p:cNvSpPr/>
              <p:nvPr/>
            </p:nvSpPr>
            <p:spPr>
              <a:xfrm>
                <a:off x="6533713" y="4803550"/>
                <a:ext cx="570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4"/>
              <p:cNvSpPr/>
              <p:nvPr/>
            </p:nvSpPr>
            <p:spPr>
              <a:xfrm>
                <a:off x="6567663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4"/>
              <p:cNvSpPr/>
              <p:nvPr/>
            </p:nvSpPr>
            <p:spPr>
              <a:xfrm>
                <a:off x="6601288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4"/>
              <p:cNvSpPr/>
              <p:nvPr/>
            </p:nvSpPr>
            <p:spPr>
              <a:xfrm>
                <a:off x="6634938" y="4803550"/>
                <a:ext cx="59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38" y="834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4"/>
              <p:cNvSpPr/>
              <p:nvPr/>
            </p:nvSpPr>
            <p:spPr>
              <a:xfrm>
                <a:off x="6668863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4"/>
              <p:cNvSpPr/>
              <p:nvPr/>
            </p:nvSpPr>
            <p:spPr>
              <a:xfrm>
                <a:off x="8670888" y="3814450"/>
                <a:ext cx="309000" cy="962925"/>
              </a:xfrm>
              <a:custGeom>
                <a:avLst/>
                <a:gdLst/>
                <a:ahLst/>
                <a:cxnLst/>
                <a:rect l="l" t="t" r="r" b="b"/>
                <a:pathLst>
                  <a:path w="12360" h="38517" extrusionOk="0">
                    <a:moveTo>
                      <a:pt x="11859" y="0"/>
                    </a:moveTo>
                    <a:cubicBezTo>
                      <a:pt x="11443" y="1726"/>
                      <a:pt x="10514" y="3036"/>
                      <a:pt x="9169" y="3834"/>
                    </a:cubicBezTo>
                    <a:cubicBezTo>
                      <a:pt x="9130" y="3859"/>
                      <a:pt x="9090" y="3871"/>
                      <a:pt x="9052" y="3871"/>
                    </a:cubicBezTo>
                    <a:cubicBezTo>
                      <a:pt x="8912" y="3871"/>
                      <a:pt x="8794" y="3719"/>
                      <a:pt x="8859" y="3560"/>
                    </a:cubicBezTo>
                    <a:cubicBezTo>
                      <a:pt x="9359" y="2441"/>
                      <a:pt x="9716" y="1298"/>
                      <a:pt x="9943" y="179"/>
                    </a:cubicBezTo>
                    <a:lnTo>
                      <a:pt x="9550" y="95"/>
                    </a:lnTo>
                    <a:cubicBezTo>
                      <a:pt x="9133" y="2191"/>
                      <a:pt x="8204" y="4370"/>
                      <a:pt x="6871" y="6382"/>
                    </a:cubicBezTo>
                    <a:cubicBezTo>
                      <a:pt x="6785" y="6506"/>
                      <a:pt x="6657" y="6563"/>
                      <a:pt x="6531" y="6563"/>
                    </a:cubicBezTo>
                    <a:cubicBezTo>
                      <a:pt x="6343" y="6563"/>
                      <a:pt x="6161" y="6436"/>
                      <a:pt x="6133" y="6215"/>
                    </a:cubicBezTo>
                    <a:cubicBezTo>
                      <a:pt x="5990" y="5322"/>
                      <a:pt x="5775" y="4465"/>
                      <a:pt x="5442" y="3715"/>
                    </a:cubicBezTo>
                    <a:lnTo>
                      <a:pt x="5085" y="3870"/>
                    </a:lnTo>
                    <a:cubicBezTo>
                      <a:pt x="5823" y="5596"/>
                      <a:pt x="6013" y="7906"/>
                      <a:pt x="5871" y="9906"/>
                    </a:cubicBezTo>
                    <a:cubicBezTo>
                      <a:pt x="5864" y="10070"/>
                      <a:pt x="5734" y="10158"/>
                      <a:pt x="5603" y="10158"/>
                    </a:cubicBezTo>
                    <a:cubicBezTo>
                      <a:pt x="5497" y="10158"/>
                      <a:pt x="5389" y="10100"/>
                      <a:pt x="5347" y="9977"/>
                    </a:cubicBezTo>
                    <a:cubicBezTo>
                      <a:pt x="4716" y="8192"/>
                      <a:pt x="3942" y="6489"/>
                      <a:pt x="3037" y="4893"/>
                    </a:cubicBezTo>
                    <a:lnTo>
                      <a:pt x="2692" y="5096"/>
                    </a:lnTo>
                    <a:cubicBezTo>
                      <a:pt x="3442" y="6429"/>
                      <a:pt x="4073" y="7834"/>
                      <a:pt x="4585" y="9299"/>
                    </a:cubicBezTo>
                    <a:cubicBezTo>
                      <a:pt x="4311" y="9073"/>
                      <a:pt x="4001" y="8882"/>
                      <a:pt x="3704" y="8703"/>
                    </a:cubicBezTo>
                    <a:cubicBezTo>
                      <a:pt x="3085" y="8346"/>
                      <a:pt x="2430" y="8001"/>
                      <a:pt x="2013" y="7418"/>
                    </a:cubicBezTo>
                    <a:cubicBezTo>
                      <a:pt x="1525" y="6763"/>
                      <a:pt x="1406" y="5894"/>
                      <a:pt x="1322" y="5072"/>
                    </a:cubicBezTo>
                    <a:cubicBezTo>
                      <a:pt x="1227" y="5084"/>
                      <a:pt x="1120" y="5096"/>
                      <a:pt x="1013" y="5096"/>
                    </a:cubicBezTo>
                    <a:cubicBezTo>
                      <a:pt x="1072" y="5703"/>
                      <a:pt x="1180" y="6287"/>
                      <a:pt x="1322" y="6870"/>
                    </a:cubicBezTo>
                    <a:cubicBezTo>
                      <a:pt x="703" y="6322"/>
                      <a:pt x="322" y="5501"/>
                      <a:pt x="298" y="4667"/>
                    </a:cubicBezTo>
                    <a:cubicBezTo>
                      <a:pt x="215" y="4691"/>
                      <a:pt x="120" y="4703"/>
                      <a:pt x="37" y="4727"/>
                    </a:cubicBezTo>
                    <a:cubicBezTo>
                      <a:pt x="1" y="5691"/>
                      <a:pt x="441" y="6668"/>
                      <a:pt x="1203" y="7263"/>
                    </a:cubicBezTo>
                    <a:cubicBezTo>
                      <a:pt x="1275" y="7322"/>
                      <a:pt x="1358" y="7382"/>
                      <a:pt x="1430" y="7465"/>
                    </a:cubicBezTo>
                    <a:cubicBezTo>
                      <a:pt x="1501" y="7525"/>
                      <a:pt x="1549" y="7608"/>
                      <a:pt x="1596" y="7691"/>
                    </a:cubicBezTo>
                    <a:cubicBezTo>
                      <a:pt x="2013" y="8311"/>
                      <a:pt x="2537" y="8846"/>
                      <a:pt x="3156" y="9251"/>
                    </a:cubicBezTo>
                    <a:cubicBezTo>
                      <a:pt x="3477" y="9454"/>
                      <a:pt x="3823" y="9632"/>
                      <a:pt x="4132" y="9858"/>
                    </a:cubicBezTo>
                    <a:cubicBezTo>
                      <a:pt x="4501" y="10132"/>
                      <a:pt x="4799" y="10478"/>
                      <a:pt x="5073" y="10847"/>
                    </a:cubicBezTo>
                    <a:cubicBezTo>
                      <a:pt x="5430" y="12109"/>
                      <a:pt x="5704" y="13406"/>
                      <a:pt x="5918" y="14740"/>
                    </a:cubicBezTo>
                    <a:cubicBezTo>
                      <a:pt x="5073" y="13978"/>
                      <a:pt x="4120" y="13347"/>
                      <a:pt x="3096" y="12859"/>
                    </a:cubicBezTo>
                    <a:cubicBezTo>
                      <a:pt x="3073" y="12966"/>
                      <a:pt x="3049" y="13073"/>
                      <a:pt x="3013" y="13180"/>
                    </a:cubicBezTo>
                    <a:cubicBezTo>
                      <a:pt x="3370" y="13371"/>
                      <a:pt x="3704" y="13573"/>
                      <a:pt x="4037" y="13799"/>
                    </a:cubicBezTo>
                    <a:cubicBezTo>
                      <a:pt x="3715" y="13870"/>
                      <a:pt x="3387" y="13904"/>
                      <a:pt x="3059" y="13904"/>
                    </a:cubicBezTo>
                    <a:cubicBezTo>
                      <a:pt x="2335" y="13904"/>
                      <a:pt x="1613" y="13735"/>
                      <a:pt x="965" y="13406"/>
                    </a:cubicBezTo>
                    <a:cubicBezTo>
                      <a:pt x="953" y="13490"/>
                      <a:pt x="763" y="13680"/>
                      <a:pt x="751" y="13752"/>
                    </a:cubicBezTo>
                    <a:cubicBezTo>
                      <a:pt x="1573" y="14079"/>
                      <a:pt x="2443" y="14353"/>
                      <a:pt x="3376" y="14353"/>
                    </a:cubicBezTo>
                    <a:cubicBezTo>
                      <a:pt x="3767" y="14353"/>
                      <a:pt x="4170" y="14305"/>
                      <a:pt x="4585" y="14192"/>
                    </a:cubicBezTo>
                    <a:cubicBezTo>
                      <a:pt x="4763" y="14323"/>
                      <a:pt x="4942" y="14466"/>
                      <a:pt x="5121" y="14597"/>
                    </a:cubicBezTo>
                    <a:cubicBezTo>
                      <a:pt x="5394" y="14835"/>
                      <a:pt x="5668" y="15073"/>
                      <a:pt x="5883" y="15359"/>
                    </a:cubicBezTo>
                    <a:cubicBezTo>
                      <a:pt x="5942" y="15442"/>
                      <a:pt x="5990" y="15526"/>
                      <a:pt x="6037" y="15609"/>
                    </a:cubicBezTo>
                    <a:cubicBezTo>
                      <a:pt x="6371" y="18097"/>
                      <a:pt x="6454" y="35945"/>
                      <a:pt x="6359" y="38505"/>
                    </a:cubicBezTo>
                    <a:lnTo>
                      <a:pt x="7335" y="38517"/>
                    </a:lnTo>
                    <a:cubicBezTo>
                      <a:pt x="7371" y="37671"/>
                      <a:pt x="7371" y="31992"/>
                      <a:pt x="7347" y="26920"/>
                    </a:cubicBezTo>
                    <a:cubicBezTo>
                      <a:pt x="8169" y="24634"/>
                      <a:pt x="9871" y="22884"/>
                      <a:pt x="11955" y="21622"/>
                    </a:cubicBezTo>
                    <a:cubicBezTo>
                      <a:pt x="11919" y="21586"/>
                      <a:pt x="11800" y="21276"/>
                      <a:pt x="11752" y="21229"/>
                    </a:cubicBezTo>
                    <a:cubicBezTo>
                      <a:pt x="11014" y="21610"/>
                      <a:pt x="10312" y="22062"/>
                      <a:pt x="9645" y="22574"/>
                    </a:cubicBezTo>
                    <a:cubicBezTo>
                      <a:pt x="9728" y="21872"/>
                      <a:pt x="9764" y="21157"/>
                      <a:pt x="9752" y="20443"/>
                    </a:cubicBezTo>
                    <a:lnTo>
                      <a:pt x="9752" y="20443"/>
                    </a:lnTo>
                    <a:cubicBezTo>
                      <a:pt x="9681" y="20455"/>
                      <a:pt x="9395" y="20479"/>
                      <a:pt x="9312" y="20491"/>
                    </a:cubicBezTo>
                    <a:cubicBezTo>
                      <a:pt x="9395" y="21336"/>
                      <a:pt x="9216" y="22384"/>
                      <a:pt x="8907" y="23170"/>
                    </a:cubicBezTo>
                    <a:cubicBezTo>
                      <a:pt x="8585" y="23443"/>
                      <a:pt x="8550" y="23527"/>
                      <a:pt x="8252" y="23836"/>
                    </a:cubicBezTo>
                    <a:cubicBezTo>
                      <a:pt x="7907" y="24205"/>
                      <a:pt x="7573" y="24598"/>
                      <a:pt x="7335" y="25039"/>
                    </a:cubicBezTo>
                    <a:cubicBezTo>
                      <a:pt x="7311" y="21884"/>
                      <a:pt x="7276" y="19264"/>
                      <a:pt x="7228" y="18717"/>
                    </a:cubicBezTo>
                    <a:cubicBezTo>
                      <a:pt x="7799" y="17883"/>
                      <a:pt x="8633" y="17121"/>
                      <a:pt x="9716" y="16419"/>
                    </a:cubicBezTo>
                    <a:cubicBezTo>
                      <a:pt x="10752" y="15764"/>
                      <a:pt x="11812" y="15026"/>
                      <a:pt x="12360" y="13895"/>
                    </a:cubicBezTo>
                    <a:lnTo>
                      <a:pt x="11990" y="13716"/>
                    </a:lnTo>
                    <a:cubicBezTo>
                      <a:pt x="11490" y="14752"/>
                      <a:pt x="10490" y="15454"/>
                      <a:pt x="9502" y="16085"/>
                    </a:cubicBezTo>
                    <a:cubicBezTo>
                      <a:pt x="9442" y="16121"/>
                      <a:pt x="9395" y="16157"/>
                      <a:pt x="9347" y="16192"/>
                    </a:cubicBezTo>
                    <a:cubicBezTo>
                      <a:pt x="9740" y="15085"/>
                      <a:pt x="9978" y="13942"/>
                      <a:pt x="10074" y="12775"/>
                    </a:cubicBezTo>
                    <a:lnTo>
                      <a:pt x="9669" y="12752"/>
                    </a:lnTo>
                    <a:cubicBezTo>
                      <a:pt x="9573" y="14061"/>
                      <a:pt x="9276" y="15335"/>
                      <a:pt x="8776" y="16550"/>
                    </a:cubicBezTo>
                    <a:lnTo>
                      <a:pt x="8811" y="16562"/>
                    </a:lnTo>
                    <a:cubicBezTo>
                      <a:pt x="8347" y="16907"/>
                      <a:pt x="7930" y="17276"/>
                      <a:pt x="7585" y="17645"/>
                    </a:cubicBezTo>
                    <a:cubicBezTo>
                      <a:pt x="7528" y="17707"/>
                      <a:pt x="7456" y="17734"/>
                      <a:pt x="7385" y="17734"/>
                    </a:cubicBezTo>
                    <a:cubicBezTo>
                      <a:pt x="7251" y="17734"/>
                      <a:pt x="7120" y="17634"/>
                      <a:pt x="7097" y="17478"/>
                    </a:cubicBezTo>
                    <a:cubicBezTo>
                      <a:pt x="6906" y="15907"/>
                      <a:pt x="6609" y="14347"/>
                      <a:pt x="6216" y="12823"/>
                    </a:cubicBezTo>
                    <a:cubicBezTo>
                      <a:pt x="6085" y="12311"/>
                      <a:pt x="6061" y="11775"/>
                      <a:pt x="6133" y="11251"/>
                    </a:cubicBezTo>
                    <a:cubicBezTo>
                      <a:pt x="6252" y="10430"/>
                      <a:pt x="6323" y="9501"/>
                      <a:pt x="6311" y="8549"/>
                    </a:cubicBezTo>
                    <a:cubicBezTo>
                      <a:pt x="6311" y="8108"/>
                      <a:pt x="6442" y="7668"/>
                      <a:pt x="6704" y="7310"/>
                    </a:cubicBezTo>
                    <a:cubicBezTo>
                      <a:pt x="7323" y="6453"/>
                      <a:pt x="7883" y="5560"/>
                      <a:pt x="8347" y="4643"/>
                    </a:cubicBezTo>
                    <a:lnTo>
                      <a:pt x="8359" y="4679"/>
                    </a:lnTo>
                    <a:cubicBezTo>
                      <a:pt x="10324" y="3929"/>
                      <a:pt x="11705" y="2298"/>
                      <a:pt x="12252" y="95"/>
                    </a:cubicBezTo>
                    <a:lnTo>
                      <a:pt x="1185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4"/>
              <p:cNvSpPr/>
              <p:nvPr/>
            </p:nvSpPr>
            <p:spPr>
              <a:xfrm>
                <a:off x="8807513" y="4769025"/>
                <a:ext cx="756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810" extrusionOk="0">
                    <a:moveTo>
                      <a:pt x="275" y="0"/>
                    </a:moveTo>
                    <a:lnTo>
                      <a:pt x="1" y="810"/>
                    </a:lnTo>
                    <a:lnTo>
                      <a:pt x="3025" y="810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4"/>
              <p:cNvSpPr/>
              <p:nvPr/>
            </p:nvSpPr>
            <p:spPr>
              <a:xfrm>
                <a:off x="8785188" y="3624000"/>
                <a:ext cx="366750" cy="2387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9548" extrusionOk="0">
                    <a:moveTo>
                      <a:pt x="7199" y="1"/>
                    </a:moveTo>
                    <a:cubicBezTo>
                      <a:pt x="7051" y="1"/>
                      <a:pt x="6900" y="21"/>
                      <a:pt x="6764" y="34"/>
                    </a:cubicBezTo>
                    <a:cubicBezTo>
                      <a:pt x="6339" y="81"/>
                      <a:pt x="6288" y="653"/>
                      <a:pt x="5883" y="653"/>
                    </a:cubicBezTo>
                    <a:cubicBezTo>
                      <a:pt x="5879" y="653"/>
                      <a:pt x="5875" y="653"/>
                      <a:pt x="5871" y="653"/>
                    </a:cubicBezTo>
                    <a:cubicBezTo>
                      <a:pt x="5717" y="653"/>
                      <a:pt x="5563" y="592"/>
                      <a:pt x="5409" y="592"/>
                    </a:cubicBezTo>
                    <a:cubicBezTo>
                      <a:pt x="5396" y="592"/>
                      <a:pt x="5383" y="592"/>
                      <a:pt x="5371" y="593"/>
                    </a:cubicBezTo>
                    <a:cubicBezTo>
                      <a:pt x="5168" y="593"/>
                      <a:pt x="4954" y="629"/>
                      <a:pt x="4751" y="629"/>
                    </a:cubicBezTo>
                    <a:cubicBezTo>
                      <a:pt x="4323" y="653"/>
                      <a:pt x="4180" y="1070"/>
                      <a:pt x="3799" y="1165"/>
                    </a:cubicBezTo>
                    <a:cubicBezTo>
                      <a:pt x="3597" y="1212"/>
                      <a:pt x="3382" y="1212"/>
                      <a:pt x="3204" y="1308"/>
                    </a:cubicBezTo>
                    <a:cubicBezTo>
                      <a:pt x="3013" y="1391"/>
                      <a:pt x="2894" y="1570"/>
                      <a:pt x="2739" y="1701"/>
                    </a:cubicBezTo>
                    <a:cubicBezTo>
                      <a:pt x="2430" y="1963"/>
                      <a:pt x="2073" y="2165"/>
                      <a:pt x="1846" y="2498"/>
                    </a:cubicBezTo>
                    <a:cubicBezTo>
                      <a:pt x="1620" y="2820"/>
                      <a:pt x="1477" y="2844"/>
                      <a:pt x="1096" y="2867"/>
                    </a:cubicBezTo>
                    <a:cubicBezTo>
                      <a:pt x="679" y="2891"/>
                      <a:pt x="715" y="3213"/>
                      <a:pt x="656" y="3546"/>
                    </a:cubicBezTo>
                    <a:cubicBezTo>
                      <a:pt x="596" y="3915"/>
                      <a:pt x="156" y="3987"/>
                      <a:pt x="72" y="4320"/>
                    </a:cubicBezTo>
                    <a:cubicBezTo>
                      <a:pt x="1" y="4665"/>
                      <a:pt x="37" y="5153"/>
                      <a:pt x="275" y="5427"/>
                    </a:cubicBezTo>
                    <a:cubicBezTo>
                      <a:pt x="549" y="5749"/>
                      <a:pt x="477" y="5927"/>
                      <a:pt x="477" y="6320"/>
                    </a:cubicBezTo>
                    <a:cubicBezTo>
                      <a:pt x="477" y="6725"/>
                      <a:pt x="882" y="6677"/>
                      <a:pt x="1132" y="6868"/>
                    </a:cubicBezTo>
                    <a:cubicBezTo>
                      <a:pt x="1370" y="7035"/>
                      <a:pt x="1346" y="7451"/>
                      <a:pt x="1561" y="7678"/>
                    </a:cubicBezTo>
                    <a:cubicBezTo>
                      <a:pt x="1882" y="8011"/>
                      <a:pt x="2037" y="8142"/>
                      <a:pt x="2501" y="8213"/>
                    </a:cubicBezTo>
                    <a:cubicBezTo>
                      <a:pt x="2894" y="8285"/>
                      <a:pt x="2965" y="8737"/>
                      <a:pt x="3358" y="8832"/>
                    </a:cubicBezTo>
                    <a:cubicBezTo>
                      <a:pt x="3573" y="8892"/>
                      <a:pt x="3835" y="8952"/>
                      <a:pt x="4049" y="8975"/>
                    </a:cubicBezTo>
                    <a:cubicBezTo>
                      <a:pt x="4132" y="8983"/>
                      <a:pt x="4213" y="8983"/>
                      <a:pt x="4292" y="8983"/>
                    </a:cubicBezTo>
                    <a:cubicBezTo>
                      <a:pt x="4451" y="8983"/>
                      <a:pt x="4605" y="8983"/>
                      <a:pt x="4763" y="9047"/>
                    </a:cubicBezTo>
                    <a:cubicBezTo>
                      <a:pt x="5228" y="9213"/>
                      <a:pt x="5621" y="9273"/>
                      <a:pt x="6121" y="9309"/>
                    </a:cubicBezTo>
                    <a:cubicBezTo>
                      <a:pt x="6335" y="9333"/>
                      <a:pt x="6573" y="9309"/>
                      <a:pt x="6787" y="9356"/>
                    </a:cubicBezTo>
                    <a:cubicBezTo>
                      <a:pt x="6978" y="9416"/>
                      <a:pt x="7156" y="9547"/>
                      <a:pt x="7359" y="9547"/>
                    </a:cubicBezTo>
                    <a:cubicBezTo>
                      <a:pt x="7435" y="9547"/>
                      <a:pt x="7511" y="9547"/>
                      <a:pt x="7586" y="9547"/>
                    </a:cubicBezTo>
                    <a:cubicBezTo>
                      <a:pt x="8076" y="9547"/>
                      <a:pt x="8551" y="9538"/>
                      <a:pt x="9026" y="9404"/>
                    </a:cubicBezTo>
                    <a:cubicBezTo>
                      <a:pt x="9288" y="9321"/>
                      <a:pt x="9538" y="9285"/>
                      <a:pt x="9764" y="9142"/>
                    </a:cubicBezTo>
                    <a:cubicBezTo>
                      <a:pt x="10038" y="8963"/>
                      <a:pt x="10240" y="8963"/>
                      <a:pt x="10562" y="8963"/>
                    </a:cubicBezTo>
                    <a:cubicBezTo>
                      <a:pt x="11050" y="8963"/>
                      <a:pt x="11514" y="8821"/>
                      <a:pt x="11871" y="8499"/>
                    </a:cubicBezTo>
                    <a:cubicBezTo>
                      <a:pt x="12050" y="8344"/>
                      <a:pt x="12205" y="8261"/>
                      <a:pt x="12336" y="8059"/>
                    </a:cubicBezTo>
                    <a:cubicBezTo>
                      <a:pt x="12514" y="7797"/>
                      <a:pt x="12776" y="7725"/>
                      <a:pt x="13026" y="7558"/>
                    </a:cubicBezTo>
                    <a:cubicBezTo>
                      <a:pt x="13252" y="7416"/>
                      <a:pt x="13276" y="7189"/>
                      <a:pt x="13395" y="6963"/>
                    </a:cubicBezTo>
                    <a:cubicBezTo>
                      <a:pt x="13514" y="6737"/>
                      <a:pt x="13705" y="6558"/>
                      <a:pt x="13836" y="6332"/>
                    </a:cubicBezTo>
                    <a:cubicBezTo>
                      <a:pt x="14026" y="5999"/>
                      <a:pt x="14669" y="6106"/>
                      <a:pt x="14479" y="5570"/>
                    </a:cubicBezTo>
                    <a:cubicBezTo>
                      <a:pt x="14407" y="5356"/>
                      <a:pt x="14360" y="5189"/>
                      <a:pt x="14324" y="4975"/>
                    </a:cubicBezTo>
                    <a:cubicBezTo>
                      <a:pt x="14288" y="4761"/>
                      <a:pt x="14122" y="4570"/>
                      <a:pt x="14134" y="4344"/>
                    </a:cubicBezTo>
                    <a:cubicBezTo>
                      <a:pt x="14145" y="4141"/>
                      <a:pt x="14276" y="3951"/>
                      <a:pt x="14253" y="3749"/>
                    </a:cubicBezTo>
                    <a:cubicBezTo>
                      <a:pt x="14229" y="3510"/>
                      <a:pt x="13931" y="3368"/>
                      <a:pt x="13776" y="3225"/>
                    </a:cubicBezTo>
                    <a:cubicBezTo>
                      <a:pt x="13467" y="2927"/>
                      <a:pt x="13514" y="2427"/>
                      <a:pt x="12991" y="2415"/>
                    </a:cubicBezTo>
                    <a:cubicBezTo>
                      <a:pt x="12383" y="2415"/>
                      <a:pt x="12514" y="2153"/>
                      <a:pt x="12288" y="1701"/>
                    </a:cubicBezTo>
                    <a:cubicBezTo>
                      <a:pt x="12193" y="1510"/>
                      <a:pt x="11919" y="1474"/>
                      <a:pt x="11728" y="1427"/>
                    </a:cubicBezTo>
                    <a:cubicBezTo>
                      <a:pt x="11490" y="1355"/>
                      <a:pt x="11276" y="1248"/>
                      <a:pt x="11038" y="1189"/>
                    </a:cubicBezTo>
                    <a:cubicBezTo>
                      <a:pt x="10800" y="1129"/>
                      <a:pt x="10669" y="1034"/>
                      <a:pt x="10526" y="843"/>
                    </a:cubicBezTo>
                    <a:cubicBezTo>
                      <a:pt x="10423" y="702"/>
                      <a:pt x="10312" y="576"/>
                      <a:pt x="10158" y="576"/>
                    </a:cubicBezTo>
                    <a:cubicBezTo>
                      <a:pt x="10117" y="576"/>
                      <a:pt x="10074" y="585"/>
                      <a:pt x="10026" y="605"/>
                    </a:cubicBezTo>
                    <a:cubicBezTo>
                      <a:pt x="9825" y="687"/>
                      <a:pt x="9643" y="834"/>
                      <a:pt x="9473" y="834"/>
                    </a:cubicBezTo>
                    <a:cubicBezTo>
                      <a:pt x="9372" y="834"/>
                      <a:pt x="9274" y="781"/>
                      <a:pt x="9181" y="629"/>
                    </a:cubicBezTo>
                    <a:cubicBezTo>
                      <a:pt x="9097" y="498"/>
                      <a:pt x="9026" y="296"/>
                      <a:pt x="8883" y="212"/>
                    </a:cubicBezTo>
                    <a:cubicBezTo>
                      <a:pt x="8835" y="179"/>
                      <a:pt x="8779" y="167"/>
                      <a:pt x="8720" y="167"/>
                    </a:cubicBezTo>
                    <a:cubicBezTo>
                      <a:pt x="8542" y="167"/>
                      <a:pt x="8329" y="278"/>
                      <a:pt x="8169" y="296"/>
                    </a:cubicBezTo>
                    <a:cubicBezTo>
                      <a:pt x="8154" y="297"/>
                      <a:pt x="8139" y="298"/>
                      <a:pt x="8124" y="298"/>
                    </a:cubicBezTo>
                    <a:cubicBezTo>
                      <a:pt x="7916" y="298"/>
                      <a:pt x="7727" y="147"/>
                      <a:pt x="7549" y="58"/>
                    </a:cubicBezTo>
                    <a:cubicBezTo>
                      <a:pt x="7441" y="14"/>
                      <a:pt x="7321" y="1"/>
                      <a:pt x="719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4"/>
              <p:cNvSpPr/>
              <p:nvPr/>
            </p:nvSpPr>
            <p:spPr>
              <a:xfrm>
                <a:off x="8556013" y="3716825"/>
                <a:ext cx="346775" cy="238025"/>
              </a:xfrm>
              <a:custGeom>
                <a:avLst/>
                <a:gdLst/>
                <a:ahLst/>
                <a:cxnLst/>
                <a:rect l="l" t="t" r="r" b="b"/>
                <a:pathLst>
                  <a:path w="13871" h="9521" extrusionOk="0">
                    <a:moveTo>
                      <a:pt x="5659" y="1"/>
                    </a:moveTo>
                    <a:cubicBezTo>
                      <a:pt x="5604" y="1"/>
                      <a:pt x="5548" y="11"/>
                      <a:pt x="5489" y="36"/>
                    </a:cubicBezTo>
                    <a:cubicBezTo>
                      <a:pt x="5286" y="107"/>
                      <a:pt x="5048" y="190"/>
                      <a:pt x="4858" y="297"/>
                    </a:cubicBezTo>
                    <a:cubicBezTo>
                      <a:pt x="4632" y="428"/>
                      <a:pt x="4477" y="607"/>
                      <a:pt x="4239" y="714"/>
                    </a:cubicBezTo>
                    <a:cubicBezTo>
                      <a:pt x="3968" y="839"/>
                      <a:pt x="3761" y="973"/>
                      <a:pt x="3491" y="973"/>
                    </a:cubicBezTo>
                    <a:cubicBezTo>
                      <a:pt x="3452" y="973"/>
                      <a:pt x="3411" y="970"/>
                      <a:pt x="3369" y="964"/>
                    </a:cubicBezTo>
                    <a:cubicBezTo>
                      <a:pt x="3336" y="960"/>
                      <a:pt x="3305" y="958"/>
                      <a:pt x="3275" y="958"/>
                    </a:cubicBezTo>
                    <a:cubicBezTo>
                      <a:pt x="2962" y="958"/>
                      <a:pt x="2821" y="1175"/>
                      <a:pt x="2560" y="1393"/>
                    </a:cubicBezTo>
                    <a:cubicBezTo>
                      <a:pt x="2286" y="1619"/>
                      <a:pt x="1917" y="1690"/>
                      <a:pt x="1631" y="1905"/>
                    </a:cubicBezTo>
                    <a:cubicBezTo>
                      <a:pt x="1334" y="2131"/>
                      <a:pt x="1095" y="2393"/>
                      <a:pt x="869" y="2702"/>
                    </a:cubicBezTo>
                    <a:cubicBezTo>
                      <a:pt x="691" y="2953"/>
                      <a:pt x="500" y="3274"/>
                      <a:pt x="417" y="3584"/>
                    </a:cubicBezTo>
                    <a:cubicBezTo>
                      <a:pt x="381" y="3762"/>
                      <a:pt x="393" y="3929"/>
                      <a:pt x="381" y="4107"/>
                    </a:cubicBezTo>
                    <a:cubicBezTo>
                      <a:pt x="369" y="4322"/>
                      <a:pt x="262" y="4500"/>
                      <a:pt x="191" y="4715"/>
                    </a:cubicBezTo>
                    <a:cubicBezTo>
                      <a:pt x="0" y="5369"/>
                      <a:pt x="262" y="6227"/>
                      <a:pt x="810" y="6596"/>
                    </a:cubicBezTo>
                    <a:cubicBezTo>
                      <a:pt x="1083" y="6763"/>
                      <a:pt x="1203" y="6953"/>
                      <a:pt x="1381" y="7215"/>
                    </a:cubicBezTo>
                    <a:cubicBezTo>
                      <a:pt x="1595" y="7536"/>
                      <a:pt x="1953" y="7525"/>
                      <a:pt x="2238" y="7739"/>
                    </a:cubicBezTo>
                    <a:cubicBezTo>
                      <a:pt x="2524" y="7929"/>
                      <a:pt x="2738" y="8013"/>
                      <a:pt x="2869" y="8358"/>
                    </a:cubicBezTo>
                    <a:cubicBezTo>
                      <a:pt x="2959" y="8609"/>
                      <a:pt x="3055" y="8711"/>
                      <a:pt x="3234" y="8711"/>
                    </a:cubicBezTo>
                    <a:cubicBezTo>
                      <a:pt x="3293" y="8711"/>
                      <a:pt x="3361" y="8700"/>
                      <a:pt x="3441" y="8679"/>
                    </a:cubicBezTo>
                    <a:cubicBezTo>
                      <a:pt x="3551" y="8647"/>
                      <a:pt x="3662" y="8637"/>
                      <a:pt x="3774" y="8637"/>
                    </a:cubicBezTo>
                    <a:cubicBezTo>
                      <a:pt x="3955" y="8637"/>
                      <a:pt x="4139" y="8665"/>
                      <a:pt x="4322" y="8679"/>
                    </a:cubicBezTo>
                    <a:cubicBezTo>
                      <a:pt x="4643" y="8703"/>
                      <a:pt x="4691" y="9037"/>
                      <a:pt x="4941" y="9191"/>
                    </a:cubicBezTo>
                    <a:cubicBezTo>
                      <a:pt x="5009" y="9230"/>
                      <a:pt x="5081" y="9242"/>
                      <a:pt x="5157" y="9242"/>
                    </a:cubicBezTo>
                    <a:cubicBezTo>
                      <a:pt x="5312" y="9242"/>
                      <a:pt x="5481" y="9188"/>
                      <a:pt x="5646" y="9188"/>
                    </a:cubicBezTo>
                    <a:cubicBezTo>
                      <a:pt x="5726" y="9188"/>
                      <a:pt x="5805" y="9201"/>
                      <a:pt x="5882" y="9239"/>
                    </a:cubicBezTo>
                    <a:cubicBezTo>
                      <a:pt x="6123" y="9356"/>
                      <a:pt x="6320" y="9379"/>
                      <a:pt x="6533" y="9379"/>
                    </a:cubicBezTo>
                    <a:cubicBezTo>
                      <a:pt x="6666" y="9379"/>
                      <a:pt x="6805" y="9370"/>
                      <a:pt x="6965" y="9370"/>
                    </a:cubicBezTo>
                    <a:cubicBezTo>
                      <a:pt x="7319" y="9370"/>
                      <a:pt x="7665" y="9521"/>
                      <a:pt x="8020" y="9521"/>
                    </a:cubicBezTo>
                    <a:cubicBezTo>
                      <a:pt x="8144" y="9521"/>
                      <a:pt x="8268" y="9502"/>
                      <a:pt x="8394" y="9453"/>
                    </a:cubicBezTo>
                    <a:cubicBezTo>
                      <a:pt x="8834" y="9287"/>
                      <a:pt x="9192" y="8977"/>
                      <a:pt x="9608" y="8775"/>
                    </a:cubicBezTo>
                    <a:cubicBezTo>
                      <a:pt x="9787" y="8703"/>
                      <a:pt x="9966" y="8501"/>
                      <a:pt x="10168" y="8501"/>
                    </a:cubicBezTo>
                    <a:cubicBezTo>
                      <a:pt x="10347" y="8501"/>
                      <a:pt x="10501" y="8620"/>
                      <a:pt x="10668" y="8656"/>
                    </a:cubicBezTo>
                    <a:cubicBezTo>
                      <a:pt x="10685" y="8659"/>
                      <a:pt x="10701" y="8660"/>
                      <a:pt x="10717" y="8660"/>
                    </a:cubicBezTo>
                    <a:cubicBezTo>
                      <a:pt x="10892" y="8660"/>
                      <a:pt x="11010" y="8489"/>
                      <a:pt x="11109" y="8358"/>
                    </a:cubicBezTo>
                    <a:cubicBezTo>
                      <a:pt x="11311" y="8120"/>
                      <a:pt x="11561" y="8072"/>
                      <a:pt x="11811" y="7929"/>
                    </a:cubicBezTo>
                    <a:cubicBezTo>
                      <a:pt x="12168" y="7739"/>
                      <a:pt x="12430" y="7203"/>
                      <a:pt x="12656" y="6858"/>
                    </a:cubicBezTo>
                    <a:cubicBezTo>
                      <a:pt x="12930" y="6417"/>
                      <a:pt x="13228" y="6001"/>
                      <a:pt x="13442" y="5500"/>
                    </a:cubicBezTo>
                    <a:cubicBezTo>
                      <a:pt x="13537" y="5274"/>
                      <a:pt x="13609" y="5084"/>
                      <a:pt x="13668" y="4846"/>
                    </a:cubicBezTo>
                    <a:cubicBezTo>
                      <a:pt x="13716" y="4631"/>
                      <a:pt x="13871" y="4393"/>
                      <a:pt x="13823" y="4167"/>
                    </a:cubicBezTo>
                    <a:cubicBezTo>
                      <a:pt x="13764" y="3905"/>
                      <a:pt x="13645" y="3667"/>
                      <a:pt x="13537" y="3429"/>
                    </a:cubicBezTo>
                    <a:cubicBezTo>
                      <a:pt x="13454" y="3274"/>
                      <a:pt x="13204" y="3262"/>
                      <a:pt x="13061" y="3226"/>
                    </a:cubicBezTo>
                    <a:cubicBezTo>
                      <a:pt x="12859" y="3167"/>
                      <a:pt x="12775" y="3036"/>
                      <a:pt x="12621" y="2881"/>
                    </a:cubicBezTo>
                    <a:cubicBezTo>
                      <a:pt x="12466" y="2726"/>
                      <a:pt x="12287" y="2607"/>
                      <a:pt x="12228" y="2369"/>
                    </a:cubicBezTo>
                    <a:cubicBezTo>
                      <a:pt x="12180" y="2214"/>
                      <a:pt x="12168" y="1976"/>
                      <a:pt x="12037" y="1869"/>
                    </a:cubicBezTo>
                    <a:cubicBezTo>
                      <a:pt x="11847" y="1714"/>
                      <a:pt x="11585" y="1750"/>
                      <a:pt x="11382" y="1619"/>
                    </a:cubicBezTo>
                    <a:cubicBezTo>
                      <a:pt x="11075" y="1414"/>
                      <a:pt x="11127" y="949"/>
                      <a:pt x="10717" y="949"/>
                    </a:cubicBezTo>
                    <a:cubicBezTo>
                      <a:pt x="10698" y="949"/>
                      <a:pt x="10678" y="950"/>
                      <a:pt x="10656" y="952"/>
                    </a:cubicBezTo>
                    <a:cubicBezTo>
                      <a:pt x="10551" y="965"/>
                      <a:pt x="10449" y="987"/>
                      <a:pt x="10351" y="987"/>
                    </a:cubicBezTo>
                    <a:cubicBezTo>
                      <a:pt x="10259" y="987"/>
                      <a:pt x="10171" y="968"/>
                      <a:pt x="10085" y="905"/>
                    </a:cubicBezTo>
                    <a:cubicBezTo>
                      <a:pt x="9858" y="750"/>
                      <a:pt x="9632" y="583"/>
                      <a:pt x="9406" y="428"/>
                    </a:cubicBezTo>
                    <a:cubicBezTo>
                      <a:pt x="9122" y="245"/>
                      <a:pt x="8761" y="118"/>
                      <a:pt x="8408" y="118"/>
                    </a:cubicBezTo>
                    <a:cubicBezTo>
                      <a:pt x="8303" y="118"/>
                      <a:pt x="8198" y="130"/>
                      <a:pt x="8096" y="155"/>
                    </a:cubicBezTo>
                    <a:cubicBezTo>
                      <a:pt x="7929" y="201"/>
                      <a:pt x="7791" y="284"/>
                      <a:pt x="7630" y="284"/>
                    </a:cubicBezTo>
                    <a:cubicBezTo>
                      <a:pt x="7585" y="284"/>
                      <a:pt x="7539" y="277"/>
                      <a:pt x="7489" y="262"/>
                    </a:cubicBezTo>
                    <a:cubicBezTo>
                      <a:pt x="7242" y="200"/>
                      <a:pt x="7067" y="112"/>
                      <a:pt x="6832" y="112"/>
                    </a:cubicBezTo>
                    <a:cubicBezTo>
                      <a:pt x="6794" y="112"/>
                      <a:pt x="6756" y="114"/>
                      <a:pt x="6715" y="119"/>
                    </a:cubicBezTo>
                    <a:cubicBezTo>
                      <a:pt x="6570" y="126"/>
                      <a:pt x="6430" y="159"/>
                      <a:pt x="6288" y="159"/>
                    </a:cubicBezTo>
                    <a:cubicBezTo>
                      <a:pt x="6209" y="159"/>
                      <a:pt x="6129" y="149"/>
                      <a:pt x="6048" y="119"/>
                    </a:cubicBezTo>
                    <a:cubicBezTo>
                      <a:pt x="5914" y="60"/>
                      <a:pt x="5791" y="1"/>
                      <a:pt x="565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4"/>
              <p:cNvSpPr/>
              <p:nvPr/>
            </p:nvSpPr>
            <p:spPr>
              <a:xfrm>
                <a:off x="8799788" y="3905975"/>
                <a:ext cx="44232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7693" h="12480" extrusionOk="0">
                    <a:moveTo>
                      <a:pt x="8230" y="0"/>
                    </a:moveTo>
                    <a:cubicBezTo>
                      <a:pt x="8030" y="0"/>
                      <a:pt x="7868" y="218"/>
                      <a:pt x="7715" y="316"/>
                    </a:cubicBezTo>
                    <a:cubicBezTo>
                      <a:pt x="7468" y="484"/>
                      <a:pt x="7128" y="639"/>
                      <a:pt x="6813" y="639"/>
                    </a:cubicBezTo>
                    <a:cubicBezTo>
                      <a:pt x="6704" y="639"/>
                      <a:pt x="6599" y="620"/>
                      <a:pt x="6501" y="578"/>
                    </a:cubicBezTo>
                    <a:cubicBezTo>
                      <a:pt x="6412" y="537"/>
                      <a:pt x="6329" y="520"/>
                      <a:pt x="6250" y="520"/>
                    </a:cubicBezTo>
                    <a:cubicBezTo>
                      <a:pt x="5868" y="520"/>
                      <a:pt x="5588" y="921"/>
                      <a:pt x="5144" y="971"/>
                    </a:cubicBezTo>
                    <a:cubicBezTo>
                      <a:pt x="4656" y="1030"/>
                      <a:pt x="4548" y="1423"/>
                      <a:pt x="4191" y="1721"/>
                    </a:cubicBezTo>
                    <a:cubicBezTo>
                      <a:pt x="4036" y="1852"/>
                      <a:pt x="3905" y="2137"/>
                      <a:pt x="3691" y="2185"/>
                    </a:cubicBezTo>
                    <a:cubicBezTo>
                      <a:pt x="3667" y="2189"/>
                      <a:pt x="3644" y="2190"/>
                      <a:pt x="3620" y="2190"/>
                    </a:cubicBezTo>
                    <a:cubicBezTo>
                      <a:pt x="3448" y="2190"/>
                      <a:pt x="3276" y="2104"/>
                      <a:pt x="3104" y="2104"/>
                    </a:cubicBezTo>
                    <a:cubicBezTo>
                      <a:pt x="3074" y="2104"/>
                      <a:pt x="3043" y="2107"/>
                      <a:pt x="3013" y="2114"/>
                    </a:cubicBezTo>
                    <a:cubicBezTo>
                      <a:pt x="2786" y="2173"/>
                      <a:pt x="2572" y="2471"/>
                      <a:pt x="2393" y="2614"/>
                    </a:cubicBezTo>
                    <a:cubicBezTo>
                      <a:pt x="2215" y="2756"/>
                      <a:pt x="1989" y="2780"/>
                      <a:pt x="1810" y="2899"/>
                    </a:cubicBezTo>
                    <a:cubicBezTo>
                      <a:pt x="1608" y="3018"/>
                      <a:pt x="1417" y="3209"/>
                      <a:pt x="1250" y="3376"/>
                    </a:cubicBezTo>
                    <a:cubicBezTo>
                      <a:pt x="1048" y="3578"/>
                      <a:pt x="1048" y="3852"/>
                      <a:pt x="941" y="4114"/>
                    </a:cubicBezTo>
                    <a:cubicBezTo>
                      <a:pt x="834" y="4352"/>
                      <a:pt x="846" y="4507"/>
                      <a:pt x="834" y="4781"/>
                    </a:cubicBezTo>
                    <a:cubicBezTo>
                      <a:pt x="834" y="5031"/>
                      <a:pt x="762" y="5293"/>
                      <a:pt x="738" y="5543"/>
                    </a:cubicBezTo>
                    <a:cubicBezTo>
                      <a:pt x="703" y="5983"/>
                      <a:pt x="0" y="6066"/>
                      <a:pt x="203" y="6543"/>
                    </a:cubicBezTo>
                    <a:cubicBezTo>
                      <a:pt x="310" y="6769"/>
                      <a:pt x="453" y="6936"/>
                      <a:pt x="465" y="7198"/>
                    </a:cubicBezTo>
                    <a:cubicBezTo>
                      <a:pt x="476" y="7483"/>
                      <a:pt x="465" y="7769"/>
                      <a:pt x="643" y="7995"/>
                    </a:cubicBezTo>
                    <a:cubicBezTo>
                      <a:pt x="1000" y="8412"/>
                      <a:pt x="1334" y="8829"/>
                      <a:pt x="1679" y="9245"/>
                    </a:cubicBezTo>
                    <a:cubicBezTo>
                      <a:pt x="1989" y="9603"/>
                      <a:pt x="2298" y="9984"/>
                      <a:pt x="2560" y="10376"/>
                    </a:cubicBezTo>
                    <a:cubicBezTo>
                      <a:pt x="2667" y="10543"/>
                      <a:pt x="2834" y="10638"/>
                      <a:pt x="2941" y="10817"/>
                    </a:cubicBezTo>
                    <a:cubicBezTo>
                      <a:pt x="3060" y="11043"/>
                      <a:pt x="3120" y="11234"/>
                      <a:pt x="3358" y="11341"/>
                    </a:cubicBezTo>
                    <a:cubicBezTo>
                      <a:pt x="3536" y="11424"/>
                      <a:pt x="3810" y="11579"/>
                      <a:pt x="4001" y="11579"/>
                    </a:cubicBezTo>
                    <a:cubicBezTo>
                      <a:pt x="4007" y="11579"/>
                      <a:pt x="4014" y="11580"/>
                      <a:pt x="4021" y="11580"/>
                    </a:cubicBezTo>
                    <a:cubicBezTo>
                      <a:pt x="4181" y="11580"/>
                      <a:pt x="4352" y="11445"/>
                      <a:pt x="4501" y="11365"/>
                    </a:cubicBezTo>
                    <a:cubicBezTo>
                      <a:pt x="4589" y="11317"/>
                      <a:pt x="4700" y="11296"/>
                      <a:pt x="4821" y="11296"/>
                    </a:cubicBezTo>
                    <a:cubicBezTo>
                      <a:pt x="5155" y="11296"/>
                      <a:pt x="5558" y="11462"/>
                      <a:pt x="5715" y="11698"/>
                    </a:cubicBezTo>
                    <a:cubicBezTo>
                      <a:pt x="5880" y="11955"/>
                      <a:pt x="5982" y="12092"/>
                      <a:pt x="6200" y="12092"/>
                    </a:cubicBezTo>
                    <a:cubicBezTo>
                      <a:pt x="6265" y="12092"/>
                      <a:pt x="6340" y="12080"/>
                      <a:pt x="6430" y="12055"/>
                    </a:cubicBezTo>
                    <a:cubicBezTo>
                      <a:pt x="6524" y="12031"/>
                      <a:pt x="6602" y="12020"/>
                      <a:pt x="6671" y="12020"/>
                    </a:cubicBezTo>
                    <a:cubicBezTo>
                      <a:pt x="6904" y="12020"/>
                      <a:pt x="7018" y="12153"/>
                      <a:pt x="7239" y="12365"/>
                    </a:cubicBezTo>
                    <a:cubicBezTo>
                      <a:pt x="7330" y="12448"/>
                      <a:pt x="7413" y="12479"/>
                      <a:pt x="7492" y="12479"/>
                    </a:cubicBezTo>
                    <a:cubicBezTo>
                      <a:pt x="7652" y="12479"/>
                      <a:pt x="7798" y="12349"/>
                      <a:pt x="7966" y="12246"/>
                    </a:cubicBezTo>
                    <a:cubicBezTo>
                      <a:pt x="8052" y="12191"/>
                      <a:pt x="8137" y="12171"/>
                      <a:pt x="8222" y="12171"/>
                    </a:cubicBezTo>
                    <a:cubicBezTo>
                      <a:pt x="8450" y="12171"/>
                      <a:pt x="8675" y="12317"/>
                      <a:pt x="8918" y="12317"/>
                    </a:cubicBezTo>
                    <a:cubicBezTo>
                      <a:pt x="9144" y="12317"/>
                      <a:pt x="9311" y="12139"/>
                      <a:pt x="9513" y="12079"/>
                    </a:cubicBezTo>
                    <a:cubicBezTo>
                      <a:pt x="9763" y="12008"/>
                      <a:pt x="10061" y="11960"/>
                      <a:pt x="10311" y="11924"/>
                    </a:cubicBezTo>
                    <a:cubicBezTo>
                      <a:pt x="10319" y="11923"/>
                      <a:pt x="10326" y="11923"/>
                      <a:pt x="10334" y="11923"/>
                    </a:cubicBezTo>
                    <a:cubicBezTo>
                      <a:pt x="10608" y="11923"/>
                      <a:pt x="10806" y="12476"/>
                      <a:pt x="11067" y="12476"/>
                    </a:cubicBezTo>
                    <a:cubicBezTo>
                      <a:pt x="11100" y="12476"/>
                      <a:pt x="11134" y="12467"/>
                      <a:pt x="11168" y="12448"/>
                    </a:cubicBezTo>
                    <a:cubicBezTo>
                      <a:pt x="11561" y="12234"/>
                      <a:pt x="11478" y="11817"/>
                      <a:pt x="12014" y="11817"/>
                    </a:cubicBezTo>
                    <a:cubicBezTo>
                      <a:pt x="12065" y="11819"/>
                      <a:pt x="12114" y="11821"/>
                      <a:pt x="12162" y="11821"/>
                    </a:cubicBezTo>
                    <a:cubicBezTo>
                      <a:pt x="12358" y="11821"/>
                      <a:pt x="12525" y="11790"/>
                      <a:pt x="12668" y="11627"/>
                    </a:cubicBezTo>
                    <a:cubicBezTo>
                      <a:pt x="12883" y="11388"/>
                      <a:pt x="13002" y="11281"/>
                      <a:pt x="13300" y="11198"/>
                    </a:cubicBezTo>
                    <a:cubicBezTo>
                      <a:pt x="13479" y="11148"/>
                      <a:pt x="13651" y="11056"/>
                      <a:pt x="13835" y="11056"/>
                    </a:cubicBezTo>
                    <a:cubicBezTo>
                      <a:pt x="13871" y="11056"/>
                      <a:pt x="13906" y="11059"/>
                      <a:pt x="13942" y="11067"/>
                    </a:cubicBezTo>
                    <a:cubicBezTo>
                      <a:pt x="14093" y="11110"/>
                      <a:pt x="14263" y="11201"/>
                      <a:pt x="14425" y="11201"/>
                    </a:cubicBezTo>
                    <a:cubicBezTo>
                      <a:pt x="14443" y="11201"/>
                      <a:pt x="14461" y="11200"/>
                      <a:pt x="14478" y="11198"/>
                    </a:cubicBezTo>
                    <a:cubicBezTo>
                      <a:pt x="14669" y="11174"/>
                      <a:pt x="14812" y="10924"/>
                      <a:pt x="14931" y="10793"/>
                    </a:cubicBezTo>
                    <a:cubicBezTo>
                      <a:pt x="15121" y="10591"/>
                      <a:pt x="15324" y="10400"/>
                      <a:pt x="15514" y="10198"/>
                    </a:cubicBezTo>
                    <a:cubicBezTo>
                      <a:pt x="15716" y="9995"/>
                      <a:pt x="15931" y="9817"/>
                      <a:pt x="16121" y="9614"/>
                    </a:cubicBezTo>
                    <a:cubicBezTo>
                      <a:pt x="16252" y="9472"/>
                      <a:pt x="16490" y="9472"/>
                      <a:pt x="16657" y="9424"/>
                    </a:cubicBezTo>
                    <a:cubicBezTo>
                      <a:pt x="16871" y="9353"/>
                      <a:pt x="16955" y="9198"/>
                      <a:pt x="17014" y="8983"/>
                    </a:cubicBezTo>
                    <a:cubicBezTo>
                      <a:pt x="17110" y="8686"/>
                      <a:pt x="17240" y="8412"/>
                      <a:pt x="17336" y="8114"/>
                    </a:cubicBezTo>
                    <a:cubicBezTo>
                      <a:pt x="17431" y="7829"/>
                      <a:pt x="17550" y="7543"/>
                      <a:pt x="17621" y="7245"/>
                    </a:cubicBezTo>
                    <a:cubicBezTo>
                      <a:pt x="17693" y="6959"/>
                      <a:pt x="17598" y="6733"/>
                      <a:pt x="17538" y="6459"/>
                    </a:cubicBezTo>
                    <a:cubicBezTo>
                      <a:pt x="17491" y="6221"/>
                      <a:pt x="17598" y="6007"/>
                      <a:pt x="17645" y="5769"/>
                    </a:cubicBezTo>
                    <a:cubicBezTo>
                      <a:pt x="17681" y="5507"/>
                      <a:pt x="17586" y="5150"/>
                      <a:pt x="17502" y="4900"/>
                    </a:cubicBezTo>
                    <a:cubicBezTo>
                      <a:pt x="17431" y="4650"/>
                      <a:pt x="17240" y="4471"/>
                      <a:pt x="17086" y="4257"/>
                    </a:cubicBezTo>
                    <a:cubicBezTo>
                      <a:pt x="16931" y="4054"/>
                      <a:pt x="16848" y="3816"/>
                      <a:pt x="16705" y="3602"/>
                    </a:cubicBezTo>
                    <a:cubicBezTo>
                      <a:pt x="16538" y="3364"/>
                      <a:pt x="16336" y="3137"/>
                      <a:pt x="16121" y="2947"/>
                    </a:cubicBezTo>
                    <a:cubicBezTo>
                      <a:pt x="15943" y="2768"/>
                      <a:pt x="15705" y="2387"/>
                      <a:pt x="15443" y="2364"/>
                    </a:cubicBezTo>
                    <a:cubicBezTo>
                      <a:pt x="15429" y="2363"/>
                      <a:pt x="15415" y="2362"/>
                      <a:pt x="15401" y="2362"/>
                    </a:cubicBezTo>
                    <a:cubicBezTo>
                      <a:pt x="15267" y="2362"/>
                      <a:pt x="15133" y="2397"/>
                      <a:pt x="15003" y="2397"/>
                    </a:cubicBezTo>
                    <a:cubicBezTo>
                      <a:pt x="14950" y="2397"/>
                      <a:pt x="14898" y="2391"/>
                      <a:pt x="14847" y="2375"/>
                    </a:cubicBezTo>
                    <a:cubicBezTo>
                      <a:pt x="14621" y="2316"/>
                      <a:pt x="14371" y="2114"/>
                      <a:pt x="14169" y="1983"/>
                    </a:cubicBezTo>
                    <a:cubicBezTo>
                      <a:pt x="13669" y="1685"/>
                      <a:pt x="13276" y="1304"/>
                      <a:pt x="12668" y="1221"/>
                    </a:cubicBezTo>
                    <a:cubicBezTo>
                      <a:pt x="12442" y="1197"/>
                      <a:pt x="12228" y="1197"/>
                      <a:pt x="12085" y="971"/>
                    </a:cubicBezTo>
                    <a:cubicBezTo>
                      <a:pt x="11990" y="828"/>
                      <a:pt x="11930" y="625"/>
                      <a:pt x="11799" y="506"/>
                    </a:cubicBezTo>
                    <a:cubicBezTo>
                      <a:pt x="11621" y="375"/>
                      <a:pt x="11287" y="244"/>
                      <a:pt x="11073" y="185"/>
                    </a:cubicBezTo>
                    <a:cubicBezTo>
                      <a:pt x="11039" y="177"/>
                      <a:pt x="11005" y="174"/>
                      <a:pt x="10972" y="174"/>
                    </a:cubicBezTo>
                    <a:cubicBezTo>
                      <a:pt x="10776" y="174"/>
                      <a:pt x="10592" y="287"/>
                      <a:pt x="10403" y="287"/>
                    </a:cubicBezTo>
                    <a:cubicBezTo>
                      <a:pt x="10376" y="287"/>
                      <a:pt x="10350" y="285"/>
                      <a:pt x="10323" y="280"/>
                    </a:cubicBezTo>
                    <a:cubicBezTo>
                      <a:pt x="10287" y="273"/>
                      <a:pt x="10251" y="270"/>
                      <a:pt x="10216" y="270"/>
                    </a:cubicBezTo>
                    <a:cubicBezTo>
                      <a:pt x="10026" y="270"/>
                      <a:pt x="9848" y="354"/>
                      <a:pt x="9664" y="354"/>
                    </a:cubicBezTo>
                    <a:cubicBezTo>
                      <a:pt x="9646" y="354"/>
                      <a:pt x="9627" y="353"/>
                      <a:pt x="9609" y="351"/>
                    </a:cubicBezTo>
                    <a:cubicBezTo>
                      <a:pt x="9549" y="345"/>
                      <a:pt x="9485" y="344"/>
                      <a:pt x="9419" y="344"/>
                    </a:cubicBezTo>
                    <a:cubicBezTo>
                      <a:pt x="9353" y="344"/>
                      <a:pt x="9285" y="345"/>
                      <a:pt x="9217" y="345"/>
                    </a:cubicBezTo>
                    <a:cubicBezTo>
                      <a:pt x="9082" y="345"/>
                      <a:pt x="8948" y="340"/>
                      <a:pt x="8835" y="304"/>
                    </a:cubicBezTo>
                    <a:cubicBezTo>
                      <a:pt x="8644" y="232"/>
                      <a:pt x="8501" y="54"/>
                      <a:pt x="8287" y="6"/>
                    </a:cubicBezTo>
                    <a:cubicBezTo>
                      <a:pt x="8268" y="2"/>
                      <a:pt x="8249" y="0"/>
                      <a:pt x="8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4"/>
              <p:cNvSpPr/>
              <p:nvPr/>
            </p:nvSpPr>
            <p:spPr>
              <a:xfrm>
                <a:off x="7026038" y="4485050"/>
                <a:ext cx="21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73" extrusionOk="0">
                    <a:moveTo>
                      <a:pt x="37" y="1"/>
                    </a:moveTo>
                    <a:cubicBezTo>
                      <a:pt x="13" y="1"/>
                      <a:pt x="1" y="25"/>
                      <a:pt x="1" y="36"/>
                    </a:cubicBezTo>
                    <a:cubicBezTo>
                      <a:pt x="1" y="60"/>
                      <a:pt x="13" y="72"/>
                      <a:pt x="37" y="72"/>
                    </a:cubicBezTo>
                    <a:lnTo>
                      <a:pt x="49" y="72"/>
                    </a:lnTo>
                    <a:cubicBezTo>
                      <a:pt x="72" y="72"/>
                      <a:pt x="84" y="60"/>
                      <a:pt x="84" y="36"/>
                    </a:cubicBezTo>
                    <a:cubicBezTo>
                      <a:pt x="84" y="25"/>
                      <a:pt x="60" y="1"/>
                      <a:pt x="37" y="1"/>
                    </a:cubicBez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64" name="Google Shape;1464;p4"/>
            <p:cNvGrpSpPr/>
            <p:nvPr/>
          </p:nvGrpSpPr>
          <p:grpSpPr>
            <a:xfrm>
              <a:off x="-1435499" y="3979840"/>
              <a:ext cx="2155046" cy="1002607"/>
              <a:chOff x="6106588" y="3371225"/>
              <a:chExt cx="3135525" cy="1458550"/>
            </a:xfrm>
          </p:grpSpPr>
          <p:sp>
            <p:nvSpPr>
              <p:cNvPr id="1465" name="Google Shape;1465;p4"/>
              <p:cNvSpPr/>
              <p:nvPr/>
            </p:nvSpPr>
            <p:spPr>
              <a:xfrm>
                <a:off x="6336388" y="4124900"/>
                <a:ext cx="908450" cy="607825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24313" extrusionOk="0">
                    <a:moveTo>
                      <a:pt x="0" y="0"/>
                    </a:moveTo>
                    <a:lnTo>
                      <a:pt x="0" y="24313"/>
                    </a:lnTo>
                    <a:lnTo>
                      <a:pt x="36338" y="2431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4"/>
              <p:cNvSpPr/>
              <p:nvPr/>
            </p:nvSpPr>
            <p:spPr>
              <a:xfrm>
                <a:off x="6336388" y="4651150"/>
                <a:ext cx="908450" cy="81575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3263" extrusionOk="0">
                    <a:moveTo>
                      <a:pt x="0" y="0"/>
                    </a:moveTo>
                    <a:lnTo>
                      <a:pt x="0" y="3263"/>
                    </a:lnTo>
                    <a:lnTo>
                      <a:pt x="36338" y="326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4"/>
              <p:cNvSpPr/>
              <p:nvPr/>
            </p:nvSpPr>
            <p:spPr>
              <a:xfrm>
                <a:off x="6401563" y="4243650"/>
                <a:ext cx="777500" cy="483725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9" extrusionOk="0">
                    <a:moveTo>
                      <a:pt x="1" y="1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4"/>
              <p:cNvSpPr/>
              <p:nvPr/>
            </p:nvSpPr>
            <p:spPr>
              <a:xfrm>
                <a:off x="6425963" y="4261525"/>
                <a:ext cx="725725" cy="464950"/>
              </a:xfrm>
              <a:custGeom>
                <a:avLst/>
                <a:gdLst/>
                <a:ahLst/>
                <a:cxnLst/>
                <a:rect l="l" t="t" r="r" b="b"/>
                <a:pathLst>
                  <a:path w="29029" h="18598" extrusionOk="0">
                    <a:moveTo>
                      <a:pt x="1" y="0"/>
                    </a:moveTo>
                    <a:lnTo>
                      <a:pt x="1" y="18598"/>
                    </a:lnTo>
                    <a:lnTo>
                      <a:pt x="29028" y="18598"/>
                    </a:lnTo>
                    <a:lnTo>
                      <a:pt x="29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4"/>
              <p:cNvSpPr/>
              <p:nvPr/>
            </p:nvSpPr>
            <p:spPr>
              <a:xfrm>
                <a:off x="6437588" y="3641800"/>
                <a:ext cx="706350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3253" extrusionOk="0">
                    <a:moveTo>
                      <a:pt x="0" y="0"/>
                    </a:moveTo>
                    <a:lnTo>
                      <a:pt x="0" y="13252"/>
                    </a:lnTo>
                    <a:lnTo>
                      <a:pt x="28254" y="13252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4"/>
              <p:cNvSpPr/>
              <p:nvPr/>
            </p:nvSpPr>
            <p:spPr>
              <a:xfrm>
                <a:off x="6450688" y="3763825"/>
                <a:ext cx="676300" cy="157200"/>
              </a:xfrm>
              <a:custGeom>
                <a:avLst/>
                <a:gdLst/>
                <a:ahLst/>
                <a:cxnLst/>
                <a:rect l="l" t="t" r="r" b="b"/>
                <a:pathLst>
                  <a:path w="27052" h="6288" extrusionOk="0">
                    <a:moveTo>
                      <a:pt x="0" y="1"/>
                    </a:moveTo>
                    <a:lnTo>
                      <a:pt x="0" y="6287"/>
                    </a:lnTo>
                    <a:lnTo>
                      <a:pt x="27051" y="6287"/>
                    </a:lnTo>
                    <a:lnTo>
                      <a:pt x="2705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4"/>
              <p:cNvSpPr/>
              <p:nvPr/>
            </p:nvSpPr>
            <p:spPr>
              <a:xfrm>
                <a:off x="646466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4"/>
              <p:cNvSpPr/>
              <p:nvPr/>
            </p:nvSpPr>
            <p:spPr>
              <a:xfrm>
                <a:off x="649263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4"/>
              <p:cNvSpPr/>
              <p:nvPr/>
            </p:nvSpPr>
            <p:spPr>
              <a:xfrm>
                <a:off x="6520638" y="3773950"/>
                <a:ext cx="101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4"/>
              <p:cNvSpPr/>
              <p:nvPr/>
            </p:nvSpPr>
            <p:spPr>
              <a:xfrm>
                <a:off x="654831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4"/>
              <p:cNvSpPr/>
              <p:nvPr/>
            </p:nvSpPr>
            <p:spPr>
              <a:xfrm>
                <a:off x="6576288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4"/>
              <p:cNvSpPr/>
              <p:nvPr/>
            </p:nvSpPr>
            <p:spPr>
              <a:xfrm>
                <a:off x="6604263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4"/>
              <p:cNvSpPr/>
              <p:nvPr/>
            </p:nvSpPr>
            <p:spPr>
              <a:xfrm>
                <a:off x="663223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4"/>
              <p:cNvSpPr/>
              <p:nvPr/>
            </p:nvSpPr>
            <p:spPr>
              <a:xfrm>
                <a:off x="6659938" y="3773950"/>
                <a:ext cx="104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4"/>
              <p:cNvSpPr/>
              <p:nvPr/>
            </p:nvSpPr>
            <p:spPr>
              <a:xfrm>
                <a:off x="668791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4"/>
              <p:cNvSpPr/>
              <p:nvPr/>
            </p:nvSpPr>
            <p:spPr>
              <a:xfrm>
                <a:off x="671588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4"/>
              <p:cNvSpPr/>
              <p:nvPr/>
            </p:nvSpPr>
            <p:spPr>
              <a:xfrm>
                <a:off x="6743863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4"/>
              <p:cNvSpPr/>
              <p:nvPr/>
            </p:nvSpPr>
            <p:spPr>
              <a:xfrm>
                <a:off x="6771563" y="3773950"/>
                <a:ext cx="104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4"/>
              <p:cNvSpPr/>
              <p:nvPr/>
            </p:nvSpPr>
            <p:spPr>
              <a:xfrm>
                <a:off x="6799538" y="3773950"/>
                <a:ext cx="104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4"/>
              <p:cNvSpPr/>
              <p:nvPr/>
            </p:nvSpPr>
            <p:spPr>
              <a:xfrm>
                <a:off x="6827513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4"/>
              <p:cNvSpPr/>
              <p:nvPr/>
            </p:nvSpPr>
            <p:spPr>
              <a:xfrm>
                <a:off x="685548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4"/>
              <p:cNvSpPr/>
              <p:nvPr/>
            </p:nvSpPr>
            <p:spPr>
              <a:xfrm>
                <a:off x="688316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4"/>
              <p:cNvSpPr/>
              <p:nvPr/>
            </p:nvSpPr>
            <p:spPr>
              <a:xfrm>
                <a:off x="6911163" y="3773950"/>
                <a:ext cx="104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4"/>
              <p:cNvSpPr/>
              <p:nvPr/>
            </p:nvSpPr>
            <p:spPr>
              <a:xfrm>
                <a:off x="693913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4"/>
              <p:cNvSpPr/>
              <p:nvPr/>
            </p:nvSpPr>
            <p:spPr>
              <a:xfrm>
                <a:off x="6967113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4"/>
              <p:cNvSpPr/>
              <p:nvPr/>
            </p:nvSpPr>
            <p:spPr>
              <a:xfrm>
                <a:off x="6994788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4"/>
              <p:cNvSpPr/>
              <p:nvPr/>
            </p:nvSpPr>
            <p:spPr>
              <a:xfrm>
                <a:off x="702276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4"/>
              <p:cNvSpPr/>
              <p:nvPr/>
            </p:nvSpPr>
            <p:spPr>
              <a:xfrm>
                <a:off x="7050763" y="3773950"/>
                <a:ext cx="101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4"/>
              <p:cNvSpPr/>
              <p:nvPr/>
            </p:nvSpPr>
            <p:spPr>
              <a:xfrm>
                <a:off x="707873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4"/>
              <p:cNvSpPr/>
              <p:nvPr/>
            </p:nvSpPr>
            <p:spPr>
              <a:xfrm>
                <a:off x="710641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4"/>
              <p:cNvSpPr/>
              <p:nvPr/>
            </p:nvSpPr>
            <p:spPr>
              <a:xfrm>
                <a:off x="6437588" y="3682875"/>
                <a:ext cx="706350" cy="72650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2906" extrusionOk="0">
                    <a:moveTo>
                      <a:pt x="0" y="0"/>
                    </a:moveTo>
                    <a:lnTo>
                      <a:pt x="0" y="2906"/>
                    </a:lnTo>
                    <a:lnTo>
                      <a:pt x="28254" y="2906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4"/>
              <p:cNvSpPr/>
              <p:nvPr/>
            </p:nvSpPr>
            <p:spPr>
              <a:xfrm>
                <a:off x="6437588" y="3682875"/>
                <a:ext cx="706350" cy="28600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144" extrusionOk="0">
                    <a:moveTo>
                      <a:pt x="0" y="0"/>
                    </a:moveTo>
                    <a:lnTo>
                      <a:pt x="0" y="1143"/>
                    </a:lnTo>
                    <a:lnTo>
                      <a:pt x="28254" y="1143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4"/>
              <p:cNvSpPr/>
              <p:nvPr/>
            </p:nvSpPr>
            <p:spPr>
              <a:xfrm>
                <a:off x="645901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4"/>
              <p:cNvSpPr/>
              <p:nvPr/>
            </p:nvSpPr>
            <p:spPr>
              <a:xfrm>
                <a:off x="6487288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4"/>
              <p:cNvSpPr/>
              <p:nvPr/>
            </p:nvSpPr>
            <p:spPr>
              <a:xfrm>
                <a:off x="651556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4"/>
              <p:cNvSpPr/>
              <p:nvPr/>
            </p:nvSpPr>
            <p:spPr>
              <a:xfrm>
                <a:off x="6754888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4"/>
              <p:cNvSpPr/>
              <p:nvPr/>
            </p:nvSpPr>
            <p:spPr>
              <a:xfrm>
                <a:off x="678316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4"/>
              <p:cNvSpPr/>
              <p:nvPr/>
            </p:nvSpPr>
            <p:spPr>
              <a:xfrm>
                <a:off x="6811138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4"/>
              <p:cNvSpPr/>
              <p:nvPr/>
            </p:nvSpPr>
            <p:spPr>
              <a:xfrm>
                <a:off x="705076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6" y="1525"/>
                    </a:ln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4"/>
              <p:cNvSpPr/>
              <p:nvPr/>
            </p:nvSpPr>
            <p:spPr>
              <a:xfrm>
                <a:off x="7078738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4"/>
              <p:cNvSpPr/>
              <p:nvPr/>
            </p:nvSpPr>
            <p:spPr>
              <a:xfrm>
                <a:off x="710701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4"/>
              <p:cNvSpPr/>
              <p:nvPr/>
            </p:nvSpPr>
            <p:spPr>
              <a:xfrm>
                <a:off x="6344713" y="3483150"/>
                <a:ext cx="892100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35684" h="8145" extrusionOk="0">
                    <a:moveTo>
                      <a:pt x="4203" y="0"/>
                    </a:moveTo>
                    <a:lnTo>
                      <a:pt x="0" y="8144"/>
                    </a:lnTo>
                    <a:lnTo>
                      <a:pt x="35684" y="8144"/>
                    </a:lnTo>
                    <a:lnTo>
                      <a:pt x="314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4"/>
              <p:cNvSpPr/>
              <p:nvPr/>
            </p:nvSpPr>
            <p:spPr>
              <a:xfrm>
                <a:off x="6397088" y="3477200"/>
                <a:ext cx="101250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4050" h="8383" extrusionOk="0">
                    <a:moveTo>
                      <a:pt x="3811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40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4"/>
              <p:cNvSpPr/>
              <p:nvPr/>
            </p:nvSpPr>
            <p:spPr>
              <a:xfrm>
                <a:off x="6456938" y="3477200"/>
                <a:ext cx="8692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3477" h="8383" extrusionOk="0">
                    <a:moveTo>
                      <a:pt x="3227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347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4"/>
              <p:cNvSpPr/>
              <p:nvPr/>
            </p:nvSpPr>
            <p:spPr>
              <a:xfrm>
                <a:off x="6516763" y="3477200"/>
                <a:ext cx="72350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2655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89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4"/>
              <p:cNvSpPr/>
              <p:nvPr/>
            </p:nvSpPr>
            <p:spPr>
              <a:xfrm>
                <a:off x="6576888" y="3477200"/>
                <a:ext cx="5777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8383" extrusionOk="0">
                    <a:moveTo>
                      <a:pt x="2072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31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4"/>
              <p:cNvSpPr/>
              <p:nvPr/>
            </p:nvSpPr>
            <p:spPr>
              <a:xfrm>
                <a:off x="6636713" y="3477200"/>
                <a:ext cx="4347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8383" extrusionOk="0">
                    <a:moveTo>
                      <a:pt x="1489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7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4"/>
              <p:cNvSpPr/>
              <p:nvPr/>
            </p:nvSpPr>
            <p:spPr>
              <a:xfrm>
                <a:off x="6696838" y="3477200"/>
                <a:ext cx="28600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383" extrusionOk="0">
                    <a:moveTo>
                      <a:pt x="905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14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4"/>
              <p:cNvSpPr/>
              <p:nvPr/>
            </p:nvSpPr>
            <p:spPr>
              <a:xfrm>
                <a:off x="6756663" y="3477200"/>
                <a:ext cx="1432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334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4"/>
              <p:cNvSpPr/>
              <p:nvPr/>
            </p:nvSpPr>
            <p:spPr>
              <a:xfrm>
                <a:off x="6810238" y="3477200"/>
                <a:ext cx="1432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1" y="0"/>
                    </a:moveTo>
                    <a:lnTo>
                      <a:pt x="263" y="8382"/>
                    </a:lnTo>
                    <a:lnTo>
                      <a:pt x="572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4"/>
              <p:cNvSpPr/>
              <p:nvPr/>
            </p:nvSpPr>
            <p:spPr>
              <a:xfrm>
                <a:off x="6855788" y="3477200"/>
                <a:ext cx="28900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383" extrusionOk="0">
                    <a:moveTo>
                      <a:pt x="1" y="0"/>
                    </a:moveTo>
                    <a:lnTo>
                      <a:pt x="834" y="8382"/>
                    </a:lnTo>
                    <a:lnTo>
                      <a:pt x="1155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4"/>
              <p:cNvSpPr/>
              <p:nvPr/>
            </p:nvSpPr>
            <p:spPr>
              <a:xfrm>
                <a:off x="6901338" y="3477200"/>
                <a:ext cx="4317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8383" extrusionOk="0">
                    <a:moveTo>
                      <a:pt x="0" y="0"/>
                    </a:moveTo>
                    <a:lnTo>
                      <a:pt x="1405" y="8382"/>
                    </a:lnTo>
                    <a:lnTo>
                      <a:pt x="1727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517;p4"/>
              <p:cNvSpPr/>
              <p:nvPr/>
            </p:nvSpPr>
            <p:spPr>
              <a:xfrm>
                <a:off x="6946563" y="3477200"/>
                <a:ext cx="5807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8383" extrusionOk="0">
                    <a:moveTo>
                      <a:pt x="1" y="0"/>
                    </a:moveTo>
                    <a:lnTo>
                      <a:pt x="2001" y="8382"/>
                    </a:lnTo>
                    <a:lnTo>
                      <a:pt x="2323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4"/>
              <p:cNvSpPr/>
              <p:nvPr/>
            </p:nvSpPr>
            <p:spPr>
              <a:xfrm>
                <a:off x="6992113" y="3477200"/>
                <a:ext cx="72350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1" y="0"/>
                    </a:moveTo>
                    <a:lnTo>
                      <a:pt x="2572" y="8382"/>
                    </a:lnTo>
                    <a:lnTo>
                      <a:pt x="2894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4"/>
              <p:cNvSpPr/>
              <p:nvPr/>
            </p:nvSpPr>
            <p:spPr>
              <a:xfrm>
                <a:off x="7037663" y="3477200"/>
                <a:ext cx="8662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8383" extrusionOk="0">
                    <a:moveTo>
                      <a:pt x="0" y="0"/>
                    </a:moveTo>
                    <a:lnTo>
                      <a:pt x="3155" y="8382"/>
                    </a:lnTo>
                    <a:lnTo>
                      <a:pt x="3465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4"/>
              <p:cNvSpPr/>
              <p:nvPr/>
            </p:nvSpPr>
            <p:spPr>
              <a:xfrm>
                <a:off x="7082888" y="3477200"/>
                <a:ext cx="10152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383" extrusionOk="0">
                    <a:moveTo>
                      <a:pt x="1" y="0"/>
                    </a:moveTo>
                    <a:lnTo>
                      <a:pt x="3740" y="8382"/>
                    </a:lnTo>
                    <a:lnTo>
                      <a:pt x="4061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4"/>
              <p:cNvSpPr/>
              <p:nvPr/>
            </p:nvSpPr>
            <p:spPr>
              <a:xfrm>
                <a:off x="6272388" y="3955825"/>
                <a:ext cx="1036450" cy="225650"/>
              </a:xfrm>
              <a:custGeom>
                <a:avLst/>
                <a:gdLst/>
                <a:ahLst/>
                <a:cxnLst/>
                <a:rect l="l" t="t" r="r" b="b"/>
                <a:pathLst>
                  <a:path w="41458" h="9026" extrusionOk="0">
                    <a:moveTo>
                      <a:pt x="5799" y="0"/>
                    </a:moveTo>
                    <a:lnTo>
                      <a:pt x="0" y="8990"/>
                    </a:lnTo>
                    <a:cubicBezTo>
                      <a:pt x="560" y="8918"/>
                      <a:pt x="1096" y="8752"/>
                      <a:pt x="1465" y="8513"/>
                    </a:cubicBezTo>
                    <a:cubicBezTo>
                      <a:pt x="1572" y="8811"/>
                      <a:pt x="2072" y="9025"/>
                      <a:pt x="2786" y="9025"/>
                    </a:cubicBezTo>
                    <a:cubicBezTo>
                      <a:pt x="3513" y="9025"/>
                      <a:pt x="4239" y="8811"/>
                      <a:pt x="4668" y="8513"/>
                    </a:cubicBezTo>
                    <a:cubicBezTo>
                      <a:pt x="4810" y="8811"/>
                      <a:pt x="5322" y="9025"/>
                      <a:pt x="6049" y="9025"/>
                    </a:cubicBezTo>
                    <a:cubicBezTo>
                      <a:pt x="6763" y="9025"/>
                      <a:pt x="7477" y="8811"/>
                      <a:pt x="7882" y="8513"/>
                    </a:cubicBezTo>
                    <a:cubicBezTo>
                      <a:pt x="8049" y="8811"/>
                      <a:pt x="8585" y="9025"/>
                      <a:pt x="9311" y="9025"/>
                    </a:cubicBezTo>
                    <a:cubicBezTo>
                      <a:pt x="10025" y="9025"/>
                      <a:pt x="10716" y="8811"/>
                      <a:pt x="11085" y="8513"/>
                    </a:cubicBezTo>
                    <a:cubicBezTo>
                      <a:pt x="11287" y="8811"/>
                      <a:pt x="11847" y="9025"/>
                      <a:pt x="12561" y="9025"/>
                    </a:cubicBezTo>
                    <a:cubicBezTo>
                      <a:pt x="13288" y="9025"/>
                      <a:pt x="13954" y="8811"/>
                      <a:pt x="14300" y="8513"/>
                    </a:cubicBezTo>
                    <a:cubicBezTo>
                      <a:pt x="14526" y="8811"/>
                      <a:pt x="15109" y="9025"/>
                      <a:pt x="15824" y="9025"/>
                    </a:cubicBezTo>
                    <a:cubicBezTo>
                      <a:pt x="16550" y="9025"/>
                      <a:pt x="17193" y="8811"/>
                      <a:pt x="17502" y="8513"/>
                    </a:cubicBezTo>
                    <a:cubicBezTo>
                      <a:pt x="17764" y="8811"/>
                      <a:pt x="18372" y="9025"/>
                      <a:pt x="19086" y="9025"/>
                    </a:cubicBezTo>
                    <a:cubicBezTo>
                      <a:pt x="19812" y="9025"/>
                      <a:pt x="20431" y="8811"/>
                      <a:pt x="20717" y="8513"/>
                    </a:cubicBezTo>
                    <a:cubicBezTo>
                      <a:pt x="21003" y="8811"/>
                      <a:pt x="21622" y="9025"/>
                      <a:pt x="22348" y="9025"/>
                    </a:cubicBezTo>
                    <a:cubicBezTo>
                      <a:pt x="23063" y="9025"/>
                      <a:pt x="23670" y="8811"/>
                      <a:pt x="23920" y="8513"/>
                    </a:cubicBezTo>
                    <a:cubicBezTo>
                      <a:pt x="24241" y="8811"/>
                      <a:pt x="24884" y="9025"/>
                      <a:pt x="25611" y="9025"/>
                    </a:cubicBezTo>
                    <a:cubicBezTo>
                      <a:pt x="26325" y="9025"/>
                      <a:pt x="26908" y="8811"/>
                      <a:pt x="27135" y="8513"/>
                    </a:cubicBezTo>
                    <a:cubicBezTo>
                      <a:pt x="27480" y="8811"/>
                      <a:pt x="28147" y="9025"/>
                      <a:pt x="28861" y="9025"/>
                    </a:cubicBezTo>
                    <a:cubicBezTo>
                      <a:pt x="29587" y="9025"/>
                      <a:pt x="30147" y="8811"/>
                      <a:pt x="30337" y="8513"/>
                    </a:cubicBezTo>
                    <a:cubicBezTo>
                      <a:pt x="30718" y="8811"/>
                      <a:pt x="31409" y="9025"/>
                      <a:pt x="32123" y="9025"/>
                    </a:cubicBezTo>
                    <a:cubicBezTo>
                      <a:pt x="32850" y="9025"/>
                      <a:pt x="33385" y="8811"/>
                      <a:pt x="33552" y="8513"/>
                    </a:cubicBezTo>
                    <a:cubicBezTo>
                      <a:pt x="33957" y="8811"/>
                      <a:pt x="34659" y="9025"/>
                      <a:pt x="35386" y="9025"/>
                    </a:cubicBezTo>
                    <a:cubicBezTo>
                      <a:pt x="36112" y="9025"/>
                      <a:pt x="36624" y="8811"/>
                      <a:pt x="36755" y="8513"/>
                    </a:cubicBezTo>
                    <a:cubicBezTo>
                      <a:pt x="37195" y="8811"/>
                      <a:pt x="37922" y="9025"/>
                      <a:pt x="38648" y="9025"/>
                    </a:cubicBezTo>
                    <a:cubicBezTo>
                      <a:pt x="39362" y="9025"/>
                      <a:pt x="39862" y="8811"/>
                      <a:pt x="39970" y="8513"/>
                    </a:cubicBezTo>
                    <a:cubicBezTo>
                      <a:pt x="40339" y="8752"/>
                      <a:pt x="40886" y="8930"/>
                      <a:pt x="41458" y="8990"/>
                    </a:cubicBezTo>
                    <a:lnTo>
                      <a:pt x="3565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4"/>
              <p:cNvSpPr/>
              <p:nvPr/>
            </p:nvSpPr>
            <p:spPr>
              <a:xfrm>
                <a:off x="6309288" y="4126675"/>
                <a:ext cx="96115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38446" h="668" extrusionOk="0">
                    <a:moveTo>
                      <a:pt x="977" y="1"/>
                    </a:moveTo>
                    <a:lnTo>
                      <a:pt x="906" y="48"/>
                    </a:lnTo>
                    <a:cubicBezTo>
                      <a:pt x="644" y="203"/>
                      <a:pt x="334" y="322"/>
                      <a:pt x="1" y="394"/>
                    </a:cubicBezTo>
                    <a:lnTo>
                      <a:pt x="24" y="536"/>
                    </a:lnTo>
                    <a:cubicBezTo>
                      <a:pt x="346" y="465"/>
                      <a:pt x="655" y="358"/>
                      <a:pt x="917" y="215"/>
                    </a:cubicBezTo>
                    <a:cubicBezTo>
                      <a:pt x="1025" y="370"/>
                      <a:pt x="1227" y="501"/>
                      <a:pt x="1501" y="572"/>
                    </a:cubicBezTo>
                    <a:cubicBezTo>
                      <a:pt x="1712" y="632"/>
                      <a:pt x="1951" y="660"/>
                      <a:pt x="2203" y="660"/>
                    </a:cubicBezTo>
                    <a:cubicBezTo>
                      <a:pt x="2804" y="660"/>
                      <a:pt x="3474" y="497"/>
                      <a:pt x="3977" y="203"/>
                    </a:cubicBezTo>
                    <a:cubicBezTo>
                      <a:pt x="4108" y="394"/>
                      <a:pt x="4358" y="525"/>
                      <a:pt x="4680" y="596"/>
                    </a:cubicBezTo>
                    <a:cubicBezTo>
                      <a:pt x="4872" y="639"/>
                      <a:pt x="5081" y="660"/>
                      <a:pt x="5296" y="660"/>
                    </a:cubicBezTo>
                    <a:cubicBezTo>
                      <a:pt x="5904" y="660"/>
                      <a:pt x="6559" y="493"/>
                      <a:pt x="7025" y="203"/>
                    </a:cubicBezTo>
                    <a:cubicBezTo>
                      <a:pt x="7204" y="405"/>
                      <a:pt x="7490" y="548"/>
                      <a:pt x="7883" y="620"/>
                    </a:cubicBezTo>
                    <a:cubicBezTo>
                      <a:pt x="8050" y="650"/>
                      <a:pt x="8226" y="664"/>
                      <a:pt x="8404" y="664"/>
                    </a:cubicBezTo>
                    <a:cubicBezTo>
                      <a:pt x="9010" y="664"/>
                      <a:pt x="9644" y="497"/>
                      <a:pt x="10085" y="203"/>
                    </a:cubicBezTo>
                    <a:cubicBezTo>
                      <a:pt x="10371" y="513"/>
                      <a:pt x="10916" y="667"/>
                      <a:pt x="11498" y="667"/>
                    </a:cubicBezTo>
                    <a:cubicBezTo>
                      <a:pt x="12080" y="667"/>
                      <a:pt x="12699" y="513"/>
                      <a:pt x="13133" y="203"/>
                    </a:cubicBezTo>
                    <a:cubicBezTo>
                      <a:pt x="13449" y="513"/>
                      <a:pt x="14011" y="667"/>
                      <a:pt x="14596" y="667"/>
                    </a:cubicBezTo>
                    <a:cubicBezTo>
                      <a:pt x="15181" y="667"/>
                      <a:pt x="15788" y="513"/>
                      <a:pt x="16193" y="203"/>
                    </a:cubicBezTo>
                    <a:cubicBezTo>
                      <a:pt x="16532" y="513"/>
                      <a:pt x="17107" y="667"/>
                      <a:pt x="17690" y="667"/>
                    </a:cubicBezTo>
                    <a:cubicBezTo>
                      <a:pt x="18274" y="667"/>
                      <a:pt x="18866" y="513"/>
                      <a:pt x="19241" y="203"/>
                    </a:cubicBezTo>
                    <a:cubicBezTo>
                      <a:pt x="19610" y="513"/>
                      <a:pt x="20206" y="667"/>
                      <a:pt x="20789" y="667"/>
                    </a:cubicBezTo>
                    <a:cubicBezTo>
                      <a:pt x="21372" y="667"/>
                      <a:pt x="21944" y="513"/>
                      <a:pt x="22289" y="203"/>
                    </a:cubicBezTo>
                    <a:cubicBezTo>
                      <a:pt x="22694" y="513"/>
                      <a:pt x="23301" y="667"/>
                      <a:pt x="23886" y="667"/>
                    </a:cubicBezTo>
                    <a:cubicBezTo>
                      <a:pt x="24471" y="667"/>
                      <a:pt x="25034" y="513"/>
                      <a:pt x="25349" y="203"/>
                    </a:cubicBezTo>
                    <a:cubicBezTo>
                      <a:pt x="25784" y="513"/>
                      <a:pt x="26403" y="667"/>
                      <a:pt x="26985" y="667"/>
                    </a:cubicBezTo>
                    <a:cubicBezTo>
                      <a:pt x="27567" y="667"/>
                      <a:pt x="28111" y="513"/>
                      <a:pt x="28397" y="203"/>
                    </a:cubicBezTo>
                    <a:cubicBezTo>
                      <a:pt x="28839" y="497"/>
                      <a:pt x="29472" y="664"/>
                      <a:pt x="30078" y="664"/>
                    </a:cubicBezTo>
                    <a:cubicBezTo>
                      <a:pt x="30256" y="664"/>
                      <a:pt x="30432" y="650"/>
                      <a:pt x="30600" y="620"/>
                    </a:cubicBezTo>
                    <a:cubicBezTo>
                      <a:pt x="30993" y="548"/>
                      <a:pt x="31278" y="405"/>
                      <a:pt x="31457" y="203"/>
                    </a:cubicBezTo>
                    <a:cubicBezTo>
                      <a:pt x="31923" y="493"/>
                      <a:pt x="32578" y="660"/>
                      <a:pt x="33186" y="660"/>
                    </a:cubicBezTo>
                    <a:cubicBezTo>
                      <a:pt x="33401" y="660"/>
                      <a:pt x="33610" y="639"/>
                      <a:pt x="33802" y="596"/>
                    </a:cubicBezTo>
                    <a:cubicBezTo>
                      <a:pt x="34124" y="525"/>
                      <a:pt x="34374" y="394"/>
                      <a:pt x="34505" y="203"/>
                    </a:cubicBezTo>
                    <a:cubicBezTo>
                      <a:pt x="35009" y="497"/>
                      <a:pt x="35678" y="660"/>
                      <a:pt x="36279" y="660"/>
                    </a:cubicBezTo>
                    <a:cubicBezTo>
                      <a:pt x="36531" y="660"/>
                      <a:pt x="36771" y="632"/>
                      <a:pt x="36981" y="572"/>
                    </a:cubicBezTo>
                    <a:cubicBezTo>
                      <a:pt x="37255" y="501"/>
                      <a:pt x="37458" y="370"/>
                      <a:pt x="37565" y="215"/>
                    </a:cubicBezTo>
                    <a:cubicBezTo>
                      <a:pt x="37815" y="346"/>
                      <a:pt x="38113" y="465"/>
                      <a:pt x="38410" y="536"/>
                    </a:cubicBezTo>
                    <a:lnTo>
                      <a:pt x="38446" y="394"/>
                    </a:lnTo>
                    <a:cubicBezTo>
                      <a:pt x="38136" y="310"/>
                      <a:pt x="37827" y="191"/>
                      <a:pt x="37577" y="48"/>
                    </a:cubicBezTo>
                    <a:lnTo>
                      <a:pt x="37505" y="1"/>
                    </a:lnTo>
                    <a:lnTo>
                      <a:pt x="37470" y="72"/>
                    </a:lnTo>
                    <a:cubicBezTo>
                      <a:pt x="37386" y="227"/>
                      <a:pt x="37208" y="358"/>
                      <a:pt x="36946" y="429"/>
                    </a:cubicBezTo>
                    <a:cubicBezTo>
                      <a:pt x="36744" y="487"/>
                      <a:pt x="36514" y="515"/>
                      <a:pt x="36274" y="515"/>
                    </a:cubicBezTo>
                    <a:cubicBezTo>
                      <a:pt x="35677" y="515"/>
                      <a:pt x="35012" y="345"/>
                      <a:pt x="34529" y="48"/>
                    </a:cubicBezTo>
                    <a:lnTo>
                      <a:pt x="34457" y="1"/>
                    </a:lnTo>
                    <a:lnTo>
                      <a:pt x="34422" y="72"/>
                    </a:lnTo>
                    <a:cubicBezTo>
                      <a:pt x="34314" y="251"/>
                      <a:pt x="34088" y="382"/>
                      <a:pt x="33767" y="453"/>
                    </a:cubicBezTo>
                    <a:cubicBezTo>
                      <a:pt x="33583" y="495"/>
                      <a:pt x="33383" y="515"/>
                      <a:pt x="33178" y="515"/>
                    </a:cubicBezTo>
                    <a:cubicBezTo>
                      <a:pt x="32575" y="515"/>
                      <a:pt x="31925" y="342"/>
                      <a:pt x="31481" y="48"/>
                    </a:cubicBezTo>
                    <a:lnTo>
                      <a:pt x="31421" y="1"/>
                    </a:lnTo>
                    <a:lnTo>
                      <a:pt x="31374" y="60"/>
                    </a:lnTo>
                    <a:cubicBezTo>
                      <a:pt x="31243" y="263"/>
                      <a:pt x="30957" y="405"/>
                      <a:pt x="30576" y="477"/>
                    </a:cubicBezTo>
                    <a:cubicBezTo>
                      <a:pt x="30418" y="502"/>
                      <a:pt x="30253" y="515"/>
                      <a:pt x="30087" y="515"/>
                    </a:cubicBezTo>
                    <a:cubicBezTo>
                      <a:pt x="29477" y="515"/>
                      <a:pt x="28844" y="348"/>
                      <a:pt x="28433" y="48"/>
                    </a:cubicBezTo>
                    <a:lnTo>
                      <a:pt x="28373" y="13"/>
                    </a:lnTo>
                    <a:lnTo>
                      <a:pt x="28326" y="60"/>
                    </a:lnTo>
                    <a:cubicBezTo>
                      <a:pt x="28083" y="362"/>
                      <a:pt x="27554" y="514"/>
                      <a:pt x="26984" y="514"/>
                    </a:cubicBezTo>
                    <a:cubicBezTo>
                      <a:pt x="26409" y="514"/>
                      <a:pt x="25792" y="359"/>
                      <a:pt x="25385" y="48"/>
                    </a:cubicBezTo>
                    <a:lnTo>
                      <a:pt x="25325" y="13"/>
                    </a:lnTo>
                    <a:lnTo>
                      <a:pt x="25290" y="60"/>
                    </a:lnTo>
                    <a:cubicBezTo>
                      <a:pt x="25011" y="362"/>
                      <a:pt x="24461" y="514"/>
                      <a:pt x="23888" y="514"/>
                    </a:cubicBezTo>
                    <a:cubicBezTo>
                      <a:pt x="23310" y="514"/>
                      <a:pt x="22708" y="359"/>
                      <a:pt x="22337" y="48"/>
                    </a:cubicBezTo>
                    <a:lnTo>
                      <a:pt x="22289" y="13"/>
                    </a:lnTo>
                    <a:lnTo>
                      <a:pt x="22242" y="60"/>
                    </a:lnTo>
                    <a:cubicBezTo>
                      <a:pt x="21933" y="362"/>
                      <a:pt x="21369" y="514"/>
                      <a:pt x="20796" y="514"/>
                    </a:cubicBezTo>
                    <a:cubicBezTo>
                      <a:pt x="20217" y="514"/>
                      <a:pt x="19630" y="359"/>
                      <a:pt x="19289" y="48"/>
                    </a:cubicBezTo>
                    <a:lnTo>
                      <a:pt x="19241" y="13"/>
                    </a:lnTo>
                    <a:lnTo>
                      <a:pt x="19194" y="48"/>
                    </a:lnTo>
                    <a:cubicBezTo>
                      <a:pt x="18853" y="359"/>
                      <a:pt x="18265" y="514"/>
                      <a:pt x="17686" y="514"/>
                    </a:cubicBezTo>
                    <a:cubicBezTo>
                      <a:pt x="17113" y="514"/>
                      <a:pt x="16549" y="362"/>
                      <a:pt x="16241" y="60"/>
                    </a:cubicBezTo>
                    <a:lnTo>
                      <a:pt x="16193" y="13"/>
                    </a:lnTo>
                    <a:lnTo>
                      <a:pt x="16146" y="48"/>
                    </a:lnTo>
                    <a:cubicBezTo>
                      <a:pt x="15775" y="359"/>
                      <a:pt x="15172" y="514"/>
                      <a:pt x="14594" y="514"/>
                    </a:cubicBezTo>
                    <a:cubicBezTo>
                      <a:pt x="14021" y="514"/>
                      <a:pt x="13471" y="362"/>
                      <a:pt x="13193" y="60"/>
                    </a:cubicBezTo>
                    <a:lnTo>
                      <a:pt x="13157" y="13"/>
                    </a:lnTo>
                    <a:lnTo>
                      <a:pt x="13098" y="48"/>
                    </a:lnTo>
                    <a:cubicBezTo>
                      <a:pt x="12689" y="361"/>
                      <a:pt x="12068" y="519"/>
                      <a:pt x="11490" y="519"/>
                    </a:cubicBezTo>
                    <a:cubicBezTo>
                      <a:pt x="10923" y="519"/>
                      <a:pt x="10398" y="367"/>
                      <a:pt x="10157" y="60"/>
                    </a:cubicBezTo>
                    <a:lnTo>
                      <a:pt x="10109" y="13"/>
                    </a:lnTo>
                    <a:lnTo>
                      <a:pt x="10050" y="48"/>
                    </a:lnTo>
                    <a:cubicBezTo>
                      <a:pt x="9628" y="348"/>
                      <a:pt x="9001" y="515"/>
                      <a:pt x="8394" y="515"/>
                    </a:cubicBezTo>
                    <a:cubicBezTo>
                      <a:pt x="8228" y="515"/>
                      <a:pt x="8064" y="502"/>
                      <a:pt x="7906" y="477"/>
                    </a:cubicBezTo>
                    <a:cubicBezTo>
                      <a:pt x="7525" y="405"/>
                      <a:pt x="7240" y="263"/>
                      <a:pt x="7109" y="60"/>
                    </a:cubicBezTo>
                    <a:lnTo>
                      <a:pt x="7061" y="1"/>
                    </a:lnTo>
                    <a:lnTo>
                      <a:pt x="7002" y="48"/>
                    </a:lnTo>
                    <a:cubicBezTo>
                      <a:pt x="6548" y="342"/>
                      <a:pt x="5903" y="515"/>
                      <a:pt x="5302" y="515"/>
                    </a:cubicBezTo>
                    <a:cubicBezTo>
                      <a:pt x="5098" y="515"/>
                      <a:pt x="4900" y="495"/>
                      <a:pt x="4716" y="453"/>
                    </a:cubicBezTo>
                    <a:cubicBezTo>
                      <a:pt x="4394" y="382"/>
                      <a:pt x="4168" y="251"/>
                      <a:pt x="4061" y="72"/>
                    </a:cubicBezTo>
                    <a:lnTo>
                      <a:pt x="4025" y="1"/>
                    </a:lnTo>
                    <a:lnTo>
                      <a:pt x="3954" y="48"/>
                    </a:lnTo>
                    <a:cubicBezTo>
                      <a:pt x="3470" y="345"/>
                      <a:pt x="2805" y="515"/>
                      <a:pt x="2209" y="515"/>
                    </a:cubicBezTo>
                    <a:cubicBezTo>
                      <a:pt x="1968" y="515"/>
                      <a:pt x="1739" y="487"/>
                      <a:pt x="1537" y="429"/>
                    </a:cubicBezTo>
                    <a:cubicBezTo>
                      <a:pt x="1275" y="358"/>
                      <a:pt x="1084" y="227"/>
                      <a:pt x="1013" y="72"/>
                    </a:cubicBezTo>
                    <a:lnTo>
                      <a:pt x="97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4"/>
              <p:cNvSpPr/>
              <p:nvPr/>
            </p:nvSpPr>
            <p:spPr>
              <a:xfrm>
                <a:off x="6333988" y="4088275"/>
                <a:ext cx="91175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36470" h="620" extrusionOk="0">
                    <a:moveTo>
                      <a:pt x="918" y="1"/>
                    </a:moveTo>
                    <a:lnTo>
                      <a:pt x="858" y="48"/>
                    </a:lnTo>
                    <a:cubicBezTo>
                      <a:pt x="608" y="179"/>
                      <a:pt x="310" y="287"/>
                      <a:pt x="1" y="358"/>
                    </a:cubicBezTo>
                    <a:lnTo>
                      <a:pt x="37" y="501"/>
                    </a:lnTo>
                    <a:cubicBezTo>
                      <a:pt x="334" y="441"/>
                      <a:pt x="620" y="334"/>
                      <a:pt x="870" y="203"/>
                    </a:cubicBezTo>
                    <a:cubicBezTo>
                      <a:pt x="977" y="346"/>
                      <a:pt x="1168" y="465"/>
                      <a:pt x="1430" y="537"/>
                    </a:cubicBezTo>
                    <a:cubicBezTo>
                      <a:pt x="1627" y="588"/>
                      <a:pt x="1851" y="613"/>
                      <a:pt x="2086" y="613"/>
                    </a:cubicBezTo>
                    <a:cubicBezTo>
                      <a:pt x="2660" y="613"/>
                      <a:pt x="3298" y="465"/>
                      <a:pt x="3763" y="203"/>
                    </a:cubicBezTo>
                    <a:cubicBezTo>
                      <a:pt x="3989" y="477"/>
                      <a:pt x="4484" y="614"/>
                      <a:pt x="5037" y="614"/>
                    </a:cubicBezTo>
                    <a:cubicBezTo>
                      <a:pt x="5591" y="614"/>
                      <a:pt x="6204" y="477"/>
                      <a:pt x="6668" y="203"/>
                    </a:cubicBezTo>
                    <a:cubicBezTo>
                      <a:pt x="6918" y="477"/>
                      <a:pt x="7424" y="614"/>
                      <a:pt x="7977" y="614"/>
                    </a:cubicBezTo>
                    <a:cubicBezTo>
                      <a:pt x="8529" y="614"/>
                      <a:pt x="9127" y="477"/>
                      <a:pt x="9562" y="203"/>
                    </a:cubicBezTo>
                    <a:cubicBezTo>
                      <a:pt x="9835" y="477"/>
                      <a:pt x="10356" y="614"/>
                      <a:pt x="10910" y="614"/>
                    </a:cubicBezTo>
                    <a:cubicBezTo>
                      <a:pt x="11464" y="614"/>
                      <a:pt x="12050" y="477"/>
                      <a:pt x="12455" y="203"/>
                    </a:cubicBezTo>
                    <a:cubicBezTo>
                      <a:pt x="12758" y="477"/>
                      <a:pt x="13294" y="614"/>
                      <a:pt x="13849" y="614"/>
                    </a:cubicBezTo>
                    <a:cubicBezTo>
                      <a:pt x="14404" y="614"/>
                      <a:pt x="14979" y="477"/>
                      <a:pt x="15360" y="203"/>
                    </a:cubicBezTo>
                    <a:cubicBezTo>
                      <a:pt x="15687" y="477"/>
                      <a:pt x="16235" y="614"/>
                      <a:pt x="16789" y="614"/>
                    </a:cubicBezTo>
                    <a:cubicBezTo>
                      <a:pt x="17342" y="614"/>
                      <a:pt x="17902" y="477"/>
                      <a:pt x="18253" y="203"/>
                    </a:cubicBezTo>
                    <a:cubicBezTo>
                      <a:pt x="18610" y="477"/>
                      <a:pt x="19170" y="620"/>
                      <a:pt x="19718" y="620"/>
                    </a:cubicBezTo>
                    <a:cubicBezTo>
                      <a:pt x="20277" y="620"/>
                      <a:pt x="20825" y="477"/>
                      <a:pt x="21146" y="203"/>
                    </a:cubicBezTo>
                    <a:cubicBezTo>
                      <a:pt x="21527" y="477"/>
                      <a:pt x="22102" y="614"/>
                      <a:pt x="22657" y="614"/>
                    </a:cubicBezTo>
                    <a:cubicBezTo>
                      <a:pt x="23212" y="614"/>
                      <a:pt x="23748" y="477"/>
                      <a:pt x="24051" y="203"/>
                    </a:cubicBezTo>
                    <a:cubicBezTo>
                      <a:pt x="24456" y="477"/>
                      <a:pt x="25043" y="614"/>
                      <a:pt x="25596" y="614"/>
                    </a:cubicBezTo>
                    <a:cubicBezTo>
                      <a:pt x="26150" y="614"/>
                      <a:pt x="26671" y="477"/>
                      <a:pt x="26945" y="203"/>
                    </a:cubicBezTo>
                    <a:cubicBezTo>
                      <a:pt x="27379" y="477"/>
                      <a:pt x="27978" y="614"/>
                      <a:pt x="28530" y="614"/>
                    </a:cubicBezTo>
                    <a:cubicBezTo>
                      <a:pt x="29082" y="614"/>
                      <a:pt x="29588" y="477"/>
                      <a:pt x="29838" y="203"/>
                    </a:cubicBezTo>
                    <a:cubicBezTo>
                      <a:pt x="30302" y="477"/>
                      <a:pt x="30915" y="614"/>
                      <a:pt x="31469" y="614"/>
                    </a:cubicBezTo>
                    <a:cubicBezTo>
                      <a:pt x="32023" y="614"/>
                      <a:pt x="32517" y="477"/>
                      <a:pt x="32743" y="203"/>
                    </a:cubicBezTo>
                    <a:cubicBezTo>
                      <a:pt x="33208" y="465"/>
                      <a:pt x="33847" y="613"/>
                      <a:pt x="34421" y="613"/>
                    </a:cubicBezTo>
                    <a:cubicBezTo>
                      <a:pt x="34656" y="613"/>
                      <a:pt x="34880" y="588"/>
                      <a:pt x="35077" y="537"/>
                    </a:cubicBezTo>
                    <a:cubicBezTo>
                      <a:pt x="35339" y="465"/>
                      <a:pt x="35529" y="346"/>
                      <a:pt x="35636" y="203"/>
                    </a:cubicBezTo>
                    <a:cubicBezTo>
                      <a:pt x="35874" y="334"/>
                      <a:pt x="36148" y="429"/>
                      <a:pt x="36434" y="501"/>
                    </a:cubicBezTo>
                    <a:lnTo>
                      <a:pt x="36470" y="358"/>
                    </a:lnTo>
                    <a:cubicBezTo>
                      <a:pt x="36172" y="287"/>
                      <a:pt x="35886" y="179"/>
                      <a:pt x="35648" y="36"/>
                    </a:cubicBezTo>
                    <a:lnTo>
                      <a:pt x="35589" y="1"/>
                    </a:lnTo>
                    <a:lnTo>
                      <a:pt x="35553" y="72"/>
                    </a:lnTo>
                    <a:cubicBezTo>
                      <a:pt x="35470" y="215"/>
                      <a:pt x="35291" y="322"/>
                      <a:pt x="35041" y="394"/>
                    </a:cubicBezTo>
                    <a:cubicBezTo>
                      <a:pt x="34853" y="444"/>
                      <a:pt x="34639" y="468"/>
                      <a:pt x="34415" y="468"/>
                    </a:cubicBezTo>
                    <a:cubicBezTo>
                      <a:pt x="33845" y="468"/>
                      <a:pt x="33208" y="313"/>
                      <a:pt x="32755" y="48"/>
                    </a:cubicBezTo>
                    <a:lnTo>
                      <a:pt x="32695" y="1"/>
                    </a:lnTo>
                    <a:lnTo>
                      <a:pt x="32660" y="72"/>
                    </a:lnTo>
                    <a:cubicBezTo>
                      <a:pt x="32484" y="336"/>
                      <a:pt x="32015" y="467"/>
                      <a:pt x="31480" y="467"/>
                    </a:cubicBezTo>
                    <a:cubicBezTo>
                      <a:pt x="30927" y="467"/>
                      <a:pt x="30303" y="327"/>
                      <a:pt x="29862" y="48"/>
                    </a:cubicBezTo>
                    <a:lnTo>
                      <a:pt x="29814" y="13"/>
                    </a:lnTo>
                    <a:lnTo>
                      <a:pt x="29766" y="60"/>
                    </a:lnTo>
                    <a:cubicBezTo>
                      <a:pt x="29560" y="331"/>
                      <a:pt x="29075" y="465"/>
                      <a:pt x="28538" y="465"/>
                    </a:cubicBezTo>
                    <a:cubicBezTo>
                      <a:pt x="27990" y="465"/>
                      <a:pt x="27390" y="325"/>
                      <a:pt x="26980" y="48"/>
                    </a:cubicBezTo>
                    <a:lnTo>
                      <a:pt x="26921" y="13"/>
                    </a:lnTo>
                    <a:lnTo>
                      <a:pt x="26873" y="60"/>
                    </a:lnTo>
                    <a:cubicBezTo>
                      <a:pt x="26644" y="331"/>
                      <a:pt x="26143" y="465"/>
                      <a:pt x="25605" y="465"/>
                    </a:cubicBezTo>
                    <a:cubicBezTo>
                      <a:pt x="25055" y="465"/>
                      <a:pt x="24466" y="325"/>
                      <a:pt x="24087" y="48"/>
                    </a:cubicBezTo>
                    <a:lnTo>
                      <a:pt x="24028" y="13"/>
                    </a:lnTo>
                    <a:lnTo>
                      <a:pt x="23992" y="60"/>
                    </a:lnTo>
                    <a:cubicBezTo>
                      <a:pt x="23727" y="331"/>
                      <a:pt x="23212" y="465"/>
                      <a:pt x="22673" y="465"/>
                    </a:cubicBezTo>
                    <a:cubicBezTo>
                      <a:pt x="22123" y="465"/>
                      <a:pt x="21549" y="325"/>
                      <a:pt x="21194" y="48"/>
                    </a:cubicBezTo>
                    <a:lnTo>
                      <a:pt x="21146" y="13"/>
                    </a:lnTo>
                    <a:lnTo>
                      <a:pt x="21099" y="48"/>
                    </a:lnTo>
                    <a:cubicBezTo>
                      <a:pt x="20807" y="328"/>
                      <a:pt x="20268" y="468"/>
                      <a:pt x="19722" y="468"/>
                    </a:cubicBezTo>
                    <a:cubicBezTo>
                      <a:pt x="19176" y="468"/>
                      <a:pt x="18622" y="328"/>
                      <a:pt x="18301" y="48"/>
                    </a:cubicBezTo>
                    <a:lnTo>
                      <a:pt x="18253" y="13"/>
                    </a:lnTo>
                    <a:lnTo>
                      <a:pt x="18206" y="48"/>
                    </a:lnTo>
                    <a:cubicBezTo>
                      <a:pt x="17884" y="328"/>
                      <a:pt x="17330" y="468"/>
                      <a:pt x="16784" y="468"/>
                    </a:cubicBezTo>
                    <a:cubicBezTo>
                      <a:pt x="16238" y="468"/>
                      <a:pt x="15699" y="328"/>
                      <a:pt x="15408" y="48"/>
                    </a:cubicBezTo>
                    <a:lnTo>
                      <a:pt x="15360" y="13"/>
                    </a:lnTo>
                    <a:lnTo>
                      <a:pt x="15312" y="48"/>
                    </a:lnTo>
                    <a:cubicBezTo>
                      <a:pt x="14957" y="325"/>
                      <a:pt x="14383" y="465"/>
                      <a:pt x="13835" y="465"/>
                    </a:cubicBezTo>
                    <a:cubicBezTo>
                      <a:pt x="13298" y="465"/>
                      <a:pt x="12785" y="331"/>
                      <a:pt x="12526" y="60"/>
                    </a:cubicBezTo>
                    <a:lnTo>
                      <a:pt x="12479" y="13"/>
                    </a:lnTo>
                    <a:lnTo>
                      <a:pt x="12419" y="48"/>
                    </a:lnTo>
                    <a:cubicBezTo>
                      <a:pt x="12040" y="325"/>
                      <a:pt x="11451" y="465"/>
                      <a:pt x="10901" y="465"/>
                    </a:cubicBezTo>
                    <a:cubicBezTo>
                      <a:pt x="10363" y="465"/>
                      <a:pt x="9863" y="331"/>
                      <a:pt x="9633" y="60"/>
                    </a:cubicBezTo>
                    <a:lnTo>
                      <a:pt x="9585" y="13"/>
                    </a:lnTo>
                    <a:lnTo>
                      <a:pt x="9526" y="48"/>
                    </a:lnTo>
                    <a:cubicBezTo>
                      <a:pt x="9117" y="325"/>
                      <a:pt x="8516" y="465"/>
                      <a:pt x="7968" y="465"/>
                    </a:cubicBezTo>
                    <a:cubicBezTo>
                      <a:pt x="7432" y="465"/>
                      <a:pt x="6946" y="331"/>
                      <a:pt x="6740" y="60"/>
                    </a:cubicBezTo>
                    <a:lnTo>
                      <a:pt x="6692" y="13"/>
                    </a:lnTo>
                    <a:lnTo>
                      <a:pt x="6645" y="48"/>
                    </a:lnTo>
                    <a:cubicBezTo>
                      <a:pt x="6205" y="325"/>
                      <a:pt x="5586" y="465"/>
                      <a:pt x="5036" y="465"/>
                    </a:cubicBezTo>
                    <a:cubicBezTo>
                      <a:pt x="4497" y="465"/>
                      <a:pt x="4023" y="331"/>
                      <a:pt x="3847" y="60"/>
                    </a:cubicBezTo>
                    <a:lnTo>
                      <a:pt x="3811" y="1"/>
                    </a:lnTo>
                    <a:lnTo>
                      <a:pt x="3751" y="48"/>
                    </a:lnTo>
                    <a:cubicBezTo>
                      <a:pt x="3298" y="313"/>
                      <a:pt x="2661" y="468"/>
                      <a:pt x="2091" y="468"/>
                    </a:cubicBezTo>
                    <a:cubicBezTo>
                      <a:pt x="1867" y="468"/>
                      <a:pt x="1653" y="444"/>
                      <a:pt x="1465" y="394"/>
                    </a:cubicBezTo>
                    <a:cubicBezTo>
                      <a:pt x="1215" y="322"/>
                      <a:pt x="1037" y="215"/>
                      <a:pt x="953" y="72"/>
                    </a:cubicBezTo>
                    <a:lnTo>
                      <a:pt x="9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4"/>
              <p:cNvSpPr/>
              <p:nvPr/>
            </p:nvSpPr>
            <p:spPr>
              <a:xfrm>
                <a:off x="6356613" y="4053750"/>
                <a:ext cx="866800" cy="14175"/>
              </a:xfrm>
              <a:custGeom>
                <a:avLst/>
                <a:gdLst/>
                <a:ahLst/>
                <a:cxnLst/>
                <a:rect l="l" t="t" r="r" b="b"/>
                <a:pathLst>
                  <a:path w="34672" h="567" extrusionOk="0">
                    <a:moveTo>
                      <a:pt x="858" y="1"/>
                    </a:moveTo>
                    <a:lnTo>
                      <a:pt x="798" y="36"/>
                    </a:lnTo>
                    <a:cubicBezTo>
                      <a:pt x="572" y="155"/>
                      <a:pt x="286" y="263"/>
                      <a:pt x="1" y="322"/>
                    </a:cubicBezTo>
                    <a:lnTo>
                      <a:pt x="25" y="465"/>
                    </a:lnTo>
                    <a:cubicBezTo>
                      <a:pt x="310" y="405"/>
                      <a:pt x="584" y="310"/>
                      <a:pt x="810" y="191"/>
                    </a:cubicBezTo>
                    <a:cubicBezTo>
                      <a:pt x="1014" y="437"/>
                      <a:pt x="1480" y="562"/>
                      <a:pt x="2009" y="562"/>
                    </a:cubicBezTo>
                    <a:cubicBezTo>
                      <a:pt x="2532" y="562"/>
                      <a:pt x="3117" y="440"/>
                      <a:pt x="3573" y="191"/>
                    </a:cubicBezTo>
                    <a:cubicBezTo>
                      <a:pt x="3793" y="441"/>
                      <a:pt x="4266" y="566"/>
                      <a:pt x="4791" y="566"/>
                    </a:cubicBezTo>
                    <a:cubicBezTo>
                      <a:pt x="5317" y="566"/>
                      <a:pt x="5894" y="441"/>
                      <a:pt x="6323" y="191"/>
                    </a:cubicBezTo>
                    <a:cubicBezTo>
                      <a:pt x="6567" y="441"/>
                      <a:pt x="7052" y="566"/>
                      <a:pt x="7579" y="566"/>
                    </a:cubicBezTo>
                    <a:cubicBezTo>
                      <a:pt x="8106" y="566"/>
                      <a:pt x="8674" y="441"/>
                      <a:pt x="9085" y="191"/>
                    </a:cubicBezTo>
                    <a:cubicBezTo>
                      <a:pt x="9347" y="441"/>
                      <a:pt x="9844" y="566"/>
                      <a:pt x="10371" y="566"/>
                    </a:cubicBezTo>
                    <a:cubicBezTo>
                      <a:pt x="10898" y="566"/>
                      <a:pt x="11455" y="441"/>
                      <a:pt x="11836" y="191"/>
                    </a:cubicBezTo>
                    <a:cubicBezTo>
                      <a:pt x="12127" y="441"/>
                      <a:pt x="12636" y="566"/>
                      <a:pt x="13163" y="566"/>
                    </a:cubicBezTo>
                    <a:cubicBezTo>
                      <a:pt x="13690" y="566"/>
                      <a:pt x="14235" y="441"/>
                      <a:pt x="14598" y="191"/>
                    </a:cubicBezTo>
                    <a:cubicBezTo>
                      <a:pt x="14907" y="441"/>
                      <a:pt x="15428" y="566"/>
                      <a:pt x="15955" y="566"/>
                    </a:cubicBezTo>
                    <a:cubicBezTo>
                      <a:pt x="16482" y="566"/>
                      <a:pt x="17015" y="441"/>
                      <a:pt x="17348" y="191"/>
                    </a:cubicBezTo>
                    <a:cubicBezTo>
                      <a:pt x="17682" y="441"/>
                      <a:pt x="18217" y="560"/>
                      <a:pt x="18741" y="560"/>
                    </a:cubicBezTo>
                    <a:cubicBezTo>
                      <a:pt x="19277" y="560"/>
                      <a:pt x="19789" y="441"/>
                      <a:pt x="20110" y="191"/>
                    </a:cubicBezTo>
                    <a:cubicBezTo>
                      <a:pt x="20468" y="441"/>
                      <a:pt x="21009" y="566"/>
                      <a:pt x="21535" y="566"/>
                    </a:cubicBezTo>
                    <a:cubicBezTo>
                      <a:pt x="22060" y="566"/>
                      <a:pt x="22569" y="441"/>
                      <a:pt x="22861" y="191"/>
                    </a:cubicBezTo>
                    <a:cubicBezTo>
                      <a:pt x="23248" y="441"/>
                      <a:pt x="23804" y="566"/>
                      <a:pt x="24331" y="566"/>
                    </a:cubicBezTo>
                    <a:cubicBezTo>
                      <a:pt x="24858" y="566"/>
                      <a:pt x="25355" y="441"/>
                      <a:pt x="25623" y="191"/>
                    </a:cubicBezTo>
                    <a:cubicBezTo>
                      <a:pt x="26028" y="441"/>
                      <a:pt x="26593" y="566"/>
                      <a:pt x="27119" y="566"/>
                    </a:cubicBezTo>
                    <a:cubicBezTo>
                      <a:pt x="27644" y="566"/>
                      <a:pt x="28129" y="441"/>
                      <a:pt x="28373" y="191"/>
                    </a:cubicBezTo>
                    <a:cubicBezTo>
                      <a:pt x="28808" y="441"/>
                      <a:pt x="29385" y="566"/>
                      <a:pt x="29911" y="566"/>
                    </a:cubicBezTo>
                    <a:cubicBezTo>
                      <a:pt x="30436" y="566"/>
                      <a:pt x="30909" y="441"/>
                      <a:pt x="31136" y="191"/>
                    </a:cubicBezTo>
                    <a:cubicBezTo>
                      <a:pt x="31585" y="440"/>
                      <a:pt x="32167" y="562"/>
                      <a:pt x="32689" y="562"/>
                    </a:cubicBezTo>
                    <a:cubicBezTo>
                      <a:pt x="33217" y="562"/>
                      <a:pt x="33682" y="437"/>
                      <a:pt x="33886" y="191"/>
                    </a:cubicBezTo>
                    <a:cubicBezTo>
                      <a:pt x="34112" y="310"/>
                      <a:pt x="34362" y="405"/>
                      <a:pt x="34636" y="465"/>
                    </a:cubicBezTo>
                    <a:lnTo>
                      <a:pt x="34672" y="310"/>
                    </a:lnTo>
                    <a:cubicBezTo>
                      <a:pt x="34386" y="251"/>
                      <a:pt x="34124" y="155"/>
                      <a:pt x="33898" y="36"/>
                    </a:cubicBezTo>
                    <a:lnTo>
                      <a:pt x="33838" y="1"/>
                    </a:lnTo>
                    <a:lnTo>
                      <a:pt x="33803" y="60"/>
                    </a:lnTo>
                    <a:cubicBezTo>
                      <a:pt x="33656" y="294"/>
                      <a:pt x="33218" y="410"/>
                      <a:pt x="32709" y="410"/>
                    </a:cubicBezTo>
                    <a:cubicBezTo>
                      <a:pt x="32181" y="410"/>
                      <a:pt x="31578" y="285"/>
                      <a:pt x="31147" y="36"/>
                    </a:cubicBezTo>
                    <a:lnTo>
                      <a:pt x="31088" y="1"/>
                    </a:lnTo>
                    <a:lnTo>
                      <a:pt x="31052" y="60"/>
                    </a:lnTo>
                    <a:cubicBezTo>
                      <a:pt x="30883" y="300"/>
                      <a:pt x="30438" y="419"/>
                      <a:pt x="29931" y="419"/>
                    </a:cubicBezTo>
                    <a:cubicBezTo>
                      <a:pt x="29406" y="419"/>
                      <a:pt x="28815" y="291"/>
                      <a:pt x="28397" y="36"/>
                    </a:cubicBezTo>
                    <a:lnTo>
                      <a:pt x="28350" y="1"/>
                    </a:lnTo>
                    <a:lnTo>
                      <a:pt x="28302" y="48"/>
                    </a:lnTo>
                    <a:cubicBezTo>
                      <a:pt x="28102" y="295"/>
                      <a:pt x="27637" y="417"/>
                      <a:pt x="27127" y="417"/>
                    </a:cubicBezTo>
                    <a:cubicBezTo>
                      <a:pt x="26604" y="417"/>
                      <a:pt x="26032" y="289"/>
                      <a:pt x="25647" y="36"/>
                    </a:cubicBezTo>
                    <a:lnTo>
                      <a:pt x="25599" y="1"/>
                    </a:lnTo>
                    <a:lnTo>
                      <a:pt x="25552" y="48"/>
                    </a:lnTo>
                    <a:cubicBezTo>
                      <a:pt x="25328" y="295"/>
                      <a:pt x="24852" y="417"/>
                      <a:pt x="24341" y="417"/>
                    </a:cubicBezTo>
                    <a:cubicBezTo>
                      <a:pt x="23817" y="417"/>
                      <a:pt x="23258" y="289"/>
                      <a:pt x="22896" y="36"/>
                    </a:cubicBezTo>
                    <a:lnTo>
                      <a:pt x="22849" y="1"/>
                    </a:lnTo>
                    <a:lnTo>
                      <a:pt x="22801" y="48"/>
                    </a:lnTo>
                    <a:cubicBezTo>
                      <a:pt x="22554" y="295"/>
                      <a:pt x="22066" y="417"/>
                      <a:pt x="21555" y="417"/>
                    </a:cubicBezTo>
                    <a:cubicBezTo>
                      <a:pt x="21031" y="417"/>
                      <a:pt x="20483" y="289"/>
                      <a:pt x="20146" y="36"/>
                    </a:cubicBezTo>
                    <a:lnTo>
                      <a:pt x="20098" y="1"/>
                    </a:lnTo>
                    <a:lnTo>
                      <a:pt x="20051" y="48"/>
                    </a:lnTo>
                    <a:cubicBezTo>
                      <a:pt x="19771" y="292"/>
                      <a:pt x="19259" y="414"/>
                      <a:pt x="18741" y="414"/>
                    </a:cubicBezTo>
                    <a:cubicBezTo>
                      <a:pt x="18223" y="414"/>
                      <a:pt x="17699" y="292"/>
                      <a:pt x="17396" y="48"/>
                    </a:cubicBezTo>
                    <a:lnTo>
                      <a:pt x="17348" y="1"/>
                    </a:lnTo>
                    <a:lnTo>
                      <a:pt x="17301" y="48"/>
                    </a:lnTo>
                    <a:cubicBezTo>
                      <a:pt x="16997" y="292"/>
                      <a:pt x="16473" y="414"/>
                      <a:pt x="15955" y="414"/>
                    </a:cubicBezTo>
                    <a:cubicBezTo>
                      <a:pt x="15437" y="414"/>
                      <a:pt x="14925" y="292"/>
                      <a:pt x="14645" y="48"/>
                    </a:cubicBezTo>
                    <a:lnTo>
                      <a:pt x="14598" y="1"/>
                    </a:lnTo>
                    <a:lnTo>
                      <a:pt x="14550" y="36"/>
                    </a:lnTo>
                    <a:cubicBezTo>
                      <a:pt x="14219" y="289"/>
                      <a:pt x="13674" y="417"/>
                      <a:pt x="13151" y="417"/>
                    </a:cubicBezTo>
                    <a:cubicBezTo>
                      <a:pt x="12639" y="417"/>
                      <a:pt x="12148" y="295"/>
                      <a:pt x="11895" y="48"/>
                    </a:cubicBezTo>
                    <a:lnTo>
                      <a:pt x="11847" y="1"/>
                    </a:lnTo>
                    <a:lnTo>
                      <a:pt x="11800" y="36"/>
                    </a:lnTo>
                    <a:cubicBezTo>
                      <a:pt x="11438" y="289"/>
                      <a:pt x="10879" y="417"/>
                      <a:pt x="10356" y="417"/>
                    </a:cubicBezTo>
                    <a:cubicBezTo>
                      <a:pt x="9845" y="417"/>
                      <a:pt x="9368" y="295"/>
                      <a:pt x="9145" y="48"/>
                    </a:cubicBezTo>
                    <a:lnTo>
                      <a:pt x="9097" y="1"/>
                    </a:lnTo>
                    <a:lnTo>
                      <a:pt x="9049" y="36"/>
                    </a:lnTo>
                    <a:cubicBezTo>
                      <a:pt x="8664" y="289"/>
                      <a:pt x="8092" y="417"/>
                      <a:pt x="7570" y="417"/>
                    </a:cubicBezTo>
                    <a:cubicBezTo>
                      <a:pt x="7059" y="417"/>
                      <a:pt x="6594" y="295"/>
                      <a:pt x="6394" y="48"/>
                    </a:cubicBezTo>
                    <a:lnTo>
                      <a:pt x="6359" y="1"/>
                    </a:lnTo>
                    <a:lnTo>
                      <a:pt x="6299" y="36"/>
                    </a:lnTo>
                    <a:cubicBezTo>
                      <a:pt x="5887" y="291"/>
                      <a:pt x="5299" y="419"/>
                      <a:pt x="4774" y="419"/>
                    </a:cubicBezTo>
                    <a:cubicBezTo>
                      <a:pt x="4267" y="419"/>
                      <a:pt x="3819" y="300"/>
                      <a:pt x="3644" y="60"/>
                    </a:cubicBezTo>
                    <a:lnTo>
                      <a:pt x="3608" y="1"/>
                    </a:lnTo>
                    <a:lnTo>
                      <a:pt x="3549" y="36"/>
                    </a:lnTo>
                    <a:cubicBezTo>
                      <a:pt x="3118" y="285"/>
                      <a:pt x="2515" y="410"/>
                      <a:pt x="1987" y="410"/>
                    </a:cubicBezTo>
                    <a:cubicBezTo>
                      <a:pt x="1478" y="410"/>
                      <a:pt x="1040" y="294"/>
                      <a:pt x="894" y="60"/>
                    </a:cubicBezTo>
                    <a:lnTo>
                      <a:pt x="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4"/>
              <p:cNvSpPr/>
              <p:nvPr/>
            </p:nvSpPr>
            <p:spPr>
              <a:xfrm>
                <a:off x="6376863" y="4022200"/>
                <a:ext cx="8263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3053" h="537" extrusionOk="0">
                    <a:moveTo>
                      <a:pt x="810" y="1"/>
                    </a:moveTo>
                    <a:lnTo>
                      <a:pt x="750" y="36"/>
                    </a:lnTo>
                    <a:cubicBezTo>
                      <a:pt x="536" y="155"/>
                      <a:pt x="274" y="239"/>
                      <a:pt x="0" y="298"/>
                    </a:cubicBezTo>
                    <a:lnTo>
                      <a:pt x="24" y="441"/>
                    </a:lnTo>
                    <a:cubicBezTo>
                      <a:pt x="298" y="393"/>
                      <a:pt x="548" y="310"/>
                      <a:pt x="762" y="203"/>
                    </a:cubicBezTo>
                    <a:cubicBezTo>
                      <a:pt x="963" y="422"/>
                      <a:pt x="1402" y="532"/>
                      <a:pt x="1898" y="532"/>
                    </a:cubicBezTo>
                    <a:cubicBezTo>
                      <a:pt x="2401" y="532"/>
                      <a:pt x="2962" y="419"/>
                      <a:pt x="3394" y="191"/>
                    </a:cubicBezTo>
                    <a:cubicBezTo>
                      <a:pt x="3614" y="417"/>
                      <a:pt x="4069" y="530"/>
                      <a:pt x="4571" y="530"/>
                    </a:cubicBezTo>
                    <a:cubicBezTo>
                      <a:pt x="5072" y="530"/>
                      <a:pt x="5620" y="417"/>
                      <a:pt x="6025" y="191"/>
                    </a:cubicBezTo>
                    <a:cubicBezTo>
                      <a:pt x="6263" y="417"/>
                      <a:pt x="6727" y="530"/>
                      <a:pt x="7229" y="530"/>
                    </a:cubicBezTo>
                    <a:cubicBezTo>
                      <a:pt x="7730" y="530"/>
                      <a:pt x="8269" y="417"/>
                      <a:pt x="8656" y="191"/>
                    </a:cubicBezTo>
                    <a:cubicBezTo>
                      <a:pt x="8912" y="417"/>
                      <a:pt x="9388" y="530"/>
                      <a:pt x="9891" y="530"/>
                    </a:cubicBezTo>
                    <a:cubicBezTo>
                      <a:pt x="10395" y="530"/>
                      <a:pt x="10924" y="417"/>
                      <a:pt x="11287" y="191"/>
                    </a:cubicBezTo>
                    <a:cubicBezTo>
                      <a:pt x="11561" y="417"/>
                      <a:pt x="12046" y="530"/>
                      <a:pt x="12548" y="530"/>
                    </a:cubicBezTo>
                    <a:cubicBezTo>
                      <a:pt x="13050" y="530"/>
                      <a:pt x="13568" y="417"/>
                      <a:pt x="13907" y="191"/>
                    </a:cubicBezTo>
                    <a:cubicBezTo>
                      <a:pt x="14210" y="417"/>
                      <a:pt x="14708" y="530"/>
                      <a:pt x="15209" y="530"/>
                    </a:cubicBezTo>
                    <a:cubicBezTo>
                      <a:pt x="15711" y="530"/>
                      <a:pt x="16217" y="417"/>
                      <a:pt x="16538" y="191"/>
                    </a:cubicBezTo>
                    <a:cubicBezTo>
                      <a:pt x="16860" y="417"/>
                      <a:pt x="17372" y="536"/>
                      <a:pt x="17872" y="536"/>
                    </a:cubicBezTo>
                    <a:cubicBezTo>
                      <a:pt x="18372" y="536"/>
                      <a:pt x="18872" y="417"/>
                      <a:pt x="19169" y="191"/>
                    </a:cubicBezTo>
                    <a:cubicBezTo>
                      <a:pt x="19509" y="417"/>
                      <a:pt x="20027" y="530"/>
                      <a:pt x="20530" y="530"/>
                    </a:cubicBezTo>
                    <a:cubicBezTo>
                      <a:pt x="21033" y="530"/>
                      <a:pt x="21521" y="417"/>
                      <a:pt x="21801" y="191"/>
                    </a:cubicBezTo>
                    <a:cubicBezTo>
                      <a:pt x="22164" y="417"/>
                      <a:pt x="22691" y="530"/>
                      <a:pt x="23191" y="530"/>
                    </a:cubicBezTo>
                    <a:cubicBezTo>
                      <a:pt x="23691" y="530"/>
                      <a:pt x="24164" y="417"/>
                      <a:pt x="24420" y="191"/>
                    </a:cubicBezTo>
                    <a:cubicBezTo>
                      <a:pt x="24807" y="417"/>
                      <a:pt x="25346" y="530"/>
                      <a:pt x="25847" y="530"/>
                    </a:cubicBezTo>
                    <a:cubicBezTo>
                      <a:pt x="26349" y="530"/>
                      <a:pt x="26813" y="417"/>
                      <a:pt x="27051" y="191"/>
                    </a:cubicBezTo>
                    <a:cubicBezTo>
                      <a:pt x="27456" y="417"/>
                      <a:pt x="28004" y="530"/>
                      <a:pt x="28505" y="530"/>
                    </a:cubicBezTo>
                    <a:cubicBezTo>
                      <a:pt x="29007" y="530"/>
                      <a:pt x="29462" y="417"/>
                      <a:pt x="29683" y="191"/>
                    </a:cubicBezTo>
                    <a:cubicBezTo>
                      <a:pt x="30114" y="419"/>
                      <a:pt x="30675" y="532"/>
                      <a:pt x="31178" y="532"/>
                    </a:cubicBezTo>
                    <a:cubicBezTo>
                      <a:pt x="31674" y="532"/>
                      <a:pt x="32113" y="422"/>
                      <a:pt x="32314" y="203"/>
                    </a:cubicBezTo>
                    <a:cubicBezTo>
                      <a:pt x="32516" y="298"/>
                      <a:pt x="32766" y="382"/>
                      <a:pt x="33016" y="441"/>
                    </a:cubicBezTo>
                    <a:lnTo>
                      <a:pt x="33052" y="286"/>
                    </a:lnTo>
                    <a:cubicBezTo>
                      <a:pt x="32778" y="239"/>
                      <a:pt x="32528" y="143"/>
                      <a:pt x="32326" y="36"/>
                    </a:cubicBezTo>
                    <a:lnTo>
                      <a:pt x="32266" y="1"/>
                    </a:lnTo>
                    <a:lnTo>
                      <a:pt x="32231" y="60"/>
                    </a:lnTo>
                    <a:cubicBezTo>
                      <a:pt x="32086" y="274"/>
                      <a:pt x="31670" y="379"/>
                      <a:pt x="31192" y="379"/>
                    </a:cubicBezTo>
                    <a:cubicBezTo>
                      <a:pt x="30686" y="379"/>
                      <a:pt x="30110" y="263"/>
                      <a:pt x="29706" y="36"/>
                    </a:cubicBezTo>
                    <a:lnTo>
                      <a:pt x="29647" y="12"/>
                    </a:lnTo>
                    <a:lnTo>
                      <a:pt x="29611" y="60"/>
                    </a:lnTo>
                    <a:cubicBezTo>
                      <a:pt x="29442" y="276"/>
                      <a:pt x="29016" y="383"/>
                      <a:pt x="28533" y="383"/>
                    </a:cubicBezTo>
                    <a:cubicBezTo>
                      <a:pt x="28032" y="383"/>
                      <a:pt x="27470" y="267"/>
                      <a:pt x="27075" y="36"/>
                    </a:cubicBezTo>
                    <a:lnTo>
                      <a:pt x="27028" y="12"/>
                    </a:lnTo>
                    <a:lnTo>
                      <a:pt x="26980" y="48"/>
                    </a:lnTo>
                    <a:cubicBezTo>
                      <a:pt x="26786" y="271"/>
                      <a:pt x="26343" y="382"/>
                      <a:pt x="25858" y="382"/>
                    </a:cubicBezTo>
                    <a:cubicBezTo>
                      <a:pt x="25360" y="382"/>
                      <a:pt x="24818" y="265"/>
                      <a:pt x="24456" y="36"/>
                    </a:cubicBezTo>
                    <a:lnTo>
                      <a:pt x="24408" y="12"/>
                    </a:lnTo>
                    <a:lnTo>
                      <a:pt x="24361" y="48"/>
                    </a:lnTo>
                    <a:cubicBezTo>
                      <a:pt x="24143" y="271"/>
                      <a:pt x="23688" y="382"/>
                      <a:pt x="23203" y="382"/>
                    </a:cubicBezTo>
                    <a:cubicBezTo>
                      <a:pt x="22704" y="382"/>
                      <a:pt x="22174" y="265"/>
                      <a:pt x="21836" y="36"/>
                    </a:cubicBezTo>
                    <a:lnTo>
                      <a:pt x="21777" y="12"/>
                    </a:lnTo>
                    <a:lnTo>
                      <a:pt x="21741" y="48"/>
                    </a:lnTo>
                    <a:cubicBezTo>
                      <a:pt x="21497" y="274"/>
                      <a:pt x="21021" y="388"/>
                      <a:pt x="20527" y="388"/>
                    </a:cubicBezTo>
                    <a:cubicBezTo>
                      <a:pt x="20033" y="388"/>
                      <a:pt x="19521" y="274"/>
                      <a:pt x="19205" y="48"/>
                    </a:cubicBezTo>
                    <a:lnTo>
                      <a:pt x="19158" y="12"/>
                    </a:lnTo>
                    <a:lnTo>
                      <a:pt x="19122" y="48"/>
                    </a:lnTo>
                    <a:cubicBezTo>
                      <a:pt x="18854" y="274"/>
                      <a:pt x="18366" y="388"/>
                      <a:pt x="17872" y="388"/>
                    </a:cubicBezTo>
                    <a:cubicBezTo>
                      <a:pt x="17378" y="388"/>
                      <a:pt x="16877" y="274"/>
                      <a:pt x="16586" y="48"/>
                    </a:cubicBezTo>
                    <a:lnTo>
                      <a:pt x="16538" y="12"/>
                    </a:lnTo>
                    <a:lnTo>
                      <a:pt x="16491" y="48"/>
                    </a:lnTo>
                    <a:cubicBezTo>
                      <a:pt x="16205" y="274"/>
                      <a:pt x="15705" y="388"/>
                      <a:pt x="15211" y="388"/>
                    </a:cubicBezTo>
                    <a:cubicBezTo>
                      <a:pt x="14716" y="388"/>
                      <a:pt x="14228" y="274"/>
                      <a:pt x="13966" y="48"/>
                    </a:cubicBezTo>
                    <a:lnTo>
                      <a:pt x="13919" y="12"/>
                    </a:lnTo>
                    <a:lnTo>
                      <a:pt x="13871" y="48"/>
                    </a:lnTo>
                    <a:cubicBezTo>
                      <a:pt x="13556" y="274"/>
                      <a:pt x="13044" y="388"/>
                      <a:pt x="12550" y="388"/>
                    </a:cubicBezTo>
                    <a:cubicBezTo>
                      <a:pt x="12055" y="388"/>
                      <a:pt x="11579" y="274"/>
                      <a:pt x="11335" y="48"/>
                    </a:cubicBezTo>
                    <a:lnTo>
                      <a:pt x="11299" y="12"/>
                    </a:lnTo>
                    <a:lnTo>
                      <a:pt x="11252" y="36"/>
                    </a:lnTo>
                    <a:cubicBezTo>
                      <a:pt x="10908" y="265"/>
                      <a:pt x="10375" y="382"/>
                      <a:pt x="9875" y="382"/>
                    </a:cubicBezTo>
                    <a:cubicBezTo>
                      <a:pt x="9388" y="382"/>
                      <a:pt x="8933" y="271"/>
                      <a:pt x="8716" y="48"/>
                    </a:cubicBezTo>
                    <a:lnTo>
                      <a:pt x="8680" y="12"/>
                    </a:lnTo>
                    <a:lnTo>
                      <a:pt x="8620" y="36"/>
                    </a:lnTo>
                    <a:cubicBezTo>
                      <a:pt x="8259" y="265"/>
                      <a:pt x="7716" y="382"/>
                      <a:pt x="7218" y="382"/>
                    </a:cubicBezTo>
                    <a:cubicBezTo>
                      <a:pt x="6733" y="382"/>
                      <a:pt x="6290" y="271"/>
                      <a:pt x="6096" y="48"/>
                    </a:cubicBezTo>
                    <a:lnTo>
                      <a:pt x="6049" y="12"/>
                    </a:lnTo>
                    <a:lnTo>
                      <a:pt x="6001" y="36"/>
                    </a:lnTo>
                    <a:cubicBezTo>
                      <a:pt x="5612" y="267"/>
                      <a:pt x="5054" y="383"/>
                      <a:pt x="4553" y="383"/>
                    </a:cubicBezTo>
                    <a:cubicBezTo>
                      <a:pt x="4073" y="383"/>
                      <a:pt x="3646" y="276"/>
                      <a:pt x="3477" y="60"/>
                    </a:cubicBezTo>
                    <a:lnTo>
                      <a:pt x="3429" y="12"/>
                    </a:lnTo>
                    <a:lnTo>
                      <a:pt x="3382" y="36"/>
                    </a:lnTo>
                    <a:cubicBezTo>
                      <a:pt x="2972" y="263"/>
                      <a:pt x="2393" y="379"/>
                      <a:pt x="1886" y="379"/>
                    </a:cubicBezTo>
                    <a:cubicBezTo>
                      <a:pt x="1406" y="379"/>
                      <a:pt x="990" y="274"/>
                      <a:pt x="846" y="60"/>
                    </a:cubicBezTo>
                    <a:lnTo>
                      <a:pt x="8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4"/>
              <p:cNvSpPr/>
              <p:nvPr/>
            </p:nvSpPr>
            <p:spPr>
              <a:xfrm>
                <a:off x="6395313" y="3993625"/>
                <a:ext cx="7894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31576" h="501" extrusionOk="0">
                    <a:moveTo>
                      <a:pt x="774" y="1"/>
                    </a:moveTo>
                    <a:lnTo>
                      <a:pt x="715" y="36"/>
                    </a:lnTo>
                    <a:cubicBezTo>
                      <a:pt x="513" y="132"/>
                      <a:pt x="262" y="215"/>
                      <a:pt x="1" y="274"/>
                    </a:cubicBezTo>
                    <a:lnTo>
                      <a:pt x="24" y="417"/>
                    </a:lnTo>
                    <a:cubicBezTo>
                      <a:pt x="286" y="370"/>
                      <a:pt x="524" y="286"/>
                      <a:pt x="727" y="191"/>
                    </a:cubicBezTo>
                    <a:cubicBezTo>
                      <a:pt x="923" y="393"/>
                      <a:pt x="1352" y="495"/>
                      <a:pt x="1831" y="495"/>
                    </a:cubicBezTo>
                    <a:cubicBezTo>
                      <a:pt x="2310" y="495"/>
                      <a:pt x="2840" y="393"/>
                      <a:pt x="3239" y="191"/>
                    </a:cubicBezTo>
                    <a:cubicBezTo>
                      <a:pt x="3453" y="393"/>
                      <a:pt x="3891" y="495"/>
                      <a:pt x="4370" y="495"/>
                    </a:cubicBezTo>
                    <a:cubicBezTo>
                      <a:pt x="4849" y="495"/>
                      <a:pt x="5370" y="393"/>
                      <a:pt x="5751" y="191"/>
                    </a:cubicBezTo>
                    <a:cubicBezTo>
                      <a:pt x="5983" y="393"/>
                      <a:pt x="6430" y="495"/>
                      <a:pt x="6909" y="495"/>
                    </a:cubicBezTo>
                    <a:cubicBezTo>
                      <a:pt x="7388" y="495"/>
                      <a:pt x="7900" y="393"/>
                      <a:pt x="8263" y="191"/>
                    </a:cubicBezTo>
                    <a:cubicBezTo>
                      <a:pt x="8514" y="393"/>
                      <a:pt x="8969" y="495"/>
                      <a:pt x="9448" y="495"/>
                    </a:cubicBezTo>
                    <a:cubicBezTo>
                      <a:pt x="9927" y="495"/>
                      <a:pt x="10430" y="393"/>
                      <a:pt x="10776" y="191"/>
                    </a:cubicBezTo>
                    <a:cubicBezTo>
                      <a:pt x="11044" y="393"/>
                      <a:pt x="11511" y="495"/>
                      <a:pt x="11992" y="495"/>
                    </a:cubicBezTo>
                    <a:cubicBezTo>
                      <a:pt x="12472" y="495"/>
                      <a:pt x="12966" y="393"/>
                      <a:pt x="13288" y="191"/>
                    </a:cubicBezTo>
                    <a:cubicBezTo>
                      <a:pt x="13574" y="393"/>
                      <a:pt x="14050" y="501"/>
                      <a:pt x="14538" y="501"/>
                    </a:cubicBezTo>
                    <a:cubicBezTo>
                      <a:pt x="15014" y="501"/>
                      <a:pt x="15491" y="393"/>
                      <a:pt x="15800" y="191"/>
                    </a:cubicBezTo>
                    <a:cubicBezTo>
                      <a:pt x="16110" y="393"/>
                      <a:pt x="16595" y="495"/>
                      <a:pt x="17074" y="495"/>
                    </a:cubicBezTo>
                    <a:cubicBezTo>
                      <a:pt x="17553" y="495"/>
                      <a:pt x="18027" y="393"/>
                      <a:pt x="18312" y="191"/>
                    </a:cubicBezTo>
                    <a:cubicBezTo>
                      <a:pt x="18640" y="393"/>
                      <a:pt x="19134" y="495"/>
                      <a:pt x="19613" y="495"/>
                    </a:cubicBezTo>
                    <a:cubicBezTo>
                      <a:pt x="20092" y="495"/>
                      <a:pt x="20557" y="393"/>
                      <a:pt x="20825" y="191"/>
                    </a:cubicBezTo>
                    <a:cubicBezTo>
                      <a:pt x="21170" y="393"/>
                      <a:pt x="21673" y="495"/>
                      <a:pt x="22152" y="495"/>
                    </a:cubicBezTo>
                    <a:cubicBezTo>
                      <a:pt x="22631" y="495"/>
                      <a:pt x="23087" y="393"/>
                      <a:pt x="23337" y="191"/>
                    </a:cubicBezTo>
                    <a:cubicBezTo>
                      <a:pt x="23700" y="393"/>
                      <a:pt x="24212" y="495"/>
                      <a:pt x="24691" y="495"/>
                    </a:cubicBezTo>
                    <a:cubicBezTo>
                      <a:pt x="25170" y="495"/>
                      <a:pt x="25617" y="393"/>
                      <a:pt x="25849" y="191"/>
                    </a:cubicBezTo>
                    <a:cubicBezTo>
                      <a:pt x="26236" y="393"/>
                      <a:pt x="26757" y="495"/>
                      <a:pt x="27235" y="495"/>
                    </a:cubicBezTo>
                    <a:cubicBezTo>
                      <a:pt x="27712" y="495"/>
                      <a:pt x="28147" y="393"/>
                      <a:pt x="28361" y="191"/>
                    </a:cubicBezTo>
                    <a:cubicBezTo>
                      <a:pt x="28766" y="393"/>
                      <a:pt x="29296" y="495"/>
                      <a:pt x="29774" y="495"/>
                    </a:cubicBezTo>
                    <a:cubicBezTo>
                      <a:pt x="30251" y="495"/>
                      <a:pt x="30677" y="393"/>
                      <a:pt x="30873" y="191"/>
                    </a:cubicBezTo>
                    <a:cubicBezTo>
                      <a:pt x="31076" y="286"/>
                      <a:pt x="31302" y="358"/>
                      <a:pt x="31552" y="405"/>
                    </a:cubicBezTo>
                    <a:lnTo>
                      <a:pt x="31576" y="263"/>
                    </a:lnTo>
                    <a:cubicBezTo>
                      <a:pt x="31326" y="215"/>
                      <a:pt x="31088" y="132"/>
                      <a:pt x="30885" y="36"/>
                    </a:cubicBezTo>
                    <a:lnTo>
                      <a:pt x="30838" y="1"/>
                    </a:lnTo>
                    <a:lnTo>
                      <a:pt x="30802" y="60"/>
                    </a:lnTo>
                    <a:cubicBezTo>
                      <a:pt x="30657" y="252"/>
                      <a:pt x="30258" y="347"/>
                      <a:pt x="29799" y="347"/>
                    </a:cubicBezTo>
                    <a:cubicBezTo>
                      <a:pt x="29320" y="347"/>
                      <a:pt x="28775" y="243"/>
                      <a:pt x="28385" y="36"/>
                    </a:cubicBezTo>
                    <a:lnTo>
                      <a:pt x="28326" y="1"/>
                    </a:lnTo>
                    <a:lnTo>
                      <a:pt x="28290" y="48"/>
                    </a:lnTo>
                    <a:cubicBezTo>
                      <a:pt x="28124" y="249"/>
                      <a:pt x="27707" y="350"/>
                      <a:pt x="27239" y="350"/>
                    </a:cubicBezTo>
                    <a:cubicBezTo>
                      <a:pt x="26764" y="350"/>
                      <a:pt x="26239" y="246"/>
                      <a:pt x="25873" y="36"/>
                    </a:cubicBezTo>
                    <a:lnTo>
                      <a:pt x="25825" y="1"/>
                    </a:lnTo>
                    <a:lnTo>
                      <a:pt x="25789" y="48"/>
                    </a:lnTo>
                    <a:cubicBezTo>
                      <a:pt x="25600" y="249"/>
                      <a:pt x="25171" y="350"/>
                      <a:pt x="24703" y="350"/>
                    </a:cubicBezTo>
                    <a:cubicBezTo>
                      <a:pt x="24228" y="350"/>
                      <a:pt x="23714" y="246"/>
                      <a:pt x="23373" y="36"/>
                    </a:cubicBezTo>
                    <a:lnTo>
                      <a:pt x="23325" y="1"/>
                    </a:lnTo>
                    <a:lnTo>
                      <a:pt x="23277" y="48"/>
                    </a:lnTo>
                    <a:cubicBezTo>
                      <a:pt x="23064" y="249"/>
                      <a:pt x="22626" y="350"/>
                      <a:pt x="22159" y="350"/>
                    </a:cubicBezTo>
                    <a:cubicBezTo>
                      <a:pt x="21686" y="350"/>
                      <a:pt x="21184" y="246"/>
                      <a:pt x="20860" y="36"/>
                    </a:cubicBezTo>
                    <a:lnTo>
                      <a:pt x="20813" y="1"/>
                    </a:lnTo>
                    <a:lnTo>
                      <a:pt x="20777" y="48"/>
                    </a:lnTo>
                    <a:cubicBezTo>
                      <a:pt x="20541" y="249"/>
                      <a:pt x="20087" y="350"/>
                      <a:pt x="19619" y="350"/>
                    </a:cubicBezTo>
                    <a:cubicBezTo>
                      <a:pt x="19144" y="350"/>
                      <a:pt x="18654" y="246"/>
                      <a:pt x="18360" y="36"/>
                    </a:cubicBezTo>
                    <a:lnTo>
                      <a:pt x="18312" y="1"/>
                    </a:lnTo>
                    <a:lnTo>
                      <a:pt x="18265" y="36"/>
                    </a:lnTo>
                    <a:cubicBezTo>
                      <a:pt x="18009" y="245"/>
                      <a:pt x="17541" y="349"/>
                      <a:pt x="17070" y="349"/>
                    </a:cubicBezTo>
                    <a:cubicBezTo>
                      <a:pt x="16598" y="349"/>
                      <a:pt x="16122" y="245"/>
                      <a:pt x="15848" y="36"/>
                    </a:cubicBezTo>
                    <a:lnTo>
                      <a:pt x="15800" y="1"/>
                    </a:lnTo>
                    <a:lnTo>
                      <a:pt x="15753" y="36"/>
                    </a:lnTo>
                    <a:cubicBezTo>
                      <a:pt x="15479" y="245"/>
                      <a:pt x="15002" y="349"/>
                      <a:pt x="14531" y="349"/>
                    </a:cubicBezTo>
                    <a:cubicBezTo>
                      <a:pt x="14059" y="349"/>
                      <a:pt x="13592" y="245"/>
                      <a:pt x="13336" y="36"/>
                    </a:cubicBezTo>
                    <a:lnTo>
                      <a:pt x="13300" y="1"/>
                    </a:lnTo>
                    <a:lnTo>
                      <a:pt x="13252" y="36"/>
                    </a:lnTo>
                    <a:cubicBezTo>
                      <a:pt x="12952" y="246"/>
                      <a:pt x="12459" y="350"/>
                      <a:pt x="11984" y="350"/>
                    </a:cubicBezTo>
                    <a:cubicBezTo>
                      <a:pt x="11516" y="350"/>
                      <a:pt x="11066" y="249"/>
                      <a:pt x="10835" y="48"/>
                    </a:cubicBezTo>
                    <a:lnTo>
                      <a:pt x="10788" y="1"/>
                    </a:lnTo>
                    <a:lnTo>
                      <a:pt x="10740" y="36"/>
                    </a:lnTo>
                    <a:cubicBezTo>
                      <a:pt x="10422" y="246"/>
                      <a:pt x="9920" y="350"/>
                      <a:pt x="9445" y="350"/>
                    </a:cubicBezTo>
                    <a:cubicBezTo>
                      <a:pt x="8977" y="350"/>
                      <a:pt x="8536" y="249"/>
                      <a:pt x="8323" y="48"/>
                    </a:cubicBezTo>
                    <a:lnTo>
                      <a:pt x="8287" y="1"/>
                    </a:lnTo>
                    <a:lnTo>
                      <a:pt x="8240" y="36"/>
                    </a:lnTo>
                    <a:cubicBezTo>
                      <a:pt x="7898" y="246"/>
                      <a:pt x="7384" y="350"/>
                      <a:pt x="6909" y="350"/>
                    </a:cubicBezTo>
                    <a:cubicBezTo>
                      <a:pt x="6441" y="350"/>
                      <a:pt x="6012" y="249"/>
                      <a:pt x="5823" y="48"/>
                    </a:cubicBezTo>
                    <a:lnTo>
                      <a:pt x="5775" y="1"/>
                    </a:lnTo>
                    <a:lnTo>
                      <a:pt x="5727" y="36"/>
                    </a:lnTo>
                    <a:cubicBezTo>
                      <a:pt x="5368" y="246"/>
                      <a:pt x="4845" y="350"/>
                      <a:pt x="4370" y="350"/>
                    </a:cubicBezTo>
                    <a:cubicBezTo>
                      <a:pt x="3903" y="350"/>
                      <a:pt x="3482" y="249"/>
                      <a:pt x="3310" y="48"/>
                    </a:cubicBezTo>
                    <a:lnTo>
                      <a:pt x="3275" y="1"/>
                    </a:lnTo>
                    <a:lnTo>
                      <a:pt x="3227" y="36"/>
                    </a:lnTo>
                    <a:cubicBezTo>
                      <a:pt x="2844" y="243"/>
                      <a:pt x="2295" y="347"/>
                      <a:pt x="1813" y="347"/>
                    </a:cubicBezTo>
                    <a:cubicBezTo>
                      <a:pt x="1351" y="347"/>
                      <a:pt x="950" y="252"/>
                      <a:pt x="810" y="60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4"/>
              <p:cNvSpPr/>
              <p:nvPr/>
            </p:nvSpPr>
            <p:spPr>
              <a:xfrm>
                <a:off x="6412288" y="3967425"/>
                <a:ext cx="755475" cy="11725"/>
              </a:xfrm>
              <a:custGeom>
                <a:avLst/>
                <a:gdLst/>
                <a:ahLst/>
                <a:cxnLst/>
                <a:rect l="l" t="t" r="r" b="b"/>
                <a:pathLst>
                  <a:path w="30219" h="469" extrusionOk="0">
                    <a:moveTo>
                      <a:pt x="726" y="1"/>
                    </a:moveTo>
                    <a:lnTo>
                      <a:pt x="679" y="25"/>
                    </a:lnTo>
                    <a:cubicBezTo>
                      <a:pt x="488" y="120"/>
                      <a:pt x="250" y="203"/>
                      <a:pt x="0" y="251"/>
                    </a:cubicBezTo>
                    <a:lnTo>
                      <a:pt x="24" y="394"/>
                    </a:lnTo>
                    <a:cubicBezTo>
                      <a:pt x="274" y="346"/>
                      <a:pt x="500" y="275"/>
                      <a:pt x="691" y="191"/>
                    </a:cubicBezTo>
                    <a:cubicBezTo>
                      <a:pt x="881" y="376"/>
                      <a:pt x="1292" y="468"/>
                      <a:pt x="1750" y="468"/>
                    </a:cubicBezTo>
                    <a:cubicBezTo>
                      <a:pt x="2209" y="468"/>
                      <a:pt x="2715" y="376"/>
                      <a:pt x="3096" y="191"/>
                    </a:cubicBezTo>
                    <a:cubicBezTo>
                      <a:pt x="3304" y="376"/>
                      <a:pt x="3724" y="468"/>
                      <a:pt x="4182" y="468"/>
                    </a:cubicBezTo>
                    <a:cubicBezTo>
                      <a:pt x="4641" y="468"/>
                      <a:pt x="5138" y="376"/>
                      <a:pt x="5501" y="191"/>
                    </a:cubicBezTo>
                    <a:cubicBezTo>
                      <a:pt x="5727" y="376"/>
                      <a:pt x="6156" y="468"/>
                      <a:pt x="6614" y="468"/>
                    </a:cubicBezTo>
                    <a:cubicBezTo>
                      <a:pt x="7073" y="468"/>
                      <a:pt x="7561" y="376"/>
                      <a:pt x="7906" y="191"/>
                    </a:cubicBezTo>
                    <a:cubicBezTo>
                      <a:pt x="8150" y="376"/>
                      <a:pt x="8588" y="468"/>
                      <a:pt x="9046" y="468"/>
                    </a:cubicBezTo>
                    <a:cubicBezTo>
                      <a:pt x="9504" y="468"/>
                      <a:pt x="9984" y="376"/>
                      <a:pt x="10311" y="191"/>
                    </a:cubicBezTo>
                    <a:cubicBezTo>
                      <a:pt x="10573" y="376"/>
                      <a:pt x="11019" y="468"/>
                      <a:pt x="11478" y="468"/>
                    </a:cubicBezTo>
                    <a:cubicBezTo>
                      <a:pt x="11936" y="468"/>
                      <a:pt x="12407" y="376"/>
                      <a:pt x="12716" y="191"/>
                    </a:cubicBezTo>
                    <a:cubicBezTo>
                      <a:pt x="12990" y="376"/>
                      <a:pt x="13445" y="468"/>
                      <a:pt x="13905" y="468"/>
                    </a:cubicBezTo>
                    <a:cubicBezTo>
                      <a:pt x="14365" y="468"/>
                      <a:pt x="14829" y="376"/>
                      <a:pt x="15121" y="191"/>
                    </a:cubicBezTo>
                    <a:cubicBezTo>
                      <a:pt x="15419" y="370"/>
                      <a:pt x="15883" y="465"/>
                      <a:pt x="16336" y="465"/>
                    </a:cubicBezTo>
                    <a:cubicBezTo>
                      <a:pt x="16800" y="465"/>
                      <a:pt x="17252" y="370"/>
                      <a:pt x="17526" y="191"/>
                    </a:cubicBezTo>
                    <a:cubicBezTo>
                      <a:pt x="17836" y="376"/>
                      <a:pt x="18309" y="468"/>
                      <a:pt x="18769" y="468"/>
                    </a:cubicBezTo>
                    <a:cubicBezTo>
                      <a:pt x="19229" y="468"/>
                      <a:pt x="19675" y="376"/>
                      <a:pt x="19931" y="191"/>
                    </a:cubicBezTo>
                    <a:cubicBezTo>
                      <a:pt x="20259" y="376"/>
                      <a:pt x="20741" y="468"/>
                      <a:pt x="21201" y="468"/>
                    </a:cubicBezTo>
                    <a:cubicBezTo>
                      <a:pt x="21661" y="468"/>
                      <a:pt x="22098" y="376"/>
                      <a:pt x="22336" y="191"/>
                    </a:cubicBezTo>
                    <a:cubicBezTo>
                      <a:pt x="22682" y="376"/>
                      <a:pt x="23173" y="468"/>
                      <a:pt x="23633" y="468"/>
                    </a:cubicBezTo>
                    <a:cubicBezTo>
                      <a:pt x="24092" y="468"/>
                      <a:pt x="24521" y="376"/>
                      <a:pt x="24741" y="191"/>
                    </a:cubicBezTo>
                    <a:cubicBezTo>
                      <a:pt x="25105" y="376"/>
                      <a:pt x="25602" y="468"/>
                      <a:pt x="26060" y="468"/>
                    </a:cubicBezTo>
                    <a:cubicBezTo>
                      <a:pt x="26518" y="468"/>
                      <a:pt x="26938" y="376"/>
                      <a:pt x="27146" y="191"/>
                    </a:cubicBezTo>
                    <a:cubicBezTo>
                      <a:pt x="27527" y="376"/>
                      <a:pt x="28033" y="468"/>
                      <a:pt x="28492" y="468"/>
                    </a:cubicBezTo>
                    <a:cubicBezTo>
                      <a:pt x="28950" y="468"/>
                      <a:pt x="29361" y="376"/>
                      <a:pt x="29552" y="191"/>
                    </a:cubicBezTo>
                    <a:cubicBezTo>
                      <a:pt x="29742" y="275"/>
                      <a:pt x="29956" y="346"/>
                      <a:pt x="30194" y="394"/>
                    </a:cubicBezTo>
                    <a:lnTo>
                      <a:pt x="30218" y="239"/>
                    </a:lnTo>
                    <a:cubicBezTo>
                      <a:pt x="29980" y="191"/>
                      <a:pt x="29754" y="120"/>
                      <a:pt x="29575" y="25"/>
                    </a:cubicBezTo>
                    <a:lnTo>
                      <a:pt x="29516" y="1"/>
                    </a:lnTo>
                    <a:lnTo>
                      <a:pt x="29480" y="48"/>
                    </a:lnTo>
                    <a:cubicBezTo>
                      <a:pt x="29335" y="229"/>
                      <a:pt x="28954" y="318"/>
                      <a:pt x="28518" y="318"/>
                    </a:cubicBezTo>
                    <a:cubicBezTo>
                      <a:pt x="28060" y="318"/>
                      <a:pt x="27542" y="220"/>
                      <a:pt x="27170" y="25"/>
                    </a:cubicBezTo>
                    <a:lnTo>
                      <a:pt x="27123" y="1"/>
                    </a:lnTo>
                    <a:lnTo>
                      <a:pt x="27087" y="48"/>
                    </a:lnTo>
                    <a:cubicBezTo>
                      <a:pt x="26923" y="230"/>
                      <a:pt x="26526" y="319"/>
                      <a:pt x="26082" y="319"/>
                    </a:cubicBezTo>
                    <a:cubicBezTo>
                      <a:pt x="25624" y="319"/>
                      <a:pt x="25116" y="224"/>
                      <a:pt x="24765" y="37"/>
                    </a:cubicBezTo>
                    <a:lnTo>
                      <a:pt x="24718" y="1"/>
                    </a:lnTo>
                    <a:lnTo>
                      <a:pt x="24682" y="48"/>
                    </a:lnTo>
                    <a:cubicBezTo>
                      <a:pt x="24500" y="230"/>
                      <a:pt x="24094" y="319"/>
                      <a:pt x="23651" y="319"/>
                    </a:cubicBezTo>
                    <a:cubicBezTo>
                      <a:pt x="23194" y="319"/>
                      <a:pt x="22699" y="224"/>
                      <a:pt x="22372" y="37"/>
                    </a:cubicBezTo>
                    <a:lnTo>
                      <a:pt x="22324" y="1"/>
                    </a:lnTo>
                    <a:lnTo>
                      <a:pt x="22277" y="37"/>
                    </a:lnTo>
                    <a:cubicBezTo>
                      <a:pt x="22076" y="226"/>
                      <a:pt x="21655" y="318"/>
                      <a:pt x="21209" y="318"/>
                    </a:cubicBezTo>
                    <a:cubicBezTo>
                      <a:pt x="20754" y="318"/>
                      <a:pt x="20273" y="223"/>
                      <a:pt x="19967" y="37"/>
                    </a:cubicBezTo>
                    <a:lnTo>
                      <a:pt x="19919" y="1"/>
                    </a:lnTo>
                    <a:lnTo>
                      <a:pt x="19884" y="37"/>
                    </a:lnTo>
                    <a:cubicBezTo>
                      <a:pt x="19657" y="227"/>
                      <a:pt x="19220" y="322"/>
                      <a:pt x="18767" y="322"/>
                    </a:cubicBezTo>
                    <a:cubicBezTo>
                      <a:pt x="18315" y="322"/>
                      <a:pt x="17848" y="227"/>
                      <a:pt x="17562" y="37"/>
                    </a:cubicBezTo>
                    <a:lnTo>
                      <a:pt x="17526" y="1"/>
                    </a:lnTo>
                    <a:lnTo>
                      <a:pt x="17479" y="37"/>
                    </a:lnTo>
                    <a:cubicBezTo>
                      <a:pt x="17234" y="227"/>
                      <a:pt x="16788" y="322"/>
                      <a:pt x="16337" y="322"/>
                    </a:cubicBezTo>
                    <a:cubicBezTo>
                      <a:pt x="15886" y="322"/>
                      <a:pt x="15431" y="227"/>
                      <a:pt x="15169" y="37"/>
                    </a:cubicBezTo>
                    <a:lnTo>
                      <a:pt x="15121" y="1"/>
                    </a:lnTo>
                    <a:lnTo>
                      <a:pt x="15085" y="37"/>
                    </a:lnTo>
                    <a:cubicBezTo>
                      <a:pt x="14818" y="227"/>
                      <a:pt x="14359" y="322"/>
                      <a:pt x="13907" y="322"/>
                    </a:cubicBezTo>
                    <a:cubicBezTo>
                      <a:pt x="13454" y="322"/>
                      <a:pt x="13008" y="227"/>
                      <a:pt x="12764" y="37"/>
                    </a:cubicBezTo>
                    <a:lnTo>
                      <a:pt x="12728" y="1"/>
                    </a:lnTo>
                    <a:lnTo>
                      <a:pt x="12680" y="37"/>
                    </a:lnTo>
                    <a:cubicBezTo>
                      <a:pt x="12395" y="227"/>
                      <a:pt x="11927" y="322"/>
                      <a:pt x="11476" y="322"/>
                    </a:cubicBezTo>
                    <a:cubicBezTo>
                      <a:pt x="11025" y="322"/>
                      <a:pt x="10591" y="227"/>
                      <a:pt x="10371" y="37"/>
                    </a:cubicBezTo>
                    <a:lnTo>
                      <a:pt x="10323" y="1"/>
                    </a:lnTo>
                    <a:lnTo>
                      <a:pt x="10275" y="37"/>
                    </a:lnTo>
                    <a:cubicBezTo>
                      <a:pt x="9969" y="223"/>
                      <a:pt x="9491" y="318"/>
                      <a:pt x="9038" y="318"/>
                    </a:cubicBezTo>
                    <a:cubicBezTo>
                      <a:pt x="8593" y="318"/>
                      <a:pt x="8172" y="226"/>
                      <a:pt x="7965" y="37"/>
                    </a:cubicBezTo>
                    <a:lnTo>
                      <a:pt x="7930" y="1"/>
                    </a:lnTo>
                    <a:lnTo>
                      <a:pt x="7882" y="37"/>
                    </a:lnTo>
                    <a:cubicBezTo>
                      <a:pt x="7555" y="224"/>
                      <a:pt x="7060" y="319"/>
                      <a:pt x="6601" y="319"/>
                    </a:cubicBezTo>
                    <a:cubicBezTo>
                      <a:pt x="6157" y="319"/>
                      <a:pt x="5748" y="230"/>
                      <a:pt x="5560" y="48"/>
                    </a:cubicBezTo>
                    <a:lnTo>
                      <a:pt x="5525" y="1"/>
                    </a:lnTo>
                    <a:lnTo>
                      <a:pt x="5477" y="37"/>
                    </a:lnTo>
                    <a:cubicBezTo>
                      <a:pt x="5132" y="224"/>
                      <a:pt x="4628" y="319"/>
                      <a:pt x="4171" y="319"/>
                    </a:cubicBezTo>
                    <a:cubicBezTo>
                      <a:pt x="3729" y="319"/>
                      <a:pt x="3331" y="230"/>
                      <a:pt x="3167" y="48"/>
                    </a:cubicBezTo>
                    <a:lnTo>
                      <a:pt x="3132" y="1"/>
                    </a:lnTo>
                    <a:lnTo>
                      <a:pt x="3072" y="25"/>
                    </a:lnTo>
                    <a:cubicBezTo>
                      <a:pt x="2706" y="220"/>
                      <a:pt x="2188" y="318"/>
                      <a:pt x="1729" y="318"/>
                    </a:cubicBezTo>
                    <a:cubicBezTo>
                      <a:pt x="1291" y="318"/>
                      <a:pt x="907" y="229"/>
                      <a:pt x="762" y="48"/>
                    </a:cubicBez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4"/>
              <p:cNvSpPr/>
              <p:nvPr/>
            </p:nvSpPr>
            <p:spPr>
              <a:xfrm>
                <a:off x="6301263" y="3950775"/>
                <a:ext cx="1443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871" extrusionOk="0">
                    <a:moveTo>
                      <a:pt x="5608" y="0"/>
                    </a:moveTo>
                    <a:cubicBezTo>
                      <a:pt x="5501" y="0"/>
                      <a:pt x="5394" y="48"/>
                      <a:pt x="5370" y="95"/>
                    </a:cubicBezTo>
                    <a:lnTo>
                      <a:pt x="72" y="8692"/>
                    </a:lnTo>
                    <a:cubicBezTo>
                      <a:pt x="0" y="8787"/>
                      <a:pt x="72" y="8870"/>
                      <a:pt x="214" y="8870"/>
                    </a:cubicBezTo>
                    <a:lnTo>
                      <a:pt x="226" y="8870"/>
                    </a:lnTo>
                    <a:cubicBezTo>
                      <a:pt x="369" y="8870"/>
                      <a:pt x="524" y="8787"/>
                      <a:pt x="584" y="8692"/>
                    </a:cubicBezTo>
                    <a:lnTo>
                      <a:pt x="5751" y="95"/>
                    </a:lnTo>
                    <a:cubicBezTo>
                      <a:pt x="5775" y="48"/>
                      <a:pt x="5715" y="0"/>
                      <a:pt x="56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4"/>
              <p:cNvSpPr/>
              <p:nvPr/>
            </p:nvSpPr>
            <p:spPr>
              <a:xfrm>
                <a:off x="6381613" y="3950775"/>
                <a:ext cx="1223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4895" h="8871" extrusionOk="0">
                    <a:moveTo>
                      <a:pt x="4716" y="0"/>
                    </a:moveTo>
                    <a:cubicBezTo>
                      <a:pt x="4609" y="0"/>
                      <a:pt x="4513" y="48"/>
                      <a:pt x="4478" y="95"/>
                    </a:cubicBezTo>
                    <a:lnTo>
                      <a:pt x="48" y="8692"/>
                    </a:lnTo>
                    <a:cubicBezTo>
                      <a:pt x="1" y="8787"/>
                      <a:pt x="72" y="8870"/>
                      <a:pt x="227" y="8870"/>
                    </a:cubicBezTo>
                    <a:cubicBezTo>
                      <a:pt x="370" y="8870"/>
                      <a:pt x="525" y="8787"/>
                      <a:pt x="572" y="8692"/>
                    </a:cubicBezTo>
                    <a:lnTo>
                      <a:pt x="4859" y="95"/>
                    </a:lnTo>
                    <a:cubicBezTo>
                      <a:pt x="4894" y="48"/>
                      <a:pt x="4823" y="0"/>
                      <a:pt x="4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4"/>
              <p:cNvSpPr/>
              <p:nvPr/>
            </p:nvSpPr>
            <p:spPr>
              <a:xfrm>
                <a:off x="6461988" y="3950775"/>
                <a:ext cx="10005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4002" h="8871" extrusionOk="0">
                    <a:moveTo>
                      <a:pt x="3822" y="0"/>
                    </a:moveTo>
                    <a:cubicBezTo>
                      <a:pt x="3727" y="0"/>
                      <a:pt x="3620" y="48"/>
                      <a:pt x="3596" y="95"/>
                    </a:cubicBezTo>
                    <a:lnTo>
                      <a:pt x="36" y="8692"/>
                    </a:lnTo>
                    <a:cubicBezTo>
                      <a:pt x="1" y="8787"/>
                      <a:pt x="84" y="8870"/>
                      <a:pt x="227" y="8870"/>
                    </a:cubicBezTo>
                    <a:cubicBezTo>
                      <a:pt x="370" y="8870"/>
                      <a:pt x="524" y="8787"/>
                      <a:pt x="560" y="8692"/>
                    </a:cubicBezTo>
                    <a:lnTo>
                      <a:pt x="3977" y="95"/>
                    </a:lnTo>
                    <a:cubicBezTo>
                      <a:pt x="4001" y="48"/>
                      <a:pt x="3930" y="0"/>
                      <a:pt x="38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4"/>
              <p:cNvSpPr/>
              <p:nvPr/>
            </p:nvSpPr>
            <p:spPr>
              <a:xfrm>
                <a:off x="6542363" y="3950775"/>
                <a:ext cx="7770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8871" extrusionOk="0">
                    <a:moveTo>
                      <a:pt x="2929" y="0"/>
                    </a:moveTo>
                    <a:cubicBezTo>
                      <a:pt x="2834" y="0"/>
                      <a:pt x="2727" y="48"/>
                      <a:pt x="2715" y="95"/>
                    </a:cubicBezTo>
                    <a:lnTo>
                      <a:pt x="24" y="8692"/>
                    </a:lnTo>
                    <a:cubicBezTo>
                      <a:pt x="0" y="8787"/>
                      <a:pt x="84" y="8870"/>
                      <a:pt x="226" y="8870"/>
                    </a:cubicBezTo>
                    <a:lnTo>
                      <a:pt x="238" y="8870"/>
                    </a:lnTo>
                    <a:cubicBezTo>
                      <a:pt x="381" y="8870"/>
                      <a:pt x="512" y="8787"/>
                      <a:pt x="548" y="8692"/>
                    </a:cubicBezTo>
                    <a:lnTo>
                      <a:pt x="3096" y="95"/>
                    </a:lnTo>
                    <a:cubicBezTo>
                      <a:pt x="3108" y="48"/>
                      <a:pt x="3036" y="0"/>
                      <a:pt x="29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4"/>
              <p:cNvSpPr/>
              <p:nvPr/>
            </p:nvSpPr>
            <p:spPr>
              <a:xfrm>
                <a:off x="6622438" y="3950775"/>
                <a:ext cx="559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8871" extrusionOk="0">
                    <a:moveTo>
                      <a:pt x="2048" y="0"/>
                    </a:moveTo>
                    <a:cubicBezTo>
                      <a:pt x="1953" y="0"/>
                      <a:pt x="1857" y="48"/>
                      <a:pt x="1845" y="95"/>
                    </a:cubicBezTo>
                    <a:lnTo>
                      <a:pt x="24" y="8692"/>
                    </a:lnTo>
                    <a:cubicBezTo>
                      <a:pt x="0" y="8787"/>
                      <a:pt x="107" y="8870"/>
                      <a:pt x="250" y="8870"/>
                    </a:cubicBezTo>
                    <a:cubicBezTo>
                      <a:pt x="393" y="8870"/>
                      <a:pt x="524" y="8787"/>
                      <a:pt x="548" y="8692"/>
                    </a:cubicBezTo>
                    <a:lnTo>
                      <a:pt x="2226" y="95"/>
                    </a:lnTo>
                    <a:cubicBezTo>
                      <a:pt x="2238" y="48"/>
                      <a:pt x="2155" y="0"/>
                      <a:pt x="20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4"/>
              <p:cNvSpPr/>
              <p:nvPr/>
            </p:nvSpPr>
            <p:spPr>
              <a:xfrm>
                <a:off x="6702788" y="3950775"/>
                <a:ext cx="336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8871" extrusionOk="0">
                    <a:moveTo>
                      <a:pt x="1156" y="0"/>
                    </a:moveTo>
                    <a:cubicBezTo>
                      <a:pt x="1060" y="0"/>
                      <a:pt x="965" y="48"/>
                      <a:pt x="965" y="95"/>
                    </a:cubicBezTo>
                    <a:lnTo>
                      <a:pt x="13" y="8692"/>
                    </a:lnTo>
                    <a:cubicBezTo>
                      <a:pt x="1" y="8787"/>
                      <a:pt x="108" y="8870"/>
                      <a:pt x="251" y="8870"/>
                    </a:cubicBezTo>
                    <a:cubicBezTo>
                      <a:pt x="394" y="8870"/>
                      <a:pt x="525" y="8787"/>
                      <a:pt x="536" y="8692"/>
                    </a:cubicBezTo>
                    <a:lnTo>
                      <a:pt x="1346" y="95"/>
                    </a:lnTo>
                    <a:cubicBezTo>
                      <a:pt x="1346" y="48"/>
                      <a:pt x="1263" y="0"/>
                      <a:pt x="1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4"/>
              <p:cNvSpPr/>
              <p:nvPr/>
            </p:nvSpPr>
            <p:spPr>
              <a:xfrm>
                <a:off x="6783163" y="3950775"/>
                <a:ext cx="1312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8871" extrusionOk="0">
                    <a:moveTo>
                      <a:pt x="262" y="0"/>
                    </a:moveTo>
                    <a:cubicBezTo>
                      <a:pt x="167" y="0"/>
                      <a:pt x="84" y="48"/>
                      <a:pt x="84" y="95"/>
                    </a:cubicBezTo>
                    <a:lnTo>
                      <a:pt x="0" y="8692"/>
                    </a:lnTo>
                    <a:cubicBezTo>
                      <a:pt x="0" y="8787"/>
                      <a:pt x="108" y="8870"/>
                      <a:pt x="250" y="8870"/>
                    </a:cubicBezTo>
                    <a:lnTo>
                      <a:pt x="262" y="8870"/>
                    </a:lnTo>
                    <a:cubicBezTo>
                      <a:pt x="405" y="8870"/>
                      <a:pt x="524" y="8787"/>
                      <a:pt x="512" y="8692"/>
                    </a:cubicBezTo>
                    <a:lnTo>
                      <a:pt x="465" y="95"/>
                    </a:lnTo>
                    <a:cubicBezTo>
                      <a:pt x="453" y="48"/>
                      <a:pt x="369" y="0"/>
                      <a:pt x="2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4"/>
              <p:cNvSpPr/>
              <p:nvPr/>
            </p:nvSpPr>
            <p:spPr>
              <a:xfrm>
                <a:off x="6843288" y="3950775"/>
                <a:ext cx="330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0" y="95"/>
                    </a:cubicBezTo>
                    <a:lnTo>
                      <a:pt x="786" y="8692"/>
                    </a:lnTo>
                    <a:cubicBezTo>
                      <a:pt x="798" y="8787"/>
                      <a:pt x="929" y="8870"/>
                      <a:pt x="1072" y="8870"/>
                    </a:cubicBezTo>
                    <a:cubicBezTo>
                      <a:pt x="1215" y="8870"/>
                      <a:pt x="1322" y="8787"/>
                      <a:pt x="1310" y="8692"/>
                    </a:cubicBezTo>
                    <a:lnTo>
                      <a:pt x="381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4"/>
              <p:cNvSpPr/>
              <p:nvPr/>
            </p:nvSpPr>
            <p:spPr>
              <a:xfrm>
                <a:off x="6901338" y="3950775"/>
                <a:ext cx="553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12" y="95"/>
                    </a:cubicBezTo>
                    <a:lnTo>
                      <a:pt x="1667" y="8692"/>
                    </a:lnTo>
                    <a:cubicBezTo>
                      <a:pt x="1691" y="8787"/>
                      <a:pt x="1822" y="8870"/>
                      <a:pt x="1965" y="8870"/>
                    </a:cubicBezTo>
                    <a:cubicBezTo>
                      <a:pt x="2119" y="8870"/>
                      <a:pt x="2215" y="8787"/>
                      <a:pt x="2191" y="8692"/>
                    </a:cubicBezTo>
                    <a:lnTo>
                      <a:pt x="393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4"/>
              <p:cNvSpPr/>
              <p:nvPr/>
            </p:nvSpPr>
            <p:spPr>
              <a:xfrm>
                <a:off x="6959663" y="3950775"/>
                <a:ext cx="7742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13" y="95"/>
                    </a:cubicBezTo>
                    <a:lnTo>
                      <a:pt x="2537" y="8692"/>
                    </a:lnTo>
                    <a:cubicBezTo>
                      <a:pt x="2573" y="8787"/>
                      <a:pt x="2704" y="8870"/>
                      <a:pt x="2846" y="8870"/>
                    </a:cubicBezTo>
                    <a:lnTo>
                      <a:pt x="2858" y="8870"/>
                    </a:lnTo>
                    <a:cubicBezTo>
                      <a:pt x="3001" y="8870"/>
                      <a:pt x="3096" y="8787"/>
                      <a:pt x="3061" y="8692"/>
                    </a:cubicBezTo>
                    <a:lnTo>
                      <a:pt x="394" y="95"/>
                    </a:lnTo>
                    <a:cubicBezTo>
                      <a:pt x="382" y="48"/>
                      <a:pt x="287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4"/>
              <p:cNvSpPr/>
              <p:nvPr/>
            </p:nvSpPr>
            <p:spPr>
              <a:xfrm>
                <a:off x="7017713" y="3950775"/>
                <a:ext cx="9945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24" y="95"/>
                    </a:cubicBezTo>
                    <a:lnTo>
                      <a:pt x="3418" y="8692"/>
                    </a:lnTo>
                    <a:cubicBezTo>
                      <a:pt x="3453" y="8787"/>
                      <a:pt x="3608" y="8870"/>
                      <a:pt x="3751" y="8870"/>
                    </a:cubicBezTo>
                    <a:cubicBezTo>
                      <a:pt x="3894" y="8870"/>
                      <a:pt x="3977" y="8787"/>
                      <a:pt x="3941" y="8692"/>
                    </a:cubicBezTo>
                    <a:lnTo>
                      <a:pt x="405" y="95"/>
                    </a:lnTo>
                    <a:cubicBezTo>
                      <a:pt x="382" y="48"/>
                      <a:pt x="286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4"/>
              <p:cNvSpPr/>
              <p:nvPr/>
            </p:nvSpPr>
            <p:spPr>
              <a:xfrm>
                <a:off x="7076063" y="3950775"/>
                <a:ext cx="12145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4858" h="8871" extrusionOk="0">
                    <a:moveTo>
                      <a:pt x="167" y="0"/>
                    </a:moveTo>
                    <a:cubicBezTo>
                      <a:pt x="60" y="0"/>
                      <a:pt x="0" y="48"/>
                      <a:pt x="24" y="95"/>
                    </a:cubicBezTo>
                    <a:lnTo>
                      <a:pt x="4286" y="8692"/>
                    </a:lnTo>
                    <a:cubicBezTo>
                      <a:pt x="4334" y="8787"/>
                      <a:pt x="4489" y="8870"/>
                      <a:pt x="4632" y="8870"/>
                    </a:cubicBezTo>
                    <a:lnTo>
                      <a:pt x="4644" y="8870"/>
                    </a:lnTo>
                    <a:cubicBezTo>
                      <a:pt x="4786" y="8870"/>
                      <a:pt x="4858" y="8787"/>
                      <a:pt x="4810" y="8692"/>
                    </a:cubicBezTo>
                    <a:lnTo>
                      <a:pt x="405" y="95"/>
                    </a:lnTo>
                    <a:cubicBezTo>
                      <a:pt x="369" y="48"/>
                      <a:pt x="274" y="0"/>
                      <a:pt x="1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4"/>
              <p:cNvSpPr/>
              <p:nvPr/>
            </p:nvSpPr>
            <p:spPr>
              <a:xfrm>
                <a:off x="7134088" y="3950775"/>
                <a:ext cx="14380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871" extrusionOk="0">
                    <a:moveTo>
                      <a:pt x="168" y="0"/>
                    </a:moveTo>
                    <a:cubicBezTo>
                      <a:pt x="60" y="0"/>
                      <a:pt x="1" y="48"/>
                      <a:pt x="37" y="95"/>
                    </a:cubicBezTo>
                    <a:lnTo>
                      <a:pt x="5168" y="8692"/>
                    </a:lnTo>
                    <a:cubicBezTo>
                      <a:pt x="5228" y="8787"/>
                      <a:pt x="5382" y="8870"/>
                      <a:pt x="5537" y="8870"/>
                    </a:cubicBezTo>
                    <a:cubicBezTo>
                      <a:pt x="5680" y="8870"/>
                      <a:pt x="5752" y="8787"/>
                      <a:pt x="5692" y="8692"/>
                    </a:cubicBezTo>
                    <a:lnTo>
                      <a:pt x="418" y="95"/>
                    </a:lnTo>
                    <a:cubicBezTo>
                      <a:pt x="382" y="48"/>
                      <a:pt x="275" y="0"/>
                      <a:pt x="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4"/>
              <p:cNvSpPr/>
              <p:nvPr/>
            </p:nvSpPr>
            <p:spPr>
              <a:xfrm>
                <a:off x="6411688" y="3883800"/>
                <a:ext cx="7590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30362" h="477" extrusionOk="0">
                    <a:moveTo>
                      <a:pt x="0" y="0"/>
                    </a:moveTo>
                    <a:lnTo>
                      <a:pt x="0" y="476"/>
                    </a:lnTo>
                    <a:lnTo>
                      <a:pt x="30361" y="476"/>
                    </a:lnTo>
                    <a:lnTo>
                      <a:pt x="3036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4"/>
              <p:cNvSpPr/>
              <p:nvPr/>
            </p:nvSpPr>
            <p:spPr>
              <a:xfrm>
                <a:off x="642388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4"/>
              <p:cNvSpPr/>
              <p:nvPr/>
            </p:nvSpPr>
            <p:spPr>
              <a:xfrm>
                <a:off x="648431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4"/>
              <p:cNvSpPr/>
              <p:nvPr/>
            </p:nvSpPr>
            <p:spPr>
              <a:xfrm>
                <a:off x="654473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4"/>
              <p:cNvSpPr/>
              <p:nvPr/>
            </p:nvSpPr>
            <p:spPr>
              <a:xfrm>
                <a:off x="660516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4"/>
              <p:cNvSpPr/>
              <p:nvPr/>
            </p:nvSpPr>
            <p:spPr>
              <a:xfrm>
                <a:off x="666558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4"/>
              <p:cNvSpPr/>
              <p:nvPr/>
            </p:nvSpPr>
            <p:spPr>
              <a:xfrm>
                <a:off x="6726013" y="3891225"/>
                <a:ext cx="95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4"/>
              <p:cNvSpPr/>
              <p:nvPr/>
            </p:nvSpPr>
            <p:spPr>
              <a:xfrm>
                <a:off x="6786438" y="3891225"/>
                <a:ext cx="95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4"/>
              <p:cNvSpPr/>
              <p:nvPr/>
            </p:nvSpPr>
            <p:spPr>
              <a:xfrm>
                <a:off x="684716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4"/>
              <p:cNvSpPr/>
              <p:nvPr/>
            </p:nvSpPr>
            <p:spPr>
              <a:xfrm>
                <a:off x="690758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4"/>
              <p:cNvSpPr/>
              <p:nvPr/>
            </p:nvSpPr>
            <p:spPr>
              <a:xfrm>
                <a:off x="696801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4"/>
              <p:cNvSpPr/>
              <p:nvPr/>
            </p:nvSpPr>
            <p:spPr>
              <a:xfrm>
                <a:off x="702843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4"/>
              <p:cNvSpPr/>
              <p:nvPr/>
            </p:nvSpPr>
            <p:spPr>
              <a:xfrm>
                <a:off x="708886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4"/>
              <p:cNvSpPr/>
              <p:nvPr/>
            </p:nvSpPr>
            <p:spPr>
              <a:xfrm>
                <a:off x="714928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4"/>
              <p:cNvSpPr/>
              <p:nvPr/>
            </p:nvSpPr>
            <p:spPr>
              <a:xfrm>
                <a:off x="6201238" y="3718300"/>
                <a:ext cx="574200" cy="1100150"/>
              </a:xfrm>
              <a:custGeom>
                <a:avLst/>
                <a:gdLst/>
                <a:ahLst/>
                <a:cxnLst/>
                <a:rect l="l" t="t" r="r" b="b"/>
                <a:pathLst>
                  <a:path w="22968" h="44006" extrusionOk="0">
                    <a:moveTo>
                      <a:pt x="10526" y="0"/>
                    </a:moveTo>
                    <a:cubicBezTo>
                      <a:pt x="10585" y="250"/>
                      <a:pt x="10490" y="500"/>
                      <a:pt x="10371" y="798"/>
                    </a:cubicBezTo>
                    <a:lnTo>
                      <a:pt x="10240" y="1060"/>
                    </a:lnTo>
                    <a:cubicBezTo>
                      <a:pt x="10145" y="1322"/>
                      <a:pt x="10085" y="1584"/>
                      <a:pt x="10145" y="1846"/>
                    </a:cubicBezTo>
                    <a:cubicBezTo>
                      <a:pt x="10097" y="1834"/>
                      <a:pt x="9942" y="1762"/>
                      <a:pt x="9907" y="1739"/>
                    </a:cubicBezTo>
                    <a:cubicBezTo>
                      <a:pt x="9549" y="1512"/>
                      <a:pt x="9157" y="1239"/>
                      <a:pt x="8954" y="869"/>
                    </a:cubicBezTo>
                    <a:cubicBezTo>
                      <a:pt x="8811" y="619"/>
                      <a:pt x="8764" y="286"/>
                      <a:pt x="8871" y="12"/>
                    </a:cubicBezTo>
                    <a:lnTo>
                      <a:pt x="8680" y="12"/>
                    </a:lnTo>
                    <a:cubicBezTo>
                      <a:pt x="8585" y="358"/>
                      <a:pt x="8597" y="429"/>
                      <a:pt x="8668" y="929"/>
                    </a:cubicBezTo>
                    <a:cubicBezTo>
                      <a:pt x="8668" y="977"/>
                      <a:pt x="8716" y="1108"/>
                      <a:pt x="8764" y="1203"/>
                    </a:cubicBezTo>
                    <a:cubicBezTo>
                      <a:pt x="8799" y="1274"/>
                      <a:pt x="8752" y="1346"/>
                      <a:pt x="8680" y="1346"/>
                    </a:cubicBezTo>
                    <a:cubicBezTo>
                      <a:pt x="8347" y="1346"/>
                      <a:pt x="8014" y="1239"/>
                      <a:pt x="7764" y="762"/>
                    </a:cubicBezTo>
                    <a:cubicBezTo>
                      <a:pt x="7633" y="536"/>
                      <a:pt x="7561" y="274"/>
                      <a:pt x="7585" y="12"/>
                    </a:cubicBezTo>
                    <a:lnTo>
                      <a:pt x="7430" y="12"/>
                    </a:lnTo>
                    <a:cubicBezTo>
                      <a:pt x="7406" y="346"/>
                      <a:pt x="7478" y="679"/>
                      <a:pt x="7656" y="953"/>
                    </a:cubicBezTo>
                    <a:cubicBezTo>
                      <a:pt x="7930" y="1358"/>
                      <a:pt x="8228" y="1596"/>
                      <a:pt x="8704" y="1596"/>
                    </a:cubicBezTo>
                    <a:cubicBezTo>
                      <a:pt x="8811" y="1596"/>
                      <a:pt x="8930" y="1584"/>
                      <a:pt x="9038" y="1560"/>
                    </a:cubicBezTo>
                    <a:cubicBezTo>
                      <a:pt x="9049" y="1548"/>
                      <a:pt x="9049" y="1548"/>
                      <a:pt x="9061" y="1548"/>
                    </a:cubicBezTo>
                    <a:cubicBezTo>
                      <a:pt x="9347" y="1798"/>
                      <a:pt x="9669" y="2001"/>
                      <a:pt x="9954" y="2179"/>
                    </a:cubicBezTo>
                    <a:cubicBezTo>
                      <a:pt x="10181" y="2322"/>
                      <a:pt x="10419" y="2453"/>
                      <a:pt x="10645" y="2608"/>
                    </a:cubicBezTo>
                    <a:cubicBezTo>
                      <a:pt x="10425" y="2655"/>
                      <a:pt x="10199" y="2679"/>
                      <a:pt x="9974" y="2679"/>
                    </a:cubicBezTo>
                    <a:cubicBezTo>
                      <a:pt x="9518" y="2679"/>
                      <a:pt x="9063" y="2581"/>
                      <a:pt x="8657" y="2382"/>
                    </a:cubicBezTo>
                    <a:lnTo>
                      <a:pt x="8657" y="2382"/>
                    </a:lnTo>
                    <a:cubicBezTo>
                      <a:pt x="8621" y="2429"/>
                      <a:pt x="8645" y="2501"/>
                      <a:pt x="8680" y="2536"/>
                    </a:cubicBezTo>
                    <a:cubicBezTo>
                      <a:pt x="8716" y="2572"/>
                      <a:pt x="8776" y="2596"/>
                      <a:pt x="8823" y="2608"/>
                    </a:cubicBezTo>
                    <a:cubicBezTo>
                      <a:pt x="9597" y="2882"/>
                      <a:pt x="10466" y="2810"/>
                      <a:pt x="11240" y="3024"/>
                    </a:cubicBezTo>
                    <a:cubicBezTo>
                      <a:pt x="11716" y="3382"/>
                      <a:pt x="12157" y="3786"/>
                      <a:pt x="12586" y="4203"/>
                    </a:cubicBezTo>
                    <a:cubicBezTo>
                      <a:pt x="13562" y="5132"/>
                      <a:pt x="13907" y="6168"/>
                      <a:pt x="13717" y="7192"/>
                    </a:cubicBezTo>
                    <a:cubicBezTo>
                      <a:pt x="13502" y="8335"/>
                      <a:pt x="12574" y="8894"/>
                      <a:pt x="11788" y="9382"/>
                    </a:cubicBezTo>
                    <a:cubicBezTo>
                      <a:pt x="11407" y="9621"/>
                      <a:pt x="10823" y="9882"/>
                      <a:pt x="10431" y="10085"/>
                    </a:cubicBezTo>
                    <a:cubicBezTo>
                      <a:pt x="10121" y="10252"/>
                      <a:pt x="9978" y="10347"/>
                      <a:pt x="9835" y="10454"/>
                    </a:cubicBezTo>
                    <a:cubicBezTo>
                      <a:pt x="9791" y="10485"/>
                      <a:pt x="9744" y="10499"/>
                      <a:pt x="9697" y="10499"/>
                    </a:cubicBezTo>
                    <a:cubicBezTo>
                      <a:pt x="9567" y="10499"/>
                      <a:pt x="9449" y="10389"/>
                      <a:pt x="9466" y="10240"/>
                    </a:cubicBezTo>
                    <a:cubicBezTo>
                      <a:pt x="9514" y="9740"/>
                      <a:pt x="9478" y="9180"/>
                      <a:pt x="9347" y="8585"/>
                    </a:cubicBezTo>
                    <a:lnTo>
                      <a:pt x="9145" y="8585"/>
                    </a:lnTo>
                    <a:cubicBezTo>
                      <a:pt x="9371" y="9585"/>
                      <a:pt x="8954" y="10371"/>
                      <a:pt x="8621" y="11097"/>
                    </a:cubicBezTo>
                    <a:cubicBezTo>
                      <a:pt x="7883" y="11811"/>
                      <a:pt x="7097" y="12895"/>
                      <a:pt x="7013" y="13764"/>
                    </a:cubicBezTo>
                    <a:cubicBezTo>
                      <a:pt x="6978" y="13871"/>
                      <a:pt x="6966" y="13978"/>
                      <a:pt x="6978" y="14097"/>
                    </a:cubicBezTo>
                    <a:cubicBezTo>
                      <a:pt x="6978" y="14121"/>
                      <a:pt x="6990" y="14145"/>
                      <a:pt x="7002" y="14169"/>
                    </a:cubicBezTo>
                    <a:cubicBezTo>
                      <a:pt x="7002" y="14181"/>
                      <a:pt x="7002" y="14193"/>
                      <a:pt x="7002" y="14216"/>
                    </a:cubicBezTo>
                    <a:cubicBezTo>
                      <a:pt x="7049" y="14681"/>
                      <a:pt x="7073" y="14883"/>
                      <a:pt x="7192" y="15276"/>
                    </a:cubicBezTo>
                    <a:cubicBezTo>
                      <a:pt x="7252" y="15445"/>
                      <a:pt x="7120" y="15606"/>
                      <a:pt x="6951" y="15606"/>
                    </a:cubicBezTo>
                    <a:cubicBezTo>
                      <a:pt x="6917" y="15606"/>
                      <a:pt x="6882" y="15599"/>
                      <a:pt x="6847" y="15586"/>
                    </a:cubicBezTo>
                    <a:cubicBezTo>
                      <a:pt x="6823" y="15574"/>
                      <a:pt x="6799" y="15574"/>
                      <a:pt x="6775" y="15562"/>
                    </a:cubicBezTo>
                    <a:cubicBezTo>
                      <a:pt x="6454" y="15455"/>
                      <a:pt x="6251" y="15383"/>
                      <a:pt x="6001" y="15264"/>
                    </a:cubicBezTo>
                    <a:cubicBezTo>
                      <a:pt x="5311" y="14931"/>
                      <a:pt x="5120" y="15050"/>
                      <a:pt x="4704" y="14359"/>
                    </a:cubicBezTo>
                    <a:cubicBezTo>
                      <a:pt x="4323" y="13728"/>
                      <a:pt x="4156" y="13002"/>
                      <a:pt x="4763" y="12549"/>
                    </a:cubicBezTo>
                    <a:cubicBezTo>
                      <a:pt x="4870" y="12466"/>
                      <a:pt x="4811" y="12502"/>
                      <a:pt x="4942" y="12430"/>
                    </a:cubicBezTo>
                    <a:cubicBezTo>
                      <a:pt x="4942" y="12430"/>
                      <a:pt x="5097" y="12252"/>
                      <a:pt x="5097" y="12252"/>
                    </a:cubicBezTo>
                    <a:cubicBezTo>
                      <a:pt x="5108" y="12252"/>
                      <a:pt x="5132" y="12240"/>
                      <a:pt x="5144" y="12240"/>
                    </a:cubicBezTo>
                    <a:cubicBezTo>
                      <a:pt x="5263" y="12216"/>
                      <a:pt x="5358" y="12145"/>
                      <a:pt x="5442" y="12049"/>
                    </a:cubicBezTo>
                    <a:cubicBezTo>
                      <a:pt x="5501" y="12014"/>
                      <a:pt x="5561" y="11978"/>
                      <a:pt x="5620" y="11918"/>
                    </a:cubicBezTo>
                    <a:cubicBezTo>
                      <a:pt x="5966" y="11621"/>
                      <a:pt x="6132" y="11109"/>
                      <a:pt x="6073" y="10561"/>
                    </a:cubicBezTo>
                    <a:cubicBezTo>
                      <a:pt x="6037" y="10168"/>
                      <a:pt x="5787" y="9311"/>
                      <a:pt x="5632" y="8966"/>
                    </a:cubicBezTo>
                    <a:lnTo>
                      <a:pt x="5394" y="9085"/>
                    </a:lnTo>
                    <a:cubicBezTo>
                      <a:pt x="5561" y="9454"/>
                      <a:pt x="5692" y="10204"/>
                      <a:pt x="5728" y="10597"/>
                    </a:cubicBezTo>
                    <a:cubicBezTo>
                      <a:pt x="5739" y="10704"/>
                      <a:pt x="5739" y="10799"/>
                      <a:pt x="5728" y="10906"/>
                    </a:cubicBezTo>
                    <a:cubicBezTo>
                      <a:pt x="5720" y="10985"/>
                      <a:pt x="5652" y="11034"/>
                      <a:pt x="5587" y="11034"/>
                    </a:cubicBezTo>
                    <a:cubicBezTo>
                      <a:pt x="5543" y="11034"/>
                      <a:pt x="5501" y="11013"/>
                      <a:pt x="5478" y="10966"/>
                    </a:cubicBezTo>
                    <a:cubicBezTo>
                      <a:pt x="5406" y="10835"/>
                      <a:pt x="5323" y="10716"/>
                      <a:pt x="5287" y="10680"/>
                    </a:cubicBezTo>
                    <a:cubicBezTo>
                      <a:pt x="5156" y="10573"/>
                      <a:pt x="5061" y="10502"/>
                      <a:pt x="4847" y="10311"/>
                    </a:cubicBezTo>
                    <a:cubicBezTo>
                      <a:pt x="4763" y="10240"/>
                      <a:pt x="4442" y="9954"/>
                      <a:pt x="4358" y="9882"/>
                    </a:cubicBezTo>
                    <a:cubicBezTo>
                      <a:pt x="3858" y="9406"/>
                      <a:pt x="3739" y="9037"/>
                      <a:pt x="3751" y="8347"/>
                    </a:cubicBezTo>
                    <a:lnTo>
                      <a:pt x="3561" y="8335"/>
                    </a:lnTo>
                    <a:lnTo>
                      <a:pt x="3561" y="8335"/>
                    </a:lnTo>
                    <a:cubicBezTo>
                      <a:pt x="3549" y="9120"/>
                      <a:pt x="3882" y="9859"/>
                      <a:pt x="4454" y="10394"/>
                    </a:cubicBezTo>
                    <a:cubicBezTo>
                      <a:pt x="4537" y="10478"/>
                      <a:pt x="4620" y="10561"/>
                      <a:pt x="4716" y="10633"/>
                    </a:cubicBezTo>
                    <a:cubicBezTo>
                      <a:pt x="4918" y="10811"/>
                      <a:pt x="5120" y="10966"/>
                      <a:pt x="5228" y="11180"/>
                    </a:cubicBezTo>
                    <a:cubicBezTo>
                      <a:pt x="5311" y="11347"/>
                      <a:pt x="5275" y="11347"/>
                      <a:pt x="5204" y="11502"/>
                    </a:cubicBezTo>
                    <a:cubicBezTo>
                      <a:pt x="5192" y="11526"/>
                      <a:pt x="5037" y="11716"/>
                      <a:pt x="5025" y="11728"/>
                    </a:cubicBezTo>
                    <a:cubicBezTo>
                      <a:pt x="4942" y="11787"/>
                      <a:pt x="4906" y="11871"/>
                      <a:pt x="4811" y="11918"/>
                    </a:cubicBezTo>
                    <a:cubicBezTo>
                      <a:pt x="4668" y="11990"/>
                      <a:pt x="4656" y="12073"/>
                      <a:pt x="4525" y="12180"/>
                    </a:cubicBezTo>
                    <a:cubicBezTo>
                      <a:pt x="3739" y="12752"/>
                      <a:pt x="3656" y="13895"/>
                      <a:pt x="4108" y="14645"/>
                    </a:cubicBezTo>
                    <a:cubicBezTo>
                      <a:pt x="4573" y="15419"/>
                      <a:pt x="5501" y="15907"/>
                      <a:pt x="6240" y="16252"/>
                    </a:cubicBezTo>
                    <a:cubicBezTo>
                      <a:pt x="6513" y="16383"/>
                      <a:pt x="6823" y="16490"/>
                      <a:pt x="7144" y="16598"/>
                    </a:cubicBezTo>
                    <a:cubicBezTo>
                      <a:pt x="7740" y="16800"/>
                      <a:pt x="7383" y="17098"/>
                      <a:pt x="7752" y="17443"/>
                    </a:cubicBezTo>
                    <a:cubicBezTo>
                      <a:pt x="7787" y="17467"/>
                      <a:pt x="7823" y="17502"/>
                      <a:pt x="7847" y="17526"/>
                    </a:cubicBezTo>
                    <a:cubicBezTo>
                      <a:pt x="8121" y="18026"/>
                      <a:pt x="8287" y="18526"/>
                      <a:pt x="8311" y="19074"/>
                    </a:cubicBezTo>
                    <a:cubicBezTo>
                      <a:pt x="8323" y="19586"/>
                      <a:pt x="8109" y="19896"/>
                      <a:pt x="7930" y="20408"/>
                    </a:cubicBezTo>
                    <a:cubicBezTo>
                      <a:pt x="7847" y="20646"/>
                      <a:pt x="7692" y="20967"/>
                      <a:pt x="7644" y="21217"/>
                    </a:cubicBezTo>
                    <a:cubicBezTo>
                      <a:pt x="6561" y="26813"/>
                      <a:pt x="298" y="31802"/>
                      <a:pt x="1" y="43899"/>
                    </a:cubicBezTo>
                    <a:lnTo>
                      <a:pt x="3573" y="44006"/>
                    </a:lnTo>
                    <a:cubicBezTo>
                      <a:pt x="3775" y="32397"/>
                      <a:pt x="8859" y="27254"/>
                      <a:pt x="9276" y="21229"/>
                    </a:cubicBezTo>
                    <a:cubicBezTo>
                      <a:pt x="9288" y="20991"/>
                      <a:pt x="9419" y="20765"/>
                      <a:pt x="9502" y="20539"/>
                    </a:cubicBezTo>
                    <a:cubicBezTo>
                      <a:pt x="9609" y="20229"/>
                      <a:pt x="9728" y="19908"/>
                      <a:pt x="9800" y="19574"/>
                    </a:cubicBezTo>
                    <a:cubicBezTo>
                      <a:pt x="9800" y="19562"/>
                      <a:pt x="9800" y="19562"/>
                      <a:pt x="9800" y="19550"/>
                    </a:cubicBezTo>
                    <a:cubicBezTo>
                      <a:pt x="9835" y="19348"/>
                      <a:pt x="9859" y="19134"/>
                      <a:pt x="9859" y="18919"/>
                    </a:cubicBezTo>
                    <a:cubicBezTo>
                      <a:pt x="9835" y="18003"/>
                      <a:pt x="9311" y="17193"/>
                      <a:pt x="8823" y="16419"/>
                    </a:cubicBezTo>
                    <a:cubicBezTo>
                      <a:pt x="8537" y="15990"/>
                      <a:pt x="8264" y="15562"/>
                      <a:pt x="8073" y="15121"/>
                    </a:cubicBezTo>
                    <a:cubicBezTo>
                      <a:pt x="7895" y="14764"/>
                      <a:pt x="7978" y="14693"/>
                      <a:pt x="7990" y="14490"/>
                    </a:cubicBezTo>
                    <a:cubicBezTo>
                      <a:pt x="8025" y="14050"/>
                      <a:pt x="8311" y="13716"/>
                      <a:pt x="8716" y="13562"/>
                    </a:cubicBezTo>
                    <a:cubicBezTo>
                      <a:pt x="8977" y="13467"/>
                      <a:pt x="9261" y="13404"/>
                      <a:pt x="9537" y="13404"/>
                    </a:cubicBezTo>
                    <a:cubicBezTo>
                      <a:pt x="9713" y="13404"/>
                      <a:pt x="9887" y="13430"/>
                      <a:pt x="10050" y="13490"/>
                    </a:cubicBezTo>
                    <a:cubicBezTo>
                      <a:pt x="10585" y="13681"/>
                      <a:pt x="11097" y="13954"/>
                      <a:pt x="11657" y="14050"/>
                    </a:cubicBezTo>
                    <a:cubicBezTo>
                      <a:pt x="12252" y="14145"/>
                      <a:pt x="12669" y="14193"/>
                      <a:pt x="13276" y="14193"/>
                    </a:cubicBezTo>
                    <a:cubicBezTo>
                      <a:pt x="13931" y="14193"/>
                      <a:pt x="14598" y="14002"/>
                      <a:pt x="14717" y="13597"/>
                    </a:cubicBezTo>
                    <a:cubicBezTo>
                      <a:pt x="14764" y="13442"/>
                      <a:pt x="14753" y="13419"/>
                      <a:pt x="14741" y="13288"/>
                    </a:cubicBezTo>
                    <a:lnTo>
                      <a:pt x="14741" y="13133"/>
                    </a:lnTo>
                    <a:cubicBezTo>
                      <a:pt x="14812" y="12978"/>
                      <a:pt x="15026" y="12847"/>
                      <a:pt x="15229" y="12835"/>
                    </a:cubicBezTo>
                    <a:cubicBezTo>
                      <a:pt x="15348" y="12835"/>
                      <a:pt x="15455" y="12835"/>
                      <a:pt x="15586" y="12847"/>
                    </a:cubicBezTo>
                    <a:cubicBezTo>
                      <a:pt x="15684" y="12860"/>
                      <a:pt x="15785" y="12870"/>
                      <a:pt x="15889" y="12870"/>
                    </a:cubicBezTo>
                    <a:cubicBezTo>
                      <a:pt x="15974" y="12870"/>
                      <a:pt x="16060" y="12863"/>
                      <a:pt x="16146" y="12847"/>
                    </a:cubicBezTo>
                    <a:cubicBezTo>
                      <a:pt x="16717" y="12752"/>
                      <a:pt x="17158" y="12204"/>
                      <a:pt x="17146" y="11633"/>
                    </a:cubicBezTo>
                    <a:cubicBezTo>
                      <a:pt x="17146" y="11585"/>
                      <a:pt x="17146" y="11537"/>
                      <a:pt x="17146" y="11490"/>
                    </a:cubicBezTo>
                    <a:cubicBezTo>
                      <a:pt x="17134" y="11395"/>
                      <a:pt x="17122" y="11311"/>
                      <a:pt x="17146" y="11240"/>
                    </a:cubicBezTo>
                    <a:cubicBezTo>
                      <a:pt x="17169" y="11145"/>
                      <a:pt x="17241" y="11061"/>
                      <a:pt x="17324" y="10966"/>
                    </a:cubicBezTo>
                    <a:cubicBezTo>
                      <a:pt x="17348" y="10930"/>
                      <a:pt x="17384" y="10895"/>
                      <a:pt x="17408" y="10871"/>
                    </a:cubicBezTo>
                    <a:cubicBezTo>
                      <a:pt x="17562" y="10668"/>
                      <a:pt x="17586" y="10573"/>
                      <a:pt x="17634" y="10335"/>
                    </a:cubicBezTo>
                    <a:cubicBezTo>
                      <a:pt x="18122" y="9704"/>
                      <a:pt x="18955" y="9001"/>
                      <a:pt x="19753" y="8918"/>
                    </a:cubicBezTo>
                    <a:cubicBezTo>
                      <a:pt x="19872" y="8906"/>
                      <a:pt x="20003" y="8906"/>
                      <a:pt x="20134" y="8894"/>
                    </a:cubicBezTo>
                    <a:cubicBezTo>
                      <a:pt x="20468" y="8882"/>
                      <a:pt x="20801" y="8870"/>
                      <a:pt x="21122" y="8728"/>
                    </a:cubicBezTo>
                    <a:cubicBezTo>
                      <a:pt x="21420" y="8609"/>
                      <a:pt x="21670" y="8323"/>
                      <a:pt x="21753" y="8013"/>
                    </a:cubicBezTo>
                    <a:cubicBezTo>
                      <a:pt x="21813" y="7811"/>
                      <a:pt x="21777" y="7620"/>
                      <a:pt x="21682" y="7454"/>
                    </a:cubicBezTo>
                    <a:cubicBezTo>
                      <a:pt x="21682" y="7299"/>
                      <a:pt x="21718" y="7120"/>
                      <a:pt x="21789" y="6906"/>
                    </a:cubicBezTo>
                    <a:cubicBezTo>
                      <a:pt x="21837" y="6751"/>
                      <a:pt x="21980" y="6632"/>
                      <a:pt x="22111" y="6501"/>
                    </a:cubicBezTo>
                    <a:cubicBezTo>
                      <a:pt x="22158" y="6453"/>
                      <a:pt x="22206" y="6418"/>
                      <a:pt x="22242" y="6370"/>
                    </a:cubicBezTo>
                    <a:cubicBezTo>
                      <a:pt x="22742" y="5870"/>
                      <a:pt x="22968" y="5144"/>
                      <a:pt x="22884" y="4441"/>
                    </a:cubicBezTo>
                    <a:lnTo>
                      <a:pt x="22742" y="4418"/>
                    </a:lnTo>
                    <a:lnTo>
                      <a:pt x="22742" y="4418"/>
                    </a:lnTo>
                    <a:cubicBezTo>
                      <a:pt x="22825" y="5025"/>
                      <a:pt x="22611" y="5584"/>
                      <a:pt x="22265" y="6025"/>
                    </a:cubicBezTo>
                    <a:cubicBezTo>
                      <a:pt x="22230" y="6061"/>
                      <a:pt x="21980" y="6334"/>
                      <a:pt x="21944" y="6370"/>
                    </a:cubicBezTo>
                    <a:cubicBezTo>
                      <a:pt x="21789" y="6513"/>
                      <a:pt x="21539" y="6561"/>
                      <a:pt x="21456" y="6787"/>
                    </a:cubicBezTo>
                    <a:cubicBezTo>
                      <a:pt x="21420" y="6894"/>
                      <a:pt x="21384" y="7013"/>
                      <a:pt x="21360" y="7144"/>
                    </a:cubicBezTo>
                    <a:cubicBezTo>
                      <a:pt x="21289" y="7096"/>
                      <a:pt x="21206" y="7061"/>
                      <a:pt x="21134" y="7025"/>
                    </a:cubicBezTo>
                    <a:cubicBezTo>
                      <a:pt x="21075" y="7001"/>
                      <a:pt x="21015" y="6977"/>
                      <a:pt x="20968" y="6942"/>
                    </a:cubicBezTo>
                    <a:cubicBezTo>
                      <a:pt x="20801" y="6858"/>
                      <a:pt x="20658" y="6692"/>
                      <a:pt x="20706" y="6573"/>
                    </a:cubicBezTo>
                    <a:cubicBezTo>
                      <a:pt x="20741" y="6477"/>
                      <a:pt x="20860" y="6430"/>
                      <a:pt x="21051" y="6370"/>
                    </a:cubicBezTo>
                    <a:cubicBezTo>
                      <a:pt x="21218" y="6323"/>
                      <a:pt x="21420" y="6263"/>
                      <a:pt x="21551" y="6108"/>
                    </a:cubicBezTo>
                    <a:cubicBezTo>
                      <a:pt x="21789" y="5822"/>
                      <a:pt x="21694" y="5430"/>
                      <a:pt x="21349" y="4953"/>
                    </a:cubicBezTo>
                    <a:cubicBezTo>
                      <a:pt x="21206" y="4751"/>
                      <a:pt x="21146" y="4572"/>
                      <a:pt x="21122" y="4441"/>
                    </a:cubicBezTo>
                    <a:lnTo>
                      <a:pt x="21015" y="4358"/>
                    </a:lnTo>
                    <a:lnTo>
                      <a:pt x="21015" y="4358"/>
                    </a:lnTo>
                    <a:cubicBezTo>
                      <a:pt x="21051" y="4668"/>
                      <a:pt x="21206" y="5108"/>
                      <a:pt x="21301" y="5227"/>
                    </a:cubicBezTo>
                    <a:cubicBezTo>
                      <a:pt x="21408" y="5382"/>
                      <a:pt x="21456" y="5680"/>
                      <a:pt x="21289" y="5882"/>
                    </a:cubicBezTo>
                    <a:cubicBezTo>
                      <a:pt x="21218" y="5953"/>
                      <a:pt x="21087" y="6001"/>
                      <a:pt x="20944" y="6049"/>
                    </a:cubicBezTo>
                    <a:cubicBezTo>
                      <a:pt x="20729" y="6108"/>
                      <a:pt x="20479" y="6192"/>
                      <a:pt x="20384" y="6442"/>
                    </a:cubicBezTo>
                    <a:cubicBezTo>
                      <a:pt x="20301" y="6656"/>
                      <a:pt x="20372" y="6858"/>
                      <a:pt x="20515" y="7025"/>
                    </a:cubicBezTo>
                    <a:cubicBezTo>
                      <a:pt x="20471" y="7026"/>
                      <a:pt x="20427" y="7027"/>
                      <a:pt x="20382" y="7027"/>
                    </a:cubicBezTo>
                    <a:cubicBezTo>
                      <a:pt x="20032" y="7027"/>
                      <a:pt x="19677" y="6981"/>
                      <a:pt x="19360" y="6823"/>
                    </a:cubicBezTo>
                    <a:cubicBezTo>
                      <a:pt x="18967" y="6608"/>
                      <a:pt x="17943" y="5168"/>
                      <a:pt x="17741" y="4775"/>
                    </a:cubicBezTo>
                    <a:lnTo>
                      <a:pt x="17562" y="4799"/>
                    </a:lnTo>
                    <a:cubicBezTo>
                      <a:pt x="17789" y="5263"/>
                      <a:pt x="18574" y="6715"/>
                      <a:pt x="19194" y="7061"/>
                    </a:cubicBezTo>
                    <a:cubicBezTo>
                      <a:pt x="19575" y="7263"/>
                      <a:pt x="20015" y="7370"/>
                      <a:pt x="20408" y="7370"/>
                    </a:cubicBezTo>
                    <a:cubicBezTo>
                      <a:pt x="20587" y="7370"/>
                      <a:pt x="20765" y="7370"/>
                      <a:pt x="20932" y="7358"/>
                    </a:cubicBezTo>
                    <a:cubicBezTo>
                      <a:pt x="20944" y="7358"/>
                      <a:pt x="20968" y="7346"/>
                      <a:pt x="20991" y="7346"/>
                    </a:cubicBezTo>
                    <a:cubicBezTo>
                      <a:pt x="21134" y="7406"/>
                      <a:pt x="21265" y="7477"/>
                      <a:pt x="21349" y="7573"/>
                    </a:cubicBezTo>
                    <a:cubicBezTo>
                      <a:pt x="21360" y="7668"/>
                      <a:pt x="21384" y="7763"/>
                      <a:pt x="21432" y="7858"/>
                    </a:cubicBezTo>
                    <a:cubicBezTo>
                      <a:pt x="21432" y="7882"/>
                      <a:pt x="21420" y="7906"/>
                      <a:pt x="21420" y="7930"/>
                    </a:cubicBezTo>
                    <a:cubicBezTo>
                      <a:pt x="21360" y="8132"/>
                      <a:pt x="21194" y="8323"/>
                      <a:pt x="20991" y="8418"/>
                    </a:cubicBezTo>
                    <a:cubicBezTo>
                      <a:pt x="20729" y="8525"/>
                      <a:pt x="20432" y="8537"/>
                      <a:pt x="20122" y="8549"/>
                    </a:cubicBezTo>
                    <a:cubicBezTo>
                      <a:pt x="19991" y="8561"/>
                      <a:pt x="19848" y="8561"/>
                      <a:pt x="19717" y="8573"/>
                    </a:cubicBezTo>
                    <a:cubicBezTo>
                      <a:pt x="18979" y="8656"/>
                      <a:pt x="18182" y="9061"/>
                      <a:pt x="17658" y="9573"/>
                    </a:cubicBezTo>
                    <a:cubicBezTo>
                      <a:pt x="17634" y="9406"/>
                      <a:pt x="17562" y="9263"/>
                      <a:pt x="17491" y="9097"/>
                    </a:cubicBezTo>
                    <a:cubicBezTo>
                      <a:pt x="17451" y="9026"/>
                      <a:pt x="17445" y="8931"/>
                      <a:pt x="17394" y="8931"/>
                    </a:cubicBezTo>
                    <a:cubicBezTo>
                      <a:pt x="17384" y="8931"/>
                      <a:pt x="17373" y="8934"/>
                      <a:pt x="17360" y="8942"/>
                    </a:cubicBezTo>
                    <a:cubicBezTo>
                      <a:pt x="17277" y="8978"/>
                      <a:pt x="17241" y="9085"/>
                      <a:pt x="17277" y="9168"/>
                    </a:cubicBezTo>
                    <a:cubicBezTo>
                      <a:pt x="17396" y="9406"/>
                      <a:pt x="17431" y="9680"/>
                      <a:pt x="17384" y="9942"/>
                    </a:cubicBezTo>
                    <a:cubicBezTo>
                      <a:pt x="17372" y="9954"/>
                      <a:pt x="17372" y="9978"/>
                      <a:pt x="17372" y="10002"/>
                    </a:cubicBezTo>
                    <a:cubicBezTo>
                      <a:pt x="17336" y="10180"/>
                      <a:pt x="17336" y="10228"/>
                      <a:pt x="17229" y="10371"/>
                    </a:cubicBezTo>
                    <a:cubicBezTo>
                      <a:pt x="17205" y="10406"/>
                      <a:pt x="17086" y="10561"/>
                      <a:pt x="17062" y="10585"/>
                    </a:cubicBezTo>
                    <a:cubicBezTo>
                      <a:pt x="16967" y="10704"/>
                      <a:pt x="16860" y="10823"/>
                      <a:pt x="16812" y="10990"/>
                    </a:cubicBezTo>
                    <a:cubicBezTo>
                      <a:pt x="16777" y="11121"/>
                      <a:pt x="16788" y="11252"/>
                      <a:pt x="16788" y="11371"/>
                    </a:cubicBezTo>
                    <a:cubicBezTo>
                      <a:pt x="16800" y="11406"/>
                      <a:pt x="16800" y="11454"/>
                      <a:pt x="16800" y="11490"/>
                    </a:cubicBezTo>
                    <a:cubicBezTo>
                      <a:pt x="16812" y="11895"/>
                      <a:pt x="16479" y="12288"/>
                      <a:pt x="16086" y="12359"/>
                    </a:cubicBezTo>
                    <a:cubicBezTo>
                      <a:pt x="16026" y="12369"/>
                      <a:pt x="15961" y="12373"/>
                      <a:pt x="15894" y="12373"/>
                    </a:cubicBezTo>
                    <a:cubicBezTo>
                      <a:pt x="15802" y="12373"/>
                      <a:pt x="15706" y="12366"/>
                      <a:pt x="15610" y="12359"/>
                    </a:cubicBezTo>
                    <a:cubicBezTo>
                      <a:pt x="15479" y="12347"/>
                      <a:pt x="15348" y="12335"/>
                      <a:pt x="15217" y="12335"/>
                    </a:cubicBezTo>
                    <a:cubicBezTo>
                      <a:pt x="15086" y="12347"/>
                      <a:pt x="14955" y="12371"/>
                      <a:pt x="14824" y="12430"/>
                    </a:cubicBezTo>
                    <a:cubicBezTo>
                      <a:pt x="14919" y="12323"/>
                      <a:pt x="15050" y="12216"/>
                      <a:pt x="15241" y="12109"/>
                    </a:cubicBezTo>
                    <a:cubicBezTo>
                      <a:pt x="15288" y="12085"/>
                      <a:pt x="15336" y="12061"/>
                      <a:pt x="15395" y="12038"/>
                    </a:cubicBezTo>
                    <a:cubicBezTo>
                      <a:pt x="15622" y="11918"/>
                      <a:pt x="15872" y="11799"/>
                      <a:pt x="16050" y="11585"/>
                    </a:cubicBezTo>
                    <a:cubicBezTo>
                      <a:pt x="16181" y="11430"/>
                      <a:pt x="16241" y="11240"/>
                      <a:pt x="16241" y="11049"/>
                    </a:cubicBezTo>
                    <a:lnTo>
                      <a:pt x="16134" y="10906"/>
                    </a:lnTo>
                    <a:cubicBezTo>
                      <a:pt x="16134" y="11025"/>
                      <a:pt x="16026" y="11371"/>
                      <a:pt x="15955" y="11454"/>
                    </a:cubicBezTo>
                    <a:cubicBezTo>
                      <a:pt x="15812" y="11621"/>
                      <a:pt x="15598" y="11728"/>
                      <a:pt x="15384" y="11835"/>
                    </a:cubicBezTo>
                    <a:cubicBezTo>
                      <a:pt x="15324" y="11871"/>
                      <a:pt x="15074" y="11942"/>
                      <a:pt x="15014" y="11966"/>
                    </a:cubicBezTo>
                    <a:cubicBezTo>
                      <a:pt x="14895" y="12026"/>
                      <a:pt x="14800" y="12073"/>
                      <a:pt x="14717" y="12133"/>
                    </a:cubicBezTo>
                    <a:cubicBezTo>
                      <a:pt x="14644" y="12177"/>
                      <a:pt x="14559" y="12199"/>
                      <a:pt x="14473" y="12199"/>
                    </a:cubicBezTo>
                    <a:cubicBezTo>
                      <a:pt x="14350" y="12199"/>
                      <a:pt x="14225" y="12153"/>
                      <a:pt x="14133" y="12061"/>
                    </a:cubicBezTo>
                    <a:cubicBezTo>
                      <a:pt x="13871" y="11787"/>
                      <a:pt x="13693" y="11442"/>
                      <a:pt x="13740" y="10966"/>
                    </a:cubicBezTo>
                    <a:cubicBezTo>
                      <a:pt x="13669" y="10966"/>
                      <a:pt x="13598" y="10954"/>
                      <a:pt x="13526" y="10954"/>
                    </a:cubicBezTo>
                    <a:cubicBezTo>
                      <a:pt x="13419" y="11228"/>
                      <a:pt x="13502" y="11549"/>
                      <a:pt x="13633" y="11823"/>
                    </a:cubicBezTo>
                    <a:cubicBezTo>
                      <a:pt x="13157" y="11645"/>
                      <a:pt x="12717" y="11371"/>
                      <a:pt x="12359" y="11014"/>
                    </a:cubicBezTo>
                    <a:cubicBezTo>
                      <a:pt x="12264" y="10918"/>
                      <a:pt x="12169" y="10811"/>
                      <a:pt x="12145" y="10680"/>
                    </a:cubicBezTo>
                    <a:cubicBezTo>
                      <a:pt x="12121" y="10704"/>
                      <a:pt x="12086" y="10728"/>
                      <a:pt x="12050" y="10728"/>
                    </a:cubicBezTo>
                    <a:cubicBezTo>
                      <a:pt x="12431" y="11383"/>
                      <a:pt x="13074" y="11883"/>
                      <a:pt x="13812" y="12109"/>
                    </a:cubicBezTo>
                    <a:cubicBezTo>
                      <a:pt x="13919" y="12276"/>
                      <a:pt x="14038" y="12430"/>
                      <a:pt x="14157" y="12597"/>
                    </a:cubicBezTo>
                    <a:cubicBezTo>
                      <a:pt x="14241" y="12716"/>
                      <a:pt x="14312" y="12847"/>
                      <a:pt x="14372" y="12978"/>
                    </a:cubicBezTo>
                    <a:cubicBezTo>
                      <a:pt x="14372" y="13002"/>
                      <a:pt x="14372" y="13038"/>
                      <a:pt x="14395" y="13061"/>
                    </a:cubicBezTo>
                    <a:cubicBezTo>
                      <a:pt x="14395" y="13157"/>
                      <a:pt x="14395" y="13240"/>
                      <a:pt x="14372" y="13311"/>
                    </a:cubicBezTo>
                    <a:cubicBezTo>
                      <a:pt x="14264" y="13681"/>
                      <a:pt x="13645" y="13704"/>
                      <a:pt x="13467" y="13704"/>
                    </a:cubicBezTo>
                    <a:cubicBezTo>
                      <a:pt x="12681" y="13704"/>
                      <a:pt x="11907" y="13573"/>
                      <a:pt x="11157" y="13311"/>
                    </a:cubicBezTo>
                    <a:cubicBezTo>
                      <a:pt x="11014" y="13252"/>
                      <a:pt x="10859" y="13192"/>
                      <a:pt x="10704" y="13133"/>
                    </a:cubicBezTo>
                    <a:cubicBezTo>
                      <a:pt x="10192" y="12930"/>
                      <a:pt x="9657" y="12728"/>
                      <a:pt x="9085" y="12728"/>
                    </a:cubicBezTo>
                    <a:lnTo>
                      <a:pt x="9073" y="12728"/>
                    </a:lnTo>
                    <a:cubicBezTo>
                      <a:pt x="8930" y="12728"/>
                      <a:pt x="8787" y="12740"/>
                      <a:pt x="8657" y="12776"/>
                    </a:cubicBezTo>
                    <a:cubicBezTo>
                      <a:pt x="8634" y="12782"/>
                      <a:pt x="8613" y="12785"/>
                      <a:pt x="8592" y="12785"/>
                    </a:cubicBezTo>
                    <a:cubicBezTo>
                      <a:pt x="8411" y="12785"/>
                      <a:pt x="8289" y="12568"/>
                      <a:pt x="8406" y="12419"/>
                    </a:cubicBezTo>
                    <a:cubicBezTo>
                      <a:pt x="8406" y="12407"/>
                      <a:pt x="8406" y="12407"/>
                      <a:pt x="8406" y="12407"/>
                    </a:cubicBezTo>
                    <a:cubicBezTo>
                      <a:pt x="8537" y="12288"/>
                      <a:pt x="8645" y="12168"/>
                      <a:pt x="8740" y="12038"/>
                    </a:cubicBezTo>
                    <a:cubicBezTo>
                      <a:pt x="8895" y="11883"/>
                      <a:pt x="9061" y="11752"/>
                      <a:pt x="9204" y="11633"/>
                    </a:cubicBezTo>
                    <a:cubicBezTo>
                      <a:pt x="9740" y="11228"/>
                      <a:pt x="10347" y="10918"/>
                      <a:pt x="10931" y="10609"/>
                    </a:cubicBezTo>
                    <a:cubicBezTo>
                      <a:pt x="11335" y="10394"/>
                      <a:pt x="11752" y="10180"/>
                      <a:pt x="12145" y="9930"/>
                    </a:cubicBezTo>
                    <a:cubicBezTo>
                      <a:pt x="12990" y="9406"/>
                      <a:pt x="14062" y="8501"/>
                      <a:pt x="14300" y="7239"/>
                    </a:cubicBezTo>
                    <a:cubicBezTo>
                      <a:pt x="14383" y="6727"/>
                      <a:pt x="14336" y="6192"/>
                      <a:pt x="14157" y="5668"/>
                    </a:cubicBezTo>
                    <a:cubicBezTo>
                      <a:pt x="14169" y="5668"/>
                      <a:pt x="14169" y="5656"/>
                      <a:pt x="14169" y="5656"/>
                    </a:cubicBezTo>
                    <a:cubicBezTo>
                      <a:pt x="14574" y="4787"/>
                      <a:pt x="14693" y="4037"/>
                      <a:pt x="14574" y="3036"/>
                    </a:cubicBezTo>
                    <a:cubicBezTo>
                      <a:pt x="14563" y="2948"/>
                      <a:pt x="14490" y="2880"/>
                      <a:pt x="14404" y="2880"/>
                    </a:cubicBezTo>
                    <a:cubicBezTo>
                      <a:pt x="14397" y="2880"/>
                      <a:pt x="14390" y="2881"/>
                      <a:pt x="14383" y="2882"/>
                    </a:cubicBezTo>
                    <a:cubicBezTo>
                      <a:pt x="14288" y="2894"/>
                      <a:pt x="14395" y="3036"/>
                      <a:pt x="14407" y="3132"/>
                    </a:cubicBezTo>
                    <a:cubicBezTo>
                      <a:pt x="14502" y="3953"/>
                      <a:pt x="14300" y="4548"/>
                      <a:pt x="13991" y="5239"/>
                    </a:cubicBezTo>
                    <a:cubicBezTo>
                      <a:pt x="13752" y="4739"/>
                      <a:pt x="13395" y="4251"/>
                      <a:pt x="12943" y="3822"/>
                    </a:cubicBezTo>
                    <a:cubicBezTo>
                      <a:pt x="12276" y="3167"/>
                      <a:pt x="11395" y="2513"/>
                      <a:pt x="10609" y="2048"/>
                    </a:cubicBezTo>
                    <a:cubicBezTo>
                      <a:pt x="10585" y="2024"/>
                      <a:pt x="10550" y="2012"/>
                      <a:pt x="10514" y="2001"/>
                    </a:cubicBezTo>
                    <a:cubicBezTo>
                      <a:pt x="10288" y="1822"/>
                      <a:pt x="10335" y="1393"/>
                      <a:pt x="10454" y="1084"/>
                    </a:cubicBezTo>
                    <a:lnTo>
                      <a:pt x="10490" y="977"/>
                    </a:lnTo>
                    <a:cubicBezTo>
                      <a:pt x="10609" y="679"/>
                      <a:pt x="10728" y="346"/>
                      <a:pt x="10681" y="12"/>
                    </a:cubicBezTo>
                    <a:lnTo>
                      <a:pt x="1052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4"/>
              <p:cNvSpPr/>
              <p:nvPr/>
            </p:nvSpPr>
            <p:spPr>
              <a:xfrm>
                <a:off x="6585513" y="3702525"/>
                <a:ext cx="306325" cy="159650"/>
              </a:xfrm>
              <a:custGeom>
                <a:avLst/>
                <a:gdLst/>
                <a:ahLst/>
                <a:cxnLst/>
                <a:rect l="l" t="t" r="r" b="b"/>
                <a:pathLst>
                  <a:path w="12253" h="6386" extrusionOk="0">
                    <a:moveTo>
                      <a:pt x="6248" y="1"/>
                    </a:moveTo>
                    <a:cubicBezTo>
                      <a:pt x="6226" y="1"/>
                      <a:pt x="6203" y="4"/>
                      <a:pt x="6180" y="12"/>
                    </a:cubicBezTo>
                    <a:cubicBezTo>
                      <a:pt x="5942" y="84"/>
                      <a:pt x="5739" y="227"/>
                      <a:pt x="5513" y="298"/>
                    </a:cubicBezTo>
                    <a:cubicBezTo>
                      <a:pt x="5331" y="355"/>
                      <a:pt x="5138" y="477"/>
                      <a:pt x="4954" y="477"/>
                    </a:cubicBezTo>
                    <a:cubicBezTo>
                      <a:pt x="4946" y="477"/>
                      <a:pt x="4938" y="477"/>
                      <a:pt x="4930" y="477"/>
                    </a:cubicBezTo>
                    <a:cubicBezTo>
                      <a:pt x="4751" y="477"/>
                      <a:pt x="4596" y="381"/>
                      <a:pt x="4430" y="381"/>
                    </a:cubicBezTo>
                    <a:cubicBezTo>
                      <a:pt x="4108" y="381"/>
                      <a:pt x="3644" y="429"/>
                      <a:pt x="3501" y="738"/>
                    </a:cubicBezTo>
                    <a:cubicBezTo>
                      <a:pt x="3378" y="1004"/>
                      <a:pt x="3300" y="1148"/>
                      <a:pt x="3081" y="1148"/>
                    </a:cubicBezTo>
                    <a:cubicBezTo>
                      <a:pt x="3025" y="1148"/>
                      <a:pt x="2960" y="1139"/>
                      <a:pt x="2882" y="1119"/>
                    </a:cubicBezTo>
                    <a:cubicBezTo>
                      <a:pt x="2811" y="1103"/>
                      <a:pt x="2751" y="1095"/>
                      <a:pt x="2700" y="1095"/>
                    </a:cubicBezTo>
                    <a:cubicBezTo>
                      <a:pt x="2383" y="1095"/>
                      <a:pt x="2403" y="1387"/>
                      <a:pt x="2168" y="1643"/>
                    </a:cubicBezTo>
                    <a:cubicBezTo>
                      <a:pt x="1929" y="1929"/>
                      <a:pt x="1489" y="2096"/>
                      <a:pt x="1203" y="2346"/>
                    </a:cubicBezTo>
                    <a:cubicBezTo>
                      <a:pt x="917" y="2608"/>
                      <a:pt x="715" y="2929"/>
                      <a:pt x="358" y="3084"/>
                    </a:cubicBezTo>
                    <a:cubicBezTo>
                      <a:pt x="1" y="3227"/>
                      <a:pt x="13" y="3394"/>
                      <a:pt x="251" y="3667"/>
                    </a:cubicBezTo>
                    <a:cubicBezTo>
                      <a:pt x="358" y="3775"/>
                      <a:pt x="477" y="3894"/>
                      <a:pt x="453" y="4060"/>
                    </a:cubicBezTo>
                    <a:cubicBezTo>
                      <a:pt x="417" y="4239"/>
                      <a:pt x="263" y="4453"/>
                      <a:pt x="358" y="4644"/>
                    </a:cubicBezTo>
                    <a:cubicBezTo>
                      <a:pt x="453" y="4810"/>
                      <a:pt x="691" y="4846"/>
                      <a:pt x="834" y="4929"/>
                    </a:cubicBezTo>
                    <a:cubicBezTo>
                      <a:pt x="1025" y="5037"/>
                      <a:pt x="1072" y="5275"/>
                      <a:pt x="1227" y="5418"/>
                    </a:cubicBezTo>
                    <a:cubicBezTo>
                      <a:pt x="1417" y="5596"/>
                      <a:pt x="1715" y="5501"/>
                      <a:pt x="1941" y="5584"/>
                    </a:cubicBezTo>
                    <a:cubicBezTo>
                      <a:pt x="2251" y="5691"/>
                      <a:pt x="2572" y="5763"/>
                      <a:pt x="2894" y="5846"/>
                    </a:cubicBezTo>
                    <a:cubicBezTo>
                      <a:pt x="3062" y="5893"/>
                      <a:pt x="3222" y="5899"/>
                      <a:pt x="3383" y="5899"/>
                    </a:cubicBezTo>
                    <a:cubicBezTo>
                      <a:pt x="3431" y="5899"/>
                      <a:pt x="3478" y="5898"/>
                      <a:pt x="3526" y="5898"/>
                    </a:cubicBezTo>
                    <a:cubicBezTo>
                      <a:pt x="3604" y="5898"/>
                      <a:pt x="3683" y="5899"/>
                      <a:pt x="3763" y="5906"/>
                    </a:cubicBezTo>
                    <a:cubicBezTo>
                      <a:pt x="3791" y="5909"/>
                      <a:pt x="3821" y="5910"/>
                      <a:pt x="3852" y="5910"/>
                    </a:cubicBezTo>
                    <a:cubicBezTo>
                      <a:pt x="3952" y="5910"/>
                      <a:pt x="4065" y="5898"/>
                      <a:pt x="4175" y="5898"/>
                    </a:cubicBezTo>
                    <a:cubicBezTo>
                      <a:pt x="4307" y="5898"/>
                      <a:pt x="4434" y="5915"/>
                      <a:pt x="4525" y="5989"/>
                    </a:cubicBezTo>
                    <a:cubicBezTo>
                      <a:pt x="4668" y="6096"/>
                      <a:pt x="4751" y="6287"/>
                      <a:pt x="4930" y="6358"/>
                    </a:cubicBezTo>
                    <a:cubicBezTo>
                      <a:pt x="4972" y="6378"/>
                      <a:pt x="5038" y="6386"/>
                      <a:pt x="5114" y="6386"/>
                    </a:cubicBezTo>
                    <a:cubicBezTo>
                      <a:pt x="5316" y="6386"/>
                      <a:pt x="5591" y="6330"/>
                      <a:pt x="5704" y="6287"/>
                    </a:cubicBezTo>
                    <a:cubicBezTo>
                      <a:pt x="5894" y="6227"/>
                      <a:pt x="6001" y="6037"/>
                      <a:pt x="6180" y="5965"/>
                    </a:cubicBezTo>
                    <a:cubicBezTo>
                      <a:pt x="6206" y="5955"/>
                      <a:pt x="6233" y="5951"/>
                      <a:pt x="6259" y="5951"/>
                    </a:cubicBezTo>
                    <a:cubicBezTo>
                      <a:pt x="6419" y="5951"/>
                      <a:pt x="6569" y="6120"/>
                      <a:pt x="6692" y="6192"/>
                    </a:cubicBezTo>
                    <a:cubicBezTo>
                      <a:pt x="6755" y="6229"/>
                      <a:pt x="6814" y="6244"/>
                      <a:pt x="6870" y="6244"/>
                    </a:cubicBezTo>
                    <a:cubicBezTo>
                      <a:pt x="6993" y="6244"/>
                      <a:pt x="7105" y="6170"/>
                      <a:pt x="7228" y="6096"/>
                    </a:cubicBezTo>
                    <a:cubicBezTo>
                      <a:pt x="7333" y="6033"/>
                      <a:pt x="7424" y="6010"/>
                      <a:pt x="7511" y="6010"/>
                    </a:cubicBezTo>
                    <a:cubicBezTo>
                      <a:pt x="7669" y="6010"/>
                      <a:pt x="7814" y="6086"/>
                      <a:pt x="8014" y="6132"/>
                    </a:cubicBezTo>
                    <a:cubicBezTo>
                      <a:pt x="8215" y="6177"/>
                      <a:pt x="8523" y="6264"/>
                      <a:pt x="8747" y="6264"/>
                    </a:cubicBezTo>
                    <a:cubicBezTo>
                      <a:pt x="8761" y="6264"/>
                      <a:pt x="8774" y="6264"/>
                      <a:pt x="8787" y="6263"/>
                    </a:cubicBezTo>
                    <a:cubicBezTo>
                      <a:pt x="8966" y="6239"/>
                      <a:pt x="9085" y="6049"/>
                      <a:pt x="9216" y="5941"/>
                    </a:cubicBezTo>
                    <a:cubicBezTo>
                      <a:pt x="9281" y="5894"/>
                      <a:pt x="9345" y="5876"/>
                      <a:pt x="9410" y="5876"/>
                    </a:cubicBezTo>
                    <a:cubicBezTo>
                      <a:pt x="9525" y="5876"/>
                      <a:pt x="9642" y="5932"/>
                      <a:pt x="9764" y="5977"/>
                    </a:cubicBezTo>
                    <a:cubicBezTo>
                      <a:pt x="9851" y="6015"/>
                      <a:pt x="9943" y="6029"/>
                      <a:pt x="10037" y="6029"/>
                    </a:cubicBezTo>
                    <a:cubicBezTo>
                      <a:pt x="10211" y="6029"/>
                      <a:pt x="10391" y="5980"/>
                      <a:pt x="10561" y="5941"/>
                    </a:cubicBezTo>
                    <a:cubicBezTo>
                      <a:pt x="10776" y="5894"/>
                      <a:pt x="10835" y="5763"/>
                      <a:pt x="10931" y="5572"/>
                    </a:cubicBezTo>
                    <a:cubicBezTo>
                      <a:pt x="11026" y="5370"/>
                      <a:pt x="11121" y="5299"/>
                      <a:pt x="11347" y="5215"/>
                    </a:cubicBezTo>
                    <a:cubicBezTo>
                      <a:pt x="11835" y="5037"/>
                      <a:pt x="12157" y="4501"/>
                      <a:pt x="12228" y="3989"/>
                    </a:cubicBezTo>
                    <a:cubicBezTo>
                      <a:pt x="12252" y="3739"/>
                      <a:pt x="12074" y="3525"/>
                      <a:pt x="12050" y="3274"/>
                    </a:cubicBezTo>
                    <a:cubicBezTo>
                      <a:pt x="12026" y="3024"/>
                      <a:pt x="12050" y="2786"/>
                      <a:pt x="11800" y="2643"/>
                    </a:cubicBezTo>
                    <a:cubicBezTo>
                      <a:pt x="11609" y="2536"/>
                      <a:pt x="11407" y="2477"/>
                      <a:pt x="11312" y="2262"/>
                    </a:cubicBezTo>
                    <a:cubicBezTo>
                      <a:pt x="11204" y="2036"/>
                      <a:pt x="11157" y="1810"/>
                      <a:pt x="10871" y="1762"/>
                    </a:cubicBezTo>
                    <a:cubicBezTo>
                      <a:pt x="10395" y="1703"/>
                      <a:pt x="9978" y="1453"/>
                      <a:pt x="9633" y="1108"/>
                    </a:cubicBezTo>
                    <a:cubicBezTo>
                      <a:pt x="9442" y="929"/>
                      <a:pt x="9252" y="858"/>
                      <a:pt x="9002" y="798"/>
                    </a:cubicBezTo>
                    <a:cubicBezTo>
                      <a:pt x="8680" y="703"/>
                      <a:pt x="8347" y="488"/>
                      <a:pt x="8014" y="477"/>
                    </a:cubicBezTo>
                    <a:cubicBezTo>
                      <a:pt x="7989" y="476"/>
                      <a:pt x="7964" y="476"/>
                      <a:pt x="7938" y="476"/>
                    </a:cubicBezTo>
                    <a:cubicBezTo>
                      <a:pt x="7795" y="476"/>
                      <a:pt x="7636" y="484"/>
                      <a:pt x="7475" y="484"/>
                    </a:cubicBezTo>
                    <a:cubicBezTo>
                      <a:pt x="7162" y="484"/>
                      <a:pt x="6843" y="451"/>
                      <a:pt x="6621" y="250"/>
                    </a:cubicBezTo>
                    <a:cubicBezTo>
                      <a:pt x="6507" y="157"/>
                      <a:pt x="6393" y="1"/>
                      <a:pt x="62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4"/>
              <p:cNvSpPr/>
              <p:nvPr/>
            </p:nvSpPr>
            <p:spPr>
              <a:xfrm>
                <a:off x="6106588" y="3776550"/>
                <a:ext cx="377750" cy="2133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8535" extrusionOk="0">
                    <a:moveTo>
                      <a:pt x="8217" y="0"/>
                    </a:moveTo>
                    <a:cubicBezTo>
                      <a:pt x="8089" y="0"/>
                      <a:pt x="7956" y="56"/>
                      <a:pt x="7835" y="99"/>
                    </a:cubicBezTo>
                    <a:cubicBezTo>
                      <a:pt x="7656" y="159"/>
                      <a:pt x="7478" y="147"/>
                      <a:pt x="7287" y="159"/>
                    </a:cubicBezTo>
                    <a:cubicBezTo>
                      <a:pt x="6787" y="206"/>
                      <a:pt x="6394" y="266"/>
                      <a:pt x="5930" y="456"/>
                    </a:cubicBezTo>
                    <a:cubicBezTo>
                      <a:pt x="5714" y="546"/>
                      <a:pt x="5437" y="704"/>
                      <a:pt x="5186" y="704"/>
                    </a:cubicBezTo>
                    <a:cubicBezTo>
                      <a:pt x="5105" y="704"/>
                      <a:pt x="5026" y="688"/>
                      <a:pt x="4953" y="647"/>
                    </a:cubicBezTo>
                    <a:cubicBezTo>
                      <a:pt x="4823" y="587"/>
                      <a:pt x="4703" y="492"/>
                      <a:pt x="4572" y="456"/>
                    </a:cubicBezTo>
                    <a:cubicBezTo>
                      <a:pt x="4550" y="450"/>
                      <a:pt x="4528" y="447"/>
                      <a:pt x="4506" y="447"/>
                    </a:cubicBezTo>
                    <a:cubicBezTo>
                      <a:pt x="4316" y="447"/>
                      <a:pt x="4140" y="657"/>
                      <a:pt x="4001" y="742"/>
                    </a:cubicBezTo>
                    <a:cubicBezTo>
                      <a:pt x="3703" y="933"/>
                      <a:pt x="3775" y="1195"/>
                      <a:pt x="3549" y="1433"/>
                    </a:cubicBezTo>
                    <a:cubicBezTo>
                      <a:pt x="3493" y="1494"/>
                      <a:pt x="3427" y="1514"/>
                      <a:pt x="3355" y="1514"/>
                    </a:cubicBezTo>
                    <a:cubicBezTo>
                      <a:pt x="3210" y="1514"/>
                      <a:pt x="3043" y="1431"/>
                      <a:pt x="2897" y="1431"/>
                    </a:cubicBezTo>
                    <a:cubicBezTo>
                      <a:pt x="2804" y="1431"/>
                      <a:pt x="2720" y="1465"/>
                      <a:pt x="2656" y="1576"/>
                    </a:cubicBezTo>
                    <a:cubicBezTo>
                      <a:pt x="2572" y="1718"/>
                      <a:pt x="2548" y="1885"/>
                      <a:pt x="2453" y="2004"/>
                    </a:cubicBezTo>
                    <a:cubicBezTo>
                      <a:pt x="2334" y="2147"/>
                      <a:pt x="2120" y="2147"/>
                      <a:pt x="1953" y="2183"/>
                    </a:cubicBezTo>
                    <a:cubicBezTo>
                      <a:pt x="1786" y="2218"/>
                      <a:pt x="1655" y="2338"/>
                      <a:pt x="1489" y="2385"/>
                    </a:cubicBezTo>
                    <a:cubicBezTo>
                      <a:pt x="1310" y="2445"/>
                      <a:pt x="1108" y="2492"/>
                      <a:pt x="1072" y="2707"/>
                    </a:cubicBezTo>
                    <a:cubicBezTo>
                      <a:pt x="1013" y="3064"/>
                      <a:pt x="1120" y="3302"/>
                      <a:pt x="715" y="3445"/>
                    </a:cubicBezTo>
                    <a:cubicBezTo>
                      <a:pt x="405" y="3552"/>
                      <a:pt x="0" y="3969"/>
                      <a:pt x="60" y="4326"/>
                    </a:cubicBezTo>
                    <a:cubicBezTo>
                      <a:pt x="108" y="4635"/>
                      <a:pt x="477" y="4743"/>
                      <a:pt x="429" y="5088"/>
                    </a:cubicBezTo>
                    <a:cubicBezTo>
                      <a:pt x="393" y="5290"/>
                      <a:pt x="417" y="5469"/>
                      <a:pt x="405" y="5671"/>
                    </a:cubicBezTo>
                    <a:cubicBezTo>
                      <a:pt x="393" y="5862"/>
                      <a:pt x="239" y="6100"/>
                      <a:pt x="334" y="6290"/>
                    </a:cubicBezTo>
                    <a:cubicBezTo>
                      <a:pt x="501" y="6624"/>
                      <a:pt x="1024" y="6874"/>
                      <a:pt x="1322" y="7052"/>
                    </a:cubicBezTo>
                    <a:cubicBezTo>
                      <a:pt x="1727" y="7279"/>
                      <a:pt x="2001" y="7791"/>
                      <a:pt x="2441" y="7945"/>
                    </a:cubicBezTo>
                    <a:cubicBezTo>
                      <a:pt x="2485" y="7961"/>
                      <a:pt x="2529" y="7967"/>
                      <a:pt x="2573" y="7967"/>
                    </a:cubicBezTo>
                    <a:cubicBezTo>
                      <a:pt x="2734" y="7967"/>
                      <a:pt x="2899" y="7886"/>
                      <a:pt x="3048" y="7886"/>
                    </a:cubicBezTo>
                    <a:cubicBezTo>
                      <a:pt x="3263" y="7886"/>
                      <a:pt x="3370" y="8076"/>
                      <a:pt x="3489" y="8219"/>
                    </a:cubicBezTo>
                    <a:cubicBezTo>
                      <a:pt x="3582" y="8320"/>
                      <a:pt x="3662" y="8358"/>
                      <a:pt x="3735" y="8358"/>
                    </a:cubicBezTo>
                    <a:cubicBezTo>
                      <a:pt x="3962" y="8358"/>
                      <a:pt x="4124" y="7991"/>
                      <a:pt x="4392" y="7991"/>
                    </a:cubicBezTo>
                    <a:cubicBezTo>
                      <a:pt x="4405" y="7991"/>
                      <a:pt x="4417" y="7991"/>
                      <a:pt x="4430" y="7993"/>
                    </a:cubicBezTo>
                    <a:cubicBezTo>
                      <a:pt x="4478" y="8000"/>
                      <a:pt x="4528" y="8002"/>
                      <a:pt x="4579" y="8002"/>
                    </a:cubicBezTo>
                    <a:cubicBezTo>
                      <a:pt x="4675" y="8002"/>
                      <a:pt x="4774" y="7994"/>
                      <a:pt x="4871" y="7994"/>
                    </a:cubicBezTo>
                    <a:cubicBezTo>
                      <a:pt x="5006" y="7994"/>
                      <a:pt x="5138" y="8009"/>
                      <a:pt x="5251" y="8076"/>
                    </a:cubicBezTo>
                    <a:cubicBezTo>
                      <a:pt x="5444" y="8190"/>
                      <a:pt x="5572" y="8303"/>
                      <a:pt x="5790" y="8303"/>
                    </a:cubicBezTo>
                    <a:cubicBezTo>
                      <a:pt x="5801" y="8303"/>
                      <a:pt x="5812" y="8303"/>
                      <a:pt x="5823" y="8303"/>
                    </a:cubicBezTo>
                    <a:cubicBezTo>
                      <a:pt x="6418" y="8303"/>
                      <a:pt x="6942" y="8362"/>
                      <a:pt x="7513" y="8493"/>
                    </a:cubicBezTo>
                    <a:cubicBezTo>
                      <a:pt x="7547" y="8500"/>
                      <a:pt x="7579" y="8503"/>
                      <a:pt x="7611" y="8503"/>
                    </a:cubicBezTo>
                    <a:cubicBezTo>
                      <a:pt x="7808" y="8503"/>
                      <a:pt x="7985" y="8391"/>
                      <a:pt x="8180" y="8350"/>
                    </a:cubicBezTo>
                    <a:cubicBezTo>
                      <a:pt x="8219" y="8343"/>
                      <a:pt x="8257" y="8340"/>
                      <a:pt x="8296" y="8340"/>
                    </a:cubicBezTo>
                    <a:cubicBezTo>
                      <a:pt x="8507" y="8340"/>
                      <a:pt x="8720" y="8434"/>
                      <a:pt x="8942" y="8434"/>
                    </a:cubicBezTo>
                    <a:cubicBezTo>
                      <a:pt x="8953" y="8433"/>
                      <a:pt x="8964" y="8433"/>
                      <a:pt x="8975" y="8433"/>
                    </a:cubicBezTo>
                    <a:cubicBezTo>
                      <a:pt x="9205" y="8433"/>
                      <a:pt x="9411" y="8535"/>
                      <a:pt x="9637" y="8535"/>
                    </a:cubicBezTo>
                    <a:cubicBezTo>
                      <a:pt x="9667" y="8535"/>
                      <a:pt x="9697" y="8533"/>
                      <a:pt x="9728" y="8529"/>
                    </a:cubicBezTo>
                    <a:cubicBezTo>
                      <a:pt x="10002" y="8493"/>
                      <a:pt x="10299" y="8481"/>
                      <a:pt x="10514" y="8303"/>
                    </a:cubicBezTo>
                    <a:cubicBezTo>
                      <a:pt x="10784" y="8080"/>
                      <a:pt x="11117" y="8001"/>
                      <a:pt x="11454" y="8001"/>
                    </a:cubicBezTo>
                    <a:cubicBezTo>
                      <a:pt x="11622" y="8001"/>
                      <a:pt x="11792" y="8021"/>
                      <a:pt x="11954" y="8053"/>
                    </a:cubicBezTo>
                    <a:cubicBezTo>
                      <a:pt x="11981" y="8057"/>
                      <a:pt x="12006" y="8059"/>
                      <a:pt x="12030" y="8059"/>
                    </a:cubicBezTo>
                    <a:cubicBezTo>
                      <a:pt x="12391" y="8059"/>
                      <a:pt x="12475" y="7563"/>
                      <a:pt x="12789" y="7563"/>
                    </a:cubicBezTo>
                    <a:cubicBezTo>
                      <a:pt x="12828" y="7563"/>
                      <a:pt x="12871" y="7571"/>
                      <a:pt x="12919" y="7588"/>
                    </a:cubicBezTo>
                    <a:cubicBezTo>
                      <a:pt x="13079" y="7645"/>
                      <a:pt x="13239" y="7779"/>
                      <a:pt x="13410" y="7779"/>
                    </a:cubicBezTo>
                    <a:cubicBezTo>
                      <a:pt x="13417" y="7779"/>
                      <a:pt x="13424" y="7779"/>
                      <a:pt x="13431" y="7779"/>
                    </a:cubicBezTo>
                    <a:cubicBezTo>
                      <a:pt x="13633" y="7767"/>
                      <a:pt x="13776" y="7469"/>
                      <a:pt x="13907" y="7338"/>
                    </a:cubicBezTo>
                    <a:cubicBezTo>
                      <a:pt x="14062" y="7183"/>
                      <a:pt x="14109" y="7076"/>
                      <a:pt x="14157" y="6862"/>
                    </a:cubicBezTo>
                    <a:cubicBezTo>
                      <a:pt x="14217" y="6612"/>
                      <a:pt x="14419" y="6457"/>
                      <a:pt x="14550" y="6243"/>
                    </a:cubicBezTo>
                    <a:cubicBezTo>
                      <a:pt x="14669" y="6040"/>
                      <a:pt x="14848" y="5898"/>
                      <a:pt x="14979" y="5695"/>
                    </a:cubicBezTo>
                    <a:cubicBezTo>
                      <a:pt x="15110" y="5493"/>
                      <a:pt x="15026" y="5195"/>
                      <a:pt x="15026" y="4957"/>
                    </a:cubicBezTo>
                    <a:cubicBezTo>
                      <a:pt x="15026" y="4731"/>
                      <a:pt x="14788" y="4600"/>
                      <a:pt x="14729" y="4385"/>
                    </a:cubicBezTo>
                    <a:cubicBezTo>
                      <a:pt x="14681" y="4171"/>
                      <a:pt x="14895" y="3969"/>
                      <a:pt x="14883" y="3742"/>
                    </a:cubicBezTo>
                    <a:cubicBezTo>
                      <a:pt x="14859" y="3314"/>
                      <a:pt x="14217" y="2850"/>
                      <a:pt x="13895" y="2611"/>
                    </a:cubicBezTo>
                    <a:cubicBezTo>
                      <a:pt x="13455" y="2290"/>
                      <a:pt x="12990" y="1992"/>
                      <a:pt x="12538" y="1659"/>
                    </a:cubicBezTo>
                    <a:cubicBezTo>
                      <a:pt x="12204" y="1409"/>
                      <a:pt x="11835" y="1171"/>
                      <a:pt x="11478" y="945"/>
                    </a:cubicBezTo>
                    <a:cubicBezTo>
                      <a:pt x="11276" y="825"/>
                      <a:pt x="11061" y="849"/>
                      <a:pt x="10835" y="814"/>
                    </a:cubicBezTo>
                    <a:cubicBezTo>
                      <a:pt x="10609" y="778"/>
                      <a:pt x="10526" y="599"/>
                      <a:pt x="10407" y="433"/>
                    </a:cubicBezTo>
                    <a:cubicBezTo>
                      <a:pt x="10287" y="266"/>
                      <a:pt x="10157" y="230"/>
                      <a:pt x="9954" y="230"/>
                    </a:cubicBezTo>
                    <a:cubicBezTo>
                      <a:pt x="9818" y="230"/>
                      <a:pt x="9664" y="200"/>
                      <a:pt x="9522" y="200"/>
                    </a:cubicBezTo>
                    <a:cubicBezTo>
                      <a:pt x="9465" y="200"/>
                      <a:pt x="9410" y="205"/>
                      <a:pt x="9359" y="218"/>
                    </a:cubicBezTo>
                    <a:cubicBezTo>
                      <a:pt x="9226" y="249"/>
                      <a:pt x="9075" y="333"/>
                      <a:pt x="8937" y="333"/>
                    </a:cubicBezTo>
                    <a:cubicBezTo>
                      <a:pt x="8914" y="333"/>
                      <a:pt x="8892" y="330"/>
                      <a:pt x="8871" y="325"/>
                    </a:cubicBezTo>
                    <a:cubicBezTo>
                      <a:pt x="8668" y="290"/>
                      <a:pt x="8549" y="111"/>
                      <a:pt x="8359" y="28"/>
                    </a:cubicBezTo>
                    <a:cubicBezTo>
                      <a:pt x="8313" y="8"/>
                      <a:pt x="8265" y="0"/>
                      <a:pt x="821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4"/>
              <p:cNvSpPr/>
              <p:nvPr/>
            </p:nvSpPr>
            <p:spPr>
              <a:xfrm>
                <a:off x="6329238" y="3595200"/>
                <a:ext cx="271175" cy="133275"/>
              </a:xfrm>
              <a:custGeom>
                <a:avLst/>
                <a:gdLst/>
                <a:ahLst/>
                <a:cxnLst/>
                <a:rect l="l" t="t" r="r" b="b"/>
                <a:pathLst>
                  <a:path w="10847" h="5331" extrusionOk="0">
                    <a:moveTo>
                      <a:pt x="4825" y="0"/>
                    </a:moveTo>
                    <a:cubicBezTo>
                      <a:pt x="4606" y="0"/>
                      <a:pt x="4355" y="98"/>
                      <a:pt x="4168" y="150"/>
                    </a:cubicBezTo>
                    <a:cubicBezTo>
                      <a:pt x="3929" y="221"/>
                      <a:pt x="3560" y="245"/>
                      <a:pt x="3382" y="436"/>
                    </a:cubicBezTo>
                    <a:cubicBezTo>
                      <a:pt x="3263" y="567"/>
                      <a:pt x="3191" y="793"/>
                      <a:pt x="3025" y="864"/>
                    </a:cubicBezTo>
                    <a:cubicBezTo>
                      <a:pt x="2978" y="883"/>
                      <a:pt x="2930" y="891"/>
                      <a:pt x="2881" y="891"/>
                    </a:cubicBezTo>
                    <a:cubicBezTo>
                      <a:pt x="2735" y="891"/>
                      <a:pt x="2582" y="826"/>
                      <a:pt x="2432" y="826"/>
                    </a:cubicBezTo>
                    <a:cubicBezTo>
                      <a:pt x="2415" y="826"/>
                      <a:pt x="2398" y="827"/>
                      <a:pt x="2382" y="829"/>
                    </a:cubicBezTo>
                    <a:cubicBezTo>
                      <a:pt x="2155" y="864"/>
                      <a:pt x="1905" y="1079"/>
                      <a:pt x="1715" y="1198"/>
                    </a:cubicBezTo>
                    <a:cubicBezTo>
                      <a:pt x="1512" y="1329"/>
                      <a:pt x="1477" y="1591"/>
                      <a:pt x="1298" y="1745"/>
                    </a:cubicBezTo>
                    <a:cubicBezTo>
                      <a:pt x="1096" y="1900"/>
                      <a:pt x="1012" y="2150"/>
                      <a:pt x="822" y="2293"/>
                    </a:cubicBezTo>
                    <a:cubicBezTo>
                      <a:pt x="667" y="2400"/>
                      <a:pt x="465" y="2424"/>
                      <a:pt x="334" y="2567"/>
                    </a:cubicBezTo>
                    <a:cubicBezTo>
                      <a:pt x="0" y="2900"/>
                      <a:pt x="262" y="3615"/>
                      <a:pt x="441" y="3948"/>
                    </a:cubicBezTo>
                    <a:cubicBezTo>
                      <a:pt x="655" y="4377"/>
                      <a:pt x="1120" y="4650"/>
                      <a:pt x="1501" y="4924"/>
                    </a:cubicBezTo>
                    <a:cubicBezTo>
                      <a:pt x="1647" y="5036"/>
                      <a:pt x="1769" y="5117"/>
                      <a:pt x="1919" y="5117"/>
                    </a:cubicBezTo>
                    <a:cubicBezTo>
                      <a:pt x="1977" y="5117"/>
                      <a:pt x="2039" y="5105"/>
                      <a:pt x="2108" y="5079"/>
                    </a:cubicBezTo>
                    <a:cubicBezTo>
                      <a:pt x="2236" y="5028"/>
                      <a:pt x="2336" y="5003"/>
                      <a:pt x="2431" y="5003"/>
                    </a:cubicBezTo>
                    <a:cubicBezTo>
                      <a:pt x="2556" y="5003"/>
                      <a:pt x="2672" y="5046"/>
                      <a:pt x="2834" y="5127"/>
                    </a:cubicBezTo>
                    <a:cubicBezTo>
                      <a:pt x="3072" y="5234"/>
                      <a:pt x="3406" y="5317"/>
                      <a:pt x="3667" y="5329"/>
                    </a:cubicBezTo>
                    <a:cubicBezTo>
                      <a:pt x="3678" y="5330"/>
                      <a:pt x="3688" y="5331"/>
                      <a:pt x="3698" y="5331"/>
                    </a:cubicBezTo>
                    <a:cubicBezTo>
                      <a:pt x="3904" y="5331"/>
                      <a:pt x="4063" y="5114"/>
                      <a:pt x="4271" y="5114"/>
                    </a:cubicBezTo>
                    <a:cubicBezTo>
                      <a:pt x="4276" y="5114"/>
                      <a:pt x="4281" y="5115"/>
                      <a:pt x="4287" y="5115"/>
                    </a:cubicBezTo>
                    <a:cubicBezTo>
                      <a:pt x="4531" y="5126"/>
                      <a:pt x="4713" y="5272"/>
                      <a:pt x="4959" y="5272"/>
                    </a:cubicBezTo>
                    <a:cubicBezTo>
                      <a:pt x="4977" y="5272"/>
                      <a:pt x="4995" y="5271"/>
                      <a:pt x="5013" y="5270"/>
                    </a:cubicBezTo>
                    <a:cubicBezTo>
                      <a:pt x="5179" y="5256"/>
                      <a:pt x="5323" y="5239"/>
                      <a:pt x="5472" y="5239"/>
                    </a:cubicBezTo>
                    <a:cubicBezTo>
                      <a:pt x="5589" y="5239"/>
                      <a:pt x="5710" y="5250"/>
                      <a:pt x="5846" y="5282"/>
                    </a:cubicBezTo>
                    <a:cubicBezTo>
                      <a:pt x="5911" y="5296"/>
                      <a:pt x="5972" y="5302"/>
                      <a:pt x="6031" y="5302"/>
                    </a:cubicBezTo>
                    <a:cubicBezTo>
                      <a:pt x="6212" y="5302"/>
                      <a:pt x="6375" y="5246"/>
                      <a:pt x="6573" y="5210"/>
                    </a:cubicBezTo>
                    <a:cubicBezTo>
                      <a:pt x="6609" y="5203"/>
                      <a:pt x="6644" y="5200"/>
                      <a:pt x="6679" y="5200"/>
                    </a:cubicBezTo>
                    <a:cubicBezTo>
                      <a:pt x="6879" y="5200"/>
                      <a:pt x="7068" y="5294"/>
                      <a:pt x="7279" y="5294"/>
                    </a:cubicBezTo>
                    <a:cubicBezTo>
                      <a:pt x="7290" y="5294"/>
                      <a:pt x="7300" y="5294"/>
                      <a:pt x="7311" y="5293"/>
                    </a:cubicBezTo>
                    <a:cubicBezTo>
                      <a:pt x="7620" y="5258"/>
                      <a:pt x="7906" y="5293"/>
                      <a:pt x="8216" y="5210"/>
                    </a:cubicBezTo>
                    <a:cubicBezTo>
                      <a:pt x="8513" y="5115"/>
                      <a:pt x="8692" y="5008"/>
                      <a:pt x="8954" y="4853"/>
                    </a:cubicBezTo>
                    <a:cubicBezTo>
                      <a:pt x="9406" y="4603"/>
                      <a:pt x="9930" y="4591"/>
                      <a:pt x="10311" y="4210"/>
                    </a:cubicBezTo>
                    <a:cubicBezTo>
                      <a:pt x="10478" y="4031"/>
                      <a:pt x="10597" y="3805"/>
                      <a:pt x="10621" y="3555"/>
                    </a:cubicBezTo>
                    <a:cubicBezTo>
                      <a:pt x="10656" y="3293"/>
                      <a:pt x="10740" y="3055"/>
                      <a:pt x="10776" y="2793"/>
                    </a:cubicBezTo>
                    <a:cubicBezTo>
                      <a:pt x="10847" y="2341"/>
                      <a:pt x="10216" y="2460"/>
                      <a:pt x="10061" y="2150"/>
                    </a:cubicBezTo>
                    <a:cubicBezTo>
                      <a:pt x="9966" y="1972"/>
                      <a:pt x="9978" y="1710"/>
                      <a:pt x="9811" y="1579"/>
                    </a:cubicBezTo>
                    <a:cubicBezTo>
                      <a:pt x="9621" y="1412"/>
                      <a:pt x="9287" y="1412"/>
                      <a:pt x="9049" y="1281"/>
                    </a:cubicBezTo>
                    <a:cubicBezTo>
                      <a:pt x="8656" y="1055"/>
                      <a:pt x="8073" y="948"/>
                      <a:pt x="7751" y="614"/>
                    </a:cubicBezTo>
                    <a:cubicBezTo>
                      <a:pt x="7582" y="445"/>
                      <a:pt x="7455" y="340"/>
                      <a:pt x="7219" y="340"/>
                    </a:cubicBezTo>
                    <a:cubicBezTo>
                      <a:pt x="7206" y="340"/>
                      <a:pt x="7193" y="340"/>
                      <a:pt x="7180" y="340"/>
                    </a:cubicBezTo>
                    <a:cubicBezTo>
                      <a:pt x="6858" y="340"/>
                      <a:pt x="6561" y="281"/>
                      <a:pt x="6251" y="233"/>
                    </a:cubicBezTo>
                    <a:cubicBezTo>
                      <a:pt x="6139" y="218"/>
                      <a:pt x="6031" y="214"/>
                      <a:pt x="5924" y="214"/>
                    </a:cubicBezTo>
                    <a:cubicBezTo>
                      <a:pt x="5781" y="214"/>
                      <a:pt x="5639" y="221"/>
                      <a:pt x="5489" y="221"/>
                    </a:cubicBezTo>
                    <a:cubicBezTo>
                      <a:pt x="5287" y="221"/>
                      <a:pt x="5120" y="31"/>
                      <a:pt x="4918" y="7"/>
                    </a:cubicBezTo>
                    <a:cubicBezTo>
                      <a:pt x="4888" y="3"/>
                      <a:pt x="4856" y="0"/>
                      <a:pt x="482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4"/>
              <p:cNvSpPr/>
              <p:nvPr/>
            </p:nvSpPr>
            <p:spPr>
              <a:xfrm>
                <a:off x="6501288" y="3734900"/>
                <a:ext cx="165800" cy="81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3255" extrusionOk="0">
                    <a:moveTo>
                      <a:pt x="2918" y="0"/>
                    </a:moveTo>
                    <a:cubicBezTo>
                      <a:pt x="2886" y="0"/>
                      <a:pt x="2854" y="1"/>
                      <a:pt x="2822" y="3"/>
                    </a:cubicBezTo>
                    <a:cubicBezTo>
                      <a:pt x="2477" y="15"/>
                      <a:pt x="2143" y="170"/>
                      <a:pt x="1810" y="253"/>
                    </a:cubicBezTo>
                    <a:cubicBezTo>
                      <a:pt x="1500" y="336"/>
                      <a:pt x="1107" y="467"/>
                      <a:pt x="846" y="658"/>
                    </a:cubicBezTo>
                    <a:cubicBezTo>
                      <a:pt x="619" y="825"/>
                      <a:pt x="524" y="1206"/>
                      <a:pt x="322" y="1432"/>
                    </a:cubicBezTo>
                    <a:cubicBezTo>
                      <a:pt x="107" y="1670"/>
                      <a:pt x="0" y="2039"/>
                      <a:pt x="95" y="2372"/>
                    </a:cubicBezTo>
                    <a:cubicBezTo>
                      <a:pt x="286" y="3039"/>
                      <a:pt x="1262" y="3003"/>
                      <a:pt x="1798" y="3015"/>
                    </a:cubicBezTo>
                    <a:cubicBezTo>
                      <a:pt x="2096" y="3027"/>
                      <a:pt x="2322" y="3242"/>
                      <a:pt x="2608" y="3253"/>
                    </a:cubicBezTo>
                    <a:cubicBezTo>
                      <a:pt x="2620" y="3254"/>
                      <a:pt x="2633" y="3255"/>
                      <a:pt x="2645" y="3255"/>
                    </a:cubicBezTo>
                    <a:cubicBezTo>
                      <a:pt x="2822" y="3255"/>
                      <a:pt x="2989" y="3180"/>
                      <a:pt x="3167" y="3146"/>
                    </a:cubicBezTo>
                    <a:cubicBezTo>
                      <a:pt x="3215" y="3134"/>
                      <a:pt x="3262" y="3129"/>
                      <a:pt x="3309" y="3129"/>
                    </a:cubicBezTo>
                    <a:cubicBezTo>
                      <a:pt x="3441" y="3129"/>
                      <a:pt x="3572" y="3168"/>
                      <a:pt x="3703" y="3194"/>
                    </a:cubicBezTo>
                    <a:cubicBezTo>
                      <a:pt x="3770" y="3208"/>
                      <a:pt x="3835" y="3214"/>
                      <a:pt x="3898" y="3214"/>
                    </a:cubicBezTo>
                    <a:cubicBezTo>
                      <a:pt x="4157" y="3214"/>
                      <a:pt x="4387" y="3116"/>
                      <a:pt x="4656" y="3087"/>
                    </a:cubicBezTo>
                    <a:cubicBezTo>
                      <a:pt x="5037" y="3051"/>
                      <a:pt x="5394" y="3027"/>
                      <a:pt x="5763" y="2944"/>
                    </a:cubicBezTo>
                    <a:cubicBezTo>
                      <a:pt x="6501" y="2765"/>
                      <a:pt x="6632" y="2015"/>
                      <a:pt x="6251" y="1432"/>
                    </a:cubicBezTo>
                    <a:cubicBezTo>
                      <a:pt x="6108" y="1218"/>
                      <a:pt x="6001" y="1015"/>
                      <a:pt x="5882" y="801"/>
                    </a:cubicBezTo>
                    <a:cubicBezTo>
                      <a:pt x="5727" y="539"/>
                      <a:pt x="5334" y="360"/>
                      <a:pt x="5072" y="253"/>
                    </a:cubicBezTo>
                    <a:cubicBezTo>
                      <a:pt x="4783" y="141"/>
                      <a:pt x="4552" y="102"/>
                      <a:pt x="4281" y="102"/>
                    </a:cubicBezTo>
                    <a:cubicBezTo>
                      <a:pt x="4207" y="102"/>
                      <a:pt x="4130" y="105"/>
                      <a:pt x="4048" y="110"/>
                    </a:cubicBezTo>
                    <a:cubicBezTo>
                      <a:pt x="4032" y="111"/>
                      <a:pt x="4016" y="111"/>
                      <a:pt x="4000" y="111"/>
                    </a:cubicBezTo>
                    <a:cubicBezTo>
                      <a:pt x="3642" y="111"/>
                      <a:pt x="3284" y="0"/>
                      <a:pt x="291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4"/>
              <p:cNvSpPr/>
              <p:nvPr/>
            </p:nvSpPr>
            <p:spPr>
              <a:xfrm>
                <a:off x="6531938" y="3904750"/>
                <a:ext cx="204225" cy="121275"/>
              </a:xfrm>
              <a:custGeom>
                <a:avLst/>
                <a:gdLst/>
                <a:ahLst/>
                <a:cxnLst/>
                <a:rect l="l" t="t" r="r" b="b"/>
                <a:pathLst>
                  <a:path w="8169" h="4851" extrusionOk="0">
                    <a:moveTo>
                      <a:pt x="3892" y="0"/>
                    </a:moveTo>
                    <a:cubicBezTo>
                      <a:pt x="3651" y="0"/>
                      <a:pt x="3415" y="47"/>
                      <a:pt x="3215" y="174"/>
                    </a:cubicBezTo>
                    <a:cubicBezTo>
                      <a:pt x="3049" y="281"/>
                      <a:pt x="2894" y="365"/>
                      <a:pt x="2691" y="377"/>
                    </a:cubicBezTo>
                    <a:cubicBezTo>
                      <a:pt x="2640" y="377"/>
                      <a:pt x="2586" y="375"/>
                      <a:pt x="2532" y="375"/>
                    </a:cubicBezTo>
                    <a:cubicBezTo>
                      <a:pt x="2396" y="375"/>
                      <a:pt x="2258" y="387"/>
                      <a:pt x="2156" y="472"/>
                    </a:cubicBezTo>
                    <a:cubicBezTo>
                      <a:pt x="2036" y="567"/>
                      <a:pt x="1977" y="722"/>
                      <a:pt x="1894" y="841"/>
                    </a:cubicBezTo>
                    <a:cubicBezTo>
                      <a:pt x="1763" y="1020"/>
                      <a:pt x="1525" y="1139"/>
                      <a:pt x="1346" y="1281"/>
                    </a:cubicBezTo>
                    <a:cubicBezTo>
                      <a:pt x="1191" y="1401"/>
                      <a:pt x="1024" y="1472"/>
                      <a:pt x="858" y="1579"/>
                    </a:cubicBezTo>
                    <a:cubicBezTo>
                      <a:pt x="643" y="1698"/>
                      <a:pt x="501" y="1924"/>
                      <a:pt x="393" y="2139"/>
                    </a:cubicBezTo>
                    <a:cubicBezTo>
                      <a:pt x="191" y="2544"/>
                      <a:pt x="1" y="3115"/>
                      <a:pt x="215" y="3556"/>
                    </a:cubicBezTo>
                    <a:cubicBezTo>
                      <a:pt x="346" y="3829"/>
                      <a:pt x="834" y="4068"/>
                      <a:pt x="1096" y="4199"/>
                    </a:cubicBezTo>
                    <a:cubicBezTo>
                      <a:pt x="1322" y="4294"/>
                      <a:pt x="1560" y="4329"/>
                      <a:pt x="1798" y="4389"/>
                    </a:cubicBezTo>
                    <a:cubicBezTo>
                      <a:pt x="2013" y="4449"/>
                      <a:pt x="2132" y="4687"/>
                      <a:pt x="2346" y="4722"/>
                    </a:cubicBezTo>
                    <a:cubicBezTo>
                      <a:pt x="2609" y="4762"/>
                      <a:pt x="3006" y="4850"/>
                      <a:pt x="3351" y="4850"/>
                    </a:cubicBezTo>
                    <a:cubicBezTo>
                      <a:pt x="3520" y="4850"/>
                      <a:pt x="3677" y="4829"/>
                      <a:pt x="3799" y="4770"/>
                    </a:cubicBezTo>
                    <a:cubicBezTo>
                      <a:pt x="3918" y="4710"/>
                      <a:pt x="4054" y="4601"/>
                      <a:pt x="4199" y="4601"/>
                    </a:cubicBezTo>
                    <a:cubicBezTo>
                      <a:pt x="4228" y="4601"/>
                      <a:pt x="4257" y="4605"/>
                      <a:pt x="4287" y="4615"/>
                    </a:cubicBezTo>
                    <a:cubicBezTo>
                      <a:pt x="4518" y="4692"/>
                      <a:pt x="4647" y="4820"/>
                      <a:pt x="4891" y="4820"/>
                    </a:cubicBezTo>
                    <a:cubicBezTo>
                      <a:pt x="4911" y="4820"/>
                      <a:pt x="4932" y="4819"/>
                      <a:pt x="4954" y="4818"/>
                    </a:cubicBezTo>
                    <a:cubicBezTo>
                      <a:pt x="5430" y="4794"/>
                      <a:pt x="5811" y="4663"/>
                      <a:pt x="6251" y="4508"/>
                    </a:cubicBezTo>
                    <a:cubicBezTo>
                      <a:pt x="6410" y="4448"/>
                      <a:pt x="6553" y="4380"/>
                      <a:pt x="6713" y="4380"/>
                    </a:cubicBezTo>
                    <a:cubicBezTo>
                      <a:pt x="6745" y="4380"/>
                      <a:pt x="6777" y="4383"/>
                      <a:pt x="6811" y="4389"/>
                    </a:cubicBezTo>
                    <a:cubicBezTo>
                      <a:pt x="6903" y="4402"/>
                      <a:pt x="6983" y="4411"/>
                      <a:pt x="7058" y="4411"/>
                    </a:cubicBezTo>
                    <a:cubicBezTo>
                      <a:pt x="7197" y="4411"/>
                      <a:pt x="7319" y="4378"/>
                      <a:pt x="7466" y="4270"/>
                    </a:cubicBezTo>
                    <a:cubicBezTo>
                      <a:pt x="7775" y="4020"/>
                      <a:pt x="8097" y="3675"/>
                      <a:pt x="8132" y="3246"/>
                    </a:cubicBezTo>
                    <a:cubicBezTo>
                      <a:pt x="8168" y="2782"/>
                      <a:pt x="7906" y="2448"/>
                      <a:pt x="7894" y="2008"/>
                    </a:cubicBezTo>
                    <a:cubicBezTo>
                      <a:pt x="7871" y="1591"/>
                      <a:pt x="7549" y="1270"/>
                      <a:pt x="7216" y="1043"/>
                    </a:cubicBezTo>
                    <a:cubicBezTo>
                      <a:pt x="6835" y="770"/>
                      <a:pt x="6358" y="448"/>
                      <a:pt x="5894" y="365"/>
                    </a:cubicBezTo>
                    <a:cubicBezTo>
                      <a:pt x="5454" y="281"/>
                      <a:pt x="5001" y="222"/>
                      <a:pt x="4573" y="103"/>
                    </a:cubicBezTo>
                    <a:cubicBezTo>
                      <a:pt x="4362" y="44"/>
                      <a:pt x="4125" y="0"/>
                      <a:pt x="389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561;p4"/>
              <p:cNvSpPr/>
              <p:nvPr/>
            </p:nvSpPr>
            <p:spPr>
              <a:xfrm>
                <a:off x="8242263" y="4182650"/>
                <a:ext cx="539675" cy="548600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1587" y="21943"/>
                    </a:lnTo>
                    <a:lnTo>
                      <a:pt x="2158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4"/>
              <p:cNvSpPr/>
              <p:nvPr/>
            </p:nvSpPr>
            <p:spPr>
              <a:xfrm>
                <a:off x="8242263" y="4182650"/>
                <a:ext cx="50325" cy="548600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013" y="21943"/>
                    </a:lnTo>
                    <a:lnTo>
                      <a:pt x="201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4"/>
              <p:cNvSpPr/>
              <p:nvPr/>
            </p:nvSpPr>
            <p:spPr>
              <a:xfrm>
                <a:off x="8189288" y="4675250"/>
                <a:ext cx="7126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8505" h="3561" extrusionOk="0">
                    <a:moveTo>
                      <a:pt x="1" y="1"/>
                    </a:moveTo>
                    <a:lnTo>
                      <a:pt x="1" y="3561"/>
                    </a:lnTo>
                    <a:lnTo>
                      <a:pt x="28504" y="3561"/>
                    </a:lnTo>
                    <a:lnTo>
                      <a:pt x="2850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4"/>
              <p:cNvSpPr/>
              <p:nvPr/>
            </p:nvSpPr>
            <p:spPr>
              <a:xfrm>
                <a:off x="8334238" y="4227000"/>
                <a:ext cx="3536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2562" extrusionOk="0">
                    <a:moveTo>
                      <a:pt x="1" y="0"/>
                    </a:moveTo>
                    <a:lnTo>
                      <a:pt x="1" y="12561"/>
                    </a:lnTo>
                    <a:lnTo>
                      <a:pt x="14145" y="12561"/>
                    </a:lnTo>
                    <a:lnTo>
                      <a:pt x="141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4"/>
              <p:cNvSpPr/>
              <p:nvPr/>
            </p:nvSpPr>
            <p:spPr>
              <a:xfrm>
                <a:off x="8350013" y="424217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4"/>
              <p:cNvSpPr/>
              <p:nvPr/>
            </p:nvSpPr>
            <p:spPr>
              <a:xfrm>
                <a:off x="8433063" y="424217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4"/>
              <p:cNvSpPr/>
              <p:nvPr/>
            </p:nvSpPr>
            <p:spPr>
              <a:xfrm>
                <a:off x="8516113" y="424217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4"/>
              <p:cNvSpPr/>
              <p:nvPr/>
            </p:nvSpPr>
            <p:spPr>
              <a:xfrm>
                <a:off x="8599163" y="4242175"/>
                <a:ext cx="71450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144" extrusionOk="0">
                    <a:moveTo>
                      <a:pt x="0" y="0"/>
                    </a:moveTo>
                    <a:lnTo>
                      <a:pt x="0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4"/>
              <p:cNvSpPr/>
              <p:nvPr/>
            </p:nvSpPr>
            <p:spPr>
              <a:xfrm>
                <a:off x="8350013" y="4357950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4"/>
              <p:cNvSpPr/>
              <p:nvPr/>
            </p:nvSpPr>
            <p:spPr>
              <a:xfrm>
                <a:off x="8433063" y="4357950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4"/>
              <p:cNvSpPr/>
              <p:nvPr/>
            </p:nvSpPr>
            <p:spPr>
              <a:xfrm>
                <a:off x="8516113" y="4357950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4"/>
              <p:cNvSpPr/>
              <p:nvPr/>
            </p:nvSpPr>
            <p:spPr>
              <a:xfrm>
                <a:off x="8599163" y="4357950"/>
                <a:ext cx="71450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6728" extrusionOk="0">
                    <a:moveTo>
                      <a:pt x="0" y="1"/>
                    </a:moveTo>
                    <a:lnTo>
                      <a:pt x="0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4"/>
              <p:cNvSpPr/>
              <p:nvPr/>
            </p:nvSpPr>
            <p:spPr>
              <a:xfrm>
                <a:off x="8439913" y="4399325"/>
                <a:ext cx="22650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1" y="1"/>
                    </a:moveTo>
                    <a:lnTo>
                      <a:pt x="1" y="6859"/>
                    </a:lnTo>
                    <a:lnTo>
                      <a:pt x="905" y="6859"/>
                    </a:lnTo>
                    <a:lnTo>
                      <a:pt x="905" y="1"/>
                    </a:lnTo>
                    <a:close/>
                  </a:path>
                </a:pathLst>
              </a:custGeom>
              <a:solidFill>
                <a:srgbClr val="AA4A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4"/>
              <p:cNvSpPr/>
              <p:nvPr/>
            </p:nvSpPr>
            <p:spPr>
              <a:xfrm>
                <a:off x="8220538" y="3433725"/>
                <a:ext cx="5831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3325" h="10086" extrusionOk="0">
                    <a:moveTo>
                      <a:pt x="11585" y="1"/>
                    </a:moveTo>
                    <a:lnTo>
                      <a:pt x="1" y="8407"/>
                    </a:lnTo>
                    <a:lnTo>
                      <a:pt x="1" y="10086"/>
                    </a:lnTo>
                    <a:lnTo>
                      <a:pt x="23325" y="10086"/>
                    </a:lnTo>
                    <a:lnTo>
                      <a:pt x="23325" y="8407"/>
                    </a:lnTo>
                    <a:lnTo>
                      <a:pt x="1158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4"/>
              <p:cNvSpPr/>
              <p:nvPr/>
            </p:nvSpPr>
            <p:spPr>
              <a:xfrm>
                <a:off x="8242263" y="3492975"/>
                <a:ext cx="539675" cy="748325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9933" extrusionOk="0">
                    <a:moveTo>
                      <a:pt x="10728" y="0"/>
                    </a:moveTo>
                    <a:lnTo>
                      <a:pt x="1" y="7787"/>
                    </a:lnTo>
                    <a:lnTo>
                      <a:pt x="1" y="29933"/>
                    </a:lnTo>
                    <a:lnTo>
                      <a:pt x="21587" y="29933"/>
                    </a:lnTo>
                    <a:lnTo>
                      <a:pt x="21587" y="7787"/>
                    </a:lnTo>
                    <a:lnTo>
                      <a:pt x="107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4"/>
              <p:cNvSpPr/>
              <p:nvPr/>
            </p:nvSpPr>
            <p:spPr>
              <a:xfrm>
                <a:off x="8242263" y="3528400"/>
                <a:ext cx="539675" cy="748025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9921" extrusionOk="0">
                    <a:moveTo>
                      <a:pt x="10728" y="0"/>
                    </a:moveTo>
                    <a:lnTo>
                      <a:pt x="1" y="7775"/>
                    </a:lnTo>
                    <a:lnTo>
                      <a:pt x="1" y="29920"/>
                    </a:lnTo>
                    <a:lnTo>
                      <a:pt x="21587" y="29920"/>
                    </a:lnTo>
                    <a:lnTo>
                      <a:pt x="21587" y="7775"/>
                    </a:lnTo>
                    <a:lnTo>
                      <a:pt x="107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4"/>
              <p:cNvSpPr/>
              <p:nvPr/>
            </p:nvSpPr>
            <p:spPr>
              <a:xfrm>
                <a:off x="8189288" y="4185325"/>
                <a:ext cx="712625" cy="113125"/>
              </a:xfrm>
              <a:custGeom>
                <a:avLst/>
                <a:gdLst/>
                <a:ahLst/>
                <a:cxnLst/>
                <a:rect l="l" t="t" r="r" b="b"/>
                <a:pathLst>
                  <a:path w="28505" h="4525" extrusionOk="0">
                    <a:moveTo>
                      <a:pt x="1" y="0"/>
                    </a:moveTo>
                    <a:lnTo>
                      <a:pt x="1" y="4525"/>
                    </a:lnTo>
                    <a:lnTo>
                      <a:pt x="28504" y="4525"/>
                    </a:lnTo>
                    <a:lnTo>
                      <a:pt x="2850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4"/>
              <p:cNvSpPr/>
              <p:nvPr/>
            </p:nvSpPr>
            <p:spPr>
              <a:xfrm>
                <a:off x="8334238" y="3736750"/>
                <a:ext cx="353650" cy="314350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2574" extrusionOk="0">
                    <a:moveTo>
                      <a:pt x="1" y="1"/>
                    </a:moveTo>
                    <a:lnTo>
                      <a:pt x="1" y="12573"/>
                    </a:lnTo>
                    <a:lnTo>
                      <a:pt x="14145" y="12573"/>
                    </a:lnTo>
                    <a:lnTo>
                      <a:pt x="141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4"/>
              <p:cNvSpPr/>
              <p:nvPr/>
            </p:nvSpPr>
            <p:spPr>
              <a:xfrm>
                <a:off x="8350013" y="375222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4"/>
              <p:cNvSpPr/>
              <p:nvPr/>
            </p:nvSpPr>
            <p:spPr>
              <a:xfrm>
                <a:off x="8433063" y="375222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4"/>
              <p:cNvSpPr/>
              <p:nvPr/>
            </p:nvSpPr>
            <p:spPr>
              <a:xfrm>
                <a:off x="8516113" y="375222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4"/>
              <p:cNvSpPr/>
              <p:nvPr/>
            </p:nvSpPr>
            <p:spPr>
              <a:xfrm>
                <a:off x="8599163" y="3752225"/>
                <a:ext cx="71450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144" extrusionOk="0">
                    <a:moveTo>
                      <a:pt x="0" y="1"/>
                    </a:moveTo>
                    <a:lnTo>
                      <a:pt x="0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4"/>
              <p:cNvSpPr/>
              <p:nvPr/>
            </p:nvSpPr>
            <p:spPr>
              <a:xfrm>
                <a:off x="8350013" y="3868025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4"/>
              <p:cNvSpPr/>
              <p:nvPr/>
            </p:nvSpPr>
            <p:spPr>
              <a:xfrm>
                <a:off x="8433063" y="3868025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4"/>
              <p:cNvSpPr/>
              <p:nvPr/>
            </p:nvSpPr>
            <p:spPr>
              <a:xfrm>
                <a:off x="8516113" y="3868025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4"/>
              <p:cNvSpPr/>
              <p:nvPr/>
            </p:nvSpPr>
            <p:spPr>
              <a:xfrm>
                <a:off x="8599163" y="3868025"/>
                <a:ext cx="71450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6728" extrusionOk="0">
                    <a:moveTo>
                      <a:pt x="0" y="0"/>
                    </a:moveTo>
                    <a:lnTo>
                      <a:pt x="0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4"/>
              <p:cNvSpPr/>
              <p:nvPr/>
            </p:nvSpPr>
            <p:spPr>
              <a:xfrm>
                <a:off x="8316688" y="3909400"/>
                <a:ext cx="22950" cy="2185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740" extrusionOk="0">
                    <a:moveTo>
                      <a:pt x="0" y="0"/>
                    </a:moveTo>
                    <a:lnTo>
                      <a:pt x="0" y="8739"/>
                    </a:lnTo>
                    <a:lnTo>
                      <a:pt x="917" y="8739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4"/>
              <p:cNvSpPr/>
              <p:nvPr/>
            </p:nvSpPr>
            <p:spPr>
              <a:xfrm>
                <a:off x="8439913" y="3909400"/>
                <a:ext cx="22650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1" y="0"/>
                    </a:moveTo>
                    <a:lnTo>
                      <a:pt x="1" y="6858"/>
                    </a:lnTo>
                    <a:lnTo>
                      <a:pt x="905" y="6858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4"/>
              <p:cNvSpPr/>
              <p:nvPr/>
            </p:nvSpPr>
            <p:spPr>
              <a:xfrm>
                <a:off x="8558088" y="3909400"/>
                <a:ext cx="22650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0" y="0"/>
                    </a:moveTo>
                    <a:lnTo>
                      <a:pt x="0" y="6858"/>
                    </a:lnTo>
                    <a:lnTo>
                      <a:pt x="905" y="6858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4"/>
              <p:cNvSpPr/>
              <p:nvPr/>
            </p:nvSpPr>
            <p:spPr>
              <a:xfrm>
                <a:off x="8686088" y="3909400"/>
                <a:ext cx="22625" cy="218500"/>
              </a:xfrm>
              <a:custGeom>
                <a:avLst/>
                <a:gdLst/>
                <a:ahLst/>
                <a:cxnLst/>
                <a:rect l="l" t="t" r="r" b="b"/>
                <a:pathLst>
                  <a:path w="905" h="8740" extrusionOk="0">
                    <a:moveTo>
                      <a:pt x="0" y="0"/>
                    </a:moveTo>
                    <a:lnTo>
                      <a:pt x="0" y="8739"/>
                    </a:lnTo>
                    <a:lnTo>
                      <a:pt x="905" y="8739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4"/>
              <p:cNvSpPr/>
              <p:nvPr/>
            </p:nvSpPr>
            <p:spPr>
              <a:xfrm>
                <a:off x="8290788" y="4072800"/>
                <a:ext cx="43727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7491" h="454" extrusionOk="0">
                    <a:moveTo>
                      <a:pt x="1" y="1"/>
                    </a:moveTo>
                    <a:lnTo>
                      <a:pt x="1" y="453"/>
                    </a:lnTo>
                    <a:lnTo>
                      <a:pt x="17491" y="453"/>
                    </a:lnTo>
                    <a:lnTo>
                      <a:pt x="1749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4"/>
              <p:cNvSpPr/>
              <p:nvPr/>
            </p:nvSpPr>
            <p:spPr>
              <a:xfrm>
                <a:off x="8290788" y="3904325"/>
                <a:ext cx="43727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7491" h="454" extrusionOk="0">
                    <a:moveTo>
                      <a:pt x="1" y="1"/>
                    </a:moveTo>
                    <a:lnTo>
                      <a:pt x="1" y="453"/>
                    </a:lnTo>
                    <a:lnTo>
                      <a:pt x="17491" y="453"/>
                    </a:lnTo>
                    <a:lnTo>
                      <a:pt x="1749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4"/>
              <p:cNvSpPr/>
              <p:nvPr/>
            </p:nvSpPr>
            <p:spPr>
              <a:xfrm>
                <a:off x="8236313" y="4525525"/>
                <a:ext cx="213450" cy="208400"/>
              </a:xfrm>
              <a:custGeom>
                <a:avLst/>
                <a:gdLst/>
                <a:ahLst/>
                <a:cxnLst/>
                <a:rect l="l" t="t" r="r" b="b"/>
                <a:pathLst>
                  <a:path w="8538" h="8336" extrusionOk="0">
                    <a:moveTo>
                      <a:pt x="1" y="1"/>
                    </a:moveTo>
                    <a:lnTo>
                      <a:pt x="1" y="8335"/>
                    </a:lnTo>
                    <a:lnTo>
                      <a:pt x="8537" y="8335"/>
                    </a:lnTo>
                    <a:lnTo>
                      <a:pt x="853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4"/>
              <p:cNvSpPr/>
              <p:nvPr/>
            </p:nvSpPr>
            <p:spPr>
              <a:xfrm>
                <a:off x="8886688" y="4525525"/>
                <a:ext cx="243225" cy="208400"/>
              </a:xfrm>
              <a:custGeom>
                <a:avLst/>
                <a:gdLst/>
                <a:ahLst/>
                <a:cxnLst/>
                <a:rect l="l" t="t" r="r" b="b"/>
                <a:pathLst>
                  <a:path w="9729" h="8336" extrusionOk="0">
                    <a:moveTo>
                      <a:pt x="1" y="1"/>
                    </a:moveTo>
                    <a:lnTo>
                      <a:pt x="1" y="8335"/>
                    </a:lnTo>
                    <a:lnTo>
                      <a:pt x="9728" y="8335"/>
                    </a:lnTo>
                    <a:lnTo>
                      <a:pt x="9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4"/>
              <p:cNvSpPr/>
              <p:nvPr/>
            </p:nvSpPr>
            <p:spPr>
              <a:xfrm>
                <a:off x="8437238" y="4198125"/>
                <a:ext cx="101825" cy="536100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1444" extrusionOk="0">
                    <a:moveTo>
                      <a:pt x="0" y="0"/>
                    </a:moveTo>
                    <a:lnTo>
                      <a:pt x="0" y="21443"/>
                    </a:lnTo>
                    <a:lnTo>
                      <a:pt x="4072" y="21443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4"/>
              <p:cNvSpPr/>
              <p:nvPr/>
            </p:nvSpPr>
            <p:spPr>
              <a:xfrm>
                <a:off x="8789363" y="4198125"/>
                <a:ext cx="101825" cy="536100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1444" extrusionOk="0">
                    <a:moveTo>
                      <a:pt x="1" y="0"/>
                    </a:moveTo>
                    <a:lnTo>
                      <a:pt x="1" y="21443"/>
                    </a:lnTo>
                    <a:lnTo>
                      <a:pt x="4072" y="21443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4"/>
              <p:cNvSpPr/>
              <p:nvPr/>
            </p:nvSpPr>
            <p:spPr>
              <a:xfrm>
                <a:off x="8884613" y="4209425"/>
                <a:ext cx="25" cy="4989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9956" extrusionOk="0">
                    <a:moveTo>
                      <a:pt x="1" y="1"/>
                    </a:moveTo>
                    <a:lnTo>
                      <a:pt x="1" y="19955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4"/>
              <p:cNvSpPr/>
              <p:nvPr/>
            </p:nvSpPr>
            <p:spPr>
              <a:xfrm>
                <a:off x="8882838" y="4209425"/>
                <a:ext cx="3575" cy="498900"/>
              </a:xfrm>
              <a:custGeom>
                <a:avLst/>
                <a:gdLst/>
                <a:ahLst/>
                <a:cxnLst/>
                <a:rect l="l" t="t" r="r" b="b"/>
                <a:pathLst>
                  <a:path w="143" h="19956" extrusionOk="0">
                    <a:moveTo>
                      <a:pt x="0" y="1"/>
                    </a:moveTo>
                    <a:lnTo>
                      <a:pt x="0" y="19955"/>
                    </a:lnTo>
                    <a:lnTo>
                      <a:pt x="143" y="19955"/>
                    </a:lnTo>
                    <a:lnTo>
                      <a:pt x="14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4"/>
              <p:cNvSpPr/>
              <p:nvPr/>
            </p:nvSpPr>
            <p:spPr>
              <a:xfrm>
                <a:off x="8437238" y="4198125"/>
                <a:ext cx="101825" cy="50325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013" extrusionOk="0">
                    <a:moveTo>
                      <a:pt x="0" y="0"/>
                    </a:moveTo>
                    <a:lnTo>
                      <a:pt x="0" y="2012"/>
                    </a:lnTo>
                    <a:lnTo>
                      <a:pt x="4072" y="2012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4"/>
              <p:cNvSpPr/>
              <p:nvPr/>
            </p:nvSpPr>
            <p:spPr>
              <a:xfrm>
                <a:off x="8789363" y="4198125"/>
                <a:ext cx="101825" cy="50325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013" extrusionOk="0">
                    <a:moveTo>
                      <a:pt x="1" y="0"/>
                    </a:moveTo>
                    <a:lnTo>
                      <a:pt x="1" y="2012"/>
                    </a:lnTo>
                    <a:lnTo>
                      <a:pt x="4072" y="2012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4"/>
              <p:cNvSpPr/>
              <p:nvPr/>
            </p:nvSpPr>
            <p:spPr>
              <a:xfrm>
                <a:off x="8530988" y="4209425"/>
                <a:ext cx="25" cy="248275"/>
              </a:xfrm>
              <a:custGeom>
                <a:avLst/>
                <a:gdLst/>
                <a:ahLst/>
                <a:cxnLst/>
                <a:rect l="l" t="t" r="r" b="b"/>
                <a:pathLst>
                  <a:path w="1" h="9931" extrusionOk="0">
                    <a:moveTo>
                      <a:pt x="1" y="1"/>
                    </a:moveTo>
                    <a:lnTo>
                      <a:pt x="1" y="9930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4"/>
              <p:cNvSpPr/>
              <p:nvPr/>
            </p:nvSpPr>
            <p:spPr>
              <a:xfrm>
                <a:off x="8529213" y="4209425"/>
                <a:ext cx="3900" cy="24827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931" extrusionOk="0">
                    <a:moveTo>
                      <a:pt x="0" y="1"/>
                    </a:moveTo>
                    <a:lnTo>
                      <a:pt x="0" y="9930"/>
                    </a:lnTo>
                    <a:lnTo>
                      <a:pt x="155" y="9930"/>
                    </a:ln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4"/>
              <p:cNvSpPr/>
              <p:nvPr/>
            </p:nvSpPr>
            <p:spPr>
              <a:xfrm>
                <a:off x="8354188" y="4078750"/>
                <a:ext cx="618850" cy="134575"/>
              </a:xfrm>
              <a:custGeom>
                <a:avLst/>
                <a:gdLst/>
                <a:ahLst/>
                <a:cxnLst/>
                <a:rect l="l" t="t" r="r" b="b"/>
                <a:pathLst>
                  <a:path w="24754" h="5383" extrusionOk="0">
                    <a:moveTo>
                      <a:pt x="2918" y="1"/>
                    </a:moveTo>
                    <a:lnTo>
                      <a:pt x="1" y="5168"/>
                    </a:lnTo>
                    <a:cubicBezTo>
                      <a:pt x="155" y="5299"/>
                      <a:pt x="501" y="5382"/>
                      <a:pt x="941" y="5382"/>
                    </a:cubicBezTo>
                    <a:cubicBezTo>
                      <a:pt x="1453" y="5382"/>
                      <a:pt x="1953" y="5263"/>
                      <a:pt x="2239" y="5097"/>
                    </a:cubicBezTo>
                    <a:cubicBezTo>
                      <a:pt x="2358" y="5263"/>
                      <a:pt x="2751" y="5382"/>
                      <a:pt x="3263" y="5382"/>
                    </a:cubicBezTo>
                    <a:cubicBezTo>
                      <a:pt x="3775" y="5382"/>
                      <a:pt x="4263" y="5263"/>
                      <a:pt x="4525" y="5097"/>
                    </a:cubicBezTo>
                    <a:cubicBezTo>
                      <a:pt x="4680" y="5263"/>
                      <a:pt x="5073" y="5382"/>
                      <a:pt x="5585" y="5382"/>
                    </a:cubicBezTo>
                    <a:cubicBezTo>
                      <a:pt x="6108" y="5382"/>
                      <a:pt x="6573" y="5263"/>
                      <a:pt x="6823" y="5097"/>
                    </a:cubicBezTo>
                    <a:cubicBezTo>
                      <a:pt x="6990" y="5263"/>
                      <a:pt x="7406" y="5382"/>
                      <a:pt x="7918" y="5382"/>
                    </a:cubicBezTo>
                    <a:cubicBezTo>
                      <a:pt x="8430" y="5382"/>
                      <a:pt x="8895" y="5263"/>
                      <a:pt x="9121" y="5097"/>
                    </a:cubicBezTo>
                    <a:cubicBezTo>
                      <a:pt x="9299" y="5263"/>
                      <a:pt x="9728" y="5382"/>
                      <a:pt x="10240" y="5382"/>
                    </a:cubicBezTo>
                    <a:cubicBezTo>
                      <a:pt x="10752" y="5382"/>
                      <a:pt x="11204" y="5263"/>
                      <a:pt x="11419" y="5097"/>
                    </a:cubicBezTo>
                    <a:cubicBezTo>
                      <a:pt x="11621" y="5263"/>
                      <a:pt x="12050" y="5382"/>
                      <a:pt x="12562" y="5382"/>
                    </a:cubicBezTo>
                    <a:cubicBezTo>
                      <a:pt x="13086" y="5382"/>
                      <a:pt x="13514" y="5263"/>
                      <a:pt x="13717" y="5097"/>
                    </a:cubicBezTo>
                    <a:cubicBezTo>
                      <a:pt x="13931" y="5263"/>
                      <a:pt x="14383" y="5382"/>
                      <a:pt x="14895" y="5382"/>
                    </a:cubicBezTo>
                    <a:cubicBezTo>
                      <a:pt x="15407" y="5382"/>
                      <a:pt x="15836" y="5263"/>
                      <a:pt x="16014" y="5097"/>
                    </a:cubicBezTo>
                    <a:cubicBezTo>
                      <a:pt x="16241" y="5263"/>
                      <a:pt x="16705" y="5382"/>
                      <a:pt x="17217" y="5382"/>
                    </a:cubicBezTo>
                    <a:cubicBezTo>
                      <a:pt x="17729" y="5382"/>
                      <a:pt x="18146" y="5263"/>
                      <a:pt x="18312" y="5097"/>
                    </a:cubicBezTo>
                    <a:cubicBezTo>
                      <a:pt x="18562" y="5263"/>
                      <a:pt x="19027" y="5382"/>
                      <a:pt x="19539" y="5382"/>
                    </a:cubicBezTo>
                    <a:cubicBezTo>
                      <a:pt x="20063" y="5382"/>
                      <a:pt x="20456" y="5263"/>
                      <a:pt x="20610" y="5097"/>
                    </a:cubicBezTo>
                    <a:cubicBezTo>
                      <a:pt x="20872" y="5263"/>
                      <a:pt x="21360" y="5382"/>
                      <a:pt x="21872" y="5382"/>
                    </a:cubicBezTo>
                    <a:cubicBezTo>
                      <a:pt x="22384" y="5382"/>
                      <a:pt x="22777" y="5263"/>
                      <a:pt x="22908" y="5097"/>
                    </a:cubicBezTo>
                    <a:cubicBezTo>
                      <a:pt x="23182" y="5263"/>
                      <a:pt x="23682" y="5382"/>
                      <a:pt x="24194" y="5382"/>
                    </a:cubicBezTo>
                    <a:cubicBezTo>
                      <a:pt x="24408" y="5382"/>
                      <a:pt x="24599" y="5359"/>
                      <a:pt x="24754" y="5323"/>
                    </a:cubicBezTo>
                    <a:lnTo>
                      <a:pt x="2201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4"/>
              <p:cNvSpPr/>
              <p:nvPr/>
            </p:nvSpPr>
            <p:spPr>
              <a:xfrm>
                <a:off x="8375913" y="4180250"/>
                <a:ext cx="57957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23183" h="537" extrusionOk="0">
                    <a:moveTo>
                      <a:pt x="1906" y="1"/>
                    </a:moveTo>
                    <a:lnTo>
                      <a:pt x="1846" y="25"/>
                    </a:lnTo>
                    <a:cubicBezTo>
                      <a:pt x="1374" y="191"/>
                      <a:pt x="883" y="363"/>
                      <a:pt x="472" y="363"/>
                    </a:cubicBezTo>
                    <a:cubicBezTo>
                      <a:pt x="323" y="363"/>
                      <a:pt x="184" y="340"/>
                      <a:pt x="60" y="287"/>
                    </a:cubicBezTo>
                    <a:lnTo>
                      <a:pt x="1" y="417"/>
                    </a:lnTo>
                    <a:cubicBezTo>
                      <a:pt x="150" y="483"/>
                      <a:pt x="313" y="511"/>
                      <a:pt x="486" y="511"/>
                    </a:cubicBezTo>
                    <a:cubicBezTo>
                      <a:pt x="906" y="511"/>
                      <a:pt x="1382" y="348"/>
                      <a:pt x="1846" y="179"/>
                    </a:cubicBezTo>
                    <a:cubicBezTo>
                      <a:pt x="2067" y="425"/>
                      <a:pt x="2370" y="503"/>
                      <a:pt x="2703" y="503"/>
                    </a:cubicBezTo>
                    <a:cubicBezTo>
                      <a:pt x="3016" y="503"/>
                      <a:pt x="3356" y="433"/>
                      <a:pt x="3680" y="370"/>
                    </a:cubicBezTo>
                    <a:cubicBezTo>
                      <a:pt x="3811" y="334"/>
                      <a:pt x="3954" y="310"/>
                      <a:pt x="4073" y="287"/>
                    </a:cubicBezTo>
                    <a:cubicBezTo>
                      <a:pt x="4286" y="453"/>
                      <a:pt x="4544" y="504"/>
                      <a:pt x="4818" y="504"/>
                    </a:cubicBezTo>
                    <a:cubicBezTo>
                      <a:pt x="5033" y="504"/>
                      <a:pt x="5258" y="473"/>
                      <a:pt x="5478" y="441"/>
                    </a:cubicBezTo>
                    <a:cubicBezTo>
                      <a:pt x="5694" y="416"/>
                      <a:pt x="5905" y="386"/>
                      <a:pt x="6101" y="386"/>
                    </a:cubicBezTo>
                    <a:cubicBezTo>
                      <a:pt x="6186" y="386"/>
                      <a:pt x="6268" y="391"/>
                      <a:pt x="6347" y="406"/>
                    </a:cubicBezTo>
                    <a:cubicBezTo>
                      <a:pt x="6502" y="406"/>
                      <a:pt x="6656" y="429"/>
                      <a:pt x="6835" y="441"/>
                    </a:cubicBezTo>
                    <a:cubicBezTo>
                      <a:pt x="7013" y="461"/>
                      <a:pt x="7203" y="483"/>
                      <a:pt x="7398" y="483"/>
                    </a:cubicBezTo>
                    <a:cubicBezTo>
                      <a:pt x="7673" y="483"/>
                      <a:pt x="7956" y="440"/>
                      <a:pt x="8228" y="287"/>
                    </a:cubicBezTo>
                    <a:cubicBezTo>
                      <a:pt x="8580" y="387"/>
                      <a:pt x="8939" y="424"/>
                      <a:pt x="9299" y="424"/>
                    </a:cubicBezTo>
                    <a:cubicBezTo>
                      <a:pt x="9792" y="424"/>
                      <a:pt x="10288" y="355"/>
                      <a:pt x="10776" y="287"/>
                    </a:cubicBezTo>
                    <a:cubicBezTo>
                      <a:pt x="10895" y="287"/>
                      <a:pt x="11026" y="346"/>
                      <a:pt x="11169" y="406"/>
                    </a:cubicBezTo>
                    <a:cubicBezTo>
                      <a:pt x="11312" y="465"/>
                      <a:pt x="11466" y="525"/>
                      <a:pt x="11621" y="525"/>
                    </a:cubicBezTo>
                    <a:lnTo>
                      <a:pt x="11657" y="525"/>
                    </a:lnTo>
                    <a:cubicBezTo>
                      <a:pt x="11973" y="409"/>
                      <a:pt x="12267" y="371"/>
                      <a:pt x="12555" y="371"/>
                    </a:cubicBezTo>
                    <a:cubicBezTo>
                      <a:pt x="12832" y="371"/>
                      <a:pt x="13103" y="406"/>
                      <a:pt x="13383" y="441"/>
                    </a:cubicBezTo>
                    <a:cubicBezTo>
                      <a:pt x="13681" y="477"/>
                      <a:pt x="14002" y="525"/>
                      <a:pt x="14348" y="525"/>
                    </a:cubicBezTo>
                    <a:cubicBezTo>
                      <a:pt x="14443" y="525"/>
                      <a:pt x="14550" y="465"/>
                      <a:pt x="14657" y="394"/>
                    </a:cubicBezTo>
                    <a:cubicBezTo>
                      <a:pt x="14741" y="346"/>
                      <a:pt x="14836" y="287"/>
                      <a:pt x="14884" y="287"/>
                    </a:cubicBezTo>
                    <a:lnTo>
                      <a:pt x="15015" y="298"/>
                    </a:lnTo>
                    <a:cubicBezTo>
                      <a:pt x="15465" y="364"/>
                      <a:pt x="15883" y="422"/>
                      <a:pt x="16298" y="422"/>
                    </a:cubicBezTo>
                    <a:cubicBezTo>
                      <a:pt x="16640" y="422"/>
                      <a:pt x="16981" y="382"/>
                      <a:pt x="17336" y="275"/>
                    </a:cubicBezTo>
                    <a:cubicBezTo>
                      <a:pt x="17360" y="264"/>
                      <a:pt x="17389" y="259"/>
                      <a:pt x="17422" y="259"/>
                    </a:cubicBezTo>
                    <a:cubicBezTo>
                      <a:pt x="17539" y="259"/>
                      <a:pt x="17705" y="317"/>
                      <a:pt x="17872" y="382"/>
                    </a:cubicBezTo>
                    <a:cubicBezTo>
                      <a:pt x="18074" y="441"/>
                      <a:pt x="18301" y="525"/>
                      <a:pt x="18515" y="525"/>
                    </a:cubicBezTo>
                    <a:cubicBezTo>
                      <a:pt x="18717" y="525"/>
                      <a:pt x="18872" y="453"/>
                      <a:pt x="19015" y="382"/>
                    </a:cubicBezTo>
                    <a:cubicBezTo>
                      <a:pt x="19139" y="320"/>
                      <a:pt x="19249" y="265"/>
                      <a:pt x="19391" y="265"/>
                    </a:cubicBezTo>
                    <a:cubicBezTo>
                      <a:pt x="19440" y="265"/>
                      <a:pt x="19493" y="271"/>
                      <a:pt x="19551" y="287"/>
                    </a:cubicBezTo>
                    <a:cubicBezTo>
                      <a:pt x="19634" y="310"/>
                      <a:pt x="19717" y="346"/>
                      <a:pt x="19789" y="370"/>
                    </a:cubicBezTo>
                    <a:cubicBezTo>
                      <a:pt x="19979" y="453"/>
                      <a:pt x="20158" y="525"/>
                      <a:pt x="20384" y="525"/>
                    </a:cubicBezTo>
                    <a:cubicBezTo>
                      <a:pt x="20599" y="525"/>
                      <a:pt x="20837" y="465"/>
                      <a:pt x="21063" y="406"/>
                    </a:cubicBezTo>
                    <a:cubicBezTo>
                      <a:pt x="21289" y="346"/>
                      <a:pt x="21503" y="287"/>
                      <a:pt x="21694" y="287"/>
                    </a:cubicBezTo>
                    <a:cubicBezTo>
                      <a:pt x="21801" y="310"/>
                      <a:pt x="21896" y="346"/>
                      <a:pt x="22003" y="370"/>
                    </a:cubicBezTo>
                    <a:cubicBezTo>
                      <a:pt x="22277" y="453"/>
                      <a:pt x="22551" y="537"/>
                      <a:pt x="22813" y="537"/>
                    </a:cubicBezTo>
                    <a:cubicBezTo>
                      <a:pt x="22944" y="537"/>
                      <a:pt x="23063" y="513"/>
                      <a:pt x="23182" y="465"/>
                    </a:cubicBezTo>
                    <a:lnTo>
                      <a:pt x="23123" y="322"/>
                    </a:lnTo>
                    <a:cubicBezTo>
                      <a:pt x="23022" y="365"/>
                      <a:pt x="22912" y="382"/>
                      <a:pt x="22797" y="382"/>
                    </a:cubicBezTo>
                    <a:cubicBezTo>
                      <a:pt x="22559" y="382"/>
                      <a:pt x="22296" y="307"/>
                      <a:pt x="22039" y="227"/>
                    </a:cubicBezTo>
                    <a:cubicBezTo>
                      <a:pt x="21932" y="203"/>
                      <a:pt x="21825" y="167"/>
                      <a:pt x="21730" y="144"/>
                    </a:cubicBezTo>
                    <a:lnTo>
                      <a:pt x="21706" y="144"/>
                    </a:lnTo>
                    <a:cubicBezTo>
                      <a:pt x="21492" y="144"/>
                      <a:pt x="21253" y="203"/>
                      <a:pt x="21027" y="263"/>
                    </a:cubicBezTo>
                    <a:cubicBezTo>
                      <a:pt x="20813" y="322"/>
                      <a:pt x="20587" y="382"/>
                      <a:pt x="20384" y="382"/>
                    </a:cubicBezTo>
                    <a:cubicBezTo>
                      <a:pt x="20182" y="382"/>
                      <a:pt x="20039" y="310"/>
                      <a:pt x="19848" y="239"/>
                    </a:cubicBezTo>
                    <a:cubicBezTo>
                      <a:pt x="19765" y="203"/>
                      <a:pt x="19694" y="179"/>
                      <a:pt x="19598" y="144"/>
                    </a:cubicBezTo>
                    <a:cubicBezTo>
                      <a:pt x="19523" y="125"/>
                      <a:pt x="19455" y="117"/>
                      <a:pt x="19391" y="117"/>
                    </a:cubicBezTo>
                    <a:cubicBezTo>
                      <a:pt x="19213" y="117"/>
                      <a:pt x="19075" y="181"/>
                      <a:pt x="18944" y="251"/>
                    </a:cubicBezTo>
                    <a:cubicBezTo>
                      <a:pt x="18813" y="310"/>
                      <a:pt x="18682" y="382"/>
                      <a:pt x="18515" y="382"/>
                    </a:cubicBezTo>
                    <a:cubicBezTo>
                      <a:pt x="18324" y="382"/>
                      <a:pt x="18122" y="310"/>
                      <a:pt x="17920" y="239"/>
                    </a:cubicBezTo>
                    <a:cubicBezTo>
                      <a:pt x="17732" y="171"/>
                      <a:pt x="17569" y="115"/>
                      <a:pt x="17434" y="115"/>
                    </a:cubicBezTo>
                    <a:cubicBezTo>
                      <a:pt x="17381" y="115"/>
                      <a:pt x="17332" y="123"/>
                      <a:pt x="17289" y="144"/>
                    </a:cubicBezTo>
                    <a:cubicBezTo>
                      <a:pt x="16960" y="238"/>
                      <a:pt x="16642" y="272"/>
                      <a:pt x="16321" y="272"/>
                    </a:cubicBezTo>
                    <a:cubicBezTo>
                      <a:pt x="15910" y="272"/>
                      <a:pt x="15493" y="216"/>
                      <a:pt x="15038" y="156"/>
                    </a:cubicBezTo>
                    <a:lnTo>
                      <a:pt x="14895" y="144"/>
                    </a:lnTo>
                    <a:cubicBezTo>
                      <a:pt x="14800" y="144"/>
                      <a:pt x="14693" y="203"/>
                      <a:pt x="14586" y="263"/>
                    </a:cubicBezTo>
                    <a:cubicBezTo>
                      <a:pt x="14503" y="322"/>
                      <a:pt x="14407" y="382"/>
                      <a:pt x="14348" y="382"/>
                    </a:cubicBezTo>
                    <a:cubicBezTo>
                      <a:pt x="14014" y="382"/>
                      <a:pt x="13705" y="334"/>
                      <a:pt x="13395" y="298"/>
                    </a:cubicBezTo>
                    <a:cubicBezTo>
                      <a:pt x="13115" y="258"/>
                      <a:pt x="12840" y="220"/>
                      <a:pt x="12554" y="220"/>
                    </a:cubicBezTo>
                    <a:cubicBezTo>
                      <a:pt x="12258" y="220"/>
                      <a:pt x="11949" y="260"/>
                      <a:pt x="11609" y="382"/>
                    </a:cubicBezTo>
                    <a:cubicBezTo>
                      <a:pt x="11490" y="370"/>
                      <a:pt x="11359" y="322"/>
                      <a:pt x="11228" y="263"/>
                    </a:cubicBezTo>
                    <a:cubicBezTo>
                      <a:pt x="11085" y="203"/>
                      <a:pt x="10931" y="144"/>
                      <a:pt x="10764" y="144"/>
                    </a:cubicBezTo>
                    <a:cubicBezTo>
                      <a:pt x="10272" y="206"/>
                      <a:pt x="9772" y="272"/>
                      <a:pt x="9280" y="272"/>
                    </a:cubicBezTo>
                    <a:cubicBezTo>
                      <a:pt x="8927" y="272"/>
                      <a:pt x="8578" y="238"/>
                      <a:pt x="8240" y="144"/>
                    </a:cubicBezTo>
                    <a:lnTo>
                      <a:pt x="8204" y="132"/>
                    </a:lnTo>
                    <a:lnTo>
                      <a:pt x="8180" y="144"/>
                    </a:lnTo>
                    <a:cubicBezTo>
                      <a:pt x="7923" y="294"/>
                      <a:pt x="7653" y="337"/>
                      <a:pt x="7383" y="337"/>
                    </a:cubicBezTo>
                    <a:cubicBezTo>
                      <a:pt x="7203" y="337"/>
                      <a:pt x="7023" y="317"/>
                      <a:pt x="6847" y="298"/>
                    </a:cubicBezTo>
                    <a:cubicBezTo>
                      <a:pt x="6668" y="275"/>
                      <a:pt x="6502" y="263"/>
                      <a:pt x="6359" y="263"/>
                    </a:cubicBezTo>
                    <a:cubicBezTo>
                      <a:pt x="6267" y="247"/>
                      <a:pt x="6171" y="240"/>
                      <a:pt x="6071" y="240"/>
                    </a:cubicBezTo>
                    <a:cubicBezTo>
                      <a:pt x="5872" y="240"/>
                      <a:pt x="5660" y="267"/>
                      <a:pt x="5454" y="298"/>
                    </a:cubicBezTo>
                    <a:cubicBezTo>
                      <a:pt x="5246" y="330"/>
                      <a:pt x="5034" y="358"/>
                      <a:pt x="4833" y="358"/>
                    </a:cubicBezTo>
                    <a:cubicBezTo>
                      <a:pt x="4573" y="358"/>
                      <a:pt x="4332" y="310"/>
                      <a:pt x="4144" y="156"/>
                    </a:cubicBezTo>
                    <a:lnTo>
                      <a:pt x="4120" y="132"/>
                    </a:lnTo>
                    <a:lnTo>
                      <a:pt x="4085" y="144"/>
                    </a:lnTo>
                    <a:cubicBezTo>
                      <a:pt x="3942" y="156"/>
                      <a:pt x="3799" y="191"/>
                      <a:pt x="3644" y="227"/>
                    </a:cubicBezTo>
                    <a:cubicBezTo>
                      <a:pt x="3321" y="290"/>
                      <a:pt x="2992" y="357"/>
                      <a:pt x="2699" y="357"/>
                    </a:cubicBezTo>
                    <a:cubicBezTo>
                      <a:pt x="2386" y="357"/>
                      <a:pt x="2114" y="282"/>
                      <a:pt x="1930" y="48"/>
                    </a:cubicBezTo>
                    <a:lnTo>
                      <a:pt x="19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4"/>
              <p:cNvSpPr/>
              <p:nvPr/>
            </p:nvSpPr>
            <p:spPr>
              <a:xfrm>
                <a:off x="8388413" y="4157925"/>
                <a:ext cx="55487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22195" h="513" extrusionOk="0">
                    <a:moveTo>
                      <a:pt x="1751" y="1"/>
                    </a:moveTo>
                    <a:lnTo>
                      <a:pt x="1715" y="25"/>
                    </a:lnTo>
                    <a:cubicBezTo>
                      <a:pt x="1359" y="238"/>
                      <a:pt x="925" y="357"/>
                      <a:pt x="554" y="357"/>
                    </a:cubicBezTo>
                    <a:cubicBezTo>
                      <a:pt x="367" y="357"/>
                      <a:pt x="196" y="327"/>
                      <a:pt x="60" y="263"/>
                    </a:cubicBezTo>
                    <a:lnTo>
                      <a:pt x="1" y="406"/>
                    </a:lnTo>
                    <a:cubicBezTo>
                      <a:pt x="148" y="471"/>
                      <a:pt x="333" y="503"/>
                      <a:pt x="535" y="503"/>
                    </a:cubicBezTo>
                    <a:cubicBezTo>
                      <a:pt x="923" y="503"/>
                      <a:pt x="1376" y="386"/>
                      <a:pt x="1751" y="167"/>
                    </a:cubicBezTo>
                    <a:cubicBezTo>
                      <a:pt x="2094" y="372"/>
                      <a:pt x="2447" y="474"/>
                      <a:pt x="2818" y="474"/>
                    </a:cubicBezTo>
                    <a:cubicBezTo>
                      <a:pt x="3117" y="474"/>
                      <a:pt x="3427" y="408"/>
                      <a:pt x="3751" y="275"/>
                    </a:cubicBezTo>
                    <a:cubicBezTo>
                      <a:pt x="3967" y="389"/>
                      <a:pt x="4203" y="422"/>
                      <a:pt x="4454" y="422"/>
                    </a:cubicBezTo>
                    <a:cubicBezTo>
                      <a:pt x="4619" y="422"/>
                      <a:pt x="4791" y="408"/>
                      <a:pt x="4966" y="394"/>
                    </a:cubicBezTo>
                    <a:cubicBezTo>
                      <a:pt x="5151" y="372"/>
                      <a:pt x="5337" y="355"/>
                      <a:pt x="5525" y="355"/>
                    </a:cubicBezTo>
                    <a:cubicBezTo>
                      <a:pt x="5651" y="355"/>
                      <a:pt x="5778" y="363"/>
                      <a:pt x="5906" y="382"/>
                    </a:cubicBezTo>
                    <a:cubicBezTo>
                      <a:pt x="6085" y="382"/>
                      <a:pt x="6252" y="382"/>
                      <a:pt x="6418" y="394"/>
                    </a:cubicBezTo>
                    <a:cubicBezTo>
                      <a:pt x="6594" y="402"/>
                      <a:pt x="6771" y="410"/>
                      <a:pt x="6950" y="410"/>
                    </a:cubicBezTo>
                    <a:cubicBezTo>
                      <a:pt x="7292" y="410"/>
                      <a:pt x="7642" y="380"/>
                      <a:pt x="8002" y="263"/>
                    </a:cubicBezTo>
                    <a:cubicBezTo>
                      <a:pt x="8049" y="252"/>
                      <a:pt x="8097" y="247"/>
                      <a:pt x="8145" y="247"/>
                    </a:cubicBezTo>
                    <a:cubicBezTo>
                      <a:pt x="8311" y="247"/>
                      <a:pt x="8478" y="305"/>
                      <a:pt x="8645" y="370"/>
                    </a:cubicBezTo>
                    <a:cubicBezTo>
                      <a:pt x="8823" y="429"/>
                      <a:pt x="9002" y="489"/>
                      <a:pt x="9192" y="489"/>
                    </a:cubicBezTo>
                    <a:cubicBezTo>
                      <a:pt x="9383" y="489"/>
                      <a:pt x="9550" y="429"/>
                      <a:pt x="9716" y="358"/>
                    </a:cubicBezTo>
                    <a:cubicBezTo>
                      <a:pt x="9855" y="303"/>
                      <a:pt x="9993" y="247"/>
                      <a:pt x="10142" y="247"/>
                    </a:cubicBezTo>
                    <a:cubicBezTo>
                      <a:pt x="10186" y="247"/>
                      <a:pt x="10230" y="252"/>
                      <a:pt x="10276" y="263"/>
                    </a:cubicBezTo>
                    <a:lnTo>
                      <a:pt x="10300" y="275"/>
                    </a:lnTo>
                    <a:cubicBezTo>
                      <a:pt x="10347" y="275"/>
                      <a:pt x="10454" y="322"/>
                      <a:pt x="10538" y="370"/>
                    </a:cubicBezTo>
                    <a:cubicBezTo>
                      <a:pt x="10645" y="429"/>
                      <a:pt x="10752" y="489"/>
                      <a:pt x="10824" y="489"/>
                    </a:cubicBezTo>
                    <a:cubicBezTo>
                      <a:pt x="10895" y="501"/>
                      <a:pt x="10966" y="513"/>
                      <a:pt x="11026" y="513"/>
                    </a:cubicBezTo>
                    <a:cubicBezTo>
                      <a:pt x="11240" y="513"/>
                      <a:pt x="11431" y="441"/>
                      <a:pt x="11621" y="382"/>
                    </a:cubicBezTo>
                    <a:cubicBezTo>
                      <a:pt x="11803" y="318"/>
                      <a:pt x="11971" y="255"/>
                      <a:pt x="12157" y="255"/>
                    </a:cubicBezTo>
                    <a:cubicBezTo>
                      <a:pt x="12215" y="255"/>
                      <a:pt x="12274" y="261"/>
                      <a:pt x="12336" y="275"/>
                    </a:cubicBezTo>
                    <a:cubicBezTo>
                      <a:pt x="12467" y="287"/>
                      <a:pt x="12598" y="310"/>
                      <a:pt x="12717" y="346"/>
                    </a:cubicBezTo>
                    <a:cubicBezTo>
                      <a:pt x="12989" y="394"/>
                      <a:pt x="13249" y="443"/>
                      <a:pt x="13510" y="443"/>
                    </a:cubicBezTo>
                    <a:cubicBezTo>
                      <a:pt x="13764" y="443"/>
                      <a:pt x="14019" y="397"/>
                      <a:pt x="14288" y="263"/>
                    </a:cubicBezTo>
                    <a:cubicBezTo>
                      <a:pt x="14331" y="252"/>
                      <a:pt x="14374" y="247"/>
                      <a:pt x="14416" y="247"/>
                    </a:cubicBezTo>
                    <a:cubicBezTo>
                      <a:pt x="14561" y="247"/>
                      <a:pt x="14703" y="303"/>
                      <a:pt x="14860" y="358"/>
                    </a:cubicBezTo>
                    <a:cubicBezTo>
                      <a:pt x="15026" y="429"/>
                      <a:pt x="15193" y="489"/>
                      <a:pt x="15396" y="489"/>
                    </a:cubicBezTo>
                    <a:cubicBezTo>
                      <a:pt x="15586" y="489"/>
                      <a:pt x="15753" y="429"/>
                      <a:pt x="15919" y="370"/>
                    </a:cubicBezTo>
                    <a:cubicBezTo>
                      <a:pt x="16086" y="305"/>
                      <a:pt x="16246" y="247"/>
                      <a:pt x="16409" y="247"/>
                    </a:cubicBezTo>
                    <a:cubicBezTo>
                      <a:pt x="16456" y="247"/>
                      <a:pt x="16503" y="252"/>
                      <a:pt x="16550" y="263"/>
                    </a:cubicBezTo>
                    <a:cubicBezTo>
                      <a:pt x="16931" y="376"/>
                      <a:pt x="17298" y="432"/>
                      <a:pt x="17647" y="432"/>
                    </a:cubicBezTo>
                    <a:cubicBezTo>
                      <a:pt x="17997" y="432"/>
                      <a:pt x="18330" y="376"/>
                      <a:pt x="18646" y="263"/>
                    </a:cubicBezTo>
                    <a:cubicBezTo>
                      <a:pt x="18688" y="252"/>
                      <a:pt x="18734" y="247"/>
                      <a:pt x="18781" y="247"/>
                    </a:cubicBezTo>
                    <a:cubicBezTo>
                      <a:pt x="18948" y="247"/>
                      <a:pt x="19142" y="305"/>
                      <a:pt x="19337" y="370"/>
                    </a:cubicBezTo>
                    <a:cubicBezTo>
                      <a:pt x="19539" y="429"/>
                      <a:pt x="19753" y="489"/>
                      <a:pt x="19944" y="489"/>
                    </a:cubicBezTo>
                    <a:cubicBezTo>
                      <a:pt x="20063" y="489"/>
                      <a:pt x="20170" y="429"/>
                      <a:pt x="20265" y="370"/>
                    </a:cubicBezTo>
                    <a:cubicBezTo>
                      <a:pt x="20376" y="305"/>
                      <a:pt x="20480" y="247"/>
                      <a:pt x="20639" y="247"/>
                    </a:cubicBezTo>
                    <a:cubicBezTo>
                      <a:pt x="20684" y="247"/>
                      <a:pt x="20734" y="252"/>
                      <a:pt x="20789" y="263"/>
                    </a:cubicBezTo>
                    <a:cubicBezTo>
                      <a:pt x="20896" y="298"/>
                      <a:pt x="21003" y="334"/>
                      <a:pt x="21111" y="358"/>
                    </a:cubicBezTo>
                    <a:cubicBezTo>
                      <a:pt x="21326" y="430"/>
                      <a:pt x="21553" y="502"/>
                      <a:pt x="21804" y="502"/>
                    </a:cubicBezTo>
                    <a:cubicBezTo>
                      <a:pt x="21927" y="502"/>
                      <a:pt x="22057" y="484"/>
                      <a:pt x="22194" y="441"/>
                    </a:cubicBezTo>
                    <a:lnTo>
                      <a:pt x="22146" y="298"/>
                    </a:lnTo>
                    <a:cubicBezTo>
                      <a:pt x="22025" y="338"/>
                      <a:pt x="21911" y="354"/>
                      <a:pt x="21802" y="354"/>
                    </a:cubicBezTo>
                    <a:cubicBezTo>
                      <a:pt x="21579" y="354"/>
                      <a:pt x="21374" y="287"/>
                      <a:pt x="21158" y="215"/>
                    </a:cubicBezTo>
                    <a:cubicBezTo>
                      <a:pt x="21051" y="191"/>
                      <a:pt x="20944" y="156"/>
                      <a:pt x="20825" y="120"/>
                    </a:cubicBezTo>
                    <a:cubicBezTo>
                      <a:pt x="20754" y="104"/>
                      <a:pt x="20691" y="97"/>
                      <a:pt x="20633" y="97"/>
                    </a:cubicBezTo>
                    <a:cubicBezTo>
                      <a:pt x="20436" y="97"/>
                      <a:pt x="20304" y="177"/>
                      <a:pt x="20194" y="251"/>
                    </a:cubicBezTo>
                    <a:cubicBezTo>
                      <a:pt x="20099" y="298"/>
                      <a:pt x="20027" y="346"/>
                      <a:pt x="19944" y="346"/>
                    </a:cubicBezTo>
                    <a:cubicBezTo>
                      <a:pt x="19777" y="346"/>
                      <a:pt x="19575" y="287"/>
                      <a:pt x="19384" y="227"/>
                    </a:cubicBezTo>
                    <a:cubicBezTo>
                      <a:pt x="19183" y="166"/>
                      <a:pt x="18982" y="105"/>
                      <a:pt x="18795" y="105"/>
                    </a:cubicBezTo>
                    <a:cubicBezTo>
                      <a:pt x="18728" y="105"/>
                      <a:pt x="18662" y="113"/>
                      <a:pt x="18598" y="132"/>
                    </a:cubicBezTo>
                    <a:cubicBezTo>
                      <a:pt x="18305" y="237"/>
                      <a:pt x="17991" y="291"/>
                      <a:pt x="17661" y="291"/>
                    </a:cubicBezTo>
                    <a:cubicBezTo>
                      <a:pt x="17322" y="291"/>
                      <a:pt x="16966" y="235"/>
                      <a:pt x="16598" y="120"/>
                    </a:cubicBezTo>
                    <a:cubicBezTo>
                      <a:pt x="16533" y="106"/>
                      <a:pt x="16471" y="100"/>
                      <a:pt x="16411" y="100"/>
                    </a:cubicBezTo>
                    <a:cubicBezTo>
                      <a:pt x="16217" y="100"/>
                      <a:pt x="16045" y="163"/>
                      <a:pt x="15872" y="227"/>
                    </a:cubicBezTo>
                    <a:cubicBezTo>
                      <a:pt x="15705" y="287"/>
                      <a:pt x="15550" y="346"/>
                      <a:pt x="15396" y="346"/>
                    </a:cubicBezTo>
                    <a:cubicBezTo>
                      <a:pt x="15229" y="346"/>
                      <a:pt x="15062" y="287"/>
                      <a:pt x="14907" y="227"/>
                    </a:cubicBezTo>
                    <a:cubicBezTo>
                      <a:pt x="14744" y="163"/>
                      <a:pt x="14580" y="100"/>
                      <a:pt x="14406" y="100"/>
                    </a:cubicBezTo>
                    <a:cubicBezTo>
                      <a:pt x="14352" y="100"/>
                      <a:pt x="14297" y="106"/>
                      <a:pt x="14241" y="120"/>
                    </a:cubicBezTo>
                    <a:lnTo>
                      <a:pt x="14217" y="132"/>
                    </a:lnTo>
                    <a:cubicBezTo>
                      <a:pt x="13981" y="253"/>
                      <a:pt x="13753" y="296"/>
                      <a:pt x="13522" y="296"/>
                    </a:cubicBezTo>
                    <a:cubicBezTo>
                      <a:pt x="13274" y="296"/>
                      <a:pt x="13023" y="247"/>
                      <a:pt x="12752" y="191"/>
                    </a:cubicBezTo>
                    <a:cubicBezTo>
                      <a:pt x="12621" y="167"/>
                      <a:pt x="12490" y="144"/>
                      <a:pt x="12359" y="120"/>
                    </a:cubicBezTo>
                    <a:cubicBezTo>
                      <a:pt x="12295" y="107"/>
                      <a:pt x="12232" y="101"/>
                      <a:pt x="12171" y="101"/>
                    </a:cubicBezTo>
                    <a:cubicBezTo>
                      <a:pt x="11953" y="101"/>
                      <a:pt x="11760" y="174"/>
                      <a:pt x="11574" y="239"/>
                    </a:cubicBezTo>
                    <a:cubicBezTo>
                      <a:pt x="11388" y="304"/>
                      <a:pt x="11218" y="361"/>
                      <a:pt x="11022" y="361"/>
                    </a:cubicBezTo>
                    <a:cubicBezTo>
                      <a:pt x="10966" y="361"/>
                      <a:pt x="10908" y="357"/>
                      <a:pt x="10847" y="346"/>
                    </a:cubicBezTo>
                    <a:cubicBezTo>
                      <a:pt x="10800" y="346"/>
                      <a:pt x="10693" y="287"/>
                      <a:pt x="10609" y="239"/>
                    </a:cubicBezTo>
                    <a:cubicBezTo>
                      <a:pt x="10502" y="179"/>
                      <a:pt x="10395" y="132"/>
                      <a:pt x="10312" y="120"/>
                    </a:cubicBezTo>
                    <a:cubicBezTo>
                      <a:pt x="10253" y="106"/>
                      <a:pt x="10196" y="100"/>
                      <a:pt x="10142" y="100"/>
                    </a:cubicBezTo>
                    <a:cubicBezTo>
                      <a:pt x="9966" y="100"/>
                      <a:pt x="9811" y="163"/>
                      <a:pt x="9657" y="227"/>
                    </a:cubicBezTo>
                    <a:cubicBezTo>
                      <a:pt x="9502" y="287"/>
                      <a:pt x="9359" y="346"/>
                      <a:pt x="9192" y="346"/>
                    </a:cubicBezTo>
                    <a:cubicBezTo>
                      <a:pt x="9026" y="346"/>
                      <a:pt x="8871" y="287"/>
                      <a:pt x="8692" y="227"/>
                    </a:cubicBezTo>
                    <a:cubicBezTo>
                      <a:pt x="8520" y="163"/>
                      <a:pt x="8340" y="100"/>
                      <a:pt x="8143" y="100"/>
                    </a:cubicBezTo>
                    <a:cubicBezTo>
                      <a:pt x="8082" y="100"/>
                      <a:pt x="8019" y="106"/>
                      <a:pt x="7954" y="120"/>
                    </a:cubicBezTo>
                    <a:cubicBezTo>
                      <a:pt x="7592" y="235"/>
                      <a:pt x="7247" y="259"/>
                      <a:pt x="6899" y="259"/>
                    </a:cubicBezTo>
                    <a:cubicBezTo>
                      <a:pt x="6744" y="259"/>
                      <a:pt x="6588" y="255"/>
                      <a:pt x="6430" y="251"/>
                    </a:cubicBezTo>
                    <a:cubicBezTo>
                      <a:pt x="6252" y="239"/>
                      <a:pt x="6085" y="227"/>
                      <a:pt x="5918" y="227"/>
                    </a:cubicBezTo>
                    <a:cubicBezTo>
                      <a:pt x="5796" y="214"/>
                      <a:pt x="5675" y="209"/>
                      <a:pt x="5555" y="209"/>
                    </a:cubicBezTo>
                    <a:cubicBezTo>
                      <a:pt x="5350" y="209"/>
                      <a:pt x="5150" y="224"/>
                      <a:pt x="4954" y="239"/>
                    </a:cubicBezTo>
                    <a:cubicBezTo>
                      <a:pt x="4770" y="254"/>
                      <a:pt x="4591" y="272"/>
                      <a:pt x="4420" y="272"/>
                    </a:cubicBezTo>
                    <a:cubicBezTo>
                      <a:pt x="4191" y="272"/>
                      <a:pt x="3977" y="241"/>
                      <a:pt x="3787" y="132"/>
                    </a:cubicBezTo>
                    <a:lnTo>
                      <a:pt x="3751" y="108"/>
                    </a:lnTo>
                    <a:lnTo>
                      <a:pt x="3727" y="132"/>
                    </a:lnTo>
                    <a:cubicBezTo>
                      <a:pt x="3415" y="259"/>
                      <a:pt x="3117" y="322"/>
                      <a:pt x="2829" y="322"/>
                    </a:cubicBezTo>
                    <a:cubicBezTo>
                      <a:pt x="2469" y="322"/>
                      <a:pt x="2124" y="223"/>
                      <a:pt x="1787" y="25"/>
                    </a:cubicBezTo>
                    <a:lnTo>
                      <a:pt x="17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4"/>
              <p:cNvSpPr/>
              <p:nvPr/>
            </p:nvSpPr>
            <p:spPr>
              <a:xfrm>
                <a:off x="8400038" y="4138175"/>
                <a:ext cx="53252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21301" h="470" extrusionOk="0">
                    <a:moveTo>
                      <a:pt x="11729" y="1"/>
                    </a:moveTo>
                    <a:cubicBezTo>
                      <a:pt x="11612" y="1"/>
                      <a:pt x="11499" y="22"/>
                      <a:pt x="11394" y="76"/>
                    </a:cubicBezTo>
                    <a:cubicBezTo>
                      <a:pt x="11192" y="207"/>
                      <a:pt x="11016" y="252"/>
                      <a:pt x="10853" y="252"/>
                    </a:cubicBezTo>
                    <a:cubicBezTo>
                      <a:pt x="10689" y="252"/>
                      <a:pt x="10537" y="207"/>
                      <a:pt x="10382" y="160"/>
                    </a:cubicBezTo>
                    <a:cubicBezTo>
                      <a:pt x="10216" y="112"/>
                      <a:pt x="10049" y="65"/>
                      <a:pt x="9859" y="65"/>
                    </a:cubicBezTo>
                    <a:cubicBezTo>
                      <a:pt x="9585" y="65"/>
                      <a:pt x="9311" y="100"/>
                      <a:pt x="9049" y="136"/>
                    </a:cubicBezTo>
                    <a:cubicBezTo>
                      <a:pt x="8793" y="172"/>
                      <a:pt x="8543" y="204"/>
                      <a:pt x="8308" y="204"/>
                    </a:cubicBezTo>
                    <a:cubicBezTo>
                      <a:pt x="8073" y="204"/>
                      <a:pt x="7852" y="172"/>
                      <a:pt x="7656" y="76"/>
                    </a:cubicBezTo>
                    <a:lnTo>
                      <a:pt x="7632" y="65"/>
                    </a:lnTo>
                    <a:lnTo>
                      <a:pt x="7596" y="76"/>
                    </a:lnTo>
                    <a:cubicBezTo>
                      <a:pt x="7322" y="225"/>
                      <a:pt x="6989" y="300"/>
                      <a:pt x="6653" y="300"/>
                    </a:cubicBezTo>
                    <a:cubicBezTo>
                      <a:pt x="6316" y="300"/>
                      <a:pt x="5977" y="225"/>
                      <a:pt x="5691" y="76"/>
                    </a:cubicBezTo>
                    <a:lnTo>
                      <a:pt x="5656" y="65"/>
                    </a:lnTo>
                    <a:lnTo>
                      <a:pt x="5620" y="76"/>
                    </a:lnTo>
                    <a:cubicBezTo>
                      <a:pt x="5366" y="217"/>
                      <a:pt x="5119" y="260"/>
                      <a:pt x="4878" y="260"/>
                    </a:cubicBezTo>
                    <a:cubicBezTo>
                      <a:pt x="4690" y="260"/>
                      <a:pt x="4505" y="234"/>
                      <a:pt x="4322" y="207"/>
                    </a:cubicBezTo>
                    <a:cubicBezTo>
                      <a:pt x="4137" y="182"/>
                      <a:pt x="3946" y="157"/>
                      <a:pt x="3757" y="157"/>
                    </a:cubicBezTo>
                    <a:cubicBezTo>
                      <a:pt x="3679" y="157"/>
                      <a:pt x="3601" y="161"/>
                      <a:pt x="3524" y="172"/>
                    </a:cubicBezTo>
                    <a:cubicBezTo>
                      <a:pt x="3370" y="172"/>
                      <a:pt x="3215" y="184"/>
                      <a:pt x="3036" y="207"/>
                    </a:cubicBezTo>
                    <a:cubicBezTo>
                      <a:pt x="2857" y="222"/>
                      <a:pt x="2676" y="239"/>
                      <a:pt x="2506" y="239"/>
                    </a:cubicBezTo>
                    <a:cubicBezTo>
                      <a:pt x="2269" y="239"/>
                      <a:pt x="2053" y="206"/>
                      <a:pt x="1893" y="88"/>
                    </a:cubicBezTo>
                    <a:lnTo>
                      <a:pt x="1881" y="76"/>
                    </a:lnTo>
                    <a:cubicBezTo>
                      <a:pt x="1829" y="53"/>
                      <a:pt x="1768" y="43"/>
                      <a:pt x="1700" y="43"/>
                    </a:cubicBezTo>
                    <a:cubicBezTo>
                      <a:pt x="1490" y="43"/>
                      <a:pt x="1220" y="138"/>
                      <a:pt x="976" y="219"/>
                    </a:cubicBezTo>
                    <a:cubicBezTo>
                      <a:pt x="917" y="243"/>
                      <a:pt x="869" y="267"/>
                      <a:pt x="822" y="279"/>
                    </a:cubicBezTo>
                    <a:cubicBezTo>
                      <a:pt x="728" y="307"/>
                      <a:pt x="645" y="318"/>
                      <a:pt x="566" y="318"/>
                    </a:cubicBezTo>
                    <a:cubicBezTo>
                      <a:pt x="445" y="318"/>
                      <a:pt x="333" y="291"/>
                      <a:pt x="203" y="255"/>
                    </a:cubicBezTo>
                    <a:cubicBezTo>
                      <a:pt x="155" y="243"/>
                      <a:pt x="95" y="219"/>
                      <a:pt x="36" y="207"/>
                    </a:cubicBezTo>
                    <a:lnTo>
                      <a:pt x="0" y="350"/>
                    </a:lnTo>
                    <a:cubicBezTo>
                      <a:pt x="60" y="374"/>
                      <a:pt x="119" y="386"/>
                      <a:pt x="167" y="398"/>
                    </a:cubicBezTo>
                    <a:cubicBezTo>
                      <a:pt x="298" y="434"/>
                      <a:pt x="429" y="469"/>
                      <a:pt x="572" y="469"/>
                    </a:cubicBezTo>
                    <a:cubicBezTo>
                      <a:pt x="667" y="469"/>
                      <a:pt x="762" y="457"/>
                      <a:pt x="869" y="422"/>
                    </a:cubicBezTo>
                    <a:cubicBezTo>
                      <a:pt x="917" y="398"/>
                      <a:pt x="965" y="386"/>
                      <a:pt x="1024" y="362"/>
                    </a:cubicBezTo>
                    <a:cubicBezTo>
                      <a:pt x="1237" y="285"/>
                      <a:pt x="1521" y="191"/>
                      <a:pt x="1703" y="191"/>
                    </a:cubicBezTo>
                    <a:cubicBezTo>
                      <a:pt x="1745" y="191"/>
                      <a:pt x="1781" y="196"/>
                      <a:pt x="1810" y="207"/>
                    </a:cubicBezTo>
                    <a:cubicBezTo>
                      <a:pt x="2000" y="348"/>
                      <a:pt x="2249" y="389"/>
                      <a:pt x="2511" y="389"/>
                    </a:cubicBezTo>
                    <a:cubicBezTo>
                      <a:pt x="2692" y="389"/>
                      <a:pt x="2880" y="370"/>
                      <a:pt x="3060" y="350"/>
                    </a:cubicBezTo>
                    <a:cubicBezTo>
                      <a:pt x="3227" y="338"/>
                      <a:pt x="3382" y="315"/>
                      <a:pt x="3536" y="315"/>
                    </a:cubicBezTo>
                    <a:cubicBezTo>
                      <a:pt x="3610" y="304"/>
                      <a:pt x="3683" y="300"/>
                      <a:pt x="3757" y="300"/>
                    </a:cubicBezTo>
                    <a:cubicBezTo>
                      <a:pt x="3935" y="300"/>
                      <a:pt x="4117" y="325"/>
                      <a:pt x="4310" y="350"/>
                    </a:cubicBezTo>
                    <a:cubicBezTo>
                      <a:pt x="4502" y="377"/>
                      <a:pt x="4696" y="404"/>
                      <a:pt x="4895" y="404"/>
                    </a:cubicBezTo>
                    <a:cubicBezTo>
                      <a:pt x="5140" y="404"/>
                      <a:pt x="5392" y="363"/>
                      <a:pt x="5656" y="231"/>
                    </a:cubicBezTo>
                    <a:cubicBezTo>
                      <a:pt x="5959" y="380"/>
                      <a:pt x="6307" y="454"/>
                      <a:pt x="6653" y="454"/>
                    </a:cubicBezTo>
                    <a:cubicBezTo>
                      <a:pt x="6998" y="454"/>
                      <a:pt x="7340" y="380"/>
                      <a:pt x="7632" y="231"/>
                    </a:cubicBezTo>
                    <a:cubicBezTo>
                      <a:pt x="7840" y="326"/>
                      <a:pt x="8070" y="359"/>
                      <a:pt x="8311" y="359"/>
                    </a:cubicBezTo>
                    <a:cubicBezTo>
                      <a:pt x="8552" y="359"/>
                      <a:pt x="8805" y="326"/>
                      <a:pt x="9061" y="291"/>
                    </a:cubicBezTo>
                    <a:cubicBezTo>
                      <a:pt x="9323" y="255"/>
                      <a:pt x="9597" y="219"/>
                      <a:pt x="9859" y="219"/>
                    </a:cubicBezTo>
                    <a:cubicBezTo>
                      <a:pt x="10025" y="219"/>
                      <a:pt x="10180" y="267"/>
                      <a:pt x="10335" y="303"/>
                    </a:cubicBezTo>
                    <a:cubicBezTo>
                      <a:pt x="10504" y="351"/>
                      <a:pt x="10676" y="402"/>
                      <a:pt x="10864" y="402"/>
                    </a:cubicBezTo>
                    <a:cubicBezTo>
                      <a:pt x="11046" y="402"/>
                      <a:pt x="11243" y="354"/>
                      <a:pt x="11466" y="207"/>
                    </a:cubicBezTo>
                    <a:cubicBezTo>
                      <a:pt x="11544" y="168"/>
                      <a:pt x="11632" y="153"/>
                      <a:pt x="11725" y="153"/>
                    </a:cubicBezTo>
                    <a:cubicBezTo>
                      <a:pt x="11944" y="153"/>
                      <a:pt x="12193" y="239"/>
                      <a:pt x="12418" y="315"/>
                    </a:cubicBezTo>
                    <a:cubicBezTo>
                      <a:pt x="12537" y="350"/>
                      <a:pt x="12645" y="398"/>
                      <a:pt x="12752" y="422"/>
                    </a:cubicBezTo>
                    <a:cubicBezTo>
                      <a:pt x="12815" y="438"/>
                      <a:pt x="12875" y="445"/>
                      <a:pt x="12932" y="445"/>
                    </a:cubicBezTo>
                    <a:cubicBezTo>
                      <a:pt x="13118" y="445"/>
                      <a:pt x="13267" y="369"/>
                      <a:pt x="13395" y="315"/>
                    </a:cubicBezTo>
                    <a:cubicBezTo>
                      <a:pt x="13490" y="267"/>
                      <a:pt x="13585" y="219"/>
                      <a:pt x="13669" y="219"/>
                    </a:cubicBezTo>
                    <a:cubicBezTo>
                      <a:pt x="13930" y="219"/>
                      <a:pt x="14204" y="267"/>
                      <a:pt x="14478" y="315"/>
                    </a:cubicBezTo>
                    <a:cubicBezTo>
                      <a:pt x="14745" y="357"/>
                      <a:pt x="15008" y="402"/>
                      <a:pt x="15254" y="402"/>
                    </a:cubicBezTo>
                    <a:cubicBezTo>
                      <a:pt x="15492" y="402"/>
                      <a:pt x="15714" y="360"/>
                      <a:pt x="15907" y="231"/>
                    </a:cubicBezTo>
                    <a:cubicBezTo>
                      <a:pt x="16244" y="364"/>
                      <a:pt x="16580" y="414"/>
                      <a:pt x="16894" y="414"/>
                    </a:cubicBezTo>
                    <a:cubicBezTo>
                      <a:pt x="17311" y="414"/>
                      <a:pt x="17692" y="326"/>
                      <a:pt x="17990" y="231"/>
                    </a:cubicBezTo>
                    <a:cubicBezTo>
                      <a:pt x="18215" y="358"/>
                      <a:pt x="18437" y="401"/>
                      <a:pt x="18654" y="401"/>
                    </a:cubicBezTo>
                    <a:cubicBezTo>
                      <a:pt x="18887" y="401"/>
                      <a:pt x="19115" y="352"/>
                      <a:pt x="19336" y="303"/>
                    </a:cubicBezTo>
                    <a:cubicBezTo>
                      <a:pt x="19538" y="267"/>
                      <a:pt x="19753" y="219"/>
                      <a:pt x="19967" y="219"/>
                    </a:cubicBezTo>
                    <a:cubicBezTo>
                      <a:pt x="20110" y="219"/>
                      <a:pt x="20265" y="267"/>
                      <a:pt x="20419" y="315"/>
                    </a:cubicBezTo>
                    <a:cubicBezTo>
                      <a:pt x="20609" y="366"/>
                      <a:pt x="20811" y="430"/>
                      <a:pt x="21034" y="430"/>
                    </a:cubicBezTo>
                    <a:cubicBezTo>
                      <a:pt x="21120" y="430"/>
                      <a:pt x="21208" y="421"/>
                      <a:pt x="21300" y="398"/>
                    </a:cubicBezTo>
                    <a:lnTo>
                      <a:pt x="21265" y="243"/>
                    </a:lnTo>
                    <a:cubicBezTo>
                      <a:pt x="21176" y="268"/>
                      <a:pt x="21092" y="278"/>
                      <a:pt x="21011" y="278"/>
                    </a:cubicBezTo>
                    <a:cubicBezTo>
                      <a:pt x="20818" y="278"/>
                      <a:pt x="20643" y="222"/>
                      <a:pt x="20467" y="172"/>
                    </a:cubicBezTo>
                    <a:cubicBezTo>
                      <a:pt x="20300" y="124"/>
                      <a:pt x="20134" y="65"/>
                      <a:pt x="19967" y="65"/>
                    </a:cubicBezTo>
                    <a:cubicBezTo>
                      <a:pt x="19741" y="65"/>
                      <a:pt x="19514" y="112"/>
                      <a:pt x="19300" y="160"/>
                    </a:cubicBezTo>
                    <a:cubicBezTo>
                      <a:pt x="19086" y="207"/>
                      <a:pt x="18877" y="252"/>
                      <a:pt x="18669" y="252"/>
                    </a:cubicBezTo>
                    <a:cubicBezTo>
                      <a:pt x="18461" y="252"/>
                      <a:pt x="18252" y="207"/>
                      <a:pt x="18038" y="76"/>
                    </a:cubicBezTo>
                    <a:lnTo>
                      <a:pt x="18002" y="65"/>
                    </a:lnTo>
                    <a:lnTo>
                      <a:pt x="17979" y="76"/>
                    </a:lnTo>
                    <a:cubicBezTo>
                      <a:pt x="17688" y="178"/>
                      <a:pt x="17313" y="268"/>
                      <a:pt x="16904" y="268"/>
                    </a:cubicBezTo>
                    <a:cubicBezTo>
                      <a:pt x="16592" y="268"/>
                      <a:pt x="16260" y="215"/>
                      <a:pt x="15931" y="76"/>
                    </a:cubicBezTo>
                    <a:lnTo>
                      <a:pt x="15883" y="65"/>
                    </a:lnTo>
                    <a:lnTo>
                      <a:pt x="15859" y="88"/>
                    </a:lnTo>
                    <a:cubicBezTo>
                      <a:pt x="15684" y="211"/>
                      <a:pt x="15477" y="254"/>
                      <a:pt x="15250" y="254"/>
                    </a:cubicBezTo>
                    <a:cubicBezTo>
                      <a:pt x="15017" y="254"/>
                      <a:pt x="14762" y="208"/>
                      <a:pt x="14502" y="160"/>
                    </a:cubicBezTo>
                    <a:cubicBezTo>
                      <a:pt x="14228" y="124"/>
                      <a:pt x="13942" y="65"/>
                      <a:pt x="13669" y="65"/>
                    </a:cubicBezTo>
                    <a:cubicBezTo>
                      <a:pt x="13549" y="65"/>
                      <a:pt x="13442" y="124"/>
                      <a:pt x="13323" y="172"/>
                    </a:cubicBezTo>
                    <a:cubicBezTo>
                      <a:pt x="13203" y="237"/>
                      <a:pt x="13082" y="294"/>
                      <a:pt x="12928" y="294"/>
                    </a:cubicBezTo>
                    <a:cubicBezTo>
                      <a:pt x="12884" y="294"/>
                      <a:pt x="12838" y="289"/>
                      <a:pt x="12787" y="279"/>
                    </a:cubicBezTo>
                    <a:cubicBezTo>
                      <a:pt x="12692" y="255"/>
                      <a:pt x="12573" y="207"/>
                      <a:pt x="12466" y="172"/>
                    </a:cubicBezTo>
                    <a:cubicBezTo>
                      <a:pt x="12225" y="92"/>
                      <a:pt x="11969" y="1"/>
                      <a:pt x="117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4"/>
              <p:cNvSpPr/>
              <p:nvPr/>
            </p:nvSpPr>
            <p:spPr>
              <a:xfrm>
                <a:off x="8410738" y="4120125"/>
                <a:ext cx="51200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20480" h="382" extrusionOk="0">
                    <a:moveTo>
                      <a:pt x="1346" y="1"/>
                    </a:moveTo>
                    <a:lnTo>
                      <a:pt x="1322" y="25"/>
                    </a:lnTo>
                    <a:cubicBezTo>
                      <a:pt x="1068" y="169"/>
                      <a:pt x="826" y="210"/>
                      <a:pt x="599" y="210"/>
                    </a:cubicBezTo>
                    <a:cubicBezTo>
                      <a:pt x="431" y="210"/>
                      <a:pt x="271" y="188"/>
                      <a:pt x="120" y="167"/>
                    </a:cubicBezTo>
                    <a:lnTo>
                      <a:pt x="25" y="156"/>
                    </a:lnTo>
                    <a:lnTo>
                      <a:pt x="1" y="298"/>
                    </a:lnTo>
                    <a:lnTo>
                      <a:pt x="96" y="310"/>
                    </a:lnTo>
                    <a:cubicBezTo>
                      <a:pt x="247" y="330"/>
                      <a:pt x="414" y="353"/>
                      <a:pt x="591" y="353"/>
                    </a:cubicBezTo>
                    <a:cubicBezTo>
                      <a:pt x="833" y="353"/>
                      <a:pt x="1096" y="311"/>
                      <a:pt x="1370" y="167"/>
                    </a:cubicBezTo>
                    <a:cubicBezTo>
                      <a:pt x="1669" y="267"/>
                      <a:pt x="2049" y="316"/>
                      <a:pt x="2470" y="316"/>
                    </a:cubicBezTo>
                    <a:cubicBezTo>
                      <a:pt x="2752" y="316"/>
                      <a:pt x="3052" y="294"/>
                      <a:pt x="3358" y="251"/>
                    </a:cubicBezTo>
                    <a:cubicBezTo>
                      <a:pt x="3445" y="240"/>
                      <a:pt x="3532" y="236"/>
                      <a:pt x="3617" y="236"/>
                    </a:cubicBezTo>
                    <a:cubicBezTo>
                      <a:pt x="3822" y="236"/>
                      <a:pt x="4022" y="261"/>
                      <a:pt x="4216" y="286"/>
                    </a:cubicBezTo>
                    <a:cubicBezTo>
                      <a:pt x="4407" y="312"/>
                      <a:pt x="4595" y="336"/>
                      <a:pt x="4784" y="336"/>
                    </a:cubicBezTo>
                    <a:cubicBezTo>
                      <a:pt x="5030" y="336"/>
                      <a:pt x="5276" y="296"/>
                      <a:pt x="5525" y="167"/>
                    </a:cubicBezTo>
                    <a:cubicBezTo>
                      <a:pt x="5763" y="310"/>
                      <a:pt x="6073" y="382"/>
                      <a:pt x="6383" y="382"/>
                    </a:cubicBezTo>
                    <a:cubicBezTo>
                      <a:pt x="6692" y="382"/>
                      <a:pt x="7025" y="310"/>
                      <a:pt x="7311" y="167"/>
                    </a:cubicBezTo>
                    <a:cubicBezTo>
                      <a:pt x="7584" y="290"/>
                      <a:pt x="7914" y="339"/>
                      <a:pt x="8253" y="339"/>
                    </a:cubicBezTo>
                    <a:cubicBezTo>
                      <a:pt x="8670" y="339"/>
                      <a:pt x="9100" y="266"/>
                      <a:pt x="9454" y="167"/>
                    </a:cubicBezTo>
                    <a:cubicBezTo>
                      <a:pt x="9770" y="304"/>
                      <a:pt x="10088" y="373"/>
                      <a:pt x="10405" y="373"/>
                    </a:cubicBezTo>
                    <a:cubicBezTo>
                      <a:pt x="10722" y="373"/>
                      <a:pt x="11038" y="304"/>
                      <a:pt x="11347" y="167"/>
                    </a:cubicBezTo>
                    <a:cubicBezTo>
                      <a:pt x="11617" y="302"/>
                      <a:pt x="11909" y="348"/>
                      <a:pt x="12209" y="348"/>
                    </a:cubicBezTo>
                    <a:cubicBezTo>
                      <a:pt x="12519" y="348"/>
                      <a:pt x="12837" y="299"/>
                      <a:pt x="13145" y="251"/>
                    </a:cubicBezTo>
                    <a:cubicBezTo>
                      <a:pt x="13229" y="240"/>
                      <a:pt x="13314" y="236"/>
                      <a:pt x="13399" y="236"/>
                    </a:cubicBezTo>
                    <a:cubicBezTo>
                      <a:pt x="13604" y="236"/>
                      <a:pt x="13812" y="261"/>
                      <a:pt x="14014" y="286"/>
                    </a:cubicBezTo>
                    <a:cubicBezTo>
                      <a:pt x="14221" y="312"/>
                      <a:pt x="14421" y="336"/>
                      <a:pt x="14610" y="336"/>
                    </a:cubicBezTo>
                    <a:cubicBezTo>
                      <a:pt x="14857" y="336"/>
                      <a:pt x="15086" y="296"/>
                      <a:pt x="15288" y="167"/>
                    </a:cubicBezTo>
                    <a:cubicBezTo>
                      <a:pt x="15616" y="292"/>
                      <a:pt x="15942" y="340"/>
                      <a:pt x="16248" y="340"/>
                    </a:cubicBezTo>
                    <a:cubicBezTo>
                      <a:pt x="16641" y="340"/>
                      <a:pt x="17001" y="261"/>
                      <a:pt x="17289" y="167"/>
                    </a:cubicBezTo>
                    <a:cubicBezTo>
                      <a:pt x="17536" y="308"/>
                      <a:pt x="17785" y="355"/>
                      <a:pt x="18030" y="355"/>
                    </a:cubicBezTo>
                    <a:cubicBezTo>
                      <a:pt x="18304" y="355"/>
                      <a:pt x="18573" y="295"/>
                      <a:pt x="18825" y="239"/>
                    </a:cubicBezTo>
                    <a:cubicBezTo>
                      <a:pt x="18956" y="203"/>
                      <a:pt x="19086" y="179"/>
                      <a:pt x="19194" y="156"/>
                    </a:cubicBezTo>
                    <a:cubicBezTo>
                      <a:pt x="19337" y="156"/>
                      <a:pt x="19479" y="203"/>
                      <a:pt x="19634" y="251"/>
                    </a:cubicBezTo>
                    <a:cubicBezTo>
                      <a:pt x="19817" y="303"/>
                      <a:pt x="20012" y="361"/>
                      <a:pt x="20229" y="361"/>
                    </a:cubicBezTo>
                    <a:cubicBezTo>
                      <a:pt x="20309" y="361"/>
                      <a:pt x="20393" y="353"/>
                      <a:pt x="20480" y="334"/>
                    </a:cubicBezTo>
                    <a:lnTo>
                      <a:pt x="20444" y="191"/>
                    </a:lnTo>
                    <a:cubicBezTo>
                      <a:pt x="20372" y="207"/>
                      <a:pt x="20302" y="213"/>
                      <a:pt x="20234" y="213"/>
                    </a:cubicBezTo>
                    <a:cubicBezTo>
                      <a:pt x="20040" y="213"/>
                      <a:pt x="19858" y="161"/>
                      <a:pt x="19682" y="108"/>
                    </a:cubicBezTo>
                    <a:cubicBezTo>
                      <a:pt x="19515" y="60"/>
                      <a:pt x="19360" y="13"/>
                      <a:pt x="19182" y="13"/>
                    </a:cubicBezTo>
                    <a:cubicBezTo>
                      <a:pt x="19051" y="36"/>
                      <a:pt x="18920" y="60"/>
                      <a:pt x="18789" y="96"/>
                    </a:cubicBezTo>
                    <a:cubicBezTo>
                      <a:pt x="18540" y="152"/>
                      <a:pt x="18288" y="208"/>
                      <a:pt x="18035" y="208"/>
                    </a:cubicBezTo>
                    <a:cubicBezTo>
                      <a:pt x="17803" y="208"/>
                      <a:pt x="17569" y="161"/>
                      <a:pt x="17336" y="25"/>
                    </a:cubicBezTo>
                    <a:lnTo>
                      <a:pt x="17301" y="1"/>
                    </a:lnTo>
                    <a:lnTo>
                      <a:pt x="17277" y="13"/>
                    </a:lnTo>
                    <a:cubicBezTo>
                      <a:pt x="16993" y="107"/>
                      <a:pt x="16633" y="190"/>
                      <a:pt x="16240" y="190"/>
                    </a:cubicBezTo>
                    <a:cubicBezTo>
                      <a:pt x="15940" y="190"/>
                      <a:pt x="15620" y="142"/>
                      <a:pt x="15300" y="13"/>
                    </a:cubicBezTo>
                    <a:lnTo>
                      <a:pt x="15265" y="1"/>
                    </a:lnTo>
                    <a:lnTo>
                      <a:pt x="15229" y="25"/>
                    </a:lnTo>
                    <a:cubicBezTo>
                      <a:pt x="15051" y="147"/>
                      <a:pt x="14835" y="184"/>
                      <a:pt x="14597" y="184"/>
                    </a:cubicBezTo>
                    <a:cubicBezTo>
                      <a:pt x="14420" y="184"/>
                      <a:pt x="14231" y="164"/>
                      <a:pt x="14038" y="144"/>
                    </a:cubicBezTo>
                    <a:cubicBezTo>
                      <a:pt x="13828" y="118"/>
                      <a:pt x="13611" y="93"/>
                      <a:pt x="13393" y="93"/>
                    </a:cubicBezTo>
                    <a:cubicBezTo>
                      <a:pt x="13303" y="93"/>
                      <a:pt x="13212" y="97"/>
                      <a:pt x="13121" y="108"/>
                    </a:cubicBezTo>
                    <a:cubicBezTo>
                      <a:pt x="12819" y="156"/>
                      <a:pt x="12507" y="205"/>
                      <a:pt x="12207" y="205"/>
                    </a:cubicBezTo>
                    <a:cubicBezTo>
                      <a:pt x="11916" y="205"/>
                      <a:pt x="11635" y="159"/>
                      <a:pt x="11383" y="25"/>
                    </a:cubicBezTo>
                    <a:lnTo>
                      <a:pt x="11359" y="1"/>
                    </a:lnTo>
                    <a:lnTo>
                      <a:pt x="11324" y="25"/>
                    </a:lnTo>
                    <a:cubicBezTo>
                      <a:pt x="11020" y="161"/>
                      <a:pt x="10713" y="230"/>
                      <a:pt x="10407" y="230"/>
                    </a:cubicBezTo>
                    <a:cubicBezTo>
                      <a:pt x="10100" y="230"/>
                      <a:pt x="9794" y="161"/>
                      <a:pt x="9490" y="25"/>
                    </a:cubicBezTo>
                    <a:lnTo>
                      <a:pt x="9466" y="13"/>
                    </a:lnTo>
                    <a:lnTo>
                      <a:pt x="9431" y="13"/>
                    </a:lnTo>
                    <a:cubicBezTo>
                      <a:pt x="9086" y="119"/>
                      <a:pt x="8661" y="195"/>
                      <a:pt x="8249" y="195"/>
                    </a:cubicBezTo>
                    <a:cubicBezTo>
                      <a:pt x="7920" y="195"/>
                      <a:pt x="7599" y="146"/>
                      <a:pt x="7335" y="25"/>
                    </a:cubicBezTo>
                    <a:lnTo>
                      <a:pt x="7299" y="1"/>
                    </a:lnTo>
                    <a:lnTo>
                      <a:pt x="7275" y="25"/>
                    </a:lnTo>
                    <a:cubicBezTo>
                      <a:pt x="7008" y="161"/>
                      <a:pt x="6689" y="230"/>
                      <a:pt x="6384" y="230"/>
                    </a:cubicBezTo>
                    <a:cubicBezTo>
                      <a:pt x="6079" y="230"/>
                      <a:pt x="5787" y="161"/>
                      <a:pt x="5573" y="25"/>
                    </a:cubicBezTo>
                    <a:lnTo>
                      <a:pt x="5537" y="1"/>
                    </a:lnTo>
                    <a:lnTo>
                      <a:pt x="5501" y="25"/>
                    </a:lnTo>
                    <a:cubicBezTo>
                      <a:pt x="5256" y="147"/>
                      <a:pt x="5018" y="184"/>
                      <a:pt x="4778" y="184"/>
                    </a:cubicBezTo>
                    <a:cubicBezTo>
                      <a:pt x="4601" y="184"/>
                      <a:pt x="4422" y="164"/>
                      <a:pt x="4239" y="144"/>
                    </a:cubicBezTo>
                    <a:cubicBezTo>
                      <a:pt x="4037" y="118"/>
                      <a:pt x="3829" y="93"/>
                      <a:pt x="3615" y="93"/>
                    </a:cubicBezTo>
                    <a:cubicBezTo>
                      <a:pt x="3527" y="93"/>
                      <a:pt x="3437" y="97"/>
                      <a:pt x="3346" y="108"/>
                    </a:cubicBezTo>
                    <a:cubicBezTo>
                      <a:pt x="3056" y="149"/>
                      <a:pt x="2773" y="169"/>
                      <a:pt x="2506" y="169"/>
                    </a:cubicBezTo>
                    <a:cubicBezTo>
                      <a:pt x="2073" y="169"/>
                      <a:pt x="1684" y="116"/>
                      <a:pt x="1382" y="13"/>
                    </a:cubicBezTo>
                    <a:lnTo>
                      <a:pt x="13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4"/>
              <p:cNvSpPr/>
              <p:nvPr/>
            </p:nvSpPr>
            <p:spPr>
              <a:xfrm>
                <a:off x="8420863" y="4101975"/>
                <a:ext cx="494125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19765" h="364" extrusionOk="0">
                    <a:moveTo>
                      <a:pt x="1513" y="0"/>
                    </a:moveTo>
                    <a:lnTo>
                      <a:pt x="1477" y="12"/>
                    </a:lnTo>
                    <a:cubicBezTo>
                      <a:pt x="1076" y="143"/>
                      <a:pt x="706" y="178"/>
                      <a:pt x="365" y="178"/>
                    </a:cubicBezTo>
                    <a:cubicBezTo>
                      <a:pt x="240" y="178"/>
                      <a:pt x="118" y="173"/>
                      <a:pt x="1" y="167"/>
                    </a:cubicBezTo>
                    <a:lnTo>
                      <a:pt x="1" y="310"/>
                    </a:lnTo>
                    <a:cubicBezTo>
                      <a:pt x="135" y="317"/>
                      <a:pt x="273" y="323"/>
                      <a:pt x="417" y="323"/>
                    </a:cubicBezTo>
                    <a:cubicBezTo>
                      <a:pt x="745" y="323"/>
                      <a:pt x="1100" y="291"/>
                      <a:pt x="1489" y="167"/>
                    </a:cubicBezTo>
                    <a:cubicBezTo>
                      <a:pt x="1697" y="298"/>
                      <a:pt x="1983" y="364"/>
                      <a:pt x="2304" y="364"/>
                    </a:cubicBezTo>
                    <a:cubicBezTo>
                      <a:pt x="2626" y="364"/>
                      <a:pt x="2983" y="298"/>
                      <a:pt x="3334" y="167"/>
                    </a:cubicBezTo>
                    <a:cubicBezTo>
                      <a:pt x="3602" y="298"/>
                      <a:pt x="3921" y="364"/>
                      <a:pt x="4257" y="364"/>
                    </a:cubicBezTo>
                    <a:cubicBezTo>
                      <a:pt x="4593" y="364"/>
                      <a:pt x="4948" y="298"/>
                      <a:pt x="5287" y="167"/>
                    </a:cubicBezTo>
                    <a:cubicBezTo>
                      <a:pt x="5545" y="286"/>
                      <a:pt x="5840" y="331"/>
                      <a:pt x="6136" y="331"/>
                    </a:cubicBezTo>
                    <a:cubicBezTo>
                      <a:pt x="6522" y="331"/>
                      <a:pt x="6911" y="255"/>
                      <a:pt x="7228" y="167"/>
                    </a:cubicBezTo>
                    <a:cubicBezTo>
                      <a:pt x="7478" y="298"/>
                      <a:pt x="7799" y="358"/>
                      <a:pt x="8144" y="358"/>
                    </a:cubicBezTo>
                    <a:cubicBezTo>
                      <a:pt x="8478" y="358"/>
                      <a:pt x="8811" y="298"/>
                      <a:pt x="9073" y="167"/>
                    </a:cubicBezTo>
                    <a:cubicBezTo>
                      <a:pt x="9357" y="286"/>
                      <a:pt x="9640" y="331"/>
                      <a:pt x="9912" y="331"/>
                    </a:cubicBezTo>
                    <a:cubicBezTo>
                      <a:pt x="10266" y="331"/>
                      <a:pt x="10604" y="255"/>
                      <a:pt x="10907" y="167"/>
                    </a:cubicBezTo>
                    <a:cubicBezTo>
                      <a:pt x="10954" y="167"/>
                      <a:pt x="11050" y="215"/>
                      <a:pt x="11121" y="239"/>
                    </a:cubicBezTo>
                    <a:cubicBezTo>
                      <a:pt x="11228" y="286"/>
                      <a:pt x="11323" y="334"/>
                      <a:pt x="11407" y="334"/>
                    </a:cubicBezTo>
                    <a:cubicBezTo>
                      <a:pt x="11883" y="334"/>
                      <a:pt x="12383" y="334"/>
                      <a:pt x="12740" y="167"/>
                    </a:cubicBezTo>
                    <a:cubicBezTo>
                      <a:pt x="13068" y="298"/>
                      <a:pt x="13416" y="364"/>
                      <a:pt x="13752" y="364"/>
                    </a:cubicBezTo>
                    <a:cubicBezTo>
                      <a:pt x="14089" y="364"/>
                      <a:pt x="14413" y="298"/>
                      <a:pt x="14693" y="167"/>
                    </a:cubicBezTo>
                    <a:cubicBezTo>
                      <a:pt x="15008" y="286"/>
                      <a:pt x="15324" y="331"/>
                      <a:pt x="15619" y="331"/>
                    </a:cubicBezTo>
                    <a:cubicBezTo>
                      <a:pt x="16005" y="331"/>
                      <a:pt x="16357" y="255"/>
                      <a:pt x="16634" y="167"/>
                    </a:cubicBezTo>
                    <a:cubicBezTo>
                      <a:pt x="16930" y="294"/>
                      <a:pt x="17249" y="338"/>
                      <a:pt x="17575" y="338"/>
                    </a:cubicBezTo>
                    <a:cubicBezTo>
                      <a:pt x="17889" y="338"/>
                      <a:pt x="18211" y="297"/>
                      <a:pt x="18527" y="250"/>
                    </a:cubicBezTo>
                    <a:cubicBezTo>
                      <a:pt x="18569" y="240"/>
                      <a:pt x="18614" y="236"/>
                      <a:pt x="18664" y="236"/>
                    </a:cubicBezTo>
                    <a:cubicBezTo>
                      <a:pt x="18782" y="236"/>
                      <a:pt x="18919" y="261"/>
                      <a:pt x="19062" y="286"/>
                    </a:cubicBezTo>
                    <a:cubicBezTo>
                      <a:pt x="19222" y="320"/>
                      <a:pt x="19388" y="354"/>
                      <a:pt x="19556" y="354"/>
                    </a:cubicBezTo>
                    <a:cubicBezTo>
                      <a:pt x="19625" y="354"/>
                      <a:pt x="19695" y="348"/>
                      <a:pt x="19765" y="334"/>
                    </a:cubicBezTo>
                    <a:lnTo>
                      <a:pt x="19729" y="191"/>
                    </a:lnTo>
                    <a:cubicBezTo>
                      <a:pt x="19670" y="205"/>
                      <a:pt x="19609" y="211"/>
                      <a:pt x="19546" y="211"/>
                    </a:cubicBezTo>
                    <a:cubicBezTo>
                      <a:pt x="19395" y="211"/>
                      <a:pt x="19238" y="177"/>
                      <a:pt x="19086" y="143"/>
                    </a:cubicBezTo>
                    <a:cubicBezTo>
                      <a:pt x="18943" y="112"/>
                      <a:pt x="18806" y="85"/>
                      <a:pt x="18677" y="85"/>
                    </a:cubicBezTo>
                    <a:cubicBezTo>
                      <a:pt x="18613" y="85"/>
                      <a:pt x="18551" y="92"/>
                      <a:pt x="18491" y="108"/>
                    </a:cubicBezTo>
                    <a:cubicBezTo>
                      <a:pt x="18187" y="154"/>
                      <a:pt x="17874" y="195"/>
                      <a:pt x="17569" y="195"/>
                    </a:cubicBezTo>
                    <a:cubicBezTo>
                      <a:pt x="17254" y="195"/>
                      <a:pt x="16948" y="151"/>
                      <a:pt x="16669" y="24"/>
                    </a:cubicBezTo>
                    <a:lnTo>
                      <a:pt x="16646" y="12"/>
                    </a:lnTo>
                    <a:lnTo>
                      <a:pt x="16622" y="12"/>
                    </a:lnTo>
                    <a:cubicBezTo>
                      <a:pt x="16343" y="101"/>
                      <a:pt x="15992" y="181"/>
                      <a:pt x="15611" y="181"/>
                    </a:cubicBezTo>
                    <a:cubicBezTo>
                      <a:pt x="15323" y="181"/>
                      <a:pt x="15019" y="135"/>
                      <a:pt x="14717" y="12"/>
                    </a:cubicBezTo>
                    <a:lnTo>
                      <a:pt x="14681" y="12"/>
                    </a:lnTo>
                    <a:lnTo>
                      <a:pt x="14657" y="24"/>
                    </a:lnTo>
                    <a:cubicBezTo>
                      <a:pt x="14389" y="149"/>
                      <a:pt x="14074" y="212"/>
                      <a:pt x="13746" y="212"/>
                    </a:cubicBezTo>
                    <a:cubicBezTo>
                      <a:pt x="13419" y="212"/>
                      <a:pt x="13080" y="149"/>
                      <a:pt x="12764" y="24"/>
                    </a:cubicBezTo>
                    <a:lnTo>
                      <a:pt x="12728" y="0"/>
                    </a:lnTo>
                    <a:lnTo>
                      <a:pt x="12705" y="24"/>
                    </a:lnTo>
                    <a:cubicBezTo>
                      <a:pt x="12371" y="191"/>
                      <a:pt x="11883" y="191"/>
                      <a:pt x="11407" y="191"/>
                    </a:cubicBezTo>
                    <a:cubicBezTo>
                      <a:pt x="11359" y="191"/>
                      <a:pt x="11264" y="143"/>
                      <a:pt x="11181" y="108"/>
                    </a:cubicBezTo>
                    <a:cubicBezTo>
                      <a:pt x="11073" y="60"/>
                      <a:pt x="10978" y="12"/>
                      <a:pt x="10907" y="12"/>
                    </a:cubicBezTo>
                    <a:lnTo>
                      <a:pt x="10883" y="12"/>
                    </a:lnTo>
                    <a:cubicBezTo>
                      <a:pt x="10575" y="101"/>
                      <a:pt x="10240" y="178"/>
                      <a:pt x="9891" y="178"/>
                    </a:cubicBezTo>
                    <a:cubicBezTo>
                      <a:pt x="9632" y="178"/>
                      <a:pt x="9366" y="136"/>
                      <a:pt x="9097" y="24"/>
                    </a:cubicBezTo>
                    <a:lnTo>
                      <a:pt x="9073" y="0"/>
                    </a:lnTo>
                    <a:lnTo>
                      <a:pt x="9037" y="24"/>
                    </a:lnTo>
                    <a:cubicBezTo>
                      <a:pt x="8799" y="149"/>
                      <a:pt x="8469" y="212"/>
                      <a:pt x="8143" y="212"/>
                    </a:cubicBezTo>
                    <a:cubicBezTo>
                      <a:pt x="7817" y="212"/>
                      <a:pt x="7496" y="149"/>
                      <a:pt x="7275" y="24"/>
                    </a:cubicBezTo>
                    <a:lnTo>
                      <a:pt x="7251" y="12"/>
                    </a:lnTo>
                    <a:lnTo>
                      <a:pt x="7216" y="12"/>
                    </a:lnTo>
                    <a:cubicBezTo>
                      <a:pt x="6899" y="102"/>
                      <a:pt x="6507" y="183"/>
                      <a:pt x="6122" y="183"/>
                    </a:cubicBezTo>
                    <a:cubicBezTo>
                      <a:pt x="5841" y="183"/>
                      <a:pt x="5564" y="140"/>
                      <a:pt x="5323" y="24"/>
                    </a:cubicBezTo>
                    <a:lnTo>
                      <a:pt x="5287" y="0"/>
                    </a:lnTo>
                    <a:lnTo>
                      <a:pt x="5263" y="12"/>
                    </a:lnTo>
                    <a:cubicBezTo>
                      <a:pt x="4932" y="145"/>
                      <a:pt x="4582" y="210"/>
                      <a:pt x="4252" y="210"/>
                    </a:cubicBezTo>
                    <a:cubicBezTo>
                      <a:pt x="3928" y="210"/>
                      <a:pt x="3623" y="148"/>
                      <a:pt x="3370" y="24"/>
                    </a:cubicBezTo>
                    <a:lnTo>
                      <a:pt x="3334" y="0"/>
                    </a:lnTo>
                    <a:lnTo>
                      <a:pt x="3311" y="12"/>
                    </a:lnTo>
                    <a:cubicBezTo>
                      <a:pt x="2967" y="145"/>
                      <a:pt x="2612" y="210"/>
                      <a:pt x="2298" y="210"/>
                    </a:cubicBezTo>
                    <a:cubicBezTo>
                      <a:pt x="1992" y="210"/>
                      <a:pt x="1725" y="148"/>
                      <a:pt x="1548" y="24"/>
                    </a:cubicBezTo>
                    <a:lnTo>
                      <a:pt x="151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4"/>
              <p:cNvSpPr/>
              <p:nvPr/>
            </p:nvSpPr>
            <p:spPr>
              <a:xfrm>
                <a:off x="8429788" y="4085300"/>
                <a:ext cx="4765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19063" h="346" extrusionOk="0">
                    <a:moveTo>
                      <a:pt x="1406" y="1"/>
                    </a:moveTo>
                    <a:lnTo>
                      <a:pt x="1394" y="13"/>
                    </a:lnTo>
                    <a:cubicBezTo>
                      <a:pt x="1143" y="147"/>
                      <a:pt x="897" y="180"/>
                      <a:pt x="637" y="180"/>
                    </a:cubicBezTo>
                    <a:cubicBezTo>
                      <a:pt x="527" y="180"/>
                      <a:pt x="415" y="174"/>
                      <a:pt x="298" y="167"/>
                    </a:cubicBezTo>
                    <a:cubicBezTo>
                      <a:pt x="203" y="167"/>
                      <a:pt x="108" y="167"/>
                      <a:pt x="13" y="155"/>
                    </a:cubicBezTo>
                    <a:lnTo>
                      <a:pt x="1" y="310"/>
                    </a:lnTo>
                    <a:cubicBezTo>
                      <a:pt x="108" y="310"/>
                      <a:pt x="203" y="310"/>
                      <a:pt x="287" y="322"/>
                    </a:cubicBezTo>
                    <a:cubicBezTo>
                      <a:pt x="399" y="325"/>
                      <a:pt x="510" y="330"/>
                      <a:pt x="618" y="330"/>
                    </a:cubicBezTo>
                    <a:cubicBezTo>
                      <a:pt x="898" y="330"/>
                      <a:pt x="1167" y="301"/>
                      <a:pt x="1441" y="155"/>
                    </a:cubicBezTo>
                    <a:cubicBezTo>
                      <a:pt x="1477" y="167"/>
                      <a:pt x="1537" y="191"/>
                      <a:pt x="1596" y="227"/>
                    </a:cubicBezTo>
                    <a:cubicBezTo>
                      <a:pt x="1668" y="275"/>
                      <a:pt x="1751" y="322"/>
                      <a:pt x="1834" y="322"/>
                    </a:cubicBezTo>
                    <a:cubicBezTo>
                      <a:pt x="2072" y="322"/>
                      <a:pt x="2322" y="298"/>
                      <a:pt x="2573" y="275"/>
                    </a:cubicBezTo>
                    <a:cubicBezTo>
                      <a:pt x="2799" y="251"/>
                      <a:pt x="3049" y="239"/>
                      <a:pt x="3275" y="239"/>
                    </a:cubicBezTo>
                    <a:cubicBezTo>
                      <a:pt x="3620" y="322"/>
                      <a:pt x="4097" y="322"/>
                      <a:pt x="4454" y="322"/>
                    </a:cubicBezTo>
                    <a:cubicBezTo>
                      <a:pt x="4585" y="322"/>
                      <a:pt x="4692" y="275"/>
                      <a:pt x="4799" y="227"/>
                    </a:cubicBezTo>
                    <a:cubicBezTo>
                      <a:pt x="4882" y="191"/>
                      <a:pt x="4978" y="155"/>
                      <a:pt x="5085" y="155"/>
                    </a:cubicBezTo>
                    <a:cubicBezTo>
                      <a:pt x="5180" y="155"/>
                      <a:pt x="5251" y="191"/>
                      <a:pt x="5323" y="227"/>
                    </a:cubicBezTo>
                    <a:cubicBezTo>
                      <a:pt x="5406" y="275"/>
                      <a:pt x="5501" y="322"/>
                      <a:pt x="5621" y="322"/>
                    </a:cubicBezTo>
                    <a:lnTo>
                      <a:pt x="5632" y="322"/>
                    </a:lnTo>
                    <a:cubicBezTo>
                      <a:pt x="5740" y="336"/>
                      <a:pt x="5848" y="342"/>
                      <a:pt x="5957" y="342"/>
                    </a:cubicBezTo>
                    <a:cubicBezTo>
                      <a:pt x="6211" y="342"/>
                      <a:pt x="6466" y="311"/>
                      <a:pt x="6716" y="286"/>
                    </a:cubicBezTo>
                    <a:cubicBezTo>
                      <a:pt x="6954" y="263"/>
                      <a:pt x="7192" y="239"/>
                      <a:pt x="7418" y="239"/>
                    </a:cubicBezTo>
                    <a:cubicBezTo>
                      <a:pt x="7851" y="322"/>
                      <a:pt x="8324" y="341"/>
                      <a:pt x="8797" y="341"/>
                    </a:cubicBezTo>
                    <a:cubicBezTo>
                      <a:pt x="9001" y="341"/>
                      <a:pt x="9206" y="338"/>
                      <a:pt x="9407" y="334"/>
                    </a:cubicBezTo>
                    <a:cubicBezTo>
                      <a:pt x="9621" y="322"/>
                      <a:pt x="9835" y="322"/>
                      <a:pt x="10038" y="322"/>
                    </a:cubicBezTo>
                    <a:cubicBezTo>
                      <a:pt x="10109" y="322"/>
                      <a:pt x="10204" y="275"/>
                      <a:pt x="10300" y="227"/>
                    </a:cubicBezTo>
                    <a:cubicBezTo>
                      <a:pt x="10371" y="191"/>
                      <a:pt x="10466" y="155"/>
                      <a:pt x="10502" y="155"/>
                    </a:cubicBezTo>
                    <a:cubicBezTo>
                      <a:pt x="10550" y="155"/>
                      <a:pt x="10645" y="191"/>
                      <a:pt x="10716" y="227"/>
                    </a:cubicBezTo>
                    <a:cubicBezTo>
                      <a:pt x="10812" y="275"/>
                      <a:pt x="10919" y="322"/>
                      <a:pt x="10990" y="322"/>
                    </a:cubicBezTo>
                    <a:cubicBezTo>
                      <a:pt x="11228" y="322"/>
                      <a:pt x="11466" y="298"/>
                      <a:pt x="11705" y="275"/>
                    </a:cubicBezTo>
                    <a:cubicBezTo>
                      <a:pt x="11931" y="251"/>
                      <a:pt x="12169" y="239"/>
                      <a:pt x="12395" y="239"/>
                    </a:cubicBezTo>
                    <a:cubicBezTo>
                      <a:pt x="12776" y="322"/>
                      <a:pt x="13252" y="322"/>
                      <a:pt x="13610" y="322"/>
                    </a:cubicBezTo>
                    <a:cubicBezTo>
                      <a:pt x="13741" y="322"/>
                      <a:pt x="13836" y="275"/>
                      <a:pt x="13919" y="227"/>
                    </a:cubicBezTo>
                    <a:cubicBezTo>
                      <a:pt x="13991" y="191"/>
                      <a:pt x="14062" y="155"/>
                      <a:pt x="14157" y="155"/>
                    </a:cubicBezTo>
                    <a:cubicBezTo>
                      <a:pt x="14264" y="155"/>
                      <a:pt x="14348" y="191"/>
                      <a:pt x="14443" y="227"/>
                    </a:cubicBezTo>
                    <a:cubicBezTo>
                      <a:pt x="14550" y="275"/>
                      <a:pt x="14657" y="322"/>
                      <a:pt x="14788" y="322"/>
                    </a:cubicBezTo>
                    <a:cubicBezTo>
                      <a:pt x="14910" y="336"/>
                      <a:pt x="15031" y="341"/>
                      <a:pt x="15151" y="341"/>
                    </a:cubicBezTo>
                    <a:cubicBezTo>
                      <a:pt x="15337" y="341"/>
                      <a:pt x="15520" y="329"/>
                      <a:pt x="15693" y="322"/>
                    </a:cubicBezTo>
                    <a:cubicBezTo>
                      <a:pt x="15858" y="308"/>
                      <a:pt x="16023" y="295"/>
                      <a:pt x="16193" y="295"/>
                    </a:cubicBezTo>
                    <a:cubicBezTo>
                      <a:pt x="16317" y="295"/>
                      <a:pt x="16443" y="302"/>
                      <a:pt x="16574" y="322"/>
                    </a:cubicBezTo>
                    <a:cubicBezTo>
                      <a:pt x="16765" y="334"/>
                      <a:pt x="16943" y="346"/>
                      <a:pt x="17122" y="346"/>
                    </a:cubicBezTo>
                    <a:cubicBezTo>
                      <a:pt x="17348" y="346"/>
                      <a:pt x="17574" y="334"/>
                      <a:pt x="17789" y="322"/>
                    </a:cubicBezTo>
                    <a:cubicBezTo>
                      <a:pt x="18003" y="310"/>
                      <a:pt x="18208" y="301"/>
                      <a:pt x="18414" y="301"/>
                    </a:cubicBezTo>
                    <a:cubicBezTo>
                      <a:pt x="18619" y="301"/>
                      <a:pt x="18825" y="310"/>
                      <a:pt x="19039" y="334"/>
                    </a:cubicBezTo>
                    <a:lnTo>
                      <a:pt x="19063" y="191"/>
                    </a:lnTo>
                    <a:cubicBezTo>
                      <a:pt x="18858" y="163"/>
                      <a:pt x="18655" y="154"/>
                      <a:pt x="18456" y="154"/>
                    </a:cubicBezTo>
                    <a:cubicBezTo>
                      <a:pt x="18228" y="154"/>
                      <a:pt x="18005" y="167"/>
                      <a:pt x="17789" y="179"/>
                    </a:cubicBezTo>
                    <a:cubicBezTo>
                      <a:pt x="17574" y="186"/>
                      <a:pt x="17359" y="196"/>
                      <a:pt x="17140" y="196"/>
                    </a:cubicBezTo>
                    <a:cubicBezTo>
                      <a:pt x="16959" y="196"/>
                      <a:pt x="16775" y="189"/>
                      <a:pt x="16586" y="167"/>
                    </a:cubicBezTo>
                    <a:cubicBezTo>
                      <a:pt x="16441" y="151"/>
                      <a:pt x="16301" y="145"/>
                      <a:pt x="16164" y="145"/>
                    </a:cubicBezTo>
                    <a:cubicBezTo>
                      <a:pt x="15998" y="145"/>
                      <a:pt x="15838" y="154"/>
                      <a:pt x="15681" y="167"/>
                    </a:cubicBezTo>
                    <a:cubicBezTo>
                      <a:pt x="15509" y="181"/>
                      <a:pt x="15346" y="195"/>
                      <a:pt x="15176" y="195"/>
                    </a:cubicBezTo>
                    <a:cubicBezTo>
                      <a:pt x="15052" y="195"/>
                      <a:pt x="14924" y="188"/>
                      <a:pt x="14788" y="167"/>
                    </a:cubicBezTo>
                    <a:cubicBezTo>
                      <a:pt x="14693" y="167"/>
                      <a:pt x="14598" y="132"/>
                      <a:pt x="14503" y="96"/>
                    </a:cubicBezTo>
                    <a:cubicBezTo>
                      <a:pt x="14395" y="48"/>
                      <a:pt x="14288" y="1"/>
                      <a:pt x="14157" y="1"/>
                    </a:cubicBezTo>
                    <a:cubicBezTo>
                      <a:pt x="14026" y="1"/>
                      <a:pt x="13931" y="48"/>
                      <a:pt x="13848" y="96"/>
                    </a:cubicBezTo>
                    <a:cubicBezTo>
                      <a:pt x="13776" y="132"/>
                      <a:pt x="13705" y="167"/>
                      <a:pt x="13610" y="167"/>
                    </a:cubicBezTo>
                    <a:cubicBezTo>
                      <a:pt x="13252" y="167"/>
                      <a:pt x="12776" y="167"/>
                      <a:pt x="12419" y="84"/>
                    </a:cubicBezTo>
                    <a:lnTo>
                      <a:pt x="12407" y="84"/>
                    </a:lnTo>
                    <a:cubicBezTo>
                      <a:pt x="12169" y="84"/>
                      <a:pt x="11919" y="108"/>
                      <a:pt x="11693" y="132"/>
                    </a:cubicBezTo>
                    <a:cubicBezTo>
                      <a:pt x="11466" y="144"/>
                      <a:pt x="11228" y="167"/>
                      <a:pt x="10990" y="167"/>
                    </a:cubicBezTo>
                    <a:cubicBezTo>
                      <a:pt x="10943" y="167"/>
                      <a:pt x="10847" y="132"/>
                      <a:pt x="10776" y="96"/>
                    </a:cubicBezTo>
                    <a:cubicBezTo>
                      <a:pt x="10669" y="48"/>
                      <a:pt x="10574" y="1"/>
                      <a:pt x="10502" y="1"/>
                    </a:cubicBezTo>
                    <a:cubicBezTo>
                      <a:pt x="10431" y="1"/>
                      <a:pt x="10335" y="48"/>
                      <a:pt x="10240" y="96"/>
                    </a:cubicBezTo>
                    <a:cubicBezTo>
                      <a:pt x="10169" y="132"/>
                      <a:pt x="10085" y="167"/>
                      <a:pt x="10038" y="167"/>
                    </a:cubicBezTo>
                    <a:cubicBezTo>
                      <a:pt x="9835" y="167"/>
                      <a:pt x="9621" y="179"/>
                      <a:pt x="9407" y="179"/>
                    </a:cubicBezTo>
                    <a:cubicBezTo>
                      <a:pt x="9175" y="183"/>
                      <a:pt x="8940" y="189"/>
                      <a:pt x="8706" y="189"/>
                    </a:cubicBezTo>
                    <a:cubicBezTo>
                      <a:pt x="8268" y="189"/>
                      <a:pt x="7834" y="169"/>
                      <a:pt x="7430" y="84"/>
                    </a:cubicBezTo>
                    <a:cubicBezTo>
                      <a:pt x="7192" y="84"/>
                      <a:pt x="6942" y="108"/>
                      <a:pt x="6704" y="144"/>
                    </a:cubicBezTo>
                    <a:cubicBezTo>
                      <a:pt x="6470" y="167"/>
                      <a:pt x="6236" y="190"/>
                      <a:pt x="6002" y="190"/>
                    </a:cubicBezTo>
                    <a:cubicBezTo>
                      <a:pt x="5879" y="190"/>
                      <a:pt x="5756" y="184"/>
                      <a:pt x="5632" y="167"/>
                    </a:cubicBezTo>
                    <a:cubicBezTo>
                      <a:pt x="5537" y="167"/>
                      <a:pt x="5466" y="132"/>
                      <a:pt x="5394" y="96"/>
                    </a:cubicBezTo>
                    <a:cubicBezTo>
                      <a:pt x="5311" y="48"/>
                      <a:pt x="5216" y="1"/>
                      <a:pt x="5085" y="1"/>
                    </a:cubicBezTo>
                    <a:cubicBezTo>
                      <a:pt x="4942" y="1"/>
                      <a:pt x="4835" y="48"/>
                      <a:pt x="4739" y="96"/>
                    </a:cubicBezTo>
                    <a:cubicBezTo>
                      <a:pt x="4644" y="132"/>
                      <a:pt x="4549" y="167"/>
                      <a:pt x="4454" y="167"/>
                    </a:cubicBezTo>
                    <a:cubicBezTo>
                      <a:pt x="4097" y="167"/>
                      <a:pt x="3620" y="167"/>
                      <a:pt x="3299" y="84"/>
                    </a:cubicBezTo>
                    <a:lnTo>
                      <a:pt x="3287" y="84"/>
                    </a:lnTo>
                    <a:cubicBezTo>
                      <a:pt x="3049" y="84"/>
                      <a:pt x="2799" y="108"/>
                      <a:pt x="2549" y="132"/>
                    </a:cubicBezTo>
                    <a:cubicBezTo>
                      <a:pt x="2311" y="144"/>
                      <a:pt x="2072" y="167"/>
                      <a:pt x="1834" y="167"/>
                    </a:cubicBezTo>
                    <a:cubicBezTo>
                      <a:pt x="1787" y="167"/>
                      <a:pt x="1727" y="132"/>
                      <a:pt x="1668" y="96"/>
                    </a:cubicBezTo>
                    <a:cubicBezTo>
                      <a:pt x="1584" y="48"/>
                      <a:pt x="1501" y="1"/>
                      <a:pt x="1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4"/>
              <p:cNvSpPr/>
              <p:nvPr/>
            </p:nvSpPr>
            <p:spPr>
              <a:xfrm>
                <a:off x="8404788" y="4075475"/>
                <a:ext cx="699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5311" extrusionOk="0">
                    <a:moveTo>
                      <a:pt x="2668" y="1"/>
                    </a:moveTo>
                    <a:cubicBezTo>
                      <a:pt x="2584" y="1"/>
                      <a:pt x="2501" y="25"/>
                      <a:pt x="2489" y="60"/>
                    </a:cubicBezTo>
                    <a:lnTo>
                      <a:pt x="36" y="5216"/>
                    </a:lnTo>
                    <a:cubicBezTo>
                      <a:pt x="1" y="5263"/>
                      <a:pt x="72" y="5311"/>
                      <a:pt x="167" y="5311"/>
                    </a:cubicBezTo>
                    <a:cubicBezTo>
                      <a:pt x="274" y="5311"/>
                      <a:pt x="382" y="5263"/>
                      <a:pt x="405" y="5216"/>
                    </a:cubicBezTo>
                    <a:lnTo>
                      <a:pt x="2775" y="60"/>
                    </a:lnTo>
                    <a:cubicBezTo>
                      <a:pt x="2799" y="25"/>
                      <a:pt x="2739" y="1"/>
                      <a:pt x="26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4"/>
              <p:cNvSpPr/>
              <p:nvPr/>
            </p:nvSpPr>
            <p:spPr>
              <a:xfrm>
                <a:off x="8462238" y="4075475"/>
                <a:ext cx="565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5311" extrusionOk="0">
                    <a:moveTo>
                      <a:pt x="2132" y="1"/>
                    </a:moveTo>
                    <a:cubicBezTo>
                      <a:pt x="2048" y="1"/>
                      <a:pt x="1977" y="25"/>
                      <a:pt x="1965" y="60"/>
                    </a:cubicBezTo>
                    <a:lnTo>
                      <a:pt x="24" y="5216"/>
                    </a:lnTo>
                    <a:cubicBezTo>
                      <a:pt x="1" y="5263"/>
                      <a:pt x="72" y="5311"/>
                      <a:pt x="167" y="5311"/>
                    </a:cubicBezTo>
                    <a:lnTo>
                      <a:pt x="179" y="5311"/>
                    </a:lnTo>
                    <a:cubicBezTo>
                      <a:pt x="274" y="5311"/>
                      <a:pt x="382" y="5263"/>
                      <a:pt x="393" y="5216"/>
                    </a:cubicBezTo>
                    <a:lnTo>
                      <a:pt x="2251" y="60"/>
                    </a:lnTo>
                    <a:cubicBezTo>
                      <a:pt x="2263" y="25"/>
                      <a:pt x="2215" y="1"/>
                      <a:pt x="21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4"/>
              <p:cNvSpPr/>
              <p:nvPr/>
            </p:nvSpPr>
            <p:spPr>
              <a:xfrm>
                <a:off x="8519688" y="4075475"/>
                <a:ext cx="434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5311" extrusionOk="0">
                    <a:moveTo>
                      <a:pt x="1596" y="1"/>
                    </a:moveTo>
                    <a:cubicBezTo>
                      <a:pt x="1524" y="1"/>
                      <a:pt x="1453" y="25"/>
                      <a:pt x="1441" y="60"/>
                    </a:cubicBezTo>
                    <a:lnTo>
                      <a:pt x="24" y="5216"/>
                    </a:lnTo>
                    <a:cubicBezTo>
                      <a:pt x="0" y="5263"/>
                      <a:pt x="72" y="5311"/>
                      <a:pt x="179" y="5311"/>
                    </a:cubicBezTo>
                    <a:cubicBezTo>
                      <a:pt x="286" y="5311"/>
                      <a:pt x="381" y="5263"/>
                      <a:pt x="393" y="5216"/>
                    </a:cubicBezTo>
                    <a:lnTo>
                      <a:pt x="1727" y="60"/>
                    </a:lnTo>
                    <a:cubicBezTo>
                      <a:pt x="1739" y="25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4"/>
              <p:cNvSpPr/>
              <p:nvPr/>
            </p:nvSpPr>
            <p:spPr>
              <a:xfrm>
                <a:off x="8577138" y="4075475"/>
                <a:ext cx="300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5311" extrusionOk="0">
                    <a:moveTo>
                      <a:pt x="1060" y="1"/>
                    </a:moveTo>
                    <a:cubicBezTo>
                      <a:pt x="989" y="1"/>
                      <a:pt x="917" y="25"/>
                      <a:pt x="917" y="60"/>
                    </a:cubicBezTo>
                    <a:lnTo>
                      <a:pt x="12" y="5216"/>
                    </a:lnTo>
                    <a:cubicBezTo>
                      <a:pt x="0" y="5263"/>
                      <a:pt x="84" y="5311"/>
                      <a:pt x="179" y="5311"/>
                    </a:cubicBezTo>
                    <a:lnTo>
                      <a:pt x="191" y="5311"/>
                    </a:lnTo>
                    <a:cubicBezTo>
                      <a:pt x="286" y="5311"/>
                      <a:pt x="381" y="5263"/>
                      <a:pt x="381" y="5216"/>
                    </a:cubicBezTo>
                    <a:lnTo>
                      <a:pt x="1203" y="60"/>
                    </a:lnTo>
                    <a:cubicBezTo>
                      <a:pt x="1203" y="25"/>
                      <a:pt x="1143" y="1"/>
                      <a:pt x="10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4"/>
              <p:cNvSpPr/>
              <p:nvPr/>
            </p:nvSpPr>
            <p:spPr>
              <a:xfrm>
                <a:off x="8634588" y="4075475"/>
                <a:ext cx="169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311" extrusionOk="0">
                    <a:moveTo>
                      <a:pt x="536" y="1"/>
                    </a:moveTo>
                    <a:cubicBezTo>
                      <a:pt x="453" y="1"/>
                      <a:pt x="393" y="25"/>
                      <a:pt x="381" y="60"/>
                    </a:cubicBezTo>
                    <a:lnTo>
                      <a:pt x="12" y="5216"/>
                    </a:lnTo>
                    <a:cubicBezTo>
                      <a:pt x="0" y="5263"/>
                      <a:pt x="84" y="5311"/>
                      <a:pt x="191" y="5311"/>
                    </a:cubicBezTo>
                    <a:cubicBezTo>
                      <a:pt x="286" y="5311"/>
                      <a:pt x="381" y="5263"/>
                      <a:pt x="381" y="5216"/>
                    </a:cubicBezTo>
                    <a:lnTo>
                      <a:pt x="679" y="60"/>
                    </a:lnTo>
                    <a:cubicBezTo>
                      <a:pt x="679" y="25"/>
                      <a:pt x="619" y="1"/>
                      <a:pt x="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4"/>
              <p:cNvSpPr/>
              <p:nvPr/>
            </p:nvSpPr>
            <p:spPr>
              <a:xfrm>
                <a:off x="8688463" y="4075475"/>
                <a:ext cx="1312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311" extrusionOk="0">
                    <a:moveTo>
                      <a:pt x="143" y="1"/>
                    </a:moveTo>
                    <a:cubicBezTo>
                      <a:pt x="60" y="1"/>
                      <a:pt x="0" y="25"/>
                      <a:pt x="0" y="60"/>
                    </a:cubicBezTo>
                    <a:lnTo>
                      <a:pt x="143" y="5216"/>
                    </a:lnTo>
                    <a:cubicBezTo>
                      <a:pt x="143" y="5263"/>
                      <a:pt x="227" y="5311"/>
                      <a:pt x="334" y="5311"/>
                    </a:cubicBezTo>
                    <a:cubicBezTo>
                      <a:pt x="441" y="5311"/>
                      <a:pt x="524" y="5263"/>
                      <a:pt x="512" y="5216"/>
                    </a:cubicBezTo>
                    <a:lnTo>
                      <a:pt x="286" y="60"/>
                    </a:lnTo>
                    <a:cubicBezTo>
                      <a:pt x="286" y="25"/>
                      <a:pt x="227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4"/>
              <p:cNvSpPr/>
              <p:nvPr/>
            </p:nvSpPr>
            <p:spPr>
              <a:xfrm>
                <a:off x="8732813" y="4075475"/>
                <a:ext cx="2622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5311" extrusionOk="0">
                    <a:moveTo>
                      <a:pt x="131" y="1"/>
                    </a:moveTo>
                    <a:cubicBezTo>
                      <a:pt x="60" y="1"/>
                      <a:pt x="0" y="25"/>
                      <a:pt x="0" y="60"/>
                    </a:cubicBezTo>
                    <a:lnTo>
                      <a:pt x="667" y="5216"/>
                    </a:lnTo>
                    <a:cubicBezTo>
                      <a:pt x="667" y="5263"/>
                      <a:pt x="762" y="5311"/>
                      <a:pt x="858" y="5311"/>
                    </a:cubicBezTo>
                    <a:lnTo>
                      <a:pt x="869" y="5311"/>
                    </a:lnTo>
                    <a:cubicBezTo>
                      <a:pt x="965" y="5311"/>
                      <a:pt x="1048" y="5263"/>
                      <a:pt x="1036" y="5216"/>
                    </a:cubicBezTo>
                    <a:lnTo>
                      <a:pt x="286" y="60"/>
                    </a:lnTo>
                    <a:cubicBezTo>
                      <a:pt x="286" y="25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4"/>
              <p:cNvSpPr/>
              <p:nvPr/>
            </p:nvSpPr>
            <p:spPr>
              <a:xfrm>
                <a:off x="8776863" y="4075475"/>
                <a:ext cx="39600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1" extrusionOk="0">
                    <a:moveTo>
                      <a:pt x="143" y="1"/>
                    </a:moveTo>
                    <a:cubicBezTo>
                      <a:pt x="60" y="1"/>
                      <a:pt x="0" y="25"/>
                      <a:pt x="12" y="60"/>
                    </a:cubicBezTo>
                    <a:lnTo>
                      <a:pt x="1191" y="5216"/>
                    </a:lnTo>
                    <a:cubicBezTo>
                      <a:pt x="1203" y="5263"/>
                      <a:pt x="1298" y="5311"/>
                      <a:pt x="1405" y="5311"/>
                    </a:cubicBezTo>
                    <a:cubicBezTo>
                      <a:pt x="1513" y="5311"/>
                      <a:pt x="1584" y="5263"/>
                      <a:pt x="1560" y="5216"/>
                    </a:cubicBezTo>
                    <a:lnTo>
                      <a:pt x="298" y="60"/>
                    </a:lnTo>
                    <a:cubicBezTo>
                      <a:pt x="286" y="25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4"/>
              <p:cNvSpPr/>
              <p:nvPr/>
            </p:nvSpPr>
            <p:spPr>
              <a:xfrm>
                <a:off x="8821213" y="4075475"/>
                <a:ext cx="52700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5311" extrusionOk="0">
                    <a:moveTo>
                      <a:pt x="131" y="1"/>
                    </a:moveTo>
                    <a:cubicBezTo>
                      <a:pt x="48" y="1"/>
                      <a:pt x="0" y="25"/>
                      <a:pt x="12" y="60"/>
                    </a:cubicBezTo>
                    <a:lnTo>
                      <a:pt x="1715" y="5216"/>
                    </a:lnTo>
                    <a:cubicBezTo>
                      <a:pt x="1727" y="5263"/>
                      <a:pt x="1822" y="5311"/>
                      <a:pt x="1929" y="5311"/>
                    </a:cubicBezTo>
                    <a:cubicBezTo>
                      <a:pt x="2036" y="5311"/>
                      <a:pt x="2108" y="5263"/>
                      <a:pt x="2084" y="5216"/>
                    </a:cubicBezTo>
                    <a:lnTo>
                      <a:pt x="298" y="60"/>
                    </a:lnTo>
                    <a:cubicBezTo>
                      <a:pt x="286" y="25"/>
                      <a:pt x="215" y="1"/>
                      <a:pt x="1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4"/>
              <p:cNvSpPr/>
              <p:nvPr/>
            </p:nvSpPr>
            <p:spPr>
              <a:xfrm>
                <a:off x="8865263" y="4075475"/>
                <a:ext cx="66100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2644" h="5311" extrusionOk="0">
                    <a:moveTo>
                      <a:pt x="132" y="1"/>
                    </a:moveTo>
                    <a:cubicBezTo>
                      <a:pt x="60" y="1"/>
                      <a:pt x="1" y="25"/>
                      <a:pt x="13" y="60"/>
                    </a:cubicBezTo>
                    <a:lnTo>
                      <a:pt x="2239" y="5216"/>
                    </a:lnTo>
                    <a:cubicBezTo>
                      <a:pt x="2263" y="5263"/>
                      <a:pt x="2370" y="5311"/>
                      <a:pt x="2465" y="5311"/>
                    </a:cubicBezTo>
                    <a:lnTo>
                      <a:pt x="2477" y="5311"/>
                    </a:lnTo>
                    <a:cubicBezTo>
                      <a:pt x="2572" y="5311"/>
                      <a:pt x="2644" y="5263"/>
                      <a:pt x="2608" y="5216"/>
                    </a:cubicBezTo>
                    <a:lnTo>
                      <a:pt x="310" y="60"/>
                    </a:lnTo>
                    <a:cubicBezTo>
                      <a:pt x="286" y="25"/>
                      <a:pt x="215" y="1"/>
                      <a:pt x="1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4"/>
              <p:cNvSpPr/>
              <p:nvPr/>
            </p:nvSpPr>
            <p:spPr>
              <a:xfrm>
                <a:off x="6470038" y="4580000"/>
                <a:ext cx="448875" cy="151250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6050" extrusionOk="0">
                    <a:moveTo>
                      <a:pt x="0" y="1"/>
                    </a:moveTo>
                    <a:lnTo>
                      <a:pt x="0" y="6049"/>
                    </a:lnTo>
                    <a:lnTo>
                      <a:pt x="17955" y="6049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4"/>
              <p:cNvSpPr/>
              <p:nvPr/>
            </p:nvSpPr>
            <p:spPr>
              <a:xfrm>
                <a:off x="6470038" y="4580000"/>
                <a:ext cx="4488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1394" extrusionOk="0">
                    <a:moveTo>
                      <a:pt x="0" y="1"/>
                    </a:moveTo>
                    <a:lnTo>
                      <a:pt x="0" y="1394"/>
                    </a:lnTo>
                    <a:lnTo>
                      <a:pt x="17955" y="1394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4"/>
              <p:cNvSpPr/>
              <p:nvPr/>
            </p:nvSpPr>
            <p:spPr>
              <a:xfrm>
                <a:off x="6446513" y="4525525"/>
                <a:ext cx="493525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19741" h="2871" extrusionOk="0">
                    <a:moveTo>
                      <a:pt x="0" y="1"/>
                    </a:moveTo>
                    <a:lnTo>
                      <a:pt x="0" y="2870"/>
                    </a:lnTo>
                    <a:lnTo>
                      <a:pt x="19741" y="2870"/>
                    </a:lnTo>
                    <a:lnTo>
                      <a:pt x="1974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4"/>
              <p:cNvSpPr/>
              <p:nvPr/>
            </p:nvSpPr>
            <p:spPr>
              <a:xfrm>
                <a:off x="6442338" y="4533275"/>
                <a:ext cx="4887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" extrusionOk="0">
                    <a:moveTo>
                      <a:pt x="1" y="1"/>
                    </a:moveTo>
                    <a:lnTo>
                      <a:pt x="19551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4"/>
              <p:cNvSpPr/>
              <p:nvPr/>
            </p:nvSpPr>
            <p:spPr>
              <a:xfrm>
                <a:off x="6442338" y="4531500"/>
                <a:ext cx="488775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19551" y="143"/>
                    </a:lnTo>
                    <a:lnTo>
                      <a:pt x="1955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4"/>
              <p:cNvSpPr/>
              <p:nvPr/>
            </p:nvSpPr>
            <p:spPr>
              <a:xfrm>
                <a:off x="7048063" y="4167450"/>
                <a:ext cx="16375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13301" extrusionOk="0">
                    <a:moveTo>
                      <a:pt x="1" y="1"/>
                    </a:moveTo>
                    <a:lnTo>
                      <a:pt x="1" y="13300"/>
                    </a:lnTo>
                    <a:lnTo>
                      <a:pt x="6549" y="13300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4"/>
              <p:cNvSpPr/>
              <p:nvPr/>
            </p:nvSpPr>
            <p:spPr>
              <a:xfrm>
                <a:off x="7048063" y="4167450"/>
                <a:ext cx="163750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192" extrusionOk="0">
                    <a:moveTo>
                      <a:pt x="1" y="1"/>
                    </a:moveTo>
                    <a:lnTo>
                      <a:pt x="1" y="2192"/>
                    </a:lnTo>
                    <a:lnTo>
                      <a:pt x="6549" y="2192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4"/>
              <p:cNvSpPr/>
              <p:nvPr/>
            </p:nvSpPr>
            <p:spPr>
              <a:xfrm>
                <a:off x="7097788" y="4242775"/>
                <a:ext cx="67300" cy="66400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656" extrusionOk="0">
                    <a:moveTo>
                      <a:pt x="1655" y="0"/>
                    </a:moveTo>
                    <a:lnTo>
                      <a:pt x="1655" y="274"/>
                    </a:lnTo>
                    <a:lnTo>
                      <a:pt x="1096" y="274"/>
                    </a:lnTo>
                    <a:lnTo>
                      <a:pt x="1096" y="548"/>
                    </a:lnTo>
                    <a:lnTo>
                      <a:pt x="1655" y="548"/>
                    </a:lnTo>
                    <a:lnTo>
                      <a:pt x="1655" y="822"/>
                    </a:lnTo>
                    <a:lnTo>
                      <a:pt x="1965" y="822"/>
                    </a:lnTo>
                    <a:lnTo>
                      <a:pt x="1965" y="548"/>
                    </a:lnTo>
                    <a:lnTo>
                      <a:pt x="2560" y="548"/>
                    </a:lnTo>
                    <a:lnTo>
                      <a:pt x="2560" y="274"/>
                    </a:lnTo>
                    <a:lnTo>
                      <a:pt x="1965" y="274"/>
                    </a:lnTo>
                    <a:lnTo>
                      <a:pt x="1965" y="72"/>
                    </a:lnTo>
                    <a:cubicBezTo>
                      <a:pt x="2024" y="60"/>
                      <a:pt x="2036" y="48"/>
                      <a:pt x="2048" y="24"/>
                    </a:cubicBezTo>
                    <a:lnTo>
                      <a:pt x="1655" y="0"/>
                    </a:lnTo>
                    <a:close/>
                    <a:moveTo>
                      <a:pt x="107" y="595"/>
                    </a:moveTo>
                    <a:lnTo>
                      <a:pt x="107" y="595"/>
                    </a:lnTo>
                    <a:cubicBezTo>
                      <a:pt x="119" y="845"/>
                      <a:pt x="84" y="1131"/>
                      <a:pt x="0" y="1298"/>
                    </a:cubicBezTo>
                    <a:lnTo>
                      <a:pt x="215" y="1381"/>
                    </a:lnTo>
                    <a:cubicBezTo>
                      <a:pt x="310" y="1191"/>
                      <a:pt x="346" y="881"/>
                      <a:pt x="334" y="619"/>
                    </a:cubicBezTo>
                    <a:lnTo>
                      <a:pt x="107" y="595"/>
                    </a:lnTo>
                    <a:close/>
                    <a:moveTo>
                      <a:pt x="2084" y="1250"/>
                    </a:moveTo>
                    <a:lnTo>
                      <a:pt x="2084" y="1512"/>
                    </a:lnTo>
                    <a:lnTo>
                      <a:pt x="1548" y="1512"/>
                    </a:lnTo>
                    <a:lnTo>
                      <a:pt x="1548" y="1250"/>
                    </a:lnTo>
                    <a:close/>
                    <a:moveTo>
                      <a:pt x="417" y="0"/>
                    </a:moveTo>
                    <a:lnTo>
                      <a:pt x="417" y="976"/>
                    </a:lnTo>
                    <a:cubicBezTo>
                      <a:pt x="417" y="1476"/>
                      <a:pt x="369" y="2012"/>
                      <a:pt x="12" y="2417"/>
                    </a:cubicBezTo>
                    <a:cubicBezTo>
                      <a:pt x="84" y="2465"/>
                      <a:pt x="191" y="2584"/>
                      <a:pt x="238" y="2655"/>
                    </a:cubicBezTo>
                    <a:cubicBezTo>
                      <a:pt x="429" y="2441"/>
                      <a:pt x="548" y="2191"/>
                      <a:pt x="619" y="1941"/>
                    </a:cubicBezTo>
                    <a:cubicBezTo>
                      <a:pt x="691" y="2060"/>
                      <a:pt x="774" y="2191"/>
                      <a:pt x="822" y="2286"/>
                    </a:cubicBezTo>
                    <a:lnTo>
                      <a:pt x="1048" y="2060"/>
                    </a:lnTo>
                    <a:cubicBezTo>
                      <a:pt x="1000" y="1988"/>
                      <a:pt x="774" y="1691"/>
                      <a:pt x="679" y="1572"/>
                    </a:cubicBezTo>
                    <a:cubicBezTo>
                      <a:pt x="703" y="1405"/>
                      <a:pt x="715" y="1238"/>
                      <a:pt x="715" y="1060"/>
                    </a:cubicBezTo>
                    <a:cubicBezTo>
                      <a:pt x="762" y="1095"/>
                      <a:pt x="881" y="1143"/>
                      <a:pt x="881" y="1143"/>
                    </a:cubicBezTo>
                    <a:cubicBezTo>
                      <a:pt x="953" y="1000"/>
                      <a:pt x="1048" y="774"/>
                      <a:pt x="1096" y="619"/>
                    </a:cubicBezTo>
                    <a:cubicBezTo>
                      <a:pt x="1131" y="619"/>
                      <a:pt x="1155" y="607"/>
                      <a:pt x="1167" y="583"/>
                    </a:cubicBezTo>
                    <a:lnTo>
                      <a:pt x="858" y="464"/>
                    </a:lnTo>
                    <a:cubicBezTo>
                      <a:pt x="834" y="619"/>
                      <a:pt x="774" y="834"/>
                      <a:pt x="715" y="988"/>
                    </a:cubicBezTo>
                    <a:lnTo>
                      <a:pt x="715" y="72"/>
                    </a:lnTo>
                    <a:cubicBezTo>
                      <a:pt x="762" y="60"/>
                      <a:pt x="774" y="48"/>
                      <a:pt x="786" y="24"/>
                    </a:cubicBezTo>
                    <a:cubicBezTo>
                      <a:pt x="667" y="12"/>
                      <a:pt x="560" y="12"/>
                      <a:pt x="417" y="0"/>
                    </a:cubicBezTo>
                    <a:close/>
                    <a:moveTo>
                      <a:pt x="1239" y="667"/>
                    </a:moveTo>
                    <a:lnTo>
                      <a:pt x="1239" y="964"/>
                    </a:lnTo>
                    <a:lnTo>
                      <a:pt x="965" y="964"/>
                    </a:lnTo>
                    <a:lnTo>
                      <a:pt x="965" y="1250"/>
                    </a:lnTo>
                    <a:lnTo>
                      <a:pt x="1239" y="1250"/>
                    </a:lnTo>
                    <a:lnTo>
                      <a:pt x="1239" y="1512"/>
                    </a:lnTo>
                    <a:lnTo>
                      <a:pt x="989" y="1512"/>
                    </a:lnTo>
                    <a:lnTo>
                      <a:pt x="989" y="1798"/>
                    </a:lnTo>
                    <a:lnTo>
                      <a:pt x="1310" y="1798"/>
                    </a:lnTo>
                    <a:cubicBezTo>
                      <a:pt x="1286" y="2107"/>
                      <a:pt x="1215" y="2298"/>
                      <a:pt x="810" y="2405"/>
                    </a:cubicBezTo>
                    <a:cubicBezTo>
                      <a:pt x="881" y="2453"/>
                      <a:pt x="965" y="2572"/>
                      <a:pt x="989" y="2655"/>
                    </a:cubicBezTo>
                    <a:cubicBezTo>
                      <a:pt x="1500" y="2488"/>
                      <a:pt x="1584" y="2203"/>
                      <a:pt x="1620" y="1834"/>
                    </a:cubicBezTo>
                    <a:cubicBezTo>
                      <a:pt x="1655" y="1822"/>
                      <a:pt x="1679" y="1810"/>
                      <a:pt x="1679" y="1798"/>
                    </a:cubicBezTo>
                    <a:lnTo>
                      <a:pt x="1858" y="1798"/>
                    </a:lnTo>
                    <a:lnTo>
                      <a:pt x="1858" y="2262"/>
                    </a:lnTo>
                    <a:cubicBezTo>
                      <a:pt x="1858" y="2536"/>
                      <a:pt x="1917" y="2619"/>
                      <a:pt x="2179" y="2619"/>
                    </a:cubicBezTo>
                    <a:lnTo>
                      <a:pt x="2393" y="2619"/>
                    </a:lnTo>
                    <a:cubicBezTo>
                      <a:pt x="2584" y="2619"/>
                      <a:pt x="2667" y="2536"/>
                      <a:pt x="2691" y="2179"/>
                    </a:cubicBezTo>
                    <a:cubicBezTo>
                      <a:pt x="2608" y="2155"/>
                      <a:pt x="2477" y="2107"/>
                      <a:pt x="2417" y="2060"/>
                    </a:cubicBezTo>
                    <a:cubicBezTo>
                      <a:pt x="2405" y="2310"/>
                      <a:pt x="2405" y="2346"/>
                      <a:pt x="2358" y="2346"/>
                    </a:cubicBezTo>
                    <a:lnTo>
                      <a:pt x="2239" y="2346"/>
                    </a:lnTo>
                    <a:cubicBezTo>
                      <a:pt x="2191" y="2346"/>
                      <a:pt x="2179" y="2334"/>
                      <a:pt x="2179" y="2262"/>
                    </a:cubicBezTo>
                    <a:lnTo>
                      <a:pt x="2179" y="1834"/>
                    </a:lnTo>
                    <a:cubicBezTo>
                      <a:pt x="2215" y="1822"/>
                      <a:pt x="2239" y="1810"/>
                      <a:pt x="2251" y="1798"/>
                    </a:cubicBezTo>
                    <a:lnTo>
                      <a:pt x="2655" y="1798"/>
                    </a:lnTo>
                    <a:lnTo>
                      <a:pt x="2655" y="1512"/>
                    </a:lnTo>
                    <a:lnTo>
                      <a:pt x="2393" y="1512"/>
                    </a:lnTo>
                    <a:lnTo>
                      <a:pt x="2393" y="1250"/>
                    </a:lnTo>
                    <a:lnTo>
                      <a:pt x="2667" y="1250"/>
                    </a:lnTo>
                    <a:lnTo>
                      <a:pt x="2667" y="964"/>
                    </a:lnTo>
                    <a:lnTo>
                      <a:pt x="2393" y="964"/>
                    </a:lnTo>
                    <a:lnTo>
                      <a:pt x="2393" y="750"/>
                    </a:lnTo>
                    <a:cubicBezTo>
                      <a:pt x="2441" y="738"/>
                      <a:pt x="2465" y="714"/>
                      <a:pt x="2465" y="691"/>
                    </a:cubicBezTo>
                    <a:lnTo>
                      <a:pt x="2084" y="667"/>
                    </a:lnTo>
                    <a:lnTo>
                      <a:pt x="2084" y="964"/>
                    </a:lnTo>
                    <a:lnTo>
                      <a:pt x="1548" y="964"/>
                    </a:lnTo>
                    <a:lnTo>
                      <a:pt x="1548" y="750"/>
                    </a:lnTo>
                    <a:cubicBezTo>
                      <a:pt x="1596" y="738"/>
                      <a:pt x="1608" y="714"/>
                      <a:pt x="1608" y="691"/>
                    </a:cubicBezTo>
                    <a:lnTo>
                      <a:pt x="1239" y="667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4"/>
              <p:cNvSpPr/>
              <p:nvPr/>
            </p:nvSpPr>
            <p:spPr>
              <a:xfrm>
                <a:off x="7100463" y="4328200"/>
                <a:ext cx="56275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513" extrusionOk="0">
                    <a:moveTo>
                      <a:pt x="822" y="0"/>
                    </a:moveTo>
                    <a:cubicBezTo>
                      <a:pt x="846" y="131"/>
                      <a:pt x="858" y="286"/>
                      <a:pt x="882" y="405"/>
                    </a:cubicBezTo>
                    <a:lnTo>
                      <a:pt x="179" y="405"/>
                    </a:lnTo>
                    <a:lnTo>
                      <a:pt x="167" y="703"/>
                    </a:lnTo>
                    <a:lnTo>
                      <a:pt x="620" y="703"/>
                    </a:lnTo>
                    <a:cubicBezTo>
                      <a:pt x="727" y="703"/>
                      <a:pt x="846" y="703"/>
                      <a:pt x="941" y="691"/>
                    </a:cubicBezTo>
                    <a:cubicBezTo>
                      <a:pt x="965" y="786"/>
                      <a:pt x="1001" y="893"/>
                      <a:pt x="1012" y="965"/>
                    </a:cubicBezTo>
                    <a:cubicBezTo>
                      <a:pt x="798" y="976"/>
                      <a:pt x="584" y="976"/>
                      <a:pt x="370" y="976"/>
                    </a:cubicBezTo>
                    <a:lnTo>
                      <a:pt x="0" y="976"/>
                    </a:lnTo>
                    <a:lnTo>
                      <a:pt x="0" y="1274"/>
                    </a:lnTo>
                    <a:lnTo>
                      <a:pt x="512" y="1274"/>
                    </a:lnTo>
                    <a:cubicBezTo>
                      <a:pt x="691" y="1274"/>
                      <a:pt x="917" y="1274"/>
                      <a:pt x="1120" y="1250"/>
                    </a:cubicBezTo>
                    <a:cubicBezTo>
                      <a:pt x="1167" y="1346"/>
                      <a:pt x="1227" y="1429"/>
                      <a:pt x="1274" y="1477"/>
                    </a:cubicBezTo>
                    <a:cubicBezTo>
                      <a:pt x="1239" y="1477"/>
                      <a:pt x="1191" y="1465"/>
                      <a:pt x="1143" y="1465"/>
                    </a:cubicBezTo>
                    <a:cubicBezTo>
                      <a:pt x="1108" y="1465"/>
                      <a:pt x="1060" y="1477"/>
                      <a:pt x="1024" y="1477"/>
                    </a:cubicBezTo>
                    <a:lnTo>
                      <a:pt x="1108" y="1727"/>
                    </a:lnTo>
                    <a:lnTo>
                      <a:pt x="1263" y="1727"/>
                    </a:lnTo>
                    <a:cubicBezTo>
                      <a:pt x="1477" y="1727"/>
                      <a:pt x="1548" y="1762"/>
                      <a:pt x="1691" y="1846"/>
                    </a:cubicBezTo>
                    <a:lnTo>
                      <a:pt x="1894" y="1572"/>
                    </a:lnTo>
                    <a:cubicBezTo>
                      <a:pt x="1715" y="1488"/>
                      <a:pt x="1560" y="1346"/>
                      <a:pt x="1477" y="1215"/>
                    </a:cubicBezTo>
                    <a:cubicBezTo>
                      <a:pt x="1763" y="1179"/>
                      <a:pt x="2060" y="1131"/>
                      <a:pt x="2251" y="1072"/>
                    </a:cubicBezTo>
                    <a:lnTo>
                      <a:pt x="2203" y="762"/>
                    </a:lnTo>
                    <a:cubicBezTo>
                      <a:pt x="1965" y="846"/>
                      <a:pt x="1655" y="905"/>
                      <a:pt x="1358" y="941"/>
                    </a:cubicBezTo>
                    <a:cubicBezTo>
                      <a:pt x="1346" y="869"/>
                      <a:pt x="1310" y="762"/>
                      <a:pt x="1286" y="667"/>
                    </a:cubicBezTo>
                    <a:cubicBezTo>
                      <a:pt x="1536" y="643"/>
                      <a:pt x="1786" y="607"/>
                      <a:pt x="2001" y="536"/>
                    </a:cubicBezTo>
                    <a:lnTo>
                      <a:pt x="1941" y="238"/>
                    </a:lnTo>
                    <a:cubicBezTo>
                      <a:pt x="1751" y="298"/>
                      <a:pt x="1453" y="357"/>
                      <a:pt x="1227" y="381"/>
                    </a:cubicBezTo>
                    <a:cubicBezTo>
                      <a:pt x="1215" y="274"/>
                      <a:pt x="1203" y="167"/>
                      <a:pt x="1191" y="84"/>
                    </a:cubicBezTo>
                    <a:cubicBezTo>
                      <a:pt x="1239" y="72"/>
                      <a:pt x="1274" y="48"/>
                      <a:pt x="1274" y="12"/>
                    </a:cubicBezTo>
                    <a:lnTo>
                      <a:pt x="822" y="0"/>
                    </a:lnTo>
                    <a:close/>
                    <a:moveTo>
                      <a:pt x="584" y="1560"/>
                    </a:moveTo>
                    <a:cubicBezTo>
                      <a:pt x="417" y="1667"/>
                      <a:pt x="274" y="1834"/>
                      <a:pt x="274" y="2012"/>
                    </a:cubicBezTo>
                    <a:cubicBezTo>
                      <a:pt x="274" y="2334"/>
                      <a:pt x="608" y="2500"/>
                      <a:pt x="1096" y="2500"/>
                    </a:cubicBezTo>
                    <a:cubicBezTo>
                      <a:pt x="1179" y="2500"/>
                      <a:pt x="1251" y="2512"/>
                      <a:pt x="1310" y="2512"/>
                    </a:cubicBezTo>
                    <a:cubicBezTo>
                      <a:pt x="1513" y="2512"/>
                      <a:pt x="1655" y="2500"/>
                      <a:pt x="1763" y="2489"/>
                    </a:cubicBezTo>
                    <a:lnTo>
                      <a:pt x="1774" y="2167"/>
                    </a:lnTo>
                    <a:lnTo>
                      <a:pt x="1774" y="2167"/>
                    </a:lnTo>
                    <a:cubicBezTo>
                      <a:pt x="1608" y="2179"/>
                      <a:pt x="1358" y="2191"/>
                      <a:pt x="1155" y="2191"/>
                    </a:cubicBezTo>
                    <a:cubicBezTo>
                      <a:pt x="953" y="2191"/>
                      <a:pt x="631" y="2191"/>
                      <a:pt x="631" y="1989"/>
                    </a:cubicBezTo>
                    <a:cubicBezTo>
                      <a:pt x="643" y="1929"/>
                      <a:pt x="703" y="1834"/>
                      <a:pt x="810" y="1774"/>
                    </a:cubicBezTo>
                    <a:lnTo>
                      <a:pt x="584" y="156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4"/>
              <p:cNvSpPr/>
              <p:nvPr/>
            </p:nvSpPr>
            <p:spPr>
              <a:xfrm>
                <a:off x="7098088" y="4410950"/>
                <a:ext cx="65500" cy="66700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2668" extrusionOk="0">
                    <a:moveTo>
                      <a:pt x="1893" y="453"/>
                    </a:moveTo>
                    <a:lnTo>
                      <a:pt x="1893" y="584"/>
                    </a:lnTo>
                    <a:lnTo>
                      <a:pt x="738" y="584"/>
                    </a:lnTo>
                    <a:lnTo>
                      <a:pt x="738" y="453"/>
                    </a:lnTo>
                    <a:close/>
                    <a:moveTo>
                      <a:pt x="1893" y="786"/>
                    </a:moveTo>
                    <a:lnTo>
                      <a:pt x="1893" y="929"/>
                    </a:lnTo>
                    <a:lnTo>
                      <a:pt x="738" y="929"/>
                    </a:lnTo>
                    <a:lnTo>
                      <a:pt x="738" y="786"/>
                    </a:lnTo>
                    <a:close/>
                    <a:moveTo>
                      <a:pt x="1834" y="1905"/>
                    </a:moveTo>
                    <a:lnTo>
                      <a:pt x="1596" y="1988"/>
                    </a:lnTo>
                    <a:cubicBezTo>
                      <a:pt x="1667" y="2108"/>
                      <a:pt x="1739" y="2262"/>
                      <a:pt x="1762" y="2369"/>
                    </a:cubicBezTo>
                    <a:lnTo>
                      <a:pt x="2024" y="2274"/>
                    </a:lnTo>
                    <a:cubicBezTo>
                      <a:pt x="1989" y="2167"/>
                      <a:pt x="1905" y="2024"/>
                      <a:pt x="1834" y="1905"/>
                    </a:cubicBezTo>
                    <a:close/>
                    <a:moveTo>
                      <a:pt x="1417" y="1977"/>
                    </a:moveTo>
                    <a:lnTo>
                      <a:pt x="1155" y="2036"/>
                    </a:lnTo>
                    <a:cubicBezTo>
                      <a:pt x="1215" y="2191"/>
                      <a:pt x="1274" y="2393"/>
                      <a:pt x="1286" y="2512"/>
                    </a:cubicBezTo>
                    <a:lnTo>
                      <a:pt x="1560" y="2441"/>
                    </a:lnTo>
                    <a:cubicBezTo>
                      <a:pt x="1536" y="2322"/>
                      <a:pt x="1477" y="2131"/>
                      <a:pt x="1417" y="1977"/>
                    </a:cubicBezTo>
                    <a:close/>
                    <a:moveTo>
                      <a:pt x="977" y="2000"/>
                    </a:moveTo>
                    <a:lnTo>
                      <a:pt x="703" y="2048"/>
                    </a:lnTo>
                    <a:cubicBezTo>
                      <a:pt x="738" y="2215"/>
                      <a:pt x="762" y="2429"/>
                      <a:pt x="750" y="2572"/>
                    </a:cubicBezTo>
                    <a:lnTo>
                      <a:pt x="1048" y="2524"/>
                    </a:lnTo>
                    <a:cubicBezTo>
                      <a:pt x="1048" y="2393"/>
                      <a:pt x="1024" y="2167"/>
                      <a:pt x="977" y="2000"/>
                    </a:cubicBezTo>
                    <a:close/>
                    <a:moveTo>
                      <a:pt x="298" y="1929"/>
                    </a:moveTo>
                    <a:cubicBezTo>
                      <a:pt x="250" y="2143"/>
                      <a:pt x="143" y="2358"/>
                      <a:pt x="0" y="2489"/>
                    </a:cubicBezTo>
                    <a:lnTo>
                      <a:pt x="274" y="2655"/>
                    </a:lnTo>
                    <a:cubicBezTo>
                      <a:pt x="429" y="2500"/>
                      <a:pt x="524" y="2262"/>
                      <a:pt x="584" y="2036"/>
                    </a:cubicBezTo>
                    <a:lnTo>
                      <a:pt x="298" y="1929"/>
                    </a:lnTo>
                    <a:close/>
                    <a:moveTo>
                      <a:pt x="1131" y="0"/>
                    </a:moveTo>
                    <a:cubicBezTo>
                      <a:pt x="1107" y="60"/>
                      <a:pt x="1084" y="143"/>
                      <a:pt x="1060" y="226"/>
                    </a:cubicBezTo>
                    <a:lnTo>
                      <a:pt x="405" y="226"/>
                    </a:lnTo>
                    <a:lnTo>
                      <a:pt x="405" y="1881"/>
                    </a:lnTo>
                    <a:lnTo>
                      <a:pt x="2227" y="1881"/>
                    </a:lnTo>
                    <a:cubicBezTo>
                      <a:pt x="2203" y="2203"/>
                      <a:pt x="2167" y="2334"/>
                      <a:pt x="2131" y="2369"/>
                    </a:cubicBezTo>
                    <a:cubicBezTo>
                      <a:pt x="2108" y="2393"/>
                      <a:pt x="2084" y="2405"/>
                      <a:pt x="2036" y="2405"/>
                    </a:cubicBezTo>
                    <a:cubicBezTo>
                      <a:pt x="2000" y="2405"/>
                      <a:pt x="1905" y="2405"/>
                      <a:pt x="1798" y="2393"/>
                    </a:cubicBezTo>
                    <a:lnTo>
                      <a:pt x="1798" y="2393"/>
                    </a:lnTo>
                    <a:cubicBezTo>
                      <a:pt x="1846" y="2465"/>
                      <a:pt x="1881" y="2584"/>
                      <a:pt x="1881" y="2667"/>
                    </a:cubicBezTo>
                    <a:lnTo>
                      <a:pt x="2036" y="2667"/>
                    </a:lnTo>
                    <a:cubicBezTo>
                      <a:pt x="2262" y="2667"/>
                      <a:pt x="2334" y="2631"/>
                      <a:pt x="2393" y="2560"/>
                    </a:cubicBezTo>
                    <a:cubicBezTo>
                      <a:pt x="2477" y="2477"/>
                      <a:pt x="2512" y="2262"/>
                      <a:pt x="2548" y="1750"/>
                    </a:cubicBezTo>
                    <a:cubicBezTo>
                      <a:pt x="2548" y="1715"/>
                      <a:pt x="2560" y="1691"/>
                      <a:pt x="2560" y="1667"/>
                    </a:cubicBezTo>
                    <a:lnTo>
                      <a:pt x="2381" y="1631"/>
                    </a:lnTo>
                    <a:lnTo>
                      <a:pt x="2310" y="1643"/>
                    </a:lnTo>
                    <a:lnTo>
                      <a:pt x="738" y="1643"/>
                    </a:lnTo>
                    <a:lnTo>
                      <a:pt x="738" y="1512"/>
                    </a:lnTo>
                    <a:lnTo>
                      <a:pt x="2620" y="1512"/>
                    </a:lnTo>
                    <a:lnTo>
                      <a:pt x="2620" y="1286"/>
                    </a:lnTo>
                    <a:lnTo>
                      <a:pt x="738" y="1286"/>
                    </a:lnTo>
                    <a:lnTo>
                      <a:pt x="738" y="1155"/>
                    </a:lnTo>
                    <a:lnTo>
                      <a:pt x="2227" y="1155"/>
                    </a:lnTo>
                    <a:lnTo>
                      <a:pt x="2227" y="226"/>
                    </a:lnTo>
                    <a:lnTo>
                      <a:pt x="1417" y="226"/>
                    </a:lnTo>
                    <a:lnTo>
                      <a:pt x="1488" y="95"/>
                    </a:lnTo>
                    <a:cubicBezTo>
                      <a:pt x="1524" y="95"/>
                      <a:pt x="1548" y="83"/>
                      <a:pt x="1548" y="60"/>
                    </a:cubicBezTo>
                    <a:lnTo>
                      <a:pt x="113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4"/>
              <p:cNvSpPr/>
              <p:nvPr/>
            </p:nvSpPr>
            <p:spPr>
              <a:xfrm>
                <a:off x="6798338" y="4154950"/>
                <a:ext cx="97950" cy="361075"/>
              </a:xfrm>
              <a:custGeom>
                <a:avLst/>
                <a:gdLst/>
                <a:ahLst/>
                <a:cxnLst/>
                <a:rect l="l" t="t" r="r" b="b"/>
                <a:pathLst>
                  <a:path w="3918" h="14443" extrusionOk="0">
                    <a:moveTo>
                      <a:pt x="1" y="1"/>
                    </a:moveTo>
                    <a:lnTo>
                      <a:pt x="1" y="14443"/>
                    </a:lnTo>
                    <a:lnTo>
                      <a:pt x="3918" y="14443"/>
                    </a:lnTo>
                    <a:lnTo>
                      <a:pt x="39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4"/>
              <p:cNvSpPr/>
              <p:nvPr/>
            </p:nvSpPr>
            <p:spPr>
              <a:xfrm>
                <a:off x="6810538" y="4182925"/>
                <a:ext cx="73250" cy="63150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6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4"/>
              <p:cNvSpPr/>
              <p:nvPr/>
            </p:nvSpPr>
            <p:spPr>
              <a:xfrm>
                <a:off x="6810538" y="4269250"/>
                <a:ext cx="73250" cy="63125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4"/>
              <p:cNvSpPr/>
              <p:nvPr/>
            </p:nvSpPr>
            <p:spPr>
              <a:xfrm>
                <a:off x="6810538" y="4355275"/>
                <a:ext cx="73250" cy="63125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4"/>
              <p:cNvSpPr/>
              <p:nvPr/>
            </p:nvSpPr>
            <p:spPr>
              <a:xfrm>
                <a:off x="6810538" y="4441600"/>
                <a:ext cx="73250" cy="63125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0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0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4"/>
              <p:cNvSpPr/>
              <p:nvPr/>
            </p:nvSpPr>
            <p:spPr>
              <a:xfrm>
                <a:off x="6828713" y="4201975"/>
                <a:ext cx="35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525" extrusionOk="0">
                    <a:moveTo>
                      <a:pt x="179" y="1"/>
                    </a:moveTo>
                    <a:lnTo>
                      <a:pt x="179" y="203"/>
                    </a:lnTo>
                    <a:lnTo>
                      <a:pt x="1214" y="203"/>
                    </a:lnTo>
                    <a:lnTo>
                      <a:pt x="1214" y="1"/>
                    </a:lnTo>
                    <a:close/>
                    <a:moveTo>
                      <a:pt x="1226" y="441"/>
                    </a:moveTo>
                    <a:lnTo>
                      <a:pt x="1203" y="453"/>
                    </a:lnTo>
                    <a:lnTo>
                      <a:pt x="0" y="453"/>
                    </a:lnTo>
                    <a:lnTo>
                      <a:pt x="0" y="668"/>
                    </a:lnTo>
                    <a:lnTo>
                      <a:pt x="1095" y="668"/>
                    </a:lnTo>
                    <a:cubicBezTo>
                      <a:pt x="1012" y="989"/>
                      <a:pt x="714" y="1239"/>
                      <a:pt x="262" y="1346"/>
                    </a:cubicBezTo>
                    <a:cubicBezTo>
                      <a:pt x="310" y="1394"/>
                      <a:pt x="369" y="1477"/>
                      <a:pt x="393" y="1525"/>
                    </a:cubicBezTo>
                    <a:cubicBezTo>
                      <a:pt x="941" y="1370"/>
                      <a:pt x="1214" y="1108"/>
                      <a:pt x="1381" y="549"/>
                    </a:cubicBezTo>
                    <a:cubicBezTo>
                      <a:pt x="1405" y="549"/>
                      <a:pt x="1417" y="537"/>
                      <a:pt x="1417" y="525"/>
                    </a:cubicBezTo>
                    <a:lnTo>
                      <a:pt x="1226" y="44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4"/>
              <p:cNvSpPr/>
              <p:nvPr/>
            </p:nvSpPr>
            <p:spPr>
              <a:xfrm>
                <a:off x="6825713" y="4304675"/>
                <a:ext cx="378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263" extrusionOk="0">
                    <a:moveTo>
                      <a:pt x="1" y="1"/>
                    </a:moveTo>
                    <a:lnTo>
                      <a:pt x="13" y="263"/>
                    </a:lnTo>
                    <a:cubicBezTo>
                      <a:pt x="37" y="263"/>
                      <a:pt x="61" y="239"/>
                      <a:pt x="72" y="227"/>
                    </a:cubicBezTo>
                    <a:lnTo>
                      <a:pt x="1513" y="227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4"/>
              <p:cNvSpPr/>
              <p:nvPr/>
            </p:nvSpPr>
            <p:spPr>
              <a:xfrm>
                <a:off x="6828113" y="4368075"/>
                <a:ext cx="3545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585" extrusionOk="0">
                    <a:moveTo>
                      <a:pt x="1131" y="1"/>
                    </a:moveTo>
                    <a:cubicBezTo>
                      <a:pt x="1036" y="215"/>
                      <a:pt x="917" y="441"/>
                      <a:pt x="822" y="584"/>
                    </a:cubicBezTo>
                    <a:cubicBezTo>
                      <a:pt x="667" y="501"/>
                      <a:pt x="512" y="429"/>
                      <a:pt x="369" y="358"/>
                    </a:cubicBezTo>
                    <a:lnTo>
                      <a:pt x="238" y="560"/>
                    </a:lnTo>
                    <a:cubicBezTo>
                      <a:pt x="381" y="620"/>
                      <a:pt x="548" y="703"/>
                      <a:pt x="691" y="786"/>
                    </a:cubicBezTo>
                    <a:cubicBezTo>
                      <a:pt x="512" y="1025"/>
                      <a:pt x="262" y="1263"/>
                      <a:pt x="0" y="1417"/>
                    </a:cubicBezTo>
                    <a:cubicBezTo>
                      <a:pt x="60" y="1453"/>
                      <a:pt x="143" y="1537"/>
                      <a:pt x="191" y="1584"/>
                    </a:cubicBezTo>
                    <a:cubicBezTo>
                      <a:pt x="465" y="1406"/>
                      <a:pt x="715" y="1156"/>
                      <a:pt x="893" y="905"/>
                    </a:cubicBezTo>
                    <a:cubicBezTo>
                      <a:pt x="1024" y="1001"/>
                      <a:pt x="1143" y="1096"/>
                      <a:pt x="1227" y="1167"/>
                    </a:cubicBezTo>
                    <a:lnTo>
                      <a:pt x="1381" y="953"/>
                    </a:lnTo>
                    <a:cubicBezTo>
                      <a:pt x="1274" y="870"/>
                      <a:pt x="1131" y="775"/>
                      <a:pt x="1036" y="715"/>
                    </a:cubicBezTo>
                    <a:cubicBezTo>
                      <a:pt x="1143" y="536"/>
                      <a:pt x="1262" y="322"/>
                      <a:pt x="1346" y="143"/>
                    </a:cubicBezTo>
                    <a:cubicBezTo>
                      <a:pt x="1381" y="143"/>
                      <a:pt x="1405" y="132"/>
                      <a:pt x="1417" y="120"/>
                    </a:cubicBezTo>
                    <a:lnTo>
                      <a:pt x="11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4"/>
              <p:cNvSpPr/>
              <p:nvPr/>
            </p:nvSpPr>
            <p:spPr>
              <a:xfrm>
                <a:off x="6829588" y="4453800"/>
                <a:ext cx="3725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66" extrusionOk="0">
                    <a:moveTo>
                      <a:pt x="108" y="1"/>
                    </a:moveTo>
                    <a:lnTo>
                      <a:pt x="1" y="203"/>
                    </a:lnTo>
                    <a:cubicBezTo>
                      <a:pt x="167" y="263"/>
                      <a:pt x="382" y="358"/>
                      <a:pt x="513" y="453"/>
                    </a:cubicBezTo>
                    <a:lnTo>
                      <a:pt x="632" y="239"/>
                    </a:lnTo>
                    <a:cubicBezTo>
                      <a:pt x="501" y="155"/>
                      <a:pt x="287" y="60"/>
                      <a:pt x="108" y="1"/>
                    </a:cubicBezTo>
                    <a:close/>
                    <a:moveTo>
                      <a:pt x="1287" y="191"/>
                    </a:moveTo>
                    <a:cubicBezTo>
                      <a:pt x="1072" y="691"/>
                      <a:pt x="656" y="1036"/>
                      <a:pt x="48" y="1227"/>
                    </a:cubicBezTo>
                    <a:lnTo>
                      <a:pt x="203" y="1465"/>
                    </a:lnTo>
                    <a:cubicBezTo>
                      <a:pt x="227" y="1453"/>
                      <a:pt x="239" y="1429"/>
                      <a:pt x="239" y="1417"/>
                    </a:cubicBezTo>
                    <a:cubicBezTo>
                      <a:pt x="834" y="1203"/>
                      <a:pt x="1275" y="822"/>
                      <a:pt x="1489" y="322"/>
                    </a:cubicBezTo>
                    <a:cubicBezTo>
                      <a:pt x="1430" y="286"/>
                      <a:pt x="1346" y="239"/>
                      <a:pt x="1287" y="19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4"/>
              <p:cNvSpPr/>
              <p:nvPr/>
            </p:nvSpPr>
            <p:spPr>
              <a:xfrm>
                <a:off x="6813213" y="4258550"/>
                <a:ext cx="7565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3026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3025" y="143"/>
                    </a:lnTo>
                    <a:lnTo>
                      <a:pt x="302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4"/>
              <p:cNvSpPr/>
              <p:nvPr/>
            </p:nvSpPr>
            <p:spPr>
              <a:xfrm>
                <a:off x="6811738" y="4342775"/>
                <a:ext cx="8187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156" extrusionOk="0">
                    <a:moveTo>
                      <a:pt x="0" y="1"/>
                    </a:moveTo>
                    <a:lnTo>
                      <a:pt x="0" y="155"/>
                    </a:lnTo>
                    <a:lnTo>
                      <a:pt x="3275" y="155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4"/>
              <p:cNvSpPr/>
              <p:nvPr/>
            </p:nvSpPr>
            <p:spPr>
              <a:xfrm>
                <a:off x="6810538" y="4425825"/>
                <a:ext cx="6820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56" extrusionOk="0">
                    <a:moveTo>
                      <a:pt x="1" y="0"/>
                    </a:moveTo>
                    <a:lnTo>
                      <a:pt x="1" y="155"/>
                    </a:lnTo>
                    <a:lnTo>
                      <a:pt x="2727" y="155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4"/>
              <p:cNvSpPr/>
              <p:nvPr/>
            </p:nvSpPr>
            <p:spPr>
              <a:xfrm>
                <a:off x="6811738" y="4506500"/>
                <a:ext cx="7355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155" extrusionOk="0">
                    <a:moveTo>
                      <a:pt x="0" y="0"/>
                    </a:moveTo>
                    <a:lnTo>
                      <a:pt x="0" y="155"/>
                    </a:lnTo>
                    <a:lnTo>
                      <a:pt x="2941" y="155"/>
                    </a:lnTo>
                    <a:lnTo>
                      <a:pt x="294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4"/>
              <p:cNvSpPr/>
              <p:nvPr/>
            </p:nvSpPr>
            <p:spPr>
              <a:xfrm>
                <a:off x="6489363" y="4176100"/>
                <a:ext cx="5700" cy="358100"/>
              </a:xfrm>
              <a:custGeom>
                <a:avLst/>
                <a:gdLst/>
                <a:ahLst/>
                <a:cxnLst/>
                <a:rect l="l" t="t" r="r" b="b"/>
                <a:pathLst>
                  <a:path w="228" h="14324" extrusionOk="0">
                    <a:moveTo>
                      <a:pt x="1" y="0"/>
                    </a:moveTo>
                    <a:lnTo>
                      <a:pt x="1" y="14323"/>
                    </a:lnTo>
                    <a:lnTo>
                      <a:pt x="227" y="14323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4"/>
              <p:cNvSpPr/>
              <p:nvPr/>
            </p:nvSpPr>
            <p:spPr>
              <a:xfrm>
                <a:off x="6455138" y="4197225"/>
                <a:ext cx="756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0"/>
                    </a:moveTo>
                    <a:cubicBezTo>
                      <a:pt x="406" y="215"/>
                      <a:pt x="1" y="762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2"/>
                      <a:pt x="2620" y="215"/>
                      <a:pt x="20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4"/>
              <p:cNvSpPr/>
              <p:nvPr/>
            </p:nvSpPr>
            <p:spPr>
              <a:xfrm>
                <a:off x="6477463" y="4193950"/>
                <a:ext cx="298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4"/>
              <p:cNvSpPr/>
              <p:nvPr/>
            </p:nvSpPr>
            <p:spPr>
              <a:xfrm>
                <a:off x="6472713" y="4263900"/>
                <a:ext cx="393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4"/>
              <p:cNvSpPr/>
              <p:nvPr/>
            </p:nvSpPr>
            <p:spPr>
              <a:xfrm>
                <a:off x="6455138" y="4279375"/>
                <a:ext cx="756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4"/>
              <p:cNvSpPr/>
              <p:nvPr/>
            </p:nvSpPr>
            <p:spPr>
              <a:xfrm>
                <a:off x="6477463" y="4276400"/>
                <a:ext cx="298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0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4"/>
              <p:cNvSpPr/>
              <p:nvPr/>
            </p:nvSpPr>
            <p:spPr>
              <a:xfrm>
                <a:off x="6472713" y="4346350"/>
                <a:ext cx="393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4"/>
              <p:cNvSpPr/>
              <p:nvPr/>
            </p:nvSpPr>
            <p:spPr>
              <a:xfrm>
                <a:off x="6455138" y="4361825"/>
                <a:ext cx="756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4"/>
              <p:cNvSpPr/>
              <p:nvPr/>
            </p:nvSpPr>
            <p:spPr>
              <a:xfrm>
                <a:off x="6477463" y="4358550"/>
                <a:ext cx="298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4"/>
              <p:cNvSpPr/>
              <p:nvPr/>
            </p:nvSpPr>
            <p:spPr>
              <a:xfrm>
                <a:off x="6472713" y="4428500"/>
                <a:ext cx="393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4"/>
              <p:cNvSpPr/>
              <p:nvPr/>
            </p:nvSpPr>
            <p:spPr>
              <a:xfrm>
                <a:off x="6455138" y="4443975"/>
                <a:ext cx="756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4"/>
              <p:cNvSpPr/>
              <p:nvPr/>
            </p:nvSpPr>
            <p:spPr>
              <a:xfrm>
                <a:off x="6477463" y="4441000"/>
                <a:ext cx="298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1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4"/>
              <p:cNvSpPr/>
              <p:nvPr/>
            </p:nvSpPr>
            <p:spPr>
              <a:xfrm>
                <a:off x="6472713" y="4510950"/>
                <a:ext cx="393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4"/>
              <p:cNvSpPr/>
              <p:nvPr/>
            </p:nvSpPr>
            <p:spPr>
              <a:xfrm>
                <a:off x="6476288" y="4212100"/>
                <a:ext cx="34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13" extrusionOk="0">
                    <a:moveTo>
                      <a:pt x="167" y="1"/>
                    </a:moveTo>
                    <a:lnTo>
                      <a:pt x="167" y="203"/>
                    </a:lnTo>
                    <a:lnTo>
                      <a:pt x="1191" y="203"/>
                    </a:lnTo>
                    <a:lnTo>
                      <a:pt x="1191" y="1"/>
                    </a:lnTo>
                    <a:close/>
                    <a:moveTo>
                      <a:pt x="1203" y="441"/>
                    </a:moveTo>
                    <a:lnTo>
                      <a:pt x="1179" y="453"/>
                    </a:lnTo>
                    <a:lnTo>
                      <a:pt x="0" y="453"/>
                    </a:lnTo>
                    <a:lnTo>
                      <a:pt x="0" y="667"/>
                    </a:lnTo>
                    <a:lnTo>
                      <a:pt x="1072" y="667"/>
                    </a:lnTo>
                    <a:cubicBezTo>
                      <a:pt x="988" y="977"/>
                      <a:pt x="691" y="1227"/>
                      <a:pt x="250" y="1334"/>
                    </a:cubicBezTo>
                    <a:cubicBezTo>
                      <a:pt x="298" y="1382"/>
                      <a:pt x="357" y="1453"/>
                      <a:pt x="381" y="1513"/>
                    </a:cubicBezTo>
                    <a:cubicBezTo>
                      <a:pt x="917" y="1358"/>
                      <a:pt x="1191" y="1096"/>
                      <a:pt x="1357" y="548"/>
                    </a:cubicBezTo>
                    <a:cubicBezTo>
                      <a:pt x="1369" y="548"/>
                      <a:pt x="1381" y="537"/>
                      <a:pt x="1393" y="525"/>
                    </a:cubicBezTo>
                    <a:lnTo>
                      <a:pt x="1203" y="44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4"/>
              <p:cNvSpPr/>
              <p:nvPr/>
            </p:nvSpPr>
            <p:spPr>
              <a:xfrm>
                <a:off x="6473013" y="4313600"/>
                <a:ext cx="372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263" extrusionOk="0">
                    <a:moveTo>
                      <a:pt x="0" y="1"/>
                    </a:moveTo>
                    <a:lnTo>
                      <a:pt x="12" y="263"/>
                    </a:lnTo>
                    <a:cubicBezTo>
                      <a:pt x="36" y="251"/>
                      <a:pt x="60" y="239"/>
                      <a:pt x="72" y="227"/>
                    </a:cubicBezTo>
                    <a:lnTo>
                      <a:pt x="1488" y="227"/>
                    </a:lnTo>
                    <a:lnTo>
                      <a:pt x="14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4"/>
              <p:cNvSpPr/>
              <p:nvPr/>
            </p:nvSpPr>
            <p:spPr>
              <a:xfrm>
                <a:off x="6475388" y="4376125"/>
                <a:ext cx="34850" cy="3930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72" extrusionOk="0">
                    <a:moveTo>
                      <a:pt x="1120" y="0"/>
                    </a:moveTo>
                    <a:cubicBezTo>
                      <a:pt x="1024" y="214"/>
                      <a:pt x="905" y="441"/>
                      <a:pt x="822" y="583"/>
                    </a:cubicBezTo>
                    <a:cubicBezTo>
                      <a:pt x="667" y="500"/>
                      <a:pt x="512" y="417"/>
                      <a:pt x="369" y="357"/>
                    </a:cubicBezTo>
                    <a:lnTo>
                      <a:pt x="238" y="548"/>
                    </a:lnTo>
                    <a:cubicBezTo>
                      <a:pt x="381" y="619"/>
                      <a:pt x="536" y="691"/>
                      <a:pt x="691" y="786"/>
                    </a:cubicBezTo>
                    <a:cubicBezTo>
                      <a:pt x="512" y="1012"/>
                      <a:pt x="262" y="1250"/>
                      <a:pt x="0" y="1405"/>
                    </a:cubicBezTo>
                    <a:cubicBezTo>
                      <a:pt x="60" y="1441"/>
                      <a:pt x="155" y="1524"/>
                      <a:pt x="191" y="1572"/>
                    </a:cubicBezTo>
                    <a:cubicBezTo>
                      <a:pt x="453" y="1393"/>
                      <a:pt x="703" y="1143"/>
                      <a:pt x="881" y="905"/>
                    </a:cubicBezTo>
                    <a:cubicBezTo>
                      <a:pt x="1012" y="988"/>
                      <a:pt x="1131" y="1084"/>
                      <a:pt x="1215" y="1155"/>
                    </a:cubicBezTo>
                    <a:lnTo>
                      <a:pt x="1358" y="941"/>
                    </a:lnTo>
                    <a:cubicBezTo>
                      <a:pt x="1262" y="857"/>
                      <a:pt x="1120" y="762"/>
                      <a:pt x="1024" y="703"/>
                    </a:cubicBezTo>
                    <a:cubicBezTo>
                      <a:pt x="1131" y="536"/>
                      <a:pt x="1250" y="322"/>
                      <a:pt x="1334" y="143"/>
                    </a:cubicBezTo>
                    <a:cubicBezTo>
                      <a:pt x="1370" y="143"/>
                      <a:pt x="1393" y="131"/>
                      <a:pt x="1393" y="119"/>
                    </a:cubicBezTo>
                    <a:lnTo>
                      <a:pt x="11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4"/>
              <p:cNvSpPr/>
              <p:nvPr/>
            </p:nvSpPr>
            <p:spPr>
              <a:xfrm>
                <a:off x="6476863" y="4460950"/>
                <a:ext cx="36950" cy="35750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430" extrusionOk="0">
                    <a:moveTo>
                      <a:pt x="108" y="0"/>
                    </a:moveTo>
                    <a:lnTo>
                      <a:pt x="1" y="191"/>
                    </a:lnTo>
                    <a:cubicBezTo>
                      <a:pt x="168" y="250"/>
                      <a:pt x="382" y="346"/>
                      <a:pt x="513" y="441"/>
                    </a:cubicBezTo>
                    <a:lnTo>
                      <a:pt x="632" y="238"/>
                    </a:lnTo>
                    <a:cubicBezTo>
                      <a:pt x="501" y="143"/>
                      <a:pt x="287" y="48"/>
                      <a:pt x="108" y="0"/>
                    </a:cubicBezTo>
                    <a:close/>
                    <a:moveTo>
                      <a:pt x="1263" y="179"/>
                    </a:moveTo>
                    <a:cubicBezTo>
                      <a:pt x="1061" y="667"/>
                      <a:pt x="644" y="1024"/>
                      <a:pt x="48" y="1203"/>
                    </a:cubicBezTo>
                    <a:lnTo>
                      <a:pt x="203" y="1429"/>
                    </a:lnTo>
                    <a:cubicBezTo>
                      <a:pt x="227" y="1429"/>
                      <a:pt x="239" y="1405"/>
                      <a:pt x="239" y="1393"/>
                    </a:cubicBezTo>
                    <a:cubicBezTo>
                      <a:pt x="834" y="1179"/>
                      <a:pt x="1251" y="798"/>
                      <a:pt x="1477" y="310"/>
                    </a:cubicBezTo>
                    <a:cubicBezTo>
                      <a:pt x="1406" y="274"/>
                      <a:pt x="1334" y="238"/>
                      <a:pt x="1263" y="17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4"/>
              <p:cNvSpPr/>
              <p:nvPr/>
            </p:nvSpPr>
            <p:spPr>
              <a:xfrm>
                <a:off x="7267438" y="3558150"/>
                <a:ext cx="938850" cy="38282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5313" extrusionOk="0">
                    <a:moveTo>
                      <a:pt x="1" y="1"/>
                    </a:moveTo>
                    <a:lnTo>
                      <a:pt x="1" y="15312"/>
                    </a:lnTo>
                    <a:lnTo>
                      <a:pt x="37553" y="15312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4"/>
              <p:cNvSpPr/>
              <p:nvPr/>
            </p:nvSpPr>
            <p:spPr>
              <a:xfrm>
                <a:off x="7267438" y="3580775"/>
                <a:ext cx="938850" cy="8992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3597" extrusionOk="0">
                    <a:moveTo>
                      <a:pt x="1" y="1"/>
                    </a:moveTo>
                    <a:lnTo>
                      <a:pt x="1" y="3596"/>
                    </a:lnTo>
                    <a:lnTo>
                      <a:pt x="37553" y="3596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4"/>
              <p:cNvSpPr/>
              <p:nvPr/>
            </p:nvSpPr>
            <p:spPr>
              <a:xfrm>
                <a:off x="7267438" y="3895100"/>
                <a:ext cx="938850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835" extrusionOk="0">
                    <a:moveTo>
                      <a:pt x="1" y="1"/>
                    </a:moveTo>
                    <a:lnTo>
                      <a:pt x="1" y="1834"/>
                    </a:lnTo>
                    <a:lnTo>
                      <a:pt x="37553" y="1834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4"/>
              <p:cNvSpPr/>
              <p:nvPr/>
            </p:nvSpPr>
            <p:spPr>
              <a:xfrm>
                <a:off x="7311488" y="3680200"/>
                <a:ext cx="328350" cy="189925"/>
              </a:xfrm>
              <a:custGeom>
                <a:avLst/>
                <a:gdLst/>
                <a:ahLst/>
                <a:cxnLst/>
                <a:rect l="l" t="t" r="r" b="b"/>
                <a:pathLst>
                  <a:path w="13134" h="7597" extrusionOk="0">
                    <a:moveTo>
                      <a:pt x="1" y="0"/>
                    </a:moveTo>
                    <a:lnTo>
                      <a:pt x="1" y="7596"/>
                    </a:lnTo>
                    <a:lnTo>
                      <a:pt x="13134" y="7596"/>
                    </a:lnTo>
                    <a:lnTo>
                      <a:pt x="1313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4"/>
              <p:cNvSpPr/>
              <p:nvPr/>
            </p:nvSpPr>
            <p:spPr>
              <a:xfrm>
                <a:off x="7324013" y="3691800"/>
                <a:ext cx="93175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4"/>
              <p:cNvSpPr/>
              <p:nvPr/>
            </p:nvSpPr>
            <p:spPr>
              <a:xfrm>
                <a:off x="7429063" y="3691800"/>
                <a:ext cx="93200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4"/>
              <p:cNvSpPr/>
              <p:nvPr/>
            </p:nvSpPr>
            <p:spPr>
              <a:xfrm>
                <a:off x="7534138" y="3691800"/>
                <a:ext cx="93200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4"/>
              <p:cNvSpPr/>
              <p:nvPr/>
            </p:nvSpPr>
            <p:spPr>
              <a:xfrm>
                <a:off x="7324013" y="3691800"/>
                <a:ext cx="93175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966" extrusionOk="0">
                    <a:moveTo>
                      <a:pt x="0" y="1"/>
                    </a:moveTo>
                    <a:lnTo>
                      <a:pt x="0" y="965"/>
                    </a:lnTo>
                    <a:lnTo>
                      <a:pt x="3727" y="965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4"/>
              <p:cNvSpPr/>
              <p:nvPr/>
            </p:nvSpPr>
            <p:spPr>
              <a:xfrm>
                <a:off x="7429063" y="3691800"/>
                <a:ext cx="93200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4"/>
              <p:cNvSpPr/>
              <p:nvPr/>
            </p:nvSpPr>
            <p:spPr>
              <a:xfrm>
                <a:off x="7534138" y="3691800"/>
                <a:ext cx="93200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4"/>
              <p:cNvSpPr/>
              <p:nvPr/>
            </p:nvSpPr>
            <p:spPr>
              <a:xfrm>
                <a:off x="7324013" y="3780200"/>
                <a:ext cx="931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4"/>
              <p:cNvSpPr/>
              <p:nvPr/>
            </p:nvSpPr>
            <p:spPr>
              <a:xfrm>
                <a:off x="7429063" y="3780200"/>
                <a:ext cx="93200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4"/>
              <p:cNvSpPr/>
              <p:nvPr/>
            </p:nvSpPr>
            <p:spPr>
              <a:xfrm>
                <a:off x="7534138" y="3780200"/>
                <a:ext cx="93200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4"/>
              <p:cNvSpPr/>
              <p:nvPr/>
            </p:nvSpPr>
            <p:spPr>
              <a:xfrm>
                <a:off x="7831513" y="3680200"/>
                <a:ext cx="328025" cy="18992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597" extrusionOk="0">
                    <a:moveTo>
                      <a:pt x="0" y="0"/>
                    </a:moveTo>
                    <a:lnTo>
                      <a:pt x="0" y="7596"/>
                    </a:lnTo>
                    <a:lnTo>
                      <a:pt x="13121" y="7596"/>
                    </a:lnTo>
                    <a:lnTo>
                      <a:pt x="1312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4"/>
              <p:cNvSpPr/>
              <p:nvPr/>
            </p:nvSpPr>
            <p:spPr>
              <a:xfrm>
                <a:off x="7843713" y="3691800"/>
                <a:ext cx="93475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4"/>
              <p:cNvSpPr/>
              <p:nvPr/>
            </p:nvSpPr>
            <p:spPr>
              <a:xfrm>
                <a:off x="7949088" y="3691800"/>
                <a:ext cx="93175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4"/>
              <p:cNvSpPr/>
              <p:nvPr/>
            </p:nvSpPr>
            <p:spPr>
              <a:xfrm>
                <a:off x="8054163" y="3691800"/>
                <a:ext cx="93175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4"/>
              <p:cNvSpPr/>
              <p:nvPr/>
            </p:nvSpPr>
            <p:spPr>
              <a:xfrm>
                <a:off x="7843713" y="3691800"/>
                <a:ext cx="9347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39" y="1013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4"/>
              <p:cNvSpPr/>
              <p:nvPr/>
            </p:nvSpPr>
            <p:spPr>
              <a:xfrm>
                <a:off x="7949088" y="3691800"/>
                <a:ext cx="9317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4"/>
              <p:cNvSpPr/>
              <p:nvPr/>
            </p:nvSpPr>
            <p:spPr>
              <a:xfrm>
                <a:off x="8054163" y="3691800"/>
                <a:ext cx="9317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4"/>
              <p:cNvSpPr/>
              <p:nvPr/>
            </p:nvSpPr>
            <p:spPr>
              <a:xfrm>
                <a:off x="7843713" y="3780200"/>
                <a:ext cx="934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4"/>
              <p:cNvSpPr/>
              <p:nvPr/>
            </p:nvSpPr>
            <p:spPr>
              <a:xfrm>
                <a:off x="7949088" y="3780200"/>
                <a:ext cx="931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4"/>
              <p:cNvSpPr/>
              <p:nvPr/>
            </p:nvSpPr>
            <p:spPr>
              <a:xfrm>
                <a:off x="8054163" y="3780200"/>
                <a:ext cx="931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4"/>
              <p:cNvSpPr/>
              <p:nvPr/>
            </p:nvSpPr>
            <p:spPr>
              <a:xfrm>
                <a:off x="7279063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4"/>
              <p:cNvSpPr/>
              <p:nvPr/>
            </p:nvSpPr>
            <p:spPr>
              <a:xfrm>
                <a:off x="733353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4"/>
              <p:cNvSpPr/>
              <p:nvPr/>
            </p:nvSpPr>
            <p:spPr>
              <a:xfrm>
                <a:off x="738798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4"/>
              <p:cNvSpPr/>
              <p:nvPr/>
            </p:nvSpPr>
            <p:spPr>
              <a:xfrm>
                <a:off x="7442163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4"/>
              <p:cNvSpPr/>
              <p:nvPr/>
            </p:nvSpPr>
            <p:spPr>
              <a:xfrm>
                <a:off x="749663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4"/>
              <p:cNvSpPr/>
              <p:nvPr/>
            </p:nvSpPr>
            <p:spPr>
              <a:xfrm>
                <a:off x="755111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4"/>
              <p:cNvSpPr/>
              <p:nvPr/>
            </p:nvSpPr>
            <p:spPr>
              <a:xfrm>
                <a:off x="7605288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4"/>
              <p:cNvSpPr/>
              <p:nvPr/>
            </p:nvSpPr>
            <p:spPr>
              <a:xfrm>
                <a:off x="765976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4"/>
              <p:cNvSpPr/>
              <p:nvPr/>
            </p:nvSpPr>
            <p:spPr>
              <a:xfrm>
                <a:off x="771423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4"/>
              <p:cNvSpPr/>
              <p:nvPr/>
            </p:nvSpPr>
            <p:spPr>
              <a:xfrm>
                <a:off x="7768413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4"/>
              <p:cNvSpPr/>
              <p:nvPr/>
            </p:nvSpPr>
            <p:spPr>
              <a:xfrm>
                <a:off x="782286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4"/>
              <p:cNvSpPr/>
              <p:nvPr/>
            </p:nvSpPr>
            <p:spPr>
              <a:xfrm>
                <a:off x="787733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4"/>
              <p:cNvSpPr/>
              <p:nvPr/>
            </p:nvSpPr>
            <p:spPr>
              <a:xfrm>
                <a:off x="7931513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4"/>
              <p:cNvSpPr/>
              <p:nvPr/>
            </p:nvSpPr>
            <p:spPr>
              <a:xfrm>
                <a:off x="798598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4"/>
              <p:cNvSpPr/>
              <p:nvPr/>
            </p:nvSpPr>
            <p:spPr>
              <a:xfrm>
                <a:off x="804046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4"/>
              <p:cNvSpPr/>
              <p:nvPr/>
            </p:nvSpPr>
            <p:spPr>
              <a:xfrm>
                <a:off x="8094638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4"/>
              <p:cNvSpPr/>
              <p:nvPr/>
            </p:nvSpPr>
            <p:spPr>
              <a:xfrm>
                <a:off x="814911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4"/>
              <p:cNvSpPr/>
              <p:nvPr/>
            </p:nvSpPr>
            <p:spPr>
              <a:xfrm>
                <a:off x="7207613" y="3371225"/>
                <a:ext cx="1058500" cy="225650"/>
              </a:xfrm>
              <a:custGeom>
                <a:avLst/>
                <a:gdLst/>
                <a:ahLst/>
                <a:cxnLst/>
                <a:rect l="l" t="t" r="r" b="b"/>
                <a:pathLst>
                  <a:path w="42340" h="9026" extrusionOk="0">
                    <a:moveTo>
                      <a:pt x="5680" y="1"/>
                    </a:moveTo>
                    <a:lnTo>
                      <a:pt x="5085" y="882"/>
                    </a:lnTo>
                    <a:lnTo>
                      <a:pt x="4906" y="1144"/>
                    </a:lnTo>
                    <a:lnTo>
                      <a:pt x="4442" y="1846"/>
                    </a:lnTo>
                    <a:lnTo>
                      <a:pt x="4251" y="2132"/>
                    </a:lnTo>
                    <a:lnTo>
                      <a:pt x="3549" y="3192"/>
                    </a:lnTo>
                    <a:lnTo>
                      <a:pt x="2775" y="4346"/>
                    </a:lnTo>
                    <a:lnTo>
                      <a:pt x="1941" y="5608"/>
                    </a:lnTo>
                    <a:lnTo>
                      <a:pt x="1013" y="6990"/>
                    </a:lnTo>
                    <a:lnTo>
                      <a:pt x="1" y="8502"/>
                    </a:lnTo>
                    <a:lnTo>
                      <a:pt x="60" y="8502"/>
                    </a:lnTo>
                    <a:cubicBezTo>
                      <a:pt x="13" y="8811"/>
                      <a:pt x="310" y="9026"/>
                      <a:pt x="846" y="9026"/>
                    </a:cubicBezTo>
                    <a:cubicBezTo>
                      <a:pt x="1310" y="9026"/>
                      <a:pt x="1822" y="8847"/>
                      <a:pt x="2168" y="8597"/>
                    </a:cubicBezTo>
                    <a:cubicBezTo>
                      <a:pt x="2203" y="8847"/>
                      <a:pt x="2501" y="9026"/>
                      <a:pt x="2977" y="9026"/>
                    </a:cubicBezTo>
                    <a:cubicBezTo>
                      <a:pt x="3454" y="9026"/>
                      <a:pt x="3954" y="8847"/>
                      <a:pt x="4275" y="8597"/>
                    </a:cubicBezTo>
                    <a:cubicBezTo>
                      <a:pt x="4335" y="8847"/>
                      <a:pt x="4644" y="9026"/>
                      <a:pt x="5120" y="9026"/>
                    </a:cubicBezTo>
                    <a:cubicBezTo>
                      <a:pt x="5585" y="9026"/>
                      <a:pt x="6073" y="8847"/>
                      <a:pt x="6382" y="8597"/>
                    </a:cubicBezTo>
                    <a:cubicBezTo>
                      <a:pt x="6454" y="8847"/>
                      <a:pt x="6775" y="9026"/>
                      <a:pt x="7252" y="9026"/>
                    </a:cubicBezTo>
                    <a:cubicBezTo>
                      <a:pt x="7728" y="9026"/>
                      <a:pt x="8204" y="8847"/>
                      <a:pt x="8490" y="8597"/>
                    </a:cubicBezTo>
                    <a:cubicBezTo>
                      <a:pt x="8585" y="8847"/>
                      <a:pt x="8918" y="9026"/>
                      <a:pt x="9395" y="9026"/>
                    </a:cubicBezTo>
                    <a:cubicBezTo>
                      <a:pt x="9859" y="9026"/>
                      <a:pt x="10323" y="8847"/>
                      <a:pt x="10597" y="8597"/>
                    </a:cubicBezTo>
                    <a:cubicBezTo>
                      <a:pt x="10704" y="8847"/>
                      <a:pt x="11050" y="9026"/>
                      <a:pt x="11526" y="9026"/>
                    </a:cubicBezTo>
                    <a:cubicBezTo>
                      <a:pt x="12002" y="9026"/>
                      <a:pt x="12455" y="8847"/>
                      <a:pt x="12705" y="8597"/>
                    </a:cubicBezTo>
                    <a:cubicBezTo>
                      <a:pt x="12836" y="8847"/>
                      <a:pt x="13193" y="9026"/>
                      <a:pt x="13669" y="9026"/>
                    </a:cubicBezTo>
                    <a:cubicBezTo>
                      <a:pt x="14133" y="9026"/>
                      <a:pt x="14574" y="8847"/>
                      <a:pt x="14812" y="8597"/>
                    </a:cubicBezTo>
                    <a:cubicBezTo>
                      <a:pt x="14955" y="8847"/>
                      <a:pt x="15324" y="9026"/>
                      <a:pt x="15800" y="9026"/>
                    </a:cubicBezTo>
                    <a:cubicBezTo>
                      <a:pt x="16277" y="9026"/>
                      <a:pt x="16705" y="8847"/>
                      <a:pt x="16931" y="8597"/>
                    </a:cubicBezTo>
                    <a:cubicBezTo>
                      <a:pt x="17086" y="8847"/>
                      <a:pt x="17467" y="9026"/>
                      <a:pt x="17943" y="9026"/>
                    </a:cubicBezTo>
                    <a:cubicBezTo>
                      <a:pt x="18408" y="9026"/>
                      <a:pt x="18824" y="8847"/>
                      <a:pt x="19039" y="8597"/>
                    </a:cubicBezTo>
                    <a:cubicBezTo>
                      <a:pt x="19205" y="8847"/>
                      <a:pt x="19598" y="9026"/>
                      <a:pt x="20075" y="9026"/>
                    </a:cubicBezTo>
                    <a:cubicBezTo>
                      <a:pt x="20551" y="9026"/>
                      <a:pt x="20956" y="8847"/>
                      <a:pt x="21146" y="8597"/>
                    </a:cubicBezTo>
                    <a:cubicBezTo>
                      <a:pt x="21337" y="8847"/>
                      <a:pt x="21742" y="9026"/>
                      <a:pt x="22218" y="9026"/>
                    </a:cubicBezTo>
                    <a:cubicBezTo>
                      <a:pt x="22682" y="9026"/>
                      <a:pt x="23087" y="8847"/>
                      <a:pt x="23254" y="8597"/>
                    </a:cubicBezTo>
                    <a:cubicBezTo>
                      <a:pt x="23456" y="8847"/>
                      <a:pt x="23873" y="9026"/>
                      <a:pt x="24349" y="9026"/>
                    </a:cubicBezTo>
                    <a:cubicBezTo>
                      <a:pt x="24825" y="9026"/>
                      <a:pt x="25206" y="8847"/>
                      <a:pt x="25361" y="8597"/>
                    </a:cubicBezTo>
                    <a:cubicBezTo>
                      <a:pt x="25587" y="8847"/>
                      <a:pt x="26016" y="9026"/>
                      <a:pt x="26492" y="9026"/>
                    </a:cubicBezTo>
                    <a:cubicBezTo>
                      <a:pt x="26956" y="9026"/>
                      <a:pt x="27337" y="8847"/>
                      <a:pt x="27468" y="8597"/>
                    </a:cubicBezTo>
                    <a:cubicBezTo>
                      <a:pt x="27707" y="8847"/>
                      <a:pt x="28147" y="9026"/>
                      <a:pt x="28623" y="9026"/>
                    </a:cubicBezTo>
                    <a:cubicBezTo>
                      <a:pt x="29100" y="9026"/>
                      <a:pt x="29457" y="8847"/>
                      <a:pt x="29576" y="8597"/>
                    </a:cubicBezTo>
                    <a:cubicBezTo>
                      <a:pt x="29838" y="8847"/>
                      <a:pt x="30290" y="9026"/>
                      <a:pt x="30766" y="9026"/>
                    </a:cubicBezTo>
                    <a:cubicBezTo>
                      <a:pt x="31231" y="9026"/>
                      <a:pt x="31588" y="8847"/>
                      <a:pt x="31695" y="8597"/>
                    </a:cubicBezTo>
                    <a:cubicBezTo>
                      <a:pt x="31957" y="8847"/>
                      <a:pt x="32433" y="9026"/>
                      <a:pt x="32898" y="9026"/>
                    </a:cubicBezTo>
                    <a:cubicBezTo>
                      <a:pt x="33374" y="9026"/>
                      <a:pt x="33707" y="8847"/>
                      <a:pt x="33803" y="8597"/>
                    </a:cubicBezTo>
                    <a:cubicBezTo>
                      <a:pt x="34088" y="8847"/>
                      <a:pt x="34565" y="9026"/>
                      <a:pt x="35041" y="9026"/>
                    </a:cubicBezTo>
                    <a:cubicBezTo>
                      <a:pt x="35505" y="9026"/>
                      <a:pt x="35839" y="8847"/>
                      <a:pt x="35910" y="8597"/>
                    </a:cubicBezTo>
                    <a:cubicBezTo>
                      <a:pt x="36208" y="8847"/>
                      <a:pt x="36708" y="9026"/>
                      <a:pt x="37172" y="9026"/>
                    </a:cubicBezTo>
                    <a:cubicBezTo>
                      <a:pt x="37648" y="9026"/>
                      <a:pt x="37958" y="8847"/>
                      <a:pt x="38017" y="8597"/>
                    </a:cubicBezTo>
                    <a:cubicBezTo>
                      <a:pt x="38339" y="8847"/>
                      <a:pt x="38839" y="9026"/>
                      <a:pt x="39315" y="9026"/>
                    </a:cubicBezTo>
                    <a:cubicBezTo>
                      <a:pt x="39779" y="9026"/>
                      <a:pt x="40089" y="8847"/>
                      <a:pt x="40125" y="8597"/>
                    </a:cubicBezTo>
                    <a:cubicBezTo>
                      <a:pt x="40470" y="8847"/>
                      <a:pt x="40982" y="9026"/>
                      <a:pt x="41446" y="9026"/>
                    </a:cubicBezTo>
                    <a:cubicBezTo>
                      <a:pt x="41982" y="9026"/>
                      <a:pt x="42280" y="8811"/>
                      <a:pt x="42232" y="8502"/>
                    </a:cubicBezTo>
                    <a:lnTo>
                      <a:pt x="42339" y="8502"/>
                    </a:lnTo>
                    <a:lnTo>
                      <a:pt x="41315" y="6990"/>
                    </a:lnTo>
                    <a:lnTo>
                      <a:pt x="40399" y="5608"/>
                    </a:lnTo>
                    <a:lnTo>
                      <a:pt x="39565" y="4346"/>
                    </a:lnTo>
                    <a:lnTo>
                      <a:pt x="38791" y="3192"/>
                    </a:lnTo>
                    <a:lnTo>
                      <a:pt x="38077" y="2132"/>
                    </a:lnTo>
                    <a:lnTo>
                      <a:pt x="37886" y="1846"/>
                    </a:lnTo>
                    <a:lnTo>
                      <a:pt x="37434" y="1144"/>
                    </a:lnTo>
                    <a:lnTo>
                      <a:pt x="37255" y="882"/>
                    </a:lnTo>
                    <a:lnTo>
                      <a:pt x="3666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4"/>
              <p:cNvSpPr/>
              <p:nvPr/>
            </p:nvSpPr>
            <p:spPr>
              <a:xfrm>
                <a:off x="7229038" y="3548625"/>
                <a:ext cx="101475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40590" h="620" extrusionOk="0">
                    <a:moveTo>
                      <a:pt x="37" y="1"/>
                    </a:moveTo>
                    <a:lnTo>
                      <a:pt x="37" y="60"/>
                    </a:lnTo>
                    <a:lnTo>
                      <a:pt x="13" y="60"/>
                    </a:lnTo>
                    <a:cubicBezTo>
                      <a:pt x="1" y="179"/>
                      <a:pt x="37" y="287"/>
                      <a:pt x="108" y="382"/>
                    </a:cubicBezTo>
                    <a:cubicBezTo>
                      <a:pt x="251" y="537"/>
                      <a:pt x="513" y="620"/>
                      <a:pt x="858" y="620"/>
                    </a:cubicBezTo>
                    <a:cubicBezTo>
                      <a:pt x="1263" y="620"/>
                      <a:pt x="1739" y="489"/>
                      <a:pt x="2073" y="275"/>
                    </a:cubicBezTo>
                    <a:cubicBezTo>
                      <a:pt x="2180" y="489"/>
                      <a:pt x="2477" y="620"/>
                      <a:pt x="2894" y="620"/>
                    </a:cubicBezTo>
                    <a:cubicBezTo>
                      <a:pt x="3311" y="620"/>
                      <a:pt x="3775" y="489"/>
                      <a:pt x="4097" y="275"/>
                    </a:cubicBezTo>
                    <a:cubicBezTo>
                      <a:pt x="4216" y="489"/>
                      <a:pt x="4525" y="620"/>
                      <a:pt x="4942" y="620"/>
                    </a:cubicBezTo>
                    <a:cubicBezTo>
                      <a:pt x="5359" y="620"/>
                      <a:pt x="5811" y="489"/>
                      <a:pt x="6121" y="275"/>
                    </a:cubicBezTo>
                    <a:cubicBezTo>
                      <a:pt x="6252" y="489"/>
                      <a:pt x="6573" y="620"/>
                      <a:pt x="6990" y="620"/>
                    </a:cubicBezTo>
                    <a:cubicBezTo>
                      <a:pt x="7407" y="620"/>
                      <a:pt x="7847" y="489"/>
                      <a:pt x="8145" y="275"/>
                    </a:cubicBezTo>
                    <a:cubicBezTo>
                      <a:pt x="8288" y="489"/>
                      <a:pt x="8621" y="620"/>
                      <a:pt x="9038" y="620"/>
                    </a:cubicBezTo>
                    <a:cubicBezTo>
                      <a:pt x="9455" y="620"/>
                      <a:pt x="9883" y="489"/>
                      <a:pt x="10169" y="275"/>
                    </a:cubicBezTo>
                    <a:cubicBezTo>
                      <a:pt x="10324" y="489"/>
                      <a:pt x="10657" y="620"/>
                      <a:pt x="11086" y="620"/>
                    </a:cubicBezTo>
                    <a:cubicBezTo>
                      <a:pt x="11502" y="620"/>
                      <a:pt x="11919" y="489"/>
                      <a:pt x="12193" y="263"/>
                    </a:cubicBezTo>
                    <a:cubicBezTo>
                      <a:pt x="12360" y="489"/>
                      <a:pt x="12705" y="620"/>
                      <a:pt x="13134" y="620"/>
                    </a:cubicBezTo>
                    <a:cubicBezTo>
                      <a:pt x="13550" y="620"/>
                      <a:pt x="13955" y="489"/>
                      <a:pt x="14217" y="263"/>
                    </a:cubicBezTo>
                    <a:cubicBezTo>
                      <a:pt x="14396" y="489"/>
                      <a:pt x="14753" y="620"/>
                      <a:pt x="15170" y="620"/>
                    </a:cubicBezTo>
                    <a:cubicBezTo>
                      <a:pt x="15586" y="620"/>
                      <a:pt x="16003" y="489"/>
                      <a:pt x="16241" y="263"/>
                    </a:cubicBezTo>
                    <a:cubicBezTo>
                      <a:pt x="16432" y="489"/>
                      <a:pt x="16801" y="620"/>
                      <a:pt x="17217" y="620"/>
                    </a:cubicBezTo>
                    <a:cubicBezTo>
                      <a:pt x="17646" y="620"/>
                      <a:pt x="18039" y="489"/>
                      <a:pt x="18265" y="263"/>
                    </a:cubicBezTo>
                    <a:cubicBezTo>
                      <a:pt x="18468" y="489"/>
                      <a:pt x="18849" y="620"/>
                      <a:pt x="19265" y="620"/>
                    </a:cubicBezTo>
                    <a:cubicBezTo>
                      <a:pt x="19694" y="620"/>
                      <a:pt x="20075" y="489"/>
                      <a:pt x="20289" y="263"/>
                    </a:cubicBezTo>
                    <a:cubicBezTo>
                      <a:pt x="20504" y="489"/>
                      <a:pt x="20885" y="620"/>
                      <a:pt x="21313" y="620"/>
                    </a:cubicBezTo>
                    <a:cubicBezTo>
                      <a:pt x="21730" y="620"/>
                      <a:pt x="22111" y="489"/>
                      <a:pt x="22313" y="263"/>
                    </a:cubicBezTo>
                    <a:cubicBezTo>
                      <a:pt x="22539" y="489"/>
                      <a:pt x="22932" y="620"/>
                      <a:pt x="23361" y="620"/>
                    </a:cubicBezTo>
                    <a:cubicBezTo>
                      <a:pt x="23778" y="620"/>
                      <a:pt x="24147" y="489"/>
                      <a:pt x="24337" y="263"/>
                    </a:cubicBezTo>
                    <a:cubicBezTo>
                      <a:pt x="24575" y="489"/>
                      <a:pt x="24992" y="620"/>
                      <a:pt x="25409" y="620"/>
                    </a:cubicBezTo>
                    <a:cubicBezTo>
                      <a:pt x="25826" y="620"/>
                      <a:pt x="26183" y="489"/>
                      <a:pt x="26361" y="263"/>
                    </a:cubicBezTo>
                    <a:cubicBezTo>
                      <a:pt x="26623" y="489"/>
                      <a:pt x="27028" y="620"/>
                      <a:pt x="27445" y="620"/>
                    </a:cubicBezTo>
                    <a:cubicBezTo>
                      <a:pt x="27873" y="620"/>
                      <a:pt x="28219" y="489"/>
                      <a:pt x="28385" y="263"/>
                    </a:cubicBezTo>
                    <a:cubicBezTo>
                      <a:pt x="28659" y="489"/>
                      <a:pt x="29076" y="620"/>
                      <a:pt x="29493" y="620"/>
                    </a:cubicBezTo>
                    <a:cubicBezTo>
                      <a:pt x="29909" y="620"/>
                      <a:pt x="30255" y="489"/>
                      <a:pt x="30410" y="275"/>
                    </a:cubicBezTo>
                    <a:cubicBezTo>
                      <a:pt x="30695" y="489"/>
                      <a:pt x="31124" y="620"/>
                      <a:pt x="31541" y="620"/>
                    </a:cubicBezTo>
                    <a:cubicBezTo>
                      <a:pt x="31957" y="620"/>
                      <a:pt x="32291" y="489"/>
                      <a:pt x="32434" y="275"/>
                    </a:cubicBezTo>
                    <a:cubicBezTo>
                      <a:pt x="32731" y="489"/>
                      <a:pt x="33172" y="620"/>
                      <a:pt x="33588" y="620"/>
                    </a:cubicBezTo>
                    <a:cubicBezTo>
                      <a:pt x="34005" y="620"/>
                      <a:pt x="34327" y="489"/>
                      <a:pt x="34458" y="275"/>
                    </a:cubicBezTo>
                    <a:cubicBezTo>
                      <a:pt x="34767" y="489"/>
                      <a:pt x="35220" y="620"/>
                      <a:pt x="35636" y="620"/>
                    </a:cubicBezTo>
                    <a:cubicBezTo>
                      <a:pt x="36053" y="620"/>
                      <a:pt x="36363" y="489"/>
                      <a:pt x="36482" y="275"/>
                    </a:cubicBezTo>
                    <a:cubicBezTo>
                      <a:pt x="36803" y="489"/>
                      <a:pt x="37268" y="620"/>
                      <a:pt x="37672" y="620"/>
                    </a:cubicBezTo>
                    <a:cubicBezTo>
                      <a:pt x="38101" y="620"/>
                      <a:pt x="38399" y="489"/>
                      <a:pt x="38506" y="275"/>
                    </a:cubicBezTo>
                    <a:cubicBezTo>
                      <a:pt x="38839" y="489"/>
                      <a:pt x="39315" y="620"/>
                      <a:pt x="39720" y="620"/>
                    </a:cubicBezTo>
                    <a:cubicBezTo>
                      <a:pt x="40065" y="620"/>
                      <a:pt x="40327" y="537"/>
                      <a:pt x="40470" y="382"/>
                    </a:cubicBezTo>
                    <a:cubicBezTo>
                      <a:pt x="40530" y="310"/>
                      <a:pt x="40554" y="227"/>
                      <a:pt x="40566" y="144"/>
                    </a:cubicBezTo>
                    <a:lnTo>
                      <a:pt x="40589" y="144"/>
                    </a:lnTo>
                    <a:lnTo>
                      <a:pt x="40589" y="1"/>
                    </a:lnTo>
                    <a:lnTo>
                      <a:pt x="40399" y="1"/>
                    </a:lnTo>
                    <a:lnTo>
                      <a:pt x="40411" y="84"/>
                    </a:lnTo>
                    <a:cubicBezTo>
                      <a:pt x="40423" y="156"/>
                      <a:pt x="40399" y="227"/>
                      <a:pt x="40351" y="275"/>
                    </a:cubicBezTo>
                    <a:cubicBezTo>
                      <a:pt x="40244" y="406"/>
                      <a:pt x="40018" y="477"/>
                      <a:pt x="39720" y="477"/>
                    </a:cubicBezTo>
                    <a:cubicBezTo>
                      <a:pt x="39303" y="477"/>
                      <a:pt x="38827" y="322"/>
                      <a:pt x="38506" y="96"/>
                    </a:cubicBezTo>
                    <a:lnTo>
                      <a:pt x="38411" y="25"/>
                    </a:lnTo>
                    <a:lnTo>
                      <a:pt x="38399" y="144"/>
                    </a:lnTo>
                    <a:cubicBezTo>
                      <a:pt x="38351" y="346"/>
                      <a:pt x="38077" y="477"/>
                      <a:pt x="37672" y="477"/>
                    </a:cubicBezTo>
                    <a:cubicBezTo>
                      <a:pt x="37256" y="477"/>
                      <a:pt x="36791" y="322"/>
                      <a:pt x="36494" y="96"/>
                    </a:cubicBezTo>
                    <a:lnTo>
                      <a:pt x="36398" y="25"/>
                    </a:lnTo>
                    <a:lnTo>
                      <a:pt x="36375" y="132"/>
                    </a:lnTo>
                    <a:cubicBezTo>
                      <a:pt x="36327" y="346"/>
                      <a:pt x="36029" y="477"/>
                      <a:pt x="35636" y="477"/>
                    </a:cubicBezTo>
                    <a:cubicBezTo>
                      <a:pt x="35208" y="477"/>
                      <a:pt x="34755" y="322"/>
                      <a:pt x="34470" y="96"/>
                    </a:cubicBezTo>
                    <a:lnTo>
                      <a:pt x="34386" y="25"/>
                    </a:lnTo>
                    <a:lnTo>
                      <a:pt x="34362" y="132"/>
                    </a:lnTo>
                    <a:cubicBezTo>
                      <a:pt x="34291" y="334"/>
                      <a:pt x="33993" y="477"/>
                      <a:pt x="33588" y="477"/>
                    </a:cubicBezTo>
                    <a:cubicBezTo>
                      <a:pt x="33172" y="477"/>
                      <a:pt x="32719" y="322"/>
                      <a:pt x="32457" y="96"/>
                    </a:cubicBezTo>
                    <a:lnTo>
                      <a:pt x="32374" y="36"/>
                    </a:lnTo>
                    <a:lnTo>
                      <a:pt x="32338" y="132"/>
                    </a:lnTo>
                    <a:cubicBezTo>
                      <a:pt x="32255" y="334"/>
                      <a:pt x="31945" y="477"/>
                      <a:pt x="31541" y="477"/>
                    </a:cubicBezTo>
                    <a:cubicBezTo>
                      <a:pt x="31124" y="477"/>
                      <a:pt x="30695" y="322"/>
                      <a:pt x="30433" y="96"/>
                    </a:cubicBezTo>
                    <a:lnTo>
                      <a:pt x="30362" y="36"/>
                    </a:lnTo>
                    <a:lnTo>
                      <a:pt x="30326" y="120"/>
                    </a:lnTo>
                    <a:cubicBezTo>
                      <a:pt x="30219" y="334"/>
                      <a:pt x="29898" y="477"/>
                      <a:pt x="29493" y="477"/>
                    </a:cubicBezTo>
                    <a:cubicBezTo>
                      <a:pt x="29076" y="477"/>
                      <a:pt x="28659" y="322"/>
                      <a:pt x="28421" y="96"/>
                    </a:cubicBezTo>
                    <a:lnTo>
                      <a:pt x="28350" y="36"/>
                    </a:lnTo>
                    <a:lnTo>
                      <a:pt x="28302" y="120"/>
                    </a:lnTo>
                    <a:cubicBezTo>
                      <a:pt x="28195" y="334"/>
                      <a:pt x="27862" y="477"/>
                      <a:pt x="27445" y="477"/>
                    </a:cubicBezTo>
                    <a:cubicBezTo>
                      <a:pt x="27028" y="477"/>
                      <a:pt x="26623" y="322"/>
                      <a:pt x="26397" y="108"/>
                    </a:cubicBezTo>
                    <a:lnTo>
                      <a:pt x="26338" y="36"/>
                    </a:lnTo>
                    <a:lnTo>
                      <a:pt x="26290" y="120"/>
                    </a:lnTo>
                    <a:cubicBezTo>
                      <a:pt x="26159" y="334"/>
                      <a:pt x="25814" y="477"/>
                      <a:pt x="25409" y="477"/>
                    </a:cubicBezTo>
                    <a:cubicBezTo>
                      <a:pt x="24992" y="477"/>
                      <a:pt x="24587" y="334"/>
                      <a:pt x="24385" y="108"/>
                    </a:cubicBezTo>
                    <a:lnTo>
                      <a:pt x="24314" y="36"/>
                    </a:lnTo>
                    <a:lnTo>
                      <a:pt x="24266" y="120"/>
                    </a:lnTo>
                    <a:cubicBezTo>
                      <a:pt x="24123" y="334"/>
                      <a:pt x="23766" y="477"/>
                      <a:pt x="23361" y="477"/>
                    </a:cubicBezTo>
                    <a:cubicBezTo>
                      <a:pt x="22944" y="477"/>
                      <a:pt x="22551" y="334"/>
                      <a:pt x="22361" y="108"/>
                    </a:cubicBezTo>
                    <a:lnTo>
                      <a:pt x="22301" y="36"/>
                    </a:lnTo>
                    <a:lnTo>
                      <a:pt x="22254" y="108"/>
                    </a:lnTo>
                    <a:cubicBezTo>
                      <a:pt x="22087" y="334"/>
                      <a:pt x="21718" y="477"/>
                      <a:pt x="21313" y="477"/>
                    </a:cubicBezTo>
                    <a:cubicBezTo>
                      <a:pt x="20896" y="477"/>
                      <a:pt x="20515" y="334"/>
                      <a:pt x="20349" y="108"/>
                    </a:cubicBezTo>
                    <a:lnTo>
                      <a:pt x="20289" y="36"/>
                    </a:lnTo>
                    <a:lnTo>
                      <a:pt x="20230" y="108"/>
                    </a:lnTo>
                    <a:cubicBezTo>
                      <a:pt x="20063" y="334"/>
                      <a:pt x="19682" y="477"/>
                      <a:pt x="19265" y="477"/>
                    </a:cubicBezTo>
                    <a:cubicBezTo>
                      <a:pt x="18860" y="477"/>
                      <a:pt x="18491" y="334"/>
                      <a:pt x="18325" y="108"/>
                    </a:cubicBezTo>
                    <a:lnTo>
                      <a:pt x="18277" y="36"/>
                    </a:lnTo>
                    <a:lnTo>
                      <a:pt x="18218" y="108"/>
                    </a:lnTo>
                    <a:cubicBezTo>
                      <a:pt x="18027" y="334"/>
                      <a:pt x="17634" y="477"/>
                      <a:pt x="17217" y="477"/>
                    </a:cubicBezTo>
                    <a:cubicBezTo>
                      <a:pt x="16813" y="477"/>
                      <a:pt x="16455" y="334"/>
                      <a:pt x="16313" y="120"/>
                    </a:cubicBezTo>
                    <a:lnTo>
                      <a:pt x="16265" y="36"/>
                    </a:lnTo>
                    <a:lnTo>
                      <a:pt x="16193" y="108"/>
                    </a:lnTo>
                    <a:cubicBezTo>
                      <a:pt x="15991" y="334"/>
                      <a:pt x="15586" y="477"/>
                      <a:pt x="15170" y="477"/>
                    </a:cubicBezTo>
                    <a:cubicBezTo>
                      <a:pt x="14765" y="477"/>
                      <a:pt x="14419" y="334"/>
                      <a:pt x="14288" y="120"/>
                    </a:cubicBezTo>
                    <a:lnTo>
                      <a:pt x="14241" y="36"/>
                    </a:lnTo>
                    <a:lnTo>
                      <a:pt x="14181" y="108"/>
                    </a:lnTo>
                    <a:cubicBezTo>
                      <a:pt x="13955" y="322"/>
                      <a:pt x="13538" y="477"/>
                      <a:pt x="13134" y="477"/>
                    </a:cubicBezTo>
                    <a:cubicBezTo>
                      <a:pt x="12717" y="477"/>
                      <a:pt x="12383" y="334"/>
                      <a:pt x="12276" y="120"/>
                    </a:cubicBezTo>
                    <a:lnTo>
                      <a:pt x="12229" y="36"/>
                    </a:lnTo>
                    <a:lnTo>
                      <a:pt x="12157" y="96"/>
                    </a:lnTo>
                    <a:cubicBezTo>
                      <a:pt x="11919" y="322"/>
                      <a:pt x="11502" y="477"/>
                      <a:pt x="11086" y="477"/>
                    </a:cubicBezTo>
                    <a:cubicBezTo>
                      <a:pt x="10681" y="477"/>
                      <a:pt x="10359" y="334"/>
                      <a:pt x="10252" y="120"/>
                    </a:cubicBezTo>
                    <a:lnTo>
                      <a:pt x="10217" y="36"/>
                    </a:lnTo>
                    <a:lnTo>
                      <a:pt x="10145" y="96"/>
                    </a:lnTo>
                    <a:cubicBezTo>
                      <a:pt x="9883" y="322"/>
                      <a:pt x="9455" y="477"/>
                      <a:pt x="9038" y="477"/>
                    </a:cubicBezTo>
                    <a:cubicBezTo>
                      <a:pt x="8633" y="477"/>
                      <a:pt x="8323" y="334"/>
                      <a:pt x="8240" y="132"/>
                    </a:cubicBezTo>
                    <a:lnTo>
                      <a:pt x="8204" y="36"/>
                    </a:lnTo>
                    <a:lnTo>
                      <a:pt x="8121" y="96"/>
                    </a:lnTo>
                    <a:cubicBezTo>
                      <a:pt x="7859" y="322"/>
                      <a:pt x="7407" y="477"/>
                      <a:pt x="6990" y="477"/>
                    </a:cubicBezTo>
                    <a:cubicBezTo>
                      <a:pt x="6585" y="477"/>
                      <a:pt x="6287" y="334"/>
                      <a:pt x="6216" y="132"/>
                    </a:cubicBezTo>
                    <a:lnTo>
                      <a:pt x="6192" y="25"/>
                    </a:lnTo>
                    <a:lnTo>
                      <a:pt x="6109" y="96"/>
                    </a:lnTo>
                    <a:cubicBezTo>
                      <a:pt x="5823" y="322"/>
                      <a:pt x="5359" y="477"/>
                      <a:pt x="4942" y="477"/>
                    </a:cubicBezTo>
                    <a:cubicBezTo>
                      <a:pt x="4549" y="477"/>
                      <a:pt x="4251" y="346"/>
                      <a:pt x="4204" y="132"/>
                    </a:cubicBezTo>
                    <a:lnTo>
                      <a:pt x="4180" y="25"/>
                    </a:lnTo>
                    <a:lnTo>
                      <a:pt x="4085" y="96"/>
                    </a:lnTo>
                    <a:cubicBezTo>
                      <a:pt x="3787" y="322"/>
                      <a:pt x="3323" y="477"/>
                      <a:pt x="2894" y="477"/>
                    </a:cubicBezTo>
                    <a:cubicBezTo>
                      <a:pt x="2501" y="477"/>
                      <a:pt x="2227" y="346"/>
                      <a:pt x="2180" y="144"/>
                    </a:cubicBezTo>
                    <a:lnTo>
                      <a:pt x="2168" y="25"/>
                    </a:lnTo>
                    <a:lnTo>
                      <a:pt x="2073" y="96"/>
                    </a:lnTo>
                    <a:cubicBezTo>
                      <a:pt x="1751" y="322"/>
                      <a:pt x="1275" y="477"/>
                      <a:pt x="858" y="477"/>
                    </a:cubicBezTo>
                    <a:cubicBezTo>
                      <a:pt x="561" y="477"/>
                      <a:pt x="334" y="406"/>
                      <a:pt x="227" y="275"/>
                    </a:cubicBezTo>
                    <a:cubicBezTo>
                      <a:pt x="180" y="227"/>
                      <a:pt x="156" y="156"/>
                      <a:pt x="168" y="84"/>
                    </a:cubicBezTo>
                    <a:lnTo>
                      <a:pt x="18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4"/>
              <p:cNvSpPr/>
              <p:nvPr/>
            </p:nvSpPr>
            <p:spPr>
              <a:xfrm>
                <a:off x="7251363" y="3515300"/>
                <a:ext cx="97010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38804" h="584" extrusionOk="0">
                    <a:moveTo>
                      <a:pt x="25" y="0"/>
                    </a:moveTo>
                    <a:lnTo>
                      <a:pt x="25" y="72"/>
                    </a:lnTo>
                    <a:lnTo>
                      <a:pt x="13" y="72"/>
                    </a:lnTo>
                    <a:cubicBezTo>
                      <a:pt x="1" y="179"/>
                      <a:pt x="25" y="274"/>
                      <a:pt x="96" y="357"/>
                    </a:cubicBezTo>
                    <a:cubicBezTo>
                      <a:pt x="239" y="500"/>
                      <a:pt x="489" y="584"/>
                      <a:pt x="822" y="584"/>
                    </a:cubicBezTo>
                    <a:cubicBezTo>
                      <a:pt x="1215" y="584"/>
                      <a:pt x="1656" y="465"/>
                      <a:pt x="1977" y="262"/>
                    </a:cubicBezTo>
                    <a:cubicBezTo>
                      <a:pt x="2085" y="465"/>
                      <a:pt x="2382" y="584"/>
                      <a:pt x="2775" y="584"/>
                    </a:cubicBezTo>
                    <a:cubicBezTo>
                      <a:pt x="3180" y="584"/>
                      <a:pt x="3609" y="465"/>
                      <a:pt x="3918" y="262"/>
                    </a:cubicBezTo>
                    <a:cubicBezTo>
                      <a:pt x="4037" y="465"/>
                      <a:pt x="4335" y="584"/>
                      <a:pt x="4728" y="584"/>
                    </a:cubicBezTo>
                    <a:cubicBezTo>
                      <a:pt x="5133" y="584"/>
                      <a:pt x="5561" y="465"/>
                      <a:pt x="5847" y="262"/>
                    </a:cubicBezTo>
                    <a:cubicBezTo>
                      <a:pt x="5978" y="465"/>
                      <a:pt x="6287" y="584"/>
                      <a:pt x="6692" y="584"/>
                    </a:cubicBezTo>
                    <a:cubicBezTo>
                      <a:pt x="7085" y="584"/>
                      <a:pt x="7502" y="465"/>
                      <a:pt x="7788" y="262"/>
                    </a:cubicBezTo>
                    <a:cubicBezTo>
                      <a:pt x="7930" y="465"/>
                      <a:pt x="8240" y="584"/>
                      <a:pt x="8645" y="584"/>
                    </a:cubicBezTo>
                    <a:cubicBezTo>
                      <a:pt x="9038" y="584"/>
                      <a:pt x="9454" y="465"/>
                      <a:pt x="9716" y="262"/>
                    </a:cubicBezTo>
                    <a:cubicBezTo>
                      <a:pt x="9871" y="465"/>
                      <a:pt x="10193" y="584"/>
                      <a:pt x="10597" y="584"/>
                    </a:cubicBezTo>
                    <a:cubicBezTo>
                      <a:pt x="10990" y="584"/>
                      <a:pt x="11395" y="465"/>
                      <a:pt x="11657" y="262"/>
                    </a:cubicBezTo>
                    <a:cubicBezTo>
                      <a:pt x="11824" y="465"/>
                      <a:pt x="12157" y="584"/>
                      <a:pt x="12550" y="584"/>
                    </a:cubicBezTo>
                    <a:cubicBezTo>
                      <a:pt x="12955" y="584"/>
                      <a:pt x="13348" y="465"/>
                      <a:pt x="13586" y="262"/>
                    </a:cubicBezTo>
                    <a:cubicBezTo>
                      <a:pt x="13765" y="465"/>
                      <a:pt x="14110" y="584"/>
                      <a:pt x="14515" y="584"/>
                    </a:cubicBezTo>
                    <a:cubicBezTo>
                      <a:pt x="14908" y="584"/>
                      <a:pt x="15289" y="465"/>
                      <a:pt x="15527" y="262"/>
                    </a:cubicBezTo>
                    <a:cubicBezTo>
                      <a:pt x="15717" y="465"/>
                      <a:pt x="16062" y="584"/>
                      <a:pt x="16467" y="584"/>
                    </a:cubicBezTo>
                    <a:cubicBezTo>
                      <a:pt x="16872" y="584"/>
                      <a:pt x="17241" y="465"/>
                      <a:pt x="17467" y="262"/>
                    </a:cubicBezTo>
                    <a:cubicBezTo>
                      <a:pt x="17658" y="465"/>
                      <a:pt x="18015" y="584"/>
                      <a:pt x="18420" y="584"/>
                    </a:cubicBezTo>
                    <a:cubicBezTo>
                      <a:pt x="18825" y="584"/>
                      <a:pt x="19182" y="465"/>
                      <a:pt x="19396" y="262"/>
                    </a:cubicBezTo>
                    <a:cubicBezTo>
                      <a:pt x="19611" y="465"/>
                      <a:pt x="19968" y="584"/>
                      <a:pt x="20373" y="584"/>
                    </a:cubicBezTo>
                    <a:cubicBezTo>
                      <a:pt x="20777" y="584"/>
                      <a:pt x="21135" y="465"/>
                      <a:pt x="21337" y="262"/>
                    </a:cubicBezTo>
                    <a:cubicBezTo>
                      <a:pt x="21551" y="465"/>
                      <a:pt x="21920" y="584"/>
                      <a:pt x="22325" y="584"/>
                    </a:cubicBezTo>
                    <a:cubicBezTo>
                      <a:pt x="22730" y="584"/>
                      <a:pt x="23087" y="465"/>
                      <a:pt x="23266" y="262"/>
                    </a:cubicBezTo>
                    <a:cubicBezTo>
                      <a:pt x="23504" y="465"/>
                      <a:pt x="23885" y="584"/>
                      <a:pt x="24290" y="584"/>
                    </a:cubicBezTo>
                    <a:cubicBezTo>
                      <a:pt x="24683" y="584"/>
                      <a:pt x="25028" y="465"/>
                      <a:pt x="25206" y="262"/>
                    </a:cubicBezTo>
                    <a:cubicBezTo>
                      <a:pt x="25445" y="465"/>
                      <a:pt x="25837" y="584"/>
                      <a:pt x="26242" y="584"/>
                    </a:cubicBezTo>
                    <a:cubicBezTo>
                      <a:pt x="26647" y="584"/>
                      <a:pt x="26980" y="465"/>
                      <a:pt x="27135" y="262"/>
                    </a:cubicBezTo>
                    <a:cubicBezTo>
                      <a:pt x="27397" y="465"/>
                      <a:pt x="27802" y="584"/>
                      <a:pt x="28195" y="584"/>
                    </a:cubicBezTo>
                    <a:cubicBezTo>
                      <a:pt x="28600" y="584"/>
                      <a:pt x="28921" y="465"/>
                      <a:pt x="29076" y="262"/>
                    </a:cubicBezTo>
                    <a:cubicBezTo>
                      <a:pt x="29338" y="465"/>
                      <a:pt x="29755" y="584"/>
                      <a:pt x="30148" y="584"/>
                    </a:cubicBezTo>
                    <a:cubicBezTo>
                      <a:pt x="30552" y="584"/>
                      <a:pt x="30862" y="465"/>
                      <a:pt x="31005" y="262"/>
                    </a:cubicBezTo>
                    <a:cubicBezTo>
                      <a:pt x="31291" y="465"/>
                      <a:pt x="31707" y="584"/>
                      <a:pt x="32100" y="584"/>
                    </a:cubicBezTo>
                    <a:cubicBezTo>
                      <a:pt x="32505" y="584"/>
                      <a:pt x="32815" y="465"/>
                      <a:pt x="32946" y="262"/>
                    </a:cubicBezTo>
                    <a:cubicBezTo>
                      <a:pt x="33231" y="465"/>
                      <a:pt x="33660" y="584"/>
                      <a:pt x="34065" y="584"/>
                    </a:cubicBezTo>
                    <a:cubicBezTo>
                      <a:pt x="34458" y="584"/>
                      <a:pt x="34755" y="465"/>
                      <a:pt x="34874" y="262"/>
                    </a:cubicBezTo>
                    <a:cubicBezTo>
                      <a:pt x="35184" y="465"/>
                      <a:pt x="35624" y="584"/>
                      <a:pt x="36017" y="584"/>
                    </a:cubicBezTo>
                    <a:cubicBezTo>
                      <a:pt x="36410" y="584"/>
                      <a:pt x="36708" y="465"/>
                      <a:pt x="36815" y="262"/>
                    </a:cubicBezTo>
                    <a:cubicBezTo>
                      <a:pt x="37137" y="465"/>
                      <a:pt x="37577" y="584"/>
                      <a:pt x="37970" y="584"/>
                    </a:cubicBezTo>
                    <a:cubicBezTo>
                      <a:pt x="38303" y="584"/>
                      <a:pt x="38553" y="500"/>
                      <a:pt x="38696" y="357"/>
                    </a:cubicBezTo>
                    <a:cubicBezTo>
                      <a:pt x="38744" y="298"/>
                      <a:pt x="38780" y="226"/>
                      <a:pt x="38791" y="155"/>
                    </a:cubicBezTo>
                    <a:lnTo>
                      <a:pt x="38803" y="155"/>
                    </a:lnTo>
                    <a:lnTo>
                      <a:pt x="38803" y="0"/>
                    </a:lnTo>
                    <a:lnTo>
                      <a:pt x="38625" y="0"/>
                    </a:lnTo>
                    <a:lnTo>
                      <a:pt x="38637" y="84"/>
                    </a:lnTo>
                    <a:cubicBezTo>
                      <a:pt x="38649" y="143"/>
                      <a:pt x="38625" y="203"/>
                      <a:pt x="38577" y="250"/>
                    </a:cubicBezTo>
                    <a:cubicBezTo>
                      <a:pt x="38482" y="369"/>
                      <a:pt x="38256" y="441"/>
                      <a:pt x="37970" y="441"/>
                    </a:cubicBezTo>
                    <a:cubicBezTo>
                      <a:pt x="37565" y="441"/>
                      <a:pt x="37113" y="298"/>
                      <a:pt x="36827" y="96"/>
                    </a:cubicBezTo>
                    <a:lnTo>
                      <a:pt x="36732" y="24"/>
                    </a:lnTo>
                    <a:lnTo>
                      <a:pt x="36708" y="143"/>
                    </a:lnTo>
                    <a:cubicBezTo>
                      <a:pt x="36672" y="322"/>
                      <a:pt x="36386" y="441"/>
                      <a:pt x="36017" y="441"/>
                    </a:cubicBezTo>
                    <a:cubicBezTo>
                      <a:pt x="35613" y="441"/>
                      <a:pt x="35172" y="298"/>
                      <a:pt x="34898" y="96"/>
                    </a:cubicBezTo>
                    <a:lnTo>
                      <a:pt x="34803" y="36"/>
                    </a:lnTo>
                    <a:lnTo>
                      <a:pt x="34779" y="131"/>
                    </a:lnTo>
                    <a:cubicBezTo>
                      <a:pt x="34720" y="310"/>
                      <a:pt x="34434" y="441"/>
                      <a:pt x="34065" y="441"/>
                    </a:cubicBezTo>
                    <a:cubicBezTo>
                      <a:pt x="33660" y="441"/>
                      <a:pt x="33231" y="298"/>
                      <a:pt x="32957" y="96"/>
                    </a:cubicBezTo>
                    <a:lnTo>
                      <a:pt x="32886" y="36"/>
                    </a:lnTo>
                    <a:lnTo>
                      <a:pt x="32850" y="131"/>
                    </a:lnTo>
                    <a:cubicBezTo>
                      <a:pt x="32779" y="310"/>
                      <a:pt x="32481" y="441"/>
                      <a:pt x="32100" y="441"/>
                    </a:cubicBezTo>
                    <a:cubicBezTo>
                      <a:pt x="31707" y="441"/>
                      <a:pt x="31291" y="298"/>
                      <a:pt x="31029" y="96"/>
                    </a:cubicBezTo>
                    <a:lnTo>
                      <a:pt x="30957" y="36"/>
                    </a:lnTo>
                    <a:lnTo>
                      <a:pt x="30921" y="119"/>
                    </a:lnTo>
                    <a:cubicBezTo>
                      <a:pt x="30838" y="310"/>
                      <a:pt x="30540" y="441"/>
                      <a:pt x="30148" y="441"/>
                    </a:cubicBezTo>
                    <a:cubicBezTo>
                      <a:pt x="29755" y="441"/>
                      <a:pt x="29338" y="310"/>
                      <a:pt x="29100" y="96"/>
                    </a:cubicBezTo>
                    <a:lnTo>
                      <a:pt x="29028" y="36"/>
                    </a:lnTo>
                    <a:lnTo>
                      <a:pt x="28993" y="119"/>
                    </a:lnTo>
                    <a:cubicBezTo>
                      <a:pt x="28897" y="310"/>
                      <a:pt x="28588" y="441"/>
                      <a:pt x="28195" y="441"/>
                    </a:cubicBezTo>
                    <a:cubicBezTo>
                      <a:pt x="27802" y="441"/>
                      <a:pt x="27397" y="310"/>
                      <a:pt x="27171" y="96"/>
                    </a:cubicBezTo>
                    <a:lnTo>
                      <a:pt x="27100" y="36"/>
                    </a:lnTo>
                    <a:lnTo>
                      <a:pt x="27052" y="119"/>
                    </a:lnTo>
                    <a:cubicBezTo>
                      <a:pt x="26945" y="310"/>
                      <a:pt x="26623" y="441"/>
                      <a:pt x="26242" y="441"/>
                    </a:cubicBezTo>
                    <a:cubicBezTo>
                      <a:pt x="25837" y="441"/>
                      <a:pt x="25456" y="310"/>
                      <a:pt x="25242" y="96"/>
                    </a:cubicBezTo>
                    <a:lnTo>
                      <a:pt x="25183" y="36"/>
                    </a:lnTo>
                    <a:lnTo>
                      <a:pt x="25123" y="119"/>
                    </a:lnTo>
                    <a:cubicBezTo>
                      <a:pt x="25004" y="310"/>
                      <a:pt x="24671" y="441"/>
                      <a:pt x="24290" y="441"/>
                    </a:cubicBezTo>
                    <a:cubicBezTo>
                      <a:pt x="23885" y="441"/>
                      <a:pt x="23504" y="310"/>
                      <a:pt x="23313" y="107"/>
                    </a:cubicBezTo>
                    <a:lnTo>
                      <a:pt x="23254" y="36"/>
                    </a:lnTo>
                    <a:lnTo>
                      <a:pt x="23194" y="107"/>
                    </a:lnTo>
                    <a:cubicBezTo>
                      <a:pt x="23063" y="310"/>
                      <a:pt x="22718" y="441"/>
                      <a:pt x="22325" y="441"/>
                    </a:cubicBezTo>
                    <a:cubicBezTo>
                      <a:pt x="21932" y="441"/>
                      <a:pt x="21563" y="310"/>
                      <a:pt x="21385" y="107"/>
                    </a:cubicBezTo>
                    <a:lnTo>
                      <a:pt x="21325" y="36"/>
                    </a:lnTo>
                    <a:lnTo>
                      <a:pt x="21265" y="107"/>
                    </a:lnTo>
                    <a:cubicBezTo>
                      <a:pt x="21123" y="310"/>
                      <a:pt x="20765" y="441"/>
                      <a:pt x="20373" y="441"/>
                    </a:cubicBezTo>
                    <a:cubicBezTo>
                      <a:pt x="19980" y="441"/>
                      <a:pt x="19622" y="310"/>
                      <a:pt x="19456" y="107"/>
                    </a:cubicBezTo>
                    <a:lnTo>
                      <a:pt x="19396" y="36"/>
                    </a:lnTo>
                    <a:lnTo>
                      <a:pt x="19337" y="107"/>
                    </a:lnTo>
                    <a:cubicBezTo>
                      <a:pt x="19170" y="310"/>
                      <a:pt x="18813" y="441"/>
                      <a:pt x="18420" y="441"/>
                    </a:cubicBezTo>
                    <a:cubicBezTo>
                      <a:pt x="18027" y="441"/>
                      <a:pt x="17670" y="310"/>
                      <a:pt x="17527" y="107"/>
                    </a:cubicBezTo>
                    <a:lnTo>
                      <a:pt x="17467" y="36"/>
                    </a:lnTo>
                    <a:lnTo>
                      <a:pt x="17408" y="107"/>
                    </a:lnTo>
                    <a:cubicBezTo>
                      <a:pt x="17229" y="310"/>
                      <a:pt x="16860" y="441"/>
                      <a:pt x="16467" y="441"/>
                    </a:cubicBezTo>
                    <a:cubicBezTo>
                      <a:pt x="16074" y="441"/>
                      <a:pt x="15729" y="310"/>
                      <a:pt x="15598" y="107"/>
                    </a:cubicBezTo>
                    <a:lnTo>
                      <a:pt x="15539" y="36"/>
                    </a:lnTo>
                    <a:lnTo>
                      <a:pt x="15479" y="107"/>
                    </a:lnTo>
                    <a:cubicBezTo>
                      <a:pt x="15289" y="310"/>
                      <a:pt x="14908" y="441"/>
                      <a:pt x="14515" y="441"/>
                    </a:cubicBezTo>
                    <a:cubicBezTo>
                      <a:pt x="14122" y="441"/>
                      <a:pt x="13788" y="310"/>
                      <a:pt x="13669" y="119"/>
                    </a:cubicBezTo>
                    <a:lnTo>
                      <a:pt x="13622" y="36"/>
                    </a:lnTo>
                    <a:lnTo>
                      <a:pt x="13550" y="96"/>
                    </a:lnTo>
                    <a:cubicBezTo>
                      <a:pt x="13336" y="310"/>
                      <a:pt x="12955" y="441"/>
                      <a:pt x="12550" y="441"/>
                    </a:cubicBezTo>
                    <a:cubicBezTo>
                      <a:pt x="12169" y="441"/>
                      <a:pt x="11848" y="310"/>
                      <a:pt x="11740" y="119"/>
                    </a:cubicBezTo>
                    <a:lnTo>
                      <a:pt x="11693" y="36"/>
                    </a:lnTo>
                    <a:lnTo>
                      <a:pt x="11621" y="96"/>
                    </a:lnTo>
                    <a:cubicBezTo>
                      <a:pt x="11395" y="310"/>
                      <a:pt x="10990" y="441"/>
                      <a:pt x="10597" y="441"/>
                    </a:cubicBezTo>
                    <a:cubicBezTo>
                      <a:pt x="10216" y="441"/>
                      <a:pt x="9895" y="310"/>
                      <a:pt x="9812" y="119"/>
                    </a:cubicBezTo>
                    <a:lnTo>
                      <a:pt x="9764" y="36"/>
                    </a:lnTo>
                    <a:lnTo>
                      <a:pt x="9693" y="96"/>
                    </a:lnTo>
                    <a:cubicBezTo>
                      <a:pt x="9454" y="310"/>
                      <a:pt x="9038" y="441"/>
                      <a:pt x="8645" y="441"/>
                    </a:cubicBezTo>
                    <a:cubicBezTo>
                      <a:pt x="8264" y="441"/>
                      <a:pt x="7954" y="310"/>
                      <a:pt x="7883" y="119"/>
                    </a:cubicBezTo>
                    <a:lnTo>
                      <a:pt x="7835" y="36"/>
                    </a:lnTo>
                    <a:lnTo>
                      <a:pt x="7764" y="96"/>
                    </a:lnTo>
                    <a:cubicBezTo>
                      <a:pt x="7514" y="298"/>
                      <a:pt x="7085" y="441"/>
                      <a:pt x="6692" y="441"/>
                    </a:cubicBezTo>
                    <a:cubicBezTo>
                      <a:pt x="6311" y="441"/>
                      <a:pt x="6014" y="310"/>
                      <a:pt x="5942" y="131"/>
                    </a:cubicBezTo>
                    <a:lnTo>
                      <a:pt x="5918" y="36"/>
                    </a:lnTo>
                    <a:lnTo>
                      <a:pt x="5835" y="96"/>
                    </a:lnTo>
                    <a:cubicBezTo>
                      <a:pt x="5561" y="298"/>
                      <a:pt x="5133" y="441"/>
                      <a:pt x="4728" y="441"/>
                    </a:cubicBezTo>
                    <a:cubicBezTo>
                      <a:pt x="4359" y="441"/>
                      <a:pt x="4073" y="310"/>
                      <a:pt x="4013" y="131"/>
                    </a:cubicBezTo>
                    <a:lnTo>
                      <a:pt x="3990" y="36"/>
                    </a:lnTo>
                    <a:lnTo>
                      <a:pt x="3906" y="96"/>
                    </a:lnTo>
                    <a:cubicBezTo>
                      <a:pt x="3620" y="298"/>
                      <a:pt x="3180" y="441"/>
                      <a:pt x="2775" y="441"/>
                    </a:cubicBezTo>
                    <a:cubicBezTo>
                      <a:pt x="2406" y="441"/>
                      <a:pt x="2132" y="322"/>
                      <a:pt x="2085" y="143"/>
                    </a:cubicBezTo>
                    <a:lnTo>
                      <a:pt x="2061" y="24"/>
                    </a:lnTo>
                    <a:lnTo>
                      <a:pt x="1977" y="96"/>
                    </a:lnTo>
                    <a:cubicBezTo>
                      <a:pt x="1680" y="298"/>
                      <a:pt x="1227" y="441"/>
                      <a:pt x="822" y="441"/>
                    </a:cubicBezTo>
                    <a:cubicBezTo>
                      <a:pt x="537" y="441"/>
                      <a:pt x="310" y="369"/>
                      <a:pt x="215" y="250"/>
                    </a:cubicBezTo>
                    <a:cubicBezTo>
                      <a:pt x="168" y="203"/>
                      <a:pt x="144" y="143"/>
                      <a:pt x="156" y="84"/>
                    </a:cubicBez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4"/>
              <p:cNvSpPr/>
              <p:nvPr/>
            </p:nvSpPr>
            <p:spPr>
              <a:xfrm>
                <a:off x="7271613" y="3484925"/>
                <a:ext cx="9296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37184" h="549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" y="72"/>
                    </a:lnTo>
                    <a:cubicBezTo>
                      <a:pt x="1" y="168"/>
                      <a:pt x="24" y="251"/>
                      <a:pt x="96" y="334"/>
                    </a:cubicBezTo>
                    <a:cubicBezTo>
                      <a:pt x="227" y="465"/>
                      <a:pt x="477" y="549"/>
                      <a:pt x="798" y="549"/>
                    </a:cubicBezTo>
                    <a:cubicBezTo>
                      <a:pt x="1179" y="549"/>
                      <a:pt x="1596" y="441"/>
                      <a:pt x="1906" y="251"/>
                    </a:cubicBezTo>
                    <a:cubicBezTo>
                      <a:pt x="2013" y="441"/>
                      <a:pt x="2298" y="549"/>
                      <a:pt x="2679" y="549"/>
                    </a:cubicBezTo>
                    <a:cubicBezTo>
                      <a:pt x="3049" y="549"/>
                      <a:pt x="3465" y="429"/>
                      <a:pt x="3751" y="251"/>
                    </a:cubicBezTo>
                    <a:cubicBezTo>
                      <a:pt x="3870" y="441"/>
                      <a:pt x="4168" y="549"/>
                      <a:pt x="4549" y="549"/>
                    </a:cubicBezTo>
                    <a:cubicBezTo>
                      <a:pt x="4930" y="549"/>
                      <a:pt x="5335" y="429"/>
                      <a:pt x="5608" y="251"/>
                    </a:cubicBezTo>
                    <a:cubicBezTo>
                      <a:pt x="5739" y="441"/>
                      <a:pt x="6037" y="549"/>
                      <a:pt x="6418" y="549"/>
                    </a:cubicBezTo>
                    <a:cubicBezTo>
                      <a:pt x="6799" y="549"/>
                      <a:pt x="7204" y="429"/>
                      <a:pt x="7466" y="251"/>
                    </a:cubicBezTo>
                    <a:cubicBezTo>
                      <a:pt x="7609" y="441"/>
                      <a:pt x="7906" y="549"/>
                      <a:pt x="8287" y="549"/>
                    </a:cubicBezTo>
                    <a:cubicBezTo>
                      <a:pt x="8680" y="549"/>
                      <a:pt x="9061" y="441"/>
                      <a:pt x="9323" y="251"/>
                    </a:cubicBezTo>
                    <a:cubicBezTo>
                      <a:pt x="9466" y="441"/>
                      <a:pt x="9776" y="549"/>
                      <a:pt x="10168" y="549"/>
                    </a:cubicBezTo>
                    <a:cubicBezTo>
                      <a:pt x="10549" y="549"/>
                      <a:pt x="10930" y="441"/>
                      <a:pt x="11169" y="251"/>
                    </a:cubicBezTo>
                    <a:cubicBezTo>
                      <a:pt x="11335" y="441"/>
                      <a:pt x="11657" y="549"/>
                      <a:pt x="12038" y="549"/>
                    </a:cubicBezTo>
                    <a:cubicBezTo>
                      <a:pt x="12419" y="549"/>
                      <a:pt x="12788" y="441"/>
                      <a:pt x="13026" y="251"/>
                    </a:cubicBezTo>
                    <a:cubicBezTo>
                      <a:pt x="13193" y="441"/>
                      <a:pt x="13526" y="549"/>
                      <a:pt x="13907" y="549"/>
                    </a:cubicBezTo>
                    <a:cubicBezTo>
                      <a:pt x="14288" y="549"/>
                      <a:pt x="14657" y="441"/>
                      <a:pt x="14883" y="251"/>
                    </a:cubicBezTo>
                    <a:cubicBezTo>
                      <a:pt x="15062" y="441"/>
                      <a:pt x="15395" y="549"/>
                      <a:pt x="15776" y="549"/>
                    </a:cubicBezTo>
                    <a:cubicBezTo>
                      <a:pt x="16169" y="549"/>
                      <a:pt x="16526" y="441"/>
                      <a:pt x="16729" y="251"/>
                    </a:cubicBezTo>
                    <a:cubicBezTo>
                      <a:pt x="16919" y="441"/>
                      <a:pt x="17265" y="549"/>
                      <a:pt x="17658" y="549"/>
                    </a:cubicBezTo>
                    <a:cubicBezTo>
                      <a:pt x="18039" y="549"/>
                      <a:pt x="18384" y="441"/>
                      <a:pt x="18586" y="251"/>
                    </a:cubicBezTo>
                    <a:cubicBezTo>
                      <a:pt x="18789" y="441"/>
                      <a:pt x="19134" y="549"/>
                      <a:pt x="19527" y="549"/>
                    </a:cubicBezTo>
                    <a:cubicBezTo>
                      <a:pt x="19908" y="549"/>
                      <a:pt x="20253" y="441"/>
                      <a:pt x="20444" y="251"/>
                    </a:cubicBezTo>
                    <a:cubicBezTo>
                      <a:pt x="20658" y="441"/>
                      <a:pt x="21015" y="549"/>
                      <a:pt x="21396" y="549"/>
                    </a:cubicBezTo>
                    <a:cubicBezTo>
                      <a:pt x="21777" y="549"/>
                      <a:pt x="22110" y="441"/>
                      <a:pt x="22301" y="251"/>
                    </a:cubicBezTo>
                    <a:cubicBezTo>
                      <a:pt x="22515" y="441"/>
                      <a:pt x="22884" y="549"/>
                      <a:pt x="23265" y="549"/>
                    </a:cubicBezTo>
                    <a:cubicBezTo>
                      <a:pt x="23658" y="549"/>
                      <a:pt x="23980" y="441"/>
                      <a:pt x="24146" y="251"/>
                    </a:cubicBezTo>
                    <a:cubicBezTo>
                      <a:pt x="24385" y="441"/>
                      <a:pt x="24754" y="549"/>
                      <a:pt x="25135" y="549"/>
                    </a:cubicBezTo>
                    <a:cubicBezTo>
                      <a:pt x="25528" y="549"/>
                      <a:pt x="25849" y="441"/>
                      <a:pt x="26004" y="251"/>
                    </a:cubicBezTo>
                    <a:cubicBezTo>
                      <a:pt x="26254" y="441"/>
                      <a:pt x="26623" y="549"/>
                      <a:pt x="27016" y="549"/>
                    </a:cubicBezTo>
                    <a:cubicBezTo>
                      <a:pt x="27397" y="549"/>
                      <a:pt x="27706" y="441"/>
                      <a:pt x="27861" y="251"/>
                    </a:cubicBezTo>
                    <a:cubicBezTo>
                      <a:pt x="28111" y="441"/>
                      <a:pt x="28504" y="549"/>
                      <a:pt x="28885" y="549"/>
                    </a:cubicBezTo>
                    <a:cubicBezTo>
                      <a:pt x="29266" y="549"/>
                      <a:pt x="29576" y="441"/>
                      <a:pt x="29707" y="251"/>
                    </a:cubicBezTo>
                    <a:cubicBezTo>
                      <a:pt x="29980" y="429"/>
                      <a:pt x="30373" y="549"/>
                      <a:pt x="30754" y="549"/>
                    </a:cubicBezTo>
                    <a:cubicBezTo>
                      <a:pt x="31135" y="549"/>
                      <a:pt x="31433" y="441"/>
                      <a:pt x="31564" y="251"/>
                    </a:cubicBezTo>
                    <a:cubicBezTo>
                      <a:pt x="31838" y="429"/>
                      <a:pt x="32255" y="549"/>
                      <a:pt x="32624" y="549"/>
                    </a:cubicBezTo>
                    <a:cubicBezTo>
                      <a:pt x="33005" y="549"/>
                      <a:pt x="33302" y="441"/>
                      <a:pt x="33421" y="251"/>
                    </a:cubicBezTo>
                    <a:cubicBezTo>
                      <a:pt x="33707" y="429"/>
                      <a:pt x="34124" y="549"/>
                      <a:pt x="34505" y="549"/>
                    </a:cubicBezTo>
                    <a:cubicBezTo>
                      <a:pt x="34886" y="549"/>
                      <a:pt x="35160" y="441"/>
                      <a:pt x="35279" y="251"/>
                    </a:cubicBezTo>
                    <a:cubicBezTo>
                      <a:pt x="35576" y="441"/>
                      <a:pt x="35993" y="549"/>
                      <a:pt x="36374" y="549"/>
                    </a:cubicBezTo>
                    <a:cubicBezTo>
                      <a:pt x="36696" y="549"/>
                      <a:pt x="36946" y="465"/>
                      <a:pt x="37077" y="322"/>
                    </a:cubicBezTo>
                    <a:cubicBezTo>
                      <a:pt x="37124" y="275"/>
                      <a:pt x="37160" y="215"/>
                      <a:pt x="37172" y="156"/>
                    </a:cubicBezTo>
                    <a:lnTo>
                      <a:pt x="37184" y="156"/>
                    </a:lnTo>
                    <a:lnTo>
                      <a:pt x="37184" y="1"/>
                    </a:lnTo>
                    <a:lnTo>
                      <a:pt x="37017" y="1"/>
                    </a:lnTo>
                    <a:lnTo>
                      <a:pt x="37017" y="84"/>
                    </a:lnTo>
                    <a:cubicBezTo>
                      <a:pt x="37029" y="132"/>
                      <a:pt x="37005" y="179"/>
                      <a:pt x="36969" y="227"/>
                    </a:cubicBezTo>
                    <a:cubicBezTo>
                      <a:pt x="36874" y="334"/>
                      <a:pt x="36648" y="394"/>
                      <a:pt x="36374" y="394"/>
                    </a:cubicBezTo>
                    <a:cubicBezTo>
                      <a:pt x="35993" y="394"/>
                      <a:pt x="35565" y="275"/>
                      <a:pt x="35279" y="84"/>
                    </a:cubicBezTo>
                    <a:lnTo>
                      <a:pt x="35195" y="25"/>
                    </a:lnTo>
                    <a:lnTo>
                      <a:pt x="35172" y="132"/>
                    </a:lnTo>
                    <a:cubicBezTo>
                      <a:pt x="35124" y="287"/>
                      <a:pt x="34862" y="394"/>
                      <a:pt x="34505" y="394"/>
                    </a:cubicBezTo>
                    <a:cubicBezTo>
                      <a:pt x="34124" y="394"/>
                      <a:pt x="33695" y="275"/>
                      <a:pt x="33433" y="84"/>
                    </a:cubicBezTo>
                    <a:lnTo>
                      <a:pt x="33350" y="25"/>
                    </a:lnTo>
                    <a:lnTo>
                      <a:pt x="33326" y="120"/>
                    </a:lnTo>
                    <a:cubicBezTo>
                      <a:pt x="33267" y="287"/>
                      <a:pt x="32993" y="406"/>
                      <a:pt x="32624" y="406"/>
                    </a:cubicBezTo>
                    <a:cubicBezTo>
                      <a:pt x="32243" y="406"/>
                      <a:pt x="31838" y="275"/>
                      <a:pt x="31588" y="84"/>
                    </a:cubicBezTo>
                    <a:lnTo>
                      <a:pt x="31504" y="25"/>
                    </a:lnTo>
                    <a:lnTo>
                      <a:pt x="31469" y="120"/>
                    </a:lnTo>
                    <a:cubicBezTo>
                      <a:pt x="31409" y="287"/>
                      <a:pt x="31123" y="406"/>
                      <a:pt x="30754" y="406"/>
                    </a:cubicBezTo>
                    <a:cubicBezTo>
                      <a:pt x="30373" y="406"/>
                      <a:pt x="29980" y="275"/>
                      <a:pt x="29742" y="84"/>
                    </a:cubicBezTo>
                    <a:lnTo>
                      <a:pt x="29659" y="25"/>
                    </a:lnTo>
                    <a:lnTo>
                      <a:pt x="29623" y="120"/>
                    </a:lnTo>
                    <a:cubicBezTo>
                      <a:pt x="29540" y="287"/>
                      <a:pt x="29242" y="406"/>
                      <a:pt x="28885" y="406"/>
                    </a:cubicBezTo>
                    <a:cubicBezTo>
                      <a:pt x="28504" y="406"/>
                      <a:pt x="28111" y="275"/>
                      <a:pt x="27885" y="84"/>
                    </a:cubicBezTo>
                    <a:lnTo>
                      <a:pt x="27814" y="25"/>
                    </a:lnTo>
                    <a:lnTo>
                      <a:pt x="27778" y="108"/>
                    </a:lnTo>
                    <a:cubicBezTo>
                      <a:pt x="27683" y="287"/>
                      <a:pt x="27385" y="406"/>
                      <a:pt x="27016" y="406"/>
                    </a:cubicBezTo>
                    <a:cubicBezTo>
                      <a:pt x="26635" y="406"/>
                      <a:pt x="26254" y="275"/>
                      <a:pt x="26040" y="96"/>
                    </a:cubicBezTo>
                    <a:lnTo>
                      <a:pt x="25968" y="25"/>
                    </a:lnTo>
                    <a:lnTo>
                      <a:pt x="25920" y="108"/>
                    </a:lnTo>
                    <a:cubicBezTo>
                      <a:pt x="25825" y="287"/>
                      <a:pt x="25516" y="406"/>
                      <a:pt x="25135" y="406"/>
                    </a:cubicBezTo>
                    <a:cubicBezTo>
                      <a:pt x="24766" y="406"/>
                      <a:pt x="24385" y="275"/>
                      <a:pt x="24194" y="96"/>
                    </a:cubicBezTo>
                    <a:lnTo>
                      <a:pt x="24123" y="37"/>
                    </a:lnTo>
                    <a:lnTo>
                      <a:pt x="24075" y="108"/>
                    </a:lnTo>
                    <a:cubicBezTo>
                      <a:pt x="23956" y="287"/>
                      <a:pt x="23646" y="406"/>
                      <a:pt x="23265" y="406"/>
                    </a:cubicBezTo>
                    <a:cubicBezTo>
                      <a:pt x="22884" y="406"/>
                      <a:pt x="22527" y="275"/>
                      <a:pt x="22337" y="96"/>
                    </a:cubicBezTo>
                    <a:lnTo>
                      <a:pt x="22277" y="37"/>
                    </a:lnTo>
                    <a:lnTo>
                      <a:pt x="22230" y="108"/>
                    </a:lnTo>
                    <a:cubicBezTo>
                      <a:pt x="22099" y="287"/>
                      <a:pt x="21765" y="406"/>
                      <a:pt x="21396" y="406"/>
                    </a:cubicBezTo>
                    <a:cubicBezTo>
                      <a:pt x="21015" y="406"/>
                      <a:pt x="20658" y="275"/>
                      <a:pt x="20491" y="96"/>
                    </a:cubicBezTo>
                    <a:lnTo>
                      <a:pt x="20432" y="37"/>
                    </a:lnTo>
                    <a:lnTo>
                      <a:pt x="20384" y="96"/>
                    </a:lnTo>
                    <a:cubicBezTo>
                      <a:pt x="20241" y="287"/>
                      <a:pt x="19896" y="406"/>
                      <a:pt x="19527" y="406"/>
                    </a:cubicBezTo>
                    <a:cubicBezTo>
                      <a:pt x="19146" y="406"/>
                      <a:pt x="18801" y="287"/>
                      <a:pt x="18646" y="96"/>
                    </a:cubicBezTo>
                    <a:lnTo>
                      <a:pt x="18586" y="37"/>
                    </a:lnTo>
                    <a:lnTo>
                      <a:pt x="18527" y="96"/>
                    </a:lnTo>
                    <a:cubicBezTo>
                      <a:pt x="18372" y="287"/>
                      <a:pt x="18027" y="406"/>
                      <a:pt x="17658" y="406"/>
                    </a:cubicBezTo>
                    <a:cubicBezTo>
                      <a:pt x="17277" y="406"/>
                      <a:pt x="16943" y="287"/>
                      <a:pt x="16800" y="96"/>
                    </a:cubicBezTo>
                    <a:lnTo>
                      <a:pt x="16741" y="37"/>
                    </a:lnTo>
                    <a:lnTo>
                      <a:pt x="16681" y="96"/>
                    </a:lnTo>
                    <a:cubicBezTo>
                      <a:pt x="16515" y="275"/>
                      <a:pt x="16157" y="406"/>
                      <a:pt x="15776" y="406"/>
                    </a:cubicBezTo>
                    <a:cubicBezTo>
                      <a:pt x="15407" y="406"/>
                      <a:pt x="15074" y="287"/>
                      <a:pt x="14943" y="108"/>
                    </a:cubicBezTo>
                    <a:lnTo>
                      <a:pt x="14895" y="37"/>
                    </a:lnTo>
                    <a:lnTo>
                      <a:pt x="14836" y="96"/>
                    </a:lnTo>
                    <a:cubicBezTo>
                      <a:pt x="14645" y="275"/>
                      <a:pt x="14288" y="406"/>
                      <a:pt x="13907" y="406"/>
                    </a:cubicBezTo>
                    <a:cubicBezTo>
                      <a:pt x="13538" y="406"/>
                      <a:pt x="13216" y="287"/>
                      <a:pt x="13097" y="108"/>
                    </a:cubicBezTo>
                    <a:lnTo>
                      <a:pt x="13050" y="37"/>
                    </a:lnTo>
                    <a:lnTo>
                      <a:pt x="12990" y="96"/>
                    </a:lnTo>
                    <a:cubicBezTo>
                      <a:pt x="12788" y="275"/>
                      <a:pt x="12419" y="406"/>
                      <a:pt x="12038" y="406"/>
                    </a:cubicBezTo>
                    <a:cubicBezTo>
                      <a:pt x="11669" y="406"/>
                      <a:pt x="11359" y="287"/>
                      <a:pt x="11252" y="108"/>
                    </a:cubicBezTo>
                    <a:lnTo>
                      <a:pt x="11204" y="25"/>
                    </a:lnTo>
                    <a:lnTo>
                      <a:pt x="11133" y="96"/>
                    </a:lnTo>
                    <a:cubicBezTo>
                      <a:pt x="10930" y="275"/>
                      <a:pt x="10549" y="406"/>
                      <a:pt x="10168" y="406"/>
                    </a:cubicBezTo>
                    <a:cubicBezTo>
                      <a:pt x="9787" y="406"/>
                      <a:pt x="9490" y="287"/>
                      <a:pt x="9406" y="108"/>
                    </a:cubicBezTo>
                    <a:lnTo>
                      <a:pt x="9359" y="25"/>
                    </a:lnTo>
                    <a:lnTo>
                      <a:pt x="9287" y="84"/>
                    </a:lnTo>
                    <a:cubicBezTo>
                      <a:pt x="9061" y="275"/>
                      <a:pt x="8668" y="406"/>
                      <a:pt x="8287" y="406"/>
                    </a:cubicBezTo>
                    <a:cubicBezTo>
                      <a:pt x="7930" y="406"/>
                      <a:pt x="7632" y="287"/>
                      <a:pt x="7549" y="120"/>
                    </a:cubicBezTo>
                    <a:lnTo>
                      <a:pt x="7513" y="25"/>
                    </a:lnTo>
                    <a:lnTo>
                      <a:pt x="7442" y="84"/>
                    </a:lnTo>
                    <a:cubicBezTo>
                      <a:pt x="7204" y="275"/>
                      <a:pt x="6799" y="406"/>
                      <a:pt x="6418" y="406"/>
                    </a:cubicBezTo>
                    <a:cubicBezTo>
                      <a:pt x="6061" y="406"/>
                      <a:pt x="5775" y="287"/>
                      <a:pt x="5704" y="120"/>
                    </a:cubicBezTo>
                    <a:lnTo>
                      <a:pt x="5668" y="25"/>
                    </a:lnTo>
                    <a:lnTo>
                      <a:pt x="5585" y="84"/>
                    </a:lnTo>
                    <a:cubicBezTo>
                      <a:pt x="5335" y="275"/>
                      <a:pt x="4930" y="406"/>
                      <a:pt x="4549" y="406"/>
                    </a:cubicBezTo>
                    <a:cubicBezTo>
                      <a:pt x="4192" y="406"/>
                      <a:pt x="3906" y="287"/>
                      <a:pt x="3858" y="120"/>
                    </a:cubicBezTo>
                    <a:lnTo>
                      <a:pt x="3822" y="25"/>
                    </a:lnTo>
                    <a:lnTo>
                      <a:pt x="3739" y="84"/>
                    </a:lnTo>
                    <a:cubicBezTo>
                      <a:pt x="3477" y="275"/>
                      <a:pt x="3060" y="406"/>
                      <a:pt x="2679" y="406"/>
                    </a:cubicBezTo>
                    <a:cubicBezTo>
                      <a:pt x="2322" y="406"/>
                      <a:pt x="2048" y="287"/>
                      <a:pt x="2001" y="132"/>
                    </a:cubicBezTo>
                    <a:lnTo>
                      <a:pt x="1977" y="25"/>
                    </a:lnTo>
                    <a:lnTo>
                      <a:pt x="1894" y="84"/>
                    </a:lnTo>
                    <a:cubicBezTo>
                      <a:pt x="1608" y="275"/>
                      <a:pt x="1191" y="406"/>
                      <a:pt x="798" y="406"/>
                    </a:cubicBezTo>
                    <a:cubicBezTo>
                      <a:pt x="524" y="406"/>
                      <a:pt x="310" y="334"/>
                      <a:pt x="203" y="227"/>
                    </a:cubicBezTo>
                    <a:cubicBezTo>
                      <a:pt x="167" y="179"/>
                      <a:pt x="155" y="132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4"/>
              <p:cNvSpPr/>
              <p:nvPr/>
            </p:nvSpPr>
            <p:spPr>
              <a:xfrm>
                <a:off x="7290063" y="3456950"/>
                <a:ext cx="8924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35696" h="513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3" y="72"/>
                    </a:lnTo>
                    <a:cubicBezTo>
                      <a:pt x="1" y="155"/>
                      <a:pt x="36" y="239"/>
                      <a:pt x="96" y="310"/>
                    </a:cubicBezTo>
                    <a:cubicBezTo>
                      <a:pt x="227" y="441"/>
                      <a:pt x="477" y="513"/>
                      <a:pt x="787" y="513"/>
                    </a:cubicBezTo>
                    <a:cubicBezTo>
                      <a:pt x="1156" y="513"/>
                      <a:pt x="1549" y="417"/>
                      <a:pt x="1834" y="251"/>
                    </a:cubicBezTo>
                    <a:cubicBezTo>
                      <a:pt x="1941" y="417"/>
                      <a:pt x="2227" y="513"/>
                      <a:pt x="2584" y="513"/>
                    </a:cubicBezTo>
                    <a:cubicBezTo>
                      <a:pt x="2953" y="513"/>
                      <a:pt x="3346" y="417"/>
                      <a:pt x="3620" y="251"/>
                    </a:cubicBezTo>
                    <a:cubicBezTo>
                      <a:pt x="3739" y="417"/>
                      <a:pt x="4013" y="513"/>
                      <a:pt x="4382" y="513"/>
                    </a:cubicBezTo>
                    <a:cubicBezTo>
                      <a:pt x="4739" y="513"/>
                      <a:pt x="5132" y="417"/>
                      <a:pt x="5394" y="251"/>
                    </a:cubicBezTo>
                    <a:cubicBezTo>
                      <a:pt x="5525" y="417"/>
                      <a:pt x="5811" y="513"/>
                      <a:pt x="6180" y="513"/>
                    </a:cubicBezTo>
                    <a:cubicBezTo>
                      <a:pt x="6549" y="513"/>
                      <a:pt x="6918" y="417"/>
                      <a:pt x="7180" y="251"/>
                    </a:cubicBezTo>
                    <a:cubicBezTo>
                      <a:pt x="7311" y="417"/>
                      <a:pt x="7609" y="513"/>
                      <a:pt x="7978" y="513"/>
                    </a:cubicBezTo>
                    <a:cubicBezTo>
                      <a:pt x="8347" y="513"/>
                      <a:pt x="8716" y="417"/>
                      <a:pt x="8954" y="251"/>
                    </a:cubicBezTo>
                    <a:cubicBezTo>
                      <a:pt x="9097" y="417"/>
                      <a:pt x="9407" y="513"/>
                      <a:pt x="9764" y="513"/>
                    </a:cubicBezTo>
                    <a:cubicBezTo>
                      <a:pt x="10133" y="513"/>
                      <a:pt x="10502" y="417"/>
                      <a:pt x="10728" y="251"/>
                    </a:cubicBezTo>
                    <a:cubicBezTo>
                      <a:pt x="10895" y="417"/>
                      <a:pt x="11193" y="513"/>
                      <a:pt x="11562" y="513"/>
                    </a:cubicBezTo>
                    <a:cubicBezTo>
                      <a:pt x="11931" y="513"/>
                      <a:pt x="12288" y="417"/>
                      <a:pt x="12514" y="251"/>
                    </a:cubicBezTo>
                    <a:cubicBezTo>
                      <a:pt x="12681" y="417"/>
                      <a:pt x="12990" y="513"/>
                      <a:pt x="13360" y="513"/>
                    </a:cubicBezTo>
                    <a:cubicBezTo>
                      <a:pt x="13729" y="513"/>
                      <a:pt x="14074" y="417"/>
                      <a:pt x="14288" y="251"/>
                    </a:cubicBezTo>
                    <a:cubicBezTo>
                      <a:pt x="14467" y="417"/>
                      <a:pt x="14788" y="513"/>
                      <a:pt x="15157" y="513"/>
                    </a:cubicBezTo>
                    <a:cubicBezTo>
                      <a:pt x="15526" y="513"/>
                      <a:pt x="15872" y="417"/>
                      <a:pt x="16074" y="251"/>
                    </a:cubicBezTo>
                    <a:cubicBezTo>
                      <a:pt x="16253" y="417"/>
                      <a:pt x="16586" y="513"/>
                      <a:pt x="16955" y="513"/>
                    </a:cubicBezTo>
                    <a:cubicBezTo>
                      <a:pt x="17324" y="513"/>
                      <a:pt x="17658" y="417"/>
                      <a:pt x="17848" y="251"/>
                    </a:cubicBezTo>
                    <a:cubicBezTo>
                      <a:pt x="18039" y="417"/>
                      <a:pt x="18384" y="513"/>
                      <a:pt x="18753" y="513"/>
                    </a:cubicBezTo>
                    <a:cubicBezTo>
                      <a:pt x="19122" y="513"/>
                      <a:pt x="19444" y="417"/>
                      <a:pt x="19634" y="251"/>
                    </a:cubicBezTo>
                    <a:cubicBezTo>
                      <a:pt x="19837" y="417"/>
                      <a:pt x="20170" y="513"/>
                      <a:pt x="20539" y="513"/>
                    </a:cubicBezTo>
                    <a:cubicBezTo>
                      <a:pt x="20908" y="513"/>
                      <a:pt x="21230" y="417"/>
                      <a:pt x="21408" y="251"/>
                    </a:cubicBezTo>
                    <a:cubicBezTo>
                      <a:pt x="21622" y="417"/>
                      <a:pt x="21968" y="513"/>
                      <a:pt x="22337" y="513"/>
                    </a:cubicBezTo>
                    <a:cubicBezTo>
                      <a:pt x="22706" y="513"/>
                      <a:pt x="23027" y="417"/>
                      <a:pt x="23194" y="251"/>
                    </a:cubicBezTo>
                    <a:cubicBezTo>
                      <a:pt x="23408" y="417"/>
                      <a:pt x="23766" y="513"/>
                      <a:pt x="24135" y="513"/>
                    </a:cubicBezTo>
                    <a:cubicBezTo>
                      <a:pt x="24504" y="513"/>
                      <a:pt x="24813" y="417"/>
                      <a:pt x="24968" y="251"/>
                    </a:cubicBezTo>
                    <a:cubicBezTo>
                      <a:pt x="25206" y="417"/>
                      <a:pt x="25563" y="513"/>
                      <a:pt x="25933" y="513"/>
                    </a:cubicBezTo>
                    <a:cubicBezTo>
                      <a:pt x="26302" y="513"/>
                      <a:pt x="26599" y="417"/>
                      <a:pt x="26742" y="251"/>
                    </a:cubicBezTo>
                    <a:cubicBezTo>
                      <a:pt x="26992" y="417"/>
                      <a:pt x="27361" y="513"/>
                      <a:pt x="27730" y="513"/>
                    </a:cubicBezTo>
                    <a:cubicBezTo>
                      <a:pt x="28099" y="513"/>
                      <a:pt x="28385" y="417"/>
                      <a:pt x="28528" y="251"/>
                    </a:cubicBezTo>
                    <a:cubicBezTo>
                      <a:pt x="28778" y="417"/>
                      <a:pt x="29159" y="513"/>
                      <a:pt x="29528" y="513"/>
                    </a:cubicBezTo>
                    <a:cubicBezTo>
                      <a:pt x="29885" y="513"/>
                      <a:pt x="30183" y="417"/>
                      <a:pt x="30302" y="251"/>
                    </a:cubicBezTo>
                    <a:cubicBezTo>
                      <a:pt x="30576" y="417"/>
                      <a:pt x="30945" y="513"/>
                      <a:pt x="31326" y="513"/>
                    </a:cubicBezTo>
                    <a:cubicBezTo>
                      <a:pt x="31683" y="513"/>
                      <a:pt x="31969" y="417"/>
                      <a:pt x="32088" y="251"/>
                    </a:cubicBezTo>
                    <a:cubicBezTo>
                      <a:pt x="32362" y="417"/>
                      <a:pt x="32755" y="513"/>
                      <a:pt x="33112" y="513"/>
                    </a:cubicBezTo>
                    <a:cubicBezTo>
                      <a:pt x="33481" y="513"/>
                      <a:pt x="33755" y="417"/>
                      <a:pt x="33862" y="251"/>
                    </a:cubicBezTo>
                    <a:cubicBezTo>
                      <a:pt x="34148" y="417"/>
                      <a:pt x="34553" y="513"/>
                      <a:pt x="34910" y="513"/>
                    </a:cubicBezTo>
                    <a:cubicBezTo>
                      <a:pt x="35231" y="513"/>
                      <a:pt x="35469" y="441"/>
                      <a:pt x="35600" y="310"/>
                    </a:cubicBezTo>
                    <a:cubicBezTo>
                      <a:pt x="35648" y="263"/>
                      <a:pt x="35672" y="203"/>
                      <a:pt x="35684" y="155"/>
                    </a:cubicBezTo>
                    <a:lnTo>
                      <a:pt x="35696" y="155"/>
                    </a:lnTo>
                    <a:lnTo>
                      <a:pt x="35696" y="1"/>
                    </a:lnTo>
                    <a:lnTo>
                      <a:pt x="35541" y="1"/>
                    </a:lnTo>
                    <a:lnTo>
                      <a:pt x="35541" y="84"/>
                    </a:lnTo>
                    <a:cubicBezTo>
                      <a:pt x="35541" y="132"/>
                      <a:pt x="35529" y="167"/>
                      <a:pt x="35493" y="203"/>
                    </a:cubicBezTo>
                    <a:cubicBezTo>
                      <a:pt x="35398" y="310"/>
                      <a:pt x="35184" y="370"/>
                      <a:pt x="34910" y="370"/>
                    </a:cubicBezTo>
                    <a:cubicBezTo>
                      <a:pt x="34541" y="370"/>
                      <a:pt x="34136" y="251"/>
                      <a:pt x="33874" y="84"/>
                    </a:cubicBezTo>
                    <a:lnTo>
                      <a:pt x="33791" y="24"/>
                    </a:lnTo>
                    <a:lnTo>
                      <a:pt x="33767" y="120"/>
                    </a:lnTo>
                    <a:cubicBezTo>
                      <a:pt x="33731" y="239"/>
                      <a:pt x="33517" y="370"/>
                      <a:pt x="33112" y="370"/>
                    </a:cubicBezTo>
                    <a:cubicBezTo>
                      <a:pt x="32743" y="370"/>
                      <a:pt x="32350" y="251"/>
                      <a:pt x="32100" y="84"/>
                    </a:cubicBezTo>
                    <a:lnTo>
                      <a:pt x="32017" y="24"/>
                    </a:lnTo>
                    <a:lnTo>
                      <a:pt x="31993" y="120"/>
                    </a:lnTo>
                    <a:cubicBezTo>
                      <a:pt x="31945" y="239"/>
                      <a:pt x="31719" y="370"/>
                      <a:pt x="31314" y="370"/>
                    </a:cubicBezTo>
                    <a:cubicBezTo>
                      <a:pt x="30957" y="370"/>
                      <a:pt x="30564" y="251"/>
                      <a:pt x="30326" y="84"/>
                    </a:cubicBezTo>
                    <a:lnTo>
                      <a:pt x="30255" y="24"/>
                    </a:lnTo>
                    <a:lnTo>
                      <a:pt x="30219" y="108"/>
                    </a:lnTo>
                    <a:cubicBezTo>
                      <a:pt x="30159" y="239"/>
                      <a:pt x="29921" y="370"/>
                      <a:pt x="29528" y="370"/>
                    </a:cubicBezTo>
                    <a:cubicBezTo>
                      <a:pt x="29159" y="370"/>
                      <a:pt x="28778" y="251"/>
                      <a:pt x="28552" y="84"/>
                    </a:cubicBezTo>
                    <a:lnTo>
                      <a:pt x="28480" y="24"/>
                    </a:lnTo>
                    <a:lnTo>
                      <a:pt x="28445" y="108"/>
                    </a:lnTo>
                    <a:cubicBezTo>
                      <a:pt x="28373" y="239"/>
                      <a:pt x="28135" y="370"/>
                      <a:pt x="27730" y="370"/>
                    </a:cubicBezTo>
                    <a:cubicBezTo>
                      <a:pt x="27361" y="370"/>
                      <a:pt x="26992" y="263"/>
                      <a:pt x="26778" y="84"/>
                    </a:cubicBezTo>
                    <a:lnTo>
                      <a:pt x="26706" y="24"/>
                    </a:lnTo>
                    <a:lnTo>
                      <a:pt x="26671" y="108"/>
                    </a:lnTo>
                    <a:cubicBezTo>
                      <a:pt x="26575" y="263"/>
                      <a:pt x="26278" y="370"/>
                      <a:pt x="25933" y="370"/>
                    </a:cubicBezTo>
                    <a:cubicBezTo>
                      <a:pt x="25563" y="370"/>
                      <a:pt x="25206" y="263"/>
                      <a:pt x="25004" y="84"/>
                    </a:cubicBezTo>
                    <a:lnTo>
                      <a:pt x="24932" y="24"/>
                    </a:lnTo>
                    <a:lnTo>
                      <a:pt x="24897" y="108"/>
                    </a:lnTo>
                    <a:cubicBezTo>
                      <a:pt x="24790" y="263"/>
                      <a:pt x="24492" y="370"/>
                      <a:pt x="24135" y="370"/>
                    </a:cubicBezTo>
                    <a:cubicBezTo>
                      <a:pt x="23778" y="370"/>
                      <a:pt x="23420" y="263"/>
                      <a:pt x="23230" y="84"/>
                    </a:cubicBezTo>
                    <a:lnTo>
                      <a:pt x="23170" y="24"/>
                    </a:lnTo>
                    <a:lnTo>
                      <a:pt x="23123" y="96"/>
                    </a:lnTo>
                    <a:cubicBezTo>
                      <a:pt x="23004" y="263"/>
                      <a:pt x="22694" y="370"/>
                      <a:pt x="22337" y="370"/>
                    </a:cubicBezTo>
                    <a:cubicBezTo>
                      <a:pt x="21980" y="370"/>
                      <a:pt x="21634" y="263"/>
                      <a:pt x="21456" y="84"/>
                    </a:cubicBezTo>
                    <a:lnTo>
                      <a:pt x="21396" y="24"/>
                    </a:lnTo>
                    <a:lnTo>
                      <a:pt x="21349" y="96"/>
                    </a:lnTo>
                    <a:cubicBezTo>
                      <a:pt x="21218" y="263"/>
                      <a:pt x="20908" y="370"/>
                      <a:pt x="20539" y="370"/>
                    </a:cubicBezTo>
                    <a:cubicBezTo>
                      <a:pt x="20182" y="370"/>
                      <a:pt x="19848" y="263"/>
                      <a:pt x="19682" y="96"/>
                    </a:cubicBezTo>
                    <a:lnTo>
                      <a:pt x="19622" y="24"/>
                    </a:lnTo>
                    <a:lnTo>
                      <a:pt x="19575" y="96"/>
                    </a:lnTo>
                    <a:cubicBezTo>
                      <a:pt x="19432" y="263"/>
                      <a:pt x="19110" y="370"/>
                      <a:pt x="18753" y="370"/>
                    </a:cubicBezTo>
                    <a:cubicBezTo>
                      <a:pt x="18384" y="370"/>
                      <a:pt x="18051" y="263"/>
                      <a:pt x="17908" y="96"/>
                    </a:cubicBezTo>
                    <a:lnTo>
                      <a:pt x="17848" y="24"/>
                    </a:lnTo>
                    <a:lnTo>
                      <a:pt x="17801" y="96"/>
                    </a:lnTo>
                    <a:cubicBezTo>
                      <a:pt x="17646" y="263"/>
                      <a:pt x="17312" y="370"/>
                      <a:pt x="16955" y="370"/>
                    </a:cubicBezTo>
                    <a:cubicBezTo>
                      <a:pt x="16586" y="370"/>
                      <a:pt x="16265" y="263"/>
                      <a:pt x="16134" y="96"/>
                    </a:cubicBezTo>
                    <a:lnTo>
                      <a:pt x="16074" y="24"/>
                    </a:lnTo>
                    <a:lnTo>
                      <a:pt x="16027" y="96"/>
                    </a:lnTo>
                    <a:cubicBezTo>
                      <a:pt x="15860" y="263"/>
                      <a:pt x="15515" y="370"/>
                      <a:pt x="15157" y="370"/>
                    </a:cubicBezTo>
                    <a:cubicBezTo>
                      <a:pt x="14800" y="370"/>
                      <a:pt x="14479" y="263"/>
                      <a:pt x="14360" y="96"/>
                    </a:cubicBezTo>
                    <a:lnTo>
                      <a:pt x="14312" y="24"/>
                    </a:lnTo>
                    <a:lnTo>
                      <a:pt x="14241" y="84"/>
                    </a:lnTo>
                    <a:cubicBezTo>
                      <a:pt x="14074" y="263"/>
                      <a:pt x="13729" y="370"/>
                      <a:pt x="13360" y="370"/>
                    </a:cubicBezTo>
                    <a:cubicBezTo>
                      <a:pt x="13002" y="370"/>
                      <a:pt x="12693" y="263"/>
                      <a:pt x="12586" y="96"/>
                    </a:cubicBezTo>
                    <a:lnTo>
                      <a:pt x="12538" y="24"/>
                    </a:lnTo>
                    <a:lnTo>
                      <a:pt x="12467" y="84"/>
                    </a:lnTo>
                    <a:cubicBezTo>
                      <a:pt x="12288" y="263"/>
                      <a:pt x="11931" y="370"/>
                      <a:pt x="11562" y="370"/>
                    </a:cubicBezTo>
                    <a:cubicBezTo>
                      <a:pt x="11205" y="370"/>
                      <a:pt x="10907" y="263"/>
                      <a:pt x="10812" y="108"/>
                    </a:cubicBezTo>
                    <a:lnTo>
                      <a:pt x="10764" y="24"/>
                    </a:lnTo>
                    <a:lnTo>
                      <a:pt x="10693" y="84"/>
                    </a:lnTo>
                    <a:cubicBezTo>
                      <a:pt x="10502" y="263"/>
                      <a:pt x="10133" y="370"/>
                      <a:pt x="9764" y="370"/>
                    </a:cubicBezTo>
                    <a:cubicBezTo>
                      <a:pt x="9419" y="370"/>
                      <a:pt x="9121" y="263"/>
                      <a:pt x="9038" y="108"/>
                    </a:cubicBezTo>
                    <a:lnTo>
                      <a:pt x="8990" y="24"/>
                    </a:lnTo>
                    <a:lnTo>
                      <a:pt x="8919" y="84"/>
                    </a:lnTo>
                    <a:cubicBezTo>
                      <a:pt x="8716" y="263"/>
                      <a:pt x="8335" y="370"/>
                      <a:pt x="7978" y="370"/>
                    </a:cubicBezTo>
                    <a:cubicBezTo>
                      <a:pt x="7573" y="370"/>
                      <a:pt x="7323" y="239"/>
                      <a:pt x="7264" y="108"/>
                    </a:cubicBezTo>
                    <a:lnTo>
                      <a:pt x="7216" y="24"/>
                    </a:lnTo>
                    <a:lnTo>
                      <a:pt x="7144" y="84"/>
                    </a:lnTo>
                    <a:cubicBezTo>
                      <a:pt x="6918" y="251"/>
                      <a:pt x="6537" y="370"/>
                      <a:pt x="6180" y="370"/>
                    </a:cubicBezTo>
                    <a:cubicBezTo>
                      <a:pt x="5775" y="370"/>
                      <a:pt x="5537" y="239"/>
                      <a:pt x="5490" y="108"/>
                    </a:cubicBezTo>
                    <a:lnTo>
                      <a:pt x="5454" y="24"/>
                    </a:lnTo>
                    <a:lnTo>
                      <a:pt x="5370" y="84"/>
                    </a:lnTo>
                    <a:cubicBezTo>
                      <a:pt x="5132" y="251"/>
                      <a:pt x="4751" y="370"/>
                      <a:pt x="4382" y="370"/>
                    </a:cubicBezTo>
                    <a:cubicBezTo>
                      <a:pt x="3977" y="370"/>
                      <a:pt x="3763" y="239"/>
                      <a:pt x="3715" y="120"/>
                    </a:cubicBezTo>
                    <a:lnTo>
                      <a:pt x="3680" y="24"/>
                    </a:lnTo>
                    <a:lnTo>
                      <a:pt x="3596" y="84"/>
                    </a:lnTo>
                    <a:cubicBezTo>
                      <a:pt x="3346" y="251"/>
                      <a:pt x="2953" y="370"/>
                      <a:pt x="2584" y="370"/>
                    </a:cubicBezTo>
                    <a:cubicBezTo>
                      <a:pt x="2191" y="370"/>
                      <a:pt x="1977" y="239"/>
                      <a:pt x="1941" y="120"/>
                    </a:cubicBezTo>
                    <a:lnTo>
                      <a:pt x="1906" y="24"/>
                    </a:lnTo>
                    <a:lnTo>
                      <a:pt x="1822" y="84"/>
                    </a:lnTo>
                    <a:cubicBezTo>
                      <a:pt x="1560" y="251"/>
                      <a:pt x="1156" y="370"/>
                      <a:pt x="787" y="370"/>
                    </a:cubicBezTo>
                    <a:cubicBezTo>
                      <a:pt x="525" y="370"/>
                      <a:pt x="310" y="310"/>
                      <a:pt x="215" y="203"/>
                    </a:cubicBezTo>
                    <a:cubicBezTo>
                      <a:pt x="167" y="167"/>
                      <a:pt x="156" y="132"/>
                      <a:pt x="156" y="84"/>
                    </a:cubicBez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4"/>
              <p:cNvSpPr/>
              <p:nvPr/>
            </p:nvSpPr>
            <p:spPr>
              <a:xfrm>
                <a:off x="7307338" y="3431050"/>
                <a:ext cx="8581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34326" h="489" extrusionOk="0">
                    <a:moveTo>
                      <a:pt x="36" y="1"/>
                    </a:moveTo>
                    <a:lnTo>
                      <a:pt x="36" y="84"/>
                    </a:lnTo>
                    <a:lnTo>
                      <a:pt x="12" y="72"/>
                    </a:lnTo>
                    <a:lnTo>
                      <a:pt x="12" y="72"/>
                    </a:lnTo>
                    <a:cubicBezTo>
                      <a:pt x="0" y="156"/>
                      <a:pt x="36" y="227"/>
                      <a:pt x="96" y="298"/>
                    </a:cubicBezTo>
                    <a:cubicBezTo>
                      <a:pt x="215" y="418"/>
                      <a:pt x="453" y="489"/>
                      <a:pt x="762" y="489"/>
                    </a:cubicBezTo>
                    <a:cubicBezTo>
                      <a:pt x="1119" y="489"/>
                      <a:pt x="1500" y="394"/>
                      <a:pt x="1762" y="239"/>
                    </a:cubicBezTo>
                    <a:cubicBezTo>
                      <a:pt x="1881" y="406"/>
                      <a:pt x="2143" y="489"/>
                      <a:pt x="2489" y="489"/>
                    </a:cubicBezTo>
                    <a:cubicBezTo>
                      <a:pt x="2846" y="489"/>
                      <a:pt x="3215" y="394"/>
                      <a:pt x="3477" y="239"/>
                    </a:cubicBezTo>
                    <a:cubicBezTo>
                      <a:pt x="3596" y="406"/>
                      <a:pt x="3870" y="489"/>
                      <a:pt x="4215" y="489"/>
                    </a:cubicBezTo>
                    <a:cubicBezTo>
                      <a:pt x="4572" y="489"/>
                      <a:pt x="4941" y="394"/>
                      <a:pt x="5191" y="239"/>
                    </a:cubicBezTo>
                    <a:cubicBezTo>
                      <a:pt x="5310" y="406"/>
                      <a:pt x="5596" y="489"/>
                      <a:pt x="5942" y="489"/>
                    </a:cubicBezTo>
                    <a:cubicBezTo>
                      <a:pt x="6299" y="489"/>
                      <a:pt x="6656" y="394"/>
                      <a:pt x="6894" y="239"/>
                    </a:cubicBezTo>
                    <a:cubicBezTo>
                      <a:pt x="7037" y="394"/>
                      <a:pt x="7323" y="489"/>
                      <a:pt x="7668" y="489"/>
                    </a:cubicBezTo>
                    <a:cubicBezTo>
                      <a:pt x="8025" y="489"/>
                      <a:pt x="8382" y="394"/>
                      <a:pt x="8609" y="239"/>
                    </a:cubicBezTo>
                    <a:cubicBezTo>
                      <a:pt x="8751" y="394"/>
                      <a:pt x="9037" y="489"/>
                      <a:pt x="9394" y="489"/>
                    </a:cubicBezTo>
                    <a:cubicBezTo>
                      <a:pt x="9752" y="489"/>
                      <a:pt x="10097" y="394"/>
                      <a:pt x="10323" y="239"/>
                    </a:cubicBezTo>
                    <a:cubicBezTo>
                      <a:pt x="10466" y="394"/>
                      <a:pt x="10764" y="489"/>
                      <a:pt x="11121" y="489"/>
                    </a:cubicBezTo>
                    <a:cubicBezTo>
                      <a:pt x="11478" y="489"/>
                      <a:pt x="11811" y="394"/>
                      <a:pt x="12026" y="239"/>
                    </a:cubicBezTo>
                    <a:cubicBezTo>
                      <a:pt x="12192" y="394"/>
                      <a:pt x="12490" y="489"/>
                      <a:pt x="12847" y="489"/>
                    </a:cubicBezTo>
                    <a:cubicBezTo>
                      <a:pt x="13204" y="489"/>
                      <a:pt x="13538" y="394"/>
                      <a:pt x="13740" y="239"/>
                    </a:cubicBezTo>
                    <a:cubicBezTo>
                      <a:pt x="13907" y="394"/>
                      <a:pt x="14216" y="489"/>
                      <a:pt x="14574" y="489"/>
                    </a:cubicBezTo>
                    <a:cubicBezTo>
                      <a:pt x="14931" y="489"/>
                      <a:pt x="15252" y="394"/>
                      <a:pt x="15455" y="239"/>
                    </a:cubicBezTo>
                    <a:cubicBezTo>
                      <a:pt x="15633" y="394"/>
                      <a:pt x="15943" y="489"/>
                      <a:pt x="16300" y="489"/>
                    </a:cubicBezTo>
                    <a:cubicBezTo>
                      <a:pt x="16657" y="489"/>
                      <a:pt x="16979" y="394"/>
                      <a:pt x="17157" y="239"/>
                    </a:cubicBezTo>
                    <a:cubicBezTo>
                      <a:pt x="17348" y="394"/>
                      <a:pt x="17669" y="489"/>
                      <a:pt x="18026" y="489"/>
                    </a:cubicBezTo>
                    <a:cubicBezTo>
                      <a:pt x="18384" y="489"/>
                      <a:pt x="18693" y="394"/>
                      <a:pt x="18872" y="239"/>
                    </a:cubicBezTo>
                    <a:cubicBezTo>
                      <a:pt x="19062" y="394"/>
                      <a:pt x="19396" y="489"/>
                      <a:pt x="19753" y="489"/>
                    </a:cubicBezTo>
                    <a:cubicBezTo>
                      <a:pt x="20098" y="489"/>
                      <a:pt x="20408" y="394"/>
                      <a:pt x="20586" y="239"/>
                    </a:cubicBezTo>
                    <a:cubicBezTo>
                      <a:pt x="20789" y="394"/>
                      <a:pt x="21122" y="489"/>
                      <a:pt x="21479" y="489"/>
                    </a:cubicBezTo>
                    <a:cubicBezTo>
                      <a:pt x="21824" y="489"/>
                      <a:pt x="22134" y="394"/>
                      <a:pt x="22289" y="239"/>
                    </a:cubicBezTo>
                    <a:cubicBezTo>
                      <a:pt x="22503" y="394"/>
                      <a:pt x="22848" y="489"/>
                      <a:pt x="23206" y="489"/>
                    </a:cubicBezTo>
                    <a:cubicBezTo>
                      <a:pt x="23551" y="489"/>
                      <a:pt x="23849" y="394"/>
                      <a:pt x="24003" y="239"/>
                    </a:cubicBezTo>
                    <a:cubicBezTo>
                      <a:pt x="24230" y="394"/>
                      <a:pt x="24575" y="489"/>
                      <a:pt x="24932" y="489"/>
                    </a:cubicBezTo>
                    <a:cubicBezTo>
                      <a:pt x="25277" y="489"/>
                      <a:pt x="25563" y="394"/>
                      <a:pt x="25718" y="239"/>
                    </a:cubicBezTo>
                    <a:cubicBezTo>
                      <a:pt x="25944" y="394"/>
                      <a:pt x="26301" y="489"/>
                      <a:pt x="26646" y="489"/>
                    </a:cubicBezTo>
                    <a:cubicBezTo>
                      <a:pt x="27004" y="489"/>
                      <a:pt x="27289" y="394"/>
                      <a:pt x="27420" y="239"/>
                    </a:cubicBezTo>
                    <a:cubicBezTo>
                      <a:pt x="27670" y="394"/>
                      <a:pt x="28028" y="489"/>
                      <a:pt x="28373" y="489"/>
                    </a:cubicBezTo>
                    <a:cubicBezTo>
                      <a:pt x="28730" y="489"/>
                      <a:pt x="29004" y="394"/>
                      <a:pt x="29135" y="239"/>
                    </a:cubicBezTo>
                    <a:cubicBezTo>
                      <a:pt x="29385" y="394"/>
                      <a:pt x="29754" y="489"/>
                      <a:pt x="30099" y="489"/>
                    </a:cubicBezTo>
                    <a:cubicBezTo>
                      <a:pt x="30456" y="489"/>
                      <a:pt x="30730" y="406"/>
                      <a:pt x="30849" y="239"/>
                    </a:cubicBezTo>
                    <a:cubicBezTo>
                      <a:pt x="31099" y="394"/>
                      <a:pt x="31469" y="489"/>
                      <a:pt x="31826" y="489"/>
                    </a:cubicBezTo>
                    <a:cubicBezTo>
                      <a:pt x="32183" y="489"/>
                      <a:pt x="32445" y="406"/>
                      <a:pt x="32552" y="239"/>
                    </a:cubicBezTo>
                    <a:cubicBezTo>
                      <a:pt x="32826" y="394"/>
                      <a:pt x="33207" y="489"/>
                      <a:pt x="33552" y="489"/>
                    </a:cubicBezTo>
                    <a:cubicBezTo>
                      <a:pt x="33862" y="489"/>
                      <a:pt x="34100" y="418"/>
                      <a:pt x="34231" y="298"/>
                    </a:cubicBezTo>
                    <a:cubicBezTo>
                      <a:pt x="34266" y="251"/>
                      <a:pt x="34290" y="203"/>
                      <a:pt x="34302" y="156"/>
                    </a:cubicBezTo>
                    <a:lnTo>
                      <a:pt x="34326" y="156"/>
                    </a:lnTo>
                    <a:lnTo>
                      <a:pt x="34326" y="1"/>
                    </a:lnTo>
                    <a:lnTo>
                      <a:pt x="34159" y="1"/>
                    </a:lnTo>
                    <a:lnTo>
                      <a:pt x="34171" y="84"/>
                    </a:lnTo>
                    <a:cubicBezTo>
                      <a:pt x="34171" y="120"/>
                      <a:pt x="34147" y="156"/>
                      <a:pt x="34124" y="191"/>
                    </a:cubicBezTo>
                    <a:cubicBezTo>
                      <a:pt x="34028" y="287"/>
                      <a:pt x="33814" y="346"/>
                      <a:pt x="33552" y="346"/>
                    </a:cubicBezTo>
                    <a:cubicBezTo>
                      <a:pt x="33207" y="346"/>
                      <a:pt x="32814" y="239"/>
                      <a:pt x="32564" y="72"/>
                    </a:cubicBezTo>
                    <a:lnTo>
                      <a:pt x="32481" y="25"/>
                    </a:lnTo>
                    <a:lnTo>
                      <a:pt x="32457" y="120"/>
                    </a:lnTo>
                    <a:cubicBezTo>
                      <a:pt x="32421" y="227"/>
                      <a:pt x="32207" y="346"/>
                      <a:pt x="31826" y="346"/>
                    </a:cubicBezTo>
                    <a:cubicBezTo>
                      <a:pt x="31480" y="346"/>
                      <a:pt x="31099" y="239"/>
                      <a:pt x="30861" y="72"/>
                    </a:cubicBezTo>
                    <a:lnTo>
                      <a:pt x="30790" y="25"/>
                    </a:lnTo>
                    <a:lnTo>
                      <a:pt x="30754" y="108"/>
                    </a:lnTo>
                    <a:cubicBezTo>
                      <a:pt x="30707" y="227"/>
                      <a:pt x="30480" y="346"/>
                      <a:pt x="30099" y="346"/>
                    </a:cubicBezTo>
                    <a:cubicBezTo>
                      <a:pt x="29754" y="346"/>
                      <a:pt x="29385" y="239"/>
                      <a:pt x="29159" y="84"/>
                    </a:cubicBezTo>
                    <a:lnTo>
                      <a:pt x="29087" y="25"/>
                    </a:lnTo>
                    <a:lnTo>
                      <a:pt x="29040" y="108"/>
                    </a:lnTo>
                    <a:cubicBezTo>
                      <a:pt x="28992" y="227"/>
                      <a:pt x="28766" y="346"/>
                      <a:pt x="28373" y="346"/>
                    </a:cubicBezTo>
                    <a:cubicBezTo>
                      <a:pt x="28028" y="346"/>
                      <a:pt x="27659" y="239"/>
                      <a:pt x="27444" y="84"/>
                    </a:cubicBezTo>
                    <a:lnTo>
                      <a:pt x="27385" y="25"/>
                    </a:lnTo>
                    <a:lnTo>
                      <a:pt x="27337" y="108"/>
                    </a:lnTo>
                    <a:cubicBezTo>
                      <a:pt x="27278" y="227"/>
                      <a:pt x="27039" y="346"/>
                      <a:pt x="26646" y="346"/>
                    </a:cubicBezTo>
                    <a:cubicBezTo>
                      <a:pt x="26301" y="346"/>
                      <a:pt x="25944" y="239"/>
                      <a:pt x="25742" y="84"/>
                    </a:cubicBezTo>
                    <a:lnTo>
                      <a:pt x="25682" y="25"/>
                    </a:lnTo>
                    <a:lnTo>
                      <a:pt x="25634" y="96"/>
                    </a:lnTo>
                    <a:cubicBezTo>
                      <a:pt x="25563" y="227"/>
                      <a:pt x="25313" y="346"/>
                      <a:pt x="24932" y="346"/>
                    </a:cubicBezTo>
                    <a:cubicBezTo>
                      <a:pt x="24575" y="346"/>
                      <a:pt x="24230" y="239"/>
                      <a:pt x="24039" y="84"/>
                    </a:cubicBezTo>
                    <a:lnTo>
                      <a:pt x="23979" y="25"/>
                    </a:lnTo>
                    <a:lnTo>
                      <a:pt x="23932" y="96"/>
                    </a:lnTo>
                    <a:cubicBezTo>
                      <a:pt x="23849" y="215"/>
                      <a:pt x="23587" y="346"/>
                      <a:pt x="23206" y="346"/>
                    </a:cubicBezTo>
                    <a:cubicBezTo>
                      <a:pt x="22848" y="346"/>
                      <a:pt x="22515" y="239"/>
                      <a:pt x="22336" y="84"/>
                    </a:cubicBezTo>
                    <a:lnTo>
                      <a:pt x="22265" y="25"/>
                    </a:lnTo>
                    <a:lnTo>
                      <a:pt x="22217" y="96"/>
                    </a:lnTo>
                    <a:cubicBezTo>
                      <a:pt x="22110" y="251"/>
                      <a:pt x="21824" y="346"/>
                      <a:pt x="21479" y="346"/>
                    </a:cubicBezTo>
                    <a:cubicBezTo>
                      <a:pt x="21122" y="346"/>
                      <a:pt x="20789" y="239"/>
                      <a:pt x="20622" y="84"/>
                    </a:cubicBezTo>
                    <a:lnTo>
                      <a:pt x="20562" y="25"/>
                    </a:lnTo>
                    <a:lnTo>
                      <a:pt x="20515" y="96"/>
                    </a:lnTo>
                    <a:cubicBezTo>
                      <a:pt x="20396" y="251"/>
                      <a:pt x="20098" y="346"/>
                      <a:pt x="19753" y="346"/>
                    </a:cubicBezTo>
                    <a:cubicBezTo>
                      <a:pt x="19396" y="346"/>
                      <a:pt x="19074" y="239"/>
                      <a:pt x="18919" y="84"/>
                    </a:cubicBezTo>
                    <a:lnTo>
                      <a:pt x="18860" y="25"/>
                    </a:lnTo>
                    <a:lnTo>
                      <a:pt x="18812" y="96"/>
                    </a:lnTo>
                    <a:cubicBezTo>
                      <a:pt x="18681" y="251"/>
                      <a:pt x="18372" y="346"/>
                      <a:pt x="18026" y="346"/>
                    </a:cubicBezTo>
                    <a:cubicBezTo>
                      <a:pt x="17681" y="346"/>
                      <a:pt x="17360" y="239"/>
                      <a:pt x="17217" y="84"/>
                    </a:cubicBezTo>
                    <a:lnTo>
                      <a:pt x="17157" y="25"/>
                    </a:lnTo>
                    <a:lnTo>
                      <a:pt x="17110" y="84"/>
                    </a:lnTo>
                    <a:cubicBezTo>
                      <a:pt x="16967" y="239"/>
                      <a:pt x="16645" y="346"/>
                      <a:pt x="16300" y="346"/>
                    </a:cubicBezTo>
                    <a:cubicBezTo>
                      <a:pt x="15955" y="346"/>
                      <a:pt x="15645" y="251"/>
                      <a:pt x="15514" y="96"/>
                    </a:cubicBezTo>
                    <a:lnTo>
                      <a:pt x="15455" y="25"/>
                    </a:lnTo>
                    <a:lnTo>
                      <a:pt x="15395" y="84"/>
                    </a:lnTo>
                    <a:cubicBezTo>
                      <a:pt x="15240" y="239"/>
                      <a:pt x="14919" y="346"/>
                      <a:pt x="14574" y="346"/>
                    </a:cubicBezTo>
                    <a:cubicBezTo>
                      <a:pt x="14228" y="346"/>
                      <a:pt x="13931" y="251"/>
                      <a:pt x="13800" y="96"/>
                    </a:cubicBezTo>
                    <a:lnTo>
                      <a:pt x="13752" y="25"/>
                    </a:lnTo>
                    <a:lnTo>
                      <a:pt x="13692" y="84"/>
                    </a:lnTo>
                    <a:cubicBezTo>
                      <a:pt x="13526" y="239"/>
                      <a:pt x="13192" y="346"/>
                      <a:pt x="12847" y="346"/>
                    </a:cubicBezTo>
                    <a:cubicBezTo>
                      <a:pt x="12502" y="346"/>
                      <a:pt x="12204" y="251"/>
                      <a:pt x="12097" y="96"/>
                    </a:cubicBezTo>
                    <a:lnTo>
                      <a:pt x="12049" y="25"/>
                    </a:lnTo>
                    <a:lnTo>
                      <a:pt x="11990" y="84"/>
                    </a:lnTo>
                    <a:cubicBezTo>
                      <a:pt x="11811" y="239"/>
                      <a:pt x="11466" y="346"/>
                      <a:pt x="11121" y="346"/>
                    </a:cubicBezTo>
                    <a:cubicBezTo>
                      <a:pt x="10728" y="346"/>
                      <a:pt x="10478" y="227"/>
                      <a:pt x="10394" y="96"/>
                    </a:cubicBezTo>
                    <a:lnTo>
                      <a:pt x="10347" y="25"/>
                    </a:lnTo>
                    <a:lnTo>
                      <a:pt x="10287" y="84"/>
                    </a:lnTo>
                    <a:cubicBezTo>
                      <a:pt x="10097" y="239"/>
                      <a:pt x="9740" y="346"/>
                      <a:pt x="9394" y="346"/>
                    </a:cubicBezTo>
                    <a:cubicBezTo>
                      <a:pt x="9001" y="346"/>
                      <a:pt x="8763" y="227"/>
                      <a:pt x="8692" y="96"/>
                    </a:cubicBezTo>
                    <a:lnTo>
                      <a:pt x="8644" y="25"/>
                    </a:lnTo>
                    <a:lnTo>
                      <a:pt x="8573" y="84"/>
                    </a:lnTo>
                    <a:cubicBezTo>
                      <a:pt x="8382" y="239"/>
                      <a:pt x="8025" y="346"/>
                      <a:pt x="7668" y="346"/>
                    </a:cubicBezTo>
                    <a:cubicBezTo>
                      <a:pt x="7287" y="346"/>
                      <a:pt x="7049" y="227"/>
                      <a:pt x="6977" y="108"/>
                    </a:cubicBezTo>
                    <a:lnTo>
                      <a:pt x="6942" y="25"/>
                    </a:lnTo>
                    <a:lnTo>
                      <a:pt x="6870" y="84"/>
                    </a:lnTo>
                    <a:cubicBezTo>
                      <a:pt x="6656" y="239"/>
                      <a:pt x="6299" y="346"/>
                      <a:pt x="5942" y="346"/>
                    </a:cubicBezTo>
                    <a:cubicBezTo>
                      <a:pt x="5561" y="346"/>
                      <a:pt x="5334" y="227"/>
                      <a:pt x="5275" y="108"/>
                    </a:cubicBezTo>
                    <a:lnTo>
                      <a:pt x="5239" y="25"/>
                    </a:lnTo>
                    <a:lnTo>
                      <a:pt x="5168" y="84"/>
                    </a:lnTo>
                    <a:cubicBezTo>
                      <a:pt x="4941" y="239"/>
                      <a:pt x="4572" y="346"/>
                      <a:pt x="4215" y="346"/>
                    </a:cubicBezTo>
                    <a:cubicBezTo>
                      <a:pt x="3834" y="346"/>
                      <a:pt x="3620" y="227"/>
                      <a:pt x="3572" y="108"/>
                    </a:cubicBezTo>
                    <a:lnTo>
                      <a:pt x="3536" y="25"/>
                    </a:lnTo>
                    <a:lnTo>
                      <a:pt x="3465" y="84"/>
                    </a:lnTo>
                    <a:cubicBezTo>
                      <a:pt x="3227" y="239"/>
                      <a:pt x="2846" y="346"/>
                      <a:pt x="2489" y="346"/>
                    </a:cubicBezTo>
                    <a:cubicBezTo>
                      <a:pt x="2108" y="346"/>
                      <a:pt x="1905" y="227"/>
                      <a:pt x="1870" y="120"/>
                    </a:cubicBezTo>
                    <a:lnTo>
                      <a:pt x="1834" y="25"/>
                    </a:lnTo>
                    <a:lnTo>
                      <a:pt x="1751" y="72"/>
                    </a:lnTo>
                    <a:cubicBezTo>
                      <a:pt x="1512" y="239"/>
                      <a:pt x="1119" y="346"/>
                      <a:pt x="762" y="346"/>
                    </a:cubicBezTo>
                    <a:cubicBezTo>
                      <a:pt x="500" y="346"/>
                      <a:pt x="298" y="287"/>
                      <a:pt x="203" y="191"/>
                    </a:cubicBezTo>
                    <a:cubicBezTo>
                      <a:pt x="167" y="156"/>
                      <a:pt x="155" y="120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4"/>
              <p:cNvSpPr/>
              <p:nvPr/>
            </p:nvSpPr>
            <p:spPr>
              <a:xfrm>
                <a:off x="7323413" y="3407250"/>
                <a:ext cx="8260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465" extrusionOk="0">
                    <a:moveTo>
                      <a:pt x="36" y="0"/>
                    </a:moveTo>
                    <a:lnTo>
                      <a:pt x="36" y="72"/>
                    </a:lnTo>
                    <a:lnTo>
                      <a:pt x="0" y="72"/>
                    </a:lnTo>
                    <a:cubicBezTo>
                      <a:pt x="0" y="143"/>
                      <a:pt x="24" y="215"/>
                      <a:pt x="84" y="274"/>
                    </a:cubicBezTo>
                    <a:cubicBezTo>
                      <a:pt x="203" y="393"/>
                      <a:pt x="441" y="465"/>
                      <a:pt x="738" y="465"/>
                    </a:cubicBezTo>
                    <a:cubicBezTo>
                      <a:pt x="1084" y="465"/>
                      <a:pt x="1441" y="381"/>
                      <a:pt x="1703" y="238"/>
                    </a:cubicBezTo>
                    <a:cubicBezTo>
                      <a:pt x="1810" y="381"/>
                      <a:pt x="2072" y="465"/>
                      <a:pt x="2405" y="465"/>
                    </a:cubicBezTo>
                    <a:cubicBezTo>
                      <a:pt x="2739" y="465"/>
                      <a:pt x="3096" y="381"/>
                      <a:pt x="3346" y="238"/>
                    </a:cubicBezTo>
                    <a:cubicBezTo>
                      <a:pt x="3465" y="381"/>
                      <a:pt x="3727" y="465"/>
                      <a:pt x="4060" y="465"/>
                    </a:cubicBezTo>
                    <a:cubicBezTo>
                      <a:pt x="4406" y="465"/>
                      <a:pt x="4751" y="381"/>
                      <a:pt x="4989" y="238"/>
                    </a:cubicBezTo>
                    <a:cubicBezTo>
                      <a:pt x="5120" y="381"/>
                      <a:pt x="5382" y="465"/>
                      <a:pt x="5727" y="465"/>
                    </a:cubicBezTo>
                    <a:cubicBezTo>
                      <a:pt x="6061" y="465"/>
                      <a:pt x="6406" y="381"/>
                      <a:pt x="6644" y="238"/>
                    </a:cubicBezTo>
                    <a:cubicBezTo>
                      <a:pt x="6775" y="381"/>
                      <a:pt x="7049" y="465"/>
                      <a:pt x="7382" y="465"/>
                    </a:cubicBezTo>
                    <a:cubicBezTo>
                      <a:pt x="7727" y="465"/>
                      <a:pt x="8061" y="381"/>
                      <a:pt x="8287" y="238"/>
                    </a:cubicBezTo>
                    <a:cubicBezTo>
                      <a:pt x="8430" y="381"/>
                      <a:pt x="8704" y="465"/>
                      <a:pt x="9049" y="465"/>
                    </a:cubicBezTo>
                    <a:cubicBezTo>
                      <a:pt x="9382" y="465"/>
                      <a:pt x="9716" y="381"/>
                      <a:pt x="9930" y="238"/>
                    </a:cubicBezTo>
                    <a:cubicBezTo>
                      <a:pt x="10085" y="381"/>
                      <a:pt x="10371" y="465"/>
                      <a:pt x="10704" y="465"/>
                    </a:cubicBezTo>
                    <a:cubicBezTo>
                      <a:pt x="11049" y="465"/>
                      <a:pt x="11371" y="381"/>
                      <a:pt x="11585" y="238"/>
                    </a:cubicBezTo>
                    <a:cubicBezTo>
                      <a:pt x="11740" y="381"/>
                      <a:pt x="12026" y="465"/>
                      <a:pt x="12371" y="465"/>
                    </a:cubicBezTo>
                    <a:cubicBezTo>
                      <a:pt x="12704" y="465"/>
                      <a:pt x="13026" y="381"/>
                      <a:pt x="13228" y="238"/>
                    </a:cubicBezTo>
                    <a:cubicBezTo>
                      <a:pt x="13395" y="381"/>
                      <a:pt x="13692" y="465"/>
                      <a:pt x="14026" y="465"/>
                    </a:cubicBezTo>
                    <a:cubicBezTo>
                      <a:pt x="14371" y="465"/>
                      <a:pt x="14681" y="381"/>
                      <a:pt x="14871" y="238"/>
                    </a:cubicBezTo>
                    <a:cubicBezTo>
                      <a:pt x="15038" y="381"/>
                      <a:pt x="15347" y="465"/>
                      <a:pt x="15693" y="465"/>
                    </a:cubicBezTo>
                    <a:cubicBezTo>
                      <a:pt x="16026" y="465"/>
                      <a:pt x="16336" y="381"/>
                      <a:pt x="16514" y="238"/>
                    </a:cubicBezTo>
                    <a:cubicBezTo>
                      <a:pt x="16693" y="381"/>
                      <a:pt x="17002" y="465"/>
                      <a:pt x="17348" y="465"/>
                    </a:cubicBezTo>
                    <a:cubicBezTo>
                      <a:pt x="17693" y="465"/>
                      <a:pt x="17991" y="381"/>
                      <a:pt x="18169" y="238"/>
                    </a:cubicBezTo>
                    <a:cubicBezTo>
                      <a:pt x="18348" y="381"/>
                      <a:pt x="18669" y="465"/>
                      <a:pt x="19015" y="465"/>
                    </a:cubicBezTo>
                    <a:cubicBezTo>
                      <a:pt x="19348" y="465"/>
                      <a:pt x="19646" y="381"/>
                      <a:pt x="19812" y="238"/>
                    </a:cubicBezTo>
                    <a:cubicBezTo>
                      <a:pt x="20003" y="381"/>
                      <a:pt x="20324" y="465"/>
                      <a:pt x="20669" y="465"/>
                    </a:cubicBezTo>
                    <a:cubicBezTo>
                      <a:pt x="21015" y="465"/>
                      <a:pt x="21301" y="381"/>
                      <a:pt x="21455" y="238"/>
                    </a:cubicBezTo>
                    <a:cubicBezTo>
                      <a:pt x="21658" y="381"/>
                      <a:pt x="21991" y="465"/>
                      <a:pt x="22336" y="465"/>
                    </a:cubicBezTo>
                    <a:cubicBezTo>
                      <a:pt x="22670" y="465"/>
                      <a:pt x="22955" y="381"/>
                      <a:pt x="23098" y="238"/>
                    </a:cubicBezTo>
                    <a:cubicBezTo>
                      <a:pt x="23313" y="381"/>
                      <a:pt x="23646" y="465"/>
                      <a:pt x="23991" y="465"/>
                    </a:cubicBezTo>
                    <a:cubicBezTo>
                      <a:pt x="24325" y="465"/>
                      <a:pt x="24610" y="381"/>
                      <a:pt x="24753" y="238"/>
                    </a:cubicBezTo>
                    <a:cubicBezTo>
                      <a:pt x="24968" y="381"/>
                      <a:pt x="25313" y="465"/>
                      <a:pt x="25658" y="465"/>
                    </a:cubicBezTo>
                    <a:cubicBezTo>
                      <a:pt x="25992" y="465"/>
                      <a:pt x="26265" y="381"/>
                      <a:pt x="26396" y="238"/>
                    </a:cubicBezTo>
                    <a:cubicBezTo>
                      <a:pt x="26635" y="381"/>
                      <a:pt x="26968" y="465"/>
                      <a:pt x="27313" y="465"/>
                    </a:cubicBezTo>
                    <a:cubicBezTo>
                      <a:pt x="27647" y="465"/>
                      <a:pt x="27920" y="381"/>
                      <a:pt x="28039" y="238"/>
                    </a:cubicBezTo>
                    <a:cubicBezTo>
                      <a:pt x="28289" y="381"/>
                      <a:pt x="28635" y="465"/>
                      <a:pt x="28968" y="465"/>
                    </a:cubicBezTo>
                    <a:cubicBezTo>
                      <a:pt x="29313" y="465"/>
                      <a:pt x="29575" y="381"/>
                      <a:pt x="29694" y="238"/>
                    </a:cubicBezTo>
                    <a:cubicBezTo>
                      <a:pt x="29944" y="381"/>
                      <a:pt x="30290" y="465"/>
                      <a:pt x="30635" y="465"/>
                    </a:cubicBezTo>
                    <a:cubicBezTo>
                      <a:pt x="30968" y="465"/>
                      <a:pt x="31230" y="381"/>
                      <a:pt x="31337" y="238"/>
                    </a:cubicBezTo>
                    <a:cubicBezTo>
                      <a:pt x="31599" y="381"/>
                      <a:pt x="31957" y="465"/>
                      <a:pt x="32290" y="465"/>
                    </a:cubicBezTo>
                    <a:cubicBezTo>
                      <a:pt x="32588" y="465"/>
                      <a:pt x="32838" y="393"/>
                      <a:pt x="32957" y="274"/>
                    </a:cubicBezTo>
                    <a:cubicBezTo>
                      <a:pt x="32992" y="238"/>
                      <a:pt x="33016" y="191"/>
                      <a:pt x="33028" y="155"/>
                    </a:cubicBezTo>
                    <a:lnTo>
                      <a:pt x="33040" y="155"/>
                    </a:lnTo>
                    <a:lnTo>
                      <a:pt x="33040" y="0"/>
                    </a:lnTo>
                    <a:lnTo>
                      <a:pt x="32885" y="0"/>
                    </a:lnTo>
                    <a:lnTo>
                      <a:pt x="32885" y="72"/>
                    </a:lnTo>
                    <a:cubicBezTo>
                      <a:pt x="32885" y="107"/>
                      <a:pt x="32873" y="143"/>
                      <a:pt x="32850" y="167"/>
                    </a:cubicBezTo>
                    <a:cubicBezTo>
                      <a:pt x="32754" y="262"/>
                      <a:pt x="32552" y="310"/>
                      <a:pt x="32290" y="310"/>
                    </a:cubicBezTo>
                    <a:cubicBezTo>
                      <a:pt x="31957" y="310"/>
                      <a:pt x="31588" y="215"/>
                      <a:pt x="31349" y="72"/>
                    </a:cubicBezTo>
                    <a:lnTo>
                      <a:pt x="31278" y="24"/>
                    </a:lnTo>
                    <a:lnTo>
                      <a:pt x="31242" y="107"/>
                    </a:lnTo>
                    <a:cubicBezTo>
                      <a:pt x="31207" y="215"/>
                      <a:pt x="31004" y="310"/>
                      <a:pt x="30635" y="310"/>
                    </a:cubicBezTo>
                    <a:cubicBezTo>
                      <a:pt x="30302" y="310"/>
                      <a:pt x="29933" y="215"/>
                      <a:pt x="29706" y="72"/>
                    </a:cubicBezTo>
                    <a:lnTo>
                      <a:pt x="29635" y="24"/>
                    </a:lnTo>
                    <a:lnTo>
                      <a:pt x="29599" y="107"/>
                    </a:lnTo>
                    <a:cubicBezTo>
                      <a:pt x="29552" y="203"/>
                      <a:pt x="29337" y="310"/>
                      <a:pt x="28980" y="310"/>
                    </a:cubicBezTo>
                    <a:cubicBezTo>
                      <a:pt x="28635" y="310"/>
                      <a:pt x="28278" y="215"/>
                      <a:pt x="28063" y="72"/>
                    </a:cubicBezTo>
                    <a:lnTo>
                      <a:pt x="27992" y="24"/>
                    </a:lnTo>
                    <a:lnTo>
                      <a:pt x="27956" y="96"/>
                    </a:lnTo>
                    <a:cubicBezTo>
                      <a:pt x="27908" y="203"/>
                      <a:pt x="27682" y="310"/>
                      <a:pt x="27313" y="310"/>
                    </a:cubicBezTo>
                    <a:cubicBezTo>
                      <a:pt x="26980" y="310"/>
                      <a:pt x="26623" y="215"/>
                      <a:pt x="26420" y="72"/>
                    </a:cubicBezTo>
                    <a:lnTo>
                      <a:pt x="26361" y="24"/>
                    </a:lnTo>
                    <a:lnTo>
                      <a:pt x="26313" y="96"/>
                    </a:lnTo>
                    <a:cubicBezTo>
                      <a:pt x="26254" y="203"/>
                      <a:pt x="26027" y="310"/>
                      <a:pt x="25658" y="310"/>
                    </a:cubicBezTo>
                    <a:cubicBezTo>
                      <a:pt x="25313" y="310"/>
                      <a:pt x="24968" y="215"/>
                      <a:pt x="24777" y="72"/>
                    </a:cubicBezTo>
                    <a:lnTo>
                      <a:pt x="24718" y="24"/>
                    </a:lnTo>
                    <a:lnTo>
                      <a:pt x="24670" y="96"/>
                    </a:lnTo>
                    <a:cubicBezTo>
                      <a:pt x="24599" y="203"/>
                      <a:pt x="24360" y="310"/>
                      <a:pt x="23991" y="310"/>
                    </a:cubicBezTo>
                    <a:cubicBezTo>
                      <a:pt x="23658" y="310"/>
                      <a:pt x="23325" y="227"/>
                      <a:pt x="23134" y="72"/>
                    </a:cubicBezTo>
                    <a:lnTo>
                      <a:pt x="23075" y="24"/>
                    </a:lnTo>
                    <a:lnTo>
                      <a:pt x="23027" y="84"/>
                    </a:lnTo>
                    <a:cubicBezTo>
                      <a:pt x="22955" y="203"/>
                      <a:pt x="22705" y="310"/>
                      <a:pt x="22336" y="310"/>
                    </a:cubicBezTo>
                    <a:cubicBezTo>
                      <a:pt x="21991" y="310"/>
                      <a:pt x="21670" y="227"/>
                      <a:pt x="21503" y="72"/>
                    </a:cubicBezTo>
                    <a:lnTo>
                      <a:pt x="21443" y="24"/>
                    </a:lnTo>
                    <a:lnTo>
                      <a:pt x="21396" y="84"/>
                    </a:lnTo>
                    <a:cubicBezTo>
                      <a:pt x="21301" y="203"/>
                      <a:pt x="21050" y="310"/>
                      <a:pt x="20669" y="310"/>
                    </a:cubicBezTo>
                    <a:cubicBezTo>
                      <a:pt x="20336" y="310"/>
                      <a:pt x="20015" y="227"/>
                      <a:pt x="19860" y="72"/>
                    </a:cubicBezTo>
                    <a:lnTo>
                      <a:pt x="19800" y="24"/>
                    </a:lnTo>
                    <a:lnTo>
                      <a:pt x="19753" y="84"/>
                    </a:lnTo>
                    <a:cubicBezTo>
                      <a:pt x="19634" y="227"/>
                      <a:pt x="19336" y="322"/>
                      <a:pt x="19015" y="322"/>
                    </a:cubicBezTo>
                    <a:cubicBezTo>
                      <a:pt x="18669" y="322"/>
                      <a:pt x="18360" y="227"/>
                      <a:pt x="18217" y="84"/>
                    </a:cubicBezTo>
                    <a:lnTo>
                      <a:pt x="18157" y="24"/>
                    </a:lnTo>
                    <a:lnTo>
                      <a:pt x="18110" y="84"/>
                    </a:lnTo>
                    <a:cubicBezTo>
                      <a:pt x="17979" y="227"/>
                      <a:pt x="17681" y="322"/>
                      <a:pt x="17348" y="322"/>
                    </a:cubicBezTo>
                    <a:cubicBezTo>
                      <a:pt x="17014" y="322"/>
                      <a:pt x="16705" y="227"/>
                      <a:pt x="16574" y="84"/>
                    </a:cubicBezTo>
                    <a:lnTo>
                      <a:pt x="16514" y="24"/>
                    </a:lnTo>
                    <a:lnTo>
                      <a:pt x="16467" y="84"/>
                    </a:lnTo>
                    <a:cubicBezTo>
                      <a:pt x="16324" y="227"/>
                      <a:pt x="16026" y="322"/>
                      <a:pt x="15693" y="322"/>
                    </a:cubicBezTo>
                    <a:cubicBezTo>
                      <a:pt x="15359" y="322"/>
                      <a:pt x="15062" y="227"/>
                      <a:pt x="14931" y="84"/>
                    </a:cubicBezTo>
                    <a:lnTo>
                      <a:pt x="14883" y="24"/>
                    </a:lnTo>
                    <a:lnTo>
                      <a:pt x="14824" y="84"/>
                    </a:lnTo>
                    <a:cubicBezTo>
                      <a:pt x="14669" y="227"/>
                      <a:pt x="14359" y="322"/>
                      <a:pt x="14026" y="322"/>
                    </a:cubicBezTo>
                    <a:cubicBezTo>
                      <a:pt x="13692" y="322"/>
                      <a:pt x="13407" y="227"/>
                      <a:pt x="13288" y="84"/>
                    </a:cubicBezTo>
                    <a:lnTo>
                      <a:pt x="13240" y="24"/>
                    </a:lnTo>
                    <a:lnTo>
                      <a:pt x="13180" y="72"/>
                    </a:lnTo>
                    <a:cubicBezTo>
                      <a:pt x="13026" y="227"/>
                      <a:pt x="12704" y="310"/>
                      <a:pt x="12371" y="310"/>
                    </a:cubicBezTo>
                    <a:cubicBezTo>
                      <a:pt x="11990" y="310"/>
                      <a:pt x="11740" y="203"/>
                      <a:pt x="11645" y="84"/>
                    </a:cubicBezTo>
                    <a:lnTo>
                      <a:pt x="11597" y="24"/>
                    </a:lnTo>
                    <a:lnTo>
                      <a:pt x="11537" y="72"/>
                    </a:lnTo>
                    <a:cubicBezTo>
                      <a:pt x="11371" y="227"/>
                      <a:pt x="11037" y="310"/>
                      <a:pt x="10704" y="310"/>
                    </a:cubicBezTo>
                    <a:cubicBezTo>
                      <a:pt x="10335" y="310"/>
                      <a:pt x="10085" y="203"/>
                      <a:pt x="10001" y="84"/>
                    </a:cubicBezTo>
                    <a:lnTo>
                      <a:pt x="9954" y="24"/>
                    </a:lnTo>
                    <a:lnTo>
                      <a:pt x="9894" y="72"/>
                    </a:lnTo>
                    <a:cubicBezTo>
                      <a:pt x="9716" y="227"/>
                      <a:pt x="9382" y="322"/>
                      <a:pt x="9049" y="322"/>
                    </a:cubicBezTo>
                    <a:cubicBezTo>
                      <a:pt x="8668" y="322"/>
                      <a:pt x="8430" y="203"/>
                      <a:pt x="8358" y="96"/>
                    </a:cubicBezTo>
                    <a:lnTo>
                      <a:pt x="8323" y="24"/>
                    </a:lnTo>
                    <a:lnTo>
                      <a:pt x="8251" y="72"/>
                    </a:lnTo>
                    <a:cubicBezTo>
                      <a:pt x="8061" y="215"/>
                      <a:pt x="7727" y="322"/>
                      <a:pt x="7382" y="322"/>
                    </a:cubicBezTo>
                    <a:cubicBezTo>
                      <a:pt x="7013" y="322"/>
                      <a:pt x="6787" y="203"/>
                      <a:pt x="6727" y="96"/>
                    </a:cubicBezTo>
                    <a:lnTo>
                      <a:pt x="6680" y="24"/>
                    </a:lnTo>
                    <a:lnTo>
                      <a:pt x="6608" y="72"/>
                    </a:lnTo>
                    <a:cubicBezTo>
                      <a:pt x="6406" y="215"/>
                      <a:pt x="6061" y="322"/>
                      <a:pt x="5727" y="322"/>
                    </a:cubicBezTo>
                    <a:cubicBezTo>
                      <a:pt x="5358" y="322"/>
                      <a:pt x="5132" y="203"/>
                      <a:pt x="5084" y="96"/>
                    </a:cubicBezTo>
                    <a:lnTo>
                      <a:pt x="5037" y="24"/>
                    </a:lnTo>
                    <a:lnTo>
                      <a:pt x="4965" y="72"/>
                    </a:lnTo>
                    <a:cubicBezTo>
                      <a:pt x="4763" y="215"/>
                      <a:pt x="4406" y="322"/>
                      <a:pt x="4060" y="322"/>
                    </a:cubicBezTo>
                    <a:cubicBezTo>
                      <a:pt x="3691" y="322"/>
                      <a:pt x="3489" y="215"/>
                      <a:pt x="3441" y="107"/>
                    </a:cubicBezTo>
                    <a:lnTo>
                      <a:pt x="3405" y="24"/>
                    </a:lnTo>
                    <a:lnTo>
                      <a:pt x="3334" y="72"/>
                    </a:lnTo>
                    <a:cubicBezTo>
                      <a:pt x="3108" y="215"/>
                      <a:pt x="2739" y="322"/>
                      <a:pt x="2405" y="322"/>
                    </a:cubicBezTo>
                    <a:cubicBezTo>
                      <a:pt x="2036" y="322"/>
                      <a:pt x="1834" y="203"/>
                      <a:pt x="1798" y="107"/>
                    </a:cubicBezTo>
                    <a:lnTo>
                      <a:pt x="1762" y="24"/>
                    </a:lnTo>
                    <a:lnTo>
                      <a:pt x="1691" y="72"/>
                    </a:lnTo>
                    <a:cubicBezTo>
                      <a:pt x="1453" y="215"/>
                      <a:pt x="1084" y="322"/>
                      <a:pt x="738" y="322"/>
                    </a:cubicBezTo>
                    <a:cubicBezTo>
                      <a:pt x="488" y="322"/>
                      <a:pt x="286" y="262"/>
                      <a:pt x="191" y="167"/>
                    </a:cubicBezTo>
                    <a:cubicBezTo>
                      <a:pt x="167" y="143"/>
                      <a:pt x="143" y="107"/>
                      <a:pt x="143" y="84"/>
                    </a:cubicBez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4"/>
              <p:cNvSpPr/>
              <p:nvPr/>
            </p:nvSpPr>
            <p:spPr>
              <a:xfrm>
                <a:off x="7257913" y="4097500"/>
                <a:ext cx="971575" cy="637600"/>
              </a:xfrm>
              <a:custGeom>
                <a:avLst/>
                <a:gdLst/>
                <a:ahLst/>
                <a:cxnLst/>
                <a:rect l="l" t="t" r="r" b="b"/>
                <a:pathLst>
                  <a:path w="38863" h="25504" extrusionOk="0">
                    <a:moveTo>
                      <a:pt x="1" y="1"/>
                    </a:moveTo>
                    <a:lnTo>
                      <a:pt x="1" y="25504"/>
                    </a:lnTo>
                    <a:lnTo>
                      <a:pt x="38863" y="25504"/>
                    </a:lnTo>
                    <a:lnTo>
                      <a:pt x="388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4"/>
              <p:cNvSpPr/>
              <p:nvPr/>
            </p:nvSpPr>
            <p:spPr>
              <a:xfrm>
                <a:off x="7257913" y="4097500"/>
                <a:ext cx="965625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38625" h="2978" extrusionOk="0">
                    <a:moveTo>
                      <a:pt x="1" y="1"/>
                    </a:moveTo>
                    <a:lnTo>
                      <a:pt x="1" y="2977"/>
                    </a:lnTo>
                    <a:lnTo>
                      <a:pt x="38625" y="2977"/>
                    </a:lnTo>
                    <a:lnTo>
                      <a:pt x="386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4"/>
              <p:cNvSpPr/>
              <p:nvPr/>
            </p:nvSpPr>
            <p:spPr>
              <a:xfrm>
                <a:off x="7308238" y="4228475"/>
                <a:ext cx="818575" cy="500375"/>
              </a:xfrm>
              <a:custGeom>
                <a:avLst/>
                <a:gdLst/>
                <a:ahLst/>
                <a:cxnLst/>
                <a:rect l="l" t="t" r="r" b="b"/>
                <a:pathLst>
                  <a:path w="32743" h="20015" extrusionOk="0">
                    <a:moveTo>
                      <a:pt x="0" y="1"/>
                    </a:moveTo>
                    <a:lnTo>
                      <a:pt x="0" y="20015"/>
                    </a:lnTo>
                    <a:lnTo>
                      <a:pt x="32742" y="20015"/>
                    </a:lnTo>
                    <a:lnTo>
                      <a:pt x="3274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4"/>
              <p:cNvSpPr/>
              <p:nvPr/>
            </p:nvSpPr>
            <p:spPr>
              <a:xfrm>
                <a:off x="7328763" y="4245150"/>
                <a:ext cx="777500" cy="483700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8" extrusionOk="0">
                    <a:moveTo>
                      <a:pt x="1" y="0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4"/>
              <p:cNvSpPr/>
              <p:nvPr/>
            </p:nvSpPr>
            <p:spPr>
              <a:xfrm>
                <a:off x="7355263" y="4254075"/>
                <a:ext cx="127700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4"/>
              <p:cNvSpPr/>
              <p:nvPr/>
            </p:nvSpPr>
            <p:spPr>
              <a:xfrm>
                <a:off x="7497838" y="4254075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4"/>
              <p:cNvSpPr/>
              <p:nvPr/>
            </p:nvSpPr>
            <p:spPr>
              <a:xfrm>
                <a:off x="7640413" y="4254075"/>
                <a:ext cx="1280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4"/>
              <p:cNvSpPr/>
              <p:nvPr/>
            </p:nvSpPr>
            <p:spPr>
              <a:xfrm>
                <a:off x="7783288" y="4254075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4"/>
              <p:cNvSpPr/>
              <p:nvPr/>
            </p:nvSpPr>
            <p:spPr>
              <a:xfrm>
                <a:off x="7925863" y="4254075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rgbClr val="154F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4"/>
              <p:cNvSpPr/>
              <p:nvPr/>
            </p:nvSpPr>
            <p:spPr>
              <a:xfrm>
                <a:off x="7355263" y="4354675"/>
                <a:ext cx="127700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4"/>
              <p:cNvSpPr/>
              <p:nvPr/>
            </p:nvSpPr>
            <p:spPr>
              <a:xfrm>
                <a:off x="7497838" y="4354675"/>
                <a:ext cx="127725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4"/>
              <p:cNvSpPr/>
              <p:nvPr/>
            </p:nvSpPr>
            <p:spPr>
              <a:xfrm>
                <a:off x="7640413" y="4354675"/>
                <a:ext cx="128025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4"/>
              <p:cNvSpPr/>
              <p:nvPr/>
            </p:nvSpPr>
            <p:spPr>
              <a:xfrm>
                <a:off x="7783288" y="4354675"/>
                <a:ext cx="127725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4"/>
              <p:cNvSpPr/>
              <p:nvPr/>
            </p:nvSpPr>
            <p:spPr>
              <a:xfrm>
                <a:off x="7925863" y="4354675"/>
                <a:ext cx="127725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rgbClr val="154F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4"/>
              <p:cNvSpPr/>
              <p:nvPr/>
            </p:nvSpPr>
            <p:spPr>
              <a:xfrm>
                <a:off x="7355263" y="4455000"/>
                <a:ext cx="127700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4"/>
              <p:cNvSpPr/>
              <p:nvPr/>
            </p:nvSpPr>
            <p:spPr>
              <a:xfrm>
                <a:off x="7497838" y="4455000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4"/>
              <p:cNvSpPr/>
              <p:nvPr/>
            </p:nvSpPr>
            <p:spPr>
              <a:xfrm>
                <a:off x="7640413" y="4455000"/>
                <a:ext cx="1280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20" y="3524"/>
                    </a:lnTo>
                    <a:lnTo>
                      <a:pt x="512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4"/>
              <p:cNvSpPr/>
              <p:nvPr/>
            </p:nvSpPr>
            <p:spPr>
              <a:xfrm>
                <a:off x="7783288" y="4455000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4"/>
              <p:cNvSpPr/>
              <p:nvPr/>
            </p:nvSpPr>
            <p:spPr>
              <a:xfrm>
                <a:off x="7925875" y="4254350"/>
                <a:ext cx="168776" cy="464947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4"/>
              <p:cNvSpPr/>
              <p:nvPr/>
            </p:nvSpPr>
            <p:spPr>
              <a:xfrm>
                <a:off x="7161188" y="3934400"/>
                <a:ext cx="1151350" cy="198850"/>
              </a:xfrm>
              <a:custGeom>
                <a:avLst/>
                <a:gdLst/>
                <a:ahLst/>
                <a:cxnLst/>
                <a:rect l="l" t="t" r="r" b="b"/>
                <a:pathLst>
                  <a:path w="46054" h="7954" extrusionOk="0">
                    <a:moveTo>
                      <a:pt x="3417" y="0"/>
                    </a:moveTo>
                    <a:lnTo>
                      <a:pt x="0" y="7668"/>
                    </a:lnTo>
                    <a:cubicBezTo>
                      <a:pt x="143" y="7846"/>
                      <a:pt x="488" y="7954"/>
                      <a:pt x="929" y="7954"/>
                    </a:cubicBezTo>
                    <a:cubicBezTo>
                      <a:pt x="1441" y="7954"/>
                      <a:pt x="1941" y="7799"/>
                      <a:pt x="2239" y="7573"/>
                    </a:cubicBezTo>
                    <a:cubicBezTo>
                      <a:pt x="2358" y="7799"/>
                      <a:pt x="2739" y="7954"/>
                      <a:pt x="3251" y="7954"/>
                    </a:cubicBezTo>
                    <a:cubicBezTo>
                      <a:pt x="3763" y="7954"/>
                      <a:pt x="4263" y="7799"/>
                      <a:pt x="4549" y="7573"/>
                    </a:cubicBezTo>
                    <a:cubicBezTo>
                      <a:pt x="4679" y="7799"/>
                      <a:pt x="5060" y="7954"/>
                      <a:pt x="5572" y="7954"/>
                    </a:cubicBezTo>
                    <a:cubicBezTo>
                      <a:pt x="6096" y="7954"/>
                      <a:pt x="6584" y="7799"/>
                      <a:pt x="6858" y="7573"/>
                    </a:cubicBezTo>
                    <a:cubicBezTo>
                      <a:pt x="6989" y="7799"/>
                      <a:pt x="7394" y="7954"/>
                      <a:pt x="7906" y="7954"/>
                    </a:cubicBezTo>
                    <a:cubicBezTo>
                      <a:pt x="8418" y="7954"/>
                      <a:pt x="8906" y="7799"/>
                      <a:pt x="9168" y="7573"/>
                    </a:cubicBezTo>
                    <a:cubicBezTo>
                      <a:pt x="9311" y="7799"/>
                      <a:pt x="9716" y="7954"/>
                      <a:pt x="10228" y="7954"/>
                    </a:cubicBezTo>
                    <a:cubicBezTo>
                      <a:pt x="10740" y="7954"/>
                      <a:pt x="11216" y="7799"/>
                      <a:pt x="11478" y="7573"/>
                    </a:cubicBezTo>
                    <a:cubicBezTo>
                      <a:pt x="11633" y="7799"/>
                      <a:pt x="12038" y="7954"/>
                      <a:pt x="12550" y="7954"/>
                    </a:cubicBezTo>
                    <a:cubicBezTo>
                      <a:pt x="13073" y="7954"/>
                      <a:pt x="13538" y="7799"/>
                      <a:pt x="13788" y="7573"/>
                    </a:cubicBezTo>
                    <a:cubicBezTo>
                      <a:pt x="13954" y="7799"/>
                      <a:pt x="14371" y="7954"/>
                      <a:pt x="14883" y="7954"/>
                    </a:cubicBezTo>
                    <a:cubicBezTo>
                      <a:pt x="15395" y="7954"/>
                      <a:pt x="15859" y="7799"/>
                      <a:pt x="16098" y="7573"/>
                    </a:cubicBezTo>
                    <a:cubicBezTo>
                      <a:pt x="16264" y="7799"/>
                      <a:pt x="16693" y="7954"/>
                      <a:pt x="17205" y="7954"/>
                    </a:cubicBezTo>
                    <a:cubicBezTo>
                      <a:pt x="17717" y="7954"/>
                      <a:pt x="18181" y="7799"/>
                      <a:pt x="18407" y="7573"/>
                    </a:cubicBezTo>
                    <a:cubicBezTo>
                      <a:pt x="18586" y="7799"/>
                      <a:pt x="19015" y="7954"/>
                      <a:pt x="19527" y="7954"/>
                    </a:cubicBezTo>
                    <a:cubicBezTo>
                      <a:pt x="20050" y="7954"/>
                      <a:pt x="20491" y="7799"/>
                      <a:pt x="20717" y="7573"/>
                    </a:cubicBezTo>
                    <a:cubicBezTo>
                      <a:pt x="20908" y="7799"/>
                      <a:pt x="21348" y="7954"/>
                      <a:pt x="21860" y="7954"/>
                    </a:cubicBezTo>
                    <a:cubicBezTo>
                      <a:pt x="22372" y="7954"/>
                      <a:pt x="22813" y="7799"/>
                      <a:pt x="23015" y="7573"/>
                    </a:cubicBezTo>
                    <a:cubicBezTo>
                      <a:pt x="23229" y="7799"/>
                      <a:pt x="23670" y="7954"/>
                      <a:pt x="24182" y="7954"/>
                    </a:cubicBezTo>
                    <a:cubicBezTo>
                      <a:pt x="24694" y="7954"/>
                      <a:pt x="25134" y="7799"/>
                      <a:pt x="25325" y="7573"/>
                    </a:cubicBezTo>
                    <a:cubicBezTo>
                      <a:pt x="25539" y="7799"/>
                      <a:pt x="25992" y="7954"/>
                      <a:pt x="26504" y="7954"/>
                    </a:cubicBezTo>
                    <a:cubicBezTo>
                      <a:pt x="27028" y="7954"/>
                      <a:pt x="27456" y="7799"/>
                      <a:pt x="27635" y="7573"/>
                    </a:cubicBezTo>
                    <a:cubicBezTo>
                      <a:pt x="27861" y="7799"/>
                      <a:pt x="28325" y="7954"/>
                      <a:pt x="28837" y="7954"/>
                    </a:cubicBezTo>
                    <a:cubicBezTo>
                      <a:pt x="29349" y="7954"/>
                      <a:pt x="29766" y="7799"/>
                      <a:pt x="29945" y="7573"/>
                    </a:cubicBezTo>
                    <a:cubicBezTo>
                      <a:pt x="30183" y="7799"/>
                      <a:pt x="30647" y="7954"/>
                      <a:pt x="31159" y="7954"/>
                    </a:cubicBezTo>
                    <a:cubicBezTo>
                      <a:pt x="31671" y="7954"/>
                      <a:pt x="32088" y="7799"/>
                      <a:pt x="32254" y="7573"/>
                    </a:cubicBezTo>
                    <a:cubicBezTo>
                      <a:pt x="32504" y="7799"/>
                      <a:pt x="32969" y="7954"/>
                      <a:pt x="33481" y="7954"/>
                    </a:cubicBezTo>
                    <a:cubicBezTo>
                      <a:pt x="34005" y="7954"/>
                      <a:pt x="34409" y="7799"/>
                      <a:pt x="34564" y="7573"/>
                    </a:cubicBezTo>
                    <a:cubicBezTo>
                      <a:pt x="34814" y="7799"/>
                      <a:pt x="35302" y="7954"/>
                      <a:pt x="35814" y="7954"/>
                    </a:cubicBezTo>
                    <a:cubicBezTo>
                      <a:pt x="36326" y="7954"/>
                      <a:pt x="36731" y="7799"/>
                      <a:pt x="36874" y="7573"/>
                    </a:cubicBezTo>
                    <a:cubicBezTo>
                      <a:pt x="37136" y="7799"/>
                      <a:pt x="37624" y="7954"/>
                      <a:pt x="38136" y="7954"/>
                    </a:cubicBezTo>
                    <a:cubicBezTo>
                      <a:pt x="38648" y="7954"/>
                      <a:pt x="39041" y="7799"/>
                      <a:pt x="39184" y="7573"/>
                    </a:cubicBezTo>
                    <a:cubicBezTo>
                      <a:pt x="39458" y="7799"/>
                      <a:pt x="39946" y="7954"/>
                      <a:pt x="40458" y="7954"/>
                    </a:cubicBezTo>
                    <a:cubicBezTo>
                      <a:pt x="40982" y="7954"/>
                      <a:pt x="41363" y="7799"/>
                      <a:pt x="41494" y="7573"/>
                    </a:cubicBezTo>
                    <a:cubicBezTo>
                      <a:pt x="41779" y="7799"/>
                      <a:pt x="42279" y="7954"/>
                      <a:pt x="42791" y="7954"/>
                    </a:cubicBezTo>
                    <a:cubicBezTo>
                      <a:pt x="43303" y="7954"/>
                      <a:pt x="43684" y="7799"/>
                      <a:pt x="43792" y="7573"/>
                    </a:cubicBezTo>
                    <a:cubicBezTo>
                      <a:pt x="44089" y="7799"/>
                      <a:pt x="44601" y="7954"/>
                      <a:pt x="45113" y="7954"/>
                    </a:cubicBezTo>
                    <a:cubicBezTo>
                      <a:pt x="45566" y="7954"/>
                      <a:pt x="45911" y="7835"/>
                      <a:pt x="46054" y="7644"/>
                    </a:cubicBezTo>
                    <a:lnTo>
                      <a:pt x="4263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4"/>
              <p:cNvSpPr/>
              <p:nvPr/>
            </p:nvSpPr>
            <p:spPr>
              <a:xfrm>
                <a:off x="7184113" y="4090075"/>
                <a:ext cx="11090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4363" h="572" extrusionOk="0">
                    <a:moveTo>
                      <a:pt x="1846" y="0"/>
                    </a:moveTo>
                    <a:lnTo>
                      <a:pt x="1774" y="60"/>
                    </a:lnTo>
                    <a:cubicBezTo>
                      <a:pt x="1440" y="305"/>
                      <a:pt x="971" y="404"/>
                      <a:pt x="556" y="404"/>
                    </a:cubicBezTo>
                    <a:cubicBezTo>
                      <a:pt x="365" y="404"/>
                      <a:pt x="186" y="383"/>
                      <a:pt x="36" y="345"/>
                    </a:cubicBezTo>
                    <a:lnTo>
                      <a:pt x="0" y="488"/>
                    </a:lnTo>
                    <a:cubicBezTo>
                      <a:pt x="164" y="531"/>
                      <a:pt x="356" y="555"/>
                      <a:pt x="559" y="555"/>
                    </a:cubicBezTo>
                    <a:cubicBezTo>
                      <a:pt x="976" y="555"/>
                      <a:pt x="1441" y="455"/>
                      <a:pt x="1810" y="215"/>
                    </a:cubicBezTo>
                    <a:cubicBezTo>
                      <a:pt x="1917" y="369"/>
                      <a:pt x="2119" y="465"/>
                      <a:pt x="2393" y="524"/>
                    </a:cubicBezTo>
                    <a:cubicBezTo>
                      <a:pt x="2517" y="549"/>
                      <a:pt x="2658" y="563"/>
                      <a:pt x="2807" y="563"/>
                    </a:cubicBezTo>
                    <a:cubicBezTo>
                      <a:pt x="3221" y="563"/>
                      <a:pt x="3702" y="459"/>
                      <a:pt x="4060" y="215"/>
                    </a:cubicBezTo>
                    <a:cubicBezTo>
                      <a:pt x="4191" y="369"/>
                      <a:pt x="4405" y="476"/>
                      <a:pt x="4691" y="536"/>
                    </a:cubicBezTo>
                    <a:cubicBezTo>
                      <a:pt x="4813" y="557"/>
                      <a:pt x="4940" y="567"/>
                      <a:pt x="5067" y="567"/>
                    </a:cubicBezTo>
                    <a:cubicBezTo>
                      <a:pt x="5524" y="567"/>
                      <a:pt x="5994" y="438"/>
                      <a:pt x="6310" y="215"/>
                    </a:cubicBezTo>
                    <a:cubicBezTo>
                      <a:pt x="6453" y="381"/>
                      <a:pt x="6703" y="488"/>
                      <a:pt x="7013" y="536"/>
                    </a:cubicBezTo>
                    <a:cubicBezTo>
                      <a:pt x="7121" y="553"/>
                      <a:pt x="7232" y="561"/>
                      <a:pt x="7345" y="561"/>
                    </a:cubicBezTo>
                    <a:cubicBezTo>
                      <a:pt x="7793" y="561"/>
                      <a:pt x="8259" y="433"/>
                      <a:pt x="8573" y="215"/>
                    </a:cubicBezTo>
                    <a:cubicBezTo>
                      <a:pt x="8727" y="381"/>
                      <a:pt x="8989" y="500"/>
                      <a:pt x="9323" y="548"/>
                    </a:cubicBezTo>
                    <a:cubicBezTo>
                      <a:pt x="9422" y="561"/>
                      <a:pt x="9522" y="567"/>
                      <a:pt x="9623" y="567"/>
                    </a:cubicBezTo>
                    <a:cubicBezTo>
                      <a:pt x="10075" y="567"/>
                      <a:pt x="10521" y="439"/>
                      <a:pt x="10823" y="215"/>
                    </a:cubicBezTo>
                    <a:cubicBezTo>
                      <a:pt x="11001" y="393"/>
                      <a:pt x="11287" y="512"/>
                      <a:pt x="11644" y="548"/>
                    </a:cubicBezTo>
                    <a:cubicBezTo>
                      <a:pt x="11730" y="557"/>
                      <a:pt x="11817" y="562"/>
                      <a:pt x="11903" y="562"/>
                    </a:cubicBezTo>
                    <a:cubicBezTo>
                      <a:pt x="12354" y="562"/>
                      <a:pt x="12795" y="434"/>
                      <a:pt x="13085" y="215"/>
                    </a:cubicBezTo>
                    <a:cubicBezTo>
                      <a:pt x="13264" y="405"/>
                      <a:pt x="13585" y="524"/>
                      <a:pt x="13966" y="560"/>
                    </a:cubicBezTo>
                    <a:cubicBezTo>
                      <a:pt x="14023" y="564"/>
                      <a:pt x="14080" y="566"/>
                      <a:pt x="14137" y="566"/>
                    </a:cubicBezTo>
                    <a:cubicBezTo>
                      <a:pt x="14602" y="566"/>
                      <a:pt x="15049" y="437"/>
                      <a:pt x="15335" y="215"/>
                    </a:cubicBezTo>
                    <a:cubicBezTo>
                      <a:pt x="15538" y="417"/>
                      <a:pt x="15883" y="536"/>
                      <a:pt x="16288" y="560"/>
                    </a:cubicBezTo>
                    <a:cubicBezTo>
                      <a:pt x="16344" y="564"/>
                      <a:pt x="16399" y="566"/>
                      <a:pt x="16454" y="566"/>
                    </a:cubicBezTo>
                    <a:cubicBezTo>
                      <a:pt x="16904" y="566"/>
                      <a:pt x="17322" y="437"/>
                      <a:pt x="17598" y="215"/>
                    </a:cubicBezTo>
                    <a:cubicBezTo>
                      <a:pt x="17812" y="417"/>
                      <a:pt x="18181" y="548"/>
                      <a:pt x="18610" y="560"/>
                    </a:cubicBezTo>
                    <a:cubicBezTo>
                      <a:pt x="18648" y="562"/>
                      <a:pt x="18687" y="563"/>
                      <a:pt x="18726" y="563"/>
                    </a:cubicBezTo>
                    <a:cubicBezTo>
                      <a:pt x="19181" y="563"/>
                      <a:pt x="19595" y="434"/>
                      <a:pt x="19848" y="215"/>
                    </a:cubicBezTo>
                    <a:cubicBezTo>
                      <a:pt x="20086" y="429"/>
                      <a:pt x="20491" y="560"/>
                      <a:pt x="20943" y="560"/>
                    </a:cubicBezTo>
                    <a:cubicBezTo>
                      <a:pt x="20963" y="560"/>
                      <a:pt x="20983" y="561"/>
                      <a:pt x="21003" y="561"/>
                    </a:cubicBezTo>
                    <a:cubicBezTo>
                      <a:pt x="21455" y="561"/>
                      <a:pt x="21859" y="431"/>
                      <a:pt x="22098" y="215"/>
                    </a:cubicBezTo>
                    <a:cubicBezTo>
                      <a:pt x="22360" y="441"/>
                      <a:pt x="22777" y="560"/>
                      <a:pt x="23241" y="560"/>
                    </a:cubicBezTo>
                    <a:lnTo>
                      <a:pt x="23265" y="560"/>
                    </a:lnTo>
                    <a:cubicBezTo>
                      <a:pt x="23717" y="560"/>
                      <a:pt x="24122" y="429"/>
                      <a:pt x="24360" y="215"/>
                    </a:cubicBezTo>
                    <a:cubicBezTo>
                      <a:pt x="24613" y="434"/>
                      <a:pt x="25027" y="563"/>
                      <a:pt x="25473" y="563"/>
                    </a:cubicBezTo>
                    <a:cubicBezTo>
                      <a:pt x="25511" y="563"/>
                      <a:pt x="25549" y="562"/>
                      <a:pt x="25587" y="560"/>
                    </a:cubicBezTo>
                    <a:cubicBezTo>
                      <a:pt x="26027" y="548"/>
                      <a:pt x="26396" y="417"/>
                      <a:pt x="26611" y="215"/>
                    </a:cubicBezTo>
                    <a:cubicBezTo>
                      <a:pt x="26886" y="437"/>
                      <a:pt x="27304" y="566"/>
                      <a:pt x="27754" y="566"/>
                    </a:cubicBezTo>
                    <a:cubicBezTo>
                      <a:pt x="27809" y="566"/>
                      <a:pt x="27865" y="564"/>
                      <a:pt x="27920" y="560"/>
                    </a:cubicBezTo>
                    <a:cubicBezTo>
                      <a:pt x="28325" y="536"/>
                      <a:pt x="28670" y="417"/>
                      <a:pt x="28873" y="215"/>
                    </a:cubicBezTo>
                    <a:cubicBezTo>
                      <a:pt x="29159" y="437"/>
                      <a:pt x="29606" y="566"/>
                      <a:pt x="30071" y="566"/>
                    </a:cubicBezTo>
                    <a:cubicBezTo>
                      <a:pt x="30128" y="566"/>
                      <a:pt x="30185" y="564"/>
                      <a:pt x="30242" y="560"/>
                    </a:cubicBezTo>
                    <a:cubicBezTo>
                      <a:pt x="30623" y="524"/>
                      <a:pt x="30944" y="405"/>
                      <a:pt x="31123" y="215"/>
                    </a:cubicBezTo>
                    <a:cubicBezTo>
                      <a:pt x="31413" y="434"/>
                      <a:pt x="31854" y="562"/>
                      <a:pt x="32305" y="562"/>
                    </a:cubicBezTo>
                    <a:cubicBezTo>
                      <a:pt x="32391" y="562"/>
                      <a:pt x="32478" y="557"/>
                      <a:pt x="32564" y="548"/>
                    </a:cubicBezTo>
                    <a:cubicBezTo>
                      <a:pt x="32921" y="512"/>
                      <a:pt x="33207" y="393"/>
                      <a:pt x="33385" y="215"/>
                    </a:cubicBezTo>
                    <a:cubicBezTo>
                      <a:pt x="33678" y="439"/>
                      <a:pt x="34130" y="567"/>
                      <a:pt x="34585" y="567"/>
                    </a:cubicBezTo>
                    <a:cubicBezTo>
                      <a:pt x="34685" y="567"/>
                      <a:pt x="34786" y="561"/>
                      <a:pt x="34885" y="548"/>
                    </a:cubicBezTo>
                    <a:cubicBezTo>
                      <a:pt x="35219" y="500"/>
                      <a:pt x="35481" y="381"/>
                      <a:pt x="35636" y="215"/>
                    </a:cubicBezTo>
                    <a:cubicBezTo>
                      <a:pt x="35949" y="433"/>
                      <a:pt x="36408" y="561"/>
                      <a:pt x="36858" y="561"/>
                    </a:cubicBezTo>
                    <a:cubicBezTo>
                      <a:pt x="36972" y="561"/>
                      <a:pt x="37085" y="553"/>
                      <a:pt x="37195" y="536"/>
                    </a:cubicBezTo>
                    <a:cubicBezTo>
                      <a:pt x="37505" y="488"/>
                      <a:pt x="37755" y="381"/>
                      <a:pt x="37886" y="215"/>
                    </a:cubicBezTo>
                    <a:cubicBezTo>
                      <a:pt x="38212" y="438"/>
                      <a:pt x="38683" y="567"/>
                      <a:pt x="39135" y="567"/>
                    </a:cubicBezTo>
                    <a:cubicBezTo>
                      <a:pt x="39261" y="567"/>
                      <a:pt x="39386" y="557"/>
                      <a:pt x="39505" y="536"/>
                    </a:cubicBezTo>
                    <a:cubicBezTo>
                      <a:pt x="39791" y="476"/>
                      <a:pt x="40017" y="369"/>
                      <a:pt x="40148" y="215"/>
                    </a:cubicBezTo>
                    <a:cubicBezTo>
                      <a:pt x="40506" y="459"/>
                      <a:pt x="40987" y="563"/>
                      <a:pt x="41401" y="563"/>
                    </a:cubicBezTo>
                    <a:cubicBezTo>
                      <a:pt x="41551" y="563"/>
                      <a:pt x="41692" y="549"/>
                      <a:pt x="41815" y="524"/>
                    </a:cubicBezTo>
                    <a:cubicBezTo>
                      <a:pt x="42089" y="465"/>
                      <a:pt x="42279" y="369"/>
                      <a:pt x="42398" y="226"/>
                    </a:cubicBezTo>
                    <a:cubicBezTo>
                      <a:pt x="42720" y="465"/>
                      <a:pt x="43148" y="572"/>
                      <a:pt x="43553" y="572"/>
                    </a:cubicBezTo>
                    <a:cubicBezTo>
                      <a:pt x="43839" y="572"/>
                      <a:pt x="44137" y="512"/>
                      <a:pt x="44363" y="417"/>
                    </a:cubicBezTo>
                    <a:lnTo>
                      <a:pt x="44303" y="286"/>
                    </a:lnTo>
                    <a:cubicBezTo>
                      <a:pt x="44088" y="374"/>
                      <a:pt x="43818" y="426"/>
                      <a:pt x="43541" y="426"/>
                    </a:cubicBezTo>
                    <a:cubicBezTo>
                      <a:pt x="43143" y="426"/>
                      <a:pt x="42729" y="319"/>
                      <a:pt x="42434" y="60"/>
                    </a:cubicBezTo>
                    <a:lnTo>
                      <a:pt x="42363" y="0"/>
                    </a:lnTo>
                    <a:lnTo>
                      <a:pt x="42315" y="84"/>
                    </a:lnTo>
                    <a:cubicBezTo>
                      <a:pt x="42232" y="215"/>
                      <a:pt x="42053" y="322"/>
                      <a:pt x="41791" y="381"/>
                    </a:cubicBezTo>
                    <a:cubicBezTo>
                      <a:pt x="41666" y="406"/>
                      <a:pt x="41533" y="418"/>
                      <a:pt x="41398" y="418"/>
                    </a:cubicBezTo>
                    <a:cubicBezTo>
                      <a:pt x="40954" y="418"/>
                      <a:pt x="40482" y="288"/>
                      <a:pt x="40172" y="60"/>
                    </a:cubicBezTo>
                    <a:lnTo>
                      <a:pt x="40112" y="12"/>
                    </a:lnTo>
                    <a:lnTo>
                      <a:pt x="40065" y="72"/>
                    </a:lnTo>
                    <a:cubicBezTo>
                      <a:pt x="39969" y="226"/>
                      <a:pt x="39767" y="334"/>
                      <a:pt x="39481" y="381"/>
                    </a:cubicBezTo>
                    <a:cubicBezTo>
                      <a:pt x="39367" y="402"/>
                      <a:pt x="39246" y="412"/>
                      <a:pt x="39123" y="412"/>
                    </a:cubicBezTo>
                    <a:cubicBezTo>
                      <a:pt x="38681" y="412"/>
                      <a:pt x="38210" y="283"/>
                      <a:pt x="37922" y="60"/>
                    </a:cubicBezTo>
                    <a:lnTo>
                      <a:pt x="37862" y="12"/>
                    </a:lnTo>
                    <a:lnTo>
                      <a:pt x="37814" y="72"/>
                    </a:lnTo>
                    <a:cubicBezTo>
                      <a:pt x="37707" y="226"/>
                      <a:pt x="37481" y="345"/>
                      <a:pt x="37171" y="393"/>
                    </a:cubicBezTo>
                    <a:cubicBezTo>
                      <a:pt x="37069" y="409"/>
                      <a:pt x="36963" y="417"/>
                      <a:pt x="36856" y="417"/>
                    </a:cubicBezTo>
                    <a:cubicBezTo>
                      <a:pt x="36408" y="417"/>
                      <a:pt x="35950" y="281"/>
                      <a:pt x="35671" y="60"/>
                    </a:cubicBezTo>
                    <a:lnTo>
                      <a:pt x="35612" y="12"/>
                    </a:lnTo>
                    <a:lnTo>
                      <a:pt x="35564" y="72"/>
                    </a:lnTo>
                    <a:cubicBezTo>
                      <a:pt x="35445" y="238"/>
                      <a:pt x="35183" y="357"/>
                      <a:pt x="34862" y="393"/>
                    </a:cubicBezTo>
                    <a:cubicBezTo>
                      <a:pt x="34764" y="406"/>
                      <a:pt x="34666" y="412"/>
                      <a:pt x="34567" y="412"/>
                    </a:cubicBezTo>
                    <a:cubicBezTo>
                      <a:pt x="34123" y="412"/>
                      <a:pt x="33684" y="284"/>
                      <a:pt x="33421" y="60"/>
                    </a:cubicBezTo>
                    <a:lnTo>
                      <a:pt x="33361" y="12"/>
                    </a:lnTo>
                    <a:lnTo>
                      <a:pt x="33314" y="72"/>
                    </a:lnTo>
                    <a:cubicBezTo>
                      <a:pt x="33183" y="250"/>
                      <a:pt x="32897" y="369"/>
                      <a:pt x="32552" y="405"/>
                    </a:cubicBezTo>
                    <a:cubicBezTo>
                      <a:pt x="32481" y="411"/>
                      <a:pt x="32409" y="415"/>
                      <a:pt x="32337" y="415"/>
                    </a:cubicBezTo>
                    <a:cubicBezTo>
                      <a:pt x="31881" y="415"/>
                      <a:pt x="31428" y="286"/>
                      <a:pt x="31171" y="60"/>
                    </a:cubicBezTo>
                    <a:lnTo>
                      <a:pt x="31111" y="12"/>
                    </a:lnTo>
                    <a:lnTo>
                      <a:pt x="31064" y="72"/>
                    </a:lnTo>
                    <a:cubicBezTo>
                      <a:pt x="30909" y="250"/>
                      <a:pt x="30611" y="381"/>
                      <a:pt x="30230" y="405"/>
                    </a:cubicBezTo>
                    <a:cubicBezTo>
                      <a:pt x="30164" y="411"/>
                      <a:pt x="30098" y="414"/>
                      <a:pt x="30032" y="414"/>
                    </a:cubicBezTo>
                    <a:cubicBezTo>
                      <a:pt x="29587" y="414"/>
                      <a:pt x="29157" y="278"/>
                      <a:pt x="28908" y="60"/>
                    </a:cubicBezTo>
                    <a:lnTo>
                      <a:pt x="28861" y="12"/>
                    </a:lnTo>
                    <a:lnTo>
                      <a:pt x="28801" y="72"/>
                    </a:lnTo>
                    <a:cubicBezTo>
                      <a:pt x="28635" y="262"/>
                      <a:pt x="28313" y="393"/>
                      <a:pt x="27908" y="417"/>
                    </a:cubicBezTo>
                    <a:cubicBezTo>
                      <a:pt x="27872" y="419"/>
                      <a:pt x="27836" y="419"/>
                      <a:pt x="27800" y="419"/>
                    </a:cubicBezTo>
                    <a:cubicBezTo>
                      <a:pt x="27339" y="419"/>
                      <a:pt x="26901" y="281"/>
                      <a:pt x="26658" y="60"/>
                    </a:cubicBezTo>
                    <a:lnTo>
                      <a:pt x="26611" y="12"/>
                    </a:lnTo>
                    <a:lnTo>
                      <a:pt x="26551" y="60"/>
                    </a:lnTo>
                    <a:cubicBezTo>
                      <a:pt x="26372" y="274"/>
                      <a:pt x="26015" y="405"/>
                      <a:pt x="25587" y="417"/>
                    </a:cubicBezTo>
                    <a:cubicBezTo>
                      <a:pt x="25566" y="417"/>
                      <a:pt x="25546" y="418"/>
                      <a:pt x="25525" y="418"/>
                    </a:cubicBezTo>
                    <a:cubicBezTo>
                      <a:pt x="25061" y="418"/>
                      <a:pt x="24636" y="288"/>
                      <a:pt x="24408" y="60"/>
                    </a:cubicBezTo>
                    <a:lnTo>
                      <a:pt x="24360" y="12"/>
                    </a:lnTo>
                    <a:lnTo>
                      <a:pt x="24301" y="60"/>
                    </a:lnTo>
                    <a:cubicBezTo>
                      <a:pt x="24098" y="274"/>
                      <a:pt x="23717" y="405"/>
                      <a:pt x="23265" y="417"/>
                    </a:cubicBezTo>
                    <a:cubicBezTo>
                      <a:pt x="22801" y="417"/>
                      <a:pt x="22372" y="286"/>
                      <a:pt x="22158" y="60"/>
                    </a:cubicBezTo>
                    <a:lnTo>
                      <a:pt x="22098" y="12"/>
                    </a:lnTo>
                    <a:lnTo>
                      <a:pt x="22050" y="60"/>
                    </a:lnTo>
                    <a:cubicBezTo>
                      <a:pt x="21836" y="286"/>
                      <a:pt x="21408" y="417"/>
                      <a:pt x="20943" y="417"/>
                    </a:cubicBezTo>
                    <a:cubicBezTo>
                      <a:pt x="20491" y="405"/>
                      <a:pt x="20110" y="274"/>
                      <a:pt x="19907" y="60"/>
                    </a:cubicBezTo>
                    <a:lnTo>
                      <a:pt x="19848" y="12"/>
                    </a:lnTo>
                    <a:lnTo>
                      <a:pt x="19800" y="60"/>
                    </a:lnTo>
                    <a:cubicBezTo>
                      <a:pt x="19572" y="288"/>
                      <a:pt x="19147" y="418"/>
                      <a:pt x="18683" y="418"/>
                    </a:cubicBezTo>
                    <a:cubicBezTo>
                      <a:pt x="18662" y="418"/>
                      <a:pt x="18642" y="417"/>
                      <a:pt x="18621" y="417"/>
                    </a:cubicBezTo>
                    <a:cubicBezTo>
                      <a:pt x="18193" y="405"/>
                      <a:pt x="17836" y="274"/>
                      <a:pt x="17657" y="60"/>
                    </a:cubicBezTo>
                    <a:lnTo>
                      <a:pt x="17598" y="12"/>
                    </a:lnTo>
                    <a:lnTo>
                      <a:pt x="17550" y="60"/>
                    </a:lnTo>
                    <a:cubicBezTo>
                      <a:pt x="17307" y="281"/>
                      <a:pt x="16869" y="419"/>
                      <a:pt x="16408" y="419"/>
                    </a:cubicBezTo>
                    <a:cubicBezTo>
                      <a:pt x="16372" y="419"/>
                      <a:pt x="16336" y="419"/>
                      <a:pt x="16300" y="417"/>
                    </a:cubicBezTo>
                    <a:cubicBezTo>
                      <a:pt x="15895" y="393"/>
                      <a:pt x="15562" y="262"/>
                      <a:pt x="15395" y="72"/>
                    </a:cubicBezTo>
                    <a:lnTo>
                      <a:pt x="15347" y="12"/>
                    </a:lnTo>
                    <a:lnTo>
                      <a:pt x="15300" y="60"/>
                    </a:lnTo>
                    <a:cubicBezTo>
                      <a:pt x="15051" y="278"/>
                      <a:pt x="14621" y="414"/>
                      <a:pt x="14176" y="414"/>
                    </a:cubicBezTo>
                    <a:cubicBezTo>
                      <a:pt x="14110" y="414"/>
                      <a:pt x="14044" y="411"/>
                      <a:pt x="13978" y="405"/>
                    </a:cubicBezTo>
                    <a:cubicBezTo>
                      <a:pt x="13597" y="381"/>
                      <a:pt x="13299" y="250"/>
                      <a:pt x="13145" y="72"/>
                    </a:cubicBezTo>
                    <a:lnTo>
                      <a:pt x="13097" y="12"/>
                    </a:lnTo>
                    <a:lnTo>
                      <a:pt x="13037" y="60"/>
                    </a:lnTo>
                    <a:cubicBezTo>
                      <a:pt x="12785" y="282"/>
                      <a:pt x="12344" y="418"/>
                      <a:pt x="11896" y="418"/>
                    </a:cubicBezTo>
                    <a:cubicBezTo>
                      <a:pt x="11816" y="418"/>
                      <a:pt x="11736" y="414"/>
                      <a:pt x="11656" y="405"/>
                    </a:cubicBezTo>
                    <a:cubicBezTo>
                      <a:pt x="11311" y="369"/>
                      <a:pt x="11025" y="250"/>
                      <a:pt x="10894" y="72"/>
                    </a:cubicBezTo>
                    <a:lnTo>
                      <a:pt x="10847" y="12"/>
                    </a:lnTo>
                    <a:lnTo>
                      <a:pt x="10787" y="60"/>
                    </a:lnTo>
                    <a:cubicBezTo>
                      <a:pt x="10514" y="284"/>
                      <a:pt x="10082" y="412"/>
                      <a:pt x="9640" y="412"/>
                    </a:cubicBezTo>
                    <a:cubicBezTo>
                      <a:pt x="9542" y="412"/>
                      <a:pt x="9444" y="406"/>
                      <a:pt x="9347" y="393"/>
                    </a:cubicBezTo>
                    <a:cubicBezTo>
                      <a:pt x="9013" y="357"/>
                      <a:pt x="8763" y="238"/>
                      <a:pt x="8644" y="72"/>
                    </a:cubicBezTo>
                    <a:lnTo>
                      <a:pt x="8596" y="12"/>
                    </a:lnTo>
                    <a:lnTo>
                      <a:pt x="8537" y="60"/>
                    </a:lnTo>
                    <a:cubicBezTo>
                      <a:pt x="8248" y="281"/>
                      <a:pt x="7789" y="417"/>
                      <a:pt x="7346" y="417"/>
                    </a:cubicBezTo>
                    <a:cubicBezTo>
                      <a:pt x="7241" y="417"/>
                      <a:pt x="7137" y="409"/>
                      <a:pt x="7037" y="393"/>
                    </a:cubicBezTo>
                    <a:cubicBezTo>
                      <a:pt x="6727" y="345"/>
                      <a:pt x="6501" y="226"/>
                      <a:pt x="6394" y="72"/>
                    </a:cubicBezTo>
                    <a:lnTo>
                      <a:pt x="6346" y="12"/>
                    </a:lnTo>
                    <a:lnTo>
                      <a:pt x="6287" y="60"/>
                    </a:lnTo>
                    <a:cubicBezTo>
                      <a:pt x="5998" y="283"/>
                      <a:pt x="5527" y="412"/>
                      <a:pt x="5085" y="412"/>
                    </a:cubicBezTo>
                    <a:cubicBezTo>
                      <a:pt x="4962" y="412"/>
                      <a:pt x="4841" y="402"/>
                      <a:pt x="4727" y="381"/>
                    </a:cubicBezTo>
                    <a:cubicBezTo>
                      <a:pt x="4441" y="334"/>
                      <a:pt x="4239" y="226"/>
                      <a:pt x="4143" y="72"/>
                    </a:cubicBezTo>
                    <a:lnTo>
                      <a:pt x="4096" y="12"/>
                    </a:lnTo>
                    <a:lnTo>
                      <a:pt x="4036" y="60"/>
                    </a:lnTo>
                    <a:cubicBezTo>
                      <a:pt x="3726" y="288"/>
                      <a:pt x="3254" y="418"/>
                      <a:pt x="2810" y="418"/>
                    </a:cubicBezTo>
                    <a:cubicBezTo>
                      <a:pt x="2675" y="418"/>
                      <a:pt x="2542" y="406"/>
                      <a:pt x="2417" y="381"/>
                    </a:cubicBezTo>
                    <a:cubicBezTo>
                      <a:pt x="2155" y="322"/>
                      <a:pt x="1965" y="215"/>
                      <a:pt x="1893" y="72"/>
                    </a:cubicBezTo>
                    <a:lnTo>
                      <a:pt x="184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4"/>
              <p:cNvSpPr/>
              <p:nvPr/>
            </p:nvSpPr>
            <p:spPr>
              <a:xfrm>
                <a:off x="7198088" y="4058525"/>
                <a:ext cx="1079925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43197" h="540" extrusionOk="0">
                    <a:moveTo>
                      <a:pt x="1799" y="0"/>
                    </a:moveTo>
                    <a:lnTo>
                      <a:pt x="1739" y="48"/>
                    </a:lnTo>
                    <a:cubicBezTo>
                      <a:pt x="1401" y="278"/>
                      <a:pt x="938" y="378"/>
                      <a:pt x="531" y="378"/>
                    </a:cubicBezTo>
                    <a:cubicBezTo>
                      <a:pt x="350" y="378"/>
                      <a:pt x="179" y="358"/>
                      <a:pt x="36" y="322"/>
                    </a:cubicBezTo>
                    <a:lnTo>
                      <a:pt x="1" y="464"/>
                    </a:lnTo>
                    <a:cubicBezTo>
                      <a:pt x="157" y="507"/>
                      <a:pt x="341" y="529"/>
                      <a:pt x="536" y="529"/>
                    </a:cubicBezTo>
                    <a:cubicBezTo>
                      <a:pt x="947" y="529"/>
                      <a:pt x="1407" y="429"/>
                      <a:pt x="1763" y="203"/>
                    </a:cubicBezTo>
                    <a:cubicBezTo>
                      <a:pt x="1870" y="345"/>
                      <a:pt x="2072" y="441"/>
                      <a:pt x="2334" y="500"/>
                    </a:cubicBezTo>
                    <a:cubicBezTo>
                      <a:pt x="2451" y="525"/>
                      <a:pt x="2584" y="537"/>
                      <a:pt x="2726" y="537"/>
                    </a:cubicBezTo>
                    <a:cubicBezTo>
                      <a:pt x="3133" y="537"/>
                      <a:pt x="3609" y="432"/>
                      <a:pt x="3954" y="203"/>
                    </a:cubicBezTo>
                    <a:cubicBezTo>
                      <a:pt x="4085" y="357"/>
                      <a:pt x="4299" y="453"/>
                      <a:pt x="4585" y="500"/>
                    </a:cubicBezTo>
                    <a:cubicBezTo>
                      <a:pt x="4708" y="522"/>
                      <a:pt x="4836" y="533"/>
                      <a:pt x="4965" y="533"/>
                    </a:cubicBezTo>
                    <a:cubicBezTo>
                      <a:pt x="5398" y="533"/>
                      <a:pt x="5844" y="414"/>
                      <a:pt x="6156" y="203"/>
                    </a:cubicBezTo>
                    <a:cubicBezTo>
                      <a:pt x="6299" y="357"/>
                      <a:pt x="6537" y="464"/>
                      <a:pt x="6835" y="512"/>
                    </a:cubicBezTo>
                    <a:cubicBezTo>
                      <a:pt x="6943" y="529"/>
                      <a:pt x="7055" y="537"/>
                      <a:pt x="7167" y="537"/>
                    </a:cubicBezTo>
                    <a:cubicBezTo>
                      <a:pt x="7607" y="537"/>
                      <a:pt x="8055" y="411"/>
                      <a:pt x="8359" y="203"/>
                    </a:cubicBezTo>
                    <a:cubicBezTo>
                      <a:pt x="8502" y="369"/>
                      <a:pt x="8764" y="476"/>
                      <a:pt x="9085" y="524"/>
                    </a:cubicBezTo>
                    <a:cubicBezTo>
                      <a:pt x="9176" y="534"/>
                      <a:pt x="9268" y="539"/>
                      <a:pt x="9360" y="539"/>
                    </a:cubicBezTo>
                    <a:cubicBezTo>
                      <a:pt x="9809" y="539"/>
                      <a:pt x="10253" y="420"/>
                      <a:pt x="10550" y="203"/>
                    </a:cubicBezTo>
                    <a:cubicBezTo>
                      <a:pt x="10716" y="381"/>
                      <a:pt x="11002" y="488"/>
                      <a:pt x="11347" y="524"/>
                    </a:cubicBezTo>
                    <a:cubicBezTo>
                      <a:pt x="11432" y="534"/>
                      <a:pt x="11517" y="538"/>
                      <a:pt x="11601" y="538"/>
                    </a:cubicBezTo>
                    <a:cubicBezTo>
                      <a:pt x="12042" y="538"/>
                      <a:pt x="12473" y="412"/>
                      <a:pt x="12752" y="203"/>
                    </a:cubicBezTo>
                    <a:cubicBezTo>
                      <a:pt x="12931" y="381"/>
                      <a:pt x="13240" y="500"/>
                      <a:pt x="13610" y="524"/>
                    </a:cubicBezTo>
                    <a:cubicBezTo>
                      <a:pt x="13680" y="531"/>
                      <a:pt x="13750" y="534"/>
                      <a:pt x="13820" y="534"/>
                    </a:cubicBezTo>
                    <a:cubicBezTo>
                      <a:pt x="14258" y="534"/>
                      <a:pt x="14678" y="408"/>
                      <a:pt x="14955" y="203"/>
                    </a:cubicBezTo>
                    <a:cubicBezTo>
                      <a:pt x="15145" y="393"/>
                      <a:pt x="15479" y="512"/>
                      <a:pt x="15872" y="536"/>
                    </a:cubicBezTo>
                    <a:cubicBezTo>
                      <a:pt x="15914" y="538"/>
                      <a:pt x="15956" y="539"/>
                      <a:pt x="15997" y="539"/>
                    </a:cubicBezTo>
                    <a:cubicBezTo>
                      <a:pt x="16452" y="539"/>
                      <a:pt x="16884" y="421"/>
                      <a:pt x="17146" y="203"/>
                    </a:cubicBezTo>
                    <a:cubicBezTo>
                      <a:pt x="17360" y="405"/>
                      <a:pt x="17717" y="524"/>
                      <a:pt x="18146" y="536"/>
                    </a:cubicBezTo>
                    <a:cubicBezTo>
                      <a:pt x="18168" y="536"/>
                      <a:pt x="18189" y="537"/>
                      <a:pt x="18211" y="537"/>
                    </a:cubicBezTo>
                    <a:cubicBezTo>
                      <a:pt x="18663" y="537"/>
                      <a:pt x="19087" y="418"/>
                      <a:pt x="19348" y="203"/>
                    </a:cubicBezTo>
                    <a:cubicBezTo>
                      <a:pt x="19575" y="405"/>
                      <a:pt x="19967" y="536"/>
                      <a:pt x="20408" y="536"/>
                    </a:cubicBezTo>
                    <a:cubicBezTo>
                      <a:pt x="20872" y="536"/>
                      <a:pt x="21289" y="417"/>
                      <a:pt x="21539" y="203"/>
                    </a:cubicBezTo>
                    <a:cubicBezTo>
                      <a:pt x="21790" y="408"/>
                      <a:pt x="22172" y="537"/>
                      <a:pt x="22622" y="537"/>
                    </a:cubicBezTo>
                    <a:cubicBezTo>
                      <a:pt x="22642" y="537"/>
                      <a:pt x="22662" y="536"/>
                      <a:pt x="22682" y="536"/>
                    </a:cubicBezTo>
                    <a:cubicBezTo>
                      <a:pt x="23123" y="536"/>
                      <a:pt x="23504" y="405"/>
                      <a:pt x="23742" y="203"/>
                    </a:cubicBezTo>
                    <a:cubicBezTo>
                      <a:pt x="24003" y="418"/>
                      <a:pt x="24427" y="537"/>
                      <a:pt x="24879" y="537"/>
                    </a:cubicBezTo>
                    <a:cubicBezTo>
                      <a:pt x="24901" y="537"/>
                      <a:pt x="24923" y="536"/>
                      <a:pt x="24944" y="536"/>
                    </a:cubicBezTo>
                    <a:cubicBezTo>
                      <a:pt x="25373" y="524"/>
                      <a:pt x="25730" y="405"/>
                      <a:pt x="25944" y="203"/>
                    </a:cubicBezTo>
                    <a:cubicBezTo>
                      <a:pt x="26206" y="421"/>
                      <a:pt x="26628" y="539"/>
                      <a:pt x="27081" y="539"/>
                    </a:cubicBezTo>
                    <a:cubicBezTo>
                      <a:pt x="27123" y="539"/>
                      <a:pt x="27165" y="538"/>
                      <a:pt x="27206" y="536"/>
                    </a:cubicBezTo>
                    <a:cubicBezTo>
                      <a:pt x="27611" y="512"/>
                      <a:pt x="27945" y="393"/>
                      <a:pt x="28135" y="203"/>
                    </a:cubicBezTo>
                    <a:cubicBezTo>
                      <a:pt x="28413" y="408"/>
                      <a:pt x="28832" y="534"/>
                      <a:pt x="29270" y="534"/>
                    </a:cubicBezTo>
                    <a:cubicBezTo>
                      <a:pt x="29340" y="534"/>
                      <a:pt x="29410" y="531"/>
                      <a:pt x="29481" y="524"/>
                    </a:cubicBezTo>
                    <a:cubicBezTo>
                      <a:pt x="29850" y="500"/>
                      <a:pt x="30159" y="381"/>
                      <a:pt x="30338" y="203"/>
                    </a:cubicBezTo>
                    <a:cubicBezTo>
                      <a:pt x="30617" y="412"/>
                      <a:pt x="31040" y="538"/>
                      <a:pt x="31485" y="538"/>
                    </a:cubicBezTo>
                    <a:cubicBezTo>
                      <a:pt x="31570" y="538"/>
                      <a:pt x="31656" y="534"/>
                      <a:pt x="31743" y="524"/>
                    </a:cubicBezTo>
                    <a:cubicBezTo>
                      <a:pt x="32088" y="488"/>
                      <a:pt x="32374" y="381"/>
                      <a:pt x="32540" y="203"/>
                    </a:cubicBezTo>
                    <a:cubicBezTo>
                      <a:pt x="32837" y="420"/>
                      <a:pt x="33282" y="539"/>
                      <a:pt x="33724" y="539"/>
                    </a:cubicBezTo>
                    <a:cubicBezTo>
                      <a:pt x="33814" y="539"/>
                      <a:pt x="33904" y="534"/>
                      <a:pt x="33993" y="524"/>
                    </a:cubicBezTo>
                    <a:cubicBezTo>
                      <a:pt x="34326" y="476"/>
                      <a:pt x="34576" y="369"/>
                      <a:pt x="34731" y="203"/>
                    </a:cubicBezTo>
                    <a:cubicBezTo>
                      <a:pt x="35035" y="411"/>
                      <a:pt x="35483" y="537"/>
                      <a:pt x="35924" y="537"/>
                    </a:cubicBezTo>
                    <a:cubicBezTo>
                      <a:pt x="36035" y="537"/>
                      <a:pt x="36147" y="529"/>
                      <a:pt x="36255" y="512"/>
                    </a:cubicBezTo>
                    <a:cubicBezTo>
                      <a:pt x="36553" y="464"/>
                      <a:pt x="36791" y="357"/>
                      <a:pt x="36934" y="203"/>
                    </a:cubicBezTo>
                    <a:cubicBezTo>
                      <a:pt x="37243" y="417"/>
                      <a:pt x="37696" y="536"/>
                      <a:pt x="38136" y="536"/>
                    </a:cubicBezTo>
                    <a:cubicBezTo>
                      <a:pt x="38255" y="536"/>
                      <a:pt x="38386" y="524"/>
                      <a:pt x="38506" y="500"/>
                    </a:cubicBezTo>
                    <a:cubicBezTo>
                      <a:pt x="38791" y="453"/>
                      <a:pt x="39006" y="357"/>
                      <a:pt x="39137" y="203"/>
                    </a:cubicBezTo>
                    <a:cubicBezTo>
                      <a:pt x="39481" y="432"/>
                      <a:pt x="39957" y="537"/>
                      <a:pt x="40364" y="537"/>
                    </a:cubicBezTo>
                    <a:cubicBezTo>
                      <a:pt x="40506" y="537"/>
                      <a:pt x="40639" y="525"/>
                      <a:pt x="40756" y="500"/>
                    </a:cubicBezTo>
                    <a:cubicBezTo>
                      <a:pt x="41018" y="441"/>
                      <a:pt x="41220" y="345"/>
                      <a:pt x="41327" y="203"/>
                    </a:cubicBezTo>
                    <a:cubicBezTo>
                      <a:pt x="41678" y="404"/>
                      <a:pt x="42126" y="488"/>
                      <a:pt x="42535" y="488"/>
                    </a:cubicBezTo>
                    <a:cubicBezTo>
                      <a:pt x="42780" y="488"/>
                      <a:pt x="43010" y="458"/>
                      <a:pt x="43197" y="405"/>
                    </a:cubicBezTo>
                    <a:lnTo>
                      <a:pt x="43161" y="262"/>
                    </a:lnTo>
                    <a:cubicBezTo>
                      <a:pt x="42985" y="314"/>
                      <a:pt x="42768" y="342"/>
                      <a:pt x="42539" y="342"/>
                    </a:cubicBezTo>
                    <a:cubicBezTo>
                      <a:pt x="42133" y="342"/>
                      <a:pt x="41686" y="253"/>
                      <a:pt x="41351" y="48"/>
                    </a:cubicBezTo>
                    <a:lnTo>
                      <a:pt x="41292" y="0"/>
                    </a:lnTo>
                    <a:lnTo>
                      <a:pt x="41244" y="72"/>
                    </a:lnTo>
                    <a:cubicBezTo>
                      <a:pt x="41173" y="203"/>
                      <a:pt x="40982" y="298"/>
                      <a:pt x="40732" y="357"/>
                    </a:cubicBezTo>
                    <a:cubicBezTo>
                      <a:pt x="40613" y="379"/>
                      <a:pt x="40486" y="390"/>
                      <a:pt x="40356" y="390"/>
                    </a:cubicBezTo>
                    <a:cubicBezTo>
                      <a:pt x="39919" y="390"/>
                      <a:pt x="39454" y="268"/>
                      <a:pt x="39160" y="48"/>
                    </a:cubicBezTo>
                    <a:lnTo>
                      <a:pt x="39101" y="0"/>
                    </a:lnTo>
                    <a:lnTo>
                      <a:pt x="39053" y="60"/>
                    </a:lnTo>
                    <a:cubicBezTo>
                      <a:pt x="38958" y="203"/>
                      <a:pt x="38756" y="310"/>
                      <a:pt x="38482" y="357"/>
                    </a:cubicBezTo>
                    <a:cubicBezTo>
                      <a:pt x="38367" y="378"/>
                      <a:pt x="38247" y="388"/>
                      <a:pt x="38125" y="388"/>
                    </a:cubicBezTo>
                    <a:cubicBezTo>
                      <a:pt x="37694" y="388"/>
                      <a:pt x="37248" y="262"/>
                      <a:pt x="36970" y="48"/>
                    </a:cubicBezTo>
                    <a:lnTo>
                      <a:pt x="36898" y="0"/>
                    </a:lnTo>
                    <a:lnTo>
                      <a:pt x="36862" y="60"/>
                    </a:lnTo>
                    <a:cubicBezTo>
                      <a:pt x="36755" y="214"/>
                      <a:pt x="36529" y="322"/>
                      <a:pt x="36231" y="369"/>
                    </a:cubicBezTo>
                    <a:cubicBezTo>
                      <a:pt x="36136" y="382"/>
                      <a:pt x="36038" y="389"/>
                      <a:pt x="35940" y="389"/>
                    </a:cubicBezTo>
                    <a:cubicBezTo>
                      <a:pt x="35499" y="389"/>
                      <a:pt x="35049" y="262"/>
                      <a:pt x="34767" y="48"/>
                    </a:cubicBezTo>
                    <a:lnTo>
                      <a:pt x="34707" y="0"/>
                    </a:lnTo>
                    <a:lnTo>
                      <a:pt x="34660" y="60"/>
                    </a:lnTo>
                    <a:cubicBezTo>
                      <a:pt x="34541" y="214"/>
                      <a:pt x="34303" y="334"/>
                      <a:pt x="33981" y="369"/>
                    </a:cubicBezTo>
                    <a:cubicBezTo>
                      <a:pt x="33886" y="382"/>
                      <a:pt x="33789" y="389"/>
                      <a:pt x="33693" y="389"/>
                    </a:cubicBezTo>
                    <a:cubicBezTo>
                      <a:pt x="33261" y="389"/>
                      <a:pt x="32839" y="262"/>
                      <a:pt x="32576" y="48"/>
                    </a:cubicBezTo>
                    <a:lnTo>
                      <a:pt x="32517" y="0"/>
                    </a:lnTo>
                    <a:lnTo>
                      <a:pt x="32469" y="60"/>
                    </a:lnTo>
                    <a:cubicBezTo>
                      <a:pt x="32338" y="226"/>
                      <a:pt x="32064" y="345"/>
                      <a:pt x="31719" y="381"/>
                    </a:cubicBezTo>
                    <a:cubicBezTo>
                      <a:pt x="31651" y="388"/>
                      <a:pt x="31582" y="391"/>
                      <a:pt x="31512" y="391"/>
                    </a:cubicBezTo>
                    <a:cubicBezTo>
                      <a:pt x="31074" y="391"/>
                      <a:pt x="30631" y="264"/>
                      <a:pt x="30374" y="48"/>
                    </a:cubicBezTo>
                    <a:lnTo>
                      <a:pt x="30326" y="0"/>
                    </a:lnTo>
                    <a:lnTo>
                      <a:pt x="30278" y="60"/>
                    </a:lnTo>
                    <a:cubicBezTo>
                      <a:pt x="30124" y="238"/>
                      <a:pt x="29826" y="357"/>
                      <a:pt x="29469" y="381"/>
                    </a:cubicBezTo>
                    <a:cubicBezTo>
                      <a:pt x="29414" y="385"/>
                      <a:pt x="29359" y="387"/>
                      <a:pt x="29305" y="387"/>
                    </a:cubicBezTo>
                    <a:cubicBezTo>
                      <a:pt x="28860" y="387"/>
                      <a:pt x="28427" y="260"/>
                      <a:pt x="28183" y="48"/>
                    </a:cubicBezTo>
                    <a:lnTo>
                      <a:pt x="28123" y="0"/>
                    </a:lnTo>
                    <a:lnTo>
                      <a:pt x="28076" y="60"/>
                    </a:lnTo>
                    <a:cubicBezTo>
                      <a:pt x="27921" y="238"/>
                      <a:pt x="27587" y="357"/>
                      <a:pt x="27206" y="381"/>
                    </a:cubicBezTo>
                    <a:cubicBezTo>
                      <a:pt x="27153" y="385"/>
                      <a:pt x="27100" y="387"/>
                      <a:pt x="27047" y="387"/>
                    </a:cubicBezTo>
                    <a:cubicBezTo>
                      <a:pt x="26617" y="387"/>
                      <a:pt x="26215" y="260"/>
                      <a:pt x="25992" y="48"/>
                    </a:cubicBezTo>
                    <a:lnTo>
                      <a:pt x="25933" y="0"/>
                    </a:lnTo>
                    <a:lnTo>
                      <a:pt x="25885" y="60"/>
                    </a:lnTo>
                    <a:cubicBezTo>
                      <a:pt x="25706" y="250"/>
                      <a:pt x="25349" y="369"/>
                      <a:pt x="24944" y="381"/>
                    </a:cubicBezTo>
                    <a:cubicBezTo>
                      <a:pt x="24907" y="383"/>
                      <a:pt x="24870" y="384"/>
                      <a:pt x="24833" y="384"/>
                    </a:cubicBezTo>
                    <a:cubicBezTo>
                      <a:pt x="24400" y="384"/>
                      <a:pt x="24009" y="256"/>
                      <a:pt x="23789" y="48"/>
                    </a:cubicBezTo>
                    <a:lnTo>
                      <a:pt x="23742" y="0"/>
                    </a:lnTo>
                    <a:lnTo>
                      <a:pt x="23682" y="60"/>
                    </a:lnTo>
                    <a:cubicBezTo>
                      <a:pt x="23492" y="262"/>
                      <a:pt x="23111" y="381"/>
                      <a:pt x="22682" y="393"/>
                    </a:cubicBezTo>
                    <a:cubicBezTo>
                      <a:pt x="22230" y="393"/>
                      <a:pt x="21813" y="262"/>
                      <a:pt x="21599" y="48"/>
                    </a:cubicBezTo>
                    <a:lnTo>
                      <a:pt x="21539" y="0"/>
                    </a:lnTo>
                    <a:lnTo>
                      <a:pt x="21491" y="48"/>
                    </a:lnTo>
                    <a:cubicBezTo>
                      <a:pt x="21277" y="262"/>
                      <a:pt x="20860" y="393"/>
                      <a:pt x="20408" y="393"/>
                    </a:cubicBezTo>
                    <a:cubicBezTo>
                      <a:pt x="19979" y="381"/>
                      <a:pt x="19598" y="262"/>
                      <a:pt x="19408" y="60"/>
                    </a:cubicBezTo>
                    <a:lnTo>
                      <a:pt x="19348" y="0"/>
                    </a:lnTo>
                    <a:lnTo>
                      <a:pt x="19301" y="48"/>
                    </a:lnTo>
                    <a:cubicBezTo>
                      <a:pt x="19081" y="256"/>
                      <a:pt x="18690" y="384"/>
                      <a:pt x="18257" y="384"/>
                    </a:cubicBezTo>
                    <a:cubicBezTo>
                      <a:pt x="18220" y="384"/>
                      <a:pt x="18183" y="383"/>
                      <a:pt x="18146" y="381"/>
                    </a:cubicBezTo>
                    <a:cubicBezTo>
                      <a:pt x="17741" y="369"/>
                      <a:pt x="17384" y="250"/>
                      <a:pt x="17205" y="60"/>
                    </a:cubicBezTo>
                    <a:lnTo>
                      <a:pt x="17158" y="0"/>
                    </a:lnTo>
                    <a:lnTo>
                      <a:pt x="17098" y="48"/>
                    </a:lnTo>
                    <a:cubicBezTo>
                      <a:pt x="16875" y="260"/>
                      <a:pt x="16473" y="387"/>
                      <a:pt x="16043" y="387"/>
                    </a:cubicBezTo>
                    <a:cubicBezTo>
                      <a:pt x="15990" y="387"/>
                      <a:pt x="15937" y="385"/>
                      <a:pt x="15884" y="381"/>
                    </a:cubicBezTo>
                    <a:cubicBezTo>
                      <a:pt x="15503" y="357"/>
                      <a:pt x="15169" y="238"/>
                      <a:pt x="15014" y="60"/>
                    </a:cubicBezTo>
                    <a:lnTo>
                      <a:pt x="14967" y="0"/>
                    </a:lnTo>
                    <a:lnTo>
                      <a:pt x="14907" y="48"/>
                    </a:lnTo>
                    <a:cubicBezTo>
                      <a:pt x="14663" y="260"/>
                      <a:pt x="14231" y="387"/>
                      <a:pt x="13785" y="387"/>
                    </a:cubicBezTo>
                    <a:cubicBezTo>
                      <a:pt x="13731" y="387"/>
                      <a:pt x="13676" y="385"/>
                      <a:pt x="13621" y="381"/>
                    </a:cubicBezTo>
                    <a:cubicBezTo>
                      <a:pt x="13252" y="357"/>
                      <a:pt x="12967" y="238"/>
                      <a:pt x="12812" y="60"/>
                    </a:cubicBezTo>
                    <a:lnTo>
                      <a:pt x="12764" y="0"/>
                    </a:lnTo>
                    <a:lnTo>
                      <a:pt x="12717" y="48"/>
                    </a:lnTo>
                    <a:cubicBezTo>
                      <a:pt x="12460" y="264"/>
                      <a:pt x="12016" y="391"/>
                      <a:pt x="11578" y="391"/>
                    </a:cubicBezTo>
                    <a:cubicBezTo>
                      <a:pt x="11508" y="391"/>
                      <a:pt x="11439" y="388"/>
                      <a:pt x="11371" y="381"/>
                    </a:cubicBezTo>
                    <a:cubicBezTo>
                      <a:pt x="11026" y="345"/>
                      <a:pt x="10752" y="226"/>
                      <a:pt x="10621" y="60"/>
                    </a:cubicBezTo>
                    <a:lnTo>
                      <a:pt x="10573" y="0"/>
                    </a:lnTo>
                    <a:lnTo>
                      <a:pt x="10514" y="48"/>
                    </a:lnTo>
                    <a:cubicBezTo>
                      <a:pt x="10251" y="262"/>
                      <a:pt x="9829" y="389"/>
                      <a:pt x="9397" y="389"/>
                    </a:cubicBezTo>
                    <a:cubicBezTo>
                      <a:pt x="9301" y="389"/>
                      <a:pt x="9204" y="382"/>
                      <a:pt x="9109" y="369"/>
                    </a:cubicBezTo>
                    <a:cubicBezTo>
                      <a:pt x="8788" y="334"/>
                      <a:pt x="8537" y="214"/>
                      <a:pt x="8430" y="60"/>
                    </a:cubicBezTo>
                    <a:lnTo>
                      <a:pt x="8383" y="0"/>
                    </a:lnTo>
                    <a:lnTo>
                      <a:pt x="8323" y="48"/>
                    </a:lnTo>
                    <a:cubicBezTo>
                      <a:pt x="8041" y="262"/>
                      <a:pt x="7591" y="389"/>
                      <a:pt x="7150" y="389"/>
                    </a:cubicBezTo>
                    <a:cubicBezTo>
                      <a:pt x="7052" y="389"/>
                      <a:pt x="6954" y="382"/>
                      <a:pt x="6859" y="369"/>
                    </a:cubicBezTo>
                    <a:cubicBezTo>
                      <a:pt x="6561" y="322"/>
                      <a:pt x="6335" y="214"/>
                      <a:pt x="6228" y="60"/>
                    </a:cubicBezTo>
                    <a:lnTo>
                      <a:pt x="6192" y="0"/>
                    </a:lnTo>
                    <a:lnTo>
                      <a:pt x="6121" y="48"/>
                    </a:lnTo>
                    <a:cubicBezTo>
                      <a:pt x="5842" y="262"/>
                      <a:pt x="5389" y="388"/>
                      <a:pt x="4960" y="388"/>
                    </a:cubicBezTo>
                    <a:cubicBezTo>
                      <a:pt x="4839" y="388"/>
                      <a:pt x="4721" y="378"/>
                      <a:pt x="4608" y="357"/>
                    </a:cubicBezTo>
                    <a:cubicBezTo>
                      <a:pt x="4335" y="310"/>
                      <a:pt x="4132" y="203"/>
                      <a:pt x="4037" y="60"/>
                    </a:cubicBezTo>
                    <a:lnTo>
                      <a:pt x="3989" y="0"/>
                    </a:lnTo>
                    <a:lnTo>
                      <a:pt x="3930" y="48"/>
                    </a:lnTo>
                    <a:cubicBezTo>
                      <a:pt x="3636" y="268"/>
                      <a:pt x="3171" y="390"/>
                      <a:pt x="2734" y="390"/>
                    </a:cubicBezTo>
                    <a:cubicBezTo>
                      <a:pt x="2604" y="390"/>
                      <a:pt x="2478" y="379"/>
                      <a:pt x="2358" y="357"/>
                    </a:cubicBezTo>
                    <a:cubicBezTo>
                      <a:pt x="2108" y="298"/>
                      <a:pt x="1918" y="203"/>
                      <a:pt x="1846" y="72"/>
                    </a:cubicBezTo>
                    <a:lnTo>
                      <a:pt x="179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4"/>
              <p:cNvSpPr/>
              <p:nvPr/>
            </p:nvSpPr>
            <p:spPr>
              <a:xfrm>
                <a:off x="7211488" y="4028150"/>
                <a:ext cx="1054025" cy="13225"/>
              </a:xfrm>
              <a:custGeom>
                <a:avLst/>
                <a:gdLst/>
                <a:ahLst/>
                <a:cxnLst/>
                <a:rect l="l" t="t" r="r" b="b"/>
                <a:pathLst>
                  <a:path w="42161" h="529" extrusionOk="0">
                    <a:moveTo>
                      <a:pt x="40267" y="1"/>
                    </a:moveTo>
                    <a:lnTo>
                      <a:pt x="40220" y="72"/>
                    </a:lnTo>
                    <a:cubicBezTo>
                      <a:pt x="40148" y="203"/>
                      <a:pt x="39970" y="298"/>
                      <a:pt x="39720" y="346"/>
                    </a:cubicBezTo>
                    <a:cubicBezTo>
                      <a:pt x="39602" y="368"/>
                      <a:pt x="39478" y="378"/>
                      <a:pt x="39351" y="378"/>
                    </a:cubicBezTo>
                    <a:cubicBezTo>
                      <a:pt x="38926" y="378"/>
                      <a:pt x="38477" y="259"/>
                      <a:pt x="38184" y="48"/>
                    </a:cubicBezTo>
                    <a:lnTo>
                      <a:pt x="38124" y="13"/>
                    </a:lnTo>
                    <a:lnTo>
                      <a:pt x="38089" y="72"/>
                    </a:lnTo>
                    <a:cubicBezTo>
                      <a:pt x="37993" y="203"/>
                      <a:pt x="37791" y="310"/>
                      <a:pt x="37529" y="346"/>
                    </a:cubicBezTo>
                    <a:cubicBezTo>
                      <a:pt x="37416" y="367"/>
                      <a:pt x="37298" y="377"/>
                      <a:pt x="37178" y="377"/>
                    </a:cubicBezTo>
                    <a:cubicBezTo>
                      <a:pt x="36757" y="377"/>
                      <a:pt x="36322" y="252"/>
                      <a:pt x="36053" y="48"/>
                    </a:cubicBezTo>
                    <a:lnTo>
                      <a:pt x="35993" y="13"/>
                    </a:lnTo>
                    <a:lnTo>
                      <a:pt x="35945" y="72"/>
                    </a:lnTo>
                    <a:cubicBezTo>
                      <a:pt x="35838" y="215"/>
                      <a:pt x="35624" y="310"/>
                      <a:pt x="35326" y="358"/>
                    </a:cubicBezTo>
                    <a:cubicBezTo>
                      <a:pt x="35230" y="372"/>
                      <a:pt x="35129" y="378"/>
                      <a:pt x="35028" y="378"/>
                    </a:cubicBezTo>
                    <a:cubicBezTo>
                      <a:pt x="34606" y="378"/>
                      <a:pt x="34169" y="262"/>
                      <a:pt x="33909" y="60"/>
                    </a:cubicBezTo>
                    <a:lnTo>
                      <a:pt x="33850" y="13"/>
                    </a:lnTo>
                    <a:lnTo>
                      <a:pt x="33802" y="72"/>
                    </a:lnTo>
                    <a:cubicBezTo>
                      <a:pt x="33683" y="215"/>
                      <a:pt x="33445" y="322"/>
                      <a:pt x="33136" y="358"/>
                    </a:cubicBezTo>
                    <a:cubicBezTo>
                      <a:pt x="33041" y="371"/>
                      <a:pt x="32945" y="377"/>
                      <a:pt x="32850" y="377"/>
                    </a:cubicBezTo>
                    <a:cubicBezTo>
                      <a:pt x="32430" y="377"/>
                      <a:pt x="32019" y="254"/>
                      <a:pt x="31766" y="60"/>
                    </a:cubicBezTo>
                    <a:lnTo>
                      <a:pt x="31707" y="13"/>
                    </a:lnTo>
                    <a:lnTo>
                      <a:pt x="31659" y="72"/>
                    </a:lnTo>
                    <a:cubicBezTo>
                      <a:pt x="31528" y="227"/>
                      <a:pt x="31266" y="334"/>
                      <a:pt x="30933" y="370"/>
                    </a:cubicBezTo>
                    <a:cubicBezTo>
                      <a:pt x="30864" y="376"/>
                      <a:pt x="30795" y="380"/>
                      <a:pt x="30726" y="380"/>
                    </a:cubicBezTo>
                    <a:cubicBezTo>
                      <a:pt x="30293" y="380"/>
                      <a:pt x="29870" y="255"/>
                      <a:pt x="29623" y="60"/>
                    </a:cubicBezTo>
                    <a:lnTo>
                      <a:pt x="29564" y="13"/>
                    </a:lnTo>
                    <a:lnTo>
                      <a:pt x="29516" y="60"/>
                    </a:lnTo>
                    <a:cubicBezTo>
                      <a:pt x="29339" y="273"/>
                      <a:pt x="28959" y="377"/>
                      <a:pt x="28560" y="377"/>
                    </a:cubicBezTo>
                    <a:cubicBezTo>
                      <a:pt x="28156" y="377"/>
                      <a:pt x="27732" y="270"/>
                      <a:pt x="27480" y="60"/>
                    </a:cubicBezTo>
                    <a:lnTo>
                      <a:pt x="27432" y="13"/>
                    </a:lnTo>
                    <a:lnTo>
                      <a:pt x="27385" y="60"/>
                    </a:lnTo>
                    <a:cubicBezTo>
                      <a:pt x="27196" y="273"/>
                      <a:pt x="26807" y="377"/>
                      <a:pt x="26405" y="377"/>
                    </a:cubicBezTo>
                    <a:cubicBezTo>
                      <a:pt x="25998" y="377"/>
                      <a:pt x="25577" y="270"/>
                      <a:pt x="25337" y="60"/>
                    </a:cubicBezTo>
                    <a:lnTo>
                      <a:pt x="25289" y="13"/>
                    </a:lnTo>
                    <a:lnTo>
                      <a:pt x="25242" y="60"/>
                    </a:lnTo>
                    <a:cubicBezTo>
                      <a:pt x="25041" y="273"/>
                      <a:pt x="24649" y="377"/>
                      <a:pt x="24250" y="377"/>
                    </a:cubicBezTo>
                    <a:cubicBezTo>
                      <a:pt x="23846" y="377"/>
                      <a:pt x="23434" y="270"/>
                      <a:pt x="23206" y="60"/>
                    </a:cubicBezTo>
                    <a:lnTo>
                      <a:pt x="23146" y="13"/>
                    </a:lnTo>
                    <a:lnTo>
                      <a:pt x="23099" y="60"/>
                    </a:lnTo>
                    <a:cubicBezTo>
                      <a:pt x="22890" y="275"/>
                      <a:pt x="22491" y="382"/>
                      <a:pt x="22090" y="382"/>
                    </a:cubicBezTo>
                    <a:cubicBezTo>
                      <a:pt x="21688" y="382"/>
                      <a:pt x="21283" y="275"/>
                      <a:pt x="21063" y="60"/>
                    </a:cubicBezTo>
                    <a:lnTo>
                      <a:pt x="21003" y="13"/>
                    </a:lnTo>
                    <a:lnTo>
                      <a:pt x="20955" y="60"/>
                    </a:lnTo>
                    <a:cubicBezTo>
                      <a:pt x="20734" y="270"/>
                      <a:pt x="20325" y="377"/>
                      <a:pt x="19920" y="377"/>
                    </a:cubicBezTo>
                    <a:cubicBezTo>
                      <a:pt x="19521" y="377"/>
                      <a:pt x="19126" y="273"/>
                      <a:pt x="18920" y="60"/>
                    </a:cubicBezTo>
                    <a:lnTo>
                      <a:pt x="18872" y="13"/>
                    </a:lnTo>
                    <a:lnTo>
                      <a:pt x="18812" y="60"/>
                    </a:lnTo>
                    <a:cubicBezTo>
                      <a:pt x="18585" y="270"/>
                      <a:pt x="18173" y="377"/>
                      <a:pt x="17768" y="377"/>
                    </a:cubicBezTo>
                    <a:cubicBezTo>
                      <a:pt x="17369" y="377"/>
                      <a:pt x="16977" y="273"/>
                      <a:pt x="16776" y="60"/>
                    </a:cubicBezTo>
                    <a:lnTo>
                      <a:pt x="16729" y="13"/>
                    </a:lnTo>
                    <a:lnTo>
                      <a:pt x="16669" y="60"/>
                    </a:lnTo>
                    <a:cubicBezTo>
                      <a:pt x="16429" y="270"/>
                      <a:pt x="16012" y="377"/>
                      <a:pt x="15607" y="377"/>
                    </a:cubicBezTo>
                    <a:cubicBezTo>
                      <a:pt x="15208" y="377"/>
                      <a:pt x="14822" y="273"/>
                      <a:pt x="14633" y="60"/>
                    </a:cubicBezTo>
                    <a:lnTo>
                      <a:pt x="14586" y="13"/>
                    </a:lnTo>
                    <a:lnTo>
                      <a:pt x="14538" y="60"/>
                    </a:lnTo>
                    <a:cubicBezTo>
                      <a:pt x="14286" y="270"/>
                      <a:pt x="13862" y="377"/>
                      <a:pt x="13456" y="377"/>
                    </a:cubicBezTo>
                    <a:cubicBezTo>
                      <a:pt x="13056" y="377"/>
                      <a:pt x="12673" y="273"/>
                      <a:pt x="12490" y="60"/>
                    </a:cubicBezTo>
                    <a:lnTo>
                      <a:pt x="12454" y="13"/>
                    </a:lnTo>
                    <a:lnTo>
                      <a:pt x="12395" y="60"/>
                    </a:lnTo>
                    <a:cubicBezTo>
                      <a:pt x="12148" y="255"/>
                      <a:pt x="11716" y="380"/>
                      <a:pt x="11289" y="380"/>
                    </a:cubicBezTo>
                    <a:cubicBezTo>
                      <a:pt x="11221" y="380"/>
                      <a:pt x="11152" y="376"/>
                      <a:pt x="11085" y="370"/>
                    </a:cubicBezTo>
                    <a:cubicBezTo>
                      <a:pt x="10752" y="334"/>
                      <a:pt x="10478" y="227"/>
                      <a:pt x="10359" y="72"/>
                    </a:cubicBezTo>
                    <a:lnTo>
                      <a:pt x="10311" y="13"/>
                    </a:lnTo>
                    <a:lnTo>
                      <a:pt x="10252" y="60"/>
                    </a:lnTo>
                    <a:cubicBezTo>
                      <a:pt x="9999" y="254"/>
                      <a:pt x="9588" y="377"/>
                      <a:pt x="9168" y="377"/>
                    </a:cubicBezTo>
                    <a:cubicBezTo>
                      <a:pt x="9073" y="377"/>
                      <a:pt x="8977" y="371"/>
                      <a:pt x="8883" y="358"/>
                    </a:cubicBezTo>
                    <a:cubicBezTo>
                      <a:pt x="8573" y="322"/>
                      <a:pt x="8323" y="215"/>
                      <a:pt x="8216" y="72"/>
                    </a:cubicBezTo>
                    <a:lnTo>
                      <a:pt x="8168" y="13"/>
                    </a:lnTo>
                    <a:lnTo>
                      <a:pt x="8109" y="60"/>
                    </a:lnTo>
                    <a:cubicBezTo>
                      <a:pt x="7840" y="262"/>
                      <a:pt x="7408" y="378"/>
                      <a:pt x="6983" y="378"/>
                    </a:cubicBezTo>
                    <a:cubicBezTo>
                      <a:pt x="6881" y="378"/>
                      <a:pt x="6779" y="372"/>
                      <a:pt x="6680" y="358"/>
                    </a:cubicBezTo>
                    <a:cubicBezTo>
                      <a:pt x="6394" y="310"/>
                      <a:pt x="6180" y="215"/>
                      <a:pt x="6073" y="72"/>
                    </a:cubicBezTo>
                    <a:lnTo>
                      <a:pt x="6025" y="13"/>
                    </a:lnTo>
                    <a:lnTo>
                      <a:pt x="5966" y="48"/>
                    </a:lnTo>
                    <a:cubicBezTo>
                      <a:pt x="5696" y="252"/>
                      <a:pt x="5261" y="377"/>
                      <a:pt x="4840" y="377"/>
                    </a:cubicBezTo>
                    <a:cubicBezTo>
                      <a:pt x="4720" y="377"/>
                      <a:pt x="4602" y="367"/>
                      <a:pt x="4489" y="346"/>
                    </a:cubicBezTo>
                    <a:cubicBezTo>
                      <a:pt x="4215" y="310"/>
                      <a:pt x="4025" y="203"/>
                      <a:pt x="3930" y="72"/>
                    </a:cubicBezTo>
                    <a:lnTo>
                      <a:pt x="3894" y="13"/>
                    </a:lnTo>
                    <a:lnTo>
                      <a:pt x="3822" y="48"/>
                    </a:lnTo>
                    <a:cubicBezTo>
                      <a:pt x="3538" y="259"/>
                      <a:pt x="3091" y="378"/>
                      <a:pt x="2667" y="378"/>
                    </a:cubicBezTo>
                    <a:cubicBezTo>
                      <a:pt x="2540" y="378"/>
                      <a:pt x="2416" y="368"/>
                      <a:pt x="2298" y="346"/>
                    </a:cubicBezTo>
                    <a:cubicBezTo>
                      <a:pt x="2048" y="298"/>
                      <a:pt x="1870" y="203"/>
                      <a:pt x="1786" y="72"/>
                    </a:cubicBezTo>
                    <a:lnTo>
                      <a:pt x="1751" y="13"/>
                    </a:lnTo>
                    <a:lnTo>
                      <a:pt x="1691" y="48"/>
                    </a:lnTo>
                    <a:cubicBezTo>
                      <a:pt x="1376" y="275"/>
                      <a:pt x="934" y="369"/>
                      <a:pt x="541" y="369"/>
                    </a:cubicBezTo>
                    <a:cubicBezTo>
                      <a:pt x="356" y="369"/>
                      <a:pt x="181" y="348"/>
                      <a:pt x="36" y="310"/>
                    </a:cubicBezTo>
                    <a:lnTo>
                      <a:pt x="0" y="453"/>
                    </a:lnTo>
                    <a:cubicBezTo>
                      <a:pt x="161" y="497"/>
                      <a:pt x="349" y="521"/>
                      <a:pt x="548" y="521"/>
                    </a:cubicBezTo>
                    <a:cubicBezTo>
                      <a:pt x="941" y="521"/>
                      <a:pt x="1375" y="428"/>
                      <a:pt x="1715" y="215"/>
                    </a:cubicBezTo>
                    <a:cubicBezTo>
                      <a:pt x="1822" y="346"/>
                      <a:pt x="2013" y="441"/>
                      <a:pt x="2275" y="489"/>
                    </a:cubicBezTo>
                    <a:cubicBezTo>
                      <a:pt x="2395" y="515"/>
                      <a:pt x="2532" y="528"/>
                      <a:pt x="2679" y="528"/>
                    </a:cubicBezTo>
                    <a:cubicBezTo>
                      <a:pt x="3069" y="528"/>
                      <a:pt x="3520" y="432"/>
                      <a:pt x="3858" y="215"/>
                    </a:cubicBezTo>
                    <a:cubicBezTo>
                      <a:pt x="3977" y="358"/>
                      <a:pt x="4191" y="453"/>
                      <a:pt x="4465" y="501"/>
                    </a:cubicBezTo>
                    <a:cubicBezTo>
                      <a:pt x="4577" y="519"/>
                      <a:pt x="4694" y="527"/>
                      <a:pt x="4812" y="527"/>
                    </a:cubicBezTo>
                    <a:cubicBezTo>
                      <a:pt x="5244" y="527"/>
                      <a:pt x="5692" y="412"/>
                      <a:pt x="6001" y="215"/>
                    </a:cubicBezTo>
                    <a:cubicBezTo>
                      <a:pt x="6132" y="358"/>
                      <a:pt x="6370" y="465"/>
                      <a:pt x="6668" y="501"/>
                    </a:cubicBezTo>
                    <a:cubicBezTo>
                      <a:pt x="6778" y="519"/>
                      <a:pt x="6891" y="527"/>
                      <a:pt x="7005" y="527"/>
                    </a:cubicBezTo>
                    <a:cubicBezTo>
                      <a:pt x="7424" y="527"/>
                      <a:pt x="7854" y="412"/>
                      <a:pt x="8144" y="215"/>
                    </a:cubicBezTo>
                    <a:cubicBezTo>
                      <a:pt x="8299" y="370"/>
                      <a:pt x="8549" y="477"/>
                      <a:pt x="8859" y="513"/>
                    </a:cubicBezTo>
                    <a:cubicBezTo>
                      <a:pt x="8949" y="523"/>
                      <a:pt x="9040" y="528"/>
                      <a:pt x="9130" y="528"/>
                    </a:cubicBezTo>
                    <a:cubicBezTo>
                      <a:pt x="9568" y="528"/>
                      <a:pt x="10001" y="412"/>
                      <a:pt x="10287" y="215"/>
                    </a:cubicBezTo>
                    <a:cubicBezTo>
                      <a:pt x="10454" y="370"/>
                      <a:pt x="10728" y="477"/>
                      <a:pt x="11073" y="513"/>
                    </a:cubicBezTo>
                    <a:cubicBezTo>
                      <a:pt x="11161" y="523"/>
                      <a:pt x="11249" y="528"/>
                      <a:pt x="11337" y="528"/>
                    </a:cubicBezTo>
                    <a:cubicBezTo>
                      <a:pt x="11759" y="528"/>
                      <a:pt x="12164" y="412"/>
                      <a:pt x="12431" y="215"/>
                    </a:cubicBezTo>
                    <a:cubicBezTo>
                      <a:pt x="12651" y="423"/>
                      <a:pt x="13047" y="528"/>
                      <a:pt x="13458" y="528"/>
                    </a:cubicBezTo>
                    <a:cubicBezTo>
                      <a:pt x="13868" y="528"/>
                      <a:pt x="14294" y="423"/>
                      <a:pt x="14574" y="215"/>
                    </a:cubicBezTo>
                    <a:cubicBezTo>
                      <a:pt x="14806" y="423"/>
                      <a:pt x="15208" y="528"/>
                      <a:pt x="15618" y="528"/>
                    </a:cubicBezTo>
                    <a:cubicBezTo>
                      <a:pt x="16029" y="528"/>
                      <a:pt x="16449" y="423"/>
                      <a:pt x="16717" y="215"/>
                    </a:cubicBezTo>
                    <a:cubicBezTo>
                      <a:pt x="16955" y="423"/>
                      <a:pt x="17360" y="528"/>
                      <a:pt x="17771" y="528"/>
                    </a:cubicBezTo>
                    <a:cubicBezTo>
                      <a:pt x="18181" y="528"/>
                      <a:pt x="18598" y="423"/>
                      <a:pt x="18860" y="215"/>
                    </a:cubicBezTo>
                    <a:cubicBezTo>
                      <a:pt x="19110" y="423"/>
                      <a:pt x="19521" y="528"/>
                      <a:pt x="19932" y="528"/>
                    </a:cubicBezTo>
                    <a:cubicBezTo>
                      <a:pt x="20342" y="528"/>
                      <a:pt x="20753" y="423"/>
                      <a:pt x="21003" y="215"/>
                    </a:cubicBezTo>
                    <a:cubicBezTo>
                      <a:pt x="21259" y="423"/>
                      <a:pt x="21673" y="528"/>
                      <a:pt x="22085" y="528"/>
                    </a:cubicBezTo>
                    <a:cubicBezTo>
                      <a:pt x="22497" y="528"/>
                      <a:pt x="22908" y="423"/>
                      <a:pt x="23158" y="215"/>
                    </a:cubicBezTo>
                    <a:cubicBezTo>
                      <a:pt x="23420" y="423"/>
                      <a:pt x="23837" y="528"/>
                      <a:pt x="24248" y="528"/>
                    </a:cubicBezTo>
                    <a:cubicBezTo>
                      <a:pt x="24658" y="528"/>
                      <a:pt x="25063" y="423"/>
                      <a:pt x="25301" y="215"/>
                    </a:cubicBezTo>
                    <a:cubicBezTo>
                      <a:pt x="25569" y="423"/>
                      <a:pt x="25989" y="528"/>
                      <a:pt x="26400" y="528"/>
                    </a:cubicBezTo>
                    <a:cubicBezTo>
                      <a:pt x="26810" y="528"/>
                      <a:pt x="27212" y="423"/>
                      <a:pt x="27444" y="215"/>
                    </a:cubicBezTo>
                    <a:cubicBezTo>
                      <a:pt x="27724" y="423"/>
                      <a:pt x="28150" y="528"/>
                      <a:pt x="28561" y="528"/>
                    </a:cubicBezTo>
                    <a:cubicBezTo>
                      <a:pt x="28971" y="528"/>
                      <a:pt x="29367" y="423"/>
                      <a:pt x="29588" y="215"/>
                    </a:cubicBezTo>
                    <a:cubicBezTo>
                      <a:pt x="29854" y="412"/>
                      <a:pt x="30259" y="528"/>
                      <a:pt x="30681" y="528"/>
                    </a:cubicBezTo>
                    <a:cubicBezTo>
                      <a:pt x="30769" y="528"/>
                      <a:pt x="30857" y="523"/>
                      <a:pt x="30945" y="513"/>
                    </a:cubicBezTo>
                    <a:cubicBezTo>
                      <a:pt x="31290" y="477"/>
                      <a:pt x="31564" y="370"/>
                      <a:pt x="31731" y="215"/>
                    </a:cubicBezTo>
                    <a:cubicBezTo>
                      <a:pt x="32017" y="412"/>
                      <a:pt x="32450" y="528"/>
                      <a:pt x="32881" y="528"/>
                    </a:cubicBezTo>
                    <a:cubicBezTo>
                      <a:pt x="32970" y="528"/>
                      <a:pt x="33060" y="523"/>
                      <a:pt x="33147" y="513"/>
                    </a:cubicBezTo>
                    <a:cubicBezTo>
                      <a:pt x="33469" y="477"/>
                      <a:pt x="33719" y="370"/>
                      <a:pt x="33874" y="215"/>
                    </a:cubicBezTo>
                    <a:cubicBezTo>
                      <a:pt x="34164" y="412"/>
                      <a:pt x="34594" y="527"/>
                      <a:pt x="35013" y="527"/>
                    </a:cubicBezTo>
                    <a:cubicBezTo>
                      <a:pt x="35127" y="527"/>
                      <a:pt x="35241" y="519"/>
                      <a:pt x="35350" y="501"/>
                    </a:cubicBezTo>
                    <a:cubicBezTo>
                      <a:pt x="35648" y="465"/>
                      <a:pt x="35886" y="358"/>
                      <a:pt x="36017" y="215"/>
                    </a:cubicBezTo>
                    <a:cubicBezTo>
                      <a:pt x="36315" y="417"/>
                      <a:pt x="36755" y="525"/>
                      <a:pt x="37184" y="525"/>
                    </a:cubicBezTo>
                    <a:cubicBezTo>
                      <a:pt x="37315" y="525"/>
                      <a:pt x="37434" y="513"/>
                      <a:pt x="37553" y="501"/>
                    </a:cubicBezTo>
                    <a:cubicBezTo>
                      <a:pt x="37827" y="453"/>
                      <a:pt x="38041" y="358"/>
                      <a:pt x="38160" y="215"/>
                    </a:cubicBezTo>
                    <a:cubicBezTo>
                      <a:pt x="38498" y="432"/>
                      <a:pt x="38943" y="528"/>
                      <a:pt x="39334" y="528"/>
                    </a:cubicBezTo>
                    <a:cubicBezTo>
                      <a:pt x="39481" y="528"/>
                      <a:pt x="39620" y="515"/>
                      <a:pt x="39744" y="489"/>
                    </a:cubicBezTo>
                    <a:cubicBezTo>
                      <a:pt x="39994" y="441"/>
                      <a:pt x="40184" y="346"/>
                      <a:pt x="40303" y="215"/>
                    </a:cubicBezTo>
                    <a:cubicBezTo>
                      <a:pt x="40610" y="439"/>
                      <a:pt x="40995" y="518"/>
                      <a:pt x="41355" y="518"/>
                    </a:cubicBezTo>
                    <a:cubicBezTo>
                      <a:pt x="41665" y="518"/>
                      <a:pt x="41956" y="459"/>
                      <a:pt x="42161" y="382"/>
                    </a:cubicBezTo>
                    <a:lnTo>
                      <a:pt x="42113" y="251"/>
                    </a:lnTo>
                    <a:cubicBezTo>
                      <a:pt x="41904" y="328"/>
                      <a:pt x="41649" y="372"/>
                      <a:pt x="41387" y="372"/>
                    </a:cubicBezTo>
                    <a:cubicBezTo>
                      <a:pt x="41007" y="372"/>
                      <a:pt x="40614" y="279"/>
                      <a:pt x="40339" y="60"/>
                    </a:cubicBezTo>
                    <a:lnTo>
                      <a:pt x="402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4"/>
              <p:cNvSpPr/>
              <p:nvPr/>
            </p:nvSpPr>
            <p:spPr>
              <a:xfrm>
                <a:off x="7224288" y="3999575"/>
                <a:ext cx="1028125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41125" h="525" extrusionOk="0">
                    <a:moveTo>
                      <a:pt x="1703" y="1"/>
                    </a:moveTo>
                    <a:lnTo>
                      <a:pt x="1644" y="48"/>
                    </a:lnTo>
                    <a:cubicBezTo>
                      <a:pt x="1339" y="257"/>
                      <a:pt x="915" y="346"/>
                      <a:pt x="537" y="346"/>
                    </a:cubicBezTo>
                    <a:cubicBezTo>
                      <a:pt x="353" y="346"/>
                      <a:pt x="180" y="325"/>
                      <a:pt x="36" y="286"/>
                    </a:cubicBezTo>
                    <a:lnTo>
                      <a:pt x="0" y="441"/>
                    </a:lnTo>
                    <a:cubicBezTo>
                      <a:pt x="152" y="476"/>
                      <a:pt x="330" y="496"/>
                      <a:pt x="518" y="496"/>
                    </a:cubicBezTo>
                    <a:cubicBezTo>
                      <a:pt x="907" y="496"/>
                      <a:pt x="1338" y="412"/>
                      <a:pt x="1667" y="203"/>
                    </a:cubicBezTo>
                    <a:cubicBezTo>
                      <a:pt x="1774" y="334"/>
                      <a:pt x="1965" y="417"/>
                      <a:pt x="2215" y="465"/>
                    </a:cubicBezTo>
                    <a:cubicBezTo>
                      <a:pt x="2334" y="488"/>
                      <a:pt x="2469" y="500"/>
                      <a:pt x="2611" y="500"/>
                    </a:cubicBezTo>
                    <a:cubicBezTo>
                      <a:pt x="2994" y="500"/>
                      <a:pt x="3429" y="412"/>
                      <a:pt x="3751" y="203"/>
                    </a:cubicBezTo>
                    <a:cubicBezTo>
                      <a:pt x="3906" y="370"/>
                      <a:pt x="4156" y="441"/>
                      <a:pt x="4358" y="477"/>
                    </a:cubicBezTo>
                    <a:cubicBezTo>
                      <a:pt x="4473" y="496"/>
                      <a:pt x="4593" y="505"/>
                      <a:pt x="4713" y="505"/>
                    </a:cubicBezTo>
                    <a:cubicBezTo>
                      <a:pt x="5127" y="505"/>
                      <a:pt x="5551" y="397"/>
                      <a:pt x="5846" y="203"/>
                    </a:cubicBezTo>
                    <a:cubicBezTo>
                      <a:pt x="5989" y="346"/>
                      <a:pt x="6216" y="441"/>
                      <a:pt x="6501" y="477"/>
                    </a:cubicBezTo>
                    <a:cubicBezTo>
                      <a:pt x="6609" y="495"/>
                      <a:pt x="6721" y="503"/>
                      <a:pt x="6833" y="503"/>
                    </a:cubicBezTo>
                    <a:cubicBezTo>
                      <a:pt x="7242" y="503"/>
                      <a:pt x="7662" y="390"/>
                      <a:pt x="7942" y="203"/>
                    </a:cubicBezTo>
                    <a:cubicBezTo>
                      <a:pt x="8144" y="406"/>
                      <a:pt x="8519" y="507"/>
                      <a:pt x="8918" y="507"/>
                    </a:cubicBezTo>
                    <a:cubicBezTo>
                      <a:pt x="9317" y="507"/>
                      <a:pt x="9740" y="406"/>
                      <a:pt x="10037" y="203"/>
                    </a:cubicBezTo>
                    <a:cubicBezTo>
                      <a:pt x="10246" y="406"/>
                      <a:pt x="10627" y="507"/>
                      <a:pt x="11026" y="507"/>
                    </a:cubicBezTo>
                    <a:cubicBezTo>
                      <a:pt x="11424" y="507"/>
                      <a:pt x="11841" y="406"/>
                      <a:pt x="12121" y="203"/>
                    </a:cubicBezTo>
                    <a:cubicBezTo>
                      <a:pt x="12341" y="400"/>
                      <a:pt x="12731" y="498"/>
                      <a:pt x="13133" y="498"/>
                    </a:cubicBezTo>
                    <a:cubicBezTo>
                      <a:pt x="13535" y="498"/>
                      <a:pt x="13949" y="400"/>
                      <a:pt x="14217" y="203"/>
                    </a:cubicBezTo>
                    <a:cubicBezTo>
                      <a:pt x="14443" y="400"/>
                      <a:pt x="14836" y="498"/>
                      <a:pt x="15237" y="498"/>
                    </a:cubicBezTo>
                    <a:cubicBezTo>
                      <a:pt x="15639" y="498"/>
                      <a:pt x="16050" y="400"/>
                      <a:pt x="16312" y="203"/>
                    </a:cubicBezTo>
                    <a:cubicBezTo>
                      <a:pt x="16544" y="400"/>
                      <a:pt x="16940" y="498"/>
                      <a:pt x="17342" y="498"/>
                    </a:cubicBezTo>
                    <a:cubicBezTo>
                      <a:pt x="17744" y="498"/>
                      <a:pt x="18152" y="400"/>
                      <a:pt x="18408" y="203"/>
                    </a:cubicBezTo>
                    <a:cubicBezTo>
                      <a:pt x="18646" y="400"/>
                      <a:pt x="19044" y="498"/>
                      <a:pt x="19445" y="498"/>
                    </a:cubicBezTo>
                    <a:cubicBezTo>
                      <a:pt x="19845" y="498"/>
                      <a:pt x="20247" y="400"/>
                      <a:pt x="20491" y="203"/>
                    </a:cubicBezTo>
                    <a:cubicBezTo>
                      <a:pt x="20741" y="400"/>
                      <a:pt x="21146" y="498"/>
                      <a:pt x="21548" y="498"/>
                    </a:cubicBezTo>
                    <a:cubicBezTo>
                      <a:pt x="21950" y="498"/>
                      <a:pt x="22348" y="400"/>
                      <a:pt x="22587" y="203"/>
                    </a:cubicBezTo>
                    <a:cubicBezTo>
                      <a:pt x="22843" y="400"/>
                      <a:pt x="23250" y="498"/>
                      <a:pt x="23652" y="498"/>
                    </a:cubicBezTo>
                    <a:cubicBezTo>
                      <a:pt x="24054" y="498"/>
                      <a:pt x="24450" y="400"/>
                      <a:pt x="24682" y="203"/>
                    </a:cubicBezTo>
                    <a:cubicBezTo>
                      <a:pt x="24944" y="400"/>
                      <a:pt x="25355" y="498"/>
                      <a:pt x="25757" y="498"/>
                    </a:cubicBezTo>
                    <a:cubicBezTo>
                      <a:pt x="26158" y="498"/>
                      <a:pt x="26551" y="400"/>
                      <a:pt x="26778" y="203"/>
                    </a:cubicBezTo>
                    <a:cubicBezTo>
                      <a:pt x="27045" y="400"/>
                      <a:pt x="27459" y="498"/>
                      <a:pt x="27860" y="498"/>
                    </a:cubicBezTo>
                    <a:cubicBezTo>
                      <a:pt x="28260" y="498"/>
                      <a:pt x="28647" y="400"/>
                      <a:pt x="28861" y="203"/>
                    </a:cubicBezTo>
                    <a:cubicBezTo>
                      <a:pt x="29147" y="406"/>
                      <a:pt x="29567" y="507"/>
                      <a:pt x="29967" y="507"/>
                    </a:cubicBezTo>
                    <a:cubicBezTo>
                      <a:pt x="30367" y="507"/>
                      <a:pt x="30748" y="406"/>
                      <a:pt x="30957" y="203"/>
                    </a:cubicBezTo>
                    <a:cubicBezTo>
                      <a:pt x="31248" y="406"/>
                      <a:pt x="31671" y="507"/>
                      <a:pt x="32071" y="507"/>
                    </a:cubicBezTo>
                    <a:cubicBezTo>
                      <a:pt x="32472" y="507"/>
                      <a:pt x="32850" y="406"/>
                      <a:pt x="33052" y="203"/>
                    </a:cubicBezTo>
                    <a:cubicBezTo>
                      <a:pt x="33332" y="390"/>
                      <a:pt x="33752" y="503"/>
                      <a:pt x="34161" y="503"/>
                    </a:cubicBezTo>
                    <a:cubicBezTo>
                      <a:pt x="34274" y="503"/>
                      <a:pt x="34385" y="495"/>
                      <a:pt x="34493" y="477"/>
                    </a:cubicBezTo>
                    <a:cubicBezTo>
                      <a:pt x="34779" y="441"/>
                      <a:pt x="35005" y="346"/>
                      <a:pt x="35148" y="203"/>
                    </a:cubicBezTo>
                    <a:cubicBezTo>
                      <a:pt x="35443" y="397"/>
                      <a:pt x="35867" y="505"/>
                      <a:pt x="36281" y="505"/>
                    </a:cubicBezTo>
                    <a:cubicBezTo>
                      <a:pt x="36401" y="505"/>
                      <a:pt x="36521" y="496"/>
                      <a:pt x="36636" y="477"/>
                    </a:cubicBezTo>
                    <a:cubicBezTo>
                      <a:pt x="36838" y="441"/>
                      <a:pt x="37088" y="370"/>
                      <a:pt x="37231" y="203"/>
                    </a:cubicBezTo>
                    <a:cubicBezTo>
                      <a:pt x="37561" y="412"/>
                      <a:pt x="37999" y="500"/>
                      <a:pt x="38383" y="500"/>
                    </a:cubicBezTo>
                    <a:cubicBezTo>
                      <a:pt x="38525" y="500"/>
                      <a:pt x="38660" y="488"/>
                      <a:pt x="38779" y="465"/>
                    </a:cubicBezTo>
                    <a:cubicBezTo>
                      <a:pt x="39029" y="417"/>
                      <a:pt x="39220" y="334"/>
                      <a:pt x="39327" y="203"/>
                    </a:cubicBezTo>
                    <a:cubicBezTo>
                      <a:pt x="39720" y="406"/>
                      <a:pt x="40184" y="525"/>
                      <a:pt x="40601" y="525"/>
                    </a:cubicBezTo>
                    <a:cubicBezTo>
                      <a:pt x="40791" y="525"/>
                      <a:pt x="40970" y="501"/>
                      <a:pt x="41125" y="453"/>
                    </a:cubicBezTo>
                    <a:lnTo>
                      <a:pt x="41077" y="310"/>
                    </a:lnTo>
                    <a:cubicBezTo>
                      <a:pt x="40940" y="356"/>
                      <a:pt x="40779" y="378"/>
                      <a:pt x="40608" y="378"/>
                    </a:cubicBezTo>
                    <a:cubicBezTo>
                      <a:pt x="40199" y="378"/>
                      <a:pt x="39728" y="254"/>
                      <a:pt x="39351" y="36"/>
                    </a:cubicBezTo>
                    <a:lnTo>
                      <a:pt x="39291" y="13"/>
                    </a:lnTo>
                    <a:lnTo>
                      <a:pt x="39255" y="60"/>
                    </a:lnTo>
                    <a:cubicBezTo>
                      <a:pt x="39172" y="191"/>
                      <a:pt x="38993" y="275"/>
                      <a:pt x="38755" y="322"/>
                    </a:cubicBezTo>
                    <a:cubicBezTo>
                      <a:pt x="38639" y="344"/>
                      <a:pt x="38515" y="355"/>
                      <a:pt x="38390" y="355"/>
                    </a:cubicBezTo>
                    <a:cubicBezTo>
                      <a:pt x="37976" y="355"/>
                      <a:pt x="37541" y="240"/>
                      <a:pt x="37267" y="48"/>
                    </a:cubicBezTo>
                    <a:lnTo>
                      <a:pt x="37207" y="1"/>
                    </a:lnTo>
                    <a:lnTo>
                      <a:pt x="37160" y="60"/>
                    </a:lnTo>
                    <a:cubicBezTo>
                      <a:pt x="37077" y="191"/>
                      <a:pt x="36874" y="286"/>
                      <a:pt x="36612" y="334"/>
                    </a:cubicBezTo>
                    <a:cubicBezTo>
                      <a:pt x="36512" y="349"/>
                      <a:pt x="36408" y="356"/>
                      <a:pt x="36302" y="356"/>
                    </a:cubicBezTo>
                    <a:cubicBezTo>
                      <a:pt x="35887" y="356"/>
                      <a:pt x="35446" y="247"/>
                      <a:pt x="35172" y="48"/>
                    </a:cubicBezTo>
                    <a:lnTo>
                      <a:pt x="35112" y="1"/>
                    </a:lnTo>
                    <a:lnTo>
                      <a:pt x="35076" y="60"/>
                    </a:lnTo>
                    <a:cubicBezTo>
                      <a:pt x="34969" y="203"/>
                      <a:pt x="34755" y="298"/>
                      <a:pt x="34469" y="334"/>
                    </a:cubicBezTo>
                    <a:cubicBezTo>
                      <a:pt x="34374" y="348"/>
                      <a:pt x="34276" y="355"/>
                      <a:pt x="34177" y="355"/>
                    </a:cubicBezTo>
                    <a:cubicBezTo>
                      <a:pt x="33768" y="355"/>
                      <a:pt x="33347" y="240"/>
                      <a:pt x="33088" y="48"/>
                    </a:cubicBezTo>
                    <a:lnTo>
                      <a:pt x="33028" y="1"/>
                    </a:lnTo>
                    <a:lnTo>
                      <a:pt x="32981" y="60"/>
                    </a:lnTo>
                    <a:cubicBezTo>
                      <a:pt x="32828" y="260"/>
                      <a:pt x="32471" y="358"/>
                      <a:pt x="32084" y="358"/>
                    </a:cubicBezTo>
                    <a:cubicBezTo>
                      <a:pt x="31686" y="358"/>
                      <a:pt x="31258" y="254"/>
                      <a:pt x="30992" y="48"/>
                    </a:cubicBezTo>
                    <a:lnTo>
                      <a:pt x="30933" y="1"/>
                    </a:lnTo>
                    <a:lnTo>
                      <a:pt x="30897" y="60"/>
                    </a:lnTo>
                    <a:cubicBezTo>
                      <a:pt x="30732" y="255"/>
                      <a:pt x="30364" y="353"/>
                      <a:pt x="29974" y="353"/>
                    </a:cubicBezTo>
                    <a:cubicBezTo>
                      <a:pt x="29579" y="353"/>
                      <a:pt x="29161" y="252"/>
                      <a:pt x="28909" y="48"/>
                    </a:cubicBezTo>
                    <a:lnTo>
                      <a:pt x="28849" y="1"/>
                    </a:lnTo>
                    <a:lnTo>
                      <a:pt x="28802" y="60"/>
                    </a:lnTo>
                    <a:cubicBezTo>
                      <a:pt x="28624" y="255"/>
                      <a:pt x="28254" y="353"/>
                      <a:pt x="27865" y="353"/>
                    </a:cubicBezTo>
                    <a:cubicBezTo>
                      <a:pt x="27471" y="353"/>
                      <a:pt x="27059" y="252"/>
                      <a:pt x="26813" y="48"/>
                    </a:cubicBezTo>
                    <a:lnTo>
                      <a:pt x="26766" y="1"/>
                    </a:lnTo>
                    <a:lnTo>
                      <a:pt x="26718" y="60"/>
                    </a:lnTo>
                    <a:cubicBezTo>
                      <a:pt x="26529" y="255"/>
                      <a:pt x="26152" y="353"/>
                      <a:pt x="25764" y="353"/>
                    </a:cubicBezTo>
                    <a:cubicBezTo>
                      <a:pt x="25370" y="353"/>
                      <a:pt x="24964" y="252"/>
                      <a:pt x="24730" y="48"/>
                    </a:cubicBezTo>
                    <a:lnTo>
                      <a:pt x="24670" y="1"/>
                    </a:lnTo>
                    <a:lnTo>
                      <a:pt x="24623" y="60"/>
                    </a:lnTo>
                    <a:cubicBezTo>
                      <a:pt x="24428" y="255"/>
                      <a:pt x="24048" y="353"/>
                      <a:pt x="23659" y="353"/>
                    </a:cubicBezTo>
                    <a:cubicBezTo>
                      <a:pt x="23265" y="353"/>
                      <a:pt x="22862" y="252"/>
                      <a:pt x="22634" y="48"/>
                    </a:cubicBezTo>
                    <a:lnTo>
                      <a:pt x="22587" y="1"/>
                    </a:lnTo>
                    <a:lnTo>
                      <a:pt x="22539" y="48"/>
                    </a:lnTo>
                    <a:cubicBezTo>
                      <a:pt x="22331" y="251"/>
                      <a:pt x="21941" y="352"/>
                      <a:pt x="21549" y="352"/>
                    </a:cubicBezTo>
                    <a:cubicBezTo>
                      <a:pt x="21158" y="352"/>
                      <a:pt x="20765" y="251"/>
                      <a:pt x="20551" y="48"/>
                    </a:cubicBezTo>
                    <a:lnTo>
                      <a:pt x="20491" y="1"/>
                    </a:lnTo>
                    <a:lnTo>
                      <a:pt x="20443" y="48"/>
                    </a:lnTo>
                    <a:cubicBezTo>
                      <a:pt x="20229" y="251"/>
                      <a:pt x="19836" y="352"/>
                      <a:pt x="19445" y="352"/>
                    </a:cubicBezTo>
                    <a:cubicBezTo>
                      <a:pt x="19053" y="352"/>
                      <a:pt x="18663" y="251"/>
                      <a:pt x="18455" y="48"/>
                    </a:cubicBezTo>
                    <a:lnTo>
                      <a:pt x="18408" y="1"/>
                    </a:lnTo>
                    <a:lnTo>
                      <a:pt x="18360" y="48"/>
                    </a:lnTo>
                    <a:cubicBezTo>
                      <a:pt x="18132" y="252"/>
                      <a:pt x="17729" y="353"/>
                      <a:pt x="17335" y="353"/>
                    </a:cubicBezTo>
                    <a:cubicBezTo>
                      <a:pt x="16946" y="353"/>
                      <a:pt x="16567" y="255"/>
                      <a:pt x="16372" y="60"/>
                    </a:cubicBezTo>
                    <a:lnTo>
                      <a:pt x="16324" y="1"/>
                    </a:lnTo>
                    <a:lnTo>
                      <a:pt x="16264" y="48"/>
                    </a:lnTo>
                    <a:cubicBezTo>
                      <a:pt x="16030" y="252"/>
                      <a:pt x="15621" y="353"/>
                      <a:pt x="15226" y="353"/>
                    </a:cubicBezTo>
                    <a:cubicBezTo>
                      <a:pt x="14836" y="353"/>
                      <a:pt x="14459" y="255"/>
                      <a:pt x="14276" y="60"/>
                    </a:cubicBezTo>
                    <a:lnTo>
                      <a:pt x="14228" y="1"/>
                    </a:lnTo>
                    <a:lnTo>
                      <a:pt x="14181" y="48"/>
                    </a:lnTo>
                    <a:cubicBezTo>
                      <a:pt x="13935" y="252"/>
                      <a:pt x="13520" y="353"/>
                      <a:pt x="13124" y="353"/>
                    </a:cubicBezTo>
                    <a:cubicBezTo>
                      <a:pt x="12735" y="353"/>
                      <a:pt x="12364" y="255"/>
                      <a:pt x="12192" y="60"/>
                    </a:cubicBezTo>
                    <a:lnTo>
                      <a:pt x="12145" y="1"/>
                    </a:lnTo>
                    <a:lnTo>
                      <a:pt x="12085" y="48"/>
                    </a:lnTo>
                    <a:cubicBezTo>
                      <a:pt x="11833" y="252"/>
                      <a:pt x="11415" y="353"/>
                      <a:pt x="11020" y="353"/>
                    </a:cubicBezTo>
                    <a:cubicBezTo>
                      <a:pt x="10630" y="353"/>
                      <a:pt x="10262" y="255"/>
                      <a:pt x="10097" y="60"/>
                    </a:cubicBezTo>
                    <a:lnTo>
                      <a:pt x="10049" y="1"/>
                    </a:lnTo>
                    <a:lnTo>
                      <a:pt x="10002" y="48"/>
                    </a:lnTo>
                    <a:cubicBezTo>
                      <a:pt x="9736" y="254"/>
                      <a:pt x="9308" y="358"/>
                      <a:pt x="8910" y="358"/>
                    </a:cubicBezTo>
                    <a:cubicBezTo>
                      <a:pt x="8524" y="358"/>
                      <a:pt x="8166" y="260"/>
                      <a:pt x="8013" y="60"/>
                    </a:cubicBezTo>
                    <a:lnTo>
                      <a:pt x="7966" y="1"/>
                    </a:lnTo>
                    <a:lnTo>
                      <a:pt x="7906" y="48"/>
                    </a:lnTo>
                    <a:cubicBezTo>
                      <a:pt x="7647" y="240"/>
                      <a:pt x="7226" y="355"/>
                      <a:pt x="6811" y="355"/>
                    </a:cubicBezTo>
                    <a:cubicBezTo>
                      <a:pt x="6710" y="355"/>
                      <a:pt x="6610" y="348"/>
                      <a:pt x="6513" y="334"/>
                    </a:cubicBezTo>
                    <a:cubicBezTo>
                      <a:pt x="6239" y="298"/>
                      <a:pt x="6025" y="203"/>
                      <a:pt x="5918" y="60"/>
                    </a:cubicBezTo>
                    <a:lnTo>
                      <a:pt x="5882" y="1"/>
                    </a:lnTo>
                    <a:lnTo>
                      <a:pt x="5823" y="48"/>
                    </a:lnTo>
                    <a:cubicBezTo>
                      <a:pt x="5551" y="245"/>
                      <a:pt x="5118" y="360"/>
                      <a:pt x="4708" y="360"/>
                    </a:cubicBezTo>
                    <a:cubicBezTo>
                      <a:pt x="4596" y="360"/>
                      <a:pt x="4486" y="352"/>
                      <a:pt x="4382" y="334"/>
                    </a:cubicBezTo>
                    <a:cubicBezTo>
                      <a:pt x="4120" y="286"/>
                      <a:pt x="3918" y="191"/>
                      <a:pt x="3834" y="60"/>
                    </a:cubicBezTo>
                    <a:lnTo>
                      <a:pt x="3787" y="1"/>
                    </a:lnTo>
                    <a:lnTo>
                      <a:pt x="3727" y="48"/>
                    </a:lnTo>
                    <a:cubicBezTo>
                      <a:pt x="3453" y="240"/>
                      <a:pt x="3018" y="355"/>
                      <a:pt x="2604" y="355"/>
                    </a:cubicBezTo>
                    <a:cubicBezTo>
                      <a:pt x="2479" y="355"/>
                      <a:pt x="2355" y="344"/>
                      <a:pt x="2239" y="322"/>
                    </a:cubicBezTo>
                    <a:cubicBezTo>
                      <a:pt x="2001" y="275"/>
                      <a:pt x="1822" y="191"/>
                      <a:pt x="1739" y="60"/>
                    </a:cubicBezTo>
                    <a:lnTo>
                      <a:pt x="170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4"/>
              <p:cNvSpPr/>
              <p:nvPr/>
            </p:nvSpPr>
            <p:spPr>
              <a:xfrm>
                <a:off x="7236188" y="3972200"/>
                <a:ext cx="10040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0161" h="489" extrusionOk="0">
                    <a:moveTo>
                      <a:pt x="1668" y="0"/>
                    </a:moveTo>
                    <a:lnTo>
                      <a:pt x="1608" y="48"/>
                    </a:lnTo>
                    <a:cubicBezTo>
                      <a:pt x="1308" y="243"/>
                      <a:pt x="892" y="327"/>
                      <a:pt x="518" y="327"/>
                    </a:cubicBezTo>
                    <a:cubicBezTo>
                      <a:pt x="343" y="327"/>
                      <a:pt x="177" y="308"/>
                      <a:pt x="36" y="274"/>
                    </a:cubicBezTo>
                    <a:lnTo>
                      <a:pt x="1" y="429"/>
                    </a:lnTo>
                    <a:cubicBezTo>
                      <a:pt x="149" y="463"/>
                      <a:pt x="320" y="482"/>
                      <a:pt x="499" y="482"/>
                    </a:cubicBezTo>
                    <a:cubicBezTo>
                      <a:pt x="884" y="482"/>
                      <a:pt x="1307" y="397"/>
                      <a:pt x="1632" y="203"/>
                    </a:cubicBezTo>
                    <a:cubicBezTo>
                      <a:pt x="1739" y="322"/>
                      <a:pt x="1930" y="405"/>
                      <a:pt x="2168" y="453"/>
                    </a:cubicBezTo>
                    <a:cubicBezTo>
                      <a:pt x="2285" y="476"/>
                      <a:pt x="2418" y="488"/>
                      <a:pt x="2558" y="488"/>
                    </a:cubicBezTo>
                    <a:cubicBezTo>
                      <a:pt x="2932" y="488"/>
                      <a:pt x="3359" y="402"/>
                      <a:pt x="3680" y="203"/>
                    </a:cubicBezTo>
                    <a:cubicBezTo>
                      <a:pt x="3864" y="393"/>
                      <a:pt x="4224" y="488"/>
                      <a:pt x="4613" y="488"/>
                    </a:cubicBezTo>
                    <a:cubicBezTo>
                      <a:pt x="5001" y="488"/>
                      <a:pt x="5418" y="393"/>
                      <a:pt x="5716" y="203"/>
                    </a:cubicBezTo>
                    <a:cubicBezTo>
                      <a:pt x="5906" y="393"/>
                      <a:pt x="6272" y="488"/>
                      <a:pt x="6664" y="488"/>
                    </a:cubicBezTo>
                    <a:cubicBezTo>
                      <a:pt x="7055" y="488"/>
                      <a:pt x="7472" y="393"/>
                      <a:pt x="7764" y="203"/>
                    </a:cubicBezTo>
                    <a:cubicBezTo>
                      <a:pt x="7960" y="393"/>
                      <a:pt x="8326" y="488"/>
                      <a:pt x="8715" y="488"/>
                    </a:cubicBezTo>
                    <a:cubicBezTo>
                      <a:pt x="9103" y="488"/>
                      <a:pt x="9514" y="393"/>
                      <a:pt x="9800" y="203"/>
                    </a:cubicBezTo>
                    <a:cubicBezTo>
                      <a:pt x="10008" y="393"/>
                      <a:pt x="10380" y="488"/>
                      <a:pt x="10770" y="488"/>
                    </a:cubicBezTo>
                    <a:cubicBezTo>
                      <a:pt x="11160" y="488"/>
                      <a:pt x="11568" y="393"/>
                      <a:pt x="11847" y="203"/>
                    </a:cubicBezTo>
                    <a:cubicBezTo>
                      <a:pt x="12062" y="393"/>
                      <a:pt x="12437" y="488"/>
                      <a:pt x="12827" y="488"/>
                    </a:cubicBezTo>
                    <a:cubicBezTo>
                      <a:pt x="13217" y="488"/>
                      <a:pt x="13621" y="393"/>
                      <a:pt x="13895" y="203"/>
                    </a:cubicBezTo>
                    <a:cubicBezTo>
                      <a:pt x="14116" y="393"/>
                      <a:pt x="14494" y="488"/>
                      <a:pt x="14882" y="488"/>
                    </a:cubicBezTo>
                    <a:cubicBezTo>
                      <a:pt x="15270" y="488"/>
                      <a:pt x="15669" y="393"/>
                      <a:pt x="15931" y="203"/>
                    </a:cubicBezTo>
                    <a:cubicBezTo>
                      <a:pt x="16169" y="393"/>
                      <a:pt x="16550" y="488"/>
                      <a:pt x="16943" y="488"/>
                    </a:cubicBezTo>
                    <a:cubicBezTo>
                      <a:pt x="17324" y="488"/>
                      <a:pt x="17729" y="393"/>
                      <a:pt x="17979" y="203"/>
                    </a:cubicBezTo>
                    <a:cubicBezTo>
                      <a:pt x="18217" y="393"/>
                      <a:pt x="18604" y="488"/>
                      <a:pt x="18993" y="488"/>
                    </a:cubicBezTo>
                    <a:cubicBezTo>
                      <a:pt x="19381" y="488"/>
                      <a:pt x="19771" y="393"/>
                      <a:pt x="20015" y="203"/>
                    </a:cubicBezTo>
                    <a:cubicBezTo>
                      <a:pt x="20259" y="393"/>
                      <a:pt x="20655" y="488"/>
                      <a:pt x="21048" y="488"/>
                    </a:cubicBezTo>
                    <a:cubicBezTo>
                      <a:pt x="21441" y="488"/>
                      <a:pt x="21831" y="393"/>
                      <a:pt x="22063" y="203"/>
                    </a:cubicBezTo>
                    <a:cubicBezTo>
                      <a:pt x="22319" y="393"/>
                      <a:pt x="22715" y="488"/>
                      <a:pt x="23105" y="488"/>
                    </a:cubicBezTo>
                    <a:cubicBezTo>
                      <a:pt x="23495" y="488"/>
                      <a:pt x="23879" y="393"/>
                      <a:pt x="24111" y="203"/>
                    </a:cubicBezTo>
                    <a:cubicBezTo>
                      <a:pt x="24373" y="393"/>
                      <a:pt x="24772" y="488"/>
                      <a:pt x="25160" y="488"/>
                    </a:cubicBezTo>
                    <a:cubicBezTo>
                      <a:pt x="25549" y="488"/>
                      <a:pt x="25927" y="393"/>
                      <a:pt x="26147" y="203"/>
                    </a:cubicBezTo>
                    <a:cubicBezTo>
                      <a:pt x="26421" y="393"/>
                      <a:pt x="26825" y="488"/>
                      <a:pt x="27215" y="488"/>
                    </a:cubicBezTo>
                    <a:cubicBezTo>
                      <a:pt x="27605" y="488"/>
                      <a:pt x="27980" y="393"/>
                      <a:pt x="28195" y="203"/>
                    </a:cubicBezTo>
                    <a:cubicBezTo>
                      <a:pt x="28474" y="393"/>
                      <a:pt x="28882" y="488"/>
                      <a:pt x="29272" y="488"/>
                    </a:cubicBezTo>
                    <a:cubicBezTo>
                      <a:pt x="29662" y="488"/>
                      <a:pt x="30034" y="393"/>
                      <a:pt x="30243" y="203"/>
                    </a:cubicBezTo>
                    <a:cubicBezTo>
                      <a:pt x="30522" y="393"/>
                      <a:pt x="30933" y="488"/>
                      <a:pt x="31323" y="488"/>
                    </a:cubicBezTo>
                    <a:cubicBezTo>
                      <a:pt x="31713" y="488"/>
                      <a:pt x="32082" y="393"/>
                      <a:pt x="32279" y="203"/>
                    </a:cubicBezTo>
                    <a:cubicBezTo>
                      <a:pt x="32570" y="393"/>
                      <a:pt x="32987" y="488"/>
                      <a:pt x="33378" y="488"/>
                    </a:cubicBezTo>
                    <a:cubicBezTo>
                      <a:pt x="33770" y="488"/>
                      <a:pt x="34136" y="393"/>
                      <a:pt x="34326" y="203"/>
                    </a:cubicBezTo>
                    <a:cubicBezTo>
                      <a:pt x="34624" y="393"/>
                      <a:pt x="35041" y="488"/>
                      <a:pt x="35429" y="488"/>
                    </a:cubicBezTo>
                    <a:cubicBezTo>
                      <a:pt x="35818" y="488"/>
                      <a:pt x="36178" y="393"/>
                      <a:pt x="36362" y="203"/>
                    </a:cubicBezTo>
                    <a:cubicBezTo>
                      <a:pt x="36683" y="402"/>
                      <a:pt x="37110" y="488"/>
                      <a:pt x="37484" y="488"/>
                    </a:cubicBezTo>
                    <a:cubicBezTo>
                      <a:pt x="37624" y="488"/>
                      <a:pt x="37757" y="476"/>
                      <a:pt x="37874" y="453"/>
                    </a:cubicBezTo>
                    <a:cubicBezTo>
                      <a:pt x="38113" y="405"/>
                      <a:pt x="38303" y="322"/>
                      <a:pt x="38410" y="203"/>
                    </a:cubicBezTo>
                    <a:cubicBezTo>
                      <a:pt x="38732" y="382"/>
                      <a:pt x="39152" y="463"/>
                      <a:pt x="39537" y="463"/>
                    </a:cubicBezTo>
                    <a:cubicBezTo>
                      <a:pt x="39766" y="463"/>
                      <a:pt x="39983" y="435"/>
                      <a:pt x="40160" y="381"/>
                    </a:cubicBezTo>
                    <a:lnTo>
                      <a:pt x="40125" y="238"/>
                    </a:lnTo>
                    <a:cubicBezTo>
                      <a:pt x="39958" y="290"/>
                      <a:pt x="39753" y="316"/>
                      <a:pt x="39537" y="316"/>
                    </a:cubicBezTo>
                    <a:cubicBezTo>
                      <a:pt x="39152" y="316"/>
                      <a:pt x="38732" y="231"/>
                      <a:pt x="38434" y="48"/>
                    </a:cubicBezTo>
                    <a:lnTo>
                      <a:pt x="38375" y="0"/>
                    </a:lnTo>
                    <a:lnTo>
                      <a:pt x="38327" y="60"/>
                    </a:lnTo>
                    <a:cubicBezTo>
                      <a:pt x="38255" y="179"/>
                      <a:pt x="38077" y="262"/>
                      <a:pt x="37851" y="310"/>
                    </a:cubicBezTo>
                    <a:cubicBezTo>
                      <a:pt x="37736" y="332"/>
                      <a:pt x="37615" y="343"/>
                      <a:pt x="37491" y="343"/>
                    </a:cubicBezTo>
                    <a:cubicBezTo>
                      <a:pt x="37087" y="343"/>
                      <a:pt x="36662" y="230"/>
                      <a:pt x="36398" y="48"/>
                    </a:cubicBezTo>
                    <a:lnTo>
                      <a:pt x="36339" y="0"/>
                    </a:lnTo>
                    <a:lnTo>
                      <a:pt x="36291" y="60"/>
                    </a:lnTo>
                    <a:cubicBezTo>
                      <a:pt x="36156" y="247"/>
                      <a:pt x="35817" y="340"/>
                      <a:pt x="35441" y="340"/>
                    </a:cubicBezTo>
                    <a:cubicBezTo>
                      <a:pt x="35054" y="340"/>
                      <a:pt x="34628" y="241"/>
                      <a:pt x="34350" y="48"/>
                    </a:cubicBezTo>
                    <a:lnTo>
                      <a:pt x="34291" y="0"/>
                    </a:lnTo>
                    <a:lnTo>
                      <a:pt x="34255" y="60"/>
                    </a:lnTo>
                    <a:cubicBezTo>
                      <a:pt x="34108" y="247"/>
                      <a:pt x="33763" y="340"/>
                      <a:pt x="33387" y="340"/>
                    </a:cubicBezTo>
                    <a:cubicBezTo>
                      <a:pt x="33000" y="340"/>
                      <a:pt x="32580" y="241"/>
                      <a:pt x="32314" y="48"/>
                    </a:cubicBezTo>
                    <a:lnTo>
                      <a:pt x="32255" y="0"/>
                    </a:lnTo>
                    <a:lnTo>
                      <a:pt x="32207" y="60"/>
                    </a:lnTo>
                    <a:cubicBezTo>
                      <a:pt x="32055" y="247"/>
                      <a:pt x="31706" y="340"/>
                      <a:pt x="31332" y="340"/>
                    </a:cubicBezTo>
                    <a:cubicBezTo>
                      <a:pt x="30946" y="340"/>
                      <a:pt x="30532" y="241"/>
                      <a:pt x="30278" y="48"/>
                    </a:cubicBezTo>
                    <a:lnTo>
                      <a:pt x="30219" y="0"/>
                    </a:lnTo>
                    <a:lnTo>
                      <a:pt x="30171" y="60"/>
                    </a:lnTo>
                    <a:cubicBezTo>
                      <a:pt x="30007" y="247"/>
                      <a:pt x="29653" y="340"/>
                      <a:pt x="29277" y="340"/>
                    </a:cubicBezTo>
                    <a:cubicBezTo>
                      <a:pt x="28889" y="340"/>
                      <a:pt x="28478" y="241"/>
                      <a:pt x="28230" y="48"/>
                    </a:cubicBezTo>
                    <a:lnTo>
                      <a:pt x="28183" y="0"/>
                    </a:lnTo>
                    <a:lnTo>
                      <a:pt x="28135" y="60"/>
                    </a:lnTo>
                    <a:cubicBezTo>
                      <a:pt x="27965" y="247"/>
                      <a:pt x="27605" y="340"/>
                      <a:pt x="27227" y="340"/>
                    </a:cubicBezTo>
                    <a:cubicBezTo>
                      <a:pt x="26838" y="340"/>
                      <a:pt x="26430" y="241"/>
                      <a:pt x="26194" y="48"/>
                    </a:cubicBezTo>
                    <a:lnTo>
                      <a:pt x="26135" y="0"/>
                    </a:lnTo>
                    <a:lnTo>
                      <a:pt x="26087" y="60"/>
                    </a:lnTo>
                    <a:cubicBezTo>
                      <a:pt x="25911" y="247"/>
                      <a:pt x="25548" y="340"/>
                      <a:pt x="25171" y="340"/>
                    </a:cubicBezTo>
                    <a:cubicBezTo>
                      <a:pt x="24781" y="340"/>
                      <a:pt x="24376" y="241"/>
                      <a:pt x="24147" y="48"/>
                    </a:cubicBezTo>
                    <a:lnTo>
                      <a:pt x="24099" y="0"/>
                    </a:lnTo>
                    <a:lnTo>
                      <a:pt x="24051" y="60"/>
                    </a:lnTo>
                    <a:cubicBezTo>
                      <a:pt x="23864" y="247"/>
                      <a:pt x="23497" y="340"/>
                      <a:pt x="23121" y="340"/>
                    </a:cubicBezTo>
                    <a:cubicBezTo>
                      <a:pt x="22733" y="340"/>
                      <a:pt x="22334" y="241"/>
                      <a:pt x="22111" y="48"/>
                    </a:cubicBezTo>
                    <a:lnTo>
                      <a:pt x="22063" y="0"/>
                    </a:lnTo>
                    <a:lnTo>
                      <a:pt x="22015" y="48"/>
                    </a:lnTo>
                    <a:cubicBezTo>
                      <a:pt x="21813" y="244"/>
                      <a:pt x="21432" y="343"/>
                      <a:pt x="21049" y="343"/>
                    </a:cubicBezTo>
                    <a:cubicBezTo>
                      <a:pt x="20667" y="343"/>
                      <a:pt x="20283" y="244"/>
                      <a:pt x="20075" y="48"/>
                    </a:cubicBezTo>
                    <a:lnTo>
                      <a:pt x="20015" y="0"/>
                    </a:lnTo>
                    <a:lnTo>
                      <a:pt x="19967" y="48"/>
                    </a:lnTo>
                    <a:cubicBezTo>
                      <a:pt x="19758" y="240"/>
                      <a:pt x="19369" y="338"/>
                      <a:pt x="18984" y="338"/>
                    </a:cubicBezTo>
                    <a:cubicBezTo>
                      <a:pt x="18604" y="338"/>
                      <a:pt x="18228" y="243"/>
                      <a:pt x="18027" y="48"/>
                    </a:cubicBezTo>
                    <a:lnTo>
                      <a:pt x="17979" y="0"/>
                    </a:lnTo>
                    <a:lnTo>
                      <a:pt x="17932" y="48"/>
                    </a:lnTo>
                    <a:cubicBezTo>
                      <a:pt x="17708" y="241"/>
                      <a:pt x="17309" y="340"/>
                      <a:pt x="16921" y="340"/>
                    </a:cubicBezTo>
                    <a:cubicBezTo>
                      <a:pt x="16545" y="340"/>
                      <a:pt x="16178" y="247"/>
                      <a:pt x="15991" y="60"/>
                    </a:cubicBezTo>
                    <a:lnTo>
                      <a:pt x="15943" y="0"/>
                    </a:lnTo>
                    <a:lnTo>
                      <a:pt x="15896" y="48"/>
                    </a:lnTo>
                    <a:cubicBezTo>
                      <a:pt x="15666" y="241"/>
                      <a:pt x="15261" y="340"/>
                      <a:pt x="14871" y="340"/>
                    </a:cubicBezTo>
                    <a:cubicBezTo>
                      <a:pt x="14494" y="340"/>
                      <a:pt x="14131" y="247"/>
                      <a:pt x="13955" y="60"/>
                    </a:cubicBezTo>
                    <a:lnTo>
                      <a:pt x="13907" y="0"/>
                    </a:lnTo>
                    <a:lnTo>
                      <a:pt x="13848" y="48"/>
                    </a:lnTo>
                    <a:cubicBezTo>
                      <a:pt x="13612" y="241"/>
                      <a:pt x="13204" y="340"/>
                      <a:pt x="12815" y="340"/>
                    </a:cubicBezTo>
                    <a:cubicBezTo>
                      <a:pt x="12437" y="340"/>
                      <a:pt x="12077" y="247"/>
                      <a:pt x="11907" y="60"/>
                    </a:cubicBezTo>
                    <a:lnTo>
                      <a:pt x="11859" y="0"/>
                    </a:lnTo>
                    <a:lnTo>
                      <a:pt x="11812" y="48"/>
                    </a:lnTo>
                    <a:cubicBezTo>
                      <a:pt x="11564" y="241"/>
                      <a:pt x="11150" y="340"/>
                      <a:pt x="10761" y="340"/>
                    </a:cubicBezTo>
                    <a:cubicBezTo>
                      <a:pt x="10384" y="340"/>
                      <a:pt x="10029" y="247"/>
                      <a:pt x="9871" y="60"/>
                    </a:cubicBezTo>
                    <a:lnTo>
                      <a:pt x="9823" y="0"/>
                    </a:lnTo>
                    <a:lnTo>
                      <a:pt x="9764" y="48"/>
                    </a:lnTo>
                    <a:cubicBezTo>
                      <a:pt x="9510" y="241"/>
                      <a:pt x="9096" y="340"/>
                      <a:pt x="8710" y="340"/>
                    </a:cubicBezTo>
                    <a:cubicBezTo>
                      <a:pt x="8336" y="340"/>
                      <a:pt x="7987" y="247"/>
                      <a:pt x="7835" y="60"/>
                    </a:cubicBezTo>
                    <a:lnTo>
                      <a:pt x="7787" y="0"/>
                    </a:lnTo>
                    <a:lnTo>
                      <a:pt x="7728" y="48"/>
                    </a:lnTo>
                    <a:cubicBezTo>
                      <a:pt x="7462" y="241"/>
                      <a:pt x="7042" y="340"/>
                      <a:pt x="6655" y="340"/>
                    </a:cubicBezTo>
                    <a:cubicBezTo>
                      <a:pt x="6279" y="340"/>
                      <a:pt x="5934" y="247"/>
                      <a:pt x="5787" y="60"/>
                    </a:cubicBezTo>
                    <a:lnTo>
                      <a:pt x="5740" y="0"/>
                    </a:lnTo>
                    <a:lnTo>
                      <a:pt x="5692" y="48"/>
                    </a:lnTo>
                    <a:cubicBezTo>
                      <a:pt x="5414" y="241"/>
                      <a:pt x="4988" y="340"/>
                      <a:pt x="4601" y="340"/>
                    </a:cubicBezTo>
                    <a:cubicBezTo>
                      <a:pt x="4226" y="340"/>
                      <a:pt x="3886" y="247"/>
                      <a:pt x="3751" y="60"/>
                    </a:cubicBezTo>
                    <a:lnTo>
                      <a:pt x="3704" y="0"/>
                    </a:lnTo>
                    <a:lnTo>
                      <a:pt x="3644" y="48"/>
                    </a:lnTo>
                    <a:cubicBezTo>
                      <a:pt x="3380" y="230"/>
                      <a:pt x="2955" y="343"/>
                      <a:pt x="2551" y="343"/>
                    </a:cubicBezTo>
                    <a:cubicBezTo>
                      <a:pt x="2428" y="343"/>
                      <a:pt x="2306" y="332"/>
                      <a:pt x="2191" y="310"/>
                    </a:cubicBezTo>
                    <a:cubicBezTo>
                      <a:pt x="1965" y="262"/>
                      <a:pt x="1787" y="179"/>
                      <a:pt x="1703" y="60"/>
                    </a:cubicBezTo>
                    <a:lnTo>
                      <a:pt x="166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4"/>
              <p:cNvSpPr/>
              <p:nvPr/>
            </p:nvSpPr>
            <p:spPr>
              <a:xfrm>
                <a:off x="7247813" y="3946000"/>
                <a:ext cx="9813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39255" h="489" extrusionOk="0">
                    <a:moveTo>
                      <a:pt x="37493" y="1"/>
                    </a:moveTo>
                    <a:lnTo>
                      <a:pt x="37445" y="72"/>
                    </a:lnTo>
                    <a:cubicBezTo>
                      <a:pt x="37323" y="246"/>
                      <a:pt x="37000" y="333"/>
                      <a:pt x="36638" y="333"/>
                    </a:cubicBezTo>
                    <a:cubicBezTo>
                      <a:pt x="36257" y="333"/>
                      <a:pt x="35833" y="237"/>
                      <a:pt x="35552" y="48"/>
                    </a:cubicBezTo>
                    <a:lnTo>
                      <a:pt x="35493" y="12"/>
                    </a:lnTo>
                    <a:lnTo>
                      <a:pt x="35457" y="60"/>
                    </a:lnTo>
                    <a:cubicBezTo>
                      <a:pt x="35322" y="242"/>
                      <a:pt x="34989" y="331"/>
                      <a:pt x="34622" y="331"/>
                    </a:cubicBezTo>
                    <a:cubicBezTo>
                      <a:pt x="34244" y="331"/>
                      <a:pt x="33830" y="236"/>
                      <a:pt x="33564" y="48"/>
                    </a:cubicBezTo>
                    <a:lnTo>
                      <a:pt x="33504" y="12"/>
                    </a:lnTo>
                    <a:lnTo>
                      <a:pt x="33457" y="60"/>
                    </a:lnTo>
                    <a:cubicBezTo>
                      <a:pt x="33316" y="242"/>
                      <a:pt x="32980" y="331"/>
                      <a:pt x="32613" y="331"/>
                    </a:cubicBezTo>
                    <a:cubicBezTo>
                      <a:pt x="32234" y="331"/>
                      <a:pt x="31824" y="236"/>
                      <a:pt x="31564" y="48"/>
                    </a:cubicBezTo>
                    <a:lnTo>
                      <a:pt x="31516" y="12"/>
                    </a:lnTo>
                    <a:lnTo>
                      <a:pt x="31468" y="60"/>
                    </a:lnTo>
                    <a:cubicBezTo>
                      <a:pt x="31316" y="242"/>
                      <a:pt x="30974" y="331"/>
                      <a:pt x="30607" y="331"/>
                    </a:cubicBezTo>
                    <a:cubicBezTo>
                      <a:pt x="30228" y="331"/>
                      <a:pt x="29823" y="236"/>
                      <a:pt x="29575" y="48"/>
                    </a:cubicBezTo>
                    <a:lnTo>
                      <a:pt x="29516" y="12"/>
                    </a:lnTo>
                    <a:lnTo>
                      <a:pt x="29468" y="60"/>
                    </a:lnTo>
                    <a:cubicBezTo>
                      <a:pt x="29309" y="237"/>
                      <a:pt x="28959" y="327"/>
                      <a:pt x="28589" y="327"/>
                    </a:cubicBezTo>
                    <a:cubicBezTo>
                      <a:pt x="28212" y="327"/>
                      <a:pt x="27815" y="234"/>
                      <a:pt x="27575" y="48"/>
                    </a:cubicBezTo>
                    <a:lnTo>
                      <a:pt x="27527" y="12"/>
                    </a:lnTo>
                    <a:lnTo>
                      <a:pt x="27480" y="60"/>
                    </a:lnTo>
                    <a:cubicBezTo>
                      <a:pt x="27314" y="237"/>
                      <a:pt x="26959" y="327"/>
                      <a:pt x="26587" y="327"/>
                    </a:cubicBezTo>
                    <a:cubicBezTo>
                      <a:pt x="26209" y="327"/>
                      <a:pt x="25815" y="234"/>
                      <a:pt x="25587" y="48"/>
                    </a:cubicBezTo>
                    <a:lnTo>
                      <a:pt x="25539" y="12"/>
                    </a:lnTo>
                    <a:lnTo>
                      <a:pt x="25491" y="60"/>
                    </a:lnTo>
                    <a:cubicBezTo>
                      <a:pt x="25314" y="237"/>
                      <a:pt x="24956" y="327"/>
                      <a:pt x="24585" y="327"/>
                    </a:cubicBezTo>
                    <a:cubicBezTo>
                      <a:pt x="24209" y="327"/>
                      <a:pt x="23820" y="234"/>
                      <a:pt x="23598" y="48"/>
                    </a:cubicBezTo>
                    <a:lnTo>
                      <a:pt x="23539" y="12"/>
                    </a:lnTo>
                    <a:lnTo>
                      <a:pt x="23491" y="60"/>
                    </a:lnTo>
                    <a:cubicBezTo>
                      <a:pt x="23308" y="237"/>
                      <a:pt x="22946" y="327"/>
                      <a:pt x="22576" y="327"/>
                    </a:cubicBezTo>
                    <a:cubicBezTo>
                      <a:pt x="22200" y="327"/>
                      <a:pt x="21814" y="234"/>
                      <a:pt x="21598" y="48"/>
                    </a:cubicBezTo>
                    <a:lnTo>
                      <a:pt x="21550" y="12"/>
                    </a:lnTo>
                    <a:lnTo>
                      <a:pt x="21503" y="60"/>
                    </a:lnTo>
                    <a:cubicBezTo>
                      <a:pt x="21308" y="237"/>
                      <a:pt x="20940" y="327"/>
                      <a:pt x="20570" y="327"/>
                    </a:cubicBezTo>
                    <a:cubicBezTo>
                      <a:pt x="20193" y="327"/>
                      <a:pt x="19814" y="234"/>
                      <a:pt x="19610" y="48"/>
                    </a:cubicBezTo>
                    <a:lnTo>
                      <a:pt x="19550" y="12"/>
                    </a:lnTo>
                    <a:lnTo>
                      <a:pt x="19502" y="48"/>
                    </a:lnTo>
                    <a:cubicBezTo>
                      <a:pt x="19298" y="234"/>
                      <a:pt x="18919" y="327"/>
                      <a:pt x="18542" y="327"/>
                    </a:cubicBezTo>
                    <a:cubicBezTo>
                      <a:pt x="18172" y="327"/>
                      <a:pt x="17804" y="237"/>
                      <a:pt x="17609" y="60"/>
                    </a:cubicBezTo>
                    <a:lnTo>
                      <a:pt x="17562" y="12"/>
                    </a:lnTo>
                    <a:lnTo>
                      <a:pt x="17514" y="48"/>
                    </a:lnTo>
                    <a:cubicBezTo>
                      <a:pt x="17298" y="234"/>
                      <a:pt x="16913" y="327"/>
                      <a:pt x="16536" y="327"/>
                    </a:cubicBezTo>
                    <a:cubicBezTo>
                      <a:pt x="16166" y="327"/>
                      <a:pt x="15804" y="237"/>
                      <a:pt x="15621" y="60"/>
                    </a:cubicBezTo>
                    <a:lnTo>
                      <a:pt x="15573" y="12"/>
                    </a:lnTo>
                    <a:lnTo>
                      <a:pt x="15514" y="48"/>
                    </a:lnTo>
                    <a:cubicBezTo>
                      <a:pt x="15292" y="234"/>
                      <a:pt x="14903" y="327"/>
                      <a:pt x="14527" y="327"/>
                    </a:cubicBezTo>
                    <a:cubicBezTo>
                      <a:pt x="14157" y="327"/>
                      <a:pt x="13798" y="237"/>
                      <a:pt x="13621" y="60"/>
                    </a:cubicBezTo>
                    <a:lnTo>
                      <a:pt x="13573" y="12"/>
                    </a:lnTo>
                    <a:lnTo>
                      <a:pt x="13526" y="48"/>
                    </a:lnTo>
                    <a:cubicBezTo>
                      <a:pt x="13297" y="234"/>
                      <a:pt x="12903" y="327"/>
                      <a:pt x="12525" y="327"/>
                    </a:cubicBezTo>
                    <a:cubicBezTo>
                      <a:pt x="12153" y="327"/>
                      <a:pt x="11798" y="237"/>
                      <a:pt x="11632" y="60"/>
                    </a:cubicBezTo>
                    <a:lnTo>
                      <a:pt x="11585" y="12"/>
                    </a:lnTo>
                    <a:lnTo>
                      <a:pt x="11537" y="48"/>
                    </a:lnTo>
                    <a:cubicBezTo>
                      <a:pt x="11297" y="234"/>
                      <a:pt x="10900" y="327"/>
                      <a:pt x="10523" y="327"/>
                    </a:cubicBezTo>
                    <a:cubicBezTo>
                      <a:pt x="10153" y="327"/>
                      <a:pt x="9804" y="237"/>
                      <a:pt x="9644" y="60"/>
                    </a:cubicBezTo>
                    <a:lnTo>
                      <a:pt x="9596" y="12"/>
                    </a:lnTo>
                    <a:lnTo>
                      <a:pt x="9537" y="48"/>
                    </a:lnTo>
                    <a:cubicBezTo>
                      <a:pt x="9289" y="236"/>
                      <a:pt x="8884" y="331"/>
                      <a:pt x="8505" y="331"/>
                    </a:cubicBezTo>
                    <a:cubicBezTo>
                      <a:pt x="8139" y="331"/>
                      <a:pt x="7796" y="242"/>
                      <a:pt x="7644" y="60"/>
                    </a:cubicBezTo>
                    <a:lnTo>
                      <a:pt x="7596" y="12"/>
                    </a:lnTo>
                    <a:lnTo>
                      <a:pt x="7549" y="48"/>
                    </a:lnTo>
                    <a:cubicBezTo>
                      <a:pt x="7288" y="236"/>
                      <a:pt x="6878" y="331"/>
                      <a:pt x="6499" y="331"/>
                    </a:cubicBezTo>
                    <a:cubicBezTo>
                      <a:pt x="6133" y="331"/>
                      <a:pt x="5796" y="242"/>
                      <a:pt x="5656" y="60"/>
                    </a:cubicBezTo>
                    <a:lnTo>
                      <a:pt x="5608" y="12"/>
                    </a:lnTo>
                    <a:lnTo>
                      <a:pt x="5548" y="48"/>
                    </a:lnTo>
                    <a:cubicBezTo>
                      <a:pt x="5282" y="236"/>
                      <a:pt x="4869" y="331"/>
                      <a:pt x="4490" y="331"/>
                    </a:cubicBezTo>
                    <a:cubicBezTo>
                      <a:pt x="4123" y="331"/>
                      <a:pt x="3790" y="242"/>
                      <a:pt x="3655" y="60"/>
                    </a:cubicBezTo>
                    <a:lnTo>
                      <a:pt x="3620" y="12"/>
                    </a:lnTo>
                    <a:lnTo>
                      <a:pt x="3560" y="48"/>
                    </a:lnTo>
                    <a:cubicBezTo>
                      <a:pt x="3279" y="237"/>
                      <a:pt x="2855" y="333"/>
                      <a:pt x="2474" y="333"/>
                    </a:cubicBezTo>
                    <a:cubicBezTo>
                      <a:pt x="2112" y="333"/>
                      <a:pt x="1789" y="246"/>
                      <a:pt x="1667" y="72"/>
                    </a:cubicBezTo>
                    <a:lnTo>
                      <a:pt x="1619" y="12"/>
                    </a:lnTo>
                    <a:lnTo>
                      <a:pt x="1560" y="48"/>
                    </a:lnTo>
                    <a:cubicBezTo>
                      <a:pt x="1271" y="238"/>
                      <a:pt x="855" y="319"/>
                      <a:pt x="485" y="319"/>
                    </a:cubicBezTo>
                    <a:cubicBezTo>
                      <a:pt x="322" y="319"/>
                      <a:pt x="167" y="304"/>
                      <a:pt x="36" y="274"/>
                    </a:cubicBezTo>
                    <a:lnTo>
                      <a:pt x="0" y="417"/>
                    </a:lnTo>
                    <a:cubicBezTo>
                      <a:pt x="146" y="452"/>
                      <a:pt x="315" y="470"/>
                      <a:pt x="493" y="470"/>
                    </a:cubicBezTo>
                    <a:cubicBezTo>
                      <a:pt x="866" y="470"/>
                      <a:pt x="1277" y="389"/>
                      <a:pt x="1584" y="203"/>
                    </a:cubicBezTo>
                    <a:cubicBezTo>
                      <a:pt x="1762" y="388"/>
                      <a:pt x="2113" y="480"/>
                      <a:pt x="2494" y="480"/>
                    </a:cubicBezTo>
                    <a:cubicBezTo>
                      <a:pt x="2875" y="480"/>
                      <a:pt x="3286" y="388"/>
                      <a:pt x="3584" y="203"/>
                    </a:cubicBezTo>
                    <a:cubicBezTo>
                      <a:pt x="3768" y="388"/>
                      <a:pt x="4123" y="480"/>
                      <a:pt x="4504" y="480"/>
                    </a:cubicBezTo>
                    <a:cubicBezTo>
                      <a:pt x="4885" y="480"/>
                      <a:pt x="5292" y="388"/>
                      <a:pt x="5584" y="203"/>
                    </a:cubicBezTo>
                    <a:cubicBezTo>
                      <a:pt x="5775" y="388"/>
                      <a:pt x="6129" y="480"/>
                      <a:pt x="6507" y="480"/>
                    </a:cubicBezTo>
                    <a:cubicBezTo>
                      <a:pt x="6885" y="480"/>
                      <a:pt x="7287" y="388"/>
                      <a:pt x="7572" y="203"/>
                    </a:cubicBezTo>
                    <a:cubicBezTo>
                      <a:pt x="7769" y="388"/>
                      <a:pt x="8129" y="480"/>
                      <a:pt x="8510" y="480"/>
                    </a:cubicBezTo>
                    <a:cubicBezTo>
                      <a:pt x="8891" y="480"/>
                      <a:pt x="9293" y="388"/>
                      <a:pt x="9573" y="203"/>
                    </a:cubicBezTo>
                    <a:cubicBezTo>
                      <a:pt x="9775" y="388"/>
                      <a:pt x="10138" y="480"/>
                      <a:pt x="10519" y="480"/>
                    </a:cubicBezTo>
                    <a:cubicBezTo>
                      <a:pt x="10900" y="480"/>
                      <a:pt x="11299" y="388"/>
                      <a:pt x="11573" y="203"/>
                    </a:cubicBezTo>
                    <a:cubicBezTo>
                      <a:pt x="11781" y="388"/>
                      <a:pt x="12147" y="480"/>
                      <a:pt x="12527" y="480"/>
                    </a:cubicBezTo>
                    <a:cubicBezTo>
                      <a:pt x="12906" y="480"/>
                      <a:pt x="13299" y="388"/>
                      <a:pt x="13561" y="203"/>
                    </a:cubicBezTo>
                    <a:cubicBezTo>
                      <a:pt x="13782" y="388"/>
                      <a:pt x="14154" y="480"/>
                      <a:pt x="14535" y="480"/>
                    </a:cubicBezTo>
                    <a:cubicBezTo>
                      <a:pt x="14916" y="480"/>
                      <a:pt x="15306" y="388"/>
                      <a:pt x="15562" y="203"/>
                    </a:cubicBezTo>
                    <a:cubicBezTo>
                      <a:pt x="15788" y="388"/>
                      <a:pt x="16163" y="480"/>
                      <a:pt x="16544" y="480"/>
                    </a:cubicBezTo>
                    <a:cubicBezTo>
                      <a:pt x="16925" y="480"/>
                      <a:pt x="17312" y="388"/>
                      <a:pt x="17562" y="203"/>
                    </a:cubicBezTo>
                    <a:cubicBezTo>
                      <a:pt x="17794" y="388"/>
                      <a:pt x="18172" y="480"/>
                      <a:pt x="18553" y="480"/>
                    </a:cubicBezTo>
                    <a:cubicBezTo>
                      <a:pt x="18934" y="480"/>
                      <a:pt x="19318" y="388"/>
                      <a:pt x="19562" y="203"/>
                    </a:cubicBezTo>
                    <a:cubicBezTo>
                      <a:pt x="19800" y="388"/>
                      <a:pt x="20181" y="480"/>
                      <a:pt x="20561" y="480"/>
                    </a:cubicBezTo>
                    <a:cubicBezTo>
                      <a:pt x="20940" y="480"/>
                      <a:pt x="21318" y="388"/>
                      <a:pt x="21550" y="203"/>
                    </a:cubicBezTo>
                    <a:cubicBezTo>
                      <a:pt x="21800" y="388"/>
                      <a:pt x="22187" y="480"/>
                      <a:pt x="22568" y="480"/>
                    </a:cubicBezTo>
                    <a:cubicBezTo>
                      <a:pt x="22949" y="480"/>
                      <a:pt x="23324" y="388"/>
                      <a:pt x="23551" y="203"/>
                    </a:cubicBezTo>
                    <a:cubicBezTo>
                      <a:pt x="23807" y="388"/>
                      <a:pt x="24197" y="480"/>
                      <a:pt x="24578" y="480"/>
                    </a:cubicBezTo>
                    <a:cubicBezTo>
                      <a:pt x="24959" y="480"/>
                      <a:pt x="25331" y="388"/>
                      <a:pt x="25551" y="203"/>
                    </a:cubicBezTo>
                    <a:cubicBezTo>
                      <a:pt x="25813" y="388"/>
                      <a:pt x="26206" y="480"/>
                      <a:pt x="26585" y="480"/>
                    </a:cubicBezTo>
                    <a:cubicBezTo>
                      <a:pt x="26965" y="480"/>
                      <a:pt x="27331" y="388"/>
                      <a:pt x="27539" y="203"/>
                    </a:cubicBezTo>
                    <a:cubicBezTo>
                      <a:pt x="27813" y="388"/>
                      <a:pt x="28212" y="480"/>
                      <a:pt x="28593" y="480"/>
                    </a:cubicBezTo>
                    <a:cubicBezTo>
                      <a:pt x="28974" y="480"/>
                      <a:pt x="29337" y="388"/>
                      <a:pt x="29539" y="203"/>
                    </a:cubicBezTo>
                    <a:cubicBezTo>
                      <a:pt x="29819" y="388"/>
                      <a:pt x="30221" y="480"/>
                      <a:pt x="30602" y="480"/>
                    </a:cubicBezTo>
                    <a:cubicBezTo>
                      <a:pt x="30983" y="480"/>
                      <a:pt x="31343" y="388"/>
                      <a:pt x="31540" y="203"/>
                    </a:cubicBezTo>
                    <a:cubicBezTo>
                      <a:pt x="31819" y="388"/>
                      <a:pt x="32221" y="480"/>
                      <a:pt x="32601" y="480"/>
                    </a:cubicBezTo>
                    <a:cubicBezTo>
                      <a:pt x="32980" y="480"/>
                      <a:pt x="33338" y="388"/>
                      <a:pt x="33528" y="203"/>
                    </a:cubicBezTo>
                    <a:cubicBezTo>
                      <a:pt x="33820" y="388"/>
                      <a:pt x="34228" y="480"/>
                      <a:pt x="34609" y="480"/>
                    </a:cubicBezTo>
                    <a:cubicBezTo>
                      <a:pt x="34990" y="480"/>
                      <a:pt x="35344" y="388"/>
                      <a:pt x="35528" y="203"/>
                    </a:cubicBezTo>
                    <a:cubicBezTo>
                      <a:pt x="35828" y="389"/>
                      <a:pt x="36240" y="481"/>
                      <a:pt x="36621" y="481"/>
                    </a:cubicBezTo>
                    <a:cubicBezTo>
                      <a:pt x="36995" y="481"/>
                      <a:pt x="37339" y="392"/>
                      <a:pt x="37517" y="215"/>
                    </a:cubicBezTo>
                    <a:cubicBezTo>
                      <a:pt x="37790" y="405"/>
                      <a:pt x="38171" y="489"/>
                      <a:pt x="38529" y="489"/>
                    </a:cubicBezTo>
                    <a:cubicBezTo>
                      <a:pt x="38791" y="489"/>
                      <a:pt x="39041" y="441"/>
                      <a:pt x="39255" y="370"/>
                    </a:cubicBezTo>
                    <a:lnTo>
                      <a:pt x="39207" y="227"/>
                    </a:lnTo>
                    <a:cubicBezTo>
                      <a:pt x="39009" y="299"/>
                      <a:pt x="38769" y="341"/>
                      <a:pt x="38525" y="341"/>
                    </a:cubicBezTo>
                    <a:cubicBezTo>
                      <a:pt x="38170" y="341"/>
                      <a:pt x="37807" y="253"/>
                      <a:pt x="37552" y="48"/>
                    </a:cubicBezTo>
                    <a:lnTo>
                      <a:pt x="374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4"/>
              <p:cNvSpPr/>
              <p:nvPr/>
            </p:nvSpPr>
            <p:spPr>
              <a:xfrm>
                <a:off x="7212088" y="3929025"/>
                <a:ext cx="8722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489" h="7907" extrusionOk="0">
                    <a:moveTo>
                      <a:pt x="3346" y="1"/>
                    </a:moveTo>
                    <a:cubicBezTo>
                      <a:pt x="3263" y="1"/>
                      <a:pt x="3167" y="49"/>
                      <a:pt x="3155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405" y="7764"/>
                    </a:cubicBezTo>
                    <a:lnTo>
                      <a:pt x="3465" y="108"/>
                    </a:lnTo>
                    <a:cubicBezTo>
                      <a:pt x="3489" y="49"/>
                      <a:pt x="3441" y="1"/>
                      <a:pt x="33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4"/>
              <p:cNvSpPr/>
              <p:nvPr/>
            </p:nvSpPr>
            <p:spPr>
              <a:xfrm>
                <a:off x="7269838" y="3929025"/>
                <a:ext cx="786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7907" extrusionOk="0">
                    <a:moveTo>
                      <a:pt x="2989" y="1"/>
                    </a:moveTo>
                    <a:cubicBezTo>
                      <a:pt x="2905" y="1"/>
                      <a:pt x="2822" y="49"/>
                      <a:pt x="2798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393" y="7764"/>
                    </a:cubicBezTo>
                    <a:lnTo>
                      <a:pt x="3120" y="108"/>
                    </a:lnTo>
                    <a:cubicBezTo>
                      <a:pt x="3143" y="49"/>
                      <a:pt x="3084" y="1"/>
                      <a:pt x="30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4"/>
              <p:cNvSpPr/>
              <p:nvPr/>
            </p:nvSpPr>
            <p:spPr>
              <a:xfrm>
                <a:off x="7327288" y="3929025"/>
                <a:ext cx="699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798" h="7907" extrusionOk="0">
                    <a:moveTo>
                      <a:pt x="2655" y="1"/>
                    </a:moveTo>
                    <a:cubicBezTo>
                      <a:pt x="2560" y="1"/>
                      <a:pt x="2477" y="49"/>
                      <a:pt x="2465" y="108"/>
                    </a:cubicBezTo>
                    <a:lnTo>
                      <a:pt x="24" y="7764"/>
                    </a:lnTo>
                    <a:cubicBezTo>
                      <a:pt x="0" y="7847"/>
                      <a:pt x="71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1" y="7847"/>
                      <a:pt x="405" y="7764"/>
                    </a:cubicBezTo>
                    <a:lnTo>
                      <a:pt x="2786" y="108"/>
                    </a:lnTo>
                    <a:cubicBezTo>
                      <a:pt x="2798" y="49"/>
                      <a:pt x="2738" y="1"/>
                      <a:pt x="26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4"/>
              <p:cNvSpPr/>
              <p:nvPr/>
            </p:nvSpPr>
            <p:spPr>
              <a:xfrm>
                <a:off x="7385013" y="3929025"/>
                <a:ext cx="613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7907" extrusionOk="0">
                    <a:moveTo>
                      <a:pt x="2299" y="1"/>
                    </a:moveTo>
                    <a:cubicBezTo>
                      <a:pt x="2215" y="1"/>
                      <a:pt x="2132" y="49"/>
                      <a:pt x="2120" y="108"/>
                    </a:cubicBezTo>
                    <a:lnTo>
                      <a:pt x="25" y="7764"/>
                    </a:lnTo>
                    <a:cubicBezTo>
                      <a:pt x="1" y="7847"/>
                      <a:pt x="72" y="7907"/>
                      <a:pt x="168" y="7907"/>
                    </a:cubicBezTo>
                    <a:lnTo>
                      <a:pt x="179" y="7907"/>
                    </a:lnTo>
                    <a:cubicBezTo>
                      <a:pt x="275" y="7907"/>
                      <a:pt x="382" y="7847"/>
                      <a:pt x="394" y="7764"/>
                    </a:cubicBezTo>
                    <a:lnTo>
                      <a:pt x="2442" y="108"/>
                    </a:lnTo>
                    <a:cubicBezTo>
                      <a:pt x="2454" y="49"/>
                      <a:pt x="2394" y="1"/>
                      <a:pt x="22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4"/>
              <p:cNvSpPr/>
              <p:nvPr/>
            </p:nvSpPr>
            <p:spPr>
              <a:xfrm>
                <a:off x="7442763" y="3929025"/>
                <a:ext cx="5242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7907" extrusionOk="0">
                    <a:moveTo>
                      <a:pt x="1953" y="1"/>
                    </a:moveTo>
                    <a:cubicBezTo>
                      <a:pt x="1858" y="1"/>
                      <a:pt x="1775" y="49"/>
                      <a:pt x="1763" y="108"/>
                    </a:cubicBezTo>
                    <a:lnTo>
                      <a:pt x="13" y="7764"/>
                    </a:lnTo>
                    <a:cubicBezTo>
                      <a:pt x="1" y="7847"/>
                      <a:pt x="72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2" y="7847"/>
                      <a:pt x="394" y="7764"/>
                    </a:cubicBezTo>
                    <a:lnTo>
                      <a:pt x="2084" y="108"/>
                    </a:lnTo>
                    <a:cubicBezTo>
                      <a:pt x="2096" y="49"/>
                      <a:pt x="2037" y="1"/>
                      <a:pt x="1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4"/>
              <p:cNvSpPr/>
              <p:nvPr/>
            </p:nvSpPr>
            <p:spPr>
              <a:xfrm>
                <a:off x="7500513" y="3929025"/>
                <a:ext cx="4377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7907" extrusionOk="0">
                    <a:moveTo>
                      <a:pt x="1596" y="1"/>
                    </a:moveTo>
                    <a:cubicBezTo>
                      <a:pt x="1513" y="1"/>
                      <a:pt x="1429" y="49"/>
                      <a:pt x="1417" y="108"/>
                    </a:cubicBezTo>
                    <a:lnTo>
                      <a:pt x="12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74" y="7907"/>
                      <a:pt x="370" y="7847"/>
                      <a:pt x="393" y="7764"/>
                    </a:cubicBezTo>
                    <a:lnTo>
                      <a:pt x="1739" y="108"/>
                    </a:lnTo>
                    <a:cubicBezTo>
                      <a:pt x="1751" y="49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4"/>
              <p:cNvSpPr/>
              <p:nvPr/>
            </p:nvSpPr>
            <p:spPr>
              <a:xfrm>
                <a:off x="7558263" y="3929025"/>
                <a:ext cx="348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239" y="1"/>
                    </a:moveTo>
                    <a:cubicBezTo>
                      <a:pt x="1155" y="1"/>
                      <a:pt x="1072" y="49"/>
                      <a:pt x="1072" y="108"/>
                    </a:cubicBezTo>
                    <a:lnTo>
                      <a:pt x="0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86" y="7907"/>
                      <a:pt x="369" y="7847"/>
                      <a:pt x="381" y="7764"/>
                    </a:cubicBezTo>
                    <a:lnTo>
                      <a:pt x="1393" y="108"/>
                    </a:lnTo>
                    <a:cubicBezTo>
                      <a:pt x="1393" y="49"/>
                      <a:pt x="1334" y="1"/>
                      <a:pt x="12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4"/>
              <p:cNvSpPr/>
              <p:nvPr/>
            </p:nvSpPr>
            <p:spPr>
              <a:xfrm>
                <a:off x="7615713" y="3929025"/>
                <a:ext cx="265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7907" extrusionOk="0">
                    <a:moveTo>
                      <a:pt x="905" y="1"/>
                    </a:moveTo>
                    <a:cubicBezTo>
                      <a:pt x="810" y="1"/>
                      <a:pt x="738" y="49"/>
                      <a:pt x="738" y="108"/>
                    </a:cubicBezTo>
                    <a:lnTo>
                      <a:pt x="12" y="7764"/>
                    </a:lnTo>
                    <a:cubicBezTo>
                      <a:pt x="0" y="7847"/>
                      <a:pt x="84" y="7907"/>
                      <a:pt x="191" y="7907"/>
                    </a:cubicBezTo>
                    <a:cubicBezTo>
                      <a:pt x="298" y="7907"/>
                      <a:pt x="381" y="7847"/>
                      <a:pt x="393" y="7764"/>
                    </a:cubicBezTo>
                    <a:lnTo>
                      <a:pt x="1048" y="108"/>
                    </a:lnTo>
                    <a:cubicBezTo>
                      <a:pt x="1060" y="49"/>
                      <a:pt x="988" y="1"/>
                      <a:pt x="9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4"/>
              <p:cNvSpPr/>
              <p:nvPr/>
            </p:nvSpPr>
            <p:spPr>
              <a:xfrm>
                <a:off x="7673438" y="3929025"/>
                <a:ext cx="176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907" extrusionOk="0">
                    <a:moveTo>
                      <a:pt x="549" y="1"/>
                    </a:moveTo>
                    <a:cubicBezTo>
                      <a:pt x="465" y="1"/>
                      <a:pt x="382" y="49"/>
                      <a:pt x="382" y="108"/>
                    </a:cubicBezTo>
                    <a:lnTo>
                      <a:pt x="13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9" y="7907"/>
                      <a:pt x="382" y="7847"/>
                      <a:pt x="382" y="7764"/>
                    </a:cubicBezTo>
                    <a:lnTo>
                      <a:pt x="703" y="108"/>
                    </a:lnTo>
                    <a:cubicBezTo>
                      <a:pt x="703" y="49"/>
                      <a:pt x="632" y="1"/>
                      <a:pt x="5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4"/>
              <p:cNvSpPr/>
              <p:nvPr/>
            </p:nvSpPr>
            <p:spPr>
              <a:xfrm>
                <a:off x="7731188" y="3929025"/>
                <a:ext cx="95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907" extrusionOk="0">
                    <a:moveTo>
                      <a:pt x="191" y="1"/>
                    </a:moveTo>
                    <a:cubicBezTo>
                      <a:pt x="108" y="1"/>
                      <a:pt x="37" y="49"/>
                      <a:pt x="37" y="108"/>
                    </a:cubicBezTo>
                    <a:lnTo>
                      <a:pt x="1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8" y="7907"/>
                      <a:pt x="382" y="7847"/>
                      <a:pt x="382" y="7764"/>
                    </a:cubicBezTo>
                    <a:lnTo>
                      <a:pt x="358" y="108"/>
                    </a:lnTo>
                    <a:cubicBezTo>
                      <a:pt x="358" y="49"/>
                      <a:pt x="287" y="1"/>
                      <a:pt x="1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4"/>
              <p:cNvSpPr/>
              <p:nvPr/>
            </p:nvSpPr>
            <p:spPr>
              <a:xfrm>
                <a:off x="7780913" y="3929025"/>
                <a:ext cx="1727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7907" extrusionOk="0">
                    <a:moveTo>
                      <a:pt x="167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322" y="7764"/>
                    </a:lnTo>
                    <a:cubicBezTo>
                      <a:pt x="322" y="7847"/>
                      <a:pt x="405" y="7907"/>
                      <a:pt x="512" y="7907"/>
                    </a:cubicBezTo>
                    <a:cubicBezTo>
                      <a:pt x="619" y="7907"/>
                      <a:pt x="691" y="7847"/>
                      <a:pt x="691" y="7764"/>
                    </a:cubicBezTo>
                    <a:lnTo>
                      <a:pt x="322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4"/>
              <p:cNvSpPr/>
              <p:nvPr/>
            </p:nvSpPr>
            <p:spPr>
              <a:xfrm>
                <a:off x="7830013" y="3929025"/>
                <a:ext cx="2592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907" extrusionOk="0">
                    <a:moveTo>
                      <a:pt x="155" y="1"/>
                    </a:moveTo>
                    <a:cubicBezTo>
                      <a:pt x="72" y="1"/>
                      <a:pt x="1" y="49"/>
                      <a:pt x="1" y="108"/>
                    </a:cubicBezTo>
                    <a:lnTo>
                      <a:pt x="656" y="7764"/>
                    </a:lnTo>
                    <a:cubicBezTo>
                      <a:pt x="667" y="7847"/>
                      <a:pt x="751" y="7907"/>
                      <a:pt x="858" y="7907"/>
                    </a:cubicBezTo>
                    <a:cubicBezTo>
                      <a:pt x="965" y="7907"/>
                      <a:pt x="1037" y="7847"/>
                      <a:pt x="1037" y="7764"/>
                    </a:cubicBezTo>
                    <a:lnTo>
                      <a:pt x="322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4"/>
              <p:cNvSpPr/>
              <p:nvPr/>
            </p:nvSpPr>
            <p:spPr>
              <a:xfrm>
                <a:off x="7878838" y="3929025"/>
                <a:ext cx="348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012" y="7764"/>
                    </a:lnTo>
                    <a:cubicBezTo>
                      <a:pt x="1012" y="7847"/>
                      <a:pt x="1108" y="7907"/>
                      <a:pt x="1215" y="7907"/>
                    </a:cubicBezTo>
                    <a:cubicBezTo>
                      <a:pt x="1322" y="7907"/>
                      <a:pt x="1393" y="7847"/>
                      <a:pt x="1381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4"/>
              <p:cNvSpPr/>
              <p:nvPr/>
            </p:nvSpPr>
            <p:spPr>
              <a:xfrm>
                <a:off x="7927938" y="3929025"/>
                <a:ext cx="435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7907" extrusionOk="0">
                    <a:moveTo>
                      <a:pt x="156" y="1"/>
                    </a:moveTo>
                    <a:cubicBezTo>
                      <a:pt x="60" y="1"/>
                      <a:pt x="1" y="49"/>
                      <a:pt x="13" y="108"/>
                    </a:cubicBezTo>
                    <a:lnTo>
                      <a:pt x="1346" y="7764"/>
                    </a:lnTo>
                    <a:cubicBezTo>
                      <a:pt x="1358" y="7847"/>
                      <a:pt x="1453" y="7907"/>
                      <a:pt x="1561" y="7907"/>
                    </a:cubicBezTo>
                    <a:cubicBezTo>
                      <a:pt x="1668" y="7907"/>
                      <a:pt x="1739" y="7847"/>
                      <a:pt x="1727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4"/>
              <p:cNvSpPr/>
              <p:nvPr/>
            </p:nvSpPr>
            <p:spPr>
              <a:xfrm>
                <a:off x="7976763" y="3929025"/>
                <a:ext cx="524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703" y="7764"/>
                    </a:lnTo>
                    <a:cubicBezTo>
                      <a:pt x="1715" y="7847"/>
                      <a:pt x="1810" y="7907"/>
                      <a:pt x="1917" y="7907"/>
                    </a:cubicBezTo>
                    <a:cubicBezTo>
                      <a:pt x="2025" y="7907"/>
                      <a:pt x="2096" y="7847"/>
                      <a:pt x="2072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4"/>
              <p:cNvSpPr/>
              <p:nvPr/>
            </p:nvSpPr>
            <p:spPr>
              <a:xfrm>
                <a:off x="8025863" y="3929025"/>
                <a:ext cx="610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442" h="7907" extrusionOk="0">
                    <a:moveTo>
                      <a:pt x="144" y="1"/>
                    </a:moveTo>
                    <a:cubicBezTo>
                      <a:pt x="61" y="1"/>
                      <a:pt x="1" y="49"/>
                      <a:pt x="13" y="108"/>
                    </a:cubicBezTo>
                    <a:lnTo>
                      <a:pt x="2037" y="7764"/>
                    </a:lnTo>
                    <a:cubicBezTo>
                      <a:pt x="2061" y="7847"/>
                      <a:pt x="2156" y="7907"/>
                      <a:pt x="2263" y="7907"/>
                    </a:cubicBezTo>
                    <a:cubicBezTo>
                      <a:pt x="2370" y="7907"/>
                      <a:pt x="2442" y="7847"/>
                      <a:pt x="2418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4"/>
              <p:cNvSpPr/>
              <p:nvPr/>
            </p:nvSpPr>
            <p:spPr>
              <a:xfrm>
                <a:off x="8074688" y="3929025"/>
                <a:ext cx="6967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7907" extrusionOk="0">
                    <a:moveTo>
                      <a:pt x="155" y="1"/>
                    </a:moveTo>
                    <a:cubicBezTo>
                      <a:pt x="60" y="1"/>
                      <a:pt x="1" y="49"/>
                      <a:pt x="24" y="108"/>
                    </a:cubicBezTo>
                    <a:lnTo>
                      <a:pt x="2394" y="7764"/>
                    </a:lnTo>
                    <a:cubicBezTo>
                      <a:pt x="2418" y="7847"/>
                      <a:pt x="2513" y="7907"/>
                      <a:pt x="2620" y="7907"/>
                    </a:cubicBezTo>
                    <a:cubicBezTo>
                      <a:pt x="2727" y="7907"/>
                      <a:pt x="2787" y="7847"/>
                      <a:pt x="2763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4"/>
              <p:cNvSpPr/>
              <p:nvPr/>
            </p:nvSpPr>
            <p:spPr>
              <a:xfrm>
                <a:off x="8123813" y="3929025"/>
                <a:ext cx="783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7907" extrusionOk="0">
                    <a:moveTo>
                      <a:pt x="143" y="1"/>
                    </a:moveTo>
                    <a:cubicBezTo>
                      <a:pt x="60" y="1"/>
                      <a:pt x="0" y="49"/>
                      <a:pt x="24" y="108"/>
                    </a:cubicBezTo>
                    <a:lnTo>
                      <a:pt x="2727" y="7764"/>
                    </a:lnTo>
                    <a:cubicBezTo>
                      <a:pt x="2762" y="7847"/>
                      <a:pt x="2858" y="7907"/>
                      <a:pt x="2965" y="7907"/>
                    </a:cubicBezTo>
                    <a:cubicBezTo>
                      <a:pt x="3072" y="7907"/>
                      <a:pt x="3131" y="7847"/>
                      <a:pt x="3108" y="7764"/>
                    </a:cubicBezTo>
                    <a:lnTo>
                      <a:pt x="334" y="108"/>
                    </a:lnTo>
                    <a:cubicBezTo>
                      <a:pt x="322" y="49"/>
                      <a:pt x="238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4"/>
              <p:cNvSpPr/>
              <p:nvPr/>
            </p:nvSpPr>
            <p:spPr>
              <a:xfrm>
                <a:off x="8172613" y="3929025"/>
                <a:ext cx="872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490" h="7907" extrusionOk="0">
                    <a:moveTo>
                      <a:pt x="144" y="1"/>
                    </a:moveTo>
                    <a:cubicBezTo>
                      <a:pt x="60" y="1"/>
                      <a:pt x="1" y="49"/>
                      <a:pt x="25" y="108"/>
                    </a:cubicBezTo>
                    <a:lnTo>
                      <a:pt x="3084" y="7764"/>
                    </a:lnTo>
                    <a:cubicBezTo>
                      <a:pt x="3108" y="7847"/>
                      <a:pt x="3215" y="7907"/>
                      <a:pt x="3323" y="7907"/>
                    </a:cubicBezTo>
                    <a:cubicBezTo>
                      <a:pt x="3430" y="7907"/>
                      <a:pt x="3489" y="7847"/>
                      <a:pt x="3454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4"/>
              <p:cNvSpPr/>
              <p:nvPr/>
            </p:nvSpPr>
            <p:spPr>
              <a:xfrm>
                <a:off x="7231738" y="3796275"/>
                <a:ext cx="10102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811" extrusionOk="0">
                    <a:moveTo>
                      <a:pt x="0" y="1"/>
                    </a:moveTo>
                    <a:lnTo>
                      <a:pt x="0" y="810"/>
                    </a:lnTo>
                    <a:lnTo>
                      <a:pt x="40410" y="810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4"/>
              <p:cNvSpPr/>
              <p:nvPr/>
            </p:nvSpPr>
            <p:spPr>
              <a:xfrm>
                <a:off x="7231738" y="3847775"/>
                <a:ext cx="10102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453" extrusionOk="0">
                    <a:moveTo>
                      <a:pt x="0" y="1"/>
                    </a:moveTo>
                    <a:lnTo>
                      <a:pt x="0" y="453"/>
                    </a:lnTo>
                    <a:lnTo>
                      <a:pt x="40410" y="453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4"/>
              <p:cNvSpPr/>
              <p:nvPr/>
            </p:nvSpPr>
            <p:spPr>
              <a:xfrm>
                <a:off x="728531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4"/>
              <p:cNvSpPr/>
              <p:nvPr/>
            </p:nvSpPr>
            <p:spPr>
              <a:xfrm>
                <a:off x="734483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4"/>
              <p:cNvSpPr/>
              <p:nvPr/>
            </p:nvSpPr>
            <p:spPr>
              <a:xfrm>
                <a:off x="740436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4"/>
              <p:cNvSpPr/>
              <p:nvPr/>
            </p:nvSpPr>
            <p:spPr>
              <a:xfrm>
                <a:off x="746388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4"/>
              <p:cNvSpPr/>
              <p:nvPr/>
            </p:nvSpPr>
            <p:spPr>
              <a:xfrm>
                <a:off x="752343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4"/>
              <p:cNvSpPr/>
              <p:nvPr/>
            </p:nvSpPr>
            <p:spPr>
              <a:xfrm>
                <a:off x="758296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4"/>
              <p:cNvSpPr/>
              <p:nvPr/>
            </p:nvSpPr>
            <p:spPr>
              <a:xfrm>
                <a:off x="764248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4"/>
              <p:cNvSpPr/>
              <p:nvPr/>
            </p:nvSpPr>
            <p:spPr>
              <a:xfrm>
                <a:off x="770201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4"/>
              <p:cNvSpPr/>
              <p:nvPr/>
            </p:nvSpPr>
            <p:spPr>
              <a:xfrm>
                <a:off x="776156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4"/>
              <p:cNvSpPr/>
              <p:nvPr/>
            </p:nvSpPr>
            <p:spPr>
              <a:xfrm>
                <a:off x="782108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4"/>
              <p:cNvSpPr/>
              <p:nvPr/>
            </p:nvSpPr>
            <p:spPr>
              <a:xfrm>
                <a:off x="788061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4"/>
              <p:cNvSpPr/>
              <p:nvPr/>
            </p:nvSpPr>
            <p:spPr>
              <a:xfrm>
                <a:off x="794013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4"/>
              <p:cNvSpPr/>
              <p:nvPr/>
            </p:nvSpPr>
            <p:spPr>
              <a:xfrm>
                <a:off x="799968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4"/>
              <p:cNvSpPr/>
              <p:nvPr/>
            </p:nvSpPr>
            <p:spPr>
              <a:xfrm>
                <a:off x="805921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4"/>
              <p:cNvSpPr/>
              <p:nvPr/>
            </p:nvSpPr>
            <p:spPr>
              <a:xfrm>
                <a:off x="811873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4"/>
              <p:cNvSpPr/>
              <p:nvPr/>
            </p:nvSpPr>
            <p:spPr>
              <a:xfrm>
                <a:off x="817826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4"/>
              <p:cNvSpPr/>
              <p:nvPr/>
            </p:nvSpPr>
            <p:spPr>
              <a:xfrm>
                <a:off x="7355275" y="4547575"/>
                <a:ext cx="554872" cy="184851"/>
              </a:xfrm>
              <a:custGeom>
                <a:avLst/>
                <a:gdLst/>
                <a:ahLst/>
                <a:cxnLst/>
                <a:rect l="l" t="t" r="r" b="b"/>
                <a:pathLst>
                  <a:path w="25826" h="7740" extrusionOk="0">
                    <a:moveTo>
                      <a:pt x="1" y="1"/>
                    </a:moveTo>
                    <a:lnTo>
                      <a:pt x="1" y="7740"/>
                    </a:lnTo>
                    <a:lnTo>
                      <a:pt x="25826" y="7740"/>
                    </a:lnTo>
                    <a:lnTo>
                      <a:pt x="258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4"/>
              <p:cNvSpPr/>
              <p:nvPr/>
            </p:nvSpPr>
            <p:spPr>
              <a:xfrm>
                <a:off x="7898488" y="4123100"/>
                <a:ext cx="166100" cy="396500"/>
              </a:xfrm>
              <a:custGeom>
                <a:avLst/>
                <a:gdLst/>
                <a:ahLst/>
                <a:cxnLst/>
                <a:rect l="l" t="t" r="r" b="b"/>
                <a:pathLst>
                  <a:path w="6644" h="15860" extrusionOk="0">
                    <a:moveTo>
                      <a:pt x="0" y="1"/>
                    </a:moveTo>
                    <a:lnTo>
                      <a:pt x="0" y="15860"/>
                    </a:lnTo>
                    <a:lnTo>
                      <a:pt x="6644" y="15860"/>
                    </a:lnTo>
                    <a:lnTo>
                      <a:pt x="6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4"/>
              <p:cNvSpPr/>
              <p:nvPr/>
            </p:nvSpPr>
            <p:spPr>
              <a:xfrm>
                <a:off x="7945213" y="4168650"/>
                <a:ext cx="78000" cy="75025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3001" extrusionOk="0">
                    <a:moveTo>
                      <a:pt x="2334" y="381"/>
                    </a:moveTo>
                    <a:lnTo>
                      <a:pt x="2001" y="620"/>
                    </a:lnTo>
                    <a:cubicBezTo>
                      <a:pt x="2298" y="870"/>
                      <a:pt x="2596" y="1298"/>
                      <a:pt x="2679" y="1751"/>
                    </a:cubicBezTo>
                    <a:lnTo>
                      <a:pt x="3120" y="1584"/>
                    </a:lnTo>
                    <a:cubicBezTo>
                      <a:pt x="3048" y="1155"/>
                      <a:pt x="2691" y="643"/>
                      <a:pt x="2334" y="381"/>
                    </a:cubicBezTo>
                    <a:close/>
                    <a:moveTo>
                      <a:pt x="798" y="0"/>
                    </a:moveTo>
                    <a:cubicBezTo>
                      <a:pt x="762" y="286"/>
                      <a:pt x="715" y="572"/>
                      <a:pt x="679" y="822"/>
                    </a:cubicBezTo>
                    <a:lnTo>
                      <a:pt x="36" y="905"/>
                    </a:lnTo>
                    <a:lnTo>
                      <a:pt x="72" y="1322"/>
                    </a:lnTo>
                    <a:cubicBezTo>
                      <a:pt x="227" y="1298"/>
                      <a:pt x="477" y="1262"/>
                      <a:pt x="596" y="1239"/>
                    </a:cubicBezTo>
                    <a:lnTo>
                      <a:pt x="596" y="1239"/>
                    </a:lnTo>
                    <a:cubicBezTo>
                      <a:pt x="465" y="1810"/>
                      <a:pt x="286" y="2286"/>
                      <a:pt x="0" y="2786"/>
                    </a:cubicBezTo>
                    <a:lnTo>
                      <a:pt x="405" y="2989"/>
                    </a:lnTo>
                    <a:cubicBezTo>
                      <a:pt x="691" y="2429"/>
                      <a:pt x="881" y="1822"/>
                      <a:pt x="1036" y="1191"/>
                    </a:cubicBezTo>
                    <a:cubicBezTo>
                      <a:pt x="1167" y="1179"/>
                      <a:pt x="1286" y="1167"/>
                      <a:pt x="1370" y="1167"/>
                    </a:cubicBezTo>
                    <a:cubicBezTo>
                      <a:pt x="1608" y="1167"/>
                      <a:pt x="1715" y="1346"/>
                      <a:pt x="1715" y="1679"/>
                    </a:cubicBezTo>
                    <a:cubicBezTo>
                      <a:pt x="1715" y="1810"/>
                      <a:pt x="1691" y="2096"/>
                      <a:pt x="1643" y="2251"/>
                    </a:cubicBezTo>
                    <a:cubicBezTo>
                      <a:pt x="1584" y="2441"/>
                      <a:pt x="1524" y="2560"/>
                      <a:pt x="1382" y="2560"/>
                    </a:cubicBezTo>
                    <a:cubicBezTo>
                      <a:pt x="1286" y="2560"/>
                      <a:pt x="1155" y="2513"/>
                      <a:pt x="917" y="2346"/>
                    </a:cubicBezTo>
                    <a:cubicBezTo>
                      <a:pt x="881" y="2477"/>
                      <a:pt x="822" y="2620"/>
                      <a:pt x="774" y="2727"/>
                    </a:cubicBezTo>
                    <a:cubicBezTo>
                      <a:pt x="1048" y="2941"/>
                      <a:pt x="1251" y="3001"/>
                      <a:pt x="1393" y="3001"/>
                    </a:cubicBezTo>
                    <a:cubicBezTo>
                      <a:pt x="1917" y="3001"/>
                      <a:pt x="2132" y="2465"/>
                      <a:pt x="2144" y="1703"/>
                    </a:cubicBezTo>
                    <a:cubicBezTo>
                      <a:pt x="2144" y="1167"/>
                      <a:pt x="1965" y="774"/>
                      <a:pt x="1405" y="774"/>
                    </a:cubicBezTo>
                    <a:cubicBezTo>
                      <a:pt x="1334" y="774"/>
                      <a:pt x="1203" y="786"/>
                      <a:pt x="1120" y="798"/>
                    </a:cubicBezTo>
                    <a:cubicBezTo>
                      <a:pt x="1155" y="596"/>
                      <a:pt x="1203" y="298"/>
                      <a:pt x="1239" y="131"/>
                    </a:cubicBezTo>
                    <a:cubicBezTo>
                      <a:pt x="1298" y="119"/>
                      <a:pt x="1346" y="108"/>
                      <a:pt x="1358" y="60"/>
                    </a:cubicBezTo>
                    <a:lnTo>
                      <a:pt x="79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4"/>
              <p:cNvSpPr/>
              <p:nvPr/>
            </p:nvSpPr>
            <p:spPr>
              <a:xfrm>
                <a:off x="7945213" y="4270450"/>
                <a:ext cx="69075" cy="7652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3061" extrusionOk="0">
                    <a:moveTo>
                      <a:pt x="1012" y="0"/>
                    </a:moveTo>
                    <a:cubicBezTo>
                      <a:pt x="1036" y="155"/>
                      <a:pt x="1060" y="346"/>
                      <a:pt x="1084" y="489"/>
                    </a:cubicBezTo>
                    <a:lnTo>
                      <a:pt x="215" y="489"/>
                    </a:lnTo>
                    <a:lnTo>
                      <a:pt x="215" y="846"/>
                    </a:lnTo>
                    <a:cubicBezTo>
                      <a:pt x="381" y="858"/>
                      <a:pt x="572" y="858"/>
                      <a:pt x="762" y="858"/>
                    </a:cubicBezTo>
                    <a:cubicBezTo>
                      <a:pt x="893" y="858"/>
                      <a:pt x="1036" y="846"/>
                      <a:pt x="1155" y="846"/>
                    </a:cubicBezTo>
                    <a:cubicBezTo>
                      <a:pt x="1179" y="953"/>
                      <a:pt x="1227" y="1096"/>
                      <a:pt x="1251" y="1167"/>
                    </a:cubicBezTo>
                    <a:cubicBezTo>
                      <a:pt x="989" y="1191"/>
                      <a:pt x="727" y="1191"/>
                      <a:pt x="453" y="1191"/>
                    </a:cubicBezTo>
                    <a:cubicBezTo>
                      <a:pt x="298" y="1191"/>
                      <a:pt x="143" y="1191"/>
                      <a:pt x="0" y="1179"/>
                    </a:cubicBezTo>
                    <a:lnTo>
                      <a:pt x="0" y="1179"/>
                    </a:lnTo>
                    <a:lnTo>
                      <a:pt x="12" y="1548"/>
                    </a:lnTo>
                    <a:lnTo>
                      <a:pt x="631" y="1548"/>
                    </a:lnTo>
                    <a:cubicBezTo>
                      <a:pt x="846" y="1548"/>
                      <a:pt x="1120" y="1548"/>
                      <a:pt x="1370" y="1524"/>
                    </a:cubicBezTo>
                    <a:cubicBezTo>
                      <a:pt x="1429" y="1632"/>
                      <a:pt x="1512" y="1739"/>
                      <a:pt x="1560" y="1798"/>
                    </a:cubicBezTo>
                    <a:cubicBezTo>
                      <a:pt x="1512" y="1786"/>
                      <a:pt x="1465" y="1786"/>
                      <a:pt x="1405" y="1786"/>
                    </a:cubicBezTo>
                    <a:cubicBezTo>
                      <a:pt x="1358" y="1786"/>
                      <a:pt x="1298" y="1786"/>
                      <a:pt x="1251" y="1798"/>
                    </a:cubicBezTo>
                    <a:lnTo>
                      <a:pt x="1358" y="2108"/>
                    </a:lnTo>
                    <a:cubicBezTo>
                      <a:pt x="1417" y="2096"/>
                      <a:pt x="1477" y="2096"/>
                      <a:pt x="1548" y="2096"/>
                    </a:cubicBezTo>
                    <a:cubicBezTo>
                      <a:pt x="1810" y="2096"/>
                      <a:pt x="1893" y="2143"/>
                      <a:pt x="2072" y="2239"/>
                    </a:cubicBezTo>
                    <a:lnTo>
                      <a:pt x="2322" y="1905"/>
                    </a:lnTo>
                    <a:cubicBezTo>
                      <a:pt x="2108" y="1822"/>
                      <a:pt x="1917" y="1643"/>
                      <a:pt x="1810" y="1477"/>
                    </a:cubicBezTo>
                    <a:cubicBezTo>
                      <a:pt x="2167" y="1441"/>
                      <a:pt x="2525" y="1381"/>
                      <a:pt x="2763" y="1298"/>
                    </a:cubicBezTo>
                    <a:lnTo>
                      <a:pt x="2691" y="917"/>
                    </a:lnTo>
                    <a:cubicBezTo>
                      <a:pt x="2405" y="1024"/>
                      <a:pt x="2036" y="1096"/>
                      <a:pt x="1667" y="1143"/>
                    </a:cubicBezTo>
                    <a:cubicBezTo>
                      <a:pt x="1643" y="1060"/>
                      <a:pt x="1608" y="929"/>
                      <a:pt x="1584" y="810"/>
                    </a:cubicBezTo>
                    <a:cubicBezTo>
                      <a:pt x="1882" y="774"/>
                      <a:pt x="2191" y="739"/>
                      <a:pt x="2453" y="643"/>
                    </a:cubicBezTo>
                    <a:lnTo>
                      <a:pt x="2370" y="286"/>
                    </a:lnTo>
                    <a:cubicBezTo>
                      <a:pt x="2144" y="358"/>
                      <a:pt x="1786" y="429"/>
                      <a:pt x="1512" y="453"/>
                    </a:cubicBezTo>
                    <a:cubicBezTo>
                      <a:pt x="1489" y="334"/>
                      <a:pt x="1477" y="203"/>
                      <a:pt x="1465" y="84"/>
                    </a:cubicBezTo>
                    <a:cubicBezTo>
                      <a:pt x="1524" y="84"/>
                      <a:pt x="1560" y="48"/>
                      <a:pt x="1560" y="0"/>
                    </a:cubicBezTo>
                    <a:close/>
                    <a:moveTo>
                      <a:pt x="715" y="1905"/>
                    </a:moveTo>
                    <a:cubicBezTo>
                      <a:pt x="524" y="2024"/>
                      <a:pt x="346" y="2239"/>
                      <a:pt x="346" y="2453"/>
                    </a:cubicBezTo>
                    <a:cubicBezTo>
                      <a:pt x="346" y="2846"/>
                      <a:pt x="750" y="3048"/>
                      <a:pt x="1346" y="3048"/>
                    </a:cubicBezTo>
                    <a:cubicBezTo>
                      <a:pt x="1441" y="3048"/>
                      <a:pt x="1536" y="3060"/>
                      <a:pt x="1608" y="3060"/>
                    </a:cubicBezTo>
                    <a:cubicBezTo>
                      <a:pt x="1846" y="3060"/>
                      <a:pt x="2024" y="3048"/>
                      <a:pt x="2155" y="3036"/>
                    </a:cubicBezTo>
                    <a:lnTo>
                      <a:pt x="2179" y="2644"/>
                    </a:lnTo>
                    <a:lnTo>
                      <a:pt x="2179" y="2644"/>
                    </a:lnTo>
                    <a:cubicBezTo>
                      <a:pt x="1977" y="2667"/>
                      <a:pt x="1655" y="2679"/>
                      <a:pt x="1417" y="2679"/>
                    </a:cubicBezTo>
                    <a:cubicBezTo>
                      <a:pt x="1179" y="2679"/>
                      <a:pt x="786" y="2667"/>
                      <a:pt x="786" y="2429"/>
                    </a:cubicBezTo>
                    <a:cubicBezTo>
                      <a:pt x="786" y="2346"/>
                      <a:pt x="858" y="2239"/>
                      <a:pt x="1001" y="2167"/>
                    </a:cubicBezTo>
                    <a:lnTo>
                      <a:pt x="715" y="190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4"/>
              <p:cNvSpPr/>
              <p:nvPr/>
            </p:nvSpPr>
            <p:spPr>
              <a:xfrm>
                <a:off x="7942238" y="4371650"/>
                <a:ext cx="82475" cy="80975"/>
              </a:xfrm>
              <a:custGeom>
                <a:avLst/>
                <a:gdLst/>
                <a:ahLst/>
                <a:cxnLst/>
                <a:rect l="l" t="t" r="r" b="b"/>
                <a:pathLst>
                  <a:path w="3299" h="3239" extrusionOk="0">
                    <a:moveTo>
                      <a:pt x="584" y="167"/>
                    </a:moveTo>
                    <a:lnTo>
                      <a:pt x="298" y="429"/>
                    </a:lnTo>
                    <a:cubicBezTo>
                      <a:pt x="536" y="596"/>
                      <a:pt x="869" y="846"/>
                      <a:pt x="1012" y="1013"/>
                    </a:cubicBezTo>
                    <a:lnTo>
                      <a:pt x="1322" y="703"/>
                    </a:lnTo>
                    <a:cubicBezTo>
                      <a:pt x="1155" y="536"/>
                      <a:pt x="834" y="310"/>
                      <a:pt x="584" y="167"/>
                    </a:cubicBezTo>
                    <a:close/>
                    <a:moveTo>
                      <a:pt x="1072" y="1155"/>
                    </a:moveTo>
                    <a:lnTo>
                      <a:pt x="1000" y="1167"/>
                    </a:lnTo>
                    <a:lnTo>
                      <a:pt x="119" y="1167"/>
                    </a:lnTo>
                    <a:lnTo>
                      <a:pt x="119" y="1572"/>
                    </a:lnTo>
                    <a:lnTo>
                      <a:pt x="810" y="1572"/>
                    </a:lnTo>
                    <a:cubicBezTo>
                      <a:pt x="655" y="2072"/>
                      <a:pt x="369" y="2441"/>
                      <a:pt x="0" y="2667"/>
                    </a:cubicBezTo>
                    <a:cubicBezTo>
                      <a:pt x="96" y="2727"/>
                      <a:pt x="262" y="2894"/>
                      <a:pt x="322" y="2989"/>
                    </a:cubicBezTo>
                    <a:cubicBezTo>
                      <a:pt x="786" y="2679"/>
                      <a:pt x="1143" y="2096"/>
                      <a:pt x="1310" y="1346"/>
                    </a:cubicBezTo>
                    <a:cubicBezTo>
                      <a:pt x="1334" y="1334"/>
                      <a:pt x="1346" y="1310"/>
                      <a:pt x="1358" y="1286"/>
                    </a:cubicBezTo>
                    <a:lnTo>
                      <a:pt x="1072" y="1155"/>
                    </a:lnTo>
                    <a:close/>
                    <a:moveTo>
                      <a:pt x="1453" y="0"/>
                    </a:moveTo>
                    <a:lnTo>
                      <a:pt x="1453" y="2715"/>
                    </a:lnTo>
                    <a:cubicBezTo>
                      <a:pt x="1453" y="2798"/>
                      <a:pt x="1441" y="2798"/>
                      <a:pt x="1239" y="2798"/>
                    </a:cubicBezTo>
                    <a:cubicBezTo>
                      <a:pt x="1143" y="2798"/>
                      <a:pt x="1012" y="2798"/>
                      <a:pt x="881" y="2787"/>
                    </a:cubicBezTo>
                    <a:lnTo>
                      <a:pt x="881" y="2787"/>
                    </a:lnTo>
                    <a:cubicBezTo>
                      <a:pt x="941" y="2918"/>
                      <a:pt x="1000" y="3120"/>
                      <a:pt x="1024" y="3239"/>
                    </a:cubicBezTo>
                    <a:cubicBezTo>
                      <a:pt x="1751" y="3239"/>
                      <a:pt x="1882" y="3144"/>
                      <a:pt x="1882" y="2715"/>
                    </a:cubicBezTo>
                    <a:lnTo>
                      <a:pt x="1882" y="1608"/>
                    </a:lnTo>
                    <a:cubicBezTo>
                      <a:pt x="2143" y="2191"/>
                      <a:pt x="2501" y="2679"/>
                      <a:pt x="2989" y="2977"/>
                    </a:cubicBezTo>
                    <a:cubicBezTo>
                      <a:pt x="3060" y="2858"/>
                      <a:pt x="3203" y="2691"/>
                      <a:pt x="3298" y="2608"/>
                    </a:cubicBezTo>
                    <a:cubicBezTo>
                      <a:pt x="2882" y="2394"/>
                      <a:pt x="2548" y="2025"/>
                      <a:pt x="2298" y="1596"/>
                    </a:cubicBezTo>
                    <a:cubicBezTo>
                      <a:pt x="2572" y="1382"/>
                      <a:pt x="2917" y="1084"/>
                      <a:pt x="3120" y="870"/>
                    </a:cubicBezTo>
                    <a:lnTo>
                      <a:pt x="3155" y="870"/>
                    </a:lnTo>
                    <a:cubicBezTo>
                      <a:pt x="3191" y="870"/>
                      <a:pt x="3215" y="858"/>
                      <a:pt x="3227" y="846"/>
                    </a:cubicBezTo>
                    <a:lnTo>
                      <a:pt x="2810" y="512"/>
                    </a:lnTo>
                    <a:cubicBezTo>
                      <a:pt x="2632" y="751"/>
                      <a:pt x="2358" y="1024"/>
                      <a:pt x="2120" y="1239"/>
                    </a:cubicBezTo>
                    <a:cubicBezTo>
                      <a:pt x="2024" y="1036"/>
                      <a:pt x="1953" y="822"/>
                      <a:pt x="1882" y="608"/>
                    </a:cubicBezTo>
                    <a:lnTo>
                      <a:pt x="1882" y="96"/>
                    </a:lnTo>
                    <a:cubicBezTo>
                      <a:pt x="1953" y="84"/>
                      <a:pt x="1977" y="60"/>
                      <a:pt x="1977" y="24"/>
                    </a:cubicBezTo>
                    <a:lnTo>
                      <a:pt x="145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4"/>
              <p:cNvSpPr/>
              <p:nvPr/>
            </p:nvSpPr>
            <p:spPr>
              <a:xfrm>
                <a:off x="7910988" y="4134125"/>
                <a:ext cx="143200" cy="370300"/>
              </a:xfrm>
              <a:custGeom>
                <a:avLst/>
                <a:gdLst/>
                <a:ahLst/>
                <a:cxnLst/>
                <a:rect l="l" t="t" r="r" b="b"/>
                <a:pathLst>
                  <a:path w="5728" h="14812" extrusionOk="0">
                    <a:moveTo>
                      <a:pt x="5584" y="155"/>
                    </a:moveTo>
                    <a:lnTo>
                      <a:pt x="5584" y="14669"/>
                    </a:lnTo>
                    <a:lnTo>
                      <a:pt x="155" y="14669"/>
                    </a:lnTo>
                    <a:lnTo>
                      <a:pt x="155" y="155"/>
                    </a:lnTo>
                    <a:close/>
                    <a:moveTo>
                      <a:pt x="0" y="0"/>
                    </a:moveTo>
                    <a:lnTo>
                      <a:pt x="0" y="14812"/>
                    </a:lnTo>
                    <a:lnTo>
                      <a:pt x="5727" y="14812"/>
                    </a:lnTo>
                    <a:lnTo>
                      <a:pt x="572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4"/>
              <p:cNvSpPr/>
              <p:nvPr/>
            </p:nvSpPr>
            <p:spPr>
              <a:xfrm>
                <a:off x="7356438" y="4577925"/>
                <a:ext cx="2569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0276" h="1" extrusionOk="0">
                    <a:moveTo>
                      <a:pt x="10276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4"/>
              <p:cNvSpPr/>
              <p:nvPr/>
            </p:nvSpPr>
            <p:spPr>
              <a:xfrm>
                <a:off x="8240488" y="4122225"/>
                <a:ext cx="6575" cy="4170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6681" extrusionOk="0">
                    <a:moveTo>
                      <a:pt x="0" y="0"/>
                    </a:moveTo>
                    <a:lnTo>
                      <a:pt x="0" y="16681"/>
                    </a:lnTo>
                    <a:lnTo>
                      <a:pt x="262" y="16681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4"/>
              <p:cNvSpPr/>
              <p:nvPr/>
            </p:nvSpPr>
            <p:spPr>
              <a:xfrm>
                <a:off x="8203288" y="4197225"/>
                <a:ext cx="753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0"/>
                    </a:moveTo>
                    <a:cubicBezTo>
                      <a:pt x="405" y="215"/>
                      <a:pt x="0" y="762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2"/>
                      <a:pt x="2619" y="215"/>
                      <a:pt x="20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4"/>
              <p:cNvSpPr/>
              <p:nvPr/>
            </p:nvSpPr>
            <p:spPr>
              <a:xfrm>
                <a:off x="8225613" y="4193950"/>
                <a:ext cx="2977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4"/>
              <p:cNvSpPr/>
              <p:nvPr/>
            </p:nvSpPr>
            <p:spPr>
              <a:xfrm>
                <a:off x="8220838" y="4263900"/>
                <a:ext cx="393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4"/>
              <p:cNvSpPr/>
              <p:nvPr/>
            </p:nvSpPr>
            <p:spPr>
              <a:xfrm>
                <a:off x="8203288" y="4279375"/>
                <a:ext cx="753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4"/>
              <p:cNvSpPr/>
              <p:nvPr/>
            </p:nvSpPr>
            <p:spPr>
              <a:xfrm>
                <a:off x="8225613" y="4276400"/>
                <a:ext cx="297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0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4"/>
              <p:cNvSpPr/>
              <p:nvPr/>
            </p:nvSpPr>
            <p:spPr>
              <a:xfrm>
                <a:off x="8220838" y="4346350"/>
                <a:ext cx="393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4"/>
              <p:cNvSpPr/>
              <p:nvPr/>
            </p:nvSpPr>
            <p:spPr>
              <a:xfrm>
                <a:off x="8203288" y="4361825"/>
                <a:ext cx="753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4"/>
              <p:cNvSpPr/>
              <p:nvPr/>
            </p:nvSpPr>
            <p:spPr>
              <a:xfrm>
                <a:off x="8225613" y="4358550"/>
                <a:ext cx="2977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4"/>
              <p:cNvSpPr/>
              <p:nvPr/>
            </p:nvSpPr>
            <p:spPr>
              <a:xfrm>
                <a:off x="8220838" y="4428500"/>
                <a:ext cx="393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4"/>
              <p:cNvSpPr/>
              <p:nvPr/>
            </p:nvSpPr>
            <p:spPr>
              <a:xfrm>
                <a:off x="8203288" y="4443975"/>
                <a:ext cx="753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4"/>
              <p:cNvSpPr/>
              <p:nvPr/>
            </p:nvSpPr>
            <p:spPr>
              <a:xfrm>
                <a:off x="8225613" y="4441000"/>
                <a:ext cx="297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1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4"/>
              <p:cNvSpPr/>
              <p:nvPr/>
            </p:nvSpPr>
            <p:spPr>
              <a:xfrm>
                <a:off x="8220838" y="4510950"/>
                <a:ext cx="393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4"/>
              <p:cNvSpPr/>
              <p:nvPr/>
            </p:nvSpPr>
            <p:spPr>
              <a:xfrm>
                <a:off x="8224713" y="4207350"/>
                <a:ext cx="3782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608" extrusionOk="0">
                    <a:moveTo>
                      <a:pt x="1384" y="593"/>
                    </a:moveTo>
                    <a:cubicBezTo>
                      <a:pt x="1199" y="593"/>
                      <a:pt x="989" y="627"/>
                      <a:pt x="834" y="679"/>
                    </a:cubicBezTo>
                    <a:lnTo>
                      <a:pt x="881" y="869"/>
                    </a:lnTo>
                    <a:cubicBezTo>
                      <a:pt x="1060" y="822"/>
                      <a:pt x="1274" y="798"/>
                      <a:pt x="1465" y="798"/>
                    </a:cubicBezTo>
                    <a:lnTo>
                      <a:pt x="1465" y="596"/>
                    </a:lnTo>
                    <a:cubicBezTo>
                      <a:pt x="1439" y="594"/>
                      <a:pt x="1412" y="593"/>
                      <a:pt x="1384" y="593"/>
                    </a:cubicBezTo>
                    <a:close/>
                    <a:moveTo>
                      <a:pt x="822" y="1012"/>
                    </a:moveTo>
                    <a:cubicBezTo>
                      <a:pt x="750" y="1096"/>
                      <a:pt x="715" y="1191"/>
                      <a:pt x="715" y="1274"/>
                    </a:cubicBezTo>
                    <a:cubicBezTo>
                      <a:pt x="703" y="1405"/>
                      <a:pt x="786" y="1512"/>
                      <a:pt x="941" y="1548"/>
                    </a:cubicBezTo>
                    <a:cubicBezTo>
                      <a:pt x="1036" y="1572"/>
                      <a:pt x="1191" y="1584"/>
                      <a:pt x="1322" y="1584"/>
                    </a:cubicBezTo>
                    <a:cubicBezTo>
                      <a:pt x="1393" y="1584"/>
                      <a:pt x="1453" y="1584"/>
                      <a:pt x="1501" y="1572"/>
                    </a:cubicBezTo>
                    <a:lnTo>
                      <a:pt x="1512" y="1358"/>
                    </a:lnTo>
                    <a:cubicBezTo>
                      <a:pt x="1441" y="1358"/>
                      <a:pt x="1370" y="1369"/>
                      <a:pt x="1298" y="1369"/>
                    </a:cubicBezTo>
                    <a:cubicBezTo>
                      <a:pt x="1024" y="1369"/>
                      <a:pt x="929" y="1334"/>
                      <a:pt x="929" y="1238"/>
                    </a:cubicBezTo>
                    <a:cubicBezTo>
                      <a:pt x="929" y="1191"/>
                      <a:pt x="965" y="1143"/>
                      <a:pt x="1012" y="1084"/>
                    </a:cubicBezTo>
                    <a:lnTo>
                      <a:pt x="822" y="1012"/>
                    </a:lnTo>
                    <a:close/>
                    <a:moveTo>
                      <a:pt x="381" y="0"/>
                    </a:moveTo>
                    <a:cubicBezTo>
                      <a:pt x="369" y="107"/>
                      <a:pt x="358" y="226"/>
                      <a:pt x="346" y="334"/>
                    </a:cubicBezTo>
                    <a:lnTo>
                      <a:pt x="12" y="334"/>
                    </a:lnTo>
                    <a:lnTo>
                      <a:pt x="12" y="548"/>
                    </a:lnTo>
                    <a:lnTo>
                      <a:pt x="310" y="548"/>
                    </a:lnTo>
                    <a:cubicBezTo>
                      <a:pt x="250" y="905"/>
                      <a:pt x="143" y="1250"/>
                      <a:pt x="0" y="1524"/>
                    </a:cubicBezTo>
                    <a:lnTo>
                      <a:pt x="238" y="1608"/>
                    </a:lnTo>
                    <a:cubicBezTo>
                      <a:pt x="369" y="1310"/>
                      <a:pt x="477" y="905"/>
                      <a:pt x="548" y="536"/>
                    </a:cubicBezTo>
                    <a:cubicBezTo>
                      <a:pt x="715" y="524"/>
                      <a:pt x="893" y="488"/>
                      <a:pt x="1036" y="441"/>
                    </a:cubicBezTo>
                    <a:lnTo>
                      <a:pt x="989" y="226"/>
                    </a:lnTo>
                    <a:cubicBezTo>
                      <a:pt x="870" y="274"/>
                      <a:pt x="727" y="298"/>
                      <a:pt x="584" y="310"/>
                    </a:cubicBezTo>
                    <a:cubicBezTo>
                      <a:pt x="596" y="238"/>
                      <a:pt x="608" y="131"/>
                      <a:pt x="619" y="72"/>
                    </a:cubicBezTo>
                    <a:cubicBezTo>
                      <a:pt x="643" y="72"/>
                      <a:pt x="667" y="48"/>
                      <a:pt x="667" y="24"/>
                    </a:cubicBezTo>
                    <a:lnTo>
                      <a:pt x="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4"/>
              <p:cNvSpPr/>
              <p:nvPr/>
            </p:nvSpPr>
            <p:spPr>
              <a:xfrm>
                <a:off x="8224713" y="4297825"/>
                <a:ext cx="30975" cy="342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370" extrusionOk="0">
                    <a:moveTo>
                      <a:pt x="1131" y="1"/>
                    </a:moveTo>
                    <a:cubicBezTo>
                      <a:pt x="1024" y="13"/>
                      <a:pt x="893" y="36"/>
                      <a:pt x="786" y="36"/>
                    </a:cubicBezTo>
                    <a:cubicBezTo>
                      <a:pt x="655" y="48"/>
                      <a:pt x="405" y="48"/>
                      <a:pt x="215" y="48"/>
                    </a:cubicBezTo>
                    <a:lnTo>
                      <a:pt x="96" y="48"/>
                    </a:lnTo>
                    <a:cubicBezTo>
                      <a:pt x="96" y="96"/>
                      <a:pt x="108" y="215"/>
                      <a:pt x="108" y="263"/>
                    </a:cubicBezTo>
                    <a:cubicBezTo>
                      <a:pt x="149" y="266"/>
                      <a:pt x="200" y="268"/>
                      <a:pt x="254" y="268"/>
                    </a:cubicBezTo>
                    <a:cubicBezTo>
                      <a:pt x="384" y="268"/>
                      <a:pt x="528" y="259"/>
                      <a:pt x="596" y="251"/>
                    </a:cubicBezTo>
                    <a:lnTo>
                      <a:pt x="596" y="251"/>
                    </a:lnTo>
                    <a:cubicBezTo>
                      <a:pt x="524" y="298"/>
                      <a:pt x="429" y="358"/>
                      <a:pt x="369" y="406"/>
                    </a:cubicBezTo>
                    <a:lnTo>
                      <a:pt x="560" y="513"/>
                    </a:lnTo>
                    <a:cubicBezTo>
                      <a:pt x="667" y="417"/>
                      <a:pt x="893" y="275"/>
                      <a:pt x="1143" y="227"/>
                    </a:cubicBezTo>
                    <a:lnTo>
                      <a:pt x="1131" y="1"/>
                    </a:lnTo>
                    <a:close/>
                    <a:moveTo>
                      <a:pt x="167" y="608"/>
                    </a:moveTo>
                    <a:cubicBezTo>
                      <a:pt x="72" y="703"/>
                      <a:pt x="0" y="846"/>
                      <a:pt x="0" y="989"/>
                    </a:cubicBezTo>
                    <a:cubicBezTo>
                      <a:pt x="0" y="1144"/>
                      <a:pt x="108" y="1299"/>
                      <a:pt x="334" y="1346"/>
                    </a:cubicBezTo>
                    <a:cubicBezTo>
                      <a:pt x="405" y="1370"/>
                      <a:pt x="548" y="1370"/>
                      <a:pt x="703" y="1370"/>
                    </a:cubicBezTo>
                    <a:cubicBezTo>
                      <a:pt x="893" y="1370"/>
                      <a:pt x="1096" y="1358"/>
                      <a:pt x="1239" y="1334"/>
                    </a:cubicBezTo>
                    <a:lnTo>
                      <a:pt x="1227" y="1108"/>
                    </a:lnTo>
                    <a:cubicBezTo>
                      <a:pt x="1060" y="1144"/>
                      <a:pt x="846" y="1156"/>
                      <a:pt x="667" y="1156"/>
                    </a:cubicBezTo>
                    <a:cubicBezTo>
                      <a:pt x="489" y="1156"/>
                      <a:pt x="238" y="1156"/>
                      <a:pt x="238" y="941"/>
                    </a:cubicBezTo>
                    <a:cubicBezTo>
                      <a:pt x="238" y="870"/>
                      <a:pt x="286" y="775"/>
                      <a:pt x="369" y="691"/>
                    </a:cubicBezTo>
                    <a:lnTo>
                      <a:pt x="167" y="60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4"/>
              <p:cNvSpPr/>
              <p:nvPr/>
            </p:nvSpPr>
            <p:spPr>
              <a:xfrm>
                <a:off x="8222038" y="4374025"/>
                <a:ext cx="428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2" extrusionOk="0">
                    <a:moveTo>
                      <a:pt x="72" y="382"/>
                    </a:moveTo>
                    <a:cubicBezTo>
                      <a:pt x="72" y="537"/>
                      <a:pt x="60" y="727"/>
                      <a:pt x="0" y="822"/>
                    </a:cubicBezTo>
                    <a:lnTo>
                      <a:pt x="143" y="882"/>
                    </a:lnTo>
                    <a:cubicBezTo>
                      <a:pt x="203" y="763"/>
                      <a:pt x="226" y="560"/>
                      <a:pt x="215" y="394"/>
                    </a:cubicBezTo>
                    <a:lnTo>
                      <a:pt x="72" y="382"/>
                    </a:lnTo>
                    <a:close/>
                    <a:moveTo>
                      <a:pt x="1322" y="798"/>
                    </a:moveTo>
                    <a:lnTo>
                      <a:pt x="1322" y="965"/>
                    </a:lnTo>
                    <a:lnTo>
                      <a:pt x="977" y="965"/>
                    </a:lnTo>
                    <a:lnTo>
                      <a:pt x="977" y="798"/>
                    </a:lnTo>
                    <a:close/>
                    <a:moveTo>
                      <a:pt x="262" y="1"/>
                    </a:moveTo>
                    <a:lnTo>
                      <a:pt x="262" y="620"/>
                    </a:lnTo>
                    <a:cubicBezTo>
                      <a:pt x="262" y="941"/>
                      <a:pt x="238" y="1287"/>
                      <a:pt x="12" y="1537"/>
                    </a:cubicBezTo>
                    <a:cubicBezTo>
                      <a:pt x="48" y="1572"/>
                      <a:pt x="119" y="1644"/>
                      <a:pt x="155" y="1691"/>
                    </a:cubicBezTo>
                    <a:cubicBezTo>
                      <a:pt x="274" y="1549"/>
                      <a:pt x="345" y="1394"/>
                      <a:pt x="393" y="1239"/>
                    </a:cubicBezTo>
                    <a:cubicBezTo>
                      <a:pt x="441" y="1310"/>
                      <a:pt x="500" y="1394"/>
                      <a:pt x="524" y="1453"/>
                    </a:cubicBezTo>
                    <a:lnTo>
                      <a:pt x="667" y="1310"/>
                    </a:lnTo>
                    <a:cubicBezTo>
                      <a:pt x="631" y="1263"/>
                      <a:pt x="500" y="1072"/>
                      <a:pt x="441" y="1001"/>
                    </a:cubicBezTo>
                    <a:cubicBezTo>
                      <a:pt x="453" y="894"/>
                      <a:pt x="453" y="787"/>
                      <a:pt x="453" y="679"/>
                    </a:cubicBezTo>
                    <a:cubicBezTo>
                      <a:pt x="488" y="691"/>
                      <a:pt x="560" y="727"/>
                      <a:pt x="560" y="727"/>
                    </a:cubicBezTo>
                    <a:cubicBezTo>
                      <a:pt x="607" y="644"/>
                      <a:pt x="667" y="489"/>
                      <a:pt x="703" y="394"/>
                    </a:cubicBezTo>
                    <a:cubicBezTo>
                      <a:pt x="715" y="394"/>
                      <a:pt x="738" y="394"/>
                      <a:pt x="738" y="370"/>
                    </a:cubicBezTo>
                    <a:lnTo>
                      <a:pt x="707" y="358"/>
                    </a:lnTo>
                    <a:lnTo>
                      <a:pt x="1048" y="358"/>
                    </a:lnTo>
                    <a:lnTo>
                      <a:pt x="1048" y="525"/>
                    </a:lnTo>
                    <a:lnTo>
                      <a:pt x="1250" y="525"/>
                    </a:lnTo>
                    <a:lnTo>
                      <a:pt x="1250" y="358"/>
                    </a:lnTo>
                    <a:lnTo>
                      <a:pt x="1631" y="358"/>
                    </a:lnTo>
                    <a:lnTo>
                      <a:pt x="1631" y="179"/>
                    </a:lnTo>
                    <a:lnTo>
                      <a:pt x="1250" y="179"/>
                    </a:lnTo>
                    <a:lnTo>
                      <a:pt x="1250" y="48"/>
                    </a:lnTo>
                    <a:cubicBezTo>
                      <a:pt x="1286" y="36"/>
                      <a:pt x="1298" y="36"/>
                      <a:pt x="1298" y="13"/>
                    </a:cubicBezTo>
                    <a:lnTo>
                      <a:pt x="1048" y="1"/>
                    </a:lnTo>
                    <a:lnTo>
                      <a:pt x="1048" y="179"/>
                    </a:lnTo>
                    <a:lnTo>
                      <a:pt x="691" y="179"/>
                    </a:lnTo>
                    <a:lnTo>
                      <a:pt x="691" y="352"/>
                    </a:lnTo>
                    <a:lnTo>
                      <a:pt x="691" y="352"/>
                    </a:lnTo>
                    <a:lnTo>
                      <a:pt x="548" y="298"/>
                    </a:lnTo>
                    <a:cubicBezTo>
                      <a:pt x="536" y="394"/>
                      <a:pt x="488" y="525"/>
                      <a:pt x="453" y="632"/>
                    </a:cubicBezTo>
                    <a:lnTo>
                      <a:pt x="453" y="48"/>
                    </a:lnTo>
                    <a:cubicBezTo>
                      <a:pt x="488" y="36"/>
                      <a:pt x="500" y="36"/>
                      <a:pt x="500" y="13"/>
                    </a:cubicBezTo>
                    <a:cubicBezTo>
                      <a:pt x="429" y="13"/>
                      <a:pt x="357" y="13"/>
                      <a:pt x="262" y="1"/>
                    </a:cubicBezTo>
                    <a:close/>
                    <a:moveTo>
                      <a:pt x="786" y="429"/>
                    </a:moveTo>
                    <a:lnTo>
                      <a:pt x="786" y="620"/>
                    </a:lnTo>
                    <a:lnTo>
                      <a:pt x="619" y="620"/>
                    </a:lnTo>
                    <a:lnTo>
                      <a:pt x="619" y="798"/>
                    </a:lnTo>
                    <a:lnTo>
                      <a:pt x="786" y="798"/>
                    </a:lnTo>
                    <a:lnTo>
                      <a:pt x="786" y="965"/>
                    </a:lnTo>
                    <a:lnTo>
                      <a:pt x="631" y="965"/>
                    </a:lnTo>
                    <a:lnTo>
                      <a:pt x="631" y="1144"/>
                    </a:lnTo>
                    <a:lnTo>
                      <a:pt x="834" y="1144"/>
                    </a:lnTo>
                    <a:cubicBezTo>
                      <a:pt x="822" y="1346"/>
                      <a:pt x="774" y="1465"/>
                      <a:pt x="524" y="1525"/>
                    </a:cubicBezTo>
                    <a:cubicBezTo>
                      <a:pt x="560" y="1560"/>
                      <a:pt x="607" y="1644"/>
                      <a:pt x="631" y="1691"/>
                    </a:cubicBezTo>
                    <a:cubicBezTo>
                      <a:pt x="953" y="1584"/>
                      <a:pt x="1012" y="1406"/>
                      <a:pt x="1036" y="1168"/>
                    </a:cubicBezTo>
                    <a:cubicBezTo>
                      <a:pt x="1048" y="1156"/>
                      <a:pt x="1072" y="1156"/>
                      <a:pt x="1072" y="1144"/>
                    </a:cubicBezTo>
                    <a:lnTo>
                      <a:pt x="1191" y="1144"/>
                    </a:lnTo>
                    <a:lnTo>
                      <a:pt x="1191" y="1441"/>
                    </a:lnTo>
                    <a:cubicBezTo>
                      <a:pt x="1191" y="1608"/>
                      <a:pt x="1227" y="1668"/>
                      <a:pt x="1381" y="1668"/>
                    </a:cubicBezTo>
                    <a:lnTo>
                      <a:pt x="1524" y="1668"/>
                    </a:lnTo>
                    <a:cubicBezTo>
                      <a:pt x="1643" y="1668"/>
                      <a:pt x="1691" y="1608"/>
                      <a:pt x="1715" y="1394"/>
                    </a:cubicBezTo>
                    <a:cubicBezTo>
                      <a:pt x="1655" y="1370"/>
                      <a:pt x="1572" y="1346"/>
                      <a:pt x="1536" y="1310"/>
                    </a:cubicBezTo>
                    <a:cubicBezTo>
                      <a:pt x="1536" y="1465"/>
                      <a:pt x="1524" y="1489"/>
                      <a:pt x="1500" y="1489"/>
                    </a:cubicBezTo>
                    <a:lnTo>
                      <a:pt x="1417" y="1489"/>
                    </a:lnTo>
                    <a:cubicBezTo>
                      <a:pt x="1393" y="1489"/>
                      <a:pt x="1381" y="1489"/>
                      <a:pt x="1381" y="1441"/>
                    </a:cubicBezTo>
                    <a:lnTo>
                      <a:pt x="1381" y="1168"/>
                    </a:lnTo>
                    <a:cubicBezTo>
                      <a:pt x="1405" y="1156"/>
                      <a:pt x="1429" y="1156"/>
                      <a:pt x="1429" y="1144"/>
                    </a:cubicBezTo>
                    <a:lnTo>
                      <a:pt x="1691" y="1144"/>
                    </a:lnTo>
                    <a:lnTo>
                      <a:pt x="1691" y="965"/>
                    </a:lnTo>
                    <a:lnTo>
                      <a:pt x="1524" y="965"/>
                    </a:lnTo>
                    <a:lnTo>
                      <a:pt x="1524" y="798"/>
                    </a:lnTo>
                    <a:lnTo>
                      <a:pt x="1703" y="798"/>
                    </a:lnTo>
                    <a:lnTo>
                      <a:pt x="1703" y="620"/>
                    </a:lnTo>
                    <a:lnTo>
                      <a:pt x="1524" y="620"/>
                    </a:lnTo>
                    <a:lnTo>
                      <a:pt x="1524" y="477"/>
                    </a:lnTo>
                    <a:cubicBezTo>
                      <a:pt x="1548" y="465"/>
                      <a:pt x="1560" y="465"/>
                      <a:pt x="1572" y="441"/>
                    </a:cubicBezTo>
                    <a:lnTo>
                      <a:pt x="1322" y="429"/>
                    </a:lnTo>
                    <a:lnTo>
                      <a:pt x="1322" y="620"/>
                    </a:lnTo>
                    <a:lnTo>
                      <a:pt x="977" y="620"/>
                    </a:lnTo>
                    <a:lnTo>
                      <a:pt x="977" y="477"/>
                    </a:lnTo>
                    <a:cubicBezTo>
                      <a:pt x="1012" y="465"/>
                      <a:pt x="1024" y="465"/>
                      <a:pt x="1024" y="441"/>
                    </a:cubicBezTo>
                    <a:lnTo>
                      <a:pt x="786" y="42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4"/>
              <p:cNvSpPr/>
              <p:nvPr/>
            </p:nvSpPr>
            <p:spPr>
              <a:xfrm>
                <a:off x="8221738" y="4457975"/>
                <a:ext cx="36025" cy="39900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1596" extrusionOk="0">
                    <a:moveTo>
                      <a:pt x="524" y="0"/>
                    </a:moveTo>
                    <a:lnTo>
                      <a:pt x="524" y="0"/>
                    </a:lnTo>
                    <a:cubicBezTo>
                      <a:pt x="536" y="84"/>
                      <a:pt x="548" y="191"/>
                      <a:pt x="560" y="262"/>
                    </a:cubicBezTo>
                    <a:lnTo>
                      <a:pt x="107" y="262"/>
                    </a:lnTo>
                    <a:lnTo>
                      <a:pt x="107" y="453"/>
                    </a:lnTo>
                    <a:lnTo>
                      <a:pt x="393" y="453"/>
                    </a:lnTo>
                    <a:cubicBezTo>
                      <a:pt x="465" y="453"/>
                      <a:pt x="536" y="453"/>
                      <a:pt x="596" y="441"/>
                    </a:cubicBezTo>
                    <a:cubicBezTo>
                      <a:pt x="608" y="500"/>
                      <a:pt x="631" y="572"/>
                      <a:pt x="643" y="619"/>
                    </a:cubicBezTo>
                    <a:cubicBezTo>
                      <a:pt x="512" y="631"/>
                      <a:pt x="369" y="631"/>
                      <a:pt x="238" y="631"/>
                    </a:cubicBezTo>
                    <a:cubicBezTo>
                      <a:pt x="155" y="631"/>
                      <a:pt x="72" y="619"/>
                      <a:pt x="0" y="619"/>
                    </a:cubicBezTo>
                    <a:lnTo>
                      <a:pt x="0" y="810"/>
                    </a:lnTo>
                    <a:lnTo>
                      <a:pt x="334" y="810"/>
                    </a:lnTo>
                    <a:cubicBezTo>
                      <a:pt x="441" y="810"/>
                      <a:pt x="584" y="810"/>
                      <a:pt x="715" y="798"/>
                    </a:cubicBezTo>
                    <a:cubicBezTo>
                      <a:pt x="738" y="858"/>
                      <a:pt x="786" y="905"/>
                      <a:pt x="810" y="941"/>
                    </a:cubicBezTo>
                    <a:lnTo>
                      <a:pt x="655" y="941"/>
                    </a:lnTo>
                    <a:lnTo>
                      <a:pt x="703" y="1108"/>
                    </a:lnTo>
                    <a:cubicBezTo>
                      <a:pt x="738" y="1096"/>
                      <a:pt x="774" y="1096"/>
                      <a:pt x="798" y="1096"/>
                    </a:cubicBezTo>
                    <a:cubicBezTo>
                      <a:pt x="941" y="1096"/>
                      <a:pt x="989" y="1119"/>
                      <a:pt x="1084" y="1179"/>
                    </a:cubicBezTo>
                    <a:lnTo>
                      <a:pt x="1203" y="1000"/>
                    </a:lnTo>
                    <a:cubicBezTo>
                      <a:pt x="1096" y="953"/>
                      <a:pt x="989" y="858"/>
                      <a:pt x="941" y="774"/>
                    </a:cubicBezTo>
                    <a:cubicBezTo>
                      <a:pt x="1119" y="762"/>
                      <a:pt x="1310" y="727"/>
                      <a:pt x="1441" y="679"/>
                    </a:cubicBezTo>
                    <a:lnTo>
                      <a:pt x="1393" y="488"/>
                    </a:lnTo>
                    <a:cubicBezTo>
                      <a:pt x="1250" y="536"/>
                      <a:pt x="1060" y="584"/>
                      <a:pt x="869" y="608"/>
                    </a:cubicBezTo>
                    <a:cubicBezTo>
                      <a:pt x="858" y="560"/>
                      <a:pt x="834" y="488"/>
                      <a:pt x="822" y="429"/>
                    </a:cubicBezTo>
                    <a:cubicBezTo>
                      <a:pt x="977" y="417"/>
                      <a:pt x="1143" y="393"/>
                      <a:pt x="1274" y="346"/>
                    </a:cubicBezTo>
                    <a:lnTo>
                      <a:pt x="1239" y="155"/>
                    </a:lnTo>
                    <a:cubicBezTo>
                      <a:pt x="1119" y="191"/>
                      <a:pt x="929" y="227"/>
                      <a:pt x="786" y="238"/>
                    </a:cubicBezTo>
                    <a:cubicBezTo>
                      <a:pt x="774" y="179"/>
                      <a:pt x="762" y="107"/>
                      <a:pt x="762" y="60"/>
                    </a:cubicBezTo>
                    <a:cubicBezTo>
                      <a:pt x="786" y="48"/>
                      <a:pt x="810" y="36"/>
                      <a:pt x="810" y="12"/>
                    </a:cubicBezTo>
                    <a:lnTo>
                      <a:pt x="524" y="0"/>
                    </a:lnTo>
                    <a:close/>
                    <a:moveTo>
                      <a:pt x="369" y="1000"/>
                    </a:moveTo>
                    <a:cubicBezTo>
                      <a:pt x="262" y="1060"/>
                      <a:pt x="179" y="1167"/>
                      <a:pt x="179" y="1286"/>
                    </a:cubicBezTo>
                    <a:cubicBezTo>
                      <a:pt x="179" y="1489"/>
                      <a:pt x="393" y="1596"/>
                      <a:pt x="703" y="1596"/>
                    </a:cubicBezTo>
                    <a:lnTo>
                      <a:pt x="834" y="1596"/>
                    </a:lnTo>
                    <a:cubicBezTo>
                      <a:pt x="965" y="1596"/>
                      <a:pt x="1048" y="1596"/>
                      <a:pt x="1119" y="1584"/>
                    </a:cubicBezTo>
                    <a:lnTo>
                      <a:pt x="1131" y="1381"/>
                    </a:lnTo>
                    <a:lnTo>
                      <a:pt x="1131" y="1381"/>
                    </a:lnTo>
                    <a:cubicBezTo>
                      <a:pt x="1024" y="1393"/>
                      <a:pt x="858" y="1405"/>
                      <a:pt x="738" y="1405"/>
                    </a:cubicBezTo>
                    <a:cubicBezTo>
                      <a:pt x="608" y="1405"/>
                      <a:pt x="405" y="1393"/>
                      <a:pt x="405" y="1274"/>
                    </a:cubicBezTo>
                    <a:cubicBezTo>
                      <a:pt x="405" y="1227"/>
                      <a:pt x="441" y="1167"/>
                      <a:pt x="524" y="1131"/>
                    </a:cubicBezTo>
                    <a:lnTo>
                      <a:pt x="369" y="100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4"/>
              <p:cNvSpPr/>
              <p:nvPr/>
            </p:nvSpPr>
            <p:spPr>
              <a:xfrm>
                <a:off x="8236013" y="452672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1"/>
                    </a:moveTo>
                    <a:cubicBezTo>
                      <a:pt x="132" y="1"/>
                      <a:pt x="1" y="143"/>
                      <a:pt x="1" y="310"/>
                    </a:cubicBezTo>
                    <a:cubicBezTo>
                      <a:pt x="1" y="477"/>
                      <a:pt x="132" y="620"/>
                      <a:pt x="310" y="620"/>
                    </a:cubicBezTo>
                    <a:cubicBezTo>
                      <a:pt x="477" y="620"/>
                      <a:pt x="608" y="477"/>
                      <a:pt x="608" y="310"/>
                    </a:cubicBezTo>
                    <a:cubicBezTo>
                      <a:pt x="608" y="143"/>
                      <a:pt x="477" y="1"/>
                      <a:pt x="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4"/>
              <p:cNvSpPr/>
              <p:nvPr/>
            </p:nvSpPr>
            <p:spPr>
              <a:xfrm>
                <a:off x="8237213" y="4538325"/>
                <a:ext cx="12825" cy="336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347" extrusionOk="0">
                    <a:moveTo>
                      <a:pt x="96" y="1"/>
                    </a:moveTo>
                    <a:lnTo>
                      <a:pt x="0" y="1346"/>
                    </a:lnTo>
                    <a:lnTo>
                      <a:pt x="512" y="134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4"/>
              <p:cNvSpPr/>
              <p:nvPr/>
            </p:nvSpPr>
            <p:spPr>
              <a:xfrm>
                <a:off x="6353938" y="4599300"/>
                <a:ext cx="26107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8564" extrusionOk="0">
                    <a:moveTo>
                      <a:pt x="4985" y="0"/>
                    </a:moveTo>
                    <a:cubicBezTo>
                      <a:pt x="4970" y="0"/>
                      <a:pt x="4956" y="1"/>
                      <a:pt x="4942" y="3"/>
                    </a:cubicBezTo>
                    <a:cubicBezTo>
                      <a:pt x="4715" y="27"/>
                      <a:pt x="4477" y="15"/>
                      <a:pt x="4263" y="62"/>
                    </a:cubicBezTo>
                    <a:cubicBezTo>
                      <a:pt x="4049" y="110"/>
                      <a:pt x="3811" y="134"/>
                      <a:pt x="3596" y="217"/>
                    </a:cubicBezTo>
                    <a:cubicBezTo>
                      <a:pt x="3394" y="288"/>
                      <a:pt x="3156" y="348"/>
                      <a:pt x="2953" y="443"/>
                    </a:cubicBezTo>
                    <a:cubicBezTo>
                      <a:pt x="2751" y="550"/>
                      <a:pt x="2525" y="634"/>
                      <a:pt x="2346" y="765"/>
                    </a:cubicBezTo>
                    <a:cubicBezTo>
                      <a:pt x="2156" y="884"/>
                      <a:pt x="2215" y="1324"/>
                      <a:pt x="2048" y="1467"/>
                    </a:cubicBezTo>
                    <a:cubicBezTo>
                      <a:pt x="1882" y="1622"/>
                      <a:pt x="1548" y="1598"/>
                      <a:pt x="1406" y="1765"/>
                    </a:cubicBezTo>
                    <a:cubicBezTo>
                      <a:pt x="1263" y="1932"/>
                      <a:pt x="1096" y="2098"/>
                      <a:pt x="977" y="2289"/>
                    </a:cubicBezTo>
                    <a:cubicBezTo>
                      <a:pt x="846" y="2467"/>
                      <a:pt x="965" y="2789"/>
                      <a:pt x="870" y="2991"/>
                    </a:cubicBezTo>
                    <a:cubicBezTo>
                      <a:pt x="763" y="3182"/>
                      <a:pt x="358" y="3253"/>
                      <a:pt x="274" y="3467"/>
                    </a:cubicBezTo>
                    <a:cubicBezTo>
                      <a:pt x="203" y="3670"/>
                      <a:pt x="179" y="3920"/>
                      <a:pt x="143" y="4146"/>
                    </a:cubicBezTo>
                    <a:cubicBezTo>
                      <a:pt x="96" y="4349"/>
                      <a:pt x="120" y="4587"/>
                      <a:pt x="108" y="4813"/>
                    </a:cubicBezTo>
                    <a:cubicBezTo>
                      <a:pt x="96" y="5027"/>
                      <a:pt x="1" y="5265"/>
                      <a:pt x="24" y="5480"/>
                    </a:cubicBezTo>
                    <a:cubicBezTo>
                      <a:pt x="36" y="5694"/>
                      <a:pt x="132" y="5932"/>
                      <a:pt x="179" y="6134"/>
                    </a:cubicBezTo>
                    <a:cubicBezTo>
                      <a:pt x="227" y="6349"/>
                      <a:pt x="477" y="6504"/>
                      <a:pt x="560" y="6718"/>
                    </a:cubicBezTo>
                    <a:cubicBezTo>
                      <a:pt x="632" y="6920"/>
                      <a:pt x="798" y="7063"/>
                      <a:pt x="905" y="7254"/>
                    </a:cubicBezTo>
                    <a:cubicBezTo>
                      <a:pt x="1001" y="7444"/>
                      <a:pt x="882" y="7778"/>
                      <a:pt x="1013" y="7956"/>
                    </a:cubicBezTo>
                    <a:cubicBezTo>
                      <a:pt x="1144" y="8123"/>
                      <a:pt x="1346" y="8373"/>
                      <a:pt x="1501" y="8528"/>
                    </a:cubicBezTo>
                    <a:cubicBezTo>
                      <a:pt x="1528" y="8533"/>
                      <a:pt x="1553" y="8535"/>
                      <a:pt x="1576" y="8535"/>
                    </a:cubicBezTo>
                    <a:cubicBezTo>
                      <a:pt x="1807" y="8535"/>
                      <a:pt x="1861" y="8289"/>
                      <a:pt x="2132" y="8289"/>
                    </a:cubicBezTo>
                    <a:cubicBezTo>
                      <a:pt x="2429" y="8289"/>
                      <a:pt x="2429" y="8444"/>
                      <a:pt x="2739" y="8444"/>
                    </a:cubicBezTo>
                    <a:cubicBezTo>
                      <a:pt x="3037" y="8444"/>
                      <a:pt x="3037" y="8385"/>
                      <a:pt x="3346" y="8385"/>
                    </a:cubicBezTo>
                    <a:cubicBezTo>
                      <a:pt x="3644" y="8385"/>
                      <a:pt x="3644" y="8337"/>
                      <a:pt x="3942" y="8337"/>
                    </a:cubicBezTo>
                    <a:cubicBezTo>
                      <a:pt x="4251" y="8337"/>
                      <a:pt x="4251" y="8540"/>
                      <a:pt x="4549" y="8540"/>
                    </a:cubicBezTo>
                    <a:cubicBezTo>
                      <a:pt x="4846" y="8540"/>
                      <a:pt x="4846" y="8385"/>
                      <a:pt x="5156" y="8385"/>
                    </a:cubicBezTo>
                    <a:cubicBezTo>
                      <a:pt x="5454" y="8385"/>
                      <a:pt x="5454" y="8206"/>
                      <a:pt x="5763" y="8206"/>
                    </a:cubicBezTo>
                    <a:cubicBezTo>
                      <a:pt x="6061" y="8206"/>
                      <a:pt x="6061" y="8492"/>
                      <a:pt x="6359" y="8492"/>
                    </a:cubicBezTo>
                    <a:cubicBezTo>
                      <a:pt x="6668" y="8492"/>
                      <a:pt x="6668" y="8563"/>
                      <a:pt x="6966" y="8563"/>
                    </a:cubicBezTo>
                    <a:cubicBezTo>
                      <a:pt x="7275" y="8563"/>
                      <a:pt x="7275" y="8278"/>
                      <a:pt x="7573" y="8278"/>
                    </a:cubicBezTo>
                    <a:cubicBezTo>
                      <a:pt x="7849" y="8278"/>
                      <a:pt x="7879" y="8472"/>
                      <a:pt x="8129" y="8472"/>
                    </a:cubicBezTo>
                    <a:cubicBezTo>
                      <a:pt x="8148" y="8472"/>
                      <a:pt x="8169" y="8471"/>
                      <a:pt x="8192" y="8468"/>
                    </a:cubicBezTo>
                    <a:cubicBezTo>
                      <a:pt x="8490" y="8444"/>
                      <a:pt x="8466" y="8289"/>
                      <a:pt x="8775" y="8266"/>
                    </a:cubicBezTo>
                    <a:cubicBezTo>
                      <a:pt x="8847" y="8194"/>
                      <a:pt x="8859" y="8170"/>
                      <a:pt x="8930" y="8087"/>
                    </a:cubicBezTo>
                    <a:cubicBezTo>
                      <a:pt x="9061" y="7920"/>
                      <a:pt x="9133" y="7718"/>
                      <a:pt x="9252" y="7527"/>
                    </a:cubicBezTo>
                    <a:cubicBezTo>
                      <a:pt x="9371" y="7349"/>
                      <a:pt x="9740" y="7301"/>
                      <a:pt x="9835" y="7099"/>
                    </a:cubicBezTo>
                    <a:cubicBezTo>
                      <a:pt x="9930" y="6896"/>
                      <a:pt x="9895" y="6635"/>
                      <a:pt x="9966" y="6432"/>
                    </a:cubicBezTo>
                    <a:cubicBezTo>
                      <a:pt x="10026" y="6218"/>
                      <a:pt x="10133" y="6015"/>
                      <a:pt x="10169" y="5801"/>
                    </a:cubicBezTo>
                    <a:cubicBezTo>
                      <a:pt x="10216" y="5587"/>
                      <a:pt x="10347" y="5372"/>
                      <a:pt x="10371" y="5158"/>
                    </a:cubicBezTo>
                    <a:cubicBezTo>
                      <a:pt x="10395" y="4932"/>
                      <a:pt x="10442" y="4694"/>
                      <a:pt x="10430" y="4479"/>
                    </a:cubicBezTo>
                    <a:cubicBezTo>
                      <a:pt x="10430" y="4253"/>
                      <a:pt x="10240" y="4039"/>
                      <a:pt x="10216" y="3825"/>
                    </a:cubicBezTo>
                    <a:cubicBezTo>
                      <a:pt x="10180" y="3610"/>
                      <a:pt x="9942" y="3444"/>
                      <a:pt x="9895" y="3229"/>
                    </a:cubicBezTo>
                    <a:cubicBezTo>
                      <a:pt x="9835" y="3015"/>
                      <a:pt x="9871" y="2801"/>
                      <a:pt x="9788" y="2598"/>
                    </a:cubicBezTo>
                    <a:cubicBezTo>
                      <a:pt x="9704" y="2396"/>
                      <a:pt x="9740" y="2134"/>
                      <a:pt x="9621" y="1943"/>
                    </a:cubicBezTo>
                    <a:cubicBezTo>
                      <a:pt x="9502" y="1765"/>
                      <a:pt x="9216" y="1729"/>
                      <a:pt x="9061" y="1574"/>
                    </a:cubicBezTo>
                    <a:cubicBezTo>
                      <a:pt x="8918" y="1420"/>
                      <a:pt x="8835" y="1217"/>
                      <a:pt x="8656" y="1086"/>
                    </a:cubicBezTo>
                    <a:cubicBezTo>
                      <a:pt x="8490" y="955"/>
                      <a:pt x="8383" y="717"/>
                      <a:pt x="8192" y="610"/>
                    </a:cubicBezTo>
                    <a:cubicBezTo>
                      <a:pt x="8130" y="579"/>
                      <a:pt x="8057" y="571"/>
                      <a:pt x="7979" y="571"/>
                    </a:cubicBezTo>
                    <a:cubicBezTo>
                      <a:pt x="7889" y="571"/>
                      <a:pt x="7793" y="582"/>
                      <a:pt x="7701" y="582"/>
                    </a:cubicBezTo>
                    <a:cubicBezTo>
                      <a:pt x="7630" y="582"/>
                      <a:pt x="7561" y="575"/>
                      <a:pt x="7502" y="550"/>
                    </a:cubicBezTo>
                    <a:cubicBezTo>
                      <a:pt x="7299" y="467"/>
                      <a:pt x="7180" y="134"/>
                      <a:pt x="6966" y="74"/>
                    </a:cubicBezTo>
                    <a:cubicBezTo>
                      <a:pt x="6912" y="59"/>
                      <a:pt x="6856" y="54"/>
                      <a:pt x="6798" y="54"/>
                    </a:cubicBezTo>
                    <a:cubicBezTo>
                      <a:pt x="6662" y="54"/>
                      <a:pt x="6519" y="82"/>
                      <a:pt x="6386" y="82"/>
                    </a:cubicBezTo>
                    <a:cubicBezTo>
                      <a:pt x="6348" y="82"/>
                      <a:pt x="6311" y="80"/>
                      <a:pt x="6275" y="74"/>
                    </a:cubicBezTo>
                    <a:cubicBezTo>
                      <a:pt x="6252" y="72"/>
                      <a:pt x="6230" y="71"/>
                      <a:pt x="6207" y="71"/>
                    </a:cubicBezTo>
                    <a:cubicBezTo>
                      <a:pt x="6016" y="71"/>
                      <a:pt x="5825" y="147"/>
                      <a:pt x="5643" y="147"/>
                    </a:cubicBezTo>
                    <a:cubicBezTo>
                      <a:pt x="5631" y="147"/>
                      <a:pt x="5620" y="146"/>
                      <a:pt x="5608" y="146"/>
                    </a:cubicBezTo>
                    <a:cubicBezTo>
                      <a:pt x="5397" y="146"/>
                      <a:pt x="5186" y="0"/>
                      <a:pt x="498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4"/>
              <p:cNvSpPr/>
              <p:nvPr/>
            </p:nvSpPr>
            <p:spPr>
              <a:xfrm>
                <a:off x="6515563" y="4663650"/>
                <a:ext cx="179525" cy="153900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3" y="12"/>
                    </a:cubicBezTo>
                    <a:cubicBezTo>
                      <a:pt x="3358" y="24"/>
                      <a:pt x="3275" y="155"/>
                      <a:pt x="3168" y="167"/>
                    </a:cubicBezTo>
                    <a:cubicBezTo>
                      <a:pt x="3151" y="171"/>
                      <a:pt x="3134" y="173"/>
                      <a:pt x="3116" y="173"/>
                    </a:cubicBezTo>
                    <a:cubicBezTo>
                      <a:pt x="3050" y="173"/>
                      <a:pt x="2976" y="150"/>
                      <a:pt x="2909" y="150"/>
                    </a:cubicBezTo>
                    <a:cubicBezTo>
                      <a:pt x="2892" y="150"/>
                      <a:pt x="2875" y="151"/>
                      <a:pt x="2858" y="155"/>
                    </a:cubicBezTo>
                    <a:cubicBezTo>
                      <a:pt x="2841" y="159"/>
                      <a:pt x="2824" y="161"/>
                      <a:pt x="2805" y="161"/>
                    </a:cubicBezTo>
                    <a:cubicBezTo>
                      <a:pt x="2744" y="161"/>
                      <a:pt x="2674" y="144"/>
                      <a:pt x="2611" y="144"/>
                    </a:cubicBezTo>
                    <a:cubicBezTo>
                      <a:pt x="2585" y="144"/>
                      <a:pt x="2560" y="147"/>
                      <a:pt x="2537" y="155"/>
                    </a:cubicBezTo>
                    <a:cubicBezTo>
                      <a:pt x="2441" y="179"/>
                      <a:pt x="2334" y="227"/>
                      <a:pt x="2251" y="262"/>
                    </a:cubicBezTo>
                    <a:cubicBezTo>
                      <a:pt x="2156" y="298"/>
                      <a:pt x="2156" y="536"/>
                      <a:pt x="2060" y="584"/>
                    </a:cubicBezTo>
                    <a:cubicBezTo>
                      <a:pt x="1965" y="632"/>
                      <a:pt x="1906" y="703"/>
                      <a:pt x="1822" y="762"/>
                    </a:cubicBezTo>
                    <a:cubicBezTo>
                      <a:pt x="1811" y="769"/>
                      <a:pt x="1797" y="772"/>
                      <a:pt x="1781" y="772"/>
                    </a:cubicBezTo>
                    <a:cubicBezTo>
                      <a:pt x="1699" y="772"/>
                      <a:pt x="1568" y="701"/>
                      <a:pt x="1488" y="701"/>
                    </a:cubicBezTo>
                    <a:cubicBezTo>
                      <a:pt x="1469" y="701"/>
                      <a:pt x="1453" y="705"/>
                      <a:pt x="1441" y="715"/>
                    </a:cubicBezTo>
                    <a:cubicBezTo>
                      <a:pt x="1358" y="774"/>
                      <a:pt x="1298" y="882"/>
                      <a:pt x="1215" y="941"/>
                    </a:cubicBezTo>
                    <a:cubicBezTo>
                      <a:pt x="1144" y="1013"/>
                      <a:pt x="1203" y="1227"/>
                      <a:pt x="1144" y="1298"/>
                    </a:cubicBezTo>
                    <a:cubicBezTo>
                      <a:pt x="1072" y="1370"/>
                      <a:pt x="882" y="1322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1"/>
                      <a:pt x="477" y="1798"/>
                      <a:pt x="429" y="1882"/>
                    </a:cubicBezTo>
                    <a:cubicBezTo>
                      <a:pt x="370" y="1965"/>
                      <a:pt x="525" y="2156"/>
                      <a:pt x="477" y="2251"/>
                    </a:cubicBezTo>
                    <a:cubicBezTo>
                      <a:pt x="441" y="2334"/>
                      <a:pt x="263" y="2370"/>
                      <a:pt x="227" y="2453"/>
                    </a:cubicBezTo>
                    <a:cubicBezTo>
                      <a:pt x="191" y="2548"/>
                      <a:pt x="286" y="2691"/>
                      <a:pt x="263" y="2787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60" y="3144"/>
                      <a:pt x="13" y="3239"/>
                      <a:pt x="1" y="3334"/>
                    </a:cubicBezTo>
                    <a:cubicBezTo>
                      <a:pt x="1" y="3429"/>
                      <a:pt x="60" y="3525"/>
                      <a:pt x="48" y="3632"/>
                    </a:cubicBezTo>
                    <a:cubicBezTo>
                      <a:pt x="48" y="3727"/>
                      <a:pt x="1" y="3822"/>
                      <a:pt x="1" y="3918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5" y="4299"/>
                      <a:pt x="48" y="4418"/>
                      <a:pt x="72" y="4513"/>
                    </a:cubicBezTo>
                    <a:cubicBezTo>
                      <a:pt x="96" y="4608"/>
                      <a:pt x="96" y="4715"/>
                      <a:pt x="120" y="4811"/>
                    </a:cubicBezTo>
                    <a:cubicBezTo>
                      <a:pt x="155" y="4906"/>
                      <a:pt x="358" y="4930"/>
                      <a:pt x="394" y="5025"/>
                    </a:cubicBezTo>
                    <a:cubicBezTo>
                      <a:pt x="441" y="5108"/>
                      <a:pt x="501" y="5180"/>
                      <a:pt x="548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68"/>
                      <a:pt x="846" y="5751"/>
                    </a:cubicBezTo>
                    <a:cubicBezTo>
                      <a:pt x="906" y="5823"/>
                      <a:pt x="894" y="5942"/>
                      <a:pt x="965" y="6013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13"/>
                      <a:pt x="1537" y="6013"/>
                    </a:cubicBezTo>
                    <a:cubicBezTo>
                      <a:pt x="1679" y="6013"/>
                      <a:pt x="1679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51" y="6156"/>
                      <a:pt x="2251" y="5942"/>
                      <a:pt x="2394" y="5942"/>
                    </a:cubicBezTo>
                    <a:cubicBezTo>
                      <a:pt x="2537" y="5942"/>
                      <a:pt x="2537" y="5918"/>
                      <a:pt x="2680" y="5918"/>
                    </a:cubicBezTo>
                    <a:cubicBezTo>
                      <a:pt x="2822" y="5918"/>
                      <a:pt x="2822" y="6085"/>
                      <a:pt x="2965" y="6085"/>
                    </a:cubicBezTo>
                    <a:cubicBezTo>
                      <a:pt x="3108" y="6085"/>
                      <a:pt x="3108" y="5918"/>
                      <a:pt x="3251" y="5918"/>
                    </a:cubicBezTo>
                    <a:cubicBezTo>
                      <a:pt x="3394" y="5918"/>
                      <a:pt x="3394" y="5942"/>
                      <a:pt x="3525" y="5942"/>
                    </a:cubicBezTo>
                    <a:lnTo>
                      <a:pt x="3811" y="5942"/>
                    </a:lnTo>
                    <a:cubicBezTo>
                      <a:pt x="3954" y="5942"/>
                      <a:pt x="3954" y="5930"/>
                      <a:pt x="4096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5"/>
                      <a:pt x="4954" y="6085"/>
                    </a:cubicBezTo>
                    <a:cubicBezTo>
                      <a:pt x="5097" y="6085"/>
                      <a:pt x="5097" y="6037"/>
                      <a:pt x="5239" y="6037"/>
                    </a:cubicBezTo>
                    <a:cubicBezTo>
                      <a:pt x="5382" y="6037"/>
                      <a:pt x="5382" y="5942"/>
                      <a:pt x="5537" y="5942"/>
                    </a:cubicBezTo>
                    <a:cubicBezTo>
                      <a:pt x="5671" y="5942"/>
                      <a:pt x="5679" y="6099"/>
                      <a:pt x="5798" y="6099"/>
                    </a:cubicBezTo>
                    <a:cubicBezTo>
                      <a:pt x="5806" y="6099"/>
                      <a:pt x="5814" y="6098"/>
                      <a:pt x="5823" y="6096"/>
                    </a:cubicBezTo>
                    <a:cubicBezTo>
                      <a:pt x="5966" y="6085"/>
                      <a:pt x="5954" y="5989"/>
                      <a:pt x="6097" y="5966"/>
                    </a:cubicBezTo>
                    <a:cubicBezTo>
                      <a:pt x="6156" y="5918"/>
                      <a:pt x="6240" y="5954"/>
                      <a:pt x="6287" y="5894"/>
                    </a:cubicBezTo>
                    <a:cubicBezTo>
                      <a:pt x="6347" y="5811"/>
                      <a:pt x="6406" y="5727"/>
                      <a:pt x="6454" y="5656"/>
                    </a:cubicBezTo>
                    <a:cubicBezTo>
                      <a:pt x="6513" y="5573"/>
                      <a:pt x="6513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65"/>
                      <a:pt x="6847" y="4882"/>
                    </a:cubicBezTo>
                    <a:cubicBezTo>
                      <a:pt x="6882" y="4787"/>
                      <a:pt x="6918" y="4703"/>
                      <a:pt x="6954" y="4608"/>
                    </a:cubicBezTo>
                    <a:cubicBezTo>
                      <a:pt x="6978" y="4525"/>
                      <a:pt x="6942" y="4418"/>
                      <a:pt x="6966" y="4322"/>
                    </a:cubicBezTo>
                    <a:cubicBezTo>
                      <a:pt x="6990" y="4227"/>
                      <a:pt x="7144" y="4156"/>
                      <a:pt x="7168" y="4072"/>
                    </a:cubicBezTo>
                    <a:cubicBezTo>
                      <a:pt x="7180" y="3977"/>
                      <a:pt x="7025" y="3858"/>
                      <a:pt x="7025" y="3763"/>
                    </a:cubicBezTo>
                    <a:cubicBezTo>
                      <a:pt x="7037" y="3668"/>
                      <a:pt x="7156" y="3572"/>
                      <a:pt x="7156" y="3477"/>
                    </a:cubicBezTo>
                    <a:cubicBezTo>
                      <a:pt x="7168" y="3382"/>
                      <a:pt x="7109" y="3287"/>
                      <a:pt x="7109" y="3191"/>
                    </a:cubicBezTo>
                    <a:cubicBezTo>
                      <a:pt x="7097" y="3096"/>
                      <a:pt x="7109" y="3001"/>
                      <a:pt x="7097" y="2906"/>
                    </a:cubicBezTo>
                    <a:cubicBezTo>
                      <a:pt x="7085" y="2810"/>
                      <a:pt x="7085" y="2715"/>
                      <a:pt x="7061" y="2620"/>
                    </a:cubicBezTo>
                    <a:cubicBezTo>
                      <a:pt x="7049" y="2537"/>
                      <a:pt x="7144" y="2406"/>
                      <a:pt x="7121" y="2322"/>
                    </a:cubicBezTo>
                    <a:cubicBezTo>
                      <a:pt x="7097" y="2215"/>
                      <a:pt x="6847" y="2179"/>
                      <a:pt x="6811" y="2084"/>
                    </a:cubicBezTo>
                    <a:cubicBezTo>
                      <a:pt x="6775" y="1989"/>
                      <a:pt x="6894" y="1834"/>
                      <a:pt x="6847" y="1739"/>
                    </a:cubicBezTo>
                    <a:cubicBezTo>
                      <a:pt x="6811" y="1655"/>
                      <a:pt x="6763" y="1548"/>
                      <a:pt x="6704" y="1465"/>
                    </a:cubicBezTo>
                    <a:cubicBezTo>
                      <a:pt x="6656" y="1382"/>
                      <a:pt x="6561" y="1310"/>
                      <a:pt x="6501" y="1239"/>
                    </a:cubicBezTo>
                    <a:cubicBezTo>
                      <a:pt x="6430" y="1155"/>
                      <a:pt x="6430" y="1001"/>
                      <a:pt x="6359" y="929"/>
                    </a:cubicBezTo>
                    <a:cubicBezTo>
                      <a:pt x="6343" y="917"/>
                      <a:pt x="6321" y="912"/>
                      <a:pt x="6294" y="912"/>
                    </a:cubicBezTo>
                    <a:cubicBezTo>
                      <a:pt x="6220" y="912"/>
                      <a:pt x="6114" y="946"/>
                      <a:pt x="6036" y="946"/>
                    </a:cubicBezTo>
                    <a:cubicBezTo>
                      <a:pt x="6008" y="946"/>
                      <a:pt x="5983" y="942"/>
                      <a:pt x="5966" y="929"/>
                    </a:cubicBezTo>
                    <a:cubicBezTo>
                      <a:pt x="5882" y="870"/>
                      <a:pt x="5847" y="751"/>
                      <a:pt x="5763" y="691"/>
                    </a:cubicBezTo>
                    <a:cubicBezTo>
                      <a:pt x="5680" y="643"/>
                      <a:pt x="5632" y="512"/>
                      <a:pt x="5537" y="465"/>
                    </a:cubicBezTo>
                    <a:cubicBezTo>
                      <a:pt x="5442" y="417"/>
                      <a:pt x="5323" y="453"/>
                      <a:pt x="5228" y="417"/>
                    </a:cubicBezTo>
                    <a:cubicBezTo>
                      <a:pt x="5132" y="381"/>
                      <a:pt x="5085" y="179"/>
                      <a:pt x="4989" y="155"/>
                    </a:cubicBezTo>
                    <a:cubicBezTo>
                      <a:pt x="4894" y="120"/>
                      <a:pt x="4775" y="143"/>
                      <a:pt x="4680" y="120"/>
                    </a:cubicBezTo>
                    <a:cubicBezTo>
                      <a:pt x="4666" y="116"/>
                      <a:pt x="4652" y="115"/>
                      <a:pt x="4637" y="115"/>
                    </a:cubicBezTo>
                    <a:cubicBezTo>
                      <a:pt x="4559" y="115"/>
                      <a:pt x="4470" y="157"/>
                      <a:pt x="4393" y="157"/>
                    </a:cubicBezTo>
                    <a:cubicBezTo>
                      <a:pt x="4385" y="157"/>
                      <a:pt x="4378" y="156"/>
                      <a:pt x="4370" y="155"/>
                    </a:cubicBezTo>
                    <a:cubicBezTo>
                      <a:pt x="4365" y="155"/>
                      <a:pt x="4359" y="154"/>
                      <a:pt x="4353" y="154"/>
                    </a:cubicBezTo>
                    <a:cubicBezTo>
                      <a:pt x="4257" y="154"/>
                      <a:pt x="4162" y="240"/>
                      <a:pt x="4076" y="240"/>
                    </a:cubicBezTo>
                    <a:cubicBezTo>
                      <a:pt x="4071" y="240"/>
                      <a:pt x="4066" y="239"/>
                      <a:pt x="4061" y="239"/>
                    </a:cubicBezTo>
                    <a:cubicBezTo>
                      <a:pt x="3954" y="227"/>
                      <a:pt x="3870" y="0"/>
                      <a:pt x="37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4"/>
              <p:cNvSpPr/>
              <p:nvPr/>
            </p:nvSpPr>
            <p:spPr>
              <a:xfrm>
                <a:off x="6537288" y="4658000"/>
                <a:ext cx="179525" cy="153900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4" y="12"/>
                    </a:cubicBezTo>
                    <a:cubicBezTo>
                      <a:pt x="3358" y="24"/>
                      <a:pt x="3263" y="155"/>
                      <a:pt x="3168" y="179"/>
                    </a:cubicBezTo>
                    <a:cubicBezTo>
                      <a:pt x="3159" y="180"/>
                      <a:pt x="3150" y="180"/>
                      <a:pt x="3141" y="180"/>
                    </a:cubicBezTo>
                    <a:cubicBezTo>
                      <a:pt x="3068" y="180"/>
                      <a:pt x="2984" y="149"/>
                      <a:pt x="2909" y="149"/>
                    </a:cubicBezTo>
                    <a:cubicBezTo>
                      <a:pt x="2891" y="149"/>
                      <a:pt x="2874" y="151"/>
                      <a:pt x="2858" y="155"/>
                    </a:cubicBezTo>
                    <a:cubicBezTo>
                      <a:pt x="2842" y="159"/>
                      <a:pt x="2824" y="161"/>
                      <a:pt x="2805" y="161"/>
                    </a:cubicBezTo>
                    <a:cubicBezTo>
                      <a:pt x="2744" y="161"/>
                      <a:pt x="2674" y="143"/>
                      <a:pt x="2612" y="143"/>
                    </a:cubicBezTo>
                    <a:cubicBezTo>
                      <a:pt x="2585" y="143"/>
                      <a:pt x="2560" y="146"/>
                      <a:pt x="2537" y="155"/>
                    </a:cubicBezTo>
                    <a:cubicBezTo>
                      <a:pt x="2442" y="179"/>
                      <a:pt x="2334" y="226"/>
                      <a:pt x="2251" y="262"/>
                    </a:cubicBezTo>
                    <a:cubicBezTo>
                      <a:pt x="2156" y="298"/>
                      <a:pt x="2144" y="536"/>
                      <a:pt x="2061" y="584"/>
                    </a:cubicBezTo>
                    <a:cubicBezTo>
                      <a:pt x="1965" y="631"/>
                      <a:pt x="1906" y="715"/>
                      <a:pt x="1822" y="762"/>
                    </a:cubicBezTo>
                    <a:cubicBezTo>
                      <a:pt x="1810" y="769"/>
                      <a:pt x="1795" y="772"/>
                      <a:pt x="1777" y="772"/>
                    </a:cubicBezTo>
                    <a:cubicBezTo>
                      <a:pt x="1697" y="772"/>
                      <a:pt x="1572" y="712"/>
                      <a:pt x="1493" y="712"/>
                    </a:cubicBezTo>
                    <a:cubicBezTo>
                      <a:pt x="1472" y="712"/>
                      <a:pt x="1454" y="716"/>
                      <a:pt x="1441" y="727"/>
                    </a:cubicBezTo>
                    <a:cubicBezTo>
                      <a:pt x="1358" y="786"/>
                      <a:pt x="1299" y="881"/>
                      <a:pt x="1215" y="953"/>
                    </a:cubicBezTo>
                    <a:cubicBezTo>
                      <a:pt x="1144" y="1012"/>
                      <a:pt x="1203" y="1227"/>
                      <a:pt x="1132" y="1298"/>
                    </a:cubicBezTo>
                    <a:cubicBezTo>
                      <a:pt x="1072" y="1369"/>
                      <a:pt x="882" y="1334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0"/>
                      <a:pt x="477" y="1798"/>
                      <a:pt x="429" y="1881"/>
                    </a:cubicBezTo>
                    <a:cubicBezTo>
                      <a:pt x="370" y="1965"/>
                      <a:pt x="525" y="2167"/>
                      <a:pt x="477" y="2251"/>
                    </a:cubicBezTo>
                    <a:cubicBezTo>
                      <a:pt x="441" y="2346"/>
                      <a:pt x="263" y="2370"/>
                      <a:pt x="227" y="2465"/>
                    </a:cubicBezTo>
                    <a:cubicBezTo>
                      <a:pt x="191" y="2560"/>
                      <a:pt x="287" y="2691"/>
                      <a:pt x="263" y="2786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48" y="3144"/>
                      <a:pt x="13" y="3239"/>
                      <a:pt x="1" y="3334"/>
                    </a:cubicBezTo>
                    <a:cubicBezTo>
                      <a:pt x="1" y="3429"/>
                      <a:pt x="60" y="3536"/>
                      <a:pt x="48" y="3632"/>
                    </a:cubicBezTo>
                    <a:cubicBezTo>
                      <a:pt x="48" y="3727"/>
                      <a:pt x="1" y="3834"/>
                      <a:pt x="1" y="3929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6" y="4298"/>
                      <a:pt x="48" y="4417"/>
                      <a:pt x="72" y="4513"/>
                    </a:cubicBezTo>
                    <a:cubicBezTo>
                      <a:pt x="96" y="4608"/>
                      <a:pt x="96" y="4715"/>
                      <a:pt x="120" y="4810"/>
                    </a:cubicBezTo>
                    <a:cubicBezTo>
                      <a:pt x="156" y="4906"/>
                      <a:pt x="358" y="4929"/>
                      <a:pt x="394" y="5025"/>
                    </a:cubicBezTo>
                    <a:cubicBezTo>
                      <a:pt x="441" y="5108"/>
                      <a:pt x="501" y="5179"/>
                      <a:pt x="549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80"/>
                      <a:pt x="846" y="5751"/>
                    </a:cubicBezTo>
                    <a:cubicBezTo>
                      <a:pt x="906" y="5822"/>
                      <a:pt x="894" y="5953"/>
                      <a:pt x="965" y="6025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25"/>
                      <a:pt x="1537" y="6025"/>
                    </a:cubicBezTo>
                    <a:cubicBezTo>
                      <a:pt x="1680" y="6025"/>
                      <a:pt x="1680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39" y="6156"/>
                      <a:pt x="2239" y="5941"/>
                      <a:pt x="2382" y="5941"/>
                    </a:cubicBezTo>
                    <a:cubicBezTo>
                      <a:pt x="2525" y="5941"/>
                      <a:pt x="2525" y="5930"/>
                      <a:pt x="2668" y="5930"/>
                    </a:cubicBezTo>
                    <a:cubicBezTo>
                      <a:pt x="2811" y="5930"/>
                      <a:pt x="2811" y="6084"/>
                      <a:pt x="2954" y="6084"/>
                    </a:cubicBezTo>
                    <a:cubicBezTo>
                      <a:pt x="3096" y="6084"/>
                      <a:pt x="3096" y="5918"/>
                      <a:pt x="3239" y="5918"/>
                    </a:cubicBezTo>
                    <a:cubicBezTo>
                      <a:pt x="3382" y="5918"/>
                      <a:pt x="3382" y="5941"/>
                      <a:pt x="3525" y="5941"/>
                    </a:cubicBezTo>
                    <a:lnTo>
                      <a:pt x="3811" y="5941"/>
                    </a:lnTo>
                    <a:cubicBezTo>
                      <a:pt x="3954" y="5941"/>
                      <a:pt x="3954" y="5930"/>
                      <a:pt x="4097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4"/>
                      <a:pt x="4954" y="6084"/>
                    </a:cubicBezTo>
                    <a:cubicBezTo>
                      <a:pt x="5097" y="6084"/>
                      <a:pt x="5097" y="6049"/>
                      <a:pt x="5240" y="6049"/>
                    </a:cubicBezTo>
                    <a:cubicBezTo>
                      <a:pt x="5382" y="6049"/>
                      <a:pt x="5382" y="5953"/>
                      <a:pt x="5525" y="5953"/>
                    </a:cubicBezTo>
                    <a:cubicBezTo>
                      <a:pt x="5663" y="5953"/>
                      <a:pt x="5679" y="6109"/>
                      <a:pt x="5809" y="6109"/>
                    </a:cubicBezTo>
                    <a:cubicBezTo>
                      <a:pt x="5813" y="6109"/>
                      <a:pt x="5818" y="6109"/>
                      <a:pt x="5823" y="6108"/>
                    </a:cubicBezTo>
                    <a:cubicBezTo>
                      <a:pt x="5966" y="6096"/>
                      <a:pt x="5954" y="5989"/>
                      <a:pt x="6097" y="5977"/>
                    </a:cubicBezTo>
                    <a:cubicBezTo>
                      <a:pt x="6144" y="5930"/>
                      <a:pt x="6240" y="5953"/>
                      <a:pt x="6287" y="5894"/>
                    </a:cubicBezTo>
                    <a:cubicBezTo>
                      <a:pt x="6347" y="5822"/>
                      <a:pt x="6394" y="5739"/>
                      <a:pt x="6454" y="5656"/>
                    </a:cubicBezTo>
                    <a:cubicBezTo>
                      <a:pt x="6514" y="5572"/>
                      <a:pt x="6514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77"/>
                      <a:pt x="6847" y="4882"/>
                    </a:cubicBezTo>
                    <a:cubicBezTo>
                      <a:pt x="6883" y="4798"/>
                      <a:pt x="6918" y="4703"/>
                      <a:pt x="6954" y="4620"/>
                    </a:cubicBezTo>
                    <a:cubicBezTo>
                      <a:pt x="6978" y="4525"/>
                      <a:pt x="6942" y="4417"/>
                      <a:pt x="6966" y="4322"/>
                    </a:cubicBezTo>
                    <a:cubicBezTo>
                      <a:pt x="6990" y="4227"/>
                      <a:pt x="7145" y="4167"/>
                      <a:pt x="7156" y="4072"/>
                    </a:cubicBezTo>
                    <a:cubicBezTo>
                      <a:pt x="7180" y="3977"/>
                      <a:pt x="7014" y="3858"/>
                      <a:pt x="7026" y="3763"/>
                    </a:cubicBezTo>
                    <a:cubicBezTo>
                      <a:pt x="7037" y="3667"/>
                      <a:pt x="7156" y="3584"/>
                      <a:pt x="7156" y="3489"/>
                    </a:cubicBezTo>
                    <a:cubicBezTo>
                      <a:pt x="7168" y="3394"/>
                      <a:pt x="7109" y="3298"/>
                      <a:pt x="7109" y="3191"/>
                    </a:cubicBezTo>
                    <a:cubicBezTo>
                      <a:pt x="7097" y="3096"/>
                      <a:pt x="7097" y="3013"/>
                      <a:pt x="7097" y="2917"/>
                    </a:cubicBezTo>
                    <a:cubicBezTo>
                      <a:pt x="7085" y="2822"/>
                      <a:pt x="7073" y="2727"/>
                      <a:pt x="7061" y="2632"/>
                    </a:cubicBezTo>
                    <a:cubicBezTo>
                      <a:pt x="7049" y="2536"/>
                      <a:pt x="7145" y="2417"/>
                      <a:pt x="7121" y="2322"/>
                    </a:cubicBezTo>
                    <a:cubicBezTo>
                      <a:pt x="7097" y="2215"/>
                      <a:pt x="6847" y="2191"/>
                      <a:pt x="6811" y="2096"/>
                    </a:cubicBezTo>
                    <a:cubicBezTo>
                      <a:pt x="6775" y="1989"/>
                      <a:pt x="6895" y="1834"/>
                      <a:pt x="6847" y="1750"/>
                    </a:cubicBezTo>
                    <a:cubicBezTo>
                      <a:pt x="6799" y="1655"/>
                      <a:pt x="6764" y="1548"/>
                      <a:pt x="6704" y="1465"/>
                    </a:cubicBezTo>
                    <a:cubicBezTo>
                      <a:pt x="6645" y="1381"/>
                      <a:pt x="6561" y="1310"/>
                      <a:pt x="6490" y="1239"/>
                    </a:cubicBezTo>
                    <a:cubicBezTo>
                      <a:pt x="6430" y="1155"/>
                      <a:pt x="6430" y="1000"/>
                      <a:pt x="6359" y="941"/>
                    </a:cubicBezTo>
                    <a:cubicBezTo>
                      <a:pt x="6338" y="923"/>
                      <a:pt x="6309" y="917"/>
                      <a:pt x="6275" y="917"/>
                    </a:cubicBezTo>
                    <a:cubicBezTo>
                      <a:pt x="6202" y="917"/>
                      <a:pt x="6107" y="946"/>
                      <a:pt x="6036" y="946"/>
                    </a:cubicBezTo>
                    <a:cubicBezTo>
                      <a:pt x="6008" y="946"/>
                      <a:pt x="5984" y="942"/>
                      <a:pt x="5966" y="929"/>
                    </a:cubicBezTo>
                    <a:cubicBezTo>
                      <a:pt x="5883" y="869"/>
                      <a:pt x="5847" y="750"/>
                      <a:pt x="5763" y="691"/>
                    </a:cubicBezTo>
                    <a:cubicBezTo>
                      <a:pt x="5668" y="643"/>
                      <a:pt x="5632" y="512"/>
                      <a:pt x="5537" y="465"/>
                    </a:cubicBezTo>
                    <a:cubicBezTo>
                      <a:pt x="5442" y="417"/>
                      <a:pt x="5311" y="453"/>
                      <a:pt x="5216" y="417"/>
                    </a:cubicBezTo>
                    <a:cubicBezTo>
                      <a:pt x="5132" y="381"/>
                      <a:pt x="5085" y="191"/>
                      <a:pt x="4990" y="155"/>
                    </a:cubicBezTo>
                    <a:cubicBezTo>
                      <a:pt x="4894" y="131"/>
                      <a:pt x="4775" y="143"/>
                      <a:pt x="4680" y="119"/>
                    </a:cubicBezTo>
                    <a:cubicBezTo>
                      <a:pt x="4666" y="116"/>
                      <a:pt x="4652" y="114"/>
                      <a:pt x="4637" y="114"/>
                    </a:cubicBezTo>
                    <a:cubicBezTo>
                      <a:pt x="4558" y="114"/>
                      <a:pt x="4468" y="156"/>
                      <a:pt x="4384" y="156"/>
                    </a:cubicBezTo>
                    <a:cubicBezTo>
                      <a:pt x="4375" y="156"/>
                      <a:pt x="4367" y="156"/>
                      <a:pt x="4359" y="155"/>
                    </a:cubicBezTo>
                    <a:cubicBezTo>
                      <a:pt x="4353" y="154"/>
                      <a:pt x="4348" y="154"/>
                      <a:pt x="4343" y="154"/>
                    </a:cubicBezTo>
                    <a:cubicBezTo>
                      <a:pt x="4257" y="154"/>
                      <a:pt x="4162" y="239"/>
                      <a:pt x="4076" y="239"/>
                    </a:cubicBezTo>
                    <a:cubicBezTo>
                      <a:pt x="4071" y="239"/>
                      <a:pt x="4066" y="239"/>
                      <a:pt x="4061" y="238"/>
                    </a:cubicBezTo>
                    <a:cubicBezTo>
                      <a:pt x="3954" y="226"/>
                      <a:pt x="3870" y="0"/>
                      <a:pt x="376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4"/>
              <p:cNvSpPr/>
              <p:nvPr/>
            </p:nvSpPr>
            <p:spPr>
              <a:xfrm>
                <a:off x="6372688" y="4800575"/>
                <a:ext cx="33935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3574" h="1168" extrusionOk="0">
                    <a:moveTo>
                      <a:pt x="203" y="0"/>
                    </a:moveTo>
                    <a:lnTo>
                      <a:pt x="1" y="1167"/>
                    </a:lnTo>
                    <a:lnTo>
                      <a:pt x="13574" y="1167"/>
                    </a:lnTo>
                    <a:lnTo>
                      <a:pt x="1337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4"/>
              <p:cNvSpPr/>
              <p:nvPr/>
            </p:nvSpPr>
            <p:spPr>
              <a:xfrm>
                <a:off x="6376263" y="4800575"/>
                <a:ext cx="33220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13288" h="346" extrusionOk="0">
                    <a:moveTo>
                      <a:pt x="60" y="0"/>
                    </a:moveTo>
                    <a:lnTo>
                      <a:pt x="1" y="346"/>
                    </a:lnTo>
                    <a:lnTo>
                      <a:pt x="13288" y="346"/>
                    </a:lnTo>
                    <a:lnTo>
                      <a:pt x="132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4"/>
              <p:cNvSpPr/>
              <p:nvPr/>
            </p:nvSpPr>
            <p:spPr>
              <a:xfrm>
                <a:off x="6398888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4"/>
              <p:cNvSpPr/>
              <p:nvPr/>
            </p:nvSpPr>
            <p:spPr>
              <a:xfrm>
                <a:off x="6432513" y="4803550"/>
                <a:ext cx="570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4"/>
              <p:cNvSpPr/>
              <p:nvPr/>
            </p:nvSpPr>
            <p:spPr>
              <a:xfrm>
                <a:off x="6466463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4"/>
              <p:cNvSpPr/>
              <p:nvPr/>
            </p:nvSpPr>
            <p:spPr>
              <a:xfrm>
                <a:off x="6500088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4"/>
              <p:cNvSpPr/>
              <p:nvPr/>
            </p:nvSpPr>
            <p:spPr>
              <a:xfrm>
                <a:off x="6533713" y="4803550"/>
                <a:ext cx="570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4"/>
              <p:cNvSpPr/>
              <p:nvPr/>
            </p:nvSpPr>
            <p:spPr>
              <a:xfrm>
                <a:off x="6567663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4"/>
              <p:cNvSpPr/>
              <p:nvPr/>
            </p:nvSpPr>
            <p:spPr>
              <a:xfrm>
                <a:off x="6601288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4"/>
              <p:cNvSpPr/>
              <p:nvPr/>
            </p:nvSpPr>
            <p:spPr>
              <a:xfrm>
                <a:off x="6634938" y="4803550"/>
                <a:ext cx="59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38" y="834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4"/>
              <p:cNvSpPr/>
              <p:nvPr/>
            </p:nvSpPr>
            <p:spPr>
              <a:xfrm>
                <a:off x="6668863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4"/>
              <p:cNvSpPr/>
              <p:nvPr/>
            </p:nvSpPr>
            <p:spPr>
              <a:xfrm>
                <a:off x="8670888" y="3814450"/>
                <a:ext cx="309000" cy="962925"/>
              </a:xfrm>
              <a:custGeom>
                <a:avLst/>
                <a:gdLst/>
                <a:ahLst/>
                <a:cxnLst/>
                <a:rect l="l" t="t" r="r" b="b"/>
                <a:pathLst>
                  <a:path w="12360" h="38517" extrusionOk="0">
                    <a:moveTo>
                      <a:pt x="11859" y="0"/>
                    </a:moveTo>
                    <a:cubicBezTo>
                      <a:pt x="11443" y="1726"/>
                      <a:pt x="10514" y="3036"/>
                      <a:pt x="9169" y="3834"/>
                    </a:cubicBezTo>
                    <a:cubicBezTo>
                      <a:pt x="9130" y="3859"/>
                      <a:pt x="9090" y="3871"/>
                      <a:pt x="9052" y="3871"/>
                    </a:cubicBezTo>
                    <a:cubicBezTo>
                      <a:pt x="8912" y="3871"/>
                      <a:pt x="8794" y="3719"/>
                      <a:pt x="8859" y="3560"/>
                    </a:cubicBezTo>
                    <a:cubicBezTo>
                      <a:pt x="9359" y="2441"/>
                      <a:pt x="9716" y="1298"/>
                      <a:pt x="9943" y="179"/>
                    </a:cubicBezTo>
                    <a:lnTo>
                      <a:pt x="9550" y="95"/>
                    </a:lnTo>
                    <a:cubicBezTo>
                      <a:pt x="9133" y="2191"/>
                      <a:pt x="8204" y="4370"/>
                      <a:pt x="6871" y="6382"/>
                    </a:cubicBezTo>
                    <a:cubicBezTo>
                      <a:pt x="6785" y="6506"/>
                      <a:pt x="6657" y="6563"/>
                      <a:pt x="6531" y="6563"/>
                    </a:cubicBezTo>
                    <a:cubicBezTo>
                      <a:pt x="6343" y="6563"/>
                      <a:pt x="6161" y="6436"/>
                      <a:pt x="6133" y="6215"/>
                    </a:cubicBezTo>
                    <a:cubicBezTo>
                      <a:pt x="5990" y="5322"/>
                      <a:pt x="5775" y="4465"/>
                      <a:pt x="5442" y="3715"/>
                    </a:cubicBezTo>
                    <a:lnTo>
                      <a:pt x="5085" y="3870"/>
                    </a:lnTo>
                    <a:cubicBezTo>
                      <a:pt x="5823" y="5596"/>
                      <a:pt x="6013" y="7906"/>
                      <a:pt x="5871" y="9906"/>
                    </a:cubicBezTo>
                    <a:cubicBezTo>
                      <a:pt x="5864" y="10070"/>
                      <a:pt x="5734" y="10158"/>
                      <a:pt x="5603" y="10158"/>
                    </a:cubicBezTo>
                    <a:cubicBezTo>
                      <a:pt x="5497" y="10158"/>
                      <a:pt x="5389" y="10100"/>
                      <a:pt x="5347" y="9977"/>
                    </a:cubicBezTo>
                    <a:cubicBezTo>
                      <a:pt x="4716" y="8192"/>
                      <a:pt x="3942" y="6489"/>
                      <a:pt x="3037" y="4893"/>
                    </a:cubicBezTo>
                    <a:lnTo>
                      <a:pt x="2692" y="5096"/>
                    </a:lnTo>
                    <a:cubicBezTo>
                      <a:pt x="3442" y="6429"/>
                      <a:pt x="4073" y="7834"/>
                      <a:pt x="4585" y="9299"/>
                    </a:cubicBezTo>
                    <a:cubicBezTo>
                      <a:pt x="4311" y="9073"/>
                      <a:pt x="4001" y="8882"/>
                      <a:pt x="3704" y="8703"/>
                    </a:cubicBezTo>
                    <a:cubicBezTo>
                      <a:pt x="3085" y="8346"/>
                      <a:pt x="2430" y="8001"/>
                      <a:pt x="2013" y="7418"/>
                    </a:cubicBezTo>
                    <a:cubicBezTo>
                      <a:pt x="1525" y="6763"/>
                      <a:pt x="1406" y="5894"/>
                      <a:pt x="1322" y="5072"/>
                    </a:cubicBezTo>
                    <a:cubicBezTo>
                      <a:pt x="1227" y="5084"/>
                      <a:pt x="1120" y="5096"/>
                      <a:pt x="1013" y="5096"/>
                    </a:cubicBezTo>
                    <a:cubicBezTo>
                      <a:pt x="1072" y="5703"/>
                      <a:pt x="1180" y="6287"/>
                      <a:pt x="1322" y="6870"/>
                    </a:cubicBezTo>
                    <a:cubicBezTo>
                      <a:pt x="703" y="6322"/>
                      <a:pt x="322" y="5501"/>
                      <a:pt x="298" y="4667"/>
                    </a:cubicBezTo>
                    <a:cubicBezTo>
                      <a:pt x="215" y="4691"/>
                      <a:pt x="120" y="4703"/>
                      <a:pt x="37" y="4727"/>
                    </a:cubicBezTo>
                    <a:cubicBezTo>
                      <a:pt x="1" y="5691"/>
                      <a:pt x="441" y="6668"/>
                      <a:pt x="1203" y="7263"/>
                    </a:cubicBezTo>
                    <a:cubicBezTo>
                      <a:pt x="1275" y="7322"/>
                      <a:pt x="1358" y="7382"/>
                      <a:pt x="1430" y="7465"/>
                    </a:cubicBezTo>
                    <a:cubicBezTo>
                      <a:pt x="1501" y="7525"/>
                      <a:pt x="1549" y="7608"/>
                      <a:pt x="1596" y="7691"/>
                    </a:cubicBezTo>
                    <a:cubicBezTo>
                      <a:pt x="2013" y="8311"/>
                      <a:pt x="2537" y="8846"/>
                      <a:pt x="3156" y="9251"/>
                    </a:cubicBezTo>
                    <a:cubicBezTo>
                      <a:pt x="3477" y="9454"/>
                      <a:pt x="3823" y="9632"/>
                      <a:pt x="4132" y="9858"/>
                    </a:cubicBezTo>
                    <a:cubicBezTo>
                      <a:pt x="4501" y="10132"/>
                      <a:pt x="4799" y="10478"/>
                      <a:pt x="5073" y="10847"/>
                    </a:cubicBezTo>
                    <a:cubicBezTo>
                      <a:pt x="5430" y="12109"/>
                      <a:pt x="5704" y="13406"/>
                      <a:pt x="5918" y="14740"/>
                    </a:cubicBezTo>
                    <a:cubicBezTo>
                      <a:pt x="5073" y="13978"/>
                      <a:pt x="4120" y="13347"/>
                      <a:pt x="3096" y="12859"/>
                    </a:cubicBezTo>
                    <a:cubicBezTo>
                      <a:pt x="3073" y="12966"/>
                      <a:pt x="3049" y="13073"/>
                      <a:pt x="3013" y="13180"/>
                    </a:cubicBezTo>
                    <a:cubicBezTo>
                      <a:pt x="3370" y="13371"/>
                      <a:pt x="3704" y="13573"/>
                      <a:pt x="4037" y="13799"/>
                    </a:cubicBezTo>
                    <a:cubicBezTo>
                      <a:pt x="3715" y="13870"/>
                      <a:pt x="3387" y="13904"/>
                      <a:pt x="3059" y="13904"/>
                    </a:cubicBezTo>
                    <a:cubicBezTo>
                      <a:pt x="2335" y="13904"/>
                      <a:pt x="1613" y="13735"/>
                      <a:pt x="965" y="13406"/>
                    </a:cubicBezTo>
                    <a:cubicBezTo>
                      <a:pt x="953" y="13490"/>
                      <a:pt x="763" y="13680"/>
                      <a:pt x="751" y="13752"/>
                    </a:cubicBezTo>
                    <a:cubicBezTo>
                      <a:pt x="1573" y="14079"/>
                      <a:pt x="2443" y="14353"/>
                      <a:pt x="3376" y="14353"/>
                    </a:cubicBezTo>
                    <a:cubicBezTo>
                      <a:pt x="3767" y="14353"/>
                      <a:pt x="4170" y="14305"/>
                      <a:pt x="4585" y="14192"/>
                    </a:cubicBezTo>
                    <a:cubicBezTo>
                      <a:pt x="4763" y="14323"/>
                      <a:pt x="4942" y="14466"/>
                      <a:pt x="5121" y="14597"/>
                    </a:cubicBezTo>
                    <a:cubicBezTo>
                      <a:pt x="5394" y="14835"/>
                      <a:pt x="5668" y="15073"/>
                      <a:pt x="5883" y="15359"/>
                    </a:cubicBezTo>
                    <a:cubicBezTo>
                      <a:pt x="5942" y="15442"/>
                      <a:pt x="5990" y="15526"/>
                      <a:pt x="6037" y="15609"/>
                    </a:cubicBezTo>
                    <a:cubicBezTo>
                      <a:pt x="6371" y="18097"/>
                      <a:pt x="6454" y="35945"/>
                      <a:pt x="6359" y="38505"/>
                    </a:cubicBezTo>
                    <a:lnTo>
                      <a:pt x="7335" y="38517"/>
                    </a:lnTo>
                    <a:cubicBezTo>
                      <a:pt x="7371" y="37671"/>
                      <a:pt x="7371" y="31992"/>
                      <a:pt x="7347" y="26920"/>
                    </a:cubicBezTo>
                    <a:cubicBezTo>
                      <a:pt x="8169" y="24634"/>
                      <a:pt x="9871" y="22884"/>
                      <a:pt x="11955" y="21622"/>
                    </a:cubicBezTo>
                    <a:cubicBezTo>
                      <a:pt x="11919" y="21586"/>
                      <a:pt x="11800" y="21276"/>
                      <a:pt x="11752" y="21229"/>
                    </a:cubicBezTo>
                    <a:cubicBezTo>
                      <a:pt x="11014" y="21610"/>
                      <a:pt x="10312" y="22062"/>
                      <a:pt x="9645" y="22574"/>
                    </a:cubicBezTo>
                    <a:cubicBezTo>
                      <a:pt x="9728" y="21872"/>
                      <a:pt x="9764" y="21157"/>
                      <a:pt x="9752" y="20443"/>
                    </a:cubicBezTo>
                    <a:lnTo>
                      <a:pt x="9752" y="20443"/>
                    </a:lnTo>
                    <a:cubicBezTo>
                      <a:pt x="9681" y="20455"/>
                      <a:pt x="9395" y="20479"/>
                      <a:pt x="9312" y="20491"/>
                    </a:cubicBezTo>
                    <a:cubicBezTo>
                      <a:pt x="9395" y="21336"/>
                      <a:pt x="9216" y="22384"/>
                      <a:pt x="8907" y="23170"/>
                    </a:cubicBezTo>
                    <a:cubicBezTo>
                      <a:pt x="8585" y="23443"/>
                      <a:pt x="8550" y="23527"/>
                      <a:pt x="8252" y="23836"/>
                    </a:cubicBezTo>
                    <a:cubicBezTo>
                      <a:pt x="7907" y="24205"/>
                      <a:pt x="7573" y="24598"/>
                      <a:pt x="7335" y="25039"/>
                    </a:cubicBezTo>
                    <a:cubicBezTo>
                      <a:pt x="7311" y="21884"/>
                      <a:pt x="7276" y="19264"/>
                      <a:pt x="7228" y="18717"/>
                    </a:cubicBezTo>
                    <a:cubicBezTo>
                      <a:pt x="7799" y="17883"/>
                      <a:pt x="8633" y="17121"/>
                      <a:pt x="9716" y="16419"/>
                    </a:cubicBezTo>
                    <a:cubicBezTo>
                      <a:pt x="10752" y="15764"/>
                      <a:pt x="11812" y="15026"/>
                      <a:pt x="12360" y="13895"/>
                    </a:cubicBezTo>
                    <a:lnTo>
                      <a:pt x="11990" y="13716"/>
                    </a:lnTo>
                    <a:cubicBezTo>
                      <a:pt x="11490" y="14752"/>
                      <a:pt x="10490" y="15454"/>
                      <a:pt x="9502" y="16085"/>
                    </a:cubicBezTo>
                    <a:cubicBezTo>
                      <a:pt x="9442" y="16121"/>
                      <a:pt x="9395" y="16157"/>
                      <a:pt x="9347" y="16192"/>
                    </a:cubicBezTo>
                    <a:cubicBezTo>
                      <a:pt x="9740" y="15085"/>
                      <a:pt x="9978" y="13942"/>
                      <a:pt x="10074" y="12775"/>
                    </a:cubicBezTo>
                    <a:lnTo>
                      <a:pt x="9669" y="12752"/>
                    </a:lnTo>
                    <a:cubicBezTo>
                      <a:pt x="9573" y="14061"/>
                      <a:pt x="9276" y="15335"/>
                      <a:pt x="8776" y="16550"/>
                    </a:cubicBezTo>
                    <a:lnTo>
                      <a:pt x="8811" y="16562"/>
                    </a:lnTo>
                    <a:cubicBezTo>
                      <a:pt x="8347" y="16907"/>
                      <a:pt x="7930" y="17276"/>
                      <a:pt x="7585" y="17645"/>
                    </a:cubicBezTo>
                    <a:cubicBezTo>
                      <a:pt x="7528" y="17707"/>
                      <a:pt x="7456" y="17734"/>
                      <a:pt x="7385" y="17734"/>
                    </a:cubicBezTo>
                    <a:cubicBezTo>
                      <a:pt x="7251" y="17734"/>
                      <a:pt x="7120" y="17634"/>
                      <a:pt x="7097" y="17478"/>
                    </a:cubicBezTo>
                    <a:cubicBezTo>
                      <a:pt x="6906" y="15907"/>
                      <a:pt x="6609" y="14347"/>
                      <a:pt x="6216" y="12823"/>
                    </a:cubicBezTo>
                    <a:cubicBezTo>
                      <a:pt x="6085" y="12311"/>
                      <a:pt x="6061" y="11775"/>
                      <a:pt x="6133" y="11251"/>
                    </a:cubicBezTo>
                    <a:cubicBezTo>
                      <a:pt x="6252" y="10430"/>
                      <a:pt x="6323" y="9501"/>
                      <a:pt x="6311" y="8549"/>
                    </a:cubicBezTo>
                    <a:cubicBezTo>
                      <a:pt x="6311" y="8108"/>
                      <a:pt x="6442" y="7668"/>
                      <a:pt x="6704" y="7310"/>
                    </a:cubicBezTo>
                    <a:cubicBezTo>
                      <a:pt x="7323" y="6453"/>
                      <a:pt x="7883" y="5560"/>
                      <a:pt x="8347" y="4643"/>
                    </a:cubicBezTo>
                    <a:lnTo>
                      <a:pt x="8359" y="4679"/>
                    </a:lnTo>
                    <a:cubicBezTo>
                      <a:pt x="10324" y="3929"/>
                      <a:pt x="11705" y="2298"/>
                      <a:pt x="12252" y="95"/>
                    </a:cubicBezTo>
                    <a:lnTo>
                      <a:pt x="1185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4"/>
              <p:cNvSpPr/>
              <p:nvPr/>
            </p:nvSpPr>
            <p:spPr>
              <a:xfrm>
                <a:off x="8807513" y="4769025"/>
                <a:ext cx="756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810" extrusionOk="0">
                    <a:moveTo>
                      <a:pt x="275" y="0"/>
                    </a:moveTo>
                    <a:lnTo>
                      <a:pt x="1" y="810"/>
                    </a:lnTo>
                    <a:lnTo>
                      <a:pt x="3025" y="810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4"/>
              <p:cNvSpPr/>
              <p:nvPr/>
            </p:nvSpPr>
            <p:spPr>
              <a:xfrm>
                <a:off x="8785188" y="3624000"/>
                <a:ext cx="366750" cy="2387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9548" extrusionOk="0">
                    <a:moveTo>
                      <a:pt x="7199" y="1"/>
                    </a:moveTo>
                    <a:cubicBezTo>
                      <a:pt x="7051" y="1"/>
                      <a:pt x="6900" y="21"/>
                      <a:pt x="6764" y="34"/>
                    </a:cubicBezTo>
                    <a:cubicBezTo>
                      <a:pt x="6339" y="81"/>
                      <a:pt x="6288" y="653"/>
                      <a:pt x="5883" y="653"/>
                    </a:cubicBezTo>
                    <a:cubicBezTo>
                      <a:pt x="5879" y="653"/>
                      <a:pt x="5875" y="653"/>
                      <a:pt x="5871" y="653"/>
                    </a:cubicBezTo>
                    <a:cubicBezTo>
                      <a:pt x="5717" y="653"/>
                      <a:pt x="5563" y="592"/>
                      <a:pt x="5409" y="592"/>
                    </a:cubicBezTo>
                    <a:cubicBezTo>
                      <a:pt x="5396" y="592"/>
                      <a:pt x="5383" y="592"/>
                      <a:pt x="5371" y="593"/>
                    </a:cubicBezTo>
                    <a:cubicBezTo>
                      <a:pt x="5168" y="593"/>
                      <a:pt x="4954" y="629"/>
                      <a:pt x="4751" y="629"/>
                    </a:cubicBezTo>
                    <a:cubicBezTo>
                      <a:pt x="4323" y="653"/>
                      <a:pt x="4180" y="1070"/>
                      <a:pt x="3799" y="1165"/>
                    </a:cubicBezTo>
                    <a:cubicBezTo>
                      <a:pt x="3597" y="1212"/>
                      <a:pt x="3382" y="1212"/>
                      <a:pt x="3204" y="1308"/>
                    </a:cubicBezTo>
                    <a:cubicBezTo>
                      <a:pt x="3013" y="1391"/>
                      <a:pt x="2894" y="1570"/>
                      <a:pt x="2739" y="1701"/>
                    </a:cubicBezTo>
                    <a:cubicBezTo>
                      <a:pt x="2430" y="1963"/>
                      <a:pt x="2073" y="2165"/>
                      <a:pt x="1846" y="2498"/>
                    </a:cubicBezTo>
                    <a:cubicBezTo>
                      <a:pt x="1620" y="2820"/>
                      <a:pt x="1477" y="2844"/>
                      <a:pt x="1096" y="2867"/>
                    </a:cubicBezTo>
                    <a:cubicBezTo>
                      <a:pt x="679" y="2891"/>
                      <a:pt x="715" y="3213"/>
                      <a:pt x="656" y="3546"/>
                    </a:cubicBezTo>
                    <a:cubicBezTo>
                      <a:pt x="596" y="3915"/>
                      <a:pt x="156" y="3987"/>
                      <a:pt x="72" y="4320"/>
                    </a:cubicBezTo>
                    <a:cubicBezTo>
                      <a:pt x="1" y="4665"/>
                      <a:pt x="37" y="5153"/>
                      <a:pt x="275" y="5427"/>
                    </a:cubicBezTo>
                    <a:cubicBezTo>
                      <a:pt x="549" y="5749"/>
                      <a:pt x="477" y="5927"/>
                      <a:pt x="477" y="6320"/>
                    </a:cubicBezTo>
                    <a:cubicBezTo>
                      <a:pt x="477" y="6725"/>
                      <a:pt x="882" y="6677"/>
                      <a:pt x="1132" y="6868"/>
                    </a:cubicBezTo>
                    <a:cubicBezTo>
                      <a:pt x="1370" y="7035"/>
                      <a:pt x="1346" y="7451"/>
                      <a:pt x="1561" y="7678"/>
                    </a:cubicBezTo>
                    <a:cubicBezTo>
                      <a:pt x="1882" y="8011"/>
                      <a:pt x="2037" y="8142"/>
                      <a:pt x="2501" y="8213"/>
                    </a:cubicBezTo>
                    <a:cubicBezTo>
                      <a:pt x="2894" y="8285"/>
                      <a:pt x="2965" y="8737"/>
                      <a:pt x="3358" y="8832"/>
                    </a:cubicBezTo>
                    <a:cubicBezTo>
                      <a:pt x="3573" y="8892"/>
                      <a:pt x="3835" y="8952"/>
                      <a:pt x="4049" y="8975"/>
                    </a:cubicBezTo>
                    <a:cubicBezTo>
                      <a:pt x="4132" y="8983"/>
                      <a:pt x="4213" y="8983"/>
                      <a:pt x="4292" y="8983"/>
                    </a:cubicBezTo>
                    <a:cubicBezTo>
                      <a:pt x="4451" y="8983"/>
                      <a:pt x="4605" y="8983"/>
                      <a:pt x="4763" y="9047"/>
                    </a:cubicBezTo>
                    <a:cubicBezTo>
                      <a:pt x="5228" y="9213"/>
                      <a:pt x="5621" y="9273"/>
                      <a:pt x="6121" y="9309"/>
                    </a:cubicBezTo>
                    <a:cubicBezTo>
                      <a:pt x="6335" y="9333"/>
                      <a:pt x="6573" y="9309"/>
                      <a:pt x="6787" y="9356"/>
                    </a:cubicBezTo>
                    <a:cubicBezTo>
                      <a:pt x="6978" y="9416"/>
                      <a:pt x="7156" y="9547"/>
                      <a:pt x="7359" y="9547"/>
                    </a:cubicBezTo>
                    <a:cubicBezTo>
                      <a:pt x="7435" y="9547"/>
                      <a:pt x="7511" y="9547"/>
                      <a:pt x="7586" y="9547"/>
                    </a:cubicBezTo>
                    <a:cubicBezTo>
                      <a:pt x="8076" y="9547"/>
                      <a:pt x="8551" y="9538"/>
                      <a:pt x="9026" y="9404"/>
                    </a:cubicBezTo>
                    <a:cubicBezTo>
                      <a:pt x="9288" y="9321"/>
                      <a:pt x="9538" y="9285"/>
                      <a:pt x="9764" y="9142"/>
                    </a:cubicBezTo>
                    <a:cubicBezTo>
                      <a:pt x="10038" y="8963"/>
                      <a:pt x="10240" y="8963"/>
                      <a:pt x="10562" y="8963"/>
                    </a:cubicBezTo>
                    <a:cubicBezTo>
                      <a:pt x="11050" y="8963"/>
                      <a:pt x="11514" y="8821"/>
                      <a:pt x="11871" y="8499"/>
                    </a:cubicBezTo>
                    <a:cubicBezTo>
                      <a:pt x="12050" y="8344"/>
                      <a:pt x="12205" y="8261"/>
                      <a:pt x="12336" y="8059"/>
                    </a:cubicBezTo>
                    <a:cubicBezTo>
                      <a:pt x="12514" y="7797"/>
                      <a:pt x="12776" y="7725"/>
                      <a:pt x="13026" y="7558"/>
                    </a:cubicBezTo>
                    <a:cubicBezTo>
                      <a:pt x="13252" y="7416"/>
                      <a:pt x="13276" y="7189"/>
                      <a:pt x="13395" y="6963"/>
                    </a:cubicBezTo>
                    <a:cubicBezTo>
                      <a:pt x="13514" y="6737"/>
                      <a:pt x="13705" y="6558"/>
                      <a:pt x="13836" y="6332"/>
                    </a:cubicBezTo>
                    <a:cubicBezTo>
                      <a:pt x="14026" y="5999"/>
                      <a:pt x="14669" y="6106"/>
                      <a:pt x="14479" y="5570"/>
                    </a:cubicBezTo>
                    <a:cubicBezTo>
                      <a:pt x="14407" y="5356"/>
                      <a:pt x="14360" y="5189"/>
                      <a:pt x="14324" y="4975"/>
                    </a:cubicBezTo>
                    <a:cubicBezTo>
                      <a:pt x="14288" y="4761"/>
                      <a:pt x="14122" y="4570"/>
                      <a:pt x="14134" y="4344"/>
                    </a:cubicBezTo>
                    <a:cubicBezTo>
                      <a:pt x="14145" y="4141"/>
                      <a:pt x="14276" y="3951"/>
                      <a:pt x="14253" y="3749"/>
                    </a:cubicBezTo>
                    <a:cubicBezTo>
                      <a:pt x="14229" y="3510"/>
                      <a:pt x="13931" y="3368"/>
                      <a:pt x="13776" y="3225"/>
                    </a:cubicBezTo>
                    <a:cubicBezTo>
                      <a:pt x="13467" y="2927"/>
                      <a:pt x="13514" y="2427"/>
                      <a:pt x="12991" y="2415"/>
                    </a:cubicBezTo>
                    <a:cubicBezTo>
                      <a:pt x="12383" y="2415"/>
                      <a:pt x="12514" y="2153"/>
                      <a:pt x="12288" y="1701"/>
                    </a:cubicBezTo>
                    <a:cubicBezTo>
                      <a:pt x="12193" y="1510"/>
                      <a:pt x="11919" y="1474"/>
                      <a:pt x="11728" y="1427"/>
                    </a:cubicBezTo>
                    <a:cubicBezTo>
                      <a:pt x="11490" y="1355"/>
                      <a:pt x="11276" y="1248"/>
                      <a:pt x="11038" y="1189"/>
                    </a:cubicBezTo>
                    <a:cubicBezTo>
                      <a:pt x="10800" y="1129"/>
                      <a:pt x="10669" y="1034"/>
                      <a:pt x="10526" y="843"/>
                    </a:cubicBezTo>
                    <a:cubicBezTo>
                      <a:pt x="10423" y="702"/>
                      <a:pt x="10312" y="576"/>
                      <a:pt x="10158" y="576"/>
                    </a:cubicBezTo>
                    <a:cubicBezTo>
                      <a:pt x="10117" y="576"/>
                      <a:pt x="10074" y="585"/>
                      <a:pt x="10026" y="605"/>
                    </a:cubicBezTo>
                    <a:cubicBezTo>
                      <a:pt x="9825" y="687"/>
                      <a:pt x="9643" y="834"/>
                      <a:pt x="9473" y="834"/>
                    </a:cubicBezTo>
                    <a:cubicBezTo>
                      <a:pt x="9372" y="834"/>
                      <a:pt x="9274" y="781"/>
                      <a:pt x="9181" y="629"/>
                    </a:cubicBezTo>
                    <a:cubicBezTo>
                      <a:pt x="9097" y="498"/>
                      <a:pt x="9026" y="296"/>
                      <a:pt x="8883" y="212"/>
                    </a:cubicBezTo>
                    <a:cubicBezTo>
                      <a:pt x="8835" y="179"/>
                      <a:pt x="8779" y="167"/>
                      <a:pt x="8720" y="167"/>
                    </a:cubicBezTo>
                    <a:cubicBezTo>
                      <a:pt x="8542" y="167"/>
                      <a:pt x="8329" y="278"/>
                      <a:pt x="8169" y="296"/>
                    </a:cubicBezTo>
                    <a:cubicBezTo>
                      <a:pt x="8154" y="297"/>
                      <a:pt x="8139" y="298"/>
                      <a:pt x="8124" y="298"/>
                    </a:cubicBezTo>
                    <a:cubicBezTo>
                      <a:pt x="7916" y="298"/>
                      <a:pt x="7727" y="147"/>
                      <a:pt x="7549" y="58"/>
                    </a:cubicBezTo>
                    <a:cubicBezTo>
                      <a:pt x="7441" y="14"/>
                      <a:pt x="7321" y="1"/>
                      <a:pt x="719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4"/>
              <p:cNvSpPr/>
              <p:nvPr/>
            </p:nvSpPr>
            <p:spPr>
              <a:xfrm>
                <a:off x="8556013" y="3716825"/>
                <a:ext cx="346775" cy="238025"/>
              </a:xfrm>
              <a:custGeom>
                <a:avLst/>
                <a:gdLst/>
                <a:ahLst/>
                <a:cxnLst/>
                <a:rect l="l" t="t" r="r" b="b"/>
                <a:pathLst>
                  <a:path w="13871" h="9521" extrusionOk="0">
                    <a:moveTo>
                      <a:pt x="5659" y="1"/>
                    </a:moveTo>
                    <a:cubicBezTo>
                      <a:pt x="5604" y="1"/>
                      <a:pt x="5548" y="11"/>
                      <a:pt x="5489" y="36"/>
                    </a:cubicBezTo>
                    <a:cubicBezTo>
                      <a:pt x="5286" y="107"/>
                      <a:pt x="5048" y="190"/>
                      <a:pt x="4858" y="297"/>
                    </a:cubicBezTo>
                    <a:cubicBezTo>
                      <a:pt x="4632" y="428"/>
                      <a:pt x="4477" y="607"/>
                      <a:pt x="4239" y="714"/>
                    </a:cubicBezTo>
                    <a:cubicBezTo>
                      <a:pt x="3968" y="839"/>
                      <a:pt x="3761" y="973"/>
                      <a:pt x="3491" y="973"/>
                    </a:cubicBezTo>
                    <a:cubicBezTo>
                      <a:pt x="3452" y="973"/>
                      <a:pt x="3411" y="970"/>
                      <a:pt x="3369" y="964"/>
                    </a:cubicBezTo>
                    <a:cubicBezTo>
                      <a:pt x="3336" y="960"/>
                      <a:pt x="3305" y="958"/>
                      <a:pt x="3275" y="958"/>
                    </a:cubicBezTo>
                    <a:cubicBezTo>
                      <a:pt x="2962" y="958"/>
                      <a:pt x="2821" y="1175"/>
                      <a:pt x="2560" y="1393"/>
                    </a:cubicBezTo>
                    <a:cubicBezTo>
                      <a:pt x="2286" y="1619"/>
                      <a:pt x="1917" y="1690"/>
                      <a:pt x="1631" y="1905"/>
                    </a:cubicBezTo>
                    <a:cubicBezTo>
                      <a:pt x="1334" y="2131"/>
                      <a:pt x="1095" y="2393"/>
                      <a:pt x="869" y="2702"/>
                    </a:cubicBezTo>
                    <a:cubicBezTo>
                      <a:pt x="691" y="2953"/>
                      <a:pt x="500" y="3274"/>
                      <a:pt x="417" y="3584"/>
                    </a:cubicBezTo>
                    <a:cubicBezTo>
                      <a:pt x="381" y="3762"/>
                      <a:pt x="393" y="3929"/>
                      <a:pt x="381" y="4107"/>
                    </a:cubicBezTo>
                    <a:cubicBezTo>
                      <a:pt x="369" y="4322"/>
                      <a:pt x="262" y="4500"/>
                      <a:pt x="191" y="4715"/>
                    </a:cubicBezTo>
                    <a:cubicBezTo>
                      <a:pt x="0" y="5369"/>
                      <a:pt x="262" y="6227"/>
                      <a:pt x="810" y="6596"/>
                    </a:cubicBezTo>
                    <a:cubicBezTo>
                      <a:pt x="1083" y="6763"/>
                      <a:pt x="1203" y="6953"/>
                      <a:pt x="1381" y="7215"/>
                    </a:cubicBezTo>
                    <a:cubicBezTo>
                      <a:pt x="1595" y="7536"/>
                      <a:pt x="1953" y="7525"/>
                      <a:pt x="2238" y="7739"/>
                    </a:cubicBezTo>
                    <a:cubicBezTo>
                      <a:pt x="2524" y="7929"/>
                      <a:pt x="2738" y="8013"/>
                      <a:pt x="2869" y="8358"/>
                    </a:cubicBezTo>
                    <a:cubicBezTo>
                      <a:pt x="2959" y="8609"/>
                      <a:pt x="3055" y="8711"/>
                      <a:pt x="3234" y="8711"/>
                    </a:cubicBezTo>
                    <a:cubicBezTo>
                      <a:pt x="3293" y="8711"/>
                      <a:pt x="3361" y="8700"/>
                      <a:pt x="3441" y="8679"/>
                    </a:cubicBezTo>
                    <a:cubicBezTo>
                      <a:pt x="3551" y="8647"/>
                      <a:pt x="3662" y="8637"/>
                      <a:pt x="3774" y="8637"/>
                    </a:cubicBezTo>
                    <a:cubicBezTo>
                      <a:pt x="3955" y="8637"/>
                      <a:pt x="4139" y="8665"/>
                      <a:pt x="4322" y="8679"/>
                    </a:cubicBezTo>
                    <a:cubicBezTo>
                      <a:pt x="4643" y="8703"/>
                      <a:pt x="4691" y="9037"/>
                      <a:pt x="4941" y="9191"/>
                    </a:cubicBezTo>
                    <a:cubicBezTo>
                      <a:pt x="5009" y="9230"/>
                      <a:pt x="5081" y="9242"/>
                      <a:pt x="5157" y="9242"/>
                    </a:cubicBezTo>
                    <a:cubicBezTo>
                      <a:pt x="5312" y="9242"/>
                      <a:pt x="5481" y="9188"/>
                      <a:pt x="5646" y="9188"/>
                    </a:cubicBezTo>
                    <a:cubicBezTo>
                      <a:pt x="5726" y="9188"/>
                      <a:pt x="5805" y="9201"/>
                      <a:pt x="5882" y="9239"/>
                    </a:cubicBezTo>
                    <a:cubicBezTo>
                      <a:pt x="6123" y="9356"/>
                      <a:pt x="6320" y="9379"/>
                      <a:pt x="6533" y="9379"/>
                    </a:cubicBezTo>
                    <a:cubicBezTo>
                      <a:pt x="6666" y="9379"/>
                      <a:pt x="6805" y="9370"/>
                      <a:pt x="6965" y="9370"/>
                    </a:cubicBezTo>
                    <a:cubicBezTo>
                      <a:pt x="7319" y="9370"/>
                      <a:pt x="7665" y="9521"/>
                      <a:pt x="8020" y="9521"/>
                    </a:cubicBezTo>
                    <a:cubicBezTo>
                      <a:pt x="8144" y="9521"/>
                      <a:pt x="8268" y="9502"/>
                      <a:pt x="8394" y="9453"/>
                    </a:cubicBezTo>
                    <a:cubicBezTo>
                      <a:pt x="8834" y="9287"/>
                      <a:pt x="9192" y="8977"/>
                      <a:pt x="9608" y="8775"/>
                    </a:cubicBezTo>
                    <a:cubicBezTo>
                      <a:pt x="9787" y="8703"/>
                      <a:pt x="9966" y="8501"/>
                      <a:pt x="10168" y="8501"/>
                    </a:cubicBezTo>
                    <a:cubicBezTo>
                      <a:pt x="10347" y="8501"/>
                      <a:pt x="10501" y="8620"/>
                      <a:pt x="10668" y="8656"/>
                    </a:cubicBezTo>
                    <a:cubicBezTo>
                      <a:pt x="10685" y="8659"/>
                      <a:pt x="10701" y="8660"/>
                      <a:pt x="10717" y="8660"/>
                    </a:cubicBezTo>
                    <a:cubicBezTo>
                      <a:pt x="10892" y="8660"/>
                      <a:pt x="11010" y="8489"/>
                      <a:pt x="11109" y="8358"/>
                    </a:cubicBezTo>
                    <a:cubicBezTo>
                      <a:pt x="11311" y="8120"/>
                      <a:pt x="11561" y="8072"/>
                      <a:pt x="11811" y="7929"/>
                    </a:cubicBezTo>
                    <a:cubicBezTo>
                      <a:pt x="12168" y="7739"/>
                      <a:pt x="12430" y="7203"/>
                      <a:pt x="12656" y="6858"/>
                    </a:cubicBezTo>
                    <a:cubicBezTo>
                      <a:pt x="12930" y="6417"/>
                      <a:pt x="13228" y="6001"/>
                      <a:pt x="13442" y="5500"/>
                    </a:cubicBezTo>
                    <a:cubicBezTo>
                      <a:pt x="13537" y="5274"/>
                      <a:pt x="13609" y="5084"/>
                      <a:pt x="13668" y="4846"/>
                    </a:cubicBezTo>
                    <a:cubicBezTo>
                      <a:pt x="13716" y="4631"/>
                      <a:pt x="13871" y="4393"/>
                      <a:pt x="13823" y="4167"/>
                    </a:cubicBezTo>
                    <a:cubicBezTo>
                      <a:pt x="13764" y="3905"/>
                      <a:pt x="13645" y="3667"/>
                      <a:pt x="13537" y="3429"/>
                    </a:cubicBezTo>
                    <a:cubicBezTo>
                      <a:pt x="13454" y="3274"/>
                      <a:pt x="13204" y="3262"/>
                      <a:pt x="13061" y="3226"/>
                    </a:cubicBezTo>
                    <a:cubicBezTo>
                      <a:pt x="12859" y="3167"/>
                      <a:pt x="12775" y="3036"/>
                      <a:pt x="12621" y="2881"/>
                    </a:cubicBezTo>
                    <a:cubicBezTo>
                      <a:pt x="12466" y="2726"/>
                      <a:pt x="12287" y="2607"/>
                      <a:pt x="12228" y="2369"/>
                    </a:cubicBezTo>
                    <a:cubicBezTo>
                      <a:pt x="12180" y="2214"/>
                      <a:pt x="12168" y="1976"/>
                      <a:pt x="12037" y="1869"/>
                    </a:cubicBezTo>
                    <a:cubicBezTo>
                      <a:pt x="11847" y="1714"/>
                      <a:pt x="11585" y="1750"/>
                      <a:pt x="11382" y="1619"/>
                    </a:cubicBezTo>
                    <a:cubicBezTo>
                      <a:pt x="11075" y="1414"/>
                      <a:pt x="11127" y="949"/>
                      <a:pt x="10717" y="949"/>
                    </a:cubicBezTo>
                    <a:cubicBezTo>
                      <a:pt x="10698" y="949"/>
                      <a:pt x="10678" y="950"/>
                      <a:pt x="10656" y="952"/>
                    </a:cubicBezTo>
                    <a:cubicBezTo>
                      <a:pt x="10551" y="965"/>
                      <a:pt x="10449" y="987"/>
                      <a:pt x="10351" y="987"/>
                    </a:cubicBezTo>
                    <a:cubicBezTo>
                      <a:pt x="10259" y="987"/>
                      <a:pt x="10171" y="968"/>
                      <a:pt x="10085" y="905"/>
                    </a:cubicBezTo>
                    <a:cubicBezTo>
                      <a:pt x="9858" y="750"/>
                      <a:pt x="9632" y="583"/>
                      <a:pt x="9406" y="428"/>
                    </a:cubicBezTo>
                    <a:cubicBezTo>
                      <a:pt x="9122" y="245"/>
                      <a:pt x="8761" y="118"/>
                      <a:pt x="8408" y="118"/>
                    </a:cubicBezTo>
                    <a:cubicBezTo>
                      <a:pt x="8303" y="118"/>
                      <a:pt x="8198" y="130"/>
                      <a:pt x="8096" y="155"/>
                    </a:cubicBezTo>
                    <a:cubicBezTo>
                      <a:pt x="7929" y="201"/>
                      <a:pt x="7791" y="284"/>
                      <a:pt x="7630" y="284"/>
                    </a:cubicBezTo>
                    <a:cubicBezTo>
                      <a:pt x="7585" y="284"/>
                      <a:pt x="7539" y="277"/>
                      <a:pt x="7489" y="262"/>
                    </a:cubicBezTo>
                    <a:cubicBezTo>
                      <a:pt x="7242" y="200"/>
                      <a:pt x="7067" y="112"/>
                      <a:pt x="6832" y="112"/>
                    </a:cubicBezTo>
                    <a:cubicBezTo>
                      <a:pt x="6794" y="112"/>
                      <a:pt x="6756" y="114"/>
                      <a:pt x="6715" y="119"/>
                    </a:cubicBezTo>
                    <a:cubicBezTo>
                      <a:pt x="6570" y="126"/>
                      <a:pt x="6430" y="159"/>
                      <a:pt x="6288" y="159"/>
                    </a:cubicBezTo>
                    <a:cubicBezTo>
                      <a:pt x="6209" y="159"/>
                      <a:pt x="6129" y="149"/>
                      <a:pt x="6048" y="119"/>
                    </a:cubicBezTo>
                    <a:cubicBezTo>
                      <a:pt x="5914" y="60"/>
                      <a:pt x="5791" y="1"/>
                      <a:pt x="565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4"/>
              <p:cNvSpPr/>
              <p:nvPr/>
            </p:nvSpPr>
            <p:spPr>
              <a:xfrm>
                <a:off x="8799788" y="3905975"/>
                <a:ext cx="44232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7693" h="12480" extrusionOk="0">
                    <a:moveTo>
                      <a:pt x="8230" y="0"/>
                    </a:moveTo>
                    <a:cubicBezTo>
                      <a:pt x="8030" y="0"/>
                      <a:pt x="7868" y="218"/>
                      <a:pt x="7715" y="316"/>
                    </a:cubicBezTo>
                    <a:cubicBezTo>
                      <a:pt x="7468" y="484"/>
                      <a:pt x="7128" y="639"/>
                      <a:pt x="6813" y="639"/>
                    </a:cubicBezTo>
                    <a:cubicBezTo>
                      <a:pt x="6704" y="639"/>
                      <a:pt x="6599" y="620"/>
                      <a:pt x="6501" y="578"/>
                    </a:cubicBezTo>
                    <a:cubicBezTo>
                      <a:pt x="6412" y="537"/>
                      <a:pt x="6329" y="520"/>
                      <a:pt x="6250" y="520"/>
                    </a:cubicBezTo>
                    <a:cubicBezTo>
                      <a:pt x="5868" y="520"/>
                      <a:pt x="5588" y="921"/>
                      <a:pt x="5144" y="971"/>
                    </a:cubicBezTo>
                    <a:cubicBezTo>
                      <a:pt x="4656" y="1030"/>
                      <a:pt x="4548" y="1423"/>
                      <a:pt x="4191" y="1721"/>
                    </a:cubicBezTo>
                    <a:cubicBezTo>
                      <a:pt x="4036" y="1852"/>
                      <a:pt x="3905" y="2137"/>
                      <a:pt x="3691" y="2185"/>
                    </a:cubicBezTo>
                    <a:cubicBezTo>
                      <a:pt x="3667" y="2189"/>
                      <a:pt x="3644" y="2190"/>
                      <a:pt x="3620" y="2190"/>
                    </a:cubicBezTo>
                    <a:cubicBezTo>
                      <a:pt x="3448" y="2190"/>
                      <a:pt x="3276" y="2104"/>
                      <a:pt x="3104" y="2104"/>
                    </a:cubicBezTo>
                    <a:cubicBezTo>
                      <a:pt x="3074" y="2104"/>
                      <a:pt x="3043" y="2107"/>
                      <a:pt x="3013" y="2114"/>
                    </a:cubicBezTo>
                    <a:cubicBezTo>
                      <a:pt x="2786" y="2173"/>
                      <a:pt x="2572" y="2471"/>
                      <a:pt x="2393" y="2614"/>
                    </a:cubicBezTo>
                    <a:cubicBezTo>
                      <a:pt x="2215" y="2756"/>
                      <a:pt x="1989" y="2780"/>
                      <a:pt x="1810" y="2899"/>
                    </a:cubicBezTo>
                    <a:cubicBezTo>
                      <a:pt x="1608" y="3018"/>
                      <a:pt x="1417" y="3209"/>
                      <a:pt x="1250" y="3376"/>
                    </a:cubicBezTo>
                    <a:cubicBezTo>
                      <a:pt x="1048" y="3578"/>
                      <a:pt x="1048" y="3852"/>
                      <a:pt x="941" y="4114"/>
                    </a:cubicBezTo>
                    <a:cubicBezTo>
                      <a:pt x="834" y="4352"/>
                      <a:pt x="846" y="4507"/>
                      <a:pt x="834" y="4781"/>
                    </a:cubicBezTo>
                    <a:cubicBezTo>
                      <a:pt x="834" y="5031"/>
                      <a:pt x="762" y="5293"/>
                      <a:pt x="738" y="5543"/>
                    </a:cubicBezTo>
                    <a:cubicBezTo>
                      <a:pt x="703" y="5983"/>
                      <a:pt x="0" y="6066"/>
                      <a:pt x="203" y="6543"/>
                    </a:cubicBezTo>
                    <a:cubicBezTo>
                      <a:pt x="310" y="6769"/>
                      <a:pt x="453" y="6936"/>
                      <a:pt x="465" y="7198"/>
                    </a:cubicBezTo>
                    <a:cubicBezTo>
                      <a:pt x="476" y="7483"/>
                      <a:pt x="465" y="7769"/>
                      <a:pt x="643" y="7995"/>
                    </a:cubicBezTo>
                    <a:cubicBezTo>
                      <a:pt x="1000" y="8412"/>
                      <a:pt x="1334" y="8829"/>
                      <a:pt x="1679" y="9245"/>
                    </a:cubicBezTo>
                    <a:cubicBezTo>
                      <a:pt x="1989" y="9603"/>
                      <a:pt x="2298" y="9984"/>
                      <a:pt x="2560" y="10376"/>
                    </a:cubicBezTo>
                    <a:cubicBezTo>
                      <a:pt x="2667" y="10543"/>
                      <a:pt x="2834" y="10638"/>
                      <a:pt x="2941" y="10817"/>
                    </a:cubicBezTo>
                    <a:cubicBezTo>
                      <a:pt x="3060" y="11043"/>
                      <a:pt x="3120" y="11234"/>
                      <a:pt x="3358" y="11341"/>
                    </a:cubicBezTo>
                    <a:cubicBezTo>
                      <a:pt x="3536" y="11424"/>
                      <a:pt x="3810" y="11579"/>
                      <a:pt x="4001" y="11579"/>
                    </a:cubicBezTo>
                    <a:cubicBezTo>
                      <a:pt x="4007" y="11579"/>
                      <a:pt x="4014" y="11580"/>
                      <a:pt x="4021" y="11580"/>
                    </a:cubicBezTo>
                    <a:cubicBezTo>
                      <a:pt x="4181" y="11580"/>
                      <a:pt x="4352" y="11445"/>
                      <a:pt x="4501" y="11365"/>
                    </a:cubicBezTo>
                    <a:cubicBezTo>
                      <a:pt x="4589" y="11317"/>
                      <a:pt x="4700" y="11296"/>
                      <a:pt x="4821" y="11296"/>
                    </a:cubicBezTo>
                    <a:cubicBezTo>
                      <a:pt x="5155" y="11296"/>
                      <a:pt x="5558" y="11462"/>
                      <a:pt x="5715" y="11698"/>
                    </a:cubicBezTo>
                    <a:cubicBezTo>
                      <a:pt x="5880" y="11955"/>
                      <a:pt x="5982" y="12092"/>
                      <a:pt x="6200" y="12092"/>
                    </a:cubicBezTo>
                    <a:cubicBezTo>
                      <a:pt x="6265" y="12092"/>
                      <a:pt x="6340" y="12080"/>
                      <a:pt x="6430" y="12055"/>
                    </a:cubicBezTo>
                    <a:cubicBezTo>
                      <a:pt x="6524" y="12031"/>
                      <a:pt x="6602" y="12020"/>
                      <a:pt x="6671" y="12020"/>
                    </a:cubicBezTo>
                    <a:cubicBezTo>
                      <a:pt x="6904" y="12020"/>
                      <a:pt x="7018" y="12153"/>
                      <a:pt x="7239" y="12365"/>
                    </a:cubicBezTo>
                    <a:cubicBezTo>
                      <a:pt x="7330" y="12448"/>
                      <a:pt x="7413" y="12479"/>
                      <a:pt x="7492" y="12479"/>
                    </a:cubicBezTo>
                    <a:cubicBezTo>
                      <a:pt x="7652" y="12479"/>
                      <a:pt x="7798" y="12349"/>
                      <a:pt x="7966" y="12246"/>
                    </a:cubicBezTo>
                    <a:cubicBezTo>
                      <a:pt x="8052" y="12191"/>
                      <a:pt x="8137" y="12171"/>
                      <a:pt x="8222" y="12171"/>
                    </a:cubicBezTo>
                    <a:cubicBezTo>
                      <a:pt x="8450" y="12171"/>
                      <a:pt x="8675" y="12317"/>
                      <a:pt x="8918" y="12317"/>
                    </a:cubicBezTo>
                    <a:cubicBezTo>
                      <a:pt x="9144" y="12317"/>
                      <a:pt x="9311" y="12139"/>
                      <a:pt x="9513" y="12079"/>
                    </a:cubicBezTo>
                    <a:cubicBezTo>
                      <a:pt x="9763" y="12008"/>
                      <a:pt x="10061" y="11960"/>
                      <a:pt x="10311" y="11924"/>
                    </a:cubicBezTo>
                    <a:cubicBezTo>
                      <a:pt x="10319" y="11923"/>
                      <a:pt x="10326" y="11923"/>
                      <a:pt x="10334" y="11923"/>
                    </a:cubicBezTo>
                    <a:cubicBezTo>
                      <a:pt x="10608" y="11923"/>
                      <a:pt x="10806" y="12476"/>
                      <a:pt x="11067" y="12476"/>
                    </a:cubicBezTo>
                    <a:cubicBezTo>
                      <a:pt x="11100" y="12476"/>
                      <a:pt x="11134" y="12467"/>
                      <a:pt x="11168" y="12448"/>
                    </a:cubicBezTo>
                    <a:cubicBezTo>
                      <a:pt x="11561" y="12234"/>
                      <a:pt x="11478" y="11817"/>
                      <a:pt x="12014" y="11817"/>
                    </a:cubicBezTo>
                    <a:cubicBezTo>
                      <a:pt x="12065" y="11819"/>
                      <a:pt x="12114" y="11821"/>
                      <a:pt x="12162" y="11821"/>
                    </a:cubicBezTo>
                    <a:cubicBezTo>
                      <a:pt x="12358" y="11821"/>
                      <a:pt x="12525" y="11790"/>
                      <a:pt x="12668" y="11627"/>
                    </a:cubicBezTo>
                    <a:cubicBezTo>
                      <a:pt x="12883" y="11388"/>
                      <a:pt x="13002" y="11281"/>
                      <a:pt x="13300" y="11198"/>
                    </a:cubicBezTo>
                    <a:cubicBezTo>
                      <a:pt x="13479" y="11148"/>
                      <a:pt x="13651" y="11056"/>
                      <a:pt x="13835" y="11056"/>
                    </a:cubicBezTo>
                    <a:cubicBezTo>
                      <a:pt x="13871" y="11056"/>
                      <a:pt x="13906" y="11059"/>
                      <a:pt x="13942" y="11067"/>
                    </a:cubicBezTo>
                    <a:cubicBezTo>
                      <a:pt x="14093" y="11110"/>
                      <a:pt x="14263" y="11201"/>
                      <a:pt x="14425" y="11201"/>
                    </a:cubicBezTo>
                    <a:cubicBezTo>
                      <a:pt x="14443" y="11201"/>
                      <a:pt x="14461" y="11200"/>
                      <a:pt x="14478" y="11198"/>
                    </a:cubicBezTo>
                    <a:cubicBezTo>
                      <a:pt x="14669" y="11174"/>
                      <a:pt x="14812" y="10924"/>
                      <a:pt x="14931" y="10793"/>
                    </a:cubicBezTo>
                    <a:cubicBezTo>
                      <a:pt x="15121" y="10591"/>
                      <a:pt x="15324" y="10400"/>
                      <a:pt x="15514" y="10198"/>
                    </a:cubicBezTo>
                    <a:cubicBezTo>
                      <a:pt x="15716" y="9995"/>
                      <a:pt x="15931" y="9817"/>
                      <a:pt x="16121" y="9614"/>
                    </a:cubicBezTo>
                    <a:cubicBezTo>
                      <a:pt x="16252" y="9472"/>
                      <a:pt x="16490" y="9472"/>
                      <a:pt x="16657" y="9424"/>
                    </a:cubicBezTo>
                    <a:cubicBezTo>
                      <a:pt x="16871" y="9353"/>
                      <a:pt x="16955" y="9198"/>
                      <a:pt x="17014" y="8983"/>
                    </a:cubicBezTo>
                    <a:cubicBezTo>
                      <a:pt x="17110" y="8686"/>
                      <a:pt x="17240" y="8412"/>
                      <a:pt x="17336" y="8114"/>
                    </a:cubicBezTo>
                    <a:cubicBezTo>
                      <a:pt x="17431" y="7829"/>
                      <a:pt x="17550" y="7543"/>
                      <a:pt x="17621" y="7245"/>
                    </a:cubicBezTo>
                    <a:cubicBezTo>
                      <a:pt x="17693" y="6959"/>
                      <a:pt x="17598" y="6733"/>
                      <a:pt x="17538" y="6459"/>
                    </a:cubicBezTo>
                    <a:cubicBezTo>
                      <a:pt x="17491" y="6221"/>
                      <a:pt x="17598" y="6007"/>
                      <a:pt x="17645" y="5769"/>
                    </a:cubicBezTo>
                    <a:cubicBezTo>
                      <a:pt x="17681" y="5507"/>
                      <a:pt x="17586" y="5150"/>
                      <a:pt x="17502" y="4900"/>
                    </a:cubicBezTo>
                    <a:cubicBezTo>
                      <a:pt x="17431" y="4650"/>
                      <a:pt x="17240" y="4471"/>
                      <a:pt x="17086" y="4257"/>
                    </a:cubicBezTo>
                    <a:cubicBezTo>
                      <a:pt x="16931" y="4054"/>
                      <a:pt x="16848" y="3816"/>
                      <a:pt x="16705" y="3602"/>
                    </a:cubicBezTo>
                    <a:cubicBezTo>
                      <a:pt x="16538" y="3364"/>
                      <a:pt x="16336" y="3137"/>
                      <a:pt x="16121" y="2947"/>
                    </a:cubicBezTo>
                    <a:cubicBezTo>
                      <a:pt x="15943" y="2768"/>
                      <a:pt x="15705" y="2387"/>
                      <a:pt x="15443" y="2364"/>
                    </a:cubicBezTo>
                    <a:cubicBezTo>
                      <a:pt x="15429" y="2363"/>
                      <a:pt x="15415" y="2362"/>
                      <a:pt x="15401" y="2362"/>
                    </a:cubicBezTo>
                    <a:cubicBezTo>
                      <a:pt x="15267" y="2362"/>
                      <a:pt x="15133" y="2397"/>
                      <a:pt x="15003" y="2397"/>
                    </a:cubicBezTo>
                    <a:cubicBezTo>
                      <a:pt x="14950" y="2397"/>
                      <a:pt x="14898" y="2391"/>
                      <a:pt x="14847" y="2375"/>
                    </a:cubicBezTo>
                    <a:cubicBezTo>
                      <a:pt x="14621" y="2316"/>
                      <a:pt x="14371" y="2114"/>
                      <a:pt x="14169" y="1983"/>
                    </a:cubicBezTo>
                    <a:cubicBezTo>
                      <a:pt x="13669" y="1685"/>
                      <a:pt x="13276" y="1304"/>
                      <a:pt x="12668" y="1221"/>
                    </a:cubicBezTo>
                    <a:cubicBezTo>
                      <a:pt x="12442" y="1197"/>
                      <a:pt x="12228" y="1197"/>
                      <a:pt x="12085" y="971"/>
                    </a:cubicBezTo>
                    <a:cubicBezTo>
                      <a:pt x="11990" y="828"/>
                      <a:pt x="11930" y="625"/>
                      <a:pt x="11799" y="506"/>
                    </a:cubicBezTo>
                    <a:cubicBezTo>
                      <a:pt x="11621" y="375"/>
                      <a:pt x="11287" y="244"/>
                      <a:pt x="11073" y="185"/>
                    </a:cubicBezTo>
                    <a:cubicBezTo>
                      <a:pt x="11039" y="177"/>
                      <a:pt x="11005" y="174"/>
                      <a:pt x="10972" y="174"/>
                    </a:cubicBezTo>
                    <a:cubicBezTo>
                      <a:pt x="10776" y="174"/>
                      <a:pt x="10592" y="287"/>
                      <a:pt x="10403" y="287"/>
                    </a:cubicBezTo>
                    <a:cubicBezTo>
                      <a:pt x="10376" y="287"/>
                      <a:pt x="10350" y="285"/>
                      <a:pt x="10323" y="280"/>
                    </a:cubicBezTo>
                    <a:cubicBezTo>
                      <a:pt x="10287" y="273"/>
                      <a:pt x="10251" y="270"/>
                      <a:pt x="10216" y="270"/>
                    </a:cubicBezTo>
                    <a:cubicBezTo>
                      <a:pt x="10026" y="270"/>
                      <a:pt x="9848" y="354"/>
                      <a:pt x="9664" y="354"/>
                    </a:cubicBezTo>
                    <a:cubicBezTo>
                      <a:pt x="9646" y="354"/>
                      <a:pt x="9627" y="353"/>
                      <a:pt x="9609" y="351"/>
                    </a:cubicBezTo>
                    <a:cubicBezTo>
                      <a:pt x="9549" y="345"/>
                      <a:pt x="9485" y="344"/>
                      <a:pt x="9419" y="344"/>
                    </a:cubicBezTo>
                    <a:cubicBezTo>
                      <a:pt x="9353" y="344"/>
                      <a:pt x="9285" y="345"/>
                      <a:pt x="9217" y="345"/>
                    </a:cubicBezTo>
                    <a:cubicBezTo>
                      <a:pt x="9082" y="345"/>
                      <a:pt x="8948" y="340"/>
                      <a:pt x="8835" y="304"/>
                    </a:cubicBezTo>
                    <a:cubicBezTo>
                      <a:pt x="8644" y="232"/>
                      <a:pt x="8501" y="54"/>
                      <a:pt x="8287" y="6"/>
                    </a:cubicBezTo>
                    <a:cubicBezTo>
                      <a:pt x="8268" y="2"/>
                      <a:pt x="8249" y="0"/>
                      <a:pt x="8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4"/>
              <p:cNvSpPr/>
              <p:nvPr/>
            </p:nvSpPr>
            <p:spPr>
              <a:xfrm>
                <a:off x="7026038" y="4485050"/>
                <a:ext cx="21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73" extrusionOk="0">
                    <a:moveTo>
                      <a:pt x="37" y="1"/>
                    </a:moveTo>
                    <a:cubicBezTo>
                      <a:pt x="13" y="1"/>
                      <a:pt x="1" y="25"/>
                      <a:pt x="1" y="36"/>
                    </a:cubicBezTo>
                    <a:cubicBezTo>
                      <a:pt x="1" y="60"/>
                      <a:pt x="13" y="72"/>
                      <a:pt x="37" y="72"/>
                    </a:cubicBezTo>
                    <a:lnTo>
                      <a:pt x="49" y="72"/>
                    </a:lnTo>
                    <a:cubicBezTo>
                      <a:pt x="72" y="72"/>
                      <a:pt x="84" y="60"/>
                      <a:pt x="84" y="36"/>
                    </a:cubicBezTo>
                    <a:cubicBezTo>
                      <a:pt x="84" y="25"/>
                      <a:pt x="60" y="1"/>
                      <a:pt x="37" y="1"/>
                    </a:cubicBez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2">
    <p:spTree>
      <p:nvGrpSpPr>
        <p:cNvPr id="1" name="Shape 10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98" name="Google Shape;10398;p31"/>
          <p:cNvGrpSpPr/>
          <p:nvPr/>
        </p:nvGrpSpPr>
        <p:grpSpPr>
          <a:xfrm>
            <a:off x="-2002381" y="181868"/>
            <a:ext cx="14783436" cy="5244095"/>
            <a:chOff x="-2002381" y="181868"/>
            <a:chExt cx="14783436" cy="5244095"/>
          </a:xfrm>
        </p:grpSpPr>
        <p:grpSp>
          <p:nvGrpSpPr>
            <p:cNvPr id="10399" name="Google Shape;10399;p31"/>
            <p:cNvGrpSpPr/>
            <p:nvPr/>
          </p:nvGrpSpPr>
          <p:grpSpPr>
            <a:xfrm>
              <a:off x="-674574" y="181868"/>
              <a:ext cx="1480277" cy="2465085"/>
              <a:chOff x="476401" y="5640993"/>
              <a:chExt cx="1480277" cy="2465085"/>
            </a:xfrm>
          </p:grpSpPr>
          <p:grpSp>
            <p:nvGrpSpPr>
              <p:cNvPr id="10400" name="Google Shape;10400;p31"/>
              <p:cNvGrpSpPr/>
              <p:nvPr/>
            </p:nvGrpSpPr>
            <p:grpSpPr>
              <a:xfrm>
                <a:off x="604412" y="5640993"/>
                <a:ext cx="1225055" cy="1208354"/>
                <a:chOff x="826275" y="593775"/>
                <a:chExt cx="1003075" cy="989400"/>
              </a:xfrm>
            </p:grpSpPr>
            <p:sp>
              <p:nvSpPr>
                <p:cNvPr id="10401" name="Google Shape;10401;p31"/>
                <p:cNvSpPr/>
                <p:nvPr/>
              </p:nvSpPr>
              <p:spPr>
                <a:xfrm>
                  <a:off x="1058800" y="593775"/>
                  <a:ext cx="557775" cy="28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1" h="11399" extrusionOk="0">
                      <a:moveTo>
                        <a:pt x="9909" y="0"/>
                      </a:moveTo>
                      <a:cubicBezTo>
                        <a:pt x="9058" y="4225"/>
                        <a:pt x="6383" y="8055"/>
                        <a:pt x="2797" y="10426"/>
                      </a:cubicBezTo>
                      <a:cubicBezTo>
                        <a:pt x="2067" y="10426"/>
                        <a:pt x="1368" y="10152"/>
                        <a:pt x="821" y="9666"/>
                      </a:cubicBezTo>
                      <a:cubicBezTo>
                        <a:pt x="547" y="10031"/>
                        <a:pt x="274" y="10426"/>
                        <a:pt x="0" y="10791"/>
                      </a:cubicBezTo>
                      <a:cubicBezTo>
                        <a:pt x="152" y="11003"/>
                        <a:pt x="304" y="11246"/>
                        <a:pt x="517" y="11398"/>
                      </a:cubicBezTo>
                      <a:lnTo>
                        <a:pt x="21794" y="11398"/>
                      </a:lnTo>
                      <a:cubicBezTo>
                        <a:pt x="22007" y="11246"/>
                        <a:pt x="22159" y="11003"/>
                        <a:pt x="22311" y="10791"/>
                      </a:cubicBezTo>
                      <a:cubicBezTo>
                        <a:pt x="22037" y="10426"/>
                        <a:pt x="21764" y="10031"/>
                        <a:pt x="21490" y="9666"/>
                      </a:cubicBezTo>
                      <a:cubicBezTo>
                        <a:pt x="20943" y="10183"/>
                        <a:pt x="20183" y="10426"/>
                        <a:pt x="19454" y="10426"/>
                      </a:cubicBezTo>
                      <a:cubicBezTo>
                        <a:pt x="15867" y="8055"/>
                        <a:pt x="13192" y="4225"/>
                        <a:pt x="12341" y="0"/>
                      </a:cubicBezTo>
                      <a:cubicBezTo>
                        <a:pt x="11855" y="61"/>
                        <a:pt x="11551" y="486"/>
                        <a:pt x="11156" y="517"/>
                      </a:cubicBezTo>
                      <a:lnTo>
                        <a:pt x="11095" y="517"/>
                      </a:lnTo>
                      <a:cubicBezTo>
                        <a:pt x="10700" y="486"/>
                        <a:pt x="10396" y="61"/>
                        <a:pt x="990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2" name="Google Shape;10402;p31"/>
                <p:cNvSpPr/>
                <p:nvPr/>
              </p:nvSpPr>
              <p:spPr>
                <a:xfrm>
                  <a:off x="1176575" y="869600"/>
                  <a:ext cx="322975" cy="13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290" extrusionOk="0">
                      <a:moveTo>
                        <a:pt x="1" y="1"/>
                      </a:moveTo>
                      <a:lnTo>
                        <a:pt x="1" y="5290"/>
                      </a:lnTo>
                      <a:lnTo>
                        <a:pt x="12919" y="5290"/>
                      </a:lnTo>
                      <a:lnTo>
                        <a:pt x="12919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3" name="Google Shape;10403;p31"/>
                <p:cNvSpPr/>
                <p:nvPr/>
              </p:nvSpPr>
              <p:spPr>
                <a:xfrm>
                  <a:off x="914425" y="948625"/>
                  <a:ext cx="826775" cy="14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71" h="5959" extrusionOk="0">
                      <a:moveTo>
                        <a:pt x="11429" y="1"/>
                      </a:moveTo>
                      <a:cubicBezTo>
                        <a:pt x="9544" y="1977"/>
                        <a:pt x="7052" y="3709"/>
                        <a:pt x="4134" y="5016"/>
                      </a:cubicBezTo>
                      <a:cubicBezTo>
                        <a:pt x="3070" y="4986"/>
                        <a:pt x="2006" y="4743"/>
                        <a:pt x="1216" y="4256"/>
                      </a:cubicBezTo>
                      <a:cubicBezTo>
                        <a:pt x="790" y="4621"/>
                        <a:pt x="395" y="4986"/>
                        <a:pt x="0" y="5350"/>
                      </a:cubicBezTo>
                      <a:cubicBezTo>
                        <a:pt x="213" y="5594"/>
                        <a:pt x="456" y="5806"/>
                        <a:pt x="790" y="5958"/>
                      </a:cubicBezTo>
                      <a:lnTo>
                        <a:pt x="32280" y="5958"/>
                      </a:lnTo>
                      <a:cubicBezTo>
                        <a:pt x="32584" y="5806"/>
                        <a:pt x="32828" y="5594"/>
                        <a:pt x="33071" y="5350"/>
                      </a:cubicBezTo>
                      <a:cubicBezTo>
                        <a:pt x="32645" y="4986"/>
                        <a:pt x="32250" y="4621"/>
                        <a:pt x="31855" y="4256"/>
                      </a:cubicBezTo>
                      <a:cubicBezTo>
                        <a:pt x="31034" y="4743"/>
                        <a:pt x="29910" y="5016"/>
                        <a:pt x="28815" y="5016"/>
                      </a:cubicBezTo>
                      <a:cubicBezTo>
                        <a:pt x="25897" y="3709"/>
                        <a:pt x="23405" y="1977"/>
                        <a:pt x="2155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4" name="Google Shape;10404;p31"/>
                <p:cNvSpPr/>
                <p:nvPr/>
              </p:nvSpPr>
              <p:spPr>
                <a:xfrm>
                  <a:off x="1088425" y="1089200"/>
                  <a:ext cx="478775" cy="13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1" h="5260" extrusionOk="0">
                      <a:moveTo>
                        <a:pt x="1" y="1"/>
                      </a:moveTo>
                      <a:lnTo>
                        <a:pt x="1" y="5259"/>
                      </a:lnTo>
                      <a:lnTo>
                        <a:pt x="19150" y="5259"/>
                      </a:lnTo>
                      <a:lnTo>
                        <a:pt x="1915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5" name="Google Shape;10405;p31"/>
                <p:cNvSpPr/>
                <p:nvPr/>
              </p:nvSpPr>
              <p:spPr>
                <a:xfrm>
                  <a:off x="826275" y="1115800"/>
                  <a:ext cx="1003075" cy="22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23" h="9090" extrusionOk="0">
                      <a:moveTo>
                        <a:pt x="13861" y="1"/>
                      </a:moveTo>
                      <a:cubicBezTo>
                        <a:pt x="11581" y="3010"/>
                        <a:pt x="8541" y="5654"/>
                        <a:pt x="5016" y="7630"/>
                      </a:cubicBezTo>
                      <a:cubicBezTo>
                        <a:pt x="3709" y="7600"/>
                        <a:pt x="2432" y="7205"/>
                        <a:pt x="1459" y="6475"/>
                      </a:cubicBezTo>
                      <a:cubicBezTo>
                        <a:pt x="973" y="7053"/>
                        <a:pt x="487" y="7600"/>
                        <a:pt x="0" y="8177"/>
                      </a:cubicBezTo>
                      <a:cubicBezTo>
                        <a:pt x="274" y="8512"/>
                        <a:pt x="547" y="8846"/>
                        <a:pt x="943" y="9089"/>
                      </a:cubicBezTo>
                      <a:lnTo>
                        <a:pt x="39180" y="9089"/>
                      </a:lnTo>
                      <a:cubicBezTo>
                        <a:pt x="39545" y="8846"/>
                        <a:pt x="39849" y="8512"/>
                        <a:pt x="40123" y="8177"/>
                      </a:cubicBezTo>
                      <a:cubicBezTo>
                        <a:pt x="39636" y="7600"/>
                        <a:pt x="39150" y="7053"/>
                        <a:pt x="38664" y="6475"/>
                      </a:cubicBezTo>
                      <a:cubicBezTo>
                        <a:pt x="37661" y="7235"/>
                        <a:pt x="36323" y="7630"/>
                        <a:pt x="34955" y="7630"/>
                      </a:cubicBezTo>
                      <a:cubicBezTo>
                        <a:pt x="31429" y="5654"/>
                        <a:pt x="28420" y="3010"/>
                        <a:pt x="2614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6" name="Google Shape;10406;p31"/>
                <p:cNvSpPr/>
                <p:nvPr/>
              </p:nvSpPr>
              <p:spPr>
                <a:xfrm>
                  <a:off x="1067150" y="1329350"/>
                  <a:ext cx="520550" cy="2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22" h="10153" extrusionOk="0">
                      <a:moveTo>
                        <a:pt x="1" y="0"/>
                      </a:moveTo>
                      <a:lnTo>
                        <a:pt x="1" y="10152"/>
                      </a:lnTo>
                      <a:lnTo>
                        <a:pt x="20822" y="10152"/>
                      </a:lnTo>
                      <a:lnTo>
                        <a:pt x="20822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407" name="Google Shape;10407;p31"/>
              <p:cNvSpPr/>
              <p:nvPr/>
            </p:nvSpPr>
            <p:spPr>
              <a:xfrm>
                <a:off x="476401" y="6677743"/>
                <a:ext cx="1480277" cy="336010"/>
              </a:xfrm>
              <a:custGeom>
                <a:avLst/>
                <a:gdLst/>
                <a:ahLst/>
                <a:cxnLst/>
                <a:rect l="l" t="t" r="r" b="b"/>
                <a:pathLst>
                  <a:path w="48482" h="11005" extrusionOk="0">
                    <a:moveTo>
                      <a:pt x="16749" y="1"/>
                    </a:moveTo>
                    <a:cubicBezTo>
                      <a:pt x="14013" y="3648"/>
                      <a:pt x="10366" y="6840"/>
                      <a:pt x="6080" y="9241"/>
                    </a:cubicBezTo>
                    <a:cubicBezTo>
                      <a:pt x="4499" y="9211"/>
                      <a:pt x="2949" y="8724"/>
                      <a:pt x="1764" y="7843"/>
                    </a:cubicBezTo>
                    <a:cubicBezTo>
                      <a:pt x="1186" y="8512"/>
                      <a:pt x="609" y="9211"/>
                      <a:pt x="1" y="9880"/>
                    </a:cubicBezTo>
                    <a:cubicBezTo>
                      <a:pt x="335" y="10275"/>
                      <a:pt x="700" y="10700"/>
                      <a:pt x="1156" y="11004"/>
                    </a:cubicBezTo>
                    <a:lnTo>
                      <a:pt x="47357" y="11004"/>
                    </a:lnTo>
                    <a:cubicBezTo>
                      <a:pt x="47813" y="10700"/>
                      <a:pt x="48147" y="10275"/>
                      <a:pt x="48482" y="9880"/>
                    </a:cubicBezTo>
                    <a:cubicBezTo>
                      <a:pt x="47904" y="9211"/>
                      <a:pt x="47296" y="8512"/>
                      <a:pt x="46719" y="7843"/>
                    </a:cubicBezTo>
                    <a:cubicBezTo>
                      <a:pt x="45503" y="8755"/>
                      <a:pt x="43892" y="9241"/>
                      <a:pt x="42251" y="9241"/>
                    </a:cubicBezTo>
                    <a:cubicBezTo>
                      <a:pt x="37995" y="6840"/>
                      <a:pt x="34348" y="3648"/>
                      <a:pt x="316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8" name="Google Shape;10408;p31"/>
              <p:cNvSpPr/>
              <p:nvPr/>
            </p:nvSpPr>
            <p:spPr>
              <a:xfrm>
                <a:off x="788256" y="6993322"/>
                <a:ext cx="857566" cy="1112757"/>
              </a:xfrm>
              <a:custGeom>
                <a:avLst/>
                <a:gdLst/>
                <a:ahLst/>
                <a:cxnLst/>
                <a:rect l="l" t="t" r="r" b="b"/>
                <a:pathLst>
                  <a:path w="28087" h="36445" extrusionOk="0">
                    <a:moveTo>
                      <a:pt x="1" y="0"/>
                    </a:moveTo>
                    <a:lnTo>
                      <a:pt x="1" y="36445"/>
                    </a:lnTo>
                    <a:lnTo>
                      <a:pt x="28086" y="36445"/>
                    </a:lnTo>
                    <a:lnTo>
                      <a:pt x="2808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09" name="Google Shape;10409;p31"/>
            <p:cNvGrpSpPr/>
            <p:nvPr/>
          </p:nvGrpSpPr>
          <p:grpSpPr>
            <a:xfrm>
              <a:off x="-2002381" y="1169467"/>
              <a:ext cx="3331960" cy="3611270"/>
              <a:chOff x="5812244" y="6588642"/>
              <a:chExt cx="3331960" cy="3611270"/>
            </a:xfrm>
          </p:grpSpPr>
          <p:sp>
            <p:nvSpPr>
              <p:cNvPr id="10410" name="Google Shape;10410;p31"/>
              <p:cNvSpPr/>
              <p:nvPr/>
            </p:nvSpPr>
            <p:spPr>
              <a:xfrm>
                <a:off x="5960735" y="6731576"/>
                <a:ext cx="883885" cy="253481"/>
              </a:xfrm>
              <a:custGeom>
                <a:avLst/>
                <a:gdLst/>
                <a:ahLst/>
                <a:cxnLst/>
                <a:rect l="l" t="t" r="r" b="b"/>
                <a:pathLst>
                  <a:path w="28949" h="8302" extrusionOk="0">
                    <a:moveTo>
                      <a:pt x="15016" y="1"/>
                    </a:moveTo>
                    <a:cubicBezTo>
                      <a:pt x="14686" y="1"/>
                      <a:pt x="14589" y="873"/>
                      <a:pt x="14282" y="873"/>
                    </a:cubicBezTo>
                    <a:cubicBezTo>
                      <a:pt x="14222" y="873"/>
                      <a:pt x="14153" y="840"/>
                      <a:pt x="14074" y="761"/>
                    </a:cubicBezTo>
                    <a:cubicBezTo>
                      <a:pt x="13740" y="446"/>
                      <a:pt x="13576" y="198"/>
                      <a:pt x="13368" y="198"/>
                    </a:cubicBezTo>
                    <a:cubicBezTo>
                      <a:pt x="13235" y="198"/>
                      <a:pt x="13083" y="299"/>
                      <a:pt x="12858" y="548"/>
                    </a:cubicBezTo>
                    <a:cubicBezTo>
                      <a:pt x="12281" y="1247"/>
                      <a:pt x="11946" y="1217"/>
                      <a:pt x="11156" y="1490"/>
                    </a:cubicBezTo>
                    <a:cubicBezTo>
                      <a:pt x="11088" y="1512"/>
                      <a:pt x="11017" y="1521"/>
                      <a:pt x="10943" y="1521"/>
                    </a:cubicBezTo>
                    <a:cubicBezTo>
                      <a:pt x="10459" y="1521"/>
                      <a:pt x="9860" y="1125"/>
                      <a:pt x="9447" y="1125"/>
                    </a:cubicBezTo>
                    <a:cubicBezTo>
                      <a:pt x="9384" y="1125"/>
                      <a:pt x="9325" y="1135"/>
                      <a:pt x="9272" y="1156"/>
                    </a:cubicBezTo>
                    <a:cubicBezTo>
                      <a:pt x="8664" y="1399"/>
                      <a:pt x="8512" y="2189"/>
                      <a:pt x="8025" y="2402"/>
                    </a:cubicBezTo>
                    <a:cubicBezTo>
                      <a:pt x="7971" y="2428"/>
                      <a:pt x="7915" y="2439"/>
                      <a:pt x="7858" y="2439"/>
                    </a:cubicBezTo>
                    <a:cubicBezTo>
                      <a:pt x="7562" y="2439"/>
                      <a:pt x="7248" y="2149"/>
                      <a:pt x="7056" y="2149"/>
                    </a:cubicBezTo>
                    <a:cubicBezTo>
                      <a:pt x="6933" y="2149"/>
                      <a:pt x="6860" y="2266"/>
                      <a:pt x="6870" y="2645"/>
                    </a:cubicBezTo>
                    <a:cubicBezTo>
                      <a:pt x="6882" y="3273"/>
                      <a:pt x="6829" y="3444"/>
                      <a:pt x="6714" y="3444"/>
                    </a:cubicBezTo>
                    <a:cubicBezTo>
                      <a:pt x="6576" y="3444"/>
                      <a:pt x="6348" y="3199"/>
                      <a:pt x="6032" y="3199"/>
                    </a:cubicBezTo>
                    <a:cubicBezTo>
                      <a:pt x="5935" y="3199"/>
                      <a:pt x="5829" y="3222"/>
                      <a:pt x="5715" y="3284"/>
                    </a:cubicBezTo>
                    <a:cubicBezTo>
                      <a:pt x="5261" y="3547"/>
                      <a:pt x="5484" y="4129"/>
                      <a:pt x="5126" y="4129"/>
                    </a:cubicBezTo>
                    <a:cubicBezTo>
                      <a:pt x="5029" y="4129"/>
                      <a:pt x="4889" y="4086"/>
                      <a:pt x="4682" y="3983"/>
                    </a:cubicBezTo>
                    <a:cubicBezTo>
                      <a:pt x="4490" y="3883"/>
                      <a:pt x="4353" y="3840"/>
                      <a:pt x="4255" y="3840"/>
                    </a:cubicBezTo>
                    <a:cubicBezTo>
                      <a:pt x="3907" y="3840"/>
                      <a:pt x="4074" y="4395"/>
                      <a:pt x="4074" y="4895"/>
                    </a:cubicBezTo>
                    <a:cubicBezTo>
                      <a:pt x="4065" y="5073"/>
                      <a:pt x="3967" y="5123"/>
                      <a:pt x="3824" y="5123"/>
                    </a:cubicBezTo>
                    <a:cubicBezTo>
                      <a:pt x="3643" y="5123"/>
                      <a:pt x="3390" y="5043"/>
                      <a:pt x="3158" y="5043"/>
                    </a:cubicBezTo>
                    <a:cubicBezTo>
                      <a:pt x="2949" y="5043"/>
                      <a:pt x="2757" y="5107"/>
                      <a:pt x="2645" y="5351"/>
                    </a:cubicBezTo>
                    <a:cubicBezTo>
                      <a:pt x="2495" y="5678"/>
                      <a:pt x="2332" y="5736"/>
                      <a:pt x="2157" y="5736"/>
                    </a:cubicBezTo>
                    <a:cubicBezTo>
                      <a:pt x="2063" y="5736"/>
                      <a:pt x="1964" y="5719"/>
                      <a:pt x="1862" y="5719"/>
                    </a:cubicBezTo>
                    <a:cubicBezTo>
                      <a:pt x="1734" y="5719"/>
                      <a:pt x="1600" y="5746"/>
                      <a:pt x="1460" y="5867"/>
                    </a:cubicBezTo>
                    <a:cubicBezTo>
                      <a:pt x="1126" y="6141"/>
                      <a:pt x="822" y="6445"/>
                      <a:pt x="487" y="6688"/>
                    </a:cubicBezTo>
                    <a:cubicBezTo>
                      <a:pt x="305" y="6809"/>
                      <a:pt x="153" y="6961"/>
                      <a:pt x="1" y="7083"/>
                    </a:cubicBezTo>
                    <a:cubicBezTo>
                      <a:pt x="31" y="7113"/>
                      <a:pt x="31" y="7113"/>
                      <a:pt x="62" y="7144"/>
                    </a:cubicBezTo>
                    <a:cubicBezTo>
                      <a:pt x="126" y="7187"/>
                      <a:pt x="190" y="7204"/>
                      <a:pt x="253" y="7204"/>
                    </a:cubicBezTo>
                    <a:cubicBezTo>
                      <a:pt x="534" y="7204"/>
                      <a:pt x="814" y="6866"/>
                      <a:pt x="1145" y="6866"/>
                    </a:cubicBezTo>
                    <a:cubicBezTo>
                      <a:pt x="1272" y="6866"/>
                      <a:pt x="1406" y="6915"/>
                      <a:pt x="1551" y="7053"/>
                    </a:cubicBezTo>
                    <a:cubicBezTo>
                      <a:pt x="1910" y="7360"/>
                      <a:pt x="2333" y="7905"/>
                      <a:pt x="2785" y="7905"/>
                    </a:cubicBezTo>
                    <a:cubicBezTo>
                      <a:pt x="2869" y="7905"/>
                      <a:pt x="2954" y="7886"/>
                      <a:pt x="3040" y="7843"/>
                    </a:cubicBezTo>
                    <a:cubicBezTo>
                      <a:pt x="3153" y="7783"/>
                      <a:pt x="3303" y="7760"/>
                      <a:pt x="3474" y="7760"/>
                    </a:cubicBezTo>
                    <a:cubicBezTo>
                      <a:pt x="3993" y="7760"/>
                      <a:pt x="4703" y="7972"/>
                      <a:pt x="5138" y="7995"/>
                    </a:cubicBezTo>
                    <a:cubicBezTo>
                      <a:pt x="5148" y="7995"/>
                      <a:pt x="5157" y="7995"/>
                      <a:pt x="5167" y="7995"/>
                    </a:cubicBezTo>
                    <a:cubicBezTo>
                      <a:pt x="5772" y="7995"/>
                      <a:pt x="5748" y="7345"/>
                      <a:pt x="5987" y="7345"/>
                    </a:cubicBezTo>
                    <a:cubicBezTo>
                      <a:pt x="6092" y="7345"/>
                      <a:pt x="6249" y="7473"/>
                      <a:pt x="6536" y="7843"/>
                    </a:cubicBezTo>
                    <a:cubicBezTo>
                      <a:pt x="6629" y="7961"/>
                      <a:pt x="6719" y="8005"/>
                      <a:pt x="6808" y="8005"/>
                    </a:cubicBezTo>
                    <a:cubicBezTo>
                      <a:pt x="7076" y="8005"/>
                      <a:pt x="7341" y="7601"/>
                      <a:pt x="7695" y="7601"/>
                    </a:cubicBezTo>
                    <a:cubicBezTo>
                      <a:pt x="7797" y="7601"/>
                      <a:pt x="7906" y="7635"/>
                      <a:pt x="8025" y="7721"/>
                    </a:cubicBezTo>
                    <a:cubicBezTo>
                      <a:pt x="8157" y="7814"/>
                      <a:pt x="8296" y="7850"/>
                      <a:pt x="8440" y="7850"/>
                    </a:cubicBezTo>
                    <a:cubicBezTo>
                      <a:pt x="8959" y="7850"/>
                      <a:pt x="9538" y="7374"/>
                      <a:pt x="10062" y="7326"/>
                    </a:cubicBezTo>
                    <a:cubicBezTo>
                      <a:pt x="10154" y="7320"/>
                      <a:pt x="10244" y="7317"/>
                      <a:pt x="10331" y="7317"/>
                    </a:cubicBezTo>
                    <a:cubicBezTo>
                      <a:pt x="11019" y="7317"/>
                      <a:pt x="11570" y="7487"/>
                      <a:pt x="12277" y="7487"/>
                    </a:cubicBezTo>
                    <a:cubicBezTo>
                      <a:pt x="12367" y="7487"/>
                      <a:pt x="12459" y="7484"/>
                      <a:pt x="12554" y="7478"/>
                    </a:cubicBezTo>
                    <a:cubicBezTo>
                      <a:pt x="12568" y="7477"/>
                      <a:pt x="12582" y="7477"/>
                      <a:pt x="12596" y="7477"/>
                    </a:cubicBezTo>
                    <a:cubicBezTo>
                      <a:pt x="12860" y="7477"/>
                      <a:pt x="13090" y="7652"/>
                      <a:pt x="13307" y="7652"/>
                    </a:cubicBezTo>
                    <a:cubicBezTo>
                      <a:pt x="13423" y="7652"/>
                      <a:pt x="13536" y="7602"/>
                      <a:pt x="13649" y="7448"/>
                    </a:cubicBezTo>
                    <a:cubicBezTo>
                      <a:pt x="13767" y="7306"/>
                      <a:pt x="13958" y="6908"/>
                      <a:pt x="14180" y="6908"/>
                    </a:cubicBezTo>
                    <a:cubicBezTo>
                      <a:pt x="14244" y="6908"/>
                      <a:pt x="14310" y="6941"/>
                      <a:pt x="14378" y="7022"/>
                    </a:cubicBezTo>
                    <a:cubicBezTo>
                      <a:pt x="15016" y="7752"/>
                      <a:pt x="14864" y="7630"/>
                      <a:pt x="15807" y="7661"/>
                    </a:cubicBezTo>
                    <a:cubicBezTo>
                      <a:pt x="15812" y="7661"/>
                      <a:pt x="15818" y="7661"/>
                      <a:pt x="15824" y="7661"/>
                    </a:cubicBezTo>
                    <a:cubicBezTo>
                      <a:pt x="16167" y="7661"/>
                      <a:pt x="16869" y="6967"/>
                      <a:pt x="17356" y="6967"/>
                    </a:cubicBezTo>
                    <a:cubicBezTo>
                      <a:pt x="17487" y="6967"/>
                      <a:pt x="17602" y="7017"/>
                      <a:pt x="17691" y="7144"/>
                    </a:cubicBezTo>
                    <a:cubicBezTo>
                      <a:pt x="18145" y="7825"/>
                      <a:pt x="18585" y="8027"/>
                      <a:pt x="19053" y="8027"/>
                    </a:cubicBezTo>
                    <a:cubicBezTo>
                      <a:pt x="19737" y="8027"/>
                      <a:pt x="20481" y="7595"/>
                      <a:pt x="21419" y="7595"/>
                    </a:cubicBezTo>
                    <a:cubicBezTo>
                      <a:pt x="21472" y="7595"/>
                      <a:pt x="21527" y="7597"/>
                      <a:pt x="21582" y="7600"/>
                    </a:cubicBezTo>
                    <a:cubicBezTo>
                      <a:pt x="22138" y="7641"/>
                      <a:pt x="22178" y="8073"/>
                      <a:pt x="22410" y="8073"/>
                    </a:cubicBezTo>
                    <a:cubicBezTo>
                      <a:pt x="22521" y="8073"/>
                      <a:pt x="22675" y="7975"/>
                      <a:pt x="22950" y="7691"/>
                    </a:cubicBezTo>
                    <a:cubicBezTo>
                      <a:pt x="23015" y="7613"/>
                      <a:pt x="23105" y="7581"/>
                      <a:pt x="23211" y="7581"/>
                    </a:cubicBezTo>
                    <a:cubicBezTo>
                      <a:pt x="23597" y="7581"/>
                      <a:pt x="24183" y="8010"/>
                      <a:pt x="24469" y="8177"/>
                    </a:cubicBezTo>
                    <a:cubicBezTo>
                      <a:pt x="24625" y="8265"/>
                      <a:pt x="24744" y="8302"/>
                      <a:pt x="24836" y="8302"/>
                    </a:cubicBezTo>
                    <a:cubicBezTo>
                      <a:pt x="25317" y="8302"/>
                      <a:pt x="25068" y="7291"/>
                      <a:pt x="25655" y="7265"/>
                    </a:cubicBezTo>
                    <a:cubicBezTo>
                      <a:pt x="25897" y="7243"/>
                      <a:pt x="26156" y="7030"/>
                      <a:pt x="26395" y="7030"/>
                    </a:cubicBezTo>
                    <a:cubicBezTo>
                      <a:pt x="26486" y="7030"/>
                      <a:pt x="26574" y="7060"/>
                      <a:pt x="26658" y="7144"/>
                    </a:cubicBezTo>
                    <a:cubicBezTo>
                      <a:pt x="26774" y="7260"/>
                      <a:pt x="27114" y="7907"/>
                      <a:pt x="27357" y="7907"/>
                    </a:cubicBezTo>
                    <a:cubicBezTo>
                      <a:pt x="27367" y="7907"/>
                      <a:pt x="27377" y="7906"/>
                      <a:pt x="27387" y="7904"/>
                    </a:cubicBezTo>
                    <a:cubicBezTo>
                      <a:pt x="27752" y="7843"/>
                      <a:pt x="27783" y="6901"/>
                      <a:pt x="28330" y="6688"/>
                    </a:cubicBezTo>
                    <a:cubicBezTo>
                      <a:pt x="28421" y="6658"/>
                      <a:pt x="28512" y="6658"/>
                      <a:pt x="28603" y="6658"/>
                    </a:cubicBezTo>
                    <a:cubicBezTo>
                      <a:pt x="28579" y="6252"/>
                      <a:pt x="28949" y="5697"/>
                      <a:pt x="28580" y="5697"/>
                    </a:cubicBezTo>
                    <a:cubicBezTo>
                      <a:pt x="28479" y="5697"/>
                      <a:pt x="28322" y="5739"/>
                      <a:pt x="28087" y="5837"/>
                    </a:cubicBezTo>
                    <a:cubicBezTo>
                      <a:pt x="27852" y="5934"/>
                      <a:pt x="27696" y="5975"/>
                      <a:pt x="27593" y="5975"/>
                    </a:cubicBezTo>
                    <a:cubicBezTo>
                      <a:pt x="27152" y="5975"/>
                      <a:pt x="27704" y="5210"/>
                      <a:pt x="27235" y="4864"/>
                    </a:cubicBezTo>
                    <a:cubicBezTo>
                      <a:pt x="26974" y="4690"/>
                      <a:pt x="26128" y="3764"/>
                      <a:pt x="25789" y="3764"/>
                    </a:cubicBezTo>
                    <a:cubicBezTo>
                      <a:pt x="25774" y="3764"/>
                      <a:pt x="25759" y="3766"/>
                      <a:pt x="25746" y="3770"/>
                    </a:cubicBezTo>
                    <a:cubicBezTo>
                      <a:pt x="25342" y="3940"/>
                      <a:pt x="25102" y="4258"/>
                      <a:pt x="24797" y="4258"/>
                    </a:cubicBezTo>
                    <a:cubicBezTo>
                      <a:pt x="24665" y="4258"/>
                      <a:pt x="24522" y="4199"/>
                      <a:pt x="24348" y="4043"/>
                    </a:cubicBezTo>
                    <a:cubicBezTo>
                      <a:pt x="24058" y="3753"/>
                      <a:pt x="23878" y="2576"/>
                      <a:pt x="23545" y="2576"/>
                    </a:cubicBezTo>
                    <a:cubicBezTo>
                      <a:pt x="23529" y="2576"/>
                      <a:pt x="23513" y="2579"/>
                      <a:pt x="23497" y="2585"/>
                    </a:cubicBezTo>
                    <a:cubicBezTo>
                      <a:pt x="23134" y="2758"/>
                      <a:pt x="22919" y="2923"/>
                      <a:pt x="22749" y="2923"/>
                    </a:cubicBezTo>
                    <a:cubicBezTo>
                      <a:pt x="22591" y="2923"/>
                      <a:pt x="22472" y="2781"/>
                      <a:pt x="22311" y="2372"/>
                    </a:cubicBezTo>
                    <a:cubicBezTo>
                      <a:pt x="22124" y="1866"/>
                      <a:pt x="21544" y="1741"/>
                      <a:pt x="20978" y="1741"/>
                    </a:cubicBezTo>
                    <a:cubicBezTo>
                      <a:pt x="20625" y="1741"/>
                      <a:pt x="20277" y="1790"/>
                      <a:pt x="20032" y="1825"/>
                    </a:cubicBezTo>
                    <a:cubicBezTo>
                      <a:pt x="20011" y="1827"/>
                      <a:pt x="19991" y="1828"/>
                      <a:pt x="19971" y="1828"/>
                    </a:cubicBezTo>
                    <a:cubicBezTo>
                      <a:pt x="19376" y="1828"/>
                      <a:pt x="19107" y="960"/>
                      <a:pt x="18725" y="548"/>
                    </a:cubicBezTo>
                    <a:cubicBezTo>
                      <a:pt x="18587" y="364"/>
                      <a:pt x="17494" y="180"/>
                      <a:pt x="16837" y="180"/>
                    </a:cubicBezTo>
                    <a:cubicBezTo>
                      <a:pt x="16625" y="180"/>
                      <a:pt x="16458" y="200"/>
                      <a:pt x="16384" y="244"/>
                    </a:cubicBezTo>
                    <a:cubicBezTo>
                      <a:pt x="16153" y="375"/>
                      <a:pt x="16000" y="424"/>
                      <a:pt x="15888" y="424"/>
                    </a:cubicBezTo>
                    <a:cubicBezTo>
                      <a:pt x="15558" y="424"/>
                      <a:pt x="15583" y="1"/>
                      <a:pt x="15016" y="1"/>
                    </a:cubicBezTo>
                    <a:close/>
                  </a:path>
                </a:pathLst>
              </a:custGeom>
              <a:solidFill>
                <a:srgbClr val="6F91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1" name="Google Shape;10411;p31"/>
              <p:cNvSpPr/>
              <p:nvPr/>
            </p:nvSpPr>
            <p:spPr>
              <a:xfrm>
                <a:off x="8205765" y="9464854"/>
                <a:ext cx="612543" cy="172997"/>
              </a:xfrm>
              <a:custGeom>
                <a:avLst/>
                <a:gdLst/>
                <a:ahLst/>
                <a:cxnLst/>
                <a:rect l="l" t="t" r="r" b="b"/>
                <a:pathLst>
                  <a:path w="20062" h="5666" extrusionOk="0">
                    <a:moveTo>
                      <a:pt x="9046" y="1"/>
                    </a:moveTo>
                    <a:cubicBezTo>
                      <a:pt x="9010" y="1"/>
                      <a:pt x="8973" y="3"/>
                      <a:pt x="8937" y="8"/>
                    </a:cubicBezTo>
                    <a:cubicBezTo>
                      <a:pt x="8663" y="8"/>
                      <a:pt x="8390" y="38"/>
                      <a:pt x="8086" y="69"/>
                    </a:cubicBezTo>
                    <a:cubicBezTo>
                      <a:pt x="7751" y="160"/>
                      <a:pt x="7782" y="707"/>
                      <a:pt x="7447" y="829"/>
                    </a:cubicBezTo>
                    <a:cubicBezTo>
                      <a:pt x="6931" y="981"/>
                      <a:pt x="6171" y="859"/>
                      <a:pt x="5776" y="1011"/>
                    </a:cubicBezTo>
                    <a:cubicBezTo>
                      <a:pt x="5563" y="1254"/>
                      <a:pt x="5350" y="1497"/>
                      <a:pt x="5168" y="1710"/>
                    </a:cubicBezTo>
                    <a:cubicBezTo>
                      <a:pt x="5126" y="1729"/>
                      <a:pt x="5084" y="1737"/>
                      <a:pt x="5042" y="1737"/>
                    </a:cubicBezTo>
                    <a:cubicBezTo>
                      <a:pt x="4786" y="1737"/>
                      <a:pt x="4516" y="1440"/>
                      <a:pt x="4260" y="1440"/>
                    </a:cubicBezTo>
                    <a:cubicBezTo>
                      <a:pt x="4218" y="1440"/>
                      <a:pt x="4176" y="1448"/>
                      <a:pt x="4134" y="1467"/>
                    </a:cubicBezTo>
                    <a:cubicBezTo>
                      <a:pt x="3743" y="1663"/>
                      <a:pt x="4097" y="2552"/>
                      <a:pt x="3589" y="2552"/>
                    </a:cubicBezTo>
                    <a:cubicBezTo>
                      <a:pt x="3545" y="2552"/>
                      <a:pt x="3494" y="2545"/>
                      <a:pt x="3435" y="2531"/>
                    </a:cubicBezTo>
                    <a:cubicBezTo>
                      <a:pt x="3236" y="2481"/>
                      <a:pt x="3010" y="2447"/>
                      <a:pt x="2785" y="2447"/>
                    </a:cubicBezTo>
                    <a:cubicBezTo>
                      <a:pt x="2325" y="2447"/>
                      <a:pt x="1866" y="2588"/>
                      <a:pt x="1642" y="3017"/>
                    </a:cubicBezTo>
                    <a:cubicBezTo>
                      <a:pt x="1368" y="3503"/>
                      <a:pt x="760" y="3747"/>
                      <a:pt x="304" y="4081"/>
                    </a:cubicBezTo>
                    <a:cubicBezTo>
                      <a:pt x="213" y="4142"/>
                      <a:pt x="92" y="4233"/>
                      <a:pt x="0" y="4324"/>
                    </a:cubicBezTo>
                    <a:cubicBezTo>
                      <a:pt x="183" y="4385"/>
                      <a:pt x="304" y="4476"/>
                      <a:pt x="426" y="4598"/>
                    </a:cubicBezTo>
                    <a:cubicBezTo>
                      <a:pt x="593" y="4753"/>
                      <a:pt x="731" y="4799"/>
                      <a:pt x="863" y="4799"/>
                    </a:cubicBezTo>
                    <a:cubicBezTo>
                      <a:pt x="1053" y="4799"/>
                      <a:pt x="1229" y="4705"/>
                      <a:pt x="1459" y="4705"/>
                    </a:cubicBezTo>
                    <a:cubicBezTo>
                      <a:pt x="1507" y="4705"/>
                      <a:pt x="1558" y="4709"/>
                      <a:pt x="1611" y="4719"/>
                    </a:cubicBezTo>
                    <a:cubicBezTo>
                      <a:pt x="2158" y="4780"/>
                      <a:pt x="2614" y="5358"/>
                      <a:pt x="3192" y="5388"/>
                    </a:cubicBezTo>
                    <a:cubicBezTo>
                      <a:pt x="3924" y="5414"/>
                      <a:pt x="4589" y="5485"/>
                      <a:pt x="5322" y="5485"/>
                    </a:cubicBezTo>
                    <a:cubicBezTo>
                      <a:pt x="5441" y="5485"/>
                      <a:pt x="5561" y="5483"/>
                      <a:pt x="5684" y="5479"/>
                    </a:cubicBezTo>
                    <a:cubicBezTo>
                      <a:pt x="6232" y="5449"/>
                      <a:pt x="6779" y="5449"/>
                      <a:pt x="7326" y="5418"/>
                    </a:cubicBezTo>
                    <a:cubicBezTo>
                      <a:pt x="7964" y="5388"/>
                      <a:pt x="8481" y="4719"/>
                      <a:pt x="8967" y="4689"/>
                    </a:cubicBezTo>
                    <a:cubicBezTo>
                      <a:pt x="9180" y="4689"/>
                      <a:pt x="9940" y="5327"/>
                      <a:pt x="10183" y="5418"/>
                    </a:cubicBezTo>
                    <a:cubicBezTo>
                      <a:pt x="10371" y="5506"/>
                      <a:pt x="10542" y="5540"/>
                      <a:pt x="10701" y="5540"/>
                    </a:cubicBezTo>
                    <a:cubicBezTo>
                      <a:pt x="11246" y="5540"/>
                      <a:pt x="11659" y="5144"/>
                      <a:pt x="12203" y="5144"/>
                    </a:cubicBezTo>
                    <a:cubicBezTo>
                      <a:pt x="12219" y="5144"/>
                      <a:pt x="12234" y="5144"/>
                      <a:pt x="12250" y="5145"/>
                    </a:cubicBezTo>
                    <a:cubicBezTo>
                      <a:pt x="12399" y="5155"/>
                      <a:pt x="12545" y="5159"/>
                      <a:pt x="12689" y="5159"/>
                    </a:cubicBezTo>
                    <a:cubicBezTo>
                      <a:pt x="13313" y="5159"/>
                      <a:pt x="13891" y="5080"/>
                      <a:pt x="14508" y="5080"/>
                    </a:cubicBezTo>
                    <a:cubicBezTo>
                      <a:pt x="14585" y="5080"/>
                      <a:pt x="14663" y="5081"/>
                      <a:pt x="14742" y="5084"/>
                    </a:cubicBezTo>
                    <a:cubicBezTo>
                      <a:pt x="15584" y="5084"/>
                      <a:pt x="16287" y="5666"/>
                      <a:pt x="17115" y="5666"/>
                    </a:cubicBezTo>
                    <a:cubicBezTo>
                      <a:pt x="17155" y="5666"/>
                      <a:pt x="17195" y="5664"/>
                      <a:pt x="17235" y="5661"/>
                    </a:cubicBezTo>
                    <a:cubicBezTo>
                      <a:pt x="17774" y="5612"/>
                      <a:pt x="17641" y="4912"/>
                      <a:pt x="18047" y="4912"/>
                    </a:cubicBezTo>
                    <a:cubicBezTo>
                      <a:pt x="18144" y="4912"/>
                      <a:pt x="18273" y="4953"/>
                      <a:pt x="18451" y="5054"/>
                    </a:cubicBezTo>
                    <a:cubicBezTo>
                      <a:pt x="18649" y="5171"/>
                      <a:pt x="18850" y="5224"/>
                      <a:pt x="19041" y="5224"/>
                    </a:cubicBezTo>
                    <a:cubicBezTo>
                      <a:pt x="19494" y="5224"/>
                      <a:pt x="19890" y="4925"/>
                      <a:pt x="20062" y="4476"/>
                    </a:cubicBezTo>
                    <a:cubicBezTo>
                      <a:pt x="19970" y="4354"/>
                      <a:pt x="19879" y="4233"/>
                      <a:pt x="19758" y="4142"/>
                    </a:cubicBezTo>
                    <a:cubicBezTo>
                      <a:pt x="19575" y="3959"/>
                      <a:pt x="18663" y="4081"/>
                      <a:pt x="18329" y="3929"/>
                    </a:cubicBezTo>
                    <a:cubicBezTo>
                      <a:pt x="17782" y="3716"/>
                      <a:pt x="17569" y="3017"/>
                      <a:pt x="17265" y="2531"/>
                    </a:cubicBezTo>
                    <a:cubicBezTo>
                      <a:pt x="17111" y="2308"/>
                      <a:pt x="16978" y="2232"/>
                      <a:pt x="16854" y="2232"/>
                    </a:cubicBezTo>
                    <a:cubicBezTo>
                      <a:pt x="16597" y="2232"/>
                      <a:pt x="16378" y="2557"/>
                      <a:pt x="16080" y="2557"/>
                    </a:cubicBezTo>
                    <a:cubicBezTo>
                      <a:pt x="16014" y="2557"/>
                      <a:pt x="15943" y="2540"/>
                      <a:pt x="15867" y="2500"/>
                    </a:cubicBezTo>
                    <a:cubicBezTo>
                      <a:pt x="15425" y="2252"/>
                      <a:pt x="15034" y="1377"/>
                      <a:pt x="14443" y="1377"/>
                    </a:cubicBezTo>
                    <a:cubicBezTo>
                      <a:pt x="14383" y="1377"/>
                      <a:pt x="14320" y="1386"/>
                      <a:pt x="14256" y="1406"/>
                    </a:cubicBezTo>
                    <a:cubicBezTo>
                      <a:pt x="14086" y="1454"/>
                      <a:pt x="13960" y="1474"/>
                      <a:pt x="13860" y="1474"/>
                    </a:cubicBezTo>
                    <a:cubicBezTo>
                      <a:pt x="13511" y="1474"/>
                      <a:pt x="13468" y="1230"/>
                      <a:pt x="12949" y="1041"/>
                    </a:cubicBezTo>
                    <a:cubicBezTo>
                      <a:pt x="12266" y="797"/>
                      <a:pt x="12053" y="534"/>
                      <a:pt x="11460" y="534"/>
                    </a:cubicBezTo>
                    <a:cubicBezTo>
                      <a:pt x="11315" y="534"/>
                      <a:pt x="11146" y="549"/>
                      <a:pt x="10943" y="585"/>
                    </a:cubicBezTo>
                    <a:cubicBezTo>
                      <a:pt x="10891" y="594"/>
                      <a:pt x="10839" y="598"/>
                      <a:pt x="10788" y="598"/>
                    </a:cubicBezTo>
                    <a:cubicBezTo>
                      <a:pt x="10165" y="598"/>
                      <a:pt x="9625" y="1"/>
                      <a:pt x="90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2" name="Google Shape;10412;p31"/>
              <p:cNvSpPr/>
              <p:nvPr/>
            </p:nvSpPr>
            <p:spPr>
              <a:xfrm>
                <a:off x="8282924" y="8355821"/>
                <a:ext cx="166158" cy="425989"/>
              </a:xfrm>
              <a:custGeom>
                <a:avLst/>
                <a:gdLst/>
                <a:ahLst/>
                <a:cxnLst/>
                <a:rect l="l" t="t" r="r" b="b"/>
                <a:pathLst>
                  <a:path w="5442" h="13952" extrusionOk="0">
                    <a:moveTo>
                      <a:pt x="4560" y="0"/>
                    </a:moveTo>
                    <a:lnTo>
                      <a:pt x="3892" y="365"/>
                    </a:lnTo>
                    <a:cubicBezTo>
                      <a:pt x="4560" y="1459"/>
                      <a:pt x="4651" y="2949"/>
                      <a:pt x="4165" y="4438"/>
                    </a:cubicBezTo>
                    <a:cubicBezTo>
                      <a:pt x="3770" y="5654"/>
                      <a:pt x="3041" y="6718"/>
                      <a:pt x="2281" y="7721"/>
                    </a:cubicBezTo>
                    <a:cubicBezTo>
                      <a:pt x="2250" y="7690"/>
                      <a:pt x="2220" y="7660"/>
                      <a:pt x="2220" y="7599"/>
                    </a:cubicBezTo>
                    <a:cubicBezTo>
                      <a:pt x="1612" y="6383"/>
                      <a:pt x="974" y="5137"/>
                      <a:pt x="730" y="3830"/>
                    </a:cubicBezTo>
                    <a:lnTo>
                      <a:pt x="1" y="3952"/>
                    </a:lnTo>
                    <a:cubicBezTo>
                      <a:pt x="244" y="5380"/>
                      <a:pt x="913" y="6687"/>
                      <a:pt x="1521" y="7933"/>
                    </a:cubicBezTo>
                    <a:cubicBezTo>
                      <a:pt x="1703" y="8268"/>
                      <a:pt x="1855" y="8602"/>
                      <a:pt x="2007" y="8936"/>
                    </a:cubicBezTo>
                    <a:cubicBezTo>
                      <a:pt x="2676" y="10304"/>
                      <a:pt x="3375" y="12067"/>
                      <a:pt x="3010" y="13800"/>
                    </a:cubicBezTo>
                    <a:lnTo>
                      <a:pt x="3770" y="13952"/>
                    </a:lnTo>
                    <a:cubicBezTo>
                      <a:pt x="4135" y="12006"/>
                      <a:pt x="3405" y="10061"/>
                      <a:pt x="2706" y="8602"/>
                    </a:cubicBezTo>
                    <a:cubicBezTo>
                      <a:pt x="2676" y="8572"/>
                      <a:pt x="2676" y="8541"/>
                      <a:pt x="2645" y="8481"/>
                    </a:cubicBezTo>
                    <a:cubicBezTo>
                      <a:pt x="3527" y="7356"/>
                      <a:pt x="4408" y="6110"/>
                      <a:pt x="4864" y="4681"/>
                    </a:cubicBezTo>
                    <a:cubicBezTo>
                      <a:pt x="5442" y="2979"/>
                      <a:pt x="5320" y="1277"/>
                      <a:pt x="4560" y="0"/>
                    </a:cubicBezTo>
                    <a:close/>
                  </a:path>
                </a:pathLst>
              </a:custGeom>
              <a:solidFill>
                <a:srgbClr val="7273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3" name="Google Shape;10413;p31"/>
              <p:cNvSpPr/>
              <p:nvPr/>
            </p:nvSpPr>
            <p:spPr>
              <a:xfrm>
                <a:off x="8097301" y="9021448"/>
                <a:ext cx="503053" cy="1159166"/>
              </a:xfrm>
              <a:custGeom>
                <a:avLst/>
                <a:gdLst/>
                <a:ahLst/>
                <a:cxnLst/>
                <a:rect l="l" t="t" r="r" b="b"/>
                <a:pathLst>
                  <a:path w="16476" h="37965" extrusionOk="0">
                    <a:moveTo>
                      <a:pt x="8937" y="1"/>
                    </a:moveTo>
                    <a:lnTo>
                      <a:pt x="8937" y="1"/>
                    </a:lnTo>
                    <a:cubicBezTo>
                      <a:pt x="8572" y="1186"/>
                      <a:pt x="8664" y="2524"/>
                      <a:pt x="9150" y="3679"/>
                    </a:cubicBezTo>
                    <a:cubicBezTo>
                      <a:pt x="9515" y="4499"/>
                      <a:pt x="10092" y="5229"/>
                      <a:pt x="10822" y="5776"/>
                    </a:cubicBezTo>
                    <a:cubicBezTo>
                      <a:pt x="11247" y="6110"/>
                      <a:pt x="11490" y="6657"/>
                      <a:pt x="11430" y="7205"/>
                    </a:cubicBezTo>
                    <a:cubicBezTo>
                      <a:pt x="11338" y="8116"/>
                      <a:pt x="11338" y="8572"/>
                      <a:pt x="11490" y="9849"/>
                    </a:cubicBezTo>
                    <a:cubicBezTo>
                      <a:pt x="11521" y="10761"/>
                      <a:pt x="11217" y="11642"/>
                      <a:pt x="10579" y="12281"/>
                    </a:cubicBezTo>
                    <a:cubicBezTo>
                      <a:pt x="9910" y="12980"/>
                      <a:pt x="9150" y="13648"/>
                      <a:pt x="8390" y="14226"/>
                    </a:cubicBezTo>
                    <a:cubicBezTo>
                      <a:pt x="8093" y="14456"/>
                      <a:pt x="7747" y="14565"/>
                      <a:pt x="7404" y="14565"/>
                    </a:cubicBezTo>
                    <a:cubicBezTo>
                      <a:pt x="6976" y="14565"/>
                      <a:pt x="6553" y="14395"/>
                      <a:pt x="6232" y="14074"/>
                    </a:cubicBezTo>
                    <a:cubicBezTo>
                      <a:pt x="4743" y="12554"/>
                      <a:pt x="3071" y="10852"/>
                      <a:pt x="2220" y="8876"/>
                    </a:cubicBezTo>
                    <a:lnTo>
                      <a:pt x="1977" y="9089"/>
                    </a:lnTo>
                    <a:cubicBezTo>
                      <a:pt x="2949" y="11399"/>
                      <a:pt x="4439" y="13466"/>
                      <a:pt x="6262" y="15168"/>
                    </a:cubicBezTo>
                    <a:cubicBezTo>
                      <a:pt x="6536" y="15411"/>
                      <a:pt x="6323" y="15776"/>
                      <a:pt x="5958" y="15837"/>
                    </a:cubicBezTo>
                    <a:cubicBezTo>
                      <a:pt x="5666" y="15882"/>
                      <a:pt x="5377" y="15904"/>
                      <a:pt x="5093" y="15904"/>
                    </a:cubicBezTo>
                    <a:cubicBezTo>
                      <a:pt x="3279" y="15904"/>
                      <a:pt x="1641" y="15038"/>
                      <a:pt x="274" y="14013"/>
                    </a:cubicBezTo>
                    <a:lnTo>
                      <a:pt x="1" y="14196"/>
                    </a:lnTo>
                    <a:cubicBezTo>
                      <a:pt x="2220" y="15837"/>
                      <a:pt x="4135" y="16718"/>
                      <a:pt x="6901" y="16718"/>
                    </a:cubicBezTo>
                    <a:lnTo>
                      <a:pt x="7235" y="16718"/>
                    </a:lnTo>
                    <a:cubicBezTo>
                      <a:pt x="7661" y="17569"/>
                      <a:pt x="7812" y="18481"/>
                      <a:pt x="7843" y="19211"/>
                    </a:cubicBezTo>
                    <a:cubicBezTo>
                      <a:pt x="7934" y="20366"/>
                      <a:pt x="7934" y="21339"/>
                      <a:pt x="7782" y="22494"/>
                    </a:cubicBezTo>
                    <a:lnTo>
                      <a:pt x="7661" y="23314"/>
                    </a:lnTo>
                    <a:cubicBezTo>
                      <a:pt x="7569" y="23983"/>
                      <a:pt x="7387" y="24682"/>
                      <a:pt x="7296" y="25381"/>
                    </a:cubicBezTo>
                    <a:cubicBezTo>
                      <a:pt x="6870" y="24712"/>
                      <a:pt x="6141" y="24165"/>
                      <a:pt x="5806" y="23405"/>
                    </a:cubicBezTo>
                    <a:lnTo>
                      <a:pt x="5442" y="23527"/>
                    </a:lnTo>
                    <a:cubicBezTo>
                      <a:pt x="5898" y="24621"/>
                      <a:pt x="6293" y="25685"/>
                      <a:pt x="7022" y="26627"/>
                    </a:cubicBezTo>
                    <a:cubicBezTo>
                      <a:pt x="6749" y="30427"/>
                      <a:pt x="6323" y="34591"/>
                      <a:pt x="6657" y="37965"/>
                    </a:cubicBezTo>
                    <a:lnTo>
                      <a:pt x="8937" y="37965"/>
                    </a:lnTo>
                    <a:cubicBezTo>
                      <a:pt x="9089" y="37722"/>
                      <a:pt x="8816" y="36658"/>
                      <a:pt x="8785" y="36324"/>
                    </a:cubicBezTo>
                    <a:cubicBezTo>
                      <a:pt x="8755" y="35716"/>
                      <a:pt x="8724" y="35077"/>
                      <a:pt x="8694" y="34469"/>
                    </a:cubicBezTo>
                    <a:cubicBezTo>
                      <a:pt x="8664" y="33223"/>
                      <a:pt x="8664" y="31977"/>
                      <a:pt x="8694" y="30731"/>
                    </a:cubicBezTo>
                    <a:cubicBezTo>
                      <a:pt x="8724" y="28299"/>
                      <a:pt x="8542" y="28208"/>
                      <a:pt x="8846" y="25776"/>
                    </a:cubicBezTo>
                    <a:lnTo>
                      <a:pt x="9150" y="23831"/>
                    </a:lnTo>
                    <a:cubicBezTo>
                      <a:pt x="10518" y="22646"/>
                      <a:pt x="11490" y="20548"/>
                      <a:pt x="11855" y="18755"/>
                    </a:cubicBezTo>
                    <a:lnTo>
                      <a:pt x="11460" y="18694"/>
                    </a:lnTo>
                    <a:cubicBezTo>
                      <a:pt x="11217" y="19971"/>
                      <a:pt x="10214" y="21126"/>
                      <a:pt x="9302" y="22098"/>
                    </a:cubicBezTo>
                    <a:cubicBezTo>
                      <a:pt x="9423" y="21126"/>
                      <a:pt x="9515" y="20153"/>
                      <a:pt x="9454" y="19150"/>
                    </a:cubicBezTo>
                    <a:cubicBezTo>
                      <a:pt x="9423" y="18238"/>
                      <a:pt x="9211" y="17053"/>
                      <a:pt x="8572" y="16019"/>
                    </a:cubicBezTo>
                    <a:lnTo>
                      <a:pt x="8572" y="15928"/>
                    </a:lnTo>
                    <a:lnTo>
                      <a:pt x="8512" y="15928"/>
                    </a:lnTo>
                    <a:cubicBezTo>
                      <a:pt x="8329" y="15594"/>
                      <a:pt x="8390" y="15199"/>
                      <a:pt x="8694" y="14955"/>
                    </a:cubicBezTo>
                    <a:cubicBezTo>
                      <a:pt x="12220" y="12311"/>
                      <a:pt x="15229" y="8056"/>
                      <a:pt x="16475" y="3800"/>
                    </a:cubicBezTo>
                    <a:lnTo>
                      <a:pt x="16475" y="3800"/>
                    </a:lnTo>
                    <a:lnTo>
                      <a:pt x="16080" y="3861"/>
                    </a:lnTo>
                    <a:cubicBezTo>
                      <a:pt x="15472" y="5898"/>
                      <a:pt x="13861" y="8025"/>
                      <a:pt x="12645" y="9788"/>
                    </a:cubicBezTo>
                    <a:cubicBezTo>
                      <a:pt x="12587" y="9871"/>
                      <a:pt x="12505" y="9907"/>
                      <a:pt x="12425" y="9907"/>
                    </a:cubicBezTo>
                    <a:cubicBezTo>
                      <a:pt x="12299" y="9907"/>
                      <a:pt x="12178" y="9816"/>
                      <a:pt x="12159" y="9667"/>
                    </a:cubicBezTo>
                    <a:cubicBezTo>
                      <a:pt x="12068" y="7417"/>
                      <a:pt x="11886" y="4925"/>
                      <a:pt x="12493" y="2767"/>
                    </a:cubicBezTo>
                    <a:lnTo>
                      <a:pt x="12281" y="2341"/>
                    </a:lnTo>
                    <a:cubicBezTo>
                      <a:pt x="12068" y="3192"/>
                      <a:pt x="11764" y="4530"/>
                      <a:pt x="11642" y="5442"/>
                    </a:cubicBezTo>
                    <a:cubicBezTo>
                      <a:pt x="10852" y="4955"/>
                      <a:pt x="9879" y="4226"/>
                      <a:pt x="9515" y="3405"/>
                    </a:cubicBezTo>
                    <a:cubicBezTo>
                      <a:pt x="9089" y="2402"/>
                      <a:pt x="8968" y="1125"/>
                      <a:pt x="9302" y="92"/>
                    </a:cubicBezTo>
                    <a:lnTo>
                      <a:pt x="893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4" name="Google Shape;10414;p31"/>
              <p:cNvSpPr/>
              <p:nvPr/>
            </p:nvSpPr>
            <p:spPr>
              <a:xfrm>
                <a:off x="8141852" y="8428830"/>
                <a:ext cx="1002351" cy="662250"/>
              </a:xfrm>
              <a:custGeom>
                <a:avLst/>
                <a:gdLst/>
                <a:ahLst/>
                <a:cxnLst/>
                <a:rect l="l" t="t" r="r" b="b"/>
                <a:pathLst>
                  <a:path w="32829" h="21690" extrusionOk="0">
                    <a:moveTo>
                      <a:pt x="17277" y="0"/>
                    </a:moveTo>
                    <a:cubicBezTo>
                      <a:pt x="16928" y="0"/>
                      <a:pt x="16637" y="162"/>
                      <a:pt x="16171" y="162"/>
                    </a:cubicBezTo>
                    <a:cubicBezTo>
                      <a:pt x="15746" y="162"/>
                      <a:pt x="15503" y="649"/>
                      <a:pt x="15077" y="679"/>
                    </a:cubicBezTo>
                    <a:cubicBezTo>
                      <a:pt x="14610" y="679"/>
                      <a:pt x="14395" y="7"/>
                      <a:pt x="13949" y="7"/>
                    </a:cubicBezTo>
                    <a:cubicBezTo>
                      <a:pt x="13930" y="7"/>
                      <a:pt x="13911" y="8"/>
                      <a:pt x="13892" y="10"/>
                    </a:cubicBezTo>
                    <a:cubicBezTo>
                      <a:pt x="13010" y="102"/>
                      <a:pt x="11642" y="406"/>
                      <a:pt x="11004" y="1013"/>
                    </a:cubicBezTo>
                    <a:cubicBezTo>
                      <a:pt x="10214" y="1804"/>
                      <a:pt x="8876" y="1561"/>
                      <a:pt x="8177" y="2351"/>
                    </a:cubicBezTo>
                    <a:cubicBezTo>
                      <a:pt x="7630" y="2959"/>
                      <a:pt x="7205" y="2564"/>
                      <a:pt x="6597" y="2928"/>
                    </a:cubicBezTo>
                    <a:cubicBezTo>
                      <a:pt x="6080" y="3202"/>
                      <a:pt x="5806" y="3658"/>
                      <a:pt x="5259" y="3901"/>
                    </a:cubicBezTo>
                    <a:cubicBezTo>
                      <a:pt x="4651" y="4175"/>
                      <a:pt x="4530" y="4600"/>
                      <a:pt x="4043" y="5026"/>
                    </a:cubicBezTo>
                    <a:cubicBezTo>
                      <a:pt x="3739" y="5330"/>
                      <a:pt x="3192" y="5056"/>
                      <a:pt x="2888" y="5390"/>
                    </a:cubicBezTo>
                    <a:cubicBezTo>
                      <a:pt x="2554" y="5725"/>
                      <a:pt x="2980" y="6333"/>
                      <a:pt x="2676" y="6697"/>
                    </a:cubicBezTo>
                    <a:cubicBezTo>
                      <a:pt x="2372" y="7032"/>
                      <a:pt x="1733" y="6789"/>
                      <a:pt x="1490" y="7153"/>
                    </a:cubicBezTo>
                    <a:cubicBezTo>
                      <a:pt x="973" y="7883"/>
                      <a:pt x="1338" y="8278"/>
                      <a:pt x="518" y="8825"/>
                    </a:cubicBezTo>
                    <a:cubicBezTo>
                      <a:pt x="62" y="9099"/>
                      <a:pt x="274" y="9403"/>
                      <a:pt x="518" y="9737"/>
                    </a:cubicBezTo>
                    <a:cubicBezTo>
                      <a:pt x="1186" y="10679"/>
                      <a:pt x="1" y="11105"/>
                      <a:pt x="669" y="12047"/>
                    </a:cubicBezTo>
                    <a:cubicBezTo>
                      <a:pt x="1247" y="12807"/>
                      <a:pt x="669" y="13901"/>
                      <a:pt x="1034" y="14539"/>
                    </a:cubicBezTo>
                    <a:cubicBezTo>
                      <a:pt x="1277" y="14935"/>
                      <a:pt x="882" y="15482"/>
                      <a:pt x="1156" y="15846"/>
                    </a:cubicBezTo>
                    <a:cubicBezTo>
                      <a:pt x="1429" y="16181"/>
                      <a:pt x="1977" y="16090"/>
                      <a:pt x="2280" y="16394"/>
                    </a:cubicBezTo>
                    <a:cubicBezTo>
                      <a:pt x="3144" y="17313"/>
                      <a:pt x="5028" y="19865"/>
                      <a:pt x="6717" y="19865"/>
                    </a:cubicBezTo>
                    <a:cubicBezTo>
                      <a:pt x="6871" y="19865"/>
                      <a:pt x="7024" y="19844"/>
                      <a:pt x="7174" y="19798"/>
                    </a:cubicBezTo>
                    <a:cubicBezTo>
                      <a:pt x="7378" y="19728"/>
                      <a:pt x="7548" y="19699"/>
                      <a:pt x="7693" y="19699"/>
                    </a:cubicBezTo>
                    <a:cubicBezTo>
                      <a:pt x="8397" y="19699"/>
                      <a:pt x="8536" y="20381"/>
                      <a:pt x="9381" y="20381"/>
                    </a:cubicBezTo>
                    <a:cubicBezTo>
                      <a:pt x="9423" y="20381"/>
                      <a:pt x="9468" y="20379"/>
                      <a:pt x="9515" y="20375"/>
                    </a:cubicBezTo>
                    <a:cubicBezTo>
                      <a:pt x="9565" y="20371"/>
                      <a:pt x="9614" y="20369"/>
                      <a:pt x="9662" y="20369"/>
                    </a:cubicBezTo>
                    <a:cubicBezTo>
                      <a:pt x="10689" y="20369"/>
                      <a:pt x="11227" y="21264"/>
                      <a:pt x="12098" y="21409"/>
                    </a:cubicBezTo>
                    <a:cubicBezTo>
                      <a:pt x="12648" y="21498"/>
                      <a:pt x="13518" y="21689"/>
                      <a:pt x="14304" y="21689"/>
                    </a:cubicBezTo>
                    <a:cubicBezTo>
                      <a:pt x="14866" y="21689"/>
                      <a:pt x="15386" y="21591"/>
                      <a:pt x="15715" y="21287"/>
                    </a:cubicBezTo>
                    <a:cubicBezTo>
                      <a:pt x="16293" y="20776"/>
                      <a:pt x="16692" y="20509"/>
                      <a:pt x="17316" y="20509"/>
                    </a:cubicBezTo>
                    <a:cubicBezTo>
                      <a:pt x="17546" y="20509"/>
                      <a:pt x="17806" y="20545"/>
                      <a:pt x="18117" y="20619"/>
                    </a:cubicBezTo>
                    <a:cubicBezTo>
                      <a:pt x="18730" y="20758"/>
                      <a:pt x="20060" y="21332"/>
                      <a:pt x="20768" y="21332"/>
                    </a:cubicBezTo>
                    <a:cubicBezTo>
                      <a:pt x="20832" y="21332"/>
                      <a:pt x="20891" y="21328"/>
                      <a:pt x="20943" y="21318"/>
                    </a:cubicBezTo>
                    <a:cubicBezTo>
                      <a:pt x="21399" y="21257"/>
                      <a:pt x="21460" y="20619"/>
                      <a:pt x="21916" y="20527"/>
                    </a:cubicBezTo>
                    <a:cubicBezTo>
                      <a:pt x="22352" y="20425"/>
                      <a:pt x="22831" y="20301"/>
                      <a:pt x="23280" y="20301"/>
                    </a:cubicBezTo>
                    <a:cubicBezTo>
                      <a:pt x="23363" y="20301"/>
                      <a:pt x="23446" y="20305"/>
                      <a:pt x="23527" y="20315"/>
                    </a:cubicBezTo>
                    <a:cubicBezTo>
                      <a:pt x="23558" y="20318"/>
                      <a:pt x="23590" y="20320"/>
                      <a:pt x="23620" y="20320"/>
                    </a:cubicBezTo>
                    <a:cubicBezTo>
                      <a:pt x="24428" y="20320"/>
                      <a:pt x="25078" y="19208"/>
                      <a:pt x="25898" y="18886"/>
                    </a:cubicBezTo>
                    <a:cubicBezTo>
                      <a:pt x="26336" y="18722"/>
                      <a:pt x="26577" y="18261"/>
                      <a:pt x="27044" y="18261"/>
                    </a:cubicBezTo>
                    <a:cubicBezTo>
                      <a:pt x="27095" y="18261"/>
                      <a:pt x="27148" y="18266"/>
                      <a:pt x="27205" y="18278"/>
                    </a:cubicBezTo>
                    <a:cubicBezTo>
                      <a:pt x="27414" y="18309"/>
                      <a:pt x="27565" y="18330"/>
                      <a:pt x="27697" y="18330"/>
                    </a:cubicBezTo>
                    <a:cubicBezTo>
                      <a:pt x="27950" y="18330"/>
                      <a:pt x="28133" y="18255"/>
                      <a:pt x="28512" y="18035"/>
                    </a:cubicBezTo>
                    <a:cubicBezTo>
                      <a:pt x="29089" y="17731"/>
                      <a:pt x="29120" y="17549"/>
                      <a:pt x="29241" y="16941"/>
                    </a:cubicBezTo>
                    <a:cubicBezTo>
                      <a:pt x="29333" y="16394"/>
                      <a:pt x="29880" y="16272"/>
                      <a:pt x="30184" y="15907"/>
                    </a:cubicBezTo>
                    <a:cubicBezTo>
                      <a:pt x="30792" y="15147"/>
                      <a:pt x="31521" y="14114"/>
                      <a:pt x="31795" y="13172"/>
                    </a:cubicBezTo>
                    <a:cubicBezTo>
                      <a:pt x="31916" y="12777"/>
                      <a:pt x="32828" y="12412"/>
                      <a:pt x="32372" y="11925"/>
                    </a:cubicBezTo>
                    <a:cubicBezTo>
                      <a:pt x="32190" y="11713"/>
                      <a:pt x="31612" y="11439"/>
                      <a:pt x="31582" y="11074"/>
                    </a:cubicBezTo>
                    <a:cubicBezTo>
                      <a:pt x="31582" y="10618"/>
                      <a:pt x="32342" y="10406"/>
                      <a:pt x="32251" y="9950"/>
                    </a:cubicBezTo>
                    <a:cubicBezTo>
                      <a:pt x="32159" y="9494"/>
                      <a:pt x="31491" y="9494"/>
                      <a:pt x="31339" y="9099"/>
                    </a:cubicBezTo>
                    <a:cubicBezTo>
                      <a:pt x="31187" y="8673"/>
                      <a:pt x="31764" y="8248"/>
                      <a:pt x="31552" y="7852"/>
                    </a:cubicBezTo>
                    <a:cubicBezTo>
                      <a:pt x="31339" y="7427"/>
                      <a:pt x="30670" y="7640"/>
                      <a:pt x="30396" y="7275"/>
                    </a:cubicBezTo>
                    <a:cubicBezTo>
                      <a:pt x="30214" y="7001"/>
                      <a:pt x="30488" y="6485"/>
                      <a:pt x="30488" y="6181"/>
                    </a:cubicBezTo>
                    <a:cubicBezTo>
                      <a:pt x="30518" y="5755"/>
                      <a:pt x="29941" y="5299"/>
                      <a:pt x="29667" y="5056"/>
                    </a:cubicBezTo>
                    <a:cubicBezTo>
                      <a:pt x="29048" y="4437"/>
                      <a:pt x="28943" y="4250"/>
                      <a:pt x="28683" y="4250"/>
                    </a:cubicBezTo>
                    <a:cubicBezTo>
                      <a:pt x="28496" y="4250"/>
                      <a:pt x="28228" y="4347"/>
                      <a:pt x="27630" y="4448"/>
                    </a:cubicBezTo>
                    <a:cubicBezTo>
                      <a:pt x="27595" y="4453"/>
                      <a:pt x="27560" y="4456"/>
                      <a:pt x="27527" y="4456"/>
                    </a:cubicBezTo>
                    <a:cubicBezTo>
                      <a:pt x="26773" y="4456"/>
                      <a:pt x="26375" y="3210"/>
                      <a:pt x="26171" y="2716"/>
                    </a:cubicBezTo>
                    <a:cubicBezTo>
                      <a:pt x="26087" y="2529"/>
                      <a:pt x="25923" y="2477"/>
                      <a:pt x="25719" y="2477"/>
                    </a:cubicBezTo>
                    <a:cubicBezTo>
                      <a:pt x="25463" y="2477"/>
                      <a:pt x="25144" y="2559"/>
                      <a:pt x="24842" y="2559"/>
                    </a:cubicBezTo>
                    <a:cubicBezTo>
                      <a:pt x="24602" y="2559"/>
                      <a:pt x="24373" y="2507"/>
                      <a:pt x="24196" y="2320"/>
                    </a:cubicBezTo>
                    <a:cubicBezTo>
                      <a:pt x="23602" y="1727"/>
                      <a:pt x="23268" y="1134"/>
                      <a:pt x="22644" y="1134"/>
                    </a:cubicBezTo>
                    <a:cubicBezTo>
                      <a:pt x="22469" y="1134"/>
                      <a:pt x="22271" y="1180"/>
                      <a:pt x="22038" y="1287"/>
                    </a:cubicBezTo>
                    <a:cubicBezTo>
                      <a:pt x="21927" y="1332"/>
                      <a:pt x="21833" y="1352"/>
                      <a:pt x="21752" y="1352"/>
                    </a:cubicBezTo>
                    <a:cubicBezTo>
                      <a:pt x="21229" y="1352"/>
                      <a:pt x="21226" y="541"/>
                      <a:pt x="20700" y="436"/>
                    </a:cubicBezTo>
                    <a:cubicBezTo>
                      <a:pt x="20659" y="428"/>
                      <a:pt x="20618" y="424"/>
                      <a:pt x="20579" y="424"/>
                    </a:cubicBezTo>
                    <a:cubicBezTo>
                      <a:pt x="20215" y="424"/>
                      <a:pt x="19939" y="745"/>
                      <a:pt x="19569" y="745"/>
                    </a:cubicBezTo>
                    <a:cubicBezTo>
                      <a:pt x="19541" y="745"/>
                      <a:pt x="19513" y="744"/>
                      <a:pt x="19484" y="740"/>
                    </a:cubicBezTo>
                    <a:cubicBezTo>
                      <a:pt x="19028" y="679"/>
                      <a:pt x="18299" y="375"/>
                      <a:pt x="17873" y="162"/>
                    </a:cubicBezTo>
                    <a:cubicBezTo>
                      <a:pt x="17640" y="41"/>
                      <a:pt x="17451" y="0"/>
                      <a:pt x="172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5" name="Google Shape;10415;p31"/>
              <p:cNvSpPr/>
              <p:nvPr/>
            </p:nvSpPr>
            <p:spPr>
              <a:xfrm>
                <a:off x="8220755" y="8733264"/>
                <a:ext cx="847338" cy="357841"/>
              </a:xfrm>
              <a:custGeom>
                <a:avLst/>
                <a:gdLst/>
                <a:ahLst/>
                <a:cxnLst/>
                <a:rect l="l" t="t" r="r" b="b"/>
                <a:pathLst>
                  <a:path w="27752" h="11720" extrusionOk="0">
                    <a:moveTo>
                      <a:pt x="14716" y="0"/>
                    </a:moveTo>
                    <a:cubicBezTo>
                      <a:pt x="14361" y="0"/>
                      <a:pt x="14064" y="162"/>
                      <a:pt x="13618" y="162"/>
                    </a:cubicBezTo>
                    <a:cubicBezTo>
                      <a:pt x="13192" y="162"/>
                      <a:pt x="12949" y="648"/>
                      <a:pt x="12523" y="679"/>
                    </a:cubicBezTo>
                    <a:cubicBezTo>
                      <a:pt x="12057" y="679"/>
                      <a:pt x="11842" y="7"/>
                      <a:pt x="11395" y="7"/>
                    </a:cubicBezTo>
                    <a:cubicBezTo>
                      <a:pt x="11376" y="7"/>
                      <a:pt x="11357" y="8"/>
                      <a:pt x="11338" y="10"/>
                    </a:cubicBezTo>
                    <a:cubicBezTo>
                      <a:pt x="10457" y="101"/>
                      <a:pt x="9089" y="405"/>
                      <a:pt x="8450" y="1013"/>
                    </a:cubicBezTo>
                    <a:cubicBezTo>
                      <a:pt x="7660" y="1803"/>
                      <a:pt x="6323" y="1560"/>
                      <a:pt x="5624" y="2351"/>
                    </a:cubicBezTo>
                    <a:cubicBezTo>
                      <a:pt x="5077" y="2959"/>
                      <a:pt x="4651" y="2594"/>
                      <a:pt x="4043" y="2928"/>
                    </a:cubicBezTo>
                    <a:cubicBezTo>
                      <a:pt x="3526" y="3202"/>
                      <a:pt x="3253" y="3658"/>
                      <a:pt x="2706" y="3901"/>
                    </a:cubicBezTo>
                    <a:cubicBezTo>
                      <a:pt x="2098" y="4174"/>
                      <a:pt x="1976" y="4630"/>
                      <a:pt x="1490" y="5025"/>
                    </a:cubicBezTo>
                    <a:cubicBezTo>
                      <a:pt x="1186" y="5329"/>
                      <a:pt x="639" y="5086"/>
                      <a:pt x="304" y="5390"/>
                    </a:cubicBezTo>
                    <a:cubicBezTo>
                      <a:pt x="0" y="5725"/>
                      <a:pt x="396" y="6332"/>
                      <a:pt x="122" y="6697"/>
                    </a:cubicBezTo>
                    <a:cubicBezTo>
                      <a:pt x="92" y="6728"/>
                      <a:pt x="31" y="6758"/>
                      <a:pt x="0" y="6788"/>
                    </a:cubicBezTo>
                    <a:cubicBezTo>
                      <a:pt x="962" y="7860"/>
                      <a:pt x="2619" y="9901"/>
                      <a:pt x="4119" y="9901"/>
                    </a:cubicBezTo>
                    <a:cubicBezTo>
                      <a:pt x="4278" y="9901"/>
                      <a:pt x="4436" y="9878"/>
                      <a:pt x="4590" y="9828"/>
                    </a:cubicBezTo>
                    <a:cubicBezTo>
                      <a:pt x="4794" y="9758"/>
                      <a:pt x="4964" y="9729"/>
                      <a:pt x="5109" y="9729"/>
                    </a:cubicBezTo>
                    <a:cubicBezTo>
                      <a:pt x="5813" y="9729"/>
                      <a:pt x="5952" y="10411"/>
                      <a:pt x="6797" y="10411"/>
                    </a:cubicBezTo>
                    <a:cubicBezTo>
                      <a:pt x="6839" y="10411"/>
                      <a:pt x="6884" y="10409"/>
                      <a:pt x="6931" y="10405"/>
                    </a:cubicBezTo>
                    <a:cubicBezTo>
                      <a:pt x="6981" y="10401"/>
                      <a:pt x="7030" y="10399"/>
                      <a:pt x="7078" y="10399"/>
                    </a:cubicBezTo>
                    <a:cubicBezTo>
                      <a:pt x="8105" y="10399"/>
                      <a:pt x="8643" y="11294"/>
                      <a:pt x="9514" y="11439"/>
                    </a:cubicBezTo>
                    <a:cubicBezTo>
                      <a:pt x="10064" y="11528"/>
                      <a:pt x="10934" y="11719"/>
                      <a:pt x="11720" y="11719"/>
                    </a:cubicBezTo>
                    <a:cubicBezTo>
                      <a:pt x="12282" y="11719"/>
                      <a:pt x="12802" y="11621"/>
                      <a:pt x="13131" y="11317"/>
                    </a:cubicBezTo>
                    <a:cubicBezTo>
                      <a:pt x="13709" y="10806"/>
                      <a:pt x="14108" y="10539"/>
                      <a:pt x="14732" y="10539"/>
                    </a:cubicBezTo>
                    <a:cubicBezTo>
                      <a:pt x="14962" y="10539"/>
                      <a:pt x="15222" y="10575"/>
                      <a:pt x="15533" y="10649"/>
                    </a:cubicBezTo>
                    <a:cubicBezTo>
                      <a:pt x="16146" y="10788"/>
                      <a:pt x="17476" y="11362"/>
                      <a:pt x="18184" y="11362"/>
                    </a:cubicBezTo>
                    <a:cubicBezTo>
                      <a:pt x="18248" y="11362"/>
                      <a:pt x="18307" y="11358"/>
                      <a:pt x="18359" y="11348"/>
                    </a:cubicBezTo>
                    <a:cubicBezTo>
                      <a:pt x="18815" y="11287"/>
                      <a:pt x="18876" y="10649"/>
                      <a:pt x="19332" y="10557"/>
                    </a:cubicBezTo>
                    <a:cubicBezTo>
                      <a:pt x="19768" y="10455"/>
                      <a:pt x="20247" y="10331"/>
                      <a:pt x="20696" y="10331"/>
                    </a:cubicBezTo>
                    <a:cubicBezTo>
                      <a:pt x="20779" y="10331"/>
                      <a:pt x="20862" y="10335"/>
                      <a:pt x="20943" y="10345"/>
                    </a:cubicBezTo>
                    <a:cubicBezTo>
                      <a:pt x="20974" y="10348"/>
                      <a:pt x="21006" y="10350"/>
                      <a:pt x="21036" y="10350"/>
                    </a:cubicBezTo>
                    <a:cubicBezTo>
                      <a:pt x="21844" y="10350"/>
                      <a:pt x="22494" y="9238"/>
                      <a:pt x="23314" y="8916"/>
                    </a:cubicBezTo>
                    <a:cubicBezTo>
                      <a:pt x="23763" y="8748"/>
                      <a:pt x="24005" y="8268"/>
                      <a:pt x="24495" y="8268"/>
                    </a:cubicBezTo>
                    <a:cubicBezTo>
                      <a:pt x="24535" y="8268"/>
                      <a:pt x="24577" y="8271"/>
                      <a:pt x="24621" y="8278"/>
                    </a:cubicBezTo>
                    <a:cubicBezTo>
                      <a:pt x="24850" y="8323"/>
                      <a:pt x="25009" y="8352"/>
                      <a:pt x="25151" y="8352"/>
                    </a:cubicBezTo>
                    <a:cubicBezTo>
                      <a:pt x="25385" y="8352"/>
                      <a:pt x="25568" y="8274"/>
                      <a:pt x="25928" y="8065"/>
                    </a:cubicBezTo>
                    <a:cubicBezTo>
                      <a:pt x="26505" y="7761"/>
                      <a:pt x="26536" y="7579"/>
                      <a:pt x="26657" y="6971"/>
                    </a:cubicBezTo>
                    <a:cubicBezTo>
                      <a:pt x="26749" y="6424"/>
                      <a:pt x="27296" y="6302"/>
                      <a:pt x="27600" y="5937"/>
                    </a:cubicBezTo>
                    <a:cubicBezTo>
                      <a:pt x="27661" y="5846"/>
                      <a:pt x="27721" y="5785"/>
                      <a:pt x="27752" y="5725"/>
                    </a:cubicBezTo>
                    <a:cubicBezTo>
                      <a:pt x="27569" y="5451"/>
                      <a:pt x="27296" y="5208"/>
                      <a:pt x="27113" y="5056"/>
                    </a:cubicBezTo>
                    <a:cubicBezTo>
                      <a:pt x="26467" y="4445"/>
                      <a:pt x="26372" y="4259"/>
                      <a:pt x="26108" y="4259"/>
                    </a:cubicBezTo>
                    <a:cubicBezTo>
                      <a:pt x="25925" y="4259"/>
                      <a:pt x="25661" y="4348"/>
                      <a:pt x="25077" y="4448"/>
                    </a:cubicBezTo>
                    <a:cubicBezTo>
                      <a:pt x="25034" y="4456"/>
                      <a:pt x="24992" y="4460"/>
                      <a:pt x="24952" y="4460"/>
                    </a:cubicBezTo>
                    <a:cubicBezTo>
                      <a:pt x="24212" y="4460"/>
                      <a:pt x="23818" y="3205"/>
                      <a:pt x="23587" y="2715"/>
                    </a:cubicBezTo>
                    <a:cubicBezTo>
                      <a:pt x="23513" y="2529"/>
                      <a:pt x="23355" y="2477"/>
                      <a:pt x="23156" y="2477"/>
                    </a:cubicBezTo>
                    <a:cubicBezTo>
                      <a:pt x="22905" y="2477"/>
                      <a:pt x="22588" y="2559"/>
                      <a:pt x="22288" y="2559"/>
                    </a:cubicBezTo>
                    <a:cubicBezTo>
                      <a:pt x="22048" y="2559"/>
                      <a:pt x="21819" y="2507"/>
                      <a:pt x="21642" y="2320"/>
                    </a:cubicBezTo>
                    <a:cubicBezTo>
                      <a:pt x="21049" y="1727"/>
                      <a:pt x="20715" y="1133"/>
                      <a:pt x="20091" y="1133"/>
                    </a:cubicBezTo>
                    <a:cubicBezTo>
                      <a:pt x="19915" y="1133"/>
                      <a:pt x="19717" y="1180"/>
                      <a:pt x="19484" y="1287"/>
                    </a:cubicBezTo>
                    <a:cubicBezTo>
                      <a:pt x="19373" y="1332"/>
                      <a:pt x="19279" y="1351"/>
                      <a:pt x="19198" y="1351"/>
                    </a:cubicBezTo>
                    <a:cubicBezTo>
                      <a:pt x="18675" y="1351"/>
                      <a:pt x="18673" y="541"/>
                      <a:pt x="18147" y="436"/>
                    </a:cubicBezTo>
                    <a:cubicBezTo>
                      <a:pt x="18105" y="427"/>
                      <a:pt x="18064" y="424"/>
                      <a:pt x="18024" y="424"/>
                    </a:cubicBezTo>
                    <a:cubicBezTo>
                      <a:pt x="17656" y="424"/>
                      <a:pt x="17361" y="745"/>
                      <a:pt x="17010" y="745"/>
                    </a:cubicBezTo>
                    <a:cubicBezTo>
                      <a:pt x="16984" y="745"/>
                      <a:pt x="16958" y="743"/>
                      <a:pt x="16931" y="740"/>
                    </a:cubicBezTo>
                    <a:cubicBezTo>
                      <a:pt x="16475" y="679"/>
                      <a:pt x="15715" y="375"/>
                      <a:pt x="15320" y="162"/>
                    </a:cubicBezTo>
                    <a:cubicBezTo>
                      <a:pt x="15087" y="41"/>
                      <a:pt x="14894" y="0"/>
                      <a:pt x="147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6" name="Google Shape;10416;p31"/>
              <p:cNvSpPr/>
              <p:nvPr/>
            </p:nvSpPr>
            <p:spPr>
              <a:xfrm>
                <a:off x="7476402" y="8760837"/>
                <a:ext cx="1023663" cy="660540"/>
              </a:xfrm>
              <a:custGeom>
                <a:avLst/>
                <a:gdLst/>
                <a:ahLst/>
                <a:cxnLst/>
                <a:rect l="l" t="t" r="r" b="b"/>
                <a:pathLst>
                  <a:path w="33527" h="21634" extrusionOk="0">
                    <a:moveTo>
                      <a:pt x="17499" y="1"/>
                    </a:moveTo>
                    <a:cubicBezTo>
                      <a:pt x="17414" y="1"/>
                      <a:pt x="17326" y="33"/>
                      <a:pt x="17234" y="110"/>
                    </a:cubicBezTo>
                    <a:cubicBezTo>
                      <a:pt x="16782" y="520"/>
                      <a:pt x="16330" y="914"/>
                      <a:pt x="15769" y="914"/>
                    </a:cubicBezTo>
                    <a:cubicBezTo>
                      <a:pt x="15539" y="914"/>
                      <a:pt x="15290" y="847"/>
                      <a:pt x="15016" y="688"/>
                    </a:cubicBezTo>
                    <a:cubicBezTo>
                      <a:pt x="14622" y="460"/>
                      <a:pt x="14296" y="377"/>
                      <a:pt x="13993" y="377"/>
                    </a:cubicBezTo>
                    <a:cubicBezTo>
                      <a:pt x="13404" y="377"/>
                      <a:pt x="12900" y="690"/>
                      <a:pt x="12158" y="870"/>
                    </a:cubicBezTo>
                    <a:cubicBezTo>
                      <a:pt x="12122" y="878"/>
                      <a:pt x="12086" y="882"/>
                      <a:pt x="12050" y="882"/>
                    </a:cubicBezTo>
                    <a:cubicBezTo>
                      <a:pt x="11742" y="882"/>
                      <a:pt x="11448" y="606"/>
                      <a:pt x="11122" y="606"/>
                    </a:cubicBezTo>
                    <a:cubicBezTo>
                      <a:pt x="11073" y="606"/>
                      <a:pt x="11024" y="612"/>
                      <a:pt x="10973" y="627"/>
                    </a:cubicBezTo>
                    <a:cubicBezTo>
                      <a:pt x="10578" y="749"/>
                      <a:pt x="10456" y="1235"/>
                      <a:pt x="10061" y="1356"/>
                    </a:cubicBezTo>
                    <a:cubicBezTo>
                      <a:pt x="9429" y="1584"/>
                      <a:pt x="9175" y="1812"/>
                      <a:pt x="8635" y="1812"/>
                    </a:cubicBezTo>
                    <a:cubicBezTo>
                      <a:pt x="8526" y="1812"/>
                      <a:pt x="8406" y="1802"/>
                      <a:pt x="8268" y="1782"/>
                    </a:cubicBezTo>
                    <a:cubicBezTo>
                      <a:pt x="8213" y="1771"/>
                      <a:pt x="8162" y="1766"/>
                      <a:pt x="8114" y="1766"/>
                    </a:cubicBezTo>
                    <a:cubicBezTo>
                      <a:pt x="7620" y="1766"/>
                      <a:pt x="7409" y="2290"/>
                      <a:pt x="7021" y="2511"/>
                    </a:cubicBezTo>
                    <a:cubicBezTo>
                      <a:pt x="6657" y="2724"/>
                      <a:pt x="6657" y="3241"/>
                      <a:pt x="6322" y="3484"/>
                    </a:cubicBezTo>
                    <a:cubicBezTo>
                      <a:pt x="6220" y="3552"/>
                      <a:pt x="6106" y="3573"/>
                      <a:pt x="5987" y="3573"/>
                    </a:cubicBezTo>
                    <a:cubicBezTo>
                      <a:pt x="5811" y="3573"/>
                      <a:pt x="5626" y="3529"/>
                      <a:pt x="5454" y="3529"/>
                    </a:cubicBezTo>
                    <a:cubicBezTo>
                      <a:pt x="5328" y="3529"/>
                      <a:pt x="5209" y="3553"/>
                      <a:pt x="5107" y="3636"/>
                    </a:cubicBezTo>
                    <a:cubicBezTo>
                      <a:pt x="4772" y="3879"/>
                      <a:pt x="4894" y="4426"/>
                      <a:pt x="4590" y="4700"/>
                    </a:cubicBezTo>
                    <a:cubicBezTo>
                      <a:pt x="4452" y="4825"/>
                      <a:pt x="4269" y="4842"/>
                      <a:pt x="4079" y="4842"/>
                    </a:cubicBezTo>
                    <a:cubicBezTo>
                      <a:pt x="4007" y="4842"/>
                      <a:pt x="3935" y="4840"/>
                      <a:pt x="3865" y="4840"/>
                    </a:cubicBezTo>
                    <a:cubicBezTo>
                      <a:pt x="3665" y="4840"/>
                      <a:pt x="3476" y="4859"/>
                      <a:pt x="3344" y="5004"/>
                    </a:cubicBezTo>
                    <a:cubicBezTo>
                      <a:pt x="2979" y="5369"/>
                      <a:pt x="3313" y="6797"/>
                      <a:pt x="2888" y="7405"/>
                    </a:cubicBezTo>
                    <a:cubicBezTo>
                      <a:pt x="2764" y="7586"/>
                      <a:pt x="2501" y="7603"/>
                      <a:pt x="2233" y="7603"/>
                    </a:cubicBezTo>
                    <a:cubicBezTo>
                      <a:pt x="2170" y="7603"/>
                      <a:pt x="2106" y="7602"/>
                      <a:pt x="2044" y="7602"/>
                    </a:cubicBezTo>
                    <a:cubicBezTo>
                      <a:pt x="1659" y="7602"/>
                      <a:pt x="1327" y="7639"/>
                      <a:pt x="1459" y="8165"/>
                    </a:cubicBezTo>
                    <a:cubicBezTo>
                      <a:pt x="1641" y="9016"/>
                      <a:pt x="1246" y="9654"/>
                      <a:pt x="1368" y="10505"/>
                    </a:cubicBezTo>
                    <a:cubicBezTo>
                      <a:pt x="1459" y="11296"/>
                      <a:pt x="0" y="12694"/>
                      <a:pt x="1155" y="13393"/>
                    </a:cubicBezTo>
                    <a:cubicBezTo>
                      <a:pt x="2097" y="13971"/>
                      <a:pt x="2097" y="14882"/>
                      <a:pt x="2766" y="15703"/>
                    </a:cubicBezTo>
                    <a:cubicBezTo>
                      <a:pt x="3435" y="16493"/>
                      <a:pt x="4164" y="16949"/>
                      <a:pt x="4559" y="17952"/>
                    </a:cubicBezTo>
                    <a:cubicBezTo>
                      <a:pt x="4655" y="18208"/>
                      <a:pt x="4804" y="18292"/>
                      <a:pt x="4976" y="18292"/>
                    </a:cubicBezTo>
                    <a:cubicBezTo>
                      <a:pt x="5299" y="18292"/>
                      <a:pt x="5705" y="17999"/>
                      <a:pt x="6006" y="17999"/>
                    </a:cubicBezTo>
                    <a:cubicBezTo>
                      <a:pt x="6155" y="17999"/>
                      <a:pt x="6278" y="18071"/>
                      <a:pt x="6353" y="18287"/>
                    </a:cubicBezTo>
                    <a:cubicBezTo>
                      <a:pt x="6490" y="18672"/>
                      <a:pt x="6429" y="19281"/>
                      <a:pt x="6933" y="19281"/>
                    </a:cubicBezTo>
                    <a:cubicBezTo>
                      <a:pt x="6987" y="19281"/>
                      <a:pt x="7046" y="19274"/>
                      <a:pt x="7113" y="19259"/>
                    </a:cubicBezTo>
                    <a:cubicBezTo>
                      <a:pt x="7349" y="19192"/>
                      <a:pt x="7576" y="19078"/>
                      <a:pt x="7778" y="19078"/>
                    </a:cubicBezTo>
                    <a:cubicBezTo>
                      <a:pt x="7939" y="19078"/>
                      <a:pt x="8085" y="19151"/>
                      <a:pt x="8207" y="19381"/>
                    </a:cubicBezTo>
                    <a:cubicBezTo>
                      <a:pt x="8426" y="19829"/>
                      <a:pt x="8662" y="19952"/>
                      <a:pt x="8899" y="19952"/>
                    </a:cubicBezTo>
                    <a:cubicBezTo>
                      <a:pt x="9186" y="19952"/>
                      <a:pt x="9473" y="19770"/>
                      <a:pt x="9726" y="19770"/>
                    </a:cubicBezTo>
                    <a:cubicBezTo>
                      <a:pt x="9871" y="19770"/>
                      <a:pt x="10005" y="19830"/>
                      <a:pt x="10122" y="20019"/>
                    </a:cubicBezTo>
                    <a:cubicBezTo>
                      <a:pt x="10791" y="21083"/>
                      <a:pt x="11246" y="20870"/>
                      <a:pt x="12341" y="21448"/>
                    </a:cubicBezTo>
                    <a:cubicBezTo>
                      <a:pt x="12546" y="21556"/>
                      <a:pt x="12708" y="21600"/>
                      <a:pt x="12838" y="21600"/>
                    </a:cubicBezTo>
                    <a:cubicBezTo>
                      <a:pt x="13450" y="21600"/>
                      <a:pt x="13384" y="20621"/>
                      <a:pt x="14037" y="20621"/>
                    </a:cubicBezTo>
                    <a:cubicBezTo>
                      <a:pt x="14068" y="20621"/>
                      <a:pt x="14100" y="20623"/>
                      <a:pt x="14134" y="20627"/>
                    </a:cubicBezTo>
                    <a:cubicBezTo>
                      <a:pt x="14657" y="20682"/>
                      <a:pt x="15951" y="21633"/>
                      <a:pt x="16418" y="21633"/>
                    </a:cubicBezTo>
                    <a:cubicBezTo>
                      <a:pt x="16467" y="21633"/>
                      <a:pt x="16506" y="21623"/>
                      <a:pt x="16535" y="21600"/>
                    </a:cubicBezTo>
                    <a:cubicBezTo>
                      <a:pt x="16996" y="21250"/>
                      <a:pt x="17401" y="21000"/>
                      <a:pt x="17865" y="21000"/>
                    </a:cubicBezTo>
                    <a:cubicBezTo>
                      <a:pt x="18166" y="21000"/>
                      <a:pt x="18493" y="21105"/>
                      <a:pt x="18876" y="21357"/>
                    </a:cubicBezTo>
                    <a:cubicBezTo>
                      <a:pt x="19121" y="21520"/>
                      <a:pt x="19321" y="21582"/>
                      <a:pt x="19492" y="21582"/>
                    </a:cubicBezTo>
                    <a:cubicBezTo>
                      <a:pt x="20024" y="21582"/>
                      <a:pt x="20269" y="20977"/>
                      <a:pt x="20721" y="20977"/>
                    </a:cubicBezTo>
                    <a:cubicBezTo>
                      <a:pt x="20823" y="20977"/>
                      <a:pt x="20936" y="21008"/>
                      <a:pt x="21064" y="21083"/>
                    </a:cubicBezTo>
                    <a:cubicBezTo>
                      <a:pt x="21349" y="21247"/>
                      <a:pt x="21565" y="21309"/>
                      <a:pt x="21744" y="21309"/>
                    </a:cubicBezTo>
                    <a:cubicBezTo>
                      <a:pt x="22313" y="21309"/>
                      <a:pt x="22513" y="20686"/>
                      <a:pt x="23346" y="20686"/>
                    </a:cubicBezTo>
                    <a:cubicBezTo>
                      <a:pt x="23375" y="20686"/>
                      <a:pt x="23405" y="20686"/>
                      <a:pt x="23435" y="20688"/>
                    </a:cubicBezTo>
                    <a:cubicBezTo>
                      <a:pt x="23597" y="20695"/>
                      <a:pt x="23754" y="20699"/>
                      <a:pt x="23907" y="20699"/>
                    </a:cubicBezTo>
                    <a:cubicBezTo>
                      <a:pt x="25051" y="20699"/>
                      <a:pt x="25971" y="20464"/>
                      <a:pt x="26748" y="19472"/>
                    </a:cubicBezTo>
                    <a:cubicBezTo>
                      <a:pt x="26893" y="19262"/>
                      <a:pt x="27054" y="19194"/>
                      <a:pt x="27228" y="19194"/>
                    </a:cubicBezTo>
                    <a:cubicBezTo>
                      <a:pt x="27456" y="19194"/>
                      <a:pt x="27705" y="19312"/>
                      <a:pt x="27964" y="19381"/>
                    </a:cubicBezTo>
                    <a:cubicBezTo>
                      <a:pt x="28039" y="19402"/>
                      <a:pt x="28108" y="19412"/>
                      <a:pt x="28172" y="19412"/>
                    </a:cubicBezTo>
                    <a:cubicBezTo>
                      <a:pt x="28655" y="19412"/>
                      <a:pt x="28865" y="18859"/>
                      <a:pt x="29241" y="18591"/>
                    </a:cubicBezTo>
                    <a:cubicBezTo>
                      <a:pt x="30244" y="17952"/>
                      <a:pt x="30517" y="17466"/>
                      <a:pt x="31064" y="16433"/>
                    </a:cubicBezTo>
                    <a:cubicBezTo>
                      <a:pt x="31308" y="15886"/>
                      <a:pt x="31764" y="15612"/>
                      <a:pt x="32068" y="15126"/>
                    </a:cubicBezTo>
                    <a:cubicBezTo>
                      <a:pt x="32341" y="14639"/>
                      <a:pt x="32037" y="14123"/>
                      <a:pt x="32463" y="13697"/>
                    </a:cubicBezTo>
                    <a:cubicBezTo>
                      <a:pt x="33101" y="13059"/>
                      <a:pt x="33344" y="11265"/>
                      <a:pt x="33010" y="10414"/>
                    </a:cubicBezTo>
                    <a:cubicBezTo>
                      <a:pt x="32675" y="9594"/>
                      <a:pt x="33527" y="8712"/>
                      <a:pt x="32554" y="8287"/>
                    </a:cubicBezTo>
                    <a:cubicBezTo>
                      <a:pt x="31642" y="7922"/>
                      <a:pt x="32128" y="6949"/>
                      <a:pt x="31733" y="6159"/>
                    </a:cubicBezTo>
                    <a:cubicBezTo>
                      <a:pt x="31186" y="5125"/>
                      <a:pt x="30426" y="4244"/>
                      <a:pt x="29362" y="3727"/>
                    </a:cubicBezTo>
                    <a:cubicBezTo>
                      <a:pt x="28663" y="3363"/>
                      <a:pt x="26779" y="3332"/>
                      <a:pt x="26444" y="2572"/>
                    </a:cubicBezTo>
                    <a:cubicBezTo>
                      <a:pt x="26139" y="1900"/>
                      <a:pt x="25642" y="1705"/>
                      <a:pt x="25045" y="1705"/>
                    </a:cubicBezTo>
                    <a:cubicBezTo>
                      <a:pt x="24752" y="1705"/>
                      <a:pt x="24434" y="1752"/>
                      <a:pt x="24104" y="1812"/>
                    </a:cubicBezTo>
                    <a:cubicBezTo>
                      <a:pt x="24037" y="1824"/>
                      <a:pt x="23975" y="1830"/>
                      <a:pt x="23918" y="1830"/>
                    </a:cubicBezTo>
                    <a:cubicBezTo>
                      <a:pt x="23254" y="1830"/>
                      <a:pt x="23216" y="1089"/>
                      <a:pt x="22611" y="1089"/>
                    </a:cubicBezTo>
                    <a:cubicBezTo>
                      <a:pt x="22467" y="1089"/>
                      <a:pt x="22291" y="1131"/>
                      <a:pt x="22067" y="1235"/>
                    </a:cubicBezTo>
                    <a:cubicBezTo>
                      <a:pt x="22008" y="1260"/>
                      <a:pt x="21946" y="1272"/>
                      <a:pt x="21882" y="1272"/>
                    </a:cubicBezTo>
                    <a:cubicBezTo>
                      <a:pt x="21251" y="1272"/>
                      <a:pt x="20386" y="163"/>
                      <a:pt x="19696" y="80"/>
                    </a:cubicBezTo>
                    <a:cubicBezTo>
                      <a:pt x="19673" y="76"/>
                      <a:pt x="19650" y="75"/>
                      <a:pt x="19628" y="75"/>
                    </a:cubicBezTo>
                    <a:cubicBezTo>
                      <a:pt x="19193" y="75"/>
                      <a:pt x="18963" y="713"/>
                      <a:pt x="18576" y="713"/>
                    </a:cubicBezTo>
                    <a:cubicBezTo>
                      <a:pt x="18468" y="713"/>
                      <a:pt x="18348" y="663"/>
                      <a:pt x="18207" y="536"/>
                    </a:cubicBezTo>
                    <a:cubicBezTo>
                      <a:pt x="18020" y="349"/>
                      <a:pt x="17780" y="1"/>
                      <a:pt x="17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7" name="Google Shape;10417;p31"/>
              <p:cNvSpPr/>
              <p:nvPr/>
            </p:nvSpPr>
            <p:spPr>
              <a:xfrm>
                <a:off x="7597962" y="9132508"/>
                <a:ext cx="818576" cy="288899"/>
              </a:xfrm>
              <a:custGeom>
                <a:avLst/>
                <a:gdLst/>
                <a:ahLst/>
                <a:cxnLst/>
                <a:rect l="l" t="t" r="r" b="b"/>
                <a:pathLst>
                  <a:path w="26810" h="9462" extrusionOk="0">
                    <a:moveTo>
                      <a:pt x="13565" y="0"/>
                    </a:moveTo>
                    <a:cubicBezTo>
                      <a:pt x="13475" y="0"/>
                      <a:pt x="13381" y="37"/>
                      <a:pt x="13284" y="127"/>
                    </a:cubicBezTo>
                    <a:cubicBezTo>
                      <a:pt x="12832" y="514"/>
                      <a:pt x="12381" y="901"/>
                      <a:pt x="11822" y="901"/>
                    </a:cubicBezTo>
                    <a:cubicBezTo>
                      <a:pt x="11591" y="901"/>
                      <a:pt x="11341" y="834"/>
                      <a:pt x="11065" y="674"/>
                    </a:cubicBezTo>
                    <a:cubicBezTo>
                      <a:pt x="10672" y="446"/>
                      <a:pt x="10346" y="363"/>
                      <a:pt x="10042" y="363"/>
                    </a:cubicBezTo>
                    <a:cubicBezTo>
                      <a:pt x="9453" y="363"/>
                      <a:pt x="8950" y="676"/>
                      <a:pt x="8208" y="856"/>
                    </a:cubicBezTo>
                    <a:cubicBezTo>
                      <a:pt x="8171" y="865"/>
                      <a:pt x="8135" y="868"/>
                      <a:pt x="8099" y="868"/>
                    </a:cubicBezTo>
                    <a:cubicBezTo>
                      <a:pt x="7791" y="868"/>
                      <a:pt x="7497" y="592"/>
                      <a:pt x="7172" y="592"/>
                    </a:cubicBezTo>
                    <a:cubicBezTo>
                      <a:pt x="7123" y="592"/>
                      <a:pt x="7073" y="599"/>
                      <a:pt x="7022" y="613"/>
                    </a:cubicBezTo>
                    <a:cubicBezTo>
                      <a:pt x="6627" y="735"/>
                      <a:pt x="6506" y="1221"/>
                      <a:pt x="6110" y="1343"/>
                    </a:cubicBezTo>
                    <a:cubicBezTo>
                      <a:pt x="5478" y="1570"/>
                      <a:pt x="5225" y="1798"/>
                      <a:pt x="4685" y="1798"/>
                    </a:cubicBezTo>
                    <a:cubicBezTo>
                      <a:pt x="4576" y="1798"/>
                      <a:pt x="4455" y="1789"/>
                      <a:pt x="4317" y="1768"/>
                    </a:cubicBezTo>
                    <a:cubicBezTo>
                      <a:pt x="4263" y="1757"/>
                      <a:pt x="4212" y="1752"/>
                      <a:pt x="4163" y="1752"/>
                    </a:cubicBezTo>
                    <a:cubicBezTo>
                      <a:pt x="3669" y="1752"/>
                      <a:pt x="3458" y="2276"/>
                      <a:pt x="3071" y="2498"/>
                    </a:cubicBezTo>
                    <a:cubicBezTo>
                      <a:pt x="2706" y="2710"/>
                      <a:pt x="2706" y="3227"/>
                      <a:pt x="2372" y="3470"/>
                    </a:cubicBezTo>
                    <a:cubicBezTo>
                      <a:pt x="2269" y="3539"/>
                      <a:pt x="2155" y="3559"/>
                      <a:pt x="2036" y="3559"/>
                    </a:cubicBezTo>
                    <a:cubicBezTo>
                      <a:pt x="1861" y="3559"/>
                      <a:pt x="1675" y="3515"/>
                      <a:pt x="1504" y="3515"/>
                    </a:cubicBezTo>
                    <a:cubicBezTo>
                      <a:pt x="1377" y="3515"/>
                      <a:pt x="1258" y="3539"/>
                      <a:pt x="1156" y="3622"/>
                    </a:cubicBezTo>
                    <a:cubicBezTo>
                      <a:pt x="822" y="3865"/>
                      <a:pt x="943" y="4413"/>
                      <a:pt x="639" y="4686"/>
                    </a:cubicBezTo>
                    <a:cubicBezTo>
                      <a:pt x="457" y="4838"/>
                      <a:pt x="244" y="4838"/>
                      <a:pt x="1" y="4838"/>
                    </a:cubicBezTo>
                    <a:cubicBezTo>
                      <a:pt x="214" y="5112"/>
                      <a:pt x="426" y="5416"/>
                      <a:pt x="578" y="5780"/>
                    </a:cubicBezTo>
                    <a:cubicBezTo>
                      <a:pt x="674" y="6036"/>
                      <a:pt x="823" y="6120"/>
                      <a:pt x="995" y="6120"/>
                    </a:cubicBezTo>
                    <a:cubicBezTo>
                      <a:pt x="1318" y="6120"/>
                      <a:pt x="1724" y="5827"/>
                      <a:pt x="2025" y="5827"/>
                    </a:cubicBezTo>
                    <a:cubicBezTo>
                      <a:pt x="2174" y="5827"/>
                      <a:pt x="2297" y="5899"/>
                      <a:pt x="2372" y="6115"/>
                    </a:cubicBezTo>
                    <a:cubicBezTo>
                      <a:pt x="2509" y="6500"/>
                      <a:pt x="2448" y="7109"/>
                      <a:pt x="2930" y="7109"/>
                    </a:cubicBezTo>
                    <a:cubicBezTo>
                      <a:pt x="2981" y="7109"/>
                      <a:pt x="3038" y="7102"/>
                      <a:pt x="3101" y="7087"/>
                    </a:cubicBezTo>
                    <a:cubicBezTo>
                      <a:pt x="3354" y="7020"/>
                      <a:pt x="3589" y="6906"/>
                      <a:pt x="3794" y="6906"/>
                    </a:cubicBezTo>
                    <a:cubicBezTo>
                      <a:pt x="3958" y="6906"/>
                      <a:pt x="4104" y="6979"/>
                      <a:pt x="4226" y="7209"/>
                    </a:cubicBezTo>
                    <a:cubicBezTo>
                      <a:pt x="4445" y="7657"/>
                      <a:pt x="4681" y="7780"/>
                      <a:pt x="4918" y="7780"/>
                    </a:cubicBezTo>
                    <a:cubicBezTo>
                      <a:pt x="5205" y="7780"/>
                      <a:pt x="5492" y="7598"/>
                      <a:pt x="5745" y="7598"/>
                    </a:cubicBezTo>
                    <a:cubicBezTo>
                      <a:pt x="5890" y="7598"/>
                      <a:pt x="6024" y="7658"/>
                      <a:pt x="6141" y="7847"/>
                    </a:cubicBezTo>
                    <a:cubicBezTo>
                      <a:pt x="6810" y="8911"/>
                      <a:pt x="7265" y="8698"/>
                      <a:pt x="8360" y="9276"/>
                    </a:cubicBezTo>
                    <a:cubicBezTo>
                      <a:pt x="8570" y="9392"/>
                      <a:pt x="8734" y="9439"/>
                      <a:pt x="8866" y="9439"/>
                    </a:cubicBezTo>
                    <a:cubicBezTo>
                      <a:pt x="9469" y="9439"/>
                      <a:pt x="9406" y="8449"/>
                      <a:pt x="10058" y="8449"/>
                    </a:cubicBezTo>
                    <a:cubicBezTo>
                      <a:pt x="10088" y="8449"/>
                      <a:pt x="10120" y="8451"/>
                      <a:pt x="10153" y="8455"/>
                    </a:cubicBezTo>
                    <a:cubicBezTo>
                      <a:pt x="10676" y="8510"/>
                      <a:pt x="11970" y="9461"/>
                      <a:pt x="12437" y="9461"/>
                    </a:cubicBezTo>
                    <a:cubicBezTo>
                      <a:pt x="12486" y="9461"/>
                      <a:pt x="12525" y="9451"/>
                      <a:pt x="12554" y="9428"/>
                    </a:cubicBezTo>
                    <a:cubicBezTo>
                      <a:pt x="13015" y="9078"/>
                      <a:pt x="13420" y="8828"/>
                      <a:pt x="13884" y="8828"/>
                    </a:cubicBezTo>
                    <a:cubicBezTo>
                      <a:pt x="14185" y="8828"/>
                      <a:pt x="14512" y="8933"/>
                      <a:pt x="14895" y="9185"/>
                    </a:cubicBezTo>
                    <a:cubicBezTo>
                      <a:pt x="15140" y="9348"/>
                      <a:pt x="15340" y="9410"/>
                      <a:pt x="15511" y="9410"/>
                    </a:cubicBezTo>
                    <a:cubicBezTo>
                      <a:pt x="16043" y="9410"/>
                      <a:pt x="16288" y="8805"/>
                      <a:pt x="16740" y="8805"/>
                    </a:cubicBezTo>
                    <a:cubicBezTo>
                      <a:pt x="16842" y="8805"/>
                      <a:pt x="16955" y="8836"/>
                      <a:pt x="17083" y="8911"/>
                    </a:cubicBezTo>
                    <a:cubicBezTo>
                      <a:pt x="17368" y="9075"/>
                      <a:pt x="17584" y="9137"/>
                      <a:pt x="17763" y="9137"/>
                    </a:cubicBezTo>
                    <a:cubicBezTo>
                      <a:pt x="18332" y="9137"/>
                      <a:pt x="18532" y="8514"/>
                      <a:pt x="19365" y="8514"/>
                    </a:cubicBezTo>
                    <a:cubicBezTo>
                      <a:pt x="19394" y="8514"/>
                      <a:pt x="19424" y="8514"/>
                      <a:pt x="19454" y="8516"/>
                    </a:cubicBezTo>
                    <a:cubicBezTo>
                      <a:pt x="19616" y="8523"/>
                      <a:pt x="19773" y="8527"/>
                      <a:pt x="19926" y="8527"/>
                    </a:cubicBezTo>
                    <a:cubicBezTo>
                      <a:pt x="21070" y="8527"/>
                      <a:pt x="21990" y="8292"/>
                      <a:pt x="22767" y="7300"/>
                    </a:cubicBezTo>
                    <a:cubicBezTo>
                      <a:pt x="22912" y="7090"/>
                      <a:pt x="23073" y="7022"/>
                      <a:pt x="23247" y="7022"/>
                    </a:cubicBezTo>
                    <a:cubicBezTo>
                      <a:pt x="23475" y="7022"/>
                      <a:pt x="23724" y="7140"/>
                      <a:pt x="23983" y="7209"/>
                    </a:cubicBezTo>
                    <a:cubicBezTo>
                      <a:pt x="24058" y="7230"/>
                      <a:pt x="24127" y="7240"/>
                      <a:pt x="24191" y="7240"/>
                    </a:cubicBezTo>
                    <a:cubicBezTo>
                      <a:pt x="24674" y="7240"/>
                      <a:pt x="24884" y="6687"/>
                      <a:pt x="25260" y="6419"/>
                    </a:cubicBezTo>
                    <a:cubicBezTo>
                      <a:pt x="26080" y="5902"/>
                      <a:pt x="26415" y="5476"/>
                      <a:pt x="26810" y="4747"/>
                    </a:cubicBezTo>
                    <a:cubicBezTo>
                      <a:pt x="26415" y="4321"/>
                      <a:pt x="25959" y="3987"/>
                      <a:pt x="25412" y="3714"/>
                    </a:cubicBezTo>
                    <a:cubicBezTo>
                      <a:pt x="24713" y="3349"/>
                      <a:pt x="22828" y="3318"/>
                      <a:pt x="22494" y="2558"/>
                    </a:cubicBezTo>
                    <a:cubicBezTo>
                      <a:pt x="22188" y="1886"/>
                      <a:pt x="21691" y="1692"/>
                      <a:pt x="21094" y="1692"/>
                    </a:cubicBezTo>
                    <a:cubicBezTo>
                      <a:pt x="20801" y="1692"/>
                      <a:pt x="20484" y="1739"/>
                      <a:pt x="20153" y="1799"/>
                    </a:cubicBezTo>
                    <a:cubicBezTo>
                      <a:pt x="20086" y="1810"/>
                      <a:pt x="20025" y="1816"/>
                      <a:pt x="19968" y="1816"/>
                    </a:cubicBezTo>
                    <a:cubicBezTo>
                      <a:pt x="19303" y="1816"/>
                      <a:pt x="19265" y="1075"/>
                      <a:pt x="18661" y="1075"/>
                    </a:cubicBezTo>
                    <a:cubicBezTo>
                      <a:pt x="18517" y="1075"/>
                      <a:pt x="18341" y="1117"/>
                      <a:pt x="18117" y="1221"/>
                    </a:cubicBezTo>
                    <a:cubicBezTo>
                      <a:pt x="18058" y="1246"/>
                      <a:pt x="17996" y="1258"/>
                      <a:pt x="17932" y="1258"/>
                    </a:cubicBezTo>
                    <a:cubicBezTo>
                      <a:pt x="17305" y="1258"/>
                      <a:pt x="16463" y="149"/>
                      <a:pt x="15746" y="66"/>
                    </a:cubicBezTo>
                    <a:cubicBezTo>
                      <a:pt x="15723" y="63"/>
                      <a:pt x="15700" y="61"/>
                      <a:pt x="15678" y="61"/>
                    </a:cubicBezTo>
                    <a:cubicBezTo>
                      <a:pt x="15243" y="61"/>
                      <a:pt x="15012" y="700"/>
                      <a:pt x="14625" y="700"/>
                    </a:cubicBezTo>
                    <a:cubicBezTo>
                      <a:pt x="14517" y="700"/>
                      <a:pt x="14397" y="650"/>
                      <a:pt x="14256" y="522"/>
                    </a:cubicBezTo>
                    <a:cubicBezTo>
                      <a:pt x="14073" y="339"/>
                      <a:pt x="13838" y="0"/>
                      <a:pt x="135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8" name="Google Shape;10418;p31"/>
              <p:cNvSpPr/>
              <p:nvPr/>
            </p:nvSpPr>
            <p:spPr>
              <a:xfrm>
                <a:off x="7313956" y="7577608"/>
                <a:ext cx="1466384" cy="961407"/>
              </a:xfrm>
              <a:custGeom>
                <a:avLst/>
                <a:gdLst/>
                <a:ahLst/>
                <a:cxnLst/>
                <a:rect l="l" t="t" r="r" b="b"/>
                <a:pathLst>
                  <a:path w="48027" h="31488" extrusionOk="0">
                    <a:moveTo>
                      <a:pt x="23285" y="0"/>
                    </a:moveTo>
                    <a:cubicBezTo>
                      <a:pt x="23117" y="0"/>
                      <a:pt x="22951" y="50"/>
                      <a:pt x="22798" y="167"/>
                    </a:cubicBezTo>
                    <a:cubicBezTo>
                      <a:pt x="22494" y="410"/>
                      <a:pt x="21308" y="1686"/>
                      <a:pt x="21065" y="1717"/>
                    </a:cubicBezTo>
                    <a:cubicBezTo>
                      <a:pt x="21046" y="1719"/>
                      <a:pt x="21028" y="1720"/>
                      <a:pt x="21010" y="1720"/>
                    </a:cubicBezTo>
                    <a:cubicBezTo>
                      <a:pt x="20436" y="1720"/>
                      <a:pt x="20355" y="535"/>
                      <a:pt x="19793" y="535"/>
                    </a:cubicBezTo>
                    <a:cubicBezTo>
                      <a:pt x="19696" y="535"/>
                      <a:pt x="19585" y="570"/>
                      <a:pt x="19454" y="653"/>
                    </a:cubicBezTo>
                    <a:cubicBezTo>
                      <a:pt x="18725" y="1139"/>
                      <a:pt x="17661" y="957"/>
                      <a:pt x="17205" y="1717"/>
                    </a:cubicBezTo>
                    <a:cubicBezTo>
                      <a:pt x="16902" y="2183"/>
                      <a:pt x="16537" y="2299"/>
                      <a:pt x="16148" y="2299"/>
                    </a:cubicBezTo>
                    <a:cubicBezTo>
                      <a:pt x="15762" y="2299"/>
                      <a:pt x="15353" y="2185"/>
                      <a:pt x="14959" y="2185"/>
                    </a:cubicBezTo>
                    <a:cubicBezTo>
                      <a:pt x="14792" y="2185"/>
                      <a:pt x="14628" y="2206"/>
                      <a:pt x="14469" y="2264"/>
                    </a:cubicBezTo>
                    <a:cubicBezTo>
                      <a:pt x="13829" y="2461"/>
                      <a:pt x="14087" y="3377"/>
                      <a:pt x="13560" y="3377"/>
                    </a:cubicBezTo>
                    <a:cubicBezTo>
                      <a:pt x="13437" y="3377"/>
                      <a:pt x="13271" y="3327"/>
                      <a:pt x="13041" y="3206"/>
                    </a:cubicBezTo>
                    <a:cubicBezTo>
                      <a:pt x="12852" y="3101"/>
                      <a:pt x="12700" y="3058"/>
                      <a:pt x="12571" y="3058"/>
                    </a:cubicBezTo>
                    <a:cubicBezTo>
                      <a:pt x="12028" y="3058"/>
                      <a:pt x="11908" y="3822"/>
                      <a:pt x="11247" y="3822"/>
                    </a:cubicBezTo>
                    <a:cubicBezTo>
                      <a:pt x="11208" y="3822"/>
                      <a:pt x="11168" y="3820"/>
                      <a:pt x="11126" y="3814"/>
                    </a:cubicBezTo>
                    <a:cubicBezTo>
                      <a:pt x="11042" y="3804"/>
                      <a:pt x="10963" y="3799"/>
                      <a:pt x="10888" y="3799"/>
                    </a:cubicBezTo>
                    <a:cubicBezTo>
                      <a:pt x="10085" y="3799"/>
                      <a:pt x="9724" y="4373"/>
                      <a:pt x="9363" y="5152"/>
                    </a:cubicBezTo>
                    <a:cubicBezTo>
                      <a:pt x="8755" y="6367"/>
                      <a:pt x="7691" y="5668"/>
                      <a:pt x="6718" y="6459"/>
                    </a:cubicBezTo>
                    <a:cubicBezTo>
                      <a:pt x="6018" y="7038"/>
                      <a:pt x="6450" y="7618"/>
                      <a:pt x="5879" y="7618"/>
                    </a:cubicBezTo>
                    <a:cubicBezTo>
                      <a:pt x="5731" y="7618"/>
                      <a:pt x="5517" y="7579"/>
                      <a:pt x="5198" y="7492"/>
                    </a:cubicBezTo>
                    <a:cubicBezTo>
                      <a:pt x="5072" y="7460"/>
                      <a:pt x="4968" y="7446"/>
                      <a:pt x="4883" y="7446"/>
                    </a:cubicBezTo>
                    <a:cubicBezTo>
                      <a:pt x="4237" y="7446"/>
                      <a:pt x="4716" y="8295"/>
                      <a:pt x="4743" y="8860"/>
                    </a:cubicBezTo>
                    <a:cubicBezTo>
                      <a:pt x="4773" y="9650"/>
                      <a:pt x="4104" y="10471"/>
                      <a:pt x="3679" y="11048"/>
                    </a:cubicBezTo>
                    <a:cubicBezTo>
                      <a:pt x="3223" y="11717"/>
                      <a:pt x="1764" y="10775"/>
                      <a:pt x="2402" y="12142"/>
                    </a:cubicBezTo>
                    <a:cubicBezTo>
                      <a:pt x="2828" y="13085"/>
                      <a:pt x="2220" y="12994"/>
                      <a:pt x="1490" y="13298"/>
                    </a:cubicBezTo>
                    <a:cubicBezTo>
                      <a:pt x="700" y="13601"/>
                      <a:pt x="1977" y="14361"/>
                      <a:pt x="1855" y="14817"/>
                    </a:cubicBezTo>
                    <a:cubicBezTo>
                      <a:pt x="1733" y="15334"/>
                      <a:pt x="548" y="15121"/>
                      <a:pt x="457" y="15668"/>
                    </a:cubicBezTo>
                    <a:cubicBezTo>
                      <a:pt x="396" y="16337"/>
                      <a:pt x="1" y="17431"/>
                      <a:pt x="92" y="18070"/>
                    </a:cubicBezTo>
                    <a:cubicBezTo>
                      <a:pt x="153" y="18434"/>
                      <a:pt x="1338" y="18526"/>
                      <a:pt x="1581" y="18586"/>
                    </a:cubicBezTo>
                    <a:cubicBezTo>
                      <a:pt x="3010" y="18981"/>
                      <a:pt x="1156" y="21292"/>
                      <a:pt x="1794" y="21474"/>
                    </a:cubicBezTo>
                    <a:cubicBezTo>
                      <a:pt x="2311" y="21626"/>
                      <a:pt x="3132" y="21322"/>
                      <a:pt x="3223" y="22082"/>
                    </a:cubicBezTo>
                    <a:cubicBezTo>
                      <a:pt x="3314" y="22781"/>
                      <a:pt x="3375" y="23298"/>
                      <a:pt x="3375" y="24027"/>
                    </a:cubicBezTo>
                    <a:cubicBezTo>
                      <a:pt x="3375" y="24336"/>
                      <a:pt x="3543" y="24417"/>
                      <a:pt x="3773" y="24417"/>
                    </a:cubicBezTo>
                    <a:cubicBezTo>
                      <a:pt x="4025" y="24417"/>
                      <a:pt x="4353" y="24320"/>
                      <a:pt x="4617" y="24320"/>
                    </a:cubicBezTo>
                    <a:cubicBezTo>
                      <a:pt x="4753" y="24320"/>
                      <a:pt x="4872" y="24345"/>
                      <a:pt x="4955" y="24422"/>
                    </a:cubicBezTo>
                    <a:cubicBezTo>
                      <a:pt x="5400" y="24837"/>
                      <a:pt x="4602" y="25975"/>
                      <a:pt x="5520" y="25975"/>
                    </a:cubicBezTo>
                    <a:cubicBezTo>
                      <a:pt x="5543" y="25975"/>
                      <a:pt x="5568" y="25974"/>
                      <a:pt x="5594" y="25972"/>
                    </a:cubicBezTo>
                    <a:cubicBezTo>
                      <a:pt x="5696" y="25965"/>
                      <a:pt x="5787" y="25961"/>
                      <a:pt x="5869" y="25961"/>
                    </a:cubicBezTo>
                    <a:cubicBezTo>
                      <a:pt x="6730" y="25961"/>
                      <a:pt x="6518" y="26385"/>
                      <a:pt x="7296" y="26884"/>
                    </a:cubicBezTo>
                    <a:cubicBezTo>
                      <a:pt x="7661" y="27128"/>
                      <a:pt x="7630" y="27675"/>
                      <a:pt x="7995" y="27887"/>
                    </a:cubicBezTo>
                    <a:cubicBezTo>
                      <a:pt x="8390" y="27979"/>
                      <a:pt x="8785" y="28070"/>
                      <a:pt x="9180" y="28131"/>
                    </a:cubicBezTo>
                    <a:cubicBezTo>
                      <a:pt x="9280" y="28183"/>
                      <a:pt x="9380" y="28202"/>
                      <a:pt x="9480" y="28202"/>
                    </a:cubicBezTo>
                    <a:cubicBezTo>
                      <a:pt x="9782" y="28202"/>
                      <a:pt x="10076" y="28021"/>
                      <a:pt x="10316" y="28021"/>
                    </a:cubicBezTo>
                    <a:cubicBezTo>
                      <a:pt x="10504" y="28021"/>
                      <a:pt x="10660" y="28132"/>
                      <a:pt x="10761" y="28526"/>
                    </a:cubicBezTo>
                    <a:cubicBezTo>
                      <a:pt x="11034" y="29742"/>
                      <a:pt x="11278" y="29164"/>
                      <a:pt x="12281" y="29529"/>
                    </a:cubicBezTo>
                    <a:cubicBezTo>
                      <a:pt x="12873" y="29736"/>
                      <a:pt x="13263" y="29806"/>
                      <a:pt x="13655" y="29806"/>
                    </a:cubicBezTo>
                    <a:cubicBezTo>
                      <a:pt x="14068" y="29806"/>
                      <a:pt x="14483" y="29728"/>
                      <a:pt x="15138" y="29650"/>
                    </a:cubicBezTo>
                    <a:cubicBezTo>
                      <a:pt x="15199" y="29644"/>
                      <a:pt x="15258" y="29642"/>
                      <a:pt x="15316" y="29642"/>
                    </a:cubicBezTo>
                    <a:cubicBezTo>
                      <a:pt x="15949" y="29642"/>
                      <a:pt x="16365" y="29973"/>
                      <a:pt x="16922" y="29973"/>
                    </a:cubicBezTo>
                    <a:cubicBezTo>
                      <a:pt x="17091" y="29973"/>
                      <a:pt x="17273" y="29942"/>
                      <a:pt x="17478" y="29863"/>
                    </a:cubicBezTo>
                    <a:cubicBezTo>
                      <a:pt x="17569" y="29832"/>
                      <a:pt x="17653" y="29818"/>
                      <a:pt x="17732" y="29818"/>
                    </a:cubicBezTo>
                    <a:cubicBezTo>
                      <a:pt x="18271" y="29818"/>
                      <a:pt x="18555" y="30469"/>
                      <a:pt x="19188" y="30469"/>
                    </a:cubicBezTo>
                    <a:cubicBezTo>
                      <a:pt x="19262" y="30469"/>
                      <a:pt x="19340" y="30460"/>
                      <a:pt x="19424" y="30441"/>
                    </a:cubicBezTo>
                    <a:cubicBezTo>
                      <a:pt x="19540" y="30413"/>
                      <a:pt x="19646" y="30401"/>
                      <a:pt x="19746" y="30401"/>
                    </a:cubicBezTo>
                    <a:cubicBezTo>
                      <a:pt x="20194" y="30401"/>
                      <a:pt x="20513" y="30634"/>
                      <a:pt x="21035" y="30684"/>
                    </a:cubicBezTo>
                    <a:cubicBezTo>
                      <a:pt x="21399" y="30623"/>
                      <a:pt x="21764" y="30562"/>
                      <a:pt x="22129" y="30471"/>
                    </a:cubicBezTo>
                    <a:cubicBezTo>
                      <a:pt x="22522" y="30496"/>
                      <a:pt x="22796" y="31295"/>
                      <a:pt x="23176" y="31295"/>
                    </a:cubicBezTo>
                    <a:cubicBezTo>
                      <a:pt x="23266" y="31295"/>
                      <a:pt x="23362" y="31250"/>
                      <a:pt x="23466" y="31140"/>
                    </a:cubicBezTo>
                    <a:cubicBezTo>
                      <a:pt x="23809" y="30777"/>
                      <a:pt x="24005" y="30361"/>
                      <a:pt x="24292" y="30361"/>
                    </a:cubicBezTo>
                    <a:cubicBezTo>
                      <a:pt x="24439" y="30361"/>
                      <a:pt x="24609" y="30468"/>
                      <a:pt x="24834" y="30745"/>
                    </a:cubicBezTo>
                    <a:cubicBezTo>
                      <a:pt x="25288" y="31306"/>
                      <a:pt x="25935" y="31487"/>
                      <a:pt x="26638" y="31487"/>
                    </a:cubicBezTo>
                    <a:cubicBezTo>
                      <a:pt x="27722" y="31487"/>
                      <a:pt x="28940" y="31056"/>
                      <a:pt x="29789" y="30927"/>
                    </a:cubicBezTo>
                    <a:cubicBezTo>
                      <a:pt x="30457" y="30805"/>
                      <a:pt x="31004" y="29742"/>
                      <a:pt x="31764" y="29559"/>
                    </a:cubicBezTo>
                    <a:cubicBezTo>
                      <a:pt x="31794" y="29554"/>
                      <a:pt x="31822" y="29551"/>
                      <a:pt x="31850" y="29551"/>
                    </a:cubicBezTo>
                    <a:cubicBezTo>
                      <a:pt x="32299" y="29551"/>
                      <a:pt x="32584" y="30226"/>
                      <a:pt x="32984" y="30226"/>
                    </a:cubicBezTo>
                    <a:cubicBezTo>
                      <a:pt x="33102" y="30226"/>
                      <a:pt x="33230" y="30167"/>
                      <a:pt x="33375" y="30015"/>
                    </a:cubicBezTo>
                    <a:cubicBezTo>
                      <a:pt x="33649" y="29681"/>
                      <a:pt x="34439" y="28647"/>
                      <a:pt x="34804" y="28526"/>
                    </a:cubicBezTo>
                    <a:cubicBezTo>
                      <a:pt x="34839" y="28515"/>
                      <a:pt x="34875" y="28510"/>
                      <a:pt x="34912" y="28510"/>
                    </a:cubicBezTo>
                    <a:cubicBezTo>
                      <a:pt x="35255" y="28510"/>
                      <a:pt x="35664" y="28940"/>
                      <a:pt x="35981" y="28940"/>
                    </a:cubicBezTo>
                    <a:cubicBezTo>
                      <a:pt x="36101" y="28940"/>
                      <a:pt x="36208" y="28879"/>
                      <a:pt x="36293" y="28708"/>
                    </a:cubicBezTo>
                    <a:cubicBezTo>
                      <a:pt x="36543" y="28208"/>
                      <a:pt x="36589" y="27742"/>
                      <a:pt x="36952" y="27742"/>
                    </a:cubicBezTo>
                    <a:cubicBezTo>
                      <a:pt x="37075" y="27742"/>
                      <a:pt x="37234" y="27795"/>
                      <a:pt x="37448" y="27918"/>
                    </a:cubicBezTo>
                    <a:cubicBezTo>
                      <a:pt x="37665" y="28026"/>
                      <a:pt x="38127" y="28127"/>
                      <a:pt x="38556" y="28127"/>
                    </a:cubicBezTo>
                    <a:cubicBezTo>
                      <a:pt x="38968" y="28127"/>
                      <a:pt x="39350" y="28034"/>
                      <a:pt x="39454" y="27766"/>
                    </a:cubicBezTo>
                    <a:cubicBezTo>
                      <a:pt x="39567" y="27429"/>
                      <a:pt x="39446" y="26499"/>
                      <a:pt x="39951" y="26499"/>
                    </a:cubicBezTo>
                    <a:cubicBezTo>
                      <a:pt x="39994" y="26499"/>
                      <a:pt x="40041" y="26505"/>
                      <a:pt x="40093" y="26520"/>
                    </a:cubicBezTo>
                    <a:cubicBezTo>
                      <a:pt x="40420" y="26585"/>
                      <a:pt x="40766" y="26765"/>
                      <a:pt x="41010" y="26765"/>
                    </a:cubicBezTo>
                    <a:cubicBezTo>
                      <a:pt x="41218" y="26765"/>
                      <a:pt x="41353" y="26634"/>
                      <a:pt x="41339" y="26185"/>
                    </a:cubicBezTo>
                    <a:cubicBezTo>
                      <a:pt x="41248" y="23845"/>
                      <a:pt x="44318" y="25243"/>
                      <a:pt x="44743" y="22963"/>
                    </a:cubicBezTo>
                    <a:cubicBezTo>
                      <a:pt x="44895" y="22112"/>
                      <a:pt x="46263" y="22507"/>
                      <a:pt x="46111" y="21596"/>
                    </a:cubicBezTo>
                    <a:cubicBezTo>
                      <a:pt x="45990" y="20744"/>
                      <a:pt x="45929" y="19681"/>
                      <a:pt x="46749" y="19164"/>
                    </a:cubicBezTo>
                    <a:cubicBezTo>
                      <a:pt x="48026" y="18313"/>
                      <a:pt x="46415" y="17279"/>
                      <a:pt x="46354" y="16398"/>
                    </a:cubicBezTo>
                    <a:cubicBezTo>
                      <a:pt x="46293" y="15334"/>
                      <a:pt x="47722" y="15577"/>
                      <a:pt x="46415" y="14544"/>
                    </a:cubicBezTo>
                    <a:cubicBezTo>
                      <a:pt x="45686" y="13997"/>
                      <a:pt x="47205" y="12963"/>
                      <a:pt x="46506" y="12720"/>
                    </a:cubicBezTo>
                    <a:cubicBezTo>
                      <a:pt x="45655" y="12386"/>
                      <a:pt x="45260" y="12355"/>
                      <a:pt x="44500" y="11839"/>
                    </a:cubicBezTo>
                    <a:cubicBezTo>
                      <a:pt x="43771" y="11322"/>
                      <a:pt x="45017" y="10440"/>
                      <a:pt x="45199" y="9893"/>
                    </a:cubicBezTo>
                    <a:cubicBezTo>
                      <a:pt x="45280" y="9639"/>
                      <a:pt x="45006" y="9591"/>
                      <a:pt x="44656" y="9591"/>
                    </a:cubicBezTo>
                    <a:cubicBezTo>
                      <a:pt x="44445" y="9591"/>
                      <a:pt x="44206" y="9608"/>
                      <a:pt x="44001" y="9608"/>
                    </a:cubicBezTo>
                    <a:cubicBezTo>
                      <a:pt x="43775" y="9608"/>
                      <a:pt x="43590" y="9587"/>
                      <a:pt x="43527" y="9498"/>
                    </a:cubicBezTo>
                    <a:cubicBezTo>
                      <a:pt x="43065" y="8891"/>
                      <a:pt x="43978" y="8063"/>
                      <a:pt x="42915" y="8063"/>
                    </a:cubicBezTo>
                    <a:cubicBezTo>
                      <a:pt x="42861" y="8063"/>
                      <a:pt x="42802" y="8065"/>
                      <a:pt x="42737" y="8069"/>
                    </a:cubicBezTo>
                    <a:cubicBezTo>
                      <a:pt x="42694" y="8071"/>
                      <a:pt x="42652" y="8072"/>
                      <a:pt x="42613" y="8072"/>
                    </a:cubicBezTo>
                    <a:cubicBezTo>
                      <a:pt x="41434" y="8072"/>
                      <a:pt x="42383" y="7199"/>
                      <a:pt x="41795" y="6610"/>
                    </a:cubicBezTo>
                    <a:cubicBezTo>
                      <a:pt x="41703" y="6526"/>
                      <a:pt x="41594" y="6498"/>
                      <a:pt x="41476" y="6498"/>
                    </a:cubicBezTo>
                    <a:cubicBezTo>
                      <a:pt x="41235" y="6498"/>
                      <a:pt x="40960" y="6615"/>
                      <a:pt x="40722" y="6615"/>
                    </a:cubicBezTo>
                    <a:cubicBezTo>
                      <a:pt x="40613" y="6615"/>
                      <a:pt x="40513" y="6591"/>
                      <a:pt x="40427" y="6519"/>
                    </a:cubicBezTo>
                    <a:cubicBezTo>
                      <a:pt x="39941" y="6155"/>
                      <a:pt x="39789" y="5729"/>
                      <a:pt x="39150" y="5547"/>
                    </a:cubicBezTo>
                    <a:cubicBezTo>
                      <a:pt x="38117" y="5243"/>
                      <a:pt x="37600" y="4817"/>
                      <a:pt x="37509" y="3784"/>
                    </a:cubicBezTo>
                    <a:cubicBezTo>
                      <a:pt x="37443" y="2860"/>
                      <a:pt x="37023" y="2605"/>
                      <a:pt x="36470" y="2605"/>
                    </a:cubicBezTo>
                    <a:cubicBezTo>
                      <a:pt x="35788" y="2605"/>
                      <a:pt x="34903" y="2994"/>
                      <a:pt x="34234" y="2994"/>
                    </a:cubicBezTo>
                    <a:cubicBezTo>
                      <a:pt x="33948" y="2994"/>
                      <a:pt x="33702" y="2923"/>
                      <a:pt x="33527" y="2720"/>
                    </a:cubicBezTo>
                    <a:cubicBezTo>
                      <a:pt x="33301" y="2436"/>
                      <a:pt x="32334" y="1149"/>
                      <a:pt x="31933" y="1149"/>
                    </a:cubicBezTo>
                    <a:cubicBezTo>
                      <a:pt x="31904" y="1149"/>
                      <a:pt x="31878" y="1155"/>
                      <a:pt x="31856" y="1170"/>
                    </a:cubicBezTo>
                    <a:cubicBezTo>
                      <a:pt x="31131" y="1665"/>
                      <a:pt x="31028" y="1838"/>
                      <a:pt x="30700" y="1838"/>
                    </a:cubicBezTo>
                    <a:cubicBezTo>
                      <a:pt x="30505" y="1838"/>
                      <a:pt x="30230" y="1777"/>
                      <a:pt x="29697" y="1686"/>
                    </a:cubicBezTo>
                    <a:cubicBezTo>
                      <a:pt x="29496" y="1653"/>
                      <a:pt x="29304" y="1642"/>
                      <a:pt x="29118" y="1642"/>
                    </a:cubicBezTo>
                    <a:cubicBezTo>
                      <a:pt x="28775" y="1642"/>
                      <a:pt x="28454" y="1679"/>
                      <a:pt x="28142" y="1679"/>
                    </a:cubicBezTo>
                    <a:cubicBezTo>
                      <a:pt x="27707" y="1679"/>
                      <a:pt x="27287" y="1607"/>
                      <a:pt x="26840" y="1261"/>
                    </a:cubicBezTo>
                    <a:cubicBezTo>
                      <a:pt x="26713" y="1171"/>
                      <a:pt x="26594" y="1136"/>
                      <a:pt x="26482" y="1136"/>
                    </a:cubicBezTo>
                    <a:cubicBezTo>
                      <a:pt x="26063" y="1136"/>
                      <a:pt x="25739" y="1629"/>
                      <a:pt x="25403" y="1629"/>
                    </a:cubicBezTo>
                    <a:cubicBezTo>
                      <a:pt x="25250" y="1629"/>
                      <a:pt x="25094" y="1527"/>
                      <a:pt x="24925" y="1230"/>
                    </a:cubicBezTo>
                    <a:cubicBezTo>
                      <a:pt x="24659" y="770"/>
                      <a:pt x="23947" y="0"/>
                      <a:pt x="2328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9" name="Google Shape;10419;p31"/>
              <p:cNvSpPr/>
              <p:nvPr/>
            </p:nvSpPr>
            <p:spPr>
              <a:xfrm>
                <a:off x="7452646" y="8076457"/>
                <a:ext cx="1181058" cy="462598"/>
              </a:xfrm>
              <a:custGeom>
                <a:avLst/>
                <a:gdLst/>
                <a:ahLst/>
                <a:cxnLst/>
                <a:rect l="l" t="t" r="r" b="b"/>
                <a:pathLst>
                  <a:path w="38682" h="15151" extrusionOk="0">
                    <a:moveTo>
                      <a:pt x="18792" y="1"/>
                    </a:moveTo>
                    <a:cubicBezTo>
                      <a:pt x="18617" y="1"/>
                      <a:pt x="18445" y="55"/>
                      <a:pt x="18286" y="182"/>
                    </a:cubicBezTo>
                    <a:cubicBezTo>
                      <a:pt x="17982" y="395"/>
                      <a:pt x="16797" y="1702"/>
                      <a:pt x="16553" y="1733"/>
                    </a:cubicBezTo>
                    <a:cubicBezTo>
                      <a:pt x="16541" y="1734"/>
                      <a:pt x="16528" y="1734"/>
                      <a:pt x="16516" y="1734"/>
                    </a:cubicBezTo>
                    <a:cubicBezTo>
                      <a:pt x="15930" y="1734"/>
                      <a:pt x="15851" y="539"/>
                      <a:pt x="15294" y="539"/>
                    </a:cubicBezTo>
                    <a:cubicBezTo>
                      <a:pt x="15194" y="539"/>
                      <a:pt x="15079" y="578"/>
                      <a:pt x="14942" y="669"/>
                    </a:cubicBezTo>
                    <a:cubicBezTo>
                      <a:pt x="14213" y="1155"/>
                      <a:pt x="13180" y="942"/>
                      <a:pt x="12693" y="1702"/>
                    </a:cubicBezTo>
                    <a:cubicBezTo>
                      <a:pt x="12401" y="2186"/>
                      <a:pt x="12039" y="2307"/>
                      <a:pt x="11648" y="2307"/>
                    </a:cubicBezTo>
                    <a:cubicBezTo>
                      <a:pt x="11254" y="2307"/>
                      <a:pt x="10830" y="2183"/>
                      <a:pt x="10417" y="2183"/>
                    </a:cubicBezTo>
                    <a:cubicBezTo>
                      <a:pt x="10261" y="2183"/>
                      <a:pt x="10108" y="2201"/>
                      <a:pt x="9958" y="2249"/>
                    </a:cubicBezTo>
                    <a:cubicBezTo>
                      <a:pt x="9322" y="2469"/>
                      <a:pt x="9571" y="3377"/>
                      <a:pt x="9077" y="3377"/>
                    </a:cubicBezTo>
                    <a:cubicBezTo>
                      <a:pt x="8956" y="3377"/>
                      <a:pt x="8792" y="3323"/>
                      <a:pt x="8559" y="3192"/>
                    </a:cubicBezTo>
                    <a:cubicBezTo>
                      <a:pt x="8370" y="3094"/>
                      <a:pt x="8216" y="3055"/>
                      <a:pt x="8086" y="3055"/>
                    </a:cubicBezTo>
                    <a:cubicBezTo>
                      <a:pt x="7519" y="3055"/>
                      <a:pt x="7401" y="3808"/>
                      <a:pt x="6738" y="3808"/>
                    </a:cubicBezTo>
                    <a:cubicBezTo>
                      <a:pt x="6698" y="3808"/>
                      <a:pt x="6657" y="3805"/>
                      <a:pt x="6614" y="3800"/>
                    </a:cubicBezTo>
                    <a:cubicBezTo>
                      <a:pt x="6531" y="3789"/>
                      <a:pt x="6452" y="3784"/>
                      <a:pt x="6377" y="3784"/>
                    </a:cubicBezTo>
                    <a:cubicBezTo>
                      <a:pt x="5578" y="3784"/>
                      <a:pt x="5240" y="4359"/>
                      <a:pt x="4851" y="5137"/>
                    </a:cubicBezTo>
                    <a:cubicBezTo>
                      <a:pt x="4274" y="6383"/>
                      <a:pt x="3179" y="5684"/>
                      <a:pt x="2207" y="6474"/>
                    </a:cubicBezTo>
                    <a:cubicBezTo>
                      <a:pt x="1497" y="7037"/>
                      <a:pt x="1969" y="7619"/>
                      <a:pt x="1372" y="7619"/>
                    </a:cubicBezTo>
                    <a:cubicBezTo>
                      <a:pt x="1228" y="7619"/>
                      <a:pt x="1020" y="7585"/>
                      <a:pt x="717" y="7508"/>
                    </a:cubicBezTo>
                    <a:cubicBezTo>
                      <a:pt x="579" y="7468"/>
                      <a:pt x="466" y="7450"/>
                      <a:pt x="375" y="7450"/>
                    </a:cubicBezTo>
                    <a:cubicBezTo>
                      <a:pt x="47" y="7450"/>
                      <a:pt x="1" y="7685"/>
                      <a:pt x="49" y="7994"/>
                    </a:cubicBezTo>
                    <a:cubicBezTo>
                      <a:pt x="87" y="7987"/>
                      <a:pt x="123" y="7983"/>
                      <a:pt x="157" y="7983"/>
                    </a:cubicBezTo>
                    <a:cubicBezTo>
                      <a:pt x="259" y="7983"/>
                      <a:pt x="345" y="8017"/>
                      <a:pt x="413" y="8085"/>
                    </a:cubicBezTo>
                    <a:cubicBezTo>
                      <a:pt x="858" y="8500"/>
                      <a:pt x="60" y="9638"/>
                      <a:pt x="978" y="9638"/>
                    </a:cubicBezTo>
                    <a:cubicBezTo>
                      <a:pt x="1001" y="9638"/>
                      <a:pt x="1026" y="9637"/>
                      <a:pt x="1052" y="9635"/>
                    </a:cubicBezTo>
                    <a:cubicBezTo>
                      <a:pt x="1154" y="9628"/>
                      <a:pt x="1245" y="9624"/>
                      <a:pt x="1327" y="9624"/>
                    </a:cubicBezTo>
                    <a:cubicBezTo>
                      <a:pt x="2188" y="9624"/>
                      <a:pt x="1976" y="10048"/>
                      <a:pt x="2754" y="10547"/>
                    </a:cubicBezTo>
                    <a:cubicBezTo>
                      <a:pt x="3119" y="10791"/>
                      <a:pt x="3088" y="11338"/>
                      <a:pt x="3453" y="11550"/>
                    </a:cubicBezTo>
                    <a:cubicBezTo>
                      <a:pt x="3848" y="11642"/>
                      <a:pt x="4243" y="11733"/>
                      <a:pt x="4638" y="11794"/>
                    </a:cubicBezTo>
                    <a:cubicBezTo>
                      <a:pt x="4738" y="11846"/>
                      <a:pt x="4838" y="11865"/>
                      <a:pt x="4938" y="11865"/>
                    </a:cubicBezTo>
                    <a:cubicBezTo>
                      <a:pt x="5240" y="11865"/>
                      <a:pt x="5534" y="11684"/>
                      <a:pt x="5774" y="11684"/>
                    </a:cubicBezTo>
                    <a:cubicBezTo>
                      <a:pt x="5962" y="11684"/>
                      <a:pt x="6118" y="11795"/>
                      <a:pt x="6219" y="12189"/>
                    </a:cubicBezTo>
                    <a:cubicBezTo>
                      <a:pt x="6492" y="13405"/>
                      <a:pt x="6736" y="12827"/>
                      <a:pt x="7739" y="13192"/>
                    </a:cubicBezTo>
                    <a:cubicBezTo>
                      <a:pt x="8331" y="13399"/>
                      <a:pt x="8721" y="13469"/>
                      <a:pt x="9113" y="13469"/>
                    </a:cubicBezTo>
                    <a:cubicBezTo>
                      <a:pt x="9526" y="13469"/>
                      <a:pt x="9941" y="13391"/>
                      <a:pt x="10596" y="13313"/>
                    </a:cubicBezTo>
                    <a:cubicBezTo>
                      <a:pt x="10657" y="13307"/>
                      <a:pt x="10716" y="13305"/>
                      <a:pt x="10774" y="13305"/>
                    </a:cubicBezTo>
                    <a:cubicBezTo>
                      <a:pt x="11407" y="13305"/>
                      <a:pt x="11823" y="13636"/>
                      <a:pt x="12380" y="13636"/>
                    </a:cubicBezTo>
                    <a:cubicBezTo>
                      <a:pt x="12549" y="13636"/>
                      <a:pt x="12731" y="13605"/>
                      <a:pt x="12936" y="13526"/>
                    </a:cubicBezTo>
                    <a:cubicBezTo>
                      <a:pt x="13027" y="13495"/>
                      <a:pt x="13111" y="13481"/>
                      <a:pt x="13190" y="13481"/>
                    </a:cubicBezTo>
                    <a:cubicBezTo>
                      <a:pt x="13729" y="13481"/>
                      <a:pt x="14013" y="14132"/>
                      <a:pt x="14646" y="14132"/>
                    </a:cubicBezTo>
                    <a:cubicBezTo>
                      <a:pt x="14720" y="14132"/>
                      <a:pt x="14798" y="14123"/>
                      <a:pt x="14882" y="14104"/>
                    </a:cubicBezTo>
                    <a:cubicBezTo>
                      <a:pt x="14998" y="14076"/>
                      <a:pt x="15104" y="14064"/>
                      <a:pt x="15204" y="14064"/>
                    </a:cubicBezTo>
                    <a:cubicBezTo>
                      <a:pt x="15652" y="14064"/>
                      <a:pt x="15971" y="14297"/>
                      <a:pt x="16493" y="14347"/>
                    </a:cubicBezTo>
                    <a:cubicBezTo>
                      <a:pt x="16857" y="14286"/>
                      <a:pt x="17222" y="14225"/>
                      <a:pt x="17587" y="14134"/>
                    </a:cubicBezTo>
                    <a:cubicBezTo>
                      <a:pt x="17980" y="14159"/>
                      <a:pt x="18254" y="14958"/>
                      <a:pt x="18634" y="14958"/>
                    </a:cubicBezTo>
                    <a:cubicBezTo>
                      <a:pt x="18724" y="14958"/>
                      <a:pt x="18820" y="14913"/>
                      <a:pt x="18924" y="14803"/>
                    </a:cubicBezTo>
                    <a:cubicBezTo>
                      <a:pt x="19267" y="14440"/>
                      <a:pt x="19463" y="14024"/>
                      <a:pt x="19750" y="14024"/>
                    </a:cubicBezTo>
                    <a:cubicBezTo>
                      <a:pt x="19897" y="14024"/>
                      <a:pt x="20067" y="14131"/>
                      <a:pt x="20292" y="14408"/>
                    </a:cubicBezTo>
                    <a:cubicBezTo>
                      <a:pt x="20746" y="14969"/>
                      <a:pt x="21393" y="15150"/>
                      <a:pt x="22096" y="15150"/>
                    </a:cubicBezTo>
                    <a:cubicBezTo>
                      <a:pt x="23180" y="15150"/>
                      <a:pt x="24398" y="14719"/>
                      <a:pt x="25247" y="14590"/>
                    </a:cubicBezTo>
                    <a:cubicBezTo>
                      <a:pt x="25915" y="14468"/>
                      <a:pt x="26462" y="13405"/>
                      <a:pt x="27222" y="13222"/>
                    </a:cubicBezTo>
                    <a:cubicBezTo>
                      <a:pt x="27252" y="13217"/>
                      <a:pt x="27280" y="13214"/>
                      <a:pt x="27308" y="13214"/>
                    </a:cubicBezTo>
                    <a:cubicBezTo>
                      <a:pt x="27757" y="13214"/>
                      <a:pt x="28041" y="13889"/>
                      <a:pt x="28427" y="13889"/>
                    </a:cubicBezTo>
                    <a:cubicBezTo>
                      <a:pt x="28541" y="13889"/>
                      <a:pt x="28664" y="13830"/>
                      <a:pt x="28803" y="13678"/>
                    </a:cubicBezTo>
                    <a:cubicBezTo>
                      <a:pt x="29107" y="13344"/>
                      <a:pt x="29897" y="12310"/>
                      <a:pt x="30262" y="12189"/>
                    </a:cubicBezTo>
                    <a:cubicBezTo>
                      <a:pt x="30297" y="12178"/>
                      <a:pt x="30333" y="12173"/>
                      <a:pt x="30370" y="12173"/>
                    </a:cubicBezTo>
                    <a:cubicBezTo>
                      <a:pt x="30713" y="12173"/>
                      <a:pt x="31122" y="12603"/>
                      <a:pt x="31439" y="12603"/>
                    </a:cubicBezTo>
                    <a:cubicBezTo>
                      <a:pt x="31559" y="12603"/>
                      <a:pt x="31666" y="12542"/>
                      <a:pt x="31751" y="12371"/>
                    </a:cubicBezTo>
                    <a:cubicBezTo>
                      <a:pt x="32001" y="11871"/>
                      <a:pt x="32047" y="11405"/>
                      <a:pt x="32410" y="11405"/>
                    </a:cubicBezTo>
                    <a:cubicBezTo>
                      <a:pt x="32533" y="11405"/>
                      <a:pt x="32692" y="11458"/>
                      <a:pt x="32906" y="11581"/>
                    </a:cubicBezTo>
                    <a:cubicBezTo>
                      <a:pt x="33123" y="11689"/>
                      <a:pt x="33585" y="11790"/>
                      <a:pt x="34014" y="11790"/>
                    </a:cubicBezTo>
                    <a:cubicBezTo>
                      <a:pt x="34426" y="11790"/>
                      <a:pt x="34808" y="11697"/>
                      <a:pt x="34912" y="11429"/>
                    </a:cubicBezTo>
                    <a:cubicBezTo>
                      <a:pt x="35025" y="11092"/>
                      <a:pt x="34904" y="10162"/>
                      <a:pt x="35409" y="10162"/>
                    </a:cubicBezTo>
                    <a:cubicBezTo>
                      <a:pt x="35452" y="10162"/>
                      <a:pt x="35499" y="10168"/>
                      <a:pt x="35551" y="10183"/>
                    </a:cubicBezTo>
                    <a:cubicBezTo>
                      <a:pt x="35862" y="10248"/>
                      <a:pt x="36209" y="10428"/>
                      <a:pt x="36457" y="10428"/>
                    </a:cubicBezTo>
                    <a:cubicBezTo>
                      <a:pt x="36670" y="10428"/>
                      <a:pt x="36811" y="10297"/>
                      <a:pt x="36797" y="9848"/>
                    </a:cubicBezTo>
                    <a:cubicBezTo>
                      <a:pt x="36736" y="8480"/>
                      <a:pt x="37739" y="8389"/>
                      <a:pt x="38682" y="8085"/>
                    </a:cubicBezTo>
                    <a:cubicBezTo>
                      <a:pt x="38590" y="8055"/>
                      <a:pt x="38438" y="8055"/>
                      <a:pt x="38226" y="8055"/>
                    </a:cubicBezTo>
                    <a:cubicBezTo>
                      <a:pt x="38163" y="8059"/>
                      <a:pt x="38106" y="8061"/>
                      <a:pt x="38053" y="8061"/>
                    </a:cubicBezTo>
                    <a:cubicBezTo>
                      <a:pt x="36948" y="8061"/>
                      <a:pt x="37864" y="7178"/>
                      <a:pt x="37283" y="6626"/>
                    </a:cubicBezTo>
                    <a:cubicBezTo>
                      <a:pt x="37191" y="6542"/>
                      <a:pt x="37082" y="6514"/>
                      <a:pt x="36964" y="6514"/>
                    </a:cubicBezTo>
                    <a:cubicBezTo>
                      <a:pt x="36724" y="6514"/>
                      <a:pt x="36448" y="6631"/>
                      <a:pt x="36210" y="6631"/>
                    </a:cubicBezTo>
                    <a:cubicBezTo>
                      <a:pt x="36102" y="6631"/>
                      <a:pt x="36001" y="6606"/>
                      <a:pt x="35916" y="6535"/>
                    </a:cubicBezTo>
                    <a:cubicBezTo>
                      <a:pt x="35460" y="6140"/>
                      <a:pt x="35277" y="5714"/>
                      <a:pt x="34639" y="5532"/>
                    </a:cubicBezTo>
                    <a:cubicBezTo>
                      <a:pt x="33605" y="5259"/>
                      <a:pt x="33089" y="4833"/>
                      <a:pt x="32998" y="3800"/>
                    </a:cubicBezTo>
                    <a:cubicBezTo>
                      <a:pt x="32932" y="2866"/>
                      <a:pt x="32512" y="2607"/>
                      <a:pt x="31962" y="2607"/>
                    </a:cubicBezTo>
                    <a:cubicBezTo>
                      <a:pt x="31278" y="2607"/>
                      <a:pt x="30391" y="3008"/>
                      <a:pt x="29729" y="3008"/>
                    </a:cubicBezTo>
                    <a:cubicBezTo>
                      <a:pt x="29451" y="3008"/>
                      <a:pt x="29213" y="2937"/>
                      <a:pt x="29046" y="2736"/>
                    </a:cubicBezTo>
                    <a:cubicBezTo>
                      <a:pt x="28793" y="2454"/>
                      <a:pt x="27838" y="1159"/>
                      <a:pt x="27431" y="1159"/>
                    </a:cubicBezTo>
                    <a:cubicBezTo>
                      <a:pt x="27398" y="1159"/>
                      <a:pt x="27369" y="1167"/>
                      <a:pt x="27344" y="1186"/>
                    </a:cubicBezTo>
                    <a:cubicBezTo>
                      <a:pt x="26622" y="1660"/>
                      <a:pt x="26529" y="1839"/>
                      <a:pt x="26213" y="1839"/>
                    </a:cubicBezTo>
                    <a:cubicBezTo>
                      <a:pt x="26023" y="1839"/>
                      <a:pt x="25752" y="1774"/>
                      <a:pt x="25216" y="1672"/>
                    </a:cubicBezTo>
                    <a:cubicBezTo>
                      <a:pt x="25029" y="1641"/>
                      <a:pt x="24849" y="1630"/>
                      <a:pt x="24674" y="1630"/>
                    </a:cubicBezTo>
                    <a:cubicBezTo>
                      <a:pt x="24290" y="1630"/>
                      <a:pt x="23932" y="1682"/>
                      <a:pt x="23583" y="1682"/>
                    </a:cubicBezTo>
                    <a:cubicBezTo>
                      <a:pt x="23163" y="1682"/>
                      <a:pt x="22755" y="1607"/>
                      <a:pt x="22329" y="1277"/>
                    </a:cubicBezTo>
                    <a:cubicBezTo>
                      <a:pt x="22200" y="1178"/>
                      <a:pt x="22080" y="1139"/>
                      <a:pt x="21965" y="1139"/>
                    </a:cubicBezTo>
                    <a:cubicBezTo>
                      <a:pt x="21558" y="1139"/>
                      <a:pt x="21228" y="1628"/>
                      <a:pt x="20887" y="1628"/>
                    </a:cubicBezTo>
                    <a:cubicBezTo>
                      <a:pt x="20734" y="1628"/>
                      <a:pt x="20579" y="1530"/>
                      <a:pt x="20414" y="1246"/>
                    </a:cubicBezTo>
                    <a:cubicBezTo>
                      <a:pt x="20150" y="766"/>
                      <a:pt x="19449" y="1"/>
                      <a:pt x="1879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0" name="Google Shape;10420;p31"/>
              <p:cNvSpPr/>
              <p:nvPr/>
            </p:nvSpPr>
            <p:spPr>
              <a:xfrm>
                <a:off x="6182572" y="6588642"/>
                <a:ext cx="1778182" cy="54806"/>
              </a:xfrm>
              <a:custGeom>
                <a:avLst/>
                <a:gdLst/>
                <a:ahLst/>
                <a:cxnLst/>
                <a:rect l="l" t="t" r="r" b="b"/>
                <a:pathLst>
                  <a:path w="58239" h="1795" extrusionOk="0">
                    <a:moveTo>
                      <a:pt x="0" y="1"/>
                    </a:moveTo>
                    <a:lnTo>
                      <a:pt x="0" y="1794"/>
                    </a:lnTo>
                    <a:lnTo>
                      <a:pt x="58239" y="1794"/>
                    </a:lnTo>
                    <a:lnTo>
                      <a:pt x="5823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1" name="Google Shape;10421;p31"/>
              <p:cNvSpPr/>
              <p:nvPr/>
            </p:nvSpPr>
            <p:spPr>
              <a:xfrm>
                <a:off x="6042417" y="6854113"/>
                <a:ext cx="1956370" cy="1233391"/>
              </a:xfrm>
              <a:custGeom>
                <a:avLst/>
                <a:gdLst/>
                <a:ahLst/>
                <a:cxnLst/>
                <a:rect l="l" t="t" r="r" b="b"/>
                <a:pathLst>
                  <a:path w="64075" h="40396" extrusionOk="0">
                    <a:moveTo>
                      <a:pt x="1" y="0"/>
                    </a:moveTo>
                    <a:lnTo>
                      <a:pt x="1" y="40396"/>
                    </a:lnTo>
                    <a:lnTo>
                      <a:pt x="64075" y="40396"/>
                    </a:lnTo>
                    <a:lnTo>
                      <a:pt x="6407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2" name="Google Shape;10422;p31"/>
              <p:cNvSpPr/>
              <p:nvPr/>
            </p:nvSpPr>
            <p:spPr>
              <a:xfrm>
                <a:off x="6042417" y="6854113"/>
                <a:ext cx="1956370" cy="205117"/>
              </a:xfrm>
              <a:custGeom>
                <a:avLst/>
                <a:gdLst/>
                <a:ahLst/>
                <a:cxnLst/>
                <a:rect l="l" t="t" r="r" b="b"/>
                <a:pathLst>
                  <a:path w="64075" h="6718" extrusionOk="0">
                    <a:moveTo>
                      <a:pt x="1" y="0"/>
                    </a:moveTo>
                    <a:lnTo>
                      <a:pt x="1" y="6718"/>
                    </a:lnTo>
                    <a:lnTo>
                      <a:pt x="64075" y="6718"/>
                    </a:lnTo>
                    <a:lnTo>
                      <a:pt x="6407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3" name="Google Shape;10423;p31"/>
              <p:cNvSpPr/>
              <p:nvPr/>
            </p:nvSpPr>
            <p:spPr>
              <a:xfrm>
                <a:off x="5845649" y="6633193"/>
                <a:ext cx="2450111" cy="374054"/>
              </a:xfrm>
              <a:custGeom>
                <a:avLst/>
                <a:gdLst/>
                <a:ahLst/>
                <a:cxnLst/>
                <a:rect l="l" t="t" r="r" b="b"/>
                <a:pathLst>
                  <a:path w="80246" h="12251" extrusionOk="0">
                    <a:moveTo>
                      <a:pt x="11217" y="1"/>
                    </a:moveTo>
                    <a:lnTo>
                      <a:pt x="1" y="12190"/>
                    </a:lnTo>
                    <a:cubicBezTo>
                      <a:pt x="1095" y="12098"/>
                      <a:pt x="2129" y="11855"/>
                      <a:pt x="2828" y="11551"/>
                    </a:cubicBezTo>
                    <a:cubicBezTo>
                      <a:pt x="3040" y="11946"/>
                      <a:pt x="3983" y="12250"/>
                      <a:pt x="5381" y="12250"/>
                    </a:cubicBezTo>
                    <a:cubicBezTo>
                      <a:pt x="6779" y="12250"/>
                      <a:pt x="8177" y="11946"/>
                      <a:pt x="9028" y="11551"/>
                    </a:cubicBezTo>
                    <a:cubicBezTo>
                      <a:pt x="9302" y="11946"/>
                      <a:pt x="10305" y="12250"/>
                      <a:pt x="11703" y="12250"/>
                    </a:cubicBezTo>
                    <a:cubicBezTo>
                      <a:pt x="13101" y="12250"/>
                      <a:pt x="14469" y="11946"/>
                      <a:pt x="15259" y="11551"/>
                    </a:cubicBezTo>
                    <a:cubicBezTo>
                      <a:pt x="15563" y="11946"/>
                      <a:pt x="16627" y="12250"/>
                      <a:pt x="17995" y="12250"/>
                    </a:cubicBezTo>
                    <a:cubicBezTo>
                      <a:pt x="19393" y="12250"/>
                      <a:pt x="20731" y="11946"/>
                      <a:pt x="21460" y="11551"/>
                    </a:cubicBezTo>
                    <a:cubicBezTo>
                      <a:pt x="21855" y="11946"/>
                      <a:pt x="22919" y="12250"/>
                      <a:pt x="24317" y="12250"/>
                    </a:cubicBezTo>
                    <a:cubicBezTo>
                      <a:pt x="25716" y="12250"/>
                      <a:pt x="26992" y="11946"/>
                      <a:pt x="27661" y="11551"/>
                    </a:cubicBezTo>
                    <a:cubicBezTo>
                      <a:pt x="28117" y="11946"/>
                      <a:pt x="29241" y="12250"/>
                      <a:pt x="30640" y="12250"/>
                    </a:cubicBezTo>
                    <a:cubicBezTo>
                      <a:pt x="32038" y="12250"/>
                      <a:pt x="33284" y="11946"/>
                      <a:pt x="33892" y="11551"/>
                    </a:cubicBezTo>
                    <a:cubicBezTo>
                      <a:pt x="34378" y="11946"/>
                      <a:pt x="35533" y="12250"/>
                      <a:pt x="36932" y="12250"/>
                    </a:cubicBezTo>
                    <a:cubicBezTo>
                      <a:pt x="38330" y="12250"/>
                      <a:pt x="39546" y="11946"/>
                      <a:pt x="40093" y="11551"/>
                    </a:cubicBezTo>
                    <a:cubicBezTo>
                      <a:pt x="40640" y="11946"/>
                      <a:pt x="41856" y="12250"/>
                      <a:pt x="43254" y="12250"/>
                    </a:cubicBezTo>
                    <a:cubicBezTo>
                      <a:pt x="44652" y="12250"/>
                      <a:pt x="45807" y="11946"/>
                      <a:pt x="46324" y="11551"/>
                    </a:cubicBezTo>
                    <a:cubicBezTo>
                      <a:pt x="46932" y="11946"/>
                      <a:pt x="48178" y="12250"/>
                      <a:pt x="49576" y="12250"/>
                    </a:cubicBezTo>
                    <a:cubicBezTo>
                      <a:pt x="50944" y="12250"/>
                      <a:pt x="52069" y="11946"/>
                      <a:pt x="52525" y="11551"/>
                    </a:cubicBezTo>
                    <a:cubicBezTo>
                      <a:pt x="53193" y="11946"/>
                      <a:pt x="54470" y="12250"/>
                      <a:pt x="55868" y="12250"/>
                    </a:cubicBezTo>
                    <a:cubicBezTo>
                      <a:pt x="57266" y="12250"/>
                      <a:pt x="58361" y="11946"/>
                      <a:pt x="58725" y="11551"/>
                    </a:cubicBezTo>
                    <a:cubicBezTo>
                      <a:pt x="59455" y="11946"/>
                      <a:pt x="60792" y="12250"/>
                      <a:pt x="62190" y="12250"/>
                    </a:cubicBezTo>
                    <a:cubicBezTo>
                      <a:pt x="63589" y="12250"/>
                      <a:pt x="64622" y="11946"/>
                      <a:pt x="64956" y="11551"/>
                    </a:cubicBezTo>
                    <a:cubicBezTo>
                      <a:pt x="65747" y="11946"/>
                      <a:pt x="67115" y="12250"/>
                      <a:pt x="68482" y="12250"/>
                    </a:cubicBezTo>
                    <a:cubicBezTo>
                      <a:pt x="69881" y="12250"/>
                      <a:pt x="70884" y="11946"/>
                      <a:pt x="71157" y="11551"/>
                    </a:cubicBezTo>
                    <a:cubicBezTo>
                      <a:pt x="72008" y="11946"/>
                      <a:pt x="73406" y="12250"/>
                      <a:pt x="74805" y="12250"/>
                    </a:cubicBezTo>
                    <a:cubicBezTo>
                      <a:pt x="76203" y="12250"/>
                      <a:pt x="77176" y="11946"/>
                      <a:pt x="77358" y="11551"/>
                    </a:cubicBezTo>
                    <a:cubicBezTo>
                      <a:pt x="78087" y="11886"/>
                      <a:pt x="79151" y="12129"/>
                      <a:pt x="80245" y="12190"/>
                    </a:cubicBezTo>
                    <a:lnTo>
                      <a:pt x="6902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4" name="Google Shape;10424;p31"/>
              <p:cNvSpPr/>
              <p:nvPr/>
            </p:nvSpPr>
            <p:spPr>
              <a:xfrm>
                <a:off x="5932918" y="6913503"/>
                <a:ext cx="2272839" cy="32761"/>
              </a:xfrm>
              <a:custGeom>
                <a:avLst/>
                <a:gdLst/>
                <a:ahLst/>
                <a:cxnLst/>
                <a:rect l="l" t="t" r="r" b="b"/>
                <a:pathLst>
                  <a:path w="74440" h="1073" extrusionOk="0">
                    <a:moveTo>
                      <a:pt x="1885" y="0"/>
                    </a:moveTo>
                    <a:lnTo>
                      <a:pt x="1763" y="61"/>
                    </a:lnTo>
                    <a:cubicBezTo>
                      <a:pt x="1246" y="274"/>
                      <a:pt x="638" y="426"/>
                      <a:pt x="0" y="548"/>
                    </a:cubicBezTo>
                    <a:lnTo>
                      <a:pt x="30" y="912"/>
                    </a:lnTo>
                    <a:cubicBezTo>
                      <a:pt x="669" y="821"/>
                      <a:pt x="1246" y="669"/>
                      <a:pt x="1763" y="456"/>
                    </a:cubicBezTo>
                    <a:cubicBezTo>
                      <a:pt x="2187" y="881"/>
                      <a:pt x="3141" y="1073"/>
                      <a:pt x="4225" y="1073"/>
                    </a:cubicBezTo>
                    <a:cubicBezTo>
                      <a:pt x="5393" y="1073"/>
                      <a:pt x="6713" y="850"/>
                      <a:pt x="7690" y="456"/>
                    </a:cubicBezTo>
                    <a:cubicBezTo>
                      <a:pt x="8146" y="867"/>
                      <a:pt x="9149" y="1072"/>
                      <a:pt x="10274" y="1072"/>
                    </a:cubicBezTo>
                    <a:cubicBezTo>
                      <a:pt x="11398" y="1072"/>
                      <a:pt x="12645" y="867"/>
                      <a:pt x="13587" y="456"/>
                    </a:cubicBezTo>
                    <a:cubicBezTo>
                      <a:pt x="14104" y="867"/>
                      <a:pt x="15137" y="1072"/>
                      <a:pt x="16266" y="1072"/>
                    </a:cubicBezTo>
                    <a:cubicBezTo>
                      <a:pt x="17394" y="1072"/>
                      <a:pt x="18617" y="867"/>
                      <a:pt x="19514" y="456"/>
                    </a:cubicBezTo>
                    <a:cubicBezTo>
                      <a:pt x="20076" y="867"/>
                      <a:pt x="21133" y="1072"/>
                      <a:pt x="22257" y="1072"/>
                    </a:cubicBezTo>
                    <a:cubicBezTo>
                      <a:pt x="23382" y="1072"/>
                      <a:pt x="24575" y="867"/>
                      <a:pt x="25411" y="456"/>
                    </a:cubicBezTo>
                    <a:cubicBezTo>
                      <a:pt x="26034" y="867"/>
                      <a:pt x="27121" y="1072"/>
                      <a:pt x="28249" y="1072"/>
                    </a:cubicBezTo>
                    <a:cubicBezTo>
                      <a:pt x="29377" y="1072"/>
                      <a:pt x="30548" y="867"/>
                      <a:pt x="31338" y="456"/>
                    </a:cubicBezTo>
                    <a:cubicBezTo>
                      <a:pt x="32007" y="867"/>
                      <a:pt x="33116" y="1072"/>
                      <a:pt x="34241" y="1072"/>
                    </a:cubicBezTo>
                    <a:cubicBezTo>
                      <a:pt x="35365" y="1072"/>
                      <a:pt x="36505" y="867"/>
                      <a:pt x="37235" y="456"/>
                    </a:cubicBezTo>
                    <a:cubicBezTo>
                      <a:pt x="37964" y="882"/>
                      <a:pt x="39119" y="1064"/>
                      <a:pt x="40244" y="1064"/>
                    </a:cubicBezTo>
                    <a:cubicBezTo>
                      <a:pt x="41369" y="1064"/>
                      <a:pt x="42493" y="882"/>
                      <a:pt x="43162" y="456"/>
                    </a:cubicBezTo>
                    <a:cubicBezTo>
                      <a:pt x="43937" y="867"/>
                      <a:pt x="45107" y="1072"/>
                      <a:pt x="46236" y="1072"/>
                    </a:cubicBezTo>
                    <a:cubicBezTo>
                      <a:pt x="47364" y="1072"/>
                      <a:pt x="48451" y="867"/>
                      <a:pt x="49059" y="456"/>
                    </a:cubicBezTo>
                    <a:cubicBezTo>
                      <a:pt x="49895" y="867"/>
                      <a:pt x="51095" y="1072"/>
                      <a:pt x="52227" y="1072"/>
                    </a:cubicBezTo>
                    <a:cubicBezTo>
                      <a:pt x="53360" y="1072"/>
                      <a:pt x="54424" y="867"/>
                      <a:pt x="54986" y="456"/>
                    </a:cubicBezTo>
                    <a:cubicBezTo>
                      <a:pt x="55867" y="867"/>
                      <a:pt x="57083" y="1072"/>
                      <a:pt x="58208" y="1072"/>
                    </a:cubicBezTo>
                    <a:cubicBezTo>
                      <a:pt x="59332" y="1072"/>
                      <a:pt x="60366" y="867"/>
                      <a:pt x="60883" y="456"/>
                    </a:cubicBezTo>
                    <a:cubicBezTo>
                      <a:pt x="61840" y="867"/>
                      <a:pt x="63086" y="1072"/>
                      <a:pt x="64211" y="1072"/>
                    </a:cubicBezTo>
                    <a:cubicBezTo>
                      <a:pt x="65336" y="1072"/>
                      <a:pt x="66339" y="867"/>
                      <a:pt x="66810" y="456"/>
                    </a:cubicBezTo>
                    <a:cubicBezTo>
                      <a:pt x="67771" y="850"/>
                      <a:pt x="69084" y="1073"/>
                      <a:pt x="70248" y="1073"/>
                    </a:cubicBezTo>
                    <a:cubicBezTo>
                      <a:pt x="71329" y="1073"/>
                      <a:pt x="72282" y="881"/>
                      <a:pt x="72707" y="456"/>
                    </a:cubicBezTo>
                    <a:cubicBezTo>
                      <a:pt x="73193" y="639"/>
                      <a:pt x="73770" y="791"/>
                      <a:pt x="74348" y="912"/>
                    </a:cubicBezTo>
                    <a:lnTo>
                      <a:pt x="74439" y="517"/>
                    </a:lnTo>
                    <a:cubicBezTo>
                      <a:pt x="73801" y="426"/>
                      <a:pt x="73223" y="274"/>
                      <a:pt x="72737" y="61"/>
                    </a:cubicBezTo>
                    <a:lnTo>
                      <a:pt x="72585" y="0"/>
                    </a:lnTo>
                    <a:lnTo>
                      <a:pt x="72494" y="122"/>
                    </a:lnTo>
                    <a:cubicBezTo>
                      <a:pt x="72233" y="490"/>
                      <a:pt x="71306" y="696"/>
                      <a:pt x="70194" y="696"/>
                    </a:cubicBezTo>
                    <a:cubicBezTo>
                      <a:pt x="69103" y="696"/>
                      <a:pt x="67834" y="498"/>
                      <a:pt x="66840" y="61"/>
                    </a:cubicBezTo>
                    <a:lnTo>
                      <a:pt x="66688" y="0"/>
                    </a:lnTo>
                    <a:lnTo>
                      <a:pt x="66597" y="122"/>
                    </a:lnTo>
                    <a:cubicBezTo>
                      <a:pt x="66290" y="490"/>
                      <a:pt x="65333" y="696"/>
                      <a:pt x="64218" y="696"/>
                    </a:cubicBezTo>
                    <a:cubicBezTo>
                      <a:pt x="63123" y="696"/>
                      <a:pt x="61877" y="498"/>
                      <a:pt x="60943" y="61"/>
                    </a:cubicBezTo>
                    <a:lnTo>
                      <a:pt x="60822" y="0"/>
                    </a:lnTo>
                    <a:lnTo>
                      <a:pt x="60731" y="92"/>
                    </a:lnTo>
                    <a:cubicBezTo>
                      <a:pt x="60328" y="494"/>
                      <a:pt x="59347" y="692"/>
                      <a:pt x="58258" y="692"/>
                    </a:cubicBezTo>
                    <a:cubicBezTo>
                      <a:pt x="57128" y="692"/>
                      <a:pt x="55883" y="479"/>
                      <a:pt x="55047" y="61"/>
                    </a:cubicBezTo>
                    <a:lnTo>
                      <a:pt x="54925" y="0"/>
                    </a:lnTo>
                    <a:lnTo>
                      <a:pt x="54834" y="92"/>
                    </a:lnTo>
                    <a:cubicBezTo>
                      <a:pt x="54371" y="494"/>
                      <a:pt x="53360" y="692"/>
                      <a:pt x="52270" y="692"/>
                    </a:cubicBezTo>
                    <a:cubicBezTo>
                      <a:pt x="51139" y="692"/>
                      <a:pt x="49924" y="479"/>
                      <a:pt x="49150" y="61"/>
                    </a:cubicBezTo>
                    <a:lnTo>
                      <a:pt x="49028" y="0"/>
                    </a:lnTo>
                    <a:lnTo>
                      <a:pt x="48937" y="92"/>
                    </a:lnTo>
                    <a:cubicBezTo>
                      <a:pt x="48415" y="494"/>
                      <a:pt x="47373" y="692"/>
                      <a:pt x="46282" y="692"/>
                    </a:cubicBezTo>
                    <a:cubicBezTo>
                      <a:pt x="45150" y="692"/>
                      <a:pt x="43965" y="479"/>
                      <a:pt x="43253" y="61"/>
                    </a:cubicBezTo>
                    <a:lnTo>
                      <a:pt x="43132" y="0"/>
                    </a:lnTo>
                    <a:lnTo>
                      <a:pt x="43040" y="92"/>
                    </a:lnTo>
                    <a:cubicBezTo>
                      <a:pt x="42453" y="498"/>
                      <a:pt x="41373" y="703"/>
                      <a:pt x="40274" y="703"/>
                    </a:cubicBezTo>
                    <a:cubicBezTo>
                      <a:pt x="39155" y="703"/>
                      <a:pt x="38016" y="491"/>
                      <a:pt x="37356" y="61"/>
                    </a:cubicBezTo>
                    <a:lnTo>
                      <a:pt x="37235" y="0"/>
                    </a:lnTo>
                    <a:lnTo>
                      <a:pt x="37144" y="61"/>
                    </a:lnTo>
                    <a:cubicBezTo>
                      <a:pt x="36484" y="491"/>
                      <a:pt x="35345" y="703"/>
                      <a:pt x="34226" y="703"/>
                    </a:cubicBezTo>
                    <a:cubicBezTo>
                      <a:pt x="33127" y="703"/>
                      <a:pt x="32047" y="498"/>
                      <a:pt x="31460" y="92"/>
                    </a:cubicBezTo>
                    <a:lnTo>
                      <a:pt x="31338" y="0"/>
                    </a:lnTo>
                    <a:lnTo>
                      <a:pt x="31247" y="61"/>
                    </a:lnTo>
                    <a:cubicBezTo>
                      <a:pt x="30535" y="479"/>
                      <a:pt x="29342" y="692"/>
                      <a:pt x="28206" y="692"/>
                    </a:cubicBezTo>
                    <a:cubicBezTo>
                      <a:pt x="27111" y="692"/>
                      <a:pt x="26070" y="494"/>
                      <a:pt x="25563" y="92"/>
                    </a:cubicBezTo>
                    <a:lnTo>
                      <a:pt x="25441" y="0"/>
                    </a:lnTo>
                    <a:lnTo>
                      <a:pt x="25350" y="61"/>
                    </a:lnTo>
                    <a:cubicBezTo>
                      <a:pt x="24576" y="479"/>
                      <a:pt x="23353" y="692"/>
                      <a:pt x="22218" y="692"/>
                    </a:cubicBezTo>
                    <a:cubicBezTo>
                      <a:pt x="21125" y="692"/>
                      <a:pt x="20114" y="494"/>
                      <a:pt x="19666" y="92"/>
                    </a:cubicBezTo>
                    <a:lnTo>
                      <a:pt x="19575" y="0"/>
                    </a:lnTo>
                    <a:lnTo>
                      <a:pt x="19453" y="61"/>
                    </a:lnTo>
                    <a:cubicBezTo>
                      <a:pt x="18617" y="479"/>
                      <a:pt x="17364" y="692"/>
                      <a:pt x="16230" y="692"/>
                    </a:cubicBezTo>
                    <a:cubicBezTo>
                      <a:pt x="15138" y="692"/>
                      <a:pt x="14157" y="494"/>
                      <a:pt x="13769" y="92"/>
                    </a:cubicBezTo>
                    <a:lnTo>
                      <a:pt x="13678" y="0"/>
                    </a:lnTo>
                    <a:lnTo>
                      <a:pt x="13556" y="61"/>
                    </a:lnTo>
                    <a:cubicBezTo>
                      <a:pt x="12608" y="498"/>
                      <a:pt x="11354" y="696"/>
                      <a:pt x="10256" y="696"/>
                    </a:cubicBezTo>
                    <a:cubicBezTo>
                      <a:pt x="9137" y="696"/>
                      <a:pt x="8179" y="490"/>
                      <a:pt x="7872" y="122"/>
                    </a:cubicBezTo>
                    <a:lnTo>
                      <a:pt x="7781" y="0"/>
                    </a:lnTo>
                    <a:lnTo>
                      <a:pt x="7660" y="61"/>
                    </a:lnTo>
                    <a:cubicBezTo>
                      <a:pt x="6651" y="498"/>
                      <a:pt x="5374" y="696"/>
                      <a:pt x="4279" y="696"/>
                    </a:cubicBezTo>
                    <a:cubicBezTo>
                      <a:pt x="3163" y="696"/>
                      <a:pt x="2237" y="490"/>
                      <a:pt x="1976" y="122"/>
                    </a:cubicBezTo>
                    <a:lnTo>
                      <a:pt x="18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5" name="Google Shape;10425;p31"/>
              <p:cNvSpPr/>
              <p:nvPr/>
            </p:nvSpPr>
            <p:spPr>
              <a:xfrm>
                <a:off x="5991362" y="6849472"/>
                <a:ext cx="2154984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70580" h="1034" extrusionOk="0">
                    <a:moveTo>
                      <a:pt x="1794" y="0"/>
                    </a:moveTo>
                    <a:lnTo>
                      <a:pt x="1642" y="61"/>
                    </a:lnTo>
                    <a:cubicBezTo>
                      <a:pt x="1186" y="243"/>
                      <a:pt x="609" y="395"/>
                      <a:pt x="1" y="486"/>
                    </a:cubicBezTo>
                    <a:lnTo>
                      <a:pt x="62" y="882"/>
                    </a:lnTo>
                    <a:cubicBezTo>
                      <a:pt x="639" y="790"/>
                      <a:pt x="1186" y="638"/>
                      <a:pt x="1673" y="456"/>
                    </a:cubicBezTo>
                    <a:cubicBezTo>
                      <a:pt x="2085" y="839"/>
                      <a:pt x="3005" y="1015"/>
                      <a:pt x="4040" y="1015"/>
                    </a:cubicBezTo>
                    <a:cubicBezTo>
                      <a:pt x="5141" y="1015"/>
                      <a:pt x="6373" y="816"/>
                      <a:pt x="7266" y="456"/>
                    </a:cubicBezTo>
                    <a:cubicBezTo>
                      <a:pt x="7737" y="839"/>
                      <a:pt x="8687" y="1015"/>
                      <a:pt x="9728" y="1015"/>
                    </a:cubicBezTo>
                    <a:cubicBezTo>
                      <a:pt x="10834" y="1015"/>
                      <a:pt x="12043" y="816"/>
                      <a:pt x="12889" y="456"/>
                    </a:cubicBezTo>
                    <a:cubicBezTo>
                      <a:pt x="13395" y="825"/>
                      <a:pt x="14398" y="1015"/>
                      <a:pt x="15482" y="1015"/>
                    </a:cubicBezTo>
                    <a:cubicBezTo>
                      <a:pt x="16545" y="1015"/>
                      <a:pt x="17685" y="832"/>
                      <a:pt x="18512" y="456"/>
                    </a:cubicBezTo>
                    <a:cubicBezTo>
                      <a:pt x="19044" y="836"/>
                      <a:pt x="20047" y="1026"/>
                      <a:pt x="21115" y="1026"/>
                    </a:cubicBezTo>
                    <a:cubicBezTo>
                      <a:pt x="22182" y="1026"/>
                      <a:pt x="23314" y="836"/>
                      <a:pt x="24105" y="456"/>
                    </a:cubicBezTo>
                    <a:cubicBezTo>
                      <a:pt x="24697" y="836"/>
                      <a:pt x="25731" y="1026"/>
                      <a:pt x="26802" y="1026"/>
                    </a:cubicBezTo>
                    <a:cubicBezTo>
                      <a:pt x="27874" y="1026"/>
                      <a:pt x="28983" y="836"/>
                      <a:pt x="29728" y="456"/>
                    </a:cubicBezTo>
                    <a:cubicBezTo>
                      <a:pt x="30366" y="836"/>
                      <a:pt x="31422" y="1026"/>
                      <a:pt x="32490" y="1026"/>
                    </a:cubicBezTo>
                    <a:cubicBezTo>
                      <a:pt x="33558" y="1026"/>
                      <a:pt x="34637" y="836"/>
                      <a:pt x="35321" y="456"/>
                    </a:cubicBezTo>
                    <a:cubicBezTo>
                      <a:pt x="36020" y="821"/>
                      <a:pt x="37084" y="1034"/>
                      <a:pt x="38178" y="1034"/>
                    </a:cubicBezTo>
                    <a:cubicBezTo>
                      <a:pt x="39242" y="1034"/>
                      <a:pt x="40306" y="821"/>
                      <a:pt x="40944" y="456"/>
                    </a:cubicBezTo>
                    <a:cubicBezTo>
                      <a:pt x="41673" y="836"/>
                      <a:pt x="42783" y="1026"/>
                      <a:pt x="43854" y="1026"/>
                    </a:cubicBezTo>
                    <a:cubicBezTo>
                      <a:pt x="44926" y="1026"/>
                      <a:pt x="45959" y="836"/>
                      <a:pt x="46537" y="456"/>
                    </a:cubicBezTo>
                    <a:cubicBezTo>
                      <a:pt x="47327" y="836"/>
                      <a:pt x="48459" y="1026"/>
                      <a:pt x="49531" y="1026"/>
                    </a:cubicBezTo>
                    <a:cubicBezTo>
                      <a:pt x="50602" y="1026"/>
                      <a:pt x="51613" y="836"/>
                      <a:pt x="52160" y="456"/>
                    </a:cubicBezTo>
                    <a:cubicBezTo>
                      <a:pt x="52987" y="832"/>
                      <a:pt x="54127" y="1015"/>
                      <a:pt x="55186" y="1015"/>
                    </a:cubicBezTo>
                    <a:cubicBezTo>
                      <a:pt x="56266" y="1015"/>
                      <a:pt x="57261" y="825"/>
                      <a:pt x="57753" y="456"/>
                    </a:cubicBezTo>
                    <a:cubicBezTo>
                      <a:pt x="58614" y="816"/>
                      <a:pt x="59831" y="1015"/>
                      <a:pt x="60936" y="1015"/>
                    </a:cubicBezTo>
                    <a:cubicBezTo>
                      <a:pt x="61977" y="1015"/>
                      <a:pt x="62919" y="839"/>
                      <a:pt x="63376" y="456"/>
                    </a:cubicBezTo>
                    <a:cubicBezTo>
                      <a:pt x="64269" y="816"/>
                      <a:pt x="65500" y="1015"/>
                      <a:pt x="66605" y="1015"/>
                    </a:cubicBezTo>
                    <a:cubicBezTo>
                      <a:pt x="67645" y="1015"/>
                      <a:pt x="68572" y="839"/>
                      <a:pt x="68999" y="456"/>
                    </a:cubicBezTo>
                    <a:cubicBezTo>
                      <a:pt x="69455" y="638"/>
                      <a:pt x="69972" y="760"/>
                      <a:pt x="70519" y="851"/>
                    </a:cubicBezTo>
                    <a:lnTo>
                      <a:pt x="70580" y="486"/>
                    </a:lnTo>
                    <a:cubicBezTo>
                      <a:pt x="70002" y="395"/>
                      <a:pt x="69455" y="243"/>
                      <a:pt x="68999" y="61"/>
                    </a:cubicBezTo>
                    <a:lnTo>
                      <a:pt x="68878" y="0"/>
                    </a:lnTo>
                    <a:lnTo>
                      <a:pt x="68786" y="122"/>
                    </a:lnTo>
                    <a:cubicBezTo>
                      <a:pt x="68528" y="456"/>
                      <a:pt x="67654" y="638"/>
                      <a:pt x="66609" y="638"/>
                    </a:cubicBezTo>
                    <a:cubicBezTo>
                      <a:pt x="65564" y="638"/>
                      <a:pt x="64349" y="456"/>
                      <a:pt x="63406" y="61"/>
                    </a:cubicBezTo>
                    <a:lnTo>
                      <a:pt x="63285" y="31"/>
                    </a:lnTo>
                    <a:lnTo>
                      <a:pt x="63194" y="122"/>
                    </a:lnTo>
                    <a:cubicBezTo>
                      <a:pt x="62886" y="444"/>
                      <a:pt x="61966" y="627"/>
                      <a:pt x="60903" y="627"/>
                    </a:cubicBezTo>
                    <a:cubicBezTo>
                      <a:pt x="59863" y="627"/>
                      <a:pt x="58686" y="452"/>
                      <a:pt x="57814" y="61"/>
                    </a:cubicBezTo>
                    <a:lnTo>
                      <a:pt x="57692" y="31"/>
                    </a:lnTo>
                    <a:lnTo>
                      <a:pt x="57601" y="91"/>
                    </a:lnTo>
                    <a:cubicBezTo>
                      <a:pt x="57225" y="452"/>
                      <a:pt x="56275" y="635"/>
                      <a:pt x="55228" y="635"/>
                    </a:cubicBezTo>
                    <a:cubicBezTo>
                      <a:pt x="54159" y="635"/>
                      <a:pt x="52988" y="445"/>
                      <a:pt x="52221" y="61"/>
                    </a:cubicBezTo>
                    <a:lnTo>
                      <a:pt x="52099" y="31"/>
                    </a:lnTo>
                    <a:lnTo>
                      <a:pt x="52008" y="91"/>
                    </a:lnTo>
                    <a:cubicBezTo>
                      <a:pt x="51572" y="452"/>
                      <a:pt x="50599" y="635"/>
                      <a:pt x="49555" y="635"/>
                    </a:cubicBezTo>
                    <a:cubicBezTo>
                      <a:pt x="48490" y="635"/>
                      <a:pt x="47350" y="445"/>
                      <a:pt x="46628" y="61"/>
                    </a:cubicBezTo>
                    <a:lnTo>
                      <a:pt x="46506" y="31"/>
                    </a:lnTo>
                    <a:lnTo>
                      <a:pt x="46415" y="91"/>
                    </a:lnTo>
                    <a:cubicBezTo>
                      <a:pt x="45914" y="456"/>
                      <a:pt x="44903" y="638"/>
                      <a:pt x="43851" y="638"/>
                    </a:cubicBezTo>
                    <a:cubicBezTo>
                      <a:pt x="42798" y="638"/>
                      <a:pt x="41704" y="456"/>
                      <a:pt x="41035" y="91"/>
                    </a:cubicBezTo>
                    <a:lnTo>
                      <a:pt x="40914" y="31"/>
                    </a:lnTo>
                    <a:lnTo>
                      <a:pt x="40822" y="91"/>
                    </a:lnTo>
                    <a:cubicBezTo>
                      <a:pt x="40260" y="456"/>
                      <a:pt x="39219" y="638"/>
                      <a:pt x="38167" y="638"/>
                    </a:cubicBezTo>
                    <a:cubicBezTo>
                      <a:pt x="37114" y="638"/>
                      <a:pt x="36050" y="456"/>
                      <a:pt x="35442" y="91"/>
                    </a:cubicBezTo>
                    <a:lnTo>
                      <a:pt x="35321" y="31"/>
                    </a:lnTo>
                    <a:lnTo>
                      <a:pt x="35230" y="91"/>
                    </a:lnTo>
                    <a:cubicBezTo>
                      <a:pt x="34606" y="456"/>
                      <a:pt x="33543" y="638"/>
                      <a:pt x="32490" y="638"/>
                    </a:cubicBezTo>
                    <a:cubicBezTo>
                      <a:pt x="31438" y="638"/>
                      <a:pt x="30397" y="456"/>
                      <a:pt x="29819" y="91"/>
                    </a:cubicBezTo>
                    <a:lnTo>
                      <a:pt x="29728" y="31"/>
                    </a:lnTo>
                    <a:lnTo>
                      <a:pt x="29637" y="91"/>
                    </a:lnTo>
                    <a:cubicBezTo>
                      <a:pt x="28953" y="456"/>
                      <a:pt x="27859" y="638"/>
                      <a:pt x="26806" y="638"/>
                    </a:cubicBezTo>
                    <a:cubicBezTo>
                      <a:pt x="25754" y="638"/>
                      <a:pt x="24743" y="456"/>
                      <a:pt x="24226" y="91"/>
                    </a:cubicBezTo>
                    <a:lnTo>
                      <a:pt x="24135" y="31"/>
                    </a:lnTo>
                    <a:lnTo>
                      <a:pt x="24044" y="61"/>
                    </a:lnTo>
                    <a:cubicBezTo>
                      <a:pt x="23322" y="445"/>
                      <a:pt x="22182" y="635"/>
                      <a:pt x="21113" y="635"/>
                    </a:cubicBezTo>
                    <a:cubicBezTo>
                      <a:pt x="20065" y="635"/>
                      <a:pt x="19085" y="452"/>
                      <a:pt x="18634" y="91"/>
                    </a:cubicBezTo>
                    <a:lnTo>
                      <a:pt x="18542" y="31"/>
                    </a:lnTo>
                    <a:lnTo>
                      <a:pt x="18451" y="61"/>
                    </a:lnTo>
                    <a:cubicBezTo>
                      <a:pt x="17668" y="445"/>
                      <a:pt x="16497" y="635"/>
                      <a:pt x="15429" y="635"/>
                    </a:cubicBezTo>
                    <a:cubicBezTo>
                      <a:pt x="14381" y="635"/>
                      <a:pt x="13432" y="452"/>
                      <a:pt x="13041" y="91"/>
                    </a:cubicBezTo>
                    <a:lnTo>
                      <a:pt x="12950" y="31"/>
                    </a:lnTo>
                    <a:lnTo>
                      <a:pt x="12858" y="61"/>
                    </a:lnTo>
                    <a:cubicBezTo>
                      <a:pt x="11971" y="452"/>
                      <a:pt x="10794" y="627"/>
                      <a:pt x="9753" y="627"/>
                    </a:cubicBezTo>
                    <a:cubicBezTo>
                      <a:pt x="8691" y="627"/>
                      <a:pt x="7770" y="444"/>
                      <a:pt x="7448" y="122"/>
                    </a:cubicBezTo>
                    <a:lnTo>
                      <a:pt x="7357" y="31"/>
                    </a:lnTo>
                    <a:lnTo>
                      <a:pt x="7235" y="61"/>
                    </a:lnTo>
                    <a:cubicBezTo>
                      <a:pt x="6293" y="456"/>
                      <a:pt x="5077" y="638"/>
                      <a:pt x="4032" y="638"/>
                    </a:cubicBezTo>
                    <a:cubicBezTo>
                      <a:pt x="2987" y="638"/>
                      <a:pt x="2113" y="456"/>
                      <a:pt x="1855" y="122"/>
                    </a:cubicBezTo>
                    <a:lnTo>
                      <a:pt x="17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6" name="Google Shape;10426;p31"/>
              <p:cNvSpPr/>
              <p:nvPr/>
            </p:nvSpPr>
            <p:spPr>
              <a:xfrm>
                <a:off x="6044279" y="6792829"/>
                <a:ext cx="2050105" cy="28823"/>
              </a:xfrm>
              <a:custGeom>
                <a:avLst/>
                <a:gdLst/>
                <a:ahLst/>
                <a:cxnLst/>
                <a:rect l="l" t="t" r="r" b="b"/>
                <a:pathLst>
                  <a:path w="67145" h="944" extrusionOk="0">
                    <a:moveTo>
                      <a:pt x="1672" y="1"/>
                    </a:moveTo>
                    <a:lnTo>
                      <a:pt x="1551" y="31"/>
                    </a:lnTo>
                    <a:cubicBezTo>
                      <a:pt x="1095" y="214"/>
                      <a:pt x="578" y="335"/>
                      <a:pt x="0" y="427"/>
                    </a:cubicBezTo>
                    <a:lnTo>
                      <a:pt x="61" y="791"/>
                    </a:lnTo>
                    <a:cubicBezTo>
                      <a:pt x="608" y="730"/>
                      <a:pt x="1125" y="609"/>
                      <a:pt x="1581" y="427"/>
                    </a:cubicBezTo>
                    <a:cubicBezTo>
                      <a:pt x="1992" y="764"/>
                      <a:pt x="2870" y="917"/>
                      <a:pt x="3850" y="917"/>
                    </a:cubicBezTo>
                    <a:cubicBezTo>
                      <a:pt x="4900" y="917"/>
                      <a:pt x="6067" y="741"/>
                      <a:pt x="6900" y="427"/>
                    </a:cubicBezTo>
                    <a:cubicBezTo>
                      <a:pt x="7355" y="764"/>
                      <a:pt x="8256" y="917"/>
                      <a:pt x="9240" y="917"/>
                    </a:cubicBezTo>
                    <a:cubicBezTo>
                      <a:pt x="10296" y="917"/>
                      <a:pt x="11448" y="741"/>
                      <a:pt x="12250" y="427"/>
                    </a:cubicBezTo>
                    <a:cubicBezTo>
                      <a:pt x="12736" y="761"/>
                      <a:pt x="13679" y="928"/>
                      <a:pt x="14697" y="928"/>
                    </a:cubicBezTo>
                    <a:cubicBezTo>
                      <a:pt x="15715" y="928"/>
                      <a:pt x="16809" y="761"/>
                      <a:pt x="17600" y="427"/>
                    </a:cubicBezTo>
                    <a:cubicBezTo>
                      <a:pt x="18116" y="761"/>
                      <a:pt x="19074" y="928"/>
                      <a:pt x="20088" y="928"/>
                    </a:cubicBezTo>
                    <a:cubicBezTo>
                      <a:pt x="21103" y="928"/>
                      <a:pt x="22174" y="761"/>
                      <a:pt x="22919" y="427"/>
                    </a:cubicBezTo>
                    <a:cubicBezTo>
                      <a:pt x="23481" y="761"/>
                      <a:pt x="24469" y="928"/>
                      <a:pt x="25491" y="928"/>
                    </a:cubicBezTo>
                    <a:cubicBezTo>
                      <a:pt x="26513" y="928"/>
                      <a:pt x="27569" y="761"/>
                      <a:pt x="28268" y="427"/>
                    </a:cubicBezTo>
                    <a:cubicBezTo>
                      <a:pt x="28876" y="761"/>
                      <a:pt x="29879" y="928"/>
                      <a:pt x="30894" y="928"/>
                    </a:cubicBezTo>
                    <a:cubicBezTo>
                      <a:pt x="31908" y="928"/>
                      <a:pt x="32934" y="761"/>
                      <a:pt x="33588" y="427"/>
                    </a:cubicBezTo>
                    <a:cubicBezTo>
                      <a:pt x="34241" y="761"/>
                      <a:pt x="35275" y="928"/>
                      <a:pt x="36297" y="928"/>
                    </a:cubicBezTo>
                    <a:cubicBezTo>
                      <a:pt x="37319" y="928"/>
                      <a:pt x="38329" y="761"/>
                      <a:pt x="38937" y="427"/>
                    </a:cubicBezTo>
                    <a:cubicBezTo>
                      <a:pt x="39636" y="761"/>
                      <a:pt x="40685" y="928"/>
                      <a:pt x="41700" y="928"/>
                    </a:cubicBezTo>
                    <a:cubicBezTo>
                      <a:pt x="42714" y="928"/>
                      <a:pt x="43694" y="761"/>
                      <a:pt x="44257" y="427"/>
                    </a:cubicBezTo>
                    <a:cubicBezTo>
                      <a:pt x="45001" y="761"/>
                      <a:pt x="46080" y="928"/>
                      <a:pt x="47102" y="928"/>
                    </a:cubicBezTo>
                    <a:cubicBezTo>
                      <a:pt x="48124" y="928"/>
                      <a:pt x="49090" y="761"/>
                      <a:pt x="49606" y="427"/>
                    </a:cubicBezTo>
                    <a:cubicBezTo>
                      <a:pt x="50397" y="761"/>
                      <a:pt x="51491" y="928"/>
                      <a:pt x="52509" y="928"/>
                    </a:cubicBezTo>
                    <a:cubicBezTo>
                      <a:pt x="53527" y="928"/>
                      <a:pt x="54470" y="761"/>
                      <a:pt x="54956" y="427"/>
                    </a:cubicBezTo>
                    <a:cubicBezTo>
                      <a:pt x="55758" y="741"/>
                      <a:pt x="56910" y="917"/>
                      <a:pt x="57961" y="917"/>
                    </a:cubicBezTo>
                    <a:cubicBezTo>
                      <a:pt x="58942" y="917"/>
                      <a:pt x="59835" y="764"/>
                      <a:pt x="60275" y="427"/>
                    </a:cubicBezTo>
                    <a:cubicBezTo>
                      <a:pt x="61126" y="761"/>
                      <a:pt x="62312" y="943"/>
                      <a:pt x="63345" y="943"/>
                    </a:cubicBezTo>
                    <a:cubicBezTo>
                      <a:pt x="64348" y="943"/>
                      <a:pt x="65199" y="791"/>
                      <a:pt x="65625" y="427"/>
                    </a:cubicBezTo>
                    <a:cubicBezTo>
                      <a:pt x="66050" y="579"/>
                      <a:pt x="66537" y="700"/>
                      <a:pt x="67084" y="791"/>
                    </a:cubicBezTo>
                    <a:lnTo>
                      <a:pt x="67145" y="427"/>
                    </a:lnTo>
                    <a:cubicBezTo>
                      <a:pt x="66597" y="335"/>
                      <a:pt x="66081" y="214"/>
                      <a:pt x="65655" y="31"/>
                    </a:cubicBezTo>
                    <a:lnTo>
                      <a:pt x="65503" y="1"/>
                    </a:lnTo>
                    <a:lnTo>
                      <a:pt x="65442" y="92"/>
                    </a:lnTo>
                    <a:cubicBezTo>
                      <a:pt x="65181" y="384"/>
                      <a:pt x="64321" y="552"/>
                      <a:pt x="63306" y="552"/>
                    </a:cubicBezTo>
                    <a:cubicBezTo>
                      <a:pt x="62315" y="552"/>
                      <a:pt x="61177" y="392"/>
                      <a:pt x="60306" y="31"/>
                    </a:cubicBezTo>
                    <a:lnTo>
                      <a:pt x="60184" y="1"/>
                    </a:lnTo>
                    <a:lnTo>
                      <a:pt x="60123" y="92"/>
                    </a:lnTo>
                    <a:cubicBezTo>
                      <a:pt x="59816" y="384"/>
                      <a:pt x="58933" y="552"/>
                      <a:pt x="57919" y="552"/>
                    </a:cubicBezTo>
                    <a:cubicBezTo>
                      <a:pt x="56928" y="552"/>
                      <a:pt x="55813" y="392"/>
                      <a:pt x="54986" y="31"/>
                    </a:cubicBezTo>
                    <a:lnTo>
                      <a:pt x="54865" y="1"/>
                    </a:lnTo>
                    <a:lnTo>
                      <a:pt x="54804" y="62"/>
                    </a:lnTo>
                    <a:cubicBezTo>
                      <a:pt x="54433" y="389"/>
                      <a:pt x="53539" y="548"/>
                      <a:pt x="52555" y="548"/>
                    </a:cubicBezTo>
                    <a:cubicBezTo>
                      <a:pt x="51526" y="548"/>
                      <a:pt x="50398" y="373"/>
                      <a:pt x="49667" y="31"/>
                    </a:cubicBezTo>
                    <a:lnTo>
                      <a:pt x="49545" y="1"/>
                    </a:lnTo>
                    <a:lnTo>
                      <a:pt x="49454" y="62"/>
                    </a:lnTo>
                    <a:cubicBezTo>
                      <a:pt x="49038" y="389"/>
                      <a:pt x="48129" y="548"/>
                      <a:pt x="47152" y="548"/>
                    </a:cubicBezTo>
                    <a:cubicBezTo>
                      <a:pt x="46129" y="548"/>
                      <a:pt x="45032" y="373"/>
                      <a:pt x="44348" y="31"/>
                    </a:cubicBezTo>
                    <a:lnTo>
                      <a:pt x="44226" y="1"/>
                    </a:lnTo>
                    <a:lnTo>
                      <a:pt x="44135" y="62"/>
                    </a:lnTo>
                    <a:cubicBezTo>
                      <a:pt x="43654" y="392"/>
                      <a:pt x="42712" y="560"/>
                      <a:pt x="41729" y="560"/>
                    </a:cubicBezTo>
                    <a:cubicBezTo>
                      <a:pt x="40723" y="560"/>
                      <a:pt x="39674" y="385"/>
                      <a:pt x="39029" y="31"/>
                    </a:cubicBezTo>
                    <a:lnTo>
                      <a:pt x="38907" y="1"/>
                    </a:lnTo>
                    <a:lnTo>
                      <a:pt x="38816" y="62"/>
                    </a:lnTo>
                    <a:cubicBezTo>
                      <a:pt x="38284" y="396"/>
                      <a:pt x="37296" y="563"/>
                      <a:pt x="36293" y="563"/>
                    </a:cubicBezTo>
                    <a:cubicBezTo>
                      <a:pt x="35290" y="563"/>
                      <a:pt x="34272" y="396"/>
                      <a:pt x="33679" y="62"/>
                    </a:cubicBezTo>
                    <a:lnTo>
                      <a:pt x="33588" y="1"/>
                    </a:lnTo>
                    <a:lnTo>
                      <a:pt x="33497" y="62"/>
                    </a:lnTo>
                    <a:cubicBezTo>
                      <a:pt x="32904" y="396"/>
                      <a:pt x="31893" y="563"/>
                      <a:pt x="30894" y="563"/>
                    </a:cubicBezTo>
                    <a:cubicBezTo>
                      <a:pt x="29895" y="563"/>
                      <a:pt x="28907" y="396"/>
                      <a:pt x="28360" y="62"/>
                    </a:cubicBezTo>
                    <a:lnTo>
                      <a:pt x="28268" y="1"/>
                    </a:lnTo>
                    <a:lnTo>
                      <a:pt x="28177" y="31"/>
                    </a:lnTo>
                    <a:cubicBezTo>
                      <a:pt x="27532" y="385"/>
                      <a:pt x="26475" y="560"/>
                      <a:pt x="25461" y="560"/>
                    </a:cubicBezTo>
                    <a:cubicBezTo>
                      <a:pt x="24470" y="560"/>
                      <a:pt x="23521" y="392"/>
                      <a:pt x="23040" y="62"/>
                    </a:cubicBezTo>
                    <a:lnTo>
                      <a:pt x="22949" y="1"/>
                    </a:lnTo>
                    <a:lnTo>
                      <a:pt x="22858" y="31"/>
                    </a:lnTo>
                    <a:cubicBezTo>
                      <a:pt x="22159" y="373"/>
                      <a:pt x="21054" y="548"/>
                      <a:pt x="20027" y="548"/>
                    </a:cubicBezTo>
                    <a:cubicBezTo>
                      <a:pt x="19046" y="548"/>
                      <a:pt x="18137" y="389"/>
                      <a:pt x="17721" y="62"/>
                    </a:cubicBezTo>
                    <a:lnTo>
                      <a:pt x="17630" y="1"/>
                    </a:lnTo>
                    <a:lnTo>
                      <a:pt x="17539" y="31"/>
                    </a:lnTo>
                    <a:cubicBezTo>
                      <a:pt x="16793" y="373"/>
                      <a:pt x="15665" y="548"/>
                      <a:pt x="14640" y="548"/>
                    </a:cubicBezTo>
                    <a:cubicBezTo>
                      <a:pt x="13660" y="548"/>
                      <a:pt x="12773" y="389"/>
                      <a:pt x="12402" y="62"/>
                    </a:cubicBezTo>
                    <a:lnTo>
                      <a:pt x="12311" y="1"/>
                    </a:lnTo>
                    <a:lnTo>
                      <a:pt x="12189" y="31"/>
                    </a:lnTo>
                    <a:cubicBezTo>
                      <a:pt x="11378" y="392"/>
                      <a:pt x="10270" y="552"/>
                      <a:pt x="9283" y="552"/>
                    </a:cubicBezTo>
                    <a:cubicBezTo>
                      <a:pt x="8273" y="552"/>
                      <a:pt x="7390" y="384"/>
                      <a:pt x="7083" y="92"/>
                    </a:cubicBezTo>
                    <a:lnTo>
                      <a:pt x="6992" y="1"/>
                    </a:lnTo>
                    <a:lnTo>
                      <a:pt x="6870" y="31"/>
                    </a:lnTo>
                    <a:cubicBezTo>
                      <a:pt x="5999" y="392"/>
                      <a:pt x="4868" y="552"/>
                      <a:pt x="3884" y="552"/>
                    </a:cubicBezTo>
                    <a:cubicBezTo>
                      <a:pt x="2877" y="552"/>
                      <a:pt x="2025" y="384"/>
                      <a:pt x="1763" y="92"/>
                    </a:cubicBezTo>
                    <a:lnTo>
                      <a:pt x="16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7" name="Google Shape;10427;p31"/>
              <p:cNvSpPr/>
              <p:nvPr/>
            </p:nvSpPr>
            <p:spPr>
              <a:xfrm>
                <a:off x="6092555" y="6739943"/>
                <a:ext cx="1953591" cy="27876"/>
              </a:xfrm>
              <a:custGeom>
                <a:avLst/>
                <a:gdLst/>
                <a:ahLst/>
                <a:cxnLst/>
                <a:rect l="l" t="t" r="r" b="b"/>
                <a:pathLst>
                  <a:path w="63984" h="913" extrusionOk="0">
                    <a:moveTo>
                      <a:pt x="1581" y="0"/>
                    </a:moveTo>
                    <a:lnTo>
                      <a:pt x="1459" y="61"/>
                    </a:lnTo>
                    <a:cubicBezTo>
                      <a:pt x="1034" y="213"/>
                      <a:pt x="547" y="335"/>
                      <a:pt x="0" y="396"/>
                    </a:cubicBezTo>
                    <a:lnTo>
                      <a:pt x="61" y="791"/>
                    </a:lnTo>
                    <a:cubicBezTo>
                      <a:pt x="578" y="700"/>
                      <a:pt x="1064" y="608"/>
                      <a:pt x="1489" y="456"/>
                    </a:cubicBezTo>
                    <a:cubicBezTo>
                      <a:pt x="1885" y="760"/>
                      <a:pt x="2736" y="912"/>
                      <a:pt x="3648" y="912"/>
                    </a:cubicBezTo>
                    <a:cubicBezTo>
                      <a:pt x="4651" y="912"/>
                      <a:pt x="5775" y="730"/>
                      <a:pt x="6566" y="456"/>
                    </a:cubicBezTo>
                    <a:cubicBezTo>
                      <a:pt x="7004" y="763"/>
                      <a:pt x="7857" y="902"/>
                      <a:pt x="8790" y="902"/>
                    </a:cubicBezTo>
                    <a:cubicBezTo>
                      <a:pt x="9798" y="902"/>
                      <a:pt x="10899" y="740"/>
                      <a:pt x="11672" y="456"/>
                    </a:cubicBezTo>
                    <a:cubicBezTo>
                      <a:pt x="12128" y="760"/>
                      <a:pt x="13025" y="912"/>
                      <a:pt x="13993" y="912"/>
                    </a:cubicBezTo>
                    <a:cubicBezTo>
                      <a:pt x="14962" y="912"/>
                      <a:pt x="16003" y="760"/>
                      <a:pt x="16748" y="456"/>
                    </a:cubicBezTo>
                    <a:cubicBezTo>
                      <a:pt x="17250" y="760"/>
                      <a:pt x="18169" y="912"/>
                      <a:pt x="19138" y="912"/>
                    </a:cubicBezTo>
                    <a:cubicBezTo>
                      <a:pt x="20107" y="912"/>
                      <a:pt x="21125" y="760"/>
                      <a:pt x="21824" y="456"/>
                    </a:cubicBezTo>
                    <a:cubicBezTo>
                      <a:pt x="22371" y="760"/>
                      <a:pt x="23314" y="912"/>
                      <a:pt x="24286" y="912"/>
                    </a:cubicBezTo>
                    <a:cubicBezTo>
                      <a:pt x="25259" y="912"/>
                      <a:pt x="26262" y="760"/>
                      <a:pt x="26931" y="456"/>
                    </a:cubicBezTo>
                    <a:cubicBezTo>
                      <a:pt x="27508" y="760"/>
                      <a:pt x="28466" y="912"/>
                      <a:pt x="29435" y="912"/>
                    </a:cubicBezTo>
                    <a:cubicBezTo>
                      <a:pt x="30403" y="912"/>
                      <a:pt x="31384" y="760"/>
                      <a:pt x="32007" y="456"/>
                    </a:cubicBezTo>
                    <a:cubicBezTo>
                      <a:pt x="32630" y="760"/>
                      <a:pt x="33610" y="912"/>
                      <a:pt x="34583" y="912"/>
                    </a:cubicBezTo>
                    <a:cubicBezTo>
                      <a:pt x="35555" y="912"/>
                      <a:pt x="36521" y="760"/>
                      <a:pt x="37113" y="456"/>
                    </a:cubicBezTo>
                    <a:cubicBezTo>
                      <a:pt x="37767" y="760"/>
                      <a:pt x="38762" y="912"/>
                      <a:pt x="39731" y="912"/>
                    </a:cubicBezTo>
                    <a:cubicBezTo>
                      <a:pt x="40700" y="912"/>
                      <a:pt x="41642" y="760"/>
                      <a:pt x="42189" y="456"/>
                    </a:cubicBezTo>
                    <a:cubicBezTo>
                      <a:pt x="42888" y="760"/>
                      <a:pt x="43907" y="912"/>
                      <a:pt x="44876" y="912"/>
                    </a:cubicBezTo>
                    <a:cubicBezTo>
                      <a:pt x="45844" y="912"/>
                      <a:pt x="46764" y="760"/>
                      <a:pt x="47265" y="456"/>
                    </a:cubicBezTo>
                    <a:cubicBezTo>
                      <a:pt x="48010" y="760"/>
                      <a:pt x="49051" y="912"/>
                      <a:pt x="50024" y="912"/>
                    </a:cubicBezTo>
                    <a:cubicBezTo>
                      <a:pt x="50996" y="912"/>
                      <a:pt x="51901" y="760"/>
                      <a:pt x="52372" y="456"/>
                    </a:cubicBezTo>
                    <a:cubicBezTo>
                      <a:pt x="53129" y="740"/>
                      <a:pt x="54223" y="902"/>
                      <a:pt x="55227" y="902"/>
                    </a:cubicBezTo>
                    <a:cubicBezTo>
                      <a:pt x="56156" y="902"/>
                      <a:pt x="57009" y="763"/>
                      <a:pt x="57448" y="456"/>
                    </a:cubicBezTo>
                    <a:cubicBezTo>
                      <a:pt x="58253" y="740"/>
                      <a:pt x="59369" y="902"/>
                      <a:pt x="60375" y="902"/>
                    </a:cubicBezTo>
                    <a:cubicBezTo>
                      <a:pt x="61307" y="902"/>
                      <a:pt x="62145" y="763"/>
                      <a:pt x="62554" y="456"/>
                    </a:cubicBezTo>
                    <a:cubicBezTo>
                      <a:pt x="62950" y="578"/>
                      <a:pt x="63436" y="700"/>
                      <a:pt x="63922" y="791"/>
                    </a:cubicBezTo>
                    <a:lnTo>
                      <a:pt x="63983" y="396"/>
                    </a:lnTo>
                    <a:cubicBezTo>
                      <a:pt x="63466" y="335"/>
                      <a:pt x="62980" y="213"/>
                      <a:pt x="62585" y="61"/>
                    </a:cubicBezTo>
                    <a:lnTo>
                      <a:pt x="62463" y="0"/>
                    </a:lnTo>
                    <a:lnTo>
                      <a:pt x="62372" y="92"/>
                    </a:lnTo>
                    <a:cubicBezTo>
                      <a:pt x="62110" y="369"/>
                      <a:pt x="61287" y="521"/>
                      <a:pt x="60326" y="521"/>
                    </a:cubicBezTo>
                    <a:cubicBezTo>
                      <a:pt x="59388" y="521"/>
                      <a:pt x="58319" y="376"/>
                      <a:pt x="57509" y="61"/>
                    </a:cubicBezTo>
                    <a:lnTo>
                      <a:pt x="57387" y="0"/>
                    </a:lnTo>
                    <a:lnTo>
                      <a:pt x="57296" y="92"/>
                    </a:lnTo>
                    <a:cubicBezTo>
                      <a:pt x="56988" y="369"/>
                      <a:pt x="56142" y="521"/>
                      <a:pt x="55177" y="521"/>
                    </a:cubicBezTo>
                    <a:cubicBezTo>
                      <a:pt x="54237" y="521"/>
                      <a:pt x="53182" y="376"/>
                      <a:pt x="52402" y="61"/>
                    </a:cubicBezTo>
                    <a:lnTo>
                      <a:pt x="52311" y="31"/>
                    </a:lnTo>
                    <a:lnTo>
                      <a:pt x="52220" y="92"/>
                    </a:lnTo>
                    <a:cubicBezTo>
                      <a:pt x="51860" y="377"/>
                      <a:pt x="50996" y="521"/>
                      <a:pt x="50049" y="521"/>
                    </a:cubicBezTo>
                    <a:cubicBezTo>
                      <a:pt x="49078" y="521"/>
                      <a:pt x="48019" y="369"/>
                      <a:pt x="47326" y="61"/>
                    </a:cubicBezTo>
                    <a:lnTo>
                      <a:pt x="47235" y="31"/>
                    </a:lnTo>
                    <a:lnTo>
                      <a:pt x="47144" y="92"/>
                    </a:lnTo>
                    <a:cubicBezTo>
                      <a:pt x="46729" y="388"/>
                      <a:pt x="45866" y="533"/>
                      <a:pt x="44939" y="533"/>
                    </a:cubicBezTo>
                    <a:cubicBezTo>
                      <a:pt x="43965" y="533"/>
                      <a:pt x="42920" y="373"/>
                      <a:pt x="42250" y="61"/>
                    </a:cubicBezTo>
                    <a:lnTo>
                      <a:pt x="42159" y="31"/>
                    </a:lnTo>
                    <a:lnTo>
                      <a:pt x="42068" y="61"/>
                    </a:lnTo>
                    <a:cubicBezTo>
                      <a:pt x="41602" y="376"/>
                      <a:pt x="40699" y="529"/>
                      <a:pt x="39758" y="529"/>
                    </a:cubicBezTo>
                    <a:cubicBezTo>
                      <a:pt x="38794" y="529"/>
                      <a:pt x="37789" y="369"/>
                      <a:pt x="37174" y="61"/>
                    </a:cubicBezTo>
                    <a:lnTo>
                      <a:pt x="37083" y="31"/>
                    </a:lnTo>
                    <a:lnTo>
                      <a:pt x="36992" y="61"/>
                    </a:lnTo>
                    <a:cubicBezTo>
                      <a:pt x="36475" y="365"/>
                      <a:pt x="35533" y="517"/>
                      <a:pt x="34579" y="517"/>
                    </a:cubicBezTo>
                    <a:cubicBezTo>
                      <a:pt x="33625" y="517"/>
                      <a:pt x="32660" y="365"/>
                      <a:pt x="32098" y="61"/>
                    </a:cubicBezTo>
                    <a:lnTo>
                      <a:pt x="32007" y="31"/>
                    </a:lnTo>
                    <a:lnTo>
                      <a:pt x="31916" y="61"/>
                    </a:lnTo>
                    <a:cubicBezTo>
                      <a:pt x="31353" y="365"/>
                      <a:pt x="30388" y="517"/>
                      <a:pt x="29435" y="517"/>
                    </a:cubicBezTo>
                    <a:cubicBezTo>
                      <a:pt x="28481" y="517"/>
                      <a:pt x="27539" y="365"/>
                      <a:pt x="27022" y="61"/>
                    </a:cubicBezTo>
                    <a:lnTo>
                      <a:pt x="26931" y="31"/>
                    </a:lnTo>
                    <a:lnTo>
                      <a:pt x="26839" y="61"/>
                    </a:lnTo>
                    <a:cubicBezTo>
                      <a:pt x="26224" y="369"/>
                      <a:pt x="25220" y="529"/>
                      <a:pt x="24255" y="529"/>
                    </a:cubicBezTo>
                    <a:cubicBezTo>
                      <a:pt x="23314" y="529"/>
                      <a:pt x="22411" y="376"/>
                      <a:pt x="21946" y="61"/>
                    </a:cubicBezTo>
                    <a:lnTo>
                      <a:pt x="21855" y="31"/>
                    </a:lnTo>
                    <a:lnTo>
                      <a:pt x="21763" y="61"/>
                    </a:lnTo>
                    <a:cubicBezTo>
                      <a:pt x="21094" y="373"/>
                      <a:pt x="20049" y="533"/>
                      <a:pt x="19074" y="533"/>
                    </a:cubicBezTo>
                    <a:cubicBezTo>
                      <a:pt x="18147" y="533"/>
                      <a:pt x="17285" y="388"/>
                      <a:pt x="16870" y="92"/>
                    </a:cubicBezTo>
                    <a:lnTo>
                      <a:pt x="16778" y="31"/>
                    </a:lnTo>
                    <a:lnTo>
                      <a:pt x="16687" y="61"/>
                    </a:lnTo>
                    <a:cubicBezTo>
                      <a:pt x="15995" y="369"/>
                      <a:pt x="14943" y="521"/>
                      <a:pt x="13976" y="521"/>
                    </a:cubicBezTo>
                    <a:cubicBezTo>
                      <a:pt x="13033" y="521"/>
                      <a:pt x="12169" y="377"/>
                      <a:pt x="11794" y="92"/>
                    </a:cubicBezTo>
                    <a:lnTo>
                      <a:pt x="11702" y="31"/>
                    </a:lnTo>
                    <a:lnTo>
                      <a:pt x="11611" y="61"/>
                    </a:lnTo>
                    <a:cubicBezTo>
                      <a:pt x="10846" y="376"/>
                      <a:pt x="9792" y="521"/>
                      <a:pt x="8848" y="521"/>
                    </a:cubicBezTo>
                    <a:cubicBezTo>
                      <a:pt x="7879" y="521"/>
                      <a:pt x="7025" y="369"/>
                      <a:pt x="6718" y="92"/>
                    </a:cubicBezTo>
                    <a:lnTo>
                      <a:pt x="6657" y="0"/>
                    </a:lnTo>
                    <a:lnTo>
                      <a:pt x="6535" y="61"/>
                    </a:lnTo>
                    <a:cubicBezTo>
                      <a:pt x="5710" y="376"/>
                      <a:pt x="4633" y="521"/>
                      <a:pt x="3695" y="521"/>
                    </a:cubicBezTo>
                    <a:cubicBezTo>
                      <a:pt x="2733" y="521"/>
                      <a:pt x="1918" y="369"/>
                      <a:pt x="1672" y="92"/>
                    </a:cubicBezTo>
                    <a:lnTo>
                      <a:pt x="15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8" name="Google Shape;10428;p31"/>
              <p:cNvSpPr/>
              <p:nvPr/>
            </p:nvSpPr>
            <p:spPr>
              <a:xfrm>
                <a:off x="6136159" y="6692614"/>
                <a:ext cx="1866360" cy="26227"/>
              </a:xfrm>
              <a:custGeom>
                <a:avLst/>
                <a:gdLst/>
                <a:ahLst/>
                <a:cxnLst/>
                <a:rect l="l" t="t" r="r" b="b"/>
                <a:pathLst>
                  <a:path w="61127" h="859" extrusionOk="0">
                    <a:moveTo>
                      <a:pt x="1490" y="0"/>
                    </a:moveTo>
                    <a:lnTo>
                      <a:pt x="1368" y="61"/>
                    </a:lnTo>
                    <a:cubicBezTo>
                      <a:pt x="1004" y="183"/>
                      <a:pt x="517" y="304"/>
                      <a:pt x="1" y="365"/>
                    </a:cubicBezTo>
                    <a:lnTo>
                      <a:pt x="61" y="760"/>
                    </a:lnTo>
                    <a:cubicBezTo>
                      <a:pt x="548" y="669"/>
                      <a:pt x="1004" y="578"/>
                      <a:pt x="1399" y="426"/>
                    </a:cubicBezTo>
                    <a:cubicBezTo>
                      <a:pt x="1794" y="730"/>
                      <a:pt x="2615" y="851"/>
                      <a:pt x="3496" y="851"/>
                    </a:cubicBezTo>
                    <a:cubicBezTo>
                      <a:pt x="4469" y="851"/>
                      <a:pt x="5502" y="699"/>
                      <a:pt x="6262" y="426"/>
                    </a:cubicBezTo>
                    <a:cubicBezTo>
                      <a:pt x="6693" y="703"/>
                      <a:pt x="7562" y="848"/>
                      <a:pt x="8503" y="848"/>
                    </a:cubicBezTo>
                    <a:cubicBezTo>
                      <a:pt x="9420" y="848"/>
                      <a:pt x="10406" y="711"/>
                      <a:pt x="11125" y="426"/>
                    </a:cubicBezTo>
                    <a:cubicBezTo>
                      <a:pt x="11588" y="703"/>
                      <a:pt x="12471" y="848"/>
                      <a:pt x="13412" y="848"/>
                    </a:cubicBezTo>
                    <a:cubicBezTo>
                      <a:pt x="14328" y="848"/>
                      <a:pt x="15299" y="711"/>
                      <a:pt x="15989" y="426"/>
                    </a:cubicBezTo>
                    <a:cubicBezTo>
                      <a:pt x="16475" y="715"/>
                      <a:pt x="17357" y="859"/>
                      <a:pt x="18284" y="859"/>
                    </a:cubicBezTo>
                    <a:cubicBezTo>
                      <a:pt x="19211" y="859"/>
                      <a:pt x="20183" y="715"/>
                      <a:pt x="20852" y="426"/>
                    </a:cubicBezTo>
                    <a:cubicBezTo>
                      <a:pt x="21384" y="715"/>
                      <a:pt x="22288" y="859"/>
                      <a:pt x="23215" y="859"/>
                    </a:cubicBezTo>
                    <a:cubicBezTo>
                      <a:pt x="24142" y="859"/>
                      <a:pt x="25092" y="715"/>
                      <a:pt x="25715" y="426"/>
                    </a:cubicBezTo>
                    <a:cubicBezTo>
                      <a:pt x="26278" y="715"/>
                      <a:pt x="27197" y="859"/>
                      <a:pt x="28124" y="859"/>
                    </a:cubicBezTo>
                    <a:cubicBezTo>
                      <a:pt x="29051" y="859"/>
                      <a:pt x="29986" y="715"/>
                      <a:pt x="30579" y="426"/>
                    </a:cubicBezTo>
                    <a:cubicBezTo>
                      <a:pt x="31171" y="715"/>
                      <a:pt x="32114" y="859"/>
                      <a:pt x="33045" y="859"/>
                    </a:cubicBezTo>
                    <a:cubicBezTo>
                      <a:pt x="33975" y="859"/>
                      <a:pt x="34895" y="715"/>
                      <a:pt x="35442" y="426"/>
                    </a:cubicBezTo>
                    <a:cubicBezTo>
                      <a:pt x="36080" y="715"/>
                      <a:pt x="37038" y="859"/>
                      <a:pt x="37965" y="859"/>
                    </a:cubicBezTo>
                    <a:cubicBezTo>
                      <a:pt x="38892" y="859"/>
                      <a:pt x="39789" y="715"/>
                      <a:pt x="40305" y="426"/>
                    </a:cubicBezTo>
                    <a:cubicBezTo>
                      <a:pt x="40974" y="715"/>
                      <a:pt x="41947" y="859"/>
                      <a:pt x="42874" y="859"/>
                    </a:cubicBezTo>
                    <a:cubicBezTo>
                      <a:pt x="43801" y="859"/>
                      <a:pt x="44682" y="715"/>
                      <a:pt x="45169" y="426"/>
                    </a:cubicBezTo>
                    <a:cubicBezTo>
                      <a:pt x="45883" y="715"/>
                      <a:pt x="46878" y="859"/>
                      <a:pt x="47806" y="859"/>
                    </a:cubicBezTo>
                    <a:cubicBezTo>
                      <a:pt x="48733" y="859"/>
                      <a:pt x="49591" y="715"/>
                      <a:pt x="50032" y="426"/>
                    </a:cubicBezTo>
                    <a:cubicBezTo>
                      <a:pt x="50759" y="695"/>
                      <a:pt x="51807" y="848"/>
                      <a:pt x="52770" y="848"/>
                    </a:cubicBezTo>
                    <a:cubicBezTo>
                      <a:pt x="53658" y="848"/>
                      <a:pt x="54472" y="718"/>
                      <a:pt x="54895" y="426"/>
                    </a:cubicBezTo>
                    <a:cubicBezTo>
                      <a:pt x="55654" y="695"/>
                      <a:pt x="56717" y="848"/>
                      <a:pt x="57679" y="848"/>
                    </a:cubicBezTo>
                    <a:cubicBezTo>
                      <a:pt x="58565" y="848"/>
                      <a:pt x="59365" y="718"/>
                      <a:pt x="59759" y="426"/>
                    </a:cubicBezTo>
                    <a:cubicBezTo>
                      <a:pt x="60154" y="578"/>
                      <a:pt x="60610" y="669"/>
                      <a:pt x="61066" y="730"/>
                    </a:cubicBezTo>
                    <a:lnTo>
                      <a:pt x="61126" y="365"/>
                    </a:lnTo>
                    <a:cubicBezTo>
                      <a:pt x="60640" y="304"/>
                      <a:pt x="60184" y="183"/>
                      <a:pt x="59789" y="61"/>
                    </a:cubicBezTo>
                    <a:lnTo>
                      <a:pt x="59698" y="0"/>
                    </a:lnTo>
                    <a:lnTo>
                      <a:pt x="59607" y="91"/>
                    </a:lnTo>
                    <a:cubicBezTo>
                      <a:pt x="59345" y="338"/>
                      <a:pt x="58551" y="475"/>
                      <a:pt x="57630" y="475"/>
                    </a:cubicBezTo>
                    <a:cubicBezTo>
                      <a:pt x="56735" y="475"/>
                      <a:pt x="55720" y="346"/>
                      <a:pt x="54956" y="61"/>
                    </a:cubicBezTo>
                    <a:lnTo>
                      <a:pt x="54835" y="0"/>
                    </a:lnTo>
                    <a:lnTo>
                      <a:pt x="54743" y="91"/>
                    </a:lnTo>
                    <a:cubicBezTo>
                      <a:pt x="54450" y="338"/>
                      <a:pt x="53634" y="475"/>
                      <a:pt x="52710" y="475"/>
                    </a:cubicBezTo>
                    <a:cubicBezTo>
                      <a:pt x="51812" y="475"/>
                      <a:pt x="50812" y="346"/>
                      <a:pt x="50093" y="61"/>
                    </a:cubicBezTo>
                    <a:lnTo>
                      <a:pt x="50002" y="0"/>
                    </a:lnTo>
                    <a:lnTo>
                      <a:pt x="49910" y="61"/>
                    </a:lnTo>
                    <a:cubicBezTo>
                      <a:pt x="49546" y="335"/>
                      <a:pt x="48702" y="471"/>
                      <a:pt x="47787" y="471"/>
                    </a:cubicBezTo>
                    <a:cubicBezTo>
                      <a:pt x="46871" y="471"/>
                      <a:pt x="45883" y="335"/>
                      <a:pt x="45229" y="61"/>
                    </a:cubicBezTo>
                    <a:lnTo>
                      <a:pt x="45138" y="0"/>
                    </a:lnTo>
                    <a:lnTo>
                      <a:pt x="45047" y="61"/>
                    </a:lnTo>
                    <a:cubicBezTo>
                      <a:pt x="44637" y="335"/>
                      <a:pt x="43778" y="471"/>
                      <a:pt x="42870" y="471"/>
                    </a:cubicBezTo>
                    <a:cubicBezTo>
                      <a:pt x="41962" y="471"/>
                      <a:pt x="41004" y="335"/>
                      <a:pt x="40397" y="61"/>
                    </a:cubicBezTo>
                    <a:lnTo>
                      <a:pt x="40305" y="0"/>
                    </a:lnTo>
                    <a:lnTo>
                      <a:pt x="40214" y="61"/>
                    </a:lnTo>
                    <a:cubicBezTo>
                      <a:pt x="39758" y="335"/>
                      <a:pt x="38877" y="471"/>
                      <a:pt x="37965" y="471"/>
                    </a:cubicBezTo>
                    <a:cubicBezTo>
                      <a:pt x="37053" y="471"/>
                      <a:pt x="36111" y="335"/>
                      <a:pt x="35533" y="61"/>
                    </a:cubicBezTo>
                    <a:lnTo>
                      <a:pt x="35442" y="0"/>
                    </a:lnTo>
                    <a:lnTo>
                      <a:pt x="35351" y="61"/>
                    </a:lnTo>
                    <a:cubicBezTo>
                      <a:pt x="34865" y="335"/>
                      <a:pt x="33960" y="471"/>
                      <a:pt x="33045" y="471"/>
                    </a:cubicBezTo>
                    <a:cubicBezTo>
                      <a:pt x="32129" y="471"/>
                      <a:pt x="31202" y="335"/>
                      <a:pt x="30670" y="61"/>
                    </a:cubicBezTo>
                    <a:lnTo>
                      <a:pt x="30579" y="0"/>
                    </a:lnTo>
                    <a:lnTo>
                      <a:pt x="30488" y="61"/>
                    </a:lnTo>
                    <a:cubicBezTo>
                      <a:pt x="29956" y="335"/>
                      <a:pt x="29036" y="471"/>
                      <a:pt x="28128" y="471"/>
                    </a:cubicBezTo>
                    <a:cubicBezTo>
                      <a:pt x="27220" y="471"/>
                      <a:pt x="26323" y="335"/>
                      <a:pt x="25837" y="61"/>
                    </a:cubicBezTo>
                    <a:lnTo>
                      <a:pt x="25746" y="0"/>
                    </a:lnTo>
                    <a:lnTo>
                      <a:pt x="25655" y="61"/>
                    </a:lnTo>
                    <a:cubicBezTo>
                      <a:pt x="25077" y="335"/>
                      <a:pt x="24135" y="471"/>
                      <a:pt x="23223" y="471"/>
                    </a:cubicBezTo>
                    <a:cubicBezTo>
                      <a:pt x="22311" y="471"/>
                      <a:pt x="21430" y="335"/>
                      <a:pt x="20974" y="61"/>
                    </a:cubicBezTo>
                    <a:lnTo>
                      <a:pt x="20883" y="0"/>
                    </a:lnTo>
                    <a:lnTo>
                      <a:pt x="20791" y="61"/>
                    </a:lnTo>
                    <a:cubicBezTo>
                      <a:pt x="20175" y="338"/>
                      <a:pt x="19192" y="483"/>
                      <a:pt x="18266" y="483"/>
                    </a:cubicBezTo>
                    <a:cubicBezTo>
                      <a:pt x="17364" y="483"/>
                      <a:pt x="16515" y="346"/>
                      <a:pt x="16110" y="61"/>
                    </a:cubicBezTo>
                    <a:lnTo>
                      <a:pt x="16050" y="0"/>
                    </a:lnTo>
                    <a:lnTo>
                      <a:pt x="15928" y="61"/>
                    </a:lnTo>
                    <a:cubicBezTo>
                      <a:pt x="15290" y="335"/>
                      <a:pt x="14309" y="471"/>
                      <a:pt x="13398" y="471"/>
                    </a:cubicBezTo>
                    <a:cubicBezTo>
                      <a:pt x="12486" y="471"/>
                      <a:pt x="11642" y="335"/>
                      <a:pt x="11277" y="61"/>
                    </a:cubicBezTo>
                    <a:lnTo>
                      <a:pt x="11186" y="0"/>
                    </a:lnTo>
                    <a:lnTo>
                      <a:pt x="11095" y="61"/>
                    </a:lnTo>
                    <a:cubicBezTo>
                      <a:pt x="10361" y="346"/>
                      <a:pt x="9361" y="475"/>
                      <a:pt x="8463" y="475"/>
                    </a:cubicBezTo>
                    <a:cubicBezTo>
                      <a:pt x="7539" y="475"/>
                      <a:pt x="6722" y="338"/>
                      <a:pt x="6414" y="91"/>
                    </a:cubicBezTo>
                    <a:lnTo>
                      <a:pt x="6353" y="0"/>
                    </a:lnTo>
                    <a:lnTo>
                      <a:pt x="6232" y="61"/>
                    </a:lnTo>
                    <a:cubicBezTo>
                      <a:pt x="5468" y="346"/>
                      <a:pt x="4453" y="475"/>
                      <a:pt x="3558" y="475"/>
                    </a:cubicBezTo>
                    <a:cubicBezTo>
                      <a:pt x="2637" y="475"/>
                      <a:pt x="1843" y="338"/>
                      <a:pt x="1581" y="91"/>
                    </a:cubicBezTo>
                    <a:lnTo>
                      <a:pt x="149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9" name="Google Shape;10429;p31"/>
              <p:cNvSpPr/>
              <p:nvPr/>
            </p:nvSpPr>
            <p:spPr>
              <a:xfrm>
                <a:off x="6176068" y="6648979"/>
                <a:ext cx="1786548" cy="25098"/>
              </a:xfrm>
              <a:custGeom>
                <a:avLst/>
                <a:gdLst/>
                <a:ahLst/>
                <a:cxnLst/>
                <a:rect l="l" t="t" r="r" b="b"/>
                <a:pathLst>
                  <a:path w="58513" h="822" extrusionOk="0">
                    <a:moveTo>
                      <a:pt x="1429" y="1"/>
                    </a:moveTo>
                    <a:lnTo>
                      <a:pt x="1308" y="61"/>
                    </a:lnTo>
                    <a:cubicBezTo>
                      <a:pt x="943" y="183"/>
                      <a:pt x="487" y="274"/>
                      <a:pt x="1" y="335"/>
                    </a:cubicBezTo>
                    <a:lnTo>
                      <a:pt x="61" y="730"/>
                    </a:lnTo>
                    <a:cubicBezTo>
                      <a:pt x="517" y="669"/>
                      <a:pt x="973" y="578"/>
                      <a:pt x="1338" y="426"/>
                    </a:cubicBezTo>
                    <a:cubicBezTo>
                      <a:pt x="1736" y="692"/>
                      <a:pt x="2521" y="814"/>
                      <a:pt x="3380" y="814"/>
                    </a:cubicBezTo>
                    <a:cubicBezTo>
                      <a:pt x="4291" y="814"/>
                      <a:pt x="5285" y="677"/>
                      <a:pt x="5989" y="426"/>
                    </a:cubicBezTo>
                    <a:cubicBezTo>
                      <a:pt x="6399" y="685"/>
                      <a:pt x="7212" y="814"/>
                      <a:pt x="8101" y="814"/>
                    </a:cubicBezTo>
                    <a:cubicBezTo>
                      <a:pt x="8990" y="814"/>
                      <a:pt x="9955" y="685"/>
                      <a:pt x="10670" y="426"/>
                    </a:cubicBezTo>
                    <a:cubicBezTo>
                      <a:pt x="11095" y="685"/>
                      <a:pt x="11923" y="814"/>
                      <a:pt x="12812" y="814"/>
                    </a:cubicBezTo>
                    <a:cubicBezTo>
                      <a:pt x="13702" y="814"/>
                      <a:pt x="14651" y="685"/>
                      <a:pt x="15320" y="426"/>
                    </a:cubicBezTo>
                    <a:cubicBezTo>
                      <a:pt x="15791" y="685"/>
                      <a:pt x="16635" y="814"/>
                      <a:pt x="17520" y="814"/>
                    </a:cubicBezTo>
                    <a:cubicBezTo>
                      <a:pt x="18405" y="814"/>
                      <a:pt x="19332" y="685"/>
                      <a:pt x="19971" y="426"/>
                    </a:cubicBezTo>
                    <a:cubicBezTo>
                      <a:pt x="20472" y="685"/>
                      <a:pt x="21338" y="814"/>
                      <a:pt x="22228" y="814"/>
                    </a:cubicBezTo>
                    <a:cubicBezTo>
                      <a:pt x="23117" y="814"/>
                      <a:pt x="24028" y="685"/>
                      <a:pt x="24621" y="426"/>
                    </a:cubicBezTo>
                    <a:cubicBezTo>
                      <a:pt x="25153" y="685"/>
                      <a:pt x="26035" y="814"/>
                      <a:pt x="26924" y="814"/>
                    </a:cubicBezTo>
                    <a:cubicBezTo>
                      <a:pt x="27813" y="814"/>
                      <a:pt x="28709" y="685"/>
                      <a:pt x="29272" y="426"/>
                    </a:cubicBezTo>
                    <a:cubicBezTo>
                      <a:pt x="29849" y="685"/>
                      <a:pt x="30746" y="814"/>
                      <a:pt x="31635" y="814"/>
                    </a:cubicBezTo>
                    <a:cubicBezTo>
                      <a:pt x="32524" y="814"/>
                      <a:pt x="33406" y="685"/>
                      <a:pt x="33953" y="426"/>
                    </a:cubicBezTo>
                    <a:cubicBezTo>
                      <a:pt x="34545" y="685"/>
                      <a:pt x="35457" y="814"/>
                      <a:pt x="36346" y="814"/>
                    </a:cubicBezTo>
                    <a:cubicBezTo>
                      <a:pt x="37235" y="814"/>
                      <a:pt x="38102" y="685"/>
                      <a:pt x="38603" y="426"/>
                    </a:cubicBezTo>
                    <a:cubicBezTo>
                      <a:pt x="39242" y="685"/>
                      <a:pt x="40169" y="814"/>
                      <a:pt x="41054" y="814"/>
                    </a:cubicBezTo>
                    <a:cubicBezTo>
                      <a:pt x="41939" y="814"/>
                      <a:pt x="42783" y="685"/>
                      <a:pt x="43254" y="426"/>
                    </a:cubicBezTo>
                    <a:cubicBezTo>
                      <a:pt x="43922" y="685"/>
                      <a:pt x="44865" y="814"/>
                      <a:pt x="45750" y="814"/>
                    </a:cubicBezTo>
                    <a:cubicBezTo>
                      <a:pt x="46635" y="814"/>
                      <a:pt x="47464" y="685"/>
                      <a:pt x="47904" y="426"/>
                    </a:cubicBezTo>
                    <a:cubicBezTo>
                      <a:pt x="48603" y="685"/>
                      <a:pt x="49561" y="814"/>
                      <a:pt x="50446" y="814"/>
                    </a:cubicBezTo>
                    <a:cubicBezTo>
                      <a:pt x="51331" y="814"/>
                      <a:pt x="52145" y="685"/>
                      <a:pt x="52555" y="426"/>
                    </a:cubicBezTo>
                    <a:cubicBezTo>
                      <a:pt x="53284" y="669"/>
                      <a:pt x="54287" y="821"/>
                      <a:pt x="55199" y="821"/>
                    </a:cubicBezTo>
                    <a:cubicBezTo>
                      <a:pt x="56050" y="821"/>
                      <a:pt x="56841" y="700"/>
                      <a:pt x="57236" y="426"/>
                    </a:cubicBezTo>
                    <a:cubicBezTo>
                      <a:pt x="57601" y="548"/>
                      <a:pt x="58026" y="639"/>
                      <a:pt x="58452" y="700"/>
                    </a:cubicBezTo>
                    <a:lnTo>
                      <a:pt x="58512" y="335"/>
                    </a:lnTo>
                    <a:cubicBezTo>
                      <a:pt x="58056" y="274"/>
                      <a:pt x="57601" y="183"/>
                      <a:pt x="57266" y="61"/>
                    </a:cubicBezTo>
                    <a:lnTo>
                      <a:pt x="57145" y="1"/>
                    </a:lnTo>
                    <a:lnTo>
                      <a:pt x="57053" y="92"/>
                    </a:lnTo>
                    <a:cubicBezTo>
                      <a:pt x="56810" y="320"/>
                      <a:pt x="56066" y="441"/>
                      <a:pt x="55199" y="441"/>
                    </a:cubicBezTo>
                    <a:cubicBezTo>
                      <a:pt x="54333" y="441"/>
                      <a:pt x="53345" y="320"/>
                      <a:pt x="52616" y="61"/>
                    </a:cubicBezTo>
                    <a:lnTo>
                      <a:pt x="52494" y="1"/>
                    </a:lnTo>
                    <a:lnTo>
                      <a:pt x="52433" y="92"/>
                    </a:lnTo>
                    <a:cubicBezTo>
                      <a:pt x="52140" y="308"/>
                      <a:pt x="51352" y="430"/>
                      <a:pt x="50465" y="430"/>
                    </a:cubicBezTo>
                    <a:cubicBezTo>
                      <a:pt x="49606" y="430"/>
                      <a:pt x="48653" y="316"/>
                      <a:pt x="47965" y="61"/>
                    </a:cubicBezTo>
                    <a:lnTo>
                      <a:pt x="47874" y="1"/>
                    </a:lnTo>
                    <a:lnTo>
                      <a:pt x="47783" y="61"/>
                    </a:lnTo>
                    <a:cubicBezTo>
                      <a:pt x="47438" y="316"/>
                      <a:pt x="46645" y="438"/>
                      <a:pt x="45782" y="438"/>
                    </a:cubicBezTo>
                    <a:cubicBezTo>
                      <a:pt x="44893" y="438"/>
                      <a:pt x="43932" y="308"/>
                      <a:pt x="43315" y="61"/>
                    </a:cubicBezTo>
                    <a:lnTo>
                      <a:pt x="43223" y="1"/>
                    </a:lnTo>
                    <a:lnTo>
                      <a:pt x="43132" y="61"/>
                    </a:lnTo>
                    <a:cubicBezTo>
                      <a:pt x="42737" y="320"/>
                      <a:pt x="41916" y="449"/>
                      <a:pt x="41046" y="449"/>
                    </a:cubicBezTo>
                    <a:cubicBezTo>
                      <a:pt x="40176" y="449"/>
                      <a:pt x="39257" y="320"/>
                      <a:pt x="38664" y="61"/>
                    </a:cubicBezTo>
                    <a:lnTo>
                      <a:pt x="38573" y="1"/>
                    </a:lnTo>
                    <a:lnTo>
                      <a:pt x="38482" y="61"/>
                    </a:lnTo>
                    <a:cubicBezTo>
                      <a:pt x="38056" y="320"/>
                      <a:pt x="37213" y="449"/>
                      <a:pt x="36339" y="449"/>
                    </a:cubicBezTo>
                    <a:cubicBezTo>
                      <a:pt x="35465" y="449"/>
                      <a:pt x="34561" y="320"/>
                      <a:pt x="34013" y="61"/>
                    </a:cubicBezTo>
                    <a:lnTo>
                      <a:pt x="33922" y="1"/>
                    </a:lnTo>
                    <a:lnTo>
                      <a:pt x="33861" y="61"/>
                    </a:lnTo>
                    <a:cubicBezTo>
                      <a:pt x="33375" y="320"/>
                      <a:pt x="32509" y="449"/>
                      <a:pt x="31635" y="449"/>
                    </a:cubicBezTo>
                    <a:cubicBezTo>
                      <a:pt x="30761" y="449"/>
                      <a:pt x="29880" y="320"/>
                      <a:pt x="29363" y="61"/>
                    </a:cubicBezTo>
                    <a:lnTo>
                      <a:pt x="29272" y="1"/>
                    </a:lnTo>
                    <a:lnTo>
                      <a:pt x="29211" y="61"/>
                    </a:lnTo>
                    <a:cubicBezTo>
                      <a:pt x="28694" y="320"/>
                      <a:pt x="27805" y="449"/>
                      <a:pt x="26927" y="449"/>
                    </a:cubicBezTo>
                    <a:cubicBezTo>
                      <a:pt x="26050" y="449"/>
                      <a:pt x="25184" y="320"/>
                      <a:pt x="24712" y="61"/>
                    </a:cubicBezTo>
                    <a:lnTo>
                      <a:pt x="24652" y="1"/>
                    </a:lnTo>
                    <a:lnTo>
                      <a:pt x="24560" y="61"/>
                    </a:lnTo>
                    <a:cubicBezTo>
                      <a:pt x="24013" y="320"/>
                      <a:pt x="23109" y="449"/>
                      <a:pt x="22235" y="449"/>
                    </a:cubicBezTo>
                    <a:cubicBezTo>
                      <a:pt x="21361" y="449"/>
                      <a:pt x="20518" y="320"/>
                      <a:pt x="20092" y="61"/>
                    </a:cubicBezTo>
                    <a:lnTo>
                      <a:pt x="20001" y="1"/>
                    </a:lnTo>
                    <a:lnTo>
                      <a:pt x="19910" y="61"/>
                    </a:lnTo>
                    <a:cubicBezTo>
                      <a:pt x="19317" y="320"/>
                      <a:pt x="18398" y="449"/>
                      <a:pt x="17528" y="449"/>
                    </a:cubicBezTo>
                    <a:cubicBezTo>
                      <a:pt x="16658" y="449"/>
                      <a:pt x="15837" y="320"/>
                      <a:pt x="15442" y="61"/>
                    </a:cubicBezTo>
                    <a:lnTo>
                      <a:pt x="15351" y="1"/>
                    </a:lnTo>
                    <a:lnTo>
                      <a:pt x="15259" y="61"/>
                    </a:lnTo>
                    <a:cubicBezTo>
                      <a:pt x="14642" y="308"/>
                      <a:pt x="13681" y="438"/>
                      <a:pt x="12792" y="438"/>
                    </a:cubicBezTo>
                    <a:cubicBezTo>
                      <a:pt x="11929" y="438"/>
                      <a:pt x="11135" y="316"/>
                      <a:pt x="10791" y="61"/>
                    </a:cubicBezTo>
                    <a:lnTo>
                      <a:pt x="10700" y="1"/>
                    </a:lnTo>
                    <a:lnTo>
                      <a:pt x="10609" y="61"/>
                    </a:lnTo>
                    <a:cubicBezTo>
                      <a:pt x="9931" y="327"/>
                      <a:pt x="8997" y="442"/>
                      <a:pt x="8148" y="442"/>
                    </a:cubicBezTo>
                    <a:cubicBezTo>
                      <a:pt x="7245" y="442"/>
                      <a:pt x="6438" y="311"/>
                      <a:pt x="6141" y="92"/>
                    </a:cubicBezTo>
                    <a:lnTo>
                      <a:pt x="6049" y="1"/>
                    </a:lnTo>
                    <a:lnTo>
                      <a:pt x="5958" y="61"/>
                    </a:lnTo>
                    <a:cubicBezTo>
                      <a:pt x="5229" y="320"/>
                      <a:pt x="4241" y="441"/>
                      <a:pt x="3371" y="441"/>
                    </a:cubicBezTo>
                    <a:cubicBezTo>
                      <a:pt x="2501" y="441"/>
                      <a:pt x="1748" y="320"/>
                      <a:pt x="1490" y="92"/>
                    </a:cubicBezTo>
                    <a:lnTo>
                      <a:pt x="142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0" name="Google Shape;10430;p31"/>
              <p:cNvSpPr/>
              <p:nvPr/>
            </p:nvSpPr>
            <p:spPr>
              <a:xfrm>
                <a:off x="5914353" y="6624857"/>
                <a:ext cx="340621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11156" h="12038" extrusionOk="0">
                    <a:moveTo>
                      <a:pt x="10851" y="0"/>
                    </a:moveTo>
                    <a:cubicBezTo>
                      <a:pt x="10639" y="0"/>
                      <a:pt x="10426" y="31"/>
                      <a:pt x="10365" y="122"/>
                    </a:cubicBezTo>
                    <a:lnTo>
                      <a:pt x="91" y="11794"/>
                    </a:lnTo>
                    <a:cubicBezTo>
                      <a:pt x="0" y="11915"/>
                      <a:pt x="122" y="12037"/>
                      <a:pt x="395" y="12037"/>
                    </a:cubicBezTo>
                    <a:cubicBezTo>
                      <a:pt x="699" y="12037"/>
                      <a:pt x="1003" y="11915"/>
                      <a:pt x="1125" y="11794"/>
                    </a:cubicBezTo>
                    <a:lnTo>
                      <a:pt x="11095" y="122"/>
                    </a:lnTo>
                    <a:cubicBezTo>
                      <a:pt x="11155" y="31"/>
                      <a:pt x="11034" y="0"/>
                      <a:pt x="10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1" name="Google Shape;10431;p31"/>
              <p:cNvSpPr/>
              <p:nvPr/>
            </p:nvSpPr>
            <p:spPr>
              <a:xfrm>
                <a:off x="6103670" y="6624857"/>
                <a:ext cx="288654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2038" extrusionOk="0">
                    <a:moveTo>
                      <a:pt x="9120" y="0"/>
                    </a:moveTo>
                    <a:cubicBezTo>
                      <a:pt x="8937" y="0"/>
                      <a:pt x="8724" y="31"/>
                      <a:pt x="8664" y="122"/>
                    </a:cubicBezTo>
                    <a:lnTo>
                      <a:pt x="92" y="11794"/>
                    </a:lnTo>
                    <a:cubicBezTo>
                      <a:pt x="1" y="11915"/>
                      <a:pt x="153" y="12037"/>
                      <a:pt x="426" y="12037"/>
                    </a:cubicBezTo>
                    <a:cubicBezTo>
                      <a:pt x="730" y="12037"/>
                      <a:pt x="1004" y="11915"/>
                      <a:pt x="1125" y="11794"/>
                    </a:cubicBezTo>
                    <a:lnTo>
                      <a:pt x="9423" y="122"/>
                    </a:lnTo>
                    <a:cubicBezTo>
                      <a:pt x="9454" y="31"/>
                      <a:pt x="9332" y="0"/>
                      <a:pt x="91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2" name="Google Shape;10432;p31"/>
              <p:cNvSpPr/>
              <p:nvPr/>
            </p:nvSpPr>
            <p:spPr>
              <a:xfrm>
                <a:off x="6293934" y="6624857"/>
                <a:ext cx="235772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7722" h="12038" extrusionOk="0">
                    <a:moveTo>
                      <a:pt x="7387" y="0"/>
                    </a:moveTo>
                    <a:cubicBezTo>
                      <a:pt x="7205" y="0"/>
                      <a:pt x="6992" y="31"/>
                      <a:pt x="6962" y="122"/>
                    </a:cubicBezTo>
                    <a:lnTo>
                      <a:pt x="62" y="11794"/>
                    </a:lnTo>
                    <a:cubicBezTo>
                      <a:pt x="1" y="11915"/>
                      <a:pt x="153" y="12037"/>
                      <a:pt x="426" y="12037"/>
                    </a:cubicBezTo>
                    <a:cubicBezTo>
                      <a:pt x="730" y="12037"/>
                      <a:pt x="1004" y="11915"/>
                      <a:pt x="1065" y="11794"/>
                    </a:cubicBezTo>
                    <a:lnTo>
                      <a:pt x="7691" y="122"/>
                    </a:lnTo>
                    <a:cubicBezTo>
                      <a:pt x="7721" y="31"/>
                      <a:pt x="7600" y="0"/>
                      <a:pt x="74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3" name="Google Shape;10433;p31"/>
              <p:cNvSpPr/>
              <p:nvPr/>
            </p:nvSpPr>
            <p:spPr>
              <a:xfrm>
                <a:off x="6483281" y="6624857"/>
                <a:ext cx="184722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6050" h="12038" extrusionOk="0">
                    <a:moveTo>
                      <a:pt x="5685" y="0"/>
                    </a:moveTo>
                    <a:cubicBezTo>
                      <a:pt x="5502" y="0"/>
                      <a:pt x="5290" y="31"/>
                      <a:pt x="5259" y="122"/>
                    </a:cubicBezTo>
                    <a:lnTo>
                      <a:pt x="61" y="11794"/>
                    </a:lnTo>
                    <a:cubicBezTo>
                      <a:pt x="1" y="11915"/>
                      <a:pt x="183" y="12037"/>
                      <a:pt x="457" y="12037"/>
                    </a:cubicBezTo>
                    <a:cubicBezTo>
                      <a:pt x="761" y="12037"/>
                      <a:pt x="1034" y="11915"/>
                      <a:pt x="1065" y="11794"/>
                    </a:cubicBezTo>
                    <a:lnTo>
                      <a:pt x="6019" y="122"/>
                    </a:lnTo>
                    <a:cubicBezTo>
                      <a:pt x="6049" y="31"/>
                      <a:pt x="5897" y="0"/>
                      <a:pt x="57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4" name="Google Shape;10434;p31"/>
              <p:cNvSpPr/>
              <p:nvPr/>
            </p:nvSpPr>
            <p:spPr>
              <a:xfrm>
                <a:off x="6673545" y="6624857"/>
                <a:ext cx="131809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12038" extrusionOk="0">
                    <a:moveTo>
                      <a:pt x="3952" y="0"/>
                    </a:moveTo>
                    <a:cubicBezTo>
                      <a:pt x="3770" y="0"/>
                      <a:pt x="3587" y="31"/>
                      <a:pt x="3557" y="122"/>
                    </a:cubicBezTo>
                    <a:lnTo>
                      <a:pt x="31" y="11794"/>
                    </a:lnTo>
                    <a:cubicBezTo>
                      <a:pt x="1" y="11915"/>
                      <a:pt x="183" y="12037"/>
                      <a:pt x="457" y="12037"/>
                    </a:cubicBezTo>
                    <a:cubicBezTo>
                      <a:pt x="761" y="12037"/>
                      <a:pt x="1004" y="11915"/>
                      <a:pt x="1034" y="11794"/>
                    </a:cubicBezTo>
                    <a:lnTo>
                      <a:pt x="4287" y="122"/>
                    </a:lnTo>
                    <a:cubicBezTo>
                      <a:pt x="4317" y="31"/>
                      <a:pt x="4165" y="0"/>
                      <a:pt x="39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5" name="Google Shape;10435;p31"/>
              <p:cNvSpPr/>
              <p:nvPr/>
            </p:nvSpPr>
            <p:spPr>
              <a:xfrm>
                <a:off x="6862893" y="6624857"/>
                <a:ext cx="79842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2615" h="12038" extrusionOk="0">
                    <a:moveTo>
                      <a:pt x="2250" y="0"/>
                    </a:moveTo>
                    <a:cubicBezTo>
                      <a:pt x="2037" y="0"/>
                      <a:pt x="1885" y="31"/>
                      <a:pt x="1855" y="122"/>
                    </a:cubicBezTo>
                    <a:lnTo>
                      <a:pt x="31" y="11794"/>
                    </a:lnTo>
                    <a:cubicBezTo>
                      <a:pt x="1" y="11915"/>
                      <a:pt x="213" y="12037"/>
                      <a:pt x="487" y="12037"/>
                    </a:cubicBezTo>
                    <a:cubicBezTo>
                      <a:pt x="791" y="12037"/>
                      <a:pt x="1034" y="11915"/>
                      <a:pt x="1034" y="11794"/>
                    </a:cubicBezTo>
                    <a:lnTo>
                      <a:pt x="2615" y="122"/>
                    </a:lnTo>
                    <a:cubicBezTo>
                      <a:pt x="2615" y="31"/>
                      <a:pt x="2463" y="0"/>
                      <a:pt x="22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6" name="Google Shape;10436;p31"/>
              <p:cNvSpPr/>
              <p:nvPr/>
            </p:nvSpPr>
            <p:spPr>
              <a:xfrm>
                <a:off x="7053156" y="6624857"/>
                <a:ext cx="30655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2038" extrusionOk="0">
                    <a:moveTo>
                      <a:pt x="517" y="0"/>
                    </a:moveTo>
                    <a:cubicBezTo>
                      <a:pt x="305" y="0"/>
                      <a:pt x="153" y="31"/>
                      <a:pt x="153" y="122"/>
                    </a:cubicBezTo>
                    <a:lnTo>
                      <a:pt x="1" y="11794"/>
                    </a:lnTo>
                    <a:cubicBezTo>
                      <a:pt x="1" y="11915"/>
                      <a:pt x="213" y="12037"/>
                      <a:pt x="487" y="12037"/>
                    </a:cubicBezTo>
                    <a:lnTo>
                      <a:pt x="517" y="12037"/>
                    </a:lnTo>
                    <a:cubicBezTo>
                      <a:pt x="791" y="12037"/>
                      <a:pt x="1004" y="11915"/>
                      <a:pt x="1004" y="11794"/>
                    </a:cubicBezTo>
                    <a:lnTo>
                      <a:pt x="882" y="122"/>
                    </a:lnTo>
                    <a:cubicBezTo>
                      <a:pt x="882" y="31"/>
                      <a:pt x="730" y="0"/>
                      <a:pt x="5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7" name="Google Shape;10437;p31"/>
              <p:cNvSpPr/>
              <p:nvPr/>
            </p:nvSpPr>
            <p:spPr>
              <a:xfrm>
                <a:off x="7195175" y="6624857"/>
                <a:ext cx="78896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12038" extrusionOk="0">
                    <a:moveTo>
                      <a:pt x="365" y="0"/>
                    </a:moveTo>
                    <a:cubicBezTo>
                      <a:pt x="152" y="0"/>
                      <a:pt x="0" y="31"/>
                      <a:pt x="0" y="122"/>
                    </a:cubicBezTo>
                    <a:lnTo>
                      <a:pt x="1550" y="11794"/>
                    </a:lnTo>
                    <a:cubicBezTo>
                      <a:pt x="1550" y="11915"/>
                      <a:pt x="1794" y="12037"/>
                      <a:pt x="2067" y="12037"/>
                    </a:cubicBezTo>
                    <a:lnTo>
                      <a:pt x="2097" y="12037"/>
                    </a:lnTo>
                    <a:cubicBezTo>
                      <a:pt x="2371" y="12037"/>
                      <a:pt x="2584" y="11915"/>
                      <a:pt x="2553" y="11794"/>
                    </a:cubicBezTo>
                    <a:lnTo>
                      <a:pt x="760" y="122"/>
                    </a:lnTo>
                    <a:cubicBezTo>
                      <a:pt x="730" y="31"/>
                      <a:pt x="578" y="0"/>
                      <a:pt x="3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8" name="Google Shape;10438;p31"/>
              <p:cNvSpPr/>
              <p:nvPr/>
            </p:nvSpPr>
            <p:spPr>
              <a:xfrm>
                <a:off x="7332521" y="6624857"/>
                <a:ext cx="130893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2038" extrusionOk="0">
                    <a:moveTo>
                      <a:pt x="365" y="0"/>
                    </a:moveTo>
                    <a:cubicBezTo>
                      <a:pt x="153" y="0"/>
                      <a:pt x="1" y="31"/>
                      <a:pt x="31" y="122"/>
                    </a:cubicBezTo>
                    <a:lnTo>
                      <a:pt x="3253" y="11794"/>
                    </a:lnTo>
                    <a:cubicBezTo>
                      <a:pt x="3283" y="11915"/>
                      <a:pt x="3527" y="12037"/>
                      <a:pt x="3800" y="12037"/>
                    </a:cubicBezTo>
                    <a:lnTo>
                      <a:pt x="3831" y="12037"/>
                    </a:lnTo>
                    <a:cubicBezTo>
                      <a:pt x="4104" y="12037"/>
                      <a:pt x="4287" y="11915"/>
                      <a:pt x="4256" y="11794"/>
                    </a:cubicBezTo>
                    <a:lnTo>
                      <a:pt x="761" y="122"/>
                    </a:lnTo>
                    <a:cubicBezTo>
                      <a:pt x="761" y="31"/>
                      <a:pt x="578" y="0"/>
                      <a:pt x="3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9" name="Google Shape;10439;p31"/>
              <p:cNvSpPr/>
              <p:nvPr/>
            </p:nvSpPr>
            <p:spPr>
              <a:xfrm>
                <a:off x="7470814" y="6624857"/>
                <a:ext cx="182859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5989" h="12038" extrusionOk="0">
                    <a:moveTo>
                      <a:pt x="335" y="0"/>
                    </a:moveTo>
                    <a:cubicBezTo>
                      <a:pt x="122" y="0"/>
                      <a:pt x="1" y="31"/>
                      <a:pt x="31" y="122"/>
                    </a:cubicBezTo>
                    <a:lnTo>
                      <a:pt x="4894" y="11794"/>
                    </a:lnTo>
                    <a:cubicBezTo>
                      <a:pt x="4955" y="11915"/>
                      <a:pt x="5229" y="12037"/>
                      <a:pt x="5502" y="12037"/>
                    </a:cubicBezTo>
                    <a:lnTo>
                      <a:pt x="5533" y="12037"/>
                    </a:lnTo>
                    <a:cubicBezTo>
                      <a:pt x="5806" y="12037"/>
                      <a:pt x="5989" y="11915"/>
                      <a:pt x="5928" y="11794"/>
                    </a:cubicBezTo>
                    <a:lnTo>
                      <a:pt x="761" y="122"/>
                    </a:lnTo>
                    <a:cubicBezTo>
                      <a:pt x="730" y="31"/>
                      <a:pt x="548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0" name="Google Shape;10440;p31"/>
              <p:cNvSpPr/>
              <p:nvPr/>
            </p:nvSpPr>
            <p:spPr>
              <a:xfrm>
                <a:off x="7608191" y="6624857"/>
                <a:ext cx="234825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7691" h="12038" extrusionOk="0">
                    <a:moveTo>
                      <a:pt x="335" y="0"/>
                    </a:moveTo>
                    <a:cubicBezTo>
                      <a:pt x="122" y="0"/>
                      <a:pt x="0" y="31"/>
                      <a:pt x="31" y="122"/>
                    </a:cubicBezTo>
                    <a:lnTo>
                      <a:pt x="6596" y="11794"/>
                    </a:lnTo>
                    <a:cubicBezTo>
                      <a:pt x="6687" y="11915"/>
                      <a:pt x="6961" y="12037"/>
                      <a:pt x="7234" y="12037"/>
                    </a:cubicBezTo>
                    <a:lnTo>
                      <a:pt x="7265" y="12037"/>
                    </a:lnTo>
                    <a:cubicBezTo>
                      <a:pt x="7538" y="12037"/>
                      <a:pt x="7690" y="11915"/>
                      <a:pt x="7630" y="11794"/>
                    </a:cubicBezTo>
                    <a:lnTo>
                      <a:pt x="760" y="122"/>
                    </a:lnTo>
                    <a:cubicBezTo>
                      <a:pt x="730" y="31"/>
                      <a:pt x="517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1" name="Google Shape;10441;p31"/>
              <p:cNvSpPr/>
              <p:nvPr/>
            </p:nvSpPr>
            <p:spPr>
              <a:xfrm>
                <a:off x="7745538" y="6624857"/>
                <a:ext cx="287738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9424" h="12038" extrusionOk="0">
                    <a:moveTo>
                      <a:pt x="335" y="0"/>
                    </a:moveTo>
                    <a:cubicBezTo>
                      <a:pt x="122" y="0"/>
                      <a:pt x="1" y="31"/>
                      <a:pt x="62" y="122"/>
                    </a:cubicBezTo>
                    <a:lnTo>
                      <a:pt x="8299" y="11794"/>
                    </a:lnTo>
                    <a:cubicBezTo>
                      <a:pt x="8390" y="11915"/>
                      <a:pt x="8694" y="12037"/>
                      <a:pt x="8968" y="12037"/>
                    </a:cubicBezTo>
                    <a:lnTo>
                      <a:pt x="8998" y="12037"/>
                    </a:lnTo>
                    <a:cubicBezTo>
                      <a:pt x="9272" y="12037"/>
                      <a:pt x="9423" y="11915"/>
                      <a:pt x="9302" y="11794"/>
                    </a:cubicBezTo>
                    <a:lnTo>
                      <a:pt x="791" y="122"/>
                    </a:lnTo>
                    <a:cubicBezTo>
                      <a:pt x="730" y="31"/>
                      <a:pt x="518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2" name="Google Shape;10442;p31"/>
              <p:cNvSpPr/>
              <p:nvPr/>
            </p:nvSpPr>
            <p:spPr>
              <a:xfrm>
                <a:off x="7882915" y="6624857"/>
                <a:ext cx="339705" cy="367550"/>
              </a:xfrm>
              <a:custGeom>
                <a:avLst/>
                <a:gdLst/>
                <a:ahLst/>
                <a:cxnLst/>
                <a:rect l="l" t="t" r="r" b="b"/>
                <a:pathLst>
                  <a:path w="11126" h="12038" extrusionOk="0">
                    <a:moveTo>
                      <a:pt x="304" y="0"/>
                    </a:moveTo>
                    <a:cubicBezTo>
                      <a:pt x="122" y="0"/>
                      <a:pt x="0" y="31"/>
                      <a:pt x="61" y="122"/>
                    </a:cubicBezTo>
                    <a:lnTo>
                      <a:pt x="10001" y="11794"/>
                    </a:lnTo>
                    <a:cubicBezTo>
                      <a:pt x="10122" y="11915"/>
                      <a:pt x="10426" y="12037"/>
                      <a:pt x="10700" y="12037"/>
                    </a:cubicBezTo>
                    <a:lnTo>
                      <a:pt x="10730" y="12037"/>
                    </a:lnTo>
                    <a:cubicBezTo>
                      <a:pt x="11004" y="12037"/>
                      <a:pt x="11125" y="11915"/>
                      <a:pt x="11004" y="11794"/>
                    </a:cubicBezTo>
                    <a:lnTo>
                      <a:pt x="791" y="122"/>
                    </a:lnTo>
                    <a:cubicBezTo>
                      <a:pt x="730" y="31"/>
                      <a:pt x="517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3" name="Google Shape;10443;p31"/>
              <p:cNvSpPr/>
              <p:nvPr/>
            </p:nvSpPr>
            <p:spPr>
              <a:xfrm>
                <a:off x="6173290" y="7274548"/>
                <a:ext cx="1731773" cy="781449"/>
              </a:xfrm>
              <a:custGeom>
                <a:avLst/>
                <a:gdLst/>
                <a:ahLst/>
                <a:cxnLst/>
                <a:rect l="l" t="t" r="r" b="b"/>
                <a:pathLst>
                  <a:path w="56719" h="25594" extrusionOk="0">
                    <a:moveTo>
                      <a:pt x="0" y="0"/>
                    </a:moveTo>
                    <a:lnTo>
                      <a:pt x="0" y="25593"/>
                    </a:lnTo>
                    <a:lnTo>
                      <a:pt x="56719" y="25593"/>
                    </a:lnTo>
                    <a:lnTo>
                      <a:pt x="5671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4" name="Google Shape;10444;p31"/>
              <p:cNvSpPr/>
              <p:nvPr/>
            </p:nvSpPr>
            <p:spPr>
              <a:xfrm>
                <a:off x="6209474" y="7293114"/>
                <a:ext cx="148541" cy="190279"/>
              </a:xfrm>
              <a:custGeom>
                <a:avLst/>
                <a:gdLst/>
                <a:ahLst/>
                <a:cxnLst/>
                <a:rect l="l" t="t" r="r" b="b"/>
                <a:pathLst>
                  <a:path w="4865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5" name="Google Shape;10445;p31"/>
              <p:cNvSpPr/>
              <p:nvPr/>
            </p:nvSpPr>
            <p:spPr>
              <a:xfrm>
                <a:off x="6383035" y="7293114"/>
                <a:ext cx="148541" cy="190279"/>
              </a:xfrm>
              <a:custGeom>
                <a:avLst/>
                <a:gdLst/>
                <a:ahLst/>
                <a:cxnLst/>
                <a:rect l="l" t="t" r="r" b="b"/>
                <a:pathLst>
                  <a:path w="4865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6" name="Google Shape;10446;p31"/>
              <p:cNvSpPr/>
              <p:nvPr/>
            </p:nvSpPr>
            <p:spPr>
              <a:xfrm>
                <a:off x="6209474" y="7507500"/>
                <a:ext cx="227406" cy="524396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1" y="1"/>
                    </a:moveTo>
                    <a:lnTo>
                      <a:pt x="1" y="17174"/>
                    </a:lnTo>
                    <a:lnTo>
                      <a:pt x="7448" y="17174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7" name="Google Shape;10447;p31"/>
              <p:cNvSpPr/>
              <p:nvPr/>
            </p:nvSpPr>
            <p:spPr>
              <a:xfrm>
                <a:off x="6474945" y="7507500"/>
                <a:ext cx="227406" cy="524396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0" y="1"/>
                    </a:moveTo>
                    <a:lnTo>
                      <a:pt x="0" y="17174"/>
                    </a:lnTo>
                    <a:lnTo>
                      <a:pt x="7447" y="17174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8" name="Google Shape;10448;p31"/>
              <p:cNvSpPr/>
              <p:nvPr/>
            </p:nvSpPr>
            <p:spPr>
              <a:xfrm>
                <a:off x="6556596" y="7293114"/>
                <a:ext cx="148541" cy="190279"/>
              </a:xfrm>
              <a:custGeom>
                <a:avLst/>
                <a:gdLst/>
                <a:ahLst/>
                <a:cxnLst/>
                <a:rect l="l" t="t" r="r" b="b"/>
                <a:pathLst>
                  <a:path w="4865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9" name="Google Shape;10449;p31"/>
              <p:cNvSpPr/>
              <p:nvPr/>
            </p:nvSpPr>
            <p:spPr>
              <a:xfrm>
                <a:off x="6795135" y="7293114"/>
                <a:ext cx="148510" cy="190279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0" name="Google Shape;10450;p31"/>
              <p:cNvSpPr/>
              <p:nvPr/>
            </p:nvSpPr>
            <p:spPr>
              <a:xfrm>
                <a:off x="6968697" y="7293114"/>
                <a:ext cx="148510" cy="190279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1" name="Google Shape;10451;p31"/>
              <p:cNvSpPr/>
              <p:nvPr/>
            </p:nvSpPr>
            <p:spPr>
              <a:xfrm>
                <a:off x="6795135" y="7507500"/>
                <a:ext cx="227406" cy="524396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1" y="1"/>
                    </a:moveTo>
                    <a:lnTo>
                      <a:pt x="1" y="17174"/>
                    </a:lnTo>
                    <a:lnTo>
                      <a:pt x="7448" y="17174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2" name="Google Shape;10452;p31"/>
              <p:cNvSpPr/>
              <p:nvPr/>
            </p:nvSpPr>
            <p:spPr>
              <a:xfrm>
                <a:off x="7060576" y="7507500"/>
                <a:ext cx="227406" cy="524396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1" y="1"/>
                    </a:moveTo>
                    <a:lnTo>
                      <a:pt x="1" y="17174"/>
                    </a:lnTo>
                    <a:lnTo>
                      <a:pt x="7448" y="17174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3" name="Google Shape;10453;p31"/>
              <p:cNvSpPr/>
              <p:nvPr/>
            </p:nvSpPr>
            <p:spPr>
              <a:xfrm>
                <a:off x="7142258" y="7293114"/>
                <a:ext cx="148510" cy="190279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4" name="Google Shape;10454;p31"/>
              <p:cNvSpPr/>
              <p:nvPr/>
            </p:nvSpPr>
            <p:spPr>
              <a:xfrm>
                <a:off x="7380797" y="7293114"/>
                <a:ext cx="148510" cy="190279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0" y="0"/>
                    </a:moveTo>
                    <a:lnTo>
                      <a:pt x="0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5" name="Google Shape;10455;p31"/>
              <p:cNvSpPr/>
              <p:nvPr/>
            </p:nvSpPr>
            <p:spPr>
              <a:xfrm>
                <a:off x="7554358" y="7293114"/>
                <a:ext cx="148510" cy="190279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0" y="0"/>
                    </a:moveTo>
                    <a:lnTo>
                      <a:pt x="0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6" name="Google Shape;10456;p31"/>
              <p:cNvSpPr/>
              <p:nvPr/>
            </p:nvSpPr>
            <p:spPr>
              <a:xfrm>
                <a:off x="7380797" y="7507500"/>
                <a:ext cx="227406" cy="524396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0" y="1"/>
                    </a:moveTo>
                    <a:lnTo>
                      <a:pt x="0" y="17174"/>
                    </a:lnTo>
                    <a:lnTo>
                      <a:pt x="7447" y="17174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7" name="Google Shape;10457;p31"/>
              <p:cNvSpPr/>
              <p:nvPr/>
            </p:nvSpPr>
            <p:spPr>
              <a:xfrm>
                <a:off x="7646238" y="7507500"/>
                <a:ext cx="227406" cy="524396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0" y="1"/>
                    </a:moveTo>
                    <a:lnTo>
                      <a:pt x="0" y="17174"/>
                    </a:lnTo>
                    <a:lnTo>
                      <a:pt x="7447" y="17174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8" name="Google Shape;10458;p31"/>
              <p:cNvSpPr/>
              <p:nvPr/>
            </p:nvSpPr>
            <p:spPr>
              <a:xfrm>
                <a:off x="7727919" y="7293114"/>
                <a:ext cx="148510" cy="190279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0" y="0"/>
                    </a:moveTo>
                    <a:lnTo>
                      <a:pt x="0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9" name="Google Shape;10459;p31"/>
              <p:cNvSpPr/>
              <p:nvPr/>
            </p:nvSpPr>
            <p:spPr>
              <a:xfrm>
                <a:off x="6209474" y="7507500"/>
                <a:ext cx="227406" cy="82621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1" y="1"/>
                    </a:moveTo>
                    <a:lnTo>
                      <a:pt x="1" y="2706"/>
                    </a:lnTo>
                    <a:lnTo>
                      <a:pt x="7448" y="2706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0" name="Google Shape;10460;p31"/>
              <p:cNvSpPr/>
              <p:nvPr/>
            </p:nvSpPr>
            <p:spPr>
              <a:xfrm>
                <a:off x="6474945" y="7507500"/>
                <a:ext cx="227406" cy="82621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0" y="1"/>
                    </a:moveTo>
                    <a:lnTo>
                      <a:pt x="0" y="2706"/>
                    </a:lnTo>
                    <a:lnTo>
                      <a:pt x="7447" y="2706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1" name="Google Shape;10461;p31"/>
              <p:cNvSpPr/>
              <p:nvPr/>
            </p:nvSpPr>
            <p:spPr>
              <a:xfrm>
                <a:off x="6795135" y="7507500"/>
                <a:ext cx="227406" cy="82621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1" y="1"/>
                    </a:moveTo>
                    <a:lnTo>
                      <a:pt x="1" y="2706"/>
                    </a:lnTo>
                    <a:lnTo>
                      <a:pt x="7448" y="2706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2" name="Google Shape;10462;p31"/>
              <p:cNvSpPr/>
              <p:nvPr/>
            </p:nvSpPr>
            <p:spPr>
              <a:xfrm>
                <a:off x="7060576" y="7507500"/>
                <a:ext cx="227406" cy="82621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1" y="1"/>
                    </a:moveTo>
                    <a:lnTo>
                      <a:pt x="1" y="2706"/>
                    </a:lnTo>
                    <a:lnTo>
                      <a:pt x="7448" y="2706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3" name="Google Shape;10463;p31"/>
              <p:cNvSpPr/>
              <p:nvPr/>
            </p:nvSpPr>
            <p:spPr>
              <a:xfrm>
                <a:off x="7380797" y="7507500"/>
                <a:ext cx="227406" cy="82621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0" y="1"/>
                    </a:moveTo>
                    <a:lnTo>
                      <a:pt x="0" y="2706"/>
                    </a:lnTo>
                    <a:lnTo>
                      <a:pt x="7447" y="2706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4" name="Google Shape;10464;p31"/>
              <p:cNvSpPr/>
              <p:nvPr/>
            </p:nvSpPr>
            <p:spPr>
              <a:xfrm>
                <a:off x="7646238" y="7507500"/>
                <a:ext cx="227406" cy="82621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0" y="1"/>
                    </a:moveTo>
                    <a:lnTo>
                      <a:pt x="0" y="2706"/>
                    </a:lnTo>
                    <a:lnTo>
                      <a:pt x="7447" y="2706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5" name="Google Shape;10465;p31"/>
              <p:cNvSpPr/>
              <p:nvPr/>
            </p:nvSpPr>
            <p:spPr>
              <a:xfrm>
                <a:off x="6129655" y="7080560"/>
                <a:ext cx="1785632" cy="148510"/>
              </a:xfrm>
              <a:custGeom>
                <a:avLst/>
                <a:gdLst/>
                <a:ahLst/>
                <a:cxnLst/>
                <a:rect l="l" t="t" r="r" b="b"/>
                <a:pathLst>
                  <a:path w="58483" h="4864" extrusionOk="0">
                    <a:moveTo>
                      <a:pt x="1" y="1"/>
                    </a:moveTo>
                    <a:lnTo>
                      <a:pt x="1" y="4864"/>
                    </a:lnTo>
                    <a:lnTo>
                      <a:pt x="58482" y="4864"/>
                    </a:lnTo>
                    <a:lnTo>
                      <a:pt x="5848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6" name="Google Shape;10466;p31"/>
              <p:cNvSpPr/>
              <p:nvPr/>
            </p:nvSpPr>
            <p:spPr>
              <a:xfrm>
                <a:off x="6155641" y="7104683"/>
                <a:ext cx="103994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7" name="Google Shape;10467;p31"/>
              <p:cNvSpPr/>
              <p:nvPr/>
            </p:nvSpPr>
            <p:spPr>
              <a:xfrm>
                <a:off x="6291155" y="7104683"/>
                <a:ext cx="103994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8" name="Google Shape;10468;p31"/>
              <p:cNvSpPr/>
              <p:nvPr/>
            </p:nvSpPr>
            <p:spPr>
              <a:xfrm>
                <a:off x="6426669" y="7104683"/>
                <a:ext cx="104910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35" y="3284"/>
                    </a:lnTo>
                    <a:lnTo>
                      <a:pt x="343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9" name="Google Shape;10469;p31"/>
              <p:cNvSpPr/>
              <p:nvPr/>
            </p:nvSpPr>
            <p:spPr>
              <a:xfrm>
                <a:off x="6563100" y="7104683"/>
                <a:ext cx="103963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0" name="Google Shape;10470;p31"/>
              <p:cNvSpPr/>
              <p:nvPr/>
            </p:nvSpPr>
            <p:spPr>
              <a:xfrm>
                <a:off x="6698614" y="7104683"/>
                <a:ext cx="103963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1" name="Google Shape;10471;p31"/>
              <p:cNvSpPr/>
              <p:nvPr/>
            </p:nvSpPr>
            <p:spPr>
              <a:xfrm>
                <a:off x="6834129" y="7104683"/>
                <a:ext cx="104879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3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35" y="3284"/>
                    </a:lnTo>
                    <a:lnTo>
                      <a:pt x="343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2" name="Google Shape;10472;p31"/>
              <p:cNvSpPr/>
              <p:nvPr/>
            </p:nvSpPr>
            <p:spPr>
              <a:xfrm>
                <a:off x="6970559" y="7104683"/>
                <a:ext cx="103963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3" name="Google Shape;10473;p31"/>
              <p:cNvSpPr/>
              <p:nvPr/>
            </p:nvSpPr>
            <p:spPr>
              <a:xfrm>
                <a:off x="7106074" y="7104683"/>
                <a:ext cx="103963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4" y="3284"/>
                    </a:lnTo>
                    <a:lnTo>
                      <a:pt x="34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4" name="Google Shape;10474;p31"/>
              <p:cNvSpPr/>
              <p:nvPr/>
            </p:nvSpPr>
            <p:spPr>
              <a:xfrm>
                <a:off x="7241557" y="7104683"/>
                <a:ext cx="104910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36" y="3284"/>
                    </a:lnTo>
                    <a:lnTo>
                      <a:pt x="34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5" name="Google Shape;10475;p31"/>
              <p:cNvSpPr/>
              <p:nvPr/>
            </p:nvSpPr>
            <p:spPr>
              <a:xfrm>
                <a:off x="7378018" y="7104683"/>
                <a:ext cx="103963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4" y="3284"/>
                    </a:lnTo>
                    <a:lnTo>
                      <a:pt x="34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6" name="Google Shape;10476;p31"/>
              <p:cNvSpPr/>
              <p:nvPr/>
            </p:nvSpPr>
            <p:spPr>
              <a:xfrm>
                <a:off x="7513502" y="7104683"/>
                <a:ext cx="103994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7" name="Google Shape;10477;p31"/>
              <p:cNvSpPr/>
              <p:nvPr/>
            </p:nvSpPr>
            <p:spPr>
              <a:xfrm>
                <a:off x="7649017" y="7104683"/>
                <a:ext cx="104910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35" y="3284"/>
                    </a:lnTo>
                    <a:lnTo>
                      <a:pt x="343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8" name="Google Shape;10478;p31"/>
              <p:cNvSpPr/>
              <p:nvPr/>
            </p:nvSpPr>
            <p:spPr>
              <a:xfrm>
                <a:off x="7785447" y="7104683"/>
                <a:ext cx="103994" cy="100269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9" name="Google Shape;10479;p31"/>
              <p:cNvSpPr/>
              <p:nvPr/>
            </p:nvSpPr>
            <p:spPr>
              <a:xfrm>
                <a:off x="6009011" y="8593414"/>
                <a:ext cx="2148480" cy="1606498"/>
              </a:xfrm>
              <a:custGeom>
                <a:avLst/>
                <a:gdLst/>
                <a:ahLst/>
                <a:cxnLst/>
                <a:rect l="l" t="t" r="r" b="b"/>
                <a:pathLst>
                  <a:path w="70367" h="52616" extrusionOk="0">
                    <a:moveTo>
                      <a:pt x="0" y="0"/>
                    </a:moveTo>
                    <a:lnTo>
                      <a:pt x="0" y="52615"/>
                    </a:lnTo>
                    <a:lnTo>
                      <a:pt x="70367" y="52615"/>
                    </a:lnTo>
                    <a:lnTo>
                      <a:pt x="703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0" name="Google Shape;10480;p31"/>
              <p:cNvSpPr/>
              <p:nvPr/>
            </p:nvSpPr>
            <p:spPr>
              <a:xfrm>
                <a:off x="5812244" y="8087572"/>
                <a:ext cx="2525282" cy="710919"/>
              </a:xfrm>
              <a:custGeom>
                <a:avLst/>
                <a:gdLst/>
                <a:ahLst/>
                <a:cxnLst/>
                <a:rect l="l" t="t" r="r" b="b"/>
                <a:pathLst>
                  <a:path w="82708" h="23284" extrusionOk="0">
                    <a:moveTo>
                      <a:pt x="6141" y="1"/>
                    </a:moveTo>
                    <a:lnTo>
                      <a:pt x="1" y="22433"/>
                    </a:lnTo>
                    <a:cubicBezTo>
                      <a:pt x="274" y="22949"/>
                      <a:pt x="882" y="23284"/>
                      <a:pt x="1672" y="23284"/>
                    </a:cubicBezTo>
                    <a:cubicBezTo>
                      <a:pt x="2584" y="23284"/>
                      <a:pt x="3496" y="22828"/>
                      <a:pt x="4013" y="22159"/>
                    </a:cubicBezTo>
                    <a:cubicBezTo>
                      <a:pt x="4226" y="22828"/>
                      <a:pt x="4925" y="23284"/>
                      <a:pt x="5837" y="23284"/>
                    </a:cubicBezTo>
                    <a:cubicBezTo>
                      <a:pt x="6748" y="23284"/>
                      <a:pt x="7660" y="22828"/>
                      <a:pt x="8177" y="22159"/>
                    </a:cubicBezTo>
                    <a:cubicBezTo>
                      <a:pt x="8390" y="22828"/>
                      <a:pt x="9089" y="23284"/>
                      <a:pt x="10001" y="23284"/>
                    </a:cubicBezTo>
                    <a:cubicBezTo>
                      <a:pt x="10943" y="23284"/>
                      <a:pt x="11824" y="22828"/>
                      <a:pt x="12311" y="22159"/>
                    </a:cubicBezTo>
                    <a:cubicBezTo>
                      <a:pt x="12554" y="22828"/>
                      <a:pt x="13253" y="23284"/>
                      <a:pt x="14195" y="23284"/>
                    </a:cubicBezTo>
                    <a:cubicBezTo>
                      <a:pt x="15107" y="23284"/>
                      <a:pt x="15989" y="22828"/>
                      <a:pt x="16475" y="22159"/>
                    </a:cubicBezTo>
                    <a:cubicBezTo>
                      <a:pt x="16718" y="22828"/>
                      <a:pt x="17448" y="23284"/>
                      <a:pt x="18360" y="23284"/>
                    </a:cubicBezTo>
                    <a:cubicBezTo>
                      <a:pt x="19302" y="23284"/>
                      <a:pt x="20153" y="22828"/>
                      <a:pt x="20609" y="22159"/>
                    </a:cubicBezTo>
                    <a:cubicBezTo>
                      <a:pt x="20882" y="22828"/>
                      <a:pt x="21612" y="23284"/>
                      <a:pt x="22554" y="23284"/>
                    </a:cubicBezTo>
                    <a:cubicBezTo>
                      <a:pt x="23466" y="23284"/>
                      <a:pt x="24317" y="22828"/>
                      <a:pt x="24743" y="22159"/>
                    </a:cubicBezTo>
                    <a:cubicBezTo>
                      <a:pt x="25047" y="22828"/>
                      <a:pt x="25807" y="23284"/>
                      <a:pt x="26718" y="23284"/>
                    </a:cubicBezTo>
                    <a:cubicBezTo>
                      <a:pt x="27630" y="23284"/>
                      <a:pt x="28481" y="22828"/>
                      <a:pt x="28907" y="22159"/>
                    </a:cubicBezTo>
                    <a:cubicBezTo>
                      <a:pt x="29211" y="22828"/>
                      <a:pt x="29971" y="23284"/>
                      <a:pt x="30883" y="23284"/>
                    </a:cubicBezTo>
                    <a:cubicBezTo>
                      <a:pt x="31825" y="23284"/>
                      <a:pt x="32646" y="22828"/>
                      <a:pt x="33041" y="22159"/>
                    </a:cubicBezTo>
                    <a:cubicBezTo>
                      <a:pt x="33375" y="22828"/>
                      <a:pt x="34135" y="23284"/>
                      <a:pt x="35077" y="23284"/>
                    </a:cubicBezTo>
                    <a:cubicBezTo>
                      <a:pt x="35989" y="23284"/>
                      <a:pt x="36810" y="22828"/>
                      <a:pt x="37175" y="22159"/>
                    </a:cubicBezTo>
                    <a:cubicBezTo>
                      <a:pt x="37539" y="22828"/>
                      <a:pt x="38330" y="23284"/>
                      <a:pt x="39241" y="23284"/>
                    </a:cubicBezTo>
                    <a:cubicBezTo>
                      <a:pt x="40184" y="23284"/>
                      <a:pt x="40974" y="22828"/>
                      <a:pt x="41339" y="22159"/>
                    </a:cubicBezTo>
                    <a:cubicBezTo>
                      <a:pt x="41703" y="22828"/>
                      <a:pt x="42494" y="23284"/>
                      <a:pt x="43436" y="23284"/>
                    </a:cubicBezTo>
                    <a:cubicBezTo>
                      <a:pt x="44348" y="23284"/>
                      <a:pt x="45138" y="22828"/>
                      <a:pt x="45473" y="22159"/>
                    </a:cubicBezTo>
                    <a:cubicBezTo>
                      <a:pt x="45868" y="22828"/>
                      <a:pt x="46688" y="23284"/>
                      <a:pt x="47600" y="23284"/>
                    </a:cubicBezTo>
                    <a:cubicBezTo>
                      <a:pt x="48512" y="23284"/>
                      <a:pt x="49302" y="22828"/>
                      <a:pt x="49637" y="22159"/>
                    </a:cubicBezTo>
                    <a:cubicBezTo>
                      <a:pt x="50032" y="22828"/>
                      <a:pt x="50853" y="23284"/>
                      <a:pt x="51764" y="23284"/>
                    </a:cubicBezTo>
                    <a:cubicBezTo>
                      <a:pt x="52707" y="23284"/>
                      <a:pt x="53467" y="22828"/>
                      <a:pt x="53771" y="22159"/>
                    </a:cubicBezTo>
                    <a:cubicBezTo>
                      <a:pt x="54196" y="22828"/>
                      <a:pt x="55017" y="23284"/>
                      <a:pt x="55959" y="23284"/>
                    </a:cubicBezTo>
                    <a:cubicBezTo>
                      <a:pt x="56871" y="23284"/>
                      <a:pt x="57631" y="22828"/>
                      <a:pt x="57904" y="22159"/>
                    </a:cubicBezTo>
                    <a:cubicBezTo>
                      <a:pt x="58360" y="22828"/>
                      <a:pt x="59211" y="23284"/>
                      <a:pt x="60123" y="23284"/>
                    </a:cubicBezTo>
                    <a:cubicBezTo>
                      <a:pt x="61066" y="23284"/>
                      <a:pt x="61795" y="22828"/>
                      <a:pt x="62069" y="22159"/>
                    </a:cubicBezTo>
                    <a:cubicBezTo>
                      <a:pt x="62525" y="22828"/>
                      <a:pt x="63376" y="23284"/>
                      <a:pt x="64318" y="23284"/>
                    </a:cubicBezTo>
                    <a:cubicBezTo>
                      <a:pt x="65230" y="23284"/>
                      <a:pt x="65959" y="22828"/>
                      <a:pt x="66202" y="22159"/>
                    </a:cubicBezTo>
                    <a:cubicBezTo>
                      <a:pt x="66689" y="22828"/>
                      <a:pt x="67570" y="23284"/>
                      <a:pt x="68482" y="23284"/>
                    </a:cubicBezTo>
                    <a:cubicBezTo>
                      <a:pt x="69394" y="23284"/>
                      <a:pt x="70123" y="22828"/>
                      <a:pt x="70367" y="22159"/>
                    </a:cubicBezTo>
                    <a:cubicBezTo>
                      <a:pt x="70853" y="22828"/>
                      <a:pt x="71734" y="23284"/>
                      <a:pt x="72646" y="23284"/>
                    </a:cubicBezTo>
                    <a:cubicBezTo>
                      <a:pt x="73589" y="23284"/>
                      <a:pt x="74288" y="22828"/>
                      <a:pt x="74500" y="22159"/>
                    </a:cubicBezTo>
                    <a:cubicBezTo>
                      <a:pt x="75017" y="22828"/>
                      <a:pt x="75899" y="23284"/>
                      <a:pt x="76841" y="23284"/>
                    </a:cubicBezTo>
                    <a:cubicBezTo>
                      <a:pt x="77753" y="23284"/>
                      <a:pt x="78452" y="22828"/>
                      <a:pt x="78634" y="22159"/>
                    </a:cubicBezTo>
                    <a:cubicBezTo>
                      <a:pt x="79181" y="22828"/>
                      <a:pt x="80093" y="23284"/>
                      <a:pt x="81005" y="23284"/>
                    </a:cubicBezTo>
                    <a:cubicBezTo>
                      <a:pt x="81826" y="23284"/>
                      <a:pt x="82434" y="22919"/>
                      <a:pt x="82707" y="22402"/>
                    </a:cubicBezTo>
                    <a:lnTo>
                      <a:pt x="7656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1" name="Google Shape;10481;p31"/>
              <p:cNvSpPr/>
              <p:nvPr/>
            </p:nvSpPr>
            <p:spPr>
              <a:xfrm>
                <a:off x="5861436" y="8641659"/>
                <a:ext cx="2435242" cy="52943"/>
              </a:xfrm>
              <a:custGeom>
                <a:avLst/>
                <a:gdLst/>
                <a:ahLst/>
                <a:cxnLst/>
                <a:rect l="l" t="t" r="r" b="b"/>
                <a:pathLst>
                  <a:path w="79759" h="1734" extrusionOk="0">
                    <a:moveTo>
                      <a:pt x="76081" y="1"/>
                    </a:moveTo>
                    <a:lnTo>
                      <a:pt x="75959" y="335"/>
                    </a:lnTo>
                    <a:cubicBezTo>
                      <a:pt x="75777" y="852"/>
                      <a:pt x="75351" y="1186"/>
                      <a:pt x="74774" y="1278"/>
                    </a:cubicBezTo>
                    <a:cubicBezTo>
                      <a:pt x="74644" y="1299"/>
                      <a:pt x="74512" y="1310"/>
                      <a:pt x="74379" y="1310"/>
                    </a:cubicBezTo>
                    <a:cubicBezTo>
                      <a:pt x="73584" y="1310"/>
                      <a:pt x="72772" y="930"/>
                      <a:pt x="72251" y="305"/>
                    </a:cubicBezTo>
                    <a:lnTo>
                      <a:pt x="72038" y="31"/>
                    </a:lnTo>
                    <a:lnTo>
                      <a:pt x="71917" y="335"/>
                    </a:lnTo>
                    <a:cubicBezTo>
                      <a:pt x="71734" y="852"/>
                      <a:pt x="71278" y="1186"/>
                      <a:pt x="70640" y="1308"/>
                    </a:cubicBezTo>
                    <a:cubicBezTo>
                      <a:pt x="70534" y="1323"/>
                      <a:pt x="70427" y="1330"/>
                      <a:pt x="70319" y="1330"/>
                    </a:cubicBezTo>
                    <a:cubicBezTo>
                      <a:pt x="69531" y="1330"/>
                      <a:pt x="68717" y="947"/>
                      <a:pt x="68209" y="305"/>
                    </a:cubicBezTo>
                    <a:lnTo>
                      <a:pt x="67996" y="31"/>
                    </a:lnTo>
                    <a:lnTo>
                      <a:pt x="67874" y="335"/>
                    </a:lnTo>
                    <a:cubicBezTo>
                      <a:pt x="67661" y="852"/>
                      <a:pt x="67175" y="1217"/>
                      <a:pt x="66537" y="1308"/>
                    </a:cubicBezTo>
                    <a:cubicBezTo>
                      <a:pt x="66431" y="1323"/>
                      <a:pt x="66324" y="1330"/>
                      <a:pt x="66217" y="1330"/>
                    </a:cubicBezTo>
                    <a:cubicBezTo>
                      <a:pt x="65434" y="1330"/>
                      <a:pt x="64647" y="947"/>
                      <a:pt x="64166" y="305"/>
                    </a:cubicBezTo>
                    <a:lnTo>
                      <a:pt x="63953" y="31"/>
                    </a:lnTo>
                    <a:lnTo>
                      <a:pt x="63832" y="335"/>
                    </a:lnTo>
                    <a:cubicBezTo>
                      <a:pt x="63588" y="882"/>
                      <a:pt x="63072" y="1217"/>
                      <a:pt x="62403" y="1308"/>
                    </a:cubicBezTo>
                    <a:cubicBezTo>
                      <a:pt x="62322" y="1317"/>
                      <a:pt x="62240" y="1321"/>
                      <a:pt x="62158" y="1321"/>
                    </a:cubicBezTo>
                    <a:cubicBezTo>
                      <a:pt x="61381" y="1321"/>
                      <a:pt x="60591" y="937"/>
                      <a:pt x="60123" y="305"/>
                    </a:cubicBezTo>
                    <a:lnTo>
                      <a:pt x="59910" y="31"/>
                    </a:lnTo>
                    <a:lnTo>
                      <a:pt x="59789" y="335"/>
                    </a:lnTo>
                    <a:cubicBezTo>
                      <a:pt x="59515" y="882"/>
                      <a:pt x="58968" y="1247"/>
                      <a:pt x="58300" y="1308"/>
                    </a:cubicBezTo>
                    <a:cubicBezTo>
                      <a:pt x="58215" y="1317"/>
                      <a:pt x="58131" y="1321"/>
                      <a:pt x="58048" y="1321"/>
                    </a:cubicBezTo>
                    <a:cubicBezTo>
                      <a:pt x="57259" y="1321"/>
                      <a:pt x="56521" y="937"/>
                      <a:pt x="56081" y="305"/>
                    </a:cubicBezTo>
                    <a:lnTo>
                      <a:pt x="55868" y="31"/>
                    </a:lnTo>
                    <a:lnTo>
                      <a:pt x="55746" y="335"/>
                    </a:lnTo>
                    <a:cubicBezTo>
                      <a:pt x="55442" y="913"/>
                      <a:pt x="54895" y="1278"/>
                      <a:pt x="54166" y="1308"/>
                    </a:cubicBezTo>
                    <a:cubicBezTo>
                      <a:pt x="54108" y="1312"/>
                      <a:pt x="54051" y="1314"/>
                      <a:pt x="53994" y="1314"/>
                    </a:cubicBezTo>
                    <a:cubicBezTo>
                      <a:pt x="53205" y="1314"/>
                      <a:pt x="52461" y="928"/>
                      <a:pt x="52008" y="305"/>
                    </a:cubicBezTo>
                    <a:lnTo>
                      <a:pt x="51856" y="31"/>
                    </a:lnTo>
                    <a:lnTo>
                      <a:pt x="51704" y="335"/>
                    </a:lnTo>
                    <a:cubicBezTo>
                      <a:pt x="51400" y="913"/>
                      <a:pt x="50761" y="1278"/>
                      <a:pt x="50032" y="1308"/>
                    </a:cubicBezTo>
                    <a:cubicBezTo>
                      <a:pt x="49976" y="1312"/>
                      <a:pt x="49921" y="1314"/>
                      <a:pt x="49866" y="1314"/>
                    </a:cubicBezTo>
                    <a:cubicBezTo>
                      <a:pt x="49106" y="1314"/>
                      <a:pt x="48390" y="928"/>
                      <a:pt x="47965" y="305"/>
                    </a:cubicBezTo>
                    <a:lnTo>
                      <a:pt x="47813" y="31"/>
                    </a:lnTo>
                    <a:lnTo>
                      <a:pt x="47661" y="305"/>
                    </a:lnTo>
                    <a:cubicBezTo>
                      <a:pt x="47327" y="913"/>
                      <a:pt x="46658" y="1308"/>
                      <a:pt x="45928" y="1308"/>
                    </a:cubicBezTo>
                    <a:cubicBezTo>
                      <a:pt x="45898" y="1309"/>
                      <a:pt x="45867" y="1310"/>
                      <a:pt x="45837" y="1310"/>
                    </a:cubicBezTo>
                    <a:cubicBezTo>
                      <a:pt x="45025" y="1310"/>
                      <a:pt x="44333" y="920"/>
                      <a:pt x="43922" y="305"/>
                    </a:cubicBezTo>
                    <a:lnTo>
                      <a:pt x="43770" y="31"/>
                    </a:lnTo>
                    <a:lnTo>
                      <a:pt x="43618" y="305"/>
                    </a:lnTo>
                    <a:cubicBezTo>
                      <a:pt x="43254" y="943"/>
                      <a:pt x="42555" y="1308"/>
                      <a:pt x="41795" y="1308"/>
                    </a:cubicBezTo>
                    <a:lnTo>
                      <a:pt x="41764" y="1308"/>
                    </a:lnTo>
                    <a:cubicBezTo>
                      <a:pt x="40974" y="1308"/>
                      <a:pt x="40275" y="943"/>
                      <a:pt x="39880" y="305"/>
                    </a:cubicBezTo>
                    <a:lnTo>
                      <a:pt x="39728" y="31"/>
                    </a:lnTo>
                    <a:lnTo>
                      <a:pt x="39576" y="305"/>
                    </a:lnTo>
                    <a:cubicBezTo>
                      <a:pt x="39181" y="943"/>
                      <a:pt x="38482" y="1308"/>
                      <a:pt x="37691" y="1308"/>
                    </a:cubicBezTo>
                    <a:lnTo>
                      <a:pt x="37661" y="1308"/>
                    </a:lnTo>
                    <a:cubicBezTo>
                      <a:pt x="36871" y="1308"/>
                      <a:pt x="36202" y="943"/>
                      <a:pt x="35837" y="305"/>
                    </a:cubicBezTo>
                    <a:lnTo>
                      <a:pt x="35685" y="31"/>
                    </a:lnTo>
                    <a:lnTo>
                      <a:pt x="35533" y="305"/>
                    </a:lnTo>
                    <a:cubicBezTo>
                      <a:pt x="35123" y="920"/>
                      <a:pt x="34402" y="1310"/>
                      <a:pt x="33615" y="1310"/>
                    </a:cubicBezTo>
                    <a:cubicBezTo>
                      <a:pt x="33586" y="1310"/>
                      <a:pt x="33557" y="1309"/>
                      <a:pt x="33527" y="1308"/>
                    </a:cubicBezTo>
                    <a:cubicBezTo>
                      <a:pt x="32767" y="1308"/>
                      <a:pt x="32129" y="913"/>
                      <a:pt x="31794" y="305"/>
                    </a:cubicBezTo>
                    <a:lnTo>
                      <a:pt x="31642" y="31"/>
                    </a:lnTo>
                    <a:lnTo>
                      <a:pt x="31460" y="305"/>
                    </a:lnTo>
                    <a:cubicBezTo>
                      <a:pt x="31063" y="928"/>
                      <a:pt x="30349" y="1314"/>
                      <a:pt x="29589" y="1314"/>
                    </a:cubicBezTo>
                    <a:cubicBezTo>
                      <a:pt x="29534" y="1314"/>
                      <a:pt x="29479" y="1312"/>
                      <a:pt x="29424" y="1308"/>
                    </a:cubicBezTo>
                    <a:cubicBezTo>
                      <a:pt x="28694" y="1278"/>
                      <a:pt x="28056" y="913"/>
                      <a:pt x="27752" y="335"/>
                    </a:cubicBezTo>
                    <a:lnTo>
                      <a:pt x="27600" y="31"/>
                    </a:lnTo>
                    <a:lnTo>
                      <a:pt x="27417" y="305"/>
                    </a:lnTo>
                    <a:cubicBezTo>
                      <a:pt x="26992" y="928"/>
                      <a:pt x="26250" y="1314"/>
                      <a:pt x="25462" y="1314"/>
                    </a:cubicBezTo>
                    <a:cubicBezTo>
                      <a:pt x="25405" y="1314"/>
                      <a:pt x="25347" y="1312"/>
                      <a:pt x="25290" y="1308"/>
                    </a:cubicBezTo>
                    <a:cubicBezTo>
                      <a:pt x="24560" y="1247"/>
                      <a:pt x="23983" y="913"/>
                      <a:pt x="23709" y="335"/>
                    </a:cubicBezTo>
                    <a:lnTo>
                      <a:pt x="23557" y="31"/>
                    </a:lnTo>
                    <a:lnTo>
                      <a:pt x="23375" y="305"/>
                    </a:lnTo>
                    <a:cubicBezTo>
                      <a:pt x="22935" y="937"/>
                      <a:pt x="22172" y="1321"/>
                      <a:pt x="21400" y="1321"/>
                    </a:cubicBezTo>
                    <a:cubicBezTo>
                      <a:pt x="21319" y="1321"/>
                      <a:pt x="21237" y="1317"/>
                      <a:pt x="21156" y="1308"/>
                    </a:cubicBezTo>
                    <a:cubicBezTo>
                      <a:pt x="20487" y="1247"/>
                      <a:pt x="19940" y="882"/>
                      <a:pt x="19667" y="335"/>
                    </a:cubicBezTo>
                    <a:lnTo>
                      <a:pt x="19545" y="31"/>
                    </a:lnTo>
                    <a:lnTo>
                      <a:pt x="19332" y="305"/>
                    </a:lnTo>
                    <a:cubicBezTo>
                      <a:pt x="18865" y="937"/>
                      <a:pt x="18074" y="1321"/>
                      <a:pt x="17298" y="1321"/>
                    </a:cubicBezTo>
                    <a:cubicBezTo>
                      <a:pt x="17216" y="1321"/>
                      <a:pt x="17134" y="1317"/>
                      <a:pt x="17053" y="1308"/>
                    </a:cubicBezTo>
                    <a:cubicBezTo>
                      <a:pt x="16384" y="1217"/>
                      <a:pt x="15867" y="882"/>
                      <a:pt x="15624" y="335"/>
                    </a:cubicBezTo>
                    <a:lnTo>
                      <a:pt x="15502" y="31"/>
                    </a:lnTo>
                    <a:lnTo>
                      <a:pt x="15290" y="305"/>
                    </a:lnTo>
                    <a:cubicBezTo>
                      <a:pt x="14808" y="947"/>
                      <a:pt x="14021" y="1330"/>
                      <a:pt x="13238" y="1330"/>
                    </a:cubicBezTo>
                    <a:cubicBezTo>
                      <a:pt x="13131" y="1330"/>
                      <a:pt x="13025" y="1323"/>
                      <a:pt x="12919" y="1308"/>
                    </a:cubicBezTo>
                    <a:cubicBezTo>
                      <a:pt x="12280" y="1217"/>
                      <a:pt x="11794" y="852"/>
                      <a:pt x="11581" y="335"/>
                    </a:cubicBezTo>
                    <a:lnTo>
                      <a:pt x="11460" y="31"/>
                    </a:lnTo>
                    <a:lnTo>
                      <a:pt x="11247" y="305"/>
                    </a:lnTo>
                    <a:cubicBezTo>
                      <a:pt x="10739" y="947"/>
                      <a:pt x="9925" y="1330"/>
                      <a:pt x="9136" y="1330"/>
                    </a:cubicBezTo>
                    <a:cubicBezTo>
                      <a:pt x="9029" y="1330"/>
                      <a:pt x="8921" y="1323"/>
                      <a:pt x="8815" y="1308"/>
                    </a:cubicBezTo>
                    <a:cubicBezTo>
                      <a:pt x="8177" y="1186"/>
                      <a:pt x="7721" y="852"/>
                      <a:pt x="7539" y="335"/>
                    </a:cubicBezTo>
                    <a:lnTo>
                      <a:pt x="7417" y="31"/>
                    </a:lnTo>
                    <a:lnTo>
                      <a:pt x="7204" y="305"/>
                    </a:lnTo>
                    <a:cubicBezTo>
                      <a:pt x="6683" y="930"/>
                      <a:pt x="5850" y="1310"/>
                      <a:pt x="5067" y="1310"/>
                    </a:cubicBezTo>
                    <a:cubicBezTo>
                      <a:pt x="4936" y="1310"/>
                      <a:pt x="4807" y="1299"/>
                      <a:pt x="4681" y="1278"/>
                    </a:cubicBezTo>
                    <a:cubicBezTo>
                      <a:pt x="4104" y="1186"/>
                      <a:pt x="3678" y="852"/>
                      <a:pt x="3496" y="335"/>
                    </a:cubicBezTo>
                    <a:lnTo>
                      <a:pt x="3374" y="31"/>
                    </a:lnTo>
                    <a:lnTo>
                      <a:pt x="3162" y="275"/>
                    </a:lnTo>
                    <a:cubicBezTo>
                      <a:pt x="2572" y="991"/>
                      <a:pt x="1749" y="1298"/>
                      <a:pt x="1026" y="1298"/>
                    </a:cubicBezTo>
                    <a:cubicBezTo>
                      <a:pt x="705" y="1298"/>
                      <a:pt x="405" y="1238"/>
                      <a:pt x="153" y="1126"/>
                    </a:cubicBezTo>
                    <a:lnTo>
                      <a:pt x="1" y="1460"/>
                    </a:lnTo>
                    <a:cubicBezTo>
                      <a:pt x="304" y="1596"/>
                      <a:pt x="668" y="1671"/>
                      <a:pt x="1055" y="1671"/>
                    </a:cubicBezTo>
                    <a:cubicBezTo>
                      <a:pt x="1794" y="1671"/>
                      <a:pt x="2615" y="1399"/>
                      <a:pt x="3253" y="761"/>
                    </a:cubicBezTo>
                    <a:cubicBezTo>
                      <a:pt x="3526" y="1217"/>
                      <a:pt x="4013" y="1551"/>
                      <a:pt x="4621" y="1673"/>
                    </a:cubicBezTo>
                    <a:cubicBezTo>
                      <a:pt x="4763" y="1696"/>
                      <a:pt x="4907" y="1707"/>
                      <a:pt x="5053" y="1707"/>
                    </a:cubicBezTo>
                    <a:cubicBezTo>
                      <a:pt x="5868" y="1707"/>
                      <a:pt x="6702" y="1354"/>
                      <a:pt x="7296" y="761"/>
                    </a:cubicBezTo>
                    <a:cubicBezTo>
                      <a:pt x="7599" y="1247"/>
                      <a:pt x="8116" y="1582"/>
                      <a:pt x="8755" y="1673"/>
                    </a:cubicBezTo>
                    <a:cubicBezTo>
                      <a:pt x="8892" y="1696"/>
                      <a:pt x="9032" y="1707"/>
                      <a:pt x="9173" y="1707"/>
                    </a:cubicBezTo>
                    <a:cubicBezTo>
                      <a:pt x="9963" y="1707"/>
                      <a:pt x="10775" y="1354"/>
                      <a:pt x="11369" y="761"/>
                    </a:cubicBezTo>
                    <a:cubicBezTo>
                      <a:pt x="11672" y="1247"/>
                      <a:pt x="12220" y="1582"/>
                      <a:pt x="12858" y="1673"/>
                    </a:cubicBezTo>
                    <a:cubicBezTo>
                      <a:pt x="12979" y="1688"/>
                      <a:pt x="13100" y="1696"/>
                      <a:pt x="13221" y="1696"/>
                    </a:cubicBezTo>
                    <a:cubicBezTo>
                      <a:pt x="14044" y="1696"/>
                      <a:pt x="14855" y="1344"/>
                      <a:pt x="15411" y="761"/>
                    </a:cubicBezTo>
                    <a:cubicBezTo>
                      <a:pt x="15746" y="1278"/>
                      <a:pt x="16293" y="1612"/>
                      <a:pt x="16992" y="1673"/>
                    </a:cubicBezTo>
                    <a:cubicBezTo>
                      <a:pt x="17109" y="1688"/>
                      <a:pt x="17226" y="1696"/>
                      <a:pt x="17343" y="1696"/>
                    </a:cubicBezTo>
                    <a:cubicBezTo>
                      <a:pt x="18139" y="1696"/>
                      <a:pt x="18924" y="1344"/>
                      <a:pt x="19454" y="761"/>
                    </a:cubicBezTo>
                    <a:cubicBezTo>
                      <a:pt x="19819" y="1278"/>
                      <a:pt x="20396" y="1612"/>
                      <a:pt x="21126" y="1703"/>
                    </a:cubicBezTo>
                    <a:cubicBezTo>
                      <a:pt x="21196" y="1708"/>
                      <a:pt x="21267" y="1710"/>
                      <a:pt x="21337" y="1710"/>
                    </a:cubicBezTo>
                    <a:cubicBezTo>
                      <a:pt x="22172" y="1710"/>
                      <a:pt x="22966" y="1378"/>
                      <a:pt x="23527" y="761"/>
                    </a:cubicBezTo>
                    <a:cubicBezTo>
                      <a:pt x="23892" y="1278"/>
                      <a:pt x="24530" y="1642"/>
                      <a:pt x="25259" y="1703"/>
                    </a:cubicBezTo>
                    <a:cubicBezTo>
                      <a:pt x="25323" y="1708"/>
                      <a:pt x="25387" y="1710"/>
                      <a:pt x="25450" y="1710"/>
                    </a:cubicBezTo>
                    <a:cubicBezTo>
                      <a:pt x="26266" y="1710"/>
                      <a:pt x="27062" y="1351"/>
                      <a:pt x="27569" y="730"/>
                    </a:cubicBezTo>
                    <a:cubicBezTo>
                      <a:pt x="27965" y="1308"/>
                      <a:pt x="28633" y="1642"/>
                      <a:pt x="29393" y="1703"/>
                    </a:cubicBezTo>
                    <a:cubicBezTo>
                      <a:pt x="29426" y="1704"/>
                      <a:pt x="29459" y="1705"/>
                      <a:pt x="29492" y="1705"/>
                    </a:cubicBezTo>
                    <a:cubicBezTo>
                      <a:pt x="30310" y="1705"/>
                      <a:pt x="31115" y="1344"/>
                      <a:pt x="31612" y="730"/>
                    </a:cubicBezTo>
                    <a:cubicBezTo>
                      <a:pt x="32038" y="1338"/>
                      <a:pt x="32737" y="1673"/>
                      <a:pt x="33527" y="1703"/>
                    </a:cubicBezTo>
                    <a:cubicBezTo>
                      <a:pt x="33560" y="1704"/>
                      <a:pt x="33593" y="1705"/>
                      <a:pt x="33626" y="1705"/>
                    </a:cubicBezTo>
                    <a:cubicBezTo>
                      <a:pt x="34439" y="1705"/>
                      <a:pt x="35188" y="1344"/>
                      <a:pt x="35685" y="730"/>
                    </a:cubicBezTo>
                    <a:cubicBezTo>
                      <a:pt x="36111" y="1338"/>
                      <a:pt x="36840" y="1703"/>
                      <a:pt x="37661" y="1703"/>
                    </a:cubicBezTo>
                    <a:lnTo>
                      <a:pt x="37691" y="1703"/>
                    </a:lnTo>
                    <a:cubicBezTo>
                      <a:pt x="38512" y="1703"/>
                      <a:pt x="39241" y="1338"/>
                      <a:pt x="39728" y="761"/>
                    </a:cubicBezTo>
                    <a:cubicBezTo>
                      <a:pt x="40184" y="1338"/>
                      <a:pt x="40944" y="1703"/>
                      <a:pt x="41764" y="1703"/>
                    </a:cubicBezTo>
                    <a:lnTo>
                      <a:pt x="41795" y="1703"/>
                    </a:lnTo>
                    <a:cubicBezTo>
                      <a:pt x="42615" y="1703"/>
                      <a:pt x="43314" y="1338"/>
                      <a:pt x="43770" y="730"/>
                    </a:cubicBezTo>
                    <a:cubicBezTo>
                      <a:pt x="44267" y="1344"/>
                      <a:pt x="45017" y="1705"/>
                      <a:pt x="45830" y="1705"/>
                    </a:cubicBezTo>
                    <a:cubicBezTo>
                      <a:pt x="45863" y="1705"/>
                      <a:pt x="45896" y="1704"/>
                      <a:pt x="45928" y="1703"/>
                    </a:cubicBezTo>
                    <a:cubicBezTo>
                      <a:pt x="46719" y="1673"/>
                      <a:pt x="47418" y="1338"/>
                      <a:pt x="47843" y="730"/>
                    </a:cubicBezTo>
                    <a:cubicBezTo>
                      <a:pt x="48340" y="1344"/>
                      <a:pt x="49118" y="1705"/>
                      <a:pt x="49960" y="1705"/>
                    </a:cubicBezTo>
                    <a:cubicBezTo>
                      <a:pt x="49994" y="1705"/>
                      <a:pt x="50028" y="1704"/>
                      <a:pt x="50062" y="1703"/>
                    </a:cubicBezTo>
                    <a:cubicBezTo>
                      <a:pt x="50822" y="1642"/>
                      <a:pt x="51491" y="1308"/>
                      <a:pt x="51886" y="730"/>
                    </a:cubicBezTo>
                    <a:cubicBezTo>
                      <a:pt x="52394" y="1351"/>
                      <a:pt x="53163" y="1710"/>
                      <a:pt x="54000" y="1710"/>
                    </a:cubicBezTo>
                    <a:cubicBezTo>
                      <a:pt x="54065" y="1710"/>
                      <a:pt x="54130" y="1708"/>
                      <a:pt x="54196" y="1703"/>
                    </a:cubicBezTo>
                    <a:cubicBezTo>
                      <a:pt x="54926" y="1642"/>
                      <a:pt x="55564" y="1278"/>
                      <a:pt x="55929" y="761"/>
                    </a:cubicBezTo>
                    <a:cubicBezTo>
                      <a:pt x="56490" y="1378"/>
                      <a:pt x="57283" y="1710"/>
                      <a:pt x="58119" y="1710"/>
                    </a:cubicBezTo>
                    <a:cubicBezTo>
                      <a:pt x="58189" y="1710"/>
                      <a:pt x="58259" y="1708"/>
                      <a:pt x="58330" y="1703"/>
                    </a:cubicBezTo>
                    <a:cubicBezTo>
                      <a:pt x="59029" y="1612"/>
                      <a:pt x="59637" y="1278"/>
                      <a:pt x="59971" y="761"/>
                    </a:cubicBezTo>
                    <a:cubicBezTo>
                      <a:pt x="60528" y="1344"/>
                      <a:pt x="61315" y="1696"/>
                      <a:pt x="62113" y="1696"/>
                    </a:cubicBezTo>
                    <a:cubicBezTo>
                      <a:pt x="62230" y="1696"/>
                      <a:pt x="62347" y="1688"/>
                      <a:pt x="62464" y="1673"/>
                    </a:cubicBezTo>
                    <a:cubicBezTo>
                      <a:pt x="63132" y="1612"/>
                      <a:pt x="63710" y="1278"/>
                      <a:pt x="64044" y="761"/>
                    </a:cubicBezTo>
                    <a:cubicBezTo>
                      <a:pt x="64601" y="1344"/>
                      <a:pt x="65412" y="1696"/>
                      <a:pt x="66215" y="1696"/>
                    </a:cubicBezTo>
                    <a:cubicBezTo>
                      <a:pt x="66333" y="1696"/>
                      <a:pt x="66450" y="1688"/>
                      <a:pt x="66567" y="1673"/>
                    </a:cubicBezTo>
                    <a:cubicBezTo>
                      <a:pt x="67236" y="1582"/>
                      <a:pt x="67783" y="1247"/>
                      <a:pt x="68087" y="761"/>
                    </a:cubicBezTo>
                    <a:cubicBezTo>
                      <a:pt x="68680" y="1354"/>
                      <a:pt x="69471" y="1707"/>
                      <a:pt x="70273" y="1707"/>
                    </a:cubicBezTo>
                    <a:cubicBezTo>
                      <a:pt x="70416" y="1707"/>
                      <a:pt x="70559" y="1696"/>
                      <a:pt x="70701" y="1673"/>
                    </a:cubicBezTo>
                    <a:cubicBezTo>
                      <a:pt x="71339" y="1582"/>
                      <a:pt x="71856" y="1247"/>
                      <a:pt x="72130" y="761"/>
                    </a:cubicBezTo>
                    <a:cubicBezTo>
                      <a:pt x="72749" y="1354"/>
                      <a:pt x="73587" y="1707"/>
                      <a:pt x="74403" y="1707"/>
                    </a:cubicBezTo>
                    <a:cubicBezTo>
                      <a:pt x="74548" y="1707"/>
                      <a:pt x="74692" y="1696"/>
                      <a:pt x="74835" y="1673"/>
                    </a:cubicBezTo>
                    <a:cubicBezTo>
                      <a:pt x="75443" y="1551"/>
                      <a:pt x="75899" y="1247"/>
                      <a:pt x="76172" y="761"/>
                    </a:cubicBezTo>
                    <a:cubicBezTo>
                      <a:pt x="76750" y="1430"/>
                      <a:pt x="77510" y="1734"/>
                      <a:pt x="78239" y="1734"/>
                    </a:cubicBezTo>
                    <a:cubicBezTo>
                      <a:pt x="78786" y="1734"/>
                      <a:pt x="79333" y="1551"/>
                      <a:pt x="79759" y="1278"/>
                    </a:cubicBezTo>
                    <a:lnTo>
                      <a:pt x="79546" y="943"/>
                    </a:lnTo>
                    <a:cubicBezTo>
                      <a:pt x="79171" y="1193"/>
                      <a:pt x="78704" y="1340"/>
                      <a:pt x="78222" y="1340"/>
                    </a:cubicBezTo>
                    <a:cubicBezTo>
                      <a:pt x="77532" y="1340"/>
                      <a:pt x="76813" y="1039"/>
                      <a:pt x="76294" y="305"/>
                    </a:cubicBezTo>
                    <a:lnTo>
                      <a:pt x="760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2" name="Google Shape;10482;p31"/>
              <p:cNvSpPr/>
              <p:nvPr/>
            </p:nvSpPr>
            <p:spPr>
              <a:xfrm>
                <a:off x="5892062" y="8529382"/>
                <a:ext cx="2371215" cy="49402"/>
              </a:xfrm>
              <a:custGeom>
                <a:avLst/>
                <a:gdLst/>
                <a:ahLst/>
                <a:cxnLst/>
                <a:rect l="l" t="t" r="r" b="b"/>
                <a:pathLst>
                  <a:path w="77662" h="1618" extrusionOk="0">
                    <a:moveTo>
                      <a:pt x="3283" y="0"/>
                    </a:moveTo>
                    <a:lnTo>
                      <a:pt x="3071" y="243"/>
                    </a:lnTo>
                    <a:cubicBezTo>
                      <a:pt x="2505" y="914"/>
                      <a:pt x="1708" y="1194"/>
                      <a:pt x="1008" y="1194"/>
                    </a:cubicBezTo>
                    <a:cubicBezTo>
                      <a:pt x="693" y="1194"/>
                      <a:pt x="398" y="1137"/>
                      <a:pt x="153" y="1034"/>
                    </a:cubicBezTo>
                    <a:lnTo>
                      <a:pt x="1" y="1368"/>
                    </a:lnTo>
                    <a:cubicBezTo>
                      <a:pt x="306" y="1505"/>
                      <a:pt x="667" y="1580"/>
                      <a:pt x="1047" y="1580"/>
                    </a:cubicBezTo>
                    <a:cubicBezTo>
                      <a:pt x="1763" y="1580"/>
                      <a:pt x="2546" y="1315"/>
                      <a:pt x="3162" y="699"/>
                    </a:cubicBezTo>
                    <a:cubicBezTo>
                      <a:pt x="3435" y="1155"/>
                      <a:pt x="3922" y="1459"/>
                      <a:pt x="4499" y="1581"/>
                    </a:cubicBezTo>
                    <a:cubicBezTo>
                      <a:pt x="4638" y="1604"/>
                      <a:pt x="4779" y="1615"/>
                      <a:pt x="4921" y="1615"/>
                    </a:cubicBezTo>
                    <a:cubicBezTo>
                      <a:pt x="5716" y="1615"/>
                      <a:pt x="6546" y="1266"/>
                      <a:pt x="7113" y="699"/>
                    </a:cubicBezTo>
                    <a:cubicBezTo>
                      <a:pt x="7417" y="1155"/>
                      <a:pt x="7903" y="1489"/>
                      <a:pt x="8511" y="1581"/>
                    </a:cubicBezTo>
                    <a:cubicBezTo>
                      <a:pt x="8639" y="1597"/>
                      <a:pt x="8767" y="1605"/>
                      <a:pt x="8895" y="1605"/>
                    </a:cubicBezTo>
                    <a:cubicBezTo>
                      <a:pt x="9705" y="1605"/>
                      <a:pt x="10487" y="1277"/>
                      <a:pt x="11065" y="699"/>
                    </a:cubicBezTo>
                    <a:cubicBezTo>
                      <a:pt x="11369" y="1186"/>
                      <a:pt x="11885" y="1489"/>
                      <a:pt x="12554" y="1581"/>
                    </a:cubicBezTo>
                    <a:cubicBezTo>
                      <a:pt x="12674" y="1597"/>
                      <a:pt x="12795" y="1605"/>
                      <a:pt x="12916" y="1605"/>
                    </a:cubicBezTo>
                    <a:cubicBezTo>
                      <a:pt x="13686" y="1605"/>
                      <a:pt x="14464" y="1277"/>
                      <a:pt x="15016" y="699"/>
                    </a:cubicBezTo>
                    <a:cubicBezTo>
                      <a:pt x="15350" y="1186"/>
                      <a:pt x="15898" y="1520"/>
                      <a:pt x="16566" y="1581"/>
                    </a:cubicBezTo>
                    <a:cubicBezTo>
                      <a:pt x="16662" y="1591"/>
                      <a:pt x="16758" y="1595"/>
                      <a:pt x="16855" y="1595"/>
                    </a:cubicBezTo>
                    <a:cubicBezTo>
                      <a:pt x="17643" y="1595"/>
                      <a:pt x="18426" y="1268"/>
                      <a:pt x="18968" y="699"/>
                    </a:cubicBezTo>
                    <a:cubicBezTo>
                      <a:pt x="19332" y="1216"/>
                      <a:pt x="19879" y="1520"/>
                      <a:pt x="20609" y="1581"/>
                    </a:cubicBezTo>
                    <a:cubicBezTo>
                      <a:pt x="20705" y="1591"/>
                      <a:pt x="20800" y="1595"/>
                      <a:pt x="20895" y="1595"/>
                    </a:cubicBezTo>
                    <a:cubicBezTo>
                      <a:pt x="21672" y="1595"/>
                      <a:pt x="22404" y="1268"/>
                      <a:pt x="22919" y="699"/>
                    </a:cubicBezTo>
                    <a:cubicBezTo>
                      <a:pt x="23284" y="1216"/>
                      <a:pt x="23892" y="1550"/>
                      <a:pt x="24621" y="1611"/>
                    </a:cubicBezTo>
                    <a:cubicBezTo>
                      <a:pt x="24683" y="1615"/>
                      <a:pt x="24745" y="1618"/>
                      <a:pt x="24806" y="1618"/>
                    </a:cubicBezTo>
                    <a:cubicBezTo>
                      <a:pt x="25594" y="1618"/>
                      <a:pt x="26363" y="1263"/>
                      <a:pt x="26870" y="699"/>
                    </a:cubicBezTo>
                    <a:cubicBezTo>
                      <a:pt x="27266" y="1246"/>
                      <a:pt x="27904" y="1550"/>
                      <a:pt x="28664" y="1611"/>
                    </a:cubicBezTo>
                    <a:cubicBezTo>
                      <a:pt x="28698" y="1612"/>
                      <a:pt x="28732" y="1613"/>
                      <a:pt x="28767" y="1613"/>
                    </a:cubicBezTo>
                    <a:cubicBezTo>
                      <a:pt x="29553" y="1613"/>
                      <a:pt x="30327" y="1282"/>
                      <a:pt x="30822" y="699"/>
                    </a:cubicBezTo>
                    <a:cubicBezTo>
                      <a:pt x="31247" y="1246"/>
                      <a:pt x="31916" y="1581"/>
                      <a:pt x="32676" y="1611"/>
                    </a:cubicBezTo>
                    <a:cubicBezTo>
                      <a:pt x="32708" y="1612"/>
                      <a:pt x="32740" y="1613"/>
                      <a:pt x="32771" y="1613"/>
                    </a:cubicBezTo>
                    <a:cubicBezTo>
                      <a:pt x="33558" y="1613"/>
                      <a:pt x="34306" y="1254"/>
                      <a:pt x="34773" y="699"/>
                    </a:cubicBezTo>
                    <a:cubicBezTo>
                      <a:pt x="35199" y="1277"/>
                      <a:pt x="35928" y="1611"/>
                      <a:pt x="36719" y="1611"/>
                    </a:cubicBezTo>
                    <a:lnTo>
                      <a:pt x="36749" y="1611"/>
                    </a:lnTo>
                    <a:cubicBezTo>
                      <a:pt x="37539" y="1611"/>
                      <a:pt x="38269" y="1277"/>
                      <a:pt x="38725" y="699"/>
                    </a:cubicBezTo>
                    <a:cubicBezTo>
                      <a:pt x="39181" y="1277"/>
                      <a:pt x="39910" y="1611"/>
                      <a:pt x="40731" y="1611"/>
                    </a:cubicBezTo>
                    <a:cubicBezTo>
                      <a:pt x="41521" y="1611"/>
                      <a:pt x="42220" y="1277"/>
                      <a:pt x="42676" y="699"/>
                    </a:cubicBezTo>
                    <a:cubicBezTo>
                      <a:pt x="43144" y="1254"/>
                      <a:pt x="43892" y="1613"/>
                      <a:pt x="44678" y="1613"/>
                    </a:cubicBezTo>
                    <a:cubicBezTo>
                      <a:pt x="44710" y="1613"/>
                      <a:pt x="44742" y="1612"/>
                      <a:pt x="44773" y="1611"/>
                    </a:cubicBezTo>
                    <a:cubicBezTo>
                      <a:pt x="45533" y="1581"/>
                      <a:pt x="46202" y="1246"/>
                      <a:pt x="46628" y="699"/>
                    </a:cubicBezTo>
                    <a:cubicBezTo>
                      <a:pt x="47123" y="1282"/>
                      <a:pt x="47897" y="1613"/>
                      <a:pt x="48683" y="1613"/>
                    </a:cubicBezTo>
                    <a:cubicBezTo>
                      <a:pt x="48717" y="1613"/>
                      <a:pt x="48751" y="1612"/>
                      <a:pt x="48786" y="1611"/>
                    </a:cubicBezTo>
                    <a:cubicBezTo>
                      <a:pt x="49546" y="1550"/>
                      <a:pt x="50184" y="1246"/>
                      <a:pt x="50579" y="699"/>
                    </a:cubicBezTo>
                    <a:cubicBezTo>
                      <a:pt x="51086" y="1263"/>
                      <a:pt x="51829" y="1618"/>
                      <a:pt x="52638" y="1618"/>
                    </a:cubicBezTo>
                    <a:cubicBezTo>
                      <a:pt x="52701" y="1618"/>
                      <a:pt x="52764" y="1615"/>
                      <a:pt x="52828" y="1611"/>
                    </a:cubicBezTo>
                    <a:cubicBezTo>
                      <a:pt x="53527" y="1550"/>
                      <a:pt x="54166" y="1216"/>
                      <a:pt x="54530" y="699"/>
                    </a:cubicBezTo>
                    <a:cubicBezTo>
                      <a:pt x="55045" y="1268"/>
                      <a:pt x="55777" y="1595"/>
                      <a:pt x="56554" y="1595"/>
                    </a:cubicBezTo>
                    <a:cubicBezTo>
                      <a:pt x="56649" y="1595"/>
                      <a:pt x="56745" y="1591"/>
                      <a:pt x="56841" y="1581"/>
                    </a:cubicBezTo>
                    <a:cubicBezTo>
                      <a:pt x="57540" y="1520"/>
                      <a:pt x="58117" y="1216"/>
                      <a:pt x="58482" y="699"/>
                    </a:cubicBezTo>
                    <a:cubicBezTo>
                      <a:pt x="58997" y="1268"/>
                      <a:pt x="59777" y="1595"/>
                      <a:pt x="60586" y="1595"/>
                    </a:cubicBezTo>
                    <a:cubicBezTo>
                      <a:pt x="60685" y="1595"/>
                      <a:pt x="60784" y="1591"/>
                      <a:pt x="60883" y="1581"/>
                    </a:cubicBezTo>
                    <a:cubicBezTo>
                      <a:pt x="61552" y="1520"/>
                      <a:pt x="62099" y="1186"/>
                      <a:pt x="62433" y="699"/>
                    </a:cubicBezTo>
                    <a:cubicBezTo>
                      <a:pt x="62959" y="1277"/>
                      <a:pt x="63734" y="1605"/>
                      <a:pt x="64523" y="1605"/>
                    </a:cubicBezTo>
                    <a:cubicBezTo>
                      <a:pt x="64647" y="1605"/>
                      <a:pt x="64772" y="1597"/>
                      <a:pt x="64895" y="1581"/>
                    </a:cubicBezTo>
                    <a:cubicBezTo>
                      <a:pt x="65534" y="1489"/>
                      <a:pt x="66081" y="1186"/>
                      <a:pt x="66385" y="699"/>
                    </a:cubicBezTo>
                    <a:cubicBezTo>
                      <a:pt x="66932" y="1277"/>
                      <a:pt x="67722" y="1611"/>
                      <a:pt x="68513" y="1611"/>
                    </a:cubicBezTo>
                    <a:cubicBezTo>
                      <a:pt x="68634" y="1611"/>
                      <a:pt x="68786" y="1581"/>
                      <a:pt x="68908" y="1581"/>
                    </a:cubicBezTo>
                    <a:cubicBezTo>
                      <a:pt x="69546" y="1489"/>
                      <a:pt x="70032" y="1155"/>
                      <a:pt x="70306" y="699"/>
                    </a:cubicBezTo>
                    <a:cubicBezTo>
                      <a:pt x="70899" y="1266"/>
                      <a:pt x="71732" y="1615"/>
                      <a:pt x="72528" y="1615"/>
                    </a:cubicBezTo>
                    <a:cubicBezTo>
                      <a:pt x="72671" y="1615"/>
                      <a:pt x="72812" y="1604"/>
                      <a:pt x="72950" y="1581"/>
                    </a:cubicBezTo>
                    <a:cubicBezTo>
                      <a:pt x="73528" y="1459"/>
                      <a:pt x="74014" y="1155"/>
                      <a:pt x="74288" y="699"/>
                    </a:cubicBezTo>
                    <a:cubicBezTo>
                      <a:pt x="74903" y="1240"/>
                      <a:pt x="75691" y="1472"/>
                      <a:pt x="76418" y="1472"/>
                    </a:cubicBezTo>
                    <a:cubicBezTo>
                      <a:pt x="76876" y="1472"/>
                      <a:pt x="77309" y="1380"/>
                      <a:pt x="77662" y="1216"/>
                    </a:cubicBezTo>
                    <a:lnTo>
                      <a:pt x="77479" y="851"/>
                    </a:lnTo>
                    <a:cubicBezTo>
                      <a:pt x="77165" y="997"/>
                      <a:pt x="76780" y="1081"/>
                      <a:pt x="76373" y="1081"/>
                    </a:cubicBezTo>
                    <a:cubicBezTo>
                      <a:pt x="75679" y="1081"/>
                      <a:pt x="74923" y="837"/>
                      <a:pt x="74348" y="243"/>
                    </a:cubicBezTo>
                    <a:lnTo>
                      <a:pt x="74136" y="31"/>
                    </a:lnTo>
                    <a:lnTo>
                      <a:pt x="74045" y="304"/>
                    </a:lnTo>
                    <a:cubicBezTo>
                      <a:pt x="73862" y="790"/>
                      <a:pt x="73437" y="1094"/>
                      <a:pt x="72859" y="1186"/>
                    </a:cubicBezTo>
                    <a:cubicBezTo>
                      <a:pt x="72731" y="1208"/>
                      <a:pt x="72600" y="1220"/>
                      <a:pt x="72467" y="1220"/>
                    </a:cubicBezTo>
                    <a:cubicBezTo>
                      <a:pt x="71716" y="1220"/>
                      <a:pt x="70918" y="863"/>
                      <a:pt x="70427" y="243"/>
                    </a:cubicBezTo>
                    <a:lnTo>
                      <a:pt x="70215" y="0"/>
                    </a:lnTo>
                    <a:lnTo>
                      <a:pt x="70093" y="304"/>
                    </a:lnTo>
                    <a:cubicBezTo>
                      <a:pt x="69911" y="790"/>
                      <a:pt x="69455" y="1094"/>
                      <a:pt x="68847" y="1186"/>
                    </a:cubicBezTo>
                    <a:cubicBezTo>
                      <a:pt x="68719" y="1208"/>
                      <a:pt x="68589" y="1220"/>
                      <a:pt x="68458" y="1220"/>
                    </a:cubicBezTo>
                    <a:cubicBezTo>
                      <a:pt x="67721" y="1220"/>
                      <a:pt x="66967" y="863"/>
                      <a:pt x="66476" y="243"/>
                    </a:cubicBezTo>
                    <a:lnTo>
                      <a:pt x="66294" y="0"/>
                    </a:lnTo>
                    <a:lnTo>
                      <a:pt x="66142" y="304"/>
                    </a:lnTo>
                    <a:cubicBezTo>
                      <a:pt x="65929" y="790"/>
                      <a:pt x="65473" y="1125"/>
                      <a:pt x="64835" y="1216"/>
                    </a:cubicBezTo>
                    <a:cubicBezTo>
                      <a:pt x="64748" y="1225"/>
                      <a:pt x="64661" y="1230"/>
                      <a:pt x="64574" y="1230"/>
                    </a:cubicBezTo>
                    <a:cubicBezTo>
                      <a:pt x="63802" y="1230"/>
                      <a:pt x="63016" y="872"/>
                      <a:pt x="62525" y="243"/>
                    </a:cubicBezTo>
                    <a:lnTo>
                      <a:pt x="62342" y="0"/>
                    </a:lnTo>
                    <a:lnTo>
                      <a:pt x="62221" y="304"/>
                    </a:lnTo>
                    <a:cubicBezTo>
                      <a:pt x="61977" y="790"/>
                      <a:pt x="61461" y="1125"/>
                      <a:pt x="60822" y="1216"/>
                    </a:cubicBezTo>
                    <a:cubicBezTo>
                      <a:pt x="60736" y="1225"/>
                      <a:pt x="60650" y="1230"/>
                      <a:pt x="60563" y="1230"/>
                    </a:cubicBezTo>
                    <a:cubicBezTo>
                      <a:pt x="59797" y="1230"/>
                      <a:pt x="59041" y="872"/>
                      <a:pt x="58604" y="243"/>
                    </a:cubicBezTo>
                    <a:lnTo>
                      <a:pt x="58391" y="0"/>
                    </a:lnTo>
                    <a:lnTo>
                      <a:pt x="58269" y="274"/>
                    </a:lnTo>
                    <a:cubicBezTo>
                      <a:pt x="58026" y="821"/>
                      <a:pt x="57479" y="1155"/>
                      <a:pt x="56810" y="1216"/>
                    </a:cubicBezTo>
                    <a:cubicBezTo>
                      <a:pt x="56732" y="1225"/>
                      <a:pt x="56653" y="1229"/>
                      <a:pt x="56574" y="1229"/>
                    </a:cubicBezTo>
                    <a:cubicBezTo>
                      <a:pt x="55830" y="1229"/>
                      <a:pt x="55092" y="848"/>
                      <a:pt x="54652" y="243"/>
                    </a:cubicBezTo>
                    <a:lnTo>
                      <a:pt x="54470" y="0"/>
                    </a:lnTo>
                    <a:lnTo>
                      <a:pt x="54318" y="274"/>
                    </a:lnTo>
                    <a:cubicBezTo>
                      <a:pt x="54044" y="821"/>
                      <a:pt x="53497" y="1155"/>
                      <a:pt x="52798" y="1216"/>
                    </a:cubicBezTo>
                    <a:cubicBezTo>
                      <a:pt x="52739" y="1220"/>
                      <a:pt x="52679" y="1223"/>
                      <a:pt x="52620" y="1223"/>
                    </a:cubicBezTo>
                    <a:cubicBezTo>
                      <a:pt x="51860" y="1223"/>
                      <a:pt x="51124" y="866"/>
                      <a:pt x="50701" y="274"/>
                    </a:cubicBezTo>
                    <a:lnTo>
                      <a:pt x="50518" y="0"/>
                    </a:lnTo>
                    <a:lnTo>
                      <a:pt x="50397" y="274"/>
                    </a:lnTo>
                    <a:cubicBezTo>
                      <a:pt x="50093" y="821"/>
                      <a:pt x="49485" y="1186"/>
                      <a:pt x="48786" y="1216"/>
                    </a:cubicBezTo>
                    <a:cubicBezTo>
                      <a:pt x="48754" y="1217"/>
                      <a:pt x="48722" y="1218"/>
                      <a:pt x="48691" y="1218"/>
                    </a:cubicBezTo>
                    <a:cubicBezTo>
                      <a:pt x="47907" y="1218"/>
                      <a:pt x="47189" y="858"/>
                      <a:pt x="46780" y="274"/>
                    </a:cubicBezTo>
                    <a:lnTo>
                      <a:pt x="46597" y="0"/>
                    </a:lnTo>
                    <a:lnTo>
                      <a:pt x="46445" y="274"/>
                    </a:lnTo>
                    <a:cubicBezTo>
                      <a:pt x="46111" y="851"/>
                      <a:pt x="45503" y="1186"/>
                      <a:pt x="44743" y="1216"/>
                    </a:cubicBezTo>
                    <a:cubicBezTo>
                      <a:pt x="44712" y="1217"/>
                      <a:pt x="44682" y="1218"/>
                      <a:pt x="44651" y="1218"/>
                    </a:cubicBezTo>
                    <a:cubicBezTo>
                      <a:pt x="43897" y="1218"/>
                      <a:pt x="43208" y="858"/>
                      <a:pt x="42828" y="274"/>
                    </a:cubicBezTo>
                    <a:lnTo>
                      <a:pt x="42646" y="0"/>
                    </a:lnTo>
                    <a:lnTo>
                      <a:pt x="42494" y="274"/>
                    </a:lnTo>
                    <a:cubicBezTo>
                      <a:pt x="42159" y="851"/>
                      <a:pt x="41491" y="1216"/>
                      <a:pt x="40731" y="1216"/>
                    </a:cubicBezTo>
                    <a:lnTo>
                      <a:pt x="40700" y="1216"/>
                    </a:lnTo>
                    <a:cubicBezTo>
                      <a:pt x="39941" y="1216"/>
                      <a:pt x="39241" y="882"/>
                      <a:pt x="38877" y="274"/>
                    </a:cubicBezTo>
                    <a:lnTo>
                      <a:pt x="38725" y="0"/>
                    </a:lnTo>
                    <a:lnTo>
                      <a:pt x="38573" y="274"/>
                    </a:lnTo>
                    <a:cubicBezTo>
                      <a:pt x="38178" y="882"/>
                      <a:pt x="37509" y="1216"/>
                      <a:pt x="36749" y="1216"/>
                    </a:cubicBezTo>
                    <a:lnTo>
                      <a:pt x="36719" y="1216"/>
                    </a:lnTo>
                    <a:cubicBezTo>
                      <a:pt x="35959" y="1216"/>
                      <a:pt x="35290" y="851"/>
                      <a:pt x="34956" y="274"/>
                    </a:cubicBezTo>
                    <a:lnTo>
                      <a:pt x="34773" y="0"/>
                    </a:lnTo>
                    <a:lnTo>
                      <a:pt x="34621" y="274"/>
                    </a:lnTo>
                    <a:cubicBezTo>
                      <a:pt x="34241" y="858"/>
                      <a:pt x="33525" y="1218"/>
                      <a:pt x="32768" y="1218"/>
                    </a:cubicBezTo>
                    <a:cubicBezTo>
                      <a:pt x="32737" y="1218"/>
                      <a:pt x="32707" y="1217"/>
                      <a:pt x="32676" y="1216"/>
                    </a:cubicBezTo>
                    <a:cubicBezTo>
                      <a:pt x="31946" y="1186"/>
                      <a:pt x="31308" y="851"/>
                      <a:pt x="31004" y="274"/>
                    </a:cubicBezTo>
                    <a:lnTo>
                      <a:pt x="30852" y="0"/>
                    </a:lnTo>
                    <a:lnTo>
                      <a:pt x="30670" y="274"/>
                    </a:lnTo>
                    <a:cubicBezTo>
                      <a:pt x="30261" y="858"/>
                      <a:pt x="29543" y="1218"/>
                      <a:pt x="28759" y="1218"/>
                    </a:cubicBezTo>
                    <a:cubicBezTo>
                      <a:pt x="28727" y="1218"/>
                      <a:pt x="28696" y="1217"/>
                      <a:pt x="28664" y="1216"/>
                    </a:cubicBezTo>
                    <a:cubicBezTo>
                      <a:pt x="27965" y="1186"/>
                      <a:pt x="27357" y="821"/>
                      <a:pt x="27053" y="274"/>
                    </a:cubicBezTo>
                    <a:lnTo>
                      <a:pt x="26901" y="0"/>
                    </a:lnTo>
                    <a:lnTo>
                      <a:pt x="26749" y="274"/>
                    </a:lnTo>
                    <a:cubicBezTo>
                      <a:pt x="26326" y="866"/>
                      <a:pt x="25589" y="1223"/>
                      <a:pt x="24830" y="1223"/>
                    </a:cubicBezTo>
                    <a:cubicBezTo>
                      <a:pt x="24770" y="1223"/>
                      <a:pt x="24711" y="1220"/>
                      <a:pt x="24652" y="1216"/>
                    </a:cubicBezTo>
                    <a:cubicBezTo>
                      <a:pt x="23952" y="1155"/>
                      <a:pt x="23405" y="821"/>
                      <a:pt x="23101" y="274"/>
                    </a:cubicBezTo>
                    <a:lnTo>
                      <a:pt x="22980" y="0"/>
                    </a:lnTo>
                    <a:lnTo>
                      <a:pt x="22797" y="243"/>
                    </a:lnTo>
                    <a:cubicBezTo>
                      <a:pt x="22346" y="864"/>
                      <a:pt x="21581" y="1222"/>
                      <a:pt x="20817" y="1222"/>
                    </a:cubicBezTo>
                    <a:cubicBezTo>
                      <a:pt x="20758" y="1222"/>
                      <a:pt x="20699" y="1220"/>
                      <a:pt x="20639" y="1216"/>
                    </a:cubicBezTo>
                    <a:cubicBezTo>
                      <a:pt x="19971" y="1155"/>
                      <a:pt x="19423" y="821"/>
                      <a:pt x="19180" y="274"/>
                    </a:cubicBezTo>
                    <a:lnTo>
                      <a:pt x="19028" y="0"/>
                    </a:lnTo>
                    <a:lnTo>
                      <a:pt x="18846" y="243"/>
                    </a:lnTo>
                    <a:cubicBezTo>
                      <a:pt x="18382" y="872"/>
                      <a:pt x="17623" y="1230"/>
                      <a:pt x="16878" y="1230"/>
                    </a:cubicBezTo>
                    <a:cubicBezTo>
                      <a:pt x="16794" y="1230"/>
                      <a:pt x="16710" y="1225"/>
                      <a:pt x="16627" y="1216"/>
                    </a:cubicBezTo>
                    <a:cubicBezTo>
                      <a:pt x="15958" y="1125"/>
                      <a:pt x="15472" y="790"/>
                      <a:pt x="15229" y="304"/>
                    </a:cubicBezTo>
                    <a:lnTo>
                      <a:pt x="15107" y="0"/>
                    </a:lnTo>
                    <a:lnTo>
                      <a:pt x="14894" y="243"/>
                    </a:lnTo>
                    <a:cubicBezTo>
                      <a:pt x="14430" y="872"/>
                      <a:pt x="13647" y="1230"/>
                      <a:pt x="12853" y="1230"/>
                    </a:cubicBezTo>
                    <a:cubicBezTo>
                      <a:pt x="12763" y="1230"/>
                      <a:pt x="12674" y="1225"/>
                      <a:pt x="12584" y="1216"/>
                    </a:cubicBezTo>
                    <a:cubicBezTo>
                      <a:pt x="11977" y="1125"/>
                      <a:pt x="11490" y="790"/>
                      <a:pt x="11277" y="304"/>
                    </a:cubicBezTo>
                    <a:lnTo>
                      <a:pt x="11156" y="0"/>
                    </a:lnTo>
                    <a:lnTo>
                      <a:pt x="10973" y="243"/>
                    </a:lnTo>
                    <a:cubicBezTo>
                      <a:pt x="10483" y="863"/>
                      <a:pt x="9729" y="1220"/>
                      <a:pt x="8973" y="1220"/>
                    </a:cubicBezTo>
                    <a:cubicBezTo>
                      <a:pt x="8839" y="1220"/>
                      <a:pt x="8705" y="1208"/>
                      <a:pt x="8572" y="1186"/>
                    </a:cubicBezTo>
                    <a:cubicBezTo>
                      <a:pt x="7995" y="1094"/>
                      <a:pt x="7539" y="790"/>
                      <a:pt x="7356" y="304"/>
                    </a:cubicBezTo>
                    <a:lnTo>
                      <a:pt x="7235" y="0"/>
                    </a:lnTo>
                    <a:lnTo>
                      <a:pt x="7022" y="243"/>
                    </a:lnTo>
                    <a:cubicBezTo>
                      <a:pt x="6506" y="863"/>
                      <a:pt x="5726" y="1220"/>
                      <a:pt x="4962" y="1220"/>
                    </a:cubicBezTo>
                    <a:cubicBezTo>
                      <a:pt x="4827" y="1220"/>
                      <a:pt x="4693" y="1208"/>
                      <a:pt x="4560" y="1186"/>
                    </a:cubicBezTo>
                    <a:cubicBezTo>
                      <a:pt x="3982" y="1094"/>
                      <a:pt x="3587" y="790"/>
                      <a:pt x="3405" y="304"/>
                    </a:cubicBezTo>
                    <a:lnTo>
                      <a:pt x="328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3" name="Google Shape;10483;p31"/>
              <p:cNvSpPr/>
              <p:nvPr/>
            </p:nvSpPr>
            <p:spPr>
              <a:xfrm>
                <a:off x="5920826" y="8420769"/>
                <a:ext cx="2314608" cy="48516"/>
              </a:xfrm>
              <a:custGeom>
                <a:avLst/>
                <a:gdLst/>
                <a:ahLst/>
                <a:cxnLst/>
                <a:rect l="l" t="t" r="r" b="b"/>
                <a:pathLst>
                  <a:path w="75808" h="1589" extrusionOk="0">
                    <a:moveTo>
                      <a:pt x="72343" y="1"/>
                    </a:moveTo>
                    <a:lnTo>
                      <a:pt x="72221" y="335"/>
                    </a:lnTo>
                    <a:cubicBezTo>
                      <a:pt x="72039" y="761"/>
                      <a:pt x="71644" y="1065"/>
                      <a:pt x="71096" y="1156"/>
                    </a:cubicBezTo>
                    <a:cubicBezTo>
                      <a:pt x="70967" y="1179"/>
                      <a:pt x="70835" y="1190"/>
                      <a:pt x="70702" y="1190"/>
                    </a:cubicBezTo>
                    <a:cubicBezTo>
                      <a:pt x="69959" y="1190"/>
                      <a:pt x="69185" y="842"/>
                      <a:pt x="68695" y="274"/>
                    </a:cubicBezTo>
                    <a:lnTo>
                      <a:pt x="68482" y="31"/>
                    </a:lnTo>
                    <a:lnTo>
                      <a:pt x="68391" y="335"/>
                    </a:lnTo>
                    <a:cubicBezTo>
                      <a:pt x="68178" y="791"/>
                      <a:pt x="67753" y="1095"/>
                      <a:pt x="67175" y="1186"/>
                    </a:cubicBezTo>
                    <a:cubicBezTo>
                      <a:pt x="67066" y="1202"/>
                      <a:pt x="66956" y="1209"/>
                      <a:pt x="66846" y="1209"/>
                    </a:cubicBezTo>
                    <a:cubicBezTo>
                      <a:pt x="66097" y="1209"/>
                      <a:pt x="65342" y="857"/>
                      <a:pt x="64865" y="274"/>
                    </a:cubicBezTo>
                    <a:lnTo>
                      <a:pt x="64653" y="31"/>
                    </a:lnTo>
                    <a:lnTo>
                      <a:pt x="64531" y="305"/>
                    </a:lnTo>
                    <a:cubicBezTo>
                      <a:pt x="64318" y="791"/>
                      <a:pt x="63862" y="1095"/>
                      <a:pt x="63254" y="1186"/>
                    </a:cubicBezTo>
                    <a:cubicBezTo>
                      <a:pt x="63162" y="1196"/>
                      <a:pt x="63069" y="1201"/>
                      <a:pt x="62977" y="1201"/>
                    </a:cubicBezTo>
                    <a:cubicBezTo>
                      <a:pt x="62216" y="1201"/>
                      <a:pt x="61466" y="871"/>
                      <a:pt x="61005" y="274"/>
                    </a:cubicBezTo>
                    <a:lnTo>
                      <a:pt x="60823" y="31"/>
                    </a:lnTo>
                    <a:lnTo>
                      <a:pt x="60701" y="305"/>
                    </a:lnTo>
                    <a:cubicBezTo>
                      <a:pt x="60458" y="791"/>
                      <a:pt x="59972" y="1125"/>
                      <a:pt x="59333" y="1186"/>
                    </a:cubicBezTo>
                    <a:cubicBezTo>
                      <a:pt x="59250" y="1196"/>
                      <a:pt x="59165" y="1200"/>
                      <a:pt x="59081" y="1200"/>
                    </a:cubicBezTo>
                    <a:cubicBezTo>
                      <a:pt x="58343" y="1200"/>
                      <a:pt x="57612" y="848"/>
                      <a:pt x="57175" y="274"/>
                    </a:cubicBezTo>
                    <a:lnTo>
                      <a:pt x="56993" y="31"/>
                    </a:lnTo>
                    <a:lnTo>
                      <a:pt x="56841" y="305"/>
                    </a:lnTo>
                    <a:cubicBezTo>
                      <a:pt x="56598" y="822"/>
                      <a:pt x="56081" y="1125"/>
                      <a:pt x="55412" y="1186"/>
                    </a:cubicBezTo>
                    <a:cubicBezTo>
                      <a:pt x="55351" y="1191"/>
                      <a:pt x="55289" y="1193"/>
                      <a:pt x="55227" y="1193"/>
                    </a:cubicBezTo>
                    <a:cubicBezTo>
                      <a:pt x="54492" y="1193"/>
                      <a:pt x="53735" y="863"/>
                      <a:pt x="53315" y="274"/>
                    </a:cubicBezTo>
                    <a:lnTo>
                      <a:pt x="53133" y="31"/>
                    </a:lnTo>
                    <a:lnTo>
                      <a:pt x="53011" y="305"/>
                    </a:lnTo>
                    <a:cubicBezTo>
                      <a:pt x="52737" y="822"/>
                      <a:pt x="52190" y="1156"/>
                      <a:pt x="51491" y="1186"/>
                    </a:cubicBezTo>
                    <a:cubicBezTo>
                      <a:pt x="51430" y="1191"/>
                      <a:pt x="51369" y="1193"/>
                      <a:pt x="51307" y="1193"/>
                    </a:cubicBezTo>
                    <a:cubicBezTo>
                      <a:pt x="50580" y="1193"/>
                      <a:pt x="49878" y="863"/>
                      <a:pt x="49485" y="274"/>
                    </a:cubicBezTo>
                    <a:lnTo>
                      <a:pt x="49303" y="31"/>
                    </a:lnTo>
                    <a:lnTo>
                      <a:pt x="49151" y="305"/>
                    </a:lnTo>
                    <a:cubicBezTo>
                      <a:pt x="48877" y="822"/>
                      <a:pt x="48269" y="1156"/>
                      <a:pt x="47570" y="1186"/>
                    </a:cubicBezTo>
                    <a:cubicBezTo>
                      <a:pt x="47537" y="1188"/>
                      <a:pt x="47504" y="1188"/>
                      <a:pt x="47471" y="1188"/>
                    </a:cubicBezTo>
                    <a:cubicBezTo>
                      <a:pt x="46719" y="1188"/>
                      <a:pt x="46033" y="857"/>
                      <a:pt x="45625" y="274"/>
                    </a:cubicBezTo>
                    <a:lnTo>
                      <a:pt x="45473" y="31"/>
                    </a:lnTo>
                    <a:lnTo>
                      <a:pt x="45321" y="305"/>
                    </a:lnTo>
                    <a:cubicBezTo>
                      <a:pt x="44987" y="852"/>
                      <a:pt x="44379" y="1186"/>
                      <a:pt x="43649" y="1186"/>
                    </a:cubicBezTo>
                    <a:cubicBezTo>
                      <a:pt x="43617" y="1188"/>
                      <a:pt x="43585" y="1188"/>
                      <a:pt x="43554" y="1188"/>
                    </a:cubicBezTo>
                    <a:cubicBezTo>
                      <a:pt x="42829" y="1188"/>
                      <a:pt x="42144" y="857"/>
                      <a:pt x="41795" y="274"/>
                    </a:cubicBezTo>
                    <a:lnTo>
                      <a:pt x="41613" y="31"/>
                    </a:lnTo>
                    <a:lnTo>
                      <a:pt x="41461" y="305"/>
                    </a:lnTo>
                    <a:cubicBezTo>
                      <a:pt x="41126" y="852"/>
                      <a:pt x="40488" y="1186"/>
                      <a:pt x="39728" y="1186"/>
                    </a:cubicBezTo>
                    <a:cubicBezTo>
                      <a:pt x="38968" y="1186"/>
                      <a:pt x="38299" y="852"/>
                      <a:pt x="37935" y="305"/>
                    </a:cubicBezTo>
                    <a:lnTo>
                      <a:pt x="37783" y="31"/>
                    </a:lnTo>
                    <a:lnTo>
                      <a:pt x="37631" y="305"/>
                    </a:lnTo>
                    <a:cubicBezTo>
                      <a:pt x="37266" y="852"/>
                      <a:pt x="36597" y="1186"/>
                      <a:pt x="35837" y="1186"/>
                    </a:cubicBezTo>
                    <a:lnTo>
                      <a:pt x="35807" y="1186"/>
                    </a:lnTo>
                    <a:cubicBezTo>
                      <a:pt x="35078" y="1186"/>
                      <a:pt x="34439" y="852"/>
                      <a:pt x="34105" y="305"/>
                    </a:cubicBezTo>
                    <a:lnTo>
                      <a:pt x="33953" y="31"/>
                    </a:lnTo>
                    <a:lnTo>
                      <a:pt x="33770" y="274"/>
                    </a:lnTo>
                    <a:cubicBezTo>
                      <a:pt x="33392" y="857"/>
                      <a:pt x="32734" y="1188"/>
                      <a:pt x="31985" y="1188"/>
                    </a:cubicBezTo>
                    <a:cubicBezTo>
                      <a:pt x="31952" y="1188"/>
                      <a:pt x="31919" y="1188"/>
                      <a:pt x="31886" y="1186"/>
                    </a:cubicBezTo>
                    <a:cubicBezTo>
                      <a:pt x="31187" y="1186"/>
                      <a:pt x="30579" y="852"/>
                      <a:pt x="30245" y="305"/>
                    </a:cubicBezTo>
                    <a:lnTo>
                      <a:pt x="30093" y="31"/>
                    </a:lnTo>
                    <a:lnTo>
                      <a:pt x="29941" y="274"/>
                    </a:lnTo>
                    <a:cubicBezTo>
                      <a:pt x="29533" y="857"/>
                      <a:pt x="28818" y="1188"/>
                      <a:pt x="28064" y="1188"/>
                    </a:cubicBezTo>
                    <a:cubicBezTo>
                      <a:pt x="28031" y="1188"/>
                      <a:pt x="27998" y="1188"/>
                      <a:pt x="27965" y="1186"/>
                    </a:cubicBezTo>
                    <a:cubicBezTo>
                      <a:pt x="27296" y="1156"/>
                      <a:pt x="26688" y="822"/>
                      <a:pt x="26415" y="305"/>
                    </a:cubicBezTo>
                    <a:lnTo>
                      <a:pt x="26263" y="31"/>
                    </a:lnTo>
                    <a:lnTo>
                      <a:pt x="26080" y="274"/>
                    </a:lnTo>
                    <a:cubicBezTo>
                      <a:pt x="25688" y="863"/>
                      <a:pt x="24985" y="1193"/>
                      <a:pt x="24234" y="1193"/>
                    </a:cubicBezTo>
                    <a:cubicBezTo>
                      <a:pt x="24171" y="1193"/>
                      <a:pt x="24108" y="1191"/>
                      <a:pt x="24044" y="1186"/>
                    </a:cubicBezTo>
                    <a:cubicBezTo>
                      <a:pt x="23375" y="1156"/>
                      <a:pt x="22828" y="822"/>
                      <a:pt x="22554" y="305"/>
                    </a:cubicBezTo>
                    <a:lnTo>
                      <a:pt x="22433" y="31"/>
                    </a:lnTo>
                    <a:lnTo>
                      <a:pt x="22251" y="274"/>
                    </a:lnTo>
                    <a:cubicBezTo>
                      <a:pt x="21802" y="863"/>
                      <a:pt x="21069" y="1193"/>
                      <a:pt x="20314" y="1193"/>
                    </a:cubicBezTo>
                    <a:cubicBezTo>
                      <a:pt x="20250" y="1193"/>
                      <a:pt x="20187" y="1191"/>
                      <a:pt x="20123" y="1186"/>
                    </a:cubicBezTo>
                    <a:cubicBezTo>
                      <a:pt x="19485" y="1125"/>
                      <a:pt x="18968" y="822"/>
                      <a:pt x="18725" y="305"/>
                    </a:cubicBezTo>
                    <a:lnTo>
                      <a:pt x="18573" y="31"/>
                    </a:lnTo>
                    <a:lnTo>
                      <a:pt x="18390" y="274"/>
                    </a:lnTo>
                    <a:cubicBezTo>
                      <a:pt x="17954" y="848"/>
                      <a:pt x="17223" y="1200"/>
                      <a:pt x="16484" y="1200"/>
                    </a:cubicBezTo>
                    <a:cubicBezTo>
                      <a:pt x="16400" y="1200"/>
                      <a:pt x="16316" y="1196"/>
                      <a:pt x="16232" y="1186"/>
                    </a:cubicBezTo>
                    <a:cubicBezTo>
                      <a:pt x="15594" y="1125"/>
                      <a:pt x="15108" y="791"/>
                      <a:pt x="14864" y="305"/>
                    </a:cubicBezTo>
                    <a:lnTo>
                      <a:pt x="14743" y="31"/>
                    </a:lnTo>
                    <a:lnTo>
                      <a:pt x="14560" y="274"/>
                    </a:lnTo>
                    <a:cubicBezTo>
                      <a:pt x="14073" y="871"/>
                      <a:pt x="13319" y="1201"/>
                      <a:pt x="12580" y="1201"/>
                    </a:cubicBezTo>
                    <a:cubicBezTo>
                      <a:pt x="12490" y="1201"/>
                      <a:pt x="12400" y="1196"/>
                      <a:pt x="12311" y="1186"/>
                    </a:cubicBezTo>
                    <a:cubicBezTo>
                      <a:pt x="11703" y="1095"/>
                      <a:pt x="11247" y="791"/>
                      <a:pt x="11035" y="305"/>
                    </a:cubicBezTo>
                    <a:lnTo>
                      <a:pt x="10913" y="31"/>
                    </a:lnTo>
                    <a:lnTo>
                      <a:pt x="10700" y="274"/>
                    </a:lnTo>
                    <a:cubicBezTo>
                      <a:pt x="10223" y="857"/>
                      <a:pt x="9446" y="1209"/>
                      <a:pt x="8710" y="1209"/>
                    </a:cubicBezTo>
                    <a:cubicBezTo>
                      <a:pt x="8602" y="1209"/>
                      <a:pt x="8495" y="1202"/>
                      <a:pt x="8390" y="1186"/>
                    </a:cubicBezTo>
                    <a:cubicBezTo>
                      <a:pt x="7813" y="1095"/>
                      <a:pt x="7387" y="791"/>
                      <a:pt x="7174" y="335"/>
                    </a:cubicBezTo>
                    <a:lnTo>
                      <a:pt x="7053" y="31"/>
                    </a:lnTo>
                    <a:lnTo>
                      <a:pt x="6870" y="274"/>
                    </a:lnTo>
                    <a:cubicBezTo>
                      <a:pt x="6380" y="842"/>
                      <a:pt x="5606" y="1190"/>
                      <a:pt x="4863" y="1190"/>
                    </a:cubicBezTo>
                    <a:cubicBezTo>
                      <a:pt x="4730" y="1190"/>
                      <a:pt x="4598" y="1179"/>
                      <a:pt x="4469" y="1156"/>
                    </a:cubicBezTo>
                    <a:cubicBezTo>
                      <a:pt x="3922" y="1065"/>
                      <a:pt x="3496" y="761"/>
                      <a:pt x="3344" y="335"/>
                    </a:cubicBezTo>
                    <a:lnTo>
                      <a:pt x="3223" y="31"/>
                    </a:lnTo>
                    <a:lnTo>
                      <a:pt x="3010" y="274"/>
                    </a:lnTo>
                    <a:cubicBezTo>
                      <a:pt x="2469" y="898"/>
                      <a:pt x="1701" y="1167"/>
                      <a:pt x="1016" y="1167"/>
                    </a:cubicBezTo>
                    <a:cubicBezTo>
                      <a:pt x="700" y="1167"/>
                      <a:pt x="402" y="1109"/>
                      <a:pt x="153" y="1004"/>
                    </a:cubicBezTo>
                    <a:lnTo>
                      <a:pt x="1" y="1369"/>
                    </a:lnTo>
                    <a:cubicBezTo>
                      <a:pt x="302" y="1493"/>
                      <a:pt x="654" y="1561"/>
                      <a:pt x="1022" y="1561"/>
                    </a:cubicBezTo>
                    <a:cubicBezTo>
                      <a:pt x="1730" y="1561"/>
                      <a:pt x="2501" y="1310"/>
                      <a:pt x="3101" y="730"/>
                    </a:cubicBezTo>
                    <a:cubicBezTo>
                      <a:pt x="3375" y="1156"/>
                      <a:pt x="3831" y="1429"/>
                      <a:pt x="4408" y="1551"/>
                    </a:cubicBezTo>
                    <a:cubicBezTo>
                      <a:pt x="4550" y="1575"/>
                      <a:pt x="4695" y="1587"/>
                      <a:pt x="4842" y="1587"/>
                    </a:cubicBezTo>
                    <a:cubicBezTo>
                      <a:pt x="5604" y="1587"/>
                      <a:pt x="6401" y="1266"/>
                      <a:pt x="6961" y="730"/>
                    </a:cubicBezTo>
                    <a:cubicBezTo>
                      <a:pt x="7235" y="1156"/>
                      <a:pt x="7721" y="1460"/>
                      <a:pt x="8329" y="1551"/>
                    </a:cubicBezTo>
                    <a:cubicBezTo>
                      <a:pt x="8457" y="1569"/>
                      <a:pt x="8586" y="1577"/>
                      <a:pt x="8716" y="1577"/>
                    </a:cubicBezTo>
                    <a:cubicBezTo>
                      <a:pt x="9478" y="1577"/>
                      <a:pt x="10250" y="1276"/>
                      <a:pt x="10822" y="730"/>
                    </a:cubicBezTo>
                    <a:cubicBezTo>
                      <a:pt x="11126" y="1186"/>
                      <a:pt x="11612" y="1460"/>
                      <a:pt x="12250" y="1551"/>
                    </a:cubicBezTo>
                    <a:cubicBezTo>
                      <a:pt x="12371" y="1568"/>
                      <a:pt x="12493" y="1576"/>
                      <a:pt x="12614" y="1576"/>
                    </a:cubicBezTo>
                    <a:cubicBezTo>
                      <a:pt x="13376" y="1576"/>
                      <a:pt x="14127" y="1255"/>
                      <a:pt x="14652" y="730"/>
                    </a:cubicBezTo>
                    <a:cubicBezTo>
                      <a:pt x="14986" y="1186"/>
                      <a:pt x="15533" y="1490"/>
                      <a:pt x="16171" y="1551"/>
                    </a:cubicBezTo>
                    <a:cubicBezTo>
                      <a:pt x="16292" y="1568"/>
                      <a:pt x="16413" y="1576"/>
                      <a:pt x="16533" y="1576"/>
                    </a:cubicBezTo>
                    <a:cubicBezTo>
                      <a:pt x="17289" y="1576"/>
                      <a:pt x="18014" y="1255"/>
                      <a:pt x="18512" y="730"/>
                    </a:cubicBezTo>
                    <a:cubicBezTo>
                      <a:pt x="18846" y="1186"/>
                      <a:pt x="19424" y="1490"/>
                      <a:pt x="20092" y="1551"/>
                    </a:cubicBezTo>
                    <a:cubicBezTo>
                      <a:pt x="20189" y="1561"/>
                      <a:pt x="20285" y="1566"/>
                      <a:pt x="20380" y="1566"/>
                    </a:cubicBezTo>
                    <a:cubicBezTo>
                      <a:pt x="21151" y="1566"/>
                      <a:pt x="21858" y="1244"/>
                      <a:pt x="22372" y="730"/>
                    </a:cubicBezTo>
                    <a:cubicBezTo>
                      <a:pt x="22737" y="1217"/>
                      <a:pt x="23345" y="1521"/>
                      <a:pt x="24044" y="1581"/>
                    </a:cubicBezTo>
                    <a:cubicBezTo>
                      <a:pt x="24108" y="1586"/>
                      <a:pt x="24172" y="1588"/>
                      <a:pt x="24236" y="1588"/>
                    </a:cubicBezTo>
                    <a:cubicBezTo>
                      <a:pt x="24991" y="1588"/>
                      <a:pt x="25728" y="1263"/>
                      <a:pt x="26232" y="730"/>
                    </a:cubicBezTo>
                    <a:cubicBezTo>
                      <a:pt x="26597" y="1217"/>
                      <a:pt x="27235" y="1551"/>
                      <a:pt x="27965" y="1581"/>
                    </a:cubicBezTo>
                    <a:cubicBezTo>
                      <a:pt x="27999" y="1583"/>
                      <a:pt x="28034" y="1583"/>
                      <a:pt x="28068" y="1583"/>
                    </a:cubicBezTo>
                    <a:cubicBezTo>
                      <a:pt x="28851" y="1583"/>
                      <a:pt x="29596" y="1254"/>
                      <a:pt x="30062" y="730"/>
                    </a:cubicBezTo>
                    <a:cubicBezTo>
                      <a:pt x="30488" y="1247"/>
                      <a:pt x="31126" y="1551"/>
                      <a:pt x="31886" y="1581"/>
                    </a:cubicBezTo>
                    <a:cubicBezTo>
                      <a:pt x="32676" y="1581"/>
                      <a:pt x="33436" y="1277"/>
                      <a:pt x="33922" y="730"/>
                    </a:cubicBezTo>
                    <a:cubicBezTo>
                      <a:pt x="34348" y="1247"/>
                      <a:pt x="35047" y="1581"/>
                      <a:pt x="35807" y="1581"/>
                    </a:cubicBezTo>
                    <a:lnTo>
                      <a:pt x="35837" y="1581"/>
                    </a:lnTo>
                    <a:cubicBezTo>
                      <a:pt x="36628" y="1581"/>
                      <a:pt x="37327" y="1247"/>
                      <a:pt x="37783" y="730"/>
                    </a:cubicBezTo>
                    <a:cubicBezTo>
                      <a:pt x="38239" y="1277"/>
                      <a:pt x="38968" y="1581"/>
                      <a:pt x="39758" y="1581"/>
                    </a:cubicBezTo>
                    <a:cubicBezTo>
                      <a:pt x="40518" y="1581"/>
                      <a:pt x="41187" y="1247"/>
                      <a:pt x="41643" y="730"/>
                    </a:cubicBezTo>
                    <a:cubicBezTo>
                      <a:pt x="42099" y="1277"/>
                      <a:pt x="42859" y="1581"/>
                      <a:pt x="43679" y="1581"/>
                    </a:cubicBezTo>
                    <a:cubicBezTo>
                      <a:pt x="44409" y="1551"/>
                      <a:pt x="45078" y="1247"/>
                      <a:pt x="45473" y="730"/>
                    </a:cubicBezTo>
                    <a:cubicBezTo>
                      <a:pt x="45968" y="1254"/>
                      <a:pt x="46714" y="1583"/>
                      <a:pt x="47497" y="1583"/>
                    </a:cubicBezTo>
                    <a:cubicBezTo>
                      <a:pt x="47532" y="1583"/>
                      <a:pt x="47566" y="1583"/>
                      <a:pt x="47601" y="1581"/>
                    </a:cubicBezTo>
                    <a:cubicBezTo>
                      <a:pt x="48330" y="1551"/>
                      <a:pt x="48968" y="1217"/>
                      <a:pt x="49333" y="730"/>
                    </a:cubicBezTo>
                    <a:cubicBezTo>
                      <a:pt x="49837" y="1263"/>
                      <a:pt x="50549" y="1588"/>
                      <a:pt x="51323" y="1588"/>
                    </a:cubicBezTo>
                    <a:cubicBezTo>
                      <a:pt x="51389" y="1588"/>
                      <a:pt x="51455" y="1586"/>
                      <a:pt x="51522" y="1581"/>
                    </a:cubicBezTo>
                    <a:cubicBezTo>
                      <a:pt x="52221" y="1521"/>
                      <a:pt x="52829" y="1217"/>
                      <a:pt x="53193" y="730"/>
                    </a:cubicBezTo>
                    <a:cubicBezTo>
                      <a:pt x="53680" y="1244"/>
                      <a:pt x="54408" y="1566"/>
                      <a:pt x="55163" y="1566"/>
                    </a:cubicBezTo>
                    <a:cubicBezTo>
                      <a:pt x="55256" y="1566"/>
                      <a:pt x="55349" y="1561"/>
                      <a:pt x="55443" y="1551"/>
                    </a:cubicBezTo>
                    <a:cubicBezTo>
                      <a:pt x="56142" y="1490"/>
                      <a:pt x="56689" y="1186"/>
                      <a:pt x="57054" y="730"/>
                    </a:cubicBezTo>
                    <a:cubicBezTo>
                      <a:pt x="57552" y="1255"/>
                      <a:pt x="58277" y="1576"/>
                      <a:pt x="59032" y="1576"/>
                    </a:cubicBezTo>
                    <a:cubicBezTo>
                      <a:pt x="59152" y="1576"/>
                      <a:pt x="59273" y="1568"/>
                      <a:pt x="59394" y="1551"/>
                    </a:cubicBezTo>
                    <a:cubicBezTo>
                      <a:pt x="60032" y="1490"/>
                      <a:pt x="60580" y="1186"/>
                      <a:pt x="60883" y="730"/>
                    </a:cubicBezTo>
                    <a:cubicBezTo>
                      <a:pt x="61434" y="1255"/>
                      <a:pt x="62189" y="1576"/>
                      <a:pt x="62952" y="1576"/>
                    </a:cubicBezTo>
                    <a:cubicBezTo>
                      <a:pt x="63073" y="1576"/>
                      <a:pt x="63194" y="1568"/>
                      <a:pt x="63315" y="1551"/>
                    </a:cubicBezTo>
                    <a:cubicBezTo>
                      <a:pt x="63923" y="1460"/>
                      <a:pt x="64440" y="1186"/>
                      <a:pt x="64744" y="730"/>
                    </a:cubicBezTo>
                    <a:cubicBezTo>
                      <a:pt x="65291" y="1277"/>
                      <a:pt x="66051" y="1581"/>
                      <a:pt x="66841" y="1581"/>
                    </a:cubicBezTo>
                    <a:cubicBezTo>
                      <a:pt x="66963" y="1581"/>
                      <a:pt x="67084" y="1581"/>
                      <a:pt x="67236" y="1551"/>
                    </a:cubicBezTo>
                    <a:cubicBezTo>
                      <a:pt x="67844" y="1460"/>
                      <a:pt x="68330" y="1156"/>
                      <a:pt x="68604" y="730"/>
                    </a:cubicBezTo>
                    <a:cubicBezTo>
                      <a:pt x="69165" y="1266"/>
                      <a:pt x="69961" y="1587"/>
                      <a:pt x="70724" y="1587"/>
                    </a:cubicBezTo>
                    <a:cubicBezTo>
                      <a:pt x="70870" y="1587"/>
                      <a:pt x="71015" y="1575"/>
                      <a:pt x="71157" y="1551"/>
                    </a:cubicBezTo>
                    <a:cubicBezTo>
                      <a:pt x="71735" y="1429"/>
                      <a:pt x="72191" y="1156"/>
                      <a:pt x="72434" y="730"/>
                    </a:cubicBezTo>
                    <a:cubicBezTo>
                      <a:pt x="72981" y="1312"/>
                      <a:pt x="73673" y="1556"/>
                      <a:pt x="74346" y="1556"/>
                    </a:cubicBezTo>
                    <a:cubicBezTo>
                      <a:pt x="74870" y="1556"/>
                      <a:pt x="75382" y="1408"/>
                      <a:pt x="75808" y="1156"/>
                    </a:cubicBezTo>
                    <a:lnTo>
                      <a:pt x="75625" y="822"/>
                    </a:lnTo>
                    <a:cubicBezTo>
                      <a:pt x="75299" y="1026"/>
                      <a:pt x="74831" y="1181"/>
                      <a:pt x="74333" y="1181"/>
                    </a:cubicBezTo>
                    <a:cubicBezTo>
                      <a:pt x="73719" y="1181"/>
                      <a:pt x="73059" y="945"/>
                      <a:pt x="72555" y="274"/>
                    </a:cubicBezTo>
                    <a:lnTo>
                      <a:pt x="723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4" name="Google Shape;10484;p31"/>
              <p:cNvSpPr/>
              <p:nvPr/>
            </p:nvSpPr>
            <p:spPr>
              <a:xfrm>
                <a:off x="5949621" y="8319607"/>
                <a:ext cx="2257054" cy="46440"/>
              </a:xfrm>
              <a:custGeom>
                <a:avLst/>
                <a:gdLst/>
                <a:ahLst/>
                <a:cxnLst/>
                <a:rect l="l" t="t" r="r" b="b"/>
                <a:pathLst>
                  <a:path w="73923" h="1521" extrusionOk="0">
                    <a:moveTo>
                      <a:pt x="3100" y="1"/>
                    </a:moveTo>
                    <a:lnTo>
                      <a:pt x="2918" y="213"/>
                    </a:lnTo>
                    <a:cubicBezTo>
                      <a:pt x="2379" y="814"/>
                      <a:pt x="1629" y="1076"/>
                      <a:pt x="965" y="1076"/>
                    </a:cubicBezTo>
                    <a:cubicBezTo>
                      <a:pt x="655" y="1076"/>
                      <a:pt x="364" y="1019"/>
                      <a:pt x="122" y="913"/>
                    </a:cubicBezTo>
                    <a:lnTo>
                      <a:pt x="0" y="1277"/>
                    </a:lnTo>
                    <a:cubicBezTo>
                      <a:pt x="276" y="1390"/>
                      <a:pt x="604" y="1451"/>
                      <a:pt x="952" y="1451"/>
                    </a:cubicBezTo>
                    <a:cubicBezTo>
                      <a:pt x="1639" y="1451"/>
                      <a:pt x="2404" y="1214"/>
                      <a:pt x="3009" y="669"/>
                    </a:cubicBezTo>
                    <a:cubicBezTo>
                      <a:pt x="3252" y="1065"/>
                      <a:pt x="3708" y="1338"/>
                      <a:pt x="4256" y="1429"/>
                    </a:cubicBezTo>
                    <a:cubicBezTo>
                      <a:pt x="4407" y="1455"/>
                      <a:pt x="4561" y="1468"/>
                      <a:pt x="4715" y="1468"/>
                    </a:cubicBezTo>
                    <a:cubicBezTo>
                      <a:pt x="5461" y="1468"/>
                      <a:pt x="6219" y="1173"/>
                      <a:pt x="6748" y="669"/>
                    </a:cubicBezTo>
                    <a:cubicBezTo>
                      <a:pt x="7022" y="1095"/>
                      <a:pt x="7508" y="1369"/>
                      <a:pt x="8085" y="1460"/>
                    </a:cubicBezTo>
                    <a:cubicBezTo>
                      <a:pt x="8214" y="1477"/>
                      <a:pt x="8343" y="1486"/>
                      <a:pt x="8472" y="1486"/>
                    </a:cubicBezTo>
                    <a:cubicBezTo>
                      <a:pt x="9227" y="1486"/>
                      <a:pt x="9972" y="1189"/>
                      <a:pt x="10517" y="669"/>
                    </a:cubicBezTo>
                    <a:cubicBezTo>
                      <a:pt x="10821" y="1095"/>
                      <a:pt x="11307" y="1369"/>
                      <a:pt x="11915" y="1460"/>
                    </a:cubicBezTo>
                    <a:cubicBezTo>
                      <a:pt x="12019" y="1470"/>
                      <a:pt x="12122" y="1476"/>
                      <a:pt x="12226" y="1476"/>
                    </a:cubicBezTo>
                    <a:cubicBezTo>
                      <a:pt x="13000" y="1476"/>
                      <a:pt x="13750" y="1179"/>
                      <a:pt x="14286" y="669"/>
                    </a:cubicBezTo>
                    <a:cubicBezTo>
                      <a:pt x="14590" y="1095"/>
                      <a:pt x="15107" y="1399"/>
                      <a:pt x="15745" y="1460"/>
                    </a:cubicBezTo>
                    <a:cubicBezTo>
                      <a:pt x="15845" y="1470"/>
                      <a:pt x="15946" y="1476"/>
                      <a:pt x="16046" y="1476"/>
                    </a:cubicBezTo>
                    <a:cubicBezTo>
                      <a:pt x="16799" y="1476"/>
                      <a:pt x="17542" y="1179"/>
                      <a:pt x="18025" y="669"/>
                    </a:cubicBezTo>
                    <a:cubicBezTo>
                      <a:pt x="18359" y="1125"/>
                      <a:pt x="18937" y="1399"/>
                      <a:pt x="19575" y="1460"/>
                    </a:cubicBezTo>
                    <a:cubicBezTo>
                      <a:pt x="19675" y="1470"/>
                      <a:pt x="19775" y="1476"/>
                      <a:pt x="19873" y="1476"/>
                    </a:cubicBezTo>
                    <a:cubicBezTo>
                      <a:pt x="20615" y="1476"/>
                      <a:pt x="21311" y="1179"/>
                      <a:pt x="21794" y="669"/>
                    </a:cubicBezTo>
                    <a:cubicBezTo>
                      <a:pt x="22159" y="1125"/>
                      <a:pt x="22736" y="1429"/>
                      <a:pt x="23405" y="1460"/>
                    </a:cubicBezTo>
                    <a:cubicBezTo>
                      <a:pt x="23477" y="1465"/>
                      <a:pt x="23548" y="1467"/>
                      <a:pt x="23619" y="1467"/>
                    </a:cubicBezTo>
                    <a:cubicBezTo>
                      <a:pt x="24388" y="1467"/>
                      <a:pt x="25090" y="1170"/>
                      <a:pt x="25563" y="669"/>
                    </a:cubicBezTo>
                    <a:cubicBezTo>
                      <a:pt x="25928" y="1156"/>
                      <a:pt x="26536" y="1429"/>
                      <a:pt x="27265" y="1460"/>
                    </a:cubicBezTo>
                    <a:cubicBezTo>
                      <a:pt x="27332" y="1465"/>
                      <a:pt x="27398" y="1467"/>
                      <a:pt x="27465" y="1467"/>
                    </a:cubicBezTo>
                    <a:cubicBezTo>
                      <a:pt x="28182" y="1467"/>
                      <a:pt x="28859" y="1170"/>
                      <a:pt x="29332" y="669"/>
                    </a:cubicBezTo>
                    <a:cubicBezTo>
                      <a:pt x="29727" y="1156"/>
                      <a:pt x="30365" y="1460"/>
                      <a:pt x="31095" y="1490"/>
                    </a:cubicBezTo>
                    <a:cubicBezTo>
                      <a:pt x="31855" y="1490"/>
                      <a:pt x="32615" y="1186"/>
                      <a:pt x="33071" y="669"/>
                    </a:cubicBezTo>
                    <a:cubicBezTo>
                      <a:pt x="33496" y="1156"/>
                      <a:pt x="34165" y="1460"/>
                      <a:pt x="34925" y="1490"/>
                    </a:cubicBezTo>
                    <a:cubicBezTo>
                      <a:pt x="35715" y="1490"/>
                      <a:pt x="36384" y="1186"/>
                      <a:pt x="36840" y="669"/>
                    </a:cubicBezTo>
                    <a:cubicBezTo>
                      <a:pt x="37265" y="1186"/>
                      <a:pt x="37964" y="1490"/>
                      <a:pt x="38724" y="1490"/>
                    </a:cubicBezTo>
                    <a:lnTo>
                      <a:pt x="38755" y="1490"/>
                    </a:lnTo>
                    <a:cubicBezTo>
                      <a:pt x="39515" y="1460"/>
                      <a:pt x="40183" y="1156"/>
                      <a:pt x="40609" y="669"/>
                    </a:cubicBezTo>
                    <a:cubicBezTo>
                      <a:pt x="41065" y="1186"/>
                      <a:pt x="41825" y="1490"/>
                      <a:pt x="42585" y="1490"/>
                    </a:cubicBezTo>
                    <a:cubicBezTo>
                      <a:pt x="43314" y="1460"/>
                      <a:pt x="43952" y="1156"/>
                      <a:pt x="44347" y="669"/>
                    </a:cubicBezTo>
                    <a:cubicBezTo>
                      <a:pt x="44821" y="1170"/>
                      <a:pt x="45497" y="1467"/>
                      <a:pt x="46215" y="1467"/>
                    </a:cubicBezTo>
                    <a:cubicBezTo>
                      <a:pt x="46281" y="1467"/>
                      <a:pt x="46348" y="1465"/>
                      <a:pt x="46414" y="1460"/>
                    </a:cubicBezTo>
                    <a:cubicBezTo>
                      <a:pt x="47113" y="1429"/>
                      <a:pt x="47752" y="1125"/>
                      <a:pt x="48117" y="669"/>
                    </a:cubicBezTo>
                    <a:cubicBezTo>
                      <a:pt x="48590" y="1170"/>
                      <a:pt x="49292" y="1467"/>
                      <a:pt x="50037" y="1467"/>
                    </a:cubicBezTo>
                    <a:cubicBezTo>
                      <a:pt x="50106" y="1467"/>
                      <a:pt x="50175" y="1465"/>
                      <a:pt x="50244" y="1460"/>
                    </a:cubicBezTo>
                    <a:cubicBezTo>
                      <a:pt x="50943" y="1429"/>
                      <a:pt x="51521" y="1125"/>
                      <a:pt x="51886" y="669"/>
                    </a:cubicBezTo>
                    <a:cubicBezTo>
                      <a:pt x="52368" y="1179"/>
                      <a:pt x="53064" y="1476"/>
                      <a:pt x="53785" y="1476"/>
                    </a:cubicBezTo>
                    <a:cubicBezTo>
                      <a:pt x="53881" y="1476"/>
                      <a:pt x="53978" y="1470"/>
                      <a:pt x="54074" y="1460"/>
                    </a:cubicBezTo>
                    <a:cubicBezTo>
                      <a:pt x="54743" y="1399"/>
                      <a:pt x="55290" y="1125"/>
                      <a:pt x="55624" y="669"/>
                    </a:cubicBezTo>
                    <a:cubicBezTo>
                      <a:pt x="56134" y="1179"/>
                      <a:pt x="56880" y="1476"/>
                      <a:pt x="57634" y="1476"/>
                    </a:cubicBezTo>
                    <a:cubicBezTo>
                      <a:pt x="57734" y="1476"/>
                      <a:pt x="57834" y="1470"/>
                      <a:pt x="57934" y="1460"/>
                    </a:cubicBezTo>
                    <a:cubicBezTo>
                      <a:pt x="58573" y="1399"/>
                      <a:pt x="59089" y="1095"/>
                      <a:pt x="59393" y="669"/>
                    </a:cubicBezTo>
                    <a:cubicBezTo>
                      <a:pt x="59930" y="1179"/>
                      <a:pt x="60679" y="1476"/>
                      <a:pt x="61433" y="1476"/>
                    </a:cubicBezTo>
                    <a:cubicBezTo>
                      <a:pt x="61533" y="1476"/>
                      <a:pt x="61634" y="1470"/>
                      <a:pt x="61734" y="1460"/>
                    </a:cubicBezTo>
                    <a:cubicBezTo>
                      <a:pt x="62372" y="1369"/>
                      <a:pt x="62858" y="1095"/>
                      <a:pt x="63162" y="669"/>
                    </a:cubicBezTo>
                    <a:cubicBezTo>
                      <a:pt x="63682" y="1189"/>
                      <a:pt x="64445" y="1486"/>
                      <a:pt x="65187" y="1486"/>
                    </a:cubicBezTo>
                    <a:cubicBezTo>
                      <a:pt x="65313" y="1486"/>
                      <a:pt x="65440" y="1477"/>
                      <a:pt x="65564" y="1460"/>
                    </a:cubicBezTo>
                    <a:cubicBezTo>
                      <a:pt x="66172" y="1369"/>
                      <a:pt x="66628" y="1095"/>
                      <a:pt x="66901" y="669"/>
                    </a:cubicBezTo>
                    <a:cubicBezTo>
                      <a:pt x="67455" y="1173"/>
                      <a:pt x="68218" y="1468"/>
                      <a:pt x="68947" y="1468"/>
                    </a:cubicBezTo>
                    <a:cubicBezTo>
                      <a:pt x="69098" y="1468"/>
                      <a:pt x="69248" y="1455"/>
                      <a:pt x="69394" y="1429"/>
                    </a:cubicBezTo>
                    <a:cubicBezTo>
                      <a:pt x="69971" y="1338"/>
                      <a:pt x="70427" y="1065"/>
                      <a:pt x="70670" y="639"/>
                    </a:cubicBezTo>
                    <a:cubicBezTo>
                      <a:pt x="71369" y="1217"/>
                      <a:pt x="72190" y="1520"/>
                      <a:pt x="72919" y="1520"/>
                    </a:cubicBezTo>
                    <a:cubicBezTo>
                      <a:pt x="73284" y="1520"/>
                      <a:pt x="73649" y="1460"/>
                      <a:pt x="73922" y="1308"/>
                    </a:cubicBezTo>
                    <a:lnTo>
                      <a:pt x="73771" y="973"/>
                    </a:lnTo>
                    <a:cubicBezTo>
                      <a:pt x="73529" y="1098"/>
                      <a:pt x="73249" y="1158"/>
                      <a:pt x="72950" y="1158"/>
                    </a:cubicBezTo>
                    <a:cubicBezTo>
                      <a:pt x="72231" y="1158"/>
                      <a:pt x="71405" y="815"/>
                      <a:pt x="70761" y="213"/>
                    </a:cubicBezTo>
                    <a:lnTo>
                      <a:pt x="70549" y="1"/>
                    </a:lnTo>
                    <a:lnTo>
                      <a:pt x="70457" y="274"/>
                    </a:lnTo>
                    <a:cubicBezTo>
                      <a:pt x="70275" y="700"/>
                      <a:pt x="69880" y="973"/>
                      <a:pt x="69333" y="1065"/>
                    </a:cubicBezTo>
                    <a:cubicBezTo>
                      <a:pt x="69208" y="1088"/>
                      <a:pt x="69080" y="1099"/>
                      <a:pt x="68951" y="1099"/>
                    </a:cubicBezTo>
                    <a:cubicBezTo>
                      <a:pt x="68234" y="1099"/>
                      <a:pt x="67486" y="754"/>
                      <a:pt x="67023" y="213"/>
                    </a:cubicBezTo>
                    <a:lnTo>
                      <a:pt x="66810" y="1"/>
                    </a:lnTo>
                    <a:lnTo>
                      <a:pt x="66688" y="274"/>
                    </a:lnTo>
                    <a:cubicBezTo>
                      <a:pt x="66506" y="700"/>
                      <a:pt x="66080" y="1004"/>
                      <a:pt x="65533" y="1065"/>
                    </a:cubicBezTo>
                    <a:cubicBezTo>
                      <a:pt x="65421" y="1081"/>
                      <a:pt x="65308" y="1089"/>
                      <a:pt x="65193" y="1089"/>
                    </a:cubicBezTo>
                    <a:cubicBezTo>
                      <a:pt x="64471" y="1089"/>
                      <a:pt x="63726" y="765"/>
                      <a:pt x="63254" y="213"/>
                    </a:cubicBezTo>
                    <a:lnTo>
                      <a:pt x="63071" y="1"/>
                    </a:lnTo>
                    <a:lnTo>
                      <a:pt x="62950" y="274"/>
                    </a:lnTo>
                    <a:cubicBezTo>
                      <a:pt x="62737" y="700"/>
                      <a:pt x="62281" y="1004"/>
                      <a:pt x="61703" y="1095"/>
                    </a:cubicBezTo>
                    <a:cubicBezTo>
                      <a:pt x="61614" y="1105"/>
                      <a:pt x="61524" y="1110"/>
                      <a:pt x="61435" y="1110"/>
                    </a:cubicBezTo>
                    <a:cubicBezTo>
                      <a:pt x="60701" y="1110"/>
                      <a:pt x="59975" y="782"/>
                      <a:pt x="59515" y="213"/>
                    </a:cubicBezTo>
                    <a:lnTo>
                      <a:pt x="59333" y="1"/>
                    </a:lnTo>
                    <a:lnTo>
                      <a:pt x="59181" y="274"/>
                    </a:lnTo>
                    <a:cubicBezTo>
                      <a:pt x="58968" y="730"/>
                      <a:pt x="58481" y="1034"/>
                      <a:pt x="57874" y="1095"/>
                    </a:cubicBezTo>
                    <a:cubicBezTo>
                      <a:pt x="57793" y="1104"/>
                      <a:pt x="57711" y="1109"/>
                      <a:pt x="57629" y="1109"/>
                    </a:cubicBezTo>
                    <a:cubicBezTo>
                      <a:pt x="56913" y="1109"/>
                      <a:pt x="56182" y="759"/>
                      <a:pt x="55746" y="213"/>
                    </a:cubicBezTo>
                    <a:lnTo>
                      <a:pt x="55563" y="1"/>
                    </a:lnTo>
                    <a:lnTo>
                      <a:pt x="55442" y="244"/>
                    </a:lnTo>
                    <a:cubicBezTo>
                      <a:pt x="55199" y="730"/>
                      <a:pt x="54682" y="1034"/>
                      <a:pt x="54044" y="1095"/>
                    </a:cubicBezTo>
                    <a:cubicBezTo>
                      <a:pt x="53982" y="1100"/>
                      <a:pt x="53921" y="1102"/>
                      <a:pt x="53859" y="1102"/>
                    </a:cubicBezTo>
                    <a:cubicBezTo>
                      <a:pt x="53132" y="1102"/>
                      <a:pt x="52428" y="774"/>
                      <a:pt x="52007" y="213"/>
                    </a:cubicBezTo>
                    <a:lnTo>
                      <a:pt x="51825" y="1"/>
                    </a:lnTo>
                    <a:lnTo>
                      <a:pt x="51673" y="244"/>
                    </a:lnTo>
                    <a:cubicBezTo>
                      <a:pt x="51430" y="730"/>
                      <a:pt x="50883" y="1034"/>
                      <a:pt x="50244" y="1095"/>
                    </a:cubicBezTo>
                    <a:cubicBezTo>
                      <a:pt x="50180" y="1100"/>
                      <a:pt x="50117" y="1102"/>
                      <a:pt x="50054" y="1102"/>
                    </a:cubicBezTo>
                    <a:cubicBezTo>
                      <a:pt x="49311" y="1102"/>
                      <a:pt x="48661" y="776"/>
                      <a:pt x="48269" y="244"/>
                    </a:cubicBezTo>
                    <a:lnTo>
                      <a:pt x="48086" y="1"/>
                    </a:lnTo>
                    <a:lnTo>
                      <a:pt x="47934" y="244"/>
                    </a:lnTo>
                    <a:cubicBezTo>
                      <a:pt x="47661" y="761"/>
                      <a:pt x="47083" y="1065"/>
                      <a:pt x="46414" y="1095"/>
                    </a:cubicBezTo>
                    <a:cubicBezTo>
                      <a:pt x="46381" y="1096"/>
                      <a:pt x="46348" y="1097"/>
                      <a:pt x="46315" y="1097"/>
                    </a:cubicBezTo>
                    <a:cubicBezTo>
                      <a:pt x="45563" y="1097"/>
                      <a:pt x="44878" y="768"/>
                      <a:pt x="44499" y="244"/>
                    </a:cubicBezTo>
                    <a:lnTo>
                      <a:pt x="44347" y="1"/>
                    </a:lnTo>
                    <a:lnTo>
                      <a:pt x="44195" y="244"/>
                    </a:lnTo>
                    <a:cubicBezTo>
                      <a:pt x="43892" y="761"/>
                      <a:pt x="43284" y="1065"/>
                      <a:pt x="42585" y="1095"/>
                    </a:cubicBezTo>
                    <a:cubicBezTo>
                      <a:pt x="42553" y="1096"/>
                      <a:pt x="42521" y="1097"/>
                      <a:pt x="42489" y="1097"/>
                    </a:cubicBezTo>
                    <a:cubicBezTo>
                      <a:pt x="41766" y="1097"/>
                      <a:pt x="41110" y="768"/>
                      <a:pt x="40761" y="244"/>
                    </a:cubicBezTo>
                    <a:lnTo>
                      <a:pt x="40578" y="1"/>
                    </a:lnTo>
                    <a:lnTo>
                      <a:pt x="40426" y="244"/>
                    </a:lnTo>
                    <a:cubicBezTo>
                      <a:pt x="40092" y="761"/>
                      <a:pt x="39484" y="1095"/>
                      <a:pt x="38755" y="1095"/>
                    </a:cubicBezTo>
                    <a:lnTo>
                      <a:pt x="38724" y="1095"/>
                    </a:lnTo>
                    <a:cubicBezTo>
                      <a:pt x="37995" y="1095"/>
                      <a:pt x="37356" y="791"/>
                      <a:pt x="36992" y="244"/>
                    </a:cubicBezTo>
                    <a:lnTo>
                      <a:pt x="36840" y="1"/>
                    </a:lnTo>
                    <a:lnTo>
                      <a:pt x="36688" y="244"/>
                    </a:lnTo>
                    <a:cubicBezTo>
                      <a:pt x="36323" y="791"/>
                      <a:pt x="35685" y="1095"/>
                      <a:pt x="34955" y="1095"/>
                    </a:cubicBezTo>
                    <a:lnTo>
                      <a:pt x="34925" y="1095"/>
                    </a:lnTo>
                    <a:cubicBezTo>
                      <a:pt x="34195" y="1095"/>
                      <a:pt x="33587" y="761"/>
                      <a:pt x="33253" y="244"/>
                    </a:cubicBezTo>
                    <a:lnTo>
                      <a:pt x="33101" y="1"/>
                    </a:lnTo>
                    <a:lnTo>
                      <a:pt x="32919" y="244"/>
                    </a:lnTo>
                    <a:cubicBezTo>
                      <a:pt x="32569" y="768"/>
                      <a:pt x="31913" y="1097"/>
                      <a:pt x="31190" y="1097"/>
                    </a:cubicBezTo>
                    <a:cubicBezTo>
                      <a:pt x="31159" y="1097"/>
                      <a:pt x="31127" y="1096"/>
                      <a:pt x="31095" y="1095"/>
                    </a:cubicBezTo>
                    <a:cubicBezTo>
                      <a:pt x="30396" y="1065"/>
                      <a:pt x="29788" y="761"/>
                      <a:pt x="29484" y="244"/>
                    </a:cubicBezTo>
                    <a:lnTo>
                      <a:pt x="29332" y="1"/>
                    </a:lnTo>
                    <a:lnTo>
                      <a:pt x="29180" y="244"/>
                    </a:lnTo>
                    <a:cubicBezTo>
                      <a:pt x="28801" y="768"/>
                      <a:pt x="28116" y="1097"/>
                      <a:pt x="27364" y="1097"/>
                    </a:cubicBezTo>
                    <a:cubicBezTo>
                      <a:pt x="27331" y="1097"/>
                      <a:pt x="27298" y="1096"/>
                      <a:pt x="27265" y="1095"/>
                    </a:cubicBezTo>
                    <a:cubicBezTo>
                      <a:pt x="26596" y="1065"/>
                      <a:pt x="26019" y="761"/>
                      <a:pt x="25745" y="244"/>
                    </a:cubicBezTo>
                    <a:lnTo>
                      <a:pt x="25593" y="1"/>
                    </a:lnTo>
                    <a:lnTo>
                      <a:pt x="25411" y="244"/>
                    </a:lnTo>
                    <a:cubicBezTo>
                      <a:pt x="25019" y="776"/>
                      <a:pt x="24342" y="1102"/>
                      <a:pt x="23620" y="1102"/>
                    </a:cubicBezTo>
                    <a:cubicBezTo>
                      <a:pt x="23558" y="1102"/>
                      <a:pt x="23497" y="1100"/>
                      <a:pt x="23435" y="1095"/>
                    </a:cubicBezTo>
                    <a:cubicBezTo>
                      <a:pt x="22797" y="1034"/>
                      <a:pt x="22250" y="730"/>
                      <a:pt x="21976" y="244"/>
                    </a:cubicBezTo>
                    <a:lnTo>
                      <a:pt x="21855" y="1"/>
                    </a:lnTo>
                    <a:lnTo>
                      <a:pt x="21672" y="213"/>
                    </a:lnTo>
                    <a:cubicBezTo>
                      <a:pt x="21252" y="774"/>
                      <a:pt x="20547" y="1102"/>
                      <a:pt x="19796" y="1102"/>
                    </a:cubicBezTo>
                    <a:cubicBezTo>
                      <a:pt x="19733" y="1102"/>
                      <a:pt x="19669" y="1100"/>
                      <a:pt x="19605" y="1095"/>
                    </a:cubicBezTo>
                    <a:cubicBezTo>
                      <a:pt x="18997" y="1034"/>
                      <a:pt x="18481" y="730"/>
                      <a:pt x="18238" y="244"/>
                    </a:cubicBezTo>
                    <a:lnTo>
                      <a:pt x="18086" y="1"/>
                    </a:lnTo>
                    <a:lnTo>
                      <a:pt x="17903" y="213"/>
                    </a:lnTo>
                    <a:cubicBezTo>
                      <a:pt x="17494" y="759"/>
                      <a:pt x="16766" y="1109"/>
                      <a:pt x="16050" y="1109"/>
                    </a:cubicBezTo>
                    <a:cubicBezTo>
                      <a:pt x="15968" y="1109"/>
                      <a:pt x="15887" y="1104"/>
                      <a:pt x="15806" y="1095"/>
                    </a:cubicBezTo>
                    <a:cubicBezTo>
                      <a:pt x="15198" y="1034"/>
                      <a:pt x="14712" y="730"/>
                      <a:pt x="14468" y="274"/>
                    </a:cubicBezTo>
                    <a:lnTo>
                      <a:pt x="14347" y="1"/>
                    </a:lnTo>
                    <a:lnTo>
                      <a:pt x="14165" y="213"/>
                    </a:lnTo>
                    <a:cubicBezTo>
                      <a:pt x="13704" y="782"/>
                      <a:pt x="12978" y="1110"/>
                      <a:pt x="12245" y="1110"/>
                    </a:cubicBezTo>
                    <a:cubicBezTo>
                      <a:pt x="12155" y="1110"/>
                      <a:pt x="12065" y="1105"/>
                      <a:pt x="11976" y="1095"/>
                    </a:cubicBezTo>
                    <a:cubicBezTo>
                      <a:pt x="11399" y="1004"/>
                      <a:pt x="10943" y="700"/>
                      <a:pt x="10730" y="274"/>
                    </a:cubicBezTo>
                    <a:lnTo>
                      <a:pt x="10608" y="1"/>
                    </a:lnTo>
                    <a:lnTo>
                      <a:pt x="10426" y="213"/>
                    </a:lnTo>
                    <a:cubicBezTo>
                      <a:pt x="9953" y="765"/>
                      <a:pt x="9209" y="1089"/>
                      <a:pt x="8486" y="1089"/>
                    </a:cubicBezTo>
                    <a:cubicBezTo>
                      <a:pt x="8372" y="1089"/>
                      <a:pt x="8258" y="1081"/>
                      <a:pt x="8146" y="1065"/>
                    </a:cubicBezTo>
                    <a:cubicBezTo>
                      <a:pt x="7569" y="1004"/>
                      <a:pt x="7174" y="700"/>
                      <a:pt x="6991" y="274"/>
                    </a:cubicBezTo>
                    <a:lnTo>
                      <a:pt x="6870" y="1"/>
                    </a:lnTo>
                    <a:lnTo>
                      <a:pt x="6657" y="213"/>
                    </a:lnTo>
                    <a:cubicBezTo>
                      <a:pt x="6193" y="754"/>
                      <a:pt x="5446" y="1099"/>
                      <a:pt x="4729" y="1099"/>
                    </a:cubicBezTo>
                    <a:cubicBezTo>
                      <a:pt x="4600" y="1099"/>
                      <a:pt x="4472" y="1088"/>
                      <a:pt x="4347" y="1065"/>
                    </a:cubicBezTo>
                    <a:cubicBezTo>
                      <a:pt x="3800" y="973"/>
                      <a:pt x="3404" y="700"/>
                      <a:pt x="3222" y="274"/>
                    </a:cubicBezTo>
                    <a:lnTo>
                      <a:pt x="310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5" name="Google Shape;10485;p31"/>
              <p:cNvSpPr/>
              <p:nvPr/>
            </p:nvSpPr>
            <p:spPr>
              <a:xfrm>
                <a:off x="5975606" y="8221223"/>
                <a:ext cx="2204141" cy="44639"/>
              </a:xfrm>
              <a:custGeom>
                <a:avLst/>
                <a:gdLst/>
                <a:ahLst/>
                <a:cxnLst/>
                <a:rect l="l" t="t" r="r" b="b"/>
                <a:pathLst>
                  <a:path w="72190" h="1462" extrusionOk="0">
                    <a:moveTo>
                      <a:pt x="3040" y="1"/>
                    </a:moveTo>
                    <a:lnTo>
                      <a:pt x="2857" y="244"/>
                    </a:lnTo>
                    <a:cubicBezTo>
                      <a:pt x="2333" y="811"/>
                      <a:pt x="1590" y="1044"/>
                      <a:pt x="941" y="1044"/>
                    </a:cubicBezTo>
                    <a:cubicBezTo>
                      <a:pt x="650" y="1044"/>
                      <a:pt x="378" y="997"/>
                      <a:pt x="152" y="913"/>
                    </a:cubicBezTo>
                    <a:lnTo>
                      <a:pt x="0" y="1247"/>
                    </a:lnTo>
                    <a:cubicBezTo>
                      <a:pt x="279" y="1361"/>
                      <a:pt x="607" y="1422"/>
                      <a:pt x="953" y="1422"/>
                    </a:cubicBezTo>
                    <a:cubicBezTo>
                      <a:pt x="1626" y="1422"/>
                      <a:pt x="2367" y="1191"/>
                      <a:pt x="2949" y="669"/>
                    </a:cubicBezTo>
                    <a:cubicBezTo>
                      <a:pt x="3192" y="1065"/>
                      <a:pt x="3648" y="1338"/>
                      <a:pt x="4195" y="1429"/>
                    </a:cubicBezTo>
                    <a:cubicBezTo>
                      <a:pt x="4320" y="1447"/>
                      <a:pt x="4446" y="1456"/>
                      <a:pt x="4574" y="1456"/>
                    </a:cubicBezTo>
                    <a:cubicBezTo>
                      <a:pt x="5316" y="1456"/>
                      <a:pt x="6082" y="1162"/>
                      <a:pt x="6626" y="669"/>
                    </a:cubicBezTo>
                    <a:cubicBezTo>
                      <a:pt x="6900" y="1065"/>
                      <a:pt x="7356" y="1338"/>
                      <a:pt x="7933" y="1429"/>
                    </a:cubicBezTo>
                    <a:cubicBezTo>
                      <a:pt x="8055" y="1429"/>
                      <a:pt x="8177" y="1460"/>
                      <a:pt x="8329" y="1460"/>
                    </a:cubicBezTo>
                    <a:cubicBezTo>
                      <a:pt x="9028" y="1460"/>
                      <a:pt x="9757" y="1156"/>
                      <a:pt x="10304" y="669"/>
                    </a:cubicBezTo>
                    <a:cubicBezTo>
                      <a:pt x="10578" y="1095"/>
                      <a:pt x="11064" y="1338"/>
                      <a:pt x="11672" y="1429"/>
                    </a:cubicBezTo>
                    <a:cubicBezTo>
                      <a:pt x="11776" y="1441"/>
                      <a:pt x="11880" y="1447"/>
                      <a:pt x="11985" y="1447"/>
                    </a:cubicBezTo>
                    <a:cubicBezTo>
                      <a:pt x="12711" y="1447"/>
                      <a:pt x="13447" y="1174"/>
                      <a:pt x="13952" y="669"/>
                    </a:cubicBezTo>
                    <a:cubicBezTo>
                      <a:pt x="14256" y="1095"/>
                      <a:pt x="14773" y="1369"/>
                      <a:pt x="15411" y="1429"/>
                    </a:cubicBezTo>
                    <a:cubicBezTo>
                      <a:pt x="15508" y="1440"/>
                      <a:pt x="15605" y="1445"/>
                      <a:pt x="15702" y="1445"/>
                    </a:cubicBezTo>
                    <a:cubicBezTo>
                      <a:pt x="16428" y="1445"/>
                      <a:pt x="17147" y="1152"/>
                      <a:pt x="17630" y="669"/>
                    </a:cubicBezTo>
                    <a:cubicBezTo>
                      <a:pt x="17964" y="1095"/>
                      <a:pt x="18511" y="1369"/>
                      <a:pt x="19150" y="1429"/>
                    </a:cubicBezTo>
                    <a:cubicBezTo>
                      <a:pt x="19246" y="1440"/>
                      <a:pt x="19343" y="1445"/>
                      <a:pt x="19439" y="1445"/>
                    </a:cubicBezTo>
                    <a:cubicBezTo>
                      <a:pt x="20153" y="1445"/>
                      <a:pt x="20825" y="1152"/>
                      <a:pt x="21308" y="669"/>
                    </a:cubicBezTo>
                    <a:cubicBezTo>
                      <a:pt x="21642" y="1125"/>
                      <a:pt x="22219" y="1399"/>
                      <a:pt x="22888" y="1429"/>
                    </a:cubicBezTo>
                    <a:cubicBezTo>
                      <a:pt x="22961" y="1435"/>
                      <a:pt x="23033" y="1438"/>
                      <a:pt x="23105" y="1438"/>
                    </a:cubicBezTo>
                    <a:cubicBezTo>
                      <a:pt x="23821" y="1438"/>
                      <a:pt x="24516" y="1166"/>
                      <a:pt x="24985" y="669"/>
                    </a:cubicBezTo>
                    <a:cubicBezTo>
                      <a:pt x="25350" y="1125"/>
                      <a:pt x="25958" y="1399"/>
                      <a:pt x="26627" y="1460"/>
                    </a:cubicBezTo>
                    <a:cubicBezTo>
                      <a:pt x="26663" y="1461"/>
                      <a:pt x="26699" y="1462"/>
                      <a:pt x="26735" y="1462"/>
                    </a:cubicBezTo>
                    <a:cubicBezTo>
                      <a:pt x="27486" y="1462"/>
                      <a:pt x="28198" y="1163"/>
                      <a:pt x="28633" y="669"/>
                    </a:cubicBezTo>
                    <a:cubicBezTo>
                      <a:pt x="29028" y="1156"/>
                      <a:pt x="29666" y="1429"/>
                      <a:pt x="30366" y="1460"/>
                    </a:cubicBezTo>
                    <a:cubicBezTo>
                      <a:pt x="31156" y="1460"/>
                      <a:pt x="31855" y="1186"/>
                      <a:pt x="32311" y="669"/>
                    </a:cubicBezTo>
                    <a:cubicBezTo>
                      <a:pt x="32736" y="1156"/>
                      <a:pt x="33375" y="1429"/>
                      <a:pt x="34104" y="1460"/>
                    </a:cubicBezTo>
                    <a:lnTo>
                      <a:pt x="34135" y="1460"/>
                    </a:lnTo>
                    <a:cubicBezTo>
                      <a:pt x="34894" y="1460"/>
                      <a:pt x="35563" y="1156"/>
                      <a:pt x="35989" y="669"/>
                    </a:cubicBezTo>
                    <a:cubicBezTo>
                      <a:pt x="36414" y="1156"/>
                      <a:pt x="37113" y="1460"/>
                      <a:pt x="37873" y="1460"/>
                    </a:cubicBezTo>
                    <a:cubicBezTo>
                      <a:pt x="38603" y="1429"/>
                      <a:pt x="39241" y="1156"/>
                      <a:pt x="39667" y="669"/>
                    </a:cubicBezTo>
                    <a:cubicBezTo>
                      <a:pt x="40123" y="1186"/>
                      <a:pt x="40852" y="1460"/>
                      <a:pt x="41612" y="1460"/>
                    </a:cubicBezTo>
                    <a:cubicBezTo>
                      <a:pt x="42311" y="1429"/>
                      <a:pt x="42949" y="1156"/>
                      <a:pt x="43344" y="669"/>
                    </a:cubicBezTo>
                    <a:cubicBezTo>
                      <a:pt x="43780" y="1163"/>
                      <a:pt x="44491" y="1462"/>
                      <a:pt x="45242" y="1462"/>
                    </a:cubicBezTo>
                    <a:cubicBezTo>
                      <a:pt x="45278" y="1462"/>
                      <a:pt x="45314" y="1461"/>
                      <a:pt x="45351" y="1460"/>
                    </a:cubicBezTo>
                    <a:cubicBezTo>
                      <a:pt x="46050" y="1399"/>
                      <a:pt x="46627" y="1125"/>
                      <a:pt x="46992" y="669"/>
                    </a:cubicBezTo>
                    <a:cubicBezTo>
                      <a:pt x="47461" y="1166"/>
                      <a:pt x="48156" y="1438"/>
                      <a:pt x="48872" y="1438"/>
                    </a:cubicBezTo>
                    <a:cubicBezTo>
                      <a:pt x="48944" y="1438"/>
                      <a:pt x="49017" y="1435"/>
                      <a:pt x="49089" y="1429"/>
                    </a:cubicBezTo>
                    <a:cubicBezTo>
                      <a:pt x="49758" y="1399"/>
                      <a:pt x="50335" y="1125"/>
                      <a:pt x="50670" y="669"/>
                    </a:cubicBezTo>
                    <a:cubicBezTo>
                      <a:pt x="51152" y="1152"/>
                      <a:pt x="51824" y="1445"/>
                      <a:pt x="52539" y="1445"/>
                    </a:cubicBezTo>
                    <a:cubicBezTo>
                      <a:pt x="52635" y="1445"/>
                      <a:pt x="52731" y="1440"/>
                      <a:pt x="52828" y="1429"/>
                    </a:cubicBezTo>
                    <a:cubicBezTo>
                      <a:pt x="53497" y="1369"/>
                      <a:pt x="54013" y="1095"/>
                      <a:pt x="54348" y="669"/>
                    </a:cubicBezTo>
                    <a:cubicBezTo>
                      <a:pt x="54830" y="1152"/>
                      <a:pt x="55549" y="1445"/>
                      <a:pt x="56275" y="1445"/>
                    </a:cubicBezTo>
                    <a:cubicBezTo>
                      <a:pt x="56372" y="1445"/>
                      <a:pt x="56470" y="1440"/>
                      <a:pt x="56567" y="1429"/>
                    </a:cubicBezTo>
                    <a:cubicBezTo>
                      <a:pt x="57205" y="1369"/>
                      <a:pt x="57722" y="1095"/>
                      <a:pt x="58026" y="669"/>
                    </a:cubicBezTo>
                    <a:cubicBezTo>
                      <a:pt x="58530" y="1174"/>
                      <a:pt x="59267" y="1447"/>
                      <a:pt x="59992" y="1447"/>
                    </a:cubicBezTo>
                    <a:cubicBezTo>
                      <a:pt x="60097" y="1447"/>
                      <a:pt x="60202" y="1441"/>
                      <a:pt x="60305" y="1429"/>
                    </a:cubicBezTo>
                    <a:cubicBezTo>
                      <a:pt x="60913" y="1369"/>
                      <a:pt x="61400" y="1095"/>
                      <a:pt x="61673" y="669"/>
                    </a:cubicBezTo>
                    <a:cubicBezTo>
                      <a:pt x="62218" y="1162"/>
                      <a:pt x="62939" y="1456"/>
                      <a:pt x="63668" y="1456"/>
                    </a:cubicBezTo>
                    <a:cubicBezTo>
                      <a:pt x="63794" y="1456"/>
                      <a:pt x="63919" y="1447"/>
                      <a:pt x="64044" y="1429"/>
                    </a:cubicBezTo>
                    <a:cubicBezTo>
                      <a:pt x="64621" y="1338"/>
                      <a:pt x="65077" y="1065"/>
                      <a:pt x="65351" y="669"/>
                    </a:cubicBezTo>
                    <a:cubicBezTo>
                      <a:pt x="65896" y="1162"/>
                      <a:pt x="66662" y="1456"/>
                      <a:pt x="67403" y="1456"/>
                    </a:cubicBezTo>
                    <a:cubicBezTo>
                      <a:pt x="67531" y="1456"/>
                      <a:pt x="67658" y="1447"/>
                      <a:pt x="67783" y="1429"/>
                    </a:cubicBezTo>
                    <a:cubicBezTo>
                      <a:pt x="68330" y="1338"/>
                      <a:pt x="68786" y="1065"/>
                      <a:pt x="69029" y="669"/>
                    </a:cubicBezTo>
                    <a:cubicBezTo>
                      <a:pt x="69608" y="1155"/>
                      <a:pt x="70348" y="1377"/>
                      <a:pt x="71029" y="1377"/>
                    </a:cubicBezTo>
                    <a:cubicBezTo>
                      <a:pt x="71457" y="1377"/>
                      <a:pt x="71862" y="1289"/>
                      <a:pt x="72190" y="1125"/>
                    </a:cubicBezTo>
                    <a:lnTo>
                      <a:pt x="72038" y="791"/>
                    </a:lnTo>
                    <a:cubicBezTo>
                      <a:pt x="71756" y="921"/>
                      <a:pt x="71407" y="994"/>
                      <a:pt x="71038" y="994"/>
                    </a:cubicBezTo>
                    <a:cubicBezTo>
                      <a:pt x="70376" y="994"/>
                      <a:pt x="69647" y="760"/>
                      <a:pt x="69120" y="214"/>
                    </a:cubicBezTo>
                    <a:lnTo>
                      <a:pt x="68907" y="31"/>
                    </a:lnTo>
                    <a:lnTo>
                      <a:pt x="68816" y="274"/>
                    </a:lnTo>
                    <a:cubicBezTo>
                      <a:pt x="68634" y="669"/>
                      <a:pt x="68269" y="943"/>
                      <a:pt x="67722" y="1034"/>
                    </a:cubicBezTo>
                    <a:cubicBezTo>
                      <a:pt x="67594" y="1059"/>
                      <a:pt x="67463" y="1071"/>
                      <a:pt x="67330" y="1071"/>
                    </a:cubicBezTo>
                    <a:cubicBezTo>
                      <a:pt x="66646" y="1071"/>
                      <a:pt x="65931" y="753"/>
                      <a:pt x="65473" y="244"/>
                    </a:cubicBezTo>
                    <a:lnTo>
                      <a:pt x="65260" y="1"/>
                    </a:lnTo>
                    <a:lnTo>
                      <a:pt x="65138" y="274"/>
                    </a:lnTo>
                    <a:cubicBezTo>
                      <a:pt x="64956" y="700"/>
                      <a:pt x="64530" y="973"/>
                      <a:pt x="63983" y="1034"/>
                    </a:cubicBezTo>
                    <a:cubicBezTo>
                      <a:pt x="63868" y="1052"/>
                      <a:pt x="63751" y="1061"/>
                      <a:pt x="63633" y="1061"/>
                    </a:cubicBezTo>
                    <a:cubicBezTo>
                      <a:pt x="62943" y="1061"/>
                      <a:pt x="62236" y="763"/>
                      <a:pt x="61795" y="244"/>
                    </a:cubicBezTo>
                    <a:lnTo>
                      <a:pt x="61612" y="1"/>
                    </a:lnTo>
                    <a:lnTo>
                      <a:pt x="61491" y="274"/>
                    </a:lnTo>
                    <a:cubicBezTo>
                      <a:pt x="61278" y="700"/>
                      <a:pt x="60852" y="973"/>
                      <a:pt x="60275" y="1065"/>
                    </a:cubicBezTo>
                    <a:cubicBezTo>
                      <a:pt x="60185" y="1075"/>
                      <a:pt x="60095" y="1080"/>
                      <a:pt x="60005" y="1080"/>
                    </a:cubicBezTo>
                    <a:cubicBezTo>
                      <a:pt x="59278" y="1080"/>
                      <a:pt x="58577" y="758"/>
                      <a:pt x="58117" y="244"/>
                    </a:cubicBezTo>
                    <a:lnTo>
                      <a:pt x="57934" y="1"/>
                    </a:lnTo>
                    <a:lnTo>
                      <a:pt x="57813" y="274"/>
                    </a:lnTo>
                    <a:cubicBezTo>
                      <a:pt x="57600" y="700"/>
                      <a:pt x="57144" y="1004"/>
                      <a:pt x="56536" y="1065"/>
                    </a:cubicBezTo>
                    <a:cubicBezTo>
                      <a:pt x="56450" y="1075"/>
                      <a:pt x="56362" y="1080"/>
                      <a:pt x="56276" y="1080"/>
                    </a:cubicBezTo>
                    <a:cubicBezTo>
                      <a:pt x="55570" y="1080"/>
                      <a:pt x="54875" y="758"/>
                      <a:pt x="54469" y="244"/>
                    </a:cubicBezTo>
                    <a:lnTo>
                      <a:pt x="54287" y="1"/>
                    </a:lnTo>
                    <a:lnTo>
                      <a:pt x="54165" y="274"/>
                    </a:lnTo>
                    <a:cubicBezTo>
                      <a:pt x="53922" y="730"/>
                      <a:pt x="53436" y="1004"/>
                      <a:pt x="52798" y="1065"/>
                    </a:cubicBezTo>
                    <a:cubicBezTo>
                      <a:pt x="52734" y="1070"/>
                      <a:pt x="52669" y="1072"/>
                      <a:pt x="52605" y="1072"/>
                    </a:cubicBezTo>
                    <a:cubicBezTo>
                      <a:pt x="51907" y="1072"/>
                      <a:pt x="51209" y="773"/>
                      <a:pt x="50791" y="244"/>
                    </a:cubicBezTo>
                    <a:lnTo>
                      <a:pt x="50639" y="1"/>
                    </a:lnTo>
                    <a:lnTo>
                      <a:pt x="50487" y="274"/>
                    </a:lnTo>
                    <a:cubicBezTo>
                      <a:pt x="50214" y="730"/>
                      <a:pt x="49697" y="1034"/>
                      <a:pt x="49059" y="1065"/>
                    </a:cubicBezTo>
                    <a:cubicBezTo>
                      <a:pt x="48999" y="1069"/>
                      <a:pt x="48940" y="1072"/>
                      <a:pt x="48881" y="1072"/>
                    </a:cubicBezTo>
                    <a:cubicBezTo>
                      <a:pt x="48187" y="1072"/>
                      <a:pt x="47536" y="748"/>
                      <a:pt x="47144" y="244"/>
                    </a:cubicBezTo>
                    <a:lnTo>
                      <a:pt x="46962" y="31"/>
                    </a:lnTo>
                    <a:lnTo>
                      <a:pt x="46810" y="274"/>
                    </a:lnTo>
                    <a:cubicBezTo>
                      <a:pt x="46536" y="730"/>
                      <a:pt x="45989" y="1034"/>
                      <a:pt x="45320" y="1065"/>
                    </a:cubicBezTo>
                    <a:cubicBezTo>
                      <a:pt x="45285" y="1066"/>
                      <a:pt x="45251" y="1067"/>
                      <a:pt x="45216" y="1067"/>
                    </a:cubicBezTo>
                    <a:cubicBezTo>
                      <a:pt x="44497" y="1067"/>
                      <a:pt x="43843" y="766"/>
                      <a:pt x="43466" y="244"/>
                    </a:cubicBezTo>
                    <a:lnTo>
                      <a:pt x="43314" y="31"/>
                    </a:lnTo>
                    <a:lnTo>
                      <a:pt x="43162" y="274"/>
                    </a:lnTo>
                    <a:cubicBezTo>
                      <a:pt x="42858" y="761"/>
                      <a:pt x="42281" y="1034"/>
                      <a:pt x="41582" y="1065"/>
                    </a:cubicBezTo>
                    <a:cubicBezTo>
                      <a:pt x="41548" y="1066"/>
                      <a:pt x="41515" y="1067"/>
                      <a:pt x="41482" y="1067"/>
                    </a:cubicBezTo>
                    <a:cubicBezTo>
                      <a:pt x="40791" y="1067"/>
                      <a:pt x="40167" y="766"/>
                      <a:pt x="39819" y="244"/>
                    </a:cubicBezTo>
                    <a:lnTo>
                      <a:pt x="39636" y="31"/>
                    </a:lnTo>
                    <a:lnTo>
                      <a:pt x="39484" y="244"/>
                    </a:lnTo>
                    <a:cubicBezTo>
                      <a:pt x="39180" y="761"/>
                      <a:pt x="38572" y="1065"/>
                      <a:pt x="37843" y="1065"/>
                    </a:cubicBezTo>
                    <a:cubicBezTo>
                      <a:pt x="37144" y="1065"/>
                      <a:pt x="36505" y="761"/>
                      <a:pt x="36141" y="244"/>
                    </a:cubicBezTo>
                    <a:lnTo>
                      <a:pt x="35989" y="31"/>
                    </a:lnTo>
                    <a:lnTo>
                      <a:pt x="35837" y="244"/>
                    </a:lnTo>
                    <a:cubicBezTo>
                      <a:pt x="35502" y="761"/>
                      <a:pt x="34864" y="1065"/>
                      <a:pt x="34135" y="1065"/>
                    </a:cubicBezTo>
                    <a:cubicBezTo>
                      <a:pt x="33405" y="1065"/>
                      <a:pt x="32797" y="761"/>
                      <a:pt x="32493" y="244"/>
                    </a:cubicBezTo>
                    <a:lnTo>
                      <a:pt x="32341" y="31"/>
                    </a:lnTo>
                    <a:lnTo>
                      <a:pt x="32159" y="244"/>
                    </a:lnTo>
                    <a:cubicBezTo>
                      <a:pt x="31811" y="766"/>
                      <a:pt x="31186" y="1067"/>
                      <a:pt x="30496" y="1067"/>
                    </a:cubicBezTo>
                    <a:cubicBezTo>
                      <a:pt x="30463" y="1067"/>
                      <a:pt x="30429" y="1066"/>
                      <a:pt x="30396" y="1065"/>
                    </a:cubicBezTo>
                    <a:cubicBezTo>
                      <a:pt x="29697" y="1034"/>
                      <a:pt x="29119" y="761"/>
                      <a:pt x="28815" y="274"/>
                    </a:cubicBezTo>
                    <a:lnTo>
                      <a:pt x="28663" y="31"/>
                    </a:lnTo>
                    <a:lnTo>
                      <a:pt x="28511" y="244"/>
                    </a:lnTo>
                    <a:cubicBezTo>
                      <a:pt x="28134" y="766"/>
                      <a:pt x="27453" y="1067"/>
                      <a:pt x="26757" y="1067"/>
                    </a:cubicBezTo>
                    <a:cubicBezTo>
                      <a:pt x="26724" y="1067"/>
                      <a:pt x="26691" y="1066"/>
                      <a:pt x="26657" y="1065"/>
                    </a:cubicBezTo>
                    <a:cubicBezTo>
                      <a:pt x="25989" y="1034"/>
                      <a:pt x="25441" y="730"/>
                      <a:pt x="25168" y="274"/>
                    </a:cubicBezTo>
                    <a:lnTo>
                      <a:pt x="25016" y="31"/>
                    </a:lnTo>
                    <a:lnTo>
                      <a:pt x="24834" y="244"/>
                    </a:lnTo>
                    <a:cubicBezTo>
                      <a:pt x="24441" y="748"/>
                      <a:pt x="23791" y="1072"/>
                      <a:pt x="23096" y="1072"/>
                    </a:cubicBezTo>
                    <a:cubicBezTo>
                      <a:pt x="23037" y="1072"/>
                      <a:pt x="22978" y="1069"/>
                      <a:pt x="22919" y="1065"/>
                    </a:cubicBezTo>
                    <a:cubicBezTo>
                      <a:pt x="22280" y="1034"/>
                      <a:pt x="21733" y="730"/>
                      <a:pt x="21490" y="274"/>
                    </a:cubicBezTo>
                    <a:lnTo>
                      <a:pt x="21338" y="1"/>
                    </a:lnTo>
                    <a:lnTo>
                      <a:pt x="21186" y="244"/>
                    </a:lnTo>
                    <a:cubicBezTo>
                      <a:pt x="20768" y="773"/>
                      <a:pt x="20071" y="1072"/>
                      <a:pt x="19372" y="1072"/>
                    </a:cubicBezTo>
                    <a:cubicBezTo>
                      <a:pt x="19308" y="1072"/>
                      <a:pt x="19244" y="1070"/>
                      <a:pt x="19180" y="1065"/>
                    </a:cubicBezTo>
                    <a:cubicBezTo>
                      <a:pt x="18542" y="1004"/>
                      <a:pt x="18055" y="730"/>
                      <a:pt x="17812" y="274"/>
                    </a:cubicBezTo>
                    <a:lnTo>
                      <a:pt x="17691" y="1"/>
                    </a:lnTo>
                    <a:lnTo>
                      <a:pt x="17508" y="244"/>
                    </a:lnTo>
                    <a:cubicBezTo>
                      <a:pt x="17091" y="773"/>
                      <a:pt x="16367" y="1072"/>
                      <a:pt x="15641" y="1072"/>
                    </a:cubicBezTo>
                    <a:cubicBezTo>
                      <a:pt x="15575" y="1072"/>
                      <a:pt x="15508" y="1070"/>
                      <a:pt x="15441" y="1065"/>
                    </a:cubicBezTo>
                    <a:cubicBezTo>
                      <a:pt x="14833" y="1004"/>
                      <a:pt x="14377" y="700"/>
                      <a:pt x="14165" y="274"/>
                    </a:cubicBezTo>
                    <a:lnTo>
                      <a:pt x="14043" y="1"/>
                    </a:lnTo>
                    <a:lnTo>
                      <a:pt x="13861" y="244"/>
                    </a:lnTo>
                    <a:cubicBezTo>
                      <a:pt x="13401" y="758"/>
                      <a:pt x="12700" y="1080"/>
                      <a:pt x="11972" y="1080"/>
                    </a:cubicBezTo>
                    <a:cubicBezTo>
                      <a:pt x="11883" y="1080"/>
                      <a:pt x="11793" y="1075"/>
                      <a:pt x="11703" y="1065"/>
                    </a:cubicBezTo>
                    <a:cubicBezTo>
                      <a:pt x="11125" y="973"/>
                      <a:pt x="10699" y="700"/>
                      <a:pt x="10487" y="274"/>
                    </a:cubicBezTo>
                    <a:lnTo>
                      <a:pt x="10365" y="1"/>
                    </a:lnTo>
                    <a:lnTo>
                      <a:pt x="10183" y="244"/>
                    </a:lnTo>
                    <a:cubicBezTo>
                      <a:pt x="9737" y="742"/>
                      <a:pt x="9021" y="1059"/>
                      <a:pt x="8325" y="1059"/>
                    </a:cubicBezTo>
                    <a:cubicBezTo>
                      <a:pt x="8214" y="1059"/>
                      <a:pt x="8103" y="1051"/>
                      <a:pt x="7994" y="1034"/>
                    </a:cubicBezTo>
                    <a:cubicBezTo>
                      <a:pt x="7447" y="973"/>
                      <a:pt x="7022" y="700"/>
                      <a:pt x="6839" y="274"/>
                    </a:cubicBezTo>
                    <a:lnTo>
                      <a:pt x="6718" y="1"/>
                    </a:lnTo>
                    <a:lnTo>
                      <a:pt x="6505" y="244"/>
                    </a:lnTo>
                    <a:cubicBezTo>
                      <a:pt x="6046" y="753"/>
                      <a:pt x="5332" y="1071"/>
                      <a:pt x="4647" y="1071"/>
                    </a:cubicBezTo>
                    <a:cubicBezTo>
                      <a:pt x="4515" y="1071"/>
                      <a:pt x="4384" y="1059"/>
                      <a:pt x="4256" y="1034"/>
                    </a:cubicBezTo>
                    <a:cubicBezTo>
                      <a:pt x="3708" y="943"/>
                      <a:pt x="3344" y="669"/>
                      <a:pt x="3161" y="274"/>
                    </a:cubicBez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6" name="Google Shape;10486;p31"/>
              <p:cNvSpPr/>
              <p:nvPr/>
            </p:nvSpPr>
            <p:spPr>
              <a:xfrm>
                <a:off x="6001591" y="8127481"/>
                <a:ext cx="2154037" cy="44577"/>
              </a:xfrm>
              <a:custGeom>
                <a:avLst/>
                <a:gdLst/>
                <a:ahLst/>
                <a:cxnLst/>
                <a:rect l="l" t="t" r="r" b="b"/>
                <a:pathLst>
                  <a:path w="70549" h="1460" extrusionOk="0">
                    <a:moveTo>
                      <a:pt x="67327" y="1"/>
                    </a:moveTo>
                    <a:lnTo>
                      <a:pt x="67205" y="305"/>
                    </a:lnTo>
                    <a:cubicBezTo>
                      <a:pt x="67023" y="670"/>
                      <a:pt x="66658" y="943"/>
                      <a:pt x="66141" y="1004"/>
                    </a:cubicBezTo>
                    <a:cubicBezTo>
                      <a:pt x="66013" y="1029"/>
                      <a:pt x="65881" y="1040"/>
                      <a:pt x="65750" y="1040"/>
                    </a:cubicBezTo>
                    <a:cubicBezTo>
                      <a:pt x="65073" y="1040"/>
                      <a:pt x="64380" y="727"/>
                      <a:pt x="63922" y="244"/>
                    </a:cubicBezTo>
                    <a:lnTo>
                      <a:pt x="63740" y="31"/>
                    </a:lnTo>
                    <a:lnTo>
                      <a:pt x="63619" y="305"/>
                    </a:lnTo>
                    <a:cubicBezTo>
                      <a:pt x="63436" y="670"/>
                      <a:pt x="63041" y="943"/>
                      <a:pt x="62494" y="1004"/>
                    </a:cubicBezTo>
                    <a:cubicBezTo>
                      <a:pt x="62382" y="1022"/>
                      <a:pt x="62268" y="1030"/>
                      <a:pt x="62153" y="1030"/>
                    </a:cubicBezTo>
                    <a:cubicBezTo>
                      <a:pt x="61484" y="1030"/>
                      <a:pt x="60781" y="737"/>
                      <a:pt x="60366" y="244"/>
                    </a:cubicBezTo>
                    <a:lnTo>
                      <a:pt x="60153" y="31"/>
                    </a:lnTo>
                    <a:lnTo>
                      <a:pt x="60032" y="274"/>
                    </a:lnTo>
                    <a:cubicBezTo>
                      <a:pt x="59849" y="700"/>
                      <a:pt x="59424" y="943"/>
                      <a:pt x="58846" y="1034"/>
                    </a:cubicBezTo>
                    <a:cubicBezTo>
                      <a:pt x="58754" y="1045"/>
                      <a:pt x="58661" y="1050"/>
                      <a:pt x="58568" y="1050"/>
                    </a:cubicBezTo>
                    <a:cubicBezTo>
                      <a:pt x="57875" y="1050"/>
                      <a:pt x="57209" y="754"/>
                      <a:pt x="56779" y="244"/>
                    </a:cubicBezTo>
                    <a:lnTo>
                      <a:pt x="56597" y="31"/>
                    </a:lnTo>
                    <a:lnTo>
                      <a:pt x="56445" y="274"/>
                    </a:lnTo>
                    <a:cubicBezTo>
                      <a:pt x="56232" y="700"/>
                      <a:pt x="55776" y="973"/>
                      <a:pt x="55199" y="1034"/>
                    </a:cubicBezTo>
                    <a:cubicBezTo>
                      <a:pt x="55115" y="1044"/>
                      <a:pt x="55031" y="1049"/>
                      <a:pt x="54947" y="1049"/>
                    </a:cubicBezTo>
                    <a:cubicBezTo>
                      <a:pt x="54269" y="1049"/>
                      <a:pt x="53598" y="731"/>
                      <a:pt x="53193" y="244"/>
                    </a:cubicBezTo>
                    <a:lnTo>
                      <a:pt x="53010" y="31"/>
                    </a:lnTo>
                    <a:lnTo>
                      <a:pt x="52889" y="274"/>
                    </a:lnTo>
                    <a:cubicBezTo>
                      <a:pt x="52646" y="700"/>
                      <a:pt x="52159" y="973"/>
                      <a:pt x="51551" y="1034"/>
                    </a:cubicBezTo>
                    <a:cubicBezTo>
                      <a:pt x="51487" y="1039"/>
                      <a:pt x="51423" y="1042"/>
                      <a:pt x="51359" y="1042"/>
                    </a:cubicBezTo>
                    <a:cubicBezTo>
                      <a:pt x="50665" y="1042"/>
                      <a:pt x="49996" y="745"/>
                      <a:pt x="49606" y="244"/>
                    </a:cubicBezTo>
                    <a:lnTo>
                      <a:pt x="49424" y="31"/>
                    </a:lnTo>
                    <a:lnTo>
                      <a:pt x="49302" y="274"/>
                    </a:lnTo>
                    <a:cubicBezTo>
                      <a:pt x="49059" y="730"/>
                      <a:pt x="48542" y="1004"/>
                      <a:pt x="47904" y="1034"/>
                    </a:cubicBezTo>
                    <a:cubicBezTo>
                      <a:pt x="47840" y="1039"/>
                      <a:pt x="47776" y="1042"/>
                      <a:pt x="47713" y="1042"/>
                    </a:cubicBezTo>
                    <a:cubicBezTo>
                      <a:pt x="47028" y="1042"/>
                      <a:pt x="46409" y="745"/>
                      <a:pt x="46019" y="244"/>
                    </a:cubicBezTo>
                    <a:lnTo>
                      <a:pt x="45867" y="31"/>
                    </a:lnTo>
                    <a:lnTo>
                      <a:pt x="45715" y="274"/>
                    </a:lnTo>
                    <a:cubicBezTo>
                      <a:pt x="45442" y="730"/>
                      <a:pt x="44895" y="1004"/>
                      <a:pt x="44256" y="1034"/>
                    </a:cubicBezTo>
                    <a:cubicBezTo>
                      <a:pt x="44223" y="1036"/>
                      <a:pt x="44190" y="1036"/>
                      <a:pt x="44156" y="1036"/>
                    </a:cubicBezTo>
                    <a:cubicBezTo>
                      <a:pt x="43464" y="1036"/>
                      <a:pt x="42811" y="737"/>
                      <a:pt x="42463" y="244"/>
                    </a:cubicBezTo>
                    <a:lnTo>
                      <a:pt x="42281" y="31"/>
                    </a:lnTo>
                    <a:lnTo>
                      <a:pt x="42129" y="274"/>
                    </a:lnTo>
                    <a:cubicBezTo>
                      <a:pt x="41855" y="730"/>
                      <a:pt x="41278" y="1034"/>
                      <a:pt x="40609" y="1034"/>
                    </a:cubicBezTo>
                    <a:cubicBezTo>
                      <a:pt x="40575" y="1036"/>
                      <a:pt x="40542" y="1036"/>
                      <a:pt x="40509" y="1036"/>
                    </a:cubicBezTo>
                    <a:cubicBezTo>
                      <a:pt x="39821" y="1036"/>
                      <a:pt x="39224" y="738"/>
                      <a:pt x="38876" y="274"/>
                    </a:cubicBezTo>
                    <a:lnTo>
                      <a:pt x="38724" y="31"/>
                    </a:lnTo>
                    <a:lnTo>
                      <a:pt x="38572" y="274"/>
                    </a:lnTo>
                    <a:cubicBezTo>
                      <a:pt x="38238" y="761"/>
                      <a:pt x="37661" y="1034"/>
                      <a:pt x="36961" y="1034"/>
                    </a:cubicBezTo>
                    <a:lnTo>
                      <a:pt x="36931" y="1034"/>
                    </a:lnTo>
                    <a:cubicBezTo>
                      <a:pt x="36232" y="1034"/>
                      <a:pt x="35624" y="761"/>
                      <a:pt x="35290" y="274"/>
                    </a:cubicBezTo>
                    <a:lnTo>
                      <a:pt x="35138" y="31"/>
                    </a:lnTo>
                    <a:lnTo>
                      <a:pt x="34986" y="274"/>
                    </a:lnTo>
                    <a:cubicBezTo>
                      <a:pt x="34651" y="761"/>
                      <a:pt x="34043" y="1034"/>
                      <a:pt x="33344" y="1034"/>
                    </a:cubicBezTo>
                    <a:lnTo>
                      <a:pt x="33314" y="1034"/>
                    </a:lnTo>
                    <a:cubicBezTo>
                      <a:pt x="32615" y="1034"/>
                      <a:pt x="32037" y="730"/>
                      <a:pt x="31703" y="274"/>
                    </a:cubicBezTo>
                    <a:lnTo>
                      <a:pt x="31551" y="31"/>
                    </a:lnTo>
                    <a:lnTo>
                      <a:pt x="31399" y="274"/>
                    </a:lnTo>
                    <a:cubicBezTo>
                      <a:pt x="31051" y="738"/>
                      <a:pt x="30426" y="1036"/>
                      <a:pt x="29763" y="1036"/>
                    </a:cubicBezTo>
                    <a:cubicBezTo>
                      <a:pt x="29731" y="1036"/>
                      <a:pt x="29699" y="1036"/>
                      <a:pt x="29666" y="1034"/>
                    </a:cubicBezTo>
                    <a:cubicBezTo>
                      <a:pt x="28998" y="1034"/>
                      <a:pt x="28420" y="730"/>
                      <a:pt x="28147" y="274"/>
                    </a:cubicBezTo>
                    <a:lnTo>
                      <a:pt x="27995" y="31"/>
                    </a:lnTo>
                    <a:lnTo>
                      <a:pt x="27812" y="244"/>
                    </a:lnTo>
                    <a:cubicBezTo>
                      <a:pt x="27464" y="737"/>
                      <a:pt x="26812" y="1036"/>
                      <a:pt x="26119" y="1036"/>
                    </a:cubicBezTo>
                    <a:cubicBezTo>
                      <a:pt x="26086" y="1036"/>
                      <a:pt x="26052" y="1036"/>
                      <a:pt x="26019" y="1034"/>
                    </a:cubicBezTo>
                    <a:cubicBezTo>
                      <a:pt x="25381" y="1004"/>
                      <a:pt x="24834" y="730"/>
                      <a:pt x="24560" y="274"/>
                    </a:cubicBezTo>
                    <a:lnTo>
                      <a:pt x="24408" y="31"/>
                    </a:lnTo>
                    <a:lnTo>
                      <a:pt x="24226" y="244"/>
                    </a:lnTo>
                    <a:cubicBezTo>
                      <a:pt x="23864" y="745"/>
                      <a:pt x="23222" y="1042"/>
                      <a:pt x="22556" y="1042"/>
                    </a:cubicBezTo>
                    <a:cubicBezTo>
                      <a:pt x="22495" y="1042"/>
                      <a:pt x="22433" y="1039"/>
                      <a:pt x="22372" y="1034"/>
                    </a:cubicBezTo>
                    <a:cubicBezTo>
                      <a:pt x="21733" y="1004"/>
                      <a:pt x="21216" y="730"/>
                      <a:pt x="20973" y="274"/>
                    </a:cubicBezTo>
                    <a:lnTo>
                      <a:pt x="20821" y="31"/>
                    </a:lnTo>
                    <a:lnTo>
                      <a:pt x="20669" y="244"/>
                    </a:lnTo>
                    <a:cubicBezTo>
                      <a:pt x="20280" y="745"/>
                      <a:pt x="19585" y="1042"/>
                      <a:pt x="18910" y="1042"/>
                    </a:cubicBezTo>
                    <a:cubicBezTo>
                      <a:pt x="18848" y="1042"/>
                      <a:pt x="18786" y="1039"/>
                      <a:pt x="18724" y="1034"/>
                    </a:cubicBezTo>
                    <a:cubicBezTo>
                      <a:pt x="18116" y="973"/>
                      <a:pt x="17630" y="700"/>
                      <a:pt x="17387" y="274"/>
                    </a:cubicBezTo>
                    <a:lnTo>
                      <a:pt x="17265" y="31"/>
                    </a:lnTo>
                    <a:lnTo>
                      <a:pt x="17083" y="244"/>
                    </a:lnTo>
                    <a:cubicBezTo>
                      <a:pt x="16665" y="745"/>
                      <a:pt x="15968" y="1042"/>
                      <a:pt x="15270" y="1042"/>
                    </a:cubicBezTo>
                    <a:cubicBezTo>
                      <a:pt x="15205" y="1042"/>
                      <a:pt x="15141" y="1039"/>
                      <a:pt x="15077" y="1034"/>
                    </a:cubicBezTo>
                    <a:cubicBezTo>
                      <a:pt x="14469" y="973"/>
                      <a:pt x="14013" y="700"/>
                      <a:pt x="13800" y="274"/>
                    </a:cubicBezTo>
                    <a:lnTo>
                      <a:pt x="13678" y="31"/>
                    </a:lnTo>
                    <a:lnTo>
                      <a:pt x="13496" y="244"/>
                    </a:lnTo>
                    <a:cubicBezTo>
                      <a:pt x="13067" y="754"/>
                      <a:pt x="12377" y="1050"/>
                      <a:pt x="11699" y="1050"/>
                    </a:cubicBezTo>
                    <a:cubicBezTo>
                      <a:pt x="11609" y="1050"/>
                      <a:pt x="11518" y="1045"/>
                      <a:pt x="11429" y="1034"/>
                    </a:cubicBezTo>
                    <a:cubicBezTo>
                      <a:pt x="10852" y="943"/>
                      <a:pt x="10426" y="700"/>
                      <a:pt x="10244" y="274"/>
                    </a:cubicBezTo>
                    <a:lnTo>
                      <a:pt x="10122" y="31"/>
                    </a:lnTo>
                    <a:lnTo>
                      <a:pt x="9909" y="244"/>
                    </a:lnTo>
                    <a:cubicBezTo>
                      <a:pt x="9494" y="737"/>
                      <a:pt x="8792" y="1030"/>
                      <a:pt x="8122" y="1030"/>
                    </a:cubicBezTo>
                    <a:cubicBezTo>
                      <a:pt x="8007" y="1030"/>
                      <a:pt x="7893" y="1022"/>
                      <a:pt x="7782" y="1004"/>
                    </a:cubicBezTo>
                    <a:cubicBezTo>
                      <a:pt x="7234" y="943"/>
                      <a:pt x="6839" y="670"/>
                      <a:pt x="6657" y="305"/>
                    </a:cubicBezTo>
                    <a:lnTo>
                      <a:pt x="6535" y="31"/>
                    </a:lnTo>
                    <a:lnTo>
                      <a:pt x="6353" y="244"/>
                    </a:lnTo>
                    <a:cubicBezTo>
                      <a:pt x="5886" y="737"/>
                      <a:pt x="5176" y="1030"/>
                      <a:pt x="4486" y="1030"/>
                    </a:cubicBezTo>
                    <a:cubicBezTo>
                      <a:pt x="4368" y="1030"/>
                      <a:pt x="4250" y="1022"/>
                      <a:pt x="4134" y="1004"/>
                    </a:cubicBezTo>
                    <a:cubicBezTo>
                      <a:pt x="3617" y="913"/>
                      <a:pt x="3253" y="670"/>
                      <a:pt x="3070" y="305"/>
                    </a:cubicBezTo>
                    <a:lnTo>
                      <a:pt x="2949" y="31"/>
                    </a:lnTo>
                    <a:lnTo>
                      <a:pt x="2766" y="244"/>
                    </a:lnTo>
                    <a:cubicBezTo>
                      <a:pt x="2265" y="787"/>
                      <a:pt x="1547" y="1015"/>
                      <a:pt x="911" y="1015"/>
                    </a:cubicBezTo>
                    <a:cubicBezTo>
                      <a:pt x="622" y="1015"/>
                      <a:pt x="350" y="968"/>
                      <a:pt x="122" y="882"/>
                    </a:cubicBezTo>
                    <a:lnTo>
                      <a:pt x="0" y="1247"/>
                    </a:lnTo>
                    <a:cubicBezTo>
                      <a:pt x="261" y="1347"/>
                      <a:pt x="568" y="1401"/>
                      <a:pt x="893" y="1401"/>
                    </a:cubicBezTo>
                    <a:cubicBezTo>
                      <a:pt x="1553" y="1401"/>
                      <a:pt x="2287" y="1179"/>
                      <a:pt x="2857" y="670"/>
                    </a:cubicBezTo>
                    <a:cubicBezTo>
                      <a:pt x="3101" y="1034"/>
                      <a:pt x="3526" y="1308"/>
                      <a:pt x="4073" y="1399"/>
                    </a:cubicBezTo>
                    <a:cubicBezTo>
                      <a:pt x="4202" y="1418"/>
                      <a:pt x="4333" y="1427"/>
                      <a:pt x="4464" y="1427"/>
                    </a:cubicBezTo>
                    <a:cubicBezTo>
                      <a:pt x="5173" y="1427"/>
                      <a:pt x="5906" y="1157"/>
                      <a:pt x="6444" y="670"/>
                    </a:cubicBezTo>
                    <a:cubicBezTo>
                      <a:pt x="6718" y="1065"/>
                      <a:pt x="7174" y="1308"/>
                      <a:pt x="7721" y="1399"/>
                    </a:cubicBezTo>
                    <a:cubicBezTo>
                      <a:pt x="7849" y="1418"/>
                      <a:pt x="7979" y="1427"/>
                      <a:pt x="8110" y="1427"/>
                    </a:cubicBezTo>
                    <a:cubicBezTo>
                      <a:pt x="8811" y="1427"/>
                      <a:pt x="9518" y="1157"/>
                      <a:pt x="10031" y="670"/>
                    </a:cubicBezTo>
                    <a:cubicBezTo>
                      <a:pt x="10304" y="1065"/>
                      <a:pt x="10791" y="1338"/>
                      <a:pt x="11368" y="1399"/>
                    </a:cubicBezTo>
                    <a:cubicBezTo>
                      <a:pt x="11473" y="1411"/>
                      <a:pt x="11577" y="1416"/>
                      <a:pt x="11682" y="1416"/>
                    </a:cubicBezTo>
                    <a:cubicBezTo>
                      <a:pt x="12401" y="1416"/>
                      <a:pt x="13113" y="1147"/>
                      <a:pt x="13618" y="670"/>
                    </a:cubicBezTo>
                    <a:cubicBezTo>
                      <a:pt x="13922" y="1095"/>
                      <a:pt x="14408" y="1338"/>
                      <a:pt x="15016" y="1399"/>
                    </a:cubicBezTo>
                    <a:cubicBezTo>
                      <a:pt x="15120" y="1411"/>
                      <a:pt x="15224" y="1416"/>
                      <a:pt x="15328" y="1416"/>
                    </a:cubicBezTo>
                    <a:cubicBezTo>
                      <a:pt x="16041" y="1416"/>
                      <a:pt x="16727" y="1147"/>
                      <a:pt x="17204" y="670"/>
                    </a:cubicBezTo>
                    <a:cubicBezTo>
                      <a:pt x="17539" y="1095"/>
                      <a:pt x="18055" y="1369"/>
                      <a:pt x="18663" y="1399"/>
                    </a:cubicBezTo>
                    <a:cubicBezTo>
                      <a:pt x="18767" y="1411"/>
                      <a:pt x="18871" y="1416"/>
                      <a:pt x="18974" y="1416"/>
                    </a:cubicBezTo>
                    <a:cubicBezTo>
                      <a:pt x="19680" y="1416"/>
                      <a:pt x="20340" y="1147"/>
                      <a:pt x="20791" y="670"/>
                    </a:cubicBezTo>
                    <a:cubicBezTo>
                      <a:pt x="21125" y="1095"/>
                      <a:pt x="21672" y="1369"/>
                      <a:pt x="22341" y="1399"/>
                    </a:cubicBezTo>
                    <a:cubicBezTo>
                      <a:pt x="22414" y="1405"/>
                      <a:pt x="22486" y="1407"/>
                      <a:pt x="22558" y="1407"/>
                    </a:cubicBezTo>
                    <a:cubicBezTo>
                      <a:pt x="23269" y="1407"/>
                      <a:pt x="23936" y="1139"/>
                      <a:pt x="24378" y="670"/>
                    </a:cubicBezTo>
                    <a:cubicBezTo>
                      <a:pt x="24742" y="1125"/>
                      <a:pt x="25320" y="1399"/>
                      <a:pt x="25989" y="1429"/>
                    </a:cubicBezTo>
                    <a:cubicBezTo>
                      <a:pt x="26027" y="1431"/>
                      <a:pt x="26065" y="1432"/>
                      <a:pt x="26103" y="1432"/>
                    </a:cubicBezTo>
                    <a:cubicBezTo>
                      <a:pt x="26821" y="1432"/>
                      <a:pt x="27502" y="1160"/>
                      <a:pt x="27964" y="670"/>
                    </a:cubicBezTo>
                    <a:cubicBezTo>
                      <a:pt x="28359" y="1125"/>
                      <a:pt x="28967" y="1399"/>
                      <a:pt x="29636" y="1429"/>
                    </a:cubicBezTo>
                    <a:cubicBezTo>
                      <a:pt x="30396" y="1429"/>
                      <a:pt x="31095" y="1156"/>
                      <a:pt x="31551" y="670"/>
                    </a:cubicBezTo>
                    <a:cubicBezTo>
                      <a:pt x="31946" y="1125"/>
                      <a:pt x="32584" y="1399"/>
                      <a:pt x="33314" y="1429"/>
                    </a:cubicBezTo>
                    <a:lnTo>
                      <a:pt x="33344" y="1429"/>
                    </a:lnTo>
                    <a:cubicBezTo>
                      <a:pt x="34074" y="1429"/>
                      <a:pt x="34712" y="1156"/>
                      <a:pt x="35138" y="670"/>
                    </a:cubicBezTo>
                    <a:cubicBezTo>
                      <a:pt x="35563" y="1156"/>
                      <a:pt x="36202" y="1429"/>
                      <a:pt x="36931" y="1429"/>
                    </a:cubicBezTo>
                    <a:lnTo>
                      <a:pt x="36961" y="1429"/>
                    </a:lnTo>
                    <a:cubicBezTo>
                      <a:pt x="37691" y="1399"/>
                      <a:pt x="38329" y="1125"/>
                      <a:pt x="38724" y="670"/>
                    </a:cubicBezTo>
                    <a:cubicBezTo>
                      <a:pt x="39180" y="1156"/>
                      <a:pt x="39879" y="1429"/>
                      <a:pt x="40609" y="1429"/>
                    </a:cubicBezTo>
                    <a:cubicBezTo>
                      <a:pt x="41308" y="1399"/>
                      <a:pt x="41916" y="1125"/>
                      <a:pt x="42311" y="670"/>
                    </a:cubicBezTo>
                    <a:cubicBezTo>
                      <a:pt x="42773" y="1160"/>
                      <a:pt x="43454" y="1432"/>
                      <a:pt x="44173" y="1432"/>
                    </a:cubicBezTo>
                    <a:cubicBezTo>
                      <a:pt x="44211" y="1432"/>
                      <a:pt x="44249" y="1431"/>
                      <a:pt x="44287" y="1429"/>
                    </a:cubicBezTo>
                    <a:cubicBezTo>
                      <a:pt x="44956" y="1399"/>
                      <a:pt x="45533" y="1125"/>
                      <a:pt x="45898" y="670"/>
                    </a:cubicBezTo>
                    <a:cubicBezTo>
                      <a:pt x="46339" y="1139"/>
                      <a:pt x="47006" y="1407"/>
                      <a:pt x="47717" y="1407"/>
                    </a:cubicBezTo>
                    <a:cubicBezTo>
                      <a:pt x="47789" y="1407"/>
                      <a:pt x="47862" y="1405"/>
                      <a:pt x="47934" y="1399"/>
                    </a:cubicBezTo>
                    <a:cubicBezTo>
                      <a:pt x="48603" y="1369"/>
                      <a:pt x="49150" y="1095"/>
                      <a:pt x="49484" y="670"/>
                    </a:cubicBezTo>
                    <a:cubicBezTo>
                      <a:pt x="49936" y="1147"/>
                      <a:pt x="50595" y="1416"/>
                      <a:pt x="51281" y="1416"/>
                    </a:cubicBezTo>
                    <a:cubicBezTo>
                      <a:pt x="51381" y="1416"/>
                      <a:pt x="51481" y="1411"/>
                      <a:pt x="51582" y="1399"/>
                    </a:cubicBezTo>
                    <a:cubicBezTo>
                      <a:pt x="52220" y="1369"/>
                      <a:pt x="52737" y="1095"/>
                      <a:pt x="53071" y="670"/>
                    </a:cubicBezTo>
                    <a:cubicBezTo>
                      <a:pt x="53549" y="1147"/>
                      <a:pt x="54235" y="1416"/>
                      <a:pt x="54948" y="1416"/>
                    </a:cubicBezTo>
                    <a:cubicBezTo>
                      <a:pt x="55051" y="1416"/>
                      <a:pt x="55155" y="1411"/>
                      <a:pt x="55260" y="1399"/>
                    </a:cubicBezTo>
                    <a:cubicBezTo>
                      <a:pt x="55868" y="1338"/>
                      <a:pt x="56354" y="1095"/>
                      <a:pt x="56658" y="670"/>
                    </a:cubicBezTo>
                    <a:cubicBezTo>
                      <a:pt x="57162" y="1147"/>
                      <a:pt x="57875" y="1416"/>
                      <a:pt x="58594" y="1416"/>
                    </a:cubicBezTo>
                    <a:cubicBezTo>
                      <a:pt x="58698" y="1416"/>
                      <a:pt x="58803" y="1411"/>
                      <a:pt x="58907" y="1399"/>
                    </a:cubicBezTo>
                    <a:cubicBezTo>
                      <a:pt x="59485" y="1338"/>
                      <a:pt x="59971" y="1065"/>
                      <a:pt x="60245" y="670"/>
                    </a:cubicBezTo>
                    <a:cubicBezTo>
                      <a:pt x="60757" y="1157"/>
                      <a:pt x="61464" y="1427"/>
                      <a:pt x="62166" y="1427"/>
                    </a:cubicBezTo>
                    <a:cubicBezTo>
                      <a:pt x="62296" y="1427"/>
                      <a:pt x="62426" y="1418"/>
                      <a:pt x="62555" y="1399"/>
                    </a:cubicBezTo>
                    <a:cubicBezTo>
                      <a:pt x="63102" y="1308"/>
                      <a:pt x="63558" y="1065"/>
                      <a:pt x="63831" y="670"/>
                    </a:cubicBezTo>
                    <a:cubicBezTo>
                      <a:pt x="64344" y="1157"/>
                      <a:pt x="65094" y="1427"/>
                      <a:pt x="65809" y="1427"/>
                    </a:cubicBezTo>
                    <a:cubicBezTo>
                      <a:pt x="65942" y="1427"/>
                      <a:pt x="66074" y="1418"/>
                      <a:pt x="66202" y="1399"/>
                    </a:cubicBezTo>
                    <a:cubicBezTo>
                      <a:pt x="66719" y="1308"/>
                      <a:pt x="67144" y="1065"/>
                      <a:pt x="67418" y="700"/>
                    </a:cubicBezTo>
                    <a:cubicBezTo>
                      <a:pt x="67904" y="1217"/>
                      <a:pt x="68573" y="1460"/>
                      <a:pt x="69211" y="1460"/>
                    </a:cubicBezTo>
                    <a:cubicBezTo>
                      <a:pt x="69698" y="1460"/>
                      <a:pt x="70154" y="1308"/>
                      <a:pt x="70549" y="1095"/>
                    </a:cubicBezTo>
                    <a:lnTo>
                      <a:pt x="70366" y="761"/>
                    </a:lnTo>
                    <a:cubicBezTo>
                      <a:pt x="70035" y="957"/>
                      <a:pt x="69630" y="1069"/>
                      <a:pt x="69214" y="1069"/>
                    </a:cubicBezTo>
                    <a:cubicBezTo>
                      <a:pt x="68599" y="1069"/>
                      <a:pt x="67962" y="824"/>
                      <a:pt x="67509" y="244"/>
                    </a:cubicBezTo>
                    <a:lnTo>
                      <a:pt x="673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7" name="Google Shape;10487;p31"/>
              <p:cNvSpPr/>
              <p:nvPr/>
            </p:nvSpPr>
            <p:spPr>
              <a:xfrm>
                <a:off x="5923635" y="8069007"/>
                <a:ext cx="191195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6262" h="23102" extrusionOk="0">
                    <a:moveTo>
                      <a:pt x="6018" y="1"/>
                    </a:moveTo>
                    <a:cubicBezTo>
                      <a:pt x="5866" y="1"/>
                      <a:pt x="5714" y="122"/>
                      <a:pt x="5654" y="274"/>
                    </a:cubicBezTo>
                    <a:lnTo>
                      <a:pt x="61" y="22706"/>
                    </a:lnTo>
                    <a:cubicBezTo>
                      <a:pt x="0" y="22919"/>
                      <a:pt x="91" y="23102"/>
                      <a:pt x="304" y="23102"/>
                    </a:cubicBezTo>
                    <a:cubicBezTo>
                      <a:pt x="486" y="23102"/>
                      <a:pt x="669" y="22919"/>
                      <a:pt x="730" y="22706"/>
                    </a:cubicBezTo>
                    <a:lnTo>
                      <a:pt x="6231" y="274"/>
                    </a:lnTo>
                    <a:cubicBezTo>
                      <a:pt x="6262" y="122"/>
                      <a:pt x="6170" y="1"/>
                      <a:pt x="6018" y="1"/>
                    </a:cubicBezTo>
                    <a:close/>
                  </a:path>
                </a:pathLst>
              </a:custGeom>
              <a:solidFill>
                <a:srgbClr val="86A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8" name="Google Shape;10488;p31"/>
              <p:cNvSpPr/>
              <p:nvPr/>
            </p:nvSpPr>
            <p:spPr>
              <a:xfrm>
                <a:off x="6049837" y="8069007"/>
                <a:ext cx="172661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5655" h="23102" extrusionOk="0">
                    <a:moveTo>
                      <a:pt x="5411" y="1"/>
                    </a:moveTo>
                    <a:cubicBezTo>
                      <a:pt x="5229" y="1"/>
                      <a:pt x="5077" y="122"/>
                      <a:pt x="5047" y="274"/>
                    </a:cubicBezTo>
                    <a:lnTo>
                      <a:pt x="62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cubicBezTo>
                      <a:pt x="487" y="23102"/>
                      <a:pt x="700" y="22919"/>
                      <a:pt x="730" y="22706"/>
                    </a:cubicBezTo>
                    <a:lnTo>
                      <a:pt x="5624" y="274"/>
                    </a:lnTo>
                    <a:cubicBezTo>
                      <a:pt x="5654" y="122"/>
                      <a:pt x="5563" y="1"/>
                      <a:pt x="5411" y="1"/>
                    </a:cubicBezTo>
                    <a:close/>
                  </a:path>
                </a:pathLst>
              </a:custGeom>
              <a:solidFill>
                <a:srgbClr val="86A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9" name="Google Shape;10489;p31"/>
              <p:cNvSpPr/>
              <p:nvPr/>
            </p:nvSpPr>
            <p:spPr>
              <a:xfrm>
                <a:off x="6177015" y="8069007"/>
                <a:ext cx="153151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3102" extrusionOk="0">
                    <a:moveTo>
                      <a:pt x="4742" y="1"/>
                    </a:moveTo>
                    <a:cubicBezTo>
                      <a:pt x="4590" y="1"/>
                      <a:pt x="4438" y="122"/>
                      <a:pt x="4407" y="274"/>
                    </a:cubicBezTo>
                    <a:lnTo>
                      <a:pt x="30" y="22706"/>
                    </a:lnTo>
                    <a:cubicBezTo>
                      <a:pt x="0" y="22919"/>
                      <a:pt x="91" y="23102"/>
                      <a:pt x="304" y="23102"/>
                    </a:cubicBezTo>
                    <a:cubicBezTo>
                      <a:pt x="486" y="23102"/>
                      <a:pt x="669" y="22919"/>
                      <a:pt x="699" y="22706"/>
                    </a:cubicBezTo>
                    <a:lnTo>
                      <a:pt x="4985" y="274"/>
                    </a:lnTo>
                    <a:cubicBezTo>
                      <a:pt x="5015" y="122"/>
                      <a:pt x="4924" y="1"/>
                      <a:pt x="474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0" name="Google Shape;10490;p31"/>
              <p:cNvSpPr/>
              <p:nvPr/>
            </p:nvSpPr>
            <p:spPr>
              <a:xfrm>
                <a:off x="6303216" y="8069007"/>
                <a:ext cx="134618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23102" extrusionOk="0">
                    <a:moveTo>
                      <a:pt x="4135" y="1"/>
                    </a:moveTo>
                    <a:cubicBezTo>
                      <a:pt x="3983" y="1"/>
                      <a:pt x="3831" y="122"/>
                      <a:pt x="3800" y="274"/>
                    </a:cubicBezTo>
                    <a:lnTo>
                      <a:pt x="31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cubicBezTo>
                      <a:pt x="487" y="23102"/>
                      <a:pt x="670" y="22919"/>
                      <a:pt x="700" y="22706"/>
                    </a:cubicBezTo>
                    <a:lnTo>
                      <a:pt x="4378" y="274"/>
                    </a:lnTo>
                    <a:cubicBezTo>
                      <a:pt x="4408" y="122"/>
                      <a:pt x="4287" y="1"/>
                      <a:pt x="41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1" name="Google Shape;10491;p31"/>
              <p:cNvSpPr/>
              <p:nvPr/>
            </p:nvSpPr>
            <p:spPr>
              <a:xfrm>
                <a:off x="6429448" y="8069007"/>
                <a:ext cx="115108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23102" extrusionOk="0">
                    <a:moveTo>
                      <a:pt x="3496" y="1"/>
                    </a:moveTo>
                    <a:cubicBezTo>
                      <a:pt x="3344" y="1"/>
                      <a:pt x="3192" y="122"/>
                      <a:pt x="3192" y="274"/>
                    </a:cubicBezTo>
                    <a:lnTo>
                      <a:pt x="31" y="22706"/>
                    </a:lnTo>
                    <a:cubicBezTo>
                      <a:pt x="1" y="22919"/>
                      <a:pt x="122" y="23102"/>
                      <a:pt x="335" y="23102"/>
                    </a:cubicBezTo>
                    <a:cubicBezTo>
                      <a:pt x="517" y="23102"/>
                      <a:pt x="700" y="22919"/>
                      <a:pt x="730" y="22706"/>
                    </a:cubicBezTo>
                    <a:lnTo>
                      <a:pt x="3770" y="274"/>
                    </a:lnTo>
                    <a:cubicBezTo>
                      <a:pt x="3770" y="122"/>
                      <a:pt x="3679" y="1"/>
                      <a:pt x="352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2" name="Google Shape;10492;p31"/>
              <p:cNvSpPr/>
              <p:nvPr/>
            </p:nvSpPr>
            <p:spPr>
              <a:xfrm>
                <a:off x="6556596" y="8069007"/>
                <a:ext cx="95628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23102" extrusionOk="0">
                    <a:moveTo>
                      <a:pt x="2858" y="1"/>
                    </a:moveTo>
                    <a:cubicBezTo>
                      <a:pt x="2706" y="1"/>
                      <a:pt x="2554" y="122"/>
                      <a:pt x="2554" y="274"/>
                    </a:cubicBezTo>
                    <a:lnTo>
                      <a:pt x="1" y="22706"/>
                    </a:lnTo>
                    <a:cubicBezTo>
                      <a:pt x="1" y="22919"/>
                      <a:pt x="123" y="23102"/>
                      <a:pt x="305" y="23102"/>
                    </a:cubicBezTo>
                    <a:cubicBezTo>
                      <a:pt x="487" y="23102"/>
                      <a:pt x="670" y="22919"/>
                      <a:pt x="700" y="22706"/>
                    </a:cubicBezTo>
                    <a:lnTo>
                      <a:pt x="3101" y="274"/>
                    </a:lnTo>
                    <a:cubicBezTo>
                      <a:pt x="3132" y="122"/>
                      <a:pt x="3010" y="1"/>
                      <a:pt x="28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3" name="Google Shape;10493;p31"/>
              <p:cNvSpPr/>
              <p:nvPr/>
            </p:nvSpPr>
            <p:spPr>
              <a:xfrm>
                <a:off x="6682828" y="8069007"/>
                <a:ext cx="77064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23102" extrusionOk="0">
                    <a:moveTo>
                      <a:pt x="2250" y="1"/>
                    </a:moveTo>
                    <a:cubicBezTo>
                      <a:pt x="2068" y="1"/>
                      <a:pt x="1946" y="122"/>
                      <a:pt x="1916" y="274"/>
                    </a:cubicBezTo>
                    <a:lnTo>
                      <a:pt x="31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lnTo>
                      <a:pt x="335" y="23102"/>
                    </a:lnTo>
                    <a:cubicBezTo>
                      <a:pt x="517" y="23102"/>
                      <a:pt x="669" y="22919"/>
                      <a:pt x="700" y="22706"/>
                    </a:cubicBezTo>
                    <a:lnTo>
                      <a:pt x="2493" y="274"/>
                    </a:lnTo>
                    <a:cubicBezTo>
                      <a:pt x="2524" y="122"/>
                      <a:pt x="2402" y="1"/>
                      <a:pt x="225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4" name="Google Shape;10494;p31"/>
              <p:cNvSpPr/>
              <p:nvPr/>
            </p:nvSpPr>
            <p:spPr>
              <a:xfrm>
                <a:off x="6809059" y="8069007"/>
                <a:ext cx="57584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1886" h="23102" extrusionOk="0">
                    <a:moveTo>
                      <a:pt x="1612" y="1"/>
                    </a:moveTo>
                    <a:cubicBezTo>
                      <a:pt x="1460" y="1"/>
                      <a:pt x="1338" y="122"/>
                      <a:pt x="1308" y="274"/>
                    </a:cubicBezTo>
                    <a:lnTo>
                      <a:pt x="31" y="22706"/>
                    </a:lnTo>
                    <a:cubicBezTo>
                      <a:pt x="1" y="22919"/>
                      <a:pt x="153" y="23102"/>
                      <a:pt x="335" y="23102"/>
                    </a:cubicBezTo>
                    <a:cubicBezTo>
                      <a:pt x="517" y="23102"/>
                      <a:pt x="700" y="22919"/>
                      <a:pt x="700" y="22706"/>
                    </a:cubicBezTo>
                    <a:lnTo>
                      <a:pt x="1885" y="274"/>
                    </a:lnTo>
                    <a:cubicBezTo>
                      <a:pt x="1885" y="122"/>
                      <a:pt x="1764" y="1"/>
                      <a:pt x="161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5" name="Google Shape;10495;p31"/>
              <p:cNvSpPr/>
              <p:nvPr/>
            </p:nvSpPr>
            <p:spPr>
              <a:xfrm>
                <a:off x="6936207" y="8069007"/>
                <a:ext cx="38074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3102" extrusionOk="0">
                    <a:moveTo>
                      <a:pt x="973" y="1"/>
                    </a:moveTo>
                    <a:cubicBezTo>
                      <a:pt x="821" y="1"/>
                      <a:pt x="669" y="122"/>
                      <a:pt x="669" y="274"/>
                    </a:cubicBezTo>
                    <a:lnTo>
                      <a:pt x="1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lnTo>
                      <a:pt x="335" y="23102"/>
                    </a:lnTo>
                    <a:cubicBezTo>
                      <a:pt x="517" y="23102"/>
                      <a:pt x="669" y="22919"/>
                      <a:pt x="669" y="22706"/>
                    </a:cubicBezTo>
                    <a:lnTo>
                      <a:pt x="1247" y="274"/>
                    </a:lnTo>
                    <a:cubicBezTo>
                      <a:pt x="1247" y="122"/>
                      <a:pt x="1125" y="1"/>
                      <a:pt x="9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6" name="Google Shape;10496;p31"/>
              <p:cNvSpPr/>
              <p:nvPr/>
            </p:nvSpPr>
            <p:spPr>
              <a:xfrm>
                <a:off x="7062439" y="8069007"/>
                <a:ext cx="20457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670" h="23102" extrusionOk="0">
                    <a:moveTo>
                      <a:pt x="335" y="1"/>
                    </a:moveTo>
                    <a:cubicBezTo>
                      <a:pt x="183" y="1"/>
                      <a:pt x="61" y="122"/>
                      <a:pt x="61" y="274"/>
                    </a:cubicBezTo>
                    <a:lnTo>
                      <a:pt x="1" y="22706"/>
                    </a:lnTo>
                    <a:cubicBezTo>
                      <a:pt x="1" y="22919"/>
                      <a:pt x="153" y="23102"/>
                      <a:pt x="335" y="23102"/>
                    </a:cubicBezTo>
                    <a:cubicBezTo>
                      <a:pt x="517" y="23102"/>
                      <a:pt x="669" y="22919"/>
                      <a:pt x="669" y="22706"/>
                    </a:cubicBezTo>
                    <a:lnTo>
                      <a:pt x="639" y="274"/>
                    </a:lnTo>
                    <a:cubicBezTo>
                      <a:pt x="639" y="122"/>
                      <a:pt x="517" y="1"/>
                      <a:pt x="3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7" name="Google Shape;10497;p31"/>
              <p:cNvSpPr/>
              <p:nvPr/>
            </p:nvSpPr>
            <p:spPr>
              <a:xfrm>
                <a:off x="7171968" y="8069007"/>
                <a:ext cx="38074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3102" extrusionOk="0">
                    <a:moveTo>
                      <a:pt x="274" y="1"/>
                    </a:moveTo>
                    <a:cubicBezTo>
                      <a:pt x="122" y="1"/>
                      <a:pt x="0" y="122"/>
                      <a:pt x="0" y="274"/>
                    </a:cubicBezTo>
                    <a:lnTo>
                      <a:pt x="547" y="22706"/>
                    </a:lnTo>
                    <a:cubicBezTo>
                      <a:pt x="547" y="22919"/>
                      <a:pt x="699" y="23102"/>
                      <a:pt x="882" y="23102"/>
                    </a:cubicBezTo>
                    <a:lnTo>
                      <a:pt x="912" y="23102"/>
                    </a:lnTo>
                    <a:cubicBezTo>
                      <a:pt x="1095" y="23102"/>
                      <a:pt x="1246" y="22919"/>
                      <a:pt x="1216" y="22706"/>
                    </a:cubicBezTo>
                    <a:lnTo>
                      <a:pt x="578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8" name="Google Shape;10498;p31"/>
              <p:cNvSpPr/>
              <p:nvPr/>
            </p:nvSpPr>
            <p:spPr>
              <a:xfrm>
                <a:off x="7278688" y="8069007"/>
                <a:ext cx="57584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1886" h="23102" extrusionOk="0">
                    <a:moveTo>
                      <a:pt x="305" y="1"/>
                    </a:moveTo>
                    <a:cubicBezTo>
                      <a:pt x="122" y="1"/>
                      <a:pt x="1" y="122"/>
                      <a:pt x="31" y="274"/>
                    </a:cubicBezTo>
                    <a:lnTo>
                      <a:pt x="1186" y="22706"/>
                    </a:lnTo>
                    <a:cubicBezTo>
                      <a:pt x="1217" y="22919"/>
                      <a:pt x="1369" y="23102"/>
                      <a:pt x="1551" y="23102"/>
                    </a:cubicBezTo>
                    <a:cubicBezTo>
                      <a:pt x="1733" y="23102"/>
                      <a:pt x="1885" y="22919"/>
                      <a:pt x="1855" y="22706"/>
                    </a:cubicBezTo>
                    <a:lnTo>
                      <a:pt x="609" y="274"/>
                    </a:lnTo>
                    <a:cubicBezTo>
                      <a:pt x="578" y="122"/>
                      <a:pt x="457" y="1"/>
                      <a:pt x="3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9" name="Google Shape;10499;p31"/>
              <p:cNvSpPr/>
              <p:nvPr/>
            </p:nvSpPr>
            <p:spPr>
              <a:xfrm>
                <a:off x="7386355" y="8069007"/>
                <a:ext cx="76148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23102" extrusionOk="0">
                    <a:moveTo>
                      <a:pt x="274" y="1"/>
                    </a:moveTo>
                    <a:cubicBezTo>
                      <a:pt x="122" y="1"/>
                      <a:pt x="1" y="122"/>
                      <a:pt x="31" y="274"/>
                    </a:cubicBezTo>
                    <a:lnTo>
                      <a:pt x="1794" y="22706"/>
                    </a:lnTo>
                    <a:cubicBezTo>
                      <a:pt x="1824" y="22919"/>
                      <a:pt x="1976" y="23102"/>
                      <a:pt x="2159" y="23102"/>
                    </a:cubicBezTo>
                    <a:lnTo>
                      <a:pt x="2189" y="23102"/>
                    </a:lnTo>
                    <a:cubicBezTo>
                      <a:pt x="2372" y="23102"/>
                      <a:pt x="2493" y="22919"/>
                      <a:pt x="2493" y="22706"/>
                    </a:cubicBezTo>
                    <a:lnTo>
                      <a:pt x="578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0" name="Google Shape;10500;p31"/>
              <p:cNvSpPr/>
              <p:nvPr/>
            </p:nvSpPr>
            <p:spPr>
              <a:xfrm>
                <a:off x="7494021" y="8069007"/>
                <a:ext cx="95628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23102" extrusionOk="0">
                    <a:moveTo>
                      <a:pt x="274" y="1"/>
                    </a:moveTo>
                    <a:cubicBezTo>
                      <a:pt x="122" y="1"/>
                      <a:pt x="1" y="122"/>
                      <a:pt x="1" y="274"/>
                    </a:cubicBezTo>
                    <a:lnTo>
                      <a:pt x="2402" y="22706"/>
                    </a:lnTo>
                    <a:cubicBezTo>
                      <a:pt x="2432" y="22919"/>
                      <a:pt x="2615" y="23102"/>
                      <a:pt x="2797" y="23102"/>
                    </a:cubicBezTo>
                    <a:cubicBezTo>
                      <a:pt x="2979" y="23102"/>
                      <a:pt x="3131" y="22919"/>
                      <a:pt x="3101" y="22706"/>
                    </a:cubicBezTo>
                    <a:lnTo>
                      <a:pt x="578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1" name="Google Shape;10501;p31"/>
              <p:cNvSpPr/>
              <p:nvPr/>
            </p:nvSpPr>
            <p:spPr>
              <a:xfrm>
                <a:off x="7601688" y="8069007"/>
                <a:ext cx="114192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3740" h="23102" extrusionOk="0">
                    <a:moveTo>
                      <a:pt x="244" y="1"/>
                    </a:moveTo>
                    <a:cubicBezTo>
                      <a:pt x="92" y="1"/>
                      <a:pt x="0" y="122"/>
                      <a:pt x="0" y="274"/>
                    </a:cubicBezTo>
                    <a:lnTo>
                      <a:pt x="3040" y="22706"/>
                    </a:lnTo>
                    <a:cubicBezTo>
                      <a:pt x="3070" y="22919"/>
                      <a:pt x="3222" y="23102"/>
                      <a:pt x="3405" y="23102"/>
                    </a:cubicBezTo>
                    <a:lnTo>
                      <a:pt x="3435" y="23102"/>
                    </a:lnTo>
                    <a:cubicBezTo>
                      <a:pt x="3618" y="23102"/>
                      <a:pt x="3739" y="22919"/>
                      <a:pt x="3709" y="22706"/>
                    </a:cubicBezTo>
                    <a:lnTo>
                      <a:pt x="578" y="274"/>
                    </a:lnTo>
                    <a:cubicBezTo>
                      <a:pt x="54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2" name="Google Shape;10502;p31"/>
              <p:cNvSpPr/>
              <p:nvPr/>
            </p:nvSpPr>
            <p:spPr>
              <a:xfrm>
                <a:off x="7708407" y="8069007"/>
                <a:ext cx="133671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23102" extrusionOk="0">
                    <a:moveTo>
                      <a:pt x="275" y="1"/>
                    </a:moveTo>
                    <a:cubicBezTo>
                      <a:pt x="123" y="1"/>
                      <a:pt x="1" y="122"/>
                      <a:pt x="31" y="274"/>
                    </a:cubicBezTo>
                    <a:lnTo>
                      <a:pt x="3679" y="22706"/>
                    </a:lnTo>
                    <a:cubicBezTo>
                      <a:pt x="3709" y="22919"/>
                      <a:pt x="3892" y="23102"/>
                      <a:pt x="4074" y="23102"/>
                    </a:cubicBezTo>
                    <a:cubicBezTo>
                      <a:pt x="4256" y="23102"/>
                      <a:pt x="4378" y="22919"/>
                      <a:pt x="4348" y="22706"/>
                    </a:cubicBezTo>
                    <a:lnTo>
                      <a:pt x="609" y="274"/>
                    </a:lnTo>
                    <a:cubicBezTo>
                      <a:pt x="579" y="122"/>
                      <a:pt x="427" y="1"/>
                      <a:pt x="2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3" name="Google Shape;10503;p31"/>
              <p:cNvSpPr/>
              <p:nvPr/>
            </p:nvSpPr>
            <p:spPr>
              <a:xfrm>
                <a:off x="7816074" y="8069007"/>
                <a:ext cx="152235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4986" h="23102" extrusionOk="0">
                    <a:moveTo>
                      <a:pt x="274" y="1"/>
                    </a:moveTo>
                    <a:cubicBezTo>
                      <a:pt x="92" y="1"/>
                      <a:pt x="1" y="122"/>
                      <a:pt x="31" y="274"/>
                    </a:cubicBezTo>
                    <a:lnTo>
                      <a:pt x="4287" y="22706"/>
                    </a:lnTo>
                    <a:cubicBezTo>
                      <a:pt x="4317" y="22919"/>
                      <a:pt x="4499" y="23102"/>
                      <a:pt x="4682" y="23102"/>
                    </a:cubicBezTo>
                    <a:lnTo>
                      <a:pt x="4712" y="23102"/>
                    </a:lnTo>
                    <a:cubicBezTo>
                      <a:pt x="4895" y="23102"/>
                      <a:pt x="4986" y="22919"/>
                      <a:pt x="4955" y="22706"/>
                    </a:cubicBezTo>
                    <a:lnTo>
                      <a:pt x="609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4" name="Google Shape;10504;p31"/>
              <p:cNvSpPr/>
              <p:nvPr/>
            </p:nvSpPr>
            <p:spPr>
              <a:xfrm>
                <a:off x="7923740" y="8069007"/>
                <a:ext cx="171715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23102" extrusionOk="0">
                    <a:moveTo>
                      <a:pt x="244" y="1"/>
                    </a:moveTo>
                    <a:cubicBezTo>
                      <a:pt x="92" y="1"/>
                      <a:pt x="1" y="122"/>
                      <a:pt x="31" y="274"/>
                    </a:cubicBezTo>
                    <a:lnTo>
                      <a:pt x="4895" y="22706"/>
                    </a:lnTo>
                    <a:cubicBezTo>
                      <a:pt x="4955" y="22919"/>
                      <a:pt x="5138" y="23102"/>
                      <a:pt x="5320" y="23102"/>
                    </a:cubicBezTo>
                    <a:cubicBezTo>
                      <a:pt x="5502" y="23102"/>
                      <a:pt x="5624" y="22919"/>
                      <a:pt x="5563" y="22706"/>
                    </a:cubicBezTo>
                    <a:lnTo>
                      <a:pt x="609" y="274"/>
                    </a:lnTo>
                    <a:cubicBezTo>
                      <a:pt x="578" y="122"/>
                      <a:pt x="396" y="1"/>
                      <a:pt x="2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5" name="Google Shape;10505;p31"/>
              <p:cNvSpPr/>
              <p:nvPr/>
            </p:nvSpPr>
            <p:spPr>
              <a:xfrm>
                <a:off x="8030491" y="8069007"/>
                <a:ext cx="191195" cy="705362"/>
              </a:xfrm>
              <a:custGeom>
                <a:avLst/>
                <a:gdLst/>
                <a:ahLst/>
                <a:cxnLst/>
                <a:rect l="l" t="t" r="r" b="b"/>
                <a:pathLst>
                  <a:path w="6262" h="23102" extrusionOk="0">
                    <a:moveTo>
                      <a:pt x="274" y="1"/>
                    </a:moveTo>
                    <a:cubicBezTo>
                      <a:pt x="122" y="1"/>
                      <a:pt x="0" y="122"/>
                      <a:pt x="61" y="274"/>
                    </a:cubicBezTo>
                    <a:lnTo>
                      <a:pt x="5532" y="22706"/>
                    </a:lnTo>
                    <a:cubicBezTo>
                      <a:pt x="5593" y="22919"/>
                      <a:pt x="5775" y="23102"/>
                      <a:pt x="5958" y="23102"/>
                    </a:cubicBezTo>
                    <a:lnTo>
                      <a:pt x="5988" y="23102"/>
                    </a:lnTo>
                    <a:cubicBezTo>
                      <a:pt x="6171" y="23102"/>
                      <a:pt x="6262" y="22919"/>
                      <a:pt x="6201" y="22706"/>
                    </a:cubicBezTo>
                    <a:lnTo>
                      <a:pt x="639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6" name="Google Shape;10506;p31"/>
              <p:cNvSpPr/>
              <p:nvPr/>
            </p:nvSpPr>
            <p:spPr>
              <a:xfrm>
                <a:off x="6222482" y="8868136"/>
                <a:ext cx="1735498" cy="1270549"/>
              </a:xfrm>
              <a:custGeom>
                <a:avLst/>
                <a:gdLst/>
                <a:ahLst/>
                <a:cxnLst/>
                <a:rect l="l" t="t" r="r" b="b"/>
                <a:pathLst>
                  <a:path w="56841" h="41613" extrusionOk="0">
                    <a:moveTo>
                      <a:pt x="0" y="1"/>
                    </a:moveTo>
                    <a:lnTo>
                      <a:pt x="0" y="41612"/>
                    </a:lnTo>
                    <a:lnTo>
                      <a:pt x="56840" y="41612"/>
                    </a:lnTo>
                    <a:lnTo>
                      <a:pt x="5684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7" name="Google Shape;10507;p31"/>
              <p:cNvSpPr/>
              <p:nvPr/>
            </p:nvSpPr>
            <p:spPr>
              <a:xfrm>
                <a:off x="6222482" y="8868136"/>
                <a:ext cx="1404190" cy="1270549"/>
              </a:xfrm>
              <a:custGeom>
                <a:avLst/>
                <a:gdLst/>
                <a:ahLst/>
                <a:cxnLst/>
                <a:rect l="l" t="t" r="r" b="b"/>
                <a:pathLst>
                  <a:path w="45990" h="41613" extrusionOk="0">
                    <a:moveTo>
                      <a:pt x="0" y="1"/>
                    </a:moveTo>
                    <a:lnTo>
                      <a:pt x="0" y="41612"/>
                    </a:lnTo>
                    <a:lnTo>
                      <a:pt x="45989" y="41612"/>
                    </a:lnTo>
                    <a:lnTo>
                      <a:pt x="45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8" name="Google Shape;10508;p31"/>
              <p:cNvSpPr/>
              <p:nvPr/>
            </p:nvSpPr>
            <p:spPr>
              <a:xfrm>
                <a:off x="6230848" y="9544730"/>
                <a:ext cx="1445928" cy="219987"/>
              </a:xfrm>
              <a:custGeom>
                <a:avLst/>
                <a:gdLst/>
                <a:ahLst/>
                <a:cxnLst/>
                <a:rect l="l" t="t" r="r" b="b"/>
                <a:pathLst>
                  <a:path w="47357" h="7205" extrusionOk="0">
                    <a:moveTo>
                      <a:pt x="0" y="1"/>
                    </a:moveTo>
                    <a:lnTo>
                      <a:pt x="0" y="7205"/>
                    </a:lnTo>
                    <a:lnTo>
                      <a:pt x="47357" y="7205"/>
                    </a:lnTo>
                    <a:lnTo>
                      <a:pt x="4735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9" name="Google Shape;10509;p31"/>
              <p:cNvSpPr/>
              <p:nvPr/>
            </p:nvSpPr>
            <p:spPr>
              <a:xfrm>
                <a:off x="6222482" y="8821723"/>
                <a:ext cx="1735498" cy="296074"/>
              </a:xfrm>
              <a:custGeom>
                <a:avLst/>
                <a:gdLst/>
                <a:ahLst/>
                <a:cxnLst/>
                <a:rect l="l" t="t" r="r" b="b"/>
                <a:pathLst>
                  <a:path w="56841" h="9697" extrusionOk="0">
                    <a:moveTo>
                      <a:pt x="0" y="1"/>
                    </a:moveTo>
                    <a:lnTo>
                      <a:pt x="0" y="9697"/>
                    </a:lnTo>
                    <a:lnTo>
                      <a:pt x="56840" y="9697"/>
                    </a:lnTo>
                    <a:lnTo>
                      <a:pt x="5684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0" name="Google Shape;10510;p31"/>
              <p:cNvSpPr/>
              <p:nvPr/>
            </p:nvSpPr>
            <p:spPr>
              <a:xfrm>
                <a:off x="7700071" y="9137302"/>
                <a:ext cx="212567" cy="211621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31" extrusionOk="0">
                    <a:moveTo>
                      <a:pt x="3466" y="0"/>
                    </a:moveTo>
                    <a:cubicBezTo>
                      <a:pt x="1551" y="0"/>
                      <a:pt x="0" y="1581"/>
                      <a:pt x="31" y="3496"/>
                    </a:cubicBezTo>
                    <a:cubicBezTo>
                      <a:pt x="31" y="5392"/>
                      <a:pt x="1551" y="6931"/>
                      <a:pt x="3441" y="6931"/>
                    </a:cubicBezTo>
                    <a:cubicBezTo>
                      <a:pt x="3459" y="6931"/>
                      <a:pt x="3477" y="6931"/>
                      <a:pt x="3496" y="6930"/>
                    </a:cubicBezTo>
                    <a:cubicBezTo>
                      <a:pt x="5411" y="6930"/>
                      <a:pt x="6961" y="5380"/>
                      <a:pt x="6961" y="3465"/>
                    </a:cubicBezTo>
                    <a:cubicBezTo>
                      <a:pt x="6931" y="1550"/>
                      <a:pt x="5380" y="0"/>
                      <a:pt x="34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1" name="Google Shape;10511;p31"/>
              <p:cNvSpPr/>
              <p:nvPr/>
            </p:nvSpPr>
            <p:spPr>
              <a:xfrm>
                <a:off x="7700071" y="9366528"/>
                <a:ext cx="212567" cy="212567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62" extrusionOk="0">
                    <a:moveTo>
                      <a:pt x="3496" y="1"/>
                    </a:moveTo>
                    <a:cubicBezTo>
                      <a:pt x="1581" y="1"/>
                      <a:pt x="0" y="1551"/>
                      <a:pt x="0" y="3466"/>
                    </a:cubicBezTo>
                    <a:cubicBezTo>
                      <a:pt x="0" y="5381"/>
                      <a:pt x="1551" y="6931"/>
                      <a:pt x="3466" y="6962"/>
                    </a:cubicBezTo>
                    <a:cubicBezTo>
                      <a:pt x="5380" y="6962"/>
                      <a:pt x="6931" y="5411"/>
                      <a:pt x="6931" y="3496"/>
                    </a:cubicBezTo>
                    <a:cubicBezTo>
                      <a:pt x="6961" y="1581"/>
                      <a:pt x="5411" y="31"/>
                      <a:pt x="3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2" name="Google Shape;10512;p31"/>
              <p:cNvSpPr/>
              <p:nvPr/>
            </p:nvSpPr>
            <p:spPr>
              <a:xfrm>
                <a:off x="7700071" y="9596731"/>
                <a:ext cx="212567" cy="212537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61" extrusionOk="0">
                    <a:moveTo>
                      <a:pt x="3466" y="0"/>
                    </a:moveTo>
                    <a:cubicBezTo>
                      <a:pt x="1551" y="30"/>
                      <a:pt x="0" y="1581"/>
                      <a:pt x="31" y="3496"/>
                    </a:cubicBezTo>
                    <a:cubicBezTo>
                      <a:pt x="31" y="5410"/>
                      <a:pt x="1581" y="6961"/>
                      <a:pt x="3496" y="6961"/>
                    </a:cubicBezTo>
                    <a:cubicBezTo>
                      <a:pt x="5411" y="6930"/>
                      <a:pt x="6961" y="5380"/>
                      <a:pt x="6961" y="3465"/>
                    </a:cubicBezTo>
                    <a:cubicBezTo>
                      <a:pt x="6931" y="1550"/>
                      <a:pt x="5380" y="0"/>
                      <a:pt x="34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3" name="Google Shape;10513;p31"/>
              <p:cNvSpPr/>
              <p:nvPr/>
            </p:nvSpPr>
            <p:spPr>
              <a:xfrm>
                <a:off x="7700071" y="9826873"/>
                <a:ext cx="212567" cy="211651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32" extrusionOk="0">
                    <a:moveTo>
                      <a:pt x="3441" y="1"/>
                    </a:moveTo>
                    <a:cubicBezTo>
                      <a:pt x="1551" y="1"/>
                      <a:pt x="0" y="1539"/>
                      <a:pt x="0" y="3436"/>
                    </a:cubicBezTo>
                    <a:cubicBezTo>
                      <a:pt x="0" y="5351"/>
                      <a:pt x="1551" y="6901"/>
                      <a:pt x="3466" y="6931"/>
                    </a:cubicBezTo>
                    <a:cubicBezTo>
                      <a:pt x="5380" y="6931"/>
                      <a:pt x="6931" y="5381"/>
                      <a:pt x="6931" y="3466"/>
                    </a:cubicBezTo>
                    <a:cubicBezTo>
                      <a:pt x="6961" y="1551"/>
                      <a:pt x="5411" y="1"/>
                      <a:pt x="3496" y="1"/>
                    </a:cubicBezTo>
                    <a:cubicBezTo>
                      <a:pt x="3477" y="1"/>
                      <a:pt x="3459" y="1"/>
                      <a:pt x="34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4" name="Google Shape;10514;p31"/>
              <p:cNvSpPr/>
              <p:nvPr/>
            </p:nvSpPr>
            <p:spPr>
              <a:xfrm>
                <a:off x="7755767" y="9198555"/>
                <a:ext cx="109520" cy="119748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3922" extrusionOk="0">
                    <a:moveTo>
                      <a:pt x="426" y="0"/>
                    </a:moveTo>
                    <a:lnTo>
                      <a:pt x="426" y="639"/>
                    </a:lnTo>
                    <a:lnTo>
                      <a:pt x="3040" y="639"/>
                    </a:lnTo>
                    <a:lnTo>
                      <a:pt x="3040" y="0"/>
                    </a:lnTo>
                    <a:close/>
                    <a:moveTo>
                      <a:pt x="3009" y="1125"/>
                    </a:moveTo>
                    <a:lnTo>
                      <a:pt x="2918" y="1155"/>
                    </a:lnTo>
                    <a:lnTo>
                      <a:pt x="0" y="1155"/>
                    </a:lnTo>
                    <a:lnTo>
                      <a:pt x="0" y="1824"/>
                    </a:lnTo>
                    <a:lnTo>
                      <a:pt x="2645" y="1824"/>
                    </a:lnTo>
                    <a:cubicBezTo>
                      <a:pt x="2432" y="2493"/>
                      <a:pt x="1702" y="3101"/>
                      <a:pt x="608" y="3374"/>
                    </a:cubicBezTo>
                    <a:cubicBezTo>
                      <a:pt x="730" y="3526"/>
                      <a:pt x="942" y="3769"/>
                      <a:pt x="1034" y="3921"/>
                    </a:cubicBezTo>
                    <a:cubicBezTo>
                      <a:pt x="2401" y="3526"/>
                      <a:pt x="3070" y="2858"/>
                      <a:pt x="3496" y="1459"/>
                    </a:cubicBezTo>
                    <a:cubicBezTo>
                      <a:pt x="3556" y="1429"/>
                      <a:pt x="3587" y="1399"/>
                      <a:pt x="3587" y="1368"/>
                    </a:cubicBezTo>
                    <a:lnTo>
                      <a:pt x="3009" y="112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5" name="Google Shape;10515;p31"/>
              <p:cNvSpPr/>
              <p:nvPr/>
            </p:nvSpPr>
            <p:spPr>
              <a:xfrm>
                <a:off x="7761325" y="9463079"/>
                <a:ext cx="116024" cy="24151"/>
              </a:xfrm>
              <a:custGeom>
                <a:avLst/>
                <a:gdLst/>
                <a:ahLst/>
                <a:cxnLst/>
                <a:rect l="l" t="t" r="r" b="b"/>
                <a:pathLst>
                  <a:path w="3800" h="791" extrusionOk="0">
                    <a:moveTo>
                      <a:pt x="1" y="0"/>
                    </a:moveTo>
                    <a:lnTo>
                      <a:pt x="31" y="790"/>
                    </a:lnTo>
                    <a:cubicBezTo>
                      <a:pt x="92" y="760"/>
                      <a:pt x="153" y="730"/>
                      <a:pt x="183" y="699"/>
                    </a:cubicBezTo>
                    <a:lnTo>
                      <a:pt x="3800" y="699"/>
                    </a:lnTo>
                    <a:lnTo>
                      <a:pt x="38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6" name="Google Shape;10516;p31"/>
              <p:cNvSpPr/>
              <p:nvPr/>
            </p:nvSpPr>
            <p:spPr>
              <a:xfrm>
                <a:off x="7752958" y="9643113"/>
                <a:ext cx="112329" cy="123473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4044" extrusionOk="0">
                    <a:moveTo>
                      <a:pt x="2797" y="1"/>
                    </a:moveTo>
                    <a:cubicBezTo>
                      <a:pt x="2585" y="518"/>
                      <a:pt x="2281" y="1095"/>
                      <a:pt x="2068" y="1429"/>
                    </a:cubicBezTo>
                    <a:cubicBezTo>
                      <a:pt x="1703" y="1247"/>
                      <a:pt x="1338" y="1065"/>
                      <a:pt x="974" y="913"/>
                    </a:cubicBezTo>
                    <a:lnTo>
                      <a:pt x="609" y="1490"/>
                    </a:lnTo>
                    <a:cubicBezTo>
                      <a:pt x="943" y="1642"/>
                      <a:pt x="1308" y="1855"/>
                      <a:pt x="1673" y="2068"/>
                    </a:cubicBezTo>
                    <a:cubicBezTo>
                      <a:pt x="1217" y="2615"/>
                      <a:pt x="609" y="3162"/>
                      <a:pt x="1" y="3557"/>
                    </a:cubicBezTo>
                    <a:cubicBezTo>
                      <a:pt x="153" y="3648"/>
                      <a:pt x="457" y="3922"/>
                      <a:pt x="579" y="4043"/>
                    </a:cubicBezTo>
                    <a:cubicBezTo>
                      <a:pt x="1217" y="3648"/>
                      <a:pt x="1825" y="3040"/>
                      <a:pt x="2281" y="2432"/>
                    </a:cubicBezTo>
                    <a:cubicBezTo>
                      <a:pt x="2585" y="2615"/>
                      <a:pt x="2858" y="2858"/>
                      <a:pt x="3071" y="3040"/>
                    </a:cubicBezTo>
                    <a:lnTo>
                      <a:pt x="3527" y="2372"/>
                    </a:lnTo>
                    <a:cubicBezTo>
                      <a:pt x="3253" y="2159"/>
                      <a:pt x="2919" y="1946"/>
                      <a:pt x="2706" y="1794"/>
                    </a:cubicBezTo>
                    <a:cubicBezTo>
                      <a:pt x="2980" y="1399"/>
                      <a:pt x="3284" y="852"/>
                      <a:pt x="3466" y="426"/>
                    </a:cubicBezTo>
                    <a:cubicBezTo>
                      <a:pt x="3588" y="426"/>
                      <a:pt x="3648" y="396"/>
                      <a:pt x="3679" y="366"/>
                    </a:cubicBezTo>
                    <a:lnTo>
                      <a:pt x="279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7" name="Google Shape;10517;p31"/>
              <p:cNvSpPr/>
              <p:nvPr/>
            </p:nvSpPr>
            <p:spPr>
              <a:xfrm>
                <a:off x="7754821" y="9876095"/>
                <a:ext cx="116970" cy="114161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3739" extrusionOk="0">
                    <a:moveTo>
                      <a:pt x="335" y="0"/>
                    </a:moveTo>
                    <a:lnTo>
                      <a:pt x="1" y="608"/>
                    </a:lnTo>
                    <a:cubicBezTo>
                      <a:pt x="426" y="760"/>
                      <a:pt x="973" y="1003"/>
                      <a:pt x="1308" y="1216"/>
                    </a:cubicBezTo>
                    <a:lnTo>
                      <a:pt x="1673" y="578"/>
                    </a:lnTo>
                    <a:cubicBezTo>
                      <a:pt x="1338" y="365"/>
                      <a:pt x="791" y="122"/>
                      <a:pt x="335" y="0"/>
                    </a:cubicBezTo>
                    <a:close/>
                    <a:moveTo>
                      <a:pt x="3192" y="456"/>
                    </a:moveTo>
                    <a:cubicBezTo>
                      <a:pt x="2676" y="1702"/>
                      <a:pt x="1612" y="2584"/>
                      <a:pt x="122" y="3040"/>
                    </a:cubicBezTo>
                    <a:lnTo>
                      <a:pt x="609" y="3739"/>
                    </a:lnTo>
                    <a:cubicBezTo>
                      <a:pt x="669" y="3708"/>
                      <a:pt x="700" y="3678"/>
                      <a:pt x="700" y="3617"/>
                    </a:cubicBezTo>
                    <a:cubicBezTo>
                      <a:pt x="2189" y="3070"/>
                      <a:pt x="3284" y="2097"/>
                      <a:pt x="3831" y="851"/>
                    </a:cubicBezTo>
                    <a:cubicBezTo>
                      <a:pt x="3618" y="760"/>
                      <a:pt x="3405" y="608"/>
                      <a:pt x="3192" y="45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8" name="Google Shape;10518;p31"/>
              <p:cNvSpPr/>
              <p:nvPr/>
            </p:nvSpPr>
            <p:spPr>
              <a:xfrm>
                <a:off x="6230848" y="9579081"/>
                <a:ext cx="1445928" cy="185638"/>
              </a:xfrm>
              <a:custGeom>
                <a:avLst/>
                <a:gdLst/>
                <a:ahLst/>
                <a:cxnLst/>
                <a:rect l="l" t="t" r="r" b="b"/>
                <a:pathLst>
                  <a:path w="47357" h="6080" extrusionOk="0">
                    <a:moveTo>
                      <a:pt x="0" y="1"/>
                    </a:moveTo>
                    <a:lnTo>
                      <a:pt x="0" y="6080"/>
                    </a:lnTo>
                    <a:lnTo>
                      <a:pt x="47357" y="6080"/>
                    </a:lnTo>
                    <a:lnTo>
                      <a:pt x="4735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19" name="Google Shape;10519;p31"/>
            <p:cNvGrpSpPr/>
            <p:nvPr/>
          </p:nvGrpSpPr>
          <p:grpSpPr>
            <a:xfrm>
              <a:off x="-52419" y="4762200"/>
              <a:ext cx="9194947" cy="663763"/>
              <a:chOff x="-52419" y="4762200"/>
              <a:chExt cx="9194947" cy="663763"/>
            </a:xfrm>
          </p:grpSpPr>
          <p:sp>
            <p:nvSpPr>
              <p:cNvPr id="10520" name="Google Shape;10520;p31"/>
              <p:cNvSpPr/>
              <p:nvPr/>
            </p:nvSpPr>
            <p:spPr>
              <a:xfrm>
                <a:off x="-52419" y="4762200"/>
                <a:ext cx="9194947" cy="663753"/>
              </a:xfrm>
              <a:custGeom>
                <a:avLst/>
                <a:gdLst/>
                <a:ahLst/>
                <a:cxnLst/>
                <a:rect l="l" t="t" r="r" b="b"/>
                <a:pathLst>
                  <a:path w="284960" h="39515" extrusionOk="0">
                    <a:moveTo>
                      <a:pt x="0" y="0"/>
                    </a:moveTo>
                    <a:lnTo>
                      <a:pt x="0" y="39514"/>
                    </a:lnTo>
                    <a:lnTo>
                      <a:pt x="284960" y="39514"/>
                    </a:lnTo>
                    <a:lnTo>
                      <a:pt x="28496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1" name="Google Shape;10521;p31"/>
              <p:cNvSpPr/>
              <p:nvPr/>
            </p:nvSpPr>
            <p:spPr>
              <a:xfrm>
                <a:off x="-52419" y="4923550"/>
                <a:ext cx="9194947" cy="502413"/>
              </a:xfrm>
              <a:custGeom>
                <a:avLst/>
                <a:gdLst/>
                <a:ahLst/>
                <a:cxnLst/>
                <a:rect l="l" t="t" r="r" b="b"/>
                <a:pathLst>
                  <a:path w="284960" h="29910" extrusionOk="0">
                    <a:moveTo>
                      <a:pt x="0" y="0"/>
                    </a:moveTo>
                    <a:lnTo>
                      <a:pt x="0" y="29909"/>
                    </a:lnTo>
                    <a:lnTo>
                      <a:pt x="284960" y="29909"/>
                    </a:lnTo>
                    <a:lnTo>
                      <a:pt x="2849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22" name="Google Shape;10522;p31"/>
            <p:cNvGrpSpPr/>
            <p:nvPr/>
          </p:nvGrpSpPr>
          <p:grpSpPr>
            <a:xfrm>
              <a:off x="7444776" y="623506"/>
              <a:ext cx="5336278" cy="4255615"/>
              <a:chOff x="605826" y="6062281"/>
              <a:chExt cx="5336278" cy="4255615"/>
            </a:xfrm>
          </p:grpSpPr>
          <p:sp>
            <p:nvSpPr>
              <p:cNvPr id="10523" name="Google Shape;10523;p31"/>
              <p:cNvSpPr/>
              <p:nvPr/>
            </p:nvSpPr>
            <p:spPr>
              <a:xfrm>
                <a:off x="1908236" y="6382623"/>
                <a:ext cx="13007" cy="29708"/>
              </a:xfrm>
              <a:custGeom>
                <a:avLst/>
                <a:gdLst/>
                <a:ahLst/>
                <a:cxnLst/>
                <a:rect l="l" t="t" r="r" b="b"/>
                <a:pathLst>
                  <a:path w="426" h="973" extrusionOk="0">
                    <a:moveTo>
                      <a:pt x="213" y="0"/>
                    </a:moveTo>
                    <a:cubicBezTo>
                      <a:pt x="92" y="0"/>
                      <a:pt x="0" y="91"/>
                      <a:pt x="0" y="243"/>
                    </a:cubicBezTo>
                    <a:lnTo>
                      <a:pt x="0" y="760"/>
                    </a:lnTo>
                    <a:cubicBezTo>
                      <a:pt x="0" y="882"/>
                      <a:pt x="92" y="973"/>
                      <a:pt x="213" y="973"/>
                    </a:cubicBezTo>
                    <a:cubicBezTo>
                      <a:pt x="335" y="973"/>
                      <a:pt x="426" y="882"/>
                      <a:pt x="426" y="760"/>
                    </a:cubicBezTo>
                    <a:lnTo>
                      <a:pt x="426" y="243"/>
                    </a:lnTo>
                    <a:cubicBezTo>
                      <a:pt x="426" y="91"/>
                      <a:pt x="335" y="0"/>
                      <a:pt x="213" y="0"/>
                    </a:cubicBezTo>
                    <a:close/>
                  </a:path>
                </a:pathLst>
              </a:custGeom>
              <a:solidFill>
                <a:srgbClr val="343F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4" name="Google Shape;10524;p31"/>
              <p:cNvSpPr/>
              <p:nvPr/>
            </p:nvSpPr>
            <p:spPr>
              <a:xfrm>
                <a:off x="848305" y="6349187"/>
                <a:ext cx="1512763" cy="2406999"/>
              </a:xfrm>
              <a:custGeom>
                <a:avLst/>
                <a:gdLst/>
                <a:ahLst/>
                <a:cxnLst/>
                <a:rect l="l" t="t" r="r" b="b"/>
                <a:pathLst>
                  <a:path w="49546" h="78834" extrusionOk="0">
                    <a:moveTo>
                      <a:pt x="31764" y="1"/>
                    </a:moveTo>
                    <a:lnTo>
                      <a:pt x="31339" y="62"/>
                    </a:lnTo>
                    <a:cubicBezTo>
                      <a:pt x="31217" y="882"/>
                      <a:pt x="31551" y="1733"/>
                      <a:pt x="31825" y="2524"/>
                    </a:cubicBezTo>
                    <a:lnTo>
                      <a:pt x="31946" y="2767"/>
                    </a:lnTo>
                    <a:cubicBezTo>
                      <a:pt x="32220" y="3588"/>
                      <a:pt x="32372" y="4651"/>
                      <a:pt x="31764" y="5107"/>
                    </a:cubicBezTo>
                    <a:cubicBezTo>
                      <a:pt x="31703" y="5138"/>
                      <a:pt x="31612" y="5199"/>
                      <a:pt x="31521" y="5229"/>
                    </a:cubicBezTo>
                    <a:cubicBezTo>
                      <a:pt x="29545" y="6445"/>
                      <a:pt x="27296" y="8117"/>
                      <a:pt x="25563" y="9758"/>
                    </a:cubicBezTo>
                    <a:cubicBezTo>
                      <a:pt x="24408" y="10852"/>
                      <a:pt x="23527" y="12098"/>
                      <a:pt x="22919" y="13375"/>
                    </a:cubicBezTo>
                    <a:cubicBezTo>
                      <a:pt x="22129" y="11642"/>
                      <a:pt x="21582" y="10123"/>
                      <a:pt x="21855" y="8025"/>
                    </a:cubicBezTo>
                    <a:cubicBezTo>
                      <a:pt x="21885" y="7782"/>
                      <a:pt x="22159" y="7387"/>
                      <a:pt x="21916" y="7357"/>
                    </a:cubicBezTo>
                    <a:cubicBezTo>
                      <a:pt x="21898" y="7354"/>
                      <a:pt x="21880" y="7353"/>
                      <a:pt x="21862" y="7353"/>
                    </a:cubicBezTo>
                    <a:cubicBezTo>
                      <a:pt x="21638" y="7353"/>
                      <a:pt x="21427" y="7526"/>
                      <a:pt x="21399" y="7752"/>
                    </a:cubicBezTo>
                    <a:cubicBezTo>
                      <a:pt x="21095" y="10305"/>
                      <a:pt x="21399" y="12250"/>
                      <a:pt x="22433" y="14439"/>
                    </a:cubicBezTo>
                    <a:cubicBezTo>
                      <a:pt x="22433" y="14469"/>
                      <a:pt x="22463" y="14469"/>
                      <a:pt x="22463" y="14500"/>
                    </a:cubicBezTo>
                    <a:cubicBezTo>
                      <a:pt x="22007" y="15837"/>
                      <a:pt x="21885" y="17205"/>
                      <a:pt x="22129" y="18481"/>
                    </a:cubicBezTo>
                    <a:cubicBezTo>
                      <a:pt x="22737" y="21734"/>
                      <a:pt x="25442" y="24013"/>
                      <a:pt x="27630" y="25381"/>
                    </a:cubicBezTo>
                    <a:cubicBezTo>
                      <a:pt x="28633" y="25989"/>
                      <a:pt x="29667" y="26567"/>
                      <a:pt x="30700" y="27083"/>
                    </a:cubicBezTo>
                    <a:cubicBezTo>
                      <a:pt x="32190" y="27874"/>
                      <a:pt x="33740" y="28694"/>
                      <a:pt x="35108" y="29728"/>
                    </a:cubicBezTo>
                    <a:cubicBezTo>
                      <a:pt x="35503" y="30001"/>
                      <a:pt x="35898" y="30366"/>
                      <a:pt x="36293" y="30731"/>
                    </a:cubicBezTo>
                    <a:cubicBezTo>
                      <a:pt x="36536" y="31065"/>
                      <a:pt x="36840" y="31369"/>
                      <a:pt x="37144" y="31703"/>
                    </a:cubicBezTo>
                    <a:cubicBezTo>
                      <a:pt x="37539" y="32220"/>
                      <a:pt x="37904" y="32767"/>
                      <a:pt x="38147" y="33406"/>
                    </a:cubicBezTo>
                    <a:cubicBezTo>
                      <a:pt x="37387" y="32859"/>
                      <a:pt x="36415" y="32494"/>
                      <a:pt x="35442" y="32494"/>
                    </a:cubicBezTo>
                    <a:lnTo>
                      <a:pt x="35412" y="32494"/>
                    </a:lnTo>
                    <a:cubicBezTo>
                      <a:pt x="33953" y="32494"/>
                      <a:pt x="32615" y="33041"/>
                      <a:pt x="31278" y="33558"/>
                    </a:cubicBezTo>
                    <a:cubicBezTo>
                      <a:pt x="30913" y="33710"/>
                      <a:pt x="30518" y="33862"/>
                      <a:pt x="30123" y="33983"/>
                    </a:cubicBezTo>
                    <a:cubicBezTo>
                      <a:pt x="28238" y="34652"/>
                      <a:pt x="26232" y="34986"/>
                      <a:pt x="24226" y="34986"/>
                    </a:cubicBezTo>
                    <a:cubicBezTo>
                      <a:pt x="23770" y="34986"/>
                      <a:pt x="22189" y="34925"/>
                      <a:pt x="21916" y="33983"/>
                    </a:cubicBezTo>
                    <a:cubicBezTo>
                      <a:pt x="21855" y="33801"/>
                      <a:pt x="21855" y="33588"/>
                      <a:pt x="21885" y="33375"/>
                    </a:cubicBezTo>
                    <a:cubicBezTo>
                      <a:pt x="21946" y="33284"/>
                      <a:pt x="21977" y="33162"/>
                      <a:pt x="21946" y="33041"/>
                    </a:cubicBezTo>
                    <a:cubicBezTo>
                      <a:pt x="21946" y="33011"/>
                      <a:pt x="21916" y="32980"/>
                      <a:pt x="21916" y="32950"/>
                    </a:cubicBezTo>
                    <a:cubicBezTo>
                      <a:pt x="21946" y="32676"/>
                      <a:pt x="21946" y="32372"/>
                      <a:pt x="21885" y="32068"/>
                    </a:cubicBezTo>
                    <a:cubicBezTo>
                      <a:pt x="21733" y="31308"/>
                      <a:pt x="21156" y="30700"/>
                      <a:pt x="20123" y="30153"/>
                    </a:cubicBezTo>
                    <a:cubicBezTo>
                      <a:pt x="20001" y="30093"/>
                      <a:pt x="19849" y="30032"/>
                      <a:pt x="19727" y="29971"/>
                    </a:cubicBezTo>
                    <a:cubicBezTo>
                      <a:pt x="19180" y="29697"/>
                      <a:pt x="18664" y="29424"/>
                      <a:pt x="18329" y="29029"/>
                    </a:cubicBezTo>
                    <a:cubicBezTo>
                      <a:pt x="18147" y="28816"/>
                      <a:pt x="18056" y="28482"/>
                      <a:pt x="18025" y="28208"/>
                    </a:cubicBezTo>
                    <a:lnTo>
                      <a:pt x="17144" y="28208"/>
                    </a:lnTo>
                    <a:cubicBezTo>
                      <a:pt x="17144" y="28694"/>
                      <a:pt x="17326" y="29211"/>
                      <a:pt x="17630" y="29576"/>
                    </a:cubicBezTo>
                    <a:cubicBezTo>
                      <a:pt x="18116" y="30153"/>
                      <a:pt x="18724" y="30457"/>
                      <a:pt x="19332" y="30761"/>
                    </a:cubicBezTo>
                    <a:cubicBezTo>
                      <a:pt x="19454" y="30822"/>
                      <a:pt x="19575" y="30883"/>
                      <a:pt x="19697" y="30944"/>
                    </a:cubicBezTo>
                    <a:cubicBezTo>
                      <a:pt x="20183" y="31187"/>
                      <a:pt x="20548" y="31460"/>
                      <a:pt x="20761" y="31734"/>
                    </a:cubicBezTo>
                    <a:cubicBezTo>
                      <a:pt x="20457" y="31612"/>
                      <a:pt x="20092" y="31521"/>
                      <a:pt x="19758" y="31521"/>
                    </a:cubicBezTo>
                    <a:cubicBezTo>
                      <a:pt x="19660" y="31512"/>
                      <a:pt x="19562" y="31509"/>
                      <a:pt x="19465" y="31509"/>
                    </a:cubicBezTo>
                    <a:cubicBezTo>
                      <a:pt x="19230" y="31509"/>
                      <a:pt x="19000" y="31530"/>
                      <a:pt x="18785" y="31552"/>
                    </a:cubicBezTo>
                    <a:cubicBezTo>
                      <a:pt x="18522" y="31569"/>
                      <a:pt x="18279" y="31587"/>
                      <a:pt x="18044" y="31587"/>
                    </a:cubicBezTo>
                    <a:cubicBezTo>
                      <a:pt x="17873" y="31587"/>
                      <a:pt x="17706" y="31577"/>
                      <a:pt x="17539" y="31552"/>
                    </a:cubicBezTo>
                    <a:cubicBezTo>
                      <a:pt x="16536" y="31369"/>
                      <a:pt x="15715" y="30366"/>
                      <a:pt x="15746" y="29363"/>
                    </a:cubicBezTo>
                    <a:cubicBezTo>
                      <a:pt x="15746" y="29241"/>
                      <a:pt x="15746" y="29150"/>
                      <a:pt x="15746" y="29029"/>
                    </a:cubicBezTo>
                    <a:cubicBezTo>
                      <a:pt x="15776" y="28755"/>
                      <a:pt x="15806" y="28421"/>
                      <a:pt x="15715" y="28086"/>
                    </a:cubicBezTo>
                    <a:cubicBezTo>
                      <a:pt x="15594" y="27661"/>
                      <a:pt x="15320" y="27327"/>
                      <a:pt x="15077" y="27053"/>
                    </a:cubicBezTo>
                    <a:cubicBezTo>
                      <a:pt x="14986" y="26962"/>
                      <a:pt x="14712" y="26567"/>
                      <a:pt x="14651" y="26506"/>
                    </a:cubicBezTo>
                    <a:cubicBezTo>
                      <a:pt x="14347" y="26141"/>
                      <a:pt x="14378" y="26020"/>
                      <a:pt x="14256" y="25533"/>
                    </a:cubicBezTo>
                    <a:cubicBezTo>
                      <a:pt x="14287" y="25472"/>
                      <a:pt x="14256" y="25442"/>
                      <a:pt x="14256" y="25381"/>
                    </a:cubicBezTo>
                    <a:cubicBezTo>
                      <a:pt x="14135" y="24713"/>
                      <a:pt x="14195" y="24013"/>
                      <a:pt x="14499" y="23436"/>
                    </a:cubicBezTo>
                    <a:cubicBezTo>
                      <a:pt x="14621" y="23193"/>
                      <a:pt x="14530" y="22950"/>
                      <a:pt x="14317" y="22828"/>
                    </a:cubicBezTo>
                    <a:cubicBezTo>
                      <a:pt x="14286" y="22810"/>
                      <a:pt x="14259" y="22802"/>
                      <a:pt x="14236" y="22802"/>
                    </a:cubicBezTo>
                    <a:cubicBezTo>
                      <a:pt x="14102" y="22802"/>
                      <a:pt x="14086" y="23072"/>
                      <a:pt x="13983" y="23254"/>
                    </a:cubicBezTo>
                    <a:cubicBezTo>
                      <a:pt x="13770" y="23649"/>
                      <a:pt x="13618" y="24013"/>
                      <a:pt x="13557" y="24469"/>
                    </a:cubicBezTo>
                    <a:cubicBezTo>
                      <a:pt x="12220" y="23132"/>
                      <a:pt x="10183" y="22098"/>
                      <a:pt x="8299" y="21916"/>
                    </a:cubicBezTo>
                    <a:cubicBezTo>
                      <a:pt x="7964" y="21886"/>
                      <a:pt x="7599" y="21855"/>
                      <a:pt x="7265" y="21855"/>
                    </a:cubicBezTo>
                    <a:cubicBezTo>
                      <a:pt x="6475" y="21825"/>
                      <a:pt x="5715" y="21795"/>
                      <a:pt x="5046" y="21491"/>
                    </a:cubicBezTo>
                    <a:cubicBezTo>
                      <a:pt x="4530" y="21278"/>
                      <a:pt x="4104" y="20761"/>
                      <a:pt x="3952" y="20244"/>
                    </a:cubicBezTo>
                    <a:cubicBezTo>
                      <a:pt x="3922" y="20184"/>
                      <a:pt x="3922" y="20123"/>
                      <a:pt x="3922" y="20062"/>
                    </a:cubicBezTo>
                    <a:cubicBezTo>
                      <a:pt x="4043" y="19819"/>
                      <a:pt x="4104" y="19576"/>
                      <a:pt x="4134" y="19332"/>
                    </a:cubicBezTo>
                    <a:cubicBezTo>
                      <a:pt x="4347" y="19089"/>
                      <a:pt x="4682" y="18937"/>
                      <a:pt x="5046" y="18755"/>
                    </a:cubicBezTo>
                    <a:cubicBezTo>
                      <a:pt x="5107" y="18785"/>
                      <a:pt x="5137" y="18785"/>
                      <a:pt x="5198" y="18785"/>
                    </a:cubicBezTo>
                    <a:cubicBezTo>
                      <a:pt x="5624" y="18816"/>
                      <a:pt x="6049" y="18846"/>
                      <a:pt x="6505" y="18846"/>
                    </a:cubicBezTo>
                    <a:cubicBezTo>
                      <a:pt x="7539" y="18846"/>
                      <a:pt x="8663" y="18542"/>
                      <a:pt x="9606" y="18025"/>
                    </a:cubicBezTo>
                    <a:cubicBezTo>
                      <a:pt x="11217" y="17174"/>
                      <a:pt x="13223" y="13466"/>
                      <a:pt x="13800" y="12250"/>
                    </a:cubicBezTo>
                    <a:lnTo>
                      <a:pt x="13344" y="12190"/>
                    </a:lnTo>
                    <a:cubicBezTo>
                      <a:pt x="12828" y="13223"/>
                      <a:pt x="10214" y="16870"/>
                      <a:pt x="9180" y="17418"/>
                    </a:cubicBezTo>
                    <a:cubicBezTo>
                      <a:pt x="8299" y="17904"/>
                      <a:pt x="7265" y="17965"/>
                      <a:pt x="6232" y="17965"/>
                    </a:cubicBezTo>
                    <a:cubicBezTo>
                      <a:pt x="6596" y="17539"/>
                      <a:pt x="6809" y="17022"/>
                      <a:pt x="6596" y="16475"/>
                    </a:cubicBezTo>
                    <a:cubicBezTo>
                      <a:pt x="6353" y="15807"/>
                      <a:pt x="5685" y="15594"/>
                      <a:pt x="5168" y="15442"/>
                    </a:cubicBezTo>
                    <a:cubicBezTo>
                      <a:pt x="4803" y="15320"/>
                      <a:pt x="4469" y="15229"/>
                      <a:pt x="4286" y="15016"/>
                    </a:cubicBezTo>
                    <a:cubicBezTo>
                      <a:pt x="3861" y="14500"/>
                      <a:pt x="3982" y="13740"/>
                      <a:pt x="4256" y="13375"/>
                    </a:cubicBezTo>
                    <a:cubicBezTo>
                      <a:pt x="4499" y="13071"/>
                      <a:pt x="4894" y="11916"/>
                      <a:pt x="4985" y="11156"/>
                    </a:cubicBezTo>
                    <a:lnTo>
                      <a:pt x="4985" y="11156"/>
                    </a:lnTo>
                    <a:lnTo>
                      <a:pt x="4712" y="11338"/>
                    </a:lnTo>
                    <a:cubicBezTo>
                      <a:pt x="4651" y="11703"/>
                      <a:pt x="4499" y="12159"/>
                      <a:pt x="4134" y="12645"/>
                    </a:cubicBezTo>
                    <a:cubicBezTo>
                      <a:pt x="3253" y="13861"/>
                      <a:pt x="3010" y="14895"/>
                      <a:pt x="3618" y="15594"/>
                    </a:cubicBezTo>
                    <a:cubicBezTo>
                      <a:pt x="3952" y="15989"/>
                      <a:pt x="4469" y="16141"/>
                      <a:pt x="4894" y="16293"/>
                    </a:cubicBezTo>
                    <a:cubicBezTo>
                      <a:pt x="5381" y="16445"/>
                      <a:pt x="5685" y="16536"/>
                      <a:pt x="5776" y="16779"/>
                    </a:cubicBezTo>
                    <a:cubicBezTo>
                      <a:pt x="5897" y="17114"/>
                      <a:pt x="5533" y="17509"/>
                      <a:pt x="5107" y="17752"/>
                    </a:cubicBezTo>
                    <a:cubicBezTo>
                      <a:pt x="4955" y="17813"/>
                      <a:pt x="4833" y="17874"/>
                      <a:pt x="4682" y="17965"/>
                    </a:cubicBezTo>
                    <a:cubicBezTo>
                      <a:pt x="4469" y="18056"/>
                      <a:pt x="4286" y="18147"/>
                      <a:pt x="4074" y="18238"/>
                    </a:cubicBezTo>
                    <a:cubicBezTo>
                      <a:pt x="4013" y="17934"/>
                      <a:pt x="3922" y="17600"/>
                      <a:pt x="3830" y="17357"/>
                    </a:cubicBezTo>
                    <a:cubicBezTo>
                      <a:pt x="3648" y="16749"/>
                      <a:pt x="3010" y="16658"/>
                      <a:pt x="2615" y="16263"/>
                    </a:cubicBezTo>
                    <a:cubicBezTo>
                      <a:pt x="2523" y="16171"/>
                      <a:pt x="1885" y="15503"/>
                      <a:pt x="1794" y="15381"/>
                    </a:cubicBezTo>
                    <a:cubicBezTo>
                      <a:pt x="912" y="14287"/>
                      <a:pt x="365" y="12828"/>
                      <a:pt x="578" y="11278"/>
                    </a:cubicBezTo>
                    <a:lnTo>
                      <a:pt x="578" y="11278"/>
                    </a:lnTo>
                    <a:lnTo>
                      <a:pt x="213" y="11338"/>
                    </a:lnTo>
                    <a:cubicBezTo>
                      <a:pt x="1" y="13132"/>
                      <a:pt x="578" y="15016"/>
                      <a:pt x="1855" y="16293"/>
                    </a:cubicBezTo>
                    <a:cubicBezTo>
                      <a:pt x="1946" y="16384"/>
                      <a:pt x="2067" y="16506"/>
                      <a:pt x="2189" y="16597"/>
                    </a:cubicBezTo>
                    <a:cubicBezTo>
                      <a:pt x="2523" y="16931"/>
                      <a:pt x="2858" y="17266"/>
                      <a:pt x="3010" y="17630"/>
                    </a:cubicBezTo>
                    <a:cubicBezTo>
                      <a:pt x="3192" y="18208"/>
                      <a:pt x="3283" y="18664"/>
                      <a:pt x="3253" y="19029"/>
                    </a:cubicBezTo>
                    <a:cubicBezTo>
                      <a:pt x="3010" y="19454"/>
                      <a:pt x="2949" y="19971"/>
                      <a:pt x="3101" y="20488"/>
                    </a:cubicBezTo>
                    <a:cubicBezTo>
                      <a:pt x="3314" y="21278"/>
                      <a:pt x="3922" y="21977"/>
                      <a:pt x="4682" y="22311"/>
                    </a:cubicBezTo>
                    <a:cubicBezTo>
                      <a:pt x="5502" y="22676"/>
                      <a:pt x="6384" y="22706"/>
                      <a:pt x="7235" y="22737"/>
                    </a:cubicBezTo>
                    <a:cubicBezTo>
                      <a:pt x="7569" y="22737"/>
                      <a:pt x="7903" y="22767"/>
                      <a:pt x="8207" y="22798"/>
                    </a:cubicBezTo>
                    <a:cubicBezTo>
                      <a:pt x="10244" y="23010"/>
                      <a:pt x="12372" y="24804"/>
                      <a:pt x="13618" y="26415"/>
                    </a:cubicBezTo>
                    <a:cubicBezTo>
                      <a:pt x="13739" y="27023"/>
                      <a:pt x="13770" y="27266"/>
                      <a:pt x="14165" y="27752"/>
                    </a:cubicBezTo>
                    <a:cubicBezTo>
                      <a:pt x="14256" y="27843"/>
                      <a:pt x="14317" y="27934"/>
                      <a:pt x="14408" y="28026"/>
                    </a:cubicBezTo>
                    <a:cubicBezTo>
                      <a:pt x="14590" y="28238"/>
                      <a:pt x="14803" y="28451"/>
                      <a:pt x="14864" y="28694"/>
                    </a:cubicBezTo>
                    <a:cubicBezTo>
                      <a:pt x="14894" y="28877"/>
                      <a:pt x="14894" y="29089"/>
                      <a:pt x="14864" y="29333"/>
                    </a:cubicBezTo>
                    <a:cubicBezTo>
                      <a:pt x="14864" y="29454"/>
                      <a:pt x="14834" y="29576"/>
                      <a:pt x="14834" y="29728"/>
                    </a:cubicBezTo>
                    <a:cubicBezTo>
                      <a:pt x="14803" y="31156"/>
                      <a:pt x="15958" y="32555"/>
                      <a:pt x="17387" y="32798"/>
                    </a:cubicBezTo>
                    <a:cubicBezTo>
                      <a:pt x="17645" y="32843"/>
                      <a:pt x="17896" y="32859"/>
                      <a:pt x="18139" y="32859"/>
                    </a:cubicBezTo>
                    <a:cubicBezTo>
                      <a:pt x="18382" y="32859"/>
                      <a:pt x="18618" y="32843"/>
                      <a:pt x="18846" y="32828"/>
                    </a:cubicBezTo>
                    <a:cubicBezTo>
                      <a:pt x="19061" y="32807"/>
                      <a:pt x="19276" y="32785"/>
                      <a:pt x="19480" y="32785"/>
                    </a:cubicBezTo>
                    <a:cubicBezTo>
                      <a:pt x="19565" y="32785"/>
                      <a:pt x="19647" y="32789"/>
                      <a:pt x="19727" y="32798"/>
                    </a:cubicBezTo>
                    <a:cubicBezTo>
                      <a:pt x="20274" y="32798"/>
                      <a:pt x="20822" y="33132"/>
                      <a:pt x="21004" y="33558"/>
                    </a:cubicBezTo>
                    <a:lnTo>
                      <a:pt x="21004" y="33922"/>
                    </a:lnTo>
                    <a:cubicBezTo>
                      <a:pt x="20974" y="34287"/>
                      <a:pt x="20943" y="34318"/>
                      <a:pt x="21065" y="34743"/>
                    </a:cubicBezTo>
                    <a:cubicBezTo>
                      <a:pt x="21369" y="35777"/>
                      <a:pt x="23041" y="36263"/>
                      <a:pt x="24743" y="36263"/>
                    </a:cubicBezTo>
                    <a:cubicBezTo>
                      <a:pt x="26262" y="36263"/>
                      <a:pt x="27326" y="36141"/>
                      <a:pt x="28846" y="35868"/>
                    </a:cubicBezTo>
                    <a:cubicBezTo>
                      <a:pt x="30305" y="35625"/>
                      <a:pt x="31612" y="34956"/>
                      <a:pt x="32980" y="34439"/>
                    </a:cubicBezTo>
                    <a:cubicBezTo>
                      <a:pt x="33381" y="34302"/>
                      <a:pt x="33803" y="34242"/>
                      <a:pt x="34232" y="34242"/>
                    </a:cubicBezTo>
                    <a:cubicBezTo>
                      <a:pt x="34942" y="34242"/>
                      <a:pt x="35672" y="34406"/>
                      <a:pt x="36354" y="34652"/>
                    </a:cubicBezTo>
                    <a:cubicBezTo>
                      <a:pt x="37387" y="35017"/>
                      <a:pt x="38147" y="35898"/>
                      <a:pt x="38208" y="37023"/>
                    </a:cubicBezTo>
                    <a:cubicBezTo>
                      <a:pt x="38269" y="37539"/>
                      <a:pt x="38482" y="37722"/>
                      <a:pt x="37995" y="38634"/>
                    </a:cubicBezTo>
                    <a:cubicBezTo>
                      <a:pt x="37509" y="39728"/>
                      <a:pt x="36840" y="40822"/>
                      <a:pt x="36111" y="41947"/>
                    </a:cubicBezTo>
                    <a:cubicBezTo>
                      <a:pt x="34834" y="43923"/>
                      <a:pt x="33527" y="45959"/>
                      <a:pt x="33466" y="48330"/>
                    </a:cubicBezTo>
                    <a:cubicBezTo>
                      <a:pt x="33436" y="48877"/>
                      <a:pt x="33497" y="49394"/>
                      <a:pt x="33588" y="49941"/>
                    </a:cubicBezTo>
                    <a:cubicBezTo>
                      <a:pt x="33618" y="49941"/>
                      <a:pt x="33618" y="49971"/>
                      <a:pt x="33618" y="49971"/>
                    </a:cubicBezTo>
                    <a:cubicBezTo>
                      <a:pt x="33801" y="50822"/>
                      <a:pt x="34074" y="51643"/>
                      <a:pt x="34348" y="52464"/>
                    </a:cubicBezTo>
                    <a:cubicBezTo>
                      <a:pt x="34560" y="53041"/>
                      <a:pt x="34864" y="53619"/>
                      <a:pt x="34925" y="54227"/>
                    </a:cubicBezTo>
                    <a:cubicBezTo>
                      <a:pt x="36871" y="68513"/>
                      <a:pt x="32980" y="75352"/>
                      <a:pt x="31308" y="78087"/>
                    </a:cubicBezTo>
                    <a:cubicBezTo>
                      <a:pt x="31187" y="78300"/>
                      <a:pt x="31247" y="78573"/>
                      <a:pt x="31460" y="78695"/>
                    </a:cubicBezTo>
                    <a:cubicBezTo>
                      <a:pt x="31521" y="78756"/>
                      <a:pt x="31612" y="78756"/>
                      <a:pt x="31673" y="78756"/>
                    </a:cubicBezTo>
                    <a:cubicBezTo>
                      <a:pt x="31781" y="78756"/>
                      <a:pt x="34278" y="78833"/>
                      <a:pt x="35729" y="78833"/>
                    </a:cubicBezTo>
                    <a:cubicBezTo>
                      <a:pt x="36310" y="78833"/>
                      <a:pt x="36723" y="78821"/>
                      <a:pt x="36749" y="78786"/>
                    </a:cubicBezTo>
                    <a:cubicBezTo>
                      <a:pt x="38542" y="75838"/>
                      <a:pt x="41855" y="64774"/>
                      <a:pt x="39120" y="54196"/>
                    </a:cubicBezTo>
                    <a:cubicBezTo>
                      <a:pt x="38937" y="53558"/>
                      <a:pt x="38573" y="52707"/>
                      <a:pt x="38360" y="52129"/>
                    </a:cubicBezTo>
                    <a:cubicBezTo>
                      <a:pt x="37904" y="50822"/>
                      <a:pt x="37357" y="50002"/>
                      <a:pt x="37418" y="48725"/>
                    </a:cubicBezTo>
                    <a:cubicBezTo>
                      <a:pt x="37448" y="47296"/>
                      <a:pt x="37904" y="46050"/>
                      <a:pt x="38573" y="44774"/>
                    </a:cubicBezTo>
                    <a:cubicBezTo>
                      <a:pt x="38664" y="44682"/>
                      <a:pt x="38725" y="44622"/>
                      <a:pt x="38816" y="44530"/>
                    </a:cubicBezTo>
                    <a:cubicBezTo>
                      <a:pt x="39789" y="43649"/>
                      <a:pt x="38846" y="42889"/>
                      <a:pt x="40366" y="42372"/>
                    </a:cubicBezTo>
                    <a:cubicBezTo>
                      <a:pt x="41217" y="42099"/>
                      <a:pt x="42007" y="41825"/>
                      <a:pt x="42676" y="41521"/>
                    </a:cubicBezTo>
                    <a:cubicBezTo>
                      <a:pt x="44591" y="40609"/>
                      <a:pt x="46932" y="39363"/>
                      <a:pt x="48117" y="37418"/>
                    </a:cubicBezTo>
                    <a:cubicBezTo>
                      <a:pt x="49272" y="35473"/>
                      <a:pt x="49059" y="32555"/>
                      <a:pt x="47053" y="31096"/>
                    </a:cubicBezTo>
                    <a:cubicBezTo>
                      <a:pt x="46719" y="30852"/>
                      <a:pt x="46719" y="30609"/>
                      <a:pt x="46354" y="30457"/>
                    </a:cubicBezTo>
                    <a:cubicBezTo>
                      <a:pt x="46111" y="30336"/>
                      <a:pt x="46020" y="30093"/>
                      <a:pt x="45807" y="29971"/>
                    </a:cubicBezTo>
                    <a:cubicBezTo>
                      <a:pt x="45776" y="29910"/>
                      <a:pt x="45351" y="29424"/>
                      <a:pt x="45321" y="29363"/>
                    </a:cubicBezTo>
                    <a:cubicBezTo>
                      <a:pt x="45138" y="28968"/>
                      <a:pt x="45047" y="28968"/>
                      <a:pt x="45260" y="28573"/>
                    </a:cubicBezTo>
                    <a:cubicBezTo>
                      <a:pt x="45564" y="28026"/>
                      <a:pt x="46050" y="27600"/>
                      <a:pt x="46567" y="27144"/>
                    </a:cubicBezTo>
                    <a:cubicBezTo>
                      <a:pt x="46810" y="26962"/>
                      <a:pt x="47023" y="26779"/>
                      <a:pt x="47235" y="26567"/>
                    </a:cubicBezTo>
                    <a:cubicBezTo>
                      <a:pt x="48725" y="25168"/>
                      <a:pt x="49546" y="23314"/>
                      <a:pt x="49515" y="21308"/>
                    </a:cubicBezTo>
                    <a:lnTo>
                      <a:pt x="49515" y="21308"/>
                    </a:lnTo>
                    <a:lnTo>
                      <a:pt x="49029" y="21339"/>
                    </a:lnTo>
                    <a:cubicBezTo>
                      <a:pt x="49059" y="23102"/>
                      <a:pt x="47935" y="24682"/>
                      <a:pt x="46628" y="25928"/>
                    </a:cubicBezTo>
                    <a:cubicBezTo>
                      <a:pt x="46445" y="26111"/>
                      <a:pt x="46232" y="26293"/>
                      <a:pt x="45989" y="26475"/>
                    </a:cubicBezTo>
                    <a:cubicBezTo>
                      <a:pt x="45442" y="26962"/>
                      <a:pt x="44865" y="27448"/>
                      <a:pt x="44469" y="28147"/>
                    </a:cubicBezTo>
                    <a:cubicBezTo>
                      <a:pt x="44348" y="28390"/>
                      <a:pt x="44287" y="28634"/>
                      <a:pt x="44226" y="28877"/>
                    </a:cubicBezTo>
                    <a:cubicBezTo>
                      <a:pt x="44014" y="28360"/>
                      <a:pt x="43922" y="27722"/>
                      <a:pt x="43983" y="27053"/>
                    </a:cubicBezTo>
                    <a:cubicBezTo>
                      <a:pt x="44105" y="26050"/>
                      <a:pt x="44409" y="24135"/>
                      <a:pt x="44834" y="23223"/>
                    </a:cubicBezTo>
                    <a:lnTo>
                      <a:pt x="44226" y="22919"/>
                    </a:lnTo>
                    <a:cubicBezTo>
                      <a:pt x="43862" y="23770"/>
                      <a:pt x="43223" y="25989"/>
                      <a:pt x="43102" y="26962"/>
                    </a:cubicBezTo>
                    <a:cubicBezTo>
                      <a:pt x="42950" y="28360"/>
                      <a:pt x="43375" y="29667"/>
                      <a:pt x="44257" y="30457"/>
                    </a:cubicBezTo>
                    <a:cubicBezTo>
                      <a:pt x="44409" y="30579"/>
                      <a:pt x="44561" y="30700"/>
                      <a:pt x="44713" y="30792"/>
                    </a:cubicBezTo>
                    <a:cubicBezTo>
                      <a:pt x="44925" y="31035"/>
                      <a:pt x="45199" y="31187"/>
                      <a:pt x="45503" y="31278"/>
                    </a:cubicBezTo>
                    <a:lnTo>
                      <a:pt x="45594" y="31278"/>
                    </a:lnTo>
                    <a:cubicBezTo>
                      <a:pt x="45594" y="31278"/>
                      <a:pt x="45989" y="31764"/>
                      <a:pt x="45989" y="31764"/>
                    </a:cubicBezTo>
                    <a:cubicBezTo>
                      <a:pt x="46324" y="31916"/>
                      <a:pt x="46172" y="31855"/>
                      <a:pt x="46445" y="32068"/>
                    </a:cubicBezTo>
                    <a:cubicBezTo>
                      <a:pt x="47995" y="33193"/>
                      <a:pt x="47570" y="35077"/>
                      <a:pt x="46597" y="36658"/>
                    </a:cubicBezTo>
                    <a:cubicBezTo>
                      <a:pt x="45533" y="38421"/>
                      <a:pt x="45047" y="38147"/>
                      <a:pt x="43284" y="38968"/>
                    </a:cubicBezTo>
                    <a:cubicBezTo>
                      <a:pt x="42646" y="39272"/>
                      <a:pt x="42129" y="39454"/>
                      <a:pt x="41339" y="39728"/>
                    </a:cubicBezTo>
                    <a:cubicBezTo>
                      <a:pt x="40488" y="40032"/>
                      <a:pt x="40275" y="40397"/>
                      <a:pt x="39697" y="40549"/>
                    </a:cubicBezTo>
                    <a:cubicBezTo>
                      <a:pt x="40488" y="38360"/>
                      <a:pt x="40579" y="37995"/>
                      <a:pt x="40731" y="36293"/>
                    </a:cubicBezTo>
                    <a:cubicBezTo>
                      <a:pt x="40731" y="36263"/>
                      <a:pt x="40731" y="36232"/>
                      <a:pt x="40731" y="36172"/>
                    </a:cubicBezTo>
                    <a:cubicBezTo>
                      <a:pt x="40792" y="36111"/>
                      <a:pt x="40792" y="36050"/>
                      <a:pt x="40792" y="35989"/>
                    </a:cubicBezTo>
                    <a:cubicBezTo>
                      <a:pt x="40822" y="35716"/>
                      <a:pt x="40792" y="35412"/>
                      <a:pt x="40731" y="35138"/>
                    </a:cubicBezTo>
                    <a:cubicBezTo>
                      <a:pt x="40488" y="32919"/>
                      <a:pt x="38512" y="30184"/>
                      <a:pt x="36597" y="28330"/>
                    </a:cubicBezTo>
                    <a:cubicBezTo>
                      <a:pt x="35776" y="26506"/>
                      <a:pt x="34682" y="24469"/>
                      <a:pt x="35260" y="21947"/>
                    </a:cubicBezTo>
                    <a:lnTo>
                      <a:pt x="34773" y="21947"/>
                    </a:lnTo>
                    <a:cubicBezTo>
                      <a:pt x="34287" y="24013"/>
                      <a:pt x="34257" y="25868"/>
                      <a:pt x="34682" y="27509"/>
                    </a:cubicBezTo>
                    <a:cubicBezTo>
                      <a:pt x="33466" y="26719"/>
                      <a:pt x="33405" y="26506"/>
                      <a:pt x="31977" y="25776"/>
                    </a:cubicBezTo>
                    <a:cubicBezTo>
                      <a:pt x="30974" y="25260"/>
                      <a:pt x="29515" y="24591"/>
                      <a:pt x="28542" y="23983"/>
                    </a:cubicBezTo>
                    <a:cubicBezTo>
                      <a:pt x="26506" y="22706"/>
                      <a:pt x="24135" y="21278"/>
                      <a:pt x="23588" y="18360"/>
                    </a:cubicBezTo>
                    <a:cubicBezTo>
                      <a:pt x="23132" y="15776"/>
                      <a:pt x="24013" y="13101"/>
                      <a:pt x="26475" y="10731"/>
                    </a:cubicBezTo>
                    <a:cubicBezTo>
                      <a:pt x="28117" y="9150"/>
                      <a:pt x="29849" y="7600"/>
                      <a:pt x="31794" y="6445"/>
                    </a:cubicBezTo>
                    <a:cubicBezTo>
                      <a:pt x="32463" y="6019"/>
                      <a:pt x="33162" y="5624"/>
                      <a:pt x="33831" y="5199"/>
                    </a:cubicBezTo>
                    <a:cubicBezTo>
                      <a:pt x="34378" y="4834"/>
                      <a:pt x="34956" y="4439"/>
                      <a:pt x="35503" y="3952"/>
                    </a:cubicBezTo>
                    <a:cubicBezTo>
                      <a:pt x="35503" y="3952"/>
                      <a:pt x="35533" y="3983"/>
                      <a:pt x="35564" y="3983"/>
                    </a:cubicBezTo>
                    <a:cubicBezTo>
                      <a:pt x="35837" y="4044"/>
                      <a:pt x="36111" y="4104"/>
                      <a:pt x="36415" y="4104"/>
                    </a:cubicBezTo>
                    <a:cubicBezTo>
                      <a:pt x="37630" y="4104"/>
                      <a:pt x="38390" y="3466"/>
                      <a:pt x="39059" y="2463"/>
                    </a:cubicBezTo>
                    <a:cubicBezTo>
                      <a:pt x="39545" y="1764"/>
                      <a:pt x="39728" y="882"/>
                      <a:pt x="39637" y="62"/>
                    </a:cubicBezTo>
                    <a:lnTo>
                      <a:pt x="39241" y="62"/>
                    </a:lnTo>
                    <a:cubicBezTo>
                      <a:pt x="39333" y="730"/>
                      <a:pt x="39120" y="1369"/>
                      <a:pt x="38816" y="1977"/>
                    </a:cubicBezTo>
                    <a:cubicBezTo>
                      <a:pt x="38147" y="3162"/>
                      <a:pt x="37326" y="3436"/>
                      <a:pt x="36445" y="3436"/>
                    </a:cubicBezTo>
                    <a:cubicBezTo>
                      <a:pt x="36263" y="3436"/>
                      <a:pt x="36171" y="3253"/>
                      <a:pt x="36232" y="3101"/>
                    </a:cubicBezTo>
                    <a:cubicBezTo>
                      <a:pt x="36354" y="2828"/>
                      <a:pt x="36475" y="2524"/>
                      <a:pt x="36506" y="2372"/>
                    </a:cubicBezTo>
                    <a:cubicBezTo>
                      <a:pt x="36658" y="1126"/>
                      <a:pt x="36719" y="913"/>
                      <a:pt x="36475" y="62"/>
                    </a:cubicBezTo>
                    <a:lnTo>
                      <a:pt x="35959" y="62"/>
                    </a:lnTo>
                    <a:cubicBezTo>
                      <a:pt x="36263" y="730"/>
                      <a:pt x="36111" y="1612"/>
                      <a:pt x="35776" y="2220"/>
                    </a:cubicBezTo>
                    <a:cubicBezTo>
                      <a:pt x="35229" y="3192"/>
                      <a:pt x="34226" y="3861"/>
                      <a:pt x="33345" y="4439"/>
                    </a:cubicBezTo>
                    <a:cubicBezTo>
                      <a:pt x="33223" y="4530"/>
                      <a:pt x="32828" y="4682"/>
                      <a:pt x="32737" y="4743"/>
                    </a:cubicBezTo>
                    <a:cubicBezTo>
                      <a:pt x="32858" y="4044"/>
                      <a:pt x="32706" y="3405"/>
                      <a:pt x="32463" y="2706"/>
                    </a:cubicBezTo>
                    <a:lnTo>
                      <a:pt x="32129" y="2037"/>
                    </a:lnTo>
                    <a:cubicBezTo>
                      <a:pt x="31855" y="1308"/>
                      <a:pt x="31612" y="639"/>
                      <a:pt x="317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5" name="Google Shape;10525;p31"/>
              <p:cNvSpPr/>
              <p:nvPr/>
            </p:nvSpPr>
            <p:spPr>
              <a:xfrm>
                <a:off x="605826" y="6295354"/>
                <a:ext cx="1008153" cy="470658"/>
              </a:xfrm>
              <a:custGeom>
                <a:avLst/>
                <a:gdLst/>
                <a:ahLst/>
                <a:cxnLst/>
                <a:rect l="l" t="t" r="r" b="b"/>
                <a:pathLst>
                  <a:path w="33019" h="15415" extrusionOk="0">
                    <a:moveTo>
                      <a:pt x="16848" y="1"/>
                    </a:moveTo>
                    <a:cubicBezTo>
                      <a:pt x="16289" y="1"/>
                      <a:pt x="16305" y="412"/>
                      <a:pt x="15991" y="412"/>
                    </a:cubicBezTo>
                    <a:cubicBezTo>
                      <a:pt x="15877" y="412"/>
                      <a:pt x="15721" y="359"/>
                      <a:pt x="15480" y="214"/>
                    </a:cubicBezTo>
                    <a:cubicBezTo>
                      <a:pt x="15411" y="172"/>
                      <a:pt x="15261" y="154"/>
                      <a:pt x="15069" y="154"/>
                    </a:cubicBezTo>
                    <a:cubicBezTo>
                      <a:pt x="14417" y="154"/>
                      <a:pt x="13273" y="360"/>
                      <a:pt x="13109" y="548"/>
                    </a:cubicBezTo>
                    <a:cubicBezTo>
                      <a:pt x="12756" y="960"/>
                      <a:pt x="12460" y="1828"/>
                      <a:pt x="11890" y="1828"/>
                    </a:cubicBezTo>
                    <a:cubicBezTo>
                      <a:pt x="11871" y="1828"/>
                      <a:pt x="11852" y="1827"/>
                      <a:pt x="11832" y="1825"/>
                    </a:cubicBezTo>
                    <a:cubicBezTo>
                      <a:pt x="11583" y="1789"/>
                      <a:pt x="11227" y="1740"/>
                      <a:pt x="10867" y="1740"/>
                    </a:cubicBezTo>
                    <a:cubicBezTo>
                      <a:pt x="10306" y="1740"/>
                      <a:pt x="9738" y="1860"/>
                      <a:pt x="9553" y="2341"/>
                    </a:cubicBezTo>
                    <a:cubicBezTo>
                      <a:pt x="9377" y="2766"/>
                      <a:pt x="9258" y="2908"/>
                      <a:pt x="9100" y="2908"/>
                    </a:cubicBezTo>
                    <a:cubicBezTo>
                      <a:pt x="8930" y="2908"/>
                      <a:pt x="8715" y="2742"/>
                      <a:pt x="8337" y="2585"/>
                    </a:cubicBezTo>
                    <a:cubicBezTo>
                      <a:pt x="8318" y="2576"/>
                      <a:pt x="8301" y="2572"/>
                      <a:pt x="8283" y="2572"/>
                    </a:cubicBezTo>
                    <a:cubicBezTo>
                      <a:pt x="7982" y="2572"/>
                      <a:pt x="7802" y="3756"/>
                      <a:pt x="7486" y="4044"/>
                    </a:cubicBezTo>
                    <a:cubicBezTo>
                      <a:pt x="7325" y="4195"/>
                      <a:pt x="7188" y="4253"/>
                      <a:pt x="7060" y="4253"/>
                    </a:cubicBezTo>
                    <a:cubicBezTo>
                      <a:pt x="6752" y="4253"/>
                      <a:pt x="6495" y="3920"/>
                      <a:pt x="6087" y="3770"/>
                    </a:cubicBezTo>
                    <a:cubicBezTo>
                      <a:pt x="6072" y="3763"/>
                      <a:pt x="6054" y="3760"/>
                      <a:pt x="6035" y="3760"/>
                    </a:cubicBezTo>
                    <a:cubicBezTo>
                      <a:pt x="5712" y="3760"/>
                      <a:pt x="4886" y="4664"/>
                      <a:pt x="4628" y="4864"/>
                    </a:cubicBezTo>
                    <a:cubicBezTo>
                      <a:pt x="4157" y="5212"/>
                      <a:pt x="4698" y="5964"/>
                      <a:pt x="4252" y="5964"/>
                    </a:cubicBezTo>
                    <a:cubicBezTo>
                      <a:pt x="4151" y="5964"/>
                      <a:pt x="4001" y="5926"/>
                      <a:pt x="3777" y="5837"/>
                    </a:cubicBezTo>
                    <a:cubicBezTo>
                      <a:pt x="3529" y="5730"/>
                      <a:pt x="3367" y="5684"/>
                      <a:pt x="3264" y="5684"/>
                    </a:cubicBezTo>
                    <a:cubicBezTo>
                      <a:pt x="2813" y="5684"/>
                      <a:pt x="3510" y="6560"/>
                      <a:pt x="3139" y="6931"/>
                    </a:cubicBezTo>
                    <a:cubicBezTo>
                      <a:pt x="2410" y="7630"/>
                      <a:pt x="2197" y="8025"/>
                      <a:pt x="1710" y="8816"/>
                    </a:cubicBezTo>
                    <a:cubicBezTo>
                      <a:pt x="1528" y="9150"/>
                      <a:pt x="464" y="9940"/>
                      <a:pt x="434" y="10062"/>
                    </a:cubicBezTo>
                    <a:cubicBezTo>
                      <a:pt x="373" y="10427"/>
                      <a:pt x="1072" y="10579"/>
                      <a:pt x="1103" y="10943"/>
                    </a:cubicBezTo>
                    <a:cubicBezTo>
                      <a:pt x="1042" y="11187"/>
                      <a:pt x="1011" y="11430"/>
                      <a:pt x="1042" y="11703"/>
                    </a:cubicBezTo>
                    <a:cubicBezTo>
                      <a:pt x="1220" y="12239"/>
                      <a:pt x="1" y="12920"/>
                      <a:pt x="1147" y="12920"/>
                    </a:cubicBezTo>
                    <a:cubicBezTo>
                      <a:pt x="1171" y="12920"/>
                      <a:pt x="1197" y="12920"/>
                      <a:pt x="1224" y="12919"/>
                    </a:cubicBezTo>
                    <a:cubicBezTo>
                      <a:pt x="1246" y="12919"/>
                      <a:pt x="1267" y="12918"/>
                      <a:pt x="1288" y="12918"/>
                    </a:cubicBezTo>
                    <a:cubicBezTo>
                      <a:pt x="2401" y="12918"/>
                      <a:pt x="1357" y="13717"/>
                      <a:pt x="1954" y="14135"/>
                    </a:cubicBezTo>
                    <a:cubicBezTo>
                      <a:pt x="1986" y="14156"/>
                      <a:pt x="2025" y="14166"/>
                      <a:pt x="2070" y="14166"/>
                    </a:cubicBezTo>
                    <a:cubicBezTo>
                      <a:pt x="2364" y="14166"/>
                      <a:pt x="2906" y="13770"/>
                      <a:pt x="3343" y="13770"/>
                    </a:cubicBezTo>
                    <a:cubicBezTo>
                      <a:pt x="3409" y="13770"/>
                      <a:pt x="3474" y="13779"/>
                      <a:pt x="3534" y="13801"/>
                    </a:cubicBezTo>
                    <a:cubicBezTo>
                      <a:pt x="4051" y="14013"/>
                      <a:pt x="4112" y="14956"/>
                      <a:pt x="4446" y="15016"/>
                    </a:cubicBezTo>
                    <a:cubicBezTo>
                      <a:pt x="4458" y="15019"/>
                      <a:pt x="4470" y="15020"/>
                      <a:pt x="4482" y="15020"/>
                    </a:cubicBezTo>
                    <a:cubicBezTo>
                      <a:pt x="4748" y="15020"/>
                      <a:pt x="5061" y="14402"/>
                      <a:pt x="5206" y="14256"/>
                    </a:cubicBezTo>
                    <a:cubicBezTo>
                      <a:pt x="5290" y="14173"/>
                      <a:pt x="5378" y="14142"/>
                      <a:pt x="5468" y="14142"/>
                    </a:cubicBezTo>
                    <a:cubicBezTo>
                      <a:pt x="5708" y="14142"/>
                      <a:pt x="5967" y="14356"/>
                      <a:pt x="6209" y="14378"/>
                    </a:cubicBezTo>
                    <a:cubicBezTo>
                      <a:pt x="6770" y="14404"/>
                      <a:pt x="6518" y="15415"/>
                      <a:pt x="7016" y="15415"/>
                    </a:cubicBezTo>
                    <a:cubicBezTo>
                      <a:pt x="7111" y="15415"/>
                      <a:pt x="7234" y="15378"/>
                      <a:pt x="7394" y="15290"/>
                    </a:cubicBezTo>
                    <a:cubicBezTo>
                      <a:pt x="7683" y="15121"/>
                      <a:pt x="8277" y="14705"/>
                      <a:pt x="8663" y="14705"/>
                    </a:cubicBezTo>
                    <a:cubicBezTo>
                      <a:pt x="8764" y="14705"/>
                      <a:pt x="8851" y="14734"/>
                      <a:pt x="8914" y="14804"/>
                    </a:cubicBezTo>
                    <a:cubicBezTo>
                      <a:pt x="9189" y="15098"/>
                      <a:pt x="9340" y="15199"/>
                      <a:pt x="9448" y="15199"/>
                    </a:cubicBezTo>
                    <a:cubicBezTo>
                      <a:pt x="9673" y="15199"/>
                      <a:pt x="9706" y="14754"/>
                      <a:pt x="10282" y="14712"/>
                    </a:cubicBezTo>
                    <a:cubicBezTo>
                      <a:pt x="10337" y="14709"/>
                      <a:pt x="10391" y="14708"/>
                      <a:pt x="10445" y="14708"/>
                    </a:cubicBezTo>
                    <a:cubicBezTo>
                      <a:pt x="11388" y="14708"/>
                      <a:pt x="12127" y="15146"/>
                      <a:pt x="12813" y="15146"/>
                    </a:cubicBezTo>
                    <a:cubicBezTo>
                      <a:pt x="13274" y="15146"/>
                      <a:pt x="13712" y="14948"/>
                      <a:pt x="14173" y="14287"/>
                    </a:cubicBezTo>
                    <a:cubicBezTo>
                      <a:pt x="14258" y="14148"/>
                      <a:pt x="14374" y="14094"/>
                      <a:pt x="14508" y="14094"/>
                    </a:cubicBezTo>
                    <a:cubicBezTo>
                      <a:pt x="14980" y="14094"/>
                      <a:pt x="15670" y="14774"/>
                      <a:pt x="16010" y="14774"/>
                    </a:cubicBezTo>
                    <a:cubicBezTo>
                      <a:pt x="16016" y="14774"/>
                      <a:pt x="16021" y="14774"/>
                      <a:pt x="16027" y="14773"/>
                    </a:cubicBezTo>
                    <a:cubicBezTo>
                      <a:pt x="16999" y="14743"/>
                      <a:pt x="16817" y="14864"/>
                      <a:pt x="17455" y="14135"/>
                    </a:cubicBezTo>
                    <a:cubicBezTo>
                      <a:pt x="17528" y="14063"/>
                      <a:pt x="17596" y="14033"/>
                      <a:pt x="17659" y="14033"/>
                    </a:cubicBezTo>
                    <a:cubicBezTo>
                      <a:pt x="17891" y="14033"/>
                      <a:pt x="18066" y="14424"/>
                      <a:pt x="18185" y="14591"/>
                    </a:cubicBezTo>
                    <a:cubicBezTo>
                      <a:pt x="18302" y="14728"/>
                      <a:pt x="18416" y="14773"/>
                      <a:pt x="18531" y="14773"/>
                    </a:cubicBezTo>
                    <a:cubicBezTo>
                      <a:pt x="18762" y="14773"/>
                      <a:pt x="18997" y="14589"/>
                      <a:pt x="19268" y="14589"/>
                    </a:cubicBezTo>
                    <a:cubicBezTo>
                      <a:pt x="19282" y="14589"/>
                      <a:pt x="19296" y="14590"/>
                      <a:pt x="19310" y="14591"/>
                    </a:cubicBezTo>
                    <a:cubicBezTo>
                      <a:pt x="19402" y="14597"/>
                      <a:pt x="19492" y="14600"/>
                      <a:pt x="19579" y="14600"/>
                    </a:cubicBezTo>
                    <a:cubicBezTo>
                      <a:pt x="20271" y="14600"/>
                      <a:pt x="20840" y="14430"/>
                      <a:pt x="21532" y="14430"/>
                    </a:cubicBezTo>
                    <a:cubicBezTo>
                      <a:pt x="21620" y="14430"/>
                      <a:pt x="21710" y="14433"/>
                      <a:pt x="21802" y="14439"/>
                    </a:cubicBezTo>
                    <a:cubicBezTo>
                      <a:pt x="22326" y="14486"/>
                      <a:pt x="22905" y="14963"/>
                      <a:pt x="23409" y="14963"/>
                    </a:cubicBezTo>
                    <a:cubicBezTo>
                      <a:pt x="23549" y="14963"/>
                      <a:pt x="23683" y="14926"/>
                      <a:pt x="23808" y="14834"/>
                    </a:cubicBezTo>
                    <a:cubicBezTo>
                      <a:pt x="23933" y="14747"/>
                      <a:pt x="24046" y="14714"/>
                      <a:pt x="24152" y="14714"/>
                    </a:cubicBezTo>
                    <a:cubicBezTo>
                      <a:pt x="24519" y="14714"/>
                      <a:pt x="24786" y="15118"/>
                      <a:pt x="25056" y="15118"/>
                    </a:cubicBezTo>
                    <a:cubicBezTo>
                      <a:pt x="25145" y="15118"/>
                      <a:pt x="25235" y="15074"/>
                      <a:pt x="25328" y="14956"/>
                    </a:cubicBezTo>
                    <a:cubicBezTo>
                      <a:pt x="25614" y="14586"/>
                      <a:pt x="25772" y="14458"/>
                      <a:pt x="25876" y="14458"/>
                    </a:cubicBezTo>
                    <a:cubicBezTo>
                      <a:pt x="26113" y="14458"/>
                      <a:pt x="26083" y="15108"/>
                      <a:pt x="26668" y="15108"/>
                    </a:cubicBezTo>
                    <a:cubicBezTo>
                      <a:pt x="26677" y="15108"/>
                      <a:pt x="26686" y="15108"/>
                      <a:pt x="26696" y="15108"/>
                    </a:cubicBezTo>
                    <a:cubicBezTo>
                      <a:pt x="27130" y="15085"/>
                      <a:pt x="27858" y="14872"/>
                      <a:pt x="28372" y="14872"/>
                    </a:cubicBezTo>
                    <a:cubicBezTo>
                      <a:pt x="28541" y="14872"/>
                      <a:pt x="28688" y="14895"/>
                      <a:pt x="28793" y="14956"/>
                    </a:cubicBezTo>
                    <a:cubicBezTo>
                      <a:pt x="28884" y="14999"/>
                      <a:pt x="28973" y="15018"/>
                      <a:pt x="29061" y="15018"/>
                    </a:cubicBezTo>
                    <a:cubicBezTo>
                      <a:pt x="29530" y="15018"/>
                      <a:pt x="29949" y="14473"/>
                      <a:pt x="30282" y="14165"/>
                    </a:cubicBezTo>
                    <a:cubicBezTo>
                      <a:pt x="30434" y="14028"/>
                      <a:pt x="30574" y="13978"/>
                      <a:pt x="30705" y="13978"/>
                    </a:cubicBezTo>
                    <a:cubicBezTo>
                      <a:pt x="31047" y="13978"/>
                      <a:pt x="31330" y="14317"/>
                      <a:pt x="31610" y="14317"/>
                    </a:cubicBezTo>
                    <a:cubicBezTo>
                      <a:pt x="31674" y="14317"/>
                      <a:pt x="31738" y="14299"/>
                      <a:pt x="31802" y="14256"/>
                    </a:cubicBezTo>
                    <a:cubicBezTo>
                      <a:pt x="32167" y="13983"/>
                      <a:pt x="31346" y="13101"/>
                      <a:pt x="31620" y="12798"/>
                    </a:cubicBezTo>
                    <a:cubicBezTo>
                      <a:pt x="31738" y="12655"/>
                      <a:pt x="31896" y="12618"/>
                      <a:pt x="32055" y="12618"/>
                    </a:cubicBezTo>
                    <a:cubicBezTo>
                      <a:pt x="32232" y="12618"/>
                      <a:pt x="32412" y="12664"/>
                      <a:pt x="32542" y="12664"/>
                    </a:cubicBezTo>
                    <a:cubicBezTo>
                      <a:pt x="32743" y="12664"/>
                      <a:pt x="32825" y="12552"/>
                      <a:pt x="32592" y="11977"/>
                    </a:cubicBezTo>
                    <a:cubicBezTo>
                      <a:pt x="32410" y="11460"/>
                      <a:pt x="32410" y="10791"/>
                      <a:pt x="32319" y="10275"/>
                    </a:cubicBezTo>
                    <a:cubicBezTo>
                      <a:pt x="32197" y="9758"/>
                      <a:pt x="33018" y="9484"/>
                      <a:pt x="32228" y="9150"/>
                    </a:cubicBezTo>
                    <a:cubicBezTo>
                      <a:pt x="31681" y="8907"/>
                      <a:pt x="31833" y="8694"/>
                      <a:pt x="32045" y="8269"/>
                    </a:cubicBezTo>
                    <a:cubicBezTo>
                      <a:pt x="32440" y="7569"/>
                      <a:pt x="31954" y="7114"/>
                      <a:pt x="31377" y="6688"/>
                    </a:cubicBezTo>
                    <a:cubicBezTo>
                      <a:pt x="31042" y="6445"/>
                      <a:pt x="30708" y="6141"/>
                      <a:pt x="30404" y="5867"/>
                    </a:cubicBezTo>
                    <a:cubicBezTo>
                      <a:pt x="30264" y="5746"/>
                      <a:pt x="30127" y="5719"/>
                      <a:pt x="29996" y="5719"/>
                    </a:cubicBezTo>
                    <a:cubicBezTo>
                      <a:pt x="29891" y="5719"/>
                      <a:pt x="29790" y="5736"/>
                      <a:pt x="29694" y="5736"/>
                    </a:cubicBezTo>
                    <a:cubicBezTo>
                      <a:pt x="29516" y="5736"/>
                      <a:pt x="29355" y="5679"/>
                      <a:pt x="29219" y="5351"/>
                    </a:cubicBezTo>
                    <a:cubicBezTo>
                      <a:pt x="29107" y="5097"/>
                      <a:pt x="28915" y="5030"/>
                      <a:pt x="28706" y="5030"/>
                    </a:cubicBezTo>
                    <a:cubicBezTo>
                      <a:pt x="28468" y="5030"/>
                      <a:pt x="28210" y="5118"/>
                      <a:pt x="28028" y="5118"/>
                    </a:cubicBezTo>
                    <a:cubicBezTo>
                      <a:pt x="27892" y="5118"/>
                      <a:pt x="27799" y="5068"/>
                      <a:pt x="27790" y="4895"/>
                    </a:cubicBezTo>
                    <a:cubicBezTo>
                      <a:pt x="27790" y="4398"/>
                      <a:pt x="27955" y="3828"/>
                      <a:pt x="27614" y="3828"/>
                    </a:cubicBezTo>
                    <a:cubicBezTo>
                      <a:pt x="27517" y="3828"/>
                      <a:pt x="27378" y="3875"/>
                      <a:pt x="27182" y="3983"/>
                    </a:cubicBezTo>
                    <a:cubicBezTo>
                      <a:pt x="26974" y="4087"/>
                      <a:pt x="26835" y="4129"/>
                      <a:pt x="26737" y="4129"/>
                    </a:cubicBezTo>
                    <a:cubicBezTo>
                      <a:pt x="26379" y="4129"/>
                      <a:pt x="26596" y="3547"/>
                      <a:pt x="26118" y="3284"/>
                    </a:cubicBezTo>
                    <a:cubicBezTo>
                      <a:pt x="26006" y="3221"/>
                      <a:pt x="25902" y="3197"/>
                      <a:pt x="25804" y="3197"/>
                    </a:cubicBezTo>
                    <a:cubicBezTo>
                      <a:pt x="25500" y="3197"/>
                      <a:pt x="25271" y="3431"/>
                      <a:pt x="25129" y="3431"/>
                    </a:cubicBezTo>
                    <a:cubicBezTo>
                      <a:pt x="25009" y="3431"/>
                      <a:pt x="24951" y="3263"/>
                      <a:pt x="24963" y="2645"/>
                    </a:cubicBezTo>
                    <a:cubicBezTo>
                      <a:pt x="24974" y="2260"/>
                      <a:pt x="24898" y="2142"/>
                      <a:pt x="24774" y="2142"/>
                    </a:cubicBezTo>
                    <a:cubicBezTo>
                      <a:pt x="24579" y="2142"/>
                      <a:pt x="24266" y="2431"/>
                      <a:pt x="23982" y="2431"/>
                    </a:cubicBezTo>
                    <a:cubicBezTo>
                      <a:pt x="23933" y="2431"/>
                      <a:pt x="23885" y="2423"/>
                      <a:pt x="23839" y="2402"/>
                    </a:cubicBezTo>
                    <a:cubicBezTo>
                      <a:pt x="23352" y="2159"/>
                      <a:pt x="23200" y="1399"/>
                      <a:pt x="22562" y="1156"/>
                    </a:cubicBezTo>
                    <a:cubicBezTo>
                      <a:pt x="22508" y="1135"/>
                      <a:pt x="22450" y="1125"/>
                      <a:pt x="22388" y="1125"/>
                    </a:cubicBezTo>
                    <a:cubicBezTo>
                      <a:pt x="21979" y="1125"/>
                      <a:pt x="21396" y="1521"/>
                      <a:pt x="20899" y="1521"/>
                    </a:cubicBezTo>
                    <a:cubicBezTo>
                      <a:pt x="20823" y="1521"/>
                      <a:pt x="20749" y="1512"/>
                      <a:pt x="20677" y="1490"/>
                    </a:cubicBezTo>
                    <a:cubicBezTo>
                      <a:pt x="19917" y="1217"/>
                      <a:pt x="19553" y="1247"/>
                      <a:pt x="18975" y="548"/>
                    </a:cubicBezTo>
                    <a:cubicBezTo>
                      <a:pt x="18751" y="289"/>
                      <a:pt x="18605" y="185"/>
                      <a:pt x="18478" y="185"/>
                    </a:cubicBezTo>
                    <a:cubicBezTo>
                      <a:pt x="18277" y="185"/>
                      <a:pt x="18125" y="444"/>
                      <a:pt x="17790" y="761"/>
                    </a:cubicBezTo>
                    <a:cubicBezTo>
                      <a:pt x="17705" y="840"/>
                      <a:pt x="17634" y="873"/>
                      <a:pt x="17572" y="873"/>
                    </a:cubicBezTo>
                    <a:cubicBezTo>
                      <a:pt x="17253" y="873"/>
                      <a:pt x="17178" y="1"/>
                      <a:pt x="168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6" name="Google Shape;10526;p31"/>
              <p:cNvSpPr/>
              <p:nvPr/>
            </p:nvSpPr>
            <p:spPr>
              <a:xfrm>
                <a:off x="694255" y="6513465"/>
                <a:ext cx="883519" cy="252565"/>
              </a:xfrm>
              <a:custGeom>
                <a:avLst/>
                <a:gdLst/>
                <a:ahLst/>
                <a:cxnLst/>
                <a:rect l="l" t="t" r="r" b="b"/>
                <a:pathLst>
                  <a:path w="28937" h="8272" extrusionOk="0">
                    <a:moveTo>
                      <a:pt x="13952" y="1"/>
                    </a:moveTo>
                    <a:cubicBezTo>
                      <a:pt x="13390" y="1"/>
                      <a:pt x="13409" y="399"/>
                      <a:pt x="13090" y="399"/>
                    </a:cubicBezTo>
                    <a:cubicBezTo>
                      <a:pt x="12978" y="399"/>
                      <a:pt x="12822" y="349"/>
                      <a:pt x="12584" y="214"/>
                    </a:cubicBezTo>
                    <a:cubicBezTo>
                      <a:pt x="12510" y="169"/>
                      <a:pt x="12343" y="150"/>
                      <a:pt x="12131" y="150"/>
                    </a:cubicBezTo>
                    <a:cubicBezTo>
                      <a:pt x="11472" y="150"/>
                      <a:pt x="10374" y="334"/>
                      <a:pt x="10213" y="518"/>
                    </a:cubicBezTo>
                    <a:cubicBezTo>
                      <a:pt x="9860" y="930"/>
                      <a:pt x="9564" y="1797"/>
                      <a:pt x="8994" y="1797"/>
                    </a:cubicBezTo>
                    <a:cubicBezTo>
                      <a:pt x="8975" y="1797"/>
                      <a:pt x="8956" y="1796"/>
                      <a:pt x="8936" y="1794"/>
                    </a:cubicBezTo>
                    <a:cubicBezTo>
                      <a:pt x="8691" y="1759"/>
                      <a:pt x="8343" y="1711"/>
                      <a:pt x="7990" y="1711"/>
                    </a:cubicBezTo>
                    <a:cubicBezTo>
                      <a:pt x="7424" y="1711"/>
                      <a:pt x="6844" y="1836"/>
                      <a:pt x="6657" y="2341"/>
                    </a:cubicBezTo>
                    <a:cubicBezTo>
                      <a:pt x="6479" y="2756"/>
                      <a:pt x="6359" y="2896"/>
                      <a:pt x="6198" y="2896"/>
                    </a:cubicBezTo>
                    <a:cubicBezTo>
                      <a:pt x="6029" y="2896"/>
                      <a:pt x="5815" y="2740"/>
                      <a:pt x="5441" y="2585"/>
                    </a:cubicBezTo>
                    <a:cubicBezTo>
                      <a:pt x="5422" y="2576"/>
                      <a:pt x="5404" y="2572"/>
                      <a:pt x="5386" y="2572"/>
                    </a:cubicBezTo>
                    <a:cubicBezTo>
                      <a:pt x="5086" y="2572"/>
                      <a:pt x="4905" y="3726"/>
                      <a:pt x="4590" y="4013"/>
                    </a:cubicBezTo>
                    <a:cubicBezTo>
                      <a:pt x="4425" y="4169"/>
                      <a:pt x="4285" y="4228"/>
                      <a:pt x="4154" y="4228"/>
                    </a:cubicBezTo>
                    <a:cubicBezTo>
                      <a:pt x="3850" y="4228"/>
                      <a:pt x="3595" y="3910"/>
                      <a:pt x="3191" y="3740"/>
                    </a:cubicBezTo>
                    <a:cubicBezTo>
                      <a:pt x="3180" y="3736"/>
                      <a:pt x="3167" y="3734"/>
                      <a:pt x="3152" y="3734"/>
                    </a:cubicBezTo>
                    <a:cubicBezTo>
                      <a:pt x="2840" y="3734"/>
                      <a:pt x="1994" y="4659"/>
                      <a:pt x="1732" y="4834"/>
                    </a:cubicBezTo>
                    <a:cubicBezTo>
                      <a:pt x="1264" y="5179"/>
                      <a:pt x="1796" y="5945"/>
                      <a:pt x="1363" y="5945"/>
                    </a:cubicBezTo>
                    <a:cubicBezTo>
                      <a:pt x="1263" y="5945"/>
                      <a:pt x="1110" y="5904"/>
                      <a:pt x="881" y="5806"/>
                    </a:cubicBezTo>
                    <a:cubicBezTo>
                      <a:pt x="639" y="5708"/>
                      <a:pt x="479" y="5667"/>
                      <a:pt x="376" y="5667"/>
                    </a:cubicBezTo>
                    <a:cubicBezTo>
                      <a:pt x="1" y="5667"/>
                      <a:pt x="388" y="6222"/>
                      <a:pt x="365" y="6627"/>
                    </a:cubicBezTo>
                    <a:cubicBezTo>
                      <a:pt x="456" y="6627"/>
                      <a:pt x="547" y="6627"/>
                      <a:pt x="638" y="6658"/>
                    </a:cubicBezTo>
                    <a:cubicBezTo>
                      <a:pt x="1155" y="6870"/>
                      <a:pt x="1216" y="7813"/>
                      <a:pt x="1550" y="7873"/>
                    </a:cubicBezTo>
                    <a:cubicBezTo>
                      <a:pt x="1562" y="7876"/>
                      <a:pt x="1574" y="7877"/>
                      <a:pt x="1586" y="7877"/>
                    </a:cubicBezTo>
                    <a:cubicBezTo>
                      <a:pt x="1852" y="7877"/>
                      <a:pt x="2165" y="7259"/>
                      <a:pt x="2310" y="7113"/>
                    </a:cubicBezTo>
                    <a:cubicBezTo>
                      <a:pt x="2394" y="7030"/>
                      <a:pt x="2482" y="6999"/>
                      <a:pt x="2572" y="6999"/>
                    </a:cubicBezTo>
                    <a:cubicBezTo>
                      <a:pt x="2812" y="6999"/>
                      <a:pt x="3071" y="7213"/>
                      <a:pt x="3313" y="7235"/>
                    </a:cubicBezTo>
                    <a:cubicBezTo>
                      <a:pt x="3874" y="7261"/>
                      <a:pt x="3622" y="8272"/>
                      <a:pt x="4120" y="8272"/>
                    </a:cubicBezTo>
                    <a:cubicBezTo>
                      <a:pt x="4215" y="8272"/>
                      <a:pt x="4338" y="8235"/>
                      <a:pt x="4498" y="8147"/>
                    </a:cubicBezTo>
                    <a:cubicBezTo>
                      <a:pt x="4787" y="7978"/>
                      <a:pt x="5381" y="7562"/>
                      <a:pt x="5767" y="7562"/>
                    </a:cubicBezTo>
                    <a:cubicBezTo>
                      <a:pt x="5868" y="7562"/>
                      <a:pt x="5955" y="7591"/>
                      <a:pt x="6018" y="7661"/>
                    </a:cubicBezTo>
                    <a:cubicBezTo>
                      <a:pt x="6293" y="7955"/>
                      <a:pt x="6444" y="8056"/>
                      <a:pt x="6552" y="8056"/>
                    </a:cubicBezTo>
                    <a:cubicBezTo>
                      <a:pt x="6777" y="8056"/>
                      <a:pt x="6810" y="7611"/>
                      <a:pt x="7386" y="7569"/>
                    </a:cubicBezTo>
                    <a:cubicBezTo>
                      <a:pt x="7441" y="7566"/>
                      <a:pt x="7495" y="7565"/>
                      <a:pt x="7549" y="7565"/>
                    </a:cubicBezTo>
                    <a:cubicBezTo>
                      <a:pt x="8492" y="7565"/>
                      <a:pt x="9231" y="8003"/>
                      <a:pt x="9917" y="8003"/>
                    </a:cubicBezTo>
                    <a:cubicBezTo>
                      <a:pt x="10378" y="8003"/>
                      <a:pt x="10816" y="7805"/>
                      <a:pt x="11277" y="7144"/>
                    </a:cubicBezTo>
                    <a:cubicBezTo>
                      <a:pt x="11362" y="7005"/>
                      <a:pt x="11478" y="6951"/>
                      <a:pt x="11612" y="6951"/>
                    </a:cubicBezTo>
                    <a:cubicBezTo>
                      <a:pt x="12084" y="6951"/>
                      <a:pt x="12774" y="7631"/>
                      <a:pt x="13114" y="7631"/>
                    </a:cubicBezTo>
                    <a:cubicBezTo>
                      <a:pt x="13120" y="7631"/>
                      <a:pt x="13125" y="7631"/>
                      <a:pt x="13131" y="7630"/>
                    </a:cubicBezTo>
                    <a:cubicBezTo>
                      <a:pt x="14103" y="7600"/>
                      <a:pt x="13921" y="7721"/>
                      <a:pt x="14559" y="6992"/>
                    </a:cubicBezTo>
                    <a:cubicBezTo>
                      <a:pt x="14632" y="6920"/>
                      <a:pt x="14700" y="6890"/>
                      <a:pt x="14763" y="6890"/>
                    </a:cubicBezTo>
                    <a:cubicBezTo>
                      <a:pt x="14995" y="6890"/>
                      <a:pt x="15170" y="7281"/>
                      <a:pt x="15289" y="7448"/>
                    </a:cubicBezTo>
                    <a:cubicBezTo>
                      <a:pt x="15406" y="7585"/>
                      <a:pt x="15520" y="7630"/>
                      <a:pt x="15635" y="7630"/>
                    </a:cubicBezTo>
                    <a:cubicBezTo>
                      <a:pt x="15866" y="7630"/>
                      <a:pt x="16101" y="7446"/>
                      <a:pt x="16372" y="7446"/>
                    </a:cubicBezTo>
                    <a:cubicBezTo>
                      <a:pt x="16386" y="7446"/>
                      <a:pt x="16400" y="7447"/>
                      <a:pt x="16414" y="7448"/>
                    </a:cubicBezTo>
                    <a:cubicBezTo>
                      <a:pt x="16506" y="7454"/>
                      <a:pt x="16596" y="7457"/>
                      <a:pt x="16683" y="7457"/>
                    </a:cubicBezTo>
                    <a:cubicBezTo>
                      <a:pt x="17375" y="7457"/>
                      <a:pt x="17944" y="7287"/>
                      <a:pt x="18636" y="7287"/>
                    </a:cubicBezTo>
                    <a:cubicBezTo>
                      <a:pt x="18724" y="7287"/>
                      <a:pt x="18814" y="7290"/>
                      <a:pt x="18906" y="7296"/>
                    </a:cubicBezTo>
                    <a:cubicBezTo>
                      <a:pt x="19430" y="7343"/>
                      <a:pt x="20009" y="7820"/>
                      <a:pt x="20513" y="7820"/>
                    </a:cubicBezTo>
                    <a:cubicBezTo>
                      <a:pt x="20653" y="7820"/>
                      <a:pt x="20787" y="7783"/>
                      <a:pt x="20912" y="7691"/>
                    </a:cubicBezTo>
                    <a:cubicBezTo>
                      <a:pt x="21037" y="7604"/>
                      <a:pt x="21150" y="7571"/>
                      <a:pt x="21256" y="7571"/>
                    </a:cubicBezTo>
                    <a:cubicBezTo>
                      <a:pt x="21623" y="7571"/>
                      <a:pt x="21890" y="7975"/>
                      <a:pt x="22160" y="7975"/>
                    </a:cubicBezTo>
                    <a:cubicBezTo>
                      <a:pt x="22249" y="7975"/>
                      <a:pt x="22339" y="7931"/>
                      <a:pt x="22432" y="7813"/>
                    </a:cubicBezTo>
                    <a:cubicBezTo>
                      <a:pt x="22718" y="7443"/>
                      <a:pt x="22876" y="7315"/>
                      <a:pt x="22980" y="7315"/>
                    </a:cubicBezTo>
                    <a:cubicBezTo>
                      <a:pt x="23217" y="7315"/>
                      <a:pt x="23187" y="7965"/>
                      <a:pt x="23772" y="7965"/>
                    </a:cubicBezTo>
                    <a:cubicBezTo>
                      <a:pt x="23781" y="7965"/>
                      <a:pt x="23790" y="7965"/>
                      <a:pt x="23800" y="7965"/>
                    </a:cubicBezTo>
                    <a:cubicBezTo>
                      <a:pt x="24234" y="7942"/>
                      <a:pt x="24962" y="7729"/>
                      <a:pt x="25476" y="7729"/>
                    </a:cubicBezTo>
                    <a:cubicBezTo>
                      <a:pt x="25645" y="7729"/>
                      <a:pt x="25792" y="7752"/>
                      <a:pt x="25897" y="7813"/>
                    </a:cubicBezTo>
                    <a:cubicBezTo>
                      <a:pt x="25988" y="7856"/>
                      <a:pt x="26077" y="7875"/>
                      <a:pt x="26165" y="7875"/>
                    </a:cubicBezTo>
                    <a:cubicBezTo>
                      <a:pt x="26634" y="7875"/>
                      <a:pt x="27053" y="7330"/>
                      <a:pt x="27386" y="7022"/>
                    </a:cubicBezTo>
                    <a:cubicBezTo>
                      <a:pt x="27538" y="6885"/>
                      <a:pt x="27678" y="6835"/>
                      <a:pt x="27809" y="6835"/>
                    </a:cubicBezTo>
                    <a:cubicBezTo>
                      <a:pt x="28151" y="6835"/>
                      <a:pt x="28434" y="7174"/>
                      <a:pt x="28714" y="7174"/>
                    </a:cubicBezTo>
                    <a:cubicBezTo>
                      <a:pt x="28778" y="7174"/>
                      <a:pt x="28842" y="7156"/>
                      <a:pt x="28906" y="7113"/>
                    </a:cubicBezTo>
                    <a:cubicBezTo>
                      <a:pt x="28906" y="7083"/>
                      <a:pt x="28937" y="7083"/>
                      <a:pt x="28937" y="7053"/>
                    </a:cubicBezTo>
                    <a:cubicBezTo>
                      <a:pt x="28815" y="6931"/>
                      <a:pt x="28663" y="6810"/>
                      <a:pt x="28481" y="6658"/>
                    </a:cubicBezTo>
                    <a:cubicBezTo>
                      <a:pt x="28146" y="6414"/>
                      <a:pt x="27812" y="6141"/>
                      <a:pt x="27508" y="5837"/>
                    </a:cubicBezTo>
                    <a:cubicBezTo>
                      <a:pt x="27370" y="5726"/>
                      <a:pt x="27234" y="5702"/>
                      <a:pt x="27104" y="5702"/>
                    </a:cubicBezTo>
                    <a:cubicBezTo>
                      <a:pt x="27005" y="5702"/>
                      <a:pt x="26909" y="5716"/>
                      <a:pt x="26817" y="5716"/>
                    </a:cubicBezTo>
                    <a:cubicBezTo>
                      <a:pt x="26632" y="5716"/>
                      <a:pt x="26464" y="5660"/>
                      <a:pt x="26323" y="5320"/>
                    </a:cubicBezTo>
                    <a:cubicBezTo>
                      <a:pt x="26211" y="5077"/>
                      <a:pt x="26019" y="5013"/>
                      <a:pt x="25810" y="5013"/>
                    </a:cubicBezTo>
                    <a:cubicBezTo>
                      <a:pt x="25578" y="5013"/>
                      <a:pt x="25325" y="5093"/>
                      <a:pt x="25144" y="5093"/>
                    </a:cubicBezTo>
                    <a:cubicBezTo>
                      <a:pt x="25001" y="5093"/>
                      <a:pt x="24903" y="5043"/>
                      <a:pt x="24894" y="4864"/>
                    </a:cubicBezTo>
                    <a:cubicBezTo>
                      <a:pt x="24894" y="4365"/>
                      <a:pt x="25061" y="3810"/>
                      <a:pt x="24712" y="3810"/>
                    </a:cubicBezTo>
                    <a:cubicBezTo>
                      <a:pt x="24615" y="3810"/>
                      <a:pt x="24478" y="3853"/>
                      <a:pt x="24286" y="3952"/>
                    </a:cubicBezTo>
                    <a:cubicBezTo>
                      <a:pt x="24073" y="4065"/>
                      <a:pt x="23932" y="4111"/>
                      <a:pt x="23834" y="4111"/>
                    </a:cubicBezTo>
                    <a:cubicBezTo>
                      <a:pt x="23486" y="4111"/>
                      <a:pt x="23697" y="3521"/>
                      <a:pt x="23222" y="3284"/>
                    </a:cubicBezTo>
                    <a:cubicBezTo>
                      <a:pt x="23105" y="3213"/>
                      <a:pt x="22996" y="3187"/>
                      <a:pt x="22895" y="3187"/>
                    </a:cubicBezTo>
                    <a:cubicBezTo>
                      <a:pt x="22598" y="3187"/>
                      <a:pt x="22374" y="3415"/>
                      <a:pt x="22234" y="3415"/>
                    </a:cubicBezTo>
                    <a:cubicBezTo>
                      <a:pt x="22113" y="3415"/>
                      <a:pt x="22055" y="3246"/>
                      <a:pt x="22067" y="2615"/>
                    </a:cubicBezTo>
                    <a:cubicBezTo>
                      <a:pt x="22078" y="2235"/>
                      <a:pt x="22004" y="2119"/>
                      <a:pt x="21883" y="2119"/>
                    </a:cubicBezTo>
                    <a:cubicBezTo>
                      <a:pt x="21692" y="2119"/>
                      <a:pt x="21384" y="2408"/>
                      <a:pt x="21102" y="2408"/>
                    </a:cubicBezTo>
                    <a:cubicBezTo>
                      <a:pt x="21047" y="2408"/>
                      <a:pt x="20994" y="2397"/>
                      <a:pt x="20943" y="2372"/>
                    </a:cubicBezTo>
                    <a:cubicBezTo>
                      <a:pt x="20456" y="2159"/>
                      <a:pt x="20304" y="1369"/>
                      <a:pt x="19666" y="1126"/>
                    </a:cubicBezTo>
                    <a:cubicBezTo>
                      <a:pt x="19612" y="1104"/>
                      <a:pt x="19554" y="1095"/>
                      <a:pt x="19492" y="1095"/>
                    </a:cubicBezTo>
                    <a:cubicBezTo>
                      <a:pt x="19083" y="1095"/>
                      <a:pt x="18500" y="1491"/>
                      <a:pt x="18003" y="1491"/>
                    </a:cubicBezTo>
                    <a:cubicBezTo>
                      <a:pt x="17927" y="1491"/>
                      <a:pt x="17853" y="1481"/>
                      <a:pt x="17781" y="1460"/>
                    </a:cubicBezTo>
                    <a:cubicBezTo>
                      <a:pt x="17021" y="1186"/>
                      <a:pt x="16657" y="1217"/>
                      <a:pt x="16079" y="548"/>
                    </a:cubicBezTo>
                    <a:cubicBezTo>
                      <a:pt x="15849" y="282"/>
                      <a:pt x="15701" y="175"/>
                      <a:pt x="15572" y="175"/>
                    </a:cubicBezTo>
                    <a:cubicBezTo>
                      <a:pt x="15376" y="175"/>
                      <a:pt x="15223" y="419"/>
                      <a:pt x="14894" y="730"/>
                    </a:cubicBezTo>
                    <a:cubicBezTo>
                      <a:pt x="14808" y="811"/>
                      <a:pt x="14735" y="845"/>
                      <a:pt x="14672" y="845"/>
                    </a:cubicBezTo>
                    <a:cubicBezTo>
                      <a:pt x="14357" y="845"/>
                      <a:pt x="14281" y="1"/>
                      <a:pt x="139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7" name="Google Shape;10527;p31"/>
              <p:cNvSpPr/>
              <p:nvPr/>
            </p:nvSpPr>
            <p:spPr>
              <a:xfrm>
                <a:off x="1649299" y="6537679"/>
                <a:ext cx="1061707" cy="577522"/>
              </a:xfrm>
              <a:custGeom>
                <a:avLst/>
                <a:gdLst/>
                <a:ahLst/>
                <a:cxnLst/>
                <a:rect l="l" t="t" r="r" b="b"/>
                <a:pathLst>
                  <a:path w="34773" h="18915" extrusionOk="0">
                    <a:moveTo>
                      <a:pt x="15716" y="1"/>
                    </a:moveTo>
                    <a:cubicBezTo>
                      <a:pt x="15393" y="1"/>
                      <a:pt x="15568" y="952"/>
                      <a:pt x="15076" y="1092"/>
                    </a:cubicBezTo>
                    <a:cubicBezTo>
                      <a:pt x="15048" y="1101"/>
                      <a:pt x="15020" y="1105"/>
                      <a:pt x="14991" y="1105"/>
                    </a:cubicBezTo>
                    <a:cubicBezTo>
                      <a:pt x="14676" y="1105"/>
                      <a:pt x="14336" y="615"/>
                      <a:pt x="14104" y="615"/>
                    </a:cubicBezTo>
                    <a:cubicBezTo>
                      <a:pt x="13993" y="615"/>
                      <a:pt x="13907" y="728"/>
                      <a:pt x="13860" y="1062"/>
                    </a:cubicBezTo>
                    <a:cubicBezTo>
                      <a:pt x="13810" y="1490"/>
                      <a:pt x="13510" y="2231"/>
                      <a:pt x="12976" y="2231"/>
                    </a:cubicBezTo>
                    <a:cubicBezTo>
                      <a:pt x="12865" y="2231"/>
                      <a:pt x="12745" y="2199"/>
                      <a:pt x="12614" y="2126"/>
                    </a:cubicBezTo>
                    <a:cubicBezTo>
                      <a:pt x="12179" y="1874"/>
                      <a:pt x="11955" y="1747"/>
                      <a:pt x="11831" y="1747"/>
                    </a:cubicBezTo>
                    <a:cubicBezTo>
                      <a:pt x="11625" y="1747"/>
                      <a:pt x="11690" y="2094"/>
                      <a:pt x="11520" y="2795"/>
                    </a:cubicBezTo>
                    <a:cubicBezTo>
                      <a:pt x="11440" y="3085"/>
                      <a:pt x="11244" y="3188"/>
                      <a:pt x="11004" y="3188"/>
                    </a:cubicBezTo>
                    <a:cubicBezTo>
                      <a:pt x="10517" y="3188"/>
                      <a:pt x="9850" y="2765"/>
                      <a:pt x="9605" y="2643"/>
                    </a:cubicBezTo>
                    <a:cubicBezTo>
                      <a:pt x="9537" y="2607"/>
                      <a:pt x="9473" y="2591"/>
                      <a:pt x="9414" y="2591"/>
                    </a:cubicBezTo>
                    <a:cubicBezTo>
                      <a:pt x="8863" y="2591"/>
                      <a:pt x="8655" y="3973"/>
                      <a:pt x="8298" y="4193"/>
                    </a:cubicBezTo>
                    <a:cubicBezTo>
                      <a:pt x="8253" y="4217"/>
                      <a:pt x="8207" y="4227"/>
                      <a:pt x="8160" y="4227"/>
                    </a:cubicBezTo>
                    <a:cubicBezTo>
                      <a:pt x="7906" y="4227"/>
                      <a:pt x="7618" y="3934"/>
                      <a:pt x="7362" y="3934"/>
                    </a:cubicBezTo>
                    <a:cubicBezTo>
                      <a:pt x="7308" y="3934"/>
                      <a:pt x="7255" y="3948"/>
                      <a:pt x="7204" y="3980"/>
                    </a:cubicBezTo>
                    <a:cubicBezTo>
                      <a:pt x="6900" y="4193"/>
                      <a:pt x="7113" y="4710"/>
                      <a:pt x="6809" y="4922"/>
                    </a:cubicBezTo>
                    <a:cubicBezTo>
                      <a:pt x="5897" y="5500"/>
                      <a:pt x="4772" y="5257"/>
                      <a:pt x="4012" y="6138"/>
                    </a:cubicBezTo>
                    <a:cubicBezTo>
                      <a:pt x="3526" y="6746"/>
                      <a:pt x="4164" y="7658"/>
                      <a:pt x="3374" y="7931"/>
                    </a:cubicBezTo>
                    <a:cubicBezTo>
                      <a:pt x="2675" y="8144"/>
                      <a:pt x="1885" y="8387"/>
                      <a:pt x="1429" y="9026"/>
                    </a:cubicBezTo>
                    <a:cubicBezTo>
                      <a:pt x="882" y="9786"/>
                      <a:pt x="2584" y="10120"/>
                      <a:pt x="973" y="10485"/>
                    </a:cubicBezTo>
                    <a:cubicBezTo>
                      <a:pt x="0" y="10697"/>
                      <a:pt x="851" y="12704"/>
                      <a:pt x="882" y="13190"/>
                    </a:cubicBezTo>
                    <a:cubicBezTo>
                      <a:pt x="912" y="13828"/>
                      <a:pt x="699" y="15166"/>
                      <a:pt x="1034" y="15713"/>
                    </a:cubicBezTo>
                    <a:cubicBezTo>
                      <a:pt x="1216" y="15986"/>
                      <a:pt x="1672" y="15865"/>
                      <a:pt x="1885" y="16138"/>
                    </a:cubicBezTo>
                    <a:cubicBezTo>
                      <a:pt x="2097" y="16381"/>
                      <a:pt x="1824" y="16868"/>
                      <a:pt x="2097" y="17081"/>
                    </a:cubicBezTo>
                    <a:cubicBezTo>
                      <a:pt x="2172" y="17142"/>
                      <a:pt x="2249" y="17166"/>
                      <a:pt x="2327" y="17166"/>
                    </a:cubicBezTo>
                    <a:cubicBezTo>
                      <a:pt x="2610" y="17166"/>
                      <a:pt x="2903" y="16846"/>
                      <a:pt x="3116" y="16846"/>
                    </a:cubicBezTo>
                    <a:cubicBezTo>
                      <a:pt x="3251" y="16846"/>
                      <a:pt x="3354" y="16973"/>
                      <a:pt x="3404" y="17384"/>
                    </a:cubicBezTo>
                    <a:cubicBezTo>
                      <a:pt x="3507" y="18134"/>
                      <a:pt x="4001" y="18177"/>
                      <a:pt x="4528" y="18177"/>
                    </a:cubicBezTo>
                    <a:cubicBezTo>
                      <a:pt x="4595" y="18177"/>
                      <a:pt x="4664" y="18176"/>
                      <a:pt x="4732" y="18176"/>
                    </a:cubicBezTo>
                    <a:cubicBezTo>
                      <a:pt x="5078" y="18176"/>
                      <a:pt x="5419" y="18195"/>
                      <a:pt x="5654" y="18418"/>
                    </a:cubicBezTo>
                    <a:cubicBezTo>
                      <a:pt x="5779" y="18551"/>
                      <a:pt x="5918" y="18601"/>
                      <a:pt x="6066" y="18601"/>
                    </a:cubicBezTo>
                    <a:cubicBezTo>
                      <a:pt x="6551" y="18601"/>
                      <a:pt x="7135" y="18052"/>
                      <a:pt x="7687" y="18052"/>
                    </a:cubicBezTo>
                    <a:cubicBezTo>
                      <a:pt x="7698" y="18052"/>
                      <a:pt x="7709" y="18053"/>
                      <a:pt x="7721" y="18053"/>
                    </a:cubicBezTo>
                    <a:cubicBezTo>
                      <a:pt x="8098" y="18053"/>
                      <a:pt x="8281" y="18914"/>
                      <a:pt x="8530" y="18914"/>
                    </a:cubicBezTo>
                    <a:cubicBezTo>
                      <a:pt x="8622" y="18914"/>
                      <a:pt x="8723" y="18798"/>
                      <a:pt x="8845" y="18479"/>
                    </a:cubicBezTo>
                    <a:cubicBezTo>
                      <a:pt x="9043" y="18000"/>
                      <a:pt x="9170" y="17737"/>
                      <a:pt x="9326" y="17737"/>
                    </a:cubicBezTo>
                    <a:cubicBezTo>
                      <a:pt x="9458" y="17737"/>
                      <a:pt x="9612" y="17924"/>
                      <a:pt x="9848" y="18327"/>
                    </a:cubicBezTo>
                    <a:cubicBezTo>
                      <a:pt x="9982" y="18549"/>
                      <a:pt x="10091" y="18637"/>
                      <a:pt x="10190" y="18637"/>
                    </a:cubicBezTo>
                    <a:cubicBezTo>
                      <a:pt x="10363" y="18637"/>
                      <a:pt x="10507" y="18373"/>
                      <a:pt x="10699" y="18084"/>
                    </a:cubicBezTo>
                    <a:cubicBezTo>
                      <a:pt x="10807" y="17922"/>
                      <a:pt x="10922" y="17871"/>
                      <a:pt x="11044" y="17871"/>
                    </a:cubicBezTo>
                    <a:cubicBezTo>
                      <a:pt x="11256" y="17871"/>
                      <a:pt x="11491" y="18024"/>
                      <a:pt x="11749" y="18024"/>
                    </a:cubicBezTo>
                    <a:cubicBezTo>
                      <a:pt x="11764" y="18024"/>
                      <a:pt x="11779" y="18024"/>
                      <a:pt x="11794" y="18023"/>
                    </a:cubicBezTo>
                    <a:cubicBezTo>
                      <a:pt x="12267" y="17970"/>
                      <a:pt x="12285" y="17531"/>
                      <a:pt x="12714" y="17531"/>
                    </a:cubicBezTo>
                    <a:cubicBezTo>
                      <a:pt x="12781" y="17531"/>
                      <a:pt x="12858" y="17542"/>
                      <a:pt x="12949" y="17567"/>
                    </a:cubicBezTo>
                    <a:cubicBezTo>
                      <a:pt x="13496" y="17719"/>
                      <a:pt x="13557" y="17719"/>
                      <a:pt x="13982" y="18114"/>
                    </a:cubicBezTo>
                    <a:cubicBezTo>
                      <a:pt x="14077" y="18201"/>
                      <a:pt x="14160" y="18237"/>
                      <a:pt x="14235" y="18237"/>
                    </a:cubicBezTo>
                    <a:cubicBezTo>
                      <a:pt x="14446" y="18237"/>
                      <a:pt x="14593" y="17951"/>
                      <a:pt x="14772" y="17749"/>
                    </a:cubicBezTo>
                    <a:cubicBezTo>
                      <a:pt x="14873" y="17624"/>
                      <a:pt x="14968" y="17579"/>
                      <a:pt x="15063" y="17579"/>
                    </a:cubicBezTo>
                    <a:cubicBezTo>
                      <a:pt x="15305" y="17579"/>
                      <a:pt x="15541" y="17872"/>
                      <a:pt x="15835" y="17872"/>
                    </a:cubicBezTo>
                    <a:cubicBezTo>
                      <a:pt x="15846" y="17872"/>
                      <a:pt x="15856" y="17872"/>
                      <a:pt x="15867" y="17871"/>
                    </a:cubicBezTo>
                    <a:cubicBezTo>
                      <a:pt x="16276" y="17834"/>
                      <a:pt x="17016" y="17682"/>
                      <a:pt x="17654" y="17682"/>
                    </a:cubicBezTo>
                    <a:cubicBezTo>
                      <a:pt x="18058" y="17682"/>
                      <a:pt x="18420" y="17743"/>
                      <a:pt x="18633" y="17932"/>
                    </a:cubicBezTo>
                    <a:cubicBezTo>
                      <a:pt x="18845" y="18125"/>
                      <a:pt x="19032" y="18201"/>
                      <a:pt x="19201" y="18201"/>
                    </a:cubicBezTo>
                    <a:cubicBezTo>
                      <a:pt x="19814" y="18201"/>
                      <a:pt x="20192" y="17201"/>
                      <a:pt x="20724" y="17201"/>
                    </a:cubicBezTo>
                    <a:cubicBezTo>
                      <a:pt x="20736" y="17201"/>
                      <a:pt x="20748" y="17201"/>
                      <a:pt x="20760" y="17202"/>
                    </a:cubicBezTo>
                    <a:cubicBezTo>
                      <a:pt x="21073" y="17228"/>
                      <a:pt x="21162" y="18371"/>
                      <a:pt x="21488" y="18371"/>
                    </a:cubicBezTo>
                    <a:cubicBezTo>
                      <a:pt x="21542" y="18371"/>
                      <a:pt x="21603" y="18340"/>
                      <a:pt x="21672" y="18266"/>
                    </a:cubicBezTo>
                    <a:cubicBezTo>
                      <a:pt x="22071" y="17845"/>
                      <a:pt x="22232" y="17707"/>
                      <a:pt x="22326" y="17707"/>
                    </a:cubicBezTo>
                    <a:cubicBezTo>
                      <a:pt x="22491" y="17707"/>
                      <a:pt x="22455" y="18128"/>
                      <a:pt x="23131" y="18205"/>
                    </a:cubicBezTo>
                    <a:cubicBezTo>
                      <a:pt x="23149" y="18207"/>
                      <a:pt x="23167" y="18207"/>
                      <a:pt x="23184" y="18207"/>
                    </a:cubicBezTo>
                    <a:cubicBezTo>
                      <a:pt x="23634" y="18207"/>
                      <a:pt x="24071" y="17728"/>
                      <a:pt x="24513" y="17728"/>
                    </a:cubicBezTo>
                    <a:cubicBezTo>
                      <a:pt x="24739" y="17728"/>
                      <a:pt x="24967" y="17854"/>
                      <a:pt x="25198" y="18236"/>
                    </a:cubicBezTo>
                    <a:cubicBezTo>
                      <a:pt x="25380" y="18548"/>
                      <a:pt x="25568" y="18660"/>
                      <a:pt x="25758" y="18660"/>
                    </a:cubicBezTo>
                    <a:cubicBezTo>
                      <a:pt x="26233" y="18660"/>
                      <a:pt x="26727" y="17962"/>
                      <a:pt x="27204" y="17962"/>
                    </a:cubicBezTo>
                    <a:cubicBezTo>
                      <a:pt x="27622" y="17939"/>
                      <a:pt x="27756" y="17650"/>
                      <a:pt x="28067" y="17650"/>
                    </a:cubicBezTo>
                    <a:cubicBezTo>
                      <a:pt x="28163" y="17650"/>
                      <a:pt x="28276" y="17677"/>
                      <a:pt x="28420" y="17749"/>
                    </a:cubicBezTo>
                    <a:cubicBezTo>
                      <a:pt x="28596" y="17837"/>
                      <a:pt x="29420" y="18207"/>
                      <a:pt x="29643" y="18207"/>
                    </a:cubicBezTo>
                    <a:cubicBezTo>
                      <a:pt x="29652" y="18207"/>
                      <a:pt x="29660" y="18206"/>
                      <a:pt x="29666" y="18205"/>
                    </a:cubicBezTo>
                    <a:cubicBezTo>
                      <a:pt x="30176" y="18125"/>
                      <a:pt x="30544" y="17049"/>
                      <a:pt x="31083" y="17049"/>
                    </a:cubicBezTo>
                    <a:cubicBezTo>
                      <a:pt x="31155" y="17049"/>
                      <a:pt x="31229" y="17068"/>
                      <a:pt x="31308" y="17111"/>
                    </a:cubicBezTo>
                    <a:cubicBezTo>
                      <a:pt x="31567" y="17244"/>
                      <a:pt x="31759" y="17300"/>
                      <a:pt x="31905" y="17300"/>
                    </a:cubicBezTo>
                    <a:cubicBezTo>
                      <a:pt x="32464" y="17300"/>
                      <a:pt x="32364" y="16479"/>
                      <a:pt x="32797" y="15925"/>
                    </a:cubicBezTo>
                    <a:cubicBezTo>
                      <a:pt x="33040" y="15622"/>
                      <a:pt x="34773" y="13159"/>
                      <a:pt x="34590" y="13038"/>
                    </a:cubicBezTo>
                    <a:cubicBezTo>
                      <a:pt x="33678" y="12400"/>
                      <a:pt x="33648" y="12612"/>
                      <a:pt x="34317" y="11731"/>
                    </a:cubicBezTo>
                    <a:cubicBezTo>
                      <a:pt x="34682" y="11245"/>
                      <a:pt x="33466" y="11184"/>
                      <a:pt x="33648" y="10576"/>
                    </a:cubicBezTo>
                    <a:cubicBezTo>
                      <a:pt x="33800" y="10059"/>
                      <a:pt x="33405" y="8691"/>
                      <a:pt x="33040" y="8266"/>
                    </a:cubicBezTo>
                    <a:cubicBezTo>
                      <a:pt x="32812" y="7984"/>
                      <a:pt x="32476" y="7933"/>
                      <a:pt x="32139" y="7933"/>
                    </a:cubicBezTo>
                    <a:cubicBezTo>
                      <a:pt x="31951" y="7933"/>
                      <a:pt x="31763" y="7949"/>
                      <a:pt x="31592" y="7949"/>
                    </a:cubicBezTo>
                    <a:cubicBezTo>
                      <a:pt x="31376" y="7949"/>
                      <a:pt x="31188" y="7924"/>
                      <a:pt x="31064" y="7810"/>
                    </a:cubicBezTo>
                    <a:cubicBezTo>
                      <a:pt x="30487" y="7232"/>
                      <a:pt x="30700" y="6351"/>
                      <a:pt x="30001" y="5865"/>
                    </a:cubicBezTo>
                    <a:cubicBezTo>
                      <a:pt x="29636" y="5621"/>
                      <a:pt x="28572" y="5773"/>
                      <a:pt x="28542" y="5378"/>
                    </a:cubicBezTo>
                    <a:cubicBezTo>
                      <a:pt x="28487" y="4709"/>
                      <a:pt x="28498" y="4470"/>
                      <a:pt x="28290" y="4470"/>
                    </a:cubicBezTo>
                    <a:cubicBezTo>
                      <a:pt x="28149" y="4470"/>
                      <a:pt x="27908" y="4580"/>
                      <a:pt x="27478" y="4740"/>
                    </a:cubicBezTo>
                    <a:cubicBezTo>
                      <a:pt x="27391" y="4774"/>
                      <a:pt x="27303" y="4789"/>
                      <a:pt x="27216" y="4789"/>
                    </a:cubicBezTo>
                    <a:cubicBezTo>
                      <a:pt x="26754" y="4789"/>
                      <a:pt x="26328" y="4354"/>
                      <a:pt x="26353" y="3919"/>
                    </a:cubicBezTo>
                    <a:cubicBezTo>
                      <a:pt x="26444" y="2795"/>
                      <a:pt x="26019" y="3007"/>
                      <a:pt x="25107" y="2582"/>
                    </a:cubicBezTo>
                    <a:cubicBezTo>
                      <a:pt x="24995" y="2534"/>
                      <a:pt x="24890" y="2515"/>
                      <a:pt x="24791" y="2515"/>
                    </a:cubicBezTo>
                    <a:cubicBezTo>
                      <a:pt x="24401" y="2515"/>
                      <a:pt x="24093" y="2807"/>
                      <a:pt x="23799" y="2807"/>
                    </a:cubicBezTo>
                    <a:cubicBezTo>
                      <a:pt x="23738" y="2807"/>
                      <a:pt x="23678" y="2794"/>
                      <a:pt x="23618" y="2764"/>
                    </a:cubicBezTo>
                    <a:cubicBezTo>
                      <a:pt x="23317" y="2627"/>
                      <a:pt x="23631" y="1408"/>
                      <a:pt x="23210" y="1408"/>
                    </a:cubicBezTo>
                    <a:cubicBezTo>
                      <a:pt x="23163" y="1408"/>
                      <a:pt x="23107" y="1424"/>
                      <a:pt x="23040" y="1457"/>
                    </a:cubicBezTo>
                    <a:cubicBezTo>
                      <a:pt x="22580" y="1723"/>
                      <a:pt x="22398" y="1865"/>
                      <a:pt x="22152" y="1865"/>
                    </a:cubicBezTo>
                    <a:cubicBezTo>
                      <a:pt x="21976" y="1865"/>
                      <a:pt x="21767" y="1792"/>
                      <a:pt x="21399" y="1640"/>
                    </a:cubicBezTo>
                    <a:cubicBezTo>
                      <a:pt x="20700" y="1366"/>
                      <a:pt x="20122" y="1305"/>
                      <a:pt x="19393" y="1123"/>
                    </a:cubicBezTo>
                    <a:cubicBezTo>
                      <a:pt x="18815" y="971"/>
                      <a:pt x="18724" y="150"/>
                      <a:pt x="18359" y="89"/>
                    </a:cubicBezTo>
                    <a:cubicBezTo>
                      <a:pt x="18326" y="84"/>
                      <a:pt x="18293" y="82"/>
                      <a:pt x="18261" y="82"/>
                    </a:cubicBezTo>
                    <a:cubicBezTo>
                      <a:pt x="17749" y="82"/>
                      <a:pt x="17425" y="704"/>
                      <a:pt x="16916" y="704"/>
                    </a:cubicBezTo>
                    <a:cubicBezTo>
                      <a:pt x="16707" y="704"/>
                      <a:pt x="16467" y="599"/>
                      <a:pt x="16171" y="302"/>
                    </a:cubicBezTo>
                    <a:cubicBezTo>
                      <a:pt x="15954" y="85"/>
                      <a:pt x="15813" y="1"/>
                      <a:pt x="157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8" name="Google Shape;10528;p31"/>
              <p:cNvSpPr/>
              <p:nvPr/>
            </p:nvSpPr>
            <p:spPr>
              <a:xfrm>
                <a:off x="1751378" y="6816127"/>
                <a:ext cx="883549" cy="299096"/>
              </a:xfrm>
              <a:custGeom>
                <a:avLst/>
                <a:gdLst/>
                <a:ahLst/>
                <a:cxnLst/>
                <a:rect l="l" t="t" r="r" b="b"/>
                <a:pathLst>
                  <a:path w="28938" h="9796" extrusionOk="0">
                    <a:moveTo>
                      <a:pt x="12373" y="0"/>
                    </a:moveTo>
                    <a:cubicBezTo>
                      <a:pt x="12050" y="0"/>
                      <a:pt x="12225" y="952"/>
                      <a:pt x="11733" y="1092"/>
                    </a:cubicBezTo>
                    <a:cubicBezTo>
                      <a:pt x="11705" y="1101"/>
                      <a:pt x="11677" y="1105"/>
                      <a:pt x="11648" y="1105"/>
                    </a:cubicBezTo>
                    <a:cubicBezTo>
                      <a:pt x="11333" y="1105"/>
                      <a:pt x="10993" y="614"/>
                      <a:pt x="10761" y="614"/>
                    </a:cubicBezTo>
                    <a:cubicBezTo>
                      <a:pt x="10650" y="614"/>
                      <a:pt x="10564" y="727"/>
                      <a:pt x="10517" y="1062"/>
                    </a:cubicBezTo>
                    <a:cubicBezTo>
                      <a:pt x="10467" y="1487"/>
                      <a:pt x="10171" y="2241"/>
                      <a:pt x="9644" y="2241"/>
                    </a:cubicBezTo>
                    <a:cubicBezTo>
                      <a:pt x="9530" y="2241"/>
                      <a:pt x="9406" y="2206"/>
                      <a:pt x="9271" y="2126"/>
                    </a:cubicBezTo>
                    <a:cubicBezTo>
                      <a:pt x="8836" y="1874"/>
                      <a:pt x="8612" y="1747"/>
                      <a:pt x="8488" y="1747"/>
                    </a:cubicBezTo>
                    <a:cubicBezTo>
                      <a:pt x="8282" y="1747"/>
                      <a:pt x="8347" y="2093"/>
                      <a:pt x="8177" y="2794"/>
                    </a:cubicBezTo>
                    <a:cubicBezTo>
                      <a:pt x="8097" y="3095"/>
                      <a:pt x="7901" y="3201"/>
                      <a:pt x="7661" y="3201"/>
                    </a:cubicBezTo>
                    <a:cubicBezTo>
                      <a:pt x="7174" y="3201"/>
                      <a:pt x="6507" y="2765"/>
                      <a:pt x="6262" y="2642"/>
                    </a:cubicBezTo>
                    <a:cubicBezTo>
                      <a:pt x="6194" y="2607"/>
                      <a:pt x="6130" y="2590"/>
                      <a:pt x="6071" y="2590"/>
                    </a:cubicBezTo>
                    <a:cubicBezTo>
                      <a:pt x="5520" y="2590"/>
                      <a:pt x="5312" y="3973"/>
                      <a:pt x="4955" y="4192"/>
                    </a:cubicBezTo>
                    <a:cubicBezTo>
                      <a:pt x="4910" y="4217"/>
                      <a:pt x="4864" y="4227"/>
                      <a:pt x="4817" y="4227"/>
                    </a:cubicBezTo>
                    <a:cubicBezTo>
                      <a:pt x="4563" y="4227"/>
                      <a:pt x="4275" y="3934"/>
                      <a:pt x="4019" y="3934"/>
                    </a:cubicBezTo>
                    <a:cubicBezTo>
                      <a:pt x="3965" y="3934"/>
                      <a:pt x="3912" y="3947"/>
                      <a:pt x="3861" y="3980"/>
                    </a:cubicBezTo>
                    <a:cubicBezTo>
                      <a:pt x="3557" y="4192"/>
                      <a:pt x="3770" y="4709"/>
                      <a:pt x="3466" y="4922"/>
                    </a:cubicBezTo>
                    <a:cubicBezTo>
                      <a:pt x="2554" y="5499"/>
                      <a:pt x="1429" y="5256"/>
                      <a:pt x="669" y="6138"/>
                    </a:cubicBezTo>
                    <a:cubicBezTo>
                      <a:pt x="183" y="6746"/>
                      <a:pt x="821" y="7658"/>
                      <a:pt x="31" y="7931"/>
                    </a:cubicBezTo>
                    <a:lnTo>
                      <a:pt x="1" y="7931"/>
                    </a:lnTo>
                    <a:cubicBezTo>
                      <a:pt x="31" y="8022"/>
                      <a:pt x="61" y="8114"/>
                      <a:pt x="61" y="8265"/>
                    </a:cubicBezTo>
                    <a:cubicBezTo>
                      <a:pt x="164" y="9015"/>
                      <a:pt x="658" y="9058"/>
                      <a:pt x="1185" y="9058"/>
                    </a:cubicBezTo>
                    <a:cubicBezTo>
                      <a:pt x="1252" y="9058"/>
                      <a:pt x="1321" y="9057"/>
                      <a:pt x="1389" y="9057"/>
                    </a:cubicBezTo>
                    <a:cubicBezTo>
                      <a:pt x="1735" y="9057"/>
                      <a:pt x="2076" y="9076"/>
                      <a:pt x="2311" y="9299"/>
                    </a:cubicBezTo>
                    <a:cubicBezTo>
                      <a:pt x="2436" y="9432"/>
                      <a:pt x="2575" y="9482"/>
                      <a:pt x="2723" y="9482"/>
                    </a:cubicBezTo>
                    <a:cubicBezTo>
                      <a:pt x="3208" y="9482"/>
                      <a:pt x="3792" y="8933"/>
                      <a:pt x="4344" y="8933"/>
                    </a:cubicBezTo>
                    <a:cubicBezTo>
                      <a:pt x="4355" y="8933"/>
                      <a:pt x="4366" y="8934"/>
                      <a:pt x="4378" y="8934"/>
                    </a:cubicBezTo>
                    <a:cubicBezTo>
                      <a:pt x="4755" y="8934"/>
                      <a:pt x="4938" y="9795"/>
                      <a:pt x="5187" y="9795"/>
                    </a:cubicBezTo>
                    <a:cubicBezTo>
                      <a:pt x="5279" y="9795"/>
                      <a:pt x="5380" y="9679"/>
                      <a:pt x="5502" y="9360"/>
                    </a:cubicBezTo>
                    <a:cubicBezTo>
                      <a:pt x="5700" y="8881"/>
                      <a:pt x="5827" y="8618"/>
                      <a:pt x="5983" y="8618"/>
                    </a:cubicBezTo>
                    <a:cubicBezTo>
                      <a:pt x="6115" y="8618"/>
                      <a:pt x="6269" y="8805"/>
                      <a:pt x="6505" y="9208"/>
                    </a:cubicBezTo>
                    <a:cubicBezTo>
                      <a:pt x="6639" y="9430"/>
                      <a:pt x="6748" y="9518"/>
                      <a:pt x="6847" y="9518"/>
                    </a:cubicBezTo>
                    <a:cubicBezTo>
                      <a:pt x="7020" y="9518"/>
                      <a:pt x="7164" y="9254"/>
                      <a:pt x="7356" y="8965"/>
                    </a:cubicBezTo>
                    <a:cubicBezTo>
                      <a:pt x="7464" y="8803"/>
                      <a:pt x="7579" y="8752"/>
                      <a:pt x="7701" y="8752"/>
                    </a:cubicBezTo>
                    <a:cubicBezTo>
                      <a:pt x="7913" y="8752"/>
                      <a:pt x="8148" y="8905"/>
                      <a:pt x="8406" y="8905"/>
                    </a:cubicBezTo>
                    <a:cubicBezTo>
                      <a:pt x="8421" y="8905"/>
                      <a:pt x="8436" y="8905"/>
                      <a:pt x="8451" y="8904"/>
                    </a:cubicBezTo>
                    <a:cubicBezTo>
                      <a:pt x="8924" y="8851"/>
                      <a:pt x="8942" y="8412"/>
                      <a:pt x="9371" y="8412"/>
                    </a:cubicBezTo>
                    <a:cubicBezTo>
                      <a:pt x="9438" y="8412"/>
                      <a:pt x="9515" y="8423"/>
                      <a:pt x="9606" y="8448"/>
                    </a:cubicBezTo>
                    <a:cubicBezTo>
                      <a:pt x="10153" y="8600"/>
                      <a:pt x="10214" y="8600"/>
                      <a:pt x="10639" y="8995"/>
                    </a:cubicBezTo>
                    <a:cubicBezTo>
                      <a:pt x="10734" y="9082"/>
                      <a:pt x="10819" y="9118"/>
                      <a:pt x="10896" y="9118"/>
                    </a:cubicBezTo>
                    <a:cubicBezTo>
                      <a:pt x="11115" y="9118"/>
                      <a:pt x="11272" y="8832"/>
                      <a:pt x="11429" y="8630"/>
                    </a:cubicBezTo>
                    <a:cubicBezTo>
                      <a:pt x="11530" y="8505"/>
                      <a:pt x="11625" y="8460"/>
                      <a:pt x="11720" y="8460"/>
                    </a:cubicBezTo>
                    <a:cubicBezTo>
                      <a:pt x="11962" y="8460"/>
                      <a:pt x="12198" y="8753"/>
                      <a:pt x="12492" y="8753"/>
                    </a:cubicBezTo>
                    <a:cubicBezTo>
                      <a:pt x="12503" y="8753"/>
                      <a:pt x="12513" y="8753"/>
                      <a:pt x="12524" y="8752"/>
                    </a:cubicBezTo>
                    <a:cubicBezTo>
                      <a:pt x="12933" y="8715"/>
                      <a:pt x="13673" y="8563"/>
                      <a:pt x="14311" y="8563"/>
                    </a:cubicBezTo>
                    <a:cubicBezTo>
                      <a:pt x="14715" y="8563"/>
                      <a:pt x="15077" y="8624"/>
                      <a:pt x="15290" y="8813"/>
                    </a:cubicBezTo>
                    <a:cubicBezTo>
                      <a:pt x="15502" y="9006"/>
                      <a:pt x="15690" y="9082"/>
                      <a:pt x="15861" y="9082"/>
                    </a:cubicBezTo>
                    <a:cubicBezTo>
                      <a:pt x="16481" y="9082"/>
                      <a:pt x="16873" y="8082"/>
                      <a:pt x="17382" y="8082"/>
                    </a:cubicBezTo>
                    <a:cubicBezTo>
                      <a:pt x="17394" y="8082"/>
                      <a:pt x="17406" y="8082"/>
                      <a:pt x="17417" y="8083"/>
                    </a:cubicBezTo>
                    <a:cubicBezTo>
                      <a:pt x="17756" y="8109"/>
                      <a:pt x="17827" y="9252"/>
                      <a:pt x="18147" y="9252"/>
                    </a:cubicBezTo>
                    <a:cubicBezTo>
                      <a:pt x="18200" y="9252"/>
                      <a:pt x="18260" y="9221"/>
                      <a:pt x="18329" y="9147"/>
                    </a:cubicBezTo>
                    <a:cubicBezTo>
                      <a:pt x="18728" y="8726"/>
                      <a:pt x="18889" y="8588"/>
                      <a:pt x="18983" y="8588"/>
                    </a:cubicBezTo>
                    <a:cubicBezTo>
                      <a:pt x="19148" y="8588"/>
                      <a:pt x="19112" y="9009"/>
                      <a:pt x="19788" y="9086"/>
                    </a:cubicBezTo>
                    <a:cubicBezTo>
                      <a:pt x="19806" y="9088"/>
                      <a:pt x="19824" y="9088"/>
                      <a:pt x="19841" y="9088"/>
                    </a:cubicBezTo>
                    <a:cubicBezTo>
                      <a:pt x="20291" y="9088"/>
                      <a:pt x="20728" y="8609"/>
                      <a:pt x="21170" y="8609"/>
                    </a:cubicBezTo>
                    <a:cubicBezTo>
                      <a:pt x="21396" y="8609"/>
                      <a:pt x="21624" y="8735"/>
                      <a:pt x="21855" y="9117"/>
                    </a:cubicBezTo>
                    <a:cubicBezTo>
                      <a:pt x="22037" y="9429"/>
                      <a:pt x="22225" y="9541"/>
                      <a:pt x="22415" y="9541"/>
                    </a:cubicBezTo>
                    <a:cubicBezTo>
                      <a:pt x="22890" y="9541"/>
                      <a:pt x="23384" y="8843"/>
                      <a:pt x="23861" y="8843"/>
                    </a:cubicBezTo>
                    <a:cubicBezTo>
                      <a:pt x="24284" y="8843"/>
                      <a:pt x="24416" y="8534"/>
                      <a:pt x="24735" y="8534"/>
                    </a:cubicBezTo>
                    <a:cubicBezTo>
                      <a:pt x="24829" y="8534"/>
                      <a:pt x="24939" y="8561"/>
                      <a:pt x="25077" y="8630"/>
                    </a:cubicBezTo>
                    <a:cubicBezTo>
                      <a:pt x="25253" y="8718"/>
                      <a:pt x="26077" y="9088"/>
                      <a:pt x="26300" y="9088"/>
                    </a:cubicBezTo>
                    <a:cubicBezTo>
                      <a:pt x="26309" y="9088"/>
                      <a:pt x="26317" y="9087"/>
                      <a:pt x="26323" y="9086"/>
                    </a:cubicBezTo>
                    <a:cubicBezTo>
                      <a:pt x="26833" y="9006"/>
                      <a:pt x="27201" y="7930"/>
                      <a:pt x="27740" y="7930"/>
                    </a:cubicBezTo>
                    <a:cubicBezTo>
                      <a:pt x="27812" y="7930"/>
                      <a:pt x="27886" y="7949"/>
                      <a:pt x="27965" y="7992"/>
                    </a:cubicBezTo>
                    <a:cubicBezTo>
                      <a:pt x="28216" y="8124"/>
                      <a:pt x="28404" y="8182"/>
                      <a:pt x="28549" y="8182"/>
                    </a:cubicBezTo>
                    <a:cubicBezTo>
                      <a:pt x="28737" y="8182"/>
                      <a:pt x="28852" y="8085"/>
                      <a:pt x="28937" y="7931"/>
                    </a:cubicBezTo>
                    <a:cubicBezTo>
                      <a:pt x="28709" y="7931"/>
                      <a:pt x="28474" y="7962"/>
                      <a:pt x="28261" y="7962"/>
                    </a:cubicBezTo>
                    <a:cubicBezTo>
                      <a:pt x="28048" y="7962"/>
                      <a:pt x="27858" y="7931"/>
                      <a:pt x="27721" y="7810"/>
                    </a:cubicBezTo>
                    <a:cubicBezTo>
                      <a:pt x="27144" y="7232"/>
                      <a:pt x="27357" y="6351"/>
                      <a:pt x="26658" y="5864"/>
                    </a:cubicBezTo>
                    <a:cubicBezTo>
                      <a:pt x="26293" y="5621"/>
                      <a:pt x="25229" y="5773"/>
                      <a:pt x="25199" y="5378"/>
                    </a:cubicBezTo>
                    <a:cubicBezTo>
                      <a:pt x="25144" y="4708"/>
                      <a:pt x="25155" y="4470"/>
                      <a:pt x="24947" y="4470"/>
                    </a:cubicBezTo>
                    <a:cubicBezTo>
                      <a:pt x="24806" y="4470"/>
                      <a:pt x="24565" y="4580"/>
                      <a:pt x="24135" y="4740"/>
                    </a:cubicBezTo>
                    <a:cubicBezTo>
                      <a:pt x="24048" y="4773"/>
                      <a:pt x="23960" y="4789"/>
                      <a:pt x="23873" y="4789"/>
                    </a:cubicBezTo>
                    <a:cubicBezTo>
                      <a:pt x="23411" y="4789"/>
                      <a:pt x="22985" y="4354"/>
                      <a:pt x="23010" y="3919"/>
                    </a:cubicBezTo>
                    <a:cubicBezTo>
                      <a:pt x="23101" y="2794"/>
                      <a:pt x="22676" y="3007"/>
                      <a:pt x="21764" y="2582"/>
                    </a:cubicBezTo>
                    <a:cubicBezTo>
                      <a:pt x="21652" y="2534"/>
                      <a:pt x="21547" y="2515"/>
                      <a:pt x="21448" y="2515"/>
                    </a:cubicBezTo>
                    <a:cubicBezTo>
                      <a:pt x="21058" y="2515"/>
                      <a:pt x="20750" y="2806"/>
                      <a:pt x="20456" y="2806"/>
                    </a:cubicBezTo>
                    <a:cubicBezTo>
                      <a:pt x="20395" y="2806"/>
                      <a:pt x="20335" y="2794"/>
                      <a:pt x="20275" y="2764"/>
                    </a:cubicBezTo>
                    <a:cubicBezTo>
                      <a:pt x="19974" y="2627"/>
                      <a:pt x="20288" y="1408"/>
                      <a:pt x="19867" y="1408"/>
                    </a:cubicBezTo>
                    <a:cubicBezTo>
                      <a:pt x="19820" y="1408"/>
                      <a:pt x="19764" y="1423"/>
                      <a:pt x="19697" y="1457"/>
                    </a:cubicBezTo>
                    <a:cubicBezTo>
                      <a:pt x="19237" y="1722"/>
                      <a:pt x="19055" y="1864"/>
                      <a:pt x="18809" y="1864"/>
                    </a:cubicBezTo>
                    <a:cubicBezTo>
                      <a:pt x="18633" y="1864"/>
                      <a:pt x="18424" y="1791"/>
                      <a:pt x="18056" y="1639"/>
                    </a:cubicBezTo>
                    <a:cubicBezTo>
                      <a:pt x="17357" y="1366"/>
                      <a:pt x="16779" y="1305"/>
                      <a:pt x="16050" y="1123"/>
                    </a:cubicBezTo>
                    <a:cubicBezTo>
                      <a:pt x="15472" y="1001"/>
                      <a:pt x="15381" y="150"/>
                      <a:pt x="15016" y="89"/>
                    </a:cubicBezTo>
                    <a:cubicBezTo>
                      <a:pt x="14983" y="84"/>
                      <a:pt x="14950" y="81"/>
                      <a:pt x="14918" y="81"/>
                    </a:cubicBezTo>
                    <a:cubicBezTo>
                      <a:pt x="14406" y="81"/>
                      <a:pt x="14082" y="704"/>
                      <a:pt x="13573" y="704"/>
                    </a:cubicBezTo>
                    <a:cubicBezTo>
                      <a:pt x="13364" y="704"/>
                      <a:pt x="13124" y="599"/>
                      <a:pt x="12828" y="302"/>
                    </a:cubicBezTo>
                    <a:cubicBezTo>
                      <a:pt x="12611" y="85"/>
                      <a:pt x="12470" y="0"/>
                      <a:pt x="1237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9" name="Google Shape;10529;p31"/>
              <p:cNvSpPr/>
              <p:nvPr/>
            </p:nvSpPr>
            <p:spPr>
              <a:xfrm>
                <a:off x="1528625" y="6062281"/>
                <a:ext cx="689577" cy="325049"/>
              </a:xfrm>
              <a:custGeom>
                <a:avLst/>
                <a:gdLst/>
                <a:ahLst/>
                <a:cxnLst/>
                <a:rect l="l" t="t" r="r" b="b"/>
                <a:pathLst>
                  <a:path w="22585" h="10646" extrusionOk="0">
                    <a:moveTo>
                      <a:pt x="10792" y="0"/>
                    </a:moveTo>
                    <a:cubicBezTo>
                      <a:pt x="10771" y="0"/>
                      <a:pt x="10750" y="2"/>
                      <a:pt x="10730" y="5"/>
                    </a:cubicBezTo>
                    <a:cubicBezTo>
                      <a:pt x="10255" y="89"/>
                      <a:pt x="10217" y="532"/>
                      <a:pt x="9718" y="532"/>
                    </a:cubicBezTo>
                    <a:cubicBezTo>
                      <a:pt x="9674" y="532"/>
                      <a:pt x="9627" y="529"/>
                      <a:pt x="9575" y="521"/>
                    </a:cubicBezTo>
                    <a:cubicBezTo>
                      <a:pt x="9528" y="516"/>
                      <a:pt x="9481" y="514"/>
                      <a:pt x="9434" y="514"/>
                    </a:cubicBezTo>
                    <a:cubicBezTo>
                      <a:pt x="9208" y="514"/>
                      <a:pt x="8981" y="573"/>
                      <a:pt x="8755" y="673"/>
                    </a:cubicBezTo>
                    <a:cubicBezTo>
                      <a:pt x="8238" y="825"/>
                      <a:pt x="7721" y="1069"/>
                      <a:pt x="7265" y="1342"/>
                    </a:cubicBezTo>
                    <a:cubicBezTo>
                      <a:pt x="6840" y="1555"/>
                      <a:pt x="6414" y="1464"/>
                      <a:pt x="6019" y="1646"/>
                    </a:cubicBezTo>
                    <a:cubicBezTo>
                      <a:pt x="5806" y="1859"/>
                      <a:pt x="5624" y="2041"/>
                      <a:pt x="5411" y="2224"/>
                    </a:cubicBezTo>
                    <a:cubicBezTo>
                      <a:pt x="5055" y="2443"/>
                      <a:pt x="5291" y="3131"/>
                      <a:pt x="4829" y="3131"/>
                    </a:cubicBezTo>
                    <a:cubicBezTo>
                      <a:pt x="4779" y="3131"/>
                      <a:pt x="4720" y="3123"/>
                      <a:pt x="4651" y="3105"/>
                    </a:cubicBezTo>
                    <a:cubicBezTo>
                      <a:pt x="4410" y="3035"/>
                      <a:pt x="4249" y="3004"/>
                      <a:pt x="4141" y="3004"/>
                    </a:cubicBezTo>
                    <a:cubicBezTo>
                      <a:pt x="3689" y="3004"/>
                      <a:pt x="4163" y="3539"/>
                      <a:pt x="3648" y="3956"/>
                    </a:cubicBezTo>
                    <a:cubicBezTo>
                      <a:pt x="3344" y="4017"/>
                      <a:pt x="3040" y="4078"/>
                      <a:pt x="2767" y="4169"/>
                    </a:cubicBezTo>
                    <a:cubicBezTo>
                      <a:pt x="2645" y="4442"/>
                      <a:pt x="2523" y="4686"/>
                      <a:pt x="2402" y="4990"/>
                    </a:cubicBezTo>
                    <a:cubicBezTo>
                      <a:pt x="1551" y="5841"/>
                      <a:pt x="1" y="6327"/>
                      <a:pt x="973" y="7938"/>
                    </a:cubicBezTo>
                    <a:cubicBezTo>
                      <a:pt x="1247" y="8394"/>
                      <a:pt x="1186" y="9397"/>
                      <a:pt x="1733" y="9701"/>
                    </a:cubicBezTo>
                    <a:cubicBezTo>
                      <a:pt x="1851" y="9768"/>
                      <a:pt x="1995" y="9791"/>
                      <a:pt x="2151" y="9791"/>
                    </a:cubicBezTo>
                    <a:cubicBezTo>
                      <a:pt x="2488" y="9791"/>
                      <a:pt x="2884" y="9685"/>
                      <a:pt x="3210" y="9685"/>
                    </a:cubicBezTo>
                    <a:cubicBezTo>
                      <a:pt x="3278" y="9685"/>
                      <a:pt x="3344" y="9689"/>
                      <a:pt x="3405" y="9701"/>
                    </a:cubicBezTo>
                    <a:cubicBezTo>
                      <a:pt x="3739" y="9762"/>
                      <a:pt x="3800" y="10248"/>
                      <a:pt x="4134" y="10278"/>
                    </a:cubicBezTo>
                    <a:cubicBezTo>
                      <a:pt x="4438" y="10248"/>
                      <a:pt x="4712" y="10218"/>
                      <a:pt x="4986" y="10187"/>
                    </a:cubicBezTo>
                    <a:cubicBezTo>
                      <a:pt x="5011" y="10188"/>
                      <a:pt x="5036" y="10189"/>
                      <a:pt x="5059" y="10189"/>
                    </a:cubicBezTo>
                    <a:cubicBezTo>
                      <a:pt x="5469" y="10189"/>
                      <a:pt x="5632" y="10056"/>
                      <a:pt x="5800" y="10056"/>
                    </a:cubicBezTo>
                    <a:cubicBezTo>
                      <a:pt x="5936" y="10056"/>
                      <a:pt x="6076" y="10144"/>
                      <a:pt x="6353" y="10461"/>
                    </a:cubicBezTo>
                    <a:cubicBezTo>
                      <a:pt x="6473" y="10593"/>
                      <a:pt x="6603" y="10646"/>
                      <a:pt x="6739" y="10646"/>
                    </a:cubicBezTo>
                    <a:cubicBezTo>
                      <a:pt x="7258" y="10646"/>
                      <a:pt x="7859" y="9877"/>
                      <a:pt x="8268" y="9853"/>
                    </a:cubicBezTo>
                    <a:cubicBezTo>
                      <a:pt x="8326" y="9850"/>
                      <a:pt x="8382" y="9848"/>
                      <a:pt x="8436" y="9848"/>
                    </a:cubicBezTo>
                    <a:cubicBezTo>
                      <a:pt x="8946" y="9848"/>
                      <a:pt x="9282" y="9985"/>
                      <a:pt x="9666" y="10370"/>
                    </a:cubicBezTo>
                    <a:cubicBezTo>
                      <a:pt x="9763" y="10460"/>
                      <a:pt x="9889" y="10494"/>
                      <a:pt x="10031" y="10494"/>
                    </a:cubicBezTo>
                    <a:cubicBezTo>
                      <a:pt x="10512" y="10494"/>
                      <a:pt x="11182" y="10096"/>
                      <a:pt x="11581" y="10096"/>
                    </a:cubicBezTo>
                    <a:cubicBezTo>
                      <a:pt x="12128" y="10096"/>
                      <a:pt x="12676" y="10522"/>
                      <a:pt x="13223" y="10552"/>
                    </a:cubicBezTo>
                    <a:cubicBezTo>
                      <a:pt x="13232" y="10552"/>
                      <a:pt x="13241" y="10553"/>
                      <a:pt x="13249" y="10553"/>
                    </a:cubicBezTo>
                    <a:cubicBezTo>
                      <a:pt x="13714" y="10553"/>
                      <a:pt x="13750" y="9816"/>
                      <a:pt x="14389" y="9816"/>
                    </a:cubicBezTo>
                    <a:cubicBezTo>
                      <a:pt x="14424" y="9816"/>
                      <a:pt x="14461" y="9818"/>
                      <a:pt x="14499" y="9822"/>
                    </a:cubicBezTo>
                    <a:cubicBezTo>
                      <a:pt x="14963" y="9874"/>
                      <a:pt x="15406" y="10122"/>
                      <a:pt x="15882" y="10122"/>
                    </a:cubicBezTo>
                    <a:cubicBezTo>
                      <a:pt x="15967" y="10122"/>
                      <a:pt x="16053" y="10114"/>
                      <a:pt x="16141" y="10096"/>
                    </a:cubicBezTo>
                    <a:cubicBezTo>
                      <a:pt x="16213" y="10081"/>
                      <a:pt x="16279" y="10074"/>
                      <a:pt x="16342" y="10074"/>
                    </a:cubicBezTo>
                    <a:cubicBezTo>
                      <a:pt x="16873" y="10074"/>
                      <a:pt x="17094" y="10560"/>
                      <a:pt x="17653" y="10560"/>
                    </a:cubicBezTo>
                    <a:cubicBezTo>
                      <a:pt x="17694" y="10560"/>
                      <a:pt x="17737" y="10558"/>
                      <a:pt x="17782" y="10552"/>
                    </a:cubicBezTo>
                    <a:cubicBezTo>
                      <a:pt x="18155" y="10477"/>
                      <a:pt x="18671" y="10056"/>
                      <a:pt x="19063" y="10056"/>
                    </a:cubicBezTo>
                    <a:cubicBezTo>
                      <a:pt x="19150" y="10056"/>
                      <a:pt x="19230" y="10077"/>
                      <a:pt x="19302" y="10126"/>
                    </a:cubicBezTo>
                    <a:cubicBezTo>
                      <a:pt x="19520" y="10295"/>
                      <a:pt x="19742" y="10366"/>
                      <a:pt x="19964" y="10366"/>
                    </a:cubicBezTo>
                    <a:cubicBezTo>
                      <a:pt x="20699" y="10366"/>
                      <a:pt x="21418" y="9579"/>
                      <a:pt x="21886" y="8971"/>
                    </a:cubicBezTo>
                    <a:cubicBezTo>
                      <a:pt x="22311" y="8394"/>
                      <a:pt x="22341" y="7847"/>
                      <a:pt x="22463" y="7148"/>
                    </a:cubicBezTo>
                    <a:cubicBezTo>
                      <a:pt x="22585" y="6509"/>
                      <a:pt x="22098" y="6570"/>
                      <a:pt x="21825" y="6145"/>
                    </a:cubicBezTo>
                    <a:cubicBezTo>
                      <a:pt x="21794" y="5841"/>
                      <a:pt x="21703" y="5567"/>
                      <a:pt x="21612" y="5263"/>
                    </a:cubicBezTo>
                    <a:cubicBezTo>
                      <a:pt x="21421" y="5036"/>
                      <a:pt x="21234" y="5020"/>
                      <a:pt x="21071" y="5020"/>
                    </a:cubicBezTo>
                    <a:cubicBezTo>
                      <a:pt x="21045" y="5020"/>
                      <a:pt x="21019" y="5021"/>
                      <a:pt x="20995" y="5021"/>
                    </a:cubicBezTo>
                    <a:cubicBezTo>
                      <a:pt x="20779" y="5021"/>
                      <a:pt x="20614" y="4991"/>
                      <a:pt x="20548" y="4412"/>
                    </a:cubicBezTo>
                    <a:cubicBezTo>
                      <a:pt x="20487" y="3956"/>
                      <a:pt x="19879" y="3470"/>
                      <a:pt x="19454" y="3348"/>
                    </a:cubicBezTo>
                    <a:cubicBezTo>
                      <a:pt x="18876" y="3196"/>
                      <a:pt x="18968" y="2801"/>
                      <a:pt x="18542" y="2528"/>
                    </a:cubicBezTo>
                    <a:cubicBezTo>
                      <a:pt x="18238" y="2467"/>
                      <a:pt x="17964" y="2436"/>
                      <a:pt x="17661" y="2376"/>
                    </a:cubicBezTo>
                    <a:cubicBezTo>
                      <a:pt x="17022" y="2041"/>
                      <a:pt x="16840" y="2224"/>
                      <a:pt x="16597" y="1494"/>
                    </a:cubicBezTo>
                    <a:cubicBezTo>
                      <a:pt x="16525" y="1294"/>
                      <a:pt x="16431" y="1222"/>
                      <a:pt x="16325" y="1222"/>
                    </a:cubicBezTo>
                    <a:cubicBezTo>
                      <a:pt x="16061" y="1222"/>
                      <a:pt x="15717" y="1667"/>
                      <a:pt x="15424" y="1667"/>
                    </a:cubicBezTo>
                    <a:cubicBezTo>
                      <a:pt x="15388" y="1667"/>
                      <a:pt x="15354" y="1660"/>
                      <a:pt x="15320" y="1646"/>
                    </a:cubicBezTo>
                    <a:cubicBezTo>
                      <a:pt x="14837" y="1443"/>
                      <a:pt x="15183" y="665"/>
                      <a:pt x="14740" y="665"/>
                    </a:cubicBezTo>
                    <a:cubicBezTo>
                      <a:pt x="14654" y="665"/>
                      <a:pt x="14537" y="695"/>
                      <a:pt x="14378" y="765"/>
                    </a:cubicBezTo>
                    <a:cubicBezTo>
                      <a:pt x="14300" y="790"/>
                      <a:pt x="14183" y="801"/>
                      <a:pt x="14042" y="801"/>
                    </a:cubicBezTo>
                    <a:cubicBezTo>
                      <a:pt x="13520" y="801"/>
                      <a:pt x="12676" y="654"/>
                      <a:pt x="12341" y="582"/>
                    </a:cubicBezTo>
                    <a:cubicBezTo>
                      <a:pt x="11937" y="524"/>
                      <a:pt x="11203" y="0"/>
                      <a:pt x="107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0" name="Google Shape;10530;p31"/>
              <p:cNvSpPr/>
              <p:nvPr/>
            </p:nvSpPr>
            <p:spPr>
              <a:xfrm>
                <a:off x="1611222" y="6228421"/>
                <a:ext cx="546654" cy="158922"/>
              </a:xfrm>
              <a:custGeom>
                <a:avLst/>
                <a:gdLst/>
                <a:ahLst/>
                <a:cxnLst/>
                <a:rect l="l" t="t" r="r" b="b"/>
                <a:pathLst>
                  <a:path w="17904" h="5205" extrusionOk="0">
                    <a:moveTo>
                      <a:pt x="8087" y="0"/>
                    </a:moveTo>
                    <a:cubicBezTo>
                      <a:pt x="8066" y="0"/>
                      <a:pt x="8045" y="1"/>
                      <a:pt x="8025" y="4"/>
                    </a:cubicBezTo>
                    <a:cubicBezTo>
                      <a:pt x="7548" y="89"/>
                      <a:pt x="7512" y="562"/>
                      <a:pt x="7006" y="562"/>
                    </a:cubicBezTo>
                    <a:cubicBezTo>
                      <a:pt x="6964" y="562"/>
                      <a:pt x="6919" y="559"/>
                      <a:pt x="6870" y="552"/>
                    </a:cubicBezTo>
                    <a:cubicBezTo>
                      <a:pt x="6797" y="535"/>
                      <a:pt x="6724" y="528"/>
                      <a:pt x="6650" y="528"/>
                    </a:cubicBezTo>
                    <a:cubicBezTo>
                      <a:pt x="6450" y="528"/>
                      <a:pt x="6250" y="584"/>
                      <a:pt x="6050" y="673"/>
                    </a:cubicBezTo>
                    <a:cubicBezTo>
                      <a:pt x="5533" y="856"/>
                      <a:pt x="5016" y="1068"/>
                      <a:pt x="4560" y="1342"/>
                    </a:cubicBezTo>
                    <a:cubicBezTo>
                      <a:pt x="4135" y="1555"/>
                      <a:pt x="3709" y="1463"/>
                      <a:pt x="3314" y="1676"/>
                    </a:cubicBezTo>
                    <a:cubicBezTo>
                      <a:pt x="3101" y="1859"/>
                      <a:pt x="2919" y="2041"/>
                      <a:pt x="2706" y="2254"/>
                    </a:cubicBezTo>
                    <a:cubicBezTo>
                      <a:pt x="2354" y="2443"/>
                      <a:pt x="2581" y="3139"/>
                      <a:pt x="2141" y="3139"/>
                    </a:cubicBezTo>
                    <a:cubicBezTo>
                      <a:pt x="2087" y="3139"/>
                      <a:pt x="2023" y="3128"/>
                      <a:pt x="1946" y="3105"/>
                    </a:cubicBezTo>
                    <a:cubicBezTo>
                      <a:pt x="1713" y="3042"/>
                      <a:pt x="1555" y="3015"/>
                      <a:pt x="1447" y="3015"/>
                    </a:cubicBezTo>
                    <a:cubicBezTo>
                      <a:pt x="976" y="3015"/>
                      <a:pt x="1462" y="3536"/>
                      <a:pt x="943" y="3956"/>
                    </a:cubicBezTo>
                    <a:cubicBezTo>
                      <a:pt x="639" y="4017"/>
                      <a:pt x="335" y="4108"/>
                      <a:pt x="62" y="4169"/>
                    </a:cubicBezTo>
                    <a:cubicBezTo>
                      <a:pt x="31" y="4199"/>
                      <a:pt x="31" y="4260"/>
                      <a:pt x="1" y="4290"/>
                    </a:cubicBezTo>
                    <a:cubicBezTo>
                      <a:pt x="173" y="4269"/>
                      <a:pt x="345" y="4247"/>
                      <a:pt x="506" y="4247"/>
                    </a:cubicBezTo>
                    <a:cubicBezTo>
                      <a:pt x="573" y="4247"/>
                      <a:pt x="638" y="4251"/>
                      <a:pt x="700" y="4260"/>
                    </a:cubicBezTo>
                    <a:cubicBezTo>
                      <a:pt x="1034" y="4321"/>
                      <a:pt x="1095" y="4807"/>
                      <a:pt x="1429" y="4837"/>
                    </a:cubicBezTo>
                    <a:cubicBezTo>
                      <a:pt x="1733" y="4807"/>
                      <a:pt x="2007" y="4777"/>
                      <a:pt x="2281" y="4746"/>
                    </a:cubicBezTo>
                    <a:cubicBezTo>
                      <a:pt x="2306" y="4747"/>
                      <a:pt x="2331" y="4748"/>
                      <a:pt x="2354" y="4748"/>
                    </a:cubicBezTo>
                    <a:cubicBezTo>
                      <a:pt x="2764" y="4748"/>
                      <a:pt x="2927" y="4615"/>
                      <a:pt x="3095" y="4615"/>
                    </a:cubicBezTo>
                    <a:cubicBezTo>
                      <a:pt x="3231" y="4615"/>
                      <a:pt x="3371" y="4703"/>
                      <a:pt x="3648" y="5020"/>
                    </a:cubicBezTo>
                    <a:cubicBezTo>
                      <a:pt x="3768" y="5152"/>
                      <a:pt x="3898" y="5205"/>
                      <a:pt x="4034" y="5205"/>
                    </a:cubicBezTo>
                    <a:cubicBezTo>
                      <a:pt x="4553" y="5205"/>
                      <a:pt x="5154" y="4436"/>
                      <a:pt x="5563" y="4412"/>
                    </a:cubicBezTo>
                    <a:cubicBezTo>
                      <a:pt x="5613" y="4409"/>
                      <a:pt x="5662" y="4408"/>
                      <a:pt x="5708" y="4408"/>
                    </a:cubicBezTo>
                    <a:cubicBezTo>
                      <a:pt x="6232" y="4408"/>
                      <a:pt x="6571" y="4566"/>
                      <a:pt x="6961" y="4929"/>
                    </a:cubicBezTo>
                    <a:cubicBezTo>
                      <a:pt x="7058" y="5019"/>
                      <a:pt x="7184" y="5053"/>
                      <a:pt x="7326" y="5053"/>
                    </a:cubicBezTo>
                    <a:cubicBezTo>
                      <a:pt x="7807" y="5053"/>
                      <a:pt x="8477" y="4655"/>
                      <a:pt x="8876" y="4655"/>
                    </a:cubicBezTo>
                    <a:cubicBezTo>
                      <a:pt x="9423" y="4655"/>
                      <a:pt x="9971" y="5081"/>
                      <a:pt x="10518" y="5111"/>
                    </a:cubicBezTo>
                    <a:cubicBezTo>
                      <a:pt x="10527" y="5111"/>
                      <a:pt x="10536" y="5112"/>
                      <a:pt x="10544" y="5112"/>
                    </a:cubicBezTo>
                    <a:cubicBezTo>
                      <a:pt x="11009" y="5112"/>
                      <a:pt x="11045" y="4375"/>
                      <a:pt x="11684" y="4375"/>
                    </a:cubicBezTo>
                    <a:cubicBezTo>
                      <a:pt x="11719" y="4375"/>
                      <a:pt x="11756" y="4377"/>
                      <a:pt x="11794" y="4381"/>
                    </a:cubicBezTo>
                    <a:cubicBezTo>
                      <a:pt x="12258" y="4433"/>
                      <a:pt x="12701" y="4681"/>
                      <a:pt x="13177" y="4681"/>
                    </a:cubicBezTo>
                    <a:cubicBezTo>
                      <a:pt x="13262" y="4681"/>
                      <a:pt x="13348" y="4673"/>
                      <a:pt x="13436" y="4655"/>
                    </a:cubicBezTo>
                    <a:cubicBezTo>
                      <a:pt x="13497" y="4645"/>
                      <a:pt x="13554" y="4640"/>
                      <a:pt x="13608" y="4640"/>
                    </a:cubicBezTo>
                    <a:cubicBezTo>
                      <a:pt x="14158" y="4640"/>
                      <a:pt x="14378" y="5120"/>
                      <a:pt x="14943" y="5120"/>
                    </a:cubicBezTo>
                    <a:cubicBezTo>
                      <a:pt x="14986" y="5120"/>
                      <a:pt x="15030" y="5117"/>
                      <a:pt x="15077" y="5111"/>
                    </a:cubicBezTo>
                    <a:cubicBezTo>
                      <a:pt x="15450" y="5036"/>
                      <a:pt x="15966" y="4615"/>
                      <a:pt x="16358" y="4615"/>
                    </a:cubicBezTo>
                    <a:cubicBezTo>
                      <a:pt x="16445" y="4615"/>
                      <a:pt x="16525" y="4636"/>
                      <a:pt x="16597" y="4685"/>
                    </a:cubicBezTo>
                    <a:cubicBezTo>
                      <a:pt x="16810" y="4853"/>
                      <a:pt x="17030" y="4921"/>
                      <a:pt x="17250" y="4921"/>
                    </a:cubicBezTo>
                    <a:cubicBezTo>
                      <a:pt x="17471" y="4921"/>
                      <a:pt x="17691" y="4853"/>
                      <a:pt x="17904" y="4746"/>
                    </a:cubicBezTo>
                    <a:cubicBezTo>
                      <a:pt x="17874" y="4655"/>
                      <a:pt x="17874" y="4533"/>
                      <a:pt x="17843" y="4412"/>
                    </a:cubicBezTo>
                    <a:cubicBezTo>
                      <a:pt x="17782" y="3956"/>
                      <a:pt x="17174" y="3470"/>
                      <a:pt x="16749" y="3378"/>
                    </a:cubicBezTo>
                    <a:cubicBezTo>
                      <a:pt x="16171" y="3226"/>
                      <a:pt x="16263" y="2801"/>
                      <a:pt x="15837" y="2527"/>
                    </a:cubicBezTo>
                    <a:cubicBezTo>
                      <a:pt x="15533" y="2467"/>
                      <a:pt x="15259" y="2436"/>
                      <a:pt x="14956" y="2406"/>
                    </a:cubicBezTo>
                    <a:cubicBezTo>
                      <a:pt x="14317" y="2041"/>
                      <a:pt x="14135" y="2223"/>
                      <a:pt x="13892" y="1494"/>
                    </a:cubicBezTo>
                    <a:cubicBezTo>
                      <a:pt x="13820" y="1294"/>
                      <a:pt x="13726" y="1222"/>
                      <a:pt x="13620" y="1222"/>
                    </a:cubicBezTo>
                    <a:cubicBezTo>
                      <a:pt x="13356" y="1222"/>
                      <a:pt x="13012" y="1667"/>
                      <a:pt x="12719" y="1667"/>
                    </a:cubicBezTo>
                    <a:cubicBezTo>
                      <a:pt x="12683" y="1667"/>
                      <a:pt x="12649" y="1660"/>
                      <a:pt x="12615" y="1646"/>
                    </a:cubicBezTo>
                    <a:cubicBezTo>
                      <a:pt x="12129" y="1441"/>
                      <a:pt x="12483" y="675"/>
                      <a:pt x="12026" y="675"/>
                    </a:cubicBezTo>
                    <a:cubicBezTo>
                      <a:pt x="11940" y="675"/>
                      <a:pt x="11826" y="702"/>
                      <a:pt x="11673" y="764"/>
                    </a:cubicBezTo>
                    <a:cubicBezTo>
                      <a:pt x="11588" y="800"/>
                      <a:pt x="11457" y="814"/>
                      <a:pt x="11299" y="814"/>
                    </a:cubicBezTo>
                    <a:cubicBezTo>
                      <a:pt x="10775" y="814"/>
                      <a:pt x="9963" y="659"/>
                      <a:pt x="9636" y="612"/>
                    </a:cubicBezTo>
                    <a:cubicBezTo>
                      <a:pt x="9232" y="526"/>
                      <a:pt x="8498" y="0"/>
                      <a:pt x="80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1" name="Google Shape;10531;p31"/>
              <p:cNvSpPr/>
              <p:nvPr/>
            </p:nvSpPr>
            <p:spPr>
              <a:xfrm>
                <a:off x="1053439" y="6888220"/>
                <a:ext cx="739680" cy="343765"/>
              </a:xfrm>
              <a:custGeom>
                <a:avLst/>
                <a:gdLst/>
                <a:ahLst/>
                <a:cxnLst/>
                <a:rect l="l" t="t" r="r" b="b"/>
                <a:pathLst>
                  <a:path w="24226" h="11259" extrusionOk="0">
                    <a:moveTo>
                      <a:pt x="13083" y="0"/>
                    </a:moveTo>
                    <a:cubicBezTo>
                      <a:pt x="12528" y="0"/>
                      <a:pt x="11971" y="568"/>
                      <a:pt x="11371" y="568"/>
                    </a:cubicBezTo>
                    <a:cubicBezTo>
                      <a:pt x="11320" y="568"/>
                      <a:pt x="11268" y="564"/>
                      <a:pt x="11216" y="555"/>
                    </a:cubicBezTo>
                    <a:cubicBezTo>
                      <a:pt x="11037" y="529"/>
                      <a:pt x="10885" y="517"/>
                      <a:pt x="10751" y="517"/>
                    </a:cubicBezTo>
                    <a:cubicBezTo>
                      <a:pt x="10110" y="517"/>
                      <a:pt x="9889" y="785"/>
                      <a:pt x="9210" y="1011"/>
                    </a:cubicBezTo>
                    <a:cubicBezTo>
                      <a:pt x="8697" y="1197"/>
                      <a:pt x="8649" y="1456"/>
                      <a:pt x="8297" y="1456"/>
                    </a:cubicBezTo>
                    <a:cubicBezTo>
                      <a:pt x="8191" y="1456"/>
                      <a:pt x="8056" y="1432"/>
                      <a:pt x="7872" y="1376"/>
                    </a:cubicBezTo>
                    <a:cubicBezTo>
                      <a:pt x="7816" y="1361"/>
                      <a:pt x="7762" y="1354"/>
                      <a:pt x="7710" y="1354"/>
                    </a:cubicBezTo>
                    <a:cubicBezTo>
                      <a:pt x="7109" y="1354"/>
                      <a:pt x="6737" y="2246"/>
                      <a:pt x="6262" y="2470"/>
                    </a:cubicBezTo>
                    <a:cubicBezTo>
                      <a:pt x="6185" y="2510"/>
                      <a:pt x="6115" y="2526"/>
                      <a:pt x="6048" y="2526"/>
                    </a:cubicBezTo>
                    <a:cubicBezTo>
                      <a:pt x="5755" y="2526"/>
                      <a:pt x="5540" y="2213"/>
                      <a:pt x="5296" y="2213"/>
                    </a:cubicBezTo>
                    <a:cubicBezTo>
                      <a:pt x="5174" y="2213"/>
                      <a:pt x="5044" y="2292"/>
                      <a:pt x="4894" y="2531"/>
                    </a:cubicBezTo>
                    <a:cubicBezTo>
                      <a:pt x="4559" y="3017"/>
                      <a:pt x="4347" y="3716"/>
                      <a:pt x="3830" y="3929"/>
                    </a:cubicBezTo>
                    <a:cubicBezTo>
                      <a:pt x="3496" y="4081"/>
                      <a:pt x="2553" y="3959"/>
                      <a:pt x="2371" y="4111"/>
                    </a:cubicBezTo>
                    <a:cubicBezTo>
                      <a:pt x="1824" y="4597"/>
                      <a:pt x="1733" y="5449"/>
                      <a:pt x="1155" y="5904"/>
                    </a:cubicBezTo>
                    <a:cubicBezTo>
                      <a:pt x="638" y="6330"/>
                      <a:pt x="0" y="6877"/>
                      <a:pt x="608" y="7424"/>
                    </a:cubicBezTo>
                    <a:cubicBezTo>
                      <a:pt x="1064" y="7819"/>
                      <a:pt x="1125" y="8397"/>
                      <a:pt x="1125" y="8974"/>
                    </a:cubicBezTo>
                    <a:cubicBezTo>
                      <a:pt x="1155" y="9674"/>
                      <a:pt x="1885" y="9522"/>
                      <a:pt x="2067" y="10038"/>
                    </a:cubicBezTo>
                    <a:cubicBezTo>
                      <a:pt x="2241" y="10517"/>
                      <a:pt x="2649" y="10840"/>
                      <a:pt x="3123" y="10840"/>
                    </a:cubicBezTo>
                    <a:cubicBezTo>
                      <a:pt x="3311" y="10840"/>
                      <a:pt x="3510" y="10789"/>
                      <a:pt x="3708" y="10677"/>
                    </a:cubicBezTo>
                    <a:cubicBezTo>
                      <a:pt x="3888" y="10565"/>
                      <a:pt x="4015" y="10521"/>
                      <a:pt x="4111" y="10521"/>
                    </a:cubicBezTo>
                    <a:cubicBezTo>
                      <a:pt x="4484" y="10521"/>
                      <a:pt x="4361" y="11206"/>
                      <a:pt x="4894" y="11254"/>
                    </a:cubicBezTo>
                    <a:cubicBezTo>
                      <a:pt x="4935" y="11257"/>
                      <a:pt x="4976" y="11258"/>
                      <a:pt x="5017" y="11258"/>
                    </a:cubicBezTo>
                    <a:cubicBezTo>
                      <a:pt x="5870" y="11258"/>
                      <a:pt x="6546" y="10677"/>
                      <a:pt x="7417" y="10677"/>
                    </a:cubicBezTo>
                    <a:cubicBezTo>
                      <a:pt x="7495" y="10674"/>
                      <a:pt x="7573" y="10673"/>
                      <a:pt x="7651" y="10673"/>
                    </a:cubicBezTo>
                    <a:cubicBezTo>
                      <a:pt x="8267" y="10673"/>
                      <a:pt x="8844" y="10752"/>
                      <a:pt x="9453" y="10752"/>
                    </a:cubicBezTo>
                    <a:cubicBezTo>
                      <a:pt x="9593" y="10752"/>
                      <a:pt x="9734" y="10748"/>
                      <a:pt x="9879" y="10737"/>
                    </a:cubicBezTo>
                    <a:cubicBezTo>
                      <a:pt x="9895" y="10737"/>
                      <a:pt x="9911" y="10736"/>
                      <a:pt x="9927" y="10736"/>
                    </a:cubicBezTo>
                    <a:cubicBezTo>
                      <a:pt x="10493" y="10736"/>
                      <a:pt x="10893" y="11132"/>
                      <a:pt x="11431" y="11132"/>
                    </a:cubicBezTo>
                    <a:cubicBezTo>
                      <a:pt x="11588" y="11132"/>
                      <a:pt x="11757" y="11098"/>
                      <a:pt x="11946" y="11011"/>
                    </a:cubicBezTo>
                    <a:cubicBezTo>
                      <a:pt x="12219" y="10920"/>
                      <a:pt x="12979" y="10281"/>
                      <a:pt x="13192" y="10281"/>
                    </a:cubicBezTo>
                    <a:cubicBezTo>
                      <a:pt x="13678" y="10312"/>
                      <a:pt x="14164" y="10981"/>
                      <a:pt x="14803" y="11011"/>
                    </a:cubicBezTo>
                    <a:cubicBezTo>
                      <a:pt x="15350" y="11041"/>
                      <a:pt x="15927" y="11041"/>
                      <a:pt x="16474" y="11072"/>
                    </a:cubicBezTo>
                    <a:cubicBezTo>
                      <a:pt x="16593" y="11076"/>
                      <a:pt x="16711" y="11078"/>
                      <a:pt x="16828" y="11078"/>
                    </a:cubicBezTo>
                    <a:cubicBezTo>
                      <a:pt x="17547" y="11078"/>
                      <a:pt x="18235" y="11007"/>
                      <a:pt x="18967" y="10981"/>
                    </a:cubicBezTo>
                    <a:cubicBezTo>
                      <a:pt x="19544" y="10950"/>
                      <a:pt x="20000" y="10373"/>
                      <a:pt x="20517" y="10312"/>
                    </a:cubicBezTo>
                    <a:cubicBezTo>
                      <a:pt x="20574" y="10302"/>
                      <a:pt x="20627" y="10298"/>
                      <a:pt x="20677" y="10298"/>
                    </a:cubicBezTo>
                    <a:cubicBezTo>
                      <a:pt x="20917" y="10298"/>
                      <a:pt x="21089" y="10392"/>
                      <a:pt x="21273" y="10392"/>
                    </a:cubicBezTo>
                    <a:cubicBezTo>
                      <a:pt x="21401" y="10392"/>
                      <a:pt x="21536" y="10346"/>
                      <a:pt x="21703" y="10190"/>
                    </a:cubicBezTo>
                    <a:cubicBezTo>
                      <a:pt x="21915" y="9977"/>
                      <a:pt x="22128" y="9886"/>
                      <a:pt x="22432" y="9856"/>
                    </a:cubicBezTo>
                    <a:cubicBezTo>
                      <a:pt x="22645" y="9795"/>
                      <a:pt x="23709" y="9795"/>
                      <a:pt x="23830" y="9643"/>
                    </a:cubicBezTo>
                    <a:cubicBezTo>
                      <a:pt x="24225" y="9126"/>
                      <a:pt x="23769" y="8093"/>
                      <a:pt x="23830" y="7515"/>
                    </a:cubicBezTo>
                    <a:cubicBezTo>
                      <a:pt x="23891" y="7303"/>
                      <a:pt x="24043" y="6360"/>
                      <a:pt x="23921" y="6178"/>
                    </a:cubicBezTo>
                    <a:cubicBezTo>
                      <a:pt x="23678" y="5996"/>
                      <a:pt x="23405" y="5844"/>
                      <a:pt x="23101" y="5692"/>
                    </a:cubicBezTo>
                    <a:cubicBezTo>
                      <a:pt x="22645" y="5084"/>
                      <a:pt x="22523" y="4537"/>
                      <a:pt x="21824" y="4050"/>
                    </a:cubicBezTo>
                    <a:cubicBezTo>
                      <a:pt x="21399" y="3746"/>
                      <a:pt x="20791" y="3473"/>
                      <a:pt x="20517" y="2987"/>
                    </a:cubicBezTo>
                    <a:cubicBezTo>
                      <a:pt x="20266" y="2568"/>
                      <a:pt x="19799" y="2423"/>
                      <a:pt x="19334" y="2423"/>
                    </a:cubicBezTo>
                    <a:cubicBezTo>
                      <a:pt x="19123" y="2423"/>
                      <a:pt x="18913" y="2453"/>
                      <a:pt x="18724" y="2500"/>
                    </a:cubicBezTo>
                    <a:cubicBezTo>
                      <a:pt x="18661" y="2515"/>
                      <a:pt x="18607" y="2522"/>
                      <a:pt x="18560" y="2522"/>
                    </a:cubicBezTo>
                    <a:cubicBezTo>
                      <a:pt x="18038" y="2522"/>
                      <a:pt x="18415" y="1662"/>
                      <a:pt x="18025" y="1467"/>
                    </a:cubicBezTo>
                    <a:cubicBezTo>
                      <a:pt x="17974" y="1441"/>
                      <a:pt x="17924" y="1431"/>
                      <a:pt x="17874" y="1431"/>
                    </a:cubicBezTo>
                    <a:cubicBezTo>
                      <a:pt x="17609" y="1431"/>
                      <a:pt x="17359" y="1736"/>
                      <a:pt x="17110" y="1736"/>
                    </a:cubicBezTo>
                    <a:cubicBezTo>
                      <a:pt x="17070" y="1736"/>
                      <a:pt x="17031" y="1728"/>
                      <a:pt x="16991" y="1710"/>
                    </a:cubicBezTo>
                    <a:cubicBezTo>
                      <a:pt x="16778" y="1467"/>
                      <a:pt x="16596" y="1224"/>
                      <a:pt x="16383" y="1011"/>
                    </a:cubicBezTo>
                    <a:cubicBezTo>
                      <a:pt x="15958" y="828"/>
                      <a:pt x="15228" y="950"/>
                      <a:pt x="14712" y="798"/>
                    </a:cubicBezTo>
                    <a:cubicBezTo>
                      <a:pt x="14377" y="707"/>
                      <a:pt x="14408" y="129"/>
                      <a:pt x="14043" y="38"/>
                    </a:cubicBezTo>
                    <a:cubicBezTo>
                      <a:pt x="13769" y="38"/>
                      <a:pt x="13496" y="8"/>
                      <a:pt x="13192" y="8"/>
                    </a:cubicBezTo>
                    <a:cubicBezTo>
                      <a:pt x="13155" y="3"/>
                      <a:pt x="13119" y="0"/>
                      <a:pt x="130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2" name="Google Shape;10532;p31"/>
              <p:cNvSpPr/>
              <p:nvPr/>
            </p:nvSpPr>
            <p:spPr>
              <a:xfrm>
                <a:off x="1117471" y="7059766"/>
                <a:ext cx="611627" cy="172234"/>
              </a:xfrm>
              <a:custGeom>
                <a:avLst/>
                <a:gdLst/>
                <a:ahLst/>
                <a:cxnLst/>
                <a:rect l="l" t="t" r="r" b="b"/>
                <a:pathLst>
                  <a:path w="20032" h="5641" extrusionOk="0">
                    <a:moveTo>
                      <a:pt x="10957" y="0"/>
                    </a:moveTo>
                    <a:cubicBezTo>
                      <a:pt x="10410" y="0"/>
                      <a:pt x="9860" y="573"/>
                      <a:pt x="9269" y="573"/>
                    </a:cubicBezTo>
                    <a:cubicBezTo>
                      <a:pt x="9219" y="573"/>
                      <a:pt x="9169" y="569"/>
                      <a:pt x="9119" y="560"/>
                    </a:cubicBezTo>
                    <a:cubicBezTo>
                      <a:pt x="8915" y="524"/>
                      <a:pt x="8746" y="508"/>
                      <a:pt x="8599" y="508"/>
                    </a:cubicBezTo>
                    <a:cubicBezTo>
                      <a:pt x="8000" y="508"/>
                      <a:pt x="7772" y="772"/>
                      <a:pt x="7113" y="1016"/>
                    </a:cubicBezTo>
                    <a:cubicBezTo>
                      <a:pt x="6594" y="1205"/>
                      <a:pt x="6551" y="1449"/>
                      <a:pt x="6188" y="1449"/>
                    </a:cubicBezTo>
                    <a:cubicBezTo>
                      <a:pt x="6083" y="1449"/>
                      <a:pt x="5952" y="1428"/>
                      <a:pt x="5775" y="1381"/>
                    </a:cubicBezTo>
                    <a:cubicBezTo>
                      <a:pt x="5711" y="1361"/>
                      <a:pt x="5649" y="1352"/>
                      <a:pt x="5590" y="1352"/>
                    </a:cubicBezTo>
                    <a:cubicBezTo>
                      <a:pt x="5002" y="1352"/>
                      <a:pt x="4634" y="2227"/>
                      <a:pt x="4165" y="2475"/>
                    </a:cubicBezTo>
                    <a:cubicBezTo>
                      <a:pt x="4089" y="2515"/>
                      <a:pt x="4018" y="2531"/>
                      <a:pt x="3953" y="2531"/>
                    </a:cubicBezTo>
                    <a:cubicBezTo>
                      <a:pt x="3659" y="2531"/>
                      <a:pt x="3452" y="2207"/>
                      <a:pt x="3202" y="2207"/>
                    </a:cubicBezTo>
                    <a:cubicBezTo>
                      <a:pt x="3082" y="2207"/>
                      <a:pt x="2951" y="2282"/>
                      <a:pt x="2797" y="2505"/>
                    </a:cubicBezTo>
                    <a:cubicBezTo>
                      <a:pt x="2462" y="2992"/>
                      <a:pt x="2250" y="3691"/>
                      <a:pt x="1733" y="3934"/>
                    </a:cubicBezTo>
                    <a:cubicBezTo>
                      <a:pt x="1399" y="4056"/>
                      <a:pt x="456" y="3934"/>
                      <a:pt x="274" y="4116"/>
                    </a:cubicBezTo>
                    <a:cubicBezTo>
                      <a:pt x="152" y="4208"/>
                      <a:pt x="61" y="4329"/>
                      <a:pt x="0" y="4451"/>
                    </a:cubicBezTo>
                    <a:cubicBezTo>
                      <a:pt x="175" y="4908"/>
                      <a:pt x="567" y="5209"/>
                      <a:pt x="1033" y="5209"/>
                    </a:cubicBezTo>
                    <a:cubicBezTo>
                      <a:pt x="1217" y="5209"/>
                      <a:pt x="1413" y="5162"/>
                      <a:pt x="1611" y="5059"/>
                    </a:cubicBezTo>
                    <a:cubicBezTo>
                      <a:pt x="1791" y="4947"/>
                      <a:pt x="1918" y="4903"/>
                      <a:pt x="2014" y="4903"/>
                    </a:cubicBezTo>
                    <a:cubicBezTo>
                      <a:pt x="2387" y="4903"/>
                      <a:pt x="2264" y="5588"/>
                      <a:pt x="2797" y="5636"/>
                    </a:cubicBezTo>
                    <a:cubicBezTo>
                      <a:pt x="2838" y="5639"/>
                      <a:pt x="2879" y="5640"/>
                      <a:pt x="2920" y="5640"/>
                    </a:cubicBezTo>
                    <a:cubicBezTo>
                      <a:pt x="3773" y="5640"/>
                      <a:pt x="4449" y="5059"/>
                      <a:pt x="5320" y="5059"/>
                    </a:cubicBezTo>
                    <a:cubicBezTo>
                      <a:pt x="5398" y="5056"/>
                      <a:pt x="5476" y="5055"/>
                      <a:pt x="5554" y="5055"/>
                    </a:cubicBezTo>
                    <a:cubicBezTo>
                      <a:pt x="6170" y="5055"/>
                      <a:pt x="6747" y="5134"/>
                      <a:pt x="7356" y="5134"/>
                    </a:cubicBezTo>
                    <a:cubicBezTo>
                      <a:pt x="7496" y="5134"/>
                      <a:pt x="7637" y="5130"/>
                      <a:pt x="7782" y="5119"/>
                    </a:cubicBezTo>
                    <a:cubicBezTo>
                      <a:pt x="7798" y="5119"/>
                      <a:pt x="7814" y="5118"/>
                      <a:pt x="7830" y="5118"/>
                    </a:cubicBezTo>
                    <a:cubicBezTo>
                      <a:pt x="8396" y="5118"/>
                      <a:pt x="8796" y="5514"/>
                      <a:pt x="9334" y="5514"/>
                    </a:cubicBezTo>
                    <a:cubicBezTo>
                      <a:pt x="9491" y="5514"/>
                      <a:pt x="9660" y="5480"/>
                      <a:pt x="9849" y="5393"/>
                    </a:cubicBezTo>
                    <a:cubicBezTo>
                      <a:pt x="10122" y="5302"/>
                      <a:pt x="10882" y="4663"/>
                      <a:pt x="11095" y="4663"/>
                    </a:cubicBezTo>
                    <a:cubicBezTo>
                      <a:pt x="11581" y="4694"/>
                      <a:pt x="12067" y="5363"/>
                      <a:pt x="12706" y="5393"/>
                    </a:cubicBezTo>
                    <a:cubicBezTo>
                      <a:pt x="13253" y="5423"/>
                      <a:pt x="13830" y="5423"/>
                      <a:pt x="14377" y="5454"/>
                    </a:cubicBezTo>
                    <a:cubicBezTo>
                      <a:pt x="14496" y="5458"/>
                      <a:pt x="14614" y="5460"/>
                      <a:pt x="14731" y="5460"/>
                    </a:cubicBezTo>
                    <a:cubicBezTo>
                      <a:pt x="15450" y="5460"/>
                      <a:pt x="16138" y="5389"/>
                      <a:pt x="16870" y="5363"/>
                    </a:cubicBezTo>
                    <a:cubicBezTo>
                      <a:pt x="17447" y="5332"/>
                      <a:pt x="17903" y="4755"/>
                      <a:pt x="18420" y="4694"/>
                    </a:cubicBezTo>
                    <a:cubicBezTo>
                      <a:pt x="18477" y="4684"/>
                      <a:pt x="18530" y="4680"/>
                      <a:pt x="18580" y="4680"/>
                    </a:cubicBezTo>
                    <a:cubicBezTo>
                      <a:pt x="18820" y="4680"/>
                      <a:pt x="18992" y="4774"/>
                      <a:pt x="19176" y="4774"/>
                    </a:cubicBezTo>
                    <a:cubicBezTo>
                      <a:pt x="19304" y="4774"/>
                      <a:pt x="19439" y="4728"/>
                      <a:pt x="19606" y="4572"/>
                    </a:cubicBezTo>
                    <a:cubicBezTo>
                      <a:pt x="19727" y="4451"/>
                      <a:pt x="19879" y="4359"/>
                      <a:pt x="20031" y="4299"/>
                    </a:cubicBezTo>
                    <a:cubicBezTo>
                      <a:pt x="19940" y="4208"/>
                      <a:pt x="19849" y="4116"/>
                      <a:pt x="19727" y="4056"/>
                    </a:cubicBezTo>
                    <a:cubicBezTo>
                      <a:pt x="19302" y="3721"/>
                      <a:pt x="18694" y="3478"/>
                      <a:pt x="18420" y="2992"/>
                    </a:cubicBezTo>
                    <a:cubicBezTo>
                      <a:pt x="18175" y="2563"/>
                      <a:pt x="17724" y="2422"/>
                      <a:pt x="17270" y="2422"/>
                    </a:cubicBezTo>
                    <a:cubicBezTo>
                      <a:pt x="17048" y="2422"/>
                      <a:pt x="16826" y="2456"/>
                      <a:pt x="16627" y="2505"/>
                    </a:cubicBezTo>
                    <a:cubicBezTo>
                      <a:pt x="16566" y="2520"/>
                      <a:pt x="16513" y="2527"/>
                      <a:pt x="16466" y="2527"/>
                    </a:cubicBezTo>
                    <a:cubicBezTo>
                      <a:pt x="15939" y="2527"/>
                      <a:pt x="16319" y="1637"/>
                      <a:pt x="15928" y="1442"/>
                    </a:cubicBezTo>
                    <a:cubicBezTo>
                      <a:pt x="15885" y="1424"/>
                      <a:pt x="15842" y="1416"/>
                      <a:pt x="15800" y="1416"/>
                    </a:cubicBezTo>
                    <a:cubicBezTo>
                      <a:pt x="15526" y="1416"/>
                      <a:pt x="15268" y="1741"/>
                      <a:pt x="15013" y="1741"/>
                    </a:cubicBezTo>
                    <a:cubicBezTo>
                      <a:pt x="14973" y="1741"/>
                      <a:pt x="14934" y="1733"/>
                      <a:pt x="14894" y="1715"/>
                    </a:cubicBezTo>
                    <a:cubicBezTo>
                      <a:pt x="14681" y="1472"/>
                      <a:pt x="14499" y="1229"/>
                      <a:pt x="14286" y="986"/>
                    </a:cubicBezTo>
                    <a:cubicBezTo>
                      <a:pt x="13861" y="834"/>
                      <a:pt x="13131" y="955"/>
                      <a:pt x="12615" y="803"/>
                    </a:cubicBezTo>
                    <a:cubicBezTo>
                      <a:pt x="12280" y="682"/>
                      <a:pt x="12311" y="135"/>
                      <a:pt x="11946" y="43"/>
                    </a:cubicBezTo>
                    <a:cubicBezTo>
                      <a:pt x="11752" y="22"/>
                      <a:pt x="11559" y="0"/>
                      <a:pt x="11355" y="0"/>
                    </a:cubicBezTo>
                    <a:cubicBezTo>
                      <a:pt x="11270" y="0"/>
                      <a:pt x="11184" y="4"/>
                      <a:pt x="11095" y="13"/>
                    </a:cubicBezTo>
                    <a:cubicBezTo>
                      <a:pt x="11049" y="4"/>
                      <a:pt x="11003" y="0"/>
                      <a:pt x="1095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3" name="Google Shape;10533;p31"/>
              <p:cNvSpPr/>
              <p:nvPr/>
            </p:nvSpPr>
            <p:spPr>
              <a:xfrm>
                <a:off x="4186790" y="6568245"/>
                <a:ext cx="1513710" cy="2406969"/>
              </a:xfrm>
              <a:custGeom>
                <a:avLst/>
                <a:gdLst/>
                <a:ahLst/>
                <a:cxnLst/>
                <a:rect l="l" t="t" r="r" b="b"/>
                <a:pathLst>
                  <a:path w="49577" h="78833" extrusionOk="0">
                    <a:moveTo>
                      <a:pt x="17813" y="0"/>
                    </a:moveTo>
                    <a:lnTo>
                      <a:pt x="17813" y="0"/>
                    </a:lnTo>
                    <a:cubicBezTo>
                      <a:pt x="17965" y="639"/>
                      <a:pt x="17722" y="1307"/>
                      <a:pt x="17448" y="2037"/>
                    </a:cubicBezTo>
                    <a:lnTo>
                      <a:pt x="17114" y="2705"/>
                    </a:lnTo>
                    <a:cubicBezTo>
                      <a:pt x="16840" y="3374"/>
                      <a:pt x="16688" y="4043"/>
                      <a:pt x="16840" y="4742"/>
                    </a:cubicBezTo>
                    <a:cubicBezTo>
                      <a:pt x="16719" y="4681"/>
                      <a:pt x="16323" y="4499"/>
                      <a:pt x="16232" y="4438"/>
                    </a:cubicBezTo>
                    <a:cubicBezTo>
                      <a:pt x="15320" y="3861"/>
                      <a:pt x="14317" y="3192"/>
                      <a:pt x="13801" y="2219"/>
                    </a:cubicBezTo>
                    <a:cubicBezTo>
                      <a:pt x="13436" y="1611"/>
                      <a:pt x="13314" y="730"/>
                      <a:pt x="13588" y="61"/>
                    </a:cubicBezTo>
                    <a:lnTo>
                      <a:pt x="13101" y="61"/>
                    </a:lnTo>
                    <a:cubicBezTo>
                      <a:pt x="12858" y="912"/>
                      <a:pt x="12919" y="1125"/>
                      <a:pt x="13071" y="2371"/>
                    </a:cubicBezTo>
                    <a:cubicBezTo>
                      <a:pt x="13071" y="2523"/>
                      <a:pt x="13193" y="2827"/>
                      <a:pt x="13314" y="3101"/>
                    </a:cubicBezTo>
                    <a:cubicBezTo>
                      <a:pt x="13405" y="3253"/>
                      <a:pt x="13284" y="3435"/>
                      <a:pt x="13101" y="3435"/>
                    </a:cubicBezTo>
                    <a:cubicBezTo>
                      <a:pt x="12250" y="3435"/>
                      <a:pt x="11430" y="3161"/>
                      <a:pt x="10761" y="1976"/>
                    </a:cubicBezTo>
                    <a:cubicBezTo>
                      <a:pt x="10427" y="1368"/>
                      <a:pt x="10244" y="699"/>
                      <a:pt x="10305" y="61"/>
                    </a:cubicBezTo>
                    <a:lnTo>
                      <a:pt x="9910" y="61"/>
                    </a:lnTo>
                    <a:cubicBezTo>
                      <a:pt x="9849" y="882"/>
                      <a:pt x="10031" y="1763"/>
                      <a:pt x="10487" y="2462"/>
                    </a:cubicBezTo>
                    <a:cubicBezTo>
                      <a:pt x="11187" y="3465"/>
                      <a:pt x="11946" y="4073"/>
                      <a:pt x="13162" y="4073"/>
                    </a:cubicBezTo>
                    <a:cubicBezTo>
                      <a:pt x="13436" y="4073"/>
                      <a:pt x="13740" y="4043"/>
                      <a:pt x="14013" y="3982"/>
                    </a:cubicBezTo>
                    <a:cubicBezTo>
                      <a:pt x="14044" y="3982"/>
                      <a:pt x="14044" y="3952"/>
                      <a:pt x="14074" y="3952"/>
                    </a:cubicBezTo>
                    <a:cubicBezTo>
                      <a:pt x="14591" y="4438"/>
                      <a:pt x="15199" y="4833"/>
                      <a:pt x="15746" y="5198"/>
                    </a:cubicBezTo>
                    <a:cubicBezTo>
                      <a:pt x="16415" y="5623"/>
                      <a:pt x="17083" y="6019"/>
                      <a:pt x="17752" y="6414"/>
                    </a:cubicBezTo>
                    <a:cubicBezTo>
                      <a:pt x="19697" y="7599"/>
                      <a:pt x="21430" y="9149"/>
                      <a:pt x="23071" y="10730"/>
                    </a:cubicBezTo>
                    <a:cubicBezTo>
                      <a:pt x="25564" y="13101"/>
                      <a:pt x="26445" y="15776"/>
                      <a:pt x="25959" y="18359"/>
                    </a:cubicBezTo>
                    <a:cubicBezTo>
                      <a:pt x="25412" y="21277"/>
                      <a:pt x="23041" y="22706"/>
                      <a:pt x="21035" y="23982"/>
                    </a:cubicBezTo>
                    <a:cubicBezTo>
                      <a:pt x="20062" y="24560"/>
                      <a:pt x="18573" y="25229"/>
                      <a:pt x="17570" y="25776"/>
                    </a:cubicBezTo>
                    <a:cubicBezTo>
                      <a:pt x="16171" y="26505"/>
                      <a:pt x="16111" y="26718"/>
                      <a:pt x="14864" y="27508"/>
                    </a:cubicBezTo>
                    <a:cubicBezTo>
                      <a:pt x="15290" y="25867"/>
                      <a:pt x="15260" y="24013"/>
                      <a:pt x="14804" y="21946"/>
                    </a:cubicBezTo>
                    <a:lnTo>
                      <a:pt x="14287" y="21946"/>
                    </a:lnTo>
                    <a:cubicBezTo>
                      <a:pt x="14864" y="24469"/>
                      <a:pt x="13801" y="26505"/>
                      <a:pt x="12949" y="28329"/>
                    </a:cubicBezTo>
                    <a:cubicBezTo>
                      <a:pt x="11065" y="30183"/>
                      <a:pt x="9089" y="32919"/>
                      <a:pt x="8846" y="35138"/>
                    </a:cubicBezTo>
                    <a:cubicBezTo>
                      <a:pt x="8785" y="35411"/>
                      <a:pt x="8755" y="35715"/>
                      <a:pt x="8755" y="35989"/>
                    </a:cubicBezTo>
                    <a:cubicBezTo>
                      <a:pt x="8755" y="36049"/>
                      <a:pt x="8785" y="36110"/>
                      <a:pt x="8816" y="36171"/>
                    </a:cubicBezTo>
                    <a:cubicBezTo>
                      <a:pt x="8816" y="36232"/>
                      <a:pt x="8816" y="36262"/>
                      <a:pt x="8816" y="36293"/>
                    </a:cubicBezTo>
                    <a:cubicBezTo>
                      <a:pt x="8968" y="37995"/>
                      <a:pt x="9059" y="38329"/>
                      <a:pt x="9849" y="40548"/>
                    </a:cubicBezTo>
                    <a:cubicBezTo>
                      <a:pt x="9302" y="40396"/>
                      <a:pt x="9089" y="40031"/>
                      <a:pt x="8238" y="39727"/>
                    </a:cubicBezTo>
                    <a:cubicBezTo>
                      <a:pt x="7417" y="39454"/>
                      <a:pt x="6931" y="39271"/>
                      <a:pt x="6262" y="38967"/>
                    </a:cubicBezTo>
                    <a:cubicBezTo>
                      <a:pt x="4499" y="38147"/>
                      <a:pt x="4044" y="38420"/>
                      <a:pt x="2980" y="36657"/>
                    </a:cubicBezTo>
                    <a:cubicBezTo>
                      <a:pt x="2007" y="35046"/>
                      <a:pt x="1551" y="33192"/>
                      <a:pt x="3101" y="32068"/>
                    </a:cubicBezTo>
                    <a:cubicBezTo>
                      <a:pt x="3375" y="31855"/>
                      <a:pt x="3253" y="31916"/>
                      <a:pt x="3588" y="31764"/>
                    </a:cubicBezTo>
                    <a:cubicBezTo>
                      <a:pt x="3588" y="31764"/>
                      <a:pt x="3952" y="31277"/>
                      <a:pt x="3952" y="31277"/>
                    </a:cubicBezTo>
                    <a:lnTo>
                      <a:pt x="4074" y="31277"/>
                    </a:lnTo>
                    <a:cubicBezTo>
                      <a:pt x="4378" y="31186"/>
                      <a:pt x="4651" y="31034"/>
                      <a:pt x="4864" y="30791"/>
                    </a:cubicBezTo>
                    <a:cubicBezTo>
                      <a:pt x="5016" y="30700"/>
                      <a:pt x="5168" y="30578"/>
                      <a:pt x="5290" y="30457"/>
                    </a:cubicBezTo>
                    <a:cubicBezTo>
                      <a:pt x="6171" y="29666"/>
                      <a:pt x="6597" y="28359"/>
                      <a:pt x="6445" y="26961"/>
                    </a:cubicBezTo>
                    <a:cubicBezTo>
                      <a:pt x="6354" y="25988"/>
                      <a:pt x="5715" y="23770"/>
                      <a:pt x="5320" y="22919"/>
                    </a:cubicBezTo>
                    <a:lnTo>
                      <a:pt x="4712" y="23222"/>
                    </a:lnTo>
                    <a:cubicBezTo>
                      <a:pt x="5138" y="24134"/>
                      <a:pt x="5472" y="26049"/>
                      <a:pt x="5563" y="27052"/>
                    </a:cubicBezTo>
                    <a:cubicBezTo>
                      <a:pt x="5655" y="27721"/>
                      <a:pt x="5563" y="28359"/>
                      <a:pt x="5320" y="28876"/>
                    </a:cubicBezTo>
                    <a:cubicBezTo>
                      <a:pt x="5290" y="28633"/>
                      <a:pt x="5199" y="28390"/>
                      <a:pt x="5077" y="28147"/>
                    </a:cubicBezTo>
                    <a:cubicBezTo>
                      <a:pt x="4712" y="27447"/>
                      <a:pt x="4135" y="26961"/>
                      <a:pt x="3557" y="26475"/>
                    </a:cubicBezTo>
                    <a:cubicBezTo>
                      <a:pt x="3344" y="26292"/>
                      <a:pt x="3132" y="26110"/>
                      <a:pt x="2919" y="25928"/>
                    </a:cubicBezTo>
                    <a:cubicBezTo>
                      <a:pt x="1642" y="24681"/>
                      <a:pt x="518" y="23101"/>
                      <a:pt x="548" y="21338"/>
                    </a:cubicBezTo>
                    <a:lnTo>
                      <a:pt x="31" y="21308"/>
                    </a:lnTo>
                    <a:lnTo>
                      <a:pt x="31" y="21308"/>
                    </a:lnTo>
                    <a:cubicBezTo>
                      <a:pt x="1" y="23314"/>
                      <a:pt x="852" y="25168"/>
                      <a:pt x="2311" y="26566"/>
                    </a:cubicBezTo>
                    <a:cubicBezTo>
                      <a:pt x="2524" y="26779"/>
                      <a:pt x="2767" y="26961"/>
                      <a:pt x="2980" y="27144"/>
                    </a:cubicBezTo>
                    <a:cubicBezTo>
                      <a:pt x="3527" y="27599"/>
                      <a:pt x="4013" y="28025"/>
                      <a:pt x="4317" y="28572"/>
                    </a:cubicBezTo>
                    <a:cubicBezTo>
                      <a:pt x="4530" y="28967"/>
                      <a:pt x="4439" y="28967"/>
                      <a:pt x="4256" y="29362"/>
                    </a:cubicBezTo>
                    <a:cubicBezTo>
                      <a:pt x="4226" y="29423"/>
                      <a:pt x="3800" y="29910"/>
                      <a:pt x="3770" y="29970"/>
                    </a:cubicBezTo>
                    <a:cubicBezTo>
                      <a:pt x="3557" y="30092"/>
                      <a:pt x="3466" y="30335"/>
                      <a:pt x="3223" y="30457"/>
                    </a:cubicBezTo>
                    <a:cubicBezTo>
                      <a:pt x="2858" y="30609"/>
                      <a:pt x="2858" y="30852"/>
                      <a:pt x="2493" y="31095"/>
                    </a:cubicBezTo>
                    <a:cubicBezTo>
                      <a:pt x="518" y="32554"/>
                      <a:pt x="274" y="35472"/>
                      <a:pt x="1430" y="37387"/>
                    </a:cubicBezTo>
                    <a:cubicBezTo>
                      <a:pt x="2645" y="39363"/>
                      <a:pt x="4986" y="40609"/>
                      <a:pt x="6870" y="41521"/>
                    </a:cubicBezTo>
                    <a:cubicBezTo>
                      <a:pt x="7569" y="41825"/>
                      <a:pt x="8360" y="42098"/>
                      <a:pt x="9180" y="42372"/>
                    </a:cubicBezTo>
                    <a:cubicBezTo>
                      <a:pt x="10700" y="42888"/>
                      <a:pt x="9788" y="43648"/>
                      <a:pt x="10761" y="44530"/>
                    </a:cubicBezTo>
                    <a:cubicBezTo>
                      <a:pt x="10822" y="44591"/>
                      <a:pt x="10913" y="44682"/>
                      <a:pt x="11004" y="44773"/>
                    </a:cubicBezTo>
                    <a:cubicBezTo>
                      <a:pt x="11673" y="46050"/>
                      <a:pt x="12129" y="47296"/>
                      <a:pt x="12159" y="48724"/>
                    </a:cubicBezTo>
                    <a:cubicBezTo>
                      <a:pt x="12190" y="50001"/>
                      <a:pt x="11673" y="50822"/>
                      <a:pt x="11187" y="52098"/>
                    </a:cubicBezTo>
                    <a:cubicBezTo>
                      <a:pt x="10974" y="52706"/>
                      <a:pt x="10609" y="53557"/>
                      <a:pt x="10457" y="54196"/>
                    </a:cubicBezTo>
                    <a:cubicBezTo>
                      <a:pt x="7691" y="64773"/>
                      <a:pt x="11035" y="75837"/>
                      <a:pt x="12828" y="78786"/>
                    </a:cubicBezTo>
                    <a:cubicBezTo>
                      <a:pt x="12854" y="78820"/>
                      <a:pt x="13265" y="78833"/>
                      <a:pt x="13841" y="78833"/>
                    </a:cubicBezTo>
                    <a:cubicBezTo>
                      <a:pt x="15284" y="78833"/>
                      <a:pt x="17765" y="78755"/>
                      <a:pt x="17874" y="78755"/>
                    </a:cubicBezTo>
                    <a:cubicBezTo>
                      <a:pt x="17965" y="78755"/>
                      <a:pt x="18026" y="78725"/>
                      <a:pt x="18117" y="78694"/>
                    </a:cubicBezTo>
                    <a:cubicBezTo>
                      <a:pt x="18330" y="78573"/>
                      <a:pt x="18390" y="78299"/>
                      <a:pt x="18269" y="78087"/>
                    </a:cubicBezTo>
                    <a:cubicBezTo>
                      <a:pt x="16597" y="75351"/>
                      <a:pt x="12706" y="68512"/>
                      <a:pt x="14621" y="54226"/>
                    </a:cubicBezTo>
                    <a:cubicBezTo>
                      <a:pt x="14712" y="53618"/>
                      <a:pt x="14986" y="53041"/>
                      <a:pt x="15199" y="52463"/>
                    </a:cubicBezTo>
                    <a:cubicBezTo>
                      <a:pt x="15503" y="51642"/>
                      <a:pt x="15776" y="50822"/>
                      <a:pt x="15959" y="49971"/>
                    </a:cubicBezTo>
                    <a:cubicBezTo>
                      <a:pt x="15959" y="49971"/>
                      <a:pt x="15959" y="49940"/>
                      <a:pt x="15959" y="49940"/>
                    </a:cubicBezTo>
                    <a:cubicBezTo>
                      <a:pt x="16080" y="49393"/>
                      <a:pt x="16141" y="48876"/>
                      <a:pt x="16111" y="48329"/>
                    </a:cubicBezTo>
                    <a:cubicBezTo>
                      <a:pt x="16050" y="45958"/>
                      <a:pt x="14743" y="43922"/>
                      <a:pt x="13466" y="41946"/>
                    </a:cubicBezTo>
                    <a:cubicBezTo>
                      <a:pt x="12737" y="40822"/>
                      <a:pt x="12038" y="39727"/>
                      <a:pt x="11551" y="38633"/>
                    </a:cubicBezTo>
                    <a:cubicBezTo>
                      <a:pt x="11095" y="37721"/>
                      <a:pt x="11308" y="37539"/>
                      <a:pt x="11339" y="37022"/>
                    </a:cubicBezTo>
                    <a:cubicBezTo>
                      <a:pt x="11430" y="35897"/>
                      <a:pt x="12159" y="35016"/>
                      <a:pt x="13223" y="34651"/>
                    </a:cubicBezTo>
                    <a:cubicBezTo>
                      <a:pt x="13874" y="34391"/>
                      <a:pt x="14592" y="34233"/>
                      <a:pt x="15296" y="34233"/>
                    </a:cubicBezTo>
                    <a:cubicBezTo>
                      <a:pt x="15743" y="34233"/>
                      <a:pt x="16184" y="34297"/>
                      <a:pt x="16597" y="34438"/>
                    </a:cubicBezTo>
                    <a:cubicBezTo>
                      <a:pt x="17965" y="34955"/>
                      <a:pt x="19272" y="35624"/>
                      <a:pt x="20700" y="35867"/>
                    </a:cubicBezTo>
                    <a:cubicBezTo>
                      <a:pt x="22220" y="36110"/>
                      <a:pt x="23284" y="36262"/>
                      <a:pt x="24834" y="36262"/>
                    </a:cubicBezTo>
                    <a:cubicBezTo>
                      <a:pt x="26506" y="36262"/>
                      <a:pt x="28208" y="35776"/>
                      <a:pt x="28512" y="34712"/>
                    </a:cubicBezTo>
                    <a:cubicBezTo>
                      <a:pt x="28634" y="34317"/>
                      <a:pt x="28603" y="34286"/>
                      <a:pt x="28573" y="33922"/>
                    </a:cubicBezTo>
                    <a:lnTo>
                      <a:pt x="28573" y="33527"/>
                    </a:lnTo>
                    <a:cubicBezTo>
                      <a:pt x="28755" y="33131"/>
                      <a:pt x="29302" y="32797"/>
                      <a:pt x="29819" y="32797"/>
                    </a:cubicBezTo>
                    <a:cubicBezTo>
                      <a:pt x="29908" y="32788"/>
                      <a:pt x="29997" y="32785"/>
                      <a:pt x="30086" y="32785"/>
                    </a:cubicBezTo>
                    <a:cubicBezTo>
                      <a:pt x="30301" y="32785"/>
                      <a:pt x="30516" y="32806"/>
                      <a:pt x="30731" y="32827"/>
                    </a:cubicBezTo>
                    <a:cubicBezTo>
                      <a:pt x="30959" y="32843"/>
                      <a:pt x="31194" y="32858"/>
                      <a:pt x="31434" y="32858"/>
                    </a:cubicBezTo>
                    <a:cubicBezTo>
                      <a:pt x="31673" y="32858"/>
                      <a:pt x="31916" y="32843"/>
                      <a:pt x="32160" y="32797"/>
                    </a:cubicBezTo>
                    <a:cubicBezTo>
                      <a:pt x="33619" y="32554"/>
                      <a:pt x="34743" y="31156"/>
                      <a:pt x="34713" y="29697"/>
                    </a:cubicBezTo>
                    <a:cubicBezTo>
                      <a:pt x="34713" y="29575"/>
                      <a:pt x="34713" y="29454"/>
                      <a:pt x="34713" y="29332"/>
                    </a:cubicBezTo>
                    <a:cubicBezTo>
                      <a:pt x="34682" y="29089"/>
                      <a:pt x="34652" y="28876"/>
                      <a:pt x="34713" y="28694"/>
                    </a:cubicBezTo>
                    <a:cubicBezTo>
                      <a:pt x="34774" y="28451"/>
                      <a:pt x="34956" y="28238"/>
                      <a:pt x="35169" y="28025"/>
                    </a:cubicBezTo>
                    <a:cubicBezTo>
                      <a:pt x="35230" y="27934"/>
                      <a:pt x="35321" y="27843"/>
                      <a:pt x="35382" y="27751"/>
                    </a:cubicBezTo>
                    <a:cubicBezTo>
                      <a:pt x="35777" y="27265"/>
                      <a:pt x="35837" y="27022"/>
                      <a:pt x="35959" y="26414"/>
                    </a:cubicBezTo>
                    <a:cubicBezTo>
                      <a:pt x="37205" y="24803"/>
                      <a:pt x="39333" y="23010"/>
                      <a:pt x="41339" y="22797"/>
                    </a:cubicBezTo>
                    <a:cubicBezTo>
                      <a:pt x="41673" y="22767"/>
                      <a:pt x="42008" y="22736"/>
                      <a:pt x="42342" y="22736"/>
                    </a:cubicBezTo>
                    <a:cubicBezTo>
                      <a:pt x="43193" y="22706"/>
                      <a:pt x="44044" y="22675"/>
                      <a:pt x="44865" y="22311"/>
                    </a:cubicBezTo>
                    <a:cubicBezTo>
                      <a:pt x="45625" y="21976"/>
                      <a:pt x="46263" y="21247"/>
                      <a:pt x="46476" y="20487"/>
                    </a:cubicBezTo>
                    <a:cubicBezTo>
                      <a:pt x="46598" y="19970"/>
                      <a:pt x="46537" y="19453"/>
                      <a:pt x="46294" y="19028"/>
                    </a:cubicBezTo>
                    <a:cubicBezTo>
                      <a:pt x="46294" y="18663"/>
                      <a:pt x="46385" y="18177"/>
                      <a:pt x="46567" y="17630"/>
                    </a:cubicBezTo>
                    <a:cubicBezTo>
                      <a:pt x="46689" y="17265"/>
                      <a:pt x="47023" y="16931"/>
                      <a:pt x="47388" y="16596"/>
                    </a:cubicBezTo>
                    <a:cubicBezTo>
                      <a:pt x="47509" y="16505"/>
                      <a:pt x="47601" y="16383"/>
                      <a:pt x="47722" y="16292"/>
                    </a:cubicBezTo>
                    <a:cubicBezTo>
                      <a:pt x="48999" y="15016"/>
                      <a:pt x="49576" y="13131"/>
                      <a:pt x="49364" y="11338"/>
                    </a:cubicBezTo>
                    <a:lnTo>
                      <a:pt x="48999" y="11277"/>
                    </a:lnTo>
                    <a:lnTo>
                      <a:pt x="48999" y="11277"/>
                    </a:lnTo>
                    <a:cubicBezTo>
                      <a:pt x="49212" y="12827"/>
                      <a:pt x="48664" y="14256"/>
                      <a:pt x="47783" y="15380"/>
                    </a:cubicBezTo>
                    <a:cubicBezTo>
                      <a:pt x="47692" y="15502"/>
                      <a:pt x="47053" y="16171"/>
                      <a:pt x="46962" y="16262"/>
                    </a:cubicBezTo>
                    <a:cubicBezTo>
                      <a:pt x="46537" y="16657"/>
                      <a:pt x="45929" y="16748"/>
                      <a:pt x="45716" y="17356"/>
                    </a:cubicBezTo>
                    <a:cubicBezTo>
                      <a:pt x="45625" y="17599"/>
                      <a:pt x="45534" y="17903"/>
                      <a:pt x="45473" y="18238"/>
                    </a:cubicBezTo>
                    <a:cubicBezTo>
                      <a:pt x="45291" y="18146"/>
                      <a:pt x="45078" y="18025"/>
                      <a:pt x="44895" y="17934"/>
                    </a:cubicBezTo>
                    <a:cubicBezTo>
                      <a:pt x="44743" y="17873"/>
                      <a:pt x="44591" y="17812"/>
                      <a:pt x="44470" y="17751"/>
                    </a:cubicBezTo>
                    <a:cubicBezTo>
                      <a:pt x="44044" y="17508"/>
                      <a:pt x="43680" y="17083"/>
                      <a:pt x="43801" y="16779"/>
                    </a:cubicBezTo>
                    <a:cubicBezTo>
                      <a:pt x="43892" y="16535"/>
                      <a:pt x="44196" y="16444"/>
                      <a:pt x="44652" y="16292"/>
                    </a:cubicBezTo>
                    <a:cubicBezTo>
                      <a:pt x="45108" y="16140"/>
                      <a:pt x="45594" y="15988"/>
                      <a:pt x="45959" y="15593"/>
                    </a:cubicBezTo>
                    <a:cubicBezTo>
                      <a:pt x="46567" y="14894"/>
                      <a:pt x="46324" y="13861"/>
                      <a:pt x="45442" y="12645"/>
                    </a:cubicBezTo>
                    <a:cubicBezTo>
                      <a:pt x="45047" y="12158"/>
                      <a:pt x="44926" y="11703"/>
                      <a:pt x="44865" y="11338"/>
                    </a:cubicBezTo>
                    <a:lnTo>
                      <a:pt x="44561" y="11155"/>
                    </a:lnTo>
                    <a:lnTo>
                      <a:pt x="44561" y="11155"/>
                    </a:lnTo>
                    <a:cubicBezTo>
                      <a:pt x="44683" y="11915"/>
                      <a:pt x="45078" y="13040"/>
                      <a:pt x="45291" y="13344"/>
                    </a:cubicBezTo>
                    <a:cubicBezTo>
                      <a:pt x="45594" y="13739"/>
                      <a:pt x="45716" y="14499"/>
                      <a:pt x="45291" y="15016"/>
                    </a:cubicBezTo>
                    <a:cubicBezTo>
                      <a:pt x="45108" y="15228"/>
                      <a:pt x="44774" y="15320"/>
                      <a:pt x="44409" y="15441"/>
                    </a:cubicBezTo>
                    <a:cubicBezTo>
                      <a:pt x="43862" y="15593"/>
                      <a:pt x="43224" y="15806"/>
                      <a:pt x="42980" y="16475"/>
                    </a:cubicBezTo>
                    <a:cubicBezTo>
                      <a:pt x="42768" y="17022"/>
                      <a:pt x="42950" y="17539"/>
                      <a:pt x="43315" y="17934"/>
                    </a:cubicBezTo>
                    <a:cubicBezTo>
                      <a:pt x="43181" y="17938"/>
                      <a:pt x="43045" y="17940"/>
                      <a:pt x="42909" y="17940"/>
                    </a:cubicBezTo>
                    <a:cubicBezTo>
                      <a:pt x="42030" y="17940"/>
                      <a:pt x="41130" y="17838"/>
                      <a:pt x="40366" y="17417"/>
                    </a:cubicBezTo>
                    <a:cubicBezTo>
                      <a:pt x="39363" y="16870"/>
                      <a:pt x="36749" y="13222"/>
                      <a:pt x="36233" y="12189"/>
                    </a:cubicBezTo>
                    <a:lnTo>
                      <a:pt x="35777" y="12250"/>
                    </a:lnTo>
                    <a:cubicBezTo>
                      <a:pt x="36354" y="13466"/>
                      <a:pt x="38360" y="17174"/>
                      <a:pt x="39941" y="18025"/>
                    </a:cubicBezTo>
                    <a:cubicBezTo>
                      <a:pt x="40914" y="18542"/>
                      <a:pt x="42008" y="18846"/>
                      <a:pt x="43041" y="18846"/>
                    </a:cubicBezTo>
                    <a:cubicBezTo>
                      <a:pt x="43497" y="18846"/>
                      <a:pt x="43953" y="18815"/>
                      <a:pt x="44348" y="18785"/>
                    </a:cubicBezTo>
                    <a:cubicBezTo>
                      <a:pt x="44409" y="18785"/>
                      <a:pt x="44470" y="18785"/>
                      <a:pt x="44531" y="18754"/>
                    </a:cubicBezTo>
                    <a:cubicBezTo>
                      <a:pt x="44895" y="18937"/>
                      <a:pt x="45230" y="19089"/>
                      <a:pt x="45442" y="19332"/>
                    </a:cubicBezTo>
                    <a:cubicBezTo>
                      <a:pt x="45473" y="19575"/>
                      <a:pt x="45534" y="19818"/>
                      <a:pt x="45655" y="20061"/>
                    </a:cubicBezTo>
                    <a:cubicBezTo>
                      <a:pt x="45655" y="20122"/>
                      <a:pt x="45625" y="20183"/>
                      <a:pt x="45625" y="20244"/>
                    </a:cubicBezTo>
                    <a:cubicBezTo>
                      <a:pt x="45473" y="20760"/>
                      <a:pt x="45017" y="21277"/>
                      <a:pt x="44531" y="21490"/>
                    </a:cubicBezTo>
                    <a:cubicBezTo>
                      <a:pt x="43862" y="21794"/>
                      <a:pt x="43102" y="21824"/>
                      <a:pt x="42312" y="21855"/>
                    </a:cubicBezTo>
                    <a:cubicBezTo>
                      <a:pt x="41947" y="21855"/>
                      <a:pt x="41613" y="21885"/>
                      <a:pt x="41248" y="21915"/>
                    </a:cubicBezTo>
                    <a:cubicBezTo>
                      <a:pt x="39394" y="22098"/>
                      <a:pt x="37357" y="23131"/>
                      <a:pt x="36020" y="24469"/>
                    </a:cubicBezTo>
                    <a:cubicBezTo>
                      <a:pt x="35959" y="24013"/>
                      <a:pt x="35777" y="23648"/>
                      <a:pt x="35594" y="23253"/>
                    </a:cubicBezTo>
                    <a:cubicBezTo>
                      <a:pt x="35491" y="23071"/>
                      <a:pt x="35475" y="22801"/>
                      <a:pt x="35341" y="22801"/>
                    </a:cubicBezTo>
                    <a:cubicBezTo>
                      <a:pt x="35318" y="22801"/>
                      <a:pt x="35291" y="22809"/>
                      <a:pt x="35260" y="22827"/>
                    </a:cubicBezTo>
                    <a:cubicBezTo>
                      <a:pt x="35047" y="22919"/>
                      <a:pt x="34956" y="23192"/>
                      <a:pt x="35047" y="23405"/>
                    </a:cubicBezTo>
                    <a:cubicBezTo>
                      <a:pt x="35351" y="24013"/>
                      <a:pt x="35442" y="24712"/>
                      <a:pt x="35321" y="25381"/>
                    </a:cubicBezTo>
                    <a:cubicBezTo>
                      <a:pt x="35290" y="25441"/>
                      <a:pt x="35290" y="25472"/>
                      <a:pt x="35290" y="25533"/>
                    </a:cubicBezTo>
                    <a:cubicBezTo>
                      <a:pt x="35199" y="25988"/>
                      <a:pt x="35199" y="26140"/>
                      <a:pt x="34926" y="26505"/>
                    </a:cubicBezTo>
                    <a:cubicBezTo>
                      <a:pt x="34865" y="26566"/>
                      <a:pt x="34561" y="26961"/>
                      <a:pt x="34500" y="27052"/>
                    </a:cubicBezTo>
                    <a:cubicBezTo>
                      <a:pt x="34257" y="27326"/>
                      <a:pt x="33983" y="27660"/>
                      <a:pt x="33862" y="28086"/>
                    </a:cubicBezTo>
                    <a:cubicBezTo>
                      <a:pt x="33771" y="28420"/>
                      <a:pt x="33801" y="28724"/>
                      <a:pt x="33801" y="29028"/>
                    </a:cubicBezTo>
                    <a:cubicBezTo>
                      <a:pt x="33831" y="29119"/>
                      <a:pt x="33831" y="29241"/>
                      <a:pt x="33831" y="29332"/>
                    </a:cubicBezTo>
                    <a:cubicBezTo>
                      <a:pt x="33862" y="30365"/>
                      <a:pt x="33011" y="31368"/>
                      <a:pt x="32008" y="31551"/>
                    </a:cubicBezTo>
                    <a:cubicBezTo>
                      <a:pt x="31853" y="31577"/>
                      <a:pt x="31688" y="31586"/>
                      <a:pt x="31517" y="31586"/>
                    </a:cubicBezTo>
                    <a:cubicBezTo>
                      <a:pt x="31283" y="31586"/>
                      <a:pt x="31037" y="31568"/>
                      <a:pt x="30792" y="31551"/>
                    </a:cubicBezTo>
                    <a:cubicBezTo>
                      <a:pt x="30555" y="31529"/>
                      <a:pt x="30319" y="31508"/>
                      <a:pt x="30082" y="31508"/>
                    </a:cubicBezTo>
                    <a:cubicBezTo>
                      <a:pt x="29985" y="31508"/>
                      <a:pt x="29887" y="31512"/>
                      <a:pt x="29789" y="31520"/>
                    </a:cubicBezTo>
                    <a:cubicBezTo>
                      <a:pt x="29454" y="31520"/>
                      <a:pt x="29120" y="31612"/>
                      <a:pt x="28786" y="31733"/>
                    </a:cubicBezTo>
                    <a:cubicBezTo>
                      <a:pt x="29029" y="31460"/>
                      <a:pt x="29363" y="31186"/>
                      <a:pt x="29849" y="30943"/>
                    </a:cubicBezTo>
                    <a:cubicBezTo>
                      <a:pt x="29971" y="30882"/>
                      <a:pt x="30093" y="30821"/>
                      <a:pt x="30245" y="30761"/>
                    </a:cubicBezTo>
                    <a:cubicBezTo>
                      <a:pt x="30822" y="30457"/>
                      <a:pt x="31460" y="30153"/>
                      <a:pt x="31916" y="29575"/>
                    </a:cubicBezTo>
                    <a:cubicBezTo>
                      <a:pt x="32251" y="29210"/>
                      <a:pt x="32403" y="28694"/>
                      <a:pt x="32403" y="28207"/>
                    </a:cubicBezTo>
                    <a:lnTo>
                      <a:pt x="31521" y="28207"/>
                    </a:lnTo>
                    <a:cubicBezTo>
                      <a:pt x="31521" y="28481"/>
                      <a:pt x="31430" y="28785"/>
                      <a:pt x="31248" y="29028"/>
                    </a:cubicBezTo>
                    <a:cubicBezTo>
                      <a:pt x="30913" y="29423"/>
                      <a:pt x="30397" y="29697"/>
                      <a:pt x="29849" y="29940"/>
                    </a:cubicBezTo>
                    <a:cubicBezTo>
                      <a:pt x="29698" y="30031"/>
                      <a:pt x="29576" y="30092"/>
                      <a:pt x="29454" y="30153"/>
                    </a:cubicBezTo>
                    <a:cubicBezTo>
                      <a:pt x="28421" y="30700"/>
                      <a:pt x="27843" y="31308"/>
                      <a:pt x="27691" y="32068"/>
                    </a:cubicBezTo>
                    <a:cubicBezTo>
                      <a:pt x="27600" y="32372"/>
                      <a:pt x="27631" y="32676"/>
                      <a:pt x="27661" y="32949"/>
                    </a:cubicBezTo>
                    <a:cubicBezTo>
                      <a:pt x="27631" y="32979"/>
                      <a:pt x="27631" y="33010"/>
                      <a:pt x="27631" y="33040"/>
                    </a:cubicBezTo>
                    <a:cubicBezTo>
                      <a:pt x="27600" y="33162"/>
                      <a:pt x="27631" y="33283"/>
                      <a:pt x="27691" y="33375"/>
                    </a:cubicBezTo>
                    <a:cubicBezTo>
                      <a:pt x="27691" y="33587"/>
                      <a:pt x="27691" y="33800"/>
                      <a:pt x="27631" y="33983"/>
                    </a:cubicBezTo>
                    <a:cubicBezTo>
                      <a:pt x="27357" y="34925"/>
                      <a:pt x="25776" y="34986"/>
                      <a:pt x="25321" y="34986"/>
                    </a:cubicBezTo>
                    <a:cubicBezTo>
                      <a:pt x="23314" y="34986"/>
                      <a:pt x="21339" y="34651"/>
                      <a:pt x="19424" y="33983"/>
                    </a:cubicBezTo>
                    <a:cubicBezTo>
                      <a:pt x="19059" y="33861"/>
                      <a:pt x="18664" y="33709"/>
                      <a:pt x="18269" y="33557"/>
                    </a:cubicBezTo>
                    <a:cubicBezTo>
                      <a:pt x="16962" y="33040"/>
                      <a:pt x="15594" y="32493"/>
                      <a:pt x="14135" y="32493"/>
                    </a:cubicBezTo>
                    <a:lnTo>
                      <a:pt x="14105" y="32493"/>
                    </a:lnTo>
                    <a:cubicBezTo>
                      <a:pt x="13162" y="32493"/>
                      <a:pt x="12159" y="32827"/>
                      <a:pt x="11399" y="33405"/>
                    </a:cubicBezTo>
                    <a:cubicBezTo>
                      <a:pt x="11673" y="32767"/>
                      <a:pt x="12007" y="32189"/>
                      <a:pt x="12433" y="31672"/>
                    </a:cubicBezTo>
                    <a:cubicBezTo>
                      <a:pt x="12737" y="31368"/>
                      <a:pt x="13010" y="31065"/>
                      <a:pt x="13284" y="30730"/>
                    </a:cubicBezTo>
                    <a:cubicBezTo>
                      <a:pt x="13649" y="30365"/>
                      <a:pt x="14074" y="30001"/>
                      <a:pt x="14469" y="29727"/>
                    </a:cubicBezTo>
                    <a:cubicBezTo>
                      <a:pt x="15807" y="28694"/>
                      <a:pt x="17357" y="27873"/>
                      <a:pt x="18846" y="27083"/>
                    </a:cubicBezTo>
                    <a:cubicBezTo>
                      <a:pt x="19880" y="26566"/>
                      <a:pt x="20944" y="25988"/>
                      <a:pt x="21947" y="25381"/>
                    </a:cubicBezTo>
                    <a:cubicBezTo>
                      <a:pt x="24105" y="24013"/>
                      <a:pt x="26840" y="21733"/>
                      <a:pt x="27448" y="18481"/>
                    </a:cubicBezTo>
                    <a:cubicBezTo>
                      <a:pt x="27661" y="17204"/>
                      <a:pt x="27539" y="15836"/>
                      <a:pt x="27083" y="14499"/>
                    </a:cubicBezTo>
                    <a:cubicBezTo>
                      <a:pt x="27114" y="14469"/>
                      <a:pt x="27114" y="14469"/>
                      <a:pt x="27114" y="14438"/>
                    </a:cubicBezTo>
                    <a:cubicBezTo>
                      <a:pt x="28147" y="12250"/>
                      <a:pt x="28451" y="10304"/>
                      <a:pt x="28147" y="7751"/>
                    </a:cubicBezTo>
                    <a:cubicBezTo>
                      <a:pt x="28119" y="7526"/>
                      <a:pt x="27934" y="7353"/>
                      <a:pt x="27714" y="7353"/>
                    </a:cubicBezTo>
                    <a:cubicBezTo>
                      <a:pt x="27697" y="7353"/>
                      <a:pt x="27679" y="7354"/>
                      <a:pt x="27661" y="7356"/>
                    </a:cubicBezTo>
                    <a:cubicBezTo>
                      <a:pt x="27418" y="7386"/>
                      <a:pt x="27691" y="7782"/>
                      <a:pt x="27722" y="8025"/>
                    </a:cubicBezTo>
                    <a:cubicBezTo>
                      <a:pt x="27965" y="10122"/>
                      <a:pt x="27448" y="11642"/>
                      <a:pt x="26658" y="13374"/>
                    </a:cubicBezTo>
                    <a:cubicBezTo>
                      <a:pt x="26050" y="12098"/>
                      <a:pt x="25138" y="10851"/>
                      <a:pt x="23983" y="9757"/>
                    </a:cubicBezTo>
                    <a:cubicBezTo>
                      <a:pt x="22281" y="8116"/>
                      <a:pt x="20032" y="6444"/>
                      <a:pt x="18056" y="5228"/>
                    </a:cubicBezTo>
                    <a:cubicBezTo>
                      <a:pt x="17965" y="5198"/>
                      <a:pt x="17874" y="5137"/>
                      <a:pt x="17782" y="5107"/>
                    </a:cubicBezTo>
                    <a:cubicBezTo>
                      <a:pt x="17205" y="4651"/>
                      <a:pt x="17326" y="3587"/>
                      <a:pt x="17630" y="2766"/>
                    </a:cubicBezTo>
                    <a:lnTo>
                      <a:pt x="17722" y="2493"/>
                    </a:lnTo>
                    <a:cubicBezTo>
                      <a:pt x="18026" y="1733"/>
                      <a:pt x="18330" y="882"/>
                      <a:pt x="18208" y="61"/>
                    </a:cubicBezTo>
                    <a:lnTo>
                      <a:pt x="178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4" name="Google Shape;10534;p31"/>
              <p:cNvSpPr/>
              <p:nvPr/>
            </p:nvSpPr>
            <p:spPr>
              <a:xfrm>
                <a:off x="4934868" y="6514412"/>
                <a:ext cx="1007237" cy="470628"/>
              </a:xfrm>
              <a:custGeom>
                <a:avLst/>
                <a:gdLst/>
                <a:ahLst/>
                <a:cxnLst/>
                <a:rect l="l" t="t" r="r" b="b"/>
                <a:pathLst>
                  <a:path w="32989" h="15414" extrusionOk="0">
                    <a:moveTo>
                      <a:pt x="16171" y="0"/>
                    </a:moveTo>
                    <a:cubicBezTo>
                      <a:pt x="15841" y="0"/>
                      <a:pt x="15744" y="873"/>
                      <a:pt x="15437" y="873"/>
                    </a:cubicBezTo>
                    <a:cubicBezTo>
                      <a:pt x="15377" y="873"/>
                      <a:pt x="15308" y="840"/>
                      <a:pt x="15229" y="760"/>
                    </a:cubicBezTo>
                    <a:cubicBezTo>
                      <a:pt x="14894" y="444"/>
                      <a:pt x="14730" y="184"/>
                      <a:pt x="14520" y="184"/>
                    </a:cubicBezTo>
                    <a:cubicBezTo>
                      <a:pt x="14388" y="184"/>
                      <a:pt x="14237" y="288"/>
                      <a:pt x="14013" y="547"/>
                    </a:cubicBezTo>
                    <a:cubicBezTo>
                      <a:pt x="13436" y="1247"/>
                      <a:pt x="13101" y="1216"/>
                      <a:pt x="12311" y="1459"/>
                    </a:cubicBezTo>
                    <a:cubicBezTo>
                      <a:pt x="12233" y="1488"/>
                      <a:pt x="12151" y="1500"/>
                      <a:pt x="12065" y="1500"/>
                    </a:cubicBezTo>
                    <a:cubicBezTo>
                      <a:pt x="11587" y="1500"/>
                      <a:pt x="11006" y="1125"/>
                      <a:pt x="10603" y="1125"/>
                    </a:cubicBezTo>
                    <a:cubicBezTo>
                      <a:pt x="10539" y="1125"/>
                      <a:pt x="10480" y="1134"/>
                      <a:pt x="10427" y="1155"/>
                    </a:cubicBezTo>
                    <a:cubicBezTo>
                      <a:pt x="9819" y="1399"/>
                      <a:pt x="9667" y="2158"/>
                      <a:pt x="9180" y="2371"/>
                    </a:cubicBezTo>
                    <a:cubicBezTo>
                      <a:pt x="9124" y="2398"/>
                      <a:pt x="9066" y="2409"/>
                      <a:pt x="9008" y="2409"/>
                    </a:cubicBezTo>
                    <a:cubicBezTo>
                      <a:pt x="8718" y="2409"/>
                      <a:pt x="8411" y="2140"/>
                      <a:pt x="8218" y="2140"/>
                    </a:cubicBezTo>
                    <a:cubicBezTo>
                      <a:pt x="8092" y="2140"/>
                      <a:pt x="8015" y="2257"/>
                      <a:pt x="8025" y="2645"/>
                    </a:cubicBezTo>
                    <a:cubicBezTo>
                      <a:pt x="8037" y="3263"/>
                      <a:pt x="7984" y="3430"/>
                      <a:pt x="7868" y="3430"/>
                    </a:cubicBezTo>
                    <a:cubicBezTo>
                      <a:pt x="7730" y="3430"/>
                      <a:pt x="7505" y="3197"/>
                      <a:pt x="7194" y="3197"/>
                    </a:cubicBezTo>
                    <a:cubicBezTo>
                      <a:pt x="7095" y="3197"/>
                      <a:pt x="6987" y="3220"/>
                      <a:pt x="6870" y="3283"/>
                    </a:cubicBezTo>
                    <a:cubicBezTo>
                      <a:pt x="6416" y="3546"/>
                      <a:pt x="6639" y="4129"/>
                      <a:pt x="6281" y="4129"/>
                    </a:cubicBezTo>
                    <a:cubicBezTo>
                      <a:pt x="6184" y="4129"/>
                      <a:pt x="6044" y="4086"/>
                      <a:pt x="5837" y="3982"/>
                    </a:cubicBezTo>
                    <a:cubicBezTo>
                      <a:pt x="5641" y="3874"/>
                      <a:pt x="5502" y="3828"/>
                      <a:pt x="5405" y="3828"/>
                    </a:cubicBezTo>
                    <a:cubicBezTo>
                      <a:pt x="5063" y="3828"/>
                      <a:pt x="5229" y="4398"/>
                      <a:pt x="5229" y="4894"/>
                    </a:cubicBezTo>
                    <a:cubicBezTo>
                      <a:pt x="5220" y="5068"/>
                      <a:pt x="5127" y="5117"/>
                      <a:pt x="4991" y="5117"/>
                    </a:cubicBezTo>
                    <a:cubicBezTo>
                      <a:pt x="4809" y="5117"/>
                      <a:pt x="4551" y="5029"/>
                      <a:pt x="4313" y="5029"/>
                    </a:cubicBezTo>
                    <a:cubicBezTo>
                      <a:pt x="4104" y="5029"/>
                      <a:pt x="3912" y="5097"/>
                      <a:pt x="3800" y="5350"/>
                    </a:cubicBezTo>
                    <a:cubicBezTo>
                      <a:pt x="3650" y="5678"/>
                      <a:pt x="3487" y="5736"/>
                      <a:pt x="3312" y="5736"/>
                    </a:cubicBezTo>
                    <a:cubicBezTo>
                      <a:pt x="3218" y="5736"/>
                      <a:pt x="3119" y="5719"/>
                      <a:pt x="3017" y="5719"/>
                    </a:cubicBezTo>
                    <a:cubicBezTo>
                      <a:pt x="2889" y="5719"/>
                      <a:pt x="2755" y="5745"/>
                      <a:pt x="2615" y="5867"/>
                    </a:cubicBezTo>
                    <a:cubicBezTo>
                      <a:pt x="2281" y="6140"/>
                      <a:pt x="1977" y="6444"/>
                      <a:pt x="1642" y="6687"/>
                    </a:cubicBezTo>
                    <a:cubicBezTo>
                      <a:pt x="1034" y="7113"/>
                      <a:pt x="578" y="7569"/>
                      <a:pt x="943" y="8268"/>
                    </a:cubicBezTo>
                    <a:cubicBezTo>
                      <a:pt x="1186" y="8693"/>
                      <a:pt x="1338" y="8906"/>
                      <a:pt x="791" y="9149"/>
                    </a:cubicBezTo>
                    <a:cubicBezTo>
                      <a:pt x="1" y="9484"/>
                      <a:pt x="791" y="9757"/>
                      <a:pt x="700" y="10244"/>
                    </a:cubicBezTo>
                    <a:cubicBezTo>
                      <a:pt x="578" y="10791"/>
                      <a:pt x="609" y="11459"/>
                      <a:pt x="396" y="11976"/>
                    </a:cubicBezTo>
                    <a:cubicBezTo>
                      <a:pt x="177" y="12551"/>
                      <a:pt x="260" y="12664"/>
                      <a:pt x="462" y="12664"/>
                    </a:cubicBezTo>
                    <a:cubicBezTo>
                      <a:pt x="592" y="12664"/>
                      <a:pt x="771" y="12617"/>
                      <a:pt x="950" y="12617"/>
                    </a:cubicBezTo>
                    <a:cubicBezTo>
                      <a:pt x="1111" y="12617"/>
                      <a:pt x="1273" y="12655"/>
                      <a:pt x="1399" y="12797"/>
                    </a:cubicBezTo>
                    <a:cubicBezTo>
                      <a:pt x="1673" y="13101"/>
                      <a:pt x="852" y="13982"/>
                      <a:pt x="1217" y="14256"/>
                    </a:cubicBezTo>
                    <a:cubicBezTo>
                      <a:pt x="1281" y="14299"/>
                      <a:pt x="1345" y="14316"/>
                      <a:pt x="1408" y="14316"/>
                    </a:cubicBezTo>
                    <a:cubicBezTo>
                      <a:pt x="1689" y="14316"/>
                      <a:pt x="1969" y="13978"/>
                      <a:pt x="2300" y="13978"/>
                    </a:cubicBezTo>
                    <a:cubicBezTo>
                      <a:pt x="2427" y="13978"/>
                      <a:pt x="2561" y="14027"/>
                      <a:pt x="2706" y="14165"/>
                    </a:cubicBezTo>
                    <a:cubicBezTo>
                      <a:pt x="3065" y="14472"/>
                      <a:pt x="3488" y="15017"/>
                      <a:pt x="3940" y="15017"/>
                    </a:cubicBezTo>
                    <a:cubicBezTo>
                      <a:pt x="4024" y="15017"/>
                      <a:pt x="4109" y="14998"/>
                      <a:pt x="4195" y="14955"/>
                    </a:cubicBezTo>
                    <a:cubicBezTo>
                      <a:pt x="4308" y="14895"/>
                      <a:pt x="4458" y="14872"/>
                      <a:pt x="4629" y="14872"/>
                    </a:cubicBezTo>
                    <a:cubicBezTo>
                      <a:pt x="5148" y="14872"/>
                      <a:pt x="5858" y="15084"/>
                      <a:pt x="6293" y="15107"/>
                    </a:cubicBezTo>
                    <a:cubicBezTo>
                      <a:pt x="6303" y="15107"/>
                      <a:pt x="6312" y="15107"/>
                      <a:pt x="6322" y="15107"/>
                    </a:cubicBezTo>
                    <a:cubicBezTo>
                      <a:pt x="6927" y="15107"/>
                      <a:pt x="6903" y="14457"/>
                      <a:pt x="7142" y="14457"/>
                    </a:cubicBezTo>
                    <a:cubicBezTo>
                      <a:pt x="7247" y="14457"/>
                      <a:pt x="7404" y="14585"/>
                      <a:pt x="7691" y="14955"/>
                    </a:cubicBezTo>
                    <a:cubicBezTo>
                      <a:pt x="7784" y="15073"/>
                      <a:pt x="7874" y="15117"/>
                      <a:pt x="7963" y="15117"/>
                    </a:cubicBezTo>
                    <a:cubicBezTo>
                      <a:pt x="8231" y="15117"/>
                      <a:pt x="8496" y="14713"/>
                      <a:pt x="8850" y="14713"/>
                    </a:cubicBezTo>
                    <a:cubicBezTo>
                      <a:pt x="8952" y="14713"/>
                      <a:pt x="9061" y="14747"/>
                      <a:pt x="9180" y="14833"/>
                    </a:cubicBezTo>
                    <a:cubicBezTo>
                      <a:pt x="9312" y="14926"/>
                      <a:pt x="9451" y="14962"/>
                      <a:pt x="9595" y="14962"/>
                    </a:cubicBezTo>
                    <a:cubicBezTo>
                      <a:pt x="10114" y="14962"/>
                      <a:pt x="10693" y="14486"/>
                      <a:pt x="11217" y="14438"/>
                    </a:cubicBezTo>
                    <a:cubicBezTo>
                      <a:pt x="11309" y="14432"/>
                      <a:pt x="11399" y="14429"/>
                      <a:pt x="11486" y="14429"/>
                    </a:cubicBezTo>
                    <a:cubicBezTo>
                      <a:pt x="12174" y="14429"/>
                      <a:pt x="12725" y="14599"/>
                      <a:pt x="13432" y="14599"/>
                    </a:cubicBezTo>
                    <a:cubicBezTo>
                      <a:pt x="13522" y="14599"/>
                      <a:pt x="13614" y="14596"/>
                      <a:pt x="13709" y="14590"/>
                    </a:cubicBezTo>
                    <a:cubicBezTo>
                      <a:pt x="13723" y="14589"/>
                      <a:pt x="13737" y="14589"/>
                      <a:pt x="13751" y="14589"/>
                    </a:cubicBezTo>
                    <a:cubicBezTo>
                      <a:pt x="14022" y="14589"/>
                      <a:pt x="14256" y="14773"/>
                      <a:pt x="14478" y="14773"/>
                    </a:cubicBezTo>
                    <a:cubicBezTo>
                      <a:pt x="14588" y="14773"/>
                      <a:pt x="14696" y="14727"/>
                      <a:pt x="14804" y="14590"/>
                    </a:cubicBezTo>
                    <a:cubicBezTo>
                      <a:pt x="14923" y="14423"/>
                      <a:pt x="15117" y="14032"/>
                      <a:pt x="15341" y="14032"/>
                    </a:cubicBezTo>
                    <a:cubicBezTo>
                      <a:pt x="15403" y="14032"/>
                      <a:pt x="15467" y="14062"/>
                      <a:pt x="15533" y="14134"/>
                    </a:cubicBezTo>
                    <a:cubicBezTo>
                      <a:pt x="16171" y="14864"/>
                      <a:pt x="16019" y="14742"/>
                      <a:pt x="16962" y="14773"/>
                    </a:cubicBezTo>
                    <a:cubicBezTo>
                      <a:pt x="16967" y="14773"/>
                      <a:pt x="16973" y="14773"/>
                      <a:pt x="16979" y="14773"/>
                    </a:cubicBezTo>
                    <a:cubicBezTo>
                      <a:pt x="17318" y="14773"/>
                      <a:pt x="18009" y="14094"/>
                      <a:pt x="18495" y="14094"/>
                    </a:cubicBezTo>
                    <a:cubicBezTo>
                      <a:pt x="18633" y="14094"/>
                      <a:pt x="18754" y="14148"/>
                      <a:pt x="18846" y="14286"/>
                    </a:cubicBezTo>
                    <a:cubicBezTo>
                      <a:pt x="19295" y="14948"/>
                      <a:pt x="19730" y="15146"/>
                      <a:pt x="20193" y="15146"/>
                    </a:cubicBezTo>
                    <a:cubicBezTo>
                      <a:pt x="20881" y="15146"/>
                      <a:pt x="21629" y="14707"/>
                      <a:pt x="22574" y="14707"/>
                    </a:cubicBezTo>
                    <a:cubicBezTo>
                      <a:pt x="22627" y="14707"/>
                      <a:pt x="22682" y="14709"/>
                      <a:pt x="22737" y="14712"/>
                    </a:cubicBezTo>
                    <a:cubicBezTo>
                      <a:pt x="23293" y="14753"/>
                      <a:pt x="23333" y="15198"/>
                      <a:pt x="23565" y="15198"/>
                    </a:cubicBezTo>
                    <a:cubicBezTo>
                      <a:pt x="23676" y="15198"/>
                      <a:pt x="23830" y="15097"/>
                      <a:pt x="24105" y="14803"/>
                    </a:cubicBezTo>
                    <a:cubicBezTo>
                      <a:pt x="24170" y="14725"/>
                      <a:pt x="24260" y="14693"/>
                      <a:pt x="24366" y="14693"/>
                    </a:cubicBezTo>
                    <a:cubicBezTo>
                      <a:pt x="24752" y="14693"/>
                      <a:pt x="25338" y="15122"/>
                      <a:pt x="25624" y="15289"/>
                    </a:cubicBezTo>
                    <a:cubicBezTo>
                      <a:pt x="25780" y="15377"/>
                      <a:pt x="25899" y="15414"/>
                      <a:pt x="25991" y="15414"/>
                    </a:cubicBezTo>
                    <a:cubicBezTo>
                      <a:pt x="26472" y="15414"/>
                      <a:pt x="26223" y="14403"/>
                      <a:pt x="26810" y="14377"/>
                    </a:cubicBezTo>
                    <a:cubicBezTo>
                      <a:pt x="27052" y="14355"/>
                      <a:pt x="27311" y="14142"/>
                      <a:pt x="27550" y="14142"/>
                    </a:cubicBezTo>
                    <a:cubicBezTo>
                      <a:pt x="27641" y="14142"/>
                      <a:pt x="27729" y="14172"/>
                      <a:pt x="27813" y="14256"/>
                    </a:cubicBezTo>
                    <a:cubicBezTo>
                      <a:pt x="27929" y="14372"/>
                      <a:pt x="28269" y="15019"/>
                      <a:pt x="28512" y="15019"/>
                    </a:cubicBezTo>
                    <a:cubicBezTo>
                      <a:pt x="28522" y="15019"/>
                      <a:pt x="28532" y="15018"/>
                      <a:pt x="28542" y="15016"/>
                    </a:cubicBezTo>
                    <a:cubicBezTo>
                      <a:pt x="28907" y="14955"/>
                      <a:pt x="28938" y="14013"/>
                      <a:pt x="29485" y="13800"/>
                    </a:cubicBezTo>
                    <a:cubicBezTo>
                      <a:pt x="29542" y="13779"/>
                      <a:pt x="29603" y="13769"/>
                      <a:pt x="29668" y="13769"/>
                    </a:cubicBezTo>
                    <a:cubicBezTo>
                      <a:pt x="30091" y="13769"/>
                      <a:pt x="30647" y="14165"/>
                      <a:pt x="30927" y="14165"/>
                    </a:cubicBezTo>
                    <a:cubicBezTo>
                      <a:pt x="30970" y="14165"/>
                      <a:pt x="31006" y="14156"/>
                      <a:pt x="31035" y="14134"/>
                    </a:cubicBezTo>
                    <a:cubicBezTo>
                      <a:pt x="31662" y="13716"/>
                      <a:pt x="30618" y="12918"/>
                      <a:pt x="31731" y="12918"/>
                    </a:cubicBezTo>
                    <a:cubicBezTo>
                      <a:pt x="31752" y="12918"/>
                      <a:pt x="31773" y="12918"/>
                      <a:pt x="31795" y="12918"/>
                    </a:cubicBezTo>
                    <a:cubicBezTo>
                      <a:pt x="31821" y="12919"/>
                      <a:pt x="31846" y="12919"/>
                      <a:pt x="31870" y="12919"/>
                    </a:cubicBezTo>
                    <a:cubicBezTo>
                      <a:pt x="32989" y="12919"/>
                      <a:pt x="31799" y="12238"/>
                      <a:pt x="31977" y="11703"/>
                    </a:cubicBezTo>
                    <a:cubicBezTo>
                      <a:pt x="31977" y="11429"/>
                      <a:pt x="31977" y="11186"/>
                      <a:pt x="31916" y="10943"/>
                    </a:cubicBezTo>
                    <a:cubicBezTo>
                      <a:pt x="31916" y="10578"/>
                      <a:pt x="32646" y="10426"/>
                      <a:pt x="32555" y="10061"/>
                    </a:cubicBezTo>
                    <a:cubicBezTo>
                      <a:pt x="32524" y="9940"/>
                      <a:pt x="31460" y="9119"/>
                      <a:pt x="31278" y="8815"/>
                    </a:cubicBezTo>
                    <a:cubicBezTo>
                      <a:pt x="30792" y="8025"/>
                      <a:pt x="30609" y="7630"/>
                      <a:pt x="29880" y="6931"/>
                    </a:cubicBezTo>
                    <a:cubicBezTo>
                      <a:pt x="29484" y="6559"/>
                      <a:pt x="30176" y="5684"/>
                      <a:pt x="29741" y="5684"/>
                    </a:cubicBezTo>
                    <a:cubicBezTo>
                      <a:pt x="29642" y="5684"/>
                      <a:pt x="29484" y="5729"/>
                      <a:pt x="29242" y="5836"/>
                    </a:cubicBezTo>
                    <a:cubicBezTo>
                      <a:pt x="29013" y="5926"/>
                      <a:pt x="28859" y="5964"/>
                      <a:pt x="28756" y="5964"/>
                    </a:cubicBezTo>
                    <a:cubicBezTo>
                      <a:pt x="28300" y="5964"/>
                      <a:pt x="28862" y="5211"/>
                      <a:pt x="28390" y="4864"/>
                    </a:cubicBezTo>
                    <a:cubicBezTo>
                      <a:pt x="28132" y="4663"/>
                      <a:pt x="27307" y="3759"/>
                      <a:pt x="26958" y="3759"/>
                    </a:cubicBezTo>
                    <a:cubicBezTo>
                      <a:pt x="26938" y="3759"/>
                      <a:pt x="26918" y="3762"/>
                      <a:pt x="26901" y="3769"/>
                    </a:cubicBezTo>
                    <a:cubicBezTo>
                      <a:pt x="26493" y="3920"/>
                      <a:pt x="26252" y="4252"/>
                      <a:pt x="25942" y="4252"/>
                    </a:cubicBezTo>
                    <a:cubicBezTo>
                      <a:pt x="25813" y="4252"/>
                      <a:pt x="25672" y="4195"/>
                      <a:pt x="25503" y="4043"/>
                    </a:cubicBezTo>
                    <a:cubicBezTo>
                      <a:pt x="25215" y="3756"/>
                      <a:pt x="25037" y="2572"/>
                      <a:pt x="24710" y="2572"/>
                    </a:cubicBezTo>
                    <a:cubicBezTo>
                      <a:pt x="24691" y="2572"/>
                      <a:pt x="24672" y="2576"/>
                      <a:pt x="24652" y="2584"/>
                    </a:cubicBezTo>
                    <a:cubicBezTo>
                      <a:pt x="24289" y="2742"/>
                      <a:pt x="24074" y="2908"/>
                      <a:pt x="23904" y="2908"/>
                    </a:cubicBezTo>
                    <a:cubicBezTo>
                      <a:pt x="23746" y="2908"/>
                      <a:pt x="23627" y="2765"/>
                      <a:pt x="23466" y="2341"/>
                    </a:cubicBezTo>
                    <a:cubicBezTo>
                      <a:pt x="23275" y="1844"/>
                      <a:pt x="22676" y="1732"/>
                      <a:pt x="22099" y="1732"/>
                    </a:cubicBezTo>
                    <a:cubicBezTo>
                      <a:pt x="21758" y="1732"/>
                      <a:pt x="21424" y="1771"/>
                      <a:pt x="21187" y="1794"/>
                    </a:cubicBezTo>
                    <a:cubicBezTo>
                      <a:pt x="21157" y="1798"/>
                      <a:pt x="21127" y="1800"/>
                      <a:pt x="21099" y="1800"/>
                    </a:cubicBezTo>
                    <a:cubicBezTo>
                      <a:pt x="20522" y="1800"/>
                      <a:pt x="20256" y="952"/>
                      <a:pt x="19880" y="517"/>
                    </a:cubicBezTo>
                    <a:cubicBezTo>
                      <a:pt x="19739" y="353"/>
                      <a:pt x="18607" y="153"/>
                      <a:pt x="17956" y="153"/>
                    </a:cubicBezTo>
                    <a:cubicBezTo>
                      <a:pt x="17761" y="153"/>
                      <a:pt x="17609" y="171"/>
                      <a:pt x="17539" y="213"/>
                    </a:cubicBezTo>
                    <a:cubicBezTo>
                      <a:pt x="17298" y="358"/>
                      <a:pt x="17142" y="411"/>
                      <a:pt x="17028" y="411"/>
                    </a:cubicBezTo>
                    <a:cubicBezTo>
                      <a:pt x="16714" y="411"/>
                      <a:pt x="16730" y="0"/>
                      <a:pt x="1617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5" name="Google Shape;10535;p31"/>
              <p:cNvSpPr/>
              <p:nvPr/>
            </p:nvSpPr>
            <p:spPr>
              <a:xfrm>
                <a:off x="3836889" y="6756706"/>
                <a:ext cx="1062653" cy="577492"/>
              </a:xfrm>
              <a:custGeom>
                <a:avLst/>
                <a:gdLst/>
                <a:ahLst/>
                <a:cxnLst/>
                <a:rect l="l" t="t" r="r" b="b"/>
                <a:pathLst>
                  <a:path w="34804" h="18914" extrusionOk="0">
                    <a:moveTo>
                      <a:pt x="19061" y="1"/>
                    </a:moveTo>
                    <a:cubicBezTo>
                      <a:pt x="18962" y="1"/>
                      <a:pt x="18820" y="86"/>
                      <a:pt x="18603" y="303"/>
                    </a:cubicBezTo>
                    <a:cubicBezTo>
                      <a:pt x="18315" y="599"/>
                      <a:pt x="18081" y="704"/>
                      <a:pt x="17876" y="704"/>
                    </a:cubicBezTo>
                    <a:cubicBezTo>
                      <a:pt x="17378" y="704"/>
                      <a:pt x="17054" y="82"/>
                      <a:pt x="16543" y="82"/>
                    </a:cubicBezTo>
                    <a:cubicBezTo>
                      <a:pt x="16511" y="82"/>
                      <a:pt x="16478" y="85"/>
                      <a:pt x="16445" y="90"/>
                    </a:cubicBezTo>
                    <a:cubicBezTo>
                      <a:pt x="16050" y="151"/>
                      <a:pt x="15958" y="971"/>
                      <a:pt x="15411" y="1123"/>
                    </a:cubicBezTo>
                    <a:cubicBezTo>
                      <a:pt x="14682" y="1306"/>
                      <a:pt x="14104" y="1366"/>
                      <a:pt x="13405" y="1640"/>
                    </a:cubicBezTo>
                    <a:cubicBezTo>
                      <a:pt x="13025" y="1792"/>
                      <a:pt x="12813" y="1865"/>
                      <a:pt x="12637" y="1865"/>
                    </a:cubicBezTo>
                    <a:cubicBezTo>
                      <a:pt x="12391" y="1865"/>
                      <a:pt x="12212" y="1723"/>
                      <a:pt x="11733" y="1458"/>
                    </a:cubicBezTo>
                    <a:cubicBezTo>
                      <a:pt x="11664" y="1418"/>
                      <a:pt x="11608" y="1400"/>
                      <a:pt x="11561" y="1400"/>
                    </a:cubicBezTo>
                    <a:cubicBezTo>
                      <a:pt x="11178" y="1400"/>
                      <a:pt x="11484" y="2602"/>
                      <a:pt x="11186" y="2765"/>
                    </a:cubicBezTo>
                    <a:cubicBezTo>
                      <a:pt x="11128" y="2794"/>
                      <a:pt x="11070" y="2806"/>
                      <a:pt x="11011" y="2806"/>
                    </a:cubicBezTo>
                    <a:cubicBezTo>
                      <a:pt x="10714" y="2806"/>
                      <a:pt x="10396" y="2504"/>
                      <a:pt x="10017" y="2504"/>
                    </a:cubicBezTo>
                    <a:cubicBezTo>
                      <a:pt x="9915" y="2504"/>
                      <a:pt x="9809" y="2526"/>
                      <a:pt x="9697" y="2582"/>
                    </a:cubicBezTo>
                    <a:cubicBezTo>
                      <a:pt x="8785" y="3008"/>
                      <a:pt x="8360" y="2795"/>
                      <a:pt x="8420" y="3920"/>
                    </a:cubicBezTo>
                    <a:cubicBezTo>
                      <a:pt x="8446" y="4354"/>
                      <a:pt x="8041" y="4789"/>
                      <a:pt x="7586" y="4789"/>
                    </a:cubicBezTo>
                    <a:cubicBezTo>
                      <a:pt x="7500" y="4789"/>
                      <a:pt x="7413" y="4774"/>
                      <a:pt x="7326" y="4740"/>
                    </a:cubicBezTo>
                    <a:cubicBezTo>
                      <a:pt x="6896" y="4580"/>
                      <a:pt x="6649" y="4470"/>
                      <a:pt x="6505" y="4470"/>
                    </a:cubicBezTo>
                    <a:cubicBezTo>
                      <a:pt x="6292" y="4470"/>
                      <a:pt x="6298" y="4709"/>
                      <a:pt x="6262" y="5379"/>
                    </a:cubicBezTo>
                    <a:cubicBezTo>
                      <a:pt x="6232" y="5774"/>
                      <a:pt x="5138" y="5622"/>
                      <a:pt x="4773" y="5865"/>
                    </a:cubicBezTo>
                    <a:cubicBezTo>
                      <a:pt x="4104" y="6351"/>
                      <a:pt x="4287" y="7233"/>
                      <a:pt x="3709" y="7810"/>
                    </a:cubicBezTo>
                    <a:cubicBezTo>
                      <a:pt x="3586" y="7924"/>
                      <a:pt x="3401" y="7949"/>
                      <a:pt x="3187" y="7949"/>
                    </a:cubicBezTo>
                    <a:cubicBezTo>
                      <a:pt x="3019" y="7949"/>
                      <a:pt x="2834" y="7933"/>
                      <a:pt x="2647" y="7933"/>
                    </a:cubicBezTo>
                    <a:cubicBezTo>
                      <a:pt x="2312" y="7933"/>
                      <a:pt x="1975" y="7984"/>
                      <a:pt x="1733" y="8266"/>
                    </a:cubicBezTo>
                    <a:cubicBezTo>
                      <a:pt x="1399" y="8692"/>
                      <a:pt x="973" y="10060"/>
                      <a:pt x="1125" y="10576"/>
                    </a:cubicBezTo>
                    <a:cubicBezTo>
                      <a:pt x="1308" y="11184"/>
                      <a:pt x="122" y="11245"/>
                      <a:pt x="487" y="11731"/>
                    </a:cubicBezTo>
                    <a:cubicBezTo>
                      <a:pt x="1125" y="12613"/>
                      <a:pt x="1095" y="12400"/>
                      <a:pt x="213" y="13038"/>
                    </a:cubicBezTo>
                    <a:cubicBezTo>
                      <a:pt x="1" y="13160"/>
                      <a:pt x="1733" y="15622"/>
                      <a:pt x="2007" y="15926"/>
                    </a:cubicBezTo>
                    <a:cubicBezTo>
                      <a:pt x="2416" y="16480"/>
                      <a:pt x="2330" y="17300"/>
                      <a:pt x="2880" y="17300"/>
                    </a:cubicBezTo>
                    <a:cubicBezTo>
                      <a:pt x="3025" y="17300"/>
                      <a:pt x="3213" y="17244"/>
                      <a:pt x="3466" y="17111"/>
                    </a:cubicBezTo>
                    <a:cubicBezTo>
                      <a:pt x="3548" y="17069"/>
                      <a:pt x="3625" y="17050"/>
                      <a:pt x="3699" y="17050"/>
                    </a:cubicBezTo>
                    <a:cubicBezTo>
                      <a:pt x="4253" y="17050"/>
                      <a:pt x="4597" y="18125"/>
                      <a:pt x="5107" y="18206"/>
                    </a:cubicBezTo>
                    <a:cubicBezTo>
                      <a:pt x="5115" y="18207"/>
                      <a:pt x="5124" y="18207"/>
                      <a:pt x="5133" y="18207"/>
                    </a:cubicBezTo>
                    <a:cubicBezTo>
                      <a:pt x="5382" y="18207"/>
                      <a:pt x="6179" y="17837"/>
                      <a:pt x="6384" y="17750"/>
                    </a:cubicBezTo>
                    <a:cubicBezTo>
                      <a:pt x="6528" y="17678"/>
                      <a:pt x="6639" y="17650"/>
                      <a:pt x="6733" y="17650"/>
                    </a:cubicBezTo>
                    <a:cubicBezTo>
                      <a:pt x="7035" y="17650"/>
                      <a:pt x="7151" y="17939"/>
                      <a:pt x="7569" y="17962"/>
                    </a:cubicBezTo>
                    <a:cubicBezTo>
                      <a:pt x="8069" y="17962"/>
                      <a:pt x="8552" y="18660"/>
                      <a:pt x="9032" y="18660"/>
                    </a:cubicBezTo>
                    <a:cubicBezTo>
                      <a:pt x="9224" y="18660"/>
                      <a:pt x="9415" y="18549"/>
                      <a:pt x="9606" y="18236"/>
                    </a:cubicBezTo>
                    <a:cubicBezTo>
                      <a:pt x="9827" y="17854"/>
                      <a:pt x="10051" y="17728"/>
                      <a:pt x="10277" y="17728"/>
                    </a:cubicBezTo>
                    <a:cubicBezTo>
                      <a:pt x="10719" y="17728"/>
                      <a:pt x="11169" y="18208"/>
                      <a:pt x="11620" y="18208"/>
                    </a:cubicBezTo>
                    <a:cubicBezTo>
                      <a:pt x="11637" y="18208"/>
                      <a:pt x="11655" y="18207"/>
                      <a:pt x="11673" y="18206"/>
                    </a:cubicBezTo>
                    <a:cubicBezTo>
                      <a:pt x="12349" y="18128"/>
                      <a:pt x="12313" y="17707"/>
                      <a:pt x="12470" y="17707"/>
                    </a:cubicBezTo>
                    <a:cubicBezTo>
                      <a:pt x="12560" y="17707"/>
                      <a:pt x="12714" y="17845"/>
                      <a:pt x="13101" y="18266"/>
                    </a:cubicBezTo>
                    <a:cubicBezTo>
                      <a:pt x="13175" y="18340"/>
                      <a:pt x="13239" y="18372"/>
                      <a:pt x="13295" y="18372"/>
                    </a:cubicBezTo>
                    <a:cubicBezTo>
                      <a:pt x="13633" y="18372"/>
                      <a:pt x="13700" y="17229"/>
                      <a:pt x="14013" y="17202"/>
                    </a:cubicBezTo>
                    <a:cubicBezTo>
                      <a:pt x="14025" y="17201"/>
                      <a:pt x="14038" y="17201"/>
                      <a:pt x="14050" y="17201"/>
                    </a:cubicBezTo>
                    <a:cubicBezTo>
                      <a:pt x="14581" y="17201"/>
                      <a:pt x="14959" y="18201"/>
                      <a:pt x="15572" y="18201"/>
                    </a:cubicBezTo>
                    <a:cubicBezTo>
                      <a:pt x="15741" y="18201"/>
                      <a:pt x="15928" y="18125"/>
                      <a:pt x="16141" y="17932"/>
                    </a:cubicBezTo>
                    <a:cubicBezTo>
                      <a:pt x="16353" y="17743"/>
                      <a:pt x="16720" y="17683"/>
                      <a:pt x="17130" y="17683"/>
                    </a:cubicBezTo>
                    <a:cubicBezTo>
                      <a:pt x="17777" y="17683"/>
                      <a:pt x="18528" y="17834"/>
                      <a:pt x="18937" y="17871"/>
                    </a:cubicBezTo>
                    <a:cubicBezTo>
                      <a:pt x="18948" y="17872"/>
                      <a:pt x="18958" y="17872"/>
                      <a:pt x="18968" y="17872"/>
                    </a:cubicBezTo>
                    <a:cubicBezTo>
                      <a:pt x="19261" y="17872"/>
                      <a:pt x="19483" y="17579"/>
                      <a:pt x="19728" y="17579"/>
                    </a:cubicBezTo>
                    <a:cubicBezTo>
                      <a:pt x="19824" y="17579"/>
                      <a:pt x="19923" y="17624"/>
                      <a:pt x="20031" y="17750"/>
                    </a:cubicBezTo>
                    <a:cubicBezTo>
                      <a:pt x="20189" y="17952"/>
                      <a:pt x="20329" y="18237"/>
                      <a:pt x="20552" y="18237"/>
                    </a:cubicBezTo>
                    <a:cubicBezTo>
                      <a:pt x="20630" y="18237"/>
                      <a:pt x="20719" y="18202"/>
                      <a:pt x="20822" y="18114"/>
                    </a:cubicBezTo>
                    <a:cubicBezTo>
                      <a:pt x="21217" y="17719"/>
                      <a:pt x="21308" y="17719"/>
                      <a:pt x="21825" y="17567"/>
                    </a:cubicBezTo>
                    <a:cubicBezTo>
                      <a:pt x="21920" y="17543"/>
                      <a:pt x="22000" y="17532"/>
                      <a:pt x="22069" y="17532"/>
                    </a:cubicBezTo>
                    <a:cubicBezTo>
                      <a:pt x="22512" y="17532"/>
                      <a:pt x="22511" y="17971"/>
                      <a:pt x="23010" y="18023"/>
                    </a:cubicBezTo>
                    <a:cubicBezTo>
                      <a:pt x="23025" y="18024"/>
                      <a:pt x="23040" y="18025"/>
                      <a:pt x="23055" y="18025"/>
                    </a:cubicBezTo>
                    <a:cubicBezTo>
                      <a:pt x="23313" y="18025"/>
                      <a:pt x="23547" y="17872"/>
                      <a:pt x="23760" y="17872"/>
                    </a:cubicBezTo>
                    <a:cubicBezTo>
                      <a:pt x="23882" y="17872"/>
                      <a:pt x="23997" y="17923"/>
                      <a:pt x="24105" y="18084"/>
                    </a:cubicBezTo>
                    <a:cubicBezTo>
                      <a:pt x="24297" y="18373"/>
                      <a:pt x="24441" y="18638"/>
                      <a:pt x="24614" y="18638"/>
                    </a:cubicBezTo>
                    <a:cubicBezTo>
                      <a:pt x="24713" y="18638"/>
                      <a:pt x="24822" y="18550"/>
                      <a:pt x="24956" y="18327"/>
                    </a:cubicBezTo>
                    <a:cubicBezTo>
                      <a:pt x="25192" y="17924"/>
                      <a:pt x="25346" y="17737"/>
                      <a:pt x="25475" y="17737"/>
                    </a:cubicBezTo>
                    <a:cubicBezTo>
                      <a:pt x="25628" y="17737"/>
                      <a:pt x="25747" y="18001"/>
                      <a:pt x="25928" y="18479"/>
                    </a:cubicBezTo>
                    <a:cubicBezTo>
                      <a:pt x="26059" y="18797"/>
                      <a:pt x="26163" y="18914"/>
                      <a:pt x="26256" y="18914"/>
                    </a:cubicBezTo>
                    <a:cubicBezTo>
                      <a:pt x="26510" y="18914"/>
                      <a:pt x="26683" y="18045"/>
                      <a:pt x="27083" y="18023"/>
                    </a:cubicBezTo>
                    <a:cubicBezTo>
                      <a:pt x="27646" y="18023"/>
                      <a:pt x="28226" y="18601"/>
                      <a:pt x="28727" y="18601"/>
                    </a:cubicBezTo>
                    <a:cubicBezTo>
                      <a:pt x="28876" y="18601"/>
                      <a:pt x="29018" y="18550"/>
                      <a:pt x="29150" y="18418"/>
                    </a:cubicBezTo>
                    <a:cubicBezTo>
                      <a:pt x="29373" y="18195"/>
                      <a:pt x="29707" y="18177"/>
                      <a:pt x="30049" y="18177"/>
                    </a:cubicBezTo>
                    <a:cubicBezTo>
                      <a:pt x="30117" y="18177"/>
                      <a:pt x="30184" y="18177"/>
                      <a:pt x="30251" y="18177"/>
                    </a:cubicBezTo>
                    <a:cubicBezTo>
                      <a:pt x="30773" y="18177"/>
                      <a:pt x="31267" y="18135"/>
                      <a:pt x="31369" y="17385"/>
                    </a:cubicBezTo>
                    <a:cubicBezTo>
                      <a:pt x="31429" y="16973"/>
                      <a:pt x="31536" y="16847"/>
                      <a:pt x="31672" y="16847"/>
                    </a:cubicBezTo>
                    <a:cubicBezTo>
                      <a:pt x="31887" y="16847"/>
                      <a:pt x="32176" y="17166"/>
                      <a:pt x="32467" y="17166"/>
                    </a:cubicBezTo>
                    <a:cubicBezTo>
                      <a:pt x="32547" y="17166"/>
                      <a:pt x="32628" y="17142"/>
                      <a:pt x="32707" y="17081"/>
                    </a:cubicBezTo>
                    <a:cubicBezTo>
                      <a:pt x="32950" y="16868"/>
                      <a:pt x="32707" y="16382"/>
                      <a:pt x="32889" y="16139"/>
                    </a:cubicBezTo>
                    <a:cubicBezTo>
                      <a:pt x="33102" y="15865"/>
                      <a:pt x="33588" y="15987"/>
                      <a:pt x="33740" y="15713"/>
                    </a:cubicBezTo>
                    <a:cubicBezTo>
                      <a:pt x="34074" y="15166"/>
                      <a:pt x="33892" y="13829"/>
                      <a:pt x="33892" y="13190"/>
                    </a:cubicBezTo>
                    <a:cubicBezTo>
                      <a:pt x="33922" y="12704"/>
                      <a:pt x="34804" y="10698"/>
                      <a:pt x="33801" y="10485"/>
                    </a:cubicBezTo>
                    <a:cubicBezTo>
                      <a:pt x="32190" y="10120"/>
                      <a:pt x="33892" y="9786"/>
                      <a:pt x="33375" y="9026"/>
                    </a:cubicBezTo>
                    <a:cubicBezTo>
                      <a:pt x="32919" y="8388"/>
                      <a:pt x="32129" y="8145"/>
                      <a:pt x="31399" y="7932"/>
                    </a:cubicBezTo>
                    <a:cubicBezTo>
                      <a:pt x="30609" y="7658"/>
                      <a:pt x="31278" y="6746"/>
                      <a:pt x="30761" y="6138"/>
                    </a:cubicBezTo>
                    <a:cubicBezTo>
                      <a:pt x="30032" y="5257"/>
                      <a:pt x="28877" y="5500"/>
                      <a:pt x="27995" y="4923"/>
                    </a:cubicBezTo>
                    <a:cubicBezTo>
                      <a:pt x="27691" y="4710"/>
                      <a:pt x="27904" y="4193"/>
                      <a:pt x="27570" y="3980"/>
                    </a:cubicBezTo>
                    <a:cubicBezTo>
                      <a:pt x="27523" y="3948"/>
                      <a:pt x="27473" y="3935"/>
                      <a:pt x="27421" y="3935"/>
                    </a:cubicBezTo>
                    <a:cubicBezTo>
                      <a:pt x="27175" y="3935"/>
                      <a:pt x="26874" y="4228"/>
                      <a:pt x="26615" y="4228"/>
                    </a:cubicBezTo>
                    <a:cubicBezTo>
                      <a:pt x="26567" y="4228"/>
                      <a:pt x="26520" y="4218"/>
                      <a:pt x="26475" y="4193"/>
                    </a:cubicBezTo>
                    <a:cubicBezTo>
                      <a:pt x="26146" y="3974"/>
                      <a:pt x="25916" y="2591"/>
                      <a:pt x="25361" y="2591"/>
                    </a:cubicBezTo>
                    <a:cubicBezTo>
                      <a:pt x="25301" y="2591"/>
                      <a:pt x="25237" y="2607"/>
                      <a:pt x="25168" y="2643"/>
                    </a:cubicBezTo>
                    <a:cubicBezTo>
                      <a:pt x="24944" y="2765"/>
                      <a:pt x="24270" y="3188"/>
                      <a:pt x="23785" y="3188"/>
                    </a:cubicBezTo>
                    <a:cubicBezTo>
                      <a:pt x="23546" y="3188"/>
                      <a:pt x="23354" y="3086"/>
                      <a:pt x="23284" y="2795"/>
                    </a:cubicBezTo>
                    <a:cubicBezTo>
                      <a:pt x="23113" y="2094"/>
                      <a:pt x="23179" y="1747"/>
                      <a:pt x="22973" y="1747"/>
                    </a:cubicBezTo>
                    <a:cubicBezTo>
                      <a:pt x="22849" y="1747"/>
                      <a:pt x="22625" y="1874"/>
                      <a:pt x="22190" y="2126"/>
                    </a:cubicBezTo>
                    <a:cubicBezTo>
                      <a:pt x="22059" y="2199"/>
                      <a:pt x="21938" y="2231"/>
                      <a:pt x="21828" y="2231"/>
                    </a:cubicBezTo>
                    <a:cubicBezTo>
                      <a:pt x="21294" y="2231"/>
                      <a:pt x="20994" y="1490"/>
                      <a:pt x="20943" y="1062"/>
                    </a:cubicBezTo>
                    <a:cubicBezTo>
                      <a:pt x="20888" y="718"/>
                      <a:pt x="20797" y="602"/>
                      <a:pt x="20684" y="602"/>
                    </a:cubicBezTo>
                    <a:cubicBezTo>
                      <a:pt x="20449" y="602"/>
                      <a:pt x="20115" y="1105"/>
                      <a:pt x="19785" y="1105"/>
                    </a:cubicBezTo>
                    <a:cubicBezTo>
                      <a:pt x="19755" y="1105"/>
                      <a:pt x="19726" y="1101"/>
                      <a:pt x="19697" y="1093"/>
                    </a:cubicBezTo>
                    <a:cubicBezTo>
                      <a:pt x="19229" y="952"/>
                      <a:pt x="19392" y="1"/>
                      <a:pt x="190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6" name="Google Shape;10536;p31"/>
              <p:cNvSpPr/>
              <p:nvPr/>
            </p:nvSpPr>
            <p:spPr>
              <a:xfrm>
                <a:off x="3913013" y="7035155"/>
                <a:ext cx="884465" cy="299066"/>
              </a:xfrm>
              <a:custGeom>
                <a:avLst/>
                <a:gdLst/>
                <a:ahLst/>
                <a:cxnLst/>
                <a:rect l="l" t="t" r="r" b="b"/>
                <a:pathLst>
                  <a:path w="28968" h="9795" extrusionOk="0">
                    <a:moveTo>
                      <a:pt x="16568" y="1"/>
                    </a:moveTo>
                    <a:cubicBezTo>
                      <a:pt x="16469" y="1"/>
                      <a:pt x="16327" y="85"/>
                      <a:pt x="16110" y="302"/>
                    </a:cubicBezTo>
                    <a:cubicBezTo>
                      <a:pt x="15813" y="599"/>
                      <a:pt x="15575" y="704"/>
                      <a:pt x="15370" y="704"/>
                    </a:cubicBezTo>
                    <a:cubicBezTo>
                      <a:pt x="14870" y="704"/>
                      <a:pt x="14560" y="82"/>
                      <a:pt x="14050" y="82"/>
                    </a:cubicBezTo>
                    <a:cubicBezTo>
                      <a:pt x="14018" y="82"/>
                      <a:pt x="13985" y="84"/>
                      <a:pt x="13952" y="89"/>
                    </a:cubicBezTo>
                    <a:cubicBezTo>
                      <a:pt x="13557" y="150"/>
                      <a:pt x="13465" y="971"/>
                      <a:pt x="12918" y="1123"/>
                    </a:cubicBezTo>
                    <a:cubicBezTo>
                      <a:pt x="12189" y="1305"/>
                      <a:pt x="11611" y="1366"/>
                      <a:pt x="10912" y="1640"/>
                    </a:cubicBezTo>
                    <a:cubicBezTo>
                      <a:pt x="10532" y="1792"/>
                      <a:pt x="10320" y="1865"/>
                      <a:pt x="10144" y="1865"/>
                    </a:cubicBezTo>
                    <a:cubicBezTo>
                      <a:pt x="9898" y="1865"/>
                      <a:pt x="9719" y="1723"/>
                      <a:pt x="9240" y="1457"/>
                    </a:cubicBezTo>
                    <a:cubicBezTo>
                      <a:pt x="9176" y="1424"/>
                      <a:pt x="9123" y="1408"/>
                      <a:pt x="9079" y="1408"/>
                    </a:cubicBezTo>
                    <a:cubicBezTo>
                      <a:pt x="8680" y="1408"/>
                      <a:pt x="8994" y="2628"/>
                      <a:pt x="8693" y="2764"/>
                    </a:cubicBezTo>
                    <a:cubicBezTo>
                      <a:pt x="8633" y="2794"/>
                      <a:pt x="8572" y="2807"/>
                      <a:pt x="8511" y="2807"/>
                    </a:cubicBezTo>
                    <a:cubicBezTo>
                      <a:pt x="8212" y="2807"/>
                      <a:pt x="7891" y="2515"/>
                      <a:pt x="7509" y="2515"/>
                    </a:cubicBezTo>
                    <a:cubicBezTo>
                      <a:pt x="7412" y="2515"/>
                      <a:pt x="7310" y="2534"/>
                      <a:pt x="7204" y="2582"/>
                    </a:cubicBezTo>
                    <a:cubicBezTo>
                      <a:pt x="6292" y="3007"/>
                      <a:pt x="5867" y="2795"/>
                      <a:pt x="5927" y="3919"/>
                    </a:cubicBezTo>
                    <a:cubicBezTo>
                      <a:pt x="5953" y="4354"/>
                      <a:pt x="5548" y="4789"/>
                      <a:pt x="5075" y="4789"/>
                    </a:cubicBezTo>
                    <a:cubicBezTo>
                      <a:pt x="4986" y="4789"/>
                      <a:pt x="4894" y="4774"/>
                      <a:pt x="4803" y="4740"/>
                    </a:cubicBezTo>
                    <a:cubicBezTo>
                      <a:pt x="4385" y="4580"/>
                      <a:pt x="4146" y="4470"/>
                      <a:pt x="4005" y="4470"/>
                    </a:cubicBezTo>
                    <a:cubicBezTo>
                      <a:pt x="3799" y="4470"/>
                      <a:pt x="3805" y="4709"/>
                      <a:pt x="3769" y="5378"/>
                    </a:cubicBezTo>
                    <a:cubicBezTo>
                      <a:pt x="3739" y="5773"/>
                      <a:pt x="2645" y="5621"/>
                      <a:pt x="2280" y="5865"/>
                    </a:cubicBezTo>
                    <a:cubicBezTo>
                      <a:pt x="1611" y="6351"/>
                      <a:pt x="1794" y="7232"/>
                      <a:pt x="1216" y="7810"/>
                    </a:cubicBezTo>
                    <a:cubicBezTo>
                      <a:pt x="1102" y="7924"/>
                      <a:pt x="936" y="7951"/>
                      <a:pt x="741" y="7951"/>
                    </a:cubicBezTo>
                    <a:cubicBezTo>
                      <a:pt x="560" y="7951"/>
                      <a:pt x="354" y="7927"/>
                      <a:pt x="144" y="7927"/>
                    </a:cubicBezTo>
                    <a:cubicBezTo>
                      <a:pt x="96" y="7927"/>
                      <a:pt x="48" y="7928"/>
                      <a:pt x="0" y="7931"/>
                    </a:cubicBezTo>
                    <a:cubicBezTo>
                      <a:pt x="86" y="8086"/>
                      <a:pt x="201" y="8182"/>
                      <a:pt x="388" y="8182"/>
                    </a:cubicBezTo>
                    <a:cubicBezTo>
                      <a:pt x="533" y="8182"/>
                      <a:pt x="721" y="8125"/>
                      <a:pt x="973" y="7992"/>
                    </a:cubicBezTo>
                    <a:cubicBezTo>
                      <a:pt x="1055" y="7950"/>
                      <a:pt x="1132" y="7931"/>
                      <a:pt x="1206" y="7931"/>
                    </a:cubicBezTo>
                    <a:cubicBezTo>
                      <a:pt x="1760" y="7931"/>
                      <a:pt x="2104" y="9006"/>
                      <a:pt x="2614" y="9087"/>
                    </a:cubicBezTo>
                    <a:cubicBezTo>
                      <a:pt x="2622" y="9088"/>
                      <a:pt x="2631" y="9088"/>
                      <a:pt x="2640" y="9088"/>
                    </a:cubicBezTo>
                    <a:cubicBezTo>
                      <a:pt x="2889" y="9088"/>
                      <a:pt x="3686" y="8718"/>
                      <a:pt x="3891" y="8631"/>
                    </a:cubicBezTo>
                    <a:cubicBezTo>
                      <a:pt x="4035" y="8559"/>
                      <a:pt x="4146" y="8531"/>
                      <a:pt x="4240" y="8531"/>
                    </a:cubicBezTo>
                    <a:cubicBezTo>
                      <a:pt x="4542" y="8531"/>
                      <a:pt x="4658" y="8820"/>
                      <a:pt x="5076" y="8843"/>
                    </a:cubicBezTo>
                    <a:cubicBezTo>
                      <a:pt x="5576" y="8843"/>
                      <a:pt x="6059" y="9541"/>
                      <a:pt x="6539" y="9541"/>
                    </a:cubicBezTo>
                    <a:cubicBezTo>
                      <a:pt x="6731" y="9541"/>
                      <a:pt x="6922" y="9430"/>
                      <a:pt x="7113" y="9117"/>
                    </a:cubicBezTo>
                    <a:cubicBezTo>
                      <a:pt x="7334" y="8735"/>
                      <a:pt x="7558" y="8609"/>
                      <a:pt x="7784" y="8609"/>
                    </a:cubicBezTo>
                    <a:cubicBezTo>
                      <a:pt x="8226" y="8609"/>
                      <a:pt x="8676" y="9089"/>
                      <a:pt x="9127" y="9089"/>
                    </a:cubicBezTo>
                    <a:cubicBezTo>
                      <a:pt x="9144" y="9089"/>
                      <a:pt x="9162" y="9088"/>
                      <a:pt x="9180" y="9087"/>
                    </a:cubicBezTo>
                    <a:cubicBezTo>
                      <a:pt x="9856" y="9009"/>
                      <a:pt x="9820" y="8588"/>
                      <a:pt x="9977" y="8588"/>
                    </a:cubicBezTo>
                    <a:cubicBezTo>
                      <a:pt x="10067" y="8588"/>
                      <a:pt x="10221" y="8726"/>
                      <a:pt x="10608" y="9147"/>
                    </a:cubicBezTo>
                    <a:cubicBezTo>
                      <a:pt x="10682" y="9221"/>
                      <a:pt x="10746" y="9253"/>
                      <a:pt x="10802" y="9253"/>
                    </a:cubicBezTo>
                    <a:cubicBezTo>
                      <a:pt x="11140" y="9253"/>
                      <a:pt x="11207" y="8110"/>
                      <a:pt x="11520" y="8083"/>
                    </a:cubicBezTo>
                    <a:cubicBezTo>
                      <a:pt x="11532" y="8082"/>
                      <a:pt x="11545" y="8082"/>
                      <a:pt x="11557" y="8082"/>
                    </a:cubicBezTo>
                    <a:cubicBezTo>
                      <a:pt x="12088" y="8082"/>
                      <a:pt x="12466" y="9082"/>
                      <a:pt x="13079" y="9082"/>
                    </a:cubicBezTo>
                    <a:cubicBezTo>
                      <a:pt x="13248" y="9082"/>
                      <a:pt x="13435" y="9006"/>
                      <a:pt x="13648" y="8813"/>
                    </a:cubicBezTo>
                    <a:cubicBezTo>
                      <a:pt x="13860" y="8624"/>
                      <a:pt x="14227" y="8564"/>
                      <a:pt x="14637" y="8564"/>
                    </a:cubicBezTo>
                    <a:cubicBezTo>
                      <a:pt x="15284" y="8564"/>
                      <a:pt x="16035" y="8715"/>
                      <a:pt x="16444" y="8752"/>
                    </a:cubicBezTo>
                    <a:cubicBezTo>
                      <a:pt x="16455" y="8753"/>
                      <a:pt x="16465" y="8753"/>
                      <a:pt x="16475" y="8753"/>
                    </a:cubicBezTo>
                    <a:cubicBezTo>
                      <a:pt x="16768" y="8753"/>
                      <a:pt x="16990" y="8460"/>
                      <a:pt x="17235" y="8460"/>
                    </a:cubicBezTo>
                    <a:cubicBezTo>
                      <a:pt x="17331" y="8460"/>
                      <a:pt x="17430" y="8505"/>
                      <a:pt x="17538" y="8631"/>
                    </a:cubicBezTo>
                    <a:cubicBezTo>
                      <a:pt x="17696" y="8833"/>
                      <a:pt x="17836" y="9118"/>
                      <a:pt x="18059" y="9118"/>
                    </a:cubicBezTo>
                    <a:cubicBezTo>
                      <a:pt x="18137" y="9118"/>
                      <a:pt x="18226" y="9083"/>
                      <a:pt x="18329" y="8995"/>
                    </a:cubicBezTo>
                    <a:cubicBezTo>
                      <a:pt x="18724" y="8600"/>
                      <a:pt x="18815" y="8600"/>
                      <a:pt x="19332" y="8448"/>
                    </a:cubicBezTo>
                    <a:cubicBezTo>
                      <a:pt x="19427" y="8424"/>
                      <a:pt x="19507" y="8413"/>
                      <a:pt x="19576" y="8413"/>
                    </a:cubicBezTo>
                    <a:cubicBezTo>
                      <a:pt x="20019" y="8413"/>
                      <a:pt x="20018" y="8852"/>
                      <a:pt x="20517" y="8904"/>
                    </a:cubicBezTo>
                    <a:cubicBezTo>
                      <a:pt x="20532" y="8905"/>
                      <a:pt x="20547" y="8906"/>
                      <a:pt x="20562" y="8906"/>
                    </a:cubicBezTo>
                    <a:cubicBezTo>
                      <a:pt x="20820" y="8906"/>
                      <a:pt x="21054" y="8753"/>
                      <a:pt x="21267" y="8753"/>
                    </a:cubicBezTo>
                    <a:cubicBezTo>
                      <a:pt x="21389" y="8753"/>
                      <a:pt x="21504" y="8804"/>
                      <a:pt x="21612" y="8965"/>
                    </a:cubicBezTo>
                    <a:cubicBezTo>
                      <a:pt x="21804" y="9254"/>
                      <a:pt x="21948" y="9519"/>
                      <a:pt x="22121" y="9519"/>
                    </a:cubicBezTo>
                    <a:cubicBezTo>
                      <a:pt x="22220" y="9519"/>
                      <a:pt x="22329" y="9431"/>
                      <a:pt x="22463" y="9208"/>
                    </a:cubicBezTo>
                    <a:cubicBezTo>
                      <a:pt x="22685" y="8805"/>
                      <a:pt x="22837" y="8618"/>
                      <a:pt x="22969" y="8618"/>
                    </a:cubicBezTo>
                    <a:cubicBezTo>
                      <a:pt x="23126" y="8618"/>
                      <a:pt x="23254" y="8882"/>
                      <a:pt x="23435" y="9360"/>
                    </a:cubicBezTo>
                    <a:cubicBezTo>
                      <a:pt x="23566" y="9678"/>
                      <a:pt x="23670" y="9795"/>
                      <a:pt x="23763" y="9795"/>
                    </a:cubicBezTo>
                    <a:cubicBezTo>
                      <a:pt x="24017" y="9795"/>
                      <a:pt x="24190" y="8926"/>
                      <a:pt x="24590" y="8904"/>
                    </a:cubicBezTo>
                    <a:cubicBezTo>
                      <a:pt x="25153" y="8904"/>
                      <a:pt x="25733" y="9482"/>
                      <a:pt x="26234" y="9482"/>
                    </a:cubicBezTo>
                    <a:cubicBezTo>
                      <a:pt x="26383" y="9482"/>
                      <a:pt x="26525" y="9431"/>
                      <a:pt x="26657" y="9299"/>
                    </a:cubicBezTo>
                    <a:cubicBezTo>
                      <a:pt x="26880" y="9076"/>
                      <a:pt x="27214" y="9058"/>
                      <a:pt x="27556" y="9058"/>
                    </a:cubicBezTo>
                    <a:cubicBezTo>
                      <a:pt x="27624" y="9058"/>
                      <a:pt x="27691" y="9058"/>
                      <a:pt x="27758" y="9058"/>
                    </a:cubicBezTo>
                    <a:cubicBezTo>
                      <a:pt x="28280" y="9058"/>
                      <a:pt x="28774" y="9016"/>
                      <a:pt x="28876" y="8266"/>
                    </a:cubicBezTo>
                    <a:cubicBezTo>
                      <a:pt x="28906" y="8114"/>
                      <a:pt x="28937" y="8023"/>
                      <a:pt x="28967" y="7931"/>
                    </a:cubicBezTo>
                    <a:lnTo>
                      <a:pt x="28906" y="7931"/>
                    </a:lnTo>
                    <a:cubicBezTo>
                      <a:pt x="28116" y="7658"/>
                      <a:pt x="28785" y="6746"/>
                      <a:pt x="28268" y="6138"/>
                    </a:cubicBezTo>
                    <a:cubicBezTo>
                      <a:pt x="27539" y="5257"/>
                      <a:pt x="26384" y="5500"/>
                      <a:pt x="25502" y="4922"/>
                    </a:cubicBezTo>
                    <a:cubicBezTo>
                      <a:pt x="25198" y="4710"/>
                      <a:pt x="25411" y="4193"/>
                      <a:pt x="25077" y="3980"/>
                    </a:cubicBezTo>
                    <a:cubicBezTo>
                      <a:pt x="25030" y="3948"/>
                      <a:pt x="24980" y="3934"/>
                      <a:pt x="24928" y="3934"/>
                    </a:cubicBezTo>
                    <a:cubicBezTo>
                      <a:pt x="24682" y="3934"/>
                      <a:pt x="24381" y="4227"/>
                      <a:pt x="24122" y="4227"/>
                    </a:cubicBezTo>
                    <a:cubicBezTo>
                      <a:pt x="24074" y="4227"/>
                      <a:pt x="24027" y="4217"/>
                      <a:pt x="23982" y="4193"/>
                    </a:cubicBezTo>
                    <a:cubicBezTo>
                      <a:pt x="23653" y="3973"/>
                      <a:pt x="23423" y="2591"/>
                      <a:pt x="22868" y="2591"/>
                    </a:cubicBezTo>
                    <a:cubicBezTo>
                      <a:pt x="22808" y="2591"/>
                      <a:pt x="22744" y="2607"/>
                      <a:pt x="22675" y="2643"/>
                    </a:cubicBezTo>
                    <a:cubicBezTo>
                      <a:pt x="22451" y="2765"/>
                      <a:pt x="21777" y="3188"/>
                      <a:pt x="21292" y="3188"/>
                    </a:cubicBezTo>
                    <a:cubicBezTo>
                      <a:pt x="21053" y="3188"/>
                      <a:pt x="20861" y="3085"/>
                      <a:pt x="20791" y="2795"/>
                    </a:cubicBezTo>
                    <a:cubicBezTo>
                      <a:pt x="20620" y="2094"/>
                      <a:pt x="20686" y="1747"/>
                      <a:pt x="20480" y="1747"/>
                    </a:cubicBezTo>
                    <a:cubicBezTo>
                      <a:pt x="20356" y="1747"/>
                      <a:pt x="20132" y="1874"/>
                      <a:pt x="19697" y="2126"/>
                    </a:cubicBezTo>
                    <a:cubicBezTo>
                      <a:pt x="19562" y="2207"/>
                      <a:pt x="19438" y="2242"/>
                      <a:pt x="19324" y="2242"/>
                    </a:cubicBezTo>
                    <a:cubicBezTo>
                      <a:pt x="18797" y="2242"/>
                      <a:pt x="18500" y="1487"/>
                      <a:pt x="18450" y="1062"/>
                    </a:cubicBezTo>
                    <a:cubicBezTo>
                      <a:pt x="18395" y="728"/>
                      <a:pt x="18305" y="615"/>
                      <a:pt x="18192" y="615"/>
                    </a:cubicBezTo>
                    <a:cubicBezTo>
                      <a:pt x="17958" y="615"/>
                      <a:pt x="17624" y="1105"/>
                      <a:pt x="17294" y="1105"/>
                    </a:cubicBezTo>
                    <a:cubicBezTo>
                      <a:pt x="17264" y="1105"/>
                      <a:pt x="17234" y="1101"/>
                      <a:pt x="17204" y="1092"/>
                    </a:cubicBezTo>
                    <a:cubicBezTo>
                      <a:pt x="16736" y="952"/>
                      <a:pt x="16899" y="1"/>
                      <a:pt x="165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7" name="Google Shape;10537;p31"/>
              <p:cNvSpPr/>
              <p:nvPr/>
            </p:nvSpPr>
            <p:spPr>
              <a:xfrm>
                <a:off x="4212775" y="6223688"/>
                <a:ext cx="931821" cy="440187"/>
              </a:xfrm>
              <a:custGeom>
                <a:avLst/>
                <a:gdLst/>
                <a:ahLst/>
                <a:cxnLst/>
                <a:rect l="l" t="t" r="r" b="b"/>
                <a:pathLst>
                  <a:path w="30519" h="14417" extrusionOk="0">
                    <a:moveTo>
                      <a:pt x="15900" y="0"/>
                    </a:moveTo>
                    <a:cubicBezTo>
                      <a:pt x="15358" y="0"/>
                      <a:pt x="14376" y="713"/>
                      <a:pt x="13801" y="828"/>
                    </a:cubicBezTo>
                    <a:cubicBezTo>
                      <a:pt x="13376" y="899"/>
                      <a:pt x="12254" y="1098"/>
                      <a:pt x="11546" y="1098"/>
                    </a:cubicBezTo>
                    <a:cubicBezTo>
                      <a:pt x="11343" y="1098"/>
                      <a:pt x="11174" y="1082"/>
                      <a:pt x="11065" y="1041"/>
                    </a:cubicBezTo>
                    <a:cubicBezTo>
                      <a:pt x="10850" y="953"/>
                      <a:pt x="10692" y="915"/>
                      <a:pt x="10574" y="915"/>
                    </a:cubicBezTo>
                    <a:cubicBezTo>
                      <a:pt x="9959" y="915"/>
                      <a:pt x="10452" y="1946"/>
                      <a:pt x="9788" y="2226"/>
                    </a:cubicBezTo>
                    <a:cubicBezTo>
                      <a:pt x="9743" y="2246"/>
                      <a:pt x="9696" y="2254"/>
                      <a:pt x="9648" y="2254"/>
                    </a:cubicBezTo>
                    <a:cubicBezTo>
                      <a:pt x="9251" y="2254"/>
                      <a:pt x="8794" y="1657"/>
                      <a:pt x="8443" y="1657"/>
                    </a:cubicBezTo>
                    <a:cubicBezTo>
                      <a:pt x="8304" y="1657"/>
                      <a:pt x="8182" y="1751"/>
                      <a:pt x="8086" y="2014"/>
                    </a:cubicBezTo>
                    <a:cubicBezTo>
                      <a:pt x="7721" y="3017"/>
                      <a:pt x="7478" y="2743"/>
                      <a:pt x="6627" y="3229"/>
                    </a:cubicBezTo>
                    <a:cubicBezTo>
                      <a:pt x="6232" y="3290"/>
                      <a:pt x="5837" y="3351"/>
                      <a:pt x="5442" y="3412"/>
                    </a:cubicBezTo>
                    <a:cubicBezTo>
                      <a:pt x="4864" y="3807"/>
                      <a:pt x="4986" y="4354"/>
                      <a:pt x="4196" y="4567"/>
                    </a:cubicBezTo>
                    <a:cubicBezTo>
                      <a:pt x="3648" y="4688"/>
                      <a:pt x="2797" y="5357"/>
                      <a:pt x="2737" y="5965"/>
                    </a:cubicBezTo>
                    <a:cubicBezTo>
                      <a:pt x="2554" y="7424"/>
                      <a:pt x="1946" y="6360"/>
                      <a:pt x="1278" y="7150"/>
                    </a:cubicBezTo>
                    <a:cubicBezTo>
                      <a:pt x="1156" y="7515"/>
                      <a:pt x="1065" y="7910"/>
                      <a:pt x="1004" y="8305"/>
                    </a:cubicBezTo>
                    <a:cubicBezTo>
                      <a:pt x="609" y="8913"/>
                      <a:pt x="1" y="8822"/>
                      <a:pt x="123" y="9704"/>
                    </a:cubicBezTo>
                    <a:cubicBezTo>
                      <a:pt x="305" y="10616"/>
                      <a:pt x="366" y="11345"/>
                      <a:pt x="943" y="12135"/>
                    </a:cubicBezTo>
                    <a:cubicBezTo>
                      <a:pt x="1579" y="12959"/>
                      <a:pt x="2542" y="14019"/>
                      <a:pt x="3537" y="14019"/>
                    </a:cubicBezTo>
                    <a:cubicBezTo>
                      <a:pt x="3827" y="14019"/>
                      <a:pt x="4120" y="13929"/>
                      <a:pt x="4408" y="13716"/>
                    </a:cubicBezTo>
                    <a:cubicBezTo>
                      <a:pt x="4510" y="13642"/>
                      <a:pt x="4624" y="13612"/>
                      <a:pt x="4746" y="13612"/>
                    </a:cubicBezTo>
                    <a:cubicBezTo>
                      <a:pt x="5276" y="13612"/>
                      <a:pt x="5956" y="14189"/>
                      <a:pt x="6475" y="14263"/>
                    </a:cubicBezTo>
                    <a:cubicBezTo>
                      <a:pt x="6551" y="14274"/>
                      <a:pt x="6622" y="14280"/>
                      <a:pt x="6689" y="14280"/>
                    </a:cubicBezTo>
                    <a:cubicBezTo>
                      <a:pt x="7423" y="14280"/>
                      <a:pt x="7704" y="13654"/>
                      <a:pt x="8409" y="13654"/>
                    </a:cubicBezTo>
                    <a:cubicBezTo>
                      <a:pt x="8497" y="13654"/>
                      <a:pt x="8592" y="13664"/>
                      <a:pt x="8694" y="13686"/>
                    </a:cubicBezTo>
                    <a:cubicBezTo>
                      <a:pt x="8805" y="13707"/>
                      <a:pt x="8914" y="13716"/>
                      <a:pt x="9022" y="13716"/>
                    </a:cubicBezTo>
                    <a:cubicBezTo>
                      <a:pt x="9675" y="13716"/>
                      <a:pt x="10260" y="13369"/>
                      <a:pt x="10913" y="13290"/>
                    </a:cubicBezTo>
                    <a:cubicBezTo>
                      <a:pt x="10965" y="13284"/>
                      <a:pt x="11013" y="13281"/>
                      <a:pt x="11060" y="13281"/>
                    </a:cubicBezTo>
                    <a:cubicBezTo>
                      <a:pt x="11909" y="13281"/>
                      <a:pt x="11980" y="14264"/>
                      <a:pt x="12618" y="14264"/>
                    </a:cubicBezTo>
                    <a:cubicBezTo>
                      <a:pt x="12627" y="14264"/>
                      <a:pt x="12636" y="14263"/>
                      <a:pt x="12646" y="14263"/>
                    </a:cubicBezTo>
                    <a:cubicBezTo>
                      <a:pt x="13375" y="14233"/>
                      <a:pt x="14105" y="13686"/>
                      <a:pt x="14834" y="13686"/>
                    </a:cubicBezTo>
                    <a:cubicBezTo>
                      <a:pt x="15391" y="13686"/>
                      <a:pt x="16284" y="14199"/>
                      <a:pt x="16919" y="14199"/>
                    </a:cubicBezTo>
                    <a:cubicBezTo>
                      <a:pt x="17116" y="14199"/>
                      <a:pt x="17288" y="14149"/>
                      <a:pt x="17418" y="14020"/>
                    </a:cubicBezTo>
                    <a:cubicBezTo>
                      <a:pt x="17983" y="13511"/>
                      <a:pt x="18417" y="13318"/>
                      <a:pt x="19160" y="13318"/>
                    </a:cubicBezTo>
                    <a:cubicBezTo>
                      <a:pt x="19216" y="13318"/>
                      <a:pt x="19273" y="13319"/>
                      <a:pt x="19333" y="13321"/>
                    </a:cubicBezTo>
                    <a:cubicBezTo>
                      <a:pt x="19888" y="13369"/>
                      <a:pt x="20694" y="14416"/>
                      <a:pt x="21398" y="14416"/>
                    </a:cubicBezTo>
                    <a:cubicBezTo>
                      <a:pt x="21579" y="14416"/>
                      <a:pt x="21754" y="14346"/>
                      <a:pt x="21916" y="14172"/>
                    </a:cubicBezTo>
                    <a:cubicBezTo>
                      <a:pt x="22302" y="13733"/>
                      <a:pt x="22496" y="13614"/>
                      <a:pt x="22683" y="13614"/>
                    </a:cubicBezTo>
                    <a:cubicBezTo>
                      <a:pt x="22905" y="13614"/>
                      <a:pt x="23118" y="13781"/>
                      <a:pt x="23630" y="13781"/>
                    </a:cubicBezTo>
                    <a:cubicBezTo>
                      <a:pt x="23674" y="13781"/>
                      <a:pt x="23721" y="13779"/>
                      <a:pt x="23770" y="13777"/>
                    </a:cubicBezTo>
                    <a:cubicBezTo>
                      <a:pt x="24135" y="13837"/>
                      <a:pt x="24530" y="13868"/>
                      <a:pt x="24895" y="13898"/>
                    </a:cubicBezTo>
                    <a:cubicBezTo>
                      <a:pt x="25351" y="13868"/>
                      <a:pt x="25473" y="13199"/>
                      <a:pt x="25898" y="13108"/>
                    </a:cubicBezTo>
                    <a:cubicBezTo>
                      <a:pt x="25962" y="13099"/>
                      <a:pt x="26031" y="13095"/>
                      <a:pt x="26102" y="13095"/>
                    </a:cubicBezTo>
                    <a:cubicBezTo>
                      <a:pt x="26534" y="13095"/>
                      <a:pt x="27081" y="13238"/>
                      <a:pt x="27559" y="13238"/>
                    </a:cubicBezTo>
                    <a:cubicBezTo>
                      <a:pt x="27788" y="13238"/>
                      <a:pt x="28001" y="13205"/>
                      <a:pt x="28178" y="13108"/>
                    </a:cubicBezTo>
                    <a:cubicBezTo>
                      <a:pt x="28907" y="12713"/>
                      <a:pt x="28816" y="11345"/>
                      <a:pt x="29181" y="10737"/>
                    </a:cubicBezTo>
                    <a:cubicBezTo>
                      <a:pt x="30518" y="8549"/>
                      <a:pt x="28391" y="7910"/>
                      <a:pt x="27236" y="6755"/>
                    </a:cubicBezTo>
                    <a:cubicBezTo>
                      <a:pt x="27084" y="6360"/>
                      <a:pt x="26932" y="5995"/>
                      <a:pt x="26780" y="5631"/>
                    </a:cubicBezTo>
                    <a:cubicBezTo>
                      <a:pt x="26384" y="5540"/>
                      <a:pt x="25989" y="5448"/>
                      <a:pt x="25594" y="5357"/>
                    </a:cubicBezTo>
                    <a:cubicBezTo>
                      <a:pt x="24853" y="4789"/>
                      <a:pt x="25538" y="4079"/>
                      <a:pt x="24889" y="4079"/>
                    </a:cubicBezTo>
                    <a:cubicBezTo>
                      <a:pt x="24739" y="4079"/>
                      <a:pt x="24520" y="4117"/>
                      <a:pt x="24196" y="4202"/>
                    </a:cubicBezTo>
                    <a:cubicBezTo>
                      <a:pt x="24098" y="4231"/>
                      <a:pt x="24016" y="4245"/>
                      <a:pt x="23947" y="4245"/>
                    </a:cubicBezTo>
                    <a:cubicBezTo>
                      <a:pt x="23364" y="4245"/>
                      <a:pt x="23654" y="3319"/>
                      <a:pt x="23193" y="3047"/>
                    </a:cubicBezTo>
                    <a:cubicBezTo>
                      <a:pt x="22919" y="2774"/>
                      <a:pt x="22646" y="2500"/>
                      <a:pt x="22342" y="2257"/>
                    </a:cubicBezTo>
                    <a:cubicBezTo>
                      <a:pt x="21855" y="1983"/>
                      <a:pt x="21248" y="2105"/>
                      <a:pt x="20700" y="1801"/>
                    </a:cubicBezTo>
                    <a:cubicBezTo>
                      <a:pt x="20062" y="1466"/>
                      <a:pt x="19363" y="1132"/>
                      <a:pt x="18664" y="919"/>
                    </a:cubicBezTo>
                    <a:cubicBezTo>
                      <a:pt x="18390" y="783"/>
                      <a:pt x="18117" y="714"/>
                      <a:pt x="17843" y="714"/>
                    </a:cubicBezTo>
                    <a:cubicBezTo>
                      <a:pt x="17752" y="714"/>
                      <a:pt x="17661" y="722"/>
                      <a:pt x="17570" y="737"/>
                    </a:cubicBezTo>
                    <a:cubicBezTo>
                      <a:pt x="17502" y="746"/>
                      <a:pt x="17440" y="751"/>
                      <a:pt x="17383" y="751"/>
                    </a:cubicBezTo>
                    <a:cubicBezTo>
                      <a:pt x="16688" y="751"/>
                      <a:pt x="16663" y="120"/>
                      <a:pt x="15989" y="8"/>
                    </a:cubicBezTo>
                    <a:cubicBezTo>
                      <a:pt x="15961" y="3"/>
                      <a:pt x="15931" y="0"/>
                      <a:pt x="1590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8" name="Google Shape;10538;p31"/>
              <p:cNvSpPr/>
              <p:nvPr/>
            </p:nvSpPr>
            <p:spPr>
              <a:xfrm>
                <a:off x="4293540" y="6448395"/>
                <a:ext cx="738764" cy="215498"/>
              </a:xfrm>
              <a:custGeom>
                <a:avLst/>
                <a:gdLst/>
                <a:ahLst/>
                <a:cxnLst/>
                <a:rect l="l" t="t" r="r" b="b"/>
                <a:pathLst>
                  <a:path w="24196" h="7058" extrusionOk="0">
                    <a:moveTo>
                      <a:pt x="13309" y="1"/>
                    </a:moveTo>
                    <a:cubicBezTo>
                      <a:pt x="12747" y="1"/>
                      <a:pt x="11741" y="708"/>
                      <a:pt x="11186" y="825"/>
                    </a:cubicBezTo>
                    <a:cubicBezTo>
                      <a:pt x="10738" y="896"/>
                      <a:pt x="9611" y="1095"/>
                      <a:pt x="8902" y="1095"/>
                    </a:cubicBezTo>
                    <a:cubicBezTo>
                      <a:pt x="8698" y="1095"/>
                      <a:pt x="8529" y="1078"/>
                      <a:pt x="8420" y="1038"/>
                    </a:cubicBezTo>
                    <a:cubicBezTo>
                      <a:pt x="8205" y="950"/>
                      <a:pt x="8047" y="912"/>
                      <a:pt x="7929" y="912"/>
                    </a:cubicBezTo>
                    <a:cubicBezTo>
                      <a:pt x="7314" y="912"/>
                      <a:pt x="7807" y="1942"/>
                      <a:pt x="7143" y="2223"/>
                    </a:cubicBezTo>
                    <a:cubicBezTo>
                      <a:pt x="7098" y="2242"/>
                      <a:pt x="7051" y="2251"/>
                      <a:pt x="7003" y="2251"/>
                    </a:cubicBezTo>
                    <a:cubicBezTo>
                      <a:pt x="6606" y="2251"/>
                      <a:pt x="6149" y="1654"/>
                      <a:pt x="5798" y="1654"/>
                    </a:cubicBezTo>
                    <a:cubicBezTo>
                      <a:pt x="5659" y="1654"/>
                      <a:pt x="5537" y="1748"/>
                      <a:pt x="5441" y="2010"/>
                    </a:cubicBezTo>
                    <a:cubicBezTo>
                      <a:pt x="5076" y="3013"/>
                      <a:pt x="4833" y="2740"/>
                      <a:pt x="3982" y="3226"/>
                    </a:cubicBezTo>
                    <a:cubicBezTo>
                      <a:pt x="3587" y="3287"/>
                      <a:pt x="3192" y="3348"/>
                      <a:pt x="2797" y="3439"/>
                    </a:cubicBezTo>
                    <a:cubicBezTo>
                      <a:pt x="2219" y="3804"/>
                      <a:pt x="2341" y="4351"/>
                      <a:pt x="1551" y="4564"/>
                    </a:cubicBezTo>
                    <a:cubicBezTo>
                      <a:pt x="1003" y="4685"/>
                      <a:pt x="152" y="5354"/>
                      <a:pt x="92" y="5962"/>
                    </a:cubicBezTo>
                    <a:cubicBezTo>
                      <a:pt x="61" y="6144"/>
                      <a:pt x="31" y="6296"/>
                      <a:pt x="0" y="6418"/>
                    </a:cubicBezTo>
                    <a:cubicBezTo>
                      <a:pt x="289" y="6570"/>
                      <a:pt x="586" y="6661"/>
                      <a:pt x="882" y="6661"/>
                    </a:cubicBezTo>
                    <a:cubicBezTo>
                      <a:pt x="1178" y="6661"/>
                      <a:pt x="1475" y="6570"/>
                      <a:pt x="1763" y="6357"/>
                    </a:cubicBezTo>
                    <a:cubicBezTo>
                      <a:pt x="1865" y="6283"/>
                      <a:pt x="1979" y="6253"/>
                      <a:pt x="2101" y="6253"/>
                    </a:cubicBezTo>
                    <a:cubicBezTo>
                      <a:pt x="2631" y="6253"/>
                      <a:pt x="3311" y="6830"/>
                      <a:pt x="3830" y="6904"/>
                    </a:cubicBezTo>
                    <a:cubicBezTo>
                      <a:pt x="3906" y="6915"/>
                      <a:pt x="3977" y="6921"/>
                      <a:pt x="4044" y="6921"/>
                    </a:cubicBezTo>
                    <a:cubicBezTo>
                      <a:pt x="4778" y="6921"/>
                      <a:pt x="5059" y="6295"/>
                      <a:pt x="5764" y="6295"/>
                    </a:cubicBezTo>
                    <a:cubicBezTo>
                      <a:pt x="5852" y="6295"/>
                      <a:pt x="5947" y="6305"/>
                      <a:pt x="6049" y="6327"/>
                    </a:cubicBezTo>
                    <a:cubicBezTo>
                      <a:pt x="6160" y="6348"/>
                      <a:pt x="6269" y="6357"/>
                      <a:pt x="6377" y="6357"/>
                    </a:cubicBezTo>
                    <a:cubicBezTo>
                      <a:pt x="7030" y="6357"/>
                      <a:pt x="7615" y="6010"/>
                      <a:pt x="8268" y="5931"/>
                    </a:cubicBezTo>
                    <a:cubicBezTo>
                      <a:pt x="8320" y="5925"/>
                      <a:pt x="8368" y="5922"/>
                      <a:pt x="8415" y="5922"/>
                    </a:cubicBezTo>
                    <a:cubicBezTo>
                      <a:pt x="9264" y="5922"/>
                      <a:pt x="9335" y="6905"/>
                      <a:pt x="9973" y="6905"/>
                    </a:cubicBezTo>
                    <a:cubicBezTo>
                      <a:pt x="9982" y="6905"/>
                      <a:pt x="9991" y="6904"/>
                      <a:pt x="10001" y="6904"/>
                    </a:cubicBezTo>
                    <a:cubicBezTo>
                      <a:pt x="10730" y="6874"/>
                      <a:pt x="11460" y="6296"/>
                      <a:pt x="12189" y="6296"/>
                    </a:cubicBezTo>
                    <a:cubicBezTo>
                      <a:pt x="12750" y="6296"/>
                      <a:pt x="13653" y="6836"/>
                      <a:pt x="14289" y="6836"/>
                    </a:cubicBezTo>
                    <a:cubicBezTo>
                      <a:pt x="14480" y="6836"/>
                      <a:pt x="14646" y="6787"/>
                      <a:pt x="14773" y="6661"/>
                    </a:cubicBezTo>
                    <a:cubicBezTo>
                      <a:pt x="15338" y="6152"/>
                      <a:pt x="15772" y="5959"/>
                      <a:pt x="16515" y="5959"/>
                    </a:cubicBezTo>
                    <a:cubicBezTo>
                      <a:pt x="16571" y="5959"/>
                      <a:pt x="16628" y="5960"/>
                      <a:pt x="16688" y="5962"/>
                    </a:cubicBezTo>
                    <a:cubicBezTo>
                      <a:pt x="17243" y="6010"/>
                      <a:pt x="18049" y="7057"/>
                      <a:pt x="18753" y="7057"/>
                    </a:cubicBezTo>
                    <a:cubicBezTo>
                      <a:pt x="18934" y="7057"/>
                      <a:pt x="19109" y="6987"/>
                      <a:pt x="19271" y="6813"/>
                    </a:cubicBezTo>
                    <a:cubicBezTo>
                      <a:pt x="19657" y="6374"/>
                      <a:pt x="19851" y="6255"/>
                      <a:pt x="20038" y="6255"/>
                    </a:cubicBezTo>
                    <a:cubicBezTo>
                      <a:pt x="20260" y="6255"/>
                      <a:pt x="20473" y="6422"/>
                      <a:pt x="20985" y="6422"/>
                    </a:cubicBezTo>
                    <a:cubicBezTo>
                      <a:pt x="21029" y="6422"/>
                      <a:pt x="21076" y="6420"/>
                      <a:pt x="21125" y="6418"/>
                    </a:cubicBezTo>
                    <a:cubicBezTo>
                      <a:pt x="21490" y="6478"/>
                      <a:pt x="21885" y="6509"/>
                      <a:pt x="22250" y="6539"/>
                    </a:cubicBezTo>
                    <a:cubicBezTo>
                      <a:pt x="22706" y="6509"/>
                      <a:pt x="22828" y="5840"/>
                      <a:pt x="23253" y="5749"/>
                    </a:cubicBezTo>
                    <a:cubicBezTo>
                      <a:pt x="23305" y="5743"/>
                      <a:pt x="23360" y="5741"/>
                      <a:pt x="23416" y="5741"/>
                    </a:cubicBezTo>
                    <a:cubicBezTo>
                      <a:pt x="23654" y="5741"/>
                      <a:pt x="23925" y="5785"/>
                      <a:pt x="24195" y="5810"/>
                    </a:cubicBezTo>
                    <a:cubicBezTo>
                      <a:pt x="24165" y="5749"/>
                      <a:pt x="24165" y="5688"/>
                      <a:pt x="24135" y="5627"/>
                    </a:cubicBezTo>
                    <a:cubicBezTo>
                      <a:pt x="23739" y="5536"/>
                      <a:pt x="23344" y="5445"/>
                      <a:pt x="22949" y="5354"/>
                    </a:cubicBezTo>
                    <a:cubicBezTo>
                      <a:pt x="22229" y="4808"/>
                      <a:pt x="22909" y="4079"/>
                      <a:pt x="22237" y="4079"/>
                    </a:cubicBezTo>
                    <a:cubicBezTo>
                      <a:pt x="22087" y="4079"/>
                      <a:pt x="21868" y="4115"/>
                      <a:pt x="21551" y="4199"/>
                    </a:cubicBezTo>
                    <a:cubicBezTo>
                      <a:pt x="21453" y="4228"/>
                      <a:pt x="21372" y="4241"/>
                      <a:pt x="21303" y="4241"/>
                    </a:cubicBezTo>
                    <a:cubicBezTo>
                      <a:pt x="20725" y="4241"/>
                      <a:pt x="21037" y="3315"/>
                      <a:pt x="20548" y="3044"/>
                    </a:cubicBezTo>
                    <a:cubicBezTo>
                      <a:pt x="20274" y="2770"/>
                      <a:pt x="20001" y="2497"/>
                      <a:pt x="19697" y="2254"/>
                    </a:cubicBezTo>
                    <a:cubicBezTo>
                      <a:pt x="19210" y="1980"/>
                      <a:pt x="18603" y="2132"/>
                      <a:pt x="18055" y="1828"/>
                    </a:cubicBezTo>
                    <a:cubicBezTo>
                      <a:pt x="17417" y="1463"/>
                      <a:pt x="16718" y="1129"/>
                      <a:pt x="16019" y="916"/>
                    </a:cubicBezTo>
                    <a:cubicBezTo>
                      <a:pt x="15745" y="779"/>
                      <a:pt x="15472" y="711"/>
                      <a:pt x="15198" y="711"/>
                    </a:cubicBezTo>
                    <a:cubicBezTo>
                      <a:pt x="15107" y="711"/>
                      <a:pt x="15016" y="719"/>
                      <a:pt x="14925" y="734"/>
                    </a:cubicBezTo>
                    <a:cubicBezTo>
                      <a:pt x="14857" y="743"/>
                      <a:pt x="14795" y="747"/>
                      <a:pt x="14738" y="747"/>
                    </a:cubicBezTo>
                    <a:cubicBezTo>
                      <a:pt x="14044" y="747"/>
                      <a:pt x="14020" y="117"/>
                      <a:pt x="13375" y="4"/>
                    </a:cubicBezTo>
                    <a:cubicBezTo>
                      <a:pt x="13354" y="2"/>
                      <a:pt x="13332" y="1"/>
                      <a:pt x="133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9" name="Google Shape;10539;p31"/>
              <p:cNvSpPr/>
              <p:nvPr/>
            </p:nvSpPr>
            <p:spPr>
              <a:xfrm>
                <a:off x="4754833" y="7107248"/>
                <a:ext cx="740596" cy="343765"/>
              </a:xfrm>
              <a:custGeom>
                <a:avLst/>
                <a:gdLst/>
                <a:ahLst/>
                <a:cxnLst/>
                <a:rect l="l" t="t" r="r" b="b"/>
                <a:pathLst>
                  <a:path w="24256" h="11259" extrusionOk="0">
                    <a:moveTo>
                      <a:pt x="11147" y="0"/>
                    </a:moveTo>
                    <a:cubicBezTo>
                      <a:pt x="11110" y="0"/>
                      <a:pt x="11072" y="3"/>
                      <a:pt x="11034" y="8"/>
                    </a:cubicBezTo>
                    <a:cubicBezTo>
                      <a:pt x="10760" y="8"/>
                      <a:pt x="10487" y="8"/>
                      <a:pt x="10183" y="38"/>
                    </a:cubicBezTo>
                    <a:cubicBezTo>
                      <a:pt x="9848" y="130"/>
                      <a:pt x="9879" y="707"/>
                      <a:pt x="9544" y="798"/>
                    </a:cubicBezTo>
                    <a:cubicBezTo>
                      <a:pt x="9028" y="950"/>
                      <a:pt x="8268" y="829"/>
                      <a:pt x="7873" y="1011"/>
                    </a:cubicBezTo>
                    <a:cubicBezTo>
                      <a:pt x="7660" y="1224"/>
                      <a:pt x="7477" y="1467"/>
                      <a:pt x="7265" y="1710"/>
                    </a:cubicBezTo>
                    <a:cubicBezTo>
                      <a:pt x="7225" y="1728"/>
                      <a:pt x="7185" y="1736"/>
                      <a:pt x="7145" y="1736"/>
                    </a:cubicBezTo>
                    <a:cubicBezTo>
                      <a:pt x="6892" y="1736"/>
                      <a:pt x="6626" y="1431"/>
                      <a:pt x="6372" y="1431"/>
                    </a:cubicBezTo>
                    <a:cubicBezTo>
                      <a:pt x="6325" y="1431"/>
                      <a:pt x="6278" y="1442"/>
                      <a:pt x="6231" y="1467"/>
                    </a:cubicBezTo>
                    <a:cubicBezTo>
                      <a:pt x="5841" y="1662"/>
                      <a:pt x="6192" y="2523"/>
                      <a:pt x="5690" y="2523"/>
                    </a:cubicBezTo>
                    <a:cubicBezTo>
                      <a:pt x="5645" y="2523"/>
                      <a:pt x="5592" y="2516"/>
                      <a:pt x="5532" y="2501"/>
                    </a:cubicBezTo>
                    <a:cubicBezTo>
                      <a:pt x="5343" y="2453"/>
                      <a:pt x="5130" y="2424"/>
                      <a:pt x="4916" y="2424"/>
                    </a:cubicBezTo>
                    <a:cubicBezTo>
                      <a:pt x="4444" y="2424"/>
                      <a:pt x="3969" y="2568"/>
                      <a:pt x="3739" y="2987"/>
                    </a:cubicBezTo>
                    <a:cubicBezTo>
                      <a:pt x="3465" y="3473"/>
                      <a:pt x="2857" y="3747"/>
                      <a:pt x="2432" y="4051"/>
                    </a:cubicBezTo>
                    <a:cubicBezTo>
                      <a:pt x="1733" y="4537"/>
                      <a:pt x="1611" y="5084"/>
                      <a:pt x="1125" y="5692"/>
                    </a:cubicBezTo>
                    <a:cubicBezTo>
                      <a:pt x="851" y="5844"/>
                      <a:pt x="578" y="5996"/>
                      <a:pt x="304" y="6178"/>
                    </a:cubicBezTo>
                    <a:cubicBezTo>
                      <a:pt x="213" y="6361"/>
                      <a:pt x="365" y="7303"/>
                      <a:pt x="395" y="7516"/>
                    </a:cubicBezTo>
                    <a:cubicBezTo>
                      <a:pt x="486" y="8093"/>
                      <a:pt x="0" y="9127"/>
                      <a:pt x="426" y="9643"/>
                    </a:cubicBezTo>
                    <a:cubicBezTo>
                      <a:pt x="517" y="9795"/>
                      <a:pt x="1611" y="9795"/>
                      <a:pt x="1824" y="9856"/>
                    </a:cubicBezTo>
                    <a:cubicBezTo>
                      <a:pt x="2097" y="9887"/>
                      <a:pt x="2341" y="9978"/>
                      <a:pt x="2523" y="10191"/>
                    </a:cubicBezTo>
                    <a:cubicBezTo>
                      <a:pt x="2690" y="10346"/>
                      <a:pt x="2828" y="10392"/>
                      <a:pt x="2960" y="10392"/>
                    </a:cubicBezTo>
                    <a:cubicBezTo>
                      <a:pt x="3150" y="10392"/>
                      <a:pt x="3326" y="10298"/>
                      <a:pt x="3556" y="10298"/>
                    </a:cubicBezTo>
                    <a:cubicBezTo>
                      <a:pt x="3604" y="10298"/>
                      <a:pt x="3655" y="10302"/>
                      <a:pt x="3708" y="10312"/>
                    </a:cubicBezTo>
                    <a:cubicBezTo>
                      <a:pt x="4255" y="10373"/>
                      <a:pt x="4711" y="10951"/>
                      <a:pt x="5289" y="10981"/>
                    </a:cubicBezTo>
                    <a:cubicBezTo>
                      <a:pt x="6021" y="11007"/>
                      <a:pt x="6686" y="11078"/>
                      <a:pt x="7419" y="11078"/>
                    </a:cubicBezTo>
                    <a:cubicBezTo>
                      <a:pt x="7538" y="11078"/>
                      <a:pt x="7658" y="11076"/>
                      <a:pt x="7781" y="11072"/>
                    </a:cubicBezTo>
                    <a:cubicBezTo>
                      <a:pt x="8329" y="11042"/>
                      <a:pt x="8876" y="11042"/>
                      <a:pt x="9423" y="11011"/>
                    </a:cubicBezTo>
                    <a:cubicBezTo>
                      <a:pt x="10061" y="10981"/>
                      <a:pt x="10578" y="10312"/>
                      <a:pt x="11064" y="10282"/>
                    </a:cubicBezTo>
                    <a:cubicBezTo>
                      <a:pt x="11277" y="10282"/>
                      <a:pt x="12037" y="10920"/>
                      <a:pt x="12280" y="11011"/>
                    </a:cubicBezTo>
                    <a:cubicBezTo>
                      <a:pt x="12468" y="11099"/>
                      <a:pt x="12639" y="11133"/>
                      <a:pt x="12798" y="11133"/>
                    </a:cubicBezTo>
                    <a:cubicBezTo>
                      <a:pt x="13343" y="11133"/>
                      <a:pt x="13756" y="10737"/>
                      <a:pt x="14300" y="10737"/>
                    </a:cubicBezTo>
                    <a:cubicBezTo>
                      <a:pt x="14316" y="10737"/>
                      <a:pt x="14331" y="10737"/>
                      <a:pt x="14347" y="10738"/>
                    </a:cubicBezTo>
                    <a:cubicBezTo>
                      <a:pt x="14496" y="10748"/>
                      <a:pt x="14642" y="10752"/>
                      <a:pt x="14786" y="10752"/>
                    </a:cubicBezTo>
                    <a:cubicBezTo>
                      <a:pt x="15410" y="10752"/>
                      <a:pt x="15988" y="10673"/>
                      <a:pt x="16605" y="10673"/>
                    </a:cubicBezTo>
                    <a:cubicBezTo>
                      <a:pt x="16682" y="10673"/>
                      <a:pt x="16760" y="10674"/>
                      <a:pt x="16839" y="10677"/>
                    </a:cubicBezTo>
                    <a:cubicBezTo>
                      <a:pt x="17710" y="10677"/>
                      <a:pt x="18386" y="11259"/>
                      <a:pt x="19213" y="11259"/>
                    </a:cubicBezTo>
                    <a:cubicBezTo>
                      <a:pt x="19252" y="11259"/>
                      <a:pt x="19292" y="11257"/>
                      <a:pt x="19332" y="11254"/>
                    </a:cubicBezTo>
                    <a:cubicBezTo>
                      <a:pt x="19871" y="11205"/>
                      <a:pt x="19738" y="10505"/>
                      <a:pt x="20144" y="10505"/>
                    </a:cubicBezTo>
                    <a:cubicBezTo>
                      <a:pt x="20241" y="10505"/>
                      <a:pt x="20370" y="10546"/>
                      <a:pt x="20548" y="10647"/>
                    </a:cubicBezTo>
                    <a:cubicBezTo>
                      <a:pt x="20753" y="10763"/>
                      <a:pt x="20956" y="10816"/>
                      <a:pt x="21147" y="10816"/>
                    </a:cubicBezTo>
                    <a:cubicBezTo>
                      <a:pt x="21603" y="10816"/>
                      <a:pt x="21987" y="10511"/>
                      <a:pt x="22159" y="10039"/>
                    </a:cubicBezTo>
                    <a:cubicBezTo>
                      <a:pt x="22371" y="9492"/>
                      <a:pt x="23101" y="9674"/>
                      <a:pt x="23101" y="8975"/>
                    </a:cubicBezTo>
                    <a:cubicBezTo>
                      <a:pt x="23131" y="8397"/>
                      <a:pt x="23192" y="7820"/>
                      <a:pt x="23648" y="7425"/>
                    </a:cubicBezTo>
                    <a:cubicBezTo>
                      <a:pt x="24256" y="6877"/>
                      <a:pt x="23618" y="6330"/>
                      <a:pt x="23101" y="5905"/>
                    </a:cubicBezTo>
                    <a:cubicBezTo>
                      <a:pt x="22493" y="5449"/>
                      <a:pt x="22402" y="4598"/>
                      <a:pt x="21855" y="4111"/>
                    </a:cubicBezTo>
                    <a:cubicBezTo>
                      <a:pt x="21672" y="3960"/>
                      <a:pt x="20760" y="4081"/>
                      <a:pt x="20426" y="3929"/>
                    </a:cubicBezTo>
                    <a:cubicBezTo>
                      <a:pt x="19879" y="3716"/>
                      <a:pt x="19666" y="3017"/>
                      <a:pt x="19362" y="2531"/>
                    </a:cubicBezTo>
                    <a:cubicBezTo>
                      <a:pt x="19203" y="2292"/>
                      <a:pt x="19067" y="2213"/>
                      <a:pt x="18940" y="2213"/>
                    </a:cubicBezTo>
                    <a:cubicBezTo>
                      <a:pt x="18688" y="2213"/>
                      <a:pt x="18471" y="2526"/>
                      <a:pt x="18178" y="2526"/>
                    </a:cubicBezTo>
                    <a:cubicBezTo>
                      <a:pt x="18111" y="2526"/>
                      <a:pt x="18040" y="2510"/>
                      <a:pt x="17964" y="2470"/>
                    </a:cubicBezTo>
                    <a:cubicBezTo>
                      <a:pt x="17517" y="2247"/>
                      <a:pt x="17147" y="1354"/>
                      <a:pt x="16523" y="1354"/>
                    </a:cubicBezTo>
                    <a:cubicBezTo>
                      <a:pt x="16468" y="1354"/>
                      <a:pt x="16412" y="1361"/>
                      <a:pt x="16353" y="1376"/>
                    </a:cubicBezTo>
                    <a:cubicBezTo>
                      <a:pt x="16176" y="1432"/>
                      <a:pt x="16047" y="1456"/>
                      <a:pt x="15945" y="1456"/>
                    </a:cubicBezTo>
                    <a:cubicBezTo>
                      <a:pt x="15607" y="1456"/>
                      <a:pt x="15559" y="1198"/>
                      <a:pt x="15046" y="1011"/>
                    </a:cubicBezTo>
                    <a:cubicBezTo>
                      <a:pt x="14342" y="785"/>
                      <a:pt x="14137" y="517"/>
                      <a:pt x="13503" y="517"/>
                    </a:cubicBezTo>
                    <a:cubicBezTo>
                      <a:pt x="13370" y="517"/>
                      <a:pt x="13219" y="529"/>
                      <a:pt x="13040" y="555"/>
                    </a:cubicBezTo>
                    <a:cubicBezTo>
                      <a:pt x="12986" y="564"/>
                      <a:pt x="12932" y="568"/>
                      <a:pt x="12879" y="568"/>
                    </a:cubicBezTo>
                    <a:cubicBezTo>
                      <a:pt x="12260" y="568"/>
                      <a:pt x="11723" y="0"/>
                      <a:pt x="111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0" name="Google Shape;10540;p31"/>
              <p:cNvSpPr/>
              <p:nvPr/>
            </p:nvSpPr>
            <p:spPr>
              <a:xfrm>
                <a:off x="1960207" y="6949687"/>
                <a:ext cx="2596728" cy="1043173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34166" extrusionOk="0">
                    <a:moveTo>
                      <a:pt x="1" y="1"/>
                    </a:moveTo>
                    <a:lnTo>
                      <a:pt x="1" y="34165"/>
                    </a:lnTo>
                    <a:lnTo>
                      <a:pt x="85048" y="34165"/>
                    </a:lnTo>
                    <a:lnTo>
                      <a:pt x="8504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1" name="Google Shape;10541;p31"/>
              <p:cNvSpPr/>
              <p:nvPr/>
            </p:nvSpPr>
            <p:spPr>
              <a:xfrm>
                <a:off x="1960207" y="6949687"/>
                <a:ext cx="2596728" cy="256198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8391" extrusionOk="0">
                    <a:moveTo>
                      <a:pt x="1" y="1"/>
                    </a:moveTo>
                    <a:lnTo>
                      <a:pt x="1" y="8390"/>
                    </a:lnTo>
                    <a:lnTo>
                      <a:pt x="85048" y="8390"/>
                    </a:lnTo>
                    <a:lnTo>
                      <a:pt x="8504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2" name="Google Shape;10542;p31"/>
              <p:cNvSpPr/>
              <p:nvPr/>
            </p:nvSpPr>
            <p:spPr>
              <a:xfrm>
                <a:off x="2075293" y="7068499"/>
                <a:ext cx="2383275" cy="313721"/>
              </a:xfrm>
              <a:custGeom>
                <a:avLst/>
                <a:gdLst/>
                <a:ahLst/>
                <a:cxnLst/>
                <a:rect l="l" t="t" r="r" b="b"/>
                <a:pathLst>
                  <a:path w="78057" h="10275" extrusionOk="0">
                    <a:moveTo>
                      <a:pt x="1" y="0"/>
                    </a:moveTo>
                    <a:lnTo>
                      <a:pt x="1" y="10274"/>
                    </a:lnTo>
                    <a:lnTo>
                      <a:pt x="78057" y="10274"/>
                    </a:lnTo>
                    <a:lnTo>
                      <a:pt x="7805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3" name="Google Shape;10543;p31"/>
              <p:cNvSpPr/>
              <p:nvPr/>
            </p:nvSpPr>
            <p:spPr>
              <a:xfrm>
                <a:off x="2109645" y="7100988"/>
                <a:ext cx="440859" cy="64057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4" name="Google Shape;10544;p31"/>
              <p:cNvSpPr/>
              <p:nvPr/>
            </p:nvSpPr>
            <p:spPr>
              <a:xfrm>
                <a:off x="2109645" y="7189142"/>
                <a:ext cx="440859" cy="64088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9" extrusionOk="0">
                    <a:moveTo>
                      <a:pt x="0" y="1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5" name="Google Shape;10545;p31"/>
              <p:cNvSpPr/>
              <p:nvPr/>
            </p:nvSpPr>
            <p:spPr>
              <a:xfrm>
                <a:off x="2109645" y="7277327"/>
                <a:ext cx="440859" cy="64057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6" name="Google Shape;10546;p31"/>
              <p:cNvSpPr/>
              <p:nvPr/>
            </p:nvSpPr>
            <p:spPr>
              <a:xfrm>
                <a:off x="2579274" y="7100988"/>
                <a:ext cx="440859" cy="64057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7" name="Google Shape;10547;p31"/>
              <p:cNvSpPr/>
              <p:nvPr/>
            </p:nvSpPr>
            <p:spPr>
              <a:xfrm>
                <a:off x="2579274" y="7189142"/>
                <a:ext cx="440859" cy="64088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9" extrusionOk="0">
                    <a:moveTo>
                      <a:pt x="1" y="1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8" name="Google Shape;10548;p31"/>
              <p:cNvSpPr/>
              <p:nvPr/>
            </p:nvSpPr>
            <p:spPr>
              <a:xfrm>
                <a:off x="2579274" y="7277327"/>
                <a:ext cx="440859" cy="64057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9" name="Google Shape;10549;p31"/>
              <p:cNvSpPr/>
              <p:nvPr/>
            </p:nvSpPr>
            <p:spPr>
              <a:xfrm>
                <a:off x="3510195" y="7100988"/>
                <a:ext cx="439912" cy="64057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0" name="Google Shape;10550;p31"/>
              <p:cNvSpPr/>
              <p:nvPr/>
            </p:nvSpPr>
            <p:spPr>
              <a:xfrm>
                <a:off x="3510195" y="7189142"/>
                <a:ext cx="439912" cy="64088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9" extrusionOk="0">
                    <a:moveTo>
                      <a:pt x="0" y="1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1" name="Google Shape;10551;p31"/>
              <p:cNvSpPr/>
              <p:nvPr/>
            </p:nvSpPr>
            <p:spPr>
              <a:xfrm>
                <a:off x="3510195" y="7277327"/>
                <a:ext cx="439912" cy="64057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2" name="Google Shape;10552;p31"/>
              <p:cNvSpPr/>
              <p:nvPr/>
            </p:nvSpPr>
            <p:spPr>
              <a:xfrm>
                <a:off x="3979824" y="7100988"/>
                <a:ext cx="439943" cy="64057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3" name="Google Shape;10553;p31"/>
              <p:cNvSpPr/>
              <p:nvPr/>
            </p:nvSpPr>
            <p:spPr>
              <a:xfrm>
                <a:off x="3979824" y="7189142"/>
                <a:ext cx="439943" cy="64088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9" extrusionOk="0">
                    <a:moveTo>
                      <a:pt x="1" y="1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4" name="Google Shape;10554;p31"/>
              <p:cNvSpPr/>
              <p:nvPr/>
            </p:nvSpPr>
            <p:spPr>
              <a:xfrm>
                <a:off x="3979824" y="7277327"/>
                <a:ext cx="439943" cy="64057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5" name="Google Shape;10555;p31"/>
              <p:cNvSpPr/>
              <p:nvPr/>
            </p:nvSpPr>
            <p:spPr>
              <a:xfrm>
                <a:off x="1960207" y="7610524"/>
                <a:ext cx="2596728" cy="382389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12524" extrusionOk="0">
                    <a:moveTo>
                      <a:pt x="1" y="0"/>
                    </a:moveTo>
                    <a:lnTo>
                      <a:pt x="1" y="12523"/>
                    </a:lnTo>
                    <a:lnTo>
                      <a:pt x="85048" y="12523"/>
                    </a:lnTo>
                    <a:lnTo>
                      <a:pt x="8504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6" name="Google Shape;10556;p31"/>
              <p:cNvSpPr/>
              <p:nvPr/>
            </p:nvSpPr>
            <p:spPr>
              <a:xfrm>
                <a:off x="1833059" y="7661579"/>
                <a:ext cx="2822241" cy="316500"/>
              </a:xfrm>
              <a:custGeom>
                <a:avLst/>
                <a:gdLst/>
                <a:ahLst/>
                <a:cxnLst/>
                <a:rect l="l" t="t" r="r" b="b"/>
                <a:pathLst>
                  <a:path w="92434" h="10366" extrusionOk="0">
                    <a:moveTo>
                      <a:pt x="0" y="0"/>
                    </a:moveTo>
                    <a:lnTo>
                      <a:pt x="0" y="10365"/>
                    </a:lnTo>
                    <a:lnTo>
                      <a:pt x="92434" y="10365"/>
                    </a:lnTo>
                    <a:lnTo>
                      <a:pt x="924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7" name="Google Shape;10557;p31"/>
              <p:cNvSpPr/>
              <p:nvPr/>
            </p:nvSpPr>
            <p:spPr>
              <a:xfrm>
                <a:off x="1867411" y="7684785"/>
                <a:ext cx="2752627" cy="270090"/>
              </a:xfrm>
              <a:custGeom>
                <a:avLst/>
                <a:gdLst/>
                <a:ahLst/>
                <a:cxnLst/>
                <a:rect l="l" t="t" r="r" b="b"/>
                <a:pathLst>
                  <a:path w="90154" h="8846" extrusionOk="0">
                    <a:moveTo>
                      <a:pt x="0" y="0"/>
                    </a:moveTo>
                    <a:lnTo>
                      <a:pt x="0" y="8845"/>
                    </a:lnTo>
                    <a:lnTo>
                      <a:pt x="90154" y="8845"/>
                    </a:lnTo>
                    <a:lnTo>
                      <a:pt x="901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8" name="Google Shape;10558;p31"/>
              <p:cNvSpPr/>
              <p:nvPr/>
            </p:nvSpPr>
            <p:spPr>
              <a:xfrm>
                <a:off x="2102225" y="6492121"/>
                <a:ext cx="2307158" cy="46440"/>
              </a:xfrm>
              <a:custGeom>
                <a:avLst/>
                <a:gdLst/>
                <a:ahLst/>
                <a:cxnLst/>
                <a:rect l="l" t="t" r="r" b="b"/>
                <a:pathLst>
                  <a:path w="75564" h="1521" extrusionOk="0">
                    <a:moveTo>
                      <a:pt x="0" y="1"/>
                    </a:moveTo>
                    <a:lnTo>
                      <a:pt x="0" y="1521"/>
                    </a:lnTo>
                    <a:lnTo>
                      <a:pt x="75564" y="1521"/>
                    </a:lnTo>
                    <a:lnTo>
                      <a:pt x="755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9" name="Google Shape;10559;p31"/>
              <p:cNvSpPr/>
              <p:nvPr/>
            </p:nvSpPr>
            <p:spPr>
              <a:xfrm>
                <a:off x="1851624" y="6531114"/>
                <a:ext cx="2813906" cy="503969"/>
              </a:xfrm>
              <a:custGeom>
                <a:avLst/>
                <a:gdLst/>
                <a:ahLst/>
                <a:cxnLst/>
                <a:rect l="l" t="t" r="r" b="b"/>
                <a:pathLst>
                  <a:path w="92161" h="16506" extrusionOk="0">
                    <a:moveTo>
                      <a:pt x="8754" y="0"/>
                    </a:moveTo>
                    <a:lnTo>
                      <a:pt x="0" y="16505"/>
                    </a:lnTo>
                    <a:lnTo>
                      <a:pt x="92160" y="16505"/>
                    </a:lnTo>
                    <a:lnTo>
                      <a:pt x="834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0" name="Google Shape;10560;p31"/>
              <p:cNvSpPr/>
              <p:nvPr/>
            </p:nvSpPr>
            <p:spPr>
              <a:xfrm>
                <a:off x="1917519" y="7018391"/>
                <a:ext cx="50134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1034" extrusionOk="0">
                    <a:moveTo>
                      <a:pt x="1064" y="0"/>
                    </a:moveTo>
                    <a:cubicBezTo>
                      <a:pt x="700" y="0"/>
                      <a:pt x="274" y="213"/>
                      <a:pt x="122" y="486"/>
                    </a:cubicBezTo>
                    <a:cubicBezTo>
                      <a:pt x="0" y="790"/>
                      <a:pt x="183" y="1034"/>
                      <a:pt x="548" y="1034"/>
                    </a:cubicBezTo>
                    <a:cubicBezTo>
                      <a:pt x="943" y="1034"/>
                      <a:pt x="1368" y="790"/>
                      <a:pt x="1490" y="486"/>
                    </a:cubicBezTo>
                    <a:cubicBezTo>
                      <a:pt x="1642" y="213"/>
                      <a:pt x="1429" y="0"/>
                      <a:pt x="10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1" name="Google Shape;10561;p31"/>
              <p:cNvSpPr/>
              <p:nvPr/>
            </p:nvSpPr>
            <p:spPr>
              <a:xfrm>
                <a:off x="1924023" y="6521832"/>
                <a:ext cx="286792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9393" h="16567" extrusionOk="0">
                    <a:moveTo>
                      <a:pt x="8876" y="0"/>
                    </a:moveTo>
                    <a:cubicBezTo>
                      <a:pt x="8572" y="0"/>
                      <a:pt x="8268" y="152"/>
                      <a:pt x="8177" y="335"/>
                    </a:cubicBezTo>
                    <a:lnTo>
                      <a:pt x="31" y="16536"/>
                    </a:lnTo>
                    <a:cubicBezTo>
                      <a:pt x="0" y="16566"/>
                      <a:pt x="61" y="16566"/>
                      <a:pt x="91" y="16566"/>
                    </a:cubicBezTo>
                    <a:cubicBezTo>
                      <a:pt x="274" y="16384"/>
                      <a:pt x="578" y="16262"/>
                      <a:pt x="851" y="16262"/>
                    </a:cubicBezTo>
                    <a:cubicBezTo>
                      <a:pt x="1125" y="16262"/>
                      <a:pt x="1307" y="16384"/>
                      <a:pt x="1338" y="16566"/>
                    </a:cubicBezTo>
                    <a:cubicBezTo>
                      <a:pt x="1338" y="16566"/>
                      <a:pt x="1368" y="16566"/>
                      <a:pt x="1398" y="16536"/>
                    </a:cubicBezTo>
                    <a:lnTo>
                      <a:pt x="9301" y="335"/>
                    </a:lnTo>
                    <a:cubicBezTo>
                      <a:pt x="9392" y="152"/>
                      <a:pt x="9210" y="0"/>
                      <a:pt x="89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2" name="Google Shape;10562;p31"/>
              <p:cNvSpPr/>
              <p:nvPr/>
            </p:nvSpPr>
            <p:spPr>
              <a:xfrm>
                <a:off x="2105920" y="7018391"/>
                <a:ext cx="49218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034" extrusionOk="0">
                    <a:moveTo>
                      <a:pt x="1004" y="0"/>
                    </a:moveTo>
                    <a:cubicBezTo>
                      <a:pt x="639" y="0"/>
                      <a:pt x="244" y="213"/>
                      <a:pt x="122" y="486"/>
                    </a:cubicBezTo>
                    <a:cubicBezTo>
                      <a:pt x="1" y="790"/>
                      <a:pt x="214" y="1034"/>
                      <a:pt x="578" y="1034"/>
                    </a:cubicBezTo>
                    <a:cubicBezTo>
                      <a:pt x="973" y="1034"/>
                      <a:pt x="1369" y="790"/>
                      <a:pt x="1490" y="486"/>
                    </a:cubicBezTo>
                    <a:cubicBezTo>
                      <a:pt x="1612" y="213"/>
                      <a:pt x="1399" y="0"/>
                      <a:pt x="10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3" name="Google Shape;10563;p31"/>
              <p:cNvSpPr/>
              <p:nvPr/>
            </p:nvSpPr>
            <p:spPr>
              <a:xfrm>
                <a:off x="2112424" y="6521832"/>
                <a:ext cx="250611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16567" extrusionOk="0">
                    <a:moveTo>
                      <a:pt x="7660" y="0"/>
                    </a:moveTo>
                    <a:cubicBezTo>
                      <a:pt x="7387" y="0"/>
                      <a:pt x="7083" y="152"/>
                      <a:pt x="7022" y="335"/>
                    </a:cubicBezTo>
                    <a:lnTo>
                      <a:pt x="1" y="16536"/>
                    </a:lnTo>
                    <a:cubicBezTo>
                      <a:pt x="1" y="16566"/>
                      <a:pt x="31" y="16566"/>
                      <a:pt x="61" y="16566"/>
                    </a:cubicBezTo>
                    <a:cubicBezTo>
                      <a:pt x="244" y="16384"/>
                      <a:pt x="517" y="16262"/>
                      <a:pt x="791" y="16262"/>
                    </a:cubicBezTo>
                    <a:cubicBezTo>
                      <a:pt x="1095" y="16262"/>
                      <a:pt x="1277" y="16384"/>
                      <a:pt x="1308" y="16566"/>
                    </a:cubicBezTo>
                    <a:cubicBezTo>
                      <a:pt x="1308" y="16566"/>
                      <a:pt x="1338" y="16566"/>
                      <a:pt x="1368" y="16536"/>
                    </a:cubicBezTo>
                    <a:lnTo>
                      <a:pt x="8116" y="335"/>
                    </a:lnTo>
                    <a:cubicBezTo>
                      <a:pt x="8207" y="152"/>
                      <a:pt x="8025" y="0"/>
                      <a:pt x="77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4" name="Google Shape;10564;p31"/>
              <p:cNvSpPr/>
              <p:nvPr/>
            </p:nvSpPr>
            <p:spPr>
              <a:xfrm>
                <a:off x="2294352" y="7018391"/>
                <a:ext cx="48272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581" h="1034" extrusionOk="0">
                    <a:moveTo>
                      <a:pt x="973" y="0"/>
                    </a:moveTo>
                    <a:cubicBezTo>
                      <a:pt x="608" y="0"/>
                      <a:pt x="213" y="213"/>
                      <a:pt x="122" y="486"/>
                    </a:cubicBezTo>
                    <a:cubicBezTo>
                      <a:pt x="0" y="790"/>
                      <a:pt x="213" y="1034"/>
                      <a:pt x="608" y="1034"/>
                    </a:cubicBezTo>
                    <a:cubicBezTo>
                      <a:pt x="973" y="1034"/>
                      <a:pt x="1368" y="790"/>
                      <a:pt x="1459" y="486"/>
                    </a:cubicBezTo>
                    <a:cubicBezTo>
                      <a:pt x="1581" y="213"/>
                      <a:pt x="1337" y="0"/>
                      <a:pt x="9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5" name="Google Shape;10565;p31"/>
              <p:cNvSpPr/>
              <p:nvPr/>
            </p:nvSpPr>
            <p:spPr>
              <a:xfrm>
                <a:off x="2299909" y="6521832"/>
                <a:ext cx="214399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7022" h="16567" extrusionOk="0">
                    <a:moveTo>
                      <a:pt x="6505" y="0"/>
                    </a:moveTo>
                    <a:cubicBezTo>
                      <a:pt x="6201" y="0"/>
                      <a:pt x="5928" y="152"/>
                      <a:pt x="5867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517" y="16262"/>
                      <a:pt x="791" y="16262"/>
                    </a:cubicBezTo>
                    <a:cubicBezTo>
                      <a:pt x="1064" y="16262"/>
                      <a:pt x="1247" y="16384"/>
                      <a:pt x="1307" y="16566"/>
                    </a:cubicBezTo>
                    <a:cubicBezTo>
                      <a:pt x="1307" y="16566"/>
                      <a:pt x="1338" y="16566"/>
                      <a:pt x="1368" y="16536"/>
                    </a:cubicBezTo>
                    <a:lnTo>
                      <a:pt x="6961" y="335"/>
                    </a:lnTo>
                    <a:cubicBezTo>
                      <a:pt x="7022" y="152"/>
                      <a:pt x="6839" y="0"/>
                      <a:pt x="65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6" name="Google Shape;10566;p31"/>
              <p:cNvSpPr/>
              <p:nvPr/>
            </p:nvSpPr>
            <p:spPr>
              <a:xfrm>
                <a:off x="2482753" y="7018391"/>
                <a:ext cx="47356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551" h="1034" extrusionOk="0">
                    <a:moveTo>
                      <a:pt x="912" y="0"/>
                    </a:moveTo>
                    <a:cubicBezTo>
                      <a:pt x="548" y="0"/>
                      <a:pt x="183" y="213"/>
                      <a:pt x="92" y="486"/>
                    </a:cubicBezTo>
                    <a:cubicBezTo>
                      <a:pt x="0" y="790"/>
                      <a:pt x="244" y="1034"/>
                      <a:pt x="639" y="1034"/>
                    </a:cubicBezTo>
                    <a:cubicBezTo>
                      <a:pt x="1003" y="1034"/>
                      <a:pt x="1368" y="790"/>
                      <a:pt x="1459" y="486"/>
                    </a:cubicBezTo>
                    <a:cubicBezTo>
                      <a:pt x="1551" y="213"/>
                      <a:pt x="1307" y="0"/>
                      <a:pt x="9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7" name="Google Shape;10567;p31"/>
              <p:cNvSpPr/>
              <p:nvPr/>
            </p:nvSpPr>
            <p:spPr>
              <a:xfrm>
                <a:off x="2487394" y="6521832"/>
                <a:ext cx="179134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6567" extrusionOk="0">
                    <a:moveTo>
                      <a:pt x="5320" y="0"/>
                    </a:moveTo>
                    <a:cubicBezTo>
                      <a:pt x="5046" y="0"/>
                      <a:pt x="4773" y="152"/>
                      <a:pt x="4712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487" y="16262"/>
                      <a:pt x="760" y="16262"/>
                    </a:cubicBezTo>
                    <a:cubicBezTo>
                      <a:pt x="1034" y="16262"/>
                      <a:pt x="1247" y="16384"/>
                      <a:pt x="1307" y="16566"/>
                    </a:cubicBezTo>
                    <a:cubicBezTo>
                      <a:pt x="1307" y="16566"/>
                      <a:pt x="1368" y="16566"/>
                      <a:pt x="1368" y="16536"/>
                    </a:cubicBezTo>
                    <a:lnTo>
                      <a:pt x="5836" y="335"/>
                    </a:lnTo>
                    <a:cubicBezTo>
                      <a:pt x="5867" y="152"/>
                      <a:pt x="5684" y="0"/>
                      <a:pt x="54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8" name="Google Shape;10568;p31"/>
              <p:cNvSpPr/>
              <p:nvPr/>
            </p:nvSpPr>
            <p:spPr>
              <a:xfrm>
                <a:off x="2672100" y="7018391"/>
                <a:ext cx="44577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034" extrusionOk="0">
                    <a:moveTo>
                      <a:pt x="851" y="0"/>
                    </a:moveTo>
                    <a:cubicBezTo>
                      <a:pt x="456" y="0"/>
                      <a:pt x="122" y="213"/>
                      <a:pt x="61" y="486"/>
                    </a:cubicBezTo>
                    <a:cubicBezTo>
                      <a:pt x="0" y="790"/>
                      <a:pt x="243" y="1034"/>
                      <a:pt x="608" y="1034"/>
                    </a:cubicBezTo>
                    <a:cubicBezTo>
                      <a:pt x="1003" y="1034"/>
                      <a:pt x="1368" y="790"/>
                      <a:pt x="1429" y="486"/>
                    </a:cubicBezTo>
                    <a:cubicBezTo>
                      <a:pt x="1459" y="213"/>
                      <a:pt x="1216" y="0"/>
                      <a:pt x="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9" name="Google Shape;10569;p31"/>
              <p:cNvSpPr/>
              <p:nvPr/>
            </p:nvSpPr>
            <p:spPr>
              <a:xfrm>
                <a:off x="2674879" y="6521832"/>
                <a:ext cx="143869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6567" extrusionOk="0">
                    <a:moveTo>
                      <a:pt x="4165" y="0"/>
                    </a:moveTo>
                    <a:cubicBezTo>
                      <a:pt x="3891" y="0"/>
                      <a:pt x="3617" y="152"/>
                      <a:pt x="3587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487" y="16262"/>
                      <a:pt x="760" y="16262"/>
                    </a:cubicBezTo>
                    <a:cubicBezTo>
                      <a:pt x="1034" y="16262"/>
                      <a:pt x="1247" y="16384"/>
                      <a:pt x="1307" y="16566"/>
                    </a:cubicBezTo>
                    <a:cubicBezTo>
                      <a:pt x="1307" y="16566"/>
                      <a:pt x="1368" y="16566"/>
                      <a:pt x="1368" y="16536"/>
                    </a:cubicBezTo>
                    <a:lnTo>
                      <a:pt x="4681" y="335"/>
                    </a:lnTo>
                    <a:cubicBezTo>
                      <a:pt x="4712" y="152"/>
                      <a:pt x="4529" y="0"/>
                      <a:pt x="42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0" name="Google Shape;10570;p31"/>
              <p:cNvSpPr/>
              <p:nvPr/>
            </p:nvSpPr>
            <p:spPr>
              <a:xfrm>
                <a:off x="2860501" y="7018391"/>
                <a:ext cx="43661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034" extrusionOk="0">
                    <a:moveTo>
                      <a:pt x="791" y="0"/>
                    </a:moveTo>
                    <a:cubicBezTo>
                      <a:pt x="426" y="0"/>
                      <a:pt x="92" y="213"/>
                      <a:pt x="31" y="486"/>
                    </a:cubicBezTo>
                    <a:cubicBezTo>
                      <a:pt x="0" y="790"/>
                      <a:pt x="274" y="1034"/>
                      <a:pt x="639" y="1034"/>
                    </a:cubicBezTo>
                    <a:cubicBezTo>
                      <a:pt x="1034" y="1034"/>
                      <a:pt x="1368" y="790"/>
                      <a:pt x="1399" y="486"/>
                    </a:cubicBezTo>
                    <a:cubicBezTo>
                      <a:pt x="1429" y="213"/>
                      <a:pt x="1155" y="0"/>
                      <a:pt x="7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1" name="Google Shape;10571;p31"/>
              <p:cNvSpPr/>
              <p:nvPr/>
            </p:nvSpPr>
            <p:spPr>
              <a:xfrm>
                <a:off x="2862364" y="6521832"/>
                <a:ext cx="108604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16567" extrusionOk="0">
                    <a:moveTo>
                      <a:pt x="3009" y="0"/>
                    </a:moveTo>
                    <a:cubicBezTo>
                      <a:pt x="2705" y="0"/>
                      <a:pt x="2462" y="152"/>
                      <a:pt x="2432" y="335"/>
                    </a:cubicBezTo>
                    <a:lnTo>
                      <a:pt x="0" y="16536"/>
                    </a:lnTo>
                    <a:cubicBezTo>
                      <a:pt x="0" y="16566"/>
                      <a:pt x="61" y="16566"/>
                      <a:pt x="61" y="16566"/>
                    </a:cubicBezTo>
                    <a:cubicBezTo>
                      <a:pt x="183" y="16384"/>
                      <a:pt x="456" y="16262"/>
                      <a:pt x="730" y="16262"/>
                    </a:cubicBezTo>
                    <a:cubicBezTo>
                      <a:pt x="1003" y="16262"/>
                      <a:pt x="1246" y="16384"/>
                      <a:pt x="1307" y="16566"/>
                    </a:cubicBezTo>
                    <a:cubicBezTo>
                      <a:pt x="1338" y="16566"/>
                      <a:pt x="1368" y="16566"/>
                      <a:pt x="1368" y="16536"/>
                    </a:cubicBezTo>
                    <a:lnTo>
                      <a:pt x="3526" y="335"/>
                    </a:lnTo>
                    <a:cubicBezTo>
                      <a:pt x="3557" y="152"/>
                      <a:pt x="3344" y="0"/>
                      <a:pt x="30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2" name="Google Shape;10572;p31"/>
              <p:cNvSpPr/>
              <p:nvPr/>
            </p:nvSpPr>
            <p:spPr>
              <a:xfrm>
                <a:off x="3048902" y="7018391"/>
                <a:ext cx="42715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399" h="1034" extrusionOk="0">
                    <a:moveTo>
                      <a:pt x="761" y="0"/>
                    </a:moveTo>
                    <a:cubicBezTo>
                      <a:pt x="366" y="0"/>
                      <a:pt x="62" y="213"/>
                      <a:pt x="31" y="486"/>
                    </a:cubicBezTo>
                    <a:cubicBezTo>
                      <a:pt x="1" y="790"/>
                      <a:pt x="305" y="1034"/>
                      <a:pt x="669" y="1034"/>
                    </a:cubicBezTo>
                    <a:cubicBezTo>
                      <a:pt x="1065" y="1034"/>
                      <a:pt x="1369" y="790"/>
                      <a:pt x="1399" y="486"/>
                    </a:cubicBezTo>
                    <a:cubicBezTo>
                      <a:pt x="1399" y="213"/>
                      <a:pt x="1125" y="0"/>
                      <a:pt x="7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3" name="Google Shape;10573;p31"/>
              <p:cNvSpPr/>
              <p:nvPr/>
            </p:nvSpPr>
            <p:spPr>
              <a:xfrm>
                <a:off x="3049849" y="6521832"/>
                <a:ext cx="73339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16567" extrusionOk="0">
                    <a:moveTo>
                      <a:pt x="1824" y="0"/>
                    </a:moveTo>
                    <a:cubicBezTo>
                      <a:pt x="1550" y="0"/>
                      <a:pt x="1307" y="152"/>
                      <a:pt x="1277" y="335"/>
                    </a:cubicBezTo>
                    <a:lnTo>
                      <a:pt x="0" y="16536"/>
                    </a:lnTo>
                    <a:cubicBezTo>
                      <a:pt x="0" y="16566"/>
                      <a:pt x="61" y="16566"/>
                      <a:pt x="61" y="16566"/>
                    </a:cubicBezTo>
                    <a:cubicBezTo>
                      <a:pt x="183" y="16384"/>
                      <a:pt x="426" y="16262"/>
                      <a:pt x="699" y="16262"/>
                    </a:cubicBezTo>
                    <a:cubicBezTo>
                      <a:pt x="1003" y="16262"/>
                      <a:pt x="1216" y="16384"/>
                      <a:pt x="1307" y="16566"/>
                    </a:cubicBezTo>
                    <a:cubicBezTo>
                      <a:pt x="1338" y="16566"/>
                      <a:pt x="1368" y="16566"/>
                      <a:pt x="1368" y="16536"/>
                    </a:cubicBezTo>
                    <a:lnTo>
                      <a:pt x="2401" y="335"/>
                    </a:lnTo>
                    <a:cubicBezTo>
                      <a:pt x="2401" y="152"/>
                      <a:pt x="2189" y="0"/>
                      <a:pt x="18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4" name="Google Shape;10574;p31"/>
              <p:cNvSpPr/>
              <p:nvPr/>
            </p:nvSpPr>
            <p:spPr>
              <a:xfrm>
                <a:off x="3237334" y="7018391"/>
                <a:ext cx="41768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034" extrusionOk="0">
                    <a:moveTo>
                      <a:pt x="699" y="0"/>
                    </a:moveTo>
                    <a:cubicBezTo>
                      <a:pt x="334" y="0"/>
                      <a:pt x="31" y="213"/>
                      <a:pt x="31" y="486"/>
                    </a:cubicBezTo>
                    <a:cubicBezTo>
                      <a:pt x="0" y="790"/>
                      <a:pt x="304" y="1034"/>
                      <a:pt x="699" y="1034"/>
                    </a:cubicBezTo>
                    <a:cubicBezTo>
                      <a:pt x="1064" y="1034"/>
                      <a:pt x="1368" y="790"/>
                      <a:pt x="1368" y="486"/>
                    </a:cubicBezTo>
                    <a:cubicBezTo>
                      <a:pt x="1368" y="213"/>
                      <a:pt x="1064" y="0"/>
                      <a:pt x="6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5" name="Google Shape;10575;p31"/>
              <p:cNvSpPr/>
              <p:nvPr/>
            </p:nvSpPr>
            <p:spPr>
              <a:xfrm>
                <a:off x="3238250" y="6521832"/>
                <a:ext cx="40852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6567" extrusionOk="0">
                    <a:moveTo>
                      <a:pt x="639" y="0"/>
                    </a:moveTo>
                    <a:cubicBezTo>
                      <a:pt x="335" y="0"/>
                      <a:pt x="122" y="152"/>
                      <a:pt x="122" y="335"/>
                    </a:cubicBezTo>
                    <a:lnTo>
                      <a:pt x="1" y="16536"/>
                    </a:lnTo>
                    <a:cubicBezTo>
                      <a:pt x="1" y="16566"/>
                      <a:pt x="31" y="16566"/>
                      <a:pt x="31" y="16566"/>
                    </a:cubicBezTo>
                    <a:cubicBezTo>
                      <a:pt x="152" y="16384"/>
                      <a:pt x="396" y="16262"/>
                      <a:pt x="669" y="16262"/>
                    </a:cubicBezTo>
                    <a:cubicBezTo>
                      <a:pt x="943" y="16262"/>
                      <a:pt x="1186" y="16384"/>
                      <a:pt x="1277" y="16566"/>
                    </a:cubicBezTo>
                    <a:cubicBezTo>
                      <a:pt x="1308" y="16566"/>
                      <a:pt x="1338" y="16566"/>
                      <a:pt x="1338" y="16536"/>
                    </a:cubicBezTo>
                    <a:lnTo>
                      <a:pt x="1216" y="335"/>
                    </a:lnTo>
                    <a:cubicBezTo>
                      <a:pt x="1216" y="152"/>
                      <a:pt x="973" y="0"/>
                      <a:pt x="7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6" name="Google Shape;10576;p31"/>
              <p:cNvSpPr/>
              <p:nvPr/>
            </p:nvSpPr>
            <p:spPr>
              <a:xfrm>
                <a:off x="3424819" y="7018391"/>
                <a:ext cx="43631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034" extrusionOk="0">
                    <a:moveTo>
                      <a:pt x="669" y="0"/>
                    </a:moveTo>
                    <a:cubicBezTo>
                      <a:pt x="304" y="0"/>
                      <a:pt x="0" y="213"/>
                      <a:pt x="30" y="486"/>
                    </a:cubicBezTo>
                    <a:cubicBezTo>
                      <a:pt x="61" y="790"/>
                      <a:pt x="365" y="1034"/>
                      <a:pt x="760" y="1034"/>
                    </a:cubicBezTo>
                    <a:cubicBezTo>
                      <a:pt x="1125" y="1034"/>
                      <a:pt x="1429" y="790"/>
                      <a:pt x="1398" y="486"/>
                    </a:cubicBezTo>
                    <a:cubicBezTo>
                      <a:pt x="1368" y="213"/>
                      <a:pt x="1064" y="0"/>
                      <a:pt x="66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7" name="Google Shape;10577;p31"/>
              <p:cNvSpPr/>
              <p:nvPr/>
            </p:nvSpPr>
            <p:spPr>
              <a:xfrm>
                <a:off x="3394162" y="6521832"/>
                <a:ext cx="72423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567" extrusionOk="0">
                    <a:moveTo>
                      <a:pt x="487" y="0"/>
                    </a:moveTo>
                    <a:cubicBezTo>
                      <a:pt x="214" y="0"/>
                      <a:pt x="1" y="152"/>
                      <a:pt x="1" y="335"/>
                    </a:cubicBezTo>
                    <a:lnTo>
                      <a:pt x="1034" y="16536"/>
                    </a:lnTo>
                    <a:cubicBezTo>
                      <a:pt x="1034" y="16566"/>
                      <a:pt x="1065" y="16566"/>
                      <a:pt x="1095" y="16566"/>
                    </a:cubicBezTo>
                    <a:cubicBezTo>
                      <a:pt x="1186" y="16384"/>
                      <a:pt x="1399" y="16262"/>
                      <a:pt x="1673" y="16262"/>
                    </a:cubicBezTo>
                    <a:cubicBezTo>
                      <a:pt x="1946" y="16262"/>
                      <a:pt x="2220" y="16384"/>
                      <a:pt x="2341" y="16566"/>
                    </a:cubicBezTo>
                    <a:cubicBezTo>
                      <a:pt x="2341" y="16566"/>
                      <a:pt x="2372" y="16566"/>
                      <a:pt x="2372" y="16536"/>
                    </a:cubicBezTo>
                    <a:lnTo>
                      <a:pt x="1095" y="335"/>
                    </a:lnTo>
                    <a:cubicBezTo>
                      <a:pt x="1095" y="152"/>
                      <a:pt x="852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8" name="Google Shape;10578;p31"/>
              <p:cNvSpPr/>
              <p:nvPr/>
            </p:nvSpPr>
            <p:spPr>
              <a:xfrm>
                <a:off x="3612274" y="7018391"/>
                <a:ext cx="44577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034" extrusionOk="0">
                    <a:moveTo>
                      <a:pt x="670" y="0"/>
                    </a:moveTo>
                    <a:cubicBezTo>
                      <a:pt x="275" y="0"/>
                      <a:pt x="1" y="213"/>
                      <a:pt x="62" y="486"/>
                    </a:cubicBezTo>
                    <a:cubicBezTo>
                      <a:pt x="92" y="790"/>
                      <a:pt x="427" y="1034"/>
                      <a:pt x="822" y="1034"/>
                    </a:cubicBezTo>
                    <a:cubicBezTo>
                      <a:pt x="1186" y="1034"/>
                      <a:pt x="1460" y="790"/>
                      <a:pt x="1430" y="486"/>
                    </a:cubicBezTo>
                    <a:cubicBezTo>
                      <a:pt x="1369" y="213"/>
                      <a:pt x="1034" y="0"/>
                      <a:pt x="6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9" name="Google Shape;10579;p31"/>
              <p:cNvSpPr/>
              <p:nvPr/>
            </p:nvSpPr>
            <p:spPr>
              <a:xfrm>
                <a:off x="3546379" y="6521832"/>
                <a:ext cx="108635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16567" extrusionOk="0">
                    <a:moveTo>
                      <a:pt x="487" y="0"/>
                    </a:moveTo>
                    <a:cubicBezTo>
                      <a:pt x="214" y="0"/>
                      <a:pt x="1" y="152"/>
                      <a:pt x="1" y="335"/>
                    </a:cubicBezTo>
                    <a:lnTo>
                      <a:pt x="2189" y="16536"/>
                    </a:lnTo>
                    <a:cubicBezTo>
                      <a:pt x="2189" y="16566"/>
                      <a:pt x="2220" y="16566"/>
                      <a:pt x="2250" y="16566"/>
                    </a:cubicBezTo>
                    <a:cubicBezTo>
                      <a:pt x="2311" y="16384"/>
                      <a:pt x="2554" y="16262"/>
                      <a:pt x="2828" y="16262"/>
                    </a:cubicBezTo>
                    <a:cubicBezTo>
                      <a:pt x="3101" y="16262"/>
                      <a:pt x="3344" y="16384"/>
                      <a:pt x="3496" y="16566"/>
                    </a:cubicBezTo>
                    <a:cubicBezTo>
                      <a:pt x="3496" y="16566"/>
                      <a:pt x="3557" y="16566"/>
                      <a:pt x="3527" y="16536"/>
                    </a:cubicBezTo>
                    <a:lnTo>
                      <a:pt x="1126" y="335"/>
                    </a:lnTo>
                    <a:cubicBezTo>
                      <a:pt x="1095" y="152"/>
                      <a:pt x="852" y="0"/>
                      <a:pt x="5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0" name="Google Shape;10580;p31"/>
              <p:cNvSpPr/>
              <p:nvPr/>
            </p:nvSpPr>
            <p:spPr>
              <a:xfrm>
                <a:off x="3799759" y="7018391"/>
                <a:ext cx="45524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034" extrusionOk="0">
                    <a:moveTo>
                      <a:pt x="639" y="0"/>
                    </a:moveTo>
                    <a:cubicBezTo>
                      <a:pt x="274" y="0"/>
                      <a:pt x="1" y="213"/>
                      <a:pt x="62" y="486"/>
                    </a:cubicBezTo>
                    <a:cubicBezTo>
                      <a:pt x="122" y="790"/>
                      <a:pt x="487" y="1034"/>
                      <a:pt x="852" y="1034"/>
                    </a:cubicBezTo>
                    <a:cubicBezTo>
                      <a:pt x="1247" y="1034"/>
                      <a:pt x="1490" y="790"/>
                      <a:pt x="1429" y="486"/>
                    </a:cubicBezTo>
                    <a:cubicBezTo>
                      <a:pt x="1369" y="213"/>
                      <a:pt x="1004" y="0"/>
                      <a:pt x="6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1" name="Google Shape;10581;p31"/>
              <p:cNvSpPr/>
              <p:nvPr/>
            </p:nvSpPr>
            <p:spPr>
              <a:xfrm>
                <a:off x="3698596" y="6521832"/>
                <a:ext cx="143900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16567" extrusionOk="0">
                    <a:moveTo>
                      <a:pt x="487" y="0"/>
                    </a:moveTo>
                    <a:cubicBezTo>
                      <a:pt x="183" y="0"/>
                      <a:pt x="1" y="152"/>
                      <a:pt x="31" y="335"/>
                    </a:cubicBezTo>
                    <a:lnTo>
                      <a:pt x="3344" y="16536"/>
                    </a:lnTo>
                    <a:cubicBezTo>
                      <a:pt x="3344" y="16566"/>
                      <a:pt x="3375" y="16566"/>
                      <a:pt x="3405" y="16566"/>
                    </a:cubicBezTo>
                    <a:cubicBezTo>
                      <a:pt x="3466" y="16384"/>
                      <a:pt x="3679" y="16262"/>
                      <a:pt x="3952" y="16262"/>
                    </a:cubicBezTo>
                    <a:cubicBezTo>
                      <a:pt x="4226" y="16262"/>
                      <a:pt x="4499" y="16384"/>
                      <a:pt x="4651" y="16566"/>
                    </a:cubicBezTo>
                    <a:cubicBezTo>
                      <a:pt x="4651" y="16566"/>
                      <a:pt x="4712" y="16566"/>
                      <a:pt x="4712" y="16536"/>
                    </a:cubicBezTo>
                    <a:lnTo>
                      <a:pt x="1125" y="335"/>
                    </a:lnTo>
                    <a:cubicBezTo>
                      <a:pt x="1095" y="152"/>
                      <a:pt x="821" y="0"/>
                      <a:pt x="5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2" name="Google Shape;10582;p31"/>
              <p:cNvSpPr/>
              <p:nvPr/>
            </p:nvSpPr>
            <p:spPr>
              <a:xfrm>
                <a:off x="3987244" y="7018391"/>
                <a:ext cx="46440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1034" extrusionOk="0">
                    <a:moveTo>
                      <a:pt x="639" y="0"/>
                    </a:moveTo>
                    <a:cubicBezTo>
                      <a:pt x="244" y="0"/>
                      <a:pt x="1" y="213"/>
                      <a:pt x="92" y="486"/>
                    </a:cubicBezTo>
                    <a:cubicBezTo>
                      <a:pt x="153" y="790"/>
                      <a:pt x="548" y="1034"/>
                      <a:pt x="913" y="1034"/>
                    </a:cubicBezTo>
                    <a:cubicBezTo>
                      <a:pt x="1308" y="1034"/>
                      <a:pt x="1521" y="790"/>
                      <a:pt x="1460" y="486"/>
                    </a:cubicBezTo>
                    <a:cubicBezTo>
                      <a:pt x="1369" y="213"/>
                      <a:pt x="1004" y="0"/>
                      <a:pt x="6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3" name="Google Shape;10583;p31"/>
              <p:cNvSpPr/>
              <p:nvPr/>
            </p:nvSpPr>
            <p:spPr>
              <a:xfrm>
                <a:off x="3849897" y="6521832"/>
                <a:ext cx="180081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16567" extrusionOk="0">
                    <a:moveTo>
                      <a:pt x="487" y="0"/>
                    </a:moveTo>
                    <a:cubicBezTo>
                      <a:pt x="213" y="0"/>
                      <a:pt x="0" y="152"/>
                      <a:pt x="61" y="335"/>
                    </a:cubicBezTo>
                    <a:lnTo>
                      <a:pt x="4529" y="16536"/>
                    </a:lnTo>
                    <a:cubicBezTo>
                      <a:pt x="4529" y="16566"/>
                      <a:pt x="4590" y="16566"/>
                      <a:pt x="4590" y="16566"/>
                    </a:cubicBezTo>
                    <a:cubicBezTo>
                      <a:pt x="4651" y="16384"/>
                      <a:pt x="4833" y="16262"/>
                      <a:pt x="5137" y="16262"/>
                    </a:cubicBezTo>
                    <a:cubicBezTo>
                      <a:pt x="5411" y="16262"/>
                      <a:pt x="5684" y="16384"/>
                      <a:pt x="5836" y="16566"/>
                    </a:cubicBezTo>
                    <a:cubicBezTo>
                      <a:pt x="5867" y="16566"/>
                      <a:pt x="5897" y="16566"/>
                      <a:pt x="5897" y="16536"/>
                    </a:cubicBezTo>
                    <a:lnTo>
                      <a:pt x="1155" y="335"/>
                    </a:lnTo>
                    <a:cubicBezTo>
                      <a:pt x="1125" y="152"/>
                      <a:pt x="85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4" name="Google Shape;10584;p31"/>
              <p:cNvSpPr/>
              <p:nvPr/>
            </p:nvSpPr>
            <p:spPr>
              <a:xfrm>
                <a:off x="4174729" y="7018391"/>
                <a:ext cx="48302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1034" extrusionOk="0">
                    <a:moveTo>
                      <a:pt x="609" y="0"/>
                    </a:moveTo>
                    <a:cubicBezTo>
                      <a:pt x="244" y="0"/>
                      <a:pt x="1" y="213"/>
                      <a:pt x="92" y="486"/>
                    </a:cubicBezTo>
                    <a:cubicBezTo>
                      <a:pt x="214" y="790"/>
                      <a:pt x="578" y="1034"/>
                      <a:pt x="973" y="1034"/>
                    </a:cubicBezTo>
                    <a:cubicBezTo>
                      <a:pt x="1338" y="1034"/>
                      <a:pt x="1581" y="790"/>
                      <a:pt x="1460" y="486"/>
                    </a:cubicBezTo>
                    <a:cubicBezTo>
                      <a:pt x="1369" y="213"/>
                      <a:pt x="973" y="0"/>
                      <a:pt x="6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5" name="Google Shape;10585;p31"/>
              <p:cNvSpPr/>
              <p:nvPr/>
            </p:nvSpPr>
            <p:spPr>
              <a:xfrm>
                <a:off x="4002114" y="6521832"/>
                <a:ext cx="215315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7052" h="16567" extrusionOk="0">
                    <a:moveTo>
                      <a:pt x="486" y="0"/>
                    </a:moveTo>
                    <a:cubicBezTo>
                      <a:pt x="183" y="0"/>
                      <a:pt x="0" y="152"/>
                      <a:pt x="61" y="335"/>
                    </a:cubicBezTo>
                    <a:lnTo>
                      <a:pt x="5684" y="16536"/>
                    </a:lnTo>
                    <a:cubicBezTo>
                      <a:pt x="5684" y="16566"/>
                      <a:pt x="5745" y="16566"/>
                      <a:pt x="5745" y="16566"/>
                    </a:cubicBezTo>
                    <a:cubicBezTo>
                      <a:pt x="5775" y="16384"/>
                      <a:pt x="5988" y="16262"/>
                      <a:pt x="6262" y="16262"/>
                    </a:cubicBezTo>
                    <a:cubicBezTo>
                      <a:pt x="6535" y="16262"/>
                      <a:pt x="6809" y="16384"/>
                      <a:pt x="6991" y="16566"/>
                    </a:cubicBezTo>
                    <a:cubicBezTo>
                      <a:pt x="7022" y="16566"/>
                      <a:pt x="7052" y="16566"/>
                      <a:pt x="7052" y="16536"/>
                    </a:cubicBezTo>
                    <a:lnTo>
                      <a:pt x="1186" y="335"/>
                    </a:lnTo>
                    <a:cubicBezTo>
                      <a:pt x="1125" y="152"/>
                      <a:pt x="82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6" name="Google Shape;10586;p31"/>
              <p:cNvSpPr/>
              <p:nvPr/>
            </p:nvSpPr>
            <p:spPr>
              <a:xfrm>
                <a:off x="4362214" y="7018391"/>
                <a:ext cx="49218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034" extrusionOk="0">
                    <a:moveTo>
                      <a:pt x="578" y="0"/>
                    </a:moveTo>
                    <a:cubicBezTo>
                      <a:pt x="213" y="0"/>
                      <a:pt x="1" y="213"/>
                      <a:pt x="122" y="486"/>
                    </a:cubicBezTo>
                    <a:cubicBezTo>
                      <a:pt x="244" y="790"/>
                      <a:pt x="639" y="1034"/>
                      <a:pt x="1034" y="1034"/>
                    </a:cubicBezTo>
                    <a:cubicBezTo>
                      <a:pt x="1399" y="1034"/>
                      <a:pt x="1612" y="790"/>
                      <a:pt x="1490" y="486"/>
                    </a:cubicBezTo>
                    <a:cubicBezTo>
                      <a:pt x="1369" y="213"/>
                      <a:pt x="973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7" name="Google Shape;10587;p31"/>
              <p:cNvSpPr/>
              <p:nvPr/>
            </p:nvSpPr>
            <p:spPr>
              <a:xfrm>
                <a:off x="4154331" y="6521832"/>
                <a:ext cx="250580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16567" extrusionOk="0">
                    <a:moveTo>
                      <a:pt x="456" y="0"/>
                    </a:moveTo>
                    <a:cubicBezTo>
                      <a:pt x="182" y="0"/>
                      <a:pt x="0" y="152"/>
                      <a:pt x="91" y="335"/>
                    </a:cubicBezTo>
                    <a:lnTo>
                      <a:pt x="6839" y="16536"/>
                    </a:lnTo>
                    <a:cubicBezTo>
                      <a:pt x="6839" y="16566"/>
                      <a:pt x="6900" y="16566"/>
                      <a:pt x="6900" y="16566"/>
                    </a:cubicBezTo>
                    <a:cubicBezTo>
                      <a:pt x="6930" y="16384"/>
                      <a:pt x="7113" y="16262"/>
                      <a:pt x="7386" y="16262"/>
                    </a:cubicBezTo>
                    <a:cubicBezTo>
                      <a:pt x="7660" y="16262"/>
                      <a:pt x="7964" y="16384"/>
                      <a:pt x="8146" y="16566"/>
                    </a:cubicBezTo>
                    <a:cubicBezTo>
                      <a:pt x="8177" y="16566"/>
                      <a:pt x="8207" y="16566"/>
                      <a:pt x="8207" y="16536"/>
                    </a:cubicBezTo>
                    <a:lnTo>
                      <a:pt x="1185" y="335"/>
                    </a:lnTo>
                    <a:cubicBezTo>
                      <a:pt x="1125" y="152"/>
                      <a:pt x="82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8" name="Google Shape;10588;p31"/>
              <p:cNvSpPr/>
              <p:nvPr/>
            </p:nvSpPr>
            <p:spPr>
              <a:xfrm>
                <a:off x="4549699" y="7018391"/>
                <a:ext cx="50134" cy="31571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1034" extrusionOk="0">
                    <a:moveTo>
                      <a:pt x="578" y="0"/>
                    </a:moveTo>
                    <a:cubicBezTo>
                      <a:pt x="183" y="0"/>
                      <a:pt x="1" y="213"/>
                      <a:pt x="153" y="486"/>
                    </a:cubicBezTo>
                    <a:cubicBezTo>
                      <a:pt x="274" y="790"/>
                      <a:pt x="700" y="1034"/>
                      <a:pt x="1095" y="1034"/>
                    </a:cubicBezTo>
                    <a:cubicBezTo>
                      <a:pt x="1460" y="1034"/>
                      <a:pt x="1642" y="790"/>
                      <a:pt x="1520" y="486"/>
                    </a:cubicBezTo>
                    <a:cubicBezTo>
                      <a:pt x="1368" y="213"/>
                      <a:pt x="943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9" name="Google Shape;10589;p31"/>
              <p:cNvSpPr/>
              <p:nvPr/>
            </p:nvSpPr>
            <p:spPr>
              <a:xfrm>
                <a:off x="4306518" y="6521832"/>
                <a:ext cx="285876" cy="505832"/>
              </a:xfrm>
              <a:custGeom>
                <a:avLst/>
                <a:gdLst/>
                <a:ahLst/>
                <a:cxnLst/>
                <a:rect l="l" t="t" r="r" b="b"/>
                <a:pathLst>
                  <a:path w="9363" h="16567" extrusionOk="0">
                    <a:moveTo>
                      <a:pt x="457" y="0"/>
                    </a:moveTo>
                    <a:cubicBezTo>
                      <a:pt x="183" y="0"/>
                      <a:pt x="1" y="152"/>
                      <a:pt x="92" y="335"/>
                    </a:cubicBezTo>
                    <a:lnTo>
                      <a:pt x="7995" y="16536"/>
                    </a:lnTo>
                    <a:cubicBezTo>
                      <a:pt x="8025" y="16566"/>
                      <a:pt x="8056" y="16566"/>
                      <a:pt x="8056" y="16566"/>
                    </a:cubicBezTo>
                    <a:cubicBezTo>
                      <a:pt x="8086" y="16384"/>
                      <a:pt x="8269" y="16262"/>
                      <a:pt x="8542" y="16262"/>
                    </a:cubicBezTo>
                    <a:cubicBezTo>
                      <a:pt x="8816" y="16262"/>
                      <a:pt x="9120" y="16384"/>
                      <a:pt x="9302" y="16566"/>
                    </a:cubicBezTo>
                    <a:cubicBezTo>
                      <a:pt x="9332" y="16566"/>
                      <a:pt x="9363" y="16566"/>
                      <a:pt x="9363" y="16536"/>
                    </a:cubicBezTo>
                    <a:lnTo>
                      <a:pt x="1186" y="335"/>
                    </a:lnTo>
                    <a:cubicBezTo>
                      <a:pt x="1095" y="152"/>
                      <a:pt x="822" y="0"/>
                      <a:pt x="5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0" name="Google Shape;10590;p31"/>
              <p:cNvSpPr/>
              <p:nvPr/>
            </p:nvSpPr>
            <p:spPr>
              <a:xfrm>
                <a:off x="1624230" y="8555367"/>
                <a:ext cx="3301113" cy="1644542"/>
              </a:xfrm>
              <a:custGeom>
                <a:avLst/>
                <a:gdLst/>
                <a:ahLst/>
                <a:cxnLst/>
                <a:rect l="l" t="t" r="r" b="b"/>
                <a:pathLst>
                  <a:path w="108118" h="53862" extrusionOk="0">
                    <a:moveTo>
                      <a:pt x="0" y="0"/>
                    </a:moveTo>
                    <a:lnTo>
                      <a:pt x="0" y="53861"/>
                    </a:lnTo>
                    <a:lnTo>
                      <a:pt x="108118" y="53861"/>
                    </a:lnTo>
                    <a:lnTo>
                      <a:pt x="1081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1" name="Google Shape;10591;p31"/>
              <p:cNvSpPr/>
              <p:nvPr/>
            </p:nvSpPr>
            <p:spPr>
              <a:xfrm>
                <a:off x="1803348" y="8868136"/>
                <a:ext cx="2913197" cy="1270549"/>
              </a:xfrm>
              <a:custGeom>
                <a:avLst/>
                <a:gdLst/>
                <a:ahLst/>
                <a:cxnLst/>
                <a:rect l="l" t="t" r="r" b="b"/>
                <a:pathLst>
                  <a:path w="95413" h="41613" extrusionOk="0">
                    <a:moveTo>
                      <a:pt x="1" y="1"/>
                    </a:moveTo>
                    <a:lnTo>
                      <a:pt x="1" y="41612"/>
                    </a:lnTo>
                    <a:lnTo>
                      <a:pt x="95413" y="41612"/>
                    </a:lnTo>
                    <a:lnTo>
                      <a:pt x="9541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2" name="Google Shape;10592;p31"/>
              <p:cNvSpPr/>
              <p:nvPr/>
            </p:nvSpPr>
            <p:spPr>
              <a:xfrm>
                <a:off x="1803348" y="8997147"/>
                <a:ext cx="2913197" cy="1141549"/>
              </a:xfrm>
              <a:custGeom>
                <a:avLst/>
                <a:gdLst/>
                <a:ahLst/>
                <a:cxnLst/>
                <a:rect l="l" t="t" r="r" b="b"/>
                <a:pathLst>
                  <a:path w="95413" h="37388" extrusionOk="0">
                    <a:moveTo>
                      <a:pt x="1" y="0"/>
                    </a:moveTo>
                    <a:lnTo>
                      <a:pt x="1" y="37387"/>
                    </a:lnTo>
                    <a:lnTo>
                      <a:pt x="95413" y="37387"/>
                    </a:lnTo>
                    <a:lnTo>
                      <a:pt x="9541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3" name="Google Shape;10593;p31"/>
              <p:cNvSpPr/>
              <p:nvPr/>
            </p:nvSpPr>
            <p:spPr>
              <a:xfrm>
                <a:off x="1803348" y="9014796"/>
                <a:ext cx="2103934" cy="1123901"/>
              </a:xfrm>
              <a:custGeom>
                <a:avLst/>
                <a:gdLst/>
                <a:ahLst/>
                <a:cxnLst/>
                <a:rect l="l" t="t" r="r" b="b"/>
                <a:pathLst>
                  <a:path w="68908" h="36810" extrusionOk="0">
                    <a:moveTo>
                      <a:pt x="1" y="0"/>
                    </a:moveTo>
                    <a:lnTo>
                      <a:pt x="1" y="36809"/>
                    </a:lnTo>
                    <a:lnTo>
                      <a:pt x="68908" y="36809"/>
                    </a:lnTo>
                    <a:lnTo>
                      <a:pt x="689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4" name="Google Shape;10594;p31"/>
              <p:cNvSpPr/>
              <p:nvPr/>
            </p:nvSpPr>
            <p:spPr>
              <a:xfrm>
                <a:off x="3941777" y="9096446"/>
                <a:ext cx="706278" cy="1042257"/>
              </a:xfrm>
              <a:custGeom>
                <a:avLst/>
                <a:gdLst/>
                <a:ahLst/>
                <a:cxnLst/>
                <a:rect l="l" t="t" r="r" b="b"/>
                <a:pathLst>
                  <a:path w="23132" h="34136" extrusionOk="0">
                    <a:moveTo>
                      <a:pt x="0" y="1"/>
                    </a:moveTo>
                    <a:lnTo>
                      <a:pt x="0" y="34135"/>
                    </a:lnTo>
                    <a:lnTo>
                      <a:pt x="23132" y="34135"/>
                    </a:lnTo>
                    <a:lnTo>
                      <a:pt x="23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5" name="Google Shape;10595;p31"/>
              <p:cNvSpPr/>
              <p:nvPr/>
            </p:nvSpPr>
            <p:spPr>
              <a:xfrm>
                <a:off x="1624230" y="8555367"/>
                <a:ext cx="3301113" cy="206064"/>
              </a:xfrm>
              <a:custGeom>
                <a:avLst/>
                <a:gdLst/>
                <a:ahLst/>
                <a:cxnLst/>
                <a:rect l="l" t="t" r="r" b="b"/>
                <a:pathLst>
                  <a:path w="108118" h="6749" extrusionOk="0">
                    <a:moveTo>
                      <a:pt x="0" y="0"/>
                    </a:moveTo>
                    <a:lnTo>
                      <a:pt x="0" y="6748"/>
                    </a:lnTo>
                    <a:lnTo>
                      <a:pt x="108118" y="6748"/>
                    </a:lnTo>
                    <a:lnTo>
                      <a:pt x="10811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6" name="Google Shape;10596;p31"/>
              <p:cNvSpPr/>
              <p:nvPr/>
            </p:nvSpPr>
            <p:spPr>
              <a:xfrm>
                <a:off x="1925855" y="8712225"/>
                <a:ext cx="573584" cy="867734"/>
              </a:xfrm>
              <a:custGeom>
                <a:avLst/>
                <a:gdLst/>
                <a:ahLst/>
                <a:cxnLst/>
                <a:rect l="l" t="t" r="r" b="b"/>
                <a:pathLst>
                  <a:path w="18786" h="28420" extrusionOk="0">
                    <a:moveTo>
                      <a:pt x="1" y="0"/>
                    </a:moveTo>
                    <a:lnTo>
                      <a:pt x="1" y="28420"/>
                    </a:lnTo>
                    <a:lnTo>
                      <a:pt x="18786" y="28420"/>
                    </a:lnTo>
                    <a:lnTo>
                      <a:pt x="1878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7" name="Google Shape;10597;p31"/>
              <p:cNvSpPr/>
              <p:nvPr/>
            </p:nvSpPr>
            <p:spPr>
              <a:xfrm>
                <a:off x="2581136" y="8712225"/>
                <a:ext cx="574500" cy="867734"/>
              </a:xfrm>
              <a:custGeom>
                <a:avLst/>
                <a:gdLst/>
                <a:ahLst/>
                <a:cxnLst/>
                <a:rect l="l" t="t" r="r" b="b"/>
                <a:pathLst>
                  <a:path w="18816" h="28420" extrusionOk="0">
                    <a:moveTo>
                      <a:pt x="0" y="0"/>
                    </a:moveTo>
                    <a:lnTo>
                      <a:pt x="0" y="28420"/>
                    </a:lnTo>
                    <a:lnTo>
                      <a:pt x="18815" y="28420"/>
                    </a:lnTo>
                    <a:lnTo>
                      <a:pt x="1881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8" name="Google Shape;10598;p31"/>
              <p:cNvSpPr/>
              <p:nvPr/>
            </p:nvSpPr>
            <p:spPr>
              <a:xfrm>
                <a:off x="3235471" y="8712225"/>
                <a:ext cx="573553" cy="867734"/>
              </a:xfrm>
              <a:custGeom>
                <a:avLst/>
                <a:gdLst/>
                <a:ahLst/>
                <a:cxnLst/>
                <a:rect l="l" t="t" r="r" b="b"/>
                <a:pathLst>
                  <a:path w="18785" h="28420" extrusionOk="0">
                    <a:moveTo>
                      <a:pt x="0" y="0"/>
                    </a:moveTo>
                    <a:lnTo>
                      <a:pt x="0" y="28420"/>
                    </a:lnTo>
                    <a:lnTo>
                      <a:pt x="18785" y="28420"/>
                    </a:lnTo>
                    <a:lnTo>
                      <a:pt x="1878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9" name="Google Shape;10599;p31"/>
              <p:cNvSpPr/>
              <p:nvPr/>
            </p:nvSpPr>
            <p:spPr>
              <a:xfrm>
                <a:off x="3345001" y="9222678"/>
                <a:ext cx="169852" cy="125336"/>
              </a:xfrm>
              <a:custGeom>
                <a:avLst/>
                <a:gdLst/>
                <a:ahLst/>
                <a:cxnLst/>
                <a:rect l="l" t="t" r="r" b="b"/>
                <a:pathLst>
                  <a:path w="5563" h="4105" extrusionOk="0">
                    <a:moveTo>
                      <a:pt x="0" y="1"/>
                    </a:moveTo>
                    <a:lnTo>
                      <a:pt x="0" y="4104"/>
                    </a:lnTo>
                    <a:lnTo>
                      <a:pt x="5562" y="4104"/>
                    </a:lnTo>
                    <a:lnTo>
                      <a:pt x="55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0" name="Google Shape;10600;p31"/>
              <p:cNvSpPr/>
              <p:nvPr/>
            </p:nvSpPr>
            <p:spPr>
              <a:xfrm>
                <a:off x="3555662" y="9222678"/>
                <a:ext cx="169883" cy="125336"/>
              </a:xfrm>
              <a:custGeom>
                <a:avLst/>
                <a:gdLst/>
                <a:ahLst/>
                <a:cxnLst/>
                <a:rect l="l" t="t" r="r" b="b"/>
                <a:pathLst>
                  <a:path w="5564" h="4105" extrusionOk="0">
                    <a:moveTo>
                      <a:pt x="1" y="1"/>
                    </a:moveTo>
                    <a:lnTo>
                      <a:pt x="1" y="4104"/>
                    </a:lnTo>
                    <a:lnTo>
                      <a:pt x="5563" y="4104"/>
                    </a:lnTo>
                    <a:lnTo>
                      <a:pt x="55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1" name="Google Shape;10601;p31"/>
              <p:cNvSpPr/>
              <p:nvPr/>
            </p:nvSpPr>
            <p:spPr>
              <a:xfrm>
                <a:off x="3345001" y="9385093"/>
                <a:ext cx="169852" cy="125336"/>
              </a:xfrm>
              <a:custGeom>
                <a:avLst/>
                <a:gdLst/>
                <a:ahLst/>
                <a:cxnLst/>
                <a:rect l="l" t="t" r="r" b="b"/>
                <a:pathLst>
                  <a:path w="5563" h="4105" extrusionOk="0">
                    <a:moveTo>
                      <a:pt x="0" y="1"/>
                    </a:moveTo>
                    <a:lnTo>
                      <a:pt x="0" y="4104"/>
                    </a:lnTo>
                    <a:lnTo>
                      <a:pt x="5562" y="4104"/>
                    </a:lnTo>
                    <a:lnTo>
                      <a:pt x="55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2" name="Google Shape;10602;p31"/>
              <p:cNvSpPr/>
              <p:nvPr/>
            </p:nvSpPr>
            <p:spPr>
              <a:xfrm>
                <a:off x="3555662" y="9385093"/>
                <a:ext cx="169883" cy="125336"/>
              </a:xfrm>
              <a:custGeom>
                <a:avLst/>
                <a:gdLst/>
                <a:ahLst/>
                <a:cxnLst/>
                <a:rect l="l" t="t" r="r" b="b"/>
                <a:pathLst>
                  <a:path w="5564" h="4105" extrusionOk="0">
                    <a:moveTo>
                      <a:pt x="1" y="1"/>
                    </a:moveTo>
                    <a:lnTo>
                      <a:pt x="1" y="4104"/>
                    </a:lnTo>
                    <a:lnTo>
                      <a:pt x="5563" y="4104"/>
                    </a:lnTo>
                    <a:lnTo>
                      <a:pt x="55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3" name="Google Shape;10603;p31"/>
              <p:cNvSpPr/>
              <p:nvPr/>
            </p:nvSpPr>
            <p:spPr>
              <a:xfrm>
                <a:off x="1955565" y="8733569"/>
                <a:ext cx="510473" cy="11144"/>
              </a:xfrm>
              <a:custGeom>
                <a:avLst/>
                <a:gdLst/>
                <a:ahLst/>
                <a:cxnLst/>
                <a:rect l="l" t="t" r="r" b="b"/>
                <a:pathLst>
                  <a:path w="16719" h="365" extrusionOk="0">
                    <a:moveTo>
                      <a:pt x="1" y="0"/>
                    </a:moveTo>
                    <a:lnTo>
                      <a:pt x="1" y="365"/>
                    </a:lnTo>
                    <a:lnTo>
                      <a:pt x="16718" y="365"/>
                    </a:lnTo>
                    <a:lnTo>
                      <a:pt x="1671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4" name="Google Shape;10604;p31"/>
              <p:cNvSpPr/>
              <p:nvPr/>
            </p:nvSpPr>
            <p:spPr>
              <a:xfrm>
                <a:off x="2610847" y="8733569"/>
                <a:ext cx="510442" cy="11144"/>
              </a:xfrm>
              <a:custGeom>
                <a:avLst/>
                <a:gdLst/>
                <a:ahLst/>
                <a:cxnLst/>
                <a:rect l="l" t="t" r="r" b="b"/>
                <a:pathLst>
                  <a:path w="16718" h="365" extrusionOk="0">
                    <a:moveTo>
                      <a:pt x="0" y="0"/>
                    </a:moveTo>
                    <a:lnTo>
                      <a:pt x="0" y="365"/>
                    </a:lnTo>
                    <a:lnTo>
                      <a:pt x="16718" y="365"/>
                    </a:lnTo>
                    <a:lnTo>
                      <a:pt x="1671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5" name="Google Shape;10605;p31"/>
              <p:cNvSpPr/>
              <p:nvPr/>
            </p:nvSpPr>
            <p:spPr>
              <a:xfrm>
                <a:off x="3260510" y="8733569"/>
                <a:ext cx="522533" cy="464033"/>
              </a:xfrm>
              <a:custGeom>
                <a:avLst/>
                <a:gdLst/>
                <a:ahLst/>
                <a:cxnLst/>
                <a:rect l="l" t="t" r="r" b="b"/>
                <a:pathLst>
                  <a:path w="17114" h="15198" extrusionOk="0">
                    <a:moveTo>
                      <a:pt x="16719" y="365"/>
                    </a:moveTo>
                    <a:lnTo>
                      <a:pt x="16719" y="14803"/>
                    </a:lnTo>
                    <a:lnTo>
                      <a:pt x="396" y="14803"/>
                    </a:lnTo>
                    <a:lnTo>
                      <a:pt x="396" y="365"/>
                    </a:lnTo>
                    <a:close/>
                    <a:moveTo>
                      <a:pt x="1" y="0"/>
                    </a:moveTo>
                    <a:lnTo>
                      <a:pt x="1" y="15198"/>
                    </a:lnTo>
                    <a:lnTo>
                      <a:pt x="17114" y="15198"/>
                    </a:lnTo>
                    <a:lnTo>
                      <a:pt x="1711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6" name="Google Shape;10606;p31"/>
              <p:cNvSpPr/>
              <p:nvPr/>
            </p:nvSpPr>
            <p:spPr>
              <a:xfrm>
                <a:off x="2014956" y="8779036"/>
                <a:ext cx="378695" cy="378664"/>
              </a:xfrm>
              <a:custGeom>
                <a:avLst/>
                <a:gdLst/>
                <a:ahLst/>
                <a:cxnLst/>
                <a:rect l="l" t="t" r="r" b="b"/>
                <a:pathLst>
                  <a:path w="12403" h="12402" extrusionOk="0">
                    <a:moveTo>
                      <a:pt x="6202" y="1"/>
                    </a:moveTo>
                    <a:cubicBezTo>
                      <a:pt x="2767" y="1"/>
                      <a:pt x="1" y="2767"/>
                      <a:pt x="1" y="6201"/>
                    </a:cubicBezTo>
                    <a:cubicBezTo>
                      <a:pt x="1" y="9636"/>
                      <a:pt x="2767" y="12402"/>
                      <a:pt x="6202" y="12402"/>
                    </a:cubicBezTo>
                    <a:cubicBezTo>
                      <a:pt x="9636" y="12402"/>
                      <a:pt x="12402" y="9636"/>
                      <a:pt x="12402" y="6201"/>
                    </a:cubicBezTo>
                    <a:cubicBezTo>
                      <a:pt x="12402" y="2767"/>
                      <a:pt x="9636" y="1"/>
                      <a:pt x="62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7" name="Google Shape;10607;p31"/>
              <p:cNvSpPr/>
              <p:nvPr/>
            </p:nvSpPr>
            <p:spPr>
              <a:xfrm>
                <a:off x="2104057" y="8874640"/>
                <a:ext cx="180081" cy="177272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806" extrusionOk="0">
                    <a:moveTo>
                      <a:pt x="275" y="1307"/>
                    </a:moveTo>
                    <a:cubicBezTo>
                      <a:pt x="275" y="1824"/>
                      <a:pt x="214" y="2462"/>
                      <a:pt x="1" y="2827"/>
                    </a:cubicBezTo>
                    <a:lnTo>
                      <a:pt x="487" y="3040"/>
                    </a:lnTo>
                    <a:cubicBezTo>
                      <a:pt x="700" y="2614"/>
                      <a:pt x="791" y="1946"/>
                      <a:pt x="761" y="1368"/>
                    </a:cubicBezTo>
                    <a:lnTo>
                      <a:pt x="275" y="1307"/>
                    </a:lnTo>
                    <a:close/>
                    <a:moveTo>
                      <a:pt x="4560" y="2736"/>
                    </a:moveTo>
                    <a:lnTo>
                      <a:pt x="4560" y="3313"/>
                    </a:lnTo>
                    <a:lnTo>
                      <a:pt x="3405" y="3313"/>
                    </a:lnTo>
                    <a:lnTo>
                      <a:pt x="3405" y="2736"/>
                    </a:lnTo>
                    <a:close/>
                    <a:moveTo>
                      <a:pt x="913" y="0"/>
                    </a:moveTo>
                    <a:lnTo>
                      <a:pt x="913" y="2158"/>
                    </a:lnTo>
                    <a:cubicBezTo>
                      <a:pt x="913" y="3222"/>
                      <a:pt x="822" y="4408"/>
                      <a:pt x="31" y="5289"/>
                    </a:cubicBezTo>
                    <a:cubicBezTo>
                      <a:pt x="183" y="5380"/>
                      <a:pt x="426" y="5623"/>
                      <a:pt x="518" y="5806"/>
                    </a:cubicBezTo>
                    <a:cubicBezTo>
                      <a:pt x="974" y="5350"/>
                      <a:pt x="1217" y="4803"/>
                      <a:pt x="1369" y="4225"/>
                    </a:cubicBezTo>
                    <a:cubicBezTo>
                      <a:pt x="1551" y="4499"/>
                      <a:pt x="1703" y="4803"/>
                      <a:pt x="1825" y="4985"/>
                    </a:cubicBezTo>
                    <a:lnTo>
                      <a:pt x="2311" y="4499"/>
                    </a:lnTo>
                    <a:cubicBezTo>
                      <a:pt x="2189" y="4347"/>
                      <a:pt x="1734" y="3709"/>
                      <a:pt x="1521" y="3435"/>
                    </a:cubicBezTo>
                    <a:cubicBezTo>
                      <a:pt x="1551" y="3070"/>
                      <a:pt x="1582" y="2705"/>
                      <a:pt x="1582" y="2341"/>
                    </a:cubicBezTo>
                    <a:cubicBezTo>
                      <a:pt x="1673" y="2371"/>
                      <a:pt x="1946" y="2493"/>
                      <a:pt x="1946" y="2493"/>
                    </a:cubicBezTo>
                    <a:cubicBezTo>
                      <a:pt x="2002" y="2381"/>
                      <a:pt x="2066" y="2246"/>
                      <a:pt x="2129" y="2101"/>
                    </a:cubicBezTo>
                    <a:lnTo>
                      <a:pt x="2129" y="2101"/>
                    </a:lnTo>
                    <a:lnTo>
                      <a:pt x="2129" y="2736"/>
                    </a:lnTo>
                    <a:lnTo>
                      <a:pt x="2737" y="2736"/>
                    </a:lnTo>
                    <a:lnTo>
                      <a:pt x="2737" y="3313"/>
                    </a:lnTo>
                    <a:lnTo>
                      <a:pt x="2189" y="3313"/>
                    </a:lnTo>
                    <a:lnTo>
                      <a:pt x="2189" y="3921"/>
                    </a:lnTo>
                    <a:lnTo>
                      <a:pt x="2889" y="3921"/>
                    </a:lnTo>
                    <a:cubicBezTo>
                      <a:pt x="2828" y="4620"/>
                      <a:pt x="2676" y="5016"/>
                      <a:pt x="1794" y="5259"/>
                    </a:cubicBezTo>
                    <a:cubicBezTo>
                      <a:pt x="1946" y="5380"/>
                      <a:pt x="2129" y="5623"/>
                      <a:pt x="2189" y="5806"/>
                    </a:cubicBezTo>
                    <a:cubicBezTo>
                      <a:pt x="3314" y="5441"/>
                      <a:pt x="3466" y="4833"/>
                      <a:pt x="3557" y="3982"/>
                    </a:cubicBezTo>
                    <a:cubicBezTo>
                      <a:pt x="3618" y="3982"/>
                      <a:pt x="3679" y="3952"/>
                      <a:pt x="3679" y="3921"/>
                    </a:cubicBezTo>
                    <a:lnTo>
                      <a:pt x="4104" y="3921"/>
                    </a:lnTo>
                    <a:lnTo>
                      <a:pt x="4104" y="4955"/>
                    </a:lnTo>
                    <a:cubicBezTo>
                      <a:pt x="4104" y="5532"/>
                      <a:pt x="4226" y="5715"/>
                      <a:pt x="4773" y="5715"/>
                    </a:cubicBezTo>
                    <a:lnTo>
                      <a:pt x="5229" y="5715"/>
                    </a:lnTo>
                    <a:cubicBezTo>
                      <a:pt x="5655" y="5715"/>
                      <a:pt x="5837" y="5532"/>
                      <a:pt x="5898" y="4772"/>
                    </a:cubicBezTo>
                    <a:cubicBezTo>
                      <a:pt x="5715" y="4712"/>
                      <a:pt x="5442" y="4620"/>
                      <a:pt x="5290" y="4499"/>
                    </a:cubicBezTo>
                    <a:cubicBezTo>
                      <a:pt x="5290" y="5046"/>
                      <a:pt x="5259" y="5107"/>
                      <a:pt x="5168" y="5107"/>
                    </a:cubicBezTo>
                    <a:lnTo>
                      <a:pt x="4895" y="5107"/>
                    </a:lnTo>
                    <a:cubicBezTo>
                      <a:pt x="4803" y="5107"/>
                      <a:pt x="4773" y="5107"/>
                      <a:pt x="4773" y="4924"/>
                    </a:cubicBezTo>
                    <a:lnTo>
                      <a:pt x="4773" y="3982"/>
                    </a:lnTo>
                    <a:cubicBezTo>
                      <a:pt x="4864" y="3982"/>
                      <a:pt x="4895" y="3952"/>
                      <a:pt x="4925" y="3921"/>
                    </a:cubicBezTo>
                    <a:lnTo>
                      <a:pt x="5807" y="3921"/>
                    </a:lnTo>
                    <a:lnTo>
                      <a:pt x="5807" y="3313"/>
                    </a:lnTo>
                    <a:lnTo>
                      <a:pt x="5229" y="3313"/>
                    </a:lnTo>
                    <a:lnTo>
                      <a:pt x="5229" y="2736"/>
                    </a:lnTo>
                    <a:lnTo>
                      <a:pt x="5837" y="2736"/>
                    </a:lnTo>
                    <a:lnTo>
                      <a:pt x="5837" y="2098"/>
                    </a:lnTo>
                    <a:lnTo>
                      <a:pt x="5229" y="2098"/>
                    </a:lnTo>
                    <a:lnTo>
                      <a:pt x="5229" y="1642"/>
                    </a:lnTo>
                    <a:cubicBezTo>
                      <a:pt x="5351" y="1611"/>
                      <a:pt x="5381" y="1581"/>
                      <a:pt x="5411" y="1520"/>
                    </a:cubicBezTo>
                    <a:lnTo>
                      <a:pt x="4560" y="1459"/>
                    </a:lnTo>
                    <a:lnTo>
                      <a:pt x="4560" y="2098"/>
                    </a:lnTo>
                    <a:lnTo>
                      <a:pt x="3405" y="2098"/>
                    </a:lnTo>
                    <a:lnTo>
                      <a:pt x="3405" y="1642"/>
                    </a:lnTo>
                    <a:cubicBezTo>
                      <a:pt x="3496" y="1611"/>
                      <a:pt x="3527" y="1581"/>
                      <a:pt x="3557" y="1520"/>
                    </a:cubicBezTo>
                    <a:lnTo>
                      <a:pt x="2737" y="1459"/>
                    </a:lnTo>
                    <a:lnTo>
                      <a:pt x="2737" y="2098"/>
                    </a:lnTo>
                    <a:lnTo>
                      <a:pt x="2130" y="2098"/>
                    </a:lnTo>
                    <a:cubicBezTo>
                      <a:pt x="2239" y="1847"/>
                      <a:pt x="2345" y="1568"/>
                      <a:pt x="2402" y="1338"/>
                    </a:cubicBezTo>
                    <a:cubicBezTo>
                      <a:pt x="2493" y="1338"/>
                      <a:pt x="2554" y="1338"/>
                      <a:pt x="2554" y="1277"/>
                    </a:cubicBezTo>
                    <a:lnTo>
                      <a:pt x="2412" y="1216"/>
                    </a:lnTo>
                    <a:lnTo>
                      <a:pt x="3618" y="1216"/>
                    </a:lnTo>
                    <a:lnTo>
                      <a:pt x="3618" y="1794"/>
                    </a:lnTo>
                    <a:lnTo>
                      <a:pt x="4317" y="1794"/>
                    </a:lnTo>
                    <a:lnTo>
                      <a:pt x="4317" y="1216"/>
                    </a:lnTo>
                    <a:lnTo>
                      <a:pt x="5594" y="1216"/>
                    </a:lnTo>
                    <a:lnTo>
                      <a:pt x="5594" y="608"/>
                    </a:lnTo>
                    <a:lnTo>
                      <a:pt x="4317" y="608"/>
                    </a:lnTo>
                    <a:lnTo>
                      <a:pt x="4317" y="152"/>
                    </a:lnTo>
                    <a:cubicBezTo>
                      <a:pt x="4439" y="122"/>
                      <a:pt x="4469" y="91"/>
                      <a:pt x="4469" y="31"/>
                    </a:cubicBezTo>
                    <a:lnTo>
                      <a:pt x="3618" y="0"/>
                    </a:lnTo>
                    <a:lnTo>
                      <a:pt x="3618" y="608"/>
                    </a:lnTo>
                    <a:lnTo>
                      <a:pt x="2402" y="608"/>
                    </a:lnTo>
                    <a:lnTo>
                      <a:pt x="2402" y="1212"/>
                    </a:lnTo>
                    <a:lnTo>
                      <a:pt x="2402" y="1212"/>
                    </a:lnTo>
                    <a:lnTo>
                      <a:pt x="1916" y="1003"/>
                    </a:lnTo>
                    <a:cubicBezTo>
                      <a:pt x="1825" y="1338"/>
                      <a:pt x="1703" y="1824"/>
                      <a:pt x="1582" y="2158"/>
                    </a:cubicBezTo>
                    <a:lnTo>
                      <a:pt x="1582" y="152"/>
                    </a:lnTo>
                    <a:cubicBezTo>
                      <a:pt x="1673" y="122"/>
                      <a:pt x="1734" y="91"/>
                      <a:pt x="1734" y="61"/>
                    </a:cubicBezTo>
                    <a:cubicBezTo>
                      <a:pt x="1490" y="31"/>
                      <a:pt x="1217" y="31"/>
                      <a:pt x="91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8" name="Google Shape;10608;p31"/>
              <p:cNvSpPr/>
              <p:nvPr/>
            </p:nvSpPr>
            <p:spPr>
              <a:xfrm>
                <a:off x="2111508" y="9102950"/>
                <a:ext cx="150373" cy="167074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472" extrusionOk="0">
                    <a:moveTo>
                      <a:pt x="1824" y="1"/>
                    </a:moveTo>
                    <a:cubicBezTo>
                      <a:pt x="1854" y="274"/>
                      <a:pt x="1885" y="608"/>
                      <a:pt x="1945" y="882"/>
                    </a:cubicBezTo>
                    <a:lnTo>
                      <a:pt x="395" y="882"/>
                    </a:lnTo>
                    <a:lnTo>
                      <a:pt x="395" y="1520"/>
                    </a:lnTo>
                    <a:lnTo>
                      <a:pt x="2067" y="1520"/>
                    </a:lnTo>
                    <a:cubicBezTo>
                      <a:pt x="2097" y="1703"/>
                      <a:pt x="2189" y="1946"/>
                      <a:pt x="2219" y="2098"/>
                    </a:cubicBezTo>
                    <a:cubicBezTo>
                      <a:pt x="1763" y="2128"/>
                      <a:pt x="1277" y="2128"/>
                      <a:pt x="821" y="2128"/>
                    </a:cubicBezTo>
                    <a:lnTo>
                      <a:pt x="0" y="2128"/>
                    </a:lnTo>
                    <a:lnTo>
                      <a:pt x="0" y="2767"/>
                    </a:lnTo>
                    <a:lnTo>
                      <a:pt x="1125" y="2767"/>
                    </a:lnTo>
                    <a:cubicBezTo>
                      <a:pt x="1520" y="2767"/>
                      <a:pt x="2006" y="2767"/>
                      <a:pt x="2462" y="2736"/>
                    </a:cubicBezTo>
                    <a:cubicBezTo>
                      <a:pt x="2553" y="2919"/>
                      <a:pt x="2705" y="3101"/>
                      <a:pt x="2797" y="3223"/>
                    </a:cubicBezTo>
                    <a:cubicBezTo>
                      <a:pt x="2705" y="3223"/>
                      <a:pt x="2614" y="3192"/>
                      <a:pt x="2523" y="3192"/>
                    </a:cubicBezTo>
                    <a:cubicBezTo>
                      <a:pt x="2432" y="3192"/>
                      <a:pt x="2310" y="3223"/>
                      <a:pt x="2249" y="3223"/>
                    </a:cubicBezTo>
                    <a:lnTo>
                      <a:pt x="2432" y="3770"/>
                    </a:lnTo>
                    <a:lnTo>
                      <a:pt x="2766" y="3770"/>
                    </a:lnTo>
                    <a:cubicBezTo>
                      <a:pt x="3252" y="3770"/>
                      <a:pt x="3404" y="3830"/>
                      <a:pt x="3708" y="4013"/>
                    </a:cubicBezTo>
                    <a:lnTo>
                      <a:pt x="4134" y="3405"/>
                    </a:lnTo>
                    <a:cubicBezTo>
                      <a:pt x="3769" y="3253"/>
                      <a:pt x="3435" y="2949"/>
                      <a:pt x="3252" y="2645"/>
                    </a:cubicBezTo>
                    <a:cubicBezTo>
                      <a:pt x="3860" y="2584"/>
                      <a:pt x="4499" y="2463"/>
                      <a:pt x="4924" y="2311"/>
                    </a:cubicBezTo>
                    <a:lnTo>
                      <a:pt x="4803" y="1642"/>
                    </a:lnTo>
                    <a:cubicBezTo>
                      <a:pt x="4316" y="1824"/>
                      <a:pt x="3648" y="1976"/>
                      <a:pt x="2979" y="2037"/>
                    </a:cubicBezTo>
                    <a:cubicBezTo>
                      <a:pt x="2948" y="1885"/>
                      <a:pt x="2888" y="1672"/>
                      <a:pt x="2827" y="1460"/>
                    </a:cubicBezTo>
                    <a:cubicBezTo>
                      <a:pt x="3374" y="1399"/>
                      <a:pt x="3921" y="1308"/>
                      <a:pt x="4407" y="1156"/>
                    </a:cubicBezTo>
                    <a:lnTo>
                      <a:pt x="4256" y="517"/>
                    </a:lnTo>
                    <a:cubicBezTo>
                      <a:pt x="3830" y="669"/>
                      <a:pt x="3192" y="760"/>
                      <a:pt x="2705" y="821"/>
                    </a:cubicBezTo>
                    <a:cubicBezTo>
                      <a:pt x="2675" y="608"/>
                      <a:pt x="2645" y="365"/>
                      <a:pt x="2614" y="153"/>
                    </a:cubicBezTo>
                    <a:cubicBezTo>
                      <a:pt x="2736" y="153"/>
                      <a:pt x="2797" y="92"/>
                      <a:pt x="2797" y="1"/>
                    </a:cubicBezTo>
                    <a:close/>
                    <a:moveTo>
                      <a:pt x="1277" y="3405"/>
                    </a:moveTo>
                    <a:cubicBezTo>
                      <a:pt x="912" y="3618"/>
                      <a:pt x="608" y="4013"/>
                      <a:pt x="608" y="4378"/>
                    </a:cubicBezTo>
                    <a:cubicBezTo>
                      <a:pt x="608" y="5107"/>
                      <a:pt x="1338" y="5441"/>
                      <a:pt x="2401" y="5472"/>
                    </a:cubicBezTo>
                    <a:lnTo>
                      <a:pt x="2888" y="5472"/>
                    </a:lnTo>
                    <a:cubicBezTo>
                      <a:pt x="3313" y="5472"/>
                      <a:pt x="3617" y="5441"/>
                      <a:pt x="3860" y="5441"/>
                    </a:cubicBezTo>
                    <a:lnTo>
                      <a:pt x="3891" y="4712"/>
                    </a:lnTo>
                    <a:lnTo>
                      <a:pt x="3891" y="4712"/>
                    </a:lnTo>
                    <a:cubicBezTo>
                      <a:pt x="3526" y="4773"/>
                      <a:pt x="2948" y="4803"/>
                      <a:pt x="2553" y="4803"/>
                    </a:cubicBezTo>
                    <a:cubicBezTo>
                      <a:pt x="2097" y="4803"/>
                      <a:pt x="1398" y="4773"/>
                      <a:pt x="1398" y="4347"/>
                    </a:cubicBezTo>
                    <a:cubicBezTo>
                      <a:pt x="1398" y="4195"/>
                      <a:pt x="1550" y="4013"/>
                      <a:pt x="1793" y="3891"/>
                    </a:cubicBezTo>
                    <a:lnTo>
                      <a:pt x="1277" y="340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9" name="Google Shape;10609;p31"/>
              <p:cNvSpPr/>
              <p:nvPr/>
            </p:nvSpPr>
            <p:spPr>
              <a:xfrm>
                <a:off x="2105920" y="9322924"/>
                <a:ext cx="174524" cy="178218"/>
              </a:xfrm>
              <a:custGeom>
                <a:avLst/>
                <a:gdLst/>
                <a:ahLst/>
                <a:cxnLst/>
                <a:rect l="l" t="t" r="r" b="b"/>
                <a:pathLst>
                  <a:path w="5716" h="5837" extrusionOk="0">
                    <a:moveTo>
                      <a:pt x="4135" y="1034"/>
                    </a:moveTo>
                    <a:lnTo>
                      <a:pt x="4135" y="1307"/>
                    </a:lnTo>
                    <a:lnTo>
                      <a:pt x="1612" y="1307"/>
                    </a:lnTo>
                    <a:lnTo>
                      <a:pt x="1612" y="1034"/>
                    </a:lnTo>
                    <a:close/>
                    <a:moveTo>
                      <a:pt x="4135" y="1763"/>
                    </a:moveTo>
                    <a:lnTo>
                      <a:pt x="4135" y="2037"/>
                    </a:lnTo>
                    <a:lnTo>
                      <a:pt x="1612" y="2037"/>
                    </a:lnTo>
                    <a:lnTo>
                      <a:pt x="1612" y="1763"/>
                    </a:lnTo>
                    <a:close/>
                    <a:moveTo>
                      <a:pt x="3983" y="4195"/>
                    </a:moveTo>
                    <a:lnTo>
                      <a:pt x="3466" y="4377"/>
                    </a:lnTo>
                    <a:cubicBezTo>
                      <a:pt x="3618" y="4620"/>
                      <a:pt x="3770" y="4985"/>
                      <a:pt x="3831" y="5198"/>
                    </a:cubicBezTo>
                    <a:lnTo>
                      <a:pt x="4408" y="4985"/>
                    </a:lnTo>
                    <a:cubicBezTo>
                      <a:pt x="4317" y="4772"/>
                      <a:pt x="4165" y="4438"/>
                      <a:pt x="3983" y="4195"/>
                    </a:cubicBezTo>
                    <a:close/>
                    <a:moveTo>
                      <a:pt x="3071" y="4347"/>
                    </a:moveTo>
                    <a:lnTo>
                      <a:pt x="2524" y="4499"/>
                    </a:lnTo>
                    <a:cubicBezTo>
                      <a:pt x="2645" y="4803"/>
                      <a:pt x="2767" y="5259"/>
                      <a:pt x="2797" y="5532"/>
                    </a:cubicBezTo>
                    <a:lnTo>
                      <a:pt x="3375" y="5350"/>
                    </a:lnTo>
                    <a:cubicBezTo>
                      <a:pt x="3344" y="5107"/>
                      <a:pt x="3223" y="4681"/>
                      <a:pt x="3071" y="4347"/>
                    </a:cubicBezTo>
                    <a:close/>
                    <a:moveTo>
                      <a:pt x="2128" y="4408"/>
                    </a:moveTo>
                    <a:lnTo>
                      <a:pt x="1521" y="4499"/>
                    </a:lnTo>
                    <a:cubicBezTo>
                      <a:pt x="1612" y="4864"/>
                      <a:pt x="1642" y="5350"/>
                      <a:pt x="1642" y="5654"/>
                    </a:cubicBezTo>
                    <a:lnTo>
                      <a:pt x="2280" y="5532"/>
                    </a:lnTo>
                    <a:cubicBezTo>
                      <a:pt x="2280" y="5259"/>
                      <a:pt x="2220" y="4772"/>
                      <a:pt x="2128" y="4408"/>
                    </a:cubicBezTo>
                    <a:close/>
                    <a:moveTo>
                      <a:pt x="639" y="4256"/>
                    </a:moveTo>
                    <a:cubicBezTo>
                      <a:pt x="517" y="4712"/>
                      <a:pt x="305" y="5168"/>
                      <a:pt x="1" y="5472"/>
                    </a:cubicBezTo>
                    <a:lnTo>
                      <a:pt x="578" y="5836"/>
                    </a:lnTo>
                    <a:cubicBezTo>
                      <a:pt x="913" y="5472"/>
                      <a:pt x="1125" y="4955"/>
                      <a:pt x="1247" y="4468"/>
                    </a:cubicBezTo>
                    <a:lnTo>
                      <a:pt x="639" y="4256"/>
                    </a:lnTo>
                    <a:close/>
                    <a:moveTo>
                      <a:pt x="2432" y="0"/>
                    </a:moveTo>
                    <a:cubicBezTo>
                      <a:pt x="2402" y="152"/>
                      <a:pt x="2372" y="335"/>
                      <a:pt x="2311" y="517"/>
                    </a:cubicBezTo>
                    <a:lnTo>
                      <a:pt x="882" y="517"/>
                    </a:lnTo>
                    <a:lnTo>
                      <a:pt x="882" y="4134"/>
                    </a:lnTo>
                    <a:lnTo>
                      <a:pt x="4834" y="4134"/>
                    </a:lnTo>
                    <a:cubicBezTo>
                      <a:pt x="4803" y="4833"/>
                      <a:pt x="4712" y="5137"/>
                      <a:pt x="4651" y="5228"/>
                    </a:cubicBezTo>
                    <a:cubicBezTo>
                      <a:pt x="4590" y="5259"/>
                      <a:pt x="4530" y="5289"/>
                      <a:pt x="4439" y="5289"/>
                    </a:cubicBezTo>
                    <a:cubicBezTo>
                      <a:pt x="4347" y="5289"/>
                      <a:pt x="4135" y="5289"/>
                      <a:pt x="3922" y="5259"/>
                    </a:cubicBezTo>
                    <a:lnTo>
                      <a:pt x="3922" y="5259"/>
                    </a:lnTo>
                    <a:cubicBezTo>
                      <a:pt x="4013" y="5411"/>
                      <a:pt x="4074" y="5654"/>
                      <a:pt x="4104" y="5836"/>
                    </a:cubicBezTo>
                    <a:lnTo>
                      <a:pt x="4439" y="5836"/>
                    </a:lnTo>
                    <a:cubicBezTo>
                      <a:pt x="4925" y="5836"/>
                      <a:pt x="5077" y="5775"/>
                      <a:pt x="5229" y="5624"/>
                    </a:cubicBezTo>
                    <a:cubicBezTo>
                      <a:pt x="5381" y="5441"/>
                      <a:pt x="5472" y="4985"/>
                      <a:pt x="5563" y="3861"/>
                    </a:cubicBezTo>
                    <a:cubicBezTo>
                      <a:pt x="5563" y="3769"/>
                      <a:pt x="5563" y="3709"/>
                      <a:pt x="5563" y="3648"/>
                    </a:cubicBezTo>
                    <a:lnTo>
                      <a:pt x="5198" y="3587"/>
                    </a:lnTo>
                    <a:lnTo>
                      <a:pt x="5016" y="3617"/>
                    </a:lnTo>
                    <a:lnTo>
                      <a:pt x="1612" y="3617"/>
                    </a:lnTo>
                    <a:lnTo>
                      <a:pt x="1612" y="3344"/>
                    </a:lnTo>
                    <a:lnTo>
                      <a:pt x="5715" y="3344"/>
                    </a:lnTo>
                    <a:lnTo>
                      <a:pt x="5715" y="2827"/>
                    </a:lnTo>
                    <a:lnTo>
                      <a:pt x="1612" y="2827"/>
                    </a:lnTo>
                    <a:lnTo>
                      <a:pt x="1612" y="2554"/>
                    </a:lnTo>
                    <a:lnTo>
                      <a:pt x="4864" y="2554"/>
                    </a:lnTo>
                    <a:lnTo>
                      <a:pt x="4864" y="517"/>
                    </a:lnTo>
                    <a:lnTo>
                      <a:pt x="3071" y="517"/>
                    </a:lnTo>
                    <a:lnTo>
                      <a:pt x="3223" y="244"/>
                    </a:lnTo>
                    <a:cubicBezTo>
                      <a:pt x="3314" y="244"/>
                      <a:pt x="3375" y="213"/>
                      <a:pt x="3375" y="152"/>
                    </a:cubicBezTo>
                    <a:lnTo>
                      <a:pt x="243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0" name="Google Shape;10610;p31"/>
              <p:cNvSpPr/>
              <p:nvPr/>
            </p:nvSpPr>
            <p:spPr>
              <a:xfrm>
                <a:off x="2675795" y="8779036"/>
                <a:ext cx="378695" cy="378664"/>
              </a:xfrm>
              <a:custGeom>
                <a:avLst/>
                <a:gdLst/>
                <a:ahLst/>
                <a:cxnLst/>
                <a:rect l="l" t="t" r="r" b="b"/>
                <a:pathLst>
                  <a:path w="12403" h="12402" extrusionOk="0">
                    <a:moveTo>
                      <a:pt x="6201" y="1"/>
                    </a:moveTo>
                    <a:cubicBezTo>
                      <a:pt x="2767" y="1"/>
                      <a:pt x="1" y="2767"/>
                      <a:pt x="1" y="6201"/>
                    </a:cubicBezTo>
                    <a:cubicBezTo>
                      <a:pt x="1" y="9636"/>
                      <a:pt x="2767" y="12402"/>
                      <a:pt x="6201" y="12402"/>
                    </a:cubicBezTo>
                    <a:cubicBezTo>
                      <a:pt x="9636" y="12402"/>
                      <a:pt x="12402" y="9636"/>
                      <a:pt x="12402" y="6201"/>
                    </a:cubicBezTo>
                    <a:cubicBezTo>
                      <a:pt x="12402" y="2767"/>
                      <a:pt x="9636" y="1"/>
                      <a:pt x="6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1" name="Google Shape;10611;p31"/>
              <p:cNvSpPr/>
              <p:nvPr/>
            </p:nvSpPr>
            <p:spPr>
              <a:xfrm>
                <a:off x="2783462" y="8884839"/>
                <a:ext cx="158738" cy="151319"/>
              </a:xfrm>
              <a:custGeom>
                <a:avLst/>
                <a:gdLst/>
                <a:ahLst/>
                <a:cxnLst/>
                <a:rect l="l" t="t" r="r" b="b"/>
                <a:pathLst>
                  <a:path w="5199" h="4956" extrusionOk="0">
                    <a:moveTo>
                      <a:pt x="4286" y="487"/>
                    </a:moveTo>
                    <a:lnTo>
                      <a:pt x="4286" y="1004"/>
                    </a:lnTo>
                    <a:lnTo>
                      <a:pt x="1156" y="1004"/>
                    </a:lnTo>
                    <a:lnTo>
                      <a:pt x="1156" y="487"/>
                    </a:lnTo>
                    <a:close/>
                    <a:moveTo>
                      <a:pt x="4195" y="3557"/>
                    </a:moveTo>
                    <a:lnTo>
                      <a:pt x="4195" y="4286"/>
                    </a:lnTo>
                    <a:lnTo>
                      <a:pt x="2068" y="4286"/>
                    </a:lnTo>
                    <a:lnTo>
                      <a:pt x="2068" y="3557"/>
                    </a:lnTo>
                    <a:close/>
                    <a:moveTo>
                      <a:pt x="639" y="1"/>
                    </a:moveTo>
                    <a:lnTo>
                      <a:pt x="639" y="1672"/>
                    </a:lnTo>
                    <a:cubicBezTo>
                      <a:pt x="639" y="2554"/>
                      <a:pt x="578" y="3800"/>
                      <a:pt x="1" y="4682"/>
                    </a:cubicBezTo>
                    <a:cubicBezTo>
                      <a:pt x="122" y="4712"/>
                      <a:pt x="365" y="4864"/>
                      <a:pt x="457" y="4955"/>
                    </a:cubicBezTo>
                    <a:cubicBezTo>
                      <a:pt x="1064" y="4043"/>
                      <a:pt x="1156" y="2615"/>
                      <a:pt x="1156" y="1642"/>
                    </a:cubicBezTo>
                    <a:lnTo>
                      <a:pt x="1156" y="1460"/>
                    </a:lnTo>
                    <a:lnTo>
                      <a:pt x="2858" y="1460"/>
                    </a:lnTo>
                    <a:lnTo>
                      <a:pt x="2858" y="2037"/>
                    </a:lnTo>
                    <a:lnTo>
                      <a:pt x="1216" y="2037"/>
                    </a:lnTo>
                    <a:lnTo>
                      <a:pt x="1216" y="2523"/>
                    </a:lnTo>
                    <a:lnTo>
                      <a:pt x="2858" y="2523"/>
                    </a:lnTo>
                    <a:lnTo>
                      <a:pt x="2858" y="3071"/>
                    </a:lnTo>
                    <a:lnTo>
                      <a:pt x="1551" y="3071"/>
                    </a:lnTo>
                    <a:lnTo>
                      <a:pt x="1551" y="4955"/>
                    </a:lnTo>
                    <a:lnTo>
                      <a:pt x="2068" y="4955"/>
                    </a:lnTo>
                    <a:lnTo>
                      <a:pt x="2068" y="4742"/>
                    </a:lnTo>
                    <a:lnTo>
                      <a:pt x="4195" y="4742"/>
                    </a:lnTo>
                    <a:lnTo>
                      <a:pt x="4195" y="4925"/>
                    </a:lnTo>
                    <a:lnTo>
                      <a:pt x="4742" y="4925"/>
                    </a:lnTo>
                    <a:lnTo>
                      <a:pt x="4742" y="3071"/>
                    </a:lnTo>
                    <a:lnTo>
                      <a:pt x="3375" y="3071"/>
                    </a:lnTo>
                    <a:lnTo>
                      <a:pt x="3375" y="2523"/>
                    </a:lnTo>
                    <a:lnTo>
                      <a:pt x="5198" y="2523"/>
                    </a:lnTo>
                    <a:lnTo>
                      <a:pt x="5198" y="2037"/>
                    </a:lnTo>
                    <a:lnTo>
                      <a:pt x="3375" y="2037"/>
                    </a:lnTo>
                    <a:lnTo>
                      <a:pt x="3375" y="1612"/>
                    </a:lnTo>
                    <a:cubicBezTo>
                      <a:pt x="3466" y="1581"/>
                      <a:pt x="3496" y="1551"/>
                      <a:pt x="3496" y="1520"/>
                    </a:cubicBezTo>
                    <a:lnTo>
                      <a:pt x="2949" y="1490"/>
                    </a:lnTo>
                    <a:lnTo>
                      <a:pt x="2949" y="1460"/>
                    </a:lnTo>
                    <a:lnTo>
                      <a:pt x="4834" y="1460"/>
                    </a:lnTo>
                    <a:lnTo>
                      <a:pt x="483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2" name="Google Shape;10612;p31"/>
              <p:cNvSpPr/>
              <p:nvPr/>
            </p:nvSpPr>
            <p:spPr>
              <a:xfrm>
                <a:off x="2783462" y="9081606"/>
                <a:ext cx="160601" cy="157792"/>
              </a:xfrm>
              <a:custGeom>
                <a:avLst/>
                <a:gdLst/>
                <a:ahLst/>
                <a:cxnLst/>
                <a:rect l="l" t="t" r="r" b="b"/>
                <a:pathLst>
                  <a:path w="5260" h="5168" extrusionOk="0">
                    <a:moveTo>
                      <a:pt x="3527" y="760"/>
                    </a:moveTo>
                    <a:lnTo>
                      <a:pt x="3527" y="1459"/>
                    </a:lnTo>
                    <a:lnTo>
                      <a:pt x="3071" y="1459"/>
                    </a:lnTo>
                    <a:lnTo>
                      <a:pt x="3071" y="760"/>
                    </a:lnTo>
                    <a:close/>
                    <a:moveTo>
                      <a:pt x="305" y="1520"/>
                    </a:moveTo>
                    <a:lnTo>
                      <a:pt x="1" y="1915"/>
                    </a:lnTo>
                    <a:cubicBezTo>
                      <a:pt x="335" y="2067"/>
                      <a:pt x="760" y="2311"/>
                      <a:pt x="973" y="2493"/>
                    </a:cubicBezTo>
                    <a:lnTo>
                      <a:pt x="1277" y="2037"/>
                    </a:lnTo>
                    <a:cubicBezTo>
                      <a:pt x="1064" y="1855"/>
                      <a:pt x="639" y="1642"/>
                      <a:pt x="305" y="1520"/>
                    </a:cubicBezTo>
                    <a:close/>
                    <a:moveTo>
                      <a:pt x="4530" y="1915"/>
                    </a:moveTo>
                    <a:lnTo>
                      <a:pt x="4530" y="2463"/>
                    </a:lnTo>
                    <a:cubicBezTo>
                      <a:pt x="4438" y="2432"/>
                      <a:pt x="4347" y="2402"/>
                      <a:pt x="4286" y="2341"/>
                    </a:cubicBezTo>
                    <a:cubicBezTo>
                      <a:pt x="4286" y="2615"/>
                      <a:pt x="4286" y="2645"/>
                      <a:pt x="4195" y="2645"/>
                    </a:cubicBezTo>
                    <a:lnTo>
                      <a:pt x="4013" y="2645"/>
                    </a:lnTo>
                    <a:cubicBezTo>
                      <a:pt x="3952" y="2645"/>
                      <a:pt x="3922" y="2615"/>
                      <a:pt x="3922" y="2523"/>
                    </a:cubicBezTo>
                    <a:lnTo>
                      <a:pt x="3922" y="1915"/>
                    </a:lnTo>
                    <a:close/>
                    <a:moveTo>
                      <a:pt x="2645" y="1915"/>
                    </a:moveTo>
                    <a:cubicBezTo>
                      <a:pt x="2645" y="2189"/>
                      <a:pt x="2645" y="2615"/>
                      <a:pt x="2159" y="2979"/>
                    </a:cubicBezTo>
                    <a:lnTo>
                      <a:pt x="2159" y="1915"/>
                    </a:lnTo>
                    <a:close/>
                    <a:moveTo>
                      <a:pt x="3527" y="1915"/>
                    </a:moveTo>
                    <a:lnTo>
                      <a:pt x="3527" y="2523"/>
                    </a:lnTo>
                    <a:cubicBezTo>
                      <a:pt x="3527" y="2949"/>
                      <a:pt x="3618" y="3040"/>
                      <a:pt x="3952" y="3040"/>
                    </a:cubicBezTo>
                    <a:lnTo>
                      <a:pt x="4256" y="3040"/>
                    </a:lnTo>
                    <a:cubicBezTo>
                      <a:pt x="4378" y="3040"/>
                      <a:pt x="4469" y="3040"/>
                      <a:pt x="4530" y="2949"/>
                    </a:cubicBezTo>
                    <a:lnTo>
                      <a:pt x="4530" y="3466"/>
                    </a:lnTo>
                    <a:lnTo>
                      <a:pt x="2159" y="3466"/>
                    </a:lnTo>
                    <a:lnTo>
                      <a:pt x="2159" y="3070"/>
                    </a:lnTo>
                    <a:cubicBezTo>
                      <a:pt x="2250" y="3131"/>
                      <a:pt x="2402" y="3253"/>
                      <a:pt x="2432" y="3314"/>
                    </a:cubicBezTo>
                    <a:cubicBezTo>
                      <a:pt x="2949" y="2918"/>
                      <a:pt x="3071" y="2432"/>
                      <a:pt x="3071" y="1915"/>
                    </a:cubicBezTo>
                    <a:close/>
                    <a:moveTo>
                      <a:pt x="4530" y="3922"/>
                    </a:moveTo>
                    <a:lnTo>
                      <a:pt x="4530" y="4469"/>
                    </a:lnTo>
                    <a:lnTo>
                      <a:pt x="2159" y="4469"/>
                    </a:lnTo>
                    <a:lnTo>
                      <a:pt x="2159" y="3922"/>
                    </a:lnTo>
                    <a:close/>
                    <a:moveTo>
                      <a:pt x="1034" y="2979"/>
                    </a:moveTo>
                    <a:cubicBezTo>
                      <a:pt x="760" y="3618"/>
                      <a:pt x="396" y="4347"/>
                      <a:pt x="122" y="4803"/>
                    </a:cubicBezTo>
                    <a:lnTo>
                      <a:pt x="700" y="5137"/>
                    </a:lnTo>
                    <a:cubicBezTo>
                      <a:pt x="700" y="5107"/>
                      <a:pt x="700" y="5107"/>
                      <a:pt x="700" y="5077"/>
                    </a:cubicBezTo>
                    <a:cubicBezTo>
                      <a:pt x="700" y="5046"/>
                      <a:pt x="700" y="5016"/>
                      <a:pt x="669" y="4955"/>
                    </a:cubicBezTo>
                    <a:cubicBezTo>
                      <a:pt x="912" y="4529"/>
                      <a:pt x="1216" y="3861"/>
                      <a:pt x="1460" y="3283"/>
                    </a:cubicBezTo>
                    <a:lnTo>
                      <a:pt x="1034" y="2979"/>
                    </a:lnTo>
                    <a:close/>
                    <a:moveTo>
                      <a:pt x="578" y="0"/>
                    </a:moveTo>
                    <a:lnTo>
                      <a:pt x="274" y="396"/>
                    </a:lnTo>
                    <a:cubicBezTo>
                      <a:pt x="609" y="548"/>
                      <a:pt x="1034" y="821"/>
                      <a:pt x="1216" y="1004"/>
                    </a:cubicBezTo>
                    <a:lnTo>
                      <a:pt x="1460" y="669"/>
                    </a:lnTo>
                    <a:lnTo>
                      <a:pt x="1460" y="760"/>
                    </a:lnTo>
                    <a:lnTo>
                      <a:pt x="2615" y="760"/>
                    </a:lnTo>
                    <a:lnTo>
                      <a:pt x="2615" y="1459"/>
                    </a:lnTo>
                    <a:lnTo>
                      <a:pt x="1672" y="1459"/>
                    </a:lnTo>
                    <a:lnTo>
                      <a:pt x="1672" y="5168"/>
                    </a:lnTo>
                    <a:lnTo>
                      <a:pt x="2159" y="5168"/>
                    </a:lnTo>
                    <a:lnTo>
                      <a:pt x="2159" y="4925"/>
                    </a:lnTo>
                    <a:lnTo>
                      <a:pt x="4530" y="4925"/>
                    </a:lnTo>
                    <a:lnTo>
                      <a:pt x="4530" y="5137"/>
                    </a:lnTo>
                    <a:lnTo>
                      <a:pt x="5016" y="5137"/>
                    </a:lnTo>
                    <a:lnTo>
                      <a:pt x="5016" y="1459"/>
                    </a:lnTo>
                    <a:lnTo>
                      <a:pt x="4013" y="1459"/>
                    </a:lnTo>
                    <a:lnTo>
                      <a:pt x="4013" y="760"/>
                    </a:lnTo>
                    <a:lnTo>
                      <a:pt x="5259" y="760"/>
                    </a:lnTo>
                    <a:lnTo>
                      <a:pt x="5259" y="244"/>
                    </a:lnTo>
                    <a:lnTo>
                      <a:pt x="1460" y="244"/>
                    </a:lnTo>
                    <a:lnTo>
                      <a:pt x="1460" y="517"/>
                    </a:lnTo>
                    <a:cubicBezTo>
                      <a:pt x="1247" y="335"/>
                      <a:pt x="852" y="122"/>
                      <a:pt x="5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3" name="Google Shape;10613;p31"/>
              <p:cNvSpPr/>
              <p:nvPr/>
            </p:nvSpPr>
            <p:spPr>
              <a:xfrm>
                <a:off x="2784408" y="9293213"/>
                <a:ext cx="155929" cy="151319"/>
              </a:xfrm>
              <a:custGeom>
                <a:avLst/>
                <a:gdLst/>
                <a:ahLst/>
                <a:cxnLst/>
                <a:rect l="l" t="t" r="r" b="b"/>
                <a:pathLst>
                  <a:path w="5107" h="4956" extrusionOk="0">
                    <a:moveTo>
                      <a:pt x="4225" y="426"/>
                    </a:moveTo>
                    <a:lnTo>
                      <a:pt x="4225" y="943"/>
                    </a:lnTo>
                    <a:lnTo>
                      <a:pt x="1125" y="943"/>
                    </a:lnTo>
                    <a:lnTo>
                      <a:pt x="1125" y="426"/>
                    </a:lnTo>
                    <a:close/>
                    <a:moveTo>
                      <a:pt x="3708" y="2128"/>
                    </a:moveTo>
                    <a:lnTo>
                      <a:pt x="3404" y="2311"/>
                    </a:lnTo>
                    <a:cubicBezTo>
                      <a:pt x="3526" y="2402"/>
                      <a:pt x="3678" y="2524"/>
                      <a:pt x="3830" y="2645"/>
                    </a:cubicBezTo>
                    <a:cubicBezTo>
                      <a:pt x="3344" y="2645"/>
                      <a:pt x="2827" y="2675"/>
                      <a:pt x="2371" y="2675"/>
                    </a:cubicBezTo>
                    <a:cubicBezTo>
                      <a:pt x="2523" y="2493"/>
                      <a:pt x="2644" y="2280"/>
                      <a:pt x="2736" y="2128"/>
                    </a:cubicBezTo>
                    <a:close/>
                    <a:moveTo>
                      <a:pt x="608" y="1"/>
                    </a:moveTo>
                    <a:lnTo>
                      <a:pt x="608" y="1581"/>
                    </a:lnTo>
                    <a:cubicBezTo>
                      <a:pt x="608" y="2493"/>
                      <a:pt x="547" y="3770"/>
                      <a:pt x="0" y="4682"/>
                    </a:cubicBezTo>
                    <a:cubicBezTo>
                      <a:pt x="122" y="4712"/>
                      <a:pt x="365" y="4864"/>
                      <a:pt x="456" y="4955"/>
                    </a:cubicBezTo>
                    <a:cubicBezTo>
                      <a:pt x="942" y="4165"/>
                      <a:pt x="1094" y="3040"/>
                      <a:pt x="1125" y="2128"/>
                    </a:cubicBezTo>
                    <a:lnTo>
                      <a:pt x="2158" y="2128"/>
                    </a:lnTo>
                    <a:cubicBezTo>
                      <a:pt x="2067" y="2311"/>
                      <a:pt x="1915" y="2524"/>
                      <a:pt x="1793" y="2675"/>
                    </a:cubicBezTo>
                    <a:lnTo>
                      <a:pt x="1185" y="2706"/>
                    </a:lnTo>
                    <a:lnTo>
                      <a:pt x="1337" y="3192"/>
                    </a:lnTo>
                    <a:cubicBezTo>
                      <a:pt x="1398" y="3192"/>
                      <a:pt x="1429" y="3162"/>
                      <a:pt x="1429" y="3131"/>
                    </a:cubicBezTo>
                    <a:cubicBezTo>
                      <a:pt x="1793" y="3131"/>
                      <a:pt x="2249" y="3101"/>
                      <a:pt x="2736" y="3071"/>
                    </a:cubicBezTo>
                    <a:lnTo>
                      <a:pt x="2736" y="3466"/>
                    </a:lnTo>
                    <a:lnTo>
                      <a:pt x="1398" y="3466"/>
                    </a:lnTo>
                    <a:lnTo>
                      <a:pt x="1398" y="3861"/>
                    </a:lnTo>
                    <a:lnTo>
                      <a:pt x="2736" y="3861"/>
                    </a:lnTo>
                    <a:lnTo>
                      <a:pt x="2736" y="4347"/>
                    </a:lnTo>
                    <a:lnTo>
                      <a:pt x="942" y="4347"/>
                    </a:lnTo>
                    <a:lnTo>
                      <a:pt x="942" y="4773"/>
                    </a:lnTo>
                    <a:lnTo>
                      <a:pt x="5106" y="4773"/>
                    </a:lnTo>
                    <a:lnTo>
                      <a:pt x="5106" y="4347"/>
                    </a:lnTo>
                    <a:lnTo>
                      <a:pt x="3252" y="4347"/>
                    </a:lnTo>
                    <a:lnTo>
                      <a:pt x="3252" y="3861"/>
                    </a:lnTo>
                    <a:lnTo>
                      <a:pt x="4651" y="3861"/>
                    </a:lnTo>
                    <a:lnTo>
                      <a:pt x="4651" y="3466"/>
                    </a:lnTo>
                    <a:lnTo>
                      <a:pt x="3252" y="3466"/>
                    </a:lnTo>
                    <a:lnTo>
                      <a:pt x="3252" y="3101"/>
                    </a:lnTo>
                    <a:cubicBezTo>
                      <a:pt x="3313" y="3071"/>
                      <a:pt x="3344" y="3071"/>
                      <a:pt x="3344" y="3040"/>
                    </a:cubicBezTo>
                    <a:cubicBezTo>
                      <a:pt x="3647" y="3040"/>
                      <a:pt x="3951" y="3040"/>
                      <a:pt x="4255" y="3010"/>
                    </a:cubicBezTo>
                    <a:cubicBezTo>
                      <a:pt x="4377" y="3101"/>
                      <a:pt x="4438" y="3192"/>
                      <a:pt x="4499" y="3283"/>
                    </a:cubicBezTo>
                    <a:lnTo>
                      <a:pt x="4955" y="2979"/>
                    </a:lnTo>
                    <a:cubicBezTo>
                      <a:pt x="4711" y="2736"/>
                      <a:pt x="4255" y="2372"/>
                      <a:pt x="3860" y="2128"/>
                    </a:cubicBezTo>
                    <a:lnTo>
                      <a:pt x="5015" y="2128"/>
                    </a:lnTo>
                    <a:lnTo>
                      <a:pt x="5015" y="1703"/>
                    </a:lnTo>
                    <a:lnTo>
                      <a:pt x="1125" y="1703"/>
                    </a:lnTo>
                    <a:lnTo>
                      <a:pt x="1125" y="1368"/>
                    </a:lnTo>
                    <a:lnTo>
                      <a:pt x="4772" y="1368"/>
                    </a:lnTo>
                    <a:lnTo>
                      <a:pt x="47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4" name="Google Shape;10614;p31"/>
              <p:cNvSpPr/>
              <p:nvPr/>
            </p:nvSpPr>
            <p:spPr>
              <a:xfrm>
                <a:off x="3340359" y="8779036"/>
                <a:ext cx="379580" cy="378664"/>
              </a:xfrm>
              <a:custGeom>
                <a:avLst/>
                <a:gdLst/>
                <a:ahLst/>
                <a:cxnLst/>
                <a:rect l="l" t="t" r="r" b="b"/>
                <a:pathLst>
                  <a:path w="12432" h="12402" extrusionOk="0">
                    <a:moveTo>
                      <a:pt x="6201" y="1"/>
                    </a:moveTo>
                    <a:cubicBezTo>
                      <a:pt x="2796" y="1"/>
                      <a:pt x="0" y="2767"/>
                      <a:pt x="0" y="6201"/>
                    </a:cubicBezTo>
                    <a:cubicBezTo>
                      <a:pt x="0" y="9636"/>
                      <a:pt x="2796" y="12402"/>
                      <a:pt x="6201" y="12402"/>
                    </a:cubicBezTo>
                    <a:cubicBezTo>
                      <a:pt x="9635" y="12402"/>
                      <a:pt x="12432" y="9636"/>
                      <a:pt x="12432" y="6201"/>
                    </a:cubicBezTo>
                    <a:cubicBezTo>
                      <a:pt x="12432" y="2767"/>
                      <a:pt x="9635" y="1"/>
                      <a:pt x="6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5" name="Google Shape;10615;p31"/>
              <p:cNvSpPr/>
              <p:nvPr/>
            </p:nvSpPr>
            <p:spPr>
              <a:xfrm>
                <a:off x="1483158" y="7978990"/>
                <a:ext cx="3549831" cy="658952"/>
              </a:xfrm>
              <a:custGeom>
                <a:avLst/>
                <a:gdLst/>
                <a:ahLst/>
                <a:cxnLst/>
                <a:rect l="l" t="t" r="r" b="b"/>
                <a:pathLst>
                  <a:path w="116264" h="21582" extrusionOk="0">
                    <a:moveTo>
                      <a:pt x="15259" y="1"/>
                    </a:moveTo>
                    <a:lnTo>
                      <a:pt x="0" y="21581"/>
                    </a:lnTo>
                    <a:lnTo>
                      <a:pt x="116264" y="21581"/>
                    </a:lnTo>
                    <a:lnTo>
                      <a:pt x="10103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6" name="Google Shape;10616;p31"/>
              <p:cNvSpPr/>
              <p:nvPr/>
            </p:nvSpPr>
            <p:spPr>
              <a:xfrm>
                <a:off x="1662277" y="7966012"/>
                <a:ext cx="462201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15138" h="22676" extrusionOk="0">
                    <a:moveTo>
                      <a:pt x="14530" y="0"/>
                    </a:moveTo>
                    <a:cubicBezTo>
                      <a:pt x="14317" y="0"/>
                      <a:pt x="14043" y="152"/>
                      <a:pt x="13922" y="365"/>
                    </a:cubicBezTo>
                    <a:lnTo>
                      <a:pt x="244" y="21976"/>
                    </a:lnTo>
                    <a:cubicBezTo>
                      <a:pt x="1" y="22371"/>
                      <a:pt x="31" y="22675"/>
                      <a:pt x="335" y="22675"/>
                    </a:cubicBezTo>
                    <a:lnTo>
                      <a:pt x="760" y="22675"/>
                    </a:lnTo>
                    <a:cubicBezTo>
                      <a:pt x="1064" y="22675"/>
                      <a:pt x="1490" y="22371"/>
                      <a:pt x="1733" y="21976"/>
                    </a:cubicBezTo>
                    <a:lnTo>
                      <a:pt x="14986" y="365"/>
                    </a:lnTo>
                    <a:cubicBezTo>
                      <a:pt x="15138" y="152"/>
                      <a:pt x="15077" y="0"/>
                      <a:pt x="148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7" name="Google Shape;10617;p31"/>
              <p:cNvSpPr/>
              <p:nvPr/>
            </p:nvSpPr>
            <p:spPr>
              <a:xfrm>
                <a:off x="1859044" y="7966012"/>
                <a:ext cx="409288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13405" h="22676" extrusionOk="0">
                    <a:moveTo>
                      <a:pt x="12797" y="0"/>
                    </a:moveTo>
                    <a:cubicBezTo>
                      <a:pt x="12584" y="0"/>
                      <a:pt x="12311" y="152"/>
                      <a:pt x="12189" y="365"/>
                    </a:cubicBezTo>
                    <a:lnTo>
                      <a:pt x="213" y="21976"/>
                    </a:lnTo>
                    <a:cubicBezTo>
                      <a:pt x="0" y="22371"/>
                      <a:pt x="61" y="22675"/>
                      <a:pt x="335" y="22675"/>
                    </a:cubicBezTo>
                    <a:lnTo>
                      <a:pt x="791" y="22675"/>
                    </a:lnTo>
                    <a:cubicBezTo>
                      <a:pt x="1064" y="22675"/>
                      <a:pt x="1490" y="22371"/>
                      <a:pt x="1703" y="21976"/>
                    </a:cubicBezTo>
                    <a:lnTo>
                      <a:pt x="13283" y="365"/>
                    </a:lnTo>
                    <a:cubicBezTo>
                      <a:pt x="13405" y="152"/>
                      <a:pt x="13314" y="0"/>
                      <a:pt x="13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8" name="Google Shape;10618;p31"/>
              <p:cNvSpPr/>
              <p:nvPr/>
            </p:nvSpPr>
            <p:spPr>
              <a:xfrm>
                <a:off x="2055812" y="7966012"/>
                <a:ext cx="356406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11673" h="22676" extrusionOk="0">
                    <a:moveTo>
                      <a:pt x="11034" y="0"/>
                    </a:moveTo>
                    <a:cubicBezTo>
                      <a:pt x="10852" y="0"/>
                      <a:pt x="10578" y="152"/>
                      <a:pt x="10487" y="365"/>
                    </a:cubicBezTo>
                    <a:lnTo>
                      <a:pt x="183" y="21976"/>
                    </a:lnTo>
                    <a:cubicBezTo>
                      <a:pt x="0" y="22371"/>
                      <a:pt x="92" y="22675"/>
                      <a:pt x="365" y="22675"/>
                    </a:cubicBezTo>
                    <a:lnTo>
                      <a:pt x="821" y="22675"/>
                    </a:lnTo>
                    <a:cubicBezTo>
                      <a:pt x="1095" y="22675"/>
                      <a:pt x="1490" y="22371"/>
                      <a:pt x="1672" y="21976"/>
                    </a:cubicBezTo>
                    <a:lnTo>
                      <a:pt x="11551" y="365"/>
                    </a:lnTo>
                    <a:cubicBezTo>
                      <a:pt x="11672" y="152"/>
                      <a:pt x="11581" y="0"/>
                      <a:pt x="113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9" name="Google Shape;10619;p31"/>
              <p:cNvSpPr/>
              <p:nvPr/>
            </p:nvSpPr>
            <p:spPr>
              <a:xfrm>
                <a:off x="2252580" y="7966012"/>
                <a:ext cx="303493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9940" h="22676" extrusionOk="0">
                    <a:moveTo>
                      <a:pt x="9301" y="0"/>
                    </a:moveTo>
                    <a:cubicBezTo>
                      <a:pt x="9089" y="0"/>
                      <a:pt x="8845" y="152"/>
                      <a:pt x="8754" y="365"/>
                    </a:cubicBezTo>
                    <a:lnTo>
                      <a:pt x="152" y="21976"/>
                    </a:lnTo>
                    <a:cubicBezTo>
                      <a:pt x="0" y="22371"/>
                      <a:pt x="91" y="22675"/>
                      <a:pt x="395" y="22675"/>
                    </a:cubicBezTo>
                    <a:lnTo>
                      <a:pt x="821" y="22675"/>
                    </a:lnTo>
                    <a:cubicBezTo>
                      <a:pt x="1125" y="22675"/>
                      <a:pt x="1490" y="22371"/>
                      <a:pt x="1611" y="21976"/>
                    </a:cubicBezTo>
                    <a:lnTo>
                      <a:pt x="9848" y="365"/>
                    </a:lnTo>
                    <a:cubicBezTo>
                      <a:pt x="9940" y="152"/>
                      <a:pt x="9818" y="0"/>
                      <a:pt x="96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0" name="Google Shape;10620;p31"/>
              <p:cNvSpPr/>
              <p:nvPr/>
            </p:nvSpPr>
            <p:spPr>
              <a:xfrm>
                <a:off x="2449347" y="7966012"/>
                <a:ext cx="250580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22676" extrusionOk="0">
                    <a:moveTo>
                      <a:pt x="7538" y="0"/>
                    </a:moveTo>
                    <a:cubicBezTo>
                      <a:pt x="7356" y="0"/>
                      <a:pt x="7113" y="152"/>
                      <a:pt x="7052" y="365"/>
                    </a:cubicBezTo>
                    <a:lnTo>
                      <a:pt x="122" y="21976"/>
                    </a:lnTo>
                    <a:cubicBezTo>
                      <a:pt x="0" y="22371"/>
                      <a:pt x="122" y="22675"/>
                      <a:pt x="426" y="22675"/>
                    </a:cubicBezTo>
                    <a:lnTo>
                      <a:pt x="851" y="22675"/>
                    </a:lnTo>
                    <a:cubicBezTo>
                      <a:pt x="1155" y="22675"/>
                      <a:pt x="1459" y="22371"/>
                      <a:pt x="1581" y="21976"/>
                    </a:cubicBezTo>
                    <a:lnTo>
                      <a:pt x="8146" y="365"/>
                    </a:lnTo>
                    <a:cubicBezTo>
                      <a:pt x="8207" y="152"/>
                      <a:pt x="8085" y="0"/>
                      <a:pt x="7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1" name="Google Shape;10621;p31"/>
              <p:cNvSpPr/>
              <p:nvPr/>
            </p:nvSpPr>
            <p:spPr>
              <a:xfrm>
                <a:off x="2646115" y="7966012"/>
                <a:ext cx="197698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6475" h="22676" extrusionOk="0">
                    <a:moveTo>
                      <a:pt x="5806" y="0"/>
                    </a:moveTo>
                    <a:cubicBezTo>
                      <a:pt x="5593" y="0"/>
                      <a:pt x="5380" y="152"/>
                      <a:pt x="5350" y="365"/>
                    </a:cubicBezTo>
                    <a:lnTo>
                      <a:pt x="91" y="21976"/>
                    </a:lnTo>
                    <a:cubicBezTo>
                      <a:pt x="0" y="22371"/>
                      <a:pt x="152" y="22675"/>
                      <a:pt x="426" y="22675"/>
                    </a:cubicBezTo>
                    <a:lnTo>
                      <a:pt x="882" y="22675"/>
                    </a:lnTo>
                    <a:cubicBezTo>
                      <a:pt x="1155" y="22675"/>
                      <a:pt x="1459" y="22371"/>
                      <a:pt x="1550" y="21976"/>
                    </a:cubicBezTo>
                    <a:lnTo>
                      <a:pt x="6414" y="365"/>
                    </a:lnTo>
                    <a:cubicBezTo>
                      <a:pt x="6474" y="152"/>
                      <a:pt x="6322" y="0"/>
                      <a:pt x="6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2" name="Google Shape;10622;p31"/>
              <p:cNvSpPr/>
              <p:nvPr/>
            </p:nvSpPr>
            <p:spPr>
              <a:xfrm>
                <a:off x="2842852" y="7966012"/>
                <a:ext cx="144816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4743" h="22676" extrusionOk="0">
                    <a:moveTo>
                      <a:pt x="4074" y="0"/>
                    </a:moveTo>
                    <a:cubicBezTo>
                      <a:pt x="3861" y="0"/>
                      <a:pt x="3648" y="152"/>
                      <a:pt x="3618" y="365"/>
                    </a:cubicBezTo>
                    <a:lnTo>
                      <a:pt x="62" y="21976"/>
                    </a:lnTo>
                    <a:cubicBezTo>
                      <a:pt x="1" y="22371"/>
                      <a:pt x="183" y="22675"/>
                      <a:pt x="457" y="22675"/>
                    </a:cubicBezTo>
                    <a:lnTo>
                      <a:pt x="913" y="22675"/>
                    </a:lnTo>
                    <a:cubicBezTo>
                      <a:pt x="1186" y="22675"/>
                      <a:pt x="1460" y="22371"/>
                      <a:pt x="1521" y="21976"/>
                    </a:cubicBezTo>
                    <a:lnTo>
                      <a:pt x="4712" y="365"/>
                    </a:lnTo>
                    <a:cubicBezTo>
                      <a:pt x="4743" y="152"/>
                      <a:pt x="4591" y="0"/>
                      <a:pt x="43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3" name="Google Shape;10623;p31"/>
              <p:cNvSpPr/>
              <p:nvPr/>
            </p:nvSpPr>
            <p:spPr>
              <a:xfrm>
                <a:off x="3039620" y="7966012"/>
                <a:ext cx="91903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2676" extrusionOk="0">
                    <a:moveTo>
                      <a:pt x="2311" y="0"/>
                    </a:moveTo>
                    <a:cubicBezTo>
                      <a:pt x="2098" y="0"/>
                      <a:pt x="1916" y="152"/>
                      <a:pt x="1916" y="365"/>
                    </a:cubicBezTo>
                    <a:lnTo>
                      <a:pt x="31" y="21976"/>
                    </a:lnTo>
                    <a:cubicBezTo>
                      <a:pt x="1" y="22371"/>
                      <a:pt x="183" y="22675"/>
                      <a:pt x="487" y="22675"/>
                    </a:cubicBezTo>
                    <a:lnTo>
                      <a:pt x="913" y="22675"/>
                    </a:lnTo>
                    <a:cubicBezTo>
                      <a:pt x="1217" y="22675"/>
                      <a:pt x="1460" y="22371"/>
                      <a:pt x="1490" y="21976"/>
                    </a:cubicBezTo>
                    <a:lnTo>
                      <a:pt x="2980" y="365"/>
                    </a:lnTo>
                    <a:cubicBezTo>
                      <a:pt x="3010" y="152"/>
                      <a:pt x="2828" y="0"/>
                      <a:pt x="26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4" name="Google Shape;10624;p31"/>
              <p:cNvSpPr/>
              <p:nvPr/>
            </p:nvSpPr>
            <p:spPr>
              <a:xfrm>
                <a:off x="3236387" y="7966012"/>
                <a:ext cx="44577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22676" extrusionOk="0">
                    <a:moveTo>
                      <a:pt x="578" y="0"/>
                    </a:moveTo>
                    <a:cubicBezTo>
                      <a:pt x="365" y="0"/>
                      <a:pt x="183" y="152"/>
                      <a:pt x="183" y="365"/>
                    </a:cubicBezTo>
                    <a:lnTo>
                      <a:pt x="1" y="21976"/>
                    </a:lnTo>
                    <a:cubicBezTo>
                      <a:pt x="1" y="22371"/>
                      <a:pt x="213" y="22675"/>
                      <a:pt x="517" y="22675"/>
                    </a:cubicBezTo>
                    <a:lnTo>
                      <a:pt x="943" y="22675"/>
                    </a:lnTo>
                    <a:cubicBezTo>
                      <a:pt x="1247" y="22675"/>
                      <a:pt x="1460" y="22371"/>
                      <a:pt x="1460" y="21976"/>
                    </a:cubicBezTo>
                    <a:lnTo>
                      <a:pt x="1277" y="365"/>
                    </a:lnTo>
                    <a:cubicBezTo>
                      <a:pt x="1277" y="152"/>
                      <a:pt x="1095" y="0"/>
                      <a:pt x="8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5" name="Google Shape;10625;p31"/>
              <p:cNvSpPr/>
              <p:nvPr/>
            </p:nvSpPr>
            <p:spPr>
              <a:xfrm>
                <a:off x="3385826" y="7966012"/>
                <a:ext cx="91903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2676" extrusionOk="0">
                    <a:moveTo>
                      <a:pt x="365" y="0"/>
                    </a:moveTo>
                    <a:cubicBezTo>
                      <a:pt x="152" y="0"/>
                      <a:pt x="0" y="152"/>
                      <a:pt x="31" y="365"/>
                    </a:cubicBezTo>
                    <a:lnTo>
                      <a:pt x="1520" y="21976"/>
                    </a:lnTo>
                    <a:cubicBezTo>
                      <a:pt x="1551" y="22371"/>
                      <a:pt x="1794" y="22675"/>
                      <a:pt x="2067" y="22675"/>
                    </a:cubicBezTo>
                    <a:lnTo>
                      <a:pt x="2523" y="22675"/>
                    </a:lnTo>
                    <a:cubicBezTo>
                      <a:pt x="2797" y="22675"/>
                      <a:pt x="3010" y="22371"/>
                      <a:pt x="2979" y="21976"/>
                    </a:cubicBezTo>
                    <a:lnTo>
                      <a:pt x="1095" y="365"/>
                    </a:lnTo>
                    <a:cubicBezTo>
                      <a:pt x="1095" y="152"/>
                      <a:pt x="912" y="0"/>
                      <a:pt x="7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6" name="Google Shape;10626;p31"/>
              <p:cNvSpPr/>
              <p:nvPr/>
            </p:nvSpPr>
            <p:spPr>
              <a:xfrm>
                <a:off x="3529676" y="7966012"/>
                <a:ext cx="144816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4743" h="22676" extrusionOk="0">
                    <a:moveTo>
                      <a:pt x="365" y="0"/>
                    </a:moveTo>
                    <a:cubicBezTo>
                      <a:pt x="153" y="0"/>
                      <a:pt x="1" y="152"/>
                      <a:pt x="31" y="365"/>
                    </a:cubicBezTo>
                    <a:lnTo>
                      <a:pt x="3223" y="21976"/>
                    </a:lnTo>
                    <a:cubicBezTo>
                      <a:pt x="3283" y="22371"/>
                      <a:pt x="3557" y="22675"/>
                      <a:pt x="3831" y="22675"/>
                    </a:cubicBezTo>
                    <a:lnTo>
                      <a:pt x="4287" y="22675"/>
                    </a:lnTo>
                    <a:cubicBezTo>
                      <a:pt x="4560" y="22675"/>
                      <a:pt x="4742" y="22371"/>
                      <a:pt x="4682" y="21976"/>
                    </a:cubicBezTo>
                    <a:lnTo>
                      <a:pt x="1125" y="365"/>
                    </a:lnTo>
                    <a:cubicBezTo>
                      <a:pt x="1095" y="152"/>
                      <a:pt x="882" y="0"/>
                      <a:pt x="6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7" name="Google Shape;10627;p31"/>
              <p:cNvSpPr/>
              <p:nvPr/>
            </p:nvSpPr>
            <p:spPr>
              <a:xfrm>
                <a:off x="3673557" y="7966012"/>
                <a:ext cx="197698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6475" h="22676" extrusionOk="0">
                    <a:moveTo>
                      <a:pt x="334" y="0"/>
                    </a:moveTo>
                    <a:cubicBezTo>
                      <a:pt x="122" y="0"/>
                      <a:pt x="0" y="152"/>
                      <a:pt x="61" y="365"/>
                    </a:cubicBezTo>
                    <a:lnTo>
                      <a:pt x="4924" y="21976"/>
                    </a:lnTo>
                    <a:cubicBezTo>
                      <a:pt x="4985" y="22371"/>
                      <a:pt x="5289" y="22675"/>
                      <a:pt x="5593" y="22675"/>
                    </a:cubicBezTo>
                    <a:lnTo>
                      <a:pt x="6018" y="22675"/>
                    </a:lnTo>
                    <a:cubicBezTo>
                      <a:pt x="6322" y="22675"/>
                      <a:pt x="6474" y="22371"/>
                      <a:pt x="6383" y="21976"/>
                    </a:cubicBezTo>
                    <a:lnTo>
                      <a:pt x="1125" y="365"/>
                    </a:lnTo>
                    <a:cubicBezTo>
                      <a:pt x="1094" y="152"/>
                      <a:pt x="882" y="0"/>
                      <a:pt x="6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8" name="Google Shape;10628;p31"/>
              <p:cNvSpPr/>
              <p:nvPr/>
            </p:nvSpPr>
            <p:spPr>
              <a:xfrm>
                <a:off x="3817408" y="7966012"/>
                <a:ext cx="250611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22676" extrusionOk="0">
                    <a:moveTo>
                      <a:pt x="335" y="0"/>
                    </a:moveTo>
                    <a:cubicBezTo>
                      <a:pt x="122" y="0"/>
                      <a:pt x="0" y="152"/>
                      <a:pt x="61" y="365"/>
                    </a:cubicBezTo>
                    <a:lnTo>
                      <a:pt x="6596" y="21976"/>
                    </a:lnTo>
                    <a:cubicBezTo>
                      <a:pt x="6718" y="22371"/>
                      <a:pt x="7052" y="22675"/>
                      <a:pt x="7356" y="22675"/>
                    </a:cubicBezTo>
                    <a:lnTo>
                      <a:pt x="7782" y="22675"/>
                    </a:lnTo>
                    <a:cubicBezTo>
                      <a:pt x="8086" y="22675"/>
                      <a:pt x="8207" y="22371"/>
                      <a:pt x="8086" y="21976"/>
                    </a:cubicBezTo>
                    <a:lnTo>
                      <a:pt x="1155" y="365"/>
                    </a:lnTo>
                    <a:cubicBezTo>
                      <a:pt x="1095" y="152"/>
                      <a:pt x="851" y="0"/>
                      <a:pt x="6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9" name="Google Shape;10629;p31"/>
              <p:cNvSpPr/>
              <p:nvPr/>
            </p:nvSpPr>
            <p:spPr>
              <a:xfrm>
                <a:off x="3961258" y="7966012"/>
                <a:ext cx="303524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9941" h="22676" extrusionOk="0">
                    <a:moveTo>
                      <a:pt x="305" y="0"/>
                    </a:moveTo>
                    <a:cubicBezTo>
                      <a:pt x="122" y="0"/>
                      <a:pt x="1" y="152"/>
                      <a:pt x="92" y="365"/>
                    </a:cubicBezTo>
                    <a:lnTo>
                      <a:pt x="8299" y="21976"/>
                    </a:lnTo>
                    <a:cubicBezTo>
                      <a:pt x="8451" y="22371"/>
                      <a:pt x="8816" y="22675"/>
                      <a:pt x="9089" y="22675"/>
                    </a:cubicBezTo>
                    <a:lnTo>
                      <a:pt x="9545" y="22675"/>
                    </a:lnTo>
                    <a:cubicBezTo>
                      <a:pt x="9819" y="22675"/>
                      <a:pt x="9940" y="22371"/>
                      <a:pt x="9788" y="21976"/>
                    </a:cubicBezTo>
                    <a:lnTo>
                      <a:pt x="1156" y="365"/>
                    </a:lnTo>
                    <a:cubicBezTo>
                      <a:pt x="1095" y="152"/>
                      <a:pt x="852" y="0"/>
                      <a:pt x="6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0" name="Google Shape;10630;p31"/>
              <p:cNvSpPr/>
              <p:nvPr/>
            </p:nvSpPr>
            <p:spPr>
              <a:xfrm>
                <a:off x="4105139" y="7966012"/>
                <a:ext cx="356406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11673" h="22676" extrusionOk="0">
                    <a:moveTo>
                      <a:pt x="304" y="0"/>
                    </a:moveTo>
                    <a:cubicBezTo>
                      <a:pt x="91" y="0"/>
                      <a:pt x="0" y="152"/>
                      <a:pt x="91" y="365"/>
                    </a:cubicBezTo>
                    <a:lnTo>
                      <a:pt x="10000" y="21976"/>
                    </a:lnTo>
                    <a:cubicBezTo>
                      <a:pt x="10183" y="22371"/>
                      <a:pt x="10578" y="22675"/>
                      <a:pt x="10851" y="22675"/>
                    </a:cubicBezTo>
                    <a:lnTo>
                      <a:pt x="11307" y="22675"/>
                    </a:lnTo>
                    <a:cubicBezTo>
                      <a:pt x="11581" y="22675"/>
                      <a:pt x="11672" y="22371"/>
                      <a:pt x="11459" y="21976"/>
                    </a:cubicBezTo>
                    <a:lnTo>
                      <a:pt x="1186" y="365"/>
                    </a:lnTo>
                    <a:cubicBezTo>
                      <a:pt x="1094" y="152"/>
                      <a:pt x="821" y="0"/>
                      <a:pt x="6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1" name="Google Shape;10631;p31"/>
              <p:cNvSpPr/>
              <p:nvPr/>
            </p:nvSpPr>
            <p:spPr>
              <a:xfrm>
                <a:off x="4248990" y="7966012"/>
                <a:ext cx="409288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13405" h="22676" extrusionOk="0">
                    <a:moveTo>
                      <a:pt x="304" y="0"/>
                    </a:moveTo>
                    <a:cubicBezTo>
                      <a:pt x="92" y="0"/>
                      <a:pt x="0" y="152"/>
                      <a:pt x="122" y="365"/>
                    </a:cubicBezTo>
                    <a:lnTo>
                      <a:pt x="11703" y="21976"/>
                    </a:lnTo>
                    <a:cubicBezTo>
                      <a:pt x="11916" y="22371"/>
                      <a:pt x="12341" y="22675"/>
                      <a:pt x="12615" y="22675"/>
                    </a:cubicBezTo>
                    <a:lnTo>
                      <a:pt x="13040" y="22675"/>
                    </a:lnTo>
                    <a:cubicBezTo>
                      <a:pt x="13344" y="22675"/>
                      <a:pt x="13405" y="22371"/>
                      <a:pt x="13162" y="21976"/>
                    </a:cubicBezTo>
                    <a:lnTo>
                      <a:pt x="1186" y="365"/>
                    </a:lnTo>
                    <a:cubicBezTo>
                      <a:pt x="1095" y="152"/>
                      <a:pt x="821" y="0"/>
                      <a:pt x="6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2" name="Google Shape;10632;p31"/>
              <p:cNvSpPr/>
              <p:nvPr/>
            </p:nvSpPr>
            <p:spPr>
              <a:xfrm>
                <a:off x="4392840" y="7966012"/>
                <a:ext cx="462201" cy="692355"/>
              </a:xfrm>
              <a:custGeom>
                <a:avLst/>
                <a:gdLst/>
                <a:ahLst/>
                <a:cxnLst/>
                <a:rect l="l" t="t" r="r" b="b"/>
                <a:pathLst>
                  <a:path w="15138" h="22676" extrusionOk="0">
                    <a:moveTo>
                      <a:pt x="274" y="0"/>
                    </a:moveTo>
                    <a:cubicBezTo>
                      <a:pt x="62" y="0"/>
                      <a:pt x="1" y="152"/>
                      <a:pt x="122" y="365"/>
                    </a:cubicBezTo>
                    <a:lnTo>
                      <a:pt x="13405" y="21976"/>
                    </a:lnTo>
                    <a:cubicBezTo>
                      <a:pt x="13648" y="22371"/>
                      <a:pt x="14074" y="22675"/>
                      <a:pt x="14378" y="22675"/>
                    </a:cubicBezTo>
                    <a:lnTo>
                      <a:pt x="14803" y="22675"/>
                    </a:lnTo>
                    <a:cubicBezTo>
                      <a:pt x="15107" y="22675"/>
                      <a:pt x="15138" y="22371"/>
                      <a:pt x="14864" y="21976"/>
                    </a:cubicBezTo>
                    <a:lnTo>
                      <a:pt x="1217" y="365"/>
                    </a:lnTo>
                    <a:cubicBezTo>
                      <a:pt x="1095" y="152"/>
                      <a:pt x="791" y="0"/>
                      <a:pt x="6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3" name="Google Shape;10633;p31"/>
              <p:cNvSpPr/>
              <p:nvPr/>
            </p:nvSpPr>
            <p:spPr>
              <a:xfrm>
                <a:off x="1429325" y="7945584"/>
                <a:ext cx="555936" cy="712781"/>
              </a:xfrm>
              <a:custGeom>
                <a:avLst/>
                <a:gdLst/>
                <a:ahLst/>
                <a:cxnLst/>
                <a:rect l="l" t="t" r="r" b="b"/>
                <a:pathLst>
                  <a:path w="18208" h="23345" extrusionOk="0">
                    <a:moveTo>
                      <a:pt x="16870" y="0"/>
                    </a:moveTo>
                    <a:lnTo>
                      <a:pt x="0" y="23344"/>
                    </a:lnTo>
                    <a:lnTo>
                      <a:pt x="1885" y="23344"/>
                    </a:lnTo>
                    <a:lnTo>
                      <a:pt x="182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4" name="Google Shape;10634;p31"/>
              <p:cNvSpPr/>
              <p:nvPr/>
            </p:nvSpPr>
            <p:spPr>
              <a:xfrm>
                <a:off x="4532080" y="7945584"/>
                <a:ext cx="554989" cy="712781"/>
              </a:xfrm>
              <a:custGeom>
                <a:avLst/>
                <a:gdLst/>
                <a:ahLst/>
                <a:cxnLst/>
                <a:rect l="l" t="t" r="r" b="b"/>
                <a:pathLst>
                  <a:path w="18177" h="23345" extrusionOk="0">
                    <a:moveTo>
                      <a:pt x="0" y="0"/>
                    </a:moveTo>
                    <a:lnTo>
                      <a:pt x="16323" y="23344"/>
                    </a:lnTo>
                    <a:lnTo>
                      <a:pt x="18177" y="23344"/>
                    </a:lnTo>
                    <a:lnTo>
                      <a:pt x="133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5" name="Google Shape;10635;p31"/>
              <p:cNvSpPr/>
              <p:nvPr/>
            </p:nvSpPr>
            <p:spPr>
              <a:xfrm>
                <a:off x="1852540" y="9544730"/>
                <a:ext cx="2079813" cy="219987"/>
              </a:xfrm>
              <a:custGeom>
                <a:avLst/>
                <a:gdLst/>
                <a:ahLst/>
                <a:cxnLst/>
                <a:rect l="l" t="t" r="r" b="b"/>
                <a:pathLst>
                  <a:path w="68118" h="7205" extrusionOk="0">
                    <a:moveTo>
                      <a:pt x="1" y="1"/>
                    </a:moveTo>
                    <a:lnTo>
                      <a:pt x="1" y="7205"/>
                    </a:lnTo>
                    <a:lnTo>
                      <a:pt x="68117" y="7205"/>
                    </a:lnTo>
                    <a:lnTo>
                      <a:pt x="681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6" name="Google Shape;10636;p31"/>
              <p:cNvSpPr/>
              <p:nvPr/>
            </p:nvSpPr>
            <p:spPr>
              <a:xfrm>
                <a:off x="1852540" y="9793467"/>
                <a:ext cx="392617" cy="342483"/>
              </a:xfrm>
              <a:custGeom>
                <a:avLst/>
                <a:gdLst/>
                <a:ahLst/>
                <a:cxnLst/>
                <a:rect l="l" t="t" r="r" b="b"/>
                <a:pathLst>
                  <a:path w="12859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58" y="11217"/>
                    </a:lnTo>
                    <a:lnTo>
                      <a:pt x="1285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7" name="Google Shape;10637;p31"/>
              <p:cNvSpPr/>
              <p:nvPr/>
            </p:nvSpPr>
            <p:spPr>
              <a:xfrm>
                <a:off x="2272977" y="9793467"/>
                <a:ext cx="391671" cy="342483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28" y="11217"/>
                    </a:lnTo>
                    <a:lnTo>
                      <a:pt x="1282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8" name="Google Shape;10638;p31"/>
              <p:cNvSpPr/>
              <p:nvPr/>
            </p:nvSpPr>
            <p:spPr>
              <a:xfrm>
                <a:off x="2693444" y="9793467"/>
                <a:ext cx="391671" cy="342483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0" y="1"/>
                    </a:moveTo>
                    <a:lnTo>
                      <a:pt x="0" y="11217"/>
                    </a:lnTo>
                    <a:lnTo>
                      <a:pt x="12827" y="11217"/>
                    </a:lnTo>
                    <a:lnTo>
                      <a:pt x="128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9" name="Google Shape;10639;p31"/>
              <p:cNvSpPr/>
              <p:nvPr/>
            </p:nvSpPr>
            <p:spPr>
              <a:xfrm>
                <a:off x="3113881" y="9793467"/>
                <a:ext cx="391671" cy="342483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0" y="1"/>
                    </a:moveTo>
                    <a:lnTo>
                      <a:pt x="0" y="11217"/>
                    </a:lnTo>
                    <a:lnTo>
                      <a:pt x="12827" y="11217"/>
                    </a:lnTo>
                    <a:lnTo>
                      <a:pt x="128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0" name="Google Shape;10640;p31"/>
              <p:cNvSpPr/>
              <p:nvPr/>
            </p:nvSpPr>
            <p:spPr>
              <a:xfrm>
                <a:off x="3534318" y="9793467"/>
                <a:ext cx="391671" cy="342483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28" y="11217"/>
                    </a:lnTo>
                    <a:lnTo>
                      <a:pt x="1282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1" name="Google Shape;10641;p31"/>
              <p:cNvSpPr/>
              <p:nvPr/>
            </p:nvSpPr>
            <p:spPr>
              <a:xfrm>
                <a:off x="1852540" y="9985593"/>
                <a:ext cx="2079813" cy="219987"/>
              </a:xfrm>
              <a:custGeom>
                <a:avLst/>
                <a:gdLst/>
                <a:ahLst/>
                <a:cxnLst/>
                <a:rect l="l" t="t" r="r" b="b"/>
                <a:pathLst>
                  <a:path w="68118" h="7205" extrusionOk="0">
                    <a:moveTo>
                      <a:pt x="1" y="1"/>
                    </a:moveTo>
                    <a:lnTo>
                      <a:pt x="1" y="7205"/>
                    </a:lnTo>
                    <a:lnTo>
                      <a:pt x="68117" y="7205"/>
                    </a:lnTo>
                    <a:lnTo>
                      <a:pt x="681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2" name="Google Shape;10642;p31"/>
              <p:cNvSpPr/>
              <p:nvPr/>
            </p:nvSpPr>
            <p:spPr>
              <a:xfrm>
                <a:off x="3719024" y="7849063"/>
                <a:ext cx="1512763" cy="2407610"/>
              </a:xfrm>
              <a:custGeom>
                <a:avLst/>
                <a:gdLst/>
                <a:ahLst/>
                <a:cxnLst/>
                <a:rect l="l" t="t" r="r" b="b"/>
                <a:pathLst>
                  <a:path w="49546" h="78854" extrusionOk="0">
                    <a:moveTo>
                      <a:pt x="31734" y="0"/>
                    </a:moveTo>
                    <a:lnTo>
                      <a:pt x="31338" y="61"/>
                    </a:lnTo>
                    <a:cubicBezTo>
                      <a:pt x="31217" y="882"/>
                      <a:pt x="31521" y="1763"/>
                      <a:pt x="31825" y="2523"/>
                    </a:cubicBezTo>
                    <a:lnTo>
                      <a:pt x="31916" y="2797"/>
                    </a:lnTo>
                    <a:cubicBezTo>
                      <a:pt x="32220" y="3587"/>
                      <a:pt x="32342" y="4681"/>
                      <a:pt x="31764" y="5107"/>
                    </a:cubicBezTo>
                    <a:cubicBezTo>
                      <a:pt x="31673" y="5167"/>
                      <a:pt x="31582" y="5198"/>
                      <a:pt x="31521" y="5259"/>
                    </a:cubicBezTo>
                    <a:cubicBezTo>
                      <a:pt x="29515" y="6444"/>
                      <a:pt x="27296" y="8116"/>
                      <a:pt x="25563" y="9757"/>
                    </a:cubicBezTo>
                    <a:cubicBezTo>
                      <a:pt x="24408" y="10882"/>
                      <a:pt x="23527" y="12098"/>
                      <a:pt x="22919" y="13374"/>
                    </a:cubicBezTo>
                    <a:cubicBezTo>
                      <a:pt x="22129" y="11642"/>
                      <a:pt x="21581" y="10122"/>
                      <a:pt x="21825" y="8025"/>
                    </a:cubicBezTo>
                    <a:cubicBezTo>
                      <a:pt x="21855" y="7781"/>
                      <a:pt x="22129" y="7417"/>
                      <a:pt x="21885" y="7386"/>
                    </a:cubicBezTo>
                    <a:cubicBezTo>
                      <a:pt x="21865" y="7384"/>
                      <a:pt x="21844" y="7382"/>
                      <a:pt x="21824" y="7382"/>
                    </a:cubicBezTo>
                    <a:cubicBezTo>
                      <a:pt x="21607" y="7382"/>
                      <a:pt x="21427" y="7529"/>
                      <a:pt x="21399" y="7751"/>
                    </a:cubicBezTo>
                    <a:cubicBezTo>
                      <a:pt x="21095" y="10304"/>
                      <a:pt x="21399" y="12250"/>
                      <a:pt x="22433" y="14468"/>
                    </a:cubicBezTo>
                    <a:cubicBezTo>
                      <a:pt x="22433" y="14468"/>
                      <a:pt x="22433" y="14499"/>
                      <a:pt x="22463" y="14499"/>
                    </a:cubicBezTo>
                    <a:cubicBezTo>
                      <a:pt x="22007" y="15836"/>
                      <a:pt x="21885" y="17204"/>
                      <a:pt x="22129" y="18511"/>
                    </a:cubicBezTo>
                    <a:cubicBezTo>
                      <a:pt x="22706" y="21733"/>
                      <a:pt x="25442" y="24043"/>
                      <a:pt x="27600" y="25380"/>
                    </a:cubicBezTo>
                    <a:cubicBezTo>
                      <a:pt x="28603" y="26019"/>
                      <a:pt x="29667" y="26566"/>
                      <a:pt x="30700" y="27113"/>
                    </a:cubicBezTo>
                    <a:cubicBezTo>
                      <a:pt x="32190" y="27903"/>
                      <a:pt x="33740" y="28694"/>
                      <a:pt x="35108" y="29727"/>
                    </a:cubicBezTo>
                    <a:cubicBezTo>
                      <a:pt x="35503" y="30031"/>
                      <a:pt x="35898" y="30365"/>
                      <a:pt x="36293" y="30760"/>
                    </a:cubicBezTo>
                    <a:cubicBezTo>
                      <a:pt x="36536" y="31064"/>
                      <a:pt x="36810" y="31399"/>
                      <a:pt x="37144" y="31703"/>
                    </a:cubicBezTo>
                    <a:cubicBezTo>
                      <a:pt x="37444" y="32112"/>
                      <a:pt x="37132" y="32668"/>
                      <a:pt x="36670" y="32668"/>
                    </a:cubicBezTo>
                    <a:cubicBezTo>
                      <a:pt x="36617" y="32668"/>
                      <a:pt x="36562" y="32661"/>
                      <a:pt x="36506" y="32645"/>
                    </a:cubicBezTo>
                    <a:cubicBezTo>
                      <a:pt x="36171" y="32554"/>
                      <a:pt x="35807" y="32523"/>
                      <a:pt x="35442" y="32523"/>
                    </a:cubicBezTo>
                    <a:lnTo>
                      <a:pt x="35411" y="32523"/>
                    </a:lnTo>
                    <a:cubicBezTo>
                      <a:pt x="33952" y="32523"/>
                      <a:pt x="32585" y="33040"/>
                      <a:pt x="31278" y="33557"/>
                    </a:cubicBezTo>
                    <a:cubicBezTo>
                      <a:pt x="30883" y="33709"/>
                      <a:pt x="30518" y="33861"/>
                      <a:pt x="30123" y="34013"/>
                    </a:cubicBezTo>
                    <a:cubicBezTo>
                      <a:pt x="28208" y="34682"/>
                      <a:pt x="26232" y="35016"/>
                      <a:pt x="24226" y="35016"/>
                    </a:cubicBezTo>
                    <a:cubicBezTo>
                      <a:pt x="23770" y="35016"/>
                      <a:pt x="22189" y="34925"/>
                      <a:pt x="21916" y="34013"/>
                    </a:cubicBezTo>
                    <a:cubicBezTo>
                      <a:pt x="21855" y="33800"/>
                      <a:pt x="21855" y="33618"/>
                      <a:pt x="21885" y="33375"/>
                    </a:cubicBezTo>
                    <a:cubicBezTo>
                      <a:pt x="21916" y="33314"/>
                      <a:pt x="21946" y="33223"/>
                      <a:pt x="21946" y="33162"/>
                    </a:cubicBezTo>
                    <a:cubicBezTo>
                      <a:pt x="22068" y="32827"/>
                      <a:pt x="22281" y="32493"/>
                      <a:pt x="22463" y="32189"/>
                    </a:cubicBezTo>
                    <a:cubicBezTo>
                      <a:pt x="22767" y="31764"/>
                      <a:pt x="23071" y="31368"/>
                      <a:pt x="23375" y="30943"/>
                    </a:cubicBezTo>
                    <a:cubicBezTo>
                      <a:pt x="25229" y="30365"/>
                      <a:pt x="26870" y="29089"/>
                      <a:pt x="27873" y="27417"/>
                    </a:cubicBezTo>
                    <a:cubicBezTo>
                      <a:pt x="27752" y="27417"/>
                      <a:pt x="27691" y="27356"/>
                      <a:pt x="27600" y="27295"/>
                    </a:cubicBezTo>
                    <a:cubicBezTo>
                      <a:pt x="27539" y="27630"/>
                      <a:pt x="27296" y="27903"/>
                      <a:pt x="27053" y="28146"/>
                    </a:cubicBezTo>
                    <a:cubicBezTo>
                      <a:pt x="26141" y="29058"/>
                      <a:pt x="25016" y="29757"/>
                      <a:pt x="23800" y="30213"/>
                    </a:cubicBezTo>
                    <a:cubicBezTo>
                      <a:pt x="24165" y="29514"/>
                      <a:pt x="24347" y="28694"/>
                      <a:pt x="24104" y="27964"/>
                    </a:cubicBezTo>
                    <a:lnTo>
                      <a:pt x="24104" y="27964"/>
                    </a:lnTo>
                    <a:cubicBezTo>
                      <a:pt x="23922" y="27994"/>
                      <a:pt x="23740" y="28025"/>
                      <a:pt x="23527" y="28025"/>
                    </a:cubicBezTo>
                    <a:cubicBezTo>
                      <a:pt x="23648" y="29241"/>
                      <a:pt x="23223" y="30122"/>
                      <a:pt x="22524" y="30821"/>
                    </a:cubicBezTo>
                    <a:cubicBezTo>
                      <a:pt x="22296" y="31049"/>
                      <a:pt x="21988" y="31165"/>
                      <a:pt x="21680" y="31165"/>
                    </a:cubicBezTo>
                    <a:cubicBezTo>
                      <a:pt x="21454" y="31165"/>
                      <a:pt x="21228" y="31102"/>
                      <a:pt x="21034" y="30973"/>
                    </a:cubicBezTo>
                    <a:cubicBezTo>
                      <a:pt x="20822" y="30852"/>
                      <a:pt x="20578" y="30730"/>
                      <a:pt x="20274" y="30578"/>
                    </a:cubicBezTo>
                    <a:cubicBezTo>
                      <a:pt x="20122" y="30487"/>
                      <a:pt x="19484" y="30305"/>
                      <a:pt x="19363" y="30244"/>
                    </a:cubicBezTo>
                    <a:cubicBezTo>
                      <a:pt x="18815" y="29970"/>
                      <a:pt x="18238" y="29666"/>
                      <a:pt x="17904" y="29271"/>
                    </a:cubicBezTo>
                    <a:cubicBezTo>
                      <a:pt x="17721" y="29058"/>
                      <a:pt x="17417" y="28146"/>
                      <a:pt x="17417" y="27873"/>
                    </a:cubicBezTo>
                    <a:lnTo>
                      <a:pt x="17144" y="28238"/>
                    </a:lnTo>
                    <a:cubicBezTo>
                      <a:pt x="17144" y="28724"/>
                      <a:pt x="17326" y="29210"/>
                      <a:pt x="17630" y="29605"/>
                    </a:cubicBezTo>
                    <a:cubicBezTo>
                      <a:pt x="18086" y="30153"/>
                      <a:pt x="18724" y="30457"/>
                      <a:pt x="19332" y="30760"/>
                    </a:cubicBezTo>
                    <a:cubicBezTo>
                      <a:pt x="19454" y="30821"/>
                      <a:pt x="19575" y="30882"/>
                      <a:pt x="19697" y="30943"/>
                    </a:cubicBezTo>
                    <a:cubicBezTo>
                      <a:pt x="20183" y="31216"/>
                      <a:pt x="20548" y="31460"/>
                      <a:pt x="20761" y="31764"/>
                    </a:cubicBezTo>
                    <a:cubicBezTo>
                      <a:pt x="20426" y="31612"/>
                      <a:pt x="20092" y="31551"/>
                      <a:pt x="19758" y="31520"/>
                    </a:cubicBezTo>
                    <a:cubicBezTo>
                      <a:pt x="19423" y="31520"/>
                      <a:pt x="19089" y="31551"/>
                      <a:pt x="18755" y="31581"/>
                    </a:cubicBezTo>
                    <a:cubicBezTo>
                      <a:pt x="18509" y="31599"/>
                      <a:pt x="18273" y="31616"/>
                      <a:pt x="18042" y="31616"/>
                    </a:cubicBezTo>
                    <a:cubicBezTo>
                      <a:pt x="17873" y="31616"/>
                      <a:pt x="17706" y="31607"/>
                      <a:pt x="17539" y="31581"/>
                    </a:cubicBezTo>
                    <a:cubicBezTo>
                      <a:pt x="16536" y="31399"/>
                      <a:pt x="15685" y="30396"/>
                      <a:pt x="15715" y="29362"/>
                    </a:cubicBezTo>
                    <a:cubicBezTo>
                      <a:pt x="15715" y="29241"/>
                      <a:pt x="15745" y="29150"/>
                      <a:pt x="15745" y="29028"/>
                    </a:cubicBezTo>
                    <a:cubicBezTo>
                      <a:pt x="15776" y="28754"/>
                      <a:pt x="15806" y="28420"/>
                      <a:pt x="15685" y="28086"/>
                    </a:cubicBezTo>
                    <a:cubicBezTo>
                      <a:pt x="15593" y="27660"/>
                      <a:pt x="15290" y="27356"/>
                      <a:pt x="15046" y="27052"/>
                    </a:cubicBezTo>
                    <a:cubicBezTo>
                      <a:pt x="14986" y="26991"/>
                      <a:pt x="14712" y="26596"/>
                      <a:pt x="14651" y="26505"/>
                    </a:cubicBezTo>
                    <a:cubicBezTo>
                      <a:pt x="14347" y="26140"/>
                      <a:pt x="14378" y="26019"/>
                      <a:pt x="14256" y="25563"/>
                    </a:cubicBezTo>
                    <a:cubicBezTo>
                      <a:pt x="14256" y="25502"/>
                      <a:pt x="14256" y="25441"/>
                      <a:pt x="14226" y="25411"/>
                    </a:cubicBezTo>
                    <a:cubicBezTo>
                      <a:pt x="14104" y="24742"/>
                      <a:pt x="14195" y="24043"/>
                      <a:pt x="14499" y="23435"/>
                    </a:cubicBezTo>
                    <a:cubicBezTo>
                      <a:pt x="14621" y="23222"/>
                      <a:pt x="14530" y="22949"/>
                      <a:pt x="14286" y="22827"/>
                    </a:cubicBezTo>
                    <a:cubicBezTo>
                      <a:pt x="14260" y="22816"/>
                      <a:pt x="14237" y="22811"/>
                      <a:pt x="14216" y="22811"/>
                    </a:cubicBezTo>
                    <a:cubicBezTo>
                      <a:pt x="14072" y="22811"/>
                      <a:pt x="14062" y="23067"/>
                      <a:pt x="13982" y="23253"/>
                    </a:cubicBezTo>
                    <a:cubicBezTo>
                      <a:pt x="13770" y="23678"/>
                      <a:pt x="13618" y="24043"/>
                      <a:pt x="13557" y="24469"/>
                    </a:cubicBezTo>
                    <a:cubicBezTo>
                      <a:pt x="12189" y="23162"/>
                      <a:pt x="10183" y="22128"/>
                      <a:pt x="8299" y="21915"/>
                    </a:cubicBezTo>
                    <a:cubicBezTo>
                      <a:pt x="7934" y="21885"/>
                      <a:pt x="7599" y="21885"/>
                      <a:pt x="7265" y="21855"/>
                    </a:cubicBezTo>
                    <a:cubicBezTo>
                      <a:pt x="6444" y="21824"/>
                      <a:pt x="5715" y="21794"/>
                      <a:pt x="5046" y="21520"/>
                    </a:cubicBezTo>
                    <a:cubicBezTo>
                      <a:pt x="4529" y="21277"/>
                      <a:pt x="4073" y="20791"/>
                      <a:pt x="3952" y="20274"/>
                    </a:cubicBezTo>
                    <a:cubicBezTo>
                      <a:pt x="3922" y="20213"/>
                      <a:pt x="3922" y="20152"/>
                      <a:pt x="3891" y="20092"/>
                    </a:cubicBezTo>
                    <a:cubicBezTo>
                      <a:pt x="4013" y="19848"/>
                      <a:pt x="4073" y="19605"/>
                      <a:pt x="4104" y="19362"/>
                    </a:cubicBezTo>
                    <a:cubicBezTo>
                      <a:pt x="4347" y="19089"/>
                      <a:pt x="4681" y="18937"/>
                      <a:pt x="5046" y="18785"/>
                    </a:cubicBezTo>
                    <a:cubicBezTo>
                      <a:pt x="5046" y="18785"/>
                      <a:pt x="5046" y="18785"/>
                      <a:pt x="5046" y="18754"/>
                    </a:cubicBezTo>
                    <a:cubicBezTo>
                      <a:pt x="5077" y="18785"/>
                      <a:pt x="5137" y="18815"/>
                      <a:pt x="5198" y="18815"/>
                    </a:cubicBezTo>
                    <a:cubicBezTo>
                      <a:pt x="5593" y="18815"/>
                      <a:pt x="6049" y="18845"/>
                      <a:pt x="6505" y="18845"/>
                    </a:cubicBezTo>
                    <a:cubicBezTo>
                      <a:pt x="7539" y="18845"/>
                      <a:pt x="8633" y="18572"/>
                      <a:pt x="9606" y="18025"/>
                    </a:cubicBezTo>
                    <a:cubicBezTo>
                      <a:pt x="11186" y="17174"/>
                      <a:pt x="13223" y="13465"/>
                      <a:pt x="13770" y="12280"/>
                    </a:cubicBezTo>
                    <a:lnTo>
                      <a:pt x="13344" y="12189"/>
                    </a:lnTo>
                    <a:cubicBezTo>
                      <a:pt x="12797" y="13222"/>
                      <a:pt x="10213" y="16900"/>
                      <a:pt x="9180" y="17447"/>
                    </a:cubicBezTo>
                    <a:cubicBezTo>
                      <a:pt x="8398" y="17852"/>
                      <a:pt x="7471" y="17969"/>
                      <a:pt x="6572" y="17969"/>
                    </a:cubicBezTo>
                    <a:cubicBezTo>
                      <a:pt x="6458" y="17969"/>
                      <a:pt x="6344" y="17967"/>
                      <a:pt x="6232" y="17964"/>
                    </a:cubicBezTo>
                    <a:cubicBezTo>
                      <a:pt x="6596" y="17538"/>
                      <a:pt x="6779" y="17022"/>
                      <a:pt x="6596" y="16475"/>
                    </a:cubicBezTo>
                    <a:cubicBezTo>
                      <a:pt x="6323" y="15836"/>
                      <a:pt x="5684" y="15623"/>
                      <a:pt x="5168" y="15441"/>
                    </a:cubicBezTo>
                    <a:cubicBezTo>
                      <a:pt x="4803" y="15350"/>
                      <a:pt x="4469" y="15228"/>
                      <a:pt x="4286" y="15016"/>
                    </a:cubicBezTo>
                    <a:cubicBezTo>
                      <a:pt x="3830" y="14529"/>
                      <a:pt x="3952" y="13769"/>
                      <a:pt x="4256" y="13374"/>
                    </a:cubicBezTo>
                    <a:cubicBezTo>
                      <a:pt x="4469" y="13070"/>
                      <a:pt x="4894" y="11946"/>
                      <a:pt x="4985" y="11155"/>
                    </a:cubicBezTo>
                    <a:lnTo>
                      <a:pt x="4985" y="11155"/>
                    </a:lnTo>
                    <a:lnTo>
                      <a:pt x="4681" y="11368"/>
                    </a:lnTo>
                    <a:cubicBezTo>
                      <a:pt x="4621" y="11702"/>
                      <a:pt x="4499" y="12158"/>
                      <a:pt x="4134" y="12675"/>
                    </a:cubicBezTo>
                    <a:cubicBezTo>
                      <a:pt x="3222" y="13891"/>
                      <a:pt x="3010" y="14894"/>
                      <a:pt x="3618" y="15593"/>
                    </a:cubicBezTo>
                    <a:cubicBezTo>
                      <a:pt x="3952" y="16019"/>
                      <a:pt x="4438" y="16171"/>
                      <a:pt x="4894" y="16292"/>
                    </a:cubicBezTo>
                    <a:cubicBezTo>
                      <a:pt x="5381" y="16444"/>
                      <a:pt x="5654" y="16566"/>
                      <a:pt x="5745" y="16809"/>
                    </a:cubicBezTo>
                    <a:cubicBezTo>
                      <a:pt x="5867" y="17113"/>
                      <a:pt x="5502" y="17538"/>
                      <a:pt x="5077" y="17751"/>
                    </a:cubicBezTo>
                    <a:cubicBezTo>
                      <a:pt x="4955" y="17842"/>
                      <a:pt x="4803" y="17903"/>
                      <a:pt x="4651" y="17964"/>
                    </a:cubicBezTo>
                    <a:cubicBezTo>
                      <a:pt x="4469" y="18055"/>
                      <a:pt x="4286" y="18146"/>
                      <a:pt x="4073" y="18268"/>
                    </a:cubicBezTo>
                    <a:cubicBezTo>
                      <a:pt x="4013" y="17934"/>
                      <a:pt x="3922" y="17630"/>
                      <a:pt x="3830" y="17356"/>
                    </a:cubicBezTo>
                    <a:cubicBezTo>
                      <a:pt x="3618" y="16779"/>
                      <a:pt x="3010" y="16657"/>
                      <a:pt x="2615" y="16292"/>
                    </a:cubicBezTo>
                    <a:cubicBezTo>
                      <a:pt x="2493" y="16201"/>
                      <a:pt x="1855" y="15502"/>
                      <a:pt x="1794" y="15411"/>
                    </a:cubicBezTo>
                    <a:cubicBezTo>
                      <a:pt x="882" y="14286"/>
                      <a:pt x="335" y="12827"/>
                      <a:pt x="548" y="11307"/>
                    </a:cubicBezTo>
                    <a:lnTo>
                      <a:pt x="548" y="11307"/>
                    </a:lnTo>
                    <a:lnTo>
                      <a:pt x="213" y="11368"/>
                    </a:lnTo>
                    <a:cubicBezTo>
                      <a:pt x="0" y="13131"/>
                      <a:pt x="548" y="15016"/>
                      <a:pt x="1824" y="16292"/>
                    </a:cubicBezTo>
                    <a:cubicBezTo>
                      <a:pt x="1946" y="16414"/>
                      <a:pt x="2037" y="16505"/>
                      <a:pt x="2159" y="16627"/>
                    </a:cubicBezTo>
                    <a:cubicBezTo>
                      <a:pt x="2523" y="16961"/>
                      <a:pt x="2858" y="17265"/>
                      <a:pt x="2979" y="17660"/>
                    </a:cubicBezTo>
                    <a:cubicBezTo>
                      <a:pt x="3192" y="18207"/>
                      <a:pt x="3283" y="18663"/>
                      <a:pt x="3253" y="19058"/>
                    </a:cubicBezTo>
                    <a:cubicBezTo>
                      <a:pt x="3010" y="19484"/>
                      <a:pt x="2949" y="19970"/>
                      <a:pt x="3070" y="20487"/>
                    </a:cubicBezTo>
                    <a:cubicBezTo>
                      <a:pt x="3283" y="21277"/>
                      <a:pt x="3922" y="22007"/>
                      <a:pt x="4681" y="22311"/>
                    </a:cubicBezTo>
                    <a:cubicBezTo>
                      <a:pt x="5502" y="22675"/>
                      <a:pt x="6384" y="22706"/>
                      <a:pt x="7235" y="22736"/>
                    </a:cubicBezTo>
                    <a:cubicBezTo>
                      <a:pt x="7569" y="22766"/>
                      <a:pt x="7873" y="22766"/>
                      <a:pt x="8207" y="22797"/>
                    </a:cubicBezTo>
                    <a:cubicBezTo>
                      <a:pt x="10213" y="23010"/>
                      <a:pt x="12372" y="24803"/>
                      <a:pt x="13587" y="26414"/>
                    </a:cubicBezTo>
                    <a:cubicBezTo>
                      <a:pt x="13739" y="27022"/>
                      <a:pt x="13770" y="27265"/>
                      <a:pt x="14165" y="27751"/>
                    </a:cubicBezTo>
                    <a:cubicBezTo>
                      <a:pt x="14226" y="27843"/>
                      <a:pt x="14317" y="27934"/>
                      <a:pt x="14378" y="28025"/>
                    </a:cubicBezTo>
                    <a:cubicBezTo>
                      <a:pt x="14590" y="28268"/>
                      <a:pt x="14773" y="28481"/>
                      <a:pt x="14834" y="28694"/>
                    </a:cubicBezTo>
                    <a:cubicBezTo>
                      <a:pt x="14894" y="28876"/>
                      <a:pt x="14864" y="29119"/>
                      <a:pt x="14864" y="29362"/>
                    </a:cubicBezTo>
                    <a:cubicBezTo>
                      <a:pt x="14834" y="29484"/>
                      <a:pt x="14834" y="29605"/>
                      <a:pt x="14834" y="29727"/>
                    </a:cubicBezTo>
                    <a:cubicBezTo>
                      <a:pt x="14803" y="31186"/>
                      <a:pt x="15958" y="32584"/>
                      <a:pt x="17387" y="32827"/>
                    </a:cubicBezTo>
                    <a:cubicBezTo>
                      <a:pt x="17578" y="32863"/>
                      <a:pt x="17768" y="32876"/>
                      <a:pt x="17959" y="32876"/>
                    </a:cubicBezTo>
                    <a:cubicBezTo>
                      <a:pt x="18255" y="32876"/>
                      <a:pt x="18550" y="32846"/>
                      <a:pt x="18846" y="32827"/>
                    </a:cubicBezTo>
                    <a:cubicBezTo>
                      <a:pt x="19150" y="32797"/>
                      <a:pt x="19423" y="32797"/>
                      <a:pt x="19727" y="32797"/>
                    </a:cubicBezTo>
                    <a:cubicBezTo>
                      <a:pt x="20244" y="32827"/>
                      <a:pt x="20791" y="33162"/>
                      <a:pt x="21004" y="33557"/>
                    </a:cubicBezTo>
                    <a:lnTo>
                      <a:pt x="21004" y="33922"/>
                    </a:lnTo>
                    <a:cubicBezTo>
                      <a:pt x="20943" y="34286"/>
                      <a:pt x="20913" y="34317"/>
                      <a:pt x="21034" y="34742"/>
                    </a:cubicBezTo>
                    <a:cubicBezTo>
                      <a:pt x="21338" y="35776"/>
                      <a:pt x="23040" y="36262"/>
                      <a:pt x="24743" y="36262"/>
                    </a:cubicBezTo>
                    <a:cubicBezTo>
                      <a:pt x="26262" y="36262"/>
                      <a:pt x="27326" y="36141"/>
                      <a:pt x="28846" y="35897"/>
                    </a:cubicBezTo>
                    <a:cubicBezTo>
                      <a:pt x="30275" y="35654"/>
                      <a:pt x="31582" y="34955"/>
                      <a:pt x="32949" y="34469"/>
                    </a:cubicBezTo>
                    <a:cubicBezTo>
                      <a:pt x="33365" y="34315"/>
                      <a:pt x="33807" y="34248"/>
                      <a:pt x="34258" y="34248"/>
                    </a:cubicBezTo>
                    <a:cubicBezTo>
                      <a:pt x="34963" y="34248"/>
                      <a:pt x="35686" y="34410"/>
                      <a:pt x="36354" y="34651"/>
                    </a:cubicBezTo>
                    <a:cubicBezTo>
                      <a:pt x="37387" y="35046"/>
                      <a:pt x="38117" y="35897"/>
                      <a:pt x="38208" y="37022"/>
                    </a:cubicBezTo>
                    <a:cubicBezTo>
                      <a:pt x="38238" y="37539"/>
                      <a:pt x="38451" y="37721"/>
                      <a:pt x="37995" y="38633"/>
                    </a:cubicBezTo>
                    <a:cubicBezTo>
                      <a:pt x="37509" y="39758"/>
                      <a:pt x="36810" y="40821"/>
                      <a:pt x="36080" y="41946"/>
                    </a:cubicBezTo>
                    <a:cubicBezTo>
                      <a:pt x="34834" y="43922"/>
                      <a:pt x="33497" y="45989"/>
                      <a:pt x="33436" y="48329"/>
                    </a:cubicBezTo>
                    <a:cubicBezTo>
                      <a:pt x="33436" y="48876"/>
                      <a:pt x="33497" y="49423"/>
                      <a:pt x="33588" y="49940"/>
                    </a:cubicBezTo>
                    <a:cubicBezTo>
                      <a:pt x="33588" y="49970"/>
                      <a:pt x="33588" y="49970"/>
                      <a:pt x="33588" y="50001"/>
                    </a:cubicBezTo>
                    <a:cubicBezTo>
                      <a:pt x="33770" y="50852"/>
                      <a:pt x="34074" y="51673"/>
                      <a:pt x="34348" y="52463"/>
                    </a:cubicBezTo>
                    <a:cubicBezTo>
                      <a:pt x="34560" y="53040"/>
                      <a:pt x="34834" y="53648"/>
                      <a:pt x="34925" y="54226"/>
                    </a:cubicBezTo>
                    <a:cubicBezTo>
                      <a:pt x="36840" y="68542"/>
                      <a:pt x="32949" y="75381"/>
                      <a:pt x="31308" y="78086"/>
                    </a:cubicBezTo>
                    <a:cubicBezTo>
                      <a:pt x="31156" y="78299"/>
                      <a:pt x="31247" y="78573"/>
                      <a:pt x="31430" y="78725"/>
                    </a:cubicBezTo>
                    <a:cubicBezTo>
                      <a:pt x="31521" y="78755"/>
                      <a:pt x="31582" y="78785"/>
                      <a:pt x="31673" y="78785"/>
                    </a:cubicBezTo>
                    <a:cubicBezTo>
                      <a:pt x="31774" y="78785"/>
                      <a:pt x="33942" y="78853"/>
                      <a:pt x="35404" y="78853"/>
                    </a:cubicBezTo>
                    <a:cubicBezTo>
                      <a:pt x="36134" y="78853"/>
                      <a:pt x="36688" y="78836"/>
                      <a:pt x="36718" y="78785"/>
                    </a:cubicBezTo>
                    <a:cubicBezTo>
                      <a:pt x="38512" y="75868"/>
                      <a:pt x="41855" y="64804"/>
                      <a:pt x="39089" y="54195"/>
                    </a:cubicBezTo>
                    <a:cubicBezTo>
                      <a:pt x="38937" y="53588"/>
                      <a:pt x="38573" y="52706"/>
                      <a:pt x="38360" y="52129"/>
                    </a:cubicBezTo>
                    <a:cubicBezTo>
                      <a:pt x="37904" y="50822"/>
                      <a:pt x="37357" y="50031"/>
                      <a:pt x="37387" y="48724"/>
                    </a:cubicBezTo>
                    <a:cubicBezTo>
                      <a:pt x="37448" y="47326"/>
                      <a:pt x="37874" y="46049"/>
                      <a:pt x="38573" y="44773"/>
                    </a:cubicBezTo>
                    <a:cubicBezTo>
                      <a:pt x="38633" y="44712"/>
                      <a:pt x="38725" y="44621"/>
                      <a:pt x="38816" y="44530"/>
                    </a:cubicBezTo>
                    <a:cubicBezTo>
                      <a:pt x="39758" y="43679"/>
                      <a:pt x="38846" y="42919"/>
                      <a:pt x="40366" y="42402"/>
                    </a:cubicBezTo>
                    <a:cubicBezTo>
                      <a:pt x="41187" y="42098"/>
                      <a:pt x="41977" y="41855"/>
                      <a:pt x="42676" y="41521"/>
                    </a:cubicBezTo>
                    <a:cubicBezTo>
                      <a:pt x="44561" y="40639"/>
                      <a:pt x="46931" y="39393"/>
                      <a:pt x="48117" y="37417"/>
                    </a:cubicBezTo>
                    <a:cubicBezTo>
                      <a:pt x="49272" y="35502"/>
                      <a:pt x="49059" y="32584"/>
                      <a:pt x="47053" y="31125"/>
                    </a:cubicBezTo>
                    <a:cubicBezTo>
                      <a:pt x="46719" y="30852"/>
                      <a:pt x="46688" y="30639"/>
                      <a:pt x="46324" y="30457"/>
                    </a:cubicBezTo>
                    <a:cubicBezTo>
                      <a:pt x="46080" y="30335"/>
                      <a:pt x="45989" y="30122"/>
                      <a:pt x="45776" y="29970"/>
                    </a:cubicBezTo>
                    <a:cubicBezTo>
                      <a:pt x="45746" y="29940"/>
                      <a:pt x="45351" y="29453"/>
                      <a:pt x="45320" y="29393"/>
                    </a:cubicBezTo>
                    <a:cubicBezTo>
                      <a:pt x="45138" y="28967"/>
                      <a:pt x="45017" y="28998"/>
                      <a:pt x="45260" y="28572"/>
                    </a:cubicBezTo>
                    <a:cubicBezTo>
                      <a:pt x="45533" y="28025"/>
                      <a:pt x="46050" y="27599"/>
                      <a:pt x="46567" y="27174"/>
                    </a:cubicBezTo>
                    <a:cubicBezTo>
                      <a:pt x="46810" y="26961"/>
                      <a:pt x="47023" y="26779"/>
                      <a:pt x="47235" y="26566"/>
                    </a:cubicBezTo>
                    <a:cubicBezTo>
                      <a:pt x="48694" y="25168"/>
                      <a:pt x="49545" y="23314"/>
                      <a:pt x="49515" y="21307"/>
                    </a:cubicBezTo>
                    <a:lnTo>
                      <a:pt x="49515" y="21307"/>
                    </a:lnTo>
                    <a:lnTo>
                      <a:pt x="49029" y="21338"/>
                    </a:lnTo>
                    <a:cubicBezTo>
                      <a:pt x="49059" y="23101"/>
                      <a:pt x="48755" y="24013"/>
                      <a:pt x="47479" y="25259"/>
                    </a:cubicBezTo>
                    <a:cubicBezTo>
                      <a:pt x="47266" y="25441"/>
                      <a:pt x="46445" y="26171"/>
                      <a:pt x="46232" y="26353"/>
                    </a:cubicBezTo>
                    <a:cubicBezTo>
                      <a:pt x="45655" y="26839"/>
                      <a:pt x="45442" y="27022"/>
                      <a:pt x="45108" y="27295"/>
                    </a:cubicBezTo>
                    <a:cubicBezTo>
                      <a:pt x="45017" y="27387"/>
                      <a:pt x="44804" y="27691"/>
                      <a:pt x="44621" y="28025"/>
                    </a:cubicBezTo>
                    <a:cubicBezTo>
                      <a:pt x="44561" y="28145"/>
                      <a:pt x="44453" y="28199"/>
                      <a:pt x="44343" y="28199"/>
                    </a:cubicBezTo>
                    <a:cubicBezTo>
                      <a:pt x="44175" y="28199"/>
                      <a:pt x="44001" y="28075"/>
                      <a:pt x="43983" y="27873"/>
                    </a:cubicBezTo>
                    <a:cubicBezTo>
                      <a:pt x="43953" y="27599"/>
                      <a:pt x="43953" y="27356"/>
                      <a:pt x="43983" y="27083"/>
                    </a:cubicBezTo>
                    <a:cubicBezTo>
                      <a:pt x="44074" y="26080"/>
                      <a:pt x="44409" y="24165"/>
                      <a:pt x="44834" y="23222"/>
                    </a:cubicBezTo>
                    <a:lnTo>
                      <a:pt x="44226" y="22918"/>
                    </a:lnTo>
                    <a:cubicBezTo>
                      <a:pt x="43831" y="23800"/>
                      <a:pt x="43193" y="25988"/>
                      <a:pt x="43102" y="26991"/>
                    </a:cubicBezTo>
                    <a:cubicBezTo>
                      <a:pt x="42950" y="28390"/>
                      <a:pt x="43375" y="29697"/>
                      <a:pt x="44257" y="30457"/>
                    </a:cubicBezTo>
                    <a:cubicBezTo>
                      <a:pt x="44378" y="30578"/>
                      <a:pt x="44561" y="30700"/>
                      <a:pt x="44713" y="30791"/>
                    </a:cubicBezTo>
                    <a:cubicBezTo>
                      <a:pt x="44925" y="31034"/>
                      <a:pt x="45168" y="31216"/>
                      <a:pt x="45472" y="31277"/>
                    </a:cubicBezTo>
                    <a:lnTo>
                      <a:pt x="45594" y="31277"/>
                    </a:lnTo>
                    <a:cubicBezTo>
                      <a:pt x="45594" y="31277"/>
                      <a:pt x="45959" y="31764"/>
                      <a:pt x="45989" y="31764"/>
                    </a:cubicBezTo>
                    <a:cubicBezTo>
                      <a:pt x="46324" y="31916"/>
                      <a:pt x="46172" y="31855"/>
                      <a:pt x="46445" y="32067"/>
                    </a:cubicBezTo>
                    <a:cubicBezTo>
                      <a:pt x="47995" y="33192"/>
                      <a:pt x="47539" y="35077"/>
                      <a:pt x="46597" y="36657"/>
                    </a:cubicBezTo>
                    <a:cubicBezTo>
                      <a:pt x="45533" y="38451"/>
                      <a:pt x="45047" y="38147"/>
                      <a:pt x="43284" y="38998"/>
                    </a:cubicBezTo>
                    <a:cubicBezTo>
                      <a:pt x="42646" y="39302"/>
                      <a:pt x="42129" y="39484"/>
                      <a:pt x="41308" y="39758"/>
                    </a:cubicBezTo>
                    <a:cubicBezTo>
                      <a:pt x="41247" y="39758"/>
                      <a:pt x="41187" y="39788"/>
                      <a:pt x="41126" y="39818"/>
                    </a:cubicBezTo>
                    <a:cubicBezTo>
                      <a:pt x="41035" y="39854"/>
                      <a:pt x="40946" y="39870"/>
                      <a:pt x="40860" y="39870"/>
                    </a:cubicBezTo>
                    <a:cubicBezTo>
                      <a:pt x="40427" y="39870"/>
                      <a:pt x="40092" y="39459"/>
                      <a:pt x="40244" y="39028"/>
                    </a:cubicBezTo>
                    <a:cubicBezTo>
                      <a:pt x="40548" y="38025"/>
                      <a:pt x="40609" y="37508"/>
                      <a:pt x="40731" y="36323"/>
                    </a:cubicBezTo>
                    <a:cubicBezTo>
                      <a:pt x="40731" y="36262"/>
                      <a:pt x="40731" y="36232"/>
                      <a:pt x="40731" y="36201"/>
                    </a:cubicBezTo>
                    <a:cubicBezTo>
                      <a:pt x="40761" y="36141"/>
                      <a:pt x="40792" y="36080"/>
                      <a:pt x="40792" y="35989"/>
                    </a:cubicBezTo>
                    <a:cubicBezTo>
                      <a:pt x="40822" y="35715"/>
                      <a:pt x="40792" y="35441"/>
                      <a:pt x="40700" y="35168"/>
                    </a:cubicBezTo>
                    <a:cubicBezTo>
                      <a:pt x="40488" y="32949"/>
                      <a:pt x="38481" y="30183"/>
                      <a:pt x="36597" y="28359"/>
                    </a:cubicBezTo>
                    <a:cubicBezTo>
                      <a:pt x="35776" y="26505"/>
                      <a:pt x="34682" y="24499"/>
                      <a:pt x="35259" y="21946"/>
                    </a:cubicBezTo>
                    <a:lnTo>
                      <a:pt x="34743" y="21946"/>
                    </a:lnTo>
                    <a:cubicBezTo>
                      <a:pt x="34408" y="23466"/>
                      <a:pt x="34317" y="24864"/>
                      <a:pt x="34439" y="26171"/>
                    </a:cubicBezTo>
                    <a:cubicBezTo>
                      <a:pt x="34484" y="26552"/>
                      <a:pt x="34181" y="26834"/>
                      <a:pt x="33849" y="26834"/>
                    </a:cubicBezTo>
                    <a:cubicBezTo>
                      <a:pt x="33731" y="26834"/>
                      <a:pt x="33608" y="26798"/>
                      <a:pt x="33497" y="26718"/>
                    </a:cubicBezTo>
                    <a:cubicBezTo>
                      <a:pt x="33132" y="26444"/>
                      <a:pt x="32767" y="26201"/>
                      <a:pt x="31977" y="25776"/>
                    </a:cubicBezTo>
                    <a:cubicBezTo>
                      <a:pt x="30974" y="25259"/>
                      <a:pt x="29515" y="24590"/>
                      <a:pt x="28512" y="23982"/>
                    </a:cubicBezTo>
                    <a:cubicBezTo>
                      <a:pt x="26506" y="22736"/>
                      <a:pt x="24135" y="21307"/>
                      <a:pt x="23588" y="18389"/>
                    </a:cubicBezTo>
                    <a:cubicBezTo>
                      <a:pt x="23101" y="15775"/>
                      <a:pt x="23983" y="13131"/>
                      <a:pt x="26475" y="10760"/>
                    </a:cubicBezTo>
                    <a:cubicBezTo>
                      <a:pt x="27569" y="9696"/>
                      <a:pt x="28694" y="8663"/>
                      <a:pt x="29910" y="7751"/>
                    </a:cubicBezTo>
                    <a:cubicBezTo>
                      <a:pt x="31886" y="7204"/>
                      <a:pt x="34104" y="7386"/>
                      <a:pt x="36080" y="6687"/>
                    </a:cubicBezTo>
                    <a:cubicBezTo>
                      <a:pt x="36232" y="6657"/>
                      <a:pt x="36354" y="6596"/>
                      <a:pt x="36445" y="6505"/>
                    </a:cubicBezTo>
                    <a:cubicBezTo>
                      <a:pt x="36536" y="6383"/>
                      <a:pt x="36597" y="6231"/>
                      <a:pt x="36536" y="6110"/>
                    </a:cubicBezTo>
                    <a:lnTo>
                      <a:pt x="36536" y="6110"/>
                    </a:lnTo>
                    <a:cubicBezTo>
                      <a:pt x="35478" y="6619"/>
                      <a:pt x="34310" y="6868"/>
                      <a:pt x="33143" y="6868"/>
                    </a:cubicBezTo>
                    <a:cubicBezTo>
                      <a:pt x="32567" y="6868"/>
                      <a:pt x="31992" y="6808"/>
                      <a:pt x="31430" y="6687"/>
                    </a:cubicBezTo>
                    <a:cubicBezTo>
                      <a:pt x="31430" y="6687"/>
                      <a:pt x="31430" y="6687"/>
                      <a:pt x="31430" y="6657"/>
                    </a:cubicBezTo>
                    <a:cubicBezTo>
                      <a:pt x="32007" y="6292"/>
                      <a:pt x="32615" y="5958"/>
                      <a:pt x="33193" y="5593"/>
                    </a:cubicBezTo>
                    <a:cubicBezTo>
                      <a:pt x="33922" y="5137"/>
                      <a:pt x="34743" y="4620"/>
                      <a:pt x="35472" y="3952"/>
                    </a:cubicBezTo>
                    <a:cubicBezTo>
                      <a:pt x="35503" y="3982"/>
                      <a:pt x="35503" y="3982"/>
                      <a:pt x="35533" y="3982"/>
                    </a:cubicBezTo>
                    <a:cubicBezTo>
                      <a:pt x="35807" y="4073"/>
                      <a:pt x="36111" y="4104"/>
                      <a:pt x="36384" y="4104"/>
                    </a:cubicBezTo>
                    <a:cubicBezTo>
                      <a:pt x="37600" y="4104"/>
                      <a:pt x="38360" y="3496"/>
                      <a:pt x="39059" y="2462"/>
                    </a:cubicBezTo>
                    <a:cubicBezTo>
                      <a:pt x="39515" y="1763"/>
                      <a:pt x="39697" y="912"/>
                      <a:pt x="39636" y="61"/>
                    </a:cubicBezTo>
                    <a:lnTo>
                      <a:pt x="39241" y="61"/>
                    </a:lnTo>
                    <a:cubicBezTo>
                      <a:pt x="39302" y="730"/>
                      <a:pt x="39120" y="1398"/>
                      <a:pt x="38785" y="1976"/>
                    </a:cubicBezTo>
                    <a:cubicBezTo>
                      <a:pt x="38147" y="3192"/>
                      <a:pt x="37296" y="3465"/>
                      <a:pt x="36445" y="3465"/>
                    </a:cubicBezTo>
                    <a:cubicBezTo>
                      <a:pt x="36263" y="3465"/>
                      <a:pt x="36141" y="3252"/>
                      <a:pt x="36232" y="3101"/>
                    </a:cubicBezTo>
                    <a:cubicBezTo>
                      <a:pt x="36354" y="2857"/>
                      <a:pt x="36475" y="2523"/>
                      <a:pt x="36475" y="2401"/>
                    </a:cubicBezTo>
                    <a:cubicBezTo>
                      <a:pt x="36658" y="1125"/>
                      <a:pt x="36688" y="942"/>
                      <a:pt x="36445" y="61"/>
                    </a:cubicBezTo>
                    <a:lnTo>
                      <a:pt x="35959" y="61"/>
                    </a:lnTo>
                    <a:cubicBezTo>
                      <a:pt x="36232" y="730"/>
                      <a:pt x="36111" y="1611"/>
                      <a:pt x="35746" y="2249"/>
                    </a:cubicBezTo>
                    <a:cubicBezTo>
                      <a:pt x="35229" y="3192"/>
                      <a:pt x="34226" y="3891"/>
                      <a:pt x="33345" y="4468"/>
                    </a:cubicBezTo>
                    <a:cubicBezTo>
                      <a:pt x="33223" y="4529"/>
                      <a:pt x="32828" y="4711"/>
                      <a:pt x="32706" y="4742"/>
                    </a:cubicBezTo>
                    <a:cubicBezTo>
                      <a:pt x="32858" y="4073"/>
                      <a:pt x="32706" y="3404"/>
                      <a:pt x="32463" y="2705"/>
                    </a:cubicBezTo>
                    <a:lnTo>
                      <a:pt x="32129" y="2067"/>
                    </a:lnTo>
                    <a:cubicBezTo>
                      <a:pt x="31825" y="1307"/>
                      <a:pt x="31582" y="669"/>
                      <a:pt x="317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3" name="Google Shape;10643;p31"/>
              <p:cNvSpPr/>
              <p:nvPr/>
            </p:nvSpPr>
            <p:spPr>
              <a:xfrm>
                <a:off x="3476515" y="7798009"/>
                <a:ext cx="1007237" cy="470628"/>
              </a:xfrm>
              <a:custGeom>
                <a:avLst/>
                <a:gdLst/>
                <a:ahLst/>
                <a:cxnLst/>
                <a:rect l="l" t="t" r="r" b="b"/>
                <a:pathLst>
                  <a:path w="32989" h="15414" extrusionOk="0">
                    <a:moveTo>
                      <a:pt x="16848" y="0"/>
                    </a:moveTo>
                    <a:cubicBezTo>
                      <a:pt x="16290" y="0"/>
                      <a:pt x="16290" y="411"/>
                      <a:pt x="15966" y="411"/>
                    </a:cubicBezTo>
                    <a:cubicBezTo>
                      <a:pt x="15850" y="411"/>
                      <a:pt x="15692" y="358"/>
                      <a:pt x="15450" y="213"/>
                    </a:cubicBezTo>
                    <a:cubicBezTo>
                      <a:pt x="15387" y="171"/>
                      <a:pt x="15241" y="153"/>
                      <a:pt x="15050" y="153"/>
                    </a:cubicBezTo>
                    <a:cubicBezTo>
                      <a:pt x="14411" y="153"/>
                      <a:pt x="13274" y="353"/>
                      <a:pt x="13110" y="517"/>
                    </a:cubicBezTo>
                    <a:cubicBezTo>
                      <a:pt x="12733" y="952"/>
                      <a:pt x="12467" y="1800"/>
                      <a:pt x="11890" y="1800"/>
                    </a:cubicBezTo>
                    <a:cubicBezTo>
                      <a:pt x="11862" y="1800"/>
                      <a:pt x="11833" y="1798"/>
                      <a:pt x="11803" y="1794"/>
                    </a:cubicBezTo>
                    <a:cubicBezTo>
                      <a:pt x="11565" y="1771"/>
                      <a:pt x="11232" y="1732"/>
                      <a:pt x="10890" y="1732"/>
                    </a:cubicBezTo>
                    <a:cubicBezTo>
                      <a:pt x="10313" y="1732"/>
                      <a:pt x="9714" y="1844"/>
                      <a:pt x="9523" y="2341"/>
                    </a:cubicBezTo>
                    <a:cubicBezTo>
                      <a:pt x="9362" y="2765"/>
                      <a:pt x="9244" y="2908"/>
                      <a:pt x="9086" y="2908"/>
                    </a:cubicBezTo>
                    <a:cubicBezTo>
                      <a:pt x="8916" y="2908"/>
                      <a:pt x="8700" y="2742"/>
                      <a:pt x="8338" y="2584"/>
                    </a:cubicBezTo>
                    <a:cubicBezTo>
                      <a:pt x="8319" y="2576"/>
                      <a:pt x="8302" y="2572"/>
                      <a:pt x="8284" y="2572"/>
                    </a:cubicBezTo>
                    <a:cubicBezTo>
                      <a:pt x="7983" y="2572"/>
                      <a:pt x="7803" y="3754"/>
                      <a:pt x="7487" y="4013"/>
                    </a:cubicBezTo>
                    <a:cubicBezTo>
                      <a:pt x="7311" y="4179"/>
                      <a:pt x="7166" y="4242"/>
                      <a:pt x="7033" y="4242"/>
                    </a:cubicBezTo>
                    <a:cubicBezTo>
                      <a:pt x="6730" y="4242"/>
                      <a:pt x="6490" y="3917"/>
                      <a:pt x="6088" y="3769"/>
                    </a:cubicBezTo>
                    <a:cubicBezTo>
                      <a:pt x="6073" y="3763"/>
                      <a:pt x="6055" y="3759"/>
                      <a:pt x="6035" y="3759"/>
                    </a:cubicBezTo>
                    <a:cubicBezTo>
                      <a:pt x="5710" y="3759"/>
                      <a:pt x="4857" y="4663"/>
                      <a:pt x="4599" y="4864"/>
                    </a:cubicBezTo>
                    <a:cubicBezTo>
                      <a:pt x="4130" y="5184"/>
                      <a:pt x="4682" y="5945"/>
                      <a:pt x="4242" y="5945"/>
                    </a:cubicBezTo>
                    <a:cubicBezTo>
                      <a:pt x="4139" y="5945"/>
                      <a:pt x="3983" y="5904"/>
                      <a:pt x="3748" y="5806"/>
                    </a:cubicBezTo>
                    <a:cubicBezTo>
                      <a:pt x="3515" y="5709"/>
                      <a:pt x="3361" y="5667"/>
                      <a:pt x="3261" y="5667"/>
                    </a:cubicBezTo>
                    <a:cubicBezTo>
                      <a:pt x="2801" y="5667"/>
                      <a:pt x="3515" y="6556"/>
                      <a:pt x="3140" y="6931"/>
                    </a:cubicBezTo>
                    <a:cubicBezTo>
                      <a:pt x="2410" y="7630"/>
                      <a:pt x="2198" y="8025"/>
                      <a:pt x="1711" y="8815"/>
                    </a:cubicBezTo>
                    <a:cubicBezTo>
                      <a:pt x="1529" y="9119"/>
                      <a:pt x="465" y="9940"/>
                      <a:pt x="435" y="10061"/>
                    </a:cubicBezTo>
                    <a:cubicBezTo>
                      <a:pt x="344" y="10426"/>
                      <a:pt x="1073" y="10578"/>
                      <a:pt x="1073" y="10943"/>
                    </a:cubicBezTo>
                    <a:cubicBezTo>
                      <a:pt x="1043" y="11186"/>
                      <a:pt x="1012" y="11429"/>
                      <a:pt x="1043" y="11703"/>
                    </a:cubicBezTo>
                    <a:cubicBezTo>
                      <a:pt x="1191" y="12238"/>
                      <a:pt x="0" y="12919"/>
                      <a:pt x="1119" y="12919"/>
                    </a:cubicBezTo>
                    <a:cubicBezTo>
                      <a:pt x="1143" y="12919"/>
                      <a:pt x="1168" y="12919"/>
                      <a:pt x="1195" y="12919"/>
                    </a:cubicBezTo>
                    <a:cubicBezTo>
                      <a:pt x="1217" y="12918"/>
                      <a:pt x="1238" y="12918"/>
                      <a:pt x="1258" y="12918"/>
                    </a:cubicBezTo>
                    <a:cubicBezTo>
                      <a:pt x="2372" y="12918"/>
                      <a:pt x="1358" y="13717"/>
                      <a:pt x="1955" y="14134"/>
                    </a:cubicBezTo>
                    <a:cubicBezTo>
                      <a:pt x="1982" y="14155"/>
                      <a:pt x="2017" y="14164"/>
                      <a:pt x="2058" y="14164"/>
                    </a:cubicBezTo>
                    <a:cubicBezTo>
                      <a:pt x="2332" y="14164"/>
                      <a:pt x="2879" y="13761"/>
                      <a:pt x="3301" y="13761"/>
                    </a:cubicBezTo>
                    <a:cubicBezTo>
                      <a:pt x="3373" y="13761"/>
                      <a:pt x="3442" y="13772"/>
                      <a:pt x="3505" y="13800"/>
                    </a:cubicBezTo>
                    <a:cubicBezTo>
                      <a:pt x="4052" y="13982"/>
                      <a:pt x="4082" y="14955"/>
                      <a:pt x="4447" y="15016"/>
                    </a:cubicBezTo>
                    <a:cubicBezTo>
                      <a:pt x="4458" y="15018"/>
                      <a:pt x="4470" y="15020"/>
                      <a:pt x="4481" y="15020"/>
                    </a:cubicBezTo>
                    <a:cubicBezTo>
                      <a:pt x="4748" y="15020"/>
                      <a:pt x="5061" y="14372"/>
                      <a:pt x="5207" y="14256"/>
                    </a:cubicBezTo>
                    <a:cubicBezTo>
                      <a:pt x="5296" y="14158"/>
                      <a:pt x="5388" y="14122"/>
                      <a:pt x="5483" y="14122"/>
                    </a:cubicBezTo>
                    <a:cubicBezTo>
                      <a:pt x="5710" y="14122"/>
                      <a:pt x="5952" y="14326"/>
                      <a:pt x="6210" y="14347"/>
                    </a:cubicBezTo>
                    <a:cubicBezTo>
                      <a:pt x="6772" y="14398"/>
                      <a:pt x="6518" y="15414"/>
                      <a:pt x="7017" y="15414"/>
                    </a:cubicBezTo>
                    <a:cubicBezTo>
                      <a:pt x="7112" y="15414"/>
                      <a:pt x="7235" y="15377"/>
                      <a:pt x="7395" y="15289"/>
                    </a:cubicBezTo>
                    <a:cubicBezTo>
                      <a:pt x="7663" y="15119"/>
                      <a:pt x="8260" y="14678"/>
                      <a:pt x="8659" y="14678"/>
                    </a:cubicBezTo>
                    <a:cubicBezTo>
                      <a:pt x="8760" y="14678"/>
                      <a:pt x="8848" y="14705"/>
                      <a:pt x="8915" y="14773"/>
                    </a:cubicBezTo>
                    <a:cubicBezTo>
                      <a:pt x="9196" y="15073"/>
                      <a:pt x="9348" y="15176"/>
                      <a:pt x="9455" y="15176"/>
                    </a:cubicBezTo>
                    <a:cubicBezTo>
                      <a:pt x="9675" y="15176"/>
                      <a:pt x="9712" y="14753"/>
                      <a:pt x="10283" y="14712"/>
                    </a:cubicBezTo>
                    <a:cubicBezTo>
                      <a:pt x="10338" y="14709"/>
                      <a:pt x="10392" y="14707"/>
                      <a:pt x="10446" y="14707"/>
                    </a:cubicBezTo>
                    <a:cubicBezTo>
                      <a:pt x="11382" y="14707"/>
                      <a:pt x="12116" y="15139"/>
                      <a:pt x="12792" y="15139"/>
                    </a:cubicBezTo>
                    <a:cubicBezTo>
                      <a:pt x="13254" y="15139"/>
                      <a:pt x="13689" y="14937"/>
                      <a:pt x="14143" y="14256"/>
                    </a:cubicBezTo>
                    <a:cubicBezTo>
                      <a:pt x="14232" y="14129"/>
                      <a:pt x="14348" y="14079"/>
                      <a:pt x="14478" y="14079"/>
                    </a:cubicBezTo>
                    <a:cubicBezTo>
                      <a:pt x="14966" y="14079"/>
                      <a:pt x="15668" y="14773"/>
                      <a:pt x="16011" y="14773"/>
                    </a:cubicBezTo>
                    <a:cubicBezTo>
                      <a:pt x="16017" y="14773"/>
                      <a:pt x="16022" y="14773"/>
                      <a:pt x="16028" y="14773"/>
                    </a:cubicBezTo>
                    <a:cubicBezTo>
                      <a:pt x="17000" y="14742"/>
                      <a:pt x="16818" y="14864"/>
                      <a:pt x="17456" y="14134"/>
                    </a:cubicBezTo>
                    <a:cubicBezTo>
                      <a:pt x="17531" y="14053"/>
                      <a:pt x="17601" y="14020"/>
                      <a:pt x="17667" y="14020"/>
                    </a:cubicBezTo>
                    <a:cubicBezTo>
                      <a:pt x="17895" y="14020"/>
                      <a:pt x="18068" y="14418"/>
                      <a:pt x="18186" y="14560"/>
                    </a:cubicBezTo>
                    <a:cubicBezTo>
                      <a:pt x="18299" y="14714"/>
                      <a:pt x="18415" y="14764"/>
                      <a:pt x="18534" y="14764"/>
                    </a:cubicBezTo>
                    <a:cubicBezTo>
                      <a:pt x="18758" y="14764"/>
                      <a:pt x="18994" y="14589"/>
                      <a:pt x="19241" y="14589"/>
                    </a:cubicBezTo>
                    <a:cubicBezTo>
                      <a:pt x="19254" y="14589"/>
                      <a:pt x="19267" y="14589"/>
                      <a:pt x="19280" y="14590"/>
                    </a:cubicBezTo>
                    <a:cubicBezTo>
                      <a:pt x="19375" y="14596"/>
                      <a:pt x="19468" y="14599"/>
                      <a:pt x="19557" y="14599"/>
                    </a:cubicBezTo>
                    <a:cubicBezTo>
                      <a:pt x="20265" y="14599"/>
                      <a:pt x="20816" y="14429"/>
                      <a:pt x="21504" y="14429"/>
                    </a:cubicBezTo>
                    <a:cubicBezTo>
                      <a:pt x="21591" y="14429"/>
                      <a:pt x="21680" y="14432"/>
                      <a:pt x="21773" y="14438"/>
                    </a:cubicBezTo>
                    <a:cubicBezTo>
                      <a:pt x="22324" y="14462"/>
                      <a:pt x="22894" y="14959"/>
                      <a:pt x="23409" y="14959"/>
                    </a:cubicBezTo>
                    <a:cubicBezTo>
                      <a:pt x="23547" y="14959"/>
                      <a:pt x="23681" y="14923"/>
                      <a:pt x="23809" y="14833"/>
                    </a:cubicBezTo>
                    <a:cubicBezTo>
                      <a:pt x="23928" y="14747"/>
                      <a:pt x="24038" y="14713"/>
                      <a:pt x="24142" y="14713"/>
                    </a:cubicBezTo>
                    <a:cubicBezTo>
                      <a:pt x="24501" y="14713"/>
                      <a:pt x="24779" y="15118"/>
                      <a:pt x="25054" y="15118"/>
                    </a:cubicBezTo>
                    <a:cubicBezTo>
                      <a:pt x="25145" y="15118"/>
                      <a:pt x="25236" y="15073"/>
                      <a:pt x="25329" y="14955"/>
                    </a:cubicBezTo>
                    <a:cubicBezTo>
                      <a:pt x="25615" y="14585"/>
                      <a:pt x="25773" y="14457"/>
                      <a:pt x="25877" y="14457"/>
                    </a:cubicBezTo>
                    <a:cubicBezTo>
                      <a:pt x="26114" y="14457"/>
                      <a:pt x="26084" y="15107"/>
                      <a:pt x="26669" y="15107"/>
                    </a:cubicBezTo>
                    <a:cubicBezTo>
                      <a:pt x="26678" y="15107"/>
                      <a:pt x="26687" y="15107"/>
                      <a:pt x="26697" y="15107"/>
                    </a:cubicBezTo>
                    <a:cubicBezTo>
                      <a:pt x="27145" y="15083"/>
                      <a:pt x="27886" y="14858"/>
                      <a:pt x="28409" y="14858"/>
                    </a:cubicBezTo>
                    <a:cubicBezTo>
                      <a:pt x="28559" y="14858"/>
                      <a:pt x="28692" y="14877"/>
                      <a:pt x="28794" y="14925"/>
                    </a:cubicBezTo>
                    <a:cubicBezTo>
                      <a:pt x="28893" y="14977"/>
                      <a:pt x="28989" y="14999"/>
                      <a:pt x="29082" y="14999"/>
                    </a:cubicBezTo>
                    <a:cubicBezTo>
                      <a:pt x="29536" y="14999"/>
                      <a:pt x="29931" y="14467"/>
                      <a:pt x="30283" y="14165"/>
                    </a:cubicBezTo>
                    <a:cubicBezTo>
                      <a:pt x="30436" y="14027"/>
                      <a:pt x="30574" y="13977"/>
                      <a:pt x="30704" y="13977"/>
                    </a:cubicBezTo>
                    <a:cubicBezTo>
                      <a:pt x="31032" y="13977"/>
                      <a:pt x="31301" y="14297"/>
                      <a:pt x="31584" y="14297"/>
                    </a:cubicBezTo>
                    <a:cubicBezTo>
                      <a:pt x="31656" y="14297"/>
                      <a:pt x="31728" y="14277"/>
                      <a:pt x="31803" y="14226"/>
                    </a:cubicBezTo>
                    <a:cubicBezTo>
                      <a:pt x="32137" y="13982"/>
                      <a:pt x="31317" y="13101"/>
                      <a:pt x="31590" y="12797"/>
                    </a:cubicBezTo>
                    <a:cubicBezTo>
                      <a:pt x="31717" y="12655"/>
                      <a:pt x="31878" y="12617"/>
                      <a:pt x="32039" y="12617"/>
                    </a:cubicBezTo>
                    <a:cubicBezTo>
                      <a:pt x="32218" y="12617"/>
                      <a:pt x="32398" y="12664"/>
                      <a:pt x="32527" y="12664"/>
                    </a:cubicBezTo>
                    <a:cubicBezTo>
                      <a:pt x="32729" y="12664"/>
                      <a:pt x="32812" y="12551"/>
                      <a:pt x="32593" y="11976"/>
                    </a:cubicBezTo>
                    <a:cubicBezTo>
                      <a:pt x="32381" y="11460"/>
                      <a:pt x="32411" y="10791"/>
                      <a:pt x="32289" y="10244"/>
                    </a:cubicBezTo>
                    <a:cubicBezTo>
                      <a:pt x="32198" y="9757"/>
                      <a:pt x="32989" y="9453"/>
                      <a:pt x="32229" y="9149"/>
                    </a:cubicBezTo>
                    <a:cubicBezTo>
                      <a:pt x="31651" y="8906"/>
                      <a:pt x="31803" y="8694"/>
                      <a:pt x="32046" y="8268"/>
                    </a:cubicBezTo>
                    <a:cubicBezTo>
                      <a:pt x="32411" y="7569"/>
                      <a:pt x="31955" y="7113"/>
                      <a:pt x="31378" y="6687"/>
                    </a:cubicBezTo>
                    <a:cubicBezTo>
                      <a:pt x="31013" y="6444"/>
                      <a:pt x="30709" y="6140"/>
                      <a:pt x="30375" y="5867"/>
                    </a:cubicBezTo>
                    <a:cubicBezTo>
                      <a:pt x="30226" y="5738"/>
                      <a:pt x="30084" y="5712"/>
                      <a:pt x="29949" y="5712"/>
                    </a:cubicBezTo>
                    <a:cubicBezTo>
                      <a:pt x="29861" y="5712"/>
                      <a:pt x="29776" y="5723"/>
                      <a:pt x="29695" y="5723"/>
                    </a:cubicBezTo>
                    <a:cubicBezTo>
                      <a:pt x="29519" y="5723"/>
                      <a:pt x="29360" y="5672"/>
                      <a:pt x="29219" y="5350"/>
                    </a:cubicBezTo>
                    <a:cubicBezTo>
                      <a:pt x="29107" y="5095"/>
                      <a:pt x="28909" y="5028"/>
                      <a:pt x="28695" y="5028"/>
                    </a:cubicBezTo>
                    <a:cubicBezTo>
                      <a:pt x="28463" y="5028"/>
                      <a:pt x="28212" y="5107"/>
                      <a:pt x="28034" y="5107"/>
                    </a:cubicBezTo>
                    <a:cubicBezTo>
                      <a:pt x="27888" y="5107"/>
                      <a:pt x="27791" y="5054"/>
                      <a:pt x="27791" y="4864"/>
                    </a:cubicBezTo>
                    <a:cubicBezTo>
                      <a:pt x="27767" y="4385"/>
                      <a:pt x="27950" y="3813"/>
                      <a:pt x="27585" y="3813"/>
                    </a:cubicBezTo>
                    <a:cubicBezTo>
                      <a:pt x="27486" y="3813"/>
                      <a:pt x="27347" y="3855"/>
                      <a:pt x="27153" y="3952"/>
                    </a:cubicBezTo>
                    <a:cubicBezTo>
                      <a:pt x="26942" y="4067"/>
                      <a:pt x="26805" y="4114"/>
                      <a:pt x="26711" y="4114"/>
                    </a:cubicBezTo>
                    <a:cubicBezTo>
                      <a:pt x="26385" y="4114"/>
                      <a:pt x="26591" y="3543"/>
                      <a:pt x="26119" y="3283"/>
                    </a:cubicBezTo>
                    <a:cubicBezTo>
                      <a:pt x="26002" y="3220"/>
                      <a:pt x="25894" y="3197"/>
                      <a:pt x="25795" y="3197"/>
                    </a:cubicBezTo>
                    <a:cubicBezTo>
                      <a:pt x="25488" y="3197"/>
                      <a:pt x="25264" y="3423"/>
                      <a:pt x="25126" y="3423"/>
                    </a:cubicBezTo>
                    <a:cubicBezTo>
                      <a:pt x="25007" y="3423"/>
                      <a:pt x="24952" y="3252"/>
                      <a:pt x="24964" y="2614"/>
                    </a:cubicBezTo>
                    <a:cubicBezTo>
                      <a:pt x="24975" y="2235"/>
                      <a:pt x="24901" y="2119"/>
                      <a:pt x="24779" y="2119"/>
                    </a:cubicBezTo>
                    <a:cubicBezTo>
                      <a:pt x="24586" y="2119"/>
                      <a:pt x="24272" y="2408"/>
                      <a:pt x="23977" y="2408"/>
                    </a:cubicBezTo>
                    <a:cubicBezTo>
                      <a:pt x="23920" y="2408"/>
                      <a:pt x="23864" y="2397"/>
                      <a:pt x="23809" y="2371"/>
                    </a:cubicBezTo>
                    <a:cubicBezTo>
                      <a:pt x="23323" y="2158"/>
                      <a:pt x="23171" y="1399"/>
                      <a:pt x="22563" y="1125"/>
                    </a:cubicBezTo>
                    <a:cubicBezTo>
                      <a:pt x="22517" y="1110"/>
                      <a:pt x="22468" y="1103"/>
                      <a:pt x="22416" y="1103"/>
                    </a:cubicBezTo>
                    <a:cubicBezTo>
                      <a:pt x="22011" y="1103"/>
                      <a:pt x="21413" y="1500"/>
                      <a:pt x="20924" y="1500"/>
                    </a:cubicBezTo>
                    <a:cubicBezTo>
                      <a:pt x="20838" y="1500"/>
                      <a:pt x="20756" y="1488"/>
                      <a:pt x="20678" y="1459"/>
                    </a:cubicBezTo>
                    <a:cubicBezTo>
                      <a:pt x="19918" y="1216"/>
                      <a:pt x="19554" y="1216"/>
                      <a:pt x="18976" y="548"/>
                    </a:cubicBezTo>
                    <a:cubicBezTo>
                      <a:pt x="18752" y="288"/>
                      <a:pt x="18606" y="184"/>
                      <a:pt x="18479" y="184"/>
                    </a:cubicBezTo>
                    <a:cubicBezTo>
                      <a:pt x="18278" y="184"/>
                      <a:pt x="18126" y="444"/>
                      <a:pt x="17791" y="760"/>
                    </a:cubicBezTo>
                    <a:cubicBezTo>
                      <a:pt x="17706" y="840"/>
                      <a:pt x="17634" y="873"/>
                      <a:pt x="17571" y="873"/>
                    </a:cubicBezTo>
                    <a:cubicBezTo>
                      <a:pt x="17246" y="873"/>
                      <a:pt x="17154" y="0"/>
                      <a:pt x="1684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4" name="Google Shape;10644;p31"/>
              <p:cNvSpPr/>
              <p:nvPr/>
            </p:nvSpPr>
            <p:spPr>
              <a:xfrm>
                <a:off x="3564608" y="8015173"/>
                <a:ext cx="883885" cy="253481"/>
              </a:xfrm>
              <a:custGeom>
                <a:avLst/>
                <a:gdLst/>
                <a:ahLst/>
                <a:cxnLst/>
                <a:rect l="l" t="t" r="r" b="b"/>
                <a:pathLst>
                  <a:path w="28949" h="8302" extrusionOk="0">
                    <a:moveTo>
                      <a:pt x="13963" y="1"/>
                    </a:moveTo>
                    <a:cubicBezTo>
                      <a:pt x="13405" y="1"/>
                      <a:pt x="13405" y="412"/>
                      <a:pt x="13093" y="412"/>
                    </a:cubicBezTo>
                    <a:cubicBezTo>
                      <a:pt x="12981" y="412"/>
                      <a:pt x="12829" y="359"/>
                      <a:pt x="12596" y="214"/>
                    </a:cubicBezTo>
                    <a:cubicBezTo>
                      <a:pt x="12526" y="172"/>
                      <a:pt x="12377" y="154"/>
                      <a:pt x="12185" y="154"/>
                    </a:cubicBezTo>
                    <a:cubicBezTo>
                      <a:pt x="11533" y="154"/>
                      <a:pt x="10389" y="360"/>
                      <a:pt x="10225" y="548"/>
                    </a:cubicBezTo>
                    <a:cubicBezTo>
                      <a:pt x="9842" y="960"/>
                      <a:pt x="9574" y="1828"/>
                      <a:pt x="8978" y="1828"/>
                    </a:cubicBezTo>
                    <a:cubicBezTo>
                      <a:pt x="8958" y="1828"/>
                      <a:pt x="8938" y="1827"/>
                      <a:pt x="8918" y="1825"/>
                    </a:cubicBezTo>
                    <a:cubicBezTo>
                      <a:pt x="8673" y="1790"/>
                      <a:pt x="8329" y="1741"/>
                      <a:pt x="7980" y="1741"/>
                    </a:cubicBezTo>
                    <a:cubicBezTo>
                      <a:pt x="7419" y="1741"/>
                      <a:pt x="6844" y="1866"/>
                      <a:pt x="6638" y="2372"/>
                    </a:cubicBezTo>
                    <a:cubicBezTo>
                      <a:pt x="6479" y="2776"/>
                      <a:pt x="6362" y="2913"/>
                      <a:pt x="6207" y="2913"/>
                    </a:cubicBezTo>
                    <a:cubicBezTo>
                      <a:pt x="6036" y="2913"/>
                      <a:pt x="5820" y="2744"/>
                      <a:pt x="5453" y="2585"/>
                    </a:cubicBezTo>
                    <a:cubicBezTo>
                      <a:pt x="5434" y="2576"/>
                      <a:pt x="5417" y="2572"/>
                      <a:pt x="5399" y="2572"/>
                    </a:cubicBezTo>
                    <a:cubicBezTo>
                      <a:pt x="5098" y="2572"/>
                      <a:pt x="4918" y="3756"/>
                      <a:pt x="4602" y="4044"/>
                    </a:cubicBezTo>
                    <a:cubicBezTo>
                      <a:pt x="4432" y="4195"/>
                      <a:pt x="4291" y="4253"/>
                      <a:pt x="4162" y="4253"/>
                    </a:cubicBezTo>
                    <a:cubicBezTo>
                      <a:pt x="3852" y="4253"/>
                      <a:pt x="3611" y="3920"/>
                      <a:pt x="3203" y="3770"/>
                    </a:cubicBezTo>
                    <a:cubicBezTo>
                      <a:pt x="3188" y="3763"/>
                      <a:pt x="3170" y="3760"/>
                      <a:pt x="3150" y="3760"/>
                    </a:cubicBezTo>
                    <a:cubicBezTo>
                      <a:pt x="2825" y="3760"/>
                      <a:pt x="1972" y="4664"/>
                      <a:pt x="1714" y="4864"/>
                    </a:cubicBezTo>
                    <a:cubicBezTo>
                      <a:pt x="1270" y="5210"/>
                      <a:pt x="1807" y="5976"/>
                      <a:pt x="1375" y="5976"/>
                    </a:cubicBezTo>
                    <a:cubicBezTo>
                      <a:pt x="1275" y="5976"/>
                      <a:pt x="1122" y="5934"/>
                      <a:pt x="893" y="5837"/>
                    </a:cubicBezTo>
                    <a:cubicBezTo>
                      <a:pt x="651" y="5739"/>
                      <a:pt x="489" y="5697"/>
                      <a:pt x="384" y="5697"/>
                    </a:cubicBezTo>
                    <a:cubicBezTo>
                      <a:pt x="1" y="5697"/>
                      <a:pt x="370" y="6252"/>
                      <a:pt x="346" y="6658"/>
                    </a:cubicBezTo>
                    <a:cubicBezTo>
                      <a:pt x="437" y="6658"/>
                      <a:pt x="559" y="6658"/>
                      <a:pt x="620" y="6688"/>
                    </a:cubicBezTo>
                    <a:cubicBezTo>
                      <a:pt x="1167" y="6870"/>
                      <a:pt x="1197" y="7843"/>
                      <a:pt x="1562" y="7904"/>
                    </a:cubicBezTo>
                    <a:cubicBezTo>
                      <a:pt x="1573" y="7906"/>
                      <a:pt x="1585" y="7908"/>
                      <a:pt x="1596" y="7908"/>
                    </a:cubicBezTo>
                    <a:cubicBezTo>
                      <a:pt x="1863" y="7908"/>
                      <a:pt x="2176" y="7260"/>
                      <a:pt x="2322" y="7144"/>
                    </a:cubicBezTo>
                    <a:cubicBezTo>
                      <a:pt x="2408" y="7050"/>
                      <a:pt x="2496" y="7016"/>
                      <a:pt x="2586" y="7016"/>
                    </a:cubicBezTo>
                    <a:cubicBezTo>
                      <a:pt x="2817" y="7016"/>
                      <a:pt x="3063" y="7235"/>
                      <a:pt x="3325" y="7235"/>
                    </a:cubicBezTo>
                    <a:cubicBezTo>
                      <a:pt x="3887" y="7286"/>
                      <a:pt x="3633" y="8302"/>
                      <a:pt x="4132" y="8302"/>
                    </a:cubicBezTo>
                    <a:cubicBezTo>
                      <a:pt x="4227" y="8302"/>
                      <a:pt x="4350" y="8265"/>
                      <a:pt x="4510" y="8177"/>
                    </a:cubicBezTo>
                    <a:cubicBezTo>
                      <a:pt x="4778" y="8007"/>
                      <a:pt x="5375" y="7566"/>
                      <a:pt x="5774" y="7566"/>
                    </a:cubicBezTo>
                    <a:cubicBezTo>
                      <a:pt x="5875" y="7566"/>
                      <a:pt x="5963" y="7593"/>
                      <a:pt x="6030" y="7661"/>
                    </a:cubicBezTo>
                    <a:cubicBezTo>
                      <a:pt x="6311" y="7961"/>
                      <a:pt x="6463" y="8064"/>
                      <a:pt x="6570" y="8064"/>
                    </a:cubicBezTo>
                    <a:cubicBezTo>
                      <a:pt x="6790" y="8064"/>
                      <a:pt x="6827" y="7641"/>
                      <a:pt x="7398" y="7600"/>
                    </a:cubicBezTo>
                    <a:cubicBezTo>
                      <a:pt x="7453" y="7597"/>
                      <a:pt x="7507" y="7595"/>
                      <a:pt x="7561" y="7595"/>
                    </a:cubicBezTo>
                    <a:cubicBezTo>
                      <a:pt x="8497" y="7595"/>
                      <a:pt x="9231" y="8027"/>
                      <a:pt x="9907" y="8027"/>
                    </a:cubicBezTo>
                    <a:cubicBezTo>
                      <a:pt x="10369" y="8027"/>
                      <a:pt x="10804" y="7825"/>
                      <a:pt x="11258" y="7144"/>
                    </a:cubicBezTo>
                    <a:cubicBezTo>
                      <a:pt x="11347" y="7017"/>
                      <a:pt x="11463" y="6967"/>
                      <a:pt x="11593" y="6967"/>
                    </a:cubicBezTo>
                    <a:cubicBezTo>
                      <a:pt x="12081" y="6967"/>
                      <a:pt x="12783" y="7661"/>
                      <a:pt x="13126" y="7661"/>
                    </a:cubicBezTo>
                    <a:cubicBezTo>
                      <a:pt x="13132" y="7661"/>
                      <a:pt x="13137" y="7661"/>
                      <a:pt x="13143" y="7661"/>
                    </a:cubicBezTo>
                    <a:cubicBezTo>
                      <a:pt x="14115" y="7630"/>
                      <a:pt x="13933" y="7752"/>
                      <a:pt x="14571" y="7022"/>
                    </a:cubicBezTo>
                    <a:cubicBezTo>
                      <a:pt x="14646" y="6941"/>
                      <a:pt x="14716" y="6908"/>
                      <a:pt x="14782" y="6908"/>
                    </a:cubicBezTo>
                    <a:cubicBezTo>
                      <a:pt x="15010" y="6908"/>
                      <a:pt x="15183" y="7306"/>
                      <a:pt x="15301" y="7448"/>
                    </a:cubicBezTo>
                    <a:cubicBezTo>
                      <a:pt x="15414" y="7602"/>
                      <a:pt x="15530" y="7652"/>
                      <a:pt x="15649" y="7652"/>
                    </a:cubicBezTo>
                    <a:cubicBezTo>
                      <a:pt x="15873" y="7652"/>
                      <a:pt x="16109" y="7477"/>
                      <a:pt x="16356" y="7477"/>
                    </a:cubicBezTo>
                    <a:cubicBezTo>
                      <a:pt x="16369" y="7477"/>
                      <a:pt x="16382" y="7477"/>
                      <a:pt x="16395" y="7478"/>
                    </a:cubicBezTo>
                    <a:cubicBezTo>
                      <a:pt x="16490" y="7484"/>
                      <a:pt x="16583" y="7487"/>
                      <a:pt x="16672" y="7487"/>
                    </a:cubicBezTo>
                    <a:cubicBezTo>
                      <a:pt x="17380" y="7487"/>
                      <a:pt x="17931" y="7317"/>
                      <a:pt x="18619" y="7317"/>
                    </a:cubicBezTo>
                    <a:cubicBezTo>
                      <a:pt x="18706" y="7317"/>
                      <a:pt x="18795" y="7320"/>
                      <a:pt x="18888" y="7326"/>
                    </a:cubicBezTo>
                    <a:cubicBezTo>
                      <a:pt x="19439" y="7350"/>
                      <a:pt x="20009" y="7847"/>
                      <a:pt x="20524" y="7847"/>
                    </a:cubicBezTo>
                    <a:cubicBezTo>
                      <a:pt x="20662" y="7847"/>
                      <a:pt x="20796" y="7811"/>
                      <a:pt x="20924" y="7721"/>
                    </a:cubicBezTo>
                    <a:cubicBezTo>
                      <a:pt x="21043" y="7635"/>
                      <a:pt x="21153" y="7601"/>
                      <a:pt x="21257" y="7601"/>
                    </a:cubicBezTo>
                    <a:cubicBezTo>
                      <a:pt x="21616" y="7601"/>
                      <a:pt x="21894" y="8006"/>
                      <a:pt x="22169" y="8006"/>
                    </a:cubicBezTo>
                    <a:cubicBezTo>
                      <a:pt x="22260" y="8006"/>
                      <a:pt x="22351" y="7961"/>
                      <a:pt x="22444" y="7843"/>
                    </a:cubicBezTo>
                    <a:cubicBezTo>
                      <a:pt x="22730" y="7473"/>
                      <a:pt x="22888" y="7345"/>
                      <a:pt x="22992" y="7345"/>
                    </a:cubicBezTo>
                    <a:cubicBezTo>
                      <a:pt x="23229" y="7345"/>
                      <a:pt x="23199" y="7995"/>
                      <a:pt x="23784" y="7995"/>
                    </a:cubicBezTo>
                    <a:cubicBezTo>
                      <a:pt x="23793" y="7995"/>
                      <a:pt x="23802" y="7995"/>
                      <a:pt x="23812" y="7995"/>
                    </a:cubicBezTo>
                    <a:cubicBezTo>
                      <a:pt x="24260" y="7971"/>
                      <a:pt x="25001" y="7746"/>
                      <a:pt x="25524" y="7746"/>
                    </a:cubicBezTo>
                    <a:cubicBezTo>
                      <a:pt x="25674" y="7746"/>
                      <a:pt x="25807" y="7765"/>
                      <a:pt x="25909" y="7813"/>
                    </a:cubicBezTo>
                    <a:cubicBezTo>
                      <a:pt x="26008" y="7865"/>
                      <a:pt x="26104" y="7887"/>
                      <a:pt x="26197" y="7887"/>
                    </a:cubicBezTo>
                    <a:cubicBezTo>
                      <a:pt x="26651" y="7887"/>
                      <a:pt x="27046" y="7355"/>
                      <a:pt x="27398" y="7053"/>
                    </a:cubicBezTo>
                    <a:cubicBezTo>
                      <a:pt x="27551" y="6915"/>
                      <a:pt x="27689" y="6865"/>
                      <a:pt x="27819" y="6865"/>
                    </a:cubicBezTo>
                    <a:cubicBezTo>
                      <a:pt x="28147" y="6865"/>
                      <a:pt x="28416" y="7185"/>
                      <a:pt x="28699" y="7185"/>
                    </a:cubicBezTo>
                    <a:cubicBezTo>
                      <a:pt x="28771" y="7185"/>
                      <a:pt x="28843" y="7165"/>
                      <a:pt x="28918" y="7114"/>
                    </a:cubicBezTo>
                    <a:cubicBezTo>
                      <a:pt x="28918" y="7114"/>
                      <a:pt x="28948" y="7114"/>
                      <a:pt x="28948" y="7083"/>
                    </a:cubicBezTo>
                    <a:cubicBezTo>
                      <a:pt x="28827" y="6962"/>
                      <a:pt x="28645" y="6810"/>
                      <a:pt x="28493" y="6688"/>
                    </a:cubicBezTo>
                    <a:cubicBezTo>
                      <a:pt x="28128" y="6445"/>
                      <a:pt x="27824" y="6141"/>
                      <a:pt x="27490" y="5867"/>
                    </a:cubicBezTo>
                    <a:cubicBezTo>
                      <a:pt x="27350" y="5746"/>
                      <a:pt x="27216" y="5719"/>
                      <a:pt x="27088" y="5719"/>
                    </a:cubicBezTo>
                    <a:cubicBezTo>
                      <a:pt x="26987" y="5719"/>
                      <a:pt x="26890" y="5736"/>
                      <a:pt x="26797" y="5736"/>
                    </a:cubicBezTo>
                    <a:cubicBezTo>
                      <a:pt x="26626" y="5736"/>
                      <a:pt x="26471" y="5679"/>
                      <a:pt x="26334" y="5351"/>
                    </a:cubicBezTo>
                    <a:cubicBezTo>
                      <a:pt x="26223" y="5097"/>
                      <a:pt x="26027" y="5030"/>
                      <a:pt x="25815" y="5030"/>
                    </a:cubicBezTo>
                    <a:cubicBezTo>
                      <a:pt x="25574" y="5030"/>
                      <a:pt x="25311" y="5118"/>
                      <a:pt x="25131" y="5118"/>
                    </a:cubicBezTo>
                    <a:cubicBezTo>
                      <a:pt x="24995" y="5118"/>
                      <a:pt x="24906" y="5068"/>
                      <a:pt x="24906" y="4895"/>
                    </a:cubicBezTo>
                    <a:cubicBezTo>
                      <a:pt x="24882" y="4398"/>
                      <a:pt x="25061" y="3828"/>
                      <a:pt x="24712" y="3828"/>
                    </a:cubicBezTo>
                    <a:cubicBezTo>
                      <a:pt x="24613" y="3828"/>
                      <a:pt x="24470" y="3875"/>
                      <a:pt x="24268" y="3983"/>
                    </a:cubicBezTo>
                    <a:cubicBezTo>
                      <a:pt x="24066" y="4087"/>
                      <a:pt x="23932" y="4129"/>
                      <a:pt x="23839" y="4129"/>
                    </a:cubicBezTo>
                    <a:cubicBezTo>
                      <a:pt x="23495" y="4129"/>
                      <a:pt x="23712" y="3547"/>
                      <a:pt x="23234" y="3284"/>
                    </a:cubicBezTo>
                    <a:cubicBezTo>
                      <a:pt x="23118" y="3221"/>
                      <a:pt x="23010" y="3197"/>
                      <a:pt x="22911" y="3197"/>
                    </a:cubicBezTo>
                    <a:cubicBezTo>
                      <a:pt x="22600" y="3197"/>
                      <a:pt x="22374" y="3431"/>
                      <a:pt x="22237" y="3431"/>
                    </a:cubicBezTo>
                    <a:cubicBezTo>
                      <a:pt x="22120" y="3431"/>
                      <a:pt x="22067" y="3263"/>
                      <a:pt x="22079" y="2645"/>
                    </a:cubicBezTo>
                    <a:cubicBezTo>
                      <a:pt x="22090" y="2260"/>
                      <a:pt x="22014" y="2142"/>
                      <a:pt x="21888" y="2142"/>
                    </a:cubicBezTo>
                    <a:cubicBezTo>
                      <a:pt x="21691" y="2142"/>
                      <a:pt x="21373" y="2431"/>
                      <a:pt x="21076" y="2431"/>
                    </a:cubicBezTo>
                    <a:cubicBezTo>
                      <a:pt x="21024" y="2431"/>
                      <a:pt x="20973" y="2423"/>
                      <a:pt x="20924" y="2402"/>
                    </a:cubicBezTo>
                    <a:cubicBezTo>
                      <a:pt x="20438" y="2159"/>
                      <a:pt x="20286" y="1399"/>
                      <a:pt x="19678" y="1156"/>
                    </a:cubicBezTo>
                    <a:cubicBezTo>
                      <a:pt x="19624" y="1135"/>
                      <a:pt x="19566" y="1125"/>
                      <a:pt x="19502" y="1125"/>
                    </a:cubicBezTo>
                    <a:cubicBezTo>
                      <a:pt x="19089" y="1125"/>
                      <a:pt x="18491" y="1521"/>
                      <a:pt x="18006" y="1521"/>
                    </a:cubicBezTo>
                    <a:cubicBezTo>
                      <a:pt x="17932" y="1521"/>
                      <a:pt x="17861" y="1512"/>
                      <a:pt x="17793" y="1490"/>
                    </a:cubicBezTo>
                    <a:cubicBezTo>
                      <a:pt x="17033" y="1217"/>
                      <a:pt x="16669" y="1247"/>
                      <a:pt x="16091" y="548"/>
                    </a:cubicBezTo>
                    <a:cubicBezTo>
                      <a:pt x="15867" y="289"/>
                      <a:pt x="15721" y="185"/>
                      <a:pt x="15594" y="185"/>
                    </a:cubicBezTo>
                    <a:cubicBezTo>
                      <a:pt x="15393" y="185"/>
                      <a:pt x="15241" y="444"/>
                      <a:pt x="14906" y="761"/>
                    </a:cubicBezTo>
                    <a:cubicBezTo>
                      <a:pt x="14821" y="840"/>
                      <a:pt x="14749" y="873"/>
                      <a:pt x="14686" y="873"/>
                    </a:cubicBezTo>
                    <a:cubicBezTo>
                      <a:pt x="14361" y="873"/>
                      <a:pt x="14269" y="1"/>
                      <a:pt x="13963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5" name="Google Shape;10645;p31"/>
              <p:cNvSpPr/>
              <p:nvPr/>
            </p:nvSpPr>
            <p:spPr>
              <a:xfrm>
                <a:off x="4519988" y="8040212"/>
                <a:ext cx="1061737" cy="577461"/>
              </a:xfrm>
              <a:custGeom>
                <a:avLst/>
                <a:gdLst/>
                <a:ahLst/>
                <a:cxnLst/>
                <a:rect l="l" t="t" r="r" b="b"/>
                <a:pathLst>
                  <a:path w="34774" h="18913" extrusionOk="0">
                    <a:moveTo>
                      <a:pt x="15710" y="0"/>
                    </a:moveTo>
                    <a:cubicBezTo>
                      <a:pt x="15384" y="0"/>
                      <a:pt x="15544" y="933"/>
                      <a:pt x="15077" y="1096"/>
                    </a:cubicBezTo>
                    <a:cubicBezTo>
                      <a:pt x="15048" y="1104"/>
                      <a:pt x="15019" y="1108"/>
                      <a:pt x="14990" y="1108"/>
                    </a:cubicBezTo>
                    <a:cubicBezTo>
                      <a:pt x="14659" y="1108"/>
                      <a:pt x="14326" y="605"/>
                      <a:pt x="14100" y="605"/>
                    </a:cubicBezTo>
                    <a:cubicBezTo>
                      <a:pt x="13992" y="605"/>
                      <a:pt x="13908" y="721"/>
                      <a:pt x="13861" y="1065"/>
                    </a:cubicBezTo>
                    <a:cubicBezTo>
                      <a:pt x="13786" y="1493"/>
                      <a:pt x="13502" y="2234"/>
                      <a:pt x="12957" y="2234"/>
                    </a:cubicBezTo>
                    <a:cubicBezTo>
                      <a:pt x="12845" y="2234"/>
                      <a:pt x="12721" y="2202"/>
                      <a:pt x="12585" y="2129"/>
                    </a:cubicBezTo>
                    <a:cubicBezTo>
                      <a:pt x="12149" y="1877"/>
                      <a:pt x="11926" y="1751"/>
                      <a:pt x="11801" y="1751"/>
                    </a:cubicBezTo>
                    <a:cubicBezTo>
                      <a:pt x="11595" y="1751"/>
                      <a:pt x="11661" y="2097"/>
                      <a:pt x="11491" y="2798"/>
                    </a:cubicBezTo>
                    <a:cubicBezTo>
                      <a:pt x="11420" y="3089"/>
                      <a:pt x="11228" y="3191"/>
                      <a:pt x="10990" y="3191"/>
                    </a:cubicBezTo>
                    <a:cubicBezTo>
                      <a:pt x="10505" y="3191"/>
                      <a:pt x="9830" y="2768"/>
                      <a:pt x="9606" y="2646"/>
                    </a:cubicBezTo>
                    <a:cubicBezTo>
                      <a:pt x="9538" y="2610"/>
                      <a:pt x="9474" y="2594"/>
                      <a:pt x="9414" y="2594"/>
                    </a:cubicBezTo>
                    <a:cubicBezTo>
                      <a:pt x="8858" y="2594"/>
                      <a:pt x="8628" y="3974"/>
                      <a:pt x="8299" y="4166"/>
                    </a:cubicBezTo>
                    <a:cubicBezTo>
                      <a:pt x="8248" y="4198"/>
                      <a:pt x="8195" y="4212"/>
                      <a:pt x="8140" y="4212"/>
                    </a:cubicBezTo>
                    <a:cubicBezTo>
                      <a:pt x="7891" y="4212"/>
                      <a:pt x="7612" y="3938"/>
                      <a:pt x="7364" y="3938"/>
                    </a:cubicBezTo>
                    <a:cubicBezTo>
                      <a:pt x="7309" y="3938"/>
                      <a:pt x="7256" y="3951"/>
                      <a:pt x="7205" y="3983"/>
                    </a:cubicBezTo>
                    <a:cubicBezTo>
                      <a:pt x="6901" y="4166"/>
                      <a:pt x="7083" y="4713"/>
                      <a:pt x="6779" y="4895"/>
                    </a:cubicBezTo>
                    <a:cubicBezTo>
                      <a:pt x="5898" y="5503"/>
                      <a:pt x="4773" y="5260"/>
                      <a:pt x="4013" y="6142"/>
                    </a:cubicBezTo>
                    <a:cubicBezTo>
                      <a:pt x="3496" y="6749"/>
                      <a:pt x="4165" y="7661"/>
                      <a:pt x="3375" y="7935"/>
                    </a:cubicBezTo>
                    <a:cubicBezTo>
                      <a:pt x="2645" y="8148"/>
                      <a:pt x="1885" y="8391"/>
                      <a:pt x="1430" y="9029"/>
                    </a:cubicBezTo>
                    <a:cubicBezTo>
                      <a:pt x="882" y="9789"/>
                      <a:pt x="2585" y="10123"/>
                      <a:pt x="974" y="10458"/>
                    </a:cubicBezTo>
                    <a:cubicBezTo>
                      <a:pt x="1" y="10701"/>
                      <a:pt x="852" y="12707"/>
                      <a:pt x="882" y="13193"/>
                    </a:cubicBezTo>
                    <a:cubicBezTo>
                      <a:pt x="913" y="13832"/>
                      <a:pt x="700" y="15139"/>
                      <a:pt x="1034" y="15686"/>
                    </a:cubicBezTo>
                    <a:cubicBezTo>
                      <a:pt x="1217" y="15990"/>
                      <a:pt x="1673" y="15868"/>
                      <a:pt x="1885" y="16142"/>
                    </a:cubicBezTo>
                    <a:cubicBezTo>
                      <a:pt x="2068" y="16385"/>
                      <a:pt x="1825" y="16841"/>
                      <a:pt x="2098" y="17084"/>
                    </a:cubicBezTo>
                    <a:cubicBezTo>
                      <a:pt x="2173" y="17145"/>
                      <a:pt x="2249" y="17169"/>
                      <a:pt x="2326" y="17169"/>
                    </a:cubicBezTo>
                    <a:cubicBezTo>
                      <a:pt x="2606" y="17169"/>
                      <a:pt x="2890" y="16850"/>
                      <a:pt x="3104" y="16850"/>
                    </a:cubicBezTo>
                    <a:cubicBezTo>
                      <a:pt x="3238" y="16850"/>
                      <a:pt x="3345" y="16976"/>
                      <a:pt x="3405" y="17388"/>
                    </a:cubicBezTo>
                    <a:cubicBezTo>
                      <a:pt x="3508" y="18138"/>
                      <a:pt x="4002" y="18181"/>
                      <a:pt x="4523" y="18181"/>
                    </a:cubicBezTo>
                    <a:cubicBezTo>
                      <a:pt x="4590" y="18181"/>
                      <a:pt x="4658" y="18180"/>
                      <a:pt x="4725" y="18180"/>
                    </a:cubicBezTo>
                    <a:cubicBezTo>
                      <a:pt x="5067" y="18180"/>
                      <a:pt x="5401" y="18198"/>
                      <a:pt x="5624" y="18421"/>
                    </a:cubicBezTo>
                    <a:cubicBezTo>
                      <a:pt x="5756" y="18554"/>
                      <a:pt x="5898" y="18605"/>
                      <a:pt x="6047" y="18605"/>
                    </a:cubicBezTo>
                    <a:cubicBezTo>
                      <a:pt x="6548" y="18605"/>
                      <a:pt x="7129" y="18026"/>
                      <a:pt x="7691" y="18026"/>
                    </a:cubicBezTo>
                    <a:cubicBezTo>
                      <a:pt x="8093" y="18026"/>
                      <a:pt x="8265" y="18912"/>
                      <a:pt x="8521" y="18912"/>
                    </a:cubicBezTo>
                    <a:cubicBezTo>
                      <a:pt x="8614" y="18912"/>
                      <a:pt x="8717" y="18797"/>
                      <a:pt x="8846" y="18482"/>
                    </a:cubicBezTo>
                    <a:cubicBezTo>
                      <a:pt x="9028" y="18004"/>
                      <a:pt x="9155" y="17740"/>
                      <a:pt x="9312" y="17740"/>
                    </a:cubicBezTo>
                    <a:cubicBezTo>
                      <a:pt x="9444" y="17740"/>
                      <a:pt x="9596" y="17927"/>
                      <a:pt x="9819" y="18330"/>
                    </a:cubicBezTo>
                    <a:cubicBezTo>
                      <a:pt x="9952" y="18553"/>
                      <a:pt x="10061" y="18641"/>
                      <a:pt x="10161" y="18641"/>
                    </a:cubicBezTo>
                    <a:cubicBezTo>
                      <a:pt x="10333" y="18641"/>
                      <a:pt x="10477" y="18376"/>
                      <a:pt x="10670" y="18087"/>
                    </a:cubicBezTo>
                    <a:cubicBezTo>
                      <a:pt x="10788" y="17926"/>
                      <a:pt x="10910" y="17875"/>
                      <a:pt x="11036" y="17875"/>
                    </a:cubicBezTo>
                    <a:cubicBezTo>
                      <a:pt x="11253" y="17875"/>
                      <a:pt x="11482" y="18028"/>
                      <a:pt x="11723" y="18028"/>
                    </a:cubicBezTo>
                    <a:cubicBezTo>
                      <a:pt x="11736" y="18028"/>
                      <a:pt x="11750" y="18027"/>
                      <a:pt x="11764" y="18026"/>
                    </a:cubicBezTo>
                    <a:cubicBezTo>
                      <a:pt x="12263" y="17974"/>
                      <a:pt x="12286" y="17535"/>
                      <a:pt x="12715" y="17535"/>
                    </a:cubicBezTo>
                    <a:cubicBezTo>
                      <a:pt x="12782" y="17535"/>
                      <a:pt x="12859" y="17546"/>
                      <a:pt x="12950" y="17570"/>
                    </a:cubicBezTo>
                    <a:cubicBezTo>
                      <a:pt x="13466" y="17722"/>
                      <a:pt x="13557" y="17722"/>
                      <a:pt x="13983" y="18087"/>
                    </a:cubicBezTo>
                    <a:cubicBezTo>
                      <a:pt x="14084" y="18188"/>
                      <a:pt x="14171" y="18228"/>
                      <a:pt x="14248" y="18228"/>
                    </a:cubicBezTo>
                    <a:cubicBezTo>
                      <a:pt x="14451" y="18228"/>
                      <a:pt x="14589" y="17951"/>
                      <a:pt x="14743" y="17753"/>
                    </a:cubicBezTo>
                    <a:cubicBezTo>
                      <a:pt x="14851" y="17627"/>
                      <a:pt x="14953" y="17582"/>
                      <a:pt x="15052" y="17582"/>
                    </a:cubicBezTo>
                    <a:cubicBezTo>
                      <a:pt x="15303" y="17582"/>
                      <a:pt x="15534" y="17875"/>
                      <a:pt x="15808" y="17875"/>
                    </a:cubicBezTo>
                    <a:cubicBezTo>
                      <a:pt x="15818" y="17875"/>
                      <a:pt x="15827" y="17875"/>
                      <a:pt x="15837" y="17874"/>
                    </a:cubicBezTo>
                    <a:cubicBezTo>
                      <a:pt x="16265" y="17837"/>
                      <a:pt x="17012" y="17686"/>
                      <a:pt x="17653" y="17686"/>
                    </a:cubicBezTo>
                    <a:cubicBezTo>
                      <a:pt x="18058" y="17686"/>
                      <a:pt x="18421" y="17746"/>
                      <a:pt x="18634" y="17935"/>
                    </a:cubicBezTo>
                    <a:cubicBezTo>
                      <a:pt x="18844" y="18126"/>
                      <a:pt x="19028" y="18201"/>
                      <a:pt x="19196" y="18201"/>
                    </a:cubicBezTo>
                    <a:cubicBezTo>
                      <a:pt x="19806" y="18201"/>
                      <a:pt x="20183" y="17202"/>
                      <a:pt x="20708" y="17202"/>
                    </a:cubicBezTo>
                    <a:cubicBezTo>
                      <a:pt x="20725" y="17202"/>
                      <a:pt x="20743" y="17203"/>
                      <a:pt x="20761" y="17206"/>
                    </a:cubicBezTo>
                    <a:cubicBezTo>
                      <a:pt x="21071" y="17231"/>
                      <a:pt x="21140" y="18356"/>
                      <a:pt x="21471" y="18356"/>
                    </a:cubicBezTo>
                    <a:cubicBezTo>
                      <a:pt x="21529" y="18356"/>
                      <a:pt x="21596" y="18321"/>
                      <a:pt x="21673" y="18239"/>
                    </a:cubicBezTo>
                    <a:cubicBezTo>
                      <a:pt x="22065" y="17826"/>
                      <a:pt x="22223" y="17689"/>
                      <a:pt x="22314" y="17689"/>
                    </a:cubicBezTo>
                    <a:cubicBezTo>
                      <a:pt x="22479" y="17689"/>
                      <a:pt x="22429" y="18131"/>
                      <a:pt x="23132" y="18209"/>
                    </a:cubicBezTo>
                    <a:cubicBezTo>
                      <a:pt x="23150" y="18210"/>
                      <a:pt x="23167" y="18211"/>
                      <a:pt x="23185" y="18211"/>
                    </a:cubicBezTo>
                    <a:cubicBezTo>
                      <a:pt x="23639" y="18211"/>
                      <a:pt x="24080" y="17722"/>
                      <a:pt x="24517" y="17722"/>
                    </a:cubicBezTo>
                    <a:cubicBezTo>
                      <a:pt x="24735" y="17722"/>
                      <a:pt x="24952" y="17844"/>
                      <a:pt x="25169" y="18209"/>
                    </a:cubicBezTo>
                    <a:cubicBezTo>
                      <a:pt x="25363" y="18535"/>
                      <a:pt x="25557" y="18652"/>
                      <a:pt x="25752" y="18652"/>
                    </a:cubicBezTo>
                    <a:cubicBezTo>
                      <a:pt x="26228" y="18652"/>
                      <a:pt x="26709" y="17957"/>
                      <a:pt x="27205" y="17935"/>
                    </a:cubicBezTo>
                    <a:cubicBezTo>
                      <a:pt x="27632" y="17935"/>
                      <a:pt x="27763" y="17639"/>
                      <a:pt x="28074" y="17639"/>
                    </a:cubicBezTo>
                    <a:cubicBezTo>
                      <a:pt x="28162" y="17639"/>
                      <a:pt x="28264" y="17662"/>
                      <a:pt x="28391" y="17722"/>
                    </a:cubicBezTo>
                    <a:cubicBezTo>
                      <a:pt x="28596" y="17810"/>
                      <a:pt x="29425" y="18210"/>
                      <a:pt x="29646" y="18210"/>
                    </a:cubicBezTo>
                    <a:cubicBezTo>
                      <a:pt x="29654" y="18210"/>
                      <a:pt x="29661" y="18210"/>
                      <a:pt x="29667" y="18209"/>
                    </a:cubicBezTo>
                    <a:cubicBezTo>
                      <a:pt x="30177" y="18128"/>
                      <a:pt x="30521" y="17053"/>
                      <a:pt x="31076" y="17053"/>
                    </a:cubicBezTo>
                    <a:cubicBezTo>
                      <a:pt x="31149" y="17053"/>
                      <a:pt x="31227" y="17072"/>
                      <a:pt x="31309" y="17114"/>
                    </a:cubicBezTo>
                    <a:cubicBezTo>
                      <a:pt x="31561" y="17247"/>
                      <a:pt x="31750" y="17304"/>
                      <a:pt x="31894" y="17304"/>
                    </a:cubicBezTo>
                    <a:cubicBezTo>
                      <a:pt x="32446" y="17304"/>
                      <a:pt x="32365" y="16483"/>
                      <a:pt x="32798" y="15929"/>
                    </a:cubicBezTo>
                    <a:cubicBezTo>
                      <a:pt x="33041" y="15625"/>
                      <a:pt x="34774" y="13163"/>
                      <a:pt x="34591" y="13011"/>
                    </a:cubicBezTo>
                    <a:cubicBezTo>
                      <a:pt x="33679" y="12403"/>
                      <a:pt x="33649" y="12585"/>
                      <a:pt x="34318" y="11734"/>
                    </a:cubicBezTo>
                    <a:cubicBezTo>
                      <a:pt x="34652" y="11248"/>
                      <a:pt x="33467" y="11187"/>
                      <a:pt x="33649" y="10579"/>
                    </a:cubicBezTo>
                    <a:cubicBezTo>
                      <a:pt x="33801" y="10032"/>
                      <a:pt x="33406" y="8695"/>
                      <a:pt x="33041" y="8269"/>
                    </a:cubicBezTo>
                    <a:cubicBezTo>
                      <a:pt x="32792" y="7979"/>
                      <a:pt x="32442" y="7934"/>
                      <a:pt x="32098" y="7934"/>
                    </a:cubicBezTo>
                    <a:cubicBezTo>
                      <a:pt x="31943" y="7934"/>
                      <a:pt x="31790" y="7943"/>
                      <a:pt x="31647" y="7943"/>
                    </a:cubicBezTo>
                    <a:cubicBezTo>
                      <a:pt x="31409" y="7943"/>
                      <a:pt x="31200" y="7918"/>
                      <a:pt x="31065" y="7783"/>
                    </a:cubicBezTo>
                    <a:cubicBezTo>
                      <a:pt x="30488" y="7236"/>
                      <a:pt x="30670" y="6324"/>
                      <a:pt x="30002" y="5868"/>
                    </a:cubicBezTo>
                    <a:cubicBezTo>
                      <a:pt x="29637" y="5625"/>
                      <a:pt x="28543" y="5777"/>
                      <a:pt x="28543" y="5382"/>
                    </a:cubicBezTo>
                    <a:cubicBezTo>
                      <a:pt x="28488" y="4712"/>
                      <a:pt x="28488" y="4473"/>
                      <a:pt x="28278" y="4473"/>
                    </a:cubicBezTo>
                    <a:cubicBezTo>
                      <a:pt x="28136" y="4473"/>
                      <a:pt x="27897" y="4584"/>
                      <a:pt x="27479" y="4743"/>
                    </a:cubicBezTo>
                    <a:cubicBezTo>
                      <a:pt x="27387" y="4777"/>
                      <a:pt x="27296" y="4792"/>
                      <a:pt x="27207" y="4792"/>
                    </a:cubicBezTo>
                    <a:cubicBezTo>
                      <a:pt x="26733" y="4792"/>
                      <a:pt x="26328" y="4358"/>
                      <a:pt x="26354" y="3923"/>
                    </a:cubicBezTo>
                    <a:cubicBezTo>
                      <a:pt x="26445" y="2768"/>
                      <a:pt x="26020" y="3011"/>
                      <a:pt x="25077" y="2585"/>
                    </a:cubicBezTo>
                    <a:cubicBezTo>
                      <a:pt x="24962" y="2527"/>
                      <a:pt x="24853" y="2505"/>
                      <a:pt x="24749" y="2505"/>
                    </a:cubicBezTo>
                    <a:cubicBezTo>
                      <a:pt x="24374" y="2505"/>
                      <a:pt x="24066" y="2800"/>
                      <a:pt x="23756" y="2800"/>
                    </a:cubicBezTo>
                    <a:cubicBezTo>
                      <a:pt x="23700" y="2800"/>
                      <a:pt x="23644" y="2790"/>
                      <a:pt x="23588" y="2768"/>
                    </a:cubicBezTo>
                    <a:cubicBezTo>
                      <a:pt x="23290" y="2605"/>
                      <a:pt x="23620" y="1403"/>
                      <a:pt x="23221" y="1403"/>
                    </a:cubicBezTo>
                    <a:cubicBezTo>
                      <a:pt x="23173" y="1403"/>
                      <a:pt x="23113" y="1421"/>
                      <a:pt x="23041" y="1461"/>
                    </a:cubicBezTo>
                    <a:cubicBezTo>
                      <a:pt x="22567" y="1724"/>
                      <a:pt x="22387" y="1855"/>
                      <a:pt x="22145" y="1855"/>
                    </a:cubicBezTo>
                    <a:cubicBezTo>
                      <a:pt x="21967" y="1855"/>
                      <a:pt x="21755" y="1784"/>
                      <a:pt x="21369" y="1643"/>
                    </a:cubicBezTo>
                    <a:cubicBezTo>
                      <a:pt x="20670" y="1369"/>
                      <a:pt x="20093" y="1309"/>
                      <a:pt x="19363" y="1126"/>
                    </a:cubicBezTo>
                    <a:cubicBezTo>
                      <a:pt x="18816" y="974"/>
                      <a:pt x="18725" y="154"/>
                      <a:pt x="18330" y="93"/>
                    </a:cubicBezTo>
                    <a:cubicBezTo>
                      <a:pt x="18296" y="88"/>
                      <a:pt x="18264" y="85"/>
                      <a:pt x="18232" y="85"/>
                    </a:cubicBezTo>
                    <a:cubicBezTo>
                      <a:pt x="17722" y="85"/>
                      <a:pt x="17412" y="708"/>
                      <a:pt x="16912" y="708"/>
                    </a:cubicBezTo>
                    <a:cubicBezTo>
                      <a:pt x="16706" y="708"/>
                      <a:pt x="16468" y="602"/>
                      <a:pt x="16171" y="306"/>
                    </a:cubicBezTo>
                    <a:cubicBezTo>
                      <a:pt x="15952" y="86"/>
                      <a:pt x="15808" y="0"/>
                      <a:pt x="1571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6" name="Google Shape;10646;p31"/>
              <p:cNvSpPr/>
              <p:nvPr/>
            </p:nvSpPr>
            <p:spPr>
              <a:xfrm>
                <a:off x="4621181" y="8318752"/>
                <a:ext cx="884465" cy="298944"/>
              </a:xfrm>
              <a:custGeom>
                <a:avLst/>
                <a:gdLst/>
                <a:ahLst/>
                <a:cxnLst/>
                <a:rect l="l" t="t" r="r" b="b"/>
                <a:pathLst>
                  <a:path w="28968" h="9791" extrusionOk="0">
                    <a:moveTo>
                      <a:pt x="12399" y="1"/>
                    </a:moveTo>
                    <a:cubicBezTo>
                      <a:pt x="12069" y="1"/>
                      <a:pt x="12231" y="952"/>
                      <a:pt x="11763" y="1093"/>
                    </a:cubicBezTo>
                    <a:cubicBezTo>
                      <a:pt x="11734" y="1101"/>
                      <a:pt x="11705" y="1105"/>
                      <a:pt x="11676" y="1105"/>
                    </a:cubicBezTo>
                    <a:cubicBezTo>
                      <a:pt x="11345" y="1105"/>
                      <a:pt x="11012" y="601"/>
                      <a:pt x="10786" y="601"/>
                    </a:cubicBezTo>
                    <a:cubicBezTo>
                      <a:pt x="10678" y="601"/>
                      <a:pt x="10594" y="718"/>
                      <a:pt x="10547" y="1062"/>
                    </a:cubicBezTo>
                    <a:cubicBezTo>
                      <a:pt x="10472" y="1490"/>
                      <a:pt x="10188" y="2231"/>
                      <a:pt x="9661" y="2231"/>
                    </a:cubicBezTo>
                    <a:cubicBezTo>
                      <a:pt x="9551" y="2231"/>
                      <a:pt x="9432" y="2199"/>
                      <a:pt x="9301" y="2126"/>
                    </a:cubicBezTo>
                    <a:cubicBezTo>
                      <a:pt x="8854" y="1874"/>
                      <a:pt x="8624" y="1747"/>
                      <a:pt x="8495" y="1747"/>
                    </a:cubicBezTo>
                    <a:cubicBezTo>
                      <a:pt x="8281" y="1747"/>
                      <a:pt x="8347" y="2094"/>
                      <a:pt x="8177" y="2795"/>
                    </a:cubicBezTo>
                    <a:cubicBezTo>
                      <a:pt x="8106" y="3085"/>
                      <a:pt x="7914" y="3188"/>
                      <a:pt x="7676" y="3188"/>
                    </a:cubicBezTo>
                    <a:cubicBezTo>
                      <a:pt x="7191" y="3188"/>
                      <a:pt x="6516" y="2765"/>
                      <a:pt x="6292" y="2643"/>
                    </a:cubicBezTo>
                    <a:cubicBezTo>
                      <a:pt x="6224" y="2607"/>
                      <a:pt x="6160" y="2591"/>
                      <a:pt x="6100" y="2591"/>
                    </a:cubicBezTo>
                    <a:cubicBezTo>
                      <a:pt x="5544" y="2591"/>
                      <a:pt x="5314" y="3971"/>
                      <a:pt x="4985" y="4163"/>
                    </a:cubicBezTo>
                    <a:cubicBezTo>
                      <a:pt x="4934" y="4195"/>
                      <a:pt x="4881" y="4208"/>
                      <a:pt x="4826" y="4208"/>
                    </a:cubicBezTo>
                    <a:cubicBezTo>
                      <a:pt x="4577" y="4208"/>
                      <a:pt x="4298" y="3934"/>
                      <a:pt x="4050" y="3934"/>
                    </a:cubicBezTo>
                    <a:cubicBezTo>
                      <a:pt x="3995" y="3934"/>
                      <a:pt x="3942" y="3948"/>
                      <a:pt x="3891" y="3980"/>
                    </a:cubicBezTo>
                    <a:cubicBezTo>
                      <a:pt x="3587" y="4163"/>
                      <a:pt x="3769" y="4710"/>
                      <a:pt x="3465" y="4892"/>
                    </a:cubicBezTo>
                    <a:cubicBezTo>
                      <a:pt x="2584" y="5500"/>
                      <a:pt x="1459" y="5257"/>
                      <a:pt x="699" y="6138"/>
                    </a:cubicBezTo>
                    <a:cubicBezTo>
                      <a:pt x="182" y="6746"/>
                      <a:pt x="851" y="7658"/>
                      <a:pt x="61" y="7932"/>
                    </a:cubicBezTo>
                    <a:lnTo>
                      <a:pt x="0" y="7932"/>
                    </a:lnTo>
                    <a:cubicBezTo>
                      <a:pt x="30" y="8023"/>
                      <a:pt x="61" y="8114"/>
                      <a:pt x="91" y="8266"/>
                    </a:cubicBezTo>
                    <a:cubicBezTo>
                      <a:pt x="194" y="9016"/>
                      <a:pt x="688" y="9059"/>
                      <a:pt x="1209" y="9059"/>
                    </a:cubicBezTo>
                    <a:cubicBezTo>
                      <a:pt x="1276" y="9059"/>
                      <a:pt x="1344" y="9058"/>
                      <a:pt x="1411" y="9058"/>
                    </a:cubicBezTo>
                    <a:cubicBezTo>
                      <a:pt x="1753" y="9058"/>
                      <a:pt x="2087" y="9076"/>
                      <a:pt x="2310" y="9299"/>
                    </a:cubicBezTo>
                    <a:cubicBezTo>
                      <a:pt x="2442" y="9432"/>
                      <a:pt x="2584" y="9483"/>
                      <a:pt x="2733" y="9483"/>
                    </a:cubicBezTo>
                    <a:cubicBezTo>
                      <a:pt x="3234" y="9483"/>
                      <a:pt x="3815" y="8904"/>
                      <a:pt x="4377" y="8904"/>
                    </a:cubicBezTo>
                    <a:cubicBezTo>
                      <a:pt x="4779" y="8904"/>
                      <a:pt x="4968" y="9790"/>
                      <a:pt x="5220" y="9790"/>
                    </a:cubicBezTo>
                    <a:cubicBezTo>
                      <a:pt x="5312" y="9790"/>
                      <a:pt x="5411" y="9675"/>
                      <a:pt x="5532" y="9360"/>
                    </a:cubicBezTo>
                    <a:cubicBezTo>
                      <a:pt x="5714" y="8882"/>
                      <a:pt x="5841" y="8618"/>
                      <a:pt x="6003" y="8618"/>
                    </a:cubicBezTo>
                    <a:cubicBezTo>
                      <a:pt x="6139" y="8618"/>
                      <a:pt x="6299" y="8805"/>
                      <a:pt x="6535" y="9208"/>
                    </a:cubicBezTo>
                    <a:cubicBezTo>
                      <a:pt x="6658" y="9431"/>
                      <a:pt x="6760" y="9519"/>
                      <a:pt x="6855" y="9519"/>
                    </a:cubicBezTo>
                    <a:cubicBezTo>
                      <a:pt x="7019" y="9519"/>
                      <a:pt x="7163" y="9254"/>
                      <a:pt x="7356" y="8965"/>
                    </a:cubicBezTo>
                    <a:cubicBezTo>
                      <a:pt x="7474" y="8804"/>
                      <a:pt x="7596" y="8753"/>
                      <a:pt x="7722" y="8753"/>
                    </a:cubicBezTo>
                    <a:cubicBezTo>
                      <a:pt x="7939" y="8753"/>
                      <a:pt x="8168" y="8906"/>
                      <a:pt x="8409" y="8906"/>
                    </a:cubicBezTo>
                    <a:cubicBezTo>
                      <a:pt x="8422" y="8906"/>
                      <a:pt x="8436" y="8905"/>
                      <a:pt x="8450" y="8904"/>
                    </a:cubicBezTo>
                    <a:cubicBezTo>
                      <a:pt x="8949" y="8852"/>
                      <a:pt x="8972" y="8413"/>
                      <a:pt x="9401" y="8413"/>
                    </a:cubicBezTo>
                    <a:cubicBezTo>
                      <a:pt x="9468" y="8413"/>
                      <a:pt x="9545" y="8424"/>
                      <a:pt x="9636" y="8448"/>
                    </a:cubicBezTo>
                    <a:cubicBezTo>
                      <a:pt x="10152" y="8600"/>
                      <a:pt x="10243" y="8600"/>
                      <a:pt x="10669" y="8965"/>
                    </a:cubicBezTo>
                    <a:cubicBezTo>
                      <a:pt x="10770" y="9066"/>
                      <a:pt x="10857" y="9106"/>
                      <a:pt x="10934" y="9106"/>
                    </a:cubicBezTo>
                    <a:cubicBezTo>
                      <a:pt x="11137" y="9106"/>
                      <a:pt x="11275" y="8829"/>
                      <a:pt x="11429" y="8631"/>
                    </a:cubicBezTo>
                    <a:cubicBezTo>
                      <a:pt x="11537" y="8505"/>
                      <a:pt x="11639" y="8460"/>
                      <a:pt x="11738" y="8460"/>
                    </a:cubicBezTo>
                    <a:cubicBezTo>
                      <a:pt x="11989" y="8460"/>
                      <a:pt x="12220" y="8753"/>
                      <a:pt x="12494" y="8753"/>
                    </a:cubicBezTo>
                    <a:cubicBezTo>
                      <a:pt x="12504" y="8753"/>
                      <a:pt x="12513" y="8753"/>
                      <a:pt x="12523" y="8752"/>
                    </a:cubicBezTo>
                    <a:cubicBezTo>
                      <a:pt x="12951" y="8715"/>
                      <a:pt x="13698" y="8564"/>
                      <a:pt x="14339" y="8564"/>
                    </a:cubicBezTo>
                    <a:cubicBezTo>
                      <a:pt x="14744" y="8564"/>
                      <a:pt x="15107" y="8624"/>
                      <a:pt x="15320" y="8813"/>
                    </a:cubicBezTo>
                    <a:cubicBezTo>
                      <a:pt x="15530" y="9004"/>
                      <a:pt x="15714" y="9079"/>
                      <a:pt x="15882" y="9079"/>
                    </a:cubicBezTo>
                    <a:cubicBezTo>
                      <a:pt x="16492" y="9079"/>
                      <a:pt x="16869" y="8080"/>
                      <a:pt x="17394" y="8080"/>
                    </a:cubicBezTo>
                    <a:cubicBezTo>
                      <a:pt x="17411" y="8080"/>
                      <a:pt x="17429" y="8081"/>
                      <a:pt x="17447" y="8084"/>
                    </a:cubicBezTo>
                    <a:cubicBezTo>
                      <a:pt x="17757" y="8109"/>
                      <a:pt x="17826" y="9234"/>
                      <a:pt x="18157" y="9234"/>
                    </a:cubicBezTo>
                    <a:cubicBezTo>
                      <a:pt x="18215" y="9234"/>
                      <a:pt x="18282" y="9199"/>
                      <a:pt x="18359" y="9117"/>
                    </a:cubicBezTo>
                    <a:cubicBezTo>
                      <a:pt x="18751" y="8704"/>
                      <a:pt x="18912" y="8567"/>
                      <a:pt x="19008" y="8567"/>
                    </a:cubicBezTo>
                    <a:cubicBezTo>
                      <a:pt x="19179" y="8567"/>
                      <a:pt x="19135" y="9009"/>
                      <a:pt x="19818" y="9087"/>
                    </a:cubicBezTo>
                    <a:cubicBezTo>
                      <a:pt x="19836" y="9088"/>
                      <a:pt x="19853" y="9089"/>
                      <a:pt x="19871" y="9089"/>
                    </a:cubicBezTo>
                    <a:cubicBezTo>
                      <a:pt x="20321" y="9089"/>
                      <a:pt x="20758" y="8609"/>
                      <a:pt x="21191" y="8609"/>
                    </a:cubicBezTo>
                    <a:cubicBezTo>
                      <a:pt x="21413" y="8609"/>
                      <a:pt x="21634" y="8735"/>
                      <a:pt x="21855" y="9117"/>
                    </a:cubicBezTo>
                    <a:cubicBezTo>
                      <a:pt x="22045" y="9429"/>
                      <a:pt x="22236" y="9541"/>
                      <a:pt x="22427" y="9541"/>
                    </a:cubicBezTo>
                    <a:cubicBezTo>
                      <a:pt x="22907" y="9541"/>
                      <a:pt x="23391" y="8835"/>
                      <a:pt x="23891" y="8813"/>
                    </a:cubicBezTo>
                    <a:cubicBezTo>
                      <a:pt x="24318" y="8813"/>
                      <a:pt x="24449" y="8517"/>
                      <a:pt x="24760" y="8517"/>
                    </a:cubicBezTo>
                    <a:cubicBezTo>
                      <a:pt x="24848" y="8517"/>
                      <a:pt x="24950" y="8540"/>
                      <a:pt x="25077" y="8600"/>
                    </a:cubicBezTo>
                    <a:cubicBezTo>
                      <a:pt x="25282" y="8688"/>
                      <a:pt x="26111" y="9088"/>
                      <a:pt x="26332" y="9088"/>
                    </a:cubicBezTo>
                    <a:cubicBezTo>
                      <a:pt x="26340" y="9088"/>
                      <a:pt x="26347" y="9088"/>
                      <a:pt x="26353" y="9087"/>
                    </a:cubicBezTo>
                    <a:cubicBezTo>
                      <a:pt x="26863" y="9006"/>
                      <a:pt x="27207" y="7931"/>
                      <a:pt x="27762" y="7931"/>
                    </a:cubicBezTo>
                    <a:cubicBezTo>
                      <a:pt x="27835" y="7931"/>
                      <a:pt x="27913" y="7950"/>
                      <a:pt x="27995" y="7992"/>
                    </a:cubicBezTo>
                    <a:cubicBezTo>
                      <a:pt x="28246" y="8125"/>
                      <a:pt x="28434" y="8182"/>
                      <a:pt x="28579" y="8182"/>
                    </a:cubicBezTo>
                    <a:cubicBezTo>
                      <a:pt x="28767" y="8182"/>
                      <a:pt x="28881" y="8086"/>
                      <a:pt x="28967" y="7932"/>
                    </a:cubicBezTo>
                    <a:cubicBezTo>
                      <a:pt x="28910" y="7928"/>
                      <a:pt x="28852" y="7926"/>
                      <a:pt x="28794" y="7926"/>
                    </a:cubicBezTo>
                    <a:cubicBezTo>
                      <a:pt x="28619" y="7926"/>
                      <a:pt x="28442" y="7939"/>
                      <a:pt x="28279" y="7939"/>
                    </a:cubicBezTo>
                    <a:cubicBezTo>
                      <a:pt x="28063" y="7939"/>
                      <a:pt x="27873" y="7916"/>
                      <a:pt x="27751" y="7810"/>
                    </a:cubicBezTo>
                    <a:cubicBezTo>
                      <a:pt x="27174" y="7232"/>
                      <a:pt x="27356" y="6321"/>
                      <a:pt x="26688" y="5865"/>
                    </a:cubicBezTo>
                    <a:cubicBezTo>
                      <a:pt x="26323" y="5622"/>
                      <a:pt x="25229" y="5773"/>
                      <a:pt x="25229" y="5378"/>
                    </a:cubicBezTo>
                    <a:cubicBezTo>
                      <a:pt x="25174" y="4709"/>
                      <a:pt x="25174" y="4470"/>
                      <a:pt x="24964" y="4470"/>
                    </a:cubicBezTo>
                    <a:cubicBezTo>
                      <a:pt x="24822" y="4470"/>
                      <a:pt x="24583" y="4580"/>
                      <a:pt x="24165" y="4740"/>
                    </a:cubicBezTo>
                    <a:cubicBezTo>
                      <a:pt x="24078" y="4774"/>
                      <a:pt x="23990" y="4789"/>
                      <a:pt x="23903" y="4789"/>
                    </a:cubicBezTo>
                    <a:cubicBezTo>
                      <a:pt x="23441" y="4789"/>
                      <a:pt x="23014" y="4354"/>
                      <a:pt x="23040" y="3919"/>
                    </a:cubicBezTo>
                    <a:cubicBezTo>
                      <a:pt x="23131" y="2795"/>
                      <a:pt x="22706" y="3007"/>
                      <a:pt x="21763" y="2582"/>
                    </a:cubicBezTo>
                    <a:cubicBezTo>
                      <a:pt x="21648" y="2524"/>
                      <a:pt x="21539" y="2502"/>
                      <a:pt x="21435" y="2502"/>
                    </a:cubicBezTo>
                    <a:cubicBezTo>
                      <a:pt x="21060" y="2502"/>
                      <a:pt x="20752" y="2796"/>
                      <a:pt x="20442" y="2796"/>
                    </a:cubicBezTo>
                    <a:cubicBezTo>
                      <a:pt x="20386" y="2796"/>
                      <a:pt x="20330" y="2787"/>
                      <a:pt x="20274" y="2764"/>
                    </a:cubicBezTo>
                    <a:cubicBezTo>
                      <a:pt x="19976" y="2602"/>
                      <a:pt x="20306" y="1400"/>
                      <a:pt x="19907" y="1400"/>
                    </a:cubicBezTo>
                    <a:cubicBezTo>
                      <a:pt x="19859" y="1400"/>
                      <a:pt x="19799" y="1418"/>
                      <a:pt x="19727" y="1457"/>
                    </a:cubicBezTo>
                    <a:cubicBezTo>
                      <a:pt x="19253" y="1720"/>
                      <a:pt x="19073" y="1852"/>
                      <a:pt x="18831" y="1852"/>
                    </a:cubicBezTo>
                    <a:cubicBezTo>
                      <a:pt x="18653" y="1852"/>
                      <a:pt x="18441" y="1781"/>
                      <a:pt x="18055" y="1640"/>
                    </a:cubicBezTo>
                    <a:cubicBezTo>
                      <a:pt x="17356" y="1366"/>
                      <a:pt x="16779" y="1305"/>
                      <a:pt x="16079" y="1123"/>
                    </a:cubicBezTo>
                    <a:cubicBezTo>
                      <a:pt x="15502" y="971"/>
                      <a:pt x="15411" y="150"/>
                      <a:pt x="15016" y="90"/>
                    </a:cubicBezTo>
                    <a:cubicBezTo>
                      <a:pt x="14982" y="84"/>
                      <a:pt x="14950" y="82"/>
                      <a:pt x="14918" y="82"/>
                    </a:cubicBezTo>
                    <a:cubicBezTo>
                      <a:pt x="14408" y="82"/>
                      <a:pt x="14098" y="704"/>
                      <a:pt x="13598" y="704"/>
                    </a:cubicBezTo>
                    <a:cubicBezTo>
                      <a:pt x="13392" y="704"/>
                      <a:pt x="13154" y="599"/>
                      <a:pt x="12857" y="302"/>
                    </a:cubicBezTo>
                    <a:cubicBezTo>
                      <a:pt x="12641" y="86"/>
                      <a:pt x="12498" y="1"/>
                      <a:pt x="1239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7" name="Google Shape;10647;p31"/>
              <p:cNvSpPr/>
              <p:nvPr/>
            </p:nvSpPr>
            <p:spPr>
              <a:xfrm>
                <a:off x="4398428" y="7564753"/>
                <a:ext cx="689577" cy="325232"/>
              </a:xfrm>
              <a:custGeom>
                <a:avLst/>
                <a:gdLst/>
                <a:ahLst/>
                <a:cxnLst/>
                <a:rect l="l" t="t" r="r" b="b"/>
                <a:pathLst>
                  <a:path w="22585" h="10652" extrusionOk="0">
                    <a:moveTo>
                      <a:pt x="10842" y="1"/>
                    </a:moveTo>
                    <a:cubicBezTo>
                      <a:pt x="10813" y="1"/>
                      <a:pt x="10786" y="4"/>
                      <a:pt x="10760" y="10"/>
                    </a:cubicBezTo>
                    <a:cubicBezTo>
                      <a:pt x="10255" y="66"/>
                      <a:pt x="10242" y="537"/>
                      <a:pt x="9741" y="537"/>
                    </a:cubicBezTo>
                    <a:cubicBezTo>
                      <a:pt x="9699" y="537"/>
                      <a:pt x="9654" y="534"/>
                      <a:pt x="9605" y="527"/>
                    </a:cubicBezTo>
                    <a:cubicBezTo>
                      <a:pt x="9533" y="520"/>
                      <a:pt x="9463" y="516"/>
                      <a:pt x="9395" y="516"/>
                    </a:cubicBezTo>
                    <a:cubicBezTo>
                      <a:pt x="9174" y="516"/>
                      <a:pt x="8970" y="556"/>
                      <a:pt x="8784" y="648"/>
                    </a:cubicBezTo>
                    <a:cubicBezTo>
                      <a:pt x="8268" y="831"/>
                      <a:pt x="7751" y="1074"/>
                      <a:pt x="7265" y="1317"/>
                    </a:cubicBezTo>
                    <a:cubicBezTo>
                      <a:pt x="6870" y="1560"/>
                      <a:pt x="6414" y="1469"/>
                      <a:pt x="6049" y="1651"/>
                    </a:cubicBezTo>
                    <a:cubicBezTo>
                      <a:pt x="5836" y="1834"/>
                      <a:pt x="5623" y="2047"/>
                      <a:pt x="5441" y="2229"/>
                    </a:cubicBezTo>
                    <a:cubicBezTo>
                      <a:pt x="5085" y="2448"/>
                      <a:pt x="5321" y="3137"/>
                      <a:pt x="4859" y="3137"/>
                    </a:cubicBezTo>
                    <a:cubicBezTo>
                      <a:pt x="4809" y="3137"/>
                      <a:pt x="4750" y="3128"/>
                      <a:pt x="4681" y="3110"/>
                    </a:cubicBezTo>
                    <a:cubicBezTo>
                      <a:pt x="4434" y="3040"/>
                      <a:pt x="4269" y="3009"/>
                      <a:pt x="4159" y="3009"/>
                    </a:cubicBezTo>
                    <a:cubicBezTo>
                      <a:pt x="3698" y="3009"/>
                      <a:pt x="4187" y="3545"/>
                      <a:pt x="3648" y="3962"/>
                    </a:cubicBezTo>
                    <a:cubicBezTo>
                      <a:pt x="3374" y="4022"/>
                      <a:pt x="3070" y="4083"/>
                      <a:pt x="2766" y="4174"/>
                    </a:cubicBezTo>
                    <a:cubicBezTo>
                      <a:pt x="2645" y="4417"/>
                      <a:pt x="2523" y="4691"/>
                      <a:pt x="2432" y="4965"/>
                    </a:cubicBezTo>
                    <a:cubicBezTo>
                      <a:pt x="1581" y="5846"/>
                      <a:pt x="0" y="6302"/>
                      <a:pt x="1003" y="7913"/>
                    </a:cubicBezTo>
                    <a:cubicBezTo>
                      <a:pt x="1277" y="8369"/>
                      <a:pt x="1216" y="9402"/>
                      <a:pt x="1733" y="9706"/>
                    </a:cubicBezTo>
                    <a:cubicBezTo>
                      <a:pt x="1859" y="9774"/>
                      <a:pt x="2009" y="9797"/>
                      <a:pt x="2169" y="9797"/>
                    </a:cubicBezTo>
                    <a:cubicBezTo>
                      <a:pt x="2514" y="9797"/>
                      <a:pt x="2907" y="9690"/>
                      <a:pt x="3219" y="9690"/>
                    </a:cubicBezTo>
                    <a:cubicBezTo>
                      <a:pt x="3285" y="9690"/>
                      <a:pt x="3347" y="9695"/>
                      <a:pt x="3404" y="9706"/>
                    </a:cubicBezTo>
                    <a:cubicBezTo>
                      <a:pt x="3739" y="9737"/>
                      <a:pt x="3830" y="10223"/>
                      <a:pt x="4164" y="10253"/>
                    </a:cubicBezTo>
                    <a:cubicBezTo>
                      <a:pt x="4438" y="10253"/>
                      <a:pt x="4711" y="10223"/>
                      <a:pt x="4985" y="10193"/>
                    </a:cubicBezTo>
                    <a:cubicBezTo>
                      <a:pt x="5010" y="10194"/>
                      <a:pt x="5035" y="10194"/>
                      <a:pt x="5059" y="10194"/>
                    </a:cubicBezTo>
                    <a:cubicBezTo>
                      <a:pt x="5468" y="10194"/>
                      <a:pt x="5632" y="10062"/>
                      <a:pt x="5805" y="10062"/>
                    </a:cubicBezTo>
                    <a:cubicBezTo>
                      <a:pt x="5946" y="10062"/>
                      <a:pt x="6093" y="10149"/>
                      <a:pt x="6383" y="10466"/>
                    </a:cubicBezTo>
                    <a:cubicBezTo>
                      <a:pt x="6503" y="10599"/>
                      <a:pt x="6632" y="10651"/>
                      <a:pt x="6766" y="10651"/>
                    </a:cubicBezTo>
                    <a:cubicBezTo>
                      <a:pt x="7278" y="10651"/>
                      <a:pt x="7864" y="9882"/>
                      <a:pt x="8298" y="9858"/>
                    </a:cubicBezTo>
                    <a:cubicBezTo>
                      <a:pt x="8356" y="9855"/>
                      <a:pt x="8412" y="9854"/>
                      <a:pt x="8466" y="9854"/>
                    </a:cubicBezTo>
                    <a:cubicBezTo>
                      <a:pt x="8976" y="9854"/>
                      <a:pt x="9311" y="9990"/>
                      <a:pt x="9696" y="10375"/>
                    </a:cubicBezTo>
                    <a:cubicBezTo>
                      <a:pt x="9786" y="10465"/>
                      <a:pt x="9907" y="10500"/>
                      <a:pt x="10045" y="10500"/>
                    </a:cubicBezTo>
                    <a:cubicBezTo>
                      <a:pt x="10513" y="10500"/>
                      <a:pt x="11189" y="10101"/>
                      <a:pt x="11611" y="10101"/>
                    </a:cubicBezTo>
                    <a:cubicBezTo>
                      <a:pt x="12158" y="10101"/>
                      <a:pt x="12675" y="10527"/>
                      <a:pt x="13222" y="10527"/>
                    </a:cubicBezTo>
                    <a:cubicBezTo>
                      <a:pt x="13232" y="10528"/>
                      <a:pt x="13242" y="10528"/>
                      <a:pt x="13252" y="10528"/>
                    </a:cubicBezTo>
                    <a:cubicBezTo>
                      <a:pt x="13742" y="10528"/>
                      <a:pt x="13780" y="9821"/>
                      <a:pt x="14389" y="9821"/>
                    </a:cubicBezTo>
                    <a:cubicBezTo>
                      <a:pt x="14424" y="9821"/>
                      <a:pt x="14460" y="9823"/>
                      <a:pt x="14499" y="9828"/>
                    </a:cubicBezTo>
                    <a:cubicBezTo>
                      <a:pt x="14989" y="9879"/>
                      <a:pt x="15435" y="10128"/>
                      <a:pt x="15893" y="10128"/>
                    </a:cubicBezTo>
                    <a:cubicBezTo>
                      <a:pt x="15975" y="10128"/>
                      <a:pt x="16057" y="10120"/>
                      <a:pt x="16140" y="10101"/>
                    </a:cubicBezTo>
                    <a:cubicBezTo>
                      <a:pt x="16215" y="10086"/>
                      <a:pt x="16285" y="10080"/>
                      <a:pt x="16349" y="10080"/>
                    </a:cubicBezTo>
                    <a:cubicBezTo>
                      <a:pt x="16884" y="10080"/>
                      <a:pt x="17090" y="10541"/>
                      <a:pt x="17639" y="10541"/>
                    </a:cubicBezTo>
                    <a:cubicBezTo>
                      <a:pt x="17693" y="10541"/>
                      <a:pt x="17751" y="10537"/>
                      <a:pt x="17812" y="10527"/>
                    </a:cubicBezTo>
                    <a:cubicBezTo>
                      <a:pt x="18181" y="10478"/>
                      <a:pt x="18689" y="10050"/>
                      <a:pt x="19079" y="10050"/>
                    </a:cubicBezTo>
                    <a:cubicBezTo>
                      <a:pt x="19171" y="10050"/>
                      <a:pt x="19256" y="10074"/>
                      <a:pt x="19332" y="10132"/>
                    </a:cubicBezTo>
                    <a:cubicBezTo>
                      <a:pt x="19547" y="10292"/>
                      <a:pt x="19765" y="10359"/>
                      <a:pt x="19982" y="10359"/>
                    </a:cubicBezTo>
                    <a:cubicBezTo>
                      <a:pt x="20712" y="10359"/>
                      <a:pt x="21416" y="9587"/>
                      <a:pt x="21885" y="8977"/>
                    </a:cubicBezTo>
                    <a:cubicBezTo>
                      <a:pt x="22341" y="8399"/>
                      <a:pt x="22371" y="7852"/>
                      <a:pt x="22493" y="7153"/>
                    </a:cubicBezTo>
                    <a:cubicBezTo>
                      <a:pt x="22584" y="6515"/>
                      <a:pt x="22128" y="6576"/>
                      <a:pt x="21855" y="6120"/>
                    </a:cubicBezTo>
                    <a:cubicBezTo>
                      <a:pt x="21794" y="5846"/>
                      <a:pt x="21733" y="5542"/>
                      <a:pt x="21642" y="5269"/>
                    </a:cubicBezTo>
                    <a:cubicBezTo>
                      <a:pt x="21156" y="4691"/>
                      <a:pt x="20700" y="5481"/>
                      <a:pt x="20578" y="4387"/>
                    </a:cubicBezTo>
                    <a:cubicBezTo>
                      <a:pt x="20517" y="3931"/>
                      <a:pt x="19879" y="3475"/>
                      <a:pt x="19484" y="3354"/>
                    </a:cubicBezTo>
                    <a:cubicBezTo>
                      <a:pt x="18906" y="3202"/>
                      <a:pt x="18997" y="2807"/>
                      <a:pt x="18542" y="2533"/>
                    </a:cubicBezTo>
                    <a:cubicBezTo>
                      <a:pt x="18268" y="2472"/>
                      <a:pt x="17964" y="2411"/>
                      <a:pt x="17690" y="2381"/>
                    </a:cubicBezTo>
                    <a:cubicBezTo>
                      <a:pt x="17052" y="2016"/>
                      <a:pt x="16870" y="2229"/>
                      <a:pt x="16596" y="1469"/>
                    </a:cubicBezTo>
                    <a:cubicBezTo>
                      <a:pt x="16532" y="1270"/>
                      <a:pt x="16445" y="1198"/>
                      <a:pt x="16344" y="1198"/>
                    </a:cubicBezTo>
                    <a:cubicBezTo>
                      <a:pt x="16086" y="1198"/>
                      <a:pt x="15734" y="1666"/>
                      <a:pt x="15437" y="1666"/>
                    </a:cubicBezTo>
                    <a:cubicBezTo>
                      <a:pt x="15407" y="1666"/>
                      <a:pt x="15378" y="1662"/>
                      <a:pt x="15350" y="1651"/>
                    </a:cubicBezTo>
                    <a:cubicBezTo>
                      <a:pt x="14863" y="1421"/>
                      <a:pt x="15218" y="651"/>
                      <a:pt x="14760" y="651"/>
                    </a:cubicBezTo>
                    <a:cubicBezTo>
                      <a:pt x="14674" y="651"/>
                      <a:pt x="14561" y="677"/>
                      <a:pt x="14408" y="740"/>
                    </a:cubicBezTo>
                    <a:cubicBezTo>
                      <a:pt x="14323" y="775"/>
                      <a:pt x="14192" y="789"/>
                      <a:pt x="14034" y="789"/>
                    </a:cubicBezTo>
                    <a:cubicBezTo>
                      <a:pt x="13510" y="789"/>
                      <a:pt x="12698" y="634"/>
                      <a:pt x="12371" y="588"/>
                    </a:cubicBezTo>
                    <a:cubicBezTo>
                      <a:pt x="11947" y="531"/>
                      <a:pt x="11233" y="1"/>
                      <a:pt x="1084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8" name="Google Shape;10648;p31"/>
              <p:cNvSpPr/>
              <p:nvPr/>
            </p:nvSpPr>
            <p:spPr>
              <a:xfrm>
                <a:off x="4481942" y="7731046"/>
                <a:ext cx="546654" cy="158952"/>
              </a:xfrm>
              <a:custGeom>
                <a:avLst/>
                <a:gdLst/>
                <a:ahLst/>
                <a:cxnLst/>
                <a:rect l="l" t="t" r="r" b="b"/>
                <a:pathLst>
                  <a:path w="17904" h="5206" extrusionOk="0">
                    <a:moveTo>
                      <a:pt x="8083" y="0"/>
                    </a:moveTo>
                    <a:cubicBezTo>
                      <a:pt x="8063" y="0"/>
                      <a:pt x="8043" y="2"/>
                      <a:pt x="8025" y="5"/>
                    </a:cubicBezTo>
                    <a:cubicBezTo>
                      <a:pt x="7522" y="89"/>
                      <a:pt x="7507" y="532"/>
                      <a:pt x="7012" y="532"/>
                    </a:cubicBezTo>
                    <a:cubicBezTo>
                      <a:pt x="6969" y="532"/>
                      <a:pt x="6922" y="529"/>
                      <a:pt x="6870" y="522"/>
                    </a:cubicBezTo>
                    <a:cubicBezTo>
                      <a:pt x="6818" y="516"/>
                      <a:pt x="6767" y="514"/>
                      <a:pt x="6716" y="514"/>
                    </a:cubicBezTo>
                    <a:cubicBezTo>
                      <a:pt x="6473" y="514"/>
                      <a:pt x="6251" y="573"/>
                      <a:pt x="6049" y="674"/>
                    </a:cubicBezTo>
                    <a:cubicBezTo>
                      <a:pt x="5533" y="826"/>
                      <a:pt x="5016" y="1069"/>
                      <a:pt x="4530" y="1342"/>
                    </a:cubicBezTo>
                    <a:cubicBezTo>
                      <a:pt x="4135" y="1555"/>
                      <a:pt x="3679" y="1464"/>
                      <a:pt x="3314" y="1646"/>
                    </a:cubicBezTo>
                    <a:cubicBezTo>
                      <a:pt x="3101" y="1859"/>
                      <a:pt x="2888" y="2041"/>
                      <a:pt x="2706" y="2224"/>
                    </a:cubicBezTo>
                    <a:cubicBezTo>
                      <a:pt x="2350" y="2443"/>
                      <a:pt x="2586" y="3131"/>
                      <a:pt x="2124" y="3131"/>
                    </a:cubicBezTo>
                    <a:cubicBezTo>
                      <a:pt x="2074" y="3131"/>
                      <a:pt x="2015" y="3123"/>
                      <a:pt x="1946" y="3105"/>
                    </a:cubicBezTo>
                    <a:cubicBezTo>
                      <a:pt x="1699" y="3035"/>
                      <a:pt x="1534" y="3004"/>
                      <a:pt x="1424" y="3004"/>
                    </a:cubicBezTo>
                    <a:cubicBezTo>
                      <a:pt x="963" y="3004"/>
                      <a:pt x="1452" y="3540"/>
                      <a:pt x="913" y="3956"/>
                    </a:cubicBezTo>
                    <a:cubicBezTo>
                      <a:pt x="639" y="4017"/>
                      <a:pt x="335" y="4078"/>
                      <a:pt x="31" y="4169"/>
                    </a:cubicBezTo>
                    <a:cubicBezTo>
                      <a:pt x="31" y="4200"/>
                      <a:pt x="1" y="4260"/>
                      <a:pt x="1" y="4291"/>
                    </a:cubicBezTo>
                    <a:cubicBezTo>
                      <a:pt x="173" y="4269"/>
                      <a:pt x="345" y="4248"/>
                      <a:pt x="495" y="4248"/>
                    </a:cubicBezTo>
                    <a:cubicBezTo>
                      <a:pt x="557" y="4248"/>
                      <a:pt x="616" y="4251"/>
                      <a:pt x="669" y="4260"/>
                    </a:cubicBezTo>
                    <a:cubicBezTo>
                      <a:pt x="1004" y="4291"/>
                      <a:pt x="1095" y="4807"/>
                      <a:pt x="1429" y="4838"/>
                    </a:cubicBezTo>
                    <a:cubicBezTo>
                      <a:pt x="1703" y="4807"/>
                      <a:pt x="1976" y="4777"/>
                      <a:pt x="2250" y="4747"/>
                    </a:cubicBezTo>
                    <a:cubicBezTo>
                      <a:pt x="2275" y="4748"/>
                      <a:pt x="2300" y="4748"/>
                      <a:pt x="2324" y="4748"/>
                    </a:cubicBezTo>
                    <a:cubicBezTo>
                      <a:pt x="2733" y="4748"/>
                      <a:pt x="2897" y="4616"/>
                      <a:pt x="3070" y="4616"/>
                    </a:cubicBezTo>
                    <a:cubicBezTo>
                      <a:pt x="3211" y="4616"/>
                      <a:pt x="3358" y="4703"/>
                      <a:pt x="3648" y="5020"/>
                    </a:cubicBezTo>
                    <a:cubicBezTo>
                      <a:pt x="3768" y="5153"/>
                      <a:pt x="3897" y="5205"/>
                      <a:pt x="4031" y="5205"/>
                    </a:cubicBezTo>
                    <a:cubicBezTo>
                      <a:pt x="4543" y="5205"/>
                      <a:pt x="5129" y="4436"/>
                      <a:pt x="5563" y="4412"/>
                    </a:cubicBezTo>
                    <a:cubicBezTo>
                      <a:pt x="5621" y="4409"/>
                      <a:pt x="5677" y="4408"/>
                      <a:pt x="5731" y="4408"/>
                    </a:cubicBezTo>
                    <a:cubicBezTo>
                      <a:pt x="6241" y="4408"/>
                      <a:pt x="6576" y="4544"/>
                      <a:pt x="6961" y="4929"/>
                    </a:cubicBezTo>
                    <a:cubicBezTo>
                      <a:pt x="7051" y="5019"/>
                      <a:pt x="7172" y="5054"/>
                      <a:pt x="7310" y="5054"/>
                    </a:cubicBezTo>
                    <a:cubicBezTo>
                      <a:pt x="7778" y="5054"/>
                      <a:pt x="8454" y="4655"/>
                      <a:pt x="8876" y="4655"/>
                    </a:cubicBezTo>
                    <a:cubicBezTo>
                      <a:pt x="9423" y="4655"/>
                      <a:pt x="9940" y="5081"/>
                      <a:pt x="10487" y="5081"/>
                    </a:cubicBezTo>
                    <a:cubicBezTo>
                      <a:pt x="10497" y="5082"/>
                      <a:pt x="10507" y="5082"/>
                      <a:pt x="10517" y="5082"/>
                    </a:cubicBezTo>
                    <a:cubicBezTo>
                      <a:pt x="11007" y="5082"/>
                      <a:pt x="11045" y="4375"/>
                      <a:pt x="11654" y="4375"/>
                    </a:cubicBezTo>
                    <a:cubicBezTo>
                      <a:pt x="11689" y="4375"/>
                      <a:pt x="11725" y="4377"/>
                      <a:pt x="11764" y="4382"/>
                    </a:cubicBezTo>
                    <a:cubicBezTo>
                      <a:pt x="12254" y="4433"/>
                      <a:pt x="12700" y="4682"/>
                      <a:pt x="13158" y="4682"/>
                    </a:cubicBezTo>
                    <a:cubicBezTo>
                      <a:pt x="13240" y="4682"/>
                      <a:pt x="13322" y="4674"/>
                      <a:pt x="13405" y="4655"/>
                    </a:cubicBezTo>
                    <a:cubicBezTo>
                      <a:pt x="13480" y="4640"/>
                      <a:pt x="13550" y="4634"/>
                      <a:pt x="13614" y="4634"/>
                    </a:cubicBezTo>
                    <a:cubicBezTo>
                      <a:pt x="14149" y="4634"/>
                      <a:pt x="14355" y="5095"/>
                      <a:pt x="14904" y="5095"/>
                    </a:cubicBezTo>
                    <a:cubicBezTo>
                      <a:pt x="14958" y="5095"/>
                      <a:pt x="15016" y="5091"/>
                      <a:pt x="15077" y="5081"/>
                    </a:cubicBezTo>
                    <a:cubicBezTo>
                      <a:pt x="15446" y="5032"/>
                      <a:pt x="15954" y="4604"/>
                      <a:pt x="16344" y="4604"/>
                    </a:cubicBezTo>
                    <a:cubicBezTo>
                      <a:pt x="16436" y="4604"/>
                      <a:pt x="16521" y="4628"/>
                      <a:pt x="16597" y="4686"/>
                    </a:cubicBezTo>
                    <a:cubicBezTo>
                      <a:pt x="16804" y="4849"/>
                      <a:pt x="17018" y="4918"/>
                      <a:pt x="17233" y="4918"/>
                    </a:cubicBezTo>
                    <a:cubicBezTo>
                      <a:pt x="17459" y="4918"/>
                      <a:pt x="17685" y="4841"/>
                      <a:pt x="17904" y="4716"/>
                    </a:cubicBezTo>
                    <a:cubicBezTo>
                      <a:pt x="17873" y="4655"/>
                      <a:pt x="17843" y="4534"/>
                      <a:pt x="17843" y="4412"/>
                    </a:cubicBezTo>
                    <a:cubicBezTo>
                      <a:pt x="17782" y="3956"/>
                      <a:pt x="17144" y="3470"/>
                      <a:pt x="16749" y="3348"/>
                    </a:cubicBezTo>
                    <a:cubicBezTo>
                      <a:pt x="16171" y="3196"/>
                      <a:pt x="16262" y="2801"/>
                      <a:pt x="15807" y="2528"/>
                    </a:cubicBezTo>
                    <a:cubicBezTo>
                      <a:pt x="15533" y="2467"/>
                      <a:pt x="15229" y="2437"/>
                      <a:pt x="14955" y="2376"/>
                    </a:cubicBezTo>
                    <a:cubicBezTo>
                      <a:pt x="14317" y="2011"/>
                      <a:pt x="14135" y="2224"/>
                      <a:pt x="13861" y="1494"/>
                    </a:cubicBezTo>
                    <a:cubicBezTo>
                      <a:pt x="13797" y="1294"/>
                      <a:pt x="13710" y="1223"/>
                      <a:pt x="13608" y="1223"/>
                    </a:cubicBezTo>
                    <a:cubicBezTo>
                      <a:pt x="13355" y="1223"/>
                      <a:pt x="13012" y="1667"/>
                      <a:pt x="12719" y="1667"/>
                    </a:cubicBezTo>
                    <a:cubicBezTo>
                      <a:pt x="12683" y="1667"/>
                      <a:pt x="12649" y="1661"/>
                      <a:pt x="12615" y="1646"/>
                    </a:cubicBezTo>
                    <a:cubicBezTo>
                      <a:pt x="12134" y="1418"/>
                      <a:pt x="12475" y="663"/>
                      <a:pt x="12041" y="663"/>
                    </a:cubicBezTo>
                    <a:cubicBezTo>
                      <a:pt x="11954" y="663"/>
                      <a:pt x="11835" y="694"/>
                      <a:pt x="11673" y="765"/>
                    </a:cubicBezTo>
                    <a:cubicBezTo>
                      <a:pt x="11601" y="789"/>
                      <a:pt x="11497" y="798"/>
                      <a:pt x="11371" y="798"/>
                    </a:cubicBezTo>
                    <a:cubicBezTo>
                      <a:pt x="10853" y="798"/>
                      <a:pt x="9979" y="631"/>
                      <a:pt x="9636" y="582"/>
                    </a:cubicBezTo>
                    <a:cubicBezTo>
                      <a:pt x="9203" y="525"/>
                      <a:pt x="8468" y="0"/>
                      <a:pt x="808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9" name="Google Shape;10649;p31"/>
              <p:cNvSpPr/>
              <p:nvPr/>
            </p:nvSpPr>
            <p:spPr>
              <a:xfrm>
                <a:off x="3924128" y="8390692"/>
                <a:ext cx="739711" cy="343155"/>
              </a:xfrm>
              <a:custGeom>
                <a:avLst/>
                <a:gdLst/>
                <a:ahLst/>
                <a:cxnLst/>
                <a:rect l="l" t="t" r="r" b="b"/>
                <a:pathLst>
                  <a:path w="24227" h="11239" extrusionOk="0">
                    <a:moveTo>
                      <a:pt x="13049" y="0"/>
                    </a:moveTo>
                    <a:cubicBezTo>
                      <a:pt x="12483" y="0"/>
                      <a:pt x="11952" y="573"/>
                      <a:pt x="11342" y="573"/>
                    </a:cubicBezTo>
                    <a:cubicBezTo>
                      <a:pt x="11291" y="573"/>
                      <a:pt x="11239" y="569"/>
                      <a:pt x="11187" y="560"/>
                    </a:cubicBezTo>
                    <a:cubicBezTo>
                      <a:pt x="10983" y="524"/>
                      <a:pt x="10815" y="508"/>
                      <a:pt x="10670" y="508"/>
                    </a:cubicBezTo>
                    <a:cubicBezTo>
                      <a:pt x="10078" y="508"/>
                      <a:pt x="9870" y="772"/>
                      <a:pt x="9211" y="1016"/>
                    </a:cubicBezTo>
                    <a:cubicBezTo>
                      <a:pt x="8674" y="1203"/>
                      <a:pt x="8621" y="1461"/>
                      <a:pt x="8282" y="1461"/>
                    </a:cubicBezTo>
                    <a:cubicBezTo>
                      <a:pt x="8179" y="1461"/>
                      <a:pt x="8050" y="1437"/>
                      <a:pt x="7873" y="1381"/>
                    </a:cubicBezTo>
                    <a:cubicBezTo>
                      <a:pt x="7809" y="1361"/>
                      <a:pt x="7747" y="1352"/>
                      <a:pt x="7687" y="1352"/>
                    </a:cubicBezTo>
                    <a:cubicBezTo>
                      <a:pt x="7095" y="1352"/>
                      <a:pt x="6704" y="2227"/>
                      <a:pt x="6262" y="2475"/>
                    </a:cubicBezTo>
                    <a:cubicBezTo>
                      <a:pt x="6186" y="2515"/>
                      <a:pt x="6116" y="2532"/>
                      <a:pt x="6049" y="2532"/>
                    </a:cubicBezTo>
                    <a:cubicBezTo>
                      <a:pt x="5756" y="2532"/>
                      <a:pt x="5538" y="2218"/>
                      <a:pt x="5286" y="2218"/>
                    </a:cubicBezTo>
                    <a:cubicBezTo>
                      <a:pt x="5159" y="2218"/>
                      <a:pt x="5023" y="2297"/>
                      <a:pt x="4864" y="2536"/>
                    </a:cubicBezTo>
                    <a:cubicBezTo>
                      <a:pt x="4560" y="2992"/>
                      <a:pt x="4348" y="3691"/>
                      <a:pt x="3800" y="3934"/>
                    </a:cubicBezTo>
                    <a:cubicBezTo>
                      <a:pt x="3466" y="4086"/>
                      <a:pt x="2554" y="3965"/>
                      <a:pt x="2372" y="4117"/>
                    </a:cubicBezTo>
                    <a:cubicBezTo>
                      <a:pt x="1825" y="4603"/>
                      <a:pt x="1733" y="5454"/>
                      <a:pt x="1126" y="5910"/>
                    </a:cubicBezTo>
                    <a:cubicBezTo>
                      <a:pt x="639" y="6305"/>
                      <a:pt x="1" y="6883"/>
                      <a:pt x="609" y="7430"/>
                    </a:cubicBezTo>
                    <a:cubicBezTo>
                      <a:pt x="1034" y="7825"/>
                      <a:pt x="1126" y="8402"/>
                      <a:pt x="1126" y="8980"/>
                    </a:cubicBezTo>
                    <a:cubicBezTo>
                      <a:pt x="1126" y="9679"/>
                      <a:pt x="1855" y="9497"/>
                      <a:pt x="2068" y="10044"/>
                    </a:cubicBezTo>
                    <a:cubicBezTo>
                      <a:pt x="2241" y="10499"/>
                      <a:pt x="2647" y="10816"/>
                      <a:pt x="3109" y="10816"/>
                    </a:cubicBezTo>
                    <a:cubicBezTo>
                      <a:pt x="3294" y="10816"/>
                      <a:pt x="3487" y="10765"/>
                      <a:pt x="3679" y="10652"/>
                    </a:cubicBezTo>
                    <a:cubicBezTo>
                      <a:pt x="3860" y="10549"/>
                      <a:pt x="3991" y="10507"/>
                      <a:pt x="4089" y="10507"/>
                    </a:cubicBezTo>
                    <a:cubicBezTo>
                      <a:pt x="4486" y="10507"/>
                      <a:pt x="4359" y="11180"/>
                      <a:pt x="4895" y="11229"/>
                    </a:cubicBezTo>
                    <a:cubicBezTo>
                      <a:pt x="4953" y="11235"/>
                      <a:pt x="5011" y="11238"/>
                      <a:pt x="5069" y="11238"/>
                    </a:cubicBezTo>
                    <a:cubicBezTo>
                      <a:pt x="5874" y="11238"/>
                      <a:pt x="6564" y="10680"/>
                      <a:pt x="7387" y="10652"/>
                    </a:cubicBezTo>
                    <a:cubicBezTo>
                      <a:pt x="8171" y="10652"/>
                      <a:pt x="8858" y="10748"/>
                      <a:pt x="9599" y="10748"/>
                    </a:cubicBezTo>
                    <a:cubicBezTo>
                      <a:pt x="9692" y="10748"/>
                      <a:pt x="9785" y="10746"/>
                      <a:pt x="9880" y="10743"/>
                    </a:cubicBezTo>
                    <a:cubicBezTo>
                      <a:pt x="9895" y="10742"/>
                      <a:pt x="9911" y="10742"/>
                      <a:pt x="9926" y="10742"/>
                    </a:cubicBezTo>
                    <a:cubicBezTo>
                      <a:pt x="10471" y="10742"/>
                      <a:pt x="10883" y="11138"/>
                      <a:pt x="11428" y="11138"/>
                    </a:cubicBezTo>
                    <a:cubicBezTo>
                      <a:pt x="11587" y="11138"/>
                      <a:pt x="11758" y="11104"/>
                      <a:pt x="11946" y="11016"/>
                    </a:cubicBezTo>
                    <a:cubicBezTo>
                      <a:pt x="12220" y="10895"/>
                      <a:pt x="12980" y="10287"/>
                      <a:pt x="13193" y="10287"/>
                    </a:cubicBezTo>
                    <a:cubicBezTo>
                      <a:pt x="13649" y="10317"/>
                      <a:pt x="14165" y="10986"/>
                      <a:pt x="14804" y="11016"/>
                    </a:cubicBezTo>
                    <a:cubicBezTo>
                      <a:pt x="15351" y="11047"/>
                      <a:pt x="15898" y="11047"/>
                      <a:pt x="16445" y="11077"/>
                    </a:cubicBezTo>
                    <a:cubicBezTo>
                      <a:pt x="16568" y="11081"/>
                      <a:pt x="16689" y="11083"/>
                      <a:pt x="16809" y="11083"/>
                    </a:cubicBezTo>
                    <a:cubicBezTo>
                      <a:pt x="17548" y="11083"/>
                      <a:pt x="18231" y="11012"/>
                      <a:pt x="18937" y="10986"/>
                    </a:cubicBezTo>
                    <a:cubicBezTo>
                      <a:pt x="19515" y="10956"/>
                      <a:pt x="20001" y="10378"/>
                      <a:pt x="20518" y="10287"/>
                    </a:cubicBezTo>
                    <a:cubicBezTo>
                      <a:pt x="20560" y="10282"/>
                      <a:pt x="20599" y="10280"/>
                      <a:pt x="20637" y="10280"/>
                    </a:cubicBezTo>
                    <a:cubicBezTo>
                      <a:pt x="20900" y="10280"/>
                      <a:pt x="21082" y="10382"/>
                      <a:pt x="21277" y="10382"/>
                    </a:cubicBezTo>
                    <a:cubicBezTo>
                      <a:pt x="21405" y="10382"/>
                      <a:pt x="21538" y="10339"/>
                      <a:pt x="21703" y="10196"/>
                    </a:cubicBezTo>
                    <a:cubicBezTo>
                      <a:pt x="21886" y="9983"/>
                      <a:pt x="22129" y="9861"/>
                      <a:pt x="22403" y="9861"/>
                    </a:cubicBezTo>
                    <a:cubicBezTo>
                      <a:pt x="22646" y="9801"/>
                      <a:pt x="23710" y="9770"/>
                      <a:pt x="23801" y="9649"/>
                    </a:cubicBezTo>
                    <a:cubicBezTo>
                      <a:pt x="24226" y="9132"/>
                      <a:pt x="23740" y="8098"/>
                      <a:pt x="23831" y="7521"/>
                    </a:cubicBezTo>
                    <a:cubicBezTo>
                      <a:pt x="23862" y="7278"/>
                      <a:pt x="24014" y="6335"/>
                      <a:pt x="23922" y="6153"/>
                    </a:cubicBezTo>
                    <a:cubicBezTo>
                      <a:pt x="23649" y="6001"/>
                      <a:pt x="23375" y="5849"/>
                      <a:pt x="23102" y="5697"/>
                    </a:cubicBezTo>
                    <a:cubicBezTo>
                      <a:pt x="22615" y="5089"/>
                      <a:pt x="22524" y="4542"/>
                      <a:pt x="21825" y="4056"/>
                    </a:cubicBezTo>
                    <a:cubicBezTo>
                      <a:pt x="21369" y="3752"/>
                      <a:pt x="20761" y="3478"/>
                      <a:pt x="20518" y="2992"/>
                    </a:cubicBezTo>
                    <a:cubicBezTo>
                      <a:pt x="20273" y="2563"/>
                      <a:pt x="19822" y="2422"/>
                      <a:pt x="19368" y="2422"/>
                    </a:cubicBezTo>
                    <a:cubicBezTo>
                      <a:pt x="19146" y="2422"/>
                      <a:pt x="18924" y="2456"/>
                      <a:pt x="18725" y="2506"/>
                    </a:cubicBezTo>
                    <a:cubicBezTo>
                      <a:pt x="18664" y="2520"/>
                      <a:pt x="18611" y="2527"/>
                      <a:pt x="18564" y="2527"/>
                    </a:cubicBezTo>
                    <a:cubicBezTo>
                      <a:pt x="18037" y="2527"/>
                      <a:pt x="18414" y="1637"/>
                      <a:pt x="17995" y="1442"/>
                    </a:cubicBezTo>
                    <a:cubicBezTo>
                      <a:pt x="17956" y="1424"/>
                      <a:pt x="17916" y="1416"/>
                      <a:pt x="17876" y="1416"/>
                    </a:cubicBezTo>
                    <a:cubicBezTo>
                      <a:pt x="17615" y="1416"/>
                      <a:pt x="17342" y="1741"/>
                      <a:pt x="17081" y="1741"/>
                    </a:cubicBezTo>
                    <a:cubicBezTo>
                      <a:pt x="17041" y="1741"/>
                      <a:pt x="17001" y="1733"/>
                      <a:pt x="16962" y="1715"/>
                    </a:cubicBezTo>
                    <a:cubicBezTo>
                      <a:pt x="16779" y="1472"/>
                      <a:pt x="16567" y="1229"/>
                      <a:pt x="16384" y="1016"/>
                    </a:cubicBezTo>
                    <a:cubicBezTo>
                      <a:pt x="15959" y="834"/>
                      <a:pt x="15199" y="955"/>
                      <a:pt x="14682" y="803"/>
                    </a:cubicBezTo>
                    <a:cubicBezTo>
                      <a:pt x="14348" y="682"/>
                      <a:pt x="14378" y="135"/>
                      <a:pt x="14044" y="44"/>
                    </a:cubicBezTo>
                    <a:cubicBezTo>
                      <a:pt x="13770" y="13"/>
                      <a:pt x="13466" y="13"/>
                      <a:pt x="13193" y="13"/>
                    </a:cubicBezTo>
                    <a:cubicBezTo>
                      <a:pt x="13145" y="4"/>
                      <a:pt x="13097" y="0"/>
                      <a:pt x="130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0" name="Google Shape;10650;p31"/>
              <p:cNvSpPr/>
              <p:nvPr/>
            </p:nvSpPr>
            <p:spPr>
              <a:xfrm>
                <a:off x="3987244" y="8561627"/>
                <a:ext cx="612543" cy="172234"/>
              </a:xfrm>
              <a:custGeom>
                <a:avLst/>
                <a:gdLst/>
                <a:ahLst/>
                <a:cxnLst/>
                <a:rect l="l" t="t" r="r" b="b"/>
                <a:pathLst>
                  <a:path w="20062" h="5641" extrusionOk="0">
                    <a:moveTo>
                      <a:pt x="11016" y="1"/>
                    </a:moveTo>
                    <a:cubicBezTo>
                      <a:pt x="10438" y="1"/>
                      <a:pt x="9898" y="598"/>
                      <a:pt x="9275" y="598"/>
                    </a:cubicBezTo>
                    <a:cubicBezTo>
                      <a:pt x="9224" y="598"/>
                      <a:pt x="9172" y="594"/>
                      <a:pt x="9120" y="585"/>
                    </a:cubicBezTo>
                    <a:cubicBezTo>
                      <a:pt x="8916" y="550"/>
                      <a:pt x="8748" y="534"/>
                      <a:pt x="8603" y="534"/>
                    </a:cubicBezTo>
                    <a:cubicBezTo>
                      <a:pt x="8011" y="534"/>
                      <a:pt x="7803" y="797"/>
                      <a:pt x="7144" y="1041"/>
                    </a:cubicBezTo>
                    <a:cubicBezTo>
                      <a:pt x="6594" y="1209"/>
                      <a:pt x="6552" y="1471"/>
                      <a:pt x="6188" y="1471"/>
                    </a:cubicBezTo>
                    <a:cubicBezTo>
                      <a:pt x="6090" y="1471"/>
                      <a:pt x="5968" y="1451"/>
                      <a:pt x="5806" y="1406"/>
                    </a:cubicBezTo>
                    <a:cubicBezTo>
                      <a:pt x="5742" y="1387"/>
                      <a:pt x="5680" y="1377"/>
                      <a:pt x="5619" y="1377"/>
                    </a:cubicBezTo>
                    <a:cubicBezTo>
                      <a:pt x="5028" y="1377"/>
                      <a:pt x="4637" y="2249"/>
                      <a:pt x="4195" y="2470"/>
                    </a:cubicBezTo>
                    <a:cubicBezTo>
                      <a:pt x="4115" y="2517"/>
                      <a:pt x="4040" y="2536"/>
                      <a:pt x="3969" y="2536"/>
                    </a:cubicBezTo>
                    <a:cubicBezTo>
                      <a:pt x="3680" y="2536"/>
                      <a:pt x="3464" y="2218"/>
                      <a:pt x="3212" y="2218"/>
                    </a:cubicBezTo>
                    <a:cubicBezTo>
                      <a:pt x="3087" y="2218"/>
                      <a:pt x="2953" y="2297"/>
                      <a:pt x="2797" y="2531"/>
                    </a:cubicBezTo>
                    <a:cubicBezTo>
                      <a:pt x="2493" y="3017"/>
                      <a:pt x="2281" y="3716"/>
                      <a:pt x="1733" y="3929"/>
                    </a:cubicBezTo>
                    <a:cubicBezTo>
                      <a:pt x="1399" y="4081"/>
                      <a:pt x="487" y="3959"/>
                      <a:pt x="305" y="4111"/>
                    </a:cubicBezTo>
                    <a:cubicBezTo>
                      <a:pt x="183" y="4233"/>
                      <a:pt x="92" y="4355"/>
                      <a:pt x="1" y="4476"/>
                    </a:cubicBezTo>
                    <a:cubicBezTo>
                      <a:pt x="193" y="4925"/>
                      <a:pt x="581" y="5224"/>
                      <a:pt x="1027" y="5224"/>
                    </a:cubicBezTo>
                    <a:cubicBezTo>
                      <a:pt x="1215" y="5224"/>
                      <a:pt x="1414" y="5171"/>
                      <a:pt x="1612" y="5054"/>
                    </a:cubicBezTo>
                    <a:cubicBezTo>
                      <a:pt x="1793" y="4951"/>
                      <a:pt x="1924" y="4909"/>
                      <a:pt x="2022" y="4909"/>
                    </a:cubicBezTo>
                    <a:cubicBezTo>
                      <a:pt x="2419" y="4909"/>
                      <a:pt x="2292" y="5582"/>
                      <a:pt x="2828" y="5631"/>
                    </a:cubicBezTo>
                    <a:cubicBezTo>
                      <a:pt x="2886" y="5637"/>
                      <a:pt x="2944" y="5640"/>
                      <a:pt x="3002" y="5640"/>
                    </a:cubicBezTo>
                    <a:cubicBezTo>
                      <a:pt x="3807" y="5640"/>
                      <a:pt x="4497" y="5082"/>
                      <a:pt x="5320" y="5054"/>
                    </a:cubicBezTo>
                    <a:cubicBezTo>
                      <a:pt x="6104" y="5054"/>
                      <a:pt x="6791" y="5150"/>
                      <a:pt x="7532" y="5150"/>
                    </a:cubicBezTo>
                    <a:cubicBezTo>
                      <a:pt x="7625" y="5150"/>
                      <a:pt x="7718" y="5148"/>
                      <a:pt x="7813" y="5145"/>
                    </a:cubicBezTo>
                    <a:cubicBezTo>
                      <a:pt x="7828" y="5144"/>
                      <a:pt x="7844" y="5144"/>
                      <a:pt x="7859" y="5144"/>
                    </a:cubicBezTo>
                    <a:cubicBezTo>
                      <a:pt x="8404" y="5144"/>
                      <a:pt x="8816" y="5540"/>
                      <a:pt x="9361" y="5540"/>
                    </a:cubicBezTo>
                    <a:cubicBezTo>
                      <a:pt x="9520" y="5540"/>
                      <a:pt x="9691" y="5506"/>
                      <a:pt x="9879" y="5418"/>
                    </a:cubicBezTo>
                    <a:cubicBezTo>
                      <a:pt x="10153" y="5297"/>
                      <a:pt x="10913" y="4689"/>
                      <a:pt x="11126" y="4689"/>
                    </a:cubicBezTo>
                    <a:cubicBezTo>
                      <a:pt x="11582" y="4719"/>
                      <a:pt x="12098" y="5388"/>
                      <a:pt x="12737" y="5418"/>
                    </a:cubicBezTo>
                    <a:cubicBezTo>
                      <a:pt x="13284" y="5449"/>
                      <a:pt x="13831" y="5449"/>
                      <a:pt x="14378" y="5479"/>
                    </a:cubicBezTo>
                    <a:cubicBezTo>
                      <a:pt x="14501" y="5483"/>
                      <a:pt x="14622" y="5485"/>
                      <a:pt x="14742" y="5485"/>
                    </a:cubicBezTo>
                    <a:cubicBezTo>
                      <a:pt x="15481" y="5485"/>
                      <a:pt x="16164" y="5414"/>
                      <a:pt x="16870" y="5388"/>
                    </a:cubicBezTo>
                    <a:cubicBezTo>
                      <a:pt x="17448" y="5358"/>
                      <a:pt x="17934" y="4780"/>
                      <a:pt x="18451" y="4719"/>
                    </a:cubicBezTo>
                    <a:cubicBezTo>
                      <a:pt x="18512" y="4708"/>
                      <a:pt x="18570" y="4704"/>
                      <a:pt x="18623" y="4704"/>
                    </a:cubicBezTo>
                    <a:cubicBezTo>
                      <a:pt x="18855" y="4704"/>
                      <a:pt x="19024" y="4786"/>
                      <a:pt x="19204" y="4786"/>
                    </a:cubicBezTo>
                    <a:cubicBezTo>
                      <a:pt x="19333" y="4786"/>
                      <a:pt x="19468" y="4743"/>
                      <a:pt x="19636" y="4598"/>
                    </a:cubicBezTo>
                    <a:cubicBezTo>
                      <a:pt x="19758" y="4476"/>
                      <a:pt x="19910" y="4385"/>
                      <a:pt x="20062" y="4324"/>
                    </a:cubicBezTo>
                    <a:cubicBezTo>
                      <a:pt x="19971" y="4233"/>
                      <a:pt x="19880" y="4142"/>
                      <a:pt x="19758" y="4051"/>
                    </a:cubicBezTo>
                    <a:cubicBezTo>
                      <a:pt x="19302" y="3747"/>
                      <a:pt x="18725" y="3503"/>
                      <a:pt x="18451" y="3017"/>
                    </a:cubicBezTo>
                    <a:cubicBezTo>
                      <a:pt x="18198" y="2575"/>
                      <a:pt x="17726" y="2424"/>
                      <a:pt x="17258" y="2424"/>
                    </a:cubicBezTo>
                    <a:cubicBezTo>
                      <a:pt x="17051" y="2424"/>
                      <a:pt x="16844" y="2454"/>
                      <a:pt x="16658" y="2500"/>
                    </a:cubicBezTo>
                    <a:cubicBezTo>
                      <a:pt x="16587" y="2520"/>
                      <a:pt x="16528" y="2529"/>
                      <a:pt x="16477" y="2529"/>
                    </a:cubicBezTo>
                    <a:cubicBezTo>
                      <a:pt x="15980" y="2529"/>
                      <a:pt x="16342" y="1660"/>
                      <a:pt x="15928" y="1467"/>
                    </a:cubicBezTo>
                    <a:cubicBezTo>
                      <a:pt x="15882" y="1442"/>
                      <a:pt x="15835" y="1431"/>
                      <a:pt x="15787" y="1431"/>
                    </a:cubicBezTo>
                    <a:cubicBezTo>
                      <a:pt x="15534" y="1431"/>
                      <a:pt x="15268" y="1736"/>
                      <a:pt x="15015" y="1736"/>
                    </a:cubicBezTo>
                    <a:cubicBezTo>
                      <a:pt x="14974" y="1736"/>
                      <a:pt x="14934" y="1728"/>
                      <a:pt x="14895" y="1710"/>
                    </a:cubicBezTo>
                    <a:cubicBezTo>
                      <a:pt x="14712" y="1467"/>
                      <a:pt x="14500" y="1254"/>
                      <a:pt x="14317" y="1011"/>
                    </a:cubicBezTo>
                    <a:cubicBezTo>
                      <a:pt x="13892" y="829"/>
                      <a:pt x="13132" y="981"/>
                      <a:pt x="12615" y="798"/>
                    </a:cubicBezTo>
                    <a:cubicBezTo>
                      <a:pt x="12281" y="707"/>
                      <a:pt x="12311" y="130"/>
                      <a:pt x="11977" y="69"/>
                    </a:cubicBezTo>
                    <a:cubicBezTo>
                      <a:pt x="11703" y="38"/>
                      <a:pt x="11399" y="8"/>
                      <a:pt x="11126" y="8"/>
                    </a:cubicBezTo>
                    <a:cubicBezTo>
                      <a:pt x="11089" y="3"/>
                      <a:pt x="11053" y="1"/>
                      <a:pt x="1101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1" name="Google Shape;10651;p31"/>
              <p:cNvSpPr/>
              <p:nvPr/>
            </p:nvSpPr>
            <p:spPr>
              <a:xfrm>
                <a:off x="4463376" y="9591418"/>
                <a:ext cx="759191" cy="611352"/>
              </a:xfrm>
              <a:custGeom>
                <a:avLst/>
                <a:gdLst/>
                <a:ahLst/>
                <a:cxnLst/>
                <a:rect l="l" t="t" r="r" b="b"/>
                <a:pathLst>
                  <a:path w="24865" h="20023" extrusionOk="0">
                    <a:moveTo>
                      <a:pt x="9273" y="1"/>
                    </a:moveTo>
                    <a:cubicBezTo>
                      <a:pt x="9210" y="1"/>
                      <a:pt x="9149" y="8"/>
                      <a:pt x="9089" y="22"/>
                    </a:cubicBezTo>
                    <a:cubicBezTo>
                      <a:pt x="8177" y="265"/>
                      <a:pt x="7205" y="873"/>
                      <a:pt x="6384" y="1299"/>
                    </a:cubicBezTo>
                    <a:cubicBezTo>
                      <a:pt x="5563" y="1755"/>
                      <a:pt x="5259" y="3153"/>
                      <a:pt x="4530" y="3761"/>
                    </a:cubicBezTo>
                    <a:cubicBezTo>
                      <a:pt x="3831" y="4399"/>
                      <a:pt x="2767" y="4703"/>
                      <a:pt x="2220" y="5493"/>
                    </a:cubicBezTo>
                    <a:cubicBezTo>
                      <a:pt x="1642" y="6253"/>
                      <a:pt x="2037" y="7621"/>
                      <a:pt x="1642" y="8502"/>
                    </a:cubicBezTo>
                    <a:cubicBezTo>
                      <a:pt x="1277" y="9384"/>
                      <a:pt x="1004" y="10144"/>
                      <a:pt x="822" y="11116"/>
                    </a:cubicBezTo>
                    <a:cubicBezTo>
                      <a:pt x="670" y="12028"/>
                      <a:pt x="1065" y="12819"/>
                      <a:pt x="1095" y="13761"/>
                    </a:cubicBezTo>
                    <a:cubicBezTo>
                      <a:pt x="1156" y="14703"/>
                      <a:pt x="1" y="15797"/>
                      <a:pt x="274" y="16709"/>
                    </a:cubicBezTo>
                    <a:cubicBezTo>
                      <a:pt x="518" y="17621"/>
                      <a:pt x="274" y="18928"/>
                      <a:pt x="730" y="19749"/>
                    </a:cubicBezTo>
                    <a:cubicBezTo>
                      <a:pt x="791" y="19840"/>
                      <a:pt x="852" y="19931"/>
                      <a:pt x="913" y="20022"/>
                    </a:cubicBezTo>
                    <a:lnTo>
                      <a:pt x="20427" y="20022"/>
                    </a:lnTo>
                    <a:cubicBezTo>
                      <a:pt x="21217" y="19688"/>
                      <a:pt x="22706" y="19840"/>
                      <a:pt x="23041" y="19202"/>
                    </a:cubicBezTo>
                    <a:cubicBezTo>
                      <a:pt x="23436" y="18411"/>
                      <a:pt x="21886" y="16800"/>
                      <a:pt x="22129" y="15949"/>
                    </a:cubicBezTo>
                    <a:cubicBezTo>
                      <a:pt x="22372" y="15129"/>
                      <a:pt x="23983" y="14642"/>
                      <a:pt x="24074" y="13791"/>
                    </a:cubicBezTo>
                    <a:cubicBezTo>
                      <a:pt x="24196" y="12910"/>
                      <a:pt x="24865" y="11907"/>
                      <a:pt x="24834" y="11056"/>
                    </a:cubicBezTo>
                    <a:cubicBezTo>
                      <a:pt x="24773" y="10174"/>
                      <a:pt x="22798" y="9597"/>
                      <a:pt x="22615" y="8715"/>
                    </a:cubicBezTo>
                    <a:cubicBezTo>
                      <a:pt x="22342" y="7682"/>
                      <a:pt x="22737" y="6466"/>
                      <a:pt x="22190" y="5554"/>
                    </a:cubicBezTo>
                    <a:cubicBezTo>
                      <a:pt x="21643" y="4642"/>
                      <a:pt x="20852" y="3973"/>
                      <a:pt x="20032" y="3335"/>
                    </a:cubicBezTo>
                    <a:cubicBezTo>
                      <a:pt x="19211" y="2697"/>
                      <a:pt x="18451" y="1876"/>
                      <a:pt x="17509" y="1481"/>
                    </a:cubicBezTo>
                    <a:cubicBezTo>
                      <a:pt x="17379" y="1430"/>
                      <a:pt x="17243" y="1409"/>
                      <a:pt x="17102" y="1409"/>
                    </a:cubicBezTo>
                    <a:cubicBezTo>
                      <a:pt x="16389" y="1409"/>
                      <a:pt x="15558" y="1954"/>
                      <a:pt x="14832" y="1954"/>
                    </a:cubicBezTo>
                    <a:cubicBezTo>
                      <a:pt x="14760" y="1954"/>
                      <a:pt x="14690" y="1948"/>
                      <a:pt x="14621" y="1937"/>
                    </a:cubicBezTo>
                    <a:cubicBezTo>
                      <a:pt x="13733" y="1789"/>
                      <a:pt x="13017" y="1237"/>
                      <a:pt x="12137" y="1237"/>
                    </a:cubicBezTo>
                    <a:cubicBezTo>
                      <a:pt x="12114" y="1237"/>
                      <a:pt x="12091" y="1237"/>
                      <a:pt x="12068" y="1238"/>
                    </a:cubicBezTo>
                    <a:cubicBezTo>
                      <a:pt x="12059" y="1238"/>
                      <a:pt x="12049" y="1238"/>
                      <a:pt x="12040" y="1238"/>
                    </a:cubicBezTo>
                    <a:cubicBezTo>
                      <a:pt x="11194" y="1238"/>
                      <a:pt x="10121" y="1"/>
                      <a:pt x="9273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2" name="Google Shape;10652;p31"/>
              <p:cNvSpPr/>
              <p:nvPr/>
            </p:nvSpPr>
            <p:spPr>
              <a:xfrm>
                <a:off x="4583104" y="9920401"/>
                <a:ext cx="533678" cy="278670"/>
              </a:xfrm>
              <a:custGeom>
                <a:avLst/>
                <a:gdLst/>
                <a:ahLst/>
                <a:cxnLst/>
                <a:rect l="l" t="t" r="r" b="b"/>
                <a:pathLst>
                  <a:path w="17479" h="9127" extrusionOk="0">
                    <a:moveTo>
                      <a:pt x="11317" y="0"/>
                    </a:moveTo>
                    <a:cubicBezTo>
                      <a:pt x="11008" y="0"/>
                      <a:pt x="10684" y="136"/>
                      <a:pt x="10457" y="342"/>
                    </a:cubicBezTo>
                    <a:cubicBezTo>
                      <a:pt x="10123" y="646"/>
                      <a:pt x="9910" y="1072"/>
                      <a:pt x="9727" y="1497"/>
                    </a:cubicBezTo>
                    <a:cubicBezTo>
                      <a:pt x="9606" y="1163"/>
                      <a:pt x="9515" y="829"/>
                      <a:pt x="9393" y="494"/>
                    </a:cubicBezTo>
                    <a:cubicBezTo>
                      <a:pt x="9332" y="342"/>
                      <a:pt x="9302" y="190"/>
                      <a:pt x="9150" y="99"/>
                    </a:cubicBezTo>
                    <a:cubicBezTo>
                      <a:pt x="9089" y="69"/>
                      <a:pt x="9013" y="54"/>
                      <a:pt x="8933" y="54"/>
                    </a:cubicBezTo>
                    <a:cubicBezTo>
                      <a:pt x="8854" y="54"/>
                      <a:pt x="8770" y="69"/>
                      <a:pt x="8694" y="99"/>
                    </a:cubicBezTo>
                    <a:cubicBezTo>
                      <a:pt x="7873" y="342"/>
                      <a:pt x="7296" y="1163"/>
                      <a:pt x="7357" y="2014"/>
                    </a:cubicBezTo>
                    <a:cubicBezTo>
                      <a:pt x="7301" y="1994"/>
                      <a:pt x="7245" y="1985"/>
                      <a:pt x="7190" y="1985"/>
                    </a:cubicBezTo>
                    <a:cubicBezTo>
                      <a:pt x="6917" y="1985"/>
                      <a:pt x="6668" y="2217"/>
                      <a:pt x="6566" y="2470"/>
                    </a:cubicBezTo>
                    <a:cubicBezTo>
                      <a:pt x="6475" y="2713"/>
                      <a:pt x="6475" y="2987"/>
                      <a:pt x="6506" y="3230"/>
                    </a:cubicBezTo>
                    <a:cubicBezTo>
                      <a:pt x="6444" y="3127"/>
                      <a:pt x="6311" y="3066"/>
                      <a:pt x="6185" y="3066"/>
                    </a:cubicBezTo>
                    <a:cubicBezTo>
                      <a:pt x="6126" y="3066"/>
                      <a:pt x="6068" y="3079"/>
                      <a:pt x="6019" y="3108"/>
                    </a:cubicBezTo>
                    <a:cubicBezTo>
                      <a:pt x="5776" y="3230"/>
                      <a:pt x="5715" y="3564"/>
                      <a:pt x="5776" y="3838"/>
                    </a:cubicBezTo>
                    <a:cubicBezTo>
                      <a:pt x="5867" y="4233"/>
                      <a:pt x="6110" y="4537"/>
                      <a:pt x="6202" y="4902"/>
                    </a:cubicBezTo>
                    <a:cubicBezTo>
                      <a:pt x="6323" y="5267"/>
                      <a:pt x="6262" y="5753"/>
                      <a:pt x="5898" y="5905"/>
                    </a:cubicBezTo>
                    <a:cubicBezTo>
                      <a:pt x="5838" y="5931"/>
                      <a:pt x="5775" y="5944"/>
                      <a:pt x="5712" y="5944"/>
                    </a:cubicBezTo>
                    <a:cubicBezTo>
                      <a:pt x="5486" y="5944"/>
                      <a:pt x="5256" y="5791"/>
                      <a:pt x="5138" y="5601"/>
                    </a:cubicBezTo>
                    <a:cubicBezTo>
                      <a:pt x="5016" y="5327"/>
                      <a:pt x="5016" y="4993"/>
                      <a:pt x="5138" y="4719"/>
                    </a:cubicBezTo>
                    <a:cubicBezTo>
                      <a:pt x="5199" y="4567"/>
                      <a:pt x="5290" y="4324"/>
                      <a:pt x="5138" y="4233"/>
                    </a:cubicBezTo>
                    <a:cubicBezTo>
                      <a:pt x="5099" y="4207"/>
                      <a:pt x="5055" y="4198"/>
                      <a:pt x="5010" y="4198"/>
                    </a:cubicBezTo>
                    <a:cubicBezTo>
                      <a:pt x="4897" y="4198"/>
                      <a:pt x="4772" y="4254"/>
                      <a:pt x="4666" y="4254"/>
                    </a:cubicBezTo>
                    <a:cubicBezTo>
                      <a:pt x="4615" y="4254"/>
                      <a:pt x="4569" y="4241"/>
                      <a:pt x="4530" y="4203"/>
                    </a:cubicBezTo>
                    <a:cubicBezTo>
                      <a:pt x="4712" y="3960"/>
                      <a:pt x="4651" y="3595"/>
                      <a:pt x="4439" y="3382"/>
                    </a:cubicBezTo>
                    <a:cubicBezTo>
                      <a:pt x="4309" y="3271"/>
                      <a:pt x="4134" y="3205"/>
                      <a:pt x="3955" y="3205"/>
                    </a:cubicBezTo>
                    <a:cubicBezTo>
                      <a:pt x="3840" y="3205"/>
                      <a:pt x="3725" y="3232"/>
                      <a:pt x="3618" y="3291"/>
                    </a:cubicBezTo>
                    <a:cubicBezTo>
                      <a:pt x="3223" y="3504"/>
                      <a:pt x="3132" y="3990"/>
                      <a:pt x="3040" y="4446"/>
                    </a:cubicBezTo>
                    <a:cubicBezTo>
                      <a:pt x="2615" y="4385"/>
                      <a:pt x="2189" y="4020"/>
                      <a:pt x="2098" y="3595"/>
                    </a:cubicBezTo>
                    <a:cubicBezTo>
                      <a:pt x="2007" y="3291"/>
                      <a:pt x="1977" y="2926"/>
                      <a:pt x="1703" y="2896"/>
                    </a:cubicBezTo>
                    <a:cubicBezTo>
                      <a:pt x="1681" y="2890"/>
                      <a:pt x="1659" y="2888"/>
                      <a:pt x="1639" y="2888"/>
                    </a:cubicBezTo>
                    <a:cubicBezTo>
                      <a:pt x="1549" y="2888"/>
                      <a:pt x="1479" y="2937"/>
                      <a:pt x="1429" y="2987"/>
                    </a:cubicBezTo>
                    <a:cubicBezTo>
                      <a:pt x="943" y="3321"/>
                      <a:pt x="882" y="4020"/>
                      <a:pt x="974" y="4628"/>
                    </a:cubicBezTo>
                    <a:cubicBezTo>
                      <a:pt x="868" y="4470"/>
                      <a:pt x="695" y="4312"/>
                      <a:pt x="512" y="4312"/>
                    </a:cubicBezTo>
                    <a:cubicBezTo>
                      <a:pt x="483" y="4312"/>
                      <a:pt x="455" y="4316"/>
                      <a:pt x="426" y="4324"/>
                    </a:cubicBezTo>
                    <a:cubicBezTo>
                      <a:pt x="335" y="4355"/>
                      <a:pt x="274" y="4415"/>
                      <a:pt x="214" y="4476"/>
                    </a:cubicBezTo>
                    <a:cubicBezTo>
                      <a:pt x="1" y="4780"/>
                      <a:pt x="92" y="5236"/>
                      <a:pt x="305" y="5540"/>
                    </a:cubicBezTo>
                    <a:cubicBezTo>
                      <a:pt x="518" y="5874"/>
                      <a:pt x="822" y="6118"/>
                      <a:pt x="1034" y="6422"/>
                    </a:cubicBezTo>
                    <a:cubicBezTo>
                      <a:pt x="1247" y="6726"/>
                      <a:pt x="1369" y="7181"/>
                      <a:pt x="1156" y="7485"/>
                    </a:cubicBezTo>
                    <a:cubicBezTo>
                      <a:pt x="1118" y="7504"/>
                      <a:pt x="1078" y="7511"/>
                      <a:pt x="1035" y="7511"/>
                    </a:cubicBezTo>
                    <a:cubicBezTo>
                      <a:pt x="940" y="7511"/>
                      <a:pt x="835" y="7476"/>
                      <a:pt x="730" y="7455"/>
                    </a:cubicBezTo>
                    <a:cubicBezTo>
                      <a:pt x="694" y="7448"/>
                      <a:pt x="657" y="7444"/>
                      <a:pt x="620" y="7444"/>
                    </a:cubicBezTo>
                    <a:cubicBezTo>
                      <a:pt x="501" y="7444"/>
                      <a:pt x="389" y="7484"/>
                      <a:pt x="366" y="7577"/>
                    </a:cubicBezTo>
                    <a:cubicBezTo>
                      <a:pt x="366" y="7637"/>
                      <a:pt x="366" y="7698"/>
                      <a:pt x="396" y="7759"/>
                    </a:cubicBezTo>
                    <a:cubicBezTo>
                      <a:pt x="609" y="8093"/>
                      <a:pt x="1034" y="8215"/>
                      <a:pt x="1369" y="8397"/>
                    </a:cubicBezTo>
                    <a:cubicBezTo>
                      <a:pt x="1642" y="8549"/>
                      <a:pt x="1946" y="8823"/>
                      <a:pt x="1946" y="9127"/>
                    </a:cubicBezTo>
                    <a:lnTo>
                      <a:pt x="17205" y="9127"/>
                    </a:lnTo>
                    <a:cubicBezTo>
                      <a:pt x="17266" y="8823"/>
                      <a:pt x="17174" y="8458"/>
                      <a:pt x="16901" y="8276"/>
                    </a:cubicBezTo>
                    <a:cubicBezTo>
                      <a:pt x="16810" y="8215"/>
                      <a:pt x="16719" y="8184"/>
                      <a:pt x="16688" y="8124"/>
                    </a:cubicBezTo>
                    <a:cubicBezTo>
                      <a:pt x="16475" y="7881"/>
                      <a:pt x="16719" y="7546"/>
                      <a:pt x="16962" y="7364"/>
                    </a:cubicBezTo>
                    <a:cubicBezTo>
                      <a:pt x="17205" y="7181"/>
                      <a:pt x="17478" y="6969"/>
                      <a:pt x="17448" y="6665"/>
                    </a:cubicBezTo>
                    <a:cubicBezTo>
                      <a:pt x="17448" y="6634"/>
                      <a:pt x="17418" y="6574"/>
                      <a:pt x="17357" y="6543"/>
                    </a:cubicBezTo>
                    <a:cubicBezTo>
                      <a:pt x="17326" y="6482"/>
                      <a:pt x="17235" y="6482"/>
                      <a:pt x="17174" y="6482"/>
                    </a:cubicBezTo>
                    <a:cubicBezTo>
                      <a:pt x="16810" y="6452"/>
                      <a:pt x="16475" y="6087"/>
                      <a:pt x="16627" y="5753"/>
                    </a:cubicBezTo>
                    <a:cubicBezTo>
                      <a:pt x="16688" y="5631"/>
                      <a:pt x="16810" y="5570"/>
                      <a:pt x="16901" y="5479"/>
                    </a:cubicBezTo>
                    <a:cubicBezTo>
                      <a:pt x="17114" y="5297"/>
                      <a:pt x="17266" y="4993"/>
                      <a:pt x="17205" y="4689"/>
                    </a:cubicBezTo>
                    <a:cubicBezTo>
                      <a:pt x="17155" y="4465"/>
                      <a:pt x="16943" y="4262"/>
                      <a:pt x="16717" y="4262"/>
                    </a:cubicBezTo>
                    <a:cubicBezTo>
                      <a:pt x="16667" y="4262"/>
                      <a:pt x="16616" y="4272"/>
                      <a:pt x="16567" y="4294"/>
                    </a:cubicBezTo>
                    <a:cubicBezTo>
                      <a:pt x="16445" y="4355"/>
                      <a:pt x="16384" y="4415"/>
                      <a:pt x="16293" y="4507"/>
                    </a:cubicBezTo>
                    <a:cubicBezTo>
                      <a:pt x="16120" y="4632"/>
                      <a:pt x="15907" y="4693"/>
                      <a:pt x="15691" y="4693"/>
                    </a:cubicBezTo>
                    <a:cubicBezTo>
                      <a:pt x="15489" y="4693"/>
                      <a:pt x="15284" y="4640"/>
                      <a:pt x="15108" y="4537"/>
                    </a:cubicBezTo>
                    <a:cubicBezTo>
                      <a:pt x="14743" y="4324"/>
                      <a:pt x="14530" y="3868"/>
                      <a:pt x="14621" y="3473"/>
                    </a:cubicBezTo>
                    <a:cubicBezTo>
                      <a:pt x="14652" y="3260"/>
                      <a:pt x="14773" y="3017"/>
                      <a:pt x="14652" y="2835"/>
                    </a:cubicBezTo>
                    <a:cubicBezTo>
                      <a:pt x="14591" y="2744"/>
                      <a:pt x="14500" y="2683"/>
                      <a:pt x="14500" y="2592"/>
                    </a:cubicBezTo>
                    <a:cubicBezTo>
                      <a:pt x="14500" y="2470"/>
                      <a:pt x="14560" y="2379"/>
                      <a:pt x="14621" y="2318"/>
                    </a:cubicBezTo>
                    <a:cubicBezTo>
                      <a:pt x="14834" y="2045"/>
                      <a:pt x="14834" y="1649"/>
                      <a:pt x="14621" y="1406"/>
                    </a:cubicBezTo>
                    <a:cubicBezTo>
                      <a:pt x="14479" y="1244"/>
                      <a:pt x="14270" y="1150"/>
                      <a:pt x="14056" y="1150"/>
                    </a:cubicBezTo>
                    <a:cubicBezTo>
                      <a:pt x="13949" y="1150"/>
                      <a:pt x="13841" y="1173"/>
                      <a:pt x="13740" y="1224"/>
                    </a:cubicBezTo>
                    <a:cubicBezTo>
                      <a:pt x="13527" y="1315"/>
                      <a:pt x="13375" y="1528"/>
                      <a:pt x="13162" y="1649"/>
                    </a:cubicBezTo>
                    <a:cubicBezTo>
                      <a:pt x="13039" y="1718"/>
                      <a:pt x="12897" y="1749"/>
                      <a:pt x="12756" y="1749"/>
                    </a:cubicBezTo>
                    <a:cubicBezTo>
                      <a:pt x="12585" y="1749"/>
                      <a:pt x="12414" y="1703"/>
                      <a:pt x="12281" y="1619"/>
                    </a:cubicBezTo>
                    <a:cubicBezTo>
                      <a:pt x="12038" y="1437"/>
                      <a:pt x="11886" y="1133"/>
                      <a:pt x="11946" y="829"/>
                    </a:cubicBezTo>
                    <a:cubicBezTo>
                      <a:pt x="11946" y="677"/>
                      <a:pt x="12007" y="525"/>
                      <a:pt x="11977" y="403"/>
                    </a:cubicBezTo>
                    <a:cubicBezTo>
                      <a:pt x="11946" y="282"/>
                      <a:pt x="11855" y="160"/>
                      <a:pt x="11734" y="99"/>
                    </a:cubicBezTo>
                    <a:cubicBezTo>
                      <a:pt x="11606" y="31"/>
                      <a:pt x="11463" y="0"/>
                      <a:pt x="1131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3" name="Google Shape;10653;p31"/>
              <p:cNvSpPr/>
              <p:nvPr/>
            </p:nvSpPr>
            <p:spPr>
              <a:xfrm>
                <a:off x="4513515" y="10198147"/>
                <a:ext cx="637610" cy="119748"/>
              </a:xfrm>
              <a:custGeom>
                <a:avLst/>
                <a:gdLst/>
                <a:ahLst/>
                <a:cxnLst/>
                <a:rect l="l" t="t" r="r" b="b"/>
                <a:pathLst>
                  <a:path w="20883" h="3922" extrusionOk="0">
                    <a:moveTo>
                      <a:pt x="0" y="0"/>
                    </a:moveTo>
                    <a:lnTo>
                      <a:pt x="0" y="3921"/>
                    </a:lnTo>
                    <a:lnTo>
                      <a:pt x="20882" y="3921"/>
                    </a:lnTo>
                    <a:lnTo>
                      <a:pt x="2088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4" name="Google Shape;10654;p31"/>
              <p:cNvSpPr/>
              <p:nvPr/>
            </p:nvSpPr>
            <p:spPr>
              <a:xfrm>
                <a:off x="4548783" y="10195368"/>
                <a:ext cx="11144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5" name="Google Shape;10655;p31"/>
              <p:cNvSpPr/>
              <p:nvPr/>
            </p:nvSpPr>
            <p:spPr>
              <a:xfrm>
                <a:off x="4629517" y="10195368"/>
                <a:ext cx="10228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6" name="Google Shape;10656;p31"/>
              <p:cNvSpPr/>
              <p:nvPr/>
            </p:nvSpPr>
            <p:spPr>
              <a:xfrm>
                <a:off x="4709336" y="10195368"/>
                <a:ext cx="11175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7" name="Google Shape;10657;p31"/>
              <p:cNvSpPr/>
              <p:nvPr/>
            </p:nvSpPr>
            <p:spPr>
              <a:xfrm>
                <a:off x="4790101" y="10195368"/>
                <a:ext cx="10228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4" y="3982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8" name="Google Shape;10658;p31"/>
              <p:cNvSpPr/>
              <p:nvPr/>
            </p:nvSpPr>
            <p:spPr>
              <a:xfrm>
                <a:off x="4870836" y="10195368"/>
                <a:ext cx="10228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9" name="Google Shape;10659;p31"/>
              <p:cNvSpPr/>
              <p:nvPr/>
            </p:nvSpPr>
            <p:spPr>
              <a:xfrm>
                <a:off x="4950654" y="10195368"/>
                <a:ext cx="11175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0" name="Google Shape;10660;p31"/>
              <p:cNvSpPr/>
              <p:nvPr/>
            </p:nvSpPr>
            <p:spPr>
              <a:xfrm>
                <a:off x="5031389" y="10195368"/>
                <a:ext cx="10259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1" name="Google Shape;10661;p31"/>
              <p:cNvSpPr/>
              <p:nvPr/>
            </p:nvSpPr>
            <p:spPr>
              <a:xfrm>
                <a:off x="5111238" y="10195368"/>
                <a:ext cx="11144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2" name="Google Shape;10662;p31"/>
              <p:cNvSpPr/>
              <p:nvPr/>
            </p:nvSpPr>
            <p:spPr>
              <a:xfrm>
                <a:off x="1897091" y="9589189"/>
                <a:ext cx="773113" cy="657517"/>
              </a:xfrm>
              <a:custGeom>
                <a:avLst/>
                <a:gdLst/>
                <a:ahLst/>
                <a:cxnLst/>
                <a:rect l="l" t="t" r="r" b="b"/>
                <a:pathLst>
                  <a:path w="25321" h="21535" extrusionOk="0">
                    <a:moveTo>
                      <a:pt x="15018" y="0"/>
                    </a:moveTo>
                    <a:cubicBezTo>
                      <a:pt x="14195" y="0"/>
                      <a:pt x="13287" y="464"/>
                      <a:pt x="12493" y="490"/>
                    </a:cubicBezTo>
                    <a:cubicBezTo>
                      <a:pt x="11551" y="521"/>
                      <a:pt x="10578" y="521"/>
                      <a:pt x="9697" y="733"/>
                    </a:cubicBezTo>
                    <a:cubicBezTo>
                      <a:pt x="8785" y="977"/>
                      <a:pt x="7812" y="1220"/>
                      <a:pt x="6992" y="1615"/>
                    </a:cubicBezTo>
                    <a:cubicBezTo>
                      <a:pt x="6171" y="2040"/>
                      <a:pt x="5989" y="3439"/>
                      <a:pt x="5290" y="4016"/>
                    </a:cubicBezTo>
                    <a:cubicBezTo>
                      <a:pt x="4560" y="4594"/>
                      <a:pt x="2676" y="4107"/>
                      <a:pt x="2128" y="4837"/>
                    </a:cubicBezTo>
                    <a:cubicBezTo>
                      <a:pt x="1551" y="5566"/>
                      <a:pt x="2554" y="7329"/>
                      <a:pt x="2189" y="8150"/>
                    </a:cubicBezTo>
                    <a:cubicBezTo>
                      <a:pt x="1794" y="9001"/>
                      <a:pt x="1034" y="9609"/>
                      <a:pt x="852" y="10521"/>
                    </a:cubicBezTo>
                    <a:cubicBezTo>
                      <a:pt x="700" y="11402"/>
                      <a:pt x="913" y="12253"/>
                      <a:pt x="943" y="13135"/>
                    </a:cubicBezTo>
                    <a:cubicBezTo>
                      <a:pt x="1004" y="14047"/>
                      <a:pt x="1" y="15171"/>
                      <a:pt x="244" y="16022"/>
                    </a:cubicBezTo>
                    <a:cubicBezTo>
                      <a:pt x="517" y="16904"/>
                      <a:pt x="1824" y="17360"/>
                      <a:pt x="2250" y="18150"/>
                    </a:cubicBezTo>
                    <a:cubicBezTo>
                      <a:pt x="2706" y="18940"/>
                      <a:pt x="3223" y="18667"/>
                      <a:pt x="3831" y="19305"/>
                    </a:cubicBezTo>
                    <a:cubicBezTo>
                      <a:pt x="5259" y="19579"/>
                      <a:pt x="5077" y="20886"/>
                      <a:pt x="6505" y="20886"/>
                    </a:cubicBezTo>
                    <a:cubicBezTo>
                      <a:pt x="7934" y="20886"/>
                      <a:pt x="7934" y="20126"/>
                      <a:pt x="9363" y="20126"/>
                    </a:cubicBezTo>
                    <a:cubicBezTo>
                      <a:pt x="10791" y="20126"/>
                      <a:pt x="10791" y="20521"/>
                      <a:pt x="12220" y="20521"/>
                    </a:cubicBezTo>
                    <a:cubicBezTo>
                      <a:pt x="13648" y="20521"/>
                      <a:pt x="13648" y="20278"/>
                      <a:pt x="15077" y="20278"/>
                    </a:cubicBezTo>
                    <a:cubicBezTo>
                      <a:pt x="16506" y="20278"/>
                      <a:pt x="16323" y="21038"/>
                      <a:pt x="17721" y="21372"/>
                    </a:cubicBezTo>
                    <a:cubicBezTo>
                      <a:pt x="18276" y="21494"/>
                      <a:pt x="18652" y="21535"/>
                      <a:pt x="18976" y="21535"/>
                    </a:cubicBezTo>
                    <a:cubicBezTo>
                      <a:pt x="19540" y="21535"/>
                      <a:pt x="19945" y="21411"/>
                      <a:pt x="20852" y="21372"/>
                    </a:cubicBezTo>
                    <a:cubicBezTo>
                      <a:pt x="21035" y="21190"/>
                      <a:pt x="21369" y="20278"/>
                      <a:pt x="21521" y="20065"/>
                    </a:cubicBezTo>
                    <a:cubicBezTo>
                      <a:pt x="22038" y="19427"/>
                      <a:pt x="21399" y="18089"/>
                      <a:pt x="21794" y="17360"/>
                    </a:cubicBezTo>
                    <a:cubicBezTo>
                      <a:pt x="22190" y="16630"/>
                      <a:pt x="23010" y="16205"/>
                      <a:pt x="23253" y="15384"/>
                    </a:cubicBezTo>
                    <a:cubicBezTo>
                      <a:pt x="23497" y="14594"/>
                      <a:pt x="23193" y="13803"/>
                      <a:pt x="23284" y="12983"/>
                    </a:cubicBezTo>
                    <a:cubicBezTo>
                      <a:pt x="23375" y="12162"/>
                      <a:pt x="25320" y="11372"/>
                      <a:pt x="25290" y="10521"/>
                    </a:cubicBezTo>
                    <a:cubicBezTo>
                      <a:pt x="25229" y="9700"/>
                      <a:pt x="23618" y="9062"/>
                      <a:pt x="23405" y="8241"/>
                    </a:cubicBezTo>
                    <a:cubicBezTo>
                      <a:pt x="23132" y="7238"/>
                      <a:pt x="22889" y="6387"/>
                      <a:pt x="22342" y="5505"/>
                    </a:cubicBezTo>
                    <a:cubicBezTo>
                      <a:pt x="21794" y="4654"/>
                      <a:pt x="20761" y="4533"/>
                      <a:pt x="19940" y="3925"/>
                    </a:cubicBezTo>
                    <a:cubicBezTo>
                      <a:pt x="19120" y="3317"/>
                      <a:pt x="18542" y="2709"/>
                      <a:pt x="17600" y="2344"/>
                    </a:cubicBezTo>
                    <a:cubicBezTo>
                      <a:pt x="16749" y="2010"/>
                      <a:pt x="16293" y="186"/>
                      <a:pt x="15381" y="34"/>
                    </a:cubicBezTo>
                    <a:cubicBezTo>
                      <a:pt x="15262" y="11"/>
                      <a:pt x="15141" y="0"/>
                      <a:pt x="1501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3" name="Google Shape;10663;p31"/>
              <p:cNvSpPr/>
              <p:nvPr/>
            </p:nvSpPr>
            <p:spPr>
              <a:xfrm>
                <a:off x="2012177" y="9920401"/>
                <a:ext cx="534594" cy="299432"/>
              </a:xfrm>
              <a:custGeom>
                <a:avLst/>
                <a:gdLst/>
                <a:ahLst/>
                <a:cxnLst/>
                <a:rect l="l" t="t" r="r" b="b"/>
                <a:pathLst>
                  <a:path w="17509" h="9807" extrusionOk="0">
                    <a:moveTo>
                      <a:pt x="11323" y="0"/>
                    </a:moveTo>
                    <a:cubicBezTo>
                      <a:pt x="11021" y="0"/>
                      <a:pt x="10704" y="136"/>
                      <a:pt x="10457" y="342"/>
                    </a:cubicBezTo>
                    <a:cubicBezTo>
                      <a:pt x="10123" y="646"/>
                      <a:pt x="9910" y="1072"/>
                      <a:pt x="9727" y="1497"/>
                    </a:cubicBezTo>
                    <a:cubicBezTo>
                      <a:pt x="9636" y="1163"/>
                      <a:pt x="9515" y="829"/>
                      <a:pt x="9393" y="494"/>
                    </a:cubicBezTo>
                    <a:cubicBezTo>
                      <a:pt x="9363" y="342"/>
                      <a:pt x="9302" y="190"/>
                      <a:pt x="9180" y="99"/>
                    </a:cubicBezTo>
                    <a:cubicBezTo>
                      <a:pt x="9104" y="69"/>
                      <a:pt x="9021" y="54"/>
                      <a:pt x="8937" y="54"/>
                    </a:cubicBezTo>
                    <a:cubicBezTo>
                      <a:pt x="8854" y="54"/>
                      <a:pt x="8770" y="69"/>
                      <a:pt x="8694" y="99"/>
                    </a:cubicBezTo>
                    <a:cubicBezTo>
                      <a:pt x="7904" y="342"/>
                      <a:pt x="7296" y="1163"/>
                      <a:pt x="7357" y="2014"/>
                    </a:cubicBezTo>
                    <a:cubicBezTo>
                      <a:pt x="7301" y="1994"/>
                      <a:pt x="7245" y="1985"/>
                      <a:pt x="7190" y="1985"/>
                    </a:cubicBezTo>
                    <a:cubicBezTo>
                      <a:pt x="6917" y="1985"/>
                      <a:pt x="6668" y="2217"/>
                      <a:pt x="6566" y="2470"/>
                    </a:cubicBezTo>
                    <a:cubicBezTo>
                      <a:pt x="6474" y="2702"/>
                      <a:pt x="6487" y="2969"/>
                      <a:pt x="6525" y="3230"/>
                    </a:cubicBezTo>
                    <a:lnTo>
                      <a:pt x="6525" y="3230"/>
                    </a:lnTo>
                    <a:cubicBezTo>
                      <a:pt x="6454" y="3130"/>
                      <a:pt x="6325" y="3062"/>
                      <a:pt x="6204" y="3062"/>
                    </a:cubicBezTo>
                    <a:cubicBezTo>
                      <a:pt x="6149" y="3062"/>
                      <a:pt x="6095" y="3076"/>
                      <a:pt x="6050" y="3108"/>
                    </a:cubicBezTo>
                    <a:cubicBezTo>
                      <a:pt x="5806" y="3230"/>
                      <a:pt x="5746" y="3564"/>
                      <a:pt x="5806" y="3838"/>
                    </a:cubicBezTo>
                    <a:cubicBezTo>
                      <a:pt x="5867" y="4233"/>
                      <a:pt x="6110" y="4537"/>
                      <a:pt x="6232" y="4902"/>
                    </a:cubicBezTo>
                    <a:cubicBezTo>
                      <a:pt x="6353" y="5267"/>
                      <a:pt x="6262" y="5753"/>
                      <a:pt x="5928" y="5905"/>
                    </a:cubicBezTo>
                    <a:cubicBezTo>
                      <a:pt x="5868" y="5931"/>
                      <a:pt x="5804" y="5944"/>
                      <a:pt x="5738" y="5944"/>
                    </a:cubicBezTo>
                    <a:cubicBezTo>
                      <a:pt x="5506" y="5944"/>
                      <a:pt x="5263" y="5791"/>
                      <a:pt x="5168" y="5601"/>
                    </a:cubicBezTo>
                    <a:cubicBezTo>
                      <a:pt x="5016" y="5327"/>
                      <a:pt x="5046" y="4993"/>
                      <a:pt x="5138" y="4719"/>
                    </a:cubicBezTo>
                    <a:cubicBezTo>
                      <a:pt x="5229" y="4567"/>
                      <a:pt x="5290" y="4324"/>
                      <a:pt x="5138" y="4233"/>
                    </a:cubicBezTo>
                    <a:cubicBezTo>
                      <a:pt x="5098" y="4207"/>
                      <a:pt x="5055" y="4198"/>
                      <a:pt x="5010" y="4198"/>
                    </a:cubicBezTo>
                    <a:cubicBezTo>
                      <a:pt x="4898" y="4198"/>
                      <a:pt x="4776" y="4254"/>
                      <a:pt x="4679" y="4254"/>
                    </a:cubicBezTo>
                    <a:cubicBezTo>
                      <a:pt x="4632" y="4254"/>
                      <a:pt x="4591" y="4241"/>
                      <a:pt x="4560" y="4203"/>
                    </a:cubicBezTo>
                    <a:cubicBezTo>
                      <a:pt x="4712" y="3960"/>
                      <a:pt x="4682" y="3595"/>
                      <a:pt x="4469" y="3382"/>
                    </a:cubicBezTo>
                    <a:cubicBezTo>
                      <a:pt x="4339" y="3271"/>
                      <a:pt x="4153" y="3205"/>
                      <a:pt x="3972" y="3205"/>
                    </a:cubicBezTo>
                    <a:cubicBezTo>
                      <a:pt x="3856" y="3205"/>
                      <a:pt x="3743" y="3232"/>
                      <a:pt x="3648" y="3291"/>
                    </a:cubicBezTo>
                    <a:cubicBezTo>
                      <a:pt x="3253" y="3504"/>
                      <a:pt x="3132" y="3990"/>
                      <a:pt x="3071" y="4446"/>
                    </a:cubicBezTo>
                    <a:cubicBezTo>
                      <a:pt x="2615" y="4385"/>
                      <a:pt x="2220" y="4020"/>
                      <a:pt x="2098" y="3595"/>
                    </a:cubicBezTo>
                    <a:cubicBezTo>
                      <a:pt x="2037" y="3291"/>
                      <a:pt x="2007" y="2926"/>
                      <a:pt x="1703" y="2896"/>
                    </a:cubicBezTo>
                    <a:cubicBezTo>
                      <a:pt x="1686" y="2890"/>
                      <a:pt x="1669" y="2888"/>
                      <a:pt x="1653" y="2888"/>
                    </a:cubicBezTo>
                    <a:cubicBezTo>
                      <a:pt x="1578" y="2888"/>
                      <a:pt x="1504" y="2937"/>
                      <a:pt x="1429" y="2987"/>
                    </a:cubicBezTo>
                    <a:cubicBezTo>
                      <a:pt x="943" y="3321"/>
                      <a:pt x="913" y="4020"/>
                      <a:pt x="1004" y="4628"/>
                    </a:cubicBezTo>
                    <a:cubicBezTo>
                      <a:pt x="872" y="4470"/>
                      <a:pt x="718" y="4312"/>
                      <a:pt x="541" y="4312"/>
                    </a:cubicBezTo>
                    <a:cubicBezTo>
                      <a:pt x="513" y="4312"/>
                      <a:pt x="485" y="4316"/>
                      <a:pt x="457" y="4324"/>
                    </a:cubicBezTo>
                    <a:cubicBezTo>
                      <a:pt x="366" y="4355"/>
                      <a:pt x="274" y="4415"/>
                      <a:pt x="244" y="4476"/>
                    </a:cubicBezTo>
                    <a:cubicBezTo>
                      <a:pt x="1" y="4780"/>
                      <a:pt x="122" y="5236"/>
                      <a:pt x="335" y="5540"/>
                    </a:cubicBezTo>
                    <a:cubicBezTo>
                      <a:pt x="548" y="5874"/>
                      <a:pt x="821" y="6118"/>
                      <a:pt x="1034" y="6422"/>
                    </a:cubicBezTo>
                    <a:cubicBezTo>
                      <a:pt x="1247" y="6726"/>
                      <a:pt x="1369" y="7181"/>
                      <a:pt x="1156" y="7485"/>
                    </a:cubicBezTo>
                    <a:cubicBezTo>
                      <a:pt x="1118" y="7504"/>
                      <a:pt x="1077" y="7511"/>
                      <a:pt x="1035" y="7511"/>
                    </a:cubicBezTo>
                    <a:cubicBezTo>
                      <a:pt x="940" y="7511"/>
                      <a:pt x="835" y="7476"/>
                      <a:pt x="730" y="7455"/>
                    </a:cubicBezTo>
                    <a:cubicBezTo>
                      <a:pt x="702" y="7448"/>
                      <a:pt x="668" y="7444"/>
                      <a:pt x="633" y="7444"/>
                    </a:cubicBezTo>
                    <a:cubicBezTo>
                      <a:pt x="518" y="7444"/>
                      <a:pt x="389" y="7484"/>
                      <a:pt x="366" y="7577"/>
                    </a:cubicBezTo>
                    <a:cubicBezTo>
                      <a:pt x="366" y="7637"/>
                      <a:pt x="396" y="7698"/>
                      <a:pt x="426" y="7759"/>
                    </a:cubicBezTo>
                    <a:cubicBezTo>
                      <a:pt x="609" y="8093"/>
                      <a:pt x="1034" y="8215"/>
                      <a:pt x="1369" y="8397"/>
                    </a:cubicBezTo>
                    <a:cubicBezTo>
                      <a:pt x="1733" y="8580"/>
                      <a:pt x="2068" y="8944"/>
                      <a:pt x="1946" y="9309"/>
                    </a:cubicBezTo>
                    <a:cubicBezTo>
                      <a:pt x="1916" y="9400"/>
                      <a:pt x="1855" y="9492"/>
                      <a:pt x="1885" y="9552"/>
                    </a:cubicBezTo>
                    <a:cubicBezTo>
                      <a:pt x="1916" y="9674"/>
                      <a:pt x="2068" y="9704"/>
                      <a:pt x="2189" y="9704"/>
                    </a:cubicBezTo>
                    <a:cubicBezTo>
                      <a:pt x="2330" y="9714"/>
                      <a:pt x="2470" y="9718"/>
                      <a:pt x="2610" y="9718"/>
                    </a:cubicBezTo>
                    <a:cubicBezTo>
                      <a:pt x="3352" y="9718"/>
                      <a:pt x="4097" y="9599"/>
                      <a:pt x="4864" y="9522"/>
                    </a:cubicBezTo>
                    <a:cubicBezTo>
                      <a:pt x="5776" y="9431"/>
                      <a:pt x="6695" y="9400"/>
                      <a:pt x="7619" y="9400"/>
                    </a:cubicBezTo>
                    <a:cubicBezTo>
                      <a:pt x="8542" y="9400"/>
                      <a:pt x="9469" y="9431"/>
                      <a:pt x="10396" y="9461"/>
                    </a:cubicBezTo>
                    <a:cubicBezTo>
                      <a:pt x="12159" y="9492"/>
                      <a:pt x="13922" y="9552"/>
                      <a:pt x="15655" y="9765"/>
                    </a:cubicBezTo>
                    <a:cubicBezTo>
                      <a:pt x="15825" y="9788"/>
                      <a:pt x="16003" y="9806"/>
                      <a:pt x="16179" y="9806"/>
                    </a:cubicBezTo>
                    <a:cubicBezTo>
                      <a:pt x="16475" y="9806"/>
                      <a:pt x="16763" y="9754"/>
                      <a:pt x="16992" y="9583"/>
                    </a:cubicBezTo>
                    <a:cubicBezTo>
                      <a:pt x="17357" y="9248"/>
                      <a:pt x="17326" y="8549"/>
                      <a:pt x="16901" y="8276"/>
                    </a:cubicBezTo>
                    <a:cubicBezTo>
                      <a:pt x="16840" y="8215"/>
                      <a:pt x="16749" y="8184"/>
                      <a:pt x="16688" y="8124"/>
                    </a:cubicBezTo>
                    <a:cubicBezTo>
                      <a:pt x="16506" y="7881"/>
                      <a:pt x="16718" y="7546"/>
                      <a:pt x="16962" y="7364"/>
                    </a:cubicBezTo>
                    <a:cubicBezTo>
                      <a:pt x="17205" y="7181"/>
                      <a:pt x="17509" y="6969"/>
                      <a:pt x="17448" y="6665"/>
                    </a:cubicBezTo>
                    <a:cubicBezTo>
                      <a:pt x="17448" y="6634"/>
                      <a:pt x="17418" y="6574"/>
                      <a:pt x="17387" y="6543"/>
                    </a:cubicBezTo>
                    <a:cubicBezTo>
                      <a:pt x="17326" y="6482"/>
                      <a:pt x="17266" y="6482"/>
                      <a:pt x="17174" y="6482"/>
                    </a:cubicBezTo>
                    <a:cubicBezTo>
                      <a:pt x="16840" y="6452"/>
                      <a:pt x="16475" y="6087"/>
                      <a:pt x="16627" y="5753"/>
                    </a:cubicBezTo>
                    <a:cubicBezTo>
                      <a:pt x="16688" y="5631"/>
                      <a:pt x="16810" y="5570"/>
                      <a:pt x="16931" y="5479"/>
                    </a:cubicBezTo>
                    <a:cubicBezTo>
                      <a:pt x="17144" y="5297"/>
                      <a:pt x="17296" y="4993"/>
                      <a:pt x="17235" y="4689"/>
                    </a:cubicBezTo>
                    <a:cubicBezTo>
                      <a:pt x="17185" y="4465"/>
                      <a:pt x="16953" y="4262"/>
                      <a:pt x="16720" y="4262"/>
                    </a:cubicBezTo>
                    <a:cubicBezTo>
                      <a:pt x="16668" y="4262"/>
                      <a:pt x="16616" y="4272"/>
                      <a:pt x="16566" y="4294"/>
                    </a:cubicBezTo>
                    <a:cubicBezTo>
                      <a:pt x="16475" y="4355"/>
                      <a:pt x="16384" y="4415"/>
                      <a:pt x="16293" y="4507"/>
                    </a:cubicBezTo>
                    <a:cubicBezTo>
                      <a:pt x="16120" y="4632"/>
                      <a:pt x="15907" y="4693"/>
                      <a:pt x="15691" y="4693"/>
                    </a:cubicBezTo>
                    <a:cubicBezTo>
                      <a:pt x="15488" y="4693"/>
                      <a:pt x="15284" y="4640"/>
                      <a:pt x="15107" y="4537"/>
                    </a:cubicBezTo>
                    <a:cubicBezTo>
                      <a:pt x="14743" y="4324"/>
                      <a:pt x="14560" y="3868"/>
                      <a:pt x="14621" y="3473"/>
                    </a:cubicBezTo>
                    <a:cubicBezTo>
                      <a:pt x="14682" y="3260"/>
                      <a:pt x="14773" y="3017"/>
                      <a:pt x="14652" y="2804"/>
                    </a:cubicBezTo>
                    <a:cubicBezTo>
                      <a:pt x="14621" y="2744"/>
                      <a:pt x="14530" y="2683"/>
                      <a:pt x="14500" y="2592"/>
                    </a:cubicBezTo>
                    <a:cubicBezTo>
                      <a:pt x="14500" y="2470"/>
                      <a:pt x="14591" y="2379"/>
                      <a:pt x="14652" y="2318"/>
                    </a:cubicBezTo>
                    <a:cubicBezTo>
                      <a:pt x="14834" y="2045"/>
                      <a:pt x="14834" y="1649"/>
                      <a:pt x="14621" y="1406"/>
                    </a:cubicBezTo>
                    <a:cubicBezTo>
                      <a:pt x="14500" y="1244"/>
                      <a:pt x="14283" y="1150"/>
                      <a:pt x="14072" y="1150"/>
                    </a:cubicBezTo>
                    <a:cubicBezTo>
                      <a:pt x="13966" y="1150"/>
                      <a:pt x="13861" y="1173"/>
                      <a:pt x="13770" y="1224"/>
                    </a:cubicBezTo>
                    <a:cubicBezTo>
                      <a:pt x="13527" y="1315"/>
                      <a:pt x="13375" y="1528"/>
                      <a:pt x="13162" y="1649"/>
                    </a:cubicBezTo>
                    <a:cubicBezTo>
                      <a:pt x="13039" y="1718"/>
                      <a:pt x="12903" y="1749"/>
                      <a:pt x="12769" y="1749"/>
                    </a:cubicBezTo>
                    <a:cubicBezTo>
                      <a:pt x="12606" y="1749"/>
                      <a:pt x="12445" y="1703"/>
                      <a:pt x="12311" y="1619"/>
                    </a:cubicBezTo>
                    <a:cubicBezTo>
                      <a:pt x="12037" y="1437"/>
                      <a:pt x="11916" y="1133"/>
                      <a:pt x="11946" y="829"/>
                    </a:cubicBezTo>
                    <a:cubicBezTo>
                      <a:pt x="11977" y="677"/>
                      <a:pt x="12037" y="525"/>
                      <a:pt x="11977" y="403"/>
                    </a:cubicBezTo>
                    <a:cubicBezTo>
                      <a:pt x="11946" y="282"/>
                      <a:pt x="11855" y="160"/>
                      <a:pt x="11734" y="99"/>
                    </a:cubicBezTo>
                    <a:cubicBezTo>
                      <a:pt x="11606" y="31"/>
                      <a:pt x="11467" y="0"/>
                      <a:pt x="1132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4" name="Google Shape;10664;p31"/>
              <p:cNvSpPr/>
              <p:nvPr/>
            </p:nvSpPr>
            <p:spPr>
              <a:xfrm>
                <a:off x="1961153" y="10198147"/>
                <a:ext cx="637580" cy="119748"/>
              </a:xfrm>
              <a:custGeom>
                <a:avLst/>
                <a:gdLst/>
                <a:ahLst/>
                <a:cxnLst/>
                <a:rect l="l" t="t" r="r" b="b"/>
                <a:pathLst>
                  <a:path w="20882" h="3922" extrusionOk="0">
                    <a:moveTo>
                      <a:pt x="0" y="0"/>
                    </a:moveTo>
                    <a:lnTo>
                      <a:pt x="0" y="3921"/>
                    </a:lnTo>
                    <a:lnTo>
                      <a:pt x="20882" y="3921"/>
                    </a:lnTo>
                    <a:lnTo>
                      <a:pt x="2088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5" name="Google Shape;10665;p31"/>
              <p:cNvSpPr/>
              <p:nvPr/>
            </p:nvSpPr>
            <p:spPr>
              <a:xfrm>
                <a:off x="1996421" y="10195368"/>
                <a:ext cx="10228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4" y="3982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6" name="Google Shape;10666;p31"/>
              <p:cNvSpPr/>
              <p:nvPr/>
            </p:nvSpPr>
            <p:spPr>
              <a:xfrm>
                <a:off x="2076240" y="10195368"/>
                <a:ext cx="11144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7" name="Google Shape;10667;p31"/>
              <p:cNvSpPr/>
              <p:nvPr/>
            </p:nvSpPr>
            <p:spPr>
              <a:xfrm>
                <a:off x="2156974" y="10195368"/>
                <a:ext cx="10228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8" name="Google Shape;10668;p31"/>
              <p:cNvSpPr/>
              <p:nvPr/>
            </p:nvSpPr>
            <p:spPr>
              <a:xfrm>
                <a:off x="2237709" y="10195368"/>
                <a:ext cx="10259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9" name="Google Shape;10669;p31"/>
              <p:cNvSpPr/>
              <p:nvPr/>
            </p:nvSpPr>
            <p:spPr>
              <a:xfrm>
                <a:off x="2317528" y="10195368"/>
                <a:ext cx="11175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6" y="3982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0" name="Google Shape;10670;p31"/>
              <p:cNvSpPr/>
              <p:nvPr/>
            </p:nvSpPr>
            <p:spPr>
              <a:xfrm>
                <a:off x="2398293" y="10195368"/>
                <a:ext cx="10228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1" name="Google Shape;10671;p31"/>
              <p:cNvSpPr/>
              <p:nvPr/>
            </p:nvSpPr>
            <p:spPr>
              <a:xfrm>
                <a:off x="2478111" y="10195368"/>
                <a:ext cx="11175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2" name="Google Shape;10672;p31"/>
              <p:cNvSpPr/>
              <p:nvPr/>
            </p:nvSpPr>
            <p:spPr>
              <a:xfrm>
                <a:off x="2558846" y="10195368"/>
                <a:ext cx="10259" cy="121580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3" name="Google Shape;10673;p31"/>
              <p:cNvSpPr/>
              <p:nvPr/>
            </p:nvSpPr>
            <p:spPr>
              <a:xfrm>
                <a:off x="1470150" y="8692713"/>
                <a:ext cx="12091" cy="1053371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4500" extrusionOk="0">
                    <a:moveTo>
                      <a:pt x="1" y="1"/>
                    </a:moveTo>
                    <a:lnTo>
                      <a:pt x="1" y="34500"/>
                    </a:lnTo>
                    <a:lnTo>
                      <a:pt x="396" y="34500"/>
                    </a:lnTo>
                    <a:lnTo>
                      <a:pt x="39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4" name="Google Shape;10674;p31"/>
              <p:cNvSpPr/>
              <p:nvPr/>
            </p:nvSpPr>
            <p:spPr>
              <a:xfrm>
                <a:off x="1374545" y="8795738"/>
                <a:ext cx="196782" cy="176356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76" extrusionOk="0">
                    <a:moveTo>
                      <a:pt x="1551" y="1"/>
                    </a:moveTo>
                    <a:cubicBezTo>
                      <a:pt x="609" y="578"/>
                      <a:pt x="1" y="1612"/>
                      <a:pt x="1" y="2767"/>
                    </a:cubicBezTo>
                    <a:cubicBezTo>
                      <a:pt x="1" y="4134"/>
                      <a:pt x="822" y="5289"/>
                      <a:pt x="2007" y="5776"/>
                    </a:cubicBezTo>
                    <a:lnTo>
                      <a:pt x="4439" y="5776"/>
                    </a:lnTo>
                    <a:cubicBezTo>
                      <a:pt x="5624" y="5289"/>
                      <a:pt x="6445" y="4134"/>
                      <a:pt x="6445" y="2767"/>
                    </a:cubicBezTo>
                    <a:cubicBezTo>
                      <a:pt x="6445" y="1612"/>
                      <a:pt x="5837" y="578"/>
                      <a:pt x="48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5" name="Google Shape;10675;p31"/>
              <p:cNvSpPr/>
              <p:nvPr/>
            </p:nvSpPr>
            <p:spPr>
              <a:xfrm>
                <a:off x="1422821" y="8814303"/>
                <a:ext cx="105826" cy="113245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709" extrusionOk="0">
                    <a:moveTo>
                      <a:pt x="3374" y="1368"/>
                    </a:moveTo>
                    <a:cubicBezTo>
                      <a:pt x="2888" y="1368"/>
                      <a:pt x="2311" y="1429"/>
                      <a:pt x="1885" y="1551"/>
                    </a:cubicBezTo>
                    <a:lnTo>
                      <a:pt x="2007" y="2007"/>
                    </a:lnTo>
                    <a:cubicBezTo>
                      <a:pt x="2402" y="1885"/>
                      <a:pt x="2918" y="1855"/>
                      <a:pt x="3374" y="1855"/>
                    </a:cubicBezTo>
                    <a:lnTo>
                      <a:pt x="3374" y="1368"/>
                    </a:lnTo>
                    <a:close/>
                    <a:moveTo>
                      <a:pt x="1885" y="2341"/>
                    </a:moveTo>
                    <a:cubicBezTo>
                      <a:pt x="1703" y="2523"/>
                      <a:pt x="1611" y="2736"/>
                      <a:pt x="1611" y="2949"/>
                    </a:cubicBezTo>
                    <a:cubicBezTo>
                      <a:pt x="1611" y="3222"/>
                      <a:pt x="1794" y="3496"/>
                      <a:pt x="2159" y="3557"/>
                    </a:cubicBezTo>
                    <a:cubicBezTo>
                      <a:pt x="2371" y="3618"/>
                      <a:pt x="2706" y="3648"/>
                      <a:pt x="3040" y="3648"/>
                    </a:cubicBezTo>
                    <a:cubicBezTo>
                      <a:pt x="3162" y="3648"/>
                      <a:pt x="3314" y="3648"/>
                      <a:pt x="3435" y="3618"/>
                    </a:cubicBezTo>
                    <a:lnTo>
                      <a:pt x="3466" y="3131"/>
                    </a:lnTo>
                    <a:lnTo>
                      <a:pt x="2979" y="3131"/>
                    </a:lnTo>
                    <a:cubicBezTo>
                      <a:pt x="2341" y="3131"/>
                      <a:pt x="2128" y="3071"/>
                      <a:pt x="2128" y="2858"/>
                    </a:cubicBezTo>
                    <a:cubicBezTo>
                      <a:pt x="2128" y="2767"/>
                      <a:pt x="2189" y="2645"/>
                      <a:pt x="2311" y="2493"/>
                    </a:cubicBezTo>
                    <a:lnTo>
                      <a:pt x="1885" y="2341"/>
                    </a:lnTo>
                    <a:close/>
                    <a:moveTo>
                      <a:pt x="852" y="1"/>
                    </a:moveTo>
                    <a:cubicBezTo>
                      <a:pt x="821" y="244"/>
                      <a:pt x="791" y="517"/>
                      <a:pt x="760" y="760"/>
                    </a:cubicBezTo>
                    <a:lnTo>
                      <a:pt x="1" y="760"/>
                    </a:lnTo>
                    <a:lnTo>
                      <a:pt x="31" y="1247"/>
                    </a:lnTo>
                    <a:lnTo>
                      <a:pt x="700" y="1247"/>
                    </a:lnTo>
                    <a:cubicBezTo>
                      <a:pt x="548" y="2098"/>
                      <a:pt x="304" y="2858"/>
                      <a:pt x="1" y="3526"/>
                    </a:cubicBezTo>
                    <a:lnTo>
                      <a:pt x="517" y="3709"/>
                    </a:lnTo>
                    <a:cubicBezTo>
                      <a:pt x="821" y="3010"/>
                      <a:pt x="1064" y="2098"/>
                      <a:pt x="1216" y="1216"/>
                    </a:cubicBezTo>
                    <a:cubicBezTo>
                      <a:pt x="1642" y="1186"/>
                      <a:pt x="2037" y="1125"/>
                      <a:pt x="2371" y="1034"/>
                    </a:cubicBezTo>
                    <a:lnTo>
                      <a:pt x="2250" y="517"/>
                    </a:lnTo>
                    <a:cubicBezTo>
                      <a:pt x="1976" y="608"/>
                      <a:pt x="1642" y="669"/>
                      <a:pt x="1308" y="730"/>
                    </a:cubicBezTo>
                    <a:cubicBezTo>
                      <a:pt x="1338" y="548"/>
                      <a:pt x="1368" y="305"/>
                      <a:pt x="1399" y="153"/>
                    </a:cubicBezTo>
                    <a:cubicBezTo>
                      <a:pt x="1459" y="153"/>
                      <a:pt x="1520" y="122"/>
                      <a:pt x="1520" y="61"/>
                    </a:cubicBezTo>
                    <a:lnTo>
                      <a:pt x="8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6" name="Google Shape;10676;p31"/>
              <p:cNvSpPr/>
              <p:nvPr/>
            </p:nvSpPr>
            <p:spPr>
              <a:xfrm>
                <a:off x="1374545" y="9016628"/>
                <a:ext cx="196782" cy="175440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46" extrusionOk="0">
                    <a:moveTo>
                      <a:pt x="1551" y="1"/>
                    </a:moveTo>
                    <a:cubicBezTo>
                      <a:pt x="609" y="578"/>
                      <a:pt x="1" y="1581"/>
                      <a:pt x="1" y="2767"/>
                    </a:cubicBezTo>
                    <a:cubicBezTo>
                      <a:pt x="1" y="4104"/>
                      <a:pt x="822" y="5290"/>
                      <a:pt x="2007" y="5746"/>
                    </a:cubicBezTo>
                    <a:lnTo>
                      <a:pt x="4439" y="5746"/>
                    </a:lnTo>
                    <a:cubicBezTo>
                      <a:pt x="5624" y="5290"/>
                      <a:pt x="6445" y="4104"/>
                      <a:pt x="6445" y="2767"/>
                    </a:cubicBezTo>
                    <a:cubicBezTo>
                      <a:pt x="6445" y="1581"/>
                      <a:pt x="5837" y="578"/>
                      <a:pt x="48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7" name="Google Shape;10677;p31"/>
              <p:cNvSpPr/>
              <p:nvPr/>
            </p:nvSpPr>
            <p:spPr>
              <a:xfrm>
                <a:off x="1422821" y="9055621"/>
                <a:ext cx="86346" cy="96544"/>
              </a:xfrm>
              <a:custGeom>
                <a:avLst/>
                <a:gdLst/>
                <a:ahLst/>
                <a:cxnLst/>
                <a:rect l="l" t="t" r="r" b="b"/>
                <a:pathLst>
                  <a:path w="2828" h="3162" extrusionOk="0">
                    <a:moveTo>
                      <a:pt x="2584" y="0"/>
                    </a:moveTo>
                    <a:cubicBezTo>
                      <a:pt x="2341" y="61"/>
                      <a:pt x="2037" y="92"/>
                      <a:pt x="1794" y="92"/>
                    </a:cubicBezTo>
                    <a:cubicBezTo>
                      <a:pt x="1490" y="122"/>
                      <a:pt x="882" y="122"/>
                      <a:pt x="487" y="122"/>
                    </a:cubicBezTo>
                    <a:lnTo>
                      <a:pt x="183" y="122"/>
                    </a:lnTo>
                    <a:cubicBezTo>
                      <a:pt x="213" y="244"/>
                      <a:pt x="213" y="487"/>
                      <a:pt x="213" y="608"/>
                    </a:cubicBezTo>
                    <a:cubicBezTo>
                      <a:pt x="311" y="617"/>
                      <a:pt x="430" y="621"/>
                      <a:pt x="554" y="621"/>
                    </a:cubicBezTo>
                    <a:cubicBezTo>
                      <a:pt x="855" y="621"/>
                      <a:pt x="1187" y="599"/>
                      <a:pt x="1338" y="578"/>
                    </a:cubicBezTo>
                    <a:lnTo>
                      <a:pt x="1338" y="578"/>
                    </a:lnTo>
                    <a:cubicBezTo>
                      <a:pt x="1186" y="669"/>
                      <a:pt x="973" y="851"/>
                      <a:pt x="821" y="943"/>
                    </a:cubicBezTo>
                    <a:lnTo>
                      <a:pt x="1277" y="1186"/>
                    </a:lnTo>
                    <a:cubicBezTo>
                      <a:pt x="1520" y="973"/>
                      <a:pt x="2037" y="639"/>
                      <a:pt x="2615" y="548"/>
                    </a:cubicBezTo>
                    <a:lnTo>
                      <a:pt x="2584" y="0"/>
                    </a:lnTo>
                    <a:close/>
                    <a:moveTo>
                      <a:pt x="365" y="1399"/>
                    </a:moveTo>
                    <a:cubicBezTo>
                      <a:pt x="152" y="1642"/>
                      <a:pt x="1" y="1946"/>
                      <a:pt x="1" y="2280"/>
                    </a:cubicBezTo>
                    <a:cubicBezTo>
                      <a:pt x="1" y="2645"/>
                      <a:pt x="213" y="3010"/>
                      <a:pt x="730" y="3101"/>
                    </a:cubicBezTo>
                    <a:cubicBezTo>
                      <a:pt x="912" y="3162"/>
                      <a:pt x="1247" y="3162"/>
                      <a:pt x="1611" y="3162"/>
                    </a:cubicBezTo>
                    <a:cubicBezTo>
                      <a:pt x="2037" y="3162"/>
                      <a:pt x="2493" y="3131"/>
                      <a:pt x="2827" y="3101"/>
                    </a:cubicBezTo>
                    <a:lnTo>
                      <a:pt x="2797" y="2554"/>
                    </a:lnTo>
                    <a:cubicBezTo>
                      <a:pt x="2402" y="2645"/>
                      <a:pt x="1915" y="2675"/>
                      <a:pt x="1520" y="2675"/>
                    </a:cubicBezTo>
                    <a:cubicBezTo>
                      <a:pt x="1095" y="2675"/>
                      <a:pt x="517" y="2675"/>
                      <a:pt x="517" y="2189"/>
                    </a:cubicBezTo>
                    <a:cubicBezTo>
                      <a:pt x="517" y="2007"/>
                      <a:pt x="639" y="1794"/>
                      <a:pt x="821" y="1611"/>
                    </a:cubicBezTo>
                    <a:lnTo>
                      <a:pt x="365" y="139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8" name="Google Shape;10678;p31"/>
              <p:cNvSpPr/>
              <p:nvPr/>
            </p:nvSpPr>
            <p:spPr>
              <a:xfrm>
                <a:off x="1374545" y="9237518"/>
                <a:ext cx="196782" cy="175440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46" extrusionOk="0">
                    <a:moveTo>
                      <a:pt x="1551" y="1"/>
                    </a:moveTo>
                    <a:cubicBezTo>
                      <a:pt x="609" y="548"/>
                      <a:pt x="1" y="1582"/>
                      <a:pt x="1" y="2737"/>
                    </a:cubicBezTo>
                    <a:cubicBezTo>
                      <a:pt x="1" y="4104"/>
                      <a:pt x="822" y="5259"/>
                      <a:pt x="2007" y="5746"/>
                    </a:cubicBezTo>
                    <a:lnTo>
                      <a:pt x="4439" y="5746"/>
                    </a:lnTo>
                    <a:cubicBezTo>
                      <a:pt x="5624" y="5259"/>
                      <a:pt x="6445" y="4104"/>
                      <a:pt x="6445" y="2737"/>
                    </a:cubicBezTo>
                    <a:cubicBezTo>
                      <a:pt x="6445" y="1582"/>
                      <a:pt x="5837" y="548"/>
                      <a:pt x="48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9" name="Google Shape;10679;p31"/>
              <p:cNvSpPr/>
              <p:nvPr/>
            </p:nvSpPr>
            <p:spPr>
              <a:xfrm>
                <a:off x="1417264" y="9256083"/>
                <a:ext cx="120664" cy="118832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3892" extrusionOk="0">
                    <a:moveTo>
                      <a:pt x="2432" y="1"/>
                    </a:moveTo>
                    <a:lnTo>
                      <a:pt x="2432" y="396"/>
                    </a:lnTo>
                    <a:lnTo>
                      <a:pt x="1611" y="396"/>
                    </a:lnTo>
                    <a:lnTo>
                      <a:pt x="1611" y="822"/>
                    </a:lnTo>
                    <a:lnTo>
                      <a:pt x="2432" y="822"/>
                    </a:lnTo>
                    <a:lnTo>
                      <a:pt x="2432" y="1217"/>
                    </a:lnTo>
                    <a:lnTo>
                      <a:pt x="2888" y="1217"/>
                    </a:lnTo>
                    <a:lnTo>
                      <a:pt x="2888" y="822"/>
                    </a:lnTo>
                    <a:lnTo>
                      <a:pt x="3769" y="822"/>
                    </a:lnTo>
                    <a:lnTo>
                      <a:pt x="3769" y="396"/>
                    </a:lnTo>
                    <a:lnTo>
                      <a:pt x="2888" y="396"/>
                    </a:lnTo>
                    <a:lnTo>
                      <a:pt x="2888" y="122"/>
                    </a:lnTo>
                    <a:cubicBezTo>
                      <a:pt x="2979" y="92"/>
                      <a:pt x="3009" y="92"/>
                      <a:pt x="3009" y="31"/>
                    </a:cubicBezTo>
                    <a:lnTo>
                      <a:pt x="2432" y="1"/>
                    </a:lnTo>
                    <a:close/>
                    <a:moveTo>
                      <a:pt x="183" y="882"/>
                    </a:moveTo>
                    <a:cubicBezTo>
                      <a:pt x="183" y="1247"/>
                      <a:pt x="122" y="1673"/>
                      <a:pt x="0" y="1916"/>
                    </a:cubicBezTo>
                    <a:lnTo>
                      <a:pt x="334" y="2037"/>
                    </a:lnTo>
                    <a:cubicBezTo>
                      <a:pt x="486" y="1764"/>
                      <a:pt x="517" y="1308"/>
                      <a:pt x="517" y="913"/>
                    </a:cubicBezTo>
                    <a:lnTo>
                      <a:pt x="183" y="882"/>
                    </a:lnTo>
                    <a:close/>
                    <a:moveTo>
                      <a:pt x="3070" y="1825"/>
                    </a:moveTo>
                    <a:lnTo>
                      <a:pt x="3070" y="2220"/>
                    </a:lnTo>
                    <a:lnTo>
                      <a:pt x="2280" y="2220"/>
                    </a:lnTo>
                    <a:lnTo>
                      <a:pt x="2280" y="1825"/>
                    </a:lnTo>
                    <a:close/>
                    <a:moveTo>
                      <a:pt x="608" y="1"/>
                    </a:moveTo>
                    <a:lnTo>
                      <a:pt x="608" y="1460"/>
                    </a:lnTo>
                    <a:cubicBezTo>
                      <a:pt x="608" y="2159"/>
                      <a:pt x="547" y="2949"/>
                      <a:pt x="31" y="3557"/>
                    </a:cubicBezTo>
                    <a:cubicBezTo>
                      <a:pt x="122" y="3618"/>
                      <a:pt x="274" y="3770"/>
                      <a:pt x="365" y="3891"/>
                    </a:cubicBezTo>
                    <a:cubicBezTo>
                      <a:pt x="638" y="3588"/>
                      <a:pt x="821" y="3223"/>
                      <a:pt x="912" y="2858"/>
                    </a:cubicBezTo>
                    <a:cubicBezTo>
                      <a:pt x="1034" y="3040"/>
                      <a:pt x="1155" y="3223"/>
                      <a:pt x="1216" y="3344"/>
                    </a:cubicBezTo>
                    <a:lnTo>
                      <a:pt x="1550" y="3010"/>
                    </a:lnTo>
                    <a:cubicBezTo>
                      <a:pt x="1459" y="2919"/>
                      <a:pt x="1155" y="2493"/>
                      <a:pt x="1003" y="2311"/>
                    </a:cubicBezTo>
                    <a:cubicBezTo>
                      <a:pt x="1034" y="2068"/>
                      <a:pt x="1064" y="1825"/>
                      <a:pt x="1064" y="1581"/>
                    </a:cubicBezTo>
                    <a:cubicBezTo>
                      <a:pt x="1125" y="1612"/>
                      <a:pt x="1307" y="1703"/>
                      <a:pt x="1307" y="1703"/>
                    </a:cubicBezTo>
                    <a:cubicBezTo>
                      <a:pt x="1398" y="1490"/>
                      <a:pt x="1550" y="1156"/>
                      <a:pt x="1611" y="913"/>
                    </a:cubicBezTo>
                    <a:cubicBezTo>
                      <a:pt x="1672" y="913"/>
                      <a:pt x="1702" y="913"/>
                      <a:pt x="1702" y="882"/>
                    </a:cubicBezTo>
                    <a:lnTo>
                      <a:pt x="1277" y="700"/>
                    </a:lnTo>
                    <a:cubicBezTo>
                      <a:pt x="1246" y="913"/>
                      <a:pt x="1155" y="1217"/>
                      <a:pt x="1064" y="1460"/>
                    </a:cubicBezTo>
                    <a:lnTo>
                      <a:pt x="1064" y="122"/>
                    </a:lnTo>
                    <a:cubicBezTo>
                      <a:pt x="1125" y="92"/>
                      <a:pt x="1155" y="92"/>
                      <a:pt x="1155" y="31"/>
                    </a:cubicBezTo>
                    <a:cubicBezTo>
                      <a:pt x="1003" y="31"/>
                      <a:pt x="821" y="31"/>
                      <a:pt x="608" y="1"/>
                    </a:cubicBezTo>
                    <a:close/>
                    <a:moveTo>
                      <a:pt x="1824" y="1004"/>
                    </a:moveTo>
                    <a:lnTo>
                      <a:pt x="1824" y="1429"/>
                    </a:lnTo>
                    <a:lnTo>
                      <a:pt x="1429" y="1429"/>
                    </a:lnTo>
                    <a:lnTo>
                      <a:pt x="1429" y="1825"/>
                    </a:lnTo>
                    <a:lnTo>
                      <a:pt x="1824" y="1825"/>
                    </a:lnTo>
                    <a:lnTo>
                      <a:pt x="1824" y="2220"/>
                    </a:lnTo>
                    <a:lnTo>
                      <a:pt x="1459" y="2220"/>
                    </a:lnTo>
                    <a:lnTo>
                      <a:pt x="1459" y="2645"/>
                    </a:lnTo>
                    <a:lnTo>
                      <a:pt x="1915" y="2645"/>
                    </a:lnTo>
                    <a:cubicBezTo>
                      <a:pt x="1885" y="3101"/>
                      <a:pt x="1793" y="3375"/>
                      <a:pt x="1216" y="3527"/>
                    </a:cubicBezTo>
                    <a:cubicBezTo>
                      <a:pt x="1307" y="3618"/>
                      <a:pt x="1429" y="3770"/>
                      <a:pt x="1459" y="3891"/>
                    </a:cubicBezTo>
                    <a:cubicBezTo>
                      <a:pt x="2219" y="3648"/>
                      <a:pt x="2341" y="3253"/>
                      <a:pt x="2371" y="2676"/>
                    </a:cubicBezTo>
                    <a:cubicBezTo>
                      <a:pt x="2432" y="2676"/>
                      <a:pt x="2462" y="2676"/>
                      <a:pt x="2462" y="2645"/>
                    </a:cubicBezTo>
                    <a:lnTo>
                      <a:pt x="2736" y="2645"/>
                    </a:lnTo>
                    <a:lnTo>
                      <a:pt x="2736" y="3314"/>
                    </a:lnTo>
                    <a:cubicBezTo>
                      <a:pt x="2736" y="3709"/>
                      <a:pt x="2827" y="3831"/>
                      <a:pt x="3192" y="3831"/>
                    </a:cubicBezTo>
                    <a:lnTo>
                      <a:pt x="3496" y="3831"/>
                    </a:lnTo>
                    <a:cubicBezTo>
                      <a:pt x="3800" y="3831"/>
                      <a:pt x="3921" y="3709"/>
                      <a:pt x="3952" y="3192"/>
                    </a:cubicBezTo>
                    <a:cubicBezTo>
                      <a:pt x="3830" y="3162"/>
                      <a:pt x="3648" y="3101"/>
                      <a:pt x="3556" y="3040"/>
                    </a:cubicBezTo>
                    <a:cubicBezTo>
                      <a:pt x="3556" y="3375"/>
                      <a:pt x="3526" y="3436"/>
                      <a:pt x="3465" y="3436"/>
                    </a:cubicBezTo>
                    <a:lnTo>
                      <a:pt x="3283" y="3436"/>
                    </a:lnTo>
                    <a:cubicBezTo>
                      <a:pt x="3222" y="3436"/>
                      <a:pt x="3192" y="3436"/>
                      <a:pt x="3192" y="3314"/>
                    </a:cubicBezTo>
                    <a:lnTo>
                      <a:pt x="3192" y="2676"/>
                    </a:lnTo>
                    <a:cubicBezTo>
                      <a:pt x="3252" y="2676"/>
                      <a:pt x="3283" y="2676"/>
                      <a:pt x="3313" y="2645"/>
                    </a:cubicBezTo>
                    <a:lnTo>
                      <a:pt x="3891" y="2645"/>
                    </a:lnTo>
                    <a:lnTo>
                      <a:pt x="3891" y="2220"/>
                    </a:lnTo>
                    <a:lnTo>
                      <a:pt x="3496" y="2220"/>
                    </a:lnTo>
                    <a:lnTo>
                      <a:pt x="3496" y="1825"/>
                    </a:lnTo>
                    <a:lnTo>
                      <a:pt x="3921" y="1825"/>
                    </a:lnTo>
                    <a:lnTo>
                      <a:pt x="3921" y="1429"/>
                    </a:lnTo>
                    <a:lnTo>
                      <a:pt x="3496" y="1429"/>
                    </a:lnTo>
                    <a:lnTo>
                      <a:pt x="3496" y="1095"/>
                    </a:lnTo>
                    <a:cubicBezTo>
                      <a:pt x="3587" y="1095"/>
                      <a:pt x="3617" y="1065"/>
                      <a:pt x="3617" y="1034"/>
                    </a:cubicBezTo>
                    <a:lnTo>
                      <a:pt x="3070" y="1004"/>
                    </a:lnTo>
                    <a:lnTo>
                      <a:pt x="3070" y="1429"/>
                    </a:lnTo>
                    <a:lnTo>
                      <a:pt x="2280" y="1429"/>
                    </a:lnTo>
                    <a:lnTo>
                      <a:pt x="2280" y="1095"/>
                    </a:lnTo>
                    <a:cubicBezTo>
                      <a:pt x="2341" y="1095"/>
                      <a:pt x="2371" y="1065"/>
                      <a:pt x="2371" y="1034"/>
                    </a:cubicBezTo>
                    <a:lnTo>
                      <a:pt x="1824" y="1004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0" name="Google Shape;10680;p31"/>
              <p:cNvSpPr/>
              <p:nvPr/>
            </p:nvSpPr>
            <p:spPr>
              <a:xfrm>
                <a:off x="1374545" y="9451934"/>
                <a:ext cx="196782" cy="175440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46" extrusionOk="0">
                    <a:moveTo>
                      <a:pt x="1551" y="0"/>
                    </a:moveTo>
                    <a:cubicBezTo>
                      <a:pt x="609" y="578"/>
                      <a:pt x="1" y="1581"/>
                      <a:pt x="1" y="2766"/>
                    </a:cubicBezTo>
                    <a:cubicBezTo>
                      <a:pt x="1" y="4104"/>
                      <a:pt x="822" y="5289"/>
                      <a:pt x="2007" y="5745"/>
                    </a:cubicBezTo>
                    <a:lnTo>
                      <a:pt x="4439" y="5745"/>
                    </a:lnTo>
                    <a:cubicBezTo>
                      <a:pt x="5624" y="5289"/>
                      <a:pt x="6445" y="4104"/>
                      <a:pt x="6445" y="2766"/>
                    </a:cubicBezTo>
                    <a:cubicBezTo>
                      <a:pt x="6445" y="1581"/>
                      <a:pt x="5837" y="578"/>
                      <a:pt x="48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1" name="Google Shape;10681;p31"/>
              <p:cNvSpPr/>
              <p:nvPr/>
            </p:nvSpPr>
            <p:spPr>
              <a:xfrm>
                <a:off x="1422821" y="9477003"/>
                <a:ext cx="100269" cy="112299"/>
              </a:xfrm>
              <a:custGeom>
                <a:avLst/>
                <a:gdLst/>
                <a:ahLst/>
                <a:cxnLst/>
                <a:rect l="l" t="t" r="r" b="b"/>
                <a:pathLst>
                  <a:path w="3284" h="3678" extrusionOk="0">
                    <a:moveTo>
                      <a:pt x="1216" y="0"/>
                    </a:moveTo>
                    <a:cubicBezTo>
                      <a:pt x="1247" y="213"/>
                      <a:pt x="1277" y="426"/>
                      <a:pt x="1308" y="608"/>
                    </a:cubicBezTo>
                    <a:lnTo>
                      <a:pt x="882" y="608"/>
                    </a:lnTo>
                    <a:cubicBezTo>
                      <a:pt x="700" y="608"/>
                      <a:pt x="487" y="608"/>
                      <a:pt x="274" y="578"/>
                    </a:cubicBezTo>
                    <a:lnTo>
                      <a:pt x="244" y="1003"/>
                    </a:lnTo>
                    <a:cubicBezTo>
                      <a:pt x="456" y="1033"/>
                      <a:pt x="669" y="1033"/>
                      <a:pt x="912" y="1033"/>
                    </a:cubicBezTo>
                    <a:lnTo>
                      <a:pt x="1368" y="1033"/>
                    </a:lnTo>
                    <a:cubicBezTo>
                      <a:pt x="1399" y="1155"/>
                      <a:pt x="1459" y="1337"/>
                      <a:pt x="1490" y="1429"/>
                    </a:cubicBezTo>
                    <a:lnTo>
                      <a:pt x="1" y="1429"/>
                    </a:lnTo>
                    <a:lnTo>
                      <a:pt x="1" y="1854"/>
                    </a:lnTo>
                    <a:lnTo>
                      <a:pt x="1611" y="1854"/>
                    </a:lnTo>
                    <a:cubicBezTo>
                      <a:pt x="1703" y="1976"/>
                      <a:pt x="1794" y="2097"/>
                      <a:pt x="1855" y="2158"/>
                    </a:cubicBezTo>
                    <a:lnTo>
                      <a:pt x="1490" y="2158"/>
                    </a:lnTo>
                    <a:lnTo>
                      <a:pt x="1581" y="2553"/>
                    </a:lnTo>
                    <a:cubicBezTo>
                      <a:pt x="1672" y="2523"/>
                      <a:pt x="1763" y="2523"/>
                      <a:pt x="1824" y="2523"/>
                    </a:cubicBezTo>
                    <a:cubicBezTo>
                      <a:pt x="2159" y="2523"/>
                      <a:pt x="2250" y="2584"/>
                      <a:pt x="2463" y="2705"/>
                    </a:cubicBezTo>
                    <a:lnTo>
                      <a:pt x="2736" y="2310"/>
                    </a:lnTo>
                    <a:cubicBezTo>
                      <a:pt x="2493" y="2219"/>
                      <a:pt x="2280" y="1976"/>
                      <a:pt x="2159" y="1793"/>
                    </a:cubicBezTo>
                    <a:cubicBezTo>
                      <a:pt x="2584" y="1763"/>
                      <a:pt x="3010" y="1702"/>
                      <a:pt x="3283" y="1581"/>
                    </a:cubicBezTo>
                    <a:lnTo>
                      <a:pt x="3222" y="1155"/>
                    </a:lnTo>
                    <a:cubicBezTo>
                      <a:pt x="2888" y="1277"/>
                      <a:pt x="2432" y="1337"/>
                      <a:pt x="1976" y="1398"/>
                    </a:cubicBezTo>
                    <a:cubicBezTo>
                      <a:pt x="1946" y="1277"/>
                      <a:pt x="1915" y="1125"/>
                      <a:pt x="1885" y="1003"/>
                    </a:cubicBezTo>
                    <a:cubicBezTo>
                      <a:pt x="2250" y="973"/>
                      <a:pt x="2615" y="912"/>
                      <a:pt x="2949" y="821"/>
                    </a:cubicBezTo>
                    <a:lnTo>
                      <a:pt x="2858" y="365"/>
                    </a:lnTo>
                    <a:cubicBezTo>
                      <a:pt x="2554" y="456"/>
                      <a:pt x="2128" y="547"/>
                      <a:pt x="1794" y="578"/>
                    </a:cubicBezTo>
                    <a:cubicBezTo>
                      <a:pt x="1794" y="426"/>
                      <a:pt x="1763" y="243"/>
                      <a:pt x="1763" y="122"/>
                    </a:cubicBezTo>
                    <a:cubicBezTo>
                      <a:pt x="1824" y="122"/>
                      <a:pt x="1855" y="91"/>
                      <a:pt x="1855" y="30"/>
                    </a:cubicBezTo>
                    <a:lnTo>
                      <a:pt x="1216" y="0"/>
                    </a:lnTo>
                    <a:close/>
                    <a:moveTo>
                      <a:pt x="821" y="2280"/>
                    </a:moveTo>
                    <a:cubicBezTo>
                      <a:pt x="608" y="2432"/>
                      <a:pt x="396" y="2675"/>
                      <a:pt x="365" y="2948"/>
                    </a:cubicBezTo>
                    <a:cubicBezTo>
                      <a:pt x="365" y="3404"/>
                      <a:pt x="852" y="3647"/>
                      <a:pt x="1581" y="3678"/>
                    </a:cubicBezTo>
                    <a:lnTo>
                      <a:pt x="2554" y="3678"/>
                    </a:lnTo>
                    <a:lnTo>
                      <a:pt x="2584" y="3192"/>
                    </a:lnTo>
                    <a:lnTo>
                      <a:pt x="2584" y="3192"/>
                    </a:lnTo>
                    <a:cubicBezTo>
                      <a:pt x="2341" y="3222"/>
                      <a:pt x="1946" y="3222"/>
                      <a:pt x="1672" y="3222"/>
                    </a:cubicBezTo>
                    <a:cubicBezTo>
                      <a:pt x="1368" y="3222"/>
                      <a:pt x="912" y="3192"/>
                      <a:pt x="912" y="2918"/>
                    </a:cubicBezTo>
                    <a:cubicBezTo>
                      <a:pt x="912" y="2827"/>
                      <a:pt x="1004" y="2705"/>
                      <a:pt x="1186" y="2614"/>
                    </a:cubicBezTo>
                    <a:lnTo>
                      <a:pt x="821" y="228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2" name="Google Shape;10682;p31"/>
              <p:cNvSpPr/>
              <p:nvPr/>
            </p:nvSpPr>
            <p:spPr>
              <a:xfrm>
                <a:off x="1448806" y="9656121"/>
                <a:ext cx="53859" cy="24151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791" extrusionOk="0">
                    <a:moveTo>
                      <a:pt x="1" y="0"/>
                    </a:moveTo>
                    <a:lnTo>
                      <a:pt x="1" y="791"/>
                    </a:lnTo>
                    <a:lnTo>
                      <a:pt x="1764" y="791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2_1">
    <p:spTree>
      <p:nvGrpSpPr>
        <p:cNvPr id="1" name="Shape 10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84" name="Google Shape;10684;p32"/>
          <p:cNvGrpSpPr/>
          <p:nvPr/>
        </p:nvGrpSpPr>
        <p:grpSpPr>
          <a:xfrm>
            <a:off x="-52419" y="3825250"/>
            <a:ext cx="9196632" cy="1429263"/>
            <a:chOff x="-52419" y="3825250"/>
            <a:chExt cx="9196632" cy="1429263"/>
          </a:xfrm>
        </p:grpSpPr>
        <p:sp>
          <p:nvSpPr>
            <p:cNvPr id="10685" name="Google Shape;10685;p32"/>
            <p:cNvSpPr/>
            <p:nvPr/>
          </p:nvSpPr>
          <p:spPr>
            <a:xfrm flipH="1">
              <a:off x="2244568" y="3825250"/>
              <a:ext cx="455746" cy="841712"/>
            </a:xfrm>
            <a:custGeom>
              <a:avLst/>
              <a:gdLst/>
              <a:ahLst/>
              <a:cxnLst/>
              <a:rect l="l" t="t" r="r" b="b"/>
              <a:pathLst>
                <a:path w="60949" h="73272" extrusionOk="0">
                  <a:moveTo>
                    <a:pt x="53019" y="58901"/>
                  </a:moveTo>
                  <a:cubicBezTo>
                    <a:pt x="53019" y="58901"/>
                    <a:pt x="46876" y="61580"/>
                    <a:pt x="43994" y="61377"/>
                  </a:cubicBezTo>
                  <a:lnTo>
                    <a:pt x="43994" y="73272"/>
                  </a:lnTo>
                  <a:lnTo>
                    <a:pt x="16550" y="73272"/>
                  </a:lnTo>
                  <a:lnTo>
                    <a:pt x="16550" y="62961"/>
                  </a:lnTo>
                  <a:cubicBezTo>
                    <a:pt x="16550" y="62961"/>
                    <a:pt x="6335" y="64151"/>
                    <a:pt x="3465" y="61187"/>
                  </a:cubicBezTo>
                  <a:cubicBezTo>
                    <a:pt x="3465" y="61187"/>
                    <a:pt x="15265" y="58198"/>
                    <a:pt x="16193" y="57936"/>
                  </a:cubicBezTo>
                  <a:lnTo>
                    <a:pt x="16193" y="53555"/>
                  </a:lnTo>
                  <a:cubicBezTo>
                    <a:pt x="16193" y="53555"/>
                    <a:pt x="2477" y="52067"/>
                    <a:pt x="1" y="47506"/>
                  </a:cubicBezTo>
                  <a:cubicBezTo>
                    <a:pt x="1" y="47506"/>
                    <a:pt x="11895" y="48102"/>
                    <a:pt x="17741" y="43637"/>
                  </a:cubicBezTo>
                  <a:lnTo>
                    <a:pt x="17741" y="40172"/>
                  </a:lnTo>
                  <a:cubicBezTo>
                    <a:pt x="17741" y="40172"/>
                    <a:pt x="2370" y="37696"/>
                    <a:pt x="596" y="34029"/>
                  </a:cubicBezTo>
                  <a:cubicBezTo>
                    <a:pt x="596" y="34029"/>
                    <a:pt x="14074" y="35017"/>
                    <a:pt x="17932" y="30564"/>
                  </a:cubicBezTo>
                  <a:lnTo>
                    <a:pt x="17932" y="25504"/>
                  </a:lnTo>
                  <a:cubicBezTo>
                    <a:pt x="17932" y="25504"/>
                    <a:pt x="5609" y="25039"/>
                    <a:pt x="3001" y="19527"/>
                  </a:cubicBezTo>
                  <a:cubicBezTo>
                    <a:pt x="3001" y="19527"/>
                    <a:pt x="10240" y="18241"/>
                    <a:pt x="19003" y="13645"/>
                  </a:cubicBezTo>
                  <a:cubicBezTo>
                    <a:pt x="23563" y="11252"/>
                    <a:pt x="27052" y="7633"/>
                    <a:pt x="27052" y="7633"/>
                  </a:cubicBezTo>
                  <a:lnTo>
                    <a:pt x="27147" y="7633"/>
                  </a:lnTo>
                  <a:lnTo>
                    <a:pt x="27147" y="6347"/>
                  </a:lnTo>
                  <a:cubicBezTo>
                    <a:pt x="27147" y="5216"/>
                    <a:pt x="28064" y="4299"/>
                    <a:pt x="29195" y="4299"/>
                  </a:cubicBezTo>
                  <a:lnTo>
                    <a:pt x="30659" y="4299"/>
                  </a:lnTo>
                  <a:cubicBezTo>
                    <a:pt x="30695" y="2953"/>
                    <a:pt x="30731" y="1465"/>
                    <a:pt x="30755" y="1"/>
                  </a:cubicBezTo>
                  <a:lnTo>
                    <a:pt x="31183" y="1"/>
                  </a:lnTo>
                  <a:cubicBezTo>
                    <a:pt x="31159" y="1227"/>
                    <a:pt x="31136" y="2656"/>
                    <a:pt x="31100" y="4299"/>
                  </a:cubicBezTo>
                  <a:lnTo>
                    <a:pt x="32529" y="4299"/>
                  </a:lnTo>
                  <a:cubicBezTo>
                    <a:pt x="33660" y="4299"/>
                    <a:pt x="34576" y="5227"/>
                    <a:pt x="34565" y="6359"/>
                  </a:cubicBezTo>
                  <a:lnTo>
                    <a:pt x="34565" y="7633"/>
                  </a:lnTo>
                  <a:cubicBezTo>
                    <a:pt x="36755" y="8835"/>
                    <a:pt x="52174" y="17384"/>
                    <a:pt x="60746" y="17015"/>
                  </a:cubicBezTo>
                  <a:cubicBezTo>
                    <a:pt x="60746" y="17015"/>
                    <a:pt x="56924" y="23003"/>
                    <a:pt x="49257" y="24551"/>
                  </a:cubicBezTo>
                  <a:cubicBezTo>
                    <a:pt x="43161" y="25766"/>
                    <a:pt x="41327" y="25135"/>
                    <a:pt x="41327" y="25135"/>
                  </a:cubicBezTo>
                  <a:lnTo>
                    <a:pt x="41327" y="29707"/>
                  </a:lnTo>
                  <a:cubicBezTo>
                    <a:pt x="41327" y="29707"/>
                    <a:pt x="53210" y="33136"/>
                    <a:pt x="59556" y="31552"/>
                  </a:cubicBezTo>
                  <a:cubicBezTo>
                    <a:pt x="59341" y="31755"/>
                    <a:pt x="52198" y="38696"/>
                    <a:pt x="42435" y="37720"/>
                  </a:cubicBezTo>
                  <a:lnTo>
                    <a:pt x="42518" y="43244"/>
                  </a:lnTo>
                  <a:cubicBezTo>
                    <a:pt x="42518" y="43244"/>
                    <a:pt x="52733" y="48459"/>
                    <a:pt x="60949" y="46149"/>
                  </a:cubicBezTo>
                  <a:cubicBezTo>
                    <a:pt x="59806" y="46483"/>
                    <a:pt x="48828" y="49626"/>
                    <a:pt x="43006" y="48399"/>
                  </a:cubicBezTo>
                  <a:lnTo>
                    <a:pt x="43006" y="57020"/>
                  </a:lnTo>
                  <a:cubicBezTo>
                    <a:pt x="43006" y="57020"/>
                    <a:pt x="49352" y="59889"/>
                    <a:pt x="53019" y="5890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686" name="Google Shape;10686;p32"/>
            <p:cNvGrpSpPr/>
            <p:nvPr/>
          </p:nvGrpSpPr>
          <p:grpSpPr>
            <a:xfrm flipH="1">
              <a:off x="1381127" y="3952936"/>
              <a:ext cx="2767106" cy="877230"/>
              <a:chOff x="5656906" y="5429911"/>
              <a:chExt cx="2767106" cy="877230"/>
            </a:xfrm>
          </p:grpSpPr>
          <p:sp>
            <p:nvSpPr>
              <p:cNvPr id="10687" name="Google Shape;10687;p32"/>
              <p:cNvSpPr/>
              <p:nvPr/>
            </p:nvSpPr>
            <p:spPr>
              <a:xfrm>
                <a:off x="7404579" y="5546922"/>
                <a:ext cx="312461" cy="606614"/>
              </a:xfrm>
              <a:custGeom>
                <a:avLst/>
                <a:gdLst/>
                <a:ahLst/>
                <a:cxnLst/>
                <a:rect l="l" t="t" r="r" b="b"/>
                <a:pathLst>
                  <a:path w="15229" h="24480" extrusionOk="0">
                    <a:moveTo>
                      <a:pt x="0" y="1"/>
                    </a:moveTo>
                    <a:lnTo>
                      <a:pt x="0" y="24480"/>
                    </a:lnTo>
                    <a:lnTo>
                      <a:pt x="15228" y="24480"/>
                    </a:lnTo>
                    <a:lnTo>
                      <a:pt x="152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8" name="Google Shape;10688;p32"/>
              <p:cNvSpPr/>
              <p:nvPr/>
            </p:nvSpPr>
            <p:spPr>
              <a:xfrm>
                <a:off x="7748042" y="5429911"/>
                <a:ext cx="354235" cy="751925"/>
              </a:xfrm>
              <a:custGeom>
                <a:avLst/>
                <a:gdLst/>
                <a:ahLst/>
                <a:cxnLst/>
                <a:rect l="l" t="t" r="r" b="b"/>
                <a:pathLst>
                  <a:path w="17265" h="36648" extrusionOk="0">
                    <a:moveTo>
                      <a:pt x="0" y="1"/>
                    </a:moveTo>
                    <a:lnTo>
                      <a:pt x="0" y="36648"/>
                    </a:lnTo>
                    <a:lnTo>
                      <a:pt x="17265" y="36648"/>
                    </a:lnTo>
                    <a:lnTo>
                      <a:pt x="1726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9" name="Google Shape;10689;p32"/>
              <p:cNvSpPr/>
              <p:nvPr/>
            </p:nvSpPr>
            <p:spPr>
              <a:xfrm>
                <a:off x="8156976" y="5621196"/>
                <a:ext cx="245779" cy="1881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7" extrusionOk="0">
                    <a:moveTo>
                      <a:pt x="108" y="0"/>
                    </a:moveTo>
                    <a:lnTo>
                      <a:pt x="1" y="48"/>
                    </a:lnTo>
                    <a:lnTo>
                      <a:pt x="1" y="107"/>
                    </a:lnTo>
                    <a:cubicBezTo>
                      <a:pt x="1465" y="119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0" name="Google Shape;10690;p32"/>
              <p:cNvSpPr/>
              <p:nvPr/>
            </p:nvSpPr>
            <p:spPr>
              <a:xfrm>
                <a:off x="8212927" y="5489268"/>
                <a:ext cx="21" cy="931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538" fill="none" extrusionOk="0">
                    <a:moveTo>
                      <a:pt x="0" y="1"/>
                    </a:moveTo>
                    <a:lnTo>
                      <a:pt x="0" y="4537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1" name="Google Shape;10691;p32"/>
              <p:cNvSpPr/>
              <p:nvPr/>
            </p:nvSpPr>
            <p:spPr>
              <a:xfrm>
                <a:off x="8270807" y="5534222"/>
                <a:ext cx="21" cy="48155"/>
              </a:xfrm>
              <a:custGeom>
                <a:avLst/>
                <a:gdLst/>
                <a:ahLst/>
                <a:cxnLst/>
                <a:rect l="l" t="t" r="r" b="b"/>
                <a:pathLst>
                  <a:path w="1" h="2347" fill="none" extrusionOk="0">
                    <a:moveTo>
                      <a:pt x="1" y="1"/>
                    </a:moveTo>
                    <a:lnTo>
                      <a:pt x="1" y="2346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2" name="Google Shape;10692;p32"/>
              <p:cNvSpPr/>
              <p:nvPr/>
            </p:nvSpPr>
            <p:spPr>
              <a:xfrm>
                <a:off x="7432667" y="5593579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3" name="Google Shape;10693;p32"/>
              <p:cNvSpPr/>
              <p:nvPr/>
            </p:nvSpPr>
            <p:spPr>
              <a:xfrm>
                <a:off x="7432667" y="5593579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12776" y="1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4" name="Google Shape;10694;p32"/>
              <p:cNvSpPr/>
              <p:nvPr/>
            </p:nvSpPr>
            <p:spPr>
              <a:xfrm>
                <a:off x="7432667" y="5593579"/>
                <a:ext cx="262132" cy="20066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8" extrusionOk="0">
                    <a:moveTo>
                      <a:pt x="120" y="1"/>
                    </a:moveTo>
                    <a:lnTo>
                      <a:pt x="0" y="37"/>
                    </a:lnTo>
                    <a:lnTo>
                      <a:pt x="0" y="108"/>
                    </a:lnTo>
                    <a:cubicBezTo>
                      <a:pt x="1572" y="108"/>
                      <a:pt x="12550" y="191"/>
                      <a:pt x="12669" y="453"/>
                    </a:cubicBezTo>
                    <a:cubicBezTo>
                      <a:pt x="12704" y="537"/>
                      <a:pt x="12740" y="727"/>
                      <a:pt x="12776" y="977"/>
                    </a:cubicBez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5" name="Google Shape;10695;p32"/>
              <p:cNvSpPr/>
              <p:nvPr/>
            </p:nvSpPr>
            <p:spPr>
              <a:xfrm>
                <a:off x="7554069" y="5501004"/>
                <a:ext cx="21" cy="51068"/>
              </a:xfrm>
              <a:custGeom>
                <a:avLst/>
                <a:gdLst/>
                <a:ahLst/>
                <a:cxnLst/>
                <a:rect l="l" t="t" r="r" b="b"/>
                <a:pathLst>
                  <a:path w="1" h="2489" fill="none" extrusionOk="0">
                    <a:moveTo>
                      <a:pt x="1" y="0"/>
                    </a:moveTo>
                    <a:lnTo>
                      <a:pt x="1" y="2489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6" name="Google Shape;10696;p32"/>
              <p:cNvSpPr/>
              <p:nvPr/>
            </p:nvSpPr>
            <p:spPr>
              <a:xfrm>
                <a:off x="7778572" y="5470700"/>
                <a:ext cx="303187" cy="31289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7" name="Google Shape;10697;p32"/>
              <p:cNvSpPr/>
              <p:nvPr/>
            </p:nvSpPr>
            <p:spPr>
              <a:xfrm>
                <a:off x="7778572" y="5470700"/>
                <a:ext cx="303187" cy="31289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25"/>
                    </a:lnTo>
                    <a:lnTo>
                      <a:pt x="1" y="152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8" name="Google Shape;10698;p32"/>
              <p:cNvSpPr/>
              <p:nvPr/>
            </p:nvSpPr>
            <p:spPr>
              <a:xfrm>
                <a:off x="7778572" y="5470700"/>
                <a:ext cx="303187" cy="31289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87"/>
                    </a:cubicBezTo>
                    <a:cubicBezTo>
                      <a:pt x="14610" y="442"/>
                      <a:pt x="14669" y="1073"/>
                      <a:pt x="14705" y="1525"/>
                    </a:cubicBez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9" name="Google Shape;10699;p32"/>
              <p:cNvSpPr/>
              <p:nvPr/>
            </p:nvSpPr>
            <p:spPr>
              <a:xfrm>
                <a:off x="7778572" y="5537895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" y="1512"/>
                    </a:ln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0" name="Google Shape;10700;p32"/>
              <p:cNvSpPr/>
              <p:nvPr/>
            </p:nvSpPr>
            <p:spPr>
              <a:xfrm>
                <a:off x="7778572" y="5537895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4776" y="0"/>
                    </a:lnTo>
                    <a:lnTo>
                      <a:pt x="14776" y="1512"/>
                    </a:lnTo>
                    <a:lnTo>
                      <a:pt x="1" y="151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1" name="Google Shape;10701;p32"/>
              <p:cNvSpPr/>
              <p:nvPr/>
            </p:nvSpPr>
            <p:spPr>
              <a:xfrm>
                <a:off x="7778572" y="5537895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cubicBezTo>
                      <a:pt x="1" y="0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2"/>
                    </a:cubicBez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2" name="Google Shape;10702;p32"/>
              <p:cNvSpPr/>
              <p:nvPr/>
            </p:nvSpPr>
            <p:spPr>
              <a:xfrm>
                <a:off x="7778572" y="5608967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3" name="Google Shape;10703;p32"/>
              <p:cNvSpPr/>
              <p:nvPr/>
            </p:nvSpPr>
            <p:spPr>
              <a:xfrm>
                <a:off x="7778572" y="5608967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4" name="Google Shape;10704;p32"/>
              <p:cNvSpPr/>
              <p:nvPr/>
            </p:nvSpPr>
            <p:spPr>
              <a:xfrm>
                <a:off x="7778572" y="5608967"/>
                <a:ext cx="303187" cy="31289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87"/>
                    </a:cubicBezTo>
                    <a:cubicBezTo>
                      <a:pt x="14610" y="441"/>
                      <a:pt x="14669" y="1061"/>
                      <a:pt x="14705" y="1525"/>
                    </a:cubicBez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705" name="Google Shape;10705;p32"/>
              <p:cNvGrpSpPr/>
              <p:nvPr/>
            </p:nvGrpSpPr>
            <p:grpSpPr>
              <a:xfrm flipH="1">
                <a:off x="5656906" y="5449983"/>
                <a:ext cx="878797" cy="857158"/>
                <a:chOff x="634900" y="1330350"/>
                <a:chExt cx="2319950" cy="2262825"/>
              </a:xfrm>
            </p:grpSpPr>
            <p:sp>
              <p:nvSpPr>
                <p:cNvPr id="10706" name="Google Shape;10706;p32"/>
                <p:cNvSpPr/>
                <p:nvPr/>
              </p:nvSpPr>
              <p:spPr>
                <a:xfrm>
                  <a:off x="634900" y="1534850"/>
                  <a:ext cx="522700" cy="20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08" h="80725" extrusionOk="0">
                      <a:moveTo>
                        <a:pt x="0" y="0"/>
                      </a:moveTo>
                      <a:lnTo>
                        <a:pt x="0" y="80724"/>
                      </a:lnTo>
                      <a:lnTo>
                        <a:pt x="20907" y="80724"/>
                      </a:lnTo>
                      <a:lnTo>
                        <a:pt x="2090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7" name="Google Shape;10707;p32"/>
                <p:cNvSpPr/>
                <p:nvPr/>
              </p:nvSpPr>
              <p:spPr>
                <a:xfrm>
                  <a:off x="7042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8" name="Google Shape;10708;p32"/>
                <p:cNvSpPr/>
                <p:nvPr/>
              </p:nvSpPr>
              <p:spPr>
                <a:xfrm>
                  <a:off x="8185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9" name="Google Shape;10709;p32"/>
                <p:cNvSpPr/>
                <p:nvPr/>
              </p:nvSpPr>
              <p:spPr>
                <a:xfrm>
                  <a:off x="9328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0" name="Google Shape;10710;p32"/>
                <p:cNvSpPr/>
                <p:nvPr/>
              </p:nvSpPr>
              <p:spPr>
                <a:xfrm>
                  <a:off x="10468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1" name="Google Shape;10711;p32"/>
                <p:cNvSpPr/>
                <p:nvPr/>
              </p:nvSpPr>
              <p:spPr>
                <a:xfrm>
                  <a:off x="7042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2" name="Google Shape;10712;p32"/>
                <p:cNvSpPr/>
                <p:nvPr/>
              </p:nvSpPr>
              <p:spPr>
                <a:xfrm>
                  <a:off x="8185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3" name="Google Shape;10713;p32"/>
                <p:cNvSpPr/>
                <p:nvPr/>
              </p:nvSpPr>
              <p:spPr>
                <a:xfrm>
                  <a:off x="9328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4" name="Google Shape;10714;p32"/>
                <p:cNvSpPr/>
                <p:nvPr/>
              </p:nvSpPr>
              <p:spPr>
                <a:xfrm>
                  <a:off x="10468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5" name="Google Shape;10715;p32"/>
                <p:cNvSpPr/>
                <p:nvPr/>
              </p:nvSpPr>
              <p:spPr>
                <a:xfrm>
                  <a:off x="7042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6" name="Google Shape;10716;p32"/>
                <p:cNvSpPr/>
                <p:nvPr/>
              </p:nvSpPr>
              <p:spPr>
                <a:xfrm>
                  <a:off x="8185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7" name="Google Shape;10717;p32"/>
                <p:cNvSpPr/>
                <p:nvPr/>
              </p:nvSpPr>
              <p:spPr>
                <a:xfrm>
                  <a:off x="9328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8" name="Google Shape;10718;p32"/>
                <p:cNvSpPr/>
                <p:nvPr/>
              </p:nvSpPr>
              <p:spPr>
                <a:xfrm>
                  <a:off x="10468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9" name="Google Shape;10719;p32"/>
                <p:cNvSpPr/>
                <p:nvPr/>
              </p:nvSpPr>
              <p:spPr>
                <a:xfrm>
                  <a:off x="7042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0" name="Google Shape;10720;p32"/>
                <p:cNvSpPr/>
                <p:nvPr/>
              </p:nvSpPr>
              <p:spPr>
                <a:xfrm>
                  <a:off x="8185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1" name="Google Shape;10721;p32"/>
                <p:cNvSpPr/>
                <p:nvPr/>
              </p:nvSpPr>
              <p:spPr>
                <a:xfrm>
                  <a:off x="9328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2" name="Google Shape;10722;p32"/>
                <p:cNvSpPr/>
                <p:nvPr/>
              </p:nvSpPr>
              <p:spPr>
                <a:xfrm>
                  <a:off x="10468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3" name="Google Shape;10723;p32"/>
                <p:cNvSpPr/>
                <p:nvPr/>
              </p:nvSpPr>
              <p:spPr>
                <a:xfrm>
                  <a:off x="7042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4" name="Google Shape;10724;p32"/>
                <p:cNvSpPr/>
                <p:nvPr/>
              </p:nvSpPr>
              <p:spPr>
                <a:xfrm>
                  <a:off x="8185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5" name="Google Shape;10725;p32"/>
                <p:cNvSpPr/>
                <p:nvPr/>
              </p:nvSpPr>
              <p:spPr>
                <a:xfrm>
                  <a:off x="9328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6" name="Google Shape;10726;p32"/>
                <p:cNvSpPr/>
                <p:nvPr/>
              </p:nvSpPr>
              <p:spPr>
                <a:xfrm>
                  <a:off x="10468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7" name="Google Shape;10727;p32"/>
                <p:cNvSpPr/>
                <p:nvPr/>
              </p:nvSpPr>
              <p:spPr>
                <a:xfrm>
                  <a:off x="7042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8" name="Google Shape;10728;p32"/>
                <p:cNvSpPr/>
                <p:nvPr/>
              </p:nvSpPr>
              <p:spPr>
                <a:xfrm>
                  <a:off x="8185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9" name="Google Shape;10729;p32"/>
                <p:cNvSpPr/>
                <p:nvPr/>
              </p:nvSpPr>
              <p:spPr>
                <a:xfrm>
                  <a:off x="9328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0" name="Google Shape;10730;p32"/>
                <p:cNvSpPr/>
                <p:nvPr/>
              </p:nvSpPr>
              <p:spPr>
                <a:xfrm>
                  <a:off x="10468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1" name="Google Shape;10731;p32"/>
                <p:cNvSpPr/>
                <p:nvPr/>
              </p:nvSpPr>
              <p:spPr>
                <a:xfrm>
                  <a:off x="7042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2" name="Google Shape;10732;p32"/>
                <p:cNvSpPr/>
                <p:nvPr/>
              </p:nvSpPr>
              <p:spPr>
                <a:xfrm>
                  <a:off x="8185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3" name="Google Shape;10733;p32"/>
                <p:cNvSpPr/>
                <p:nvPr/>
              </p:nvSpPr>
              <p:spPr>
                <a:xfrm>
                  <a:off x="9328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4" name="Google Shape;10734;p32"/>
                <p:cNvSpPr/>
                <p:nvPr/>
              </p:nvSpPr>
              <p:spPr>
                <a:xfrm>
                  <a:off x="10468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5" name="Google Shape;10735;p32"/>
                <p:cNvSpPr/>
                <p:nvPr/>
              </p:nvSpPr>
              <p:spPr>
                <a:xfrm>
                  <a:off x="7042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6" name="Google Shape;10736;p32"/>
                <p:cNvSpPr/>
                <p:nvPr/>
              </p:nvSpPr>
              <p:spPr>
                <a:xfrm>
                  <a:off x="8185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7" name="Google Shape;10737;p32"/>
                <p:cNvSpPr/>
                <p:nvPr/>
              </p:nvSpPr>
              <p:spPr>
                <a:xfrm>
                  <a:off x="9328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8" name="Google Shape;10738;p32"/>
                <p:cNvSpPr/>
                <p:nvPr/>
              </p:nvSpPr>
              <p:spPr>
                <a:xfrm>
                  <a:off x="10468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9" name="Google Shape;10739;p32"/>
                <p:cNvSpPr/>
                <p:nvPr/>
              </p:nvSpPr>
              <p:spPr>
                <a:xfrm>
                  <a:off x="7042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0" name="Google Shape;10740;p32"/>
                <p:cNvSpPr/>
                <p:nvPr/>
              </p:nvSpPr>
              <p:spPr>
                <a:xfrm>
                  <a:off x="8185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1" name="Google Shape;10741;p32"/>
                <p:cNvSpPr/>
                <p:nvPr/>
              </p:nvSpPr>
              <p:spPr>
                <a:xfrm>
                  <a:off x="9328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2" name="Google Shape;10742;p32"/>
                <p:cNvSpPr/>
                <p:nvPr/>
              </p:nvSpPr>
              <p:spPr>
                <a:xfrm>
                  <a:off x="10468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3" name="Google Shape;10743;p32"/>
                <p:cNvSpPr/>
                <p:nvPr/>
              </p:nvSpPr>
              <p:spPr>
                <a:xfrm>
                  <a:off x="7042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4" name="Google Shape;10744;p32"/>
                <p:cNvSpPr/>
                <p:nvPr/>
              </p:nvSpPr>
              <p:spPr>
                <a:xfrm>
                  <a:off x="8185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5" name="Google Shape;10745;p32"/>
                <p:cNvSpPr/>
                <p:nvPr/>
              </p:nvSpPr>
              <p:spPr>
                <a:xfrm>
                  <a:off x="9328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6" name="Google Shape;10746;p32"/>
                <p:cNvSpPr/>
                <p:nvPr/>
              </p:nvSpPr>
              <p:spPr>
                <a:xfrm>
                  <a:off x="10468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7" name="Google Shape;10747;p32"/>
                <p:cNvSpPr/>
                <p:nvPr/>
              </p:nvSpPr>
              <p:spPr>
                <a:xfrm>
                  <a:off x="1343900" y="1534850"/>
                  <a:ext cx="523000" cy="20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20" h="80725" extrusionOk="0">
                      <a:moveTo>
                        <a:pt x="1" y="0"/>
                      </a:moveTo>
                      <a:lnTo>
                        <a:pt x="1" y="80724"/>
                      </a:lnTo>
                      <a:lnTo>
                        <a:pt x="20920" y="80724"/>
                      </a:lnTo>
                      <a:lnTo>
                        <a:pt x="2092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8" name="Google Shape;10748;p32"/>
                <p:cNvSpPr/>
                <p:nvPr/>
              </p:nvSpPr>
              <p:spPr>
                <a:xfrm>
                  <a:off x="14168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9" name="Google Shape;10749;p32"/>
                <p:cNvSpPr/>
                <p:nvPr/>
              </p:nvSpPr>
              <p:spPr>
                <a:xfrm>
                  <a:off x="15311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0" name="Google Shape;10750;p32"/>
                <p:cNvSpPr/>
                <p:nvPr/>
              </p:nvSpPr>
              <p:spPr>
                <a:xfrm>
                  <a:off x="16451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1" name="Google Shape;10751;p32"/>
                <p:cNvSpPr/>
                <p:nvPr/>
              </p:nvSpPr>
              <p:spPr>
                <a:xfrm>
                  <a:off x="17594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2" name="Google Shape;10752;p32"/>
                <p:cNvSpPr/>
                <p:nvPr/>
              </p:nvSpPr>
              <p:spPr>
                <a:xfrm>
                  <a:off x="14168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3" name="Google Shape;10753;p32"/>
                <p:cNvSpPr/>
                <p:nvPr/>
              </p:nvSpPr>
              <p:spPr>
                <a:xfrm>
                  <a:off x="15311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4" name="Google Shape;10754;p32"/>
                <p:cNvSpPr/>
                <p:nvPr/>
              </p:nvSpPr>
              <p:spPr>
                <a:xfrm>
                  <a:off x="16451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5" name="Google Shape;10755;p32"/>
                <p:cNvSpPr/>
                <p:nvPr/>
              </p:nvSpPr>
              <p:spPr>
                <a:xfrm>
                  <a:off x="17594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6" name="Google Shape;10756;p32"/>
                <p:cNvSpPr/>
                <p:nvPr/>
              </p:nvSpPr>
              <p:spPr>
                <a:xfrm>
                  <a:off x="14168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7" name="Google Shape;10757;p32"/>
                <p:cNvSpPr/>
                <p:nvPr/>
              </p:nvSpPr>
              <p:spPr>
                <a:xfrm>
                  <a:off x="15311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8" name="Google Shape;10758;p32"/>
                <p:cNvSpPr/>
                <p:nvPr/>
              </p:nvSpPr>
              <p:spPr>
                <a:xfrm>
                  <a:off x="16451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9" name="Google Shape;10759;p32"/>
                <p:cNvSpPr/>
                <p:nvPr/>
              </p:nvSpPr>
              <p:spPr>
                <a:xfrm>
                  <a:off x="17594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0" name="Google Shape;10760;p32"/>
                <p:cNvSpPr/>
                <p:nvPr/>
              </p:nvSpPr>
              <p:spPr>
                <a:xfrm>
                  <a:off x="14168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1" name="Google Shape;10761;p32"/>
                <p:cNvSpPr/>
                <p:nvPr/>
              </p:nvSpPr>
              <p:spPr>
                <a:xfrm>
                  <a:off x="15311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2" name="Google Shape;10762;p32"/>
                <p:cNvSpPr/>
                <p:nvPr/>
              </p:nvSpPr>
              <p:spPr>
                <a:xfrm>
                  <a:off x="16451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3" name="Google Shape;10763;p32"/>
                <p:cNvSpPr/>
                <p:nvPr/>
              </p:nvSpPr>
              <p:spPr>
                <a:xfrm>
                  <a:off x="17594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4" name="Google Shape;10764;p32"/>
                <p:cNvSpPr/>
                <p:nvPr/>
              </p:nvSpPr>
              <p:spPr>
                <a:xfrm>
                  <a:off x="14168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5" name="Google Shape;10765;p32"/>
                <p:cNvSpPr/>
                <p:nvPr/>
              </p:nvSpPr>
              <p:spPr>
                <a:xfrm>
                  <a:off x="15311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6" name="Google Shape;10766;p32"/>
                <p:cNvSpPr/>
                <p:nvPr/>
              </p:nvSpPr>
              <p:spPr>
                <a:xfrm>
                  <a:off x="16451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7" name="Google Shape;10767;p32"/>
                <p:cNvSpPr/>
                <p:nvPr/>
              </p:nvSpPr>
              <p:spPr>
                <a:xfrm>
                  <a:off x="17594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8" name="Google Shape;10768;p32"/>
                <p:cNvSpPr/>
                <p:nvPr/>
              </p:nvSpPr>
              <p:spPr>
                <a:xfrm>
                  <a:off x="14168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9" name="Google Shape;10769;p32"/>
                <p:cNvSpPr/>
                <p:nvPr/>
              </p:nvSpPr>
              <p:spPr>
                <a:xfrm>
                  <a:off x="15311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0" name="Google Shape;10770;p32"/>
                <p:cNvSpPr/>
                <p:nvPr/>
              </p:nvSpPr>
              <p:spPr>
                <a:xfrm>
                  <a:off x="16451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1" name="Google Shape;10771;p32"/>
                <p:cNvSpPr/>
                <p:nvPr/>
              </p:nvSpPr>
              <p:spPr>
                <a:xfrm>
                  <a:off x="17594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2" name="Google Shape;10772;p32"/>
                <p:cNvSpPr/>
                <p:nvPr/>
              </p:nvSpPr>
              <p:spPr>
                <a:xfrm>
                  <a:off x="14168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3" name="Google Shape;10773;p32"/>
                <p:cNvSpPr/>
                <p:nvPr/>
              </p:nvSpPr>
              <p:spPr>
                <a:xfrm>
                  <a:off x="15311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4" name="Google Shape;10774;p32"/>
                <p:cNvSpPr/>
                <p:nvPr/>
              </p:nvSpPr>
              <p:spPr>
                <a:xfrm>
                  <a:off x="16451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5" name="Google Shape;10775;p32"/>
                <p:cNvSpPr/>
                <p:nvPr/>
              </p:nvSpPr>
              <p:spPr>
                <a:xfrm>
                  <a:off x="17594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6" name="Google Shape;10776;p32"/>
                <p:cNvSpPr/>
                <p:nvPr/>
              </p:nvSpPr>
              <p:spPr>
                <a:xfrm>
                  <a:off x="14168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7" name="Google Shape;10777;p32"/>
                <p:cNvSpPr/>
                <p:nvPr/>
              </p:nvSpPr>
              <p:spPr>
                <a:xfrm>
                  <a:off x="15311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8" name="Google Shape;10778;p32"/>
                <p:cNvSpPr/>
                <p:nvPr/>
              </p:nvSpPr>
              <p:spPr>
                <a:xfrm>
                  <a:off x="16451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9" name="Google Shape;10779;p32"/>
                <p:cNvSpPr/>
                <p:nvPr/>
              </p:nvSpPr>
              <p:spPr>
                <a:xfrm>
                  <a:off x="17594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0" name="Google Shape;10780;p32"/>
                <p:cNvSpPr/>
                <p:nvPr/>
              </p:nvSpPr>
              <p:spPr>
                <a:xfrm>
                  <a:off x="14168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1" name="Google Shape;10781;p32"/>
                <p:cNvSpPr/>
                <p:nvPr/>
              </p:nvSpPr>
              <p:spPr>
                <a:xfrm>
                  <a:off x="15311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2" name="Google Shape;10782;p32"/>
                <p:cNvSpPr/>
                <p:nvPr/>
              </p:nvSpPr>
              <p:spPr>
                <a:xfrm>
                  <a:off x="16451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3" name="Google Shape;10783;p32"/>
                <p:cNvSpPr/>
                <p:nvPr/>
              </p:nvSpPr>
              <p:spPr>
                <a:xfrm>
                  <a:off x="17594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4" name="Google Shape;10784;p32"/>
                <p:cNvSpPr/>
                <p:nvPr/>
              </p:nvSpPr>
              <p:spPr>
                <a:xfrm>
                  <a:off x="14168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5" name="Google Shape;10785;p32"/>
                <p:cNvSpPr/>
                <p:nvPr/>
              </p:nvSpPr>
              <p:spPr>
                <a:xfrm>
                  <a:off x="15311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6" name="Google Shape;10786;p32"/>
                <p:cNvSpPr/>
                <p:nvPr/>
              </p:nvSpPr>
              <p:spPr>
                <a:xfrm>
                  <a:off x="16451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7" name="Google Shape;10787;p32"/>
                <p:cNvSpPr/>
                <p:nvPr/>
              </p:nvSpPr>
              <p:spPr>
                <a:xfrm>
                  <a:off x="17594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8" name="Google Shape;10788;p32"/>
                <p:cNvSpPr/>
                <p:nvPr/>
              </p:nvSpPr>
              <p:spPr>
                <a:xfrm>
                  <a:off x="1587100" y="1330350"/>
                  <a:ext cx="25" cy="20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264" fill="none" extrusionOk="0">
                      <a:moveTo>
                        <a:pt x="0" y="1"/>
                      </a:moveTo>
                      <a:lnTo>
                        <a:pt x="0" y="8264"/>
                      </a:lnTo>
                    </a:path>
                  </a:pathLst>
                </a:custGeom>
                <a:solidFill>
                  <a:schemeClr val="accent5"/>
                </a:solidFill>
                <a:ln w="3875" cap="flat" cmpd="sng">
                  <a:solidFill>
                    <a:schemeClr val="accent5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9" name="Google Shape;10789;p32"/>
                <p:cNvSpPr/>
                <p:nvPr/>
              </p:nvSpPr>
              <p:spPr>
                <a:xfrm>
                  <a:off x="1854675" y="1735450"/>
                  <a:ext cx="522725" cy="157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09" h="62985" extrusionOk="0">
                      <a:moveTo>
                        <a:pt x="1" y="1"/>
                      </a:moveTo>
                      <a:lnTo>
                        <a:pt x="1" y="62985"/>
                      </a:lnTo>
                      <a:lnTo>
                        <a:pt x="20908" y="62985"/>
                      </a:lnTo>
                      <a:lnTo>
                        <a:pt x="209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0" name="Google Shape;10790;p32"/>
                <p:cNvSpPr/>
                <p:nvPr/>
              </p:nvSpPr>
              <p:spPr>
                <a:xfrm>
                  <a:off x="1893075" y="1772075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1" name="Google Shape;10791;p32"/>
                <p:cNvSpPr/>
                <p:nvPr/>
              </p:nvSpPr>
              <p:spPr>
                <a:xfrm>
                  <a:off x="1893075" y="1875350"/>
                  <a:ext cx="409300" cy="6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4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2" name="Google Shape;10792;p32"/>
                <p:cNvSpPr/>
                <p:nvPr/>
              </p:nvSpPr>
              <p:spPr>
                <a:xfrm>
                  <a:off x="1893075" y="1978650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0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3" name="Google Shape;10793;p32"/>
                <p:cNvSpPr/>
                <p:nvPr/>
              </p:nvSpPr>
              <p:spPr>
                <a:xfrm>
                  <a:off x="1893075" y="2081925"/>
                  <a:ext cx="409300" cy="6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4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4" name="Google Shape;10794;p32"/>
                <p:cNvSpPr/>
                <p:nvPr/>
              </p:nvSpPr>
              <p:spPr>
                <a:xfrm>
                  <a:off x="1893075" y="2185525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5" name="Google Shape;10795;p32"/>
                <p:cNvSpPr/>
                <p:nvPr/>
              </p:nvSpPr>
              <p:spPr>
                <a:xfrm>
                  <a:off x="1893075" y="2288800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6" name="Google Shape;10796;p32"/>
                <p:cNvSpPr/>
                <p:nvPr/>
              </p:nvSpPr>
              <p:spPr>
                <a:xfrm>
                  <a:off x="1893075" y="2392100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0"/>
                      </a:lnTo>
                      <a:lnTo>
                        <a:pt x="16372" y="2750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7" name="Google Shape;10797;p32"/>
                <p:cNvSpPr/>
                <p:nvPr/>
              </p:nvSpPr>
              <p:spPr>
                <a:xfrm>
                  <a:off x="1893075" y="2495375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8" name="Google Shape;10798;p32"/>
                <p:cNvSpPr/>
                <p:nvPr/>
              </p:nvSpPr>
              <p:spPr>
                <a:xfrm>
                  <a:off x="1893075" y="2598675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0"/>
                      </a:moveTo>
                      <a:lnTo>
                        <a:pt x="1" y="2762"/>
                      </a:lnTo>
                      <a:lnTo>
                        <a:pt x="16372" y="2762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9" name="Google Shape;10799;p32"/>
                <p:cNvSpPr/>
                <p:nvPr/>
              </p:nvSpPr>
              <p:spPr>
                <a:xfrm>
                  <a:off x="1893075" y="2701950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00" name="Google Shape;10800;p32"/>
                <p:cNvSpPr/>
                <p:nvPr/>
              </p:nvSpPr>
              <p:spPr>
                <a:xfrm>
                  <a:off x="1893075" y="2805525"/>
                  <a:ext cx="40930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2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01" name="Google Shape;10801;p32"/>
                <p:cNvSpPr/>
                <p:nvPr/>
              </p:nvSpPr>
              <p:spPr>
                <a:xfrm>
                  <a:off x="1893075" y="2908825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02" name="Google Shape;10802;p32"/>
                <p:cNvSpPr/>
                <p:nvPr/>
              </p:nvSpPr>
              <p:spPr>
                <a:xfrm>
                  <a:off x="1893075" y="3012100"/>
                  <a:ext cx="40930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2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03" name="Google Shape;10803;p32"/>
                <p:cNvSpPr/>
                <p:nvPr/>
              </p:nvSpPr>
              <p:spPr>
                <a:xfrm>
                  <a:off x="1893075" y="3115400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0"/>
                      </a:moveTo>
                      <a:lnTo>
                        <a:pt x="1" y="2762"/>
                      </a:lnTo>
                      <a:lnTo>
                        <a:pt x="16372" y="2762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04" name="Google Shape;10804;p32"/>
                <p:cNvSpPr/>
                <p:nvPr/>
              </p:nvSpPr>
              <p:spPr>
                <a:xfrm>
                  <a:off x="1893075" y="3218675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05" name="Google Shape;10805;p32"/>
                <p:cNvSpPr/>
                <p:nvPr/>
              </p:nvSpPr>
              <p:spPr>
                <a:xfrm>
                  <a:off x="1860625" y="1670875"/>
                  <a:ext cx="492350" cy="6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4" h="2668" extrusionOk="0">
                      <a:moveTo>
                        <a:pt x="1" y="0"/>
                      </a:moveTo>
                      <a:lnTo>
                        <a:pt x="1" y="2667"/>
                      </a:lnTo>
                      <a:lnTo>
                        <a:pt x="19694" y="2667"/>
                      </a:lnTo>
                      <a:lnTo>
                        <a:pt x="196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06" name="Google Shape;10806;p32"/>
                <p:cNvSpPr/>
                <p:nvPr/>
              </p:nvSpPr>
              <p:spPr>
                <a:xfrm>
                  <a:off x="2024950" y="1539000"/>
                  <a:ext cx="25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597" fill="none" extrusionOk="0">
                      <a:moveTo>
                        <a:pt x="0" y="1"/>
                      </a:moveTo>
                      <a:lnTo>
                        <a:pt x="0" y="5597"/>
                      </a:lnTo>
                    </a:path>
                  </a:pathLst>
                </a:custGeom>
                <a:solidFill>
                  <a:schemeClr val="accent5"/>
                </a:solidFill>
                <a:ln w="3875" cap="flat" cmpd="sng">
                  <a:solidFill>
                    <a:schemeClr val="accent5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07" name="Google Shape;10807;p32"/>
                <p:cNvSpPr/>
                <p:nvPr/>
              </p:nvSpPr>
              <p:spPr>
                <a:xfrm>
                  <a:off x="1747225" y="1911950"/>
                  <a:ext cx="1207625" cy="16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305" h="67249" extrusionOk="0">
                      <a:moveTo>
                        <a:pt x="37339" y="23028"/>
                      </a:moveTo>
                      <a:lnTo>
                        <a:pt x="37339" y="23028"/>
                      </a:lnTo>
                      <a:cubicBezTo>
                        <a:pt x="37029" y="23254"/>
                        <a:pt x="36755" y="23528"/>
                        <a:pt x="36529" y="23850"/>
                      </a:cubicBezTo>
                      <a:cubicBezTo>
                        <a:pt x="36493" y="23588"/>
                        <a:pt x="36434" y="23326"/>
                        <a:pt x="36362" y="23076"/>
                      </a:cubicBezTo>
                      <a:lnTo>
                        <a:pt x="37339" y="23028"/>
                      </a:lnTo>
                      <a:close/>
                      <a:moveTo>
                        <a:pt x="32457" y="40911"/>
                      </a:moveTo>
                      <a:lnTo>
                        <a:pt x="32493" y="41149"/>
                      </a:lnTo>
                      <a:cubicBezTo>
                        <a:pt x="32898" y="43912"/>
                        <a:pt x="33231" y="46674"/>
                        <a:pt x="33505" y="49448"/>
                      </a:cubicBezTo>
                      <a:cubicBezTo>
                        <a:pt x="33350" y="49376"/>
                        <a:pt x="33183" y="49305"/>
                        <a:pt x="33017" y="49234"/>
                      </a:cubicBezTo>
                      <a:cubicBezTo>
                        <a:pt x="32517" y="49007"/>
                        <a:pt x="32005" y="48757"/>
                        <a:pt x="31517" y="48495"/>
                      </a:cubicBezTo>
                      <a:cubicBezTo>
                        <a:pt x="30516" y="47995"/>
                        <a:pt x="29552" y="47400"/>
                        <a:pt x="28623" y="46769"/>
                      </a:cubicBezTo>
                      <a:cubicBezTo>
                        <a:pt x="27909" y="46269"/>
                        <a:pt x="27206" y="45757"/>
                        <a:pt x="26528" y="45197"/>
                      </a:cubicBezTo>
                      <a:lnTo>
                        <a:pt x="30886" y="45066"/>
                      </a:lnTo>
                      <a:cubicBezTo>
                        <a:pt x="30850" y="43852"/>
                        <a:pt x="30100" y="42673"/>
                        <a:pt x="29016" y="42114"/>
                      </a:cubicBezTo>
                      <a:cubicBezTo>
                        <a:pt x="28539" y="41867"/>
                        <a:pt x="28001" y="41745"/>
                        <a:pt x="27463" y="41745"/>
                      </a:cubicBezTo>
                      <a:cubicBezTo>
                        <a:pt x="26779" y="41745"/>
                        <a:pt x="26094" y="41942"/>
                        <a:pt x="25528" y="42328"/>
                      </a:cubicBezTo>
                      <a:cubicBezTo>
                        <a:pt x="25528" y="41923"/>
                        <a:pt x="25456" y="41518"/>
                        <a:pt x="25361" y="41125"/>
                      </a:cubicBezTo>
                      <a:lnTo>
                        <a:pt x="32457" y="40911"/>
                      </a:lnTo>
                      <a:close/>
                      <a:moveTo>
                        <a:pt x="23398" y="0"/>
                      </a:moveTo>
                      <a:cubicBezTo>
                        <a:pt x="19916" y="0"/>
                        <a:pt x="16589" y="2611"/>
                        <a:pt x="15788" y="6014"/>
                      </a:cubicBezTo>
                      <a:cubicBezTo>
                        <a:pt x="14946" y="5116"/>
                        <a:pt x="13701" y="4690"/>
                        <a:pt x="12449" y="4690"/>
                      </a:cubicBezTo>
                      <a:cubicBezTo>
                        <a:pt x="11825" y="4690"/>
                        <a:pt x="11199" y="4796"/>
                        <a:pt x="10621" y="5002"/>
                      </a:cubicBezTo>
                      <a:cubicBezTo>
                        <a:pt x="8895" y="5633"/>
                        <a:pt x="7549" y="7086"/>
                        <a:pt x="6763" y="8752"/>
                      </a:cubicBezTo>
                      <a:cubicBezTo>
                        <a:pt x="5978" y="10419"/>
                        <a:pt x="5716" y="12289"/>
                        <a:pt x="5680" y="14134"/>
                      </a:cubicBezTo>
                      <a:cubicBezTo>
                        <a:pt x="5404" y="14063"/>
                        <a:pt x="5129" y="14029"/>
                        <a:pt x="4856" y="14029"/>
                      </a:cubicBezTo>
                      <a:cubicBezTo>
                        <a:pt x="3351" y="14029"/>
                        <a:pt x="1948" y="15058"/>
                        <a:pt x="1263" y="16480"/>
                      </a:cubicBezTo>
                      <a:cubicBezTo>
                        <a:pt x="1048" y="16932"/>
                        <a:pt x="894" y="17420"/>
                        <a:pt x="787" y="17920"/>
                      </a:cubicBezTo>
                      <a:cubicBezTo>
                        <a:pt x="691" y="18408"/>
                        <a:pt x="656" y="18897"/>
                        <a:pt x="644" y="19397"/>
                      </a:cubicBezTo>
                      <a:cubicBezTo>
                        <a:pt x="632" y="20242"/>
                        <a:pt x="739" y="21099"/>
                        <a:pt x="894" y="21921"/>
                      </a:cubicBezTo>
                      <a:lnTo>
                        <a:pt x="4954" y="21814"/>
                      </a:lnTo>
                      <a:lnTo>
                        <a:pt x="4954" y="21814"/>
                      </a:lnTo>
                      <a:cubicBezTo>
                        <a:pt x="4632" y="22564"/>
                        <a:pt x="4466" y="23385"/>
                        <a:pt x="4537" y="24207"/>
                      </a:cubicBezTo>
                      <a:cubicBezTo>
                        <a:pt x="4281" y="23866"/>
                        <a:pt x="3907" y="23742"/>
                        <a:pt x="3493" y="23742"/>
                      </a:cubicBezTo>
                      <a:cubicBezTo>
                        <a:pt x="2981" y="23742"/>
                        <a:pt x="2410" y="23931"/>
                        <a:pt x="1930" y="24135"/>
                      </a:cubicBezTo>
                      <a:cubicBezTo>
                        <a:pt x="1060" y="24504"/>
                        <a:pt x="453" y="25350"/>
                        <a:pt x="227" y="26267"/>
                      </a:cubicBezTo>
                      <a:cubicBezTo>
                        <a:pt x="1" y="27183"/>
                        <a:pt x="120" y="28148"/>
                        <a:pt x="370" y="29053"/>
                      </a:cubicBezTo>
                      <a:lnTo>
                        <a:pt x="12562" y="28826"/>
                      </a:lnTo>
                      <a:lnTo>
                        <a:pt x="12562" y="28826"/>
                      </a:lnTo>
                      <a:cubicBezTo>
                        <a:pt x="11621" y="30600"/>
                        <a:pt x="11407" y="32755"/>
                        <a:pt x="12086" y="34637"/>
                      </a:cubicBezTo>
                      <a:cubicBezTo>
                        <a:pt x="12109" y="34684"/>
                        <a:pt x="12431" y="34922"/>
                        <a:pt x="12467" y="34958"/>
                      </a:cubicBezTo>
                      <a:lnTo>
                        <a:pt x="27980" y="34660"/>
                      </a:lnTo>
                      <a:lnTo>
                        <a:pt x="27980" y="34660"/>
                      </a:lnTo>
                      <a:cubicBezTo>
                        <a:pt x="26980" y="35268"/>
                        <a:pt x="26183" y="36232"/>
                        <a:pt x="25885" y="37363"/>
                      </a:cubicBezTo>
                      <a:cubicBezTo>
                        <a:pt x="25361" y="36907"/>
                        <a:pt x="24669" y="36678"/>
                        <a:pt x="23976" y="36678"/>
                      </a:cubicBezTo>
                      <a:cubicBezTo>
                        <a:pt x="23329" y="36678"/>
                        <a:pt x="22682" y="36878"/>
                        <a:pt x="22170" y="37280"/>
                      </a:cubicBezTo>
                      <a:cubicBezTo>
                        <a:pt x="22158" y="37292"/>
                        <a:pt x="22146" y="37304"/>
                        <a:pt x="22123" y="37315"/>
                      </a:cubicBezTo>
                      <a:cubicBezTo>
                        <a:pt x="21646" y="37101"/>
                        <a:pt x="21146" y="36958"/>
                        <a:pt x="20622" y="36887"/>
                      </a:cubicBezTo>
                      <a:cubicBezTo>
                        <a:pt x="20422" y="36863"/>
                        <a:pt x="20222" y="36851"/>
                        <a:pt x="20021" y="36851"/>
                      </a:cubicBezTo>
                      <a:cubicBezTo>
                        <a:pt x="17576" y="36851"/>
                        <a:pt x="15189" y="38617"/>
                        <a:pt x="14562" y="40995"/>
                      </a:cubicBezTo>
                      <a:cubicBezTo>
                        <a:pt x="13920" y="40439"/>
                        <a:pt x="13070" y="40159"/>
                        <a:pt x="12221" y="40159"/>
                      </a:cubicBezTo>
                      <a:cubicBezTo>
                        <a:pt x="11432" y="40159"/>
                        <a:pt x="10645" y="40400"/>
                        <a:pt x="10026" y="40887"/>
                      </a:cubicBezTo>
                      <a:cubicBezTo>
                        <a:pt x="8740" y="41911"/>
                        <a:pt x="8323" y="43876"/>
                        <a:pt x="9097" y="45328"/>
                      </a:cubicBezTo>
                      <a:cubicBezTo>
                        <a:pt x="9288" y="45340"/>
                        <a:pt x="9597" y="45709"/>
                        <a:pt x="9800" y="45721"/>
                      </a:cubicBezTo>
                      <a:lnTo>
                        <a:pt x="25194" y="45245"/>
                      </a:lnTo>
                      <a:cubicBezTo>
                        <a:pt x="25218" y="45281"/>
                        <a:pt x="25254" y="45316"/>
                        <a:pt x="25290" y="45352"/>
                      </a:cubicBezTo>
                      <a:cubicBezTo>
                        <a:pt x="25671" y="45805"/>
                        <a:pt x="26099" y="46209"/>
                        <a:pt x="26516" y="46638"/>
                      </a:cubicBezTo>
                      <a:cubicBezTo>
                        <a:pt x="26730" y="46840"/>
                        <a:pt x="26956" y="47031"/>
                        <a:pt x="27183" y="47221"/>
                      </a:cubicBezTo>
                      <a:cubicBezTo>
                        <a:pt x="27397" y="47424"/>
                        <a:pt x="27623" y="47614"/>
                        <a:pt x="27861" y="47793"/>
                      </a:cubicBezTo>
                      <a:cubicBezTo>
                        <a:pt x="28778" y="48555"/>
                        <a:pt x="29778" y="49198"/>
                        <a:pt x="30802" y="49805"/>
                      </a:cubicBezTo>
                      <a:cubicBezTo>
                        <a:pt x="31314" y="50103"/>
                        <a:pt x="31850" y="50365"/>
                        <a:pt x="32386" y="50627"/>
                      </a:cubicBezTo>
                      <a:cubicBezTo>
                        <a:pt x="32660" y="50746"/>
                        <a:pt x="32933" y="50877"/>
                        <a:pt x="33219" y="50984"/>
                      </a:cubicBezTo>
                      <a:cubicBezTo>
                        <a:pt x="33350" y="51043"/>
                        <a:pt x="33493" y="51103"/>
                        <a:pt x="33636" y="51151"/>
                      </a:cubicBezTo>
                      <a:lnTo>
                        <a:pt x="33672" y="51162"/>
                      </a:lnTo>
                      <a:cubicBezTo>
                        <a:pt x="33755" y="52020"/>
                        <a:pt x="33826" y="52877"/>
                        <a:pt x="33886" y="53734"/>
                      </a:cubicBezTo>
                      <a:lnTo>
                        <a:pt x="34124" y="56901"/>
                      </a:lnTo>
                      <a:lnTo>
                        <a:pt x="34243" y="60056"/>
                      </a:lnTo>
                      <a:cubicBezTo>
                        <a:pt x="34267" y="60592"/>
                        <a:pt x="34303" y="61116"/>
                        <a:pt x="34326" y="61640"/>
                      </a:cubicBezTo>
                      <a:lnTo>
                        <a:pt x="34338" y="63235"/>
                      </a:lnTo>
                      <a:cubicBezTo>
                        <a:pt x="34350" y="64283"/>
                        <a:pt x="34362" y="65355"/>
                        <a:pt x="34410" y="66414"/>
                      </a:cubicBezTo>
                      <a:lnTo>
                        <a:pt x="34422" y="66462"/>
                      </a:lnTo>
                      <a:cubicBezTo>
                        <a:pt x="34433" y="66900"/>
                        <a:pt x="34802" y="67249"/>
                        <a:pt x="35236" y="67249"/>
                      </a:cubicBezTo>
                      <a:cubicBezTo>
                        <a:pt x="35250" y="67249"/>
                        <a:pt x="35265" y="67248"/>
                        <a:pt x="35279" y="67248"/>
                      </a:cubicBezTo>
                      <a:cubicBezTo>
                        <a:pt x="35672" y="67236"/>
                        <a:pt x="35993" y="66938"/>
                        <a:pt x="36053" y="66557"/>
                      </a:cubicBezTo>
                      <a:cubicBezTo>
                        <a:pt x="36220" y="65486"/>
                        <a:pt x="36362" y="64414"/>
                        <a:pt x="36505" y="63331"/>
                      </a:cubicBezTo>
                      <a:lnTo>
                        <a:pt x="36684" y="61711"/>
                      </a:lnTo>
                      <a:cubicBezTo>
                        <a:pt x="36720" y="61176"/>
                        <a:pt x="36755" y="60640"/>
                        <a:pt x="36779" y="60092"/>
                      </a:cubicBezTo>
                      <a:cubicBezTo>
                        <a:pt x="36827" y="59009"/>
                        <a:pt x="36910" y="57925"/>
                        <a:pt x="36934" y="56842"/>
                      </a:cubicBezTo>
                      <a:lnTo>
                        <a:pt x="36898" y="53579"/>
                      </a:lnTo>
                      <a:cubicBezTo>
                        <a:pt x="36886" y="52496"/>
                        <a:pt x="36803" y="51412"/>
                        <a:pt x="36720" y="50329"/>
                      </a:cubicBezTo>
                      <a:cubicBezTo>
                        <a:pt x="36648" y="49246"/>
                        <a:pt x="36589" y="48162"/>
                        <a:pt x="36458" y="47090"/>
                      </a:cubicBezTo>
                      <a:lnTo>
                        <a:pt x="36053" y="43864"/>
                      </a:lnTo>
                      <a:cubicBezTo>
                        <a:pt x="35910" y="42840"/>
                        <a:pt x="35719" y="41828"/>
                        <a:pt x="35553" y="40816"/>
                      </a:cubicBezTo>
                      <a:lnTo>
                        <a:pt x="39244" y="40697"/>
                      </a:lnTo>
                      <a:cubicBezTo>
                        <a:pt x="39220" y="39697"/>
                        <a:pt x="38613" y="38732"/>
                        <a:pt x="37720" y="38280"/>
                      </a:cubicBezTo>
                      <a:cubicBezTo>
                        <a:pt x="37332" y="38080"/>
                        <a:pt x="36897" y="37982"/>
                        <a:pt x="36462" y="37982"/>
                      </a:cubicBezTo>
                      <a:cubicBezTo>
                        <a:pt x="35989" y="37982"/>
                        <a:pt x="35516" y="38098"/>
                        <a:pt x="35100" y="38328"/>
                      </a:cubicBezTo>
                      <a:lnTo>
                        <a:pt x="34922" y="37470"/>
                      </a:lnTo>
                      <a:cubicBezTo>
                        <a:pt x="34707" y="36494"/>
                        <a:pt x="34517" y="35506"/>
                        <a:pt x="34279" y="34541"/>
                      </a:cubicBezTo>
                      <a:lnTo>
                        <a:pt x="48114" y="34279"/>
                      </a:lnTo>
                      <a:cubicBezTo>
                        <a:pt x="48304" y="32148"/>
                        <a:pt x="46768" y="30922"/>
                        <a:pt x="46268" y="28850"/>
                      </a:cubicBezTo>
                      <a:cubicBezTo>
                        <a:pt x="45733" y="26588"/>
                        <a:pt x="44685" y="24326"/>
                        <a:pt x="42744" y="23052"/>
                      </a:cubicBezTo>
                      <a:cubicBezTo>
                        <a:pt x="42423" y="22838"/>
                        <a:pt x="42054" y="22671"/>
                        <a:pt x="41684" y="22540"/>
                      </a:cubicBezTo>
                      <a:cubicBezTo>
                        <a:pt x="42077" y="20921"/>
                        <a:pt x="41625" y="19099"/>
                        <a:pt x="40482" y="17873"/>
                      </a:cubicBezTo>
                      <a:cubicBezTo>
                        <a:pt x="39827" y="17158"/>
                        <a:pt x="38946" y="16658"/>
                        <a:pt x="38005" y="16408"/>
                      </a:cubicBezTo>
                      <a:cubicBezTo>
                        <a:pt x="37958" y="15265"/>
                        <a:pt x="37898" y="14098"/>
                        <a:pt x="38017" y="12812"/>
                      </a:cubicBezTo>
                      <a:cubicBezTo>
                        <a:pt x="38077" y="12217"/>
                        <a:pt x="38041" y="11610"/>
                        <a:pt x="37910" y="11027"/>
                      </a:cubicBezTo>
                      <a:cubicBezTo>
                        <a:pt x="37767" y="10324"/>
                        <a:pt x="37493" y="9645"/>
                        <a:pt x="37124" y="9038"/>
                      </a:cubicBezTo>
                      <a:cubicBezTo>
                        <a:pt x="36851" y="8598"/>
                        <a:pt x="36517" y="8193"/>
                        <a:pt x="36136" y="7836"/>
                      </a:cubicBezTo>
                      <a:cubicBezTo>
                        <a:pt x="35017" y="6776"/>
                        <a:pt x="33478" y="6187"/>
                        <a:pt x="31942" y="6187"/>
                      </a:cubicBezTo>
                      <a:cubicBezTo>
                        <a:pt x="31648" y="6187"/>
                        <a:pt x="31355" y="6208"/>
                        <a:pt x="31064" y="6252"/>
                      </a:cubicBezTo>
                      <a:cubicBezTo>
                        <a:pt x="30350" y="2799"/>
                        <a:pt x="27052" y="49"/>
                        <a:pt x="23516" y="1"/>
                      </a:cubicBezTo>
                      <a:cubicBezTo>
                        <a:pt x="23476" y="1"/>
                        <a:pt x="23437" y="0"/>
                        <a:pt x="233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08" name="Google Shape;10808;p32"/>
              <p:cNvGrpSpPr/>
              <p:nvPr/>
            </p:nvGrpSpPr>
            <p:grpSpPr>
              <a:xfrm flipH="1">
                <a:off x="6459665" y="5699152"/>
                <a:ext cx="868717" cy="591988"/>
                <a:chOff x="9940899" y="454528"/>
                <a:chExt cx="6744694" cy="4596184"/>
              </a:xfrm>
            </p:grpSpPr>
            <p:sp>
              <p:nvSpPr>
                <p:cNvPr id="10809" name="Google Shape;10809;p32"/>
                <p:cNvSpPr/>
                <p:nvPr/>
              </p:nvSpPr>
              <p:spPr>
                <a:xfrm>
                  <a:off x="13444879" y="3084518"/>
                  <a:ext cx="1749195" cy="1778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7" h="21944" extrusionOk="0">
                      <a:moveTo>
                        <a:pt x="1" y="0"/>
                      </a:moveTo>
                      <a:lnTo>
                        <a:pt x="1" y="21943"/>
                      </a:lnTo>
                      <a:lnTo>
                        <a:pt x="21587" y="21943"/>
                      </a:lnTo>
                      <a:lnTo>
                        <a:pt x="2158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0" name="Google Shape;10810;p32"/>
                <p:cNvSpPr/>
                <p:nvPr/>
              </p:nvSpPr>
              <p:spPr>
                <a:xfrm>
                  <a:off x="13444879" y="3084518"/>
                  <a:ext cx="163113" cy="1778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3" h="21944" extrusionOk="0">
                      <a:moveTo>
                        <a:pt x="1" y="0"/>
                      </a:moveTo>
                      <a:lnTo>
                        <a:pt x="1" y="21943"/>
                      </a:lnTo>
                      <a:lnTo>
                        <a:pt x="2013" y="21943"/>
                      </a:lnTo>
                      <a:lnTo>
                        <a:pt x="201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1" name="Google Shape;10811;p32"/>
                <p:cNvSpPr/>
                <p:nvPr/>
              </p:nvSpPr>
              <p:spPr>
                <a:xfrm>
                  <a:off x="13273177" y="4681134"/>
                  <a:ext cx="2309760" cy="2885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05" h="3561" extrusionOk="0">
                      <a:moveTo>
                        <a:pt x="1" y="1"/>
                      </a:moveTo>
                      <a:lnTo>
                        <a:pt x="1" y="3561"/>
                      </a:lnTo>
                      <a:lnTo>
                        <a:pt x="28504" y="3561"/>
                      </a:lnTo>
                      <a:lnTo>
                        <a:pt x="2850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2" name="Google Shape;10812;p32"/>
                <p:cNvSpPr/>
                <p:nvPr/>
              </p:nvSpPr>
              <p:spPr>
                <a:xfrm>
                  <a:off x="13742989" y="3228266"/>
                  <a:ext cx="1146250" cy="101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6" h="12562" extrusionOk="0">
                      <a:moveTo>
                        <a:pt x="1" y="0"/>
                      </a:moveTo>
                      <a:lnTo>
                        <a:pt x="1" y="12561"/>
                      </a:lnTo>
                      <a:lnTo>
                        <a:pt x="14145" y="12561"/>
                      </a:lnTo>
                      <a:lnTo>
                        <a:pt x="1414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3" name="Google Shape;10813;p32"/>
                <p:cNvSpPr/>
                <p:nvPr/>
              </p:nvSpPr>
              <p:spPr>
                <a:xfrm>
                  <a:off x="13794119" y="3277451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0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4" name="Google Shape;10814;p32"/>
                <p:cNvSpPr/>
                <p:nvPr/>
              </p:nvSpPr>
              <p:spPr>
                <a:xfrm>
                  <a:off x="14063300" y="3277451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0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5" name="Google Shape;10815;p32"/>
                <p:cNvSpPr/>
                <p:nvPr/>
              </p:nvSpPr>
              <p:spPr>
                <a:xfrm>
                  <a:off x="14332482" y="3277451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0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6" name="Google Shape;10816;p32"/>
                <p:cNvSpPr/>
                <p:nvPr/>
              </p:nvSpPr>
              <p:spPr>
                <a:xfrm>
                  <a:off x="14601664" y="3277451"/>
                  <a:ext cx="231584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4144" extrusionOk="0">
                      <a:moveTo>
                        <a:pt x="0" y="0"/>
                      </a:moveTo>
                      <a:lnTo>
                        <a:pt x="0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7" name="Google Shape;10817;p32"/>
                <p:cNvSpPr/>
                <p:nvPr/>
              </p:nvSpPr>
              <p:spPr>
                <a:xfrm>
                  <a:off x="13794119" y="3652701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1"/>
                      </a:moveTo>
                      <a:lnTo>
                        <a:pt x="1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8" name="Google Shape;10818;p32"/>
                <p:cNvSpPr/>
                <p:nvPr/>
              </p:nvSpPr>
              <p:spPr>
                <a:xfrm>
                  <a:off x="14063300" y="3652701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1"/>
                      </a:moveTo>
                      <a:lnTo>
                        <a:pt x="1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9" name="Google Shape;10819;p32"/>
                <p:cNvSpPr/>
                <p:nvPr/>
              </p:nvSpPr>
              <p:spPr>
                <a:xfrm>
                  <a:off x="14332482" y="3652701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1"/>
                      </a:moveTo>
                      <a:lnTo>
                        <a:pt x="1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0" name="Google Shape;10820;p32"/>
                <p:cNvSpPr/>
                <p:nvPr/>
              </p:nvSpPr>
              <p:spPr>
                <a:xfrm>
                  <a:off x="14601664" y="3652701"/>
                  <a:ext cx="231584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6728" extrusionOk="0">
                      <a:moveTo>
                        <a:pt x="0" y="1"/>
                      </a:moveTo>
                      <a:lnTo>
                        <a:pt x="0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1" name="Google Shape;10821;p32"/>
                <p:cNvSpPr/>
                <p:nvPr/>
              </p:nvSpPr>
              <p:spPr>
                <a:xfrm>
                  <a:off x="14085503" y="3786805"/>
                  <a:ext cx="73413" cy="555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6859" extrusionOk="0">
                      <a:moveTo>
                        <a:pt x="1" y="1"/>
                      </a:moveTo>
                      <a:lnTo>
                        <a:pt x="1" y="6859"/>
                      </a:lnTo>
                      <a:lnTo>
                        <a:pt x="905" y="6859"/>
                      </a:lnTo>
                      <a:lnTo>
                        <a:pt x="9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2" name="Google Shape;10822;p32"/>
                <p:cNvSpPr/>
                <p:nvPr/>
              </p:nvSpPr>
              <p:spPr>
                <a:xfrm>
                  <a:off x="13374464" y="657103"/>
                  <a:ext cx="1890025" cy="817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25" h="10086" extrusionOk="0">
                      <a:moveTo>
                        <a:pt x="11585" y="1"/>
                      </a:moveTo>
                      <a:lnTo>
                        <a:pt x="1" y="8407"/>
                      </a:lnTo>
                      <a:lnTo>
                        <a:pt x="1" y="10086"/>
                      </a:lnTo>
                      <a:lnTo>
                        <a:pt x="23325" y="10086"/>
                      </a:lnTo>
                      <a:lnTo>
                        <a:pt x="23325" y="8407"/>
                      </a:lnTo>
                      <a:lnTo>
                        <a:pt x="11585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3" name="Google Shape;10823;p32"/>
                <p:cNvSpPr/>
                <p:nvPr/>
              </p:nvSpPr>
              <p:spPr>
                <a:xfrm>
                  <a:off x="13444879" y="849144"/>
                  <a:ext cx="1749195" cy="2425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7" h="29933" extrusionOk="0">
                      <a:moveTo>
                        <a:pt x="10728" y="0"/>
                      </a:moveTo>
                      <a:lnTo>
                        <a:pt x="1" y="7787"/>
                      </a:lnTo>
                      <a:lnTo>
                        <a:pt x="1" y="29933"/>
                      </a:lnTo>
                      <a:lnTo>
                        <a:pt x="21587" y="29933"/>
                      </a:lnTo>
                      <a:lnTo>
                        <a:pt x="21587" y="7787"/>
                      </a:lnTo>
                      <a:lnTo>
                        <a:pt x="1072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4" name="Google Shape;10824;p32"/>
                <p:cNvSpPr/>
                <p:nvPr/>
              </p:nvSpPr>
              <p:spPr>
                <a:xfrm>
                  <a:off x="13444879" y="963963"/>
                  <a:ext cx="1749195" cy="2424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7" h="29921" extrusionOk="0">
                      <a:moveTo>
                        <a:pt x="10728" y="0"/>
                      </a:moveTo>
                      <a:lnTo>
                        <a:pt x="1" y="7775"/>
                      </a:lnTo>
                      <a:lnTo>
                        <a:pt x="1" y="29920"/>
                      </a:lnTo>
                      <a:lnTo>
                        <a:pt x="21587" y="29920"/>
                      </a:lnTo>
                      <a:lnTo>
                        <a:pt x="21587" y="7775"/>
                      </a:lnTo>
                      <a:lnTo>
                        <a:pt x="1072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5" name="Google Shape;10825;p32"/>
                <p:cNvSpPr/>
                <p:nvPr/>
              </p:nvSpPr>
              <p:spPr>
                <a:xfrm>
                  <a:off x="13273177" y="3093189"/>
                  <a:ext cx="2309760" cy="366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05" h="4525" extrusionOk="0">
                      <a:moveTo>
                        <a:pt x="1" y="0"/>
                      </a:moveTo>
                      <a:lnTo>
                        <a:pt x="1" y="4525"/>
                      </a:lnTo>
                      <a:lnTo>
                        <a:pt x="28504" y="4525"/>
                      </a:lnTo>
                      <a:lnTo>
                        <a:pt x="2850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6" name="Google Shape;10826;p32"/>
                <p:cNvSpPr/>
                <p:nvPr/>
              </p:nvSpPr>
              <p:spPr>
                <a:xfrm>
                  <a:off x="13742989" y="1639267"/>
                  <a:ext cx="1146250" cy="10188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6" h="12574" extrusionOk="0">
                      <a:moveTo>
                        <a:pt x="1" y="1"/>
                      </a:moveTo>
                      <a:lnTo>
                        <a:pt x="1" y="12573"/>
                      </a:lnTo>
                      <a:lnTo>
                        <a:pt x="14145" y="12573"/>
                      </a:lnTo>
                      <a:lnTo>
                        <a:pt x="1414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7" name="Google Shape;10827;p32"/>
                <p:cNvSpPr/>
                <p:nvPr/>
              </p:nvSpPr>
              <p:spPr>
                <a:xfrm>
                  <a:off x="13794119" y="1689425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1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8" name="Google Shape;10828;p32"/>
                <p:cNvSpPr/>
                <p:nvPr/>
              </p:nvSpPr>
              <p:spPr>
                <a:xfrm>
                  <a:off x="14063300" y="1689425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1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9" name="Google Shape;10829;p32"/>
                <p:cNvSpPr/>
                <p:nvPr/>
              </p:nvSpPr>
              <p:spPr>
                <a:xfrm>
                  <a:off x="14332482" y="1689425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1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30" name="Google Shape;10830;p32"/>
                <p:cNvSpPr/>
                <p:nvPr/>
              </p:nvSpPr>
              <p:spPr>
                <a:xfrm>
                  <a:off x="14601664" y="1689425"/>
                  <a:ext cx="231584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4144" extrusionOk="0">
                      <a:moveTo>
                        <a:pt x="0" y="1"/>
                      </a:moveTo>
                      <a:lnTo>
                        <a:pt x="0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31" name="Google Shape;10831;p32"/>
                <p:cNvSpPr/>
                <p:nvPr/>
              </p:nvSpPr>
              <p:spPr>
                <a:xfrm>
                  <a:off x="13794119" y="2064756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0"/>
                      </a:moveTo>
                      <a:lnTo>
                        <a:pt x="1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32" name="Google Shape;10832;p32"/>
                <p:cNvSpPr/>
                <p:nvPr/>
              </p:nvSpPr>
              <p:spPr>
                <a:xfrm>
                  <a:off x="14063300" y="2064756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0"/>
                      </a:moveTo>
                      <a:lnTo>
                        <a:pt x="1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33" name="Google Shape;10833;p32"/>
                <p:cNvSpPr/>
                <p:nvPr/>
              </p:nvSpPr>
              <p:spPr>
                <a:xfrm>
                  <a:off x="14332482" y="2064756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0"/>
                      </a:moveTo>
                      <a:lnTo>
                        <a:pt x="1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34" name="Google Shape;10834;p32"/>
                <p:cNvSpPr/>
                <p:nvPr/>
              </p:nvSpPr>
              <p:spPr>
                <a:xfrm>
                  <a:off x="14601664" y="2064756"/>
                  <a:ext cx="231584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6728" extrusionOk="0">
                      <a:moveTo>
                        <a:pt x="0" y="0"/>
                      </a:moveTo>
                      <a:lnTo>
                        <a:pt x="0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35" name="Google Shape;10835;p32"/>
                <p:cNvSpPr/>
                <p:nvPr/>
              </p:nvSpPr>
              <p:spPr>
                <a:xfrm>
                  <a:off x="13686106" y="2198861"/>
                  <a:ext cx="74386" cy="7082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" h="8740" extrusionOk="0">
                      <a:moveTo>
                        <a:pt x="0" y="0"/>
                      </a:moveTo>
                      <a:lnTo>
                        <a:pt x="0" y="8739"/>
                      </a:lnTo>
                      <a:lnTo>
                        <a:pt x="917" y="8739"/>
                      </a:lnTo>
                      <a:lnTo>
                        <a:pt x="91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36" name="Google Shape;10836;p32"/>
                <p:cNvSpPr/>
                <p:nvPr/>
              </p:nvSpPr>
              <p:spPr>
                <a:xfrm>
                  <a:off x="14085503" y="2198861"/>
                  <a:ext cx="73413" cy="555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6859" extrusionOk="0">
                      <a:moveTo>
                        <a:pt x="1" y="0"/>
                      </a:moveTo>
                      <a:lnTo>
                        <a:pt x="1" y="6858"/>
                      </a:lnTo>
                      <a:lnTo>
                        <a:pt x="905" y="6858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37" name="Google Shape;10837;p32"/>
                <p:cNvSpPr/>
                <p:nvPr/>
              </p:nvSpPr>
              <p:spPr>
                <a:xfrm>
                  <a:off x="14468531" y="2198861"/>
                  <a:ext cx="73413" cy="555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6859" extrusionOk="0">
                      <a:moveTo>
                        <a:pt x="0" y="0"/>
                      </a:moveTo>
                      <a:lnTo>
                        <a:pt x="0" y="6858"/>
                      </a:lnTo>
                      <a:lnTo>
                        <a:pt x="905" y="6858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38" name="Google Shape;10838;p32"/>
                <p:cNvSpPr/>
                <p:nvPr/>
              </p:nvSpPr>
              <p:spPr>
                <a:xfrm>
                  <a:off x="14883405" y="2198861"/>
                  <a:ext cx="73332" cy="7082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" h="8740" extrusionOk="0">
                      <a:moveTo>
                        <a:pt x="0" y="0"/>
                      </a:moveTo>
                      <a:lnTo>
                        <a:pt x="0" y="8739"/>
                      </a:lnTo>
                      <a:lnTo>
                        <a:pt x="905" y="8739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39" name="Google Shape;10839;p32"/>
                <p:cNvSpPr/>
                <p:nvPr/>
              </p:nvSpPr>
              <p:spPr>
                <a:xfrm>
                  <a:off x="13602159" y="2728473"/>
                  <a:ext cx="1417296" cy="36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91" h="454" extrusionOk="0">
                      <a:moveTo>
                        <a:pt x="1" y="1"/>
                      </a:moveTo>
                      <a:lnTo>
                        <a:pt x="1" y="453"/>
                      </a:lnTo>
                      <a:lnTo>
                        <a:pt x="17491" y="453"/>
                      </a:lnTo>
                      <a:lnTo>
                        <a:pt x="174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40" name="Google Shape;10840;p32"/>
                <p:cNvSpPr/>
                <p:nvPr/>
              </p:nvSpPr>
              <p:spPr>
                <a:xfrm>
                  <a:off x="13602159" y="2182411"/>
                  <a:ext cx="1417296" cy="36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91" h="454" extrusionOk="0">
                      <a:moveTo>
                        <a:pt x="1" y="1"/>
                      </a:moveTo>
                      <a:lnTo>
                        <a:pt x="1" y="453"/>
                      </a:lnTo>
                      <a:lnTo>
                        <a:pt x="17491" y="453"/>
                      </a:lnTo>
                      <a:lnTo>
                        <a:pt x="174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41" name="Google Shape;10841;p32"/>
                <p:cNvSpPr/>
                <p:nvPr/>
              </p:nvSpPr>
              <p:spPr>
                <a:xfrm>
                  <a:off x="13425594" y="4195845"/>
                  <a:ext cx="691834" cy="675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8" h="8336" extrusionOk="0">
                      <a:moveTo>
                        <a:pt x="1" y="1"/>
                      </a:moveTo>
                      <a:lnTo>
                        <a:pt x="1" y="8335"/>
                      </a:lnTo>
                      <a:lnTo>
                        <a:pt x="8537" y="8335"/>
                      </a:lnTo>
                      <a:lnTo>
                        <a:pt x="853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42" name="Google Shape;10842;p32"/>
                <p:cNvSpPr/>
                <p:nvPr/>
              </p:nvSpPr>
              <p:spPr>
                <a:xfrm>
                  <a:off x="15533590" y="4195845"/>
                  <a:ext cx="788341" cy="675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9" h="8336" extrusionOk="0">
                      <a:moveTo>
                        <a:pt x="1" y="1"/>
                      </a:moveTo>
                      <a:lnTo>
                        <a:pt x="1" y="8335"/>
                      </a:lnTo>
                      <a:lnTo>
                        <a:pt x="9728" y="8335"/>
                      </a:lnTo>
                      <a:lnTo>
                        <a:pt x="9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43" name="Google Shape;10843;p32"/>
                <p:cNvSpPr/>
                <p:nvPr/>
              </p:nvSpPr>
              <p:spPr>
                <a:xfrm>
                  <a:off x="14076832" y="3134676"/>
                  <a:ext cx="330035" cy="1737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1444" extrusionOk="0">
                      <a:moveTo>
                        <a:pt x="0" y="0"/>
                      </a:moveTo>
                      <a:lnTo>
                        <a:pt x="0" y="21443"/>
                      </a:lnTo>
                      <a:lnTo>
                        <a:pt x="4072" y="21443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44" name="Google Shape;10844;p32"/>
                <p:cNvSpPr/>
                <p:nvPr/>
              </p:nvSpPr>
              <p:spPr>
                <a:xfrm>
                  <a:off x="15218140" y="3134676"/>
                  <a:ext cx="330035" cy="1737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1444" extrusionOk="0">
                      <a:moveTo>
                        <a:pt x="1" y="0"/>
                      </a:moveTo>
                      <a:lnTo>
                        <a:pt x="1" y="21443"/>
                      </a:lnTo>
                      <a:lnTo>
                        <a:pt x="4072" y="21443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45" name="Google Shape;10845;p32"/>
                <p:cNvSpPr/>
                <p:nvPr/>
              </p:nvSpPr>
              <p:spPr>
                <a:xfrm>
                  <a:off x="15526864" y="3171302"/>
                  <a:ext cx="81" cy="1617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956" extrusionOk="0">
                      <a:moveTo>
                        <a:pt x="1" y="1"/>
                      </a:moveTo>
                      <a:lnTo>
                        <a:pt x="1" y="19955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46" name="Google Shape;10846;p32"/>
                <p:cNvSpPr/>
                <p:nvPr/>
              </p:nvSpPr>
              <p:spPr>
                <a:xfrm>
                  <a:off x="15521111" y="3171302"/>
                  <a:ext cx="11587" cy="1617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19956" extrusionOk="0">
                      <a:moveTo>
                        <a:pt x="0" y="1"/>
                      </a:moveTo>
                      <a:lnTo>
                        <a:pt x="0" y="19955"/>
                      </a:lnTo>
                      <a:lnTo>
                        <a:pt x="143" y="19955"/>
                      </a:lnTo>
                      <a:lnTo>
                        <a:pt x="14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47" name="Google Shape;10847;p32"/>
                <p:cNvSpPr/>
                <p:nvPr/>
              </p:nvSpPr>
              <p:spPr>
                <a:xfrm>
                  <a:off x="14076832" y="3134676"/>
                  <a:ext cx="330035" cy="163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013" extrusionOk="0">
                      <a:moveTo>
                        <a:pt x="0" y="0"/>
                      </a:moveTo>
                      <a:lnTo>
                        <a:pt x="0" y="2012"/>
                      </a:lnTo>
                      <a:lnTo>
                        <a:pt x="4072" y="2012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48" name="Google Shape;10848;p32"/>
                <p:cNvSpPr/>
                <p:nvPr/>
              </p:nvSpPr>
              <p:spPr>
                <a:xfrm>
                  <a:off x="15218140" y="3134676"/>
                  <a:ext cx="330035" cy="163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013" extrusionOk="0">
                      <a:moveTo>
                        <a:pt x="1" y="0"/>
                      </a:moveTo>
                      <a:lnTo>
                        <a:pt x="1" y="2012"/>
                      </a:lnTo>
                      <a:lnTo>
                        <a:pt x="4072" y="2012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49" name="Google Shape;10849;p32"/>
                <p:cNvSpPr/>
                <p:nvPr/>
              </p:nvSpPr>
              <p:spPr>
                <a:xfrm>
                  <a:off x="14380695" y="3171302"/>
                  <a:ext cx="81" cy="80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931" extrusionOk="0">
                      <a:moveTo>
                        <a:pt x="1" y="1"/>
                      </a:moveTo>
                      <a:lnTo>
                        <a:pt x="1" y="993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50" name="Google Shape;10850;p32"/>
                <p:cNvSpPr/>
                <p:nvPr/>
              </p:nvSpPr>
              <p:spPr>
                <a:xfrm>
                  <a:off x="14374942" y="3171302"/>
                  <a:ext cx="12641" cy="80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" h="9931" extrusionOk="0">
                      <a:moveTo>
                        <a:pt x="0" y="1"/>
                      </a:moveTo>
                      <a:lnTo>
                        <a:pt x="0" y="9930"/>
                      </a:lnTo>
                      <a:lnTo>
                        <a:pt x="155" y="9930"/>
                      </a:ln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51" name="Google Shape;10851;p32"/>
                <p:cNvSpPr/>
                <p:nvPr/>
              </p:nvSpPr>
              <p:spPr>
                <a:xfrm>
                  <a:off x="13807651" y="2747758"/>
                  <a:ext cx="2005817" cy="436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54" h="5383" extrusionOk="0">
                      <a:moveTo>
                        <a:pt x="2918" y="1"/>
                      </a:moveTo>
                      <a:lnTo>
                        <a:pt x="1" y="5168"/>
                      </a:lnTo>
                      <a:cubicBezTo>
                        <a:pt x="155" y="5299"/>
                        <a:pt x="501" y="5382"/>
                        <a:pt x="941" y="5382"/>
                      </a:cubicBezTo>
                      <a:cubicBezTo>
                        <a:pt x="1453" y="5382"/>
                        <a:pt x="1953" y="5263"/>
                        <a:pt x="2239" y="5097"/>
                      </a:cubicBezTo>
                      <a:cubicBezTo>
                        <a:pt x="2358" y="5263"/>
                        <a:pt x="2751" y="5382"/>
                        <a:pt x="3263" y="5382"/>
                      </a:cubicBezTo>
                      <a:cubicBezTo>
                        <a:pt x="3775" y="5382"/>
                        <a:pt x="4263" y="5263"/>
                        <a:pt x="4525" y="5097"/>
                      </a:cubicBezTo>
                      <a:cubicBezTo>
                        <a:pt x="4680" y="5263"/>
                        <a:pt x="5073" y="5382"/>
                        <a:pt x="5585" y="5382"/>
                      </a:cubicBezTo>
                      <a:cubicBezTo>
                        <a:pt x="6108" y="5382"/>
                        <a:pt x="6573" y="5263"/>
                        <a:pt x="6823" y="5097"/>
                      </a:cubicBezTo>
                      <a:cubicBezTo>
                        <a:pt x="6990" y="5263"/>
                        <a:pt x="7406" y="5382"/>
                        <a:pt x="7918" y="5382"/>
                      </a:cubicBezTo>
                      <a:cubicBezTo>
                        <a:pt x="8430" y="5382"/>
                        <a:pt x="8895" y="5263"/>
                        <a:pt x="9121" y="5097"/>
                      </a:cubicBezTo>
                      <a:cubicBezTo>
                        <a:pt x="9299" y="5263"/>
                        <a:pt x="9728" y="5382"/>
                        <a:pt x="10240" y="5382"/>
                      </a:cubicBezTo>
                      <a:cubicBezTo>
                        <a:pt x="10752" y="5382"/>
                        <a:pt x="11204" y="5263"/>
                        <a:pt x="11419" y="5097"/>
                      </a:cubicBezTo>
                      <a:cubicBezTo>
                        <a:pt x="11621" y="5263"/>
                        <a:pt x="12050" y="5382"/>
                        <a:pt x="12562" y="5382"/>
                      </a:cubicBezTo>
                      <a:cubicBezTo>
                        <a:pt x="13086" y="5382"/>
                        <a:pt x="13514" y="5263"/>
                        <a:pt x="13717" y="5097"/>
                      </a:cubicBezTo>
                      <a:cubicBezTo>
                        <a:pt x="13931" y="5263"/>
                        <a:pt x="14383" y="5382"/>
                        <a:pt x="14895" y="5382"/>
                      </a:cubicBezTo>
                      <a:cubicBezTo>
                        <a:pt x="15407" y="5382"/>
                        <a:pt x="15836" y="5263"/>
                        <a:pt x="16014" y="5097"/>
                      </a:cubicBezTo>
                      <a:cubicBezTo>
                        <a:pt x="16241" y="5263"/>
                        <a:pt x="16705" y="5382"/>
                        <a:pt x="17217" y="5382"/>
                      </a:cubicBezTo>
                      <a:cubicBezTo>
                        <a:pt x="17729" y="5382"/>
                        <a:pt x="18146" y="5263"/>
                        <a:pt x="18312" y="5097"/>
                      </a:cubicBezTo>
                      <a:cubicBezTo>
                        <a:pt x="18562" y="5263"/>
                        <a:pt x="19027" y="5382"/>
                        <a:pt x="19539" y="5382"/>
                      </a:cubicBezTo>
                      <a:cubicBezTo>
                        <a:pt x="20063" y="5382"/>
                        <a:pt x="20456" y="5263"/>
                        <a:pt x="20610" y="5097"/>
                      </a:cubicBezTo>
                      <a:cubicBezTo>
                        <a:pt x="20872" y="5263"/>
                        <a:pt x="21360" y="5382"/>
                        <a:pt x="21872" y="5382"/>
                      </a:cubicBezTo>
                      <a:cubicBezTo>
                        <a:pt x="22384" y="5382"/>
                        <a:pt x="22777" y="5263"/>
                        <a:pt x="22908" y="5097"/>
                      </a:cubicBezTo>
                      <a:cubicBezTo>
                        <a:pt x="23182" y="5263"/>
                        <a:pt x="23682" y="5382"/>
                        <a:pt x="24194" y="5382"/>
                      </a:cubicBezTo>
                      <a:cubicBezTo>
                        <a:pt x="24408" y="5382"/>
                        <a:pt x="24599" y="5359"/>
                        <a:pt x="24754" y="5323"/>
                      </a:cubicBezTo>
                      <a:lnTo>
                        <a:pt x="2201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52" name="Google Shape;10852;p32"/>
                <p:cNvSpPr/>
                <p:nvPr/>
              </p:nvSpPr>
              <p:spPr>
                <a:xfrm>
                  <a:off x="13878066" y="3076740"/>
                  <a:ext cx="1878518" cy="43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3" h="537" extrusionOk="0">
                      <a:moveTo>
                        <a:pt x="1906" y="1"/>
                      </a:moveTo>
                      <a:lnTo>
                        <a:pt x="1846" y="25"/>
                      </a:lnTo>
                      <a:cubicBezTo>
                        <a:pt x="1374" y="191"/>
                        <a:pt x="883" y="363"/>
                        <a:pt x="472" y="363"/>
                      </a:cubicBezTo>
                      <a:cubicBezTo>
                        <a:pt x="323" y="363"/>
                        <a:pt x="184" y="340"/>
                        <a:pt x="60" y="287"/>
                      </a:cubicBezTo>
                      <a:lnTo>
                        <a:pt x="1" y="417"/>
                      </a:lnTo>
                      <a:cubicBezTo>
                        <a:pt x="150" y="483"/>
                        <a:pt x="313" y="511"/>
                        <a:pt x="486" y="511"/>
                      </a:cubicBezTo>
                      <a:cubicBezTo>
                        <a:pt x="906" y="511"/>
                        <a:pt x="1382" y="348"/>
                        <a:pt x="1846" y="179"/>
                      </a:cubicBezTo>
                      <a:cubicBezTo>
                        <a:pt x="2067" y="425"/>
                        <a:pt x="2370" y="503"/>
                        <a:pt x="2703" y="503"/>
                      </a:cubicBezTo>
                      <a:cubicBezTo>
                        <a:pt x="3016" y="503"/>
                        <a:pt x="3356" y="433"/>
                        <a:pt x="3680" y="370"/>
                      </a:cubicBezTo>
                      <a:cubicBezTo>
                        <a:pt x="3811" y="334"/>
                        <a:pt x="3954" y="310"/>
                        <a:pt x="4073" y="287"/>
                      </a:cubicBezTo>
                      <a:cubicBezTo>
                        <a:pt x="4286" y="453"/>
                        <a:pt x="4544" y="504"/>
                        <a:pt x="4818" y="504"/>
                      </a:cubicBezTo>
                      <a:cubicBezTo>
                        <a:pt x="5033" y="504"/>
                        <a:pt x="5258" y="473"/>
                        <a:pt x="5478" y="441"/>
                      </a:cubicBezTo>
                      <a:cubicBezTo>
                        <a:pt x="5694" y="416"/>
                        <a:pt x="5905" y="386"/>
                        <a:pt x="6101" y="386"/>
                      </a:cubicBezTo>
                      <a:cubicBezTo>
                        <a:pt x="6186" y="386"/>
                        <a:pt x="6268" y="391"/>
                        <a:pt x="6347" y="406"/>
                      </a:cubicBezTo>
                      <a:cubicBezTo>
                        <a:pt x="6502" y="406"/>
                        <a:pt x="6656" y="429"/>
                        <a:pt x="6835" y="441"/>
                      </a:cubicBezTo>
                      <a:cubicBezTo>
                        <a:pt x="7013" y="461"/>
                        <a:pt x="7203" y="483"/>
                        <a:pt x="7398" y="483"/>
                      </a:cubicBezTo>
                      <a:cubicBezTo>
                        <a:pt x="7673" y="483"/>
                        <a:pt x="7956" y="440"/>
                        <a:pt x="8228" y="287"/>
                      </a:cubicBezTo>
                      <a:cubicBezTo>
                        <a:pt x="8580" y="387"/>
                        <a:pt x="8939" y="424"/>
                        <a:pt x="9299" y="424"/>
                      </a:cubicBezTo>
                      <a:cubicBezTo>
                        <a:pt x="9792" y="424"/>
                        <a:pt x="10288" y="355"/>
                        <a:pt x="10776" y="287"/>
                      </a:cubicBezTo>
                      <a:cubicBezTo>
                        <a:pt x="10895" y="287"/>
                        <a:pt x="11026" y="346"/>
                        <a:pt x="11169" y="406"/>
                      </a:cubicBezTo>
                      <a:cubicBezTo>
                        <a:pt x="11312" y="465"/>
                        <a:pt x="11466" y="525"/>
                        <a:pt x="11621" y="525"/>
                      </a:cubicBezTo>
                      <a:lnTo>
                        <a:pt x="11657" y="525"/>
                      </a:lnTo>
                      <a:cubicBezTo>
                        <a:pt x="11973" y="409"/>
                        <a:pt x="12267" y="371"/>
                        <a:pt x="12555" y="371"/>
                      </a:cubicBezTo>
                      <a:cubicBezTo>
                        <a:pt x="12832" y="371"/>
                        <a:pt x="13103" y="406"/>
                        <a:pt x="13383" y="441"/>
                      </a:cubicBezTo>
                      <a:cubicBezTo>
                        <a:pt x="13681" y="477"/>
                        <a:pt x="14002" y="525"/>
                        <a:pt x="14348" y="525"/>
                      </a:cubicBezTo>
                      <a:cubicBezTo>
                        <a:pt x="14443" y="525"/>
                        <a:pt x="14550" y="465"/>
                        <a:pt x="14657" y="394"/>
                      </a:cubicBezTo>
                      <a:cubicBezTo>
                        <a:pt x="14741" y="346"/>
                        <a:pt x="14836" y="287"/>
                        <a:pt x="14884" y="287"/>
                      </a:cubicBezTo>
                      <a:lnTo>
                        <a:pt x="15015" y="298"/>
                      </a:lnTo>
                      <a:cubicBezTo>
                        <a:pt x="15465" y="364"/>
                        <a:pt x="15883" y="422"/>
                        <a:pt x="16298" y="422"/>
                      </a:cubicBezTo>
                      <a:cubicBezTo>
                        <a:pt x="16640" y="422"/>
                        <a:pt x="16981" y="382"/>
                        <a:pt x="17336" y="275"/>
                      </a:cubicBezTo>
                      <a:cubicBezTo>
                        <a:pt x="17360" y="264"/>
                        <a:pt x="17389" y="259"/>
                        <a:pt x="17422" y="259"/>
                      </a:cubicBezTo>
                      <a:cubicBezTo>
                        <a:pt x="17539" y="259"/>
                        <a:pt x="17705" y="317"/>
                        <a:pt x="17872" y="382"/>
                      </a:cubicBezTo>
                      <a:cubicBezTo>
                        <a:pt x="18074" y="441"/>
                        <a:pt x="18301" y="525"/>
                        <a:pt x="18515" y="525"/>
                      </a:cubicBezTo>
                      <a:cubicBezTo>
                        <a:pt x="18717" y="525"/>
                        <a:pt x="18872" y="453"/>
                        <a:pt x="19015" y="382"/>
                      </a:cubicBezTo>
                      <a:cubicBezTo>
                        <a:pt x="19139" y="320"/>
                        <a:pt x="19249" y="265"/>
                        <a:pt x="19391" y="265"/>
                      </a:cubicBezTo>
                      <a:cubicBezTo>
                        <a:pt x="19440" y="265"/>
                        <a:pt x="19493" y="271"/>
                        <a:pt x="19551" y="287"/>
                      </a:cubicBezTo>
                      <a:cubicBezTo>
                        <a:pt x="19634" y="310"/>
                        <a:pt x="19717" y="346"/>
                        <a:pt x="19789" y="370"/>
                      </a:cubicBezTo>
                      <a:cubicBezTo>
                        <a:pt x="19979" y="453"/>
                        <a:pt x="20158" y="525"/>
                        <a:pt x="20384" y="525"/>
                      </a:cubicBezTo>
                      <a:cubicBezTo>
                        <a:pt x="20599" y="525"/>
                        <a:pt x="20837" y="465"/>
                        <a:pt x="21063" y="406"/>
                      </a:cubicBezTo>
                      <a:cubicBezTo>
                        <a:pt x="21289" y="346"/>
                        <a:pt x="21503" y="287"/>
                        <a:pt x="21694" y="287"/>
                      </a:cubicBezTo>
                      <a:cubicBezTo>
                        <a:pt x="21801" y="310"/>
                        <a:pt x="21896" y="346"/>
                        <a:pt x="22003" y="370"/>
                      </a:cubicBezTo>
                      <a:cubicBezTo>
                        <a:pt x="22277" y="453"/>
                        <a:pt x="22551" y="537"/>
                        <a:pt x="22813" y="537"/>
                      </a:cubicBezTo>
                      <a:cubicBezTo>
                        <a:pt x="22944" y="537"/>
                        <a:pt x="23063" y="513"/>
                        <a:pt x="23182" y="465"/>
                      </a:cubicBezTo>
                      <a:lnTo>
                        <a:pt x="23123" y="322"/>
                      </a:lnTo>
                      <a:cubicBezTo>
                        <a:pt x="23022" y="365"/>
                        <a:pt x="22912" y="382"/>
                        <a:pt x="22797" y="382"/>
                      </a:cubicBezTo>
                      <a:cubicBezTo>
                        <a:pt x="22559" y="382"/>
                        <a:pt x="22296" y="307"/>
                        <a:pt x="22039" y="227"/>
                      </a:cubicBezTo>
                      <a:cubicBezTo>
                        <a:pt x="21932" y="203"/>
                        <a:pt x="21825" y="167"/>
                        <a:pt x="21730" y="144"/>
                      </a:cubicBezTo>
                      <a:lnTo>
                        <a:pt x="21706" y="144"/>
                      </a:lnTo>
                      <a:cubicBezTo>
                        <a:pt x="21492" y="144"/>
                        <a:pt x="21253" y="203"/>
                        <a:pt x="21027" y="263"/>
                      </a:cubicBezTo>
                      <a:cubicBezTo>
                        <a:pt x="20813" y="322"/>
                        <a:pt x="20587" y="382"/>
                        <a:pt x="20384" y="382"/>
                      </a:cubicBezTo>
                      <a:cubicBezTo>
                        <a:pt x="20182" y="382"/>
                        <a:pt x="20039" y="310"/>
                        <a:pt x="19848" y="239"/>
                      </a:cubicBezTo>
                      <a:cubicBezTo>
                        <a:pt x="19765" y="203"/>
                        <a:pt x="19694" y="179"/>
                        <a:pt x="19598" y="144"/>
                      </a:cubicBezTo>
                      <a:cubicBezTo>
                        <a:pt x="19523" y="125"/>
                        <a:pt x="19455" y="117"/>
                        <a:pt x="19391" y="117"/>
                      </a:cubicBezTo>
                      <a:cubicBezTo>
                        <a:pt x="19213" y="117"/>
                        <a:pt x="19075" y="181"/>
                        <a:pt x="18944" y="251"/>
                      </a:cubicBezTo>
                      <a:cubicBezTo>
                        <a:pt x="18813" y="310"/>
                        <a:pt x="18682" y="382"/>
                        <a:pt x="18515" y="382"/>
                      </a:cubicBezTo>
                      <a:cubicBezTo>
                        <a:pt x="18324" y="382"/>
                        <a:pt x="18122" y="310"/>
                        <a:pt x="17920" y="239"/>
                      </a:cubicBezTo>
                      <a:cubicBezTo>
                        <a:pt x="17732" y="171"/>
                        <a:pt x="17569" y="115"/>
                        <a:pt x="17434" y="115"/>
                      </a:cubicBezTo>
                      <a:cubicBezTo>
                        <a:pt x="17381" y="115"/>
                        <a:pt x="17332" y="123"/>
                        <a:pt x="17289" y="144"/>
                      </a:cubicBezTo>
                      <a:cubicBezTo>
                        <a:pt x="16960" y="238"/>
                        <a:pt x="16642" y="272"/>
                        <a:pt x="16321" y="272"/>
                      </a:cubicBezTo>
                      <a:cubicBezTo>
                        <a:pt x="15910" y="272"/>
                        <a:pt x="15493" y="216"/>
                        <a:pt x="15038" y="156"/>
                      </a:cubicBezTo>
                      <a:lnTo>
                        <a:pt x="14895" y="144"/>
                      </a:lnTo>
                      <a:cubicBezTo>
                        <a:pt x="14800" y="144"/>
                        <a:pt x="14693" y="203"/>
                        <a:pt x="14586" y="263"/>
                      </a:cubicBezTo>
                      <a:cubicBezTo>
                        <a:pt x="14503" y="322"/>
                        <a:pt x="14407" y="382"/>
                        <a:pt x="14348" y="382"/>
                      </a:cubicBezTo>
                      <a:cubicBezTo>
                        <a:pt x="14014" y="382"/>
                        <a:pt x="13705" y="334"/>
                        <a:pt x="13395" y="298"/>
                      </a:cubicBezTo>
                      <a:cubicBezTo>
                        <a:pt x="13115" y="258"/>
                        <a:pt x="12840" y="220"/>
                        <a:pt x="12554" y="220"/>
                      </a:cubicBezTo>
                      <a:cubicBezTo>
                        <a:pt x="12258" y="220"/>
                        <a:pt x="11949" y="260"/>
                        <a:pt x="11609" y="382"/>
                      </a:cubicBezTo>
                      <a:cubicBezTo>
                        <a:pt x="11490" y="370"/>
                        <a:pt x="11359" y="322"/>
                        <a:pt x="11228" y="263"/>
                      </a:cubicBezTo>
                      <a:cubicBezTo>
                        <a:pt x="11085" y="203"/>
                        <a:pt x="10931" y="144"/>
                        <a:pt x="10764" y="144"/>
                      </a:cubicBezTo>
                      <a:cubicBezTo>
                        <a:pt x="10272" y="206"/>
                        <a:pt x="9772" y="272"/>
                        <a:pt x="9280" y="272"/>
                      </a:cubicBezTo>
                      <a:cubicBezTo>
                        <a:pt x="8927" y="272"/>
                        <a:pt x="8578" y="238"/>
                        <a:pt x="8240" y="144"/>
                      </a:cubicBezTo>
                      <a:lnTo>
                        <a:pt x="8204" y="132"/>
                      </a:lnTo>
                      <a:lnTo>
                        <a:pt x="8180" y="144"/>
                      </a:lnTo>
                      <a:cubicBezTo>
                        <a:pt x="7923" y="294"/>
                        <a:pt x="7653" y="337"/>
                        <a:pt x="7383" y="337"/>
                      </a:cubicBezTo>
                      <a:cubicBezTo>
                        <a:pt x="7203" y="337"/>
                        <a:pt x="7023" y="317"/>
                        <a:pt x="6847" y="298"/>
                      </a:cubicBezTo>
                      <a:cubicBezTo>
                        <a:pt x="6668" y="275"/>
                        <a:pt x="6502" y="263"/>
                        <a:pt x="6359" y="263"/>
                      </a:cubicBezTo>
                      <a:cubicBezTo>
                        <a:pt x="6267" y="247"/>
                        <a:pt x="6171" y="240"/>
                        <a:pt x="6071" y="240"/>
                      </a:cubicBezTo>
                      <a:cubicBezTo>
                        <a:pt x="5872" y="240"/>
                        <a:pt x="5660" y="267"/>
                        <a:pt x="5454" y="298"/>
                      </a:cubicBezTo>
                      <a:cubicBezTo>
                        <a:pt x="5246" y="330"/>
                        <a:pt x="5034" y="358"/>
                        <a:pt x="4833" y="358"/>
                      </a:cubicBezTo>
                      <a:cubicBezTo>
                        <a:pt x="4573" y="358"/>
                        <a:pt x="4332" y="310"/>
                        <a:pt x="4144" y="156"/>
                      </a:cubicBezTo>
                      <a:lnTo>
                        <a:pt x="4120" y="132"/>
                      </a:lnTo>
                      <a:lnTo>
                        <a:pt x="4085" y="144"/>
                      </a:lnTo>
                      <a:cubicBezTo>
                        <a:pt x="3942" y="156"/>
                        <a:pt x="3799" y="191"/>
                        <a:pt x="3644" y="227"/>
                      </a:cubicBezTo>
                      <a:cubicBezTo>
                        <a:pt x="3321" y="290"/>
                        <a:pt x="2992" y="357"/>
                        <a:pt x="2699" y="357"/>
                      </a:cubicBezTo>
                      <a:cubicBezTo>
                        <a:pt x="2386" y="357"/>
                        <a:pt x="2114" y="282"/>
                        <a:pt x="1930" y="48"/>
                      </a:cubicBezTo>
                      <a:lnTo>
                        <a:pt x="190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53" name="Google Shape;10853;p32"/>
                <p:cNvSpPr/>
                <p:nvPr/>
              </p:nvSpPr>
              <p:spPr>
                <a:xfrm>
                  <a:off x="13918581" y="3004380"/>
                  <a:ext cx="1798461" cy="41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95" h="513" extrusionOk="0">
                      <a:moveTo>
                        <a:pt x="1751" y="1"/>
                      </a:moveTo>
                      <a:lnTo>
                        <a:pt x="1715" y="25"/>
                      </a:lnTo>
                      <a:cubicBezTo>
                        <a:pt x="1359" y="238"/>
                        <a:pt x="925" y="357"/>
                        <a:pt x="554" y="357"/>
                      </a:cubicBezTo>
                      <a:cubicBezTo>
                        <a:pt x="367" y="357"/>
                        <a:pt x="196" y="327"/>
                        <a:pt x="60" y="263"/>
                      </a:cubicBezTo>
                      <a:lnTo>
                        <a:pt x="1" y="406"/>
                      </a:lnTo>
                      <a:cubicBezTo>
                        <a:pt x="148" y="471"/>
                        <a:pt x="333" y="503"/>
                        <a:pt x="535" y="503"/>
                      </a:cubicBezTo>
                      <a:cubicBezTo>
                        <a:pt x="923" y="503"/>
                        <a:pt x="1376" y="386"/>
                        <a:pt x="1751" y="167"/>
                      </a:cubicBezTo>
                      <a:cubicBezTo>
                        <a:pt x="2094" y="372"/>
                        <a:pt x="2447" y="474"/>
                        <a:pt x="2818" y="474"/>
                      </a:cubicBezTo>
                      <a:cubicBezTo>
                        <a:pt x="3117" y="474"/>
                        <a:pt x="3427" y="408"/>
                        <a:pt x="3751" y="275"/>
                      </a:cubicBezTo>
                      <a:cubicBezTo>
                        <a:pt x="3967" y="389"/>
                        <a:pt x="4203" y="422"/>
                        <a:pt x="4454" y="422"/>
                      </a:cubicBezTo>
                      <a:cubicBezTo>
                        <a:pt x="4619" y="422"/>
                        <a:pt x="4791" y="408"/>
                        <a:pt x="4966" y="394"/>
                      </a:cubicBezTo>
                      <a:cubicBezTo>
                        <a:pt x="5151" y="372"/>
                        <a:pt x="5337" y="355"/>
                        <a:pt x="5525" y="355"/>
                      </a:cubicBezTo>
                      <a:cubicBezTo>
                        <a:pt x="5651" y="355"/>
                        <a:pt x="5778" y="363"/>
                        <a:pt x="5906" y="382"/>
                      </a:cubicBezTo>
                      <a:cubicBezTo>
                        <a:pt x="6085" y="382"/>
                        <a:pt x="6252" y="382"/>
                        <a:pt x="6418" y="394"/>
                      </a:cubicBezTo>
                      <a:cubicBezTo>
                        <a:pt x="6594" y="402"/>
                        <a:pt x="6771" y="410"/>
                        <a:pt x="6950" y="410"/>
                      </a:cubicBezTo>
                      <a:cubicBezTo>
                        <a:pt x="7292" y="410"/>
                        <a:pt x="7642" y="380"/>
                        <a:pt x="8002" y="263"/>
                      </a:cubicBezTo>
                      <a:cubicBezTo>
                        <a:pt x="8049" y="252"/>
                        <a:pt x="8097" y="247"/>
                        <a:pt x="8145" y="247"/>
                      </a:cubicBezTo>
                      <a:cubicBezTo>
                        <a:pt x="8311" y="247"/>
                        <a:pt x="8478" y="305"/>
                        <a:pt x="8645" y="370"/>
                      </a:cubicBezTo>
                      <a:cubicBezTo>
                        <a:pt x="8823" y="429"/>
                        <a:pt x="9002" y="489"/>
                        <a:pt x="9192" y="489"/>
                      </a:cubicBezTo>
                      <a:cubicBezTo>
                        <a:pt x="9383" y="489"/>
                        <a:pt x="9550" y="429"/>
                        <a:pt x="9716" y="358"/>
                      </a:cubicBezTo>
                      <a:cubicBezTo>
                        <a:pt x="9855" y="303"/>
                        <a:pt x="9993" y="247"/>
                        <a:pt x="10142" y="247"/>
                      </a:cubicBezTo>
                      <a:cubicBezTo>
                        <a:pt x="10186" y="247"/>
                        <a:pt x="10230" y="252"/>
                        <a:pt x="10276" y="263"/>
                      </a:cubicBezTo>
                      <a:lnTo>
                        <a:pt x="10300" y="275"/>
                      </a:lnTo>
                      <a:cubicBezTo>
                        <a:pt x="10347" y="275"/>
                        <a:pt x="10454" y="322"/>
                        <a:pt x="10538" y="370"/>
                      </a:cubicBezTo>
                      <a:cubicBezTo>
                        <a:pt x="10645" y="429"/>
                        <a:pt x="10752" y="489"/>
                        <a:pt x="10824" y="489"/>
                      </a:cubicBezTo>
                      <a:cubicBezTo>
                        <a:pt x="10895" y="501"/>
                        <a:pt x="10966" y="513"/>
                        <a:pt x="11026" y="513"/>
                      </a:cubicBezTo>
                      <a:cubicBezTo>
                        <a:pt x="11240" y="513"/>
                        <a:pt x="11431" y="441"/>
                        <a:pt x="11621" y="382"/>
                      </a:cubicBezTo>
                      <a:cubicBezTo>
                        <a:pt x="11803" y="318"/>
                        <a:pt x="11971" y="255"/>
                        <a:pt x="12157" y="255"/>
                      </a:cubicBezTo>
                      <a:cubicBezTo>
                        <a:pt x="12215" y="255"/>
                        <a:pt x="12274" y="261"/>
                        <a:pt x="12336" y="275"/>
                      </a:cubicBezTo>
                      <a:cubicBezTo>
                        <a:pt x="12467" y="287"/>
                        <a:pt x="12598" y="310"/>
                        <a:pt x="12717" y="346"/>
                      </a:cubicBezTo>
                      <a:cubicBezTo>
                        <a:pt x="12989" y="394"/>
                        <a:pt x="13249" y="443"/>
                        <a:pt x="13510" y="443"/>
                      </a:cubicBezTo>
                      <a:cubicBezTo>
                        <a:pt x="13764" y="443"/>
                        <a:pt x="14019" y="397"/>
                        <a:pt x="14288" y="263"/>
                      </a:cubicBezTo>
                      <a:cubicBezTo>
                        <a:pt x="14331" y="252"/>
                        <a:pt x="14374" y="247"/>
                        <a:pt x="14416" y="247"/>
                      </a:cubicBezTo>
                      <a:cubicBezTo>
                        <a:pt x="14561" y="247"/>
                        <a:pt x="14703" y="303"/>
                        <a:pt x="14860" y="358"/>
                      </a:cubicBezTo>
                      <a:cubicBezTo>
                        <a:pt x="15026" y="429"/>
                        <a:pt x="15193" y="489"/>
                        <a:pt x="15396" y="489"/>
                      </a:cubicBezTo>
                      <a:cubicBezTo>
                        <a:pt x="15586" y="489"/>
                        <a:pt x="15753" y="429"/>
                        <a:pt x="15919" y="370"/>
                      </a:cubicBezTo>
                      <a:cubicBezTo>
                        <a:pt x="16086" y="305"/>
                        <a:pt x="16246" y="247"/>
                        <a:pt x="16409" y="247"/>
                      </a:cubicBezTo>
                      <a:cubicBezTo>
                        <a:pt x="16456" y="247"/>
                        <a:pt x="16503" y="252"/>
                        <a:pt x="16550" y="263"/>
                      </a:cubicBezTo>
                      <a:cubicBezTo>
                        <a:pt x="16931" y="376"/>
                        <a:pt x="17298" y="432"/>
                        <a:pt x="17647" y="432"/>
                      </a:cubicBezTo>
                      <a:cubicBezTo>
                        <a:pt x="17997" y="432"/>
                        <a:pt x="18330" y="376"/>
                        <a:pt x="18646" y="263"/>
                      </a:cubicBezTo>
                      <a:cubicBezTo>
                        <a:pt x="18688" y="252"/>
                        <a:pt x="18734" y="247"/>
                        <a:pt x="18781" y="247"/>
                      </a:cubicBezTo>
                      <a:cubicBezTo>
                        <a:pt x="18948" y="247"/>
                        <a:pt x="19142" y="305"/>
                        <a:pt x="19337" y="370"/>
                      </a:cubicBezTo>
                      <a:cubicBezTo>
                        <a:pt x="19539" y="429"/>
                        <a:pt x="19753" y="489"/>
                        <a:pt x="19944" y="489"/>
                      </a:cubicBezTo>
                      <a:cubicBezTo>
                        <a:pt x="20063" y="489"/>
                        <a:pt x="20170" y="429"/>
                        <a:pt x="20265" y="370"/>
                      </a:cubicBezTo>
                      <a:cubicBezTo>
                        <a:pt x="20376" y="305"/>
                        <a:pt x="20480" y="247"/>
                        <a:pt x="20639" y="247"/>
                      </a:cubicBezTo>
                      <a:cubicBezTo>
                        <a:pt x="20684" y="247"/>
                        <a:pt x="20734" y="252"/>
                        <a:pt x="20789" y="263"/>
                      </a:cubicBezTo>
                      <a:cubicBezTo>
                        <a:pt x="20896" y="298"/>
                        <a:pt x="21003" y="334"/>
                        <a:pt x="21111" y="358"/>
                      </a:cubicBezTo>
                      <a:cubicBezTo>
                        <a:pt x="21326" y="430"/>
                        <a:pt x="21553" y="502"/>
                        <a:pt x="21804" y="502"/>
                      </a:cubicBezTo>
                      <a:cubicBezTo>
                        <a:pt x="21927" y="502"/>
                        <a:pt x="22057" y="484"/>
                        <a:pt x="22194" y="441"/>
                      </a:cubicBezTo>
                      <a:lnTo>
                        <a:pt x="22146" y="298"/>
                      </a:lnTo>
                      <a:cubicBezTo>
                        <a:pt x="22025" y="338"/>
                        <a:pt x="21911" y="354"/>
                        <a:pt x="21802" y="354"/>
                      </a:cubicBezTo>
                      <a:cubicBezTo>
                        <a:pt x="21579" y="354"/>
                        <a:pt x="21374" y="287"/>
                        <a:pt x="21158" y="215"/>
                      </a:cubicBezTo>
                      <a:cubicBezTo>
                        <a:pt x="21051" y="191"/>
                        <a:pt x="20944" y="156"/>
                        <a:pt x="20825" y="120"/>
                      </a:cubicBezTo>
                      <a:cubicBezTo>
                        <a:pt x="20754" y="104"/>
                        <a:pt x="20691" y="97"/>
                        <a:pt x="20633" y="97"/>
                      </a:cubicBezTo>
                      <a:cubicBezTo>
                        <a:pt x="20436" y="97"/>
                        <a:pt x="20304" y="177"/>
                        <a:pt x="20194" y="251"/>
                      </a:cubicBezTo>
                      <a:cubicBezTo>
                        <a:pt x="20099" y="298"/>
                        <a:pt x="20027" y="346"/>
                        <a:pt x="19944" y="346"/>
                      </a:cubicBezTo>
                      <a:cubicBezTo>
                        <a:pt x="19777" y="346"/>
                        <a:pt x="19575" y="287"/>
                        <a:pt x="19384" y="227"/>
                      </a:cubicBezTo>
                      <a:cubicBezTo>
                        <a:pt x="19183" y="166"/>
                        <a:pt x="18982" y="105"/>
                        <a:pt x="18795" y="105"/>
                      </a:cubicBezTo>
                      <a:cubicBezTo>
                        <a:pt x="18728" y="105"/>
                        <a:pt x="18662" y="113"/>
                        <a:pt x="18598" y="132"/>
                      </a:cubicBezTo>
                      <a:cubicBezTo>
                        <a:pt x="18305" y="237"/>
                        <a:pt x="17991" y="291"/>
                        <a:pt x="17661" y="291"/>
                      </a:cubicBezTo>
                      <a:cubicBezTo>
                        <a:pt x="17322" y="291"/>
                        <a:pt x="16966" y="235"/>
                        <a:pt x="16598" y="120"/>
                      </a:cubicBezTo>
                      <a:cubicBezTo>
                        <a:pt x="16533" y="106"/>
                        <a:pt x="16471" y="100"/>
                        <a:pt x="16411" y="100"/>
                      </a:cubicBezTo>
                      <a:cubicBezTo>
                        <a:pt x="16217" y="100"/>
                        <a:pt x="16045" y="163"/>
                        <a:pt x="15872" y="227"/>
                      </a:cubicBezTo>
                      <a:cubicBezTo>
                        <a:pt x="15705" y="287"/>
                        <a:pt x="15550" y="346"/>
                        <a:pt x="15396" y="346"/>
                      </a:cubicBezTo>
                      <a:cubicBezTo>
                        <a:pt x="15229" y="346"/>
                        <a:pt x="15062" y="287"/>
                        <a:pt x="14907" y="227"/>
                      </a:cubicBezTo>
                      <a:cubicBezTo>
                        <a:pt x="14744" y="163"/>
                        <a:pt x="14580" y="100"/>
                        <a:pt x="14406" y="100"/>
                      </a:cubicBezTo>
                      <a:cubicBezTo>
                        <a:pt x="14352" y="100"/>
                        <a:pt x="14297" y="106"/>
                        <a:pt x="14241" y="120"/>
                      </a:cubicBezTo>
                      <a:lnTo>
                        <a:pt x="14217" y="132"/>
                      </a:lnTo>
                      <a:cubicBezTo>
                        <a:pt x="13981" y="253"/>
                        <a:pt x="13753" y="296"/>
                        <a:pt x="13522" y="296"/>
                      </a:cubicBezTo>
                      <a:cubicBezTo>
                        <a:pt x="13274" y="296"/>
                        <a:pt x="13023" y="247"/>
                        <a:pt x="12752" y="191"/>
                      </a:cubicBezTo>
                      <a:cubicBezTo>
                        <a:pt x="12621" y="167"/>
                        <a:pt x="12490" y="144"/>
                        <a:pt x="12359" y="120"/>
                      </a:cubicBezTo>
                      <a:cubicBezTo>
                        <a:pt x="12295" y="107"/>
                        <a:pt x="12232" y="101"/>
                        <a:pt x="12171" y="101"/>
                      </a:cubicBezTo>
                      <a:cubicBezTo>
                        <a:pt x="11953" y="101"/>
                        <a:pt x="11760" y="174"/>
                        <a:pt x="11574" y="239"/>
                      </a:cubicBezTo>
                      <a:cubicBezTo>
                        <a:pt x="11388" y="304"/>
                        <a:pt x="11218" y="361"/>
                        <a:pt x="11022" y="361"/>
                      </a:cubicBezTo>
                      <a:cubicBezTo>
                        <a:pt x="10966" y="361"/>
                        <a:pt x="10908" y="357"/>
                        <a:pt x="10847" y="346"/>
                      </a:cubicBezTo>
                      <a:cubicBezTo>
                        <a:pt x="10800" y="346"/>
                        <a:pt x="10693" y="287"/>
                        <a:pt x="10609" y="239"/>
                      </a:cubicBezTo>
                      <a:cubicBezTo>
                        <a:pt x="10502" y="179"/>
                        <a:pt x="10395" y="132"/>
                        <a:pt x="10312" y="120"/>
                      </a:cubicBezTo>
                      <a:cubicBezTo>
                        <a:pt x="10253" y="106"/>
                        <a:pt x="10196" y="100"/>
                        <a:pt x="10142" y="100"/>
                      </a:cubicBezTo>
                      <a:cubicBezTo>
                        <a:pt x="9966" y="100"/>
                        <a:pt x="9811" y="163"/>
                        <a:pt x="9657" y="227"/>
                      </a:cubicBezTo>
                      <a:cubicBezTo>
                        <a:pt x="9502" y="287"/>
                        <a:pt x="9359" y="346"/>
                        <a:pt x="9192" y="346"/>
                      </a:cubicBezTo>
                      <a:cubicBezTo>
                        <a:pt x="9026" y="346"/>
                        <a:pt x="8871" y="287"/>
                        <a:pt x="8692" y="227"/>
                      </a:cubicBezTo>
                      <a:cubicBezTo>
                        <a:pt x="8520" y="163"/>
                        <a:pt x="8340" y="100"/>
                        <a:pt x="8143" y="100"/>
                      </a:cubicBezTo>
                      <a:cubicBezTo>
                        <a:pt x="8082" y="100"/>
                        <a:pt x="8019" y="106"/>
                        <a:pt x="7954" y="120"/>
                      </a:cubicBezTo>
                      <a:cubicBezTo>
                        <a:pt x="7592" y="235"/>
                        <a:pt x="7247" y="259"/>
                        <a:pt x="6899" y="259"/>
                      </a:cubicBezTo>
                      <a:cubicBezTo>
                        <a:pt x="6744" y="259"/>
                        <a:pt x="6588" y="255"/>
                        <a:pt x="6430" y="251"/>
                      </a:cubicBezTo>
                      <a:cubicBezTo>
                        <a:pt x="6252" y="239"/>
                        <a:pt x="6085" y="227"/>
                        <a:pt x="5918" y="227"/>
                      </a:cubicBezTo>
                      <a:cubicBezTo>
                        <a:pt x="5796" y="214"/>
                        <a:pt x="5675" y="209"/>
                        <a:pt x="5555" y="209"/>
                      </a:cubicBezTo>
                      <a:cubicBezTo>
                        <a:pt x="5350" y="209"/>
                        <a:pt x="5150" y="224"/>
                        <a:pt x="4954" y="239"/>
                      </a:cubicBezTo>
                      <a:cubicBezTo>
                        <a:pt x="4770" y="254"/>
                        <a:pt x="4591" y="272"/>
                        <a:pt x="4420" y="272"/>
                      </a:cubicBezTo>
                      <a:cubicBezTo>
                        <a:pt x="4191" y="272"/>
                        <a:pt x="3977" y="241"/>
                        <a:pt x="3787" y="132"/>
                      </a:cubicBezTo>
                      <a:lnTo>
                        <a:pt x="3751" y="108"/>
                      </a:lnTo>
                      <a:lnTo>
                        <a:pt x="3727" y="132"/>
                      </a:lnTo>
                      <a:cubicBezTo>
                        <a:pt x="3415" y="259"/>
                        <a:pt x="3117" y="322"/>
                        <a:pt x="2829" y="322"/>
                      </a:cubicBezTo>
                      <a:cubicBezTo>
                        <a:pt x="2469" y="322"/>
                        <a:pt x="2124" y="223"/>
                        <a:pt x="1787" y="25"/>
                      </a:cubicBezTo>
                      <a:lnTo>
                        <a:pt x="175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54" name="Google Shape;10854;p32"/>
                <p:cNvSpPr/>
                <p:nvPr/>
              </p:nvSpPr>
              <p:spPr>
                <a:xfrm>
                  <a:off x="13956260" y="2940366"/>
                  <a:ext cx="1726020" cy="380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1" h="470" extrusionOk="0">
                      <a:moveTo>
                        <a:pt x="11729" y="1"/>
                      </a:moveTo>
                      <a:cubicBezTo>
                        <a:pt x="11612" y="1"/>
                        <a:pt x="11499" y="22"/>
                        <a:pt x="11394" y="76"/>
                      </a:cubicBezTo>
                      <a:cubicBezTo>
                        <a:pt x="11192" y="207"/>
                        <a:pt x="11016" y="252"/>
                        <a:pt x="10853" y="252"/>
                      </a:cubicBezTo>
                      <a:cubicBezTo>
                        <a:pt x="10689" y="252"/>
                        <a:pt x="10537" y="207"/>
                        <a:pt x="10382" y="160"/>
                      </a:cubicBezTo>
                      <a:cubicBezTo>
                        <a:pt x="10216" y="112"/>
                        <a:pt x="10049" y="65"/>
                        <a:pt x="9859" y="65"/>
                      </a:cubicBezTo>
                      <a:cubicBezTo>
                        <a:pt x="9585" y="65"/>
                        <a:pt x="9311" y="100"/>
                        <a:pt x="9049" y="136"/>
                      </a:cubicBezTo>
                      <a:cubicBezTo>
                        <a:pt x="8793" y="172"/>
                        <a:pt x="8543" y="204"/>
                        <a:pt x="8308" y="204"/>
                      </a:cubicBezTo>
                      <a:cubicBezTo>
                        <a:pt x="8073" y="204"/>
                        <a:pt x="7852" y="172"/>
                        <a:pt x="7656" y="76"/>
                      </a:cubicBezTo>
                      <a:lnTo>
                        <a:pt x="7632" y="65"/>
                      </a:lnTo>
                      <a:lnTo>
                        <a:pt x="7596" y="76"/>
                      </a:lnTo>
                      <a:cubicBezTo>
                        <a:pt x="7322" y="225"/>
                        <a:pt x="6989" y="300"/>
                        <a:pt x="6653" y="300"/>
                      </a:cubicBezTo>
                      <a:cubicBezTo>
                        <a:pt x="6316" y="300"/>
                        <a:pt x="5977" y="225"/>
                        <a:pt x="5691" y="76"/>
                      </a:cubicBezTo>
                      <a:lnTo>
                        <a:pt x="5656" y="65"/>
                      </a:lnTo>
                      <a:lnTo>
                        <a:pt x="5620" y="76"/>
                      </a:lnTo>
                      <a:cubicBezTo>
                        <a:pt x="5366" y="217"/>
                        <a:pt x="5119" y="260"/>
                        <a:pt x="4878" y="260"/>
                      </a:cubicBezTo>
                      <a:cubicBezTo>
                        <a:pt x="4690" y="260"/>
                        <a:pt x="4505" y="234"/>
                        <a:pt x="4322" y="207"/>
                      </a:cubicBezTo>
                      <a:cubicBezTo>
                        <a:pt x="4137" y="182"/>
                        <a:pt x="3946" y="157"/>
                        <a:pt x="3757" y="157"/>
                      </a:cubicBezTo>
                      <a:cubicBezTo>
                        <a:pt x="3679" y="157"/>
                        <a:pt x="3601" y="161"/>
                        <a:pt x="3524" y="172"/>
                      </a:cubicBezTo>
                      <a:cubicBezTo>
                        <a:pt x="3370" y="172"/>
                        <a:pt x="3215" y="184"/>
                        <a:pt x="3036" y="207"/>
                      </a:cubicBezTo>
                      <a:cubicBezTo>
                        <a:pt x="2857" y="222"/>
                        <a:pt x="2676" y="239"/>
                        <a:pt x="2506" y="239"/>
                      </a:cubicBezTo>
                      <a:cubicBezTo>
                        <a:pt x="2269" y="239"/>
                        <a:pt x="2053" y="206"/>
                        <a:pt x="1893" y="88"/>
                      </a:cubicBezTo>
                      <a:lnTo>
                        <a:pt x="1881" y="76"/>
                      </a:lnTo>
                      <a:cubicBezTo>
                        <a:pt x="1829" y="53"/>
                        <a:pt x="1768" y="43"/>
                        <a:pt x="1700" y="43"/>
                      </a:cubicBezTo>
                      <a:cubicBezTo>
                        <a:pt x="1490" y="43"/>
                        <a:pt x="1220" y="138"/>
                        <a:pt x="976" y="219"/>
                      </a:cubicBezTo>
                      <a:cubicBezTo>
                        <a:pt x="917" y="243"/>
                        <a:pt x="869" y="267"/>
                        <a:pt x="822" y="279"/>
                      </a:cubicBezTo>
                      <a:cubicBezTo>
                        <a:pt x="728" y="307"/>
                        <a:pt x="645" y="318"/>
                        <a:pt x="566" y="318"/>
                      </a:cubicBezTo>
                      <a:cubicBezTo>
                        <a:pt x="445" y="318"/>
                        <a:pt x="333" y="291"/>
                        <a:pt x="203" y="255"/>
                      </a:cubicBezTo>
                      <a:cubicBezTo>
                        <a:pt x="155" y="243"/>
                        <a:pt x="95" y="219"/>
                        <a:pt x="36" y="207"/>
                      </a:cubicBezTo>
                      <a:lnTo>
                        <a:pt x="0" y="350"/>
                      </a:lnTo>
                      <a:cubicBezTo>
                        <a:pt x="60" y="374"/>
                        <a:pt x="119" y="386"/>
                        <a:pt x="167" y="398"/>
                      </a:cubicBezTo>
                      <a:cubicBezTo>
                        <a:pt x="298" y="434"/>
                        <a:pt x="429" y="469"/>
                        <a:pt x="572" y="469"/>
                      </a:cubicBezTo>
                      <a:cubicBezTo>
                        <a:pt x="667" y="469"/>
                        <a:pt x="762" y="457"/>
                        <a:pt x="869" y="422"/>
                      </a:cubicBezTo>
                      <a:cubicBezTo>
                        <a:pt x="917" y="398"/>
                        <a:pt x="965" y="386"/>
                        <a:pt x="1024" y="362"/>
                      </a:cubicBezTo>
                      <a:cubicBezTo>
                        <a:pt x="1237" y="285"/>
                        <a:pt x="1521" y="191"/>
                        <a:pt x="1703" y="191"/>
                      </a:cubicBezTo>
                      <a:cubicBezTo>
                        <a:pt x="1745" y="191"/>
                        <a:pt x="1781" y="196"/>
                        <a:pt x="1810" y="207"/>
                      </a:cubicBezTo>
                      <a:cubicBezTo>
                        <a:pt x="2000" y="348"/>
                        <a:pt x="2249" y="389"/>
                        <a:pt x="2511" y="389"/>
                      </a:cubicBezTo>
                      <a:cubicBezTo>
                        <a:pt x="2692" y="389"/>
                        <a:pt x="2880" y="370"/>
                        <a:pt x="3060" y="350"/>
                      </a:cubicBezTo>
                      <a:cubicBezTo>
                        <a:pt x="3227" y="338"/>
                        <a:pt x="3382" y="315"/>
                        <a:pt x="3536" y="315"/>
                      </a:cubicBezTo>
                      <a:cubicBezTo>
                        <a:pt x="3610" y="304"/>
                        <a:pt x="3683" y="300"/>
                        <a:pt x="3757" y="300"/>
                      </a:cubicBezTo>
                      <a:cubicBezTo>
                        <a:pt x="3935" y="300"/>
                        <a:pt x="4117" y="325"/>
                        <a:pt x="4310" y="350"/>
                      </a:cubicBezTo>
                      <a:cubicBezTo>
                        <a:pt x="4502" y="377"/>
                        <a:pt x="4696" y="404"/>
                        <a:pt x="4895" y="404"/>
                      </a:cubicBezTo>
                      <a:cubicBezTo>
                        <a:pt x="5140" y="404"/>
                        <a:pt x="5392" y="363"/>
                        <a:pt x="5656" y="231"/>
                      </a:cubicBezTo>
                      <a:cubicBezTo>
                        <a:pt x="5959" y="380"/>
                        <a:pt x="6307" y="454"/>
                        <a:pt x="6653" y="454"/>
                      </a:cubicBezTo>
                      <a:cubicBezTo>
                        <a:pt x="6998" y="454"/>
                        <a:pt x="7340" y="380"/>
                        <a:pt x="7632" y="231"/>
                      </a:cubicBezTo>
                      <a:cubicBezTo>
                        <a:pt x="7840" y="326"/>
                        <a:pt x="8070" y="359"/>
                        <a:pt x="8311" y="359"/>
                      </a:cubicBezTo>
                      <a:cubicBezTo>
                        <a:pt x="8552" y="359"/>
                        <a:pt x="8805" y="326"/>
                        <a:pt x="9061" y="291"/>
                      </a:cubicBezTo>
                      <a:cubicBezTo>
                        <a:pt x="9323" y="255"/>
                        <a:pt x="9597" y="219"/>
                        <a:pt x="9859" y="219"/>
                      </a:cubicBezTo>
                      <a:cubicBezTo>
                        <a:pt x="10025" y="219"/>
                        <a:pt x="10180" y="267"/>
                        <a:pt x="10335" y="303"/>
                      </a:cubicBezTo>
                      <a:cubicBezTo>
                        <a:pt x="10504" y="351"/>
                        <a:pt x="10676" y="402"/>
                        <a:pt x="10864" y="402"/>
                      </a:cubicBezTo>
                      <a:cubicBezTo>
                        <a:pt x="11046" y="402"/>
                        <a:pt x="11243" y="354"/>
                        <a:pt x="11466" y="207"/>
                      </a:cubicBezTo>
                      <a:cubicBezTo>
                        <a:pt x="11544" y="168"/>
                        <a:pt x="11632" y="153"/>
                        <a:pt x="11725" y="153"/>
                      </a:cubicBezTo>
                      <a:cubicBezTo>
                        <a:pt x="11944" y="153"/>
                        <a:pt x="12193" y="239"/>
                        <a:pt x="12418" y="315"/>
                      </a:cubicBezTo>
                      <a:cubicBezTo>
                        <a:pt x="12537" y="350"/>
                        <a:pt x="12645" y="398"/>
                        <a:pt x="12752" y="422"/>
                      </a:cubicBezTo>
                      <a:cubicBezTo>
                        <a:pt x="12815" y="438"/>
                        <a:pt x="12875" y="445"/>
                        <a:pt x="12932" y="445"/>
                      </a:cubicBezTo>
                      <a:cubicBezTo>
                        <a:pt x="13118" y="445"/>
                        <a:pt x="13267" y="369"/>
                        <a:pt x="13395" y="315"/>
                      </a:cubicBezTo>
                      <a:cubicBezTo>
                        <a:pt x="13490" y="267"/>
                        <a:pt x="13585" y="219"/>
                        <a:pt x="13669" y="219"/>
                      </a:cubicBezTo>
                      <a:cubicBezTo>
                        <a:pt x="13930" y="219"/>
                        <a:pt x="14204" y="267"/>
                        <a:pt x="14478" y="315"/>
                      </a:cubicBezTo>
                      <a:cubicBezTo>
                        <a:pt x="14745" y="357"/>
                        <a:pt x="15008" y="402"/>
                        <a:pt x="15254" y="402"/>
                      </a:cubicBezTo>
                      <a:cubicBezTo>
                        <a:pt x="15492" y="402"/>
                        <a:pt x="15714" y="360"/>
                        <a:pt x="15907" y="231"/>
                      </a:cubicBezTo>
                      <a:cubicBezTo>
                        <a:pt x="16244" y="364"/>
                        <a:pt x="16580" y="414"/>
                        <a:pt x="16894" y="414"/>
                      </a:cubicBezTo>
                      <a:cubicBezTo>
                        <a:pt x="17311" y="414"/>
                        <a:pt x="17692" y="326"/>
                        <a:pt x="17990" y="231"/>
                      </a:cubicBezTo>
                      <a:cubicBezTo>
                        <a:pt x="18215" y="358"/>
                        <a:pt x="18437" y="401"/>
                        <a:pt x="18654" y="401"/>
                      </a:cubicBezTo>
                      <a:cubicBezTo>
                        <a:pt x="18887" y="401"/>
                        <a:pt x="19115" y="352"/>
                        <a:pt x="19336" y="303"/>
                      </a:cubicBezTo>
                      <a:cubicBezTo>
                        <a:pt x="19538" y="267"/>
                        <a:pt x="19753" y="219"/>
                        <a:pt x="19967" y="219"/>
                      </a:cubicBezTo>
                      <a:cubicBezTo>
                        <a:pt x="20110" y="219"/>
                        <a:pt x="20265" y="267"/>
                        <a:pt x="20419" y="315"/>
                      </a:cubicBezTo>
                      <a:cubicBezTo>
                        <a:pt x="20609" y="366"/>
                        <a:pt x="20811" y="430"/>
                        <a:pt x="21034" y="430"/>
                      </a:cubicBezTo>
                      <a:cubicBezTo>
                        <a:pt x="21120" y="430"/>
                        <a:pt x="21208" y="421"/>
                        <a:pt x="21300" y="398"/>
                      </a:cubicBezTo>
                      <a:lnTo>
                        <a:pt x="21265" y="243"/>
                      </a:lnTo>
                      <a:cubicBezTo>
                        <a:pt x="21176" y="268"/>
                        <a:pt x="21092" y="278"/>
                        <a:pt x="21011" y="278"/>
                      </a:cubicBezTo>
                      <a:cubicBezTo>
                        <a:pt x="20818" y="278"/>
                        <a:pt x="20643" y="222"/>
                        <a:pt x="20467" y="172"/>
                      </a:cubicBezTo>
                      <a:cubicBezTo>
                        <a:pt x="20300" y="124"/>
                        <a:pt x="20134" y="65"/>
                        <a:pt x="19967" y="65"/>
                      </a:cubicBezTo>
                      <a:cubicBezTo>
                        <a:pt x="19741" y="65"/>
                        <a:pt x="19514" y="112"/>
                        <a:pt x="19300" y="160"/>
                      </a:cubicBezTo>
                      <a:cubicBezTo>
                        <a:pt x="19086" y="207"/>
                        <a:pt x="18877" y="252"/>
                        <a:pt x="18669" y="252"/>
                      </a:cubicBezTo>
                      <a:cubicBezTo>
                        <a:pt x="18461" y="252"/>
                        <a:pt x="18252" y="207"/>
                        <a:pt x="18038" y="76"/>
                      </a:cubicBezTo>
                      <a:lnTo>
                        <a:pt x="18002" y="65"/>
                      </a:lnTo>
                      <a:lnTo>
                        <a:pt x="17979" y="76"/>
                      </a:lnTo>
                      <a:cubicBezTo>
                        <a:pt x="17688" y="178"/>
                        <a:pt x="17313" y="268"/>
                        <a:pt x="16904" y="268"/>
                      </a:cubicBezTo>
                      <a:cubicBezTo>
                        <a:pt x="16592" y="268"/>
                        <a:pt x="16260" y="215"/>
                        <a:pt x="15931" y="76"/>
                      </a:cubicBezTo>
                      <a:lnTo>
                        <a:pt x="15883" y="65"/>
                      </a:lnTo>
                      <a:lnTo>
                        <a:pt x="15859" y="88"/>
                      </a:lnTo>
                      <a:cubicBezTo>
                        <a:pt x="15684" y="211"/>
                        <a:pt x="15477" y="254"/>
                        <a:pt x="15250" y="254"/>
                      </a:cubicBezTo>
                      <a:cubicBezTo>
                        <a:pt x="15017" y="254"/>
                        <a:pt x="14762" y="208"/>
                        <a:pt x="14502" y="160"/>
                      </a:cubicBezTo>
                      <a:cubicBezTo>
                        <a:pt x="14228" y="124"/>
                        <a:pt x="13942" y="65"/>
                        <a:pt x="13669" y="65"/>
                      </a:cubicBezTo>
                      <a:cubicBezTo>
                        <a:pt x="13549" y="65"/>
                        <a:pt x="13442" y="124"/>
                        <a:pt x="13323" y="172"/>
                      </a:cubicBezTo>
                      <a:cubicBezTo>
                        <a:pt x="13203" y="237"/>
                        <a:pt x="13082" y="294"/>
                        <a:pt x="12928" y="294"/>
                      </a:cubicBezTo>
                      <a:cubicBezTo>
                        <a:pt x="12884" y="294"/>
                        <a:pt x="12838" y="289"/>
                        <a:pt x="12787" y="279"/>
                      </a:cubicBezTo>
                      <a:cubicBezTo>
                        <a:pt x="12692" y="255"/>
                        <a:pt x="12573" y="207"/>
                        <a:pt x="12466" y="172"/>
                      </a:cubicBezTo>
                      <a:cubicBezTo>
                        <a:pt x="12225" y="92"/>
                        <a:pt x="11969" y="1"/>
                        <a:pt x="1172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55" name="Google Shape;10855;p32"/>
                <p:cNvSpPr/>
                <p:nvPr/>
              </p:nvSpPr>
              <p:spPr>
                <a:xfrm>
                  <a:off x="13990941" y="2881862"/>
                  <a:ext cx="1659494" cy="30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382" extrusionOk="0">
                      <a:moveTo>
                        <a:pt x="1346" y="1"/>
                      </a:moveTo>
                      <a:lnTo>
                        <a:pt x="1322" y="25"/>
                      </a:lnTo>
                      <a:cubicBezTo>
                        <a:pt x="1068" y="169"/>
                        <a:pt x="826" y="210"/>
                        <a:pt x="599" y="210"/>
                      </a:cubicBezTo>
                      <a:cubicBezTo>
                        <a:pt x="431" y="210"/>
                        <a:pt x="271" y="188"/>
                        <a:pt x="120" y="167"/>
                      </a:cubicBezTo>
                      <a:lnTo>
                        <a:pt x="25" y="156"/>
                      </a:lnTo>
                      <a:lnTo>
                        <a:pt x="1" y="298"/>
                      </a:lnTo>
                      <a:lnTo>
                        <a:pt x="96" y="310"/>
                      </a:lnTo>
                      <a:cubicBezTo>
                        <a:pt x="247" y="330"/>
                        <a:pt x="414" y="353"/>
                        <a:pt x="591" y="353"/>
                      </a:cubicBezTo>
                      <a:cubicBezTo>
                        <a:pt x="833" y="353"/>
                        <a:pt x="1096" y="311"/>
                        <a:pt x="1370" y="167"/>
                      </a:cubicBezTo>
                      <a:cubicBezTo>
                        <a:pt x="1669" y="267"/>
                        <a:pt x="2049" y="316"/>
                        <a:pt x="2470" y="316"/>
                      </a:cubicBezTo>
                      <a:cubicBezTo>
                        <a:pt x="2752" y="316"/>
                        <a:pt x="3052" y="294"/>
                        <a:pt x="3358" y="251"/>
                      </a:cubicBezTo>
                      <a:cubicBezTo>
                        <a:pt x="3445" y="240"/>
                        <a:pt x="3532" y="236"/>
                        <a:pt x="3617" y="236"/>
                      </a:cubicBezTo>
                      <a:cubicBezTo>
                        <a:pt x="3822" y="236"/>
                        <a:pt x="4022" y="261"/>
                        <a:pt x="4216" y="286"/>
                      </a:cubicBezTo>
                      <a:cubicBezTo>
                        <a:pt x="4407" y="312"/>
                        <a:pt x="4595" y="336"/>
                        <a:pt x="4784" y="336"/>
                      </a:cubicBezTo>
                      <a:cubicBezTo>
                        <a:pt x="5030" y="336"/>
                        <a:pt x="5276" y="296"/>
                        <a:pt x="5525" y="167"/>
                      </a:cubicBezTo>
                      <a:cubicBezTo>
                        <a:pt x="5763" y="310"/>
                        <a:pt x="6073" y="382"/>
                        <a:pt x="6383" y="382"/>
                      </a:cubicBezTo>
                      <a:cubicBezTo>
                        <a:pt x="6692" y="382"/>
                        <a:pt x="7025" y="310"/>
                        <a:pt x="7311" y="167"/>
                      </a:cubicBezTo>
                      <a:cubicBezTo>
                        <a:pt x="7584" y="290"/>
                        <a:pt x="7914" y="339"/>
                        <a:pt x="8253" y="339"/>
                      </a:cubicBezTo>
                      <a:cubicBezTo>
                        <a:pt x="8670" y="339"/>
                        <a:pt x="9100" y="266"/>
                        <a:pt x="9454" y="167"/>
                      </a:cubicBezTo>
                      <a:cubicBezTo>
                        <a:pt x="9770" y="304"/>
                        <a:pt x="10088" y="373"/>
                        <a:pt x="10405" y="373"/>
                      </a:cubicBezTo>
                      <a:cubicBezTo>
                        <a:pt x="10722" y="373"/>
                        <a:pt x="11038" y="304"/>
                        <a:pt x="11347" y="167"/>
                      </a:cubicBezTo>
                      <a:cubicBezTo>
                        <a:pt x="11617" y="302"/>
                        <a:pt x="11909" y="348"/>
                        <a:pt x="12209" y="348"/>
                      </a:cubicBezTo>
                      <a:cubicBezTo>
                        <a:pt x="12519" y="348"/>
                        <a:pt x="12837" y="299"/>
                        <a:pt x="13145" y="251"/>
                      </a:cubicBezTo>
                      <a:cubicBezTo>
                        <a:pt x="13229" y="240"/>
                        <a:pt x="13314" y="236"/>
                        <a:pt x="13399" y="236"/>
                      </a:cubicBezTo>
                      <a:cubicBezTo>
                        <a:pt x="13604" y="236"/>
                        <a:pt x="13812" y="261"/>
                        <a:pt x="14014" y="286"/>
                      </a:cubicBezTo>
                      <a:cubicBezTo>
                        <a:pt x="14221" y="312"/>
                        <a:pt x="14421" y="336"/>
                        <a:pt x="14610" y="336"/>
                      </a:cubicBezTo>
                      <a:cubicBezTo>
                        <a:pt x="14857" y="336"/>
                        <a:pt x="15086" y="296"/>
                        <a:pt x="15288" y="167"/>
                      </a:cubicBezTo>
                      <a:cubicBezTo>
                        <a:pt x="15616" y="292"/>
                        <a:pt x="15942" y="340"/>
                        <a:pt x="16248" y="340"/>
                      </a:cubicBezTo>
                      <a:cubicBezTo>
                        <a:pt x="16641" y="340"/>
                        <a:pt x="17001" y="261"/>
                        <a:pt x="17289" y="167"/>
                      </a:cubicBezTo>
                      <a:cubicBezTo>
                        <a:pt x="17536" y="308"/>
                        <a:pt x="17785" y="355"/>
                        <a:pt x="18030" y="355"/>
                      </a:cubicBezTo>
                      <a:cubicBezTo>
                        <a:pt x="18304" y="355"/>
                        <a:pt x="18573" y="295"/>
                        <a:pt x="18825" y="239"/>
                      </a:cubicBezTo>
                      <a:cubicBezTo>
                        <a:pt x="18956" y="203"/>
                        <a:pt x="19086" y="179"/>
                        <a:pt x="19194" y="156"/>
                      </a:cubicBezTo>
                      <a:cubicBezTo>
                        <a:pt x="19337" y="156"/>
                        <a:pt x="19479" y="203"/>
                        <a:pt x="19634" y="251"/>
                      </a:cubicBezTo>
                      <a:cubicBezTo>
                        <a:pt x="19817" y="303"/>
                        <a:pt x="20012" y="361"/>
                        <a:pt x="20229" y="361"/>
                      </a:cubicBezTo>
                      <a:cubicBezTo>
                        <a:pt x="20309" y="361"/>
                        <a:pt x="20393" y="353"/>
                        <a:pt x="20480" y="334"/>
                      </a:cubicBezTo>
                      <a:lnTo>
                        <a:pt x="20444" y="191"/>
                      </a:lnTo>
                      <a:cubicBezTo>
                        <a:pt x="20372" y="207"/>
                        <a:pt x="20302" y="213"/>
                        <a:pt x="20234" y="213"/>
                      </a:cubicBezTo>
                      <a:cubicBezTo>
                        <a:pt x="20040" y="213"/>
                        <a:pt x="19858" y="161"/>
                        <a:pt x="19682" y="108"/>
                      </a:cubicBezTo>
                      <a:cubicBezTo>
                        <a:pt x="19515" y="60"/>
                        <a:pt x="19360" y="13"/>
                        <a:pt x="19182" y="13"/>
                      </a:cubicBezTo>
                      <a:cubicBezTo>
                        <a:pt x="19051" y="36"/>
                        <a:pt x="18920" y="60"/>
                        <a:pt x="18789" y="96"/>
                      </a:cubicBezTo>
                      <a:cubicBezTo>
                        <a:pt x="18540" y="152"/>
                        <a:pt x="18288" y="208"/>
                        <a:pt x="18035" y="208"/>
                      </a:cubicBezTo>
                      <a:cubicBezTo>
                        <a:pt x="17803" y="208"/>
                        <a:pt x="17569" y="161"/>
                        <a:pt x="17336" y="25"/>
                      </a:cubicBezTo>
                      <a:lnTo>
                        <a:pt x="17301" y="1"/>
                      </a:lnTo>
                      <a:lnTo>
                        <a:pt x="17277" y="13"/>
                      </a:lnTo>
                      <a:cubicBezTo>
                        <a:pt x="16993" y="107"/>
                        <a:pt x="16633" y="190"/>
                        <a:pt x="16240" y="190"/>
                      </a:cubicBezTo>
                      <a:cubicBezTo>
                        <a:pt x="15940" y="190"/>
                        <a:pt x="15620" y="142"/>
                        <a:pt x="15300" y="13"/>
                      </a:cubicBezTo>
                      <a:lnTo>
                        <a:pt x="15265" y="1"/>
                      </a:lnTo>
                      <a:lnTo>
                        <a:pt x="15229" y="25"/>
                      </a:lnTo>
                      <a:cubicBezTo>
                        <a:pt x="15051" y="147"/>
                        <a:pt x="14835" y="184"/>
                        <a:pt x="14597" y="184"/>
                      </a:cubicBezTo>
                      <a:cubicBezTo>
                        <a:pt x="14420" y="184"/>
                        <a:pt x="14231" y="164"/>
                        <a:pt x="14038" y="144"/>
                      </a:cubicBezTo>
                      <a:cubicBezTo>
                        <a:pt x="13828" y="118"/>
                        <a:pt x="13611" y="93"/>
                        <a:pt x="13393" y="93"/>
                      </a:cubicBezTo>
                      <a:cubicBezTo>
                        <a:pt x="13303" y="93"/>
                        <a:pt x="13212" y="97"/>
                        <a:pt x="13121" y="108"/>
                      </a:cubicBezTo>
                      <a:cubicBezTo>
                        <a:pt x="12819" y="156"/>
                        <a:pt x="12507" y="205"/>
                        <a:pt x="12207" y="205"/>
                      </a:cubicBezTo>
                      <a:cubicBezTo>
                        <a:pt x="11916" y="205"/>
                        <a:pt x="11635" y="159"/>
                        <a:pt x="11383" y="25"/>
                      </a:cubicBezTo>
                      <a:lnTo>
                        <a:pt x="11359" y="1"/>
                      </a:lnTo>
                      <a:lnTo>
                        <a:pt x="11324" y="25"/>
                      </a:lnTo>
                      <a:cubicBezTo>
                        <a:pt x="11020" y="161"/>
                        <a:pt x="10713" y="230"/>
                        <a:pt x="10407" y="230"/>
                      </a:cubicBezTo>
                      <a:cubicBezTo>
                        <a:pt x="10100" y="230"/>
                        <a:pt x="9794" y="161"/>
                        <a:pt x="9490" y="25"/>
                      </a:cubicBezTo>
                      <a:lnTo>
                        <a:pt x="9466" y="13"/>
                      </a:lnTo>
                      <a:lnTo>
                        <a:pt x="9431" y="13"/>
                      </a:lnTo>
                      <a:cubicBezTo>
                        <a:pt x="9086" y="119"/>
                        <a:pt x="8661" y="195"/>
                        <a:pt x="8249" y="195"/>
                      </a:cubicBezTo>
                      <a:cubicBezTo>
                        <a:pt x="7920" y="195"/>
                        <a:pt x="7599" y="146"/>
                        <a:pt x="7335" y="25"/>
                      </a:cubicBezTo>
                      <a:lnTo>
                        <a:pt x="7299" y="1"/>
                      </a:lnTo>
                      <a:lnTo>
                        <a:pt x="7275" y="25"/>
                      </a:lnTo>
                      <a:cubicBezTo>
                        <a:pt x="7008" y="161"/>
                        <a:pt x="6689" y="230"/>
                        <a:pt x="6384" y="230"/>
                      </a:cubicBezTo>
                      <a:cubicBezTo>
                        <a:pt x="6079" y="230"/>
                        <a:pt x="5787" y="161"/>
                        <a:pt x="5573" y="25"/>
                      </a:cubicBezTo>
                      <a:lnTo>
                        <a:pt x="5537" y="1"/>
                      </a:lnTo>
                      <a:lnTo>
                        <a:pt x="5501" y="25"/>
                      </a:lnTo>
                      <a:cubicBezTo>
                        <a:pt x="5256" y="147"/>
                        <a:pt x="5018" y="184"/>
                        <a:pt x="4778" y="184"/>
                      </a:cubicBezTo>
                      <a:cubicBezTo>
                        <a:pt x="4601" y="184"/>
                        <a:pt x="4422" y="164"/>
                        <a:pt x="4239" y="144"/>
                      </a:cubicBezTo>
                      <a:cubicBezTo>
                        <a:pt x="4037" y="118"/>
                        <a:pt x="3829" y="93"/>
                        <a:pt x="3615" y="93"/>
                      </a:cubicBezTo>
                      <a:cubicBezTo>
                        <a:pt x="3527" y="93"/>
                        <a:pt x="3437" y="97"/>
                        <a:pt x="3346" y="108"/>
                      </a:cubicBezTo>
                      <a:cubicBezTo>
                        <a:pt x="3056" y="149"/>
                        <a:pt x="2773" y="169"/>
                        <a:pt x="2506" y="169"/>
                      </a:cubicBezTo>
                      <a:cubicBezTo>
                        <a:pt x="2073" y="169"/>
                        <a:pt x="1684" y="116"/>
                        <a:pt x="1382" y="13"/>
                      </a:cubicBezTo>
                      <a:lnTo>
                        <a:pt x="134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56" name="Google Shape;10856;p32"/>
                <p:cNvSpPr/>
                <p:nvPr/>
              </p:nvSpPr>
              <p:spPr>
                <a:xfrm>
                  <a:off x="14023758" y="2823035"/>
                  <a:ext cx="1601558" cy="29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5" h="364" extrusionOk="0">
                      <a:moveTo>
                        <a:pt x="1513" y="0"/>
                      </a:moveTo>
                      <a:lnTo>
                        <a:pt x="1477" y="12"/>
                      </a:lnTo>
                      <a:cubicBezTo>
                        <a:pt x="1076" y="143"/>
                        <a:pt x="706" y="178"/>
                        <a:pt x="365" y="178"/>
                      </a:cubicBezTo>
                      <a:cubicBezTo>
                        <a:pt x="240" y="178"/>
                        <a:pt x="118" y="173"/>
                        <a:pt x="1" y="167"/>
                      </a:cubicBezTo>
                      <a:lnTo>
                        <a:pt x="1" y="310"/>
                      </a:lnTo>
                      <a:cubicBezTo>
                        <a:pt x="135" y="317"/>
                        <a:pt x="273" y="323"/>
                        <a:pt x="417" y="323"/>
                      </a:cubicBezTo>
                      <a:cubicBezTo>
                        <a:pt x="745" y="323"/>
                        <a:pt x="1100" y="291"/>
                        <a:pt x="1489" y="167"/>
                      </a:cubicBezTo>
                      <a:cubicBezTo>
                        <a:pt x="1697" y="298"/>
                        <a:pt x="1983" y="364"/>
                        <a:pt x="2304" y="364"/>
                      </a:cubicBezTo>
                      <a:cubicBezTo>
                        <a:pt x="2626" y="364"/>
                        <a:pt x="2983" y="298"/>
                        <a:pt x="3334" y="167"/>
                      </a:cubicBezTo>
                      <a:cubicBezTo>
                        <a:pt x="3602" y="298"/>
                        <a:pt x="3921" y="364"/>
                        <a:pt x="4257" y="364"/>
                      </a:cubicBezTo>
                      <a:cubicBezTo>
                        <a:pt x="4593" y="364"/>
                        <a:pt x="4948" y="298"/>
                        <a:pt x="5287" y="167"/>
                      </a:cubicBezTo>
                      <a:cubicBezTo>
                        <a:pt x="5545" y="286"/>
                        <a:pt x="5840" y="331"/>
                        <a:pt x="6136" y="331"/>
                      </a:cubicBezTo>
                      <a:cubicBezTo>
                        <a:pt x="6522" y="331"/>
                        <a:pt x="6911" y="255"/>
                        <a:pt x="7228" y="167"/>
                      </a:cubicBezTo>
                      <a:cubicBezTo>
                        <a:pt x="7478" y="298"/>
                        <a:pt x="7799" y="358"/>
                        <a:pt x="8144" y="358"/>
                      </a:cubicBezTo>
                      <a:cubicBezTo>
                        <a:pt x="8478" y="358"/>
                        <a:pt x="8811" y="298"/>
                        <a:pt x="9073" y="167"/>
                      </a:cubicBezTo>
                      <a:cubicBezTo>
                        <a:pt x="9357" y="286"/>
                        <a:pt x="9640" y="331"/>
                        <a:pt x="9912" y="331"/>
                      </a:cubicBezTo>
                      <a:cubicBezTo>
                        <a:pt x="10266" y="331"/>
                        <a:pt x="10604" y="255"/>
                        <a:pt x="10907" y="167"/>
                      </a:cubicBezTo>
                      <a:cubicBezTo>
                        <a:pt x="10954" y="167"/>
                        <a:pt x="11050" y="215"/>
                        <a:pt x="11121" y="239"/>
                      </a:cubicBezTo>
                      <a:cubicBezTo>
                        <a:pt x="11228" y="286"/>
                        <a:pt x="11323" y="334"/>
                        <a:pt x="11407" y="334"/>
                      </a:cubicBezTo>
                      <a:cubicBezTo>
                        <a:pt x="11883" y="334"/>
                        <a:pt x="12383" y="334"/>
                        <a:pt x="12740" y="167"/>
                      </a:cubicBezTo>
                      <a:cubicBezTo>
                        <a:pt x="13068" y="298"/>
                        <a:pt x="13416" y="364"/>
                        <a:pt x="13752" y="364"/>
                      </a:cubicBezTo>
                      <a:cubicBezTo>
                        <a:pt x="14089" y="364"/>
                        <a:pt x="14413" y="298"/>
                        <a:pt x="14693" y="167"/>
                      </a:cubicBezTo>
                      <a:cubicBezTo>
                        <a:pt x="15008" y="286"/>
                        <a:pt x="15324" y="331"/>
                        <a:pt x="15619" y="331"/>
                      </a:cubicBezTo>
                      <a:cubicBezTo>
                        <a:pt x="16005" y="331"/>
                        <a:pt x="16357" y="255"/>
                        <a:pt x="16634" y="167"/>
                      </a:cubicBezTo>
                      <a:cubicBezTo>
                        <a:pt x="16930" y="294"/>
                        <a:pt x="17249" y="338"/>
                        <a:pt x="17575" y="338"/>
                      </a:cubicBezTo>
                      <a:cubicBezTo>
                        <a:pt x="17889" y="338"/>
                        <a:pt x="18211" y="297"/>
                        <a:pt x="18527" y="250"/>
                      </a:cubicBezTo>
                      <a:cubicBezTo>
                        <a:pt x="18569" y="240"/>
                        <a:pt x="18614" y="236"/>
                        <a:pt x="18664" y="236"/>
                      </a:cubicBezTo>
                      <a:cubicBezTo>
                        <a:pt x="18782" y="236"/>
                        <a:pt x="18919" y="261"/>
                        <a:pt x="19062" y="286"/>
                      </a:cubicBezTo>
                      <a:cubicBezTo>
                        <a:pt x="19222" y="320"/>
                        <a:pt x="19388" y="354"/>
                        <a:pt x="19556" y="354"/>
                      </a:cubicBezTo>
                      <a:cubicBezTo>
                        <a:pt x="19625" y="354"/>
                        <a:pt x="19695" y="348"/>
                        <a:pt x="19765" y="334"/>
                      </a:cubicBezTo>
                      <a:lnTo>
                        <a:pt x="19729" y="191"/>
                      </a:lnTo>
                      <a:cubicBezTo>
                        <a:pt x="19670" y="205"/>
                        <a:pt x="19609" y="211"/>
                        <a:pt x="19546" y="211"/>
                      </a:cubicBezTo>
                      <a:cubicBezTo>
                        <a:pt x="19395" y="211"/>
                        <a:pt x="19238" y="177"/>
                        <a:pt x="19086" y="143"/>
                      </a:cubicBezTo>
                      <a:cubicBezTo>
                        <a:pt x="18943" y="112"/>
                        <a:pt x="18806" y="85"/>
                        <a:pt x="18677" y="85"/>
                      </a:cubicBezTo>
                      <a:cubicBezTo>
                        <a:pt x="18613" y="85"/>
                        <a:pt x="18551" y="92"/>
                        <a:pt x="18491" y="108"/>
                      </a:cubicBezTo>
                      <a:cubicBezTo>
                        <a:pt x="18187" y="154"/>
                        <a:pt x="17874" y="195"/>
                        <a:pt x="17569" y="195"/>
                      </a:cubicBezTo>
                      <a:cubicBezTo>
                        <a:pt x="17254" y="195"/>
                        <a:pt x="16948" y="151"/>
                        <a:pt x="16669" y="24"/>
                      </a:cubicBezTo>
                      <a:lnTo>
                        <a:pt x="16646" y="12"/>
                      </a:lnTo>
                      <a:lnTo>
                        <a:pt x="16622" y="12"/>
                      </a:lnTo>
                      <a:cubicBezTo>
                        <a:pt x="16343" y="101"/>
                        <a:pt x="15992" y="181"/>
                        <a:pt x="15611" y="181"/>
                      </a:cubicBezTo>
                      <a:cubicBezTo>
                        <a:pt x="15323" y="181"/>
                        <a:pt x="15019" y="135"/>
                        <a:pt x="14717" y="12"/>
                      </a:cubicBezTo>
                      <a:lnTo>
                        <a:pt x="14681" y="12"/>
                      </a:lnTo>
                      <a:lnTo>
                        <a:pt x="14657" y="24"/>
                      </a:lnTo>
                      <a:cubicBezTo>
                        <a:pt x="14389" y="149"/>
                        <a:pt x="14074" y="212"/>
                        <a:pt x="13746" y="212"/>
                      </a:cubicBezTo>
                      <a:cubicBezTo>
                        <a:pt x="13419" y="212"/>
                        <a:pt x="13080" y="149"/>
                        <a:pt x="12764" y="24"/>
                      </a:cubicBezTo>
                      <a:lnTo>
                        <a:pt x="12728" y="0"/>
                      </a:lnTo>
                      <a:lnTo>
                        <a:pt x="12705" y="24"/>
                      </a:lnTo>
                      <a:cubicBezTo>
                        <a:pt x="12371" y="191"/>
                        <a:pt x="11883" y="191"/>
                        <a:pt x="11407" y="191"/>
                      </a:cubicBezTo>
                      <a:cubicBezTo>
                        <a:pt x="11359" y="191"/>
                        <a:pt x="11264" y="143"/>
                        <a:pt x="11181" y="108"/>
                      </a:cubicBezTo>
                      <a:cubicBezTo>
                        <a:pt x="11073" y="60"/>
                        <a:pt x="10978" y="12"/>
                        <a:pt x="10907" y="12"/>
                      </a:cubicBezTo>
                      <a:lnTo>
                        <a:pt x="10883" y="12"/>
                      </a:lnTo>
                      <a:cubicBezTo>
                        <a:pt x="10575" y="101"/>
                        <a:pt x="10240" y="178"/>
                        <a:pt x="9891" y="178"/>
                      </a:cubicBezTo>
                      <a:cubicBezTo>
                        <a:pt x="9632" y="178"/>
                        <a:pt x="9366" y="136"/>
                        <a:pt x="9097" y="24"/>
                      </a:cubicBezTo>
                      <a:lnTo>
                        <a:pt x="9073" y="0"/>
                      </a:lnTo>
                      <a:lnTo>
                        <a:pt x="9037" y="24"/>
                      </a:lnTo>
                      <a:cubicBezTo>
                        <a:pt x="8799" y="149"/>
                        <a:pt x="8469" y="212"/>
                        <a:pt x="8143" y="212"/>
                      </a:cubicBezTo>
                      <a:cubicBezTo>
                        <a:pt x="7817" y="212"/>
                        <a:pt x="7496" y="149"/>
                        <a:pt x="7275" y="24"/>
                      </a:cubicBezTo>
                      <a:lnTo>
                        <a:pt x="7251" y="12"/>
                      </a:lnTo>
                      <a:lnTo>
                        <a:pt x="7216" y="12"/>
                      </a:lnTo>
                      <a:cubicBezTo>
                        <a:pt x="6899" y="102"/>
                        <a:pt x="6507" y="183"/>
                        <a:pt x="6122" y="183"/>
                      </a:cubicBezTo>
                      <a:cubicBezTo>
                        <a:pt x="5841" y="183"/>
                        <a:pt x="5564" y="140"/>
                        <a:pt x="5323" y="24"/>
                      </a:cubicBezTo>
                      <a:lnTo>
                        <a:pt x="5287" y="0"/>
                      </a:lnTo>
                      <a:lnTo>
                        <a:pt x="5263" y="12"/>
                      </a:lnTo>
                      <a:cubicBezTo>
                        <a:pt x="4932" y="145"/>
                        <a:pt x="4582" y="210"/>
                        <a:pt x="4252" y="210"/>
                      </a:cubicBezTo>
                      <a:cubicBezTo>
                        <a:pt x="3928" y="210"/>
                        <a:pt x="3623" y="148"/>
                        <a:pt x="3370" y="24"/>
                      </a:cubicBezTo>
                      <a:lnTo>
                        <a:pt x="3334" y="0"/>
                      </a:lnTo>
                      <a:lnTo>
                        <a:pt x="3311" y="12"/>
                      </a:lnTo>
                      <a:cubicBezTo>
                        <a:pt x="2967" y="145"/>
                        <a:pt x="2612" y="210"/>
                        <a:pt x="2298" y="210"/>
                      </a:cubicBezTo>
                      <a:cubicBezTo>
                        <a:pt x="1992" y="210"/>
                        <a:pt x="1725" y="148"/>
                        <a:pt x="1548" y="24"/>
                      </a:cubicBezTo>
                      <a:lnTo>
                        <a:pt x="151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57" name="Google Shape;10857;p32"/>
                <p:cNvSpPr/>
                <p:nvPr/>
              </p:nvSpPr>
              <p:spPr>
                <a:xfrm>
                  <a:off x="14052685" y="2768988"/>
                  <a:ext cx="1544675" cy="28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3" h="346" extrusionOk="0">
                      <a:moveTo>
                        <a:pt x="1406" y="1"/>
                      </a:moveTo>
                      <a:lnTo>
                        <a:pt x="1394" y="13"/>
                      </a:lnTo>
                      <a:cubicBezTo>
                        <a:pt x="1143" y="147"/>
                        <a:pt x="897" y="180"/>
                        <a:pt x="637" y="180"/>
                      </a:cubicBezTo>
                      <a:cubicBezTo>
                        <a:pt x="527" y="180"/>
                        <a:pt x="415" y="174"/>
                        <a:pt x="298" y="167"/>
                      </a:cubicBezTo>
                      <a:cubicBezTo>
                        <a:pt x="203" y="167"/>
                        <a:pt x="108" y="167"/>
                        <a:pt x="13" y="155"/>
                      </a:cubicBezTo>
                      <a:lnTo>
                        <a:pt x="1" y="310"/>
                      </a:lnTo>
                      <a:cubicBezTo>
                        <a:pt x="108" y="310"/>
                        <a:pt x="203" y="310"/>
                        <a:pt x="287" y="322"/>
                      </a:cubicBezTo>
                      <a:cubicBezTo>
                        <a:pt x="399" y="325"/>
                        <a:pt x="510" y="330"/>
                        <a:pt x="618" y="330"/>
                      </a:cubicBezTo>
                      <a:cubicBezTo>
                        <a:pt x="898" y="330"/>
                        <a:pt x="1167" y="301"/>
                        <a:pt x="1441" y="155"/>
                      </a:cubicBezTo>
                      <a:cubicBezTo>
                        <a:pt x="1477" y="167"/>
                        <a:pt x="1537" y="191"/>
                        <a:pt x="1596" y="227"/>
                      </a:cubicBezTo>
                      <a:cubicBezTo>
                        <a:pt x="1668" y="275"/>
                        <a:pt x="1751" y="322"/>
                        <a:pt x="1834" y="322"/>
                      </a:cubicBezTo>
                      <a:cubicBezTo>
                        <a:pt x="2072" y="322"/>
                        <a:pt x="2322" y="298"/>
                        <a:pt x="2573" y="275"/>
                      </a:cubicBezTo>
                      <a:cubicBezTo>
                        <a:pt x="2799" y="251"/>
                        <a:pt x="3049" y="239"/>
                        <a:pt x="3275" y="239"/>
                      </a:cubicBezTo>
                      <a:cubicBezTo>
                        <a:pt x="3620" y="322"/>
                        <a:pt x="4097" y="322"/>
                        <a:pt x="4454" y="322"/>
                      </a:cubicBezTo>
                      <a:cubicBezTo>
                        <a:pt x="4585" y="322"/>
                        <a:pt x="4692" y="275"/>
                        <a:pt x="4799" y="227"/>
                      </a:cubicBezTo>
                      <a:cubicBezTo>
                        <a:pt x="4882" y="191"/>
                        <a:pt x="4978" y="155"/>
                        <a:pt x="5085" y="155"/>
                      </a:cubicBezTo>
                      <a:cubicBezTo>
                        <a:pt x="5180" y="155"/>
                        <a:pt x="5251" y="191"/>
                        <a:pt x="5323" y="227"/>
                      </a:cubicBezTo>
                      <a:cubicBezTo>
                        <a:pt x="5406" y="275"/>
                        <a:pt x="5501" y="322"/>
                        <a:pt x="5621" y="322"/>
                      </a:cubicBezTo>
                      <a:lnTo>
                        <a:pt x="5632" y="322"/>
                      </a:lnTo>
                      <a:cubicBezTo>
                        <a:pt x="5740" y="336"/>
                        <a:pt x="5848" y="342"/>
                        <a:pt x="5957" y="342"/>
                      </a:cubicBezTo>
                      <a:cubicBezTo>
                        <a:pt x="6211" y="342"/>
                        <a:pt x="6466" y="311"/>
                        <a:pt x="6716" y="286"/>
                      </a:cubicBezTo>
                      <a:cubicBezTo>
                        <a:pt x="6954" y="263"/>
                        <a:pt x="7192" y="239"/>
                        <a:pt x="7418" y="239"/>
                      </a:cubicBezTo>
                      <a:cubicBezTo>
                        <a:pt x="7851" y="322"/>
                        <a:pt x="8324" y="341"/>
                        <a:pt x="8797" y="341"/>
                      </a:cubicBezTo>
                      <a:cubicBezTo>
                        <a:pt x="9001" y="341"/>
                        <a:pt x="9206" y="338"/>
                        <a:pt x="9407" y="334"/>
                      </a:cubicBezTo>
                      <a:cubicBezTo>
                        <a:pt x="9621" y="322"/>
                        <a:pt x="9835" y="322"/>
                        <a:pt x="10038" y="322"/>
                      </a:cubicBezTo>
                      <a:cubicBezTo>
                        <a:pt x="10109" y="322"/>
                        <a:pt x="10204" y="275"/>
                        <a:pt x="10300" y="227"/>
                      </a:cubicBezTo>
                      <a:cubicBezTo>
                        <a:pt x="10371" y="191"/>
                        <a:pt x="10466" y="155"/>
                        <a:pt x="10502" y="155"/>
                      </a:cubicBezTo>
                      <a:cubicBezTo>
                        <a:pt x="10550" y="155"/>
                        <a:pt x="10645" y="191"/>
                        <a:pt x="10716" y="227"/>
                      </a:cubicBezTo>
                      <a:cubicBezTo>
                        <a:pt x="10812" y="275"/>
                        <a:pt x="10919" y="322"/>
                        <a:pt x="10990" y="322"/>
                      </a:cubicBezTo>
                      <a:cubicBezTo>
                        <a:pt x="11228" y="322"/>
                        <a:pt x="11466" y="298"/>
                        <a:pt x="11705" y="275"/>
                      </a:cubicBezTo>
                      <a:cubicBezTo>
                        <a:pt x="11931" y="251"/>
                        <a:pt x="12169" y="239"/>
                        <a:pt x="12395" y="239"/>
                      </a:cubicBezTo>
                      <a:cubicBezTo>
                        <a:pt x="12776" y="322"/>
                        <a:pt x="13252" y="322"/>
                        <a:pt x="13610" y="322"/>
                      </a:cubicBezTo>
                      <a:cubicBezTo>
                        <a:pt x="13741" y="322"/>
                        <a:pt x="13836" y="275"/>
                        <a:pt x="13919" y="227"/>
                      </a:cubicBezTo>
                      <a:cubicBezTo>
                        <a:pt x="13991" y="191"/>
                        <a:pt x="14062" y="155"/>
                        <a:pt x="14157" y="155"/>
                      </a:cubicBezTo>
                      <a:cubicBezTo>
                        <a:pt x="14264" y="155"/>
                        <a:pt x="14348" y="191"/>
                        <a:pt x="14443" y="227"/>
                      </a:cubicBezTo>
                      <a:cubicBezTo>
                        <a:pt x="14550" y="275"/>
                        <a:pt x="14657" y="322"/>
                        <a:pt x="14788" y="322"/>
                      </a:cubicBezTo>
                      <a:cubicBezTo>
                        <a:pt x="14910" y="336"/>
                        <a:pt x="15031" y="341"/>
                        <a:pt x="15151" y="341"/>
                      </a:cubicBezTo>
                      <a:cubicBezTo>
                        <a:pt x="15337" y="341"/>
                        <a:pt x="15520" y="329"/>
                        <a:pt x="15693" y="322"/>
                      </a:cubicBezTo>
                      <a:cubicBezTo>
                        <a:pt x="15858" y="308"/>
                        <a:pt x="16023" y="295"/>
                        <a:pt x="16193" y="295"/>
                      </a:cubicBezTo>
                      <a:cubicBezTo>
                        <a:pt x="16317" y="295"/>
                        <a:pt x="16443" y="302"/>
                        <a:pt x="16574" y="322"/>
                      </a:cubicBezTo>
                      <a:cubicBezTo>
                        <a:pt x="16765" y="334"/>
                        <a:pt x="16943" y="346"/>
                        <a:pt x="17122" y="346"/>
                      </a:cubicBezTo>
                      <a:cubicBezTo>
                        <a:pt x="17348" y="346"/>
                        <a:pt x="17574" y="334"/>
                        <a:pt x="17789" y="322"/>
                      </a:cubicBezTo>
                      <a:cubicBezTo>
                        <a:pt x="18003" y="310"/>
                        <a:pt x="18208" y="301"/>
                        <a:pt x="18414" y="301"/>
                      </a:cubicBezTo>
                      <a:cubicBezTo>
                        <a:pt x="18619" y="301"/>
                        <a:pt x="18825" y="310"/>
                        <a:pt x="19039" y="334"/>
                      </a:cubicBezTo>
                      <a:lnTo>
                        <a:pt x="19063" y="191"/>
                      </a:lnTo>
                      <a:cubicBezTo>
                        <a:pt x="18858" y="163"/>
                        <a:pt x="18655" y="154"/>
                        <a:pt x="18456" y="154"/>
                      </a:cubicBezTo>
                      <a:cubicBezTo>
                        <a:pt x="18228" y="154"/>
                        <a:pt x="18005" y="167"/>
                        <a:pt x="17789" y="179"/>
                      </a:cubicBezTo>
                      <a:cubicBezTo>
                        <a:pt x="17574" y="186"/>
                        <a:pt x="17359" y="196"/>
                        <a:pt x="17140" y="196"/>
                      </a:cubicBezTo>
                      <a:cubicBezTo>
                        <a:pt x="16959" y="196"/>
                        <a:pt x="16775" y="189"/>
                        <a:pt x="16586" y="167"/>
                      </a:cubicBezTo>
                      <a:cubicBezTo>
                        <a:pt x="16441" y="151"/>
                        <a:pt x="16301" y="145"/>
                        <a:pt x="16164" y="145"/>
                      </a:cubicBezTo>
                      <a:cubicBezTo>
                        <a:pt x="15998" y="145"/>
                        <a:pt x="15838" y="154"/>
                        <a:pt x="15681" y="167"/>
                      </a:cubicBezTo>
                      <a:cubicBezTo>
                        <a:pt x="15509" y="181"/>
                        <a:pt x="15346" y="195"/>
                        <a:pt x="15176" y="195"/>
                      </a:cubicBezTo>
                      <a:cubicBezTo>
                        <a:pt x="15052" y="195"/>
                        <a:pt x="14924" y="188"/>
                        <a:pt x="14788" y="167"/>
                      </a:cubicBezTo>
                      <a:cubicBezTo>
                        <a:pt x="14693" y="167"/>
                        <a:pt x="14598" y="132"/>
                        <a:pt x="14503" y="96"/>
                      </a:cubicBezTo>
                      <a:cubicBezTo>
                        <a:pt x="14395" y="48"/>
                        <a:pt x="14288" y="1"/>
                        <a:pt x="14157" y="1"/>
                      </a:cubicBezTo>
                      <a:cubicBezTo>
                        <a:pt x="14026" y="1"/>
                        <a:pt x="13931" y="48"/>
                        <a:pt x="13848" y="96"/>
                      </a:cubicBezTo>
                      <a:cubicBezTo>
                        <a:pt x="13776" y="132"/>
                        <a:pt x="13705" y="167"/>
                        <a:pt x="13610" y="167"/>
                      </a:cubicBezTo>
                      <a:cubicBezTo>
                        <a:pt x="13252" y="167"/>
                        <a:pt x="12776" y="167"/>
                        <a:pt x="12419" y="84"/>
                      </a:cubicBezTo>
                      <a:lnTo>
                        <a:pt x="12407" y="84"/>
                      </a:lnTo>
                      <a:cubicBezTo>
                        <a:pt x="12169" y="84"/>
                        <a:pt x="11919" y="108"/>
                        <a:pt x="11693" y="132"/>
                      </a:cubicBezTo>
                      <a:cubicBezTo>
                        <a:pt x="11466" y="144"/>
                        <a:pt x="11228" y="167"/>
                        <a:pt x="10990" y="167"/>
                      </a:cubicBezTo>
                      <a:cubicBezTo>
                        <a:pt x="10943" y="167"/>
                        <a:pt x="10847" y="132"/>
                        <a:pt x="10776" y="96"/>
                      </a:cubicBezTo>
                      <a:cubicBezTo>
                        <a:pt x="10669" y="48"/>
                        <a:pt x="10574" y="1"/>
                        <a:pt x="10502" y="1"/>
                      </a:cubicBezTo>
                      <a:cubicBezTo>
                        <a:pt x="10431" y="1"/>
                        <a:pt x="10335" y="48"/>
                        <a:pt x="10240" y="96"/>
                      </a:cubicBezTo>
                      <a:cubicBezTo>
                        <a:pt x="10169" y="132"/>
                        <a:pt x="10085" y="167"/>
                        <a:pt x="10038" y="167"/>
                      </a:cubicBezTo>
                      <a:cubicBezTo>
                        <a:pt x="9835" y="167"/>
                        <a:pt x="9621" y="179"/>
                        <a:pt x="9407" y="179"/>
                      </a:cubicBezTo>
                      <a:cubicBezTo>
                        <a:pt x="9175" y="183"/>
                        <a:pt x="8940" y="189"/>
                        <a:pt x="8706" y="189"/>
                      </a:cubicBezTo>
                      <a:cubicBezTo>
                        <a:pt x="8268" y="189"/>
                        <a:pt x="7834" y="169"/>
                        <a:pt x="7430" y="84"/>
                      </a:cubicBezTo>
                      <a:cubicBezTo>
                        <a:pt x="7192" y="84"/>
                        <a:pt x="6942" y="108"/>
                        <a:pt x="6704" y="144"/>
                      </a:cubicBezTo>
                      <a:cubicBezTo>
                        <a:pt x="6470" y="167"/>
                        <a:pt x="6236" y="190"/>
                        <a:pt x="6002" y="190"/>
                      </a:cubicBezTo>
                      <a:cubicBezTo>
                        <a:pt x="5879" y="190"/>
                        <a:pt x="5756" y="184"/>
                        <a:pt x="5632" y="167"/>
                      </a:cubicBezTo>
                      <a:cubicBezTo>
                        <a:pt x="5537" y="167"/>
                        <a:pt x="5466" y="132"/>
                        <a:pt x="5394" y="96"/>
                      </a:cubicBezTo>
                      <a:cubicBezTo>
                        <a:pt x="5311" y="48"/>
                        <a:pt x="5216" y="1"/>
                        <a:pt x="5085" y="1"/>
                      </a:cubicBezTo>
                      <a:cubicBezTo>
                        <a:pt x="4942" y="1"/>
                        <a:pt x="4835" y="48"/>
                        <a:pt x="4739" y="96"/>
                      </a:cubicBezTo>
                      <a:cubicBezTo>
                        <a:pt x="4644" y="132"/>
                        <a:pt x="4549" y="167"/>
                        <a:pt x="4454" y="167"/>
                      </a:cubicBezTo>
                      <a:cubicBezTo>
                        <a:pt x="4097" y="167"/>
                        <a:pt x="3620" y="167"/>
                        <a:pt x="3299" y="84"/>
                      </a:cubicBezTo>
                      <a:lnTo>
                        <a:pt x="3287" y="84"/>
                      </a:lnTo>
                      <a:cubicBezTo>
                        <a:pt x="3049" y="84"/>
                        <a:pt x="2799" y="108"/>
                        <a:pt x="2549" y="132"/>
                      </a:cubicBezTo>
                      <a:cubicBezTo>
                        <a:pt x="2311" y="144"/>
                        <a:pt x="2072" y="167"/>
                        <a:pt x="1834" y="167"/>
                      </a:cubicBezTo>
                      <a:cubicBezTo>
                        <a:pt x="1787" y="167"/>
                        <a:pt x="1727" y="132"/>
                        <a:pt x="1668" y="96"/>
                      </a:cubicBezTo>
                      <a:cubicBezTo>
                        <a:pt x="1584" y="48"/>
                        <a:pt x="1501" y="1"/>
                        <a:pt x="143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58" name="Google Shape;10858;p32"/>
                <p:cNvSpPr/>
                <p:nvPr/>
              </p:nvSpPr>
              <p:spPr>
                <a:xfrm>
                  <a:off x="13971655" y="2737143"/>
                  <a:ext cx="226803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9" h="5311" extrusionOk="0">
                      <a:moveTo>
                        <a:pt x="2668" y="1"/>
                      </a:moveTo>
                      <a:cubicBezTo>
                        <a:pt x="2584" y="1"/>
                        <a:pt x="2501" y="25"/>
                        <a:pt x="2489" y="60"/>
                      </a:cubicBezTo>
                      <a:lnTo>
                        <a:pt x="36" y="5216"/>
                      </a:lnTo>
                      <a:cubicBezTo>
                        <a:pt x="1" y="5263"/>
                        <a:pt x="72" y="5311"/>
                        <a:pt x="167" y="5311"/>
                      </a:cubicBezTo>
                      <a:cubicBezTo>
                        <a:pt x="274" y="5311"/>
                        <a:pt x="382" y="5263"/>
                        <a:pt x="405" y="5216"/>
                      </a:cubicBezTo>
                      <a:lnTo>
                        <a:pt x="2775" y="60"/>
                      </a:lnTo>
                      <a:cubicBezTo>
                        <a:pt x="2799" y="25"/>
                        <a:pt x="2739" y="1"/>
                        <a:pt x="266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59" name="Google Shape;10859;p32"/>
                <p:cNvSpPr/>
                <p:nvPr/>
              </p:nvSpPr>
              <p:spPr>
                <a:xfrm>
                  <a:off x="14157862" y="2737143"/>
                  <a:ext cx="18337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3" h="5311" extrusionOk="0">
                      <a:moveTo>
                        <a:pt x="2132" y="1"/>
                      </a:moveTo>
                      <a:cubicBezTo>
                        <a:pt x="2048" y="1"/>
                        <a:pt x="1977" y="25"/>
                        <a:pt x="1965" y="60"/>
                      </a:cubicBezTo>
                      <a:lnTo>
                        <a:pt x="24" y="5216"/>
                      </a:lnTo>
                      <a:cubicBezTo>
                        <a:pt x="1" y="5263"/>
                        <a:pt x="72" y="5311"/>
                        <a:pt x="167" y="5311"/>
                      </a:cubicBezTo>
                      <a:lnTo>
                        <a:pt x="179" y="5311"/>
                      </a:lnTo>
                      <a:cubicBezTo>
                        <a:pt x="274" y="5311"/>
                        <a:pt x="382" y="5263"/>
                        <a:pt x="393" y="5216"/>
                      </a:cubicBezTo>
                      <a:lnTo>
                        <a:pt x="2251" y="60"/>
                      </a:lnTo>
                      <a:cubicBezTo>
                        <a:pt x="2263" y="25"/>
                        <a:pt x="2215" y="1"/>
                        <a:pt x="213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60" name="Google Shape;10860;p32"/>
                <p:cNvSpPr/>
                <p:nvPr/>
              </p:nvSpPr>
              <p:spPr>
                <a:xfrm>
                  <a:off x="14344069" y="2737143"/>
                  <a:ext cx="14091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9" h="5311" extrusionOk="0">
                      <a:moveTo>
                        <a:pt x="1596" y="1"/>
                      </a:moveTo>
                      <a:cubicBezTo>
                        <a:pt x="1524" y="1"/>
                        <a:pt x="1453" y="25"/>
                        <a:pt x="1441" y="60"/>
                      </a:cubicBezTo>
                      <a:lnTo>
                        <a:pt x="24" y="5216"/>
                      </a:lnTo>
                      <a:cubicBezTo>
                        <a:pt x="0" y="5263"/>
                        <a:pt x="72" y="5311"/>
                        <a:pt x="179" y="5311"/>
                      </a:cubicBezTo>
                      <a:cubicBezTo>
                        <a:pt x="286" y="5311"/>
                        <a:pt x="381" y="5263"/>
                        <a:pt x="393" y="5216"/>
                      </a:cubicBezTo>
                      <a:lnTo>
                        <a:pt x="1727" y="60"/>
                      </a:lnTo>
                      <a:cubicBezTo>
                        <a:pt x="1739" y="25"/>
                        <a:pt x="1679" y="1"/>
                        <a:pt x="159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61" name="Google Shape;10861;p32"/>
                <p:cNvSpPr/>
                <p:nvPr/>
              </p:nvSpPr>
              <p:spPr>
                <a:xfrm>
                  <a:off x="14530276" y="2737143"/>
                  <a:ext cx="97479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3" h="5311" extrusionOk="0">
                      <a:moveTo>
                        <a:pt x="1060" y="1"/>
                      </a:moveTo>
                      <a:cubicBezTo>
                        <a:pt x="989" y="1"/>
                        <a:pt x="917" y="25"/>
                        <a:pt x="917" y="60"/>
                      </a:cubicBezTo>
                      <a:lnTo>
                        <a:pt x="12" y="5216"/>
                      </a:lnTo>
                      <a:cubicBezTo>
                        <a:pt x="0" y="5263"/>
                        <a:pt x="84" y="5311"/>
                        <a:pt x="179" y="5311"/>
                      </a:cubicBezTo>
                      <a:lnTo>
                        <a:pt x="191" y="5311"/>
                      </a:lnTo>
                      <a:cubicBezTo>
                        <a:pt x="286" y="5311"/>
                        <a:pt x="381" y="5263"/>
                        <a:pt x="381" y="5216"/>
                      </a:cubicBezTo>
                      <a:lnTo>
                        <a:pt x="1203" y="60"/>
                      </a:lnTo>
                      <a:cubicBezTo>
                        <a:pt x="1203" y="25"/>
                        <a:pt x="1143" y="1"/>
                        <a:pt x="107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62" name="Google Shape;10862;p32"/>
                <p:cNvSpPr/>
                <p:nvPr/>
              </p:nvSpPr>
              <p:spPr>
                <a:xfrm>
                  <a:off x="14716483" y="2737143"/>
                  <a:ext cx="55019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" h="5311" extrusionOk="0">
                      <a:moveTo>
                        <a:pt x="536" y="1"/>
                      </a:moveTo>
                      <a:cubicBezTo>
                        <a:pt x="453" y="1"/>
                        <a:pt x="393" y="25"/>
                        <a:pt x="381" y="60"/>
                      </a:cubicBezTo>
                      <a:lnTo>
                        <a:pt x="12" y="5216"/>
                      </a:lnTo>
                      <a:cubicBezTo>
                        <a:pt x="0" y="5263"/>
                        <a:pt x="84" y="5311"/>
                        <a:pt x="191" y="5311"/>
                      </a:cubicBezTo>
                      <a:cubicBezTo>
                        <a:pt x="286" y="5311"/>
                        <a:pt x="381" y="5263"/>
                        <a:pt x="381" y="5216"/>
                      </a:cubicBezTo>
                      <a:lnTo>
                        <a:pt x="679" y="60"/>
                      </a:lnTo>
                      <a:cubicBezTo>
                        <a:pt x="679" y="25"/>
                        <a:pt x="619" y="1"/>
                        <a:pt x="5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63" name="Google Shape;10863;p32"/>
                <p:cNvSpPr/>
                <p:nvPr/>
              </p:nvSpPr>
              <p:spPr>
                <a:xfrm>
                  <a:off x="14891103" y="2737143"/>
                  <a:ext cx="4254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" h="5311" extrusionOk="0">
                      <a:moveTo>
                        <a:pt x="143" y="1"/>
                      </a:moveTo>
                      <a:cubicBezTo>
                        <a:pt x="60" y="1"/>
                        <a:pt x="0" y="25"/>
                        <a:pt x="0" y="60"/>
                      </a:cubicBezTo>
                      <a:lnTo>
                        <a:pt x="143" y="5216"/>
                      </a:lnTo>
                      <a:cubicBezTo>
                        <a:pt x="143" y="5263"/>
                        <a:pt x="227" y="5311"/>
                        <a:pt x="334" y="5311"/>
                      </a:cubicBezTo>
                      <a:cubicBezTo>
                        <a:pt x="441" y="5311"/>
                        <a:pt x="524" y="5263"/>
                        <a:pt x="512" y="5216"/>
                      </a:cubicBezTo>
                      <a:lnTo>
                        <a:pt x="286" y="60"/>
                      </a:lnTo>
                      <a:cubicBezTo>
                        <a:pt x="286" y="25"/>
                        <a:pt x="227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64" name="Google Shape;10864;p32"/>
                <p:cNvSpPr/>
                <p:nvPr/>
              </p:nvSpPr>
              <p:spPr>
                <a:xfrm>
                  <a:off x="15034850" y="2737143"/>
                  <a:ext cx="85000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" h="5311" extrusionOk="0">
                      <a:moveTo>
                        <a:pt x="131" y="1"/>
                      </a:moveTo>
                      <a:cubicBezTo>
                        <a:pt x="60" y="1"/>
                        <a:pt x="0" y="25"/>
                        <a:pt x="0" y="60"/>
                      </a:cubicBezTo>
                      <a:lnTo>
                        <a:pt x="667" y="5216"/>
                      </a:lnTo>
                      <a:cubicBezTo>
                        <a:pt x="667" y="5263"/>
                        <a:pt x="762" y="5311"/>
                        <a:pt x="858" y="5311"/>
                      </a:cubicBezTo>
                      <a:lnTo>
                        <a:pt x="869" y="5311"/>
                      </a:lnTo>
                      <a:cubicBezTo>
                        <a:pt x="965" y="5311"/>
                        <a:pt x="1048" y="5263"/>
                        <a:pt x="1036" y="5216"/>
                      </a:cubicBezTo>
                      <a:lnTo>
                        <a:pt x="286" y="60"/>
                      </a:lnTo>
                      <a:cubicBezTo>
                        <a:pt x="286" y="25"/>
                        <a:pt x="215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65" name="Google Shape;10865;p32"/>
                <p:cNvSpPr/>
                <p:nvPr/>
              </p:nvSpPr>
              <p:spPr>
                <a:xfrm>
                  <a:off x="15177625" y="2737143"/>
                  <a:ext cx="128352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" h="5311" extrusionOk="0">
                      <a:moveTo>
                        <a:pt x="143" y="1"/>
                      </a:moveTo>
                      <a:cubicBezTo>
                        <a:pt x="60" y="1"/>
                        <a:pt x="0" y="25"/>
                        <a:pt x="12" y="60"/>
                      </a:cubicBezTo>
                      <a:lnTo>
                        <a:pt x="1191" y="5216"/>
                      </a:lnTo>
                      <a:cubicBezTo>
                        <a:pt x="1203" y="5263"/>
                        <a:pt x="1298" y="5311"/>
                        <a:pt x="1405" y="5311"/>
                      </a:cubicBezTo>
                      <a:cubicBezTo>
                        <a:pt x="1513" y="5311"/>
                        <a:pt x="1584" y="5263"/>
                        <a:pt x="1560" y="5216"/>
                      </a:cubicBezTo>
                      <a:lnTo>
                        <a:pt x="298" y="60"/>
                      </a:lnTo>
                      <a:cubicBezTo>
                        <a:pt x="286" y="25"/>
                        <a:pt x="215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66" name="Google Shape;10866;p32"/>
                <p:cNvSpPr/>
                <p:nvPr/>
              </p:nvSpPr>
              <p:spPr>
                <a:xfrm>
                  <a:off x="15321372" y="2737143"/>
                  <a:ext cx="17081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5311" extrusionOk="0">
                      <a:moveTo>
                        <a:pt x="131" y="1"/>
                      </a:moveTo>
                      <a:cubicBezTo>
                        <a:pt x="48" y="1"/>
                        <a:pt x="0" y="25"/>
                        <a:pt x="12" y="60"/>
                      </a:cubicBezTo>
                      <a:lnTo>
                        <a:pt x="1715" y="5216"/>
                      </a:lnTo>
                      <a:cubicBezTo>
                        <a:pt x="1727" y="5263"/>
                        <a:pt x="1822" y="5311"/>
                        <a:pt x="1929" y="5311"/>
                      </a:cubicBezTo>
                      <a:cubicBezTo>
                        <a:pt x="2036" y="5311"/>
                        <a:pt x="2108" y="5263"/>
                        <a:pt x="2084" y="5216"/>
                      </a:cubicBezTo>
                      <a:lnTo>
                        <a:pt x="298" y="60"/>
                      </a:lnTo>
                      <a:cubicBezTo>
                        <a:pt x="286" y="25"/>
                        <a:pt x="215" y="1"/>
                        <a:pt x="13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67" name="Google Shape;10867;p32"/>
                <p:cNvSpPr/>
                <p:nvPr/>
              </p:nvSpPr>
              <p:spPr>
                <a:xfrm>
                  <a:off x="15464147" y="2737143"/>
                  <a:ext cx="214243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4" h="5311" extrusionOk="0">
                      <a:moveTo>
                        <a:pt x="132" y="1"/>
                      </a:moveTo>
                      <a:cubicBezTo>
                        <a:pt x="60" y="1"/>
                        <a:pt x="1" y="25"/>
                        <a:pt x="13" y="60"/>
                      </a:cubicBezTo>
                      <a:lnTo>
                        <a:pt x="2239" y="5216"/>
                      </a:lnTo>
                      <a:cubicBezTo>
                        <a:pt x="2263" y="5263"/>
                        <a:pt x="2370" y="5311"/>
                        <a:pt x="2465" y="5311"/>
                      </a:cubicBezTo>
                      <a:lnTo>
                        <a:pt x="2477" y="5311"/>
                      </a:lnTo>
                      <a:cubicBezTo>
                        <a:pt x="2572" y="5311"/>
                        <a:pt x="2644" y="5263"/>
                        <a:pt x="2608" y="5216"/>
                      </a:cubicBezTo>
                      <a:lnTo>
                        <a:pt x="310" y="60"/>
                      </a:lnTo>
                      <a:cubicBezTo>
                        <a:pt x="286" y="25"/>
                        <a:pt x="215" y="1"/>
                        <a:pt x="13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68" name="Google Shape;10868;p32"/>
                <p:cNvSpPr/>
                <p:nvPr/>
              </p:nvSpPr>
              <p:spPr>
                <a:xfrm>
                  <a:off x="10285277" y="1060389"/>
                  <a:ext cx="3043001" cy="1240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15313" extrusionOk="0">
                      <a:moveTo>
                        <a:pt x="1" y="1"/>
                      </a:moveTo>
                      <a:lnTo>
                        <a:pt x="1" y="15312"/>
                      </a:lnTo>
                      <a:lnTo>
                        <a:pt x="37553" y="15312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69" name="Google Shape;10869;p32"/>
                <p:cNvSpPr/>
                <p:nvPr/>
              </p:nvSpPr>
              <p:spPr>
                <a:xfrm>
                  <a:off x="10285277" y="1133721"/>
                  <a:ext cx="3043001" cy="291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3597" extrusionOk="0">
                      <a:moveTo>
                        <a:pt x="1" y="1"/>
                      </a:moveTo>
                      <a:lnTo>
                        <a:pt x="1" y="3596"/>
                      </a:lnTo>
                      <a:lnTo>
                        <a:pt x="37553" y="3596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0" name="Google Shape;10870;p32"/>
                <p:cNvSpPr/>
                <p:nvPr/>
              </p:nvSpPr>
              <p:spPr>
                <a:xfrm>
                  <a:off x="10285277" y="2152511"/>
                  <a:ext cx="3043001" cy="14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1835" extrusionOk="0">
                      <a:moveTo>
                        <a:pt x="1" y="1"/>
                      </a:moveTo>
                      <a:lnTo>
                        <a:pt x="1" y="1834"/>
                      </a:lnTo>
                      <a:lnTo>
                        <a:pt x="37553" y="1834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1" name="Google Shape;10871;p32"/>
                <p:cNvSpPr/>
                <p:nvPr/>
              </p:nvSpPr>
              <p:spPr>
                <a:xfrm>
                  <a:off x="10428051" y="1455977"/>
                  <a:ext cx="1064248" cy="61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4" h="7597" extrusionOk="0">
                      <a:moveTo>
                        <a:pt x="1" y="0"/>
                      </a:moveTo>
                      <a:lnTo>
                        <a:pt x="1" y="7596"/>
                      </a:lnTo>
                      <a:lnTo>
                        <a:pt x="13134" y="7596"/>
                      </a:lnTo>
                      <a:lnTo>
                        <a:pt x="1313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2" name="Google Shape;10872;p32"/>
                <p:cNvSpPr/>
                <p:nvPr/>
              </p:nvSpPr>
              <p:spPr>
                <a:xfrm>
                  <a:off x="10468647" y="1493575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3" name="Google Shape;10873;p32"/>
                <p:cNvSpPr/>
                <p:nvPr/>
              </p:nvSpPr>
              <p:spPr>
                <a:xfrm>
                  <a:off x="10809136" y="1493575"/>
                  <a:ext cx="302080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2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4" name="Google Shape;10874;p32"/>
                <p:cNvSpPr/>
                <p:nvPr/>
              </p:nvSpPr>
              <p:spPr>
                <a:xfrm>
                  <a:off x="11149705" y="1493575"/>
                  <a:ext cx="302080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2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5" name="Google Shape;10875;p32"/>
                <p:cNvSpPr/>
                <p:nvPr/>
              </p:nvSpPr>
              <p:spPr>
                <a:xfrm>
                  <a:off x="10468647" y="1493575"/>
                  <a:ext cx="301999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966" extrusionOk="0">
                      <a:moveTo>
                        <a:pt x="0" y="1"/>
                      </a:moveTo>
                      <a:lnTo>
                        <a:pt x="0" y="965"/>
                      </a:lnTo>
                      <a:lnTo>
                        <a:pt x="3727" y="965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6" name="Google Shape;10876;p32"/>
                <p:cNvSpPr/>
                <p:nvPr/>
              </p:nvSpPr>
              <p:spPr>
                <a:xfrm>
                  <a:off x="10809136" y="1493575"/>
                  <a:ext cx="302080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966" extrusionOk="0">
                      <a:moveTo>
                        <a:pt x="1" y="1"/>
                      </a:moveTo>
                      <a:lnTo>
                        <a:pt x="1" y="965"/>
                      </a:lnTo>
                      <a:lnTo>
                        <a:pt x="3728" y="965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7" name="Google Shape;10877;p32"/>
                <p:cNvSpPr/>
                <p:nvPr/>
              </p:nvSpPr>
              <p:spPr>
                <a:xfrm>
                  <a:off x="11149705" y="1493575"/>
                  <a:ext cx="302080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966" extrusionOk="0">
                      <a:moveTo>
                        <a:pt x="1" y="1"/>
                      </a:moveTo>
                      <a:lnTo>
                        <a:pt x="1" y="965"/>
                      </a:lnTo>
                      <a:lnTo>
                        <a:pt x="3728" y="965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8" name="Google Shape;10878;p32"/>
                <p:cNvSpPr/>
                <p:nvPr/>
              </p:nvSpPr>
              <p:spPr>
                <a:xfrm>
                  <a:off x="10468647" y="1780097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9" name="Google Shape;10879;p32"/>
                <p:cNvSpPr/>
                <p:nvPr/>
              </p:nvSpPr>
              <p:spPr>
                <a:xfrm>
                  <a:off x="10809136" y="1780097"/>
                  <a:ext cx="302080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3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80" name="Google Shape;10880;p32"/>
                <p:cNvSpPr/>
                <p:nvPr/>
              </p:nvSpPr>
              <p:spPr>
                <a:xfrm>
                  <a:off x="11149705" y="1780097"/>
                  <a:ext cx="302080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3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81" name="Google Shape;10881;p32"/>
                <p:cNvSpPr/>
                <p:nvPr/>
              </p:nvSpPr>
              <p:spPr>
                <a:xfrm>
                  <a:off x="12113556" y="1455977"/>
                  <a:ext cx="1063195" cy="61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597" extrusionOk="0">
                      <a:moveTo>
                        <a:pt x="0" y="0"/>
                      </a:moveTo>
                      <a:lnTo>
                        <a:pt x="0" y="7596"/>
                      </a:lnTo>
                      <a:lnTo>
                        <a:pt x="13121" y="7596"/>
                      </a:lnTo>
                      <a:lnTo>
                        <a:pt x="1312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82" name="Google Shape;10882;p32"/>
                <p:cNvSpPr/>
                <p:nvPr/>
              </p:nvSpPr>
              <p:spPr>
                <a:xfrm>
                  <a:off x="12153099" y="1493575"/>
                  <a:ext cx="302971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39" y="3132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83" name="Google Shape;10883;p32"/>
                <p:cNvSpPr/>
                <p:nvPr/>
              </p:nvSpPr>
              <p:spPr>
                <a:xfrm>
                  <a:off x="12494641" y="1493575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84" name="Google Shape;10884;p32"/>
                <p:cNvSpPr/>
                <p:nvPr/>
              </p:nvSpPr>
              <p:spPr>
                <a:xfrm>
                  <a:off x="12835210" y="1493575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85" name="Google Shape;10885;p32"/>
                <p:cNvSpPr/>
                <p:nvPr/>
              </p:nvSpPr>
              <p:spPr>
                <a:xfrm>
                  <a:off x="12153099" y="1493575"/>
                  <a:ext cx="302971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39" y="1013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86" name="Google Shape;10886;p32"/>
                <p:cNvSpPr/>
                <p:nvPr/>
              </p:nvSpPr>
              <p:spPr>
                <a:xfrm>
                  <a:off x="12494641" y="1493575"/>
                  <a:ext cx="301999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27" y="1013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87" name="Google Shape;10887;p32"/>
                <p:cNvSpPr/>
                <p:nvPr/>
              </p:nvSpPr>
              <p:spPr>
                <a:xfrm>
                  <a:off x="12835210" y="1493575"/>
                  <a:ext cx="301999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27" y="1013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88" name="Google Shape;10888;p32"/>
                <p:cNvSpPr/>
                <p:nvPr/>
              </p:nvSpPr>
              <p:spPr>
                <a:xfrm>
                  <a:off x="12153099" y="1780097"/>
                  <a:ext cx="302971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39" y="3132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89" name="Google Shape;10889;p32"/>
                <p:cNvSpPr/>
                <p:nvPr/>
              </p:nvSpPr>
              <p:spPr>
                <a:xfrm>
                  <a:off x="12494641" y="1780097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0" name="Google Shape;10890;p32"/>
                <p:cNvSpPr/>
                <p:nvPr/>
              </p:nvSpPr>
              <p:spPr>
                <a:xfrm>
                  <a:off x="12835210" y="1780097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1" name="Google Shape;10891;p32"/>
                <p:cNvSpPr/>
                <p:nvPr/>
              </p:nvSpPr>
              <p:spPr>
                <a:xfrm>
                  <a:off x="10322956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2" name="Google Shape;10892;p32"/>
                <p:cNvSpPr/>
                <p:nvPr/>
              </p:nvSpPr>
              <p:spPr>
                <a:xfrm>
                  <a:off x="1049952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3" name="Google Shape;10893;p32"/>
                <p:cNvSpPr/>
                <p:nvPr/>
              </p:nvSpPr>
              <p:spPr>
                <a:xfrm>
                  <a:off x="10676003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4" name="Google Shape;10894;p32"/>
                <p:cNvSpPr/>
                <p:nvPr/>
              </p:nvSpPr>
              <p:spPr>
                <a:xfrm>
                  <a:off x="10851595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25" y="1334"/>
                      </a:lnTo>
                      <a:lnTo>
                        <a:pt x="15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5" name="Google Shape;10895;p32"/>
                <p:cNvSpPr/>
                <p:nvPr/>
              </p:nvSpPr>
              <p:spPr>
                <a:xfrm>
                  <a:off x="1102816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6" name="Google Shape;10896;p32"/>
                <p:cNvSpPr/>
                <p:nvPr/>
              </p:nvSpPr>
              <p:spPr>
                <a:xfrm>
                  <a:off x="11204724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7" name="Google Shape;10897;p32"/>
                <p:cNvSpPr/>
                <p:nvPr/>
              </p:nvSpPr>
              <p:spPr>
                <a:xfrm>
                  <a:off x="11380316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8" name="Google Shape;10898;p32"/>
                <p:cNvSpPr/>
                <p:nvPr/>
              </p:nvSpPr>
              <p:spPr>
                <a:xfrm>
                  <a:off x="1155688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9" name="Google Shape;10899;p32"/>
                <p:cNvSpPr/>
                <p:nvPr/>
              </p:nvSpPr>
              <p:spPr>
                <a:xfrm>
                  <a:off x="11733445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0" name="Google Shape;10900;p32"/>
                <p:cNvSpPr/>
                <p:nvPr/>
              </p:nvSpPr>
              <p:spPr>
                <a:xfrm>
                  <a:off x="11909037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1" name="Google Shape;10901;p32"/>
                <p:cNvSpPr/>
                <p:nvPr/>
              </p:nvSpPr>
              <p:spPr>
                <a:xfrm>
                  <a:off x="1208552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2" name="Google Shape;10902;p32"/>
                <p:cNvSpPr/>
                <p:nvPr/>
              </p:nvSpPr>
              <p:spPr>
                <a:xfrm>
                  <a:off x="12262084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3" name="Google Shape;10903;p32"/>
                <p:cNvSpPr/>
                <p:nvPr/>
              </p:nvSpPr>
              <p:spPr>
                <a:xfrm>
                  <a:off x="12437676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25" y="1334"/>
                      </a:lnTo>
                      <a:lnTo>
                        <a:pt x="15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4" name="Google Shape;10904;p32"/>
                <p:cNvSpPr/>
                <p:nvPr/>
              </p:nvSpPr>
              <p:spPr>
                <a:xfrm>
                  <a:off x="12614241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5" name="Google Shape;10905;p32"/>
                <p:cNvSpPr/>
                <p:nvPr/>
              </p:nvSpPr>
              <p:spPr>
                <a:xfrm>
                  <a:off x="12790805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6" name="Google Shape;10906;p32"/>
                <p:cNvSpPr/>
                <p:nvPr/>
              </p:nvSpPr>
              <p:spPr>
                <a:xfrm>
                  <a:off x="12966397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7" name="Google Shape;10907;p32"/>
                <p:cNvSpPr/>
                <p:nvPr/>
              </p:nvSpPr>
              <p:spPr>
                <a:xfrm>
                  <a:off x="13142962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8" name="Google Shape;10908;p32"/>
                <p:cNvSpPr/>
                <p:nvPr/>
              </p:nvSpPr>
              <p:spPr>
                <a:xfrm>
                  <a:off x="10091372" y="454528"/>
                  <a:ext cx="3430810" cy="7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40" h="9026" extrusionOk="0">
                      <a:moveTo>
                        <a:pt x="5680" y="1"/>
                      </a:moveTo>
                      <a:lnTo>
                        <a:pt x="5085" y="882"/>
                      </a:lnTo>
                      <a:lnTo>
                        <a:pt x="4906" y="1144"/>
                      </a:lnTo>
                      <a:lnTo>
                        <a:pt x="4442" y="1846"/>
                      </a:lnTo>
                      <a:lnTo>
                        <a:pt x="4251" y="2132"/>
                      </a:lnTo>
                      <a:lnTo>
                        <a:pt x="3549" y="3192"/>
                      </a:lnTo>
                      <a:lnTo>
                        <a:pt x="2775" y="4346"/>
                      </a:lnTo>
                      <a:lnTo>
                        <a:pt x="1941" y="5608"/>
                      </a:lnTo>
                      <a:lnTo>
                        <a:pt x="1013" y="6990"/>
                      </a:lnTo>
                      <a:lnTo>
                        <a:pt x="1" y="8502"/>
                      </a:lnTo>
                      <a:lnTo>
                        <a:pt x="60" y="8502"/>
                      </a:lnTo>
                      <a:cubicBezTo>
                        <a:pt x="13" y="8811"/>
                        <a:pt x="310" y="9026"/>
                        <a:pt x="846" y="9026"/>
                      </a:cubicBezTo>
                      <a:cubicBezTo>
                        <a:pt x="1310" y="9026"/>
                        <a:pt x="1822" y="8847"/>
                        <a:pt x="2168" y="8597"/>
                      </a:cubicBezTo>
                      <a:cubicBezTo>
                        <a:pt x="2203" y="8847"/>
                        <a:pt x="2501" y="9026"/>
                        <a:pt x="2977" y="9026"/>
                      </a:cubicBezTo>
                      <a:cubicBezTo>
                        <a:pt x="3454" y="9026"/>
                        <a:pt x="3954" y="8847"/>
                        <a:pt x="4275" y="8597"/>
                      </a:cubicBezTo>
                      <a:cubicBezTo>
                        <a:pt x="4335" y="8847"/>
                        <a:pt x="4644" y="9026"/>
                        <a:pt x="5120" y="9026"/>
                      </a:cubicBezTo>
                      <a:cubicBezTo>
                        <a:pt x="5585" y="9026"/>
                        <a:pt x="6073" y="8847"/>
                        <a:pt x="6382" y="8597"/>
                      </a:cubicBezTo>
                      <a:cubicBezTo>
                        <a:pt x="6454" y="8847"/>
                        <a:pt x="6775" y="9026"/>
                        <a:pt x="7252" y="9026"/>
                      </a:cubicBezTo>
                      <a:cubicBezTo>
                        <a:pt x="7728" y="9026"/>
                        <a:pt x="8204" y="8847"/>
                        <a:pt x="8490" y="8597"/>
                      </a:cubicBezTo>
                      <a:cubicBezTo>
                        <a:pt x="8585" y="8847"/>
                        <a:pt x="8918" y="9026"/>
                        <a:pt x="9395" y="9026"/>
                      </a:cubicBezTo>
                      <a:cubicBezTo>
                        <a:pt x="9859" y="9026"/>
                        <a:pt x="10323" y="8847"/>
                        <a:pt x="10597" y="8597"/>
                      </a:cubicBezTo>
                      <a:cubicBezTo>
                        <a:pt x="10704" y="8847"/>
                        <a:pt x="11050" y="9026"/>
                        <a:pt x="11526" y="9026"/>
                      </a:cubicBezTo>
                      <a:cubicBezTo>
                        <a:pt x="12002" y="9026"/>
                        <a:pt x="12455" y="8847"/>
                        <a:pt x="12705" y="8597"/>
                      </a:cubicBezTo>
                      <a:cubicBezTo>
                        <a:pt x="12836" y="8847"/>
                        <a:pt x="13193" y="9026"/>
                        <a:pt x="13669" y="9026"/>
                      </a:cubicBezTo>
                      <a:cubicBezTo>
                        <a:pt x="14133" y="9026"/>
                        <a:pt x="14574" y="8847"/>
                        <a:pt x="14812" y="8597"/>
                      </a:cubicBezTo>
                      <a:cubicBezTo>
                        <a:pt x="14955" y="8847"/>
                        <a:pt x="15324" y="9026"/>
                        <a:pt x="15800" y="9026"/>
                      </a:cubicBezTo>
                      <a:cubicBezTo>
                        <a:pt x="16277" y="9026"/>
                        <a:pt x="16705" y="8847"/>
                        <a:pt x="16931" y="8597"/>
                      </a:cubicBezTo>
                      <a:cubicBezTo>
                        <a:pt x="17086" y="8847"/>
                        <a:pt x="17467" y="9026"/>
                        <a:pt x="17943" y="9026"/>
                      </a:cubicBezTo>
                      <a:cubicBezTo>
                        <a:pt x="18408" y="9026"/>
                        <a:pt x="18824" y="8847"/>
                        <a:pt x="19039" y="8597"/>
                      </a:cubicBezTo>
                      <a:cubicBezTo>
                        <a:pt x="19205" y="8847"/>
                        <a:pt x="19598" y="9026"/>
                        <a:pt x="20075" y="9026"/>
                      </a:cubicBezTo>
                      <a:cubicBezTo>
                        <a:pt x="20551" y="9026"/>
                        <a:pt x="20956" y="8847"/>
                        <a:pt x="21146" y="8597"/>
                      </a:cubicBezTo>
                      <a:cubicBezTo>
                        <a:pt x="21337" y="8847"/>
                        <a:pt x="21742" y="9026"/>
                        <a:pt x="22218" y="9026"/>
                      </a:cubicBezTo>
                      <a:cubicBezTo>
                        <a:pt x="22682" y="9026"/>
                        <a:pt x="23087" y="8847"/>
                        <a:pt x="23254" y="8597"/>
                      </a:cubicBezTo>
                      <a:cubicBezTo>
                        <a:pt x="23456" y="8847"/>
                        <a:pt x="23873" y="9026"/>
                        <a:pt x="24349" y="9026"/>
                      </a:cubicBezTo>
                      <a:cubicBezTo>
                        <a:pt x="24825" y="9026"/>
                        <a:pt x="25206" y="8847"/>
                        <a:pt x="25361" y="8597"/>
                      </a:cubicBezTo>
                      <a:cubicBezTo>
                        <a:pt x="25587" y="8847"/>
                        <a:pt x="26016" y="9026"/>
                        <a:pt x="26492" y="9026"/>
                      </a:cubicBezTo>
                      <a:cubicBezTo>
                        <a:pt x="26956" y="9026"/>
                        <a:pt x="27337" y="8847"/>
                        <a:pt x="27468" y="8597"/>
                      </a:cubicBezTo>
                      <a:cubicBezTo>
                        <a:pt x="27707" y="8847"/>
                        <a:pt x="28147" y="9026"/>
                        <a:pt x="28623" y="9026"/>
                      </a:cubicBezTo>
                      <a:cubicBezTo>
                        <a:pt x="29100" y="9026"/>
                        <a:pt x="29457" y="8847"/>
                        <a:pt x="29576" y="8597"/>
                      </a:cubicBezTo>
                      <a:cubicBezTo>
                        <a:pt x="29838" y="8847"/>
                        <a:pt x="30290" y="9026"/>
                        <a:pt x="30766" y="9026"/>
                      </a:cubicBezTo>
                      <a:cubicBezTo>
                        <a:pt x="31231" y="9026"/>
                        <a:pt x="31588" y="8847"/>
                        <a:pt x="31695" y="8597"/>
                      </a:cubicBezTo>
                      <a:cubicBezTo>
                        <a:pt x="31957" y="8847"/>
                        <a:pt x="32433" y="9026"/>
                        <a:pt x="32898" y="9026"/>
                      </a:cubicBezTo>
                      <a:cubicBezTo>
                        <a:pt x="33374" y="9026"/>
                        <a:pt x="33707" y="8847"/>
                        <a:pt x="33803" y="8597"/>
                      </a:cubicBezTo>
                      <a:cubicBezTo>
                        <a:pt x="34088" y="8847"/>
                        <a:pt x="34565" y="9026"/>
                        <a:pt x="35041" y="9026"/>
                      </a:cubicBezTo>
                      <a:cubicBezTo>
                        <a:pt x="35505" y="9026"/>
                        <a:pt x="35839" y="8847"/>
                        <a:pt x="35910" y="8597"/>
                      </a:cubicBezTo>
                      <a:cubicBezTo>
                        <a:pt x="36208" y="8847"/>
                        <a:pt x="36708" y="9026"/>
                        <a:pt x="37172" y="9026"/>
                      </a:cubicBezTo>
                      <a:cubicBezTo>
                        <a:pt x="37648" y="9026"/>
                        <a:pt x="37958" y="8847"/>
                        <a:pt x="38017" y="8597"/>
                      </a:cubicBezTo>
                      <a:cubicBezTo>
                        <a:pt x="38339" y="8847"/>
                        <a:pt x="38839" y="9026"/>
                        <a:pt x="39315" y="9026"/>
                      </a:cubicBezTo>
                      <a:cubicBezTo>
                        <a:pt x="39779" y="9026"/>
                        <a:pt x="40089" y="8847"/>
                        <a:pt x="40125" y="8597"/>
                      </a:cubicBezTo>
                      <a:cubicBezTo>
                        <a:pt x="40470" y="8847"/>
                        <a:pt x="40982" y="9026"/>
                        <a:pt x="41446" y="9026"/>
                      </a:cubicBezTo>
                      <a:cubicBezTo>
                        <a:pt x="41982" y="9026"/>
                        <a:pt x="42280" y="8811"/>
                        <a:pt x="42232" y="8502"/>
                      </a:cubicBezTo>
                      <a:lnTo>
                        <a:pt x="42339" y="8502"/>
                      </a:lnTo>
                      <a:lnTo>
                        <a:pt x="41315" y="6990"/>
                      </a:lnTo>
                      <a:lnTo>
                        <a:pt x="40399" y="5608"/>
                      </a:lnTo>
                      <a:lnTo>
                        <a:pt x="39565" y="4346"/>
                      </a:lnTo>
                      <a:lnTo>
                        <a:pt x="38791" y="3192"/>
                      </a:lnTo>
                      <a:lnTo>
                        <a:pt x="38077" y="2132"/>
                      </a:lnTo>
                      <a:lnTo>
                        <a:pt x="37886" y="1846"/>
                      </a:lnTo>
                      <a:lnTo>
                        <a:pt x="37434" y="1144"/>
                      </a:lnTo>
                      <a:lnTo>
                        <a:pt x="37255" y="882"/>
                      </a:lnTo>
                      <a:lnTo>
                        <a:pt x="3666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9" name="Google Shape;10909;p32"/>
                <p:cNvSpPr/>
                <p:nvPr/>
              </p:nvSpPr>
              <p:spPr>
                <a:xfrm>
                  <a:off x="10160815" y="1029517"/>
                  <a:ext cx="3289008" cy="50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90" h="620" extrusionOk="0">
                      <a:moveTo>
                        <a:pt x="37" y="1"/>
                      </a:moveTo>
                      <a:lnTo>
                        <a:pt x="37" y="60"/>
                      </a:lnTo>
                      <a:lnTo>
                        <a:pt x="13" y="60"/>
                      </a:lnTo>
                      <a:cubicBezTo>
                        <a:pt x="1" y="179"/>
                        <a:pt x="37" y="287"/>
                        <a:pt x="108" y="382"/>
                      </a:cubicBezTo>
                      <a:cubicBezTo>
                        <a:pt x="251" y="537"/>
                        <a:pt x="513" y="620"/>
                        <a:pt x="858" y="620"/>
                      </a:cubicBezTo>
                      <a:cubicBezTo>
                        <a:pt x="1263" y="620"/>
                        <a:pt x="1739" y="489"/>
                        <a:pt x="2073" y="275"/>
                      </a:cubicBezTo>
                      <a:cubicBezTo>
                        <a:pt x="2180" y="489"/>
                        <a:pt x="2477" y="620"/>
                        <a:pt x="2894" y="620"/>
                      </a:cubicBezTo>
                      <a:cubicBezTo>
                        <a:pt x="3311" y="620"/>
                        <a:pt x="3775" y="489"/>
                        <a:pt x="4097" y="275"/>
                      </a:cubicBezTo>
                      <a:cubicBezTo>
                        <a:pt x="4216" y="489"/>
                        <a:pt x="4525" y="620"/>
                        <a:pt x="4942" y="620"/>
                      </a:cubicBezTo>
                      <a:cubicBezTo>
                        <a:pt x="5359" y="620"/>
                        <a:pt x="5811" y="489"/>
                        <a:pt x="6121" y="275"/>
                      </a:cubicBezTo>
                      <a:cubicBezTo>
                        <a:pt x="6252" y="489"/>
                        <a:pt x="6573" y="620"/>
                        <a:pt x="6990" y="620"/>
                      </a:cubicBezTo>
                      <a:cubicBezTo>
                        <a:pt x="7407" y="620"/>
                        <a:pt x="7847" y="489"/>
                        <a:pt x="8145" y="275"/>
                      </a:cubicBezTo>
                      <a:cubicBezTo>
                        <a:pt x="8288" y="489"/>
                        <a:pt x="8621" y="620"/>
                        <a:pt x="9038" y="620"/>
                      </a:cubicBezTo>
                      <a:cubicBezTo>
                        <a:pt x="9455" y="620"/>
                        <a:pt x="9883" y="489"/>
                        <a:pt x="10169" y="275"/>
                      </a:cubicBezTo>
                      <a:cubicBezTo>
                        <a:pt x="10324" y="489"/>
                        <a:pt x="10657" y="620"/>
                        <a:pt x="11086" y="620"/>
                      </a:cubicBezTo>
                      <a:cubicBezTo>
                        <a:pt x="11502" y="620"/>
                        <a:pt x="11919" y="489"/>
                        <a:pt x="12193" y="263"/>
                      </a:cubicBezTo>
                      <a:cubicBezTo>
                        <a:pt x="12360" y="489"/>
                        <a:pt x="12705" y="620"/>
                        <a:pt x="13134" y="620"/>
                      </a:cubicBezTo>
                      <a:cubicBezTo>
                        <a:pt x="13550" y="620"/>
                        <a:pt x="13955" y="489"/>
                        <a:pt x="14217" y="263"/>
                      </a:cubicBezTo>
                      <a:cubicBezTo>
                        <a:pt x="14396" y="489"/>
                        <a:pt x="14753" y="620"/>
                        <a:pt x="15170" y="620"/>
                      </a:cubicBezTo>
                      <a:cubicBezTo>
                        <a:pt x="15586" y="620"/>
                        <a:pt x="16003" y="489"/>
                        <a:pt x="16241" y="263"/>
                      </a:cubicBezTo>
                      <a:cubicBezTo>
                        <a:pt x="16432" y="489"/>
                        <a:pt x="16801" y="620"/>
                        <a:pt x="17217" y="620"/>
                      </a:cubicBezTo>
                      <a:cubicBezTo>
                        <a:pt x="17646" y="620"/>
                        <a:pt x="18039" y="489"/>
                        <a:pt x="18265" y="263"/>
                      </a:cubicBezTo>
                      <a:cubicBezTo>
                        <a:pt x="18468" y="489"/>
                        <a:pt x="18849" y="620"/>
                        <a:pt x="19265" y="620"/>
                      </a:cubicBezTo>
                      <a:cubicBezTo>
                        <a:pt x="19694" y="620"/>
                        <a:pt x="20075" y="489"/>
                        <a:pt x="20289" y="263"/>
                      </a:cubicBezTo>
                      <a:cubicBezTo>
                        <a:pt x="20504" y="489"/>
                        <a:pt x="20885" y="620"/>
                        <a:pt x="21313" y="620"/>
                      </a:cubicBezTo>
                      <a:cubicBezTo>
                        <a:pt x="21730" y="620"/>
                        <a:pt x="22111" y="489"/>
                        <a:pt x="22313" y="263"/>
                      </a:cubicBezTo>
                      <a:cubicBezTo>
                        <a:pt x="22539" y="489"/>
                        <a:pt x="22932" y="620"/>
                        <a:pt x="23361" y="620"/>
                      </a:cubicBezTo>
                      <a:cubicBezTo>
                        <a:pt x="23778" y="620"/>
                        <a:pt x="24147" y="489"/>
                        <a:pt x="24337" y="263"/>
                      </a:cubicBezTo>
                      <a:cubicBezTo>
                        <a:pt x="24575" y="489"/>
                        <a:pt x="24992" y="620"/>
                        <a:pt x="25409" y="620"/>
                      </a:cubicBezTo>
                      <a:cubicBezTo>
                        <a:pt x="25826" y="620"/>
                        <a:pt x="26183" y="489"/>
                        <a:pt x="26361" y="263"/>
                      </a:cubicBezTo>
                      <a:cubicBezTo>
                        <a:pt x="26623" y="489"/>
                        <a:pt x="27028" y="620"/>
                        <a:pt x="27445" y="620"/>
                      </a:cubicBezTo>
                      <a:cubicBezTo>
                        <a:pt x="27873" y="620"/>
                        <a:pt x="28219" y="489"/>
                        <a:pt x="28385" y="263"/>
                      </a:cubicBezTo>
                      <a:cubicBezTo>
                        <a:pt x="28659" y="489"/>
                        <a:pt x="29076" y="620"/>
                        <a:pt x="29493" y="620"/>
                      </a:cubicBezTo>
                      <a:cubicBezTo>
                        <a:pt x="29909" y="620"/>
                        <a:pt x="30255" y="489"/>
                        <a:pt x="30410" y="275"/>
                      </a:cubicBezTo>
                      <a:cubicBezTo>
                        <a:pt x="30695" y="489"/>
                        <a:pt x="31124" y="620"/>
                        <a:pt x="31541" y="620"/>
                      </a:cubicBezTo>
                      <a:cubicBezTo>
                        <a:pt x="31957" y="620"/>
                        <a:pt x="32291" y="489"/>
                        <a:pt x="32434" y="275"/>
                      </a:cubicBezTo>
                      <a:cubicBezTo>
                        <a:pt x="32731" y="489"/>
                        <a:pt x="33172" y="620"/>
                        <a:pt x="33588" y="620"/>
                      </a:cubicBezTo>
                      <a:cubicBezTo>
                        <a:pt x="34005" y="620"/>
                        <a:pt x="34327" y="489"/>
                        <a:pt x="34458" y="275"/>
                      </a:cubicBezTo>
                      <a:cubicBezTo>
                        <a:pt x="34767" y="489"/>
                        <a:pt x="35220" y="620"/>
                        <a:pt x="35636" y="620"/>
                      </a:cubicBezTo>
                      <a:cubicBezTo>
                        <a:pt x="36053" y="620"/>
                        <a:pt x="36363" y="489"/>
                        <a:pt x="36482" y="275"/>
                      </a:cubicBezTo>
                      <a:cubicBezTo>
                        <a:pt x="36803" y="489"/>
                        <a:pt x="37268" y="620"/>
                        <a:pt x="37672" y="620"/>
                      </a:cubicBezTo>
                      <a:cubicBezTo>
                        <a:pt x="38101" y="620"/>
                        <a:pt x="38399" y="489"/>
                        <a:pt x="38506" y="275"/>
                      </a:cubicBezTo>
                      <a:cubicBezTo>
                        <a:pt x="38839" y="489"/>
                        <a:pt x="39315" y="620"/>
                        <a:pt x="39720" y="620"/>
                      </a:cubicBezTo>
                      <a:cubicBezTo>
                        <a:pt x="40065" y="620"/>
                        <a:pt x="40327" y="537"/>
                        <a:pt x="40470" y="382"/>
                      </a:cubicBezTo>
                      <a:cubicBezTo>
                        <a:pt x="40530" y="310"/>
                        <a:pt x="40554" y="227"/>
                        <a:pt x="40566" y="144"/>
                      </a:cubicBezTo>
                      <a:lnTo>
                        <a:pt x="40589" y="144"/>
                      </a:lnTo>
                      <a:lnTo>
                        <a:pt x="40589" y="1"/>
                      </a:lnTo>
                      <a:lnTo>
                        <a:pt x="40399" y="1"/>
                      </a:lnTo>
                      <a:lnTo>
                        <a:pt x="40411" y="84"/>
                      </a:lnTo>
                      <a:cubicBezTo>
                        <a:pt x="40423" y="156"/>
                        <a:pt x="40399" y="227"/>
                        <a:pt x="40351" y="275"/>
                      </a:cubicBezTo>
                      <a:cubicBezTo>
                        <a:pt x="40244" y="406"/>
                        <a:pt x="40018" y="477"/>
                        <a:pt x="39720" y="477"/>
                      </a:cubicBezTo>
                      <a:cubicBezTo>
                        <a:pt x="39303" y="477"/>
                        <a:pt x="38827" y="322"/>
                        <a:pt x="38506" y="96"/>
                      </a:cubicBezTo>
                      <a:lnTo>
                        <a:pt x="38411" y="25"/>
                      </a:lnTo>
                      <a:lnTo>
                        <a:pt x="38399" y="144"/>
                      </a:lnTo>
                      <a:cubicBezTo>
                        <a:pt x="38351" y="346"/>
                        <a:pt x="38077" y="477"/>
                        <a:pt x="37672" y="477"/>
                      </a:cubicBezTo>
                      <a:cubicBezTo>
                        <a:pt x="37256" y="477"/>
                        <a:pt x="36791" y="322"/>
                        <a:pt x="36494" y="96"/>
                      </a:cubicBezTo>
                      <a:lnTo>
                        <a:pt x="36398" y="25"/>
                      </a:lnTo>
                      <a:lnTo>
                        <a:pt x="36375" y="132"/>
                      </a:lnTo>
                      <a:cubicBezTo>
                        <a:pt x="36327" y="346"/>
                        <a:pt x="36029" y="477"/>
                        <a:pt x="35636" y="477"/>
                      </a:cubicBezTo>
                      <a:cubicBezTo>
                        <a:pt x="35208" y="477"/>
                        <a:pt x="34755" y="322"/>
                        <a:pt x="34470" y="96"/>
                      </a:cubicBezTo>
                      <a:lnTo>
                        <a:pt x="34386" y="25"/>
                      </a:lnTo>
                      <a:lnTo>
                        <a:pt x="34362" y="132"/>
                      </a:lnTo>
                      <a:cubicBezTo>
                        <a:pt x="34291" y="334"/>
                        <a:pt x="33993" y="477"/>
                        <a:pt x="33588" y="477"/>
                      </a:cubicBezTo>
                      <a:cubicBezTo>
                        <a:pt x="33172" y="477"/>
                        <a:pt x="32719" y="322"/>
                        <a:pt x="32457" y="96"/>
                      </a:cubicBezTo>
                      <a:lnTo>
                        <a:pt x="32374" y="36"/>
                      </a:lnTo>
                      <a:lnTo>
                        <a:pt x="32338" y="132"/>
                      </a:lnTo>
                      <a:cubicBezTo>
                        <a:pt x="32255" y="334"/>
                        <a:pt x="31945" y="477"/>
                        <a:pt x="31541" y="477"/>
                      </a:cubicBezTo>
                      <a:cubicBezTo>
                        <a:pt x="31124" y="477"/>
                        <a:pt x="30695" y="322"/>
                        <a:pt x="30433" y="96"/>
                      </a:cubicBezTo>
                      <a:lnTo>
                        <a:pt x="30362" y="36"/>
                      </a:lnTo>
                      <a:lnTo>
                        <a:pt x="30326" y="120"/>
                      </a:lnTo>
                      <a:cubicBezTo>
                        <a:pt x="30219" y="334"/>
                        <a:pt x="29898" y="477"/>
                        <a:pt x="29493" y="477"/>
                      </a:cubicBezTo>
                      <a:cubicBezTo>
                        <a:pt x="29076" y="477"/>
                        <a:pt x="28659" y="322"/>
                        <a:pt x="28421" y="96"/>
                      </a:cubicBezTo>
                      <a:lnTo>
                        <a:pt x="28350" y="36"/>
                      </a:lnTo>
                      <a:lnTo>
                        <a:pt x="28302" y="120"/>
                      </a:lnTo>
                      <a:cubicBezTo>
                        <a:pt x="28195" y="334"/>
                        <a:pt x="27862" y="477"/>
                        <a:pt x="27445" y="477"/>
                      </a:cubicBezTo>
                      <a:cubicBezTo>
                        <a:pt x="27028" y="477"/>
                        <a:pt x="26623" y="322"/>
                        <a:pt x="26397" y="108"/>
                      </a:cubicBezTo>
                      <a:lnTo>
                        <a:pt x="26338" y="36"/>
                      </a:lnTo>
                      <a:lnTo>
                        <a:pt x="26290" y="120"/>
                      </a:lnTo>
                      <a:cubicBezTo>
                        <a:pt x="26159" y="334"/>
                        <a:pt x="25814" y="477"/>
                        <a:pt x="25409" y="477"/>
                      </a:cubicBezTo>
                      <a:cubicBezTo>
                        <a:pt x="24992" y="477"/>
                        <a:pt x="24587" y="334"/>
                        <a:pt x="24385" y="108"/>
                      </a:cubicBezTo>
                      <a:lnTo>
                        <a:pt x="24314" y="36"/>
                      </a:lnTo>
                      <a:lnTo>
                        <a:pt x="24266" y="120"/>
                      </a:lnTo>
                      <a:cubicBezTo>
                        <a:pt x="24123" y="334"/>
                        <a:pt x="23766" y="477"/>
                        <a:pt x="23361" y="477"/>
                      </a:cubicBezTo>
                      <a:cubicBezTo>
                        <a:pt x="22944" y="477"/>
                        <a:pt x="22551" y="334"/>
                        <a:pt x="22361" y="108"/>
                      </a:cubicBezTo>
                      <a:lnTo>
                        <a:pt x="22301" y="36"/>
                      </a:lnTo>
                      <a:lnTo>
                        <a:pt x="22254" y="108"/>
                      </a:lnTo>
                      <a:cubicBezTo>
                        <a:pt x="22087" y="334"/>
                        <a:pt x="21718" y="477"/>
                        <a:pt x="21313" y="477"/>
                      </a:cubicBezTo>
                      <a:cubicBezTo>
                        <a:pt x="20896" y="477"/>
                        <a:pt x="20515" y="334"/>
                        <a:pt x="20349" y="108"/>
                      </a:cubicBezTo>
                      <a:lnTo>
                        <a:pt x="20289" y="36"/>
                      </a:lnTo>
                      <a:lnTo>
                        <a:pt x="20230" y="108"/>
                      </a:lnTo>
                      <a:cubicBezTo>
                        <a:pt x="20063" y="334"/>
                        <a:pt x="19682" y="477"/>
                        <a:pt x="19265" y="477"/>
                      </a:cubicBezTo>
                      <a:cubicBezTo>
                        <a:pt x="18860" y="477"/>
                        <a:pt x="18491" y="334"/>
                        <a:pt x="18325" y="108"/>
                      </a:cubicBezTo>
                      <a:lnTo>
                        <a:pt x="18277" y="36"/>
                      </a:lnTo>
                      <a:lnTo>
                        <a:pt x="18218" y="108"/>
                      </a:lnTo>
                      <a:cubicBezTo>
                        <a:pt x="18027" y="334"/>
                        <a:pt x="17634" y="477"/>
                        <a:pt x="17217" y="477"/>
                      </a:cubicBezTo>
                      <a:cubicBezTo>
                        <a:pt x="16813" y="477"/>
                        <a:pt x="16455" y="334"/>
                        <a:pt x="16313" y="120"/>
                      </a:cubicBezTo>
                      <a:lnTo>
                        <a:pt x="16265" y="36"/>
                      </a:lnTo>
                      <a:lnTo>
                        <a:pt x="16193" y="108"/>
                      </a:lnTo>
                      <a:cubicBezTo>
                        <a:pt x="15991" y="334"/>
                        <a:pt x="15586" y="477"/>
                        <a:pt x="15170" y="477"/>
                      </a:cubicBezTo>
                      <a:cubicBezTo>
                        <a:pt x="14765" y="477"/>
                        <a:pt x="14419" y="334"/>
                        <a:pt x="14288" y="120"/>
                      </a:cubicBezTo>
                      <a:lnTo>
                        <a:pt x="14241" y="36"/>
                      </a:lnTo>
                      <a:lnTo>
                        <a:pt x="14181" y="108"/>
                      </a:lnTo>
                      <a:cubicBezTo>
                        <a:pt x="13955" y="322"/>
                        <a:pt x="13538" y="477"/>
                        <a:pt x="13134" y="477"/>
                      </a:cubicBezTo>
                      <a:cubicBezTo>
                        <a:pt x="12717" y="477"/>
                        <a:pt x="12383" y="334"/>
                        <a:pt x="12276" y="120"/>
                      </a:cubicBezTo>
                      <a:lnTo>
                        <a:pt x="12229" y="36"/>
                      </a:lnTo>
                      <a:lnTo>
                        <a:pt x="12157" y="96"/>
                      </a:lnTo>
                      <a:cubicBezTo>
                        <a:pt x="11919" y="322"/>
                        <a:pt x="11502" y="477"/>
                        <a:pt x="11086" y="477"/>
                      </a:cubicBezTo>
                      <a:cubicBezTo>
                        <a:pt x="10681" y="477"/>
                        <a:pt x="10359" y="334"/>
                        <a:pt x="10252" y="120"/>
                      </a:cubicBezTo>
                      <a:lnTo>
                        <a:pt x="10217" y="36"/>
                      </a:lnTo>
                      <a:lnTo>
                        <a:pt x="10145" y="96"/>
                      </a:lnTo>
                      <a:cubicBezTo>
                        <a:pt x="9883" y="322"/>
                        <a:pt x="9455" y="477"/>
                        <a:pt x="9038" y="477"/>
                      </a:cubicBezTo>
                      <a:cubicBezTo>
                        <a:pt x="8633" y="477"/>
                        <a:pt x="8323" y="334"/>
                        <a:pt x="8240" y="132"/>
                      </a:cubicBezTo>
                      <a:lnTo>
                        <a:pt x="8204" y="36"/>
                      </a:lnTo>
                      <a:lnTo>
                        <a:pt x="8121" y="96"/>
                      </a:lnTo>
                      <a:cubicBezTo>
                        <a:pt x="7859" y="322"/>
                        <a:pt x="7407" y="477"/>
                        <a:pt x="6990" y="477"/>
                      </a:cubicBezTo>
                      <a:cubicBezTo>
                        <a:pt x="6585" y="477"/>
                        <a:pt x="6287" y="334"/>
                        <a:pt x="6216" y="132"/>
                      </a:cubicBezTo>
                      <a:lnTo>
                        <a:pt x="6192" y="25"/>
                      </a:lnTo>
                      <a:lnTo>
                        <a:pt x="6109" y="96"/>
                      </a:lnTo>
                      <a:cubicBezTo>
                        <a:pt x="5823" y="322"/>
                        <a:pt x="5359" y="477"/>
                        <a:pt x="4942" y="477"/>
                      </a:cubicBezTo>
                      <a:cubicBezTo>
                        <a:pt x="4549" y="477"/>
                        <a:pt x="4251" y="346"/>
                        <a:pt x="4204" y="132"/>
                      </a:cubicBezTo>
                      <a:lnTo>
                        <a:pt x="4180" y="25"/>
                      </a:lnTo>
                      <a:lnTo>
                        <a:pt x="4085" y="96"/>
                      </a:lnTo>
                      <a:cubicBezTo>
                        <a:pt x="3787" y="322"/>
                        <a:pt x="3323" y="477"/>
                        <a:pt x="2894" y="477"/>
                      </a:cubicBezTo>
                      <a:cubicBezTo>
                        <a:pt x="2501" y="477"/>
                        <a:pt x="2227" y="346"/>
                        <a:pt x="2180" y="144"/>
                      </a:cubicBezTo>
                      <a:lnTo>
                        <a:pt x="2168" y="25"/>
                      </a:lnTo>
                      <a:lnTo>
                        <a:pt x="2073" y="96"/>
                      </a:lnTo>
                      <a:cubicBezTo>
                        <a:pt x="1751" y="322"/>
                        <a:pt x="1275" y="477"/>
                        <a:pt x="858" y="477"/>
                      </a:cubicBezTo>
                      <a:cubicBezTo>
                        <a:pt x="561" y="477"/>
                        <a:pt x="334" y="406"/>
                        <a:pt x="227" y="275"/>
                      </a:cubicBezTo>
                      <a:cubicBezTo>
                        <a:pt x="180" y="227"/>
                        <a:pt x="156" y="156"/>
                        <a:pt x="168" y="84"/>
                      </a:cubicBezTo>
                      <a:lnTo>
                        <a:pt x="18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0" name="Google Shape;10910;p32"/>
                <p:cNvSpPr/>
                <p:nvPr/>
              </p:nvSpPr>
              <p:spPr>
                <a:xfrm>
                  <a:off x="10233174" y="921504"/>
                  <a:ext cx="3144288" cy="47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04" h="584" extrusionOk="0">
                      <a:moveTo>
                        <a:pt x="25" y="0"/>
                      </a:moveTo>
                      <a:lnTo>
                        <a:pt x="25" y="72"/>
                      </a:lnTo>
                      <a:lnTo>
                        <a:pt x="13" y="72"/>
                      </a:lnTo>
                      <a:cubicBezTo>
                        <a:pt x="1" y="179"/>
                        <a:pt x="25" y="274"/>
                        <a:pt x="96" y="357"/>
                      </a:cubicBezTo>
                      <a:cubicBezTo>
                        <a:pt x="239" y="500"/>
                        <a:pt x="489" y="584"/>
                        <a:pt x="822" y="584"/>
                      </a:cubicBezTo>
                      <a:cubicBezTo>
                        <a:pt x="1215" y="584"/>
                        <a:pt x="1656" y="465"/>
                        <a:pt x="1977" y="262"/>
                      </a:cubicBezTo>
                      <a:cubicBezTo>
                        <a:pt x="2085" y="465"/>
                        <a:pt x="2382" y="584"/>
                        <a:pt x="2775" y="584"/>
                      </a:cubicBezTo>
                      <a:cubicBezTo>
                        <a:pt x="3180" y="584"/>
                        <a:pt x="3609" y="465"/>
                        <a:pt x="3918" y="262"/>
                      </a:cubicBezTo>
                      <a:cubicBezTo>
                        <a:pt x="4037" y="465"/>
                        <a:pt x="4335" y="584"/>
                        <a:pt x="4728" y="584"/>
                      </a:cubicBezTo>
                      <a:cubicBezTo>
                        <a:pt x="5133" y="584"/>
                        <a:pt x="5561" y="465"/>
                        <a:pt x="5847" y="262"/>
                      </a:cubicBezTo>
                      <a:cubicBezTo>
                        <a:pt x="5978" y="465"/>
                        <a:pt x="6287" y="584"/>
                        <a:pt x="6692" y="584"/>
                      </a:cubicBezTo>
                      <a:cubicBezTo>
                        <a:pt x="7085" y="584"/>
                        <a:pt x="7502" y="465"/>
                        <a:pt x="7788" y="262"/>
                      </a:cubicBezTo>
                      <a:cubicBezTo>
                        <a:pt x="7930" y="465"/>
                        <a:pt x="8240" y="584"/>
                        <a:pt x="8645" y="584"/>
                      </a:cubicBezTo>
                      <a:cubicBezTo>
                        <a:pt x="9038" y="584"/>
                        <a:pt x="9454" y="465"/>
                        <a:pt x="9716" y="262"/>
                      </a:cubicBezTo>
                      <a:cubicBezTo>
                        <a:pt x="9871" y="465"/>
                        <a:pt x="10193" y="584"/>
                        <a:pt x="10597" y="584"/>
                      </a:cubicBezTo>
                      <a:cubicBezTo>
                        <a:pt x="10990" y="584"/>
                        <a:pt x="11395" y="465"/>
                        <a:pt x="11657" y="262"/>
                      </a:cubicBezTo>
                      <a:cubicBezTo>
                        <a:pt x="11824" y="465"/>
                        <a:pt x="12157" y="584"/>
                        <a:pt x="12550" y="584"/>
                      </a:cubicBezTo>
                      <a:cubicBezTo>
                        <a:pt x="12955" y="584"/>
                        <a:pt x="13348" y="465"/>
                        <a:pt x="13586" y="262"/>
                      </a:cubicBezTo>
                      <a:cubicBezTo>
                        <a:pt x="13765" y="465"/>
                        <a:pt x="14110" y="584"/>
                        <a:pt x="14515" y="584"/>
                      </a:cubicBezTo>
                      <a:cubicBezTo>
                        <a:pt x="14908" y="584"/>
                        <a:pt x="15289" y="465"/>
                        <a:pt x="15527" y="262"/>
                      </a:cubicBezTo>
                      <a:cubicBezTo>
                        <a:pt x="15717" y="465"/>
                        <a:pt x="16062" y="584"/>
                        <a:pt x="16467" y="584"/>
                      </a:cubicBezTo>
                      <a:cubicBezTo>
                        <a:pt x="16872" y="584"/>
                        <a:pt x="17241" y="465"/>
                        <a:pt x="17467" y="262"/>
                      </a:cubicBezTo>
                      <a:cubicBezTo>
                        <a:pt x="17658" y="465"/>
                        <a:pt x="18015" y="584"/>
                        <a:pt x="18420" y="584"/>
                      </a:cubicBezTo>
                      <a:cubicBezTo>
                        <a:pt x="18825" y="584"/>
                        <a:pt x="19182" y="465"/>
                        <a:pt x="19396" y="262"/>
                      </a:cubicBezTo>
                      <a:cubicBezTo>
                        <a:pt x="19611" y="465"/>
                        <a:pt x="19968" y="584"/>
                        <a:pt x="20373" y="584"/>
                      </a:cubicBezTo>
                      <a:cubicBezTo>
                        <a:pt x="20777" y="584"/>
                        <a:pt x="21135" y="465"/>
                        <a:pt x="21337" y="262"/>
                      </a:cubicBezTo>
                      <a:cubicBezTo>
                        <a:pt x="21551" y="465"/>
                        <a:pt x="21920" y="584"/>
                        <a:pt x="22325" y="584"/>
                      </a:cubicBezTo>
                      <a:cubicBezTo>
                        <a:pt x="22730" y="584"/>
                        <a:pt x="23087" y="465"/>
                        <a:pt x="23266" y="262"/>
                      </a:cubicBezTo>
                      <a:cubicBezTo>
                        <a:pt x="23504" y="465"/>
                        <a:pt x="23885" y="584"/>
                        <a:pt x="24290" y="584"/>
                      </a:cubicBezTo>
                      <a:cubicBezTo>
                        <a:pt x="24683" y="584"/>
                        <a:pt x="25028" y="465"/>
                        <a:pt x="25206" y="262"/>
                      </a:cubicBezTo>
                      <a:cubicBezTo>
                        <a:pt x="25445" y="465"/>
                        <a:pt x="25837" y="584"/>
                        <a:pt x="26242" y="584"/>
                      </a:cubicBezTo>
                      <a:cubicBezTo>
                        <a:pt x="26647" y="584"/>
                        <a:pt x="26980" y="465"/>
                        <a:pt x="27135" y="262"/>
                      </a:cubicBezTo>
                      <a:cubicBezTo>
                        <a:pt x="27397" y="465"/>
                        <a:pt x="27802" y="584"/>
                        <a:pt x="28195" y="584"/>
                      </a:cubicBezTo>
                      <a:cubicBezTo>
                        <a:pt x="28600" y="584"/>
                        <a:pt x="28921" y="465"/>
                        <a:pt x="29076" y="262"/>
                      </a:cubicBezTo>
                      <a:cubicBezTo>
                        <a:pt x="29338" y="465"/>
                        <a:pt x="29755" y="584"/>
                        <a:pt x="30148" y="584"/>
                      </a:cubicBezTo>
                      <a:cubicBezTo>
                        <a:pt x="30552" y="584"/>
                        <a:pt x="30862" y="465"/>
                        <a:pt x="31005" y="262"/>
                      </a:cubicBezTo>
                      <a:cubicBezTo>
                        <a:pt x="31291" y="465"/>
                        <a:pt x="31707" y="584"/>
                        <a:pt x="32100" y="584"/>
                      </a:cubicBezTo>
                      <a:cubicBezTo>
                        <a:pt x="32505" y="584"/>
                        <a:pt x="32815" y="465"/>
                        <a:pt x="32946" y="262"/>
                      </a:cubicBezTo>
                      <a:cubicBezTo>
                        <a:pt x="33231" y="465"/>
                        <a:pt x="33660" y="584"/>
                        <a:pt x="34065" y="584"/>
                      </a:cubicBezTo>
                      <a:cubicBezTo>
                        <a:pt x="34458" y="584"/>
                        <a:pt x="34755" y="465"/>
                        <a:pt x="34874" y="262"/>
                      </a:cubicBezTo>
                      <a:cubicBezTo>
                        <a:pt x="35184" y="465"/>
                        <a:pt x="35624" y="584"/>
                        <a:pt x="36017" y="584"/>
                      </a:cubicBezTo>
                      <a:cubicBezTo>
                        <a:pt x="36410" y="584"/>
                        <a:pt x="36708" y="465"/>
                        <a:pt x="36815" y="262"/>
                      </a:cubicBezTo>
                      <a:cubicBezTo>
                        <a:pt x="37137" y="465"/>
                        <a:pt x="37577" y="584"/>
                        <a:pt x="37970" y="584"/>
                      </a:cubicBezTo>
                      <a:cubicBezTo>
                        <a:pt x="38303" y="584"/>
                        <a:pt x="38553" y="500"/>
                        <a:pt x="38696" y="357"/>
                      </a:cubicBezTo>
                      <a:cubicBezTo>
                        <a:pt x="38744" y="298"/>
                        <a:pt x="38780" y="226"/>
                        <a:pt x="38791" y="155"/>
                      </a:cubicBezTo>
                      <a:lnTo>
                        <a:pt x="38803" y="155"/>
                      </a:lnTo>
                      <a:lnTo>
                        <a:pt x="38803" y="0"/>
                      </a:lnTo>
                      <a:lnTo>
                        <a:pt x="38625" y="0"/>
                      </a:lnTo>
                      <a:lnTo>
                        <a:pt x="38637" y="84"/>
                      </a:lnTo>
                      <a:cubicBezTo>
                        <a:pt x="38649" y="143"/>
                        <a:pt x="38625" y="203"/>
                        <a:pt x="38577" y="250"/>
                      </a:cubicBezTo>
                      <a:cubicBezTo>
                        <a:pt x="38482" y="369"/>
                        <a:pt x="38256" y="441"/>
                        <a:pt x="37970" y="441"/>
                      </a:cubicBezTo>
                      <a:cubicBezTo>
                        <a:pt x="37565" y="441"/>
                        <a:pt x="37113" y="298"/>
                        <a:pt x="36827" y="96"/>
                      </a:cubicBezTo>
                      <a:lnTo>
                        <a:pt x="36732" y="24"/>
                      </a:lnTo>
                      <a:lnTo>
                        <a:pt x="36708" y="143"/>
                      </a:lnTo>
                      <a:cubicBezTo>
                        <a:pt x="36672" y="322"/>
                        <a:pt x="36386" y="441"/>
                        <a:pt x="36017" y="441"/>
                      </a:cubicBezTo>
                      <a:cubicBezTo>
                        <a:pt x="35613" y="441"/>
                        <a:pt x="35172" y="298"/>
                        <a:pt x="34898" y="96"/>
                      </a:cubicBezTo>
                      <a:lnTo>
                        <a:pt x="34803" y="36"/>
                      </a:lnTo>
                      <a:lnTo>
                        <a:pt x="34779" y="131"/>
                      </a:lnTo>
                      <a:cubicBezTo>
                        <a:pt x="34720" y="310"/>
                        <a:pt x="34434" y="441"/>
                        <a:pt x="34065" y="441"/>
                      </a:cubicBezTo>
                      <a:cubicBezTo>
                        <a:pt x="33660" y="441"/>
                        <a:pt x="33231" y="298"/>
                        <a:pt x="32957" y="96"/>
                      </a:cubicBezTo>
                      <a:lnTo>
                        <a:pt x="32886" y="36"/>
                      </a:lnTo>
                      <a:lnTo>
                        <a:pt x="32850" y="131"/>
                      </a:lnTo>
                      <a:cubicBezTo>
                        <a:pt x="32779" y="310"/>
                        <a:pt x="32481" y="441"/>
                        <a:pt x="32100" y="441"/>
                      </a:cubicBezTo>
                      <a:cubicBezTo>
                        <a:pt x="31707" y="441"/>
                        <a:pt x="31291" y="298"/>
                        <a:pt x="31029" y="96"/>
                      </a:cubicBezTo>
                      <a:lnTo>
                        <a:pt x="30957" y="36"/>
                      </a:lnTo>
                      <a:lnTo>
                        <a:pt x="30921" y="119"/>
                      </a:lnTo>
                      <a:cubicBezTo>
                        <a:pt x="30838" y="310"/>
                        <a:pt x="30540" y="441"/>
                        <a:pt x="30148" y="441"/>
                      </a:cubicBezTo>
                      <a:cubicBezTo>
                        <a:pt x="29755" y="441"/>
                        <a:pt x="29338" y="310"/>
                        <a:pt x="29100" y="96"/>
                      </a:cubicBezTo>
                      <a:lnTo>
                        <a:pt x="29028" y="36"/>
                      </a:lnTo>
                      <a:lnTo>
                        <a:pt x="28993" y="119"/>
                      </a:lnTo>
                      <a:cubicBezTo>
                        <a:pt x="28897" y="310"/>
                        <a:pt x="28588" y="441"/>
                        <a:pt x="28195" y="441"/>
                      </a:cubicBezTo>
                      <a:cubicBezTo>
                        <a:pt x="27802" y="441"/>
                        <a:pt x="27397" y="310"/>
                        <a:pt x="27171" y="96"/>
                      </a:cubicBezTo>
                      <a:lnTo>
                        <a:pt x="27100" y="36"/>
                      </a:lnTo>
                      <a:lnTo>
                        <a:pt x="27052" y="119"/>
                      </a:lnTo>
                      <a:cubicBezTo>
                        <a:pt x="26945" y="310"/>
                        <a:pt x="26623" y="441"/>
                        <a:pt x="26242" y="441"/>
                      </a:cubicBezTo>
                      <a:cubicBezTo>
                        <a:pt x="25837" y="441"/>
                        <a:pt x="25456" y="310"/>
                        <a:pt x="25242" y="96"/>
                      </a:cubicBezTo>
                      <a:lnTo>
                        <a:pt x="25183" y="36"/>
                      </a:lnTo>
                      <a:lnTo>
                        <a:pt x="25123" y="119"/>
                      </a:lnTo>
                      <a:cubicBezTo>
                        <a:pt x="25004" y="310"/>
                        <a:pt x="24671" y="441"/>
                        <a:pt x="24290" y="441"/>
                      </a:cubicBezTo>
                      <a:cubicBezTo>
                        <a:pt x="23885" y="441"/>
                        <a:pt x="23504" y="310"/>
                        <a:pt x="23313" y="107"/>
                      </a:cubicBezTo>
                      <a:lnTo>
                        <a:pt x="23254" y="36"/>
                      </a:lnTo>
                      <a:lnTo>
                        <a:pt x="23194" y="107"/>
                      </a:lnTo>
                      <a:cubicBezTo>
                        <a:pt x="23063" y="310"/>
                        <a:pt x="22718" y="441"/>
                        <a:pt x="22325" y="441"/>
                      </a:cubicBezTo>
                      <a:cubicBezTo>
                        <a:pt x="21932" y="441"/>
                        <a:pt x="21563" y="310"/>
                        <a:pt x="21385" y="107"/>
                      </a:cubicBezTo>
                      <a:lnTo>
                        <a:pt x="21325" y="36"/>
                      </a:lnTo>
                      <a:lnTo>
                        <a:pt x="21265" y="107"/>
                      </a:lnTo>
                      <a:cubicBezTo>
                        <a:pt x="21123" y="310"/>
                        <a:pt x="20765" y="441"/>
                        <a:pt x="20373" y="441"/>
                      </a:cubicBezTo>
                      <a:cubicBezTo>
                        <a:pt x="19980" y="441"/>
                        <a:pt x="19622" y="310"/>
                        <a:pt x="19456" y="107"/>
                      </a:cubicBezTo>
                      <a:lnTo>
                        <a:pt x="19396" y="36"/>
                      </a:lnTo>
                      <a:lnTo>
                        <a:pt x="19337" y="107"/>
                      </a:lnTo>
                      <a:cubicBezTo>
                        <a:pt x="19170" y="310"/>
                        <a:pt x="18813" y="441"/>
                        <a:pt x="18420" y="441"/>
                      </a:cubicBezTo>
                      <a:cubicBezTo>
                        <a:pt x="18027" y="441"/>
                        <a:pt x="17670" y="310"/>
                        <a:pt x="17527" y="107"/>
                      </a:cubicBezTo>
                      <a:lnTo>
                        <a:pt x="17467" y="36"/>
                      </a:lnTo>
                      <a:lnTo>
                        <a:pt x="17408" y="107"/>
                      </a:lnTo>
                      <a:cubicBezTo>
                        <a:pt x="17229" y="310"/>
                        <a:pt x="16860" y="441"/>
                        <a:pt x="16467" y="441"/>
                      </a:cubicBezTo>
                      <a:cubicBezTo>
                        <a:pt x="16074" y="441"/>
                        <a:pt x="15729" y="310"/>
                        <a:pt x="15598" y="107"/>
                      </a:cubicBezTo>
                      <a:lnTo>
                        <a:pt x="15539" y="36"/>
                      </a:lnTo>
                      <a:lnTo>
                        <a:pt x="15479" y="107"/>
                      </a:lnTo>
                      <a:cubicBezTo>
                        <a:pt x="15289" y="310"/>
                        <a:pt x="14908" y="441"/>
                        <a:pt x="14515" y="441"/>
                      </a:cubicBezTo>
                      <a:cubicBezTo>
                        <a:pt x="14122" y="441"/>
                        <a:pt x="13788" y="310"/>
                        <a:pt x="13669" y="119"/>
                      </a:cubicBezTo>
                      <a:lnTo>
                        <a:pt x="13622" y="36"/>
                      </a:lnTo>
                      <a:lnTo>
                        <a:pt x="13550" y="96"/>
                      </a:lnTo>
                      <a:cubicBezTo>
                        <a:pt x="13336" y="310"/>
                        <a:pt x="12955" y="441"/>
                        <a:pt x="12550" y="441"/>
                      </a:cubicBezTo>
                      <a:cubicBezTo>
                        <a:pt x="12169" y="441"/>
                        <a:pt x="11848" y="310"/>
                        <a:pt x="11740" y="119"/>
                      </a:cubicBezTo>
                      <a:lnTo>
                        <a:pt x="11693" y="36"/>
                      </a:lnTo>
                      <a:lnTo>
                        <a:pt x="11621" y="96"/>
                      </a:lnTo>
                      <a:cubicBezTo>
                        <a:pt x="11395" y="310"/>
                        <a:pt x="10990" y="441"/>
                        <a:pt x="10597" y="441"/>
                      </a:cubicBezTo>
                      <a:cubicBezTo>
                        <a:pt x="10216" y="441"/>
                        <a:pt x="9895" y="310"/>
                        <a:pt x="9812" y="119"/>
                      </a:cubicBezTo>
                      <a:lnTo>
                        <a:pt x="9764" y="36"/>
                      </a:lnTo>
                      <a:lnTo>
                        <a:pt x="9693" y="96"/>
                      </a:lnTo>
                      <a:cubicBezTo>
                        <a:pt x="9454" y="310"/>
                        <a:pt x="9038" y="441"/>
                        <a:pt x="8645" y="441"/>
                      </a:cubicBezTo>
                      <a:cubicBezTo>
                        <a:pt x="8264" y="441"/>
                        <a:pt x="7954" y="310"/>
                        <a:pt x="7883" y="119"/>
                      </a:cubicBezTo>
                      <a:lnTo>
                        <a:pt x="7835" y="36"/>
                      </a:lnTo>
                      <a:lnTo>
                        <a:pt x="7764" y="96"/>
                      </a:lnTo>
                      <a:cubicBezTo>
                        <a:pt x="7514" y="298"/>
                        <a:pt x="7085" y="441"/>
                        <a:pt x="6692" y="441"/>
                      </a:cubicBezTo>
                      <a:cubicBezTo>
                        <a:pt x="6311" y="441"/>
                        <a:pt x="6014" y="310"/>
                        <a:pt x="5942" y="131"/>
                      </a:cubicBezTo>
                      <a:lnTo>
                        <a:pt x="5918" y="36"/>
                      </a:lnTo>
                      <a:lnTo>
                        <a:pt x="5835" y="96"/>
                      </a:lnTo>
                      <a:cubicBezTo>
                        <a:pt x="5561" y="298"/>
                        <a:pt x="5133" y="441"/>
                        <a:pt x="4728" y="441"/>
                      </a:cubicBezTo>
                      <a:cubicBezTo>
                        <a:pt x="4359" y="441"/>
                        <a:pt x="4073" y="310"/>
                        <a:pt x="4013" y="131"/>
                      </a:cubicBezTo>
                      <a:lnTo>
                        <a:pt x="3990" y="36"/>
                      </a:lnTo>
                      <a:lnTo>
                        <a:pt x="3906" y="96"/>
                      </a:lnTo>
                      <a:cubicBezTo>
                        <a:pt x="3620" y="298"/>
                        <a:pt x="3180" y="441"/>
                        <a:pt x="2775" y="441"/>
                      </a:cubicBezTo>
                      <a:cubicBezTo>
                        <a:pt x="2406" y="441"/>
                        <a:pt x="2132" y="322"/>
                        <a:pt x="2085" y="143"/>
                      </a:cubicBezTo>
                      <a:lnTo>
                        <a:pt x="2061" y="24"/>
                      </a:lnTo>
                      <a:lnTo>
                        <a:pt x="1977" y="96"/>
                      </a:lnTo>
                      <a:cubicBezTo>
                        <a:pt x="1680" y="298"/>
                        <a:pt x="1227" y="441"/>
                        <a:pt x="822" y="441"/>
                      </a:cubicBezTo>
                      <a:cubicBezTo>
                        <a:pt x="537" y="441"/>
                        <a:pt x="310" y="369"/>
                        <a:pt x="215" y="250"/>
                      </a:cubicBezTo>
                      <a:cubicBezTo>
                        <a:pt x="168" y="203"/>
                        <a:pt x="144" y="143"/>
                        <a:pt x="156" y="84"/>
                      </a:cubicBezTo>
                      <a:lnTo>
                        <a:pt x="16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1" name="Google Shape;10911;p32"/>
                <p:cNvSpPr/>
                <p:nvPr/>
              </p:nvSpPr>
              <p:spPr>
                <a:xfrm>
                  <a:off x="10298809" y="823052"/>
                  <a:ext cx="3013020" cy="444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84" h="549" extrusionOk="0">
                      <a:moveTo>
                        <a:pt x="36" y="1"/>
                      </a:moveTo>
                      <a:lnTo>
                        <a:pt x="36" y="72"/>
                      </a:lnTo>
                      <a:lnTo>
                        <a:pt x="1" y="72"/>
                      </a:lnTo>
                      <a:cubicBezTo>
                        <a:pt x="1" y="168"/>
                        <a:pt x="24" y="251"/>
                        <a:pt x="96" y="334"/>
                      </a:cubicBezTo>
                      <a:cubicBezTo>
                        <a:pt x="227" y="465"/>
                        <a:pt x="477" y="549"/>
                        <a:pt x="798" y="549"/>
                      </a:cubicBezTo>
                      <a:cubicBezTo>
                        <a:pt x="1179" y="549"/>
                        <a:pt x="1596" y="441"/>
                        <a:pt x="1906" y="251"/>
                      </a:cubicBezTo>
                      <a:cubicBezTo>
                        <a:pt x="2013" y="441"/>
                        <a:pt x="2298" y="549"/>
                        <a:pt x="2679" y="549"/>
                      </a:cubicBezTo>
                      <a:cubicBezTo>
                        <a:pt x="3049" y="549"/>
                        <a:pt x="3465" y="429"/>
                        <a:pt x="3751" y="251"/>
                      </a:cubicBezTo>
                      <a:cubicBezTo>
                        <a:pt x="3870" y="441"/>
                        <a:pt x="4168" y="549"/>
                        <a:pt x="4549" y="549"/>
                      </a:cubicBezTo>
                      <a:cubicBezTo>
                        <a:pt x="4930" y="549"/>
                        <a:pt x="5335" y="429"/>
                        <a:pt x="5608" y="251"/>
                      </a:cubicBezTo>
                      <a:cubicBezTo>
                        <a:pt x="5739" y="441"/>
                        <a:pt x="6037" y="549"/>
                        <a:pt x="6418" y="549"/>
                      </a:cubicBezTo>
                      <a:cubicBezTo>
                        <a:pt x="6799" y="549"/>
                        <a:pt x="7204" y="429"/>
                        <a:pt x="7466" y="251"/>
                      </a:cubicBezTo>
                      <a:cubicBezTo>
                        <a:pt x="7609" y="441"/>
                        <a:pt x="7906" y="549"/>
                        <a:pt x="8287" y="549"/>
                      </a:cubicBezTo>
                      <a:cubicBezTo>
                        <a:pt x="8680" y="549"/>
                        <a:pt x="9061" y="441"/>
                        <a:pt x="9323" y="251"/>
                      </a:cubicBezTo>
                      <a:cubicBezTo>
                        <a:pt x="9466" y="441"/>
                        <a:pt x="9776" y="549"/>
                        <a:pt x="10168" y="549"/>
                      </a:cubicBezTo>
                      <a:cubicBezTo>
                        <a:pt x="10549" y="549"/>
                        <a:pt x="10930" y="441"/>
                        <a:pt x="11169" y="251"/>
                      </a:cubicBezTo>
                      <a:cubicBezTo>
                        <a:pt x="11335" y="441"/>
                        <a:pt x="11657" y="549"/>
                        <a:pt x="12038" y="549"/>
                      </a:cubicBezTo>
                      <a:cubicBezTo>
                        <a:pt x="12419" y="549"/>
                        <a:pt x="12788" y="441"/>
                        <a:pt x="13026" y="251"/>
                      </a:cubicBezTo>
                      <a:cubicBezTo>
                        <a:pt x="13193" y="441"/>
                        <a:pt x="13526" y="549"/>
                        <a:pt x="13907" y="549"/>
                      </a:cubicBezTo>
                      <a:cubicBezTo>
                        <a:pt x="14288" y="549"/>
                        <a:pt x="14657" y="441"/>
                        <a:pt x="14883" y="251"/>
                      </a:cubicBezTo>
                      <a:cubicBezTo>
                        <a:pt x="15062" y="441"/>
                        <a:pt x="15395" y="549"/>
                        <a:pt x="15776" y="549"/>
                      </a:cubicBezTo>
                      <a:cubicBezTo>
                        <a:pt x="16169" y="549"/>
                        <a:pt x="16526" y="441"/>
                        <a:pt x="16729" y="251"/>
                      </a:cubicBezTo>
                      <a:cubicBezTo>
                        <a:pt x="16919" y="441"/>
                        <a:pt x="17265" y="549"/>
                        <a:pt x="17658" y="549"/>
                      </a:cubicBezTo>
                      <a:cubicBezTo>
                        <a:pt x="18039" y="549"/>
                        <a:pt x="18384" y="441"/>
                        <a:pt x="18586" y="251"/>
                      </a:cubicBezTo>
                      <a:cubicBezTo>
                        <a:pt x="18789" y="441"/>
                        <a:pt x="19134" y="549"/>
                        <a:pt x="19527" y="549"/>
                      </a:cubicBezTo>
                      <a:cubicBezTo>
                        <a:pt x="19908" y="549"/>
                        <a:pt x="20253" y="441"/>
                        <a:pt x="20444" y="251"/>
                      </a:cubicBezTo>
                      <a:cubicBezTo>
                        <a:pt x="20658" y="441"/>
                        <a:pt x="21015" y="549"/>
                        <a:pt x="21396" y="549"/>
                      </a:cubicBezTo>
                      <a:cubicBezTo>
                        <a:pt x="21777" y="549"/>
                        <a:pt x="22110" y="441"/>
                        <a:pt x="22301" y="251"/>
                      </a:cubicBezTo>
                      <a:cubicBezTo>
                        <a:pt x="22515" y="441"/>
                        <a:pt x="22884" y="549"/>
                        <a:pt x="23265" y="549"/>
                      </a:cubicBezTo>
                      <a:cubicBezTo>
                        <a:pt x="23658" y="549"/>
                        <a:pt x="23980" y="441"/>
                        <a:pt x="24146" y="251"/>
                      </a:cubicBezTo>
                      <a:cubicBezTo>
                        <a:pt x="24385" y="441"/>
                        <a:pt x="24754" y="549"/>
                        <a:pt x="25135" y="549"/>
                      </a:cubicBezTo>
                      <a:cubicBezTo>
                        <a:pt x="25528" y="549"/>
                        <a:pt x="25849" y="441"/>
                        <a:pt x="26004" y="251"/>
                      </a:cubicBezTo>
                      <a:cubicBezTo>
                        <a:pt x="26254" y="441"/>
                        <a:pt x="26623" y="549"/>
                        <a:pt x="27016" y="549"/>
                      </a:cubicBezTo>
                      <a:cubicBezTo>
                        <a:pt x="27397" y="549"/>
                        <a:pt x="27706" y="441"/>
                        <a:pt x="27861" y="251"/>
                      </a:cubicBezTo>
                      <a:cubicBezTo>
                        <a:pt x="28111" y="441"/>
                        <a:pt x="28504" y="549"/>
                        <a:pt x="28885" y="549"/>
                      </a:cubicBezTo>
                      <a:cubicBezTo>
                        <a:pt x="29266" y="549"/>
                        <a:pt x="29576" y="441"/>
                        <a:pt x="29707" y="251"/>
                      </a:cubicBezTo>
                      <a:cubicBezTo>
                        <a:pt x="29980" y="429"/>
                        <a:pt x="30373" y="549"/>
                        <a:pt x="30754" y="549"/>
                      </a:cubicBezTo>
                      <a:cubicBezTo>
                        <a:pt x="31135" y="549"/>
                        <a:pt x="31433" y="441"/>
                        <a:pt x="31564" y="251"/>
                      </a:cubicBezTo>
                      <a:cubicBezTo>
                        <a:pt x="31838" y="429"/>
                        <a:pt x="32255" y="549"/>
                        <a:pt x="32624" y="549"/>
                      </a:cubicBezTo>
                      <a:cubicBezTo>
                        <a:pt x="33005" y="549"/>
                        <a:pt x="33302" y="441"/>
                        <a:pt x="33421" y="251"/>
                      </a:cubicBezTo>
                      <a:cubicBezTo>
                        <a:pt x="33707" y="429"/>
                        <a:pt x="34124" y="549"/>
                        <a:pt x="34505" y="549"/>
                      </a:cubicBezTo>
                      <a:cubicBezTo>
                        <a:pt x="34886" y="549"/>
                        <a:pt x="35160" y="441"/>
                        <a:pt x="35279" y="251"/>
                      </a:cubicBezTo>
                      <a:cubicBezTo>
                        <a:pt x="35576" y="441"/>
                        <a:pt x="35993" y="549"/>
                        <a:pt x="36374" y="549"/>
                      </a:cubicBezTo>
                      <a:cubicBezTo>
                        <a:pt x="36696" y="549"/>
                        <a:pt x="36946" y="465"/>
                        <a:pt x="37077" y="322"/>
                      </a:cubicBezTo>
                      <a:cubicBezTo>
                        <a:pt x="37124" y="275"/>
                        <a:pt x="37160" y="215"/>
                        <a:pt x="37172" y="156"/>
                      </a:cubicBezTo>
                      <a:lnTo>
                        <a:pt x="37184" y="156"/>
                      </a:lnTo>
                      <a:lnTo>
                        <a:pt x="37184" y="1"/>
                      </a:lnTo>
                      <a:lnTo>
                        <a:pt x="37017" y="1"/>
                      </a:lnTo>
                      <a:lnTo>
                        <a:pt x="37017" y="84"/>
                      </a:lnTo>
                      <a:cubicBezTo>
                        <a:pt x="37029" y="132"/>
                        <a:pt x="37005" y="179"/>
                        <a:pt x="36969" y="227"/>
                      </a:cubicBezTo>
                      <a:cubicBezTo>
                        <a:pt x="36874" y="334"/>
                        <a:pt x="36648" y="394"/>
                        <a:pt x="36374" y="394"/>
                      </a:cubicBezTo>
                      <a:cubicBezTo>
                        <a:pt x="35993" y="394"/>
                        <a:pt x="35565" y="275"/>
                        <a:pt x="35279" y="84"/>
                      </a:cubicBezTo>
                      <a:lnTo>
                        <a:pt x="35195" y="25"/>
                      </a:lnTo>
                      <a:lnTo>
                        <a:pt x="35172" y="132"/>
                      </a:lnTo>
                      <a:cubicBezTo>
                        <a:pt x="35124" y="287"/>
                        <a:pt x="34862" y="394"/>
                        <a:pt x="34505" y="394"/>
                      </a:cubicBezTo>
                      <a:cubicBezTo>
                        <a:pt x="34124" y="394"/>
                        <a:pt x="33695" y="275"/>
                        <a:pt x="33433" y="84"/>
                      </a:cubicBezTo>
                      <a:lnTo>
                        <a:pt x="33350" y="25"/>
                      </a:lnTo>
                      <a:lnTo>
                        <a:pt x="33326" y="120"/>
                      </a:lnTo>
                      <a:cubicBezTo>
                        <a:pt x="33267" y="287"/>
                        <a:pt x="32993" y="406"/>
                        <a:pt x="32624" y="406"/>
                      </a:cubicBezTo>
                      <a:cubicBezTo>
                        <a:pt x="32243" y="406"/>
                        <a:pt x="31838" y="275"/>
                        <a:pt x="31588" y="84"/>
                      </a:cubicBezTo>
                      <a:lnTo>
                        <a:pt x="31504" y="25"/>
                      </a:lnTo>
                      <a:lnTo>
                        <a:pt x="31469" y="120"/>
                      </a:lnTo>
                      <a:cubicBezTo>
                        <a:pt x="31409" y="287"/>
                        <a:pt x="31123" y="406"/>
                        <a:pt x="30754" y="406"/>
                      </a:cubicBezTo>
                      <a:cubicBezTo>
                        <a:pt x="30373" y="406"/>
                        <a:pt x="29980" y="275"/>
                        <a:pt x="29742" y="84"/>
                      </a:cubicBezTo>
                      <a:lnTo>
                        <a:pt x="29659" y="25"/>
                      </a:lnTo>
                      <a:lnTo>
                        <a:pt x="29623" y="120"/>
                      </a:lnTo>
                      <a:cubicBezTo>
                        <a:pt x="29540" y="287"/>
                        <a:pt x="29242" y="406"/>
                        <a:pt x="28885" y="406"/>
                      </a:cubicBezTo>
                      <a:cubicBezTo>
                        <a:pt x="28504" y="406"/>
                        <a:pt x="28111" y="275"/>
                        <a:pt x="27885" y="84"/>
                      </a:cubicBezTo>
                      <a:lnTo>
                        <a:pt x="27814" y="25"/>
                      </a:lnTo>
                      <a:lnTo>
                        <a:pt x="27778" y="108"/>
                      </a:lnTo>
                      <a:cubicBezTo>
                        <a:pt x="27683" y="287"/>
                        <a:pt x="27385" y="406"/>
                        <a:pt x="27016" y="406"/>
                      </a:cubicBezTo>
                      <a:cubicBezTo>
                        <a:pt x="26635" y="406"/>
                        <a:pt x="26254" y="275"/>
                        <a:pt x="26040" y="96"/>
                      </a:cubicBezTo>
                      <a:lnTo>
                        <a:pt x="25968" y="25"/>
                      </a:lnTo>
                      <a:lnTo>
                        <a:pt x="25920" y="108"/>
                      </a:lnTo>
                      <a:cubicBezTo>
                        <a:pt x="25825" y="287"/>
                        <a:pt x="25516" y="406"/>
                        <a:pt x="25135" y="406"/>
                      </a:cubicBezTo>
                      <a:cubicBezTo>
                        <a:pt x="24766" y="406"/>
                        <a:pt x="24385" y="275"/>
                        <a:pt x="24194" y="96"/>
                      </a:cubicBezTo>
                      <a:lnTo>
                        <a:pt x="24123" y="37"/>
                      </a:lnTo>
                      <a:lnTo>
                        <a:pt x="24075" y="108"/>
                      </a:lnTo>
                      <a:cubicBezTo>
                        <a:pt x="23956" y="287"/>
                        <a:pt x="23646" y="406"/>
                        <a:pt x="23265" y="406"/>
                      </a:cubicBezTo>
                      <a:cubicBezTo>
                        <a:pt x="22884" y="406"/>
                        <a:pt x="22527" y="275"/>
                        <a:pt x="22337" y="96"/>
                      </a:cubicBezTo>
                      <a:lnTo>
                        <a:pt x="22277" y="37"/>
                      </a:lnTo>
                      <a:lnTo>
                        <a:pt x="22230" y="108"/>
                      </a:lnTo>
                      <a:cubicBezTo>
                        <a:pt x="22099" y="287"/>
                        <a:pt x="21765" y="406"/>
                        <a:pt x="21396" y="406"/>
                      </a:cubicBezTo>
                      <a:cubicBezTo>
                        <a:pt x="21015" y="406"/>
                        <a:pt x="20658" y="275"/>
                        <a:pt x="20491" y="96"/>
                      </a:cubicBezTo>
                      <a:lnTo>
                        <a:pt x="20432" y="37"/>
                      </a:lnTo>
                      <a:lnTo>
                        <a:pt x="20384" y="96"/>
                      </a:lnTo>
                      <a:cubicBezTo>
                        <a:pt x="20241" y="287"/>
                        <a:pt x="19896" y="406"/>
                        <a:pt x="19527" y="406"/>
                      </a:cubicBezTo>
                      <a:cubicBezTo>
                        <a:pt x="19146" y="406"/>
                        <a:pt x="18801" y="287"/>
                        <a:pt x="18646" y="96"/>
                      </a:cubicBezTo>
                      <a:lnTo>
                        <a:pt x="18586" y="37"/>
                      </a:lnTo>
                      <a:lnTo>
                        <a:pt x="18527" y="96"/>
                      </a:lnTo>
                      <a:cubicBezTo>
                        <a:pt x="18372" y="287"/>
                        <a:pt x="18027" y="406"/>
                        <a:pt x="17658" y="406"/>
                      </a:cubicBezTo>
                      <a:cubicBezTo>
                        <a:pt x="17277" y="406"/>
                        <a:pt x="16943" y="287"/>
                        <a:pt x="16800" y="96"/>
                      </a:cubicBezTo>
                      <a:lnTo>
                        <a:pt x="16741" y="37"/>
                      </a:lnTo>
                      <a:lnTo>
                        <a:pt x="16681" y="96"/>
                      </a:lnTo>
                      <a:cubicBezTo>
                        <a:pt x="16515" y="275"/>
                        <a:pt x="16157" y="406"/>
                        <a:pt x="15776" y="406"/>
                      </a:cubicBezTo>
                      <a:cubicBezTo>
                        <a:pt x="15407" y="406"/>
                        <a:pt x="15074" y="287"/>
                        <a:pt x="14943" y="108"/>
                      </a:cubicBezTo>
                      <a:lnTo>
                        <a:pt x="14895" y="37"/>
                      </a:lnTo>
                      <a:lnTo>
                        <a:pt x="14836" y="96"/>
                      </a:lnTo>
                      <a:cubicBezTo>
                        <a:pt x="14645" y="275"/>
                        <a:pt x="14288" y="406"/>
                        <a:pt x="13907" y="406"/>
                      </a:cubicBezTo>
                      <a:cubicBezTo>
                        <a:pt x="13538" y="406"/>
                        <a:pt x="13216" y="287"/>
                        <a:pt x="13097" y="108"/>
                      </a:cubicBezTo>
                      <a:lnTo>
                        <a:pt x="13050" y="37"/>
                      </a:lnTo>
                      <a:lnTo>
                        <a:pt x="12990" y="96"/>
                      </a:lnTo>
                      <a:cubicBezTo>
                        <a:pt x="12788" y="275"/>
                        <a:pt x="12419" y="406"/>
                        <a:pt x="12038" y="406"/>
                      </a:cubicBezTo>
                      <a:cubicBezTo>
                        <a:pt x="11669" y="406"/>
                        <a:pt x="11359" y="287"/>
                        <a:pt x="11252" y="108"/>
                      </a:cubicBezTo>
                      <a:lnTo>
                        <a:pt x="11204" y="25"/>
                      </a:lnTo>
                      <a:lnTo>
                        <a:pt x="11133" y="96"/>
                      </a:lnTo>
                      <a:cubicBezTo>
                        <a:pt x="10930" y="275"/>
                        <a:pt x="10549" y="406"/>
                        <a:pt x="10168" y="406"/>
                      </a:cubicBezTo>
                      <a:cubicBezTo>
                        <a:pt x="9787" y="406"/>
                        <a:pt x="9490" y="287"/>
                        <a:pt x="9406" y="108"/>
                      </a:cubicBezTo>
                      <a:lnTo>
                        <a:pt x="9359" y="25"/>
                      </a:lnTo>
                      <a:lnTo>
                        <a:pt x="9287" y="84"/>
                      </a:lnTo>
                      <a:cubicBezTo>
                        <a:pt x="9061" y="275"/>
                        <a:pt x="8668" y="406"/>
                        <a:pt x="8287" y="406"/>
                      </a:cubicBezTo>
                      <a:cubicBezTo>
                        <a:pt x="7930" y="406"/>
                        <a:pt x="7632" y="287"/>
                        <a:pt x="7549" y="120"/>
                      </a:cubicBezTo>
                      <a:lnTo>
                        <a:pt x="7513" y="25"/>
                      </a:lnTo>
                      <a:lnTo>
                        <a:pt x="7442" y="84"/>
                      </a:lnTo>
                      <a:cubicBezTo>
                        <a:pt x="7204" y="275"/>
                        <a:pt x="6799" y="406"/>
                        <a:pt x="6418" y="406"/>
                      </a:cubicBezTo>
                      <a:cubicBezTo>
                        <a:pt x="6061" y="406"/>
                        <a:pt x="5775" y="287"/>
                        <a:pt x="5704" y="120"/>
                      </a:cubicBezTo>
                      <a:lnTo>
                        <a:pt x="5668" y="25"/>
                      </a:lnTo>
                      <a:lnTo>
                        <a:pt x="5585" y="84"/>
                      </a:lnTo>
                      <a:cubicBezTo>
                        <a:pt x="5335" y="275"/>
                        <a:pt x="4930" y="406"/>
                        <a:pt x="4549" y="406"/>
                      </a:cubicBezTo>
                      <a:cubicBezTo>
                        <a:pt x="4192" y="406"/>
                        <a:pt x="3906" y="287"/>
                        <a:pt x="3858" y="120"/>
                      </a:cubicBezTo>
                      <a:lnTo>
                        <a:pt x="3822" y="25"/>
                      </a:lnTo>
                      <a:lnTo>
                        <a:pt x="3739" y="84"/>
                      </a:lnTo>
                      <a:cubicBezTo>
                        <a:pt x="3477" y="275"/>
                        <a:pt x="3060" y="406"/>
                        <a:pt x="2679" y="406"/>
                      </a:cubicBezTo>
                      <a:cubicBezTo>
                        <a:pt x="2322" y="406"/>
                        <a:pt x="2048" y="287"/>
                        <a:pt x="2001" y="132"/>
                      </a:cubicBezTo>
                      <a:lnTo>
                        <a:pt x="1977" y="25"/>
                      </a:lnTo>
                      <a:lnTo>
                        <a:pt x="1894" y="84"/>
                      </a:lnTo>
                      <a:cubicBezTo>
                        <a:pt x="1608" y="275"/>
                        <a:pt x="1191" y="406"/>
                        <a:pt x="798" y="406"/>
                      </a:cubicBezTo>
                      <a:cubicBezTo>
                        <a:pt x="524" y="406"/>
                        <a:pt x="310" y="334"/>
                        <a:pt x="203" y="227"/>
                      </a:cubicBezTo>
                      <a:cubicBezTo>
                        <a:pt x="167" y="179"/>
                        <a:pt x="155" y="132"/>
                        <a:pt x="155" y="84"/>
                      </a:cubicBez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2" name="Google Shape;10912;p32"/>
                <p:cNvSpPr/>
                <p:nvPr/>
              </p:nvSpPr>
              <p:spPr>
                <a:xfrm>
                  <a:off x="10358609" y="732380"/>
                  <a:ext cx="2892447" cy="41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696" h="513" extrusionOk="0">
                      <a:moveTo>
                        <a:pt x="36" y="1"/>
                      </a:moveTo>
                      <a:lnTo>
                        <a:pt x="36" y="72"/>
                      </a:lnTo>
                      <a:lnTo>
                        <a:pt x="13" y="72"/>
                      </a:lnTo>
                      <a:cubicBezTo>
                        <a:pt x="1" y="155"/>
                        <a:pt x="36" y="239"/>
                        <a:pt x="96" y="310"/>
                      </a:cubicBezTo>
                      <a:cubicBezTo>
                        <a:pt x="227" y="441"/>
                        <a:pt x="477" y="513"/>
                        <a:pt x="787" y="513"/>
                      </a:cubicBezTo>
                      <a:cubicBezTo>
                        <a:pt x="1156" y="513"/>
                        <a:pt x="1549" y="417"/>
                        <a:pt x="1834" y="251"/>
                      </a:cubicBezTo>
                      <a:cubicBezTo>
                        <a:pt x="1941" y="417"/>
                        <a:pt x="2227" y="513"/>
                        <a:pt x="2584" y="513"/>
                      </a:cubicBezTo>
                      <a:cubicBezTo>
                        <a:pt x="2953" y="513"/>
                        <a:pt x="3346" y="417"/>
                        <a:pt x="3620" y="251"/>
                      </a:cubicBezTo>
                      <a:cubicBezTo>
                        <a:pt x="3739" y="417"/>
                        <a:pt x="4013" y="513"/>
                        <a:pt x="4382" y="513"/>
                      </a:cubicBezTo>
                      <a:cubicBezTo>
                        <a:pt x="4739" y="513"/>
                        <a:pt x="5132" y="417"/>
                        <a:pt x="5394" y="251"/>
                      </a:cubicBezTo>
                      <a:cubicBezTo>
                        <a:pt x="5525" y="417"/>
                        <a:pt x="5811" y="513"/>
                        <a:pt x="6180" y="513"/>
                      </a:cubicBezTo>
                      <a:cubicBezTo>
                        <a:pt x="6549" y="513"/>
                        <a:pt x="6918" y="417"/>
                        <a:pt x="7180" y="251"/>
                      </a:cubicBezTo>
                      <a:cubicBezTo>
                        <a:pt x="7311" y="417"/>
                        <a:pt x="7609" y="513"/>
                        <a:pt x="7978" y="513"/>
                      </a:cubicBezTo>
                      <a:cubicBezTo>
                        <a:pt x="8347" y="513"/>
                        <a:pt x="8716" y="417"/>
                        <a:pt x="8954" y="251"/>
                      </a:cubicBezTo>
                      <a:cubicBezTo>
                        <a:pt x="9097" y="417"/>
                        <a:pt x="9407" y="513"/>
                        <a:pt x="9764" y="513"/>
                      </a:cubicBezTo>
                      <a:cubicBezTo>
                        <a:pt x="10133" y="513"/>
                        <a:pt x="10502" y="417"/>
                        <a:pt x="10728" y="251"/>
                      </a:cubicBezTo>
                      <a:cubicBezTo>
                        <a:pt x="10895" y="417"/>
                        <a:pt x="11193" y="513"/>
                        <a:pt x="11562" y="513"/>
                      </a:cubicBezTo>
                      <a:cubicBezTo>
                        <a:pt x="11931" y="513"/>
                        <a:pt x="12288" y="417"/>
                        <a:pt x="12514" y="251"/>
                      </a:cubicBezTo>
                      <a:cubicBezTo>
                        <a:pt x="12681" y="417"/>
                        <a:pt x="12990" y="513"/>
                        <a:pt x="13360" y="513"/>
                      </a:cubicBezTo>
                      <a:cubicBezTo>
                        <a:pt x="13729" y="513"/>
                        <a:pt x="14074" y="417"/>
                        <a:pt x="14288" y="251"/>
                      </a:cubicBezTo>
                      <a:cubicBezTo>
                        <a:pt x="14467" y="417"/>
                        <a:pt x="14788" y="513"/>
                        <a:pt x="15157" y="513"/>
                      </a:cubicBezTo>
                      <a:cubicBezTo>
                        <a:pt x="15526" y="513"/>
                        <a:pt x="15872" y="417"/>
                        <a:pt x="16074" y="251"/>
                      </a:cubicBezTo>
                      <a:cubicBezTo>
                        <a:pt x="16253" y="417"/>
                        <a:pt x="16586" y="513"/>
                        <a:pt x="16955" y="513"/>
                      </a:cubicBezTo>
                      <a:cubicBezTo>
                        <a:pt x="17324" y="513"/>
                        <a:pt x="17658" y="417"/>
                        <a:pt x="17848" y="251"/>
                      </a:cubicBezTo>
                      <a:cubicBezTo>
                        <a:pt x="18039" y="417"/>
                        <a:pt x="18384" y="513"/>
                        <a:pt x="18753" y="513"/>
                      </a:cubicBezTo>
                      <a:cubicBezTo>
                        <a:pt x="19122" y="513"/>
                        <a:pt x="19444" y="417"/>
                        <a:pt x="19634" y="251"/>
                      </a:cubicBezTo>
                      <a:cubicBezTo>
                        <a:pt x="19837" y="417"/>
                        <a:pt x="20170" y="513"/>
                        <a:pt x="20539" y="513"/>
                      </a:cubicBezTo>
                      <a:cubicBezTo>
                        <a:pt x="20908" y="513"/>
                        <a:pt x="21230" y="417"/>
                        <a:pt x="21408" y="251"/>
                      </a:cubicBezTo>
                      <a:cubicBezTo>
                        <a:pt x="21622" y="417"/>
                        <a:pt x="21968" y="513"/>
                        <a:pt x="22337" y="513"/>
                      </a:cubicBezTo>
                      <a:cubicBezTo>
                        <a:pt x="22706" y="513"/>
                        <a:pt x="23027" y="417"/>
                        <a:pt x="23194" y="251"/>
                      </a:cubicBezTo>
                      <a:cubicBezTo>
                        <a:pt x="23408" y="417"/>
                        <a:pt x="23766" y="513"/>
                        <a:pt x="24135" y="513"/>
                      </a:cubicBezTo>
                      <a:cubicBezTo>
                        <a:pt x="24504" y="513"/>
                        <a:pt x="24813" y="417"/>
                        <a:pt x="24968" y="251"/>
                      </a:cubicBezTo>
                      <a:cubicBezTo>
                        <a:pt x="25206" y="417"/>
                        <a:pt x="25563" y="513"/>
                        <a:pt x="25933" y="513"/>
                      </a:cubicBezTo>
                      <a:cubicBezTo>
                        <a:pt x="26302" y="513"/>
                        <a:pt x="26599" y="417"/>
                        <a:pt x="26742" y="251"/>
                      </a:cubicBezTo>
                      <a:cubicBezTo>
                        <a:pt x="26992" y="417"/>
                        <a:pt x="27361" y="513"/>
                        <a:pt x="27730" y="513"/>
                      </a:cubicBezTo>
                      <a:cubicBezTo>
                        <a:pt x="28099" y="513"/>
                        <a:pt x="28385" y="417"/>
                        <a:pt x="28528" y="251"/>
                      </a:cubicBezTo>
                      <a:cubicBezTo>
                        <a:pt x="28778" y="417"/>
                        <a:pt x="29159" y="513"/>
                        <a:pt x="29528" y="513"/>
                      </a:cubicBezTo>
                      <a:cubicBezTo>
                        <a:pt x="29885" y="513"/>
                        <a:pt x="30183" y="417"/>
                        <a:pt x="30302" y="251"/>
                      </a:cubicBezTo>
                      <a:cubicBezTo>
                        <a:pt x="30576" y="417"/>
                        <a:pt x="30945" y="513"/>
                        <a:pt x="31326" y="513"/>
                      </a:cubicBezTo>
                      <a:cubicBezTo>
                        <a:pt x="31683" y="513"/>
                        <a:pt x="31969" y="417"/>
                        <a:pt x="32088" y="251"/>
                      </a:cubicBezTo>
                      <a:cubicBezTo>
                        <a:pt x="32362" y="417"/>
                        <a:pt x="32755" y="513"/>
                        <a:pt x="33112" y="513"/>
                      </a:cubicBezTo>
                      <a:cubicBezTo>
                        <a:pt x="33481" y="513"/>
                        <a:pt x="33755" y="417"/>
                        <a:pt x="33862" y="251"/>
                      </a:cubicBezTo>
                      <a:cubicBezTo>
                        <a:pt x="34148" y="417"/>
                        <a:pt x="34553" y="513"/>
                        <a:pt x="34910" y="513"/>
                      </a:cubicBezTo>
                      <a:cubicBezTo>
                        <a:pt x="35231" y="513"/>
                        <a:pt x="35469" y="441"/>
                        <a:pt x="35600" y="310"/>
                      </a:cubicBezTo>
                      <a:cubicBezTo>
                        <a:pt x="35648" y="263"/>
                        <a:pt x="35672" y="203"/>
                        <a:pt x="35684" y="155"/>
                      </a:cubicBezTo>
                      <a:lnTo>
                        <a:pt x="35696" y="155"/>
                      </a:lnTo>
                      <a:lnTo>
                        <a:pt x="35696" y="1"/>
                      </a:lnTo>
                      <a:lnTo>
                        <a:pt x="35541" y="1"/>
                      </a:lnTo>
                      <a:lnTo>
                        <a:pt x="35541" y="84"/>
                      </a:lnTo>
                      <a:cubicBezTo>
                        <a:pt x="35541" y="132"/>
                        <a:pt x="35529" y="167"/>
                        <a:pt x="35493" y="203"/>
                      </a:cubicBezTo>
                      <a:cubicBezTo>
                        <a:pt x="35398" y="310"/>
                        <a:pt x="35184" y="370"/>
                        <a:pt x="34910" y="370"/>
                      </a:cubicBezTo>
                      <a:cubicBezTo>
                        <a:pt x="34541" y="370"/>
                        <a:pt x="34136" y="251"/>
                        <a:pt x="33874" y="84"/>
                      </a:cubicBezTo>
                      <a:lnTo>
                        <a:pt x="33791" y="24"/>
                      </a:lnTo>
                      <a:lnTo>
                        <a:pt x="33767" y="120"/>
                      </a:lnTo>
                      <a:cubicBezTo>
                        <a:pt x="33731" y="239"/>
                        <a:pt x="33517" y="370"/>
                        <a:pt x="33112" y="370"/>
                      </a:cubicBezTo>
                      <a:cubicBezTo>
                        <a:pt x="32743" y="370"/>
                        <a:pt x="32350" y="251"/>
                        <a:pt x="32100" y="84"/>
                      </a:cubicBezTo>
                      <a:lnTo>
                        <a:pt x="32017" y="24"/>
                      </a:lnTo>
                      <a:lnTo>
                        <a:pt x="31993" y="120"/>
                      </a:lnTo>
                      <a:cubicBezTo>
                        <a:pt x="31945" y="239"/>
                        <a:pt x="31719" y="370"/>
                        <a:pt x="31314" y="370"/>
                      </a:cubicBezTo>
                      <a:cubicBezTo>
                        <a:pt x="30957" y="370"/>
                        <a:pt x="30564" y="251"/>
                        <a:pt x="30326" y="84"/>
                      </a:cubicBezTo>
                      <a:lnTo>
                        <a:pt x="30255" y="24"/>
                      </a:lnTo>
                      <a:lnTo>
                        <a:pt x="30219" y="108"/>
                      </a:lnTo>
                      <a:cubicBezTo>
                        <a:pt x="30159" y="239"/>
                        <a:pt x="29921" y="370"/>
                        <a:pt x="29528" y="370"/>
                      </a:cubicBezTo>
                      <a:cubicBezTo>
                        <a:pt x="29159" y="370"/>
                        <a:pt x="28778" y="251"/>
                        <a:pt x="28552" y="84"/>
                      </a:cubicBezTo>
                      <a:lnTo>
                        <a:pt x="28480" y="24"/>
                      </a:lnTo>
                      <a:lnTo>
                        <a:pt x="28445" y="108"/>
                      </a:lnTo>
                      <a:cubicBezTo>
                        <a:pt x="28373" y="239"/>
                        <a:pt x="28135" y="370"/>
                        <a:pt x="27730" y="370"/>
                      </a:cubicBezTo>
                      <a:cubicBezTo>
                        <a:pt x="27361" y="370"/>
                        <a:pt x="26992" y="263"/>
                        <a:pt x="26778" y="84"/>
                      </a:cubicBezTo>
                      <a:lnTo>
                        <a:pt x="26706" y="24"/>
                      </a:lnTo>
                      <a:lnTo>
                        <a:pt x="26671" y="108"/>
                      </a:lnTo>
                      <a:cubicBezTo>
                        <a:pt x="26575" y="263"/>
                        <a:pt x="26278" y="370"/>
                        <a:pt x="25933" y="370"/>
                      </a:cubicBezTo>
                      <a:cubicBezTo>
                        <a:pt x="25563" y="370"/>
                        <a:pt x="25206" y="263"/>
                        <a:pt x="25004" y="84"/>
                      </a:cubicBezTo>
                      <a:lnTo>
                        <a:pt x="24932" y="24"/>
                      </a:lnTo>
                      <a:lnTo>
                        <a:pt x="24897" y="108"/>
                      </a:lnTo>
                      <a:cubicBezTo>
                        <a:pt x="24790" y="263"/>
                        <a:pt x="24492" y="370"/>
                        <a:pt x="24135" y="370"/>
                      </a:cubicBezTo>
                      <a:cubicBezTo>
                        <a:pt x="23778" y="370"/>
                        <a:pt x="23420" y="263"/>
                        <a:pt x="23230" y="84"/>
                      </a:cubicBezTo>
                      <a:lnTo>
                        <a:pt x="23170" y="24"/>
                      </a:lnTo>
                      <a:lnTo>
                        <a:pt x="23123" y="96"/>
                      </a:lnTo>
                      <a:cubicBezTo>
                        <a:pt x="23004" y="263"/>
                        <a:pt x="22694" y="370"/>
                        <a:pt x="22337" y="370"/>
                      </a:cubicBezTo>
                      <a:cubicBezTo>
                        <a:pt x="21980" y="370"/>
                        <a:pt x="21634" y="263"/>
                        <a:pt x="21456" y="84"/>
                      </a:cubicBezTo>
                      <a:lnTo>
                        <a:pt x="21396" y="24"/>
                      </a:lnTo>
                      <a:lnTo>
                        <a:pt x="21349" y="96"/>
                      </a:lnTo>
                      <a:cubicBezTo>
                        <a:pt x="21218" y="263"/>
                        <a:pt x="20908" y="370"/>
                        <a:pt x="20539" y="370"/>
                      </a:cubicBezTo>
                      <a:cubicBezTo>
                        <a:pt x="20182" y="370"/>
                        <a:pt x="19848" y="263"/>
                        <a:pt x="19682" y="96"/>
                      </a:cubicBezTo>
                      <a:lnTo>
                        <a:pt x="19622" y="24"/>
                      </a:lnTo>
                      <a:lnTo>
                        <a:pt x="19575" y="96"/>
                      </a:lnTo>
                      <a:cubicBezTo>
                        <a:pt x="19432" y="263"/>
                        <a:pt x="19110" y="370"/>
                        <a:pt x="18753" y="370"/>
                      </a:cubicBezTo>
                      <a:cubicBezTo>
                        <a:pt x="18384" y="370"/>
                        <a:pt x="18051" y="263"/>
                        <a:pt x="17908" y="96"/>
                      </a:cubicBezTo>
                      <a:lnTo>
                        <a:pt x="17848" y="24"/>
                      </a:lnTo>
                      <a:lnTo>
                        <a:pt x="17801" y="96"/>
                      </a:lnTo>
                      <a:cubicBezTo>
                        <a:pt x="17646" y="263"/>
                        <a:pt x="17312" y="370"/>
                        <a:pt x="16955" y="370"/>
                      </a:cubicBezTo>
                      <a:cubicBezTo>
                        <a:pt x="16586" y="370"/>
                        <a:pt x="16265" y="263"/>
                        <a:pt x="16134" y="96"/>
                      </a:cubicBezTo>
                      <a:lnTo>
                        <a:pt x="16074" y="24"/>
                      </a:lnTo>
                      <a:lnTo>
                        <a:pt x="16027" y="96"/>
                      </a:lnTo>
                      <a:cubicBezTo>
                        <a:pt x="15860" y="263"/>
                        <a:pt x="15515" y="370"/>
                        <a:pt x="15157" y="370"/>
                      </a:cubicBezTo>
                      <a:cubicBezTo>
                        <a:pt x="14800" y="370"/>
                        <a:pt x="14479" y="263"/>
                        <a:pt x="14360" y="96"/>
                      </a:cubicBezTo>
                      <a:lnTo>
                        <a:pt x="14312" y="24"/>
                      </a:lnTo>
                      <a:lnTo>
                        <a:pt x="14241" y="84"/>
                      </a:lnTo>
                      <a:cubicBezTo>
                        <a:pt x="14074" y="263"/>
                        <a:pt x="13729" y="370"/>
                        <a:pt x="13360" y="370"/>
                      </a:cubicBezTo>
                      <a:cubicBezTo>
                        <a:pt x="13002" y="370"/>
                        <a:pt x="12693" y="263"/>
                        <a:pt x="12586" y="96"/>
                      </a:cubicBezTo>
                      <a:lnTo>
                        <a:pt x="12538" y="24"/>
                      </a:lnTo>
                      <a:lnTo>
                        <a:pt x="12467" y="84"/>
                      </a:lnTo>
                      <a:cubicBezTo>
                        <a:pt x="12288" y="263"/>
                        <a:pt x="11931" y="370"/>
                        <a:pt x="11562" y="370"/>
                      </a:cubicBezTo>
                      <a:cubicBezTo>
                        <a:pt x="11205" y="370"/>
                        <a:pt x="10907" y="263"/>
                        <a:pt x="10812" y="108"/>
                      </a:cubicBezTo>
                      <a:lnTo>
                        <a:pt x="10764" y="24"/>
                      </a:lnTo>
                      <a:lnTo>
                        <a:pt x="10693" y="84"/>
                      </a:lnTo>
                      <a:cubicBezTo>
                        <a:pt x="10502" y="263"/>
                        <a:pt x="10133" y="370"/>
                        <a:pt x="9764" y="370"/>
                      </a:cubicBezTo>
                      <a:cubicBezTo>
                        <a:pt x="9419" y="370"/>
                        <a:pt x="9121" y="263"/>
                        <a:pt x="9038" y="108"/>
                      </a:cubicBezTo>
                      <a:lnTo>
                        <a:pt x="8990" y="24"/>
                      </a:lnTo>
                      <a:lnTo>
                        <a:pt x="8919" y="84"/>
                      </a:lnTo>
                      <a:cubicBezTo>
                        <a:pt x="8716" y="263"/>
                        <a:pt x="8335" y="370"/>
                        <a:pt x="7978" y="370"/>
                      </a:cubicBezTo>
                      <a:cubicBezTo>
                        <a:pt x="7573" y="370"/>
                        <a:pt x="7323" y="239"/>
                        <a:pt x="7264" y="108"/>
                      </a:cubicBezTo>
                      <a:lnTo>
                        <a:pt x="7216" y="24"/>
                      </a:lnTo>
                      <a:lnTo>
                        <a:pt x="7144" y="84"/>
                      </a:lnTo>
                      <a:cubicBezTo>
                        <a:pt x="6918" y="251"/>
                        <a:pt x="6537" y="370"/>
                        <a:pt x="6180" y="370"/>
                      </a:cubicBezTo>
                      <a:cubicBezTo>
                        <a:pt x="5775" y="370"/>
                        <a:pt x="5537" y="239"/>
                        <a:pt x="5490" y="108"/>
                      </a:cubicBezTo>
                      <a:lnTo>
                        <a:pt x="5454" y="24"/>
                      </a:lnTo>
                      <a:lnTo>
                        <a:pt x="5370" y="84"/>
                      </a:lnTo>
                      <a:cubicBezTo>
                        <a:pt x="5132" y="251"/>
                        <a:pt x="4751" y="370"/>
                        <a:pt x="4382" y="370"/>
                      </a:cubicBezTo>
                      <a:cubicBezTo>
                        <a:pt x="3977" y="370"/>
                        <a:pt x="3763" y="239"/>
                        <a:pt x="3715" y="120"/>
                      </a:cubicBezTo>
                      <a:lnTo>
                        <a:pt x="3680" y="24"/>
                      </a:lnTo>
                      <a:lnTo>
                        <a:pt x="3596" y="84"/>
                      </a:lnTo>
                      <a:cubicBezTo>
                        <a:pt x="3346" y="251"/>
                        <a:pt x="2953" y="370"/>
                        <a:pt x="2584" y="370"/>
                      </a:cubicBezTo>
                      <a:cubicBezTo>
                        <a:pt x="2191" y="370"/>
                        <a:pt x="1977" y="239"/>
                        <a:pt x="1941" y="120"/>
                      </a:cubicBezTo>
                      <a:lnTo>
                        <a:pt x="1906" y="24"/>
                      </a:lnTo>
                      <a:lnTo>
                        <a:pt x="1822" y="84"/>
                      </a:lnTo>
                      <a:cubicBezTo>
                        <a:pt x="1560" y="251"/>
                        <a:pt x="1156" y="370"/>
                        <a:pt x="787" y="370"/>
                      </a:cubicBezTo>
                      <a:cubicBezTo>
                        <a:pt x="525" y="370"/>
                        <a:pt x="310" y="310"/>
                        <a:pt x="215" y="203"/>
                      </a:cubicBezTo>
                      <a:cubicBezTo>
                        <a:pt x="167" y="167"/>
                        <a:pt x="156" y="132"/>
                        <a:pt x="156" y="84"/>
                      </a:cubicBezTo>
                      <a:lnTo>
                        <a:pt x="16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3" name="Google Shape;10913;p32"/>
                <p:cNvSpPr/>
                <p:nvPr/>
              </p:nvSpPr>
              <p:spPr>
                <a:xfrm>
                  <a:off x="10414600" y="648432"/>
                  <a:ext cx="2781436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26" h="489" extrusionOk="0">
                      <a:moveTo>
                        <a:pt x="36" y="1"/>
                      </a:moveTo>
                      <a:lnTo>
                        <a:pt x="36" y="84"/>
                      </a:lnTo>
                      <a:lnTo>
                        <a:pt x="12" y="72"/>
                      </a:lnTo>
                      <a:lnTo>
                        <a:pt x="12" y="72"/>
                      </a:lnTo>
                      <a:cubicBezTo>
                        <a:pt x="0" y="156"/>
                        <a:pt x="36" y="227"/>
                        <a:pt x="96" y="298"/>
                      </a:cubicBezTo>
                      <a:cubicBezTo>
                        <a:pt x="215" y="418"/>
                        <a:pt x="453" y="489"/>
                        <a:pt x="762" y="489"/>
                      </a:cubicBezTo>
                      <a:cubicBezTo>
                        <a:pt x="1119" y="489"/>
                        <a:pt x="1500" y="394"/>
                        <a:pt x="1762" y="239"/>
                      </a:cubicBezTo>
                      <a:cubicBezTo>
                        <a:pt x="1881" y="406"/>
                        <a:pt x="2143" y="489"/>
                        <a:pt x="2489" y="489"/>
                      </a:cubicBezTo>
                      <a:cubicBezTo>
                        <a:pt x="2846" y="489"/>
                        <a:pt x="3215" y="394"/>
                        <a:pt x="3477" y="239"/>
                      </a:cubicBezTo>
                      <a:cubicBezTo>
                        <a:pt x="3596" y="406"/>
                        <a:pt x="3870" y="489"/>
                        <a:pt x="4215" y="489"/>
                      </a:cubicBezTo>
                      <a:cubicBezTo>
                        <a:pt x="4572" y="489"/>
                        <a:pt x="4941" y="394"/>
                        <a:pt x="5191" y="239"/>
                      </a:cubicBezTo>
                      <a:cubicBezTo>
                        <a:pt x="5310" y="406"/>
                        <a:pt x="5596" y="489"/>
                        <a:pt x="5942" y="489"/>
                      </a:cubicBezTo>
                      <a:cubicBezTo>
                        <a:pt x="6299" y="489"/>
                        <a:pt x="6656" y="394"/>
                        <a:pt x="6894" y="239"/>
                      </a:cubicBezTo>
                      <a:cubicBezTo>
                        <a:pt x="7037" y="394"/>
                        <a:pt x="7323" y="489"/>
                        <a:pt x="7668" y="489"/>
                      </a:cubicBezTo>
                      <a:cubicBezTo>
                        <a:pt x="8025" y="489"/>
                        <a:pt x="8382" y="394"/>
                        <a:pt x="8609" y="239"/>
                      </a:cubicBezTo>
                      <a:cubicBezTo>
                        <a:pt x="8751" y="394"/>
                        <a:pt x="9037" y="489"/>
                        <a:pt x="9394" y="489"/>
                      </a:cubicBezTo>
                      <a:cubicBezTo>
                        <a:pt x="9752" y="489"/>
                        <a:pt x="10097" y="394"/>
                        <a:pt x="10323" y="239"/>
                      </a:cubicBezTo>
                      <a:cubicBezTo>
                        <a:pt x="10466" y="394"/>
                        <a:pt x="10764" y="489"/>
                        <a:pt x="11121" y="489"/>
                      </a:cubicBezTo>
                      <a:cubicBezTo>
                        <a:pt x="11478" y="489"/>
                        <a:pt x="11811" y="394"/>
                        <a:pt x="12026" y="239"/>
                      </a:cubicBezTo>
                      <a:cubicBezTo>
                        <a:pt x="12192" y="394"/>
                        <a:pt x="12490" y="489"/>
                        <a:pt x="12847" y="489"/>
                      </a:cubicBezTo>
                      <a:cubicBezTo>
                        <a:pt x="13204" y="489"/>
                        <a:pt x="13538" y="394"/>
                        <a:pt x="13740" y="239"/>
                      </a:cubicBezTo>
                      <a:cubicBezTo>
                        <a:pt x="13907" y="394"/>
                        <a:pt x="14216" y="489"/>
                        <a:pt x="14574" y="489"/>
                      </a:cubicBezTo>
                      <a:cubicBezTo>
                        <a:pt x="14931" y="489"/>
                        <a:pt x="15252" y="394"/>
                        <a:pt x="15455" y="239"/>
                      </a:cubicBezTo>
                      <a:cubicBezTo>
                        <a:pt x="15633" y="394"/>
                        <a:pt x="15943" y="489"/>
                        <a:pt x="16300" y="489"/>
                      </a:cubicBezTo>
                      <a:cubicBezTo>
                        <a:pt x="16657" y="489"/>
                        <a:pt x="16979" y="394"/>
                        <a:pt x="17157" y="239"/>
                      </a:cubicBezTo>
                      <a:cubicBezTo>
                        <a:pt x="17348" y="394"/>
                        <a:pt x="17669" y="489"/>
                        <a:pt x="18026" y="489"/>
                      </a:cubicBezTo>
                      <a:cubicBezTo>
                        <a:pt x="18384" y="489"/>
                        <a:pt x="18693" y="394"/>
                        <a:pt x="18872" y="239"/>
                      </a:cubicBezTo>
                      <a:cubicBezTo>
                        <a:pt x="19062" y="394"/>
                        <a:pt x="19396" y="489"/>
                        <a:pt x="19753" y="489"/>
                      </a:cubicBezTo>
                      <a:cubicBezTo>
                        <a:pt x="20098" y="489"/>
                        <a:pt x="20408" y="394"/>
                        <a:pt x="20586" y="239"/>
                      </a:cubicBezTo>
                      <a:cubicBezTo>
                        <a:pt x="20789" y="394"/>
                        <a:pt x="21122" y="489"/>
                        <a:pt x="21479" y="489"/>
                      </a:cubicBezTo>
                      <a:cubicBezTo>
                        <a:pt x="21824" y="489"/>
                        <a:pt x="22134" y="394"/>
                        <a:pt x="22289" y="239"/>
                      </a:cubicBezTo>
                      <a:cubicBezTo>
                        <a:pt x="22503" y="394"/>
                        <a:pt x="22848" y="489"/>
                        <a:pt x="23206" y="489"/>
                      </a:cubicBezTo>
                      <a:cubicBezTo>
                        <a:pt x="23551" y="489"/>
                        <a:pt x="23849" y="394"/>
                        <a:pt x="24003" y="239"/>
                      </a:cubicBezTo>
                      <a:cubicBezTo>
                        <a:pt x="24230" y="394"/>
                        <a:pt x="24575" y="489"/>
                        <a:pt x="24932" y="489"/>
                      </a:cubicBezTo>
                      <a:cubicBezTo>
                        <a:pt x="25277" y="489"/>
                        <a:pt x="25563" y="394"/>
                        <a:pt x="25718" y="239"/>
                      </a:cubicBezTo>
                      <a:cubicBezTo>
                        <a:pt x="25944" y="394"/>
                        <a:pt x="26301" y="489"/>
                        <a:pt x="26646" y="489"/>
                      </a:cubicBezTo>
                      <a:cubicBezTo>
                        <a:pt x="27004" y="489"/>
                        <a:pt x="27289" y="394"/>
                        <a:pt x="27420" y="239"/>
                      </a:cubicBezTo>
                      <a:cubicBezTo>
                        <a:pt x="27670" y="394"/>
                        <a:pt x="28028" y="489"/>
                        <a:pt x="28373" y="489"/>
                      </a:cubicBezTo>
                      <a:cubicBezTo>
                        <a:pt x="28730" y="489"/>
                        <a:pt x="29004" y="394"/>
                        <a:pt x="29135" y="239"/>
                      </a:cubicBezTo>
                      <a:cubicBezTo>
                        <a:pt x="29385" y="394"/>
                        <a:pt x="29754" y="489"/>
                        <a:pt x="30099" y="489"/>
                      </a:cubicBezTo>
                      <a:cubicBezTo>
                        <a:pt x="30456" y="489"/>
                        <a:pt x="30730" y="406"/>
                        <a:pt x="30849" y="239"/>
                      </a:cubicBezTo>
                      <a:cubicBezTo>
                        <a:pt x="31099" y="394"/>
                        <a:pt x="31469" y="489"/>
                        <a:pt x="31826" y="489"/>
                      </a:cubicBezTo>
                      <a:cubicBezTo>
                        <a:pt x="32183" y="489"/>
                        <a:pt x="32445" y="406"/>
                        <a:pt x="32552" y="239"/>
                      </a:cubicBezTo>
                      <a:cubicBezTo>
                        <a:pt x="32826" y="394"/>
                        <a:pt x="33207" y="489"/>
                        <a:pt x="33552" y="489"/>
                      </a:cubicBezTo>
                      <a:cubicBezTo>
                        <a:pt x="33862" y="489"/>
                        <a:pt x="34100" y="418"/>
                        <a:pt x="34231" y="298"/>
                      </a:cubicBezTo>
                      <a:cubicBezTo>
                        <a:pt x="34266" y="251"/>
                        <a:pt x="34290" y="203"/>
                        <a:pt x="34302" y="156"/>
                      </a:cubicBezTo>
                      <a:lnTo>
                        <a:pt x="34326" y="156"/>
                      </a:lnTo>
                      <a:lnTo>
                        <a:pt x="34326" y="1"/>
                      </a:lnTo>
                      <a:lnTo>
                        <a:pt x="34159" y="1"/>
                      </a:lnTo>
                      <a:lnTo>
                        <a:pt x="34171" y="84"/>
                      </a:lnTo>
                      <a:cubicBezTo>
                        <a:pt x="34171" y="120"/>
                        <a:pt x="34147" y="156"/>
                        <a:pt x="34124" y="191"/>
                      </a:cubicBezTo>
                      <a:cubicBezTo>
                        <a:pt x="34028" y="287"/>
                        <a:pt x="33814" y="346"/>
                        <a:pt x="33552" y="346"/>
                      </a:cubicBezTo>
                      <a:cubicBezTo>
                        <a:pt x="33207" y="346"/>
                        <a:pt x="32814" y="239"/>
                        <a:pt x="32564" y="72"/>
                      </a:cubicBezTo>
                      <a:lnTo>
                        <a:pt x="32481" y="25"/>
                      </a:lnTo>
                      <a:lnTo>
                        <a:pt x="32457" y="120"/>
                      </a:lnTo>
                      <a:cubicBezTo>
                        <a:pt x="32421" y="227"/>
                        <a:pt x="32207" y="346"/>
                        <a:pt x="31826" y="346"/>
                      </a:cubicBezTo>
                      <a:cubicBezTo>
                        <a:pt x="31480" y="346"/>
                        <a:pt x="31099" y="239"/>
                        <a:pt x="30861" y="72"/>
                      </a:cubicBezTo>
                      <a:lnTo>
                        <a:pt x="30790" y="25"/>
                      </a:lnTo>
                      <a:lnTo>
                        <a:pt x="30754" y="108"/>
                      </a:lnTo>
                      <a:cubicBezTo>
                        <a:pt x="30707" y="227"/>
                        <a:pt x="30480" y="346"/>
                        <a:pt x="30099" y="346"/>
                      </a:cubicBezTo>
                      <a:cubicBezTo>
                        <a:pt x="29754" y="346"/>
                        <a:pt x="29385" y="239"/>
                        <a:pt x="29159" y="84"/>
                      </a:cubicBezTo>
                      <a:lnTo>
                        <a:pt x="29087" y="25"/>
                      </a:lnTo>
                      <a:lnTo>
                        <a:pt x="29040" y="108"/>
                      </a:lnTo>
                      <a:cubicBezTo>
                        <a:pt x="28992" y="227"/>
                        <a:pt x="28766" y="346"/>
                        <a:pt x="28373" y="346"/>
                      </a:cubicBezTo>
                      <a:cubicBezTo>
                        <a:pt x="28028" y="346"/>
                        <a:pt x="27659" y="239"/>
                        <a:pt x="27444" y="84"/>
                      </a:cubicBezTo>
                      <a:lnTo>
                        <a:pt x="27385" y="25"/>
                      </a:lnTo>
                      <a:lnTo>
                        <a:pt x="27337" y="108"/>
                      </a:lnTo>
                      <a:cubicBezTo>
                        <a:pt x="27278" y="227"/>
                        <a:pt x="27039" y="346"/>
                        <a:pt x="26646" y="346"/>
                      </a:cubicBezTo>
                      <a:cubicBezTo>
                        <a:pt x="26301" y="346"/>
                        <a:pt x="25944" y="239"/>
                        <a:pt x="25742" y="84"/>
                      </a:cubicBezTo>
                      <a:lnTo>
                        <a:pt x="25682" y="25"/>
                      </a:lnTo>
                      <a:lnTo>
                        <a:pt x="25634" y="96"/>
                      </a:lnTo>
                      <a:cubicBezTo>
                        <a:pt x="25563" y="227"/>
                        <a:pt x="25313" y="346"/>
                        <a:pt x="24932" y="346"/>
                      </a:cubicBezTo>
                      <a:cubicBezTo>
                        <a:pt x="24575" y="346"/>
                        <a:pt x="24230" y="239"/>
                        <a:pt x="24039" y="84"/>
                      </a:cubicBezTo>
                      <a:lnTo>
                        <a:pt x="23979" y="25"/>
                      </a:lnTo>
                      <a:lnTo>
                        <a:pt x="23932" y="96"/>
                      </a:lnTo>
                      <a:cubicBezTo>
                        <a:pt x="23849" y="215"/>
                        <a:pt x="23587" y="346"/>
                        <a:pt x="23206" y="346"/>
                      </a:cubicBezTo>
                      <a:cubicBezTo>
                        <a:pt x="22848" y="346"/>
                        <a:pt x="22515" y="239"/>
                        <a:pt x="22336" y="84"/>
                      </a:cubicBezTo>
                      <a:lnTo>
                        <a:pt x="22265" y="25"/>
                      </a:lnTo>
                      <a:lnTo>
                        <a:pt x="22217" y="96"/>
                      </a:lnTo>
                      <a:cubicBezTo>
                        <a:pt x="22110" y="251"/>
                        <a:pt x="21824" y="346"/>
                        <a:pt x="21479" y="346"/>
                      </a:cubicBezTo>
                      <a:cubicBezTo>
                        <a:pt x="21122" y="346"/>
                        <a:pt x="20789" y="239"/>
                        <a:pt x="20622" y="84"/>
                      </a:cubicBezTo>
                      <a:lnTo>
                        <a:pt x="20562" y="25"/>
                      </a:lnTo>
                      <a:lnTo>
                        <a:pt x="20515" y="96"/>
                      </a:lnTo>
                      <a:cubicBezTo>
                        <a:pt x="20396" y="251"/>
                        <a:pt x="20098" y="346"/>
                        <a:pt x="19753" y="346"/>
                      </a:cubicBezTo>
                      <a:cubicBezTo>
                        <a:pt x="19396" y="346"/>
                        <a:pt x="19074" y="239"/>
                        <a:pt x="18919" y="84"/>
                      </a:cubicBezTo>
                      <a:lnTo>
                        <a:pt x="18860" y="25"/>
                      </a:lnTo>
                      <a:lnTo>
                        <a:pt x="18812" y="96"/>
                      </a:lnTo>
                      <a:cubicBezTo>
                        <a:pt x="18681" y="251"/>
                        <a:pt x="18372" y="346"/>
                        <a:pt x="18026" y="346"/>
                      </a:cubicBezTo>
                      <a:cubicBezTo>
                        <a:pt x="17681" y="346"/>
                        <a:pt x="17360" y="239"/>
                        <a:pt x="17217" y="84"/>
                      </a:cubicBezTo>
                      <a:lnTo>
                        <a:pt x="17157" y="25"/>
                      </a:lnTo>
                      <a:lnTo>
                        <a:pt x="17110" y="84"/>
                      </a:lnTo>
                      <a:cubicBezTo>
                        <a:pt x="16967" y="239"/>
                        <a:pt x="16645" y="346"/>
                        <a:pt x="16300" y="346"/>
                      </a:cubicBezTo>
                      <a:cubicBezTo>
                        <a:pt x="15955" y="346"/>
                        <a:pt x="15645" y="251"/>
                        <a:pt x="15514" y="96"/>
                      </a:cubicBezTo>
                      <a:lnTo>
                        <a:pt x="15455" y="25"/>
                      </a:lnTo>
                      <a:lnTo>
                        <a:pt x="15395" y="84"/>
                      </a:lnTo>
                      <a:cubicBezTo>
                        <a:pt x="15240" y="239"/>
                        <a:pt x="14919" y="346"/>
                        <a:pt x="14574" y="346"/>
                      </a:cubicBezTo>
                      <a:cubicBezTo>
                        <a:pt x="14228" y="346"/>
                        <a:pt x="13931" y="251"/>
                        <a:pt x="13800" y="96"/>
                      </a:cubicBezTo>
                      <a:lnTo>
                        <a:pt x="13752" y="25"/>
                      </a:lnTo>
                      <a:lnTo>
                        <a:pt x="13692" y="84"/>
                      </a:lnTo>
                      <a:cubicBezTo>
                        <a:pt x="13526" y="239"/>
                        <a:pt x="13192" y="346"/>
                        <a:pt x="12847" y="346"/>
                      </a:cubicBezTo>
                      <a:cubicBezTo>
                        <a:pt x="12502" y="346"/>
                        <a:pt x="12204" y="251"/>
                        <a:pt x="12097" y="96"/>
                      </a:cubicBezTo>
                      <a:lnTo>
                        <a:pt x="12049" y="25"/>
                      </a:lnTo>
                      <a:lnTo>
                        <a:pt x="11990" y="84"/>
                      </a:lnTo>
                      <a:cubicBezTo>
                        <a:pt x="11811" y="239"/>
                        <a:pt x="11466" y="346"/>
                        <a:pt x="11121" y="346"/>
                      </a:cubicBezTo>
                      <a:cubicBezTo>
                        <a:pt x="10728" y="346"/>
                        <a:pt x="10478" y="227"/>
                        <a:pt x="10394" y="96"/>
                      </a:cubicBezTo>
                      <a:lnTo>
                        <a:pt x="10347" y="25"/>
                      </a:lnTo>
                      <a:lnTo>
                        <a:pt x="10287" y="84"/>
                      </a:lnTo>
                      <a:cubicBezTo>
                        <a:pt x="10097" y="239"/>
                        <a:pt x="9740" y="346"/>
                        <a:pt x="9394" y="346"/>
                      </a:cubicBezTo>
                      <a:cubicBezTo>
                        <a:pt x="9001" y="346"/>
                        <a:pt x="8763" y="227"/>
                        <a:pt x="8692" y="96"/>
                      </a:cubicBezTo>
                      <a:lnTo>
                        <a:pt x="8644" y="25"/>
                      </a:lnTo>
                      <a:lnTo>
                        <a:pt x="8573" y="84"/>
                      </a:lnTo>
                      <a:cubicBezTo>
                        <a:pt x="8382" y="239"/>
                        <a:pt x="8025" y="346"/>
                        <a:pt x="7668" y="346"/>
                      </a:cubicBezTo>
                      <a:cubicBezTo>
                        <a:pt x="7287" y="346"/>
                        <a:pt x="7049" y="227"/>
                        <a:pt x="6977" y="108"/>
                      </a:cubicBezTo>
                      <a:lnTo>
                        <a:pt x="6942" y="25"/>
                      </a:lnTo>
                      <a:lnTo>
                        <a:pt x="6870" y="84"/>
                      </a:lnTo>
                      <a:cubicBezTo>
                        <a:pt x="6656" y="239"/>
                        <a:pt x="6299" y="346"/>
                        <a:pt x="5942" y="346"/>
                      </a:cubicBezTo>
                      <a:cubicBezTo>
                        <a:pt x="5561" y="346"/>
                        <a:pt x="5334" y="227"/>
                        <a:pt x="5275" y="108"/>
                      </a:cubicBezTo>
                      <a:lnTo>
                        <a:pt x="5239" y="25"/>
                      </a:lnTo>
                      <a:lnTo>
                        <a:pt x="5168" y="84"/>
                      </a:lnTo>
                      <a:cubicBezTo>
                        <a:pt x="4941" y="239"/>
                        <a:pt x="4572" y="346"/>
                        <a:pt x="4215" y="346"/>
                      </a:cubicBezTo>
                      <a:cubicBezTo>
                        <a:pt x="3834" y="346"/>
                        <a:pt x="3620" y="227"/>
                        <a:pt x="3572" y="108"/>
                      </a:cubicBezTo>
                      <a:lnTo>
                        <a:pt x="3536" y="25"/>
                      </a:lnTo>
                      <a:lnTo>
                        <a:pt x="3465" y="84"/>
                      </a:lnTo>
                      <a:cubicBezTo>
                        <a:pt x="3227" y="239"/>
                        <a:pt x="2846" y="346"/>
                        <a:pt x="2489" y="346"/>
                      </a:cubicBezTo>
                      <a:cubicBezTo>
                        <a:pt x="2108" y="346"/>
                        <a:pt x="1905" y="227"/>
                        <a:pt x="1870" y="120"/>
                      </a:cubicBezTo>
                      <a:lnTo>
                        <a:pt x="1834" y="25"/>
                      </a:lnTo>
                      <a:lnTo>
                        <a:pt x="1751" y="72"/>
                      </a:lnTo>
                      <a:cubicBezTo>
                        <a:pt x="1512" y="239"/>
                        <a:pt x="1119" y="346"/>
                        <a:pt x="762" y="346"/>
                      </a:cubicBezTo>
                      <a:cubicBezTo>
                        <a:pt x="500" y="346"/>
                        <a:pt x="298" y="287"/>
                        <a:pt x="203" y="191"/>
                      </a:cubicBezTo>
                      <a:cubicBezTo>
                        <a:pt x="167" y="156"/>
                        <a:pt x="155" y="120"/>
                        <a:pt x="155" y="84"/>
                      </a:cubicBez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4" name="Google Shape;10914;p32"/>
                <p:cNvSpPr/>
                <p:nvPr/>
              </p:nvSpPr>
              <p:spPr>
                <a:xfrm>
                  <a:off x="10466703" y="571292"/>
                  <a:ext cx="2677312" cy="37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41" h="465" extrusionOk="0">
                      <a:moveTo>
                        <a:pt x="36" y="0"/>
                      </a:moveTo>
                      <a:lnTo>
                        <a:pt x="36" y="72"/>
                      </a:lnTo>
                      <a:lnTo>
                        <a:pt x="0" y="72"/>
                      </a:lnTo>
                      <a:cubicBezTo>
                        <a:pt x="0" y="143"/>
                        <a:pt x="24" y="215"/>
                        <a:pt x="84" y="274"/>
                      </a:cubicBezTo>
                      <a:cubicBezTo>
                        <a:pt x="203" y="393"/>
                        <a:pt x="441" y="465"/>
                        <a:pt x="738" y="465"/>
                      </a:cubicBezTo>
                      <a:cubicBezTo>
                        <a:pt x="1084" y="465"/>
                        <a:pt x="1441" y="381"/>
                        <a:pt x="1703" y="238"/>
                      </a:cubicBezTo>
                      <a:cubicBezTo>
                        <a:pt x="1810" y="381"/>
                        <a:pt x="2072" y="465"/>
                        <a:pt x="2405" y="465"/>
                      </a:cubicBezTo>
                      <a:cubicBezTo>
                        <a:pt x="2739" y="465"/>
                        <a:pt x="3096" y="381"/>
                        <a:pt x="3346" y="238"/>
                      </a:cubicBezTo>
                      <a:cubicBezTo>
                        <a:pt x="3465" y="381"/>
                        <a:pt x="3727" y="465"/>
                        <a:pt x="4060" y="465"/>
                      </a:cubicBezTo>
                      <a:cubicBezTo>
                        <a:pt x="4406" y="465"/>
                        <a:pt x="4751" y="381"/>
                        <a:pt x="4989" y="238"/>
                      </a:cubicBezTo>
                      <a:cubicBezTo>
                        <a:pt x="5120" y="381"/>
                        <a:pt x="5382" y="465"/>
                        <a:pt x="5727" y="465"/>
                      </a:cubicBezTo>
                      <a:cubicBezTo>
                        <a:pt x="6061" y="465"/>
                        <a:pt x="6406" y="381"/>
                        <a:pt x="6644" y="238"/>
                      </a:cubicBezTo>
                      <a:cubicBezTo>
                        <a:pt x="6775" y="381"/>
                        <a:pt x="7049" y="465"/>
                        <a:pt x="7382" y="465"/>
                      </a:cubicBezTo>
                      <a:cubicBezTo>
                        <a:pt x="7727" y="465"/>
                        <a:pt x="8061" y="381"/>
                        <a:pt x="8287" y="238"/>
                      </a:cubicBezTo>
                      <a:cubicBezTo>
                        <a:pt x="8430" y="381"/>
                        <a:pt x="8704" y="465"/>
                        <a:pt x="9049" y="465"/>
                      </a:cubicBezTo>
                      <a:cubicBezTo>
                        <a:pt x="9382" y="465"/>
                        <a:pt x="9716" y="381"/>
                        <a:pt x="9930" y="238"/>
                      </a:cubicBezTo>
                      <a:cubicBezTo>
                        <a:pt x="10085" y="381"/>
                        <a:pt x="10371" y="465"/>
                        <a:pt x="10704" y="465"/>
                      </a:cubicBezTo>
                      <a:cubicBezTo>
                        <a:pt x="11049" y="465"/>
                        <a:pt x="11371" y="381"/>
                        <a:pt x="11585" y="238"/>
                      </a:cubicBezTo>
                      <a:cubicBezTo>
                        <a:pt x="11740" y="381"/>
                        <a:pt x="12026" y="465"/>
                        <a:pt x="12371" y="465"/>
                      </a:cubicBezTo>
                      <a:cubicBezTo>
                        <a:pt x="12704" y="465"/>
                        <a:pt x="13026" y="381"/>
                        <a:pt x="13228" y="238"/>
                      </a:cubicBezTo>
                      <a:cubicBezTo>
                        <a:pt x="13395" y="381"/>
                        <a:pt x="13692" y="465"/>
                        <a:pt x="14026" y="465"/>
                      </a:cubicBezTo>
                      <a:cubicBezTo>
                        <a:pt x="14371" y="465"/>
                        <a:pt x="14681" y="381"/>
                        <a:pt x="14871" y="238"/>
                      </a:cubicBezTo>
                      <a:cubicBezTo>
                        <a:pt x="15038" y="381"/>
                        <a:pt x="15347" y="465"/>
                        <a:pt x="15693" y="465"/>
                      </a:cubicBezTo>
                      <a:cubicBezTo>
                        <a:pt x="16026" y="465"/>
                        <a:pt x="16336" y="381"/>
                        <a:pt x="16514" y="238"/>
                      </a:cubicBezTo>
                      <a:cubicBezTo>
                        <a:pt x="16693" y="381"/>
                        <a:pt x="17002" y="465"/>
                        <a:pt x="17348" y="465"/>
                      </a:cubicBezTo>
                      <a:cubicBezTo>
                        <a:pt x="17693" y="465"/>
                        <a:pt x="17991" y="381"/>
                        <a:pt x="18169" y="238"/>
                      </a:cubicBezTo>
                      <a:cubicBezTo>
                        <a:pt x="18348" y="381"/>
                        <a:pt x="18669" y="465"/>
                        <a:pt x="19015" y="465"/>
                      </a:cubicBezTo>
                      <a:cubicBezTo>
                        <a:pt x="19348" y="465"/>
                        <a:pt x="19646" y="381"/>
                        <a:pt x="19812" y="238"/>
                      </a:cubicBezTo>
                      <a:cubicBezTo>
                        <a:pt x="20003" y="381"/>
                        <a:pt x="20324" y="465"/>
                        <a:pt x="20669" y="465"/>
                      </a:cubicBezTo>
                      <a:cubicBezTo>
                        <a:pt x="21015" y="465"/>
                        <a:pt x="21301" y="381"/>
                        <a:pt x="21455" y="238"/>
                      </a:cubicBezTo>
                      <a:cubicBezTo>
                        <a:pt x="21658" y="381"/>
                        <a:pt x="21991" y="465"/>
                        <a:pt x="22336" y="465"/>
                      </a:cubicBezTo>
                      <a:cubicBezTo>
                        <a:pt x="22670" y="465"/>
                        <a:pt x="22955" y="381"/>
                        <a:pt x="23098" y="238"/>
                      </a:cubicBezTo>
                      <a:cubicBezTo>
                        <a:pt x="23313" y="381"/>
                        <a:pt x="23646" y="465"/>
                        <a:pt x="23991" y="465"/>
                      </a:cubicBezTo>
                      <a:cubicBezTo>
                        <a:pt x="24325" y="465"/>
                        <a:pt x="24610" y="381"/>
                        <a:pt x="24753" y="238"/>
                      </a:cubicBezTo>
                      <a:cubicBezTo>
                        <a:pt x="24968" y="381"/>
                        <a:pt x="25313" y="465"/>
                        <a:pt x="25658" y="465"/>
                      </a:cubicBezTo>
                      <a:cubicBezTo>
                        <a:pt x="25992" y="465"/>
                        <a:pt x="26265" y="381"/>
                        <a:pt x="26396" y="238"/>
                      </a:cubicBezTo>
                      <a:cubicBezTo>
                        <a:pt x="26635" y="381"/>
                        <a:pt x="26968" y="465"/>
                        <a:pt x="27313" y="465"/>
                      </a:cubicBezTo>
                      <a:cubicBezTo>
                        <a:pt x="27647" y="465"/>
                        <a:pt x="27920" y="381"/>
                        <a:pt x="28039" y="238"/>
                      </a:cubicBezTo>
                      <a:cubicBezTo>
                        <a:pt x="28289" y="381"/>
                        <a:pt x="28635" y="465"/>
                        <a:pt x="28968" y="465"/>
                      </a:cubicBezTo>
                      <a:cubicBezTo>
                        <a:pt x="29313" y="465"/>
                        <a:pt x="29575" y="381"/>
                        <a:pt x="29694" y="238"/>
                      </a:cubicBezTo>
                      <a:cubicBezTo>
                        <a:pt x="29944" y="381"/>
                        <a:pt x="30290" y="465"/>
                        <a:pt x="30635" y="465"/>
                      </a:cubicBezTo>
                      <a:cubicBezTo>
                        <a:pt x="30968" y="465"/>
                        <a:pt x="31230" y="381"/>
                        <a:pt x="31337" y="238"/>
                      </a:cubicBezTo>
                      <a:cubicBezTo>
                        <a:pt x="31599" y="381"/>
                        <a:pt x="31957" y="465"/>
                        <a:pt x="32290" y="465"/>
                      </a:cubicBezTo>
                      <a:cubicBezTo>
                        <a:pt x="32588" y="465"/>
                        <a:pt x="32838" y="393"/>
                        <a:pt x="32957" y="274"/>
                      </a:cubicBezTo>
                      <a:cubicBezTo>
                        <a:pt x="32992" y="238"/>
                        <a:pt x="33016" y="191"/>
                        <a:pt x="33028" y="155"/>
                      </a:cubicBezTo>
                      <a:lnTo>
                        <a:pt x="33040" y="155"/>
                      </a:lnTo>
                      <a:lnTo>
                        <a:pt x="33040" y="0"/>
                      </a:lnTo>
                      <a:lnTo>
                        <a:pt x="32885" y="0"/>
                      </a:lnTo>
                      <a:lnTo>
                        <a:pt x="32885" y="72"/>
                      </a:lnTo>
                      <a:cubicBezTo>
                        <a:pt x="32885" y="107"/>
                        <a:pt x="32873" y="143"/>
                        <a:pt x="32850" y="167"/>
                      </a:cubicBezTo>
                      <a:cubicBezTo>
                        <a:pt x="32754" y="262"/>
                        <a:pt x="32552" y="310"/>
                        <a:pt x="32290" y="310"/>
                      </a:cubicBezTo>
                      <a:cubicBezTo>
                        <a:pt x="31957" y="310"/>
                        <a:pt x="31588" y="215"/>
                        <a:pt x="31349" y="72"/>
                      </a:cubicBezTo>
                      <a:lnTo>
                        <a:pt x="31278" y="24"/>
                      </a:lnTo>
                      <a:lnTo>
                        <a:pt x="31242" y="107"/>
                      </a:lnTo>
                      <a:cubicBezTo>
                        <a:pt x="31207" y="215"/>
                        <a:pt x="31004" y="310"/>
                        <a:pt x="30635" y="310"/>
                      </a:cubicBezTo>
                      <a:cubicBezTo>
                        <a:pt x="30302" y="310"/>
                        <a:pt x="29933" y="215"/>
                        <a:pt x="29706" y="72"/>
                      </a:cubicBezTo>
                      <a:lnTo>
                        <a:pt x="29635" y="24"/>
                      </a:lnTo>
                      <a:lnTo>
                        <a:pt x="29599" y="107"/>
                      </a:lnTo>
                      <a:cubicBezTo>
                        <a:pt x="29552" y="203"/>
                        <a:pt x="29337" y="310"/>
                        <a:pt x="28980" y="310"/>
                      </a:cubicBezTo>
                      <a:cubicBezTo>
                        <a:pt x="28635" y="310"/>
                        <a:pt x="28278" y="215"/>
                        <a:pt x="28063" y="72"/>
                      </a:cubicBezTo>
                      <a:lnTo>
                        <a:pt x="27992" y="24"/>
                      </a:lnTo>
                      <a:lnTo>
                        <a:pt x="27956" y="96"/>
                      </a:lnTo>
                      <a:cubicBezTo>
                        <a:pt x="27908" y="203"/>
                        <a:pt x="27682" y="310"/>
                        <a:pt x="27313" y="310"/>
                      </a:cubicBezTo>
                      <a:cubicBezTo>
                        <a:pt x="26980" y="310"/>
                        <a:pt x="26623" y="215"/>
                        <a:pt x="26420" y="72"/>
                      </a:cubicBezTo>
                      <a:lnTo>
                        <a:pt x="26361" y="24"/>
                      </a:lnTo>
                      <a:lnTo>
                        <a:pt x="26313" y="96"/>
                      </a:lnTo>
                      <a:cubicBezTo>
                        <a:pt x="26254" y="203"/>
                        <a:pt x="26027" y="310"/>
                        <a:pt x="25658" y="310"/>
                      </a:cubicBezTo>
                      <a:cubicBezTo>
                        <a:pt x="25313" y="310"/>
                        <a:pt x="24968" y="215"/>
                        <a:pt x="24777" y="72"/>
                      </a:cubicBezTo>
                      <a:lnTo>
                        <a:pt x="24718" y="24"/>
                      </a:lnTo>
                      <a:lnTo>
                        <a:pt x="24670" y="96"/>
                      </a:lnTo>
                      <a:cubicBezTo>
                        <a:pt x="24599" y="203"/>
                        <a:pt x="24360" y="310"/>
                        <a:pt x="23991" y="310"/>
                      </a:cubicBezTo>
                      <a:cubicBezTo>
                        <a:pt x="23658" y="310"/>
                        <a:pt x="23325" y="227"/>
                        <a:pt x="23134" y="72"/>
                      </a:cubicBezTo>
                      <a:lnTo>
                        <a:pt x="23075" y="24"/>
                      </a:lnTo>
                      <a:lnTo>
                        <a:pt x="23027" y="84"/>
                      </a:lnTo>
                      <a:cubicBezTo>
                        <a:pt x="22955" y="203"/>
                        <a:pt x="22705" y="310"/>
                        <a:pt x="22336" y="310"/>
                      </a:cubicBezTo>
                      <a:cubicBezTo>
                        <a:pt x="21991" y="310"/>
                        <a:pt x="21670" y="227"/>
                        <a:pt x="21503" y="72"/>
                      </a:cubicBezTo>
                      <a:lnTo>
                        <a:pt x="21443" y="24"/>
                      </a:lnTo>
                      <a:lnTo>
                        <a:pt x="21396" y="84"/>
                      </a:lnTo>
                      <a:cubicBezTo>
                        <a:pt x="21301" y="203"/>
                        <a:pt x="21050" y="310"/>
                        <a:pt x="20669" y="310"/>
                      </a:cubicBezTo>
                      <a:cubicBezTo>
                        <a:pt x="20336" y="310"/>
                        <a:pt x="20015" y="227"/>
                        <a:pt x="19860" y="72"/>
                      </a:cubicBezTo>
                      <a:lnTo>
                        <a:pt x="19800" y="24"/>
                      </a:lnTo>
                      <a:lnTo>
                        <a:pt x="19753" y="84"/>
                      </a:lnTo>
                      <a:cubicBezTo>
                        <a:pt x="19634" y="227"/>
                        <a:pt x="19336" y="322"/>
                        <a:pt x="19015" y="322"/>
                      </a:cubicBezTo>
                      <a:cubicBezTo>
                        <a:pt x="18669" y="322"/>
                        <a:pt x="18360" y="227"/>
                        <a:pt x="18217" y="84"/>
                      </a:cubicBezTo>
                      <a:lnTo>
                        <a:pt x="18157" y="24"/>
                      </a:lnTo>
                      <a:lnTo>
                        <a:pt x="18110" y="84"/>
                      </a:lnTo>
                      <a:cubicBezTo>
                        <a:pt x="17979" y="227"/>
                        <a:pt x="17681" y="322"/>
                        <a:pt x="17348" y="322"/>
                      </a:cubicBezTo>
                      <a:cubicBezTo>
                        <a:pt x="17014" y="322"/>
                        <a:pt x="16705" y="227"/>
                        <a:pt x="16574" y="84"/>
                      </a:cubicBezTo>
                      <a:lnTo>
                        <a:pt x="16514" y="24"/>
                      </a:lnTo>
                      <a:lnTo>
                        <a:pt x="16467" y="84"/>
                      </a:lnTo>
                      <a:cubicBezTo>
                        <a:pt x="16324" y="227"/>
                        <a:pt x="16026" y="322"/>
                        <a:pt x="15693" y="322"/>
                      </a:cubicBezTo>
                      <a:cubicBezTo>
                        <a:pt x="15359" y="322"/>
                        <a:pt x="15062" y="227"/>
                        <a:pt x="14931" y="84"/>
                      </a:cubicBezTo>
                      <a:lnTo>
                        <a:pt x="14883" y="24"/>
                      </a:lnTo>
                      <a:lnTo>
                        <a:pt x="14824" y="84"/>
                      </a:lnTo>
                      <a:cubicBezTo>
                        <a:pt x="14669" y="227"/>
                        <a:pt x="14359" y="322"/>
                        <a:pt x="14026" y="322"/>
                      </a:cubicBezTo>
                      <a:cubicBezTo>
                        <a:pt x="13692" y="322"/>
                        <a:pt x="13407" y="227"/>
                        <a:pt x="13288" y="84"/>
                      </a:cubicBezTo>
                      <a:lnTo>
                        <a:pt x="13240" y="24"/>
                      </a:lnTo>
                      <a:lnTo>
                        <a:pt x="13180" y="72"/>
                      </a:lnTo>
                      <a:cubicBezTo>
                        <a:pt x="13026" y="227"/>
                        <a:pt x="12704" y="310"/>
                        <a:pt x="12371" y="310"/>
                      </a:cubicBezTo>
                      <a:cubicBezTo>
                        <a:pt x="11990" y="310"/>
                        <a:pt x="11740" y="203"/>
                        <a:pt x="11645" y="84"/>
                      </a:cubicBezTo>
                      <a:lnTo>
                        <a:pt x="11597" y="24"/>
                      </a:lnTo>
                      <a:lnTo>
                        <a:pt x="11537" y="72"/>
                      </a:lnTo>
                      <a:cubicBezTo>
                        <a:pt x="11371" y="227"/>
                        <a:pt x="11037" y="310"/>
                        <a:pt x="10704" y="310"/>
                      </a:cubicBezTo>
                      <a:cubicBezTo>
                        <a:pt x="10335" y="310"/>
                        <a:pt x="10085" y="203"/>
                        <a:pt x="10001" y="84"/>
                      </a:cubicBezTo>
                      <a:lnTo>
                        <a:pt x="9954" y="24"/>
                      </a:lnTo>
                      <a:lnTo>
                        <a:pt x="9894" y="72"/>
                      </a:lnTo>
                      <a:cubicBezTo>
                        <a:pt x="9716" y="227"/>
                        <a:pt x="9382" y="322"/>
                        <a:pt x="9049" y="322"/>
                      </a:cubicBezTo>
                      <a:cubicBezTo>
                        <a:pt x="8668" y="322"/>
                        <a:pt x="8430" y="203"/>
                        <a:pt x="8358" y="96"/>
                      </a:cubicBezTo>
                      <a:lnTo>
                        <a:pt x="8323" y="24"/>
                      </a:lnTo>
                      <a:lnTo>
                        <a:pt x="8251" y="72"/>
                      </a:lnTo>
                      <a:cubicBezTo>
                        <a:pt x="8061" y="215"/>
                        <a:pt x="7727" y="322"/>
                        <a:pt x="7382" y="322"/>
                      </a:cubicBezTo>
                      <a:cubicBezTo>
                        <a:pt x="7013" y="322"/>
                        <a:pt x="6787" y="203"/>
                        <a:pt x="6727" y="96"/>
                      </a:cubicBezTo>
                      <a:lnTo>
                        <a:pt x="6680" y="24"/>
                      </a:lnTo>
                      <a:lnTo>
                        <a:pt x="6608" y="72"/>
                      </a:lnTo>
                      <a:cubicBezTo>
                        <a:pt x="6406" y="215"/>
                        <a:pt x="6061" y="322"/>
                        <a:pt x="5727" y="322"/>
                      </a:cubicBezTo>
                      <a:cubicBezTo>
                        <a:pt x="5358" y="322"/>
                        <a:pt x="5132" y="203"/>
                        <a:pt x="5084" y="96"/>
                      </a:cubicBezTo>
                      <a:lnTo>
                        <a:pt x="5037" y="24"/>
                      </a:lnTo>
                      <a:lnTo>
                        <a:pt x="4965" y="72"/>
                      </a:lnTo>
                      <a:cubicBezTo>
                        <a:pt x="4763" y="215"/>
                        <a:pt x="4406" y="322"/>
                        <a:pt x="4060" y="322"/>
                      </a:cubicBezTo>
                      <a:cubicBezTo>
                        <a:pt x="3691" y="322"/>
                        <a:pt x="3489" y="215"/>
                        <a:pt x="3441" y="107"/>
                      </a:cubicBezTo>
                      <a:lnTo>
                        <a:pt x="3405" y="24"/>
                      </a:lnTo>
                      <a:lnTo>
                        <a:pt x="3334" y="72"/>
                      </a:lnTo>
                      <a:cubicBezTo>
                        <a:pt x="3108" y="215"/>
                        <a:pt x="2739" y="322"/>
                        <a:pt x="2405" y="322"/>
                      </a:cubicBezTo>
                      <a:cubicBezTo>
                        <a:pt x="2036" y="322"/>
                        <a:pt x="1834" y="203"/>
                        <a:pt x="1798" y="107"/>
                      </a:cubicBezTo>
                      <a:lnTo>
                        <a:pt x="1762" y="24"/>
                      </a:lnTo>
                      <a:lnTo>
                        <a:pt x="1691" y="72"/>
                      </a:lnTo>
                      <a:cubicBezTo>
                        <a:pt x="1453" y="215"/>
                        <a:pt x="1084" y="322"/>
                        <a:pt x="738" y="322"/>
                      </a:cubicBezTo>
                      <a:cubicBezTo>
                        <a:pt x="488" y="322"/>
                        <a:pt x="286" y="262"/>
                        <a:pt x="191" y="167"/>
                      </a:cubicBezTo>
                      <a:cubicBezTo>
                        <a:pt x="167" y="143"/>
                        <a:pt x="143" y="107"/>
                        <a:pt x="143" y="84"/>
                      </a:cubicBezTo>
                      <a:lnTo>
                        <a:pt x="14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5" name="Google Shape;10915;p32"/>
                <p:cNvSpPr/>
                <p:nvPr/>
              </p:nvSpPr>
              <p:spPr>
                <a:xfrm>
                  <a:off x="10254404" y="2808530"/>
                  <a:ext cx="3149069" cy="20665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63" h="25504" extrusionOk="0">
                      <a:moveTo>
                        <a:pt x="1" y="1"/>
                      </a:moveTo>
                      <a:lnTo>
                        <a:pt x="1" y="25504"/>
                      </a:lnTo>
                      <a:lnTo>
                        <a:pt x="38863" y="25504"/>
                      </a:lnTo>
                      <a:lnTo>
                        <a:pt x="3886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6" name="Google Shape;10916;p32"/>
                <p:cNvSpPr/>
                <p:nvPr/>
              </p:nvSpPr>
              <p:spPr>
                <a:xfrm>
                  <a:off x="10254404" y="2808530"/>
                  <a:ext cx="3129784" cy="2413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25" h="2978" extrusionOk="0">
                      <a:moveTo>
                        <a:pt x="1" y="1"/>
                      </a:moveTo>
                      <a:lnTo>
                        <a:pt x="1" y="2977"/>
                      </a:lnTo>
                      <a:lnTo>
                        <a:pt x="38625" y="2977"/>
                      </a:lnTo>
                      <a:lnTo>
                        <a:pt x="386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7" name="Google Shape;10917;p32"/>
                <p:cNvSpPr/>
                <p:nvPr/>
              </p:nvSpPr>
              <p:spPr>
                <a:xfrm>
                  <a:off x="10417518" y="3233046"/>
                  <a:ext cx="2653165" cy="1621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43" h="20015" extrusionOk="0">
                      <a:moveTo>
                        <a:pt x="0" y="1"/>
                      </a:moveTo>
                      <a:lnTo>
                        <a:pt x="0" y="20015"/>
                      </a:lnTo>
                      <a:lnTo>
                        <a:pt x="32742" y="20015"/>
                      </a:lnTo>
                      <a:lnTo>
                        <a:pt x="3274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8" name="Google Shape;10918;p32"/>
                <p:cNvSpPr/>
                <p:nvPr/>
              </p:nvSpPr>
              <p:spPr>
                <a:xfrm>
                  <a:off x="10484043" y="3287093"/>
                  <a:ext cx="2520033" cy="1567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00" h="19348" extrusionOk="0">
                      <a:moveTo>
                        <a:pt x="1" y="0"/>
                      </a:moveTo>
                      <a:lnTo>
                        <a:pt x="1" y="19348"/>
                      </a:lnTo>
                      <a:lnTo>
                        <a:pt x="31100" y="19348"/>
                      </a:lnTo>
                      <a:lnTo>
                        <a:pt x="3110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9" name="Google Shape;10919;p32"/>
                <p:cNvSpPr/>
                <p:nvPr/>
              </p:nvSpPr>
              <p:spPr>
                <a:xfrm>
                  <a:off x="10569935" y="3316021"/>
                  <a:ext cx="413901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0" name="Google Shape;10920;p32"/>
                <p:cNvSpPr/>
                <p:nvPr/>
              </p:nvSpPr>
              <p:spPr>
                <a:xfrm>
                  <a:off x="11032049" y="3316021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1" name="Google Shape;10921;p32"/>
                <p:cNvSpPr/>
                <p:nvPr/>
              </p:nvSpPr>
              <p:spPr>
                <a:xfrm>
                  <a:off x="11494163" y="3316021"/>
                  <a:ext cx="414955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20" y="3525"/>
                      </a:lnTo>
                      <a:lnTo>
                        <a:pt x="512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2" name="Google Shape;10922;p32"/>
                <p:cNvSpPr/>
                <p:nvPr/>
              </p:nvSpPr>
              <p:spPr>
                <a:xfrm>
                  <a:off x="11957250" y="3316021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3" name="Google Shape;10923;p32"/>
                <p:cNvSpPr/>
                <p:nvPr/>
              </p:nvSpPr>
              <p:spPr>
                <a:xfrm>
                  <a:off x="12419364" y="3316021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4" name="Google Shape;10924;p32"/>
                <p:cNvSpPr/>
                <p:nvPr/>
              </p:nvSpPr>
              <p:spPr>
                <a:xfrm>
                  <a:off x="10569935" y="3642086"/>
                  <a:ext cx="413901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5" name="Google Shape;10925;p32"/>
                <p:cNvSpPr/>
                <p:nvPr/>
              </p:nvSpPr>
              <p:spPr>
                <a:xfrm>
                  <a:off x="11032049" y="3642086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6" name="Google Shape;10926;p32"/>
                <p:cNvSpPr/>
                <p:nvPr/>
              </p:nvSpPr>
              <p:spPr>
                <a:xfrm>
                  <a:off x="11494163" y="3642086"/>
                  <a:ext cx="414955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20" y="3525"/>
                      </a:lnTo>
                      <a:lnTo>
                        <a:pt x="512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7" name="Google Shape;10927;p32"/>
                <p:cNvSpPr/>
                <p:nvPr/>
              </p:nvSpPr>
              <p:spPr>
                <a:xfrm>
                  <a:off x="11957250" y="3642086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8" name="Google Shape;10928;p32"/>
                <p:cNvSpPr/>
                <p:nvPr/>
              </p:nvSpPr>
              <p:spPr>
                <a:xfrm>
                  <a:off x="12419364" y="3642086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9" name="Google Shape;10929;p32"/>
                <p:cNvSpPr/>
                <p:nvPr/>
              </p:nvSpPr>
              <p:spPr>
                <a:xfrm>
                  <a:off x="10569935" y="3967259"/>
                  <a:ext cx="413901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30" name="Google Shape;10930;p32"/>
                <p:cNvSpPr/>
                <p:nvPr/>
              </p:nvSpPr>
              <p:spPr>
                <a:xfrm>
                  <a:off x="11032049" y="3967259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31" name="Google Shape;10931;p32"/>
                <p:cNvSpPr/>
                <p:nvPr/>
              </p:nvSpPr>
              <p:spPr>
                <a:xfrm>
                  <a:off x="11494163" y="3967259"/>
                  <a:ext cx="414955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20" y="3524"/>
                      </a:lnTo>
                      <a:lnTo>
                        <a:pt x="512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32" name="Google Shape;10932;p32"/>
                <p:cNvSpPr/>
                <p:nvPr/>
              </p:nvSpPr>
              <p:spPr>
                <a:xfrm>
                  <a:off x="11957250" y="3967259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33" name="Google Shape;10933;p32"/>
                <p:cNvSpPr/>
                <p:nvPr/>
              </p:nvSpPr>
              <p:spPr>
                <a:xfrm>
                  <a:off x="12419403" y="3316912"/>
                  <a:ext cx="547033" cy="1506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34" name="Google Shape;10934;p32"/>
                <p:cNvSpPr/>
                <p:nvPr/>
              </p:nvSpPr>
              <p:spPr>
                <a:xfrm>
                  <a:off x="9940899" y="2279891"/>
                  <a:ext cx="3731756" cy="644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054" h="7954" extrusionOk="0">
                      <a:moveTo>
                        <a:pt x="3417" y="0"/>
                      </a:moveTo>
                      <a:lnTo>
                        <a:pt x="0" y="7668"/>
                      </a:lnTo>
                      <a:cubicBezTo>
                        <a:pt x="143" y="7846"/>
                        <a:pt x="488" y="7954"/>
                        <a:pt x="929" y="7954"/>
                      </a:cubicBezTo>
                      <a:cubicBezTo>
                        <a:pt x="1441" y="7954"/>
                        <a:pt x="1941" y="7799"/>
                        <a:pt x="2239" y="7573"/>
                      </a:cubicBezTo>
                      <a:cubicBezTo>
                        <a:pt x="2358" y="7799"/>
                        <a:pt x="2739" y="7954"/>
                        <a:pt x="3251" y="7954"/>
                      </a:cubicBezTo>
                      <a:cubicBezTo>
                        <a:pt x="3763" y="7954"/>
                        <a:pt x="4263" y="7799"/>
                        <a:pt x="4549" y="7573"/>
                      </a:cubicBezTo>
                      <a:cubicBezTo>
                        <a:pt x="4679" y="7799"/>
                        <a:pt x="5060" y="7954"/>
                        <a:pt x="5572" y="7954"/>
                      </a:cubicBezTo>
                      <a:cubicBezTo>
                        <a:pt x="6096" y="7954"/>
                        <a:pt x="6584" y="7799"/>
                        <a:pt x="6858" y="7573"/>
                      </a:cubicBezTo>
                      <a:cubicBezTo>
                        <a:pt x="6989" y="7799"/>
                        <a:pt x="7394" y="7954"/>
                        <a:pt x="7906" y="7954"/>
                      </a:cubicBezTo>
                      <a:cubicBezTo>
                        <a:pt x="8418" y="7954"/>
                        <a:pt x="8906" y="7799"/>
                        <a:pt x="9168" y="7573"/>
                      </a:cubicBezTo>
                      <a:cubicBezTo>
                        <a:pt x="9311" y="7799"/>
                        <a:pt x="9716" y="7954"/>
                        <a:pt x="10228" y="7954"/>
                      </a:cubicBezTo>
                      <a:cubicBezTo>
                        <a:pt x="10740" y="7954"/>
                        <a:pt x="11216" y="7799"/>
                        <a:pt x="11478" y="7573"/>
                      </a:cubicBezTo>
                      <a:cubicBezTo>
                        <a:pt x="11633" y="7799"/>
                        <a:pt x="12038" y="7954"/>
                        <a:pt x="12550" y="7954"/>
                      </a:cubicBezTo>
                      <a:cubicBezTo>
                        <a:pt x="13073" y="7954"/>
                        <a:pt x="13538" y="7799"/>
                        <a:pt x="13788" y="7573"/>
                      </a:cubicBezTo>
                      <a:cubicBezTo>
                        <a:pt x="13954" y="7799"/>
                        <a:pt x="14371" y="7954"/>
                        <a:pt x="14883" y="7954"/>
                      </a:cubicBezTo>
                      <a:cubicBezTo>
                        <a:pt x="15395" y="7954"/>
                        <a:pt x="15859" y="7799"/>
                        <a:pt x="16098" y="7573"/>
                      </a:cubicBezTo>
                      <a:cubicBezTo>
                        <a:pt x="16264" y="7799"/>
                        <a:pt x="16693" y="7954"/>
                        <a:pt x="17205" y="7954"/>
                      </a:cubicBezTo>
                      <a:cubicBezTo>
                        <a:pt x="17717" y="7954"/>
                        <a:pt x="18181" y="7799"/>
                        <a:pt x="18407" y="7573"/>
                      </a:cubicBezTo>
                      <a:cubicBezTo>
                        <a:pt x="18586" y="7799"/>
                        <a:pt x="19015" y="7954"/>
                        <a:pt x="19527" y="7954"/>
                      </a:cubicBezTo>
                      <a:cubicBezTo>
                        <a:pt x="20050" y="7954"/>
                        <a:pt x="20491" y="7799"/>
                        <a:pt x="20717" y="7573"/>
                      </a:cubicBezTo>
                      <a:cubicBezTo>
                        <a:pt x="20908" y="7799"/>
                        <a:pt x="21348" y="7954"/>
                        <a:pt x="21860" y="7954"/>
                      </a:cubicBezTo>
                      <a:cubicBezTo>
                        <a:pt x="22372" y="7954"/>
                        <a:pt x="22813" y="7799"/>
                        <a:pt x="23015" y="7573"/>
                      </a:cubicBezTo>
                      <a:cubicBezTo>
                        <a:pt x="23229" y="7799"/>
                        <a:pt x="23670" y="7954"/>
                        <a:pt x="24182" y="7954"/>
                      </a:cubicBezTo>
                      <a:cubicBezTo>
                        <a:pt x="24694" y="7954"/>
                        <a:pt x="25134" y="7799"/>
                        <a:pt x="25325" y="7573"/>
                      </a:cubicBezTo>
                      <a:cubicBezTo>
                        <a:pt x="25539" y="7799"/>
                        <a:pt x="25992" y="7954"/>
                        <a:pt x="26504" y="7954"/>
                      </a:cubicBezTo>
                      <a:cubicBezTo>
                        <a:pt x="27028" y="7954"/>
                        <a:pt x="27456" y="7799"/>
                        <a:pt x="27635" y="7573"/>
                      </a:cubicBezTo>
                      <a:cubicBezTo>
                        <a:pt x="27861" y="7799"/>
                        <a:pt x="28325" y="7954"/>
                        <a:pt x="28837" y="7954"/>
                      </a:cubicBezTo>
                      <a:cubicBezTo>
                        <a:pt x="29349" y="7954"/>
                        <a:pt x="29766" y="7799"/>
                        <a:pt x="29945" y="7573"/>
                      </a:cubicBezTo>
                      <a:cubicBezTo>
                        <a:pt x="30183" y="7799"/>
                        <a:pt x="30647" y="7954"/>
                        <a:pt x="31159" y="7954"/>
                      </a:cubicBezTo>
                      <a:cubicBezTo>
                        <a:pt x="31671" y="7954"/>
                        <a:pt x="32088" y="7799"/>
                        <a:pt x="32254" y="7573"/>
                      </a:cubicBezTo>
                      <a:cubicBezTo>
                        <a:pt x="32504" y="7799"/>
                        <a:pt x="32969" y="7954"/>
                        <a:pt x="33481" y="7954"/>
                      </a:cubicBezTo>
                      <a:cubicBezTo>
                        <a:pt x="34005" y="7954"/>
                        <a:pt x="34409" y="7799"/>
                        <a:pt x="34564" y="7573"/>
                      </a:cubicBezTo>
                      <a:cubicBezTo>
                        <a:pt x="34814" y="7799"/>
                        <a:pt x="35302" y="7954"/>
                        <a:pt x="35814" y="7954"/>
                      </a:cubicBezTo>
                      <a:cubicBezTo>
                        <a:pt x="36326" y="7954"/>
                        <a:pt x="36731" y="7799"/>
                        <a:pt x="36874" y="7573"/>
                      </a:cubicBezTo>
                      <a:cubicBezTo>
                        <a:pt x="37136" y="7799"/>
                        <a:pt x="37624" y="7954"/>
                        <a:pt x="38136" y="7954"/>
                      </a:cubicBezTo>
                      <a:cubicBezTo>
                        <a:pt x="38648" y="7954"/>
                        <a:pt x="39041" y="7799"/>
                        <a:pt x="39184" y="7573"/>
                      </a:cubicBezTo>
                      <a:cubicBezTo>
                        <a:pt x="39458" y="7799"/>
                        <a:pt x="39946" y="7954"/>
                        <a:pt x="40458" y="7954"/>
                      </a:cubicBezTo>
                      <a:cubicBezTo>
                        <a:pt x="40982" y="7954"/>
                        <a:pt x="41363" y="7799"/>
                        <a:pt x="41494" y="7573"/>
                      </a:cubicBezTo>
                      <a:cubicBezTo>
                        <a:pt x="41779" y="7799"/>
                        <a:pt x="42279" y="7954"/>
                        <a:pt x="42791" y="7954"/>
                      </a:cubicBezTo>
                      <a:cubicBezTo>
                        <a:pt x="43303" y="7954"/>
                        <a:pt x="43684" y="7799"/>
                        <a:pt x="43792" y="7573"/>
                      </a:cubicBezTo>
                      <a:cubicBezTo>
                        <a:pt x="44089" y="7799"/>
                        <a:pt x="44601" y="7954"/>
                        <a:pt x="45113" y="7954"/>
                      </a:cubicBezTo>
                      <a:cubicBezTo>
                        <a:pt x="45566" y="7954"/>
                        <a:pt x="45911" y="7835"/>
                        <a:pt x="46054" y="7644"/>
                      </a:cubicBezTo>
                      <a:lnTo>
                        <a:pt x="42637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35" name="Google Shape;10935;p32"/>
                <p:cNvSpPr/>
                <p:nvPr/>
              </p:nvSpPr>
              <p:spPr>
                <a:xfrm>
                  <a:off x="10015204" y="2784464"/>
                  <a:ext cx="3594734" cy="46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63" h="572" extrusionOk="0">
                      <a:moveTo>
                        <a:pt x="1846" y="0"/>
                      </a:moveTo>
                      <a:lnTo>
                        <a:pt x="1774" y="60"/>
                      </a:lnTo>
                      <a:cubicBezTo>
                        <a:pt x="1440" y="305"/>
                        <a:pt x="971" y="404"/>
                        <a:pt x="556" y="404"/>
                      </a:cubicBezTo>
                      <a:cubicBezTo>
                        <a:pt x="365" y="404"/>
                        <a:pt x="186" y="383"/>
                        <a:pt x="36" y="345"/>
                      </a:cubicBezTo>
                      <a:lnTo>
                        <a:pt x="0" y="488"/>
                      </a:lnTo>
                      <a:cubicBezTo>
                        <a:pt x="164" y="531"/>
                        <a:pt x="356" y="555"/>
                        <a:pt x="559" y="555"/>
                      </a:cubicBezTo>
                      <a:cubicBezTo>
                        <a:pt x="976" y="555"/>
                        <a:pt x="1441" y="455"/>
                        <a:pt x="1810" y="215"/>
                      </a:cubicBezTo>
                      <a:cubicBezTo>
                        <a:pt x="1917" y="369"/>
                        <a:pt x="2119" y="465"/>
                        <a:pt x="2393" y="524"/>
                      </a:cubicBezTo>
                      <a:cubicBezTo>
                        <a:pt x="2517" y="549"/>
                        <a:pt x="2658" y="563"/>
                        <a:pt x="2807" y="563"/>
                      </a:cubicBezTo>
                      <a:cubicBezTo>
                        <a:pt x="3221" y="563"/>
                        <a:pt x="3702" y="459"/>
                        <a:pt x="4060" y="215"/>
                      </a:cubicBezTo>
                      <a:cubicBezTo>
                        <a:pt x="4191" y="369"/>
                        <a:pt x="4405" y="476"/>
                        <a:pt x="4691" y="536"/>
                      </a:cubicBezTo>
                      <a:cubicBezTo>
                        <a:pt x="4813" y="557"/>
                        <a:pt x="4940" y="567"/>
                        <a:pt x="5067" y="567"/>
                      </a:cubicBezTo>
                      <a:cubicBezTo>
                        <a:pt x="5524" y="567"/>
                        <a:pt x="5994" y="438"/>
                        <a:pt x="6310" y="215"/>
                      </a:cubicBezTo>
                      <a:cubicBezTo>
                        <a:pt x="6453" y="381"/>
                        <a:pt x="6703" y="488"/>
                        <a:pt x="7013" y="536"/>
                      </a:cubicBezTo>
                      <a:cubicBezTo>
                        <a:pt x="7121" y="553"/>
                        <a:pt x="7232" y="561"/>
                        <a:pt x="7345" y="561"/>
                      </a:cubicBezTo>
                      <a:cubicBezTo>
                        <a:pt x="7793" y="561"/>
                        <a:pt x="8259" y="433"/>
                        <a:pt x="8573" y="215"/>
                      </a:cubicBezTo>
                      <a:cubicBezTo>
                        <a:pt x="8727" y="381"/>
                        <a:pt x="8989" y="500"/>
                        <a:pt x="9323" y="548"/>
                      </a:cubicBezTo>
                      <a:cubicBezTo>
                        <a:pt x="9422" y="561"/>
                        <a:pt x="9522" y="567"/>
                        <a:pt x="9623" y="567"/>
                      </a:cubicBezTo>
                      <a:cubicBezTo>
                        <a:pt x="10075" y="567"/>
                        <a:pt x="10521" y="439"/>
                        <a:pt x="10823" y="215"/>
                      </a:cubicBezTo>
                      <a:cubicBezTo>
                        <a:pt x="11001" y="393"/>
                        <a:pt x="11287" y="512"/>
                        <a:pt x="11644" y="548"/>
                      </a:cubicBezTo>
                      <a:cubicBezTo>
                        <a:pt x="11730" y="557"/>
                        <a:pt x="11817" y="562"/>
                        <a:pt x="11903" y="562"/>
                      </a:cubicBezTo>
                      <a:cubicBezTo>
                        <a:pt x="12354" y="562"/>
                        <a:pt x="12795" y="434"/>
                        <a:pt x="13085" y="215"/>
                      </a:cubicBezTo>
                      <a:cubicBezTo>
                        <a:pt x="13264" y="405"/>
                        <a:pt x="13585" y="524"/>
                        <a:pt x="13966" y="560"/>
                      </a:cubicBezTo>
                      <a:cubicBezTo>
                        <a:pt x="14023" y="564"/>
                        <a:pt x="14080" y="566"/>
                        <a:pt x="14137" y="566"/>
                      </a:cubicBezTo>
                      <a:cubicBezTo>
                        <a:pt x="14602" y="566"/>
                        <a:pt x="15049" y="437"/>
                        <a:pt x="15335" y="215"/>
                      </a:cubicBezTo>
                      <a:cubicBezTo>
                        <a:pt x="15538" y="417"/>
                        <a:pt x="15883" y="536"/>
                        <a:pt x="16288" y="560"/>
                      </a:cubicBezTo>
                      <a:cubicBezTo>
                        <a:pt x="16344" y="564"/>
                        <a:pt x="16399" y="566"/>
                        <a:pt x="16454" y="566"/>
                      </a:cubicBezTo>
                      <a:cubicBezTo>
                        <a:pt x="16904" y="566"/>
                        <a:pt x="17322" y="437"/>
                        <a:pt x="17598" y="215"/>
                      </a:cubicBezTo>
                      <a:cubicBezTo>
                        <a:pt x="17812" y="417"/>
                        <a:pt x="18181" y="548"/>
                        <a:pt x="18610" y="560"/>
                      </a:cubicBezTo>
                      <a:cubicBezTo>
                        <a:pt x="18648" y="562"/>
                        <a:pt x="18687" y="563"/>
                        <a:pt x="18726" y="563"/>
                      </a:cubicBezTo>
                      <a:cubicBezTo>
                        <a:pt x="19181" y="563"/>
                        <a:pt x="19595" y="434"/>
                        <a:pt x="19848" y="215"/>
                      </a:cubicBezTo>
                      <a:cubicBezTo>
                        <a:pt x="20086" y="429"/>
                        <a:pt x="20491" y="560"/>
                        <a:pt x="20943" y="560"/>
                      </a:cubicBezTo>
                      <a:cubicBezTo>
                        <a:pt x="20963" y="560"/>
                        <a:pt x="20983" y="561"/>
                        <a:pt x="21003" y="561"/>
                      </a:cubicBezTo>
                      <a:cubicBezTo>
                        <a:pt x="21455" y="561"/>
                        <a:pt x="21859" y="431"/>
                        <a:pt x="22098" y="215"/>
                      </a:cubicBezTo>
                      <a:cubicBezTo>
                        <a:pt x="22360" y="441"/>
                        <a:pt x="22777" y="560"/>
                        <a:pt x="23241" y="560"/>
                      </a:cubicBezTo>
                      <a:lnTo>
                        <a:pt x="23265" y="560"/>
                      </a:lnTo>
                      <a:cubicBezTo>
                        <a:pt x="23717" y="560"/>
                        <a:pt x="24122" y="429"/>
                        <a:pt x="24360" y="215"/>
                      </a:cubicBezTo>
                      <a:cubicBezTo>
                        <a:pt x="24613" y="434"/>
                        <a:pt x="25027" y="563"/>
                        <a:pt x="25473" y="563"/>
                      </a:cubicBezTo>
                      <a:cubicBezTo>
                        <a:pt x="25511" y="563"/>
                        <a:pt x="25549" y="562"/>
                        <a:pt x="25587" y="560"/>
                      </a:cubicBezTo>
                      <a:cubicBezTo>
                        <a:pt x="26027" y="548"/>
                        <a:pt x="26396" y="417"/>
                        <a:pt x="26611" y="215"/>
                      </a:cubicBezTo>
                      <a:cubicBezTo>
                        <a:pt x="26886" y="437"/>
                        <a:pt x="27304" y="566"/>
                        <a:pt x="27754" y="566"/>
                      </a:cubicBezTo>
                      <a:cubicBezTo>
                        <a:pt x="27809" y="566"/>
                        <a:pt x="27865" y="564"/>
                        <a:pt x="27920" y="560"/>
                      </a:cubicBezTo>
                      <a:cubicBezTo>
                        <a:pt x="28325" y="536"/>
                        <a:pt x="28670" y="417"/>
                        <a:pt x="28873" y="215"/>
                      </a:cubicBezTo>
                      <a:cubicBezTo>
                        <a:pt x="29159" y="437"/>
                        <a:pt x="29606" y="566"/>
                        <a:pt x="30071" y="566"/>
                      </a:cubicBezTo>
                      <a:cubicBezTo>
                        <a:pt x="30128" y="566"/>
                        <a:pt x="30185" y="564"/>
                        <a:pt x="30242" y="560"/>
                      </a:cubicBezTo>
                      <a:cubicBezTo>
                        <a:pt x="30623" y="524"/>
                        <a:pt x="30944" y="405"/>
                        <a:pt x="31123" y="215"/>
                      </a:cubicBezTo>
                      <a:cubicBezTo>
                        <a:pt x="31413" y="434"/>
                        <a:pt x="31854" y="562"/>
                        <a:pt x="32305" y="562"/>
                      </a:cubicBezTo>
                      <a:cubicBezTo>
                        <a:pt x="32391" y="562"/>
                        <a:pt x="32478" y="557"/>
                        <a:pt x="32564" y="548"/>
                      </a:cubicBezTo>
                      <a:cubicBezTo>
                        <a:pt x="32921" y="512"/>
                        <a:pt x="33207" y="393"/>
                        <a:pt x="33385" y="215"/>
                      </a:cubicBezTo>
                      <a:cubicBezTo>
                        <a:pt x="33678" y="439"/>
                        <a:pt x="34130" y="567"/>
                        <a:pt x="34585" y="567"/>
                      </a:cubicBezTo>
                      <a:cubicBezTo>
                        <a:pt x="34685" y="567"/>
                        <a:pt x="34786" y="561"/>
                        <a:pt x="34885" y="548"/>
                      </a:cubicBezTo>
                      <a:cubicBezTo>
                        <a:pt x="35219" y="500"/>
                        <a:pt x="35481" y="381"/>
                        <a:pt x="35636" y="215"/>
                      </a:cubicBezTo>
                      <a:cubicBezTo>
                        <a:pt x="35949" y="433"/>
                        <a:pt x="36408" y="561"/>
                        <a:pt x="36858" y="561"/>
                      </a:cubicBezTo>
                      <a:cubicBezTo>
                        <a:pt x="36972" y="561"/>
                        <a:pt x="37085" y="553"/>
                        <a:pt x="37195" y="536"/>
                      </a:cubicBezTo>
                      <a:cubicBezTo>
                        <a:pt x="37505" y="488"/>
                        <a:pt x="37755" y="381"/>
                        <a:pt x="37886" y="215"/>
                      </a:cubicBezTo>
                      <a:cubicBezTo>
                        <a:pt x="38212" y="438"/>
                        <a:pt x="38683" y="567"/>
                        <a:pt x="39135" y="567"/>
                      </a:cubicBezTo>
                      <a:cubicBezTo>
                        <a:pt x="39261" y="567"/>
                        <a:pt x="39386" y="557"/>
                        <a:pt x="39505" y="536"/>
                      </a:cubicBezTo>
                      <a:cubicBezTo>
                        <a:pt x="39791" y="476"/>
                        <a:pt x="40017" y="369"/>
                        <a:pt x="40148" y="215"/>
                      </a:cubicBezTo>
                      <a:cubicBezTo>
                        <a:pt x="40506" y="459"/>
                        <a:pt x="40987" y="563"/>
                        <a:pt x="41401" y="563"/>
                      </a:cubicBezTo>
                      <a:cubicBezTo>
                        <a:pt x="41551" y="563"/>
                        <a:pt x="41692" y="549"/>
                        <a:pt x="41815" y="524"/>
                      </a:cubicBezTo>
                      <a:cubicBezTo>
                        <a:pt x="42089" y="465"/>
                        <a:pt x="42279" y="369"/>
                        <a:pt x="42398" y="226"/>
                      </a:cubicBezTo>
                      <a:cubicBezTo>
                        <a:pt x="42720" y="465"/>
                        <a:pt x="43148" y="572"/>
                        <a:pt x="43553" y="572"/>
                      </a:cubicBezTo>
                      <a:cubicBezTo>
                        <a:pt x="43839" y="572"/>
                        <a:pt x="44137" y="512"/>
                        <a:pt x="44363" y="417"/>
                      </a:cubicBezTo>
                      <a:lnTo>
                        <a:pt x="44303" y="286"/>
                      </a:lnTo>
                      <a:cubicBezTo>
                        <a:pt x="44088" y="374"/>
                        <a:pt x="43818" y="426"/>
                        <a:pt x="43541" y="426"/>
                      </a:cubicBezTo>
                      <a:cubicBezTo>
                        <a:pt x="43143" y="426"/>
                        <a:pt x="42729" y="319"/>
                        <a:pt x="42434" y="60"/>
                      </a:cubicBezTo>
                      <a:lnTo>
                        <a:pt x="42363" y="0"/>
                      </a:lnTo>
                      <a:lnTo>
                        <a:pt x="42315" y="84"/>
                      </a:lnTo>
                      <a:cubicBezTo>
                        <a:pt x="42232" y="215"/>
                        <a:pt x="42053" y="322"/>
                        <a:pt x="41791" y="381"/>
                      </a:cubicBezTo>
                      <a:cubicBezTo>
                        <a:pt x="41666" y="406"/>
                        <a:pt x="41533" y="418"/>
                        <a:pt x="41398" y="418"/>
                      </a:cubicBezTo>
                      <a:cubicBezTo>
                        <a:pt x="40954" y="418"/>
                        <a:pt x="40482" y="288"/>
                        <a:pt x="40172" y="60"/>
                      </a:cubicBezTo>
                      <a:lnTo>
                        <a:pt x="40112" y="12"/>
                      </a:lnTo>
                      <a:lnTo>
                        <a:pt x="40065" y="72"/>
                      </a:lnTo>
                      <a:cubicBezTo>
                        <a:pt x="39969" y="226"/>
                        <a:pt x="39767" y="334"/>
                        <a:pt x="39481" y="381"/>
                      </a:cubicBezTo>
                      <a:cubicBezTo>
                        <a:pt x="39367" y="402"/>
                        <a:pt x="39246" y="412"/>
                        <a:pt x="39123" y="412"/>
                      </a:cubicBezTo>
                      <a:cubicBezTo>
                        <a:pt x="38681" y="412"/>
                        <a:pt x="38210" y="283"/>
                        <a:pt x="37922" y="60"/>
                      </a:cubicBezTo>
                      <a:lnTo>
                        <a:pt x="37862" y="12"/>
                      </a:lnTo>
                      <a:lnTo>
                        <a:pt x="37814" y="72"/>
                      </a:lnTo>
                      <a:cubicBezTo>
                        <a:pt x="37707" y="226"/>
                        <a:pt x="37481" y="345"/>
                        <a:pt x="37171" y="393"/>
                      </a:cubicBezTo>
                      <a:cubicBezTo>
                        <a:pt x="37069" y="409"/>
                        <a:pt x="36963" y="417"/>
                        <a:pt x="36856" y="417"/>
                      </a:cubicBezTo>
                      <a:cubicBezTo>
                        <a:pt x="36408" y="417"/>
                        <a:pt x="35950" y="281"/>
                        <a:pt x="35671" y="60"/>
                      </a:cubicBezTo>
                      <a:lnTo>
                        <a:pt x="35612" y="12"/>
                      </a:lnTo>
                      <a:lnTo>
                        <a:pt x="35564" y="72"/>
                      </a:lnTo>
                      <a:cubicBezTo>
                        <a:pt x="35445" y="238"/>
                        <a:pt x="35183" y="357"/>
                        <a:pt x="34862" y="393"/>
                      </a:cubicBezTo>
                      <a:cubicBezTo>
                        <a:pt x="34764" y="406"/>
                        <a:pt x="34666" y="412"/>
                        <a:pt x="34567" y="412"/>
                      </a:cubicBezTo>
                      <a:cubicBezTo>
                        <a:pt x="34123" y="412"/>
                        <a:pt x="33684" y="284"/>
                        <a:pt x="33421" y="60"/>
                      </a:cubicBezTo>
                      <a:lnTo>
                        <a:pt x="33361" y="12"/>
                      </a:lnTo>
                      <a:lnTo>
                        <a:pt x="33314" y="72"/>
                      </a:lnTo>
                      <a:cubicBezTo>
                        <a:pt x="33183" y="250"/>
                        <a:pt x="32897" y="369"/>
                        <a:pt x="32552" y="405"/>
                      </a:cubicBezTo>
                      <a:cubicBezTo>
                        <a:pt x="32481" y="411"/>
                        <a:pt x="32409" y="415"/>
                        <a:pt x="32337" y="415"/>
                      </a:cubicBezTo>
                      <a:cubicBezTo>
                        <a:pt x="31881" y="415"/>
                        <a:pt x="31428" y="286"/>
                        <a:pt x="31171" y="60"/>
                      </a:cubicBezTo>
                      <a:lnTo>
                        <a:pt x="31111" y="12"/>
                      </a:lnTo>
                      <a:lnTo>
                        <a:pt x="31064" y="72"/>
                      </a:lnTo>
                      <a:cubicBezTo>
                        <a:pt x="30909" y="250"/>
                        <a:pt x="30611" y="381"/>
                        <a:pt x="30230" y="405"/>
                      </a:cubicBezTo>
                      <a:cubicBezTo>
                        <a:pt x="30164" y="411"/>
                        <a:pt x="30098" y="414"/>
                        <a:pt x="30032" y="414"/>
                      </a:cubicBezTo>
                      <a:cubicBezTo>
                        <a:pt x="29587" y="414"/>
                        <a:pt x="29157" y="278"/>
                        <a:pt x="28908" y="60"/>
                      </a:cubicBezTo>
                      <a:lnTo>
                        <a:pt x="28861" y="12"/>
                      </a:lnTo>
                      <a:lnTo>
                        <a:pt x="28801" y="72"/>
                      </a:lnTo>
                      <a:cubicBezTo>
                        <a:pt x="28635" y="262"/>
                        <a:pt x="28313" y="393"/>
                        <a:pt x="27908" y="417"/>
                      </a:cubicBezTo>
                      <a:cubicBezTo>
                        <a:pt x="27872" y="419"/>
                        <a:pt x="27836" y="419"/>
                        <a:pt x="27800" y="419"/>
                      </a:cubicBezTo>
                      <a:cubicBezTo>
                        <a:pt x="27339" y="419"/>
                        <a:pt x="26901" y="281"/>
                        <a:pt x="26658" y="60"/>
                      </a:cubicBezTo>
                      <a:lnTo>
                        <a:pt x="26611" y="12"/>
                      </a:lnTo>
                      <a:lnTo>
                        <a:pt x="26551" y="60"/>
                      </a:lnTo>
                      <a:cubicBezTo>
                        <a:pt x="26372" y="274"/>
                        <a:pt x="26015" y="405"/>
                        <a:pt x="25587" y="417"/>
                      </a:cubicBezTo>
                      <a:cubicBezTo>
                        <a:pt x="25566" y="417"/>
                        <a:pt x="25546" y="418"/>
                        <a:pt x="25525" y="418"/>
                      </a:cubicBezTo>
                      <a:cubicBezTo>
                        <a:pt x="25061" y="418"/>
                        <a:pt x="24636" y="288"/>
                        <a:pt x="24408" y="60"/>
                      </a:cubicBezTo>
                      <a:lnTo>
                        <a:pt x="24360" y="12"/>
                      </a:lnTo>
                      <a:lnTo>
                        <a:pt x="24301" y="60"/>
                      </a:lnTo>
                      <a:cubicBezTo>
                        <a:pt x="24098" y="274"/>
                        <a:pt x="23717" y="405"/>
                        <a:pt x="23265" y="417"/>
                      </a:cubicBezTo>
                      <a:cubicBezTo>
                        <a:pt x="22801" y="417"/>
                        <a:pt x="22372" y="286"/>
                        <a:pt x="22158" y="60"/>
                      </a:cubicBezTo>
                      <a:lnTo>
                        <a:pt x="22098" y="12"/>
                      </a:lnTo>
                      <a:lnTo>
                        <a:pt x="22050" y="60"/>
                      </a:lnTo>
                      <a:cubicBezTo>
                        <a:pt x="21836" y="286"/>
                        <a:pt x="21408" y="417"/>
                        <a:pt x="20943" y="417"/>
                      </a:cubicBezTo>
                      <a:cubicBezTo>
                        <a:pt x="20491" y="405"/>
                        <a:pt x="20110" y="274"/>
                        <a:pt x="19907" y="60"/>
                      </a:cubicBezTo>
                      <a:lnTo>
                        <a:pt x="19848" y="12"/>
                      </a:lnTo>
                      <a:lnTo>
                        <a:pt x="19800" y="60"/>
                      </a:lnTo>
                      <a:cubicBezTo>
                        <a:pt x="19572" y="288"/>
                        <a:pt x="19147" y="418"/>
                        <a:pt x="18683" y="418"/>
                      </a:cubicBezTo>
                      <a:cubicBezTo>
                        <a:pt x="18662" y="418"/>
                        <a:pt x="18642" y="417"/>
                        <a:pt x="18621" y="417"/>
                      </a:cubicBezTo>
                      <a:cubicBezTo>
                        <a:pt x="18193" y="405"/>
                        <a:pt x="17836" y="274"/>
                        <a:pt x="17657" y="60"/>
                      </a:cubicBezTo>
                      <a:lnTo>
                        <a:pt x="17598" y="12"/>
                      </a:lnTo>
                      <a:lnTo>
                        <a:pt x="17550" y="60"/>
                      </a:lnTo>
                      <a:cubicBezTo>
                        <a:pt x="17307" y="281"/>
                        <a:pt x="16869" y="419"/>
                        <a:pt x="16408" y="419"/>
                      </a:cubicBezTo>
                      <a:cubicBezTo>
                        <a:pt x="16372" y="419"/>
                        <a:pt x="16336" y="419"/>
                        <a:pt x="16300" y="417"/>
                      </a:cubicBezTo>
                      <a:cubicBezTo>
                        <a:pt x="15895" y="393"/>
                        <a:pt x="15562" y="262"/>
                        <a:pt x="15395" y="72"/>
                      </a:cubicBezTo>
                      <a:lnTo>
                        <a:pt x="15347" y="12"/>
                      </a:lnTo>
                      <a:lnTo>
                        <a:pt x="15300" y="60"/>
                      </a:lnTo>
                      <a:cubicBezTo>
                        <a:pt x="15051" y="278"/>
                        <a:pt x="14621" y="414"/>
                        <a:pt x="14176" y="414"/>
                      </a:cubicBezTo>
                      <a:cubicBezTo>
                        <a:pt x="14110" y="414"/>
                        <a:pt x="14044" y="411"/>
                        <a:pt x="13978" y="405"/>
                      </a:cubicBezTo>
                      <a:cubicBezTo>
                        <a:pt x="13597" y="381"/>
                        <a:pt x="13299" y="250"/>
                        <a:pt x="13145" y="72"/>
                      </a:cubicBezTo>
                      <a:lnTo>
                        <a:pt x="13097" y="12"/>
                      </a:lnTo>
                      <a:lnTo>
                        <a:pt x="13037" y="60"/>
                      </a:lnTo>
                      <a:cubicBezTo>
                        <a:pt x="12785" y="282"/>
                        <a:pt x="12344" y="418"/>
                        <a:pt x="11896" y="418"/>
                      </a:cubicBezTo>
                      <a:cubicBezTo>
                        <a:pt x="11816" y="418"/>
                        <a:pt x="11736" y="414"/>
                        <a:pt x="11656" y="405"/>
                      </a:cubicBezTo>
                      <a:cubicBezTo>
                        <a:pt x="11311" y="369"/>
                        <a:pt x="11025" y="250"/>
                        <a:pt x="10894" y="72"/>
                      </a:cubicBezTo>
                      <a:lnTo>
                        <a:pt x="10847" y="12"/>
                      </a:lnTo>
                      <a:lnTo>
                        <a:pt x="10787" y="60"/>
                      </a:lnTo>
                      <a:cubicBezTo>
                        <a:pt x="10514" y="284"/>
                        <a:pt x="10082" y="412"/>
                        <a:pt x="9640" y="412"/>
                      </a:cubicBezTo>
                      <a:cubicBezTo>
                        <a:pt x="9542" y="412"/>
                        <a:pt x="9444" y="406"/>
                        <a:pt x="9347" y="393"/>
                      </a:cubicBezTo>
                      <a:cubicBezTo>
                        <a:pt x="9013" y="357"/>
                        <a:pt x="8763" y="238"/>
                        <a:pt x="8644" y="72"/>
                      </a:cubicBezTo>
                      <a:lnTo>
                        <a:pt x="8596" y="12"/>
                      </a:lnTo>
                      <a:lnTo>
                        <a:pt x="8537" y="60"/>
                      </a:lnTo>
                      <a:cubicBezTo>
                        <a:pt x="8248" y="281"/>
                        <a:pt x="7789" y="417"/>
                        <a:pt x="7346" y="417"/>
                      </a:cubicBezTo>
                      <a:cubicBezTo>
                        <a:pt x="7241" y="417"/>
                        <a:pt x="7137" y="409"/>
                        <a:pt x="7037" y="393"/>
                      </a:cubicBezTo>
                      <a:cubicBezTo>
                        <a:pt x="6727" y="345"/>
                        <a:pt x="6501" y="226"/>
                        <a:pt x="6394" y="72"/>
                      </a:cubicBezTo>
                      <a:lnTo>
                        <a:pt x="6346" y="12"/>
                      </a:lnTo>
                      <a:lnTo>
                        <a:pt x="6287" y="60"/>
                      </a:lnTo>
                      <a:cubicBezTo>
                        <a:pt x="5998" y="283"/>
                        <a:pt x="5527" y="412"/>
                        <a:pt x="5085" y="412"/>
                      </a:cubicBezTo>
                      <a:cubicBezTo>
                        <a:pt x="4962" y="412"/>
                        <a:pt x="4841" y="402"/>
                        <a:pt x="4727" y="381"/>
                      </a:cubicBezTo>
                      <a:cubicBezTo>
                        <a:pt x="4441" y="334"/>
                        <a:pt x="4239" y="226"/>
                        <a:pt x="4143" y="72"/>
                      </a:cubicBezTo>
                      <a:lnTo>
                        <a:pt x="4096" y="12"/>
                      </a:lnTo>
                      <a:lnTo>
                        <a:pt x="4036" y="60"/>
                      </a:lnTo>
                      <a:cubicBezTo>
                        <a:pt x="3726" y="288"/>
                        <a:pt x="3254" y="418"/>
                        <a:pt x="2810" y="418"/>
                      </a:cubicBezTo>
                      <a:cubicBezTo>
                        <a:pt x="2675" y="418"/>
                        <a:pt x="2542" y="406"/>
                        <a:pt x="2417" y="381"/>
                      </a:cubicBezTo>
                      <a:cubicBezTo>
                        <a:pt x="2155" y="322"/>
                        <a:pt x="1965" y="215"/>
                        <a:pt x="1893" y="72"/>
                      </a:cubicBezTo>
                      <a:lnTo>
                        <a:pt x="184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36" name="Google Shape;10936;p32"/>
                <p:cNvSpPr/>
                <p:nvPr/>
              </p:nvSpPr>
              <p:spPr>
                <a:xfrm>
                  <a:off x="10060499" y="2682204"/>
                  <a:ext cx="3500253" cy="43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7" h="540" extrusionOk="0">
                      <a:moveTo>
                        <a:pt x="1799" y="0"/>
                      </a:moveTo>
                      <a:lnTo>
                        <a:pt x="1739" y="48"/>
                      </a:lnTo>
                      <a:cubicBezTo>
                        <a:pt x="1401" y="278"/>
                        <a:pt x="938" y="378"/>
                        <a:pt x="531" y="378"/>
                      </a:cubicBezTo>
                      <a:cubicBezTo>
                        <a:pt x="350" y="378"/>
                        <a:pt x="179" y="358"/>
                        <a:pt x="36" y="322"/>
                      </a:cubicBezTo>
                      <a:lnTo>
                        <a:pt x="1" y="464"/>
                      </a:lnTo>
                      <a:cubicBezTo>
                        <a:pt x="157" y="507"/>
                        <a:pt x="341" y="529"/>
                        <a:pt x="536" y="529"/>
                      </a:cubicBezTo>
                      <a:cubicBezTo>
                        <a:pt x="947" y="529"/>
                        <a:pt x="1407" y="429"/>
                        <a:pt x="1763" y="203"/>
                      </a:cubicBezTo>
                      <a:cubicBezTo>
                        <a:pt x="1870" y="345"/>
                        <a:pt x="2072" y="441"/>
                        <a:pt x="2334" y="500"/>
                      </a:cubicBezTo>
                      <a:cubicBezTo>
                        <a:pt x="2451" y="525"/>
                        <a:pt x="2584" y="537"/>
                        <a:pt x="2726" y="537"/>
                      </a:cubicBezTo>
                      <a:cubicBezTo>
                        <a:pt x="3133" y="537"/>
                        <a:pt x="3609" y="432"/>
                        <a:pt x="3954" y="203"/>
                      </a:cubicBezTo>
                      <a:cubicBezTo>
                        <a:pt x="4085" y="357"/>
                        <a:pt x="4299" y="453"/>
                        <a:pt x="4585" y="500"/>
                      </a:cubicBezTo>
                      <a:cubicBezTo>
                        <a:pt x="4708" y="522"/>
                        <a:pt x="4836" y="533"/>
                        <a:pt x="4965" y="533"/>
                      </a:cubicBezTo>
                      <a:cubicBezTo>
                        <a:pt x="5398" y="533"/>
                        <a:pt x="5844" y="414"/>
                        <a:pt x="6156" y="203"/>
                      </a:cubicBezTo>
                      <a:cubicBezTo>
                        <a:pt x="6299" y="357"/>
                        <a:pt x="6537" y="464"/>
                        <a:pt x="6835" y="512"/>
                      </a:cubicBezTo>
                      <a:cubicBezTo>
                        <a:pt x="6943" y="529"/>
                        <a:pt x="7055" y="537"/>
                        <a:pt x="7167" y="537"/>
                      </a:cubicBezTo>
                      <a:cubicBezTo>
                        <a:pt x="7607" y="537"/>
                        <a:pt x="8055" y="411"/>
                        <a:pt x="8359" y="203"/>
                      </a:cubicBezTo>
                      <a:cubicBezTo>
                        <a:pt x="8502" y="369"/>
                        <a:pt x="8764" y="476"/>
                        <a:pt x="9085" y="524"/>
                      </a:cubicBezTo>
                      <a:cubicBezTo>
                        <a:pt x="9176" y="534"/>
                        <a:pt x="9268" y="539"/>
                        <a:pt x="9360" y="539"/>
                      </a:cubicBezTo>
                      <a:cubicBezTo>
                        <a:pt x="9809" y="539"/>
                        <a:pt x="10253" y="420"/>
                        <a:pt x="10550" y="203"/>
                      </a:cubicBezTo>
                      <a:cubicBezTo>
                        <a:pt x="10716" y="381"/>
                        <a:pt x="11002" y="488"/>
                        <a:pt x="11347" y="524"/>
                      </a:cubicBezTo>
                      <a:cubicBezTo>
                        <a:pt x="11432" y="534"/>
                        <a:pt x="11517" y="538"/>
                        <a:pt x="11601" y="538"/>
                      </a:cubicBezTo>
                      <a:cubicBezTo>
                        <a:pt x="12042" y="538"/>
                        <a:pt x="12473" y="412"/>
                        <a:pt x="12752" y="203"/>
                      </a:cubicBezTo>
                      <a:cubicBezTo>
                        <a:pt x="12931" y="381"/>
                        <a:pt x="13240" y="500"/>
                        <a:pt x="13610" y="524"/>
                      </a:cubicBezTo>
                      <a:cubicBezTo>
                        <a:pt x="13680" y="531"/>
                        <a:pt x="13750" y="534"/>
                        <a:pt x="13820" y="534"/>
                      </a:cubicBezTo>
                      <a:cubicBezTo>
                        <a:pt x="14258" y="534"/>
                        <a:pt x="14678" y="408"/>
                        <a:pt x="14955" y="203"/>
                      </a:cubicBezTo>
                      <a:cubicBezTo>
                        <a:pt x="15145" y="393"/>
                        <a:pt x="15479" y="512"/>
                        <a:pt x="15872" y="536"/>
                      </a:cubicBezTo>
                      <a:cubicBezTo>
                        <a:pt x="15914" y="538"/>
                        <a:pt x="15956" y="539"/>
                        <a:pt x="15997" y="539"/>
                      </a:cubicBezTo>
                      <a:cubicBezTo>
                        <a:pt x="16452" y="539"/>
                        <a:pt x="16884" y="421"/>
                        <a:pt x="17146" y="203"/>
                      </a:cubicBezTo>
                      <a:cubicBezTo>
                        <a:pt x="17360" y="405"/>
                        <a:pt x="17717" y="524"/>
                        <a:pt x="18146" y="536"/>
                      </a:cubicBezTo>
                      <a:cubicBezTo>
                        <a:pt x="18168" y="536"/>
                        <a:pt x="18189" y="537"/>
                        <a:pt x="18211" y="537"/>
                      </a:cubicBezTo>
                      <a:cubicBezTo>
                        <a:pt x="18663" y="537"/>
                        <a:pt x="19087" y="418"/>
                        <a:pt x="19348" y="203"/>
                      </a:cubicBezTo>
                      <a:cubicBezTo>
                        <a:pt x="19575" y="405"/>
                        <a:pt x="19967" y="536"/>
                        <a:pt x="20408" y="536"/>
                      </a:cubicBezTo>
                      <a:cubicBezTo>
                        <a:pt x="20872" y="536"/>
                        <a:pt x="21289" y="417"/>
                        <a:pt x="21539" y="203"/>
                      </a:cubicBezTo>
                      <a:cubicBezTo>
                        <a:pt x="21790" y="408"/>
                        <a:pt x="22172" y="537"/>
                        <a:pt x="22622" y="537"/>
                      </a:cubicBezTo>
                      <a:cubicBezTo>
                        <a:pt x="22642" y="537"/>
                        <a:pt x="22662" y="536"/>
                        <a:pt x="22682" y="536"/>
                      </a:cubicBezTo>
                      <a:cubicBezTo>
                        <a:pt x="23123" y="536"/>
                        <a:pt x="23504" y="405"/>
                        <a:pt x="23742" y="203"/>
                      </a:cubicBezTo>
                      <a:cubicBezTo>
                        <a:pt x="24003" y="418"/>
                        <a:pt x="24427" y="537"/>
                        <a:pt x="24879" y="537"/>
                      </a:cubicBezTo>
                      <a:cubicBezTo>
                        <a:pt x="24901" y="537"/>
                        <a:pt x="24923" y="536"/>
                        <a:pt x="24944" y="536"/>
                      </a:cubicBezTo>
                      <a:cubicBezTo>
                        <a:pt x="25373" y="524"/>
                        <a:pt x="25730" y="405"/>
                        <a:pt x="25944" y="203"/>
                      </a:cubicBezTo>
                      <a:cubicBezTo>
                        <a:pt x="26206" y="421"/>
                        <a:pt x="26628" y="539"/>
                        <a:pt x="27081" y="539"/>
                      </a:cubicBezTo>
                      <a:cubicBezTo>
                        <a:pt x="27123" y="539"/>
                        <a:pt x="27165" y="538"/>
                        <a:pt x="27206" y="536"/>
                      </a:cubicBezTo>
                      <a:cubicBezTo>
                        <a:pt x="27611" y="512"/>
                        <a:pt x="27945" y="393"/>
                        <a:pt x="28135" y="203"/>
                      </a:cubicBezTo>
                      <a:cubicBezTo>
                        <a:pt x="28413" y="408"/>
                        <a:pt x="28832" y="534"/>
                        <a:pt x="29270" y="534"/>
                      </a:cubicBezTo>
                      <a:cubicBezTo>
                        <a:pt x="29340" y="534"/>
                        <a:pt x="29410" y="531"/>
                        <a:pt x="29481" y="524"/>
                      </a:cubicBezTo>
                      <a:cubicBezTo>
                        <a:pt x="29850" y="500"/>
                        <a:pt x="30159" y="381"/>
                        <a:pt x="30338" y="203"/>
                      </a:cubicBezTo>
                      <a:cubicBezTo>
                        <a:pt x="30617" y="412"/>
                        <a:pt x="31040" y="538"/>
                        <a:pt x="31485" y="538"/>
                      </a:cubicBezTo>
                      <a:cubicBezTo>
                        <a:pt x="31570" y="538"/>
                        <a:pt x="31656" y="534"/>
                        <a:pt x="31743" y="524"/>
                      </a:cubicBezTo>
                      <a:cubicBezTo>
                        <a:pt x="32088" y="488"/>
                        <a:pt x="32374" y="381"/>
                        <a:pt x="32540" y="203"/>
                      </a:cubicBezTo>
                      <a:cubicBezTo>
                        <a:pt x="32837" y="420"/>
                        <a:pt x="33282" y="539"/>
                        <a:pt x="33724" y="539"/>
                      </a:cubicBezTo>
                      <a:cubicBezTo>
                        <a:pt x="33814" y="539"/>
                        <a:pt x="33904" y="534"/>
                        <a:pt x="33993" y="524"/>
                      </a:cubicBezTo>
                      <a:cubicBezTo>
                        <a:pt x="34326" y="476"/>
                        <a:pt x="34576" y="369"/>
                        <a:pt x="34731" y="203"/>
                      </a:cubicBezTo>
                      <a:cubicBezTo>
                        <a:pt x="35035" y="411"/>
                        <a:pt x="35483" y="537"/>
                        <a:pt x="35924" y="537"/>
                      </a:cubicBezTo>
                      <a:cubicBezTo>
                        <a:pt x="36035" y="537"/>
                        <a:pt x="36147" y="529"/>
                        <a:pt x="36255" y="512"/>
                      </a:cubicBezTo>
                      <a:cubicBezTo>
                        <a:pt x="36553" y="464"/>
                        <a:pt x="36791" y="357"/>
                        <a:pt x="36934" y="203"/>
                      </a:cubicBezTo>
                      <a:cubicBezTo>
                        <a:pt x="37243" y="417"/>
                        <a:pt x="37696" y="536"/>
                        <a:pt x="38136" y="536"/>
                      </a:cubicBezTo>
                      <a:cubicBezTo>
                        <a:pt x="38255" y="536"/>
                        <a:pt x="38386" y="524"/>
                        <a:pt x="38506" y="500"/>
                      </a:cubicBezTo>
                      <a:cubicBezTo>
                        <a:pt x="38791" y="453"/>
                        <a:pt x="39006" y="357"/>
                        <a:pt x="39137" y="203"/>
                      </a:cubicBezTo>
                      <a:cubicBezTo>
                        <a:pt x="39481" y="432"/>
                        <a:pt x="39957" y="537"/>
                        <a:pt x="40364" y="537"/>
                      </a:cubicBezTo>
                      <a:cubicBezTo>
                        <a:pt x="40506" y="537"/>
                        <a:pt x="40639" y="525"/>
                        <a:pt x="40756" y="500"/>
                      </a:cubicBezTo>
                      <a:cubicBezTo>
                        <a:pt x="41018" y="441"/>
                        <a:pt x="41220" y="345"/>
                        <a:pt x="41327" y="203"/>
                      </a:cubicBezTo>
                      <a:cubicBezTo>
                        <a:pt x="41678" y="404"/>
                        <a:pt x="42126" y="488"/>
                        <a:pt x="42535" y="488"/>
                      </a:cubicBezTo>
                      <a:cubicBezTo>
                        <a:pt x="42780" y="488"/>
                        <a:pt x="43010" y="458"/>
                        <a:pt x="43197" y="405"/>
                      </a:cubicBezTo>
                      <a:lnTo>
                        <a:pt x="43161" y="262"/>
                      </a:lnTo>
                      <a:cubicBezTo>
                        <a:pt x="42985" y="314"/>
                        <a:pt x="42768" y="342"/>
                        <a:pt x="42539" y="342"/>
                      </a:cubicBezTo>
                      <a:cubicBezTo>
                        <a:pt x="42133" y="342"/>
                        <a:pt x="41686" y="253"/>
                        <a:pt x="41351" y="48"/>
                      </a:cubicBezTo>
                      <a:lnTo>
                        <a:pt x="41292" y="0"/>
                      </a:lnTo>
                      <a:lnTo>
                        <a:pt x="41244" y="72"/>
                      </a:lnTo>
                      <a:cubicBezTo>
                        <a:pt x="41173" y="203"/>
                        <a:pt x="40982" y="298"/>
                        <a:pt x="40732" y="357"/>
                      </a:cubicBezTo>
                      <a:cubicBezTo>
                        <a:pt x="40613" y="379"/>
                        <a:pt x="40486" y="390"/>
                        <a:pt x="40356" y="390"/>
                      </a:cubicBezTo>
                      <a:cubicBezTo>
                        <a:pt x="39919" y="390"/>
                        <a:pt x="39454" y="268"/>
                        <a:pt x="39160" y="48"/>
                      </a:cubicBezTo>
                      <a:lnTo>
                        <a:pt x="39101" y="0"/>
                      </a:lnTo>
                      <a:lnTo>
                        <a:pt x="39053" y="60"/>
                      </a:lnTo>
                      <a:cubicBezTo>
                        <a:pt x="38958" y="203"/>
                        <a:pt x="38756" y="310"/>
                        <a:pt x="38482" y="357"/>
                      </a:cubicBezTo>
                      <a:cubicBezTo>
                        <a:pt x="38367" y="378"/>
                        <a:pt x="38247" y="388"/>
                        <a:pt x="38125" y="388"/>
                      </a:cubicBezTo>
                      <a:cubicBezTo>
                        <a:pt x="37694" y="388"/>
                        <a:pt x="37248" y="262"/>
                        <a:pt x="36970" y="48"/>
                      </a:cubicBezTo>
                      <a:lnTo>
                        <a:pt x="36898" y="0"/>
                      </a:lnTo>
                      <a:lnTo>
                        <a:pt x="36862" y="60"/>
                      </a:lnTo>
                      <a:cubicBezTo>
                        <a:pt x="36755" y="214"/>
                        <a:pt x="36529" y="322"/>
                        <a:pt x="36231" y="369"/>
                      </a:cubicBezTo>
                      <a:cubicBezTo>
                        <a:pt x="36136" y="382"/>
                        <a:pt x="36038" y="389"/>
                        <a:pt x="35940" y="389"/>
                      </a:cubicBezTo>
                      <a:cubicBezTo>
                        <a:pt x="35499" y="389"/>
                        <a:pt x="35049" y="262"/>
                        <a:pt x="34767" y="48"/>
                      </a:cubicBezTo>
                      <a:lnTo>
                        <a:pt x="34707" y="0"/>
                      </a:lnTo>
                      <a:lnTo>
                        <a:pt x="34660" y="60"/>
                      </a:lnTo>
                      <a:cubicBezTo>
                        <a:pt x="34541" y="214"/>
                        <a:pt x="34303" y="334"/>
                        <a:pt x="33981" y="369"/>
                      </a:cubicBezTo>
                      <a:cubicBezTo>
                        <a:pt x="33886" y="382"/>
                        <a:pt x="33789" y="389"/>
                        <a:pt x="33693" y="389"/>
                      </a:cubicBezTo>
                      <a:cubicBezTo>
                        <a:pt x="33261" y="389"/>
                        <a:pt x="32839" y="262"/>
                        <a:pt x="32576" y="48"/>
                      </a:cubicBezTo>
                      <a:lnTo>
                        <a:pt x="32517" y="0"/>
                      </a:lnTo>
                      <a:lnTo>
                        <a:pt x="32469" y="60"/>
                      </a:lnTo>
                      <a:cubicBezTo>
                        <a:pt x="32338" y="226"/>
                        <a:pt x="32064" y="345"/>
                        <a:pt x="31719" y="381"/>
                      </a:cubicBezTo>
                      <a:cubicBezTo>
                        <a:pt x="31651" y="388"/>
                        <a:pt x="31582" y="391"/>
                        <a:pt x="31512" y="391"/>
                      </a:cubicBezTo>
                      <a:cubicBezTo>
                        <a:pt x="31074" y="391"/>
                        <a:pt x="30631" y="264"/>
                        <a:pt x="30374" y="48"/>
                      </a:cubicBezTo>
                      <a:lnTo>
                        <a:pt x="30326" y="0"/>
                      </a:lnTo>
                      <a:lnTo>
                        <a:pt x="30278" y="60"/>
                      </a:lnTo>
                      <a:cubicBezTo>
                        <a:pt x="30124" y="238"/>
                        <a:pt x="29826" y="357"/>
                        <a:pt x="29469" y="381"/>
                      </a:cubicBezTo>
                      <a:cubicBezTo>
                        <a:pt x="29414" y="385"/>
                        <a:pt x="29359" y="387"/>
                        <a:pt x="29305" y="387"/>
                      </a:cubicBezTo>
                      <a:cubicBezTo>
                        <a:pt x="28860" y="387"/>
                        <a:pt x="28427" y="260"/>
                        <a:pt x="28183" y="48"/>
                      </a:cubicBezTo>
                      <a:lnTo>
                        <a:pt x="28123" y="0"/>
                      </a:lnTo>
                      <a:lnTo>
                        <a:pt x="28076" y="60"/>
                      </a:lnTo>
                      <a:cubicBezTo>
                        <a:pt x="27921" y="238"/>
                        <a:pt x="27587" y="357"/>
                        <a:pt x="27206" y="381"/>
                      </a:cubicBezTo>
                      <a:cubicBezTo>
                        <a:pt x="27153" y="385"/>
                        <a:pt x="27100" y="387"/>
                        <a:pt x="27047" y="387"/>
                      </a:cubicBezTo>
                      <a:cubicBezTo>
                        <a:pt x="26617" y="387"/>
                        <a:pt x="26215" y="260"/>
                        <a:pt x="25992" y="48"/>
                      </a:cubicBezTo>
                      <a:lnTo>
                        <a:pt x="25933" y="0"/>
                      </a:lnTo>
                      <a:lnTo>
                        <a:pt x="25885" y="60"/>
                      </a:lnTo>
                      <a:cubicBezTo>
                        <a:pt x="25706" y="250"/>
                        <a:pt x="25349" y="369"/>
                        <a:pt x="24944" y="381"/>
                      </a:cubicBezTo>
                      <a:cubicBezTo>
                        <a:pt x="24907" y="383"/>
                        <a:pt x="24870" y="384"/>
                        <a:pt x="24833" y="384"/>
                      </a:cubicBezTo>
                      <a:cubicBezTo>
                        <a:pt x="24400" y="384"/>
                        <a:pt x="24009" y="256"/>
                        <a:pt x="23789" y="48"/>
                      </a:cubicBezTo>
                      <a:lnTo>
                        <a:pt x="23742" y="0"/>
                      </a:lnTo>
                      <a:lnTo>
                        <a:pt x="23682" y="60"/>
                      </a:lnTo>
                      <a:cubicBezTo>
                        <a:pt x="23492" y="262"/>
                        <a:pt x="23111" y="381"/>
                        <a:pt x="22682" y="393"/>
                      </a:cubicBezTo>
                      <a:cubicBezTo>
                        <a:pt x="22230" y="393"/>
                        <a:pt x="21813" y="262"/>
                        <a:pt x="21599" y="48"/>
                      </a:cubicBezTo>
                      <a:lnTo>
                        <a:pt x="21539" y="0"/>
                      </a:lnTo>
                      <a:lnTo>
                        <a:pt x="21491" y="48"/>
                      </a:lnTo>
                      <a:cubicBezTo>
                        <a:pt x="21277" y="262"/>
                        <a:pt x="20860" y="393"/>
                        <a:pt x="20408" y="393"/>
                      </a:cubicBezTo>
                      <a:cubicBezTo>
                        <a:pt x="19979" y="381"/>
                        <a:pt x="19598" y="262"/>
                        <a:pt x="19408" y="60"/>
                      </a:cubicBezTo>
                      <a:lnTo>
                        <a:pt x="19348" y="0"/>
                      </a:lnTo>
                      <a:lnTo>
                        <a:pt x="19301" y="48"/>
                      </a:lnTo>
                      <a:cubicBezTo>
                        <a:pt x="19081" y="256"/>
                        <a:pt x="18690" y="384"/>
                        <a:pt x="18257" y="384"/>
                      </a:cubicBezTo>
                      <a:cubicBezTo>
                        <a:pt x="18220" y="384"/>
                        <a:pt x="18183" y="383"/>
                        <a:pt x="18146" y="381"/>
                      </a:cubicBezTo>
                      <a:cubicBezTo>
                        <a:pt x="17741" y="369"/>
                        <a:pt x="17384" y="250"/>
                        <a:pt x="17205" y="60"/>
                      </a:cubicBezTo>
                      <a:lnTo>
                        <a:pt x="17158" y="0"/>
                      </a:lnTo>
                      <a:lnTo>
                        <a:pt x="17098" y="48"/>
                      </a:lnTo>
                      <a:cubicBezTo>
                        <a:pt x="16875" y="260"/>
                        <a:pt x="16473" y="387"/>
                        <a:pt x="16043" y="387"/>
                      </a:cubicBezTo>
                      <a:cubicBezTo>
                        <a:pt x="15990" y="387"/>
                        <a:pt x="15937" y="385"/>
                        <a:pt x="15884" y="381"/>
                      </a:cubicBezTo>
                      <a:cubicBezTo>
                        <a:pt x="15503" y="357"/>
                        <a:pt x="15169" y="238"/>
                        <a:pt x="15014" y="60"/>
                      </a:cubicBezTo>
                      <a:lnTo>
                        <a:pt x="14967" y="0"/>
                      </a:lnTo>
                      <a:lnTo>
                        <a:pt x="14907" y="48"/>
                      </a:lnTo>
                      <a:cubicBezTo>
                        <a:pt x="14663" y="260"/>
                        <a:pt x="14231" y="387"/>
                        <a:pt x="13785" y="387"/>
                      </a:cubicBezTo>
                      <a:cubicBezTo>
                        <a:pt x="13731" y="387"/>
                        <a:pt x="13676" y="385"/>
                        <a:pt x="13621" y="381"/>
                      </a:cubicBezTo>
                      <a:cubicBezTo>
                        <a:pt x="13252" y="357"/>
                        <a:pt x="12967" y="238"/>
                        <a:pt x="12812" y="60"/>
                      </a:cubicBezTo>
                      <a:lnTo>
                        <a:pt x="12764" y="0"/>
                      </a:lnTo>
                      <a:lnTo>
                        <a:pt x="12717" y="48"/>
                      </a:lnTo>
                      <a:cubicBezTo>
                        <a:pt x="12460" y="264"/>
                        <a:pt x="12016" y="391"/>
                        <a:pt x="11578" y="391"/>
                      </a:cubicBezTo>
                      <a:cubicBezTo>
                        <a:pt x="11508" y="391"/>
                        <a:pt x="11439" y="388"/>
                        <a:pt x="11371" y="381"/>
                      </a:cubicBezTo>
                      <a:cubicBezTo>
                        <a:pt x="11026" y="345"/>
                        <a:pt x="10752" y="226"/>
                        <a:pt x="10621" y="60"/>
                      </a:cubicBezTo>
                      <a:lnTo>
                        <a:pt x="10573" y="0"/>
                      </a:lnTo>
                      <a:lnTo>
                        <a:pt x="10514" y="48"/>
                      </a:lnTo>
                      <a:cubicBezTo>
                        <a:pt x="10251" y="262"/>
                        <a:pt x="9829" y="389"/>
                        <a:pt x="9397" y="389"/>
                      </a:cubicBezTo>
                      <a:cubicBezTo>
                        <a:pt x="9301" y="389"/>
                        <a:pt x="9204" y="382"/>
                        <a:pt x="9109" y="369"/>
                      </a:cubicBezTo>
                      <a:cubicBezTo>
                        <a:pt x="8788" y="334"/>
                        <a:pt x="8537" y="214"/>
                        <a:pt x="8430" y="60"/>
                      </a:cubicBezTo>
                      <a:lnTo>
                        <a:pt x="8383" y="0"/>
                      </a:lnTo>
                      <a:lnTo>
                        <a:pt x="8323" y="48"/>
                      </a:lnTo>
                      <a:cubicBezTo>
                        <a:pt x="8041" y="262"/>
                        <a:pt x="7591" y="389"/>
                        <a:pt x="7150" y="389"/>
                      </a:cubicBezTo>
                      <a:cubicBezTo>
                        <a:pt x="7052" y="389"/>
                        <a:pt x="6954" y="382"/>
                        <a:pt x="6859" y="369"/>
                      </a:cubicBezTo>
                      <a:cubicBezTo>
                        <a:pt x="6561" y="322"/>
                        <a:pt x="6335" y="214"/>
                        <a:pt x="6228" y="60"/>
                      </a:cubicBezTo>
                      <a:lnTo>
                        <a:pt x="6192" y="0"/>
                      </a:lnTo>
                      <a:lnTo>
                        <a:pt x="6121" y="48"/>
                      </a:lnTo>
                      <a:cubicBezTo>
                        <a:pt x="5842" y="262"/>
                        <a:pt x="5389" y="388"/>
                        <a:pt x="4960" y="388"/>
                      </a:cubicBezTo>
                      <a:cubicBezTo>
                        <a:pt x="4839" y="388"/>
                        <a:pt x="4721" y="378"/>
                        <a:pt x="4608" y="357"/>
                      </a:cubicBezTo>
                      <a:cubicBezTo>
                        <a:pt x="4335" y="310"/>
                        <a:pt x="4132" y="203"/>
                        <a:pt x="4037" y="60"/>
                      </a:cubicBezTo>
                      <a:lnTo>
                        <a:pt x="3989" y="0"/>
                      </a:lnTo>
                      <a:lnTo>
                        <a:pt x="3930" y="48"/>
                      </a:lnTo>
                      <a:cubicBezTo>
                        <a:pt x="3636" y="268"/>
                        <a:pt x="3171" y="390"/>
                        <a:pt x="2734" y="390"/>
                      </a:cubicBezTo>
                      <a:cubicBezTo>
                        <a:pt x="2604" y="390"/>
                        <a:pt x="2478" y="379"/>
                        <a:pt x="2358" y="357"/>
                      </a:cubicBezTo>
                      <a:cubicBezTo>
                        <a:pt x="2108" y="298"/>
                        <a:pt x="1918" y="203"/>
                        <a:pt x="1846" y="72"/>
                      </a:cubicBezTo>
                      <a:lnTo>
                        <a:pt x="179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37" name="Google Shape;10937;p32"/>
                <p:cNvSpPr/>
                <p:nvPr/>
              </p:nvSpPr>
              <p:spPr>
                <a:xfrm>
                  <a:off x="10103931" y="2583753"/>
                  <a:ext cx="3416306" cy="42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1" h="529" extrusionOk="0">
                      <a:moveTo>
                        <a:pt x="40267" y="1"/>
                      </a:moveTo>
                      <a:lnTo>
                        <a:pt x="40220" y="72"/>
                      </a:lnTo>
                      <a:cubicBezTo>
                        <a:pt x="40148" y="203"/>
                        <a:pt x="39970" y="298"/>
                        <a:pt x="39720" y="346"/>
                      </a:cubicBezTo>
                      <a:cubicBezTo>
                        <a:pt x="39602" y="368"/>
                        <a:pt x="39478" y="378"/>
                        <a:pt x="39351" y="378"/>
                      </a:cubicBezTo>
                      <a:cubicBezTo>
                        <a:pt x="38926" y="378"/>
                        <a:pt x="38477" y="259"/>
                        <a:pt x="38184" y="48"/>
                      </a:cubicBezTo>
                      <a:lnTo>
                        <a:pt x="38124" y="13"/>
                      </a:lnTo>
                      <a:lnTo>
                        <a:pt x="38089" y="72"/>
                      </a:lnTo>
                      <a:cubicBezTo>
                        <a:pt x="37993" y="203"/>
                        <a:pt x="37791" y="310"/>
                        <a:pt x="37529" y="346"/>
                      </a:cubicBezTo>
                      <a:cubicBezTo>
                        <a:pt x="37416" y="367"/>
                        <a:pt x="37298" y="377"/>
                        <a:pt x="37178" y="377"/>
                      </a:cubicBezTo>
                      <a:cubicBezTo>
                        <a:pt x="36757" y="377"/>
                        <a:pt x="36322" y="252"/>
                        <a:pt x="36053" y="48"/>
                      </a:cubicBezTo>
                      <a:lnTo>
                        <a:pt x="35993" y="13"/>
                      </a:lnTo>
                      <a:lnTo>
                        <a:pt x="35945" y="72"/>
                      </a:lnTo>
                      <a:cubicBezTo>
                        <a:pt x="35838" y="215"/>
                        <a:pt x="35624" y="310"/>
                        <a:pt x="35326" y="358"/>
                      </a:cubicBezTo>
                      <a:cubicBezTo>
                        <a:pt x="35230" y="372"/>
                        <a:pt x="35129" y="378"/>
                        <a:pt x="35028" y="378"/>
                      </a:cubicBezTo>
                      <a:cubicBezTo>
                        <a:pt x="34606" y="378"/>
                        <a:pt x="34169" y="262"/>
                        <a:pt x="33909" y="60"/>
                      </a:cubicBezTo>
                      <a:lnTo>
                        <a:pt x="33850" y="13"/>
                      </a:lnTo>
                      <a:lnTo>
                        <a:pt x="33802" y="72"/>
                      </a:lnTo>
                      <a:cubicBezTo>
                        <a:pt x="33683" y="215"/>
                        <a:pt x="33445" y="322"/>
                        <a:pt x="33136" y="358"/>
                      </a:cubicBezTo>
                      <a:cubicBezTo>
                        <a:pt x="33041" y="371"/>
                        <a:pt x="32945" y="377"/>
                        <a:pt x="32850" y="377"/>
                      </a:cubicBezTo>
                      <a:cubicBezTo>
                        <a:pt x="32430" y="377"/>
                        <a:pt x="32019" y="254"/>
                        <a:pt x="31766" y="60"/>
                      </a:cubicBezTo>
                      <a:lnTo>
                        <a:pt x="31707" y="13"/>
                      </a:lnTo>
                      <a:lnTo>
                        <a:pt x="31659" y="72"/>
                      </a:lnTo>
                      <a:cubicBezTo>
                        <a:pt x="31528" y="227"/>
                        <a:pt x="31266" y="334"/>
                        <a:pt x="30933" y="370"/>
                      </a:cubicBezTo>
                      <a:cubicBezTo>
                        <a:pt x="30864" y="376"/>
                        <a:pt x="30795" y="380"/>
                        <a:pt x="30726" y="380"/>
                      </a:cubicBezTo>
                      <a:cubicBezTo>
                        <a:pt x="30293" y="380"/>
                        <a:pt x="29870" y="255"/>
                        <a:pt x="29623" y="60"/>
                      </a:cubicBezTo>
                      <a:lnTo>
                        <a:pt x="29564" y="13"/>
                      </a:lnTo>
                      <a:lnTo>
                        <a:pt x="29516" y="60"/>
                      </a:lnTo>
                      <a:cubicBezTo>
                        <a:pt x="29339" y="273"/>
                        <a:pt x="28959" y="377"/>
                        <a:pt x="28560" y="377"/>
                      </a:cubicBezTo>
                      <a:cubicBezTo>
                        <a:pt x="28156" y="377"/>
                        <a:pt x="27732" y="270"/>
                        <a:pt x="27480" y="60"/>
                      </a:cubicBezTo>
                      <a:lnTo>
                        <a:pt x="27432" y="13"/>
                      </a:lnTo>
                      <a:lnTo>
                        <a:pt x="27385" y="60"/>
                      </a:lnTo>
                      <a:cubicBezTo>
                        <a:pt x="27196" y="273"/>
                        <a:pt x="26807" y="377"/>
                        <a:pt x="26405" y="377"/>
                      </a:cubicBezTo>
                      <a:cubicBezTo>
                        <a:pt x="25998" y="377"/>
                        <a:pt x="25577" y="270"/>
                        <a:pt x="25337" y="60"/>
                      </a:cubicBezTo>
                      <a:lnTo>
                        <a:pt x="25289" y="13"/>
                      </a:lnTo>
                      <a:lnTo>
                        <a:pt x="25242" y="60"/>
                      </a:lnTo>
                      <a:cubicBezTo>
                        <a:pt x="25041" y="273"/>
                        <a:pt x="24649" y="377"/>
                        <a:pt x="24250" y="377"/>
                      </a:cubicBezTo>
                      <a:cubicBezTo>
                        <a:pt x="23846" y="377"/>
                        <a:pt x="23434" y="270"/>
                        <a:pt x="23206" y="60"/>
                      </a:cubicBezTo>
                      <a:lnTo>
                        <a:pt x="23146" y="13"/>
                      </a:lnTo>
                      <a:lnTo>
                        <a:pt x="23099" y="60"/>
                      </a:lnTo>
                      <a:cubicBezTo>
                        <a:pt x="22890" y="275"/>
                        <a:pt x="22491" y="382"/>
                        <a:pt x="22090" y="382"/>
                      </a:cubicBezTo>
                      <a:cubicBezTo>
                        <a:pt x="21688" y="382"/>
                        <a:pt x="21283" y="275"/>
                        <a:pt x="21063" y="60"/>
                      </a:cubicBezTo>
                      <a:lnTo>
                        <a:pt x="21003" y="13"/>
                      </a:lnTo>
                      <a:lnTo>
                        <a:pt x="20955" y="60"/>
                      </a:lnTo>
                      <a:cubicBezTo>
                        <a:pt x="20734" y="270"/>
                        <a:pt x="20325" y="377"/>
                        <a:pt x="19920" y="377"/>
                      </a:cubicBezTo>
                      <a:cubicBezTo>
                        <a:pt x="19521" y="377"/>
                        <a:pt x="19126" y="273"/>
                        <a:pt x="18920" y="60"/>
                      </a:cubicBezTo>
                      <a:lnTo>
                        <a:pt x="18872" y="13"/>
                      </a:lnTo>
                      <a:lnTo>
                        <a:pt x="18812" y="60"/>
                      </a:lnTo>
                      <a:cubicBezTo>
                        <a:pt x="18585" y="270"/>
                        <a:pt x="18173" y="377"/>
                        <a:pt x="17768" y="377"/>
                      </a:cubicBezTo>
                      <a:cubicBezTo>
                        <a:pt x="17369" y="377"/>
                        <a:pt x="16977" y="273"/>
                        <a:pt x="16776" y="60"/>
                      </a:cubicBezTo>
                      <a:lnTo>
                        <a:pt x="16729" y="13"/>
                      </a:lnTo>
                      <a:lnTo>
                        <a:pt x="16669" y="60"/>
                      </a:lnTo>
                      <a:cubicBezTo>
                        <a:pt x="16429" y="270"/>
                        <a:pt x="16012" y="377"/>
                        <a:pt x="15607" y="377"/>
                      </a:cubicBezTo>
                      <a:cubicBezTo>
                        <a:pt x="15208" y="377"/>
                        <a:pt x="14822" y="273"/>
                        <a:pt x="14633" y="60"/>
                      </a:cubicBezTo>
                      <a:lnTo>
                        <a:pt x="14586" y="13"/>
                      </a:lnTo>
                      <a:lnTo>
                        <a:pt x="14538" y="60"/>
                      </a:lnTo>
                      <a:cubicBezTo>
                        <a:pt x="14286" y="270"/>
                        <a:pt x="13862" y="377"/>
                        <a:pt x="13456" y="377"/>
                      </a:cubicBezTo>
                      <a:cubicBezTo>
                        <a:pt x="13056" y="377"/>
                        <a:pt x="12673" y="273"/>
                        <a:pt x="12490" y="60"/>
                      </a:cubicBezTo>
                      <a:lnTo>
                        <a:pt x="12454" y="13"/>
                      </a:lnTo>
                      <a:lnTo>
                        <a:pt x="12395" y="60"/>
                      </a:lnTo>
                      <a:cubicBezTo>
                        <a:pt x="12148" y="255"/>
                        <a:pt x="11716" y="380"/>
                        <a:pt x="11289" y="380"/>
                      </a:cubicBezTo>
                      <a:cubicBezTo>
                        <a:pt x="11221" y="380"/>
                        <a:pt x="11152" y="376"/>
                        <a:pt x="11085" y="370"/>
                      </a:cubicBezTo>
                      <a:cubicBezTo>
                        <a:pt x="10752" y="334"/>
                        <a:pt x="10478" y="227"/>
                        <a:pt x="10359" y="72"/>
                      </a:cubicBezTo>
                      <a:lnTo>
                        <a:pt x="10311" y="13"/>
                      </a:lnTo>
                      <a:lnTo>
                        <a:pt x="10252" y="60"/>
                      </a:lnTo>
                      <a:cubicBezTo>
                        <a:pt x="9999" y="254"/>
                        <a:pt x="9588" y="377"/>
                        <a:pt x="9168" y="377"/>
                      </a:cubicBezTo>
                      <a:cubicBezTo>
                        <a:pt x="9073" y="377"/>
                        <a:pt x="8977" y="371"/>
                        <a:pt x="8883" y="358"/>
                      </a:cubicBezTo>
                      <a:cubicBezTo>
                        <a:pt x="8573" y="322"/>
                        <a:pt x="8323" y="215"/>
                        <a:pt x="8216" y="72"/>
                      </a:cubicBezTo>
                      <a:lnTo>
                        <a:pt x="8168" y="13"/>
                      </a:lnTo>
                      <a:lnTo>
                        <a:pt x="8109" y="60"/>
                      </a:lnTo>
                      <a:cubicBezTo>
                        <a:pt x="7840" y="262"/>
                        <a:pt x="7408" y="378"/>
                        <a:pt x="6983" y="378"/>
                      </a:cubicBezTo>
                      <a:cubicBezTo>
                        <a:pt x="6881" y="378"/>
                        <a:pt x="6779" y="372"/>
                        <a:pt x="6680" y="358"/>
                      </a:cubicBezTo>
                      <a:cubicBezTo>
                        <a:pt x="6394" y="310"/>
                        <a:pt x="6180" y="215"/>
                        <a:pt x="6073" y="72"/>
                      </a:cubicBezTo>
                      <a:lnTo>
                        <a:pt x="6025" y="13"/>
                      </a:lnTo>
                      <a:lnTo>
                        <a:pt x="5966" y="48"/>
                      </a:lnTo>
                      <a:cubicBezTo>
                        <a:pt x="5696" y="252"/>
                        <a:pt x="5261" y="377"/>
                        <a:pt x="4840" y="377"/>
                      </a:cubicBezTo>
                      <a:cubicBezTo>
                        <a:pt x="4720" y="377"/>
                        <a:pt x="4602" y="367"/>
                        <a:pt x="4489" y="346"/>
                      </a:cubicBezTo>
                      <a:cubicBezTo>
                        <a:pt x="4215" y="310"/>
                        <a:pt x="4025" y="203"/>
                        <a:pt x="3930" y="72"/>
                      </a:cubicBezTo>
                      <a:lnTo>
                        <a:pt x="3894" y="13"/>
                      </a:lnTo>
                      <a:lnTo>
                        <a:pt x="3822" y="48"/>
                      </a:lnTo>
                      <a:cubicBezTo>
                        <a:pt x="3538" y="259"/>
                        <a:pt x="3091" y="378"/>
                        <a:pt x="2667" y="378"/>
                      </a:cubicBezTo>
                      <a:cubicBezTo>
                        <a:pt x="2540" y="378"/>
                        <a:pt x="2416" y="368"/>
                        <a:pt x="2298" y="346"/>
                      </a:cubicBezTo>
                      <a:cubicBezTo>
                        <a:pt x="2048" y="298"/>
                        <a:pt x="1870" y="203"/>
                        <a:pt x="1786" y="72"/>
                      </a:cubicBezTo>
                      <a:lnTo>
                        <a:pt x="1751" y="13"/>
                      </a:lnTo>
                      <a:lnTo>
                        <a:pt x="1691" y="48"/>
                      </a:lnTo>
                      <a:cubicBezTo>
                        <a:pt x="1376" y="275"/>
                        <a:pt x="934" y="369"/>
                        <a:pt x="541" y="369"/>
                      </a:cubicBezTo>
                      <a:cubicBezTo>
                        <a:pt x="356" y="369"/>
                        <a:pt x="181" y="348"/>
                        <a:pt x="36" y="310"/>
                      </a:cubicBezTo>
                      <a:lnTo>
                        <a:pt x="0" y="453"/>
                      </a:lnTo>
                      <a:cubicBezTo>
                        <a:pt x="161" y="497"/>
                        <a:pt x="349" y="521"/>
                        <a:pt x="548" y="521"/>
                      </a:cubicBezTo>
                      <a:cubicBezTo>
                        <a:pt x="941" y="521"/>
                        <a:pt x="1375" y="428"/>
                        <a:pt x="1715" y="215"/>
                      </a:cubicBezTo>
                      <a:cubicBezTo>
                        <a:pt x="1822" y="346"/>
                        <a:pt x="2013" y="441"/>
                        <a:pt x="2275" y="489"/>
                      </a:cubicBezTo>
                      <a:cubicBezTo>
                        <a:pt x="2395" y="515"/>
                        <a:pt x="2532" y="528"/>
                        <a:pt x="2679" y="528"/>
                      </a:cubicBezTo>
                      <a:cubicBezTo>
                        <a:pt x="3069" y="528"/>
                        <a:pt x="3520" y="432"/>
                        <a:pt x="3858" y="215"/>
                      </a:cubicBezTo>
                      <a:cubicBezTo>
                        <a:pt x="3977" y="358"/>
                        <a:pt x="4191" y="453"/>
                        <a:pt x="4465" y="501"/>
                      </a:cubicBezTo>
                      <a:cubicBezTo>
                        <a:pt x="4577" y="519"/>
                        <a:pt x="4694" y="527"/>
                        <a:pt x="4812" y="527"/>
                      </a:cubicBezTo>
                      <a:cubicBezTo>
                        <a:pt x="5244" y="527"/>
                        <a:pt x="5692" y="412"/>
                        <a:pt x="6001" y="215"/>
                      </a:cubicBezTo>
                      <a:cubicBezTo>
                        <a:pt x="6132" y="358"/>
                        <a:pt x="6370" y="465"/>
                        <a:pt x="6668" y="501"/>
                      </a:cubicBezTo>
                      <a:cubicBezTo>
                        <a:pt x="6778" y="519"/>
                        <a:pt x="6891" y="527"/>
                        <a:pt x="7005" y="527"/>
                      </a:cubicBezTo>
                      <a:cubicBezTo>
                        <a:pt x="7424" y="527"/>
                        <a:pt x="7854" y="412"/>
                        <a:pt x="8144" y="215"/>
                      </a:cubicBezTo>
                      <a:cubicBezTo>
                        <a:pt x="8299" y="370"/>
                        <a:pt x="8549" y="477"/>
                        <a:pt x="8859" y="513"/>
                      </a:cubicBezTo>
                      <a:cubicBezTo>
                        <a:pt x="8949" y="523"/>
                        <a:pt x="9040" y="528"/>
                        <a:pt x="9130" y="528"/>
                      </a:cubicBezTo>
                      <a:cubicBezTo>
                        <a:pt x="9568" y="528"/>
                        <a:pt x="10001" y="412"/>
                        <a:pt x="10287" y="215"/>
                      </a:cubicBezTo>
                      <a:cubicBezTo>
                        <a:pt x="10454" y="370"/>
                        <a:pt x="10728" y="477"/>
                        <a:pt x="11073" y="513"/>
                      </a:cubicBezTo>
                      <a:cubicBezTo>
                        <a:pt x="11161" y="523"/>
                        <a:pt x="11249" y="528"/>
                        <a:pt x="11337" y="528"/>
                      </a:cubicBezTo>
                      <a:cubicBezTo>
                        <a:pt x="11759" y="528"/>
                        <a:pt x="12164" y="412"/>
                        <a:pt x="12431" y="215"/>
                      </a:cubicBezTo>
                      <a:cubicBezTo>
                        <a:pt x="12651" y="423"/>
                        <a:pt x="13047" y="528"/>
                        <a:pt x="13458" y="528"/>
                      </a:cubicBezTo>
                      <a:cubicBezTo>
                        <a:pt x="13868" y="528"/>
                        <a:pt x="14294" y="423"/>
                        <a:pt x="14574" y="215"/>
                      </a:cubicBezTo>
                      <a:cubicBezTo>
                        <a:pt x="14806" y="423"/>
                        <a:pt x="15208" y="528"/>
                        <a:pt x="15618" y="528"/>
                      </a:cubicBezTo>
                      <a:cubicBezTo>
                        <a:pt x="16029" y="528"/>
                        <a:pt x="16449" y="423"/>
                        <a:pt x="16717" y="215"/>
                      </a:cubicBezTo>
                      <a:cubicBezTo>
                        <a:pt x="16955" y="423"/>
                        <a:pt x="17360" y="528"/>
                        <a:pt x="17771" y="528"/>
                      </a:cubicBezTo>
                      <a:cubicBezTo>
                        <a:pt x="18181" y="528"/>
                        <a:pt x="18598" y="423"/>
                        <a:pt x="18860" y="215"/>
                      </a:cubicBezTo>
                      <a:cubicBezTo>
                        <a:pt x="19110" y="423"/>
                        <a:pt x="19521" y="528"/>
                        <a:pt x="19932" y="528"/>
                      </a:cubicBezTo>
                      <a:cubicBezTo>
                        <a:pt x="20342" y="528"/>
                        <a:pt x="20753" y="423"/>
                        <a:pt x="21003" y="215"/>
                      </a:cubicBezTo>
                      <a:cubicBezTo>
                        <a:pt x="21259" y="423"/>
                        <a:pt x="21673" y="528"/>
                        <a:pt x="22085" y="528"/>
                      </a:cubicBezTo>
                      <a:cubicBezTo>
                        <a:pt x="22497" y="528"/>
                        <a:pt x="22908" y="423"/>
                        <a:pt x="23158" y="215"/>
                      </a:cubicBezTo>
                      <a:cubicBezTo>
                        <a:pt x="23420" y="423"/>
                        <a:pt x="23837" y="528"/>
                        <a:pt x="24248" y="528"/>
                      </a:cubicBezTo>
                      <a:cubicBezTo>
                        <a:pt x="24658" y="528"/>
                        <a:pt x="25063" y="423"/>
                        <a:pt x="25301" y="215"/>
                      </a:cubicBezTo>
                      <a:cubicBezTo>
                        <a:pt x="25569" y="423"/>
                        <a:pt x="25989" y="528"/>
                        <a:pt x="26400" y="528"/>
                      </a:cubicBezTo>
                      <a:cubicBezTo>
                        <a:pt x="26810" y="528"/>
                        <a:pt x="27212" y="423"/>
                        <a:pt x="27444" y="215"/>
                      </a:cubicBezTo>
                      <a:cubicBezTo>
                        <a:pt x="27724" y="423"/>
                        <a:pt x="28150" y="528"/>
                        <a:pt x="28561" y="528"/>
                      </a:cubicBezTo>
                      <a:cubicBezTo>
                        <a:pt x="28971" y="528"/>
                        <a:pt x="29367" y="423"/>
                        <a:pt x="29588" y="215"/>
                      </a:cubicBezTo>
                      <a:cubicBezTo>
                        <a:pt x="29854" y="412"/>
                        <a:pt x="30259" y="528"/>
                        <a:pt x="30681" y="528"/>
                      </a:cubicBezTo>
                      <a:cubicBezTo>
                        <a:pt x="30769" y="528"/>
                        <a:pt x="30857" y="523"/>
                        <a:pt x="30945" y="513"/>
                      </a:cubicBezTo>
                      <a:cubicBezTo>
                        <a:pt x="31290" y="477"/>
                        <a:pt x="31564" y="370"/>
                        <a:pt x="31731" y="215"/>
                      </a:cubicBezTo>
                      <a:cubicBezTo>
                        <a:pt x="32017" y="412"/>
                        <a:pt x="32450" y="528"/>
                        <a:pt x="32881" y="528"/>
                      </a:cubicBezTo>
                      <a:cubicBezTo>
                        <a:pt x="32970" y="528"/>
                        <a:pt x="33060" y="523"/>
                        <a:pt x="33147" y="513"/>
                      </a:cubicBezTo>
                      <a:cubicBezTo>
                        <a:pt x="33469" y="477"/>
                        <a:pt x="33719" y="370"/>
                        <a:pt x="33874" y="215"/>
                      </a:cubicBezTo>
                      <a:cubicBezTo>
                        <a:pt x="34164" y="412"/>
                        <a:pt x="34594" y="527"/>
                        <a:pt x="35013" y="527"/>
                      </a:cubicBezTo>
                      <a:cubicBezTo>
                        <a:pt x="35127" y="527"/>
                        <a:pt x="35241" y="519"/>
                        <a:pt x="35350" y="501"/>
                      </a:cubicBezTo>
                      <a:cubicBezTo>
                        <a:pt x="35648" y="465"/>
                        <a:pt x="35886" y="358"/>
                        <a:pt x="36017" y="215"/>
                      </a:cubicBezTo>
                      <a:cubicBezTo>
                        <a:pt x="36315" y="417"/>
                        <a:pt x="36755" y="525"/>
                        <a:pt x="37184" y="525"/>
                      </a:cubicBezTo>
                      <a:cubicBezTo>
                        <a:pt x="37315" y="525"/>
                        <a:pt x="37434" y="513"/>
                        <a:pt x="37553" y="501"/>
                      </a:cubicBezTo>
                      <a:cubicBezTo>
                        <a:pt x="37827" y="453"/>
                        <a:pt x="38041" y="358"/>
                        <a:pt x="38160" y="215"/>
                      </a:cubicBezTo>
                      <a:cubicBezTo>
                        <a:pt x="38498" y="432"/>
                        <a:pt x="38943" y="528"/>
                        <a:pt x="39334" y="528"/>
                      </a:cubicBezTo>
                      <a:cubicBezTo>
                        <a:pt x="39481" y="528"/>
                        <a:pt x="39620" y="515"/>
                        <a:pt x="39744" y="489"/>
                      </a:cubicBezTo>
                      <a:cubicBezTo>
                        <a:pt x="39994" y="441"/>
                        <a:pt x="40184" y="346"/>
                        <a:pt x="40303" y="215"/>
                      </a:cubicBezTo>
                      <a:cubicBezTo>
                        <a:pt x="40610" y="439"/>
                        <a:pt x="40995" y="518"/>
                        <a:pt x="41355" y="518"/>
                      </a:cubicBezTo>
                      <a:cubicBezTo>
                        <a:pt x="41665" y="518"/>
                        <a:pt x="41956" y="459"/>
                        <a:pt x="42161" y="382"/>
                      </a:cubicBezTo>
                      <a:lnTo>
                        <a:pt x="42113" y="251"/>
                      </a:lnTo>
                      <a:cubicBezTo>
                        <a:pt x="41904" y="328"/>
                        <a:pt x="41649" y="372"/>
                        <a:pt x="41387" y="372"/>
                      </a:cubicBezTo>
                      <a:cubicBezTo>
                        <a:pt x="41007" y="372"/>
                        <a:pt x="40614" y="279"/>
                        <a:pt x="40339" y="60"/>
                      </a:cubicBezTo>
                      <a:lnTo>
                        <a:pt x="4026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38" name="Google Shape;10938;p32"/>
                <p:cNvSpPr/>
                <p:nvPr/>
              </p:nvSpPr>
              <p:spPr>
                <a:xfrm>
                  <a:off x="10145419" y="2491136"/>
                  <a:ext cx="3332359" cy="42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25" h="525" extrusionOk="0">
                      <a:moveTo>
                        <a:pt x="1703" y="1"/>
                      </a:moveTo>
                      <a:lnTo>
                        <a:pt x="1644" y="48"/>
                      </a:lnTo>
                      <a:cubicBezTo>
                        <a:pt x="1339" y="257"/>
                        <a:pt x="915" y="346"/>
                        <a:pt x="537" y="346"/>
                      </a:cubicBezTo>
                      <a:cubicBezTo>
                        <a:pt x="353" y="346"/>
                        <a:pt x="180" y="325"/>
                        <a:pt x="36" y="286"/>
                      </a:cubicBezTo>
                      <a:lnTo>
                        <a:pt x="0" y="441"/>
                      </a:lnTo>
                      <a:cubicBezTo>
                        <a:pt x="152" y="476"/>
                        <a:pt x="330" y="496"/>
                        <a:pt x="518" y="496"/>
                      </a:cubicBezTo>
                      <a:cubicBezTo>
                        <a:pt x="907" y="496"/>
                        <a:pt x="1338" y="412"/>
                        <a:pt x="1667" y="203"/>
                      </a:cubicBezTo>
                      <a:cubicBezTo>
                        <a:pt x="1774" y="334"/>
                        <a:pt x="1965" y="417"/>
                        <a:pt x="2215" y="465"/>
                      </a:cubicBezTo>
                      <a:cubicBezTo>
                        <a:pt x="2334" y="488"/>
                        <a:pt x="2469" y="500"/>
                        <a:pt x="2611" y="500"/>
                      </a:cubicBezTo>
                      <a:cubicBezTo>
                        <a:pt x="2994" y="500"/>
                        <a:pt x="3429" y="412"/>
                        <a:pt x="3751" y="203"/>
                      </a:cubicBezTo>
                      <a:cubicBezTo>
                        <a:pt x="3906" y="370"/>
                        <a:pt x="4156" y="441"/>
                        <a:pt x="4358" y="477"/>
                      </a:cubicBezTo>
                      <a:cubicBezTo>
                        <a:pt x="4473" y="496"/>
                        <a:pt x="4593" y="505"/>
                        <a:pt x="4713" y="505"/>
                      </a:cubicBezTo>
                      <a:cubicBezTo>
                        <a:pt x="5127" y="505"/>
                        <a:pt x="5551" y="397"/>
                        <a:pt x="5846" y="203"/>
                      </a:cubicBezTo>
                      <a:cubicBezTo>
                        <a:pt x="5989" y="346"/>
                        <a:pt x="6216" y="441"/>
                        <a:pt x="6501" y="477"/>
                      </a:cubicBezTo>
                      <a:cubicBezTo>
                        <a:pt x="6609" y="495"/>
                        <a:pt x="6721" y="503"/>
                        <a:pt x="6833" y="503"/>
                      </a:cubicBezTo>
                      <a:cubicBezTo>
                        <a:pt x="7242" y="503"/>
                        <a:pt x="7662" y="390"/>
                        <a:pt x="7942" y="203"/>
                      </a:cubicBezTo>
                      <a:cubicBezTo>
                        <a:pt x="8144" y="406"/>
                        <a:pt x="8519" y="507"/>
                        <a:pt x="8918" y="507"/>
                      </a:cubicBezTo>
                      <a:cubicBezTo>
                        <a:pt x="9317" y="507"/>
                        <a:pt x="9740" y="406"/>
                        <a:pt x="10037" y="203"/>
                      </a:cubicBezTo>
                      <a:cubicBezTo>
                        <a:pt x="10246" y="406"/>
                        <a:pt x="10627" y="507"/>
                        <a:pt x="11026" y="507"/>
                      </a:cubicBezTo>
                      <a:cubicBezTo>
                        <a:pt x="11424" y="507"/>
                        <a:pt x="11841" y="406"/>
                        <a:pt x="12121" y="203"/>
                      </a:cubicBezTo>
                      <a:cubicBezTo>
                        <a:pt x="12341" y="400"/>
                        <a:pt x="12731" y="498"/>
                        <a:pt x="13133" y="498"/>
                      </a:cubicBezTo>
                      <a:cubicBezTo>
                        <a:pt x="13535" y="498"/>
                        <a:pt x="13949" y="400"/>
                        <a:pt x="14217" y="203"/>
                      </a:cubicBezTo>
                      <a:cubicBezTo>
                        <a:pt x="14443" y="400"/>
                        <a:pt x="14836" y="498"/>
                        <a:pt x="15237" y="498"/>
                      </a:cubicBezTo>
                      <a:cubicBezTo>
                        <a:pt x="15639" y="498"/>
                        <a:pt x="16050" y="400"/>
                        <a:pt x="16312" y="203"/>
                      </a:cubicBezTo>
                      <a:cubicBezTo>
                        <a:pt x="16544" y="400"/>
                        <a:pt x="16940" y="498"/>
                        <a:pt x="17342" y="498"/>
                      </a:cubicBezTo>
                      <a:cubicBezTo>
                        <a:pt x="17744" y="498"/>
                        <a:pt x="18152" y="400"/>
                        <a:pt x="18408" y="203"/>
                      </a:cubicBezTo>
                      <a:cubicBezTo>
                        <a:pt x="18646" y="400"/>
                        <a:pt x="19044" y="498"/>
                        <a:pt x="19445" y="498"/>
                      </a:cubicBezTo>
                      <a:cubicBezTo>
                        <a:pt x="19845" y="498"/>
                        <a:pt x="20247" y="400"/>
                        <a:pt x="20491" y="203"/>
                      </a:cubicBezTo>
                      <a:cubicBezTo>
                        <a:pt x="20741" y="400"/>
                        <a:pt x="21146" y="498"/>
                        <a:pt x="21548" y="498"/>
                      </a:cubicBezTo>
                      <a:cubicBezTo>
                        <a:pt x="21950" y="498"/>
                        <a:pt x="22348" y="400"/>
                        <a:pt x="22587" y="203"/>
                      </a:cubicBezTo>
                      <a:cubicBezTo>
                        <a:pt x="22843" y="400"/>
                        <a:pt x="23250" y="498"/>
                        <a:pt x="23652" y="498"/>
                      </a:cubicBezTo>
                      <a:cubicBezTo>
                        <a:pt x="24054" y="498"/>
                        <a:pt x="24450" y="400"/>
                        <a:pt x="24682" y="203"/>
                      </a:cubicBezTo>
                      <a:cubicBezTo>
                        <a:pt x="24944" y="400"/>
                        <a:pt x="25355" y="498"/>
                        <a:pt x="25757" y="498"/>
                      </a:cubicBezTo>
                      <a:cubicBezTo>
                        <a:pt x="26158" y="498"/>
                        <a:pt x="26551" y="400"/>
                        <a:pt x="26778" y="203"/>
                      </a:cubicBezTo>
                      <a:cubicBezTo>
                        <a:pt x="27045" y="400"/>
                        <a:pt x="27459" y="498"/>
                        <a:pt x="27860" y="498"/>
                      </a:cubicBezTo>
                      <a:cubicBezTo>
                        <a:pt x="28260" y="498"/>
                        <a:pt x="28647" y="400"/>
                        <a:pt x="28861" y="203"/>
                      </a:cubicBezTo>
                      <a:cubicBezTo>
                        <a:pt x="29147" y="406"/>
                        <a:pt x="29567" y="507"/>
                        <a:pt x="29967" y="507"/>
                      </a:cubicBezTo>
                      <a:cubicBezTo>
                        <a:pt x="30367" y="507"/>
                        <a:pt x="30748" y="406"/>
                        <a:pt x="30957" y="203"/>
                      </a:cubicBezTo>
                      <a:cubicBezTo>
                        <a:pt x="31248" y="406"/>
                        <a:pt x="31671" y="507"/>
                        <a:pt x="32071" y="507"/>
                      </a:cubicBezTo>
                      <a:cubicBezTo>
                        <a:pt x="32472" y="507"/>
                        <a:pt x="32850" y="406"/>
                        <a:pt x="33052" y="203"/>
                      </a:cubicBezTo>
                      <a:cubicBezTo>
                        <a:pt x="33332" y="390"/>
                        <a:pt x="33752" y="503"/>
                        <a:pt x="34161" y="503"/>
                      </a:cubicBezTo>
                      <a:cubicBezTo>
                        <a:pt x="34274" y="503"/>
                        <a:pt x="34385" y="495"/>
                        <a:pt x="34493" y="477"/>
                      </a:cubicBezTo>
                      <a:cubicBezTo>
                        <a:pt x="34779" y="441"/>
                        <a:pt x="35005" y="346"/>
                        <a:pt x="35148" y="203"/>
                      </a:cubicBezTo>
                      <a:cubicBezTo>
                        <a:pt x="35443" y="397"/>
                        <a:pt x="35867" y="505"/>
                        <a:pt x="36281" y="505"/>
                      </a:cubicBezTo>
                      <a:cubicBezTo>
                        <a:pt x="36401" y="505"/>
                        <a:pt x="36521" y="496"/>
                        <a:pt x="36636" y="477"/>
                      </a:cubicBezTo>
                      <a:cubicBezTo>
                        <a:pt x="36838" y="441"/>
                        <a:pt x="37088" y="370"/>
                        <a:pt x="37231" y="203"/>
                      </a:cubicBezTo>
                      <a:cubicBezTo>
                        <a:pt x="37561" y="412"/>
                        <a:pt x="37999" y="500"/>
                        <a:pt x="38383" y="500"/>
                      </a:cubicBezTo>
                      <a:cubicBezTo>
                        <a:pt x="38525" y="500"/>
                        <a:pt x="38660" y="488"/>
                        <a:pt x="38779" y="465"/>
                      </a:cubicBezTo>
                      <a:cubicBezTo>
                        <a:pt x="39029" y="417"/>
                        <a:pt x="39220" y="334"/>
                        <a:pt x="39327" y="203"/>
                      </a:cubicBezTo>
                      <a:cubicBezTo>
                        <a:pt x="39720" y="406"/>
                        <a:pt x="40184" y="525"/>
                        <a:pt x="40601" y="525"/>
                      </a:cubicBezTo>
                      <a:cubicBezTo>
                        <a:pt x="40791" y="525"/>
                        <a:pt x="40970" y="501"/>
                        <a:pt x="41125" y="453"/>
                      </a:cubicBezTo>
                      <a:lnTo>
                        <a:pt x="41077" y="310"/>
                      </a:lnTo>
                      <a:cubicBezTo>
                        <a:pt x="40940" y="356"/>
                        <a:pt x="40779" y="378"/>
                        <a:pt x="40608" y="378"/>
                      </a:cubicBezTo>
                      <a:cubicBezTo>
                        <a:pt x="40199" y="378"/>
                        <a:pt x="39728" y="254"/>
                        <a:pt x="39351" y="36"/>
                      </a:cubicBezTo>
                      <a:lnTo>
                        <a:pt x="39291" y="13"/>
                      </a:lnTo>
                      <a:lnTo>
                        <a:pt x="39255" y="60"/>
                      </a:lnTo>
                      <a:cubicBezTo>
                        <a:pt x="39172" y="191"/>
                        <a:pt x="38993" y="275"/>
                        <a:pt x="38755" y="322"/>
                      </a:cubicBezTo>
                      <a:cubicBezTo>
                        <a:pt x="38639" y="344"/>
                        <a:pt x="38515" y="355"/>
                        <a:pt x="38390" y="355"/>
                      </a:cubicBezTo>
                      <a:cubicBezTo>
                        <a:pt x="37976" y="355"/>
                        <a:pt x="37541" y="240"/>
                        <a:pt x="37267" y="48"/>
                      </a:cubicBezTo>
                      <a:lnTo>
                        <a:pt x="37207" y="1"/>
                      </a:lnTo>
                      <a:lnTo>
                        <a:pt x="37160" y="60"/>
                      </a:lnTo>
                      <a:cubicBezTo>
                        <a:pt x="37077" y="191"/>
                        <a:pt x="36874" y="286"/>
                        <a:pt x="36612" y="334"/>
                      </a:cubicBezTo>
                      <a:cubicBezTo>
                        <a:pt x="36512" y="349"/>
                        <a:pt x="36408" y="356"/>
                        <a:pt x="36302" y="356"/>
                      </a:cubicBezTo>
                      <a:cubicBezTo>
                        <a:pt x="35887" y="356"/>
                        <a:pt x="35446" y="247"/>
                        <a:pt x="35172" y="48"/>
                      </a:cubicBezTo>
                      <a:lnTo>
                        <a:pt x="35112" y="1"/>
                      </a:lnTo>
                      <a:lnTo>
                        <a:pt x="35076" y="60"/>
                      </a:lnTo>
                      <a:cubicBezTo>
                        <a:pt x="34969" y="203"/>
                        <a:pt x="34755" y="298"/>
                        <a:pt x="34469" y="334"/>
                      </a:cubicBezTo>
                      <a:cubicBezTo>
                        <a:pt x="34374" y="348"/>
                        <a:pt x="34276" y="355"/>
                        <a:pt x="34177" y="355"/>
                      </a:cubicBezTo>
                      <a:cubicBezTo>
                        <a:pt x="33768" y="355"/>
                        <a:pt x="33347" y="240"/>
                        <a:pt x="33088" y="48"/>
                      </a:cubicBezTo>
                      <a:lnTo>
                        <a:pt x="33028" y="1"/>
                      </a:lnTo>
                      <a:lnTo>
                        <a:pt x="32981" y="60"/>
                      </a:lnTo>
                      <a:cubicBezTo>
                        <a:pt x="32828" y="260"/>
                        <a:pt x="32471" y="358"/>
                        <a:pt x="32084" y="358"/>
                      </a:cubicBezTo>
                      <a:cubicBezTo>
                        <a:pt x="31686" y="358"/>
                        <a:pt x="31258" y="254"/>
                        <a:pt x="30992" y="48"/>
                      </a:cubicBezTo>
                      <a:lnTo>
                        <a:pt x="30933" y="1"/>
                      </a:lnTo>
                      <a:lnTo>
                        <a:pt x="30897" y="60"/>
                      </a:lnTo>
                      <a:cubicBezTo>
                        <a:pt x="30732" y="255"/>
                        <a:pt x="30364" y="353"/>
                        <a:pt x="29974" y="353"/>
                      </a:cubicBezTo>
                      <a:cubicBezTo>
                        <a:pt x="29579" y="353"/>
                        <a:pt x="29161" y="252"/>
                        <a:pt x="28909" y="48"/>
                      </a:cubicBezTo>
                      <a:lnTo>
                        <a:pt x="28849" y="1"/>
                      </a:lnTo>
                      <a:lnTo>
                        <a:pt x="28802" y="60"/>
                      </a:lnTo>
                      <a:cubicBezTo>
                        <a:pt x="28624" y="255"/>
                        <a:pt x="28254" y="353"/>
                        <a:pt x="27865" y="353"/>
                      </a:cubicBezTo>
                      <a:cubicBezTo>
                        <a:pt x="27471" y="353"/>
                        <a:pt x="27059" y="252"/>
                        <a:pt x="26813" y="48"/>
                      </a:cubicBezTo>
                      <a:lnTo>
                        <a:pt x="26766" y="1"/>
                      </a:lnTo>
                      <a:lnTo>
                        <a:pt x="26718" y="60"/>
                      </a:lnTo>
                      <a:cubicBezTo>
                        <a:pt x="26529" y="255"/>
                        <a:pt x="26152" y="353"/>
                        <a:pt x="25764" y="353"/>
                      </a:cubicBezTo>
                      <a:cubicBezTo>
                        <a:pt x="25370" y="353"/>
                        <a:pt x="24964" y="252"/>
                        <a:pt x="24730" y="48"/>
                      </a:cubicBezTo>
                      <a:lnTo>
                        <a:pt x="24670" y="1"/>
                      </a:lnTo>
                      <a:lnTo>
                        <a:pt x="24623" y="60"/>
                      </a:lnTo>
                      <a:cubicBezTo>
                        <a:pt x="24428" y="255"/>
                        <a:pt x="24048" y="353"/>
                        <a:pt x="23659" y="353"/>
                      </a:cubicBezTo>
                      <a:cubicBezTo>
                        <a:pt x="23265" y="353"/>
                        <a:pt x="22862" y="252"/>
                        <a:pt x="22634" y="48"/>
                      </a:cubicBezTo>
                      <a:lnTo>
                        <a:pt x="22587" y="1"/>
                      </a:lnTo>
                      <a:lnTo>
                        <a:pt x="22539" y="48"/>
                      </a:lnTo>
                      <a:cubicBezTo>
                        <a:pt x="22331" y="251"/>
                        <a:pt x="21941" y="352"/>
                        <a:pt x="21549" y="352"/>
                      </a:cubicBezTo>
                      <a:cubicBezTo>
                        <a:pt x="21158" y="352"/>
                        <a:pt x="20765" y="251"/>
                        <a:pt x="20551" y="48"/>
                      </a:cubicBezTo>
                      <a:lnTo>
                        <a:pt x="20491" y="1"/>
                      </a:lnTo>
                      <a:lnTo>
                        <a:pt x="20443" y="48"/>
                      </a:lnTo>
                      <a:cubicBezTo>
                        <a:pt x="20229" y="251"/>
                        <a:pt x="19836" y="352"/>
                        <a:pt x="19445" y="352"/>
                      </a:cubicBezTo>
                      <a:cubicBezTo>
                        <a:pt x="19053" y="352"/>
                        <a:pt x="18663" y="251"/>
                        <a:pt x="18455" y="48"/>
                      </a:cubicBezTo>
                      <a:lnTo>
                        <a:pt x="18408" y="1"/>
                      </a:lnTo>
                      <a:lnTo>
                        <a:pt x="18360" y="48"/>
                      </a:lnTo>
                      <a:cubicBezTo>
                        <a:pt x="18132" y="252"/>
                        <a:pt x="17729" y="353"/>
                        <a:pt x="17335" y="353"/>
                      </a:cubicBezTo>
                      <a:cubicBezTo>
                        <a:pt x="16946" y="353"/>
                        <a:pt x="16567" y="255"/>
                        <a:pt x="16372" y="60"/>
                      </a:cubicBezTo>
                      <a:lnTo>
                        <a:pt x="16324" y="1"/>
                      </a:lnTo>
                      <a:lnTo>
                        <a:pt x="16264" y="48"/>
                      </a:lnTo>
                      <a:cubicBezTo>
                        <a:pt x="16030" y="252"/>
                        <a:pt x="15621" y="353"/>
                        <a:pt x="15226" y="353"/>
                      </a:cubicBezTo>
                      <a:cubicBezTo>
                        <a:pt x="14836" y="353"/>
                        <a:pt x="14459" y="255"/>
                        <a:pt x="14276" y="60"/>
                      </a:cubicBezTo>
                      <a:lnTo>
                        <a:pt x="14228" y="1"/>
                      </a:lnTo>
                      <a:lnTo>
                        <a:pt x="14181" y="48"/>
                      </a:lnTo>
                      <a:cubicBezTo>
                        <a:pt x="13935" y="252"/>
                        <a:pt x="13520" y="353"/>
                        <a:pt x="13124" y="353"/>
                      </a:cubicBezTo>
                      <a:cubicBezTo>
                        <a:pt x="12735" y="353"/>
                        <a:pt x="12364" y="255"/>
                        <a:pt x="12192" y="60"/>
                      </a:cubicBezTo>
                      <a:lnTo>
                        <a:pt x="12145" y="1"/>
                      </a:lnTo>
                      <a:lnTo>
                        <a:pt x="12085" y="48"/>
                      </a:lnTo>
                      <a:cubicBezTo>
                        <a:pt x="11833" y="252"/>
                        <a:pt x="11415" y="353"/>
                        <a:pt x="11020" y="353"/>
                      </a:cubicBezTo>
                      <a:cubicBezTo>
                        <a:pt x="10630" y="353"/>
                        <a:pt x="10262" y="255"/>
                        <a:pt x="10097" y="60"/>
                      </a:cubicBezTo>
                      <a:lnTo>
                        <a:pt x="10049" y="1"/>
                      </a:lnTo>
                      <a:lnTo>
                        <a:pt x="10002" y="48"/>
                      </a:lnTo>
                      <a:cubicBezTo>
                        <a:pt x="9736" y="254"/>
                        <a:pt x="9308" y="358"/>
                        <a:pt x="8910" y="358"/>
                      </a:cubicBezTo>
                      <a:cubicBezTo>
                        <a:pt x="8524" y="358"/>
                        <a:pt x="8166" y="260"/>
                        <a:pt x="8013" y="60"/>
                      </a:cubicBezTo>
                      <a:lnTo>
                        <a:pt x="7966" y="1"/>
                      </a:lnTo>
                      <a:lnTo>
                        <a:pt x="7906" y="48"/>
                      </a:lnTo>
                      <a:cubicBezTo>
                        <a:pt x="7647" y="240"/>
                        <a:pt x="7226" y="355"/>
                        <a:pt x="6811" y="355"/>
                      </a:cubicBezTo>
                      <a:cubicBezTo>
                        <a:pt x="6710" y="355"/>
                        <a:pt x="6610" y="348"/>
                        <a:pt x="6513" y="334"/>
                      </a:cubicBezTo>
                      <a:cubicBezTo>
                        <a:pt x="6239" y="298"/>
                        <a:pt x="6025" y="203"/>
                        <a:pt x="5918" y="60"/>
                      </a:cubicBezTo>
                      <a:lnTo>
                        <a:pt x="5882" y="1"/>
                      </a:lnTo>
                      <a:lnTo>
                        <a:pt x="5823" y="48"/>
                      </a:lnTo>
                      <a:cubicBezTo>
                        <a:pt x="5551" y="245"/>
                        <a:pt x="5118" y="360"/>
                        <a:pt x="4708" y="360"/>
                      </a:cubicBezTo>
                      <a:cubicBezTo>
                        <a:pt x="4596" y="360"/>
                        <a:pt x="4486" y="352"/>
                        <a:pt x="4382" y="334"/>
                      </a:cubicBezTo>
                      <a:cubicBezTo>
                        <a:pt x="4120" y="286"/>
                        <a:pt x="3918" y="191"/>
                        <a:pt x="3834" y="60"/>
                      </a:cubicBezTo>
                      <a:lnTo>
                        <a:pt x="3787" y="1"/>
                      </a:lnTo>
                      <a:lnTo>
                        <a:pt x="3727" y="48"/>
                      </a:lnTo>
                      <a:cubicBezTo>
                        <a:pt x="3453" y="240"/>
                        <a:pt x="3018" y="355"/>
                        <a:pt x="2604" y="355"/>
                      </a:cubicBezTo>
                      <a:cubicBezTo>
                        <a:pt x="2479" y="355"/>
                        <a:pt x="2355" y="344"/>
                        <a:pt x="2239" y="322"/>
                      </a:cubicBezTo>
                      <a:cubicBezTo>
                        <a:pt x="2001" y="275"/>
                        <a:pt x="1822" y="191"/>
                        <a:pt x="1739" y="60"/>
                      </a:cubicBezTo>
                      <a:lnTo>
                        <a:pt x="170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39" name="Google Shape;10939;p32"/>
                <p:cNvSpPr/>
                <p:nvPr/>
              </p:nvSpPr>
              <p:spPr>
                <a:xfrm>
                  <a:off x="10183989" y="2402408"/>
                  <a:ext cx="3254246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61" h="489" extrusionOk="0">
                      <a:moveTo>
                        <a:pt x="1668" y="0"/>
                      </a:moveTo>
                      <a:lnTo>
                        <a:pt x="1608" y="48"/>
                      </a:lnTo>
                      <a:cubicBezTo>
                        <a:pt x="1308" y="243"/>
                        <a:pt x="892" y="327"/>
                        <a:pt x="518" y="327"/>
                      </a:cubicBezTo>
                      <a:cubicBezTo>
                        <a:pt x="343" y="327"/>
                        <a:pt x="177" y="308"/>
                        <a:pt x="36" y="274"/>
                      </a:cubicBezTo>
                      <a:lnTo>
                        <a:pt x="1" y="429"/>
                      </a:lnTo>
                      <a:cubicBezTo>
                        <a:pt x="149" y="463"/>
                        <a:pt x="320" y="482"/>
                        <a:pt x="499" y="482"/>
                      </a:cubicBezTo>
                      <a:cubicBezTo>
                        <a:pt x="884" y="482"/>
                        <a:pt x="1307" y="397"/>
                        <a:pt x="1632" y="203"/>
                      </a:cubicBezTo>
                      <a:cubicBezTo>
                        <a:pt x="1739" y="322"/>
                        <a:pt x="1930" y="405"/>
                        <a:pt x="2168" y="453"/>
                      </a:cubicBezTo>
                      <a:cubicBezTo>
                        <a:pt x="2285" y="476"/>
                        <a:pt x="2418" y="488"/>
                        <a:pt x="2558" y="488"/>
                      </a:cubicBezTo>
                      <a:cubicBezTo>
                        <a:pt x="2932" y="488"/>
                        <a:pt x="3359" y="402"/>
                        <a:pt x="3680" y="203"/>
                      </a:cubicBezTo>
                      <a:cubicBezTo>
                        <a:pt x="3864" y="393"/>
                        <a:pt x="4224" y="488"/>
                        <a:pt x="4613" y="488"/>
                      </a:cubicBezTo>
                      <a:cubicBezTo>
                        <a:pt x="5001" y="488"/>
                        <a:pt x="5418" y="393"/>
                        <a:pt x="5716" y="203"/>
                      </a:cubicBezTo>
                      <a:cubicBezTo>
                        <a:pt x="5906" y="393"/>
                        <a:pt x="6272" y="488"/>
                        <a:pt x="6664" y="488"/>
                      </a:cubicBezTo>
                      <a:cubicBezTo>
                        <a:pt x="7055" y="488"/>
                        <a:pt x="7472" y="393"/>
                        <a:pt x="7764" y="203"/>
                      </a:cubicBezTo>
                      <a:cubicBezTo>
                        <a:pt x="7960" y="393"/>
                        <a:pt x="8326" y="488"/>
                        <a:pt x="8715" y="488"/>
                      </a:cubicBezTo>
                      <a:cubicBezTo>
                        <a:pt x="9103" y="488"/>
                        <a:pt x="9514" y="393"/>
                        <a:pt x="9800" y="203"/>
                      </a:cubicBezTo>
                      <a:cubicBezTo>
                        <a:pt x="10008" y="393"/>
                        <a:pt x="10380" y="488"/>
                        <a:pt x="10770" y="488"/>
                      </a:cubicBezTo>
                      <a:cubicBezTo>
                        <a:pt x="11160" y="488"/>
                        <a:pt x="11568" y="393"/>
                        <a:pt x="11847" y="203"/>
                      </a:cubicBezTo>
                      <a:cubicBezTo>
                        <a:pt x="12062" y="393"/>
                        <a:pt x="12437" y="488"/>
                        <a:pt x="12827" y="488"/>
                      </a:cubicBezTo>
                      <a:cubicBezTo>
                        <a:pt x="13217" y="488"/>
                        <a:pt x="13621" y="393"/>
                        <a:pt x="13895" y="203"/>
                      </a:cubicBezTo>
                      <a:cubicBezTo>
                        <a:pt x="14116" y="393"/>
                        <a:pt x="14494" y="488"/>
                        <a:pt x="14882" y="488"/>
                      </a:cubicBezTo>
                      <a:cubicBezTo>
                        <a:pt x="15270" y="488"/>
                        <a:pt x="15669" y="393"/>
                        <a:pt x="15931" y="203"/>
                      </a:cubicBezTo>
                      <a:cubicBezTo>
                        <a:pt x="16169" y="393"/>
                        <a:pt x="16550" y="488"/>
                        <a:pt x="16943" y="488"/>
                      </a:cubicBezTo>
                      <a:cubicBezTo>
                        <a:pt x="17324" y="488"/>
                        <a:pt x="17729" y="393"/>
                        <a:pt x="17979" y="203"/>
                      </a:cubicBezTo>
                      <a:cubicBezTo>
                        <a:pt x="18217" y="393"/>
                        <a:pt x="18604" y="488"/>
                        <a:pt x="18993" y="488"/>
                      </a:cubicBezTo>
                      <a:cubicBezTo>
                        <a:pt x="19381" y="488"/>
                        <a:pt x="19771" y="393"/>
                        <a:pt x="20015" y="203"/>
                      </a:cubicBezTo>
                      <a:cubicBezTo>
                        <a:pt x="20259" y="393"/>
                        <a:pt x="20655" y="488"/>
                        <a:pt x="21048" y="488"/>
                      </a:cubicBezTo>
                      <a:cubicBezTo>
                        <a:pt x="21441" y="488"/>
                        <a:pt x="21831" y="393"/>
                        <a:pt x="22063" y="203"/>
                      </a:cubicBezTo>
                      <a:cubicBezTo>
                        <a:pt x="22319" y="393"/>
                        <a:pt x="22715" y="488"/>
                        <a:pt x="23105" y="488"/>
                      </a:cubicBezTo>
                      <a:cubicBezTo>
                        <a:pt x="23495" y="488"/>
                        <a:pt x="23879" y="393"/>
                        <a:pt x="24111" y="203"/>
                      </a:cubicBezTo>
                      <a:cubicBezTo>
                        <a:pt x="24373" y="393"/>
                        <a:pt x="24772" y="488"/>
                        <a:pt x="25160" y="488"/>
                      </a:cubicBezTo>
                      <a:cubicBezTo>
                        <a:pt x="25549" y="488"/>
                        <a:pt x="25927" y="393"/>
                        <a:pt x="26147" y="203"/>
                      </a:cubicBezTo>
                      <a:cubicBezTo>
                        <a:pt x="26421" y="393"/>
                        <a:pt x="26825" y="488"/>
                        <a:pt x="27215" y="488"/>
                      </a:cubicBezTo>
                      <a:cubicBezTo>
                        <a:pt x="27605" y="488"/>
                        <a:pt x="27980" y="393"/>
                        <a:pt x="28195" y="203"/>
                      </a:cubicBezTo>
                      <a:cubicBezTo>
                        <a:pt x="28474" y="393"/>
                        <a:pt x="28882" y="488"/>
                        <a:pt x="29272" y="488"/>
                      </a:cubicBezTo>
                      <a:cubicBezTo>
                        <a:pt x="29662" y="488"/>
                        <a:pt x="30034" y="393"/>
                        <a:pt x="30243" y="203"/>
                      </a:cubicBezTo>
                      <a:cubicBezTo>
                        <a:pt x="30522" y="393"/>
                        <a:pt x="30933" y="488"/>
                        <a:pt x="31323" y="488"/>
                      </a:cubicBezTo>
                      <a:cubicBezTo>
                        <a:pt x="31713" y="488"/>
                        <a:pt x="32082" y="393"/>
                        <a:pt x="32279" y="203"/>
                      </a:cubicBezTo>
                      <a:cubicBezTo>
                        <a:pt x="32570" y="393"/>
                        <a:pt x="32987" y="488"/>
                        <a:pt x="33378" y="488"/>
                      </a:cubicBezTo>
                      <a:cubicBezTo>
                        <a:pt x="33770" y="488"/>
                        <a:pt x="34136" y="393"/>
                        <a:pt x="34326" y="203"/>
                      </a:cubicBezTo>
                      <a:cubicBezTo>
                        <a:pt x="34624" y="393"/>
                        <a:pt x="35041" y="488"/>
                        <a:pt x="35429" y="488"/>
                      </a:cubicBezTo>
                      <a:cubicBezTo>
                        <a:pt x="35818" y="488"/>
                        <a:pt x="36178" y="393"/>
                        <a:pt x="36362" y="203"/>
                      </a:cubicBezTo>
                      <a:cubicBezTo>
                        <a:pt x="36683" y="402"/>
                        <a:pt x="37110" y="488"/>
                        <a:pt x="37484" y="488"/>
                      </a:cubicBezTo>
                      <a:cubicBezTo>
                        <a:pt x="37624" y="488"/>
                        <a:pt x="37757" y="476"/>
                        <a:pt x="37874" y="453"/>
                      </a:cubicBezTo>
                      <a:cubicBezTo>
                        <a:pt x="38113" y="405"/>
                        <a:pt x="38303" y="322"/>
                        <a:pt x="38410" y="203"/>
                      </a:cubicBezTo>
                      <a:cubicBezTo>
                        <a:pt x="38732" y="382"/>
                        <a:pt x="39152" y="463"/>
                        <a:pt x="39537" y="463"/>
                      </a:cubicBezTo>
                      <a:cubicBezTo>
                        <a:pt x="39766" y="463"/>
                        <a:pt x="39983" y="435"/>
                        <a:pt x="40160" y="381"/>
                      </a:cubicBezTo>
                      <a:lnTo>
                        <a:pt x="40125" y="238"/>
                      </a:lnTo>
                      <a:cubicBezTo>
                        <a:pt x="39958" y="290"/>
                        <a:pt x="39753" y="316"/>
                        <a:pt x="39537" y="316"/>
                      </a:cubicBezTo>
                      <a:cubicBezTo>
                        <a:pt x="39152" y="316"/>
                        <a:pt x="38732" y="231"/>
                        <a:pt x="38434" y="48"/>
                      </a:cubicBezTo>
                      <a:lnTo>
                        <a:pt x="38375" y="0"/>
                      </a:lnTo>
                      <a:lnTo>
                        <a:pt x="38327" y="60"/>
                      </a:lnTo>
                      <a:cubicBezTo>
                        <a:pt x="38255" y="179"/>
                        <a:pt x="38077" y="262"/>
                        <a:pt x="37851" y="310"/>
                      </a:cubicBezTo>
                      <a:cubicBezTo>
                        <a:pt x="37736" y="332"/>
                        <a:pt x="37615" y="343"/>
                        <a:pt x="37491" y="343"/>
                      </a:cubicBezTo>
                      <a:cubicBezTo>
                        <a:pt x="37087" y="343"/>
                        <a:pt x="36662" y="230"/>
                        <a:pt x="36398" y="48"/>
                      </a:cubicBezTo>
                      <a:lnTo>
                        <a:pt x="36339" y="0"/>
                      </a:lnTo>
                      <a:lnTo>
                        <a:pt x="36291" y="60"/>
                      </a:lnTo>
                      <a:cubicBezTo>
                        <a:pt x="36156" y="247"/>
                        <a:pt x="35817" y="340"/>
                        <a:pt x="35441" y="340"/>
                      </a:cubicBezTo>
                      <a:cubicBezTo>
                        <a:pt x="35054" y="340"/>
                        <a:pt x="34628" y="241"/>
                        <a:pt x="34350" y="48"/>
                      </a:cubicBezTo>
                      <a:lnTo>
                        <a:pt x="34291" y="0"/>
                      </a:lnTo>
                      <a:lnTo>
                        <a:pt x="34255" y="60"/>
                      </a:lnTo>
                      <a:cubicBezTo>
                        <a:pt x="34108" y="247"/>
                        <a:pt x="33763" y="340"/>
                        <a:pt x="33387" y="340"/>
                      </a:cubicBezTo>
                      <a:cubicBezTo>
                        <a:pt x="33000" y="340"/>
                        <a:pt x="32580" y="241"/>
                        <a:pt x="32314" y="48"/>
                      </a:cubicBezTo>
                      <a:lnTo>
                        <a:pt x="32255" y="0"/>
                      </a:lnTo>
                      <a:lnTo>
                        <a:pt x="32207" y="60"/>
                      </a:lnTo>
                      <a:cubicBezTo>
                        <a:pt x="32055" y="247"/>
                        <a:pt x="31706" y="340"/>
                        <a:pt x="31332" y="340"/>
                      </a:cubicBezTo>
                      <a:cubicBezTo>
                        <a:pt x="30946" y="340"/>
                        <a:pt x="30532" y="241"/>
                        <a:pt x="30278" y="48"/>
                      </a:cubicBezTo>
                      <a:lnTo>
                        <a:pt x="30219" y="0"/>
                      </a:lnTo>
                      <a:lnTo>
                        <a:pt x="30171" y="60"/>
                      </a:lnTo>
                      <a:cubicBezTo>
                        <a:pt x="30007" y="247"/>
                        <a:pt x="29653" y="340"/>
                        <a:pt x="29277" y="340"/>
                      </a:cubicBezTo>
                      <a:cubicBezTo>
                        <a:pt x="28889" y="340"/>
                        <a:pt x="28478" y="241"/>
                        <a:pt x="28230" y="48"/>
                      </a:cubicBezTo>
                      <a:lnTo>
                        <a:pt x="28183" y="0"/>
                      </a:lnTo>
                      <a:lnTo>
                        <a:pt x="28135" y="60"/>
                      </a:lnTo>
                      <a:cubicBezTo>
                        <a:pt x="27965" y="247"/>
                        <a:pt x="27605" y="340"/>
                        <a:pt x="27227" y="340"/>
                      </a:cubicBezTo>
                      <a:cubicBezTo>
                        <a:pt x="26838" y="340"/>
                        <a:pt x="26430" y="241"/>
                        <a:pt x="26194" y="48"/>
                      </a:cubicBezTo>
                      <a:lnTo>
                        <a:pt x="26135" y="0"/>
                      </a:lnTo>
                      <a:lnTo>
                        <a:pt x="26087" y="60"/>
                      </a:lnTo>
                      <a:cubicBezTo>
                        <a:pt x="25911" y="247"/>
                        <a:pt x="25548" y="340"/>
                        <a:pt x="25171" y="340"/>
                      </a:cubicBezTo>
                      <a:cubicBezTo>
                        <a:pt x="24781" y="340"/>
                        <a:pt x="24376" y="241"/>
                        <a:pt x="24147" y="48"/>
                      </a:cubicBezTo>
                      <a:lnTo>
                        <a:pt x="24099" y="0"/>
                      </a:lnTo>
                      <a:lnTo>
                        <a:pt x="24051" y="60"/>
                      </a:lnTo>
                      <a:cubicBezTo>
                        <a:pt x="23864" y="247"/>
                        <a:pt x="23497" y="340"/>
                        <a:pt x="23121" y="340"/>
                      </a:cubicBezTo>
                      <a:cubicBezTo>
                        <a:pt x="22733" y="340"/>
                        <a:pt x="22334" y="241"/>
                        <a:pt x="22111" y="48"/>
                      </a:cubicBezTo>
                      <a:lnTo>
                        <a:pt x="22063" y="0"/>
                      </a:lnTo>
                      <a:lnTo>
                        <a:pt x="22015" y="48"/>
                      </a:lnTo>
                      <a:cubicBezTo>
                        <a:pt x="21813" y="244"/>
                        <a:pt x="21432" y="343"/>
                        <a:pt x="21049" y="343"/>
                      </a:cubicBezTo>
                      <a:cubicBezTo>
                        <a:pt x="20667" y="343"/>
                        <a:pt x="20283" y="244"/>
                        <a:pt x="20075" y="48"/>
                      </a:cubicBezTo>
                      <a:lnTo>
                        <a:pt x="20015" y="0"/>
                      </a:lnTo>
                      <a:lnTo>
                        <a:pt x="19967" y="48"/>
                      </a:lnTo>
                      <a:cubicBezTo>
                        <a:pt x="19758" y="240"/>
                        <a:pt x="19369" y="338"/>
                        <a:pt x="18984" y="338"/>
                      </a:cubicBezTo>
                      <a:cubicBezTo>
                        <a:pt x="18604" y="338"/>
                        <a:pt x="18228" y="243"/>
                        <a:pt x="18027" y="48"/>
                      </a:cubicBezTo>
                      <a:lnTo>
                        <a:pt x="17979" y="0"/>
                      </a:lnTo>
                      <a:lnTo>
                        <a:pt x="17932" y="48"/>
                      </a:lnTo>
                      <a:cubicBezTo>
                        <a:pt x="17708" y="241"/>
                        <a:pt x="17309" y="340"/>
                        <a:pt x="16921" y="340"/>
                      </a:cubicBezTo>
                      <a:cubicBezTo>
                        <a:pt x="16545" y="340"/>
                        <a:pt x="16178" y="247"/>
                        <a:pt x="15991" y="60"/>
                      </a:cubicBezTo>
                      <a:lnTo>
                        <a:pt x="15943" y="0"/>
                      </a:lnTo>
                      <a:lnTo>
                        <a:pt x="15896" y="48"/>
                      </a:lnTo>
                      <a:cubicBezTo>
                        <a:pt x="15666" y="241"/>
                        <a:pt x="15261" y="340"/>
                        <a:pt x="14871" y="340"/>
                      </a:cubicBezTo>
                      <a:cubicBezTo>
                        <a:pt x="14494" y="340"/>
                        <a:pt x="14131" y="247"/>
                        <a:pt x="13955" y="60"/>
                      </a:cubicBezTo>
                      <a:lnTo>
                        <a:pt x="13907" y="0"/>
                      </a:lnTo>
                      <a:lnTo>
                        <a:pt x="13848" y="48"/>
                      </a:lnTo>
                      <a:cubicBezTo>
                        <a:pt x="13612" y="241"/>
                        <a:pt x="13204" y="340"/>
                        <a:pt x="12815" y="340"/>
                      </a:cubicBezTo>
                      <a:cubicBezTo>
                        <a:pt x="12437" y="340"/>
                        <a:pt x="12077" y="247"/>
                        <a:pt x="11907" y="60"/>
                      </a:cubicBezTo>
                      <a:lnTo>
                        <a:pt x="11859" y="0"/>
                      </a:lnTo>
                      <a:lnTo>
                        <a:pt x="11812" y="48"/>
                      </a:lnTo>
                      <a:cubicBezTo>
                        <a:pt x="11564" y="241"/>
                        <a:pt x="11150" y="340"/>
                        <a:pt x="10761" y="340"/>
                      </a:cubicBezTo>
                      <a:cubicBezTo>
                        <a:pt x="10384" y="340"/>
                        <a:pt x="10029" y="247"/>
                        <a:pt x="9871" y="60"/>
                      </a:cubicBezTo>
                      <a:lnTo>
                        <a:pt x="9823" y="0"/>
                      </a:lnTo>
                      <a:lnTo>
                        <a:pt x="9764" y="48"/>
                      </a:lnTo>
                      <a:cubicBezTo>
                        <a:pt x="9510" y="241"/>
                        <a:pt x="9096" y="340"/>
                        <a:pt x="8710" y="340"/>
                      </a:cubicBezTo>
                      <a:cubicBezTo>
                        <a:pt x="8336" y="340"/>
                        <a:pt x="7987" y="247"/>
                        <a:pt x="7835" y="60"/>
                      </a:cubicBezTo>
                      <a:lnTo>
                        <a:pt x="7787" y="0"/>
                      </a:lnTo>
                      <a:lnTo>
                        <a:pt x="7728" y="48"/>
                      </a:lnTo>
                      <a:cubicBezTo>
                        <a:pt x="7462" y="241"/>
                        <a:pt x="7042" y="340"/>
                        <a:pt x="6655" y="340"/>
                      </a:cubicBezTo>
                      <a:cubicBezTo>
                        <a:pt x="6279" y="340"/>
                        <a:pt x="5934" y="247"/>
                        <a:pt x="5787" y="60"/>
                      </a:cubicBezTo>
                      <a:lnTo>
                        <a:pt x="5740" y="0"/>
                      </a:lnTo>
                      <a:lnTo>
                        <a:pt x="5692" y="48"/>
                      </a:lnTo>
                      <a:cubicBezTo>
                        <a:pt x="5414" y="241"/>
                        <a:pt x="4988" y="340"/>
                        <a:pt x="4601" y="340"/>
                      </a:cubicBezTo>
                      <a:cubicBezTo>
                        <a:pt x="4226" y="340"/>
                        <a:pt x="3886" y="247"/>
                        <a:pt x="3751" y="60"/>
                      </a:cubicBezTo>
                      <a:lnTo>
                        <a:pt x="3704" y="0"/>
                      </a:lnTo>
                      <a:lnTo>
                        <a:pt x="3644" y="48"/>
                      </a:lnTo>
                      <a:cubicBezTo>
                        <a:pt x="3380" y="230"/>
                        <a:pt x="2955" y="343"/>
                        <a:pt x="2551" y="343"/>
                      </a:cubicBezTo>
                      <a:cubicBezTo>
                        <a:pt x="2428" y="343"/>
                        <a:pt x="2306" y="332"/>
                        <a:pt x="2191" y="310"/>
                      </a:cubicBezTo>
                      <a:cubicBezTo>
                        <a:pt x="1965" y="262"/>
                        <a:pt x="1787" y="179"/>
                        <a:pt x="1703" y="60"/>
                      </a:cubicBezTo>
                      <a:lnTo>
                        <a:pt x="166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40" name="Google Shape;10940;p32"/>
                <p:cNvSpPr/>
                <p:nvPr/>
              </p:nvSpPr>
              <p:spPr>
                <a:xfrm>
                  <a:off x="10221668" y="2317488"/>
                  <a:ext cx="3180833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255" h="489" extrusionOk="0">
                      <a:moveTo>
                        <a:pt x="37493" y="1"/>
                      </a:moveTo>
                      <a:lnTo>
                        <a:pt x="37445" y="72"/>
                      </a:lnTo>
                      <a:cubicBezTo>
                        <a:pt x="37323" y="246"/>
                        <a:pt x="37000" y="333"/>
                        <a:pt x="36638" y="333"/>
                      </a:cubicBezTo>
                      <a:cubicBezTo>
                        <a:pt x="36257" y="333"/>
                        <a:pt x="35833" y="237"/>
                        <a:pt x="35552" y="48"/>
                      </a:cubicBezTo>
                      <a:lnTo>
                        <a:pt x="35493" y="12"/>
                      </a:lnTo>
                      <a:lnTo>
                        <a:pt x="35457" y="60"/>
                      </a:lnTo>
                      <a:cubicBezTo>
                        <a:pt x="35322" y="242"/>
                        <a:pt x="34989" y="331"/>
                        <a:pt x="34622" y="331"/>
                      </a:cubicBezTo>
                      <a:cubicBezTo>
                        <a:pt x="34244" y="331"/>
                        <a:pt x="33830" y="236"/>
                        <a:pt x="33564" y="48"/>
                      </a:cubicBezTo>
                      <a:lnTo>
                        <a:pt x="33504" y="12"/>
                      </a:lnTo>
                      <a:lnTo>
                        <a:pt x="33457" y="60"/>
                      </a:lnTo>
                      <a:cubicBezTo>
                        <a:pt x="33316" y="242"/>
                        <a:pt x="32980" y="331"/>
                        <a:pt x="32613" y="331"/>
                      </a:cubicBezTo>
                      <a:cubicBezTo>
                        <a:pt x="32234" y="331"/>
                        <a:pt x="31824" y="236"/>
                        <a:pt x="31564" y="48"/>
                      </a:cubicBezTo>
                      <a:lnTo>
                        <a:pt x="31516" y="12"/>
                      </a:lnTo>
                      <a:lnTo>
                        <a:pt x="31468" y="60"/>
                      </a:lnTo>
                      <a:cubicBezTo>
                        <a:pt x="31316" y="242"/>
                        <a:pt x="30974" y="331"/>
                        <a:pt x="30607" y="331"/>
                      </a:cubicBezTo>
                      <a:cubicBezTo>
                        <a:pt x="30228" y="331"/>
                        <a:pt x="29823" y="236"/>
                        <a:pt x="29575" y="48"/>
                      </a:cubicBezTo>
                      <a:lnTo>
                        <a:pt x="29516" y="12"/>
                      </a:lnTo>
                      <a:lnTo>
                        <a:pt x="29468" y="60"/>
                      </a:lnTo>
                      <a:cubicBezTo>
                        <a:pt x="29309" y="237"/>
                        <a:pt x="28959" y="327"/>
                        <a:pt x="28589" y="327"/>
                      </a:cubicBezTo>
                      <a:cubicBezTo>
                        <a:pt x="28212" y="327"/>
                        <a:pt x="27815" y="234"/>
                        <a:pt x="27575" y="48"/>
                      </a:cubicBezTo>
                      <a:lnTo>
                        <a:pt x="27527" y="12"/>
                      </a:lnTo>
                      <a:lnTo>
                        <a:pt x="27480" y="60"/>
                      </a:lnTo>
                      <a:cubicBezTo>
                        <a:pt x="27314" y="237"/>
                        <a:pt x="26959" y="327"/>
                        <a:pt x="26587" y="327"/>
                      </a:cubicBezTo>
                      <a:cubicBezTo>
                        <a:pt x="26209" y="327"/>
                        <a:pt x="25815" y="234"/>
                        <a:pt x="25587" y="48"/>
                      </a:cubicBezTo>
                      <a:lnTo>
                        <a:pt x="25539" y="12"/>
                      </a:lnTo>
                      <a:lnTo>
                        <a:pt x="25491" y="60"/>
                      </a:lnTo>
                      <a:cubicBezTo>
                        <a:pt x="25314" y="237"/>
                        <a:pt x="24956" y="327"/>
                        <a:pt x="24585" y="327"/>
                      </a:cubicBezTo>
                      <a:cubicBezTo>
                        <a:pt x="24209" y="327"/>
                        <a:pt x="23820" y="234"/>
                        <a:pt x="23598" y="48"/>
                      </a:cubicBezTo>
                      <a:lnTo>
                        <a:pt x="23539" y="12"/>
                      </a:lnTo>
                      <a:lnTo>
                        <a:pt x="23491" y="60"/>
                      </a:lnTo>
                      <a:cubicBezTo>
                        <a:pt x="23308" y="237"/>
                        <a:pt x="22946" y="327"/>
                        <a:pt x="22576" y="327"/>
                      </a:cubicBezTo>
                      <a:cubicBezTo>
                        <a:pt x="22200" y="327"/>
                        <a:pt x="21814" y="234"/>
                        <a:pt x="21598" y="48"/>
                      </a:cubicBezTo>
                      <a:lnTo>
                        <a:pt x="21550" y="12"/>
                      </a:lnTo>
                      <a:lnTo>
                        <a:pt x="21503" y="60"/>
                      </a:lnTo>
                      <a:cubicBezTo>
                        <a:pt x="21308" y="237"/>
                        <a:pt x="20940" y="327"/>
                        <a:pt x="20570" y="327"/>
                      </a:cubicBezTo>
                      <a:cubicBezTo>
                        <a:pt x="20193" y="327"/>
                        <a:pt x="19814" y="234"/>
                        <a:pt x="19610" y="48"/>
                      </a:cubicBezTo>
                      <a:lnTo>
                        <a:pt x="19550" y="12"/>
                      </a:lnTo>
                      <a:lnTo>
                        <a:pt x="19502" y="48"/>
                      </a:lnTo>
                      <a:cubicBezTo>
                        <a:pt x="19298" y="234"/>
                        <a:pt x="18919" y="327"/>
                        <a:pt x="18542" y="327"/>
                      </a:cubicBezTo>
                      <a:cubicBezTo>
                        <a:pt x="18172" y="327"/>
                        <a:pt x="17804" y="237"/>
                        <a:pt x="17609" y="60"/>
                      </a:cubicBezTo>
                      <a:lnTo>
                        <a:pt x="17562" y="12"/>
                      </a:lnTo>
                      <a:lnTo>
                        <a:pt x="17514" y="48"/>
                      </a:lnTo>
                      <a:cubicBezTo>
                        <a:pt x="17298" y="234"/>
                        <a:pt x="16913" y="327"/>
                        <a:pt x="16536" y="327"/>
                      </a:cubicBezTo>
                      <a:cubicBezTo>
                        <a:pt x="16166" y="327"/>
                        <a:pt x="15804" y="237"/>
                        <a:pt x="15621" y="60"/>
                      </a:cubicBezTo>
                      <a:lnTo>
                        <a:pt x="15573" y="12"/>
                      </a:lnTo>
                      <a:lnTo>
                        <a:pt x="15514" y="48"/>
                      </a:lnTo>
                      <a:cubicBezTo>
                        <a:pt x="15292" y="234"/>
                        <a:pt x="14903" y="327"/>
                        <a:pt x="14527" y="327"/>
                      </a:cubicBezTo>
                      <a:cubicBezTo>
                        <a:pt x="14157" y="327"/>
                        <a:pt x="13798" y="237"/>
                        <a:pt x="13621" y="60"/>
                      </a:cubicBezTo>
                      <a:lnTo>
                        <a:pt x="13573" y="12"/>
                      </a:lnTo>
                      <a:lnTo>
                        <a:pt x="13526" y="48"/>
                      </a:lnTo>
                      <a:cubicBezTo>
                        <a:pt x="13297" y="234"/>
                        <a:pt x="12903" y="327"/>
                        <a:pt x="12525" y="327"/>
                      </a:cubicBezTo>
                      <a:cubicBezTo>
                        <a:pt x="12153" y="327"/>
                        <a:pt x="11798" y="237"/>
                        <a:pt x="11632" y="60"/>
                      </a:cubicBezTo>
                      <a:lnTo>
                        <a:pt x="11585" y="12"/>
                      </a:lnTo>
                      <a:lnTo>
                        <a:pt x="11537" y="48"/>
                      </a:lnTo>
                      <a:cubicBezTo>
                        <a:pt x="11297" y="234"/>
                        <a:pt x="10900" y="327"/>
                        <a:pt x="10523" y="327"/>
                      </a:cubicBezTo>
                      <a:cubicBezTo>
                        <a:pt x="10153" y="327"/>
                        <a:pt x="9804" y="237"/>
                        <a:pt x="9644" y="60"/>
                      </a:cubicBezTo>
                      <a:lnTo>
                        <a:pt x="9596" y="12"/>
                      </a:lnTo>
                      <a:lnTo>
                        <a:pt x="9537" y="48"/>
                      </a:lnTo>
                      <a:cubicBezTo>
                        <a:pt x="9289" y="236"/>
                        <a:pt x="8884" y="331"/>
                        <a:pt x="8505" y="331"/>
                      </a:cubicBezTo>
                      <a:cubicBezTo>
                        <a:pt x="8139" y="331"/>
                        <a:pt x="7796" y="242"/>
                        <a:pt x="7644" y="60"/>
                      </a:cubicBezTo>
                      <a:lnTo>
                        <a:pt x="7596" y="12"/>
                      </a:lnTo>
                      <a:lnTo>
                        <a:pt x="7549" y="48"/>
                      </a:lnTo>
                      <a:cubicBezTo>
                        <a:pt x="7288" y="236"/>
                        <a:pt x="6878" y="331"/>
                        <a:pt x="6499" y="331"/>
                      </a:cubicBezTo>
                      <a:cubicBezTo>
                        <a:pt x="6133" y="331"/>
                        <a:pt x="5796" y="242"/>
                        <a:pt x="5656" y="60"/>
                      </a:cubicBezTo>
                      <a:lnTo>
                        <a:pt x="5608" y="12"/>
                      </a:lnTo>
                      <a:lnTo>
                        <a:pt x="5548" y="48"/>
                      </a:lnTo>
                      <a:cubicBezTo>
                        <a:pt x="5282" y="236"/>
                        <a:pt x="4869" y="331"/>
                        <a:pt x="4490" y="331"/>
                      </a:cubicBezTo>
                      <a:cubicBezTo>
                        <a:pt x="4123" y="331"/>
                        <a:pt x="3790" y="242"/>
                        <a:pt x="3655" y="60"/>
                      </a:cubicBezTo>
                      <a:lnTo>
                        <a:pt x="3620" y="12"/>
                      </a:lnTo>
                      <a:lnTo>
                        <a:pt x="3560" y="48"/>
                      </a:lnTo>
                      <a:cubicBezTo>
                        <a:pt x="3279" y="237"/>
                        <a:pt x="2855" y="333"/>
                        <a:pt x="2474" y="333"/>
                      </a:cubicBezTo>
                      <a:cubicBezTo>
                        <a:pt x="2112" y="333"/>
                        <a:pt x="1789" y="246"/>
                        <a:pt x="1667" y="72"/>
                      </a:cubicBezTo>
                      <a:lnTo>
                        <a:pt x="1619" y="12"/>
                      </a:lnTo>
                      <a:lnTo>
                        <a:pt x="1560" y="48"/>
                      </a:lnTo>
                      <a:cubicBezTo>
                        <a:pt x="1271" y="238"/>
                        <a:pt x="855" y="319"/>
                        <a:pt x="485" y="319"/>
                      </a:cubicBezTo>
                      <a:cubicBezTo>
                        <a:pt x="322" y="319"/>
                        <a:pt x="167" y="304"/>
                        <a:pt x="36" y="274"/>
                      </a:cubicBezTo>
                      <a:lnTo>
                        <a:pt x="0" y="417"/>
                      </a:lnTo>
                      <a:cubicBezTo>
                        <a:pt x="146" y="452"/>
                        <a:pt x="315" y="470"/>
                        <a:pt x="493" y="470"/>
                      </a:cubicBezTo>
                      <a:cubicBezTo>
                        <a:pt x="866" y="470"/>
                        <a:pt x="1277" y="389"/>
                        <a:pt x="1584" y="203"/>
                      </a:cubicBezTo>
                      <a:cubicBezTo>
                        <a:pt x="1762" y="388"/>
                        <a:pt x="2113" y="480"/>
                        <a:pt x="2494" y="480"/>
                      </a:cubicBezTo>
                      <a:cubicBezTo>
                        <a:pt x="2875" y="480"/>
                        <a:pt x="3286" y="388"/>
                        <a:pt x="3584" y="203"/>
                      </a:cubicBezTo>
                      <a:cubicBezTo>
                        <a:pt x="3768" y="388"/>
                        <a:pt x="4123" y="480"/>
                        <a:pt x="4504" y="480"/>
                      </a:cubicBezTo>
                      <a:cubicBezTo>
                        <a:pt x="4885" y="480"/>
                        <a:pt x="5292" y="388"/>
                        <a:pt x="5584" y="203"/>
                      </a:cubicBezTo>
                      <a:cubicBezTo>
                        <a:pt x="5775" y="388"/>
                        <a:pt x="6129" y="480"/>
                        <a:pt x="6507" y="480"/>
                      </a:cubicBezTo>
                      <a:cubicBezTo>
                        <a:pt x="6885" y="480"/>
                        <a:pt x="7287" y="388"/>
                        <a:pt x="7572" y="203"/>
                      </a:cubicBezTo>
                      <a:cubicBezTo>
                        <a:pt x="7769" y="388"/>
                        <a:pt x="8129" y="480"/>
                        <a:pt x="8510" y="480"/>
                      </a:cubicBezTo>
                      <a:cubicBezTo>
                        <a:pt x="8891" y="480"/>
                        <a:pt x="9293" y="388"/>
                        <a:pt x="9573" y="203"/>
                      </a:cubicBezTo>
                      <a:cubicBezTo>
                        <a:pt x="9775" y="388"/>
                        <a:pt x="10138" y="480"/>
                        <a:pt x="10519" y="480"/>
                      </a:cubicBezTo>
                      <a:cubicBezTo>
                        <a:pt x="10900" y="480"/>
                        <a:pt x="11299" y="388"/>
                        <a:pt x="11573" y="203"/>
                      </a:cubicBezTo>
                      <a:cubicBezTo>
                        <a:pt x="11781" y="388"/>
                        <a:pt x="12147" y="480"/>
                        <a:pt x="12527" y="480"/>
                      </a:cubicBezTo>
                      <a:cubicBezTo>
                        <a:pt x="12906" y="480"/>
                        <a:pt x="13299" y="388"/>
                        <a:pt x="13561" y="203"/>
                      </a:cubicBezTo>
                      <a:cubicBezTo>
                        <a:pt x="13782" y="388"/>
                        <a:pt x="14154" y="480"/>
                        <a:pt x="14535" y="480"/>
                      </a:cubicBezTo>
                      <a:cubicBezTo>
                        <a:pt x="14916" y="480"/>
                        <a:pt x="15306" y="388"/>
                        <a:pt x="15562" y="203"/>
                      </a:cubicBezTo>
                      <a:cubicBezTo>
                        <a:pt x="15788" y="388"/>
                        <a:pt x="16163" y="480"/>
                        <a:pt x="16544" y="480"/>
                      </a:cubicBezTo>
                      <a:cubicBezTo>
                        <a:pt x="16925" y="480"/>
                        <a:pt x="17312" y="388"/>
                        <a:pt x="17562" y="203"/>
                      </a:cubicBezTo>
                      <a:cubicBezTo>
                        <a:pt x="17794" y="388"/>
                        <a:pt x="18172" y="480"/>
                        <a:pt x="18553" y="480"/>
                      </a:cubicBezTo>
                      <a:cubicBezTo>
                        <a:pt x="18934" y="480"/>
                        <a:pt x="19318" y="388"/>
                        <a:pt x="19562" y="203"/>
                      </a:cubicBezTo>
                      <a:cubicBezTo>
                        <a:pt x="19800" y="388"/>
                        <a:pt x="20181" y="480"/>
                        <a:pt x="20561" y="480"/>
                      </a:cubicBezTo>
                      <a:cubicBezTo>
                        <a:pt x="20940" y="480"/>
                        <a:pt x="21318" y="388"/>
                        <a:pt x="21550" y="203"/>
                      </a:cubicBezTo>
                      <a:cubicBezTo>
                        <a:pt x="21800" y="388"/>
                        <a:pt x="22187" y="480"/>
                        <a:pt x="22568" y="480"/>
                      </a:cubicBezTo>
                      <a:cubicBezTo>
                        <a:pt x="22949" y="480"/>
                        <a:pt x="23324" y="388"/>
                        <a:pt x="23551" y="203"/>
                      </a:cubicBezTo>
                      <a:cubicBezTo>
                        <a:pt x="23807" y="388"/>
                        <a:pt x="24197" y="480"/>
                        <a:pt x="24578" y="480"/>
                      </a:cubicBezTo>
                      <a:cubicBezTo>
                        <a:pt x="24959" y="480"/>
                        <a:pt x="25331" y="388"/>
                        <a:pt x="25551" y="203"/>
                      </a:cubicBezTo>
                      <a:cubicBezTo>
                        <a:pt x="25813" y="388"/>
                        <a:pt x="26206" y="480"/>
                        <a:pt x="26585" y="480"/>
                      </a:cubicBezTo>
                      <a:cubicBezTo>
                        <a:pt x="26965" y="480"/>
                        <a:pt x="27331" y="388"/>
                        <a:pt x="27539" y="203"/>
                      </a:cubicBezTo>
                      <a:cubicBezTo>
                        <a:pt x="27813" y="388"/>
                        <a:pt x="28212" y="480"/>
                        <a:pt x="28593" y="480"/>
                      </a:cubicBezTo>
                      <a:cubicBezTo>
                        <a:pt x="28974" y="480"/>
                        <a:pt x="29337" y="388"/>
                        <a:pt x="29539" y="203"/>
                      </a:cubicBezTo>
                      <a:cubicBezTo>
                        <a:pt x="29819" y="388"/>
                        <a:pt x="30221" y="480"/>
                        <a:pt x="30602" y="480"/>
                      </a:cubicBezTo>
                      <a:cubicBezTo>
                        <a:pt x="30983" y="480"/>
                        <a:pt x="31343" y="388"/>
                        <a:pt x="31540" y="203"/>
                      </a:cubicBezTo>
                      <a:cubicBezTo>
                        <a:pt x="31819" y="388"/>
                        <a:pt x="32221" y="480"/>
                        <a:pt x="32601" y="480"/>
                      </a:cubicBezTo>
                      <a:cubicBezTo>
                        <a:pt x="32980" y="480"/>
                        <a:pt x="33338" y="388"/>
                        <a:pt x="33528" y="203"/>
                      </a:cubicBezTo>
                      <a:cubicBezTo>
                        <a:pt x="33820" y="388"/>
                        <a:pt x="34228" y="480"/>
                        <a:pt x="34609" y="480"/>
                      </a:cubicBezTo>
                      <a:cubicBezTo>
                        <a:pt x="34990" y="480"/>
                        <a:pt x="35344" y="388"/>
                        <a:pt x="35528" y="203"/>
                      </a:cubicBezTo>
                      <a:cubicBezTo>
                        <a:pt x="35828" y="389"/>
                        <a:pt x="36240" y="481"/>
                        <a:pt x="36621" y="481"/>
                      </a:cubicBezTo>
                      <a:cubicBezTo>
                        <a:pt x="36995" y="481"/>
                        <a:pt x="37339" y="392"/>
                        <a:pt x="37517" y="215"/>
                      </a:cubicBezTo>
                      <a:cubicBezTo>
                        <a:pt x="37790" y="405"/>
                        <a:pt x="38171" y="489"/>
                        <a:pt x="38529" y="489"/>
                      </a:cubicBezTo>
                      <a:cubicBezTo>
                        <a:pt x="38791" y="489"/>
                        <a:pt x="39041" y="441"/>
                        <a:pt x="39255" y="370"/>
                      </a:cubicBezTo>
                      <a:lnTo>
                        <a:pt x="39207" y="227"/>
                      </a:lnTo>
                      <a:cubicBezTo>
                        <a:pt x="39009" y="299"/>
                        <a:pt x="38769" y="341"/>
                        <a:pt x="38525" y="341"/>
                      </a:cubicBezTo>
                      <a:cubicBezTo>
                        <a:pt x="38170" y="341"/>
                        <a:pt x="37807" y="253"/>
                        <a:pt x="37552" y="48"/>
                      </a:cubicBezTo>
                      <a:lnTo>
                        <a:pt x="3749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41" name="Google Shape;10941;p32"/>
                <p:cNvSpPr/>
                <p:nvPr/>
              </p:nvSpPr>
              <p:spPr>
                <a:xfrm>
                  <a:off x="10105876" y="2262469"/>
                  <a:ext cx="282714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9" h="7907" extrusionOk="0">
                      <a:moveTo>
                        <a:pt x="3346" y="1"/>
                      </a:moveTo>
                      <a:cubicBezTo>
                        <a:pt x="3263" y="1"/>
                        <a:pt x="3167" y="49"/>
                        <a:pt x="3155" y="108"/>
                      </a:cubicBezTo>
                      <a:lnTo>
                        <a:pt x="24" y="7764"/>
                      </a:lnTo>
                      <a:cubicBezTo>
                        <a:pt x="0" y="7847"/>
                        <a:pt x="60" y="7907"/>
                        <a:pt x="155" y="7907"/>
                      </a:cubicBezTo>
                      <a:lnTo>
                        <a:pt x="167" y="7907"/>
                      </a:lnTo>
                      <a:cubicBezTo>
                        <a:pt x="262" y="7907"/>
                        <a:pt x="369" y="7847"/>
                        <a:pt x="405" y="7764"/>
                      </a:cubicBezTo>
                      <a:lnTo>
                        <a:pt x="3465" y="108"/>
                      </a:lnTo>
                      <a:cubicBezTo>
                        <a:pt x="3489" y="49"/>
                        <a:pt x="3441" y="1"/>
                        <a:pt x="334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42" name="Google Shape;10942;p32"/>
                <p:cNvSpPr/>
                <p:nvPr/>
              </p:nvSpPr>
              <p:spPr>
                <a:xfrm>
                  <a:off x="10293055" y="2262469"/>
                  <a:ext cx="25475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4" h="7907" extrusionOk="0">
                      <a:moveTo>
                        <a:pt x="2989" y="1"/>
                      </a:moveTo>
                      <a:cubicBezTo>
                        <a:pt x="2905" y="1"/>
                        <a:pt x="2822" y="49"/>
                        <a:pt x="2798" y="108"/>
                      </a:cubicBezTo>
                      <a:lnTo>
                        <a:pt x="24" y="7764"/>
                      </a:lnTo>
                      <a:cubicBezTo>
                        <a:pt x="0" y="7847"/>
                        <a:pt x="60" y="7907"/>
                        <a:pt x="155" y="7907"/>
                      </a:cubicBezTo>
                      <a:lnTo>
                        <a:pt x="167" y="7907"/>
                      </a:lnTo>
                      <a:cubicBezTo>
                        <a:pt x="262" y="7907"/>
                        <a:pt x="369" y="7847"/>
                        <a:pt x="393" y="7764"/>
                      </a:cubicBezTo>
                      <a:lnTo>
                        <a:pt x="3120" y="108"/>
                      </a:lnTo>
                      <a:cubicBezTo>
                        <a:pt x="3143" y="49"/>
                        <a:pt x="3084" y="1"/>
                        <a:pt x="300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43" name="Google Shape;10943;p32"/>
                <p:cNvSpPr/>
                <p:nvPr/>
              </p:nvSpPr>
              <p:spPr>
                <a:xfrm>
                  <a:off x="10479262" y="2262469"/>
                  <a:ext cx="22672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8" h="7907" extrusionOk="0">
                      <a:moveTo>
                        <a:pt x="2655" y="1"/>
                      </a:moveTo>
                      <a:cubicBezTo>
                        <a:pt x="2560" y="1"/>
                        <a:pt x="2477" y="49"/>
                        <a:pt x="2465" y="108"/>
                      </a:cubicBezTo>
                      <a:lnTo>
                        <a:pt x="24" y="7764"/>
                      </a:lnTo>
                      <a:cubicBezTo>
                        <a:pt x="0" y="7847"/>
                        <a:pt x="71" y="7907"/>
                        <a:pt x="167" y="7907"/>
                      </a:cubicBezTo>
                      <a:lnTo>
                        <a:pt x="179" y="7907"/>
                      </a:lnTo>
                      <a:cubicBezTo>
                        <a:pt x="274" y="7907"/>
                        <a:pt x="381" y="7847"/>
                        <a:pt x="405" y="7764"/>
                      </a:cubicBezTo>
                      <a:lnTo>
                        <a:pt x="2786" y="108"/>
                      </a:lnTo>
                      <a:cubicBezTo>
                        <a:pt x="2798" y="49"/>
                        <a:pt x="2738" y="1"/>
                        <a:pt x="26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44" name="Google Shape;10944;p32"/>
                <p:cNvSpPr/>
                <p:nvPr/>
              </p:nvSpPr>
              <p:spPr>
                <a:xfrm>
                  <a:off x="10666361" y="2262469"/>
                  <a:ext cx="19884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4" h="7907" extrusionOk="0">
                      <a:moveTo>
                        <a:pt x="2299" y="1"/>
                      </a:moveTo>
                      <a:cubicBezTo>
                        <a:pt x="2215" y="1"/>
                        <a:pt x="2132" y="49"/>
                        <a:pt x="2120" y="108"/>
                      </a:cubicBezTo>
                      <a:lnTo>
                        <a:pt x="25" y="7764"/>
                      </a:lnTo>
                      <a:cubicBezTo>
                        <a:pt x="1" y="7847"/>
                        <a:pt x="72" y="7907"/>
                        <a:pt x="168" y="7907"/>
                      </a:cubicBezTo>
                      <a:lnTo>
                        <a:pt x="179" y="7907"/>
                      </a:lnTo>
                      <a:cubicBezTo>
                        <a:pt x="275" y="7907"/>
                        <a:pt x="382" y="7847"/>
                        <a:pt x="394" y="7764"/>
                      </a:cubicBezTo>
                      <a:lnTo>
                        <a:pt x="2442" y="108"/>
                      </a:lnTo>
                      <a:cubicBezTo>
                        <a:pt x="2454" y="49"/>
                        <a:pt x="2394" y="1"/>
                        <a:pt x="229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45" name="Google Shape;10945;p32"/>
                <p:cNvSpPr/>
                <p:nvPr/>
              </p:nvSpPr>
              <p:spPr>
                <a:xfrm>
                  <a:off x="10853540" y="2262469"/>
                  <a:ext cx="169920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7" h="7907" extrusionOk="0">
                      <a:moveTo>
                        <a:pt x="1953" y="1"/>
                      </a:moveTo>
                      <a:cubicBezTo>
                        <a:pt x="1858" y="1"/>
                        <a:pt x="1775" y="49"/>
                        <a:pt x="1763" y="108"/>
                      </a:cubicBezTo>
                      <a:lnTo>
                        <a:pt x="13" y="7764"/>
                      </a:lnTo>
                      <a:cubicBezTo>
                        <a:pt x="1" y="7847"/>
                        <a:pt x="72" y="7907"/>
                        <a:pt x="167" y="7907"/>
                      </a:cubicBezTo>
                      <a:lnTo>
                        <a:pt x="179" y="7907"/>
                      </a:lnTo>
                      <a:cubicBezTo>
                        <a:pt x="274" y="7907"/>
                        <a:pt x="382" y="7847"/>
                        <a:pt x="394" y="7764"/>
                      </a:cubicBezTo>
                      <a:lnTo>
                        <a:pt x="2084" y="108"/>
                      </a:lnTo>
                      <a:cubicBezTo>
                        <a:pt x="2096" y="49"/>
                        <a:pt x="2037" y="1"/>
                        <a:pt x="19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46" name="Google Shape;10946;p32"/>
                <p:cNvSpPr/>
                <p:nvPr/>
              </p:nvSpPr>
              <p:spPr>
                <a:xfrm>
                  <a:off x="11040719" y="2262469"/>
                  <a:ext cx="141884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1" h="7907" extrusionOk="0">
                      <a:moveTo>
                        <a:pt x="1596" y="1"/>
                      </a:moveTo>
                      <a:cubicBezTo>
                        <a:pt x="1513" y="1"/>
                        <a:pt x="1429" y="49"/>
                        <a:pt x="1417" y="108"/>
                      </a:cubicBezTo>
                      <a:lnTo>
                        <a:pt x="12" y="7764"/>
                      </a:lnTo>
                      <a:cubicBezTo>
                        <a:pt x="0" y="7847"/>
                        <a:pt x="72" y="7907"/>
                        <a:pt x="179" y="7907"/>
                      </a:cubicBezTo>
                      <a:cubicBezTo>
                        <a:pt x="274" y="7907"/>
                        <a:pt x="370" y="7847"/>
                        <a:pt x="393" y="7764"/>
                      </a:cubicBezTo>
                      <a:lnTo>
                        <a:pt x="1739" y="108"/>
                      </a:lnTo>
                      <a:cubicBezTo>
                        <a:pt x="1751" y="49"/>
                        <a:pt x="1679" y="1"/>
                        <a:pt x="159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47" name="Google Shape;10947;p32"/>
                <p:cNvSpPr/>
                <p:nvPr/>
              </p:nvSpPr>
              <p:spPr>
                <a:xfrm>
                  <a:off x="11227899" y="2262469"/>
                  <a:ext cx="11295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7907" extrusionOk="0">
                      <a:moveTo>
                        <a:pt x="1239" y="1"/>
                      </a:moveTo>
                      <a:cubicBezTo>
                        <a:pt x="1155" y="1"/>
                        <a:pt x="1072" y="49"/>
                        <a:pt x="1072" y="108"/>
                      </a:cubicBezTo>
                      <a:lnTo>
                        <a:pt x="0" y="7764"/>
                      </a:lnTo>
                      <a:cubicBezTo>
                        <a:pt x="0" y="7847"/>
                        <a:pt x="72" y="7907"/>
                        <a:pt x="179" y="7907"/>
                      </a:cubicBezTo>
                      <a:cubicBezTo>
                        <a:pt x="286" y="7907"/>
                        <a:pt x="369" y="7847"/>
                        <a:pt x="381" y="7764"/>
                      </a:cubicBezTo>
                      <a:lnTo>
                        <a:pt x="1393" y="108"/>
                      </a:lnTo>
                      <a:cubicBezTo>
                        <a:pt x="1393" y="49"/>
                        <a:pt x="1334" y="1"/>
                        <a:pt x="12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48" name="Google Shape;10948;p32"/>
                <p:cNvSpPr/>
                <p:nvPr/>
              </p:nvSpPr>
              <p:spPr>
                <a:xfrm>
                  <a:off x="11414106" y="2262469"/>
                  <a:ext cx="858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7907" extrusionOk="0">
                      <a:moveTo>
                        <a:pt x="905" y="1"/>
                      </a:moveTo>
                      <a:cubicBezTo>
                        <a:pt x="810" y="1"/>
                        <a:pt x="738" y="49"/>
                        <a:pt x="738" y="108"/>
                      </a:cubicBezTo>
                      <a:lnTo>
                        <a:pt x="12" y="7764"/>
                      </a:lnTo>
                      <a:cubicBezTo>
                        <a:pt x="0" y="7847"/>
                        <a:pt x="84" y="7907"/>
                        <a:pt x="191" y="7907"/>
                      </a:cubicBezTo>
                      <a:cubicBezTo>
                        <a:pt x="298" y="7907"/>
                        <a:pt x="381" y="7847"/>
                        <a:pt x="393" y="7764"/>
                      </a:cubicBezTo>
                      <a:lnTo>
                        <a:pt x="1048" y="108"/>
                      </a:lnTo>
                      <a:cubicBezTo>
                        <a:pt x="1060" y="49"/>
                        <a:pt x="988" y="1"/>
                        <a:pt x="90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49" name="Google Shape;10949;p32"/>
                <p:cNvSpPr/>
                <p:nvPr/>
              </p:nvSpPr>
              <p:spPr>
                <a:xfrm>
                  <a:off x="11601204" y="2262469"/>
                  <a:ext cx="5704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7907" extrusionOk="0">
                      <a:moveTo>
                        <a:pt x="549" y="1"/>
                      </a:moveTo>
                      <a:cubicBezTo>
                        <a:pt x="465" y="1"/>
                        <a:pt x="382" y="49"/>
                        <a:pt x="382" y="108"/>
                      </a:cubicBezTo>
                      <a:lnTo>
                        <a:pt x="13" y="7764"/>
                      </a:lnTo>
                      <a:cubicBezTo>
                        <a:pt x="1" y="7847"/>
                        <a:pt x="84" y="7907"/>
                        <a:pt x="191" y="7907"/>
                      </a:cubicBezTo>
                      <a:cubicBezTo>
                        <a:pt x="299" y="7907"/>
                        <a:pt x="382" y="7847"/>
                        <a:pt x="382" y="7764"/>
                      </a:cubicBezTo>
                      <a:lnTo>
                        <a:pt x="703" y="108"/>
                      </a:lnTo>
                      <a:cubicBezTo>
                        <a:pt x="703" y="49"/>
                        <a:pt x="632" y="1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50" name="Google Shape;10950;p32"/>
                <p:cNvSpPr/>
                <p:nvPr/>
              </p:nvSpPr>
              <p:spPr>
                <a:xfrm>
                  <a:off x="11788383" y="2262469"/>
                  <a:ext cx="30953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7907" extrusionOk="0">
                      <a:moveTo>
                        <a:pt x="191" y="1"/>
                      </a:moveTo>
                      <a:cubicBezTo>
                        <a:pt x="108" y="1"/>
                        <a:pt x="37" y="49"/>
                        <a:pt x="37" y="108"/>
                      </a:cubicBezTo>
                      <a:lnTo>
                        <a:pt x="1" y="7764"/>
                      </a:lnTo>
                      <a:cubicBezTo>
                        <a:pt x="1" y="7847"/>
                        <a:pt x="84" y="7907"/>
                        <a:pt x="191" y="7907"/>
                      </a:cubicBezTo>
                      <a:cubicBezTo>
                        <a:pt x="298" y="7907"/>
                        <a:pt x="382" y="7847"/>
                        <a:pt x="382" y="7764"/>
                      </a:cubicBezTo>
                      <a:lnTo>
                        <a:pt x="358" y="108"/>
                      </a:lnTo>
                      <a:cubicBezTo>
                        <a:pt x="358" y="49"/>
                        <a:pt x="287" y="1"/>
                        <a:pt x="19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51" name="Google Shape;10951;p32"/>
                <p:cNvSpPr/>
                <p:nvPr/>
              </p:nvSpPr>
              <p:spPr>
                <a:xfrm>
                  <a:off x="11949552" y="2262469"/>
                  <a:ext cx="559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" h="7907" extrusionOk="0">
                      <a:moveTo>
                        <a:pt x="167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322" y="7764"/>
                      </a:lnTo>
                      <a:cubicBezTo>
                        <a:pt x="322" y="7847"/>
                        <a:pt x="405" y="7907"/>
                        <a:pt x="512" y="7907"/>
                      </a:cubicBezTo>
                      <a:cubicBezTo>
                        <a:pt x="619" y="7907"/>
                        <a:pt x="691" y="7847"/>
                        <a:pt x="691" y="7764"/>
                      </a:cubicBezTo>
                      <a:lnTo>
                        <a:pt x="322" y="108"/>
                      </a:lnTo>
                      <a:cubicBezTo>
                        <a:pt x="322" y="49"/>
                        <a:pt x="250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52" name="Google Shape;10952;p32"/>
                <p:cNvSpPr/>
                <p:nvPr/>
              </p:nvSpPr>
              <p:spPr>
                <a:xfrm>
                  <a:off x="12108695" y="2262469"/>
                  <a:ext cx="8402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7907" extrusionOk="0">
                      <a:moveTo>
                        <a:pt x="155" y="1"/>
                      </a:moveTo>
                      <a:cubicBezTo>
                        <a:pt x="72" y="1"/>
                        <a:pt x="1" y="49"/>
                        <a:pt x="1" y="108"/>
                      </a:cubicBezTo>
                      <a:lnTo>
                        <a:pt x="656" y="7764"/>
                      </a:lnTo>
                      <a:cubicBezTo>
                        <a:pt x="667" y="7847"/>
                        <a:pt x="751" y="7907"/>
                        <a:pt x="858" y="7907"/>
                      </a:cubicBezTo>
                      <a:cubicBezTo>
                        <a:pt x="965" y="7907"/>
                        <a:pt x="1037" y="7847"/>
                        <a:pt x="1037" y="7764"/>
                      </a:cubicBezTo>
                      <a:lnTo>
                        <a:pt x="322" y="108"/>
                      </a:lnTo>
                      <a:cubicBezTo>
                        <a:pt x="322" y="49"/>
                        <a:pt x="239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53" name="Google Shape;10953;p32"/>
                <p:cNvSpPr/>
                <p:nvPr/>
              </p:nvSpPr>
              <p:spPr>
                <a:xfrm>
                  <a:off x="12266946" y="2262469"/>
                  <a:ext cx="11295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7907" extrusionOk="0">
                      <a:moveTo>
                        <a:pt x="155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1012" y="7764"/>
                      </a:lnTo>
                      <a:cubicBezTo>
                        <a:pt x="1012" y="7847"/>
                        <a:pt x="1108" y="7907"/>
                        <a:pt x="1215" y="7907"/>
                      </a:cubicBezTo>
                      <a:cubicBezTo>
                        <a:pt x="1322" y="7907"/>
                        <a:pt x="1393" y="7847"/>
                        <a:pt x="1381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50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54" name="Google Shape;10954;p32"/>
                <p:cNvSpPr/>
                <p:nvPr/>
              </p:nvSpPr>
              <p:spPr>
                <a:xfrm>
                  <a:off x="12426089" y="2262469"/>
                  <a:ext cx="1409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0" h="7907" extrusionOk="0">
                      <a:moveTo>
                        <a:pt x="156" y="1"/>
                      </a:moveTo>
                      <a:cubicBezTo>
                        <a:pt x="60" y="1"/>
                        <a:pt x="1" y="49"/>
                        <a:pt x="13" y="108"/>
                      </a:cubicBezTo>
                      <a:lnTo>
                        <a:pt x="1346" y="7764"/>
                      </a:lnTo>
                      <a:cubicBezTo>
                        <a:pt x="1358" y="7847"/>
                        <a:pt x="1453" y="7907"/>
                        <a:pt x="1561" y="7907"/>
                      </a:cubicBezTo>
                      <a:cubicBezTo>
                        <a:pt x="1668" y="7907"/>
                        <a:pt x="1739" y="7847"/>
                        <a:pt x="1727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55" name="Google Shape;10955;p32"/>
                <p:cNvSpPr/>
                <p:nvPr/>
              </p:nvSpPr>
              <p:spPr>
                <a:xfrm>
                  <a:off x="12584341" y="2262469"/>
                  <a:ext cx="169839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6" h="7907" extrusionOk="0">
                      <a:moveTo>
                        <a:pt x="155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1703" y="7764"/>
                      </a:lnTo>
                      <a:cubicBezTo>
                        <a:pt x="1715" y="7847"/>
                        <a:pt x="1810" y="7907"/>
                        <a:pt x="1917" y="7907"/>
                      </a:cubicBezTo>
                      <a:cubicBezTo>
                        <a:pt x="2025" y="7907"/>
                        <a:pt x="2096" y="7847"/>
                        <a:pt x="2072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50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56" name="Google Shape;10956;p32"/>
                <p:cNvSpPr/>
                <p:nvPr/>
              </p:nvSpPr>
              <p:spPr>
                <a:xfrm>
                  <a:off x="12743484" y="2262469"/>
                  <a:ext cx="19787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7907" extrusionOk="0">
                      <a:moveTo>
                        <a:pt x="144" y="1"/>
                      </a:moveTo>
                      <a:cubicBezTo>
                        <a:pt x="61" y="1"/>
                        <a:pt x="1" y="49"/>
                        <a:pt x="13" y="108"/>
                      </a:cubicBezTo>
                      <a:lnTo>
                        <a:pt x="2037" y="7764"/>
                      </a:lnTo>
                      <a:cubicBezTo>
                        <a:pt x="2061" y="7847"/>
                        <a:pt x="2156" y="7907"/>
                        <a:pt x="2263" y="7907"/>
                      </a:cubicBezTo>
                      <a:cubicBezTo>
                        <a:pt x="2370" y="7907"/>
                        <a:pt x="2442" y="7847"/>
                        <a:pt x="2418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57" name="Google Shape;10957;p32"/>
                <p:cNvSpPr/>
                <p:nvPr/>
              </p:nvSpPr>
              <p:spPr>
                <a:xfrm>
                  <a:off x="12901735" y="2262469"/>
                  <a:ext cx="225831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7" h="7907" extrusionOk="0">
                      <a:moveTo>
                        <a:pt x="155" y="1"/>
                      </a:moveTo>
                      <a:cubicBezTo>
                        <a:pt x="60" y="1"/>
                        <a:pt x="1" y="49"/>
                        <a:pt x="24" y="108"/>
                      </a:cubicBezTo>
                      <a:lnTo>
                        <a:pt x="2394" y="7764"/>
                      </a:lnTo>
                      <a:cubicBezTo>
                        <a:pt x="2418" y="7847"/>
                        <a:pt x="2513" y="7907"/>
                        <a:pt x="2620" y="7907"/>
                      </a:cubicBezTo>
                      <a:cubicBezTo>
                        <a:pt x="2727" y="7907"/>
                        <a:pt x="2787" y="7847"/>
                        <a:pt x="2763" y="7764"/>
                      </a:cubicBezTo>
                      <a:lnTo>
                        <a:pt x="346" y="108"/>
                      </a:lnTo>
                      <a:cubicBezTo>
                        <a:pt x="322" y="49"/>
                        <a:pt x="239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58" name="Google Shape;10958;p32"/>
                <p:cNvSpPr/>
                <p:nvPr/>
              </p:nvSpPr>
              <p:spPr>
                <a:xfrm>
                  <a:off x="13060959" y="2262469"/>
                  <a:ext cx="25378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7907" extrusionOk="0">
                      <a:moveTo>
                        <a:pt x="143" y="1"/>
                      </a:moveTo>
                      <a:cubicBezTo>
                        <a:pt x="60" y="1"/>
                        <a:pt x="0" y="49"/>
                        <a:pt x="24" y="108"/>
                      </a:cubicBezTo>
                      <a:lnTo>
                        <a:pt x="2727" y="7764"/>
                      </a:lnTo>
                      <a:cubicBezTo>
                        <a:pt x="2762" y="7847"/>
                        <a:pt x="2858" y="7907"/>
                        <a:pt x="2965" y="7907"/>
                      </a:cubicBezTo>
                      <a:cubicBezTo>
                        <a:pt x="3072" y="7907"/>
                        <a:pt x="3131" y="7847"/>
                        <a:pt x="3108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8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59" name="Google Shape;10959;p32"/>
                <p:cNvSpPr/>
                <p:nvPr/>
              </p:nvSpPr>
              <p:spPr>
                <a:xfrm>
                  <a:off x="13219130" y="2262469"/>
                  <a:ext cx="28279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0" h="7907" extrusionOk="0">
                      <a:moveTo>
                        <a:pt x="144" y="1"/>
                      </a:moveTo>
                      <a:cubicBezTo>
                        <a:pt x="60" y="1"/>
                        <a:pt x="1" y="49"/>
                        <a:pt x="25" y="108"/>
                      </a:cubicBezTo>
                      <a:lnTo>
                        <a:pt x="3084" y="7764"/>
                      </a:lnTo>
                      <a:cubicBezTo>
                        <a:pt x="3108" y="7847"/>
                        <a:pt x="3215" y="7907"/>
                        <a:pt x="3323" y="7907"/>
                      </a:cubicBezTo>
                      <a:cubicBezTo>
                        <a:pt x="3430" y="7907"/>
                        <a:pt x="3489" y="7847"/>
                        <a:pt x="3454" y="7764"/>
                      </a:cubicBezTo>
                      <a:lnTo>
                        <a:pt x="346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60" name="Google Shape;10960;p32"/>
                <p:cNvSpPr/>
                <p:nvPr/>
              </p:nvSpPr>
              <p:spPr>
                <a:xfrm>
                  <a:off x="10169566" y="1832200"/>
                  <a:ext cx="3274422" cy="65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0" h="811" extrusionOk="0">
                      <a:moveTo>
                        <a:pt x="0" y="1"/>
                      </a:moveTo>
                      <a:lnTo>
                        <a:pt x="0" y="810"/>
                      </a:lnTo>
                      <a:lnTo>
                        <a:pt x="40410" y="810"/>
                      </a:lnTo>
                      <a:lnTo>
                        <a:pt x="4041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61" name="Google Shape;10961;p32"/>
                <p:cNvSpPr/>
                <p:nvPr/>
              </p:nvSpPr>
              <p:spPr>
                <a:xfrm>
                  <a:off x="10169566" y="1999122"/>
                  <a:ext cx="3274422" cy="36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0" h="453" extrusionOk="0">
                      <a:moveTo>
                        <a:pt x="0" y="1"/>
                      </a:moveTo>
                      <a:lnTo>
                        <a:pt x="0" y="453"/>
                      </a:lnTo>
                      <a:lnTo>
                        <a:pt x="40410" y="453"/>
                      </a:lnTo>
                      <a:lnTo>
                        <a:pt x="4041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62" name="Google Shape;10962;p32"/>
                <p:cNvSpPr/>
                <p:nvPr/>
              </p:nvSpPr>
              <p:spPr>
                <a:xfrm>
                  <a:off x="10343213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63" name="Google Shape;10963;p32"/>
                <p:cNvSpPr/>
                <p:nvPr/>
              </p:nvSpPr>
              <p:spPr>
                <a:xfrm>
                  <a:off x="10536145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64" name="Google Shape;10964;p32"/>
                <p:cNvSpPr/>
                <p:nvPr/>
              </p:nvSpPr>
              <p:spPr>
                <a:xfrm>
                  <a:off x="10729078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65" name="Google Shape;10965;p32"/>
                <p:cNvSpPr/>
                <p:nvPr/>
              </p:nvSpPr>
              <p:spPr>
                <a:xfrm>
                  <a:off x="10922010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66" name="Google Shape;10966;p32"/>
                <p:cNvSpPr/>
                <p:nvPr/>
              </p:nvSpPr>
              <p:spPr>
                <a:xfrm>
                  <a:off x="11115024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67" name="Google Shape;10967;p32"/>
                <p:cNvSpPr/>
                <p:nvPr/>
              </p:nvSpPr>
              <p:spPr>
                <a:xfrm>
                  <a:off x="11307956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68" name="Google Shape;10968;p32"/>
                <p:cNvSpPr/>
                <p:nvPr/>
              </p:nvSpPr>
              <p:spPr>
                <a:xfrm>
                  <a:off x="11500889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69" name="Google Shape;10969;p32"/>
                <p:cNvSpPr/>
                <p:nvPr/>
              </p:nvSpPr>
              <p:spPr>
                <a:xfrm>
                  <a:off x="11693821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70" name="Google Shape;10970;p32"/>
                <p:cNvSpPr/>
                <p:nvPr/>
              </p:nvSpPr>
              <p:spPr>
                <a:xfrm>
                  <a:off x="11886835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71" name="Google Shape;10971;p32"/>
                <p:cNvSpPr/>
                <p:nvPr/>
              </p:nvSpPr>
              <p:spPr>
                <a:xfrm>
                  <a:off x="12079767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72" name="Google Shape;10972;p32"/>
                <p:cNvSpPr/>
                <p:nvPr/>
              </p:nvSpPr>
              <p:spPr>
                <a:xfrm>
                  <a:off x="12272699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73" name="Google Shape;10973;p32"/>
                <p:cNvSpPr/>
                <p:nvPr/>
              </p:nvSpPr>
              <p:spPr>
                <a:xfrm>
                  <a:off x="12465632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74" name="Google Shape;10974;p32"/>
                <p:cNvSpPr/>
                <p:nvPr/>
              </p:nvSpPr>
              <p:spPr>
                <a:xfrm>
                  <a:off x="12658645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75" name="Google Shape;10975;p32"/>
                <p:cNvSpPr/>
                <p:nvPr/>
              </p:nvSpPr>
              <p:spPr>
                <a:xfrm>
                  <a:off x="12851578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76" name="Google Shape;10976;p32"/>
                <p:cNvSpPr/>
                <p:nvPr/>
              </p:nvSpPr>
              <p:spPr>
                <a:xfrm>
                  <a:off x="13044510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77" name="Google Shape;10977;p32"/>
                <p:cNvSpPr/>
                <p:nvPr/>
              </p:nvSpPr>
              <p:spPr>
                <a:xfrm>
                  <a:off x="13237443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78" name="Google Shape;10978;p32"/>
                <p:cNvSpPr/>
                <p:nvPr/>
              </p:nvSpPr>
              <p:spPr>
                <a:xfrm>
                  <a:off x="10569974" y="4267313"/>
                  <a:ext cx="1798458" cy="599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6" h="7740" extrusionOk="0">
                      <a:moveTo>
                        <a:pt x="1" y="1"/>
                      </a:moveTo>
                      <a:lnTo>
                        <a:pt x="1" y="7740"/>
                      </a:lnTo>
                      <a:lnTo>
                        <a:pt x="25826" y="7740"/>
                      </a:lnTo>
                      <a:lnTo>
                        <a:pt x="2582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79" name="Google Shape;10979;p32"/>
                <p:cNvSpPr/>
                <p:nvPr/>
              </p:nvSpPr>
              <p:spPr>
                <a:xfrm>
                  <a:off x="12330636" y="2891505"/>
                  <a:ext cx="538363" cy="128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4" h="15860" extrusionOk="0">
                      <a:moveTo>
                        <a:pt x="0" y="1"/>
                      </a:moveTo>
                      <a:lnTo>
                        <a:pt x="0" y="15860"/>
                      </a:lnTo>
                      <a:lnTo>
                        <a:pt x="6644" y="15860"/>
                      </a:lnTo>
                      <a:lnTo>
                        <a:pt x="664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80" name="Google Shape;10980;p32"/>
                <p:cNvSpPr/>
                <p:nvPr/>
              </p:nvSpPr>
              <p:spPr>
                <a:xfrm>
                  <a:off x="12482081" y="3039142"/>
                  <a:ext cx="252814" cy="243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3001" extrusionOk="0">
                      <a:moveTo>
                        <a:pt x="2334" y="381"/>
                      </a:moveTo>
                      <a:lnTo>
                        <a:pt x="2001" y="620"/>
                      </a:lnTo>
                      <a:cubicBezTo>
                        <a:pt x="2298" y="870"/>
                        <a:pt x="2596" y="1298"/>
                        <a:pt x="2679" y="1751"/>
                      </a:cubicBezTo>
                      <a:lnTo>
                        <a:pt x="3120" y="1584"/>
                      </a:lnTo>
                      <a:cubicBezTo>
                        <a:pt x="3048" y="1155"/>
                        <a:pt x="2691" y="643"/>
                        <a:pt x="2334" y="381"/>
                      </a:cubicBezTo>
                      <a:close/>
                      <a:moveTo>
                        <a:pt x="798" y="0"/>
                      </a:moveTo>
                      <a:cubicBezTo>
                        <a:pt x="762" y="286"/>
                        <a:pt x="715" y="572"/>
                        <a:pt x="679" y="822"/>
                      </a:cubicBezTo>
                      <a:lnTo>
                        <a:pt x="36" y="905"/>
                      </a:lnTo>
                      <a:lnTo>
                        <a:pt x="72" y="1322"/>
                      </a:lnTo>
                      <a:cubicBezTo>
                        <a:pt x="227" y="1298"/>
                        <a:pt x="477" y="1262"/>
                        <a:pt x="596" y="1239"/>
                      </a:cubicBezTo>
                      <a:lnTo>
                        <a:pt x="596" y="1239"/>
                      </a:lnTo>
                      <a:cubicBezTo>
                        <a:pt x="465" y="1810"/>
                        <a:pt x="286" y="2286"/>
                        <a:pt x="0" y="2786"/>
                      </a:cubicBezTo>
                      <a:lnTo>
                        <a:pt x="405" y="2989"/>
                      </a:lnTo>
                      <a:cubicBezTo>
                        <a:pt x="691" y="2429"/>
                        <a:pt x="881" y="1822"/>
                        <a:pt x="1036" y="1191"/>
                      </a:cubicBezTo>
                      <a:cubicBezTo>
                        <a:pt x="1167" y="1179"/>
                        <a:pt x="1286" y="1167"/>
                        <a:pt x="1370" y="1167"/>
                      </a:cubicBezTo>
                      <a:cubicBezTo>
                        <a:pt x="1608" y="1167"/>
                        <a:pt x="1715" y="1346"/>
                        <a:pt x="1715" y="1679"/>
                      </a:cubicBezTo>
                      <a:cubicBezTo>
                        <a:pt x="1715" y="1810"/>
                        <a:pt x="1691" y="2096"/>
                        <a:pt x="1643" y="2251"/>
                      </a:cubicBezTo>
                      <a:cubicBezTo>
                        <a:pt x="1584" y="2441"/>
                        <a:pt x="1524" y="2560"/>
                        <a:pt x="1382" y="2560"/>
                      </a:cubicBezTo>
                      <a:cubicBezTo>
                        <a:pt x="1286" y="2560"/>
                        <a:pt x="1155" y="2513"/>
                        <a:pt x="917" y="2346"/>
                      </a:cubicBezTo>
                      <a:cubicBezTo>
                        <a:pt x="881" y="2477"/>
                        <a:pt x="822" y="2620"/>
                        <a:pt x="774" y="2727"/>
                      </a:cubicBezTo>
                      <a:cubicBezTo>
                        <a:pt x="1048" y="2941"/>
                        <a:pt x="1251" y="3001"/>
                        <a:pt x="1393" y="3001"/>
                      </a:cubicBezTo>
                      <a:cubicBezTo>
                        <a:pt x="1917" y="3001"/>
                        <a:pt x="2132" y="2465"/>
                        <a:pt x="2144" y="1703"/>
                      </a:cubicBezTo>
                      <a:cubicBezTo>
                        <a:pt x="2144" y="1167"/>
                        <a:pt x="1965" y="774"/>
                        <a:pt x="1405" y="774"/>
                      </a:cubicBezTo>
                      <a:cubicBezTo>
                        <a:pt x="1334" y="774"/>
                        <a:pt x="1203" y="786"/>
                        <a:pt x="1120" y="798"/>
                      </a:cubicBezTo>
                      <a:cubicBezTo>
                        <a:pt x="1155" y="596"/>
                        <a:pt x="1203" y="298"/>
                        <a:pt x="1239" y="131"/>
                      </a:cubicBezTo>
                      <a:cubicBezTo>
                        <a:pt x="1298" y="119"/>
                        <a:pt x="1346" y="108"/>
                        <a:pt x="1358" y="60"/>
                      </a:cubicBezTo>
                      <a:lnTo>
                        <a:pt x="79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81" name="Google Shape;10981;p32"/>
                <p:cNvSpPr/>
                <p:nvPr/>
              </p:nvSpPr>
              <p:spPr>
                <a:xfrm>
                  <a:off x="12482081" y="3369096"/>
                  <a:ext cx="223886" cy="248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3" h="3061" extrusionOk="0">
                      <a:moveTo>
                        <a:pt x="1012" y="0"/>
                      </a:moveTo>
                      <a:cubicBezTo>
                        <a:pt x="1036" y="155"/>
                        <a:pt x="1060" y="346"/>
                        <a:pt x="1084" y="489"/>
                      </a:cubicBezTo>
                      <a:lnTo>
                        <a:pt x="215" y="489"/>
                      </a:lnTo>
                      <a:lnTo>
                        <a:pt x="215" y="846"/>
                      </a:lnTo>
                      <a:cubicBezTo>
                        <a:pt x="381" y="858"/>
                        <a:pt x="572" y="858"/>
                        <a:pt x="762" y="858"/>
                      </a:cubicBezTo>
                      <a:cubicBezTo>
                        <a:pt x="893" y="858"/>
                        <a:pt x="1036" y="846"/>
                        <a:pt x="1155" y="846"/>
                      </a:cubicBezTo>
                      <a:cubicBezTo>
                        <a:pt x="1179" y="953"/>
                        <a:pt x="1227" y="1096"/>
                        <a:pt x="1251" y="1167"/>
                      </a:cubicBezTo>
                      <a:cubicBezTo>
                        <a:pt x="989" y="1191"/>
                        <a:pt x="727" y="1191"/>
                        <a:pt x="453" y="1191"/>
                      </a:cubicBezTo>
                      <a:cubicBezTo>
                        <a:pt x="298" y="1191"/>
                        <a:pt x="143" y="1191"/>
                        <a:pt x="0" y="1179"/>
                      </a:cubicBezTo>
                      <a:lnTo>
                        <a:pt x="0" y="1179"/>
                      </a:lnTo>
                      <a:lnTo>
                        <a:pt x="12" y="1548"/>
                      </a:lnTo>
                      <a:lnTo>
                        <a:pt x="631" y="1548"/>
                      </a:lnTo>
                      <a:cubicBezTo>
                        <a:pt x="846" y="1548"/>
                        <a:pt x="1120" y="1548"/>
                        <a:pt x="1370" y="1524"/>
                      </a:cubicBezTo>
                      <a:cubicBezTo>
                        <a:pt x="1429" y="1632"/>
                        <a:pt x="1512" y="1739"/>
                        <a:pt x="1560" y="1798"/>
                      </a:cubicBezTo>
                      <a:cubicBezTo>
                        <a:pt x="1512" y="1786"/>
                        <a:pt x="1465" y="1786"/>
                        <a:pt x="1405" y="1786"/>
                      </a:cubicBezTo>
                      <a:cubicBezTo>
                        <a:pt x="1358" y="1786"/>
                        <a:pt x="1298" y="1786"/>
                        <a:pt x="1251" y="1798"/>
                      </a:cubicBezTo>
                      <a:lnTo>
                        <a:pt x="1358" y="2108"/>
                      </a:lnTo>
                      <a:cubicBezTo>
                        <a:pt x="1417" y="2096"/>
                        <a:pt x="1477" y="2096"/>
                        <a:pt x="1548" y="2096"/>
                      </a:cubicBezTo>
                      <a:cubicBezTo>
                        <a:pt x="1810" y="2096"/>
                        <a:pt x="1893" y="2143"/>
                        <a:pt x="2072" y="2239"/>
                      </a:cubicBezTo>
                      <a:lnTo>
                        <a:pt x="2322" y="1905"/>
                      </a:lnTo>
                      <a:cubicBezTo>
                        <a:pt x="2108" y="1822"/>
                        <a:pt x="1917" y="1643"/>
                        <a:pt x="1810" y="1477"/>
                      </a:cubicBezTo>
                      <a:cubicBezTo>
                        <a:pt x="2167" y="1441"/>
                        <a:pt x="2525" y="1381"/>
                        <a:pt x="2763" y="1298"/>
                      </a:cubicBezTo>
                      <a:lnTo>
                        <a:pt x="2691" y="917"/>
                      </a:lnTo>
                      <a:cubicBezTo>
                        <a:pt x="2405" y="1024"/>
                        <a:pt x="2036" y="1096"/>
                        <a:pt x="1667" y="1143"/>
                      </a:cubicBezTo>
                      <a:cubicBezTo>
                        <a:pt x="1643" y="1060"/>
                        <a:pt x="1608" y="929"/>
                        <a:pt x="1584" y="810"/>
                      </a:cubicBezTo>
                      <a:cubicBezTo>
                        <a:pt x="1882" y="774"/>
                        <a:pt x="2191" y="739"/>
                        <a:pt x="2453" y="643"/>
                      </a:cubicBezTo>
                      <a:lnTo>
                        <a:pt x="2370" y="286"/>
                      </a:lnTo>
                      <a:cubicBezTo>
                        <a:pt x="2144" y="358"/>
                        <a:pt x="1786" y="429"/>
                        <a:pt x="1512" y="453"/>
                      </a:cubicBezTo>
                      <a:cubicBezTo>
                        <a:pt x="1489" y="334"/>
                        <a:pt x="1477" y="203"/>
                        <a:pt x="1465" y="84"/>
                      </a:cubicBezTo>
                      <a:cubicBezTo>
                        <a:pt x="1524" y="84"/>
                        <a:pt x="1560" y="48"/>
                        <a:pt x="1560" y="0"/>
                      </a:cubicBezTo>
                      <a:close/>
                      <a:moveTo>
                        <a:pt x="715" y="1905"/>
                      </a:moveTo>
                      <a:cubicBezTo>
                        <a:pt x="524" y="2024"/>
                        <a:pt x="346" y="2239"/>
                        <a:pt x="346" y="2453"/>
                      </a:cubicBezTo>
                      <a:cubicBezTo>
                        <a:pt x="346" y="2846"/>
                        <a:pt x="750" y="3048"/>
                        <a:pt x="1346" y="3048"/>
                      </a:cubicBezTo>
                      <a:cubicBezTo>
                        <a:pt x="1441" y="3048"/>
                        <a:pt x="1536" y="3060"/>
                        <a:pt x="1608" y="3060"/>
                      </a:cubicBezTo>
                      <a:cubicBezTo>
                        <a:pt x="1846" y="3060"/>
                        <a:pt x="2024" y="3048"/>
                        <a:pt x="2155" y="3036"/>
                      </a:cubicBezTo>
                      <a:lnTo>
                        <a:pt x="2179" y="2644"/>
                      </a:lnTo>
                      <a:lnTo>
                        <a:pt x="2179" y="2644"/>
                      </a:lnTo>
                      <a:cubicBezTo>
                        <a:pt x="1977" y="2667"/>
                        <a:pt x="1655" y="2679"/>
                        <a:pt x="1417" y="2679"/>
                      </a:cubicBezTo>
                      <a:cubicBezTo>
                        <a:pt x="1179" y="2679"/>
                        <a:pt x="786" y="2667"/>
                        <a:pt x="786" y="2429"/>
                      </a:cubicBezTo>
                      <a:cubicBezTo>
                        <a:pt x="786" y="2346"/>
                        <a:pt x="858" y="2239"/>
                        <a:pt x="1001" y="2167"/>
                      </a:cubicBezTo>
                      <a:lnTo>
                        <a:pt x="715" y="1905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82" name="Google Shape;10982;p32"/>
                <p:cNvSpPr/>
                <p:nvPr/>
              </p:nvSpPr>
              <p:spPr>
                <a:xfrm>
                  <a:off x="12472438" y="3697105"/>
                  <a:ext cx="267318" cy="262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9" h="3239" extrusionOk="0">
                      <a:moveTo>
                        <a:pt x="584" y="167"/>
                      </a:moveTo>
                      <a:lnTo>
                        <a:pt x="298" y="429"/>
                      </a:lnTo>
                      <a:cubicBezTo>
                        <a:pt x="536" y="596"/>
                        <a:pt x="869" y="846"/>
                        <a:pt x="1012" y="1013"/>
                      </a:cubicBezTo>
                      <a:lnTo>
                        <a:pt x="1322" y="703"/>
                      </a:lnTo>
                      <a:cubicBezTo>
                        <a:pt x="1155" y="536"/>
                        <a:pt x="834" y="310"/>
                        <a:pt x="584" y="167"/>
                      </a:cubicBezTo>
                      <a:close/>
                      <a:moveTo>
                        <a:pt x="1072" y="1155"/>
                      </a:moveTo>
                      <a:lnTo>
                        <a:pt x="1000" y="1167"/>
                      </a:lnTo>
                      <a:lnTo>
                        <a:pt x="119" y="1167"/>
                      </a:lnTo>
                      <a:lnTo>
                        <a:pt x="119" y="1572"/>
                      </a:lnTo>
                      <a:lnTo>
                        <a:pt x="810" y="1572"/>
                      </a:lnTo>
                      <a:cubicBezTo>
                        <a:pt x="655" y="2072"/>
                        <a:pt x="369" y="2441"/>
                        <a:pt x="0" y="2667"/>
                      </a:cubicBezTo>
                      <a:cubicBezTo>
                        <a:pt x="96" y="2727"/>
                        <a:pt x="262" y="2894"/>
                        <a:pt x="322" y="2989"/>
                      </a:cubicBezTo>
                      <a:cubicBezTo>
                        <a:pt x="786" y="2679"/>
                        <a:pt x="1143" y="2096"/>
                        <a:pt x="1310" y="1346"/>
                      </a:cubicBezTo>
                      <a:cubicBezTo>
                        <a:pt x="1334" y="1334"/>
                        <a:pt x="1346" y="1310"/>
                        <a:pt x="1358" y="1286"/>
                      </a:cubicBezTo>
                      <a:lnTo>
                        <a:pt x="1072" y="1155"/>
                      </a:lnTo>
                      <a:close/>
                      <a:moveTo>
                        <a:pt x="1453" y="0"/>
                      </a:moveTo>
                      <a:lnTo>
                        <a:pt x="1453" y="2715"/>
                      </a:lnTo>
                      <a:cubicBezTo>
                        <a:pt x="1453" y="2798"/>
                        <a:pt x="1441" y="2798"/>
                        <a:pt x="1239" y="2798"/>
                      </a:cubicBezTo>
                      <a:cubicBezTo>
                        <a:pt x="1143" y="2798"/>
                        <a:pt x="1012" y="2798"/>
                        <a:pt x="881" y="2787"/>
                      </a:cubicBezTo>
                      <a:lnTo>
                        <a:pt x="881" y="2787"/>
                      </a:lnTo>
                      <a:cubicBezTo>
                        <a:pt x="941" y="2918"/>
                        <a:pt x="1000" y="3120"/>
                        <a:pt x="1024" y="3239"/>
                      </a:cubicBezTo>
                      <a:cubicBezTo>
                        <a:pt x="1751" y="3239"/>
                        <a:pt x="1882" y="3144"/>
                        <a:pt x="1882" y="2715"/>
                      </a:cubicBezTo>
                      <a:lnTo>
                        <a:pt x="1882" y="1608"/>
                      </a:lnTo>
                      <a:cubicBezTo>
                        <a:pt x="2143" y="2191"/>
                        <a:pt x="2501" y="2679"/>
                        <a:pt x="2989" y="2977"/>
                      </a:cubicBezTo>
                      <a:cubicBezTo>
                        <a:pt x="3060" y="2858"/>
                        <a:pt x="3203" y="2691"/>
                        <a:pt x="3298" y="2608"/>
                      </a:cubicBezTo>
                      <a:cubicBezTo>
                        <a:pt x="2882" y="2394"/>
                        <a:pt x="2548" y="2025"/>
                        <a:pt x="2298" y="1596"/>
                      </a:cubicBezTo>
                      <a:cubicBezTo>
                        <a:pt x="2572" y="1382"/>
                        <a:pt x="2917" y="1084"/>
                        <a:pt x="3120" y="870"/>
                      </a:cubicBezTo>
                      <a:lnTo>
                        <a:pt x="3155" y="870"/>
                      </a:lnTo>
                      <a:cubicBezTo>
                        <a:pt x="3191" y="870"/>
                        <a:pt x="3215" y="858"/>
                        <a:pt x="3227" y="846"/>
                      </a:cubicBezTo>
                      <a:lnTo>
                        <a:pt x="2810" y="512"/>
                      </a:lnTo>
                      <a:cubicBezTo>
                        <a:pt x="2632" y="751"/>
                        <a:pt x="2358" y="1024"/>
                        <a:pt x="2120" y="1239"/>
                      </a:cubicBezTo>
                      <a:cubicBezTo>
                        <a:pt x="2024" y="1036"/>
                        <a:pt x="1953" y="822"/>
                        <a:pt x="1882" y="608"/>
                      </a:cubicBezTo>
                      <a:lnTo>
                        <a:pt x="1882" y="96"/>
                      </a:lnTo>
                      <a:cubicBezTo>
                        <a:pt x="1953" y="84"/>
                        <a:pt x="1977" y="60"/>
                        <a:pt x="1977" y="24"/>
                      </a:cubicBezTo>
                      <a:lnTo>
                        <a:pt x="145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83" name="Google Shape;10983;p32"/>
                <p:cNvSpPr/>
                <p:nvPr/>
              </p:nvSpPr>
              <p:spPr>
                <a:xfrm>
                  <a:off x="12371151" y="2927239"/>
                  <a:ext cx="464140" cy="1200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8" h="14812" extrusionOk="0">
                      <a:moveTo>
                        <a:pt x="5584" y="155"/>
                      </a:moveTo>
                      <a:lnTo>
                        <a:pt x="5584" y="14669"/>
                      </a:lnTo>
                      <a:lnTo>
                        <a:pt x="155" y="14669"/>
                      </a:lnTo>
                      <a:lnTo>
                        <a:pt x="155" y="155"/>
                      </a:lnTo>
                      <a:close/>
                      <a:moveTo>
                        <a:pt x="0" y="0"/>
                      </a:moveTo>
                      <a:lnTo>
                        <a:pt x="0" y="14812"/>
                      </a:lnTo>
                      <a:lnTo>
                        <a:pt x="5727" y="14812"/>
                      </a:lnTo>
                      <a:lnTo>
                        <a:pt x="57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84" name="Google Shape;10984;p32"/>
                <p:cNvSpPr/>
                <p:nvPr/>
              </p:nvSpPr>
              <p:spPr>
                <a:xfrm>
                  <a:off x="10573743" y="4365684"/>
                  <a:ext cx="832664" cy="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6" h="1" extrusionOk="0">
                      <a:moveTo>
                        <a:pt x="10276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85" name="Google Shape;10985;p32"/>
                <p:cNvSpPr/>
                <p:nvPr/>
              </p:nvSpPr>
              <p:spPr>
                <a:xfrm>
                  <a:off x="13439126" y="2888669"/>
                  <a:ext cx="21311" cy="1351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" h="16681" extrusionOk="0">
                      <a:moveTo>
                        <a:pt x="0" y="0"/>
                      </a:moveTo>
                      <a:lnTo>
                        <a:pt x="0" y="16681"/>
                      </a:lnTo>
                      <a:lnTo>
                        <a:pt x="262" y="16681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86" name="Google Shape;10986;p32"/>
                <p:cNvSpPr/>
                <p:nvPr/>
              </p:nvSpPr>
              <p:spPr>
                <a:xfrm>
                  <a:off x="13318554" y="3131759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0"/>
                      </a:moveTo>
                      <a:cubicBezTo>
                        <a:pt x="405" y="215"/>
                        <a:pt x="0" y="762"/>
                        <a:pt x="0" y="1405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5"/>
                      </a:cubicBezTo>
                      <a:cubicBezTo>
                        <a:pt x="3012" y="762"/>
                        <a:pt x="2619" y="215"/>
                        <a:pt x="20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87" name="Google Shape;10987;p32"/>
                <p:cNvSpPr/>
                <p:nvPr/>
              </p:nvSpPr>
              <p:spPr>
                <a:xfrm>
                  <a:off x="13390913" y="3121144"/>
                  <a:ext cx="96507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80" extrusionOk="0">
                      <a:moveTo>
                        <a:pt x="0" y="0"/>
                      </a:moveTo>
                      <a:lnTo>
                        <a:pt x="0" y="179"/>
                      </a:lnTo>
                      <a:lnTo>
                        <a:pt x="1191" y="179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88" name="Google Shape;10988;p32"/>
                <p:cNvSpPr/>
                <p:nvPr/>
              </p:nvSpPr>
              <p:spPr>
                <a:xfrm>
                  <a:off x="13375437" y="3347866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89" name="Google Shape;10989;p32"/>
                <p:cNvSpPr/>
                <p:nvPr/>
              </p:nvSpPr>
              <p:spPr>
                <a:xfrm>
                  <a:off x="13318554" y="3398023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5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5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90" name="Google Shape;10990;p32"/>
                <p:cNvSpPr/>
                <p:nvPr/>
              </p:nvSpPr>
              <p:spPr>
                <a:xfrm>
                  <a:off x="13390913" y="3388381"/>
                  <a:ext cx="96507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68" extrusionOk="0">
                      <a:moveTo>
                        <a:pt x="0" y="0"/>
                      </a:moveTo>
                      <a:lnTo>
                        <a:pt x="0" y="167"/>
                      </a:lnTo>
                      <a:lnTo>
                        <a:pt x="1191" y="167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91" name="Google Shape;10991;p32"/>
                <p:cNvSpPr/>
                <p:nvPr/>
              </p:nvSpPr>
              <p:spPr>
                <a:xfrm>
                  <a:off x="13375437" y="3615103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92" name="Google Shape;10992;p32"/>
                <p:cNvSpPr/>
                <p:nvPr/>
              </p:nvSpPr>
              <p:spPr>
                <a:xfrm>
                  <a:off x="13318554" y="3665260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6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6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93" name="Google Shape;10993;p32"/>
                <p:cNvSpPr/>
                <p:nvPr/>
              </p:nvSpPr>
              <p:spPr>
                <a:xfrm>
                  <a:off x="13390913" y="3654645"/>
                  <a:ext cx="96507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80" extrusionOk="0">
                      <a:moveTo>
                        <a:pt x="0" y="1"/>
                      </a:moveTo>
                      <a:lnTo>
                        <a:pt x="0" y="179"/>
                      </a:lnTo>
                      <a:lnTo>
                        <a:pt x="1191" y="179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94" name="Google Shape;10994;p32"/>
                <p:cNvSpPr/>
                <p:nvPr/>
              </p:nvSpPr>
              <p:spPr>
                <a:xfrm>
                  <a:off x="13375437" y="3881367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95" name="Google Shape;10995;p32"/>
                <p:cNvSpPr/>
                <p:nvPr/>
              </p:nvSpPr>
              <p:spPr>
                <a:xfrm>
                  <a:off x="13318554" y="3931525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6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6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96" name="Google Shape;10996;p32"/>
                <p:cNvSpPr/>
                <p:nvPr/>
              </p:nvSpPr>
              <p:spPr>
                <a:xfrm>
                  <a:off x="13390913" y="3921882"/>
                  <a:ext cx="96507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68" extrusionOk="0">
                      <a:moveTo>
                        <a:pt x="0" y="1"/>
                      </a:moveTo>
                      <a:lnTo>
                        <a:pt x="0" y="167"/>
                      </a:lnTo>
                      <a:lnTo>
                        <a:pt x="1191" y="167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97" name="Google Shape;10997;p32"/>
                <p:cNvSpPr/>
                <p:nvPr/>
              </p:nvSpPr>
              <p:spPr>
                <a:xfrm>
                  <a:off x="13375437" y="4148604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98" name="Google Shape;10998;p32"/>
                <p:cNvSpPr/>
                <p:nvPr/>
              </p:nvSpPr>
              <p:spPr>
                <a:xfrm>
                  <a:off x="13387996" y="3164576"/>
                  <a:ext cx="122598" cy="130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608" extrusionOk="0">
                      <a:moveTo>
                        <a:pt x="1384" y="593"/>
                      </a:moveTo>
                      <a:cubicBezTo>
                        <a:pt x="1199" y="593"/>
                        <a:pt x="989" y="627"/>
                        <a:pt x="834" y="679"/>
                      </a:cubicBezTo>
                      <a:lnTo>
                        <a:pt x="881" y="869"/>
                      </a:lnTo>
                      <a:cubicBezTo>
                        <a:pt x="1060" y="822"/>
                        <a:pt x="1274" y="798"/>
                        <a:pt x="1465" y="798"/>
                      </a:cubicBezTo>
                      <a:lnTo>
                        <a:pt x="1465" y="596"/>
                      </a:lnTo>
                      <a:cubicBezTo>
                        <a:pt x="1439" y="594"/>
                        <a:pt x="1412" y="593"/>
                        <a:pt x="1384" y="593"/>
                      </a:cubicBezTo>
                      <a:close/>
                      <a:moveTo>
                        <a:pt x="822" y="1012"/>
                      </a:moveTo>
                      <a:cubicBezTo>
                        <a:pt x="750" y="1096"/>
                        <a:pt x="715" y="1191"/>
                        <a:pt x="715" y="1274"/>
                      </a:cubicBezTo>
                      <a:cubicBezTo>
                        <a:pt x="703" y="1405"/>
                        <a:pt x="786" y="1512"/>
                        <a:pt x="941" y="1548"/>
                      </a:cubicBezTo>
                      <a:cubicBezTo>
                        <a:pt x="1036" y="1572"/>
                        <a:pt x="1191" y="1584"/>
                        <a:pt x="1322" y="1584"/>
                      </a:cubicBezTo>
                      <a:cubicBezTo>
                        <a:pt x="1393" y="1584"/>
                        <a:pt x="1453" y="1584"/>
                        <a:pt x="1501" y="1572"/>
                      </a:cubicBezTo>
                      <a:lnTo>
                        <a:pt x="1512" y="1358"/>
                      </a:lnTo>
                      <a:cubicBezTo>
                        <a:pt x="1441" y="1358"/>
                        <a:pt x="1370" y="1369"/>
                        <a:pt x="1298" y="1369"/>
                      </a:cubicBezTo>
                      <a:cubicBezTo>
                        <a:pt x="1024" y="1369"/>
                        <a:pt x="929" y="1334"/>
                        <a:pt x="929" y="1238"/>
                      </a:cubicBezTo>
                      <a:cubicBezTo>
                        <a:pt x="929" y="1191"/>
                        <a:pt x="965" y="1143"/>
                        <a:pt x="1012" y="1084"/>
                      </a:cubicBezTo>
                      <a:lnTo>
                        <a:pt x="822" y="1012"/>
                      </a:lnTo>
                      <a:close/>
                      <a:moveTo>
                        <a:pt x="381" y="0"/>
                      </a:moveTo>
                      <a:cubicBezTo>
                        <a:pt x="369" y="107"/>
                        <a:pt x="358" y="226"/>
                        <a:pt x="346" y="334"/>
                      </a:cubicBezTo>
                      <a:lnTo>
                        <a:pt x="12" y="334"/>
                      </a:lnTo>
                      <a:lnTo>
                        <a:pt x="12" y="548"/>
                      </a:lnTo>
                      <a:lnTo>
                        <a:pt x="310" y="548"/>
                      </a:lnTo>
                      <a:cubicBezTo>
                        <a:pt x="250" y="905"/>
                        <a:pt x="143" y="1250"/>
                        <a:pt x="0" y="1524"/>
                      </a:cubicBezTo>
                      <a:lnTo>
                        <a:pt x="238" y="1608"/>
                      </a:lnTo>
                      <a:cubicBezTo>
                        <a:pt x="369" y="1310"/>
                        <a:pt x="477" y="905"/>
                        <a:pt x="548" y="536"/>
                      </a:cubicBezTo>
                      <a:cubicBezTo>
                        <a:pt x="715" y="524"/>
                        <a:pt x="893" y="488"/>
                        <a:pt x="1036" y="441"/>
                      </a:cubicBezTo>
                      <a:lnTo>
                        <a:pt x="989" y="226"/>
                      </a:lnTo>
                      <a:cubicBezTo>
                        <a:pt x="870" y="274"/>
                        <a:pt x="727" y="298"/>
                        <a:pt x="584" y="310"/>
                      </a:cubicBezTo>
                      <a:cubicBezTo>
                        <a:pt x="596" y="238"/>
                        <a:pt x="608" y="131"/>
                        <a:pt x="619" y="72"/>
                      </a:cubicBezTo>
                      <a:cubicBezTo>
                        <a:pt x="643" y="72"/>
                        <a:pt x="667" y="48"/>
                        <a:pt x="667" y="24"/>
                      </a:cubicBezTo>
                      <a:lnTo>
                        <a:pt x="38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99" name="Google Shape;10999;p32"/>
                <p:cNvSpPr/>
                <p:nvPr/>
              </p:nvSpPr>
              <p:spPr>
                <a:xfrm>
                  <a:off x="13387996" y="3457824"/>
                  <a:ext cx="100396" cy="111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" h="1370" extrusionOk="0">
                      <a:moveTo>
                        <a:pt x="1131" y="1"/>
                      </a:moveTo>
                      <a:cubicBezTo>
                        <a:pt x="1024" y="13"/>
                        <a:pt x="893" y="36"/>
                        <a:pt x="786" y="36"/>
                      </a:cubicBezTo>
                      <a:cubicBezTo>
                        <a:pt x="655" y="48"/>
                        <a:pt x="405" y="48"/>
                        <a:pt x="215" y="48"/>
                      </a:cubicBezTo>
                      <a:lnTo>
                        <a:pt x="96" y="48"/>
                      </a:lnTo>
                      <a:cubicBezTo>
                        <a:pt x="96" y="96"/>
                        <a:pt x="108" y="215"/>
                        <a:pt x="108" y="263"/>
                      </a:cubicBezTo>
                      <a:cubicBezTo>
                        <a:pt x="149" y="266"/>
                        <a:pt x="200" y="268"/>
                        <a:pt x="254" y="268"/>
                      </a:cubicBezTo>
                      <a:cubicBezTo>
                        <a:pt x="384" y="268"/>
                        <a:pt x="528" y="259"/>
                        <a:pt x="596" y="251"/>
                      </a:cubicBezTo>
                      <a:lnTo>
                        <a:pt x="596" y="251"/>
                      </a:lnTo>
                      <a:cubicBezTo>
                        <a:pt x="524" y="298"/>
                        <a:pt x="429" y="358"/>
                        <a:pt x="369" y="406"/>
                      </a:cubicBezTo>
                      <a:lnTo>
                        <a:pt x="560" y="513"/>
                      </a:lnTo>
                      <a:cubicBezTo>
                        <a:pt x="667" y="417"/>
                        <a:pt x="893" y="275"/>
                        <a:pt x="1143" y="227"/>
                      </a:cubicBezTo>
                      <a:lnTo>
                        <a:pt x="1131" y="1"/>
                      </a:lnTo>
                      <a:close/>
                      <a:moveTo>
                        <a:pt x="167" y="608"/>
                      </a:moveTo>
                      <a:cubicBezTo>
                        <a:pt x="72" y="703"/>
                        <a:pt x="0" y="846"/>
                        <a:pt x="0" y="989"/>
                      </a:cubicBezTo>
                      <a:cubicBezTo>
                        <a:pt x="0" y="1144"/>
                        <a:pt x="108" y="1299"/>
                        <a:pt x="334" y="1346"/>
                      </a:cubicBezTo>
                      <a:cubicBezTo>
                        <a:pt x="405" y="1370"/>
                        <a:pt x="548" y="1370"/>
                        <a:pt x="703" y="1370"/>
                      </a:cubicBezTo>
                      <a:cubicBezTo>
                        <a:pt x="893" y="1370"/>
                        <a:pt x="1096" y="1358"/>
                        <a:pt x="1239" y="1334"/>
                      </a:cubicBezTo>
                      <a:lnTo>
                        <a:pt x="1227" y="1108"/>
                      </a:lnTo>
                      <a:cubicBezTo>
                        <a:pt x="1060" y="1144"/>
                        <a:pt x="846" y="1156"/>
                        <a:pt x="667" y="1156"/>
                      </a:cubicBezTo>
                      <a:cubicBezTo>
                        <a:pt x="489" y="1156"/>
                        <a:pt x="238" y="1156"/>
                        <a:pt x="238" y="941"/>
                      </a:cubicBezTo>
                      <a:cubicBezTo>
                        <a:pt x="238" y="870"/>
                        <a:pt x="286" y="775"/>
                        <a:pt x="369" y="691"/>
                      </a:cubicBezTo>
                      <a:lnTo>
                        <a:pt x="167" y="608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00" name="Google Shape;11000;p32"/>
                <p:cNvSpPr/>
                <p:nvPr/>
              </p:nvSpPr>
              <p:spPr>
                <a:xfrm>
                  <a:off x="13379326" y="3704803"/>
                  <a:ext cx="138966" cy="137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5" h="1692" extrusionOk="0">
                      <a:moveTo>
                        <a:pt x="72" y="382"/>
                      </a:moveTo>
                      <a:cubicBezTo>
                        <a:pt x="72" y="537"/>
                        <a:pt x="60" y="727"/>
                        <a:pt x="0" y="822"/>
                      </a:cubicBezTo>
                      <a:lnTo>
                        <a:pt x="143" y="882"/>
                      </a:lnTo>
                      <a:cubicBezTo>
                        <a:pt x="203" y="763"/>
                        <a:pt x="226" y="560"/>
                        <a:pt x="215" y="394"/>
                      </a:cubicBezTo>
                      <a:lnTo>
                        <a:pt x="72" y="382"/>
                      </a:lnTo>
                      <a:close/>
                      <a:moveTo>
                        <a:pt x="1322" y="798"/>
                      </a:moveTo>
                      <a:lnTo>
                        <a:pt x="1322" y="965"/>
                      </a:lnTo>
                      <a:lnTo>
                        <a:pt x="977" y="965"/>
                      </a:lnTo>
                      <a:lnTo>
                        <a:pt x="977" y="798"/>
                      </a:lnTo>
                      <a:close/>
                      <a:moveTo>
                        <a:pt x="262" y="1"/>
                      </a:moveTo>
                      <a:lnTo>
                        <a:pt x="262" y="620"/>
                      </a:lnTo>
                      <a:cubicBezTo>
                        <a:pt x="262" y="941"/>
                        <a:pt x="238" y="1287"/>
                        <a:pt x="12" y="1537"/>
                      </a:cubicBezTo>
                      <a:cubicBezTo>
                        <a:pt x="48" y="1572"/>
                        <a:pt x="119" y="1644"/>
                        <a:pt x="155" y="1691"/>
                      </a:cubicBezTo>
                      <a:cubicBezTo>
                        <a:pt x="274" y="1549"/>
                        <a:pt x="345" y="1394"/>
                        <a:pt x="393" y="1239"/>
                      </a:cubicBezTo>
                      <a:cubicBezTo>
                        <a:pt x="441" y="1310"/>
                        <a:pt x="500" y="1394"/>
                        <a:pt x="524" y="1453"/>
                      </a:cubicBezTo>
                      <a:lnTo>
                        <a:pt x="667" y="1310"/>
                      </a:lnTo>
                      <a:cubicBezTo>
                        <a:pt x="631" y="1263"/>
                        <a:pt x="500" y="1072"/>
                        <a:pt x="441" y="1001"/>
                      </a:cubicBezTo>
                      <a:cubicBezTo>
                        <a:pt x="453" y="894"/>
                        <a:pt x="453" y="787"/>
                        <a:pt x="453" y="679"/>
                      </a:cubicBezTo>
                      <a:cubicBezTo>
                        <a:pt x="488" y="691"/>
                        <a:pt x="560" y="727"/>
                        <a:pt x="560" y="727"/>
                      </a:cubicBezTo>
                      <a:cubicBezTo>
                        <a:pt x="607" y="644"/>
                        <a:pt x="667" y="489"/>
                        <a:pt x="703" y="394"/>
                      </a:cubicBezTo>
                      <a:cubicBezTo>
                        <a:pt x="715" y="394"/>
                        <a:pt x="738" y="394"/>
                        <a:pt x="738" y="370"/>
                      </a:cubicBezTo>
                      <a:lnTo>
                        <a:pt x="707" y="358"/>
                      </a:lnTo>
                      <a:lnTo>
                        <a:pt x="1048" y="358"/>
                      </a:lnTo>
                      <a:lnTo>
                        <a:pt x="1048" y="525"/>
                      </a:lnTo>
                      <a:lnTo>
                        <a:pt x="1250" y="525"/>
                      </a:lnTo>
                      <a:lnTo>
                        <a:pt x="1250" y="358"/>
                      </a:lnTo>
                      <a:lnTo>
                        <a:pt x="1631" y="358"/>
                      </a:lnTo>
                      <a:lnTo>
                        <a:pt x="1631" y="179"/>
                      </a:lnTo>
                      <a:lnTo>
                        <a:pt x="1250" y="179"/>
                      </a:lnTo>
                      <a:lnTo>
                        <a:pt x="1250" y="48"/>
                      </a:lnTo>
                      <a:cubicBezTo>
                        <a:pt x="1286" y="36"/>
                        <a:pt x="1298" y="36"/>
                        <a:pt x="1298" y="13"/>
                      </a:cubicBezTo>
                      <a:lnTo>
                        <a:pt x="1048" y="1"/>
                      </a:lnTo>
                      <a:lnTo>
                        <a:pt x="1048" y="179"/>
                      </a:lnTo>
                      <a:lnTo>
                        <a:pt x="691" y="179"/>
                      </a:lnTo>
                      <a:lnTo>
                        <a:pt x="691" y="352"/>
                      </a:lnTo>
                      <a:lnTo>
                        <a:pt x="691" y="352"/>
                      </a:lnTo>
                      <a:lnTo>
                        <a:pt x="548" y="298"/>
                      </a:lnTo>
                      <a:cubicBezTo>
                        <a:pt x="536" y="394"/>
                        <a:pt x="488" y="525"/>
                        <a:pt x="453" y="632"/>
                      </a:cubicBezTo>
                      <a:lnTo>
                        <a:pt x="453" y="48"/>
                      </a:lnTo>
                      <a:cubicBezTo>
                        <a:pt x="488" y="36"/>
                        <a:pt x="500" y="36"/>
                        <a:pt x="500" y="13"/>
                      </a:cubicBezTo>
                      <a:cubicBezTo>
                        <a:pt x="429" y="13"/>
                        <a:pt x="357" y="13"/>
                        <a:pt x="262" y="1"/>
                      </a:cubicBezTo>
                      <a:close/>
                      <a:moveTo>
                        <a:pt x="786" y="429"/>
                      </a:moveTo>
                      <a:lnTo>
                        <a:pt x="786" y="620"/>
                      </a:lnTo>
                      <a:lnTo>
                        <a:pt x="619" y="620"/>
                      </a:lnTo>
                      <a:lnTo>
                        <a:pt x="619" y="798"/>
                      </a:lnTo>
                      <a:lnTo>
                        <a:pt x="786" y="798"/>
                      </a:lnTo>
                      <a:lnTo>
                        <a:pt x="786" y="965"/>
                      </a:lnTo>
                      <a:lnTo>
                        <a:pt x="631" y="965"/>
                      </a:lnTo>
                      <a:lnTo>
                        <a:pt x="631" y="1144"/>
                      </a:lnTo>
                      <a:lnTo>
                        <a:pt x="834" y="1144"/>
                      </a:lnTo>
                      <a:cubicBezTo>
                        <a:pt x="822" y="1346"/>
                        <a:pt x="774" y="1465"/>
                        <a:pt x="524" y="1525"/>
                      </a:cubicBezTo>
                      <a:cubicBezTo>
                        <a:pt x="560" y="1560"/>
                        <a:pt x="607" y="1644"/>
                        <a:pt x="631" y="1691"/>
                      </a:cubicBezTo>
                      <a:cubicBezTo>
                        <a:pt x="953" y="1584"/>
                        <a:pt x="1012" y="1406"/>
                        <a:pt x="1036" y="1168"/>
                      </a:cubicBezTo>
                      <a:cubicBezTo>
                        <a:pt x="1048" y="1156"/>
                        <a:pt x="1072" y="1156"/>
                        <a:pt x="1072" y="1144"/>
                      </a:cubicBezTo>
                      <a:lnTo>
                        <a:pt x="1191" y="1144"/>
                      </a:lnTo>
                      <a:lnTo>
                        <a:pt x="1191" y="1441"/>
                      </a:lnTo>
                      <a:cubicBezTo>
                        <a:pt x="1191" y="1608"/>
                        <a:pt x="1227" y="1668"/>
                        <a:pt x="1381" y="1668"/>
                      </a:cubicBezTo>
                      <a:lnTo>
                        <a:pt x="1524" y="1668"/>
                      </a:lnTo>
                      <a:cubicBezTo>
                        <a:pt x="1643" y="1668"/>
                        <a:pt x="1691" y="1608"/>
                        <a:pt x="1715" y="1394"/>
                      </a:cubicBezTo>
                      <a:cubicBezTo>
                        <a:pt x="1655" y="1370"/>
                        <a:pt x="1572" y="1346"/>
                        <a:pt x="1536" y="1310"/>
                      </a:cubicBezTo>
                      <a:cubicBezTo>
                        <a:pt x="1536" y="1465"/>
                        <a:pt x="1524" y="1489"/>
                        <a:pt x="1500" y="1489"/>
                      </a:cubicBezTo>
                      <a:lnTo>
                        <a:pt x="1417" y="1489"/>
                      </a:lnTo>
                      <a:cubicBezTo>
                        <a:pt x="1393" y="1489"/>
                        <a:pt x="1381" y="1489"/>
                        <a:pt x="1381" y="1441"/>
                      </a:cubicBezTo>
                      <a:lnTo>
                        <a:pt x="1381" y="1168"/>
                      </a:lnTo>
                      <a:cubicBezTo>
                        <a:pt x="1405" y="1156"/>
                        <a:pt x="1429" y="1156"/>
                        <a:pt x="1429" y="1144"/>
                      </a:cubicBezTo>
                      <a:lnTo>
                        <a:pt x="1691" y="1144"/>
                      </a:lnTo>
                      <a:lnTo>
                        <a:pt x="1691" y="965"/>
                      </a:lnTo>
                      <a:lnTo>
                        <a:pt x="1524" y="965"/>
                      </a:lnTo>
                      <a:lnTo>
                        <a:pt x="1524" y="798"/>
                      </a:lnTo>
                      <a:lnTo>
                        <a:pt x="1703" y="798"/>
                      </a:lnTo>
                      <a:lnTo>
                        <a:pt x="1703" y="620"/>
                      </a:lnTo>
                      <a:lnTo>
                        <a:pt x="1524" y="620"/>
                      </a:lnTo>
                      <a:lnTo>
                        <a:pt x="1524" y="477"/>
                      </a:lnTo>
                      <a:cubicBezTo>
                        <a:pt x="1548" y="465"/>
                        <a:pt x="1560" y="465"/>
                        <a:pt x="1572" y="441"/>
                      </a:cubicBezTo>
                      <a:lnTo>
                        <a:pt x="1322" y="429"/>
                      </a:lnTo>
                      <a:lnTo>
                        <a:pt x="1322" y="620"/>
                      </a:lnTo>
                      <a:lnTo>
                        <a:pt x="977" y="620"/>
                      </a:lnTo>
                      <a:lnTo>
                        <a:pt x="977" y="477"/>
                      </a:lnTo>
                      <a:cubicBezTo>
                        <a:pt x="1012" y="465"/>
                        <a:pt x="1024" y="465"/>
                        <a:pt x="1024" y="441"/>
                      </a:cubicBezTo>
                      <a:lnTo>
                        <a:pt x="786" y="429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01" name="Google Shape;11001;p32"/>
                <p:cNvSpPr/>
                <p:nvPr/>
              </p:nvSpPr>
              <p:spPr>
                <a:xfrm>
                  <a:off x="13378354" y="3976902"/>
                  <a:ext cx="116764" cy="129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1" h="1596" extrusionOk="0">
                      <a:moveTo>
                        <a:pt x="524" y="0"/>
                      </a:moveTo>
                      <a:lnTo>
                        <a:pt x="524" y="0"/>
                      </a:lnTo>
                      <a:cubicBezTo>
                        <a:pt x="536" y="84"/>
                        <a:pt x="548" y="191"/>
                        <a:pt x="560" y="262"/>
                      </a:cubicBezTo>
                      <a:lnTo>
                        <a:pt x="107" y="262"/>
                      </a:lnTo>
                      <a:lnTo>
                        <a:pt x="107" y="453"/>
                      </a:lnTo>
                      <a:lnTo>
                        <a:pt x="393" y="453"/>
                      </a:lnTo>
                      <a:cubicBezTo>
                        <a:pt x="465" y="453"/>
                        <a:pt x="536" y="453"/>
                        <a:pt x="596" y="441"/>
                      </a:cubicBezTo>
                      <a:cubicBezTo>
                        <a:pt x="608" y="500"/>
                        <a:pt x="631" y="572"/>
                        <a:pt x="643" y="619"/>
                      </a:cubicBezTo>
                      <a:cubicBezTo>
                        <a:pt x="512" y="631"/>
                        <a:pt x="369" y="631"/>
                        <a:pt x="238" y="631"/>
                      </a:cubicBezTo>
                      <a:cubicBezTo>
                        <a:pt x="155" y="631"/>
                        <a:pt x="72" y="619"/>
                        <a:pt x="0" y="619"/>
                      </a:cubicBezTo>
                      <a:lnTo>
                        <a:pt x="0" y="810"/>
                      </a:lnTo>
                      <a:lnTo>
                        <a:pt x="334" y="810"/>
                      </a:lnTo>
                      <a:cubicBezTo>
                        <a:pt x="441" y="810"/>
                        <a:pt x="584" y="810"/>
                        <a:pt x="715" y="798"/>
                      </a:cubicBezTo>
                      <a:cubicBezTo>
                        <a:pt x="738" y="858"/>
                        <a:pt x="786" y="905"/>
                        <a:pt x="810" y="941"/>
                      </a:cubicBezTo>
                      <a:lnTo>
                        <a:pt x="655" y="941"/>
                      </a:lnTo>
                      <a:lnTo>
                        <a:pt x="703" y="1108"/>
                      </a:lnTo>
                      <a:cubicBezTo>
                        <a:pt x="738" y="1096"/>
                        <a:pt x="774" y="1096"/>
                        <a:pt x="798" y="1096"/>
                      </a:cubicBezTo>
                      <a:cubicBezTo>
                        <a:pt x="941" y="1096"/>
                        <a:pt x="989" y="1119"/>
                        <a:pt x="1084" y="1179"/>
                      </a:cubicBezTo>
                      <a:lnTo>
                        <a:pt x="1203" y="1000"/>
                      </a:lnTo>
                      <a:cubicBezTo>
                        <a:pt x="1096" y="953"/>
                        <a:pt x="989" y="858"/>
                        <a:pt x="941" y="774"/>
                      </a:cubicBezTo>
                      <a:cubicBezTo>
                        <a:pt x="1119" y="762"/>
                        <a:pt x="1310" y="727"/>
                        <a:pt x="1441" y="679"/>
                      </a:cubicBezTo>
                      <a:lnTo>
                        <a:pt x="1393" y="488"/>
                      </a:lnTo>
                      <a:cubicBezTo>
                        <a:pt x="1250" y="536"/>
                        <a:pt x="1060" y="584"/>
                        <a:pt x="869" y="608"/>
                      </a:cubicBezTo>
                      <a:cubicBezTo>
                        <a:pt x="858" y="560"/>
                        <a:pt x="834" y="488"/>
                        <a:pt x="822" y="429"/>
                      </a:cubicBezTo>
                      <a:cubicBezTo>
                        <a:pt x="977" y="417"/>
                        <a:pt x="1143" y="393"/>
                        <a:pt x="1274" y="346"/>
                      </a:cubicBezTo>
                      <a:lnTo>
                        <a:pt x="1239" y="155"/>
                      </a:lnTo>
                      <a:cubicBezTo>
                        <a:pt x="1119" y="191"/>
                        <a:pt x="929" y="227"/>
                        <a:pt x="786" y="238"/>
                      </a:cubicBezTo>
                      <a:cubicBezTo>
                        <a:pt x="774" y="179"/>
                        <a:pt x="762" y="107"/>
                        <a:pt x="762" y="60"/>
                      </a:cubicBezTo>
                      <a:cubicBezTo>
                        <a:pt x="786" y="48"/>
                        <a:pt x="810" y="36"/>
                        <a:pt x="810" y="12"/>
                      </a:cubicBezTo>
                      <a:lnTo>
                        <a:pt x="524" y="0"/>
                      </a:lnTo>
                      <a:close/>
                      <a:moveTo>
                        <a:pt x="369" y="1000"/>
                      </a:moveTo>
                      <a:cubicBezTo>
                        <a:pt x="262" y="1060"/>
                        <a:pt x="179" y="1167"/>
                        <a:pt x="179" y="1286"/>
                      </a:cubicBezTo>
                      <a:cubicBezTo>
                        <a:pt x="179" y="1489"/>
                        <a:pt x="393" y="1596"/>
                        <a:pt x="703" y="1596"/>
                      </a:cubicBezTo>
                      <a:lnTo>
                        <a:pt x="834" y="1596"/>
                      </a:lnTo>
                      <a:cubicBezTo>
                        <a:pt x="965" y="1596"/>
                        <a:pt x="1048" y="1596"/>
                        <a:pt x="1119" y="1584"/>
                      </a:cubicBezTo>
                      <a:lnTo>
                        <a:pt x="1131" y="1381"/>
                      </a:lnTo>
                      <a:lnTo>
                        <a:pt x="1131" y="1381"/>
                      </a:lnTo>
                      <a:cubicBezTo>
                        <a:pt x="1024" y="1393"/>
                        <a:pt x="858" y="1405"/>
                        <a:pt x="738" y="1405"/>
                      </a:cubicBezTo>
                      <a:cubicBezTo>
                        <a:pt x="608" y="1405"/>
                        <a:pt x="405" y="1393"/>
                        <a:pt x="405" y="1274"/>
                      </a:cubicBezTo>
                      <a:cubicBezTo>
                        <a:pt x="405" y="1227"/>
                        <a:pt x="441" y="1167"/>
                        <a:pt x="524" y="1131"/>
                      </a:cubicBezTo>
                      <a:lnTo>
                        <a:pt x="369" y="100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02" name="Google Shape;11002;p32"/>
                <p:cNvSpPr/>
                <p:nvPr/>
              </p:nvSpPr>
              <p:spPr>
                <a:xfrm>
                  <a:off x="13424622" y="4199734"/>
                  <a:ext cx="49266" cy="50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8" h="620" extrusionOk="0">
                      <a:moveTo>
                        <a:pt x="310" y="1"/>
                      </a:moveTo>
                      <a:cubicBezTo>
                        <a:pt x="132" y="1"/>
                        <a:pt x="1" y="143"/>
                        <a:pt x="1" y="310"/>
                      </a:cubicBezTo>
                      <a:cubicBezTo>
                        <a:pt x="1" y="477"/>
                        <a:pt x="132" y="620"/>
                        <a:pt x="310" y="620"/>
                      </a:cubicBezTo>
                      <a:cubicBezTo>
                        <a:pt x="477" y="620"/>
                        <a:pt x="608" y="477"/>
                        <a:pt x="608" y="310"/>
                      </a:cubicBezTo>
                      <a:cubicBezTo>
                        <a:pt x="608" y="143"/>
                        <a:pt x="477" y="1"/>
                        <a:pt x="31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03" name="Google Shape;11003;p32"/>
                <p:cNvSpPr/>
                <p:nvPr/>
              </p:nvSpPr>
              <p:spPr>
                <a:xfrm>
                  <a:off x="13428511" y="4237332"/>
                  <a:ext cx="41568" cy="109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1347" extrusionOk="0">
                      <a:moveTo>
                        <a:pt x="96" y="1"/>
                      </a:moveTo>
                      <a:lnTo>
                        <a:pt x="0" y="1346"/>
                      </a:lnTo>
                      <a:lnTo>
                        <a:pt x="512" y="134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04" name="Google Shape;11004;p32"/>
                <p:cNvSpPr/>
                <p:nvPr/>
              </p:nvSpPr>
              <p:spPr>
                <a:xfrm>
                  <a:off x="14834139" y="1891109"/>
                  <a:ext cx="1001531" cy="3121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60" h="38517" extrusionOk="0">
                      <a:moveTo>
                        <a:pt x="11859" y="0"/>
                      </a:moveTo>
                      <a:cubicBezTo>
                        <a:pt x="11443" y="1726"/>
                        <a:pt x="10514" y="3036"/>
                        <a:pt x="9169" y="3834"/>
                      </a:cubicBezTo>
                      <a:cubicBezTo>
                        <a:pt x="9130" y="3859"/>
                        <a:pt x="9090" y="3871"/>
                        <a:pt x="9052" y="3871"/>
                      </a:cubicBezTo>
                      <a:cubicBezTo>
                        <a:pt x="8912" y="3871"/>
                        <a:pt x="8794" y="3719"/>
                        <a:pt x="8859" y="3560"/>
                      </a:cubicBezTo>
                      <a:cubicBezTo>
                        <a:pt x="9359" y="2441"/>
                        <a:pt x="9716" y="1298"/>
                        <a:pt x="9943" y="179"/>
                      </a:cubicBezTo>
                      <a:lnTo>
                        <a:pt x="9550" y="95"/>
                      </a:lnTo>
                      <a:cubicBezTo>
                        <a:pt x="9133" y="2191"/>
                        <a:pt x="8204" y="4370"/>
                        <a:pt x="6871" y="6382"/>
                      </a:cubicBezTo>
                      <a:cubicBezTo>
                        <a:pt x="6785" y="6506"/>
                        <a:pt x="6657" y="6563"/>
                        <a:pt x="6531" y="6563"/>
                      </a:cubicBezTo>
                      <a:cubicBezTo>
                        <a:pt x="6343" y="6563"/>
                        <a:pt x="6161" y="6436"/>
                        <a:pt x="6133" y="6215"/>
                      </a:cubicBezTo>
                      <a:cubicBezTo>
                        <a:pt x="5990" y="5322"/>
                        <a:pt x="5775" y="4465"/>
                        <a:pt x="5442" y="3715"/>
                      </a:cubicBezTo>
                      <a:lnTo>
                        <a:pt x="5085" y="3870"/>
                      </a:lnTo>
                      <a:cubicBezTo>
                        <a:pt x="5823" y="5596"/>
                        <a:pt x="6013" y="7906"/>
                        <a:pt x="5871" y="9906"/>
                      </a:cubicBezTo>
                      <a:cubicBezTo>
                        <a:pt x="5864" y="10070"/>
                        <a:pt x="5734" y="10158"/>
                        <a:pt x="5603" y="10158"/>
                      </a:cubicBezTo>
                      <a:cubicBezTo>
                        <a:pt x="5497" y="10158"/>
                        <a:pt x="5389" y="10100"/>
                        <a:pt x="5347" y="9977"/>
                      </a:cubicBezTo>
                      <a:cubicBezTo>
                        <a:pt x="4716" y="8192"/>
                        <a:pt x="3942" y="6489"/>
                        <a:pt x="3037" y="4893"/>
                      </a:cubicBezTo>
                      <a:lnTo>
                        <a:pt x="2692" y="5096"/>
                      </a:lnTo>
                      <a:cubicBezTo>
                        <a:pt x="3442" y="6429"/>
                        <a:pt x="4073" y="7834"/>
                        <a:pt x="4585" y="9299"/>
                      </a:cubicBezTo>
                      <a:cubicBezTo>
                        <a:pt x="4311" y="9073"/>
                        <a:pt x="4001" y="8882"/>
                        <a:pt x="3704" y="8703"/>
                      </a:cubicBezTo>
                      <a:cubicBezTo>
                        <a:pt x="3085" y="8346"/>
                        <a:pt x="2430" y="8001"/>
                        <a:pt x="2013" y="7418"/>
                      </a:cubicBezTo>
                      <a:cubicBezTo>
                        <a:pt x="1525" y="6763"/>
                        <a:pt x="1406" y="5894"/>
                        <a:pt x="1322" y="5072"/>
                      </a:cubicBezTo>
                      <a:cubicBezTo>
                        <a:pt x="1227" y="5084"/>
                        <a:pt x="1120" y="5096"/>
                        <a:pt x="1013" y="5096"/>
                      </a:cubicBezTo>
                      <a:cubicBezTo>
                        <a:pt x="1072" y="5703"/>
                        <a:pt x="1180" y="6287"/>
                        <a:pt x="1322" y="6870"/>
                      </a:cubicBezTo>
                      <a:cubicBezTo>
                        <a:pt x="703" y="6322"/>
                        <a:pt x="322" y="5501"/>
                        <a:pt x="298" y="4667"/>
                      </a:cubicBezTo>
                      <a:cubicBezTo>
                        <a:pt x="215" y="4691"/>
                        <a:pt x="120" y="4703"/>
                        <a:pt x="37" y="4727"/>
                      </a:cubicBezTo>
                      <a:cubicBezTo>
                        <a:pt x="1" y="5691"/>
                        <a:pt x="441" y="6668"/>
                        <a:pt x="1203" y="7263"/>
                      </a:cubicBezTo>
                      <a:cubicBezTo>
                        <a:pt x="1275" y="7322"/>
                        <a:pt x="1358" y="7382"/>
                        <a:pt x="1430" y="7465"/>
                      </a:cubicBezTo>
                      <a:cubicBezTo>
                        <a:pt x="1501" y="7525"/>
                        <a:pt x="1549" y="7608"/>
                        <a:pt x="1596" y="7691"/>
                      </a:cubicBezTo>
                      <a:cubicBezTo>
                        <a:pt x="2013" y="8311"/>
                        <a:pt x="2537" y="8846"/>
                        <a:pt x="3156" y="9251"/>
                      </a:cubicBezTo>
                      <a:cubicBezTo>
                        <a:pt x="3477" y="9454"/>
                        <a:pt x="3823" y="9632"/>
                        <a:pt x="4132" y="9858"/>
                      </a:cubicBezTo>
                      <a:cubicBezTo>
                        <a:pt x="4501" y="10132"/>
                        <a:pt x="4799" y="10478"/>
                        <a:pt x="5073" y="10847"/>
                      </a:cubicBezTo>
                      <a:cubicBezTo>
                        <a:pt x="5430" y="12109"/>
                        <a:pt x="5704" y="13406"/>
                        <a:pt x="5918" y="14740"/>
                      </a:cubicBezTo>
                      <a:cubicBezTo>
                        <a:pt x="5073" y="13978"/>
                        <a:pt x="4120" y="13347"/>
                        <a:pt x="3096" y="12859"/>
                      </a:cubicBezTo>
                      <a:cubicBezTo>
                        <a:pt x="3073" y="12966"/>
                        <a:pt x="3049" y="13073"/>
                        <a:pt x="3013" y="13180"/>
                      </a:cubicBezTo>
                      <a:cubicBezTo>
                        <a:pt x="3370" y="13371"/>
                        <a:pt x="3704" y="13573"/>
                        <a:pt x="4037" y="13799"/>
                      </a:cubicBezTo>
                      <a:cubicBezTo>
                        <a:pt x="3715" y="13870"/>
                        <a:pt x="3387" y="13904"/>
                        <a:pt x="3059" y="13904"/>
                      </a:cubicBezTo>
                      <a:cubicBezTo>
                        <a:pt x="2335" y="13904"/>
                        <a:pt x="1613" y="13735"/>
                        <a:pt x="965" y="13406"/>
                      </a:cubicBezTo>
                      <a:cubicBezTo>
                        <a:pt x="953" y="13490"/>
                        <a:pt x="763" y="13680"/>
                        <a:pt x="751" y="13752"/>
                      </a:cubicBezTo>
                      <a:cubicBezTo>
                        <a:pt x="1573" y="14079"/>
                        <a:pt x="2443" y="14353"/>
                        <a:pt x="3376" y="14353"/>
                      </a:cubicBezTo>
                      <a:cubicBezTo>
                        <a:pt x="3767" y="14353"/>
                        <a:pt x="4170" y="14305"/>
                        <a:pt x="4585" y="14192"/>
                      </a:cubicBezTo>
                      <a:cubicBezTo>
                        <a:pt x="4763" y="14323"/>
                        <a:pt x="4942" y="14466"/>
                        <a:pt x="5121" y="14597"/>
                      </a:cubicBezTo>
                      <a:cubicBezTo>
                        <a:pt x="5394" y="14835"/>
                        <a:pt x="5668" y="15073"/>
                        <a:pt x="5883" y="15359"/>
                      </a:cubicBezTo>
                      <a:cubicBezTo>
                        <a:pt x="5942" y="15442"/>
                        <a:pt x="5990" y="15526"/>
                        <a:pt x="6037" y="15609"/>
                      </a:cubicBezTo>
                      <a:cubicBezTo>
                        <a:pt x="6371" y="18097"/>
                        <a:pt x="6454" y="35945"/>
                        <a:pt x="6359" y="38505"/>
                      </a:cubicBezTo>
                      <a:lnTo>
                        <a:pt x="7335" y="38517"/>
                      </a:lnTo>
                      <a:cubicBezTo>
                        <a:pt x="7371" y="37671"/>
                        <a:pt x="7371" y="31992"/>
                        <a:pt x="7347" y="26920"/>
                      </a:cubicBezTo>
                      <a:cubicBezTo>
                        <a:pt x="8169" y="24634"/>
                        <a:pt x="9871" y="22884"/>
                        <a:pt x="11955" y="21622"/>
                      </a:cubicBezTo>
                      <a:cubicBezTo>
                        <a:pt x="11919" y="21586"/>
                        <a:pt x="11800" y="21276"/>
                        <a:pt x="11752" y="21229"/>
                      </a:cubicBezTo>
                      <a:cubicBezTo>
                        <a:pt x="11014" y="21610"/>
                        <a:pt x="10312" y="22062"/>
                        <a:pt x="9645" y="22574"/>
                      </a:cubicBezTo>
                      <a:cubicBezTo>
                        <a:pt x="9728" y="21872"/>
                        <a:pt x="9764" y="21157"/>
                        <a:pt x="9752" y="20443"/>
                      </a:cubicBezTo>
                      <a:lnTo>
                        <a:pt x="9752" y="20443"/>
                      </a:lnTo>
                      <a:cubicBezTo>
                        <a:pt x="9681" y="20455"/>
                        <a:pt x="9395" y="20479"/>
                        <a:pt x="9312" y="20491"/>
                      </a:cubicBezTo>
                      <a:cubicBezTo>
                        <a:pt x="9395" y="21336"/>
                        <a:pt x="9216" y="22384"/>
                        <a:pt x="8907" y="23170"/>
                      </a:cubicBezTo>
                      <a:cubicBezTo>
                        <a:pt x="8585" y="23443"/>
                        <a:pt x="8550" y="23527"/>
                        <a:pt x="8252" y="23836"/>
                      </a:cubicBezTo>
                      <a:cubicBezTo>
                        <a:pt x="7907" y="24205"/>
                        <a:pt x="7573" y="24598"/>
                        <a:pt x="7335" y="25039"/>
                      </a:cubicBezTo>
                      <a:cubicBezTo>
                        <a:pt x="7311" y="21884"/>
                        <a:pt x="7276" y="19264"/>
                        <a:pt x="7228" y="18717"/>
                      </a:cubicBezTo>
                      <a:cubicBezTo>
                        <a:pt x="7799" y="17883"/>
                        <a:pt x="8633" y="17121"/>
                        <a:pt x="9716" y="16419"/>
                      </a:cubicBezTo>
                      <a:cubicBezTo>
                        <a:pt x="10752" y="15764"/>
                        <a:pt x="11812" y="15026"/>
                        <a:pt x="12360" y="13895"/>
                      </a:cubicBezTo>
                      <a:lnTo>
                        <a:pt x="11990" y="13716"/>
                      </a:lnTo>
                      <a:cubicBezTo>
                        <a:pt x="11490" y="14752"/>
                        <a:pt x="10490" y="15454"/>
                        <a:pt x="9502" y="16085"/>
                      </a:cubicBezTo>
                      <a:cubicBezTo>
                        <a:pt x="9442" y="16121"/>
                        <a:pt x="9395" y="16157"/>
                        <a:pt x="9347" y="16192"/>
                      </a:cubicBezTo>
                      <a:cubicBezTo>
                        <a:pt x="9740" y="15085"/>
                        <a:pt x="9978" y="13942"/>
                        <a:pt x="10074" y="12775"/>
                      </a:cubicBezTo>
                      <a:lnTo>
                        <a:pt x="9669" y="12752"/>
                      </a:lnTo>
                      <a:cubicBezTo>
                        <a:pt x="9573" y="14061"/>
                        <a:pt x="9276" y="15335"/>
                        <a:pt x="8776" y="16550"/>
                      </a:cubicBezTo>
                      <a:lnTo>
                        <a:pt x="8811" y="16562"/>
                      </a:lnTo>
                      <a:cubicBezTo>
                        <a:pt x="8347" y="16907"/>
                        <a:pt x="7930" y="17276"/>
                        <a:pt x="7585" y="17645"/>
                      </a:cubicBezTo>
                      <a:cubicBezTo>
                        <a:pt x="7528" y="17707"/>
                        <a:pt x="7456" y="17734"/>
                        <a:pt x="7385" y="17734"/>
                      </a:cubicBezTo>
                      <a:cubicBezTo>
                        <a:pt x="7251" y="17734"/>
                        <a:pt x="7120" y="17634"/>
                        <a:pt x="7097" y="17478"/>
                      </a:cubicBezTo>
                      <a:cubicBezTo>
                        <a:pt x="6906" y="15907"/>
                        <a:pt x="6609" y="14347"/>
                        <a:pt x="6216" y="12823"/>
                      </a:cubicBezTo>
                      <a:cubicBezTo>
                        <a:pt x="6085" y="12311"/>
                        <a:pt x="6061" y="11775"/>
                        <a:pt x="6133" y="11251"/>
                      </a:cubicBezTo>
                      <a:cubicBezTo>
                        <a:pt x="6252" y="10430"/>
                        <a:pt x="6323" y="9501"/>
                        <a:pt x="6311" y="8549"/>
                      </a:cubicBezTo>
                      <a:cubicBezTo>
                        <a:pt x="6311" y="8108"/>
                        <a:pt x="6442" y="7668"/>
                        <a:pt x="6704" y="7310"/>
                      </a:cubicBezTo>
                      <a:cubicBezTo>
                        <a:pt x="7323" y="6453"/>
                        <a:pt x="7883" y="5560"/>
                        <a:pt x="8347" y="4643"/>
                      </a:cubicBezTo>
                      <a:lnTo>
                        <a:pt x="8359" y="4679"/>
                      </a:lnTo>
                      <a:cubicBezTo>
                        <a:pt x="10324" y="3929"/>
                        <a:pt x="11705" y="2298"/>
                        <a:pt x="12252" y="95"/>
                      </a:cubicBezTo>
                      <a:lnTo>
                        <a:pt x="11859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05" name="Google Shape;11005;p32"/>
                <p:cNvSpPr/>
                <p:nvPr/>
              </p:nvSpPr>
              <p:spPr>
                <a:xfrm>
                  <a:off x="15276968" y="4985077"/>
                  <a:ext cx="245116" cy="65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810" extrusionOk="0">
                      <a:moveTo>
                        <a:pt x="275" y="0"/>
                      </a:moveTo>
                      <a:lnTo>
                        <a:pt x="1" y="810"/>
                      </a:lnTo>
                      <a:lnTo>
                        <a:pt x="3025" y="810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06" name="Google Shape;11006;p32"/>
                <p:cNvSpPr/>
                <p:nvPr/>
              </p:nvSpPr>
              <p:spPr>
                <a:xfrm>
                  <a:off x="15204608" y="1273822"/>
                  <a:ext cx="1188710" cy="773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0" h="9548" extrusionOk="0">
                      <a:moveTo>
                        <a:pt x="7199" y="1"/>
                      </a:moveTo>
                      <a:cubicBezTo>
                        <a:pt x="7051" y="1"/>
                        <a:pt x="6900" y="21"/>
                        <a:pt x="6764" y="34"/>
                      </a:cubicBezTo>
                      <a:cubicBezTo>
                        <a:pt x="6339" y="81"/>
                        <a:pt x="6288" y="653"/>
                        <a:pt x="5883" y="653"/>
                      </a:cubicBezTo>
                      <a:cubicBezTo>
                        <a:pt x="5879" y="653"/>
                        <a:pt x="5875" y="653"/>
                        <a:pt x="5871" y="653"/>
                      </a:cubicBezTo>
                      <a:cubicBezTo>
                        <a:pt x="5717" y="653"/>
                        <a:pt x="5563" y="592"/>
                        <a:pt x="5409" y="592"/>
                      </a:cubicBezTo>
                      <a:cubicBezTo>
                        <a:pt x="5396" y="592"/>
                        <a:pt x="5383" y="592"/>
                        <a:pt x="5371" y="593"/>
                      </a:cubicBezTo>
                      <a:cubicBezTo>
                        <a:pt x="5168" y="593"/>
                        <a:pt x="4954" y="629"/>
                        <a:pt x="4751" y="629"/>
                      </a:cubicBezTo>
                      <a:cubicBezTo>
                        <a:pt x="4323" y="653"/>
                        <a:pt x="4180" y="1070"/>
                        <a:pt x="3799" y="1165"/>
                      </a:cubicBezTo>
                      <a:cubicBezTo>
                        <a:pt x="3597" y="1212"/>
                        <a:pt x="3382" y="1212"/>
                        <a:pt x="3204" y="1308"/>
                      </a:cubicBezTo>
                      <a:cubicBezTo>
                        <a:pt x="3013" y="1391"/>
                        <a:pt x="2894" y="1570"/>
                        <a:pt x="2739" y="1701"/>
                      </a:cubicBezTo>
                      <a:cubicBezTo>
                        <a:pt x="2430" y="1963"/>
                        <a:pt x="2073" y="2165"/>
                        <a:pt x="1846" y="2498"/>
                      </a:cubicBezTo>
                      <a:cubicBezTo>
                        <a:pt x="1620" y="2820"/>
                        <a:pt x="1477" y="2844"/>
                        <a:pt x="1096" y="2867"/>
                      </a:cubicBezTo>
                      <a:cubicBezTo>
                        <a:pt x="679" y="2891"/>
                        <a:pt x="715" y="3213"/>
                        <a:pt x="656" y="3546"/>
                      </a:cubicBezTo>
                      <a:cubicBezTo>
                        <a:pt x="596" y="3915"/>
                        <a:pt x="156" y="3987"/>
                        <a:pt x="72" y="4320"/>
                      </a:cubicBezTo>
                      <a:cubicBezTo>
                        <a:pt x="1" y="4665"/>
                        <a:pt x="37" y="5153"/>
                        <a:pt x="275" y="5427"/>
                      </a:cubicBezTo>
                      <a:cubicBezTo>
                        <a:pt x="549" y="5749"/>
                        <a:pt x="477" y="5927"/>
                        <a:pt x="477" y="6320"/>
                      </a:cubicBezTo>
                      <a:cubicBezTo>
                        <a:pt x="477" y="6725"/>
                        <a:pt x="882" y="6677"/>
                        <a:pt x="1132" y="6868"/>
                      </a:cubicBezTo>
                      <a:cubicBezTo>
                        <a:pt x="1370" y="7035"/>
                        <a:pt x="1346" y="7451"/>
                        <a:pt x="1561" y="7678"/>
                      </a:cubicBezTo>
                      <a:cubicBezTo>
                        <a:pt x="1882" y="8011"/>
                        <a:pt x="2037" y="8142"/>
                        <a:pt x="2501" y="8213"/>
                      </a:cubicBezTo>
                      <a:cubicBezTo>
                        <a:pt x="2894" y="8285"/>
                        <a:pt x="2965" y="8737"/>
                        <a:pt x="3358" y="8832"/>
                      </a:cubicBezTo>
                      <a:cubicBezTo>
                        <a:pt x="3573" y="8892"/>
                        <a:pt x="3835" y="8952"/>
                        <a:pt x="4049" y="8975"/>
                      </a:cubicBezTo>
                      <a:cubicBezTo>
                        <a:pt x="4132" y="8983"/>
                        <a:pt x="4213" y="8983"/>
                        <a:pt x="4292" y="8983"/>
                      </a:cubicBezTo>
                      <a:cubicBezTo>
                        <a:pt x="4451" y="8983"/>
                        <a:pt x="4605" y="8983"/>
                        <a:pt x="4763" y="9047"/>
                      </a:cubicBezTo>
                      <a:cubicBezTo>
                        <a:pt x="5228" y="9213"/>
                        <a:pt x="5621" y="9273"/>
                        <a:pt x="6121" y="9309"/>
                      </a:cubicBezTo>
                      <a:cubicBezTo>
                        <a:pt x="6335" y="9333"/>
                        <a:pt x="6573" y="9309"/>
                        <a:pt x="6787" y="9356"/>
                      </a:cubicBezTo>
                      <a:cubicBezTo>
                        <a:pt x="6978" y="9416"/>
                        <a:pt x="7156" y="9547"/>
                        <a:pt x="7359" y="9547"/>
                      </a:cubicBezTo>
                      <a:cubicBezTo>
                        <a:pt x="7435" y="9547"/>
                        <a:pt x="7511" y="9547"/>
                        <a:pt x="7586" y="9547"/>
                      </a:cubicBezTo>
                      <a:cubicBezTo>
                        <a:pt x="8076" y="9547"/>
                        <a:pt x="8551" y="9538"/>
                        <a:pt x="9026" y="9404"/>
                      </a:cubicBezTo>
                      <a:cubicBezTo>
                        <a:pt x="9288" y="9321"/>
                        <a:pt x="9538" y="9285"/>
                        <a:pt x="9764" y="9142"/>
                      </a:cubicBezTo>
                      <a:cubicBezTo>
                        <a:pt x="10038" y="8963"/>
                        <a:pt x="10240" y="8963"/>
                        <a:pt x="10562" y="8963"/>
                      </a:cubicBezTo>
                      <a:cubicBezTo>
                        <a:pt x="11050" y="8963"/>
                        <a:pt x="11514" y="8821"/>
                        <a:pt x="11871" y="8499"/>
                      </a:cubicBezTo>
                      <a:cubicBezTo>
                        <a:pt x="12050" y="8344"/>
                        <a:pt x="12205" y="8261"/>
                        <a:pt x="12336" y="8059"/>
                      </a:cubicBezTo>
                      <a:cubicBezTo>
                        <a:pt x="12514" y="7797"/>
                        <a:pt x="12776" y="7725"/>
                        <a:pt x="13026" y="7558"/>
                      </a:cubicBezTo>
                      <a:cubicBezTo>
                        <a:pt x="13252" y="7416"/>
                        <a:pt x="13276" y="7189"/>
                        <a:pt x="13395" y="6963"/>
                      </a:cubicBezTo>
                      <a:cubicBezTo>
                        <a:pt x="13514" y="6737"/>
                        <a:pt x="13705" y="6558"/>
                        <a:pt x="13836" y="6332"/>
                      </a:cubicBezTo>
                      <a:cubicBezTo>
                        <a:pt x="14026" y="5999"/>
                        <a:pt x="14669" y="6106"/>
                        <a:pt x="14479" y="5570"/>
                      </a:cubicBezTo>
                      <a:cubicBezTo>
                        <a:pt x="14407" y="5356"/>
                        <a:pt x="14360" y="5189"/>
                        <a:pt x="14324" y="4975"/>
                      </a:cubicBezTo>
                      <a:cubicBezTo>
                        <a:pt x="14288" y="4761"/>
                        <a:pt x="14122" y="4570"/>
                        <a:pt x="14134" y="4344"/>
                      </a:cubicBezTo>
                      <a:cubicBezTo>
                        <a:pt x="14145" y="4141"/>
                        <a:pt x="14276" y="3951"/>
                        <a:pt x="14253" y="3749"/>
                      </a:cubicBezTo>
                      <a:cubicBezTo>
                        <a:pt x="14229" y="3510"/>
                        <a:pt x="13931" y="3368"/>
                        <a:pt x="13776" y="3225"/>
                      </a:cubicBezTo>
                      <a:cubicBezTo>
                        <a:pt x="13467" y="2927"/>
                        <a:pt x="13514" y="2427"/>
                        <a:pt x="12991" y="2415"/>
                      </a:cubicBezTo>
                      <a:cubicBezTo>
                        <a:pt x="12383" y="2415"/>
                        <a:pt x="12514" y="2153"/>
                        <a:pt x="12288" y="1701"/>
                      </a:cubicBezTo>
                      <a:cubicBezTo>
                        <a:pt x="12193" y="1510"/>
                        <a:pt x="11919" y="1474"/>
                        <a:pt x="11728" y="1427"/>
                      </a:cubicBezTo>
                      <a:cubicBezTo>
                        <a:pt x="11490" y="1355"/>
                        <a:pt x="11276" y="1248"/>
                        <a:pt x="11038" y="1189"/>
                      </a:cubicBezTo>
                      <a:cubicBezTo>
                        <a:pt x="10800" y="1129"/>
                        <a:pt x="10669" y="1034"/>
                        <a:pt x="10526" y="843"/>
                      </a:cubicBezTo>
                      <a:cubicBezTo>
                        <a:pt x="10423" y="702"/>
                        <a:pt x="10312" y="576"/>
                        <a:pt x="10158" y="576"/>
                      </a:cubicBezTo>
                      <a:cubicBezTo>
                        <a:pt x="10117" y="576"/>
                        <a:pt x="10074" y="585"/>
                        <a:pt x="10026" y="605"/>
                      </a:cubicBezTo>
                      <a:cubicBezTo>
                        <a:pt x="9825" y="687"/>
                        <a:pt x="9643" y="834"/>
                        <a:pt x="9473" y="834"/>
                      </a:cubicBezTo>
                      <a:cubicBezTo>
                        <a:pt x="9372" y="834"/>
                        <a:pt x="9274" y="781"/>
                        <a:pt x="9181" y="629"/>
                      </a:cubicBezTo>
                      <a:cubicBezTo>
                        <a:pt x="9097" y="498"/>
                        <a:pt x="9026" y="296"/>
                        <a:pt x="8883" y="212"/>
                      </a:cubicBezTo>
                      <a:cubicBezTo>
                        <a:pt x="8835" y="179"/>
                        <a:pt x="8779" y="167"/>
                        <a:pt x="8720" y="167"/>
                      </a:cubicBezTo>
                      <a:cubicBezTo>
                        <a:pt x="8542" y="167"/>
                        <a:pt x="8329" y="278"/>
                        <a:pt x="8169" y="296"/>
                      </a:cubicBezTo>
                      <a:cubicBezTo>
                        <a:pt x="8154" y="297"/>
                        <a:pt x="8139" y="298"/>
                        <a:pt x="8124" y="298"/>
                      </a:cubicBezTo>
                      <a:cubicBezTo>
                        <a:pt x="7916" y="298"/>
                        <a:pt x="7727" y="147"/>
                        <a:pt x="7549" y="58"/>
                      </a:cubicBezTo>
                      <a:cubicBezTo>
                        <a:pt x="7441" y="14"/>
                        <a:pt x="7321" y="1"/>
                        <a:pt x="719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07" name="Google Shape;11007;p32"/>
                <p:cNvSpPr/>
                <p:nvPr/>
              </p:nvSpPr>
              <p:spPr>
                <a:xfrm>
                  <a:off x="14461806" y="1574686"/>
                  <a:ext cx="1123967" cy="771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71" h="9521" extrusionOk="0">
                      <a:moveTo>
                        <a:pt x="5659" y="1"/>
                      </a:moveTo>
                      <a:cubicBezTo>
                        <a:pt x="5604" y="1"/>
                        <a:pt x="5548" y="11"/>
                        <a:pt x="5489" y="36"/>
                      </a:cubicBezTo>
                      <a:cubicBezTo>
                        <a:pt x="5286" y="107"/>
                        <a:pt x="5048" y="190"/>
                        <a:pt x="4858" y="297"/>
                      </a:cubicBezTo>
                      <a:cubicBezTo>
                        <a:pt x="4632" y="428"/>
                        <a:pt x="4477" y="607"/>
                        <a:pt x="4239" y="714"/>
                      </a:cubicBezTo>
                      <a:cubicBezTo>
                        <a:pt x="3968" y="839"/>
                        <a:pt x="3761" y="973"/>
                        <a:pt x="3491" y="973"/>
                      </a:cubicBezTo>
                      <a:cubicBezTo>
                        <a:pt x="3452" y="973"/>
                        <a:pt x="3411" y="970"/>
                        <a:pt x="3369" y="964"/>
                      </a:cubicBezTo>
                      <a:cubicBezTo>
                        <a:pt x="3336" y="960"/>
                        <a:pt x="3305" y="958"/>
                        <a:pt x="3275" y="958"/>
                      </a:cubicBezTo>
                      <a:cubicBezTo>
                        <a:pt x="2962" y="958"/>
                        <a:pt x="2821" y="1175"/>
                        <a:pt x="2560" y="1393"/>
                      </a:cubicBezTo>
                      <a:cubicBezTo>
                        <a:pt x="2286" y="1619"/>
                        <a:pt x="1917" y="1690"/>
                        <a:pt x="1631" y="1905"/>
                      </a:cubicBezTo>
                      <a:cubicBezTo>
                        <a:pt x="1334" y="2131"/>
                        <a:pt x="1095" y="2393"/>
                        <a:pt x="869" y="2702"/>
                      </a:cubicBezTo>
                      <a:cubicBezTo>
                        <a:pt x="691" y="2953"/>
                        <a:pt x="500" y="3274"/>
                        <a:pt x="417" y="3584"/>
                      </a:cubicBezTo>
                      <a:cubicBezTo>
                        <a:pt x="381" y="3762"/>
                        <a:pt x="393" y="3929"/>
                        <a:pt x="381" y="4107"/>
                      </a:cubicBezTo>
                      <a:cubicBezTo>
                        <a:pt x="369" y="4322"/>
                        <a:pt x="262" y="4500"/>
                        <a:pt x="191" y="4715"/>
                      </a:cubicBezTo>
                      <a:cubicBezTo>
                        <a:pt x="0" y="5369"/>
                        <a:pt x="262" y="6227"/>
                        <a:pt x="810" y="6596"/>
                      </a:cubicBezTo>
                      <a:cubicBezTo>
                        <a:pt x="1083" y="6763"/>
                        <a:pt x="1203" y="6953"/>
                        <a:pt x="1381" y="7215"/>
                      </a:cubicBezTo>
                      <a:cubicBezTo>
                        <a:pt x="1595" y="7536"/>
                        <a:pt x="1953" y="7525"/>
                        <a:pt x="2238" y="7739"/>
                      </a:cubicBezTo>
                      <a:cubicBezTo>
                        <a:pt x="2524" y="7929"/>
                        <a:pt x="2738" y="8013"/>
                        <a:pt x="2869" y="8358"/>
                      </a:cubicBezTo>
                      <a:cubicBezTo>
                        <a:pt x="2959" y="8609"/>
                        <a:pt x="3055" y="8711"/>
                        <a:pt x="3234" y="8711"/>
                      </a:cubicBezTo>
                      <a:cubicBezTo>
                        <a:pt x="3293" y="8711"/>
                        <a:pt x="3361" y="8700"/>
                        <a:pt x="3441" y="8679"/>
                      </a:cubicBezTo>
                      <a:cubicBezTo>
                        <a:pt x="3551" y="8647"/>
                        <a:pt x="3662" y="8637"/>
                        <a:pt x="3774" y="8637"/>
                      </a:cubicBezTo>
                      <a:cubicBezTo>
                        <a:pt x="3955" y="8637"/>
                        <a:pt x="4139" y="8665"/>
                        <a:pt x="4322" y="8679"/>
                      </a:cubicBezTo>
                      <a:cubicBezTo>
                        <a:pt x="4643" y="8703"/>
                        <a:pt x="4691" y="9037"/>
                        <a:pt x="4941" y="9191"/>
                      </a:cubicBezTo>
                      <a:cubicBezTo>
                        <a:pt x="5009" y="9230"/>
                        <a:pt x="5081" y="9242"/>
                        <a:pt x="5157" y="9242"/>
                      </a:cubicBezTo>
                      <a:cubicBezTo>
                        <a:pt x="5312" y="9242"/>
                        <a:pt x="5481" y="9188"/>
                        <a:pt x="5646" y="9188"/>
                      </a:cubicBezTo>
                      <a:cubicBezTo>
                        <a:pt x="5726" y="9188"/>
                        <a:pt x="5805" y="9201"/>
                        <a:pt x="5882" y="9239"/>
                      </a:cubicBezTo>
                      <a:cubicBezTo>
                        <a:pt x="6123" y="9356"/>
                        <a:pt x="6320" y="9379"/>
                        <a:pt x="6533" y="9379"/>
                      </a:cubicBezTo>
                      <a:cubicBezTo>
                        <a:pt x="6666" y="9379"/>
                        <a:pt x="6805" y="9370"/>
                        <a:pt x="6965" y="9370"/>
                      </a:cubicBezTo>
                      <a:cubicBezTo>
                        <a:pt x="7319" y="9370"/>
                        <a:pt x="7665" y="9521"/>
                        <a:pt x="8020" y="9521"/>
                      </a:cubicBezTo>
                      <a:cubicBezTo>
                        <a:pt x="8144" y="9521"/>
                        <a:pt x="8268" y="9502"/>
                        <a:pt x="8394" y="9453"/>
                      </a:cubicBezTo>
                      <a:cubicBezTo>
                        <a:pt x="8834" y="9287"/>
                        <a:pt x="9192" y="8977"/>
                        <a:pt x="9608" y="8775"/>
                      </a:cubicBezTo>
                      <a:cubicBezTo>
                        <a:pt x="9787" y="8703"/>
                        <a:pt x="9966" y="8501"/>
                        <a:pt x="10168" y="8501"/>
                      </a:cubicBezTo>
                      <a:cubicBezTo>
                        <a:pt x="10347" y="8501"/>
                        <a:pt x="10501" y="8620"/>
                        <a:pt x="10668" y="8656"/>
                      </a:cubicBezTo>
                      <a:cubicBezTo>
                        <a:pt x="10685" y="8659"/>
                        <a:pt x="10701" y="8660"/>
                        <a:pt x="10717" y="8660"/>
                      </a:cubicBezTo>
                      <a:cubicBezTo>
                        <a:pt x="10892" y="8660"/>
                        <a:pt x="11010" y="8489"/>
                        <a:pt x="11109" y="8358"/>
                      </a:cubicBezTo>
                      <a:cubicBezTo>
                        <a:pt x="11311" y="8120"/>
                        <a:pt x="11561" y="8072"/>
                        <a:pt x="11811" y="7929"/>
                      </a:cubicBezTo>
                      <a:cubicBezTo>
                        <a:pt x="12168" y="7739"/>
                        <a:pt x="12430" y="7203"/>
                        <a:pt x="12656" y="6858"/>
                      </a:cubicBezTo>
                      <a:cubicBezTo>
                        <a:pt x="12930" y="6417"/>
                        <a:pt x="13228" y="6001"/>
                        <a:pt x="13442" y="5500"/>
                      </a:cubicBezTo>
                      <a:cubicBezTo>
                        <a:pt x="13537" y="5274"/>
                        <a:pt x="13609" y="5084"/>
                        <a:pt x="13668" y="4846"/>
                      </a:cubicBezTo>
                      <a:cubicBezTo>
                        <a:pt x="13716" y="4631"/>
                        <a:pt x="13871" y="4393"/>
                        <a:pt x="13823" y="4167"/>
                      </a:cubicBezTo>
                      <a:cubicBezTo>
                        <a:pt x="13764" y="3905"/>
                        <a:pt x="13645" y="3667"/>
                        <a:pt x="13537" y="3429"/>
                      </a:cubicBezTo>
                      <a:cubicBezTo>
                        <a:pt x="13454" y="3274"/>
                        <a:pt x="13204" y="3262"/>
                        <a:pt x="13061" y="3226"/>
                      </a:cubicBezTo>
                      <a:cubicBezTo>
                        <a:pt x="12859" y="3167"/>
                        <a:pt x="12775" y="3036"/>
                        <a:pt x="12621" y="2881"/>
                      </a:cubicBezTo>
                      <a:cubicBezTo>
                        <a:pt x="12466" y="2726"/>
                        <a:pt x="12287" y="2607"/>
                        <a:pt x="12228" y="2369"/>
                      </a:cubicBezTo>
                      <a:cubicBezTo>
                        <a:pt x="12180" y="2214"/>
                        <a:pt x="12168" y="1976"/>
                        <a:pt x="12037" y="1869"/>
                      </a:cubicBezTo>
                      <a:cubicBezTo>
                        <a:pt x="11847" y="1714"/>
                        <a:pt x="11585" y="1750"/>
                        <a:pt x="11382" y="1619"/>
                      </a:cubicBezTo>
                      <a:cubicBezTo>
                        <a:pt x="11075" y="1414"/>
                        <a:pt x="11127" y="949"/>
                        <a:pt x="10717" y="949"/>
                      </a:cubicBezTo>
                      <a:cubicBezTo>
                        <a:pt x="10698" y="949"/>
                        <a:pt x="10678" y="950"/>
                        <a:pt x="10656" y="952"/>
                      </a:cubicBezTo>
                      <a:cubicBezTo>
                        <a:pt x="10551" y="965"/>
                        <a:pt x="10449" y="987"/>
                        <a:pt x="10351" y="987"/>
                      </a:cubicBezTo>
                      <a:cubicBezTo>
                        <a:pt x="10259" y="987"/>
                        <a:pt x="10171" y="968"/>
                        <a:pt x="10085" y="905"/>
                      </a:cubicBezTo>
                      <a:cubicBezTo>
                        <a:pt x="9858" y="750"/>
                        <a:pt x="9632" y="583"/>
                        <a:pt x="9406" y="428"/>
                      </a:cubicBezTo>
                      <a:cubicBezTo>
                        <a:pt x="9122" y="245"/>
                        <a:pt x="8761" y="118"/>
                        <a:pt x="8408" y="118"/>
                      </a:cubicBezTo>
                      <a:cubicBezTo>
                        <a:pt x="8303" y="118"/>
                        <a:pt x="8198" y="130"/>
                        <a:pt x="8096" y="155"/>
                      </a:cubicBezTo>
                      <a:cubicBezTo>
                        <a:pt x="7929" y="201"/>
                        <a:pt x="7791" y="284"/>
                        <a:pt x="7630" y="284"/>
                      </a:cubicBezTo>
                      <a:cubicBezTo>
                        <a:pt x="7585" y="284"/>
                        <a:pt x="7539" y="277"/>
                        <a:pt x="7489" y="262"/>
                      </a:cubicBezTo>
                      <a:cubicBezTo>
                        <a:pt x="7242" y="200"/>
                        <a:pt x="7067" y="112"/>
                        <a:pt x="6832" y="112"/>
                      </a:cubicBezTo>
                      <a:cubicBezTo>
                        <a:pt x="6794" y="112"/>
                        <a:pt x="6756" y="114"/>
                        <a:pt x="6715" y="119"/>
                      </a:cubicBezTo>
                      <a:cubicBezTo>
                        <a:pt x="6570" y="126"/>
                        <a:pt x="6430" y="159"/>
                        <a:pt x="6288" y="159"/>
                      </a:cubicBezTo>
                      <a:cubicBezTo>
                        <a:pt x="6209" y="159"/>
                        <a:pt x="6129" y="149"/>
                        <a:pt x="6048" y="119"/>
                      </a:cubicBezTo>
                      <a:cubicBezTo>
                        <a:pt x="5914" y="60"/>
                        <a:pt x="5791" y="1"/>
                        <a:pt x="565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08" name="Google Shape;11008;p32"/>
                <p:cNvSpPr/>
                <p:nvPr/>
              </p:nvSpPr>
              <p:spPr>
                <a:xfrm>
                  <a:off x="15251929" y="2187759"/>
                  <a:ext cx="1433664" cy="101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93" h="12480" extrusionOk="0">
                      <a:moveTo>
                        <a:pt x="8230" y="0"/>
                      </a:moveTo>
                      <a:cubicBezTo>
                        <a:pt x="8030" y="0"/>
                        <a:pt x="7868" y="218"/>
                        <a:pt x="7715" y="316"/>
                      </a:cubicBezTo>
                      <a:cubicBezTo>
                        <a:pt x="7468" y="484"/>
                        <a:pt x="7128" y="639"/>
                        <a:pt x="6813" y="639"/>
                      </a:cubicBezTo>
                      <a:cubicBezTo>
                        <a:pt x="6704" y="639"/>
                        <a:pt x="6599" y="620"/>
                        <a:pt x="6501" y="578"/>
                      </a:cubicBezTo>
                      <a:cubicBezTo>
                        <a:pt x="6412" y="537"/>
                        <a:pt x="6329" y="520"/>
                        <a:pt x="6250" y="520"/>
                      </a:cubicBezTo>
                      <a:cubicBezTo>
                        <a:pt x="5868" y="520"/>
                        <a:pt x="5588" y="921"/>
                        <a:pt x="5144" y="971"/>
                      </a:cubicBezTo>
                      <a:cubicBezTo>
                        <a:pt x="4656" y="1030"/>
                        <a:pt x="4548" y="1423"/>
                        <a:pt x="4191" y="1721"/>
                      </a:cubicBezTo>
                      <a:cubicBezTo>
                        <a:pt x="4036" y="1852"/>
                        <a:pt x="3905" y="2137"/>
                        <a:pt x="3691" y="2185"/>
                      </a:cubicBezTo>
                      <a:cubicBezTo>
                        <a:pt x="3667" y="2189"/>
                        <a:pt x="3644" y="2190"/>
                        <a:pt x="3620" y="2190"/>
                      </a:cubicBezTo>
                      <a:cubicBezTo>
                        <a:pt x="3448" y="2190"/>
                        <a:pt x="3276" y="2104"/>
                        <a:pt x="3104" y="2104"/>
                      </a:cubicBezTo>
                      <a:cubicBezTo>
                        <a:pt x="3074" y="2104"/>
                        <a:pt x="3043" y="2107"/>
                        <a:pt x="3013" y="2114"/>
                      </a:cubicBezTo>
                      <a:cubicBezTo>
                        <a:pt x="2786" y="2173"/>
                        <a:pt x="2572" y="2471"/>
                        <a:pt x="2393" y="2614"/>
                      </a:cubicBezTo>
                      <a:cubicBezTo>
                        <a:pt x="2215" y="2756"/>
                        <a:pt x="1989" y="2780"/>
                        <a:pt x="1810" y="2899"/>
                      </a:cubicBezTo>
                      <a:cubicBezTo>
                        <a:pt x="1608" y="3018"/>
                        <a:pt x="1417" y="3209"/>
                        <a:pt x="1250" y="3376"/>
                      </a:cubicBezTo>
                      <a:cubicBezTo>
                        <a:pt x="1048" y="3578"/>
                        <a:pt x="1048" y="3852"/>
                        <a:pt x="941" y="4114"/>
                      </a:cubicBezTo>
                      <a:cubicBezTo>
                        <a:pt x="834" y="4352"/>
                        <a:pt x="846" y="4507"/>
                        <a:pt x="834" y="4781"/>
                      </a:cubicBezTo>
                      <a:cubicBezTo>
                        <a:pt x="834" y="5031"/>
                        <a:pt x="762" y="5293"/>
                        <a:pt x="738" y="5543"/>
                      </a:cubicBezTo>
                      <a:cubicBezTo>
                        <a:pt x="703" y="5983"/>
                        <a:pt x="0" y="6066"/>
                        <a:pt x="203" y="6543"/>
                      </a:cubicBezTo>
                      <a:cubicBezTo>
                        <a:pt x="310" y="6769"/>
                        <a:pt x="453" y="6936"/>
                        <a:pt x="465" y="7198"/>
                      </a:cubicBezTo>
                      <a:cubicBezTo>
                        <a:pt x="476" y="7483"/>
                        <a:pt x="465" y="7769"/>
                        <a:pt x="643" y="7995"/>
                      </a:cubicBezTo>
                      <a:cubicBezTo>
                        <a:pt x="1000" y="8412"/>
                        <a:pt x="1334" y="8829"/>
                        <a:pt x="1679" y="9245"/>
                      </a:cubicBezTo>
                      <a:cubicBezTo>
                        <a:pt x="1989" y="9603"/>
                        <a:pt x="2298" y="9984"/>
                        <a:pt x="2560" y="10376"/>
                      </a:cubicBezTo>
                      <a:cubicBezTo>
                        <a:pt x="2667" y="10543"/>
                        <a:pt x="2834" y="10638"/>
                        <a:pt x="2941" y="10817"/>
                      </a:cubicBezTo>
                      <a:cubicBezTo>
                        <a:pt x="3060" y="11043"/>
                        <a:pt x="3120" y="11234"/>
                        <a:pt x="3358" y="11341"/>
                      </a:cubicBezTo>
                      <a:cubicBezTo>
                        <a:pt x="3536" y="11424"/>
                        <a:pt x="3810" y="11579"/>
                        <a:pt x="4001" y="11579"/>
                      </a:cubicBezTo>
                      <a:cubicBezTo>
                        <a:pt x="4007" y="11579"/>
                        <a:pt x="4014" y="11580"/>
                        <a:pt x="4021" y="11580"/>
                      </a:cubicBezTo>
                      <a:cubicBezTo>
                        <a:pt x="4181" y="11580"/>
                        <a:pt x="4352" y="11445"/>
                        <a:pt x="4501" y="11365"/>
                      </a:cubicBezTo>
                      <a:cubicBezTo>
                        <a:pt x="4589" y="11317"/>
                        <a:pt x="4700" y="11296"/>
                        <a:pt x="4821" y="11296"/>
                      </a:cubicBezTo>
                      <a:cubicBezTo>
                        <a:pt x="5155" y="11296"/>
                        <a:pt x="5558" y="11462"/>
                        <a:pt x="5715" y="11698"/>
                      </a:cubicBezTo>
                      <a:cubicBezTo>
                        <a:pt x="5880" y="11955"/>
                        <a:pt x="5982" y="12092"/>
                        <a:pt x="6200" y="12092"/>
                      </a:cubicBezTo>
                      <a:cubicBezTo>
                        <a:pt x="6265" y="12092"/>
                        <a:pt x="6340" y="12080"/>
                        <a:pt x="6430" y="12055"/>
                      </a:cubicBezTo>
                      <a:cubicBezTo>
                        <a:pt x="6524" y="12031"/>
                        <a:pt x="6602" y="12020"/>
                        <a:pt x="6671" y="12020"/>
                      </a:cubicBezTo>
                      <a:cubicBezTo>
                        <a:pt x="6904" y="12020"/>
                        <a:pt x="7018" y="12153"/>
                        <a:pt x="7239" y="12365"/>
                      </a:cubicBezTo>
                      <a:cubicBezTo>
                        <a:pt x="7330" y="12448"/>
                        <a:pt x="7413" y="12479"/>
                        <a:pt x="7492" y="12479"/>
                      </a:cubicBezTo>
                      <a:cubicBezTo>
                        <a:pt x="7652" y="12479"/>
                        <a:pt x="7798" y="12349"/>
                        <a:pt x="7966" y="12246"/>
                      </a:cubicBezTo>
                      <a:cubicBezTo>
                        <a:pt x="8052" y="12191"/>
                        <a:pt x="8137" y="12171"/>
                        <a:pt x="8222" y="12171"/>
                      </a:cubicBezTo>
                      <a:cubicBezTo>
                        <a:pt x="8450" y="12171"/>
                        <a:pt x="8675" y="12317"/>
                        <a:pt x="8918" y="12317"/>
                      </a:cubicBezTo>
                      <a:cubicBezTo>
                        <a:pt x="9144" y="12317"/>
                        <a:pt x="9311" y="12139"/>
                        <a:pt x="9513" y="12079"/>
                      </a:cubicBezTo>
                      <a:cubicBezTo>
                        <a:pt x="9763" y="12008"/>
                        <a:pt x="10061" y="11960"/>
                        <a:pt x="10311" y="11924"/>
                      </a:cubicBezTo>
                      <a:cubicBezTo>
                        <a:pt x="10319" y="11923"/>
                        <a:pt x="10326" y="11923"/>
                        <a:pt x="10334" y="11923"/>
                      </a:cubicBezTo>
                      <a:cubicBezTo>
                        <a:pt x="10608" y="11923"/>
                        <a:pt x="10806" y="12476"/>
                        <a:pt x="11067" y="12476"/>
                      </a:cubicBezTo>
                      <a:cubicBezTo>
                        <a:pt x="11100" y="12476"/>
                        <a:pt x="11134" y="12467"/>
                        <a:pt x="11168" y="12448"/>
                      </a:cubicBezTo>
                      <a:cubicBezTo>
                        <a:pt x="11561" y="12234"/>
                        <a:pt x="11478" y="11817"/>
                        <a:pt x="12014" y="11817"/>
                      </a:cubicBezTo>
                      <a:cubicBezTo>
                        <a:pt x="12065" y="11819"/>
                        <a:pt x="12114" y="11821"/>
                        <a:pt x="12162" y="11821"/>
                      </a:cubicBezTo>
                      <a:cubicBezTo>
                        <a:pt x="12358" y="11821"/>
                        <a:pt x="12525" y="11790"/>
                        <a:pt x="12668" y="11627"/>
                      </a:cubicBezTo>
                      <a:cubicBezTo>
                        <a:pt x="12883" y="11388"/>
                        <a:pt x="13002" y="11281"/>
                        <a:pt x="13300" y="11198"/>
                      </a:cubicBezTo>
                      <a:cubicBezTo>
                        <a:pt x="13479" y="11148"/>
                        <a:pt x="13651" y="11056"/>
                        <a:pt x="13835" y="11056"/>
                      </a:cubicBezTo>
                      <a:cubicBezTo>
                        <a:pt x="13871" y="11056"/>
                        <a:pt x="13906" y="11059"/>
                        <a:pt x="13942" y="11067"/>
                      </a:cubicBezTo>
                      <a:cubicBezTo>
                        <a:pt x="14093" y="11110"/>
                        <a:pt x="14263" y="11201"/>
                        <a:pt x="14425" y="11201"/>
                      </a:cubicBezTo>
                      <a:cubicBezTo>
                        <a:pt x="14443" y="11201"/>
                        <a:pt x="14461" y="11200"/>
                        <a:pt x="14478" y="11198"/>
                      </a:cubicBezTo>
                      <a:cubicBezTo>
                        <a:pt x="14669" y="11174"/>
                        <a:pt x="14812" y="10924"/>
                        <a:pt x="14931" y="10793"/>
                      </a:cubicBezTo>
                      <a:cubicBezTo>
                        <a:pt x="15121" y="10591"/>
                        <a:pt x="15324" y="10400"/>
                        <a:pt x="15514" y="10198"/>
                      </a:cubicBezTo>
                      <a:cubicBezTo>
                        <a:pt x="15716" y="9995"/>
                        <a:pt x="15931" y="9817"/>
                        <a:pt x="16121" y="9614"/>
                      </a:cubicBezTo>
                      <a:cubicBezTo>
                        <a:pt x="16252" y="9472"/>
                        <a:pt x="16490" y="9472"/>
                        <a:pt x="16657" y="9424"/>
                      </a:cubicBezTo>
                      <a:cubicBezTo>
                        <a:pt x="16871" y="9353"/>
                        <a:pt x="16955" y="9198"/>
                        <a:pt x="17014" y="8983"/>
                      </a:cubicBezTo>
                      <a:cubicBezTo>
                        <a:pt x="17110" y="8686"/>
                        <a:pt x="17240" y="8412"/>
                        <a:pt x="17336" y="8114"/>
                      </a:cubicBezTo>
                      <a:cubicBezTo>
                        <a:pt x="17431" y="7829"/>
                        <a:pt x="17550" y="7543"/>
                        <a:pt x="17621" y="7245"/>
                      </a:cubicBezTo>
                      <a:cubicBezTo>
                        <a:pt x="17693" y="6959"/>
                        <a:pt x="17598" y="6733"/>
                        <a:pt x="17538" y="6459"/>
                      </a:cubicBezTo>
                      <a:cubicBezTo>
                        <a:pt x="17491" y="6221"/>
                        <a:pt x="17598" y="6007"/>
                        <a:pt x="17645" y="5769"/>
                      </a:cubicBezTo>
                      <a:cubicBezTo>
                        <a:pt x="17681" y="5507"/>
                        <a:pt x="17586" y="5150"/>
                        <a:pt x="17502" y="4900"/>
                      </a:cubicBezTo>
                      <a:cubicBezTo>
                        <a:pt x="17431" y="4650"/>
                        <a:pt x="17240" y="4471"/>
                        <a:pt x="17086" y="4257"/>
                      </a:cubicBezTo>
                      <a:cubicBezTo>
                        <a:pt x="16931" y="4054"/>
                        <a:pt x="16848" y="3816"/>
                        <a:pt x="16705" y="3602"/>
                      </a:cubicBezTo>
                      <a:cubicBezTo>
                        <a:pt x="16538" y="3364"/>
                        <a:pt x="16336" y="3137"/>
                        <a:pt x="16121" y="2947"/>
                      </a:cubicBezTo>
                      <a:cubicBezTo>
                        <a:pt x="15943" y="2768"/>
                        <a:pt x="15705" y="2387"/>
                        <a:pt x="15443" y="2364"/>
                      </a:cubicBezTo>
                      <a:cubicBezTo>
                        <a:pt x="15429" y="2363"/>
                        <a:pt x="15415" y="2362"/>
                        <a:pt x="15401" y="2362"/>
                      </a:cubicBezTo>
                      <a:cubicBezTo>
                        <a:pt x="15267" y="2362"/>
                        <a:pt x="15133" y="2397"/>
                        <a:pt x="15003" y="2397"/>
                      </a:cubicBezTo>
                      <a:cubicBezTo>
                        <a:pt x="14950" y="2397"/>
                        <a:pt x="14898" y="2391"/>
                        <a:pt x="14847" y="2375"/>
                      </a:cubicBezTo>
                      <a:cubicBezTo>
                        <a:pt x="14621" y="2316"/>
                        <a:pt x="14371" y="2114"/>
                        <a:pt x="14169" y="1983"/>
                      </a:cubicBezTo>
                      <a:cubicBezTo>
                        <a:pt x="13669" y="1685"/>
                        <a:pt x="13276" y="1304"/>
                        <a:pt x="12668" y="1221"/>
                      </a:cubicBezTo>
                      <a:cubicBezTo>
                        <a:pt x="12442" y="1197"/>
                        <a:pt x="12228" y="1197"/>
                        <a:pt x="12085" y="971"/>
                      </a:cubicBezTo>
                      <a:cubicBezTo>
                        <a:pt x="11990" y="828"/>
                        <a:pt x="11930" y="625"/>
                        <a:pt x="11799" y="506"/>
                      </a:cubicBezTo>
                      <a:cubicBezTo>
                        <a:pt x="11621" y="375"/>
                        <a:pt x="11287" y="244"/>
                        <a:pt x="11073" y="185"/>
                      </a:cubicBezTo>
                      <a:cubicBezTo>
                        <a:pt x="11039" y="177"/>
                        <a:pt x="11005" y="174"/>
                        <a:pt x="10972" y="174"/>
                      </a:cubicBezTo>
                      <a:cubicBezTo>
                        <a:pt x="10776" y="174"/>
                        <a:pt x="10592" y="287"/>
                        <a:pt x="10403" y="287"/>
                      </a:cubicBezTo>
                      <a:cubicBezTo>
                        <a:pt x="10376" y="287"/>
                        <a:pt x="10350" y="285"/>
                        <a:pt x="10323" y="280"/>
                      </a:cubicBezTo>
                      <a:cubicBezTo>
                        <a:pt x="10287" y="273"/>
                        <a:pt x="10251" y="270"/>
                        <a:pt x="10216" y="270"/>
                      </a:cubicBezTo>
                      <a:cubicBezTo>
                        <a:pt x="10026" y="270"/>
                        <a:pt x="9848" y="354"/>
                        <a:pt x="9664" y="354"/>
                      </a:cubicBezTo>
                      <a:cubicBezTo>
                        <a:pt x="9646" y="354"/>
                        <a:pt x="9627" y="353"/>
                        <a:pt x="9609" y="351"/>
                      </a:cubicBezTo>
                      <a:cubicBezTo>
                        <a:pt x="9549" y="345"/>
                        <a:pt x="9485" y="344"/>
                        <a:pt x="9419" y="344"/>
                      </a:cubicBezTo>
                      <a:cubicBezTo>
                        <a:pt x="9353" y="344"/>
                        <a:pt x="9285" y="345"/>
                        <a:pt x="9217" y="345"/>
                      </a:cubicBezTo>
                      <a:cubicBezTo>
                        <a:pt x="9082" y="345"/>
                        <a:pt x="8948" y="340"/>
                        <a:pt x="8835" y="304"/>
                      </a:cubicBezTo>
                      <a:cubicBezTo>
                        <a:pt x="8644" y="232"/>
                        <a:pt x="8501" y="54"/>
                        <a:pt x="8287" y="6"/>
                      </a:cubicBezTo>
                      <a:cubicBezTo>
                        <a:pt x="8268" y="2"/>
                        <a:pt x="8249" y="0"/>
                        <a:pt x="823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009" name="Google Shape;11009;p32"/>
              <p:cNvSpPr/>
              <p:nvPr/>
            </p:nvSpPr>
            <p:spPr>
              <a:xfrm>
                <a:off x="8130344" y="5577473"/>
                <a:ext cx="293667" cy="574200"/>
              </a:xfrm>
              <a:custGeom>
                <a:avLst/>
                <a:gdLst/>
                <a:ahLst/>
                <a:cxnLst/>
                <a:rect l="l" t="t" r="r" b="b"/>
                <a:pathLst>
                  <a:path w="14313" h="22991" extrusionOk="0">
                    <a:moveTo>
                      <a:pt x="1" y="0"/>
                    </a:moveTo>
                    <a:lnTo>
                      <a:pt x="1" y="22991"/>
                    </a:lnTo>
                    <a:lnTo>
                      <a:pt x="14312" y="22991"/>
                    </a:lnTo>
                    <a:lnTo>
                      <a:pt x="1431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0" name="Google Shape;11010;p32"/>
              <p:cNvSpPr/>
              <p:nvPr/>
            </p:nvSpPr>
            <p:spPr>
              <a:xfrm>
                <a:off x="8156976" y="5621196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" y="2131"/>
                    </a:lnTo>
                    <a:lnTo>
                      <a:pt x="11978" y="2131"/>
                    </a:ln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1" name="Google Shape;11011;p32"/>
              <p:cNvSpPr/>
              <p:nvPr/>
            </p:nvSpPr>
            <p:spPr>
              <a:xfrm>
                <a:off x="8156976" y="5621196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1978" y="0"/>
                    </a:lnTo>
                    <a:lnTo>
                      <a:pt x="11978" y="2131"/>
                    </a:lnTo>
                    <a:lnTo>
                      <a:pt x="1" y="213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2" name="Google Shape;11012;p32"/>
              <p:cNvSpPr/>
              <p:nvPr/>
            </p:nvSpPr>
            <p:spPr>
              <a:xfrm>
                <a:off x="8156976" y="5693007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" y="2132"/>
                    </a:lnTo>
                    <a:lnTo>
                      <a:pt x="11978" y="2132"/>
                    </a:ln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3" name="Google Shape;11013;p32"/>
              <p:cNvSpPr/>
              <p:nvPr/>
            </p:nvSpPr>
            <p:spPr>
              <a:xfrm>
                <a:off x="8156976" y="5693007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1978" y="1"/>
                    </a:lnTo>
                    <a:lnTo>
                      <a:pt x="11978" y="2132"/>
                    </a:lnTo>
                    <a:lnTo>
                      <a:pt x="1" y="213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4" name="Google Shape;11014;p32"/>
              <p:cNvSpPr/>
              <p:nvPr/>
            </p:nvSpPr>
            <p:spPr>
              <a:xfrm>
                <a:off x="8156976" y="5693007"/>
                <a:ext cx="245779" cy="1883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8" extrusionOk="0">
                    <a:moveTo>
                      <a:pt x="108" y="1"/>
                    </a:moveTo>
                    <a:lnTo>
                      <a:pt x="1" y="48"/>
                    </a:lnTo>
                    <a:lnTo>
                      <a:pt x="1" y="108"/>
                    </a:lnTo>
                    <a:cubicBezTo>
                      <a:pt x="1465" y="108"/>
                      <a:pt x="11776" y="179"/>
                      <a:pt x="11895" y="441"/>
                    </a:cubicBezTo>
                    <a:cubicBezTo>
                      <a:pt x="11919" y="513"/>
                      <a:pt x="11954" y="691"/>
                      <a:pt x="11978" y="917"/>
                    </a:cubicBez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5" name="Google Shape;11015;p32"/>
              <p:cNvSpPr/>
              <p:nvPr/>
            </p:nvSpPr>
            <p:spPr>
              <a:xfrm>
                <a:off x="8156976" y="5764839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" y="2131"/>
                    </a:lnTo>
                    <a:lnTo>
                      <a:pt x="11978" y="2131"/>
                    </a:ln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6" name="Google Shape;11016;p32"/>
              <p:cNvSpPr/>
              <p:nvPr/>
            </p:nvSpPr>
            <p:spPr>
              <a:xfrm>
                <a:off x="8156976" y="5764839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1978" y="0"/>
                    </a:lnTo>
                    <a:lnTo>
                      <a:pt x="11978" y="2131"/>
                    </a:lnTo>
                    <a:lnTo>
                      <a:pt x="1" y="213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7" name="Google Shape;11017;p32"/>
              <p:cNvSpPr/>
              <p:nvPr/>
            </p:nvSpPr>
            <p:spPr>
              <a:xfrm>
                <a:off x="8156976" y="5764839"/>
                <a:ext cx="245779" cy="1881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7" extrusionOk="0">
                    <a:moveTo>
                      <a:pt x="108" y="0"/>
                    </a:moveTo>
                    <a:lnTo>
                      <a:pt x="1" y="48"/>
                    </a:lnTo>
                    <a:lnTo>
                      <a:pt x="1" y="107"/>
                    </a:lnTo>
                    <a:cubicBezTo>
                      <a:pt x="1465" y="107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8" name="Google Shape;11018;p32"/>
              <p:cNvSpPr/>
              <p:nvPr/>
            </p:nvSpPr>
            <p:spPr>
              <a:xfrm>
                <a:off x="8156976" y="5836650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" y="2132"/>
                    </a:lnTo>
                    <a:lnTo>
                      <a:pt x="11978" y="2132"/>
                    </a:ln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9" name="Google Shape;11019;p32"/>
              <p:cNvSpPr/>
              <p:nvPr/>
            </p:nvSpPr>
            <p:spPr>
              <a:xfrm>
                <a:off x="8156976" y="5836650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1978" y="1"/>
                    </a:lnTo>
                    <a:lnTo>
                      <a:pt x="11978" y="2132"/>
                    </a:lnTo>
                    <a:lnTo>
                      <a:pt x="1" y="213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0" name="Google Shape;11020;p32"/>
              <p:cNvSpPr/>
              <p:nvPr/>
            </p:nvSpPr>
            <p:spPr>
              <a:xfrm>
                <a:off x="8156976" y="5836650"/>
                <a:ext cx="245779" cy="1883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8" extrusionOk="0">
                    <a:moveTo>
                      <a:pt x="108" y="1"/>
                    </a:moveTo>
                    <a:lnTo>
                      <a:pt x="1" y="36"/>
                    </a:lnTo>
                    <a:lnTo>
                      <a:pt x="1" y="108"/>
                    </a:lnTo>
                    <a:cubicBezTo>
                      <a:pt x="1465" y="108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1" name="Google Shape;11021;p32"/>
              <p:cNvSpPr/>
              <p:nvPr/>
            </p:nvSpPr>
            <p:spPr>
              <a:xfrm>
                <a:off x="7432667" y="5670048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2" name="Google Shape;11022;p32"/>
              <p:cNvSpPr/>
              <p:nvPr/>
            </p:nvSpPr>
            <p:spPr>
              <a:xfrm>
                <a:off x="7432667" y="5670048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12776" y="0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3" name="Google Shape;11023;p32"/>
              <p:cNvSpPr/>
              <p:nvPr/>
            </p:nvSpPr>
            <p:spPr>
              <a:xfrm>
                <a:off x="7432667" y="5670048"/>
                <a:ext cx="262132" cy="20046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7" extrusionOk="0">
                    <a:moveTo>
                      <a:pt x="120" y="0"/>
                    </a:moveTo>
                    <a:lnTo>
                      <a:pt x="0" y="36"/>
                    </a:lnTo>
                    <a:lnTo>
                      <a:pt x="0" y="108"/>
                    </a:lnTo>
                    <a:cubicBezTo>
                      <a:pt x="1572" y="108"/>
                      <a:pt x="12550" y="191"/>
                      <a:pt x="12669" y="453"/>
                    </a:cubicBezTo>
                    <a:cubicBezTo>
                      <a:pt x="12704" y="536"/>
                      <a:pt x="12740" y="727"/>
                      <a:pt x="12776" y="977"/>
                    </a:cubicBez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4" name="Google Shape;11024;p32"/>
              <p:cNvSpPr/>
              <p:nvPr/>
            </p:nvSpPr>
            <p:spPr>
              <a:xfrm>
                <a:off x="7432667" y="5746517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0" y="2262"/>
                    </a:lnTo>
                    <a:lnTo>
                      <a:pt x="12776" y="2262"/>
                    </a:ln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5" name="Google Shape;11025;p32"/>
              <p:cNvSpPr/>
              <p:nvPr/>
            </p:nvSpPr>
            <p:spPr>
              <a:xfrm>
                <a:off x="7432667" y="5746517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12776" y="0"/>
                    </a:lnTo>
                    <a:lnTo>
                      <a:pt x="12776" y="2262"/>
                    </a:lnTo>
                    <a:lnTo>
                      <a:pt x="0" y="226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6" name="Google Shape;11026;p32"/>
              <p:cNvSpPr/>
              <p:nvPr/>
            </p:nvSpPr>
            <p:spPr>
              <a:xfrm>
                <a:off x="7432667" y="5746517"/>
                <a:ext cx="262132" cy="20046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7" extrusionOk="0">
                    <a:moveTo>
                      <a:pt x="120" y="0"/>
                    </a:moveTo>
                    <a:lnTo>
                      <a:pt x="0" y="36"/>
                    </a:lnTo>
                    <a:lnTo>
                      <a:pt x="0" y="107"/>
                    </a:lnTo>
                    <a:cubicBezTo>
                      <a:pt x="1572" y="119"/>
                      <a:pt x="12550" y="191"/>
                      <a:pt x="12669" y="453"/>
                    </a:cubicBezTo>
                    <a:cubicBezTo>
                      <a:pt x="12704" y="536"/>
                      <a:pt x="12740" y="738"/>
                      <a:pt x="12776" y="976"/>
                    </a:cubicBez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7" name="Google Shape;11027;p32"/>
              <p:cNvSpPr/>
              <p:nvPr/>
            </p:nvSpPr>
            <p:spPr>
              <a:xfrm>
                <a:off x="7432667" y="5822965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8" name="Google Shape;11028;p32"/>
              <p:cNvSpPr/>
              <p:nvPr/>
            </p:nvSpPr>
            <p:spPr>
              <a:xfrm>
                <a:off x="7432667" y="5822965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12776" y="1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9" name="Google Shape;11029;p32"/>
              <p:cNvSpPr/>
              <p:nvPr/>
            </p:nvSpPr>
            <p:spPr>
              <a:xfrm>
                <a:off x="7432667" y="5822965"/>
                <a:ext cx="262132" cy="20066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8" extrusionOk="0">
                    <a:moveTo>
                      <a:pt x="120" y="1"/>
                    </a:moveTo>
                    <a:lnTo>
                      <a:pt x="0" y="36"/>
                    </a:lnTo>
                    <a:lnTo>
                      <a:pt x="0" y="108"/>
                    </a:lnTo>
                    <a:cubicBezTo>
                      <a:pt x="1572" y="120"/>
                      <a:pt x="12550" y="191"/>
                      <a:pt x="12669" y="453"/>
                    </a:cubicBezTo>
                    <a:cubicBezTo>
                      <a:pt x="12704" y="537"/>
                      <a:pt x="12740" y="739"/>
                      <a:pt x="12776" y="977"/>
                    </a:cubicBez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0" name="Google Shape;11030;p32"/>
              <p:cNvSpPr/>
              <p:nvPr/>
            </p:nvSpPr>
            <p:spPr>
              <a:xfrm>
                <a:off x="7778572" y="5680307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1" name="Google Shape;11031;p32"/>
              <p:cNvSpPr/>
              <p:nvPr/>
            </p:nvSpPr>
            <p:spPr>
              <a:xfrm>
                <a:off x="7778572" y="5680307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2" name="Google Shape;11032;p32"/>
              <p:cNvSpPr/>
              <p:nvPr/>
            </p:nvSpPr>
            <p:spPr>
              <a:xfrm>
                <a:off x="7778572" y="5680307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cubicBezTo>
                      <a:pt x="1" y="1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3"/>
                    </a:cubicBez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3" name="Google Shape;11033;p32"/>
              <p:cNvSpPr/>
              <p:nvPr/>
            </p:nvSpPr>
            <p:spPr>
              <a:xfrm>
                <a:off x="7778572" y="5751646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" y="1512"/>
                    </a:ln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4" name="Google Shape;11034;p32"/>
              <p:cNvSpPr/>
              <p:nvPr/>
            </p:nvSpPr>
            <p:spPr>
              <a:xfrm>
                <a:off x="7778572" y="5751646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4776" y="0"/>
                    </a:lnTo>
                    <a:lnTo>
                      <a:pt x="14776" y="1512"/>
                    </a:lnTo>
                    <a:lnTo>
                      <a:pt x="1" y="151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5" name="Google Shape;11035;p32"/>
              <p:cNvSpPr/>
              <p:nvPr/>
            </p:nvSpPr>
            <p:spPr>
              <a:xfrm>
                <a:off x="7778572" y="5751646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cubicBezTo>
                      <a:pt x="1" y="0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2"/>
                    </a:cubicBez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6" name="Google Shape;11036;p32"/>
              <p:cNvSpPr/>
              <p:nvPr/>
            </p:nvSpPr>
            <p:spPr>
              <a:xfrm>
                <a:off x="7778572" y="5822719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7" name="Google Shape;11037;p32"/>
              <p:cNvSpPr/>
              <p:nvPr/>
            </p:nvSpPr>
            <p:spPr>
              <a:xfrm>
                <a:off x="7778572" y="5822719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8" name="Google Shape;11038;p32"/>
              <p:cNvSpPr/>
              <p:nvPr/>
            </p:nvSpPr>
            <p:spPr>
              <a:xfrm>
                <a:off x="7778572" y="5822719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75"/>
                    </a:cubicBezTo>
                    <a:cubicBezTo>
                      <a:pt x="14610" y="441"/>
                      <a:pt x="14669" y="1061"/>
                      <a:pt x="14705" y="1513"/>
                    </a:cubicBez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9" name="Google Shape;11039;p32"/>
              <p:cNvSpPr/>
              <p:nvPr/>
            </p:nvSpPr>
            <p:spPr>
              <a:xfrm>
                <a:off x="8021643" y="5701809"/>
                <a:ext cx="127783" cy="342006"/>
              </a:xfrm>
              <a:custGeom>
                <a:avLst/>
                <a:gdLst/>
                <a:ahLst/>
                <a:cxnLst/>
                <a:rect l="l" t="t" r="r" b="b"/>
                <a:pathLst>
                  <a:path w="6228" h="16669" extrusionOk="0">
                    <a:moveTo>
                      <a:pt x="1536" y="0"/>
                    </a:moveTo>
                    <a:lnTo>
                      <a:pt x="1489" y="36"/>
                    </a:lnTo>
                    <a:lnTo>
                      <a:pt x="1453" y="72"/>
                    </a:lnTo>
                    <a:cubicBezTo>
                      <a:pt x="1465" y="107"/>
                      <a:pt x="1489" y="143"/>
                      <a:pt x="1513" y="179"/>
                    </a:cubicBezTo>
                    <a:cubicBezTo>
                      <a:pt x="1536" y="215"/>
                      <a:pt x="1548" y="250"/>
                      <a:pt x="1572" y="286"/>
                    </a:cubicBezTo>
                    <a:cubicBezTo>
                      <a:pt x="1596" y="310"/>
                      <a:pt x="1608" y="346"/>
                      <a:pt x="1620" y="369"/>
                    </a:cubicBezTo>
                    <a:cubicBezTo>
                      <a:pt x="1632" y="381"/>
                      <a:pt x="1632" y="393"/>
                      <a:pt x="1644" y="405"/>
                    </a:cubicBezTo>
                    <a:cubicBezTo>
                      <a:pt x="1691" y="512"/>
                      <a:pt x="1751" y="619"/>
                      <a:pt x="1798" y="727"/>
                    </a:cubicBezTo>
                    <a:cubicBezTo>
                      <a:pt x="1810" y="762"/>
                      <a:pt x="1834" y="798"/>
                      <a:pt x="1846" y="846"/>
                    </a:cubicBezTo>
                    <a:cubicBezTo>
                      <a:pt x="1858" y="869"/>
                      <a:pt x="1870" y="905"/>
                      <a:pt x="1882" y="929"/>
                    </a:cubicBezTo>
                    <a:cubicBezTo>
                      <a:pt x="1894" y="953"/>
                      <a:pt x="1905" y="977"/>
                      <a:pt x="1905" y="988"/>
                    </a:cubicBezTo>
                    <a:cubicBezTo>
                      <a:pt x="1917" y="1024"/>
                      <a:pt x="1929" y="1060"/>
                      <a:pt x="1941" y="1096"/>
                    </a:cubicBezTo>
                    <a:cubicBezTo>
                      <a:pt x="1977" y="1167"/>
                      <a:pt x="2001" y="1239"/>
                      <a:pt x="2025" y="1322"/>
                    </a:cubicBezTo>
                    <a:cubicBezTo>
                      <a:pt x="2048" y="1393"/>
                      <a:pt x="2072" y="1465"/>
                      <a:pt x="2096" y="1536"/>
                    </a:cubicBezTo>
                    <a:cubicBezTo>
                      <a:pt x="2120" y="1655"/>
                      <a:pt x="2155" y="1774"/>
                      <a:pt x="2179" y="1893"/>
                    </a:cubicBezTo>
                    <a:cubicBezTo>
                      <a:pt x="2239" y="2203"/>
                      <a:pt x="2286" y="2536"/>
                      <a:pt x="2286" y="2846"/>
                    </a:cubicBezTo>
                    <a:cubicBezTo>
                      <a:pt x="2298" y="2953"/>
                      <a:pt x="2298" y="3060"/>
                      <a:pt x="2298" y="3155"/>
                    </a:cubicBezTo>
                    <a:cubicBezTo>
                      <a:pt x="2286" y="3191"/>
                      <a:pt x="2286" y="3215"/>
                      <a:pt x="2286" y="3251"/>
                    </a:cubicBezTo>
                    <a:cubicBezTo>
                      <a:pt x="2286" y="3274"/>
                      <a:pt x="2286" y="3298"/>
                      <a:pt x="2286" y="3322"/>
                    </a:cubicBezTo>
                    <a:cubicBezTo>
                      <a:pt x="2286" y="3346"/>
                      <a:pt x="2286" y="3370"/>
                      <a:pt x="2286" y="3394"/>
                    </a:cubicBezTo>
                    <a:cubicBezTo>
                      <a:pt x="2275" y="3417"/>
                      <a:pt x="2275" y="3441"/>
                      <a:pt x="2275" y="3465"/>
                    </a:cubicBezTo>
                    <a:cubicBezTo>
                      <a:pt x="2275" y="3501"/>
                      <a:pt x="2275" y="3536"/>
                      <a:pt x="2263" y="3572"/>
                    </a:cubicBezTo>
                    <a:cubicBezTo>
                      <a:pt x="2263" y="3572"/>
                      <a:pt x="2263" y="3572"/>
                      <a:pt x="2263" y="3584"/>
                    </a:cubicBezTo>
                    <a:cubicBezTo>
                      <a:pt x="2263" y="3608"/>
                      <a:pt x="2263" y="3632"/>
                      <a:pt x="2263" y="3655"/>
                    </a:cubicBezTo>
                    <a:cubicBezTo>
                      <a:pt x="2239" y="3644"/>
                      <a:pt x="2215" y="3644"/>
                      <a:pt x="2191" y="3632"/>
                    </a:cubicBezTo>
                    <a:cubicBezTo>
                      <a:pt x="2179" y="3620"/>
                      <a:pt x="2155" y="3620"/>
                      <a:pt x="2144" y="3620"/>
                    </a:cubicBezTo>
                    <a:cubicBezTo>
                      <a:pt x="2036" y="3572"/>
                      <a:pt x="1929" y="3536"/>
                      <a:pt x="1822" y="3489"/>
                    </a:cubicBezTo>
                    <a:cubicBezTo>
                      <a:pt x="1798" y="3477"/>
                      <a:pt x="1763" y="3465"/>
                      <a:pt x="1727" y="3453"/>
                    </a:cubicBezTo>
                    <a:cubicBezTo>
                      <a:pt x="1632" y="3417"/>
                      <a:pt x="1548" y="3370"/>
                      <a:pt x="1453" y="3334"/>
                    </a:cubicBezTo>
                    <a:cubicBezTo>
                      <a:pt x="1441" y="3322"/>
                      <a:pt x="1429" y="3322"/>
                      <a:pt x="1405" y="3310"/>
                    </a:cubicBezTo>
                    <a:cubicBezTo>
                      <a:pt x="1346" y="3286"/>
                      <a:pt x="1298" y="3251"/>
                      <a:pt x="1239" y="3227"/>
                    </a:cubicBezTo>
                    <a:cubicBezTo>
                      <a:pt x="1191" y="3203"/>
                      <a:pt x="1155" y="3191"/>
                      <a:pt x="1120" y="3167"/>
                    </a:cubicBezTo>
                    <a:cubicBezTo>
                      <a:pt x="822" y="3013"/>
                      <a:pt x="524" y="2834"/>
                      <a:pt x="239" y="2632"/>
                    </a:cubicBezTo>
                    <a:cubicBezTo>
                      <a:pt x="203" y="2608"/>
                      <a:pt x="167" y="2572"/>
                      <a:pt x="120" y="2548"/>
                    </a:cubicBezTo>
                    <a:cubicBezTo>
                      <a:pt x="108" y="2536"/>
                      <a:pt x="96" y="2524"/>
                      <a:pt x="84" y="2512"/>
                    </a:cubicBezTo>
                    <a:lnTo>
                      <a:pt x="48" y="2548"/>
                    </a:lnTo>
                    <a:lnTo>
                      <a:pt x="36" y="2560"/>
                    </a:lnTo>
                    <a:lnTo>
                      <a:pt x="0" y="2596"/>
                    </a:lnTo>
                    <a:cubicBezTo>
                      <a:pt x="12" y="2608"/>
                      <a:pt x="24" y="2620"/>
                      <a:pt x="36" y="2632"/>
                    </a:cubicBezTo>
                    <a:cubicBezTo>
                      <a:pt x="60" y="2667"/>
                      <a:pt x="84" y="2691"/>
                      <a:pt x="108" y="2715"/>
                    </a:cubicBezTo>
                    <a:cubicBezTo>
                      <a:pt x="120" y="2715"/>
                      <a:pt x="120" y="2727"/>
                      <a:pt x="120" y="2727"/>
                    </a:cubicBezTo>
                    <a:cubicBezTo>
                      <a:pt x="155" y="2763"/>
                      <a:pt x="191" y="2798"/>
                      <a:pt x="227" y="2846"/>
                    </a:cubicBezTo>
                    <a:lnTo>
                      <a:pt x="239" y="2846"/>
                    </a:lnTo>
                    <a:cubicBezTo>
                      <a:pt x="274" y="2882"/>
                      <a:pt x="322" y="2929"/>
                      <a:pt x="358" y="2965"/>
                    </a:cubicBezTo>
                    <a:cubicBezTo>
                      <a:pt x="393" y="3001"/>
                      <a:pt x="429" y="3036"/>
                      <a:pt x="465" y="3072"/>
                    </a:cubicBezTo>
                    <a:cubicBezTo>
                      <a:pt x="524" y="3120"/>
                      <a:pt x="572" y="3167"/>
                      <a:pt x="620" y="3215"/>
                    </a:cubicBezTo>
                    <a:cubicBezTo>
                      <a:pt x="1001" y="3548"/>
                      <a:pt x="1405" y="3846"/>
                      <a:pt x="1846" y="4108"/>
                    </a:cubicBezTo>
                    <a:cubicBezTo>
                      <a:pt x="1894" y="4144"/>
                      <a:pt x="1941" y="4167"/>
                      <a:pt x="1989" y="4191"/>
                    </a:cubicBezTo>
                    <a:cubicBezTo>
                      <a:pt x="2025" y="4215"/>
                      <a:pt x="2060" y="4239"/>
                      <a:pt x="2108" y="4263"/>
                    </a:cubicBezTo>
                    <a:lnTo>
                      <a:pt x="2132" y="4275"/>
                    </a:lnTo>
                    <a:cubicBezTo>
                      <a:pt x="2144" y="4287"/>
                      <a:pt x="2155" y="4287"/>
                      <a:pt x="2167" y="4298"/>
                    </a:cubicBezTo>
                    <a:cubicBezTo>
                      <a:pt x="2167" y="4310"/>
                      <a:pt x="2167" y="4322"/>
                      <a:pt x="2167" y="4334"/>
                    </a:cubicBezTo>
                    <a:lnTo>
                      <a:pt x="2167" y="4346"/>
                    </a:lnTo>
                    <a:cubicBezTo>
                      <a:pt x="2155" y="4394"/>
                      <a:pt x="2144" y="4453"/>
                      <a:pt x="2144" y="4513"/>
                    </a:cubicBezTo>
                    <a:cubicBezTo>
                      <a:pt x="2132" y="4548"/>
                      <a:pt x="2132" y="4572"/>
                      <a:pt x="2132" y="4608"/>
                    </a:cubicBezTo>
                    <a:cubicBezTo>
                      <a:pt x="2120" y="4668"/>
                      <a:pt x="2108" y="4727"/>
                      <a:pt x="2096" y="4787"/>
                    </a:cubicBezTo>
                    <a:cubicBezTo>
                      <a:pt x="2096" y="4834"/>
                      <a:pt x="2084" y="4882"/>
                      <a:pt x="2084" y="4941"/>
                    </a:cubicBezTo>
                    <a:cubicBezTo>
                      <a:pt x="2084" y="4941"/>
                      <a:pt x="2084" y="4953"/>
                      <a:pt x="2072" y="4965"/>
                    </a:cubicBezTo>
                    <a:cubicBezTo>
                      <a:pt x="2072" y="4989"/>
                      <a:pt x="2072" y="5025"/>
                      <a:pt x="2072" y="5060"/>
                    </a:cubicBezTo>
                    <a:cubicBezTo>
                      <a:pt x="2048" y="5239"/>
                      <a:pt x="2025" y="5430"/>
                      <a:pt x="2025" y="5620"/>
                    </a:cubicBezTo>
                    <a:cubicBezTo>
                      <a:pt x="2025" y="5703"/>
                      <a:pt x="2025" y="5787"/>
                      <a:pt x="2025" y="5870"/>
                    </a:cubicBezTo>
                    <a:cubicBezTo>
                      <a:pt x="2025" y="5918"/>
                      <a:pt x="2025" y="5953"/>
                      <a:pt x="2025" y="6001"/>
                    </a:cubicBezTo>
                    <a:cubicBezTo>
                      <a:pt x="2036" y="6334"/>
                      <a:pt x="2084" y="6668"/>
                      <a:pt x="2203" y="7013"/>
                    </a:cubicBezTo>
                    <a:cubicBezTo>
                      <a:pt x="2203" y="7037"/>
                      <a:pt x="2215" y="7061"/>
                      <a:pt x="2227" y="7084"/>
                    </a:cubicBezTo>
                    <a:cubicBezTo>
                      <a:pt x="2251" y="7144"/>
                      <a:pt x="2275" y="7204"/>
                      <a:pt x="2298" y="7263"/>
                    </a:cubicBezTo>
                    <a:cubicBezTo>
                      <a:pt x="2298" y="7287"/>
                      <a:pt x="2310" y="7299"/>
                      <a:pt x="2322" y="7323"/>
                    </a:cubicBezTo>
                    <a:cubicBezTo>
                      <a:pt x="2358" y="7406"/>
                      <a:pt x="2406" y="7489"/>
                      <a:pt x="2453" y="7573"/>
                    </a:cubicBezTo>
                    <a:cubicBezTo>
                      <a:pt x="2465" y="7596"/>
                      <a:pt x="2477" y="7608"/>
                      <a:pt x="2489" y="7632"/>
                    </a:cubicBezTo>
                    <a:cubicBezTo>
                      <a:pt x="2465" y="7644"/>
                      <a:pt x="2453" y="7656"/>
                      <a:pt x="2429" y="7656"/>
                    </a:cubicBezTo>
                    <a:cubicBezTo>
                      <a:pt x="2346" y="7704"/>
                      <a:pt x="2275" y="7751"/>
                      <a:pt x="2191" y="7799"/>
                    </a:cubicBezTo>
                    <a:cubicBezTo>
                      <a:pt x="1834" y="8013"/>
                      <a:pt x="1477" y="8287"/>
                      <a:pt x="1191" y="8644"/>
                    </a:cubicBezTo>
                    <a:cubicBezTo>
                      <a:pt x="905" y="9001"/>
                      <a:pt x="703" y="9418"/>
                      <a:pt x="584" y="9847"/>
                    </a:cubicBezTo>
                    <a:cubicBezTo>
                      <a:pt x="560" y="9930"/>
                      <a:pt x="548" y="10002"/>
                      <a:pt x="536" y="10085"/>
                    </a:cubicBezTo>
                    <a:cubicBezTo>
                      <a:pt x="453" y="10430"/>
                      <a:pt x="429" y="10787"/>
                      <a:pt x="441" y="11145"/>
                    </a:cubicBezTo>
                    <a:cubicBezTo>
                      <a:pt x="441" y="11275"/>
                      <a:pt x="453" y="11406"/>
                      <a:pt x="477" y="11537"/>
                    </a:cubicBezTo>
                    <a:cubicBezTo>
                      <a:pt x="501" y="11835"/>
                      <a:pt x="560" y="12121"/>
                      <a:pt x="631" y="12395"/>
                    </a:cubicBezTo>
                    <a:cubicBezTo>
                      <a:pt x="631" y="12418"/>
                      <a:pt x="643" y="12442"/>
                      <a:pt x="655" y="12478"/>
                    </a:cubicBezTo>
                    <a:cubicBezTo>
                      <a:pt x="870" y="13240"/>
                      <a:pt x="1191" y="13931"/>
                      <a:pt x="1501" y="14585"/>
                    </a:cubicBezTo>
                    <a:cubicBezTo>
                      <a:pt x="1584" y="14776"/>
                      <a:pt x="1667" y="14966"/>
                      <a:pt x="1751" y="15157"/>
                    </a:cubicBezTo>
                    <a:cubicBezTo>
                      <a:pt x="1810" y="15300"/>
                      <a:pt x="1882" y="15443"/>
                      <a:pt x="1941" y="15597"/>
                    </a:cubicBezTo>
                    <a:cubicBezTo>
                      <a:pt x="2072" y="15919"/>
                      <a:pt x="2179" y="16252"/>
                      <a:pt x="2251" y="16586"/>
                    </a:cubicBezTo>
                    <a:cubicBezTo>
                      <a:pt x="2263" y="16621"/>
                      <a:pt x="2263" y="16645"/>
                      <a:pt x="2275" y="16669"/>
                    </a:cubicBezTo>
                    <a:cubicBezTo>
                      <a:pt x="2632" y="16586"/>
                      <a:pt x="2989" y="16502"/>
                      <a:pt x="3346" y="16419"/>
                    </a:cubicBezTo>
                    <a:cubicBezTo>
                      <a:pt x="3346" y="16407"/>
                      <a:pt x="3346" y="16383"/>
                      <a:pt x="3346" y="16371"/>
                    </a:cubicBezTo>
                    <a:cubicBezTo>
                      <a:pt x="3275" y="15967"/>
                      <a:pt x="3156" y="15574"/>
                      <a:pt x="3025" y="15193"/>
                    </a:cubicBezTo>
                    <a:cubicBezTo>
                      <a:pt x="3001" y="15097"/>
                      <a:pt x="2965" y="15002"/>
                      <a:pt x="2929" y="14907"/>
                    </a:cubicBezTo>
                    <a:cubicBezTo>
                      <a:pt x="2917" y="14871"/>
                      <a:pt x="2906" y="14847"/>
                      <a:pt x="2894" y="14812"/>
                    </a:cubicBezTo>
                    <a:cubicBezTo>
                      <a:pt x="2798" y="14573"/>
                      <a:pt x="2703" y="14335"/>
                      <a:pt x="2596" y="14109"/>
                    </a:cubicBezTo>
                    <a:cubicBezTo>
                      <a:pt x="2596" y="14097"/>
                      <a:pt x="2596" y="14097"/>
                      <a:pt x="2596" y="14097"/>
                    </a:cubicBezTo>
                    <a:cubicBezTo>
                      <a:pt x="2584" y="14062"/>
                      <a:pt x="2560" y="14026"/>
                      <a:pt x="2548" y="13990"/>
                    </a:cubicBezTo>
                    <a:cubicBezTo>
                      <a:pt x="2572" y="13954"/>
                      <a:pt x="2596" y="13919"/>
                      <a:pt x="2620" y="13883"/>
                    </a:cubicBezTo>
                    <a:cubicBezTo>
                      <a:pt x="2632" y="13871"/>
                      <a:pt x="2644" y="13847"/>
                      <a:pt x="2656" y="13823"/>
                    </a:cubicBezTo>
                    <a:cubicBezTo>
                      <a:pt x="2667" y="13811"/>
                      <a:pt x="2679" y="13800"/>
                      <a:pt x="2679" y="13788"/>
                    </a:cubicBezTo>
                    <a:cubicBezTo>
                      <a:pt x="2727" y="13728"/>
                      <a:pt x="2775" y="13669"/>
                      <a:pt x="2822" y="13621"/>
                    </a:cubicBezTo>
                    <a:cubicBezTo>
                      <a:pt x="2834" y="13597"/>
                      <a:pt x="2846" y="13585"/>
                      <a:pt x="2858" y="13573"/>
                    </a:cubicBezTo>
                    <a:cubicBezTo>
                      <a:pt x="2882" y="13538"/>
                      <a:pt x="2917" y="13502"/>
                      <a:pt x="2953" y="13466"/>
                    </a:cubicBezTo>
                    <a:cubicBezTo>
                      <a:pt x="3191" y="13240"/>
                      <a:pt x="3477" y="13014"/>
                      <a:pt x="3787" y="12776"/>
                    </a:cubicBezTo>
                    <a:cubicBezTo>
                      <a:pt x="3965" y="12645"/>
                      <a:pt x="4132" y="12514"/>
                      <a:pt x="4311" y="12359"/>
                    </a:cubicBezTo>
                    <a:cubicBezTo>
                      <a:pt x="4441" y="12240"/>
                      <a:pt x="4561" y="12109"/>
                      <a:pt x="4680" y="11978"/>
                    </a:cubicBezTo>
                    <a:cubicBezTo>
                      <a:pt x="4822" y="11823"/>
                      <a:pt x="4942" y="11656"/>
                      <a:pt x="5037" y="11478"/>
                    </a:cubicBezTo>
                    <a:cubicBezTo>
                      <a:pt x="5132" y="11299"/>
                      <a:pt x="5215" y="11097"/>
                      <a:pt x="5239" y="10906"/>
                    </a:cubicBezTo>
                    <a:cubicBezTo>
                      <a:pt x="5251" y="10871"/>
                      <a:pt x="5227" y="10847"/>
                      <a:pt x="5192" y="10835"/>
                    </a:cubicBezTo>
                    <a:cubicBezTo>
                      <a:pt x="5168" y="10835"/>
                      <a:pt x="5144" y="10847"/>
                      <a:pt x="5132" y="10859"/>
                    </a:cubicBezTo>
                    <a:lnTo>
                      <a:pt x="5132" y="10871"/>
                    </a:lnTo>
                    <a:cubicBezTo>
                      <a:pt x="5037" y="11025"/>
                      <a:pt x="4918" y="11168"/>
                      <a:pt x="4787" y="11287"/>
                    </a:cubicBezTo>
                    <a:cubicBezTo>
                      <a:pt x="4668" y="11418"/>
                      <a:pt x="4513" y="11526"/>
                      <a:pt x="4370" y="11621"/>
                    </a:cubicBezTo>
                    <a:cubicBezTo>
                      <a:pt x="4060" y="11811"/>
                      <a:pt x="3739" y="11966"/>
                      <a:pt x="3394" y="12121"/>
                    </a:cubicBezTo>
                    <a:cubicBezTo>
                      <a:pt x="3215" y="12192"/>
                      <a:pt x="3048" y="12276"/>
                      <a:pt x="2870" y="12371"/>
                    </a:cubicBezTo>
                    <a:cubicBezTo>
                      <a:pt x="2691" y="12466"/>
                      <a:pt x="2501" y="12573"/>
                      <a:pt x="2322" y="12692"/>
                    </a:cubicBezTo>
                    <a:cubicBezTo>
                      <a:pt x="2263" y="12740"/>
                      <a:pt x="2203" y="12776"/>
                      <a:pt x="2144" y="12823"/>
                    </a:cubicBezTo>
                    <a:cubicBezTo>
                      <a:pt x="2144" y="12823"/>
                      <a:pt x="2144" y="12823"/>
                      <a:pt x="2144" y="12835"/>
                    </a:cubicBezTo>
                    <a:cubicBezTo>
                      <a:pt x="2120" y="12847"/>
                      <a:pt x="2096" y="12859"/>
                      <a:pt x="2072" y="12883"/>
                    </a:cubicBezTo>
                    <a:cubicBezTo>
                      <a:pt x="2048" y="12788"/>
                      <a:pt x="2013" y="12704"/>
                      <a:pt x="1977" y="12621"/>
                    </a:cubicBezTo>
                    <a:cubicBezTo>
                      <a:pt x="1965" y="12585"/>
                      <a:pt x="1953" y="12561"/>
                      <a:pt x="1953" y="12526"/>
                    </a:cubicBezTo>
                    <a:cubicBezTo>
                      <a:pt x="1929" y="12478"/>
                      <a:pt x="1917" y="12442"/>
                      <a:pt x="1905" y="12395"/>
                    </a:cubicBezTo>
                    <a:cubicBezTo>
                      <a:pt x="1870" y="12288"/>
                      <a:pt x="1834" y="12180"/>
                      <a:pt x="1798" y="12073"/>
                    </a:cubicBezTo>
                    <a:cubicBezTo>
                      <a:pt x="1632" y="11490"/>
                      <a:pt x="1572" y="10883"/>
                      <a:pt x="1655" y="10323"/>
                    </a:cubicBezTo>
                    <a:cubicBezTo>
                      <a:pt x="1667" y="10252"/>
                      <a:pt x="1679" y="10192"/>
                      <a:pt x="1691" y="10132"/>
                    </a:cubicBezTo>
                    <a:cubicBezTo>
                      <a:pt x="1691" y="10097"/>
                      <a:pt x="1703" y="10073"/>
                      <a:pt x="1703" y="10037"/>
                    </a:cubicBezTo>
                    <a:cubicBezTo>
                      <a:pt x="1739" y="9918"/>
                      <a:pt x="1774" y="9799"/>
                      <a:pt x="1822" y="9692"/>
                    </a:cubicBezTo>
                    <a:cubicBezTo>
                      <a:pt x="1882" y="9549"/>
                      <a:pt x="1953" y="9418"/>
                      <a:pt x="2036" y="9299"/>
                    </a:cubicBezTo>
                    <a:cubicBezTo>
                      <a:pt x="2215" y="9049"/>
                      <a:pt x="2453" y="8835"/>
                      <a:pt x="2727" y="8644"/>
                    </a:cubicBezTo>
                    <a:cubicBezTo>
                      <a:pt x="3251" y="8275"/>
                      <a:pt x="3906" y="7989"/>
                      <a:pt x="4525" y="7537"/>
                    </a:cubicBezTo>
                    <a:cubicBezTo>
                      <a:pt x="4572" y="7501"/>
                      <a:pt x="4620" y="7465"/>
                      <a:pt x="4680" y="7430"/>
                    </a:cubicBezTo>
                    <a:cubicBezTo>
                      <a:pt x="4846" y="7287"/>
                      <a:pt x="5013" y="7132"/>
                      <a:pt x="5156" y="6977"/>
                    </a:cubicBezTo>
                    <a:cubicBezTo>
                      <a:pt x="5287" y="6823"/>
                      <a:pt x="5418" y="6668"/>
                      <a:pt x="5525" y="6501"/>
                    </a:cubicBezTo>
                    <a:cubicBezTo>
                      <a:pt x="5751" y="6156"/>
                      <a:pt x="5930" y="5787"/>
                      <a:pt x="6049" y="5394"/>
                    </a:cubicBezTo>
                    <a:cubicBezTo>
                      <a:pt x="6120" y="5156"/>
                      <a:pt x="6180" y="4906"/>
                      <a:pt x="6204" y="4656"/>
                    </a:cubicBezTo>
                    <a:cubicBezTo>
                      <a:pt x="6216" y="4489"/>
                      <a:pt x="6227" y="4322"/>
                      <a:pt x="6227" y="4156"/>
                    </a:cubicBezTo>
                    <a:cubicBezTo>
                      <a:pt x="6227" y="4144"/>
                      <a:pt x="6227" y="4144"/>
                      <a:pt x="6227" y="4144"/>
                    </a:cubicBezTo>
                    <a:cubicBezTo>
                      <a:pt x="6227" y="4120"/>
                      <a:pt x="6227" y="4096"/>
                      <a:pt x="6227" y="4072"/>
                    </a:cubicBezTo>
                    <a:cubicBezTo>
                      <a:pt x="6227" y="4036"/>
                      <a:pt x="6227" y="4013"/>
                      <a:pt x="6216" y="3977"/>
                    </a:cubicBezTo>
                    <a:cubicBezTo>
                      <a:pt x="6216" y="3965"/>
                      <a:pt x="6216" y="3941"/>
                      <a:pt x="6216" y="3917"/>
                    </a:cubicBezTo>
                    <a:cubicBezTo>
                      <a:pt x="6216" y="3870"/>
                      <a:pt x="6204" y="3822"/>
                      <a:pt x="6204" y="3775"/>
                    </a:cubicBezTo>
                    <a:cubicBezTo>
                      <a:pt x="6192" y="3739"/>
                      <a:pt x="6192" y="3703"/>
                      <a:pt x="6192" y="3667"/>
                    </a:cubicBezTo>
                    <a:cubicBezTo>
                      <a:pt x="6180" y="3608"/>
                      <a:pt x="6168" y="3548"/>
                      <a:pt x="6156" y="3489"/>
                    </a:cubicBezTo>
                    <a:cubicBezTo>
                      <a:pt x="6144" y="3453"/>
                      <a:pt x="6132" y="3405"/>
                      <a:pt x="6120" y="3370"/>
                    </a:cubicBezTo>
                    <a:cubicBezTo>
                      <a:pt x="6120" y="3322"/>
                      <a:pt x="6108" y="3274"/>
                      <a:pt x="6085" y="3239"/>
                    </a:cubicBezTo>
                    <a:cubicBezTo>
                      <a:pt x="6073" y="3191"/>
                      <a:pt x="6061" y="3144"/>
                      <a:pt x="6049" y="3096"/>
                    </a:cubicBezTo>
                    <a:cubicBezTo>
                      <a:pt x="6037" y="3072"/>
                      <a:pt x="6037" y="3060"/>
                      <a:pt x="6025" y="3048"/>
                    </a:cubicBezTo>
                    <a:lnTo>
                      <a:pt x="5977" y="3060"/>
                    </a:lnTo>
                    <a:lnTo>
                      <a:pt x="5965" y="3060"/>
                    </a:lnTo>
                    <a:lnTo>
                      <a:pt x="5918" y="3072"/>
                    </a:lnTo>
                    <a:cubicBezTo>
                      <a:pt x="5918" y="3084"/>
                      <a:pt x="5918" y="3108"/>
                      <a:pt x="5918" y="3120"/>
                    </a:cubicBezTo>
                    <a:lnTo>
                      <a:pt x="5918" y="3132"/>
                    </a:lnTo>
                    <a:cubicBezTo>
                      <a:pt x="5942" y="3858"/>
                      <a:pt x="5775" y="4560"/>
                      <a:pt x="5477" y="5179"/>
                    </a:cubicBezTo>
                    <a:cubicBezTo>
                      <a:pt x="5323" y="5501"/>
                      <a:pt x="5144" y="5799"/>
                      <a:pt x="4918" y="6061"/>
                    </a:cubicBezTo>
                    <a:cubicBezTo>
                      <a:pt x="4692" y="6322"/>
                      <a:pt x="4441" y="6561"/>
                      <a:pt x="4168" y="6739"/>
                    </a:cubicBezTo>
                    <a:cubicBezTo>
                      <a:pt x="4108" y="6787"/>
                      <a:pt x="4049" y="6823"/>
                      <a:pt x="3989" y="6858"/>
                    </a:cubicBezTo>
                    <a:cubicBezTo>
                      <a:pt x="3953" y="6882"/>
                      <a:pt x="3930" y="6894"/>
                      <a:pt x="3894" y="6918"/>
                    </a:cubicBezTo>
                    <a:cubicBezTo>
                      <a:pt x="3882" y="6918"/>
                      <a:pt x="3882" y="6930"/>
                      <a:pt x="3870" y="6930"/>
                    </a:cubicBezTo>
                    <a:cubicBezTo>
                      <a:pt x="3846" y="6942"/>
                      <a:pt x="3822" y="6954"/>
                      <a:pt x="3787" y="6977"/>
                    </a:cubicBezTo>
                    <a:cubicBezTo>
                      <a:pt x="3775" y="6977"/>
                      <a:pt x="3763" y="6989"/>
                      <a:pt x="3751" y="7001"/>
                    </a:cubicBezTo>
                    <a:cubicBezTo>
                      <a:pt x="3691" y="7025"/>
                      <a:pt x="3644" y="7049"/>
                      <a:pt x="3584" y="7084"/>
                    </a:cubicBezTo>
                    <a:cubicBezTo>
                      <a:pt x="3572" y="7084"/>
                      <a:pt x="3560" y="7096"/>
                      <a:pt x="3549" y="7108"/>
                    </a:cubicBezTo>
                    <a:cubicBezTo>
                      <a:pt x="3537" y="7096"/>
                      <a:pt x="3525" y="7084"/>
                      <a:pt x="3513" y="7073"/>
                    </a:cubicBezTo>
                    <a:cubicBezTo>
                      <a:pt x="3501" y="7049"/>
                      <a:pt x="3477" y="7037"/>
                      <a:pt x="3465" y="7013"/>
                    </a:cubicBezTo>
                    <a:cubicBezTo>
                      <a:pt x="3453" y="7001"/>
                      <a:pt x="3441" y="6989"/>
                      <a:pt x="3429" y="6977"/>
                    </a:cubicBezTo>
                    <a:cubicBezTo>
                      <a:pt x="3418" y="6954"/>
                      <a:pt x="3406" y="6942"/>
                      <a:pt x="3394" y="6930"/>
                    </a:cubicBezTo>
                    <a:cubicBezTo>
                      <a:pt x="3382" y="6918"/>
                      <a:pt x="3370" y="6894"/>
                      <a:pt x="3358" y="6882"/>
                    </a:cubicBezTo>
                    <a:cubicBezTo>
                      <a:pt x="3346" y="6870"/>
                      <a:pt x="3334" y="6858"/>
                      <a:pt x="3322" y="6834"/>
                    </a:cubicBezTo>
                    <a:cubicBezTo>
                      <a:pt x="3322" y="6834"/>
                      <a:pt x="3310" y="6823"/>
                      <a:pt x="3310" y="6811"/>
                    </a:cubicBezTo>
                    <a:cubicBezTo>
                      <a:pt x="3298" y="6787"/>
                      <a:pt x="3275" y="6775"/>
                      <a:pt x="3275" y="6751"/>
                    </a:cubicBezTo>
                    <a:cubicBezTo>
                      <a:pt x="3263" y="6727"/>
                      <a:pt x="3251" y="6715"/>
                      <a:pt x="3239" y="6692"/>
                    </a:cubicBezTo>
                    <a:cubicBezTo>
                      <a:pt x="3227" y="6668"/>
                      <a:pt x="3215" y="6644"/>
                      <a:pt x="3203" y="6620"/>
                    </a:cubicBezTo>
                    <a:cubicBezTo>
                      <a:pt x="3179" y="6584"/>
                      <a:pt x="3168" y="6549"/>
                      <a:pt x="3144" y="6501"/>
                    </a:cubicBezTo>
                    <a:cubicBezTo>
                      <a:pt x="3060" y="6287"/>
                      <a:pt x="2989" y="6049"/>
                      <a:pt x="2953" y="5799"/>
                    </a:cubicBezTo>
                    <a:cubicBezTo>
                      <a:pt x="2917" y="5560"/>
                      <a:pt x="2906" y="5310"/>
                      <a:pt x="2894" y="5049"/>
                    </a:cubicBezTo>
                    <a:cubicBezTo>
                      <a:pt x="2894" y="4668"/>
                      <a:pt x="2906" y="4263"/>
                      <a:pt x="2906" y="3846"/>
                    </a:cubicBezTo>
                    <a:cubicBezTo>
                      <a:pt x="2906" y="3715"/>
                      <a:pt x="2894" y="3572"/>
                      <a:pt x="2882" y="3429"/>
                    </a:cubicBezTo>
                    <a:cubicBezTo>
                      <a:pt x="2870" y="3215"/>
                      <a:pt x="2846" y="3001"/>
                      <a:pt x="2810" y="2798"/>
                    </a:cubicBezTo>
                    <a:cubicBezTo>
                      <a:pt x="2751" y="2453"/>
                      <a:pt x="2667" y="2108"/>
                      <a:pt x="2548" y="1786"/>
                    </a:cubicBezTo>
                    <a:cubicBezTo>
                      <a:pt x="2525" y="1715"/>
                      <a:pt x="2501" y="1655"/>
                      <a:pt x="2477" y="1584"/>
                    </a:cubicBezTo>
                    <a:cubicBezTo>
                      <a:pt x="2417" y="1453"/>
                      <a:pt x="2370" y="1334"/>
                      <a:pt x="2310" y="1203"/>
                    </a:cubicBezTo>
                    <a:cubicBezTo>
                      <a:pt x="2286" y="1167"/>
                      <a:pt x="2275" y="1131"/>
                      <a:pt x="2251" y="1096"/>
                    </a:cubicBezTo>
                    <a:cubicBezTo>
                      <a:pt x="2227" y="1060"/>
                      <a:pt x="2215" y="1012"/>
                      <a:pt x="2191" y="977"/>
                    </a:cubicBezTo>
                    <a:cubicBezTo>
                      <a:pt x="2179" y="941"/>
                      <a:pt x="2155" y="905"/>
                      <a:pt x="2132" y="869"/>
                    </a:cubicBezTo>
                    <a:cubicBezTo>
                      <a:pt x="2108" y="834"/>
                      <a:pt x="2096" y="798"/>
                      <a:pt x="2072" y="762"/>
                    </a:cubicBezTo>
                    <a:cubicBezTo>
                      <a:pt x="2048" y="727"/>
                      <a:pt x="2025" y="691"/>
                      <a:pt x="2013" y="655"/>
                    </a:cubicBezTo>
                    <a:cubicBezTo>
                      <a:pt x="1989" y="619"/>
                      <a:pt x="1965" y="584"/>
                      <a:pt x="1941" y="560"/>
                    </a:cubicBezTo>
                    <a:cubicBezTo>
                      <a:pt x="1894" y="488"/>
                      <a:pt x="1846" y="417"/>
                      <a:pt x="1798" y="346"/>
                    </a:cubicBezTo>
                    <a:cubicBezTo>
                      <a:pt x="1751" y="274"/>
                      <a:pt x="1703" y="215"/>
                      <a:pt x="1655" y="143"/>
                    </a:cubicBezTo>
                    <a:cubicBezTo>
                      <a:pt x="1632" y="107"/>
                      <a:pt x="1608" y="84"/>
                      <a:pt x="1572" y="48"/>
                    </a:cubicBezTo>
                    <a:cubicBezTo>
                      <a:pt x="1560" y="36"/>
                      <a:pt x="1548" y="12"/>
                      <a:pt x="15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0" name="Google Shape;11040;p32"/>
              <p:cNvSpPr/>
              <p:nvPr/>
            </p:nvSpPr>
            <p:spPr>
              <a:xfrm flipH="1">
                <a:off x="8022135" y="5934708"/>
                <a:ext cx="127291" cy="341514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16645" extrusionOk="0">
                    <a:moveTo>
                      <a:pt x="6180" y="4632"/>
                    </a:moveTo>
                    <a:cubicBezTo>
                      <a:pt x="6156" y="4882"/>
                      <a:pt x="6096" y="5132"/>
                      <a:pt x="6025" y="5370"/>
                    </a:cubicBezTo>
                    <a:cubicBezTo>
                      <a:pt x="5906" y="5763"/>
                      <a:pt x="5727" y="6132"/>
                      <a:pt x="5501" y="6477"/>
                    </a:cubicBezTo>
                    <a:cubicBezTo>
                      <a:pt x="5394" y="6644"/>
                      <a:pt x="5263" y="6799"/>
                      <a:pt x="5132" y="6953"/>
                    </a:cubicBezTo>
                    <a:cubicBezTo>
                      <a:pt x="4989" y="7108"/>
                      <a:pt x="4822" y="7263"/>
                      <a:pt x="4656" y="7406"/>
                    </a:cubicBezTo>
                    <a:cubicBezTo>
                      <a:pt x="4596" y="7441"/>
                      <a:pt x="4548" y="7477"/>
                      <a:pt x="4501" y="7513"/>
                    </a:cubicBezTo>
                    <a:cubicBezTo>
                      <a:pt x="3882" y="7965"/>
                      <a:pt x="3227" y="8251"/>
                      <a:pt x="2703" y="8620"/>
                    </a:cubicBezTo>
                    <a:cubicBezTo>
                      <a:pt x="2429" y="8811"/>
                      <a:pt x="2191" y="9025"/>
                      <a:pt x="2012" y="9275"/>
                    </a:cubicBezTo>
                    <a:cubicBezTo>
                      <a:pt x="1929" y="9394"/>
                      <a:pt x="1858" y="9525"/>
                      <a:pt x="1798" y="9668"/>
                    </a:cubicBezTo>
                    <a:cubicBezTo>
                      <a:pt x="1750" y="9775"/>
                      <a:pt x="1715" y="9894"/>
                      <a:pt x="1679" y="10013"/>
                    </a:cubicBezTo>
                    <a:cubicBezTo>
                      <a:pt x="1679" y="10049"/>
                      <a:pt x="1667" y="10073"/>
                      <a:pt x="1667" y="10108"/>
                    </a:cubicBezTo>
                    <a:cubicBezTo>
                      <a:pt x="1655" y="10168"/>
                      <a:pt x="1643" y="10228"/>
                      <a:pt x="1631" y="10299"/>
                    </a:cubicBezTo>
                    <a:cubicBezTo>
                      <a:pt x="1548" y="10859"/>
                      <a:pt x="1608" y="11466"/>
                      <a:pt x="1774" y="12049"/>
                    </a:cubicBezTo>
                    <a:cubicBezTo>
                      <a:pt x="1810" y="12156"/>
                      <a:pt x="1846" y="12264"/>
                      <a:pt x="1881" y="12371"/>
                    </a:cubicBezTo>
                    <a:cubicBezTo>
                      <a:pt x="1893" y="12418"/>
                      <a:pt x="1905" y="12454"/>
                      <a:pt x="1929" y="12502"/>
                    </a:cubicBezTo>
                    <a:cubicBezTo>
                      <a:pt x="1929" y="12537"/>
                      <a:pt x="1941" y="12561"/>
                      <a:pt x="1953" y="12597"/>
                    </a:cubicBezTo>
                    <a:cubicBezTo>
                      <a:pt x="1977" y="12656"/>
                      <a:pt x="2001" y="12716"/>
                      <a:pt x="2024" y="12775"/>
                    </a:cubicBezTo>
                    <a:cubicBezTo>
                      <a:pt x="2036" y="12811"/>
                      <a:pt x="2084" y="12823"/>
                      <a:pt x="2120" y="12811"/>
                    </a:cubicBezTo>
                    <a:cubicBezTo>
                      <a:pt x="2120" y="12799"/>
                      <a:pt x="2120" y="12799"/>
                      <a:pt x="2120" y="12799"/>
                    </a:cubicBezTo>
                    <a:cubicBezTo>
                      <a:pt x="2179" y="12752"/>
                      <a:pt x="2239" y="12716"/>
                      <a:pt x="2298" y="12668"/>
                    </a:cubicBezTo>
                    <a:cubicBezTo>
                      <a:pt x="2477" y="12549"/>
                      <a:pt x="2667" y="12442"/>
                      <a:pt x="2846" y="12347"/>
                    </a:cubicBezTo>
                    <a:cubicBezTo>
                      <a:pt x="3024" y="12252"/>
                      <a:pt x="3191" y="12168"/>
                      <a:pt x="3370" y="12097"/>
                    </a:cubicBezTo>
                    <a:cubicBezTo>
                      <a:pt x="3715" y="11942"/>
                      <a:pt x="4036" y="11787"/>
                      <a:pt x="4346" y="11597"/>
                    </a:cubicBezTo>
                    <a:cubicBezTo>
                      <a:pt x="4489" y="11502"/>
                      <a:pt x="4644" y="11394"/>
                      <a:pt x="4763" y="11263"/>
                    </a:cubicBezTo>
                    <a:cubicBezTo>
                      <a:pt x="4894" y="11144"/>
                      <a:pt x="5013" y="11001"/>
                      <a:pt x="5108" y="10847"/>
                    </a:cubicBezTo>
                    <a:lnTo>
                      <a:pt x="5108" y="10835"/>
                    </a:lnTo>
                    <a:cubicBezTo>
                      <a:pt x="5120" y="10823"/>
                      <a:pt x="5144" y="10811"/>
                      <a:pt x="5168" y="10811"/>
                    </a:cubicBezTo>
                    <a:cubicBezTo>
                      <a:pt x="5203" y="10823"/>
                      <a:pt x="5227" y="10847"/>
                      <a:pt x="5215" y="10882"/>
                    </a:cubicBezTo>
                    <a:cubicBezTo>
                      <a:pt x="5191" y="11073"/>
                      <a:pt x="5108" y="11275"/>
                      <a:pt x="5013" y="11454"/>
                    </a:cubicBezTo>
                    <a:cubicBezTo>
                      <a:pt x="4918" y="11632"/>
                      <a:pt x="4798" y="11799"/>
                      <a:pt x="4656" y="11954"/>
                    </a:cubicBezTo>
                    <a:cubicBezTo>
                      <a:pt x="4537" y="12085"/>
                      <a:pt x="4417" y="12216"/>
                      <a:pt x="4287" y="12335"/>
                    </a:cubicBezTo>
                    <a:cubicBezTo>
                      <a:pt x="4108" y="12490"/>
                      <a:pt x="3941" y="12621"/>
                      <a:pt x="3763" y="12752"/>
                    </a:cubicBezTo>
                    <a:cubicBezTo>
                      <a:pt x="3453" y="12990"/>
                      <a:pt x="3167" y="13216"/>
                      <a:pt x="2929" y="13442"/>
                    </a:cubicBezTo>
                    <a:cubicBezTo>
                      <a:pt x="2893" y="13478"/>
                      <a:pt x="2858" y="13514"/>
                      <a:pt x="2834" y="13549"/>
                    </a:cubicBezTo>
                    <a:cubicBezTo>
                      <a:pt x="2822" y="13561"/>
                      <a:pt x="2810" y="13573"/>
                      <a:pt x="2798" y="13597"/>
                    </a:cubicBezTo>
                    <a:cubicBezTo>
                      <a:pt x="2751" y="13645"/>
                      <a:pt x="2703" y="13704"/>
                      <a:pt x="2655" y="13764"/>
                    </a:cubicBezTo>
                    <a:cubicBezTo>
                      <a:pt x="2655" y="13776"/>
                      <a:pt x="2643" y="13787"/>
                      <a:pt x="2632" y="13799"/>
                    </a:cubicBezTo>
                    <a:cubicBezTo>
                      <a:pt x="2620" y="13823"/>
                      <a:pt x="2608" y="13847"/>
                      <a:pt x="2596" y="13859"/>
                    </a:cubicBezTo>
                    <a:lnTo>
                      <a:pt x="2596" y="13859"/>
                    </a:lnTo>
                    <a:cubicBezTo>
                      <a:pt x="2584" y="13930"/>
                      <a:pt x="2584" y="14014"/>
                      <a:pt x="2572" y="14085"/>
                    </a:cubicBezTo>
                    <a:cubicBezTo>
                      <a:pt x="2679" y="14311"/>
                      <a:pt x="2774" y="14549"/>
                      <a:pt x="2870" y="14788"/>
                    </a:cubicBezTo>
                    <a:cubicBezTo>
                      <a:pt x="2882" y="14823"/>
                      <a:pt x="2893" y="14847"/>
                      <a:pt x="2905" y="14883"/>
                    </a:cubicBezTo>
                    <a:cubicBezTo>
                      <a:pt x="2941" y="14978"/>
                      <a:pt x="2977" y="15073"/>
                      <a:pt x="3001" y="15169"/>
                    </a:cubicBezTo>
                    <a:cubicBezTo>
                      <a:pt x="3132" y="15550"/>
                      <a:pt x="3251" y="15943"/>
                      <a:pt x="3322" y="16347"/>
                    </a:cubicBezTo>
                    <a:cubicBezTo>
                      <a:pt x="3322" y="16359"/>
                      <a:pt x="3322" y="16383"/>
                      <a:pt x="3322" y="16395"/>
                    </a:cubicBezTo>
                    <a:cubicBezTo>
                      <a:pt x="2965" y="16478"/>
                      <a:pt x="2608" y="16562"/>
                      <a:pt x="2251" y="16645"/>
                    </a:cubicBezTo>
                    <a:lnTo>
                      <a:pt x="2251" y="16645"/>
                    </a:lnTo>
                    <a:cubicBezTo>
                      <a:pt x="2239" y="16621"/>
                      <a:pt x="2239" y="16585"/>
                      <a:pt x="2227" y="16562"/>
                    </a:cubicBezTo>
                    <a:cubicBezTo>
                      <a:pt x="2155" y="16228"/>
                      <a:pt x="2048" y="15895"/>
                      <a:pt x="1917" y="15573"/>
                    </a:cubicBezTo>
                    <a:cubicBezTo>
                      <a:pt x="1858" y="15419"/>
                      <a:pt x="1786" y="15276"/>
                      <a:pt x="1727" y="15133"/>
                    </a:cubicBezTo>
                    <a:cubicBezTo>
                      <a:pt x="1643" y="14942"/>
                      <a:pt x="1560" y="14752"/>
                      <a:pt x="1477" y="14561"/>
                    </a:cubicBezTo>
                    <a:cubicBezTo>
                      <a:pt x="1167" y="13907"/>
                      <a:pt x="846" y="13216"/>
                      <a:pt x="631" y="12454"/>
                    </a:cubicBezTo>
                    <a:cubicBezTo>
                      <a:pt x="619" y="12418"/>
                      <a:pt x="607" y="12394"/>
                      <a:pt x="607" y="12371"/>
                    </a:cubicBezTo>
                    <a:cubicBezTo>
                      <a:pt x="536" y="12097"/>
                      <a:pt x="477" y="11811"/>
                      <a:pt x="453" y="11513"/>
                    </a:cubicBezTo>
                    <a:cubicBezTo>
                      <a:pt x="429" y="11382"/>
                      <a:pt x="417" y="11251"/>
                      <a:pt x="417" y="11121"/>
                    </a:cubicBezTo>
                    <a:cubicBezTo>
                      <a:pt x="405" y="10763"/>
                      <a:pt x="429" y="10406"/>
                      <a:pt x="512" y="10061"/>
                    </a:cubicBezTo>
                    <a:cubicBezTo>
                      <a:pt x="524" y="9978"/>
                      <a:pt x="536" y="9906"/>
                      <a:pt x="560" y="9823"/>
                    </a:cubicBezTo>
                    <a:cubicBezTo>
                      <a:pt x="679" y="9394"/>
                      <a:pt x="881" y="8977"/>
                      <a:pt x="1167" y="8620"/>
                    </a:cubicBezTo>
                    <a:cubicBezTo>
                      <a:pt x="1453" y="8263"/>
                      <a:pt x="1810" y="7989"/>
                      <a:pt x="2167" y="7775"/>
                    </a:cubicBezTo>
                    <a:cubicBezTo>
                      <a:pt x="2251" y="7727"/>
                      <a:pt x="2322" y="7680"/>
                      <a:pt x="2405" y="7632"/>
                    </a:cubicBezTo>
                    <a:cubicBezTo>
                      <a:pt x="2441" y="7620"/>
                      <a:pt x="2453" y="7584"/>
                      <a:pt x="2429" y="7549"/>
                    </a:cubicBezTo>
                    <a:cubicBezTo>
                      <a:pt x="2382" y="7465"/>
                      <a:pt x="2334" y="7382"/>
                      <a:pt x="2298" y="7299"/>
                    </a:cubicBezTo>
                    <a:cubicBezTo>
                      <a:pt x="2286" y="7275"/>
                      <a:pt x="2274" y="7263"/>
                      <a:pt x="2274" y="7239"/>
                    </a:cubicBezTo>
                    <a:cubicBezTo>
                      <a:pt x="2251" y="7180"/>
                      <a:pt x="2227" y="7120"/>
                      <a:pt x="2203" y="7060"/>
                    </a:cubicBezTo>
                    <a:cubicBezTo>
                      <a:pt x="2191" y="7037"/>
                      <a:pt x="2179" y="7013"/>
                      <a:pt x="2179" y="6989"/>
                    </a:cubicBezTo>
                    <a:cubicBezTo>
                      <a:pt x="2060" y="6644"/>
                      <a:pt x="2012" y="6310"/>
                      <a:pt x="2001" y="5977"/>
                    </a:cubicBezTo>
                    <a:cubicBezTo>
                      <a:pt x="2001" y="5929"/>
                      <a:pt x="2001" y="5894"/>
                      <a:pt x="2001" y="5846"/>
                    </a:cubicBezTo>
                    <a:cubicBezTo>
                      <a:pt x="2001" y="5763"/>
                      <a:pt x="2001" y="5679"/>
                      <a:pt x="2001" y="5596"/>
                    </a:cubicBezTo>
                    <a:cubicBezTo>
                      <a:pt x="2001" y="5406"/>
                      <a:pt x="2024" y="5215"/>
                      <a:pt x="2048" y="5036"/>
                    </a:cubicBezTo>
                    <a:cubicBezTo>
                      <a:pt x="2048" y="5001"/>
                      <a:pt x="2048" y="4965"/>
                      <a:pt x="2048" y="4941"/>
                    </a:cubicBezTo>
                    <a:cubicBezTo>
                      <a:pt x="2060" y="4929"/>
                      <a:pt x="2060" y="4917"/>
                      <a:pt x="2060" y="4917"/>
                    </a:cubicBezTo>
                    <a:cubicBezTo>
                      <a:pt x="2060" y="4858"/>
                      <a:pt x="2072" y="4810"/>
                      <a:pt x="2072" y="4763"/>
                    </a:cubicBezTo>
                    <a:cubicBezTo>
                      <a:pt x="2084" y="4703"/>
                      <a:pt x="2096" y="4644"/>
                      <a:pt x="2108" y="4584"/>
                    </a:cubicBezTo>
                    <a:cubicBezTo>
                      <a:pt x="2108" y="4548"/>
                      <a:pt x="2108" y="4524"/>
                      <a:pt x="2120" y="4489"/>
                    </a:cubicBezTo>
                    <a:cubicBezTo>
                      <a:pt x="2120" y="4429"/>
                      <a:pt x="2131" y="4370"/>
                      <a:pt x="2143" y="4310"/>
                    </a:cubicBezTo>
                    <a:lnTo>
                      <a:pt x="2143" y="4310"/>
                    </a:lnTo>
                    <a:cubicBezTo>
                      <a:pt x="2143" y="4286"/>
                      <a:pt x="2131" y="4263"/>
                      <a:pt x="2108" y="4251"/>
                    </a:cubicBezTo>
                    <a:lnTo>
                      <a:pt x="2084" y="4239"/>
                    </a:lnTo>
                    <a:cubicBezTo>
                      <a:pt x="2036" y="4215"/>
                      <a:pt x="2001" y="4191"/>
                      <a:pt x="1965" y="4167"/>
                    </a:cubicBezTo>
                    <a:cubicBezTo>
                      <a:pt x="1917" y="4143"/>
                      <a:pt x="1870" y="4120"/>
                      <a:pt x="1822" y="4084"/>
                    </a:cubicBezTo>
                    <a:cubicBezTo>
                      <a:pt x="1381" y="3822"/>
                      <a:pt x="977" y="3524"/>
                      <a:pt x="596" y="3191"/>
                    </a:cubicBezTo>
                    <a:cubicBezTo>
                      <a:pt x="548" y="3143"/>
                      <a:pt x="500" y="3096"/>
                      <a:pt x="441" y="3048"/>
                    </a:cubicBezTo>
                    <a:cubicBezTo>
                      <a:pt x="405" y="3012"/>
                      <a:pt x="369" y="2977"/>
                      <a:pt x="334" y="2941"/>
                    </a:cubicBezTo>
                    <a:cubicBezTo>
                      <a:pt x="298" y="2905"/>
                      <a:pt x="250" y="2858"/>
                      <a:pt x="215" y="2822"/>
                    </a:cubicBezTo>
                    <a:cubicBezTo>
                      <a:pt x="215" y="2822"/>
                      <a:pt x="215" y="2822"/>
                      <a:pt x="203" y="2822"/>
                    </a:cubicBezTo>
                    <a:cubicBezTo>
                      <a:pt x="167" y="2774"/>
                      <a:pt x="131" y="2739"/>
                      <a:pt x="96" y="2703"/>
                    </a:cubicBezTo>
                    <a:cubicBezTo>
                      <a:pt x="96" y="2703"/>
                      <a:pt x="96" y="2691"/>
                      <a:pt x="84" y="2691"/>
                    </a:cubicBezTo>
                    <a:cubicBezTo>
                      <a:pt x="60" y="2667"/>
                      <a:pt x="36" y="2643"/>
                      <a:pt x="12" y="2619"/>
                    </a:cubicBezTo>
                    <a:cubicBezTo>
                      <a:pt x="12" y="2608"/>
                      <a:pt x="12" y="2608"/>
                      <a:pt x="12" y="2608"/>
                    </a:cubicBezTo>
                    <a:cubicBezTo>
                      <a:pt x="0" y="2584"/>
                      <a:pt x="0" y="2548"/>
                      <a:pt x="12" y="2536"/>
                    </a:cubicBezTo>
                    <a:lnTo>
                      <a:pt x="24" y="2524"/>
                    </a:lnTo>
                    <a:cubicBezTo>
                      <a:pt x="24" y="2524"/>
                      <a:pt x="24" y="2524"/>
                      <a:pt x="24" y="2524"/>
                    </a:cubicBezTo>
                    <a:cubicBezTo>
                      <a:pt x="36" y="2500"/>
                      <a:pt x="72" y="2500"/>
                      <a:pt x="96" y="2524"/>
                    </a:cubicBezTo>
                    <a:cubicBezTo>
                      <a:pt x="96" y="2524"/>
                      <a:pt x="96" y="2524"/>
                      <a:pt x="96" y="2524"/>
                    </a:cubicBezTo>
                    <a:cubicBezTo>
                      <a:pt x="143" y="2548"/>
                      <a:pt x="179" y="2584"/>
                      <a:pt x="215" y="2608"/>
                    </a:cubicBezTo>
                    <a:cubicBezTo>
                      <a:pt x="500" y="2810"/>
                      <a:pt x="798" y="2989"/>
                      <a:pt x="1096" y="3143"/>
                    </a:cubicBezTo>
                    <a:cubicBezTo>
                      <a:pt x="1131" y="3167"/>
                      <a:pt x="1167" y="3179"/>
                      <a:pt x="1215" y="3203"/>
                    </a:cubicBezTo>
                    <a:cubicBezTo>
                      <a:pt x="1274" y="3227"/>
                      <a:pt x="1322" y="3262"/>
                      <a:pt x="1381" y="3286"/>
                    </a:cubicBezTo>
                    <a:cubicBezTo>
                      <a:pt x="1393" y="3286"/>
                      <a:pt x="1393" y="3286"/>
                      <a:pt x="1393" y="3286"/>
                    </a:cubicBezTo>
                    <a:cubicBezTo>
                      <a:pt x="1405" y="3298"/>
                      <a:pt x="1417" y="3298"/>
                      <a:pt x="1429" y="3310"/>
                    </a:cubicBezTo>
                    <a:cubicBezTo>
                      <a:pt x="1524" y="3346"/>
                      <a:pt x="1608" y="3393"/>
                      <a:pt x="1703" y="3429"/>
                    </a:cubicBezTo>
                    <a:cubicBezTo>
                      <a:pt x="1739" y="3441"/>
                      <a:pt x="1774" y="3453"/>
                      <a:pt x="1798" y="3465"/>
                    </a:cubicBezTo>
                    <a:cubicBezTo>
                      <a:pt x="1905" y="3512"/>
                      <a:pt x="2012" y="3548"/>
                      <a:pt x="2120" y="3596"/>
                    </a:cubicBezTo>
                    <a:cubicBezTo>
                      <a:pt x="2131" y="3596"/>
                      <a:pt x="2143" y="3596"/>
                      <a:pt x="2155" y="3608"/>
                    </a:cubicBezTo>
                    <a:cubicBezTo>
                      <a:pt x="2167" y="3608"/>
                      <a:pt x="2167" y="3608"/>
                      <a:pt x="2167" y="3608"/>
                    </a:cubicBezTo>
                    <a:cubicBezTo>
                      <a:pt x="2203" y="3620"/>
                      <a:pt x="2239" y="3596"/>
                      <a:pt x="2239" y="3560"/>
                    </a:cubicBezTo>
                    <a:cubicBezTo>
                      <a:pt x="2239" y="3548"/>
                      <a:pt x="2239" y="3548"/>
                      <a:pt x="2239" y="3548"/>
                    </a:cubicBezTo>
                    <a:cubicBezTo>
                      <a:pt x="2251" y="3512"/>
                      <a:pt x="2251" y="3477"/>
                      <a:pt x="2251" y="3441"/>
                    </a:cubicBezTo>
                    <a:cubicBezTo>
                      <a:pt x="2251" y="3417"/>
                      <a:pt x="2251" y="3393"/>
                      <a:pt x="2251" y="3370"/>
                    </a:cubicBezTo>
                    <a:cubicBezTo>
                      <a:pt x="2262" y="3346"/>
                      <a:pt x="2262" y="3322"/>
                      <a:pt x="2262" y="3298"/>
                    </a:cubicBezTo>
                    <a:cubicBezTo>
                      <a:pt x="2262" y="3274"/>
                      <a:pt x="2262" y="3250"/>
                      <a:pt x="2262" y="3227"/>
                    </a:cubicBezTo>
                    <a:cubicBezTo>
                      <a:pt x="2262" y="3191"/>
                      <a:pt x="2262" y="3167"/>
                      <a:pt x="2274" y="3131"/>
                    </a:cubicBezTo>
                    <a:cubicBezTo>
                      <a:pt x="2274" y="3036"/>
                      <a:pt x="2274" y="2929"/>
                      <a:pt x="2262" y="2822"/>
                    </a:cubicBezTo>
                    <a:cubicBezTo>
                      <a:pt x="2262" y="2500"/>
                      <a:pt x="2215" y="2179"/>
                      <a:pt x="2155" y="1869"/>
                    </a:cubicBezTo>
                    <a:cubicBezTo>
                      <a:pt x="2131" y="1750"/>
                      <a:pt x="2096" y="1631"/>
                      <a:pt x="2072" y="1512"/>
                    </a:cubicBezTo>
                    <a:cubicBezTo>
                      <a:pt x="2048" y="1441"/>
                      <a:pt x="2024" y="1369"/>
                      <a:pt x="2001" y="1298"/>
                    </a:cubicBezTo>
                    <a:cubicBezTo>
                      <a:pt x="1977" y="1215"/>
                      <a:pt x="1953" y="1143"/>
                      <a:pt x="1917" y="1072"/>
                    </a:cubicBezTo>
                    <a:cubicBezTo>
                      <a:pt x="1905" y="1036"/>
                      <a:pt x="1893" y="1000"/>
                      <a:pt x="1881" y="964"/>
                    </a:cubicBezTo>
                    <a:cubicBezTo>
                      <a:pt x="1881" y="941"/>
                      <a:pt x="1870" y="929"/>
                      <a:pt x="1858" y="905"/>
                    </a:cubicBezTo>
                    <a:cubicBezTo>
                      <a:pt x="1846" y="881"/>
                      <a:pt x="1834" y="845"/>
                      <a:pt x="1822" y="822"/>
                    </a:cubicBezTo>
                    <a:cubicBezTo>
                      <a:pt x="1810" y="774"/>
                      <a:pt x="1786" y="738"/>
                      <a:pt x="1774" y="703"/>
                    </a:cubicBezTo>
                    <a:cubicBezTo>
                      <a:pt x="1727" y="595"/>
                      <a:pt x="1667" y="488"/>
                      <a:pt x="1620" y="381"/>
                    </a:cubicBezTo>
                    <a:cubicBezTo>
                      <a:pt x="1608" y="369"/>
                      <a:pt x="1608" y="357"/>
                      <a:pt x="1596" y="345"/>
                    </a:cubicBezTo>
                    <a:cubicBezTo>
                      <a:pt x="1584" y="322"/>
                      <a:pt x="1572" y="286"/>
                      <a:pt x="1548" y="262"/>
                    </a:cubicBezTo>
                    <a:cubicBezTo>
                      <a:pt x="1524" y="226"/>
                      <a:pt x="1512" y="191"/>
                      <a:pt x="1489" y="155"/>
                    </a:cubicBezTo>
                    <a:cubicBezTo>
                      <a:pt x="1477" y="131"/>
                      <a:pt x="1465" y="107"/>
                      <a:pt x="1453" y="95"/>
                    </a:cubicBezTo>
                    <a:cubicBezTo>
                      <a:pt x="1441" y="60"/>
                      <a:pt x="1441" y="24"/>
                      <a:pt x="1465" y="12"/>
                    </a:cubicBezTo>
                    <a:cubicBezTo>
                      <a:pt x="1477" y="0"/>
                      <a:pt x="1489" y="0"/>
                      <a:pt x="1500" y="0"/>
                    </a:cubicBezTo>
                    <a:cubicBezTo>
                      <a:pt x="1524" y="0"/>
                      <a:pt x="1536" y="12"/>
                      <a:pt x="1548" y="24"/>
                    </a:cubicBezTo>
                    <a:cubicBezTo>
                      <a:pt x="1584" y="60"/>
                      <a:pt x="1608" y="83"/>
                      <a:pt x="1631" y="119"/>
                    </a:cubicBezTo>
                    <a:cubicBezTo>
                      <a:pt x="1679" y="179"/>
                      <a:pt x="1727" y="250"/>
                      <a:pt x="1774" y="322"/>
                    </a:cubicBezTo>
                    <a:cubicBezTo>
                      <a:pt x="1822" y="393"/>
                      <a:pt x="1870" y="464"/>
                      <a:pt x="1917" y="536"/>
                    </a:cubicBezTo>
                    <a:cubicBezTo>
                      <a:pt x="1941" y="560"/>
                      <a:pt x="1965" y="595"/>
                      <a:pt x="1977" y="631"/>
                    </a:cubicBezTo>
                    <a:cubicBezTo>
                      <a:pt x="2001" y="667"/>
                      <a:pt x="2024" y="703"/>
                      <a:pt x="2048" y="738"/>
                    </a:cubicBezTo>
                    <a:cubicBezTo>
                      <a:pt x="2072" y="774"/>
                      <a:pt x="2084" y="810"/>
                      <a:pt x="2108" y="845"/>
                    </a:cubicBezTo>
                    <a:cubicBezTo>
                      <a:pt x="2131" y="881"/>
                      <a:pt x="2143" y="917"/>
                      <a:pt x="2167" y="953"/>
                    </a:cubicBezTo>
                    <a:cubicBezTo>
                      <a:pt x="2191" y="988"/>
                      <a:pt x="2203" y="1024"/>
                      <a:pt x="2227" y="1072"/>
                    </a:cubicBezTo>
                    <a:cubicBezTo>
                      <a:pt x="2251" y="1107"/>
                      <a:pt x="2262" y="1143"/>
                      <a:pt x="2286" y="1179"/>
                    </a:cubicBezTo>
                    <a:cubicBezTo>
                      <a:pt x="2346" y="1298"/>
                      <a:pt x="2393" y="1429"/>
                      <a:pt x="2453" y="1560"/>
                    </a:cubicBezTo>
                    <a:cubicBezTo>
                      <a:pt x="2477" y="1631"/>
                      <a:pt x="2501" y="1691"/>
                      <a:pt x="2524" y="1762"/>
                    </a:cubicBezTo>
                    <a:cubicBezTo>
                      <a:pt x="2643" y="2084"/>
                      <a:pt x="2727" y="2429"/>
                      <a:pt x="2786" y="2774"/>
                    </a:cubicBezTo>
                    <a:cubicBezTo>
                      <a:pt x="2822" y="2977"/>
                      <a:pt x="2846" y="3191"/>
                      <a:pt x="2858" y="3405"/>
                    </a:cubicBezTo>
                    <a:cubicBezTo>
                      <a:pt x="2870" y="3548"/>
                      <a:pt x="2870" y="3679"/>
                      <a:pt x="2882" y="3822"/>
                    </a:cubicBezTo>
                    <a:cubicBezTo>
                      <a:pt x="2882" y="4239"/>
                      <a:pt x="2870" y="4644"/>
                      <a:pt x="2870" y="5025"/>
                    </a:cubicBezTo>
                    <a:cubicBezTo>
                      <a:pt x="2882" y="5286"/>
                      <a:pt x="2893" y="5536"/>
                      <a:pt x="2929" y="5775"/>
                    </a:cubicBezTo>
                    <a:cubicBezTo>
                      <a:pt x="2965" y="6025"/>
                      <a:pt x="3036" y="6263"/>
                      <a:pt x="3120" y="6477"/>
                    </a:cubicBezTo>
                    <a:cubicBezTo>
                      <a:pt x="3144" y="6525"/>
                      <a:pt x="3155" y="6560"/>
                      <a:pt x="3179" y="6596"/>
                    </a:cubicBezTo>
                    <a:cubicBezTo>
                      <a:pt x="3191" y="6620"/>
                      <a:pt x="3203" y="6644"/>
                      <a:pt x="3215" y="6668"/>
                    </a:cubicBezTo>
                    <a:cubicBezTo>
                      <a:pt x="3215" y="6668"/>
                      <a:pt x="3215" y="6668"/>
                      <a:pt x="3215" y="6668"/>
                    </a:cubicBezTo>
                    <a:cubicBezTo>
                      <a:pt x="3227" y="6691"/>
                      <a:pt x="3239" y="6703"/>
                      <a:pt x="3239" y="6727"/>
                    </a:cubicBezTo>
                    <a:cubicBezTo>
                      <a:pt x="3251" y="6739"/>
                      <a:pt x="3274" y="6763"/>
                      <a:pt x="3286" y="6787"/>
                    </a:cubicBezTo>
                    <a:cubicBezTo>
                      <a:pt x="3286" y="6799"/>
                      <a:pt x="3298" y="6810"/>
                      <a:pt x="3298" y="6810"/>
                    </a:cubicBezTo>
                    <a:cubicBezTo>
                      <a:pt x="3310" y="6834"/>
                      <a:pt x="3322" y="6846"/>
                      <a:pt x="3334" y="6858"/>
                    </a:cubicBezTo>
                    <a:cubicBezTo>
                      <a:pt x="3346" y="6870"/>
                      <a:pt x="3358" y="6894"/>
                      <a:pt x="3370" y="6906"/>
                    </a:cubicBezTo>
                    <a:cubicBezTo>
                      <a:pt x="3382" y="6918"/>
                      <a:pt x="3394" y="6930"/>
                      <a:pt x="3405" y="6953"/>
                    </a:cubicBezTo>
                    <a:cubicBezTo>
                      <a:pt x="3417" y="6965"/>
                      <a:pt x="3429" y="6977"/>
                      <a:pt x="3441" y="6989"/>
                    </a:cubicBezTo>
                    <a:cubicBezTo>
                      <a:pt x="3453" y="7013"/>
                      <a:pt x="3477" y="7025"/>
                      <a:pt x="3489" y="7049"/>
                    </a:cubicBezTo>
                    <a:lnTo>
                      <a:pt x="3489" y="7049"/>
                    </a:lnTo>
                    <a:cubicBezTo>
                      <a:pt x="3513" y="7060"/>
                      <a:pt x="3536" y="7072"/>
                      <a:pt x="3560" y="7060"/>
                    </a:cubicBezTo>
                    <a:cubicBezTo>
                      <a:pt x="3620" y="7025"/>
                      <a:pt x="3667" y="7001"/>
                      <a:pt x="3727" y="6977"/>
                    </a:cubicBezTo>
                    <a:cubicBezTo>
                      <a:pt x="3739" y="6965"/>
                      <a:pt x="3751" y="6953"/>
                      <a:pt x="3763" y="6953"/>
                    </a:cubicBezTo>
                    <a:cubicBezTo>
                      <a:pt x="3786" y="6930"/>
                      <a:pt x="3822" y="6918"/>
                      <a:pt x="3846" y="6906"/>
                    </a:cubicBezTo>
                    <a:cubicBezTo>
                      <a:pt x="3858" y="6906"/>
                      <a:pt x="3858" y="6894"/>
                      <a:pt x="3870" y="6894"/>
                    </a:cubicBezTo>
                    <a:cubicBezTo>
                      <a:pt x="3906" y="6870"/>
                      <a:pt x="3929" y="6858"/>
                      <a:pt x="3965" y="6834"/>
                    </a:cubicBezTo>
                    <a:cubicBezTo>
                      <a:pt x="3965" y="6834"/>
                      <a:pt x="3965" y="6834"/>
                      <a:pt x="3965" y="6834"/>
                    </a:cubicBezTo>
                    <a:cubicBezTo>
                      <a:pt x="4025" y="6799"/>
                      <a:pt x="4084" y="6763"/>
                      <a:pt x="4144" y="6715"/>
                    </a:cubicBezTo>
                    <a:cubicBezTo>
                      <a:pt x="4417" y="6537"/>
                      <a:pt x="4668" y="6298"/>
                      <a:pt x="4894" y="6037"/>
                    </a:cubicBezTo>
                    <a:cubicBezTo>
                      <a:pt x="5120" y="5775"/>
                      <a:pt x="5299" y="5477"/>
                      <a:pt x="5453" y="5155"/>
                    </a:cubicBezTo>
                    <a:cubicBezTo>
                      <a:pt x="5751" y="4536"/>
                      <a:pt x="5918" y="3834"/>
                      <a:pt x="5894" y="3108"/>
                    </a:cubicBezTo>
                    <a:lnTo>
                      <a:pt x="5894" y="3096"/>
                    </a:lnTo>
                    <a:lnTo>
                      <a:pt x="5894" y="3096"/>
                    </a:lnTo>
                    <a:cubicBezTo>
                      <a:pt x="5894" y="3072"/>
                      <a:pt x="5918" y="3048"/>
                      <a:pt x="5941" y="3036"/>
                    </a:cubicBezTo>
                    <a:lnTo>
                      <a:pt x="5941" y="3036"/>
                    </a:lnTo>
                    <a:lnTo>
                      <a:pt x="5953" y="3036"/>
                    </a:lnTo>
                    <a:cubicBezTo>
                      <a:pt x="5977" y="3024"/>
                      <a:pt x="6013" y="3048"/>
                      <a:pt x="6013" y="3072"/>
                    </a:cubicBezTo>
                    <a:cubicBezTo>
                      <a:pt x="6025" y="3072"/>
                      <a:pt x="6025" y="3072"/>
                      <a:pt x="6025" y="3072"/>
                    </a:cubicBezTo>
                    <a:cubicBezTo>
                      <a:pt x="6037" y="3120"/>
                      <a:pt x="6049" y="3167"/>
                      <a:pt x="6061" y="3203"/>
                    </a:cubicBezTo>
                    <a:cubicBezTo>
                      <a:pt x="6072" y="3250"/>
                      <a:pt x="6096" y="3298"/>
                      <a:pt x="6096" y="3346"/>
                    </a:cubicBezTo>
                    <a:cubicBezTo>
                      <a:pt x="6108" y="3381"/>
                      <a:pt x="6120" y="3429"/>
                      <a:pt x="6132" y="3465"/>
                    </a:cubicBezTo>
                    <a:cubicBezTo>
                      <a:pt x="6144" y="3524"/>
                      <a:pt x="6156" y="3584"/>
                      <a:pt x="6156" y="3643"/>
                    </a:cubicBezTo>
                    <a:cubicBezTo>
                      <a:pt x="6168" y="3679"/>
                      <a:pt x="6168" y="3715"/>
                      <a:pt x="6180" y="3751"/>
                    </a:cubicBezTo>
                    <a:cubicBezTo>
                      <a:pt x="6180" y="3798"/>
                      <a:pt x="6192" y="3846"/>
                      <a:pt x="6192" y="3893"/>
                    </a:cubicBezTo>
                    <a:cubicBezTo>
                      <a:pt x="6192" y="3917"/>
                      <a:pt x="6192" y="3941"/>
                      <a:pt x="6192" y="3953"/>
                    </a:cubicBezTo>
                    <a:cubicBezTo>
                      <a:pt x="6192" y="3989"/>
                      <a:pt x="6203" y="4012"/>
                      <a:pt x="6203" y="4048"/>
                    </a:cubicBezTo>
                    <a:cubicBezTo>
                      <a:pt x="6203" y="4072"/>
                      <a:pt x="6203" y="4096"/>
                      <a:pt x="6203" y="4120"/>
                    </a:cubicBezTo>
                    <a:cubicBezTo>
                      <a:pt x="6203" y="4120"/>
                      <a:pt x="6203" y="4120"/>
                      <a:pt x="6203" y="4120"/>
                    </a:cubicBezTo>
                    <a:cubicBezTo>
                      <a:pt x="6203" y="4298"/>
                      <a:pt x="6192" y="4465"/>
                      <a:pt x="6180" y="46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1" name="Google Shape;11041;p32"/>
              <p:cNvSpPr/>
              <p:nvPr/>
            </p:nvSpPr>
            <p:spPr>
              <a:xfrm>
                <a:off x="7929786" y="5636358"/>
                <a:ext cx="265558" cy="135333"/>
              </a:xfrm>
              <a:custGeom>
                <a:avLst/>
                <a:gdLst/>
                <a:ahLst/>
                <a:cxnLst/>
                <a:rect l="l" t="t" r="r" b="b"/>
                <a:pathLst>
                  <a:path w="12943" h="6596" extrusionOk="0">
                    <a:moveTo>
                      <a:pt x="5575" y="0"/>
                    </a:moveTo>
                    <a:cubicBezTo>
                      <a:pt x="5138" y="0"/>
                      <a:pt x="4703" y="43"/>
                      <a:pt x="4299" y="190"/>
                    </a:cubicBezTo>
                    <a:cubicBezTo>
                      <a:pt x="3751" y="380"/>
                      <a:pt x="3168" y="964"/>
                      <a:pt x="2894" y="1464"/>
                    </a:cubicBezTo>
                    <a:cubicBezTo>
                      <a:pt x="2620" y="1964"/>
                      <a:pt x="2418" y="2547"/>
                      <a:pt x="1941" y="2845"/>
                    </a:cubicBezTo>
                    <a:cubicBezTo>
                      <a:pt x="1572" y="3071"/>
                      <a:pt x="1108" y="3095"/>
                      <a:pt x="739" y="3333"/>
                    </a:cubicBezTo>
                    <a:cubicBezTo>
                      <a:pt x="167" y="3690"/>
                      <a:pt x="1" y="4512"/>
                      <a:pt x="275" y="5131"/>
                    </a:cubicBezTo>
                    <a:cubicBezTo>
                      <a:pt x="322" y="5250"/>
                      <a:pt x="382" y="5357"/>
                      <a:pt x="465" y="5464"/>
                    </a:cubicBezTo>
                    <a:cubicBezTo>
                      <a:pt x="775" y="5917"/>
                      <a:pt x="1298" y="6238"/>
                      <a:pt x="1846" y="6250"/>
                    </a:cubicBezTo>
                    <a:cubicBezTo>
                      <a:pt x="2942" y="6286"/>
                      <a:pt x="4061" y="6393"/>
                      <a:pt x="5180" y="6476"/>
                    </a:cubicBezTo>
                    <a:cubicBezTo>
                      <a:pt x="5430" y="6488"/>
                      <a:pt x="5692" y="6512"/>
                      <a:pt x="5942" y="6524"/>
                    </a:cubicBezTo>
                    <a:cubicBezTo>
                      <a:pt x="6216" y="6548"/>
                      <a:pt x="6490" y="6560"/>
                      <a:pt x="6763" y="6572"/>
                    </a:cubicBezTo>
                    <a:cubicBezTo>
                      <a:pt x="6966" y="6584"/>
                      <a:pt x="7156" y="6584"/>
                      <a:pt x="7359" y="6595"/>
                    </a:cubicBezTo>
                    <a:lnTo>
                      <a:pt x="8073" y="6595"/>
                    </a:lnTo>
                    <a:cubicBezTo>
                      <a:pt x="8407" y="6584"/>
                      <a:pt x="8752" y="6572"/>
                      <a:pt x="9085" y="6536"/>
                    </a:cubicBezTo>
                    <a:cubicBezTo>
                      <a:pt x="9526" y="6500"/>
                      <a:pt x="9966" y="6441"/>
                      <a:pt x="10395" y="6357"/>
                    </a:cubicBezTo>
                    <a:cubicBezTo>
                      <a:pt x="10442" y="6345"/>
                      <a:pt x="10490" y="6345"/>
                      <a:pt x="10538" y="6334"/>
                    </a:cubicBezTo>
                    <a:cubicBezTo>
                      <a:pt x="11014" y="6226"/>
                      <a:pt x="11478" y="6095"/>
                      <a:pt x="11943" y="5917"/>
                    </a:cubicBezTo>
                    <a:cubicBezTo>
                      <a:pt x="12288" y="5774"/>
                      <a:pt x="12550" y="5512"/>
                      <a:pt x="12717" y="5179"/>
                    </a:cubicBezTo>
                    <a:cubicBezTo>
                      <a:pt x="12824" y="4988"/>
                      <a:pt x="12883" y="4786"/>
                      <a:pt x="12907" y="4571"/>
                    </a:cubicBezTo>
                    <a:cubicBezTo>
                      <a:pt x="12943" y="4309"/>
                      <a:pt x="12919" y="4036"/>
                      <a:pt x="12836" y="3786"/>
                    </a:cubicBezTo>
                    <a:cubicBezTo>
                      <a:pt x="12574" y="2988"/>
                      <a:pt x="11812" y="2416"/>
                      <a:pt x="10978" y="2226"/>
                    </a:cubicBezTo>
                    <a:cubicBezTo>
                      <a:pt x="10347" y="2071"/>
                      <a:pt x="9633" y="2107"/>
                      <a:pt x="9097" y="1726"/>
                    </a:cubicBezTo>
                    <a:cubicBezTo>
                      <a:pt x="8764" y="1488"/>
                      <a:pt x="8561" y="1119"/>
                      <a:pt x="8276" y="833"/>
                    </a:cubicBezTo>
                    <a:cubicBezTo>
                      <a:pt x="8109" y="654"/>
                      <a:pt x="7906" y="511"/>
                      <a:pt x="7704" y="404"/>
                    </a:cubicBezTo>
                    <a:cubicBezTo>
                      <a:pt x="7299" y="178"/>
                      <a:pt x="6847" y="59"/>
                      <a:pt x="6382" y="35"/>
                    </a:cubicBezTo>
                    <a:cubicBezTo>
                      <a:pt x="6118" y="17"/>
                      <a:pt x="5846" y="0"/>
                      <a:pt x="557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2" name="Google Shape;11042;p32"/>
              <p:cNvSpPr/>
              <p:nvPr/>
            </p:nvSpPr>
            <p:spPr>
              <a:xfrm>
                <a:off x="7929786" y="5635353"/>
                <a:ext cx="265558" cy="136339"/>
              </a:xfrm>
              <a:custGeom>
                <a:avLst/>
                <a:gdLst/>
                <a:ahLst/>
                <a:cxnLst/>
                <a:rect l="l" t="t" r="r" b="b"/>
                <a:pathLst>
                  <a:path w="12943" h="6645" extrusionOk="0">
                    <a:moveTo>
                      <a:pt x="12907" y="4620"/>
                    </a:moveTo>
                    <a:cubicBezTo>
                      <a:pt x="12883" y="4835"/>
                      <a:pt x="12824" y="5037"/>
                      <a:pt x="12717" y="5228"/>
                    </a:cubicBezTo>
                    <a:cubicBezTo>
                      <a:pt x="12550" y="5561"/>
                      <a:pt x="12288" y="5823"/>
                      <a:pt x="11943" y="5966"/>
                    </a:cubicBezTo>
                    <a:cubicBezTo>
                      <a:pt x="11478" y="6144"/>
                      <a:pt x="11014" y="6275"/>
                      <a:pt x="10538" y="6383"/>
                    </a:cubicBezTo>
                    <a:cubicBezTo>
                      <a:pt x="10490" y="6394"/>
                      <a:pt x="10442" y="6394"/>
                      <a:pt x="10395" y="6406"/>
                    </a:cubicBezTo>
                    <a:cubicBezTo>
                      <a:pt x="9966" y="6490"/>
                      <a:pt x="9526" y="6549"/>
                      <a:pt x="9085" y="6585"/>
                    </a:cubicBezTo>
                    <a:cubicBezTo>
                      <a:pt x="8752" y="6621"/>
                      <a:pt x="8407" y="6633"/>
                      <a:pt x="8073" y="6644"/>
                    </a:cubicBezTo>
                    <a:cubicBezTo>
                      <a:pt x="7835" y="6644"/>
                      <a:pt x="7597" y="6644"/>
                      <a:pt x="7359" y="6644"/>
                    </a:cubicBezTo>
                    <a:cubicBezTo>
                      <a:pt x="7156" y="6633"/>
                      <a:pt x="6966" y="6633"/>
                      <a:pt x="6763" y="6621"/>
                    </a:cubicBezTo>
                    <a:cubicBezTo>
                      <a:pt x="6490" y="6609"/>
                      <a:pt x="6216" y="6597"/>
                      <a:pt x="5942" y="6573"/>
                    </a:cubicBezTo>
                    <a:cubicBezTo>
                      <a:pt x="5692" y="6561"/>
                      <a:pt x="5430" y="6537"/>
                      <a:pt x="5180" y="6525"/>
                    </a:cubicBezTo>
                    <a:cubicBezTo>
                      <a:pt x="4061" y="6442"/>
                      <a:pt x="2942" y="6335"/>
                      <a:pt x="1846" y="6299"/>
                    </a:cubicBezTo>
                    <a:cubicBezTo>
                      <a:pt x="1298" y="6287"/>
                      <a:pt x="775" y="5966"/>
                      <a:pt x="465" y="5513"/>
                    </a:cubicBezTo>
                    <a:cubicBezTo>
                      <a:pt x="382" y="5406"/>
                      <a:pt x="322" y="5299"/>
                      <a:pt x="275" y="5180"/>
                    </a:cubicBezTo>
                    <a:cubicBezTo>
                      <a:pt x="1" y="4561"/>
                      <a:pt x="167" y="3739"/>
                      <a:pt x="739" y="3382"/>
                    </a:cubicBezTo>
                    <a:cubicBezTo>
                      <a:pt x="1108" y="3144"/>
                      <a:pt x="1572" y="3120"/>
                      <a:pt x="1941" y="2894"/>
                    </a:cubicBezTo>
                    <a:cubicBezTo>
                      <a:pt x="2418" y="2596"/>
                      <a:pt x="2620" y="2013"/>
                      <a:pt x="2894" y="1513"/>
                    </a:cubicBezTo>
                    <a:cubicBezTo>
                      <a:pt x="3168" y="1013"/>
                      <a:pt x="3751" y="429"/>
                      <a:pt x="4299" y="239"/>
                    </a:cubicBezTo>
                    <a:cubicBezTo>
                      <a:pt x="4954" y="1"/>
                      <a:pt x="5692" y="37"/>
                      <a:pt x="6382" y="84"/>
                    </a:cubicBezTo>
                    <a:cubicBezTo>
                      <a:pt x="6847" y="108"/>
                      <a:pt x="7299" y="227"/>
                      <a:pt x="7704" y="453"/>
                    </a:cubicBezTo>
                    <a:cubicBezTo>
                      <a:pt x="7906" y="560"/>
                      <a:pt x="8109" y="703"/>
                      <a:pt x="8276" y="882"/>
                    </a:cubicBezTo>
                    <a:cubicBezTo>
                      <a:pt x="8561" y="1168"/>
                      <a:pt x="8764" y="1537"/>
                      <a:pt x="9097" y="1775"/>
                    </a:cubicBezTo>
                    <a:cubicBezTo>
                      <a:pt x="9633" y="2156"/>
                      <a:pt x="10347" y="2120"/>
                      <a:pt x="10978" y="2275"/>
                    </a:cubicBezTo>
                    <a:cubicBezTo>
                      <a:pt x="11812" y="2465"/>
                      <a:pt x="12574" y="3037"/>
                      <a:pt x="12836" y="3835"/>
                    </a:cubicBezTo>
                    <a:cubicBezTo>
                      <a:pt x="12919" y="4085"/>
                      <a:pt x="12943" y="4358"/>
                      <a:pt x="12907" y="46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3" name="Google Shape;11043;p32"/>
              <p:cNvSpPr/>
              <p:nvPr/>
            </p:nvSpPr>
            <p:spPr>
              <a:xfrm>
                <a:off x="8056091" y="5728359"/>
                <a:ext cx="200333" cy="118119"/>
              </a:xfrm>
              <a:custGeom>
                <a:avLst/>
                <a:gdLst/>
                <a:ahLst/>
                <a:cxnLst/>
                <a:rect l="l" t="t" r="r" b="b"/>
                <a:pathLst>
                  <a:path w="9764" h="5757" extrusionOk="0">
                    <a:moveTo>
                      <a:pt x="4843" y="1"/>
                    </a:moveTo>
                    <a:cubicBezTo>
                      <a:pt x="4428" y="1"/>
                      <a:pt x="4024" y="128"/>
                      <a:pt x="3739" y="421"/>
                    </a:cubicBezTo>
                    <a:cubicBezTo>
                      <a:pt x="3191" y="445"/>
                      <a:pt x="2774" y="837"/>
                      <a:pt x="2465" y="1278"/>
                    </a:cubicBezTo>
                    <a:cubicBezTo>
                      <a:pt x="2143" y="1730"/>
                      <a:pt x="1905" y="2231"/>
                      <a:pt x="1489" y="2588"/>
                    </a:cubicBezTo>
                    <a:cubicBezTo>
                      <a:pt x="1024" y="2981"/>
                      <a:pt x="357" y="3207"/>
                      <a:pt x="167" y="3790"/>
                    </a:cubicBezTo>
                    <a:cubicBezTo>
                      <a:pt x="0" y="4302"/>
                      <a:pt x="346" y="4874"/>
                      <a:pt x="822" y="5148"/>
                    </a:cubicBezTo>
                    <a:cubicBezTo>
                      <a:pt x="1286" y="5409"/>
                      <a:pt x="1858" y="5457"/>
                      <a:pt x="2393" y="5493"/>
                    </a:cubicBezTo>
                    <a:cubicBezTo>
                      <a:pt x="4251" y="5624"/>
                      <a:pt x="6156" y="5648"/>
                      <a:pt x="8013" y="5755"/>
                    </a:cubicBezTo>
                    <a:cubicBezTo>
                      <a:pt x="8036" y="5756"/>
                      <a:pt x="8058" y="5756"/>
                      <a:pt x="8081" y="5756"/>
                    </a:cubicBezTo>
                    <a:cubicBezTo>
                      <a:pt x="8571" y="5756"/>
                      <a:pt x="9063" y="5511"/>
                      <a:pt x="9359" y="5124"/>
                    </a:cubicBezTo>
                    <a:cubicBezTo>
                      <a:pt x="9668" y="4707"/>
                      <a:pt x="9763" y="4136"/>
                      <a:pt x="9585" y="3647"/>
                    </a:cubicBezTo>
                    <a:cubicBezTo>
                      <a:pt x="9406" y="3123"/>
                      <a:pt x="8966" y="2742"/>
                      <a:pt x="8549" y="2373"/>
                    </a:cubicBezTo>
                    <a:cubicBezTo>
                      <a:pt x="8085" y="1980"/>
                      <a:pt x="7632" y="1588"/>
                      <a:pt x="7168" y="1195"/>
                    </a:cubicBezTo>
                    <a:cubicBezTo>
                      <a:pt x="6680" y="766"/>
                      <a:pt x="6168" y="337"/>
                      <a:pt x="5560" y="123"/>
                    </a:cubicBezTo>
                    <a:cubicBezTo>
                      <a:pt x="5332" y="44"/>
                      <a:pt x="5086" y="1"/>
                      <a:pt x="484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4" name="Google Shape;11044;p32"/>
              <p:cNvSpPr/>
              <p:nvPr/>
            </p:nvSpPr>
            <p:spPr>
              <a:xfrm>
                <a:off x="8024577" y="5855772"/>
                <a:ext cx="214736" cy="102546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4998" extrusionOk="0">
                    <a:moveTo>
                      <a:pt x="6275" y="1"/>
                    </a:moveTo>
                    <a:cubicBezTo>
                      <a:pt x="6046" y="1"/>
                      <a:pt x="5819" y="42"/>
                      <a:pt x="5608" y="128"/>
                    </a:cubicBezTo>
                    <a:cubicBezTo>
                      <a:pt x="5275" y="259"/>
                      <a:pt x="4977" y="390"/>
                      <a:pt x="4763" y="676"/>
                    </a:cubicBezTo>
                    <a:cubicBezTo>
                      <a:pt x="4560" y="962"/>
                      <a:pt x="4370" y="1283"/>
                      <a:pt x="4048" y="1438"/>
                    </a:cubicBezTo>
                    <a:cubicBezTo>
                      <a:pt x="3596" y="1676"/>
                      <a:pt x="3025" y="1474"/>
                      <a:pt x="2548" y="1652"/>
                    </a:cubicBezTo>
                    <a:cubicBezTo>
                      <a:pt x="1929" y="1890"/>
                      <a:pt x="1715" y="2640"/>
                      <a:pt x="1262" y="3129"/>
                    </a:cubicBezTo>
                    <a:cubicBezTo>
                      <a:pt x="989" y="3414"/>
                      <a:pt x="631" y="3617"/>
                      <a:pt x="381" y="3914"/>
                    </a:cubicBezTo>
                    <a:cubicBezTo>
                      <a:pt x="120" y="4223"/>
                      <a:pt x="1" y="4699"/>
                      <a:pt x="249" y="4997"/>
                    </a:cubicBezTo>
                    <a:lnTo>
                      <a:pt x="249" y="4997"/>
                    </a:lnTo>
                    <a:lnTo>
                      <a:pt x="941" y="4914"/>
                    </a:lnTo>
                    <a:lnTo>
                      <a:pt x="2917" y="4843"/>
                    </a:lnTo>
                    <a:cubicBezTo>
                      <a:pt x="2941" y="4855"/>
                      <a:pt x="2953" y="4879"/>
                      <a:pt x="2989" y="4879"/>
                    </a:cubicBezTo>
                    <a:lnTo>
                      <a:pt x="9430" y="4700"/>
                    </a:lnTo>
                    <a:cubicBezTo>
                      <a:pt x="9462" y="4705"/>
                      <a:pt x="9495" y="4707"/>
                      <a:pt x="9527" y="4707"/>
                    </a:cubicBezTo>
                    <a:cubicBezTo>
                      <a:pt x="10014" y="4707"/>
                      <a:pt x="10454" y="4215"/>
                      <a:pt x="10454" y="3712"/>
                    </a:cubicBezTo>
                    <a:cubicBezTo>
                      <a:pt x="10466" y="3176"/>
                      <a:pt x="10097" y="2688"/>
                      <a:pt x="9632" y="2426"/>
                    </a:cubicBezTo>
                    <a:cubicBezTo>
                      <a:pt x="9287" y="2224"/>
                      <a:pt x="8882" y="2128"/>
                      <a:pt x="8585" y="1866"/>
                    </a:cubicBezTo>
                    <a:cubicBezTo>
                      <a:pt x="8216" y="1557"/>
                      <a:pt x="8061" y="1057"/>
                      <a:pt x="7751" y="688"/>
                    </a:cubicBezTo>
                    <a:cubicBezTo>
                      <a:pt x="7405" y="248"/>
                      <a:pt x="6836" y="1"/>
                      <a:pt x="6275" y="1"/>
                    </a:cubicBezTo>
                    <a:close/>
                    <a:moveTo>
                      <a:pt x="249" y="4997"/>
                    </a:moveTo>
                    <a:lnTo>
                      <a:pt x="238" y="4998"/>
                    </a:lnTo>
                    <a:lnTo>
                      <a:pt x="250" y="4998"/>
                    </a:lnTo>
                    <a:cubicBezTo>
                      <a:pt x="250" y="4997"/>
                      <a:pt x="250" y="4997"/>
                      <a:pt x="249" y="49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5" name="Google Shape;11045;p32"/>
              <p:cNvSpPr/>
              <p:nvPr/>
            </p:nvSpPr>
            <p:spPr>
              <a:xfrm>
                <a:off x="8027859" y="5858655"/>
                <a:ext cx="214736" cy="106034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5168" extrusionOk="0">
                    <a:moveTo>
                      <a:pt x="941" y="5084"/>
                    </a:moveTo>
                    <a:lnTo>
                      <a:pt x="2917" y="5013"/>
                    </a:lnTo>
                    <a:cubicBezTo>
                      <a:pt x="2941" y="5025"/>
                      <a:pt x="2953" y="5049"/>
                      <a:pt x="2989" y="5049"/>
                    </a:cubicBezTo>
                    <a:lnTo>
                      <a:pt x="9430" y="4870"/>
                    </a:lnTo>
                    <a:cubicBezTo>
                      <a:pt x="9954" y="4942"/>
                      <a:pt x="10454" y="4418"/>
                      <a:pt x="10454" y="3882"/>
                    </a:cubicBezTo>
                    <a:cubicBezTo>
                      <a:pt x="10466" y="3346"/>
                      <a:pt x="10097" y="2858"/>
                      <a:pt x="9632" y="2596"/>
                    </a:cubicBezTo>
                    <a:cubicBezTo>
                      <a:pt x="9287" y="2394"/>
                      <a:pt x="8882" y="2298"/>
                      <a:pt x="8585" y="2036"/>
                    </a:cubicBezTo>
                    <a:cubicBezTo>
                      <a:pt x="8216" y="1727"/>
                      <a:pt x="8061" y="1227"/>
                      <a:pt x="7751" y="858"/>
                    </a:cubicBezTo>
                    <a:cubicBezTo>
                      <a:pt x="7263" y="239"/>
                      <a:pt x="6334" y="1"/>
                      <a:pt x="5608" y="298"/>
                    </a:cubicBezTo>
                    <a:cubicBezTo>
                      <a:pt x="5275" y="429"/>
                      <a:pt x="4977" y="560"/>
                      <a:pt x="4763" y="846"/>
                    </a:cubicBezTo>
                    <a:cubicBezTo>
                      <a:pt x="4560" y="1132"/>
                      <a:pt x="4370" y="1453"/>
                      <a:pt x="4048" y="1608"/>
                    </a:cubicBezTo>
                    <a:cubicBezTo>
                      <a:pt x="3596" y="1846"/>
                      <a:pt x="3025" y="1644"/>
                      <a:pt x="2548" y="1822"/>
                    </a:cubicBezTo>
                    <a:cubicBezTo>
                      <a:pt x="1929" y="2060"/>
                      <a:pt x="1715" y="2810"/>
                      <a:pt x="1262" y="3299"/>
                    </a:cubicBezTo>
                    <a:cubicBezTo>
                      <a:pt x="989" y="3584"/>
                      <a:pt x="631" y="3787"/>
                      <a:pt x="381" y="4084"/>
                    </a:cubicBezTo>
                    <a:cubicBezTo>
                      <a:pt x="119" y="4394"/>
                      <a:pt x="0" y="4870"/>
                      <a:pt x="250" y="5168"/>
                    </a:cubicBezTo>
                    <a:cubicBezTo>
                      <a:pt x="262" y="5168"/>
                      <a:pt x="227" y="5168"/>
                      <a:pt x="238" y="516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6" name="Google Shape;11046;p32"/>
              <p:cNvSpPr/>
              <p:nvPr/>
            </p:nvSpPr>
            <p:spPr>
              <a:xfrm>
                <a:off x="7846238" y="5724132"/>
                <a:ext cx="346171" cy="171896"/>
              </a:xfrm>
              <a:custGeom>
                <a:avLst/>
                <a:gdLst/>
                <a:ahLst/>
                <a:cxnLst/>
                <a:rect l="l" t="t" r="r" b="b"/>
                <a:pathLst>
                  <a:path w="16872" h="8378" extrusionOk="0">
                    <a:moveTo>
                      <a:pt x="7219" y="0"/>
                    </a:moveTo>
                    <a:cubicBezTo>
                      <a:pt x="6140" y="0"/>
                      <a:pt x="5064" y="527"/>
                      <a:pt x="4370" y="1365"/>
                    </a:cubicBezTo>
                    <a:cubicBezTo>
                      <a:pt x="4013" y="1805"/>
                      <a:pt x="3727" y="2329"/>
                      <a:pt x="3251" y="2651"/>
                    </a:cubicBezTo>
                    <a:cubicBezTo>
                      <a:pt x="2763" y="2972"/>
                      <a:pt x="2096" y="3032"/>
                      <a:pt x="1715" y="3484"/>
                    </a:cubicBezTo>
                    <a:cubicBezTo>
                      <a:pt x="1382" y="3889"/>
                      <a:pt x="1382" y="4461"/>
                      <a:pt x="1203" y="4949"/>
                    </a:cubicBezTo>
                    <a:cubicBezTo>
                      <a:pt x="1049" y="5365"/>
                      <a:pt x="763" y="5711"/>
                      <a:pt x="513" y="6068"/>
                    </a:cubicBezTo>
                    <a:cubicBezTo>
                      <a:pt x="263" y="6437"/>
                      <a:pt x="36" y="6830"/>
                      <a:pt x="13" y="7270"/>
                    </a:cubicBezTo>
                    <a:cubicBezTo>
                      <a:pt x="1" y="7711"/>
                      <a:pt x="251" y="8187"/>
                      <a:pt x="679" y="8294"/>
                    </a:cubicBezTo>
                    <a:lnTo>
                      <a:pt x="15919" y="8378"/>
                    </a:lnTo>
                    <a:cubicBezTo>
                      <a:pt x="15955" y="8378"/>
                      <a:pt x="16027" y="8342"/>
                      <a:pt x="16050" y="8342"/>
                    </a:cubicBezTo>
                    <a:cubicBezTo>
                      <a:pt x="16443" y="8223"/>
                      <a:pt x="16741" y="7890"/>
                      <a:pt x="16812" y="7497"/>
                    </a:cubicBezTo>
                    <a:cubicBezTo>
                      <a:pt x="16872" y="7104"/>
                      <a:pt x="16800" y="6592"/>
                      <a:pt x="16479" y="6366"/>
                    </a:cubicBezTo>
                    <a:cubicBezTo>
                      <a:pt x="16717" y="5818"/>
                      <a:pt x="16670" y="5151"/>
                      <a:pt x="16372" y="4639"/>
                    </a:cubicBezTo>
                    <a:cubicBezTo>
                      <a:pt x="16074" y="4115"/>
                      <a:pt x="15527" y="3758"/>
                      <a:pt x="14931" y="3675"/>
                    </a:cubicBezTo>
                    <a:cubicBezTo>
                      <a:pt x="14657" y="3651"/>
                      <a:pt x="14384" y="3675"/>
                      <a:pt x="14122" y="3615"/>
                    </a:cubicBezTo>
                    <a:cubicBezTo>
                      <a:pt x="13848" y="3556"/>
                      <a:pt x="13598" y="3377"/>
                      <a:pt x="13538" y="3115"/>
                    </a:cubicBezTo>
                    <a:cubicBezTo>
                      <a:pt x="13276" y="2079"/>
                      <a:pt x="12407" y="1234"/>
                      <a:pt x="11359" y="1008"/>
                    </a:cubicBezTo>
                    <a:cubicBezTo>
                      <a:pt x="10907" y="901"/>
                      <a:pt x="10443" y="913"/>
                      <a:pt x="9990" y="817"/>
                    </a:cubicBezTo>
                    <a:cubicBezTo>
                      <a:pt x="9288" y="674"/>
                      <a:pt x="8669" y="270"/>
                      <a:pt x="7978" y="91"/>
                    </a:cubicBezTo>
                    <a:cubicBezTo>
                      <a:pt x="7728" y="30"/>
                      <a:pt x="7473" y="0"/>
                      <a:pt x="721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7" name="Google Shape;11047;p32"/>
              <p:cNvSpPr/>
              <p:nvPr/>
            </p:nvSpPr>
            <p:spPr>
              <a:xfrm>
                <a:off x="7901697" y="5833921"/>
                <a:ext cx="186401" cy="99243"/>
              </a:xfrm>
              <a:custGeom>
                <a:avLst/>
                <a:gdLst/>
                <a:ahLst/>
                <a:cxnLst/>
                <a:rect l="l" t="t" r="r" b="b"/>
                <a:pathLst>
                  <a:path w="9085" h="4837" extrusionOk="0">
                    <a:moveTo>
                      <a:pt x="4099" y="0"/>
                    </a:moveTo>
                    <a:cubicBezTo>
                      <a:pt x="3515" y="0"/>
                      <a:pt x="2929" y="159"/>
                      <a:pt x="2429" y="467"/>
                    </a:cubicBezTo>
                    <a:cubicBezTo>
                      <a:pt x="1965" y="753"/>
                      <a:pt x="1822" y="1574"/>
                      <a:pt x="1394" y="1931"/>
                    </a:cubicBezTo>
                    <a:cubicBezTo>
                      <a:pt x="1120" y="2169"/>
                      <a:pt x="727" y="2217"/>
                      <a:pt x="441" y="2455"/>
                    </a:cubicBezTo>
                    <a:cubicBezTo>
                      <a:pt x="108" y="2729"/>
                      <a:pt x="0" y="3193"/>
                      <a:pt x="60" y="3610"/>
                    </a:cubicBezTo>
                    <a:cubicBezTo>
                      <a:pt x="108" y="4027"/>
                      <a:pt x="310" y="4455"/>
                      <a:pt x="501" y="4836"/>
                    </a:cubicBezTo>
                    <a:lnTo>
                      <a:pt x="6644" y="4622"/>
                    </a:lnTo>
                    <a:cubicBezTo>
                      <a:pt x="7204" y="4598"/>
                      <a:pt x="7823" y="4598"/>
                      <a:pt x="8382" y="4575"/>
                    </a:cubicBezTo>
                    <a:cubicBezTo>
                      <a:pt x="9002" y="3991"/>
                      <a:pt x="9085" y="2943"/>
                      <a:pt x="8585" y="2265"/>
                    </a:cubicBezTo>
                    <a:cubicBezTo>
                      <a:pt x="8121" y="1658"/>
                      <a:pt x="7335" y="1407"/>
                      <a:pt x="6680" y="1038"/>
                    </a:cubicBezTo>
                    <a:cubicBezTo>
                      <a:pt x="6227" y="788"/>
                      <a:pt x="5823" y="479"/>
                      <a:pt x="5358" y="264"/>
                    </a:cubicBezTo>
                    <a:cubicBezTo>
                      <a:pt x="4963" y="87"/>
                      <a:pt x="4532" y="0"/>
                      <a:pt x="409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8" name="Google Shape;11048;p32"/>
              <p:cNvSpPr/>
              <p:nvPr/>
            </p:nvSpPr>
            <p:spPr>
              <a:xfrm>
                <a:off x="7668413" y="5892047"/>
                <a:ext cx="393792" cy="112928"/>
              </a:xfrm>
              <a:custGeom>
                <a:avLst/>
                <a:gdLst/>
                <a:ahLst/>
                <a:cxnLst/>
                <a:rect l="l" t="t" r="r" b="b"/>
                <a:pathLst>
                  <a:path w="19193" h="5504" extrusionOk="0">
                    <a:moveTo>
                      <a:pt x="6569" y="1"/>
                    </a:moveTo>
                    <a:cubicBezTo>
                      <a:pt x="6318" y="1"/>
                      <a:pt x="6067" y="29"/>
                      <a:pt x="5822" y="87"/>
                    </a:cubicBezTo>
                    <a:cubicBezTo>
                      <a:pt x="4358" y="444"/>
                      <a:pt x="3215" y="1837"/>
                      <a:pt x="3155" y="3349"/>
                    </a:cubicBezTo>
                    <a:cubicBezTo>
                      <a:pt x="3005" y="3305"/>
                      <a:pt x="2853" y="3285"/>
                      <a:pt x="2699" y="3285"/>
                    </a:cubicBezTo>
                    <a:cubicBezTo>
                      <a:pt x="1594" y="3285"/>
                      <a:pt x="439" y="4338"/>
                      <a:pt x="0" y="5373"/>
                    </a:cubicBezTo>
                    <a:lnTo>
                      <a:pt x="18848" y="5504"/>
                    </a:lnTo>
                    <a:cubicBezTo>
                      <a:pt x="18931" y="5504"/>
                      <a:pt x="19098" y="5444"/>
                      <a:pt x="19169" y="5409"/>
                    </a:cubicBezTo>
                    <a:cubicBezTo>
                      <a:pt x="19193" y="4325"/>
                      <a:pt x="18395" y="3289"/>
                      <a:pt x="17336" y="3016"/>
                    </a:cubicBezTo>
                    <a:cubicBezTo>
                      <a:pt x="17014" y="2932"/>
                      <a:pt x="16657" y="2920"/>
                      <a:pt x="16335" y="2789"/>
                    </a:cubicBezTo>
                    <a:cubicBezTo>
                      <a:pt x="15752" y="2539"/>
                      <a:pt x="15407" y="1932"/>
                      <a:pt x="14919" y="1527"/>
                    </a:cubicBezTo>
                    <a:cubicBezTo>
                      <a:pt x="14428" y="1123"/>
                      <a:pt x="13789" y="937"/>
                      <a:pt x="13154" y="937"/>
                    </a:cubicBezTo>
                    <a:cubicBezTo>
                      <a:pt x="13003" y="937"/>
                      <a:pt x="12852" y="947"/>
                      <a:pt x="12704" y="968"/>
                    </a:cubicBezTo>
                    <a:cubicBezTo>
                      <a:pt x="11930" y="1075"/>
                      <a:pt x="11216" y="1432"/>
                      <a:pt x="10585" y="1908"/>
                    </a:cubicBezTo>
                    <a:cubicBezTo>
                      <a:pt x="10437" y="2010"/>
                      <a:pt x="10260" y="2133"/>
                      <a:pt x="10089" y="2133"/>
                    </a:cubicBezTo>
                    <a:cubicBezTo>
                      <a:pt x="10039" y="2133"/>
                      <a:pt x="9990" y="2123"/>
                      <a:pt x="9942" y="2099"/>
                    </a:cubicBezTo>
                    <a:cubicBezTo>
                      <a:pt x="9811" y="2039"/>
                      <a:pt x="9751" y="1908"/>
                      <a:pt x="9680" y="1777"/>
                    </a:cubicBezTo>
                    <a:cubicBezTo>
                      <a:pt x="9065" y="687"/>
                      <a:pt x="7815" y="1"/>
                      <a:pt x="6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9" name="Google Shape;11049;p32"/>
              <p:cNvSpPr/>
              <p:nvPr/>
            </p:nvSpPr>
            <p:spPr>
              <a:xfrm>
                <a:off x="7805286" y="5979913"/>
                <a:ext cx="266009" cy="65861"/>
              </a:xfrm>
              <a:custGeom>
                <a:avLst/>
                <a:gdLst/>
                <a:ahLst/>
                <a:cxnLst/>
                <a:rect l="l" t="t" r="r" b="b"/>
                <a:pathLst>
                  <a:path w="12965" h="3210" extrusionOk="0">
                    <a:moveTo>
                      <a:pt x="4492" y="0"/>
                    </a:moveTo>
                    <a:cubicBezTo>
                      <a:pt x="4167" y="0"/>
                      <a:pt x="3852" y="77"/>
                      <a:pt x="3573" y="257"/>
                    </a:cubicBezTo>
                    <a:cubicBezTo>
                      <a:pt x="3037" y="591"/>
                      <a:pt x="2739" y="1257"/>
                      <a:pt x="2180" y="1567"/>
                    </a:cubicBezTo>
                    <a:cubicBezTo>
                      <a:pt x="1775" y="1781"/>
                      <a:pt x="1299" y="1793"/>
                      <a:pt x="870" y="1936"/>
                    </a:cubicBezTo>
                    <a:cubicBezTo>
                      <a:pt x="430" y="2091"/>
                      <a:pt x="1" y="2472"/>
                      <a:pt x="84" y="2924"/>
                    </a:cubicBezTo>
                    <a:lnTo>
                      <a:pt x="12812" y="3210"/>
                    </a:lnTo>
                    <a:cubicBezTo>
                      <a:pt x="12824" y="3210"/>
                      <a:pt x="12872" y="3103"/>
                      <a:pt x="12895" y="3103"/>
                    </a:cubicBezTo>
                    <a:cubicBezTo>
                      <a:pt x="12964" y="2494"/>
                      <a:pt x="12402" y="1886"/>
                      <a:pt x="11785" y="1886"/>
                    </a:cubicBezTo>
                    <a:cubicBezTo>
                      <a:pt x="11763" y="1886"/>
                      <a:pt x="11740" y="1887"/>
                      <a:pt x="11717" y="1888"/>
                    </a:cubicBezTo>
                    <a:cubicBezTo>
                      <a:pt x="11380" y="1908"/>
                      <a:pt x="11043" y="2090"/>
                      <a:pt x="10712" y="2090"/>
                    </a:cubicBezTo>
                    <a:cubicBezTo>
                      <a:pt x="10634" y="2090"/>
                      <a:pt x="10556" y="2080"/>
                      <a:pt x="10478" y="2055"/>
                    </a:cubicBezTo>
                    <a:cubicBezTo>
                      <a:pt x="9966" y="1912"/>
                      <a:pt x="9764" y="1210"/>
                      <a:pt x="9252" y="1091"/>
                    </a:cubicBezTo>
                    <a:cubicBezTo>
                      <a:pt x="9193" y="1076"/>
                      <a:pt x="9135" y="1070"/>
                      <a:pt x="9077" y="1070"/>
                    </a:cubicBezTo>
                    <a:cubicBezTo>
                      <a:pt x="8712" y="1070"/>
                      <a:pt x="8358" y="1325"/>
                      <a:pt x="7978" y="1376"/>
                    </a:cubicBezTo>
                    <a:cubicBezTo>
                      <a:pt x="7917" y="1386"/>
                      <a:pt x="7857" y="1390"/>
                      <a:pt x="7798" y="1390"/>
                    </a:cubicBezTo>
                    <a:cubicBezTo>
                      <a:pt x="7195" y="1390"/>
                      <a:pt x="6666" y="924"/>
                      <a:pt x="6156" y="567"/>
                    </a:cubicBezTo>
                    <a:cubicBezTo>
                      <a:pt x="5670" y="240"/>
                      <a:pt x="5066" y="0"/>
                      <a:pt x="44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0" name="Google Shape;11050;p32"/>
              <p:cNvSpPr/>
              <p:nvPr/>
            </p:nvSpPr>
            <p:spPr>
              <a:xfrm>
                <a:off x="7396515" y="6158385"/>
                <a:ext cx="868470" cy="29073"/>
              </a:xfrm>
              <a:custGeom>
                <a:avLst/>
                <a:gdLst/>
                <a:ahLst/>
                <a:cxnLst/>
                <a:rect l="l" t="t" r="r" b="b"/>
                <a:pathLst>
                  <a:path w="30255" h="1417" extrusionOk="0">
                    <a:moveTo>
                      <a:pt x="0" y="0"/>
                    </a:moveTo>
                    <a:lnTo>
                      <a:pt x="0" y="1417"/>
                    </a:lnTo>
                    <a:lnTo>
                      <a:pt x="30254" y="1417"/>
                    </a:lnTo>
                    <a:lnTo>
                      <a:pt x="30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51" name="Google Shape;11051;p32"/>
            <p:cNvGrpSpPr/>
            <p:nvPr/>
          </p:nvGrpSpPr>
          <p:grpSpPr>
            <a:xfrm>
              <a:off x="1342875" y="4135209"/>
              <a:ext cx="455675" cy="512666"/>
              <a:chOff x="5860750" y="4385734"/>
              <a:chExt cx="455675" cy="512666"/>
            </a:xfrm>
          </p:grpSpPr>
          <p:sp>
            <p:nvSpPr>
              <p:cNvPr id="11052" name="Google Shape;11052;p32"/>
              <p:cNvSpPr/>
              <p:nvPr/>
            </p:nvSpPr>
            <p:spPr>
              <a:xfrm flipH="1">
                <a:off x="6085831" y="4482275"/>
                <a:ext cx="88919" cy="416125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16645" extrusionOk="0">
                    <a:moveTo>
                      <a:pt x="6180" y="4632"/>
                    </a:moveTo>
                    <a:cubicBezTo>
                      <a:pt x="6156" y="4882"/>
                      <a:pt x="6096" y="5132"/>
                      <a:pt x="6025" y="5370"/>
                    </a:cubicBezTo>
                    <a:cubicBezTo>
                      <a:pt x="5906" y="5763"/>
                      <a:pt x="5727" y="6132"/>
                      <a:pt x="5501" y="6477"/>
                    </a:cubicBezTo>
                    <a:cubicBezTo>
                      <a:pt x="5394" y="6644"/>
                      <a:pt x="5263" y="6799"/>
                      <a:pt x="5132" y="6953"/>
                    </a:cubicBezTo>
                    <a:cubicBezTo>
                      <a:pt x="4989" y="7108"/>
                      <a:pt x="4822" y="7263"/>
                      <a:pt x="4656" y="7406"/>
                    </a:cubicBezTo>
                    <a:cubicBezTo>
                      <a:pt x="4596" y="7441"/>
                      <a:pt x="4548" y="7477"/>
                      <a:pt x="4501" y="7513"/>
                    </a:cubicBezTo>
                    <a:cubicBezTo>
                      <a:pt x="3882" y="7965"/>
                      <a:pt x="3227" y="8251"/>
                      <a:pt x="2703" y="8620"/>
                    </a:cubicBezTo>
                    <a:cubicBezTo>
                      <a:pt x="2429" y="8811"/>
                      <a:pt x="2191" y="9025"/>
                      <a:pt x="2012" y="9275"/>
                    </a:cubicBezTo>
                    <a:cubicBezTo>
                      <a:pt x="1929" y="9394"/>
                      <a:pt x="1858" y="9525"/>
                      <a:pt x="1798" y="9668"/>
                    </a:cubicBezTo>
                    <a:cubicBezTo>
                      <a:pt x="1750" y="9775"/>
                      <a:pt x="1715" y="9894"/>
                      <a:pt x="1679" y="10013"/>
                    </a:cubicBezTo>
                    <a:cubicBezTo>
                      <a:pt x="1679" y="10049"/>
                      <a:pt x="1667" y="10073"/>
                      <a:pt x="1667" y="10108"/>
                    </a:cubicBezTo>
                    <a:cubicBezTo>
                      <a:pt x="1655" y="10168"/>
                      <a:pt x="1643" y="10228"/>
                      <a:pt x="1631" y="10299"/>
                    </a:cubicBezTo>
                    <a:cubicBezTo>
                      <a:pt x="1548" y="10859"/>
                      <a:pt x="1608" y="11466"/>
                      <a:pt x="1774" y="12049"/>
                    </a:cubicBezTo>
                    <a:cubicBezTo>
                      <a:pt x="1810" y="12156"/>
                      <a:pt x="1846" y="12264"/>
                      <a:pt x="1881" y="12371"/>
                    </a:cubicBezTo>
                    <a:cubicBezTo>
                      <a:pt x="1893" y="12418"/>
                      <a:pt x="1905" y="12454"/>
                      <a:pt x="1929" y="12502"/>
                    </a:cubicBezTo>
                    <a:cubicBezTo>
                      <a:pt x="1929" y="12537"/>
                      <a:pt x="1941" y="12561"/>
                      <a:pt x="1953" y="12597"/>
                    </a:cubicBezTo>
                    <a:cubicBezTo>
                      <a:pt x="1977" y="12656"/>
                      <a:pt x="2001" y="12716"/>
                      <a:pt x="2024" y="12775"/>
                    </a:cubicBezTo>
                    <a:cubicBezTo>
                      <a:pt x="2036" y="12811"/>
                      <a:pt x="2084" y="12823"/>
                      <a:pt x="2120" y="12811"/>
                    </a:cubicBezTo>
                    <a:cubicBezTo>
                      <a:pt x="2120" y="12799"/>
                      <a:pt x="2120" y="12799"/>
                      <a:pt x="2120" y="12799"/>
                    </a:cubicBezTo>
                    <a:cubicBezTo>
                      <a:pt x="2179" y="12752"/>
                      <a:pt x="2239" y="12716"/>
                      <a:pt x="2298" y="12668"/>
                    </a:cubicBezTo>
                    <a:cubicBezTo>
                      <a:pt x="2477" y="12549"/>
                      <a:pt x="2667" y="12442"/>
                      <a:pt x="2846" y="12347"/>
                    </a:cubicBezTo>
                    <a:cubicBezTo>
                      <a:pt x="3024" y="12252"/>
                      <a:pt x="3191" y="12168"/>
                      <a:pt x="3370" y="12097"/>
                    </a:cubicBezTo>
                    <a:cubicBezTo>
                      <a:pt x="3715" y="11942"/>
                      <a:pt x="4036" y="11787"/>
                      <a:pt x="4346" y="11597"/>
                    </a:cubicBezTo>
                    <a:cubicBezTo>
                      <a:pt x="4489" y="11502"/>
                      <a:pt x="4644" y="11394"/>
                      <a:pt x="4763" y="11263"/>
                    </a:cubicBezTo>
                    <a:cubicBezTo>
                      <a:pt x="4894" y="11144"/>
                      <a:pt x="5013" y="11001"/>
                      <a:pt x="5108" y="10847"/>
                    </a:cubicBezTo>
                    <a:lnTo>
                      <a:pt x="5108" y="10835"/>
                    </a:lnTo>
                    <a:cubicBezTo>
                      <a:pt x="5120" y="10823"/>
                      <a:pt x="5144" y="10811"/>
                      <a:pt x="5168" y="10811"/>
                    </a:cubicBezTo>
                    <a:cubicBezTo>
                      <a:pt x="5203" y="10823"/>
                      <a:pt x="5227" y="10847"/>
                      <a:pt x="5215" y="10882"/>
                    </a:cubicBezTo>
                    <a:cubicBezTo>
                      <a:pt x="5191" y="11073"/>
                      <a:pt x="5108" y="11275"/>
                      <a:pt x="5013" y="11454"/>
                    </a:cubicBezTo>
                    <a:cubicBezTo>
                      <a:pt x="4918" y="11632"/>
                      <a:pt x="4798" y="11799"/>
                      <a:pt x="4656" y="11954"/>
                    </a:cubicBezTo>
                    <a:cubicBezTo>
                      <a:pt x="4537" y="12085"/>
                      <a:pt x="4417" y="12216"/>
                      <a:pt x="4287" y="12335"/>
                    </a:cubicBezTo>
                    <a:cubicBezTo>
                      <a:pt x="4108" y="12490"/>
                      <a:pt x="3941" y="12621"/>
                      <a:pt x="3763" y="12752"/>
                    </a:cubicBezTo>
                    <a:cubicBezTo>
                      <a:pt x="3453" y="12990"/>
                      <a:pt x="3167" y="13216"/>
                      <a:pt x="2929" y="13442"/>
                    </a:cubicBezTo>
                    <a:cubicBezTo>
                      <a:pt x="2893" y="13478"/>
                      <a:pt x="2858" y="13514"/>
                      <a:pt x="2834" y="13549"/>
                    </a:cubicBezTo>
                    <a:cubicBezTo>
                      <a:pt x="2822" y="13561"/>
                      <a:pt x="2810" y="13573"/>
                      <a:pt x="2798" y="13597"/>
                    </a:cubicBezTo>
                    <a:cubicBezTo>
                      <a:pt x="2751" y="13645"/>
                      <a:pt x="2703" y="13704"/>
                      <a:pt x="2655" y="13764"/>
                    </a:cubicBezTo>
                    <a:cubicBezTo>
                      <a:pt x="2655" y="13776"/>
                      <a:pt x="2643" y="13787"/>
                      <a:pt x="2632" y="13799"/>
                    </a:cubicBezTo>
                    <a:cubicBezTo>
                      <a:pt x="2620" y="13823"/>
                      <a:pt x="2608" y="13847"/>
                      <a:pt x="2596" y="13859"/>
                    </a:cubicBezTo>
                    <a:lnTo>
                      <a:pt x="2596" y="13859"/>
                    </a:lnTo>
                    <a:cubicBezTo>
                      <a:pt x="2584" y="13930"/>
                      <a:pt x="2584" y="14014"/>
                      <a:pt x="2572" y="14085"/>
                    </a:cubicBezTo>
                    <a:cubicBezTo>
                      <a:pt x="2679" y="14311"/>
                      <a:pt x="2774" y="14549"/>
                      <a:pt x="2870" y="14788"/>
                    </a:cubicBezTo>
                    <a:cubicBezTo>
                      <a:pt x="2882" y="14823"/>
                      <a:pt x="2893" y="14847"/>
                      <a:pt x="2905" y="14883"/>
                    </a:cubicBezTo>
                    <a:cubicBezTo>
                      <a:pt x="2941" y="14978"/>
                      <a:pt x="2977" y="15073"/>
                      <a:pt x="3001" y="15169"/>
                    </a:cubicBezTo>
                    <a:cubicBezTo>
                      <a:pt x="3132" y="15550"/>
                      <a:pt x="3251" y="15943"/>
                      <a:pt x="3322" y="16347"/>
                    </a:cubicBezTo>
                    <a:cubicBezTo>
                      <a:pt x="3322" y="16359"/>
                      <a:pt x="3322" y="16383"/>
                      <a:pt x="3322" y="16395"/>
                    </a:cubicBezTo>
                    <a:cubicBezTo>
                      <a:pt x="2965" y="16478"/>
                      <a:pt x="2608" y="16562"/>
                      <a:pt x="2251" y="16645"/>
                    </a:cubicBezTo>
                    <a:lnTo>
                      <a:pt x="2251" y="16645"/>
                    </a:lnTo>
                    <a:cubicBezTo>
                      <a:pt x="2239" y="16621"/>
                      <a:pt x="2239" y="16585"/>
                      <a:pt x="2227" y="16562"/>
                    </a:cubicBezTo>
                    <a:cubicBezTo>
                      <a:pt x="2155" y="16228"/>
                      <a:pt x="2048" y="15895"/>
                      <a:pt x="1917" y="15573"/>
                    </a:cubicBezTo>
                    <a:cubicBezTo>
                      <a:pt x="1858" y="15419"/>
                      <a:pt x="1786" y="15276"/>
                      <a:pt x="1727" y="15133"/>
                    </a:cubicBezTo>
                    <a:cubicBezTo>
                      <a:pt x="1643" y="14942"/>
                      <a:pt x="1560" y="14752"/>
                      <a:pt x="1477" y="14561"/>
                    </a:cubicBezTo>
                    <a:cubicBezTo>
                      <a:pt x="1167" y="13907"/>
                      <a:pt x="846" y="13216"/>
                      <a:pt x="631" y="12454"/>
                    </a:cubicBezTo>
                    <a:cubicBezTo>
                      <a:pt x="619" y="12418"/>
                      <a:pt x="607" y="12394"/>
                      <a:pt x="607" y="12371"/>
                    </a:cubicBezTo>
                    <a:cubicBezTo>
                      <a:pt x="536" y="12097"/>
                      <a:pt x="477" y="11811"/>
                      <a:pt x="453" y="11513"/>
                    </a:cubicBezTo>
                    <a:cubicBezTo>
                      <a:pt x="429" y="11382"/>
                      <a:pt x="417" y="11251"/>
                      <a:pt x="417" y="11121"/>
                    </a:cubicBezTo>
                    <a:cubicBezTo>
                      <a:pt x="405" y="10763"/>
                      <a:pt x="429" y="10406"/>
                      <a:pt x="512" y="10061"/>
                    </a:cubicBezTo>
                    <a:cubicBezTo>
                      <a:pt x="524" y="9978"/>
                      <a:pt x="536" y="9906"/>
                      <a:pt x="560" y="9823"/>
                    </a:cubicBezTo>
                    <a:cubicBezTo>
                      <a:pt x="679" y="9394"/>
                      <a:pt x="881" y="8977"/>
                      <a:pt x="1167" y="8620"/>
                    </a:cubicBezTo>
                    <a:cubicBezTo>
                      <a:pt x="1453" y="8263"/>
                      <a:pt x="1810" y="7989"/>
                      <a:pt x="2167" y="7775"/>
                    </a:cubicBezTo>
                    <a:cubicBezTo>
                      <a:pt x="2251" y="7727"/>
                      <a:pt x="2322" y="7680"/>
                      <a:pt x="2405" y="7632"/>
                    </a:cubicBezTo>
                    <a:cubicBezTo>
                      <a:pt x="2441" y="7620"/>
                      <a:pt x="2453" y="7584"/>
                      <a:pt x="2429" y="7549"/>
                    </a:cubicBezTo>
                    <a:cubicBezTo>
                      <a:pt x="2382" y="7465"/>
                      <a:pt x="2334" y="7382"/>
                      <a:pt x="2298" y="7299"/>
                    </a:cubicBezTo>
                    <a:cubicBezTo>
                      <a:pt x="2286" y="7275"/>
                      <a:pt x="2274" y="7263"/>
                      <a:pt x="2274" y="7239"/>
                    </a:cubicBezTo>
                    <a:cubicBezTo>
                      <a:pt x="2251" y="7180"/>
                      <a:pt x="2227" y="7120"/>
                      <a:pt x="2203" y="7060"/>
                    </a:cubicBezTo>
                    <a:cubicBezTo>
                      <a:pt x="2191" y="7037"/>
                      <a:pt x="2179" y="7013"/>
                      <a:pt x="2179" y="6989"/>
                    </a:cubicBezTo>
                    <a:cubicBezTo>
                      <a:pt x="2060" y="6644"/>
                      <a:pt x="2012" y="6310"/>
                      <a:pt x="2001" y="5977"/>
                    </a:cubicBezTo>
                    <a:cubicBezTo>
                      <a:pt x="2001" y="5929"/>
                      <a:pt x="2001" y="5894"/>
                      <a:pt x="2001" y="5846"/>
                    </a:cubicBezTo>
                    <a:cubicBezTo>
                      <a:pt x="2001" y="5763"/>
                      <a:pt x="2001" y="5679"/>
                      <a:pt x="2001" y="5596"/>
                    </a:cubicBezTo>
                    <a:cubicBezTo>
                      <a:pt x="2001" y="5406"/>
                      <a:pt x="2024" y="5215"/>
                      <a:pt x="2048" y="5036"/>
                    </a:cubicBezTo>
                    <a:cubicBezTo>
                      <a:pt x="2048" y="5001"/>
                      <a:pt x="2048" y="4965"/>
                      <a:pt x="2048" y="4941"/>
                    </a:cubicBezTo>
                    <a:cubicBezTo>
                      <a:pt x="2060" y="4929"/>
                      <a:pt x="2060" y="4917"/>
                      <a:pt x="2060" y="4917"/>
                    </a:cubicBezTo>
                    <a:cubicBezTo>
                      <a:pt x="2060" y="4858"/>
                      <a:pt x="2072" y="4810"/>
                      <a:pt x="2072" y="4763"/>
                    </a:cubicBezTo>
                    <a:cubicBezTo>
                      <a:pt x="2084" y="4703"/>
                      <a:pt x="2096" y="4644"/>
                      <a:pt x="2108" y="4584"/>
                    </a:cubicBezTo>
                    <a:cubicBezTo>
                      <a:pt x="2108" y="4548"/>
                      <a:pt x="2108" y="4524"/>
                      <a:pt x="2120" y="4489"/>
                    </a:cubicBezTo>
                    <a:cubicBezTo>
                      <a:pt x="2120" y="4429"/>
                      <a:pt x="2131" y="4370"/>
                      <a:pt x="2143" y="4310"/>
                    </a:cubicBezTo>
                    <a:lnTo>
                      <a:pt x="2143" y="4310"/>
                    </a:lnTo>
                    <a:cubicBezTo>
                      <a:pt x="2143" y="4286"/>
                      <a:pt x="2131" y="4263"/>
                      <a:pt x="2108" y="4251"/>
                    </a:cubicBezTo>
                    <a:lnTo>
                      <a:pt x="2084" y="4239"/>
                    </a:lnTo>
                    <a:cubicBezTo>
                      <a:pt x="2036" y="4215"/>
                      <a:pt x="2001" y="4191"/>
                      <a:pt x="1965" y="4167"/>
                    </a:cubicBezTo>
                    <a:cubicBezTo>
                      <a:pt x="1917" y="4143"/>
                      <a:pt x="1870" y="4120"/>
                      <a:pt x="1822" y="4084"/>
                    </a:cubicBezTo>
                    <a:cubicBezTo>
                      <a:pt x="1381" y="3822"/>
                      <a:pt x="977" y="3524"/>
                      <a:pt x="596" y="3191"/>
                    </a:cubicBezTo>
                    <a:cubicBezTo>
                      <a:pt x="548" y="3143"/>
                      <a:pt x="500" y="3096"/>
                      <a:pt x="441" y="3048"/>
                    </a:cubicBezTo>
                    <a:cubicBezTo>
                      <a:pt x="405" y="3012"/>
                      <a:pt x="369" y="2977"/>
                      <a:pt x="334" y="2941"/>
                    </a:cubicBezTo>
                    <a:cubicBezTo>
                      <a:pt x="298" y="2905"/>
                      <a:pt x="250" y="2858"/>
                      <a:pt x="215" y="2822"/>
                    </a:cubicBezTo>
                    <a:cubicBezTo>
                      <a:pt x="215" y="2822"/>
                      <a:pt x="215" y="2822"/>
                      <a:pt x="203" y="2822"/>
                    </a:cubicBezTo>
                    <a:cubicBezTo>
                      <a:pt x="167" y="2774"/>
                      <a:pt x="131" y="2739"/>
                      <a:pt x="96" y="2703"/>
                    </a:cubicBezTo>
                    <a:cubicBezTo>
                      <a:pt x="96" y="2703"/>
                      <a:pt x="96" y="2691"/>
                      <a:pt x="84" y="2691"/>
                    </a:cubicBezTo>
                    <a:cubicBezTo>
                      <a:pt x="60" y="2667"/>
                      <a:pt x="36" y="2643"/>
                      <a:pt x="12" y="2619"/>
                    </a:cubicBezTo>
                    <a:cubicBezTo>
                      <a:pt x="12" y="2608"/>
                      <a:pt x="12" y="2608"/>
                      <a:pt x="12" y="2608"/>
                    </a:cubicBezTo>
                    <a:cubicBezTo>
                      <a:pt x="0" y="2584"/>
                      <a:pt x="0" y="2548"/>
                      <a:pt x="12" y="2536"/>
                    </a:cubicBezTo>
                    <a:lnTo>
                      <a:pt x="24" y="2524"/>
                    </a:lnTo>
                    <a:cubicBezTo>
                      <a:pt x="24" y="2524"/>
                      <a:pt x="24" y="2524"/>
                      <a:pt x="24" y="2524"/>
                    </a:cubicBezTo>
                    <a:cubicBezTo>
                      <a:pt x="36" y="2500"/>
                      <a:pt x="72" y="2500"/>
                      <a:pt x="96" y="2524"/>
                    </a:cubicBezTo>
                    <a:cubicBezTo>
                      <a:pt x="96" y="2524"/>
                      <a:pt x="96" y="2524"/>
                      <a:pt x="96" y="2524"/>
                    </a:cubicBezTo>
                    <a:cubicBezTo>
                      <a:pt x="143" y="2548"/>
                      <a:pt x="179" y="2584"/>
                      <a:pt x="215" y="2608"/>
                    </a:cubicBezTo>
                    <a:cubicBezTo>
                      <a:pt x="500" y="2810"/>
                      <a:pt x="798" y="2989"/>
                      <a:pt x="1096" y="3143"/>
                    </a:cubicBezTo>
                    <a:cubicBezTo>
                      <a:pt x="1131" y="3167"/>
                      <a:pt x="1167" y="3179"/>
                      <a:pt x="1215" y="3203"/>
                    </a:cubicBezTo>
                    <a:cubicBezTo>
                      <a:pt x="1274" y="3227"/>
                      <a:pt x="1322" y="3262"/>
                      <a:pt x="1381" y="3286"/>
                    </a:cubicBezTo>
                    <a:cubicBezTo>
                      <a:pt x="1393" y="3286"/>
                      <a:pt x="1393" y="3286"/>
                      <a:pt x="1393" y="3286"/>
                    </a:cubicBezTo>
                    <a:cubicBezTo>
                      <a:pt x="1405" y="3298"/>
                      <a:pt x="1417" y="3298"/>
                      <a:pt x="1429" y="3310"/>
                    </a:cubicBezTo>
                    <a:cubicBezTo>
                      <a:pt x="1524" y="3346"/>
                      <a:pt x="1608" y="3393"/>
                      <a:pt x="1703" y="3429"/>
                    </a:cubicBezTo>
                    <a:cubicBezTo>
                      <a:pt x="1739" y="3441"/>
                      <a:pt x="1774" y="3453"/>
                      <a:pt x="1798" y="3465"/>
                    </a:cubicBezTo>
                    <a:cubicBezTo>
                      <a:pt x="1905" y="3512"/>
                      <a:pt x="2012" y="3548"/>
                      <a:pt x="2120" y="3596"/>
                    </a:cubicBezTo>
                    <a:cubicBezTo>
                      <a:pt x="2131" y="3596"/>
                      <a:pt x="2143" y="3596"/>
                      <a:pt x="2155" y="3608"/>
                    </a:cubicBezTo>
                    <a:cubicBezTo>
                      <a:pt x="2167" y="3608"/>
                      <a:pt x="2167" y="3608"/>
                      <a:pt x="2167" y="3608"/>
                    </a:cubicBezTo>
                    <a:cubicBezTo>
                      <a:pt x="2203" y="3620"/>
                      <a:pt x="2239" y="3596"/>
                      <a:pt x="2239" y="3560"/>
                    </a:cubicBezTo>
                    <a:cubicBezTo>
                      <a:pt x="2239" y="3548"/>
                      <a:pt x="2239" y="3548"/>
                      <a:pt x="2239" y="3548"/>
                    </a:cubicBezTo>
                    <a:cubicBezTo>
                      <a:pt x="2251" y="3512"/>
                      <a:pt x="2251" y="3477"/>
                      <a:pt x="2251" y="3441"/>
                    </a:cubicBezTo>
                    <a:cubicBezTo>
                      <a:pt x="2251" y="3417"/>
                      <a:pt x="2251" y="3393"/>
                      <a:pt x="2251" y="3370"/>
                    </a:cubicBezTo>
                    <a:cubicBezTo>
                      <a:pt x="2262" y="3346"/>
                      <a:pt x="2262" y="3322"/>
                      <a:pt x="2262" y="3298"/>
                    </a:cubicBezTo>
                    <a:cubicBezTo>
                      <a:pt x="2262" y="3274"/>
                      <a:pt x="2262" y="3250"/>
                      <a:pt x="2262" y="3227"/>
                    </a:cubicBezTo>
                    <a:cubicBezTo>
                      <a:pt x="2262" y="3191"/>
                      <a:pt x="2262" y="3167"/>
                      <a:pt x="2274" y="3131"/>
                    </a:cubicBezTo>
                    <a:cubicBezTo>
                      <a:pt x="2274" y="3036"/>
                      <a:pt x="2274" y="2929"/>
                      <a:pt x="2262" y="2822"/>
                    </a:cubicBezTo>
                    <a:cubicBezTo>
                      <a:pt x="2262" y="2500"/>
                      <a:pt x="2215" y="2179"/>
                      <a:pt x="2155" y="1869"/>
                    </a:cubicBezTo>
                    <a:cubicBezTo>
                      <a:pt x="2131" y="1750"/>
                      <a:pt x="2096" y="1631"/>
                      <a:pt x="2072" y="1512"/>
                    </a:cubicBezTo>
                    <a:cubicBezTo>
                      <a:pt x="2048" y="1441"/>
                      <a:pt x="2024" y="1369"/>
                      <a:pt x="2001" y="1298"/>
                    </a:cubicBezTo>
                    <a:cubicBezTo>
                      <a:pt x="1977" y="1215"/>
                      <a:pt x="1953" y="1143"/>
                      <a:pt x="1917" y="1072"/>
                    </a:cubicBezTo>
                    <a:cubicBezTo>
                      <a:pt x="1905" y="1036"/>
                      <a:pt x="1893" y="1000"/>
                      <a:pt x="1881" y="964"/>
                    </a:cubicBezTo>
                    <a:cubicBezTo>
                      <a:pt x="1881" y="941"/>
                      <a:pt x="1870" y="929"/>
                      <a:pt x="1858" y="905"/>
                    </a:cubicBezTo>
                    <a:cubicBezTo>
                      <a:pt x="1846" y="881"/>
                      <a:pt x="1834" y="845"/>
                      <a:pt x="1822" y="822"/>
                    </a:cubicBezTo>
                    <a:cubicBezTo>
                      <a:pt x="1810" y="774"/>
                      <a:pt x="1786" y="738"/>
                      <a:pt x="1774" y="703"/>
                    </a:cubicBezTo>
                    <a:cubicBezTo>
                      <a:pt x="1727" y="595"/>
                      <a:pt x="1667" y="488"/>
                      <a:pt x="1620" y="381"/>
                    </a:cubicBezTo>
                    <a:cubicBezTo>
                      <a:pt x="1608" y="369"/>
                      <a:pt x="1608" y="357"/>
                      <a:pt x="1596" y="345"/>
                    </a:cubicBezTo>
                    <a:cubicBezTo>
                      <a:pt x="1584" y="322"/>
                      <a:pt x="1572" y="286"/>
                      <a:pt x="1548" y="262"/>
                    </a:cubicBezTo>
                    <a:cubicBezTo>
                      <a:pt x="1524" y="226"/>
                      <a:pt x="1512" y="191"/>
                      <a:pt x="1489" y="155"/>
                    </a:cubicBezTo>
                    <a:cubicBezTo>
                      <a:pt x="1477" y="131"/>
                      <a:pt x="1465" y="107"/>
                      <a:pt x="1453" y="95"/>
                    </a:cubicBezTo>
                    <a:cubicBezTo>
                      <a:pt x="1441" y="60"/>
                      <a:pt x="1441" y="24"/>
                      <a:pt x="1465" y="12"/>
                    </a:cubicBezTo>
                    <a:cubicBezTo>
                      <a:pt x="1477" y="0"/>
                      <a:pt x="1489" y="0"/>
                      <a:pt x="1500" y="0"/>
                    </a:cubicBezTo>
                    <a:cubicBezTo>
                      <a:pt x="1524" y="0"/>
                      <a:pt x="1536" y="12"/>
                      <a:pt x="1548" y="24"/>
                    </a:cubicBezTo>
                    <a:cubicBezTo>
                      <a:pt x="1584" y="60"/>
                      <a:pt x="1608" y="83"/>
                      <a:pt x="1631" y="119"/>
                    </a:cubicBezTo>
                    <a:cubicBezTo>
                      <a:pt x="1679" y="179"/>
                      <a:pt x="1727" y="250"/>
                      <a:pt x="1774" y="322"/>
                    </a:cubicBezTo>
                    <a:cubicBezTo>
                      <a:pt x="1822" y="393"/>
                      <a:pt x="1870" y="464"/>
                      <a:pt x="1917" y="536"/>
                    </a:cubicBezTo>
                    <a:cubicBezTo>
                      <a:pt x="1941" y="560"/>
                      <a:pt x="1965" y="595"/>
                      <a:pt x="1977" y="631"/>
                    </a:cubicBezTo>
                    <a:cubicBezTo>
                      <a:pt x="2001" y="667"/>
                      <a:pt x="2024" y="703"/>
                      <a:pt x="2048" y="738"/>
                    </a:cubicBezTo>
                    <a:cubicBezTo>
                      <a:pt x="2072" y="774"/>
                      <a:pt x="2084" y="810"/>
                      <a:pt x="2108" y="845"/>
                    </a:cubicBezTo>
                    <a:cubicBezTo>
                      <a:pt x="2131" y="881"/>
                      <a:pt x="2143" y="917"/>
                      <a:pt x="2167" y="953"/>
                    </a:cubicBezTo>
                    <a:cubicBezTo>
                      <a:pt x="2191" y="988"/>
                      <a:pt x="2203" y="1024"/>
                      <a:pt x="2227" y="1072"/>
                    </a:cubicBezTo>
                    <a:cubicBezTo>
                      <a:pt x="2251" y="1107"/>
                      <a:pt x="2262" y="1143"/>
                      <a:pt x="2286" y="1179"/>
                    </a:cubicBezTo>
                    <a:cubicBezTo>
                      <a:pt x="2346" y="1298"/>
                      <a:pt x="2393" y="1429"/>
                      <a:pt x="2453" y="1560"/>
                    </a:cubicBezTo>
                    <a:cubicBezTo>
                      <a:pt x="2477" y="1631"/>
                      <a:pt x="2501" y="1691"/>
                      <a:pt x="2524" y="1762"/>
                    </a:cubicBezTo>
                    <a:cubicBezTo>
                      <a:pt x="2643" y="2084"/>
                      <a:pt x="2727" y="2429"/>
                      <a:pt x="2786" y="2774"/>
                    </a:cubicBezTo>
                    <a:cubicBezTo>
                      <a:pt x="2822" y="2977"/>
                      <a:pt x="2846" y="3191"/>
                      <a:pt x="2858" y="3405"/>
                    </a:cubicBezTo>
                    <a:cubicBezTo>
                      <a:pt x="2870" y="3548"/>
                      <a:pt x="2870" y="3679"/>
                      <a:pt x="2882" y="3822"/>
                    </a:cubicBezTo>
                    <a:cubicBezTo>
                      <a:pt x="2882" y="4239"/>
                      <a:pt x="2870" y="4644"/>
                      <a:pt x="2870" y="5025"/>
                    </a:cubicBezTo>
                    <a:cubicBezTo>
                      <a:pt x="2882" y="5286"/>
                      <a:pt x="2893" y="5536"/>
                      <a:pt x="2929" y="5775"/>
                    </a:cubicBezTo>
                    <a:cubicBezTo>
                      <a:pt x="2965" y="6025"/>
                      <a:pt x="3036" y="6263"/>
                      <a:pt x="3120" y="6477"/>
                    </a:cubicBezTo>
                    <a:cubicBezTo>
                      <a:pt x="3144" y="6525"/>
                      <a:pt x="3155" y="6560"/>
                      <a:pt x="3179" y="6596"/>
                    </a:cubicBezTo>
                    <a:cubicBezTo>
                      <a:pt x="3191" y="6620"/>
                      <a:pt x="3203" y="6644"/>
                      <a:pt x="3215" y="6668"/>
                    </a:cubicBezTo>
                    <a:cubicBezTo>
                      <a:pt x="3215" y="6668"/>
                      <a:pt x="3215" y="6668"/>
                      <a:pt x="3215" y="6668"/>
                    </a:cubicBezTo>
                    <a:cubicBezTo>
                      <a:pt x="3227" y="6691"/>
                      <a:pt x="3239" y="6703"/>
                      <a:pt x="3239" y="6727"/>
                    </a:cubicBezTo>
                    <a:cubicBezTo>
                      <a:pt x="3251" y="6739"/>
                      <a:pt x="3274" y="6763"/>
                      <a:pt x="3286" y="6787"/>
                    </a:cubicBezTo>
                    <a:cubicBezTo>
                      <a:pt x="3286" y="6799"/>
                      <a:pt x="3298" y="6810"/>
                      <a:pt x="3298" y="6810"/>
                    </a:cubicBezTo>
                    <a:cubicBezTo>
                      <a:pt x="3310" y="6834"/>
                      <a:pt x="3322" y="6846"/>
                      <a:pt x="3334" y="6858"/>
                    </a:cubicBezTo>
                    <a:cubicBezTo>
                      <a:pt x="3346" y="6870"/>
                      <a:pt x="3358" y="6894"/>
                      <a:pt x="3370" y="6906"/>
                    </a:cubicBezTo>
                    <a:cubicBezTo>
                      <a:pt x="3382" y="6918"/>
                      <a:pt x="3394" y="6930"/>
                      <a:pt x="3405" y="6953"/>
                    </a:cubicBezTo>
                    <a:cubicBezTo>
                      <a:pt x="3417" y="6965"/>
                      <a:pt x="3429" y="6977"/>
                      <a:pt x="3441" y="6989"/>
                    </a:cubicBezTo>
                    <a:cubicBezTo>
                      <a:pt x="3453" y="7013"/>
                      <a:pt x="3477" y="7025"/>
                      <a:pt x="3489" y="7049"/>
                    </a:cubicBezTo>
                    <a:lnTo>
                      <a:pt x="3489" y="7049"/>
                    </a:lnTo>
                    <a:cubicBezTo>
                      <a:pt x="3513" y="7060"/>
                      <a:pt x="3536" y="7072"/>
                      <a:pt x="3560" y="7060"/>
                    </a:cubicBezTo>
                    <a:cubicBezTo>
                      <a:pt x="3620" y="7025"/>
                      <a:pt x="3667" y="7001"/>
                      <a:pt x="3727" y="6977"/>
                    </a:cubicBezTo>
                    <a:cubicBezTo>
                      <a:pt x="3739" y="6965"/>
                      <a:pt x="3751" y="6953"/>
                      <a:pt x="3763" y="6953"/>
                    </a:cubicBezTo>
                    <a:cubicBezTo>
                      <a:pt x="3786" y="6930"/>
                      <a:pt x="3822" y="6918"/>
                      <a:pt x="3846" y="6906"/>
                    </a:cubicBezTo>
                    <a:cubicBezTo>
                      <a:pt x="3858" y="6906"/>
                      <a:pt x="3858" y="6894"/>
                      <a:pt x="3870" y="6894"/>
                    </a:cubicBezTo>
                    <a:cubicBezTo>
                      <a:pt x="3906" y="6870"/>
                      <a:pt x="3929" y="6858"/>
                      <a:pt x="3965" y="6834"/>
                    </a:cubicBezTo>
                    <a:cubicBezTo>
                      <a:pt x="3965" y="6834"/>
                      <a:pt x="3965" y="6834"/>
                      <a:pt x="3965" y="6834"/>
                    </a:cubicBezTo>
                    <a:cubicBezTo>
                      <a:pt x="4025" y="6799"/>
                      <a:pt x="4084" y="6763"/>
                      <a:pt x="4144" y="6715"/>
                    </a:cubicBezTo>
                    <a:cubicBezTo>
                      <a:pt x="4417" y="6537"/>
                      <a:pt x="4668" y="6298"/>
                      <a:pt x="4894" y="6037"/>
                    </a:cubicBezTo>
                    <a:cubicBezTo>
                      <a:pt x="5120" y="5775"/>
                      <a:pt x="5299" y="5477"/>
                      <a:pt x="5453" y="5155"/>
                    </a:cubicBezTo>
                    <a:cubicBezTo>
                      <a:pt x="5751" y="4536"/>
                      <a:pt x="5918" y="3834"/>
                      <a:pt x="5894" y="3108"/>
                    </a:cubicBezTo>
                    <a:lnTo>
                      <a:pt x="5894" y="3096"/>
                    </a:lnTo>
                    <a:lnTo>
                      <a:pt x="5894" y="3096"/>
                    </a:lnTo>
                    <a:cubicBezTo>
                      <a:pt x="5894" y="3072"/>
                      <a:pt x="5918" y="3048"/>
                      <a:pt x="5941" y="3036"/>
                    </a:cubicBezTo>
                    <a:lnTo>
                      <a:pt x="5941" y="3036"/>
                    </a:lnTo>
                    <a:lnTo>
                      <a:pt x="5953" y="3036"/>
                    </a:lnTo>
                    <a:cubicBezTo>
                      <a:pt x="5977" y="3024"/>
                      <a:pt x="6013" y="3048"/>
                      <a:pt x="6013" y="3072"/>
                    </a:cubicBezTo>
                    <a:cubicBezTo>
                      <a:pt x="6025" y="3072"/>
                      <a:pt x="6025" y="3072"/>
                      <a:pt x="6025" y="3072"/>
                    </a:cubicBezTo>
                    <a:cubicBezTo>
                      <a:pt x="6037" y="3120"/>
                      <a:pt x="6049" y="3167"/>
                      <a:pt x="6061" y="3203"/>
                    </a:cubicBezTo>
                    <a:cubicBezTo>
                      <a:pt x="6072" y="3250"/>
                      <a:pt x="6096" y="3298"/>
                      <a:pt x="6096" y="3346"/>
                    </a:cubicBezTo>
                    <a:cubicBezTo>
                      <a:pt x="6108" y="3381"/>
                      <a:pt x="6120" y="3429"/>
                      <a:pt x="6132" y="3465"/>
                    </a:cubicBezTo>
                    <a:cubicBezTo>
                      <a:pt x="6144" y="3524"/>
                      <a:pt x="6156" y="3584"/>
                      <a:pt x="6156" y="3643"/>
                    </a:cubicBezTo>
                    <a:cubicBezTo>
                      <a:pt x="6168" y="3679"/>
                      <a:pt x="6168" y="3715"/>
                      <a:pt x="6180" y="3751"/>
                    </a:cubicBezTo>
                    <a:cubicBezTo>
                      <a:pt x="6180" y="3798"/>
                      <a:pt x="6192" y="3846"/>
                      <a:pt x="6192" y="3893"/>
                    </a:cubicBezTo>
                    <a:cubicBezTo>
                      <a:pt x="6192" y="3917"/>
                      <a:pt x="6192" y="3941"/>
                      <a:pt x="6192" y="3953"/>
                    </a:cubicBezTo>
                    <a:cubicBezTo>
                      <a:pt x="6192" y="3989"/>
                      <a:pt x="6203" y="4012"/>
                      <a:pt x="6203" y="4048"/>
                    </a:cubicBezTo>
                    <a:cubicBezTo>
                      <a:pt x="6203" y="4072"/>
                      <a:pt x="6203" y="4096"/>
                      <a:pt x="6203" y="4120"/>
                    </a:cubicBezTo>
                    <a:cubicBezTo>
                      <a:pt x="6203" y="4120"/>
                      <a:pt x="6203" y="4120"/>
                      <a:pt x="6203" y="4120"/>
                    </a:cubicBezTo>
                    <a:cubicBezTo>
                      <a:pt x="6203" y="4298"/>
                      <a:pt x="6192" y="4465"/>
                      <a:pt x="6180" y="46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053" name="Google Shape;11053;p32"/>
              <p:cNvGrpSpPr/>
              <p:nvPr/>
            </p:nvGrpSpPr>
            <p:grpSpPr>
              <a:xfrm>
                <a:off x="5860750" y="4385734"/>
                <a:ext cx="455675" cy="402363"/>
                <a:chOff x="6055500" y="2790175"/>
                <a:chExt cx="455675" cy="402363"/>
              </a:xfrm>
            </p:grpSpPr>
            <p:sp>
              <p:nvSpPr>
                <p:cNvPr id="11054" name="Google Shape;11054;p32"/>
                <p:cNvSpPr/>
                <p:nvPr/>
              </p:nvSpPr>
              <p:spPr>
                <a:xfrm>
                  <a:off x="6249525" y="2983088"/>
                  <a:ext cx="261650" cy="1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6" h="5168" extrusionOk="0">
                      <a:moveTo>
                        <a:pt x="941" y="5084"/>
                      </a:moveTo>
                      <a:lnTo>
                        <a:pt x="2917" y="5013"/>
                      </a:lnTo>
                      <a:cubicBezTo>
                        <a:pt x="2941" y="5025"/>
                        <a:pt x="2953" y="5049"/>
                        <a:pt x="2989" y="5049"/>
                      </a:cubicBezTo>
                      <a:lnTo>
                        <a:pt x="9430" y="4870"/>
                      </a:lnTo>
                      <a:cubicBezTo>
                        <a:pt x="9954" y="4942"/>
                        <a:pt x="10454" y="4418"/>
                        <a:pt x="10454" y="3882"/>
                      </a:cubicBezTo>
                      <a:cubicBezTo>
                        <a:pt x="10466" y="3346"/>
                        <a:pt x="10097" y="2858"/>
                        <a:pt x="9632" y="2596"/>
                      </a:cubicBezTo>
                      <a:cubicBezTo>
                        <a:pt x="9287" y="2394"/>
                        <a:pt x="8882" y="2298"/>
                        <a:pt x="8585" y="2036"/>
                      </a:cubicBezTo>
                      <a:cubicBezTo>
                        <a:pt x="8216" y="1727"/>
                        <a:pt x="8061" y="1227"/>
                        <a:pt x="7751" y="858"/>
                      </a:cubicBezTo>
                      <a:cubicBezTo>
                        <a:pt x="7263" y="239"/>
                        <a:pt x="6334" y="1"/>
                        <a:pt x="5608" y="298"/>
                      </a:cubicBezTo>
                      <a:cubicBezTo>
                        <a:pt x="5275" y="429"/>
                        <a:pt x="4977" y="560"/>
                        <a:pt x="4763" y="846"/>
                      </a:cubicBezTo>
                      <a:cubicBezTo>
                        <a:pt x="4560" y="1132"/>
                        <a:pt x="4370" y="1453"/>
                        <a:pt x="4048" y="1608"/>
                      </a:cubicBezTo>
                      <a:cubicBezTo>
                        <a:pt x="3596" y="1846"/>
                        <a:pt x="3025" y="1644"/>
                        <a:pt x="2548" y="1822"/>
                      </a:cubicBezTo>
                      <a:cubicBezTo>
                        <a:pt x="1929" y="2060"/>
                        <a:pt x="1715" y="2810"/>
                        <a:pt x="1262" y="3299"/>
                      </a:cubicBezTo>
                      <a:cubicBezTo>
                        <a:pt x="989" y="3584"/>
                        <a:pt x="631" y="3787"/>
                        <a:pt x="381" y="4084"/>
                      </a:cubicBezTo>
                      <a:cubicBezTo>
                        <a:pt x="119" y="4394"/>
                        <a:pt x="0" y="4870"/>
                        <a:pt x="250" y="5168"/>
                      </a:cubicBezTo>
                      <a:cubicBezTo>
                        <a:pt x="262" y="5168"/>
                        <a:pt x="227" y="5168"/>
                        <a:pt x="238" y="516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5" name="Google Shape;11055;p32"/>
                <p:cNvSpPr/>
                <p:nvPr/>
              </p:nvSpPr>
              <p:spPr>
                <a:xfrm>
                  <a:off x="6055500" y="2790175"/>
                  <a:ext cx="421800" cy="20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2" h="8378" extrusionOk="0">
                      <a:moveTo>
                        <a:pt x="7219" y="0"/>
                      </a:moveTo>
                      <a:cubicBezTo>
                        <a:pt x="6140" y="0"/>
                        <a:pt x="5064" y="527"/>
                        <a:pt x="4370" y="1365"/>
                      </a:cubicBezTo>
                      <a:cubicBezTo>
                        <a:pt x="4013" y="1805"/>
                        <a:pt x="3727" y="2329"/>
                        <a:pt x="3251" y="2651"/>
                      </a:cubicBezTo>
                      <a:cubicBezTo>
                        <a:pt x="2763" y="2972"/>
                        <a:pt x="2096" y="3032"/>
                        <a:pt x="1715" y="3484"/>
                      </a:cubicBezTo>
                      <a:cubicBezTo>
                        <a:pt x="1382" y="3889"/>
                        <a:pt x="1382" y="4461"/>
                        <a:pt x="1203" y="4949"/>
                      </a:cubicBezTo>
                      <a:cubicBezTo>
                        <a:pt x="1049" y="5365"/>
                        <a:pt x="763" y="5711"/>
                        <a:pt x="513" y="6068"/>
                      </a:cubicBezTo>
                      <a:cubicBezTo>
                        <a:pt x="263" y="6437"/>
                        <a:pt x="36" y="6830"/>
                        <a:pt x="13" y="7270"/>
                      </a:cubicBezTo>
                      <a:cubicBezTo>
                        <a:pt x="1" y="7711"/>
                        <a:pt x="251" y="8187"/>
                        <a:pt x="679" y="8294"/>
                      </a:cubicBezTo>
                      <a:lnTo>
                        <a:pt x="15919" y="8378"/>
                      </a:lnTo>
                      <a:cubicBezTo>
                        <a:pt x="15955" y="8378"/>
                        <a:pt x="16027" y="8342"/>
                        <a:pt x="16050" y="8342"/>
                      </a:cubicBezTo>
                      <a:cubicBezTo>
                        <a:pt x="16443" y="8223"/>
                        <a:pt x="16741" y="7890"/>
                        <a:pt x="16812" y="7497"/>
                      </a:cubicBezTo>
                      <a:cubicBezTo>
                        <a:pt x="16872" y="7104"/>
                        <a:pt x="16800" y="6592"/>
                        <a:pt x="16479" y="6366"/>
                      </a:cubicBezTo>
                      <a:cubicBezTo>
                        <a:pt x="16717" y="5818"/>
                        <a:pt x="16670" y="5151"/>
                        <a:pt x="16372" y="4639"/>
                      </a:cubicBezTo>
                      <a:cubicBezTo>
                        <a:pt x="16074" y="4115"/>
                        <a:pt x="15527" y="3758"/>
                        <a:pt x="14931" y="3675"/>
                      </a:cubicBezTo>
                      <a:cubicBezTo>
                        <a:pt x="14657" y="3651"/>
                        <a:pt x="14384" y="3675"/>
                        <a:pt x="14122" y="3615"/>
                      </a:cubicBezTo>
                      <a:cubicBezTo>
                        <a:pt x="13848" y="3556"/>
                        <a:pt x="13598" y="3377"/>
                        <a:pt x="13538" y="3115"/>
                      </a:cubicBezTo>
                      <a:cubicBezTo>
                        <a:pt x="13276" y="2079"/>
                        <a:pt x="12407" y="1234"/>
                        <a:pt x="11359" y="1008"/>
                      </a:cubicBezTo>
                      <a:cubicBezTo>
                        <a:pt x="10907" y="901"/>
                        <a:pt x="10443" y="913"/>
                        <a:pt x="9990" y="817"/>
                      </a:cubicBezTo>
                      <a:cubicBezTo>
                        <a:pt x="9288" y="674"/>
                        <a:pt x="8669" y="270"/>
                        <a:pt x="7978" y="91"/>
                      </a:cubicBezTo>
                      <a:cubicBezTo>
                        <a:pt x="7728" y="30"/>
                        <a:pt x="7473" y="0"/>
                        <a:pt x="721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6" name="Google Shape;11056;p32"/>
                <p:cNvSpPr/>
                <p:nvPr/>
              </p:nvSpPr>
              <p:spPr>
                <a:xfrm>
                  <a:off x="6093075" y="3112288"/>
                  <a:ext cx="324125" cy="8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65" h="3210" extrusionOk="0">
                      <a:moveTo>
                        <a:pt x="4492" y="0"/>
                      </a:moveTo>
                      <a:cubicBezTo>
                        <a:pt x="4167" y="0"/>
                        <a:pt x="3852" y="77"/>
                        <a:pt x="3573" y="257"/>
                      </a:cubicBezTo>
                      <a:cubicBezTo>
                        <a:pt x="3037" y="591"/>
                        <a:pt x="2739" y="1257"/>
                        <a:pt x="2180" y="1567"/>
                      </a:cubicBezTo>
                      <a:cubicBezTo>
                        <a:pt x="1775" y="1781"/>
                        <a:pt x="1299" y="1793"/>
                        <a:pt x="870" y="1936"/>
                      </a:cubicBezTo>
                      <a:cubicBezTo>
                        <a:pt x="430" y="2091"/>
                        <a:pt x="1" y="2472"/>
                        <a:pt x="84" y="2924"/>
                      </a:cubicBezTo>
                      <a:lnTo>
                        <a:pt x="12812" y="3210"/>
                      </a:lnTo>
                      <a:cubicBezTo>
                        <a:pt x="12824" y="3210"/>
                        <a:pt x="12872" y="3103"/>
                        <a:pt x="12895" y="3103"/>
                      </a:cubicBezTo>
                      <a:cubicBezTo>
                        <a:pt x="12964" y="2494"/>
                        <a:pt x="12402" y="1886"/>
                        <a:pt x="11785" y="1886"/>
                      </a:cubicBezTo>
                      <a:cubicBezTo>
                        <a:pt x="11763" y="1886"/>
                        <a:pt x="11740" y="1887"/>
                        <a:pt x="11717" y="1888"/>
                      </a:cubicBezTo>
                      <a:cubicBezTo>
                        <a:pt x="11380" y="1908"/>
                        <a:pt x="11043" y="2090"/>
                        <a:pt x="10712" y="2090"/>
                      </a:cubicBezTo>
                      <a:cubicBezTo>
                        <a:pt x="10634" y="2090"/>
                        <a:pt x="10556" y="2080"/>
                        <a:pt x="10478" y="2055"/>
                      </a:cubicBezTo>
                      <a:cubicBezTo>
                        <a:pt x="9966" y="1912"/>
                        <a:pt x="9764" y="1210"/>
                        <a:pt x="9252" y="1091"/>
                      </a:cubicBezTo>
                      <a:cubicBezTo>
                        <a:pt x="9193" y="1076"/>
                        <a:pt x="9135" y="1070"/>
                        <a:pt x="9077" y="1070"/>
                      </a:cubicBezTo>
                      <a:cubicBezTo>
                        <a:pt x="8712" y="1070"/>
                        <a:pt x="8358" y="1325"/>
                        <a:pt x="7978" y="1376"/>
                      </a:cubicBezTo>
                      <a:cubicBezTo>
                        <a:pt x="7917" y="1386"/>
                        <a:pt x="7857" y="1390"/>
                        <a:pt x="7798" y="1390"/>
                      </a:cubicBezTo>
                      <a:cubicBezTo>
                        <a:pt x="7195" y="1390"/>
                        <a:pt x="6666" y="924"/>
                        <a:pt x="6156" y="567"/>
                      </a:cubicBezTo>
                      <a:cubicBezTo>
                        <a:pt x="5670" y="240"/>
                        <a:pt x="5066" y="0"/>
                        <a:pt x="449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057" name="Google Shape;11057;p32"/>
            <p:cNvGrpSpPr/>
            <p:nvPr/>
          </p:nvGrpSpPr>
          <p:grpSpPr>
            <a:xfrm flipH="1">
              <a:off x="4199477" y="3952874"/>
              <a:ext cx="3529209" cy="877356"/>
              <a:chOff x="-16118" y="5470321"/>
              <a:chExt cx="4300243" cy="1069034"/>
            </a:xfrm>
          </p:grpSpPr>
          <p:grpSp>
            <p:nvGrpSpPr>
              <p:cNvPr id="11058" name="Google Shape;11058;p32"/>
              <p:cNvGrpSpPr/>
              <p:nvPr/>
            </p:nvGrpSpPr>
            <p:grpSpPr>
              <a:xfrm flipH="1">
                <a:off x="-16118" y="5494835"/>
                <a:ext cx="1070889" cy="1044520"/>
                <a:chOff x="634900" y="1330350"/>
                <a:chExt cx="2319950" cy="2262825"/>
              </a:xfrm>
            </p:grpSpPr>
            <p:sp>
              <p:nvSpPr>
                <p:cNvPr id="11059" name="Google Shape;11059;p32"/>
                <p:cNvSpPr/>
                <p:nvPr/>
              </p:nvSpPr>
              <p:spPr>
                <a:xfrm>
                  <a:off x="634900" y="1534850"/>
                  <a:ext cx="522700" cy="20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08" h="80725" extrusionOk="0">
                      <a:moveTo>
                        <a:pt x="0" y="0"/>
                      </a:moveTo>
                      <a:lnTo>
                        <a:pt x="0" y="80724"/>
                      </a:lnTo>
                      <a:lnTo>
                        <a:pt x="20907" y="80724"/>
                      </a:lnTo>
                      <a:lnTo>
                        <a:pt x="2090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0" name="Google Shape;11060;p32"/>
                <p:cNvSpPr/>
                <p:nvPr/>
              </p:nvSpPr>
              <p:spPr>
                <a:xfrm>
                  <a:off x="7042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1" name="Google Shape;11061;p32"/>
                <p:cNvSpPr/>
                <p:nvPr/>
              </p:nvSpPr>
              <p:spPr>
                <a:xfrm>
                  <a:off x="8185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2" name="Google Shape;11062;p32"/>
                <p:cNvSpPr/>
                <p:nvPr/>
              </p:nvSpPr>
              <p:spPr>
                <a:xfrm>
                  <a:off x="9328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3" name="Google Shape;11063;p32"/>
                <p:cNvSpPr/>
                <p:nvPr/>
              </p:nvSpPr>
              <p:spPr>
                <a:xfrm>
                  <a:off x="10468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4" name="Google Shape;11064;p32"/>
                <p:cNvSpPr/>
                <p:nvPr/>
              </p:nvSpPr>
              <p:spPr>
                <a:xfrm>
                  <a:off x="7042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5" name="Google Shape;11065;p32"/>
                <p:cNvSpPr/>
                <p:nvPr/>
              </p:nvSpPr>
              <p:spPr>
                <a:xfrm>
                  <a:off x="8185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6" name="Google Shape;11066;p32"/>
                <p:cNvSpPr/>
                <p:nvPr/>
              </p:nvSpPr>
              <p:spPr>
                <a:xfrm>
                  <a:off x="9328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7" name="Google Shape;11067;p32"/>
                <p:cNvSpPr/>
                <p:nvPr/>
              </p:nvSpPr>
              <p:spPr>
                <a:xfrm>
                  <a:off x="10468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8" name="Google Shape;11068;p32"/>
                <p:cNvSpPr/>
                <p:nvPr/>
              </p:nvSpPr>
              <p:spPr>
                <a:xfrm>
                  <a:off x="7042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9" name="Google Shape;11069;p32"/>
                <p:cNvSpPr/>
                <p:nvPr/>
              </p:nvSpPr>
              <p:spPr>
                <a:xfrm>
                  <a:off x="8185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0" name="Google Shape;11070;p32"/>
                <p:cNvSpPr/>
                <p:nvPr/>
              </p:nvSpPr>
              <p:spPr>
                <a:xfrm>
                  <a:off x="9328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1" name="Google Shape;11071;p32"/>
                <p:cNvSpPr/>
                <p:nvPr/>
              </p:nvSpPr>
              <p:spPr>
                <a:xfrm>
                  <a:off x="10468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2" name="Google Shape;11072;p32"/>
                <p:cNvSpPr/>
                <p:nvPr/>
              </p:nvSpPr>
              <p:spPr>
                <a:xfrm>
                  <a:off x="7042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3" name="Google Shape;11073;p32"/>
                <p:cNvSpPr/>
                <p:nvPr/>
              </p:nvSpPr>
              <p:spPr>
                <a:xfrm>
                  <a:off x="8185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4" name="Google Shape;11074;p32"/>
                <p:cNvSpPr/>
                <p:nvPr/>
              </p:nvSpPr>
              <p:spPr>
                <a:xfrm>
                  <a:off x="9328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5" name="Google Shape;11075;p32"/>
                <p:cNvSpPr/>
                <p:nvPr/>
              </p:nvSpPr>
              <p:spPr>
                <a:xfrm>
                  <a:off x="10468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6" name="Google Shape;11076;p32"/>
                <p:cNvSpPr/>
                <p:nvPr/>
              </p:nvSpPr>
              <p:spPr>
                <a:xfrm>
                  <a:off x="7042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7" name="Google Shape;11077;p32"/>
                <p:cNvSpPr/>
                <p:nvPr/>
              </p:nvSpPr>
              <p:spPr>
                <a:xfrm>
                  <a:off x="8185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8" name="Google Shape;11078;p32"/>
                <p:cNvSpPr/>
                <p:nvPr/>
              </p:nvSpPr>
              <p:spPr>
                <a:xfrm>
                  <a:off x="9328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9" name="Google Shape;11079;p32"/>
                <p:cNvSpPr/>
                <p:nvPr/>
              </p:nvSpPr>
              <p:spPr>
                <a:xfrm>
                  <a:off x="10468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0" name="Google Shape;11080;p32"/>
                <p:cNvSpPr/>
                <p:nvPr/>
              </p:nvSpPr>
              <p:spPr>
                <a:xfrm>
                  <a:off x="7042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1" name="Google Shape;11081;p32"/>
                <p:cNvSpPr/>
                <p:nvPr/>
              </p:nvSpPr>
              <p:spPr>
                <a:xfrm>
                  <a:off x="8185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2" name="Google Shape;11082;p32"/>
                <p:cNvSpPr/>
                <p:nvPr/>
              </p:nvSpPr>
              <p:spPr>
                <a:xfrm>
                  <a:off x="9328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3" name="Google Shape;11083;p32"/>
                <p:cNvSpPr/>
                <p:nvPr/>
              </p:nvSpPr>
              <p:spPr>
                <a:xfrm>
                  <a:off x="10468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4" name="Google Shape;11084;p32"/>
                <p:cNvSpPr/>
                <p:nvPr/>
              </p:nvSpPr>
              <p:spPr>
                <a:xfrm>
                  <a:off x="7042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5" name="Google Shape;11085;p32"/>
                <p:cNvSpPr/>
                <p:nvPr/>
              </p:nvSpPr>
              <p:spPr>
                <a:xfrm>
                  <a:off x="8185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6" name="Google Shape;11086;p32"/>
                <p:cNvSpPr/>
                <p:nvPr/>
              </p:nvSpPr>
              <p:spPr>
                <a:xfrm>
                  <a:off x="9328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7" name="Google Shape;11087;p32"/>
                <p:cNvSpPr/>
                <p:nvPr/>
              </p:nvSpPr>
              <p:spPr>
                <a:xfrm>
                  <a:off x="10468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8" name="Google Shape;11088;p32"/>
                <p:cNvSpPr/>
                <p:nvPr/>
              </p:nvSpPr>
              <p:spPr>
                <a:xfrm>
                  <a:off x="7042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9" name="Google Shape;11089;p32"/>
                <p:cNvSpPr/>
                <p:nvPr/>
              </p:nvSpPr>
              <p:spPr>
                <a:xfrm>
                  <a:off x="8185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0" name="Google Shape;11090;p32"/>
                <p:cNvSpPr/>
                <p:nvPr/>
              </p:nvSpPr>
              <p:spPr>
                <a:xfrm>
                  <a:off x="9328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1" name="Google Shape;11091;p32"/>
                <p:cNvSpPr/>
                <p:nvPr/>
              </p:nvSpPr>
              <p:spPr>
                <a:xfrm>
                  <a:off x="10468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2" name="Google Shape;11092;p32"/>
                <p:cNvSpPr/>
                <p:nvPr/>
              </p:nvSpPr>
              <p:spPr>
                <a:xfrm>
                  <a:off x="7042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3" name="Google Shape;11093;p32"/>
                <p:cNvSpPr/>
                <p:nvPr/>
              </p:nvSpPr>
              <p:spPr>
                <a:xfrm>
                  <a:off x="8185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4" name="Google Shape;11094;p32"/>
                <p:cNvSpPr/>
                <p:nvPr/>
              </p:nvSpPr>
              <p:spPr>
                <a:xfrm>
                  <a:off x="9328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5" name="Google Shape;11095;p32"/>
                <p:cNvSpPr/>
                <p:nvPr/>
              </p:nvSpPr>
              <p:spPr>
                <a:xfrm>
                  <a:off x="10468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6" name="Google Shape;11096;p32"/>
                <p:cNvSpPr/>
                <p:nvPr/>
              </p:nvSpPr>
              <p:spPr>
                <a:xfrm>
                  <a:off x="7042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7" name="Google Shape;11097;p32"/>
                <p:cNvSpPr/>
                <p:nvPr/>
              </p:nvSpPr>
              <p:spPr>
                <a:xfrm>
                  <a:off x="8185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8" name="Google Shape;11098;p32"/>
                <p:cNvSpPr/>
                <p:nvPr/>
              </p:nvSpPr>
              <p:spPr>
                <a:xfrm>
                  <a:off x="9328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9" name="Google Shape;11099;p32"/>
                <p:cNvSpPr/>
                <p:nvPr/>
              </p:nvSpPr>
              <p:spPr>
                <a:xfrm>
                  <a:off x="10468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0" name="Google Shape;11100;p32"/>
                <p:cNvSpPr/>
                <p:nvPr/>
              </p:nvSpPr>
              <p:spPr>
                <a:xfrm>
                  <a:off x="1343900" y="1534850"/>
                  <a:ext cx="523000" cy="20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20" h="80725" extrusionOk="0">
                      <a:moveTo>
                        <a:pt x="1" y="0"/>
                      </a:moveTo>
                      <a:lnTo>
                        <a:pt x="1" y="80724"/>
                      </a:lnTo>
                      <a:lnTo>
                        <a:pt x="20920" y="80724"/>
                      </a:lnTo>
                      <a:lnTo>
                        <a:pt x="2092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1" name="Google Shape;11101;p32"/>
                <p:cNvSpPr/>
                <p:nvPr/>
              </p:nvSpPr>
              <p:spPr>
                <a:xfrm>
                  <a:off x="14168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2" name="Google Shape;11102;p32"/>
                <p:cNvSpPr/>
                <p:nvPr/>
              </p:nvSpPr>
              <p:spPr>
                <a:xfrm>
                  <a:off x="15311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3" name="Google Shape;11103;p32"/>
                <p:cNvSpPr/>
                <p:nvPr/>
              </p:nvSpPr>
              <p:spPr>
                <a:xfrm>
                  <a:off x="16451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4" name="Google Shape;11104;p32"/>
                <p:cNvSpPr/>
                <p:nvPr/>
              </p:nvSpPr>
              <p:spPr>
                <a:xfrm>
                  <a:off x="17594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5" name="Google Shape;11105;p32"/>
                <p:cNvSpPr/>
                <p:nvPr/>
              </p:nvSpPr>
              <p:spPr>
                <a:xfrm>
                  <a:off x="14168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6" name="Google Shape;11106;p32"/>
                <p:cNvSpPr/>
                <p:nvPr/>
              </p:nvSpPr>
              <p:spPr>
                <a:xfrm>
                  <a:off x="15311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7" name="Google Shape;11107;p32"/>
                <p:cNvSpPr/>
                <p:nvPr/>
              </p:nvSpPr>
              <p:spPr>
                <a:xfrm>
                  <a:off x="16451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8" name="Google Shape;11108;p32"/>
                <p:cNvSpPr/>
                <p:nvPr/>
              </p:nvSpPr>
              <p:spPr>
                <a:xfrm>
                  <a:off x="17594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9" name="Google Shape;11109;p32"/>
                <p:cNvSpPr/>
                <p:nvPr/>
              </p:nvSpPr>
              <p:spPr>
                <a:xfrm>
                  <a:off x="14168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0" name="Google Shape;11110;p32"/>
                <p:cNvSpPr/>
                <p:nvPr/>
              </p:nvSpPr>
              <p:spPr>
                <a:xfrm>
                  <a:off x="15311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1" name="Google Shape;11111;p32"/>
                <p:cNvSpPr/>
                <p:nvPr/>
              </p:nvSpPr>
              <p:spPr>
                <a:xfrm>
                  <a:off x="16451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2" name="Google Shape;11112;p32"/>
                <p:cNvSpPr/>
                <p:nvPr/>
              </p:nvSpPr>
              <p:spPr>
                <a:xfrm>
                  <a:off x="17594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3" name="Google Shape;11113;p32"/>
                <p:cNvSpPr/>
                <p:nvPr/>
              </p:nvSpPr>
              <p:spPr>
                <a:xfrm>
                  <a:off x="14168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4" name="Google Shape;11114;p32"/>
                <p:cNvSpPr/>
                <p:nvPr/>
              </p:nvSpPr>
              <p:spPr>
                <a:xfrm>
                  <a:off x="15311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5" name="Google Shape;11115;p32"/>
                <p:cNvSpPr/>
                <p:nvPr/>
              </p:nvSpPr>
              <p:spPr>
                <a:xfrm>
                  <a:off x="16451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6" name="Google Shape;11116;p32"/>
                <p:cNvSpPr/>
                <p:nvPr/>
              </p:nvSpPr>
              <p:spPr>
                <a:xfrm>
                  <a:off x="17594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7" name="Google Shape;11117;p32"/>
                <p:cNvSpPr/>
                <p:nvPr/>
              </p:nvSpPr>
              <p:spPr>
                <a:xfrm>
                  <a:off x="14168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8" name="Google Shape;11118;p32"/>
                <p:cNvSpPr/>
                <p:nvPr/>
              </p:nvSpPr>
              <p:spPr>
                <a:xfrm>
                  <a:off x="15311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9" name="Google Shape;11119;p32"/>
                <p:cNvSpPr/>
                <p:nvPr/>
              </p:nvSpPr>
              <p:spPr>
                <a:xfrm>
                  <a:off x="16451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0" name="Google Shape;11120;p32"/>
                <p:cNvSpPr/>
                <p:nvPr/>
              </p:nvSpPr>
              <p:spPr>
                <a:xfrm>
                  <a:off x="17594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1" name="Google Shape;11121;p32"/>
                <p:cNvSpPr/>
                <p:nvPr/>
              </p:nvSpPr>
              <p:spPr>
                <a:xfrm>
                  <a:off x="14168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2" name="Google Shape;11122;p32"/>
                <p:cNvSpPr/>
                <p:nvPr/>
              </p:nvSpPr>
              <p:spPr>
                <a:xfrm>
                  <a:off x="15311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3" name="Google Shape;11123;p32"/>
                <p:cNvSpPr/>
                <p:nvPr/>
              </p:nvSpPr>
              <p:spPr>
                <a:xfrm>
                  <a:off x="16451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4" name="Google Shape;11124;p32"/>
                <p:cNvSpPr/>
                <p:nvPr/>
              </p:nvSpPr>
              <p:spPr>
                <a:xfrm>
                  <a:off x="17594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5" name="Google Shape;11125;p32"/>
                <p:cNvSpPr/>
                <p:nvPr/>
              </p:nvSpPr>
              <p:spPr>
                <a:xfrm>
                  <a:off x="14168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6" name="Google Shape;11126;p32"/>
                <p:cNvSpPr/>
                <p:nvPr/>
              </p:nvSpPr>
              <p:spPr>
                <a:xfrm>
                  <a:off x="15311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7" name="Google Shape;11127;p32"/>
                <p:cNvSpPr/>
                <p:nvPr/>
              </p:nvSpPr>
              <p:spPr>
                <a:xfrm>
                  <a:off x="16451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8" name="Google Shape;11128;p32"/>
                <p:cNvSpPr/>
                <p:nvPr/>
              </p:nvSpPr>
              <p:spPr>
                <a:xfrm>
                  <a:off x="17594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9" name="Google Shape;11129;p32"/>
                <p:cNvSpPr/>
                <p:nvPr/>
              </p:nvSpPr>
              <p:spPr>
                <a:xfrm>
                  <a:off x="14168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0" name="Google Shape;11130;p32"/>
                <p:cNvSpPr/>
                <p:nvPr/>
              </p:nvSpPr>
              <p:spPr>
                <a:xfrm>
                  <a:off x="15311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1" name="Google Shape;11131;p32"/>
                <p:cNvSpPr/>
                <p:nvPr/>
              </p:nvSpPr>
              <p:spPr>
                <a:xfrm>
                  <a:off x="16451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2" name="Google Shape;11132;p32"/>
                <p:cNvSpPr/>
                <p:nvPr/>
              </p:nvSpPr>
              <p:spPr>
                <a:xfrm>
                  <a:off x="17594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3" name="Google Shape;11133;p32"/>
                <p:cNvSpPr/>
                <p:nvPr/>
              </p:nvSpPr>
              <p:spPr>
                <a:xfrm>
                  <a:off x="14168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4" name="Google Shape;11134;p32"/>
                <p:cNvSpPr/>
                <p:nvPr/>
              </p:nvSpPr>
              <p:spPr>
                <a:xfrm>
                  <a:off x="15311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5" name="Google Shape;11135;p32"/>
                <p:cNvSpPr/>
                <p:nvPr/>
              </p:nvSpPr>
              <p:spPr>
                <a:xfrm>
                  <a:off x="16451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6" name="Google Shape;11136;p32"/>
                <p:cNvSpPr/>
                <p:nvPr/>
              </p:nvSpPr>
              <p:spPr>
                <a:xfrm>
                  <a:off x="17594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7" name="Google Shape;11137;p32"/>
                <p:cNvSpPr/>
                <p:nvPr/>
              </p:nvSpPr>
              <p:spPr>
                <a:xfrm>
                  <a:off x="14168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8" name="Google Shape;11138;p32"/>
                <p:cNvSpPr/>
                <p:nvPr/>
              </p:nvSpPr>
              <p:spPr>
                <a:xfrm>
                  <a:off x="15311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9" name="Google Shape;11139;p32"/>
                <p:cNvSpPr/>
                <p:nvPr/>
              </p:nvSpPr>
              <p:spPr>
                <a:xfrm>
                  <a:off x="16451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0" name="Google Shape;11140;p32"/>
                <p:cNvSpPr/>
                <p:nvPr/>
              </p:nvSpPr>
              <p:spPr>
                <a:xfrm>
                  <a:off x="17594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1" name="Google Shape;11141;p32"/>
                <p:cNvSpPr/>
                <p:nvPr/>
              </p:nvSpPr>
              <p:spPr>
                <a:xfrm>
                  <a:off x="1587100" y="1330350"/>
                  <a:ext cx="25" cy="20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264" fill="none" extrusionOk="0">
                      <a:moveTo>
                        <a:pt x="0" y="1"/>
                      </a:moveTo>
                      <a:lnTo>
                        <a:pt x="0" y="8264"/>
                      </a:lnTo>
                    </a:path>
                  </a:pathLst>
                </a:custGeom>
                <a:solidFill>
                  <a:schemeClr val="accent5"/>
                </a:solidFill>
                <a:ln w="3875" cap="flat" cmpd="sng">
                  <a:solidFill>
                    <a:schemeClr val="accent5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2" name="Google Shape;11142;p32"/>
                <p:cNvSpPr/>
                <p:nvPr/>
              </p:nvSpPr>
              <p:spPr>
                <a:xfrm>
                  <a:off x="1854675" y="1735450"/>
                  <a:ext cx="522725" cy="157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09" h="62985" extrusionOk="0">
                      <a:moveTo>
                        <a:pt x="1" y="1"/>
                      </a:moveTo>
                      <a:lnTo>
                        <a:pt x="1" y="62985"/>
                      </a:lnTo>
                      <a:lnTo>
                        <a:pt x="20908" y="62985"/>
                      </a:lnTo>
                      <a:lnTo>
                        <a:pt x="209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3" name="Google Shape;11143;p32"/>
                <p:cNvSpPr/>
                <p:nvPr/>
              </p:nvSpPr>
              <p:spPr>
                <a:xfrm>
                  <a:off x="1893075" y="1772075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4" name="Google Shape;11144;p32"/>
                <p:cNvSpPr/>
                <p:nvPr/>
              </p:nvSpPr>
              <p:spPr>
                <a:xfrm>
                  <a:off x="1893075" y="1875350"/>
                  <a:ext cx="409300" cy="6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4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5" name="Google Shape;11145;p32"/>
                <p:cNvSpPr/>
                <p:nvPr/>
              </p:nvSpPr>
              <p:spPr>
                <a:xfrm>
                  <a:off x="1893075" y="1978650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0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6" name="Google Shape;11146;p32"/>
                <p:cNvSpPr/>
                <p:nvPr/>
              </p:nvSpPr>
              <p:spPr>
                <a:xfrm>
                  <a:off x="1893075" y="2081925"/>
                  <a:ext cx="409300" cy="6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4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7" name="Google Shape;11147;p32"/>
                <p:cNvSpPr/>
                <p:nvPr/>
              </p:nvSpPr>
              <p:spPr>
                <a:xfrm>
                  <a:off x="1893075" y="2185525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8" name="Google Shape;11148;p32"/>
                <p:cNvSpPr/>
                <p:nvPr/>
              </p:nvSpPr>
              <p:spPr>
                <a:xfrm>
                  <a:off x="1893075" y="2288800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9" name="Google Shape;11149;p32"/>
                <p:cNvSpPr/>
                <p:nvPr/>
              </p:nvSpPr>
              <p:spPr>
                <a:xfrm>
                  <a:off x="1893075" y="2392100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0"/>
                      </a:lnTo>
                      <a:lnTo>
                        <a:pt x="16372" y="2750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0" name="Google Shape;11150;p32"/>
                <p:cNvSpPr/>
                <p:nvPr/>
              </p:nvSpPr>
              <p:spPr>
                <a:xfrm>
                  <a:off x="1893075" y="2495375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1" name="Google Shape;11151;p32"/>
                <p:cNvSpPr/>
                <p:nvPr/>
              </p:nvSpPr>
              <p:spPr>
                <a:xfrm>
                  <a:off x="1893075" y="2598675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0"/>
                      </a:moveTo>
                      <a:lnTo>
                        <a:pt x="1" y="2762"/>
                      </a:lnTo>
                      <a:lnTo>
                        <a:pt x="16372" y="2762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2" name="Google Shape;11152;p32"/>
                <p:cNvSpPr/>
                <p:nvPr/>
              </p:nvSpPr>
              <p:spPr>
                <a:xfrm>
                  <a:off x="1893075" y="2701950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3" name="Google Shape;11153;p32"/>
                <p:cNvSpPr/>
                <p:nvPr/>
              </p:nvSpPr>
              <p:spPr>
                <a:xfrm>
                  <a:off x="1893075" y="2805525"/>
                  <a:ext cx="40930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2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4" name="Google Shape;11154;p32"/>
                <p:cNvSpPr/>
                <p:nvPr/>
              </p:nvSpPr>
              <p:spPr>
                <a:xfrm>
                  <a:off x="1893075" y="2908825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5" name="Google Shape;11155;p32"/>
                <p:cNvSpPr/>
                <p:nvPr/>
              </p:nvSpPr>
              <p:spPr>
                <a:xfrm>
                  <a:off x="1893075" y="3012100"/>
                  <a:ext cx="40930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2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6" name="Google Shape;11156;p32"/>
                <p:cNvSpPr/>
                <p:nvPr/>
              </p:nvSpPr>
              <p:spPr>
                <a:xfrm>
                  <a:off x="1893075" y="3115400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0"/>
                      </a:moveTo>
                      <a:lnTo>
                        <a:pt x="1" y="2762"/>
                      </a:lnTo>
                      <a:lnTo>
                        <a:pt x="16372" y="2762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7" name="Google Shape;11157;p32"/>
                <p:cNvSpPr/>
                <p:nvPr/>
              </p:nvSpPr>
              <p:spPr>
                <a:xfrm>
                  <a:off x="1893075" y="3218675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8" name="Google Shape;11158;p32"/>
                <p:cNvSpPr/>
                <p:nvPr/>
              </p:nvSpPr>
              <p:spPr>
                <a:xfrm>
                  <a:off x="1860625" y="1670875"/>
                  <a:ext cx="492350" cy="6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4" h="2668" extrusionOk="0">
                      <a:moveTo>
                        <a:pt x="1" y="0"/>
                      </a:moveTo>
                      <a:lnTo>
                        <a:pt x="1" y="2667"/>
                      </a:lnTo>
                      <a:lnTo>
                        <a:pt x="19694" y="2667"/>
                      </a:lnTo>
                      <a:lnTo>
                        <a:pt x="196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9" name="Google Shape;11159;p32"/>
                <p:cNvSpPr/>
                <p:nvPr/>
              </p:nvSpPr>
              <p:spPr>
                <a:xfrm>
                  <a:off x="2024950" y="1539000"/>
                  <a:ext cx="25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597" fill="none" extrusionOk="0">
                      <a:moveTo>
                        <a:pt x="0" y="1"/>
                      </a:moveTo>
                      <a:lnTo>
                        <a:pt x="0" y="5597"/>
                      </a:lnTo>
                    </a:path>
                  </a:pathLst>
                </a:custGeom>
                <a:solidFill>
                  <a:schemeClr val="accent5"/>
                </a:solidFill>
                <a:ln w="3875" cap="flat" cmpd="sng">
                  <a:solidFill>
                    <a:schemeClr val="accent5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0" name="Google Shape;11160;p32"/>
                <p:cNvSpPr/>
                <p:nvPr/>
              </p:nvSpPr>
              <p:spPr>
                <a:xfrm>
                  <a:off x="1747225" y="1911950"/>
                  <a:ext cx="1207625" cy="16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305" h="67249" extrusionOk="0">
                      <a:moveTo>
                        <a:pt x="37339" y="23028"/>
                      </a:moveTo>
                      <a:lnTo>
                        <a:pt x="37339" y="23028"/>
                      </a:lnTo>
                      <a:cubicBezTo>
                        <a:pt x="37029" y="23254"/>
                        <a:pt x="36755" y="23528"/>
                        <a:pt x="36529" y="23850"/>
                      </a:cubicBezTo>
                      <a:cubicBezTo>
                        <a:pt x="36493" y="23588"/>
                        <a:pt x="36434" y="23326"/>
                        <a:pt x="36362" y="23076"/>
                      </a:cubicBezTo>
                      <a:lnTo>
                        <a:pt x="37339" y="23028"/>
                      </a:lnTo>
                      <a:close/>
                      <a:moveTo>
                        <a:pt x="32457" y="40911"/>
                      </a:moveTo>
                      <a:lnTo>
                        <a:pt x="32493" y="41149"/>
                      </a:lnTo>
                      <a:cubicBezTo>
                        <a:pt x="32898" y="43912"/>
                        <a:pt x="33231" y="46674"/>
                        <a:pt x="33505" y="49448"/>
                      </a:cubicBezTo>
                      <a:cubicBezTo>
                        <a:pt x="33350" y="49376"/>
                        <a:pt x="33183" y="49305"/>
                        <a:pt x="33017" y="49234"/>
                      </a:cubicBezTo>
                      <a:cubicBezTo>
                        <a:pt x="32517" y="49007"/>
                        <a:pt x="32005" y="48757"/>
                        <a:pt x="31517" y="48495"/>
                      </a:cubicBezTo>
                      <a:cubicBezTo>
                        <a:pt x="30516" y="47995"/>
                        <a:pt x="29552" y="47400"/>
                        <a:pt x="28623" y="46769"/>
                      </a:cubicBezTo>
                      <a:cubicBezTo>
                        <a:pt x="27909" y="46269"/>
                        <a:pt x="27206" y="45757"/>
                        <a:pt x="26528" y="45197"/>
                      </a:cubicBezTo>
                      <a:lnTo>
                        <a:pt x="30886" y="45066"/>
                      </a:lnTo>
                      <a:cubicBezTo>
                        <a:pt x="30850" y="43852"/>
                        <a:pt x="30100" y="42673"/>
                        <a:pt x="29016" y="42114"/>
                      </a:cubicBezTo>
                      <a:cubicBezTo>
                        <a:pt x="28539" y="41867"/>
                        <a:pt x="28001" y="41745"/>
                        <a:pt x="27463" y="41745"/>
                      </a:cubicBezTo>
                      <a:cubicBezTo>
                        <a:pt x="26779" y="41745"/>
                        <a:pt x="26094" y="41942"/>
                        <a:pt x="25528" y="42328"/>
                      </a:cubicBezTo>
                      <a:cubicBezTo>
                        <a:pt x="25528" y="41923"/>
                        <a:pt x="25456" y="41518"/>
                        <a:pt x="25361" y="41125"/>
                      </a:cubicBezTo>
                      <a:lnTo>
                        <a:pt x="32457" y="40911"/>
                      </a:lnTo>
                      <a:close/>
                      <a:moveTo>
                        <a:pt x="23398" y="0"/>
                      </a:moveTo>
                      <a:cubicBezTo>
                        <a:pt x="19916" y="0"/>
                        <a:pt x="16589" y="2611"/>
                        <a:pt x="15788" y="6014"/>
                      </a:cubicBezTo>
                      <a:cubicBezTo>
                        <a:pt x="14946" y="5116"/>
                        <a:pt x="13701" y="4690"/>
                        <a:pt x="12449" y="4690"/>
                      </a:cubicBezTo>
                      <a:cubicBezTo>
                        <a:pt x="11825" y="4690"/>
                        <a:pt x="11199" y="4796"/>
                        <a:pt x="10621" y="5002"/>
                      </a:cubicBezTo>
                      <a:cubicBezTo>
                        <a:pt x="8895" y="5633"/>
                        <a:pt x="7549" y="7086"/>
                        <a:pt x="6763" y="8752"/>
                      </a:cubicBezTo>
                      <a:cubicBezTo>
                        <a:pt x="5978" y="10419"/>
                        <a:pt x="5716" y="12289"/>
                        <a:pt x="5680" y="14134"/>
                      </a:cubicBezTo>
                      <a:cubicBezTo>
                        <a:pt x="5404" y="14063"/>
                        <a:pt x="5129" y="14029"/>
                        <a:pt x="4856" y="14029"/>
                      </a:cubicBezTo>
                      <a:cubicBezTo>
                        <a:pt x="3351" y="14029"/>
                        <a:pt x="1948" y="15058"/>
                        <a:pt x="1263" y="16480"/>
                      </a:cubicBezTo>
                      <a:cubicBezTo>
                        <a:pt x="1048" y="16932"/>
                        <a:pt x="894" y="17420"/>
                        <a:pt x="787" y="17920"/>
                      </a:cubicBezTo>
                      <a:cubicBezTo>
                        <a:pt x="691" y="18408"/>
                        <a:pt x="656" y="18897"/>
                        <a:pt x="644" y="19397"/>
                      </a:cubicBezTo>
                      <a:cubicBezTo>
                        <a:pt x="632" y="20242"/>
                        <a:pt x="739" y="21099"/>
                        <a:pt x="894" y="21921"/>
                      </a:cubicBezTo>
                      <a:lnTo>
                        <a:pt x="4954" y="21814"/>
                      </a:lnTo>
                      <a:lnTo>
                        <a:pt x="4954" y="21814"/>
                      </a:lnTo>
                      <a:cubicBezTo>
                        <a:pt x="4632" y="22564"/>
                        <a:pt x="4466" y="23385"/>
                        <a:pt x="4537" y="24207"/>
                      </a:cubicBezTo>
                      <a:cubicBezTo>
                        <a:pt x="4281" y="23866"/>
                        <a:pt x="3907" y="23742"/>
                        <a:pt x="3493" y="23742"/>
                      </a:cubicBezTo>
                      <a:cubicBezTo>
                        <a:pt x="2981" y="23742"/>
                        <a:pt x="2410" y="23931"/>
                        <a:pt x="1930" y="24135"/>
                      </a:cubicBezTo>
                      <a:cubicBezTo>
                        <a:pt x="1060" y="24504"/>
                        <a:pt x="453" y="25350"/>
                        <a:pt x="227" y="26267"/>
                      </a:cubicBezTo>
                      <a:cubicBezTo>
                        <a:pt x="1" y="27183"/>
                        <a:pt x="120" y="28148"/>
                        <a:pt x="370" y="29053"/>
                      </a:cubicBezTo>
                      <a:lnTo>
                        <a:pt x="12562" y="28826"/>
                      </a:lnTo>
                      <a:lnTo>
                        <a:pt x="12562" y="28826"/>
                      </a:lnTo>
                      <a:cubicBezTo>
                        <a:pt x="11621" y="30600"/>
                        <a:pt x="11407" y="32755"/>
                        <a:pt x="12086" y="34637"/>
                      </a:cubicBezTo>
                      <a:cubicBezTo>
                        <a:pt x="12109" y="34684"/>
                        <a:pt x="12431" y="34922"/>
                        <a:pt x="12467" y="34958"/>
                      </a:cubicBezTo>
                      <a:lnTo>
                        <a:pt x="27980" y="34660"/>
                      </a:lnTo>
                      <a:lnTo>
                        <a:pt x="27980" y="34660"/>
                      </a:lnTo>
                      <a:cubicBezTo>
                        <a:pt x="26980" y="35268"/>
                        <a:pt x="26183" y="36232"/>
                        <a:pt x="25885" y="37363"/>
                      </a:cubicBezTo>
                      <a:cubicBezTo>
                        <a:pt x="25361" y="36907"/>
                        <a:pt x="24669" y="36678"/>
                        <a:pt x="23976" y="36678"/>
                      </a:cubicBezTo>
                      <a:cubicBezTo>
                        <a:pt x="23329" y="36678"/>
                        <a:pt x="22682" y="36878"/>
                        <a:pt x="22170" y="37280"/>
                      </a:cubicBezTo>
                      <a:cubicBezTo>
                        <a:pt x="22158" y="37292"/>
                        <a:pt x="22146" y="37304"/>
                        <a:pt x="22123" y="37315"/>
                      </a:cubicBezTo>
                      <a:cubicBezTo>
                        <a:pt x="21646" y="37101"/>
                        <a:pt x="21146" y="36958"/>
                        <a:pt x="20622" y="36887"/>
                      </a:cubicBezTo>
                      <a:cubicBezTo>
                        <a:pt x="20422" y="36863"/>
                        <a:pt x="20222" y="36851"/>
                        <a:pt x="20021" y="36851"/>
                      </a:cubicBezTo>
                      <a:cubicBezTo>
                        <a:pt x="17576" y="36851"/>
                        <a:pt x="15189" y="38617"/>
                        <a:pt x="14562" y="40995"/>
                      </a:cubicBezTo>
                      <a:cubicBezTo>
                        <a:pt x="13920" y="40439"/>
                        <a:pt x="13070" y="40159"/>
                        <a:pt x="12221" y="40159"/>
                      </a:cubicBezTo>
                      <a:cubicBezTo>
                        <a:pt x="11432" y="40159"/>
                        <a:pt x="10645" y="40400"/>
                        <a:pt x="10026" y="40887"/>
                      </a:cubicBezTo>
                      <a:cubicBezTo>
                        <a:pt x="8740" y="41911"/>
                        <a:pt x="8323" y="43876"/>
                        <a:pt x="9097" y="45328"/>
                      </a:cubicBezTo>
                      <a:cubicBezTo>
                        <a:pt x="9288" y="45340"/>
                        <a:pt x="9597" y="45709"/>
                        <a:pt x="9800" y="45721"/>
                      </a:cubicBezTo>
                      <a:lnTo>
                        <a:pt x="25194" y="45245"/>
                      </a:lnTo>
                      <a:cubicBezTo>
                        <a:pt x="25218" y="45281"/>
                        <a:pt x="25254" y="45316"/>
                        <a:pt x="25290" y="45352"/>
                      </a:cubicBezTo>
                      <a:cubicBezTo>
                        <a:pt x="25671" y="45805"/>
                        <a:pt x="26099" y="46209"/>
                        <a:pt x="26516" y="46638"/>
                      </a:cubicBezTo>
                      <a:cubicBezTo>
                        <a:pt x="26730" y="46840"/>
                        <a:pt x="26956" y="47031"/>
                        <a:pt x="27183" y="47221"/>
                      </a:cubicBezTo>
                      <a:cubicBezTo>
                        <a:pt x="27397" y="47424"/>
                        <a:pt x="27623" y="47614"/>
                        <a:pt x="27861" y="47793"/>
                      </a:cubicBezTo>
                      <a:cubicBezTo>
                        <a:pt x="28778" y="48555"/>
                        <a:pt x="29778" y="49198"/>
                        <a:pt x="30802" y="49805"/>
                      </a:cubicBezTo>
                      <a:cubicBezTo>
                        <a:pt x="31314" y="50103"/>
                        <a:pt x="31850" y="50365"/>
                        <a:pt x="32386" y="50627"/>
                      </a:cubicBezTo>
                      <a:cubicBezTo>
                        <a:pt x="32660" y="50746"/>
                        <a:pt x="32933" y="50877"/>
                        <a:pt x="33219" y="50984"/>
                      </a:cubicBezTo>
                      <a:cubicBezTo>
                        <a:pt x="33350" y="51043"/>
                        <a:pt x="33493" y="51103"/>
                        <a:pt x="33636" y="51151"/>
                      </a:cubicBezTo>
                      <a:lnTo>
                        <a:pt x="33672" y="51162"/>
                      </a:lnTo>
                      <a:cubicBezTo>
                        <a:pt x="33755" y="52020"/>
                        <a:pt x="33826" y="52877"/>
                        <a:pt x="33886" y="53734"/>
                      </a:cubicBezTo>
                      <a:lnTo>
                        <a:pt x="34124" y="56901"/>
                      </a:lnTo>
                      <a:lnTo>
                        <a:pt x="34243" y="60056"/>
                      </a:lnTo>
                      <a:cubicBezTo>
                        <a:pt x="34267" y="60592"/>
                        <a:pt x="34303" y="61116"/>
                        <a:pt x="34326" y="61640"/>
                      </a:cubicBezTo>
                      <a:lnTo>
                        <a:pt x="34338" y="63235"/>
                      </a:lnTo>
                      <a:cubicBezTo>
                        <a:pt x="34350" y="64283"/>
                        <a:pt x="34362" y="65355"/>
                        <a:pt x="34410" y="66414"/>
                      </a:cubicBezTo>
                      <a:lnTo>
                        <a:pt x="34422" y="66462"/>
                      </a:lnTo>
                      <a:cubicBezTo>
                        <a:pt x="34433" y="66900"/>
                        <a:pt x="34802" y="67249"/>
                        <a:pt x="35236" y="67249"/>
                      </a:cubicBezTo>
                      <a:cubicBezTo>
                        <a:pt x="35250" y="67249"/>
                        <a:pt x="35265" y="67248"/>
                        <a:pt x="35279" y="67248"/>
                      </a:cubicBezTo>
                      <a:cubicBezTo>
                        <a:pt x="35672" y="67236"/>
                        <a:pt x="35993" y="66938"/>
                        <a:pt x="36053" y="66557"/>
                      </a:cubicBezTo>
                      <a:cubicBezTo>
                        <a:pt x="36220" y="65486"/>
                        <a:pt x="36362" y="64414"/>
                        <a:pt x="36505" y="63331"/>
                      </a:cubicBezTo>
                      <a:lnTo>
                        <a:pt x="36684" y="61711"/>
                      </a:lnTo>
                      <a:cubicBezTo>
                        <a:pt x="36720" y="61176"/>
                        <a:pt x="36755" y="60640"/>
                        <a:pt x="36779" y="60092"/>
                      </a:cubicBezTo>
                      <a:cubicBezTo>
                        <a:pt x="36827" y="59009"/>
                        <a:pt x="36910" y="57925"/>
                        <a:pt x="36934" y="56842"/>
                      </a:cubicBezTo>
                      <a:lnTo>
                        <a:pt x="36898" y="53579"/>
                      </a:lnTo>
                      <a:cubicBezTo>
                        <a:pt x="36886" y="52496"/>
                        <a:pt x="36803" y="51412"/>
                        <a:pt x="36720" y="50329"/>
                      </a:cubicBezTo>
                      <a:cubicBezTo>
                        <a:pt x="36648" y="49246"/>
                        <a:pt x="36589" y="48162"/>
                        <a:pt x="36458" y="47090"/>
                      </a:cubicBezTo>
                      <a:lnTo>
                        <a:pt x="36053" y="43864"/>
                      </a:lnTo>
                      <a:cubicBezTo>
                        <a:pt x="35910" y="42840"/>
                        <a:pt x="35719" y="41828"/>
                        <a:pt x="35553" y="40816"/>
                      </a:cubicBezTo>
                      <a:lnTo>
                        <a:pt x="39244" y="40697"/>
                      </a:lnTo>
                      <a:cubicBezTo>
                        <a:pt x="39220" y="39697"/>
                        <a:pt x="38613" y="38732"/>
                        <a:pt x="37720" y="38280"/>
                      </a:cubicBezTo>
                      <a:cubicBezTo>
                        <a:pt x="37332" y="38080"/>
                        <a:pt x="36897" y="37982"/>
                        <a:pt x="36462" y="37982"/>
                      </a:cubicBezTo>
                      <a:cubicBezTo>
                        <a:pt x="35989" y="37982"/>
                        <a:pt x="35516" y="38098"/>
                        <a:pt x="35100" y="38328"/>
                      </a:cubicBezTo>
                      <a:lnTo>
                        <a:pt x="34922" y="37470"/>
                      </a:lnTo>
                      <a:cubicBezTo>
                        <a:pt x="34707" y="36494"/>
                        <a:pt x="34517" y="35506"/>
                        <a:pt x="34279" y="34541"/>
                      </a:cubicBezTo>
                      <a:lnTo>
                        <a:pt x="48114" y="34279"/>
                      </a:lnTo>
                      <a:cubicBezTo>
                        <a:pt x="48304" y="32148"/>
                        <a:pt x="46768" y="30922"/>
                        <a:pt x="46268" y="28850"/>
                      </a:cubicBezTo>
                      <a:cubicBezTo>
                        <a:pt x="45733" y="26588"/>
                        <a:pt x="44685" y="24326"/>
                        <a:pt x="42744" y="23052"/>
                      </a:cubicBezTo>
                      <a:cubicBezTo>
                        <a:pt x="42423" y="22838"/>
                        <a:pt x="42054" y="22671"/>
                        <a:pt x="41684" y="22540"/>
                      </a:cubicBezTo>
                      <a:cubicBezTo>
                        <a:pt x="42077" y="20921"/>
                        <a:pt x="41625" y="19099"/>
                        <a:pt x="40482" y="17873"/>
                      </a:cubicBezTo>
                      <a:cubicBezTo>
                        <a:pt x="39827" y="17158"/>
                        <a:pt x="38946" y="16658"/>
                        <a:pt x="38005" y="16408"/>
                      </a:cubicBezTo>
                      <a:cubicBezTo>
                        <a:pt x="37958" y="15265"/>
                        <a:pt x="37898" y="14098"/>
                        <a:pt x="38017" y="12812"/>
                      </a:cubicBezTo>
                      <a:cubicBezTo>
                        <a:pt x="38077" y="12217"/>
                        <a:pt x="38041" y="11610"/>
                        <a:pt x="37910" y="11027"/>
                      </a:cubicBezTo>
                      <a:cubicBezTo>
                        <a:pt x="37767" y="10324"/>
                        <a:pt x="37493" y="9645"/>
                        <a:pt x="37124" y="9038"/>
                      </a:cubicBezTo>
                      <a:cubicBezTo>
                        <a:pt x="36851" y="8598"/>
                        <a:pt x="36517" y="8193"/>
                        <a:pt x="36136" y="7836"/>
                      </a:cubicBezTo>
                      <a:cubicBezTo>
                        <a:pt x="35017" y="6776"/>
                        <a:pt x="33478" y="6187"/>
                        <a:pt x="31942" y="6187"/>
                      </a:cubicBezTo>
                      <a:cubicBezTo>
                        <a:pt x="31648" y="6187"/>
                        <a:pt x="31355" y="6208"/>
                        <a:pt x="31064" y="6252"/>
                      </a:cubicBezTo>
                      <a:cubicBezTo>
                        <a:pt x="30350" y="2799"/>
                        <a:pt x="27052" y="49"/>
                        <a:pt x="23516" y="1"/>
                      </a:cubicBezTo>
                      <a:cubicBezTo>
                        <a:pt x="23476" y="1"/>
                        <a:pt x="23437" y="0"/>
                        <a:pt x="233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61" name="Google Shape;11161;p32"/>
              <p:cNvGrpSpPr/>
              <p:nvPr/>
            </p:nvGrpSpPr>
            <p:grpSpPr>
              <a:xfrm flipH="1">
                <a:off x="962803" y="5798366"/>
                <a:ext cx="1058243" cy="721141"/>
                <a:chOff x="9940899" y="454528"/>
                <a:chExt cx="6744694" cy="4596184"/>
              </a:xfrm>
            </p:grpSpPr>
            <p:sp>
              <p:nvSpPr>
                <p:cNvPr id="11162" name="Google Shape;11162;p32"/>
                <p:cNvSpPr/>
                <p:nvPr/>
              </p:nvSpPr>
              <p:spPr>
                <a:xfrm>
                  <a:off x="13444879" y="3084518"/>
                  <a:ext cx="1749195" cy="1778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7" h="21944" extrusionOk="0">
                      <a:moveTo>
                        <a:pt x="1" y="0"/>
                      </a:moveTo>
                      <a:lnTo>
                        <a:pt x="1" y="21943"/>
                      </a:lnTo>
                      <a:lnTo>
                        <a:pt x="21587" y="21943"/>
                      </a:lnTo>
                      <a:lnTo>
                        <a:pt x="2158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3" name="Google Shape;11163;p32"/>
                <p:cNvSpPr/>
                <p:nvPr/>
              </p:nvSpPr>
              <p:spPr>
                <a:xfrm>
                  <a:off x="13444879" y="3084518"/>
                  <a:ext cx="163113" cy="1778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3" h="21944" extrusionOk="0">
                      <a:moveTo>
                        <a:pt x="1" y="0"/>
                      </a:moveTo>
                      <a:lnTo>
                        <a:pt x="1" y="21943"/>
                      </a:lnTo>
                      <a:lnTo>
                        <a:pt x="2013" y="21943"/>
                      </a:lnTo>
                      <a:lnTo>
                        <a:pt x="201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4" name="Google Shape;11164;p32"/>
                <p:cNvSpPr/>
                <p:nvPr/>
              </p:nvSpPr>
              <p:spPr>
                <a:xfrm>
                  <a:off x="13273177" y="4681134"/>
                  <a:ext cx="2309760" cy="2885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05" h="3561" extrusionOk="0">
                      <a:moveTo>
                        <a:pt x="1" y="1"/>
                      </a:moveTo>
                      <a:lnTo>
                        <a:pt x="1" y="3561"/>
                      </a:lnTo>
                      <a:lnTo>
                        <a:pt x="28504" y="3561"/>
                      </a:lnTo>
                      <a:lnTo>
                        <a:pt x="2850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5" name="Google Shape;11165;p32"/>
                <p:cNvSpPr/>
                <p:nvPr/>
              </p:nvSpPr>
              <p:spPr>
                <a:xfrm>
                  <a:off x="13742989" y="3228266"/>
                  <a:ext cx="1146250" cy="101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6" h="12562" extrusionOk="0">
                      <a:moveTo>
                        <a:pt x="1" y="0"/>
                      </a:moveTo>
                      <a:lnTo>
                        <a:pt x="1" y="12561"/>
                      </a:lnTo>
                      <a:lnTo>
                        <a:pt x="14145" y="12561"/>
                      </a:lnTo>
                      <a:lnTo>
                        <a:pt x="1414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6" name="Google Shape;11166;p32"/>
                <p:cNvSpPr/>
                <p:nvPr/>
              </p:nvSpPr>
              <p:spPr>
                <a:xfrm>
                  <a:off x="13794119" y="3277451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0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7" name="Google Shape;11167;p32"/>
                <p:cNvSpPr/>
                <p:nvPr/>
              </p:nvSpPr>
              <p:spPr>
                <a:xfrm>
                  <a:off x="14063300" y="3277451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0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8" name="Google Shape;11168;p32"/>
                <p:cNvSpPr/>
                <p:nvPr/>
              </p:nvSpPr>
              <p:spPr>
                <a:xfrm>
                  <a:off x="14332482" y="3277451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0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9" name="Google Shape;11169;p32"/>
                <p:cNvSpPr/>
                <p:nvPr/>
              </p:nvSpPr>
              <p:spPr>
                <a:xfrm>
                  <a:off x="14601664" y="3277451"/>
                  <a:ext cx="231584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4144" extrusionOk="0">
                      <a:moveTo>
                        <a:pt x="0" y="0"/>
                      </a:moveTo>
                      <a:lnTo>
                        <a:pt x="0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0" name="Google Shape;11170;p32"/>
                <p:cNvSpPr/>
                <p:nvPr/>
              </p:nvSpPr>
              <p:spPr>
                <a:xfrm>
                  <a:off x="13794119" y="3652701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1"/>
                      </a:moveTo>
                      <a:lnTo>
                        <a:pt x="1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1" name="Google Shape;11171;p32"/>
                <p:cNvSpPr/>
                <p:nvPr/>
              </p:nvSpPr>
              <p:spPr>
                <a:xfrm>
                  <a:off x="14063300" y="3652701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1"/>
                      </a:moveTo>
                      <a:lnTo>
                        <a:pt x="1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2" name="Google Shape;11172;p32"/>
                <p:cNvSpPr/>
                <p:nvPr/>
              </p:nvSpPr>
              <p:spPr>
                <a:xfrm>
                  <a:off x="14332482" y="3652701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1"/>
                      </a:moveTo>
                      <a:lnTo>
                        <a:pt x="1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3" name="Google Shape;11173;p32"/>
                <p:cNvSpPr/>
                <p:nvPr/>
              </p:nvSpPr>
              <p:spPr>
                <a:xfrm>
                  <a:off x="14601664" y="3652701"/>
                  <a:ext cx="231584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6728" extrusionOk="0">
                      <a:moveTo>
                        <a:pt x="0" y="1"/>
                      </a:moveTo>
                      <a:lnTo>
                        <a:pt x="0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4" name="Google Shape;11174;p32"/>
                <p:cNvSpPr/>
                <p:nvPr/>
              </p:nvSpPr>
              <p:spPr>
                <a:xfrm>
                  <a:off x="14085503" y="3786805"/>
                  <a:ext cx="73413" cy="555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6859" extrusionOk="0">
                      <a:moveTo>
                        <a:pt x="1" y="1"/>
                      </a:moveTo>
                      <a:lnTo>
                        <a:pt x="1" y="6859"/>
                      </a:lnTo>
                      <a:lnTo>
                        <a:pt x="905" y="6859"/>
                      </a:lnTo>
                      <a:lnTo>
                        <a:pt x="9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5" name="Google Shape;11175;p32"/>
                <p:cNvSpPr/>
                <p:nvPr/>
              </p:nvSpPr>
              <p:spPr>
                <a:xfrm>
                  <a:off x="13374464" y="657103"/>
                  <a:ext cx="1890025" cy="817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25" h="10086" extrusionOk="0">
                      <a:moveTo>
                        <a:pt x="11585" y="1"/>
                      </a:moveTo>
                      <a:lnTo>
                        <a:pt x="1" y="8407"/>
                      </a:lnTo>
                      <a:lnTo>
                        <a:pt x="1" y="10086"/>
                      </a:lnTo>
                      <a:lnTo>
                        <a:pt x="23325" y="10086"/>
                      </a:lnTo>
                      <a:lnTo>
                        <a:pt x="23325" y="8407"/>
                      </a:lnTo>
                      <a:lnTo>
                        <a:pt x="11585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6" name="Google Shape;11176;p32"/>
                <p:cNvSpPr/>
                <p:nvPr/>
              </p:nvSpPr>
              <p:spPr>
                <a:xfrm>
                  <a:off x="13444879" y="849144"/>
                  <a:ext cx="1749195" cy="2425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7" h="29933" extrusionOk="0">
                      <a:moveTo>
                        <a:pt x="10728" y="0"/>
                      </a:moveTo>
                      <a:lnTo>
                        <a:pt x="1" y="7787"/>
                      </a:lnTo>
                      <a:lnTo>
                        <a:pt x="1" y="29933"/>
                      </a:lnTo>
                      <a:lnTo>
                        <a:pt x="21587" y="29933"/>
                      </a:lnTo>
                      <a:lnTo>
                        <a:pt x="21587" y="7787"/>
                      </a:lnTo>
                      <a:lnTo>
                        <a:pt x="1072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7" name="Google Shape;11177;p32"/>
                <p:cNvSpPr/>
                <p:nvPr/>
              </p:nvSpPr>
              <p:spPr>
                <a:xfrm>
                  <a:off x="13444879" y="963963"/>
                  <a:ext cx="1749195" cy="2424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7" h="29921" extrusionOk="0">
                      <a:moveTo>
                        <a:pt x="10728" y="0"/>
                      </a:moveTo>
                      <a:lnTo>
                        <a:pt x="1" y="7775"/>
                      </a:lnTo>
                      <a:lnTo>
                        <a:pt x="1" y="29920"/>
                      </a:lnTo>
                      <a:lnTo>
                        <a:pt x="21587" y="29920"/>
                      </a:lnTo>
                      <a:lnTo>
                        <a:pt x="21587" y="7775"/>
                      </a:lnTo>
                      <a:lnTo>
                        <a:pt x="1072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8" name="Google Shape;11178;p32"/>
                <p:cNvSpPr/>
                <p:nvPr/>
              </p:nvSpPr>
              <p:spPr>
                <a:xfrm>
                  <a:off x="13273177" y="3093189"/>
                  <a:ext cx="2309760" cy="366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05" h="4525" extrusionOk="0">
                      <a:moveTo>
                        <a:pt x="1" y="0"/>
                      </a:moveTo>
                      <a:lnTo>
                        <a:pt x="1" y="4525"/>
                      </a:lnTo>
                      <a:lnTo>
                        <a:pt x="28504" y="4525"/>
                      </a:lnTo>
                      <a:lnTo>
                        <a:pt x="2850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9" name="Google Shape;11179;p32"/>
                <p:cNvSpPr/>
                <p:nvPr/>
              </p:nvSpPr>
              <p:spPr>
                <a:xfrm>
                  <a:off x="13742989" y="1639267"/>
                  <a:ext cx="1146250" cy="10188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6" h="12574" extrusionOk="0">
                      <a:moveTo>
                        <a:pt x="1" y="1"/>
                      </a:moveTo>
                      <a:lnTo>
                        <a:pt x="1" y="12573"/>
                      </a:lnTo>
                      <a:lnTo>
                        <a:pt x="14145" y="12573"/>
                      </a:lnTo>
                      <a:lnTo>
                        <a:pt x="1414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0" name="Google Shape;11180;p32"/>
                <p:cNvSpPr/>
                <p:nvPr/>
              </p:nvSpPr>
              <p:spPr>
                <a:xfrm>
                  <a:off x="13794119" y="1689425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1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1" name="Google Shape;11181;p32"/>
                <p:cNvSpPr/>
                <p:nvPr/>
              </p:nvSpPr>
              <p:spPr>
                <a:xfrm>
                  <a:off x="14063300" y="1689425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1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2" name="Google Shape;11182;p32"/>
                <p:cNvSpPr/>
                <p:nvPr/>
              </p:nvSpPr>
              <p:spPr>
                <a:xfrm>
                  <a:off x="14332482" y="1689425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1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3" name="Google Shape;11183;p32"/>
                <p:cNvSpPr/>
                <p:nvPr/>
              </p:nvSpPr>
              <p:spPr>
                <a:xfrm>
                  <a:off x="14601664" y="1689425"/>
                  <a:ext cx="231584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4144" extrusionOk="0">
                      <a:moveTo>
                        <a:pt x="0" y="1"/>
                      </a:moveTo>
                      <a:lnTo>
                        <a:pt x="0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4" name="Google Shape;11184;p32"/>
                <p:cNvSpPr/>
                <p:nvPr/>
              </p:nvSpPr>
              <p:spPr>
                <a:xfrm>
                  <a:off x="13794119" y="2064756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0"/>
                      </a:moveTo>
                      <a:lnTo>
                        <a:pt x="1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5" name="Google Shape;11185;p32"/>
                <p:cNvSpPr/>
                <p:nvPr/>
              </p:nvSpPr>
              <p:spPr>
                <a:xfrm>
                  <a:off x="14063300" y="2064756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0"/>
                      </a:moveTo>
                      <a:lnTo>
                        <a:pt x="1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6" name="Google Shape;11186;p32"/>
                <p:cNvSpPr/>
                <p:nvPr/>
              </p:nvSpPr>
              <p:spPr>
                <a:xfrm>
                  <a:off x="14332482" y="2064756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0"/>
                      </a:moveTo>
                      <a:lnTo>
                        <a:pt x="1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7" name="Google Shape;11187;p32"/>
                <p:cNvSpPr/>
                <p:nvPr/>
              </p:nvSpPr>
              <p:spPr>
                <a:xfrm>
                  <a:off x="14601664" y="2064756"/>
                  <a:ext cx="231584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6728" extrusionOk="0">
                      <a:moveTo>
                        <a:pt x="0" y="0"/>
                      </a:moveTo>
                      <a:lnTo>
                        <a:pt x="0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8" name="Google Shape;11188;p32"/>
                <p:cNvSpPr/>
                <p:nvPr/>
              </p:nvSpPr>
              <p:spPr>
                <a:xfrm>
                  <a:off x="13686106" y="2198861"/>
                  <a:ext cx="74386" cy="7082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" h="8740" extrusionOk="0">
                      <a:moveTo>
                        <a:pt x="0" y="0"/>
                      </a:moveTo>
                      <a:lnTo>
                        <a:pt x="0" y="8739"/>
                      </a:lnTo>
                      <a:lnTo>
                        <a:pt x="917" y="8739"/>
                      </a:lnTo>
                      <a:lnTo>
                        <a:pt x="91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9" name="Google Shape;11189;p32"/>
                <p:cNvSpPr/>
                <p:nvPr/>
              </p:nvSpPr>
              <p:spPr>
                <a:xfrm>
                  <a:off x="14085503" y="2198861"/>
                  <a:ext cx="73413" cy="555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6859" extrusionOk="0">
                      <a:moveTo>
                        <a:pt x="1" y="0"/>
                      </a:moveTo>
                      <a:lnTo>
                        <a:pt x="1" y="6858"/>
                      </a:lnTo>
                      <a:lnTo>
                        <a:pt x="905" y="6858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0" name="Google Shape;11190;p32"/>
                <p:cNvSpPr/>
                <p:nvPr/>
              </p:nvSpPr>
              <p:spPr>
                <a:xfrm>
                  <a:off x="14468531" y="2198861"/>
                  <a:ext cx="73413" cy="555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6859" extrusionOk="0">
                      <a:moveTo>
                        <a:pt x="0" y="0"/>
                      </a:moveTo>
                      <a:lnTo>
                        <a:pt x="0" y="6858"/>
                      </a:lnTo>
                      <a:lnTo>
                        <a:pt x="905" y="6858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1" name="Google Shape;11191;p32"/>
                <p:cNvSpPr/>
                <p:nvPr/>
              </p:nvSpPr>
              <p:spPr>
                <a:xfrm>
                  <a:off x="14883405" y="2198861"/>
                  <a:ext cx="73332" cy="7082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" h="8740" extrusionOk="0">
                      <a:moveTo>
                        <a:pt x="0" y="0"/>
                      </a:moveTo>
                      <a:lnTo>
                        <a:pt x="0" y="8739"/>
                      </a:lnTo>
                      <a:lnTo>
                        <a:pt x="905" y="8739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2" name="Google Shape;11192;p32"/>
                <p:cNvSpPr/>
                <p:nvPr/>
              </p:nvSpPr>
              <p:spPr>
                <a:xfrm>
                  <a:off x="13602159" y="2728473"/>
                  <a:ext cx="1417296" cy="36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91" h="454" extrusionOk="0">
                      <a:moveTo>
                        <a:pt x="1" y="1"/>
                      </a:moveTo>
                      <a:lnTo>
                        <a:pt x="1" y="453"/>
                      </a:lnTo>
                      <a:lnTo>
                        <a:pt x="17491" y="453"/>
                      </a:lnTo>
                      <a:lnTo>
                        <a:pt x="174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3" name="Google Shape;11193;p32"/>
                <p:cNvSpPr/>
                <p:nvPr/>
              </p:nvSpPr>
              <p:spPr>
                <a:xfrm>
                  <a:off x="13602159" y="2182411"/>
                  <a:ext cx="1417296" cy="36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91" h="454" extrusionOk="0">
                      <a:moveTo>
                        <a:pt x="1" y="1"/>
                      </a:moveTo>
                      <a:lnTo>
                        <a:pt x="1" y="453"/>
                      </a:lnTo>
                      <a:lnTo>
                        <a:pt x="17491" y="453"/>
                      </a:lnTo>
                      <a:lnTo>
                        <a:pt x="174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4" name="Google Shape;11194;p32"/>
                <p:cNvSpPr/>
                <p:nvPr/>
              </p:nvSpPr>
              <p:spPr>
                <a:xfrm>
                  <a:off x="13425594" y="4195845"/>
                  <a:ext cx="691834" cy="675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8" h="8336" extrusionOk="0">
                      <a:moveTo>
                        <a:pt x="1" y="1"/>
                      </a:moveTo>
                      <a:lnTo>
                        <a:pt x="1" y="8335"/>
                      </a:lnTo>
                      <a:lnTo>
                        <a:pt x="8537" y="8335"/>
                      </a:lnTo>
                      <a:lnTo>
                        <a:pt x="853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5" name="Google Shape;11195;p32"/>
                <p:cNvSpPr/>
                <p:nvPr/>
              </p:nvSpPr>
              <p:spPr>
                <a:xfrm>
                  <a:off x="15533590" y="4195845"/>
                  <a:ext cx="788341" cy="675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9" h="8336" extrusionOk="0">
                      <a:moveTo>
                        <a:pt x="1" y="1"/>
                      </a:moveTo>
                      <a:lnTo>
                        <a:pt x="1" y="8335"/>
                      </a:lnTo>
                      <a:lnTo>
                        <a:pt x="9728" y="8335"/>
                      </a:lnTo>
                      <a:lnTo>
                        <a:pt x="9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6" name="Google Shape;11196;p32"/>
                <p:cNvSpPr/>
                <p:nvPr/>
              </p:nvSpPr>
              <p:spPr>
                <a:xfrm>
                  <a:off x="14076832" y="3134676"/>
                  <a:ext cx="330035" cy="1737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1444" extrusionOk="0">
                      <a:moveTo>
                        <a:pt x="0" y="0"/>
                      </a:moveTo>
                      <a:lnTo>
                        <a:pt x="0" y="21443"/>
                      </a:lnTo>
                      <a:lnTo>
                        <a:pt x="4072" y="21443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7" name="Google Shape;11197;p32"/>
                <p:cNvSpPr/>
                <p:nvPr/>
              </p:nvSpPr>
              <p:spPr>
                <a:xfrm>
                  <a:off x="15218140" y="3134676"/>
                  <a:ext cx="330035" cy="1737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1444" extrusionOk="0">
                      <a:moveTo>
                        <a:pt x="1" y="0"/>
                      </a:moveTo>
                      <a:lnTo>
                        <a:pt x="1" y="21443"/>
                      </a:lnTo>
                      <a:lnTo>
                        <a:pt x="4072" y="21443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8" name="Google Shape;11198;p32"/>
                <p:cNvSpPr/>
                <p:nvPr/>
              </p:nvSpPr>
              <p:spPr>
                <a:xfrm>
                  <a:off x="15526864" y="3171302"/>
                  <a:ext cx="81" cy="1617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956" extrusionOk="0">
                      <a:moveTo>
                        <a:pt x="1" y="1"/>
                      </a:moveTo>
                      <a:lnTo>
                        <a:pt x="1" y="19955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9" name="Google Shape;11199;p32"/>
                <p:cNvSpPr/>
                <p:nvPr/>
              </p:nvSpPr>
              <p:spPr>
                <a:xfrm>
                  <a:off x="15521111" y="3171302"/>
                  <a:ext cx="11587" cy="1617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19956" extrusionOk="0">
                      <a:moveTo>
                        <a:pt x="0" y="1"/>
                      </a:moveTo>
                      <a:lnTo>
                        <a:pt x="0" y="19955"/>
                      </a:lnTo>
                      <a:lnTo>
                        <a:pt x="143" y="19955"/>
                      </a:lnTo>
                      <a:lnTo>
                        <a:pt x="14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0" name="Google Shape;11200;p32"/>
                <p:cNvSpPr/>
                <p:nvPr/>
              </p:nvSpPr>
              <p:spPr>
                <a:xfrm>
                  <a:off x="14076832" y="3134676"/>
                  <a:ext cx="330035" cy="163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013" extrusionOk="0">
                      <a:moveTo>
                        <a:pt x="0" y="0"/>
                      </a:moveTo>
                      <a:lnTo>
                        <a:pt x="0" y="2012"/>
                      </a:lnTo>
                      <a:lnTo>
                        <a:pt x="4072" y="2012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1" name="Google Shape;11201;p32"/>
                <p:cNvSpPr/>
                <p:nvPr/>
              </p:nvSpPr>
              <p:spPr>
                <a:xfrm>
                  <a:off x="15218140" y="3134676"/>
                  <a:ext cx="330035" cy="163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013" extrusionOk="0">
                      <a:moveTo>
                        <a:pt x="1" y="0"/>
                      </a:moveTo>
                      <a:lnTo>
                        <a:pt x="1" y="2012"/>
                      </a:lnTo>
                      <a:lnTo>
                        <a:pt x="4072" y="2012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2" name="Google Shape;11202;p32"/>
                <p:cNvSpPr/>
                <p:nvPr/>
              </p:nvSpPr>
              <p:spPr>
                <a:xfrm>
                  <a:off x="14380695" y="3171302"/>
                  <a:ext cx="81" cy="80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931" extrusionOk="0">
                      <a:moveTo>
                        <a:pt x="1" y="1"/>
                      </a:moveTo>
                      <a:lnTo>
                        <a:pt x="1" y="993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3" name="Google Shape;11203;p32"/>
                <p:cNvSpPr/>
                <p:nvPr/>
              </p:nvSpPr>
              <p:spPr>
                <a:xfrm>
                  <a:off x="14374942" y="3171302"/>
                  <a:ext cx="12641" cy="80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" h="9931" extrusionOk="0">
                      <a:moveTo>
                        <a:pt x="0" y="1"/>
                      </a:moveTo>
                      <a:lnTo>
                        <a:pt x="0" y="9930"/>
                      </a:lnTo>
                      <a:lnTo>
                        <a:pt x="155" y="9930"/>
                      </a:ln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4" name="Google Shape;11204;p32"/>
                <p:cNvSpPr/>
                <p:nvPr/>
              </p:nvSpPr>
              <p:spPr>
                <a:xfrm>
                  <a:off x="13807651" y="2747758"/>
                  <a:ext cx="2005817" cy="436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54" h="5383" extrusionOk="0">
                      <a:moveTo>
                        <a:pt x="2918" y="1"/>
                      </a:moveTo>
                      <a:lnTo>
                        <a:pt x="1" y="5168"/>
                      </a:lnTo>
                      <a:cubicBezTo>
                        <a:pt x="155" y="5299"/>
                        <a:pt x="501" y="5382"/>
                        <a:pt x="941" y="5382"/>
                      </a:cubicBezTo>
                      <a:cubicBezTo>
                        <a:pt x="1453" y="5382"/>
                        <a:pt x="1953" y="5263"/>
                        <a:pt x="2239" y="5097"/>
                      </a:cubicBezTo>
                      <a:cubicBezTo>
                        <a:pt x="2358" y="5263"/>
                        <a:pt x="2751" y="5382"/>
                        <a:pt x="3263" y="5382"/>
                      </a:cubicBezTo>
                      <a:cubicBezTo>
                        <a:pt x="3775" y="5382"/>
                        <a:pt x="4263" y="5263"/>
                        <a:pt x="4525" y="5097"/>
                      </a:cubicBezTo>
                      <a:cubicBezTo>
                        <a:pt x="4680" y="5263"/>
                        <a:pt x="5073" y="5382"/>
                        <a:pt x="5585" y="5382"/>
                      </a:cubicBezTo>
                      <a:cubicBezTo>
                        <a:pt x="6108" y="5382"/>
                        <a:pt x="6573" y="5263"/>
                        <a:pt x="6823" y="5097"/>
                      </a:cubicBezTo>
                      <a:cubicBezTo>
                        <a:pt x="6990" y="5263"/>
                        <a:pt x="7406" y="5382"/>
                        <a:pt x="7918" y="5382"/>
                      </a:cubicBezTo>
                      <a:cubicBezTo>
                        <a:pt x="8430" y="5382"/>
                        <a:pt x="8895" y="5263"/>
                        <a:pt x="9121" y="5097"/>
                      </a:cubicBezTo>
                      <a:cubicBezTo>
                        <a:pt x="9299" y="5263"/>
                        <a:pt x="9728" y="5382"/>
                        <a:pt x="10240" y="5382"/>
                      </a:cubicBezTo>
                      <a:cubicBezTo>
                        <a:pt x="10752" y="5382"/>
                        <a:pt x="11204" y="5263"/>
                        <a:pt x="11419" y="5097"/>
                      </a:cubicBezTo>
                      <a:cubicBezTo>
                        <a:pt x="11621" y="5263"/>
                        <a:pt x="12050" y="5382"/>
                        <a:pt x="12562" y="5382"/>
                      </a:cubicBezTo>
                      <a:cubicBezTo>
                        <a:pt x="13086" y="5382"/>
                        <a:pt x="13514" y="5263"/>
                        <a:pt x="13717" y="5097"/>
                      </a:cubicBezTo>
                      <a:cubicBezTo>
                        <a:pt x="13931" y="5263"/>
                        <a:pt x="14383" y="5382"/>
                        <a:pt x="14895" y="5382"/>
                      </a:cubicBezTo>
                      <a:cubicBezTo>
                        <a:pt x="15407" y="5382"/>
                        <a:pt x="15836" y="5263"/>
                        <a:pt x="16014" y="5097"/>
                      </a:cubicBezTo>
                      <a:cubicBezTo>
                        <a:pt x="16241" y="5263"/>
                        <a:pt x="16705" y="5382"/>
                        <a:pt x="17217" y="5382"/>
                      </a:cubicBezTo>
                      <a:cubicBezTo>
                        <a:pt x="17729" y="5382"/>
                        <a:pt x="18146" y="5263"/>
                        <a:pt x="18312" y="5097"/>
                      </a:cubicBezTo>
                      <a:cubicBezTo>
                        <a:pt x="18562" y="5263"/>
                        <a:pt x="19027" y="5382"/>
                        <a:pt x="19539" y="5382"/>
                      </a:cubicBezTo>
                      <a:cubicBezTo>
                        <a:pt x="20063" y="5382"/>
                        <a:pt x="20456" y="5263"/>
                        <a:pt x="20610" y="5097"/>
                      </a:cubicBezTo>
                      <a:cubicBezTo>
                        <a:pt x="20872" y="5263"/>
                        <a:pt x="21360" y="5382"/>
                        <a:pt x="21872" y="5382"/>
                      </a:cubicBezTo>
                      <a:cubicBezTo>
                        <a:pt x="22384" y="5382"/>
                        <a:pt x="22777" y="5263"/>
                        <a:pt x="22908" y="5097"/>
                      </a:cubicBezTo>
                      <a:cubicBezTo>
                        <a:pt x="23182" y="5263"/>
                        <a:pt x="23682" y="5382"/>
                        <a:pt x="24194" y="5382"/>
                      </a:cubicBezTo>
                      <a:cubicBezTo>
                        <a:pt x="24408" y="5382"/>
                        <a:pt x="24599" y="5359"/>
                        <a:pt x="24754" y="5323"/>
                      </a:cubicBezTo>
                      <a:lnTo>
                        <a:pt x="2201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5" name="Google Shape;11205;p32"/>
                <p:cNvSpPr/>
                <p:nvPr/>
              </p:nvSpPr>
              <p:spPr>
                <a:xfrm>
                  <a:off x="13878066" y="3076740"/>
                  <a:ext cx="1878518" cy="43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3" h="537" extrusionOk="0">
                      <a:moveTo>
                        <a:pt x="1906" y="1"/>
                      </a:moveTo>
                      <a:lnTo>
                        <a:pt x="1846" y="25"/>
                      </a:lnTo>
                      <a:cubicBezTo>
                        <a:pt x="1374" y="191"/>
                        <a:pt x="883" y="363"/>
                        <a:pt x="472" y="363"/>
                      </a:cubicBezTo>
                      <a:cubicBezTo>
                        <a:pt x="323" y="363"/>
                        <a:pt x="184" y="340"/>
                        <a:pt x="60" y="287"/>
                      </a:cubicBezTo>
                      <a:lnTo>
                        <a:pt x="1" y="417"/>
                      </a:lnTo>
                      <a:cubicBezTo>
                        <a:pt x="150" y="483"/>
                        <a:pt x="313" y="511"/>
                        <a:pt x="486" y="511"/>
                      </a:cubicBezTo>
                      <a:cubicBezTo>
                        <a:pt x="906" y="511"/>
                        <a:pt x="1382" y="348"/>
                        <a:pt x="1846" y="179"/>
                      </a:cubicBezTo>
                      <a:cubicBezTo>
                        <a:pt x="2067" y="425"/>
                        <a:pt x="2370" y="503"/>
                        <a:pt x="2703" y="503"/>
                      </a:cubicBezTo>
                      <a:cubicBezTo>
                        <a:pt x="3016" y="503"/>
                        <a:pt x="3356" y="433"/>
                        <a:pt x="3680" y="370"/>
                      </a:cubicBezTo>
                      <a:cubicBezTo>
                        <a:pt x="3811" y="334"/>
                        <a:pt x="3954" y="310"/>
                        <a:pt x="4073" y="287"/>
                      </a:cubicBezTo>
                      <a:cubicBezTo>
                        <a:pt x="4286" y="453"/>
                        <a:pt x="4544" y="504"/>
                        <a:pt x="4818" y="504"/>
                      </a:cubicBezTo>
                      <a:cubicBezTo>
                        <a:pt x="5033" y="504"/>
                        <a:pt x="5258" y="473"/>
                        <a:pt x="5478" y="441"/>
                      </a:cubicBezTo>
                      <a:cubicBezTo>
                        <a:pt x="5694" y="416"/>
                        <a:pt x="5905" y="386"/>
                        <a:pt x="6101" y="386"/>
                      </a:cubicBezTo>
                      <a:cubicBezTo>
                        <a:pt x="6186" y="386"/>
                        <a:pt x="6268" y="391"/>
                        <a:pt x="6347" y="406"/>
                      </a:cubicBezTo>
                      <a:cubicBezTo>
                        <a:pt x="6502" y="406"/>
                        <a:pt x="6656" y="429"/>
                        <a:pt x="6835" y="441"/>
                      </a:cubicBezTo>
                      <a:cubicBezTo>
                        <a:pt x="7013" y="461"/>
                        <a:pt x="7203" y="483"/>
                        <a:pt x="7398" y="483"/>
                      </a:cubicBezTo>
                      <a:cubicBezTo>
                        <a:pt x="7673" y="483"/>
                        <a:pt x="7956" y="440"/>
                        <a:pt x="8228" y="287"/>
                      </a:cubicBezTo>
                      <a:cubicBezTo>
                        <a:pt x="8580" y="387"/>
                        <a:pt x="8939" y="424"/>
                        <a:pt x="9299" y="424"/>
                      </a:cubicBezTo>
                      <a:cubicBezTo>
                        <a:pt x="9792" y="424"/>
                        <a:pt x="10288" y="355"/>
                        <a:pt x="10776" y="287"/>
                      </a:cubicBezTo>
                      <a:cubicBezTo>
                        <a:pt x="10895" y="287"/>
                        <a:pt x="11026" y="346"/>
                        <a:pt x="11169" y="406"/>
                      </a:cubicBezTo>
                      <a:cubicBezTo>
                        <a:pt x="11312" y="465"/>
                        <a:pt x="11466" y="525"/>
                        <a:pt x="11621" y="525"/>
                      </a:cubicBezTo>
                      <a:lnTo>
                        <a:pt x="11657" y="525"/>
                      </a:lnTo>
                      <a:cubicBezTo>
                        <a:pt x="11973" y="409"/>
                        <a:pt x="12267" y="371"/>
                        <a:pt x="12555" y="371"/>
                      </a:cubicBezTo>
                      <a:cubicBezTo>
                        <a:pt x="12832" y="371"/>
                        <a:pt x="13103" y="406"/>
                        <a:pt x="13383" y="441"/>
                      </a:cubicBezTo>
                      <a:cubicBezTo>
                        <a:pt x="13681" y="477"/>
                        <a:pt x="14002" y="525"/>
                        <a:pt x="14348" y="525"/>
                      </a:cubicBezTo>
                      <a:cubicBezTo>
                        <a:pt x="14443" y="525"/>
                        <a:pt x="14550" y="465"/>
                        <a:pt x="14657" y="394"/>
                      </a:cubicBezTo>
                      <a:cubicBezTo>
                        <a:pt x="14741" y="346"/>
                        <a:pt x="14836" y="287"/>
                        <a:pt x="14884" y="287"/>
                      </a:cubicBezTo>
                      <a:lnTo>
                        <a:pt x="15015" y="298"/>
                      </a:lnTo>
                      <a:cubicBezTo>
                        <a:pt x="15465" y="364"/>
                        <a:pt x="15883" y="422"/>
                        <a:pt x="16298" y="422"/>
                      </a:cubicBezTo>
                      <a:cubicBezTo>
                        <a:pt x="16640" y="422"/>
                        <a:pt x="16981" y="382"/>
                        <a:pt x="17336" y="275"/>
                      </a:cubicBezTo>
                      <a:cubicBezTo>
                        <a:pt x="17360" y="264"/>
                        <a:pt x="17389" y="259"/>
                        <a:pt x="17422" y="259"/>
                      </a:cubicBezTo>
                      <a:cubicBezTo>
                        <a:pt x="17539" y="259"/>
                        <a:pt x="17705" y="317"/>
                        <a:pt x="17872" y="382"/>
                      </a:cubicBezTo>
                      <a:cubicBezTo>
                        <a:pt x="18074" y="441"/>
                        <a:pt x="18301" y="525"/>
                        <a:pt x="18515" y="525"/>
                      </a:cubicBezTo>
                      <a:cubicBezTo>
                        <a:pt x="18717" y="525"/>
                        <a:pt x="18872" y="453"/>
                        <a:pt x="19015" y="382"/>
                      </a:cubicBezTo>
                      <a:cubicBezTo>
                        <a:pt x="19139" y="320"/>
                        <a:pt x="19249" y="265"/>
                        <a:pt x="19391" y="265"/>
                      </a:cubicBezTo>
                      <a:cubicBezTo>
                        <a:pt x="19440" y="265"/>
                        <a:pt x="19493" y="271"/>
                        <a:pt x="19551" y="287"/>
                      </a:cubicBezTo>
                      <a:cubicBezTo>
                        <a:pt x="19634" y="310"/>
                        <a:pt x="19717" y="346"/>
                        <a:pt x="19789" y="370"/>
                      </a:cubicBezTo>
                      <a:cubicBezTo>
                        <a:pt x="19979" y="453"/>
                        <a:pt x="20158" y="525"/>
                        <a:pt x="20384" y="525"/>
                      </a:cubicBezTo>
                      <a:cubicBezTo>
                        <a:pt x="20599" y="525"/>
                        <a:pt x="20837" y="465"/>
                        <a:pt x="21063" y="406"/>
                      </a:cubicBezTo>
                      <a:cubicBezTo>
                        <a:pt x="21289" y="346"/>
                        <a:pt x="21503" y="287"/>
                        <a:pt x="21694" y="287"/>
                      </a:cubicBezTo>
                      <a:cubicBezTo>
                        <a:pt x="21801" y="310"/>
                        <a:pt x="21896" y="346"/>
                        <a:pt x="22003" y="370"/>
                      </a:cubicBezTo>
                      <a:cubicBezTo>
                        <a:pt x="22277" y="453"/>
                        <a:pt x="22551" y="537"/>
                        <a:pt x="22813" y="537"/>
                      </a:cubicBezTo>
                      <a:cubicBezTo>
                        <a:pt x="22944" y="537"/>
                        <a:pt x="23063" y="513"/>
                        <a:pt x="23182" y="465"/>
                      </a:cubicBezTo>
                      <a:lnTo>
                        <a:pt x="23123" y="322"/>
                      </a:lnTo>
                      <a:cubicBezTo>
                        <a:pt x="23022" y="365"/>
                        <a:pt x="22912" y="382"/>
                        <a:pt x="22797" y="382"/>
                      </a:cubicBezTo>
                      <a:cubicBezTo>
                        <a:pt x="22559" y="382"/>
                        <a:pt x="22296" y="307"/>
                        <a:pt x="22039" y="227"/>
                      </a:cubicBezTo>
                      <a:cubicBezTo>
                        <a:pt x="21932" y="203"/>
                        <a:pt x="21825" y="167"/>
                        <a:pt x="21730" y="144"/>
                      </a:cubicBezTo>
                      <a:lnTo>
                        <a:pt x="21706" y="144"/>
                      </a:lnTo>
                      <a:cubicBezTo>
                        <a:pt x="21492" y="144"/>
                        <a:pt x="21253" y="203"/>
                        <a:pt x="21027" y="263"/>
                      </a:cubicBezTo>
                      <a:cubicBezTo>
                        <a:pt x="20813" y="322"/>
                        <a:pt x="20587" y="382"/>
                        <a:pt x="20384" y="382"/>
                      </a:cubicBezTo>
                      <a:cubicBezTo>
                        <a:pt x="20182" y="382"/>
                        <a:pt x="20039" y="310"/>
                        <a:pt x="19848" y="239"/>
                      </a:cubicBezTo>
                      <a:cubicBezTo>
                        <a:pt x="19765" y="203"/>
                        <a:pt x="19694" y="179"/>
                        <a:pt x="19598" y="144"/>
                      </a:cubicBezTo>
                      <a:cubicBezTo>
                        <a:pt x="19523" y="125"/>
                        <a:pt x="19455" y="117"/>
                        <a:pt x="19391" y="117"/>
                      </a:cubicBezTo>
                      <a:cubicBezTo>
                        <a:pt x="19213" y="117"/>
                        <a:pt x="19075" y="181"/>
                        <a:pt x="18944" y="251"/>
                      </a:cubicBezTo>
                      <a:cubicBezTo>
                        <a:pt x="18813" y="310"/>
                        <a:pt x="18682" y="382"/>
                        <a:pt x="18515" y="382"/>
                      </a:cubicBezTo>
                      <a:cubicBezTo>
                        <a:pt x="18324" y="382"/>
                        <a:pt x="18122" y="310"/>
                        <a:pt x="17920" y="239"/>
                      </a:cubicBezTo>
                      <a:cubicBezTo>
                        <a:pt x="17732" y="171"/>
                        <a:pt x="17569" y="115"/>
                        <a:pt x="17434" y="115"/>
                      </a:cubicBezTo>
                      <a:cubicBezTo>
                        <a:pt x="17381" y="115"/>
                        <a:pt x="17332" y="123"/>
                        <a:pt x="17289" y="144"/>
                      </a:cubicBezTo>
                      <a:cubicBezTo>
                        <a:pt x="16960" y="238"/>
                        <a:pt x="16642" y="272"/>
                        <a:pt x="16321" y="272"/>
                      </a:cubicBezTo>
                      <a:cubicBezTo>
                        <a:pt x="15910" y="272"/>
                        <a:pt x="15493" y="216"/>
                        <a:pt x="15038" y="156"/>
                      </a:cubicBezTo>
                      <a:lnTo>
                        <a:pt x="14895" y="144"/>
                      </a:lnTo>
                      <a:cubicBezTo>
                        <a:pt x="14800" y="144"/>
                        <a:pt x="14693" y="203"/>
                        <a:pt x="14586" y="263"/>
                      </a:cubicBezTo>
                      <a:cubicBezTo>
                        <a:pt x="14503" y="322"/>
                        <a:pt x="14407" y="382"/>
                        <a:pt x="14348" y="382"/>
                      </a:cubicBezTo>
                      <a:cubicBezTo>
                        <a:pt x="14014" y="382"/>
                        <a:pt x="13705" y="334"/>
                        <a:pt x="13395" y="298"/>
                      </a:cubicBezTo>
                      <a:cubicBezTo>
                        <a:pt x="13115" y="258"/>
                        <a:pt x="12840" y="220"/>
                        <a:pt x="12554" y="220"/>
                      </a:cubicBezTo>
                      <a:cubicBezTo>
                        <a:pt x="12258" y="220"/>
                        <a:pt x="11949" y="260"/>
                        <a:pt x="11609" y="382"/>
                      </a:cubicBezTo>
                      <a:cubicBezTo>
                        <a:pt x="11490" y="370"/>
                        <a:pt x="11359" y="322"/>
                        <a:pt x="11228" y="263"/>
                      </a:cubicBezTo>
                      <a:cubicBezTo>
                        <a:pt x="11085" y="203"/>
                        <a:pt x="10931" y="144"/>
                        <a:pt x="10764" y="144"/>
                      </a:cubicBezTo>
                      <a:cubicBezTo>
                        <a:pt x="10272" y="206"/>
                        <a:pt x="9772" y="272"/>
                        <a:pt x="9280" y="272"/>
                      </a:cubicBezTo>
                      <a:cubicBezTo>
                        <a:pt x="8927" y="272"/>
                        <a:pt x="8578" y="238"/>
                        <a:pt x="8240" y="144"/>
                      </a:cubicBezTo>
                      <a:lnTo>
                        <a:pt x="8204" y="132"/>
                      </a:lnTo>
                      <a:lnTo>
                        <a:pt x="8180" y="144"/>
                      </a:lnTo>
                      <a:cubicBezTo>
                        <a:pt x="7923" y="294"/>
                        <a:pt x="7653" y="337"/>
                        <a:pt x="7383" y="337"/>
                      </a:cubicBezTo>
                      <a:cubicBezTo>
                        <a:pt x="7203" y="337"/>
                        <a:pt x="7023" y="317"/>
                        <a:pt x="6847" y="298"/>
                      </a:cubicBezTo>
                      <a:cubicBezTo>
                        <a:pt x="6668" y="275"/>
                        <a:pt x="6502" y="263"/>
                        <a:pt x="6359" y="263"/>
                      </a:cubicBezTo>
                      <a:cubicBezTo>
                        <a:pt x="6267" y="247"/>
                        <a:pt x="6171" y="240"/>
                        <a:pt x="6071" y="240"/>
                      </a:cubicBezTo>
                      <a:cubicBezTo>
                        <a:pt x="5872" y="240"/>
                        <a:pt x="5660" y="267"/>
                        <a:pt x="5454" y="298"/>
                      </a:cubicBezTo>
                      <a:cubicBezTo>
                        <a:pt x="5246" y="330"/>
                        <a:pt x="5034" y="358"/>
                        <a:pt x="4833" y="358"/>
                      </a:cubicBezTo>
                      <a:cubicBezTo>
                        <a:pt x="4573" y="358"/>
                        <a:pt x="4332" y="310"/>
                        <a:pt x="4144" y="156"/>
                      </a:cubicBezTo>
                      <a:lnTo>
                        <a:pt x="4120" y="132"/>
                      </a:lnTo>
                      <a:lnTo>
                        <a:pt x="4085" y="144"/>
                      </a:lnTo>
                      <a:cubicBezTo>
                        <a:pt x="3942" y="156"/>
                        <a:pt x="3799" y="191"/>
                        <a:pt x="3644" y="227"/>
                      </a:cubicBezTo>
                      <a:cubicBezTo>
                        <a:pt x="3321" y="290"/>
                        <a:pt x="2992" y="357"/>
                        <a:pt x="2699" y="357"/>
                      </a:cubicBezTo>
                      <a:cubicBezTo>
                        <a:pt x="2386" y="357"/>
                        <a:pt x="2114" y="282"/>
                        <a:pt x="1930" y="48"/>
                      </a:cubicBezTo>
                      <a:lnTo>
                        <a:pt x="190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6" name="Google Shape;11206;p32"/>
                <p:cNvSpPr/>
                <p:nvPr/>
              </p:nvSpPr>
              <p:spPr>
                <a:xfrm>
                  <a:off x="13918581" y="3004380"/>
                  <a:ext cx="1798461" cy="41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95" h="513" extrusionOk="0">
                      <a:moveTo>
                        <a:pt x="1751" y="1"/>
                      </a:moveTo>
                      <a:lnTo>
                        <a:pt x="1715" y="25"/>
                      </a:lnTo>
                      <a:cubicBezTo>
                        <a:pt x="1359" y="238"/>
                        <a:pt x="925" y="357"/>
                        <a:pt x="554" y="357"/>
                      </a:cubicBezTo>
                      <a:cubicBezTo>
                        <a:pt x="367" y="357"/>
                        <a:pt x="196" y="327"/>
                        <a:pt x="60" y="263"/>
                      </a:cubicBezTo>
                      <a:lnTo>
                        <a:pt x="1" y="406"/>
                      </a:lnTo>
                      <a:cubicBezTo>
                        <a:pt x="148" y="471"/>
                        <a:pt x="333" y="503"/>
                        <a:pt x="535" y="503"/>
                      </a:cubicBezTo>
                      <a:cubicBezTo>
                        <a:pt x="923" y="503"/>
                        <a:pt x="1376" y="386"/>
                        <a:pt x="1751" y="167"/>
                      </a:cubicBezTo>
                      <a:cubicBezTo>
                        <a:pt x="2094" y="372"/>
                        <a:pt x="2447" y="474"/>
                        <a:pt x="2818" y="474"/>
                      </a:cubicBezTo>
                      <a:cubicBezTo>
                        <a:pt x="3117" y="474"/>
                        <a:pt x="3427" y="408"/>
                        <a:pt x="3751" y="275"/>
                      </a:cubicBezTo>
                      <a:cubicBezTo>
                        <a:pt x="3967" y="389"/>
                        <a:pt x="4203" y="422"/>
                        <a:pt x="4454" y="422"/>
                      </a:cubicBezTo>
                      <a:cubicBezTo>
                        <a:pt x="4619" y="422"/>
                        <a:pt x="4791" y="408"/>
                        <a:pt x="4966" y="394"/>
                      </a:cubicBezTo>
                      <a:cubicBezTo>
                        <a:pt x="5151" y="372"/>
                        <a:pt x="5337" y="355"/>
                        <a:pt x="5525" y="355"/>
                      </a:cubicBezTo>
                      <a:cubicBezTo>
                        <a:pt x="5651" y="355"/>
                        <a:pt x="5778" y="363"/>
                        <a:pt x="5906" y="382"/>
                      </a:cubicBezTo>
                      <a:cubicBezTo>
                        <a:pt x="6085" y="382"/>
                        <a:pt x="6252" y="382"/>
                        <a:pt x="6418" y="394"/>
                      </a:cubicBezTo>
                      <a:cubicBezTo>
                        <a:pt x="6594" y="402"/>
                        <a:pt x="6771" y="410"/>
                        <a:pt x="6950" y="410"/>
                      </a:cubicBezTo>
                      <a:cubicBezTo>
                        <a:pt x="7292" y="410"/>
                        <a:pt x="7642" y="380"/>
                        <a:pt x="8002" y="263"/>
                      </a:cubicBezTo>
                      <a:cubicBezTo>
                        <a:pt x="8049" y="252"/>
                        <a:pt x="8097" y="247"/>
                        <a:pt x="8145" y="247"/>
                      </a:cubicBezTo>
                      <a:cubicBezTo>
                        <a:pt x="8311" y="247"/>
                        <a:pt x="8478" y="305"/>
                        <a:pt x="8645" y="370"/>
                      </a:cubicBezTo>
                      <a:cubicBezTo>
                        <a:pt x="8823" y="429"/>
                        <a:pt x="9002" y="489"/>
                        <a:pt x="9192" y="489"/>
                      </a:cubicBezTo>
                      <a:cubicBezTo>
                        <a:pt x="9383" y="489"/>
                        <a:pt x="9550" y="429"/>
                        <a:pt x="9716" y="358"/>
                      </a:cubicBezTo>
                      <a:cubicBezTo>
                        <a:pt x="9855" y="303"/>
                        <a:pt x="9993" y="247"/>
                        <a:pt x="10142" y="247"/>
                      </a:cubicBezTo>
                      <a:cubicBezTo>
                        <a:pt x="10186" y="247"/>
                        <a:pt x="10230" y="252"/>
                        <a:pt x="10276" y="263"/>
                      </a:cubicBezTo>
                      <a:lnTo>
                        <a:pt x="10300" y="275"/>
                      </a:lnTo>
                      <a:cubicBezTo>
                        <a:pt x="10347" y="275"/>
                        <a:pt x="10454" y="322"/>
                        <a:pt x="10538" y="370"/>
                      </a:cubicBezTo>
                      <a:cubicBezTo>
                        <a:pt x="10645" y="429"/>
                        <a:pt x="10752" y="489"/>
                        <a:pt x="10824" y="489"/>
                      </a:cubicBezTo>
                      <a:cubicBezTo>
                        <a:pt x="10895" y="501"/>
                        <a:pt x="10966" y="513"/>
                        <a:pt x="11026" y="513"/>
                      </a:cubicBezTo>
                      <a:cubicBezTo>
                        <a:pt x="11240" y="513"/>
                        <a:pt x="11431" y="441"/>
                        <a:pt x="11621" y="382"/>
                      </a:cubicBezTo>
                      <a:cubicBezTo>
                        <a:pt x="11803" y="318"/>
                        <a:pt x="11971" y="255"/>
                        <a:pt x="12157" y="255"/>
                      </a:cubicBezTo>
                      <a:cubicBezTo>
                        <a:pt x="12215" y="255"/>
                        <a:pt x="12274" y="261"/>
                        <a:pt x="12336" y="275"/>
                      </a:cubicBezTo>
                      <a:cubicBezTo>
                        <a:pt x="12467" y="287"/>
                        <a:pt x="12598" y="310"/>
                        <a:pt x="12717" y="346"/>
                      </a:cubicBezTo>
                      <a:cubicBezTo>
                        <a:pt x="12989" y="394"/>
                        <a:pt x="13249" y="443"/>
                        <a:pt x="13510" y="443"/>
                      </a:cubicBezTo>
                      <a:cubicBezTo>
                        <a:pt x="13764" y="443"/>
                        <a:pt x="14019" y="397"/>
                        <a:pt x="14288" y="263"/>
                      </a:cubicBezTo>
                      <a:cubicBezTo>
                        <a:pt x="14331" y="252"/>
                        <a:pt x="14374" y="247"/>
                        <a:pt x="14416" y="247"/>
                      </a:cubicBezTo>
                      <a:cubicBezTo>
                        <a:pt x="14561" y="247"/>
                        <a:pt x="14703" y="303"/>
                        <a:pt x="14860" y="358"/>
                      </a:cubicBezTo>
                      <a:cubicBezTo>
                        <a:pt x="15026" y="429"/>
                        <a:pt x="15193" y="489"/>
                        <a:pt x="15396" y="489"/>
                      </a:cubicBezTo>
                      <a:cubicBezTo>
                        <a:pt x="15586" y="489"/>
                        <a:pt x="15753" y="429"/>
                        <a:pt x="15919" y="370"/>
                      </a:cubicBezTo>
                      <a:cubicBezTo>
                        <a:pt x="16086" y="305"/>
                        <a:pt x="16246" y="247"/>
                        <a:pt x="16409" y="247"/>
                      </a:cubicBezTo>
                      <a:cubicBezTo>
                        <a:pt x="16456" y="247"/>
                        <a:pt x="16503" y="252"/>
                        <a:pt x="16550" y="263"/>
                      </a:cubicBezTo>
                      <a:cubicBezTo>
                        <a:pt x="16931" y="376"/>
                        <a:pt x="17298" y="432"/>
                        <a:pt x="17647" y="432"/>
                      </a:cubicBezTo>
                      <a:cubicBezTo>
                        <a:pt x="17997" y="432"/>
                        <a:pt x="18330" y="376"/>
                        <a:pt x="18646" y="263"/>
                      </a:cubicBezTo>
                      <a:cubicBezTo>
                        <a:pt x="18688" y="252"/>
                        <a:pt x="18734" y="247"/>
                        <a:pt x="18781" y="247"/>
                      </a:cubicBezTo>
                      <a:cubicBezTo>
                        <a:pt x="18948" y="247"/>
                        <a:pt x="19142" y="305"/>
                        <a:pt x="19337" y="370"/>
                      </a:cubicBezTo>
                      <a:cubicBezTo>
                        <a:pt x="19539" y="429"/>
                        <a:pt x="19753" y="489"/>
                        <a:pt x="19944" y="489"/>
                      </a:cubicBezTo>
                      <a:cubicBezTo>
                        <a:pt x="20063" y="489"/>
                        <a:pt x="20170" y="429"/>
                        <a:pt x="20265" y="370"/>
                      </a:cubicBezTo>
                      <a:cubicBezTo>
                        <a:pt x="20376" y="305"/>
                        <a:pt x="20480" y="247"/>
                        <a:pt x="20639" y="247"/>
                      </a:cubicBezTo>
                      <a:cubicBezTo>
                        <a:pt x="20684" y="247"/>
                        <a:pt x="20734" y="252"/>
                        <a:pt x="20789" y="263"/>
                      </a:cubicBezTo>
                      <a:cubicBezTo>
                        <a:pt x="20896" y="298"/>
                        <a:pt x="21003" y="334"/>
                        <a:pt x="21111" y="358"/>
                      </a:cubicBezTo>
                      <a:cubicBezTo>
                        <a:pt x="21326" y="430"/>
                        <a:pt x="21553" y="502"/>
                        <a:pt x="21804" y="502"/>
                      </a:cubicBezTo>
                      <a:cubicBezTo>
                        <a:pt x="21927" y="502"/>
                        <a:pt x="22057" y="484"/>
                        <a:pt x="22194" y="441"/>
                      </a:cubicBezTo>
                      <a:lnTo>
                        <a:pt x="22146" y="298"/>
                      </a:lnTo>
                      <a:cubicBezTo>
                        <a:pt x="22025" y="338"/>
                        <a:pt x="21911" y="354"/>
                        <a:pt x="21802" y="354"/>
                      </a:cubicBezTo>
                      <a:cubicBezTo>
                        <a:pt x="21579" y="354"/>
                        <a:pt x="21374" y="287"/>
                        <a:pt x="21158" y="215"/>
                      </a:cubicBezTo>
                      <a:cubicBezTo>
                        <a:pt x="21051" y="191"/>
                        <a:pt x="20944" y="156"/>
                        <a:pt x="20825" y="120"/>
                      </a:cubicBezTo>
                      <a:cubicBezTo>
                        <a:pt x="20754" y="104"/>
                        <a:pt x="20691" y="97"/>
                        <a:pt x="20633" y="97"/>
                      </a:cubicBezTo>
                      <a:cubicBezTo>
                        <a:pt x="20436" y="97"/>
                        <a:pt x="20304" y="177"/>
                        <a:pt x="20194" y="251"/>
                      </a:cubicBezTo>
                      <a:cubicBezTo>
                        <a:pt x="20099" y="298"/>
                        <a:pt x="20027" y="346"/>
                        <a:pt x="19944" y="346"/>
                      </a:cubicBezTo>
                      <a:cubicBezTo>
                        <a:pt x="19777" y="346"/>
                        <a:pt x="19575" y="287"/>
                        <a:pt x="19384" y="227"/>
                      </a:cubicBezTo>
                      <a:cubicBezTo>
                        <a:pt x="19183" y="166"/>
                        <a:pt x="18982" y="105"/>
                        <a:pt x="18795" y="105"/>
                      </a:cubicBezTo>
                      <a:cubicBezTo>
                        <a:pt x="18728" y="105"/>
                        <a:pt x="18662" y="113"/>
                        <a:pt x="18598" y="132"/>
                      </a:cubicBezTo>
                      <a:cubicBezTo>
                        <a:pt x="18305" y="237"/>
                        <a:pt x="17991" y="291"/>
                        <a:pt x="17661" y="291"/>
                      </a:cubicBezTo>
                      <a:cubicBezTo>
                        <a:pt x="17322" y="291"/>
                        <a:pt x="16966" y="235"/>
                        <a:pt x="16598" y="120"/>
                      </a:cubicBezTo>
                      <a:cubicBezTo>
                        <a:pt x="16533" y="106"/>
                        <a:pt x="16471" y="100"/>
                        <a:pt x="16411" y="100"/>
                      </a:cubicBezTo>
                      <a:cubicBezTo>
                        <a:pt x="16217" y="100"/>
                        <a:pt x="16045" y="163"/>
                        <a:pt x="15872" y="227"/>
                      </a:cubicBezTo>
                      <a:cubicBezTo>
                        <a:pt x="15705" y="287"/>
                        <a:pt x="15550" y="346"/>
                        <a:pt x="15396" y="346"/>
                      </a:cubicBezTo>
                      <a:cubicBezTo>
                        <a:pt x="15229" y="346"/>
                        <a:pt x="15062" y="287"/>
                        <a:pt x="14907" y="227"/>
                      </a:cubicBezTo>
                      <a:cubicBezTo>
                        <a:pt x="14744" y="163"/>
                        <a:pt x="14580" y="100"/>
                        <a:pt x="14406" y="100"/>
                      </a:cubicBezTo>
                      <a:cubicBezTo>
                        <a:pt x="14352" y="100"/>
                        <a:pt x="14297" y="106"/>
                        <a:pt x="14241" y="120"/>
                      </a:cubicBezTo>
                      <a:lnTo>
                        <a:pt x="14217" y="132"/>
                      </a:lnTo>
                      <a:cubicBezTo>
                        <a:pt x="13981" y="253"/>
                        <a:pt x="13753" y="296"/>
                        <a:pt x="13522" y="296"/>
                      </a:cubicBezTo>
                      <a:cubicBezTo>
                        <a:pt x="13274" y="296"/>
                        <a:pt x="13023" y="247"/>
                        <a:pt x="12752" y="191"/>
                      </a:cubicBezTo>
                      <a:cubicBezTo>
                        <a:pt x="12621" y="167"/>
                        <a:pt x="12490" y="144"/>
                        <a:pt x="12359" y="120"/>
                      </a:cubicBezTo>
                      <a:cubicBezTo>
                        <a:pt x="12295" y="107"/>
                        <a:pt x="12232" y="101"/>
                        <a:pt x="12171" y="101"/>
                      </a:cubicBezTo>
                      <a:cubicBezTo>
                        <a:pt x="11953" y="101"/>
                        <a:pt x="11760" y="174"/>
                        <a:pt x="11574" y="239"/>
                      </a:cubicBezTo>
                      <a:cubicBezTo>
                        <a:pt x="11388" y="304"/>
                        <a:pt x="11218" y="361"/>
                        <a:pt x="11022" y="361"/>
                      </a:cubicBezTo>
                      <a:cubicBezTo>
                        <a:pt x="10966" y="361"/>
                        <a:pt x="10908" y="357"/>
                        <a:pt x="10847" y="346"/>
                      </a:cubicBezTo>
                      <a:cubicBezTo>
                        <a:pt x="10800" y="346"/>
                        <a:pt x="10693" y="287"/>
                        <a:pt x="10609" y="239"/>
                      </a:cubicBezTo>
                      <a:cubicBezTo>
                        <a:pt x="10502" y="179"/>
                        <a:pt x="10395" y="132"/>
                        <a:pt x="10312" y="120"/>
                      </a:cubicBezTo>
                      <a:cubicBezTo>
                        <a:pt x="10253" y="106"/>
                        <a:pt x="10196" y="100"/>
                        <a:pt x="10142" y="100"/>
                      </a:cubicBezTo>
                      <a:cubicBezTo>
                        <a:pt x="9966" y="100"/>
                        <a:pt x="9811" y="163"/>
                        <a:pt x="9657" y="227"/>
                      </a:cubicBezTo>
                      <a:cubicBezTo>
                        <a:pt x="9502" y="287"/>
                        <a:pt x="9359" y="346"/>
                        <a:pt x="9192" y="346"/>
                      </a:cubicBezTo>
                      <a:cubicBezTo>
                        <a:pt x="9026" y="346"/>
                        <a:pt x="8871" y="287"/>
                        <a:pt x="8692" y="227"/>
                      </a:cubicBezTo>
                      <a:cubicBezTo>
                        <a:pt x="8520" y="163"/>
                        <a:pt x="8340" y="100"/>
                        <a:pt x="8143" y="100"/>
                      </a:cubicBezTo>
                      <a:cubicBezTo>
                        <a:pt x="8082" y="100"/>
                        <a:pt x="8019" y="106"/>
                        <a:pt x="7954" y="120"/>
                      </a:cubicBezTo>
                      <a:cubicBezTo>
                        <a:pt x="7592" y="235"/>
                        <a:pt x="7247" y="259"/>
                        <a:pt x="6899" y="259"/>
                      </a:cubicBezTo>
                      <a:cubicBezTo>
                        <a:pt x="6744" y="259"/>
                        <a:pt x="6588" y="255"/>
                        <a:pt x="6430" y="251"/>
                      </a:cubicBezTo>
                      <a:cubicBezTo>
                        <a:pt x="6252" y="239"/>
                        <a:pt x="6085" y="227"/>
                        <a:pt x="5918" y="227"/>
                      </a:cubicBezTo>
                      <a:cubicBezTo>
                        <a:pt x="5796" y="214"/>
                        <a:pt x="5675" y="209"/>
                        <a:pt x="5555" y="209"/>
                      </a:cubicBezTo>
                      <a:cubicBezTo>
                        <a:pt x="5350" y="209"/>
                        <a:pt x="5150" y="224"/>
                        <a:pt x="4954" y="239"/>
                      </a:cubicBezTo>
                      <a:cubicBezTo>
                        <a:pt x="4770" y="254"/>
                        <a:pt x="4591" y="272"/>
                        <a:pt x="4420" y="272"/>
                      </a:cubicBezTo>
                      <a:cubicBezTo>
                        <a:pt x="4191" y="272"/>
                        <a:pt x="3977" y="241"/>
                        <a:pt x="3787" y="132"/>
                      </a:cubicBezTo>
                      <a:lnTo>
                        <a:pt x="3751" y="108"/>
                      </a:lnTo>
                      <a:lnTo>
                        <a:pt x="3727" y="132"/>
                      </a:lnTo>
                      <a:cubicBezTo>
                        <a:pt x="3415" y="259"/>
                        <a:pt x="3117" y="322"/>
                        <a:pt x="2829" y="322"/>
                      </a:cubicBezTo>
                      <a:cubicBezTo>
                        <a:pt x="2469" y="322"/>
                        <a:pt x="2124" y="223"/>
                        <a:pt x="1787" y="25"/>
                      </a:cubicBezTo>
                      <a:lnTo>
                        <a:pt x="175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7" name="Google Shape;11207;p32"/>
                <p:cNvSpPr/>
                <p:nvPr/>
              </p:nvSpPr>
              <p:spPr>
                <a:xfrm>
                  <a:off x="13956260" y="2940366"/>
                  <a:ext cx="1726020" cy="380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1" h="470" extrusionOk="0">
                      <a:moveTo>
                        <a:pt x="11729" y="1"/>
                      </a:moveTo>
                      <a:cubicBezTo>
                        <a:pt x="11612" y="1"/>
                        <a:pt x="11499" y="22"/>
                        <a:pt x="11394" y="76"/>
                      </a:cubicBezTo>
                      <a:cubicBezTo>
                        <a:pt x="11192" y="207"/>
                        <a:pt x="11016" y="252"/>
                        <a:pt x="10853" y="252"/>
                      </a:cubicBezTo>
                      <a:cubicBezTo>
                        <a:pt x="10689" y="252"/>
                        <a:pt x="10537" y="207"/>
                        <a:pt x="10382" y="160"/>
                      </a:cubicBezTo>
                      <a:cubicBezTo>
                        <a:pt x="10216" y="112"/>
                        <a:pt x="10049" y="65"/>
                        <a:pt x="9859" y="65"/>
                      </a:cubicBezTo>
                      <a:cubicBezTo>
                        <a:pt x="9585" y="65"/>
                        <a:pt x="9311" y="100"/>
                        <a:pt x="9049" y="136"/>
                      </a:cubicBezTo>
                      <a:cubicBezTo>
                        <a:pt x="8793" y="172"/>
                        <a:pt x="8543" y="204"/>
                        <a:pt x="8308" y="204"/>
                      </a:cubicBezTo>
                      <a:cubicBezTo>
                        <a:pt x="8073" y="204"/>
                        <a:pt x="7852" y="172"/>
                        <a:pt x="7656" y="76"/>
                      </a:cubicBezTo>
                      <a:lnTo>
                        <a:pt x="7632" y="65"/>
                      </a:lnTo>
                      <a:lnTo>
                        <a:pt x="7596" y="76"/>
                      </a:lnTo>
                      <a:cubicBezTo>
                        <a:pt x="7322" y="225"/>
                        <a:pt x="6989" y="300"/>
                        <a:pt x="6653" y="300"/>
                      </a:cubicBezTo>
                      <a:cubicBezTo>
                        <a:pt x="6316" y="300"/>
                        <a:pt x="5977" y="225"/>
                        <a:pt x="5691" y="76"/>
                      </a:cubicBezTo>
                      <a:lnTo>
                        <a:pt x="5656" y="65"/>
                      </a:lnTo>
                      <a:lnTo>
                        <a:pt x="5620" y="76"/>
                      </a:lnTo>
                      <a:cubicBezTo>
                        <a:pt x="5366" y="217"/>
                        <a:pt x="5119" y="260"/>
                        <a:pt x="4878" y="260"/>
                      </a:cubicBezTo>
                      <a:cubicBezTo>
                        <a:pt x="4690" y="260"/>
                        <a:pt x="4505" y="234"/>
                        <a:pt x="4322" y="207"/>
                      </a:cubicBezTo>
                      <a:cubicBezTo>
                        <a:pt x="4137" y="182"/>
                        <a:pt x="3946" y="157"/>
                        <a:pt x="3757" y="157"/>
                      </a:cubicBezTo>
                      <a:cubicBezTo>
                        <a:pt x="3679" y="157"/>
                        <a:pt x="3601" y="161"/>
                        <a:pt x="3524" y="172"/>
                      </a:cubicBezTo>
                      <a:cubicBezTo>
                        <a:pt x="3370" y="172"/>
                        <a:pt x="3215" y="184"/>
                        <a:pt x="3036" y="207"/>
                      </a:cubicBezTo>
                      <a:cubicBezTo>
                        <a:pt x="2857" y="222"/>
                        <a:pt x="2676" y="239"/>
                        <a:pt x="2506" y="239"/>
                      </a:cubicBezTo>
                      <a:cubicBezTo>
                        <a:pt x="2269" y="239"/>
                        <a:pt x="2053" y="206"/>
                        <a:pt x="1893" y="88"/>
                      </a:cubicBezTo>
                      <a:lnTo>
                        <a:pt x="1881" y="76"/>
                      </a:lnTo>
                      <a:cubicBezTo>
                        <a:pt x="1829" y="53"/>
                        <a:pt x="1768" y="43"/>
                        <a:pt x="1700" y="43"/>
                      </a:cubicBezTo>
                      <a:cubicBezTo>
                        <a:pt x="1490" y="43"/>
                        <a:pt x="1220" y="138"/>
                        <a:pt x="976" y="219"/>
                      </a:cubicBezTo>
                      <a:cubicBezTo>
                        <a:pt x="917" y="243"/>
                        <a:pt x="869" y="267"/>
                        <a:pt x="822" y="279"/>
                      </a:cubicBezTo>
                      <a:cubicBezTo>
                        <a:pt x="728" y="307"/>
                        <a:pt x="645" y="318"/>
                        <a:pt x="566" y="318"/>
                      </a:cubicBezTo>
                      <a:cubicBezTo>
                        <a:pt x="445" y="318"/>
                        <a:pt x="333" y="291"/>
                        <a:pt x="203" y="255"/>
                      </a:cubicBezTo>
                      <a:cubicBezTo>
                        <a:pt x="155" y="243"/>
                        <a:pt x="95" y="219"/>
                        <a:pt x="36" y="207"/>
                      </a:cubicBezTo>
                      <a:lnTo>
                        <a:pt x="0" y="350"/>
                      </a:lnTo>
                      <a:cubicBezTo>
                        <a:pt x="60" y="374"/>
                        <a:pt x="119" y="386"/>
                        <a:pt x="167" y="398"/>
                      </a:cubicBezTo>
                      <a:cubicBezTo>
                        <a:pt x="298" y="434"/>
                        <a:pt x="429" y="469"/>
                        <a:pt x="572" y="469"/>
                      </a:cubicBezTo>
                      <a:cubicBezTo>
                        <a:pt x="667" y="469"/>
                        <a:pt x="762" y="457"/>
                        <a:pt x="869" y="422"/>
                      </a:cubicBezTo>
                      <a:cubicBezTo>
                        <a:pt x="917" y="398"/>
                        <a:pt x="965" y="386"/>
                        <a:pt x="1024" y="362"/>
                      </a:cubicBezTo>
                      <a:cubicBezTo>
                        <a:pt x="1237" y="285"/>
                        <a:pt x="1521" y="191"/>
                        <a:pt x="1703" y="191"/>
                      </a:cubicBezTo>
                      <a:cubicBezTo>
                        <a:pt x="1745" y="191"/>
                        <a:pt x="1781" y="196"/>
                        <a:pt x="1810" y="207"/>
                      </a:cubicBezTo>
                      <a:cubicBezTo>
                        <a:pt x="2000" y="348"/>
                        <a:pt x="2249" y="389"/>
                        <a:pt x="2511" y="389"/>
                      </a:cubicBezTo>
                      <a:cubicBezTo>
                        <a:pt x="2692" y="389"/>
                        <a:pt x="2880" y="370"/>
                        <a:pt x="3060" y="350"/>
                      </a:cubicBezTo>
                      <a:cubicBezTo>
                        <a:pt x="3227" y="338"/>
                        <a:pt x="3382" y="315"/>
                        <a:pt x="3536" y="315"/>
                      </a:cubicBezTo>
                      <a:cubicBezTo>
                        <a:pt x="3610" y="304"/>
                        <a:pt x="3683" y="300"/>
                        <a:pt x="3757" y="300"/>
                      </a:cubicBezTo>
                      <a:cubicBezTo>
                        <a:pt x="3935" y="300"/>
                        <a:pt x="4117" y="325"/>
                        <a:pt x="4310" y="350"/>
                      </a:cubicBezTo>
                      <a:cubicBezTo>
                        <a:pt x="4502" y="377"/>
                        <a:pt x="4696" y="404"/>
                        <a:pt x="4895" y="404"/>
                      </a:cubicBezTo>
                      <a:cubicBezTo>
                        <a:pt x="5140" y="404"/>
                        <a:pt x="5392" y="363"/>
                        <a:pt x="5656" y="231"/>
                      </a:cubicBezTo>
                      <a:cubicBezTo>
                        <a:pt x="5959" y="380"/>
                        <a:pt x="6307" y="454"/>
                        <a:pt x="6653" y="454"/>
                      </a:cubicBezTo>
                      <a:cubicBezTo>
                        <a:pt x="6998" y="454"/>
                        <a:pt x="7340" y="380"/>
                        <a:pt x="7632" y="231"/>
                      </a:cubicBezTo>
                      <a:cubicBezTo>
                        <a:pt x="7840" y="326"/>
                        <a:pt x="8070" y="359"/>
                        <a:pt x="8311" y="359"/>
                      </a:cubicBezTo>
                      <a:cubicBezTo>
                        <a:pt x="8552" y="359"/>
                        <a:pt x="8805" y="326"/>
                        <a:pt x="9061" y="291"/>
                      </a:cubicBezTo>
                      <a:cubicBezTo>
                        <a:pt x="9323" y="255"/>
                        <a:pt x="9597" y="219"/>
                        <a:pt x="9859" y="219"/>
                      </a:cubicBezTo>
                      <a:cubicBezTo>
                        <a:pt x="10025" y="219"/>
                        <a:pt x="10180" y="267"/>
                        <a:pt x="10335" y="303"/>
                      </a:cubicBezTo>
                      <a:cubicBezTo>
                        <a:pt x="10504" y="351"/>
                        <a:pt x="10676" y="402"/>
                        <a:pt x="10864" y="402"/>
                      </a:cubicBezTo>
                      <a:cubicBezTo>
                        <a:pt x="11046" y="402"/>
                        <a:pt x="11243" y="354"/>
                        <a:pt x="11466" y="207"/>
                      </a:cubicBezTo>
                      <a:cubicBezTo>
                        <a:pt x="11544" y="168"/>
                        <a:pt x="11632" y="153"/>
                        <a:pt x="11725" y="153"/>
                      </a:cubicBezTo>
                      <a:cubicBezTo>
                        <a:pt x="11944" y="153"/>
                        <a:pt x="12193" y="239"/>
                        <a:pt x="12418" y="315"/>
                      </a:cubicBezTo>
                      <a:cubicBezTo>
                        <a:pt x="12537" y="350"/>
                        <a:pt x="12645" y="398"/>
                        <a:pt x="12752" y="422"/>
                      </a:cubicBezTo>
                      <a:cubicBezTo>
                        <a:pt x="12815" y="438"/>
                        <a:pt x="12875" y="445"/>
                        <a:pt x="12932" y="445"/>
                      </a:cubicBezTo>
                      <a:cubicBezTo>
                        <a:pt x="13118" y="445"/>
                        <a:pt x="13267" y="369"/>
                        <a:pt x="13395" y="315"/>
                      </a:cubicBezTo>
                      <a:cubicBezTo>
                        <a:pt x="13490" y="267"/>
                        <a:pt x="13585" y="219"/>
                        <a:pt x="13669" y="219"/>
                      </a:cubicBezTo>
                      <a:cubicBezTo>
                        <a:pt x="13930" y="219"/>
                        <a:pt x="14204" y="267"/>
                        <a:pt x="14478" y="315"/>
                      </a:cubicBezTo>
                      <a:cubicBezTo>
                        <a:pt x="14745" y="357"/>
                        <a:pt x="15008" y="402"/>
                        <a:pt x="15254" y="402"/>
                      </a:cubicBezTo>
                      <a:cubicBezTo>
                        <a:pt x="15492" y="402"/>
                        <a:pt x="15714" y="360"/>
                        <a:pt x="15907" y="231"/>
                      </a:cubicBezTo>
                      <a:cubicBezTo>
                        <a:pt x="16244" y="364"/>
                        <a:pt x="16580" y="414"/>
                        <a:pt x="16894" y="414"/>
                      </a:cubicBezTo>
                      <a:cubicBezTo>
                        <a:pt x="17311" y="414"/>
                        <a:pt x="17692" y="326"/>
                        <a:pt x="17990" y="231"/>
                      </a:cubicBezTo>
                      <a:cubicBezTo>
                        <a:pt x="18215" y="358"/>
                        <a:pt x="18437" y="401"/>
                        <a:pt x="18654" y="401"/>
                      </a:cubicBezTo>
                      <a:cubicBezTo>
                        <a:pt x="18887" y="401"/>
                        <a:pt x="19115" y="352"/>
                        <a:pt x="19336" y="303"/>
                      </a:cubicBezTo>
                      <a:cubicBezTo>
                        <a:pt x="19538" y="267"/>
                        <a:pt x="19753" y="219"/>
                        <a:pt x="19967" y="219"/>
                      </a:cubicBezTo>
                      <a:cubicBezTo>
                        <a:pt x="20110" y="219"/>
                        <a:pt x="20265" y="267"/>
                        <a:pt x="20419" y="315"/>
                      </a:cubicBezTo>
                      <a:cubicBezTo>
                        <a:pt x="20609" y="366"/>
                        <a:pt x="20811" y="430"/>
                        <a:pt x="21034" y="430"/>
                      </a:cubicBezTo>
                      <a:cubicBezTo>
                        <a:pt x="21120" y="430"/>
                        <a:pt x="21208" y="421"/>
                        <a:pt x="21300" y="398"/>
                      </a:cubicBezTo>
                      <a:lnTo>
                        <a:pt x="21265" y="243"/>
                      </a:lnTo>
                      <a:cubicBezTo>
                        <a:pt x="21176" y="268"/>
                        <a:pt x="21092" y="278"/>
                        <a:pt x="21011" y="278"/>
                      </a:cubicBezTo>
                      <a:cubicBezTo>
                        <a:pt x="20818" y="278"/>
                        <a:pt x="20643" y="222"/>
                        <a:pt x="20467" y="172"/>
                      </a:cubicBezTo>
                      <a:cubicBezTo>
                        <a:pt x="20300" y="124"/>
                        <a:pt x="20134" y="65"/>
                        <a:pt x="19967" y="65"/>
                      </a:cubicBezTo>
                      <a:cubicBezTo>
                        <a:pt x="19741" y="65"/>
                        <a:pt x="19514" y="112"/>
                        <a:pt x="19300" y="160"/>
                      </a:cubicBezTo>
                      <a:cubicBezTo>
                        <a:pt x="19086" y="207"/>
                        <a:pt x="18877" y="252"/>
                        <a:pt x="18669" y="252"/>
                      </a:cubicBezTo>
                      <a:cubicBezTo>
                        <a:pt x="18461" y="252"/>
                        <a:pt x="18252" y="207"/>
                        <a:pt x="18038" y="76"/>
                      </a:cubicBezTo>
                      <a:lnTo>
                        <a:pt x="18002" y="65"/>
                      </a:lnTo>
                      <a:lnTo>
                        <a:pt x="17979" y="76"/>
                      </a:lnTo>
                      <a:cubicBezTo>
                        <a:pt x="17688" y="178"/>
                        <a:pt x="17313" y="268"/>
                        <a:pt x="16904" y="268"/>
                      </a:cubicBezTo>
                      <a:cubicBezTo>
                        <a:pt x="16592" y="268"/>
                        <a:pt x="16260" y="215"/>
                        <a:pt x="15931" y="76"/>
                      </a:cubicBezTo>
                      <a:lnTo>
                        <a:pt x="15883" y="65"/>
                      </a:lnTo>
                      <a:lnTo>
                        <a:pt x="15859" y="88"/>
                      </a:lnTo>
                      <a:cubicBezTo>
                        <a:pt x="15684" y="211"/>
                        <a:pt x="15477" y="254"/>
                        <a:pt x="15250" y="254"/>
                      </a:cubicBezTo>
                      <a:cubicBezTo>
                        <a:pt x="15017" y="254"/>
                        <a:pt x="14762" y="208"/>
                        <a:pt x="14502" y="160"/>
                      </a:cubicBezTo>
                      <a:cubicBezTo>
                        <a:pt x="14228" y="124"/>
                        <a:pt x="13942" y="65"/>
                        <a:pt x="13669" y="65"/>
                      </a:cubicBezTo>
                      <a:cubicBezTo>
                        <a:pt x="13549" y="65"/>
                        <a:pt x="13442" y="124"/>
                        <a:pt x="13323" y="172"/>
                      </a:cubicBezTo>
                      <a:cubicBezTo>
                        <a:pt x="13203" y="237"/>
                        <a:pt x="13082" y="294"/>
                        <a:pt x="12928" y="294"/>
                      </a:cubicBezTo>
                      <a:cubicBezTo>
                        <a:pt x="12884" y="294"/>
                        <a:pt x="12838" y="289"/>
                        <a:pt x="12787" y="279"/>
                      </a:cubicBezTo>
                      <a:cubicBezTo>
                        <a:pt x="12692" y="255"/>
                        <a:pt x="12573" y="207"/>
                        <a:pt x="12466" y="172"/>
                      </a:cubicBezTo>
                      <a:cubicBezTo>
                        <a:pt x="12225" y="92"/>
                        <a:pt x="11969" y="1"/>
                        <a:pt x="1172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8" name="Google Shape;11208;p32"/>
                <p:cNvSpPr/>
                <p:nvPr/>
              </p:nvSpPr>
              <p:spPr>
                <a:xfrm>
                  <a:off x="13990941" y="2881862"/>
                  <a:ext cx="1659494" cy="30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382" extrusionOk="0">
                      <a:moveTo>
                        <a:pt x="1346" y="1"/>
                      </a:moveTo>
                      <a:lnTo>
                        <a:pt x="1322" y="25"/>
                      </a:lnTo>
                      <a:cubicBezTo>
                        <a:pt x="1068" y="169"/>
                        <a:pt x="826" y="210"/>
                        <a:pt x="599" y="210"/>
                      </a:cubicBezTo>
                      <a:cubicBezTo>
                        <a:pt x="431" y="210"/>
                        <a:pt x="271" y="188"/>
                        <a:pt x="120" y="167"/>
                      </a:cubicBezTo>
                      <a:lnTo>
                        <a:pt x="25" y="156"/>
                      </a:lnTo>
                      <a:lnTo>
                        <a:pt x="1" y="298"/>
                      </a:lnTo>
                      <a:lnTo>
                        <a:pt x="96" y="310"/>
                      </a:lnTo>
                      <a:cubicBezTo>
                        <a:pt x="247" y="330"/>
                        <a:pt x="414" y="353"/>
                        <a:pt x="591" y="353"/>
                      </a:cubicBezTo>
                      <a:cubicBezTo>
                        <a:pt x="833" y="353"/>
                        <a:pt x="1096" y="311"/>
                        <a:pt x="1370" y="167"/>
                      </a:cubicBezTo>
                      <a:cubicBezTo>
                        <a:pt x="1669" y="267"/>
                        <a:pt x="2049" y="316"/>
                        <a:pt x="2470" y="316"/>
                      </a:cubicBezTo>
                      <a:cubicBezTo>
                        <a:pt x="2752" y="316"/>
                        <a:pt x="3052" y="294"/>
                        <a:pt x="3358" y="251"/>
                      </a:cubicBezTo>
                      <a:cubicBezTo>
                        <a:pt x="3445" y="240"/>
                        <a:pt x="3532" y="236"/>
                        <a:pt x="3617" y="236"/>
                      </a:cubicBezTo>
                      <a:cubicBezTo>
                        <a:pt x="3822" y="236"/>
                        <a:pt x="4022" y="261"/>
                        <a:pt x="4216" y="286"/>
                      </a:cubicBezTo>
                      <a:cubicBezTo>
                        <a:pt x="4407" y="312"/>
                        <a:pt x="4595" y="336"/>
                        <a:pt x="4784" y="336"/>
                      </a:cubicBezTo>
                      <a:cubicBezTo>
                        <a:pt x="5030" y="336"/>
                        <a:pt x="5276" y="296"/>
                        <a:pt x="5525" y="167"/>
                      </a:cubicBezTo>
                      <a:cubicBezTo>
                        <a:pt x="5763" y="310"/>
                        <a:pt x="6073" y="382"/>
                        <a:pt x="6383" y="382"/>
                      </a:cubicBezTo>
                      <a:cubicBezTo>
                        <a:pt x="6692" y="382"/>
                        <a:pt x="7025" y="310"/>
                        <a:pt x="7311" y="167"/>
                      </a:cubicBezTo>
                      <a:cubicBezTo>
                        <a:pt x="7584" y="290"/>
                        <a:pt x="7914" y="339"/>
                        <a:pt x="8253" y="339"/>
                      </a:cubicBezTo>
                      <a:cubicBezTo>
                        <a:pt x="8670" y="339"/>
                        <a:pt x="9100" y="266"/>
                        <a:pt x="9454" y="167"/>
                      </a:cubicBezTo>
                      <a:cubicBezTo>
                        <a:pt x="9770" y="304"/>
                        <a:pt x="10088" y="373"/>
                        <a:pt x="10405" y="373"/>
                      </a:cubicBezTo>
                      <a:cubicBezTo>
                        <a:pt x="10722" y="373"/>
                        <a:pt x="11038" y="304"/>
                        <a:pt x="11347" y="167"/>
                      </a:cubicBezTo>
                      <a:cubicBezTo>
                        <a:pt x="11617" y="302"/>
                        <a:pt x="11909" y="348"/>
                        <a:pt x="12209" y="348"/>
                      </a:cubicBezTo>
                      <a:cubicBezTo>
                        <a:pt x="12519" y="348"/>
                        <a:pt x="12837" y="299"/>
                        <a:pt x="13145" y="251"/>
                      </a:cubicBezTo>
                      <a:cubicBezTo>
                        <a:pt x="13229" y="240"/>
                        <a:pt x="13314" y="236"/>
                        <a:pt x="13399" y="236"/>
                      </a:cubicBezTo>
                      <a:cubicBezTo>
                        <a:pt x="13604" y="236"/>
                        <a:pt x="13812" y="261"/>
                        <a:pt x="14014" y="286"/>
                      </a:cubicBezTo>
                      <a:cubicBezTo>
                        <a:pt x="14221" y="312"/>
                        <a:pt x="14421" y="336"/>
                        <a:pt x="14610" y="336"/>
                      </a:cubicBezTo>
                      <a:cubicBezTo>
                        <a:pt x="14857" y="336"/>
                        <a:pt x="15086" y="296"/>
                        <a:pt x="15288" y="167"/>
                      </a:cubicBezTo>
                      <a:cubicBezTo>
                        <a:pt x="15616" y="292"/>
                        <a:pt x="15942" y="340"/>
                        <a:pt x="16248" y="340"/>
                      </a:cubicBezTo>
                      <a:cubicBezTo>
                        <a:pt x="16641" y="340"/>
                        <a:pt x="17001" y="261"/>
                        <a:pt x="17289" y="167"/>
                      </a:cubicBezTo>
                      <a:cubicBezTo>
                        <a:pt x="17536" y="308"/>
                        <a:pt x="17785" y="355"/>
                        <a:pt x="18030" y="355"/>
                      </a:cubicBezTo>
                      <a:cubicBezTo>
                        <a:pt x="18304" y="355"/>
                        <a:pt x="18573" y="295"/>
                        <a:pt x="18825" y="239"/>
                      </a:cubicBezTo>
                      <a:cubicBezTo>
                        <a:pt x="18956" y="203"/>
                        <a:pt x="19086" y="179"/>
                        <a:pt x="19194" y="156"/>
                      </a:cubicBezTo>
                      <a:cubicBezTo>
                        <a:pt x="19337" y="156"/>
                        <a:pt x="19479" y="203"/>
                        <a:pt x="19634" y="251"/>
                      </a:cubicBezTo>
                      <a:cubicBezTo>
                        <a:pt x="19817" y="303"/>
                        <a:pt x="20012" y="361"/>
                        <a:pt x="20229" y="361"/>
                      </a:cubicBezTo>
                      <a:cubicBezTo>
                        <a:pt x="20309" y="361"/>
                        <a:pt x="20393" y="353"/>
                        <a:pt x="20480" y="334"/>
                      </a:cubicBezTo>
                      <a:lnTo>
                        <a:pt x="20444" y="191"/>
                      </a:lnTo>
                      <a:cubicBezTo>
                        <a:pt x="20372" y="207"/>
                        <a:pt x="20302" y="213"/>
                        <a:pt x="20234" y="213"/>
                      </a:cubicBezTo>
                      <a:cubicBezTo>
                        <a:pt x="20040" y="213"/>
                        <a:pt x="19858" y="161"/>
                        <a:pt x="19682" y="108"/>
                      </a:cubicBezTo>
                      <a:cubicBezTo>
                        <a:pt x="19515" y="60"/>
                        <a:pt x="19360" y="13"/>
                        <a:pt x="19182" y="13"/>
                      </a:cubicBezTo>
                      <a:cubicBezTo>
                        <a:pt x="19051" y="36"/>
                        <a:pt x="18920" y="60"/>
                        <a:pt x="18789" y="96"/>
                      </a:cubicBezTo>
                      <a:cubicBezTo>
                        <a:pt x="18540" y="152"/>
                        <a:pt x="18288" y="208"/>
                        <a:pt x="18035" y="208"/>
                      </a:cubicBezTo>
                      <a:cubicBezTo>
                        <a:pt x="17803" y="208"/>
                        <a:pt x="17569" y="161"/>
                        <a:pt x="17336" y="25"/>
                      </a:cubicBezTo>
                      <a:lnTo>
                        <a:pt x="17301" y="1"/>
                      </a:lnTo>
                      <a:lnTo>
                        <a:pt x="17277" y="13"/>
                      </a:lnTo>
                      <a:cubicBezTo>
                        <a:pt x="16993" y="107"/>
                        <a:pt x="16633" y="190"/>
                        <a:pt x="16240" y="190"/>
                      </a:cubicBezTo>
                      <a:cubicBezTo>
                        <a:pt x="15940" y="190"/>
                        <a:pt x="15620" y="142"/>
                        <a:pt x="15300" y="13"/>
                      </a:cubicBezTo>
                      <a:lnTo>
                        <a:pt x="15265" y="1"/>
                      </a:lnTo>
                      <a:lnTo>
                        <a:pt x="15229" y="25"/>
                      </a:lnTo>
                      <a:cubicBezTo>
                        <a:pt x="15051" y="147"/>
                        <a:pt x="14835" y="184"/>
                        <a:pt x="14597" y="184"/>
                      </a:cubicBezTo>
                      <a:cubicBezTo>
                        <a:pt x="14420" y="184"/>
                        <a:pt x="14231" y="164"/>
                        <a:pt x="14038" y="144"/>
                      </a:cubicBezTo>
                      <a:cubicBezTo>
                        <a:pt x="13828" y="118"/>
                        <a:pt x="13611" y="93"/>
                        <a:pt x="13393" y="93"/>
                      </a:cubicBezTo>
                      <a:cubicBezTo>
                        <a:pt x="13303" y="93"/>
                        <a:pt x="13212" y="97"/>
                        <a:pt x="13121" y="108"/>
                      </a:cubicBezTo>
                      <a:cubicBezTo>
                        <a:pt x="12819" y="156"/>
                        <a:pt x="12507" y="205"/>
                        <a:pt x="12207" y="205"/>
                      </a:cubicBezTo>
                      <a:cubicBezTo>
                        <a:pt x="11916" y="205"/>
                        <a:pt x="11635" y="159"/>
                        <a:pt x="11383" y="25"/>
                      </a:cubicBezTo>
                      <a:lnTo>
                        <a:pt x="11359" y="1"/>
                      </a:lnTo>
                      <a:lnTo>
                        <a:pt x="11324" y="25"/>
                      </a:lnTo>
                      <a:cubicBezTo>
                        <a:pt x="11020" y="161"/>
                        <a:pt x="10713" y="230"/>
                        <a:pt x="10407" y="230"/>
                      </a:cubicBezTo>
                      <a:cubicBezTo>
                        <a:pt x="10100" y="230"/>
                        <a:pt x="9794" y="161"/>
                        <a:pt x="9490" y="25"/>
                      </a:cubicBezTo>
                      <a:lnTo>
                        <a:pt x="9466" y="13"/>
                      </a:lnTo>
                      <a:lnTo>
                        <a:pt x="9431" y="13"/>
                      </a:lnTo>
                      <a:cubicBezTo>
                        <a:pt x="9086" y="119"/>
                        <a:pt x="8661" y="195"/>
                        <a:pt x="8249" y="195"/>
                      </a:cubicBezTo>
                      <a:cubicBezTo>
                        <a:pt x="7920" y="195"/>
                        <a:pt x="7599" y="146"/>
                        <a:pt x="7335" y="25"/>
                      </a:cubicBezTo>
                      <a:lnTo>
                        <a:pt x="7299" y="1"/>
                      </a:lnTo>
                      <a:lnTo>
                        <a:pt x="7275" y="25"/>
                      </a:lnTo>
                      <a:cubicBezTo>
                        <a:pt x="7008" y="161"/>
                        <a:pt x="6689" y="230"/>
                        <a:pt x="6384" y="230"/>
                      </a:cubicBezTo>
                      <a:cubicBezTo>
                        <a:pt x="6079" y="230"/>
                        <a:pt x="5787" y="161"/>
                        <a:pt x="5573" y="25"/>
                      </a:cubicBezTo>
                      <a:lnTo>
                        <a:pt x="5537" y="1"/>
                      </a:lnTo>
                      <a:lnTo>
                        <a:pt x="5501" y="25"/>
                      </a:lnTo>
                      <a:cubicBezTo>
                        <a:pt x="5256" y="147"/>
                        <a:pt x="5018" y="184"/>
                        <a:pt x="4778" y="184"/>
                      </a:cubicBezTo>
                      <a:cubicBezTo>
                        <a:pt x="4601" y="184"/>
                        <a:pt x="4422" y="164"/>
                        <a:pt x="4239" y="144"/>
                      </a:cubicBezTo>
                      <a:cubicBezTo>
                        <a:pt x="4037" y="118"/>
                        <a:pt x="3829" y="93"/>
                        <a:pt x="3615" y="93"/>
                      </a:cubicBezTo>
                      <a:cubicBezTo>
                        <a:pt x="3527" y="93"/>
                        <a:pt x="3437" y="97"/>
                        <a:pt x="3346" y="108"/>
                      </a:cubicBezTo>
                      <a:cubicBezTo>
                        <a:pt x="3056" y="149"/>
                        <a:pt x="2773" y="169"/>
                        <a:pt x="2506" y="169"/>
                      </a:cubicBezTo>
                      <a:cubicBezTo>
                        <a:pt x="2073" y="169"/>
                        <a:pt x="1684" y="116"/>
                        <a:pt x="1382" y="13"/>
                      </a:cubicBezTo>
                      <a:lnTo>
                        <a:pt x="134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9" name="Google Shape;11209;p32"/>
                <p:cNvSpPr/>
                <p:nvPr/>
              </p:nvSpPr>
              <p:spPr>
                <a:xfrm>
                  <a:off x="14023758" y="2823035"/>
                  <a:ext cx="1601558" cy="29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5" h="364" extrusionOk="0">
                      <a:moveTo>
                        <a:pt x="1513" y="0"/>
                      </a:moveTo>
                      <a:lnTo>
                        <a:pt x="1477" y="12"/>
                      </a:lnTo>
                      <a:cubicBezTo>
                        <a:pt x="1076" y="143"/>
                        <a:pt x="706" y="178"/>
                        <a:pt x="365" y="178"/>
                      </a:cubicBezTo>
                      <a:cubicBezTo>
                        <a:pt x="240" y="178"/>
                        <a:pt x="118" y="173"/>
                        <a:pt x="1" y="167"/>
                      </a:cubicBezTo>
                      <a:lnTo>
                        <a:pt x="1" y="310"/>
                      </a:lnTo>
                      <a:cubicBezTo>
                        <a:pt x="135" y="317"/>
                        <a:pt x="273" y="323"/>
                        <a:pt x="417" y="323"/>
                      </a:cubicBezTo>
                      <a:cubicBezTo>
                        <a:pt x="745" y="323"/>
                        <a:pt x="1100" y="291"/>
                        <a:pt x="1489" y="167"/>
                      </a:cubicBezTo>
                      <a:cubicBezTo>
                        <a:pt x="1697" y="298"/>
                        <a:pt x="1983" y="364"/>
                        <a:pt x="2304" y="364"/>
                      </a:cubicBezTo>
                      <a:cubicBezTo>
                        <a:pt x="2626" y="364"/>
                        <a:pt x="2983" y="298"/>
                        <a:pt x="3334" y="167"/>
                      </a:cubicBezTo>
                      <a:cubicBezTo>
                        <a:pt x="3602" y="298"/>
                        <a:pt x="3921" y="364"/>
                        <a:pt x="4257" y="364"/>
                      </a:cubicBezTo>
                      <a:cubicBezTo>
                        <a:pt x="4593" y="364"/>
                        <a:pt x="4948" y="298"/>
                        <a:pt x="5287" y="167"/>
                      </a:cubicBezTo>
                      <a:cubicBezTo>
                        <a:pt x="5545" y="286"/>
                        <a:pt x="5840" y="331"/>
                        <a:pt x="6136" y="331"/>
                      </a:cubicBezTo>
                      <a:cubicBezTo>
                        <a:pt x="6522" y="331"/>
                        <a:pt x="6911" y="255"/>
                        <a:pt x="7228" y="167"/>
                      </a:cubicBezTo>
                      <a:cubicBezTo>
                        <a:pt x="7478" y="298"/>
                        <a:pt x="7799" y="358"/>
                        <a:pt x="8144" y="358"/>
                      </a:cubicBezTo>
                      <a:cubicBezTo>
                        <a:pt x="8478" y="358"/>
                        <a:pt x="8811" y="298"/>
                        <a:pt x="9073" y="167"/>
                      </a:cubicBezTo>
                      <a:cubicBezTo>
                        <a:pt x="9357" y="286"/>
                        <a:pt x="9640" y="331"/>
                        <a:pt x="9912" y="331"/>
                      </a:cubicBezTo>
                      <a:cubicBezTo>
                        <a:pt x="10266" y="331"/>
                        <a:pt x="10604" y="255"/>
                        <a:pt x="10907" y="167"/>
                      </a:cubicBezTo>
                      <a:cubicBezTo>
                        <a:pt x="10954" y="167"/>
                        <a:pt x="11050" y="215"/>
                        <a:pt x="11121" y="239"/>
                      </a:cubicBezTo>
                      <a:cubicBezTo>
                        <a:pt x="11228" y="286"/>
                        <a:pt x="11323" y="334"/>
                        <a:pt x="11407" y="334"/>
                      </a:cubicBezTo>
                      <a:cubicBezTo>
                        <a:pt x="11883" y="334"/>
                        <a:pt x="12383" y="334"/>
                        <a:pt x="12740" y="167"/>
                      </a:cubicBezTo>
                      <a:cubicBezTo>
                        <a:pt x="13068" y="298"/>
                        <a:pt x="13416" y="364"/>
                        <a:pt x="13752" y="364"/>
                      </a:cubicBezTo>
                      <a:cubicBezTo>
                        <a:pt x="14089" y="364"/>
                        <a:pt x="14413" y="298"/>
                        <a:pt x="14693" y="167"/>
                      </a:cubicBezTo>
                      <a:cubicBezTo>
                        <a:pt x="15008" y="286"/>
                        <a:pt x="15324" y="331"/>
                        <a:pt x="15619" y="331"/>
                      </a:cubicBezTo>
                      <a:cubicBezTo>
                        <a:pt x="16005" y="331"/>
                        <a:pt x="16357" y="255"/>
                        <a:pt x="16634" y="167"/>
                      </a:cubicBezTo>
                      <a:cubicBezTo>
                        <a:pt x="16930" y="294"/>
                        <a:pt x="17249" y="338"/>
                        <a:pt x="17575" y="338"/>
                      </a:cubicBezTo>
                      <a:cubicBezTo>
                        <a:pt x="17889" y="338"/>
                        <a:pt x="18211" y="297"/>
                        <a:pt x="18527" y="250"/>
                      </a:cubicBezTo>
                      <a:cubicBezTo>
                        <a:pt x="18569" y="240"/>
                        <a:pt x="18614" y="236"/>
                        <a:pt x="18664" y="236"/>
                      </a:cubicBezTo>
                      <a:cubicBezTo>
                        <a:pt x="18782" y="236"/>
                        <a:pt x="18919" y="261"/>
                        <a:pt x="19062" y="286"/>
                      </a:cubicBezTo>
                      <a:cubicBezTo>
                        <a:pt x="19222" y="320"/>
                        <a:pt x="19388" y="354"/>
                        <a:pt x="19556" y="354"/>
                      </a:cubicBezTo>
                      <a:cubicBezTo>
                        <a:pt x="19625" y="354"/>
                        <a:pt x="19695" y="348"/>
                        <a:pt x="19765" y="334"/>
                      </a:cubicBezTo>
                      <a:lnTo>
                        <a:pt x="19729" y="191"/>
                      </a:lnTo>
                      <a:cubicBezTo>
                        <a:pt x="19670" y="205"/>
                        <a:pt x="19609" y="211"/>
                        <a:pt x="19546" y="211"/>
                      </a:cubicBezTo>
                      <a:cubicBezTo>
                        <a:pt x="19395" y="211"/>
                        <a:pt x="19238" y="177"/>
                        <a:pt x="19086" y="143"/>
                      </a:cubicBezTo>
                      <a:cubicBezTo>
                        <a:pt x="18943" y="112"/>
                        <a:pt x="18806" y="85"/>
                        <a:pt x="18677" y="85"/>
                      </a:cubicBezTo>
                      <a:cubicBezTo>
                        <a:pt x="18613" y="85"/>
                        <a:pt x="18551" y="92"/>
                        <a:pt x="18491" y="108"/>
                      </a:cubicBezTo>
                      <a:cubicBezTo>
                        <a:pt x="18187" y="154"/>
                        <a:pt x="17874" y="195"/>
                        <a:pt x="17569" y="195"/>
                      </a:cubicBezTo>
                      <a:cubicBezTo>
                        <a:pt x="17254" y="195"/>
                        <a:pt x="16948" y="151"/>
                        <a:pt x="16669" y="24"/>
                      </a:cubicBezTo>
                      <a:lnTo>
                        <a:pt x="16646" y="12"/>
                      </a:lnTo>
                      <a:lnTo>
                        <a:pt x="16622" y="12"/>
                      </a:lnTo>
                      <a:cubicBezTo>
                        <a:pt x="16343" y="101"/>
                        <a:pt x="15992" y="181"/>
                        <a:pt x="15611" y="181"/>
                      </a:cubicBezTo>
                      <a:cubicBezTo>
                        <a:pt x="15323" y="181"/>
                        <a:pt x="15019" y="135"/>
                        <a:pt x="14717" y="12"/>
                      </a:cubicBezTo>
                      <a:lnTo>
                        <a:pt x="14681" y="12"/>
                      </a:lnTo>
                      <a:lnTo>
                        <a:pt x="14657" y="24"/>
                      </a:lnTo>
                      <a:cubicBezTo>
                        <a:pt x="14389" y="149"/>
                        <a:pt x="14074" y="212"/>
                        <a:pt x="13746" y="212"/>
                      </a:cubicBezTo>
                      <a:cubicBezTo>
                        <a:pt x="13419" y="212"/>
                        <a:pt x="13080" y="149"/>
                        <a:pt x="12764" y="24"/>
                      </a:cubicBezTo>
                      <a:lnTo>
                        <a:pt x="12728" y="0"/>
                      </a:lnTo>
                      <a:lnTo>
                        <a:pt x="12705" y="24"/>
                      </a:lnTo>
                      <a:cubicBezTo>
                        <a:pt x="12371" y="191"/>
                        <a:pt x="11883" y="191"/>
                        <a:pt x="11407" y="191"/>
                      </a:cubicBezTo>
                      <a:cubicBezTo>
                        <a:pt x="11359" y="191"/>
                        <a:pt x="11264" y="143"/>
                        <a:pt x="11181" y="108"/>
                      </a:cubicBezTo>
                      <a:cubicBezTo>
                        <a:pt x="11073" y="60"/>
                        <a:pt x="10978" y="12"/>
                        <a:pt x="10907" y="12"/>
                      </a:cubicBezTo>
                      <a:lnTo>
                        <a:pt x="10883" y="12"/>
                      </a:lnTo>
                      <a:cubicBezTo>
                        <a:pt x="10575" y="101"/>
                        <a:pt x="10240" y="178"/>
                        <a:pt x="9891" y="178"/>
                      </a:cubicBezTo>
                      <a:cubicBezTo>
                        <a:pt x="9632" y="178"/>
                        <a:pt x="9366" y="136"/>
                        <a:pt x="9097" y="24"/>
                      </a:cubicBezTo>
                      <a:lnTo>
                        <a:pt x="9073" y="0"/>
                      </a:lnTo>
                      <a:lnTo>
                        <a:pt x="9037" y="24"/>
                      </a:lnTo>
                      <a:cubicBezTo>
                        <a:pt x="8799" y="149"/>
                        <a:pt x="8469" y="212"/>
                        <a:pt x="8143" y="212"/>
                      </a:cubicBezTo>
                      <a:cubicBezTo>
                        <a:pt x="7817" y="212"/>
                        <a:pt x="7496" y="149"/>
                        <a:pt x="7275" y="24"/>
                      </a:cubicBezTo>
                      <a:lnTo>
                        <a:pt x="7251" y="12"/>
                      </a:lnTo>
                      <a:lnTo>
                        <a:pt x="7216" y="12"/>
                      </a:lnTo>
                      <a:cubicBezTo>
                        <a:pt x="6899" y="102"/>
                        <a:pt x="6507" y="183"/>
                        <a:pt x="6122" y="183"/>
                      </a:cubicBezTo>
                      <a:cubicBezTo>
                        <a:pt x="5841" y="183"/>
                        <a:pt x="5564" y="140"/>
                        <a:pt x="5323" y="24"/>
                      </a:cubicBezTo>
                      <a:lnTo>
                        <a:pt x="5287" y="0"/>
                      </a:lnTo>
                      <a:lnTo>
                        <a:pt x="5263" y="12"/>
                      </a:lnTo>
                      <a:cubicBezTo>
                        <a:pt x="4932" y="145"/>
                        <a:pt x="4582" y="210"/>
                        <a:pt x="4252" y="210"/>
                      </a:cubicBezTo>
                      <a:cubicBezTo>
                        <a:pt x="3928" y="210"/>
                        <a:pt x="3623" y="148"/>
                        <a:pt x="3370" y="24"/>
                      </a:cubicBezTo>
                      <a:lnTo>
                        <a:pt x="3334" y="0"/>
                      </a:lnTo>
                      <a:lnTo>
                        <a:pt x="3311" y="12"/>
                      </a:lnTo>
                      <a:cubicBezTo>
                        <a:pt x="2967" y="145"/>
                        <a:pt x="2612" y="210"/>
                        <a:pt x="2298" y="210"/>
                      </a:cubicBezTo>
                      <a:cubicBezTo>
                        <a:pt x="1992" y="210"/>
                        <a:pt x="1725" y="148"/>
                        <a:pt x="1548" y="24"/>
                      </a:cubicBezTo>
                      <a:lnTo>
                        <a:pt x="151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0" name="Google Shape;11210;p32"/>
                <p:cNvSpPr/>
                <p:nvPr/>
              </p:nvSpPr>
              <p:spPr>
                <a:xfrm>
                  <a:off x="14052685" y="2768988"/>
                  <a:ext cx="1544675" cy="28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3" h="346" extrusionOk="0">
                      <a:moveTo>
                        <a:pt x="1406" y="1"/>
                      </a:moveTo>
                      <a:lnTo>
                        <a:pt x="1394" y="13"/>
                      </a:lnTo>
                      <a:cubicBezTo>
                        <a:pt x="1143" y="147"/>
                        <a:pt x="897" y="180"/>
                        <a:pt x="637" y="180"/>
                      </a:cubicBezTo>
                      <a:cubicBezTo>
                        <a:pt x="527" y="180"/>
                        <a:pt x="415" y="174"/>
                        <a:pt x="298" y="167"/>
                      </a:cubicBezTo>
                      <a:cubicBezTo>
                        <a:pt x="203" y="167"/>
                        <a:pt x="108" y="167"/>
                        <a:pt x="13" y="155"/>
                      </a:cubicBezTo>
                      <a:lnTo>
                        <a:pt x="1" y="310"/>
                      </a:lnTo>
                      <a:cubicBezTo>
                        <a:pt x="108" y="310"/>
                        <a:pt x="203" y="310"/>
                        <a:pt x="287" y="322"/>
                      </a:cubicBezTo>
                      <a:cubicBezTo>
                        <a:pt x="399" y="325"/>
                        <a:pt x="510" y="330"/>
                        <a:pt x="618" y="330"/>
                      </a:cubicBezTo>
                      <a:cubicBezTo>
                        <a:pt x="898" y="330"/>
                        <a:pt x="1167" y="301"/>
                        <a:pt x="1441" y="155"/>
                      </a:cubicBezTo>
                      <a:cubicBezTo>
                        <a:pt x="1477" y="167"/>
                        <a:pt x="1537" y="191"/>
                        <a:pt x="1596" y="227"/>
                      </a:cubicBezTo>
                      <a:cubicBezTo>
                        <a:pt x="1668" y="275"/>
                        <a:pt x="1751" y="322"/>
                        <a:pt x="1834" y="322"/>
                      </a:cubicBezTo>
                      <a:cubicBezTo>
                        <a:pt x="2072" y="322"/>
                        <a:pt x="2322" y="298"/>
                        <a:pt x="2573" y="275"/>
                      </a:cubicBezTo>
                      <a:cubicBezTo>
                        <a:pt x="2799" y="251"/>
                        <a:pt x="3049" y="239"/>
                        <a:pt x="3275" y="239"/>
                      </a:cubicBezTo>
                      <a:cubicBezTo>
                        <a:pt x="3620" y="322"/>
                        <a:pt x="4097" y="322"/>
                        <a:pt x="4454" y="322"/>
                      </a:cubicBezTo>
                      <a:cubicBezTo>
                        <a:pt x="4585" y="322"/>
                        <a:pt x="4692" y="275"/>
                        <a:pt x="4799" y="227"/>
                      </a:cubicBezTo>
                      <a:cubicBezTo>
                        <a:pt x="4882" y="191"/>
                        <a:pt x="4978" y="155"/>
                        <a:pt x="5085" y="155"/>
                      </a:cubicBezTo>
                      <a:cubicBezTo>
                        <a:pt x="5180" y="155"/>
                        <a:pt x="5251" y="191"/>
                        <a:pt x="5323" y="227"/>
                      </a:cubicBezTo>
                      <a:cubicBezTo>
                        <a:pt x="5406" y="275"/>
                        <a:pt x="5501" y="322"/>
                        <a:pt x="5621" y="322"/>
                      </a:cubicBezTo>
                      <a:lnTo>
                        <a:pt x="5632" y="322"/>
                      </a:lnTo>
                      <a:cubicBezTo>
                        <a:pt x="5740" y="336"/>
                        <a:pt x="5848" y="342"/>
                        <a:pt x="5957" y="342"/>
                      </a:cubicBezTo>
                      <a:cubicBezTo>
                        <a:pt x="6211" y="342"/>
                        <a:pt x="6466" y="311"/>
                        <a:pt x="6716" y="286"/>
                      </a:cubicBezTo>
                      <a:cubicBezTo>
                        <a:pt x="6954" y="263"/>
                        <a:pt x="7192" y="239"/>
                        <a:pt x="7418" y="239"/>
                      </a:cubicBezTo>
                      <a:cubicBezTo>
                        <a:pt x="7851" y="322"/>
                        <a:pt x="8324" y="341"/>
                        <a:pt x="8797" y="341"/>
                      </a:cubicBezTo>
                      <a:cubicBezTo>
                        <a:pt x="9001" y="341"/>
                        <a:pt x="9206" y="338"/>
                        <a:pt x="9407" y="334"/>
                      </a:cubicBezTo>
                      <a:cubicBezTo>
                        <a:pt x="9621" y="322"/>
                        <a:pt x="9835" y="322"/>
                        <a:pt x="10038" y="322"/>
                      </a:cubicBezTo>
                      <a:cubicBezTo>
                        <a:pt x="10109" y="322"/>
                        <a:pt x="10204" y="275"/>
                        <a:pt x="10300" y="227"/>
                      </a:cubicBezTo>
                      <a:cubicBezTo>
                        <a:pt x="10371" y="191"/>
                        <a:pt x="10466" y="155"/>
                        <a:pt x="10502" y="155"/>
                      </a:cubicBezTo>
                      <a:cubicBezTo>
                        <a:pt x="10550" y="155"/>
                        <a:pt x="10645" y="191"/>
                        <a:pt x="10716" y="227"/>
                      </a:cubicBezTo>
                      <a:cubicBezTo>
                        <a:pt x="10812" y="275"/>
                        <a:pt x="10919" y="322"/>
                        <a:pt x="10990" y="322"/>
                      </a:cubicBezTo>
                      <a:cubicBezTo>
                        <a:pt x="11228" y="322"/>
                        <a:pt x="11466" y="298"/>
                        <a:pt x="11705" y="275"/>
                      </a:cubicBezTo>
                      <a:cubicBezTo>
                        <a:pt x="11931" y="251"/>
                        <a:pt x="12169" y="239"/>
                        <a:pt x="12395" y="239"/>
                      </a:cubicBezTo>
                      <a:cubicBezTo>
                        <a:pt x="12776" y="322"/>
                        <a:pt x="13252" y="322"/>
                        <a:pt x="13610" y="322"/>
                      </a:cubicBezTo>
                      <a:cubicBezTo>
                        <a:pt x="13741" y="322"/>
                        <a:pt x="13836" y="275"/>
                        <a:pt x="13919" y="227"/>
                      </a:cubicBezTo>
                      <a:cubicBezTo>
                        <a:pt x="13991" y="191"/>
                        <a:pt x="14062" y="155"/>
                        <a:pt x="14157" y="155"/>
                      </a:cubicBezTo>
                      <a:cubicBezTo>
                        <a:pt x="14264" y="155"/>
                        <a:pt x="14348" y="191"/>
                        <a:pt x="14443" y="227"/>
                      </a:cubicBezTo>
                      <a:cubicBezTo>
                        <a:pt x="14550" y="275"/>
                        <a:pt x="14657" y="322"/>
                        <a:pt x="14788" y="322"/>
                      </a:cubicBezTo>
                      <a:cubicBezTo>
                        <a:pt x="14910" y="336"/>
                        <a:pt x="15031" y="341"/>
                        <a:pt x="15151" y="341"/>
                      </a:cubicBezTo>
                      <a:cubicBezTo>
                        <a:pt x="15337" y="341"/>
                        <a:pt x="15520" y="329"/>
                        <a:pt x="15693" y="322"/>
                      </a:cubicBezTo>
                      <a:cubicBezTo>
                        <a:pt x="15858" y="308"/>
                        <a:pt x="16023" y="295"/>
                        <a:pt x="16193" y="295"/>
                      </a:cubicBezTo>
                      <a:cubicBezTo>
                        <a:pt x="16317" y="295"/>
                        <a:pt x="16443" y="302"/>
                        <a:pt x="16574" y="322"/>
                      </a:cubicBezTo>
                      <a:cubicBezTo>
                        <a:pt x="16765" y="334"/>
                        <a:pt x="16943" y="346"/>
                        <a:pt x="17122" y="346"/>
                      </a:cubicBezTo>
                      <a:cubicBezTo>
                        <a:pt x="17348" y="346"/>
                        <a:pt x="17574" y="334"/>
                        <a:pt x="17789" y="322"/>
                      </a:cubicBezTo>
                      <a:cubicBezTo>
                        <a:pt x="18003" y="310"/>
                        <a:pt x="18208" y="301"/>
                        <a:pt x="18414" y="301"/>
                      </a:cubicBezTo>
                      <a:cubicBezTo>
                        <a:pt x="18619" y="301"/>
                        <a:pt x="18825" y="310"/>
                        <a:pt x="19039" y="334"/>
                      </a:cubicBezTo>
                      <a:lnTo>
                        <a:pt x="19063" y="191"/>
                      </a:lnTo>
                      <a:cubicBezTo>
                        <a:pt x="18858" y="163"/>
                        <a:pt x="18655" y="154"/>
                        <a:pt x="18456" y="154"/>
                      </a:cubicBezTo>
                      <a:cubicBezTo>
                        <a:pt x="18228" y="154"/>
                        <a:pt x="18005" y="167"/>
                        <a:pt x="17789" y="179"/>
                      </a:cubicBezTo>
                      <a:cubicBezTo>
                        <a:pt x="17574" y="186"/>
                        <a:pt x="17359" y="196"/>
                        <a:pt x="17140" y="196"/>
                      </a:cubicBezTo>
                      <a:cubicBezTo>
                        <a:pt x="16959" y="196"/>
                        <a:pt x="16775" y="189"/>
                        <a:pt x="16586" y="167"/>
                      </a:cubicBezTo>
                      <a:cubicBezTo>
                        <a:pt x="16441" y="151"/>
                        <a:pt x="16301" y="145"/>
                        <a:pt x="16164" y="145"/>
                      </a:cubicBezTo>
                      <a:cubicBezTo>
                        <a:pt x="15998" y="145"/>
                        <a:pt x="15838" y="154"/>
                        <a:pt x="15681" y="167"/>
                      </a:cubicBezTo>
                      <a:cubicBezTo>
                        <a:pt x="15509" y="181"/>
                        <a:pt x="15346" y="195"/>
                        <a:pt x="15176" y="195"/>
                      </a:cubicBezTo>
                      <a:cubicBezTo>
                        <a:pt x="15052" y="195"/>
                        <a:pt x="14924" y="188"/>
                        <a:pt x="14788" y="167"/>
                      </a:cubicBezTo>
                      <a:cubicBezTo>
                        <a:pt x="14693" y="167"/>
                        <a:pt x="14598" y="132"/>
                        <a:pt x="14503" y="96"/>
                      </a:cubicBezTo>
                      <a:cubicBezTo>
                        <a:pt x="14395" y="48"/>
                        <a:pt x="14288" y="1"/>
                        <a:pt x="14157" y="1"/>
                      </a:cubicBezTo>
                      <a:cubicBezTo>
                        <a:pt x="14026" y="1"/>
                        <a:pt x="13931" y="48"/>
                        <a:pt x="13848" y="96"/>
                      </a:cubicBezTo>
                      <a:cubicBezTo>
                        <a:pt x="13776" y="132"/>
                        <a:pt x="13705" y="167"/>
                        <a:pt x="13610" y="167"/>
                      </a:cubicBezTo>
                      <a:cubicBezTo>
                        <a:pt x="13252" y="167"/>
                        <a:pt x="12776" y="167"/>
                        <a:pt x="12419" y="84"/>
                      </a:cubicBezTo>
                      <a:lnTo>
                        <a:pt x="12407" y="84"/>
                      </a:lnTo>
                      <a:cubicBezTo>
                        <a:pt x="12169" y="84"/>
                        <a:pt x="11919" y="108"/>
                        <a:pt x="11693" y="132"/>
                      </a:cubicBezTo>
                      <a:cubicBezTo>
                        <a:pt x="11466" y="144"/>
                        <a:pt x="11228" y="167"/>
                        <a:pt x="10990" y="167"/>
                      </a:cubicBezTo>
                      <a:cubicBezTo>
                        <a:pt x="10943" y="167"/>
                        <a:pt x="10847" y="132"/>
                        <a:pt x="10776" y="96"/>
                      </a:cubicBezTo>
                      <a:cubicBezTo>
                        <a:pt x="10669" y="48"/>
                        <a:pt x="10574" y="1"/>
                        <a:pt x="10502" y="1"/>
                      </a:cubicBezTo>
                      <a:cubicBezTo>
                        <a:pt x="10431" y="1"/>
                        <a:pt x="10335" y="48"/>
                        <a:pt x="10240" y="96"/>
                      </a:cubicBezTo>
                      <a:cubicBezTo>
                        <a:pt x="10169" y="132"/>
                        <a:pt x="10085" y="167"/>
                        <a:pt x="10038" y="167"/>
                      </a:cubicBezTo>
                      <a:cubicBezTo>
                        <a:pt x="9835" y="167"/>
                        <a:pt x="9621" y="179"/>
                        <a:pt x="9407" y="179"/>
                      </a:cubicBezTo>
                      <a:cubicBezTo>
                        <a:pt x="9175" y="183"/>
                        <a:pt x="8940" y="189"/>
                        <a:pt x="8706" y="189"/>
                      </a:cubicBezTo>
                      <a:cubicBezTo>
                        <a:pt x="8268" y="189"/>
                        <a:pt x="7834" y="169"/>
                        <a:pt x="7430" y="84"/>
                      </a:cubicBezTo>
                      <a:cubicBezTo>
                        <a:pt x="7192" y="84"/>
                        <a:pt x="6942" y="108"/>
                        <a:pt x="6704" y="144"/>
                      </a:cubicBezTo>
                      <a:cubicBezTo>
                        <a:pt x="6470" y="167"/>
                        <a:pt x="6236" y="190"/>
                        <a:pt x="6002" y="190"/>
                      </a:cubicBezTo>
                      <a:cubicBezTo>
                        <a:pt x="5879" y="190"/>
                        <a:pt x="5756" y="184"/>
                        <a:pt x="5632" y="167"/>
                      </a:cubicBezTo>
                      <a:cubicBezTo>
                        <a:pt x="5537" y="167"/>
                        <a:pt x="5466" y="132"/>
                        <a:pt x="5394" y="96"/>
                      </a:cubicBezTo>
                      <a:cubicBezTo>
                        <a:pt x="5311" y="48"/>
                        <a:pt x="5216" y="1"/>
                        <a:pt x="5085" y="1"/>
                      </a:cubicBezTo>
                      <a:cubicBezTo>
                        <a:pt x="4942" y="1"/>
                        <a:pt x="4835" y="48"/>
                        <a:pt x="4739" y="96"/>
                      </a:cubicBezTo>
                      <a:cubicBezTo>
                        <a:pt x="4644" y="132"/>
                        <a:pt x="4549" y="167"/>
                        <a:pt x="4454" y="167"/>
                      </a:cubicBezTo>
                      <a:cubicBezTo>
                        <a:pt x="4097" y="167"/>
                        <a:pt x="3620" y="167"/>
                        <a:pt x="3299" y="84"/>
                      </a:cubicBezTo>
                      <a:lnTo>
                        <a:pt x="3287" y="84"/>
                      </a:lnTo>
                      <a:cubicBezTo>
                        <a:pt x="3049" y="84"/>
                        <a:pt x="2799" y="108"/>
                        <a:pt x="2549" y="132"/>
                      </a:cubicBezTo>
                      <a:cubicBezTo>
                        <a:pt x="2311" y="144"/>
                        <a:pt x="2072" y="167"/>
                        <a:pt x="1834" y="167"/>
                      </a:cubicBezTo>
                      <a:cubicBezTo>
                        <a:pt x="1787" y="167"/>
                        <a:pt x="1727" y="132"/>
                        <a:pt x="1668" y="96"/>
                      </a:cubicBezTo>
                      <a:cubicBezTo>
                        <a:pt x="1584" y="48"/>
                        <a:pt x="1501" y="1"/>
                        <a:pt x="143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1" name="Google Shape;11211;p32"/>
                <p:cNvSpPr/>
                <p:nvPr/>
              </p:nvSpPr>
              <p:spPr>
                <a:xfrm>
                  <a:off x="13971655" y="2737143"/>
                  <a:ext cx="226803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9" h="5311" extrusionOk="0">
                      <a:moveTo>
                        <a:pt x="2668" y="1"/>
                      </a:moveTo>
                      <a:cubicBezTo>
                        <a:pt x="2584" y="1"/>
                        <a:pt x="2501" y="25"/>
                        <a:pt x="2489" y="60"/>
                      </a:cubicBezTo>
                      <a:lnTo>
                        <a:pt x="36" y="5216"/>
                      </a:lnTo>
                      <a:cubicBezTo>
                        <a:pt x="1" y="5263"/>
                        <a:pt x="72" y="5311"/>
                        <a:pt x="167" y="5311"/>
                      </a:cubicBezTo>
                      <a:cubicBezTo>
                        <a:pt x="274" y="5311"/>
                        <a:pt x="382" y="5263"/>
                        <a:pt x="405" y="5216"/>
                      </a:cubicBezTo>
                      <a:lnTo>
                        <a:pt x="2775" y="60"/>
                      </a:lnTo>
                      <a:cubicBezTo>
                        <a:pt x="2799" y="25"/>
                        <a:pt x="2739" y="1"/>
                        <a:pt x="266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2" name="Google Shape;11212;p32"/>
                <p:cNvSpPr/>
                <p:nvPr/>
              </p:nvSpPr>
              <p:spPr>
                <a:xfrm>
                  <a:off x="14157862" y="2737143"/>
                  <a:ext cx="18337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3" h="5311" extrusionOk="0">
                      <a:moveTo>
                        <a:pt x="2132" y="1"/>
                      </a:moveTo>
                      <a:cubicBezTo>
                        <a:pt x="2048" y="1"/>
                        <a:pt x="1977" y="25"/>
                        <a:pt x="1965" y="60"/>
                      </a:cubicBezTo>
                      <a:lnTo>
                        <a:pt x="24" y="5216"/>
                      </a:lnTo>
                      <a:cubicBezTo>
                        <a:pt x="1" y="5263"/>
                        <a:pt x="72" y="5311"/>
                        <a:pt x="167" y="5311"/>
                      </a:cubicBezTo>
                      <a:lnTo>
                        <a:pt x="179" y="5311"/>
                      </a:lnTo>
                      <a:cubicBezTo>
                        <a:pt x="274" y="5311"/>
                        <a:pt x="382" y="5263"/>
                        <a:pt x="393" y="5216"/>
                      </a:cubicBezTo>
                      <a:lnTo>
                        <a:pt x="2251" y="60"/>
                      </a:lnTo>
                      <a:cubicBezTo>
                        <a:pt x="2263" y="25"/>
                        <a:pt x="2215" y="1"/>
                        <a:pt x="213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3" name="Google Shape;11213;p32"/>
                <p:cNvSpPr/>
                <p:nvPr/>
              </p:nvSpPr>
              <p:spPr>
                <a:xfrm>
                  <a:off x="14344069" y="2737143"/>
                  <a:ext cx="14091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9" h="5311" extrusionOk="0">
                      <a:moveTo>
                        <a:pt x="1596" y="1"/>
                      </a:moveTo>
                      <a:cubicBezTo>
                        <a:pt x="1524" y="1"/>
                        <a:pt x="1453" y="25"/>
                        <a:pt x="1441" y="60"/>
                      </a:cubicBezTo>
                      <a:lnTo>
                        <a:pt x="24" y="5216"/>
                      </a:lnTo>
                      <a:cubicBezTo>
                        <a:pt x="0" y="5263"/>
                        <a:pt x="72" y="5311"/>
                        <a:pt x="179" y="5311"/>
                      </a:cubicBezTo>
                      <a:cubicBezTo>
                        <a:pt x="286" y="5311"/>
                        <a:pt x="381" y="5263"/>
                        <a:pt x="393" y="5216"/>
                      </a:cubicBezTo>
                      <a:lnTo>
                        <a:pt x="1727" y="60"/>
                      </a:lnTo>
                      <a:cubicBezTo>
                        <a:pt x="1739" y="25"/>
                        <a:pt x="1679" y="1"/>
                        <a:pt x="159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4" name="Google Shape;11214;p32"/>
                <p:cNvSpPr/>
                <p:nvPr/>
              </p:nvSpPr>
              <p:spPr>
                <a:xfrm>
                  <a:off x="14530276" y="2737143"/>
                  <a:ext cx="97479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3" h="5311" extrusionOk="0">
                      <a:moveTo>
                        <a:pt x="1060" y="1"/>
                      </a:moveTo>
                      <a:cubicBezTo>
                        <a:pt x="989" y="1"/>
                        <a:pt x="917" y="25"/>
                        <a:pt x="917" y="60"/>
                      </a:cubicBezTo>
                      <a:lnTo>
                        <a:pt x="12" y="5216"/>
                      </a:lnTo>
                      <a:cubicBezTo>
                        <a:pt x="0" y="5263"/>
                        <a:pt x="84" y="5311"/>
                        <a:pt x="179" y="5311"/>
                      </a:cubicBezTo>
                      <a:lnTo>
                        <a:pt x="191" y="5311"/>
                      </a:lnTo>
                      <a:cubicBezTo>
                        <a:pt x="286" y="5311"/>
                        <a:pt x="381" y="5263"/>
                        <a:pt x="381" y="5216"/>
                      </a:cubicBezTo>
                      <a:lnTo>
                        <a:pt x="1203" y="60"/>
                      </a:lnTo>
                      <a:cubicBezTo>
                        <a:pt x="1203" y="25"/>
                        <a:pt x="1143" y="1"/>
                        <a:pt x="107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5" name="Google Shape;11215;p32"/>
                <p:cNvSpPr/>
                <p:nvPr/>
              </p:nvSpPr>
              <p:spPr>
                <a:xfrm>
                  <a:off x="14716483" y="2737143"/>
                  <a:ext cx="55019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" h="5311" extrusionOk="0">
                      <a:moveTo>
                        <a:pt x="536" y="1"/>
                      </a:moveTo>
                      <a:cubicBezTo>
                        <a:pt x="453" y="1"/>
                        <a:pt x="393" y="25"/>
                        <a:pt x="381" y="60"/>
                      </a:cubicBezTo>
                      <a:lnTo>
                        <a:pt x="12" y="5216"/>
                      </a:lnTo>
                      <a:cubicBezTo>
                        <a:pt x="0" y="5263"/>
                        <a:pt x="84" y="5311"/>
                        <a:pt x="191" y="5311"/>
                      </a:cubicBezTo>
                      <a:cubicBezTo>
                        <a:pt x="286" y="5311"/>
                        <a:pt x="381" y="5263"/>
                        <a:pt x="381" y="5216"/>
                      </a:cubicBezTo>
                      <a:lnTo>
                        <a:pt x="679" y="60"/>
                      </a:lnTo>
                      <a:cubicBezTo>
                        <a:pt x="679" y="25"/>
                        <a:pt x="619" y="1"/>
                        <a:pt x="5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6" name="Google Shape;11216;p32"/>
                <p:cNvSpPr/>
                <p:nvPr/>
              </p:nvSpPr>
              <p:spPr>
                <a:xfrm>
                  <a:off x="14891103" y="2737143"/>
                  <a:ext cx="4254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" h="5311" extrusionOk="0">
                      <a:moveTo>
                        <a:pt x="143" y="1"/>
                      </a:moveTo>
                      <a:cubicBezTo>
                        <a:pt x="60" y="1"/>
                        <a:pt x="0" y="25"/>
                        <a:pt x="0" y="60"/>
                      </a:cubicBezTo>
                      <a:lnTo>
                        <a:pt x="143" y="5216"/>
                      </a:lnTo>
                      <a:cubicBezTo>
                        <a:pt x="143" y="5263"/>
                        <a:pt x="227" y="5311"/>
                        <a:pt x="334" y="5311"/>
                      </a:cubicBezTo>
                      <a:cubicBezTo>
                        <a:pt x="441" y="5311"/>
                        <a:pt x="524" y="5263"/>
                        <a:pt x="512" y="5216"/>
                      </a:cubicBezTo>
                      <a:lnTo>
                        <a:pt x="286" y="60"/>
                      </a:lnTo>
                      <a:cubicBezTo>
                        <a:pt x="286" y="25"/>
                        <a:pt x="227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7" name="Google Shape;11217;p32"/>
                <p:cNvSpPr/>
                <p:nvPr/>
              </p:nvSpPr>
              <p:spPr>
                <a:xfrm>
                  <a:off x="15034850" y="2737143"/>
                  <a:ext cx="85000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" h="5311" extrusionOk="0">
                      <a:moveTo>
                        <a:pt x="131" y="1"/>
                      </a:moveTo>
                      <a:cubicBezTo>
                        <a:pt x="60" y="1"/>
                        <a:pt x="0" y="25"/>
                        <a:pt x="0" y="60"/>
                      </a:cubicBezTo>
                      <a:lnTo>
                        <a:pt x="667" y="5216"/>
                      </a:lnTo>
                      <a:cubicBezTo>
                        <a:pt x="667" y="5263"/>
                        <a:pt x="762" y="5311"/>
                        <a:pt x="858" y="5311"/>
                      </a:cubicBezTo>
                      <a:lnTo>
                        <a:pt x="869" y="5311"/>
                      </a:lnTo>
                      <a:cubicBezTo>
                        <a:pt x="965" y="5311"/>
                        <a:pt x="1048" y="5263"/>
                        <a:pt x="1036" y="5216"/>
                      </a:cubicBezTo>
                      <a:lnTo>
                        <a:pt x="286" y="60"/>
                      </a:lnTo>
                      <a:cubicBezTo>
                        <a:pt x="286" y="25"/>
                        <a:pt x="215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8" name="Google Shape;11218;p32"/>
                <p:cNvSpPr/>
                <p:nvPr/>
              </p:nvSpPr>
              <p:spPr>
                <a:xfrm>
                  <a:off x="15177625" y="2737143"/>
                  <a:ext cx="128352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" h="5311" extrusionOk="0">
                      <a:moveTo>
                        <a:pt x="143" y="1"/>
                      </a:moveTo>
                      <a:cubicBezTo>
                        <a:pt x="60" y="1"/>
                        <a:pt x="0" y="25"/>
                        <a:pt x="12" y="60"/>
                      </a:cubicBezTo>
                      <a:lnTo>
                        <a:pt x="1191" y="5216"/>
                      </a:lnTo>
                      <a:cubicBezTo>
                        <a:pt x="1203" y="5263"/>
                        <a:pt x="1298" y="5311"/>
                        <a:pt x="1405" y="5311"/>
                      </a:cubicBezTo>
                      <a:cubicBezTo>
                        <a:pt x="1513" y="5311"/>
                        <a:pt x="1584" y="5263"/>
                        <a:pt x="1560" y="5216"/>
                      </a:cubicBezTo>
                      <a:lnTo>
                        <a:pt x="298" y="60"/>
                      </a:lnTo>
                      <a:cubicBezTo>
                        <a:pt x="286" y="25"/>
                        <a:pt x="215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9" name="Google Shape;11219;p32"/>
                <p:cNvSpPr/>
                <p:nvPr/>
              </p:nvSpPr>
              <p:spPr>
                <a:xfrm>
                  <a:off x="15321372" y="2737143"/>
                  <a:ext cx="17081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5311" extrusionOk="0">
                      <a:moveTo>
                        <a:pt x="131" y="1"/>
                      </a:moveTo>
                      <a:cubicBezTo>
                        <a:pt x="48" y="1"/>
                        <a:pt x="0" y="25"/>
                        <a:pt x="12" y="60"/>
                      </a:cubicBezTo>
                      <a:lnTo>
                        <a:pt x="1715" y="5216"/>
                      </a:lnTo>
                      <a:cubicBezTo>
                        <a:pt x="1727" y="5263"/>
                        <a:pt x="1822" y="5311"/>
                        <a:pt x="1929" y="5311"/>
                      </a:cubicBezTo>
                      <a:cubicBezTo>
                        <a:pt x="2036" y="5311"/>
                        <a:pt x="2108" y="5263"/>
                        <a:pt x="2084" y="5216"/>
                      </a:cubicBezTo>
                      <a:lnTo>
                        <a:pt x="298" y="60"/>
                      </a:lnTo>
                      <a:cubicBezTo>
                        <a:pt x="286" y="25"/>
                        <a:pt x="215" y="1"/>
                        <a:pt x="13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0" name="Google Shape;11220;p32"/>
                <p:cNvSpPr/>
                <p:nvPr/>
              </p:nvSpPr>
              <p:spPr>
                <a:xfrm>
                  <a:off x="15464147" y="2737143"/>
                  <a:ext cx="214243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4" h="5311" extrusionOk="0">
                      <a:moveTo>
                        <a:pt x="132" y="1"/>
                      </a:moveTo>
                      <a:cubicBezTo>
                        <a:pt x="60" y="1"/>
                        <a:pt x="1" y="25"/>
                        <a:pt x="13" y="60"/>
                      </a:cubicBezTo>
                      <a:lnTo>
                        <a:pt x="2239" y="5216"/>
                      </a:lnTo>
                      <a:cubicBezTo>
                        <a:pt x="2263" y="5263"/>
                        <a:pt x="2370" y="5311"/>
                        <a:pt x="2465" y="5311"/>
                      </a:cubicBezTo>
                      <a:lnTo>
                        <a:pt x="2477" y="5311"/>
                      </a:lnTo>
                      <a:cubicBezTo>
                        <a:pt x="2572" y="5311"/>
                        <a:pt x="2644" y="5263"/>
                        <a:pt x="2608" y="5216"/>
                      </a:cubicBezTo>
                      <a:lnTo>
                        <a:pt x="310" y="60"/>
                      </a:lnTo>
                      <a:cubicBezTo>
                        <a:pt x="286" y="25"/>
                        <a:pt x="215" y="1"/>
                        <a:pt x="13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1" name="Google Shape;11221;p32"/>
                <p:cNvSpPr/>
                <p:nvPr/>
              </p:nvSpPr>
              <p:spPr>
                <a:xfrm>
                  <a:off x="10285277" y="1060389"/>
                  <a:ext cx="3043001" cy="1240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15313" extrusionOk="0">
                      <a:moveTo>
                        <a:pt x="1" y="1"/>
                      </a:moveTo>
                      <a:lnTo>
                        <a:pt x="1" y="15312"/>
                      </a:lnTo>
                      <a:lnTo>
                        <a:pt x="37553" y="15312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2" name="Google Shape;11222;p32"/>
                <p:cNvSpPr/>
                <p:nvPr/>
              </p:nvSpPr>
              <p:spPr>
                <a:xfrm>
                  <a:off x="10285277" y="1133721"/>
                  <a:ext cx="3043001" cy="291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3597" extrusionOk="0">
                      <a:moveTo>
                        <a:pt x="1" y="1"/>
                      </a:moveTo>
                      <a:lnTo>
                        <a:pt x="1" y="3596"/>
                      </a:lnTo>
                      <a:lnTo>
                        <a:pt x="37553" y="3596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3" name="Google Shape;11223;p32"/>
                <p:cNvSpPr/>
                <p:nvPr/>
              </p:nvSpPr>
              <p:spPr>
                <a:xfrm>
                  <a:off x="10285277" y="2152511"/>
                  <a:ext cx="3043001" cy="14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1835" extrusionOk="0">
                      <a:moveTo>
                        <a:pt x="1" y="1"/>
                      </a:moveTo>
                      <a:lnTo>
                        <a:pt x="1" y="1834"/>
                      </a:lnTo>
                      <a:lnTo>
                        <a:pt x="37553" y="1834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4" name="Google Shape;11224;p32"/>
                <p:cNvSpPr/>
                <p:nvPr/>
              </p:nvSpPr>
              <p:spPr>
                <a:xfrm>
                  <a:off x="10428051" y="1455977"/>
                  <a:ext cx="1064248" cy="61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4" h="7597" extrusionOk="0">
                      <a:moveTo>
                        <a:pt x="1" y="0"/>
                      </a:moveTo>
                      <a:lnTo>
                        <a:pt x="1" y="7596"/>
                      </a:lnTo>
                      <a:lnTo>
                        <a:pt x="13134" y="7596"/>
                      </a:lnTo>
                      <a:lnTo>
                        <a:pt x="1313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5" name="Google Shape;11225;p32"/>
                <p:cNvSpPr/>
                <p:nvPr/>
              </p:nvSpPr>
              <p:spPr>
                <a:xfrm>
                  <a:off x="10468647" y="1493575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6" name="Google Shape;11226;p32"/>
                <p:cNvSpPr/>
                <p:nvPr/>
              </p:nvSpPr>
              <p:spPr>
                <a:xfrm>
                  <a:off x="10809136" y="1493575"/>
                  <a:ext cx="302080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2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7" name="Google Shape;11227;p32"/>
                <p:cNvSpPr/>
                <p:nvPr/>
              </p:nvSpPr>
              <p:spPr>
                <a:xfrm>
                  <a:off x="11149705" y="1493575"/>
                  <a:ext cx="302080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2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8" name="Google Shape;11228;p32"/>
                <p:cNvSpPr/>
                <p:nvPr/>
              </p:nvSpPr>
              <p:spPr>
                <a:xfrm>
                  <a:off x="10468647" y="1493575"/>
                  <a:ext cx="301999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966" extrusionOk="0">
                      <a:moveTo>
                        <a:pt x="0" y="1"/>
                      </a:moveTo>
                      <a:lnTo>
                        <a:pt x="0" y="965"/>
                      </a:lnTo>
                      <a:lnTo>
                        <a:pt x="3727" y="965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9" name="Google Shape;11229;p32"/>
                <p:cNvSpPr/>
                <p:nvPr/>
              </p:nvSpPr>
              <p:spPr>
                <a:xfrm>
                  <a:off x="10809136" y="1493575"/>
                  <a:ext cx="302080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966" extrusionOk="0">
                      <a:moveTo>
                        <a:pt x="1" y="1"/>
                      </a:moveTo>
                      <a:lnTo>
                        <a:pt x="1" y="965"/>
                      </a:lnTo>
                      <a:lnTo>
                        <a:pt x="3728" y="965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0" name="Google Shape;11230;p32"/>
                <p:cNvSpPr/>
                <p:nvPr/>
              </p:nvSpPr>
              <p:spPr>
                <a:xfrm>
                  <a:off x="11149705" y="1493575"/>
                  <a:ext cx="302080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966" extrusionOk="0">
                      <a:moveTo>
                        <a:pt x="1" y="1"/>
                      </a:moveTo>
                      <a:lnTo>
                        <a:pt x="1" y="965"/>
                      </a:lnTo>
                      <a:lnTo>
                        <a:pt x="3728" y="965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1" name="Google Shape;11231;p32"/>
                <p:cNvSpPr/>
                <p:nvPr/>
              </p:nvSpPr>
              <p:spPr>
                <a:xfrm>
                  <a:off x="10468647" y="1780097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2" name="Google Shape;11232;p32"/>
                <p:cNvSpPr/>
                <p:nvPr/>
              </p:nvSpPr>
              <p:spPr>
                <a:xfrm>
                  <a:off x="10809136" y="1780097"/>
                  <a:ext cx="302080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3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3" name="Google Shape;11233;p32"/>
                <p:cNvSpPr/>
                <p:nvPr/>
              </p:nvSpPr>
              <p:spPr>
                <a:xfrm>
                  <a:off x="11149705" y="1780097"/>
                  <a:ext cx="302080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3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4" name="Google Shape;11234;p32"/>
                <p:cNvSpPr/>
                <p:nvPr/>
              </p:nvSpPr>
              <p:spPr>
                <a:xfrm>
                  <a:off x="12113556" y="1455977"/>
                  <a:ext cx="1063195" cy="61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597" extrusionOk="0">
                      <a:moveTo>
                        <a:pt x="0" y="0"/>
                      </a:moveTo>
                      <a:lnTo>
                        <a:pt x="0" y="7596"/>
                      </a:lnTo>
                      <a:lnTo>
                        <a:pt x="13121" y="7596"/>
                      </a:lnTo>
                      <a:lnTo>
                        <a:pt x="1312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5" name="Google Shape;11235;p32"/>
                <p:cNvSpPr/>
                <p:nvPr/>
              </p:nvSpPr>
              <p:spPr>
                <a:xfrm>
                  <a:off x="12153099" y="1493575"/>
                  <a:ext cx="302971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39" y="3132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6" name="Google Shape;11236;p32"/>
                <p:cNvSpPr/>
                <p:nvPr/>
              </p:nvSpPr>
              <p:spPr>
                <a:xfrm>
                  <a:off x="12494641" y="1493575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7" name="Google Shape;11237;p32"/>
                <p:cNvSpPr/>
                <p:nvPr/>
              </p:nvSpPr>
              <p:spPr>
                <a:xfrm>
                  <a:off x="12835210" y="1493575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8" name="Google Shape;11238;p32"/>
                <p:cNvSpPr/>
                <p:nvPr/>
              </p:nvSpPr>
              <p:spPr>
                <a:xfrm>
                  <a:off x="12153099" y="1493575"/>
                  <a:ext cx="302971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39" y="1013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9" name="Google Shape;11239;p32"/>
                <p:cNvSpPr/>
                <p:nvPr/>
              </p:nvSpPr>
              <p:spPr>
                <a:xfrm>
                  <a:off x="12494641" y="1493575"/>
                  <a:ext cx="301999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27" y="1013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0" name="Google Shape;11240;p32"/>
                <p:cNvSpPr/>
                <p:nvPr/>
              </p:nvSpPr>
              <p:spPr>
                <a:xfrm>
                  <a:off x="12835210" y="1493575"/>
                  <a:ext cx="301999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27" y="1013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1" name="Google Shape;11241;p32"/>
                <p:cNvSpPr/>
                <p:nvPr/>
              </p:nvSpPr>
              <p:spPr>
                <a:xfrm>
                  <a:off x="12153099" y="1780097"/>
                  <a:ext cx="302971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39" y="3132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2" name="Google Shape;11242;p32"/>
                <p:cNvSpPr/>
                <p:nvPr/>
              </p:nvSpPr>
              <p:spPr>
                <a:xfrm>
                  <a:off x="12494641" y="1780097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3" name="Google Shape;11243;p32"/>
                <p:cNvSpPr/>
                <p:nvPr/>
              </p:nvSpPr>
              <p:spPr>
                <a:xfrm>
                  <a:off x="12835210" y="1780097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4" name="Google Shape;11244;p32"/>
                <p:cNvSpPr/>
                <p:nvPr/>
              </p:nvSpPr>
              <p:spPr>
                <a:xfrm>
                  <a:off x="10322956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5" name="Google Shape;11245;p32"/>
                <p:cNvSpPr/>
                <p:nvPr/>
              </p:nvSpPr>
              <p:spPr>
                <a:xfrm>
                  <a:off x="1049952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6" name="Google Shape;11246;p32"/>
                <p:cNvSpPr/>
                <p:nvPr/>
              </p:nvSpPr>
              <p:spPr>
                <a:xfrm>
                  <a:off x="10676003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7" name="Google Shape;11247;p32"/>
                <p:cNvSpPr/>
                <p:nvPr/>
              </p:nvSpPr>
              <p:spPr>
                <a:xfrm>
                  <a:off x="10851595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25" y="1334"/>
                      </a:lnTo>
                      <a:lnTo>
                        <a:pt x="15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8" name="Google Shape;11248;p32"/>
                <p:cNvSpPr/>
                <p:nvPr/>
              </p:nvSpPr>
              <p:spPr>
                <a:xfrm>
                  <a:off x="1102816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9" name="Google Shape;11249;p32"/>
                <p:cNvSpPr/>
                <p:nvPr/>
              </p:nvSpPr>
              <p:spPr>
                <a:xfrm>
                  <a:off x="11204724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0" name="Google Shape;11250;p32"/>
                <p:cNvSpPr/>
                <p:nvPr/>
              </p:nvSpPr>
              <p:spPr>
                <a:xfrm>
                  <a:off x="11380316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1" name="Google Shape;11251;p32"/>
                <p:cNvSpPr/>
                <p:nvPr/>
              </p:nvSpPr>
              <p:spPr>
                <a:xfrm>
                  <a:off x="1155688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2" name="Google Shape;11252;p32"/>
                <p:cNvSpPr/>
                <p:nvPr/>
              </p:nvSpPr>
              <p:spPr>
                <a:xfrm>
                  <a:off x="11733445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3" name="Google Shape;11253;p32"/>
                <p:cNvSpPr/>
                <p:nvPr/>
              </p:nvSpPr>
              <p:spPr>
                <a:xfrm>
                  <a:off x="11909037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4" name="Google Shape;11254;p32"/>
                <p:cNvSpPr/>
                <p:nvPr/>
              </p:nvSpPr>
              <p:spPr>
                <a:xfrm>
                  <a:off x="1208552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5" name="Google Shape;11255;p32"/>
                <p:cNvSpPr/>
                <p:nvPr/>
              </p:nvSpPr>
              <p:spPr>
                <a:xfrm>
                  <a:off x="12262084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6" name="Google Shape;11256;p32"/>
                <p:cNvSpPr/>
                <p:nvPr/>
              </p:nvSpPr>
              <p:spPr>
                <a:xfrm>
                  <a:off x="12437676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25" y="1334"/>
                      </a:lnTo>
                      <a:lnTo>
                        <a:pt x="15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7" name="Google Shape;11257;p32"/>
                <p:cNvSpPr/>
                <p:nvPr/>
              </p:nvSpPr>
              <p:spPr>
                <a:xfrm>
                  <a:off x="12614241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8" name="Google Shape;11258;p32"/>
                <p:cNvSpPr/>
                <p:nvPr/>
              </p:nvSpPr>
              <p:spPr>
                <a:xfrm>
                  <a:off x="12790805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9" name="Google Shape;11259;p32"/>
                <p:cNvSpPr/>
                <p:nvPr/>
              </p:nvSpPr>
              <p:spPr>
                <a:xfrm>
                  <a:off x="12966397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0" name="Google Shape;11260;p32"/>
                <p:cNvSpPr/>
                <p:nvPr/>
              </p:nvSpPr>
              <p:spPr>
                <a:xfrm>
                  <a:off x="13142962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1" name="Google Shape;11261;p32"/>
                <p:cNvSpPr/>
                <p:nvPr/>
              </p:nvSpPr>
              <p:spPr>
                <a:xfrm>
                  <a:off x="10091372" y="454528"/>
                  <a:ext cx="3430810" cy="7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40" h="9026" extrusionOk="0">
                      <a:moveTo>
                        <a:pt x="5680" y="1"/>
                      </a:moveTo>
                      <a:lnTo>
                        <a:pt x="5085" y="882"/>
                      </a:lnTo>
                      <a:lnTo>
                        <a:pt x="4906" y="1144"/>
                      </a:lnTo>
                      <a:lnTo>
                        <a:pt x="4442" y="1846"/>
                      </a:lnTo>
                      <a:lnTo>
                        <a:pt x="4251" y="2132"/>
                      </a:lnTo>
                      <a:lnTo>
                        <a:pt x="3549" y="3192"/>
                      </a:lnTo>
                      <a:lnTo>
                        <a:pt x="2775" y="4346"/>
                      </a:lnTo>
                      <a:lnTo>
                        <a:pt x="1941" y="5608"/>
                      </a:lnTo>
                      <a:lnTo>
                        <a:pt x="1013" y="6990"/>
                      </a:lnTo>
                      <a:lnTo>
                        <a:pt x="1" y="8502"/>
                      </a:lnTo>
                      <a:lnTo>
                        <a:pt x="60" y="8502"/>
                      </a:lnTo>
                      <a:cubicBezTo>
                        <a:pt x="13" y="8811"/>
                        <a:pt x="310" y="9026"/>
                        <a:pt x="846" y="9026"/>
                      </a:cubicBezTo>
                      <a:cubicBezTo>
                        <a:pt x="1310" y="9026"/>
                        <a:pt x="1822" y="8847"/>
                        <a:pt x="2168" y="8597"/>
                      </a:cubicBezTo>
                      <a:cubicBezTo>
                        <a:pt x="2203" y="8847"/>
                        <a:pt x="2501" y="9026"/>
                        <a:pt x="2977" y="9026"/>
                      </a:cubicBezTo>
                      <a:cubicBezTo>
                        <a:pt x="3454" y="9026"/>
                        <a:pt x="3954" y="8847"/>
                        <a:pt x="4275" y="8597"/>
                      </a:cubicBezTo>
                      <a:cubicBezTo>
                        <a:pt x="4335" y="8847"/>
                        <a:pt x="4644" y="9026"/>
                        <a:pt x="5120" y="9026"/>
                      </a:cubicBezTo>
                      <a:cubicBezTo>
                        <a:pt x="5585" y="9026"/>
                        <a:pt x="6073" y="8847"/>
                        <a:pt x="6382" y="8597"/>
                      </a:cubicBezTo>
                      <a:cubicBezTo>
                        <a:pt x="6454" y="8847"/>
                        <a:pt x="6775" y="9026"/>
                        <a:pt x="7252" y="9026"/>
                      </a:cubicBezTo>
                      <a:cubicBezTo>
                        <a:pt x="7728" y="9026"/>
                        <a:pt x="8204" y="8847"/>
                        <a:pt x="8490" y="8597"/>
                      </a:cubicBezTo>
                      <a:cubicBezTo>
                        <a:pt x="8585" y="8847"/>
                        <a:pt x="8918" y="9026"/>
                        <a:pt x="9395" y="9026"/>
                      </a:cubicBezTo>
                      <a:cubicBezTo>
                        <a:pt x="9859" y="9026"/>
                        <a:pt x="10323" y="8847"/>
                        <a:pt x="10597" y="8597"/>
                      </a:cubicBezTo>
                      <a:cubicBezTo>
                        <a:pt x="10704" y="8847"/>
                        <a:pt x="11050" y="9026"/>
                        <a:pt x="11526" y="9026"/>
                      </a:cubicBezTo>
                      <a:cubicBezTo>
                        <a:pt x="12002" y="9026"/>
                        <a:pt x="12455" y="8847"/>
                        <a:pt x="12705" y="8597"/>
                      </a:cubicBezTo>
                      <a:cubicBezTo>
                        <a:pt x="12836" y="8847"/>
                        <a:pt x="13193" y="9026"/>
                        <a:pt x="13669" y="9026"/>
                      </a:cubicBezTo>
                      <a:cubicBezTo>
                        <a:pt x="14133" y="9026"/>
                        <a:pt x="14574" y="8847"/>
                        <a:pt x="14812" y="8597"/>
                      </a:cubicBezTo>
                      <a:cubicBezTo>
                        <a:pt x="14955" y="8847"/>
                        <a:pt x="15324" y="9026"/>
                        <a:pt x="15800" y="9026"/>
                      </a:cubicBezTo>
                      <a:cubicBezTo>
                        <a:pt x="16277" y="9026"/>
                        <a:pt x="16705" y="8847"/>
                        <a:pt x="16931" y="8597"/>
                      </a:cubicBezTo>
                      <a:cubicBezTo>
                        <a:pt x="17086" y="8847"/>
                        <a:pt x="17467" y="9026"/>
                        <a:pt x="17943" y="9026"/>
                      </a:cubicBezTo>
                      <a:cubicBezTo>
                        <a:pt x="18408" y="9026"/>
                        <a:pt x="18824" y="8847"/>
                        <a:pt x="19039" y="8597"/>
                      </a:cubicBezTo>
                      <a:cubicBezTo>
                        <a:pt x="19205" y="8847"/>
                        <a:pt x="19598" y="9026"/>
                        <a:pt x="20075" y="9026"/>
                      </a:cubicBezTo>
                      <a:cubicBezTo>
                        <a:pt x="20551" y="9026"/>
                        <a:pt x="20956" y="8847"/>
                        <a:pt x="21146" y="8597"/>
                      </a:cubicBezTo>
                      <a:cubicBezTo>
                        <a:pt x="21337" y="8847"/>
                        <a:pt x="21742" y="9026"/>
                        <a:pt x="22218" y="9026"/>
                      </a:cubicBezTo>
                      <a:cubicBezTo>
                        <a:pt x="22682" y="9026"/>
                        <a:pt x="23087" y="8847"/>
                        <a:pt x="23254" y="8597"/>
                      </a:cubicBezTo>
                      <a:cubicBezTo>
                        <a:pt x="23456" y="8847"/>
                        <a:pt x="23873" y="9026"/>
                        <a:pt x="24349" y="9026"/>
                      </a:cubicBezTo>
                      <a:cubicBezTo>
                        <a:pt x="24825" y="9026"/>
                        <a:pt x="25206" y="8847"/>
                        <a:pt x="25361" y="8597"/>
                      </a:cubicBezTo>
                      <a:cubicBezTo>
                        <a:pt x="25587" y="8847"/>
                        <a:pt x="26016" y="9026"/>
                        <a:pt x="26492" y="9026"/>
                      </a:cubicBezTo>
                      <a:cubicBezTo>
                        <a:pt x="26956" y="9026"/>
                        <a:pt x="27337" y="8847"/>
                        <a:pt x="27468" y="8597"/>
                      </a:cubicBezTo>
                      <a:cubicBezTo>
                        <a:pt x="27707" y="8847"/>
                        <a:pt x="28147" y="9026"/>
                        <a:pt x="28623" y="9026"/>
                      </a:cubicBezTo>
                      <a:cubicBezTo>
                        <a:pt x="29100" y="9026"/>
                        <a:pt x="29457" y="8847"/>
                        <a:pt x="29576" y="8597"/>
                      </a:cubicBezTo>
                      <a:cubicBezTo>
                        <a:pt x="29838" y="8847"/>
                        <a:pt x="30290" y="9026"/>
                        <a:pt x="30766" y="9026"/>
                      </a:cubicBezTo>
                      <a:cubicBezTo>
                        <a:pt x="31231" y="9026"/>
                        <a:pt x="31588" y="8847"/>
                        <a:pt x="31695" y="8597"/>
                      </a:cubicBezTo>
                      <a:cubicBezTo>
                        <a:pt x="31957" y="8847"/>
                        <a:pt x="32433" y="9026"/>
                        <a:pt x="32898" y="9026"/>
                      </a:cubicBezTo>
                      <a:cubicBezTo>
                        <a:pt x="33374" y="9026"/>
                        <a:pt x="33707" y="8847"/>
                        <a:pt x="33803" y="8597"/>
                      </a:cubicBezTo>
                      <a:cubicBezTo>
                        <a:pt x="34088" y="8847"/>
                        <a:pt x="34565" y="9026"/>
                        <a:pt x="35041" y="9026"/>
                      </a:cubicBezTo>
                      <a:cubicBezTo>
                        <a:pt x="35505" y="9026"/>
                        <a:pt x="35839" y="8847"/>
                        <a:pt x="35910" y="8597"/>
                      </a:cubicBezTo>
                      <a:cubicBezTo>
                        <a:pt x="36208" y="8847"/>
                        <a:pt x="36708" y="9026"/>
                        <a:pt x="37172" y="9026"/>
                      </a:cubicBezTo>
                      <a:cubicBezTo>
                        <a:pt x="37648" y="9026"/>
                        <a:pt x="37958" y="8847"/>
                        <a:pt x="38017" y="8597"/>
                      </a:cubicBezTo>
                      <a:cubicBezTo>
                        <a:pt x="38339" y="8847"/>
                        <a:pt x="38839" y="9026"/>
                        <a:pt x="39315" y="9026"/>
                      </a:cubicBezTo>
                      <a:cubicBezTo>
                        <a:pt x="39779" y="9026"/>
                        <a:pt x="40089" y="8847"/>
                        <a:pt x="40125" y="8597"/>
                      </a:cubicBezTo>
                      <a:cubicBezTo>
                        <a:pt x="40470" y="8847"/>
                        <a:pt x="40982" y="9026"/>
                        <a:pt x="41446" y="9026"/>
                      </a:cubicBezTo>
                      <a:cubicBezTo>
                        <a:pt x="41982" y="9026"/>
                        <a:pt x="42280" y="8811"/>
                        <a:pt x="42232" y="8502"/>
                      </a:cubicBezTo>
                      <a:lnTo>
                        <a:pt x="42339" y="8502"/>
                      </a:lnTo>
                      <a:lnTo>
                        <a:pt x="41315" y="6990"/>
                      </a:lnTo>
                      <a:lnTo>
                        <a:pt x="40399" y="5608"/>
                      </a:lnTo>
                      <a:lnTo>
                        <a:pt x="39565" y="4346"/>
                      </a:lnTo>
                      <a:lnTo>
                        <a:pt x="38791" y="3192"/>
                      </a:lnTo>
                      <a:lnTo>
                        <a:pt x="38077" y="2132"/>
                      </a:lnTo>
                      <a:lnTo>
                        <a:pt x="37886" y="1846"/>
                      </a:lnTo>
                      <a:lnTo>
                        <a:pt x="37434" y="1144"/>
                      </a:lnTo>
                      <a:lnTo>
                        <a:pt x="37255" y="882"/>
                      </a:lnTo>
                      <a:lnTo>
                        <a:pt x="3666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2" name="Google Shape;11262;p32"/>
                <p:cNvSpPr/>
                <p:nvPr/>
              </p:nvSpPr>
              <p:spPr>
                <a:xfrm>
                  <a:off x="10160815" y="1029517"/>
                  <a:ext cx="3289008" cy="50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90" h="620" extrusionOk="0">
                      <a:moveTo>
                        <a:pt x="37" y="1"/>
                      </a:moveTo>
                      <a:lnTo>
                        <a:pt x="37" y="60"/>
                      </a:lnTo>
                      <a:lnTo>
                        <a:pt x="13" y="60"/>
                      </a:lnTo>
                      <a:cubicBezTo>
                        <a:pt x="1" y="179"/>
                        <a:pt x="37" y="287"/>
                        <a:pt x="108" y="382"/>
                      </a:cubicBezTo>
                      <a:cubicBezTo>
                        <a:pt x="251" y="537"/>
                        <a:pt x="513" y="620"/>
                        <a:pt x="858" y="620"/>
                      </a:cubicBezTo>
                      <a:cubicBezTo>
                        <a:pt x="1263" y="620"/>
                        <a:pt x="1739" y="489"/>
                        <a:pt x="2073" y="275"/>
                      </a:cubicBezTo>
                      <a:cubicBezTo>
                        <a:pt x="2180" y="489"/>
                        <a:pt x="2477" y="620"/>
                        <a:pt x="2894" y="620"/>
                      </a:cubicBezTo>
                      <a:cubicBezTo>
                        <a:pt x="3311" y="620"/>
                        <a:pt x="3775" y="489"/>
                        <a:pt x="4097" y="275"/>
                      </a:cubicBezTo>
                      <a:cubicBezTo>
                        <a:pt x="4216" y="489"/>
                        <a:pt x="4525" y="620"/>
                        <a:pt x="4942" y="620"/>
                      </a:cubicBezTo>
                      <a:cubicBezTo>
                        <a:pt x="5359" y="620"/>
                        <a:pt x="5811" y="489"/>
                        <a:pt x="6121" y="275"/>
                      </a:cubicBezTo>
                      <a:cubicBezTo>
                        <a:pt x="6252" y="489"/>
                        <a:pt x="6573" y="620"/>
                        <a:pt x="6990" y="620"/>
                      </a:cubicBezTo>
                      <a:cubicBezTo>
                        <a:pt x="7407" y="620"/>
                        <a:pt x="7847" y="489"/>
                        <a:pt x="8145" y="275"/>
                      </a:cubicBezTo>
                      <a:cubicBezTo>
                        <a:pt x="8288" y="489"/>
                        <a:pt x="8621" y="620"/>
                        <a:pt x="9038" y="620"/>
                      </a:cubicBezTo>
                      <a:cubicBezTo>
                        <a:pt x="9455" y="620"/>
                        <a:pt x="9883" y="489"/>
                        <a:pt x="10169" y="275"/>
                      </a:cubicBezTo>
                      <a:cubicBezTo>
                        <a:pt x="10324" y="489"/>
                        <a:pt x="10657" y="620"/>
                        <a:pt x="11086" y="620"/>
                      </a:cubicBezTo>
                      <a:cubicBezTo>
                        <a:pt x="11502" y="620"/>
                        <a:pt x="11919" y="489"/>
                        <a:pt x="12193" y="263"/>
                      </a:cubicBezTo>
                      <a:cubicBezTo>
                        <a:pt x="12360" y="489"/>
                        <a:pt x="12705" y="620"/>
                        <a:pt x="13134" y="620"/>
                      </a:cubicBezTo>
                      <a:cubicBezTo>
                        <a:pt x="13550" y="620"/>
                        <a:pt x="13955" y="489"/>
                        <a:pt x="14217" y="263"/>
                      </a:cubicBezTo>
                      <a:cubicBezTo>
                        <a:pt x="14396" y="489"/>
                        <a:pt x="14753" y="620"/>
                        <a:pt x="15170" y="620"/>
                      </a:cubicBezTo>
                      <a:cubicBezTo>
                        <a:pt x="15586" y="620"/>
                        <a:pt x="16003" y="489"/>
                        <a:pt x="16241" y="263"/>
                      </a:cubicBezTo>
                      <a:cubicBezTo>
                        <a:pt x="16432" y="489"/>
                        <a:pt x="16801" y="620"/>
                        <a:pt x="17217" y="620"/>
                      </a:cubicBezTo>
                      <a:cubicBezTo>
                        <a:pt x="17646" y="620"/>
                        <a:pt x="18039" y="489"/>
                        <a:pt x="18265" y="263"/>
                      </a:cubicBezTo>
                      <a:cubicBezTo>
                        <a:pt x="18468" y="489"/>
                        <a:pt x="18849" y="620"/>
                        <a:pt x="19265" y="620"/>
                      </a:cubicBezTo>
                      <a:cubicBezTo>
                        <a:pt x="19694" y="620"/>
                        <a:pt x="20075" y="489"/>
                        <a:pt x="20289" y="263"/>
                      </a:cubicBezTo>
                      <a:cubicBezTo>
                        <a:pt x="20504" y="489"/>
                        <a:pt x="20885" y="620"/>
                        <a:pt x="21313" y="620"/>
                      </a:cubicBezTo>
                      <a:cubicBezTo>
                        <a:pt x="21730" y="620"/>
                        <a:pt x="22111" y="489"/>
                        <a:pt x="22313" y="263"/>
                      </a:cubicBezTo>
                      <a:cubicBezTo>
                        <a:pt x="22539" y="489"/>
                        <a:pt x="22932" y="620"/>
                        <a:pt x="23361" y="620"/>
                      </a:cubicBezTo>
                      <a:cubicBezTo>
                        <a:pt x="23778" y="620"/>
                        <a:pt x="24147" y="489"/>
                        <a:pt x="24337" y="263"/>
                      </a:cubicBezTo>
                      <a:cubicBezTo>
                        <a:pt x="24575" y="489"/>
                        <a:pt x="24992" y="620"/>
                        <a:pt x="25409" y="620"/>
                      </a:cubicBezTo>
                      <a:cubicBezTo>
                        <a:pt x="25826" y="620"/>
                        <a:pt x="26183" y="489"/>
                        <a:pt x="26361" y="263"/>
                      </a:cubicBezTo>
                      <a:cubicBezTo>
                        <a:pt x="26623" y="489"/>
                        <a:pt x="27028" y="620"/>
                        <a:pt x="27445" y="620"/>
                      </a:cubicBezTo>
                      <a:cubicBezTo>
                        <a:pt x="27873" y="620"/>
                        <a:pt x="28219" y="489"/>
                        <a:pt x="28385" y="263"/>
                      </a:cubicBezTo>
                      <a:cubicBezTo>
                        <a:pt x="28659" y="489"/>
                        <a:pt x="29076" y="620"/>
                        <a:pt x="29493" y="620"/>
                      </a:cubicBezTo>
                      <a:cubicBezTo>
                        <a:pt x="29909" y="620"/>
                        <a:pt x="30255" y="489"/>
                        <a:pt x="30410" y="275"/>
                      </a:cubicBezTo>
                      <a:cubicBezTo>
                        <a:pt x="30695" y="489"/>
                        <a:pt x="31124" y="620"/>
                        <a:pt x="31541" y="620"/>
                      </a:cubicBezTo>
                      <a:cubicBezTo>
                        <a:pt x="31957" y="620"/>
                        <a:pt x="32291" y="489"/>
                        <a:pt x="32434" y="275"/>
                      </a:cubicBezTo>
                      <a:cubicBezTo>
                        <a:pt x="32731" y="489"/>
                        <a:pt x="33172" y="620"/>
                        <a:pt x="33588" y="620"/>
                      </a:cubicBezTo>
                      <a:cubicBezTo>
                        <a:pt x="34005" y="620"/>
                        <a:pt x="34327" y="489"/>
                        <a:pt x="34458" y="275"/>
                      </a:cubicBezTo>
                      <a:cubicBezTo>
                        <a:pt x="34767" y="489"/>
                        <a:pt x="35220" y="620"/>
                        <a:pt x="35636" y="620"/>
                      </a:cubicBezTo>
                      <a:cubicBezTo>
                        <a:pt x="36053" y="620"/>
                        <a:pt x="36363" y="489"/>
                        <a:pt x="36482" y="275"/>
                      </a:cubicBezTo>
                      <a:cubicBezTo>
                        <a:pt x="36803" y="489"/>
                        <a:pt x="37268" y="620"/>
                        <a:pt x="37672" y="620"/>
                      </a:cubicBezTo>
                      <a:cubicBezTo>
                        <a:pt x="38101" y="620"/>
                        <a:pt x="38399" y="489"/>
                        <a:pt x="38506" y="275"/>
                      </a:cubicBezTo>
                      <a:cubicBezTo>
                        <a:pt x="38839" y="489"/>
                        <a:pt x="39315" y="620"/>
                        <a:pt x="39720" y="620"/>
                      </a:cubicBezTo>
                      <a:cubicBezTo>
                        <a:pt x="40065" y="620"/>
                        <a:pt x="40327" y="537"/>
                        <a:pt x="40470" y="382"/>
                      </a:cubicBezTo>
                      <a:cubicBezTo>
                        <a:pt x="40530" y="310"/>
                        <a:pt x="40554" y="227"/>
                        <a:pt x="40566" y="144"/>
                      </a:cubicBezTo>
                      <a:lnTo>
                        <a:pt x="40589" y="144"/>
                      </a:lnTo>
                      <a:lnTo>
                        <a:pt x="40589" y="1"/>
                      </a:lnTo>
                      <a:lnTo>
                        <a:pt x="40399" y="1"/>
                      </a:lnTo>
                      <a:lnTo>
                        <a:pt x="40411" y="84"/>
                      </a:lnTo>
                      <a:cubicBezTo>
                        <a:pt x="40423" y="156"/>
                        <a:pt x="40399" y="227"/>
                        <a:pt x="40351" y="275"/>
                      </a:cubicBezTo>
                      <a:cubicBezTo>
                        <a:pt x="40244" y="406"/>
                        <a:pt x="40018" y="477"/>
                        <a:pt x="39720" y="477"/>
                      </a:cubicBezTo>
                      <a:cubicBezTo>
                        <a:pt x="39303" y="477"/>
                        <a:pt x="38827" y="322"/>
                        <a:pt x="38506" y="96"/>
                      </a:cubicBezTo>
                      <a:lnTo>
                        <a:pt x="38411" y="25"/>
                      </a:lnTo>
                      <a:lnTo>
                        <a:pt x="38399" y="144"/>
                      </a:lnTo>
                      <a:cubicBezTo>
                        <a:pt x="38351" y="346"/>
                        <a:pt x="38077" y="477"/>
                        <a:pt x="37672" y="477"/>
                      </a:cubicBezTo>
                      <a:cubicBezTo>
                        <a:pt x="37256" y="477"/>
                        <a:pt x="36791" y="322"/>
                        <a:pt x="36494" y="96"/>
                      </a:cubicBezTo>
                      <a:lnTo>
                        <a:pt x="36398" y="25"/>
                      </a:lnTo>
                      <a:lnTo>
                        <a:pt x="36375" y="132"/>
                      </a:lnTo>
                      <a:cubicBezTo>
                        <a:pt x="36327" y="346"/>
                        <a:pt x="36029" y="477"/>
                        <a:pt x="35636" y="477"/>
                      </a:cubicBezTo>
                      <a:cubicBezTo>
                        <a:pt x="35208" y="477"/>
                        <a:pt x="34755" y="322"/>
                        <a:pt x="34470" y="96"/>
                      </a:cubicBezTo>
                      <a:lnTo>
                        <a:pt x="34386" y="25"/>
                      </a:lnTo>
                      <a:lnTo>
                        <a:pt x="34362" y="132"/>
                      </a:lnTo>
                      <a:cubicBezTo>
                        <a:pt x="34291" y="334"/>
                        <a:pt x="33993" y="477"/>
                        <a:pt x="33588" y="477"/>
                      </a:cubicBezTo>
                      <a:cubicBezTo>
                        <a:pt x="33172" y="477"/>
                        <a:pt x="32719" y="322"/>
                        <a:pt x="32457" y="96"/>
                      </a:cubicBezTo>
                      <a:lnTo>
                        <a:pt x="32374" y="36"/>
                      </a:lnTo>
                      <a:lnTo>
                        <a:pt x="32338" y="132"/>
                      </a:lnTo>
                      <a:cubicBezTo>
                        <a:pt x="32255" y="334"/>
                        <a:pt x="31945" y="477"/>
                        <a:pt x="31541" y="477"/>
                      </a:cubicBezTo>
                      <a:cubicBezTo>
                        <a:pt x="31124" y="477"/>
                        <a:pt x="30695" y="322"/>
                        <a:pt x="30433" y="96"/>
                      </a:cubicBezTo>
                      <a:lnTo>
                        <a:pt x="30362" y="36"/>
                      </a:lnTo>
                      <a:lnTo>
                        <a:pt x="30326" y="120"/>
                      </a:lnTo>
                      <a:cubicBezTo>
                        <a:pt x="30219" y="334"/>
                        <a:pt x="29898" y="477"/>
                        <a:pt x="29493" y="477"/>
                      </a:cubicBezTo>
                      <a:cubicBezTo>
                        <a:pt x="29076" y="477"/>
                        <a:pt x="28659" y="322"/>
                        <a:pt x="28421" y="96"/>
                      </a:cubicBezTo>
                      <a:lnTo>
                        <a:pt x="28350" y="36"/>
                      </a:lnTo>
                      <a:lnTo>
                        <a:pt x="28302" y="120"/>
                      </a:lnTo>
                      <a:cubicBezTo>
                        <a:pt x="28195" y="334"/>
                        <a:pt x="27862" y="477"/>
                        <a:pt x="27445" y="477"/>
                      </a:cubicBezTo>
                      <a:cubicBezTo>
                        <a:pt x="27028" y="477"/>
                        <a:pt x="26623" y="322"/>
                        <a:pt x="26397" y="108"/>
                      </a:cubicBezTo>
                      <a:lnTo>
                        <a:pt x="26338" y="36"/>
                      </a:lnTo>
                      <a:lnTo>
                        <a:pt x="26290" y="120"/>
                      </a:lnTo>
                      <a:cubicBezTo>
                        <a:pt x="26159" y="334"/>
                        <a:pt x="25814" y="477"/>
                        <a:pt x="25409" y="477"/>
                      </a:cubicBezTo>
                      <a:cubicBezTo>
                        <a:pt x="24992" y="477"/>
                        <a:pt x="24587" y="334"/>
                        <a:pt x="24385" y="108"/>
                      </a:cubicBezTo>
                      <a:lnTo>
                        <a:pt x="24314" y="36"/>
                      </a:lnTo>
                      <a:lnTo>
                        <a:pt x="24266" y="120"/>
                      </a:lnTo>
                      <a:cubicBezTo>
                        <a:pt x="24123" y="334"/>
                        <a:pt x="23766" y="477"/>
                        <a:pt x="23361" y="477"/>
                      </a:cubicBezTo>
                      <a:cubicBezTo>
                        <a:pt x="22944" y="477"/>
                        <a:pt x="22551" y="334"/>
                        <a:pt x="22361" y="108"/>
                      </a:cubicBezTo>
                      <a:lnTo>
                        <a:pt x="22301" y="36"/>
                      </a:lnTo>
                      <a:lnTo>
                        <a:pt x="22254" y="108"/>
                      </a:lnTo>
                      <a:cubicBezTo>
                        <a:pt x="22087" y="334"/>
                        <a:pt x="21718" y="477"/>
                        <a:pt x="21313" y="477"/>
                      </a:cubicBezTo>
                      <a:cubicBezTo>
                        <a:pt x="20896" y="477"/>
                        <a:pt x="20515" y="334"/>
                        <a:pt x="20349" y="108"/>
                      </a:cubicBezTo>
                      <a:lnTo>
                        <a:pt x="20289" y="36"/>
                      </a:lnTo>
                      <a:lnTo>
                        <a:pt x="20230" y="108"/>
                      </a:lnTo>
                      <a:cubicBezTo>
                        <a:pt x="20063" y="334"/>
                        <a:pt x="19682" y="477"/>
                        <a:pt x="19265" y="477"/>
                      </a:cubicBezTo>
                      <a:cubicBezTo>
                        <a:pt x="18860" y="477"/>
                        <a:pt x="18491" y="334"/>
                        <a:pt x="18325" y="108"/>
                      </a:cubicBezTo>
                      <a:lnTo>
                        <a:pt x="18277" y="36"/>
                      </a:lnTo>
                      <a:lnTo>
                        <a:pt x="18218" y="108"/>
                      </a:lnTo>
                      <a:cubicBezTo>
                        <a:pt x="18027" y="334"/>
                        <a:pt x="17634" y="477"/>
                        <a:pt x="17217" y="477"/>
                      </a:cubicBezTo>
                      <a:cubicBezTo>
                        <a:pt x="16813" y="477"/>
                        <a:pt x="16455" y="334"/>
                        <a:pt x="16313" y="120"/>
                      </a:cubicBezTo>
                      <a:lnTo>
                        <a:pt x="16265" y="36"/>
                      </a:lnTo>
                      <a:lnTo>
                        <a:pt x="16193" y="108"/>
                      </a:lnTo>
                      <a:cubicBezTo>
                        <a:pt x="15991" y="334"/>
                        <a:pt x="15586" y="477"/>
                        <a:pt x="15170" y="477"/>
                      </a:cubicBezTo>
                      <a:cubicBezTo>
                        <a:pt x="14765" y="477"/>
                        <a:pt x="14419" y="334"/>
                        <a:pt x="14288" y="120"/>
                      </a:cubicBezTo>
                      <a:lnTo>
                        <a:pt x="14241" y="36"/>
                      </a:lnTo>
                      <a:lnTo>
                        <a:pt x="14181" y="108"/>
                      </a:lnTo>
                      <a:cubicBezTo>
                        <a:pt x="13955" y="322"/>
                        <a:pt x="13538" y="477"/>
                        <a:pt x="13134" y="477"/>
                      </a:cubicBezTo>
                      <a:cubicBezTo>
                        <a:pt x="12717" y="477"/>
                        <a:pt x="12383" y="334"/>
                        <a:pt x="12276" y="120"/>
                      </a:cubicBezTo>
                      <a:lnTo>
                        <a:pt x="12229" y="36"/>
                      </a:lnTo>
                      <a:lnTo>
                        <a:pt x="12157" y="96"/>
                      </a:lnTo>
                      <a:cubicBezTo>
                        <a:pt x="11919" y="322"/>
                        <a:pt x="11502" y="477"/>
                        <a:pt x="11086" y="477"/>
                      </a:cubicBezTo>
                      <a:cubicBezTo>
                        <a:pt x="10681" y="477"/>
                        <a:pt x="10359" y="334"/>
                        <a:pt x="10252" y="120"/>
                      </a:cubicBezTo>
                      <a:lnTo>
                        <a:pt x="10217" y="36"/>
                      </a:lnTo>
                      <a:lnTo>
                        <a:pt x="10145" y="96"/>
                      </a:lnTo>
                      <a:cubicBezTo>
                        <a:pt x="9883" y="322"/>
                        <a:pt x="9455" y="477"/>
                        <a:pt x="9038" y="477"/>
                      </a:cubicBezTo>
                      <a:cubicBezTo>
                        <a:pt x="8633" y="477"/>
                        <a:pt x="8323" y="334"/>
                        <a:pt x="8240" y="132"/>
                      </a:cubicBezTo>
                      <a:lnTo>
                        <a:pt x="8204" y="36"/>
                      </a:lnTo>
                      <a:lnTo>
                        <a:pt x="8121" y="96"/>
                      </a:lnTo>
                      <a:cubicBezTo>
                        <a:pt x="7859" y="322"/>
                        <a:pt x="7407" y="477"/>
                        <a:pt x="6990" y="477"/>
                      </a:cubicBezTo>
                      <a:cubicBezTo>
                        <a:pt x="6585" y="477"/>
                        <a:pt x="6287" y="334"/>
                        <a:pt x="6216" y="132"/>
                      </a:cubicBezTo>
                      <a:lnTo>
                        <a:pt x="6192" y="25"/>
                      </a:lnTo>
                      <a:lnTo>
                        <a:pt x="6109" y="96"/>
                      </a:lnTo>
                      <a:cubicBezTo>
                        <a:pt x="5823" y="322"/>
                        <a:pt x="5359" y="477"/>
                        <a:pt x="4942" y="477"/>
                      </a:cubicBezTo>
                      <a:cubicBezTo>
                        <a:pt x="4549" y="477"/>
                        <a:pt x="4251" y="346"/>
                        <a:pt x="4204" y="132"/>
                      </a:cubicBezTo>
                      <a:lnTo>
                        <a:pt x="4180" y="25"/>
                      </a:lnTo>
                      <a:lnTo>
                        <a:pt x="4085" y="96"/>
                      </a:lnTo>
                      <a:cubicBezTo>
                        <a:pt x="3787" y="322"/>
                        <a:pt x="3323" y="477"/>
                        <a:pt x="2894" y="477"/>
                      </a:cubicBezTo>
                      <a:cubicBezTo>
                        <a:pt x="2501" y="477"/>
                        <a:pt x="2227" y="346"/>
                        <a:pt x="2180" y="144"/>
                      </a:cubicBezTo>
                      <a:lnTo>
                        <a:pt x="2168" y="25"/>
                      </a:lnTo>
                      <a:lnTo>
                        <a:pt x="2073" y="96"/>
                      </a:lnTo>
                      <a:cubicBezTo>
                        <a:pt x="1751" y="322"/>
                        <a:pt x="1275" y="477"/>
                        <a:pt x="858" y="477"/>
                      </a:cubicBezTo>
                      <a:cubicBezTo>
                        <a:pt x="561" y="477"/>
                        <a:pt x="334" y="406"/>
                        <a:pt x="227" y="275"/>
                      </a:cubicBezTo>
                      <a:cubicBezTo>
                        <a:pt x="180" y="227"/>
                        <a:pt x="156" y="156"/>
                        <a:pt x="168" y="84"/>
                      </a:cubicBezTo>
                      <a:lnTo>
                        <a:pt x="18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3" name="Google Shape;11263;p32"/>
                <p:cNvSpPr/>
                <p:nvPr/>
              </p:nvSpPr>
              <p:spPr>
                <a:xfrm>
                  <a:off x="10233174" y="921504"/>
                  <a:ext cx="3144288" cy="47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04" h="584" extrusionOk="0">
                      <a:moveTo>
                        <a:pt x="25" y="0"/>
                      </a:moveTo>
                      <a:lnTo>
                        <a:pt x="25" y="72"/>
                      </a:lnTo>
                      <a:lnTo>
                        <a:pt x="13" y="72"/>
                      </a:lnTo>
                      <a:cubicBezTo>
                        <a:pt x="1" y="179"/>
                        <a:pt x="25" y="274"/>
                        <a:pt x="96" y="357"/>
                      </a:cubicBezTo>
                      <a:cubicBezTo>
                        <a:pt x="239" y="500"/>
                        <a:pt x="489" y="584"/>
                        <a:pt x="822" y="584"/>
                      </a:cubicBezTo>
                      <a:cubicBezTo>
                        <a:pt x="1215" y="584"/>
                        <a:pt x="1656" y="465"/>
                        <a:pt x="1977" y="262"/>
                      </a:cubicBezTo>
                      <a:cubicBezTo>
                        <a:pt x="2085" y="465"/>
                        <a:pt x="2382" y="584"/>
                        <a:pt x="2775" y="584"/>
                      </a:cubicBezTo>
                      <a:cubicBezTo>
                        <a:pt x="3180" y="584"/>
                        <a:pt x="3609" y="465"/>
                        <a:pt x="3918" y="262"/>
                      </a:cubicBezTo>
                      <a:cubicBezTo>
                        <a:pt x="4037" y="465"/>
                        <a:pt x="4335" y="584"/>
                        <a:pt x="4728" y="584"/>
                      </a:cubicBezTo>
                      <a:cubicBezTo>
                        <a:pt x="5133" y="584"/>
                        <a:pt x="5561" y="465"/>
                        <a:pt x="5847" y="262"/>
                      </a:cubicBezTo>
                      <a:cubicBezTo>
                        <a:pt x="5978" y="465"/>
                        <a:pt x="6287" y="584"/>
                        <a:pt x="6692" y="584"/>
                      </a:cubicBezTo>
                      <a:cubicBezTo>
                        <a:pt x="7085" y="584"/>
                        <a:pt x="7502" y="465"/>
                        <a:pt x="7788" y="262"/>
                      </a:cubicBezTo>
                      <a:cubicBezTo>
                        <a:pt x="7930" y="465"/>
                        <a:pt x="8240" y="584"/>
                        <a:pt x="8645" y="584"/>
                      </a:cubicBezTo>
                      <a:cubicBezTo>
                        <a:pt x="9038" y="584"/>
                        <a:pt x="9454" y="465"/>
                        <a:pt x="9716" y="262"/>
                      </a:cubicBezTo>
                      <a:cubicBezTo>
                        <a:pt x="9871" y="465"/>
                        <a:pt x="10193" y="584"/>
                        <a:pt x="10597" y="584"/>
                      </a:cubicBezTo>
                      <a:cubicBezTo>
                        <a:pt x="10990" y="584"/>
                        <a:pt x="11395" y="465"/>
                        <a:pt x="11657" y="262"/>
                      </a:cubicBezTo>
                      <a:cubicBezTo>
                        <a:pt x="11824" y="465"/>
                        <a:pt x="12157" y="584"/>
                        <a:pt x="12550" y="584"/>
                      </a:cubicBezTo>
                      <a:cubicBezTo>
                        <a:pt x="12955" y="584"/>
                        <a:pt x="13348" y="465"/>
                        <a:pt x="13586" y="262"/>
                      </a:cubicBezTo>
                      <a:cubicBezTo>
                        <a:pt x="13765" y="465"/>
                        <a:pt x="14110" y="584"/>
                        <a:pt x="14515" y="584"/>
                      </a:cubicBezTo>
                      <a:cubicBezTo>
                        <a:pt x="14908" y="584"/>
                        <a:pt x="15289" y="465"/>
                        <a:pt x="15527" y="262"/>
                      </a:cubicBezTo>
                      <a:cubicBezTo>
                        <a:pt x="15717" y="465"/>
                        <a:pt x="16062" y="584"/>
                        <a:pt x="16467" y="584"/>
                      </a:cubicBezTo>
                      <a:cubicBezTo>
                        <a:pt x="16872" y="584"/>
                        <a:pt x="17241" y="465"/>
                        <a:pt x="17467" y="262"/>
                      </a:cubicBezTo>
                      <a:cubicBezTo>
                        <a:pt x="17658" y="465"/>
                        <a:pt x="18015" y="584"/>
                        <a:pt x="18420" y="584"/>
                      </a:cubicBezTo>
                      <a:cubicBezTo>
                        <a:pt x="18825" y="584"/>
                        <a:pt x="19182" y="465"/>
                        <a:pt x="19396" y="262"/>
                      </a:cubicBezTo>
                      <a:cubicBezTo>
                        <a:pt x="19611" y="465"/>
                        <a:pt x="19968" y="584"/>
                        <a:pt x="20373" y="584"/>
                      </a:cubicBezTo>
                      <a:cubicBezTo>
                        <a:pt x="20777" y="584"/>
                        <a:pt x="21135" y="465"/>
                        <a:pt x="21337" y="262"/>
                      </a:cubicBezTo>
                      <a:cubicBezTo>
                        <a:pt x="21551" y="465"/>
                        <a:pt x="21920" y="584"/>
                        <a:pt x="22325" y="584"/>
                      </a:cubicBezTo>
                      <a:cubicBezTo>
                        <a:pt x="22730" y="584"/>
                        <a:pt x="23087" y="465"/>
                        <a:pt x="23266" y="262"/>
                      </a:cubicBezTo>
                      <a:cubicBezTo>
                        <a:pt x="23504" y="465"/>
                        <a:pt x="23885" y="584"/>
                        <a:pt x="24290" y="584"/>
                      </a:cubicBezTo>
                      <a:cubicBezTo>
                        <a:pt x="24683" y="584"/>
                        <a:pt x="25028" y="465"/>
                        <a:pt x="25206" y="262"/>
                      </a:cubicBezTo>
                      <a:cubicBezTo>
                        <a:pt x="25445" y="465"/>
                        <a:pt x="25837" y="584"/>
                        <a:pt x="26242" y="584"/>
                      </a:cubicBezTo>
                      <a:cubicBezTo>
                        <a:pt x="26647" y="584"/>
                        <a:pt x="26980" y="465"/>
                        <a:pt x="27135" y="262"/>
                      </a:cubicBezTo>
                      <a:cubicBezTo>
                        <a:pt x="27397" y="465"/>
                        <a:pt x="27802" y="584"/>
                        <a:pt x="28195" y="584"/>
                      </a:cubicBezTo>
                      <a:cubicBezTo>
                        <a:pt x="28600" y="584"/>
                        <a:pt x="28921" y="465"/>
                        <a:pt x="29076" y="262"/>
                      </a:cubicBezTo>
                      <a:cubicBezTo>
                        <a:pt x="29338" y="465"/>
                        <a:pt x="29755" y="584"/>
                        <a:pt x="30148" y="584"/>
                      </a:cubicBezTo>
                      <a:cubicBezTo>
                        <a:pt x="30552" y="584"/>
                        <a:pt x="30862" y="465"/>
                        <a:pt x="31005" y="262"/>
                      </a:cubicBezTo>
                      <a:cubicBezTo>
                        <a:pt x="31291" y="465"/>
                        <a:pt x="31707" y="584"/>
                        <a:pt x="32100" y="584"/>
                      </a:cubicBezTo>
                      <a:cubicBezTo>
                        <a:pt x="32505" y="584"/>
                        <a:pt x="32815" y="465"/>
                        <a:pt x="32946" y="262"/>
                      </a:cubicBezTo>
                      <a:cubicBezTo>
                        <a:pt x="33231" y="465"/>
                        <a:pt x="33660" y="584"/>
                        <a:pt x="34065" y="584"/>
                      </a:cubicBezTo>
                      <a:cubicBezTo>
                        <a:pt x="34458" y="584"/>
                        <a:pt x="34755" y="465"/>
                        <a:pt x="34874" y="262"/>
                      </a:cubicBezTo>
                      <a:cubicBezTo>
                        <a:pt x="35184" y="465"/>
                        <a:pt x="35624" y="584"/>
                        <a:pt x="36017" y="584"/>
                      </a:cubicBezTo>
                      <a:cubicBezTo>
                        <a:pt x="36410" y="584"/>
                        <a:pt x="36708" y="465"/>
                        <a:pt x="36815" y="262"/>
                      </a:cubicBezTo>
                      <a:cubicBezTo>
                        <a:pt x="37137" y="465"/>
                        <a:pt x="37577" y="584"/>
                        <a:pt x="37970" y="584"/>
                      </a:cubicBezTo>
                      <a:cubicBezTo>
                        <a:pt x="38303" y="584"/>
                        <a:pt x="38553" y="500"/>
                        <a:pt x="38696" y="357"/>
                      </a:cubicBezTo>
                      <a:cubicBezTo>
                        <a:pt x="38744" y="298"/>
                        <a:pt x="38780" y="226"/>
                        <a:pt x="38791" y="155"/>
                      </a:cubicBezTo>
                      <a:lnTo>
                        <a:pt x="38803" y="155"/>
                      </a:lnTo>
                      <a:lnTo>
                        <a:pt x="38803" y="0"/>
                      </a:lnTo>
                      <a:lnTo>
                        <a:pt x="38625" y="0"/>
                      </a:lnTo>
                      <a:lnTo>
                        <a:pt x="38637" y="84"/>
                      </a:lnTo>
                      <a:cubicBezTo>
                        <a:pt x="38649" y="143"/>
                        <a:pt x="38625" y="203"/>
                        <a:pt x="38577" y="250"/>
                      </a:cubicBezTo>
                      <a:cubicBezTo>
                        <a:pt x="38482" y="369"/>
                        <a:pt x="38256" y="441"/>
                        <a:pt x="37970" y="441"/>
                      </a:cubicBezTo>
                      <a:cubicBezTo>
                        <a:pt x="37565" y="441"/>
                        <a:pt x="37113" y="298"/>
                        <a:pt x="36827" y="96"/>
                      </a:cubicBezTo>
                      <a:lnTo>
                        <a:pt x="36732" y="24"/>
                      </a:lnTo>
                      <a:lnTo>
                        <a:pt x="36708" y="143"/>
                      </a:lnTo>
                      <a:cubicBezTo>
                        <a:pt x="36672" y="322"/>
                        <a:pt x="36386" y="441"/>
                        <a:pt x="36017" y="441"/>
                      </a:cubicBezTo>
                      <a:cubicBezTo>
                        <a:pt x="35613" y="441"/>
                        <a:pt x="35172" y="298"/>
                        <a:pt x="34898" y="96"/>
                      </a:cubicBezTo>
                      <a:lnTo>
                        <a:pt x="34803" y="36"/>
                      </a:lnTo>
                      <a:lnTo>
                        <a:pt x="34779" y="131"/>
                      </a:lnTo>
                      <a:cubicBezTo>
                        <a:pt x="34720" y="310"/>
                        <a:pt x="34434" y="441"/>
                        <a:pt x="34065" y="441"/>
                      </a:cubicBezTo>
                      <a:cubicBezTo>
                        <a:pt x="33660" y="441"/>
                        <a:pt x="33231" y="298"/>
                        <a:pt x="32957" y="96"/>
                      </a:cubicBezTo>
                      <a:lnTo>
                        <a:pt x="32886" y="36"/>
                      </a:lnTo>
                      <a:lnTo>
                        <a:pt x="32850" y="131"/>
                      </a:lnTo>
                      <a:cubicBezTo>
                        <a:pt x="32779" y="310"/>
                        <a:pt x="32481" y="441"/>
                        <a:pt x="32100" y="441"/>
                      </a:cubicBezTo>
                      <a:cubicBezTo>
                        <a:pt x="31707" y="441"/>
                        <a:pt x="31291" y="298"/>
                        <a:pt x="31029" y="96"/>
                      </a:cubicBezTo>
                      <a:lnTo>
                        <a:pt x="30957" y="36"/>
                      </a:lnTo>
                      <a:lnTo>
                        <a:pt x="30921" y="119"/>
                      </a:lnTo>
                      <a:cubicBezTo>
                        <a:pt x="30838" y="310"/>
                        <a:pt x="30540" y="441"/>
                        <a:pt x="30148" y="441"/>
                      </a:cubicBezTo>
                      <a:cubicBezTo>
                        <a:pt x="29755" y="441"/>
                        <a:pt x="29338" y="310"/>
                        <a:pt x="29100" y="96"/>
                      </a:cubicBezTo>
                      <a:lnTo>
                        <a:pt x="29028" y="36"/>
                      </a:lnTo>
                      <a:lnTo>
                        <a:pt x="28993" y="119"/>
                      </a:lnTo>
                      <a:cubicBezTo>
                        <a:pt x="28897" y="310"/>
                        <a:pt x="28588" y="441"/>
                        <a:pt x="28195" y="441"/>
                      </a:cubicBezTo>
                      <a:cubicBezTo>
                        <a:pt x="27802" y="441"/>
                        <a:pt x="27397" y="310"/>
                        <a:pt x="27171" y="96"/>
                      </a:cubicBezTo>
                      <a:lnTo>
                        <a:pt x="27100" y="36"/>
                      </a:lnTo>
                      <a:lnTo>
                        <a:pt x="27052" y="119"/>
                      </a:lnTo>
                      <a:cubicBezTo>
                        <a:pt x="26945" y="310"/>
                        <a:pt x="26623" y="441"/>
                        <a:pt x="26242" y="441"/>
                      </a:cubicBezTo>
                      <a:cubicBezTo>
                        <a:pt x="25837" y="441"/>
                        <a:pt x="25456" y="310"/>
                        <a:pt x="25242" y="96"/>
                      </a:cubicBezTo>
                      <a:lnTo>
                        <a:pt x="25183" y="36"/>
                      </a:lnTo>
                      <a:lnTo>
                        <a:pt x="25123" y="119"/>
                      </a:lnTo>
                      <a:cubicBezTo>
                        <a:pt x="25004" y="310"/>
                        <a:pt x="24671" y="441"/>
                        <a:pt x="24290" y="441"/>
                      </a:cubicBezTo>
                      <a:cubicBezTo>
                        <a:pt x="23885" y="441"/>
                        <a:pt x="23504" y="310"/>
                        <a:pt x="23313" y="107"/>
                      </a:cubicBezTo>
                      <a:lnTo>
                        <a:pt x="23254" y="36"/>
                      </a:lnTo>
                      <a:lnTo>
                        <a:pt x="23194" y="107"/>
                      </a:lnTo>
                      <a:cubicBezTo>
                        <a:pt x="23063" y="310"/>
                        <a:pt x="22718" y="441"/>
                        <a:pt x="22325" y="441"/>
                      </a:cubicBezTo>
                      <a:cubicBezTo>
                        <a:pt x="21932" y="441"/>
                        <a:pt x="21563" y="310"/>
                        <a:pt x="21385" y="107"/>
                      </a:cubicBezTo>
                      <a:lnTo>
                        <a:pt x="21325" y="36"/>
                      </a:lnTo>
                      <a:lnTo>
                        <a:pt x="21265" y="107"/>
                      </a:lnTo>
                      <a:cubicBezTo>
                        <a:pt x="21123" y="310"/>
                        <a:pt x="20765" y="441"/>
                        <a:pt x="20373" y="441"/>
                      </a:cubicBezTo>
                      <a:cubicBezTo>
                        <a:pt x="19980" y="441"/>
                        <a:pt x="19622" y="310"/>
                        <a:pt x="19456" y="107"/>
                      </a:cubicBezTo>
                      <a:lnTo>
                        <a:pt x="19396" y="36"/>
                      </a:lnTo>
                      <a:lnTo>
                        <a:pt x="19337" y="107"/>
                      </a:lnTo>
                      <a:cubicBezTo>
                        <a:pt x="19170" y="310"/>
                        <a:pt x="18813" y="441"/>
                        <a:pt x="18420" y="441"/>
                      </a:cubicBezTo>
                      <a:cubicBezTo>
                        <a:pt x="18027" y="441"/>
                        <a:pt x="17670" y="310"/>
                        <a:pt x="17527" y="107"/>
                      </a:cubicBezTo>
                      <a:lnTo>
                        <a:pt x="17467" y="36"/>
                      </a:lnTo>
                      <a:lnTo>
                        <a:pt x="17408" y="107"/>
                      </a:lnTo>
                      <a:cubicBezTo>
                        <a:pt x="17229" y="310"/>
                        <a:pt x="16860" y="441"/>
                        <a:pt x="16467" y="441"/>
                      </a:cubicBezTo>
                      <a:cubicBezTo>
                        <a:pt x="16074" y="441"/>
                        <a:pt x="15729" y="310"/>
                        <a:pt x="15598" y="107"/>
                      </a:cubicBezTo>
                      <a:lnTo>
                        <a:pt x="15539" y="36"/>
                      </a:lnTo>
                      <a:lnTo>
                        <a:pt x="15479" y="107"/>
                      </a:lnTo>
                      <a:cubicBezTo>
                        <a:pt x="15289" y="310"/>
                        <a:pt x="14908" y="441"/>
                        <a:pt x="14515" y="441"/>
                      </a:cubicBezTo>
                      <a:cubicBezTo>
                        <a:pt x="14122" y="441"/>
                        <a:pt x="13788" y="310"/>
                        <a:pt x="13669" y="119"/>
                      </a:cubicBezTo>
                      <a:lnTo>
                        <a:pt x="13622" y="36"/>
                      </a:lnTo>
                      <a:lnTo>
                        <a:pt x="13550" y="96"/>
                      </a:lnTo>
                      <a:cubicBezTo>
                        <a:pt x="13336" y="310"/>
                        <a:pt x="12955" y="441"/>
                        <a:pt x="12550" y="441"/>
                      </a:cubicBezTo>
                      <a:cubicBezTo>
                        <a:pt x="12169" y="441"/>
                        <a:pt x="11848" y="310"/>
                        <a:pt x="11740" y="119"/>
                      </a:cubicBezTo>
                      <a:lnTo>
                        <a:pt x="11693" y="36"/>
                      </a:lnTo>
                      <a:lnTo>
                        <a:pt x="11621" y="96"/>
                      </a:lnTo>
                      <a:cubicBezTo>
                        <a:pt x="11395" y="310"/>
                        <a:pt x="10990" y="441"/>
                        <a:pt x="10597" y="441"/>
                      </a:cubicBezTo>
                      <a:cubicBezTo>
                        <a:pt x="10216" y="441"/>
                        <a:pt x="9895" y="310"/>
                        <a:pt x="9812" y="119"/>
                      </a:cubicBezTo>
                      <a:lnTo>
                        <a:pt x="9764" y="36"/>
                      </a:lnTo>
                      <a:lnTo>
                        <a:pt x="9693" y="96"/>
                      </a:lnTo>
                      <a:cubicBezTo>
                        <a:pt x="9454" y="310"/>
                        <a:pt x="9038" y="441"/>
                        <a:pt x="8645" y="441"/>
                      </a:cubicBezTo>
                      <a:cubicBezTo>
                        <a:pt x="8264" y="441"/>
                        <a:pt x="7954" y="310"/>
                        <a:pt x="7883" y="119"/>
                      </a:cubicBezTo>
                      <a:lnTo>
                        <a:pt x="7835" y="36"/>
                      </a:lnTo>
                      <a:lnTo>
                        <a:pt x="7764" y="96"/>
                      </a:lnTo>
                      <a:cubicBezTo>
                        <a:pt x="7514" y="298"/>
                        <a:pt x="7085" y="441"/>
                        <a:pt x="6692" y="441"/>
                      </a:cubicBezTo>
                      <a:cubicBezTo>
                        <a:pt x="6311" y="441"/>
                        <a:pt x="6014" y="310"/>
                        <a:pt x="5942" y="131"/>
                      </a:cubicBezTo>
                      <a:lnTo>
                        <a:pt x="5918" y="36"/>
                      </a:lnTo>
                      <a:lnTo>
                        <a:pt x="5835" y="96"/>
                      </a:lnTo>
                      <a:cubicBezTo>
                        <a:pt x="5561" y="298"/>
                        <a:pt x="5133" y="441"/>
                        <a:pt x="4728" y="441"/>
                      </a:cubicBezTo>
                      <a:cubicBezTo>
                        <a:pt x="4359" y="441"/>
                        <a:pt x="4073" y="310"/>
                        <a:pt x="4013" y="131"/>
                      </a:cubicBezTo>
                      <a:lnTo>
                        <a:pt x="3990" y="36"/>
                      </a:lnTo>
                      <a:lnTo>
                        <a:pt x="3906" y="96"/>
                      </a:lnTo>
                      <a:cubicBezTo>
                        <a:pt x="3620" y="298"/>
                        <a:pt x="3180" y="441"/>
                        <a:pt x="2775" y="441"/>
                      </a:cubicBezTo>
                      <a:cubicBezTo>
                        <a:pt x="2406" y="441"/>
                        <a:pt x="2132" y="322"/>
                        <a:pt x="2085" y="143"/>
                      </a:cubicBezTo>
                      <a:lnTo>
                        <a:pt x="2061" y="24"/>
                      </a:lnTo>
                      <a:lnTo>
                        <a:pt x="1977" y="96"/>
                      </a:lnTo>
                      <a:cubicBezTo>
                        <a:pt x="1680" y="298"/>
                        <a:pt x="1227" y="441"/>
                        <a:pt x="822" y="441"/>
                      </a:cubicBezTo>
                      <a:cubicBezTo>
                        <a:pt x="537" y="441"/>
                        <a:pt x="310" y="369"/>
                        <a:pt x="215" y="250"/>
                      </a:cubicBezTo>
                      <a:cubicBezTo>
                        <a:pt x="168" y="203"/>
                        <a:pt x="144" y="143"/>
                        <a:pt x="156" y="84"/>
                      </a:cubicBezTo>
                      <a:lnTo>
                        <a:pt x="16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4" name="Google Shape;11264;p32"/>
                <p:cNvSpPr/>
                <p:nvPr/>
              </p:nvSpPr>
              <p:spPr>
                <a:xfrm>
                  <a:off x="10298809" y="823052"/>
                  <a:ext cx="3013020" cy="444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84" h="549" extrusionOk="0">
                      <a:moveTo>
                        <a:pt x="36" y="1"/>
                      </a:moveTo>
                      <a:lnTo>
                        <a:pt x="36" y="72"/>
                      </a:lnTo>
                      <a:lnTo>
                        <a:pt x="1" y="72"/>
                      </a:lnTo>
                      <a:cubicBezTo>
                        <a:pt x="1" y="168"/>
                        <a:pt x="24" y="251"/>
                        <a:pt x="96" y="334"/>
                      </a:cubicBezTo>
                      <a:cubicBezTo>
                        <a:pt x="227" y="465"/>
                        <a:pt x="477" y="549"/>
                        <a:pt x="798" y="549"/>
                      </a:cubicBezTo>
                      <a:cubicBezTo>
                        <a:pt x="1179" y="549"/>
                        <a:pt x="1596" y="441"/>
                        <a:pt x="1906" y="251"/>
                      </a:cubicBezTo>
                      <a:cubicBezTo>
                        <a:pt x="2013" y="441"/>
                        <a:pt x="2298" y="549"/>
                        <a:pt x="2679" y="549"/>
                      </a:cubicBezTo>
                      <a:cubicBezTo>
                        <a:pt x="3049" y="549"/>
                        <a:pt x="3465" y="429"/>
                        <a:pt x="3751" y="251"/>
                      </a:cubicBezTo>
                      <a:cubicBezTo>
                        <a:pt x="3870" y="441"/>
                        <a:pt x="4168" y="549"/>
                        <a:pt x="4549" y="549"/>
                      </a:cubicBezTo>
                      <a:cubicBezTo>
                        <a:pt x="4930" y="549"/>
                        <a:pt x="5335" y="429"/>
                        <a:pt x="5608" y="251"/>
                      </a:cubicBezTo>
                      <a:cubicBezTo>
                        <a:pt x="5739" y="441"/>
                        <a:pt x="6037" y="549"/>
                        <a:pt x="6418" y="549"/>
                      </a:cubicBezTo>
                      <a:cubicBezTo>
                        <a:pt x="6799" y="549"/>
                        <a:pt x="7204" y="429"/>
                        <a:pt x="7466" y="251"/>
                      </a:cubicBezTo>
                      <a:cubicBezTo>
                        <a:pt x="7609" y="441"/>
                        <a:pt x="7906" y="549"/>
                        <a:pt x="8287" y="549"/>
                      </a:cubicBezTo>
                      <a:cubicBezTo>
                        <a:pt x="8680" y="549"/>
                        <a:pt x="9061" y="441"/>
                        <a:pt x="9323" y="251"/>
                      </a:cubicBezTo>
                      <a:cubicBezTo>
                        <a:pt x="9466" y="441"/>
                        <a:pt x="9776" y="549"/>
                        <a:pt x="10168" y="549"/>
                      </a:cubicBezTo>
                      <a:cubicBezTo>
                        <a:pt x="10549" y="549"/>
                        <a:pt x="10930" y="441"/>
                        <a:pt x="11169" y="251"/>
                      </a:cubicBezTo>
                      <a:cubicBezTo>
                        <a:pt x="11335" y="441"/>
                        <a:pt x="11657" y="549"/>
                        <a:pt x="12038" y="549"/>
                      </a:cubicBezTo>
                      <a:cubicBezTo>
                        <a:pt x="12419" y="549"/>
                        <a:pt x="12788" y="441"/>
                        <a:pt x="13026" y="251"/>
                      </a:cubicBezTo>
                      <a:cubicBezTo>
                        <a:pt x="13193" y="441"/>
                        <a:pt x="13526" y="549"/>
                        <a:pt x="13907" y="549"/>
                      </a:cubicBezTo>
                      <a:cubicBezTo>
                        <a:pt x="14288" y="549"/>
                        <a:pt x="14657" y="441"/>
                        <a:pt x="14883" y="251"/>
                      </a:cubicBezTo>
                      <a:cubicBezTo>
                        <a:pt x="15062" y="441"/>
                        <a:pt x="15395" y="549"/>
                        <a:pt x="15776" y="549"/>
                      </a:cubicBezTo>
                      <a:cubicBezTo>
                        <a:pt x="16169" y="549"/>
                        <a:pt x="16526" y="441"/>
                        <a:pt x="16729" y="251"/>
                      </a:cubicBezTo>
                      <a:cubicBezTo>
                        <a:pt x="16919" y="441"/>
                        <a:pt x="17265" y="549"/>
                        <a:pt x="17658" y="549"/>
                      </a:cubicBezTo>
                      <a:cubicBezTo>
                        <a:pt x="18039" y="549"/>
                        <a:pt x="18384" y="441"/>
                        <a:pt x="18586" y="251"/>
                      </a:cubicBezTo>
                      <a:cubicBezTo>
                        <a:pt x="18789" y="441"/>
                        <a:pt x="19134" y="549"/>
                        <a:pt x="19527" y="549"/>
                      </a:cubicBezTo>
                      <a:cubicBezTo>
                        <a:pt x="19908" y="549"/>
                        <a:pt x="20253" y="441"/>
                        <a:pt x="20444" y="251"/>
                      </a:cubicBezTo>
                      <a:cubicBezTo>
                        <a:pt x="20658" y="441"/>
                        <a:pt x="21015" y="549"/>
                        <a:pt x="21396" y="549"/>
                      </a:cubicBezTo>
                      <a:cubicBezTo>
                        <a:pt x="21777" y="549"/>
                        <a:pt x="22110" y="441"/>
                        <a:pt x="22301" y="251"/>
                      </a:cubicBezTo>
                      <a:cubicBezTo>
                        <a:pt x="22515" y="441"/>
                        <a:pt x="22884" y="549"/>
                        <a:pt x="23265" y="549"/>
                      </a:cubicBezTo>
                      <a:cubicBezTo>
                        <a:pt x="23658" y="549"/>
                        <a:pt x="23980" y="441"/>
                        <a:pt x="24146" y="251"/>
                      </a:cubicBezTo>
                      <a:cubicBezTo>
                        <a:pt x="24385" y="441"/>
                        <a:pt x="24754" y="549"/>
                        <a:pt x="25135" y="549"/>
                      </a:cubicBezTo>
                      <a:cubicBezTo>
                        <a:pt x="25528" y="549"/>
                        <a:pt x="25849" y="441"/>
                        <a:pt x="26004" y="251"/>
                      </a:cubicBezTo>
                      <a:cubicBezTo>
                        <a:pt x="26254" y="441"/>
                        <a:pt x="26623" y="549"/>
                        <a:pt x="27016" y="549"/>
                      </a:cubicBezTo>
                      <a:cubicBezTo>
                        <a:pt x="27397" y="549"/>
                        <a:pt x="27706" y="441"/>
                        <a:pt x="27861" y="251"/>
                      </a:cubicBezTo>
                      <a:cubicBezTo>
                        <a:pt x="28111" y="441"/>
                        <a:pt x="28504" y="549"/>
                        <a:pt x="28885" y="549"/>
                      </a:cubicBezTo>
                      <a:cubicBezTo>
                        <a:pt x="29266" y="549"/>
                        <a:pt x="29576" y="441"/>
                        <a:pt x="29707" y="251"/>
                      </a:cubicBezTo>
                      <a:cubicBezTo>
                        <a:pt x="29980" y="429"/>
                        <a:pt x="30373" y="549"/>
                        <a:pt x="30754" y="549"/>
                      </a:cubicBezTo>
                      <a:cubicBezTo>
                        <a:pt x="31135" y="549"/>
                        <a:pt x="31433" y="441"/>
                        <a:pt x="31564" y="251"/>
                      </a:cubicBezTo>
                      <a:cubicBezTo>
                        <a:pt x="31838" y="429"/>
                        <a:pt x="32255" y="549"/>
                        <a:pt x="32624" y="549"/>
                      </a:cubicBezTo>
                      <a:cubicBezTo>
                        <a:pt x="33005" y="549"/>
                        <a:pt x="33302" y="441"/>
                        <a:pt x="33421" y="251"/>
                      </a:cubicBezTo>
                      <a:cubicBezTo>
                        <a:pt x="33707" y="429"/>
                        <a:pt x="34124" y="549"/>
                        <a:pt x="34505" y="549"/>
                      </a:cubicBezTo>
                      <a:cubicBezTo>
                        <a:pt x="34886" y="549"/>
                        <a:pt x="35160" y="441"/>
                        <a:pt x="35279" y="251"/>
                      </a:cubicBezTo>
                      <a:cubicBezTo>
                        <a:pt x="35576" y="441"/>
                        <a:pt x="35993" y="549"/>
                        <a:pt x="36374" y="549"/>
                      </a:cubicBezTo>
                      <a:cubicBezTo>
                        <a:pt x="36696" y="549"/>
                        <a:pt x="36946" y="465"/>
                        <a:pt x="37077" y="322"/>
                      </a:cubicBezTo>
                      <a:cubicBezTo>
                        <a:pt x="37124" y="275"/>
                        <a:pt x="37160" y="215"/>
                        <a:pt x="37172" y="156"/>
                      </a:cubicBezTo>
                      <a:lnTo>
                        <a:pt x="37184" y="156"/>
                      </a:lnTo>
                      <a:lnTo>
                        <a:pt x="37184" y="1"/>
                      </a:lnTo>
                      <a:lnTo>
                        <a:pt x="37017" y="1"/>
                      </a:lnTo>
                      <a:lnTo>
                        <a:pt x="37017" y="84"/>
                      </a:lnTo>
                      <a:cubicBezTo>
                        <a:pt x="37029" y="132"/>
                        <a:pt x="37005" y="179"/>
                        <a:pt x="36969" y="227"/>
                      </a:cubicBezTo>
                      <a:cubicBezTo>
                        <a:pt x="36874" y="334"/>
                        <a:pt x="36648" y="394"/>
                        <a:pt x="36374" y="394"/>
                      </a:cubicBezTo>
                      <a:cubicBezTo>
                        <a:pt x="35993" y="394"/>
                        <a:pt x="35565" y="275"/>
                        <a:pt x="35279" y="84"/>
                      </a:cubicBezTo>
                      <a:lnTo>
                        <a:pt x="35195" y="25"/>
                      </a:lnTo>
                      <a:lnTo>
                        <a:pt x="35172" y="132"/>
                      </a:lnTo>
                      <a:cubicBezTo>
                        <a:pt x="35124" y="287"/>
                        <a:pt x="34862" y="394"/>
                        <a:pt x="34505" y="394"/>
                      </a:cubicBezTo>
                      <a:cubicBezTo>
                        <a:pt x="34124" y="394"/>
                        <a:pt x="33695" y="275"/>
                        <a:pt x="33433" y="84"/>
                      </a:cubicBezTo>
                      <a:lnTo>
                        <a:pt x="33350" y="25"/>
                      </a:lnTo>
                      <a:lnTo>
                        <a:pt x="33326" y="120"/>
                      </a:lnTo>
                      <a:cubicBezTo>
                        <a:pt x="33267" y="287"/>
                        <a:pt x="32993" y="406"/>
                        <a:pt x="32624" y="406"/>
                      </a:cubicBezTo>
                      <a:cubicBezTo>
                        <a:pt x="32243" y="406"/>
                        <a:pt x="31838" y="275"/>
                        <a:pt x="31588" y="84"/>
                      </a:cubicBezTo>
                      <a:lnTo>
                        <a:pt x="31504" y="25"/>
                      </a:lnTo>
                      <a:lnTo>
                        <a:pt x="31469" y="120"/>
                      </a:lnTo>
                      <a:cubicBezTo>
                        <a:pt x="31409" y="287"/>
                        <a:pt x="31123" y="406"/>
                        <a:pt x="30754" y="406"/>
                      </a:cubicBezTo>
                      <a:cubicBezTo>
                        <a:pt x="30373" y="406"/>
                        <a:pt x="29980" y="275"/>
                        <a:pt x="29742" y="84"/>
                      </a:cubicBezTo>
                      <a:lnTo>
                        <a:pt x="29659" y="25"/>
                      </a:lnTo>
                      <a:lnTo>
                        <a:pt x="29623" y="120"/>
                      </a:lnTo>
                      <a:cubicBezTo>
                        <a:pt x="29540" y="287"/>
                        <a:pt x="29242" y="406"/>
                        <a:pt x="28885" y="406"/>
                      </a:cubicBezTo>
                      <a:cubicBezTo>
                        <a:pt x="28504" y="406"/>
                        <a:pt x="28111" y="275"/>
                        <a:pt x="27885" y="84"/>
                      </a:cubicBezTo>
                      <a:lnTo>
                        <a:pt x="27814" y="25"/>
                      </a:lnTo>
                      <a:lnTo>
                        <a:pt x="27778" y="108"/>
                      </a:lnTo>
                      <a:cubicBezTo>
                        <a:pt x="27683" y="287"/>
                        <a:pt x="27385" y="406"/>
                        <a:pt x="27016" y="406"/>
                      </a:cubicBezTo>
                      <a:cubicBezTo>
                        <a:pt x="26635" y="406"/>
                        <a:pt x="26254" y="275"/>
                        <a:pt x="26040" y="96"/>
                      </a:cubicBezTo>
                      <a:lnTo>
                        <a:pt x="25968" y="25"/>
                      </a:lnTo>
                      <a:lnTo>
                        <a:pt x="25920" y="108"/>
                      </a:lnTo>
                      <a:cubicBezTo>
                        <a:pt x="25825" y="287"/>
                        <a:pt x="25516" y="406"/>
                        <a:pt x="25135" y="406"/>
                      </a:cubicBezTo>
                      <a:cubicBezTo>
                        <a:pt x="24766" y="406"/>
                        <a:pt x="24385" y="275"/>
                        <a:pt x="24194" y="96"/>
                      </a:cubicBezTo>
                      <a:lnTo>
                        <a:pt x="24123" y="37"/>
                      </a:lnTo>
                      <a:lnTo>
                        <a:pt x="24075" y="108"/>
                      </a:lnTo>
                      <a:cubicBezTo>
                        <a:pt x="23956" y="287"/>
                        <a:pt x="23646" y="406"/>
                        <a:pt x="23265" y="406"/>
                      </a:cubicBezTo>
                      <a:cubicBezTo>
                        <a:pt x="22884" y="406"/>
                        <a:pt x="22527" y="275"/>
                        <a:pt x="22337" y="96"/>
                      </a:cubicBezTo>
                      <a:lnTo>
                        <a:pt x="22277" y="37"/>
                      </a:lnTo>
                      <a:lnTo>
                        <a:pt x="22230" y="108"/>
                      </a:lnTo>
                      <a:cubicBezTo>
                        <a:pt x="22099" y="287"/>
                        <a:pt x="21765" y="406"/>
                        <a:pt x="21396" y="406"/>
                      </a:cubicBezTo>
                      <a:cubicBezTo>
                        <a:pt x="21015" y="406"/>
                        <a:pt x="20658" y="275"/>
                        <a:pt x="20491" y="96"/>
                      </a:cubicBezTo>
                      <a:lnTo>
                        <a:pt x="20432" y="37"/>
                      </a:lnTo>
                      <a:lnTo>
                        <a:pt x="20384" y="96"/>
                      </a:lnTo>
                      <a:cubicBezTo>
                        <a:pt x="20241" y="287"/>
                        <a:pt x="19896" y="406"/>
                        <a:pt x="19527" y="406"/>
                      </a:cubicBezTo>
                      <a:cubicBezTo>
                        <a:pt x="19146" y="406"/>
                        <a:pt x="18801" y="287"/>
                        <a:pt x="18646" y="96"/>
                      </a:cubicBezTo>
                      <a:lnTo>
                        <a:pt x="18586" y="37"/>
                      </a:lnTo>
                      <a:lnTo>
                        <a:pt x="18527" y="96"/>
                      </a:lnTo>
                      <a:cubicBezTo>
                        <a:pt x="18372" y="287"/>
                        <a:pt x="18027" y="406"/>
                        <a:pt x="17658" y="406"/>
                      </a:cubicBezTo>
                      <a:cubicBezTo>
                        <a:pt x="17277" y="406"/>
                        <a:pt x="16943" y="287"/>
                        <a:pt x="16800" y="96"/>
                      </a:cubicBezTo>
                      <a:lnTo>
                        <a:pt x="16741" y="37"/>
                      </a:lnTo>
                      <a:lnTo>
                        <a:pt x="16681" y="96"/>
                      </a:lnTo>
                      <a:cubicBezTo>
                        <a:pt x="16515" y="275"/>
                        <a:pt x="16157" y="406"/>
                        <a:pt x="15776" y="406"/>
                      </a:cubicBezTo>
                      <a:cubicBezTo>
                        <a:pt x="15407" y="406"/>
                        <a:pt x="15074" y="287"/>
                        <a:pt x="14943" y="108"/>
                      </a:cubicBezTo>
                      <a:lnTo>
                        <a:pt x="14895" y="37"/>
                      </a:lnTo>
                      <a:lnTo>
                        <a:pt x="14836" y="96"/>
                      </a:lnTo>
                      <a:cubicBezTo>
                        <a:pt x="14645" y="275"/>
                        <a:pt x="14288" y="406"/>
                        <a:pt x="13907" y="406"/>
                      </a:cubicBezTo>
                      <a:cubicBezTo>
                        <a:pt x="13538" y="406"/>
                        <a:pt x="13216" y="287"/>
                        <a:pt x="13097" y="108"/>
                      </a:cubicBezTo>
                      <a:lnTo>
                        <a:pt x="13050" y="37"/>
                      </a:lnTo>
                      <a:lnTo>
                        <a:pt x="12990" y="96"/>
                      </a:lnTo>
                      <a:cubicBezTo>
                        <a:pt x="12788" y="275"/>
                        <a:pt x="12419" y="406"/>
                        <a:pt x="12038" y="406"/>
                      </a:cubicBezTo>
                      <a:cubicBezTo>
                        <a:pt x="11669" y="406"/>
                        <a:pt x="11359" y="287"/>
                        <a:pt x="11252" y="108"/>
                      </a:cubicBezTo>
                      <a:lnTo>
                        <a:pt x="11204" y="25"/>
                      </a:lnTo>
                      <a:lnTo>
                        <a:pt x="11133" y="96"/>
                      </a:lnTo>
                      <a:cubicBezTo>
                        <a:pt x="10930" y="275"/>
                        <a:pt x="10549" y="406"/>
                        <a:pt x="10168" y="406"/>
                      </a:cubicBezTo>
                      <a:cubicBezTo>
                        <a:pt x="9787" y="406"/>
                        <a:pt x="9490" y="287"/>
                        <a:pt x="9406" y="108"/>
                      </a:cubicBezTo>
                      <a:lnTo>
                        <a:pt x="9359" y="25"/>
                      </a:lnTo>
                      <a:lnTo>
                        <a:pt x="9287" y="84"/>
                      </a:lnTo>
                      <a:cubicBezTo>
                        <a:pt x="9061" y="275"/>
                        <a:pt x="8668" y="406"/>
                        <a:pt x="8287" y="406"/>
                      </a:cubicBezTo>
                      <a:cubicBezTo>
                        <a:pt x="7930" y="406"/>
                        <a:pt x="7632" y="287"/>
                        <a:pt x="7549" y="120"/>
                      </a:cubicBezTo>
                      <a:lnTo>
                        <a:pt x="7513" y="25"/>
                      </a:lnTo>
                      <a:lnTo>
                        <a:pt x="7442" y="84"/>
                      </a:lnTo>
                      <a:cubicBezTo>
                        <a:pt x="7204" y="275"/>
                        <a:pt x="6799" y="406"/>
                        <a:pt x="6418" y="406"/>
                      </a:cubicBezTo>
                      <a:cubicBezTo>
                        <a:pt x="6061" y="406"/>
                        <a:pt x="5775" y="287"/>
                        <a:pt x="5704" y="120"/>
                      </a:cubicBezTo>
                      <a:lnTo>
                        <a:pt x="5668" y="25"/>
                      </a:lnTo>
                      <a:lnTo>
                        <a:pt x="5585" y="84"/>
                      </a:lnTo>
                      <a:cubicBezTo>
                        <a:pt x="5335" y="275"/>
                        <a:pt x="4930" y="406"/>
                        <a:pt x="4549" y="406"/>
                      </a:cubicBezTo>
                      <a:cubicBezTo>
                        <a:pt x="4192" y="406"/>
                        <a:pt x="3906" y="287"/>
                        <a:pt x="3858" y="120"/>
                      </a:cubicBezTo>
                      <a:lnTo>
                        <a:pt x="3822" y="25"/>
                      </a:lnTo>
                      <a:lnTo>
                        <a:pt x="3739" y="84"/>
                      </a:lnTo>
                      <a:cubicBezTo>
                        <a:pt x="3477" y="275"/>
                        <a:pt x="3060" y="406"/>
                        <a:pt x="2679" y="406"/>
                      </a:cubicBezTo>
                      <a:cubicBezTo>
                        <a:pt x="2322" y="406"/>
                        <a:pt x="2048" y="287"/>
                        <a:pt x="2001" y="132"/>
                      </a:cubicBezTo>
                      <a:lnTo>
                        <a:pt x="1977" y="25"/>
                      </a:lnTo>
                      <a:lnTo>
                        <a:pt x="1894" y="84"/>
                      </a:lnTo>
                      <a:cubicBezTo>
                        <a:pt x="1608" y="275"/>
                        <a:pt x="1191" y="406"/>
                        <a:pt x="798" y="406"/>
                      </a:cubicBezTo>
                      <a:cubicBezTo>
                        <a:pt x="524" y="406"/>
                        <a:pt x="310" y="334"/>
                        <a:pt x="203" y="227"/>
                      </a:cubicBezTo>
                      <a:cubicBezTo>
                        <a:pt x="167" y="179"/>
                        <a:pt x="155" y="132"/>
                        <a:pt x="155" y="84"/>
                      </a:cubicBez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5" name="Google Shape;11265;p32"/>
                <p:cNvSpPr/>
                <p:nvPr/>
              </p:nvSpPr>
              <p:spPr>
                <a:xfrm>
                  <a:off x="10358609" y="732380"/>
                  <a:ext cx="2892447" cy="41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696" h="513" extrusionOk="0">
                      <a:moveTo>
                        <a:pt x="36" y="1"/>
                      </a:moveTo>
                      <a:lnTo>
                        <a:pt x="36" y="72"/>
                      </a:lnTo>
                      <a:lnTo>
                        <a:pt x="13" y="72"/>
                      </a:lnTo>
                      <a:cubicBezTo>
                        <a:pt x="1" y="155"/>
                        <a:pt x="36" y="239"/>
                        <a:pt x="96" y="310"/>
                      </a:cubicBezTo>
                      <a:cubicBezTo>
                        <a:pt x="227" y="441"/>
                        <a:pt x="477" y="513"/>
                        <a:pt x="787" y="513"/>
                      </a:cubicBezTo>
                      <a:cubicBezTo>
                        <a:pt x="1156" y="513"/>
                        <a:pt x="1549" y="417"/>
                        <a:pt x="1834" y="251"/>
                      </a:cubicBezTo>
                      <a:cubicBezTo>
                        <a:pt x="1941" y="417"/>
                        <a:pt x="2227" y="513"/>
                        <a:pt x="2584" y="513"/>
                      </a:cubicBezTo>
                      <a:cubicBezTo>
                        <a:pt x="2953" y="513"/>
                        <a:pt x="3346" y="417"/>
                        <a:pt x="3620" y="251"/>
                      </a:cubicBezTo>
                      <a:cubicBezTo>
                        <a:pt x="3739" y="417"/>
                        <a:pt x="4013" y="513"/>
                        <a:pt x="4382" y="513"/>
                      </a:cubicBezTo>
                      <a:cubicBezTo>
                        <a:pt x="4739" y="513"/>
                        <a:pt x="5132" y="417"/>
                        <a:pt x="5394" y="251"/>
                      </a:cubicBezTo>
                      <a:cubicBezTo>
                        <a:pt x="5525" y="417"/>
                        <a:pt x="5811" y="513"/>
                        <a:pt x="6180" y="513"/>
                      </a:cubicBezTo>
                      <a:cubicBezTo>
                        <a:pt x="6549" y="513"/>
                        <a:pt x="6918" y="417"/>
                        <a:pt x="7180" y="251"/>
                      </a:cubicBezTo>
                      <a:cubicBezTo>
                        <a:pt x="7311" y="417"/>
                        <a:pt x="7609" y="513"/>
                        <a:pt x="7978" y="513"/>
                      </a:cubicBezTo>
                      <a:cubicBezTo>
                        <a:pt x="8347" y="513"/>
                        <a:pt x="8716" y="417"/>
                        <a:pt x="8954" y="251"/>
                      </a:cubicBezTo>
                      <a:cubicBezTo>
                        <a:pt x="9097" y="417"/>
                        <a:pt x="9407" y="513"/>
                        <a:pt x="9764" y="513"/>
                      </a:cubicBezTo>
                      <a:cubicBezTo>
                        <a:pt x="10133" y="513"/>
                        <a:pt x="10502" y="417"/>
                        <a:pt x="10728" y="251"/>
                      </a:cubicBezTo>
                      <a:cubicBezTo>
                        <a:pt x="10895" y="417"/>
                        <a:pt x="11193" y="513"/>
                        <a:pt x="11562" y="513"/>
                      </a:cubicBezTo>
                      <a:cubicBezTo>
                        <a:pt x="11931" y="513"/>
                        <a:pt x="12288" y="417"/>
                        <a:pt x="12514" y="251"/>
                      </a:cubicBezTo>
                      <a:cubicBezTo>
                        <a:pt x="12681" y="417"/>
                        <a:pt x="12990" y="513"/>
                        <a:pt x="13360" y="513"/>
                      </a:cubicBezTo>
                      <a:cubicBezTo>
                        <a:pt x="13729" y="513"/>
                        <a:pt x="14074" y="417"/>
                        <a:pt x="14288" y="251"/>
                      </a:cubicBezTo>
                      <a:cubicBezTo>
                        <a:pt x="14467" y="417"/>
                        <a:pt x="14788" y="513"/>
                        <a:pt x="15157" y="513"/>
                      </a:cubicBezTo>
                      <a:cubicBezTo>
                        <a:pt x="15526" y="513"/>
                        <a:pt x="15872" y="417"/>
                        <a:pt x="16074" y="251"/>
                      </a:cubicBezTo>
                      <a:cubicBezTo>
                        <a:pt x="16253" y="417"/>
                        <a:pt x="16586" y="513"/>
                        <a:pt x="16955" y="513"/>
                      </a:cubicBezTo>
                      <a:cubicBezTo>
                        <a:pt x="17324" y="513"/>
                        <a:pt x="17658" y="417"/>
                        <a:pt x="17848" y="251"/>
                      </a:cubicBezTo>
                      <a:cubicBezTo>
                        <a:pt x="18039" y="417"/>
                        <a:pt x="18384" y="513"/>
                        <a:pt x="18753" y="513"/>
                      </a:cubicBezTo>
                      <a:cubicBezTo>
                        <a:pt x="19122" y="513"/>
                        <a:pt x="19444" y="417"/>
                        <a:pt x="19634" y="251"/>
                      </a:cubicBezTo>
                      <a:cubicBezTo>
                        <a:pt x="19837" y="417"/>
                        <a:pt x="20170" y="513"/>
                        <a:pt x="20539" y="513"/>
                      </a:cubicBezTo>
                      <a:cubicBezTo>
                        <a:pt x="20908" y="513"/>
                        <a:pt x="21230" y="417"/>
                        <a:pt x="21408" y="251"/>
                      </a:cubicBezTo>
                      <a:cubicBezTo>
                        <a:pt x="21622" y="417"/>
                        <a:pt x="21968" y="513"/>
                        <a:pt x="22337" y="513"/>
                      </a:cubicBezTo>
                      <a:cubicBezTo>
                        <a:pt x="22706" y="513"/>
                        <a:pt x="23027" y="417"/>
                        <a:pt x="23194" y="251"/>
                      </a:cubicBezTo>
                      <a:cubicBezTo>
                        <a:pt x="23408" y="417"/>
                        <a:pt x="23766" y="513"/>
                        <a:pt x="24135" y="513"/>
                      </a:cubicBezTo>
                      <a:cubicBezTo>
                        <a:pt x="24504" y="513"/>
                        <a:pt x="24813" y="417"/>
                        <a:pt x="24968" y="251"/>
                      </a:cubicBezTo>
                      <a:cubicBezTo>
                        <a:pt x="25206" y="417"/>
                        <a:pt x="25563" y="513"/>
                        <a:pt x="25933" y="513"/>
                      </a:cubicBezTo>
                      <a:cubicBezTo>
                        <a:pt x="26302" y="513"/>
                        <a:pt x="26599" y="417"/>
                        <a:pt x="26742" y="251"/>
                      </a:cubicBezTo>
                      <a:cubicBezTo>
                        <a:pt x="26992" y="417"/>
                        <a:pt x="27361" y="513"/>
                        <a:pt x="27730" y="513"/>
                      </a:cubicBezTo>
                      <a:cubicBezTo>
                        <a:pt x="28099" y="513"/>
                        <a:pt x="28385" y="417"/>
                        <a:pt x="28528" y="251"/>
                      </a:cubicBezTo>
                      <a:cubicBezTo>
                        <a:pt x="28778" y="417"/>
                        <a:pt x="29159" y="513"/>
                        <a:pt x="29528" y="513"/>
                      </a:cubicBezTo>
                      <a:cubicBezTo>
                        <a:pt x="29885" y="513"/>
                        <a:pt x="30183" y="417"/>
                        <a:pt x="30302" y="251"/>
                      </a:cubicBezTo>
                      <a:cubicBezTo>
                        <a:pt x="30576" y="417"/>
                        <a:pt x="30945" y="513"/>
                        <a:pt x="31326" y="513"/>
                      </a:cubicBezTo>
                      <a:cubicBezTo>
                        <a:pt x="31683" y="513"/>
                        <a:pt x="31969" y="417"/>
                        <a:pt x="32088" y="251"/>
                      </a:cubicBezTo>
                      <a:cubicBezTo>
                        <a:pt x="32362" y="417"/>
                        <a:pt x="32755" y="513"/>
                        <a:pt x="33112" y="513"/>
                      </a:cubicBezTo>
                      <a:cubicBezTo>
                        <a:pt x="33481" y="513"/>
                        <a:pt x="33755" y="417"/>
                        <a:pt x="33862" y="251"/>
                      </a:cubicBezTo>
                      <a:cubicBezTo>
                        <a:pt x="34148" y="417"/>
                        <a:pt x="34553" y="513"/>
                        <a:pt x="34910" y="513"/>
                      </a:cubicBezTo>
                      <a:cubicBezTo>
                        <a:pt x="35231" y="513"/>
                        <a:pt x="35469" y="441"/>
                        <a:pt x="35600" y="310"/>
                      </a:cubicBezTo>
                      <a:cubicBezTo>
                        <a:pt x="35648" y="263"/>
                        <a:pt x="35672" y="203"/>
                        <a:pt x="35684" y="155"/>
                      </a:cubicBezTo>
                      <a:lnTo>
                        <a:pt x="35696" y="155"/>
                      </a:lnTo>
                      <a:lnTo>
                        <a:pt x="35696" y="1"/>
                      </a:lnTo>
                      <a:lnTo>
                        <a:pt x="35541" y="1"/>
                      </a:lnTo>
                      <a:lnTo>
                        <a:pt x="35541" y="84"/>
                      </a:lnTo>
                      <a:cubicBezTo>
                        <a:pt x="35541" y="132"/>
                        <a:pt x="35529" y="167"/>
                        <a:pt x="35493" y="203"/>
                      </a:cubicBezTo>
                      <a:cubicBezTo>
                        <a:pt x="35398" y="310"/>
                        <a:pt x="35184" y="370"/>
                        <a:pt x="34910" y="370"/>
                      </a:cubicBezTo>
                      <a:cubicBezTo>
                        <a:pt x="34541" y="370"/>
                        <a:pt x="34136" y="251"/>
                        <a:pt x="33874" y="84"/>
                      </a:cubicBezTo>
                      <a:lnTo>
                        <a:pt x="33791" y="24"/>
                      </a:lnTo>
                      <a:lnTo>
                        <a:pt x="33767" y="120"/>
                      </a:lnTo>
                      <a:cubicBezTo>
                        <a:pt x="33731" y="239"/>
                        <a:pt x="33517" y="370"/>
                        <a:pt x="33112" y="370"/>
                      </a:cubicBezTo>
                      <a:cubicBezTo>
                        <a:pt x="32743" y="370"/>
                        <a:pt x="32350" y="251"/>
                        <a:pt x="32100" y="84"/>
                      </a:cubicBezTo>
                      <a:lnTo>
                        <a:pt x="32017" y="24"/>
                      </a:lnTo>
                      <a:lnTo>
                        <a:pt x="31993" y="120"/>
                      </a:lnTo>
                      <a:cubicBezTo>
                        <a:pt x="31945" y="239"/>
                        <a:pt x="31719" y="370"/>
                        <a:pt x="31314" y="370"/>
                      </a:cubicBezTo>
                      <a:cubicBezTo>
                        <a:pt x="30957" y="370"/>
                        <a:pt x="30564" y="251"/>
                        <a:pt x="30326" y="84"/>
                      </a:cubicBezTo>
                      <a:lnTo>
                        <a:pt x="30255" y="24"/>
                      </a:lnTo>
                      <a:lnTo>
                        <a:pt x="30219" y="108"/>
                      </a:lnTo>
                      <a:cubicBezTo>
                        <a:pt x="30159" y="239"/>
                        <a:pt x="29921" y="370"/>
                        <a:pt x="29528" y="370"/>
                      </a:cubicBezTo>
                      <a:cubicBezTo>
                        <a:pt x="29159" y="370"/>
                        <a:pt x="28778" y="251"/>
                        <a:pt x="28552" y="84"/>
                      </a:cubicBezTo>
                      <a:lnTo>
                        <a:pt x="28480" y="24"/>
                      </a:lnTo>
                      <a:lnTo>
                        <a:pt x="28445" y="108"/>
                      </a:lnTo>
                      <a:cubicBezTo>
                        <a:pt x="28373" y="239"/>
                        <a:pt x="28135" y="370"/>
                        <a:pt x="27730" y="370"/>
                      </a:cubicBezTo>
                      <a:cubicBezTo>
                        <a:pt x="27361" y="370"/>
                        <a:pt x="26992" y="263"/>
                        <a:pt x="26778" y="84"/>
                      </a:cubicBezTo>
                      <a:lnTo>
                        <a:pt x="26706" y="24"/>
                      </a:lnTo>
                      <a:lnTo>
                        <a:pt x="26671" y="108"/>
                      </a:lnTo>
                      <a:cubicBezTo>
                        <a:pt x="26575" y="263"/>
                        <a:pt x="26278" y="370"/>
                        <a:pt x="25933" y="370"/>
                      </a:cubicBezTo>
                      <a:cubicBezTo>
                        <a:pt x="25563" y="370"/>
                        <a:pt x="25206" y="263"/>
                        <a:pt x="25004" y="84"/>
                      </a:cubicBezTo>
                      <a:lnTo>
                        <a:pt x="24932" y="24"/>
                      </a:lnTo>
                      <a:lnTo>
                        <a:pt x="24897" y="108"/>
                      </a:lnTo>
                      <a:cubicBezTo>
                        <a:pt x="24790" y="263"/>
                        <a:pt x="24492" y="370"/>
                        <a:pt x="24135" y="370"/>
                      </a:cubicBezTo>
                      <a:cubicBezTo>
                        <a:pt x="23778" y="370"/>
                        <a:pt x="23420" y="263"/>
                        <a:pt x="23230" y="84"/>
                      </a:cubicBezTo>
                      <a:lnTo>
                        <a:pt x="23170" y="24"/>
                      </a:lnTo>
                      <a:lnTo>
                        <a:pt x="23123" y="96"/>
                      </a:lnTo>
                      <a:cubicBezTo>
                        <a:pt x="23004" y="263"/>
                        <a:pt x="22694" y="370"/>
                        <a:pt x="22337" y="370"/>
                      </a:cubicBezTo>
                      <a:cubicBezTo>
                        <a:pt x="21980" y="370"/>
                        <a:pt x="21634" y="263"/>
                        <a:pt x="21456" y="84"/>
                      </a:cubicBezTo>
                      <a:lnTo>
                        <a:pt x="21396" y="24"/>
                      </a:lnTo>
                      <a:lnTo>
                        <a:pt x="21349" y="96"/>
                      </a:lnTo>
                      <a:cubicBezTo>
                        <a:pt x="21218" y="263"/>
                        <a:pt x="20908" y="370"/>
                        <a:pt x="20539" y="370"/>
                      </a:cubicBezTo>
                      <a:cubicBezTo>
                        <a:pt x="20182" y="370"/>
                        <a:pt x="19848" y="263"/>
                        <a:pt x="19682" y="96"/>
                      </a:cubicBezTo>
                      <a:lnTo>
                        <a:pt x="19622" y="24"/>
                      </a:lnTo>
                      <a:lnTo>
                        <a:pt x="19575" y="96"/>
                      </a:lnTo>
                      <a:cubicBezTo>
                        <a:pt x="19432" y="263"/>
                        <a:pt x="19110" y="370"/>
                        <a:pt x="18753" y="370"/>
                      </a:cubicBezTo>
                      <a:cubicBezTo>
                        <a:pt x="18384" y="370"/>
                        <a:pt x="18051" y="263"/>
                        <a:pt x="17908" y="96"/>
                      </a:cubicBezTo>
                      <a:lnTo>
                        <a:pt x="17848" y="24"/>
                      </a:lnTo>
                      <a:lnTo>
                        <a:pt x="17801" y="96"/>
                      </a:lnTo>
                      <a:cubicBezTo>
                        <a:pt x="17646" y="263"/>
                        <a:pt x="17312" y="370"/>
                        <a:pt x="16955" y="370"/>
                      </a:cubicBezTo>
                      <a:cubicBezTo>
                        <a:pt x="16586" y="370"/>
                        <a:pt x="16265" y="263"/>
                        <a:pt x="16134" y="96"/>
                      </a:cubicBezTo>
                      <a:lnTo>
                        <a:pt x="16074" y="24"/>
                      </a:lnTo>
                      <a:lnTo>
                        <a:pt x="16027" y="96"/>
                      </a:lnTo>
                      <a:cubicBezTo>
                        <a:pt x="15860" y="263"/>
                        <a:pt x="15515" y="370"/>
                        <a:pt x="15157" y="370"/>
                      </a:cubicBezTo>
                      <a:cubicBezTo>
                        <a:pt x="14800" y="370"/>
                        <a:pt x="14479" y="263"/>
                        <a:pt x="14360" y="96"/>
                      </a:cubicBezTo>
                      <a:lnTo>
                        <a:pt x="14312" y="24"/>
                      </a:lnTo>
                      <a:lnTo>
                        <a:pt x="14241" y="84"/>
                      </a:lnTo>
                      <a:cubicBezTo>
                        <a:pt x="14074" y="263"/>
                        <a:pt x="13729" y="370"/>
                        <a:pt x="13360" y="370"/>
                      </a:cubicBezTo>
                      <a:cubicBezTo>
                        <a:pt x="13002" y="370"/>
                        <a:pt x="12693" y="263"/>
                        <a:pt x="12586" y="96"/>
                      </a:cubicBezTo>
                      <a:lnTo>
                        <a:pt x="12538" y="24"/>
                      </a:lnTo>
                      <a:lnTo>
                        <a:pt x="12467" y="84"/>
                      </a:lnTo>
                      <a:cubicBezTo>
                        <a:pt x="12288" y="263"/>
                        <a:pt x="11931" y="370"/>
                        <a:pt x="11562" y="370"/>
                      </a:cubicBezTo>
                      <a:cubicBezTo>
                        <a:pt x="11205" y="370"/>
                        <a:pt x="10907" y="263"/>
                        <a:pt x="10812" y="108"/>
                      </a:cubicBezTo>
                      <a:lnTo>
                        <a:pt x="10764" y="24"/>
                      </a:lnTo>
                      <a:lnTo>
                        <a:pt x="10693" y="84"/>
                      </a:lnTo>
                      <a:cubicBezTo>
                        <a:pt x="10502" y="263"/>
                        <a:pt x="10133" y="370"/>
                        <a:pt x="9764" y="370"/>
                      </a:cubicBezTo>
                      <a:cubicBezTo>
                        <a:pt x="9419" y="370"/>
                        <a:pt x="9121" y="263"/>
                        <a:pt x="9038" y="108"/>
                      </a:cubicBezTo>
                      <a:lnTo>
                        <a:pt x="8990" y="24"/>
                      </a:lnTo>
                      <a:lnTo>
                        <a:pt x="8919" y="84"/>
                      </a:lnTo>
                      <a:cubicBezTo>
                        <a:pt x="8716" y="263"/>
                        <a:pt x="8335" y="370"/>
                        <a:pt x="7978" y="370"/>
                      </a:cubicBezTo>
                      <a:cubicBezTo>
                        <a:pt x="7573" y="370"/>
                        <a:pt x="7323" y="239"/>
                        <a:pt x="7264" y="108"/>
                      </a:cubicBezTo>
                      <a:lnTo>
                        <a:pt x="7216" y="24"/>
                      </a:lnTo>
                      <a:lnTo>
                        <a:pt x="7144" y="84"/>
                      </a:lnTo>
                      <a:cubicBezTo>
                        <a:pt x="6918" y="251"/>
                        <a:pt x="6537" y="370"/>
                        <a:pt x="6180" y="370"/>
                      </a:cubicBezTo>
                      <a:cubicBezTo>
                        <a:pt x="5775" y="370"/>
                        <a:pt x="5537" y="239"/>
                        <a:pt x="5490" y="108"/>
                      </a:cubicBezTo>
                      <a:lnTo>
                        <a:pt x="5454" y="24"/>
                      </a:lnTo>
                      <a:lnTo>
                        <a:pt x="5370" y="84"/>
                      </a:lnTo>
                      <a:cubicBezTo>
                        <a:pt x="5132" y="251"/>
                        <a:pt x="4751" y="370"/>
                        <a:pt x="4382" y="370"/>
                      </a:cubicBezTo>
                      <a:cubicBezTo>
                        <a:pt x="3977" y="370"/>
                        <a:pt x="3763" y="239"/>
                        <a:pt x="3715" y="120"/>
                      </a:cubicBezTo>
                      <a:lnTo>
                        <a:pt x="3680" y="24"/>
                      </a:lnTo>
                      <a:lnTo>
                        <a:pt x="3596" y="84"/>
                      </a:lnTo>
                      <a:cubicBezTo>
                        <a:pt x="3346" y="251"/>
                        <a:pt x="2953" y="370"/>
                        <a:pt x="2584" y="370"/>
                      </a:cubicBezTo>
                      <a:cubicBezTo>
                        <a:pt x="2191" y="370"/>
                        <a:pt x="1977" y="239"/>
                        <a:pt x="1941" y="120"/>
                      </a:cubicBezTo>
                      <a:lnTo>
                        <a:pt x="1906" y="24"/>
                      </a:lnTo>
                      <a:lnTo>
                        <a:pt x="1822" y="84"/>
                      </a:lnTo>
                      <a:cubicBezTo>
                        <a:pt x="1560" y="251"/>
                        <a:pt x="1156" y="370"/>
                        <a:pt x="787" y="370"/>
                      </a:cubicBezTo>
                      <a:cubicBezTo>
                        <a:pt x="525" y="370"/>
                        <a:pt x="310" y="310"/>
                        <a:pt x="215" y="203"/>
                      </a:cubicBezTo>
                      <a:cubicBezTo>
                        <a:pt x="167" y="167"/>
                        <a:pt x="156" y="132"/>
                        <a:pt x="156" y="84"/>
                      </a:cubicBezTo>
                      <a:lnTo>
                        <a:pt x="16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6" name="Google Shape;11266;p32"/>
                <p:cNvSpPr/>
                <p:nvPr/>
              </p:nvSpPr>
              <p:spPr>
                <a:xfrm>
                  <a:off x="10414600" y="648432"/>
                  <a:ext cx="2781436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26" h="489" extrusionOk="0">
                      <a:moveTo>
                        <a:pt x="36" y="1"/>
                      </a:moveTo>
                      <a:lnTo>
                        <a:pt x="36" y="84"/>
                      </a:lnTo>
                      <a:lnTo>
                        <a:pt x="12" y="72"/>
                      </a:lnTo>
                      <a:lnTo>
                        <a:pt x="12" y="72"/>
                      </a:lnTo>
                      <a:cubicBezTo>
                        <a:pt x="0" y="156"/>
                        <a:pt x="36" y="227"/>
                        <a:pt x="96" y="298"/>
                      </a:cubicBezTo>
                      <a:cubicBezTo>
                        <a:pt x="215" y="418"/>
                        <a:pt x="453" y="489"/>
                        <a:pt x="762" y="489"/>
                      </a:cubicBezTo>
                      <a:cubicBezTo>
                        <a:pt x="1119" y="489"/>
                        <a:pt x="1500" y="394"/>
                        <a:pt x="1762" y="239"/>
                      </a:cubicBezTo>
                      <a:cubicBezTo>
                        <a:pt x="1881" y="406"/>
                        <a:pt x="2143" y="489"/>
                        <a:pt x="2489" y="489"/>
                      </a:cubicBezTo>
                      <a:cubicBezTo>
                        <a:pt x="2846" y="489"/>
                        <a:pt x="3215" y="394"/>
                        <a:pt x="3477" y="239"/>
                      </a:cubicBezTo>
                      <a:cubicBezTo>
                        <a:pt x="3596" y="406"/>
                        <a:pt x="3870" y="489"/>
                        <a:pt x="4215" y="489"/>
                      </a:cubicBezTo>
                      <a:cubicBezTo>
                        <a:pt x="4572" y="489"/>
                        <a:pt x="4941" y="394"/>
                        <a:pt x="5191" y="239"/>
                      </a:cubicBezTo>
                      <a:cubicBezTo>
                        <a:pt x="5310" y="406"/>
                        <a:pt x="5596" y="489"/>
                        <a:pt x="5942" y="489"/>
                      </a:cubicBezTo>
                      <a:cubicBezTo>
                        <a:pt x="6299" y="489"/>
                        <a:pt x="6656" y="394"/>
                        <a:pt x="6894" y="239"/>
                      </a:cubicBezTo>
                      <a:cubicBezTo>
                        <a:pt x="7037" y="394"/>
                        <a:pt x="7323" y="489"/>
                        <a:pt x="7668" y="489"/>
                      </a:cubicBezTo>
                      <a:cubicBezTo>
                        <a:pt x="8025" y="489"/>
                        <a:pt x="8382" y="394"/>
                        <a:pt x="8609" y="239"/>
                      </a:cubicBezTo>
                      <a:cubicBezTo>
                        <a:pt x="8751" y="394"/>
                        <a:pt x="9037" y="489"/>
                        <a:pt x="9394" y="489"/>
                      </a:cubicBezTo>
                      <a:cubicBezTo>
                        <a:pt x="9752" y="489"/>
                        <a:pt x="10097" y="394"/>
                        <a:pt x="10323" y="239"/>
                      </a:cubicBezTo>
                      <a:cubicBezTo>
                        <a:pt x="10466" y="394"/>
                        <a:pt x="10764" y="489"/>
                        <a:pt x="11121" y="489"/>
                      </a:cubicBezTo>
                      <a:cubicBezTo>
                        <a:pt x="11478" y="489"/>
                        <a:pt x="11811" y="394"/>
                        <a:pt x="12026" y="239"/>
                      </a:cubicBezTo>
                      <a:cubicBezTo>
                        <a:pt x="12192" y="394"/>
                        <a:pt x="12490" y="489"/>
                        <a:pt x="12847" y="489"/>
                      </a:cubicBezTo>
                      <a:cubicBezTo>
                        <a:pt x="13204" y="489"/>
                        <a:pt x="13538" y="394"/>
                        <a:pt x="13740" y="239"/>
                      </a:cubicBezTo>
                      <a:cubicBezTo>
                        <a:pt x="13907" y="394"/>
                        <a:pt x="14216" y="489"/>
                        <a:pt x="14574" y="489"/>
                      </a:cubicBezTo>
                      <a:cubicBezTo>
                        <a:pt x="14931" y="489"/>
                        <a:pt x="15252" y="394"/>
                        <a:pt x="15455" y="239"/>
                      </a:cubicBezTo>
                      <a:cubicBezTo>
                        <a:pt x="15633" y="394"/>
                        <a:pt x="15943" y="489"/>
                        <a:pt x="16300" y="489"/>
                      </a:cubicBezTo>
                      <a:cubicBezTo>
                        <a:pt x="16657" y="489"/>
                        <a:pt x="16979" y="394"/>
                        <a:pt x="17157" y="239"/>
                      </a:cubicBezTo>
                      <a:cubicBezTo>
                        <a:pt x="17348" y="394"/>
                        <a:pt x="17669" y="489"/>
                        <a:pt x="18026" y="489"/>
                      </a:cubicBezTo>
                      <a:cubicBezTo>
                        <a:pt x="18384" y="489"/>
                        <a:pt x="18693" y="394"/>
                        <a:pt x="18872" y="239"/>
                      </a:cubicBezTo>
                      <a:cubicBezTo>
                        <a:pt x="19062" y="394"/>
                        <a:pt x="19396" y="489"/>
                        <a:pt x="19753" y="489"/>
                      </a:cubicBezTo>
                      <a:cubicBezTo>
                        <a:pt x="20098" y="489"/>
                        <a:pt x="20408" y="394"/>
                        <a:pt x="20586" y="239"/>
                      </a:cubicBezTo>
                      <a:cubicBezTo>
                        <a:pt x="20789" y="394"/>
                        <a:pt x="21122" y="489"/>
                        <a:pt x="21479" y="489"/>
                      </a:cubicBezTo>
                      <a:cubicBezTo>
                        <a:pt x="21824" y="489"/>
                        <a:pt x="22134" y="394"/>
                        <a:pt x="22289" y="239"/>
                      </a:cubicBezTo>
                      <a:cubicBezTo>
                        <a:pt x="22503" y="394"/>
                        <a:pt x="22848" y="489"/>
                        <a:pt x="23206" y="489"/>
                      </a:cubicBezTo>
                      <a:cubicBezTo>
                        <a:pt x="23551" y="489"/>
                        <a:pt x="23849" y="394"/>
                        <a:pt x="24003" y="239"/>
                      </a:cubicBezTo>
                      <a:cubicBezTo>
                        <a:pt x="24230" y="394"/>
                        <a:pt x="24575" y="489"/>
                        <a:pt x="24932" y="489"/>
                      </a:cubicBezTo>
                      <a:cubicBezTo>
                        <a:pt x="25277" y="489"/>
                        <a:pt x="25563" y="394"/>
                        <a:pt x="25718" y="239"/>
                      </a:cubicBezTo>
                      <a:cubicBezTo>
                        <a:pt x="25944" y="394"/>
                        <a:pt x="26301" y="489"/>
                        <a:pt x="26646" y="489"/>
                      </a:cubicBezTo>
                      <a:cubicBezTo>
                        <a:pt x="27004" y="489"/>
                        <a:pt x="27289" y="394"/>
                        <a:pt x="27420" y="239"/>
                      </a:cubicBezTo>
                      <a:cubicBezTo>
                        <a:pt x="27670" y="394"/>
                        <a:pt x="28028" y="489"/>
                        <a:pt x="28373" y="489"/>
                      </a:cubicBezTo>
                      <a:cubicBezTo>
                        <a:pt x="28730" y="489"/>
                        <a:pt x="29004" y="394"/>
                        <a:pt x="29135" y="239"/>
                      </a:cubicBezTo>
                      <a:cubicBezTo>
                        <a:pt x="29385" y="394"/>
                        <a:pt x="29754" y="489"/>
                        <a:pt x="30099" y="489"/>
                      </a:cubicBezTo>
                      <a:cubicBezTo>
                        <a:pt x="30456" y="489"/>
                        <a:pt x="30730" y="406"/>
                        <a:pt x="30849" y="239"/>
                      </a:cubicBezTo>
                      <a:cubicBezTo>
                        <a:pt x="31099" y="394"/>
                        <a:pt x="31469" y="489"/>
                        <a:pt x="31826" y="489"/>
                      </a:cubicBezTo>
                      <a:cubicBezTo>
                        <a:pt x="32183" y="489"/>
                        <a:pt x="32445" y="406"/>
                        <a:pt x="32552" y="239"/>
                      </a:cubicBezTo>
                      <a:cubicBezTo>
                        <a:pt x="32826" y="394"/>
                        <a:pt x="33207" y="489"/>
                        <a:pt x="33552" y="489"/>
                      </a:cubicBezTo>
                      <a:cubicBezTo>
                        <a:pt x="33862" y="489"/>
                        <a:pt x="34100" y="418"/>
                        <a:pt x="34231" y="298"/>
                      </a:cubicBezTo>
                      <a:cubicBezTo>
                        <a:pt x="34266" y="251"/>
                        <a:pt x="34290" y="203"/>
                        <a:pt x="34302" y="156"/>
                      </a:cubicBezTo>
                      <a:lnTo>
                        <a:pt x="34326" y="156"/>
                      </a:lnTo>
                      <a:lnTo>
                        <a:pt x="34326" y="1"/>
                      </a:lnTo>
                      <a:lnTo>
                        <a:pt x="34159" y="1"/>
                      </a:lnTo>
                      <a:lnTo>
                        <a:pt x="34171" y="84"/>
                      </a:lnTo>
                      <a:cubicBezTo>
                        <a:pt x="34171" y="120"/>
                        <a:pt x="34147" y="156"/>
                        <a:pt x="34124" y="191"/>
                      </a:cubicBezTo>
                      <a:cubicBezTo>
                        <a:pt x="34028" y="287"/>
                        <a:pt x="33814" y="346"/>
                        <a:pt x="33552" y="346"/>
                      </a:cubicBezTo>
                      <a:cubicBezTo>
                        <a:pt x="33207" y="346"/>
                        <a:pt x="32814" y="239"/>
                        <a:pt x="32564" y="72"/>
                      </a:cubicBezTo>
                      <a:lnTo>
                        <a:pt x="32481" y="25"/>
                      </a:lnTo>
                      <a:lnTo>
                        <a:pt x="32457" y="120"/>
                      </a:lnTo>
                      <a:cubicBezTo>
                        <a:pt x="32421" y="227"/>
                        <a:pt x="32207" y="346"/>
                        <a:pt x="31826" y="346"/>
                      </a:cubicBezTo>
                      <a:cubicBezTo>
                        <a:pt x="31480" y="346"/>
                        <a:pt x="31099" y="239"/>
                        <a:pt x="30861" y="72"/>
                      </a:cubicBezTo>
                      <a:lnTo>
                        <a:pt x="30790" y="25"/>
                      </a:lnTo>
                      <a:lnTo>
                        <a:pt x="30754" y="108"/>
                      </a:lnTo>
                      <a:cubicBezTo>
                        <a:pt x="30707" y="227"/>
                        <a:pt x="30480" y="346"/>
                        <a:pt x="30099" y="346"/>
                      </a:cubicBezTo>
                      <a:cubicBezTo>
                        <a:pt x="29754" y="346"/>
                        <a:pt x="29385" y="239"/>
                        <a:pt x="29159" y="84"/>
                      </a:cubicBezTo>
                      <a:lnTo>
                        <a:pt x="29087" y="25"/>
                      </a:lnTo>
                      <a:lnTo>
                        <a:pt x="29040" y="108"/>
                      </a:lnTo>
                      <a:cubicBezTo>
                        <a:pt x="28992" y="227"/>
                        <a:pt x="28766" y="346"/>
                        <a:pt x="28373" y="346"/>
                      </a:cubicBezTo>
                      <a:cubicBezTo>
                        <a:pt x="28028" y="346"/>
                        <a:pt x="27659" y="239"/>
                        <a:pt x="27444" y="84"/>
                      </a:cubicBezTo>
                      <a:lnTo>
                        <a:pt x="27385" y="25"/>
                      </a:lnTo>
                      <a:lnTo>
                        <a:pt x="27337" y="108"/>
                      </a:lnTo>
                      <a:cubicBezTo>
                        <a:pt x="27278" y="227"/>
                        <a:pt x="27039" y="346"/>
                        <a:pt x="26646" y="346"/>
                      </a:cubicBezTo>
                      <a:cubicBezTo>
                        <a:pt x="26301" y="346"/>
                        <a:pt x="25944" y="239"/>
                        <a:pt x="25742" y="84"/>
                      </a:cubicBezTo>
                      <a:lnTo>
                        <a:pt x="25682" y="25"/>
                      </a:lnTo>
                      <a:lnTo>
                        <a:pt x="25634" y="96"/>
                      </a:lnTo>
                      <a:cubicBezTo>
                        <a:pt x="25563" y="227"/>
                        <a:pt x="25313" y="346"/>
                        <a:pt x="24932" y="346"/>
                      </a:cubicBezTo>
                      <a:cubicBezTo>
                        <a:pt x="24575" y="346"/>
                        <a:pt x="24230" y="239"/>
                        <a:pt x="24039" y="84"/>
                      </a:cubicBezTo>
                      <a:lnTo>
                        <a:pt x="23979" y="25"/>
                      </a:lnTo>
                      <a:lnTo>
                        <a:pt x="23932" y="96"/>
                      </a:lnTo>
                      <a:cubicBezTo>
                        <a:pt x="23849" y="215"/>
                        <a:pt x="23587" y="346"/>
                        <a:pt x="23206" y="346"/>
                      </a:cubicBezTo>
                      <a:cubicBezTo>
                        <a:pt x="22848" y="346"/>
                        <a:pt x="22515" y="239"/>
                        <a:pt x="22336" y="84"/>
                      </a:cubicBezTo>
                      <a:lnTo>
                        <a:pt x="22265" y="25"/>
                      </a:lnTo>
                      <a:lnTo>
                        <a:pt x="22217" y="96"/>
                      </a:lnTo>
                      <a:cubicBezTo>
                        <a:pt x="22110" y="251"/>
                        <a:pt x="21824" y="346"/>
                        <a:pt x="21479" y="346"/>
                      </a:cubicBezTo>
                      <a:cubicBezTo>
                        <a:pt x="21122" y="346"/>
                        <a:pt x="20789" y="239"/>
                        <a:pt x="20622" y="84"/>
                      </a:cubicBezTo>
                      <a:lnTo>
                        <a:pt x="20562" y="25"/>
                      </a:lnTo>
                      <a:lnTo>
                        <a:pt x="20515" y="96"/>
                      </a:lnTo>
                      <a:cubicBezTo>
                        <a:pt x="20396" y="251"/>
                        <a:pt x="20098" y="346"/>
                        <a:pt x="19753" y="346"/>
                      </a:cubicBezTo>
                      <a:cubicBezTo>
                        <a:pt x="19396" y="346"/>
                        <a:pt x="19074" y="239"/>
                        <a:pt x="18919" y="84"/>
                      </a:cubicBezTo>
                      <a:lnTo>
                        <a:pt x="18860" y="25"/>
                      </a:lnTo>
                      <a:lnTo>
                        <a:pt x="18812" y="96"/>
                      </a:lnTo>
                      <a:cubicBezTo>
                        <a:pt x="18681" y="251"/>
                        <a:pt x="18372" y="346"/>
                        <a:pt x="18026" y="346"/>
                      </a:cubicBezTo>
                      <a:cubicBezTo>
                        <a:pt x="17681" y="346"/>
                        <a:pt x="17360" y="239"/>
                        <a:pt x="17217" y="84"/>
                      </a:cubicBezTo>
                      <a:lnTo>
                        <a:pt x="17157" y="25"/>
                      </a:lnTo>
                      <a:lnTo>
                        <a:pt x="17110" y="84"/>
                      </a:lnTo>
                      <a:cubicBezTo>
                        <a:pt x="16967" y="239"/>
                        <a:pt x="16645" y="346"/>
                        <a:pt x="16300" y="346"/>
                      </a:cubicBezTo>
                      <a:cubicBezTo>
                        <a:pt x="15955" y="346"/>
                        <a:pt x="15645" y="251"/>
                        <a:pt x="15514" y="96"/>
                      </a:cubicBezTo>
                      <a:lnTo>
                        <a:pt x="15455" y="25"/>
                      </a:lnTo>
                      <a:lnTo>
                        <a:pt x="15395" y="84"/>
                      </a:lnTo>
                      <a:cubicBezTo>
                        <a:pt x="15240" y="239"/>
                        <a:pt x="14919" y="346"/>
                        <a:pt x="14574" y="346"/>
                      </a:cubicBezTo>
                      <a:cubicBezTo>
                        <a:pt x="14228" y="346"/>
                        <a:pt x="13931" y="251"/>
                        <a:pt x="13800" y="96"/>
                      </a:cubicBezTo>
                      <a:lnTo>
                        <a:pt x="13752" y="25"/>
                      </a:lnTo>
                      <a:lnTo>
                        <a:pt x="13692" y="84"/>
                      </a:lnTo>
                      <a:cubicBezTo>
                        <a:pt x="13526" y="239"/>
                        <a:pt x="13192" y="346"/>
                        <a:pt x="12847" y="346"/>
                      </a:cubicBezTo>
                      <a:cubicBezTo>
                        <a:pt x="12502" y="346"/>
                        <a:pt x="12204" y="251"/>
                        <a:pt x="12097" y="96"/>
                      </a:cubicBezTo>
                      <a:lnTo>
                        <a:pt x="12049" y="25"/>
                      </a:lnTo>
                      <a:lnTo>
                        <a:pt x="11990" y="84"/>
                      </a:lnTo>
                      <a:cubicBezTo>
                        <a:pt x="11811" y="239"/>
                        <a:pt x="11466" y="346"/>
                        <a:pt x="11121" y="346"/>
                      </a:cubicBezTo>
                      <a:cubicBezTo>
                        <a:pt x="10728" y="346"/>
                        <a:pt x="10478" y="227"/>
                        <a:pt x="10394" y="96"/>
                      </a:cubicBezTo>
                      <a:lnTo>
                        <a:pt x="10347" y="25"/>
                      </a:lnTo>
                      <a:lnTo>
                        <a:pt x="10287" y="84"/>
                      </a:lnTo>
                      <a:cubicBezTo>
                        <a:pt x="10097" y="239"/>
                        <a:pt x="9740" y="346"/>
                        <a:pt x="9394" y="346"/>
                      </a:cubicBezTo>
                      <a:cubicBezTo>
                        <a:pt x="9001" y="346"/>
                        <a:pt x="8763" y="227"/>
                        <a:pt x="8692" y="96"/>
                      </a:cubicBezTo>
                      <a:lnTo>
                        <a:pt x="8644" y="25"/>
                      </a:lnTo>
                      <a:lnTo>
                        <a:pt x="8573" y="84"/>
                      </a:lnTo>
                      <a:cubicBezTo>
                        <a:pt x="8382" y="239"/>
                        <a:pt x="8025" y="346"/>
                        <a:pt x="7668" y="346"/>
                      </a:cubicBezTo>
                      <a:cubicBezTo>
                        <a:pt x="7287" y="346"/>
                        <a:pt x="7049" y="227"/>
                        <a:pt x="6977" y="108"/>
                      </a:cubicBezTo>
                      <a:lnTo>
                        <a:pt x="6942" y="25"/>
                      </a:lnTo>
                      <a:lnTo>
                        <a:pt x="6870" y="84"/>
                      </a:lnTo>
                      <a:cubicBezTo>
                        <a:pt x="6656" y="239"/>
                        <a:pt x="6299" y="346"/>
                        <a:pt x="5942" y="346"/>
                      </a:cubicBezTo>
                      <a:cubicBezTo>
                        <a:pt x="5561" y="346"/>
                        <a:pt x="5334" y="227"/>
                        <a:pt x="5275" y="108"/>
                      </a:cubicBezTo>
                      <a:lnTo>
                        <a:pt x="5239" y="25"/>
                      </a:lnTo>
                      <a:lnTo>
                        <a:pt x="5168" y="84"/>
                      </a:lnTo>
                      <a:cubicBezTo>
                        <a:pt x="4941" y="239"/>
                        <a:pt x="4572" y="346"/>
                        <a:pt x="4215" y="346"/>
                      </a:cubicBezTo>
                      <a:cubicBezTo>
                        <a:pt x="3834" y="346"/>
                        <a:pt x="3620" y="227"/>
                        <a:pt x="3572" y="108"/>
                      </a:cubicBezTo>
                      <a:lnTo>
                        <a:pt x="3536" y="25"/>
                      </a:lnTo>
                      <a:lnTo>
                        <a:pt x="3465" y="84"/>
                      </a:lnTo>
                      <a:cubicBezTo>
                        <a:pt x="3227" y="239"/>
                        <a:pt x="2846" y="346"/>
                        <a:pt x="2489" y="346"/>
                      </a:cubicBezTo>
                      <a:cubicBezTo>
                        <a:pt x="2108" y="346"/>
                        <a:pt x="1905" y="227"/>
                        <a:pt x="1870" y="120"/>
                      </a:cubicBezTo>
                      <a:lnTo>
                        <a:pt x="1834" y="25"/>
                      </a:lnTo>
                      <a:lnTo>
                        <a:pt x="1751" y="72"/>
                      </a:lnTo>
                      <a:cubicBezTo>
                        <a:pt x="1512" y="239"/>
                        <a:pt x="1119" y="346"/>
                        <a:pt x="762" y="346"/>
                      </a:cubicBezTo>
                      <a:cubicBezTo>
                        <a:pt x="500" y="346"/>
                        <a:pt x="298" y="287"/>
                        <a:pt x="203" y="191"/>
                      </a:cubicBezTo>
                      <a:cubicBezTo>
                        <a:pt x="167" y="156"/>
                        <a:pt x="155" y="120"/>
                        <a:pt x="155" y="84"/>
                      </a:cubicBez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7" name="Google Shape;11267;p32"/>
                <p:cNvSpPr/>
                <p:nvPr/>
              </p:nvSpPr>
              <p:spPr>
                <a:xfrm>
                  <a:off x="10466703" y="571292"/>
                  <a:ext cx="2677312" cy="37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41" h="465" extrusionOk="0">
                      <a:moveTo>
                        <a:pt x="36" y="0"/>
                      </a:moveTo>
                      <a:lnTo>
                        <a:pt x="36" y="72"/>
                      </a:lnTo>
                      <a:lnTo>
                        <a:pt x="0" y="72"/>
                      </a:lnTo>
                      <a:cubicBezTo>
                        <a:pt x="0" y="143"/>
                        <a:pt x="24" y="215"/>
                        <a:pt x="84" y="274"/>
                      </a:cubicBezTo>
                      <a:cubicBezTo>
                        <a:pt x="203" y="393"/>
                        <a:pt x="441" y="465"/>
                        <a:pt x="738" y="465"/>
                      </a:cubicBezTo>
                      <a:cubicBezTo>
                        <a:pt x="1084" y="465"/>
                        <a:pt x="1441" y="381"/>
                        <a:pt x="1703" y="238"/>
                      </a:cubicBezTo>
                      <a:cubicBezTo>
                        <a:pt x="1810" y="381"/>
                        <a:pt x="2072" y="465"/>
                        <a:pt x="2405" y="465"/>
                      </a:cubicBezTo>
                      <a:cubicBezTo>
                        <a:pt x="2739" y="465"/>
                        <a:pt x="3096" y="381"/>
                        <a:pt x="3346" y="238"/>
                      </a:cubicBezTo>
                      <a:cubicBezTo>
                        <a:pt x="3465" y="381"/>
                        <a:pt x="3727" y="465"/>
                        <a:pt x="4060" y="465"/>
                      </a:cubicBezTo>
                      <a:cubicBezTo>
                        <a:pt x="4406" y="465"/>
                        <a:pt x="4751" y="381"/>
                        <a:pt x="4989" y="238"/>
                      </a:cubicBezTo>
                      <a:cubicBezTo>
                        <a:pt x="5120" y="381"/>
                        <a:pt x="5382" y="465"/>
                        <a:pt x="5727" y="465"/>
                      </a:cubicBezTo>
                      <a:cubicBezTo>
                        <a:pt x="6061" y="465"/>
                        <a:pt x="6406" y="381"/>
                        <a:pt x="6644" y="238"/>
                      </a:cubicBezTo>
                      <a:cubicBezTo>
                        <a:pt x="6775" y="381"/>
                        <a:pt x="7049" y="465"/>
                        <a:pt x="7382" y="465"/>
                      </a:cubicBezTo>
                      <a:cubicBezTo>
                        <a:pt x="7727" y="465"/>
                        <a:pt x="8061" y="381"/>
                        <a:pt x="8287" y="238"/>
                      </a:cubicBezTo>
                      <a:cubicBezTo>
                        <a:pt x="8430" y="381"/>
                        <a:pt x="8704" y="465"/>
                        <a:pt x="9049" y="465"/>
                      </a:cubicBezTo>
                      <a:cubicBezTo>
                        <a:pt x="9382" y="465"/>
                        <a:pt x="9716" y="381"/>
                        <a:pt x="9930" y="238"/>
                      </a:cubicBezTo>
                      <a:cubicBezTo>
                        <a:pt x="10085" y="381"/>
                        <a:pt x="10371" y="465"/>
                        <a:pt x="10704" y="465"/>
                      </a:cubicBezTo>
                      <a:cubicBezTo>
                        <a:pt x="11049" y="465"/>
                        <a:pt x="11371" y="381"/>
                        <a:pt x="11585" y="238"/>
                      </a:cubicBezTo>
                      <a:cubicBezTo>
                        <a:pt x="11740" y="381"/>
                        <a:pt x="12026" y="465"/>
                        <a:pt x="12371" y="465"/>
                      </a:cubicBezTo>
                      <a:cubicBezTo>
                        <a:pt x="12704" y="465"/>
                        <a:pt x="13026" y="381"/>
                        <a:pt x="13228" y="238"/>
                      </a:cubicBezTo>
                      <a:cubicBezTo>
                        <a:pt x="13395" y="381"/>
                        <a:pt x="13692" y="465"/>
                        <a:pt x="14026" y="465"/>
                      </a:cubicBezTo>
                      <a:cubicBezTo>
                        <a:pt x="14371" y="465"/>
                        <a:pt x="14681" y="381"/>
                        <a:pt x="14871" y="238"/>
                      </a:cubicBezTo>
                      <a:cubicBezTo>
                        <a:pt x="15038" y="381"/>
                        <a:pt x="15347" y="465"/>
                        <a:pt x="15693" y="465"/>
                      </a:cubicBezTo>
                      <a:cubicBezTo>
                        <a:pt x="16026" y="465"/>
                        <a:pt x="16336" y="381"/>
                        <a:pt x="16514" y="238"/>
                      </a:cubicBezTo>
                      <a:cubicBezTo>
                        <a:pt x="16693" y="381"/>
                        <a:pt x="17002" y="465"/>
                        <a:pt x="17348" y="465"/>
                      </a:cubicBezTo>
                      <a:cubicBezTo>
                        <a:pt x="17693" y="465"/>
                        <a:pt x="17991" y="381"/>
                        <a:pt x="18169" y="238"/>
                      </a:cubicBezTo>
                      <a:cubicBezTo>
                        <a:pt x="18348" y="381"/>
                        <a:pt x="18669" y="465"/>
                        <a:pt x="19015" y="465"/>
                      </a:cubicBezTo>
                      <a:cubicBezTo>
                        <a:pt x="19348" y="465"/>
                        <a:pt x="19646" y="381"/>
                        <a:pt x="19812" y="238"/>
                      </a:cubicBezTo>
                      <a:cubicBezTo>
                        <a:pt x="20003" y="381"/>
                        <a:pt x="20324" y="465"/>
                        <a:pt x="20669" y="465"/>
                      </a:cubicBezTo>
                      <a:cubicBezTo>
                        <a:pt x="21015" y="465"/>
                        <a:pt x="21301" y="381"/>
                        <a:pt x="21455" y="238"/>
                      </a:cubicBezTo>
                      <a:cubicBezTo>
                        <a:pt x="21658" y="381"/>
                        <a:pt x="21991" y="465"/>
                        <a:pt x="22336" y="465"/>
                      </a:cubicBezTo>
                      <a:cubicBezTo>
                        <a:pt x="22670" y="465"/>
                        <a:pt x="22955" y="381"/>
                        <a:pt x="23098" y="238"/>
                      </a:cubicBezTo>
                      <a:cubicBezTo>
                        <a:pt x="23313" y="381"/>
                        <a:pt x="23646" y="465"/>
                        <a:pt x="23991" y="465"/>
                      </a:cubicBezTo>
                      <a:cubicBezTo>
                        <a:pt x="24325" y="465"/>
                        <a:pt x="24610" y="381"/>
                        <a:pt x="24753" y="238"/>
                      </a:cubicBezTo>
                      <a:cubicBezTo>
                        <a:pt x="24968" y="381"/>
                        <a:pt x="25313" y="465"/>
                        <a:pt x="25658" y="465"/>
                      </a:cubicBezTo>
                      <a:cubicBezTo>
                        <a:pt x="25992" y="465"/>
                        <a:pt x="26265" y="381"/>
                        <a:pt x="26396" y="238"/>
                      </a:cubicBezTo>
                      <a:cubicBezTo>
                        <a:pt x="26635" y="381"/>
                        <a:pt x="26968" y="465"/>
                        <a:pt x="27313" y="465"/>
                      </a:cubicBezTo>
                      <a:cubicBezTo>
                        <a:pt x="27647" y="465"/>
                        <a:pt x="27920" y="381"/>
                        <a:pt x="28039" y="238"/>
                      </a:cubicBezTo>
                      <a:cubicBezTo>
                        <a:pt x="28289" y="381"/>
                        <a:pt x="28635" y="465"/>
                        <a:pt x="28968" y="465"/>
                      </a:cubicBezTo>
                      <a:cubicBezTo>
                        <a:pt x="29313" y="465"/>
                        <a:pt x="29575" y="381"/>
                        <a:pt x="29694" y="238"/>
                      </a:cubicBezTo>
                      <a:cubicBezTo>
                        <a:pt x="29944" y="381"/>
                        <a:pt x="30290" y="465"/>
                        <a:pt x="30635" y="465"/>
                      </a:cubicBezTo>
                      <a:cubicBezTo>
                        <a:pt x="30968" y="465"/>
                        <a:pt x="31230" y="381"/>
                        <a:pt x="31337" y="238"/>
                      </a:cubicBezTo>
                      <a:cubicBezTo>
                        <a:pt x="31599" y="381"/>
                        <a:pt x="31957" y="465"/>
                        <a:pt x="32290" y="465"/>
                      </a:cubicBezTo>
                      <a:cubicBezTo>
                        <a:pt x="32588" y="465"/>
                        <a:pt x="32838" y="393"/>
                        <a:pt x="32957" y="274"/>
                      </a:cubicBezTo>
                      <a:cubicBezTo>
                        <a:pt x="32992" y="238"/>
                        <a:pt x="33016" y="191"/>
                        <a:pt x="33028" y="155"/>
                      </a:cubicBezTo>
                      <a:lnTo>
                        <a:pt x="33040" y="155"/>
                      </a:lnTo>
                      <a:lnTo>
                        <a:pt x="33040" y="0"/>
                      </a:lnTo>
                      <a:lnTo>
                        <a:pt x="32885" y="0"/>
                      </a:lnTo>
                      <a:lnTo>
                        <a:pt x="32885" y="72"/>
                      </a:lnTo>
                      <a:cubicBezTo>
                        <a:pt x="32885" y="107"/>
                        <a:pt x="32873" y="143"/>
                        <a:pt x="32850" y="167"/>
                      </a:cubicBezTo>
                      <a:cubicBezTo>
                        <a:pt x="32754" y="262"/>
                        <a:pt x="32552" y="310"/>
                        <a:pt x="32290" y="310"/>
                      </a:cubicBezTo>
                      <a:cubicBezTo>
                        <a:pt x="31957" y="310"/>
                        <a:pt x="31588" y="215"/>
                        <a:pt x="31349" y="72"/>
                      </a:cubicBezTo>
                      <a:lnTo>
                        <a:pt x="31278" y="24"/>
                      </a:lnTo>
                      <a:lnTo>
                        <a:pt x="31242" y="107"/>
                      </a:lnTo>
                      <a:cubicBezTo>
                        <a:pt x="31207" y="215"/>
                        <a:pt x="31004" y="310"/>
                        <a:pt x="30635" y="310"/>
                      </a:cubicBezTo>
                      <a:cubicBezTo>
                        <a:pt x="30302" y="310"/>
                        <a:pt x="29933" y="215"/>
                        <a:pt x="29706" y="72"/>
                      </a:cubicBezTo>
                      <a:lnTo>
                        <a:pt x="29635" y="24"/>
                      </a:lnTo>
                      <a:lnTo>
                        <a:pt x="29599" y="107"/>
                      </a:lnTo>
                      <a:cubicBezTo>
                        <a:pt x="29552" y="203"/>
                        <a:pt x="29337" y="310"/>
                        <a:pt x="28980" y="310"/>
                      </a:cubicBezTo>
                      <a:cubicBezTo>
                        <a:pt x="28635" y="310"/>
                        <a:pt x="28278" y="215"/>
                        <a:pt x="28063" y="72"/>
                      </a:cubicBezTo>
                      <a:lnTo>
                        <a:pt x="27992" y="24"/>
                      </a:lnTo>
                      <a:lnTo>
                        <a:pt x="27956" y="96"/>
                      </a:lnTo>
                      <a:cubicBezTo>
                        <a:pt x="27908" y="203"/>
                        <a:pt x="27682" y="310"/>
                        <a:pt x="27313" y="310"/>
                      </a:cubicBezTo>
                      <a:cubicBezTo>
                        <a:pt x="26980" y="310"/>
                        <a:pt x="26623" y="215"/>
                        <a:pt x="26420" y="72"/>
                      </a:cubicBezTo>
                      <a:lnTo>
                        <a:pt x="26361" y="24"/>
                      </a:lnTo>
                      <a:lnTo>
                        <a:pt x="26313" y="96"/>
                      </a:lnTo>
                      <a:cubicBezTo>
                        <a:pt x="26254" y="203"/>
                        <a:pt x="26027" y="310"/>
                        <a:pt x="25658" y="310"/>
                      </a:cubicBezTo>
                      <a:cubicBezTo>
                        <a:pt x="25313" y="310"/>
                        <a:pt x="24968" y="215"/>
                        <a:pt x="24777" y="72"/>
                      </a:cubicBezTo>
                      <a:lnTo>
                        <a:pt x="24718" y="24"/>
                      </a:lnTo>
                      <a:lnTo>
                        <a:pt x="24670" y="96"/>
                      </a:lnTo>
                      <a:cubicBezTo>
                        <a:pt x="24599" y="203"/>
                        <a:pt x="24360" y="310"/>
                        <a:pt x="23991" y="310"/>
                      </a:cubicBezTo>
                      <a:cubicBezTo>
                        <a:pt x="23658" y="310"/>
                        <a:pt x="23325" y="227"/>
                        <a:pt x="23134" y="72"/>
                      </a:cubicBezTo>
                      <a:lnTo>
                        <a:pt x="23075" y="24"/>
                      </a:lnTo>
                      <a:lnTo>
                        <a:pt x="23027" y="84"/>
                      </a:lnTo>
                      <a:cubicBezTo>
                        <a:pt x="22955" y="203"/>
                        <a:pt x="22705" y="310"/>
                        <a:pt x="22336" y="310"/>
                      </a:cubicBezTo>
                      <a:cubicBezTo>
                        <a:pt x="21991" y="310"/>
                        <a:pt x="21670" y="227"/>
                        <a:pt x="21503" y="72"/>
                      </a:cubicBezTo>
                      <a:lnTo>
                        <a:pt x="21443" y="24"/>
                      </a:lnTo>
                      <a:lnTo>
                        <a:pt x="21396" y="84"/>
                      </a:lnTo>
                      <a:cubicBezTo>
                        <a:pt x="21301" y="203"/>
                        <a:pt x="21050" y="310"/>
                        <a:pt x="20669" y="310"/>
                      </a:cubicBezTo>
                      <a:cubicBezTo>
                        <a:pt x="20336" y="310"/>
                        <a:pt x="20015" y="227"/>
                        <a:pt x="19860" y="72"/>
                      </a:cubicBezTo>
                      <a:lnTo>
                        <a:pt x="19800" y="24"/>
                      </a:lnTo>
                      <a:lnTo>
                        <a:pt x="19753" y="84"/>
                      </a:lnTo>
                      <a:cubicBezTo>
                        <a:pt x="19634" y="227"/>
                        <a:pt x="19336" y="322"/>
                        <a:pt x="19015" y="322"/>
                      </a:cubicBezTo>
                      <a:cubicBezTo>
                        <a:pt x="18669" y="322"/>
                        <a:pt x="18360" y="227"/>
                        <a:pt x="18217" y="84"/>
                      </a:cubicBezTo>
                      <a:lnTo>
                        <a:pt x="18157" y="24"/>
                      </a:lnTo>
                      <a:lnTo>
                        <a:pt x="18110" y="84"/>
                      </a:lnTo>
                      <a:cubicBezTo>
                        <a:pt x="17979" y="227"/>
                        <a:pt x="17681" y="322"/>
                        <a:pt x="17348" y="322"/>
                      </a:cubicBezTo>
                      <a:cubicBezTo>
                        <a:pt x="17014" y="322"/>
                        <a:pt x="16705" y="227"/>
                        <a:pt x="16574" y="84"/>
                      </a:cubicBezTo>
                      <a:lnTo>
                        <a:pt x="16514" y="24"/>
                      </a:lnTo>
                      <a:lnTo>
                        <a:pt x="16467" y="84"/>
                      </a:lnTo>
                      <a:cubicBezTo>
                        <a:pt x="16324" y="227"/>
                        <a:pt x="16026" y="322"/>
                        <a:pt x="15693" y="322"/>
                      </a:cubicBezTo>
                      <a:cubicBezTo>
                        <a:pt x="15359" y="322"/>
                        <a:pt x="15062" y="227"/>
                        <a:pt x="14931" y="84"/>
                      </a:cubicBezTo>
                      <a:lnTo>
                        <a:pt x="14883" y="24"/>
                      </a:lnTo>
                      <a:lnTo>
                        <a:pt x="14824" y="84"/>
                      </a:lnTo>
                      <a:cubicBezTo>
                        <a:pt x="14669" y="227"/>
                        <a:pt x="14359" y="322"/>
                        <a:pt x="14026" y="322"/>
                      </a:cubicBezTo>
                      <a:cubicBezTo>
                        <a:pt x="13692" y="322"/>
                        <a:pt x="13407" y="227"/>
                        <a:pt x="13288" y="84"/>
                      </a:cubicBezTo>
                      <a:lnTo>
                        <a:pt x="13240" y="24"/>
                      </a:lnTo>
                      <a:lnTo>
                        <a:pt x="13180" y="72"/>
                      </a:lnTo>
                      <a:cubicBezTo>
                        <a:pt x="13026" y="227"/>
                        <a:pt x="12704" y="310"/>
                        <a:pt x="12371" y="310"/>
                      </a:cubicBezTo>
                      <a:cubicBezTo>
                        <a:pt x="11990" y="310"/>
                        <a:pt x="11740" y="203"/>
                        <a:pt x="11645" y="84"/>
                      </a:cubicBezTo>
                      <a:lnTo>
                        <a:pt x="11597" y="24"/>
                      </a:lnTo>
                      <a:lnTo>
                        <a:pt x="11537" y="72"/>
                      </a:lnTo>
                      <a:cubicBezTo>
                        <a:pt x="11371" y="227"/>
                        <a:pt x="11037" y="310"/>
                        <a:pt x="10704" y="310"/>
                      </a:cubicBezTo>
                      <a:cubicBezTo>
                        <a:pt x="10335" y="310"/>
                        <a:pt x="10085" y="203"/>
                        <a:pt x="10001" y="84"/>
                      </a:cubicBezTo>
                      <a:lnTo>
                        <a:pt x="9954" y="24"/>
                      </a:lnTo>
                      <a:lnTo>
                        <a:pt x="9894" y="72"/>
                      </a:lnTo>
                      <a:cubicBezTo>
                        <a:pt x="9716" y="227"/>
                        <a:pt x="9382" y="322"/>
                        <a:pt x="9049" y="322"/>
                      </a:cubicBezTo>
                      <a:cubicBezTo>
                        <a:pt x="8668" y="322"/>
                        <a:pt x="8430" y="203"/>
                        <a:pt x="8358" y="96"/>
                      </a:cubicBezTo>
                      <a:lnTo>
                        <a:pt x="8323" y="24"/>
                      </a:lnTo>
                      <a:lnTo>
                        <a:pt x="8251" y="72"/>
                      </a:lnTo>
                      <a:cubicBezTo>
                        <a:pt x="8061" y="215"/>
                        <a:pt x="7727" y="322"/>
                        <a:pt x="7382" y="322"/>
                      </a:cubicBezTo>
                      <a:cubicBezTo>
                        <a:pt x="7013" y="322"/>
                        <a:pt x="6787" y="203"/>
                        <a:pt x="6727" y="96"/>
                      </a:cubicBezTo>
                      <a:lnTo>
                        <a:pt x="6680" y="24"/>
                      </a:lnTo>
                      <a:lnTo>
                        <a:pt x="6608" y="72"/>
                      </a:lnTo>
                      <a:cubicBezTo>
                        <a:pt x="6406" y="215"/>
                        <a:pt x="6061" y="322"/>
                        <a:pt x="5727" y="322"/>
                      </a:cubicBezTo>
                      <a:cubicBezTo>
                        <a:pt x="5358" y="322"/>
                        <a:pt x="5132" y="203"/>
                        <a:pt x="5084" y="96"/>
                      </a:cubicBezTo>
                      <a:lnTo>
                        <a:pt x="5037" y="24"/>
                      </a:lnTo>
                      <a:lnTo>
                        <a:pt x="4965" y="72"/>
                      </a:lnTo>
                      <a:cubicBezTo>
                        <a:pt x="4763" y="215"/>
                        <a:pt x="4406" y="322"/>
                        <a:pt x="4060" y="322"/>
                      </a:cubicBezTo>
                      <a:cubicBezTo>
                        <a:pt x="3691" y="322"/>
                        <a:pt x="3489" y="215"/>
                        <a:pt x="3441" y="107"/>
                      </a:cubicBezTo>
                      <a:lnTo>
                        <a:pt x="3405" y="24"/>
                      </a:lnTo>
                      <a:lnTo>
                        <a:pt x="3334" y="72"/>
                      </a:lnTo>
                      <a:cubicBezTo>
                        <a:pt x="3108" y="215"/>
                        <a:pt x="2739" y="322"/>
                        <a:pt x="2405" y="322"/>
                      </a:cubicBezTo>
                      <a:cubicBezTo>
                        <a:pt x="2036" y="322"/>
                        <a:pt x="1834" y="203"/>
                        <a:pt x="1798" y="107"/>
                      </a:cubicBezTo>
                      <a:lnTo>
                        <a:pt x="1762" y="24"/>
                      </a:lnTo>
                      <a:lnTo>
                        <a:pt x="1691" y="72"/>
                      </a:lnTo>
                      <a:cubicBezTo>
                        <a:pt x="1453" y="215"/>
                        <a:pt x="1084" y="322"/>
                        <a:pt x="738" y="322"/>
                      </a:cubicBezTo>
                      <a:cubicBezTo>
                        <a:pt x="488" y="322"/>
                        <a:pt x="286" y="262"/>
                        <a:pt x="191" y="167"/>
                      </a:cubicBezTo>
                      <a:cubicBezTo>
                        <a:pt x="167" y="143"/>
                        <a:pt x="143" y="107"/>
                        <a:pt x="143" y="84"/>
                      </a:cubicBezTo>
                      <a:lnTo>
                        <a:pt x="14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8" name="Google Shape;11268;p32"/>
                <p:cNvSpPr/>
                <p:nvPr/>
              </p:nvSpPr>
              <p:spPr>
                <a:xfrm>
                  <a:off x="10254404" y="2808530"/>
                  <a:ext cx="3149069" cy="20665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63" h="25504" extrusionOk="0">
                      <a:moveTo>
                        <a:pt x="1" y="1"/>
                      </a:moveTo>
                      <a:lnTo>
                        <a:pt x="1" y="25504"/>
                      </a:lnTo>
                      <a:lnTo>
                        <a:pt x="38863" y="25504"/>
                      </a:lnTo>
                      <a:lnTo>
                        <a:pt x="3886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9" name="Google Shape;11269;p32"/>
                <p:cNvSpPr/>
                <p:nvPr/>
              </p:nvSpPr>
              <p:spPr>
                <a:xfrm>
                  <a:off x="10254404" y="2808530"/>
                  <a:ext cx="3129784" cy="2413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25" h="2978" extrusionOk="0">
                      <a:moveTo>
                        <a:pt x="1" y="1"/>
                      </a:moveTo>
                      <a:lnTo>
                        <a:pt x="1" y="2977"/>
                      </a:lnTo>
                      <a:lnTo>
                        <a:pt x="38625" y="2977"/>
                      </a:lnTo>
                      <a:lnTo>
                        <a:pt x="386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0" name="Google Shape;11270;p32"/>
                <p:cNvSpPr/>
                <p:nvPr/>
              </p:nvSpPr>
              <p:spPr>
                <a:xfrm>
                  <a:off x="10417518" y="3233046"/>
                  <a:ext cx="2653165" cy="1621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43" h="20015" extrusionOk="0">
                      <a:moveTo>
                        <a:pt x="0" y="1"/>
                      </a:moveTo>
                      <a:lnTo>
                        <a:pt x="0" y="20015"/>
                      </a:lnTo>
                      <a:lnTo>
                        <a:pt x="32742" y="20015"/>
                      </a:lnTo>
                      <a:lnTo>
                        <a:pt x="3274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1" name="Google Shape;11271;p32"/>
                <p:cNvSpPr/>
                <p:nvPr/>
              </p:nvSpPr>
              <p:spPr>
                <a:xfrm>
                  <a:off x="10484043" y="3287093"/>
                  <a:ext cx="2520033" cy="1567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00" h="19348" extrusionOk="0">
                      <a:moveTo>
                        <a:pt x="1" y="0"/>
                      </a:moveTo>
                      <a:lnTo>
                        <a:pt x="1" y="19348"/>
                      </a:lnTo>
                      <a:lnTo>
                        <a:pt x="31100" y="19348"/>
                      </a:lnTo>
                      <a:lnTo>
                        <a:pt x="3110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2" name="Google Shape;11272;p32"/>
                <p:cNvSpPr/>
                <p:nvPr/>
              </p:nvSpPr>
              <p:spPr>
                <a:xfrm>
                  <a:off x="10569935" y="3316021"/>
                  <a:ext cx="413901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3" name="Google Shape;11273;p32"/>
                <p:cNvSpPr/>
                <p:nvPr/>
              </p:nvSpPr>
              <p:spPr>
                <a:xfrm>
                  <a:off x="11032049" y="3316021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4" name="Google Shape;11274;p32"/>
                <p:cNvSpPr/>
                <p:nvPr/>
              </p:nvSpPr>
              <p:spPr>
                <a:xfrm>
                  <a:off x="11494163" y="3316021"/>
                  <a:ext cx="414955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20" y="3525"/>
                      </a:lnTo>
                      <a:lnTo>
                        <a:pt x="512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5" name="Google Shape;11275;p32"/>
                <p:cNvSpPr/>
                <p:nvPr/>
              </p:nvSpPr>
              <p:spPr>
                <a:xfrm>
                  <a:off x="11957250" y="3316021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6" name="Google Shape;11276;p32"/>
                <p:cNvSpPr/>
                <p:nvPr/>
              </p:nvSpPr>
              <p:spPr>
                <a:xfrm>
                  <a:off x="12419364" y="3316021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7" name="Google Shape;11277;p32"/>
                <p:cNvSpPr/>
                <p:nvPr/>
              </p:nvSpPr>
              <p:spPr>
                <a:xfrm>
                  <a:off x="10569935" y="3642086"/>
                  <a:ext cx="413901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8" name="Google Shape;11278;p32"/>
                <p:cNvSpPr/>
                <p:nvPr/>
              </p:nvSpPr>
              <p:spPr>
                <a:xfrm>
                  <a:off x="11032049" y="3642086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9" name="Google Shape;11279;p32"/>
                <p:cNvSpPr/>
                <p:nvPr/>
              </p:nvSpPr>
              <p:spPr>
                <a:xfrm>
                  <a:off x="11494163" y="3642086"/>
                  <a:ext cx="414955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20" y="3525"/>
                      </a:lnTo>
                      <a:lnTo>
                        <a:pt x="512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0" name="Google Shape;11280;p32"/>
                <p:cNvSpPr/>
                <p:nvPr/>
              </p:nvSpPr>
              <p:spPr>
                <a:xfrm>
                  <a:off x="11957250" y="3642086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1" name="Google Shape;11281;p32"/>
                <p:cNvSpPr/>
                <p:nvPr/>
              </p:nvSpPr>
              <p:spPr>
                <a:xfrm>
                  <a:off x="12419364" y="3642086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2" name="Google Shape;11282;p32"/>
                <p:cNvSpPr/>
                <p:nvPr/>
              </p:nvSpPr>
              <p:spPr>
                <a:xfrm>
                  <a:off x="10569935" y="3967259"/>
                  <a:ext cx="413901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3" name="Google Shape;11283;p32"/>
                <p:cNvSpPr/>
                <p:nvPr/>
              </p:nvSpPr>
              <p:spPr>
                <a:xfrm>
                  <a:off x="11032049" y="3967259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4" name="Google Shape;11284;p32"/>
                <p:cNvSpPr/>
                <p:nvPr/>
              </p:nvSpPr>
              <p:spPr>
                <a:xfrm>
                  <a:off x="11494163" y="3967259"/>
                  <a:ext cx="414955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20" y="3524"/>
                      </a:lnTo>
                      <a:lnTo>
                        <a:pt x="512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5" name="Google Shape;11285;p32"/>
                <p:cNvSpPr/>
                <p:nvPr/>
              </p:nvSpPr>
              <p:spPr>
                <a:xfrm>
                  <a:off x="11957250" y="3967259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6" name="Google Shape;11286;p32"/>
                <p:cNvSpPr/>
                <p:nvPr/>
              </p:nvSpPr>
              <p:spPr>
                <a:xfrm>
                  <a:off x="12419403" y="3316912"/>
                  <a:ext cx="547033" cy="1506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7" name="Google Shape;11287;p32"/>
                <p:cNvSpPr/>
                <p:nvPr/>
              </p:nvSpPr>
              <p:spPr>
                <a:xfrm>
                  <a:off x="9940899" y="2279891"/>
                  <a:ext cx="3731756" cy="644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054" h="7954" extrusionOk="0">
                      <a:moveTo>
                        <a:pt x="3417" y="0"/>
                      </a:moveTo>
                      <a:lnTo>
                        <a:pt x="0" y="7668"/>
                      </a:lnTo>
                      <a:cubicBezTo>
                        <a:pt x="143" y="7846"/>
                        <a:pt x="488" y="7954"/>
                        <a:pt x="929" y="7954"/>
                      </a:cubicBezTo>
                      <a:cubicBezTo>
                        <a:pt x="1441" y="7954"/>
                        <a:pt x="1941" y="7799"/>
                        <a:pt x="2239" y="7573"/>
                      </a:cubicBezTo>
                      <a:cubicBezTo>
                        <a:pt x="2358" y="7799"/>
                        <a:pt x="2739" y="7954"/>
                        <a:pt x="3251" y="7954"/>
                      </a:cubicBezTo>
                      <a:cubicBezTo>
                        <a:pt x="3763" y="7954"/>
                        <a:pt x="4263" y="7799"/>
                        <a:pt x="4549" y="7573"/>
                      </a:cubicBezTo>
                      <a:cubicBezTo>
                        <a:pt x="4679" y="7799"/>
                        <a:pt x="5060" y="7954"/>
                        <a:pt x="5572" y="7954"/>
                      </a:cubicBezTo>
                      <a:cubicBezTo>
                        <a:pt x="6096" y="7954"/>
                        <a:pt x="6584" y="7799"/>
                        <a:pt x="6858" y="7573"/>
                      </a:cubicBezTo>
                      <a:cubicBezTo>
                        <a:pt x="6989" y="7799"/>
                        <a:pt x="7394" y="7954"/>
                        <a:pt x="7906" y="7954"/>
                      </a:cubicBezTo>
                      <a:cubicBezTo>
                        <a:pt x="8418" y="7954"/>
                        <a:pt x="8906" y="7799"/>
                        <a:pt x="9168" y="7573"/>
                      </a:cubicBezTo>
                      <a:cubicBezTo>
                        <a:pt x="9311" y="7799"/>
                        <a:pt x="9716" y="7954"/>
                        <a:pt x="10228" y="7954"/>
                      </a:cubicBezTo>
                      <a:cubicBezTo>
                        <a:pt x="10740" y="7954"/>
                        <a:pt x="11216" y="7799"/>
                        <a:pt x="11478" y="7573"/>
                      </a:cubicBezTo>
                      <a:cubicBezTo>
                        <a:pt x="11633" y="7799"/>
                        <a:pt x="12038" y="7954"/>
                        <a:pt x="12550" y="7954"/>
                      </a:cubicBezTo>
                      <a:cubicBezTo>
                        <a:pt x="13073" y="7954"/>
                        <a:pt x="13538" y="7799"/>
                        <a:pt x="13788" y="7573"/>
                      </a:cubicBezTo>
                      <a:cubicBezTo>
                        <a:pt x="13954" y="7799"/>
                        <a:pt x="14371" y="7954"/>
                        <a:pt x="14883" y="7954"/>
                      </a:cubicBezTo>
                      <a:cubicBezTo>
                        <a:pt x="15395" y="7954"/>
                        <a:pt x="15859" y="7799"/>
                        <a:pt x="16098" y="7573"/>
                      </a:cubicBezTo>
                      <a:cubicBezTo>
                        <a:pt x="16264" y="7799"/>
                        <a:pt x="16693" y="7954"/>
                        <a:pt x="17205" y="7954"/>
                      </a:cubicBezTo>
                      <a:cubicBezTo>
                        <a:pt x="17717" y="7954"/>
                        <a:pt x="18181" y="7799"/>
                        <a:pt x="18407" y="7573"/>
                      </a:cubicBezTo>
                      <a:cubicBezTo>
                        <a:pt x="18586" y="7799"/>
                        <a:pt x="19015" y="7954"/>
                        <a:pt x="19527" y="7954"/>
                      </a:cubicBezTo>
                      <a:cubicBezTo>
                        <a:pt x="20050" y="7954"/>
                        <a:pt x="20491" y="7799"/>
                        <a:pt x="20717" y="7573"/>
                      </a:cubicBezTo>
                      <a:cubicBezTo>
                        <a:pt x="20908" y="7799"/>
                        <a:pt x="21348" y="7954"/>
                        <a:pt x="21860" y="7954"/>
                      </a:cubicBezTo>
                      <a:cubicBezTo>
                        <a:pt x="22372" y="7954"/>
                        <a:pt x="22813" y="7799"/>
                        <a:pt x="23015" y="7573"/>
                      </a:cubicBezTo>
                      <a:cubicBezTo>
                        <a:pt x="23229" y="7799"/>
                        <a:pt x="23670" y="7954"/>
                        <a:pt x="24182" y="7954"/>
                      </a:cubicBezTo>
                      <a:cubicBezTo>
                        <a:pt x="24694" y="7954"/>
                        <a:pt x="25134" y="7799"/>
                        <a:pt x="25325" y="7573"/>
                      </a:cubicBezTo>
                      <a:cubicBezTo>
                        <a:pt x="25539" y="7799"/>
                        <a:pt x="25992" y="7954"/>
                        <a:pt x="26504" y="7954"/>
                      </a:cubicBezTo>
                      <a:cubicBezTo>
                        <a:pt x="27028" y="7954"/>
                        <a:pt x="27456" y="7799"/>
                        <a:pt x="27635" y="7573"/>
                      </a:cubicBezTo>
                      <a:cubicBezTo>
                        <a:pt x="27861" y="7799"/>
                        <a:pt x="28325" y="7954"/>
                        <a:pt x="28837" y="7954"/>
                      </a:cubicBezTo>
                      <a:cubicBezTo>
                        <a:pt x="29349" y="7954"/>
                        <a:pt x="29766" y="7799"/>
                        <a:pt x="29945" y="7573"/>
                      </a:cubicBezTo>
                      <a:cubicBezTo>
                        <a:pt x="30183" y="7799"/>
                        <a:pt x="30647" y="7954"/>
                        <a:pt x="31159" y="7954"/>
                      </a:cubicBezTo>
                      <a:cubicBezTo>
                        <a:pt x="31671" y="7954"/>
                        <a:pt x="32088" y="7799"/>
                        <a:pt x="32254" y="7573"/>
                      </a:cubicBezTo>
                      <a:cubicBezTo>
                        <a:pt x="32504" y="7799"/>
                        <a:pt x="32969" y="7954"/>
                        <a:pt x="33481" y="7954"/>
                      </a:cubicBezTo>
                      <a:cubicBezTo>
                        <a:pt x="34005" y="7954"/>
                        <a:pt x="34409" y="7799"/>
                        <a:pt x="34564" y="7573"/>
                      </a:cubicBezTo>
                      <a:cubicBezTo>
                        <a:pt x="34814" y="7799"/>
                        <a:pt x="35302" y="7954"/>
                        <a:pt x="35814" y="7954"/>
                      </a:cubicBezTo>
                      <a:cubicBezTo>
                        <a:pt x="36326" y="7954"/>
                        <a:pt x="36731" y="7799"/>
                        <a:pt x="36874" y="7573"/>
                      </a:cubicBezTo>
                      <a:cubicBezTo>
                        <a:pt x="37136" y="7799"/>
                        <a:pt x="37624" y="7954"/>
                        <a:pt x="38136" y="7954"/>
                      </a:cubicBezTo>
                      <a:cubicBezTo>
                        <a:pt x="38648" y="7954"/>
                        <a:pt x="39041" y="7799"/>
                        <a:pt x="39184" y="7573"/>
                      </a:cubicBezTo>
                      <a:cubicBezTo>
                        <a:pt x="39458" y="7799"/>
                        <a:pt x="39946" y="7954"/>
                        <a:pt x="40458" y="7954"/>
                      </a:cubicBezTo>
                      <a:cubicBezTo>
                        <a:pt x="40982" y="7954"/>
                        <a:pt x="41363" y="7799"/>
                        <a:pt x="41494" y="7573"/>
                      </a:cubicBezTo>
                      <a:cubicBezTo>
                        <a:pt x="41779" y="7799"/>
                        <a:pt x="42279" y="7954"/>
                        <a:pt x="42791" y="7954"/>
                      </a:cubicBezTo>
                      <a:cubicBezTo>
                        <a:pt x="43303" y="7954"/>
                        <a:pt x="43684" y="7799"/>
                        <a:pt x="43792" y="7573"/>
                      </a:cubicBezTo>
                      <a:cubicBezTo>
                        <a:pt x="44089" y="7799"/>
                        <a:pt x="44601" y="7954"/>
                        <a:pt x="45113" y="7954"/>
                      </a:cubicBezTo>
                      <a:cubicBezTo>
                        <a:pt x="45566" y="7954"/>
                        <a:pt x="45911" y="7835"/>
                        <a:pt x="46054" y="7644"/>
                      </a:cubicBezTo>
                      <a:lnTo>
                        <a:pt x="42637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8" name="Google Shape;11288;p32"/>
                <p:cNvSpPr/>
                <p:nvPr/>
              </p:nvSpPr>
              <p:spPr>
                <a:xfrm>
                  <a:off x="10015204" y="2784464"/>
                  <a:ext cx="3594734" cy="46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63" h="572" extrusionOk="0">
                      <a:moveTo>
                        <a:pt x="1846" y="0"/>
                      </a:moveTo>
                      <a:lnTo>
                        <a:pt x="1774" y="60"/>
                      </a:lnTo>
                      <a:cubicBezTo>
                        <a:pt x="1440" y="305"/>
                        <a:pt x="971" y="404"/>
                        <a:pt x="556" y="404"/>
                      </a:cubicBezTo>
                      <a:cubicBezTo>
                        <a:pt x="365" y="404"/>
                        <a:pt x="186" y="383"/>
                        <a:pt x="36" y="345"/>
                      </a:cubicBezTo>
                      <a:lnTo>
                        <a:pt x="0" y="488"/>
                      </a:lnTo>
                      <a:cubicBezTo>
                        <a:pt x="164" y="531"/>
                        <a:pt x="356" y="555"/>
                        <a:pt x="559" y="555"/>
                      </a:cubicBezTo>
                      <a:cubicBezTo>
                        <a:pt x="976" y="555"/>
                        <a:pt x="1441" y="455"/>
                        <a:pt x="1810" y="215"/>
                      </a:cubicBezTo>
                      <a:cubicBezTo>
                        <a:pt x="1917" y="369"/>
                        <a:pt x="2119" y="465"/>
                        <a:pt x="2393" y="524"/>
                      </a:cubicBezTo>
                      <a:cubicBezTo>
                        <a:pt x="2517" y="549"/>
                        <a:pt x="2658" y="563"/>
                        <a:pt x="2807" y="563"/>
                      </a:cubicBezTo>
                      <a:cubicBezTo>
                        <a:pt x="3221" y="563"/>
                        <a:pt x="3702" y="459"/>
                        <a:pt x="4060" y="215"/>
                      </a:cubicBezTo>
                      <a:cubicBezTo>
                        <a:pt x="4191" y="369"/>
                        <a:pt x="4405" y="476"/>
                        <a:pt x="4691" y="536"/>
                      </a:cubicBezTo>
                      <a:cubicBezTo>
                        <a:pt x="4813" y="557"/>
                        <a:pt x="4940" y="567"/>
                        <a:pt x="5067" y="567"/>
                      </a:cubicBezTo>
                      <a:cubicBezTo>
                        <a:pt x="5524" y="567"/>
                        <a:pt x="5994" y="438"/>
                        <a:pt x="6310" y="215"/>
                      </a:cubicBezTo>
                      <a:cubicBezTo>
                        <a:pt x="6453" y="381"/>
                        <a:pt x="6703" y="488"/>
                        <a:pt x="7013" y="536"/>
                      </a:cubicBezTo>
                      <a:cubicBezTo>
                        <a:pt x="7121" y="553"/>
                        <a:pt x="7232" y="561"/>
                        <a:pt x="7345" y="561"/>
                      </a:cubicBezTo>
                      <a:cubicBezTo>
                        <a:pt x="7793" y="561"/>
                        <a:pt x="8259" y="433"/>
                        <a:pt x="8573" y="215"/>
                      </a:cubicBezTo>
                      <a:cubicBezTo>
                        <a:pt x="8727" y="381"/>
                        <a:pt x="8989" y="500"/>
                        <a:pt x="9323" y="548"/>
                      </a:cubicBezTo>
                      <a:cubicBezTo>
                        <a:pt x="9422" y="561"/>
                        <a:pt x="9522" y="567"/>
                        <a:pt x="9623" y="567"/>
                      </a:cubicBezTo>
                      <a:cubicBezTo>
                        <a:pt x="10075" y="567"/>
                        <a:pt x="10521" y="439"/>
                        <a:pt x="10823" y="215"/>
                      </a:cubicBezTo>
                      <a:cubicBezTo>
                        <a:pt x="11001" y="393"/>
                        <a:pt x="11287" y="512"/>
                        <a:pt x="11644" y="548"/>
                      </a:cubicBezTo>
                      <a:cubicBezTo>
                        <a:pt x="11730" y="557"/>
                        <a:pt x="11817" y="562"/>
                        <a:pt x="11903" y="562"/>
                      </a:cubicBezTo>
                      <a:cubicBezTo>
                        <a:pt x="12354" y="562"/>
                        <a:pt x="12795" y="434"/>
                        <a:pt x="13085" y="215"/>
                      </a:cubicBezTo>
                      <a:cubicBezTo>
                        <a:pt x="13264" y="405"/>
                        <a:pt x="13585" y="524"/>
                        <a:pt x="13966" y="560"/>
                      </a:cubicBezTo>
                      <a:cubicBezTo>
                        <a:pt x="14023" y="564"/>
                        <a:pt x="14080" y="566"/>
                        <a:pt x="14137" y="566"/>
                      </a:cubicBezTo>
                      <a:cubicBezTo>
                        <a:pt x="14602" y="566"/>
                        <a:pt x="15049" y="437"/>
                        <a:pt x="15335" y="215"/>
                      </a:cubicBezTo>
                      <a:cubicBezTo>
                        <a:pt x="15538" y="417"/>
                        <a:pt x="15883" y="536"/>
                        <a:pt x="16288" y="560"/>
                      </a:cubicBezTo>
                      <a:cubicBezTo>
                        <a:pt x="16344" y="564"/>
                        <a:pt x="16399" y="566"/>
                        <a:pt x="16454" y="566"/>
                      </a:cubicBezTo>
                      <a:cubicBezTo>
                        <a:pt x="16904" y="566"/>
                        <a:pt x="17322" y="437"/>
                        <a:pt x="17598" y="215"/>
                      </a:cubicBezTo>
                      <a:cubicBezTo>
                        <a:pt x="17812" y="417"/>
                        <a:pt x="18181" y="548"/>
                        <a:pt x="18610" y="560"/>
                      </a:cubicBezTo>
                      <a:cubicBezTo>
                        <a:pt x="18648" y="562"/>
                        <a:pt x="18687" y="563"/>
                        <a:pt x="18726" y="563"/>
                      </a:cubicBezTo>
                      <a:cubicBezTo>
                        <a:pt x="19181" y="563"/>
                        <a:pt x="19595" y="434"/>
                        <a:pt x="19848" y="215"/>
                      </a:cubicBezTo>
                      <a:cubicBezTo>
                        <a:pt x="20086" y="429"/>
                        <a:pt x="20491" y="560"/>
                        <a:pt x="20943" y="560"/>
                      </a:cubicBezTo>
                      <a:cubicBezTo>
                        <a:pt x="20963" y="560"/>
                        <a:pt x="20983" y="561"/>
                        <a:pt x="21003" y="561"/>
                      </a:cubicBezTo>
                      <a:cubicBezTo>
                        <a:pt x="21455" y="561"/>
                        <a:pt x="21859" y="431"/>
                        <a:pt x="22098" y="215"/>
                      </a:cubicBezTo>
                      <a:cubicBezTo>
                        <a:pt x="22360" y="441"/>
                        <a:pt x="22777" y="560"/>
                        <a:pt x="23241" y="560"/>
                      </a:cubicBezTo>
                      <a:lnTo>
                        <a:pt x="23265" y="560"/>
                      </a:lnTo>
                      <a:cubicBezTo>
                        <a:pt x="23717" y="560"/>
                        <a:pt x="24122" y="429"/>
                        <a:pt x="24360" y="215"/>
                      </a:cubicBezTo>
                      <a:cubicBezTo>
                        <a:pt x="24613" y="434"/>
                        <a:pt x="25027" y="563"/>
                        <a:pt x="25473" y="563"/>
                      </a:cubicBezTo>
                      <a:cubicBezTo>
                        <a:pt x="25511" y="563"/>
                        <a:pt x="25549" y="562"/>
                        <a:pt x="25587" y="560"/>
                      </a:cubicBezTo>
                      <a:cubicBezTo>
                        <a:pt x="26027" y="548"/>
                        <a:pt x="26396" y="417"/>
                        <a:pt x="26611" y="215"/>
                      </a:cubicBezTo>
                      <a:cubicBezTo>
                        <a:pt x="26886" y="437"/>
                        <a:pt x="27304" y="566"/>
                        <a:pt x="27754" y="566"/>
                      </a:cubicBezTo>
                      <a:cubicBezTo>
                        <a:pt x="27809" y="566"/>
                        <a:pt x="27865" y="564"/>
                        <a:pt x="27920" y="560"/>
                      </a:cubicBezTo>
                      <a:cubicBezTo>
                        <a:pt x="28325" y="536"/>
                        <a:pt x="28670" y="417"/>
                        <a:pt x="28873" y="215"/>
                      </a:cubicBezTo>
                      <a:cubicBezTo>
                        <a:pt x="29159" y="437"/>
                        <a:pt x="29606" y="566"/>
                        <a:pt x="30071" y="566"/>
                      </a:cubicBezTo>
                      <a:cubicBezTo>
                        <a:pt x="30128" y="566"/>
                        <a:pt x="30185" y="564"/>
                        <a:pt x="30242" y="560"/>
                      </a:cubicBezTo>
                      <a:cubicBezTo>
                        <a:pt x="30623" y="524"/>
                        <a:pt x="30944" y="405"/>
                        <a:pt x="31123" y="215"/>
                      </a:cubicBezTo>
                      <a:cubicBezTo>
                        <a:pt x="31413" y="434"/>
                        <a:pt x="31854" y="562"/>
                        <a:pt x="32305" y="562"/>
                      </a:cubicBezTo>
                      <a:cubicBezTo>
                        <a:pt x="32391" y="562"/>
                        <a:pt x="32478" y="557"/>
                        <a:pt x="32564" y="548"/>
                      </a:cubicBezTo>
                      <a:cubicBezTo>
                        <a:pt x="32921" y="512"/>
                        <a:pt x="33207" y="393"/>
                        <a:pt x="33385" y="215"/>
                      </a:cubicBezTo>
                      <a:cubicBezTo>
                        <a:pt x="33678" y="439"/>
                        <a:pt x="34130" y="567"/>
                        <a:pt x="34585" y="567"/>
                      </a:cubicBezTo>
                      <a:cubicBezTo>
                        <a:pt x="34685" y="567"/>
                        <a:pt x="34786" y="561"/>
                        <a:pt x="34885" y="548"/>
                      </a:cubicBezTo>
                      <a:cubicBezTo>
                        <a:pt x="35219" y="500"/>
                        <a:pt x="35481" y="381"/>
                        <a:pt x="35636" y="215"/>
                      </a:cubicBezTo>
                      <a:cubicBezTo>
                        <a:pt x="35949" y="433"/>
                        <a:pt x="36408" y="561"/>
                        <a:pt x="36858" y="561"/>
                      </a:cubicBezTo>
                      <a:cubicBezTo>
                        <a:pt x="36972" y="561"/>
                        <a:pt x="37085" y="553"/>
                        <a:pt x="37195" y="536"/>
                      </a:cubicBezTo>
                      <a:cubicBezTo>
                        <a:pt x="37505" y="488"/>
                        <a:pt x="37755" y="381"/>
                        <a:pt x="37886" y="215"/>
                      </a:cubicBezTo>
                      <a:cubicBezTo>
                        <a:pt x="38212" y="438"/>
                        <a:pt x="38683" y="567"/>
                        <a:pt x="39135" y="567"/>
                      </a:cubicBezTo>
                      <a:cubicBezTo>
                        <a:pt x="39261" y="567"/>
                        <a:pt x="39386" y="557"/>
                        <a:pt x="39505" y="536"/>
                      </a:cubicBezTo>
                      <a:cubicBezTo>
                        <a:pt x="39791" y="476"/>
                        <a:pt x="40017" y="369"/>
                        <a:pt x="40148" y="215"/>
                      </a:cubicBezTo>
                      <a:cubicBezTo>
                        <a:pt x="40506" y="459"/>
                        <a:pt x="40987" y="563"/>
                        <a:pt x="41401" y="563"/>
                      </a:cubicBezTo>
                      <a:cubicBezTo>
                        <a:pt x="41551" y="563"/>
                        <a:pt x="41692" y="549"/>
                        <a:pt x="41815" y="524"/>
                      </a:cubicBezTo>
                      <a:cubicBezTo>
                        <a:pt x="42089" y="465"/>
                        <a:pt x="42279" y="369"/>
                        <a:pt x="42398" y="226"/>
                      </a:cubicBezTo>
                      <a:cubicBezTo>
                        <a:pt x="42720" y="465"/>
                        <a:pt x="43148" y="572"/>
                        <a:pt x="43553" y="572"/>
                      </a:cubicBezTo>
                      <a:cubicBezTo>
                        <a:pt x="43839" y="572"/>
                        <a:pt x="44137" y="512"/>
                        <a:pt x="44363" y="417"/>
                      </a:cubicBezTo>
                      <a:lnTo>
                        <a:pt x="44303" y="286"/>
                      </a:lnTo>
                      <a:cubicBezTo>
                        <a:pt x="44088" y="374"/>
                        <a:pt x="43818" y="426"/>
                        <a:pt x="43541" y="426"/>
                      </a:cubicBezTo>
                      <a:cubicBezTo>
                        <a:pt x="43143" y="426"/>
                        <a:pt x="42729" y="319"/>
                        <a:pt x="42434" y="60"/>
                      </a:cubicBezTo>
                      <a:lnTo>
                        <a:pt x="42363" y="0"/>
                      </a:lnTo>
                      <a:lnTo>
                        <a:pt x="42315" y="84"/>
                      </a:lnTo>
                      <a:cubicBezTo>
                        <a:pt x="42232" y="215"/>
                        <a:pt x="42053" y="322"/>
                        <a:pt x="41791" y="381"/>
                      </a:cubicBezTo>
                      <a:cubicBezTo>
                        <a:pt x="41666" y="406"/>
                        <a:pt x="41533" y="418"/>
                        <a:pt x="41398" y="418"/>
                      </a:cubicBezTo>
                      <a:cubicBezTo>
                        <a:pt x="40954" y="418"/>
                        <a:pt x="40482" y="288"/>
                        <a:pt x="40172" y="60"/>
                      </a:cubicBezTo>
                      <a:lnTo>
                        <a:pt x="40112" y="12"/>
                      </a:lnTo>
                      <a:lnTo>
                        <a:pt x="40065" y="72"/>
                      </a:lnTo>
                      <a:cubicBezTo>
                        <a:pt x="39969" y="226"/>
                        <a:pt x="39767" y="334"/>
                        <a:pt x="39481" y="381"/>
                      </a:cubicBezTo>
                      <a:cubicBezTo>
                        <a:pt x="39367" y="402"/>
                        <a:pt x="39246" y="412"/>
                        <a:pt x="39123" y="412"/>
                      </a:cubicBezTo>
                      <a:cubicBezTo>
                        <a:pt x="38681" y="412"/>
                        <a:pt x="38210" y="283"/>
                        <a:pt x="37922" y="60"/>
                      </a:cubicBezTo>
                      <a:lnTo>
                        <a:pt x="37862" y="12"/>
                      </a:lnTo>
                      <a:lnTo>
                        <a:pt x="37814" y="72"/>
                      </a:lnTo>
                      <a:cubicBezTo>
                        <a:pt x="37707" y="226"/>
                        <a:pt x="37481" y="345"/>
                        <a:pt x="37171" y="393"/>
                      </a:cubicBezTo>
                      <a:cubicBezTo>
                        <a:pt x="37069" y="409"/>
                        <a:pt x="36963" y="417"/>
                        <a:pt x="36856" y="417"/>
                      </a:cubicBezTo>
                      <a:cubicBezTo>
                        <a:pt x="36408" y="417"/>
                        <a:pt x="35950" y="281"/>
                        <a:pt x="35671" y="60"/>
                      </a:cubicBezTo>
                      <a:lnTo>
                        <a:pt x="35612" y="12"/>
                      </a:lnTo>
                      <a:lnTo>
                        <a:pt x="35564" y="72"/>
                      </a:lnTo>
                      <a:cubicBezTo>
                        <a:pt x="35445" y="238"/>
                        <a:pt x="35183" y="357"/>
                        <a:pt x="34862" y="393"/>
                      </a:cubicBezTo>
                      <a:cubicBezTo>
                        <a:pt x="34764" y="406"/>
                        <a:pt x="34666" y="412"/>
                        <a:pt x="34567" y="412"/>
                      </a:cubicBezTo>
                      <a:cubicBezTo>
                        <a:pt x="34123" y="412"/>
                        <a:pt x="33684" y="284"/>
                        <a:pt x="33421" y="60"/>
                      </a:cubicBezTo>
                      <a:lnTo>
                        <a:pt x="33361" y="12"/>
                      </a:lnTo>
                      <a:lnTo>
                        <a:pt x="33314" y="72"/>
                      </a:lnTo>
                      <a:cubicBezTo>
                        <a:pt x="33183" y="250"/>
                        <a:pt x="32897" y="369"/>
                        <a:pt x="32552" y="405"/>
                      </a:cubicBezTo>
                      <a:cubicBezTo>
                        <a:pt x="32481" y="411"/>
                        <a:pt x="32409" y="415"/>
                        <a:pt x="32337" y="415"/>
                      </a:cubicBezTo>
                      <a:cubicBezTo>
                        <a:pt x="31881" y="415"/>
                        <a:pt x="31428" y="286"/>
                        <a:pt x="31171" y="60"/>
                      </a:cubicBezTo>
                      <a:lnTo>
                        <a:pt x="31111" y="12"/>
                      </a:lnTo>
                      <a:lnTo>
                        <a:pt x="31064" y="72"/>
                      </a:lnTo>
                      <a:cubicBezTo>
                        <a:pt x="30909" y="250"/>
                        <a:pt x="30611" y="381"/>
                        <a:pt x="30230" y="405"/>
                      </a:cubicBezTo>
                      <a:cubicBezTo>
                        <a:pt x="30164" y="411"/>
                        <a:pt x="30098" y="414"/>
                        <a:pt x="30032" y="414"/>
                      </a:cubicBezTo>
                      <a:cubicBezTo>
                        <a:pt x="29587" y="414"/>
                        <a:pt x="29157" y="278"/>
                        <a:pt x="28908" y="60"/>
                      </a:cubicBezTo>
                      <a:lnTo>
                        <a:pt x="28861" y="12"/>
                      </a:lnTo>
                      <a:lnTo>
                        <a:pt x="28801" y="72"/>
                      </a:lnTo>
                      <a:cubicBezTo>
                        <a:pt x="28635" y="262"/>
                        <a:pt x="28313" y="393"/>
                        <a:pt x="27908" y="417"/>
                      </a:cubicBezTo>
                      <a:cubicBezTo>
                        <a:pt x="27872" y="419"/>
                        <a:pt x="27836" y="419"/>
                        <a:pt x="27800" y="419"/>
                      </a:cubicBezTo>
                      <a:cubicBezTo>
                        <a:pt x="27339" y="419"/>
                        <a:pt x="26901" y="281"/>
                        <a:pt x="26658" y="60"/>
                      </a:cubicBezTo>
                      <a:lnTo>
                        <a:pt x="26611" y="12"/>
                      </a:lnTo>
                      <a:lnTo>
                        <a:pt x="26551" y="60"/>
                      </a:lnTo>
                      <a:cubicBezTo>
                        <a:pt x="26372" y="274"/>
                        <a:pt x="26015" y="405"/>
                        <a:pt x="25587" y="417"/>
                      </a:cubicBezTo>
                      <a:cubicBezTo>
                        <a:pt x="25566" y="417"/>
                        <a:pt x="25546" y="418"/>
                        <a:pt x="25525" y="418"/>
                      </a:cubicBezTo>
                      <a:cubicBezTo>
                        <a:pt x="25061" y="418"/>
                        <a:pt x="24636" y="288"/>
                        <a:pt x="24408" y="60"/>
                      </a:cubicBezTo>
                      <a:lnTo>
                        <a:pt x="24360" y="12"/>
                      </a:lnTo>
                      <a:lnTo>
                        <a:pt x="24301" y="60"/>
                      </a:lnTo>
                      <a:cubicBezTo>
                        <a:pt x="24098" y="274"/>
                        <a:pt x="23717" y="405"/>
                        <a:pt x="23265" y="417"/>
                      </a:cubicBezTo>
                      <a:cubicBezTo>
                        <a:pt x="22801" y="417"/>
                        <a:pt x="22372" y="286"/>
                        <a:pt x="22158" y="60"/>
                      </a:cubicBezTo>
                      <a:lnTo>
                        <a:pt x="22098" y="12"/>
                      </a:lnTo>
                      <a:lnTo>
                        <a:pt x="22050" y="60"/>
                      </a:lnTo>
                      <a:cubicBezTo>
                        <a:pt x="21836" y="286"/>
                        <a:pt x="21408" y="417"/>
                        <a:pt x="20943" y="417"/>
                      </a:cubicBezTo>
                      <a:cubicBezTo>
                        <a:pt x="20491" y="405"/>
                        <a:pt x="20110" y="274"/>
                        <a:pt x="19907" y="60"/>
                      </a:cubicBezTo>
                      <a:lnTo>
                        <a:pt x="19848" y="12"/>
                      </a:lnTo>
                      <a:lnTo>
                        <a:pt x="19800" y="60"/>
                      </a:lnTo>
                      <a:cubicBezTo>
                        <a:pt x="19572" y="288"/>
                        <a:pt x="19147" y="418"/>
                        <a:pt x="18683" y="418"/>
                      </a:cubicBezTo>
                      <a:cubicBezTo>
                        <a:pt x="18662" y="418"/>
                        <a:pt x="18642" y="417"/>
                        <a:pt x="18621" y="417"/>
                      </a:cubicBezTo>
                      <a:cubicBezTo>
                        <a:pt x="18193" y="405"/>
                        <a:pt x="17836" y="274"/>
                        <a:pt x="17657" y="60"/>
                      </a:cubicBezTo>
                      <a:lnTo>
                        <a:pt x="17598" y="12"/>
                      </a:lnTo>
                      <a:lnTo>
                        <a:pt x="17550" y="60"/>
                      </a:lnTo>
                      <a:cubicBezTo>
                        <a:pt x="17307" y="281"/>
                        <a:pt x="16869" y="419"/>
                        <a:pt x="16408" y="419"/>
                      </a:cubicBezTo>
                      <a:cubicBezTo>
                        <a:pt x="16372" y="419"/>
                        <a:pt x="16336" y="419"/>
                        <a:pt x="16300" y="417"/>
                      </a:cubicBezTo>
                      <a:cubicBezTo>
                        <a:pt x="15895" y="393"/>
                        <a:pt x="15562" y="262"/>
                        <a:pt x="15395" y="72"/>
                      </a:cubicBezTo>
                      <a:lnTo>
                        <a:pt x="15347" y="12"/>
                      </a:lnTo>
                      <a:lnTo>
                        <a:pt x="15300" y="60"/>
                      </a:lnTo>
                      <a:cubicBezTo>
                        <a:pt x="15051" y="278"/>
                        <a:pt x="14621" y="414"/>
                        <a:pt x="14176" y="414"/>
                      </a:cubicBezTo>
                      <a:cubicBezTo>
                        <a:pt x="14110" y="414"/>
                        <a:pt x="14044" y="411"/>
                        <a:pt x="13978" y="405"/>
                      </a:cubicBezTo>
                      <a:cubicBezTo>
                        <a:pt x="13597" y="381"/>
                        <a:pt x="13299" y="250"/>
                        <a:pt x="13145" y="72"/>
                      </a:cubicBezTo>
                      <a:lnTo>
                        <a:pt x="13097" y="12"/>
                      </a:lnTo>
                      <a:lnTo>
                        <a:pt x="13037" y="60"/>
                      </a:lnTo>
                      <a:cubicBezTo>
                        <a:pt x="12785" y="282"/>
                        <a:pt x="12344" y="418"/>
                        <a:pt x="11896" y="418"/>
                      </a:cubicBezTo>
                      <a:cubicBezTo>
                        <a:pt x="11816" y="418"/>
                        <a:pt x="11736" y="414"/>
                        <a:pt x="11656" y="405"/>
                      </a:cubicBezTo>
                      <a:cubicBezTo>
                        <a:pt x="11311" y="369"/>
                        <a:pt x="11025" y="250"/>
                        <a:pt x="10894" y="72"/>
                      </a:cubicBezTo>
                      <a:lnTo>
                        <a:pt x="10847" y="12"/>
                      </a:lnTo>
                      <a:lnTo>
                        <a:pt x="10787" y="60"/>
                      </a:lnTo>
                      <a:cubicBezTo>
                        <a:pt x="10514" y="284"/>
                        <a:pt x="10082" y="412"/>
                        <a:pt x="9640" y="412"/>
                      </a:cubicBezTo>
                      <a:cubicBezTo>
                        <a:pt x="9542" y="412"/>
                        <a:pt x="9444" y="406"/>
                        <a:pt x="9347" y="393"/>
                      </a:cubicBezTo>
                      <a:cubicBezTo>
                        <a:pt x="9013" y="357"/>
                        <a:pt x="8763" y="238"/>
                        <a:pt x="8644" y="72"/>
                      </a:cubicBezTo>
                      <a:lnTo>
                        <a:pt x="8596" y="12"/>
                      </a:lnTo>
                      <a:lnTo>
                        <a:pt x="8537" y="60"/>
                      </a:lnTo>
                      <a:cubicBezTo>
                        <a:pt x="8248" y="281"/>
                        <a:pt x="7789" y="417"/>
                        <a:pt x="7346" y="417"/>
                      </a:cubicBezTo>
                      <a:cubicBezTo>
                        <a:pt x="7241" y="417"/>
                        <a:pt x="7137" y="409"/>
                        <a:pt x="7037" y="393"/>
                      </a:cubicBezTo>
                      <a:cubicBezTo>
                        <a:pt x="6727" y="345"/>
                        <a:pt x="6501" y="226"/>
                        <a:pt x="6394" y="72"/>
                      </a:cubicBezTo>
                      <a:lnTo>
                        <a:pt x="6346" y="12"/>
                      </a:lnTo>
                      <a:lnTo>
                        <a:pt x="6287" y="60"/>
                      </a:lnTo>
                      <a:cubicBezTo>
                        <a:pt x="5998" y="283"/>
                        <a:pt x="5527" y="412"/>
                        <a:pt x="5085" y="412"/>
                      </a:cubicBezTo>
                      <a:cubicBezTo>
                        <a:pt x="4962" y="412"/>
                        <a:pt x="4841" y="402"/>
                        <a:pt x="4727" y="381"/>
                      </a:cubicBezTo>
                      <a:cubicBezTo>
                        <a:pt x="4441" y="334"/>
                        <a:pt x="4239" y="226"/>
                        <a:pt x="4143" y="72"/>
                      </a:cubicBezTo>
                      <a:lnTo>
                        <a:pt x="4096" y="12"/>
                      </a:lnTo>
                      <a:lnTo>
                        <a:pt x="4036" y="60"/>
                      </a:lnTo>
                      <a:cubicBezTo>
                        <a:pt x="3726" y="288"/>
                        <a:pt x="3254" y="418"/>
                        <a:pt x="2810" y="418"/>
                      </a:cubicBezTo>
                      <a:cubicBezTo>
                        <a:pt x="2675" y="418"/>
                        <a:pt x="2542" y="406"/>
                        <a:pt x="2417" y="381"/>
                      </a:cubicBezTo>
                      <a:cubicBezTo>
                        <a:pt x="2155" y="322"/>
                        <a:pt x="1965" y="215"/>
                        <a:pt x="1893" y="72"/>
                      </a:cubicBezTo>
                      <a:lnTo>
                        <a:pt x="184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9" name="Google Shape;11289;p32"/>
                <p:cNvSpPr/>
                <p:nvPr/>
              </p:nvSpPr>
              <p:spPr>
                <a:xfrm>
                  <a:off x="10060499" y="2682204"/>
                  <a:ext cx="3500253" cy="43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7" h="540" extrusionOk="0">
                      <a:moveTo>
                        <a:pt x="1799" y="0"/>
                      </a:moveTo>
                      <a:lnTo>
                        <a:pt x="1739" y="48"/>
                      </a:lnTo>
                      <a:cubicBezTo>
                        <a:pt x="1401" y="278"/>
                        <a:pt x="938" y="378"/>
                        <a:pt x="531" y="378"/>
                      </a:cubicBezTo>
                      <a:cubicBezTo>
                        <a:pt x="350" y="378"/>
                        <a:pt x="179" y="358"/>
                        <a:pt x="36" y="322"/>
                      </a:cubicBezTo>
                      <a:lnTo>
                        <a:pt x="1" y="464"/>
                      </a:lnTo>
                      <a:cubicBezTo>
                        <a:pt x="157" y="507"/>
                        <a:pt x="341" y="529"/>
                        <a:pt x="536" y="529"/>
                      </a:cubicBezTo>
                      <a:cubicBezTo>
                        <a:pt x="947" y="529"/>
                        <a:pt x="1407" y="429"/>
                        <a:pt x="1763" y="203"/>
                      </a:cubicBezTo>
                      <a:cubicBezTo>
                        <a:pt x="1870" y="345"/>
                        <a:pt x="2072" y="441"/>
                        <a:pt x="2334" y="500"/>
                      </a:cubicBezTo>
                      <a:cubicBezTo>
                        <a:pt x="2451" y="525"/>
                        <a:pt x="2584" y="537"/>
                        <a:pt x="2726" y="537"/>
                      </a:cubicBezTo>
                      <a:cubicBezTo>
                        <a:pt x="3133" y="537"/>
                        <a:pt x="3609" y="432"/>
                        <a:pt x="3954" y="203"/>
                      </a:cubicBezTo>
                      <a:cubicBezTo>
                        <a:pt x="4085" y="357"/>
                        <a:pt x="4299" y="453"/>
                        <a:pt x="4585" y="500"/>
                      </a:cubicBezTo>
                      <a:cubicBezTo>
                        <a:pt x="4708" y="522"/>
                        <a:pt x="4836" y="533"/>
                        <a:pt x="4965" y="533"/>
                      </a:cubicBezTo>
                      <a:cubicBezTo>
                        <a:pt x="5398" y="533"/>
                        <a:pt x="5844" y="414"/>
                        <a:pt x="6156" y="203"/>
                      </a:cubicBezTo>
                      <a:cubicBezTo>
                        <a:pt x="6299" y="357"/>
                        <a:pt x="6537" y="464"/>
                        <a:pt x="6835" y="512"/>
                      </a:cubicBezTo>
                      <a:cubicBezTo>
                        <a:pt x="6943" y="529"/>
                        <a:pt x="7055" y="537"/>
                        <a:pt x="7167" y="537"/>
                      </a:cubicBezTo>
                      <a:cubicBezTo>
                        <a:pt x="7607" y="537"/>
                        <a:pt x="8055" y="411"/>
                        <a:pt x="8359" y="203"/>
                      </a:cubicBezTo>
                      <a:cubicBezTo>
                        <a:pt x="8502" y="369"/>
                        <a:pt x="8764" y="476"/>
                        <a:pt x="9085" y="524"/>
                      </a:cubicBezTo>
                      <a:cubicBezTo>
                        <a:pt x="9176" y="534"/>
                        <a:pt x="9268" y="539"/>
                        <a:pt x="9360" y="539"/>
                      </a:cubicBezTo>
                      <a:cubicBezTo>
                        <a:pt x="9809" y="539"/>
                        <a:pt x="10253" y="420"/>
                        <a:pt x="10550" y="203"/>
                      </a:cubicBezTo>
                      <a:cubicBezTo>
                        <a:pt x="10716" y="381"/>
                        <a:pt x="11002" y="488"/>
                        <a:pt x="11347" y="524"/>
                      </a:cubicBezTo>
                      <a:cubicBezTo>
                        <a:pt x="11432" y="534"/>
                        <a:pt x="11517" y="538"/>
                        <a:pt x="11601" y="538"/>
                      </a:cubicBezTo>
                      <a:cubicBezTo>
                        <a:pt x="12042" y="538"/>
                        <a:pt x="12473" y="412"/>
                        <a:pt x="12752" y="203"/>
                      </a:cubicBezTo>
                      <a:cubicBezTo>
                        <a:pt x="12931" y="381"/>
                        <a:pt x="13240" y="500"/>
                        <a:pt x="13610" y="524"/>
                      </a:cubicBezTo>
                      <a:cubicBezTo>
                        <a:pt x="13680" y="531"/>
                        <a:pt x="13750" y="534"/>
                        <a:pt x="13820" y="534"/>
                      </a:cubicBezTo>
                      <a:cubicBezTo>
                        <a:pt x="14258" y="534"/>
                        <a:pt x="14678" y="408"/>
                        <a:pt x="14955" y="203"/>
                      </a:cubicBezTo>
                      <a:cubicBezTo>
                        <a:pt x="15145" y="393"/>
                        <a:pt x="15479" y="512"/>
                        <a:pt x="15872" y="536"/>
                      </a:cubicBezTo>
                      <a:cubicBezTo>
                        <a:pt x="15914" y="538"/>
                        <a:pt x="15956" y="539"/>
                        <a:pt x="15997" y="539"/>
                      </a:cubicBezTo>
                      <a:cubicBezTo>
                        <a:pt x="16452" y="539"/>
                        <a:pt x="16884" y="421"/>
                        <a:pt x="17146" y="203"/>
                      </a:cubicBezTo>
                      <a:cubicBezTo>
                        <a:pt x="17360" y="405"/>
                        <a:pt x="17717" y="524"/>
                        <a:pt x="18146" y="536"/>
                      </a:cubicBezTo>
                      <a:cubicBezTo>
                        <a:pt x="18168" y="536"/>
                        <a:pt x="18189" y="537"/>
                        <a:pt x="18211" y="537"/>
                      </a:cubicBezTo>
                      <a:cubicBezTo>
                        <a:pt x="18663" y="537"/>
                        <a:pt x="19087" y="418"/>
                        <a:pt x="19348" y="203"/>
                      </a:cubicBezTo>
                      <a:cubicBezTo>
                        <a:pt x="19575" y="405"/>
                        <a:pt x="19967" y="536"/>
                        <a:pt x="20408" y="536"/>
                      </a:cubicBezTo>
                      <a:cubicBezTo>
                        <a:pt x="20872" y="536"/>
                        <a:pt x="21289" y="417"/>
                        <a:pt x="21539" y="203"/>
                      </a:cubicBezTo>
                      <a:cubicBezTo>
                        <a:pt x="21790" y="408"/>
                        <a:pt x="22172" y="537"/>
                        <a:pt x="22622" y="537"/>
                      </a:cubicBezTo>
                      <a:cubicBezTo>
                        <a:pt x="22642" y="537"/>
                        <a:pt x="22662" y="536"/>
                        <a:pt x="22682" y="536"/>
                      </a:cubicBezTo>
                      <a:cubicBezTo>
                        <a:pt x="23123" y="536"/>
                        <a:pt x="23504" y="405"/>
                        <a:pt x="23742" y="203"/>
                      </a:cubicBezTo>
                      <a:cubicBezTo>
                        <a:pt x="24003" y="418"/>
                        <a:pt x="24427" y="537"/>
                        <a:pt x="24879" y="537"/>
                      </a:cubicBezTo>
                      <a:cubicBezTo>
                        <a:pt x="24901" y="537"/>
                        <a:pt x="24923" y="536"/>
                        <a:pt x="24944" y="536"/>
                      </a:cubicBezTo>
                      <a:cubicBezTo>
                        <a:pt x="25373" y="524"/>
                        <a:pt x="25730" y="405"/>
                        <a:pt x="25944" y="203"/>
                      </a:cubicBezTo>
                      <a:cubicBezTo>
                        <a:pt x="26206" y="421"/>
                        <a:pt x="26628" y="539"/>
                        <a:pt x="27081" y="539"/>
                      </a:cubicBezTo>
                      <a:cubicBezTo>
                        <a:pt x="27123" y="539"/>
                        <a:pt x="27165" y="538"/>
                        <a:pt x="27206" y="536"/>
                      </a:cubicBezTo>
                      <a:cubicBezTo>
                        <a:pt x="27611" y="512"/>
                        <a:pt x="27945" y="393"/>
                        <a:pt x="28135" y="203"/>
                      </a:cubicBezTo>
                      <a:cubicBezTo>
                        <a:pt x="28413" y="408"/>
                        <a:pt x="28832" y="534"/>
                        <a:pt x="29270" y="534"/>
                      </a:cubicBezTo>
                      <a:cubicBezTo>
                        <a:pt x="29340" y="534"/>
                        <a:pt x="29410" y="531"/>
                        <a:pt x="29481" y="524"/>
                      </a:cubicBezTo>
                      <a:cubicBezTo>
                        <a:pt x="29850" y="500"/>
                        <a:pt x="30159" y="381"/>
                        <a:pt x="30338" y="203"/>
                      </a:cubicBezTo>
                      <a:cubicBezTo>
                        <a:pt x="30617" y="412"/>
                        <a:pt x="31040" y="538"/>
                        <a:pt x="31485" y="538"/>
                      </a:cubicBezTo>
                      <a:cubicBezTo>
                        <a:pt x="31570" y="538"/>
                        <a:pt x="31656" y="534"/>
                        <a:pt x="31743" y="524"/>
                      </a:cubicBezTo>
                      <a:cubicBezTo>
                        <a:pt x="32088" y="488"/>
                        <a:pt x="32374" y="381"/>
                        <a:pt x="32540" y="203"/>
                      </a:cubicBezTo>
                      <a:cubicBezTo>
                        <a:pt x="32837" y="420"/>
                        <a:pt x="33282" y="539"/>
                        <a:pt x="33724" y="539"/>
                      </a:cubicBezTo>
                      <a:cubicBezTo>
                        <a:pt x="33814" y="539"/>
                        <a:pt x="33904" y="534"/>
                        <a:pt x="33993" y="524"/>
                      </a:cubicBezTo>
                      <a:cubicBezTo>
                        <a:pt x="34326" y="476"/>
                        <a:pt x="34576" y="369"/>
                        <a:pt x="34731" y="203"/>
                      </a:cubicBezTo>
                      <a:cubicBezTo>
                        <a:pt x="35035" y="411"/>
                        <a:pt x="35483" y="537"/>
                        <a:pt x="35924" y="537"/>
                      </a:cubicBezTo>
                      <a:cubicBezTo>
                        <a:pt x="36035" y="537"/>
                        <a:pt x="36147" y="529"/>
                        <a:pt x="36255" y="512"/>
                      </a:cubicBezTo>
                      <a:cubicBezTo>
                        <a:pt x="36553" y="464"/>
                        <a:pt x="36791" y="357"/>
                        <a:pt x="36934" y="203"/>
                      </a:cubicBezTo>
                      <a:cubicBezTo>
                        <a:pt x="37243" y="417"/>
                        <a:pt x="37696" y="536"/>
                        <a:pt x="38136" y="536"/>
                      </a:cubicBezTo>
                      <a:cubicBezTo>
                        <a:pt x="38255" y="536"/>
                        <a:pt x="38386" y="524"/>
                        <a:pt x="38506" y="500"/>
                      </a:cubicBezTo>
                      <a:cubicBezTo>
                        <a:pt x="38791" y="453"/>
                        <a:pt x="39006" y="357"/>
                        <a:pt x="39137" y="203"/>
                      </a:cubicBezTo>
                      <a:cubicBezTo>
                        <a:pt x="39481" y="432"/>
                        <a:pt x="39957" y="537"/>
                        <a:pt x="40364" y="537"/>
                      </a:cubicBezTo>
                      <a:cubicBezTo>
                        <a:pt x="40506" y="537"/>
                        <a:pt x="40639" y="525"/>
                        <a:pt x="40756" y="500"/>
                      </a:cubicBezTo>
                      <a:cubicBezTo>
                        <a:pt x="41018" y="441"/>
                        <a:pt x="41220" y="345"/>
                        <a:pt x="41327" y="203"/>
                      </a:cubicBezTo>
                      <a:cubicBezTo>
                        <a:pt x="41678" y="404"/>
                        <a:pt x="42126" y="488"/>
                        <a:pt x="42535" y="488"/>
                      </a:cubicBezTo>
                      <a:cubicBezTo>
                        <a:pt x="42780" y="488"/>
                        <a:pt x="43010" y="458"/>
                        <a:pt x="43197" y="405"/>
                      </a:cubicBezTo>
                      <a:lnTo>
                        <a:pt x="43161" y="262"/>
                      </a:lnTo>
                      <a:cubicBezTo>
                        <a:pt x="42985" y="314"/>
                        <a:pt x="42768" y="342"/>
                        <a:pt x="42539" y="342"/>
                      </a:cubicBezTo>
                      <a:cubicBezTo>
                        <a:pt x="42133" y="342"/>
                        <a:pt x="41686" y="253"/>
                        <a:pt x="41351" y="48"/>
                      </a:cubicBezTo>
                      <a:lnTo>
                        <a:pt x="41292" y="0"/>
                      </a:lnTo>
                      <a:lnTo>
                        <a:pt x="41244" y="72"/>
                      </a:lnTo>
                      <a:cubicBezTo>
                        <a:pt x="41173" y="203"/>
                        <a:pt x="40982" y="298"/>
                        <a:pt x="40732" y="357"/>
                      </a:cubicBezTo>
                      <a:cubicBezTo>
                        <a:pt x="40613" y="379"/>
                        <a:pt x="40486" y="390"/>
                        <a:pt x="40356" y="390"/>
                      </a:cubicBezTo>
                      <a:cubicBezTo>
                        <a:pt x="39919" y="390"/>
                        <a:pt x="39454" y="268"/>
                        <a:pt x="39160" y="48"/>
                      </a:cubicBezTo>
                      <a:lnTo>
                        <a:pt x="39101" y="0"/>
                      </a:lnTo>
                      <a:lnTo>
                        <a:pt x="39053" y="60"/>
                      </a:lnTo>
                      <a:cubicBezTo>
                        <a:pt x="38958" y="203"/>
                        <a:pt x="38756" y="310"/>
                        <a:pt x="38482" y="357"/>
                      </a:cubicBezTo>
                      <a:cubicBezTo>
                        <a:pt x="38367" y="378"/>
                        <a:pt x="38247" y="388"/>
                        <a:pt x="38125" y="388"/>
                      </a:cubicBezTo>
                      <a:cubicBezTo>
                        <a:pt x="37694" y="388"/>
                        <a:pt x="37248" y="262"/>
                        <a:pt x="36970" y="48"/>
                      </a:cubicBezTo>
                      <a:lnTo>
                        <a:pt x="36898" y="0"/>
                      </a:lnTo>
                      <a:lnTo>
                        <a:pt x="36862" y="60"/>
                      </a:lnTo>
                      <a:cubicBezTo>
                        <a:pt x="36755" y="214"/>
                        <a:pt x="36529" y="322"/>
                        <a:pt x="36231" y="369"/>
                      </a:cubicBezTo>
                      <a:cubicBezTo>
                        <a:pt x="36136" y="382"/>
                        <a:pt x="36038" y="389"/>
                        <a:pt x="35940" y="389"/>
                      </a:cubicBezTo>
                      <a:cubicBezTo>
                        <a:pt x="35499" y="389"/>
                        <a:pt x="35049" y="262"/>
                        <a:pt x="34767" y="48"/>
                      </a:cubicBezTo>
                      <a:lnTo>
                        <a:pt x="34707" y="0"/>
                      </a:lnTo>
                      <a:lnTo>
                        <a:pt x="34660" y="60"/>
                      </a:lnTo>
                      <a:cubicBezTo>
                        <a:pt x="34541" y="214"/>
                        <a:pt x="34303" y="334"/>
                        <a:pt x="33981" y="369"/>
                      </a:cubicBezTo>
                      <a:cubicBezTo>
                        <a:pt x="33886" y="382"/>
                        <a:pt x="33789" y="389"/>
                        <a:pt x="33693" y="389"/>
                      </a:cubicBezTo>
                      <a:cubicBezTo>
                        <a:pt x="33261" y="389"/>
                        <a:pt x="32839" y="262"/>
                        <a:pt x="32576" y="48"/>
                      </a:cubicBezTo>
                      <a:lnTo>
                        <a:pt x="32517" y="0"/>
                      </a:lnTo>
                      <a:lnTo>
                        <a:pt x="32469" y="60"/>
                      </a:lnTo>
                      <a:cubicBezTo>
                        <a:pt x="32338" y="226"/>
                        <a:pt x="32064" y="345"/>
                        <a:pt x="31719" y="381"/>
                      </a:cubicBezTo>
                      <a:cubicBezTo>
                        <a:pt x="31651" y="388"/>
                        <a:pt x="31582" y="391"/>
                        <a:pt x="31512" y="391"/>
                      </a:cubicBezTo>
                      <a:cubicBezTo>
                        <a:pt x="31074" y="391"/>
                        <a:pt x="30631" y="264"/>
                        <a:pt x="30374" y="48"/>
                      </a:cubicBezTo>
                      <a:lnTo>
                        <a:pt x="30326" y="0"/>
                      </a:lnTo>
                      <a:lnTo>
                        <a:pt x="30278" y="60"/>
                      </a:lnTo>
                      <a:cubicBezTo>
                        <a:pt x="30124" y="238"/>
                        <a:pt x="29826" y="357"/>
                        <a:pt x="29469" y="381"/>
                      </a:cubicBezTo>
                      <a:cubicBezTo>
                        <a:pt x="29414" y="385"/>
                        <a:pt x="29359" y="387"/>
                        <a:pt x="29305" y="387"/>
                      </a:cubicBezTo>
                      <a:cubicBezTo>
                        <a:pt x="28860" y="387"/>
                        <a:pt x="28427" y="260"/>
                        <a:pt x="28183" y="48"/>
                      </a:cubicBezTo>
                      <a:lnTo>
                        <a:pt x="28123" y="0"/>
                      </a:lnTo>
                      <a:lnTo>
                        <a:pt x="28076" y="60"/>
                      </a:lnTo>
                      <a:cubicBezTo>
                        <a:pt x="27921" y="238"/>
                        <a:pt x="27587" y="357"/>
                        <a:pt x="27206" y="381"/>
                      </a:cubicBezTo>
                      <a:cubicBezTo>
                        <a:pt x="27153" y="385"/>
                        <a:pt x="27100" y="387"/>
                        <a:pt x="27047" y="387"/>
                      </a:cubicBezTo>
                      <a:cubicBezTo>
                        <a:pt x="26617" y="387"/>
                        <a:pt x="26215" y="260"/>
                        <a:pt x="25992" y="48"/>
                      </a:cubicBezTo>
                      <a:lnTo>
                        <a:pt x="25933" y="0"/>
                      </a:lnTo>
                      <a:lnTo>
                        <a:pt x="25885" y="60"/>
                      </a:lnTo>
                      <a:cubicBezTo>
                        <a:pt x="25706" y="250"/>
                        <a:pt x="25349" y="369"/>
                        <a:pt x="24944" y="381"/>
                      </a:cubicBezTo>
                      <a:cubicBezTo>
                        <a:pt x="24907" y="383"/>
                        <a:pt x="24870" y="384"/>
                        <a:pt x="24833" y="384"/>
                      </a:cubicBezTo>
                      <a:cubicBezTo>
                        <a:pt x="24400" y="384"/>
                        <a:pt x="24009" y="256"/>
                        <a:pt x="23789" y="48"/>
                      </a:cubicBezTo>
                      <a:lnTo>
                        <a:pt x="23742" y="0"/>
                      </a:lnTo>
                      <a:lnTo>
                        <a:pt x="23682" y="60"/>
                      </a:lnTo>
                      <a:cubicBezTo>
                        <a:pt x="23492" y="262"/>
                        <a:pt x="23111" y="381"/>
                        <a:pt x="22682" y="393"/>
                      </a:cubicBezTo>
                      <a:cubicBezTo>
                        <a:pt x="22230" y="393"/>
                        <a:pt x="21813" y="262"/>
                        <a:pt x="21599" y="48"/>
                      </a:cubicBezTo>
                      <a:lnTo>
                        <a:pt x="21539" y="0"/>
                      </a:lnTo>
                      <a:lnTo>
                        <a:pt x="21491" y="48"/>
                      </a:lnTo>
                      <a:cubicBezTo>
                        <a:pt x="21277" y="262"/>
                        <a:pt x="20860" y="393"/>
                        <a:pt x="20408" y="393"/>
                      </a:cubicBezTo>
                      <a:cubicBezTo>
                        <a:pt x="19979" y="381"/>
                        <a:pt x="19598" y="262"/>
                        <a:pt x="19408" y="60"/>
                      </a:cubicBezTo>
                      <a:lnTo>
                        <a:pt x="19348" y="0"/>
                      </a:lnTo>
                      <a:lnTo>
                        <a:pt x="19301" y="48"/>
                      </a:lnTo>
                      <a:cubicBezTo>
                        <a:pt x="19081" y="256"/>
                        <a:pt x="18690" y="384"/>
                        <a:pt x="18257" y="384"/>
                      </a:cubicBezTo>
                      <a:cubicBezTo>
                        <a:pt x="18220" y="384"/>
                        <a:pt x="18183" y="383"/>
                        <a:pt x="18146" y="381"/>
                      </a:cubicBezTo>
                      <a:cubicBezTo>
                        <a:pt x="17741" y="369"/>
                        <a:pt x="17384" y="250"/>
                        <a:pt x="17205" y="60"/>
                      </a:cubicBezTo>
                      <a:lnTo>
                        <a:pt x="17158" y="0"/>
                      </a:lnTo>
                      <a:lnTo>
                        <a:pt x="17098" y="48"/>
                      </a:lnTo>
                      <a:cubicBezTo>
                        <a:pt x="16875" y="260"/>
                        <a:pt x="16473" y="387"/>
                        <a:pt x="16043" y="387"/>
                      </a:cubicBezTo>
                      <a:cubicBezTo>
                        <a:pt x="15990" y="387"/>
                        <a:pt x="15937" y="385"/>
                        <a:pt x="15884" y="381"/>
                      </a:cubicBezTo>
                      <a:cubicBezTo>
                        <a:pt x="15503" y="357"/>
                        <a:pt x="15169" y="238"/>
                        <a:pt x="15014" y="60"/>
                      </a:cubicBezTo>
                      <a:lnTo>
                        <a:pt x="14967" y="0"/>
                      </a:lnTo>
                      <a:lnTo>
                        <a:pt x="14907" y="48"/>
                      </a:lnTo>
                      <a:cubicBezTo>
                        <a:pt x="14663" y="260"/>
                        <a:pt x="14231" y="387"/>
                        <a:pt x="13785" y="387"/>
                      </a:cubicBezTo>
                      <a:cubicBezTo>
                        <a:pt x="13731" y="387"/>
                        <a:pt x="13676" y="385"/>
                        <a:pt x="13621" y="381"/>
                      </a:cubicBezTo>
                      <a:cubicBezTo>
                        <a:pt x="13252" y="357"/>
                        <a:pt x="12967" y="238"/>
                        <a:pt x="12812" y="60"/>
                      </a:cubicBezTo>
                      <a:lnTo>
                        <a:pt x="12764" y="0"/>
                      </a:lnTo>
                      <a:lnTo>
                        <a:pt x="12717" y="48"/>
                      </a:lnTo>
                      <a:cubicBezTo>
                        <a:pt x="12460" y="264"/>
                        <a:pt x="12016" y="391"/>
                        <a:pt x="11578" y="391"/>
                      </a:cubicBezTo>
                      <a:cubicBezTo>
                        <a:pt x="11508" y="391"/>
                        <a:pt x="11439" y="388"/>
                        <a:pt x="11371" y="381"/>
                      </a:cubicBezTo>
                      <a:cubicBezTo>
                        <a:pt x="11026" y="345"/>
                        <a:pt x="10752" y="226"/>
                        <a:pt x="10621" y="60"/>
                      </a:cubicBezTo>
                      <a:lnTo>
                        <a:pt x="10573" y="0"/>
                      </a:lnTo>
                      <a:lnTo>
                        <a:pt x="10514" y="48"/>
                      </a:lnTo>
                      <a:cubicBezTo>
                        <a:pt x="10251" y="262"/>
                        <a:pt x="9829" y="389"/>
                        <a:pt x="9397" y="389"/>
                      </a:cubicBezTo>
                      <a:cubicBezTo>
                        <a:pt x="9301" y="389"/>
                        <a:pt x="9204" y="382"/>
                        <a:pt x="9109" y="369"/>
                      </a:cubicBezTo>
                      <a:cubicBezTo>
                        <a:pt x="8788" y="334"/>
                        <a:pt x="8537" y="214"/>
                        <a:pt x="8430" y="60"/>
                      </a:cubicBezTo>
                      <a:lnTo>
                        <a:pt x="8383" y="0"/>
                      </a:lnTo>
                      <a:lnTo>
                        <a:pt x="8323" y="48"/>
                      </a:lnTo>
                      <a:cubicBezTo>
                        <a:pt x="8041" y="262"/>
                        <a:pt x="7591" y="389"/>
                        <a:pt x="7150" y="389"/>
                      </a:cubicBezTo>
                      <a:cubicBezTo>
                        <a:pt x="7052" y="389"/>
                        <a:pt x="6954" y="382"/>
                        <a:pt x="6859" y="369"/>
                      </a:cubicBezTo>
                      <a:cubicBezTo>
                        <a:pt x="6561" y="322"/>
                        <a:pt x="6335" y="214"/>
                        <a:pt x="6228" y="60"/>
                      </a:cubicBezTo>
                      <a:lnTo>
                        <a:pt x="6192" y="0"/>
                      </a:lnTo>
                      <a:lnTo>
                        <a:pt x="6121" y="48"/>
                      </a:lnTo>
                      <a:cubicBezTo>
                        <a:pt x="5842" y="262"/>
                        <a:pt x="5389" y="388"/>
                        <a:pt x="4960" y="388"/>
                      </a:cubicBezTo>
                      <a:cubicBezTo>
                        <a:pt x="4839" y="388"/>
                        <a:pt x="4721" y="378"/>
                        <a:pt x="4608" y="357"/>
                      </a:cubicBezTo>
                      <a:cubicBezTo>
                        <a:pt x="4335" y="310"/>
                        <a:pt x="4132" y="203"/>
                        <a:pt x="4037" y="60"/>
                      </a:cubicBezTo>
                      <a:lnTo>
                        <a:pt x="3989" y="0"/>
                      </a:lnTo>
                      <a:lnTo>
                        <a:pt x="3930" y="48"/>
                      </a:lnTo>
                      <a:cubicBezTo>
                        <a:pt x="3636" y="268"/>
                        <a:pt x="3171" y="390"/>
                        <a:pt x="2734" y="390"/>
                      </a:cubicBezTo>
                      <a:cubicBezTo>
                        <a:pt x="2604" y="390"/>
                        <a:pt x="2478" y="379"/>
                        <a:pt x="2358" y="357"/>
                      </a:cubicBezTo>
                      <a:cubicBezTo>
                        <a:pt x="2108" y="298"/>
                        <a:pt x="1918" y="203"/>
                        <a:pt x="1846" y="72"/>
                      </a:cubicBezTo>
                      <a:lnTo>
                        <a:pt x="179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0" name="Google Shape;11290;p32"/>
                <p:cNvSpPr/>
                <p:nvPr/>
              </p:nvSpPr>
              <p:spPr>
                <a:xfrm>
                  <a:off x="10103931" y="2583753"/>
                  <a:ext cx="3416306" cy="42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1" h="529" extrusionOk="0">
                      <a:moveTo>
                        <a:pt x="40267" y="1"/>
                      </a:moveTo>
                      <a:lnTo>
                        <a:pt x="40220" y="72"/>
                      </a:lnTo>
                      <a:cubicBezTo>
                        <a:pt x="40148" y="203"/>
                        <a:pt x="39970" y="298"/>
                        <a:pt x="39720" y="346"/>
                      </a:cubicBezTo>
                      <a:cubicBezTo>
                        <a:pt x="39602" y="368"/>
                        <a:pt x="39478" y="378"/>
                        <a:pt x="39351" y="378"/>
                      </a:cubicBezTo>
                      <a:cubicBezTo>
                        <a:pt x="38926" y="378"/>
                        <a:pt x="38477" y="259"/>
                        <a:pt x="38184" y="48"/>
                      </a:cubicBezTo>
                      <a:lnTo>
                        <a:pt x="38124" y="13"/>
                      </a:lnTo>
                      <a:lnTo>
                        <a:pt x="38089" y="72"/>
                      </a:lnTo>
                      <a:cubicBezTo>
                        <a:pt x="37993" y="203"/>
                        <a:pt x="37791" y="310"/>
                        <a:pt x="37529" y="346"/>
                      </a:cubicBezTo>
                      <a:cubicBezTo>
                        <a:pt x="37416" y="367"/>
                        <a:pt x="37298" y="377"/>
                        <a:pt x="37178" y="377"/>
                      </a:cubicBezTo>
                      <a:cubicBezTo>
                        <a:pt x="36757" y="377"/>
                        <a:pt x="36322" y="252"/>
                        <a:pt x="36053" y="48"/>
                      </a:cubicBezTo>
                      <a:lnTo>
                        <a:pt x="35993" y="13"/>
                      </a:lnTo>
                      <a:lnTo>
                        <a:pt x="35945" y="72"/>
                      </a:lnTo>
                      <a:cubicBezTo>
                        <a:pt x="35838" y="215"/>
                        <a:pt x="35624" y="310"/>
                        <a:pt x="35326" y="358"/>
                      </a:cubicBezTo>
                      <a:cubicBezTo>
                        <a:pt x="35230" y="372"/>
                        <a:pt x="35129" y="378"/>
                        <a:pt x="35028" y="378"/>
                      </a:cubicBezTo>
                      <a:cubicBezTo>
                        <a:pt x="34606" y="378"/>
                        <a:pt x="34169" y="262"/>
                        <a:pt x="33909" y="60"/>
                      </a:cubicBezTo>
                      <a:lnTo>
                        <a:pt x="33850" y="13"/>
                      </a:lnTo>
                      <a:lnTo>
                        <a:pt x="33802" y="72"/>
                      </a:lnTo>
                      <a:cubicBezTo>
                        <a:pt x="33683" y="215"/>
                        <a:pt x="33445" y="322"/>
                        <a:pt x="33136" y="358"/>
                      </a:cubicBezTo>
                      <a:cubicBezTo>
                        <a:pt x="33041" y="371"/>
                        <a:pt x="32945" y="377"/>
                        <a:pt x="32850" y="377"/>
                      </a:cubicBezTo>
                      <a:cubicBezTo>
                        <a:pt x="32430" y="377"/>
                        <a:pt x="32019" y="254"/>
                        <a:pt x="31766" y="60"/>
                      </a:cubicBezTo>
                      <a:lnTo>
                        <a:pt x="31707" y="13"/>
                      </a:lnTo>
                      <a:lnTo>
                        <a:pt x="31659" y="72"/>
                      </a:lnTo>
                      <a:cubicBezTo>
                        <a:pt x="31528" y="227"/>
                        <a:pt x="31266" y="334"/>
                        <a:pt x="30933" y="370"/>
                      </a:cubicBezTo>
                      <a:cubicBezTo>
                        <a:pt x="30864" y="376"/>
                        <a:pt x="30795" y="380"/>
                        <a:pt x="30726" y="380"/>
                      </a:cubicBezTo>
                      <a:cubicBezTo>
                        <a:pt x="30293" y="380"/>
                        <a:pt x="29870" y="255"/>
                        <a:pt x="29623" y="60"/>
                      </a:cubicBezTo>
                      <a:lnTo>
                        <a:pt x="29564" y="13"/>
                      </a:lnTo>
                      <a:lnTo>
                        <a:pt x="29516" y="60"/>
                      </a:lnTo>
                      <a:cubicBezTo>
                        <a:pt x="29339" y="273"/>
                        <a:pt x="28959" y="377"/>
                        <a:pt x="28560" y="377"/>
                      </a:cubicBezTo>
                      <a:cubicBezTo>
                        <a:pt x="28156" y="377"/>
                        <a:pt x="27732" y="270"/>
                        <a:pt x="27480" y="60"/>
                      </a:cubicBezTo>
                      <a:lnTo>
                        <a:pt x="27432" y="13"/>
                      </a:lnTo>
                      <a:lnTo>
                        <a:pt x="27385" y="60"/>
                      </a:lnTo>
                      <a:cubicBezTo>
                        <a:pt x="27196" y="273"/>
                        <a:pt x="26807" y="377"/>
                        <a:pt x="26405" y="377"/>
                      </a:cubicBezTo>
                      <a:cubicBezTo>
                        <a:pt x="25998" y="377"/>
                        <a:pt x="25577" y="270"/>
                        <a:pt x="25337" y="60"/>
                      </a:cubicBezTo>
                      <a:lnTo>
                        <a:pt x="25289" y="13"/>
                      </a:lnTo>
                      <a:lnTo>
                        <a:pt x="25242" y="60"/>
                      </a:lnTo>
                      <a:cubicBezTo>
                        <a:pt x="25041" y="273"/>
                        <a:pt x="24649" y="377"/>
                        <a:pt x="24250" y="377"/>
                      </a:cubicBezTo>
                      <a:cubicBezTo>
                        <a:pt x="23846" y="377"/>
                        <a:pt x="23434" y="270"/>
                        <a:pt x="23206" y="60"/>
                      </a:cubicBezTo>
                      <a:lnTo>
                        <a:pt x="23146" y="13"/>
                      </a:lnTo>
                      <a:lnTo>
                        <a:pt x="23099" y="60"/>
                      </a:lnTo>
                      <a:cubicBezTo>
                        <a:pt x="22890" y="275"/>
                        <a:pt x="22491" y="382"/>
                        <a:pt x="22090" y="382"/>
                      </a:cubicBezTo>
                      <a:cubicBezTo>
                        <a:pt x="21688" y="382"/>
                        <a:pt x="21283" y="275"/>
                        <a:pt x="21063" y="60"/>
                      </a:cubicBezTo>
                      <a:lnTo>
                        <a:pt x="21003" y="13"/>
                      </a:lnTo>
                      <a:lnTo>
                        <a:pt x="20955" y="60"/>
                      </a:lnTo>
                      <a:cubicBezTo>
                        <a:pt x="20734" y="270"/>
                        <a:pt x="20325" y="377"/>
                        <a:pt x="19920" y="377"/>
                      </a:cubicBezTo>
                      <a:cubicBezTo>
                        <a:pt x="19521" y="377"/>
                        <a:pt x="19126" y="273"/>
                        <a:pt x="18920" y="60"/>
                      </a:cubicBezTo>
                      <a:lnTo>
                        <a:pt x="18872" y="13"/>
                      </a:lnTo>
                      <a:lnTo>
                        <a:pt x="18812" y="60"/>
                      </a:lnTo>
                      <a:cubicBezTo>
                        <a:pt x="18585" y="270"/>
                        <a:pt x="18173" y="377"/>
                        <a:pt x="17768" y="377"/>
                      </a:cubicBezTo>
                      <a:cubicBezTo>
                        <a:pt x="17369" y="377"/>
                        <a:pt x="16977" y="273"/>
                        <a:pt x="16776" y="60"/>
                      </a:cubicBezTo>
                      <a:lnTo>
                        <a:pt x="16729" y="13"/>
                      </a:lnTo>
                      <a:lnTo>
                        <a:pt x="16669" y="60"/>
                      </a:lnTo>
                      <a:cubicBezTo>
                        <a:pt x="16429" y="270"/>
                        <a:pt x="16012" y="377"/>
                        <a:pt x="15607" y="377"/>
                      </a:cubicBezTo>
                      <a:cubicBezTo>
                        <a:pt x="15208" y="377"/>
                        <a:pt x="14822" y="273"/>
                        <a:pt x="14633" y="60"/>
                      </a:cubicBezTo>
                      <a:lnTo>
                        <a:pt x="14586" y="13"/>
                      </a:lnTo>
                      <a:lnTo>
                        <a:pt x="14538" y="60"/>
                      </a:lnTo>
                      <a:cubicBezTo>
                        <a:pt x="14286" y="270"/>
                        <a:pt x="13862" y="377"/>
                        <a:pt x="13456" y="377"/>
                      </a:cubicBezTo>
                      <a:cubicBezTo>
                        <a:pt x="13056" y="377"/>
                        <a:pt x="12673" y="273"/>
                        <a:pt x="12490" y="60"/>
                      </a:cubicBezTo>
                      <a:lnTo>
                        <a:pt x="12454" y="13"/>
                      </a:lnTo>
                      <a:lnTo>
                        <a:pt x="12395" y="60"/>
                      </a:lnTo>
                      <a:cubicBezTo>
                        <a:pt x="12148" y="255"/>
                        <a:pt x="11716" y="380"/>
                        <a:pt x="11289" y="380"/>
                      </a:cubicBezTo>
                      <a:cubicBezTo>
                        <a:pt x="11221" y="380"/>
                        <a:pt x="11152" y="376"/>
                        <a:pt x="11085" y="370"/>
                      </a:cubicBezTo>
                      <a:cubicBezTo>
                        <a:pt x="10752" y="334"/>
                        <a:pt x="10478" y="227"/>
                        <a:pt x="10359" y="72"/>
                      </a:cubicBezTo>
                      <a:lnTo>
                        <a:pt x="10311" y="13"/>
                      </a:lnTo>
                      <a:lnTo>
                        <a:pt x="10252" y="60"/>
                      </a:lnTo>
                      <a:cubicBezTo>
                        <a:pt x="9999" y="254"/>
                        <a:pt x="9588" y="377"/>
                        <a:pt x="9168" y="377"/>
                      </a:cubicBezTo>
                      <a:cubicBezTo>
                        <a:pt x="9073" y="377"/>
                        <a:pt x="8977" y="371"/>
                        <a:pt x="8883" y="358"/>
                      </a:cubicBezTo>
                      <a:cubicBezTo>
                        <a:pt x="8573" y="322"/>
                        <a:pt x="8323" y="215"/>
                        <a:pt x="8216" y="72"/>
                      </a:cubicBezTo>
                      <a:lnTo>
                        <a:pt x="8168" y="13"/>
                      </a:lnTo>
                      <a:lnTo>
                        <a:pt x="8109" y="60"/>
                      </a:lnTo>
                      <a:cubicBezTo>
                        <a:pt x="7840" y="262"/>
                        <a:pt x="7408" y="378"/>
                        <a:pt x="6983" y="378"/>
                      </a:cubicBezTo>
                      <a:cubicBezTo>
                        <a:pt x="6881" y="378"/>
                        <a:pt x="6779" y="372"/>
                        <a:pt x="6680" y="358"/>
                      </a:cubicBezTo>
                      <a:cubicBezTo>
                        <a:pt x="6394" y="310"/>
                        <a:pt x="6180" y="215"/>
                        <a:pt x="6073" y="72"/>
                      </a:cubicBezTo>
                      <a:lnTo>
                        <a:pt x="6025" y="13"/>
                      </a:lnTo>
                      <a:lnTo>
                        <a:pt x="5966" y="48"/>
                      </a:lnTo>
                      <a:cubicBezTo>
                        <a:pt x="5696" y="252"/>
                        <a:pt x="5261" y="377"/>
                        <a:pt x="4840" y="377"/>
                      </a:cubicBezTo>
                      <a:cubicBezTo>
                        <a:pt x="4720" y="377"/>
                        <a:pt x="4602" y="367"/>
                        <a:pt x="4489" y="346"/>
                      </a:cubicBezTo>
                      <a:cubicBezTo>
                        <a:pt x="4215" y="310"/>
                        <a:pt x="4025" y="203"/>
                        <a:pt x="3930" y="72"/>
                      </a:cubicBezTo>
                      <a:lnTo>
                        <a:pt x="3894" y="13"/>
                      </a:lnTo>
                      <a:lnTo>
                        <a:pt x="3822" y="48"/>
                      </a:lnTo>
                      <a:cubicBezTo>
                        <a:pt x="3538" y="259"/>
                        <a:pt x="3091" y="378"/>
                        <a:pt x="2667" y="378"/>
                      </a:cubicBezTo>
                      <a:cubicBezTo>
                        <a:pt x="2540" y="378"/>
                        <a:pt x="2416" y="368"/>
                        <a:pt x="2298" y="346"/>
                      </a:cubicBezTo>
                      <a:cubicBezTo>
                        <a:pt x="2048" y="298"/>
                        <a:pt x="1870" y="203"/>
                        <a:pt x="1786" y="72"/>
                      </a:cubicBezTo>
                      <a:lnTo>
                        <a:pt x="1751" y="13"/>
                      </a:lnTo>
                      <a:lnTo>
                        <a:pt x="1691" y="48"/>
                      </a:lnTo>
                      <a:cubicBezTo>
                        <a:pt x="1376" y="275"/>
                        <a:pt x="934" y="369"/>
                        <a:pt x="541" y="369"/>
                      </a:cubicBezTo>
                      <a:cubicBezTo>
                        <a:pt x="356" y="369"/>
                        <a:pt x="181" y="348"/>
                        <a:pt x="36" y="310"/>
                      </a:cubicBezTo>
                      <a:lnTo>
                        <a:pt x="0" y="453"/>
                      </a:lnTo>
                      <a:cubicBezTo>
                        <a:pt x="161" y="497"/>
                        <a:pt x="349" y="521"/>
                        <a:pt x="548" y="521"/>
                      </a:cubicBezTo>
                      <a:cubicBezTo>
                        <a:pt x="941" y="521"/>
                        <a:pt x="1375" y="428"/>
                        <a:pt x="1715" y="215"/>
                      </a:cubicBezTo>
                      <a:cubicBezTo>
                        <a:pt x="1822" y="346"/>
                        <a:pt x="2013" y="441"/>
                        <a:pt x="2275" y="489"/>
                      </a:cubicBezTo>
                      <a:cubicBezTo>
                        <a:pt x="2395" y="515"/>
                        <a:pt x="2532" y="528"/>
                        <a:pt x="2679" y="528"/>
                      </a:cubicBezTo>
                      <a:cubicBezTo>
                        <a:pt x="3069" y="528"/>
                        <a:pt x="3520" y="432"/>
                        <a:pt x="3858" y="215"/>
                      </a:cubicBezTo>
                      <a:cubicBezTo>
                        <a:pt x="3977" y="358"/>
                        <a:pt x="4191" y="453"/>
                        <a:pt x="4465" y="501"/>
                      </a:cubicBezTo>
                      <a:cubicBezTo>
                        <a:pt x="4577" y="519"/>
                        <a:pt x="4694" y="527"/>
                        <a:pt x="4812" y="527"/>
                      </a:cubicBezTo>
                      <a:cubicBezTo>
                        <a:pt x="5244" y="527"/>
                        <a:pt x="5692" y="412"/>
                        <a:pt x="6001" y="215"/>
                      </a:cubicBezTo>
                      <a:cubicBezTo>
                        <a:pt x="6132" y="358"/>
                        <a:pt x="6370" y="465"/>
                        <a:pt x="6668" y="501"/>
                      </a:cubicBezTo>
                      <a:cubicBezTo>
                        <a:pt x="6778" y="519"/>
                        <a:pt x="6891" y="527"/>
                        <a:pt x="7005" y="527"/>
                      </a:cubicBezTo>
                      <a:cubicBezTo>
                        <a:pt x="7424" y="527"/>
                        <a:pt x="7854" y="412"/>
                        <a:pt x="8144" y="215"/>
                      </a:cubicBezTo>
                      <a:cubicBezTo>
                        <a:pt x="8299" y="370"/>
                        <a:pt x="8549" y="477"/>
                        <a:pt x="8859" y="513"/>
                      </a:cubicBezTo>
                      <a:cubicBezTo>
                        <a:pt x="8949" y="523"/>
                        <a:pt x="9040" y="528"/>
                        <a:pt x="9130" y="528"/>
                      </a:cubicBezTo>
                      <a:cubicBezTo>
                        <a:pt x="9568" y="528"/>
                        <a:pt x="10001" y="412"/>
                        <a:pt x="10287" y="215"/>
                      </a:cubicBezTo>
                      <a:cubicBezTo>
                        <a:pt x="10454" y="370"/>
                        <a:pt x="10728" y="477"/>
                        <a:pt x="11073" y="513"/>
                      </a:cubicBezTo>
                      <a:cubicBezTo>
                        <a:pt x="11161" y="523"/>
                        <a:pt x="11249" y="528"/>
                        <a:pt x="11337" y="528"/>
                      </a:cubicBezTo>
                      <a:cubicBezTo>
                        <a:pt x="11759" y="528"/>
                        <a:pt x="12164" y="412"/>
                        <a:pt x="12431" y="215"/>
                      </a:cubicBezTo>
                      <a:cubicBezTo>
                        <a:pt x="12651" y="423"/>
                        <a:pt x="13047" y="528"/>
                        <a:pt x="13458" y="528"/>
                      </a:cubicBezTo>
                      <a:cubicBezTo>
                        <a:pt x="13868" y="528"/>
                        <a:pt x="14294" y="423"/>
                        <a:pt x="14574" y="215"/>
                      </a:cubicBezTo>
                      <a:cubicBezTo>
                        <a:pt x="14806" y="423"/>
                        <a:pt x="15208" y="528"/>
                        <a:pt x="15618" y="528"/>
                      </a:cubicBezTo>
                      <a:cubicBezTo>
                        <a:pt x="16029" y="528"/>
                        <a:pt x="16449" y="423"/>
                        <a:pt x="16717" y="215"/>
                      </a:cubicBezTo>
                      <a:cubicBezTo>
                        <a:pt x="16955" y="423"/>
                        <a:pt x="17360" y="528"/>
                        <a:pt x="17771" y="528"/>
                      </a:cubicBezTo>
                      <a:cubicBezTo>
                        <a:pt x="18181" y="528"/>
                        <a:pt x="18598" y="423"/>
                        <a:pt x="18860" y="215"/>
                      </a:cubicBezTo>
                      <a:cubicBezTo>
                        <a:pt x="19110" y="423"/>
                        <a:pt x="19521" y="528"/>
                        <a:pt x="19932" y="528"/>
                      </a:cubicBezTo>
                      <a:cubicBezTo>
                        <a:pt x="20342" y="528"/>
                        <a:pt x="20753" y="423"/>
                        <a:pt x="21003" y="215"/>
                      </a:cubicBezTo>
                      <a:cubicBezTo>
                        <a:pt x="21259" y="423"/>
                        <a:pt x="21673" y="528"/>
                        <a:pt x="22085" y="528"/>
                      </a:cubicBezTo>
                      <a:cubicBezTo>
                        <a:pt x="22497" y="528"/>
                        <a:pt x="22908" y="423"/>
                        <a:pt x="23158" y="215"/>
                      </a:cubicBezTo>
                      <a:cubicBezTo>
                        <a:pt x="23420" y="423"/>
                        <a:pt x="23837" y="528"/>
                        <a:pt x="24248" y="528"/>
                      </a:cubicBezTo>
                      <a:cubicBezTo>
                        <a:pt x="24658" y="528"/>
                        <a:pt x="25063" y="423"/>
                        <a:pt x="25301" y="215"/>
                      </a:cubicBezTo>
                      <a:cubicBezTo>
                        <a:pt x="25569" y="423"/>
                        <a:pt x="25989" y="528"/>
                        <a:pt x="26400" y="528"/>
                      </a:cubicBezTo>
                      <a:cubicBezTo>
                        <a:pt x="26810" y="528"/>
                        <a:pt x="27212" y="423"/>
                        <a:pt x="27444" y="215"/>
                      </a:cubicBezTo>
                      <a:cubicBezTo>
                        <a:pt x="27724" y="423"/>
                        <a:pt x="28150" y="528"/>
                        <a:pt x="28561" y="528"/>
                      </a:cubicBezTo>
                      <a:cubicBezTo>
                        <a:pt x="28971" y="528"/>
                        <a:pt x="29367" y="423"/>
                        <a:pt x="29588" y="215"/>
                      </a:cubicBezTo>
                      <a:cubicBezTo>
                        <a:pt x="29854" y="412"/>
                        <a:pt x="30259" y="528"/>
                        <a:pt x="30681" y="528"/>
                      </a:cubicBezTo>
                      <a:cubicBezTo>
                        <a:pt x="30769" y="528"/>
                        <a:pt x="30857" y="523"/>
                        <a:pt x="30945" y="513"/>
                      </a:cubicBezTo>
                      <a:cubicBezTo>
                        <a:pt x="31290" y="477"/>
                        <a:pt x="31564" y="370"/>
                        <a:pt x="31731" y="215"/>
                      </a:cubicBezTo>
                      <a:cubicBezTo>
                        <a:pt x="32017" y="412"/>
                        <a:pt x="32450" y="528"/>
                        <a:pt x="32881" y="528"/>
                      </a:cubicBezTo>
                      <a:cubicBezTo>
                        <a:pt x="32970" y="528"/>
                        <a:pt x="33060" y="523"/>
                        <a:pt x="33147" y="513"/>
                      </a:cubicBezTo>
                      <a:cubicBezTo>
                        <a:pt x="33469" y="477"/>
                        <a:pt x="33719" y="370"/>
                        <a:pt x="33874" y="215"/>
                      </a:cubicBezTo>
                      <a:cubicBezTo>
                        <a:pt x="34164" y="412"/>
                        <a:pt x="34594" y="527"/>
                        <a:pt x="35013" y="527"/>
                      </a:cubicBezTo>
                      <a:cubicBezTo>
                        <a:pt x="35127" y="527"/>
                        <a:pt x="35241" y="519"/>
                        <a:pt x="35350" y="501"/>
                      </a:cubicBezTo>
                      <a:cubicBezTo>
                        <a:pt x="35648" y="465"/>
                        <a:pt x="35886" y="358"/>
                        <a:pt x="36017" y="215"/>
                      </a:cubicBezTo>
                      <a:cubicBezTo>
                        <a:pt x="36315" y="417"/>
                        <a:pt x="36755" y="525"/>
                        <a:pt x="37184" y="525"/>
                      </a:cubicBezTo>
                      <a:cubicBezTo>
                        <a:pt x="37315" y="525"/>
                        <a:pt x="37434" y="513"/>
                        <a:pt x="37553" y="501"/>
                      </a:cubicBezTo>
                      <a:cubicBezTo>
                        <a:pt x="37827" y="453"/>
                        <a:pt x="38041" y="358"/>
                        <a:pt x="38160" y="215"/>
                      </a:cubicBezTo>
                      <a:cubicBezTo>
                        <a:pt x="38498" y="432"/>
                        <a:pt x="38943" y="528"/>
                        <a:pt x="39334" y="528"/>
                      </a:cubicBezTo>
                      <a:cubicBezTo>
                        <a:pt x="39481" y="528"/>
                        <a:pt x="39620" y="515"/>
                        <a:pt x="39744" y="489"/>
                      </a:cubicBezTo>
                      <a:cubicBezTo>
                        <a:pt x="39994" y="441"/>
                        <a:pt x="40184" y="346"/>
                        <a:pt x="40303" y="215"/>
                      </a:cubicBezTo>
                      <a:cubicBezTo>
                        <a:pt x="40610" y="439"/>
                        <a:pt x="40995" y="518"/>
                        <a:pt x="41355" y="518"/>
                      </a:cubicBezTo>
                      <a:cubicBezTo>
                        <a:pt x="41665" y="518"/>
                        <a:pt x="41956" y="459"/>
                        <a:pt x="42161" y="382"/>
                      </a:cubicBezTo>
                      <a:lnTo>
                        <a:pt x="42113" y="251"/>
                      </a:lnTo>
                      <a:cubicBezTo>
                        <a:pt x="41904" y="328"/>
                        <a:pt x="41649" y="372"/>
                        <a:pt x="41387" y="372"/>
                      </a:cubicBezTo>
                      <a:cubicBezTo>
                        <a:pt x="41007" y="372"/>
                        <a:pt x="40614" y="279"/>
                        <a:pt x="40339" y="60"/>
                      </a:cubicBezTo>
                      <a:lnTo>
                        <a:pt x="4026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1" name="Google Shape;11291;p32"/>
                <p:cNvSpPr/>
                <p:nvPr/>
              </p:nvSpPr>
              <p:spPr>
                <a:xfrm>
                  <a:off x="10145419" y="2491136"/>
                  <a:ext cx="3332359" cy="42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25" h="525" extrusionOk="0">
                      <a:moveTo>
                        <a:pt x="1703" y="1"/>
                      </a:moveTo>
                      <a:lnTo>
                        <a:pt x="1644" y="48"/>
                      </a:lnTo>
                      <a:cubicBezTo>
                        <a:pt x="1339" y="257"/>
                        <a:pt x="915" y="346"/>
                        <a:pt x="537" y="346"/>
                      </a:cubicBezTo>
                      <a:cubicBezTo>
                        <a:pt x="353" y="346"/>
                        <a:pt x="180" y="325"/>
                        <a:pt x="36" y="286"/>
                      </a:cubicBezTo>
                      <a:lnTo>
                        <a:pt x="0" y="441"/>
                      </a:lnTo>
                      <a:cubicBezTo>
                        <a:pt x="152" y="476"/>
                        <a:pt x="330" y="496"/>
                        <a:pt x="518" y="496"/>
                      </a:cubicBezTo>
                      <a:cubicBezTo>
                        <a:pt x="907" y="496"/>
                        <a:pt x="1338" y="412"/>
                        <a:pt x="1667" y="203"/>
                      </a:cubicBezTo>
                      <a:cubicBezTo>
                        <a:pt x="1774" y="334"/>
                        <a:pt x="1965" y="417"/>
                        <a:pt x="2215" y="465"/>
                      </a:cubicBezTo>
                      <a:cubicBezTo>
                        <a:pt x="2334" y="488"/>
                        <a:pt x="2469" y="500"/>
                        <a:pt x="2611" y="500"/>
                      </a:cubicBezTo>
                      <a:cubicBezTo>
                        <a:pt x="2994" y="500"/>
                        <a:pt x="3429" y="412"/>
                        <a:pt x="3751" y="203"/>
                      </a:cubicBezTo>
                      <a:cubicBezTo>
                        <a:pt x="3906" y="370"/>
                        <a:pt x="4156" y="441"/>
                        <a:pt x="4358" y="477"/>
                      </a:cubicBezTo>
                      <a:cubicBezTo>
                        <a:pt x="4473" y="496"/>
                        <a:pt x="4593" y="505"/>
                        <a:pt x="4713" y="505"/>
                      </a:cubicBezTo>
                      <a:cubicBezTo>
                        <a:pt x="5127" y="505"/>
                        <a:pt x="5551" y="397"/>
                        <a:pt x="5846" y="203"/>
                      </a:cubicBezTo>
                      <a:cubicBezTo>
                        <a:pt x="5989" y="346"/>
                        <a:pt x="6216" y="441"/>
                        <a:pt x="6501" y="477"/>
                      </a:cubicBezTo>
                      <a:cubicBezTo>
                        <a:pt x="6609" y="495"/>
                        <a:pt x="6721" y="503"/>
                        <a:pt x="6833" y="503"/>
                      </a:cubicBezTo>
                      <a:cubicBezTo>
                        <a:pt x="7242" y="503"/>
                        <a:pt x="7662" y="390"/>
                        <a:pt x="7942" y="203"/>
                      </a:cubicBezTo>
                      <a:cubicBezTo>
                        <a:pt x="8144" y="406"/>
                        <a:pt x="8519" y="507"/>
                        <a:pt x="8918" y="507"/>
                      </a:cubicBezTo>
                      <a:cubicBezTo>
                        <a:pt x="9317" y="507"/>
                        <a:pt x="9740" y="406"/>
                        <a:pt x="10037" y="203"/>
                      </a:cubicBezTo>
                      <a:cubicBezTo>
                        <a:pt x="10246" y="406"/>
                        <a:pt x="10627" y="507"/>
                        <a:pt x="11026" y="507"/>
                      </a:cubicBezTo>
                      <a:cubicBezTo>
                        <a:pt x="11424" y="507"/>
                        <a:pt x="11841" y="406"/>
                        <a:pt x="12121" y="203"/>
                      </a:cubicBezTo>
                      <a:cubicBezTo>
                        <a:pt x="12341" y="400"/>
                        <a:pt x="12731" y="498"/>
                        <a:pt x="13133" y="498"/>
                      </a:cubicBezTo>
                      <a:cubicBezTo>
                        <a:pt x="13535" y="498"/>
                        <a:pt x="13949" y="400"/>
                        <a:pt x="14217" y="203"/>
                      </a:cubicBezTo>
                      <a:cubicBezTo>
                        <a:pt x="14443" y="400"/>
                        <a:pt x="14836" y="498"/>
                        <a:pt x="15237" y="498"/>
                      </a:cubicBezTo>
                      <a:cubicBezTo>
                        <a:pt x="15639" y="498"/>
                        <a:pt x="16050" y="400"/>
                        <a:pt x="16312" y="203"/>
                      </a:cubicBezTo>
                      <a:cubicBezTo>
                        <a:pt x="16544" y="400"/>
                        <a:pt x="16940" y="498"/>
                        <a:pt x="17342" y="498"/>
                      </a:cubicBezTo>
                      <a:cubicBezTo>
                        <a:pt x="17744" y="498"/>
                        <a:pt x="18152" y="400"/>
                        <a:pt x="18408" y="203"/>
                      </a:cubicBezTo>
                      <a:cubicBezTo>
                        <a:pt x="18646" y="400"/>
                        <a:pt x="19044" y="498"/>
                        <a:pt x="19445" y="498"/>
                      </a:cubicBezTo>
                      <a:cubicBezTo>
                        <a:pt x="19845" y="498"/>
                        <a:pt x="20247" y="400"/>
                        <a:pt x="20491" y="203"/>
                      </a:cubicBezTo>
                      <a:cubicBezTo>
                        <a:pt x="20741" y="400"/>
                        <a:pt x="21146" y="498"/>
                        <a:pt x="21548" y="498"/>
                      </a:cubicBezTo>
                      <a:cubicBezTo>
                        <a:pt x="21950" y="498"/>
                        <a:pt x="22348" y="400"/>
                        <a:pt x="22587" y="203"/>
                      </a:cubicBezTo>
                      <a:cubicBezTo>
                        <a:pt x="22843" y="400"/>
                        <a:pt x="23250" y="498"/>
                        <a:pt x="23652" y="498"/>
                      </a:cubicBezTo>
                      <a:cubicBezTo>
                        <a:pt x="24054" y="498"/>
                        <a:pt x="24450" y="400"/>
                        <a:pt x="24682" y="203"/>
                      </a:cubicBezTo>
                      <a:cubicBezTo>
                        <a:pt x="24944" y="400"/>
                        <a:pt x="25355" y="498"/>
                        <a:pt x="25757" y="498"/>
                      </a:cubicBezTo>
                      <a:cubicBezTo>
                        <a:pt x="26158" y="498"/>
                        <a:pt x="26551" y="400"/>
                        <a:pt x="26778" y="203"/>
                      </a:cubicBezTo>
                      <a:cubicBezTo>
                        <a:pt x="27045" y="400"/>
                        <a:pt x="27459" y="498"/>
                        <a:pt x="27860" y="498"/>
                      </a:cubicBezTo>
                      <a:cubicBezTo>
                        <a:pt x="28260" y="498"/>
                        <a:pt x="28647" y="400"/>
                        <a:pt x="28861" y="203"/>
                      </a:cubicBezTo>
                      <a:cubicBezTo>
                        <a:pt x="29147" y="406"/>
                        <a:pt x="29567" y="507"/>
                        <a:pt x="29967" y="507"/>
                      </a:cubicBezTo>
                      <a:cubicBezTo>
                        <a:pt x="30367" y="507"/>
                        <a:pt x="30748" y="406"/>
                        <a:pt x="30957" y="203"/>
                      </a:cubicBezTo>
                      <a:cubicBezTo>
                        <a:pt x="31248" y="406"/>
                        <a:pt x="31671" y="507"/>
                        <a:pt x="32071" y="507"/>
                      </a:cubicBezTo>
                      <a:cubicBezTo>
                        <a:pt x="32472" y="507"/>
                        <a:pt x="32850" y="406"/>
                        <a:pt x="33052" y="203"/>
                      </a:cubicBezTo>
                      <a:cubicBezTo>
                        <a:pt x="33332" y="390"/>
                        <a:pt x="33752" y="503"/>
                        <a:pt x="34161" y="503"/>
                      </a:cubicBezTo>
                      <a:cubicBezTo>
                        <a:pt x="34274" y="503"/>
                        <a:pt x="34385" y="495"/>
                        <a:pt x="34493" y="477"/>
                      </a:cubicBezTo>
                      <a:cubicBezTo>
                        <a:pt x="34779" y="441"/>
                        <a:pt x="35005" y="346"/>
                        <a:pt x="35148" y="203"/>
                      </a:cubicBezTo>
                      <a:cubicBezTo>
                        <a:pt x="35443" y="397"/>
                        <a:pt x="35867" y="505"/>
                        <a:pt x="36281" y="505"/>
                      </a:cubicBezTo>
                      <a:cubicBezTo>
                        <a:pt x="36401" y="505"/>
                        <a:pt x="36521" y="496"/>
                        <a:pt x="36636" y="477"/>
                      </a:cubicBezTo>
                      <a:cubicBezTo>
                        <a:pt x="36838" y="441"/>
                        <a:pt x="37088" y="370"/>
                        <a:pt x="37231" y="203"/>
                      </a:cubicBezTo>
                      <a:cubicBezTo>
                        <a:pt x="37561" y="412"/>
                        <a:pt x="37999" y="500"/>
                        <a:pt x="38383" y="500"/>
                      </a:cubicBezTo>
                      <a:cubicBezTo>
                        <a:pt x="38525" y="500"/>
                        <a:pt x="38660" y="488"/>
                        <a:pt x="38779" y="465"/>
                      </a:cubicBezTo>
                      <a:cubicBezTo>
                        <a:pt x="39029" y="417"/>
                        <a:pt x="39220" y="334"/>
                        <a:pt x="39327" y="203"/>
                      </a:cubicBezTo>
                      <a:cubicBezTo>
                        <a:pt x="39720" y="406"/>
                        <a:pt x="40184" y="525"/>
                        <a:pt x="40601" y="525"/>
                      </a:cubicBezTo>
                      <a:cubicBezTo>
                        <a:pt x="40791" y="525"/>
                        <a:pt x="40970" y="501"/>
                        <a:pt x="41125" y="453"/>
                      </a:cubicBezTo>
                      <a:lnTo>
                        <a:pt x="41077" y="310"/>
                      </a:lnTo>
                      <a:cubicBezTo>
                        <a:pt x="40940" y="356"/>
                        <a:pt x="40779" y="378"/>
                        <a:pt x="40608" y="378"/>
                      </a:cubicBezTo>
                      <a:cubicBezTo>
                        <a:pt x="40199" y="378"/>
                        <a:pt x="39728" y="254"/>
                        <a:pt x="39351" y="36"/>
                      </a:cubicBezTo>
                      <a:lnTo>
                        <a:pt x="39291" y="13"/>
                      </a:lnTo>
                      <a:lnTo>
                        <a:pt x="39255" y="60"/>
                      </a:lnTo>
                      <a:cubicBezTo>
                        <a:pt x="39172" y="191"/>
                        <a:pt x="38993" y="275"/>
                        <a:pt x="38755" y="322"/>
                      </a:cubicBezTo>
                      <a:cubicBezTo>
                        <a:pt x="38639" y="344"/>
                        <a:pt x="38515" y="355"/>
                        <a:pt x="38390" y="355"/>
                      </a:cubicBezTo>
                      <a:cubicBezTo>
                        <a:pt x="37976" y="355"/>
                        <a:pt x="37541" y="240"/>
                        <a:pt x="37267" y="48"/>
                      </a:cubicBezTo>
                      <a:lnTo>
                        <a:pt x="37207" y="1"/>
                      </a:lnTo>
                      <a:lnTo>
                        <a:pt x="37160" y="60"/>
                      </a:lnTo>
                      <a:cubicBezTo>
                        <a:pt x="37077" y="191"/>
                        <a:pt x="36874" y="286"/>
                        <a:pt x="36612" y="334"/>
                      </a:cubicBezTo>
                      <a:cubicBezTo>
                        <a:pt x="36512" y="349"/>
                        <a:pt x="36408" y="356"/>
                        <a:pt x="36302" y="356"/>
                      </a:cubicBezTo>
                      <a:cubicBezTo>
                        <a:pt x="35887" y="356"/>
                        <a:pt x="35446" y="247"/>
                        <a:pt x="35172" y="48"/>
                      </a:cubicBezTo>
                      <a:lnTo>
                        <a:pt x="35112" y="1"/>
                      </a:lnTo>
                      <a:lnTo>
                        <a:pt x="35076" y="60"/>
                      </a:lnTo>
                      <a:cubicBezTo>
                        <a:pt x="34969" y="203"/>
                        <a:pt x="34755" y="298"/>
                        <a:pt x="34469" y="334"/>
                      </a:cubicBezTo>
                      <a:cubicBezTo>
                        <a:pt x="34374" y="348"/>
                        <a:pt x="34276" y="355"/>
                        <a:pt x="34177" y="355"/>
                      </a:cubicBezTo>
                      <a:cubicBezTo>
                        <a:pt x="33768" y="355"/>
                        <a:pt x="33347" y="240"/>
                        <a:pt x="33088" y="48"/>
                      </a:cubicBezTo>
                      <a:lnTo>
                        <a:pt x="33028" y="1"/>
                      </a:lnTo>
                      <a:lnTo>
                        <a:pt x="32981" y="60"/>
                      </a:lnTo>
                      <a:cubicBezTo>
                        <a:pt x="32828" y="260"/>
                        <a:pt x="32471" y="358"/>
                        <a:pt x="32084" y="358"/>
                      </a:cubicBezTo>
                      <a:cubicBezTo>
                        <a:pt x="31686" y="358"/>
                        <a:pt x="31258" y="254"/>
                        <a:pt x="30992" y="48"/>
                      </a:cubicBezTo>
                      <a:lnTo>
                        <a:pt x="30933" y="1"/>
                      </a:lnTo>
                      <a:lnTo>
                        <a:pt x="30897" y="60"/>
                      </a:lnTo>
                      <a:cubicBezTo>
                        <a:pt x="30732" y="255"/>
                        <a:pt x="30364" y="353"/>
                        <a:pt x="29974" y="353"/>
                      </a:cubicBezTo>
                      <a:cubicBezTo>
                        <a:pt x="29579" y="353"/>
                        <a:pt x="29161" y="252"/>
                        <a:pt x="28909" y="48"/>
                      </a:cubicBezTo>
                      <a:lnTo>
                        <a:pt x="28849" y="1"/>
                      </a:lnTo>
                      <a:lnTo>
                        <a:pt x="28802" y="60"/>
                      </a:lnTo>
                      <a:cubicBezTo>
                        <a:pt x="28624" y="255"/>
                        <a:pt x="28254" y="353"/>
                        <a:pt x="27865" y="353"/>
                      </a:cubicBezTo>
                      <a:cubicBezTo>
                        <a:pt x="27471" y="353"/>
                        <a:pt x="27059" y="252"/>
                        <a:pt x="26813" y="48"/>
                      </a:cubicBezTo>
                      <a:lnTo>
                        <a:pt x="26766" y="1"/>
                      </a:lnTo>
                      <a:lnTo>
                        <a:pt x="26718" y="60"/>
                      </a:lnTo>
                      <a:cubicBezTo>
                        <a:pt x="26529" y="255"/>
                        <a:pt x="26152" y="353"/>
                        <a:pt x="25764" y="353"/>
                      </a:cubicBezTo>
                      <a:cubicBezTo>
                        <a:pt x="25370" y="353"/>
                        <a:pt x="24964" y="252"/>
                        <a:pt x="24730" y="48"/>
                      </a:cubicBezTo>
                      <a:lnTo>
                        <a:pt x="24670" y="1"/>
                      </a:lnTo>
                      <a:lnTo>
                        <a:pt x="24623" y="60"/>
                      </a:lnTo>
                      <a:cubicBezTo>
                        <a:pt x="24428" y="255"/>
                        <a:pt x="24048" y="353"/>
                        <a:pt x="23659" y="353"/>
                      </a:cubicBezTo>
                      <a:cubicBezTo>
                        <a:pt x="23265" y="353"/>
                        <a:pt x="22862" y="252"/>
                        <a:pt x="22634" y="48"/>
                      </a:cubicBezTo>
                      <a:lnTo>
                        <a:pt x="22587" y="1"/>
                      </a:lnTo>
                      <a:lnTo>
                        <a:pt x="22539" y="48"/>
                      </a:lnTo>
                      <a:cubicBezTo>
                        <a:pt x="22331" y="251"/>
                        <a:pt x="21941" y="352"/>
                        <a:pt x="21549" y="352"/>
                      </a:cubicBezTo>
                      <a:cubicBezTo>
                        <a:pt x="21158" y="352"/>
                        <a:pt x="20765" y="251"/>
                        <a:pt x="20551" y="48"/>
                      </a:cubicBezTo>
                      <a:lnTo>
                        <a:pt x="20491" y="1"/>
                      </a:lnTo>
                      <a:lnTo>
                        <a:pt x="20443" y="48"/>
                      </a:lnTo>
                      <a:cubicBezTo>
                        <a:pt x="20229" y="251"/>
                        <a:pt x="19836" y="352"/>
                        <a:pt x="19445" y="352"/>
                      </a:cubicBezTo>
                      <a:cubicBezTo>
                        <a:pt x="19053" y="352"/>
                        <a:pt x="18663" y="251"/>
                        <a:pt x="18455" y="48"/>
                      </a:cubicBezTo>
                      <a:lnTo>
                        <a:pt x="18408" y="1"/>
                      </a:lnTo>
                      <a:lnTo>
                        <a:pt x="18360" y="48"/>
                      </a:lnTo>
                      <a:cubicBezTo>
                        <a:pt x="18132" y="252"/>
                        <a:pt x="17729" y="353"/>
                        <a:pt x="17335" y="353"/>
                      </a:cubicBezTo>
                      <a:cubicBezTo>
                        <a:pt x="16946" y="353"/>
                        <a:pt x="16567" y="255"/>
                        <a:pt x="16372" y="60"/>
                      </a:cubicBezTo>
                      <a:lnTo>
                        <a:pt x="16324" y="1"/>
                      </a:lnTo>
                      <a:lnTo>
                        <a:pt x="16264" y="48"/>
                      </a:lnTo>
                      <a:cubicBezTo>
                        <a:pt x="16030" y="252"/>
                        <a:pt x="15621" y="353"/>
                        <a:pt x="15226" y="353"/>
                      </a:cubicBezTo>
                      <a:cubicBezTo>
                        <a:pt x="14836" y="353"/>
                        <a:pt x="14459" y="255"/>
                        <a:pt x="14276" y="60"/>
                      </a:cubicBezTo>
                      <a:lnTo>
                        <a:pt x="14228" y="1"/>
                      </a:lnTo>
                      <a:lnTo>
                        <a:pt x="14181" y="48"/>
                      </a:lnTo>
                      <a:cubicBezTo>
                        <a:pt x="13935" y="252"/>
                        <a:pt x="13520" y="353"/>
                        <a:pt x="13124" y="353"/>
                      </a:cubicBezTo>
                      <a:cubicBezTo>
                        <a:pt x="12735" y="353"/>
                        <a:pt x="12364" y="255"/>
                        <a:pt x="12192" y="60"/>
                      </a:cubicBezTo>
                      <a:lnTo>
                        <a:pt x="12145" y="1"/>
                      </a:lnTo>
                      <a:lnTo>
                        <a:pt x="12085" y="48"/>
                      </a:lnTo>
                      <a:cubicBezTo>
                        <a:pt x="11833" y="252"/>
                        <a:pt x="11415" y="353"/>
                        <a:pt x="11020" y="353"/>
                      </a:cubicBezTo>
                      <a:cubicBezTo>
                        <a:pt x="10630" y="353"/>
                        <a:pt x="10262" y="255"/>
                        <a:pt x="10097" y="60"/>
                      </a:cubicBezTo>
                      <a:lnTo>
                        <a:pt x="10049" y="1"/>
                      </a:lnTo>
                      <a:lnTo>
                        <a:pt x="10002" y="48"/>
                      </a:lnTo>
                      <a:cubicBezTo>
                        <a:pt x="9736" y="254"/>
                        <a:pt x="9308" y="358"/>
                        <a:pt x="8910" y="358"/>
                      </a:cubicBezTo>
                      <a:cubicBezTo>
                        <a:pt x="8524" y="358"/>
                        <a:pt x="8166" y="260"/>
                        <a:pt x="8013" y="60"/>
                      </a:cubicBezTo>
                      <a:lnTo>
                        <a:pt x="7966" y="1"/>
                      </a:lnTo>
                      <a:lnTo>
                        <a:pt x="7906" y="48"/>
                      </a:lnTo>
                      <a:cubicBezTo>
                        <a:pt x="7647" y="240"/>
                        <a:pt x="7226" y="355"/>
                        <a:pt x="6811" y="355"/>
                      </a:cubicBezTo>
                      <a:cubicBezTo>
                        <a:pt x="6710" y="355"/>
                        <a:pt x="6610" y="348"/>
                        <a:pt x="6513" y="334"/>
                      </a:cubicBezTo>
                      <a:cubicBezTo>
                        <a:pt x="6239" y="298"/>
                        <a:pt x="6025" y="203"/>
                        <a:pt x="5918" y="60"/>
                      </a:cubicBezTo>
                      <a:lnTo>
                        <a:pt x="5882" y="1"/>
                      </a:lnTo>
                      <a:lnTo>
                        <a:pt x="5823" y="48"/>
                      </a:lnTo>
                      <a:cubicBezTo>
                        <a:pt x="5551" y="245"/>
                        <a:pt x="5118" y="360"/>
                        <a:pt x="4708" y="360"/>
                      </a:cubicBezTo>
                      <a:cubicBezTo>
                        <a:pt x="4596" y="360"/>
                        <a:pt x="4486" y="352"/>
                        <a:pt x="4382" y="334"/>
                      </a:cubicBezTo>
                      <a:cubicBezTo>
                        <a:pt x="4120" y="286"/>
                        <a:pt x="3918" y="191"/>
                        <a:pt x="3834" y="60"/>
                      </a:cubicBezTo>
                      <a:lnTo>
                        <a:pt x="3787" y="1"/>
                      </a:lnTo>
                      <a:lnTo>
                        <a:pt x="3727" y="48"/>
                      </a:lnTo>
                      <a:cubicBezTo>
                        <a:pt x="3453" y="240"/>
                        <a:pt x="3018" y="355"/>
                        <a:pt x="2604" y="355"/>
                      </a:cubicBezTo>
                      <a:cubicBezTo>
                        <a:pt x="2479" y="355"/>
                        <a:pt x="2355" y="344"/>
                        <a:pt x="2239" y="322"/>
                      </a:cubicBezTo>
                      <a:cubicBezTo>
                        <a:pt x="2001" y="275"/>
                        <a:pt x="1822" y="191"/>
                        <a:pt x="1739" y="60"/>
                      </a:cubicBezTo>
                      <a:lnTo>
                        <a:pt x="170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2" name="Google Shape;11292;p32"/>
                <p:cNvSpPr/>
                <p:nvPr/>
              </p:nvSpPr>
              <p:spPr>
                <a:xfrm>
                  <a:off x="10183989" y="2402408"/>
                  <a:ext cx="3254246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61" h="489" extrusionOk="0">
                      <a:moveTo>
                        <a:pt x="1668" y="0"/>
                      </a:moveTo>
                      <a:lnTo>
                        <a:pt x="1608" y="48"/>
                      </a:lnTo>
                      <a:cubicBezTo>
                        <a:pt x="1308" y="243"/>
                        <a:pt x="892" y="327"/>
                        <a:pt x="518" y="327"/>
                      </a:cubicBezTo>
                      <a:cubicBezTo>
                        <a:pt x="343" y="327"/>
                        <a:pt x="177" y="308"/>
                        <a:pt x="36" y="274"/>
                      </a:cubicBezTo>
                      <a:lnTo>
                        <a:pt x="1" y="429"/>
                      </a:lnTo>
                      <a:cubicBezTo>
                        <a:pt x="149" y="463"/>
                        <a:pt x="320" y="482"/>
                        <a:pt x="499" y="482"/>
                      </a:cubicBezTo>
                      <a:cubicBezTo>
                        <a:pt x="884" y="482"/>
                        <a:pt x="1307" y="397"/>
                        <a:pt x="1632" y="203"/>
                      </a:cubicBezTo>
                      <a:cubicBezTo>
                        <a:pt x="1739" y="322"/>
                        <a:pt x="1930" y="405"/>
                        <a:pt x="2168" y="453"/>
                      </a:cubicBezTo>
                      <a:cubicBezTo>
                        <a:pt x="2285" y="476"/>
                        <a:pt x="2418" y="488"/>
                        <a:pt x="2558" y="488"/>
                      </a:cubicBezTo>
                      <a:cubicBezTo>
                        <a:pt x="2932" y="488"/>
                        <a:pt x="3359" y="402"/>
                        <a:pt x="3680" y="203"/>
                      </a:cubicBezTo>
                      <a:cubicBezTo>
                        <a:pt x="3864" y="393"/>
                        <a:pt x="4224" y="488"/>
                        <a:pt x="4613" y="488"/>
                      </a:cubicBezTo>
                      <a:cubicBezTo>
                        <a:pt x="5001" y="488"/>
                        <a:pt x="5418" y="393"/>
                        <a:pt x="5716" y="203"/>
                      </a:cubicBezTo>
                      <a:cubicBezTo>
                        <a:pt x="5906" y="393"/>
                        <a:pt x="6272" y="488"/>
                        <a:pt x="6664" y="488"/>
                      </a:cubicBezTo>
                      <a:cubicBezTo>
                        <a:pt x="7055" y="488"/>
                        <a:pt x="7472" y="393"/>
                        <a:pt x="7764" y="203"/>
                      </a:cubicBezTo>
                      <a:cubicBezTo>
                        <a:pt x="7960" y="393"/>
                        <a:pt x="8326" y="488"/>
                        <a:pt x="8715" y="488"/>
                      </a:cubicBezTo>
                      <a:cubicBezTo>
                        <a:pt x="9103" y="488"/>
                        <a:pt x="9514" y="393"/>
                        <a:pt x="9800" y="203"/>
                      </a:cubicBezTo>
                      <a:cubicBezTo>
                        <a:pt x="10008" y="393"/>
                        <a:pt x="10380" y="488"/>
                        <a:pt x="10770" y="488"/>
                      </a:cubicBezTo>
                      <a:cubicBezTo>
                        <a:pt x="11160" y="488"/>
                        <a:pt x="11568" y="393"/>
                        <a:pt x="11847" y="203"/>
                      </a:cubicBezTo>
                      <a:cubicBezTo>
                        <a:pt x="12062" y="393"/>
                        <a:pt x="12437" y="488"/>
                        <a:pt x="12827" y="488"/>
                      </a:cubicBezTo>
                      <a:cubicBezTo>
                        <a:pt x="13217" y="488"/>
                        <a:pt x="13621" y="393"/>
                        <a:pt x="13895" y="203"/>
                      </a:cubicBezTo>
                      <a:cubicBezTo>
                        <a:pt x="14116" y="393"/>
                        <a:pt x="14494" y="488"/>
                        <a:pt x="14882" y="488"/>
                      </a:cubicBezTo>
                      <a:cubicBezTo>
                        <a:pt x="15270" y="488"/>
                        <a:pt x="15669" y="393"/>
                        <a:pt x="15931" y="203"/>
                      </a:cubicBezTo>
                      <a:cubicBezTo>
                        <a:pt x="16169" y="393"/>
                        <a:pt x="16550" y="488"/>
                        <a:pt x="16943" y="488"/>
                      </a:cubicBezTo>
                      <a:cubicBezTo>
                        <a:pt x="17324" y="488"/>
                        <a:pt x="17729" y="393"/>
                        <a:pt x="17979" y="203"/>
                      </a:cubicBezTo>
                      <a:cubicBezTo>
                        <a:pt x="18217" y="393"/>
                        <a:pt x="18604" y="488"/>
                        <a:pt x="18993" y="488"/>
                      </a:cubicBezTo>
                      <a:cubicBezTo>
                        <a:pt x="19381" y="488"/>
                        <a:pt x="19771" y="393"/>
                        <a:pt x="20015" y="203"/>
                      </a:cubicBezTo>
                      <a:cubicBezTo>
                        <a:pt x="20259" y="393"/>
                        <a:pt x="20655" y="488"/>
                        <a:pt x="21048" y="488"/>
                      </a:cubicBezTo>
                      <a:cubicBezTo>
                        <a:pt x="21441" y="488"/>
                        <a:pt x="21831" y="393"/>
                        <a:pt x="22063" y="203"/>
                      </a:cubicBezTo>
                      <a:cubicBezTo>
                        <a:pt x="22319" y="393"/>
                        <a:pt x="22715" y="488"/>
                        <a:pt x="23105" y="488"/>
                      </a:cubicBezTo>
                      <a:cubicBezTo>
                        <a:pt x="23495" y="488"/>
                        <a:pt x="23879" y="393"/>
                        <a:pt x="24111" y="203"/>
                      </a:cubicBezTo>
                      <a:cubicBezTo>
                        <a:pt x="24373" y="393"/>
                        <a:pt x="24772" y="488"/>
                        <a:pt x="25160" y="488"/>
                      </a:cubicBezTo>
                      <a:cubicBezTo>
                        <a:pt x="25549" y="488"/>
                        <a:pt x="25927" y="393"/>
                        <a:pt x="26147" y="203"/>
                      </a:cubicBezTo>
                      <a:cubicBezTo>
                        <a:pt x="26421" y="393"/>
                        <a:pt x="26825" y="488"/>
                        <a:pt x="27215" y="488"/>
                      </a:cubicBezTo>
                      <a:cubicBezTo>
                        <a:pt x="27605" y="488"/>
                        <a:pt x="27980" y="393"/>
                        <a:pt x="28195" y="203"/>
                      </a:cubicBezTo>
                      <a:cubicBezTo>
                        <a:pt x="28474" y="393"/>
                        <a:pt x="28882" y="488"/>
                        <a:pt x="29272" y="488"/>
                      </a:cubicBezTo>
                      <a:cubicBezTo>
                        <a:pt x="29662" y="488"/>
                        <a:pt x="30034" y="393"/>
                        <a:pt x="30243" y="203"/>
                      </a:cubicBezTo>
                      <a:cubicBezTo>
                        <a:pt x="30522" y="393"/>
                        <a:pt x="30933" y="488"/>
                        <a:pt x="31323" y="488"/>
                      </a:cubicBezTo>
                      <a:cubicBezTo>
                        <a:pt x="31713" y="488"/>
                        <a:pt x="32082" y="393"/>
                        <a:pt x="32279" y="203"/>
                      </a:cubicBezTo>
                      <a:cubicBezTo>
                        <a:pt x="32570" y="393"/>
                        <a:pt x="32987" y="488"/>
                        <a:pt x="33378" y="488"/>
                      </a:cubicBezTo>
                      <a:cubicBezTo>
                        <a:pt x="33770" y="488"/>
                        <a:pt x="34136" y="393"/>
                        <a:pt x="34326" y="203"/>
                      </a:cubicBezTo>
                      <a:cubicBezTo>
                        <a:pt x="34624" y="393"/>
                        <a:pt x="35041" y="488"/>
                        <a:pt x="35429" y="488"/>
                      </a:cubicBezTo>
                      <a:cubicBezTo>
                        <a:pt x="35818" y="488"/>
                        <a:pt x="36178" y="393"/>
                        <a:pt x="36362" y="203"/>
                      </a:cubicBezTo>
                      <a:cubicBezTo>
                        <a:pt x="36683" y="402"/>
                        <a:pt x="37110" y="488"/>
                        <a:pt x="37484" y="488"/>
                      </a:cubicBezTo>
                      <a:cubicBezTo>
                        <a:pt x="37624" y="488"/>
                        <a:pt x="37757" y="476"/>
                        <a:pt x="37874" y="453"/>
                      </a:cubicBezTo>
                      <a:cubicBezTo>
                        <a:pt x="38113" y="405"/>
                        <a:pt x="38303" y="322"/>
                        <a:pt x="38410" y="203"/>
                      </a:cubicBezTo>
                      <a:cubicBezTo>
                        <a:pt x="38732" y="382"/>
                        <a:pt x="39152" y="463"/>
                        <a:pt x="39537" y="463"/>
                      </a:cubicBezTo>
                      <a:cubicBezTo>
                        <a:pt x="39766" y="463"/>
                        <a:pt x="39983" y="435"/>
                        <a:pt x="40160" y="381"/>
                      </a:cubicBezTo>
                      <a:lnTo>
                        <a:pt x="40125" y="238"/>
                      </a:lnTo>
                      <a:cubicBezTo>
                        <a:pt x="39958" y="290"/>
                        <a:pt x="39753" y="316"/>
                        <a:pt x="39537" y="316"/>
                      </a:cubicBezTo>
                      <a:cubicBezTo>
                        <a:pt x="39152" y="316"/>
                        <a:pt x="38732" y="231"/>
                        <a:pt x="38434" y="48"/>
                      </a:cubicBezTo>
                      <a:lnTo>
                        <a:pt x="38375" y="0"/>
                      </a:lnTo>
                      <a:lnTo>
                        <a:pt x="38327" y="60"/>
                      </a:lnTo>
                      <a:cubicBezTo>
                        <a:pt x="38255" y="179"/>
                        <a:pt x="38077" y="262"/>
                        <a:pt x="37851" y="310"/>
                      </a:cubicBezTo>
                      <a:cubicBezTo>
                        <a:pt x="37736" y="332"/>
                        <a:pt x="37615" y="343"/>
                        <a:pt x="37491" y="343"/>
                      </a:cubicBezTo>
                      <a:cubicBezTo>
                        <a:pt x="37087" y="343"/>
                        <a:pt x="36662" y="230"/>
                        <a:pt x="36398" y="48"/>
                      </a:cubicBezTo>
                      <a:lnTo>
                        <a:pt x="36339" y="0"/>
                      </a:lnTo>
                      <a:lnTo>
                        <a:pt x="36291" y="60"/>
                      </a:lnTo>
                      <a:cubicBezTo>
                        <a:pt x="36156" y="247"/>
                        <a:pt x="35817" y="340"/>
                        <a:pt x="35441" y="340"/>
                      </a:cubicBezTo>
                      <a:cubicBezTo>
                        <a:pt x="35054" y="340"/>
                        <a:pt x="34628" y="241"/>
                        <a:pt x="34350" y="48"/>
                      </a:cubicBezTo>
                      <a:lnTo>
                        <a:pt x="34291" y="0"/>
                      </a:lnTo>
                      <a:lnTo>
                        <a:pt x="34255" y="60"/>
                      </a:lnTo>
                      <a:cubicBezTo>
                        <a:pt x="34108" y="247"/>
                        <a:pt x="33763" y="340"/>
                        <a:pt x="33387" y="340"/>
                      </a:cubicBezTo>
                      <a:cubicBezTo>
                        <a:pt x="33000" y="340"/>
                        <a:pt x="32580" y="241"/>
                        <a:pt x="32314" y="48"/>
                      </a:cubicBezTo>
                      <a:lnTo>
                        <a:pt x="32255" y="0"/>
                      </a:lnTo>
                      <a:lnTo>
                        <a:pt x="32207" y="60"/>
                      </a:lnTo>
                      <a:cubicBezTo>
                        <a:pt x="32055" y="247"/>
                        <a:pt x="31706" y="340"/>
                        <a:pt x="31332" y="340"/>
                      </a:cubicBezTo>
                      <a:cubicBezTo>
                        <a:pt x="30946" y="340"/>
                        <a:pt x="30532" y="241"/>
                        <a:pt x="30278" y="48"/>
                      </a:cubicBezTo>
                      <a:lnTo>
                        <a:pt x="30219" y="0"/>
                      </a:lnTo>
                      <a:lnTo>
                        <a:pt x="30171" y="60"/>
                      </a:lnTo>
                      <a:cubicBezTo>
                        <a:pt x="30007" y="247"/>
                        <a:pt x="29653" y="340"/>
                        <a:pt x="29277" y="340"/>
                      </a:cubicBezTo>
                      <a:cubicBezTo>
                        <a:pt x="28889" y="340"/>
                        <a:pt x="28478" y="241"/>
                        <a:pt x="28230" y="48"/>
                      </a:cubicBezTo>
                      <a:lnTo>
                        <a:pt x="28183" y="0"/>
                      </a:lnTo>
                      <a:lnTo>
                        <a:pt x="28135" y="60"/>
                      </a:lnTo>
                      <a:cubicBezTo>
                        <a:pt x="27965" y="247"/>
                        <a:pt x="27605" y="340"/>
                        <a:pt x="27227" y="340"/>
                      </a:cubicBezTo>
                      <a:cubicBezTo>
                        <a:pt x="26838" y="340"/>
                        <a:pt x="26430" y="241"/>
                        <a:pt x="26194" y="48"/>
                      </a:cubicBezTo>
                      <a:lnTo>
                        <a:pt x="26135" y="0"/>
                      </a:lnTo>
                      <a:lnTo>
                        <a:pt x="26087" y="60"/>
                      </a:lnTo>
                      <a:cubicBezTo>
                        <a:pt x="25911" y="247"/>
                        <a:pt x="25548" y="340"/>
                        <a:pt x="25171" y="340"/>
                      </a:cubicBezTo>
                      <a:cubicBezTo>
                        <a:pt x="24781" y="340"/>
                        <a:pt x="24376" y="241"/>
                        <a:pt x="24147" y="48"/>
                      </a:cubicBezTo>
                      <a:lnTo>
                        <a:pt x="24099" y="0"/>
                      </a:lnTo>
                      <a:lnTo>
                        <a:pt x="24051" y="60"/>
                      </a:lnTo>
                      <a:cubicBezTo>
                        <a:pt x="23864" y="247"/>
                        <a:pt x="23497" y="340"/>
                        <a:pt x="23121" y="340"/>
                      </a:cubicBezTo>
                      <a:cubicBezTo>
                        <a:pt x="22733" y="340"/>
                        <a:pt x="22334" y="241"/>
                        <a:pt x="22111" y="48"/>
                      </a:cubicBezTo>
                      <a:lnTo>
                        <a:pt x="22063" y="0"/>
                      </a:lnTo>
                      <a:lnTo>
                        <a:pt x="22015" y="48"/>
                      </a:lnTo>
                      <a:cubicBezTo>
                        <a:pt x="21813" y="244"/>
                        <a:pt x="21432" y="343"/>
                        <a:pt x="21049" y="343"/>
                      </a:cubicBezTo>
                      <a:cubicBezTo>
                        <a:pt x="20667" y="343"/>
                        <a:pt x="20283" y="244"/>
                        <a:pt x="20075" y="48"/>
                      </a:cubicBezTo>
                      <a:lnTo>
                        <a:pt x="20015" y="0"/>
                      </a:lnTo>
                      <a:lnTo>
                        <a:pt x="19967" y="48"/>
                      </a:lnTo>
                      <a:cubicBezTo>
                        <a:pt x="19758" y="240"/>
                        <a:pt x="19369" y="338"/>
                        <a:pt x="18984" y="338"/>
                      </a:cubicBezTo>
                      <a:cubicBezTo>
                        <a:pt x="18604" y="338"/>
                        <a:pt x="18228" y="243"/>
                        <a:pt x="18027" y="48"/>
                      </a:cubicBezTo>
                      <a:lnTo>
                        <a:pt x="17979" y="0"/>
                      </a:lnTo>
                      <a:lnTo>
                        <a:pt x="17932" y="48"/>
                      </a:lnTo>
                      <a:cubicBezTo>
                        <a:pt x="17708" y="241"/>
                        <a:pt x="17309" y="340"/>
                        <a:pt x="16921" y="340"/>
                      </a:cubicBezTo>
                      <a:cubicBezTo>
                        <a:pt x="16545" y="340"/>
                        <a:pt x="16178" y="247"/>
                        <a:pt x="15991" y="60"/>
                      </a:cubicBezTo>
                      <a:lnTo>
                        <a:pt x="15943" y="0"/>
                      </a:lnTo>
                      <a:lnTo>
                        <a:pt x="15896" y="48"/>
                      </a:lnTo>
                      <a:cubicBezTo>
                        <a:pt x="15666" y="241"/>
                        <a:pt x="15261" y="340"/>
                        <a:pt x="14871" y="340"/>
                      </a:cubicBezTo>
                      <a:cubicBezTo>
                        <a:pt x="14494" y="340"/>
                        <a:pt x="14131" y="247"/>
                        <a:pt x="13955" y="60"/>
                      </a:cubicBezTo>
                      <a:lnTo>
                        <a:pt x="13907" y="0"/>
                      </a:lnTo>
                      <a:lnTo>
                        <a:pt x="13848" y="48"/>
                      </a:lnTo>
                      <a:cubicBezTo>
                        <a:pt x="13612" y="241"/>
                        <a:pt x="13204" y="340"/>
                        <a:pt x="12815" y="340"/>
                      </a:cubicBezTo>
                      <a:cubicBezTo>
                        <a:pt x="12437" y="340"/>
                        <a:pt x="12077" y="247"/>
                        <a:pt x="11907" y="60"/>
                      </a:cubicBezTo>
                      <a:lnTo>
                        <a:pt x="11859" y="0"/>
                      </a:lnTo>
                      <a:lnTo>
                        <a:pt x="11812" y="48"/>
                      </a:lnTo>
                      <a:cubicBezTo>
                        <a:pt x="11564" y="241"/>
                        <a:pt x="11150" y="340"/>
                        <a:pt x="10761" y="340"/>
                      </a:cubicBezTo>
                      <a:cubicBezTo>
                        <a:pt x="10384" y="340"/>
                        <a:pt x="10029" y="247"/>
                        <a:pt x="9871" y="60"/>
                      </a:cubicBezTo>
                      <a:lnTo>
                        <a:pt x="9823" y="0"/>
                      </a:lnTo>
                      <a:lnTo>
                        <a:pt x="9764" y="48"/>
                      </a:lnTo>
                      <a:cubicBezTo>
                        <a:pt x="9510" y="241"/>
                        <a:pt x="9096" y="340"/>
                        <a:pt x="8710" y="340"/>
                      </a:cubicBezTo>
                      <a:cubicBezTo>
                        <a:pt x="8336" y="340"/>
                        <a:pt x="7987" y="247"/>
                        <a:pt x="7835" y="60"/>
                      </a:cubicBezTo>
                      <a:lnTo>
                        <a:pt x="7787" y="0"/>
                      </a:lnTo>
                      <a:lnTo>
                        <a:pt x="7728" y="48"/>
                      </a:lnTo>
                      <a:cubicBezTo>
                        <a:pt x="7462" y="241"/>
                        <a:pt x="7042" y="340"/>
                        <a:pt x="6655" y="340"/>
                      </a:cubicBezTo>
                      <a:cubicBezTo>
                        <a:pt x="6279" y="340"/>
                        <a:pt x="5934" y="247"/>
                        <a:pt x="5787" y="60"/>
                      </a:cubicBezTo>
                      <a:lnTo>
                        <a:pt x="5740" y="0"/>
                      </a:lnTo>
                      <a:lnTo>
                        <a:pt x="5692" y="48"/>
                      </a:lnTo>
                      <a:cubicBezTo>
                        <a:pt x="5414" y="241"/>
                        <a:pt x="4988" y="340"/>
                        <a:pt x="4601" y="340"/>
                      </a:cubicBezTo>
                      <a:cubicBezTo>
                        <a:pt x="4226" y="340"/>
                        <a:pt x="3886" y="247"/>
                        <a:pt x="3751" y="60"/>
                      </a:cubicBezTo>
                      <a:lnTo>
                        <a:pt x="3704" y="0"/>
                      </a:lnTo>
                      <a:lnTo>
                        <a:pt x="3644" y="48"/>
                      </a:lnTo>
                      <a:cubicBezTo>
                        <a:pt x="3380" y="230"/>
                        <a:pt x="2955" y="343"/>
                        <a:pt x="2551" y="343"/>
                      </a:cubicBezTo>
                      <a:cubicBezTo>
                        <a:pt x="2428" y="343"/>
                        <a:pt x="2306" y="332"/>
                        <a:pt x="2191" y="310"/>
                      </a:cubicBezTo>
                      <a:cubicBezTo>
                        <a:pt x="1965" y="262"/>
                        <a:pt x="1787" y="179"/>
                        <a:pt x="1703" y="60"/>
                      </a:cubicBezTo>
                      <a:lnTo>
                        <a:pt x="166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3" name="Google Shape;11293;p32"/>
                <p:cNvSpPr/>
                <p:nvPr/>
              </p:nvSpPr>
              <p:spPr>
                <a:xfrm>
                  <a:off x="10221668" y="2317488"/>
                  <a:ext cx="3180833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255" h="489" extrusionOk="0">
                      <a:moveTo>
                        <a:pt x="37493" y="1"/>
                      </a:moveTo>
                      <a:lnTo>
                        <a:pt x="37445" y="72"/>
                      </a:lnTo>
                      <a:cubicBezTo>
                        <a:pt x="37323" y="246"/>
                        <a:pt x="37000" y="333"/>
                        <a:pt x="36638" y="333"/>
                      </a:cubicBezTo>
                      <a:cubicBezTo>
                        <a:pt x="36257" y="333"/>
                        <a:pt x="35833" y="237"/>
                        <a:pt x="35552" y="48"/>
                      </a:cubicBezTo>
                      <a:lnTo>
                        <a:pt x="35493" y="12"/>
                      </a:lnTo>
                      <a:lnTo>
                        <a:pt x="35457" y="60"/>
                      </a:lnTo>
                      <a:cubicBezTo>
                        <a:pt x="35322" y="242"/>
                        <a:pt x="34989" y="331"/>
                        <a:pt x="34622" y="331"/>
                      </a:cubicBezTo>
                      <a:cubicBezTo>
                        <a:pt x="34244" y="331"/>
                        <a:pt x="33830" y="236"/>
                        <a:pt x="33564" y="48"/>
                      </a:cubicBezTo>
                      <a:lnTo>
                        <a:pt x="33504" y="12"/>
                      </a:lnTo>
                      <a:lnTo>
                        <a:pt x="33457" y="60"/>
                      </a:lnTo>
                      <a:cubicBezTo>
                        <a:pt x="33316" y="242"/>
                        <a:pt x="32980" y="331"/>
                        <a:pt x="32613" y="331"/>
                      </a:cubicBezTo>
                      <a:cubicBezTo>
                        <a:pt x="32234" y="331"/>
                        <a:pt x="31824" y="236"/>
                        <a:pt x="31564" y="48"/>
                      </a:cubicBezTo>
                      <a:lnTo>
                        <a:pt x="31516" y="12"/>
                      </a:lnTo>
                      <a:lnTo>
                        <a:pt x="31468" y="60"/>
                      </a:lnTo>
                      <a:cubicBezTo>
                        <a:pt x="31316" y="242"/>
                        <a:pt x="30974" y="331"/>
                        <a:pt x="30607" y="331"/>
                      </a:cubicBezTo>
                      <a:cubicBezTo>
                        <a:pt x="30228" y="331"/>
                        <a:pt x="29823" y="236"/>
                        <a:pt x="29575" y="48"/>
                      </a:cubicBezTo>
                      <a:lnTo>
                        <a:pt x="29516" y="12"/>
                      </a:lnTo>
                      <a:lnTo>
                        <a:pt x="29468" y="60"/>
                      </a:lnTo>
                      <a:cubicBezTo>
                        <a:pt x="29309" y="237"/>
                        <a:pt x="28959" y="327"/>
                        <a:pt x="28589" y="327"/>
                      </a:cubicBezTo>
                      <a:cubicBezTo>
                        <a:pt x="28212" y="327"/>
                        <a:pt x="27815" y="234"/>
                        <a:pt x="27575" y="48"/>
                      </a:cubicBezTo>
                      <a:lnTo>
                        <a:pt x="27527" y="12"/>
                      </a:lnTo>
                      <a:lnTo>
                        <a:pt x="27480" y="60"/>
                      </a:lnTo>
                      <a:cubicBezTo>
                        <a:pt x="27314" y="237"/>
                        <a:pt x="26959" y="327"/>
                        <a:pt x="26587" y="327"/>
                      </a:cubicBezTo>
                      <a:cubicBezTo>
                        <a:pt x="26209" y="327"/>
                        <a:pt x="25815" y="234"/>
                        <a:pt x="25587" y="48"/>
                      </a:cubicBezTo>
                      <a:lnTo>
                        <a:pt x="25539" y="12"/>
                      </a:lnTo>
                      <a:lnTo>
                        <a:pt x="25491" y="60"/>
                      </a:lnTo>
                      <a:cubicBezTo>
                        <a:pt x="25314" y="237"/>
                        <a:pt x="24956" y="327"/>
                        <a:pt x="24585" y="327"/>
                      </a:cubicBezTo>
                      <a:cubicBezTo>
                        <a:pt x="24209" y="327"/>
                        <a:pt x="23820" y="234"/>
                        <a:pt x="23598" y="48"/>
                      </a:cubicBezTo>
                      <a:lnTo>
                        <a:pt x="23539" y="12"/>
                      </a:lnTo>
                      <a:lnTo>
                        <a:pt x="23491" y="60"/>
                      </a:lnTo>
                      <a:cubicBezTo>
                        <a:pt x="23308" y="237"/>
                        <a:pt x="22946" y="327"/>
                        <a:pt x="22576" y="327"/>
                      </a:cubicBezTo>
                      <a:cubicBezTo>
                        <a:pt x="22200" y="327"/>
                        <a:pt x="21814" y="234"/>
                        <a:pt x="21598" y="48"/>
                      </a:cubicBezTo>
                      <a:lnTo>
                        <a:pt x="21550" y="12"/>
                      </a:lnTo>
                      <a:lnTo>
                        <a:pt x="21503" y="60"/>
                      </a:lnTo>
                      <a:cubicBezTo>
                        <a:pt x="21308" y="237"/>
                        <a:pt x="20940" y="327"/>
                        <a:pt x="20570" y="327"/>
                      </a:cubicBezTo>
                      <a:cubicBezTo>
                        <a:pt x="20193" y="327"/>
                        <a:pt x="19814" y="234"/>
                        <a:pt x="19610" y="48"/>
                      </a:cubicBezTo>
                      <a:lnTo>
                        <a:pt x="19550" y="12"/>
                      </a:lnTo>
                      <a:lnTo>
                        <a:pt x="19502" y="48"/>
                      </a:lnTo>
                      <a:cubicBezTo>
                        <a:pt x="19298" y="234"/>
                        <a:pt x="18919" y="327"/>
                        <a:pt x="18542" y="327"/>
                      </a:cubicBezTo>
                      <a:cubicBezTo>
                        <a:pt x="18172" y="327"/>
                        <a:pt x="17804" y="237"/>
                        <a:pt x="17609" y="60"/>
                      </a:cubicBezTo>
                      <a:lnTo>
                        <a:pt x="17562" y="12"/>
                      </a:lnTo>
                      <a:lnTo>
                        <a:pt x="17514" y="48"/>
                      </a:lnTo>
                      <a:cubicBezTo>
                        <a:pt x="17298" y="234"/>
                        <a:pt x="16913" y="327"/>
                        <a:pt x="16536" y="327"/>
                      </a:cubicBezTo>
                      <a:cubicBezTo>
                        <a:pt x="16166" y="327"/>
                        <a:pt x="15804" y="237"/>
                        <a:pt x="15621" y="60"/>
                      </a:cubicBezTo>
                      <a:lnTo>
                        <a:pt x="15573" y="12"/>
                      </a:lnTo>
                      <a:lnTo>
                        <a:pt x="15514" y="48"/>
                      </a:lnTo>
                      <a:cubicBezTo>
                        <a:pt x="15292" y="234"/>
                        <a:pt x="14903" y="327"/>
                        <a:pt x="14527" y="327"/>
                      </a:cubicBezTo>
                      <a:cubicBezTo>
                        <a:pt x="14157" y="327"/>
                        <a:pt x="13798" y="237"/>
                        <a:pt x="13621" y="60"/>
                      </a:cubicBezTo>
                      <a:lnTo>
                        <a:pt x="13573" y="12"/>
                      </a:lnTo>
                      <a:lnTo>
                        <a:pt x="13526" y="48"/>
                      </a:lnTo>
                      <a:cubicBezTo>
                        <a:pt x="13297" y="234"/>
                        <a:pt x="12903" y="327"/>
                        <a:pt x="12525" y="327"/>
                      </a:cubicBezTo>
                      <a:cubicBezTo>
                        <a:pt x="12153" y="327"/>
                        <a:pt x="11798" y="237"/>
                        <a:pt x="11632" y="60"/>
                      </a:cubicBezTo>
                      <a:lnTo>
                        <a:pt x="11585" y="12"/>
                      </a:lnTo>
                      <a:lnTo>
                        <a:pt x="11537" y="48"/>
                      </a:lnTo>
                      <a:cubicBezTo>
                        <a:pt x="11297" y="234"/>
                        <a:pt x="10900" y="327"/>
                        <a:pt x="10523" y="327"/>
                      </a:cubicBezTo>
                      <a:cubicBezTo>
                        <a:pt x="10153" y="327"/>
                        <a:pt x="9804" y="237"/>
                        <a:pt x="9644" y="60"/>
                      </a:cubicBezTo>
                      <a:lnTo>
                        <a:pt x="9596" y="12"/>
                      </a:lnTo>
                      <a:lnTo>
                        <a:pt x="9537" y="48"/>
                      </a:lnTo>
                      <a:cubicBezTo>
                        <a:pt x="9289" y="236"/>
                        <a:pt x="8884" y="331"/>
                        <a:pt x="8505" y="331"/>
                      </a:cubicBezTo>
                      <a:cubicBezTo>
                        <a:pt x="8139" y="331"/>
                        <a:pt x="7796" y="242"/>
                        <a:pt x="7644" y="60"/>
                      </a:cubicBezTo>
                      <a:lnTo>
                        <a:pt x="7596" y="12"/>
                      </a:lnTo>
                      <a:lnTo>
                        <a:pt x="7549" y="48"/>
                      </a:lnTo>
                      <a:cubicBezTo>
                        <a:pt x="7288" y="236"/>
                        <a:pt x="6878" y="331"/>
                        <a:pt x="6499" y="331"/>
                      </a:cubicBezTo>
                      <a:cubicBezTo>
                        <a:pt x="6133" y="331"/>
                        <a:pt x="5796" y="242"/>
                        <a:pt x="5656" y="60"/>
                      </a:cubicBezTo>
                      <a:lnTo>
                        <a:pt x="5608" y="12"/>
                      </a:lnTo>
                      <a:lnTo>
                        <a:pt x="5548" y="48"/>
                      </a:lnTo>
                      <a:cubicBezTo>
                        <a:pt x="5282" y="236"/>
                        <a:pt x="4869" y="331"/>
                        <a:pt x="4490" y="331"/>
                      </a:cubicBezTo>
                      <a:cubicBezTo>
                        <a:pt x="4123" y="331"/>
                        <a:pt x="3790" y="242"/>
                        <a:pt x="3655" y="60"/>
                      </a:cubicBezTo>
                      <a:lnTo>
                        <a:pt x="3620" y="12"/>
                      </a:lnTo>
                      <a:lnTo>
                        <a:pt x="3560" y="48"/>
                      </a:lnTo>
                      <a:cubicBezTo>
                        <a:pt x="3279" y="237"/>
                        <a:pt x="2855" y="333"/>
                        <a:pt x="2474" y="333"/>
                      </a:cubicBezTo>
                      <a:cubicBezTo>
                        <a:pt x="2112" y="333"/>
                        <a:pt x="1789" y="246"/>
                        <a:pt x="1667" y="72"/>
                      </a:cubicBezTo>
                      <a:lnTo>
                        <a:pt x="1619" y="12"/>
                      </a:lnTo>
                      <a:lnTo>
                        <a:pt x="1560" y="48"/>
                      </a:lnTo>
                      <a:cubicBezTo>
                        <a:pt x="1271" y="238"/>
                        <a:pt x="855" y="319"/>
                        <a:pt x="485" y="319"/>
                      </a:cubicBezTo>
                      <a:cubicBezTo>
                        <a:pt x="322" y="319"/>
                        <a:pt x="167" y="304"/>
                        <a:pt x="36" y="274"/>
                      </a:cubicBezTo>
                      <a:lnTo>
                        <a:pt x="0" y="417"/>
                      </a:lnTo>
                      <a:cubicBezTo>
                        <a:pt x="146" y="452"/>
                        <a:pt x="315" y="470"/>
                        <a:pt x="493" y="470"/>
                      </a:cubicBezTo>
                      <a:cubicBezTo>
                        <a:pt x="866" y="470"/>
                        <a:pt x="1277" y="389"/>
                        <a:pt x="1584" y="203"/>
                      </a:cubicBezTo>
                      <a:cubicBezTo>
                        <a:pt x="1762" y="388"/>
                        <a:pt x="2113" y="480"/>
                        <a:pt x="2494" y="480"/>
                      </a:cubicBezTo>
                      <a:cubicBezTo>
                        <a:pt x="2875" y="480"/>
                        <a:pt x="3286" y="388"/>
                        <a:pt x="3584" y="203"/>
                      </a:cubicBezTo>
                      <a:cubicBezTo>
                        <a:pt x="3768" y="388"/>
                        <a:pt x="4123" y="480"/>
                        <a:pt x="4504" y="480"/>
                      </a:cubicBezTo>
                      <a:cubicBezTo>
                        <a:pt x="4885" y="480"/>
                        <a:pt x="5292" y="388"/>
                        <a:pt x="5584" y="203"/>
                      </a:cubicBezTo>
                      <a:cubicBezTo>
                        <a:pt x="5775" y="388"/>
                        <a:pt x="6129" y="480"/>
                        <a:pt x="6507" y="480"/>
                      </a:cubicBezTo>
                      <a:cubicBezTo>
                        <a:pt x="6885" y="480"/>
                        <a:pt x="7287" y="388"/>
                        <a:pt x="7572" y="203"/>
                      </a:cubicBezTo>
                      <a:cubicBezTo>
                        <a:pt x="7769" y="388"/>
                        <a:pt x="8129" y="480"/>
                        <a:pt x="8510" y="480"/>
                      </a:cubicBezTo>
                      <a:cubicBezTo>
                        <a:pt x="8891" y="480"/>
                        <a:pt x="9293" y="388"/>
                        <a:pt x="9573" y="203"/>
                      </a:cubicBezTo>
                      <a:cubicBezTo>
                        <a:pt x="9775" y="388"/>
                        <a:pt x="10138" y="480"/>
                        <a:pt x="10519" y="480"/>
                      </a:cubicBezTo>
                      <a:cubicBezTo>
                        <a:pt x="10900" y="480"/>
                        <a:pt x="11299" y="388"/>
                        <a:pt x="11573" y="203"/>
                      </a:cubicBezTo>
                      <a:cubicBezTo>
                        <a:pt x="11781" y="388"/>
                        <a:pt x="12147" y="480"/>
                        <a:pt x="12527" y="480"/>
                      </a:cubicBezTo>
                      <a:cubicBezTo>
                        <a:pt x="12906" y="480"/>
                        <a:pt x="13299" y="388"/>
                        <a:pt x="13561" y="203"/>
                      </a:cubicBezTo>
                      <a:cubicBezTo>
                        <a:pt x="13782" y="388"/>
                        <a:pt x="14154" y="480"/>
                        <a:pt x="14535" y="480"/>
                      </a:cubicBezTo>
                      <a:cubicBezTo>
                        <a:pt x="14916" y="480"/>
                        <a:pt x="15306" y="388"/>
                        <a:pt x="15562" y="203"/>
                      </a:cubicBezTo>
                      <a:cubicBezTo>
                        <a:pt x="15788" y="388"/>
                        <a:pt x="16163" y="480"/>
                        <a:pt x="16544" y="480"/>
                      </a:cubicBezTo>
                      <a:cubicBezTo>
                        <a:pt x="16925" y="480"/>
                        <a:pt x="17312" y="388"/>
                        <a:pt x="17562" y="203"/>
                      </a:cubicBezTo>
                      <a:cubicBezTo>
                        <a:pt x="17794" y="388"/>
                        <a:pt x="18172" y="480"/>
                        <a:pt x="18553" y="480"/>
                      </a:cubicBezTo>
                      <a:cubicBezTo>
                        <a:pt x="18934" y="480"/>
                        <a:pt x="19318" y="388"/>
                        <a:pt x="19562" y="203"/>
                      </a:cubicBezTo>
                      <a:cubicBezTo>
                        <a:pt x="19800" y="388"/>
                        <a:pt x="20181" y="480"/>
                        <a:pt x="20561" y="480"/>
                      </a:cubicBezTo>
                      <a:cubicBezTo>
                        <a:pt x="20940" y="480"/>
                        <a:pt x="21318" y="388"/>
                        <a:pt x="21550" y="203"/>
                      </a:cubicBezTo>
                      <a:cubicBezTo>
                        <a:pt x="21800" y="388"/>
                        <a:pt x="22187" y="480"/>
                        <a:pt x="22568" y="480"/>
                      </a:cubicBezTo>
                      <a:cubicBezTo>
                        <a:pt x="22949" y="480"/>
                        <a:pt x="23324" y="388"/>
                        <a:pt x="23551" y="203"/>
                      </a:cubicBezTo>
                      <a:cubicBezTo>
                        <a:pt x="23807" y="388"/>
                        <a:pt x="24197" y="480"/>
                        <a:pt x="24578" y="480"/>
                      </a:cubicBezTo>
                      <a:cubicBezTo>
                        <a:pt x="24959" y="480"/>
                        <a:pt x="25331" y="388"/>
                        <a:pt x="25551" y="203"/>
                      </a:cubicBezTo>
                      <a:cubicBezTo>
                        <a:pt x="25813" y="388"/>
                        <a:pt x="26206" y="480"/>
                        <a:pt x="26585" y="480"/>
                      </a:cubicBezTo>
                      <a:cubicBezTo>
                        <a:pt x="26965" y="480"/>
                        <a:pt x="27331" y="388"/>
                        <a:pt x="27539" y="203"/>
                      </a:cubicBezTo>
                      <a:cubicBezTo>
                        <a:pt x="27813" y="388"/>
                        <a:pt x="28212" y="480"/>
                        <a:pt x="28593" y="480"/>
                      </a:cubicBezTo>
                      <a:cubicBezTo>
                        <a:pt x="28974" y="480"/>
                        <a:pt x="29337" y="388"/>
                        <a:pt x="29539" y="203"/>
                      </a:cubicBezTo>
                      <a:cubicBezTo>
                        <a:pt x="29819" y="388"/>
                        <a:pt x="30221" y="480"/>
                        <a:pt x="30602" y="480"/>
                      </a:cubicBezTo>
                      <a:cubicBezTo>
                        <a:pt x="30983" y="480"/>
                        <a:pt x="31343" y="388"/>
                        <a:pt x="31540" y="203"/>
                      </a:cubicBezTo>
                      <a:cubicBezTo>
                        <a:pt x="31819" y="388"/>
                        <a:pt x="32221" y="480"/>
                        <a:pt x="32601" y="480"/>
                      </a:cubicBezTo>
                      <a:cubicBezTo>
                        <a:pt x="32980" y="480"/>
                        <a:pt x="33338" y="388"/>
                        <a:pt x="33528" y="203"/>
                      </a:cubicBezTo>
                      <a:cubicBezTo>
                        <a:pt x="33820" y="388"/>
                        <a:pt x="34228" y="480"/>
                        <a:pt x="34609" y="480"/>
                      </a:cubicBezTo>
                      <a:cubicBezTo>
                        <a:pt x="34990" y="480"/>
                        <a:pt x="35344" y="388"/>
                        <a:pt x="35528" y="203"/>
                      </a:cubicBezTo>
                      <a:cubicBezTo>
                        <a:pt x="35828" y="389"/>
                        <a:pt x="36240" y="481"/>
                        <a:pt x="36621" y="481"/>
                      </a:cubicBezTo>
                      <a:cubicBezTo>
                        <a:pt x="36995" y="481"/>
                        <a:pt x="37339" y="392"/>
                        <a:pt x="37517" y="215"/>
                      </a:cubicBezTo>
                      <a:cubicBezTo>
                        <a:pt x="37790" y="405"/>
                        <a:pt x="38171" y="489"/>
                        <a:pt x="38529" y="489"/>
                      </a:cubicBezTo>
                      <a:cubicBezTo>
                        <a:pt x="38791" y="489"/>
                        <a:pt x="39041" y="441"/>
                        <a:pt x="39255" y="370"/>
                      </a:cubicBezTo>
                      <a:lnTo>
                        <a:pt x="39207" y="227"/>
                      </a:lnTo>
                      <a:cubicBezTo>
                        <a:pt x="39009" y="299"/>
                        <a:pt x="38769" y="341"/>
                        <a:pt x="38525" y="341"/>
                      </a:cubicBezTo>
                      <a:cubicBezTo>
                        <a:pt x="38170" y="341"/>
                        <a:pt x="37807" y="253"/>
                        <a:pt x="37552" y="48"/>
                      </a:cubicBezTo>
                      <a:lnTo>
                        <a:pt x="3749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4" name="Google Shape;11294;p32"/>
                <p:cNvSpPr/>
                <p:nvPr/>
              </p:nvSpPr>
              <p:spPr>
                <a:xfrm>
                  <a:off x="10105876" y="2262469"/>
                  <a:ext cx="282714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9" h="7907" extrusionOk="0">
                      <a:moveTo>
                        <a:pt x="3346" y="1"/>
                      </a:moveTo>
                      <a:cubicBezTo>
                        <a:pt x="3263" y="1"/>
                        <a:pt x="3167" y="49"/>
                        <a:pt x="3155" y="108"/>
                      </a:cubicBezTo>
                      <a:lnTo>
                        <a:pt x="24" y="7764"/>
                      </a:lnTo>
                      <a:cubicBezTo>
                        <a:pt x="0" y="7847"/>
                        <a:pt x="60" y="7907"/>
                        <a:pt x="155" y="7907"/>
                      </a:cubicBezTo>
                      <a:lnTo>
                        <a:pt x="167" y="7907"/>
                      </a:lnTo>
                      <a:cubicBezTo>
                        <a:pt x="262" y="7907"/>
                        <a:pt x="369" y="7847"/>
                        <a:pt x="405" y="7764"/>
                      </a:cubicBezTo>
                      <a:lnTo>
                        <a:pt x="3465" y="108"/>
                      </a:lnTo>
                      <a:cubicBezTo>
                        <a:pt x="3489" y="49"/>
                        <a:pt x="3441" y="1"/>
                        <a:pt x="334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5" name="Google Shape;11295;p32"/>
                <p:cNvSpPr/>
                <p:nvPr/>
              </p:nvSpPr>
              <p:spPr>
                <a:xfrm>
                  <a:off x="10293055" y="2262469"/>
                  <a:ext cx="25475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4" h="7907" extrusionOk="0">
                      <a:moveTo>
                        <a:pt x="2989" y="1"/>
                      </a:moveTo>
                      <a:cubicBezTo>
                        <a:pt x="2905" y="1"/>
                        <a:pt x="2822" y="49"/>
                        <a:pt x="2798" y="108"/>
                      </a:cubicBezTo>
                      <a:lnTo>
                        <a:pt x="24" y="7764"/>
                      </a:lnTo>
                      <a:cubicBezTo>
                        <a:pt x="0" y="7847"/>
                        <a:pt x="60" y="7907"/>
                        <a:pt x="155" y="7907"/>
                      </a:cubicBezTo>
                      <a:lnTo>
                        <a:pt x="167" y="7907"/>
                      </a:lnTo>
                      <a:cubicBezTo>
                        <a:pt x="262" y="7907"/>
                        <a:pt x="369" y="7847"/>
                        <a:pt x="393" y="7764"/>
                      </a:cubicBezTo>
                      <a:lnTo>
                        <a:pt x="3120" y="108"/>
                      </a:lnTo>
                      <a:cubicBezTo>
                        <a:pt x="3143" y="49"/>
                        <a:pt x="3084" y="1"/>
                        <a:pt x="300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6" name="Google Shape;11296;p32"/>
                <p:cNvSpPr/>
                <p:nvPr/>
              </p:nvSpPr>
              <p:spPr>
                <a:xfrm>
                  <a:off x="10479262" y="2262469"/>
                  <a:ext cx="22672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8" h="7907" extrusionOk="0">
                      <a:moveTo>
                        <a:pt x="2655" y="1"/>
                      </a:moveTo>
                      <a:cubicBezTo>
                        <a:pt x="2560" y="1"/>
                        <a:pt x="2477" y="49"/>
                        <a:pt x="2465" y="108"/>
                      </a:cubicBezTo>
                      <a:lnTo>
                        <a:pt x="24" y="7764"/>
                      </a:lnTo>
                      <a:cubicBezTo>
                        <a:pt x="0" y="7847"/>
                        <a:pt x="71" y="7907"/>
                        <a:pt x="167" y="7907"/>
                      </a:cubicBezTo>
                      <a:lnTo>
                        <a:pt x="179" y="7907"/>
                      </a:lnTo>
                      <a:cubicBezTo>
                        <a:pt x="274" y="7907"/>
                        <a:pt x="381" y="7847"/>
                        <a:pt x="405" y="7764"/>
                      </a:cubicBezTo>
                      <a:lnTo>
                        <a:pt x="2786" y="108"/>
                      </a:lnTo>
                      <a:cubicBezTo>
                        <a:pt x="2798" y="49"/>
                        <a:pt x="2738" y="1"/>
                        <a:pt x="26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7" name="Google Shape;11297;p32"/>
                <p:cNvSpPr/>
                <p:nvPr/>
              </p:nvSpPr>
              <p:spPr>
                <a:xfrm>
                  <a:off x="10666361" y="2262469"/>
                  <a:ext cx="19884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4" h="7907" extrusionOk="0">
                      <a:moveTo>
                        <a:pt x="2299" y="1"/>
                      </a:moveTo>
                      <a:cubicBezTo>
                        <a:pt x="2215" y="1"/>
                        <a:pt x="2132" y="49"/>
                        <a:pt x="2120" y="108"/>
                      </a:cubicBezTo>
                      <a:lnTo>
                        <a:pt x="25" y="7764"/>
                      </a:lnTo>
                      <a:cubicBezTo>
                        <a:pt x="1" y="7847"/>
                        <a:pt x="72" y="7907"/>
                        <a:pt x="168" y="7907"/>
                      </a:cubicBezTo>
                      <a:lnTo>
                        <a:pt x="179" y="7907"/>
                      </a:lnTo>
                      <a:cubicBezTo>
                        <a:pt x="275" y="7907"/>
                        <a:pt x="382" y="7847"/>
                        <a:pt x="394" y="7764"/>
                      </a:cubicBezTo>
                      <a:lnTo>
                        <a:pt x="2442" y="108"/>
                      </a:lnTo>
                      <a:cubicBezTo>
                        <a:pt x="2454" y="49"/>
                        <a:pt x="2394" y="1"/>
                        <a:pt x="229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8" name="Google Shape;11298;p32"/>
                <p:cNvSpPr/>
                <p:nvPr/>
              </p:nvSpPr>
              <p:spPr>
                <a:xfrm>
                  <a:off x="10853540" y="2262469"/>
                  <a:ext cx="169920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7" h="7907" extrusionOk="0">
                      <a:moveTo>
                        <a:pt x="1953" y="1"/>
                      </a:moveTo>
                      <a:cubicBezTo>
                        <a:pt x="1858" y="1"/>
                        <a:pt x="1775" y="49"/>
                        <a:pt x="1763" y="108"/>
                      </a:cubicBezTo>
                      <a:lnTo>
                        <a:pt x="13" y="7764"/>
                      </a:lnTo>
                      <a:cubicBezTo>
                        <a:pt x="1" y="7847"/>
                        <a:pt x="72" y="7907"/>
                        <a:pt x="167" y="7907"/>
                      </a:cubicBezTo>
                      <a:lnTo>
                        <a:pt x="179" y="7907"/>
                      </a:lnTo>
                      <a:cubicBezTo>
                        <a:pt x="274" y="7907"/>
                        <a:pt x="382" y="7847"/>
                        <a:pt x="394" y="7764"/>
                      </a:cubicBezTo>
                      <a:lnTo>
                        <a:pt x="2084" y="108"/>
                      </a:lnTo>
                      <a:cubicBezTo>
                        <a:pt x="2096" y="49"/>
                        <a:pt x="2037" y="1"/>
                        <a:pt x="19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9" name="Google Shape;11299;p32"/>
                <p:cNvSpPr/>
                <p:nvPr/>
              </p:nvSpPr>
              <p:spPr>
                <a:xfrm>
                  <a:off x="11040719" y="2262469"/>
                  <a:ext cx="141884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1" h="7907" extrusionOk="0">
                      <a:moveTo>
                        <a:pt x="1596" y="1"/>
                      </a:moveTo>
                      <a:cubicBezTo>
                        <a:pt x="1513" y="1"/>
                        <a:pt x="1429" y="49"/>
                        <a:pt x="1417" y="108"/>
                      </a:cubicBezTo>
                      <a:lnTo>
                        <a:pt x="12" y="7764"/>
                      </a:lnTo>
                      <a:cubicBezTo>
                        <a:pt x="0" y="7847"/>
                        <a:pt x="72" y="7907"/>
                        <a:pt x="179" y="7907"/>
                      </a:cubicBezTo>
                      <a:cubicBezTo>
                        <a:pt x="274" y="7907"/>
                        <a:pt x="370" y="7847"/>
                        <a:pt x="393" y="7764"/>
                      </a:cubicBezTo>
                      <a:lnTo>
                        <a:pt x="1739" y="108"/>
                      </a:lnTo>
                      <a:cubicBezTo>
                        <a:pt x="1751" y="49"/>
                        <a:pt x="1679" y="1"/>
                        <a:pt x="159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0" name="Google Shape;11300;p32"/>
                <p:cNvSpPr/>
                <p:nvPr/>
              </p:nvSpPr>
              <p:spPr>
                <a:xfrm>
                  <a:off x="11227899" y="2262469"/>
                  <a:ext cx="11295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7907" extrusionOk="0">
                      <a:moveTo>
                        <a:pt x="1239" y="1"/>
                      </a:moveTo>
                      <a:cubicBezTo>
                        <a:pt x="1155" y="1"/>
                        <a:pt x="1072" y="49"/>
                        <a:pt x="1072" y="108"/>
                      </a:cubicBezTo>
                      <a:lnTo>
                        <a:pt x="0" y="7764"/>
                      </a:lnTo>
                      <a:cubicBezTo>
                        <a:pt x="0" y="7847"/>
                        <a:pt x="72" y="7907"/>
                        <a:pt x="179" y="7907"/>
                      </a:cubicBezTo>
                      <a:cubicBezTo>
                        <a:pt x="286" y="7907"/>
                        <a:pt x="369" y="7847"/>
                        <a:pt x="381" y="7764"/>
                      </a:cubicBezTo>
                      <a:lnTo>
                        <a:pt x="1393" y="108"/>
                      </a:lnTo>
                      <a:cubicBezTo>
                        <a:pt x="1393" y="49"/>
                        <a:pt x="1334" y="1"/>
                        <a:pt x="12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1" name="Google Shape;11301;p32"/>
                <p:cNvSpPr/>
                <p:nvPr/>
              </p:nvSpPr>
              <p:spPr>
                <a:xfrm>
                  <a:off x="11414106" y="2262469"/>
                  <a:ext cx="858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7907" extrusionOk="0">
                      <a:moveTo>
                        <a:pt x="905" y="1"/>
                      </a:moveTo>
                      <a:cubicBezTo>
                        <a:pt x="810" y="1"/>
                        <a:pt x="738" y="49"/>
                        <a:pt x="738" y="108"/>
                      </a:cubicBezTo>
                      <a:lnTo>
                        <a:pt x="12" y="7764"/>
                      </a:lnTo>
                      <a:cubicBezTo>
                        <a:pt x="0" y="7847"/>
                        <a:pt x="84" y="7907"/>
                        <a:pt x="191" y="7907"/>
                      </a:cubicBezTo>
                      <a:cubicBezTo>
                        <a:pt x="298" y="7907"/>
                        <a:pt x="381" y="7847"/>
                        <a:pt x="393" y="7764"/>
                      </a:cubicBezTo>
                      <a:lnTo>
                        <a:pt x="1048" y="108"/>
                      </a:lnTo>
                      <a:cubicBezTo>
                        <a:pt x="1060" y="49"/>
                        <a:pt x="988" y="1"/>
                        <a:pt x="90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2" name="Google Shape;11302;p32"/>
                <p:cNvSpPr/>
                <p:nvPr/>
              </p:nvSpPr>
              <p:spPr>
                <a:xfrm>
                  <a:off x="11601204" y="2262469"/>
                  <a:ext cx="5704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7907" extrusionOk="0">
                      <a:moveTo>
                        <a:pt x="549" y="1"/>
                      </a:moveTo>
                      <a:cubicBezTo>
                        <a:pt x="465" y="1"/>
                        <a:pt x="382" y="49"/>
                        <a:pt x="382" y="108"/>
                      </a:cubicBezTo>
                      <a:lnTo>
                        <a:pt x="13" y="7764"/>
                      </a:lnTo>
                      <a:cubicBezTo>
                        <a:pt x="1" y="7847"/>
                        <a:pt x="84" y="7907"/>
                        <a:pt x="191" y="7907"/>
                      </a:cubicBezTo>
                      <a:cubicBezTo>
                        <a:pt x="299" y="7907"/>
                        <a:pt x="382" y="7847"/>
                        <a:pt x="382" y="7764"/>
                      </a:cubicBezTo>
                      <a:lnTo>
                        <a:pt x="703" y="108"/>
                      </a:lnTo>
                      <a:cubicBezTo>
                        <a:pt x="703" y="49"/>
                        <a:pt x="632" y="1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3" name="Google Shape;11303;p32"/>
                <p:cNvSpPr/>
                <p:nvPr/>
              </p:nvSpPr>
              <p:spPr>
                <a:xfrm>
                  <a:off x="11788383" y="2262469"/>
                  <a:ext cx="30953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7907" extrusionOk="0">
                      <a:moveTo>
                        <a:pt x="191" y="1"/>
                      </a:moveTo>
                      <a:cubicBezTo>
                        <a:pt x="108" y="1"/>
                        <a:pt x="37" y="49"/>
                        <a:pt x="37" y="108"/>
                      </a:cubicBezTo>
                      <a:lnTo>
                        <a:pt x="1" y="7764"/>
                      </a:lnTo>
                      <a:cubicBezTo>
                        <a:pt x="1" y="7847"/>
                        <a:pt x="84" y="7907"/>
                        <a:pt x="191" y="7907"/>
                      </a:cubicBezTo>
                      <a:cubicBezTo>
                        <a:pt x="298" y="7907"/>
                        <a:pt x="382" y="7847"/>
                        <a:pt x="382" y="7764"/>
                      </a:cubicBezTo>
                      <a:lnTo>
                        <a:pt x="358" y="108"/>
                      </a:lnTo>
                      <a:cubicBezTo>
                        <a:pt x="358" y="49"/>
                        <a:pt x="287" y="1"/>
                        <a:pt x="19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4" name="Google Shape;11304;p32"/>
                <p:cNvSpPr/>
                <p:nvPr/>
              </p:nvSpPr>
              <p:spPr>
                <a:xfrm>
                  <a:off x="11949552" y="2262469"/>
                  <a:ext cx="559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" h="7907" extrusionOk="0">
                      <a:moveTo>
                        <a:pt x="167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322" y="7764"/>
                      </a:lnTo>
                      <a:cubicBezTo>
                        <a:pt x="322" y="7847"/>
                        <a:pt x="405" y="7907"/>
                        <a:pt x="512" y="7907"/>
                      </a:cubicBezTo>
                      <a:cubicBezTo>
                        <a:pt x="619" y="7907"/>
                        <a:pt x="691" y="7847"/>
                        <a:pt x="691" y="7764"/>
                      </a:cubicBezTo>
                      <a:lnTo>
                        <a:pt x="322" y="108"/>
                      </a:lnTo>
                      <a:cubicBezTo>
                        <a:pt x="322" y="49"/>
                        <a:pt x="250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5" name="Google Shape;11305;p32"/>
                <p:cNvSpPr/>
                <p:nvPr/>
              </p:nvSpPr>
              <p:spPr>
                <a:xfrm>
                  <a:off x="12108695" y="2262469"/>
                  <a:ext cx="8402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7907" extrusionOk="0">
                      <a:moveTo>
                        <a:pt x="155" y="1"/>
                      </a:moveTo>
                      <a:cubicBezTo>
                        <a:pt x="72" y="1"/>
                        <a:pt x="1" y="49"/>
                        <a:pt x="1" y="108"/>
                      </a:cubicBezTo>
                      <a:lnTo>
                        <a:pt x="656" y="7764"/>
                      </a:lnTo>
                      <a:cubicBezTo>
                        <a:pt x="667" y="7847"/>
                        <a:pt x="751" y="7907"/>
                        <a:pt x="858" y="7907"/>
                      </a:cubicBezTo>
                      <a:cubicBezTo>
                        <a:pt x="965" y="7907"/>
                        <a:pt x="1037" y="7847"/>
                        <a:pt x="1037" y="7764"/>
                      </a:cubicBezTo>
                      <a:lnTo>
                        <a:pt x="322" y="108"/>
                      </a:lnTo>
                      <a:cubicBezTo>
                        <a:pt x="322" y="49"/>
                        <a:pt x="239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6" name="Google Shape;11306;p32"/>
                <p:cNvSpPr/>
                <p:nvPr/>
              </p:nvSpPr>
              <p:spPr>
                <a:xfrm>
                  <a:off x="12266946" y="2262469"/>
                  <a:ext cx="11295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7907" extrusionOk="0">
                      <a:moveTo>
                        <a:pt x="155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1012" y="7764"/>
                      </a:lnTo>
                      <a:cubicBezTo>
                        <a:pt x="1012" y="7847"/>
                        <a:pt x="1108" y="7907"/>
                        <a:pt x="1215" y="7907"/>
                      </a:cubicBezTo>
                      <a:cubicBezTo>
                        <a:pt x="1322" y="7907"/>
                        <a:pt x="1393" y="7847"/>
                        <a:pt x="1381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50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7" name="Google Shape;11307;p32"/>
                <p:cNvSpPr/>
                <p:nvPr/>
              </p:nvSpPr>
              <p:spPr>
                <a:xfrm>
                  <a:off x="12426089" y="2262469"/>
                  <a:ext cx="1409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0" h="7907" extrusionOk="0">
                      <a:moveTo>
                        <a:pt x="156" y="1"/>
                      </a:moveTo>
                      <a:cubicBezTo>
                        <a:pt x="60" y="1"/>
                        <a:pt x="1" y="49"/>
                        <a:pt x="13" y="108"/>
                      </a:cubicBezTo>
                      <a:lnTo>
                        <a:pt x="1346" y="7764"/>
                      </a:lnTo>
                      <a:cubicBezTo>
                        <a:pt x="1358" y="7847"/>
                        <a:pt x="1453" y="7907"/>
                        <a:pt x="1561" y="7907"/>
                      </a:cubicBezTo>
                      <a:cubicBezTo>
                        <a:pt x="1668" y="7907"/>
                        <a:pt x="1739" y="7847"/>
                        <a:pt x="1727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8" name="Google Shape;11308;p32"/>
                <p:cNvSpPr/>
                <p:nvPr/>
              </p:nvSpPr>
              <p:spPr>
                <a:xfrm>
                  <a:off x="12584341" y="2262469"/>
                  <a:ext cx="169839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6" h="7907" extrusionOk="0">
                      <a:moveTo>
                        <a:pt x="155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1703" y="7764"/>
                      </a:lnTo>
                      <a:cubicBezTo>
                        <a:pt x="1715" y="7847"/>
                        <a:pt x="1810" y="7907"/>
                        <a:pt x="1917" y="7907"/>
                      </a:cubicBezTo>
                      <a:cubicBezTo>
                        <a:pt x="2025" y="7907"/>
                        <a:pt x="2096" y="7847"/>
                        <a:pt x="2072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50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9" name="Google Shape;11309;p32"/>
                <p:cNvSpPr/>
                <p:nvPr/>
              </p:nvSpPr>
              <p:spPr>
                <a:xfrm>
                  <a:off x="12743484" y="2262469"/>
                  <a:ext cx="19787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7907" extrusionOk="0">
                      <a:moveTo>
                        <a:pt x="144" y="1"/>
                      </a:moveTo>
                      <a:cubicBezTo>
                        <a:pt x="61" y="1"/>
                        <a:pt x="1" y="49"/>
                        <a:pt x="13" y="108"/>
                      </a:cubicBezTo>
                      <a:lnTo>
                        <a:pt x="2037" y="7764"/>
                      </a:lnTo>
                      <a:cubicBezTo>
                        <a:pt x="2061" y="7847"/>
                        <a:pt x="2156" y="7907"/>
                        <a:pt x="2263" y="7907"/>
                      </a:cubicBezTo>
                      <a:cubicBezTo>
                        <a:pt x="2370" y="7907"/>
                        <a:pt x="2442" y="7847"/>
                        <a:pt x="2418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0" name="Google Shape;11310;p32"/>
                <p:cNvSpPr/>
                <p:nvPr/>
              </p:nvSpPr>
              <p:spPr>
                <a:xfrm>
                  <a:off x="12901735" y="2262469"/>
                  <a:ext cx="225831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7" h="7907" extrusionOk="0">
                      <a:moveTo>
                        <a:pt x="155" y="1"/>
                      </a:moveTo>
                      <a:cubicBezTo>
                        <a:pt x="60" y="1"/>
                        <a:pt x="1" y="49"/>
                        <a:pt x="24" y="108"/>
                      </a:cubicBezTo>
                      <a:lnTo>
                        <a:pt x="2394" y="7764"/>
                      </a:lnTo>
                      <a:cubicBezTo>
                        <a:pt x="2418" y="7847"/>
                        <a:pt x="2513" y="7907"/>
                        <a:pt x="2620" y="7907"/>
                      </a:cubicBezTo>
                      <a:cubicBezTo>
                        <a:pt x="2727" y="7907"/>
                        <a:pt x="2787" y="7847"/>
                        <a:pt x="2763" y="7764"/>
                      </a:cubicBezTo>
                      <a:lnTo>
                        <a:pt x="346" y="108"/>
                      </a:lnTo>
                      <a:cubicBezTo>
                        <a:pt x="322" y="49"/>
                        <a:pt x="239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1" name="Google Shape;11311;p32"/>
                <p:cNvSpPr/>
                <p:nvPr/>
              </p:nvSpPr>
              <p:spPr>
                <a:xfrm>
                  <a:off x="13060959" y="2262469"/>
                  <a:ext cx="25378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7907" extrusionOk="0">
                      <a:moveTo>
                        <a:pt x="143" y="1"/>
                      </a:moveTo>
                      <a:cubicBezTo>
                        <a:pt x="60" y="1"/>
                        <a:pt x="0" y="49"/>
                        <a:pt x="24" y="108"/>
                      </a:cubicBezTo>
                      <a:lnTo>
                        <a:pt x="2727" y="7764"/>
                      </a:lnTo>
                      <a:cubicBezTo>
                        <a:pt x="2762" y="7847"/>
                        <a:pt x="2858" y="7907"/>
                        <a:pt x="2965" y="7907"/>
                      </a:cubicBezTo>
                      <a:cubicBezTo>
                        <a:pt x="3072" y="7907"/>
                        <a:pt x="3131" y="7847"/>
                        <a:pt x="3108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8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2" name="Google Shape;11312;p32"/>
                <p:cNvSpPr/>
                <p:nvPr/>
              </p:nvSpPr>
              <p:spPr>
                <a:xfrm>
                  <a:off x="13219130" y="2262469"/>
                  <a:ext cx="28279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0" h="7907" extrusionOk="0">
                      <a:moveTo>
                        <a:pt x="144" y="1"/>
                      </a:moveTo>
                      <a:cubicBezTo>
                        <a:pt x="60" y="1"/>
                        <a:pt x="1" y="49"/>
                        <a:pt x="25" y="108"/>
                      </a:cubicBezTo>
                      <a:lnTo>
                        <a:pt x="3084" y="7764"/>
                      </a:lnTo>
                      <a:cubicBezTo>
                        <a:pt x="3108" y="7847"/>
                        <a:pt x="3215" y="7907"/>
                        <a:pt x="3323" y="7907"/>
                      </a:cubicBezTo>
                      <a:cubicBezTo>
                        <a:pt x="3430" y="7907"/>
                        <a:pt x="3489" y="7847"/>
                        <a:pt x="3454" y="7764"/>
                      </a:cubicBezTo>
                      <a:lnTo>
                        <a:pt x="346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3" name="Google Shape;11313;p32"/>
                <p:cNvSpPr/>
                <p:nvPr/>
              </p:nvSpPr>
              <p:spPr>
                <a:xfrm>
                  <a:off x="10169566" y="1832200"/>
                  <a:ext cx="3274422" cy="65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0" h="811" extrusionOk="0">
                      <a:moveTo>
                        <a:pt x="0" y="1"/>
                      </a:moveTo>
                      <a:lnTo>
                        <a:pt x="0" y="810"/>
                      </a:lnTo>
                      <a:lnTo>
                        <a:pt x="40410" y="810"/>
                      </a:lnTo>
                      <a:lnTo>
                        <a:pt x="4041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4" name="Google Shape;11314;p32"/>
                <p:cNvSpPr/>
                <p:nvPr/>
              </p:nvSpPr>
              <p:spPr>
                <a:xfrm>
                  <a:off x="10169566" y="1999122"/>
                  <a:ext cx="3274422" cy="36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0" h="453" extrusionOk="0">
                      <a:moveTo>
                        <a:pt x="0" y="1"/>
                      </a:moveTo>
                      <a:lnTo>
                        <a:pt x="0" y="453"/>
                      </a:lnTo>
                      <a:lnTo>
                        <a:pt x="40410" y="453"/>
                      </a:lnTo>
                      <a:lnTo>
                        <a:pt x="4041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5" name="Google Shape;11315;p32"/>
                <p:cNvSpPr/>
                <p:nvPr/>
              </p:nvSpPr>
              <p:spPr>
                <a:xfrm>
                  <a:off x="10343213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6" name="Google Shape;11316;p32"/>
                <p:cNvSpPr/>
                <p:nvPr/>
              </p:nvSpPr>
              <p:spPr>
                <a:xfrm>
                  <a:off x="10536145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7" name="Google Shape;11317;p32"/>
                <p:cNvSpPr/>
                <p:nvPr/>
              </p:nvSpPr>
              <p:spPr>
                <a:xfrm>
                  <a:off x="10729078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8" name="Google Shape;11318;p32"/>
                <p:cNvSpPr/>
                <p:nvPr/>
              </p:nvSpPr>
              <p:spPr>
                <a:xfrm>
                  <a:off x="10922010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9" name="Google Shape;11319;p32"/>
                <p:cNvSpPr/>
                <p:nvPr/>
              </p:nvSpPr>
              <p:spPr>
                <a:xfrm>
                  <a:off x="11115024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0" name="Google Shape;11320;p32"/>
                <p:cNvSpPr/>
                <p:nvPr/>
              </p:nvSpPr>
              <p:spPr>
                <a:xfrm>
                  <a:off x="11307956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1" name="Google Shape;11321;p32"/>
                <p:cNvSpPr/>
                <p:nvPr/>
              </p:nvSpPr>
              <p:spPr>
                <a:xfrm>
                  <a:off x="11500889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2" name="Google Shape;11322;p32"/>
                <p:cNvSpPr/>
                <p:nvPr/>
              </p:nvSpPr>
              <p:spPr>
                <a:xfrm>
                  <a:off x="11693821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3" name="Google Shape;11323;p32"/>
                <p:cNvSpPr/>
                <p:nvPr/>
              </p:nvSpPr>
              <p:spPr>
                <a:xfrm>
                  <a:off x="11886835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4" name="Google Shape;11324;p32"/>
                <p:cNvSpPr/>
                <p:nvPr/>
              </p:nvSpPr>
              <p:spPr>
                <a:xfrm>
                  <a:off x="12079767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5" name="Google Shape;11325;p32"/>
                <p:cNvSpPr/>
                <p:nvPr/>
              </p:nvSpPr>
              <p:spPr>
                <a:xfrm>
                  <a:off x="12272699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6" name="Google Shape;11326;p32"/>
                <p:cNvSpPr/>
                <p:nvPr/>
              </p:nvSpPr>
              <p:spPr>
                <a:xfrm>
                  <a:off x="12465632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7" name="Google Shape;11327;p32"/>
                <p:cNvSpPr/>
                <p:nvPr/>
              </p:nvSpPr>
              <p:spPr>
                <a:xfrm>
                  <a:off x="12658645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8" name="Google Shape;11328;p32"/>
                <p:cNvSpPr/>
                <p:nvPr/>
              </p:nvSpPr>
              <p:spPr>
                <a:xfrm>
                  <a:off x="12851578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9" name="Google Shape;11329;p32"/>
                <p:cNvSpPr/>
                <p:nvPr/>
              </p:nvSpPr>
              <p:spPr>
                <a:xfrm>
                  <a:off x="13044510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0" name="Google Shape;11330;p32"/>
                <p:cNvSpPr/>
                <p:nvPr/>
              </p:nvSpPr>
              <p:spPr>
                <a:xfrm>
                  <a:off x="13237443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1" name="Google Shape;11331;p32"/>
                <p:cNvSpPr/>
                <p:nvPr/>
              </p:nvSpPr>
              <p:spPr>
                <a:xfrm>
                  <a:off x="10569974" y="4267313"/>
                  <a:ext cx="1798458" cy="599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6" h="7740" extrusionOk="0">
                      <a:moveTo>
                        <a:pt x="1" y="1"/>
                      </a:moveTo>
                      <a:lnTo>
                        <a:pt x="1" y="7740"/>
                      </a:lnTo>
                      <a:lnTo>
                        <a:pt x="25826" y="7740"/>
                      </a:lnTo>
                      <a:lnTo>
                        <a:pt x="2582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2" name="Google Shape;11332;p32"/>
                <p:cNvSpPr/>
                <p:nvPr/>
              </p:nvSpPr>
              <p:spPr>
                <a:xfrm>
                  <a:off x="12330636" y="2891505"/>
                  <a:ext cx="538363" cy="128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4" h="15860" extrusionOk="0">
                      <a:moveTo>
                        <a:pt x="0" y="1"/>
                      </a:moveTo>
                      <a:lnTo>
                        <a:pt x="0" y="15860"/>
                      </a:lnTo>
                      <a:lnTo>
                        <a:pt x="6644" y="15860"/>
                      </a:lnTo>
                      <a:lnTo>
                        <a:pt x="664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3" name="Google Shape;11333;p32"/>
                <p:cNvSpPr/>
                <p:nvPr/>
              </p:nvSpPr>
              <p:spPr>
                <a:xfrm>
                  <a:off x="12482081" y="3039142"/>
                  <a:ext cx="252814" cy="243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3001" extrusionOk="0">
                      <a:moveTo>
                        <a:pt x="2334" y="381"/>
                      </a:moveTo>
                      <a:lnTo>
                        <a:pt x="2001" y="620"/>
                      </a:lnTo>
                      <a:cubicBezTo>
                        <a:pt x="2298" y="870"/>
                        <a:pt x="2596" y="1298"/>
                        <a:pt x="2679" y="1751"/>
                      </a:cubicBezTo>
                      <a:lnTo>
                        <a:pt x="3120" y="1584"/>
                      </a:lnTo>
                      <a:cubicBezTo>
                        <a:pt x="3048" y="1155"/>
                        <a:pt x="2691" y="643"/>
                        <a:pt x="2334" y="381"/>
                      </a:cubicBezTo>
                      <a:close/>
                      <a:moveTo>
                        <a:pt x="798" y="0"/>
                      </a:moveTo>
                      <a:cubicBezTo>
                        <a:pt x="762" y="286"/>
                        <a:pt x="715" y="572"/>
                        <a:pt x="679" y="822"/>
                      </a:cubicBezTo>
                      <a:lnTo>
                        <a:pt x="36" y="905"/>
                      </a:lnTo>
                      <a:lnTo>
                        <a:pt x="72" y="1322"/>
                      </a:lnTo>
                      <a:cubicBezTo>
                        <a:pt x="227" y="1298"/>
                        <a:pt x="477" y="1262"/>
                        <a:pt x="596" y="1239"/>
                      </a:cubicBezTo>
                      <a:lnTo>
                        <a:pt x="596" y="1239"/>
                      </a:lnTo>
                      <a:cubicBezTo>
                        <a:pt x="465" y="1810"/>
                        <a:pt x="286" y="2286"/>
                        <a:pt x="0" y="2786"/>
                      </a:cubicBezTo>
                      <a:lnTo>
                        <a:pt x="405" y="2989"/>
                      </a:lnTo>
                      <a:cubicBezTo>
                        <a:pt x="691" y="2429"/>
                        <a:pt x="881" y="1822"/>
                        <a:pt x="1036" y="1191"/>
                      </a:cubicBezTo>
                      <a:cubicBezTo>
                        <a:pt x="1167" y="1179"/>
                        <a:pt x="1286" y="1167"/>
                        <a:pt x="1370" y="1167"/>
                      </a:cubicBezTo>
                      <a:cubicBezTo>
                        <a:pt x="1608" y="1167"/>
                        <a:pt x="1715" y="1346"/>
                        <a:pt x="1715" y="1679"/>
                      </a:cubicBezTo>
                      <a:cubicBezTo>
                        <a:pt x="1715" y="1810"/>
                        <a:pt x="1691" y="2096"/>
                        <a:pt x="1643" y="2251"/>
                      </a:cubicBezTo>
                      <a:cubicBezTo>
                        <a:pt x="1584" y="2441"/>
                        <a:pt x="1524" y="2560"/>
                        <a:pt x="1382" y="2560"/>
                      </a:cubicBezTo>
                      <a:cubicBezTo>
                        <a:pt x="1286" y="2560"/>
                        <a:pt x="1155" y="2513"/>
                        <a:pt x="917" y="2346"/>
                      </a:cubicBezTo>
                      <a:cubicBezTo>
                        <a:pt x="881" y="2477"/>
                        <a:pt x="822" y="2620"/>
                        <a:pt x="774" y="2727"/>
                      </a:cubicBezTo>
                      <a:cubicBezTo>
                        <a:pt x="1048" y="2941"/>
                        <a:pt x="1251" y="3001"/>
                        <a:pt x="1393" y="3001"/>
                      </a:cubicBezTo>
                      <a:cubicBezTo>
                        <a:pt x="1917" y="3001"/>
                        <a:pt x="2132" y="2465"/>
                        <a:pt x="2144" y="1703"/>
                      </a:cubicBezTo>
                      <a:cubicBezTo>
                        <a:pt x="2144" y="1167"/>
                        <a:pt x="1965" y="774"/>
                        <a:pt x="1405" y="774"/>
                      </a:cubicBezTo>
                      <a:cubicBezTo>
                        <a:pt x="1334" y="774"/>
                        <a:pt x="1203" y="786"/>
                        <a:pt x="1120" y="798"/>
                      </a:cubicBezTo>
                      <a:cubicBezTo>
                        <a:pt x="1155" y="596"/>
                        <a:pt x="1203" y="298"/>
                        <a:pt x="1239" y="131"/>
                      </a:cubicBezTo>
                      <a:cubicBezTo>
                        <a:pt x="1298" y="119"/>
                        <a:pt x="1346" y="108"/>
                        <a:pt x="1358" y="60"/>
                      </a:cubicBezTo>
                      <a:lnTo>
                        <a:pt x="79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4" name="Google Shape;11334;p32"/>
                <p:cNvSpPr/>
                <p:nvPr/>
              </p:nvSpPr>
              <p:spPr>
                <a:xfrm>
                  <a:off x="12482081" y="3369096"/>
                  <a:ext cx="223886" cy="248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3" h="3061" extrusionOk="0">
                      <a:moveTo>
                        <a:pt x="1012" y="0"/>
                      </a:moveTo>
                      <a:cubicBezTo>
                        <a:pt x="1036" y="155"/>
                        <a:pt x="1060" y="346"/>
                        <a:pt x="1084" y="489"/>
                      </a:cubicBezTo>
                      <a:lnTo>
                        <a:pt x="215" y="489"/>
                      </a:lnTo>
                      <a:lnTo>
                        <a:pt x="215" y="846"/>
                      </a:lnTo>
                      <a:cubicBezTo>
                        <a:pt x="381" y="858"/>
                        <a:pt x="572" y="858"/>
                        <a:pt x="762" y="858"/>
                      </a:cubicBezTo>
                      <a:cubicBezTo>
                        <a:pt x="893" y="858"/>
                        <a:pt x="1036" y="846"/>
                        <a:pt x="1155" y="846"/>
                      </a:cubicBezTo>
                      <a:cubicBezTo>
                        <a:pt x="1179" y="953"/>
                        <a:pt x="1227" y="1096"/>
                        <a:pt x="1251" y="1167"/>
                      </a:cubicBezTo>
                      <a:cubicBezTo>
                        <a:pt x="989" y="1191"/>
                        <a:pt x="727" y="1191"/>
                        <a:pt x="453" y="1191"/>
                      </a:cubicBezTo>
                      <a:cubicBezTo>
                        <a:pt x="298" y="1191"/>
                        <a:pt x="143" y="1191"/>
                        <a:pt x="0" y="1179"/>
                      </a:cubicBezTo>
                      <a:lnTo>
                        <a:pt x="0" y="1179"/>
                      </a:lnTo>
                      <a:lnTo>
                        <a:pt x="12" y="1548"/>
                      </a:lnTo>
                      <a:lnTo>
                        <a:pt x="631" y="1548"/>
                      </a:lnTo>
                      <a:cubicBezTo>
                        <a:pt x="846" y="1548"/>
                        <a:pt x="1120" y="1548"/>
                        <a:pt x="1370" y="1524"/>
                      </a:cubicBezTo>
                      <a:cubicBezTo>
                        <a:pt x="1429" y="1632"/>
                        <a:pt x="1512" y="1739"/>
                        <a:pt x="1560" y="1798"/>
                      </a:cubicBezTo>
                      <a:cubicBezTo>
                        <a:pt x="1512" y="1786"/>
                        <a:pt x="1465" y="1786"/>
                        <a:pt x="1405" y="1786"/>
                      </a:cubicBezTo>
                      <a:cubicBezTo>
                        <a:pt x="1358" y="1786"/>
                        <a:pt x="1298" y="1786"/>
                        <a:pt x="1251" y="1798"/>
                      </a:cubicBezTo>
                      <a:lnTo>
                        <a:pt x="1358" y="2108"/>
                      </a:lnTo>
                      <a:cubicBezTo>
                        <a:pt x="1417" y="2096"/>
                        <a:pt x="1477" y="2096"/>
                        <a:pt x="1548" y="2096"/>
                      </a:cubicBezTo>
                      <a:cubicBezTo>
                        <a:pt x="1810" y="2096"/>
                        <a:pt x="1893" y="2143"/>
                        <a:pt x="2072" y="2239"/>
                      </a:cubicBezTo>
                      <a:lnTo>
                        <a:pt x="2322" y="1905"/>
                      </a:lnTo>
                      <a:cubicBezTo>
                        <a:pt x="2108" y="1822"/>
                        <a:pt x="1917" y="1643"/>
                        <a:pt x="1810" y="1477"/>
                      </a:cubicBezTo>
                      <a:cubicBezTo>
                        <a:pt x="2167" y="1441"/>
                        <a:pt x="2525" y="1381"/>
                        <a:pt x="2763" y="1298"/>
                      </a:cubicBezTo>
                      <a:lnTo>
                        <a:pt x="2691" y="917"/>
                      </a:lnTo>
                      <a:cubicBezTo>
                        <a:pt x="2405" y="1024"/>
                        <a:pt x="2036" y="1096"/>
                        <a:pt x="1667" y="1143"/>
                      </a:cubicBezTo>
                      <a:cubicBezTo>
                        <a:pt x="1643" y="1060"/>
                        <a:pt x="1608" y="929"/>
                        <a:pt x="1584" y="810"/>
                      </a:cubicBezTo>
                      <a:cubicBezTo>
                        <a:pt x="1882" y="774"/>
                        <a:pt x="2191" y="739"/>
                        <a:pt x="2453" y="643"/>
                      </a:cubicBezTo>
                      <a:lnTo>
                        <a:pt x="2370" y="286"/>
                      </a:lnTo>
                      <a:cubicBezTo>
                        <a:pt x="2144" y="358"/>
                        <a:pt x="1786" y="429"/>
                        <a:pt x="1512" y="453"/>
                      </a:cubicBezTo>
                      <a:cubicBezTo>
                        <a:pt x="1489" y="334"/>
                        <a:pt x="1477" y="203"/>
                        <a:pt x="1465" y="84"/>
                      </a:cubicBezTo>
                      <a:cubicBezTo>
                        <a:pt x="1524" y="84"/>
                        <a:pt x="1560" y="48"/>
                        <a:pt x="1560" y="0"/>
                      </a:cubicBezTo>
                      <a:close/>
                      <a:moveTo>
                        <a:pt x="715" y="1905"/>
                      </a:moveTo>
                      <a:cubicBezTo>
                        <a:pt x="524" y="2024"/>
                        <a:pt x="346" y="2239"/>
                        <a:pt x="346" y="2453"/>
                      </a:cubicBezTo>
                      <a:cubicBezTo>
                        <a:pt x="346" y="2846"/>
                        <a:pt x="750" y="3048"/>
                        <a:pt x="1346" y="3048"/>
                      </a:cubicBezTo>
                      <a:cubicBezTo>
                        <a:pt x="1441" y="3048"/>
                        <a:pt x="1536" y="3060"/>
                        <a:pt x="1608" y="3060"/>
                      </a:cubicBezTo>
                      <a:cubicBezTo>
                        <a:pt x="1846" y="3060"/>
                        <a:pt x="2024" y="3048"/>
                        <a:pt x="2155" y="3036"/>
                      </a:cubicBezTo>
                      <a:lnTo>
                        <a:pt x="2179" y="2644"/>
                      </a:lnTo>
                      <a:lnTo>
                        <a:pt x="2179" y="2644"/>
                      </a:lnTo>
                      <a:cubicBezTo>
                        <a:pt x="1977" y="2667"/>
                        <a:pt x="1655" y="2679"/>
                        <a:pt x="1417" y="2679"/>
                      </a:cubicBezTo>
                      <a:cubicBezTo>
                        <a:pt x="1179" y="2679"/>
                        <a:pt x="786" y="2667"/>
                        <a:pt x="786" y="2429"/>
                      </a:cubicBezTo>
                      <a:cubicBezTo>
                        <a:pt x="786" y="2346"/>
                        <a:pt x="858" y="2239"/>
                        <a:pt x="1001" y="2167"/>
                      </a:cubicBezTo>
                      <a:lnTo>
                        <a:pt x="715" y="1905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5" name="Google Shape;11335;p32"/>
                <p:cNvSpPr/>
                <p:nvPr/>
              </p:nvSpPr>
              <p:spPr>
                <a:xfrm>
                  <a:off x="12472438" y="3697105"/>
                  <a:ext cx="267318" cy="262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9" h="3239" extrusionOk="0">
                      <a:moveTo>
                        <a:pt x="584" y="167"/>
                      </a:moveTo>
                      <a:lnTo>
                        <a:pt x="298" y="429"/>
                      </a:lnTo>
                      <a:cubicBezTo>
                        <a:pt x="536" y="596"/>
                        <a:pt x="869" y="846"/>
                        <a:pt x="1012" y="1013"/>
                      </a:cubicBezTo>
                      <a:lnTo>
                        <a:pt x="1322" y="703"/>
                      </a:lnTo>
                      <a:cubicBezTo>
                        <a:pt x="1155" y="536"/>
                        <a:pt x="834" y="310"/>
                        <a:pt x="584" y="167"/>
                      </a:cubicBezTo>
                      <a:close/>
                      <a:moveTo>
                        <a:pt x="1072" y="1155"/>
                      </a:moveTo>
                      <a:lnTo>
                        <a:pt x="1000" y="1167"/>
                      </a:lnTo>
                      <a:lnTo>
                        <a:pt x="119" y="1167"/>
                      </a:lnTo>
                      <a:lnTo>
                        <a:pt x="119" y="1572"/>
                      </a:lnTo>
                      <a:lnTo>
                        <a:pt x="810" y="1572"/>
                      </a:lnTo>
                      <a:cubicBezTo>
                        <a:pt x="655" y="2072"/>
                        <a:pt x="369" y="2441"/>
                        <a:pt x="0" y="2667"/>
                      </a:cubicBezTo>
                      <a:cubicBezTo>
                        <a:pt x="96" y="2727"/>
                        <a:pt x="262" y="2894"/>
                        <a:pt x="322" y="2989"/>
                      </a:cubicBezTo>
                      <a:cubicBezTo>
                        <a:pt x="786" y="2679"/>
                        <a:pt x="1143" y="2096"/>
                        <a:pt x="1310" y="1346"/>
                      </a:cubicBezTo>
                      <a:cubicBezTo>
                        <a:pt x="1334" y="1334"/>
                        <a:pt x="1346" y="1310"/>
                        <a:pt x="1358" y="1286"/>
                      </a:cubicBezTo>
                      <a:lnTo>
                        <a:pt x="1072" y="1155"/>
                      </a:lnTo>
                      <a:close/>
                      <a:moveTo>
                        <a:pt x="1453" y="0"/>
                      </a:moveTo>
                      <a:lnTo>
                        <a:pt x="1453" y="2715"/>
                      </a:lnTo>
                      <a:cubicBezTo>
                        <a:pt x="1453" y="2798"/>
                        <a:pt x="1441" y="2798"/>
                        <a:pt x="1239" y="2798"/>
                      </a:cubicBezTo>
                      <a:cubicBezTo>
                        <a:pt x="1143" y="2798"/>
                        <a:pt x="1012" y="2798"/>
                        <a:pt x="881" y="2787"/>
                      </a:cubicBezTo>
                      <a:lnTo>
                        <a:pt x="881" y="2787"/>
                      </a:lnTo>
                      <a:cubicBezTo>
                        <a:pt x="941" y="2918"/>
                        <a:pt x="1000" y="3120"/>
                        <a:pt x="1024" y="3239"/>
                      </a:cubicBezTo>
                      <a:cubicBezTo>
                        <a:pt x="1751" y="3239"/>
                        <a:pt x="1882" y="3144"/>
                        <a:pt x="1882" y="2715"/>
                      </a:cubicBezTo>
                      <a:lnTo>
                        <a:pt x="1882" y="1608"/>
                      </a:lnTo>
                      <a:cubicBezTo>
                        <a:pt x="2143" y="2191"/>
                        <a:pt x="2501" y="2679"/>
                        <a:pt x="2989" y="2977"/>
                      </a:cubicBezTo>
                      <a:cubicBezTo>
                        <a:pt x="3060" y="2858"/>
                        <a:pt x="3203" y="2691"/>
                        <a:pt x="3298" y="2608"/>
                      </a:cubicBezTo>
                      <a:cubicBezTo>
                        <a:pt x="2882" y="2394"/>
                        <a:pt x="2548" y="2025"/>
                        <a:pt x="2298" y="1596"/>
                      </a:cubicBezTo>
                      <a:cubicBezTo>
                        <a:pt x="2572" y="1382"/>
                        <a:pt x="2917" y="1084"/>
                        <a:pt x="3120" y="870"/>
                      </a:cubicBezTo>
                      <a:lnTo>
                        <a:pt x="3155" y="870"/>
                      </a:lnTo>
                      <a:cubicBezTo>
                        <a:pt x="3191" y="870"/>
                        <a:pt x="3215" y="858"/>
                        <a:pt x="3227" y="846"/>
                      </a:cubicBezTo>
                      <a:lnTo>
                        <a:pt x="2810" y="512"/>
                      </a:lnTo>
                      <a:cubicBezTo>
                        <a:pt x="2632" y="751"/>
                        <a:pt x="2358" y="1024"/>
                        <a:pt x="2120" y="1239"/>
                      </a:cubicBezTo>
                      <a:cubicBezTo>
                        <a:pt x="2024" y="1036"/>
                        <a:pt x="1953" y="822"/>
                        <a:pt x="1882" y="608"/>
                      </a:cubicBezTo>
                      <a:lnTo>
                        <a:pt x="1882" y="96"/>
                      </a:lnTo>
                      <a:cubicBezTo>
                        <a:pt x="1953" y="84"/>
                        <a:pt x="1977" y="60"/>
                        <a:pt x="1977" y="24"/>
                      </a:cubicBezTo>
                      <a:lnTo>
                        <a:pt x="145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6" name="Google Shape;11336;p32"/>
                <p:cNvSpPr/>
                <p:nvPr/>
              </p:nvSpPr>
              <p:spPr>
                <a:xfrm>
                  <a:off x="12371151" y="2927239"/>
                  <a:ext cx="464140" cy="1200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8" h="14812" extrusionOk="0">
                      <a:moveTo>
                        <a:pt x="5584" y="155"/>
                      </a:moveTo>
                      <a:lnTo>
                        <a:pt x="5584" y="14669"/>
                      </a:lnTo>
                      <a:lnTo>
                        <a:pt x="155" y="14669"/>
                      </a:lnTo>
                      <a:lnTo>
                        <a:pt x="155" y="155"/>
                      </a:lnTo>
                      <a:close/>
                      <a:moveTo>
                        <a:pt x="0" y="0"/>
                      </a:moveTo>
                      <a:lnTo>
                        <a:pt x="0" y="14812"/>
                      </a:lnTo>
                      <a:lnTo>
                        <a:pt x="5727" y="14812"/>
                      </a:lnTo>
                      <a:lnTo>
                        <a:pt x="57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7" name="Google Shape;11337;p32"/>
                <p:cNvSpPr/>
                <p:nvPr/>
              </p:nvSpPr>
              <p:spPr>
                <a:xfrm>
                  <a:off x="10573743" y="4365684"/>
                  <a:ext cx="832664" cy="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6" h="1" extrusionOk="0">
                      <a:moveTo>
                        <a:pt x="10276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8" name="Google Shape;11338;p32"/>
                <p:cNvSpPr/>
                <p:nvPr/>
              </p:nvSpPr>
              <p:spPr>
                <a:xfrm>
                  <a:off x="13439126" y="2888669"/>
                  <a:ext cx="21311" cy="1351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" h="16681" extrusionOk="0">
                      <a:moveTo>
                        <a:pt x="0" y="0"/>
                      </a:moveTo>
                      <a:lnTo>
                        <a:pt x="0" y="16681"/>
                      </a:lnTo>
                      <a:lnTo>
                        <a:pt x="262" y="16681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9" name="Google Shape;11339;p32"/>
                <p:cNvSpPr/>
                <p:nvPr/>
              </p:nvSpPr>
              <p:spPr>
                <a:xfrm>
                  <a:off x="13318554" y="3131759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0"/>
                      </a:moveTo>
                      <a:cubicBezTo>
                        <a:pt x="405" y="215"/>
                        <a:pt x="0" y="762"/>
                        <a:pt x="0" y="1405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5"/>
                      </a:cubicBezTo>
                      <a:cubicBezTo>
                        <a:pt x="3012" y="762"/>
                        <a:pt x="2619" y="215"/>
                        <a:pt x="20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0" name="Google Shape;11340;p32"/>
                <p:cNvSpPr/>
                <p:nvPr/>
              </p:nvSpPr>
              <p:spPr>
                <a:xfrm>
                  <a:off x="13390913" y="3121144"/>
                  <a:ext cx="96507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80" extrusionOk="0">
                      <a:moveTo>
                        <a:pt x="0" y="0"/>
                      </a:moveTo>
                      <a:lnTo>
                        <a:pt x="0" y="179"/>
                      </a:lnTo>
                      <a:lnTo>
                        <a:pt x="1191" y="179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1" name="Google Shape;11341;p32"/>
                <p:cNvSpPr/>
                <p:nvPr/>
              </p:nvSpPr>
              <p:spPr>
                <a:xfrm>
                  <a:off x="13375437" y="3347866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2" name="Google Shape;11342;p32"/>
                <p:cNvSpPr/>
                <p:nvPr/>
              </p:nvSpPr>
              <p:spPr>
                <a:xfrm>
                  <a:off x="13318554" y="3398023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5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5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3" name="Google Shape;11343;p32"/>
                <p:cNvSpPr/>
                <p:nvPr/>
              </p:nvSpPr>
              <p:spPr>
                <a:xfrm>
                  <a:off x="13390913" y="3388381"/>
                  <a:ext cx="96507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68" extrusionOk="0">
                      <a:moveTo>
                        <a:pt x="0" y="0"/>
                      </a:moveTo>
                      <a:lnTo>
                        <a:pt x="0" y="167"/>
                      </a:lnTo>
                      <a:lnTo>
                        <a:pt x="1191" y="167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4" name="Google Shape;11344;p32"/>
                <p:cNvSpPr/>
                <p:nvPr/>
              </p:nvSpPr>
              <p:spPr>
                <a:xfrm>
                  <a:off x="13375437" y="3615103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5" name="Google Shape;11345;p32"/>
                <p:cNvSpPr/>
                <p:nvPr/>
              </p:nvSpPr>
              <p:spPr>
                <a:xfrm>
                  <a:off x="13318554" y="3665260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6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6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6" name="Google Shape;11346;p32"/>
                <p:cNvSpPr/>
                <p:nvPr/>
              </p:nvSpPr>
              <p:spPr>
                <a:xfrm>
                  <a:off x="13390913" y="3654645"/>
                  <a:ext cx="96507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80" extrusionOk="0">
                      <a:moveTo>
                        <a:pt x="0" y="1"/>
                      </a:moveTo>
                      <a:lnTo>
                        <a:pt x="0" y="179"/>
                      </a:lnTo>
                      <a:lnTo>
                        <a:pt x="1191" y="179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7" name="Google Shape;11347;p32"/>
                <p:cNvSpPr/>
                <p:nvPr/>
              </p:nvSpPr>
              <p:spPr>
                <a:xfrm>
                  <a:off x="13375437" y="3881367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8" name="Google Shape;11348;p32"/>
                <p:cNvSpPr/>
                <p:nvPr/>
              </p:nvSpPr>
              <p:spPr>
                <a:xfrm>
                  <a:off x="13318554" y="3931525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6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6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9" name="Google Shape;11349;p32"/>
                <p:cNvSpPr/>
                <p:nvPr/>
              </p:nvSpPr>
              <p:spPr>
                <a:xfrm>
                  <a:off x="13390913" y="3921882"/>
                  <a:ext cx="96507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68" extrusionOk="0">
                      <a:moveTo>
                        <a:pt x="0" y="1"/>
                      </a:moveTo>
                      <a:lnTo>
                        <a:pt x="0" y="167"/>
                      </a:lnTo>
                      <a:lnTo>
                        <a:pt x="1191" y="167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0" name="Google Shape;11350;p32"/>
                <p:cNvSpPr/>
                <p:nvPr/>
              </p:nvSpPr>
              <p:spPr>
                <a:xfrm>
                  <a:off x="13375437" y="4148604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1" name="Google Shape;11351;p32"/>
                <p:cNvSpPr/>
                <p:nvPr/>
              </p:nvSpPr>
              <p:spPr>
                <a:xfrm>
                  <a:off x="13387996" y="3164576"/>
                  <a:ext cx="122598" cy="130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608" extrusionOk="0">
                      <a:moveTo>
                        <a:pt x="1384" y="593"/>
                      </a:moveTo>
                      <a:cubicBezTo>
                        <a:pt x="1199" y="593"/>
                        <a:pt x="989" y="627"/>
                        <a:pt x="834" y="679"/>
                      </a:cubicBezTo>
                      <a:lnTo>
                        <a:pt x="881" y="869"/>
                      </a:lnTo>
                      <a:cubicBezTo>
                        <a:pt x="1060" y="822"/>
                        <a:pt x="1274" y="798"/>
                        <a:pt x="1465" y="798"/>
                      </a:cubicBezTo>
                      <a:lnTo>
                        <a:pt x="1465" y="596"/>
                      </a:lnTo>
                      <a:cubicBezTo>
                        <a:pt x="1439" y="594"/>
                        <a:pt x="1412" y="593"/>
                        <a:pt x="1384" y="593"/>
                      </a:cubicBezTo>
                      <a:close/>
                      <a:moveTo>
                        <a:pt x="822" y="1012"/>
                      </a:moveTo>
                      <a:cubicBezTo>
                        <a:pt x="750" y="1096"/>
                        <a:pt x="715" y="1191"/>
                        <a:pt x="715" y="1274"/>
                      </a:cubicBezTo>
                      <a:cubicBezTo>
                        <a:pt x="703" y="1405"/>
                        <a:pt x="786" y="1512"/>
                        <a:pt x="941" y="1548"/>
                      </a:cubicBezTo>
                      <a:cubicBezTo>
                        <a:pt x="1036" y="1572"/>
                        <a:pt x="1191" y="1584"/>
                        <a:pt x="1322" y="1584"/>
                      </a:cubicBezTo>
                      <a:cubicBezTo>
                        <a:pt x="1393" y="1584"/>
                        <a:pt x="1453" y="1584"/>
                        <a:pt x="1501" y="1572"/>
                      </a:cubicBezTo>
                      <a:lnTo>
                        <a:pt x="1512" y="1358"/>
                      </a:lnTo>
                      <a:cubicBezTo>
                        <a:pt x="1441" y="1358"/>
                        <a:pt x="1370" y="1369"/>
                        <a:pt x="1298" y="1369"/>
                      </a:cubicBezTo>
                      <a:cubicBezTo>
                        <a:pt x="1024" y="1369"/>
                        <a:pt x="929" y="1334"/>
                        <a:pt x="929" y="1238"/>
                      </a:cubicBezTo>
                      <a:cubicBezTo>
                        <a:pt x="929" y="1191"/>
                        <a:pt x="965" y="1143"/>
                        <a:pt x="1012" y="1084"/>
                      </a:cubicBezTo>
                      <a:lnTo>
                        <a:pt x="822" y="1012"/>
                      </a:lnTo>
                      <a:close/>
                      <a:moveTo>
                        <a:pt x="381" y="0"/>
                      </a:moveTo>
                      <a:cubicBezTo>
                        <a:pt x="369" y="107"/>
                        <a:pt x="358" y="226"/>
                        <a:pt x="346" y="334"/>
                      </a:cubicBezTo>
                      <a:lnTo>
                        <a:pt x="12" y="334"/>
                      </a:lnTo>
                      <a:lnTo>
                        <a:pt x="12" y="548"/>
                      </a:lnTo>
                      <a:lnTo>
                        <a:pt x="310" y="548"/>
                      </a:lnTo>
                      <a:cubicBezTo>
                        <a:pt x="250" y="905"/>
                        <a:pt x="143" y="1250"/>
                        <a:pt x="0" y="1524"/>
                      </a:cubicBezTo>
                      <a:lnTo>
                        <a:pt x="238" y="1608"/>
                      </a:lnTo>
                      <a:cubicBezTo>
                        <a:pt x="369" y="1310"/>
                        <a:pt x="477" y="905"/>
                        <a:pt x="548" y="536"/>
                      </a:cubicBezTo>
                      <a:cubicBezTo>
                        <a:pt x="715" y="524"/>
                        <a:pt x="893" y="488"/>
                        <a:pt x="1036" y="441"/>
                      </a:cubicBezTo>
                      <a:lnTo>
                        <a:pt x="989" y="226"/>
                      </a:lnTo>
                      <a:cubicBezTo>
                        <a:pt x="870" y="274"/>
                        <a:pt x="727" y="298"/>
                        <a:pt x="584" y="310"/>
                      </a:cubicBezTo>
                      <a:cubicBezTo>
                        <a:pt x="596" y="238"/>
                        <a:pt x="608" y="131"/>
                        <a:pt x="619" y="72"/>
                      </a:cubicBezTo>
                      <a:cubicBezTo>
                        <a:pt x="643" y="72"/>
                        <a:pt x="667" y="48"/>
                        <a:pt x="667" y="24"/>
                      </a:cubicBezTo>
                      <a:lnTo>
                        <a:pt x="38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2" name="Google Shape;11352;p32"/>
                <p:cNvSpPr/>
                <p:nvPr/>
              </p:nvSpPr>
              <p:spPr>
                <a:xfrm>
                  <a:off x="13387996" y="3457824"/>
                  <a:ext cx="100396" cy="111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" h="1370" extrusionOk="0">
                      <a:moveTo>
                        <a:pt x="1131" y="1"/>
                      </a:moveTo>
                      <a:cubicBezTo>
                        <a:pt x="1024" y="13"/>
                        <a:pt x="893" y="36"/>
                        <a:pt x="786" y="36"/>
                      </a:cubicBezTo>
                      <a:cubicBezTo>
                        <a:pt x="655" y="48"/>
                        <a:pt x="405" y="48"/>
                        <a:pt x="215" y="48"/>
                      </a:cubicBezTo>
                      <a:lnTo>
                        <a:pt x="96" y="48"/>
                      </a:lnTo>
                      <a:cubicBezTo>
                        <a:pt x="96" y="96"/>
                        <a:pt x="108" y="215"/>
                        <a:pt x="108" y="263"/>
                      </a:cubicBezTo>
                      <a:cubicBezTo>
                        <a:pt x="149" y="266"/>
                        <a:pt x="200" y="268"/>
                        <a:pt x="254" y="268"/>
                      </a:cubicBezTo>
                      <a:cubicBezTo>
                        <a:pt x="384" y="268"/>
                        <a:pt x="528" y="259"/>
                        <a:pt x="596" y="251"/>
                      </a:cubicBezTo>
                      <a:lnTo>
                        <a:pt x="596" y="251"/>
                      </a:lnTo>
                      <a:cubicBezTo>
                        <a:pt x="524" y="298"/>
                        <a:pt x="429" y="358"/>
                        <a:pt x="369" y="406"/>
                      </a:cubicBezTo>
                      <a:lnTo>
                        <a:pt x="560" y="513"/>
                      </a:lnTo>
                      <a:cubicBezTo>
                        <a:pt x="667" y="417"/>
                        <a:pt x="893" y="275"/>
                        <a:pt x="1143" y="227"/>
                      </a:cubicBezTo>
                      <a:lnTo>
                        <a:pt x="1131" y="1"/>
                      </a:lnTo>
                      <a:close/>
                      <a:moveTo>
                        <a:pt x="167" y="608"/>
                      </a:moveTo>
                      <a:cubicBezTo>
                        <a:pt x="72" y="703"/>
                        <a:pt x="0" y="846"/>
                        <a:pt x="0" y="989"/>
                      </a:cubicBezTo>
                      <a:cubicBezTo>
                        <a:pt x="0" y="1144"/>
                        <a:pt x="108" y="1299"/>
                        <a:pt x="334" y="1346"/>
                      </a:cubicBezTo>
                      <a:cubicBezTo>
                        <a:pt x="405" y="1370"/>
                        <a:pt x="548" y="1370"/>
                        <a:pt x="703" y="1370"/>
                      </a:cubicBezTo>
                      <a:cubicBezTo>
                        <a:pt x="893" y="1370"/>
                        <a:pt x="1096" y="1358"/>
                        <a:pt x="1239" y="1334"/>
                      </a:cubicBezTo>
                      <a:lnTo>
                        <a:pt x="1227" y="1108"/>
                      </a:lnTo>
                      <a:cubicBezTo>
                        <a:pt x="1060" y="1144"/>
                        <a:pt x="846" y="1156"/>
                        <a:pt x="667" y="1156"/>
                      </a:cubicBezTo>
                      <a:cubicBezTo>
                        <a:pt x="489" y="1156"/>
                        <a:pt x="238" y="1156"/>
                        <a:pt x="238" y="941"/>
                      </a:cubicBezTo>
                      <a:cubicBezTo>
                        <a:pt x="238" y="870"/>
                        <a:pt x="286" y="775"/>
                        <a:pt x="369" y="691"/>
                      </a:cubicBezTo>
                      <a:lnTo>
                        <a:pt x="167" y="608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3" name="Google Shape;11353;p32"/>
                <p:cNvSpPr/>
                <p:nvPr/>
              </p:nvSpPr>
              <p:spPr>
                <a:xfrm>
                  <a:off x="13379326" y="3704803"/>
                  <a:ext cx="138966" cy="137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5" h="1692" extrusionOk="0">
                      <a:moveTo>
                        <a:pt x="72" y="382"/>
                      </a:moveTo>
                      <a:cubicBezTo>
                        <a:pt x="72" y="537"/>
                        <a:pt x="60" y="727"/>
                        <a:pt x="0" y="822"/>
                      </a:cubicBezTo>
                      <a:lnTo>
                        <a:pt x="143" y="882"/>
                      </a:lnTo>
                      <a:cubicBezTo>
                        <a:pt x="203" y="763"/>
                        <a:pt x="226" y="560"/>
                        <a:pt x="215" y="394"/>
                      </a:cubicBezTo>
                      <a:lnTo>
                        <a:pt x="72" y="382"/>
                      </a:lnTo>
                      <a:close/>
                      <a:moveTo>
                        <a:pt x="1322" y="798"/>
                      </a:moveTo>
                      <a:lnTo>
                        <a:pt x="1322" y="965"/>
                      </a:lnTo>
                      <a:lnTo>
                        <a:pt x="977" y="965"/>
                      </a:lnTo>
                      <a:lnTo>
                        <a:pt x="977" y="798"/>
                      </a:lnTo>
                      <a:close/>
                      <a:moveTo>
                        <a:pt x="262" y="1"/>
                      </a:moveTo>
                      <a:lnTo>
                        <a:pt x="262" y="620"/>
                      </a:lnTo>
                      <a:cubicBezTo>
                        <a:pt x="262" y="941"/>
                        <a:pt x="238" y="1287"/>
                        <a:pt x="12" y="1537"/>
                      </a:cubicBezTo>
                      <a:cubicBezTo>
                        <a:pt x="48" y="1572"/>
                        <a:pt x="119" y="1644"/>
                        <a:pt x="155" y="1691"/>
                      </a:cubicBezTo>
                      <a:cubicBezTo>
                        <a:pt x="274" y="1549"/>
                        <a:pt x="345" y="1394"/>
                        <a:pt x="393" y="1239"/>
                      </a:cubicBezTo>
                      <a:cubicBezTo>
                        <a:pt x="441" y="1310"/>
                        <a:pt x="500" y="1394"/>
                        <a:pt x="524" y="1453"/>
                      </a:cubicBezTo>
                      <a:lnTo>
                        <a:pt x="667" y="1310"/>
                      </a:lnTo>
                      <a:cubicBezTo>
                        <a:pt x="631" y="1263"/>
                        <a:pt x="500" y="1072"/>
                        <a:pt x="441" y="1001"/>
                      </a:cubicBezTo>
                      <a:cubicBezTo>
                        <a:pt x="453" y="894"/>
                        <a:pt x="453" y="787"/>
                        <a:pt x="453" y="679"/>
                      </a:cubicBezTo>
                      <a:cubicBezTo>
                        <a:pt x="488" y="691"/>
                        <a:pt x="560" y="727"/>
                        <a:pt x="560" y="727"/>
                      </a:cubicBezTo>
                      <a:cubicBezTo>
                        <a:pt x="607" y="644"/>
                        <a:pt x="667" y="489"/>
                        <a:pt x="703" y="394"/>
                      </a:cubicBezTo>
                      <a:cubicBezTo>
                        <a:pt x="715" y="394"/>
                        <a:pt x="738" y="394"/>
                        <a:pt x="738" y="370"/>
                      </a:cubicBezTo>
                      <a:lnTo>
                        <a:pt x="707" y="358"/>
                      </a:lnTo>
                      <a:lnTo>
                        <a:pt x="1048" y="358"/>
                      </a:lnTo>
                      <a:lnTo>
                        <a:pt x="1048" y="525"/>
                      </a:lnTo>
                      <a:lnTo>
                        <a:pt x="1250" y="525"/>
                      </a:lnTo>
                      <a:lnTo>
                        <a:pt x="1250" y="358"/>
                      </a:lnTo>
                      <a:lnTo>
                        <a:pt x="1631" y="358"/>
                      </a:lnTo>
                      <a:lnTo>
                        <a:pt x="1631" y="179"/>
                      </a:lnTo>
                      <a:lnTo>
                        <a:pt x="1250" y="179"/>
                      </a:lnTo>
                      <a:lnTo>
                        <a:pt x="1250" y="48"/>
                      </a:lnTo>
                      <a:cubicBezTo>
                        <a:pt x="1286" y="36"/>
                        <a:pt x="1298" y="36"/>
                        <a:pt x="1298" y="13"/>
                      </a:cubicBezTo>
                      <a:lnTo>
                        <a:pt x="1048" y="1"/>
                      </a:lnTo>
                      <a:lnTo>
                        <a:pt x="1048" y="179"/>
                      </a:lnTo>
                      <a:lnTo>
                        <a:pt x="691" y="179"/>
                      </a:lnTo>
                      <a:lnTo>
                        <a:pt x="691" y="352"/>
                      </a:lnTo>
                      <a:lnTo>
                        <a:pt x="691" y="352"/>
                      </a:lnTo>
                      <a:lnTo>
                        <a:pt x="548" y="298"/>
                      </a:lnTo>
                      <a:cubicBezTo>
                        <a:pt x="536" y="394"/>
                        <a:pt x="488" y="525"/>
                        <a:pt x="453" y="632"/>
                      </a:cubicBezTo>
                      <a:lnTo>
                        <a:pt x="453" y="48"/>
                      </a:lnTo>
                      <a:cubicBezTo>
                        <a:pt x="488" y="36"/>
                        <a:pt x="500" y="36"/>
                        <a:pt x="500" y="13"/>
                      </a:cubicBezTo>
                      <a:cubicBezTo>
                        <a:pt x="429" y="13"/>
                        <a:pt x="357" y="13"/>
                        <a:pt x="262" y="1"/>
                      </a:cubicBezTo>
                      <a:close/>
                      <a:moveTo>
                        <a:pt x="786" y="429"/>
                      </a:moveTo>
                      <a:lnTo>
                        <a:pt x="786" y="620"/>
                      </a:lnTo>
                      <a:lnTo>
                        <a:pt x="619" y="620"/>
                      </a:lnTo>
                      <a:lnTo>
                        <a:pt x="619" y="798"/>
                      </a:lnTo>
                      <a:lnTo>
                        <a:pt x="786" y="798"/>
                      </a:lnTo>
                      <a:lnTo>
                        <a:pt x="786" y="965"/>
                      </a:lnTo>
                      <a:lnTo>
                        <a:pt x="631" y="965"/>
                      </a:lnTo>
                      <a:lnTo>
                        <a:pt x="631" y="1144"/>
                      </a:lnTo>
                      <a:lnTo>
                        <a:pt x="834" y="1144"/>
                      </a:lnTo>
                      <a:cubicBezTo>
                        <a:pt x="822" y="1346"/>
                        <a:pt x="774" y="1465"/>
                        <a:pt x="524" y="1525"/>
                      </a:cubicBezTo>
                      <a:cubicBezTo>
                        <a:pt x="560" y="1560"/>
                        <a:pt x="607" y="1644"/>
                        <a:pt x="631" y="1691"/>
                      </a:cubicBezTo>
                      <a:cubicBezTo>
                        <a:pt x="953" y="1584"/>
                        <a:pt x="1012" y="1406"/>
                        <a:pt x="1036" y="1168"/>
                      </a:cubicBezTo>
                      <a:cubicBezTo>
                        <a:pt x="1048" y="1156"/>
                        <a:pt x="1072" y="1156"/>
                        <a:pt x="1072" y="1144"/>
                      </a:cubicBezTo>
                      <a:lnTo>
                        <a:pt x="1191" y="1144"/>
                      </a:lnTo>
                      <a:lnTo>
                        <a:pt x="1191" y="1441"/>
                      </a:lnTo>
                      <a:cubicBezTo>
                        <a:pt x="1191" y="1608"/>
                        <a:pt x="1227" y="1668"/>
                        <a:pt x="1381" y="1668"/>
                      </a:cubicBezTo>
                      <a:lnTo>
                        <a:pt x="1524" y="1668"/>
                      </a:lnTo>
                      <a:cubicBezTo>
                        <a:pt x="1643" y="1668"/>
                        <a:pt x="1691" y="1608"/>
                        <a:pt x="1715" y="1394"/>
                      </a:cubicBezTo>
                      <a:cubicBezTo>
                        <a:pt x="1655" y="1370"/>
                        <a:pt x="1572" y="1346"/>
                        <a:pt x="1536" y="1310"/>
                      </a:cubicBezTo>
                      <a:cubicBezTo>
                        <a:pt x="1536" y="1465"/>
                        <a:pt x="1524" y="1489"/>
                        <a:pt x="1500" y="1489"/>
                      </a:cubicBezTo>
                      <a:lnTo>
                        <a:pt x="1417" y="1489"/>
                      </a:lnTo>
                      <a:cubicBezTo>
                        <a:pt x="1393" y="1489"/>
                        <a:pt x="1381" y="1489"/>
                        <a:pt x="1381" y="1441"/>
                      </a:cubicBezTo>
                      <a:lnTo>
                        <a:pt x="1381" y="1168"/>
                      </a:lnTo>
                      <a:cubicBezTo>
                        <a:pt x="1405" y="1156"/>
                        <a:pt x="1429" y="1156"/>
                        <a:pt x="1429" y="1144"/>
                      </a:cubicBezTo>
                      <a:lnTo>
                        <a:pt x="1691" y="1144"/>
                      </a:lnTo>
                      <a:lnTo>
                        <a:pt x="1691" y="965"/>
                      </a:lnTo>
                      <a:lnTo>
                        <a:pt x="1524" y="965"/>
                      </a:lnTo>
                      <a:lnTo>
                        <a:pt x="1524" y="798"/>
                      </a:lnTo>
                      <a:lnTo>
                        <a:pt x="1703" y="798"/>
                      </a:lnTo>
                      <a:lnTo>
                        <a:pt x="1703" y="620"/>
                      </a:lnTo>
                      <a:lnTo>
                        <a:pt x="1524" y="620"/>
                      </a:lnTo>
                      <a:lnTo>
                        <a:pt x="1524" y="477"/>
                      </a:lnTo>
                      <a:cubicBezTo>
                        <a:pt x="1548" y="465"/>
                        <a:pt x="1560" y="465"/>
                        <a:pt x="1572" y="441"/>
                      </a:cubicBezTo>
                      <a:lnTo>
                        <a:pt x="1322" y="429"/>
                      </a:lnTo>
                      <a:lnTo>
                        <a:pt x="1322" y="620"/>
                      </a:lnTo>
                      <a:lnTo>
                        <a:pt x="977" y="620"/>
                      </a:lnTo>
                      <a:lnTo>
                        <a:pt x="977" y="477"/>
                      </a:lnTo>
                      <a:cubicBezTo>
                        <a:pt x="1012" y="465"/>
                        <a:pt x="1024" y="465"/>
                        <a:pt x="1024" y="441"/>
                      </a:cubicBezTo>
                      <a:lnTo>
                        <a:pt x="786" y="429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4" name="Google Shape;11354;p32"/>
                <p:cNvSpPr/>
                <p:nvPr/>
              </p:nvSpPr>
              <p:spPr>
                <a:xfrm>
                  <a:off x="13378354" y="3976902"/>
                  <a:ext cx="116764" cy="129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1" h="1596" extrusionOk="0">
                      <a:moveTo>
                        <a:pt x="524" y="0"/>
                      </a:moveTo>
                      <a:lnTo>
                        <a:pt x="524" y="0"/>
                      </a:lnTo>
                      <a:cubicBezTo>
                        <a:pt x="536" y="84"/>
                        <a:pt x="548" y="191"/>
                        <a:pt x="560" y="262"/>
                      </a:cubicBezTo>
                      <a:lnTo>
                        <a:pt x="107" y="262"/>
                      </a:lnTo>
                      <a:lnTo>
                        <a:pt x="107" y="453"/>
                      </a:lnTo>
                      <a:lnTo>
                        <a:pt x="393" y="453"/>
                      </a:lnTo>
                      <a:cubicBezTo>
                        <a:pt x="465" y="453"/>
                        <a:pt x="536" y="453"/>
                        <a:pt x="596" y="441"/>
                      </a:cubicBezTo>
                      <a:cubicBezTo>
                        <a:pt x="608" y="500"/>
                        <a:pt x="631" y="572"/>
                        <a:pt x="643" y="619"/>
                      </a:cubicBezTo>
                      <a:cubicBezTo>
                        <a:pt x="512" y="631"/>
                        <a:pt x="369" y="631"/>
                        <a:pt x="238" y="631"/>
                      </a:cubicBezTo>
                      <a:cubicBezTo>
                        <a:pt x="155" y="631"/>
                        <a:pt x="72" y="619"/>
                        <a:pt x="0" y="619"/>
                      </a:cubicBezTo>
                      <a:lnTo>
                        <a:pt x="0" y="810"/>
                      </a:lnTo>
                      <a:lnTo>
                        <a:pt x="334" y="810"/>
                      </a:lnTo>
                      <a:cubicBezTo>
                        <a:pt x="441" y="810"/>
                        <a:pt x="584" y="810"/>
                        <a:pt x="715" y="798"/>
                      </a:cubicBezTo>
                      <a:cubicBezTo>
                        <a:pt x="738" y="858"/>
                        <a:pt x="786" y="905"/>
                        <a:pt x="810" y="941"/>
                      </a:cubicBezTo>
                      <a:lnTo>
                        <a:pt x="655" y="941"/>
                      </a:lnTo>
                      <a:lnTo>
                        <a:pt x="703" y="1108"/>
                      </a:lnTo>
                      <a:cubicBezTo>
                        <a:pt x="738" y="1096"/>
                        <a:pt x="774" y="1096"/>
                        <a:pt x="798" y="1096"/>
                      </a:cubicBezTo>
                      <a:cubicBezTo>
                        <a:pt x="941" y="1096"/>
                        <a:pt x="989" y="1119"/>
                        <a:pt x="1084" y="1179"/>
                      </a:cubicBezTo>
                      <a:lnTo>
                        <a:pt x="1203" y="1000"/>
                      </a:lnTo>
                      <a:cubicBezTo>
                        <a:pt x="1096" y="953"/>
                        <a:pt x="989" y="858"/>
                        <a:pt x="941" y="774"/>
                      </a:cubicBezTo>
                      <a:cubicBezTo>
                        <a:pt x="1119" y="762"/>
                        <a:pt x="1310" y="727"/>
                        <a:pt x="1441" y="679"/>
                      </a:cubicBezTo>
                      <a:lnTo>
                        <a:pt x="1393" y="488"/>
                      </a:lnTo>
                      <a:cubicBezTo>
                        <a:pt x="1250" y="536"/>
                        <a:pt x="1060" y="584"/>
                        <a:pt x="869" y="608"/>
                      </a:cubicBezTo>
                      <a:cubicBezTo>
                        <a:pt x="858" y="560"/>
                        <a:pt x="834" y="488"/>
                        <a:pt x="822" y="429"/>
                      </a:cubicBezTo>
                      <a:cubicBezTo>
                        <a:pt x="977" y="417"/>
                        <a:pt x="1143" y="393"/>
                        <a:pt x="1274" y="346"/>
                      </a:cubicBezTo>
                      <a:lnTo>
                        <a:pt x="1239" y="155"/>
                      </a:lnTo>
                      <a:cubicBezTo>
                        <a:pt x="1119" y="191"/>
                        <a:pt x="929" y="227"/>
                        <a:pt x="786" y="238"/>
                      </a:cubicBezTo>
                      <a:cubicBezTo>
                        <a:pt x="774" y="179"/>
                        <a:pt x="762" y="107"/>
                        <a:pt x="762" y="60"/>
                      </a:cubicBezTo>
                      <a:cubicBezTo>
                        <a:pt x="786" y="48"/>
                        <a:pt x="810" y="36"/>
                        <a:pt x="810" y="12"/>
                      </a:cubicBezTo>
                      <a:lnTo>
                        <a:pt x="524" y="0"/>
                      </a:lnTo>
                      <a:close/>
                      <a:moveTo>
                        <a:pt x="369" y="1000"/>
                      </a:moveTo>
                      <a:cubicBezTo>
                        <a:pt x="262" y="1060"/>
                        <a:pt x="179" y="1167"/>
                        <a:pt x="179" y="1286"/>
                      </a:cubicBezTo>
                      <a:cubicBezTo>
                        <a:pt x="179" y="1489"/>
                        <a:pt x="393" y="1596"/>
                        <a:pt x="703" y="1596"/>
                      </a:cubicBezTo>
                      <a:lnTo>
                        <a:pt x="834" y="1596"/>
                      </a:lnTo>
                      <a:cubicBezTo>
                        <a:pt x="965" y="1596"/>
                        <a:pt x="1048" y="1596"/>
                        <a:pt x="1119" y="1584"/>
                      </a:cubicBezTo>
                      <a:lnTo>
                        <a:pt x="1131" y="1381"/>
                      </a:lnTo>
                      <a:lnTo>
                        <a:pt x="1131" y="1381"/>
                      </a:lnTo>
                      <a:cubicBezTo>
                        <a:pt x="1024" y="1393"/>
                        <a:pt x="858" y="1405"/>
                        <a:pt x="738" y="1405"/>
                      </a:cubicBezTo>
                      <a:cubicBezTo>
                        <a:pt x="608" y="1405"/>
                        <a:pt x="405" y="1393"/>
                        <a:pt x="405" y="1274"/>
                      </a:cubicBezTo>
                      <a:cubicBezTo>
                        <a:pt x="405" y="1227"/>
                        <a:pt x="441" y="1167"/>
                        <a:pt x="524" y="1131"/>
                      </a:cubicBezTo>
                      <a:lnTo>
                        <a:pt x="369" y="100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5" name="Google Shape;11355;p32"/>
                <p:cNvSpPr/>
                <p:nvPr/>
              </p:nvSpPr>
              <p:spPr>
                <a:xfrm>
                  <a:off x="13424622" y="4199734"/>
                  <a:ext cx="49266" cy="50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8" h="620" extrusionOk="0">
                      <a:moveTo>
                        <a:pt x="310" y="1"/>
                      </a:moveTo>
                      <a:cubicBezTo>
                        <a:pt x="132" y="1"/>
                        <a:pt x="1" y="143"/>
                        <a:pt x="1" y="310"/>
                      </a:cubicBezTo>
                      <a:cubicBezTo>
                        <a:pt x="1" y="477"/>
                        <a:pt x="132" y="620"/>
                        <a:pt x="310" y="620"/>
                      </a:cubicBezTo>
                      <a:cubicBezTo>
                        <a:pt x="477" y="620"/>
                        <a:pt x="608" y="477"/>
                        <a:pt x="608" y="310"/>
                      </a:cubicBezTo>
                      <a:cubicBezTo>
                        <a:pt x="608" y="143"/>
                        <a:pt x="477" y="1"/>
                        <a:pt x="31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6" name="Google Shape;11356;p32"/>
                <p:cNvSpPr/>
                <p:nvPr/>
              </p:nvSpPr>
              <p:spPr>
                <a:xfrm>
                  <a:off x="13428511" y="4237332"/>
                  <a:ext cx="41568" cy="109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1347" extrusionOk="0">
                      <a:moveTo>
                        <a:pt x="96" y="1"/>
                      </a:moveTo>
                      <a:lnTo>
                        <a:pt x="0" y="1346"/>
                      </a:lnTo>
                      <a:lnTo>
                        <a:pt x="512" y="134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7" name="Google Shape;11357;p32"/>
                <p:cNvSpPr/>
                <p:nvPr/>
              </p:nvSpPr>
              <p:spPr>
                <a:xfrm>
                  <a:off x="14834139" y="1891109"/>
                  <a:ext cx="1001531" cy="3121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60" h="38517" extrusionOk="0">
                      <a:moveTo>
                        <a:pt x="11859" y="0"/>
                      </a:moveTo>
                      <a:cubicBezTo>
                        <a:pt x="11443" y="1726"/>
                        <a:pt x="10514" y="3036"/>
                        <a:pt x="9169" y="3834"/>
                      </a:cubicBezTo>
                      <a:cubicBezTo>
                        <a:pt x="9130" y="3859"/>
                        <a:pt x="9090" y="3871"/>
                        <a:pt x="9052" y="3871"/>
                      </a:cubicBezTo>
                      <a:cubicBezTo>
                        <a:pt x="8912" y="3871"/>
                        <a:pt x="8794" y="3719"/>
                        <a:pt x="8859" y="3560"/>
                      </a:cubicBezTo>
                      <a:cubicBezTo>
                        <a:pt x="9359" y="2441"/>
                        <a:pt x="9716" y="1298"/>
                        <a:pt x="9943" y="179"/>
                      </a:cubicBezTo>
                      <a:lnTo>
                        <a:pt x="9550" y="95"/>
                      </a:lnTo>
                      <a:cubicBezTo>
                        <a:pt x="9133" y="2191"/>
                        <a:pt x="8204" y="4370"/>
                        <a:pt x="6871" y="6382"/>
                      </a:cubicBezTo>
                      <a:cubicBezTo>
                        <a:pt x="6785" y="6506"/>
                        <a:pt x="6657" y="6563"/>
                        <a:pt x="6531" y="6563"/>
                      </a:cubicBezTo>
                      <a:cubicBezTo>
                        <a:pt x="6343" y="6563"/>
                        <a:pt x="6161" y="6436"/>
                        <a:pt x="6133" y="6215"/>
                      </a:cubicBezTo>
                      <a:cubicBezTo>
                        <a:pt x="5990" y="5322"/>
                        <a:pt x="5775" y="4465"/>
                        <a:pt x="5442" y="3715"/>
                      </a:cubicBezTo>
                      <a:lnTo>
                        <a:pt x="5085" y="3870"/>
                      </a:lnTo>
                      <a:cubicBezTo>
                        <a:pt x="5823" y="5596"/>
                        <a:pt x="6013" y="7906"/>
                        <a:pt x="5871" y="9906"/>
                      </a:cubicBezTo>
                      <a:cubicBezTo>
                        <a:pt x="5864" y="10070"/>
                        <a:pt x="5734" y="10158"/>
                        <a:pt x="5603" y="10158"/>
                      </a:cubicBezTo>
                      <a:cubicBezTo>
                        <a:pt x="5497" y="10158"/>
                        <a:pt x="5389" y="10100"/>
                        <a:pt x="5347" y="9977"/>
                      </a:cubicBezTo>
                      <a:cubicBezTo>
                        <a:pt x="4716" y="8192"/>
                        <a:pt x="3942" y="6489"/>
                        <a:pt x="3037" y="4893"/>
                      </a:cubicBezTo>
                      <a:lnTo>
                        <a:pt x="2692" y="5096"/>
                      </a:lnTo>
                      <a:cubicBezTo>
                        <a:pt x="3442" y="6429"/>
                        <a:pt x="4073" y="7834"/>
                        <a:pt x="4585" y="9299"/>
                      </a:cubicBezTo>
                      <a:cubicBezTo>
                        <a:pt x="4311" y="9073"/>
                        <a:pt x="4001" y="8882"/>
                        <a:pt x="3704" y="8703"/>
                      </a:cubicBezTo>
                      <a:cubicBezTo>
                        <a:pt x="3085" y="8346"/>
                        <a:pt x="2430" y="8001"/>
                        <a:pt x="2013" y="7418"/>
                      </a:cubicBezTo>
                      <a:cubicBezTo>
                        <a:pt x="1525" y="6763"/>
                        <a:pt x="1406" y="5894"/>
                        <a:pt x="1322" y="5072"/>
                      </a:cubicBezTo>
                      <a:cubicBezTo>
                        <a:pt x="1227" y="5084"/>
                        <a:pt x="1120" y="5096"/>
                        <a:pt x="1013" y="5096"/>
                      </a:cubicBezTo>
                      <a:cubicBezTo>
                        <a:pt x="1072" y="5703"/>
                        <a:pt x="1180" y="6287"/>
                        <a:pt x="1322" y="6870"/>
                      </a:cubicBezTo>
                      <a:cubicBezTo>
                        <a:pt x="703" y="6322"/>
                        <a:pt x="322" y="5501"/>
                        <a:pt x="298" y="4667"/>
                      </a:cubicBezTo>
                      <a:cubicBezTo>
                        <a:pt x="215" y="4691"/>
                        <a:pt x="120" y="4703"/>
                        <a:pt x="37" y="4727"/>
                      </a:cubicBezTo>
                      <a:cubicBezTo>
                        <a:pt x="1" y="5691"/>
                        <a:pt x="441" y="6668"/>
                        <a:pt x="1203" y="7263"/>
                      </a:cubicBezTo>
                      <a:cubicBezTo>
                        <a:pt x="1275" y="7322"/>
                        <a:pt x="1358" y="7382"/>
                        <a:pt x="1430" y="7465"/>
                      </a:cubicBezTo>
                      <a:cubicBezTo>
                        <a:pt x="1501" y="7525"/>
                        <a:pt x="1549" y="7608"/>
                        <a:pt x="1596" y="7691"/>
                      </a:cubicBezTo>
                      <a:cubicBezTo>
                        <a:pt x="2013" y="8311"/>
                        <a:pt x="2537" y="8846"/>
                        <a:pt x="3156" y="9251"/>
                      </a:cubicBezTo>
                      <a:cubicBezTo>
                        <a:pt x="3477" y="9454"/>
                        <a:pt x="3823" y="9632"/>
                        <a:pt x="4132" y="9858"/>
                      </a:cubicBezTo>
                      <a:cubicBezTo>
                        <a:pt x="4501" y="10132"/>
                        <a:pt x="4799" y="10478"/>
                        <a:pt x="5073" y="10847"/>
                      </a:cubicBezTo>
                      <a:cubicBezTo>
                        <a:pt x="5430" y="12109"/>
                        <a:pt x="5704" y="13406"/>
                        <a:pt x="5918" y="14740"/>
                      </a:cubicBezTo>
                      <a:cubicBezTo>
                        <a:pt x="5073" y="13978"/>
                        <a:pt x="4120" y="13347"/>
                        <a:pt x="3096" y="12859"/>
                      </a:cubicBezTo>
                      <a:cubicBezTo>
                        <a:pt x="3073" y="12966"/>
                        <a:pt x="3049" y="13073"/>
                        <a:pt x="3013" y="13180"/>
                      </a:cubicBezTo>
                      <a:cubicBezTo>
                        <a:pt x="3370" y="13371"/>
                        <a:pt x="3704" y="13573"/>
                        <a:pt x="4037" y="13799"/>
                      </a:cubicBezTo>
                      <a:cubicBezTo>
                        <a:pt x="3715" y="13870"/>
                        <a:pt x="3387" y="13904"/>
                        <a:pt x="3059" y="13904"/>
                      </a:cubicBezTo>
                      <a:cubicBezTo>
                        <a:pt x="2335" y="13904"/>
                        <a:pt x="1613" y="13735"/>
                        <a:pt x="965" y="13406"/>
                      </a:cubicBezTo>
                      <a:cubicBezTo>
                        <a:pt x="953" y="13490"/>
                        <a:pt x="763" y="13680"/>
                        <a:pt x="751" y="13752"/>
                      </a:cubicBezTo>
                      <a:cubicBezTo>
                        <a:pt x="1573" y="14079"/>
                        <a:pt x="2443" y="14353"/>
                        <a:pt x="3376" y="14353"/>
                      </a:cubicBezTo>
                      <a:cubicBezTo>
                        <a:pt x="3767" y="14353"/>
                        <a:pt x="4170" y="14305"/>
                        <a:pt x="4585" y="14192"/>
                      </a:cubicBezTo>
                      <a:cubicBezTo>
                        <a:pt x="4763" y="14323"/>
                        <a:pt x="4942" y="14466"/>
                        <a:pt x="5121" y="14597"/>
                      </a:cubicBezTo>
                      <a:cubicBezTo>
                        <a:pt x="5394" y="14835"/>
                        <a:pt x="5668" y="15073"/>
                        <a:pt x="5883" y="15359"/>
                      </a:cubicBezTo>
                      <a:cubicBezTo>
                        <a:pt x="5942" y="15442"/>
                        <a:pt x="5990" y="15526"/>
                        <a:pt x="6037" y="15609"/>
                      </a:cubicBezTo>
                      <a:cubicBezTo>
                        <a:pt x="6371" y="18097"/>
                        <a:pt x="6454" y="35945"/>
                        <a:pt x="6359" y="38505"/>
                      </a:cubicBezTo>
                      <a:lnTo>
                        <a:pt x="7335" y="38517"/>
                      </a:lnTo>
                      <a:cubicBezTo>
                        <a:pt x="7371" y="37671"/>
                        <a:pt x="7371" y="31992"/>
                        <a:pt x="7347" y="26920"/>
                      </a:cubicBezTo>
                      <a:cubicBezTo>
                        <a:pt x="8169" y="24634"/>
                        <a:pt x="9871" y="22884"/>
                        <a:pt x="11955" y="21622"/>
                      </a:cubicBezTo>
                      <a:cubicBezTo>
                        <a:pt x="11919" y="21586"/>
                        <a:pt x="11800" y="21276"/>
                        <a:pt x="11752" y="21229"/>
                      </a:cubicBezTo>
                      <a:cubicBezTo>
                        <a:pt x="11014" y="21610"/>
                        <a:pt x="10312" y="22062"/>
                        <a:pt x="9645" y="22574"/>
                      </a:cubicBezTo>
                      <a:cubicBezTo>
                        <a:pt x="9728" y="21872"/>
                        <a:pt x="9764" y="21157"/>
                        <a:pt x="9752" y="20443"/>
                      </a:cubicBezTo>
                      <a:lnTo>
                        <a:pt x="9752" y="20443"/>
                      </a:lnTo>
                      <a:cubicBezTo>
                        <a:pt x="9681" y="20455"/>
                        <a:pt x="9395" y="20479"/>
                        <a:pt x="9312" y="20491"/>
                      </a:cubicBezTo>
                      <a:cubicBezTo>
                        <a:pt x="9395" y="21336"/>
                        <a:pt x="9216" y="22384"/>
                        <a:pt x="8907" y="23170"/>
                      </a:cubicBezTo>
                      <a:cubicBezTo>
                        <a:pt x="8585" y="23443"/>
                        <a:pt x="8550" y="23527"/>
                        <a:pt x="8252" y="23836"/>
                      </a:cubicBezTo>
                      <a:cubicBezTo>
                        <a:pt x="7907" y="24205"/>
                        <a:pt x="7573" y="24598"/>
                        <a:pt x="7335" y="25039"/>
                      </a:cubicBezTo>
                      <a:cubicBezTo>
                        <a:pt x="7311" y="21884"/>
                        <a:pt x="7276" y="19264"/>
                        <a:pt x="7228" y="18717"/>
                      </a:cubicBezTo>
                      <a:cubicBezTo>
                        <a:pt x="7799" y="17883"/>
                        <a:pt x="8633" y="17121"/>
                        <a:pt x="9716" y="16419"/>
                      </a:cubicBezTo>
                      <a:cubicBezTo>
                        <a:pt x="10752" y="15764"/>
                        <a:pt x="11812" y="15026"/>
                        <a:pt x="12360" y="13895"/>
                      </a:cubicBezTo>
                      <a:lnTo>
                        <a:pt x="11990" y="13716"/>
                      </a:lnTo>
                      <a:cubicBezTo>
                        <a:pt x="11490" y="14752"/>
                        <a:pt x="10490" y="15454"/>
                        <a:pt x="9502" y="16085"/>
                      </a:cubicBezTo>
                      <a:cubicBezTo>
                        <a:pt x="9442" y="16121"/>
                        <a:pt x="9395" y="16157"/>
                        <a:pt x="9347" y="16192"/>
                      </a:cubicBezTo>
                      <a:cubicBezTo>
                        <a:pt x="9740" y="15085"/>
                        <a:pt x="9978" y="13942"/>
                        <a:pt x="10074" y="12775"/>
                      </a:cubicBezTo>
                      <a:lnTo>
                        <a:pt x="9669" y="12752"/>
                      </a:lnTo>
                      <a:cubicBezTo>
                        <a:pt x="9573" y="14061"/>
                        <a:pt x="9276" y="15335"/>
                        <a:pt x="8776" y="16550"/>
                      </a:cubicBezTo>
                      <a:lnTo>
                        <a:pt x="8811" y="16562"/>
                      </a:lnTo>
                      <a:cubicBezTo>
                        <a:pt x="8347" y="16907"/>
                        <a:pt x="7930" y="17276"/>
                        <a:pt x="7585" y="17645"/>
                      </a:cubicBezTo>
                      <a:cubicBezTo>
                        <a:pt x="7528" y="17707"/>
                        <a:pt x="7456" y="17734"/>
                        <a:pt x="7385" y="17734"/>
                      </a:cubicBezTo>
                      <a:cubicBezTo>
                        <a:pt x="7251" y="17734"/>
                        <a:pt x="7120" y="17634"/>
                        <a:pt x="7097" y="17478"/>
                      </a:cubicBezTo>
                      <a:cubicBezTo>
                        <a:pt x="6906" y="15907"/>
                        <a:pt x="6609" y="14347"/>
                        <a:pt x="6216" y="12823"/>
                      </a:cubicBezTo>
                      <a:cubicBezTo>
                        <a:pt x="6085" y="12311"/>
                        <a:pt x="6061" y="11775"/>
                        <a:pt x="6133" y="11251"/>
                      </a:cubicBezTo>
                      <a:cubicBezTo>
                        <a:pt x="6252" y="10430"/>
                        <a:pt x="6323" y="9501"/>
                        <a:pt x="6311" y="8549"/>
                      </a:cubicBezTo>
                      <a:cubicBezTo>
                        <a:pt x="6311" y="8108"/>
                        <a:pt x="6442" y="7668"/>
                        <a:pt x="6704" y="7310"/>
                      </a:cubicBezTo>
                      <a:cubicBezTo>
                        <a:pt x="7323" y="6453"/>
                        <a:pt x="7883" y="5560"/>
                        <a:pt x="8347" y="4643"/>
                      </a:cubicBezTo>
                      <a:lnTo>
                        <a:pt x="8359" y="4679"/>
                      </a:lnTo>
                      <a:cubicBezTo>
                        <a:pt x="10324" y="3929"/>
                        <a:pt x="11705" y="2298"/>
                        <a:pt x="12252" y="95"/>
                      </a:cubicBezTo>
                      <a:lnTo>
                        <a:pt x="11859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8" name="Google Shape;11358;p32"/>
                <p:cNvSpPr/>
                <p:nvPr/>
              </p:nvSpPr>
              <p:spPr>
                <a:xfrm>
                  <a:off x="15276968" y="4985077"/>
                  <a:ext cx="245116" cy="65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810" extrusionOk="0">
                      <a:moveTo>
                        <a:pt x="275" y="0"/>
                      </a:moveTo>
                      <a:lnTo>
                        <a:pt x="1" y="810"/>
                      </a:lnTo>
                      <a:lnTo>
                        <a:pt x="3025" y="810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9" name="Google Shape;11359;p32"/>
                <p:cNvSpPr/>
                <p:nvPr/>
              </p:nvSpPr>
              <p:spPr>
                <a:xfrm>
                  <a:off x="15204608" y="1273822"/>
                  <a:ext cx="1188710" cy="773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0" h="9548" extrusionOk="0">
                      <a:moveTo>
                        <a:pt x="7199" y="1"/>
                      </a:moveTo>
                      <a:cubicBezTo>
                        <a:pt x="7051" y="1"/>
                        <a:pt x="6900" y="21"/>
                        <a:pt x="6764" y="34"/>
                      </a:cubicBezTo>
                      <a:cubicBezTo>
                        <a:pt x="6339" y="81"/>
                        <a:pt x="6288" y="653"/>
                        <a:pt x="5883" y="653"/>
                      </a:cubicBezTo>
                      <a:cubicBezTo>
                        <a:pt x="5879" y="653"/>
                        <a:pt x="5875" y="653"/>
                        <a:pt x="5871" y="653"/>
                      </a:cubicBezTo>
                      <a:cubicBezTo>
                        <a:pt x="5717" y="653"/>
                        <a:pt x="5563" y="592"/>
                        <a:pt x="5409" y="592"/>
                      </a:cubicBezTo>
                      <a:cubicBezTo>
                        <a:pt x="5396" y="592"/>
                        <a:pt x="5383" y="592"/>
                        <a:pt x="5371" y="593"/>
                      </a:cubicBezTo>
                      <a:cubicBezTo>
                        <a:pt x="5168" y="593"/>
                        <a:pt x="4954" y="629"/>
                        <a:pt x="4751" y="629"/>
                      </a:cubicBezTo>
                      <a:cubicBezTo>
                        <a:pt x="4323" y="653"/>
                        <a:pt x="4180" y="1070"/>
                        <a:pt x="3799" y="1165"/>
                      </a:cubicBezTo>
                      <a:cubicBezTo>
                        <a:pt x="3597" y="1212"/>
                        <a:pt x="3382" y="1212"/>
                        <a:pt x="3204" y="1308"/>
                      </a:cubicBezTo>
                      <a:cubicBezTo>
                        <a:pt x="3013" y="1391"/>
                        <a:pt x="2894" y="1570"/>
                        <a:pt x="2739" y="1701"/>
                      </a:cubicBezTo>
                      <a:cubicBezTo>
                        <a:pt x="2430" y="1963"/>
                        <a:pt x="2073" y="2165"/>
                        <a:pt x="1846" y="2498"/>
                      </a:cubicBezTo>
                      <a:cubicBezTo>
                        <a:pt x="1620" y="2820"/>
                        <a:pt x="1477" y="2844"/>
                        <a:pt x="1096" y="2867"/>
                      </a:cubicBezTo>
                      <a:cubicBezTo>
                        <a:pt x="679" y="2891"/>
                        <a:pt x="715" y="3213"/>
                        <a:pt x="656" y="3546"/>
                      </a:cubicBezTo>
                      <a:cubicBezTo>
                        <a:pt x="596" y="3915"/>
                        <a:pt x="156" y="3987"/>
                        <a:pt x="72" y="4320"/>
                      </a:cubicBezTo>
                      <a:cubicBezTo>
                        <a:pt x="1" y="4665"/>
                        <a:pt x="37" y="5153"/>
                        <a:pt x="275" y="5427"/>
                      </a:cubicBezTo>
                      <a:cubicBezTo>
                        <a:pt x="549" y="5749"/>
                        <a:pt x="477" y="5927"/>
                        <a:pt x="477" y="6320"/>
                      </a:cubicBezTo>
                      <a:cubicBezTo>
                        <a:pt x="477" y="6725"/>
                        <a:pt x="882" y="6677"/>
                        <a:pt x="1132" y="6868"/>
                      </a:cubicBezTo>
                      <a:cubicBezTo>
                        <a:pt x="1370" y="7035"/>
                        <a:pt x="1346" y="7451"/>
                        <a:pt x="1561" y="7678"/>
                      </a:cubicBezTo>
                      <a:cubicBezTo>
                        <a:pt x="1882" y="8011"/>
                        <a:pt x="2037" y="8142"/>
                        <a:pt x="2501" y="8213"/>
                      </a:cubicBezTo>
                      <a:cubicBezTo>
                        <a:pt x="2894" y="8285"/>
                        <a:pt x="2965" y="8737"/>
                        <a:pt x="3358" y="8832"/>
                      </a:cubicBezTo>
                      <a:cubicBezTo>
                        <a:pt x="3573" y="8892"/>
                        <a:pt x="3835" y="8952"/>
                        <a:pt x="4049" y="8975"/>
                      </a:cubicBezTo>
                      <a:cubicBezTo>
                        <a:pt x="4132" y="8983"/>
                        <a:pt x="4213" y="8983"/>
                        <a:pt x="4292" y="8983"/>
                      </a:cubicBezTo>
                      <a:cubicBezTo>
                        <a:pt x="4451" y="8983"/>
                        <a:pt x="4605" y="8983"/>
                        <a:pt x="4763" y="9047"/>
                      </a:cubicBezTo>
                      <a:cubicBezTo>
                        <a:pt x="5228" y="9213"/>
                        <a:pt x="5621" y="9273"/>
                        <a:pt x="6121" y="9309"/>
                      </a:cubicBezTo>
                      <a:cubicBezTo>
                        <a:pt x="6335" y="9333"/>
                        <a:pt x="6573" y="9309"/>
                        <a:pt x="6787" y="9356"/>
                      </a:cubicBezTo>
                      <a:cubicBezTo>
                        <a:pt x="6978" y="9416"/>
                        <a:pt x="7156" y="9547"/>
                        <a:pt x="7359" y="9547"/>
                      </a:cubicBezTo>
                      <a:cubicBezTo>
                        <a:pt x="7435" y="9547"/>
                        <a:pt x="7511" y="9547"/>
                        <a:pt x="7586" y="9547"/>
                      </a:cubicBezTo>
                      <a:cubicBezTo>
                        <a:pt x="8076" y="9547"/>
                        <a:pt x="8551" y="9538"/>
                        <a:pt x="9026" y="9404"/>
                      </a:cubicBezTo>
                      <a:cubicBezTo>
                        <a:pt x="9288" y="9321"/>
                        <a:pt x="9538" y="9285"/>
                        <a:pt x="9764" y="9142"/>
                      </a:cubicBezTo>
                      <a:cubicBezTo>
                        <a:pt x="10038" y="8963"/>
                        <a:pt x="10240" y="8963"/>
                        <a:pt x="10562" y="8963"/>
                      </a:cubicBezTo>
                      <a:cubicBezTo>
                        <a:pt x="11050" y="8963"/>
                        <a:pt x="11514" y="8821"/>
                        <a:pt x="11871" y="8499"/>
                      </a:cubicBezTo>
                      <a:cubicBezTo>
                        <a:pt x="12050" y="8344"/>
                        <a:pt x="12205" y="8261"/>
                        <a:pt x="12336" y="8059"/>
                      </a:cubicBezTo>
                      <a:cubicBezTo>
                        <a:pt x="12514" y="7797"/>
                        <a:pt x="12776" y="7725"/>
                        <a:pt x="13026" y="7558"/>
                      </a:cubicBezTo>
                      <a:cubicBezTo>
                        <a:pt x="13252" y="7416"/>
                        <a:pt x="13276" y="7189"/>
                        <a:pt x="13395" y="6963"/>
                      </a:cubicBezTo>
                      <a:cubicBezTo>
                        <a:pt x="13514" y="6737"/>
                        <a:pt x="13705" y="6558"/>
                        <a:pt x="13836" y="6332"/>
                      </a:cubicBezTo>
                      <a:cubicBezTo>
                        <a:pt x="14026" y="5999"/>
                        <a:pt x="14669" y="6106"/>
                        <a:pt x="14479" y="5570"/>
                      </a:cubicBezTo>
                      <a:cubicBezTo>
                        <a:pt x="14407" y="5356"/>
                        <a:pt x="14360" y="5189"/>
                        <a:pt x="14324" y="4975"/>
                      </a:cubicBezTo>
                      <a:cubicBezTo>
                        <a:pt x="14288" y="4761"/>
                        <a:pt x="14122" y="4570"/>
                        <a:pt x="14134" y="4344"/>
                      </a:cubicBezTo>
                      <a:cubicBezTo>
                        <a:pt x="14145" y="4141"/>
                        <a:pt x="14276" y="3951"/>
                        <a:pt x="14253" y="3749"/>
                      </a:cubicBezTo>
                      <a:cubicBezTo>
                        <a:pt x="14229" y="3510"/>
                        <a:pt x="13931" y="3368"/>
                        <a:pt x="13776" y="3225"/>
                      </a:cubicBezTo>
                      <a:cubicBezTo>
                        <a:pt x="13467" y="2927"/>
                        <a:pt x="13514" y="2427"/>
                        <a:pt x="12991" y="2415"/>
                      </a:cubicBezTo>
                      <a:cubicBezTo>
                        <a:pt x="12383" y="2415"/>
                        <a:pt x="12514" y="2153"/>
                        <a:pt x="12288" y="1701"/>
                      </a:cubicBezTo>
                      <a:cubicBezTo>
                        <a:pt x="12193" y="1510"/>
                        <a:pt x="11919" y="1474"/>
                        <a:pt x="11728" y="1427"/>
                      </a:cubicBezTo>
                      <a:cubicBezTo>
                        <a:pt x="11490" y="1355"/>
                        <a:pt x="11276" y="1248"/>
                        <a:pt x="11038" y="1189"/>
                      </a:cubicBezTo>
                      <a:cubicBezTo>
                        <a:pt x="10800" y="1129"/>
                        <a:pt x="10669" y="1034"/>
                        <a:pt x="10526" y="843"/>
                      </a:cubicBezTo>
                      <a:cubicBezTo>
                        <a:pt x="10423" y="702"/>
                        <a:pt x="10312" y="576"/>
                        <a:pt x="10158" y="576"/>
                      </a:cubicBezTo>
                      <a:cubicBezTo>
                        <a:pt x="10117" y="576"/>
                        <a:pt x="10074" y="585"/>
                        <a:pt x="10026" y="605"/>
                      </a:cubicBezTo>
                      <a:cubicBezTo>
                        <a:pt x="9825" y="687"/>
                        <a:pt x="9643" y="834"/>
                        <a:pt x="9473" y="834"/>
                      </a:cubicBezTo>
                      <a:cubicBezTo>
                        <a:pt x="9372" y="834"/>
                        <a:pt x="9274" y="781"/>
                        <a:pt x="9181" y="629"/>
                      </a:cubicBezTo>
                      <a:cubicBezTo>
                        <a:pt x="9097" y="498"/>
                        <a:pt x="9026" y="296"/>
                        <a:pt x="8883" y="212"/>
                      </a:cubicBezTo>
                      <a:cubicBezTo>
                        <a:pt x="8835" y="179"/>
                        <a:pt x="8779" y="167"/>
                        <a:pt x="8720" y="167"/>
                      </a:cubicBezTo>
                      <a:cubicBezTo>
                        <a:pt x="8542" y="167"/>
                        <a:pt x="8329" y="278"/>
                        <a:pt x="8169" y="296"/>
                      </a:cubicBezTo>
                      <a:cubicBezTo>
                        <a:pt x="8154" y="297"/>
                        <a:pt x="8139" y="298"/>
                        <a:pt x="8124" y="298"/>
                      </a:cubicBezTo>
                      <a:cubicBezTo>
                        <a:pt x="7916" y="298"/>
                        <a:pt x="7727" y="147"/>
                        <a:pt x="7549" y="58"/>
                      </a:cubicBezTo>
                      <a:cubicBezTo>
                        <a:pt x="7441" y="14"/>
                        <a:pt x="7321" y="1"/>
                        <a:pt x="719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0" name="Google Shape;11360;p32"/>
                <p:cNvSpPr/>
                <p:nvPr/>
              </p:nvSpPr>
              <p:spPr>
                <a:xfrm>
                  <a:off x="14461806" y="1574686"/>
                  <a:ext cx="1123967" cy="771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71" h="9521" extrusionOk="0">
                      <a:moveTo>
                        <a:pt x="5659" y="1"/>
                      </a:moveTo>
                      <a:cubicBezTo>
                        <a:pt x="5604" y="1"/>
                        <a:pt x="5548" y="11"/>
                        <a:pt x="5489" y="36"/>
                      </a:cubicBezTo>
                      <a:cubicBezTo>
                        <a:pt x="5286" y="107"/>
                        <a:pt x="5048" y="190"/>
                        <a:pt x="4858" y="297"/>
                      </a:cubicBezTo>
                      <a:cubicBezTo>
                        <a:pt x="4632" y="428"/>
                        <a:pt x="4477" y="607"/>
                        <a:pt x="4239" y="714"/>
                      </a:cubicBezTo>
                      <a:cubicBezTo>
                        <a:pt x="3968" y="839"/>
                        <a:pt x="3761" y="973"/>
                        <a:pt x="3491" y="973"/>
                      </a:cubicBezTo>
                      <a:cubicBezTo>
                        <a:pt x="3452" y="973"/>
                        <a:pt x="3411" y="970"/>
                        <a:pt x="3369" y="964"/>
                      </a:cubicBezTo>
                      <a:cubicBezTo>
                        <a:pt x="3336" y="960"/>
                        <a:pt x="3305" y="958"/>
                        <a:pt x="3275" y="958"/>
                      </a:cubicBezTo>
                      <a:cubicBezTo>
                        <a:pt x="2962" y="958"/>
                        <a:pt x="2821" y="1175"/>
                        <a:pt x="2560" y="1393"/>
                      </a:cubicBezTo>
                      <a:cubicBezTo>
                        <a:pt x="2286" y="1619"/>
                        <a:pt x="1917" y="1690"/>
                        <a:pt x="1631" y="1905"/>
                      </a:cubicBezTo>
                      <a:cubicBezTo>
                        <a:pt x="1334" y="2131"/>
                        <a:pt x="1095" y="2393"/>
                        <a:pt x="869" y="2702"/>
                      </a:cubicBezTo>
                      <a:cubicBezTo>
                        <a:pt x="691" y="2953"/>
                        <a:pt x="500" y="3274"/>
                        <a:pt x="417" y="3584"/>
                      </a:cubicBezTo>
                      <a:cubicBezTo>
                        <a:pt x="381" y="3762"/>
                        <a:pt x="393" y="3929"/>
                        <a:pt x="381" y="4107"/>
                      </a:cubicBezTo>
                      <a:cubicBezTo>
                        <a:pt x="369" y="4322"/>
                        <a:pt x="262" y="4500"/>
                        <a:pt x="191" y="4715"/>
                      </a:cubicBezTo>
                      <a:cubicBezTo>
                        <a:pt x="0" y="5369"/>
                        <a:pt x="262" y="6227"/>
                        <a:pt x="810" y="6596"/>
                      </a:cubicBezTo>
                      <a:cubicBezTo>
                        <a:pt x="1083" y="6763"/>
                        <a:pt x="1203" y="6953"/>
                        <a:pt x="1381" y="7215"/>
                      </a:cubicBezTo>
                      <a:cubicBezTo>
                        <a:pt x="1595" y="7536"/>
                        <a:pt x="1953" y="7525"/>
                        <a:pt x="2238" y="7739"/>
                      </a:cubicBezTo>
                      <a:cubicBezTo>
                        <a:pt x="2524" y="7929"/>
                        <a:pt x="2738" y="8013"/>
                        <a:pt x="2869" y="8358"/>
                      </a:cubicBezTo>
                      <a:cubicBezTo>
                        <a:pt x="2959" y="8609"/>
                        <a:pt x="3055" y="8711"/>
                        <a:pt x="3234" y="8711"/>
                      </a:cubicBezTo>
                      <a:cubicBezTo>
                        <a:pt x="3293" y="8711"/>
                        <a:pt x="3361" y="8700"/>
                        <a:pt x="3441" y="8679"/>
                      </a:cubicBezTo>
                      <a:cubicBezTo>
                        <a:pt x="3551" y="8647"/>
                        <a:pt x="3662" y="8637"/>
                        <a:pt x="3774" y="8637"/>
                      </a:cubicBezTo>
                      <a:cubicBezTo>
                        <a:pt x="3955" y="8637"/>
                        <a:pt x="4139" y="8665"/>
                        <a:pt x="4322" y="8679"/>
                      </a:cubicBezTo>
                      <a:cubicBezTo>
                        <a:pt x="4643" y="8703"/>
                        <a:pt x="4691" y="9037"/>
                        <a:pt x="4941" y="9191"/>
                      </a:cubicBezTo>
                      <a:cubicBezTo>
                        <a:pt x="5009" y="9230"/>
                        <a:pt x="5081" y="9242"/>
                        <a:pt x="5157" y="9242"/>
                      </a:cubicBezTo>
                      <a:cubicBezTo>
                        <a:pt x="5312" y="9242"/>
                        <a:pt x="5481" y="9188"/>
                        <a:pt x="5646" y="9188"/>
                      </a:cubicBezTo>
                      <a:cubicBezTo>
                        <a:pt x="5726" y="9188"/>
                        <a:pt x="5805" y="9201"/>
                        <a:pt x="5882" y="9239"/>
                      </a:cubicBezTo>
                      <a:cubicBezTo>
                        <a:pt x="6123" y="9356"/>
                        <a:pt x="6320" y="9379"/>
                        <a:pt x="6533" y="9379"/>
                      </a:cubicBezTo>
                      <a:cubicBezTo>
                        <a:pt x="6666" y="9379"/>
                        <a:pt x="6805" y="9370"/>
                        <a:pt x="6965" y="9370"/>
                      </a:cubicBezTo>
                      <a:cubicBezTo>
                        <a:pt x="7319" y="9370"/>
                        <a:pt x="7665" y="9521"/>
                        <a:pt x="8020" y="9521"/>
                      </a:cubicBezTo>
                      <a:cubicBezTo>
                        <a:pt x="8144" y="9521"/>
                        <a:pt x="8268" y="9502"/>
                        <a:pt x="8394" y="9453"/>
                      </a:cubicBezTo>
                      <a:cubicBezTo>
                        <a:pt x="8834" y="9287"/>
                        <a:pt x="9192" y="8977"/>
                        <a:pt x="9608" y="8775"/>
                      </a:cubicBezTo>
                      <a:cubicBezTo>
                        <a:pt x="9787" y="8703"/>
                        <a:pt x="9966" y="8501"/>
                        <a:pt x="10168" y="8501"/>
                      </a:cubicBezTo>
                      <a:cubicBezTo>
                        <a:pt x="10347" y="8501"/>
                        <a:pt x="10501" y="8620"/>
                        <a:pt x="10668" y="8656"/>
                      </a:cubicBezTo>
                      <a:cubicBezTo>
                        <a:pt x="10685" y="8659"/>
                        <a:pt x="10701" y="8660"/>
                        <a:pt x="10717" y="8660"/>
                      </a:cubicBezTo>
                      <a:cubicBezTo>
                        <a:pt x="10892" y="8660"/>
                        <a:pt x="11010" y="8489"/>
                        <a:pt x="11109" y="8358"/>
                      </a:cubicBezTo>
                      <a:cubicBezTo>
                        <a:pt x="11311" y="8120"/>
                        <a:pt x="11561" y="8072"/>
                        <a:pt x="11811" y="7929"/>
                      </a:cubicBezTo>
                      <a:cubicBezTo>
                        <a:pt x="12168" y="7739"/>
                        <a:pt x="12430" y="7203"/>
                        <a:pt x="12656" y="6858"/>
                      </a:cubicBezTo>
                      <a:cubicBezTo>
                        <a:pt x="12930" y="6417"/>
                        <a:pt x="13228" y="6001"/>
                        <a:pt x="13442" y="5500"/>
                      </a:cubicBezTo>
                      <a:cubicBezTo>
                        <a:pt x="13537" y="5274"/>
                        <a:pt x="13609" y="5084"/>
                        <a:pt x="13668" y="4846"/>
                      </a:cubicBezTo>
                      <a:cubicBezTo>
                        <a:pt x="13716" y="4631"/>
                        <a:pt x="13871" y="4393"/>
                        <a:pt x="13823" y="4167"/>
                      </a:cubicBezTo>
                      <a:cubicBezTo>
                        <a:pt x="13764" y="3905"/>
                        <a:pt x="13645" y="3667"/>
                        <a:pt x="13537" y="3429"/>
                      </a:cubicBezTo>
                      <a:cubicBezTo>
                        <a:pt x="13454" y="3274"/>
                        <a:pt x="13204" y="3262"/>
                        <a:pt x="13061" y="3226"/>
                      </a:cubicBezTo>
                      <a:cubicBezTo>
                        <a:pt x="12859" y="3167"/>
                        <a:pt x="12775" y="3036"/>
                        <a:pt x="12621" y="2881"/>
                      </a:cubicBezTo>
                      <a:cubicBezTo>
                        <a:pt x="12466" y="2726"/>
                        <a:pt x="12287" y="2607"/>
                        <a:pt x="12228" y="2369"/>
                      </a:cubicBezTo>
                      <a:cubicBezTo>
                        <a:pt x="12180" y="2214"/>
                        <a:pt x="12168" y="1976"/>
                        <a:pt x="12037" y="1869"/>
                      </a:cubicBezTo>
                      <a:cubicBezTo>
                        <a:pt x="11847" y="1714"/>
                        <a:pt x="11585" y="1750"/>
                        <a:pt x="11382" y="1619"/>
                      </a:cubicBezTo>
                      <a:cubicBezTo>
                        <a:pt x="11075" y="1414"/>
                        <a:pt x="11127" y="949"/>
                        <a:pt x="10717" y="949"/>
                      </a:cubicBezTo>
                      <a:cubicBezTo>
                        <a:pt x="10698" y="949"/>
                        <a:pt x="10678" y="950"/>
                        <a:pt x="10656" y="952"/>
                      </a:cubicBezTo>
                      <a:cubicBezTo>
                        <a:pt x="10551" y="965"/>
                        <a:pt x="10449" y="987"/>
                        <a:pt x="10351" y="987"/>
                      </a:cubicBezTo>
                      <a:cubicBezTo>
                        <a:pt x="10259" y="987"/>
                        <a:pt x="10171" y="968"/>
                        <a:pt x="10085" y="905"/>
                      </a:cubicBezTo>
                      <a:cubicBezTo>
                        <a:pt x="9858" y="750"/>
                        <a:pt x="9632" y="583"/>
                        <a:pt x="9406" y="428"/>
                      </a:cubicBezTo>
                      <a:cubicBezTo>
                        <a:pt x="9122" y="245"/>
                        <a:pt x="8761" y="118"/>
                        <a:pt x="8408" y="118"/>
                      </a:cubicBezTo>
                      <a:cubicBezTo>
                        <a:pt x="8303" y="118"/>
                        <a:pt x="8198" y="130"/>
                        <a:pt x="8096" y="155"/>
                      </a:cubicBezTo>
                      <a:cubicBezTo>
                        <a:pt x="7929" y="201"/>
                        <a:pt x="7791" y="284"/>
                        <a:pt x="7630" y="284"/>
                      </a:cubicBezTo>
                      <a:cubicBezTo>
                        <a:pt x="7585" y="284"/>
                        <a:pt x="7539" y="277"/>
                        <a:pt x="7489" y="262"/>
                      </a:cubicBezTo>
                      <a:cubicBezTo>
                        <a:pt x="7242" y="200"/>
                        <a:pt x="7067" y="112"/>
                        <a:pt x="6832" y="112"/>
                      </a:cubicBezTo>
                      <a:cubicBezTo>
                        <a:pt x="6794" y="112"/>
                        <a:pt x="6756" y="114"/>
                        <a:pt x="6715" y="119"/>
                      </a:cubicBezTo>
                      <a:cubicBezTo>
                        <a:pt x="6570" y="126"/>
                        <a:pt x="6430" y="159"/>
                        <a:pt x="6288" y="159"/>
                      </a:cubicBezTo>
                      <a:cubicBezTo>
                        <a:pt x="6209" y="159"/>
                        <a:pt x="6129" y="149"/>
                        <a:pt x="6048" y="119"/>
                      </a:cubicBezTo>
                      <a:cubicBezTo>
                        <a:pt x="5914" y="60"/>
                        <a:pt x="5791" y="1"/>
                        <a:pt x="565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1" name="Google Shape;11361;p32"/>
                <p:cNvSpPr/>
                <p:nvPr/>
              </p:nvSpPr>
              <p:spPr>
                <a:xfrm>
                  <a:off x="15251929" y="2187759"/>
                  <a:ext cx="1433664" cy="101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93" h="12480" extrusionOk="0">
                      <a:moveTo>
                        <a:pt x="8230" y="0"/>
                      </a:moveTo>
                      <a:cubicBezTo>
                        <a:pt x="8030" y="0"/>
                        <a:pt x="7868" y="218"/>
                        <a:pt x="7715" y="316"/>
                      </a:cubicBezTo>
                      <a:cubicBezTo>
                        <a:pt x="7468" y="484"/>
                        <a:pt x="7128" y="639"/>
                        <a:pt x="6813" y="639"/>
                      </a:cubicBezTo>
                      <a:cubicBezTo>
                        <a:pt x="6704" y="639"/>
                        <a:pt x="6599" y="620"/>
                        <a:pt x="6501" y="578"/>
                      </a:cubicBezTo>
                      <a:cubicBezTo>
                        <a:pt x="6412" y="537"/>
                        <a:pt x="6329" y="520"/>
                        <a:pt x="6250" y="520"/>
                      </a:cubicBezTo>
                      <a:cubicBezTo>
                        <a:pt x="5868" y="520"/>
                        <a:pt x="5588" y="921"/>
                        <a:pt x="5144" y="971"/>
                      </a:cubicBezTo>
                      <a:cubicBezTo>
                        <a:pt x="4656" y="1030"/>
                        <a:pt x="4548" y="1423"/>
                        <a:pt x="4191" y="1721"/>
                      </a:cubicBezTo>
                      <a:cubicBezTo>
                        <a:pt x="4036" y="1852"/>
                        <a:pt x="3905" y="2137"/>
                        <a:pt x="3691" y="2185"/>
                      </a:cubicBezTo>
                      <a:cubicBezTo>
                        <a:pt x="3667" y="2189"/>
                        <a:pt x="3644" y="2190"/>
                        <a:pt x="3620" y="2190"/>
                      </a:cubicBezTo>
                      <a:cubicBezTo>
                        <a:pt x="3448" y="2190"/>
                        <a:pt x="3276" y="2104"/>
                        <a:pt x="3104" y="2104"/>
                      </a:cubicBezTo>
                      <a:cubicBezTo>
                        <a:pt x="3074" y="2104"/>
                        <a:pt x="3043" y="2107"/>
                        <a:pt x="3013" y="2114"/>
                      </a:cubicBezTo>
                      <a:cubicBezTo>
                        <a:pt x="2786" y="2173"/>
                        <a:pt x="2572" y="2471"/>
                        <a:pt x="2393" y="2614"/>
                      </a:cubicBezTo>
                      <a:cubicBezTo>
                        <a:pt x="2215" y="2756"/>
                        <a:pt x="1989" y="2780"/>
                        <a:pt x="1810" y="2899"/>
                      </a:cubicBezTo>
                      <a:cubicBezTo>
                        <a:pt x="1608" y="3018"/>
                        <a:pt x="1417" y="3209"/>
                        <a:pt x="1250" y="3376"/>
                      </a:cubicBezTo>
                      <a:cubicBezTo>
                        <a:pt x="1048" y="3578"/>
                        <a:pt x="1048" y="3852"/>
                        <a:pt x="941" y="4114"/>
                      </a:cubicBezTo>
                      <a:cubicBezTo>
                        <a:pt x="834" y="4352"/>
                        <a:pt x="846" y="4507"/>
                        <a:pt x="834" y="4781"/>
                      </a:cubicBezTo>
                      <a:cubicBezTo>
                        <a:pt x="834" y="5031"/>
                        <a:pt x="762" y="5293"/>
                        <a:pt x="738" y="5543"/>
                      </a:cubicBezTo>
                      <a:cubicBezTo>
                        <a:pt x="703" y="5983"/>
                        <a:pt x="0" y="6066"/>
                        <a:pt x="203" y="6543"/>
                      </a:cubicBezTo>
                      <a:cubicBezTo>
                        <a:pt x="310" y="6769"/>
                        <a:pt x="453" y="6936"/>
                        <a:pt x="465" y="7198"/>
                      </a:cubicBezTo>
                      <a:cubicBezTo>
                        <a:pt x="476" y="7483"/>
                        <a:pt x="465" y="7769"/>
                        <a:pt x="643" y="7995"/>
                      </a:cubicBezTo>
                      <a:cubicBezTo>
                        <a:pt x="1000" y="8412"/>
                        <a:pt x="1334" y="8829"/>
                        <a:pt x="1679" y="9245"/>
                      </a:cubicBezTo>
                      <a:cubicBezTo>
                        <a:pt x="1989" y="9603"/>
                        <a:pt x="2298" y="9984"/>
                        <a:pt x="2560" y="10376"/>
                      </a:cubicBezTo>
                      <a:cubicBezTo>
                        <a:pt x="2667" y="10543"/>
                        <a:pt x="2834" y="10638"/>
                        <a:pt x="2941" y="10817"/>
                      </a:cubicBezTo>
                      <a:cubicBezTo>
                        <a:pt x="3060" y="11043"/>
                        <a:pt x="3120" y="11234"/>
                        <a:pt x="3358" y="11341"/>
                      </a:cubicBezTo>
                      <a:cubicBezTo>
                        <a:pt x="3536" y="11424"/>
                        <a:pt x="3810" y="11579"/>
                        <a:pt x="4001" y="11579"/>
                      </a:cubicBezTo>
                      <a:cubicBezTo>
                        <a:pt x="4007" y="11579"/>
                        <a:pt x="4014" y="11580"/>
                        <a:pt x="4021" y="11580"/>
                      </a:cubicBezTo>
                      <a:cubicBezTo>
                        <a:pt x="4181" y="11580"/>
                        <a:pt x="4352" y="11445"/>
                        <a:pt x="4501" y="11365"/>
                      </a:cubicBezTo>
                      <a:cubicBezTo>
                        <a:pt x="4589" y="11317"/>
                        <a:pt x="4700" y="11296"/>
                        <a:pt x="4821" y="11296"/>
                      </a:cubicBezTo>
                      <a:cubicBezTo>
                        <a:pt x="5155" y="11296"/>
                        <a:pt x="5558" y="11462"/>
                        <a:pt x="5715" y="11698"/>
                      </a:cubicBezTo>
                      <a:cubicBezTo>
                        <a:pt x="5880" y="11955"/>
                        <a:pt x="5982" y="12092"/>
                        <a:pt x="6200" y="12092"/>
                      </a:cubicBezTo>
                      <a:cubicBezTo>
                        <a:pt x="6265" y="12092"/>
                        <a:pt x="6340" y="12080"/>
                        <a:pt x="6430" y="12055"/>
                      </a:cubicBezTo>
                      <a:cubicBezTo>
                        <a:pt x="6524" y="12031"/>
                        <a:pt x="6602" y="12020"/>
                        <a:pt x="6671" y="12020"/>
                      </a:cubicBezTo>
                      <a:cubicBezTo>
                        <a:pt x="6904" y="12020"/>
                        <a:pt x="7018" y="12153"/>
                        <a:pt x="7239" y="12365"/>
                      </a:cubicBezTo>
                      <a:cubicBezTo>
                        <a:pt x="7330" y="12448"/>
                        <a:pt x="7413" y="12479"/>
                        <a:pt x="7492" y="12479"/>
                      </a:cubicBezTo>
                      <a:cubicBezTo>
                        <a:pt x="7652" y="12479"/>
                        <a:pt x="7798" y="12349"/>
                        <a:pt x="7966" y="12246"/>
                      </a:cubicBezTo>
                      <a:cubicBezTo>
                        <a:pt x="8052" y="12191"/>
                        <a:pt x="8137" y="12171"/>
                        <a:pt x="8222" y="12171"/>
                      </a:cubicBezTo>
                      <a:cubicBezTo>
                        <a:pt x="8450" y="12171"/>
                        <a:pt x="8675" y="12317"/>
                        <a:pt x="8918" y="12317"/>
                      </a:cubicBezTo>
                      <a:cubicBezTo>
                        <a:pt x="9144" y="12317"/>
                        <a:pt x="9311" y="12139"/>
                        <a:pt x="9513" y="12079"/>
                      </a:cubicBezTo>
                      <a:cubicBezTo>
                        <a:pt x="9763" y="12008"/>
                        <a:pt x="10061" y="11960"/>
                        <a:pt x="10311" y="11924"/>
                      </a:cubicBezTo>
                      <a:cubicBezTo>
                        <a:pt x="10319" y="11923"/>
                        <a:pt x="10326" y="11923"/>
                        <a:pt x="10334" y="11923"/>
                      </a:cubicBezTo>
                      <a:cubicBezTo>
                        <a:pt x="10608" y="11923"/>
                        <a:pt x="10806" y="12476"/>
                        <a:pt x="11067" y="12476"/>
                      </a:cubicBezTo>
                      <a:cubicBezTo>
                        <a:pt x="11100" y="12476"/>
                        <a:pt x="11134" y="12467"/>
                        <a:pt x="11168" y="12448"/>
                      </a:cubicBezTo>
                      <a:cubicBezTo>
                        <a:pt x="11561" y="12234"/>
                        <a:pt x="11478" y="11817"/>
                        <a:pt x="12014" y="11817"/>
                      </a:cubicBezTo>
                      <a:cubicBezTo>
                        <a:pt x="12065" y="11819"/>
                        <a:pt x="12114" y="11821"/>
                        <a:pt x="12162" y="11821"/>
                      </a:cubicBezTo>
                      <a:cubicBezTo>
                        <a:pt x="12358" y="11821"/>
                        <a:pt x="12525" y="11790"/>
                        <a:pt x="12668" y="11627"/>
                      </a:cubicBezTo>
                      <a:cubicBezTo>
                        <a:pt x="12883" y="11388"/>
                        <a:pt x="13002" y="11281"/>
                        <a:pt x="13300" y="11198"/>
                      </a:cubicBezTo>
                      <a:cubicBezTo>
                        <a:pt x="13479" y="11148"/>
                        <a:pt x="13651" y="11056"/>
                        <a:pt x="13835" y="11056"/>
                      </a:cubicBezTo>
                      <a:cubicBezTo>
                        <a:pt x="13871" y="11056"/>
                        <a:pt x="13906" y="11059"/>
                        <a:pt x="13942" y="11067"/>
                      </a:cubicBezTo>
                      <a:cubicBezTo>
                        <a:pt x="14093" y="11110"/>
                        <a:pt x="14263" y="11201"/>
                        <a:pt x="14425" y="11201"/>
                      </a:cubicBezTo>
                      <a:cubicBezTo>
                        <a:pt x="14443" y="11201"/>
                        <a:pt x="14461" y="11200"/>
                        <a:pt x="14478" y="11198"/>
                      </a:cubicBezTo>
                      <a:cubicBezTo>
                        <a:pt x="14669" y="11174"/>
                        <a:pt x="14812" y="10924"/>
                        <a:pt x="14931" y="10793"/>
                      </a:cubicBezTo>
                      <a:cubicBezTo>
                        <a:pt x="15121" y="10591"/>
                        <a:pt x="15324" y="10400"/>
                        <a:pt x="15514" y="10198"/>
                      </a:cubicBezTo>
                      <a:cubicBezTo>
                        <a:pt x="15716" y="9995"/>
                        <a:pt x="15931" y="9817"/>
                        <a:pt x="16121" y="9614"/>
                      </a:cubicBezTo>
                      <a:cubicBezTo>
                        <a:pt x="16252" y="9472"/>
                        <a:pt x="16490" y="9472"/>
                        <a:pt x="16657" y="9424"/>
                      </a:cubicBezTo>
                      <a:cubicBezTo>
                        <a:pt x="16871" y="9353"/>
                        <a:pt x="16955" y="9198"/>
                        <a:pt x="17014" y="8983"/>
                      </a:cubicBezTo>
                      <a:cubicBezTo>
                        <a:pt x="17110" y="8686"/>
                        <a:pt x="17240" y="8412"/>
                        <a:pt x="17336" y="8114"/>
                      </a:cubicBezTo>
                      <a:cubicBezTo>
                        <a:pt x="17431" y="7829"/>
                        <a:pt x="17550" y="7543"/>
                        <a:pt x="17621" y="7245"/>
                      </a:cubicBezTo>
                      <a:cubicBezTo>
                        <a:pt x="17693" y="6959"/>
                        <a:pt x="17598" y="6733"/>
                        <a:pt x="17538" y="6459"/>
                      </a:cubicBezTo>
                      <a:cubicBezTo>
                        <a:pt x="17491" y="6221"/>
                        <a:pt x="17598" y="6007"/>
                        <a:pt x="17645" y="5769"/>
                      </a:cubicBezTo>
                      <a:cubicBezTo>
                        <a:pt x="17681" y="5507"/>
                        <a:pt x="17586" y="5150"/>
                        <a:pt x="17502" y="4900"/>
                      </a:cubicBezTo>
                      <a:cubicBezTo>
                        <a:pt x="17431" y="4650"/>
                        <a:pt x="17240" y="4471"/>
                        <a:pt x="17086" y="4257"/>
                      </a:cubicBezTo>
                      <a:cubicBezTo>
                        <a:pt x="16931" y="4054"/>
                        <a:pt x="16848" y="3816"/>
                        <a:pt x="16705" y="3602"/>
                      </a:cubicBezTo>
                      <a:cubicBezTo>
                        <a:pt x="16538" y="3364"/>
                        <a:pt x="16336" y="3137"/>
                        <a:pt x="16121" y="2947"/>
                      </a:cubicBezTo>
                      <a:cubicBezTo>
                        <a:pt x="15943" y="2768"/>
                        <a:pt x="15705" y="2387"/>
                        <a:pt x="15443" y="2364"/>
                      </a:cubicBezTo>
                      <a:cubicBezTo>
                        <a:pt x="15429" y="2363"/>
                        <a:pt x="15415" y="2362"/>
                        <a:pt x="15401" y="2362"/>
                      </a:cubicBezTo>
                      <a:cubicBezTo>
                        <a:pt x="15267" y="2362"/>
                        <a:pt x="15133" y="2397"/>
                        <a:pt x="15003" y="2397"/>
                      </a:cubicBezTo>
                      <a:cubicBezTo>
                        <a:pt x="14950" y="2397"/>
                        <a:pt x="14898" y="2391"/>
                        <a:pt x="14847" y="2375"/>
                      </a:cubicBezTo>
                      <a:cubicBezTo>
                        <a:pt x="14621" y="2316"/>
                        <a:pt x="14371" y="2114"/>
                        <a:pt x="14169" y="1983"/>
                      </a:cubicBezTo>
                      <a:cubicBezTo>
                        <a:pt x="13669" y="1685"/>
                        <a:pt x="13276" y="1304"/>
                        <a:pt x="12668" y="1221"/>
                      </a:cubicBezTo>
                      <a:cubicBezTo>
                        <a:pt x="12442" y="1197"/>
                        <a:pt x="12228" y="1197"/>
                        <a:pt x="12085" y="971"/>
                      </a:cubicBezTo>
                      <a:cubicBezTo>
                        <a:pt x="11990" y="828"/>
                        <a:pt x="11930" y="625"/>
                        <a:pt x="11799" y="506"/>
                      </a:cubicBezTo>
                      <a:cubicBezTo>
                        <a:pt x="11621" y="375"/>
                        <a:pt x="11287" y="244"/>
                        <a:pt x="11073" y="185"/>
                      </a:cubicBezTo>
                      <a:cubicBezTo>
                        <a:pt x="11039" y="177"/>
                        <a:pt x="11005" y="174"/>
                        <a:pt x="10972" y="174"/>
                      </a:cubicBezTo>
                      <a:cubicBezTo>
                        <a:pt x="10776" y="174"/>
                        <a:pt x="10592" y="287"/>
                        <a:pt x="10403" y="287"/>
                      </a:cubicBezTo>
                      <a:cubicBezTo>
                        <a:pt x="10376" y="287"/>
                        <a:pt x="10350" y="285"/>
                        <a:pt x="10323" y="280"/>
                      </a:cubicBezTo>
                      <a:cubicBezTo>
                        <a:pt x="10287" y="273"/>
                        <a:pt x="10251" y="270"/>
                        <a:pt x="10216" y="270"/>
                      </a:cubicBezTo>
                      <a:cubicBezTo>
                        <a:pt x="10026" y="270"/>
                        <a:pt x="9848" y="354"/>
                        <a:pt x="9664" y="354"/>
                      </a:cubicBezTo>
                      <a:cubicBezTo>
                        <a:pt x="9646" y="354"/>
                        <a:pt x="9627" y="353"/>
                        <a:pt x="9609" y="351"/>
                      </a:cubicBezTo>
                      <a:cubicBezTo>
                        <a:pt x="9549" y="345"/>
                        <a:pt x="9485" y="344"/>
                        <a:pt x="9419" y="344"/>
                      </a:cubicBezTo>
                      <a:cubicBezTo>
                        <a:pt x="9353" y="344"/>
                        <a:pt x="9285" y="345"/>
                        <a:pt x="9217" y="345"/>
                      </a:cubicBezTo>
                      <a:cubicBezTo>
                        <a:pt x="9082" y="345"/>
                        <a:pt x="8948" y="340"/>
                        <a:pt x="8835" y="304"/>
                      </a:cubicBezTo>
                      <a:cubicBezTo>
                        <a:pt x="8644" y="232"/>
                        <a:pt x="8501" y="54"/>
                        <a:pt x="8287" y="6"/>
                      </a:cubicBezTo>
                      <a:cubicBezTo>
                        <a:pt x="8268" y="2"/>
                        <a:pt x="8249" y="0"/>
                        <a:pt x="823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62" name="Google Shape;11362;p32"/>
              <p:cNvGrpSpPr/>
              <p:nvPr/>
            </p:nvGrpSpPr>
            <p:grpSpPr>
              <a:xfrm flipH="1">
                <a:off x="1983774" y="5763495"/>
                <a:ext cx="1058189" cy="699663"/>
                <a:chOff x="-7540345" y="454514"/>
                <a:chExt cx="7149925" cy="4727452"/>
              </a:xfrm>
            </p:grpSpPr>
            <p:sp>
              <p:nvSpPr>
                <p:cNvPr id="11363" name="Google Shape;11363;p32"/>
                <p:cNvSpPr/>
                <p:nvPr/>
              </p:nvSpPr>
              <p:spPr>
                <a:xfrm>
                  <a:off x="-6795518" y="2897325"/>
                  <a:ext cx="2944468" cy="1970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38" h="24313" extrusionOk="0">
                      <a:moveTo>
                        <a:pt x="0" y="0"/>
                      </a:moveTo>
                      <a:lnTo>
                        <a:pt x="0" y="24313"/>
                      </a:lnTo>
                      <a:lnTo>
                        <a:pt x="36338" y="24313"/>
                      </a:lnTo>
                      <a:lnTo>
                        <a:pt x="3633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4" name="Google Shape;11364;p32"/>
                <p:cNvSpPr/>
                <p:nvPr/>
              </p:nvSpPr>
              <p:spPr>
                <a:xfrm>
                  <a:off x="-6795518" y="4603007"/>
                  <a:ext cx="2944468" cy="264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38" h="3263" extrusionOk="0">
                      <a:moveTo>
                        <a:pt x="0" y="0"/>
                      </a:moveTo>
                      <a:lnTo>
                        <a:pt x="0" y="3263"/>
                      </a:lnTo>
                      <a:lnTo>
                        <a:pt x="36338" y="3263"/>
                      </a:lnTo>
                      <a:lnTo>
                        <a:pt x="3633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5" name="Google Shape;11365;p32"/>
                <p:cNvSpPr/>
                <p:nvPr/>
              </p:nvSpPr>
              <p:spPr>
                <a:xfrm>
                  <a:off x="-6584272" y="3282218"/>
                  <a:ext cx="2520033" cy="15678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00" h="19349" extrusionOk="0">
                      <a:moveTo>
                        <a:pt x="1" y="1"/>
                      </a:moveTo>
                      <a:lnTo>
                        <a:pt x="1" y="19348"/>
                      </a:lnTo>
                      <a:lnTo>
                        <a:pt x="31100" y="19348"/>
                      </a:lnTo>
                      <a:lnTo>
                        <a:pt x="3110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6" name="Google Shape;11366;p32"/>
                <p:cNvSpPr/>
                <p:nvPr/>
              </p:nvSpPr>
              <p:spPr>
                <a:xfrm>
                  <a:off x="-6505187" y="3340154"/>
                  <a:ext cx="2352220" cy="1506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29" h="18598" extrusionOk="0">
                      <a:moveTo>
                        <a:pt x="1" y="0"/>
                      </a:moveTo>
                      <a:lnTo>
                        <a:pt x="1" y="18598"/>
                      </a:lnTo>
                      <a:lnTo>
                        <a:pt x="29028" y="18598"/>
                      </a:lnTo>
                      <a:lnTo>
                        <a:pt x="2902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7" name="Google Shape;11367;p32"/>
                <p:cNvSpPr/>
                <p:nvPr/>
              </p:nvSpPr>
              <p:spPr>
                <a:xfrm>
                  <a:off x="-6467508" y="1331501"/>
                  <a:ext cx="2289422" cy="1073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4" h="13253" extrusionOk="0">
                      <a:moveTo>
                        <a:pt x="0" y="0"/>
                      </a:moveTo>
                      <a:lnTo>
                        <a:pt x="0" y="13252"/>
                      </a:lnTo>
                      <a:lnTo>
                        <a:pt x="28254" y="13252"/>
                      </a:lnTo>
                      <a:lnTo>
                        <a:pt x="2825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8" name="Google Shape;11368;p32"/>
                <p:cNvSpPr/>
                <p:nvPr/>
              </p:nvSpPr>
              <p:spPr>
                <a:xfrm>
                  <a:off x="-6425048" y="1727009"/>
                  <a:ext cx="2192024" cy="5095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52" h="6288" extrusionOk="0">
                      <a:moveTo>
                        <a:pt x="0" y="1"/>
                      </a:moveTo>
                      <a:lnTo>
                        <a:pt x="0" y="6287"/>
                      </a:lnTo>
                      <a:lnTo>
                        <a:pt x="27051" y="6287"/>
                      </a:lnTo>
                      <a:lnTo>
                        <a:pt x="2705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9" name="Google Shape;11369;p32"/>
                <p:cNvSpPr/>
                <p:nvPr/>
              </p:nvSpPr>
              <p:spPr>
                <a:xfrm>
                  <a:off x="-6379753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0" name="Google Shape;11370;p32"/>
                <p:cNvSpPr/>
                <p:nvPr/>
              </p:nvSpPr>
              <p:spPr>
                <a:xfrm>
                  <a:off x="-6289080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6" y="5466"/>
                      </a:lnTo>
                      <a:lnTo>
                        <a:pt x="40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1" name="Google Shape;11371;p32"/>
                <p:cNvSpPr/>
                <p:nvPr/>
              </p:nvSpPr>
              <p:spPr>
                <a:xfrm>
                  <a:off x="-6198327" y="1759826"/>
                  <a:ext cx="32817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2" name="Google Shape;11372;p32"/>
                <p:cNvSpPr/>
                <p:nvPr/>
              </p:nvSpPr>
              <p:spPr>
                <a:xfrm>
                  <a:off x="-6108626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3" name="Google Shape;11373;p32"/>
                <p:cNvSpPr/>
                <p:nvPr/>
              </p:nvSpPr>
              <p:spPr>
                <a:xfrm>
                  <a:off x="-6017954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4" name="Google Shape;11374;p32"/>
                <p:cNvSpPr/>
                <p:nvPr/>
              </p:nvSpPr>
              <p:spPr>
                <a:xfrm>
                  <a:off x="-5927281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6" y="5466"/>
                      </a:lnTo>
                      <a:lnTo>
                        <a:pt x="40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5" name="Google Shape;11375;p32"/>
                <p:cNvSpPr/>
                <p:nvPr/>
              </p:nvSpPr>
              <p:spPr>
                <a:xfrm>
                  <a:off x="-5836609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6" y="5466"/>
                      </a:lnTo>
                      <a:lnTo>
                        <a:pt x="40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6" name="Google Shape;11376;p32"/>
                <p:cNvSpPr/>
                <p:nvPr/>
              </p:nvSpPr>
              <p:spPr>
                <a:xfrm>
                  <a:off x="-5746827" y="1759826"/>
                  <a:ext cx="33790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7" name="Google Shape;11377;p32"/>
                <p:cNvSpPr/>
                <p:nvPr/>
              </p:nvSpPr>
              <p:spPr>
                <a:xfrm>
                  <a:off x="-5656155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8" name="Google Shape;11378;p32"/>
                <p:cNvSpPr/>
                <p:nvPr/>
              </p:nvSpPr>
              <p:spPr>
                <a:xfrm>
                  <a:off x="-5565482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9" name="Google Shape;11379;p32"/>
                <p:cNvSpPr/>
                <p:nvPr/>
              </p:nvSpPr>
              <p:spPr>
                <a:xfrm>
                  <a:off x="-5474810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6" y="5466"/>
                      </a:lnTo>
                      <a:lnTo>
                        <a:pt x="40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0" name="Google Shape;11380;p32"/>
                <p:cNvSpPr/>
                <p:nvPr/>
              </p:nvSpPr>
              <p:spPr>
                <a:xfrm>
                  <a:off x="-5385028" y="1759826"/>
                  <a:ext cx="33790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1" name="Google Shape;11381;p32"/>
                <p:cNvSpPr/>
                <p:nvPr/>
              </p:nvSpPr>
              <p:spPr>
                <a:xfrm>
                  <a:off x="-5294356" y="1759826"/>
                  <a:ext cx="33790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2" name="Google Shape;11382;p32"/>
                <p:cNvSpPr/>
                <p:nvPr/>
              </p:nvSpPr>
              <p:spPr>
                <a:xfrm>
                  <a:off x="-5203683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3" name="Google Shape;11383;p32"/>
                <p:cNvSpPr/>
                <p:nvPr/>
              </p:nvSpPr>
              <p:spPr>
                <a:xfrm>
                  <a:off x="-5113011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4" name="Google Shape;11384;p32"/>
                <p:cNvSpPr/>
                <p:nvPr/>
              </p:nvSpPr>
              <p:spPr>
                <a:xfrm>
                  <a:off x="-5023311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8" y="5466"/>
                      </a:lnTo>
                      <a:lnTo>
                        <a:pt x="41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5" name="Google Shape;11385;p32"/>
                <p:cNvSpPr/>
                <p:nvPr/>
              </p:nvSpPr>
              <p:spPr>
                <a:xfrm>
                  <a:off x="-4932557" y="1759826"/>
                  <a:ext cx="33790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6" name="Google Shape;11386;p32"/>
                <p:cNvSpPr/>
                <p:nvPr/>
              </p:nvSpPr>
              <p:spPr>
                <a:xfrm>
                  <a:off x="-4841884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7" name="Google Shape;11387;p32"/>
                <p:cNvSpPr/>
                <p:nvPr/>
              </p:nvSpPr>
              <p:spPr>
                <a:xfrm>
                  <a:off x="-4751212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8" name="Google Shape;11388;p32"/>
                <p:cNvSpPr/>
                <p:nvPr/>
              </p:nvSpPr>
              <p:spPr>
                <a:xfrm>
                  <a:off x="-4661512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9" name="Google Shape;11389;p32"/>
                <p:cNvSpPr/>
                <p:nvPr/>
              </p:nvSpPr>
              <p:spPr>
                <a:xfrm>
                  <a:off x="-4570839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8" y="5466"/>
                      </a:lnTo>
                      <a:lnTo>
                        <a:pt x="41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0" name="Google Shape;11390;p32"/>
                <p:cNvSpPr/>
                <p:nvPr/>
              </p:nvSpPr>
              <p:spPr>
                <a:xfrm>
                  <a:off x="-4480085" y="1759826"/>
                  <a:ext cx="32817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1" name="Google Shape;11391;p32"/>
                <p:cNvSpPr/>
                <p:nvPr/>
              </p:nvSpPr>
              <p:spPr>
                <a:xfrm>
                  <a:off x="-4389413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2" name="Google Shape;11392;p32"/>
                <p:cNvSpPr/>
                <p:nvPr/>
              </p:nvSpPr>
              <p:spPr>
                <a:xfrm>
                  <a:off x="-4299713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3" name="Google Shape;11393;p32"/>
                <p:cNvSpPr/>
                <p:nvPr/>
              </p:nvSpPr>
              <p:spPr>
                <a:xfrm>
                  <a:off x="-6467508" y="1464634"/>
                  <a:ext cx="2289422" cy="235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4" h="2906" extrusionOk="0">
                      <a:moveTo>
                        <a:pt x="0" y="0"/>
                      </a:moveTo>
                      <a:lnTo>
                        <a:pt x="0" y="2906"/>
                      </a:lnTo>
                      <a:lnTo>
                        <a:pt x="28254" y="2906"/>
                      </a:lnTo>
                      <a:lnTo>
                        <a:pt x="2825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4" name="Google Shape;11394;p32"/>
                <p:cNvSpPr/>
                <p:nvPr/>
              </p:nvSpPr>
              <p:spPr>
                <a:xfrm>
                  <a:off x="-6467508" y="1464634"/>
                  <a:ext cx="2289422" cy="92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4" h="1144" extrusionOk="0">
                      <a:moveTo>
                        <a:pt x="0" y="0"/>
                      </a:moveTo>
                      <a:lnTo>
                        <a:pt x="0" y="1143"/>
                      </a:lnTo>
                      <a:lnTo>
                        <a:pt x="28254" y="1143"/>
                      </a:lnTo>
                      <a:lnTo>
                        <a:pt x="2825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5" name="Google Shape;11395;p32"/>
                <p:cNvSpPr/>
                <p:nvPr/>
              </p:nvSpPr>
              <p:spPr>
                <a:xfrm>
                  <a:off x="-6398066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6" name="Google Shape;11396;p32"/>
                <p:cNvSpPr/>
                <p:nvPr/>
              </p:nvSpPr>
              <p:spPr>
                <a:xfrm>
                  <a:off x="-6306421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1" y="1"/>
                      </a:moveTo>
                      <a:lnTo>
                        <a:pt x="1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7" name="Google Shape;11397;p32"/>
                <p:cNvSpPr/>
                <p:nvPr/>
              </p:nvSpPr>
              <p:spPr>
                <a:xfrm>
                  <a:off x="-6214776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1" y="1"/>
                      </a:moveTo>
                      <a:lnTo>
                        <a:pt x="1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8" name="Google Shape;11398;p32"/>
                <p:cNvSpPr/>
                <p:nvPr/>
              </p:nvSpPr>
              <p:spPr>
                <a:xfrm>
                  <a:off x="-5439075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9" name="Google Shape;11399;p32"/>
                <p:cNvSpPr/>
                <p:nvPr/>
              </p:nvSpPr>
              <p:spPr>
                <a:xfrm>
                  <a:off x="-5347431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0" name="Google Shape;11400;p32"/>
                <p:cNvSpPr/>
                <p:nvPr/>
              </p:nvSpPr>
              <p:spPr>
                <a:xfrm>
                  <a:off x="-5256758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1" y="1"/>
                      </a:moveTo>
                      <a:lnTo>
                        <a:pt x="1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1" name="Google Shape;11401;p32"/>
                <p:cNvSpPr/>
                <p:nvPr/>
              </p:nvSpPr>
              <p:spPr>
                <a:xfrm>
                  <a:off x="-4480085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6" y="1525"/>
                      </a:lnTo>
                      <a:lnTo>
                        <a:pt x="72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2" name="Google Shape;11402;p32"/>
                <p:cNvSpPr/>
                <p:nvPr/>
              </p:nvSpPr>
              <p:spPr>
                <a:xfrm>
                  <a:off x="-4389413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3" name="Google Shape;11403;p32"/>
                <p:cNvSpPr/>
                <p:nvPr/>
              </p:nvSpPr>
              <p:spPr>
                <a:xfrm>
                  <a:off x="-4297768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4" name="Google Shape;11404;p32"/>
                <p:cNvSpPr/>
                <p:nvPr/>
              </p:nvSpPr>
              <p:spPr>
                <a:xfrm>
                  <a:off x="-6768535" y="817285"/>
                  <a:ext cx="2891475" cy="659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684" h="8145" extrusionOk="0">
                      <a:moveTo>
                        <a:pt x="4203" y="0"/>
                      </a:moveTo>
                      <a:lnTo>
                        <a:pt x="0" y="8144"/>
                      </a:lnTo>
                      <a:lnTo>
                        <a:pt x="35684" y="8144"/>
                      </a:lnTo>
                      <a:lnTo>
                        <a:pt x="31481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5" name="Google Shape;11405;p32"/>
                <p:cNvSpPr/>
                <p:nvPr/>
              </p:nvSpPr>
              <p:spPr>
                <a:xfrm>
                  <a:off x="-6598783" y="836457"/>
                  <a:ext cx="328171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0" h="8383" extrusionOk="0">
                      <a:moveTo>
                        <a:pt x="3811" y="0"/>
                      </a:moveTo>
                      <a:lnTo>
                        <a:pt x="1" y="8382"/>
                      </a:lnTo>
                      <a:lnTo>
                        <a:pt x="322" y="8382"/>
                      </a:lnTo>
                      <a:lnTo>
                        <a:pt x="404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6" name="Google Shape;11406;p32"/>
                <p:cNvSpPr/>
                <p:nvPr/>
              </p:nvSpPr>
              <p:spPr>
                <a:xfrm>
                  <a:off x="-6404798" y="836457"/>
                  <a:ext cx="281741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7" h="8383" extrusionOk="0">
                      <a:moveTo>
                        <a:pt x="3227" y="0"/>
                      </a:moveTo>
                      <a:lnTo>
                        <a:pt x="0" y="8382"/>
                      </a:lnTo>
                      <a:lnTo>
                        <a:pt x="322" y="8382"/>
                      </a:lnTo>
                      <a:lnTo>
                        <a:pt x="347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7" name="Google Shape;11407;p32"/>
                <p:cNvSpPr/>
                <p:nvPr/>
              </p:nvSpPr>
              <p:spPr>
                <a:xfrm>
                  <a:off x="-6210894" y="836457"/>
                  <a:ext cx="234501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4" h="8383" extrusionOk="0">
                      <a:moveTo>
                        <a:pt x="2655" y="0"/>
                      </a:moveTo>
                      <a:lnTo>
                        <a:pt x="0" y="8382"/>
                      </a:lnTo>
                      <a:lnTo>
                        <a:pt x="322" y="8382"/>
                      </a:lnTo>
                      <a:lnTo>
                        <a:pt x="28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8" name="Google Shape;11408;p32"/>
                <p:cNvSpPr/>
                <p:nvPr/>
              </p:nvSpPr>
              <p:spPr>
                <a:xfrm>
                  <a:off x="-6016019" y="836457"/>
                  <a:ext cx="187260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1" h="8383" extrusionOk="0">
                      <a:moveTo>
                        <a:pt x="2072" y="0"/>
                      </a:moveTo>
                      <a:lnTo>
                        <a:pt x="0" y="8382"/>
                      </a:lnTo>
                      <a:lnTo>
                        <a:pt x="322" y="8382"/>
                      </a:lnTo>
                      <a:lnTo>
                        <a:pt x="231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9" name="Google Shape;11409;p32"/>
                <p:cNvSpPr/>
                <p:nvPr/>
              </p:nvSpPr>
              <p:spPr>
                <a:xfrm>
                  <a:off x="-5822115" y="836457"/>
                  <a:ext cx="140911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9" h="8383" extrusionOk="0">
                      <a:moveTo>
                        <a:pt x="1489" y="0"/>
                      </a:moveTo>
                      <a:lnTo>
                        <a:pt x="1" y="8382"/>
                      </a:lnTo>
                      <a:lnTo>
                        <a:pt x="322" y="8382"/>
                      </a:lnTo>
                      <a:lnTo>
                        <a:pt x="173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0" name="Google Shape;11410;p32"/>
                <p:cNvSpPr/>
                <p:nvPr/>
              </p:nvSpPr>
              <p:spPr>
                <a:xfrm>
                  <a:off x="-5627239" y="836457"/>
                  <a:ext cx="92698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4" h="8383" extrusionOk="0">
                      <a:moveTo>
                        <a:pt x="905" y="0"/>
                      </a:moveTo>
                      <a:lnTo>
                        <a:pt x="1" y="8382"/>
                      </a:lnTo>
                      <a:lnTo>
                        <a:pt x="322" y="8382"/>
                      </a:lnTo>
                      <a:lnTo>
                        <a:pt x="114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1" name="Google Shape;11411;p32"/>
                <p:cNvSpPr/>
                <p:nvPr/>
              </p:nvSpPr>
              <p:spPr>
                <a:xfrm>
                  <a:off x="-5433336" y="836457"/>
                  <a:ext cx="46430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" h="8383" extrusionOk="0">
                      <a:moveTo>
                        <a:pt x="334" y="0"/>
                      </a:moveTo>
                      <a:lnTo>
                        <a:pt x="1" y="8382"/>
                      </a:lnTo>
                      <a:lnTo>
                        <a:pt x="322" y="8382"/>
                      </a:lnTo>
                      <a:lnTo>
                        <a:pt x="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2" name="Google Shape;11412;p32"/>
                <p:cNvSpPr/>
                <p:nvPr/>
              </p:nvSpPr>
              <p:spPr>
                <a:xfrm>
                  <a:off x="-5259689" y="836457"/>
                  <a:ext cx="46430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" h="8383" extrusionOk="0">
                      <a:moveTo>
                        <a:pt x="1" y="0"/>
                      </a:moveTo>
                      <a:lnTo>
                        <a:pt x="263" y="8382"/>
                      </a:lnTo>
                      <a:lnTo>
                        <a:pt x="572" y="8382"/>
                      </a:lnTo>
                      <a:lnTo>
                        <a:pt x="25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3" name="Google Shape;11413;p32"/>
                <p:cNvSpPr/>
                <p:nvPr/>
              </p:nvSpPr>
              <p:spPr>
                <a:xfrm>
                  <a:off x="-5112054" y="836457"/>
                  <a:ext cx="93671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8383" extrusionOk="0">
                      <a:moveTo>
                        <a:pt x="1" y="0"/>
                      </a:moveTo>
                      <a:lnTo>
                        <a:pt x="834" y="8382"/>
                      </a:lnTo>
                      <a:lnTo>
                        <a:pt x="1155" y="8382"/>
                      </a:lnTo>
                      <a:lnTo>
                        <a:pt x="23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4" name="Google Shape;11414;p32"/>
                <p:cNvSpPr/>
                <p:nvPr/>
              </p:nvSpPr>
              <p:spPr>
                <a:xfrm>
                  <a:off x="-4964418" y="836457"/>
                  <a:ext cx="139939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" h="8383" extrusionOk="0">
                      <a:moveTo>
                        <a:pt x="0" y="0"/>
                      </a:moveTo>
                      <a:lnTo>
                        <a:pt x="1405" y="8382"/>
                      </a:lnTo>
                      <a:lnTo>
                        <a:pt x="1727" y="8382"/>
                      </a:lnTo>
                      <a:lnTo>
                        <a:pt x="23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5" name="Google Shape;11415;p32"/>
                <p:cNvSpPr/>
                <p:nvPr/>
              </p:nvSpPr>
              <p:spPr>
                <a:xfrm>
                  <a:off x="-4817836" y="836457"/>
                  <a:ext cx="188233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3" h="8383" extrusionOk="0">
                      <a:moveTo>
                        <a:pt x="1" y="0"/>
                      </a:moveTo>
                      <a:lnTo>
                        <a:pt x="2001" y="8382"/>
                      </a:lnTo>
                      <a:lnTo>
                        <a:pt x="2323" y="8382"/>
                      </a:lnTo>
                      <a:lnTo>
                        <a:pt x="25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6" name="Google Shape;11416;p32"/>
                <p:cNvSpPr/>
                <p:nvPr/>
              </p:nvSpPr>
              <p:spPr>
                <a:xfrm>
                  <a:off x="-4670200" y="836457"/>
                  <a:ext cx="234501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4" h="8383" extrusionOk="0">
                      <a:moveTo>
                        <a:pt x="1" y="0"/>
                      </a:moveTo>
                      <a:lnTo>
                        <a:pt x="2572" y="8382"/>
                      </a:lnTo>
                      <a:lnTo>
                        <a:pt x="2894" y="8382"/>
                      </a:lnTo>
                      <a:lnTo>
                        <a:pt x="23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7" name="Google Shape;11417;p32"/>
                <p:cNvSpPr/>
                <p:nvPr/>
              </p:nvSpPr>
              <p:spPr>
                <a:xfrm>
                  <a:off x="-4522564" y="836457"/>
                  <a:ext cx="280769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5" h="8383" extrusionOk="0">
                      <a:moveTo>
                        <a:pt x="0" y="0"/>
                      </a:moveTo>
                      <a:lnTo>
                        <a:pt x="3155" y="8382"/>
                      </a:lnTo>
                      <a:lnTo>
                        <a:pt x="3465" y="8382"/>
                      </a:lnTo>
                      <a:lnTo>
                        <a:pt x="23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8" name="Google Shape;11418;p32"/>
                <p:cNvSpPr/>
                <p:nvPr/>
              </p:nvSpPr>
              <p:spPr>
                <a:xfrm>
                  <a:off x="-4375982" y="836457"/>
                  <a:ext cx="329063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1" h="8383" extrusionOk="0">
                      <a:moveTo>
                        <a:pt x="1" y="0"/>
                      </a:moveTo>
                      <a:lnTo>
                        <a:pt x="3740" y="8382"/>
                      </a:lnTo>
                      <a:lnTo>
                        <a:pt x="4061" y="8382"/>
                      </a:lnTo>
                      <a:lnTo>
                        <a:pt x="25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9" name="Google Shape;11419;p32"/>
                <p:cNvSpPr/>
                <p:nvPr/>
              </p:nvSpPr>
              <p:spPr>
                <a:xfrm>
                  <a:off x="-7002954" y="2349319"/>
                  <a:ext cx="3359342" cy="7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8" h="9026" extrusionOk="0">
                      <a:moveTo>
                        <a:pt x="5799" y="0"/>
                      </a:moveTo>
                      <a:lnTo>
                        <a:pt x="0" y="8990"/>
                      </a:lnTo>
                      <a:cubicBezTo>
                        <a:pt x="560" y="8918"/>
                        <a:pt x="1096" y="8752"/>
                        <a:pt x="1465" y="8513"/>
                      </a:cubicBezTo>
                      <a:cubicBezTo>
                        <a:pt x="1572" y="8811"/>
                        <a:pt x="2072" y="9025"/>
                        <a:pt x="2786" y="9025"/>
                      </a:cubicBezTo>
                      <a:cubicBezTo>
                        <a:pt x="3513" y="9025"/>
                        <a:pt x="4239" y="8811"/>
                        <a:pt x="4668" y="8513"/>
                      </a:cubicBezTo>
                      <a:cubicBezTo>
                        <a:pt x="4810" y="8811"/>
                        <a:pt x="5322" y="9025"/>
                        <a:pt x="6049" y="9025"/>
                      </a:cubicBezTo>
                      <a:cubicBezTo>
                        <a:pt x="6763" y="9025"/>
                        <a:pt x="7477" y="8811"/>
                        <a:pt x="7882" y="8513"/>
                      </a:cubicBezTo>
                      <a:cubicBezTo>
                        <a:pt x="8049" y="8811"/>
                        <a:pt x="8585" y="9025"/>
                        <a:pt x="9311" y="9025"/>
                      </a:cubicBezTo>
                      <a:cubicBezTo>
                        <a:pt x="10025" y="9025"/>
                        <a:pt x="10716" y="8811"/>
                        <a:pt x="11085" y="8513"/>
                      </a:cubicBezTo>
                      <a:cubicBezTo>
                        <a:pt x="11287" y="8811"/>
                        <a:pt x="11847" y="9025"/>
                        <a:pt x="12561" y="9025"/>
                      </a:cubicBezTo>
                      <a:cubicBezTo>
                        <a:pt x="13288" y="9025"/>
                        <a:pt x="13954" y="8811"/>
                        <a:pt x="14300" y="8513"/>
                      </a:cubicBezTo>
                      <a:cubicBezTo>
                        <a:pt x="14526" y="8811"/>
                        <a:pt x="15109" y="9025"/>
                        <a:pt x="15824" y="9025"/>
                      </a:cubicBezTo>
                      <a:cubicBezTo>
                        <a:pt x="16550" y="9025"/>
                        <a:pt x="17193" y="8811"/>
                        <a:pt x="17502" y="8513"/>
                      </a:cubicBezTo>
                      <a:cubicBezTo>
                        <a:pt x="17764" y="8811"/>
                        <a:pt x="18372" y="9025"/>
                        <a:pt x="19086" y="9025"/>
                      </a:cubicBezTo>
                      <a:cubicBezTo>
                        <a:pt x="19812" y="9025"/>
                        <a:pt x="20431" y="8811"/>
                        <a:pt x="20717" y="8513"/>
                      </a:cubicBezTo>
                      <a:cubicBezTo>
                        <a:pt x="21003" y="8811"/>
                        <a:pt x="21622" y="9025"/>
                        <a:pt x="22348" y="9025"/>
                      </a:cubicBezTo>
                      <a:cubicBezTo>
                        <a:pt x="23063" y="9025"/>
                        <a:pt x="23670" y="8811"/>
                        <a:pt x="23920" y="8513"/>
                      </a:cubicBezTo>
                      <a:cubicBezTo>
                        <a:pt x="24241" y="8811"/>
                        <a:pt x="24884" y="9025"/>
                        <a:pt x="25611" y="9025"/>
                      </a:cubicBezTo>
                      <a:cubicBezTo>
                        <a:pt x="26325" y="9025"/>
                        <a:pt x="26908" y="8811"/>
                        <a:pt x="27135" y="8513"/>
                      </a:cubicBezTo>
                      <a:cubicBezTo>
                        <a:pt x="27480" y="8811"/>
                        <a:pt x="28147" y="9025"/>
                        <a:pt x="28861" y="9025"/>
                      </a:cubicBezTo>
                      <a:cubicBezTo>
                        <a:pt x="29587" y="9025"/>
                        <a:pt x="30147" y="8811"/>
                        <a:pt x="30337" y="8513"/>
                      </a:cubicBezTo>
                      <a:cubicBezTo>
                        <a:pt x="30718" y="8811"/>
                        <a:pt x="31409" y="9025"/>
                        <a:pt x="32123" y="9025"/>
                      </a:cubicBezTo>
                      <a:cubicBezTo>
                        <a:pt x="32850" y="9025"/>
                        <a:pt x="33385" y="8811"/>
                        <a:pt x="33552" y="8513"/>
                      </a:cubicBezTo>
                      <a:cubicBezTo>
                        <a:pt x="33957" y="8811"/>
                        <a:pt x="34659" y="9025"/>
                        <a:pt x="35386" y="9025"/>
                      </a:cubicBezTo>
                      <a:cubicBezTo>
                        <a:pt x="36112" y="9025"/>
                        <a:pt x="36624" y="8811"/>
                        <a:pt x="36755" y="8513"/>
                      </a:cubicBezTo>
                      <a:cubicBezTo>
                        <a:pt x="37195" y="8811"/>
                        <a:pt x="37922" y="9025"/>
                        <a:pt x="38648" y="9025"/>
                      </a:cubicBezTo>
                      <a:cubicBezTo>
                        <a:pt x="39362" y="9025"/>
                        <a:pt x="39862" y="8811"/>
                        <a:pt x="39970" y="8513"/>
                      </a:cubicBezTo>
                      <a:cubicBezTo>
                        <a:pt x="40339" y="8752"/>
                        <a:pt x="40886" y="8930"/>
                        <a:pt x="41458" y="8990"/>
                      </a:cubicBezTo>
                      <a:lnTo>
                        <a:pt x="35659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0" name="Google Shape;11420;p32"/>
                <p:cNvSpPr/>
                <p:nvPr/>
              </p:nvSpPr>
              <p:spPr>
                <a:xfrm>
                  <a:off x="-6883354" y="2903078"/>
                  <a:ext cx="3115279" cy="54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46" h="668" extrusionOk="0">
                      <a:moveTo>
                        <a:pt x="977" y="1"/>
                      </a:moveTo>
                      <a:lnTo>
                        <a:pt x="906" y="48"/>
                      </a:lnTo>
                      <a:cubicBezTo>
                        <a:pt x="644" y="203"/>
                        <a:pt x="334" y="322"/>
                        <a:pt x="1" y="394"/>
                      </a:cubicBezTo>
                      <a:lnTo>
                        <a:pt x="24" y="536"/>
                      </a:lnTo>
                      <a:cubicBezTo>
                        <a:pt x="346" y="465"/>
                        <a:pt x="655" y="358"/>
                        <a:pt x="917" y="215"/>
                      </a:cubicBezTo>
                      <a:cubicBezTo>
                        <a:pt x="1025" y="370"/>
                        <a:pt x="1227" y="501"/>
                        <a:pt x="1501" y="572"/>
                      </a:cubicBezTo>
                      <a:cubicBezTo>
                        <a:pt x="1712" y="632"/>
                        <a:pt x="1951" y="660"/>
                        <a:pt x="2203" y="660"/>
                      </a:cubicBezTo>
                      <a:cubicBezTo>
                        <a:pt x="2804" y="660"/>
                        <a:pt x="3474" y="497"/>
                        <a:pt x="3977" y="203"/>
                      </a:cubicBezTo>
                      <a:cubicBezTo>
                        <a:pt x="4108" y="394"/>
                        <a:pt x="4358" y="525"/>
                        <a:pt x="4680" y="596"/>
                      </a:cubicBezTo>
                      <a:cubicBezTo>
                        <a:pt x="4872" y="639"/>
                        <a:pt x="5081" y="660"/>
                        <a:pt x="5296" y="660"/>
                      </a:cubicBezTo>
                      <a:cubicBezTo>
                        <a:pt x="5904" y="660"/>
                        <a:pt x="6559" y="493"/>
                        <a:pt x="7025" y="203"/>
                      </a:cubicBezTo>
                      <a:cubicBezTo>
                        <a:pt x="7204" y="405"/>
                        <a:pt x="7490" y="548"/>
                        <a:pt x="7883" y="620"/>
                      </a:cubicBezTo>
                      <a:cubicBezTo>
                        <a:pt x="8050" y="650"/>
                        <a:pt x="8226" y="664"/>
                        <a:pt x="8404" y="664"/>
                      </a:cubicBezTo>
                      <a:cubicBezTo>
                        <a:pt x="9010" y="664"/>
                        <a:pt x="9644" y="497"/>
                        <a:pt x="10085" y="203"/>
                      </a:cubicBezTo>
                      <a:cubicBezTo>
                        <a:pt x="10371" y="513"/>
                        <a:pt x="10916" y="667"/>
                        <a:pt x="11498" y="667"/>
                      </a:cubicBezTo>
                      <a:cubicBezTo>
                        <a:pt x="12080" y="667"/>
                        <a:pt x="12699" y="513"/>
                        <a:pt x="13133" y="203"/>
                      </a:cubicBezTo>
                      <a:cubicBezTo>
                        <a:pt x="13449" y="513"/>
                        <a:pt x="14011" y="667"/>
                        <a:pt x="14596" y="667"/>
                      </a:cubicBezTo>
                      <a:cubicBezTo>
                        <a:pt x="15181" y="667"/>
                        <a:pt x="15788" y="513"/>
                        <a:pt x="16193" y="203"/>
                      </a:cubicBezTo>
                      <a:cubicBezTo>
                        <a:pt x="16532" y="513"/>
                        <a:pt x="17107" y="667"/>
                        <a:pt x="17690" y="667"/>
                      </a:cubicBezTo>
                      <a:cubicBezTo>
                        <a:pt x="18274" y="667"/>
                        <a:pt x="18866" y="513"/>
                        <a:pt x="19241" y="203"/>
                      </a:cubicBezTo>
                      <a:cubicBezTo>
                        <a:pt x="19610" y="513"/>
                        <a:pt x="20206" y="667"/>
                        <a:pt x="20789" y="667"/>
                      </a:cubicBezTo>
                      <a:cubicBezTo>
                        <a:pt x="21372" y="667"/>
                        <a:pt x="21944" y="513"/>
                        <a:pt x="22289" y="203"/>
                      </a:cubicBezTo>
                      <a:cubicBezTo>
                        <a:pt x="22694" y="513"/>
                        <a:pt x="23301" y="667"/>
                        <a:pt x="23886" y="667"/>
                      </a:cubicBezTo>
                      <a:cubicBezTo>
                        <a:pt x="24471" y="667"/>
                        <a:pt x="25034" y="513"/>
                        <a:pt x="25349" y="203"/>
                      </a:cubicBezTo>
                      <a:cubicBezTo>
                        <a:pt x="25784" y="513"/>
                        <a:pt x="26403" y="667"/>
                        <a:pt x="26985" y="667"/>
                      </a:cubicBezTo>
                      <a:cubicBezTo>
                        <a:pt x="27567" y="667"/>
                        <a:pt x="28111" y="513"/>
                        <a:pt x="28397" y="203"/>
                      </a:cubicBezTo>
                      <a:cubicBezTo>
                        <a:pt x="28839" y="497"/>
                        <a:pt x="29472" y="664"/>
                        <a:pt x="30078" y="664"/>
                      </a:cubicBezTo>
                      <a:cubicBezTo>
                        <a:pt x="30256" y="664"/>
                        <a:pt x="30432" y="650"/>
                        <a:pt x="30600" y="620"/>
                      </a:cubicBezTo>
                      <a:cubicBezTo>
                        <a:pt x="30993" y="548"/>
                        <a:pt x="31278" y="405"/>
                        <a:pt x="31457" y="203"/>
                      </a:cubicBezTo>
                      <a:cubicBezTo>
                        <a:pt x="31923" y="493"/>
                        <a:pt x="32578" y="660"/>
                        <a:pt x="33186" y="660"/>
                      </a:cubicBezTo>
                      <a:cubicBezTo>
                        <a:pt x="33401" y="660"/>
                        <a:pt x="33610" y="639"/>
                        <a:pt x="33802" y="596"/>
                      </a:cubicBezTo>
                      <a:cubicBezTo>
                        <a:pt x="34124" y="525"/>
                        <a:pt x="34374" y="394"/>
                        <a:pt x="34505" y="203"/>
                      </a:cubicBezTo>
                      <a:cubicBezTo>
                        <a:pt x="35009" y="497"/>
                        <a:pt x="35678" y="660"/>
                        <a:pt x="36279" y="660"/>
                      </a:cubicBezTo>
                      <a:cubicBezTo>
                        <a:pt x="36531" y="660"/>
                        <a:pt x="36771" y="632"/>
                        <a:pt x="36981" y="572"/>
                      </a:cubicBezTo>
                      <a:cubicBezTo>
                        <a:pt x="37255" y="501"/>
                        <a:pt x="37458" y="370"/>
                        <a:pt x="37565" y="215"/>
                      </a:cubicBezTo>
                      <a:cubicBezTo>
                        <a:pt x="37815" y="346"/>
                        <a:pt x="38113" y="465"/>
                        <a:pt x="38410" y="536"/>
                      </a:cubicBezTo>
                      <a:lnTo>
                        <a:pt x="38446" y="394"/>
                      </a:lnTo>
                      <a:cubicBezTo>
                        <a:pt x="38136" y="310"/>
                        <a:pt x="37827" y="191"/>
                        <a:pt x="37577" y="48"/>
                      </a:cubicBezTo>
                      <a:lnTo>
                        <a:pt x="37505" y="1"/>
                      </a:lnTo>
                      <a:lnTo>
                        <a:pt x="37470" y="72"/>
                      </a:lnTo>
                      <a:cubicBezTo>
                        <a:pt x="37386" y="227"/>
                        <a:pt x="37208" y="358"/>
                        <a:pt x="36946" y="429"/>
                      </a:cubicBezTo>
                      <a:cubicBezTo>
                        <a:pt x="36744" y="487"/>
                        <a:pt x="36514" y="515"/>
                        <a:pt x="36274" y="515"/>
                      </a:cubicBezTo>
                      <a:cubicBezTo>
                        <a:pt x="35677" y="515"/>
                        <a:pt x="35012" y="345"/>
                        <a:pt x="34529" y="48"/>
                      </a:cubicBezTo>
                      <a:lnTo>
                        <a:pt x="34457" y="1"/>
                      </a:lnTo>
                      <a:lnTo>
                        <a:pt x="34422" y="72"/>
                      </a:lnTo>
                      <a:cubicBezTo>
                        <a:pt x="34314" y="251"/>
                        <a:pt x="34088" y="382"/>
                        <a:pt x="33767" y="453"/>
                      </a:cubicBezTo>
                      <a:cubicBezTo>
                        <a:pt x="33583" y="495"/>
                        <a:pt x="33383" y="515"/>
                        <a:pt x="33178" y="515"/>
                      </a:cubicBezTo>
                      <a:cubicBezTo>
                        <a:pt x="32575" y="515"/>
                        <a:pt x="31925" y="342"/>
                        <a:pt x="31481" y="48"/>
                      </a:cubicBezTo>
                      <a:lnTo>
                        <a:pt x="31421" y="1"/>
                      </a:lnTo>
                      <a:lnTo>
                        <a:pt x="31374" y="60"/>
                      </a:lnTo>
                      <a:cubicBezTo>
                        <a:pt x="31243" y="263"/>
                        <a:pt x="30957" y="405"/>
                        <a:pt x="30576" y="477"/>
                      </a:cubicBezTo>
                      <a:cubicBezTo>
                        <a:pt x="30418" y="502"/>
                        <a:pt x="30253" y="515"/>
                        <a:pt x="30087" y="515"/>
                      </a:cubicBezTo>
                      <a:cubicBezTo>
                        <a:pt x="29477" y="515"/>
                        <a:pt x="28844" y="348"/>
                        <a:pt x="28433" y="48"/>
                      </a:cubicBezTo>
                      <a:lnTo>
                        <a:pt x="28373" y="13"/>
                      </a:lnTo>
                      <a:lnTo>
                        <a:pt x="28326" y="60"/>
                      </a:lnTo>
                      <a:cubicBezTo>
                        <a:pt x="28083" y="362"/>
                        <a:pt x="27554" y="514"/>
                        <a:pt x="26984" y="514"/>
                      </a:cubicBezTo>
                      <a:cubicBezTo>
                        <a:pt x="26409" y="514"/>
                        <a:pt x="25792" y="359"/>
                        <a:pt x="25385" y="48"/>
                      </a:cubicBezTo>
                      <a:lnTo>
                        <a:pt x="25325" y="13"/>
                      </a:lnTo>
                      <a:lnTo>
                        <a:pt x="25290" y="60"/>
                      </a:lnTo>
                      <a:cubicBezTo>
                        <a:pt x="25011" y="362"/>
                        <a:pt x="24461" y="514"/>
                        <a:pt x="23888" y="514"/>
                      </a:cubicBezTo>
                      <a:cubicBezTo>
                        <a:pt x="23310" y="514"/>
                        <a:pt x="22708" y="359"/>
                        <a:pt x="22337" y="48"/>
                      </a:cubicBezTo>
                      <a:lnTo>
                        <a:pt x="22289" y="13"/>
                      </a:lnTo>
                      <a:lnTo>
                        <a:pt x="22242" y="60"/>
                      </a:lnTo>
                      <a:cubicBezTo>
                        <a:pt x="21933" y="362"/>
                        <a:pt x="21369" y="514"/>
                        <a:pt x="20796" y="514"/>
                      </a:cubicBezTo>
                      <a:cubicBezTo>
                        <a:pt x="20217" y="514"/>
                        <a:pt x="19630" y="359"/>
                        <a:pt x="19289" y="48"/>
                      </a:cubicBezTo>
                      <a:lnTo>
                        <a:pt x="19241" y="13"/>
                      </a:lnTo>
                      <a:lnTo>
                        <a:pt x="19194" y="48"/>
                      </a:lnTo>
                      <a:cubicBezTo>
                        <a:pt x="18853" y="359"/>
                        <a:pt x="18265" y="514"/>
                        <a:pt x="17686" y="514"/>
                      </a:cubicBezTo>
                      <a:cubicBezTo>
                        <a:pt x="17113" y="514"/>
                        <a:pt x="16549" y="362"/>
                        <a:pt x="16241" y="60"/>
                      </a:cubicBezTo>
                      <a:lnTo>
                        <a:pt x="16193" y="13"/>
                      </a:lnTo>
                      <a:lnTo>
                        <a:pt x="16146" y="48"/>
                      </a:lnTo>
                      <a:cubicBezTo>
                        <a:pt x="15775" y="359"/>
                        <a:pt x="15172" y="514"/>
                        <a:pt x="14594" y="514"/>
                      </a:cubicBezTo>
                      <a:cubicBezTo>
                        <a:pt x="14021" y="514"/>
                        <a:pt x="13471" y="362"/>
                        <a:pt x="13193" y="60"/>
                      </a:cubicBezTo>
                      <a:lnTo>
                        <a:pt x="13157" y="13"/>
                      </a:lnTo>
                      <a:lnTo>
                        <a:pt x="13098" y="48"/>
                      </a:lnTo>
                      <a:cubicBezTo>
                        <a:pt x="12689" y="361"/>
                        <a:pt x="12068" y="519"/>
                        <a:pt x="11490" y="519"/>
                      </a:cubicBezTo>
                      <a:cubicBezTo>
                        <a:pt x="10923" y="519"/>
                        <a:pt x="10398" y="367"/>
                        <a:pt x="10157" y="60"/>
                      </a:cubicBezTo>
                      <a:lnTo>
                        <a:pt x="10109" y="13"/>
                      </a:lnTo>
                      <a:lnTo>
                        <a:pt x="10050" y="48"/>
                      </a:lnTo>
                      <a:cubicBezTo>
                        <a:pt x="9628" y="348"/>
                        <a:pt x="9001" y="515"/>
                        <a:pt x="8394" y="515"/>
                      </a:cubicBezTo>
                      <a:cubicBezTo>
                        <a:pt x="8228" y="515"/>
                        <a:pt x="8064" y="502"/>
                        <a:pt x="7906" y="477"/>
                      </a:cubicBezTo>
                      <a:cubicBezTo>
                        <a:pt x="7525" y="405"/>
                        <a:pt x="7240" y="263"/>
                        <a:pt x="7109" y="60"/>
                      </a:cubicBezTo>
                      <a:lnTo>
                        <a:pt x="7061" y="1"/>
                      </a:lnTo>
                      <a:lnTo>
                        <a:pt x="7002" y="48"/>
                      </a:lnTo>
                      <a:cubicBezTo>
                        <a:pt x="6548" y="342"/>
                        <a:pt x="5903" y="515"/>
                        <a:pt x="5302" y="515"/>
                      </a:cubicBezTo>
                      <a:cubicBezTo>
                        <a:pt x="5098" y="515"/>
                        <a:pt x="4900" y="495"/>
                        <a:pt x="4716" y="453"/>
                      </a:cubicBezTo>
                      <a:cubicBezTo>
                        <a:pt x="4394" y="382"/>
                        <a:pt x="4168" y="251"/>
                        <a:pt x="4061" y="72"/>
                      </a:cubicBezTo>
                      <a:lnTo>
                        <a:pt x="4025" y="1"/>
                      </a:lnTo>
                      <a:lnTo>
                        <a:pt x="3954" y="48"/>
                      </a:lnTo>
                      <a:cubicBezTo>
                        <a:pt x="3470" y="345"/>
                        <a:pt x="2805" y="515"/>
                        <a:pt x="2209" y="515"/>
                      </a:cubicBezTo>
                      <a:cubicBezTo>
                        <a:pt x="1968" y="515"/>
                        <a:pt x="1739" y="487"/>
                        <a:pt x="1537" y="429"/>
                      </a:cubicBezTo>
                      <a:cubicBezTo>
                        <a:pt x="1275" y="358"/>
                        <a:pt x="1084" y="227"/>
                        <a:pt x="1013" y="72"/>
                      </a:cubicBezTo>
                      <a:lnTo>
                        <a:pt x="97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1" name="Google Shape;11421;p32"/>
                <p:cNvSpPr/>
                <p:nvPr/>
              </p:nvSpPr>
              <p:spPr>
                <a:xfrm>
                  <a:off x="-6803297" y="2778616"/>
                  <a:ext cx="2955164" cy="50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70" h="620" extrusionOk="0">
                      <a:moveTo>
                        <a:pt x="918" y="1"/>
                      </a:moveTo>
                      <a:lnTo>
                        <a:pt x="858" y="48"/>
                      </a:lnTo>
                      <a:cubicBezTo>
                        <a:pt x="608" y="179"/>
                        <a:pt x="310" y="287"/>
                        <a:pt x="1" y="358"/>
                      </a:cubicBezTo>
                      <a:lnTo>
                        <a:pt x="37" y="501"/>
                      </a:lnTo>
                      <a:cubicBezTo>
                        <a:pt x="334" y="441"/>
                        <a:pt x="620" y="334"/>
                        <a:pt x="870" y="203"/>
                      </a:cubicBezTo>
                      <a:cubicBezTo>
                        <a:pt x="977" y="346"/>
                        <a:pt x="1168" y="465"/>
                        <a:pt x="1430" y="537"/>
                      </a:cubicBezTo>
                      <a:cubicBezTo>
                        <a:pt x="1627" y="588"/>
                        <a:pt x="1851" y="613"/>
                        <a:pt x="2086" y="613"/>
                      </a:cubicBezTo>
                      <a:cubicBezTo>
                        <a:pt x="2660" y="613"/>
                        <a:pt x="3298" y="465"/>
                        <a:pt x="3763" y="203"/>
                      </a:cubicBezTo>
                      <a:cubicBezTo>
                        <a:pt x="3989" y="477"/>
                        <a:pt x="4484" y="614"/>
                        <a:pt x="5037" y="614"/>
                      </a:cubicBezTo>
                      <a:cubicBezTo>
                        <a:pt x="5591" y="614"/>
                        <a:pt x="6204" y="477"/>
                        <a:pt x="6668" y="203"/>
                      </a:cubicBezTo>
                      <a:cubicBezTo>
                        <a:pt x="6918" y="477"/>
                        <a:pt x="7424" y="614"/>
                        <a:pt x="7977" y="614"/>
                      </a:cubicBezTo>
                      <a:cubicBezTo>
                        <a:pt x="8529" y="614"/>
                        <a:pt x="9127" y="477"/>
                        <a:pt x="9562" y="203"/>
                      </a:cubicBezTo>
                      <a:cubicBezTo>
                        <a:pt x="9835" y="477"/>
                        <a:pt x="10356" y="614"/>
                        <a:pt x="10910" y="614"/>
                      </a:cubicBezTo>
                      <a:cubicBezTo>
                        <a:pt x="11464" y="614"/>
                        <a:pt x="12050" y="477"/>
                        <a:pt x="12455" y="203"/>
                      </a:cubicBezTo>
                      <a:cubicBezTo>
                        <a:pt x="12758" y="477"/>
                        <a:pt x="13294" y="614"/>
                        <a:pt x="13849" y="614"/>
                      </a:cubicBezTo>
                      <a:cubicBezTo>
                        <a:pt x="14404" y="614"/>
                        <a:pt x="14979" y="477"/>
                        <a:pt x="15360" y="203"/>
                      </a:cubicBezTo>
                      <a:cubicBezTo>
                        <a:pt x="15687" y="477"/>
                        <a:pt x="16235" y="614"/>
                        <a:pt x="16789" y="614"/>
                      </a:cubicBezTo>
                      <a:cubicBezTo>
                        <a:pt x="17342" y="614"/>
                        <a:pt x="17902" y="477"/>
                        <a:pt x="18253" y="203"/>
                      </a:cubicBezTo>
                      <a:cubicBezTo>
                        <a:pt x="18610" y="477"/>
                        <a:pt x="19170" y="620"/>
                        <a:pt x="19718" y="620"/>
                      </a:cubicBezTo>
                      <a:cubicBezTo>
                        <a:pt x="20277" y="620"/>
                        <a:pt x="20825" y="477"/>
                        <a:pt x="21146" y="203"/>
                      </a:cubicBezTo>
                      <a:cubicBezTo>
                        <a:pt x="21527" y="477"/>
                        <a:pt x="22102" y="614"/>
                        <a:pt x="22657" y="614"/>
                      </a:cubicBezTo>
                      <a:cubicBezTo>
                        <a:pt x="23212" y="614"/>
                        <a:pt x="23748" y="477"/>
                        <a:pt x="24051" y="203"/>
                      </a:cubicBezTo>
                      <a:cubicBezTo>
                        <a:pt x="24456" y="477"/>
                        <a:pt x="25043" y="614"/>
                        <a:pt x="25596" y="614"/>
                      </a:cubicBezTo>
                      <a:cubicBezTo>
                        <a:pt x="26150" y="614"/>
                        <a:pt x="26671" y="477"/>
                        <a:pt x="26945" y="203"/>
                      </a:cubicBezTo>
                      <a:cubicBezTo>
                        <a:pt x="27379" y="477"/>
                        <a:pt x="27978" y="614"/>
                        <a:pt x="28530" y="614"/>
                      </a:cubicBezTo>
                      <a:cubicBezTo>
                        <a:pt x="29082" y="614"/>
                        <a:pt x="29588" y="477"/>
                        <a:pt x="29838" y="203"/>
                      </a:cubicBezTo>
                      <a:cubicBezTo>
                        <a:pt x="30302" y="477"/>
                        <a:pt x="30915" y="614"/>
                        <a:pt x="31469" y="614"/>
                      </a:cubicBezTo>
                      <a:cubicBezTo>
                        <a:pt x="32023" y="614"/>
                        <a:pt x="32517" y="477"/>
                        <a:pt x="32743" y="203"/>
                      </a:cubicBezTo>
                      <a:cubicBezTo>
                        <a:pt x="33208" y="465"/>
                        <a:pt x="33847" y="613"/>
                        <a:pt x="34421" y="613"/>
                      </a:cubicBezTo>
                      <a:cubicBezTo>
                        <a:pt x="34656" y="613"/>
                        <a:pt x="34880" y="588"/>
                        <a:pt x="35077" y="537"/>
                      </a:cubicBezTo>
                      <a:cubicBezTo>
                        <a:pt x="35339" y="465"/>
                        <a:pt x="35529" y="346"/>
                        <a:pt x="35636" y="203"/>
                      </a:cubicBezTo>
                      <a:cubicBezTo>
                        <a:pt x="35874" y="334"/>
                        <a:pt x="36148" y="429"/>
                        <a:pt x="36434" y="501"/>
                      </a:cubicBezTo>
                      <a:lnTo>
                        <a:pt x="36470" y="358"/>
                      </a:lnTo>
                      <a:cubicBezTo>
                        <a:pt x="36172" y="287"/>
                        <a:pt x="35886" y="179"/>
                        <a:pt x="35648" y="36"/>
                      </a:cubicBezTo>
                      <a:lnTo>
                        <a:pt x="35589" y="1"/>
                      </a:lnTo>
                      <a:lnTo>
                        <a:pt x="35553" y="72"/>
                      </a:lnTo>
                      <a:cubicBezTo>
                        <a:pt x="35470" y="215"/>
                        <a:pt x="35291" y="322"/>
                        <a:pt x="35041" y="394"/>
                      </a:cubicBezTo>
                      <a:cubicBezTo>
                        <a:pt x="34853" y="444"/>
                        <a:pt x="34639" y="468"/>
                        <a:pt x="34415" y="468"/>
                      </a:cubicBezTo>
                      <a:cubicBezTo>
                        <a:pt x="33845" y="468"/>
                        <a:pt x="33208" y="313"/>
                        <a:pt x="32755" y="48"/>
                      </a:cubicBezTo>
                      <a:lnTo>
                        <a:pt x="32695" y="1"/>
                      </a:lnTo>
                      <a:lnTo>
                        <a:pt x="32660" y="72"/>
                      </a:lnTo>
                      <a:cubicBezTo>
                        <a:pt x="32484" y="336"/>
                        <a:pt x="32015" y="467"/>
                        <a:pt x="31480" y="467"/>
                      </a:cubicBezTo>
                      <a:cubicBezTo>
                        <a:pt x="30927" y="467"/>
                        <a:pt x="30303" y="327"/>
                        <a:pt x="29862" y="48"/>
                      </a:cubicBezTo>
                      <a:lnTo>
                        <a:pt x="29814" y="13"/>
                      </a:lnTo>
                      <a:lnTo>
                        <a:pt x="29766" y="60"/>
                      </a:lnTo>
                      <a:cubicBezTo>
                        <a:pt x="29560" y="331"/>
                        <a:pt x="29075" y="465"/>
                        <a:pt x="28538" y="465"/>
                      </a:cubicBezTo>
                      <a:cubicBezTo>
                        <a:pt x="27990" y="465"/>
                        <a:pt x="27390" y="325"/>
                        <a:pt x="26980" y="48"/>
                      </a:cubicBezTo>
                      <a:lnTo>
                        <a:pt x="26921" y="13"/>
                      </a:lnTo>
                      <a:lnTo>
                        <a:pt x="26873" y="60"/>
                      </a:lnTo>
                      <a:cubicBezTo>
                        <a:pt x="26644" y="331"/>
                        <a:pt x="26143" y="465"/>
                        <a:pt x="25605" y="465"/>
                      </a:cubicBezTo>
                      <a:cubicBezTo>
                        <a:pt x="25055" y="465"/>
                        <a:pt x="24466" y="325"/>
                        <a:pt x="24087" y="48"/>
                      </a:cubicBezTo>
                      <a:lnTo>
                        <a:pt x="24028" y="13"/>
                      </a:lnTo>
                      <a:lnTo>
                        <a:pt x="23992" y="60"/>
                      </a:lnTo>
                      <a:cubicBezTo>
                        <a:pt x="23727" y="331"/>
                        <a:pt x="23212" y="465"/>
                        <a:pt x="22673" y="465"/>
                      </a:cubicBezTo>
                      <a:cubicBezTo>
                        <a:pt x="22123" y="465"/>
                        <a:pt x="21549" y="325"/>
                        <a:pt x="21194" y="48"/>
                      </a:cubicBezTo>
                      <a:lnTo>
                        <a:pt x="21146" y="13"/>
                      </a:lnTo>
                      <a:lnTo>
                        <a:pt x="21099" y="48"/>
                      </a:lnTo>
                      <a:cubicBezTo>
                        <a:pt x="20807" y="328"/>
                        <a:pt x="20268" y="468"/>
                        <a:pt x="19722" y="468"/>
                      </a:cubicBezTo>
                      <a:cubicBezTo>
                        <a:pt x="19176" y="468"/>
                        <a:pt x="18622" y="328"/>
                        <a:pt x="18301" y="48"/>
                      </a:cubicBezTo>
                      <a:lnTo>
                        <a:pt x="18253" y="13"/>
                      </a:lnTo>
                      <a:lnTo>
                        <a:pt x="18206" y="48"/>
                      </a:lnTo>
                      <a:cubicBezTo>
                        <a:pt x="17884" y="328"/>
                        <a:pt x="17330" y="468"/>
                        <a:pt x="16784" y="468"/>
                      </a:cubicBezTo>
                      <a:cubicBezTo>
                        <a:pt x="16238" y="468"/>
                        <a:pt x="15699" y="328"/>
                        <a:pt x="15408" y="48"/>
                      </a:cubicBezTo>
                      <a:lnTo>
                        <a:pt x="15360" y="13"/>
                      </a:lnTo>
                      <a:lnTo>
                        <a:pt x="15312" y="48"/>
                      </a:lnTo>
                      <a:cubicBezTo>
                        <a:pt x="14957" y="325"/>
                        <a:pt x="14383" y="465"/>
                        <a:pt x="13835" y="465"/>
                      </a:cubicBezTo>
                      <a:cubicBezTo>
                        <a:pt x="13298" y="465"/>
                        <a:pt x="12785" y="331"/>
                        <a:pt x="12526" y="60"/>
                      </a:cubicBezTo>
                      <a:lnTo>
                        <a:pt x="12479" y="13"/>
                      </a:lnTo>
                      <a:lnTo>
                        <a:pt x="12419" y="48"/>
                      </a:lnTo>
                      <a:cubicBezTo>
                        <a:pt x="12040" y="325"/>
                        <a:pt x="11451" y="465"/>
                        <a:pt x="10901" y="465"/>
                      </a:cubicBezTo>
                      <a:cubicBezTo>
                        <a:pt x="10363" y="465"/>
                        <a:pt x="9863" y="331"/>
                        <a:pt x="9633" y="60"/>
                      </a:cubicBezTo>
                      <a:lnTo>
                        <a:pt x="9585" y="13"/>
                      </a:lnTo>
                      <a:lnTo>
                        <a:pt x="9526" y="48"/>
                      </a:lnTo>
                      <a:cubicBezTo>
                        <a:pt x="9117" y="325"/>
                        <a:pt x="8516" y="465"/>
                        <a:pt x="7968" y="465"/>
                      </a:cubicBezTo>
                      <a:cubicBezTo>
                        <a:pt x="7432" y="465"/>
                        <a:pt x="6946" y="331"/>
                        <a:pt x="6740" y="60"/>
                      </a:cubicBezTo>
                      <a:lnTo>
                        <a:pt x="6692" y="13"/>
                      </a:lnTo>
                      <a:lnTo>
                        <a:pt x="6645" y="48"/>
                      </a:lnTo>
                      <a:cubicBezTo>
                        <a:pt x="6205" y="325"/>
                        <a:pt x="5586" y="465"/>
                        <a:pt x="5036" y="465"/>
                      </a:cubicBezTo>
                      <a:cubicBezTo>
                        <a:pt x="4497" y="465"/>
                        <a:pt x="4023" y="331"/>
                        <a:pt x="3847" y="60"/>
                      </a:cubicBezTo>
                      <a:lnTo>
                        <a:pt x="3811" y="1"/>
                      </a:lnTo>
                      <a:lnTo>
                        <a:pt x="3751" y="48"/>
                      </a:lnTo>
                      <a:cubicBezTo>
                        <a:pt x="3298" y="313"/>
                        <a:pt x="2661" y="468"/>
                        <a:pt x="2091" y="468"/>
                      </a:cubicBezTo>
                      <a:cubicBezTo>
                        <a:pt x="1867" y="468"/>
                        <a:pt x="1653" y="444"/>
                        <a:pt x="1465" y="394"/>
                      </a:cubicBezTo>
                      <a:cubicBezTo>
                        <a:pt x="1215" y="322"/>
                        <a:pt x="1037" y="215"/>
                        <a:pt x="953" y="72"/>
                      </a:cubicBezTo>
                      <a:lnTo>
                        <a:pt x="91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2" name="Google Shape;11422;p32"/>
                <p:cNvSpPr/>
                <p:nvPr/>
              </p:nvSpPr>
              <p:spPr>
                <a:xfrm>
                  <a:off x="-6729964" y="2666714"/>
                  <a:ext cx="2809472" cy="45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72" h="567" extrusionOk="0">
                      <a:moveTo>
                        <a:pt x="858" y="1"/>
                      </a:moveTo>
                      <a:lnTo>
                        <a:pt x="798" y="36"/>
                      </a:lnTo>
                      <a:cubicBezTo>
                        <a:pt x="572" y="155"/>
                        <a:pt x="286" y="263"/>
                        <a:pt x="1" y="322"/>
                      </a:cubicBezTo>
                      <a:lnTo>
                        <a:pt x="25" y="465"/>
                      </a:lnTo>
                      <a:cubicBezTo>
                        <a:pt x="310" y="405"/>
                        <a:pt x="584" y="310"/>
                        <a:pt x="810" y="191"/>
                      </a:cubicBezTo>
                      <a:cubicBezTo>
                        <a:pt x="1014" y="437"/>
                        <a:pt x="1480" y="562"/>
                        <a:pt x="2009" y="562"/>
                      </a:cubicBezTo>
                      <a:cubicBezTo>
                        <a:pt x="2532" y="562"/>
                        <a:pt x="3117" y="440"/>
                        <a:pt x="3573" y="191"/>
                      </a:cubicBezTo>
                      <a:cubicBezTo>
                        <a:pt x="3793" y="441"/>
                        <a:pt x="4266" y="566"/>
                        <a:pt x="4791" y="566"/>
                      </a:cubicBezTo>
                      <a:cubicBezTo>
                        <a:pt x="5317" y="566"/>
                        <a:pt x="5894" y="441"/>
                        <a:pt x="6323" y="191"/>
                      </a:cubicBezTo>
                      <a:cubicBezTo>
                        <a:pt x="6567" y="441"/>
                        <a:pt x="7052" y="566"/>
                        <a:pt x="7579" y="566"/>
                      </a:cubicBezTo>
                      <a:cubicBezTo>
                        <a:pt x="8106" y="566"/>
                        <a:pt x="8674" y="441"/>
                        <a:pt x="9085" y="191"/>
                      </a:cubicBezTo>
                      <a:cubicBezTo>
                        <a:pt x="9347" y="441"/>
                        <a:pt x="9844" y="566"/>
                        <a:pt x="10371" y="566"/>
                      </a:cubicBezTo>
                      <a:cubicBezTo>
                        <a:pt x="10898" y="566"/>
                        <a:pt x="11455" y="441"/>
                        <a:pt x="11836" y="191"/>
                      </a:cubicBezTo>
                      <a:cubicBezTo>
                        <a:pt x="12127" y="441"/>
                        <a:pt x="12636" y="566"/>
                        <a:pt x="13163" y="566"/>
                      </a:cubicBezTo>
                      <a:cubicBezTo>
                        <a:pt x="13690" y="566"/>
                        <a:pt x="14235" y="441"/>
                        <a:pt x="14598" y="191"/>
                      </a:cubicBezTo>
                      <a:cubicBezTo>
                        <a:pt x="14907" y="441"/>
                        <a:pt x="15428" y="566"/>
                        <a:pt x="15955" y="566"/>
                      </a:cubicBezTo>
                      <a:cubicBezTo>
                        <a:pt x="16482" y="566"/>
                        <a:pt x="17015" y="441"/>
                        <a:pt x="17348" y="191"/>
                      </a:cubicBezTo>
                      <a:cubicBezTo>
                        <a:pt x="17682" y="441"/>
                        <a:pt x="18217" y="560"/>
                        <a:pt x="18741" y="560"/>
                      </a:cubicBezTo>
                      <a:cubicBezTo>
                        <a:pt x="19277" y="560"/>
                        <a:pt x="19789" y="441"/>
                        <a:pt x="20110" y="191"/>
                      </a:cubicBezTo>
                      <a:cubicBezTo>
                        <a:pt x="20468" y="441"/>
                        <a:pt x="21009" y="566"/>
                        <a:pt x="21535" y="566"/>
                      </a:cubicBezTo>
                      <a:cubicBezTo>
                        <a:pt x="22060" y="566"/>
                        <a:pt x="22569" y="441"/>
                        <a:pt x="22861" y="191"/>
                      </a:cubicBezTo>
                      <a:cubicBezTo>
                        <a:pt x="23248" y="441"/>
                        <a:pt x="23804" y="566"/>
                        <a:pt x="24331" y="566"/>
                      </a:cubicBezTo>
                      <a:cubicBezTo>
                        <a:pt x="24858" y="566"/>
                        <a:pt x="25355" y="441"/>
                        <a:pt x="25623" y="191"/>
                      </a:cubicBezTo>
                      <a:cubicBezTo>
                        <a:pt x="26028" y="441"/>
                        <a:pt x="26593" y="566"/>
                        <a:pt x="27119" y="566"/>
                      </a:cubicBezTo>
                      <a:cubicBezTo>
                        <a:pt x="27644" y="566"/>
                        <a:pt x="28129" y="441"/>
                        <a:pt x="28373" y="191"/>
                      </a:cubicBezTo>
                      <a:cubicBezTo>
                        <a:pt x="28808" y="441"/>
                        <a:pt x="29385" y="566"/>
                        <a:pt x="29911" y="566"/>
                      </a:cubicBezTo>
                      <a:cubicBezTo>
                        <a:pt x="30436" y="566"/>
                        <a:pt x="30909" y="441"/>
                        <a:pt x="31136" y="191"/>
                      </a:cubicBezTo>
                      <a:cubicBezTo>
                        <a:pt x="31585" y="440"/>
                        <a:pt x="32167" y="562"/>
                        <a:pt x="32689" y="562"/>
                      </a:cubicBezTo>
                      <a:cubicBezTo>
                        <a:pt x="33217" y="562"/>
                        <a:pt x="33682" y="437"/>
                        <a:pt x="33886" y="191"/>
                      </a:cubicBezTo>
                      <a:cubicBezTo>
                        <a:pt x="34112" y="310"/>
                        <a:pt x="34362" y="405"/>
                        <a:pt x="34636" y="465"/>
                      </a:cubicBezTo>
                      <a:lnTo>
                        <a:pt x="34672" y="310"/>
                      </a:lnTo>
                      <a:cubicBezTo>
                        <a:pt x="34386" y="251"/>
                        <a:pt x="34124" y="155"/>
                        <a:pt x="33898" y="36"/>
                      </a:cubicBezTo>
                      <a:lnTo>
                        <a:pt x="33838" y="1"/>
                      </a:lnTo>
                      <a:lnTo>
                        <a:pt x="33803" y="60"/>
                      </a:lnTo>
                      <a:cubicBezTo>
                        <a:pt x="33656" y="294"/>
                        <a:pt x="33218" y="410"/>
                        <a:pt x="32709" y="410"/>
                      </a:cubicBezTo>
                      <a:cubicBezTo>
                        <a:pt x="32181" y="410"/>
                        <a:pt x="31578" y="285"/>
                        <a:pt x="31147" y="36"/>
                      </a:cubicBezTo>
                      <a:lnTo>
                        <a:pt x="31088" y="1"/>
                      </a:lnTo>
                      <a:lnTo>
                        <a:pt x="31052" y="60"/>
                      </a:lnTo>
                      <a:cubicBezTo>
                        <a:pt x="30883" y="300"/>
                        <a:pt x="30438" y="419"/>
                        <a:pt x="29931" y="419"/>
                      </a:cubicBezTo>
                      <a:cubicBezTo>
                        <a:pt x="29406" y="419"/>
                        <a:pt x="28815" y="291"/>
                        <a:pt x="28397" y="36"/>
                      </a:cubicBezTo>
                      <a:lnTo>
                        <a:pt x="28350" y="1"/>
                      </a:lnTo>
                      <a:lnTo>
                        <a:pt x="28302" y="48"/>
                      </a:lnTo>
                      <a:cubicBezTo>
                        <a:pt x="28102" y="295"/>
                        <a:pt x="27637" y="417"/>
                        <a:pt x="27127" y="417"/>
                      </a:cubicBezTo>
                      <a:cubicBezTo>
                        <a:pt x="26604" y="417"/>
                        <a:pt x="26032" y="289"/>
                        <a:pt x="25647" y="36"/>
                      </a:cubicBezTo>
                      <a:lnTo>
                        <a:pt x="25599" y="1"/>
                      </a:lnTo>
                      <a:lnTo>
                        <a:pt x="25552" y="48"/>
                      </a:lnTo>
                      <a:cubicBezTo>
                        <a:pt x="25328" y="295"/>
                        <a:pt x="24852" y="417"/>
                        <a:pt x="24341" y="417"/>
                      </a:cubicBezTo>
                      <a:cubicBezTo>
                        <a:pt x="23817" y="417"/>
                        <a:pt x="23258" y="289"/>
                        <a:pt x="22896" y="36"/>
                      </a:cubicBezTo>
                      <a:lnTo>
                        <a:pt x="22849" y="1"/>
                      </a:lnTo>
                      <a:lnTo>
                        <a:pt x="22801" y="48"/>
                      </a:lnTo>
                      <a:cubicBezTo>
                        <a:pt x="22554" y="295"/>
                        <a:pt x="22066" y="417"/>
                        <a:pt x="21555" y="417"/>
                      </a:cubicBezTo>
                      <a:cubicBezTo>
                        <a:pt x="21031" y="417"/>
                        <a:pt x="20483" y="289"/>
                        <a:pt x="20146" y="36"/>
                      </a:cubicBezTo>
                      <a:lnTo>
                        <a:pt x="20098" y="1"/>
                      </a:lnTo>
                      <a:lnTo>
                        <a:pt x="20051" y="48"/>
                      </a:lnTo>
                      <a:cubicBezTo>
                        <a:pt x="19771" y="292"/>
                        <a:pt x="19259" y="414"/>
                        <a:pt x="18741" y="414"/>
                      </a:cubicBezTo>
                      <a:cubicBezTo>
                        <a:pt x="18223" y="414"/>
                        <a:pt x="17699" y="292"/>
                        <a:pt x="17396" y="48"/>
                      </a:cubicBezTo>
                      <a:lnTo>
                        <a:pt x="17348" y="1"/>
                      </a:lnTo>
                      <a:lnTo>
                        <a:pt x="17301" y="48"/>
                      </a:lnTo>
                      <a:cubicBezTo>
                        <a:pt x="16997" y="292"/>
                        <a:pt x="16473" y="414"/>
                        <a:pt x="15955" y="414"/>
                      </a:cubicBezTo>
                      <a:cubicBezTo>
                        <a:pt x="15437" y="414"/>
                        <a:pt x="14925" y="292"/>
                        <a:pt x="14645" y="48"/>
                      </a:cubicBezTo>
                      <a:lnTo>
                        <a:pt x="14598" y="1"/>
                      </a:lnTo>
                      <a:lnTo>
                        <a:pt x="14550" y="36"/>
                      </a:lnTo>
                      <a:cubicBezTo>
                        <a:pt x="14219" y="289"/>
                        <a:pt x="13674" y="417"/>
                        <a:pt x="13151" y="417"/>
                      </a:cubicBezTo>
                      <a:cubicBezTo>
                        <a:pt x="12639" y="417"/>
                        <a:pt x="12148" y="295"/>
                        <a:pt x="11895" y="48"/>
                      </a:cubicBezTo>
                      <a:lnTo>
                        <a:pt x="11847" y="1"/>
                      </a:lnTo>
                      <a:lnTo>
                        <a:pt x="11800" y="36"/>
                      </a:lnTo>
                      <a:cubicBezTo>
                        <a:pt x="11438" y="289"/>
                        <a:pt x="10879" y="417"/>
                        <a:pt x="10356" y="417"/>
                      </a:cubicBezTo>
                      <a:cubicBezTo>
                        <a:pt x="9845" y="417"/>
                        <a:pt x="9368" y="295"/>
                        <a:pt x="9145" y="48"/>
                      </a:cubicBezTo>
                      <a:lnTo>
                        <a:pt x="9097" y="1"/>
                      </a:lnTo>
                      <a:lnTo>
                        <a:pt x="9049" y="36"/>
                      </a:lnTo>
                      <a:cubicBezTo>
                        <a:pt x="8664" y="289"/>
                        <a:pt x="8092" y="417"/>
                        <a:pt x="7570" y="417"/>
                      </a:cubicBezTo>
                      <a:cubicBezTo>
                        <a:pt x="7059" y="417"/>
                        <a:pt x="6594" y="295"/>
                        <a:pt x="6394" y="48"/>
                      </a:cubicBezTo>
                      <a:lnTo>
                        <a:pt x="6359" y="1"/>
                      </a:lnTo>
                      <a:lnTo>
                        <a:pt x="6299" y="36"/>
                      </a:lnTo>
                      <a:cubicBezTo>
                        <a:pt x="5887" y="291"/>
                        <a:pt x="5299" y="419"/>
                        <a:pt x="4774" y="419"/>
                      </a:cubicBezTo>
                      <a:cubicBezTo>
                        <a:pt x="4267" y="419"/>
                        <a:pt x="3819" y="300"/>
                        <a:pt x="3644" y="60"/>
                      </a:cubicBezTo>
                      <a:lnTo>
                        <a:pt x="3608" y="1"/>
                      </a:lnTo>
                      <a:lnTo>
                        <a:pt x="3549" y="36"/>
                      </a:lnTo>
                      <a:cubicBezTo>
                        <a:pt x="3118" y="285"/>
                        <a:pt x="2515" y="410"/>
                        <a:pt x="1987" y="410"/>
                      </a:cubicBezTo>
                      <a:cubicBezTo>
                        <a:pt x="1478" y="410"/>
                        <a:pt x="1040" y="294"/>
                        <a:pt x="894" y="60"/>
                      </a:cubicBezTo>
                      <a:lnTo>
                        <a:pt x="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3" name="Google Shape;11423;p32"/>
                <p:cNvSpPr/>
                <p:nvPr/>
              </p:nvSpPr>
              <p:spPr>
                <a:xfrm>
                  <a:off x="-6664330" y="2564454"/>
                  <a:ext cx="2678285" cy="43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53" h="537" extrusionOk="0">
                      <a:moveTo>
                        <a:pt x="810" y="1"/>
                      </a:moveTo>
                      <a:lnTo>
                        <a:pt x="750" y="36"/>
                      </a:lnTo>
                      <a:cubicBezTo>
                        <a:pt x="536" y="155"/>
                        <a:pt x="274" y="239"/>
                        <a:pt x="0" y="298"/>
                      </a:cubicBezTo>
                      <a:lnTo>
                        <a:pt x="24" y="441"/>
                      </a:lnTo>
                      <a:cubicBezTo>
                        <a:pt x="298" y="393"/>
                        <a:pt x="548" y="310"/>
                        <a:pt x="762" y="203"/>
                      </a:cubicBezTo>
                      <a:cubicBezTo>
                        <a:pt x="963" y="422"/>
                        <a:pt x="1402" y="532"/>
                        <a:pt x="1898" y="532"/>
                      </a:cubicBezTo>
                      <a:cubicBezTo>
                        <a:pt x="2401" y="532"/>
                        <a:pt x="2962" y="419"/>
                        <a:pt x="3394" y="191"/>
                      </a:cubicBezTo>
                      <a:cubicBezTo>
                        <a:pt x="3614" y="417"/>
                        <a:pt x="4069" y="530"/>
                        <a:pt x="4571" y="530"/>
                      </a:cubicBezTo>
                      <a:cubicBezTo>
                        <a:pt x="5072" y="530"/>
                        <a:pt x="5620" y="417"/>
                        <a:pt x="6025" y="191"/>
                      </a:cubicBezTo>
                      <a:cubicBezTo>
                        <a:pt x="6263" y="417"/>
                        <a:pt x="6727" y="530"/>
                        <a:pt x="7229" y="530"/>
                      </a:cubicBezTo>
                      <a:cubicBezTo>
                        <a:pt x="7730" y="530"/>
                        <a:pt x="8269" y="417"/>
                        <a:pt x="8656" y="191"/>
                      </a:cubicBezTo>
                      <a:cubicBezTo>
                        <a:pt x="8912" y="417"/>
                        <a:pt x="9388" y="530"/>
                        <a:pt x="9891" y="530"/>
                      </a:cubicBezTo>
                      <a:cubicBezTo>
                        <a:pt x="10395" y="530"/>
                        <a:pt x="10924" y="417"/>
                        <a:pt x="11287" y="191"/>
                      </a:cubicBezTo>
                      <a:cubicBezTo>
                        <a:pt x="11561" y="417"/>
                        <a:pt x="12046" y="530"/>
                        <a:pt x="12548" y="530"/>
                      </a:cubicBezTo>
                      <a:cubicBezTo>
                        <a:pt x="13050" y="530"/>
                        <a:pt x="13568" y="417"/>
                        <a:pt x="13907" y="191"/>
                      </a:cubicBezTo>
                      <a:cubicBezTo>
                        <a:pt x="14210" y="417"/>
                        <a:pt x="14708" y="530"/>
                        <a:pt x="15209" y="530"/>
                      </a:cubicBezTo>
                      <a:cubicBezTo>
                        <a:pt x="15711" y="530"/>
                        <a:pt x="16217" y="417"/>
                        <a:pt x="16538" y="191"/>
                      </a:cubicBezTo>
                      <a:cubicBezTo>
                        <a:pt x="16860" y="417"/>
                        <a:pt x="17372" y="536"/>
                        <a:pt x="17872" y="536"/>
                      </a:cubicBezTo>
                      <a:cubicBezTo>
                        <a:pt x="18372" y="536"/>
                        <a:pt x="18872" y="417"/>
                        <a:pt x="19169" y="191"/>
                      </a:cubicBezTo>
                      <a:cubicBezTo>
                        <a:pt x="19509" y="417"/>
                        <a:pt x="20027" y="530"/>
                        <a:pt x="20530" y="530"/>
                      </a:cubicBezTo>
                      <a:cubicBezTo>
                        <a:pt x="21033" y="530"/>
                        <a:pt x="21521" y="417"/>
                        <a:pt x="21801" y="191"/>
                      </a:cubicBezTo>
                      <a:cubicBezTo>
                        <a:pt x="22164" y="417"/>
                        <a:pt x="22691" y="530"/>
                        <a:pt x="23191" y="530"/>
                      </a:cubicBezTo>
                      <a:cubicBezTo>
                        <a:pt x="23691" y="530"/>
                        <a:pt x="24164" y="417"/>
                        <a:pt x="24420" y="191"/>
                      </a:cubicBezTo>
                      <a:cubicBezTo>
                        <a:pt x="24807" y="417"/>
                        <a:pt x="25346" y="530"/>
                        <a:pt x="25847" y="530"/>
                      </a:cubicBezTo>
                      <a:cubicBezTo>
                        <a:pt x="26349" y="530"/>
                        <a:pt x="26813" y="417"/>
                        <a:pt x="27051" y="191"/>
                      </a:cubicBezTo>
                      <a:cubicBezTo>
                        <a:pt x="27456" y="417"/>
                        <a:pt x="28004" y="530"/>
                        <a:pt x="28505" y="530"/>
                      </a:cubicBezTo>
                      <a:cubicBezTo>
                        <a:pt x="29007" y="530"/>
                        <a:pt x="29462" y="417"/>
                        <a:pt x="29683" y="191"/>
                      </a:cubicBezTo>
                      <a:cubicBezTo>
                        <a:pt x="30114" y="419"/>
                        <a:pt x="30675" y="532"/>
                        <a:pt x="31178" y="532"/>
                      </a:cubicBezTo>
                      <a:cubicBezTo>
                        <a:pt x="31674" y="532"/>
                        <a:pt x="32113" y="422"/>
                        <a:pt x="32314" y="203"/>
                      </a:cubicBezTo>
                      <a:cubicBezTo>
                        <a:pt x="32516" y="298"/>
                        <a:pt x="32766" y="382"/>
                        <a:pt x="33016" y="441"/>
                      </a:cubicBezTo>
                      <a:lnTo>
                        <a:pt x="33052" y="286"/>
                      </a:lnTo>
                      <a:cubicBezTo>
                        <a:pt x="32778" y="239"/>
                        <a:pt x="32528" y="143"/>
                        <a:pt x="32326" y="36"/>
                      </a:cubicBezTo>
                      <a:lnTo>
                        <a:pt x="32266" y="1"/>
                      </a:lnTo>
                      <a:lnTo>
                        <a:pt x="32231" y="60"/>
                      </a:lnTo>
                      <a:cubicBezTo>
                        <a:pt x="32086" y="274"/>
                        <a:pt x="31670" y="379"/>
                        <a:pt x="31192" y="379"/>
                      </a:cubicBezTo>
                      <a:cubicBezTo>
                        <a:pt x="30686" y="379"/>
                        <a:pt x="30110" y="263"/>
                        <a:pt x="29706" y="36"/>
                      </a:cubicBezTo>
                      <a:lnTo>
                        <a:pt x="29647" y="12"/>
                      </a:lnTo>
                      <a:lnTo>
                        <a:pt x="29611" y="60"/>
                      </a:lnTo>
                      <a:cubicBezTo>
                        <a:pt x="29442" y="276"/>
                        <a:pt x="29016" y="383"/>
                        <a:pt x="28533" y="383"/>
                      </a:cubicBezTo>
                      <a:cubicBezTo>
                        <a:pt x="28032" y="383"/>
                        <a:pt x="27470" y="267"/>
                        <a:pt x="27075" y="36"/>
                      </a:cubicBezTo>
                      <a:lnTo>
                        <a:pt x="27028" y="12"/>
                      </a:lnTo>
                      <a:lnTo>
                        <a:pt x="26980" y="48"/>
                      </a:lnTo>
                      <a:cubicBezTo>
                        <a:pt x="26786" y="271"/>
                        <a:pt x="26343" y="382"/>
                        <a:pt x="25858" y="382"/>
                      </a:cubicBezTo>
                      <a:cubicBezTo>
                        <a:pt x="25360" y="382"/>
                        <a:pt x="24818" y="265"/>
                        <a:pt x="24456" y="36"/>
                      </a:cubicBezTo>
                      <a:lnTo>
                        <a:pt x="24408" y="12"/>
                      </a:lnTo>
                      <a:lnTo>
                        <a:pt x="24361" y="48"/>
                      </a:lnTo>
                      <a:cubicBezTo>
                        <a:pt x="24143" y="271"/>
                        <a:pt x="23688" y="382"/>
                        <a:pt x="23203" y="382"/>
                      </a:cubicBezTo>
                      <a:cubicBezTo>
                        <a:pt x="22704" y="382"/>
                        <a:pt x="22174" y="265"/>
                        <a:pt x="21836" y="36"/>
                      </a:cubicBezTo>
                      <a:lnTo>
                        <a:pt x="21777" y="12"/>
                      </a:lnTo>
                      <a:lnTo>
                        <a:pt x="21741" y="48"/>
                      </a:lnTo>
                      <a:cubicBezTo>
                        <a:pt x="21497" y="274"/>
                        <a:pt x="21021" y="388"/>
                        <a:pt x="20527" y="388"/>
                      </a:cubicBezTo>
                      <a:cubicBezTo>
                        <a:pt x="20033" y="388"/>
                        <a:pt x="19521" y="274"/>
                        <a:pt x="19205" y="48"/>
                      </a:cubicBezTo>
                      <a:lnTo>
                        <a:pt x="19158" y="12"/>
                      </a:lnTo>
                      <a:lnTo>
                        <a:pt x="19122" y="48"/>
                      </a:lnTo>
                      <a:cubicBezTo>
                        <a:pt x="18854" y="274"/>
                        <a:pt x="18366" y="388"/>
                        <a:pt x="17872" y="388"/>
                      </a:cubicBezTo>
                      <a:cubicBezTo>
                        <a:pt x="17378" y="388"/>
                        <a:pt x="16877" y="274"/>
                        <a:pt x="16586" y="48"/>
                      </a:cubicBezTo>
                      <a:lnTo>
                        <a:pt x="16538" y="12"/>
                      </a:lnTo>
                      <a:lnTo>
                        <a:pt x="16491" y="48"/>
                      </a:lnTo>
                      <a:cubicBezTo>
                        <a:pt x="16205" y="274"/>
                        <a:pt x="15705" y="388"/>
                        <a:pt x="15211" y="388"/>
                      </a:cubicBezTo>
                      <a:cubicBezTo>
                        <a:pt x="14716" y="388"/>
                        <a:pt x="14228" y="274"/>
                        <a:pt x="13966" y="48"/>
                      </a:cubicBezTo>
                      <a:lnTo>
                        <a:pt x="13919" y="12"/>
                      </a:lnTo>
                      <a:lnTo>
                        <a:pt x="13871" y="48"/>
                      </a:lnTo>
                      <a:cubicBezTo>
                        <a:pt x="13556" y="274"/>
                        <a:pt x="13044" y="388"/>
                        <a:pt x="12550" y="388"/>
                      </a:cubicBezTo>
                      <a:cubicBezTo>
                        <a:pt x="12055" y="388"/>
                        <a:pt x="11579" y="274"/>
                        <a:pt x="11335" y="48"/>
                      </a:cubicBezTo>
                      <a:lnTo>
                        <a:pt x="11299" y="12"/>
                      </a:lnTo>
                      <a:lnTo>
                        <a:pt x="11252" y="36"/>
                      </a:lnTo>
                      <a:cubicBezTo>
                        <a:pt x="10908" y="265"/>
                        <a:pt x="10375" y="382"/>
                        <a:pt x="9875" y="382"/>
                      </a:cubicBezTo>
                      <a:cubicBezTo>
                        <a:pt x="9388" y="382"/>
                        <a:pt x="8933" y="271"/>
                        <a:pt x="8716" y="48"/>
                      </a:cubicBezTo>
                      <a:lnTo>
                        <a:pt x="8680" y="12"/>
                      </a:lnTo>
                      <a:lnTo>
                        <a:pt x="8620" y="36"/>
                      </a:lnTo>
                      <a:cubicBezTo>
                        <a:pt x="8259" y="265"/>
                        <a:pt x="7716" y="382"/>
                        <a:pt x="7218" y="382"/>
                      </a:cubicBezTo>
                      <a:cubicBezTo>
                        <a:pt x="6733" y="382"/>
                        <a:pt x="6290" y="271"/>
                        <a:pt x="6096" y="48"/>
                      </a:cubicBezTo>
                      <a:lnTo>
                        <a:pt x="6049" y="12"/>
                      </a:lnTo>
                      <a:lnTo>
                        <a:pt x="6001" y="36"/>
                      </a:lnTo>
                      <a:cubicBezTo>
                        <a:pt x="5612" y="267"/>
                        <a:pt x="5054" y="383"/>
                        <a:pt x="4553" y="383"/>
                      </a:cubicBezTo>
                      <a:cubicBezTo>
                        <a:pt x="4073" y="383"/>
                        <a:pt x="3646" y="276"/>
                        <a:pt x="3477" y="60"/>
                      </a:cubicBezTo>
                      <a:lnTo>
                        <a:pt x="3429" y="12"/>
                      </a:lnTo>
                      <a:lnTo>
                        <a:pt x="3382" y="36"/>
                      </a:lnTo>
                      <a:cubicBezTo>
                        <a:pt x="2972" y="263"/>
                        <a:pt x="2393" y="379"/>
                        <a:pt x="1886" y="379"/>
                      </a:cubicBezTo>
                      <a:cubicBezTo>
                        <a:pt x="1406" y="379"/>
                        <a:pt x="990" y="274"/>
                        <a:pt x="846" y="60"/>
                      </a:cubicBezTo>
                      <a:lnTo>
                        <a:pt x="81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4" name="Google Shape;11424;p32"/>
                <p:cNvSpPr/>
                <p:nvPr/>
              </p:nvSpPr>
              <p:spPr>
                <a:xfrm>
                  <a:off x="-6604530" y="2471837"/>
                  <a:ext cx="2558603" cy="405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76" h="501" extrusionOk="0">
                      <a:moveTo>
                        <a:pt x="774" y="1"/>
                      </a:moveTo>
                      <a:lnTo>
                        <a:pt x="715" y="36"/>
                      </a:lnTo>
                      <a:cubicBezTo>
                        <a:pt x="513" y="132"/>
                        <a:pt x="262" y="215"/>
                        <a:pt x="1" y="274"/>
                      </a:cubicBezTo>
                      <a:lnTo>
                        <a:pt x="24" y="417"/>
                      </a:lnTo>
                      <a:cubicBezTo>
                        <a:pt x="286" y="370"/>
                        <a:pt x="524" y="286"/>
                        <a:pt x="727" y="191"/>
                      </a:cubicBezTo>
                      <a:cubicBezTo>
                        <a:pt x="923" y="393"/>
                        <a:pt x="1352" y="495"/>
                        <a:pt x="1831" y="495"/>
                      </a:cubicBezTo>
                      <a:cubicBezTo>
                        <a:pt x="2310" y="495"/>
                        <a:pt x="2840" y="393"/>
                        <a:pt x="3239" y="191"/>
                      </a:cubicBezTo>
                      <a:cubicBezTo>
                        <a:pt x="3453" y="393"/>
                        <a:pt x="3891" y="495"/>
                        <a:pt x="4370" y="495"/>
                      </a:cubicBezTo>
                      <a:cubicBezTo>
                        <a:pt x="4849" y="495"/>
                        <a:pt x="5370" y="393"/>
                        <a:pt x="5751" y="191"/>
                      </a:cubicBezTo>
                      <a:cubicBezTo>
                        <a:pt x="5983" y="393"/>
                        <a:pt x="6430" y="495"/>
                        <a:pt x="6909" y="495"/>
                      </a:cubicBezTo>
                      <a:cubicBezTo>
                        <a:pt x="7388" y="495"/>
                        <a:pt x="7900" y="393"/>
                        <a:pt x="8263" y="191"/>
                      </a:cubicBezTo>
                      <a:cubicBezTo>
                        <a:pt x="8514" y="393"/>
                        <a:pt x="8969" y="495"/>
                        <a:pt x="9448" y="495"/>
                      </a:cubicBezTo>
                      <a:cubicBezTo>
                        <a:pt x="9927" y="495"/>
                        <a:pt x="10430" y="393"/>
                        <a:pt x="10776" y="191"/>
                      </a:cubicBezTo>
                      <a:cubicBezTo>
                        <a:pt x="11044" y="393"/>
                        <a:pt x="11511" y="495"/>
                        <a:pt x="11992" y="495"/>
                      </a:cubicBezTo>
                      <a:cubicBezTo>
                        <a:pt x="12472" y="495"/>
                        <a:pt x="12966" y="393"/>
                        <a:pt x="13288" y="191"/>
                      </a:cubicBezTo>
                      <a:cubicBezTo>
                        <a:pt x="13574" y="393"/>
                        <a:pt x="14050" y="501"/>
                        <a:pt x="14538" y="501"/>
                      </a:cubicBezTo>
                      <a:cubicBezTo>
                        <a:pt x="15014" y="501"/>
                        <a:pt x="15491" y="393"/>
                        <a:pt x="15800" y="191"/>
                      </a:cubicBezTo>
                      <a:cubicBezTo>
                        <a:pt x="16110" y="393"/>
                        <a:pt x="16595" y="495"/>
                        <a:pt x="17074" y="495"/>
                      </a:cubicBezTo>
                      <a:cubicBezTo>
                        <a:pt x="17553" y="495"/>
                        <a:pt x="18027" y="393"/>
                        <a:pt x="18312" y="191"/>
                      </a:cubicBezTo>
                      <a:cubicBezTo>
                        <a:pt x="18640" y="393"/>
                        <a:pt x="19134" y="495"/>
                        <a:pt x="19613" y="495"/>
                      </a:cubicBezTo>
                      <a:cubicBezTo>
                        <a:pt x="20092" y="495"/>
                        <a:pt x="20557" y="393"/>
                        <a:pt x="20825" y="191"/>
                      </a:cubicBezTo>
                      <a:cubicBezTo>
                        <a:pt x="21170" y="393"/>
                        <a:pt x="21673" y="495"/>
                        <a:pt x="22152" y="495"/>
                      </a:cubicBezTo>
                      <a:cubicBezTo>
                        <a:pt x="22631" y="495"/>
                        <a:pt x="23087" y="393"/>
                        <a:pt x="23337" y="191"/>
                      </a:cubicBezTo>
                      <a:cubicBezTo>
                        <a:pt x="23700" y="393"/>
                        <a:pt x="24212" y="495"/>
                        <a:pt x="24691" y="495"/>
                      </a:cubicBezTo>
                      <a:cubicBezTo>
                        <a:pt x="25170" y="495"/>
                        <a:pt x="25617" y="393"/>
                        <a:pt x="25849" y="191"/>
                      </a:cubicBezTo>
                      <a:cubicBezTo>
                        <a:pt x="26236" y="393"/>
                        <a:pt x="26757" y="495"/>
                        <a:pt x="27235" y="495"/>
                      </a:cubicBezTo>
                      <a:cubicBezTo>
                        <a:pt x="27712" y="495"/>
                        <a:pt x="28147" y="393"/>
                        <a:pt x="28361" y="191"/>
                      </a:cubicBezTo>
                      <a:cubicBezTo>
                        <a:pt x="28766" y="393"/>
                        <a:pt x="29296" y="495"/>
                        <a:pt x="29774" y="495"/>
                      </a:cubicBezTo>
                      <a:cubicBezTo>
                        <a:pt x="30251" y="495"/>
                        <a:pt x="30677" y="393"/>
                        <a:pt x="30873" y="191"/>
                      </a:cubicBezTo>
                      <a:cubicBezTo>
                        <a:pt x="31076" y="286"/>
                        <a:pt x="31302" y="358"/>
                        <a:pt x="31552" y="405"/>
                      </a:cubicBezTo>
                      <a:lnTo>
                        <a:pt x="31576" y="263"/>
                      </a:lnTo>
                      <a:cubicBezTo>
                        <a:pt x="31326" y="215"/>
                        <a:pt x="31088" y="132"/>
                        <a:pt x="30885" y="36"/>
                      </a:cubicBezTo>
                      <a:lnTo>
                        <a:pt x="30838" y="1"/>
                      </a:lnTo>
                      <a:lnTo>
                        <a:pt x="30802" y="60"/>
                      </a:lnTo>
                      <a:cubicBezTo>
                        <a:pt x="30657" y="252"/>
                        <a:pt x="30258" y="347"/>
                        <a:pt x="29799" y="347"/>
                      </a:cubicBezTo>
                      <a:cubicBezTo>
                        <a:pt x="29320" y="347"/>
                        <a:pt x="28775" y="243"/>
                        <a:pt x="28385" y="36"/>
                      </a:cubicBezTo>
                      <a:lnTo>
                        <a:pt x="28326" y="1"/>
                      </a:lnTo>
                      <a:lnTo>
                        <a:pt x="28290" y="48"/>
                      </a:lnTo>
                      <a:cubicBezTo>
                        <a:pt x="28124" y="249"/>
                        <a:pt x="27707" y="350"/>
                        <a:pt x="27239" y="350"/>
                      </a:cubicBezTo>
                      <a:cubicBezTo>
                        <a:pt x="26764" y="350"/>
                        <a:pt x="26239" y="246"/>
                        <a:pt x="25873" y="36"/>
                      </a:cubicBezTo>
                      <a:lnTo>
                        <a:pt x="25825" y="1"/>
                      </a:lnTo>
                      <a:lnTo>
                        <a:pt x="25789" y="48"/>
                      </a:lnTo>
                      <a:cubicBezTo>
                        <a:pt x="25600" y="249"/>
                        <a:pt x="25171" y="350"/>
                        <a:pt x="24703" y="350"/>
                      </a:cubicBezTo>
                      <a:cubicBezTo>
                        <a:pt x="24228" y="350"/>
                        <a:pt x="23714" y="246"/>
                        <a:pt x="23373" y="36"/>
                      </a:cubicBezTo>
                      <a:lnTo>
                        <a:pt x="23325" y="1"/>
                      </a:lnTo>
                      <a:lnTo>
                        <a:pt x="23277" y="48"/>
                      </a:lnTo>
                      <a:cubicBezTo>
                        <a:pt x="23064" y="249"/>
                        <a:pt x="22626" y="350"/>
                        <a:pt x="22159" y="350"/>
                      </a:cubicBezTo>
                      <a:cubicBezTo>
                        <a:pt x="21686" y="350"/>
                        <a:pt x="21184" y="246"/>
                        <a:pt x="20860" y="36"/>
                      </a:cubicBezTo>
                      <a:lnTo>
                        <a:pt x="20813" y="1"/>
                      </a:lnTo>
                      <a:lnTo>
                        <a:pt x="20777" y="48"/>
                      </a:lnTo>
                      <a:cubicBezTo>
                        <a:pt x="20541" y="249"/>
                        <a:pt x="20087" y="350"/>
                        <a:pt x="19619" y="350"/>
                      </a:cubicBezTo>
                      <a:cubicBezTo>
                        <a:pt x="19144" y="350"/>
                        <a:pt x="18654" y="246"/>
                        <a:pt x="18360" y="36"/>
                      </a:cubicBezTo>
                      <a:lnTo>
                        <a:pt x="18312" y="1"/>
                      </a:lnTo>
                      <a:lnTo>
                        <a:pt x="18265" y="36"/>
                      </a:lnTo>
                      <a:cubicBezTo>
                        <a:pt x="18009" y="245"/>
                        <a:pt x="17541" y="349"/>
                        <a:pt x="17070" y="349"/>
                      </a:cubicBezTo>
                      <a:cubicBezTo>
                        <a:pt x="16598" y="349"/>
                        <a:pt x="16122" y="245"/>
                        <a:pt x="15848" y="36"/>
                      </a:cubicBezTo>
                      <a:lnTo>
                        <a:pt x="15800" y="1"/>
                      </a:lnTo>
                      <a:lnTo>
                        <a:pt x="15753" y="36"/>
                      </a:lnTo>
                      <a:cubicBezTo>
                        <a:pt x="15479" y="245"/>
                        <a:pt x="15002" y="349"/>
                        <a:pt x="14531" y="349"/>
                      </a:cubicBezTo>
                      <a:cubicBezTo>
                        <a:pt x="14059" y="349"/>
                        <a:pt x="13592" y="245"/>
                        <a:pt x="13336" y="36"/>
                      </a:cubicBezTo>
                      <a:lnTo>
                        <a:pt x="13300" y="1"/>
                      </a:lnTo>
                      <a:lnTo>
                        <a:pt x="13252" y="36"/>
                      </a:lnTo>
                      <a:cubicBezTo>
                        <a:pt x="12952" y="246"/>
                        <a:pt x="12459" y="350"/>
                        <a:pt x="11984" y="350"/>
                      </a:cubicBezTo>
                      <a:cubicBezTo>
                        <a:pt x="11516" y="350"/>
                        <a:pt x="11066" y="249"/>
                        <a:pt x="10835" y="48"/>
                      </a:cubicBezTo>
                      <a:lnTo>
                        <a:pt x="10788" y="1"/>
                      </a:lnTo>
                      <a:lnTo>
                        <a:pt x="10740" y="36"/>
                      </a:lnTo>
                      <a:cubicBezTo>
                        <a:pt x="10422" y="246"/>
                        <a:pt x="9920" y="350"/>
                        <a:pt x="9445" y="350"/>
                      </a:cubicBezTo>
                      <a:cubicBezTo>
                        <a:pt x="8977" y="350"/>
                        <a:pt x="8536" y="249"/>
                        <a:pt x="8323" y="48"/>
                      </a:cubicBezTo>
                      <a:lnTo>
                        <a:pt x="8287" y="1"/>
                      </a:lnTo>
                      <a:lnTo>
                        <a:pt x="8240" y="36"/>
                      </a:lnTo>
                      <a:cubicBezTo>
                        <a:pt x="7898" y="246"/>
                        <a:pt x="7384" y="350"/>
                        <a:pt x="6909" y="350"/>
                      </a:cubicBezTo>
                      <a:cubicBezTo>
                        <a:pt x="6441" y="350"/>
                        <a:pt x="6012" y="249"/>
                        <a:pt x="5823" y="48"/>
                      </a:cubicBezTo>
                      <a:lnTo>
                        <a:pt x="5775" y="1"/>
                      </a:lnTo>
                      <a:lnTo>
                        <a:pt x="5727" y="36"/>
                      </a:lnTo>
                      <a:cubicBezTo>
                        <a:pt x="5368" y="246"/>
                        <a:pt x="4845" y="350"/>
                        <a:pt x="4370" y="350"/>
                      </a:cubicBezTo>
                      <a:cubicBezTo>
                        <a:pt x="3903" y="350"/>
                        <a:pt x="3482" y="249"/>
                        <a:pt x="3310" y="48"/>
                      </a:cubicBezTo>
                      <a:lnTo>
                        <a:pt x="3275" y="1"/>
                      </a:lnTo>
                      <a:lnTo>
                        <a:pt x="3227" y="36"/>
                      </a:lnTo>
                      <a:cubicBezTo>
                        <a:pt x="2844" y="243"/>
                        <a:pt x="2295" y="347"/>
                        <a:pt x="1813" y="347"/>
                      </a:cubicBezTo>
                      <a:cubicBezTo>
                        <a:pt x="1351" y="347"/>
                        <a:pt x="950" y="252"/>
                        <a:pt x="810" y="60"/>
                      </a:cubicBezTo>
                      <a:lnTo>
                        <a:pt x="77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5" name="Google Shape;11425;p32"/>
                <p:cNvSpPr/>
                <p:nvPr/>
              </p:nvSpPr>
              <p:spPr>
                <a:xfrm>
                  <a:off x="-6549511" y="2386917"/>
                  <a:ext cx="2448646" cy="38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9" h="469" extrusionOk="0">
                      <a:moveTo>
                        <a:pt x="726" y="1"/>
                      </a:moveTo>
                      <a:lnTo>
                        <a:pt x="679" y="25"/>
                      </a:lnTo>
                      <a:cubicBezTo>
                        <a:pt x="488" y="120"/>
                        <a:pt x="250" y="203"/>
                        <a:pt x="0" y="251"/>
                      </a:cubicBezTo>
                      <a:lnTo>
                        <a:pt x="24" y="394"/>
                      </a:lnTo>
                      <a:cubicBezTo>
                        <a:pt x="274" y="346"/>
                        <a:pt x="500" y="275"/>
                        <a:pt x="691" y="191"/>
                      </a:cubicBezTo>
                      <a:cubicBezTo>
                        <a:pt x="881" y="376"/>
                        <a:pt x="1292" y="468"/>
                        <a:pt x="1750" y="468"/>
                      </a:cubicBezTo>
                      <a:cubicBezTo>
                        <a:pt x="2209" y="468"/>
                        <a:pt x="2715" y="376"/>
                        <a:pt x="3096" y="191"/>
                      </a:cubicBezTo>
                      <a:cubicBezTo>
                        <a:pt x="3304" y="376"/>
                        <a:pt x="3724" y="468"/>
                        <a:pt x="4182" y="468"/>
                      </a:cubicBezTo>
                      <a:cubicBezTo>
                        <a:pt x="4641" y="468"/>
                        <a:pt x="5138" y="376"/>
                        <a:pt x="5501" y="191"/>
                      </a:cubicBezTo>
                      <a:cubicBezTo>
                        <a:pt x="5727" y="376"/>
                        <a:pt x="6156" y="468"/>
                        <a:pt x="6614" y="468"/>
                      </a:cubicBezTo>
                      <a:cubicBezTo>
                        <a:pt x="7073" y="468"/>
                        <a:pt x="7561" y="376"/>
                        <a:pt x="7906" y="191"/>
                      </a:cubicBezTo>
                      <a:cubicBezTo>
                        <a:pt x="8150" y="376"/>
                        <a:pt x="8588" y="468"/>
                        <a:pt x="9046" y="468"/>
                      </a:cubicBezTo>
                      <a:cubicBezTo>
                        <a:pt x="9504" y="468"/>
                        <a:pt x="9984" y="376"/>
                        <a:pt x="10311" y="191"/>
                      </a:cubicBezTo>
                      <a:cubicBezTo>
                        <a:pt x="10573" y="376"/>
                        <a:pt x="11019" y="468"/>
                        <a:pt x="11478" y="468"/>
                      </a:cubicBezTo>
                      <a:cubicBezTo>
                        <a:pt x="11936" y="468"/>
                        <a:pt x="12407" y="376"/>
                        <a:pt x="12716" y="191"/>
                      </a:cubicBezTo>
                      <a:cubicBezTo>
                        <a:pt x="12990" y="376"/>
                        <a:pt x="13445" y="468"/>
                        <a:pt x="13905" y="468"/>
                      </a:cubicBezTo>
                      <a:cubicBezTo>
                        <a:pt x="14365" y="468"/>
                        <a:pt x="14829" y="376"/>
                        <a:pt x="15121" y="191"/>
                      </a:cubicBezTo>
                      <a:cubicBezTo>
                        <a:pt x="15419" y="370"/>
                        <a:pt x="15883" y="465"/>
                        <a:pt x="16336" y="465"/>
                      </a:cubicBezTo>
                      <a:cubicBezTo>
                        <a:pt x="16800" y="465"/>
                        <a:pt x="17252" y="370"/>
                        <a:pt x="17526" y="191"/>
                      </a:cubicBezTo>
                      <a:cubicBezTo>
                        <a:pt x="17836" y="376"/>
                        <a:pt x="18309" y="468"/>
                        <a:pt x="18769" y="468"/>
                      </a:cubicBezTo>
                      <a:cubicBezTo>
                        <a:pt x="19229" y="468"/>
                        <a:pt x="19675" y="376"/>
                        <a:pt x="19931" y="191"/>
                      </a:cubicBezTo>
                      <a:cubicBezTo>
                        <a:pt x="20259" y="376"/>
                        <a:pt x="20741" y="468"/>
                        <a:pt x="21201" y="468"/>
                      </a:cubicBezTo>
                      <a:cubicBezTo>
                        <a:pt x="21661" y="468"/>
                        <a:pt x="22098" y="376"/>
                        <a:pt x="22336" y="191"/>
                      </a:cubicBezTo>
                      <a:cubicBezTo>
                        <a:pt x="22682" y="376"/>
                        <a:pt x="23173" y="468"/>
                        <a:pt x="23633" y="468"/>
                      </a:cubicBezTo>
                      <a:cubicBezTo>
                        <a:pt x="24092" y="468"/>
                        <a:pt x="24521" y="376"/>
                        <a:pt x="24741" y="191"/>
                      </a:cubicBezTo>
                      <a:cubicBezTo>
                        <a:pt x="25105" y="376"/>
                        <a:pt x="25602" y="468"/>
                        <a:pt x="26060" y="468"/>
                      </a:cubicBezTo>
                      <a:cubicBezTo>
                        <a:pt x="26518" y="468"/>
                        <a:pt x="26938" y="376"/>
                        <a:pt x="27146" y="191"/>
                      </a:cubicBezTo>
                      <a:cubicBezTo>
                        <a:pt x="27527" y="376"/>
                        <a:pt x="28033" y="468"/>
                        <a:pt x="28492" y="468"/>
                      </a:cubicBezTo>
                      <a:cubicBezTo>
                        <a:pt x="28950" y="468"/>
                        <a:pt x="29361" y="376"/>
                        <a:pt x="29552" y="191"/>
                      </a:cubicBezTo>
                      <a:cubicBezTo>
                        <a:pt x="29742" y="275"/>
                        <a:pt x="29956" y="346"/>
                        <a:pt x="30194" y="394"/>
                      </a:cubicBezTo>
                      <a:lnTo>
                        <a:pt x="30218" y="239"/>
                      </a:lnTo>
                      <a:cubicBezTo>
                        <a:pt x="29980" y="191"/>
                        <a:pt x="29754" y="120"/>
                        <a:pt x="29575" y="25"/>
                      </a:cubicBezTo>
                      <a:lnTo>
                        <a:pt x="29516" y="1"/>
                      </a:lnTo>
                      <a:lnTo>
                        <a:pt x="29480" y="48"/>
                      </a:lnTo>
                      <a:cubicBezTo>
                        <a:pt x="29335" y="229"/>
                        <a:pt x="28954" y="318"/>
                        <a:pt x="28518" y="318"/>
                      </a:cubicBezTo>
                      <a:cubicBezTo>
                        <a:pt x="28060" y="318"/>
                        <a:pt x="27542" y="220"/>
                        <a:pt x="27170" y="25"/>
                      </a:cubicBezTo>
                      <a:lnTo>
                        <a:pt x="27123" y="1"/>
                      </a:lnTo>
                      <a:lnTo>
                        <a:pt x="27087" y="48"/>
                      </a:lnTo>
                      <a:cubicBezTo>
                        <a:pt x="26923" y="230"/>
                        <a:pt x="26526" y="319"/>
                        <a:pt x="26082" y="319"/>
                      </a:cubicBezTo>
                      <a:cubicBezTo>
                        <a:pt x="25624" y="319"/>
                        <a:pt x="25116" y="224"/>
                        <a:pt x="24765" y="37"/>
                      </a:cubicBezTo>
                      <a:lnTo>
                        <a:pt x="24718" y="1"/>
                      </a:lnTo>
                      <a:lnTo>
                        <a:pt x="24682" y="48"/>
                      </a:lnTo>
                      <a:cubicBezTo>
                        <a:pt x="24500" y="230"/>
                        <a:pt x="24094" y="319"/>
                        <a:pt x="23651" y="319"/>
                      </a:cubicBezTo>
                      <a:cubicBezTo>
                        <a:pt x="23194" y="319"/>
                        <a:pt x="22699" y="224"/>
                        <a:pt x="22372" y="37"/>
                      </a:cubicBezTo>
                      <a:lnTo>
                        <a:pt x="22324" y="1"/>
                      </a:lnTo>
                      <a:lnTo>
                        <a:pt x="22277" y="37"/>
                      </a:lnTo>
                      <a:cubicBezTo>
                        <a:pt x="22076" y="226"/>
                        <a:pt x="21655" y="318"/>
                        <a:pt x="21209" y="318"/>
                      </a:cubicBezTo>
                      <a:cubicBezTo>
                        <a:pt x="20754" y="318"/>
                        <a:pt x="20273" y="223"/>
                        <a:pt x="19967" y="37"/>
                      </a:cubicBezTo>
                      <a:lnTo>
                        <a:pt x="19919" y="1"/>
                      </a:lnTo>
                      <a:lnTo>
                        <a:pt x="19884" y="37"/>
                      </a:lnTo>
                      <a:cubicBezTo>
                        <a:pt x="19657" y="227"/>
                        <a:pt x="19220" y="322"/>
                        <a:pt x="18767" y="322"/>
                      </a:cubicBezTo>
                      <a:cubicBezTo>
                        <a:pt x="18315" y="322"/>
                        <a:pt x="17848" y="227"/>
                        <a:pt x="17562" y="37"/>
                      </a:cubicBezTo>
                      <a:lnTo>
                        <a:pt x="17526" y="1"/>
                      </a:lnTo>
                      <a:lnTo>
                        <a:pt x="17479" y="37"/>
                      </a:lnTo>
                      <a:cubicBezTo>
                        <a:pt x="17234" y="227"/>
                        <a:pt x="16788" y="322"/>
                        <a:pt x="16337" y="322"/>
                      </a:cubicBezTo>
                      <a:cubicBezTo>
                        <a:pt x="15886" y="322"/>
                        <a:pt x="15431" y="227"/>
                        <a:pt x="15169" y="37"/>
                      </a:cubicBezTo>
                      <a:lnTo>
                        <a:pt x="15121" y="1"/>
                      </a:lnTo>
                      <a:lnTo>
                        <a:pt x="15085" y="37"/>
                      </a:lnTo>
                      <a:cubicBezTo>
                        <a:pt x="14818" y="227"/>
                        <a:pt x="14359" y="322"/>
                        <a:pt x="13907" y="322"/>
                      </a:cubicBezTo>
                      <a:cubicBezTo>
                        <a:pt x="13454" y="322"/>
                        <a:pt x="13008" y="227"/>
                        <a:pt x="12764" y="37"/>
                      </a:cubicBezTo>
                      <a:lnTo>
                        <a:pt x="12728" y="1"/>
                      </a:lnTo>
                      <a:lnTo>
                        <a:pt x="12680" y="37"/>
                      </a:lnTo>
                      <a:cubicBezTo>
                        <a:pt x="12395" y="227"/>
                        <a:pt x="11927" y="322"/>
                        <a:pt x="11476" y="322"/>
                      </a:cubicBezTo>
                      <a:cubicBezTo>
                        <a:pt x="11025" y="322"/>
                        <a:pt x="10591" y="227"/>
                        <a:pt x="10371" y="37"/>
                      </a:cubicBezTo>
                      <a:lnTo>
                        <a:pt x="10323" y="1"/>
                      </a:lnTo>
                      <a:lnTo>
                        <a:pt x="10275" y="37"/>
                      </a:lnTo>
                      <a:cubicBezTo>
                        <a:pt x="9969" y="223"/>
                        <a:pt x="9491" y="318"/>
                        <a:pt x="9038" y="318"/>
                      </a:cubicBezTo>
                      <a:cubicBezTo>
                        <a:pt x="8593" y="318"/>
                        <a:pt x="8172" y="226"/>
                        <a:pt x="7965" y="37"/>
                      </a:cubicBezTo>
                      <a:lnTo>
                        <a:pt x="7930" y="1"/>
                      </a:lnTo>
                      <a:lnTo>
                        <a:pt x="7882" y="37"/>
                      </a:lnTo>
                      <a:cubicBezTo>
                        <a:pt x="7555" y="224"/>
                        <a:pt x="7060" y="319"/>
                        <a:pt x="6601" y="319"/>
                      </a:cubicBezTo>
                      <a:cubicBezTo>
                        <a:pt x="6157" y="319"/>
                        <a:pt x="5748" y="230"/>
                        <a:pt x="5560" y="48"/>
                      </a:cubicBezTo>
                      <a:lnTo>
                        <a:pt x="5525" y="1"/>
                      </a:lnTo>
                      <a:lnTo>
                        <a:pt x="5477" y="37"/>
                      </a:lnTo>
                      <a:cubicBezTo>
                        <a:pt x="5132" y="224"/>
                        <a:pt x="4628" y="319"/>
                        <a:pt x="4171" y="319"/>
                      </a:cubicBezTo>
                      <a:cubicBezTo>
                        <a:pt x="3729" y="319"/>
                        <a:pt x="3331" y="230"/>
                        <a:pt x="3167" y="48"/>
                      </a:cubicBezTo>
                      <a:lnTo>
                        <a:pt x="3132" y="1"/>
                      </a:lnTo>
                      <a:lnTo>
                        <a:pt x="3072" y="25"/>
                      </a:lnTo>
                      <a:cubicBezTo>
                        <a:pt x="2706" y="220"/>
                        <a:pt x="2188" y="318"/>
                        <a:pt x="1729" y="318"/>
                      </a:cubicBezTo>
                      <a:cubicBezTo>
                        <a:pt x="1291" y="318"/>
                        <a:pt x="907" y="229"/>
                        <a:pt x="762" y="48"/>
                      </a:cubicBezTo>
                      <a:lnTo>
                        <a:pt x="72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6" name="Google Shape;11426;p32"/>
                <p:cNvSpPr/>
                <p:nvPr/>
              </p:nvSpPr>
              <p:spPr>
                <a:xfrm>
                  <a:off x="-6909365" y="2332951"/>
                  <a:ext cx="467948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5" h="8871" extrusionOk="0">
                      <a:moveTo>
                        <a:pt x="5608" y="0"/>
                      </a:moveTo>
                      <a:cubicBezTo>
                        <a:pt x="5501" y="0"/>
                        <a:pt x="5394" y="48"/>
                        <a:pt x="5370" y="95"/>
                      </a:cubicBezTo>
                      <a:lnTo>
                        <a:pt x="72" y="8692"/>
                      </a:lnTo>
                      <a:cubicBezTo>
                        <a:pt x="0" y="8787"/>
                        <a:pt x="72" y="8870"/>
                        <a:pt x="214" y="8870"/>
                      </a:cubicBezTo>
                      <a:lnTo>
                        <a:pt x="226" y="8870"/>
                      </a:lnTo>
                      <a:cubicBezTo>
                        <a:pt x="369" y="8870"/>
                        <a:pt x="524" y="8787"/>
                        <a:pt x="584" y="8692"/>
                      </a:cubicBezTo>
                      <a:lnTo>
                        <a:pt x="5751" y="95"/>
                      </a:lnTo>
                      <a:cubicBezTo>
                        <a:pt x="5775" y="48"/>
                        <a:pt x="5715" y="0"/>
                        <a:pt x="560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7" name="Google Shape;11427;p32"/>
                <p:cNvSpPr/>
                <p:nvPr/>
              </p:nvSpPr>
              <p:spPr>
                <a:xfrm>
                  <a:off x="-6648934" y="2332951"/>
                  <a:ext cx="396642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5" h="8871" extrusionOk="0">
                      <a:moveTo>
                        <a:pt x="4716" y="0"/>
                      </a:moveTo>
                      <a:cubicBezTo>
                        <a:pt x="4609" y="0"/>
                        <a:pt x="4513" y="48"/>
                        <a:pt x="4478" y="95"/>
                      </a:cubicBezTo>
                      <a:lnTo>
                        <a:pt x="48" y="8692"/>
                      </a:lnTo>
                      <a:cubicBezTo>
                        <a:pt x="1" y="8787"/>
                        <a:pt x="72" y="8870"/>
                        <a:pt x="227" y="8870"/>
                      </a:cubicBezTo>
                      <a:cubicBezTo>
                        <a:pt x="370" y="8870"/>
                        <a:pt x="525" y="8787"/>
                        <a:pt x="572" y="8692"/>
                      </a:cubicBezTo>
                      <a:lnTo>
                        <a:pt x="4859" y="95"/>
                      </a:lnTo>
                      <a:cubicBezTo>
                        <a:pt x="4894" y="48"/>
                        <a:pt x="4823" y="0"/>
                        <a:pt x="4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8" name="Google Shape;11428;p32"/>
                <p:cNvSpPr/>
                <p:nvPr/>
              </p:nvSpPr>
              <p:spPr>
                <a:xfrm>
                  <a:off x="-6388423" y="2332951"/>
                  <a:ext cx="324282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2" h="8871" extrusionOk="0">
                      <a:moveTo>
                        <a:pt x="3822" y="0"/>
                      </a:moveTo>
                      <a:cubicBezTo>
                        <a:pt x="3727" y="0"/>
                        <a:pt x="3620" y="48"/>
                        <a:pt x="3596" y="95"/>
                      </a:cubicBezTo>
                      <a:lnTo>
                        <a:pt x="36" y="8692"/>
                      </a:lnTo>
                      <a:cubicBezTo>
                        <a:pt x="1" y="8787"/>
                        <a:pt x="84" y="8870"/>
                        <a:pt x="227" y="8870"/>
                      </a:cubicBezTo>
                      <a:cubicBezTo>
                        <a:pt x="370" y="8870"/>
                        <a:pt x="524" y="8787"/>
                        <a:pt x="560" y="8692"/>
                      </a:cubicBezTo>
                      <a:lnTo>
                        <a:pt x="3977" y="95"/>
                      </a:lnTo>
                      <a:cubicBezTo>
                        <a:pt x="4001" y="48"/>
                        <a:pt x="3930" y="0"/>
                        <a:pt x="38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9" name="Google Shape;11429;p32"/>
                <p:cNvSpPr/>
                <p:nvPr/>
              </p:nvSpPr>
              <p:spPr>
                <a:xfrm>
                  <a:off x="-6127911" y="2332951"/>
                  <a:ext cx="251841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8" h="8871" extrusionOk="0">
                      <a:moveTo>
                        <a:pt x="2929" y="0"/>
                      </a:moveTo>
                      <a:cubicBezTo>
                        <a:pt x="2834" y="0"/>
                        <a:pt x="2727" y="48"/>
                        <a:pt x="2715" y="95"/>
                      </a:cubicBezTo>
                      <a:lnTo>
                        <a:pt x="24" y="8692"/>
                      </a:lnTo>
                      <a:cubicBezTo>
                        <a:pt x="0" y="8787"/>
                        <a:pt x="84" y="8870"/>
                        <a:pt x="226" y="8870"/>
                      </a:cubicBezTo>
                      <a:lnTo>
                        <a:pt x="238" y="8870"/>
                      </a:lnTo>
                      <a:cubicBezTo>
                        <a:pt x="381" y="8870"/>
                        <a:pt x="512" y="8787"/>
                        <a:pt x="548" y="8692"/>
                      </a:cubicBezTo>
                      <a:lnTo>
                        <a:pt x="3096" y="95"/>
                      </a:lnTo>
                      <a:cubicBezTo>
                        <a:pt x="3108" y="48"/>
                        <a:pt x="3036" y="0"/>
                        <a:pt x="294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0" name="Google Shape;11430;p32"/>
                <p:cNvSpPr/>
                <p:nvPr/>
              </p:nvSpPr>
              <p:spPr>
                <a:xfrm>
                  <a:off x="-5868372" y="2332951"/>
                  <a:ext cx="181426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" h="8871" extrusionOk="0">
                      <a:moveTo>
                        <a:pt x="2048" y="0"/>
                      </a:moveTo>
                      <a:cubicBezTo>
                        <a:pt x="1953" y="0"/>
                        <a:pt x="1857" y="48"/>
                        <a:pt x="1845" y="95"/>
                      </a:cubicBezTo>
                      <a:lnTo>
                        <a:pt x="24" y="8692"/>
                      </a:lnTo>
                      <a:cubicBezTo>
                        <a:pt x="0" y="8787"/>
                        <a:pt x="107" y="8870"/>
                        <a:pt x="250" y="8870"/>
                      </a:cubicBezTo>
                      <a:cubicBezTo>
                        <a:pt x="393" y="8870"/>
                        <a:pt x="524" y="8787"/>
                        <a:pt x="548" y="8692"/>
                      </a:cubicBezTo>
                      <a:lnTo>
                        <a:pt x="2226" y="95"/>
                      </a:lnTo>
                      <a:cubicBezTo>
                        <a:pt x="2238" y="48"/>
                        <a:pt x="2155" y="0"/>
                        <a:pt x="206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1" name="Google Shape;11431;p32"/>
                <p:cNvSpPr/>
                <p:nvPr/>
              </p:nvSpPr>
              <p:spPr>
                <a:xfrm>
                  <a:off x="-5607942" y="2332951"/>
                  <a:ext cx="109147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8871" extrusionOk="0">
                      <a:moveTo>
                        <a:pt x="1156" y="0"/>
                      </a:moveTo>
                      <a:cubicBezTo>
                        <a:pt x="1060" y="0"/>
                        <a:pt x="965" y="48"/>
                        <a:pt x="965" y="95"/>
                      </a:cubicBezTo>
                      <a:lnTo>
                        <a:pt x="13" y="8692"/>
                      </a:lnTo>
                      <a:cubicBezTo>
                        <a:pt x="1" y="8787"/>
                        <a:pt x="108" y="8870"/>
                        <a:pt x="251" y="8870"/>
                      </a:cubicBezTo>
                      <a:cubicBezTo>
                        <a:pt x="394" y="8870"/>
                        <a:pt x="525" y="8787"/>
                        <a:pt x="536" y="8692"/>
                      </a:cubicBezTo>
                      <a:lnTo>
                        <a:pt x="1346" y="95"/>
                      </a:lnTo>
                      <a:cubicBezTo>
                        <a:pt x="1346" y="48"/>
                        <a:pt x="1263" y="0"/>
                        <a:pt x="11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2" name="Google Shape;11432;p32"/>
                <p:cNvSpPr/>
                <p:nvPr/>
              </p:nvSpPr>
              <p:spPr>
                <a:xfrm>
                  <a:off x="-5347431" y="2332951"/>
                  <a:ext cx="42541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" h="8871" extrusionOk="0">
                      <a:moveTo>
                        <a:pt x="262" y="0"/>
                      </a:moveTo>
                      <a:cubicBezTo>
                        <a:pt x="167" y="0"/>
                        <a:pt x="84" y="48"/>
                        <a:pt x="84" y="95"/>
                      </a:cubicBezTo>
                      <a:lnTo>
                        <a:pt x="0" y="8692"/>
                      </a:lnTo>
                      <a:cubicBezTo>
                        <a:pt x="0" y="8787"/>
                        <a:pt x="108" y="8870"/>
                        <a:pt x="250" y="8870"/>
                      </a:cubicBezTo>
                      <a:lnTo>
                        <a:pt x="262" y="8870"/>
                      </a:lnTo>
                      <a:cubicBezTo>
                        <a:pt x="405" y="8870"/>
                        <a:pt x="524" y="8787"/>
                        <a:pt x="512" y="8692"/>
                      </a:cubicBezTo>
                      <a:lnTo>
                        <a:pt x="465" y="95"/>
                      </a:lnTo>
                      <a:cubicBezTo>
                        <a:pt x="453" y="48"/>
                        <a:pt x="369" y="0"/>
                        <a:pt x="27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3" name="Google Shape;11433;p32"/>
                <p:cNvSpPr/>
                <p:nvPr/>
              </p:nvSpPr>
              <p:spPr>
                <a:xfrm>
                  <a:off x="-5152553" y="2332951"/>
                  <a:ext cx="107203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3" h="8871" extrusionOk="0">
                      <a:moveTo>
                        <a:pt x="179" y="0"/>
                      </a:moveTo>
                      <a:cubicBezTo>
                        <a:pt x="84" y="0"/>
                        <a:pt x="0" y="48"/>
                        <a:pt x="0" y="95"/>
                      </a:cubicBezTo>
                      <a:lnTo>
                        <a:pt x="786" y="8692"/>
                      </a:lnTo>
                      <a:cubicBezTo>
                        <a:pt x="798" y="8787"/>
                        <a:pt x="929" y="8870"/>
                        <a:pt x="1072" y="8870"/>
                      </a:cubicBezTo>
                      <a:cubicBezTo>
                        <a:pt x="1215" y="8870"/>
                        <a:pt x="1322" y="8787"/>
                        <a:pt x="1310" y="8692"/>
                      </a:cubicBezTo>
                      <a:lnTo>
                        <a:pt x="381" y="95"/>
                      </a:lnTo>
                      <a:cubicBezTo>
                        <a:pt x="381" y="48"/>
                        <a:pt x="286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4" name="Google Shape;11434;p32"/>
                <p:cNvSpPr/>
                <p:nvPr/>
              </p:nvSpPr>
              <p:spPr>
                <a:xfrm>
                  <a:off x="-4964402" y="2332951"/>
                  <a:ext cx="179481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8871" extrusionOk="0">
                      <a:moveTo>
                        <a:pt x="179" y="0"/>
                      </a:moveTo>
                      <a:cubicBezTo>
                        <a:pt x="84" y="0"/>
                        <a:pt x="0" y="48"/>
                        <a:pt x="12" y="95"/>
                      </a:cubicBezTo>
                      <a:lnTo>
                        <a:pt x="1667" y="8692"/>
                      </a:lnTo>
                      <a:cubicBezTo>
                        <a:pt x="1691" y="8787"/>
                        <a:pt x="1822" y="8870"/>
                        <a:pt x="1965" y="8870"/>
                      </a:cubicBezTo>
                      <a:cubicBezTo>
                        <a:pt x="2119" y="8870"/>
                        <a:pt x="2215" y="8787"/>
                        <a:pt x="2191" y="8692"/>
                      </a:cubicBezTo>
                      <a:lnTo>
                        <a:pt x="393" y="95"/>
                      </a:lnTo>
                      <a:cubicBezTo>
                        <a:pt x="381" y="48"/>
                        <a:pt x="286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5" name="Google Shape;11435;p32"/>
                <p:cNvSpPr/>
                <p:nvPr/>
              </p:nvSpPr>
              <p:spPr>
                <a:xfrm>
                  <a:off x="-4775359" y="2332951"/>
                  <a:ext cx="250950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7" h="8871" extrusionOk="0">
                      <a:moveTo>
                        <a:pt x="179" y="0"/>
                      </a:moveTo>
                      <a:cubicBezTo>
                        <a:pt x="72" y="0"/>
                        <a:pt x="1" y="48"/>
                        <a:pt x="13" y="95"/>
                      </a:cubicBezTo>
                      <a:lnTo>
                        <a:pt x="2537" y="8692"/>
                      </a:lnTo>
                      <a:cubicBezTo>
                        <a:pt x="2573" y="8787"/>
                        <a:pt x="2704" y="8870"/>
                        <a:pt x="2846" y="8870"/>
                      </a:cubicBezTo>
                      <a:lnTo>
                        <a:pt x="2858" y="8870"/>
                      </a:lnTo>
                      <a:cubicBezTo>
                        <a:pt x="3001" y="8870"/>
                        <a:pt x="3096" y="8787"/>
                        <a:pt x="3061" y="8692"/>
                      </a:cubicBezTo>
                      <a:lnTo>
                        <a:pt x="394" y="95"/>
                      </a:lnTo>
                      <a:cubicBezTo>
                        <a:pt x="382" y="48"/>
                        <a:pt x="287" y="0"/>
                        <a:pt x="17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6" name="Google Shape;11436;p32"/>
                <p:cNvSpPr/>
                <p:nvPr/>
              </p:nvSpPr>
              <p:spPr>
                <a:xfrm>
                  <a:off x="-4587207" y="2332951"/>
                  <a:ext cx="322337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8" h="8871" extrusionOk="0">
                      <a:moveTo>
                        <a:pt x="179" y="0"/>
                      </a:moveTo>
                      <a:cubicBezTo>
                        <a:pt x="72" y="0"/>
                        <a:pt x="1" y="48"/>
                        <a:pt x="24" y="95"/>
                      </a:cubicBezTo>
                      <a:lnTo>
                        <a:pt x="3418" y="8692"/>
                      </a:lnTo>
                      <a:cubicBezTo>
                        <a:pt x="3453" y="8787"/>
                        <a:pt x="3608" y="8870"/>
                        <a:pt x="3751" y="8870"/>
                      </a:cubicBezTo>
                      <a:cubicBezTo>
                        <a:pt x="3894" y="8870"/>
                        <a:pt x="3977" y="8787"/>
                        <a:pt x="3941" y="8692"/>
                      </a:cubicBezTo>
                      <a:lnTo>
                        <a:pt x="405" y="95"/>
                      </a:lnTo>
                      <a:cubicBezTo>
                        <a:pt x="382" y="48"/>
                        <a:pt x="286" y="0"/>
                        <a:pt x="17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7" name="Google Shape;11437;p32"/>
                <p:cNvSpPr/>
                <p:nvPr/>
              </p:nvSpPr>
              <p:spPr>
                <a:xfrm>
                  <a:off x="-4398083" y="2332951"/>
                  <a:ext cx="393644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8" h="8871" extrusionOk="0">
                      <a:moveTo>
                        <a:pt x="167" y="0"/>
                      </a:moveTo>
                      <a:cubicBezTo>
                        <a:pt x="60" y="0"/>
                        <a:pt x="0" y="48"/>
                        <a:pt x="24" y="95"/>
                      </a:cubicBezTo>
                      <a:lnTo>
                        <a:pt x="4286" y="8692"/>
                      </a:lnTo>
                      <a:cubicBezTo>
                        <a:pt x="4334" y="8787"/>
                        <a:pt x="4489" y="8870"/>
                        <a:pt x="4632" y="8870"/>
                      </a:cubicBezTo>
                      <a:lnTo>
                        <a:pt x="4644" y="8870"/>
                      </a:lnTo>
                      <a:cubicBezTo>
                        <a:pt x="4786" y="8870"/>
                        <a:pt x="4858" y="8787"/>
                        <a:pt x="4810" y="8692"/>
                      </a:cubicBezTo>
                      <a:lnTo>
                        <a:pt x="405" y="95"/>
                      </a:lnTo>
                      <a:cubicBezTo>
                        <a:pt x="369" y="48"/>
                        <a:pt x="274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8" name="Google Shape;11438;p32"/>
                <p:cNvSpPr/>
                <p:nvPr/>
              </p:nvSpPr>
              <p:spPr>
                <a:xfrm>
                  <a:off x="-4210012" y="2332951"/>
                  <a:ext cx="466085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2" h="8871" extrusionOk="0">
                      <a:moveTo>
                        <a:pt x="168" y="0"/>
                      </a:moveTo>
                      <a:cubicBezTo>
                        <a:pt x="60" y="0"/>
                        <a:pt x="1" y="48"/>
                        <a:pt x="37" y="95"/>
                      </a:cubicBezTo>
                      <a:lnTo>
                        <a:pt x="5168" y="8692"/>
                      </a:lnTo>
                      <a:cubicBezTo>
                        <a:pt x="5228" y="8787"/>
                        <a:pt x="5382" y="8870"/>
                        <a:pt x="5537" y="8870"/>
                      </a:cubicBezTo>
                      <a:cubicBezTo>
                        <a:pt x="5680" y="8870"/>
                        <a:pt x="5752" y="8787"/>
                        <a:pt x="5692" y="8692"/>
                      </a:cubicBezTo>
                      <a:lnTo>
                        <a:pt x="418" y="95"/>
                      </a:lnTo>
                      <a:cubicBezTo>
                        <a:pt x="382" y="48"/>
                        <a:pt x="275" y="0"/>
                        <a:pt x="1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9" name="Google Shape;11439;p32"/>
                <p:cNvSpPr/>
                <p:nvPr/>
              </p:nvSpPr>
              <p:spPr>
                <a:xfrm>
                  <a:off x="-6551455" y="2115872"/>
                  <a:ext cx="2460233" cy="38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2" h="477" extrusionOk="0">
                      <a:moveTo>
                        <a:pt x="0" y="0"/>
                      </a:moveTo>
                      <a:lnTo>
                        <a:pt x="0" y="476"/>
                      </a:lnTo>
                      <a:lnTo>
                        <a:pt x="30361" y="476"/>
                      </a:lnTo>
                      <a:lnTo>
                        <a:pt x="3036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0" name="Google Shape;11440;p32"/>
                <p:cNvSpPr/>
                <p:nvPr/>
              </p:nvSpPr>
              <p:spPr>
                <a:xfrm>
                  <a:off x="-6511913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370" y="2751"/>
                      </a:lnTo>
                      <a:lnTo>
                        <a:pt x="37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1" name="Google Shape;11441;p32"/>
                <p:cNvSpPr/>
                <p:nvPr/>
              </p:nvSpPr>
              <p:spPr>
                <a:xfrm>
                  <a:off x="-6316063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370" y="2751"/>
                      </a:lnTo>
                      <a:lnTo>
                        <a:pt x="37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2" name="Google Shape;11442;p32"/>
                <p:cNvSpPr/>
                <p:nvPr/>
              </p:nvSpPr>
              <p:spPr>
                <a:xfrm>
                  <a:off x="-6120214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70" y="2751"/>
                      </a:lnTo>
                      <a:lnTo>
                        <a:pt x="37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3" name="Google Shape;11443;p32"/>
                <p:cNvSpPr/>
                <p:nvPr/>
              </p:nvSpPr>
              <p:spPr>
                <a:xfrm>
                  <a:off x="-5924364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70" y="2751"/>
                      </a:lnTo>
                      <a:lnTo>
                        <a:pt x="37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4" name="Google Shape;11444;p32"/>
                <p:cNvSpPr/>
                <p:nvPr/>
              </p:nvSpPr>
              <p:spPr>
                <a:xfrm>
                  <a:off x="-5728515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70" y="2751"/>
                      </a:lnTo>
                      <a:lnTo>
                        <a:pt x="37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5" name="Google Shape;11445;p32"/>
                <p:cNvSpPr/>
                <p:nvPr/>
              </p:nvSpPr>
              <p:spPr>
                <a:xfrm>
                  <a:off x="-5532665" y="2139938"/>
                  <a:ext cx="30953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81" y="2751"/>
                      </a:lnTo>
                      <a:lnTo>
                        <a:pt x="38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6" name="Google Shape;11446;p32"/>
                <p:cNvSpPr/>
                <p:nvPr/>
              </p:nvSpPr>
              <p:spPr>
                <a:xfrm>
                  <a:off x="-5336816" y="2139938"/>
                  <a:ext cx="30953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81" y="2751"/>
                      </a:lnTo>
                      <a:lnTo>
                        <a:pt x="38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7" name="Google Shape;11447;p32"/>
                <p:cNvSpPr/>
                <p:nvPr/>
              </p:nvSpPr>
              <p:spPr>
                <a:xfrm>
                  <a:off x="-5139994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8" name="Google Shape;11448;p32"/>
                <p:cNvSpPr/>
                <p:nvPr/>
              </p:nvSpPr>
              <p:spPr>
                <a:xfrm>
                  <a:off x="-4944144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9" name="Google Shape;11449;p32"/>
                <p:cNvSpPr/>
                <p:nvPr/>
              </p:nvSpPr>
              <p:spPr>
                <a:xfrm>
                  <a:off x="-4748295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0" name="Google Shape;11450;p32"/>
                <p:cNvSpPr/>
                <p:nvPr/>
              </p:nvSpPr>
              <p:spPr>
                <a:xfrm>
                  <a:off x="-4552445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1" name="Google Shape;11451;p32"/>
                <p:cNvSpPr/>
                <p:nvPr/>
              </p:nvSpPr>
              <p:spPr>
                <a:xfrm>
                  <a:off x="-4356596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2" name="Google Shape;11452;p32"/>
                <p:cNvSpPr/>
                <p:nvPr/>
              </p:nvSpPr>
              <p:spPr>
                <a:xfrm>
                  <a:off x="-4160746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3" name="Google Shape;11453;p32"/>
                <p:cNvSpPr/>
                <p:nvPr/>
              </p:nvSpPr>
              <p:spPr>
                <a:xfrm>
                  <a:off x="-7233566" y="1579453"/>
                  <a:ext cx="1861097" cy="3565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68" h="44006" extrusionOk="0">
                      <a:moveTo>
                        <a:pt x="10526" y="0"/>
                      </a:moveTo>
                      <a:cubicBezTo>
                        <a:pt x="10585" y="250"/>
                        <a:pt x="10490" y="500"/>
                        <a:pt x="10371" y="798"/>
                      </a:cubicBezTo>
                      <a:lnTo>
                        <a:pt x="10240" y="1060"/>
                      </a:lnTo>
                      <a:cubicBezTo>
                        <a:pt x="10145" y="1322"/>
                        <a:pt x="10085" y="1584"/>
                        <a:pt x="10145" y="1846"/>
                      </a:cubicBezTo>
                      <a:cubicBezTo>
                        <a:pt x="10097" y="1834"/>
                        <a:pt x="9942" y="1762"/>
                        <a:pt x="9907" y="1739"/>
                      </a:cubicBezTo>
                      <a:cubicBezTo>
                        <a:pt x="9549" y="1512"/>
                        <a:pt x="9157" y="1239"/>
                        <a:pt x="8954" y="869"/>
                      </a:cubicBezTo>
                      <a:cubicBezTo>
                        <a:pt x="8811" y="619"/>
                        <a:pt x="8764" y="286"/>
                        <a:pt x="8871" y="12"/>
                      </a:cubicBezTo>
                      <a:lnTo>
                        <a:pt x="8680" y="12"/>
                      </a:lnTo>
                      <a:cubicBezTo>
                        <a:pt x="8585" y="358"/>
                        <a:pt x="8597" y="429"/>
                        <a:pt x="8668" y="929"/>
                      </a:cubicBezTo>
                      <a:cubicBezTo>
                        <a:pt x="8668" y="977"/>
                        <a:pt x="8716" y="1108"/>
                        <a:pt x="8764" y="1203"/>
                      </a:cubicBezTo>
                      <a:cubicBezTo>
                        <a:pt x="8799" y="1274"/>
                        <a:pt x="8752" y="1346"/>
                        <a:pt x="8680" y="1346"/>
                      </a:cubicBezTo>
                      <a:cubicBezTo>
                        <a:pt x="8347" y="1346"/>
                        <a:pt x="8014" y="1239"/>
                        <a:pt x="7764" y="762"/>
                      </a:cubicBezTo>
                      <a:cubicBezTo>
                        <a:pt x="7633" y="536"/>
                        <a:pt x="7561" y="274"/>
                        <a:pt x="7585" y="12"/>
                      </a:cubicBezTo>
                      <a:lnTo>
                        <a:pt x="7430" y="12"/>
                      </a:lnTo>
                      <a:cubicBezTo>
                        <a:pt x="7406" y="346"/>
                        <a:pt x="7478" y="679"/>
                        <a:pt x="7656" y="953"/>
                      </a:cubicBezTo>
                      <a:cubicBezTo>
                        <a:pt x="7930" y="1358"/>
                        <a:pt x="8228" y="1596"/>
                        <a:pt x="8704" y="1596"/>
                      </a:cubicBezTo>
                      <a:cubicBezTo>
                        <a:pt x="8811" y="1596"/>
                        <a:pt x="8930" y="1584"/>
                        <a:pt x="9038" y="1560"/>
                      </a:cubicBezTo>
                      <a:cubicBezTo>
                        <a:pt x="9049" y="1548"/>
                        <a:pt x="9049" y="1548"/>
                        <a:pt x="9061" y="1548"/>
                      </a:cubicBezTo>
                      <a:cubicBezTo>
                        <a:pt x="9347" y="1798"/>
                        <a:pt x="9669" y="2001"/>
                        <a:pt x="9954" y="2179"/>
                      </a:cubicBezTo>
                      <a:cubicBezTo>
                        <a:pt x="10181" y="2322"/>
                        <a:pt x="10419" y="2453"/>
                        <a:pt x="10645" y="2608"/>
                      </a:cubicBezTo>
                      <a:cubicBezTo>
                        <a:pt x="10425" y="2655"/>
                        <a:pt x="10199" y="2679"/>
                        <a:pt x="9974" y="2679"/>
                      </a:cubicBezTo>
                      <a:cubicBezTo>
                        <a:pt x="9518" y="2679"/>
                        <a:pt x="9063" y="2581"/>
                        <a:pt x="8657" y="2382"/>
                      </a:cubicBezTo>
                      <a:lnTo>
                        <a:pt x="8657" y="2382"/>
                      </a:lnTo>
                      <a:cubicBezTo>
                        <a:pt x="8621" y="2429"/>
                        <a:pt x="8645" y="2501"/>
                        <a:pt x="8680" y="2536"/>
                      </a:cubicBezTo>
                      <a:cubicBezTo>
                        <a:pt x="8716" y="2572"/>
                        <a:pt x="8776" y="2596"/>
                        <a:pt x="8823" y="2608"/>
                      </a:cubicBezTo>
                      <a:cubicBezTo>
                        <a:pt x="9597" y="2882"/>
                        <a:pt x="10466" y="2810"/>
                        <a:pt x="11240" y="3024"/>
                      </a:cubicBezTo>
                      <a:cubicBezTo>
                        <a:pt x="11716" y="3382"/>
                        <a:pt x="12157" y="3786"/>
                        <a:pt x="12586" y="4203"/>
                      </a:cubicBezTo>
                      <a:cubicBezTo>
                        <a:pt x="13562" y="5132"/>
                        <a:pt x="13907" y="6168"/>
                        <a:pt x="13717" y="7192"/>
                      </a:cubicBezTo>
                      <a:cubicBezTo>
                        <a:pt x="13502" y="8335"/>
                        <a:pt x="12574" y="8894"/>
                        <a:pt x="11788" y="9382"/>
                      </a:cubicBezTo>
                      <a:cubicBezTo>
                        <a:pt x="11407" y="9621"/>
                        <a:pt x="10823" y="9882"/>
                        <a:pt x="10431" y="10085"/>
                      </a:cubicBezTo>
                      <a:cubicBezTo>
                        <a:pt x="10121" y="10252"/>
                        <a:pt x="9978" y="10347"/>
                        <a:pt x="9835" y="10454"/>
                      </a:cubicBezTo>
                      <a:cubicBezTo>
                        <a:pt x="9791" y="10485"/>
                        <a:pt x="9744" y="10499"/>
                        <a:pt x="9697" y="10499"/>
                      </a:cubicBezTo>
                      <a:cubicBezTo>
                        <a:pt x="9567" y="10499"/>
                        <a:pt x="9449" y="10389"/>
                        <a:pt x="9466" y="10240"/>
                      </a:cubicBezTo>
                      <a:cubicBezTo>
                        <a:pt x="9514" y="9740"/>
                        <a:pt x="9478" y="9180"/>
                        <a:pt x="9347" y="8585"/>
                      </a:cubicBezTo>
                      <a:lnTo>
                        <a:pt x="9145" y="8585"/>
                      </a:lnTo>
                      <a:cubicBezTo>
                        <a:pt x="9371" y="9585"/>
                        <a:pt x="8954" y="10371"/>
                        <a:pt x="8621" y="11097"/>
                      </a:cubicBezTo>
                      <a:cubicBezTo>
                        <a:pt x="7883" y="11811"/>
                        <a:pt x="7097" y="12895"/>
                        <a:pt x="7013" y="13764"/>
                      </a:cubicBezTo>
                      <a:cubicBezTo>
                        <a:pt x="6978" y="13871"/>
                        <a:pt x="6966" y="13978"/>
                        <a:pt x="6978" y="14097"/>
                      </a:cubicBezTo>
                      <a:cubicBezTo>
                        <a:pt x="6978" y="14121"/>
                        <a:pt x="6990" y="14145"/>
                        <a:pt x="7002" y="14169"/>
                      </a:cubicBezTo>
                      <a:cubicBezTo>
                        <a:pt x="7002" y="14181"/>
                        <a:pt x="7002" y="14193"/>
                        <a:pt x="7002" y="14216"/>
                      </a:cubicBezTo>
                      <a:cubicBezTo>
                        <a:pt x="7049" y="14681"/>
                        <a:pt x="7073" y="14883"/>
                        <a:pt x="7192" y="15276"/>
                      </a:cubicBezTo>
                      <a:cubicBezTo>
                        <a:pt x="7252" y="15445"/>
                        <a:pt x="7120" y="15606"/>
                        <a:pt x="6951" y="15606"/>
                      </a:cubicBezTo>
                      <a:cubicBezTo>
                        <a:pt x="6917" y="15606"/>
                        <a:pt x="6882" y="15599"/>
                        <a:pt x="6847" y="15586"/>
                      </a:cubicBezTo>
                      <a:cubicBezTo>
                        <a:pt x="6823" y="15574"/>
                        <a:pt x="6799" y="15574"/>
                        <a:pt x="6775" y="15562"/>
                      </a:cubicBezTo>
                      <a:cubicBezTo>
                        <a:pt x="6454" y="15455"/>
                        <a:pt x="6251" y="15383"/>
                        <a:pt x="6001" y="15264"/>
                      </a:cubicBezTo>
                      <a:cubicBezTo>
                        <a:pt x="5311" y="14931"/>
                        <a:pt x="5120" y="15050"/>
                        <a:pt x="4704" y="14359"/>
                      </a:cubicBezTo>
                      <a:cubicBezTo>
                        <a:pt x="4323" y="13728"/>
                        <a:pt x="4156" y="13002"/>
                        <a:pt x="4763" y="12549"/>
                      </a:cubicBezTo>
                      <a:cubicBezTo>
                        <a:pt x="4870" y="12466"/>
                        <a:pt x="4811" y="12502"/>
                        <a:pt x="4942" y="12430"/>
                      </a:cubicBezTo>
                      <a:cubicBezTo>
                        <a:pt x="4942" y="12430"/>
                        <a:pt x="5097" y="12252"/>
                        <a:pt x="5097" y="12252"/>
                      </a:cubicBezTo>
                      <a:cubicBezTo>
                        <a:pt x="5108" y="12252"/>
                        <a:pt x="5132" y="12240"/>
                        <a:pt x="5144" y="12240"/>
                      </a:cubicBezTo>
                      <a:cubicBezTo>
                        <a:pt x="5263" y="12216"/>
                        <a:pt x="5358" y="12145"/>
                        <a:pt x="5442" y="12049"/>
                      </a:cubicBezTo>
                      <a:cubicBezTo>
                        <a:pt x="5501" y="12014"/>
                        <a:pt x="5561" y="11978"/>
                        <a:pt x="5620" y="11918"/>
                      </a:cubicBezTo>
                      <a:cubicBezTo>
                        <a:pt x="5966" y="11621"/>
                        <a:pt x="6132" y="11109"/>
                        <a:pt x="6073" y="10561"/>
                      </a:cubicBezTo>
                      <a:cubicBezTo>
                        <a:pt x="6037" y="10168"/>
                        <a:pt x="5787" y="9311"/>
                        <a:pt x="5632" y="8966"/>
                      </a:cubicBezTo>
                      <a:lnTo>
                        <a:pt x="5394" y="9085"/>
                      </a:lnTo>
                      <a:cubicBezTo>
                        <a:pt x="5561" y="9454"/>
                        <a:pt x="5692" y="10204"/>
                        <a:pt x="5728" y="10597"/>
                      </a:cubicBezTo>
                      <a:cubicBezTo>
                        <a:pt x="5739" y="10704"/>
                        <a:pt x="5739" y="10799"/>
                        <a:pt x="5728" y="10906"/>
                      </a:cubicBezTo>
                      <a:cubicBezTo>
                        <a:pt x="5720" y="10985"/>
                        <a:pt x="5652" y="11034"/>
                        <a:pt x="5587" y="11034"/>
                      </a:cubicBezTo>
                      <a:cubicBezTo>
                        <a:pt x="5543" y="11034"/>
                        <a:pt x="5501" y="11013"/>
                        <a:pt x="5478" y="10966"/>
                      </a:cubicBezTo>
                      <a:cubicBezTo>
                        <a:pt x="5406" y="10835"/>
                        <a:pt x="5323" y="10716"/>
                        <a:pt x="5287" y="10680"/>
                      </a:cubicBezTo>
                      <a:cubicBezTo>
                        <a:pt x="5156" y="10573"/>
                        <a:pt x="5061" y="10502"/>
                        <a:pt x="4847" y="10311"/>
                      </a:cubicBezTo>
                      <a:cubicBezTo>
                        <a:pt x="4763" y="10240"/>
                        <a:pt x="4442" y="9954"/>
                        <a:pt x="4358" y="9882"/>
                      </a:cubicBezTo>
                      <a:cubicBezTo>
                        <a:pt x="3858" y="9406"/>
                        <a:pt x="3739" y="9037"/>
                        <a:pt x="3751" y="8347"/>
                      </a:cubicBezTo>
                      <a:lnTo>
                        <a:pt x="3561" y="8335"/>
                      </a:lnTo>
                      <a:lnTo>
                        <a:pt x="3561" y="8335"/>
                      </a:lnTo>
                      <a:cubicBezTo>
                        <a:pt x="3549" y="9120"/>
                        <a:pt x="3882" y="9859"/>
                        <a:pt x="4454" y="10394"/>
                      </a:cubicBezTo>
                      <a:cubicBezTo>
                        <a:pt x="4537" y="10478"/>
                        <a:pt x="4620" y="10561"/>
                        <a:pt x="4716" y="10633"/>
                      </a:cubicBezTo>
                      <a:cubicBezTo>
                        <a:pt x="4918" y="10811"/>
                        <a:pt x="5120" y="10966"/>
                        <a:pt x="5228" y="11180"/>
                      </a:cubicBezTo>
                      <a:cubicBezTo>
                        <a:pt x="5311" y="11347"/>
                        <a:pt x="5275" y="11347"/>
                        <a:pt x="5204" y="11502"/>
                      </a:cubicBezTo>
                      <a:cubicBezTo>
                        <a:pt x="5192" y="11526"/>
                        <a:pt x="5037" y="11716"/>
                        <a:pt x="5025" y="11728"/>
                      </a:cubicBezTo>
                      <a:cubicBezTo>
                        <a:pt x="4942" y="11787"/>
                        <a:pt x="4906" y="11871"/>
                        <a:pt x="4811" y="11918"/>
                      </a:cubicBezTo>
                      <a:cubicBezTo>
                        <a:pt x="4668" y="11990"/>
                        <a:pt x="4656" y="12073"/>
                        <a:pt x="4525" y="12180"/>
                      </a:cubicBezTo>
                      <a:cubicBezTo>
                        <a:pt x="3739" y="12752"/>
                        <a:pt x="3656" y="13895"/>
                        <a:pt x="4108" y="14645"/>
                      </a:cubicBezTo>
                      <a:cubicBezTo>
                        <a:pt x="4573" y="15419"/>
                        <a:pt x="5501" y="15907"/>
                        <a:pt x="6240" y="16252"/>
                      </a:cubicBezTo>
                      <a:cubicBezTo>
                        <a:pt x="6513" y="16383"/>
                        <a:pt x="6823" y="16490"/>
                        <a:pt x="7144" y="16598"/>
                      </a:cubicBezTo>
                      <a:cubicBezTo>
                        <a:pt x="7740" y="16800"/>
                        <a:pt x="7383" y="17098"/>
                        <a:pt x="7752" y="17443"/>
                      </a:cubicBezTo>
                      <a:cubicBezTo>
                        <a:pt x="7787" y="17467"/>
                        <a:pt x="7823" y="17502"/>
                        <a:pt x="7847" y="17526"/>
                      </a:cubicBezTo>
                      <a:cubicBezTo>
                        <a:pt x="8121" y="18026"/>
                        <a:pt x="8287" y="18526"/>
                        <a:pt x="8311" y="19074"/>
                      </a:cubicBezTo>
                      <a:cubicBezTo>
                        <a:pt x="8323" y="19586"/>
                        <a:pt x="8109" y="19896"/>
                        <a:pt x="7930" y="20408"/>
                      </a:cubicBezTo>
                      <a:cubicBezTo>
                        <a:pt x="7847" y="20646"/>
                        <a:pt x="7692" y="20967"/>
                        <a:pt x="7644" y="21217"/>
                      </a:cubicBezTo>
                      <a:cubicBezTo>
                        <a:pt x="6561" y="26813"/>
                        <a:pt x="298" y="31802"/>
                        <a:pt x="1" y="43899"/>
                      </a:cubicBezTo>
                      <a:lnTo>
                        <a:pt x="3573" y="44006"/>
                      </a:lnTo>
                      <a:cubicBezTo>
                        <a:pt x="3775" y="32397"/>
                        <a:pt x="8859" y="27254"/>
                        <a:pt x="9276" y="21229"/>
                      </a:cubicBezTo>
                      <a:cubicBezTo>
                        <a:pt x="9288" y="20991"/>
                        <a:pt x="9419" y="20765"/>
                        <a:pt x="9502" y="20539"/>
                      </a:cubicBezTo>
                      <a:cubicBezTo>
                        <a:pt x="9609" y="20229"/>
                        <a:pt x="9728" y="19908"/>
                        <a:pt x="9800" y="19574"/>
                      </a:cubicBezTo>
                      <a:cubicBezTo>
                        <a:pt x="9800" y="19562"/>
                        <a:pt x="9800" y="19562"/>
                        <a:pt x="9800" y="19550"/>
                      </a:cubicBezTo>
                      <a:cubicBezTo>
                        <a:pt x="9835" y="19348"/>
                        <a:pt x="9859" y="19134"/>
                        <a:pt x="9859" y="18919"/>
                      </a:cubicBezTo>
                      <a:cubicBezTo>
                        <a:pt x="9835" y="18003"/>
                        <a:pt x="9311" y="17193"/>
                        <a:pt x="8823" y="16419"/>
                      </a:cubicBezTo>
                      <a:cubicBezTo>
                        <a:pt x="8537" y="15990"/>
                        <a:pt x="8264" y="15562"/>
                        <a:pt x="8073" y="15121"/>
                      </a:cubicBezTo>
                      <a:cubicBezTo>
                        <a:pt x="7895" y="14764"/>
                        <a:pt x="7978" y="14693"/>
                        <a:pt x="7990" y="14490"/>
                      </a:cubicBezTo>
                      <a:cubicBezTo>
                        <a:pt x="8025" y="14050"/>
                        <a:pt x="8311" y="13716"/>
                        <a:pt x="8716" y="13562"/>
                      </a:cubicBezTo>
                      <a:cubicBezTo>
                        <a:pt x="8977" y="13467"/>
                        <a:pt x="9261" y="13404"/>
                        <a:pt x="9537" y="13404"/>
                      </a:cubicBezTo>
                      <a:cubicBezTo>
                        <a:pt x="9713" y="13404"/>
                        <a:pt x="9887" y="13430"/>
                        <a:pt x="10050" y="13490"/>
                      </a:cubicBezTo>
                      <a:cubicBezTo>
                        <a:pt x="10585" y="13681"/>
                        <a:pt x="11097" y="13954"/>
                        <a:pt x="11657" y="14050"/>
                      </a:cubicBezTo>
                      <a:cubicBezTo>
                        <a:pt x="12252" y="14145"/>
                        <a:pt x="12669" y="14193"/>
                        <a:pt x="13276" y="14193"/>
                      </a:cubicBezTo>
                      <a:cubicBezTo>
                        <a:pt x="13931" y="14193"/>
                        <a:pt x="14598" y="14002"/>
                        <a:pt x="14717" y="13597"/>
                      </a:cubicBezTo>
                      <a:cubicBezTo>
                        <a:pt x="14764" y="13442"/>
                        <a:pt x="14753" y="13419"/>
                        <a:pt x="14741" y="13288"/>
                      </a:cubicBezTo>
                      <a:lnTo>
                        <a:pt x="14741" y="13133"/>
                      </a:lnTo>
                      <a:cubicBezTo>
                        <a:pt x="14812" y="12978"/>
                        <a:pt x="15026" y="12847"/>
                        <a:pt x="15229" y="12835"/>
                      </a:cubicBezTo>
                      <a:cubicBezTo>
                        <a:pt x="15348" y="12835"/>
                        <a:pt x="15455" y="12835"/>
                        <a:pt x="15586" y="12847"/>
                      </a:cubicBezTo>
                      <a:cubicBezTo>
                        <a:pt x="15684" y="12860"/>
                        <a:pt x="15785" y="12870"/>
                        <a:pt x="15889" y="12870"/>
                      </a:cubicBezTo>
                      <a:cubicBezTo>
                        <a:pt x="15974" y="12870"/>
                        <a:pt x="16060" y="12863"/>
                        <a:pt x="16146" y="12847"/>
                      </a:cubicBezTo>
                      <a:cubicBezTo>
                        <a:pt x="16717" y="12752"/>
                        <a:pt x="17158" y="12204"/>
                        <a:pt x="17146" y="11633"/>
                      </a:cubicBezTo>
                      <a:cubicBezTo>
                        <a:pt x="17146" y="11585"/>
                        <a:pt x="17146" y="11537"/>
                        <a:pt x="17146" y="11490"/>
                      </a:cubicBezTo>
                      <a:cubicBezTo>
                        <a:pt x="17134" y="11395"/>
                        <a:pt x="17122" y="11311"/>
                        <a:pt x="17146" y="11240"/>
                      </a:cubicBezTo>
                      <a:cubicBezTo>
                        <a:pt x="17169" y="11145"/>
                        <a:pt x="17241" y="11061"/>
                        <a:pt x="17324" y="10966"/>
                      </a:cubicBezTo>
                      <a:cubicBezTo>
                        <a:pt x="17348" y="10930"/>
                        <a:pt x="17384" y="10895"/>
                        <a:pt x="17408" y="10871"/>
                      </a:cubicBezTo>
                      <a:cubicBezTo>
                        <a:pt x="17562" y="10668"/>
                        <a:pt x="17586" y="10573"/>
                        <a:pt x="17634" y="10335"/>
                      </a:cubicBezTo>
                      <a:cubicBezTo>
                        <a:pt x="18122" y="9704"/>
                        <a:pt x="18955" y="9001"/>
                        <a:pt x="19753" y="8918"/>
                      </a:cubicBezTo>
                      <a:cubicBezTo>
                        <a:pt x="19872" y="8906"/>
                        <a:pt x="20003" y="8906"/>
                        <a:pt x="20134" y="8894"/>
                      </a:cubicBezTo>
                      <a:cubicBezTo>
                        <a:pt x="20468" y="8882"/>
                        <a:pt x="20801" y="8870"/>
                        <a:pt x="21122" y="8728"/>
                      </a:cubicBezTo>
                      <a:cubicBezTo>
                        <a:pt x="21420" y="8609"/>
                        <a:pt x="21670" y="8323"/>
                        <a:pt x="21753" y="8013"/>
                      </a:cubicBezTo>
                      <a:cubicBezTo>
                        <a:pt x="21813" y="7811"/>
                        <a:pt x="21777" y="7620"/>
                        <a:pt x="21682" y="7454"/>
                      </a:cubicBezTo>
                      <a:cubicBezTo>
                        <a:pt x="21682" y="7299"/>
                        <a:pt x="21718" y="7120"/>
                        <a:pt x="21789" y="6906"/>
                      </a:cubicBezTo>
                      <a:cubicBezTo>
                        <a:pt x="21837" y="6751"/>
                        <a:pt x="21980" y="6632"/>
                        <a:pt x="22111" y="6501"/>
                      </a:cubicBezTo>
                      <a:cubicBezTo>
                        <a:pt x="22158" y="6453"/>
                        <a:pt x="22206" y="6418"/>
                        <a:pt x="22242" y="6370"/>
                      </a:cubicBezTo>
                      <a:cubicBezTo>
                        <a:pt x="22742" y="5870"/>
                        <a:pt x="22968" y="5144"/>
                        <a:pt x="22884" y="4441"/>
                      </a:cubicBezTo>
                      <a:lnTo>
                        <a:pt x="22742" y="4418"/>
                      </a:lnTo>
                      <a:lnTo>
                        <a:pt x="22742" y="4418"/>
                      </a:lnTo>
                      <a:cubicBezTo>
                        <a:pt x="22825" y="5025"/>
                        <a:pt x="22611" y="5584"/>
                        <a:pt x="22265" y="6025"/>
                      </a:cubicBezTo>
                      <a:cubicBezTo>
                        <a:pt x="22230" y="6061"/>
                        <a:pt x="21980" y="6334"/>
                        <a:pt x="21944" y="6370"/>
                      </a:cubicBezTo>
                      <a:cubicBezTo>
                        <a:pt x="21789" y="6513"/>
                        <a:pt x="21539" y="6561"/>
                        <a:pt x="21456" y="6787"/>
                      </a:cubicBezTo>
                      <a:cubicBezTo>
                        <a:pt x="21420" y="6894"/>
                        <a:pt x="21384" y="7013"/>
                        <a:pt x="21360" y="7144"/>
                      </a:cubicBezTo>
                      <a:cubicBezTo>
                        <a:pt x="21289" y="7096"/>
                        <a:pt x="21206" y="7061"/>
                        <a:pt x="21134" y="7025"/>
                      </a:cubicBezTo>
                      <a:cubicBezTo>
                        <a:pt x="21075" y="7001"/>
                        <a:pt x="21015" y="6977"/>
                        <a:pt x="20968" y="6942"/>
                      </a:cubicBezTo>
                      <a:cubicBezTo>
                        <a:pt x="20801" y="6858"/>
                        <a:pt x="20658" y="6692"/>
                        <a:pt x="20706" y="6573"/>
                      </a:cubicBezTo>
                      <a:cubicBezTo>
                        <a:pt x="20741" y="6477"/>
                        <a:pt x="20860" y="6430"/>
                        <a:pt x="21051" y="6370"/>
                      </a:cubicBezTo>
                      <a:cubicBezTo>
                        <a:pt x="21218" y="6323"/>
                        <a:pt x="21420" y="6263"/>
                        <a:pt x="21551" y="6108"/>
                      </a:cubicBezTo>
                      <a:cubicBezTo>
                        <a:pt x="21789" y="5822"/>
                        <a:pt x="21694" y="5430"/>
                        <a:pt x="21349" y="4953"/>
                      </a:cubicBezTo>
                      <a:cubicBezTo>
                        <a:pt x="21206" y="4751"/>
                        <a:pt x="21146" y="4572"/>
                        <a:pt x="21122" y="4441"/>
                      </a:cubicBezTo>
                      <a:lnTo>
                        <a:pt x="21015" y="4358"/>
                      </a:lnTo>
                      <a:lnTo>
                        <a:pt x="21015" y="4358"/>
                      </a:lnTo>
                      <a:cubicBezTo>
                        <a:pt x="21051" y="4668"/>
                        <a:pt x="21206" y="5108"/>
                        <a:pt x="21301" y="5227"/>
                      </a:cubicBezTo>
                      <a:cubicBezTo>
                        <a:pt x="21408" y="5382"/>
                        <a:pt x="21456" y="5680"/>
                        <a:pt x="21289" y="5882"/>
                      </a:cubicBezTo>
                      <a:cubicBezTo>
                        <a:pt x="21218" y="5953"/>
                        <a:pt x="21087" y="6001"/>
                        <a:pt x="20944" y="6049"/>
                      </a:cubicBezTo>
                      <a:cubicBezTo>
                        <a:pt x="20729" y="6108"/>
                        <a:pt x="20479" y="6192"/>
                        <a:pt x="20384" y="6442"/>
                      </a:cubicBezTo>
                      <a:cubicBezTo>
                        <a:pt x="20301" y="6656"/>
                        <a:pt x="20372" y="6858"/>
                        <a:pt x="20515" y="7025"/>
                      </a:cubicBezTo>
                      <a:cubicBezTo>
                        <a:pt x="20471" y="7026"/>
                        <a:pt x="20427" y="7027"/>
                        <a:pt x="20382" y="7027"/>
                      </a:cubicBezTo>
                      <a:cubicBezTo>
                        <a:pt x="20032" y="7027"/>
                        <a:pt x="19677" y="6981"/>
                        <a:pt x="19360" y="6823"/>
                      </a:cubicBezTo>
                      <a:cubicBezTo>
                        <a:pt x="18967" y="6608"/>
                        <a:pt x="17943" y="5168"/>
                        <a:pt x="17741" y="4775"/>
                      </a:cubicBezTo>
                      <a:lnTo>
                        <a:pt x="17562" y="4799"/>
                      </a:lnTo>
                      <a:cubicBezTo>
                        <a:pt x="17789" y="5263"/>
                        <a:pt x="18574" y="6715"/>
                        <a:pt x="19194" y="7061"/>
                      </a:cubicBezTo>
                      <a:cubicBezTo>
                        <a:pt x="19575" y="7263"/>
                        <a:pt x="20015" y="7370"/>
                        <a:pt x="20408" y="7370"/>
                      </a:cubicBezTo>
                      <a:cubicBezTo>
                        <a:pt x="20587" y="7370"/>
                        <a:pt x="20765" y="7370"/>
                        <a:pt x="20932" y="7358"/>
                      </a:cubicBezTo>
                      <a:cubicBezTo>
                        <a:pt x="20944" y="7358"/>
                        <a:pt x="20968" y="7346"/>
                        <a:pt x="20991" y="7346"/>
                      </a:cubicBezTo>
                      <a:cubicBezTo>
                        <a:pt x="21134" y="7406"/>
                        <a:pt x="21265" y="7477"/>
                        <a:pt x="21349" y="7573"/>
                      </a:cubicBezTo>
                      <a:cubicBezTo>
                        <a:pt x="21360" y="7668"/>
                        <a:pt x="21384" y="7763"/>
                        <a:pt x="21432" y="7858"/>
                      </a:cubicBezTo>
                      <a:cubicBezTo>
                        <a:pt x="21432" y="7882"/>
                        <a:pt x="21420" y="7906"/>
                        <a:pt x="21420" y="7930"/>
                      </a:cubicBezTo>
                      <a:cubicBezTo>
                        <a:pt x="21360" y="8132"/>
                        <a:pt x="21194" y="8323"/>
                        <a:pt x="20991" y="8418"/>
                      </a:cubicBezTo>
                      <a:cubicBezTo>
                        <a:pt x="20729" y="8525"/>
                        <a:pt x="20432" y="8537"/>
                        <a:pt x="20122" y="8549"/>
                      </a:cubicBezTo>
                      <a:cubicBezTo>
                        <a:pt x="19991" y="8561"/>
                        <a:pt x="19848" y="8561"/>
                        <a:pt x="19717" y="8573"/>
                      </a:cubicBezTo>
                      <a:cubicBezTo>
                        <a:pt x="18979" y="8656"/>
                        <a:pt x="18182" y="9061"/>
                        <a:pt x="17658" y="9573"/>
                      </a:cubicBezTo>
                      <a:cubicBezTo>
                        <a:pt x="17634" y="9406"/>
                        <a:pt x="17562" y="9263"/>
                        <a:pt x="17491" y="9097"/>
                      </a:cubicBezTo>
                      <a:cubicBezTo>
                        <a:pt x="17451" y="9026"/>
                        <a:pt x="17445" y="8931"/>
                        <a:pt x="17394" y="8931"/>
                      </a:cubicBezTo>
                      <a:cubicBezTo>
                        <a:pt x="17384" y="8931"/>
                        <a:pt x="17373" y="8934"/>
                        <a:pt x="17360" y="8942"/>
                      </a:cubicBezTo>
                      <a:cubicBezTo>
                        <a:pt x="17277" y="8978"/>
                        <a:pt x="17241" y="9085"/>
                        <a:pt x="17277" y="9168"/>
                      </a:cubicBezTo>
                      <a:cubicBezTo>
                        <a:pt x="17396" y="9406"/>
                        <a:pt x="17431" y="9680"/>
                        <a:pt x="17384" y="9942"/>
                      </a:cubicBezTo>
                      <a:cubicBezTo>
                        <a:pt x="17372" y="9954"/>
                        <a:pt x="17372" y="9978"/>
                        <a:pt x="17372" y="10002"/>
                      </a:cubicBezTo>
                      <a:cubicBezTo>
                        <a:pt x="17336" y="10180"/>
                        <a:pt x="17336" y="10228"/>
                        <a:pt x="17229" y="10371"/>
                      </a:cubicBezTo>
                      <a:cubicBezTo>
                        <a:pt x="17205" y="10406"/>
                        <a:pt x="17086" y="10561"/>
                        <a:pt x="17062" y="10585"/>
                      </a:cubicBezTo>
                      <a:cubicBezTo>
                        <a:pt x="16967" y="10704"/>
                        <a:pt x="16860" y="10823"/>
                        <a:pt x="16812" y="10990"/>
                      </a:cubicBezTo>
                      <a:cubicBezTo>
                        <a:pt x="16777" y="11121"/>
                        <a:pt x="16788" y="11252"/>
                        <a:pt x="16788" y="11371"/>
                      </a:cubicBezTo>
                      <a:cubicBezTo>
                        <a:pt x="16800" y="11406"/>
                        <a:pt x="16800" y="11454"/>
                        <a:pt x="16800" y="11490"/>
                      </a:cubicBezTo>
                      <a:cubicBezTo>
                        <a:pt x="16812" y="11895"/>
                        <a:pt x="16479" y="12288"/>
                        <a:pt x="16086" y="12359"/>
                      </a:cubicBezTo>
                      <a:cubicBezTo>
                        <a:pt x="16026" y="12369"/>
                        <a:pt x="15961" y="12373"/>
                        <a:pt x="15894" y="12373"/>
                      </a:cubicBezTo>
                      <a:cubicBezTo>
                        <a:pt x="15802" y="12373"/>
                        <a:pt x="15706" y="12366"/>
                        <a:pt x="15610" y="12359"/>
                      </a:cubicBezTo>
                      <a:cubicBezTo>
                        <a:pt x="15479" y="12347"/>
                        <a:pt x="15348" y="12335"/>
                        <a:pt x="15217" y="12335"/>
                      </a:cubicBezTo>
                      <a:cubicBezTo>
                        <a:pt x="15086" y="12347"/>
                        <a:pt x="14955" y="12371"/>
                        <a:pt x="14824" y="12430"/>
                      </a:cubicBezTo>
                      <a:cubicBezTo>
                        <a:pt x="14919" y="12323"/>
                        <a:pt x="15050" y="12216"/>
                        <a:pt x="15241" y="12109"/>
                      </a:cubicBezTo>
                      <a:cubicBezTo>
                        <a:pt x="15288" y="12085"/>
                        <a:pt x="15336" y="12061"/>
                        <a:pt x="15395" y="12038"/>
                      </a:cubicBezTo>
                      <a:cubicBezTo>
                        <a:pt x="15622" y="11918"/>
                        <a:pt x="15872" y="11799"/>
                        <a:pt x="16050" y="11585"/>
                      </a:cubicBezTo>
                      <a:cubicBezTo>
                        <a:pt x="16181" y="11430"/>
                        <a:pt x="16241" y="11240"/>
                        <a:pt x="16241" y="11049"/>
                      </a:cubicBezTo>
                      <a:lnTo>
                        <a:pt x="16134" y="10906"/>
                      </a:lnTo>
                      <a:cubicBezTo>
                        <a:pt x="16134" y="11025"/>
                        <a:pt x="16026" y="11371"/>
                        <a:pt x="15955" y="11454"/>
                      </a:cubicBezTo>
                      <a:cubicBezTo>
                        <a:pt x="15812" y="11621"/>
                        <a:pt x="15598" y="11728"/>
                        <a:pt x="15384" y="11835"/>
                      </a:cubicBezTo>
                      <a:cubicBezTo>
                        <a:pt x="15324" y="11871"/>
                        <a:pt x="15074" y="11942"/>
                        <a:pt x="15014" y="11966"/>
                      </a:cubicBezTo>
                      <a:cubicBezTo>
                        <a:pt x="14895" y="12026"/>
                        <a:pt x="14800" y="12073"/>
                        <a:pt x="14717" y="12133"/>
                      </a:cubicBezTo>
                      <a:cubicBezTo>
                        <a:pt x="14644" y="12177"/>
                        <a:pt x="14559" y="12199"/>
                        <a:pt x="14473" y="12199"/>
                      </a:cubicBezTo>
                      <a:cubicBezTo>
                        <a:pt x="14350" y="12199"/>
                        <a:pt x="14225" y="12153"/>
                        <a:pt x="14133" y="12061"/>
                      </a:cubicBezTo>
                      <a:cubicBezTo>
                        <a:pt x="13871" y="11787"/>
                        <a:pt x="13693" y="11442"/>
                        <a:pt x="13740" y="10966"/>
                      </a:cubicBezTo>
                      <a:cubicBezTo>
                        <a:pt x="13669" y="10966"/>
                        <a:pt x="13598" y="10954"/>
                        <a:pt x="13526" y="10954"/>
                      </a:cubicBezTo>
                      <a:cubicBezTo>
                        <a:pt x="13419" y="11228"/>
                        <a:pt x="13502" y="11549"/>
                        <a:pt x="13633" y="11823"/>
                      </a:cubicBezTo>
                      <a:cubicBezTo>
                        <a:pt x="13157" y="11645"/>
                        <a:pt x="12717" y="11371"/>
                        <a:pt x="12359" y="11014"/>
                      </a:cubicBezTo>
                      <a:cubicBezTo>
                        <a:pt x="12264" y="10918"/>
                        <a:pt x="12169" y="10811"/>
                        <a:pt x="12145" y="10680"/>
                      </a:cubicBezTo>
                      <a:cubicBezTo>
                        <a:pt x="12121" y="10704"/>
                        <a:pt x="12086" y="10728"/>
                        <a:pt x="12050" y="10728"/>
                      </a:cubicBezTo>
                      <a:cubicBezTo>
                        <a:pt x="12431" y="11383"/>
                        <a:pt x="13074" y="11883"/>
                        <a:pt x="13812" y="12109"/>
                      </a:cubicBezTo>
                      <a:cubicBezTo>
                        <a:pt x="13919" y="12276"/>
                        <a:pt x="14038" y="12430"/>
                        <a:pt x="14157" y="12597"/>
                      </a:cubicBezTo>
                      <a:cubicBezTo>
                        <a:pt x="14241" y="12716"/>
                        <a:pt x="14312" y="12847"/>
                        <a:pt x="14372" y="12978"/>
                      </a:cubicBezTo>
                      <a:cubicBezTo>
                        <a:pt x="14372" y="13002"/>
                        <a:pt x="14372" y="13038"/>
                        <a:pt x="14395" y="13061"/>
                      </a:cubicBezTo>
                      <a:cubicBezTo>
                        <a:pt x="14395" y="13157"/>
                        <a:pt x="14395" y="13240"/>
                        <a:pt x="14372" y="13311"/>
                      </a:cubicBezTo>
                      <a:cubicBezTo>
                        <a:pt x="14264" y="13681"/>
                        <a:pt x="13645" y="13704"/>
                        <a:pt x="13467" y="13704"/>
                      </a:cubicBezTo>
                      <a:cubicBezTo>
                        <a:pt x="12681" y="13704"/>
                        <a:pt x="11907" y="13573"/>
                        <a:pt x="11157" y="13311"/>
                      </a:cubicBezTo>
                      <a:cubicBezTo>
                        <a:pt x="11014" y="13252"/>
                        <a:pt x="10859" y="13192"/>
                        <a:pt x="10704" y="13133"/>
                      </a:cubicBezTo>
                      <a:cubicBezTo>
                        <a:pt x="10192" y="12930"/>
                        <a:pt x="9657" y="12728"/>
                        <a:pt x="9085" y="12728"/>
                      </a:cubicBezTo>
                      <a:lnTo>
                        <a:pt x="9073" y="12728"/>
                      </a:lnTo>
                      <a:cubicBezTo>
                        <a:pt x="8930" y="12728"/>
                        <a:pt x="8787" y="12740"/>
                        <a:pt x="8657" y="12776"/>
                      </a:cubicBezTo>
                      <a:cubicBezTo>
                        <a:pt x="8634" y="12782"/>
                        <a:pt x="8613" y="12785"/>
                        <a:pt x="8592" y="12785"/>
                      </a:cubicBezTo>
                      <a:cubicBezTo>
                        <a:pt x="8411" y="12785"/>
                        <a:pt x="8289" y="12568"/>
                        <a:pt x="8406" y="12419"/>
                      </a:cubicBezTo>
                      <a:cubicBezTo>
                        <a:pt x="8406" y="12407"/>
                        <a:pt x="8406" y="12407"/>
                        <a:pt x="8406" y="12407"/>
                      </a:cubicBezTo>
                      <a:cubicBezTo>
                        <a:pt x="8537" y="12288"/>
                        <a:pt x="8645" y="12168"/>
                        <a:pt x="8740" y="12038"/>
                      </a:cubicBezTo>
                      <a:cubicBezTo>
                        <a:pt x="8895" y="11883"/>
                        <a:pt x="9061" y="11752"/>
                        <a:pt x="9204" y="11633"/>
                      </a:cubicBezTo>
                      <a:cubicBezTo>
                        <a:pt x="9740" y="11228"/>
                        <a:pt x="10347" y="10918"/>
                        <a:pt x="10931" y="10609"/>
                      </a:cubicBezTo>
                      <a:cubicBezTo>
                        <a:pt x="11335" y="10394"/>
                        <a:pt x="11752" y="10180"/>
                        <a:pt x="12145" y="9930"/>
                      </a:cubicBezTo>
                      <a:cubicBezTo>
                        <a:pt x="12990" y="9406"/>
                        <a:pt x="14062" y="8501"/>
                        <a:pt x="14300" y="7239"/>
                      </a:cubicBezTo>
                      <a:cubicBezTo>
                        <a:pt x="14383" y="6727"/>
                        <a:pt x="14336" y="6192"/>
                        <a:pt x="14157" y="5668"/>
                      </a:cubicBezTo>
                      <a:cubicBezTo>
                        <a:pt x="14169" y="5668"/>
                        <a:pt x="14169" y="5656"/>
                        <a:pt x="14169" y="5656"/>
                      </a:cubicBezTo>
                      <a:cubicBezTo>
                        <a:pt x="14574" y="4787"/>
                        <a:pt x="14693" y="4037"/>
                        <a:pt x="14574" y="3036"/>
                      </a:cubicBezTo>
                      <a:cubicBezTo>
                        <a:pt x="14563" y="2948"/>
                        <a:pt x="14490" y="2880"/>
                        <a:pt x="14404" y="2880"/>
                      </a:cubicBezTo>
                      <a:cubicBezTo>
                        <a:pt x="14397" y="2880"/>
                        <a:pt x="14390" y="2881"/>
                        <a:pt x="14383" y="2882"/>
                      </a:cubicBezTo>
                      <a:cubicBezTo>
                        <a:pt x="14288" y="2894"/>
                        <a:pt x="14395" y="3036"/>
                        <a:pt x="14407" y="3132"/>
                      </a:cubicBezTo>
                      <a:cubicBezTo>
                        <a:pt x="14502" y="3953"/>
                        <a:pt x="14300" y="4548"/>
                        <a:pt x="13991" y="5239"/>
                      </a:cubicBezTo>
                      <a:cubicBezTo>
                        <a:pt x="13752" y="4739"/>
                        <a:pt x="13395" y="4251"/>
                        <a:pt x="12943" y="3822"/>
                      </a:cubicBezTo>
                      <a:cubicBezTo>
                        <a:pt x="12276" y="3167"/>
                        <a:pt x="11395" y="2513"/>
                        <a:pt x="10609" y="2048"/>
                      </a:cubicBezTo>
                      <a:cubicBezTo>
                        <a:pt x="10585" y="2024"/>
                        <a:pt x="10550" y="2012"/>
                        <a:pt x="10514" y="2001"/>
                      </a:cubicBezTo>
                      <a:cubicBezTo>
                        <a:pt x="10288" y="1822"/>
                        <a:pt x="10335" y="1393"/>
                        <a:pt x="10454" y="1084"/>
                      </a:cubicBezTo>
                      <a:lnTo>
                        <a:pt x="10490" y="977"/>
                      </a:lnTo>
                      <a:cubicBezTo>
                        <a:pt x="10609" y="679"/>
                        <a:pt x="10728" y="346"/>
                        <a:pt x="10681" y="12"/>
                      </a:cubicBezTo>
                      <a:lnTo>
                        <a:pt x="10526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4" name="Google Shape;11454;p32"/>
                <p:cNvSpPr/>
                <p:nvPr/>
              </p:nvSpPr>
              <p:spPr>
                <a:xfrm>
                  <a:off x="-5988054" y="1528323"/>
                  <a:ext cx="992861" cy="517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53" h="6386" extrusionOk="0">
                      <a:moveTo>
                        <a:pt x="6248" y="1"/>
                      </a:moveTo>
                      <a:cubicBezTo>
                        <a:pt x="6226" y="1"/>
                        <a:pt x="6203" y="4"/>
                        <a:pt x="6180" y="12"/>
                      </a:cubicBezTo>
                      <a:cubicBezTo>
                        <a:pt x="5942" y="84"/>
                        <a:pt x="5739" y="227"/>
                        <a:pt x="5513" y="298"/>
                      </a:cubicBezTo>
                      <a:cubicBezTo>
                        <a:pt x="5331" y="355"/>
                        <a:pt x="5138" y="477"/>
                        <a:pt x="4954" y="477"/>
                      </a:cubicBezTo>
                      <a:cubicBezTo>
                        <a:pt x="4946" y="477"/>
                        <a:pt x="4938" y="477"/>
                        <a:pt x="4930" y="477"/>
                      </a:cubicBezTo>
                      <a:cubicBezTo>
                        <a:pt x="4751" y="477"/>
                        <a:pt x="4596" y="381"/>
                        <a:pt x="4430" y="381"/>
                      </a:cubicBezTo>
                      <a:cubicBezTo>
                        <a:pt x="4108" y="381"/>
                        <a:pt x="3644" y="429"/>
                        <a:pt x="3501" y="738"/>
                      </a:cubicBezTo>
                      <a:cubicBezTo>
                        <a:pt x="3378" y="1004"/>
                        <a:pt x="3300" y="1148"/>
                        <a:pt x="3081" y="1148"/>
                      </a:cubicBezTo>
                      <a:cubicBezTo>
                        <a:pt x="3025" y="1148"/>
                        <a:pt x="2960" y="1139"/>
                        <a:pt x="2882" y="1119"/>
                      </a:cubicBezTo>
                      <a:cubicBezTo>
                        <a:pt x="2811" y="1103"/>
                        <a:pt x="2751" y="1095"/>
                        <a:pt x="2700" y="1095"/>
                      </a:cubicBezTo>
                      <a:cubicBezTo>
                        <a:pt x="2383" y="1095"/>
                        <a:pt x="2403" y="1387"/>
                        <a:pt x="2168" y="1643"/>
                      </a:cubicBezTo>
                      <a:cubicBezTo>
                        <a:pt x="1929" y="1929"/>
                        <a:pt x="1489" y="2096"/>
                        <a:pt x="1203" y="2346"/>
                      </a:cubicBezTo>
                      <a:cubicBezTo>
                        <a:pt x="917" y="2608"/>
                        <a:pt x="715" y="2929"/>
                        <a:pt x="358" y="3084"/>
                      </a:cubicBezTo>
                      <a:cubicBezTo>
                        <a:pt x="1" y="3227"/>
                        <a:pt x="13" y="3394"/>
                        <a:pt x="251" y="3667"/>
                      </a:cubicBezTo>
                      <a:cubicBezTo>
                        <a:pt x="358" y="3775"/>
                        <a:pt x="477" y="3894"/>
                        <a:pt x="453" y="4060"/>
                      </a:cubicBezTo>
                      <a:cubicBezTo>
                        <a:pt x="417" y="4239"/>
                        <a:pt x="263" y="4453"/>
                        <a:pt x="358" y="4644"/>
                      </a:cubicBezTo>
                      <a:cubicBezTo>
                        <a:pt x="453" y="4810"/>
                        <a:pt x="691" y="4846"/>
                        <a:pt x="834" y="4929"/>
                      </a:cubicBezTo>
                      <a:cubicBezTo>
                        <a:pt x="1025" y="5037"/>
                        <a:pt x="1072" y="5275"/>
                        <a:pt x="1227" y="5418"/>
                      </a:cubicBezTo>
                      <a:cubicBezTo>
                        <a:pt x="1417" y="5596"/>
                        <a:pt x="1715" y="5501"/>
                        <a:pt x="1941" y="5584"/>
                      </a:cubicBezTo>
                      <a:cubicBezTo>
                        <a:pt x="2251" y="5691"/>
                        <a:pt x="2572" y="5763"/>
                        <a:pt x="2894" y="5846"/>
                      </a:cubicBezTo>
                      <a:cubicBezTo>
                        <a:pt x="3062" y="5893"/>
                        <a:pt x="3222" y="5899"/>
                        <a:pt x="3383" y="5899"/>
                      </a:cubicBezTo>
                      <a:cubicBezTo>
                        <a:pt x="3431" y="5899"/>
                        <a:pt x="3478" y="5898"/>
                        <a:pt x="3526" y="5898"/>
                      </a:cubicBezTo>
                      <a:cubicBezTo>
                        <a:pt x="3604" y="5898"/>
                        <a:pt x="3683" y="5899"/>
                        <a:pt x="3763" y="5906"/>
                      </a:cubicBezTo>
                      <a:cubicBezTo>
                        <a:pt x="3791" y="5909"/>
                        <a:pt x="3821" y="5910"/>
                        <a:pt x="3852" y="5910"/>
                      </a:cubicBezTo>
                      <a:cubicBezTo>
                        <a:pt x="3952" y="5910"/>
                        <a:pt x="4065" y="5898"/>
                        <a:pt x="4175" y="5898"/>
                      </a:cubicBezTo>
                      <a:cubicBezTo>
                        <a:pt x="4307" y="5898"/>
                        <a:pt x="4434" y="5915"/>
                        <a:pt x="4525" y="5989"/>
                      </a:cubicBezTo>
                      <a:cubicBezTo>
                        <a:pt x="4668" y="6096"/>
                        <a:pt x="4751" y="6287"/>
                        <a:pt x="4930" y="6358"/>
                      </a:cubicBezTo>
                      <a:cubicBezTo>
                        <a:pt x="4972" y="6378"/>
                        <a:pt x="5038" y="6386"/>
                        <a:pt x="5114" y="6386"/>
                      </a:cubicBezTo>
                      <a:cubicBezTo>
                        <a:pt x="5316" y="6386"/>
                        <a:pt x="5591" y="6330"/>
                        <a:pt x="5704" y="6287"/>
                      </a:cubicBezTo>
                      <a:cubicBezTo>
                        <a:pt x="5894" y="6227"/>
                        <a:pt x="6001" y="6037"/>
                        <a:pt x="6180" y="5965"/>
                      </a:cubicBezTo>
                      <a:cubicBezTo>
                        <a:pt x="6206" y="5955"/>
                        <a:pt x="6233" y="5951"/>
                        <a:pt x="6259" y="5951"/>
                      </a:cubicBezTo>
                      <a:cubicBezTo>
                        <a:pt x="6419" y="5951"/>
                        <a:pt x="6569" y="6120"/>
                        <a:pt x="6692" y="6192"/>
                      </a:cubicBezTo>
                      <a:cubicBezTo>
                        <a:pt x="6755" y="6229"/>
                        <a:pt x="6814" y="6244"/>
                        <a:pt x="6870" y="6244"/>
                      </a:cubicBezTo>
                      <a:cubicBezTo>
                        <a:pt x="6993" y="6244"/>
                        <a:pt x="7105" y="6170"/>
                        <a:pt x="7228" y="6096"/>
                      </a:cubicBezTo>
                      <a:cubicBezTo>
                        <a:pt x="7333" y="6033"/>
                        <a:pt x="7424" y="6010"/>
                        <a:pt x="7511" y="6010"/>
                      </a:cubicBezTo>
                      <a:cubicBezTo>
                        <a:pt x="7669" y="6010"/>
                        <a:pt x="7814" y="6086"/>
                        <a:pt x="8014" y="6132"/>
                      </a:cubicBezTo>
                      <a:cubicBezTo>
                        <a:pt x="8215" y="6177"/>
                        <a:pt x="8523" y="6264"/>
                        <a:pt x="8747" y="6264"/>
                      </a:cubicBezTo>
                      <a:cubicBezTo>
                        <a:pt x="8761" y="6264"/>
                        <a:pt x="8774" y="6264"/>
                        <a:pt x="8787" y="6263"/>
                      </a:cubicBezTo>
                      <a:cubicBezTo>
                        <a:pt x="8966" y="6239"/>
                        <a:pt x="9085" y="6049"/>
                        <a:pt x="9216" y="5941"/>
                      </a:cubicBezTo>
                      <a:cubicBezTo>
                        <a:pt x="9281" y="5894"/>
                        <a:pt x="9345" y="5876"/>
                        <a:pt x="9410" y="5876"/>
                      </a:cubicBezTo>
                      <a:cubicBezTo>
                        <a:pt x="9525" y="5876"/>
                        <a:pt x="9642" y="5932"/>
                        <a:pt x="9764" y="5977"/>
                      </a:cubicBezTo>
                      <a:cubicBezTo>
                        <a:pt x="9851" y="6015"/>
                        <a:pt x="9943" y="6029"/>
                        <a:pt x="10037" y="6029"/>
                      </a:cubicBezTo>
                      <a:cubicBezTo>
                        <a:pt x="10211" y="6029"/>
                        <a:pt x="10391" y="5980"/>
                        <a:pt x="10561" y="5941"/>
                      </a:cubicBezTo>
                      <a:cubicBezTo>
                        <a:pt x="10776" y="5894"/>
                        <a:pt x="10835" y="5763"/>
                        <a:pt x="10931" y="5572"/>
                      </a:cubicBezTo>
                      <a:cubicBezTo>
                        <a:pt x="11026" y="5370"/>
                        <a:pt x="11121" y="5299"/>
                        <a:pt x="11347" y="5215"/>
                      </a:cubicBezTo>
                      <a:cubicBezTo>
                        <a:pt x="11835" y="5037"/>
                        <a:pt x="12157" y="4501"/>
                        <a:pt x="12228" y="3989"/>
                      </a:cubicBezTo>
                      <a:cubicBezTo>
                        <a:pt x="12252" y="3739"/>
                        <a:pt x="12074" y="3525"/>
                        <a:pt x="12050" y="3274"/>
                      </a:cubicBezTo>
                      <a:cubicBezTo>
                        <a:pt x="12026" y="3024"/>
                        <a:pt x="12050" y="2786"/>
                        <a:pt x="11800" y="2643"/>
                      </a:cubicBezTo>
                      <a:cubicBezTo>
                        <a:pt x="11609" y="2536"/>
                        <a:pt x="11407" y="2477"/>
                        <a:pt x="11312" y="2262"/>
                      </a:cubicBezTo>
                      <a:cubicBezTo>
                        <a:pt x="11204" y="2036"/>
                        <a:pt x="11157" y="1810"/>
                        <a:pt x="10871" y="1762"/>
                      </a:cubicBezTo>
                      <a:cubicBezTo>
                        <a:pt x="10395" y="1703"/>
                        <a:pt x="9978" y="1453"/>
                        <a:pt x="9633" y="1108"/>
                      </a:cubicBezTo>
                      <a:cubicBezTo>
                        <a:pt x="9442" y="929"/>
                        <a:pt x="9252" y="858"/>
                        <a:pt x="9002" y="798"/>
                      </a:cubicBezTo>
                      <a:cubicBezTo>
                        <a:pt x="8680" y="703"/>
                        <a:pt x="8347" y="488"/>
                        <a:pt x="8014" y="477"/>
                      </a:cubicBezTo>
                      <a:cubicBezTo>
                        <a:pt x="7989" y="476"/>
                        <a:pt x="7964" y="476"/>
                        <a:pt x="7938" y="476"/>
                      </a:cubicBezTo>
                      <a:cubicBezTo>
                        <a:pt x="7795" y="476"/>
                        <a:pt x="7636" y="484"/>
                        <a:pt x="7475" y="484"/>
                      </a:cubicBezTo>
                      <a:cubicBezTo>
                        <a:pt x="7162" y="484"/>
                        <a:pt x="6843" y="451"/>
                        <a:pt x="6621" y="250"/>
                      </a:cubicBezTo>
                      <a:cubicBezTo>
                        <a:pt x="6507" y="157"/>
                        <a:pt x="6393" y="1"/>
                        <a:pt x="624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5" name="Google Shape;11455;p32"/>
                <p:cNvSpPr/>
                <p:nvPr/>
              </p:nvSpPr>
              <p:spPr>
                <a:xfrm>
                  <a:off x="-7540345" y="1768253"/>
                  <a:ext cx="1224363" cy="691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10" h="8535" extrusionOk="0">
                      <a:moveTo>
                        <a:pt x="8217" y="0"/>
                      </a:moveTo>
                      <a:cubicBezTo>
                        <a:pt x="8089" y="0"/>
                        <a:pt x="7956" y="56"/>
                        <a:pt x="7835" y="99"/>
                      </a:cubicBezTo>
                      <a:cubicBezTo>
                        <a:pt x="7656" y="159"/>
                        <a:pt x="7478" y="147"/>
                        <a:pt x="7287" y="159"/>
                      </a:cubicBezTo>
                      <a:cubicBezTo>
                        <a:pt x="6787" y="206"/>
                        <a:pt x="6394" y="266"/>
                        <a:pt x="5930" y="456"/>
                      </a:cubicBezTo>
                      <a:cubicBezTo>
                        <a:pt x="5714" y="546"/>
                        <a:pt x="5437" y="704"/>
                        <a:pt x="5186" y="704"/>
                      </a:cubicBezTo>
                      <a:cubicBezTo>
                        <a:pt x="5105" y="704"/>
                        <a:pt x="5026" y="688"/>
                        <a:pt x="4953" y="647"/>
                      </a:cubicBezTo>
                      <a:cubicBezTo>
                        <a:pt x="4823" y="587"/>
                        <a:pt x="4703" y="492"/>
                        <a:pt x="4572" y="456"/>
                      </a:cubicBezTo>
                      <a:cubicBezTo>
                        <a:pt x="4550" y="450"/>
                        <a:pt x="4528" y="447"/>
                        <a:pt x="4506" y="447"/>
                      </a:cubicBezTo>
                      <a:cubicBezTo>
                        <a:pt x="4316" y="447"/>
                        <a:pt x="4140" y="657"/>
                        <a:pt x="4001" y="742"/>
                      </a:cubicBezTo>
                      <a:cubicBezTo>
                        <a:pt x="3703" y="933"/>
                        <a:pt x="3775" y="1195"/>
                        <a:pt x="3549" y="1433"/>
                      </a:cubicBezTo>
                      <a:cubicBezTo>
                        <a:pt x="3493" y="1494"/>
                        <a:pt x="3427" y="1514"/>
                        <a:pt x="3355" y="1514"/>
                      </a:cubicBezTo>
                      <a:cubicBezTo>
                        <a:pt x="3210" y="1514"/>
                        <a:pt x="3043" y="1431"/>
                        <a:pt x="2897" y="1431"/>
                      </a:cubicBezTo>
                      <a:cubicBezTo>
                        <a:pt x="2804" y="1431"/>
                        <a:pt x="2720" y="1465"/>
                        <a:pt x="2656" y="1576"/>
                      </a:cubicBezTo>
                      <a:cubicBezTo>
                        <a:pt x="2572" y="1718"/>
                        <a:pt x="2548" y="1885"/>
                        <a:pt x="2453" y="2004"/>
                      </a:cubicBezTo>
                      <a:cubicBezTo>
                        <a:pt x="2334" y="2147"/>
                        <a:pt x="2120" y="2147"/>
                        <a:pt x="1953" y="2183"/>
                      </a:cubicBezTo>
                      <a:cubicBezTo>
                        <a:pt x="1786" y="2218"/>
                        <a:pt x="1655" y="2338"/>
                        <a:pt x="1489" y="2385"/>
                      </a:cubicBezTo>
                      <a:cubicBezTo>
                        <a:pt x="1310" y="2445"/>
                        <a:pt x="1108" y="2492"/>
                        <a:pt x="1072" y="2707"/>
                      </a:cubicBezTo>
                      <a:cubicBezTo>
                        <a:pt x="1013" y="3064"/>
                        <a:pt x="1120" y="3302"/>
                        <a:pt x="715" y="3445"/>
                      </a:cubicBezTo>
                      <a:cubicBezTo>
                        <a:pt x="405" y="3552"/>
                        <a:pt x="0" y="3969"/>
                        <a:pt x="60" y="4326"/>
                      </a:cubicBezTo>
                      <a:cubicBezTo>
                        <a:pt x="108" y="4635"/>
                        <a:pt x="477" y="4743"/>
                        <a:pt x="429" y="5088"/>
                      </a:cubicBezTo>
                      <a:cubicBezTo>
                        <a:pt x="393" y="5290"/>
                        <a:pt x="417" y="5469"/>
                        <a:pt x="405" y="5671"/>
                      </a:cubicBezTo>
                      <a:cubicBezTo>
                        <a:pt x="393" y="5862"/>
                        <a:pt x="239" y="6100"/>
                        <a:pt x="334" y="6290"/>
                      </a:cubicBezTo>
                      <a:cubicBezTo>
                        <a:pt x="501" y="6624"/>
                        <a:pt x="1024" y="6874"/>
                        <a:pt x="1322" y="7052"/>
                      </a:cubicBezTo>
                      <a:cubicBezTo>
                        <a:pt x="1727" y="7279"/>
                        <a:pt x="2001" y="7791"/>
                        <a:pt x="2441" y="7945"/>
                      </a:cubicBezTo>
                      <a:cubicBezTo>
                        <a:pt x="2485" y="7961"/>
                        <a:pt x="2529" y="7967"/>
                        <a:pt x="2573" y="7967"/>
                      </a:cubicBezTo>
                      <a:cubicBezTo>
                        <a:pt x="2734" y="7967"/>
                        <a:pt x="2899" y="7886"/>
                        <a:pt x="3048" y="7886"/>
                      </a:cubicBezTo>
                      <a:cubicBezTo>
                        <a:pt x="3263" y="7886"/>
                        <a:pt x="3370" y="8076"/>
                        <a:pt x="3489" y="8219"/>
                      </a:cubicBezTo>
                      <a:cubicBezTo>
                        <a:pt x="3582" y="8320"/>
                        <a:pt x="3662" y="8358"/>
                        <a:pt x="3735" y="8358"/>
                      </a:cubicBezTo>
                      <a:cubicBezTo>
                        <a:pt x="3962" y="8358"/>
                        <a:pt x="4124" y="7991"/>
                        <a:pt x="4392" y="7991"/>
                      </a:cubicBezTo>
                      <a:cubicBezTo>
                        <a:pt x="4405" y="7991"/>
                        <a:pt x="4417" y="7991"/>
                        <a:pt x="4430" y="7993"/>
                      </a:cubicBezTo>
                      <a:cubicBezTo>
                        <a:pt x="4478" y="8000"/>
                        <a:pt x="4528" y="8002"/>
                        <a:pt x="4579" y="8002"/>
                      </a:cubicBezTo>
                      <a:cubicBezTo>
                        <a:pt x="4675" y="8002"/>
                        <a:pt x="4774" y="7994"/>
                        <a:pt x="4871" y="7994"/>
                      </a:cubicBezTo>
                      <a:cubicBezTo>
                        <a:pt x="5006" y="7994"/>
                        <a:pt x="5138" y="8009"/>
                        <a:pt x="5251" y="8076"/>
                      </a:cubicBezTo>
                      <a:cubicBezTo>
                        <a:pt x="5444" y="8190"/>
                        <a:pt x="5572" y="8303"/>
                        <a:pt x="5790" y="8303"/>
                      </a:cubicBezTo>
                      <a:cubicBezTo>
                        <a:pt x="5801" y="8303"/>
                        <a:pt x="5812" y="8303"/>
                        <a:pt x="5823" y="8303"/>
                      </a:cubicBezTo>
                      <a:cubicBezTo>
                        <a:pt x="6418" y="8303"/>
                        <a:pt x="6942" y="8362"/>
                        <a:pt x="7513" y="8493"/>
                      </a:cubicBezTo>
                      <a:cubicBezTo>
                        <a:pt x="7547" y="8500"/>
                        <a:pt x="7579" y="8503"/>
                        <a:pt x="7611" y="8503"/>
                      </a:cubicBezTo>
                      <a:cubicBezTo>
                        <a:pt x="7808" y="8503"/>
                        <a:pt x="7985" y="8391"/>
                        <a:pt x="8180" y="8350"/>
                      </a:cubicBezTo>
                      <a:cubicBezTo>
                        <a:pt x="8219" y="8343"/>
                        <a:pt x="8257" y="8340"/>
                        <a:pt x="8296" y="8340"/>
                      </a:cubicBezTo>
                      <a:cubicBezTo>
                        <a:pt x="8507" y="8340"/>
                        <a:pt x="8720" y="8434"/>
                        <a:pt x="8942" y="8434"/>
                      </a:cubicBezTo>
                      <a:cubicBezTo>
                        <a:pt x="8953" y="8433"/>
                        <a:pt x="8964" y="8433"/>
                        <a:pt x="8975" y="8433"/>
                      </a:cubicBezTo>
                      <a:cubicBezTo>
                        <a:pt x="9205" y="8433"/>
                        <a:pt x="9411" y="8535"/>
                        <a:pt x="9637" y="8535"/>
                      </a:cubicBezTo>
                      <a:cubicBezTo>
                        <a:pt x="9667" y="8535"/>
                        <a:pt x="9697" y="8533"/>
                        <a:pt x="9728" y="8529"/>
                      </a:cubicBezTo>
                      <a:cubicBezTo>
                        <a:pt x="10002" y="8493"/>
                        <a:pt x="10299" y="8481"/>
                        <a:pt x="10514" y="8303"/>
                      </a:cubicBezTo>
                      <a:cubicBezTo>
                        <a:pt x="10784" y="8080"/>
                        <a:pt x="11117" y="8001"/>
                        <a:pt x="11454" y="8001"/>
                      </a:cubicBezTo>
                      <a:cubicBezTo>
                        <a:pt x="11622" y="8001"/>
                        <a:pt x="11792" y="8021"/>
                        <a:pt x="11954" y="8053"/>
                      </a:cubicBezTo>
                      <a:cubicBezTo>
                        <a:pt x="11981" y="8057"/>
                        <a:pt x="12006" y="8059"/>
                        <a:pt x="12030" y="8059"/>
                      </a:cubicBezTo>
                      <a:cubicBezTo>
                        <a:pt x="12391" y="8059"/>
                        <a:pt x="12475" y="7563"/>
                        <a:pt x="12789" y="7563"/>
                      </a:cubicBezTo>
                      <a:cubicBezTo>
                        <a:pt x="12828" y="7563"/>
                        <a:pt x="12871" y="7571"/>
                        <a:pt x="12919" y="7588"/>
                      </a:cubicBezTo>
                      <a:cubicBezTo>
                        <a:pt x="13079" y="7645"/>
                        <a:pt x="13239" y="7779"/>
                        <a:pt x="13410" y="7779"/>
                      </a:cubicBezTo>
                      <a:cubicBezTo>
                        <a:pt x="13417" y="7779"/>
                        <a:pt x="13424" y="7779"/>
                        <a:pt x="13431" y="7779"/>
                      </a:cubicBezTo>
                      <a:cubicBezTo>
                        <a:pt x="13633" y="7767"/>
                        <a:pt x="13776" y="7469"/>
                        <a:pt x="13907" y="7338"/>
                      </a:cubicBezTo>
                      <a:cubicBezTo>
                        <a:pt x="14062" y="7183"/>
                        <a:pt x="14109" y="7076"/>
                        <a:pt x="14157" y="6862"/>
                      </a:cubicBezTo>
                      <a:cubicBezTo>
                        <a:pt x="14217" y="6612"/>
                        <a:pt x="14419" y="6457"/>
                        <a:pt x="14550" y="6243"/>
                      </a:cubicBezTo>
                      <a:cubicBezTo>
                        <a:pt x="14669" y="6040"/>
                        <a:pt x="14848" y="5898"/>
                        <a:pt x="14979" y="5695"/>
                      </a:cubicBezTo>
                      <a:cubicBezTo>
                        <a:pt x="15110" y="5493"/>
                        <a:pt x="15026" y="5195"/>
                        <a:pt x="15026" y="4957"/>
                      </a:cubicBezTo>
                      <a:cubicBezTo>
                        <a:pt x="15026" y="4731"/>
                        <a:pt x="14788" y="4600"/>
                        <a:pt x="14729" y="4385"/>
                      </a:cubicBezTo>
                      <a:cubicBezTo>
                        <a:pt x="14681" y="4171"/>
                        <a:pt x="14895" y="3969"/>
                        <a:pt x="14883" y="3742"/>
                      </a:cubicBezTo>
                      <a:cubicBezTo>
                        <a:pt x="14859" y="3314"/>
                        <a:pt x="14217" y="2850"/>
                        <a:pt x="13895" y="2611"/>
                      </a:cubicBezTo>
                      <a:cubicBezTo>
                        <a:pt x="13455" y="2290"/>
                        <a:pt x="12990" y="1992"/>
                        <a:pt x="12538" y="1659"/>
                      </a:cubicBezTo>
                      <a:cubicBezTo>
                        <a:pt x="12204" y="1409"/>
                        <a:pt x="11835" y="1171"/>
                        <a:pt x="11478" y="945"/>
                      </a:cubicBezTo>
                      <a:cubicBezTo>
                        <a:pt x="11276" y="825"/>
                        <a:pt x="11061" y="849"/>
                        <a:pt x="10835" y="814"/>
                      </a:cubicBezTo>
                      <a:cubicBezTo>
                        <a:pt x="10609" y="778"/>
                        <a:pt x="10526" y="599"/>
                        <a:pt x="10407" y="433"/>
                      </a:cubicBezTo>
                      <a:cubicBezTo>
                        <a:pt x="10287" y="266"/>
                        <a:pt x="10157" y="230"/>
                        <a:pt x="9954" y="230"/>
                      </a:cubicBezTo>
                      <a:cubicBezTo>
                        <a:pt x="9818" y="230"/>
                        <a:pt x="9664" y="200"/>
                        <a:pt x="9522" y="200"/>
                      </a:cubicBezTo>
                      <a:cubicBezTo>
                        <a:pt x="9465" y="200"/>
                        <a:pt x="9410" y="205"/>
                        <a:pt x="9359" y="218"/>
                      </a:cubicBezTo>
                      <a:cubicBezTo>
                        <a:pt x="9226" y="249"/>
                        <a:pt x="9075" y="333"/>
                        <a:pt x="8937" y="333"/>
                      </a:cubicBezTo>
                      <a:cubicBezTo>
                        <a:pt x="8914" y="333"/>
                        <a:pt x="8892" y="330"/>
                        <a:pt x="8871" y="325"/>
                      </a:cubicBezTo>
                      <a:cubicBezTo>
                        <a:pt x="8668" y="290"/>
                        <a:pt x="8549" y="111"/>
                        <a:pt x="8359" y="28"/>
                      </a:cubicBezTo>
                      <a:cubicBezTo>
                        <a:pt x="8313" y="8"/>
                        <a:pt x="8265" y="0"/>
                        <a:pt x="821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6" name="Google Shape;11456;p32"/>
                <p:cNvSpPr/>
                <p:nvPr/>
              </p:nvSpPr>
              <p:spPr>
                <a:xfrm>
                  <a:off x="-6818692" y="1180461"/>
                  <a:ext cx="878932" cy="4319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47" h="5331" extrusionOk="0">
                      <a:moveTo>
                        <a:pt x="4825" y="0"/>
                      </a:moveTo>
                      <a:cubicBezTo>
                        <a:pt x="4606" y="0"/>
                        <a:pt x="4355" y="98"/>
                        <a:pt x="4168" y="150"/>
                      </a:cubicBezTo>
                      <a:cubicBezTo>
                        <a:pt x="3929" y="221"/>
                        <a:pt x="3560" y="245"/>
                        <a:pt x="3382" y="436"/>
                      </a:cubicBezTo>
                      <a:cubicBezTo>
                        <a:pt x="3263" y="567"/>
                        <a:pt x="3191" y="793"/>
                        <a:pt x="3025" y="864"/>
                      </a:cubicBezTo>
                      <a:cubicBezTo>
                        <a:pt x="2978" y="883"/>
                        <a:pt x="2930" y="891"/>
                        <a:pt x="2881" y="891"/>
                      </a:cubicBezTo>
                      <a:cubicBezTo>
                        <a:pt x="2735" y="891"/>
                        <a:pt x="2582" y="826"/>
                        <a:pt x="2432" y="826"/>
                      </a:cubicBezTo>
                      <a:cubicBezTo>
                        <a:pt x="2415" y="826"/>
                        <a:pt x="2398" y="827"/>
                        <a:pt x="2382" y="829"/>
                      </a:cubicBezTo>
                      <a:cubicBezTo>
                        <a:pt x="2155" y="864"/>
                        <a:pt x="1905" y="1079"/>
                        <a:pt x="1715" y="1198"/>
                      </a:cubicBezTo>
                      <a:cubicBezTo>
                        <a:pt x="1512" y="1329"/>
                        <a:pt x="1477" y="1591"/>
                        <a:pt x="1298" y="1745"/>
                      </a:cubicBezTo>
                      <a:cubicBezTo>
                        <a:pt x="1096" y="1900"/>
                        <a:pt x="1012" y="2150"/>
                        <a:pt x="822" y="2293"/>
                      </a:cubicBezTo>
                      <a:cubicBezTo>
                        <a:pt x="667" y="2400"/>
                        <a:pt x="465" y="2424"/>
                        <a:pt x="334" y="2567"/>
                      </a:cubicBezTo>
                      <a:cubicBezTo>
                        <a:pt x="0" y="2900"/>
                        <a:pt x="262" y="3615"/>
                        <a:pt x="441" y="3948"/>
                      </a:cubicBezTo>
                      <a:cubicBezTo>
                        <a:pt x="655" y="4377"/>
                        <a:pt x="1120" y="4650"/>
                        <a:pt x="1501" y="4924"/>
                      </a:cubicBezTo>
                      <a:cubicBezTo>
                        <a:pt x="1647" y="5036"/>
                        <a:pt x="1769" y="5117"/>
                        <a:pt x="1919" y="5117"/>
                      </a:cubicBezTo>
                      <a:cubicBezTo>
                        <a:pt x="1977" y="5117"/>
                        <a:pt x="2039" y="5105"/>
                        <a:pt x="2108" y="5079"/>
                      </a:cubicBezTo>
                      <a:cubicBezTo>
                        <a:pt x="2236" y="5028"/>
                        <a:pt x="2336" y="5003"/>
                        <a:pt x="2431" y="5003"/>
                      </a:cubicBezTo>
                      <a:cubicBezTo>
                        <a:pt x="2556" y="5003"/>
                        <a:pt x="2672" y="5046"/>
                        <a:pt x="2834" y="5127"/>
                      </a:cubicBezTo>
                      <a:cubicBezTo>
                        <a:pt x="3072" y="5234"/>
                        <a:pt x="3406" y="5317"/>
                        <a:pt x="3667" y="5329"/>
                      </a:cubicBezTo>
                      <a:cubicBezTo>
                        <a:pt x="3678" y="5330"/>
                        <a:pt x="3688" y="5331"/>
                        <a:pt x="3698" y="5331"/>
                      </a:cubicBezTo>
                      <a:cubicBezTo>
                        <a:pt x="3904" y="5331"/>
                        <a:pt x="4063" y="5114"/>
                        <a:pt x="4271" y="5114"/>
                      </a:cubicBezTo>
                      <a:cubicBezTo>
                        <a:pt x="4276" y="5114"/>
                        <a:pt x="4281" y="5115"/>
                        <a:pt x="4287" y="5115"/>
                      </a:cubicBezTo>
                      <a:cubicBezTo>
                        <a:pt x="4531" y="5126"/>
                        <a:pt x="4713" y="5272"/>
                        <a:pt x="4959" y="5272"/>
                      </a:cubicBezTo>
                      <a:cubicBezTo>
                        <a:pt x="4977" y="5272"/>
                        <a:pt x="4995" y="5271"/>
                        <a:pt x="5013" y="5270"/>
                      </a:cubicBezTo>
                      <a:cubicBezTo>
                        <a:pt x="5179" y="5256"/>
                        <a:pt x="5323" y="5239"/>
                        <a:pt x="5472" y="5239"/>
                      </a:cubicBezTo>
                      <a:cubicBezTo>
                        <a:pt x="5589" y="5239"/>
                        <a:pt x="5710" y="5250"/>
                        <a:pt x="5846" y="5282"/>
                      </a:cubicBezTo>
                      <a:cubicBezTo>
                        <a:pt x="5911" y="5296"/>
                        <a:pt x="5972" y="5302"/>
                        <a:pt x="6031" y="5302"/>
                      </a:cubicBezTo>
                      <a:cubicBezTo>
                        <a:pt x="6212" y="5302"/>
                        <a:pt x="6375" y="5246"/>
                        <a:pt x="6573" y="5210"/>
                      </a:cubicBezTo>
                      <a:cubicBezTo>
                        <a:pt x="6609" y="5203"/>
                        <a:pt x="6644" y="5200"/>
                        <a:pt x="6679" y="5200"/>
                      </a:cubicBezTo>
                      <a:cubicBezTo>
                        <a:pt x="6879" y="5200"/>
                        <a:pt x="7068" y="5294"/>
                        <a:pt x="7279" y="5294"/>
                      </a:cubicBezTo>
                      <a:cubicBezTo>
                        <a:pt x="7290" y="5294"/>
                        <a:pt x="7300" y="5294"/>
                        <a:pt x="7311" y="5293"/>
                      </a:cubicBezTo>
                      <a:cubicBezTo>
                        <a:pt x="7620" y="5258"/>
                        <a:pt x="7906" y="5293"/>
                        <a:pt x="8216" y="5210"/>
                      </a:cubicBezTo>
                      <a:cubicBezTo>
                        <a:pt x="8513" y="5115"/>
                        <a:pt x="8692" y="5008"/>
                        <a:pt x="8954" y="4853"/>
                      </a:cubicBezTo>
                      <a:cubicBezTo>
                        <a:pt x="9406" y="4603"/>
                        <a:pt x="9930" y="4591"/>
                        <a:pt x="10311" y="4210"/>
                      </a:cubicBezTo>
                      <a:cubicBezTo>
                        <a:pt x="10478" y="4031"/>
                        <a:pt x="10597" y="3805"/>
                        <a:pt x="10621" y="3555"/>
                      </a:cubicBezTo>
                      <a:cubicBezTo>
                        <a:pt x="10656" y="3293"/>
                        <a:pt x="10740" y="3055"/>
                        <a:pt x="10776" y="2793"/>
                      </a:cubicBezTo>
                      <a:cubicBezTo>
                        <a:pt x="10847" y="2341"/>
                        <a:pt x="10216" y="2460"/>
                        <a:pt x="10061" y="2150"/>
                      </a:cubicBezTo>
                      <a:cubicBezTo>
                        <a:pt x="9966" y="1972"/>
                        <a:pt x="9978" y="1710"/>
                        <a:pt x="9811" y="1579"/>
                      </a:cubicBezTo>
                      <a:cubicBezTo>
                        <a:pt x="9621" y="1412"/>
                        <a:pt x="9287" y="1412"/>
                        <a:pt x="9049" y="1281"/>
                      </a:cubicBezTo>
                      <a:cubicBezTo>
                        <a:pt x="8656" y="1055"/>
                        <a:pt x="8073" y="948"/>
                        <a:pt x="7751" y="614"/>
                      </a:cubicBezTo>
                      <a:cubicBezTo>
                        <a:pt x="7582" y="445"/>
                        <a:pt x="7455" y="340"/>
                        <a:pt x="7219" y="340"/>
                      </a:cubicBezTo>
                      <a:cubicBezTo>
                        <a:pt x="7206" y="340"/>
                        <a:pt x="7193" y="340"/>
                        <a:pt x="7180" y="340"/>
                      </a:cubicBezTo>
                      <a:cubicBezTo>
                        <a:pt x="6858" y="340"/>
                        <a:pt x="6561" y="281"/>
                        <a:pt x="6251" y="233"/>
                      </a:cubicBezTo>
                      <a:cubicBezTo>
                        <a:pt x="6139" y="218"/>
                        <a:pt x="6031" y="214"/>
                        <a:pt x="5924" y="214"/>
                      </a:cubicBezTo>
                      <a:cubicBezTo>
                        <a:pt x="5781" y="214"/>
                        <a:pt x="5639" y="221"/>
                        <a:pt x="5489" y="221"/>
                      </a:cubicBezTo>
                      <a:cubicBezTo>
                        <a:pt x="5287" y="221"/>
                        <a:pt x="5120" y="31"/>
                        <a:pt x="4918" y="7"/>
                      </a:cubicBezTo>
                      <a:cubicBezTo>
                        <a:pt x="4888" y="3"/>
                        <a:pt x="4856" y="0"/>
                        <a:pt x="482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7" name="Google Shape;11457;p32"/>
                <p:cNvSpPr/>
                <p:nvPr/>
              </p:nvSpPr>
              <p:spPr>
                <a:xfrm>
                  <a:off x="-6261044" y="1633257"/>
                  <a:ext cx="537391" cy="263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2" h="3255" extrusionOk="0">
                      <a:moveTo>
                        <a:pt x="2918" y="0"/>
                      </a:moveTo>
                      <a:cubicBezTo>
                        <a:pt x="2886" y="0"/>
                        <a:pt x="2854" y="1"/>
                        <a:pt x="2822" y="3"/>
                      </a:cubicBezTo>
                      <a:cubicBezTo>
                        <a:pt x="2477" y="15"/>
                        <a:pt x="2143" y="170"/>
                        <a:pt x="1810" y="253"/>
                      </a:cubicBezTo>
                      <a:cubicBezTo>
                        <a:pt x="1500" y="336"/>
                        <a:pt x="1107" y="467"/>
                        <a:pt x="846" y="658"/>
                      </a:cubicBezTo>
                      <a:cubicBezTo>
                        <a:pt x="619" y="825"/>
                        <a:pt x="524" y="1206"/>
                        <a:pt x="322" y="1432"/>
                      </a:cubicBezTo>
                      <a:cubicBezTo>
                        <a:pt x="107" y="1670"/>
                        <a:pt x="0" y="2039"/>
                        <a:pt x="95" y="2372"/>
                      </a:cubicBezTo>
                      <a:cubicBezTo>
                        <a:pt x="286" y="3039"/>
                        <a:pt x="1262" y="3003"/>
                        <a:pt x="1798" y="3015"/>
                      </a:cubicBezTo>
                      <a:cubicBezTo>
                        <a:pt x="2096" y="3027"/>
                        <a:pt x="2322" y="3242"/>
                        <a:pt x="2608" y="3253"/>
                      </a:cubicBezTo>
                      <a:cubicBezTo>
                        <a:pt x="2620" y="3254"/>
                        <a:pt x="2633" y="3255"/>
                        <a:pt x="2645" y="3255"/>
                      </a:cubicBezTo>
                      <a:cubicBezTo>
                        <a:pt x="2822" y="3255"/>
                        <a:pt x="2989" y="3180"/>
                        <a:pt x="3167" y="3146"/>
                      </a:cubicBezTo>
                      <a:cubicBezTo>
                        <a:pt x="3215" y="3134"/>
                        <a:pt x="3262" y="3129"/>
                        <a:pt x="3309" y="3129"/>
                      </a:cubicBezTo>
                      <a:cubicBezTo>
                        <a:pt x="3441" y="3129"/>
                        <a:pt x="3572" y="3168"/>
                        <a:pt x="3703" y="3194"/>
                      </a:cubicBezTo>
                      <a:cubicBezTo>
                        <a:pt x="3770" y="3208"/>
                        <a:pt x="3835" y="3214"/>
                        <a:pt x="3898" y="3214"/>
                      </a:cubicBezTo>
                      <a:cubicBezTo>
                        <a:pt x="4157" y="3214"/>
                        <a:pt x="4387" y="3116"/>
                        <a:pt x="4656" y="3087"/>
                      </a:cubicBezTo>
                      <a:cubicBezTo>
                        <a:pt x="5037" y="3051"/>
                        <a:pt x="5394" y="3027"/>
                        <a:pt x="5763" y="2944"/>
                      </a:cubicBezTo>
                      <a:cubicBezTo>
                        <a:pt x="6501" y="2765"/>
                        <a:pt x="6632" y="2015"/>
                        <a:pt x="6251" y="1432"/>
                      </a:cubicBezTo>
                      <a:cubicBezTo>
                        <a:pt x="6108" y="1218"/>
                        <a:pt x="6001" y="1015"/>
                        <a:pt x="5882" y="801"/>
                      </a:cubicBezTo>
                      <a:cubicBezTo>
                        <a:pt x="5727" y="539"/>
                        <a:pt x="5334" y="360"/>
                        <a:pt x="5072" y="253"/>
                      </a:cubicBezTo>
                      <a:cubicBezTo>
                        <a:pt x="4783" y="141"/>
                        <a:pt x="4552" y="102"/>
                        <a:pt x="4281" y="102"/>
                      </a:cubicBezTo>
                      <a:cubicBezTo>
                        <a:pt x="4207" y="102"/>
                        <a:pt x="4130" y="105"/>
                        <a:pt x="4048" y="110"/>
                      </a:cubicBezTo>
                      <a:cubicBezTo>
                        <a:pt x="4032" y="111"/>
                        <a:pt x="4016" y="111"/>
                        <a:pt x="4000" y="111"/>
                      </a:cubicBezTo>
                      <a:cubicBezTo>
                        <a:pt x="3642" y="111"/>
                        <a:pt x="3284" y="0"/>
                        <a:pt x="291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8" name="Google Shape;11458;p32"/>
                <p:cNvSpPr/>
                <p:nvPr/>
              </p:nvSpPr>
              <p:spPr>
                <a:xfrm>
                  <a:off x="-6161701" y="2183775"/>
                  <a:ext cx="661934" cy="393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9" h="4851" extrusionOk="0">
                      <a:moveTo>
                        <a:pt x="3892" y="0"/>
                      </a:moveTo>
                      <a:cubicBezTo>
                        <a:pt x="3651" y="0"/>
                        <a:pt x="3415" y="47"/>
                        <a:pt x="3215" y="174"/>
                      </a:cubicBezTo>
                      <a:cubicBezTo>
                        <a:pt x="3049" y="281"/>
                        <a:pt x="2894" y="365"/>
                        <a:pt x="2691" y="377"/>
                      </a:cubicBezTo>
                      <a:cubicBezTo>
                        <a:pt x="2640" y="377"/>
                        <a:pt x="2586" y="375"/>
                        <a:pt x="2532" y="375"/>
                      </a:cubicBezTo>
                      <a:cubicBezTo>
                        <a:pt x="2396" y="375"/>
                        <a:pt x="2258" y="387"/>
                        <a:pt x="2156" y="472"/>
                      </a:cubicBezTo>
                      <a:cubicBezTo>
                        <a:pt x="2036" y="567"/>
                        <a:pt x="1977" y="722"/>
                        <a:pt x="1894" y="841"/>
                      </a:cubicBezTo>
                      <a:cubicBezTo>
                        <a:pt x="1763" y="1020"/>
                        <a:pt x="1525" y="1139"/>
                        <a:pt x="1346" y="1281"/>
                      </a:cubicBezTo>
                      <a:cubicBezTo>
                        <a:pt x="1191" y="1401"/>
                        <a:pt x="1024" y="1472"/>
                        <a:pt x="858" y="1579"/>
                      </a:cubicBezTo>
                      <a:cubicBezTo>
                        <a:pt x="643" y="1698"/>
                        <a:pt x="501" y="1924"/>
                        <a:pt x="393" y="2139"/>
                      </a:cubicBezTo>
                      <a:cubicBezTo>
                        <a:pt x="191" y="2544"/>
                        <a:pt x="1" y="3115"/>
                        <a:pt x="215" y="3556"/>
                      </a:cubicBezTo>
                      <a:cubicBezTo>
                        <a:pt x="346" y="3829"/>
                        <a:pt x="834" y="4068"/>
                        <a:pt x="1096" y="4199"/>
                      </a:cubicBezTo>
                      <a:cubicBezTo>
                        <a:pt x="1322" y="4294"/>
                        <a:pt x="1560" y="4329"/>
                        <a:pt x="1798" y="4389"/>
                      </a:cubicBezTo>
                      <a:cubicBezTo>
                        <a:pt x="2013" y="4449"/>
                        <a:pt x="2132" y="4687"/>
                        <a:pt x="2346" y="4722"/>
                      </a:cubicBezTo>
                      <a:cubicBezTo>
                        <a:pt x="2609" y="4762"/>
                        <a:pt x="3006" y="4850"/>
                        <a:pt x="3351" y="4850"/>
                      </a:cubicBezTo>
                      <a:cubicBezTo>
                        <a:pt x="3520" y="4850"/>
                        <a:pt x="3677" y="4829"/>
                        <a:pt x="3799" y="4770"/>
                      </a:cubicBezTo>
                      <a:cubicBezTo>
                        <a:pt x="3918" y="4710"/>
                        <a:pt x="4054" y="4601"/>
                        <a:pt x="4199" y="4601"/>
                      </a:cubicBezTo>
                      <a:cubicBezTo>
                        <a:pt x="4228" y="4601"/>
                        <a:pt x="4257" y="4605"/>
                        <a:pt x="4287" y="4615"/>
                      </a:cubicBezTo>
                      <a:cubicBezTo>
                        <a:pt x="4518" y="4692"/>
                        <a:pt x="4647" y="4820"/>
                        <a:pt x="4891" y="4820"/>
                      </a:cubicBezTo>
                      <a:cubicBezTo>
                        <a:pt x="4911" y="4820"/>
                        <a:pt x="4932" y="4819"/>
                        <a:pt x="4954" y="4818"/>
                      </a:cubicBezTo>
                      <a:cubicBezTo>
                        <a:pt x="5430" y="4794"/>
                        <a:pt x="5811" y="4663"/>
                        <a:pt x="6251" y="4508"/>
                      </a:cubicBezTo>
                      <a:cubicBezTo>
                        <a:pt x="6410" y="4448"/>
                        <a:pt x="6553" y="4380"/>
                        <a:pt x="6713" y="4380"/>
                      </a:cubicBezTo>
                      <a:cubicBezTo>
                        <a:pt x="6745" y="4380"/>
                        <a:pt x="6777" y="4383"/>
                        <a:pt x="6811" y="4389"/>
                      </a:cubicBezTo>
                      <a:cubicBezTo>
                        <a:pt x="6903" y="4402"/>
                        <a:pt x="6983" y="4411"/>
                        <a:pt x="7058" y="4411"/>
                      </a:cubicBezTo>
                      <a:cubicBezTo>
                        <a:pt x="7197" y="4411"/>
                        <a:pt x="7319" y="4378"/>
                        <a:pt x="7466" y="4270"/>
                      </a:cubicBezTo>
                      <a:cubicBezTo>
                        <a:pt x="7775" y="4020"/>
                        <a:pt x="8097" y="3675"/>
                        <a:pt x="8132" y="3246"/>
                      </a:cubicBezTo>
                      <a:cubicBezTo>
                        <a:pt x="8168" y="2782"/>
                        <a:pt x="7906" y="2448"/>
                        <a:pt x="7894" y="2008"/>
                      </a:cubicBezTo>
                      <a:cubicBezTo>
                        <a:pt x="7871" y="1591"/>
                        <a:pt x="7549" y="1270"/>
                        <a:pt x="7216" y="1043"/>
                      </a:cubicBezTo>
                      <a:cubicBezTo>
                        <a:pt x="6835" y="770"/>
                        <a:pt x="6358" y="448"/>
                        <a:pt x="5894" y="365"/>
                      </a:cubicBezTo>
                      <a:cubicBezTo>
                        <a:pt x="5454" y="281"/>
                        <a:pt x="5001" y="222"/>
                        <a:pt x="4573" y="103"/>
                      </a:cubicBezTo>
                      <a:cubicBezTo>
                        <a:pt x="4362" y="44"/>
                        <a:pt x="4125" y="0"/>
                        <a:pt x="389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9" name="Google Shape;11459;p32"/>
                <p:cNvSpPr/>
                <p:nvPr/>
              </p:nvSpPr>
              <p:spPr>
                <a:xfrm>
                  <a:off x="-618196" y="3084504"/>
                  <a:ext cx="163113" cy="1778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3" h="21944" extrusionOk="0">
                      <a:moveTo>
                        <a:pt x="1" y="0"/>
                      </a:moveTo>
                      <a:lnTo>
                        <a:pt x="1" y="21943"/>
                      </a:lnTo>
                      <a:lnTo>
                        <a:pt x="2013" y="21943"/>
                      </a:lnTo>
                      <a:lnTo>
                        <a:pt x="201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0" name="Google Shape;11460;p32"/>
                <p:cNvSpPr/>
                <p:nvPr/>
              </p:nvSpPr>
              <p:spPr>
                <a:xfrm>
                  <a:off x="-6362331" y="4372395"/>
                  <a:ext cx="1454894" cy="490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5" h="6050" extrusionOk="0">
                      <a:moveTo>
                        <a:pt x="0" y="1"/>
                      </a:moveTo>
                      <a:lnTo>
                        <a:pt x="0" y="6049"/>
                      </a:lnTo>
                      <a:lnTo>
                        <a:pt x="17955" y="6049"/>
                      </a:lnTo>
                      <a:lnTo>
                        <a:pt x="179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1" name="Google Shape;11461;p32"/>
                <p:cNvSpPr/>
                <p:nvPr/>
              </p:nvSpPr>
              <p:spPr>
                <a:xfrm>
                  <a:off x="-6362331" y="4372395"/>
                  <a:ext cx="1454894" cy="112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5" h="1394" extrusionOk="0">
                      <a:moveTo>
                        <a:pt x="0" y="1"/>
                      </a:moveTo>
                      <a:lnTo>
                        <a:pt x="0" y="1394"/>
                      </a:lnTo>
                      <a:lnTo>
                        <a:pt x="17955" y="1394"/>
                      </a:lnTo>
                      <a:lnTo>
                        <a:pt x="179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2" name="Google Shape;11462;p32"/>
                <p:cNvSpPr/>
                <p:nvPr/>
              </p:nvSpPr>
              <p:spPr>
                <a:xfrm>
                  <a:off x="-6438581" y="4195831"/>
                  <a:ext cx="1599613" cy="2326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41" h="2871" extrusionOk="0">
                      <a:moveTo>
                        <a:pt x="0" y="1"/>
                      </a:moveTo>
                      <a:lnTo>
                        <a:pt x="0" y="2870"/>
                      </a:lnTo>
                      <a:lnTo>
                        <a:pt x="19741" y="2870"/>
                      </a:lnTo>
                      <a:lnTo>
                        <a:pt x="1974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3" name="Google Shape;11463;p32"/>
                <p:cNvSpPr/>
                <p:nvPr/>
              </p:nvSpPr>
              <p:spPr>
                <a:xfrm>
                  <a:off x="-6452113" y="4220950"/>
                  <a:ext cx="1584218" cy="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1" h="1" extrusionOk="0">
                      <a:moveTo>
                        <a:pt x="1" y="1"/>
                      </a:moveTo>
                      <a:lnTo>
                        <a:pt x="1955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4" name="Google Shape;11464;p32"/>
                <p:cNvSpPr/>
                <p:nvPr/>
              </p:nvSpPr>
              <p:spPr>
                <a:xfrm>
                  <a:off x="-6452113" y="4215197"/>
                  <a:ext cx="1584218" cy="115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1" h="143" extrusionOk="0">
                      <a:moveTo>
                        <a:pt x="1" y="0"/>
                      </a:moveTo>
                      <a:lnTo>
                        <a:pt x="1" y="143"/>
                      </a:lnTo>
                      <a:lnTo>
                        <a:pt x="19551" y="143"/>
                      </a:lnTo>
                      <a:lnTo>
                        <a:pt x="1955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5" name="Google Shape;11465;p32"/>
                <p:cNvSpPr/>
                <p:nvPr/>
              </p:nvSpPr>
              <p:spPr>
                <a:xfrm>
                  <a:off x="-4488837" y="3035238"/>
                  <a:ext cx="530746" cy="1077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50" h="13301" extrusionOk="0">
                      <a:moveTo>
                        <a:pt x="1" y="1"/>
                      </a:moveTo>
                      <a:lnTo>
                        <a:pt x="1" y="13300"/>
                      </a:lnTo>
                      <a:lnTo>
                        <a:pt x="6549" y="13300"/>
                      </a:lnTo>
                      <a:lnTo>
                        <a:pt x="654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6" name="Google Shape;11466;p32"/>
                <p:cNvSpPr/>
                <p:nvPr/>
              </p:nvSpPr>
              <p:spPr>
                <a:xfrm>
                  <a:off x="-4488837" y="3035238"/>
                  <a:ext cx="530746" cy="177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50" h="2192" extrusionOk="0">
                      <a:moveTo>
                        <a:pt x="1" y="1"/>
                      </a:moveTo>
                      <a:lnTo>
                        <a:pt x="1" y="2192"/>
                      </a:lnTo>
                      <a:lnTo>
                        <a:pt x="6549" y="2192"/>
                      </a:lnTo>
                      <a:lnTo>
                        <a:pt x="654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7" name="Google Shape;11467;p32"/>
                <p:cNvSpPr/>
                <p:nvPr/>
              </p:nvSpPr>
              <p:spPr>
                <a:xfrm>
                  <a:off x="-4327668" y="3279382"/>
                  <a:ext cx="218133" cy="215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2" h="2656" extrusionOk="0">
                      <a:moveTo>
                        <a:pt x="1655" y="0"/>
                      </a:moveTo>
                      <a:lnTo>
                        <a:pt x="1655" y="274"/>
                      </a:lnTo>
                      <a:lnTo>
                        <a:pt x="1096" y="274"/>
                      </a:lnTo>
                      <a:lnTo>
                        <a:pt x="1096" y="548"/>
                      </a:lnTo>
                      <a:lnTo>
                        <a:pt x="1655" y="548"/>
                      </a:lnTo>
                      <a:lnTo>
                        <a:pt x="1655" y="822"/>
                      </a:lnTo>
                      <a:lnTo>
                        <a:pt x="1965" y="822"/>
                      </a:lnTo>
                      <a:lnTo>
                        <a:pt x="1965" y="548"/>
                      </a:lnTo>
                      <a:lnTo>
                        <a:pt x="2560" y="548"/>
                      </a:lnTo>
                      <a:lnTo>
                        <a:pt x="2560" y="274"/>
                      </a:lnTo>
                      <a:lnTo>
                        <a:pt x="1965" y="274"/>
                      </a:lnTo>
                      <a:lnTo>
                        <a:pt x="1965" y="72"/>
                      </a:lnTo>
                      <a:cubicBezTo>
                        <a:pt x="2024" y="60"/>
                        <a:pt x="2036" y="48"/>
                        <a:pt x="2048" y="24"/>
                      </a:cubicBezTo>
                      <a:lnTo>
                        <a:pt x="1655" y="0"/>
                      </a:lnTo>
                      <a:close/>
                      <a:moveTo>
                        <a:pt x="107" y="595"/>
                      </a:moveTo>
                      <a:lnTo>
                        <a:pt x="107" y="595"/>
                      </a:lnTo>
                      <a:cubicBezTo>
                        <a:pt x="119" y="845"/>
                        <a:pt x="84" y="1131"/>
                        <a:pt x="0" y="1298"/>
                      </a:cubicBezTo>
                      <a:lnTo>
                        <a:pt x="215" y="1381"/>
                      </a:lnTo>
                      <a:cubicBezTo>
                        <a:pt x="310" y="1191"/>
                        <a:pt x="346" y="881"/>
                        <a:pt x="334" y="619"/>
                      </a:cubicBezTo>
                      <a:lnTo>
                        <a:pt x="107" y="595"/>
                      </a:lnTo>
                      <a:close/>
                      <a:moveTo>
                        <a:pt x="2084" y="1250"/>
                      </a:moveTo>
                      <a:lnTo>
                        <a:pt x="2084" y="1512"/>
                      </a:lnTo>
                      <a:lnTo>
                        <a:pt x="1548" y="1512"/>
                      </a:lnTo>
                      <a:lnTo>
                        <a:pt x="1548" y="1250"/>
                      </a:lnTo>
                      <a:close/>
                      <a:moveTo>
                        <a:pt x="417" y="0"/>
                      </a:moveTo>
                      <a:lnTo>
                        <a:pt x="417" y="976"/>
                      </a:lnTo>
                      <a:cubicBezTo>
                        <a:pt x="417" y="1476"/>
                        <a:pt x="369" y="2012"/>
                        <a:pt x="12" y="2417"/>
                      </a:cubicBezTo>
                      <a:cubicBezTo>
                        <a:pt x="84" y="2465"/>
                        <a:pt x="191" y="2584"/>
                        <a:pt x="238" y="2655"/>
                      </a:cubicBezTo>
                      <a:cubicBezTo>
                        <a:pt x="429" y="2441"/>
                        <a:pt x="548" y="2191"/>
                        <a:pt x="619" y="1941"/>
                      </a:cubicBezTo>
                      <a:cubicBezTo>
                        <a:pt x="691" y="2060"/>
                        <a:pt x="774" y="2191"/>
                        <a:pt x="822" y="2286"/>
                      </a:cubicBezTo>
                      <a:lnTo>
                        <a:pt x="1048" y="2060"/>
                      </a:lnTo>
                      <a:cubicBezTo>
                        <a:pt x="1000" y="1988"/>
                        <a:pt x="774" y="1691"/>
                        <a:pt x="679" y="1572"/>
                      </a:cubicBezTo>
                      <a:cubicBezTo>
                        <a:pt x="703" y="1405"/>
                        <a:pt x="715" y="1238"/>
                        <a:pt x="715" y="1060"/>
                      </a:cubicBezTo>
                      <a:cubicBezTo>
                        <a:pt x="762" y="1095"/>
                        <a:pt x="881" y="1143"/>
                        <a:pt x="881" y="1143"/>
                      </a:cubicBezTo>
                      <a:cubicBezTo>
                        <a:pt x="953" y="1000"/>
                        <a:pt x="1048" y="774"/>
                        <a:pt x="1096" y="619"/>
                      </a:cubicBezTo>
                      <a:cubicBezTo>
                        <a:pt x="1131" y="619"/>
                        <a:pt x="1155" y="607"/>
                        <a:pt x="1167" y="583"/>
                      </a:cubicBezTo>
                      <a:lnTo>
                        <a:pt x="858" y="464"/>
                      </a:lnTo>
                      <a:cubicBezTo>
                        <a:pt x="834" y="619"/>
                        <a:pt x="774" y="834"/>
                        <a:pt x="715" y="988"/>
                      </a:cubicBezTo>
                      <a:lnTo>
                        <a:pt x="715" y="72"/>
                      </a:lnTo>
                      <a:cubicBezTo>
                        <a:pt x="762" y="60"/>
                        <a:pt x="774" y="48"/>
                        <a:pt x="786" y="24"/>
                      </a:cubicBezTo>
                      <a:cubicBezTo>
                        <a:pt x="667" y="12"/>
                        <a:pt x="560" y="12"/>
                        <a:pt x="417" y="0"/>
                      </a:cubicBezTo>
                      <a:close/>
                      <a:moveTo>
                        <a:pt x="1239" y="667"/>
                      </a:moveTo>
                      <a:lnTo>
                        <a:pt x="1239" y="964"/>
                      </a:lnTo>
                      <a:lnTo>
                        <a:pt x="965" y="964"/>
                      </a:lnTo>
                      <a:lnTo>
                        <a:pt x="965" y="1250"/>
                      </a:lnTo>
                      <a:lnTo>
                        <a:pt x="1239" y="1250"/>
                      </a:lnTo>
                      <a:lnTo>
                        <a:pt x="1239" y="1512"/>
                      </a:lnTo>
                      <a:lnTo>
                        <a:pt x="989" y="1512"/>
                      </a:lnTo>
                      <a:lnTo>
                        <a:pt x="989" y="1798"/>
                      </a:lnTo>
                      <a:lnTo>
                        <a:pt x="1310" y="1798"/>
                      </a:lnTo>
                      <a:cubicBezTo>
                        <a:pt x="1286" y="2107"/>
                        <a:pt x="1215" y="2298"/>
                        <a:pt x="810" y="2405"/>
                      </a:cubicBezTo>
                      <a:cubicBezTo>
                        <a:pt x="881" y="2453"/>
                        <a:pt x="965" y="2572"/>
                        <a:pt x="989" y="2655"/>
                      </a:cubicBezTo>
                      <a:cubicBezTo>
                        <a:pt x="1500" y="2488"/>
                        <a:pt x="1584" y="2203"/>
                        <a:pt x="1620" y="1834"/>
                      </a:cubicBezTo>
                      <a:cubicBezTo>
                        <a:pt x="1655" y="1822"/>
                        <a:pt x="1679" y="1810"/>
                        <a:pt x="1679" y="1798"/>
                      </a:cubicBezTo>
                      <a:lnTo>
                        <a:pt x="1858" y="1798"/>
                      </a:lnTo>
                      <a:lnTo>
                        <a:pt x="1858" y="2262"/>
                      </a:lnTo>
                      <a:cubicBezTo>
                        <a:pt x="1858" y="2536"/>
                        <a:pt x="1917" y="2619"/>
                        <a:pt x="2179" y="2619"/>
                      </a:cubicBezTo>
                      <a:lnTo>
                        <a:pt x="2393" y="2619"/>
                      </a:lnTo>
                      <a:cubicBezTo>
                        <a:pt x="2584" y="2619"/>
                        <a:pt x="2667" y="2536"/>
                        <a:pt x="2691" y="2179"/>
                      </a:cubicBezTo>
                      <a:cubicBezTo>
                        <a:pt x="2608" y="2155"/>
                        <a:pt x="2477" y="2107"/>
                        <a:pt x="2417" y="2060"/>
                      </a:cubicBezTo>
                      <a:cubicBezTo>
                        <a:pt x="2405" y="2310"/>
                        <a:pt x="2405" y="2346"/>
                        <a:pt x="2358" y="2346"/>
                      </a:cubicBezTo>
                      <a:lnTo>
                        <a:pt x="2239" y="2346"/>
                      </a:lnTo>
                      <a:cubicBezTo>
                        <a:pt x="2191" y="2346"/>
                        <a:pt x="2179" y="2334"/>
                        <a:pt x="2179" y="2262"/>
                      </a:cubicBezTo>
                      <a:lnTo>
                        <a:pt x="2179" y="1834"/>
                      </a:lnTo>
                      <a:cubicBezTo>
                        <a:pt x="2215" y="1822"/>
                        <a:pt x="2239" y="1810"/>
                        <a:pt x="2251" y="1798"/>
                      </a:cubicBezTo>
                      <a:lnTo>
                        <a:pt x="2655" y="1798"/>
                      </a:lnTo>
                      <a:lnTo>
                        <a:pt x="2655" y="1512"/>
                      </a:lnTo>
                      <a:lnTo>
                        <a:pt x="2393" y="1512"/>
                      </a:lnTo>
                      <a:lnTo>
                        <a:pt x="2393" y="1250"/>
                      </a:lnTo>
                      <a:lnTo>
                        <a:pt x="2667" y="1250"/>
                      </a:lnTo>
                      <a:lnTo>
                        <a:pt x="2667" y="964"/>
                      </a:lnTo>
                      <a:lnTo>
                        <a:pt x="2393" y="964"/>
                      </a:lnTo>
                      <a:lnTo>
                        <a:pt x="2393" y="750"/>
                      </a:lnTo>
                      <a:cubicBezTo>
                        <a:pt x="2441" y="738"/>
                        <a:pt x="2465" y="714"/>
                        <a:pt x="2465" y="691"/>
                      </a:cubicBezTo>
                      <a:lnTo>
                        <a:pt x="2084" y="667"/>
                      </a:lnTo>
                      <a:lnTo>
                        <a:pt x="2084" y="964"/>
                      </a:lnTo>
                      <a:lnTo>
                        <a:pt x="1548" y="964"/>
                      </a:lnTo>
                      <a:lnTo>
                        <a:pt x="1548" y="750"/>
                      </a:lnTo>
                      <a:cubicBezTo>
                        <a:pt x="1596" y="738"/>
                        <a:pt x="1608" y="714"/>
                        <a:pt x="1608" y="691"/>
                      </a:cubicBezTo>
                      <a:lnTo>
                        <a:pt x="1239" y="667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8" name="Google Shape;11468;p32"/>
                <p:cNvSpPr/>
                <p:nvPr/>
              </p:nvSpPr>
              <p:spPr>
                <a:xfrm>
                  <a:off x="-4318998" y="3556261"/>
                  <a:ext cx="182399" cy="203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2513" extrusionOk="0">
                      <a:moveTo>
                        <a:pt x="822" y="0"/>
                      </a:moveTo>
                      <a:cubicBezTo>
                        <a:pt x="846" y="131"/>
                        <a:pt x="858" y="286"/>
                        <a:pt x="882" y="405"/>
                      </a:cubicBezTo>
                      <a:lnTo>
                        <a:pt x="179" y="405"/>
                      </a:lnTo>
                      <a:lnTo>
                        <a:pt x="167" y="703"/>
                      </a:lnTo>
                      <a:lnTo>
                        <a:pt x="620" y="703"/>
                      </a:lnTo>
                      <a:cubicBezTo>
                        <a:pt x="727" y="703"/>
                        <a:pt x="846" y="703"/>
                        <a:pt x="941" y="691"/>
                      </a:cubicBezTo>
                      <a:cubicBezTo>
                        <a:pt x="965" y="786"/>
                        <a:pt x="1001" y="893"/>
                        <a:pt x="1012" y="965"/>
                      </a:cubicBezTo>
                      <a:cubicBezTo>
                        <a:pt x="798" y="976"/>
                        <a:pt x="584" y="976"/>
                        <a:pt x="370" y="976"/>
                      </a:cubicBezTo>
                      <a:lnTo>
                        <a:pt x="0" y="976"/>
                      </a:lnTo>
                      <a:lnTo>
                        <a:pt x="0" y="1274"/>
                      </a:lnTo>
                      <a:lnTo>
                        <a:pt x="512" y="1274"/>
                      </a:lnTo>
                      <a:cubicBezTo>
                        <a:pt x="691" y="1274"/>
                        <a:pt x="917" y="1274"/>
                        <a:pt x="1120" y="1250"/>
                      </a:cubicBezTo>
                      <a:cubicBezTo>
                        <a:pt x="1167" y="1346"/>
                        <a:pt x="1227" y="1429"/>
                        <a:pt x="1274" y="1477"/>
                      </a:cubicBezTo>
                      <a:cubicBezTo>
                        <a:pt x="1239" y="1477"/>
                        <a:pt x="1191" y="1465"/>
                        <a:pt x="1143" y="1465"/>
                      </a:cubicBezTo>
                      <a:cubicBezTo>
                        <a:pt x="1108" y="1465"/>
                        <a:pt x="1060" y="1477"/>
                        <a:pt x="1024" y="1477"/>
                      </a:cubicBezTo>
                      <a:lnTo>
                        <a:pt x="1108" y="1727"/>
                      </a:lnTo>
                      <a:lnTo>
                        <a:pt x="1263" y="1727"/>
                      </a:lnTo>
                      <a:cubicBezTo>
                        <a:pt x="1477" y="1727"/>
                        <a:pt x="1548" y="1762"/>
                        <a:pt x="1691" y="1846"/>
                      </a:cubicBezTo>
                      <a:lnTo>
                        <a:pt x="1894" y="1572"/>
                      </a:lnTo>
                      <a:cubicBezTo>
                        <a:pt x="1715" y="1488"/>
                        <a:pt x="1560" y="1346"/>
                        <a:pt x="1477" y="1215"/>
                      </a:cubicBezTo>
                      <a:cubicBezTo>
                        <a:pt x="1763" y="1179"/>
                        <a:pt x="2060" y="1131"/>
                        <a:pt x="2251" y="1072"/>
                      </a:cubicBezTo>
                      <a:lnTo>
                        <a:pt x="2203" y="762"/>
                      </a:lnTo>
                      <a:cubicBezTo>
                        <a:pt x="1965" y="846"/>
                        <a:pt x="1655" y="905"/>
                        <a:pt x="1358" y="941"/>
                      </a:cubicBezTo>
                      <a:cubicBezTo>
                        <a:pt x="1346" y="869"/>
                        <a:pt x="1310" y="762"/>
                        <a:pt x="1286" y="667"/>
                      </a:cubicBezTo>
                      <a:cubicBezTo>
                        <a:pt x="1536" y="643"/>
                        <a:pt x="1786" y="607"/>
                        <a:pt x="2001" y="536"/>
                      </a:cubicBezTo>
                      <a:lnTo>
                        <a:pt x="1941" y="238"/>
                      </a:lnTo>
                      <a:cubicBezTo>
                        <a:pt x="1751" y="298"/>
                        <a:pt x="1453" y="357"/>
                        <a:pt x="1227" y="381"/>
                      </a:cubicBezTo>
                      <a:cubicBezTo>
                        <a:pt x="1215" y="274"/>
                        <a:pt x="1203" y="167"/>
                        <a:pt x="1191" y="84"/>
                      </a:cubicBezTo>
                      <a:cubicBezTo>
                        <a:pt x="1239" y="72"/>
                        <a:pt x="1274" y="48"/>
                        <a:pt x="1274" y="12"/>
                      </a:cubicBezTo>
                      <a:lnTo>
                        <a:pt x="822" y="0"/>
                      </a:lnTo>
                      <a:close/>
                      <a:moveTo>
                        <a:pt x="584" y="1560"/>
                      </a:moveTo>
                      <a:cubicBezTo>
                        <a:pt x="417" y="1667"/>
                        <a:pt x="274" y="1834"/>
                        <a:pt x="274" y="2012"/>
                      </a:cubicBezTo>
                      <a:cubicBezTo>
                        <a:pt x="274" y="2334"/>
                        <a:pt x="608" y="2500"/>
                        <a:pt x="1096" y="2500"/>
                      </a:cubicBezTo>
                      <a:cubicBezTo>
                        <a:pt x="1179" y="2500"/>
                        <a:pt x="1251" y="2512"/>
                        <a:pt x="1310" y="2512"/>
                      </a:cubicBezTo>
                      <a:cubicBezTo>
                        <a:pt x="1513" y="2512"/>
                        <a:pt x="1655" y="2500"/>
                        <a:pt x="1763" y="2489"/>
                      </a:cubicBezTo>
                      <a:lnTo>
                        <a:pt x="1774" y="2167"/>
                      </a:lnTo>
                      <a:lnTo>
                        <a:pt x="1774" y="2167"/>
                      </a:lnTo>
                      <a:cubicBezTo>
                        <a:pt x="1608" y="2179"/>
                        <a:pt x="1358" y="2191"/>
                        <a:pt x="1155" y="2191"/>
                      </a:cubicBezTo>
                      <a:cubicBezTo>
                        <a:pt x="953" y="2191"/>
                        <a:pt x="631" y="2191"/>
                        <a:pt x="631" y="1989"/>
                      </a:cubicBezTo>
                      <a:cubicBezTo>
                        <a:pt x="643" y="1929"/>
                        <a:pt x="703" y="1834"/>
                        <a:pt x="810" y="1774"/>
                      </a:cubicBezTo>
                      <a:lnTo>
                        <a:pt x="584" y="156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9" name="Google Shape;11469;p32"/>
                <p:cNvSpPr/>
                <p:nvPr/>
              </p:nvSpPr>
              <p:spPr>
                <a:xfrm>
                  <a:off x="-4326696" y="3824470"/>
                  <a:ext cx="212299" cy="21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" h="2668" extrusionOk="0">
                      <a:moveTo>
                        <a:pt x="1893" y="453"/>
                      </a:moveTo>
                      <a:lnTo>
                        <a:pt x="1893" y="584"/>
                      </a:lnTo>
                      <a:lnTo>
                        <a:pt x="738" y="584"/>
                      </a:lnTo>
                      <a:lnTo>
                        <a:pt x="738" y="453"/>
                      </a:lnTo>
                      <a:close/>
                      <a:moveTo>
                        <a:pt x="1893" y="786"/>
                      </a:moveTo>
                      <a:lnTo>
                        <a:pt x="1893" y="929"/>
                      </a:lnTo>
                      <a:lnTo>
                        <a:pt x="738" y="929"/>
                      </a:lnTo>
                      <a:lnTo>
                        <a:pt x="738" y="786"/>
                      </a:lnTo>
                      <a:close/>
                      <a:moveTo>
                        <a:pt x="1834" y="1905"/>
                      </a:moveTo>
                      <a:lnTo>
                        <a:pt x="1596" y="1988"/>
                      </a:lnTo>
                      <a:cubicBezTo>
                        <a:pt x="1667" y="2108"/>
                        <a:pt x="1739" y="2262"/>
                        <a:pt x="1762" y="2369"/>
                      </a:cubicBezTo>
                      <a:lnTo>
                        <a:pt x="2024" y="2274"/>
                      </a:lnTo>
                      <a:cubicBezTo>
                        <a:pt x="1989" y="2167"/>
                        <a:pt x="1905" y="2024"/>
                        <a:pt x="1834" y="1905"/>
                      </a:cubicBezTo>
                      <a:close/>
                      <a:moveTo>
                        <a:pt x="1417" y="1977"/>
                      </a:moveTo>
                      <a:lnTo>
                        <a:pt x="1155" y="2036"/>
                      </a:lnTo>
                      <a:cubicBezTo>
                        <a:pt x="1215" y="2191"/>
                        <a:pt x="1274" y="2393"/>
                        <a:pt x="1286" y="2512"/>
                      </a:cubicBezTo>
                      <a:lnTo>
                        <a:pt x="1560" y="2441"/>
                      </a:lnTo>
                      <a:cubicBezTo>
                        <a:pt x="1536" y="2322"/>
                        <a:pt x="1477" y="2131"/>
                        <a:pt x="1417" y="1977"/>
                      </a:cubicBezTo>
                      <a:close/>
                      <a:moveTo>
                        <a:pt x="977" y="2000"/>
                      </a:moveTo>
                      <a:lnTo>
                        <a:pt x="703" y="2048"/>
                      </a:lnTo>
                      <a:cubicBezTo>
                        <a:pt x="738" y="2215"/>
                        <a:pt x="762" y="2429"/>
                        <a:pt x="750" y="2572"/>
                      </a:cubicBezTo>
                      <a:lnTo>
                        <a:pt x="1048" y="2524"/>
                      </a:lnTo>
                      <a:cubicBezTo>
                        <a:pt x="1048" y="2393"/>
                        <a:pt x="1024" y="2167"/>
                        <a:pt x="977" y="2000"/>
                      </a:cubicBezTo>
                      <a:close/>
                      <a:moveTo>
                        <a:pt x="298" y="1929"/>
                      </a:moveTo>
                      <a:cubicBezTo>
                        <a:pt x="250" y="2143"/>
                        <a:pt x="143" y="2358"/>
                        <a:pt x="0" y="2489"/>
                      </a:cubicBezTo>
                      <a:lnTo>
                        <a:pt x="274" y="2655"/>
                      </a:lnTo>
                      <a:cubicBezTo>
                        <a:pt x="429" y="2500"/>
                        <a:pt x="524" y="2262"/>
                        <a:pt x="584" y="2036"/>
                      </a:cubicBezTo>
                      <a:lnTo>
                        <a:pt x="298" y="1929"/>
                      </a:lnTo>
                      <a:close/>
                      <a:moveTo>
                        <a:pt x="1131" y="0"/>
                      </a:moveTo>
                      <a:cubicBezTo>
                        <a:pt x="1107" y="60"/>
                        <a:pt x="1084" y="143"/>
                        <a:pt x="1060" y="226"/>
                      </a:cubicBezTo>
                      <a:lnTo>
                        <a:pt x="405" y="226"/>
                      </a:lnTo>
                      <a:lnTo>
                        <a:pt x="405" y="1881"/>
                      </a:lnTo>
                      <a:lnTo>
                        <a:pt x="2227" y="1881"/>
                      </a:lnTo>
                      <a:cubicBezTo>
                        <a:pt x="2203" y="2203"/>
                        <a:pt x="2167" y="2334"/>
                        <a:pt x="2131" y="2369"/>
                      </a:cubicBezTo>
                      <a:cubicBezTo>
                        <a:pt x="2108" y="2393"/>
                        <a:pt x="2084" y="2405"/>
                        <a:pt x="2036" y="2405"/>
                      </a:cubicBezTo>
                      <a:cubicBezTo>
                        <a:pt x="2000" y="2405"/>
                        <a:pt x="1905" y="2405"/>
                        <a:pt x="1798" y="2393"/>
                      </a:cubicBezTo>
                      <a:lnTo>
                        <a:pt x="1798" y="2393"/>
                      </a:lnTo>
                      <a:cubicBezTo>
                        <a:pt x="1846" y="2465"/>
                        <a:pt x="1881" y="2584"/>
                        <a:pt x="1881" y="2667"/>
                      </a:cubicBezTo>
                      <a:lnTo>
                        <a:pt x="2036" y="2667"/>
                      </a:lnTo>
                      <a:cubicBezTo>
                        <a:pt x="2262" y="2667"/>
                        <a:pt x="2334" y="2631"/>
                        <a:pt x="2393" y="2560"/>
                      </a:cubicBezTo>
                      <a:cubicBezTo>
                        <a:pt x="2477" y="2477"/>
                        <a:pt x="2512" y="2262"/>
                        <a:pt x="2548" y="1750"/>
                      </a:cubicBezTo>
                      <a:cubicBezTo>
                        <a:pt x="2548" y="1715"/>
                        <a:pt x="2560" y="1691"/>
                        <a:pt x="2560" y="1667"/>
                      </a:cubicBezTo>
                      <a:lnTo>
                        <a:pt x="2381" y="1631"/>
                      </a:lnTo>
                      <a:lnTo>
                        <a:pt x="2310" y="1643"/>
                      </a:lnTo>
                      <a:lnTo>
                        <a:pt x="738" y="1643"/>
                      </a:lnTo>
                      <a:lnTo>
                        <a:pt x="738" y="1512"/>
                      </a:lnTo>
                      <a:lnTo>
                        <a:pt x="2620" y="1512"/>
                      </a:lnTo>
                      <a:lnTo>
                        <a:pt x="2620" y="1286"/>
                      </a:lnTo>
                      <a:lnTo>
                        <a:pt x="738" y="1286"/>
                      </a:lnTo>
                      <a:lnTo>
                        <a:pt x="738" y="1155"/>
                      </a:lnTo>
                      <a:lnTo>
                        <a:pt x="2227" y="1155"/>
                      </a:lnTo>
                      <a:lnTo>
                        <a:pt x="2227" y="226"/>
                      </a:lnTo>
                      <a:lnTo>
                        <a:pt x="1417" y="226"/>
                      </a:lnTo>
                      <a:lnTo>
                        <a:pt x="1488" y="95"/>
                      </a:lnTo>
                      <a:cubicBezTo>
                        <a:pt x="1524" y="95"/>
                        <a:pt x="1548" y="83"/>
                        <a:pt x="1548" y="60"/>
                      </a:cubicBezTo>
                      <a:lnTo>
                        <a:pt x="113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0" name="Google Shape;11470;p32"/>
                <p:cNvSpPr/>
                <p:nvPr/>
              </p:nvSpPr>
              <p:spPr>
                <a:xfrm>
                  <a:off x="-5298245" y="3509588"/>
                  <a:ext cx="317476" cy="1170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8" h="14443" extrusionOk="0">
                      <a:moveTo>
                        <a:pt x="1" y="1"/>
                      </a:moveTo>
                      <a:lnTo>
                        <a:pt x="1" y="14443"/>
                      </a:lnTo>
                      <a:lnTo>
                        <a:pt x="3918" y="14443"/>
                      </a:lnTo>
                      <a:lnTo>
                        <a:pt x="391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1" name="Google Shape;11471;p32"/>
                <p:cNvSpPr/>
                <p:nvPr/>
              </p:nvSpPr>
              <p:spPr>
                <a:xfrm>
                  <a:off x="-5258703" y="3085396"/>
                  <a:ext cx="237418" cy="204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0" h="2526" extrusionOk="0">
                      <a:moveTo>
                        <a:pt x="1" y="1"/>
                      </a:moveTo>
                      <a:lnTo>
                        <a:pt x="1" y="2525"/>
                      </a:lnTo>
                      <a:lnTo>
                        <a:pt x="2930" y="2525"/>
                      </a:lnTo>
                      <a:lnTo>
                        <a:pt x="293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2" name="Google Shape;11472;p32"/>
                <p:cNvSpPr/>
                <p:nvPr/>
              </p:nvSpPr>
              <p:spPr>
                <a:xfrm>
                  <a:off x="-5258703" y="3365192"/>
                  <a:ext cx="237418" cy="2046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0" h="2525" extrusionOk="0">
                      <a:moveTo>
                        <a:pt x="1" y="1"/>
                      </a:moveTo>
                      <a:lnTo>
                        <a:pt x="1" y="2525"/>
                      </a:lnTo>
                      <a:lnTo>
                        <a:pt x="2930" y="2525"/>
                      </a:lnTo>
                      <a:lnTo>
                        <a:pt x="293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3" name="Google Shape;11473;p32"/>
                <p:cNvSpPr/>
                <p:nvPr/>
              </p:nvSpPr>
              <p:spPr>
                <a:xfrm>
                  <a:off x="-5258703" y="3644017"/>
                  <a:ext cx="237418" cy="2046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0" h="2525" extrusionOk="0">
                      <a:moveTo>
                        <a:pt x="1" y="1"/>
                      </a:moveTo>
                      <a:lnTo>
                        <a:pt x="1" y="2525"/>
                      </a:lnTo>
                      <a:lnTo>
                        <a:pt x="2930" y="2525"/>
                      </a:lnTo>
                      <a:lnTo>
                        <a:pt x="293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4" name="Google Shape;11474;p32"/>
                <p:cNvSpPr/>
                <p:nvPr/>
              </p:nvSpPr>
              <p:spPr>
                <a:xfrm>
                  <a:off x="-5258703" y="3923813"/>
                  <a:ext cx="237418" cy="2046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0" h="2525" extrusionOk="0">
                      <a:moveTo>
                        <a:pt x="1" y="0"/>
                      </a:moveTo>
                      <a:lnTo>
                        <a:pt x="1" y="2525"/>
                      </a:lnTo>
                      <a:lnTo>
                        <a:pt x="2930" y="2525"/>
                      </a:lnTo>
                      <a:lnTo>
                        <a:pt x="293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5" name="Google Shape;11475;p32"/>
                <p:cNvSpPr/>
                <p:nvPr/>
              </p:nvSpPr>
              <p:spPr>
                <a:xfrm>
                  <a:off x="-5199794" y="3147141"/>
                  <a:ext cx="114820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7" h="1525" extrusionOk="0">
                      <a:moveTo>
                        <a:pt x="179" y="1"/>
                      </a:moveTo>
                      <a:lnTo>
                        <a:pt x="179" y="203"/>
                      </a:lnTo>
                      <a:lnTo>
                        <a:pt x="1214" y="203"/>
                      </a:lnTo>
                      <a:lnTo>
                        <a:pt x="1214" y="1"/>
                      </a:lnTo>
                      <a:close/>
                      <a:moveTo>
                        <a:pt x="1226" y="441"/>
                      </a:moveTo>
                      <a:lnTo>
                        <a:pt x="1203" y="453"/>
                      </a:lnTo>
                      <a:lnTo>
                        <a:pt x="0" y="453"/>
                      </a:lnTo>
                      <a:lnTo>
                        <a:pt x="0" y="668"/>
                      </a:lnTo>
                      <a:lnTo>
                        <a:pt x="1095" y="668"/>
                      </a:lnTo>
                      <a:cubicBezTo>
                        <a:pt x="1012" y="989"/>
                        <a:pt x="714" y="1239"/>
                        <a:pt x="262" y="1346"/>
                      </a:cubicBezTo>
                      <a:cubicBezTo>
                        <a:pt x="310" y="1394"/>
                        <a:pt x="369" y="1477"/>
                        <a:pt x="393" y="1525"/>
                      </a:cubicBezTo>
                      <a:cubicBezTo>
                        <a:pt x="941" y="1370"/>
                        <a:pt x="1214" y="1108"/>
                        <a:pt x="1381" y="549"/>
                      </a:cubicBezTo>
                      <a:cubicBezTo>
                        <a:pt x="1405" y="549"/>
                        <a:pt x="1417" y="537"/>
                        <a:pt x="1417" y="525"/>
                      </a:cubicBezTo>
                      <a:lnTo>
                        <a:pt x="1226" y="44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6" name="Google Shape;11476;p32"/>
                <p:cNvSpPr/>
                <p:nvPr/>
              </p:nvSpPr>
              <p:spPr>
                <a:xfrm>
                  <a:off x="-5209517" y="3480012"/>
                  <a:ext cx="122679" cy="213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" h="263" extrusionOk="0">
                      <a:moveTo>
                        <a:pt x="1" y="1"/>
                      </a:moveTo>
                      <a:lnTo>
                        <a:pt x="13" y="263"/>
                      </a:lnTo>
                      <a:cubicBezTo>
                        <a:pt x="37" y="263"/>
                        <a:pt x="61" y="239"/>
                        <a:pt x="72" y="227"/>
                      </a:cubicBezTo>
                      <a:lnTo>
                        <a:pt x="1513" y="227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7" name="Google Shape;11477;p32"/>
                <p:cNvSpPr/>
                <p:nvPr/>
              </p:nvSpPr>
              <p:spPr>
                <a:xfrm>
                  <a:off x="-5201739" y="3685504"/>
                  <a:ext cx="114901" cy="128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585" extrusionOk="0">
                      <a:moveTo>
                        <a:pt x="1131" y="1"/>
                      </a:moveTo>
                      <a:cubicBezTo>
                        <a:pt x="1036" y="215"/>
                        <a:pt x="917" y="441"/>
                        <a:pt x="822" y="584"/>
                      </a:cubicBezTo>
                      <a:cubicBezTo>
                        <a:pt x="667" y="501"/>
                        <a:pt x="512" y="429"/>
                        <a:pt x="369" y="358"/>
                      </a:cubicBezTo>
                      <a:lnTo>
                        <a:pt x="238" y="560"/>
                      </a:lnTo>
                      <a:cubicBezTo>
                        <a:pt x="381" y="620"/>
                        <a:pt x="548" y="703"/>
                        <a:pt x="691" y="786"/>
                      </a:cubicBezTo>
                      <a:cubicBezTo>
                        <a:pt x="512" y="1025"/>
                        <a:pt x="262" y="1263"/>
                        <a:pt x="0" y="1417"/>
                      </a:cubicBezTo>
                      <a:cubicBezTo>
                        <a:pt x="60" y="1453"/>
                        <a:pt x="143" y="1537"/>
                        <a:pt x="191" y="1584"/>
                      </a:cubicBezTo>
                      <a:cubicBezTo>
                        <a:pt x="465" y="1406"/>
                        <a:pt x="715" y="1156"/>
                        <a:pt x="893" y="905"/>
                      </a:cubicBezTo>
                      <a:cubicBezTo>
                        <a:pt x="1024" y="1001"/>
                        <a:pt x="1143" y="1096"/>
                        <a:pt x="1227" y="1167"/>
                      </a:cubicBezTo>
                      <a:lnTo>
                        <a:pt x="1381" y="953"/>
                      </a:lnTo>
                      <a:cubicBezTo>
                        <a:pt x="1274" y="870"/>
                        <a:pt x="1131" y="775"/>
                        <a:pt x="1036" y="715"/>
                      </a:cubicBezTo>
                      <a:cubicBezTo>
                        <a:pt x="1143" y="536"/>
                        <a:pt x="1262" y="322"/>
                        <a:pt x="1346" y="143"/>
                      </a:cubicBezTo>
                      <a:cubicBezTo>
                        <a:pt x="1381" y="143"/>
                        <a:pt x="1405" y="132"/>
                        <a:pt x="1417" y="120"/>
                      </a:cubicBezTo>
                      <a:lnTo>
                        <a:pt x="113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8" name="Google Shape;11478;p32"/>
                <p:cNvSpPr/>
                <p:nvPr/>
              </p:nvSpPr>
              <p:spPr>
                <a:xfrm>
                  <a:off x="-5196958" y="3963356"/>
                  <a:ext cx="120735" cy="1187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0" h="1466" extrusionOk="0">
                      <a:moveTo>
                        <a:pt x="108" y="1"/>
                      </a:moveTo>
                      <a:lnTo>
                        <a:pt x="1" y="203"/>
                      </a:lnTo>
                      <a:cubicBezTo>
                        <a:pt x="167" y="263"/>
                        <a:pt x="382" y="358"/>
                        <a:pt x="513" y="453"/>
                      </a:cubicBezTo>
                      <a:lnTo>
                        <a:pt x="632" y="239"/>
                      </a:lnTo>
                      <a:cubicBezTo>
                        <a:pt x="501" y="155"/>
                        <a:pt x="287" y="60"/>
                        <a:pt x="108" y="1"/>
                      </a:cubicBezTo>
                      <a:close/>
                      <a:moveTo>
                        <a:pt x="1287" y="191"/>
                      </a:moveTo>
                      <a:cubicBezTo>
                        <a:pt x="1072" y="691"/>
                        <a:pt x="656" y="1036"/>
                        <a:pt x="48" y="1227"/>
                      </a:cubicBezTo>
                      <a:lnTo>
                        <a:pt x="203" y="1465"/>
                      </a:lnTo>
                      <a:cubicBezTo>
                        <a:pt x="227" y="1453"/>
                        <a:pt x="239" y="1429"/>
                        <a:pt x="239" y="1417"/>
                      </a:cubicBezTo>
                      <a:cubicBezTo>
                        <a:pt x="834" y="1203"/>
                        <a:pt x="1275" y="822"/>
                        <a:pt x="1489" y="322"/>
                      </a:cubicBezTo>
                      <a:cubicBezTo>
                        <a:pt x="1430" y="286"/>
                        <a:pt x="1346" y="239"/>
                        <a:pt x="1287" y="19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9" name="Google Shape;11479;p32"/>
                <p:cNvSpPr/>
                <p:nvPr/>
              </p:nvSpPr>
              <p:spPr>
                <a:xfrm>
                  <a:off x="-5250032" y="3330511"/>
                  <a:ext cx="245197" cy="115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6" h="143" extrusionOk="0">
                      <a:moveTo>
                        <a:pt x="1" y="0"/>
                      </a:moveTo>
                      <a:lnTo>
                        <a:pt x="1" y="143"/>
                      </a:lnTo>
                      <a:lnTo>
                        <a:pt x="3025" y="143"/>
                      </a:lnTo>
                      <a:lnTo>
                        <a:pt x="302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0" name="Google Shape;11480;p32"/>
                <p:cNvSpPr/>
                <p:nvPr/>
              </p:nvSpPr>
              <p:spPr>
                <a:xfrm>
                  <a:off x="-5254813" y="3603502"/>
                  <a:ext cx="265373" cy="126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5" h="156" extrusionOk="0">
                      <a:moveTo>
                        <a:pt x="0" y="1"/>
                      </a:moveTo>
                      <a:lnTo>
                        <a:pt x="0" y="155"/>
                      </a:lnTo>
                      <a:lnTo>
                        <a:pt x="3275" y="155"/>
                      </a:lnTo>
                      <a:lnTo>
                        <a:pt x="327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1" name="Google Shape;11481;p32"/>
                <p:cNvSpPr/>
                <p:nvPr/>
              </p:nvSpPr>
              <p:spPr>
                <a:xfrm>
                  <a:off x="-5258703" y="3872683"/>
                  <a:ext cx="221050" cy="126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56" extrusionOk="0">
                      <a:moveTo>
                        <a:pt x="1" y="0"/>
                      </a:moveTo>
                      <a:lnTo>
                        <a:pt x="1" y="155"/>
                      </a:lnTo>
                      <a:lnTo>
                        <a:pt x="2727" y="155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2" name="Google Shape;11482;p32"/>
                <p:cNvSpPr/>
                <p:nvPr/>
              </p:nvSpPr>
              <p:spPr>
                <a:xfrm>
                  <a:off x="-5254813" y="4134167"/>
                  <a:ext cx="238390" cy="12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2" h="155" extrusionOk="0">
                      <a:moveTo>
                        <a:pt x="0" y="0"/>
                      </a:moveTo>
                      <a:lnTo>
                        <a:pt x="0" y="155"/>
                      </a:lnTo>
                      <a:lnTo>
                        <a:pt x="2941" y="155"/>
                      </a:lnTo>
                      <a:lnTo>
                        <a:pt x="294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3" name="Google Shape;11483;p32"/>
                <p:cNvSpPr/>
                <p:nvPr/>
              </p:nvSpPr>
              <p:spPr>
                <a:xfrm>
                  <a:off x="-6299695" y="3063275"/>
                  <a:ext cx="18475" cy="1160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" h="14324" extrusionOk="0">
                      <a:moveTo>
                        <a:pt x="1" y="0"/>
                      </a:moveTo>
                      <a:lnTo>
                        <a:pt x="1" y="14323"/>
                      </a:lnTo>
                      <a:lnTo>
                        <a:pt x="227" y="14323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4" name="Google Shape;11484;p32"/>
                <p:cNvSpPr/>
                <p:nvPr/>
              </p:nvSpPr>
              <p:spPr>
                <a:xfrm>
                  <a:off x="-6410625" y="3131745"/>
                  <a:ext cx="245116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2716" extrusionOk="0">
                      <a:moveTo>
                        <a:pt x="977" y="0"/>
                      </a:moveTo>
                      <a:cubicBezTo>
                        <a:pt x="406" y="215"/>
                        <a:pt x="1" y="762"/>
                        <a:pt x="1" y="1405"/>
                      </a:cubicBezTo>
                      <a:cubicBezTo>
                        <a:pt x="1" y="1965"/>
                        <a:pt x="310" y="2453"/>
                        <a:pt x="763" y="2715"/>
                      </a:cubicBezTo>
                      <a:lnTo>
                        <a:pt x="2263" y="2715"/>
                      </a:lnTo>
                      <a:cubicBezTo>
                        <a:pt x="2715" y="2453"/>
                        <a:pt x="3025" y="1965"/>
                        <a:pt x="3025" y="1405"/>
                      </a:cubicBezTo>
                      <a:cubicBezTo>
                        <a:pt x="3025" y="762"/>
                        <a:pt x="2620" y="215"/>
                        <a:pt x="20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5" name="Google Shape;11485;p32"/>
                <p:cNvSpPr/>
                <p:nvPr/>
              </p:nvSpPr>
              <p:spPr>
                <a:xfrm>
                  <a:off x="-6338265" y="3121130"/>
                  <a:ext cx="96588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191" y="179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6" name="Google Shape;11486;p32"/>
                <p:cNvSpPr/>
                <p:nvPr/>
              </p:nvSpPr>
              <p:spPr>
                <a:xfrm>
                  <a:off x="-6353661" y="3347852"/>
                  <a:ext cx="127379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" h="180" extrusionOk="0">
                      <a:moveTo>
                        <a:pt x="0" y="0"/>
                      </a:moveTo>
                      <a:lnTo>
                        <a:pt x="0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7" name="Google Shape;11487;p32"/>
                <p:cNvSpPr/>
                <p:nvPr/>
              </p:nvSpPr>
              <p:spPr>
                <a:xfrm>
                  <a:off x="-6410625" y="3398009"/>
                  <a:ext cx="245116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2716" extrusionOk="0">
                      <a:moveTo>
                        <a:pt x="977" y="1"/>
                      </a:moveTo>
                      <a:cubicBezTo>
                        <a:pt x="406" y="215"/>
                        <a:pt x="1" y="763"/>
                        <a:pt x="1" y="1405"/>
                      </a:cubicBezTo>
                      <a:cubicBezTo>
                        <a:pt x="1" y="1965"/>
                        <a:pt x="310" y="2453"/>
                        <a:pt x="763" y="2715"/>
                      </a:cubicBezTo>
                      <a:lnTo>
                        <a:pt x="2263" y="2715"/>
                      </a:lnTo>
                      <a:cubicBezTo>
                        <a:pt x="2715" y="2453"/>
                        <a:pt x="3025" y="1965"/>
                        <a:pt x="3025" y="1405"/>
                      </a:cubicBezTo>
                      <a:cubicBezTo>
                        <a:pt x="3025" y="763"/>
                        <a:pt x="2620" y="215"/>
                        <a:pt x="20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8" name="Google Shape;11488;p32"/>
                <p:cNvSpPr/>
                <p:nvPr/>
              </p:nvSpPr>
              <p:spPr>
                <a:xfrm>
                  <a:off x="-6338265" y="3388367"/>
                  <a:ext cx="96588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68" extrusionOk="0">
                      <a:moveTo>
                        <a:pt x="1" y="0"/>
                      </a:moveTo>
                      <a:lnTo>
                        <a:pt x="1" y="167"/>
                      </a:lnTo>
                      <a:lnTo>
                        <a:pt x="1191" y="167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9" name="Google Shape;11489;p32"/>
                <p:cNvSpPr/>
                <p:nvPr/>
              </p:nvSpPr>
              <p:spPr>
                <a:xfrm>
                  <a:off x="-6353661" y="3615089"/>
                  <a:ext cx="127379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" h="180" extrusionOk="0">
                      <a:moveTo>
                        <a:pt x="0" y="0"/>
                      </a:moveTo>
                      <a:lnTo>
                        <a:pt x="0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0" name="Google Shape;11490;p32"/>
                <p:cNvSpPr/>
                <p:nvPr/>
              </p:nvSpPr>
              <p:spPr>
                <a:xfrm>
                  <a:off x="-6410625" y="3665246"/>
                  <a:ext cx="245116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2716" extrusionOk="0">
                      <a:moveTo>
                        <a:pt x="977" y="1"/>
                      </a:moveTo>
                      <a:cubicBezTo>
                        <a:pt x="406" y="215"/>
                        <a:pt x="1" y="763"/>
                        <a:pt x="1" y="1406"/>
                      </a:cubicBezTo>
                      <a:cubicBezTo>
                        <a:pt x="1" y="1965"/>
                        <a:pt x="310" y="2453"/>
                        <a:pt x="763" y="2715"/>
                      </a:cubicBezTo>
                      <a:lnTo>
                        <a:pt x="2263" y="2715"/>
                      </a:lnTo>
                      <a:cubicBezTo>
                        <a:pt x="2715" y="2453"/>
                        <a:pt x="3025" y="1965"/>
                        <a:pt x="3025" y="1406"/>
                      </a:cubicBezTo>
                      <a:cubicBezTo>
                        <a:pt x="3025" y="763"/>
                        <a:pt x="2620" y="215"/>
                        <a:pt x="20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1" name="Google Shape;11491;p32"/>
                <p:cNvSpPr/>
                <p:nvPr/>
              </p:nvSpPr>
              <p:spPr>
                <a:xfrm>
                  <a:off x="-6338265" y="3654631"/>
                  <a:ext cx="96588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191" y="179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2" name="Google Shape;11492;p32"/>
                <p:cNvSpPr/>
                <p:nvPr/>
              </p:nvSpPr>
              <p:spPr>
                <a:xfrm>
                  <a:off x="-6353661" y="3881353"/>
                  <a:ext cx="127379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" h="180" extrusionOk="0">
                      <a:moveTo>
                        <a:pt x="0" y="1"/>
                      </a:moveTo>
                      <a:lnTo>
                        <a:pt x="0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3" name="Google Shape;11493;p32"/>
                <p:cNvSpPr/>
                <p:nvPr/>
              </p:nvSpPr>
              <p:spPr>
                <a:xfrm>
                  <a:off x="-6410625" y="3931511"/>
                  <a:ext cx="245116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2716" extrusionOk="0">
                      <a:moveTo>
                        <a:pt x="977" y="1"/>
                      </a:moveTo>
                      <a:cubicBezTo>
                        <a:pt x="406" y="215"/>
                        <a:pt x="1" y="763"/>
                        <a:pt x="1" y="1406"/>
                      </a:cubicBezTo>
                      <a:cubicBezTo>
                        <a:pt x="1" y="1965"/>
                        <a:pt x="310" y="2453"/>
                        <a:pt x="763" y="2715"/>
                      </a:cubicBezTo>
                      <a:lnTo>
                        <a:pt x="2263" y="2715"/>
                      </a:lnTo>
                      <a:cubicBezTo>
                        <a:pt x="2715" y="2453"/>
                        <a:pt x="3025" y="1965"/>
                        <a:pt x="3025" y="1406"/>
                      </a:cubicBezTo>
                      <a:cubicBezTo>
                        <a:pt x="3025" y="763"/>
                        <a:pt x="2620" y="215"/>
                        <a:pt x="20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4" name="Google Shape;11494;p32"/>
                <p:cNvSpPr/>
                <p:nvPr/>
              </p:nvSpPr>
              <p:spPr>
                <a:xfrm>
                  <a:off x="-6338265" y="3921868"/>
                  <a:ext cx="96588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68" extrusionOk="0">
                      <a:moveTo>
                        <a:pt x="1" y="1"/>
                      </a:moveTo>
                      <a:lnTo>
                        <a:pt x="1" y="167"/>
                      </a:lnTo>
                      <a:lnTo>
                        <a:pt x="1191" y="167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5" name="Google Shape;11495;p32"/>
                <p:cNvSpPr/>
                <p:nvPr/>
              </p:nvSpPr>
              <p:spPr>
                <a:xfrm>
                  <a:off x="-6353661" y="4148590"/>
                  <a:ext cx="127379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" h="180" extrusionOk="0">
                      <a:moveTo>
                        <a:pt x="0" y="1"/>
                      </a:moveTo>
                      <a:lnTo>
                        <a:pt x="0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6" name="Google Shape;11496;p32"/>
                <p:cNvSpPr/>
                <p:nvPr/>
              </p:nvSpPr>
              <p:spPr>
                <a:xfrm>
                  <a:off x="-6342074" y="3179958"/>
                  <a:ext cx="112956" cy="122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1513" extrusionOk="0">
                      <a:moveTo>
                        <a:pt x="167" y="1"/>
                      </a:moveTo>
                      <a:lnTo>
                        <a:pt x="167" y="203"/>
                      </a:lnTo>
                      <a:lnTo>
                        <a:pt x="1191" y="203"/>
                      </a:lnTo>
                      <a:lnTo>
                        <a:pt x="1191" y="1"/>
                      </a:lnTo>
                      <a:close/>
                      <a:moveTo>
                        <a:pt x="1203" y="441"/>
                      </a:moveTo>
                      <a:lnTo>
                        <a:pt x="1179" y="453"/>
                      </a:lnTo>
                      <a:lnTo>
                        <a:pt x="0" y="453"/>
                      </a:lnTo>
                      <a:lnTo>
                        <a:pt x="0" y="667"/>
                      </a:lnTo>
                      <a:lnTo>
                        <a:pt x="1072" y="667"/>
                      </a:lnTo>
                      <a:cubicBezTo>
                        <a:pt x="988" y="977"/>
                        <a:pt x="691" y="1227"/>
                        <a:pt x="250" y="1334"/>
                      </a:cubicBezTo>
                      <a:cubicBezTo>
                        <a:pt x="298" y="1382"/>
                        <a:pt x="357" y="1453"/>
                        <a:pt x="381" y="1513"/>
                      </a:cubicBezTo>
                      <a:cubicBezTo>
                        <a:pt x="917" y="1358"/>
                        <a:pt x="1191" y="1096"/>
                        <a:pt x="1357" y="548"/>
                      </a:cubicBezTo>
                      <a:cubicBezTo>
                        <a:pt x="1369" y="548"/>
                        <a:pt x="1381" y="537"/>
                        <a:pt x="1393" y="525"/>
                      </a:cubicBezTo>
                      <a:lnTo>
                        <a:pt x="1203" y="44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7" name="Google Shape;11497;p32"/>
                <p:cNvSpPr/>
                <p:nvPr/>
              </p:nvSpPr>
              <p:spPr>
                <a:xfrm>
                  <a:off x="-6352689" y="3508940"/>
                  <a:ext cx="120654" cy="213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9" h="263" extrusionOk="0">
                      <a:moveTo>
                        <a:pt x="0" y="1"/>
                      </a:moveTo>
                      <a:lnTo>
                        <a:pt x="12" y="263"/>
                      </a:lnTo>
                      <a:cubicBezTo>
                        <a:pt x="36" y="251"/>
                        <a:pt x="60" y="239"/>
                        <a:pt x="72" y="227"/>
                      </a:cubicBezTo>
                      <a:lnTo>
                        <a:pt x="1488" y="227"/>
                      </a:lnTo>
                      <a:lnTo>
                        <a:pt x="148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8" name="Google Shape;11498;p32"/>
                <p:cNvSpPr/>
                <p:nvPr/>
              </p:nvSpPr>
              <p:spPr>
                <a:xfrm>
                  <a:off x="-6344991" y="3711596"/>
                  <a:ext cx="112956" cy="127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1572" extrusionOk="0">
                      <a:moveTo>
                        <a:pt x="1120" y="0"/>
                      </a:moveTo>
                      <a:cubicBezTo>
                        <a:pt x="1024" y="214"/>
                        <a:pt x="905" y="441"/>
                        <a:pt x="822" y="583"/>
                      </a:cubicBezTo>
                      <a:cubicBezTo>
                        <a:pt x="667" y="500"/>
                        <a:pt x="512" y="417"/>
                        <a:pt x="369" y="357"/>
                      </a:cubicBezTo>
                      <a:lnTo>
                        <a:pt x="238" y="548"/>
                      </a:lnTo>
                      <a:cubicBezTo>
                        <a:pt x="381" y="619"/>
                        <a:pt x="536" y="691"/>
                        <a:pt x="691" y="786"/>
                      </a:cubicBezTo>
                      <a:cubicBezTo>
                        <a:pt x="512" y="1012"/>
                        <a:pt x="262" y="1250"/>
                        <a:pt x="0" y="1405"/>
                      </a:cubicBezTo>
                      <a:cubicBezTo>
                        <a:pt x="60" y="1441"/>
                        <a:pt x="155" y="1524"/>
                        <a:pt x="191" y="1572"/>
                      </a:cubicBezTo>
                      <a:cubicBezTo>
                        <a:pt x="453" y="1393"/>
                        <a:pt x="703" y="1143"/>
                        <a:pt x="881" y="905"/>
                      </a:cubicBezTo>
                      <a:cubicBezTo>
                        <a:pt x="1012" y="988"/>
                        <a:pt x="1131" y="1084"/>
                        <a:pt x="1215" y="1155"/>
                      </a:cubicBezTo>
                      <a:lnTo>
                        <a:pt x="1358" y="941"/>
                      </a:lnTo>
                      <a:cubicBezTo>
                        <a:pt x="1262" y="857"/>
                        <a:pt x="1120" y="762"/>
                        <a:pt x="1024" y="703"/>
                      </a:cubicBezTo>
                      <a:cubicBezTo>
                        <a:pt x="1131" y="536"/>
                        <a:pt x="1250" y="322"/>
                        <a:pt x="1334" y="143"/>
                      </a:cubicBezTo>
                      <a:cubicBezTo>
                        <a:pt x="1370" y="143"/>
                        <a:pt x="1393" y="131"/>
                        <a:pt x="1393" y="119"/>
                      </a:cubicBezTo>
                      <a:lnTo>
                        <a:pt x="112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9" name="Google Shape;11499;p32"/>
                <p:cNvSpPr/>
                <p:nvPr/>
              </p:nvSpPr>
              <p:spPr>
                <a:xfrm>
                  <a:off x="-6340210" y="3986530"/>
                  <a:ext cx="119762" cy="1158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8" h="1430" extrusionOk="0">
                      <a:moveTo>
                        <a:pt x="108" y="0"/>
                      </a:moveTo>
                      <a:lnTo>
                        <a:pt x="1" y="191"/>
                      </a:lnTo>
                      <a:cubicBezTo>
                        <a:pt x="168" y="250"/>
                        <a:pt x="382" y="346"/>
                        <a:pt x="513" y="441"/>
                      </a:cubicBezTo>
                      <a:lnTo>
                        <a:pt x="632" y="238"/>
                      </a:lnTo>
                      <a:cubicBezTo>
                        <a:pt x="501" y="143"/>
                        <a:pt x="287" y="48"/>
                        <a:pt x="108" y="0"/>
                      </a:cubicBezTo>
                      <a:close/>
                      <a:moveTo>
                        <a:pt x="1263" y="179"/>
                      </a:moveTo>
                      <a:cubicBezTo>
                        <a:pt x="1061" y="667"/>
                        <a:pt x="644" y="1024"/>
                        <a:pt x="48" y="1203"/>
                      </a:cubicBezTo>
                      <a:lnTo>
                        <a:pt x="203" y="1429"/>
                      </a:lnTo>
                      <a:cubicBezTo>
                        <a:pt x="227" y="1429"/>
                        <a:pt x="239" y="1405"/>
                        <a:pt x="239" y="1393"/>
                      </a:cubicBezTo>
                      <a:cubicBezTo>
                        <a:pt x="834" y="1179"/>
                        <a:pt x="1251" y="798"/>
                        <a:pt x="1477" y="310"/>
                      </a:cubicBezTo>
                      <a:cubicBezTo>
                        <a:pt x="1406" y="274"/>
                        <a:pt x="1334" y="238"/>
                        <a:pt x="1263" y="17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0" name="Google Shape;11500;p32"/>
                <p:cNvSpPr/>
                <p:nvPr/>
              </p:nvSpPr>
              <p:spPr>
                <a:xfrm>
                  <a:off x="-3777798" y="1060375"/>
                  <a:ext cx="3043001" cy="1240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15313" extrusionOk="0">
                      <a:moveTo>
                        <a:pt x="1" y="1"/>
                      </a:moveTo>
                      <a:lnTo>
                        <a:pt x="1" y="15312"/>
                      </a:lnTo>
                      <a:lnTo>
                        <a:pt x="37553" y="15312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1" name="Google Shape;11501;p32"/>
                <p:cNvSpPr/>
                <p:nvPr/>
              </p:nvSpPr>
              <p:spPr>
                <a:xfrm>
                  <a:off x="-3777798" y="1133707"/>
                  <a:ext cx="3043001" cy="291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3597" extrusionOk="0">
                      <a:moveTo>
                        <a:pt x="1" y="1"/>
                      </a:moveTo>
                      <a:lnTo>
                        <a:pt x="1" y="3596"/>
                      </a:lnTo>
                      <a:lnTo>
                        <a:pt x="37553" y="3596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2" name="Google Shape;11502;p32"/>
                <p:cNvSpPr/>
                <p:nvPr/>
              </p:nvSpPr>
              <p:spPr>
                <a:xfrm>
                  <a:off x="-3777798" y="2152497"/>
                  <a:ext cx="3043001" cy="14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1835" extrusionOk="0">
                      <a:moveTo>
                        <a:pt x="1" y="1"/>
                      </a:moveTo>
                      <a:lnTo>
                        <a:pt x="1" y="1834"/>
                      </a:lnTo>
                      <a:lnTo>
                        <a:pt x="37553" y="1834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3" name="Google Shape;11503;p32"/>
                <p:cNvSpPr/>
                <p:nvPr/>
              </p:nvSpPr>
              <p:spPr>
                <a:xfrm>
                  <a:off x="-3635024" y="1455963"/>
                  <a:ext cx="1064248" cy="61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4" h="7597" extrusionOk="0">
                      <a:moveTo>
                        <a:pt x="1" y="0"/>
                      </a:moveTo>
                      <a:lnTo>
                        <a:pt x="1" y="7596"/>
                      </a:lnTo>
                      <a:lnTo>
                        <a:pt x="13134" y="7596"/>
                      </a:lnTo>
                      <a:lnTo>
                        <a:pt x="1313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4" name="Google Shape;11504;p32"/>
                <p:cNvSpPr/>
                <p:nvPr/>
              </p:nvSpPr>
              <p:spPr>
                <a:xfrm>
                  <a:off x="-3594428" y="1493561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5" name="Google Shape;11505;p32"/>
                <p:cNvSpPr/>
                <p:nvPr/>
              </p:nvSpPr>
              <p:spPr>
                <a:xfrm>
                  <a:off x="-3253939" y="1493561"/>
                  <a:ext cx="302080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2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6" name="Google Shape;11506;p32"/>
                <p:cNvSpPr/>
                <p:nvPr/>
              </p:nvSpPr>
              <p:spPr>
                <a:xfrm>
                  <a:off x="-2913370" y="1493561"/>
                  <a:ext cx="302080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2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7" name="Google Shape;11507;p32"/>
                <p:cNvSpPr/>
                <p:nvPr/>
              </p:nvSpPr>
              <p:spPr>
                <a:xfrm>
                  <a:off x="-3594428" y="1493561"/>
                  <a:ext cx="301999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966" extrusionOk="0">
                      <a:moveTo>
                        <a:pt x="0" y="1"/>
                      </a:moveTo>
                      <a:lnTo>
                        <a:pt x="0" y="965"/>
                      </a:lnTo>
                      <a:lnTo>
                        <a:pt x="3727" y="965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8" name="Google Shape;11508;p32"/>
                <p:cNvSpPr/>
                <p:nvPr/>
              </p:nvSpPr>
              <p:spPr>
                <a:xfrm>
                  <a:off x="-3253939" y="1493561"/>
                  <a:ext cx="302080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966" extrusionOk="0">
                      <a:moveTo>
                        <a:pt x="1" y="1"/>
                      </a:moveTo>
                      <a:lnTo>
                        <a:pt x="1" y="965"/>
                      </a:lnTo>
                      <a:lnTo>
                        <a:pt x="3728" y="965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9" name="Google Shape;11509;p32"/>
                <p:cNvSpPr/>
                <p:nvPr/>
              </p:nvSpPr>
              <p:spPr>
                <a:xfrm>
                  <a:off x="-2913370" y="1493561"/>
                  <a:ext cx="302080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966" extrusionOk="0">
                      <a:moveTo>
                        <a:pt x="1" y="1"/>
                      </a:moveTo>
                      <a:lnTo>
                        <a:pt x="1" y="965"/>
                      </a:lnTo>
                      <a:lnTo>
                        <a:pt x="3728" y="965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0" name="Google Shape;11510;p32"/>
                <p:cNvSpPr/>
                <p:nvPr/>
              </p:nvSpPr>
              <p:spPr>
                <a:xfrm>
                  <a:off x="-3594428" y="1780083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1" name="Google Shape;11511;p32"/>
                <p:cNvSpPr/>
                <p:nvPr/>
              </p:nvSpPr>
              <p:spPr>
                <a:xfrm>
                  <a:off x="-3253939" y="1780083"/>
                  <a:ext cx="302080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3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2" name="Google Shape;11512;p32"/>
                <p:cNvSpPr/>
                <p:nvPr/>
              </p:nvSpPr>
              <p:spPr>
                <a:xfrm>
                  <a:off x="-2913370" y="1780083"/>
                  <a:ext cx="302080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3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3" name="Google Shape;11513;p32"/>
                <p:cNvSpPr/>
                <p:nvPr/>
              </p:nvSpPr>
              <p:spPr>
                <a:xfrm>
                  <a:off x="-1949519" y="1455963"/>
                  <a:ext cx="1063195" cy="61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597" extrusionOk="0">
                      <a:moveTo>
                        <a:pt x="0" y="0"/>
                      </a:moveTo>
                      <a:lnTo>
                        <a:pt x="0" y="7596"/>
                      </a:lnTo>
                      <a:lnTo>
                        <a:pt x="13121" y="7596"/>
                      </a:lnTo>
                      <a:lnTo>
                        <a:pt x="1312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4" name="Google Shape;11514;p32"/>
                <p:cNvSpPr/>
                <p:nvPr/>
              </p:nvSpPr>
              <p:spPr>
                <a:xfrm>
                  <a:off x="-1909976" y="1493561"/>
                  <a:ext cx="302971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39" y="3132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5" name="Google Shape;11515;p32"/>
                <p:cNvSpPr/>
                <p:nvPr/>
              </p:nvSpPr>
              <p:spPr>
                <a:xfrm>
                  <a:off x="-1568434" y="1493561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6" name="Google Shape;11516;p32"/>
                <p:cNvSpPr/>
                <p:nvPr/>
              </p:nvSpPr>
              <p:spPr>
                <a:xfrm>
                  <a:off x="-1227865" y="1493561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7" name="Google Shape;11517;p32"/>
                <p:cNvSpPr/>
                <p:nvPr/>
              </p:nvSpPr>
              <p:spPr>
                <a:xfrm>
                  <a:off x="-1909976" y="1493561"/>
                  <a:ext cx="302971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39" y="1013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8" name="Google Shape;11518;p32"/>
                <p:cNvSpPr/>
                <p:nvPr/>
              </p:nvSpPr>
              <p:spPr>
                <a:xfrm>
                  <a:off x="-1568434" y="1493561"/>
                  <a:ext cx="301999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27" y="1013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9" name="Google Shape;11519;p32"/>
                <p:cNvSpPr/>
                <p:nvPr/>
              </p:nvSpPr>
              <p:spPr>
                <a:xfrm>
                  <a:off x="-1227865" y="1493561"/>
                  <a:ext cx="301999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27" y="1013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0" name="Google Shape;11520;p32"/>
                <p:cNvSpPr/>
                <p:nvPr/>
              </p:nvSpPr>
              <p:spPr>
                <a:xfrm>
                  <a:off x="-1909976" y="1780083"/>
                  <a:ext cx="302971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39" y="3132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1" name="Google Shape;11521;p32"/>
                <p:cNvSpPr/>
                <p:nvPr/>
              </p:nvSpPr>
              <p:spPr>
                <a:xfrm>
                  <a:off x="-1568434" y="1780083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2" name="Google Shape;11522;p32"/>
                <p:cNvSpPr/>
                <p:nvPr/>
              </p:nvSpPr>
              <p:spPr>
                <a:xfrm>
                  <a:off x="-1227865" y="1780083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3" name="Google Shape;11523;p32"/>
                <p:cNvSpPr/>
                <p:nvPr/>
              </p:nvSpPr>
              <p:spPr>
                <a:xfrm>
                  <a:off x="-3740119" y="1255252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4" name="Google Shape;11524;p32"/>
                <p:cNvSpPr/>
                <p:nvPr/>
              </p:nvSpPr>
              <p:spPr>
                <a:xfrm>
                  <a:off x="-3563555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5" name="Google Shape;11525;p32"/>
                <p:cNvSpPr/>
                <p:nvPr/>
              </p:nvSpPr>
              <p:spPr>
                <a:xfrm>
                  <a:off x="-3387072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6" name="Google Shape;11526;p32"/>
                <p:cNvSpPr/>
                <p:nvPr/>
              </p:nvSpPr>
              <p:spPr>
                <a:xfrm>
                  <a:off x="-3211480" y="1255252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25" y="1334"/>
                      </a:lnTo>
                      <a:lnTo>
                        <a:pt x="15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7" name="Google Shape;11527;p32"/>
                <p:cNvSpPr/>
                <p:nvPr/>
              </p:nvSpPr>
              <p:spPr>
                <a:xfrm>
                  <a:off x="-3034915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8" name="Google Shape;11528;p32"/>
                <p:cNvSpPr/>
                <p:nvPr/>
              </p:nvSpPr>
              <p:spPr>
                <a:xfrm>
                  <a:off x="-2858351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9" name="Google Shape;11529;p32"/>
                <p:cNvSpPr/>
                <p:nvPr/>
              </p:nvSpPr>
              <p:spPr>
                <a:xfrm>
                  <a:off x="-2682759" y="1255252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0" name="Google Shape;11530;p32"/>
                <p:cNvSpPr/>
                <p:nvPr/>
              </p:nvSpPr>
              <p:spPr>
                <a:xfrm>
                  <a:off x="-2506195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1" name="Google Shape;11531;p32"/>
                <p:cNvSpPr/>
                <p:nvPr/>
              </p:nvSpPr>
              <p:spPr>
                <a:xfrm>
                  <a:off x="-2329630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2" name="Google Shape;11532;p32"/>
                <p:cNvSpPr/>
                <p:nvPr/>
              </p:nvSpPr>
              <p:spPr>
                <a:xfrm>
                  <a:off x="-2154038" y="1255252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3" name="Google Shape;11533;p32"/>
                <p:cNvSpPr/>
                <p:nvPr/>
              </p:nvSpPr>
              <p:spPr>
                <a:xfrm>
                  <a:off x="-1977555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4" name="Google Shape;11534;p32"/>
                <p:cNvSpPr/>
                <p:nvPr/>
              </p:nvSpPr>
              <p:spPr>
                <a:xfrm>
                  <a:off x="-1800991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5" name="Google Shape;11535;p32"/>
                <p:cNvSpPr/>
                <p:nvPr/>
              </p:nvSpPr>
              <p:spPr>
                <a:xfrm>
                  <a:off x="-1625399" y="1255252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25" y="1334"/>
                      </a:lnTo>
                      <a:lnTo>
                        <a:pt x="15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6" name="Google Shape;11536;p32"/>
                <p:cNvSpPr/>
                <p:nvPr/>
              </p:nvSpPr>
              <p:spPr>
                <a:xfrm>
                  <a:off x="-1448834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7" name="Google Shape;11537;p32"/>
                <p:cNvSpPr/>
                <p:nvPr/>
              </p:nvSpPr>
              <p:spPr>
                <a:xfrm>
                  <a:off x="-1272270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8" name="Google Shape;11538;p32"/>
                <p:cNvSpPr/>
                <p:nvPr/>
              </p:nvSpPr>
              <p:spPr>
                <a:xfrm>
                  <a:off x="-1096678" y="1255252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9" name="Google Shape;11539;p32"/>
                <p:cNvSpPr/>
                <p:nvPr/>
              </p:nvSpPr>
              <p:spPr>
                <a:xfrm>
                  <a:off x="-920113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0" name="Google Shape;11540;p32"/>
                <p:cNvSpPr/>
                <p:nvPr/>
              </p:nvSpPr>
              <p:spPr>
                <a:xfrm>
                  <a:off x="-3971703" y="454514"/>
                  <a:ext cx="3430810" cy="7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40" h="9026" extrusionOk="0">
                      <a:moveTo>
                        <a:pt x="5680" y="1"/>
                      </a:moveTo>
                      <a:lnTo>
                        <a:pt x="5085" y="882"/>
                      </a:lnTo>
                      <a:lnTo>
                        <a:pt x="4906" y="1144"/>
                      </a:lnTo>
                      <a:lnTo>
                        <a:pt x="4442" y="1846"/>
                      </a:lnTo>
                      <a:lnTo>
                        <a:pt x="4251" y="2132"/>
                      </a:lnTo>
                      <a:lnTo>
                        <a:pt x="3549" y="3192"/>
                      </a:lnTo>
                      <a:lnTo>
                        <a:pt x="2775" y="4346"/>
                      </a:lnTo>
                      <a:lnTo>
                        <a:pt x="1941" y="5608"/>
                      </a:lnTo>
                      <a:lnTo>
                        <a:pt x="1013" y="6990"/>
                      </a:lnTo>
                      <a:lnTo>
                        <a:pt x="1" y="8502"/>
                      </a:lnTo>
                      <a:lnTo>
                        <a:pt x="60" y="8502"/>
                      </a:lnTo>
                      <a:cubicBezTo>
                        <a:pt x="13" y="8811"/>
                        <a:pt x="310" y="9026"/>
                        <a:pt x="846" y="9026"/>
                      </a:cubicBezTo>
                      <a:cubicBezTo>
                        <a:pt x="1310" y="9026"/>
                        <a:pt x="1822" y="8847"/>
                        <a:pt x="2168" y="8597"/>
                      </a:cubicBezTo>
                      <a:cubicBezTo>
                        <a:pt x="2203" y="8847"/>
                        <a:pt x="2501" y="9026"/>
                        <a:pt x="2977" y="9026"/>
                      </a:cubicBezTo>
                      <a:cubicBezTo>
                        <a:pt x="3454" y="9026"/>
                        <a:pt x="3954" y="8847"/>
                        <a:pt x="4275" y="8597"/>
                      </a:cubicBezTo>
                      <a:cubicBezTo>
                        <a:pt x="4335" y="8847"/>
                        <a:pt x="4644" y="9026"/>
                        <a:pt x="5120" y="9026"/>
                      </a:cubicBezTo>
                      <a:cubicBezTo>
                        <a:pt x="5585" y="9026"/>
                        <a:pt x="6073" y="8847"/>
                        <a:pt x="6382" y="8597"/>
                      </a:cubicBezTo>
                      <a:cubicBezTo>
                        <a:pt x="6454" y="8847"/>
                        <a:pt x="6775" y="9026"/>
                        <a:pt x="7252" y="9026"/>
                      </a:cubicBezTo>
                      <a:cubicBezTo>
                        <a:pt x="7728" y="9026"/>
                        <a:pt x="8204" y="8847"/>
                        <a:pt x="8490" y="8597"/>
                      </a:cubicBezTo>
                      <a:cubicBezTo>
                        <a:pt x="8585" y="8847"/>
                        <a:pt x="8918" y="9026"/>
                        <a:pt x="9395" y="9026"/>
                      </a:cubicBezTo>
                      <a:cubicBezTo>
                        <a:pt x="9859" y="9026"/>
                        <a:pt x="10323" y="8847"/>
                        <a:pt x="10597" y="8597"/>
                      </a:cubicBezTo>
                      <a:cubicBezTo>
                        <a:pt x="10704" y="8847"/>
                        <a:pt x="11050" y="9026"/>
                        <a:pt x="11526" y="9026"/>
                      </a:cubicBezTo>
                      <a:cubicBezTo>
                        <a:pt x="12002" y="9026"/>
                        <a:pt x="12455" y="8847"/>
                        <a:pt x="12705" y="8597"/>
                      </a:cubicBezTo>
                      <a:cubicBezTo>
                        <a:pt x="12836" y="8847"/>
                        <a:pt x="13193" y="9026"/>
                        <a:pt x="13669" y="9026"/>
                      </a:cubicBezTo>
                      <a:cubicBezTo>
                        <a:pt x="14133" y="9026"/>
                        <a:pt x="14574" y="8847"/>
                        <a:pt x="14812" y="8597"/>
                      </a:cubicBezTo>
                      <a:cubicBezTo>
                        <a:pt x="14955" y="8847"/>
                        <a:pt x="15324" y="9026"/>
                        <a:pt x="15800" y="9026"/>
                      </a:cubicBezTo>
                      <a:cubicBezTo>
                        <a:pt x="16277" y="9026"/>
                        <a:pt x="16705" y="8847"/>
                        <a:pt x="16931" y="8597"/>
                      </a:cubicBezTo>
                      <a:cubicBezTo>
                        <a:pt x="17086" y="8847"/>
                        <a:pt x="17467" y="9026"/>
                        <a:pt x="17943" y="9026"/>
                      </a:cubicBezTo>
                      <a:cubicBezTo>
                        <a:pt x="18408" y="9026"/>
                        <a:pt x="18824" y="8847"/>
                        <a:pt x="19039" y="8597"/>
                      </a:cubicBezTo>
                      <a:cubicBezTo>
                        <a:pt x="19205" y="8847"/>
                        <a:pt x="19598" y="9026"/>
                        <a:pt x="20075" y="9026"/>
                      </a:cubicBezTo>
                      <a:cubicBezTo>
                        <a:pt x="20551" y="9026"/>
                        <a:pt x="20956" y="8847"/>
                        <a:pt x="21146" y="8597"/>
                      </a:cubicBezTo>
                      <a:cubicBezTo>
                        <a:pt x="21337" y="8847"/>
                        <a:pt x="21742" y="9026"/>
                        <a:pt x="22218" y="9026"/>
                      </a:cubicBezTo>
                      <a:cubicBezTo>
                        <a:pt x="22682" y="9026"/>
                        <a:pt x="23087" y="8847"/>
                        <a:pt x="23254" y="8597"/>
                      </a:cubicBezTo>
                      <a:cubicBezTo>
                        <a:pt x="23456" y="8847"/>
                        <a:pt x="23873" y="9026"/>
                        <a:pt x="24349" y="9026"/>
                      </a:cubicBezTo>
                      <a:cubicBezTo>
                        <a:pt x="24825" y="9026"/>
                        <a:pt x="25206" y="8847"/>
                        <a:pt x="25361" y="8597"/>
                      </a:cubicBezTo>
                      <a:cubicBezTo>
                        <a:pt x="25587" y="8847"/>
                        <a:pt x="26016" y="9026"/>
                        <a:pt x="26492" y="9026"/>
                      </a:cubicBezTo>
                      <a:cubicBezTo>
                        <a:pt x="26956" y="9026"/>
                        <a:pt x="27337" y="8847"/>
                        <a:pt x="27468" y="8597"/>
                      </a:cubicBezTo>
                      <a:cubicBezTo>
                        <a:pt x="27707" y="8847"/>
                        <a:pt x="28147" y="9026"/>
                        <a:pt x="28623" y="9026"/>
                      </a:cubicBezTo>
                      <a:cubicBezTo>
                        <a:pt x="29100" y="9026"/>
                        <a:pt x="29457" y="8847"/>
                        <a:pt x="29576" y="8597"/>
                      </a:cubicBezTo>
                      <a:cubicBezTo>
                        <a:pt x="29838" y="8847"/>
                        <a:pt x="30290" y="9026"/>
                        <a:pt x="30766" y="9026"/>
                      </a:cubicBezTo>
                      <a:cubicBezTo>
                        <a:pt x="31231" y="9026"/>
                        <a:pt x="31588" y="8847"/>
                        <a:pt x="31695" y="8597"/>
                      </a:cubicBezTo>
                      <a:cubicBezTo>
                        <a:pt x="31957" y="8847"/>
                        <a:pt x="32433" y="9026"/>
                        <a:pt x="32898" y="9026"/>
                      </a:cubicBezTo>
                      <a:cubicBezTo>
                        <a:pt x="33374" y="9026"/>
                        <a:pt x="33707" y="8847"/>
                        <a:pt x="33803" y="8597"/>
                      </a:cubicBezTo>
                      <a:cubicBezTo>
                        <a:pt x="34088" y="8847"/>
                        <a:pt x="34565" y="9026"/>
                        <a:pt x="35041" y="9026"/>
                      </a:cubicBezTo>
                      <a:cubicBezTo>
                        <a:pt x="35505" y="9026"/>
                        <a:pt x="35839" y="8847"/>
                        <a:pt x="35910" y="8597"/>
                      </a:cubicBezTo>
                      <a:cubicBezTo>
                        <a:pt x="36208" y="8847"/>
                        <a:pt x="36708" y="9026"/>
                        <a:pt x="37172" y="9026"/>
                      </a:cubicBezTo>
                      <a:cubicBezTo>
                        <a:pt x="37648" y="9026"/>
                        <a:pt x="37958" y="8847"/>
                        <a:pt x="38017" y="8597"/>
                      </a:cubicBezTo>
                      <a:cubicBezTo>
                        <a:pt x="38339" y="8847"/>
                        <a:pt x="38839" y="9026"/>
                        <a:pt x="39315" y="9026"/>
                      </a:cubicBezTo>
                      <a:cubicBezTo>
                        <a:pt x="39779" y="9026"/>
                        <a:pt x="40089" y="8847"/>
                        <a:pt x="40125" y="8597"/>
                      </a:cubicBezTo>
                      <a:cubicBezTo>
                        <a:pt x="40470" y="8847"/>
                        <a:pt x="40982" y="9026"/>
                        <a:pt x="41446" y="9026"/>
                      </a:cubicBezTo>
                      <a:cubicBezTo>
                        <a:pt x="41982" y="9026"/>
                        <a:pt x="42280" y="8811"/>
                        <a:pt x="42232" y="8502"/>
                      </a:cubicBezTo>
                      <a:lnTo>
                        <a:pt x="42339" y="8502"/>
                      </a:lnTo>
                      <a:lnTo>
                        <a:pt x="41315" y="6990"/>
                      </a:lnTo>
                      <a:lnTo>
                        <a:pt x="40399" y="5608"/>
                      </a:lnTo>
                      <a:lnTo>
                        <a:pt x="39565" y="4346"/>
                      </a:lnTo>
                      <a:lnTo>
                        <a:pt x="38791" y="3192"/>
                      </a:lnTo>
                      <a:lnTo>
                        <a:pt x="38077" y="2132"/>
                      </a:lnTo>
                      <a:lnTo>
                        <a:pt x="37886" y="1846"/>
                      </a:lnTo>
                      <a:lnTo>
                        <a:pt x="37434" y="1144"/>
                      </a:lnTo>
                      <a:lnTo>
                        <a:pt x="37255" y="882"/>
                      </a:lnTo>
                      <a:lnTo>
                        <a:pt x="3666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1" name="Google Shape;11541;p32"/>
                <p:cNvSpPr/>
                <p:nvPr/>
              </p:nvSpPr>
              <p:spPr>
                <a:xfrm>
                  <a:off x="-3902260" y="1029503"/>
                  <a:ext cx="3289008" cy="50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90" h="620" extrusionOk="0">
                      <a:moveTo>
                        <a:pt x="37" y="1"/>
                      </a:moveTo>
                      <a:lnTo>
                        <a:pt x="37" y="60"/>
                      </a:lnTo>
                      <a:lnTo>
                        <a:pt x="13" y="60"/>
                      </a:lnTo>
                      <a:cubicBezTo>
                        <a:pt x="1" y="179"/>
                        <a:pt x="37" y="287"/>
                        <a:pt x="108" y="382"/>
                      </a:cubicBezTo>
                      <a:cubicBezTo>
                        <a:pt x="251" y="537"/>
                        <a:pt x="513" y="620"/>
                        <a:pt x="858" y="620"/>
                      </a:cubicBezTo>
                      <a:cubicBezTo>
                        <a:pt x="1263" y="620"/>
                        <a:pt x="1739" y="489"/>
                        <a:pt x="2073" y="275"/>
                      </a:cubicBezTo>
                      <a:cubicBezTo>
                        <a:pt x="2180" y="489"/>
                        <a:pt x="2477" y="620"/>
                        <a:pt x="2894" y="620"/>
                      </a:cubicBezTo>
                      <a:cubicBezTo>
                        <a:pt x="3311" y="620"/>
                        <a:pt x="3775" y="489"/>
                        <a:pt x="4097" y="275"/>
                      </a:cubicBezTo>
                      <a:cubicBezTo>
                        <a:pt x="4216" y="489"/>
                        <a:pt x="4525" y="620"/>
                        <a:pt x="4942" y="620"/>
                      </a:cubicBezTo>
                      <a:cubicBezTo>
                        <a:pt x="5359" y="620"/>
                        <a:pt x="5811" y="489"/>
                        <a:pt x="6121" y="275"/>
                      </a:cubicBezTo>
                      <a:cubicBezTo>
                        <a:pt x="6252" y="489"/>
                        <a:pt x="6573" y="620"/>
                        <a:pt x="6990" y="620"/>
                      </a:cubicBezTo>
                      <a:cubicBezTo>
                        <a:pt x="7407" y="620"/>
                        <a:pt x="7847" y="489"/>
                        <a:pt x="8145" y="275"/>
                      </a:cubicBezTo>
                      <a:cubicBezTo>
                        <a:pt x="8288" y="489"/>
                        <a:pt x="8621" y="620"/>
                        <a:pt x="9038" y="620"/>
                      </a:cubicBezTo>
                      <a:cubicBezTo>
                        <a:pt x="9455" y="620"/>
                        <a:pt x="9883" y="489"/>
                        <a:pt x="10169" y="275"/>
                      </a:cubicBezTo>
                      <a:cubicBezTo>
                        <a:pt x="10324" y="489"/>
                        <a:pt x="10657" y="620"/>
                        <a:pt x="11086" y="620"/>
                      </a:cubicBezTo>
                      <a:cubicBezTo>
                        <a:pt x="11502" y="620"/>
                        <a:pt x="11919" y="489"/>
                        <a:pt x="12193" y="263"/>
                      </a:cubicBezTo>
                      <a:cubicBezTo>
                        <a:pt x="12360" y="489"/>
                        <a:pt x="12705" y="620"/>
                        <a:pt x="13134" y="620"/>
                      </a:cubicBezTo>
                      <a:cubicBezTo>
                        <a:pt x="13550" y="620"/>
                        <a:pt x="13955" y="489"/>
                        <a:pt x="14217" y="263"/>
                      </a:cubicBezTo>
                      <a:cubicBezTo>
                        <a:pt x="14396" y="489"/>
                        <a:pt x="14753" y="620"/>
                        <a:pt x="15170" y="620"/>
                      </a:cubicBezTo>
                      <a:cubicBezTo>
                        <a:pt x="15586" y="620"/>
                        <a:pt x="16003" y="489"/>
                        <a:pt x="16241" y="263"/>
                      </a:cubicBezTo>
                      <a:cubicBezTo>
                        <a:pt x="16432" y="489"/>
                        <a:pt x="16801" y="620"/>
                        <a:pt x="17217" y="620"/>
                      </a:cubicBezTo>
                      <a:cubicBezTo>
                        <a:pt x="17646" y="620"/>
                        <a:pt x="18039" y="489"/>
                        <a:pt x="18265" y="263"/>
                      </a:cubicBezTo>
                      <a:cubicBezTo>
                        <a:pt x="18468" y="489"/>
                        <a:pt x="18849" y="620"/>
                        <a:pt x="19265" y="620"/>
                      </a:cubicBezTo>
                      <a:cubicBezTo>
                        <a:pt x="19694" y="620"/>
                        <a:pt x="20075" y="489"/>
                        <a:pt x="20289" y="263"/>
                      </a:cubicBezTo>
                      <a:cubicBezTo>
                        <a:pt x="20504" y="489"/>
                        <a:pt x="20885" y="620"/>
                        <a:pt x="21313" y="620"/>
                      </a:cubicBezTo>
                      <a:cubicBezTo>
                        <a:pt x="21730" y="620"/>
                        <a:pt x="22111" y="489"/>
                        <a:pt x="22313" y="263"/>
                      </a:cubicBezTo>
                      <a:cubicBezTo>
                        <a:pt x="22539" y="489"/>
                        <a:pt x="22932" y="620"/>
                        <a:pt x="23361" y="620"/>
                      </a:cubicBezTo>
                      <a:cubicBezTo>
                        <a:pt x="23778" y="620"/>
                        <a:pt x="24147" y="489"/>
                        <a:pt x="24337" y="263"/>
                      </a:cubicBezTo>
                      <a:cubicBezTo>
                        <a:pt x="24575" y="489"/>
                        <a:pt x="24992" y="620"/>
                        <a:pt x="25409" y="620"/>
                      </a:cubicBezTo>
                      <a:cubicBezTo>
                        <a:pt x="25826" y="620"/>
                        <a:pt x="26183" y="489"/>
                        <a:pt x="26361" y="263"/>
                      </a:cubicBezTo>
                      <a:cubicBezTo>
                        <a:pt x="26623" y="489"/>
                        <a:pt x="27028" y="620"/>
                        <a:pt x="27445" y="620"/>
                      </a:cubicBezTo>
                      <a:cubicBezTo>
                        <a:pt x="27873" y="620"/>
                        <a:pt x="28219" y="489"/>
                        <a:pt x="28385" y="263"/>
                      </a:cubicBezTo>
                      <a:cubicBezTo>
                        <a:pt x="28659" y="489"/>
                        <a:pt x="29076" y="620"/>
                        <a:pt x="29493" y="620"/>
                      </a:cubicBezTo>
                      <a:cubicBezTo>
                        <a:pt x="29909" y="620"/>
                        <a:pt x="30255" y="489"/>
                        <a:pt x="30410" y="275"/>
                      </a:cubicBezTo>
                      <a:cubicBezTo>
                        <a:pt x="30695" y="489"/>
                        <a:pt x="31124" y="620"/>
                        <a:pt x="31541" y="620"/>
                      </a:cubicBezTo>
                      <a:cubicBezTo>
                        <a:pt x="31957" y="620"/>
                        <a:pt x="32291" y="489"/>
                        <a:pt x="32434" y="275"/>
                      </a:cubicBezTo>
                      <a:cubicBezTo>
                        <a:pt x="32731" y="489"/>
                        <a:pt x="33172" y="620"/>
                        <a:pt x="33588" y="620"/>
                      </a:cubicBezTo>
                      <a:cubicBezTo>
                        <a:pt x="34005" y="620"/>
                        <a:pt x="34327" y="489"/>
                        <a:pt x="34458" y="275"/>
                      </a:cubicBezTo>
                      <a:cubicBezTo>
                        <a:pt x="34767" y="489"/>
                        <a:pt x="35220" y="620"/>
                        <a:pt x="35636" y="620"/>
                      </a:cubicBezTo>
                      <a:cubicBezTo>
                        <a:pt x="36053" y="620"/>
                        <a:pt x="36363" y="489"/>
                        <a:pt x="36482" y="275"/>
                      </a:cubicBezTo>
                      <a:cubicBezTo>
                        <a:pt x="36803" y="489"/>
                        <a:pt x="37268" y="620"/>
                        <a:pt x="37672" y="620"/>
                      </a:cubicBezTo>
                      <a:cubicBezTo>
                        <a:pt x="38101" y="620"/>
                        <a:pt x="38399" y="489"/>
                        <a:pt x="38506" y="275"/>
                      </a:cubicBezTo>
                      <a:cubicBezTo>
                        <a:pt x="38839" y="489"/>
                        <a:pt x="39315" y="620"/>
                        <a:pt x="39720" y="620"/>
                      </a:cubicBezTo>
                      <a:cubicBezTo>
                        <a:pt x="40065" y="620"/>
                        <a:pt x="40327" y="537"/>
                        <a:pt x="40470" y="382"/>
                      </a:cubicBezTo>
                      <a:cubicBezTo>
                        <a:pt x="40530" y="310"/>
                        <a:pt x="40554" y="227"/>
                        <a:pt x="40566" y="144"/>
                      </a:cubicBezTo>
                      <a:lnTo>
                        <a:pt x="40589" y="144"/>
                      </a:lnTo>
                      <a:lnTo>
                        <a:pt x="40589" y="1"/>
                      </a:lnTo>
                      <a:lnTo>
                        <a:pt x="40399" y="1"/>
                      </a:lnTo>
                      <a:lnTo>
                        <a:pt x="40411" y="84"/>
                      </a:lnTo>
                      <a:cubicBezTo>
                        <a:pt x="40423" y="156"/>
                        <a:pt x="40399" y="227"/>
                        <a:pt x="40351" y="275"/>
                      </a:cubicBezTo>
                      <a:cubicBezTo>
                        <a:pt x="40244" y="406"/>
                        <a:pt x="40018" y="477"/>
                        <a:pt x="39720" y="477"/>
                      </a:cubicBezTo>
                      <a:cubicBezTo>
                        <a:pt x="39303" y="477"/>
                        <a:pt x="38827" y="322"/>
                        <a:pt x="38506" y="96"/>
                      </a:cubicBezTo>
                      <a:lnTo>
                        <a:pt x="38411" y="25"/>
                      </a:lnTo>
                      <a:lnTo>
                        <a:pt x="38399" y="144"/>
                      </a:lnTo>
                      <a:cubicBezTo>
                        <a:pt x="38351" y="346"/>
                        <a:pt x="38077" y="477"/>
                        <a:pt x="37672" y="477"/>
                      </a:cubicBezTo>
                      <a:cubicBezTo>
                        <a:pt x="37256" y="477"/>
                        <a:pt x="36791" y="322"/>
                        <a:pt x="36494" y="96"/>
                      </a:cubicBezTo>
                      <a:lnTo>
                        <a:pt x="36398" y="25"/>
                      </a:lnTo>
                      <a:lnTo>
                        <a:pt x="36375" y="132"/>
                      </a:lnTo>
                      <a:cubicBezTo>
                        <a:pt x="36327" y="346"/>
                        <a:pt x="36029" y="477"/>
                        <a:pt x="35636" y="477"/>
                      </a:cubicBezTo>
                      <a:cubicBezTo>
                        <a:pt x="35208" y="477"/>
                        <a:pt x="34755" y="322"/>
                        <a:pt x="34470" y="96"/>
                      </a:cubicBezTo>
                      <a:lnTo>
                        <a:pt x="34386" y="25"/>
                      </a:lnTo>
                      <a:lnTo>
                        <a:pt x="34362" y="132"/>
                      </a:lnTo>
                      <a:cubicBezTo>
                        <a:pt x="34291" y="334"/>
                        <a:pt x="33993" y="477"/>
                        <a:pt x="33588" y="477"/>
                      </a:cubicBezTo>
                      <a:cubicBezTo>
                        <a:pt x="33172" y="477"/>
                        <a:pt x="32719" y="322"/>
                        <a:pt x="32457" y="96"/>
                      </a:cubicBezTo>
                      <a:lnTo>
                        <a:pt x="32374" y="36"/>
                      </a:lnTo>
                      <a:lnTo>
                        <a:pt x="32338" y="132"/>
                      </a:lnTo>
                      <a:cubicBezTo>
                        <a:pt x="32255" y="334"/>
                        <a:pt x="31945" y="477"/>
                        <a:pt x="31541" y="477"/>
                      </a:cubicBezTo>
                      <a:cubicBezTo>
                        <a:pt x="31124" y="477"/>
                        <a:pt x="30695" y="322"/>
                        <a:pt x="30433" y="96"/>
                      </a:cubicBezTo>
                      <a:lnTo>
                        <a:pt x="30362" y="36"/>
                      </a:lnTo>
                      <a:lnTo>
                        <a:pt x="30326" y="120"/>
                      </a:lnTo>
                      <a:cubicBezTo>
                        <a:pt x="30219" y="334"/>
                        <a:pt x="29898" y="477"/>
                        <a:pt x="29493" y="477"/>
                      </a:cubicBezTo>
                      <a:cubicBezTo>
                        <a:pt x="29076" y="477"/>
                        <a:pt x="28659" y="322"/>
                        <a:pt x="28421" y="96"/>
                      </a:cubicBezTo>
                      <a:lnTo>
                        <a:pt x="28350" y="36"/>
                      </a:lnTo>
                      <a:lnTo>
                        <a:pt x="28302" y="120"/>
                      </a:lnTo>
                      <a:cubicBezTo>
                        <a:pt x="28195" y="334"/>
                        <a:pt x="27862" y="477"/>
                        <a:pt x="27445" y="477"/>
                      </a:cubicBezTo>
                      <a:cubicBezTo>
                        <a:pt x="27028" y="477"/>
                        <a:pt x="26623" y="322"/>
                        <a:pt x="26397" y="108"/>
                      </a:cubicBezTo>
                      <a:lnTo>
                        <a:pt x="26338" y="36"/>
                      </a:lnTo>
                      <a:lnTo>
                        <a:pt x="26290" y="120"/>
                      </a:lnTo>
                      <a:cubicBezTo>
                        <a:pt x="26159" y="334"/>
                        <a:pt x="25814" y="477"/>
                        <a:pt x="25409" y="477"/>
                      </a:cubicBezTo>
                      <a:cubicBezTo>
                        <a:pt x="24992" y="477"/>
                        <a:pt x="24587" y="334"/>
                        <a:pt x="24385" y="108"/>
                      </a:cubicBezTo>
                      <a:lnTo>
                        <a:pt x="24314" y="36"/>
                      </a:lnTo>
                      <a:lnTo>
                        <a:pt x="24266" y="120"/>
                      </a:lnTo>
                      <a:cubicBezTo>
                        <a:pt x="24123" y="334"/>
                        <a:pt x="23766" y="477"/>
                        <a:pt x="23361" y="477"/>
                      </a:cubicBezTo>
                      <a:cubicBezTo>
                        <a:pt x="22944" y="477"/>
                        <a:pt x="22551" y="334"/>
                        <a:pt x="22361" y="108"/>
                      </a:cubicBezTo>
                      <a:lnTo>
                        <a:pt x="22301" y="36"/>
                      </a:lnTo>
                      <a:lnTo>
                        <a:pt x="22254" y="108"/>
                      </a:lnTo>
                      <a:cubicBezTo>
                        <a:pt x="22087" y="334"/>
                        <a:pt x="21718" y="477"/>
                        <a:pt x="21313" y="477"/>
                      </a:cubicBezTo>
                      <a:cubicBezTo>
                        <a:pt x="20896" y="477"/>
                        <a:pt x="20515" y="334"/>
                        <a:pt x="20349" y="108"/>
                      </a:cubicBezTo>
                      <a:lnTo>
                        <a:pt x="20289" y="36"/>
                      </a:lnTo>
                      <a:lnTo>
                        <a:pt x="20230" y="108"/>
                      </a:lnTo>
                      <a:cubicBezTo>
                        <a:pt x="20063" y="334"/>
                        <a:pt x="19682" y="477"/>
                        <a:pt x="19265" y="477"/>
                      </a:cubicBezTo>
                      <a:cubicBezTo>
                        <a:pt x="18860" y="477"/>
                        <a:pt x="18491" y="334"/>
                        <a:pt x="18325" y="108"/>
                      </a:cubicBezTo>
                      <a:lnTo>
                        <a:pt x="18277" y="36"/>
                      </a:lnTo>
                      <a:lnTo>
                        <a:pt x="18218" y="108"/>
                      </a:lnTo>
                      <a:cubicBezTo>
                        <a:pt x="18027" y="334"/>
                        <a:pt x="17634" y="477"/>
                        <a:pt x="17217" y="477"/>
                      </a:cubicBezTo>
                      <a:cubicBezTo>
                        <a:pt x="16813" y="477"/>
                        <a:pt x="16455" y="334"/>
                        <a:pt x="16313" y="120"/>
                      </a:cubicBezTo>
                      <a:lnTo>
                        <a:pt x="16265" y="36"/>
                      </a:lnTo>
                      <a:lnTo>
                        <a:pt x="16193" y="108"/>
                      </a:lnTo>
                      <a:cubicBezTo>
                        <a:pt x="15991" y="334"/>
                        <a:pt x="15586" y="477"/>
                        <a:pt x="15170" y="477"/>
                      </a:cubicBezTo>
                      <a:cubicBezTo>
                        <a:pt x="14765" y="477"/>
                        <a:pt x="14419" y="334"/>
                        <a:pt x="14288" y="120"/>
                      </a:cubicBezTo>
                      <a:lnTo>
                        <a:pt x="14241" y="36"/>
                      </a:lnTo>
                      <a:lnTo>
                        <a:pt x="14181" y="108"/>
                      </a:lnTo>
                      <a:cubicBezTo>
                        <a:pt x="13955" y="322"/>
                        <a:pt x="13538" y="477"/>
                        <a:pt x="13134" y="477"/>
                      </a:cubicBezTo>
                      <a:cubicBezTo>
                        <a:pt x="12717" y="477"/>
                        <a:pt x="12383" y="334"/>
                        <a:pt x="12276" y="120"/>
                      </a:cubicBezTo>
                      <a:lnTo>
                        <a:pt x="12229" y="36"/>
                      </a:lnTo>
                      <a:lnTo>
                        <a:pt x="12157" y="96"/>
                      </a:lnTo>
                      <a:cubicBezTo>
                        <a:pt x="11919" y="322"/>
                        <a:pt x="11502" y="477"/>
                        <a:pt x="11086" y="477"/>
                      </a:cubicBezTo>
                      <a:cubicBezTo>
                        <a:pt x="10681" y="477"/>
                        <a:pt x="10359" y="334"/>
                        <a:pt x="10252" y="120"/>
                      </a:cubicBezTo>
                      <a:lnTo>
                        <a:pt x="10217" y="36"/>
                      </a:lnTo>
                      <a:lnTo>
                        <a:pt x="10145" y="96"/>
                      </a:lnTo>
                      <a:cubicBezTo>
                        <a:pt x="9883" y="322"/>
                        <a:pt x="9455" y="477"/>
                        <a:pt x="9038" y="477"/>
                      </a:cubicBezTo>
                      <a:cubicBezTo>
                        <a:pt x="8633" y="477"/>
                        <a:pt x="8323" y="334"/>
                        <a:pt x="8240" y="132"/>
                      </a:cubicBezTo>
                      <a:lnTo>
                        <a:pt x="8204" y="36"/>
                      </a:lnTo>
                      <a:lnTo>
                        <a:pt x="8121" y="96"/>
                      </a:lnTo>
                      <a:cubicBezTo>
                        <a:pt x="7859" y="322"/>
                        <a:pt x="7407" y="477"/>
                        <a:pt x="6990" y="477"/>
                      </a:cubicBezTo>
                      <a:cubicBezTo>
                        <a:pt x="6585" y="477"/>
                        <a:pt x="6287" y="334"/>
                        <a:pt x="6216" y="132"/>
                      </a:cubicBezTo>
                      <a:lnTo>
                        <a:pt x="6192" y="25"/>
                      </a:lnTo>
                      <a:lnTo>
                        <a:pt x="6109" y="96"/>
                      </a:lnTo>
                      <a:cubicBezTo>
                        <a:pt x="5823" y="322"/>
                        <a:pt x="5359" y="477"/>
                        <a:pt x="4942" y="477"/>
                      </a:cubicBezTo>
                      <a:cubicBezTo>
                        <a:pt x="4549" y="477"/>
                        <a:pt x="4251" y="346"/>
                        <a:pt x="4204" y="132"/>
                      </a:cubicBezTo>
                      <a:lnTo>
                        <a:pt x="4180" y="25"/>
                      </a:lnTo>
                      <a:lnTo>
                        <a:pt x="4085" y="96"/>
                      </a:lnTo>
                      <a:cubicBezTo>
                        <a:pt x="3787" y="322"/>
                        <a:pt x="3323" y="477"/>
                        <a:pt x="2894" y="477"/>
                      </a:cubicBezTo>
                      <a:cubicBezTo>
                        <a:pt x="2501" y="477"/>
                        <a:pt x="2227" y="346"/>
                        <a:pt x="2180" y="144"/>
                      </a:cubicBezTo>
                      <a:lnTo>
                        <a:pt x="2168" y="25"/>
                      </a:lnTo>
                      <a:lnTo>
                        <a:pt x="2073" y="96"/>
                      </a:lnTo>
                      <a:cubicBezTo>
                        <a:pt x="1751" y="322"/>
                        <a:pt x="1275" y="477"/>
                        <a:pt x="858" y="477"/>
                      </a:cubicBezTo>
                      <a:cubicBezTo>
                        <a:pt x="561" y="477"/>
                        <a:pt x="334" y="406"/>
                        <a:pt x="227" y="275"/>
                      </a:cubicBezTo>
                      <a:cubicBezTo>
                        <a:pt x="180" y="227"/>
                        <a:pt x="156" y="156"/>
                        <a:pt x="168" y="84"/>
                      </a:cubicBezTo>
                      <a:lnTo>
                        <a:pt x="18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2" name="Google Shape;11542;p32"/>
                <p:cNvSpPr/>
                <p:nvPr/>
              </p:nvSpPr>
              <p:spPr>
                <a:xfrm>
                  <a:off x="-3829901" y="921490"/>
                  <a:ext cx="3144288" cy="47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04" h="584" extrusionOk="0">
                      <a:moveTo>
                        <a:pt x="25" y="0"/>
                      </a:moveTo>
                      <a:lnTo>
                        <a:pt x="25" y="72"/>
                      </a:lnTo>
                      <a:lnTo>
                        <a:pt x="13" y="72"/>
                      </a:lnTo>
                      <a:cubicBezTo>
                        <a:pt x="1" y="179"/>
                        <a:pt x="25" y="274"/>
                        <a:pt x="96" y="357"/>
                      </a:cubicBezTo>
                      <a:cubicBezTo>
                        <a:pt x="239" y="500"/>
                        <a:pt x="489" y="584"/>
                        <a:pt x="822" y="584"/>
                      </a:cubicBezTo>
                      <a:cubicBezTo>
                        <a:pt x="1215" y="584"/>
                        <a:pt x="1656" y="465"/>
                        <a:pt x="1977" y="262"/>
                      </a:cubicBezTo>
                      <a:cubicBezTo>
                        <a:pt x="2085" y="465"/>
                        <a:pt x="2382" y="584"/>
                        <a:pt x="2775" y="584"/>
                      </a:cubicBezTo>
                      <a:cubicBezTo>
                        <a:pt x="3180" y="584"/>
                        <a:pt x="3609" y="465"/>
                        <a:pt x="3918" y="262"/>
                      </a:cubicBezTo>
                      <a:cubicBezTo>
                        <a:pt x="4037" y="465"/>
                        <a:pt x="4335" y="584"/>
                        <a:pt x="4728" y="584"/>
                      </a:cubicBezTo>
                      <a:cubicBezTo>
                        <a:pt x="5133" y="584"/>
                        <a:pt x="5561" y="465"/>
                        <a:pt x="5847" y="262"/>
                      </a:cubicBezTo>
                      <a:cubicBezTo>
                        <a:pt x="5978" y="465"/>
                        <a:pt x="6287" y="584"/>
                        <a:pt x="6692" y="584"/>
                      </a:cubicBezTo>
                      <a:cubicBezTo>
                        <a:pt x="7085" y="584"/>
                        <a:pt x="7502" y="465"/>
                        <a:pt x="7788" y="262"/>
                      </a:cubicBezTo>
                      <a:cubicBezTo>
                        <a:pt x="7930" y="465"/>
                        <a:pt x="8240" y="584"/>
                        <a:pt x="8645" y="584"/>
                      </a:cubicBezTo>
                      <a:cubicBezTo>
                        <a:pt x="9038" y="584"/>
                        <a:pt x="9454" y="465"/>
                        <a:pt x="9716" y="262"/>
                      </a:cubicBezTo>
                      <a:cubicBezTo>
                        <a:pt x="9871" y="465"/>
                        <a:pt x="10193" y="584"/>
                        <a:pt x="10597" y="584"/>
                      </a:cubicBezTo>
                      <a:cubicBezTo>
                        <a:pt x="10990" y="584"/>
                        <a:pt x="11395" y="465"/>
                        <a:pt x="11657" y="262"/>
                      </a:cubicBezTo>
                      <a:cubicBezTo>
                        <a:pt x="11824" y="465"/>
                        <a:pt x="12157" y="584"/>
                        <a:pt x="12550" y="584"/>
                      </a:cubicBezTo>
                      <a:cubicBezTo>
                        <a:pt x="12955" y="584"/>
                        <a:pt x="13348" y="465"/>
                        <a:pt x="13586" y="262"/>
                      </a:cubicBezTo>
                      <a:cubicBezTo>
                        <a:pt x="13765" y="465"/>
                        <a:pt x="14110" y="584"/>
                        <a:pt x="14515" y="584"/>
                      </a:cubicBezTo>
                      <a:cubicBezTo>
                        <a:pt x="14908" y="584"/>
                        <a:pt x="15289" y="465"/>
                        <a:pt x="15527" y="262"/>
                      </a:cubicBezTo>
                      <a:cubicBezTo>
                        <a:pt x="15717" y="465"/>
                        <a:pt x="16062" y="584"/>
                        <a:pt x="16467" y="584"/>
                      </a:cubicBezTo>
                      <a:cubicBezTo>
                        <a:pt x="16872" y="584"/>
                        <a:pt x="17241" y="465"/>
                        <a:pt x="17467" y="262"/>
                      </a:cubicBezTo>
                      <a:cubicBezTo>
                        <a:pt x="17658" y="465"/>
                        <a:pt x="18015" y="584"/>
                        <a:pt x="18420" y="584"/>
                      </a:cubicBezTo>
                      <a:cubicBezTo>
                        <a:pt x="18825" y="584"/>
                        <a:pt x="19182" y="465"/>
                        <a:pt x="19396" y="262"/>
                      </a:cubicBezTo>
                      <a:cubicBezTo>
                        <a:pt x="19611" y="465"/>
                        <a:pt x="19968" y="584"/>
                        <a:pt x="20373" y="584"/>
                      </a:cubicBezTo>
                      <a:cubicBezTo>
                        <a:pt x="20777" y="584"/>
                        <a:pt x="21135" y="465"/>
                        <a:pt x="21337" y="262"/>
                      </a:cubicBezTo>
                      <a:cubicBezTo>
                        <a:pt x="21551" y="465"/>
                        <a:pt x="21920" y="584"/>
                        <a:pt x="22325" y="584"/>
                      </a:cubicBezTo>
                      <a:cubicBezTo>
                        <a:pt x="22730" y="584"/>
                        <a:pt x="23087" y="465"/>
                        <a:pt x="23266" y="262"/>
                      </a:cubicBezTo>
                      <a:cubicBezTo>
                        <a:pt x="23504" y="465"/>
                        <a:pt x="23885" y="584"/>
                        <a:pt x="24290" y="584"/>
                      </a:cubicBezTo>
                      <a:cubicBezTo>
                        <a:pt x="24683" y="584"/>
                        <a:pt x="25028" y="465"/>
                        <a:pt x="25206" y="262"/>
                      </a:cubicBezTo>
                      <a:cubicBezTo>
                        <a:pt x="25445" y="465"/>
                        <a:pt x="25837" y="584"/>
                        <a:pt x="26242" y="584"/>
                      </a:cubicBezTo>
                      <a:cubicBezTo>
                        <a:pt x="26647" y="584"/>
                        <a:pt x="26980" y="465"/>
                        <a:pt x="27135" y="262"/>
                      </a:cubicBezTo>
                      <a:cubicBezTo>
                        <a:pt x="27397" y="465"/>
                        <a:pt x="27802" y="584"/>
                        <a:pt x="28195" y="584"/>
                      </a:cubicBezTo>
                      <a:cubicBezTo>
                        <a:pt x="28600" y="584"/>
                        <a:pt x="28921" y="465"/>
                        <a:pt x="29076" y="262"/>
                      </a:cubicBezTo>
                      <a:cubicBezTo>
                        <a:pt x="29338" y="465"/>
                        <a:pt x="29755" y="584"/>
                        <a:pt x="30148" y="584"/>
                      </a:cubicBezTo>
                      <a:cubicBezTo>
                        <a:pt x="30552" y="584"/>
                        <a:pt x="30862" y="465"/>
                        <a:pt x="31005" y="262"/>
                      </a:cubicBezTo>
                      <a:cubicBezTo>
                        <a:pt x="31291" y="465"/>
                        <a:pt x="31707" y="584"/>
                        <a:pt x="32100" y="584"/>
                      </a:cubicBezTo>
                      <a:cubicBezTo>
                        <a:pt x="32505" y="584"/>
                        <a:pt x="32815" y="465"/>
                        <a:pt x="32946" y="262"/>
                      </a:cubicBezTo>
                      <a:cubicBezTo>
                        <a:pt x="33231" y="465"/>
                        <a:pt x="33660" y="584"/>
                        <a:pt x="34065" y="584"/>
                      </a:cubicBezTo>
                      <a:cubicBezTo>
                        <a:pt x="34458" y="584"/>
                        <a:pt x="34755" y="465"/>
                        <a:pt x="34874" y="262"/>
                      </a:cubicBezTo>
                      <a:cubicBezTo>
                        <a:pt x="35184" y="465"/>
                        <a:pt x="35624" y="584"/>
                        <a:pt x="36017" y="584"/>
                      </a:cubicBezTo>
                      <a:cubicBezTo>
                        <a:pt x="36410" y="584"/>
                        <a:pt x="36708" y="465"/>
                        <a:pt x="36815" y="262"/>
                      </a:cubicBezTo>
                      <a:cubicBezTo>
                        <a:pt x="37137" y="465"/>
                        <a:pt x="37577" y="584"/>
                        <a:pt x="37970" y="584"/>
                      </a:cubicBezTo>
                      <a:cubicBezTo>
                        <a:pt x="38303" y="584"/>
                        <a:pt x="38553" y="500"/>
                        <a:pt x="38696" y="357"/>
                      </a:cubicBezTo>
                      <a:cubicBezTo>
                        <a:pt x="38744" y="298"/>
                        <a:pt x="38780" y="226"/>
                        <a:pt x="38791" y="155"/>
                      </a:cubicBezTo>
                      <a:lnTo>
                        <a:pt x="38803" y="155"/>
                      </a:lnTo>
                      <a:lnTo>
                        <a:pt x="38803" y="0"/>
                      </a:lnTo>
                      <a:lnTo>
                        <a:pt x="38625" y="0"/>
                      </a:lnTo>
                      <a:lnTo>
                        <a:pt x="38637" y="84"/>
                      </a:lnTo>
                      <a:cubicBezTo>
                        <a:pt x="38649" y="143"/>
                        <a:pt x="38625" y="203"/>
                        <a:pt x="38577" y="250"/>
                      </a:cubicBezTo>
                      <a:cubicBezTo>
                        <a:pt x="38482" y="369"/>
                        <a:pt x="38256" y="441"/>
                        <a:pt x="37970" y="441"/>
                      </a:cubicBezTo>
                      <a:cubicBezTo>
                        <a:pt x="37565" y="441"/>
                        <a:pt x="37113" y="298"/>
                        <a:pt x="36827" y="96"/>
                      </a:cubicBezTo>
                      <a:lnTo>
                        <a:pt x="36732" y="24"/>
                      </a:lnTo>
                      <a:lnTo>
                        <a:pt x="36708" y="143"/>
                      </a:lnTo>
                      <a:cubicBezTo>
                        <a:pt x="36672" y="322"/>
                        <a:pt x="36386" y="441"/>
                        <a:pt x="36017" y="441"/>
                      </a:cubicBezTo>
                      <a:cubicBezTo>
                        <a:pt x="35613" y="441"/>
                        <a:pt x="35172" y="298"/>
                        <a:pt x="34898" y="96"/>
                      </a:cubicBezTo>
                      <a:lnTo>
                        <a:pt x="34803" y="36"/>
                      </a:lnTo>
                      <a:lnTo>
                        <a:pt x="34779" y="131"/>
                      </a:lnTo>
                      <a:cubicBezTo>
                        <a:pt x="34720" y="310"/>
                        <a:pt x="34434" y="441"/>
                        <a:pt x="34065" y="441"/>
                      </a:cubicBezTo>
                      <a:cubicBezTo>
                        <a:pt x="33660" y="441"/>
                        <a:pt x="33231" y="298"/>
                        <a:pt x="32957" y="96"/>
                      </a:cubicBezTo>
                      <a:lnTo>
                        <a:pt x="32886" y="36"/>
                      </a:lnTo>
                      <a:lnTo>
                        <a:pt x="32850" y="131"/>
                      </a:lnTo>
                      <a:cubicBezTo>
                        <a:pt x="32779" y="310"/>
                        <a:pt x="32481" y="441"/>
                        <a:pt x="32100" y="441"/>
                      </a:cubicBezTo>
                      <a:cubicBezTo>
                        <a:pt x="31707" y="441"/>
                        <a:pt x="31291" y="298"/>
                        <a:pt x="31029" y="96"/>
                      </a:cubicBezTo>
                      <a:lnTo>
                        <a:pt x="30957" y="36"/>
                      </a:lnTo>
                      <a:lnTo>
                        <a:pt x="30921" y="119"/>
                      </a:lnTo>
                      <a:cubicBezTo>
                        <a:pt x="30838" y="310"/>
                        <a:pt x="30540" y="441"/>
                        <a:pt x="30148" y="441"/>
                      </a:cubicBezTo>
                      <a:cubicBezTo>
                        <a:pt x="29755" y="441"/>
                        <a:pt x="29338" y="310"/>
                        <a:pt x="29100" y="96"/>
                      </a:cubicBezTo>
                      <a:lnTo>
                        <a:pt x="29028" y="36"/>
                      </a:lnTo>
                      <a:lnTo>
                        <a:pt x="28993" y="119"/>
                      </a:lnTo>
                      <a:cubicBezTo>
                        <a:pt x="28897" y="310"/>
                        <a:pt x="28588" y="441"/>
                        <a:pt x="28195" y="441"/>
                      </a:cubicBezTo>
                      <a:cubicBezTo>
                        <a:pt x="27802" y="441"/>
                        <a:pt x="27397" y="310"/>
                        <a:pt x="27171" y="96"/>
                      </a:cubicBezTo>
                      <a:lnTo>
                        <a:pt x="27100" y="36"/>
                      </a:lnTo>
                      <a:lnTo>
                        <a:pt x="27052" y="119"/>
                      </a:lnTo>
                      <a:cubicBezTo>
                        <a:pt x="26945" y="310"/>
                        <a:pt x="26623" y="441"/>
                        <a:pt x="26242" y="441"/>
                      </a:cubicBezTo>
                      <a:cubicBezTo>
                        <a:pt x="25837" y="441"/>
                        <a:pt x="25456" y="310"/>
                        <a:pt x="25242" y="96"/>
                      </a:cubicBezTo>
                      <a:lnTo>
                        <a:pt x="25183" y="36"/>
                      </a:lnTo>
                      <a:lnTo>
                        <a:pt x="25123" y="119"/>
                      </a:lnTo>
                      <a:cubicBezTo>
                        <a:pt x="25004" y="310"/>
                        <a:pt x="24671" y="441"/>
                        <a:pt x="24290" y="441"/>
                      </a:cubicBezTo>
                      <a:cubicBezTo>
                        <a:pt x="23885" y="441"/>
                        <a:pt x="23504" y="310"/>
                        <a:pt x="23313" y="107"/>
                      </a:cubicBezTo>
                      <a:lnTo>
                        <a:pt x="23254" y="36"/>
                      </a:lnTo>
                      <a:lnTo>
                        <a:pt x="23194" y="107"/>
                      </a:lnTo>
                      <a:cubicBezTo>
                        <a:pt x="23063" y="310"/>
                        <a:pt x="22718" y="441"/>
                        <a:pt x="22325" y="441"/>
                      </a:cubicBezTo>
                      <a:cubicBezTo>
                        <a:pt x="21932" y="441"/>
                        <a:pt x="21563" y="310"/>
                        <a:pt x="21385" y="107"/>
                      </a:cubicBezTo>
                      <a:lnTo>
                        <a:pt x="21325" y="36"/>
                      </a:lnTo>
                      <a:lnTo>
                        <a:pt x="21265" y="107"/>
                      </a:lnTo>
                      <a:cubicBezTo>
                        <a:pt x="21123" y="310"/>
                        <a:pt x="20765" y="441"/>
                        <a:pt x="20373" y="441"/>
                      </a:cubicBezTo>
                      <a:cubicBezTo>
                        <a:pt x="19980" y="441"/>
                        <a:pt x="19622" y="310"/>
                        <a:pt x="19456" y="107"/>
                      </a:cubicBezTo>
                      <a:lnTo>
                        <a:pt x="19396" y="36"/>
                      </a:lnTo>
                      <a:lnTo>
                        <a:pt x="19337" y="107"/>
                      </a:lnTo>
                      <a:cubicBezTo>
                        <a:pt x="19170" y="310"/>
                        <a:pt x="18813" y="441"/>
                        <a:pt x="18420" y="441"/>
                      </a:cubicBezTo>
                      <a:cubicBezTo>
                        <a:pt x="18027" y="441"/>
                        <a:pt x="17670" y="310"/>
                        <a:pt x="17527" y="107"/>
                      </a:cubicBezTo>
                      <a:lnTo>
                        <a:pt x="17467" y="36"/>
                      </a:lnTo>
                      <a:lnTo>
                        <a:pt x="17408" y="107"/>
                      </a:lnTo>
                      <a:cubicBezTo>
                        <a:pt x="17229" y="310"/>
                        <a:pt x="16860" y="441"/>
                        <a:pt x="16467" y="441"/>
                      </a:cubicBezTo>
                      <a:cubicBezTo>
                        <a:pt x="16074" y="441"/>
                        <a:pt x="15729" y="310"/>
                        <a:pt x="15598" y="107"/>
                      </a:cubicBezTo>
                      <a:lnTo>
                        <a:pt x="15539" y="36"/>
                      </a:lnTo>
                      <a:lnTo>
                        <a:pt x="15479" y="107"/>
                      </a:lnTo>
                      <a:cubicBezTo>
                        <a:pt x="15289" y="310"/>
                        <a:pt x="14908" y="441"/>
                        <a:pt x="14515" y="441"/>
                      </a:cubicBezTo>
                      <a:cubicBezTo>
                        <a:pt x="14122" y="441"/>
                        <a:pt x="13788" y="310"/>
                        <a:pt x="13669" y="119"/>
                      </a:cubicBezTo>
                      <a:lnTo>
                        <a:pt x="13622" y="36"/>
                      </a:lnTo>
                      <a:lnTo>
                        <a:pt x="13550" y="96"/>
                      </a:lnTo>
                      <a:cubicBezTo>
                        <a:pt x="13336" y="310"/>
                        <a:pt x="12955" y="441"/>
                        <a:pt x="12550" y="441"/>
                      </a:cubicBezTo>
                      <a:cubicBezTo>
                        <a:pt x="12169" y="441"/>
                        <a:pt x="11848" y="310"/>
                        <a:pt x="11740" y="119"/>
                      </a:cubicBezTo>
                      <a:lnTo>
                        <a:pt x="11693" y="36"/>
                      </a:lnTo>
                      <a:lnTo>
                        <a:pt x="11621" y="96"/>
                      </a:lnTo>
                      <a:cubicBezTo>
                        <a:pt x="11395" y="310"/>
                        <a:pt x="10990" y="441"/>
                        <a:pt x="10597" y="441"/>
                      </a:cubicBezTo>
                      <a:cubicBezTo>
                        <a:pt x="10216" y="441"/>
                        <a:pt x="9895" y="310"/>
                        <a:pt x="9812" y="119"/>
                      </a:cubicBezTo>
                      <a:lnTo>
                        <a:pt x="9764" y="36"/>
                      </a:lnTo>
                      <a:lnTo>
                        <a:pt x="9693" y="96"/>
                      </a:lnTo>
                      <a:cubicBezTo>
                        <a:pt x="9454" y="310"/>
                        <a:pt x="9038" y="441"/>
                        <a:pt x="8645" y="441"/>
                      </a:cubicBezTo>
                      <a:cubicBezTo>
                        <a:pt x="8264" y="441"/>
                        <a:pt x="7954" y="310"/>
                        <a:pt x="7883" y="119"/>
                      </a:cubicBezTo>
                      <a:lnTo>
                        <a:pt x="7835" y="36"/>
                      </a:lnTo>
                      <a:lnTo>
                        <a:pt x="7764" y="96"/>
                      </a:lnTo>
                      <a:cubicBezTo>
                        <a:pt x="7514" y="298"/>
                        <a:pt x="7085" y="441"/>
                        <a:pt x="6692" y="441"/>
                      </a:cubicBezTo>
                      <a:cubicBezTo>
                        <a:pt x="6311" y="441"/>
                        <a:pt x="6014" y="310"/>
                        <a:pt x="5942" y="131"/>
                      </a:cubicBezTo>
                      <a:lnTo>
                        <a:pt x="5918" y="36"/>
                      </a:lnTo>
                      <a:lnTo>
                        <a:pt x="5835" y="96"/>
                      </a:lnTo>
                      <a:cubicBezTo>
                        <a:pt x="5561" y="298"/>
                        <a:pt x="5133" y="441"/>
                        <a:pt x="4728" y="441"/>
                      </a:cubicBezTo>
                      <a:cubicBezTo>
                        <a:pt x="4359" y="441"/>
                        <a:pt x="4073" y="310"/>
                        <a:pt x="4013" y="131"/>
                      </a:cubicBezTo>
                      <a:lnTo>
                        <a:pt x="3990" y="36"/>
                      </a:lnTo>
                      <a:lnTo>
                        <a:pt x="3906" y="96"/>
                      </a:lnTo>
                      <a:cubicBezTo>
                        <a:pt x="3620" y="298"/>
                        <a:pt x="3180" y="441"/>
                        <a:pt x="2775" y="441"/>
                      </a:cubicBezTo>
                      <a:cubicBezTo>
                        <a:pt x="2406" y="441"/>
                        <a:pt x="2132" y="322"/>
                        <a:pt x="2085" y="143"/>
                      </a:cubicBezTo>
                      <a:lnTo>
                        <a:pt x="2061" y="24"/>
                      </a:lnTo>
                      <a:lnTo>
                        <a:pt x="1977" y="96"/>
                      </a:lnTo>
                      <a:cubicBezTo>
                        <a:pt x="1680" y="298"/>
                        <a:pt x="1227" y="441"/>
                        <a:pt x="822" y="441"/>
                      </a:cubicBezTo>
                      <a:cubicBezTo>
                        <a:pt x="537" y="441"/>
                        <a:pt x="310" y="369"/>
                        <a:pt x="215" y="250"/>
                      </a:cubicBezTo>
                      <a:cubicBezTo>
                        <a:pt x="168" y="203"/>
                        <a:pt x="144" y="143"/>
                        <a:pt x="156" y="84"/>
                      </a:cubicBezTo>
                      <a:lnTo>
                        <a:pt x="16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3" name="Google Shape;11543;p32"/>
                <p:cNvSpPr/>
                <p:nvPr/>
              </p:nvSpPr>
              <p:spPr>
                <a:xfrm>
                  <a:off x="-3764266" y="823038"/>
                  <a:ext cx="3013020" cy="444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84" h="549" extrusionOk="0">
                      <a:moveTo>
                        <a:pt x="36" y="1"/>
                      </a:moveTo>
                      <a:lnTo>
                        <a:pt x="36" y="72"/>
                      </a:lnTo>
                      <a:lnTo>
                        <a:pt x="1" y="72"/>
                      </a:lnTo>
                      <a:cubicBezTo>
                        <a:pt x="1" y="168"/>
                        <a:pt x="24" y="251"/>
                        <a:pt x="96" y="334"/>
                      </a:cubicBezTo>
                      <a:cubicBezTo>
                        <a:pt x="227" y="465"/>
                        <a:pt x="477" y="549"/>
                        <a:pt x="798" y="549"/>
                      </a:cubicBezTo>
                      <a:cubicBezTo>
                        <a:pt x="1179" y="549"/>
                        <a:pt x="1596" y="441"/>
                        <a:pt x="1906" y="251"/>
                      </a:cubicBezTo>
                      <a:cubicBezTo>
                        <a:pt x="2013" y="441"/>
                        <a:pt x="2298" y="549"/>
                        <a:pt x="2679" y="549"/>
                      </a:cubicBezTo>
                      <a:cubicBezTo>
                        <a:pt x="3049" y="549"/>
                        <a:pt x="3465" y="429"/>
                        <a:pt x="3751" y="251"/>
                      </a:cubicBezTo>
                      <a:cubicBezTo>
                        <a:pt x="3870" y="441"/>
                        <a:pt x="4168" y="549"/>
                        <a:pt x="4549" y="549"/>
                      </a:cubicBezTo>
                      <a:cubicBezTo>
                        <a:pt x="4930" y="549"/>
                        <a:pt x="5335" y="429"/>
                        <a:pt x="5608" y="251"/>
                      </a:cubicBezTo>
                      <a:cubicBezTo>
                        <a:pt x="5739" y="441"/>
                        <a:pt x="6037" y="549"/>
                        <a:pt x="6418" y="549"/>
                      </a:cubicBezTo>
                      <a:cubicBezTo>
                        <a:pt x="6799" y="549"/>
                        <a:pt x="7204" y="429"/>
                        <a:pt x="7466" y="251"/>
                      </a:cubicBezTo>
                      <a:cubicBezTo>
                        <a:pt x="7609" y="441"/>
                        <a:pt x="7906" y="549"/>
                        <a:pt x="8287" y="549"/>
                      </a:cubicBezTo>
                      <a:cubicBezTo>
                        <a:pt x="8680" y="549"/>
                        <a:pt x="9061" y="441"/>
                        <a:pt x="9323" y="251"/>
                      </a:cubicBezTo>
                      <a:cubicBezTo>
                        <a:pt x="9466" y="441"/>
                        <a:pt x="9776" y="549"/>
                        <a:pt x="10168" y="549"/>
                      </a:cubicBezTo>
                      <a:cubicBezTo>
                        <a:pt x="10549" y="549"/>
                        <a:pt x="10930" y="441"/>
                        <a:pt x="11169" y="251"/>
                      </a:cubicBezTo>
                      <a:cubicBezTo>
                        <a:pt x="11335" y="441"/>
                        <a:pt x="11657" y="549"/>
                        <a:pt x="12038" y="549"/>
                      </a:cubicBezTo>
                      <a:cubicBezTo>
                        <a:pt x="12419" y="549"/>
                        <a:pt x="12788" y="441"/>
                        <a:pt x="13026" y="251"/>
                      </a:cubicBezTo>
                      <a:cubicBezTo>
                        <a:pt x="13193" y="441"/>
                        <a:pt x="13526" y="549"/>
                        <a:pt x="13907" y="549"/>
                      </a:cubicBezTo>
                      <a:cubicBezTo>
                        <a:pt x="14288" y="549"/>
                        <a:pt x="14657" y="441"/>
                        <a:pt x="14883" y="251"/>
                      </a:cubicBezTo>
                      <a:cubicBezTo>
                        <a:pt x="15062" y="441"/>
                        <a:pt x="15395" y="549"/>
                        <a:pt x="15776" y="549"/>
                      </a:cubicBezTo>
                      <a:cubicBezTo>
                        <a:pt x="16169" y="549"/>
                        <a:pt x="16526" y="441"/>
                        <a:pt x="16729" y="251"/>
                      </a:cubicBezTo>
                      <a:cubicBezTo>
                        <a:pt x="16919" y="441"/>
                        <a:pt x="17265" y="549"/>
                        <a:pt x="17658" y="549"/>
                      </a:cubicBezTo>
                      <a:cubicBezTo>
                        <a:pt x="18039" y="549"/>
                        <a:pt x="18384" y="441"/>
                        <a:pt x="18586" y="251"/>
                      </a:cubicBezTo>
                      <a:cubicBezTo>
                        <a:pt x="18789" y="441"/>
                        <a:pt x="19134" y="549"/>
                        <a:pt x="19527" y="549"/>
                      </a:cubicBezTo>
                      <a:cubicBezTo>
                        <a:pt x="19908" y="549"/>
                        <a:pt x="20253" y="441"/>
                        <a:pt x="20444" y="251"/>
                      </a:cubicBezTo>
                      <a:cubicBezTo>
                        <a:pt x="20658" y="441"/>
                        <a:pt x="21015" y="549"/>
                        <a:pt x="21396" y="549"/>
                      </a:cubicBezTo>
                      <a:cubicBezTo>
                        <a:pt x="21777" y="549"/>
                        <a:pt x="22110" y="441"/>
                        <a:pt x="22301" y="251"/>
                      </a:cubicBezTo>
                      <a:cubicBezTo>
                        <a:pt x="22515" y="441"/>
                        <a:pt x="22884" y="549"/>
                        <a:pt x="23265" y="549"/>
                      </a:cubicBezTo>
                      <a:cubicBezTo>
                        <a:pt x="23658" y="549"/>
                        <a:pt x="23980" y="441"/>
                        <a:pt x="24146" y="251"/>
                      </a:cubicBezTo>
                      <a:cubicBezTo>
                        <a:pt x="24385" y="441"/>
                        <a:pt x="24754" y="549"/>
                        <a:pt x="25135" y="549"/>
                      </a:cubicBezTo>
                      <a:cubicBezTo>
                        <a:pt x="25528" y="549"/>
                        <a:pt x="25849" y="441"/>
                        <a:pt x="26004" y="251"/>
                      </a:cubicBezTo>
                      <a:cubicBezTo>
                        <a:pt x="26254" y="441"/>
                        <a:pt x="26623" y="549"/>
                        <a:pt x="27016" y="549"/>
                      </a:cubicBezTo>
                      <a:cubicBezTo>
                        <a:pt x="27397" y="549"/>
                        <a:pt x="27706" y="441"/>
                        <a:pt x="27861" y="251"/>
                      </a:cubicBezTo>
                      <a:cubicBezTo>
                        <a:pt x="28111" y="441"/>
                        <a:pt x="28504" y="549"/>
                        <a:pt x="28885" y="549"/>
                      </a:cubicBezTo>
                      <a:cubicBezTo>
                        <a:pt x="29266" y="549"/>
                        <a:pt x="29576" y="441"/>
                        <a:pt x="29707" y="251"/>
                      </a:cubicBezTo>
                      <a:cubicBezTo>
                        <a:pt x="29980" y="429"/>
                        <a:pt x="30373" y="549"/>
                        <a:pt x="30754" y="549"/>
                      </a:cubicBezTo>
                      <a:cubicBezTo>
                        <a:pt x="31135" y="549"/>
                        <a:pt x="31433" y="441"/>
                        <a:pt x="31564" y="251"/>
                      </a:cubicBezTo>
                      <a:cubicBezTo>
                        <a:pt x="31838" y="429"/>
                        <a:pt x="32255" y="549"/>
                        <a:pt x="32624" y="549"/>
                      </a:cubicBezTo>
                      <a:cubicBezTo>
                        <a:pt x="33005" y="549"/>
                        <a:pt x="33302" y="441"/>
                        <a:pt x="33421" y="251"/>
                      </a:cubicBezTo>
                      <a:cubicBezTo>
                        <a:pt x="33707" y="429"/>
                        <a:pt x="34124" y="549"/>
                        <a:pt x="34505" y="549"/>
                      </a:cubicBezTo>
                      <a:cubicBezTo>
                        <a:pt x="34886" y="549"/>
                        <a:pt x="35160" y="441"/>
                        <a:pt x="35279" y="251"/>
                      </a:cubicBezTo>
                      <a:cubicBezTo>
                        <a:pt x="35576" y="441"/>
                        <a:pt x="35993" y="549"/>
                        <a:pt x="36374" y="549"/>
                      </a:cubicBezTo>
                      <a:cubicBezTo>
                        <a:pt x="36696" y="549"/>
                        <a:pt x="36946" y="465"/>
                        <a:pt x="37077" y="322"/>
                      </a:cubicBezTo>
                      <a:cubicBezTo>
                        <a:pt x="37124" y="275"/>
                        <a:pt x="37160" y="215"/>
                        <a:pt x="37172" y="156"/>
                      </a:cubicBezTo>
                      <a:lnTo>
                        <a:pt x="37184" y="156"/>
                      </a:lnTo>
                      <a:lnTo>
                        <a:pt x="37184" y="1"/>
                      </a:lnTo>
                      <a:lnTo>
                        <a:pt x="37017" y="1"/>
                      </a:lnTo>
                      <a:lnTo>
                        <a:pt x="37017" y="84"/>
                      </a:lnTo>
                      <a:cubicBezTo>
                        <a:pt x="37029" y="132"/>
                        <a:pt x="37005" y="179"/>
                        <a:pt x="36969" y="227"/>
                      </a:cubicBezTo>
                      <a:cubicBezTo>
                        <a:pt x="36874" y="334"/>
                        <a:pt x="36648" y="394"/>
                        <a:pt x="36374" y="394"/>
                      </a:cubicBezTo>
                      <a:cubicBezTo>
                        <a:pt x="35993" y="394"/>
                        <a:pt x="35565" y="275"/>
                        <a:pt x="35279" y="84"/>
                      </a:cubicBezTo>
                      <a:lnTo>
                        <a:pt x="35195" y="25"/>
                      </a:lnTo>
                      <a:lnTo>
                        <a:pt x="35172" y="132"/>
                      </a:lnTo>
                      <a:cubicBezTo>
                        <a:pt x="35124" y="287"/>
                        <a:pt x="34862" y="394"/>
                        <a:pt x="34505" y="394"/>
                      </a:cubicBezTo>
                      <a:cubicBezTo>
                        <a:pt x="34124" y="394"/>
                        <a:pt x="33695" y="275"/>
                        <a:pt x="33433" y="84"/>
                      </a:cubicBezTo>
                      <a:lnTo>
                        <a:pt x="33350" y="25"/>
                      </a:lnTo>
                      <a:lnTo>
                        <a:pt x="33326" y="120"/>
                      </a:lnTo>
                      <a:cubicBezTo>
                        <a:pt x="33267" y="287"/>
                        <a:pt x="32993" y="406"/>
                        <a:pt x="32624" y="406"/>
                      </a:cubicBezTo>
                      <a:cubicBezTo>
                        <a:pt x="32243" y="406"/>
                        <a:pt x="31838" y="275"/>
                        <a:pt x="31588" y="84"/>
                      </a:cubicBezTo>
                      <a:lnTo>
                        <a:pt x="31504" y="25"/>
                      </a:lnTo>
                      <a:lnTo>
                        <a:pt x="31469" y="120"/>
                      </a:lnTo>
                      <a:cubicBezTo>
                        <a:pt x="31409" y="287"/>
                        <a:pt x="31123" y="406"/>
                        <a:pt x="30754" y="406"/>
                      </a:cubicBezTo>
                      <a:cubicBezTo>
                        <a:pt x="30373" y="406"/>
                        <a:pt x="29980" y="275"/>
                        <a:pt x="29742" y="84"/>
                      </a:cubicBezTo>
                      <a:lnTo>
                        <a:pt x="29659" y="25"/>
                      </a:lnTo>
                      <a:lnTo>
                        <a:pt x="29623" y="120"/>
                      </a:lnTo>
                      <a:cubicBezTo>
                        <a:pt x="29540" y="287"/>
                        <a:pt x="29242" y="406"/>
                        <a:pt x="28885" y="406"/>
                      </a:cubicBezTo>
                      <a:cubicBezTo>
                        <a:pt x="28504" y="406"/>
                        <a:pt x="28111" y="275"/>
                        <a:pt x="27885" y="84"/>
                      </a:cubicBezTo>
                      <a:lnTo>
                        <a:pt x="27814" y="25"/>
                      </a:lnTo>
                      <a:lnTo>
                        <a:pt x="27778" y="108"/>
                      </a:lnTo>
                      <a:cubicBezTo>
                        <a:pt x="27683" y="287"/>
                        <a:pt x="27385" y="406"/>
                        <a:pt x="27016" y="406"/>
                      </a:cubicBezTo>
                      <a:cubicBezTo>
                        <a:pt x="26635" y="406"/>
                        <a:pt x="26254" y="275"/>
                        <a:pt x="26040" y="96"/>
                      </a:cubicBezTo>
                      <a:lnTo>
                        <a:pt x="25968" y="25"/>
                      </a:lnTo>
                      <a:lnTo>
                        <a:pt x="25920" y="108"/>
                      </a:lnTo>
                      <a:cubicBezTo>
                        <a:pt x="25825" y="287"/>
                        <a:pt x="25516" y="406"/>
                        <a:pt x="25135" y="406"/>
                      </a:cubicBezTo>
                      <a:cubicBezTo>
                        <a:pt x="24766" y="406"/>
                        <a:pt x="24385" y="275"/>
                        <a:pt x="24194" y="96"/>
                      </a:cubicBezTo>
                      <a:lnTo>
                        <a:pt x="24123" y="37"/>
                      </a:lnTo>
                      <a:lnTo>
                        <a:pt x="24075" y="108"/>
                      </a:lnTo>
                      <a:cubicBezTo>
                        <a:pt x="23956" y="287"/>
                        <a:pt x="23646" y="406"/>
                        <a:pt x="23265" y="406"/>
                      </a:cubicBezTo>
                      <a:cubicBezTo>
                        <a:pt x="22884" y="406"/>
                        <a:pt x="22527" y="275"/>
                        <a:pt x="22337" y="96"/>
                      </a:cubicBezTo>
                      <a:lnTo>
                        <a:pt x="22277" y="37"/>
                      </a:lnTo>
                      <a:lnTo>
                        <a:pt x="22230" y="108"/>
                      </a:lnTo>
                      <a:cubicBezTo>
                        <a:pt x="22099" y="287"/>
                        <a:pt x="21765" y="406"/>
                        <a:pt x="21396" y="406"/>
                      </a:cubicBezTo>
                      <a:cubicBezTo>
                        <a:pt x="21015" y="406"/>
                        <a:pt x="20658" y="275"/>
                        <a:pt x="20491" y="96"/>
                      </a:cubicBezTo>
                      <a:lnTo>
                        <a:pt x="20432" y="37"/>
                      </a:lnTo>
                      <a:lnTo>
                        <a:pt x="20384" y="96"/>
                      </a:lnTo>
                      <a:cubicBezTo>
                        <a:pt x="20241" y="287"/>
                        <a:pt x="19896" y="406"/>
                        <a:pt x="19527" y="406"/>
                      </a:cubicBezTo>
                      <a:cubicBezTo>
                        <a:pt x="19146" y="406"/>
                        <a:pt x="18801" y="287"/>
                        <a:pt x="18646" y="96"/>
                      </a:cubicBezTo>
                      <a:lnTo>
                        <a:pt x="18586" y="37"/>
                      </a:lnTo>
                      <a:lnTo>
                        <a:pt x="18527" y="96"/>
                      </a:lnTo>
                      <a:cubicBezTo>
                        <a:pt x="18372" y="287"/>
                        <a:pt x="18027" y="406"/>
                        <a:pt x="17658" y="406"/>
                      </a:cubicBezTo>
                      <a:cubicBezTo>
                        <a:pt x="17277" y="406"/>
                        <a:pt x="16943" y="287"/>
                        <a:pt x="16800" y="96"/>
                      </a:cubicBezTo>
                      <a:lnTo>
                        <a:pt x="16741" y="37"/>
                      </a:lnTo>
                      <a:lnTo>
                        <a:pt x="16681" y="96"/>
                      </a:lnTo>
                      <a:cubicBezTo>
                        <a:pt x="16515" y="275"/>
                        <a:pt x="16157" y="406"/>
                        <a:pt x="15776" y="406"/>
                      </a:cubicBezTo>
                      <a:cubicBezTo>
                        <a:pt x="15407" y="406"/>
                        <a:pt x="15074" y="287"/>
                        <a:pt x="14943" y="108"/>
                      </a:cubicBezTo>
                      <a:lnTo>
                        <a:pt x="14895" y="37"/>
                      </a:lnTo>
                      <a:lnTo>
                        <a:pt x="14836" y="96"/>
                      </a:lnTo>
                      <a:cubicBezTo>
                        <a:pt x="14645" y="275"/>
                        <a:pt x="14288" y="406"/>
                        <a:pt x="13907" y="406"/>
                      </a:cubicBezTo>
                      <a:cubicBezTo>
                        <a:pt x="13538" y="406"/>
                        <a:pt x="13216" y="287"/>
                        <a:pt x="13097" y="108"/>
                      </a:cubicBezTo>
                      <a:lnTo>
                        <a:pt x="13050" y="37"/>
                      </a:lnTo>
                      <a:lnTo>
                        <a:pt x="12990" y="96"/>
                      </a:lnTo>
                      <a:cubicBezTo>
                        <a:pt x="12788" y="275"/>
                        <a:pt x="12419" y="406"/>
                        <a:pt x="12038" y="406"/>
                      </a:cubicBezTo>
                      <a:cubicBezTo>
                        <a:pt x="11669" y="406"/>
                        <a:pt x="11359" y="287"/>
                        <a:pt x="11252" y="108"/>
                      </a:cubicBezTo>
                      <a:lnTo>
                        <a:pt x="11204" y="25"/>
                      </a:lnTo>
                      <a:lnTo>
                        <a:pt x="11133" y="96"/>
                      </a:lnTo>
                      <a:cubicBezTo>
                        <a:pt x="10930" y="275"/>
                        <a:pt x="10549" y="406"/>
                        <a:pt x="10168" y="406"/>
                      </a:cubicBezTo>
                      <a:cubicBezTo>
                        <a:pt x="9787" y="406"/>
                        <a:pt x="9490" y="287"/>
                        <a:pt x="9406" y="108"/>
                      </a:cubicBezTo>
                      <a:lnTo>
                        <a:pt x="9359" y="25"/>
                      </a:lnTo>
                      <a:lnTo>
                        <a:pt x="9287" y="84"/>
                      </a:lnTo>
                      <a:cubicBezTo>
                        <a:pt x="9061" y="275"/>
                        <a:pt x="8668" y="406"/>
                        <a:pt x="8287" y="406"/>
                      </a:cubicBezTo>
                      <a:cubicBezTo>
                        <a:pt x="7930" y="406"/>
                        <a:pt x="7632" y="287"/>
                        <a:pt x="7549" y="120"/>
                      </a:cubicBezTo>
                      <a:lnTo>
                        <a:pt x="7513" y="25"/>
                      </a:lnTo>
                      <a:lnTo>
                        <a:pt x="7442" y="84"/>
                      </a:lnTo>
                      <a:cubicBezTo>
                        <a:pt x="7204" y="275"/>
                        <a:pt x="6799" y="406"/>
                        <a:pt x="6418" y="406"/>
                      </a:cubicBezTo>
                      <a:cubicBezTo>
                        <a:pt x="6061" y="406"/>
                        <a:pt x="5775" y="287"/>
                        <a:pt x="5704" y="120"/>
                      </a:cubicBezTo>
                      <a:lnTo>
                        <a:pt x="5668" y="25"/>
                      </a:lnTo>
                      <a:lnTo>
                        <a:pt x="5585" y="84"/>
                      </a:lnTo>
                      <a:cubicBezTo>
                        <a:pt x="5335" y="275"/>
                        <a:pt x="4930" y="406"/>
                        <a:pt x="4549" y="406"/>
                      </a:cubicBezTo>
                      <a:cubicBezTo>
                        <a:pt x="4192" y="406"/>
                        <a:pt x="3906" y="287"/>
                        <a:pt x="3858" y="120"/>
                      </a:cubicBezTo>
                      <a:lnTo>
                        <a:pt x="3822" y="25"/>
                      </a:lnTo>
                      <a:lnTo>
                        <a:pt x="3739" y="84"/>
                      </a:lnTo>
                      <a:cubicBezTo>
                        <a:pt x="3477" y="275"/>
                        <a:pt x="3060" y="406"/>
                        <a:pt x="2679" y="406"/>
                      </a:cubicBezTo>
                      <a:cubicBezTo>
                        <a:pt x="2322" y="406"/>
                        <a:pt x="2048" y="287"/>
                        <a:pt x="2001" y="132"/>
                      </a:cubicBezTo>
                      <a:lnTo>
                        <a:pt x="1977" y="25"/>
                      </a:lnTo>
                      <a:lnTo>
                        <a:pt x="1894" y="84"/>
                      </a:lnTo>
                      <a:cubicBezTo>
                        <a:pt x="1608" y="275"/>
                        <a:pt x="1191" y="406"/>
                        <a:pt x="798" y="406"/>
                      </a:cubicBezTo>
                      <a:cubicBezTo>
                        <a:pt x="524" y="406"/>
                        <a:pt x="310" y="334"/>
                        <a:pt x="203" y="227"/>
                      </a:cubicBezTo>
                      <a:cubicBezTo>
                        <a:pt x="167" y="179"/>
                        <a:pt x="155" y="132"/>
                        <a:pt x="155" y="84"/>
                      </a:cubicBez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4" name="Google Shape;11544;p32"/>
                <p:cNvSpPr/>
                <p:nvPr/>
              </p:nvSpPr>
              <p:spPr>
                <a:xfrm>
                  <a:off x="-3704466" y="732366"/>
                  <a:ext cx="2892447" cy="41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696" h="513" extrusionOk="0">
                      <a:moveTo>
                        <a:pt x="36" y="1"/>
                      </a:moveTo>
                      <a:lnTo>
                        <a:pt x="36" y="72"/>
                      </a:lnTo>
                      <a:lnTo>
                        <a:pt x="13" y="72"/>
                      </a:lnTo>
                      <a:cubicBezTo>
                        <a:pt x="1" y="155"/>
                        <a:pt x="36" y="239"/>
                        <a:pt x="96" y="310"/>
                      </a:cubicBezTo>
                      <a:cubicBezTo>
                        <a:pt x="227" y="441"/>
                        <a:pt x="477" y="513"/>
                        <a:pt x="787" y="513"/>
                      </a:cubicBezTo>
                      <a:cubicBezTo>
                        <a:pt x="1156" y="513"/>
                        <a:pt x="1549" y="417"/>
                        <a:pt x="1834" y="251"/>
                      </a:cubicBezTo>
                      <a:cubicBezTo>
                        <a:pt x="1941" y="417"/>
                        <a:pt x="2227" y="513"/>
                        <a:pt x="2584" y="513"/>
                      </a:cubicBezTo>
                      <a:cubicBezTo>
                        <a:pt x="2953" y="513"/>
                        <a:pt x="3346" y="417"/>
                        <a:pt x="3620" y="251"/>
                      </a:cubicBezTo>
                      <a:cubicBezTo>
                        <a:pt x="3739" y="417"/>
                        <a:pt x="4013" y="513"/>
                        <a:pt x="4382" y="513"/>
                      </a:cubicBezTo>
                      <a:cubicBezTo>
                        <a:pt x="4739" y="513"/>
                        <a:pt x="5132" y="417"/>
                        <a:pt x="5394" y="251"/>
                      </a:cubicBezTo>
                      <a:cubicBezTo>
                        <a:pt x="5525" y="417"/>
                        <a:pt x="5811" y="513"/>
                        <a:pt x="6180" y="513"/>
                      </a:cubicBezTo>
                      <a:cubicBezTo>
                        <a:pt x="6549" y="513"/>
                        <a:pt x="6918" y="417"/>
                        <a:pt x="7180" y="251"/>
                      </a:cubicBezTo>
                      <a:cubicBezTo>
                        <a:pt x="7311" y="417"/>
                        <a:pt x="7609" y="513"/>
                        <a:pt x="7978" y="513"/>
                      </a:cubicBezTo>
                      <a:cubicBezTo>
                        <a:pt x="8347" y="513"/>
                        <a:pt x="8716" y="417"/>
                        <a:pt x="8954" y="251"/>
                      </a:cubicBezTo>
                      <a:cubicBezTo>
                        <a:pt x="9097" y="417"/>
                        <a:pt x="9407" y="513"/>
                        <a:pt x="9764" y="513"/>
                      </a:cubicBezTo>
                      <a:cubicBezTo>
                        <a:pt x="10133" y="513"/>
                        <a:pt x="10502" y="417"/>
                        <a:pt x="10728" y="251"/>
                      </a:cubicBezTo>
                      <a:cubicBezTo>
                        <a:pt x="10895" y="417"/>
                        <a:pt x="11193" y="513"/>
                        <a:pt x="11562" y="513"/>
                      </a:cubicBezTo>
                      <a:cubicBezTo>
                        <a:pt x="11931" y="513"/>
                        <a:pt x="12288" y="417"/>
                        <a:pt x="12514" y="251"/>
                      </a:cubicBezTo>
                      <a:cubicBezTo>
                        <a:pt x="12681" y="417"/>
                        <a:pt x="12990" y="513"/>
                        <a:pt x="13360" y="513"/>
                      </a:cubicBezTo>
                      <a:cubicBezTo>
                        <a:pt x="13729" y="513"/>
                        <a:pt x="14074" y="417"/>
                        <a:pt x="14288" y="251"/>
                      </a:cubicBezTo>
                      <a:cubicBezTo>
                        <a:pt x="14467" y="417"/>
                        <a:pt x="14788" y="513"/>
                        <a:pt x="15157" y="513"/>
                      </a:cubicBezTo>
                      <a:cubicBezTo>
                        <a:pt x="15526" y="513"/>
                        <a:pt x="15872" y="417"/>
                        <a:pt x="16074" y="251"/>
                      </a:cubicBezTo>
                      <a:cubicBezTo>
                        <a:pt x="16253" y="417"/>
                        <a:pt x="16586" y="513"/>
                        <a:pt x="16955" y="513"/>
                      </a:cubicBezTo>
                      <a:cubicBezTo>
                        <a:pt x="17324" y="513"/>
                        <a:pt x="17658" y="417"/>
                        <a:pt x="17848" y="251"/>
                      </a:cubicBezTo>
                      <a:cubicBezTo>
                        <a:pt x="18039" y="417"/>
                        <a:pt x="18384" y="513"/>
                        <a:pt x="18753" y="513"/>
                      </a:cubicBezTo>
                      <a:cubicBezTo>
                        <a:pt x="19122" y="513"/>
                        <a:pt x="19444" y="417"/>
                        <a:pt x="19634" y="251"/>
                      </a:cubicBezTo>
                      <a:cubicBezTo>
                        <a:pt x="19837" y="417"/>
                        <a:pt x="20170" y="513"/>
                        <a:pt x="20539" y="513"/>
                      </a:cubicBezTo>
                      <a:cubicBezTo>
                        <a:pt x="20908" y="513"/>
                        <a:pt x="21230" y="417"/>
                        <a:pt x="21408" y="251"/>
                      </a:cubicBezTo>
                      <a:cubicBezTo>
                        <a:pt x="21622" y="417"/>
                        <a:pt x="21968" y="513"/>
                        <a:pt x="22337" y="513"/>
                      </a:cubicBezTo>
                      <a:cubicBezTo>
                        <a:pt x="22706" y="513"/>
                        <a:pt x="23027" y="417"/>
                        <a:pt x="23194" y="251"/>
                      </a:cubicBezTo>
                      <a:cubicBezTo>
                        <a:pt x="23408" y="417"/>
                        <a:pt x="23766" y="513"/>
                        <a:pt x="24135" y="513"/>
                      </a:cubicBezTo>
                      <a:cubicBezTo>
                        <a:pt x="24504" y="513"/>
                        <a:pt x="24813" y="417"/>
                        <a:pt x="24968" y="251"/>
                      </a:cubicBezTo>
                      <a:cubicBezTo>
                        <a:pt x="25206" y="417"/>
                        <a:pt x="25563" y="513"/>
                        <a:pt x="25933" y="513"/>
                      </a:cubicBezTo>
                      <a:cubicBezTo>
                        <a:pt x="26302" y="513"/>
                        <a:pt x="26599" y="417"/>
                        <a:pt x="26742" y="251"/>
                      </a:cubicBezTo>
                      <a:cubicBezTo>
                        <a:pt x="26992" y="417"/>
                        <a:pt x="27361" y="513"/>
                        <a:pt x="27730" y="513"/>
                      </a:cubicBezTo>
                      <a:cubicBezTo>
                        <a:pt x="28099" y="513"/>
                        <a:pt x="28385" y="417"/>
                        <a:pt x="28528" y="251"/>
                      </a:cubicBezTo>
                      <a:cubicBezTo>
                        <a:pt x="28778" y="417"/>
                        <a:pt x="29159" y="513"/>
                        <a:pt x="29528" y="513"/>
                      </a:cubicBezTo>
                      <a:cubicBezTo>
                        <a:pt x="29885" y="513"/>
                        <a:pt x="30183" y="417"/>
                        <a:pt x="30302" y="251"/>
                      </a:cubicBezTo>
                      <a:cubicBezTo>
                        <a:pt x="30576" y="417"/>
                        <a:pt x="30945" y="513"/>
                        <a:pt x="31326" y="513"/>
                      </a:cubicBezTo>
                      <a:cubicBezTo>
                        <a:pt x="31683" y="513"/>
                        <a:pt x="31969" y="417"/>
                        <a:pt x="32088" y="251"/>
                      </a:cubicBezTo>
                      <a:cubicBezTo>
                        <a:pt x="32362" y="417"/>
                        <a:pt x="32755" y="513"/>
                        <a:pt x="33112" y="513"/>
                      </a:cubicBezTo>
                      <a:cubicBezTo>
                        <a:pt x="33481" y="513"/>
                        <a:pt x="33755" y="417"/>
                        <a:pt x="33862" y="251"/>
                      </a:cubicBezTo>
                      <a:cubicBezTo>
                        <a:pt x="34148" y="417"/>
                        <a:pt x="34553" y="513"/>
                        <a:pt x="34910" y="513"/>
                      </a:cubicBezTo>
                      <a:cubicBezTo>
                        <a:pt x="35231" y="513"/>
                        <a:pt x="35469" y="441"/>
                        <a:pt x="35600" y="310"/>
                      </a:cubicBezTo>
                      <a:cubicBezTo>
                        <a:pt x="35648" y="263"/>
                        <a:pt x="35672" y="203"/>
                        <a:pt x="35684" y="155"/>
                      </a:cubicBezTo>
                      <a:lnTo>
                        <a:pt x="35696" y="155"/>
                      </a:lnTo>
                      <a:lnTo>
                        <a:pt x="35696" y="1"/>
                      </a:lnTo>
                      <a:lnTo>
                        <a:pt x="35541" y="1"/>
                      </a:lnTo>
                      <a:lnTo>
                        <a:pt x="35541" y="84"/>
                      </a:lnTo>
                      <a:cubicBezTo>
                        <a:pt x="35541" y="132"/>
                        <a:pt x="35529" y="167"/>
                        <a:pt x="35493" y="203"/>
                      </a:cubicBezTo>
                      <a:cubicBezTo>
                        <a:pt x="35398" y="310"/>
                        <a:pt x="35184" y="370"/>
                        <a:pt x="34910" y="370"/>
                      </a:cubicBezTo>
                      <a:cubicBezTo>
                        <a:pt x="34541" y="370"/>
                        <a:pt x="34136" y="251"/>
                        <a:pt x="33874" y="84"/>
                      </a:cubicBezTo>
                      <a:lnTo>
                        <a:pt x="33791" y="24"/>
                      </a:lnTo>
                      <a:lnTo>
                        <a:pt x="33767" y="120"/>
                      </a:lnTo>
                      <a:cubicBezTo>
                        <a:pt x="33731" y="239"/>
                        <a:pt x="33517" y="370"/>
                        <a:pt x="33112" y="370"/>
                      </a:cubicBezTo>
                      <a:cubicBezTo>
                        <a:pt x="32743" y="370"/>
                        <a:pt x="32350" y="251"/>
                        <a:pt x="32100" y="84"/>
                      </a:cubicBezTo>
                      <a:lnTo>
                        <a:pt x="32017" y="24"/>
                      </a:lnTo>
                      <a:lnTo>
                        <a:pt x="31993" y="120"/>
                      </a:lnTo>
                      <a:cubicBezTo>
                        <a:pt x="31945" y="239"/>
                        <a:pt x="31719" y="370"/>
                        <a:pt x="31314" y="370"/>
                      </a:cubicBezTo>
                      <a:cubicBezTo>
                        <a:pt x="30957" y="370"/>
                        <a:pt x="30564" y="251"/>
                        <a:pt x="30326" y="84"/>
                      </a:cubicBezTo>
                      <a:lnTo>
                        <a:pt x="30255" y="24"/>
                      </a:lnTo>
                      <a:lnTo>
                        <a:pt x="30219" y="108"/>
                      </a:lnTo>
                      <a:cubicBezTo>
                        <a:pt x="30159" y="239"/>
                        <a:pt x="29921" y="370"/>
                        <a:pt x="29528" y="370"/>
                      </a:cubicBezTo>
                      <a:cubicBezTo>
                        <a:pt x="29159" y="370"/>
                        <a:pt x="28778" y="251"/>
                        <a:pt x="28552" y="84"/>
                      </a:cubicBezTo>
                      <a:lnTo>
                        <a:pt x="28480" y="24"/>
                      </a:lnTo>
                      <a:lnTo>
                        <a:pt x="28445" y="108"/>
                      </a:lnTo>
                      <a:cubicBezTo>
                        <a:pt x="28373" y="239"/>
                        <a:pt x="28135" y="370"/>
                        <a:pt x="27730" y="370"/>
                      </a:cubicBezTo>
                      <a:cubicBezTo>
                        <a:pt x="27361" y="370"/>
                        <a:pt x="26992" y="263"/>
                        <a:pt x="26778" y="84"/>
                      </a:cubicBezTo>
                      <a:lnTo>
                        <a:pt x="26706" y="24"/>
                      </a:lnTo>
                      <a:lnTo>
                        <a:pt x="26671" y="108"/>
                      </a:lnTo>
                      <a:cubicBezTo>
                        <a:pt x="26575" y="263"/>
                        <a:pt x="26278" y="370"/>
                        <a:pt x="25933" y="370"/>
                      </a:cubicBezTo>
                      <a:cubicBezTo>
                        <a:pt x="25563" y="370"/>
                        <a:pt x="25206" y="263"/>
                        <a:pt x="25004" y="84"/>
                      </a:cubicBezTo>
                      <a:lnTo>
                        <a:pt x="24932" y="24"/>
                      </a:lnTo>
                      <a:lnTo>
                        <a:pt x="24897" y="108"/>
                      </a:lnTo>
                      <a:cubicBezTo>
                        <a:pt x="24790" y="263"/>
                        <a:pt x="24492" y="370"/>
                        <a:pt x="24135" y="370"/>
                      </a:cubicBezTo>
                      <a:cubicBezTo>
                        <a:pt x="23778" y="370"/>
                        <a:pt x="23420" y="263"/>
                        <a:pt x="23230" y="84"/>
                      </a:cubicBezTo>
                      <a:lnTo>
                        <a:pt x="23170" y="24"/>
                      </a:lnTo>
                      <a:lnTo>
                        <a:pt x="23123" y="96"/>
                      </a:lnTo>
                      <a:cubicBezTo>
                        <a:pt x="23004" y="263"/>
                        <a:pt x="22694" y="370"/>
                        <a:pt x="22337" y="370"/>
                      </a:cubicBezTo>
                      <a:cubicBezTo>
                        <a:pt x="21980" y="370"/>
                        <a:pt x="21634" y="263"/>
                        <a:pt x="21456" y="84"/>
                      </a:cubicBezTo>
                      <a:lnTo>
                        <a:pt x="21396" y="24"/>
                      </a:lnTo>
                      <a:lnTo>
                        <a:pt x="21349" y="96"/>
                      </a:lnTo>
                      <a:cubicBezTo>
                        <a:pt x="21218" y="263"/>
                        <a:pt x="20908" y="370"/>
                        <a:pt x="20539" y="370"/>
                      </a:cubicBezTo>
                      <a:cubicBezTo>
                        <a:pt x="20182" y="370"/>
                        <a:pt x="19848" y="263"/>
                        <a:pt x="19682" y="96"/>
                      </a:cubicBezTo>
                      <a:lnTo>
                        <a:pt x="19622" y="24"/>
                      </a:lnTo>
                      <a:lnTo>
                        <a:pt x="19575" y="96"/>
                      </a:lnTo>
                      <a:cubicBezTo>
                        <a:pt x="19432" y="263"/>
                        <a:pt x="19110" y="370"/>
                        <a:pt x="18753" y="370"/>
                      </a:cubicBezTo>
                      <a:cubicBezTo>
                        <a:pt x="18384" y="370"/>
                        <a:pt x="18051" y="263"/>
                        <a:pt x="17908" y="96"/>
                      </a:cubicBezTo>
                      <a:lnTo>
                        <a:pt x="17848" y="24"/>
                      </a:lnTo>
                      <a:lnTo>
                        <a:pt x="17801" y="96"/>
                      </a:lnTo>
                      <a:cubicBezTo>
                        <a:pt x="17646" y="263"/>
                        <a:pt x="17312" y="370"/>
                        <a:pt x="16955" y="370"/>
                      </a:cubicBezTo>
                      <a:cubicBezTo>
                        <a:pt x="16586" y="370"/>
                        <a:pt x="16265" y="263"/>
                        <a:pt x="16134" y="96"/>
                      </a:cubicBezTo>
                      <a:lnTo>
                        <a:pt x="16074" y="24"/>
                      </a:lnTo>
                      <a:lnTo>
                        <a:pt x="16027" y="96"/>
                      </a:lnTo>
                      <a:cubicBezTo>
                        <a:pt x="15860" y="263"/>
                        <a:pt x="15515" y="370"/>
                        <a:pt x="15157" y="370"/>
                      </a:cubicBezTo>
                      <a:cubicBezTo>
                        <a:pt x="14800" y="370"/>
                        <a:pt x="14479" y="263"/>
                        <a:pt x="14360" y="96"/>
                      </a:cubicBezTo>
                      <a:lnTo>
                        <a:pt x="14312" y="24"/>
                      </a:lnTo>
                      <a:lnTo>
                        <a:pt x="14241" y="84"/>
                      </a:lnTo>
                      <a:cubicBezTo>
                        <a:pt x="14074" y="263"/>
                        <a:pt x="13729" y="370"/>
                        <a:pt x="13360" y="370"/>
                      </a:cubicBezTo>
                      <a:cubicBezTo>
                        <a:pt x="13002" y="370"/>
                        <a:pt x="12693" y="263"/>
                        <a:pt x="12586" y="96"/>
                      </a:cubicBezTo>
                      <a:lnTo>
                        <a:pt x="12538" y="24"/>
                      </a:lnTo>
                      <a:lnTo>
                        <a:pt x="12467" y="84"/>
                      </a:lnTo>
                      <a:cubicBezTo>
                        <a:pt x="12288" y="263"/>
                        <a:pt x="11931" y="370"/>
                        <a:pt x="11562" y="370"/>
                      </a:cubicBezTo>
                      <a:cubicBezTo>
                        <a:pt x="11205" y="370"/>
                        <a:pt x="10907" y="263"/>
                        <a:pt x="10812" y="108"/>
                      </a:cubicBezTo>
                      <a:lnTo>
                        <a:pt x="10764" y="24"/>
                      </a:lnTo>
                      <a:lnTo>
                        <a:pt x="10693" y="84"/>
                      </a:lnTo>
                      <a:cubicBezTo>
                        <a:pt x="10502" y="263"/>
                        <a:pt x="10133" y="370"/>
                        <a:pt x="9764" y="370"/>
                      </a:cubicBezTo>
                      <a:cubicBezTo>
                        <a:pt x="9419" y="370"/>
                        <a:pt x="9121" y="263"/>
                        <a:pt x="9038" y="108"/>
                      </a:cubicBezTo>
                      <a:lnTo>
                        <a:pt x="8990" y="24"/>
                      </a:lnTo>
                      <a:lnTo>
                        <a:pt x="8919" y="84"/>
                      </a:lnTo>
                      <a:cubicBezTo>
                        <a:pt x="8716" y="263"/>
                        <a:pt x="8335" y="370"/>
                        <a:pt x="7978" y="370"/>
                      </a:cubicBezTo>
                      <a:cubicBezTo>
                        <a:pt x="7573" y="370"/>
                        <a:pt x="7323" y="239"/>
                        <a:pt x="7264" y="108"/>
                      </a:cubicBezTo>
                      <a:lnTo>
                        <a:pt x="7216" y="24"/>
                      </a:lnTo>
                      <a:lnTo>
                        <a:pt x="7144" y="84"/>
                      </a:lnTo>
                      <a:cubicBezTo>
                        <a:pt x="6918" y="251"/>
                        <a:pt x="6537" y="370"/>
                        <a:pt x="6180" y="370"/>
                      </a:cubicBezTo>
                      <a:cubicBezTo>
                        <a:pt x="5775" y="370"/>
                        <a:pt x="5537" y="239"/>
                        <a:pt x="5490" y="108"/>
                      </a:cubicBezTo>
                      <a:lnTo>
                        <a:pt x="5454" y="24"/>
                      </a:lnTo>
                      <a:lnTo>
                        <a:pt x="5370" y="84"/>
                      </a:lnTo>
                      <a:cubicBezTo>
                        <a:pt x="5132" y="251"/>
                        <a:pt x="4751" y="370"/>
                        <a:pt x="4382" y="370"/>
                      </a:cubicBezTo>
                      <a:cubicBezTo>
                        <a:pt x="3977" y="370"/>
                        <a:pt x="3763" y="239"/>
                        <a:pt x="3715" y="120"/>
                      </a:cubicBezTo>
                      <a:lnTo>
                        <a:pt x="3680" y="24"/>
                      </a:lnTo>
                      <a:lnTo>
                        <a:pt x="3596" y="84"/>
                      </a:lnTo>
                      <a:cubicBezTo>
                        <a:pt x="3346" y="251"/>
                        <a:pt x="2953" y="370"/>
                        <a:pt x="2584" y="370"/>
                      </a:cubicBezTo>
                      <a:cubicBezTo>
                        <a:pt x="2191" y="370"/>
                        <a:pt x="1977" y="239"/>
                        <a:pt x="1941" y="120"/>
                      </a:cubicBezTo>
                      <a:lnTo>
                        <a:pt x="1906" y="24"/>
                      </a:lnTo>
                      <a:lnTo>
                        <a:pt x="1822" y="84"/>
                      </a:lnTo>
                      <a:cubicBezTo>
                        <a:pt x="1560" y="251"/>
                        <a:pt x="1156" y="370"/>
                        <a:pt x="787" y="370"/>
                      </a:cubicBezTo>
                      <a:cubicBezTo>
                        <a:pt x="525" y="370"/>
                        <a:pt x="310" y="310"/>
                        <a:pt x="215" y="203"/>
                      </a:cubicBezTo>
                      <a:cubicBezTo>
                        <a:pt x="167" y="167"/>
                        <a:pt x="156" y="132"/>
                        <a:pt x="156" y="84"/>
                      </a:cubicBezTo>
                      <a:lnTo>
                        <a:pt x="16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5" name="Google Shape;11545;p32"/>
                <p:cNvSpPr/>
                <p:nvPr/>
              </p:nvSpPr>
              <p:spPr>
                <a:xfrm>
                  <a:off x="-3648475" y="648418"/>
                  <a:ext cx="2781436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26" h="489" extrusionOk="0">
                      <a:moveTo>
                        <a:pt x="36" y="1"/>
                      </a:moveTo>
                      <a:lnTo>
                        <a:pt x="36" y="84"/>
                      </a:lnTo>
                      <a:lnTo>
                        <a:pt x="12" y="72"/>
                      </a:lnTo>
                      <a:lnTo>
                        <a:pt x="12" y="72"/>
                      </a:lnTo>
                      <a:cubicBezTo>
                        <a:pt x="0" y="156"/>
                        <a:pt x="36" y="227"/>
                        <a:pt x="96" y="298"/>
                      </a:cubicBezTo>
                      <a:cubicBezTo>
                        <a:pt x="215" y="418"/>
                        <a:pt x="453" y="489"/>
                        <a:pt x="762" y="489"/>
                      </a:cubicBezTo>
                      <a:cubicBezTo>
                        <a:pt x="1119" y="489"/>
                        <a:pt x="1500" y="394"/>
                        <a:pt x="1762" y="239"/>
                      </a:cubicBezTo>
                      <a:cubicBezTo>
                        <a:pt x="1881" y="406"/>
                        <a:pt x="2143" y="489"/>
                        <a:pt x="2489" y="489"/>
                      </a:cubicBezTo>
                      <a:cubicBezTo>
                        <a:pt x="2846" y="489"/>
                        <a:pt x="3215" y="394"/>
                        <a:pt x="3477" y="239"/>
                      </a:cubicBezTo>
                      <a:cubicBezTo>
                        <a:pt x="3596" y="406"/>
                        <a:pt x="3870" y="489"/>
                        <a:pt x="4215" y="489"/>
                      </a:cubicBezTo>
                      <a:cubicBezTo>
                        <a:pt x="4572" y="489"/>
                        <a:pt x="4941" y="394"/>
                        <a:pt x="5191" y="239"/>
                      </a:cubicBezTo>
                      <a:cubicBezTo>
                        <a:pt x="5310" y="406"/>
                        <a:pt x="5596" y="489"/>
                        <a:pt x="5942" y="489"/>
                      </a:cubicBezTo>
                      <a:cubicBezTo>
                        <a:pt x="6299" y="489"/>
                        <a:pt x="6656" y="394"/>
                        <a:pt x="6894" y="239"/>
                      </a:cubicBezTo>
                      <a:cubicBezTo>
                        <a:pt x="7037" y="394"/>
                        <a:pt x="7323" y="489"/>
                        <a:pt x="7668" y="489"/>
                      </a:cubicBezTo>
                      <a:cubicBezTo>
                        <a:pt x="8025" y="489"/>
                        <a:pt x="8382" y="394"/>
                        <a:pt x="8609" y="239"/>
                      </a:cubicBezTo>
                      <a:cubicBezTo>
                        <a:pt x="8751" y="394"/>
                        <a:pt x="9037" y="489"/>
                        <a:pt x="9394" y="489"/>
                      </a:cubicBezTo>
                      <a:cubicBezTo>
                        <a:pt x="9752" y="489"/>
                        <a:pt x="10097" y="394"/>
                        <a:pt x="10323" y="239"/>
                      </a:cubicBezTo>
                      <a:cubicBezTo>
                        <a:pt x="10466" y="394"/>
                        <a:pt x="10764" y="489"/>
                        <a:pt x="11121" y="489"/>
                      </a:cubicBezTo>
                      <a:cubicBezTo>
                        <a:pt x="11478" y="489"/>
                        <a:pt x="11811" y="394"/>
                        <a:pt x="12026" y="239"/>
                      </a:cubicBezTo>
                      <a:cubicBezTo>
                        <a:pt x="12192" y="394"/>
                        <a:pt x="12490" y="489"/>
                        <a:pt x="12847" y="489"/>
                      </a:cubicBezTo>
                      <a:cubicBezTo>
                        <a:pt x="13204" y="489"/>
                        <a:pt x="13538" y="394"/>
                        <a:pt x="13740" y="239"/>
                      </a:cubicBezTo>
                      <a:cubicBezTo>
                        <a:pt x="13907" y="394"/>
                        <a:pt x="14216" y="489"/>
                        <a:pt x="14574" y="489"/>
                      </a:cubicBezTo>
                      <a:cubicBezTo>
                        <a:pt x="14931" y="489"/>
                        <a:pt x="15252" y="394"/>
                        <a:pt x="15455" y="239"/>
                      </a:cubicBezTo>
                      <a:cubicBezTo>
                        <a:pt x="15633" y="394"/>
                        <a:pt x="15943" y="489"/>
                        <a:pt x="16300" y="489"/>
                      </a:cubicBezTo>
                      <a:cubicBezTo>
                        <a:pt x="16657" y="489"/>
                        <a:pt x="16979" y="394"/>
                        <a:pt x="17157" y="239"/>
                      </a:cubicBezTo>
                      <a:cubicBezTo>
                        <a:pt x="17348" y="394"/>
                        <a:pt x="17669" y="489"/>
                        <a:pt x="18026" y="489"/>
                      </a:cubicBezTo>
                      <a:cubicBezTo>
                        <a:pt x="18384" y="489"/>
                        <a:pt x="18693" y="394"/>
                        <a:pt x="18872" y="239"/>
                      </a:cubicBezTo>
                      <a:cubicBezTo>
                        <a:pt x="19062" y="394"/>
                        <a:pt x="19396" y="489"/>
                        <a:pt x="19753" y="489"/>
                      </a:cubicBezTo>
                      <a:cubicBezTo>
                        <a:pt x="20098" y="489"/>
                        <a:pt x="20408" y="394"/>
                        <a:pt x="20586" y="239"/>
                      </a:cubicBezTo>
                      <a:cubicBezTo>
                        <a:pt x="20789" y="394"/>
                        <a:pt x="21122" y="489"/>
                        <a:pt x="21479" y="489"/>
                      </a:cubicBezTo>
                      <a:cubicBezTo>
                        <a:pt x="21824" y="489"/>
                        <a:pt x="22134" y="394"/>
                        <a:pt x="22289" y="239"/>
                      </a:cubicBezTo>
                      <a:cubicBezTo>
                        <a:pt x="22503" y="394"/>
                        <a:pt x="22848" y="489"/>
                        <a:pt x="23206" y="489"/>
                      </a:cubicBezTo>
                      <a:cubicBezTo>
                        <a:pt x="23551" y="489"/>
                        <a:pt x="23849" y="394"/>
                        <a:pt x="24003" y="239"/>
                      </a:cubicBezTo>
                      <a:cubicBezTo>
                        <a:pt x="24230" y="394"/>
                        <a:pt x="24575" y="489"/>
                        <a:pt x="24932" y="489"/>
                      </a:cubicBezTo>
                      <a:cubicBezTo>
                        <a:pt x="25277" y="489"/>
                        <a:pt x="25563" y="394"/>
                        <a:pt x="25718" y="239"/>
                      </a:cubicBezTo>
                      <a:cubicBezTo>
                        <a:pt x="25944" y="394"/>
                        <a:pt x="26301" y="489"/>
                        <a:pt x="26646" y="489"/>
                      </a:cubicBezTo>
                      <a:cubicBezTo>
                        <a:pt x="27004" y="489"/>
                        <a:pt x="27289" y="394"/>
                        <a:pt x="27420" y="239"/>
                      </a:cubicBezTo>
                      <a:cubicBezTo>
                        <a:pt x="27670" y="394"/>
                        <a:pt x="28028" y="489"/>
                        <a:pt x="28373" y="489"/>
                      </a:cubicBezTo>
                      <a:cubicBezTo>
                        <a:pt x="28730" y="489"/>
                        <a:pt x="29004" y="394"/>
                        <a:pt x="29135" y="239"/>
                      </a:cubicBezTo>
                      <a:cubicBezTo>
                        <a:pt x="29385" y="394"/>
                        <a:pt x="29754" y="489"/>
                        <a:pt x="30099" y="489"/>
                      </a:cubicBezTo>
                      <a:cubicBezTo>
                        <a:pt x="30456" y="489"/>
                        <a:pt x="30730" y="406"/>
                        <a:pt x="30849" y="239"/>
                      </a:cubicBezTo>
                      <a:cubicBezTo>
                        <a:pt x="31099" y="394"/>
                        <a:pt x="31469" y="489"/>
                        <a:pt x="31826" y="489"/>
                      </a:cubicBezTo>
                      <a:cubicBezTo>
                        <a:pt x="32183" y="489"/>
                        <a:pt x="32445" y="406"/>
                        <a:pt x="32552" y="239"/>
                      </a:cubicBezTo>
                      <a:cubicBezTo>
                        <a:pt x="32826" y="394"/>
                        <a:pt x="33207" y="489"/>
                        <a:pt x="33552" y="489"/>
                      </a:cubicBezTo>
                      <a:cubicBezTo>
                        <a:pt x="33862" y="489"/>
                        <a:pt x="34100" y="418"/>
                        <a:pt x="34231" y="298"/>
                      </a:cubicBezTo>
                      <a:cubicBezTo>
                        <a:pt x="34266" y="251"/>
                        <a:pt x="34290" y="203"/>
                        <a:pt x="34302" y="156"/>
                      </a:cubicBezTo>
                      <a:lnTo>
                        <a:pt x="34326" y="156"/>
                      </a:lnTo>
                      <a:lnTo>
                        <a:pt x="34326" y="1"/>
                      </a:lnTo>
                      <a:lnTo>
                        <a:pt x="34159" y="1"/>
                      </a:lnTo>
                      <a:lnTo>
                        <a:pt x="34171" y="84"/>
                      </a:lnTo>
                      <a:cubicBezTo>
                        <a:pt x="34171" y="120"/>
                        <a:pt x="34147" y="156"/>
                        <a:pt x="34124" y="191"/>
                      </a:cubicBezTo>
                      <a:cubicBezTo>
                        <a:pt x="34028" y="287"/>
                        <a:pt x="33814" y="346"/>
                        <a:pt x="33552" y="346"/>
                      </a:cubicBezTo>
                      <a:cubicBezTo>
                        <a:pt x="33207" y="346"/>
                        <a:pt x="32814" y="239"/>
                        <a:pt x="32564" y="72"/>
                      </a:cubicBezTo>
                      <a:lnTo>
                        <a:pt x="32481" y="25"/>
                      </a:lnTo>
                      <a:lnTo>
                        <a:pt x="32457" y="120"/>
                      </a:lnTo>
                      <a:cubicBezTo>
                        <a:pt x="32421" y="227"/>
                        <a:pt x="32207" y="346"/>
                        <a:pt x="31826" y="346"/>
                      </a:cubicBezTo>
                      <a:cubicBezTo>
                        <a:pt x="31480" y="346"/>
                        <a:pt x="31099" y="239"/>
                        <a:pt x="30861" y="72"/>
                      </a:cubicBezTo>
                      <a:lnTo>
                        <a:pt x="30790" y="25"/>
                      </a:lnTo>
                      <a:lnTo>
                        <a:pt x="30754" y="108"/>
                      </a:lnTo>
                      <a:cubicBezTo>
                        <a:pt x="30707" y="227"/>
                        <a:pt x="30480" y="346"/>
                        <a:pt x="30099" y="346"/>
                      </a:cubicBezTo>
                      <a:cubicBezTo>
                        <a:pt x="29754" y="346"/>
                        <a:pt x="29385" y="239"/>
                        <a:pt x="29159" y="84"/>
                      </a:cubicBezTo>
                      <a:lnTo>
                        <a:pt x="29087" y="25"/>
                      </a:lnTo>
                      <a:lnTo>
                        <a:pt x="29040" y="108"/>
                      </a:lnTo>
                      <a:cubicBezTo>
                        <a:pt x="28992" y="227"/>
                        <a:pt x="28766" y="346"/>
                        <a:pt x="28373" y="346"/>
                      </a:cubicBezTo>
                      <a:cubicBezTo>
                        <a:pt x="28028" y="346"/>
                        <a:pt x="27659" y="239"/>
                        <a:pt x="27444" y="84"/>
                      </a:cubicBezTo>
                      <a:lnTo>
                        <a:pt x="27385" y="25"/>
                      </a:lnTo>
                      <a:lnTo>
                        <a:pt x="27337" y="108"/>
                      </a:lnTo>
                      <a:cubicBezTo>
                        <a:pt x="27278" y="227"/>
                        <a:pt x="27039" y="346"/>
                        <a:pt x="26646" y="346"/>
                      </a:cubicBezTo>
                      <a:cubicBezTo>
                        <a:pt x="26301" y="346"/>
                        <a:pt x="25944" y="239"/>
                        <a:pt x="25742" y="84"/>
                      </a:cubicBezTo>
                      <a:lnTo>
                        <a:pt x="25682" y="25"/>
                      </a:lnTo>
                      <a:lnTo>
                        <a:pt x="25634" y="96"/>
                      </a:lnTo>
                      <a:cubicBezTo>
                        <a:pt x="25563" y="227"/>
                        <a:pt x="25313" y="346"/>
                        <a:pt x="24932" y="346"/>
                      </a:cubicBezTo>
                      <a:cubicBezTo>
                        <a:pt x="24575" y="346"/>
                        <a:pt x="24230" y="239"/>
                        <a:pt x="24039" y="84"/>
                      </a:cubicBezTo>
                      <a:lnTo>
                        <a:pt x="23979" y="25"/>
                      </a:lnTo>
                      <a:lnTo>
                        <a:pt x="23932" y="96"/>
                      </a:lnTo>
                      <a:cubicBezTo>
                        <a:pt x="23849" y="215"/>
                        <a:pt x="23587" y="346"/>
                        <a:pt x="23206" y="346"/>
                      </a:cubicBezTo>
                      <a:cubicBezTo>
                        <a:pt x="22848" y="346"/>
                        <a:pt x="22515" y="239"/>
                        <a:pt x="22336" y="84"/>
                      </a:cubicBezTo>
                      <a:lnTo>
                        <a:pt x="22265" y="25"/>
                      </a:lnTo>
                      <a:lnTo>
                        <a:pt x="22217" y="96"/>
                      </a:lnTo>
                      <a:cubicBezTo>
                        <a:pt x="22110" y="251"/>
                        <a:pt x="21824" y="346"/>
                        <a:pt x="21479" y="346"/>
                      </a:cubicBezTo>
                      <a:cubicBezTo>
                        <a:pt x="21122" y="346"/>
                        <a:pt x="20789" y="239"/>
                        <a:pt x="20622" y="84"/>
                      </a:cubicBezTo>
                      <a:lnTo>
                        <a:pt x="20562" y="25"/>
                      </a:lnTo>
                      <a:lnTo>
                        <a:pt x="20515" y="96"/>
                      </a:lnTo>
                      <a:cubicBezTo>
                        <a:pt x="20396" y="251"/>
                        <a:pt x="20098" y="346"/>
                        <a:pt x="19753" y="346"/>
                      </a:cubicBezTo>
                      <a:cubicBezTo>
                        <a:pt x="19396" y="346"/>
                        <a:pt x="19074" y="239"/>
                        <a:pt x="18919" y="84"/>
                      </a:cubicBezTo>
                      <a:lnTo>
                        <a:pt x="18860" y="25"/>
                      </a:lnTo>
                      <a:lnTo>
                        <a:pt x="18812" y="96"/>
                      </a:lnTo>
                      <a:cubicBezTo>
                        <a:pt x="18681" y="251"/>
                        <a:pt x="18372" y="346"/>
                        <a:pt x="18026" y="346"/>
                      </a:cubicBezTo>
                      <a:cubicBezTo>
                        <a:pt x="17681" y="346"/>
                        <a:pt x="17360" y="239"/>
                        <a:pt x="17217" y="84"/>
                      </a:cubicBezTo>
                      <a:lnTo>
                        <a:pt x="17157" y="25"/>
                      </a:lnTo>
                      <a:lnTo>
                        <a:pt x="17110" y="84"/>
                      </a:lnTo>
                      <a:cubicBezTo>
                        <a:pt x="16967" y="239"/>
                        <a:pt x="16645" y="346"/>
                        <a:pt x="16300" y="346"/>
                      </a:cubicBezTo>
                      <a:cubicBezTo>
                        <a:pt x="15955" y="346"/>
                        <a:pt x="15645" y="251"/>
                        <a:pt x="15514" y="96"/>
                      </a:cubicBezTo>
                      <a:lnTo>
                        <a:pt x="15455" y="25"/>
                      </a:lnTo>
                      <a:lnTo>
                        <a:pt x="15395" y="84"/>
                      </a:lnTo>
                      <a:cubicBezTo>
                        <a:pt x="15240" y="239"/>
                        <a:pt x="14919" y="346"/>
                        <a:pt x="14574" y="346"/>
                      </a:cubicBezTo>
                      <a:cubicBezTo>
                        <a:pt x="14228" y="346"/>
                        <a:pt x="13931" y="251"/>
                        <a:pt x="13800" y="96"/>
                      </a:cubicBezTo>
                      <a:lnTo>
                        <a:pt x="13752" y="25"/>
                      </a:lnTo>
                      <a:lnTo>
                        <a:pt x="13692" y="84"/>
                      </a:lnTo>
                      <a:cubicBezTo>
                        <a:pt x="13526" y="239"/>
                        <a:pt x="13192" y="346"/>
                        <a:pt x="12847" y="346"/>
                      </a:cubicBezTo>
                      <a:cubicBezTo>
                        <a:pt x="12502" y="346"/>
                        <a:pt x="12204" y="251"/>
                        <a:pt x="12097" y="96"/>
                      </a:cubicBezTo>
                      <a:lnTo>
                        <a:pt x="12049" y="25"/>
                      </a:lnTo>
                      <a:lnTo>
                        <a:pt x="11990" y="84"/>
                      </a:lnTo>
                      <a:cubicBezTo>
                        <a:pt x="11811" y="239"/>
                        <a:pt x="11466" y="346"/>
                        <a:pt x="11121" y="346"/>
                      </a:cubicBezTo>
                      <a:cubicBezTo>
                        <a:pt x="10728" y="346"/>
                        <a:pt x="10478" y="227"/>
                        <a:pt x="10394" y="96"/>
                      </a:cubicBezTo>
                      <a:lnTo>
                        <a:pt x="10347" y="25"/>
                      </a:lnTo>
                      <a:lnTo>
                        <a:pt x="10287" y="84"/>
                      </a:lnTo>
                      <a:cubicBezTo>
                        <a:pt x="10097" y="239"/>
                        <a:pt x="9740" y="346"/>
                        <a:pt x="9394" y="346"/>
                      </a:cubicBezTo>
                      <a:cubicBezTo>
                        <a:pt x="9001" y="346"/>
                        <a:pt x="8763" y="227"/>
                        <a:pt x="8692" y="96"/>
                      </a:cubicBezTo>
                      <a:lnTo>
                        <a:pt x="8644" y="25"/>
                      </a:lnTo>
                      <a:lnTo>
                        <a:pt x="8573" y="84"/>
                      </a:lnTo>
                      <a:cubicBezTo>
                        <a:pt x="8382" y="239"/>
                        <a:pt x="8025" y="346"/>
                        <a:pt x="7668" y="346"/>
                      </a:cubicBezTo>
                      <a:cubicBezTo>
                        <a:pt x="7287" y="346"/>
                        <a:pt x="7049" y="227"/>
                        <a:pt x="6977" y="108"/>
                      </a:cubicBezTo>
                      <a:lnTo>
                        <a:pt x="6942" y="25"/>
                      </a:lnTo>
                      <a:lnTo>
                        <a:pt x="6870" y="84"/>
                      </a:lnTo>
                      <a:cubicBezTo>
                        <a:pt x="6656" y="239"/>
                        <a:pt x="6299" y="346"/>
                        <a:pt x="5942" y="346"/>
                      </a:cubicBezTo>
                      <a:cubicBezTo>
                        <a:pt x="5561" y="346"/>
                        <a:pt x="5334" y="227"/>
                        <a:pt x="5275" y="108"/>
                      </a:cubicBezTo>
                      <a:lnTo>
                        <a:pt x="5239" y="25"/>
                      </a:lnTo>
                      <a:lnTo>
                        <a:pt x="5168" y="84"/>
                      </a:lnTo>
                      <a:cubicBezTo>
                        <a:pt x="4941" y="239"/>
                        <a:pt x="4572" y="346"/>
                        <a:pt x="4215" y="346"/>
                      </a:cubicBezTo>
                      <a:cubicBezTo>
                        <a:pt x="3834" y="346"/>
                        <a:pt x="3620" y="227"/>
                        <a:pt x="3572" y="108"/>
                      </a:cubicBezTo>
                      <a:lnTo>
                        <a:pt x="3536" y="25"/>
                      </a:lnTo>
                      <a:lnTo>
                        <a:pt x="3465" y="84"/>
                      </a:lnTo>
                      <a:cubicBezTo>
                        <a:pt x="3227" y="239"/>
                        <a:pt x="2846" y="346"/>
                        <a:pt x="2489" y="346"/>
                      </a:cubicBezTo>
                      <a:cubicBezTo>
                        <a:pt x="2108" y="346"/>
                        <a:pt x="1905" y="227"/>
                        <a:pt x="1870" y="120"/>
                      </a:cubicBezTo>
                      <a:lnTo>
                        <a:pt x="1834" y="25"/>
                      </a:lnTo>
                      <a:lnTo>
                        <a:pt x="1751" y="72"/>
                      </a:lnTo>
                      <a:cubicBezTo>
                        <a:pt x="1512" y="239"/>
                        <a:pt x="1119" y="346"/>
                        <a:pt x="762" y="346"/>
                      </a:cubicBezTo>
                      <a:cubicBezTo>
                        <a:pt x="500" y="346"/>
                        <a:pt x="298" y="287"/>
                        <a:pt x="203" y="191"/>
                      </a:cubicBezTo>
                      <a:cubicBezTo>
                        <a:pt x="167" y="156"/>
                        <a:pt x="155" y="120"/>
                        <a:pt x="155" y="84"/>
                      </a:cubicBez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6" name="Google Shape;11546;p32"/>
                <p:cNvSpPr/>
                <p:nvPr/>
              </p:nvSpPr>
              <p:spPr>
                <a:xfrm>
                  <a:off x="-3596372" y="571278"/>
                  <a:ext cx="2677312" cy="37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41" h="465" extrusionOk="0">
                      <a:moveTo>
                        <a:pt x="36" y="0"/>
                      </a:moveTo>
                      <a:lnTo>
                        <a:pt x="36" y="72"/>
                      </a:lnTo>
                      <a:lnTo>
                        <a:pt x="0" y="72"/>
                      </a:lnTo>
                      <a:cubicBezTo>
                        <a:pt x="0" y="143"/>
                        <a:pt x="24" y="215"/>
                        <a:pt x="84" y="274"/>
                      </a:cubicBezTo>
                      <a:cubicBezTo>
                        <a:pt x="203" y="393"/>
                        <a:pt x="441" y="465"/>
                        <a:pt x="738" y="465"/>
                      </a:cubicBezTo>
                      <a:cubicBezTo>
                        <a:pt x="1084" y="465"/>
                        <a:pt x="1441" y="381"/>
                        <a:pt x="1703" y="238"/>
                      </a:cubicBezTo>
                      <a:cubicBezTo>
                        <a:pt x="1810" y="381"/>
                        <a:pt x="2072" y="465"/>
                        <a:pt x="2405" y="465"/>
                      </a:cubicBezTo>
                      <a:cubicBezTo>
                        <a:pt x="2739" y="465"/>
                        <a:pt x="3096" y="381"/>
                        <a:pt x="3346" y="238"/>
                      </a:cubicBezTo>
                      <a:cubicBezTo>
                        <a:pt x="3465" y="381"/>
                        <a:pt x="3727" y="465"/>
                        <a:pt x="4060" y="465"/>
                      </a:cubicBezTo>
                      <a:cubicBezTo>
                        <a:pt x="4406" y="465"/>
                        <a:pt x="4751" y="381"/>
                        <a:pt x="4989" y="238"/>
                      </a:cubicBezTo>
                      <a:cubicBezTo>
                        <a:pt x="5120" y="381"/>
                        <a:pt x="5382" y="465"/>
                        <a:pt x="5727" y="465"/>
                      </a:cubicBezTo>
                      <a:cubicBezTo>
                        <a:pt x="6061" y="465"/>
                        <a:pt x="6406" y="381"/>
                        <a:pt x="6644" y="238"/>
                      </a:cubicBezTo>
                      <a:cubicBezTo>
                        <a:pt x="6775" y="381"/>
                        <a:pt x="7049" y="465"/>
                        <a:pt x="7382" y="465"/>
                      </a:cubicBezTo>
                      <a:cubicBezTo>
                        <a:pt x="7727" y="465"/>
                        <a:pt x="8061" y="381"/>
                        <a:pt x="8287" y="238"/>
                      </a:cubicBezTo>
                      <a:cubicBezTo>
                        <a:pt x="8430" y="381"/>
                        <a:pt x="8704" y="465"/>
                        <a:pt x="9049" y="465"/>
                      </a:cubicBezTo>
                      <a:cubicBezTo>
                        <a:pt x="9382" y="465"/>
                        <a:pt x="9716" y="381"/>
                        <a:pt x="9930" y="238"/>
                      </a:cubicBezTo>
                      <a:cubicBezTo>
                        <a:pt x="10085" y="381"/>
                        <a:pt x="10371" y="465"/>
                        <a:pt x="10704" y="465"/>
                      </a:cubicBezTo>
                      <a:cubicBezTo>
                        <a:pt x="11049" y="465"/>
                        <a:pt x="11371" y="381"/>
                        <a:pt x="11585" y="238"/>
                      </a:cubicBezTo>
                      <a:cubicBezTo>
                        <a:pt x="11740" y="381"/>
                        <a:pt x="12026" y="465"/>
                        <a:pt x="12371" y="465"/>
                      </a:cubicBezTo>
                      <a:cubicBezTo>
                        <a:pt x="12704" y="465"/>
                        <a:pt x="13026" y="381"/>
                        <a:pt x="13228" y="238"/>
                      </a:cubicBezTo>
                      <a:cubicBezTo>
                        <a:pt x="13395" y="381"/>
                        <a:pt x="13692" y="465"/>
                        <a:pt x="14026" y="465"/>
                      </a:cubicBezTo>
                      <a:cubicBezTo>
                        <a:pt x="14371" y="465"/>
                        <a:pt x="14681" y="381"/>
                        <a:pt x="14871" y="238"/>
                      </a:cubicBezTo>
                      <a:cubicBezTo>
                        <a:pt x="15038" y="381"/>
                        <a:pt x="15347" y="465"/>
                        <a:pt x="15693" y="465"/>
                      </a:cubicBezTo>
                      <a:cubicBezTo>
                        <a:pt x="16026" y="465"/>
                        <a:pt x="16336" y="381"/>
                        <a:pt x="16514" y="238"/>
                      </a:cubicBezTo>
                      <a:cubicBezTo>
                        <a:pt x="16693" y="381"/>
                        <a:pt x="17002" y="465"/>
                        <a:pt x="17348" y="465"/>
                      </a:cubicBezTo>
                      <a:cubicBezTo>
                        <a:pt x="17693" y="465"/>
                        <a:pt x="17991" y="381"/>
                        <a:pt x="18169" y="238"/>
                      </a:cubicBezTo>
                      <a:cubicBezTo>
                        <a:pt x="18348" y="381"/>
                        <a:pt x="18669" y="465"/>
                        <a:pt x="19015" y="465"/>
                      </a:cubicBezTo>
                      <a:cubicBezTo>
                        <a:pt x="19348" y="465"/>
                        <a:pt x="19646" y="381"/>
                        <a:pt x="19812" y="238"/>
                      </a:cubicBezTo>
                      <a:cubicBezTo>
                        <a:pt x="20003" y="381"/>
                        <a:pt x="20324" y="465"/>
                        <a:pt x="20669" y="465"/>
                      </a:cubicBezTo>
                      <a:cubicBezTo>
                        <a:pt x="21015" y="465"/>
                        <a:pt x="21301" y="381"/>
                        <a:pt x="21455" y="238"/>
                      </a:cubicBezTo>
                      <a:cubicBezTo>
                        <a:pt x="21658" y="381"/>
                        <a:pt x="21991" y="465"/>
                        <a:pt x="22336" y="465"/>
                      </a:cubicBezTo>
                      <a:cubicBezTo>
                        <a:pt x="22670" y="465"/>
                        <a:pt x="22955" y="381"/>
                        <a:pt x="23098" y="238"/>
                      </a:cubicBezTo>
                      <a:cubicBezTo>
                        <a:pt x="23313" y="381"/>
                        <a:pt x="23646" y="465"/>
                        <a:pt x="23991" y="465"/>
                      </a:cubicBezTo>
                      <a:cubicBezTo>
                        <a:pt x="24325" y="465"/>
                        <a:pt x="24610" y="381"/>
                        <a:pt x="24753" y="238"/>
                      </a:cubicBezTo>
                      <a:cubicBezTo>
                        <a:pt x="24968" y="381"/>
                        <a:pt x="25313" y="465"/>
                        <a:pt x="25658" y="465"/>
                      </a:cubicBezTo>
                      <a:cubicBezTo>
                        <a:pt x="25992" y="465"/>
                        <a:pt x="26265" y="381"/>
                        <a:pt x="26396" y="238"/>
                      </a:cubicBezTo>
                      <a:cubicBezTo>
                        <a:pt x="26635" y="381"/>
                        <a:pt x="26968" y="465"/>
                        <a:pt x="27313" y="465"/>
                      </a:cubicBezTo>
                      <a:cubicBezTo>
                        <a:pt x="27647" y="465"/>
                        <a:pt x="27920" y="381"/>
                        <a:pt x="28039" y="238"/>
                      </a:cubicBezTo>
                      <a:cubicBezTo>
                        <a:pt x="28289" y="381"/>
                        <a:pt x="28635" y="465"/>
                        <a:pt x="28968" y="465"/>
                      </a:cubicBezTo>
                      <a:cubicBezTo>
                        <a:pt x="29313" y="465"/>
                        <a:pt x="29575" y="381"/>
                        <a:pt x="29694" y="238"/>
                      </a:cubicBezTo>
                      <a:cubicBezTo>
                        <a:pt x="29944" y="381"/>
                        <a:pt x="30290" y="465"/>
                        <a:pt x="30635" y="465"/>
                      </a:cubicBezTo>
                      <a:cubicBezTo>
                        <a:pt x="30968" y="465"/>
                        <a:pt x="31230" y="381"/>
                        <a:pt x="31337" y="238"/>
                      </a:cubicBezTo>
                      <a:cubicBezTo>
                        <a:pt x="31599" y="381"/>
                        <a:pt x="31957" y="465"/>
                        <a:pt x="32290" y="465"/>
                      </a:cubicBezTo>
                      <a:cubicBezTo>
                        <a:pt x="32588" y="465"/>
                        <a:pt x="32838" y="393"/>
                        <a:pt x="32957" y="274"/>
                      </a:cubicBezTo>
                      <a:cubicBezTo>
                        <a:pt x="32992" y="238"/>
                        <a:pt x="33016" y="191"/>
                        <a:pt x="33028" y="155"/>
                      </a:cubicBezTo>
                      <a:lnTo>
                        <a:pt x="33040" y="155"/>
                      </a:lnTo>
                      <a:lnTo>
                        <a:pt x="33040" y="0"/>
                      </a:lnTo>
                      <a:lnTo>
                        <a:pt x="32885" y="0"/>
                      </a:lnTo>
                      <a:lnTo>
                        <a:pt x="32885" y="72"/>
                      </a:lnTo>
                      <a:cubicBezTo>
                        <a:pt x="32885" y="107"/>
                        <a:pt x="32873" y="143"/>
                        <a:pt x="32850" y="167"/>
                      </a:cubicBezTo>
                      <a:cubicBezTo>
                        <a:pt x="32754" y="262"/>
                        <a:pt x="32552" y="310"/>
                        <a:pt x="32290" y="310"/>
                      </a:cubicBezTo>
                      <a:cubicBezTo>
                        <a:pt x="31957" y="310"/>
                        <a:pt x="31588" y="215"/>
                        <a:pt x="31349" y="72"/>
                      </a:cubicBezTo>
                      <a:lnTo>
                        <a:pt x="31278" y="24"/>
                      </a:lnTo>
                      <a:lnTo>
                        <a:pt x="31242" y="107"/>
                      </a:lnTo>
                      <a:cubicBezTo>
                        <a:pt x="31207" y="215"/>
                        <a:pt x="31004" y="310"/>
                        <a:pt x="30635" y="310"/>
                      </a:cubicBezTo>
                      <a:cubicBezTo>
                        <a:pt x="30302" y="310"/>
                        <a:pt x="29933" y="215"/>
                        <a:pt x="29706" y="72"/>
                      </a:cubicBezTo>
                      <a:lnTo>
                        <a:pt x="29635" y="24"/>
                      </a:lnTo>
                      <a:lnTo>
                        <a:pt x="29599" y="107"/>
                      </a:lnTo>
                      <a:cubicBezTo>
                        <a:pt x="29552" y="203"/>
                        <a:pt x="29337" y="310"/>
                        <a:pt x="28980" y="310"/>
                      </a:cubicBezTo>
                      <a:cubicBezTo>
                        <a:pt x="28635" y="310"/>
                        <a:pt x="28278" y="215"/>
                        <a:pt x="28063" y="72"/>
                      </a:cubicBezTo>
                      <a:lnTo>
                        <a:pt x="27992" y="24"/>
                      </a:lnTo>
                      <a:lnTo>
                        <a:pt x="27956" y="96"/>
                      </a:lnTo>
                      <a:cubicBezTo>
                        <a:pt x="27908" y="203"/>
                        <a:pt x="27682" y="310"/>
                        <a:pt x="27313" y="310"/>
                      </a:cubicBezTo>
                      <a:cubicBezTo>
                        <a:pt x="26980" y="310"/>
                        <a:pt x="26623" y="215"/>
                        <a:pt x="26420" y="72"/>
                      </a:cubicBezTo>
                      <a:lnTo>
                        <a:pt x="26361" y="24"/>
                      </a:lnTo>
                      <a:lnTo>
                        <a:pt x="26313" y="96"/>
                      </a:lnTo>
                      <a:cubicBezTo>
                        <a:pt x="26254" y="203"/>
                        <a:pt x="26027" y="310"/>
                        <a:pt x="25658" y="310"/>
                      </a:cubicBezTo>
                      <a:cubicBezTo>
                        <a:pt x="25313" y="310"/>
                        <a:pt x="24968" y="215"/>
                        <a:pt x="24777" y="72"/>
                      </a:cubicBezTo>
                      <a:lnTo>
                        <a:pt x="24718" y="24"/>
                      </a:lnTo>
                      <a:lnTo>
                        <a:pt x="24670" y="96"/>
                      </a:lnTo>
                      <a:cubicBezTo>
                        <a:pt x="24599" y="203"/>
                        <a:pt x="24360" y="310"/>
                        <a:pt x="23991" y="310"/>
                      </a:cubicBezTo>
                      <a:cubicBezTo>
                        <a:pt x="23658" y="310"/>
                        <a:pt x="23325" y="227"/>
                        <a:pt x="23134" y="72"/>
                      </a:cubicBezTo>
                      <a:lnTo>
                        <a:pt x="23075" y="24"/>
                      </a:lnTo>
                      <a:lnTo>
                        <a:pt x="23027" y="84"/>
                      </a:lnTo>
                      <a:cubicBezTo>
                        <a:pt x="22955" y="203"/>
                        <a:pt x="22705" y="310"/>
                        <a:pt x="22336" y="310"/>
                      </a:cubicBezTo>
                      <a:cubicBezTo>
                        <a:pt x="21991" y="310"/>
                        <a:pt x="21670" y="227"/>
                        <a:pt x="21503" y="72"/>
                      </a:cubicBezTo>
                      <a:lnTo>
                        <a:pt x="21443" y="24"/>
                      </a:lnTo>
                      <a:lnTo>
                        <a:pt x="21396" y="84"/>
                      </a:lnTo>
                      <a:cubicBezTo>
                        <a:pt x="21301" y="203"/>
                        <a:pt x="21050" y="310"/>
                        <a:pt x="20669" y="310"/>
                      </a:cubicBezTo>
                      <a:cubicBezTo>
                        <a:pt x="20336" y="310"/>
                        <a:pt x="20015" y="227"/>
                        <a:pt x="19860" y="72"/>
                      </a:cubicBezTo>
                      <a:lnTo>
                        <a:pt x="19800" y="24"/>
                      </a:lnTo>
                      <a:lnTo>
                        <a:pt x="19753" y="84"/>
                      </a:lnTo>
                      <a:cubicBezTo>
                        <a:pt x="19634" y="227"/>
                        <a:pt x="19336" y="322"/>
                        <a:pt x="19015" y="322"/>
                      </a:cubicBezTo>
                      <a:cubicBezTo>
                        <a:pt x="18669" y="322"/>
                        <a:pt x="18360" y="227"/>
                        <a:pt x="18217" y="84"/>
                      </a:cubicBezTo>
                      <a:lnTo>
                        <a:pt x="18157" y="24"/>
                      </a:lnTo>
                      <a:lnTo>
                        <a:pt x="18110" y="84"/>
                      </a:lnTo>
                      <a:cubicBezTo>
                        <a:pt x="17979" y="227"/>
                        <a:pt x="17681" y="322"/>
                        <a:pt x="17348" y="322"/>
                      </a:cubicBezTo>
                      <a:cubicBezTo>
                        <a:pt x="17014" y="322"/>
                        <a:pt x="16705" y="227"/>
                        <a:pt x="16574" y="84"/>
                      </a:cubicBezTo>
                      <a:lnTo>
                        <a:pt x="16514" y="24"/>
                      </a:lnTo>
                      <a:lnTo>
                        <a:pt x="16467" y="84"/>
                      </a:lnTo>
                      <a:cubicBezTo>
                        <a:pt x="16324" y="227"/>
                        <a:pt x="16026" y="322"/>
                        <a:pt x="15693" y="322"/>
                      </a:cubicBezTo>
                      <a:cubicBezTo>
                        <a:pt x="15359" y="322"/>
                        <a:pt x="15062" y="227"/>
                        <a:pt x="14931" y="84"/>
                      </a:cubicBezTo>
                      <a:lnTo>
                        <a:pt x="14883" y="24"/>
                      </a:lnTo>
                      <a:lnTo>
                        <a:pt x="14824" y="84"/>
                      </a:lnTo>
                      <a:cubicBezTo>
                        <a:pt x="14669" y="227"/>
                        <a:pt x="14359" y="322"/>
                        <a:pt x="14026" y="322"/>
                      </a:cubicBezTo>
                      <a:cubicBezTo>
                        <a:pt x="13692" y="322"/>
                        <a:pt x="13407" y="227"/>
                        <a:pt x="13288" y="84"/>
                      </a:cubicBezTo>
                      <a:lnTo>
                        <a:pt x="13240" y="24"/>
                      </a:lnTo>
                      <a:lnTo>
                        <a:pt x="13180" y="72"/>
                      </a:lnTo>
                      <a:cubicBezTo>
                        <a:pt x="13026" y="227"/>
                        <a:pt x="12704" y="310"/>
                        <a:pt x="12371" y="310"/>
                      </a:cubicBezTo>
                      <a:cubicBezTo>
                        <a:pt x="11990" y="310"/>
                        <a:pt x="11740" y="203"/>
                        <a:pt x="11645" y="84"/>
                      </a:cubicBezTo>
                      <a:lnTo>
                        <a:pt x="11597" y="24"/>
                      </a:lnTo>
                      <a:lnTo>
                        <a:pt x="11537" y="72"/>
                      </a:lnTo>
                      <a:cubicBezTo>
                        <a:pt x="11371" y="227"/>
                        <a:pt x="11037" y="310"/>
                        <a:pt x="10704" y="310"/>
                      </a:cubicBezTo>
                      <a:cubicBezTo>
                        <a:pt x="10335" y="310"/>
                        <a:pt x="10085" y="203"/>
                        <a:pt x="10001" y="84"/>
                      </a:cubicBezTo>
                      <a:lnTo>
                        <a:pt x="9954" y="24"/>
                      </a:lnTo>
                      <a:lnTo>
                        <a:pt x="9894" y="72"/>
                      </a:lnTo>
                      <a:cubicBezTo>
                        <a:pt x="9716" y="227"/>
                        <a:pt x="9382" y="322"/>
                        <a:pt x="9049" y="322"/>
                      </a:cubicBezTo>
                      <a:cubicBezTo>
                        <a:pt x="8668" y="322"/>
                        <a:pt x="8430" y="203"/>
                        <a:pt x="8358" y="96"/>
                      </a:cubicBezTo>
                      <a:lnTo>
                        <a:pt x="8323" y="24"/>
                      </a:lnTo>
                      <a:lnTo>
                        <a:pt x="8251" y="72"/>
                      </a:lnTo>
                      <a:cubicBezTo>
                        <a:pt x="8061" y="215"/>
                        <a:pt x="7727" y="322"/>
                        <a:pt x="7382" y="322"/>
                      </a:cubicBezTo>
                      <a:cubicBezTo>
                        <a:pt x="7013" y="322"/>
                        <a:pt x="6787" y="203"/>
                        <a:pt x="6727" y="96"/>
                      </a:cubicBezTo>
                      <a:lnTo>
                        <a:pt x="6680" y="24"/>
                      </a:lnTo>
                      <a:lnTo>
                        <a:pt x="6608" y="72"/>
                      </a:lnTo>
                      <a:cubicBezTo>
                        <a:pt x="6406" y="215"/>
                        <a:pt x="6061" y="322"/>
                        <a:pt x="5727" y="322"/>
                      </a:cubicBezTo>
                      <a:cubicBezTo>
                        <a:pt x="5358" y="322"/>
                        <a:pt x="5132" y="203"/>
                        <a:pt x="5084" y="96"/>
                      </a:cubicBezTo>
                      <a:lnTo>
                        <a:pt x="5037" y="24"/>
                      </a:lnTo>
                      <a:lnTo>
                        <a:pt x="4965" y="72"/>
                      </a:lnTo>
                      <a:cubicBezTo>
                        <a:pt x="4763" y="215"/>
                        <a:pt x="4406" y="322"/>
                        <a:pt x="4060" y="322"/>
                      </a:cubicBezTo>
                      <a:cubicBezTo>
                        <a:pt x="3691" y="322"/>
                        <a:pt x="3489" y="215"/>
                        <a:pt x="3441" y="107"/>
                      </a:cubicBezTo>
                      <a:lnTo>
                        <a:pt x="3405" y="24"/>
                      </a:lnTo>
                      <a:lnTo>
                        <a:pt x="3334" y="72"/>
                      </a:lnTo>
                      <a:cubicBezTo>
                        <a:pt x="3108" y="215"/>
                        <a:pt x="2739" y="322"/>
                        <a:pt x="2405" y="322"/>
                      </a:cubicBezTo>
                      <a:cubicBezTo>
                        <a:pt x="2036" y="322"/>
                        <a:pt x="1834" y="203"/>
                        <a:pt x="1798" y="107"/>
                      </a:cubicBezTo>
                      <a:lnTo>
                        <a:pt x="1762" y="24"/>
                      </a:lnTo>
                      <a:lnTo>
                        <a:pt x="1691" y="72"/>
                      </a:lnTo>
                      <a:cubicBezTo>
                        <a:pt x="1453" y="215"/>
                        <a:pt x="1084" y="322"/>
                        <a:pt x="738" y="322"/>
                      </a:cubicBezTo>
                      <a:cubicBezTo>
                        <a:pt x="488" y="322"/>
                        <a:pt x="286" y="262"/>
                        <a:pt x="191" y="167"/>
                      </a:cubicBezTo>
                      <a:cubicBezTo>
                        <a:pt x="167" y="143"/>
                        <a:pt x="143" y="107"/>
                        <a:pt x="143" y="84"/>
                      </a:cubicBezTo>
                      <a:lnTo>
                        <a:pt x="14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7" name="Google Shape;11547;p32"/>
                <p:cNvSpPr/>
                <p:nvPr/>
              </p:nvSpPr>
              <p:spPr>
                <a:xfrm>
                  <a:off x="-3808671" y="2808516"/>
                  <a:ext cx="3149069" cy="20665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63" h="25504" extrusionOk="0">
                      <a:moveTo>
                        <a:pt x="1" y="1"/>
                      </a:moveTo>
                      <a:lnTo>
                        <a:pt x="1" y="25504"/>
                      </a:lnTo>
                      <a:lnTo>
                        <a:pt x="38863" y="25504"/>
                      </a:lnTo>
                      <a:lnTo>
                        <a:pt x="3886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8" name="Google Shape;11548;p32"/>
                <p:cNvSpPr/>
                <p:nvPr/>
              </p:nvSpPr>
              <p:spPr>
                <a:xfrm>
                  <a:off x="-3808671" y="2808516"/>
                  <a:ext cx="3129784" cy="2413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25" h="2978" extrusionOk="0">
                      <a:moveTo>
                        <a:pt x="1" y="1"/>
                      </a:moveTo>
                      <a:lnTo>
                        <a:pt x="1" y="2977"/>
                      </a:lnTo>
                      <a:lnTo>
                        <a:pt x="38625" y="2977"/>
                      </a:lnTo>
                      <a:lnTo>
                        <a:pt x="386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9" name="Google Shape;11549;p32"/>
                <p:cNvSpPr/>
                <p:nvPr/>
              </p:nvSpPr>
              <p:spPr>
                <a:xfrm>
                  <a:off x="-3645557" y="3233032"/>
                  <a:ext cx="2653165" cy="1621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43" h="20015" extrusionOk="0">
                      <a:moveTo>
                        <a:pt x="0" y="1"/>
                      </a:moveTo>
                      <a:lnTo>
                        <a:pt x="0" y="20015"/>
                      </a:lnTo>
                      <a:lnTo>
                        <a:pt x="32742" y="20015"/>
                      </a:lnTo>
                      <a:lnTo>
                        <a:pt x="3274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0" name="Google Shape;11550;p32"/>
                <p:cNvSpPr/>
                <p:nvPr/>
              </p:nvSpPr>
              <p:spPr>
                <a:xfrm>
                  <a:off x="-3579032" y="3287079"/>
                  <a:ext cx="2520033" cy="1567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00" h="19348" extrusionOk="0">
                      <a:moveTo>
                        <a:pt x="1" y="0"/>
                      </a:moveTo>
                      <a:lnTo>
                        <a:pt x="1" y="19348"/>
                      </a:lnTo>
                      <a:lnTo>
                        <a:pt x="31100" y="19348"/>
                      </a:lnTo>
                      <a:lnTo>
                        <a:pt x="3110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1" name="Google Shape;11551;p32"/>
                <p:cNvSpPr/>
                <p:nvPr/>
              </p:nvSpPr>
              <p:spPr>
                <a:xfrm>
                  <a:off x="-3493140" y="3316007"/>
                  <a:ext cx="413901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2" name="Google Shape;11552;p32"/>
                <p:cNvSpPr/>
                <p:nvPr/>
              </p:nvSpPr>
              <p:spPr>
                <a:xfrm>
                  <a:off x="-3031026" y="3316007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3" name="Google Shape;11553;p32"/>
                <p:cNvSpPr/>
                <p:nvPr/>
              </p:nvSpPr>
              <p:spPr>
                <a:xfrm>
                  <a:off x="-2568912" y="3316007"/>
                  <a:ext cx="414955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20" y="3525"/>
                      </a:lnTo>
                      <a:lnTo>
                        <a:pt x="512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4" name="Google Shape;11554;p32"/>
                <p:cNvSpPr/>
                <p:nvPr/>
              </p:nvSpPr>
              <p:spPr>
                <a:xfrm>
                  <a:off x="-2105825" y="3316007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5" name="Google Shape;11555;p32"/>
                <p:cNvSpPr/>
                <p:nvPr/>
              </p:nvSpPr>
              <p:spPr>
                <a:xfrm>
                  <a:off x="-1643711" y="3316007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6" name="Google Shape;11556;p32"/>
                <p:cNvSpPr/>
                <p:nvPr/>
              </p:nvSpPr>
              <p:spPr>
                <a:xfrm>
                  <a:off x="-3493140" y="3642072"/>
                  <a:ext cx="413901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7" name="Google Shape;11557;p32"/>
                <p:cNvSpPr/>
                <p:nvPr/>
              </p:nvSpPr>
              <p:spPr>
                <a:xfrm>
                  <a:off x="-3031026" y="3642072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8" name="Google Shape;11558;p32"/>
                <p:cNvSpPr/>
                <p:nvPr/>
              </p:nvSpPr>
              <p:spPr>
                <a:xfrm>
                  <a:off x="-2568912" y="3642072"/>
                  <a:ext cx="414955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20" y="3525"/>
                      </a:lnTo>
                      <a:lnTo>
                        <a:pt x="512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9" name="Google Shape;11559;p32"/>
                <p:cNvSpPr/>
                <p:nvPr/>
              </p:nvSpPr>
              <p:spPr>
                <a:xfrm>
                  <a:off x="-2105825" y="3642072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0" name="Google Shape;11560;p32"/>
                <p:cNvSpPr/>
                <p:nvPr/>
              </p:nvSpPr>
              <p:spPr>
                <a:xfrm>
                  <a:off x="-1643711" y="3642072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1" name="Google Shape;11561;p32"/>
                <p:cNvSpPr/>
                <p:nvPr/>
              </p:nvSpPr>
              <p:spPr>
                <a:xfrm>
                  <a:off x="-3493140" y="3967245"/>
                  <a:ext cx="413901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2" name="Google Shape;11562;p32"/>
                <p:cNvSpPr/>
                <p:nvPr/>
              </p:nvSpPr>
              <p:spPr>
                <a:xfrm>
                  <a:off x="-3031026" y="3967245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3" name="Google Shape;11563;p32"/>
                <p:cNvSpPr/>
                <p:nvPr/>
              </p:nvSpPr>
              <p:spPr>
                <a:xfrm>
                  <a:off x="-2568912" y="3967245"/>
                  <a:ext cx="414955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20" y="3524"/>
                      </a:lnTo>
                      <a:lnTo>
                        <a:pt x="512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4" name="Google Shape;11564;p32"/>
                <p:cNvSpPr/>
                <p:nvPr/>
              </p:nvSpPr>
              <p:spPr>
                <a:xfrm>
                  <a:off x="-2105825" y="3967245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5" name="Google Shape;11565;p32"/>
                <p:cNvSpPr/>
                <p:nvPr/>
              </p:nvSpPr>
              <p:spPr>
                <a:xfrm>
                  <a:off x="-1643672" y="3316898"/>
                  <a:ext cx="547033" cy="1506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6" name="Google Shape;11566;p32"/>
                <p:cNvSpPr/>
                <p:nvPr/>
              </p:nvSpPr>
              <p:spPr>
                <a:xfrm>
                  <a:off x="-4122176" y="2279876"/>
                  <a:ext cx="3731756" cy="644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054" h="7954" extrusionOk="0">
                      <a:moveTo>
                        <a:pt x="3417" y="0"/>
                      </a:moveTo>
                      <a:lnTo>
                        <a:pt x="0" y="7668"/>
                      </a:lnTo>
                      <a:cubicBezTo>
                        <a:pt x="143" y="7846"/>
                        <a:pt x="488" y="7954"/>
                        <a:pt x="929" y="7954"/>
                      </a:cubicBezTo>
                      <a:cubicBezTo>
                        <a:pt x="1441" y="7954"/>
                        <a:pt x="1941" y="7799"/>
                        <a:pt x="2239" y="7573"/>
                      </a:cubicBezTo>
                      <a:cubicBezTo>
                        <a:pt x="2358" y="7799"/>
                        <a:pt x="2739" y="7954"/>
                        <a:pt x="3251" y="7954"/>
                      </a:cubicBezTo>
                      <a:cubicBezTo>
                        <a:pt x="3763" y="7954"/>
                        <a:pt x="4263" y="7799"/>
                        <a:pt x="4549" y="7573"/>
                      </a:cubicBezTo>
                      <a:cubicBezTo>
                        <a:pt x="4679" y="7799"/>
                        <a:pt x="5060" y="7954"/>
                        <a:pt x="5572" y="7954"/>
                      </a:cubicBezTo>
                      <a:cubicBezTo>
                        <a:pt x="6096" y="7954"/>
                        <a:pt x="6584" y="7799"/>
                        <a:pt x="6858" y="7573"/>
                      </a:cubicBezTo>
                      <a:cubicBezTo>
                        <a:pt x="6989" y="7799"/>
                        <a:pt x="7394" y="7954"/>
                        <a:pt x="7906" y="7954"/>
                      </a:cubicBezTo>
                      <a:cubicBezTo>
                        <a:pt x="8418" y="7954"/>
                        <a:pt x="8906" y="7799"/>
                        <a:pt x="9168" y="7573"/>
                      </a:cubicBezTo>
                      <a:cubicBezTo>
                        <a:pt x="9311" y="7799"/>
                        <a:pt x="9716" y="7954"/>
                        <a:pt x="10228" y="7954"/>
                      </a:cubicBezTo>
                      <a:cubicBezTo>
                        <a:pt x="10740" y="7954"/>
                        <a:pt x="11216" y="7799"/>
                        <a:pt x="11478" y="7573"/>
                      </a:cubicBezTo>
                      <a:cubicBezTo>
                        <a:pt x="11633" y="7799"/>
                        <a:pt x="12038" y="7954"/>
                        <a:pt x="12550" y="7954"/>
                      </a:cubicBezTo>
                      <a:cubicBezTo>
                        <a:pt x="13073" y="7954"/>
                        <a:pt x="13538" y="7799"/>
                        <a:pt x="13788" y="7573"/>
                      </a:cubicBezTo>
                      <a:cubicBezTo>
                        <a:pt x="13954" y="7799"/>
                        <a:pt x="14371" y="7954"/>
                        <a:pt x="14883" y="7954"/>
                      </a:cubicBezTo>
                      <a:cubicBezTo>
                        <a:pt x="15395" y="7954"/>
                        <a:pt x="15859" y="7799"/>
                        <a:pt x="16098" y="7573"/>
                      </a:cubicBezTo>
                      <a:cubicBezTo>
                        <a:pt x="16264" y="7799"/>
                        <a:pt x="16693" y="7954"/>
                        <a:pt x="17205" y="7954"/>
                      </a:cubicBezTo>
                      <a:cubicBezTo>
                        <a:pt x="17717" y="7954"/>
                        <a:pt x="18181" y="7799"/>
                        <a:pt x="18407" y="7573"/>
                      </a:cubicBezTo>
                      <a:cubicBezTo>
                        <a:pt x="18586" y="7799"/>
                        <a:pt x="19015" y="7954"/>
                        <a:pt x="19527" y="7954"/>
                      </a:cubicBezTo>
                      <a:cubicBezTo>
                        <a:pt x="20050" y="7954"/>
                        <a:pt x="20491" y="7799"/>
                        <a:pt x="20717" y="7573"/>
                      </a:cubicBezTo>
                      <a:cubicBezTo>
                        <a:pt x="20908" y="7799"/>
                        <a:pt x="21348" y="7954"/>
                        <a:pt x="21860" y="7954"/>
                      </a:cubicBezTo>
                      <a:cubicBezTo>
                        <a:pt x="22372" y="7954"/>
                        <a:pt x="22813" y="7799"/>
                        <a:pt x="23015" y="7573"/>
                      </a:cubicBezTo>
                      <a:cubicBezTo>
                        <a:pt x="23229" y="7799"/>
                        <a:pt x="23670" y="7954"/>
                        <a:pt x="24182" y="7954"/>
                      </a:cubicBezTo>
                      <a:cubicBezTo>
                        <a:pt x="24694" y="7954"/>
                        <a:pt x="25134" y="7799"/>
                        <a:pt x="25325" y="7573"/>
                      </a:cubicBezTo>
                      <a:cubicBezTo>
                        <a:pt x="25539" y="7799"/>
                        <a:pt x="25992" y="7954"/>
                        <a:pt x="26504" y="7954"/>
                      </a:cubicBezTo>
                      <a:cubicBezTo>
                        <a:pt x="27028" y="7954"/>
                        <a:pt x="27456" y="7799"/>
                        <a:pt x="27635" y="7573"/>
                      </a:cubicBezTo>
                      <a:cubicBezTo>
                        <a:pt x="27861" y="7799"/>
                        <a:pt x="28325" y="7954"/>
                        <a:pt x="28837" y="7954"/>
                      </a:cubicBezTo>
                      <a:cubicBezTo>
                        <a:pt x="29349" y="7954"/>
                        <a:pt x="29766" y="7799"/>
                        <a:pt x="29945" y="7573"/>
                      </a:cubicBezTo>
                      <a:cubicBezTo>
                        <a:pt x="30183" y="7799"/>
                        <a:pt x="30647" y="7954"/>
                        <a:pt x="31159" y="7954"/>
                      </a:cubicBezTo>
                      <a:cubicBezTo>
                        <a:pt x="31671" y="7954"/>
                        <a:pt x="32088" y="7799"/>
                        <a:pt x="32254" y="7573"/>
                      </a:cubicBezTo>
                      <a:cubicBezTo>
                        <a:pt x="32504" y="7799"/>
                        <a:pt x="32969" y="7954"/>
                        <a:pt x="33481" y="7954"/>
                      </a:cubicBezTo>
                      <a:cubicBezTo>
                        <a:pt x="34005" y="7954"/>
                        <a:pt x="34409" y="7799"/>
                        <a:pt x="34564" y="7573"/>
                      </a:cubicBezTo>
                      <a:cubicBezTo>
                        <a:pt x="34814" y="7799"/>
                        <a:pt x="35302" y="7954"/>
                        <a:pt x="35814" y="7954"/>
                      </a:cubicBezTo>
                      <a:cubicBezTo>
                        <a:pt x="36326" y="7954"/>
                        <a:pt x="36731" y="7799"/>
                        <a:pt x="36874" y="7573"/>
                      </a:cubicBezTo>
                      <a:cubicBezTo>
                        <a:pt x="37136" y="7799"/>
                        <a:pt x="37624" y="7954"/>
                        <a:pt x="38136" y="7954"/>
                      </a:cubicBezTo>
                      <a:cubicBezTo>
                        <a:pt x="38648" y="7954"/>
                        <a:pt x="39041" y="7799"/>
                        <a:pt x="39184" y="7573"/>
                      </a:cubicBezTo>
                      <a:cubicBezTo>
                        <a:pt x="39458" y="7799"/>
                        <a:pt x="39946" y="7954"/>
                        <a:pt x="40458" y="7954"/>
                      </a:cubicBezTo>
                      <a:cubicBezTo>
                        <a:pt x="40982" y="7954"/>
                        <a:pt x="41363" y="7799"/>
                        <a:pt x="41494" y="7573"/>
                      </a:cubicBezTo>
                      <a:cubicBezTo>
                        <a:pt x="41779" y="7799"/>
                        <a:pt x="42279" y="7954"/>
                        <a:pt x="42791" y="7954"/>
                      </a:cubicBezTo>
                      <a:cubicBezTo>
                        <a:pt x="43303" y="7954"/>
                        <a:pt x="43684" y="7799"/>
                        <a:pt x="43792" y="7573"/>
                      </a:cubicBezTo>
                      <a:cubicBezTo>
                        <a:pt x="44089" y="7799"/>
                        <a:pt x="44601" y="7954"/>
                        <a:pt x="45113" y="7954"/>
                      </a:cubicBezTo>
                      <a:cubicBezTo>
                        <a:pt x="45566" y="7954"/>
                        <a:pt x="45911" y="7835"/>
                        <a:pt x="46054" y="7644"/>
                      </a:cubicBezTo>
                      <a:lnTo>
                        <a:pt x="42637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7" name="Google Shape;11567;p32"/>
                <p:cNvSpPr/>
                <p:nvPr/>
              </p:nvSpPr>
              <p:spPr>
                <a:xfrm>
                  <a:off x="-4047871" y="2784450"/>
                  <a:ext cx="3594734" cy="46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63" h="572" extrusionOk="0">
                      <a:moveTo>
                        <a:pt x="1846" y="0"/>
                      </a:moveTo>
                      <a:lnTo>
                        <a:pt x="1774" y="60"/>
                      </a:lnTo>
                      <a:cubicBezTo>
                        <a:pt x="1440" y="305"/>
                        <a:pt x="971" y="404"/>
                        <a:pt x="556" y="404"/>
                      </a:cubicBezTo>
                      <a:cubicBezTo>
                        <a:pt x="365" y="404"/>
                        <a:pt x="186" y="383"/>
                        <a:pt x="36" y="345"/>
                      </a:cubicBezTo>
                      <a:lnTo>
                        <a:pt x="0" y="488"/>
                      </a:lnTo>
                      <a:cubicBezTo>
                        <a:pt x="164" y="531"/>
                        <a:pt x="356" y="555"/>
                        <a:pt x="559" y="555"/>
                      </a:cubicBezTo>
                      <a:cubicBezTo>
                        <a:pt x="976" y="555"/>
                        <a:pt x="1441" y="455"/>
                        <a:pt x="1810" y="215"/>
                      </a:cubicBezTo>
                      <a:cubicBezTo>
                        <a:pt x="1917" y="369"/>
                        <a:pt x="2119" y="465"/>
                        <a:pt x="2393" y="524"/>
                      </a:cubicBezTo>
                      <a:cubicBezTo>
                        <a:pt x="2517" y="549"/>
                        <a:pt x="2658" y="563"/>
                        <a:pt x="2807" y="563"/>
                      </a:cubicBezTo>
                      <a:cubicBezTo>
                        <a:pt x="3221" y="563"/>
                        <a:pt x="3702" y="459"/>
                        <a:pt x="4060" y="215"/>
                      </a:cubicBezTo>
                      <a:cubicBezTo>
                        <a:pt x="4191" y="369"/>
                        <a:pt x="4405" y="476"/>
                        <a:pt x="4691" y="536"/>
                      </a:cubicBezTo>
                      <a:cubicBezTo>
                        <a:pt x="4813" y="557"/>
                        <a:pt x="4940" y="567"/>
                        <a:pt x="5067" y="567"/>
                      </a:cubicBezTo>
                      <a:cubicBezTo>
                        <a:pt x="5524" y="567"/>
                        <a:pt x="5994" y="438"/>
                        <a:pt x="6310" y="215"/>
                      </a:cubicBezTo>
                      <a:cubicBezTo>
                        <a:pt x="6453" y="381"/>
                        <a:pt x="6703" y="488"/>
                        <a:pt x="7013" y="536"/>
                      </a:cubicBezTo>
                      <a:cubicBezTo>
                        <a:pt x="7121" y="553"/>
                        <a:pt x="7232" y="561"/>
                        <a:pt x="7345" y="561"/>
                      </a:cubicBezTo>
                      <a:cubicBezTo>
                        <a:pt x="7793" y="561"/>
                        <a:pt x="8259" y="433"/>
                        <a:pt x="8573" y="215"/>
                      </a:cubicBezTo>
                      <a:cubicBezTo>
                        <a:pt x="8727" y="381"/>
                        <a:pt x="8989" y="500"/>
                        <a:pt x="9323" y="548"/>
                      </a:cubicBezTo>
                      <a:cubicBezTo>
                        <a:pt x="9422" y="561"/>
                        <a:pt x="9522" y="567"/>
                        <a:pt x="9623" y="567"/>
                      </a:cubicBezTo>
                      <a:cubicBezTo>
                        <a:pt x="10075" y="567"/>
                        <a:pt x="10521" y="439"/>
                        <a:pt x="10823" y="215"/>
                      </a:cubicBezTo>
                      <a:cubicBezTo>
                        <a:pt x="11001" y="393"/>
                        <a:pt x="11287" y="512"/>
                        <a:pt x="11644" y="548"/>
                      </a:cubicBezTo>
                      <a:cubicBezTo>
                        <a:pt x="11730" y="557"/>
                        <a:pt x="11817" y="562"/>
                        <a:pt x="11903" y="562"/>
                      </a:cubicBezTo>
                      <a:cubicBezTo>
                        <a:pt x="12354" y="562"/>
                        <a:pt x="12795" y="434"/>
                        <a:pt x="13085" y="215"/>
                      </a:cubicBezTo>
                      <a:cubicBezTo>
                        <a:pt x="13264" y="405"/>
                        <a:pt x="13585" y="524"/>
                        <a:pt x="13966" y="560"/>
                      </a:cubicBezTo>
                      <a:cubicBezTo>
                        <a:pt x="14023" y="564"/>
                        <a:pt x="14080" y="566"/>
                        <a:pt x="14137" y="566"/>
                      </a:cubicBezTo>
                      <a:cubicBezTo>
                        <a:pt x="14602" y="566"/>
                        <a:pt x="15049" y="437"/>
                        <a:pt x="15335" y="215"/>
                      </a:cubicBezTo>
                      <a:cubicBezTo>
                        <a:pt x="15538" y="417"/>
                        <a:pt x="15883" y="536"/>
                        <a:pt x="16288" y="560"/>
                      </a:cubicBezTo>
                      <a:cubicBezTo>
                        <a:pt x="16344" y="564"/>
                        <a:pt x="16399" y="566"/>
                        <a:pt x="16454" y="566"/>
                      </a:cubicBezTo>
                      <a:cubicBezTo>
                        <a:pt x="16904" y="566"/>
                        <a:pt x="17322" y="437"/>
                        <a:pt x="17598" y="215"/>
                      </a:cubicBezTo>
                      <a:cubicBezTo>
                        <a:pt x="17812" y="417"/>
                        <a:pt x="18181" y="548"/>
                        <a:pt x="18610" y="560"/>
                      </a:cubicBezTo>
                      <a:cubicBezTo>
                        <a:pt x="18648" y="562"/>
                        <a:pt x="18687" y="563"/>
                        <a:pt x="18726" y="563"/>
                      </a:cubicBezTo>
                      <a:cubicBezTo>
                        <a:pt x="19181" y="563"/>
                        <a:pt x="19595" y="434"/>
                        <a:pt x="19848" y="215"/>
                      </a:cubicBezTo>
                      <a:cubicBezTo>
                        <a:pt x="20086" y="429"/>
                        <a:pt x="20491" y="560"/>
                        <a:pt x="20943" y="560"/>
                      </a:cubicBezTo>
                      <a:cubicBezTo>
                        <a:pt x="20963" y="560"/>
                        <a:pt x="20983" y="561"/>
                        <a:pt x="21003" y="561"/>
                      </a:cubicBezTo>
                      <a:cubicBezTo>
                        <a:pt x="21455" y="561"/>
                        <a:pt x="21859" y="431"/>
                        <a:pt x="22098" y="215"/>
                      </a:cubicBezTo>
                      <a:cubicBezTo>
                        <a:pt x="22360" y="441"/>
                        <a:pt x="22777" y="560"/>
                        <a:pt x="23241" y="560"/>
                      </a:cubicBezTo>
                      <a:lnTo>
                        <a:pt x="23265" y="560"/>
                      </a:lnTo>
                      <a:cubicBezTo>
                        <a:pt x="23717" y="560"/>
                        <a:pt x="24122" y="429"/>
                        <a:pt x="24360" y="215"/>
                      </a:cubicBezTo>
                      <a:cubicBezTo>
                        <a:pt x="24613" y="434"/>
                        <a:pt x="25027" y="563"/>
                        <a:pt x="25473" y="563"/>
                      </a:cubicBezTo>
                      <a:cubicBezTo>
                        <a:pt x="25511" y="563"/>
                        <a:pt x="25549" y="562"/>
                        <a:pt x="25587" y="560"/>
                      </a:cubicBezTo>
                      <a:cubicBezTo>
                        <a:pt x="26027" y="548"/>
                        <a:pt x="26396" y="417"/>
                        <a:pt x="26611" y="215"/>
                      </a:cubicBezTo>
                      <a:cubicBezTo>
                        <a:pt x="26886" y="437"/>
                        <a:pt x="27304" y="566"/>
                        <a:pt x="27754" y="566"/>
                      </a:cubicBezTo>
                      <a:cubicBezTo>
                        <a:pt x="27809" y="566"/>
                        <a:pt x="27865" y="564"/>
                        <a:pt x="27920" y="560"/>
                      </a:cubicBezTo>
                      <a:cubicBezTo>
                        <a:pt x="28325" y="536"/>
                        <a:pt x="28670" y="417"/>
                        <a:pt x="28873" y="215"/>
                      </a:cubicBezTo>
                      <a:cubicBezTo>
                        <a:pt x="29159" y="437"/>
                        <a:pt x="29606" y="566"/>
                        <a:pt x="30071" y="566"/>
                      </a:cubicBezTo>
                      <a:cubicBezTo>
                        <a:pt x="30128" y="566"/>
                        <a:pt x="30185" y="564"/>
                        <a:pt x="30242" y="560"/>
                      </a:cubicBezTo>
                      <a:cubicBezTo>
                        <a:pt x="30623" y="524"/>
                        <a:pt x="30944" y="405"/>
                        <a:pt x="31123" y="215"/>
                      </a:cubicBezTo>
                      <a:cubicBezTo>
                        <a:pt x="31413" y="434"/>
                        <a:pt x="31854" y="562"/>
                        <a:pt x="32305" y="562"/>
                      </a:cubicBezTo>
                      <a:cubicBezTo>
                        <a:pt x="32391" y="562"/>
                        <a:pt x="32478" y="557"/>
                        <a:pt x="32564" y="548"/>
                      </a:cubicBezTo>
                      <a:cubicBezTo>
                        <a:pt x="32921" y="512"/>
                        <a:pt x="33207" y="393"/>
                        <a:pt x="33385" y="215"/>
                      </a:cubicBezTo>
                      <a:cubicBezTo>
                        <a:pt x="33678" y="439"/>
                        <a:pt x="34130" y="567"/>
                        <a:pt x="34585" y="567"/>
                      </a:cubicBezTo>
                      <a:cubicBezTo>
                        <a:pt x="34685" y="567"/>
                        <a:pt x="34786" y="561"/>
                        <a:pt x="34885" y="548"/>
                      </a:cubicBezTo>
                      <a:cubicBezTo>
                        <a:pt x="35219" y="500"/>
                        <a:pt x="35481" y="381"/>
                        <a:pt x="35636" y="215"/>
                      </a:cubicBezTo>
                      <a:cubicBezTo>
                        <a:pt x="35949" y="433"/>
                        <a:pt x="36408" y="561"/>
                        <a:pt x="36858" y="561"/>
                      </a:cubicBezTo>
                      <a:cubicBezTo>
                        <a:pt x="36972" y="561"/>
                        <a:pt x="37085" y="553"/>
                        <a:pt x="37195" y="536"/>
                      </a:cubicBezTo>
                      <a:cubicBezTo>
                        <a:pt x="37505" y="488"/>
                        <a:pt x="37755" y="381"/>
                        <a:pt x="37886" y="215"/>
                      </a:cubicBezTo>
                      <a:cubicBezTo>
                        <a:pt x="38212" y="438"/>
                        <a:pt x="38683" y="567"/>
                        <a:pt x="39135" y="567"/>
                      </a:cubicBezTo>
                      <a:cubicBezTo>
                        <a:pt x="39261" y="567"/>
                        <a:pt x="39386" y="557"/>
                        <a:pt x="39505" y="536"/>
                      </a:cubicBezTo>
                      <a:cubicBezTo>
                        <a:pt x="39791" y="476"/>
                        <a:pt x="40017" y="369"/>
                        <a:pt x="40148" y="215"/>
                      </a:cubicBezTo>
                      <a:cubicBezTo>
                        <a:pt x="40506" y="459"/>
                        <a:pt x="40987" y="563"/>
                        <a:pt x="41401" y="563"/>
                      </a:cubicBezTo>
                      <a:cubicBezTo>
                        <a:pt x="41551" y="563"/>
                        <a:pt x="41692" y="549"/>
                        <a:pt x="41815" y="524"/>
                      </a:cubicBezTo>
                      <a:cubicBezTo>
                        <a:pt x="42089" y="465"/>
                        <a:pt x="42279" y="369"/>
                        <a:pt x="42398" y="226"/>
                      </a:cubicBezTo>
                      <a:cubicBezTo>
                        <a:pt x="42720" y="465"/>
                        <a:pt x="43148" y="572"/>
                        <a:pt x="43553" y="572"/>
                      </a:cubicBezTo>
                      <a:cubicBezTo>
                        <a:pt x="43839" y="572"/>
                        <a:pt x="44137" y="512"/>
                        <a:pt x="44363" y="417"/>
                      </a:cubicBezTo>
                      <a:lnTo>
                        <a:pt x="44303" y="286"/>
                      </a:lnTo>
                      <a:cubicBezTo>
                        <a:pt x="44088" y="374"/>
                        <a:pt x="43818" y="426"/>
                        <a:pt x="43541" y="426"/>
                      </a:cubicBezTo>
                      <a:cubicBezTo>
                        <a:pt x="43143" y="426"/>
                        <a:pt x="42729" y="319"/>
                        <a:pt x="42434" y="60"/>
                      </a:cubicBezTo>
                      <a:lnTo>
                        <a:pt x="42363" y="0"/>
                      </a:lnTo>
                      <a:lnTo>
                        <a:pt x="42315" y="84"/>
                      </a:lnTo>
                      <a:cubicBezTo>
                        <a:pt x="42232" y="215"/>
                        <a:pt x="42053" y="322"/>
                        <a:pt x="41791" y="381"/>
                      </a:cubicBezTo>
                      <a:cubicBezTo>
                        <a:pt x="41666" y="406"/>
                        <a:pt x="41533" y="418"/>
                        <a:pt x="41398" y="418"/>
                      </a:cubicBezTo>
                      <a:cubicBezTo>
                        <a:pt x="40954" y="418"/>
                        <a:pt x="40482" y="288"/>
                        <a:pt x="40172" y="60"/>
                      </a:cubicBezTo>
                      <a:lnTo>
                        <a:pt x="40112" y="12"/>
                      </a:lnTo>
                      <a:lnTo>
                        <a:pt x="40065" y="72"/>
                      </a:lnTo>
                      <a:cubicBezTo>
                        <a:pt x="39969" y="226"/>
                        <a:pt x="39767" y="334"/>
                        <a:pt x="39481" y="381"/>
                      </a:cubicBezTo>
                      <a:cubicBezTo>
                        <a:pt x="39367" y="402"/>
                        <a:pt x="39246" y="412"/>
                        <a:pt x="39123" y="412"/>
                      </a:cubicBezTo>
                      <a:cubicBezTo>
                        <a:pt x="38681" y="412"/>
                        <a:pt x="38210" y="283"/>
                        <a:pt x="37922" y="60"/>
                      </a:cubicBezTo>
                      <a:lnTo>
                        <a:pt x="37862" y="12"/>
                      </a:lnTo>
                      <a:lnTo>
                        <a:pt x="37814" y="72"/>
                      </a:lnTo>
                      <a:cubicBezTo>
                        <a:pt x="37707" y="226"/>
                        <a:pt x="37481" y="345"/>
                        <a:pt x="37171" y="393"/>
                      </a:cubicBezTo>
                      <a:cubicBezTo>
                        <a:pt x="37069" y="409"/>
                        <a:pt x="36963" y="417"/>
                        <a:pt x="36856" y="417"/>
                      </a:cubicBezTo>
                      <a:cubicBezTo>
                        <a:pt x="36408" y="417"/>
                        <a:pt x="35950" y="281"/>
                        <a:pt x="35671" y="60"/>
                      </a:cubicBezTo>
                      <a:lnTo>
                        <a:pt x="35612" y="12"/>
                      </a:lnTo>
                      <a:lnTo>
                        <a:pt x="35564" y="72"/>
                      </a:lnTo>
                      <a:cubicBezTo>
                        <a:pt x="35445" y="238"/>
                        <a:pt x="35183" y="357"/>
                        <a:pt x="34862" y="393"/>
                      </a:cubicBezTo>
                      <a:cubicBezTo>
                        <a:pt x="34764" y="406"/>
                        <a:pt x="34666" y="412"/>
                        <a:pt x="34567" y="412"/>
                      </a:cubicBezTo>
                      <a:cubicBezTo>
                        <a:pt x="34123" y="412"/>
                        <a:pt x="33684" y="284"/>
                        <a:pt x="33421" y="60"/>
                      </a:cubicBezTo>
                      <a:lnTo>
                        <a:pt x="33361" y="12"/>
                      </a:lnTo>
                      <a:lnTo>
                        <a:pt x="33314" y="72"/>
                      </a:lnTo>
                      <a:cubicBezTo>
                        <a:pt x="33183" y="250"/>
                        <a:pt x="32897" y="369"/>
                        <a:pt x="32552" y="405"/>
                      </a:cubicBezTo>
                      <a:cubicBezTo>
                        <a:pt x="32481" y="411"/>
                        <a:pt x="32409" y="415"/>
                        <a:pt x="32337" y="415"/>
                      </a:cubicBezTo>
                      <a:cubicBezTo>
                        <a:pt x="31881" y="415"/>
                        <a:pt x="31428" y="286"/>
                        <a:pt x="31171" y="60"/>
                      </a:cubicBezTo>
                      <a:lnTo>
                        <a:pt x="31111" y="12"/>
                      </a:lnTo>
                      <a:lnTo>
                        <a:pt x="31064" y="72"/>
                      </a:lnTo>
                      <a:cubicBezTo>
                        <a:pt x="30909" y="250"/>
                        <a:pt x="30611" y="381"/>
                        <a:pt x="30230" y="405"/>
                      </a:cubicBezTo>
                      <a:cubicBezTo>
                        <a:pt x="30164" y="411"/>
                        <a:pt x="30098" y="414"/>
                        <a:pt x="30032" y="414"/>
                      </a:cubicBezTo>
                      <a:cubicBezTo>
                        <a:pt x="29587" y="414"/>
                        <a:pt x="29157" y="278"/>
                        <a:pt x="28908" y="60"/>
                      </a:cubicBezTo>
                      <a:lnTo>
                        <a:pt x="28861" y="12"/>
                      </a:lnTo>
                      <a:lnTo>
                        <a:pt x="28801" y="72"/>
                      </a:lnTo>
                      <a:cubicBezTo>
                        <a:pt x="28635" y="262"/>
                        <a:pt x="28313" y="393"/>
                        <a:pt x="27908" y="417"/>
                      </a:cubicBezTo>
                      <a:cubicBezTo>
                        <a:pt x="27872" y="419"/>
                        <a:pt x="27836" y="419"/>
                        <a:pt x="27800" y="419"/>
                      </a:cubicBezTo>
                      <a:cubicBezTo>
                        <a:pt x="27339" y="419"/>
                        <a:pt x="26901" y="281"/>
                        <a:pt x="26658" y="60"/>
                      </a:cubicBezTo>
                      <a:lnTo>
                        <a:pt x="26611" y="12"/>
                      </a:lnTo>
                      <a:lnTo>
                        <a:pt x="26551" y="60"/>
                      </a:lnTo>
                      <a:cubicBezTo>
                        <a:pt x="26372" y="274"/>
                        <a:pt x="26015" y="405"/>
                        <a:pt x="25587" y="417"/>
                      </a:cubicBezTo>
                      <a:cubicBezTo>
                        <a:pt x="25566" y="417"/>
                        <a:pt x="25546" y="418"/>
                        <a:pt x="25525" y="418"/>
                      </a:cubicBezTo>
                      <a:cubicBezTo>
                        <a:pt x="25061" y="418"/>
                        <a:pt x="24636" y="288"/>
                        <a:pt x="24408" y="60"/>
                      </a:cubicBezTo>
                      <a:lnTo>
                        <a:pt x="24360" y="12"/>
                      </a:lnTo>
                      <a:lnTo>
                        <a:pt x="24301" y="60"/>
                      </a:lnTo>
                      <a:cubicBezTo>
                        <a:pt x="24098" y="274"/>
                        <a:pt x="23717" y="405"/>
                        <a:pt x="23265" y="417"/>
                      </a:cubicBezTo>
                      <a:cubicBezTo>
                        <a:pt x="22801" y="417"/>
                        <a:pt x="22372" y="286"/>
                        <a:pt x="22158" y="60"/>
                      </a:cubicBezTo>
                      <a:lnTo>
                        <a:pt x="22098" y="12"/>
                      </a:lnTo>
                      <a:lnTo>
                        <a:pt x="22050" y="60"/>
                      </a:lnTo>
                      <a:cubicBezTo>
                        <a:pt x="21836" y="286"/>
                        <a:pt x="21408" y="417"/>
                        <a:pt x="20943" y="417"/>
                      </a:cubicBezTo>
                      <a:cubicBezTo>
                        <a:pt x="20491" y="405"/>
                        <a:pt x="20110" y="274"/>
                        <a:pt x="19907" y="60"/>
                      </a:cubicBezTo>
                      <a:lnTo>
                        <a:pt x="19848" y="12"/>
                      </a:lnTo>
                      <a:lnTo>
                        <a:pt x="19800" y="60"/>
                      </a:lnTo>
                      <a:cubicBezTo>
                        <a:pt x="19572" y="288"/>
                        <a:pt x="19147" y="418"/>
                        <a:pt x="18683" y="418"/>
                      </a:cubicBezTo>
                      <a:cubicBezTo>
                        <a:pt x="18662" y="418"/>
                        <a:pt x="18642" y="417"/>
                        <a:pt x="18621" y="417"/>
                      </a:cubicBezTo>
                      <a:cubicBezTo>
                        <a:pt x="18193" y="405"/>
                        <a:pt x="17836" y="274"/>
                        <a:pt x="17657" y="60"/>
                      </a:cubicBezTo>
                      <a:lnTo>
                        <a:pt x="17598" y="12"/>
                      </a:lnTo>
                      <a:lnTo>
                        <a:pt x="17550" y="60"/>
                      </a:lnTo>
                      <a:cubicBezTo>
                        <a:pt x="17307" y="281"/>
                        <a:pt x="16869" y="419"/>
                        <a:pt x="16408" y="419"/>
                      </a:cubicBezTo>
                      <a:cubicBezTo>
                        <a:pt x="16372" y="419"/>
                        <a:pt x="16336" y="419"/>
                        <a:pt x="16300" y="417"/>
                      </a:cubicBezTo>
                      <a:cubicBezTo>
                        <a:pt x="15895" y="393"/>
                        <a:pt x="15562" y="262"/>
                        <a:pt x="15395" y="72"/>
                      </a:cubicBezTo>
                      <a:lnTo>
                        <a:pt x="15347" y="12"/>
                      </a:lnTo>
                      <a:lnTo>
                        <a:pt x="15300" y="60"/>
                      </a:lnTo>
                      <a:cubicBezTo>
                        <a:pt x="15051" y="278"/>
                        <a:pt x="14621" y="414"/>
                        <a:pt x="14176" y="414"/>
                      </a:cubicBezTo>
                      <a:cubicBezTo>
                        <a:pt x="14110" y="414"/>
                        <a:pt x="14044" y="411"/>
                        <a:pt x="13978" y="405"/>
                      </a:cubicBezTo>
                      <a:cubicBezTo>
                        <a:pt x="13597" y="381"/>
                        <a:pt x="13299" y="250"/>
                        <a:pt x="13145" y="72"/>
                      </a:cubicBezTo>
                      <a:lnTo>
                        <a:pt x="13097" y="12"/>
                      </a:lnTo>
                      <a:lnTo>
                        <a:pt x="13037" y="60"/>
                      </a:lnTo>
                      <a:cubicBezTo>
                        <a:pt x="12785" y="282"/>
                        <a:pt x="12344" y="418"/>
                        <a:pt x="11896" y="418"/>
                      </a:cubicBezTo>
                      <a:cubicBezTo>
                        <a:pt x="11816" y="418"/>
                        <a:pt x="11736" y="414"/>
                        <a:pt x="11656" y="405"/>
                      </a:cubicBezTo>
                      <a:cubicBezTo>
                        <a:pt x="11311" y="369"/>
                        <a:pt x="11025" y="250"/>
                        <a:pt x="10894" y="72"/>
                      </a:cubicBezTo>
                      <a:lnTo>
                        <a:pt x="10847" y="12"/>
                      </a:lnTo>
                      <a:lnTo>
                        <a:pt x="10787" y="60"/>
                      </a:lnTo>
                      <a:cubicBezTo>
                        <a:pt x="10514" y="284"/>
                        <a:pt x="10082" y="412"/>
                        <a:pt x="9640" y="412"/>
                      </a:cubicBezTo>
                      <a:cubicBezTo>
                        <a:pt x="9542" y="412"/>
                        <a:pt x="9444" y="406"/>
                        <a:pt x="9347" y="393"/>
                      </a:cubicBezTo>
                      <a:cubicBezTo>
                        <a:pt x="9013" y="357"/>
                        <a:pt x="8763" y="238"/>
                        <a:pt x="8644" y="72"/>
                      </a:cubicBezTo>
                      <a:lnTo>
                        <a:pt x="8596" y="12"/>
                      </a:lnTo>
                      <a:lnTo>
                        <a:pt x="8537" y="60"/>
                      </a:lnTo>
                      <a:cubicBezTo>
                        <a:pt x="8248" y="281"/>
                        <a:pt x="7789" y="417"/>
                        <a:pt x="7346" y="417"/>
                      </a:cubicBezTo>
                      <a:cubicBezTo>
                        <a:pt x="7241" y="417"/>
                        <a:pt x="7137" y="409"/>
                        <a:pt x="7037" y="393"/>
                      </a:cubicBezTo>
                      <a:cubicBezTo>
                        <a:pt x="6727" y="345"/>
                        <a:pt x="6501" y="226"/>
                        <a:pt x="6394" y="72"/>
                      </a:cubicBezTo>
                      <a:lnTo>
                        <a:pt x="6346" y="12"/>
                      </a:lnTo>
                      <a:lnTo>
                        <a:pt x="6287" y="60"/>
                      </a:lnTo>
                      <a:cubicBezTo>
                        <a:pt x="5998" y="283"/>
                        <a:pt x="5527" y="412"/>
                        <a:pt x="5085" y="412"/>
                      </a:cubicBezTo>
                      <a:cubicBezTo>
                        <a:pt x="4962" y="412"/>
                        <a:pt x="4841" y="402"/>
                        <a:pt x="4727" y="381"/>
                      </a:cubicBezTo>
                      <a:cubicBezTo>
                        <a:pt x="4441" y="334"/>
                        <a:pt x="4239" y="226"/>
                        <a:pt x="4143" y="72"/>
                      </a:cubicBezTo>
                      <a:lnTo>
                        <a:pt x="4096" y="12"/>
                      </a:lnTo>
                      <a:lnTo>
                        <a:pt x="4036" y="60"/>
                      </a:lnTo>
                      <a:cubicBezTo>
                        <a:pt x="3726" y="288"/>
                        <a:pt x="3254" y="418"/>
                        <a:pt x="2810" y="418"/>
                      </a:cubicBezTo>
                      <a:cubicBezTo>
                        <a:pt x="2675" y="418"/>
                        <a:pt x="2542" y="406"/>
                        <a:pt x="2417" y="381"/>
                      </a:cubicBezTo>
                      <a:cubicBezTo>
                        <a:pt x="2155" y="322"/>
                        <a:pt x="1965" y="215"/>
                        <a:pt x="1893" y="72"/>
                      </a:cubicBezTo>
                      <a:lnTo>
                        <a:pt x="184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8" name="Google Shape;11568;p32"/>
                <p:cNvSpPr/>
                <p:nvPr/>
              </p:nvSpPr>
              <p:spPr>
                <a:xfrm>
                  <a:off x="-4002576" y="2682190"/>
                  <a:ext cx="3500253" cy="43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7" h="540" extrusionOk="0">
                      <a:moveTo>
                        <a:pt x="1799" y="0"/>
                      </a:moveTo>
                      <a:lnTo>
                        <a:pt x="1739" y="48"/>
                      </a:lnTo>
                      <a:cubicBezTo>
                        <a:pt x="1401" y="278"/>
                        <a:pt x="938" y="378"/>
                        <a:pt x="531" y="378"/>
                      </a:cubicBezTo>
                      <a:cubicBezTo>
                        <a:pt x="350" y="378"/>
                        <a:pt x="179" y="358"/>
                        <a:pt x="36" y="322"/>
                      </a:cubicBezTo>
                      <a:lnTo>
                        <a:pt x="1" y="464"/>
                      </a:lnTo>
                      <a:cubicBezTo>
                        <a:pt x="157" y="507"/>
                        <a:pt x="341" y="529"/>
                        <a:pt x="536" y="529"/>
                      </a:cubicBezTo>
                      <a:cubicBezTo>
                        <a:pt x="947" y="529"/>
                        <a:pt x="1407" y="429"/>
                        <a:pt x="1763" y="203"/>
                      </a:cubicBezTo>
                      <a:cubicBezTo>
                        <a:pt x="1870" y="345"/>
                        <a:pt x="2072" y="441"/>
                        <a:pt x="2334" y="500"/>
                      </a:cubicBezTo>
                      <a:cubicBezTo>
                        <a:pt x="2451" y="525"/>
                        <a:pt x="2584" y="537"/>
                        <a:pt x="2726" y="537"/>
                      </a:cubicBezTo>
                      <a:cubicBezTo>
                        <a:pt x="3133" y="537"/>
                        <a:pt x="3609" y="432"/>
                        <a:pt x="3954" y="203"/>
                      </a:cubicBezTo>
                      <a:cubicBezTo>
                        <a:pt x="4085" y="357"/>
                        <a:pt x="4299" y="453"/>
                        <a:pt x="4585" y="500"/>
                      </a:cubicBezTo>
                      <a:cubicBezTo>
                        <a:pt x="4708" y="522"/>
                        <a:pt x="4836" y="533"/>
                        <a:pt x="4965" y="533"/>
                      </a:cubicBezTo>
                      <a:cubicBezTo>
                        <a:pt x="5398" y="533"/>
                        <a:pt x="5844" y="414"/>
                        <a:pt x="6156" y="203"/>
                      </a:cubicBezTo>
                      <a:cubicBezTo>
                        <a:pt x="6299" y="357"/>
                        <a:pt x="6537" y="464"/>
                        <a:pt x="6835" y="512"/>
                      </a:cubicBezTo>
                      <a:cubicBezTo>
                        <a:pt x="6943" y="529"/>
                        <a:pt x="7055" y="537"/>
                        <a:pt x="7167" y="537"/>
                      </a:cubicBezTo>
                      <a:cubicBezTo>
                        <a:pt x="7607" y="537"/>
                        <a:pt x="8055" y="411"/>
                        <a:pt x="8359" y="203"/>
                      </a:cubicBezTo>
                      <a:cubicBezTo>
                        <a:pt x="8502" y="369"/>
                        <a:pt x="8764" y="476"/>
                        <a:pt x="9085" y="524"/>
                      </a:cubicBezTo>
                      <a:cubicBezTo>
                        <a:pt x="9176" y="534"/>
                        <a:pt x="9268" y="539"/>
                        <a:pt x="9360" y="539"/>
                      </a:cubicBezTo>
                      <a:cubicBezTo>
                        <a:pt x="9809" y="539"/>
                        <a:pt x="10253" y="420"/>
                        <a:pt x="10550" y="203"/>
                      </a:cubicBezTo>
                      <a:cubicBezTo>
                        <a:pt x="10716" y="381"/>
                        <a:pt x="11002" y="488"/>
                        <a:pt x="11347" y="524"/>
                      </a:cubicBezTo>
                      <a:cubicBezTo>
                        <a:pt x="11432" y="534"/>
                        <a:pt x="11517" y="538"/>
                        <a:pt x="11601" y="538"/>
                      </a:cubicBezTo>
                      <a:cubicBezTo>
                        <a:pt x="12042" y="538"/>
                        <a:pt x="12473" y="412"/>
                        <a:pt x="12752" y="203"/>
                      </a:cubicBezTo>
                      <a:cubicBezTo>
                        <a:pt x="12931" y="381"/>
                        <a:pt x="13240" y="500"/>
                        <a:pt x="13610" y="524"/>
                      </a:cubicBezTo>
                      <a:cubicBezTo>
                        <a:pt x="13680" y="531"/>
                        <a:pt x="13750" y="534"/>
                        <a:pt x="13820" y="534"/>
                      </a:cubicBezTo>
                      <a:cubicBezTo>
                        <a:pt x="14258" y="534"/>
                        <a:pt x="14678" y="408"/>
                        <a:pt x="14955" y="203"/>
                      </a:cubicBezTo>
                      <a:cubicBezTo>
                        <a:pt x="15145" y="393"/>
                        <a:pt x="15479" y="512"/>
                        <a:pt x="15872" y="536"/>
                      </a:cubicBezTo>
                      <a:cubicBezTo>
                        <a:pt x="15914" y="538"/>
                        <a:pt x="15956" y="539"/>
                        <a:pt x="15997" y="539"/>
                      </a:cubicBezTo>
                      <a:cubicBezTo>
                        <a:pt x="16452" y="539"/>
                        <a:pt x="16884" y="421"/>
                        <a:pt x="17146" y="203"/>
                      </a:cubicBezTo>
                      <a:cubicBezTo>
                        <a:pt x="17360" y="405"/>
                        <a:pt x="17717" y="524"/>
                        <a:pt x="18146" y="536"/>
                      </a:cubicBezTo>
                      <a:cubicBezTo>
                        <a:pt x="18168" y="536"/>
                        <a:pt x="18189" y="537"/>
                        <a:pt x="18211" y="537"/>
                      </a:cubicBezTo>
                      <a:cubicBezTo>
                        <a:pt x="18663" y="537"/>
                        <a:pt x="19087" y="418"/>
                        <a:pt x="19348" y="203"/>
                      </a:cubicBezTo>
                      <a:cubicBezTo>
                        <a:pt x="19575" y="405"/>
                        <a:pt x="19967" y="536"/>
                        <a:pt x="20408" y="536"/>
                      </a:cubicBezTo>
                      <a:cubicBezTo>
                        <a:pt x="20872" y="536"/>
                        <a:pt x="21289" y="417"/>
                        <a:pt x="21539" y="203"/>
                      </a:cubicBezTo>
                      <a:cubicBezTo>
                        <a:pt x="21790" y="408"/>
                        <a:pt x="22172" y="537"/>
                        <a:pt x="22622" y="537"/>
                      </a:cubicBezTo>
                      <a:cubicBezTo>
                        <a:pt x="22642" y="537"/>
                        <a:pt x="22662" y="536"/>
                        <a:pt x="22682" y="536"/>
                      </a:cubicBezTo>
                      <a:cubicBezTo>
                        <a:pt x="23123" y="536"/>
                        <a:pt x="23504" y="405"/>
                        <a:pt x="23742" y="203"/>
                      </a:cubicBezTo>
                      <a:cubicBezTo>
                        <a:pt x="24003" y="418"/>
                        <a:pt x="24427" y="537"/>
                        <a:pt x="24879" y="537"/>
                      </a:cubicBezTo>
                      <a:cubicBezTo>
                        <a:pt x="24901" y="537"/>
                        <a:pt x="24923" y="536"/>
                        <a:pt x="24944" y="536"/>
                      </a:cubicBezTo>
                      <a:cubicBezTo>
                        <a:pt x="25373" y="524"/>
                        <a:pt x="25730" y="405"/>
                        <a:pt x="25944" y="203"/>
                      </a:cubicBezTo>
                      <a:cubicBezTo>
                        <a:pt x="26206" y="421"/>
                        <a:pt x="26628" y="539"/>
                        <a:pt x="27081" y="539"/>
                      </a:cubicBezTo>
                      <a:cubicBezTo>
                        <a:pt x="27123" y="539"/>
                        <a:pt x="27165" y="538"/>
                        <a:pt x="27206" y="536"/>
                      </a:cubicBezTo>
                      <a:cubicBezTo>
                        <a:pt x="27611" y="512"/>
                        <a:pt x="27945" y="393"/>
                        <a:pt x="28135" y="203"/>
                      </a:cubicBezTo>
                      <a:cubicBezTo>
                        <a:pt x="28413" y="408"/>
                        <a:pt x="28832" y="534"/>
                        <a:pt x="29270" y="534"/>
                      </a:cubicBezTo>
                      <a:cubicBezTo>
                        <a:pt x="29340" y="534"/>
                        <a:pt x="29410" y="531"/>
                        <a:pt x="29481" y="524"/>
                      </a:cubicBezTo>
                      <a:cubicBezTo>
                        <a:pt x="29850" y="500"/>
                        <a:pt x="30159" y="381"/>
                        <a:pt x="30338" y="203"/>
                      </a:cubicBezTo>
                      <a:cubicBezTo>
                        <a:pt x="30617" y="412"/>
                        <a:pt x="31040" y="538"/>
                        <a:pt x="31485" y="538"/>
                      </a:cubicBezTo>
                      <a:cubicBezTo>
                        <a:pt x="31570" y="538"/>
                        <a:pt x="31656" y="534"/>
                        <a:pt x="31743" y="524"/>
                      </a:cubicBezTo>
                      <a:cubicBezTo>
                        <a:pt x="32088" y="488"/>
                        <a:pt x="32374" y="381"/>
                        <a:pt x="32540" y="203"/>
                      </a:cubicBezTo>
                      <a:cubicBezTo>
                        <a:pt x="32837" y="420"/>
                        <a:pt x="33282" y="539"/>
                        <a:pt x="33724" y="539"/>
                      </a:cubicBezTo>
                      <a:cubicBezTo>
                        <a:pt x="33814" y="539"/>
                        <a:pt x="33904" y="534"/>
                        <a:pt x="33993" y="524"/>
                      </a:cubicBezTo>
                      <a:cubicBezTo>
                        <a:pt x="34326" y="476"/>
                        <a:pt x="34576" y="369"/>
                        <a:pt x="34731" y="203"/>
                      </a:cubicBezTo>
                      <a:cubicBezTo>
                        <a:pt x="35035" y="411"/>
                        <a:pt x="35483" y="537"/>
                        <a:pt x="35924" y="537"/>
                      </a:cubicBezTo>
                      <a:cubicBezTo>
                        <a:pt x="36035" y="537"/>
                        <a:pt x="36147" y="529"/>
                        <a:pt x="36255" y="512"/>
                      </a:cubicBezTo>
                      <a:cubicBezTo>
                        <a:pt x="36553" y="464"/>
                        <a:pt x="36791" y="357"/>
                        <a:pt x="36934" y="203"/>
                      </a:cubicBezTo>
                      <a:cubicBezTo>
                        <a:pt x="37243" y="417"/>
                        <a:pt x="37696" y="536"/>
                        <a:pt x="38136" y="536"/>
                      </a:cubicBezTo>
                      <a:cubicBezTo>
                        <a:pt x="38255" y="536"/>
                        <a:pt x="38386" y="524"/>
                        <a:pt x="38506" y="500"/>
                      </a:cubicBezTo>
                      <a:cubicBezTo>
                        <a:pt x="38791" y="453"/>
                        <a:pt x="39006" y="357"/>
                        <a:pt x="39137" y="203"/>
                      </a:cubicBezTo>
                      <a:cubicBezTo>
                        <a:pt x="39481" y="432"/>
                        <a:pt x="39957" y="537"/>
                        <a:pt x="40364" y="537"/>
                      </a:cubicBezTo>
                      <a:cubicBezTo>
                        <a:pt x="40506" y="537"/>
                        <a:pt x="40639" y="525"/>
                        <a:pt x="40756" y="500"/>
                      </a:cubicBezTo>
                      <a:cubicBezTo>
                        <a:pt x="41018" y="441"/>
                        <a:pt x="41220" y="345"/>
                        <a:pt x="41327" y="203"/>
                      </a:cubicBezTo>
                      <a:cubicBezTo>
                        <a:pt x="41678" y="404"/>
                        <a:pt x="42126" y="488"/>
                        <a:pt x="42535" y="488"/>
                      </a:cubicBezTo>
                      <a:cubicBezTo>
                        <a:pt x="42780" y="488"/>
                        <a:pt x="43010" y="458"/>
                        <a:pt x="43197" y="405"/>
                      </a:cubicBezTo>
                      <a:lnTo>
                        <a:pt x="43161" y="262"/>
                      </a:lnTo>
                      <a:cubicBezTo>
                        <a:pt x="42985" y="314"/>
                        <a:pt x="42768" y="342"/>
                        <a:pt x="42539" y="342"/>
                      </a:cubicBezTo>
                      <a:cubicBezTo>
                        <a:pt x="42133" y="342"/>
                        <a:pt x="41686" y="253"/>
                        <a:pt x="41351" y="48"/>
                      </a:cubicBezTo>
                      <a:lnTo>
                        <a:pt x="41292" y="0"/>
                      </a:lnTo>
                      <a:lnTo>
                        <a:pt x="41244" y="72"/>
                      </a:lnTo>
                      <a:cubicBezTo>
                        <a:pt x="41173" y="203"/>
                        <a:pt x="40982" y="298"/>
                        <a:pt x="40732" y="357"/>
                      </a:cubicBezTo>
                      <a:cubicBezTo>
                        <a:pt x="40613" y="379"/>
                        <a:pt x="40486" y="390"/>
                        <a:pt x="40356" y="390"/>
                      </a:cubicBezTo>
                      <a:cubicBezTo>
                        <a:pt x="39919" y="390"/>
                        <a:pt x="39454" y="268"/>
                        <a:pt x="39160" y="48"/>
                      </a:cubicBezTo>
                      <a:lnTo>
                        <a:pt x="39101" y="0"/>
                      </a:lnTo>
                      <a:lnTo>
                        <a:pt x="39053" y="60"/>
                      </a:lnTo>
                      <a:cubicBezTo>
                        <a:pt x="38958" y="203"/>
                        <a:pt x="38756" y="310"/>
                        <a:pt x="38482" y="357"/>
                      </a:cubicBezTo>
                      <a:cubicBezTo>
                        <a:pt x="38367" y="378"/>
                        <a:pt x="38247" y="388"/>
                        <a:pt x="38125" y="388"/>
                      </a:cubicBezTo>
                      <a:cubicBezTo>
                        <a:pt x="37694" y="388"/>
                        <a:pt x="37248" y="262"/>
                        <a:pt x="36970" y="48"/>
                      </a:cubicBezTo>
                      <a:lnTo>
                        <a:pt x="36898" y="0"/>
                      </a:lnTo>
                      <a:lnTo>
                        <a:pt x="36862" y="60"/>
                      </a:lnTo>
                      <a:cubicBezTo>
                        <a:pt x="36755" y="214"/>
                        <a:pt x="36529" y="322"/>
                        <a:pt x="36231" y="369"/>
                      </a:cubicBezTo>
                      <a:cubicBezTo>
                        <a:pt x="36136" y="382"/>
                        <a:pt x="36038" y="389"/>
                        <a:pt x="35940" y="389"/>
                      </a:cubicBezTo>
                      <a:cubicBezTo>
                        <a:pt x="35499" y="389"/>
                        <a:pt x="35049" y="262"/>
                        <a:pt x="34767" y="48"/>
                      </a:cubicBezTo>
                      <a:lnTo>
                        <a:pt x="34707" y="0"/>
                      </a:lnTo>
                      <a:lnTo>
                        <a:pt x="34660" y="60"/>
                      </a:lnTo>
                      <a:cubicBezTo>
                        <a:pt x="34541" y="214"/>
                        <a:pt x="34303" y="334"/>
                        <a:pt x="33981" y="369"/>
                      </a:cubicBezTo>
                      <a:cubicBezTo>
                        <a:pt x="33886" y="382"/>
                        <a:pt x="33789" y="389"/>
                        <a:pt x="33693" y="389"/>
                      </a:cubicBezTo>
                      <a:cubicBezTo>
                        <a:pt x="33261" y="389"/>
                        <a:pt x="32839" y="262"/>
                        <a:pt x="32576" y="48"/>
                      </a:cubicBezTo>
                      <a:lnTo>
                        <a:pt x="32517" y="0"/>
                      </a:lnTo>
                      <a:lnTo>
                        <a:pt x="32469" y="60"/>
                      </a:lnTo>
                      <a:cubicBezTo>
                        <a:pt x="32338" y="226"/>
                        <a:pt x="32064" y="345"/>
                        <a:pt x="31719" y="381"/>
                      </a:cubicBezTo>
                      <a:cubicBezTo>
                        <a:pt x="31651" y="388"/>
                        <a:pt x="31582" y="391"/>
                        <a:pt x="31512" y="391"/>
                      </a:cubicBezTo>
                      <a:cubicBezTo>
                        <a:pt x="31074" y="391"/>
                        <a:pt x="30631" y="264"/>
                        <a:pt x="30374" y="48"/>
                      </a:cubicBezTo>
                      <a:lnTo>
                        <a:pt x="30326" y="0"/>
                      </a:lnTo>
                      <a:lnTo>
                        <a:pt x="30278" y="60"/>
                      </a:lnTo>
                      <a:cubicBezTo>
                        <a:pt x="30124" y="238"/>
                        <a:pt x="29826" y="357"/>
                        <a:pt x="29469" y="381"/>
                      </a:cubicBezTo>
                      <a:cubicBezTo>
                        <a:pt x="29414" y="385"/>
                        <a:pt x="29359" y="387"/>
                        <a:pt x="29305" y="387"/>
                      </a:cubicBezTo>
                      <a:cubicBezTo>
                        <a:pt x="28860" y="387"/>
                        <a:pt x="28427" y="260"/>
                        <a:pt x="28183" y="48"/>
                      </a:cubicBezTo>
                      <a:lnTo>
                        <a:pt x="28123" y="0"/>
                      </a:lnTo>
                      <a:lnTo>
                        <a:pt x="28076" y="60"/>
                      </a:lnTo>
                      <a:cubicBezTo>
                        <a:pt x="27921" y="238"/>
                        <a:pt x="27587" y="357"/>
                        <a:pt x="27206" y="381"/>
                      </a:cubicBezTo>
                      <a:cubicBezTo>
                        <a:pt x="27153" y="385"/>
                        <a:pt x="27100" y="387"/>
                        <a:pt x="27047" y="387"/>
                      </a:cubicBezTo>
                      <a:cubicBezTo>
                        <a:pt x="26617" y="387"/>
                        <a:pt x="26215" y="260"/>
                        <a:pt x="25992" y="48"/>
                      </a:cubicBezTo>
                      <a:lnTo>
                        <a:pt x="25933" y="0"/>
                      </a:lnTo>
                      <a:lnTo>
                        <a:pt x="25885" y="60"/>
                      </a:lnTo>
                      <a:cubicBezTo>
                        <a:pt x="25706" y="250"/>
                        <a:pt x="25349" y="369"/>
                        <a:pt x="24944" y="381"/>
                      </a:cubicBezTo>
                      <a:cubicBezTo>
                        <a:pt x="24907" y="383"/>
                        <a:pt x="24870" y="384"/>
                        <a:pt x="24833" y="384"/>
                      </a:cubicBezTo>
                      <a:cubicBezTo>
                        <a:pt x="24400" y="384"/>
                        <a:pt x="24009" y="256"/>
                        <a:pt x="23789" y="48"/>
                      </a:cubicBezTo>
                      <a:lnTo>
                        <a:pt x="23742" y="0"/>
                      </a:lnTo>
                      <a:lnTo>
                        <a:pt x="23682" y="60"/>
                      </a:lnTo>
                      <a:cubicBezTo>
                        <a:pt x="23492" y="262"/>
                        <a:pt x="23111" y="381"/>
                        <a:pt x="22682" y="393"/>
                      </a:cubicBezTo>
                      <a:cubicBezTo>
                        <a:pt x="22230" y="393"/>
                        <a:pt x="21813" y="262"/>
                        <a:pt x="21599" y="48"/>
                      </a:cubicBezTo>
                      <a:lnTo>
                        <a:pt x="21539" y="0"/>
                      </a:lnTo>
                      <a:lnTo>
                        <a:pt x="21491" y="48"/>
                      </a:lnTo>
                      <a:cubicBezTo>
                        <a:pt x="21277" y="262"/>
                        <a:pt x="20860" y="393"/>
                        <a:pt x="20408" y="393"/>
                      </a:cubicBezTo>
                      <a:cubicBezTo>
                        <a:pt x="19979" y="381"/>
                        <a:pt x="19598" y="262"/>
                        <a:pt x="19408" y="60"/>
                      </a:cubicBezTo>
                      <a:lnTo>
                        <a:pt x="19348" y="0"/>
                      </a:lnTo>
                      <a:lnTo>
                        <a:pt x="19301" y="48"/>
                      </a:lnTo>
                      <a:cubicBezTo>
                        <a:pt x="19081" y="256"/>
                        <a:pt x="18690" y="384"/>
                        <a:pt x="18257" y="384"/>
                      </a:cubicBezTo>
                      <a:cubicBezTo>
                        <a:pt x="18220" y="384"/>
                        <a:pt x="18183" y="383"/>
                        <a:pt x="18146" y="381"/>
                      </a:cubicBezTo>
                      <a:cubicBezTo>
                        <a:pt x="17741" y="369"/>
                        <a:pt x="17384" y="250"/>
                        <a:pt x="17205" y="60"/>
                      </a:cubicBezTo>
                      <a:lnTo>
                        <a:pt x="17158" y="0"/>
                      </a:lnTo>
                      <a:lnTo>
                        <a:pt x="17098" y="48"/>
                      </a:lnTo>
                      <a:cubicBezTo>
                        <a:pt x="16875" y="260"/>
                        <a:pt x="16473" y="387"/>
                        <a:pt x="16043" y="387"/>
                      </a:cubicBezTo>
                      <a:cubicBezTo>
                        <a:pt x="15990" y="387"/>
                        <a:pt x="15937" y="385"/>
                        <a:pt x="15884" y="381"/>
                      </a:cubicBezTo>
                      <a:cubicBezTo>
                        <a:pt x="15503" y="357"/>
                        <a:pt x="15169" y="238"/>
                        <a:pt x="15014" y="60"/>
                      </a:cubicBezTo>
                      <a:lnTo>
                        <a:pt x="14967" y="0"/>
                      </a:lnTo>
                      <a:lnTo>
                        <a:pt x="14907" y="48"/>
                      </a:lnTo>
                      <a:cubicBezTo>
                        <a:pt x="14663" y="260"/>
                        <a:pt x="14231" y="387"/>
                        <a:pt x="13785" y="387"/>
                      </a:cubicBezTo>
                      <a:cubicBezTo>
                        <a:pt x="13731" y="387"/>
                        <a:pt x="13676" y="385"/>
                        <a:pt x="13621" y="381"/>
                      </a:cubicBezTo>
                      <a:cubicBezTo>
                        <a:pt x="13252" y="357"/>
                        <a:pt x="12967" y="238"/>
                        <a:pt x="12812" y="60"/>
                      </a:cubicBezTo>
                      <a:lnTo>
                        <a:pt x="12764" y="0"/>
                      </a:lnTo>
                      <a:lnTo>
                        <a:pt x="12717" y="48"/>
                      </a:lnTo>
                      <a:cubicBezTo>
                        <a:pt x="12460" y="264"/>
                        <a:pt x="12016" y="391"/>
                        <a:pt x="11578" y="391"/>
                      </a:cubicBezTo>
                      <a:cubicBezTo>
                        <a:pt x="11508" y="391"/>
                        <a:pt x="11439" y="388"/>
                        <a:pt x="11371" y="381"/>
                      </a:cubicBezTo>
                      <a:cubicBezTo>
                        <a:pt x="11026" y="345"/>
                        <a:pt x="10752" y="226"/>
                        <a:pt x="10621" y="60"/>
                      </a:cubicBezTo>
                      <a:lnTo>
                        <a:pt x="10573" y="0"/>
                      </a:lnTo>
                      <a:lnTo>
                        <a:pt x="10514" y="48"/>
                      </a:lnTo>
                      <a:cubicBezTo>
                        <a:pt x="10251" y="262"/>
                        <a:pt x="9829" y="389"/>
                        <a:pt x="9397" y="389"/>
                      </a:cubicBezTo>
                      <a:cubicBezTo>
                        <a:pt x="9301" y="389"/>
                        <a:pt x="9204" y="382"/>
                        <a:pt x="9109" y="369"/>
                      </a:cubicBezTo>
                      <a:cubicBezTo>
                        <a:pt x="8788" y="334"/>
                        <a:pt x="8537" y="214"/>
                        <a:pt x="8430" y="60"/>
                      </a:cubicBezTo>
                      <a:lnTo>
                        <a:pt x="8383" y="0"/>
                      </a:lnTo>
                      <a:lnTo>
                        <a:pt x="8323" y="48"/>
                      </a:lnTo>
                      <a:cubicBezTo>
                        <a:pt x="8041" y="262"/>
                        <a:pt x="7591" y="389"/>
                        <a:pt x="7150" y="389"/>
                      </a:cubicBezTo>
                      <a:cubicBezTo>
                        <a:pt x="7052" y="389"/>
                        <a:pt x="6954" y="382"/>
                        <a:pt x="6859" y="369"/>
                      </a:cubicBezTo>
                      <a:cubicBezTo>
                        <a:pt x="6561" y="322"/>
                        <a:pt x="6335" y="214"/>
                        <a:pt x="6228" y="60"/>
                      </a:cubicBezTo>
                      <a:lnTo>
                        <a:pt x="6192" y="0"/>
                      </a:lnTo>
                      <a:lnTo>
                        <a:pt x="6121" y="48"/>
                      </a:lnTo>
                      <a:cubicBezTo>
                        <a:pt x="5842" y="262"/>
                        <a:pt x="5389" y="388"/>
                        <a:pt x="4960" y="388"/>
                      </a:cubicBezTo>
                      <a:cubicBezTo>
                        <a:pt x="4839" y="388"/>
                        <a:pt x="4721" y="378"/>
                        <a:pt x="4608" y="357"/>
                      </a:cubicBezTo>
                      <a:cubicBezTo>
                        <a:pt x="4335" y="310"/>
                        <a:pt x="4132" y="203"/>
                        <a:pt x="4037" y="60"/>
                      </a:cubicBezTo>
                      <a:lnTo>
                        <a:pt x="3989" y="0"/>
                      </a:lnTo>
                      <a:lnTo>
                        <a:pt x="3930" y="48"/>
                      </a:lnTo>
                      <a:cubicBezTo>
                        <a:pt x="3636" y="268"/>
                        <a:pt x="3171" y="390"/>
                        <a:pt x="2734" y="390"/>
                      </a:cubicBezTo>
                      <a:cubicBezTo>
                        <a:pt x="2604" y="390"/>
                        <a:pt x="2478" y="379"/>
                        <a:pt x="2358" y="357"/>
                      </a:cubicBezTo>
                      <a:cubicBezTo>
                        <a:pt x="2108" y="298"/>
                        <a:pt x="1918" y="203"/>
                        <a:pt x="1846" y="72"/>
                      </a:cubicBezTo>
                      <a:lnTo>
                        <a:pt x="179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9" name="Google Shape;11569;p32"/>
                <p:cNvSpPr/>
                <p:nvPr/>
              </p:nvSpPr>
              <p:spPr>
                <a:xfrm>
                  <a:off x="-3959144" y="2583739"/>
                  <a:ext cx="3416306" cy="42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1" h="529" extrusionOk="0">
                      <a:moveTo>
                        <a:pt x="40267" y="1"/>
                      </a:moveTo>
                      <a:lnTo>
                        <a:pt x="40220" y="72"/>
                      </a:lnTo>
                      <a:cubicBezTo>
                        <a:pt x="40148" y="203"/>
                        <a:pt x="39970" y="298"/>
                        <a:pt x="39720" y="346"/>
                      </a:cubicBezTo>
                      <a:cubicBezTo>
                        <a:pt x="39602" y="368"/>
                        <a:pt x="39478" y="378"/>
                        <a:pt x="39351" y="378"/>
                      </a:cubicBezTo>
                      <a:cubicBezTo>
                        <a:pt x="38926" y="378"/>
                        <a:pt x="38477" y="259"/>
                        <a:pt x="38184" y="48"/>
                      </a:cubicBezTo>
                      <a:lnTo>
                        <a:pt x="38124" y="13"/>
                      </a:lnTo>
                      <a:lnTo>
                        <a:pt x="38089" y="72"/>
                      </a:lnTo>
                      <a:cubicBezTo>
                        <a:pt x="37993" y="203"/>
                        <a:pt x="37791" y="310"/>
                        <a:pt x="37529" y="346"/>
                      </a:cubicBezTo>
                      <a:cubicBezTo>
                        <a:pt x="37416" y="367"/>
                        <a:pt x="37298" y="377"/>
                        <a:pt x="37178" y="377"/>
                      </a:cubicBezTo>
                      <a:cubicBezTo>
                        <a:pt x="36757" y="377"/>
                        <a:pt x="36322" y="252"/>
                        <a:pt x="36053" y="48"/>
                      </a:cubicBezTo>
                      <a:lnTo>
                        <a:pt x="35993" y="13"/>
                      </a:lnTo>
                      <a:lnTo>
                        <a:pt x="35945" y="72"/>
                      </a:lnTo>
                      <a:cubicBezTo>
                        <a:pt x="35838" y="215"/>
                        <a:pt x="35624" y="310"/>
                        <a:pt x="35326" y="358"/>
                      </a:cubicBezTo>
                      <a:cubicBezTo>
                        <a:pt x="35230" y="372"/>
                        <a:pt x="35129" y="378"/>
                        <a:pt x="35028" y="378"/>
                      </a:cubicBezTo>
                      <a:cubicBezTo>
                        <a:pt x="34606" y="378"/>
                        <a:pt x="34169" y="262"/>
                        <a:pt x="33909" y="60"/>
                      </a:cubicBezTo>
                      <a:lnTo>
                        <a:pt x="33850" y="13"/>
                      </a:lnTo>
                      <a:lnTo>
                        <a:pt x="33802" y="72"/>
                      </a:lnTo>
                      <a:cubicBezTo>
                        <a:pt x="33683" y="215"/>
                        <a:pt x="33445" y="322"/>
                        <a:pt x="33136" y="358"/>
                      </a:cubicBezTo>
                      <a:cubicBezTo>
                        <a:pt x="33041" y="371"/>
                        <a:pt x="32945" y="377"/>
                        <a:pt x="32850" y="377"/>
                      </a:cubicBezTo>
                      <a:cubicBezTo>
                        <a:pt x="32430" y="377"/>
                        <a:pt x="32019" y="254"/>
                        <a:pt x="31766" y="60"/>
                      </a:cubicBezTo>
                      <a:lnTo>
                        <a:pt x="31707" y="13"/>
                      </a:lnTo>
                      <a:lnTo>
                        <a:pt x="31659" y="72"/>
                      </a:lnTo>
                      <a:cubicBezTo>
                        <a:pt x="31528" y="227"/>
                        <a:pt x="31266" y="334"/>
                        <a:pt x="30933" y="370"/>
                      </a:cubicBezTo>
                      <a:cubicBezTo>
                        <a:pt x="30864" y="376"/>
                        <a:pt x="30795" y="380"/>
                        <a:pt x="30726" y="380"/>
                      </a:cubicBezTo>
                      <a:cubicBezTo>
                        <a:pt x="30293" y="380"/>
                        <a:pt x="29870" y="255"/>
                        <a:pt x="29623" y="60"/>
                      </a:cubicBezTo>
                      <a:lnTo>
                        <a:pt x="29564" y="13"/>
                      </a:lnTo>
                      <a:lnTo>
                        <a:pt x="29516" y="60"/>
                      </a:lnTo>
                      <a:cubicBezTo>
                        <a:pt x="29339" y="273"/>
                        <a:pt x="28959" y="377"/>
                        <a:pt x="28560" y="377"/>
                      </a:cubicBezTo>
                      <a:cubicBezTo>
                        <a:pt x="28156" y="377"/>
                        <a:pt x="27732" y="270"/>
                        <a:pt x="27480" y="60"/>
                      </a:cubicBezTo>
                      <a:lnTo>
                        <a:pt x="27432" y="13"/>
                      </a:lnTo>
                      <a:lnTo>
                        <a:pt x="27385" y="60"/>
                      </a:lnTo>
                      <a:cubicBezTo>
                        <a:pt x="27196" y="273"/>
                        <a:pt x="26807" y="377"/>
                        <a:pt x="26405" y="377"/>
                      </a:cubicBezTo>
                      <a:cubicBezTo>
                        <a:pt x="25998" y="377"/>
                        <a:pt x="25577" y="270"/>
                        <a:pt x="25337" y="60"/>
                      </a:cubicBezTo>
                      <a:lnTo>
                        <a:pt x="25289" y="13"/>
                      </a:lnTo>
                      <a:lnTo>
                        <a:pt x="25242" y="60"/>
                      </a:lnTo>
                      <a:cubicBezTo>
                        <a:pt x="25041" y="273"/>
                        <a:pt x="24649" y="377"/>
                        <a:pt x="24250" y="377"/>
                      </a:cubicBezTo>
                      <a:cubicBezTo>
                        <a:pt x="23846" y="377"/>
                        <a:pt x="23434" y="270"/>
                        <a:pt x="23206" y="60"/>
                      </a:cubicBezTo>
                      <a:lnTo>
                        <a:pt x="23146" y="13"/>
                      </a:lnTo>
                      <a:lnTo>
                        <a:pt x="23099" y="60"/>
                      </a:lnTo>
                      <a:cubicBezTo>
                        <a:pt x="22890" y="275"/>
                        <a:pt x="22491" y="382"/>
                        <a:pt x="22090" y="382"/>
                      </a:cubicBezTo>
                      <a:cubicBezTo>
                        <a:pt x="21688" y="382"/>
                        <a:pt x="21283" y="275"/>
                        <a:pt x="21063" y="60"/>
                      </a:cubicBezTo>
                      <a:lnTo>
                        <a:pt x="21003" y="13"/>
                      </a:lnTo>
                      <a:lnTo>
                        <a:pt x="20955" y="60"/>
                      </a:lnTo>
                      <a:cubicBezTo>
                        <a:pt x="20734" y="270"/>
                        <a:pt x="20325" y="377"/>
                        <a:pt x="19920" y="377"/>
                      </a:cubicBezTo>
                      <a:cubicBezTo>
                        <a:pt x="19521" y="377"/>
                        <a:pt x="19126" y="273"/>
                        <a:pt x="18920" y="60"/>
                      </a:cubicBezTo>
                      <a:lnTo>
                        <a:pt x="18872" y="13"/>
                      </a:lnTo>
                      <a:lnTo>
                        <a:pt x="18812" y="60"/>
                      </a:lnTo>
                      <a:cubicBezTo>
                        <a:pt x="18585" y="270"/>
                        <a:pt x="18173" y="377"/>
                        <a:pt x="17768" y="377"/>
                      </a:cubicBezTo>
                      <a:cubicBezTo>
                        <a:pt x="17369" y="377"/>
                        <a:pt x="16977" y="273"/>
                        <a:pt x="16776" y="60"/>
                      </a:cubicBezTo>
                      <a:lnTo>
                        <a:pt x="16729" y="13"/>
                      </a:lnTo>
                      <a:lnTo>
                        <a:pt x="16669" y="60"/>
                      </a:lnTo>
                      <a:cubicBezTo>
                        <a:pt x="16429" y="270"/>
                        <a:pt x="16012" y="377"/>
                        <a:pt x="15607" y="377"/>
                      </a:cubicBezTo>
                      <a:cubicBezTo>
                        <a:pt x="15208" y="377"/>
                        <a:pt x="14822" y="273"/>
                        <a:pt x="14633" y="60"/>
                      </a:cubicBezTo>
                      <a:lnTo>
                        <a:pt x="14586" y="13"/>
                      </a:lnTo>
                      <a:lnTo>
                        <a:pt x="14538" y="60"/>
                      </a:lnTo>
                      <a:cubicBezTo>
                        <a:pt x="14286" y="270"/>
                        <a:pt x="13862" y="377"/>
                        <a:pt x="13456" y="377"/>
                      </a:cubicBezTo>
                      <a:cubicBezTo>
                        <a:pt x="13056" y="377"/>
                        <a:pt x="12673" y="273"/>
                        <a:pt x="12490" y="60"/>
                      </a:cubicBezTo>
                      <a:lnTo>
                        <a:pt x="12454" y="13"/>
                      </a:lnTo>
                      <a:lnTo>
                        <a:pt x="12395" y="60"/>
                      </a:lnTo>
                      <a:cubicBezTo>
                        <a:pt x="12148" y="255"/>
                        <a:pt x="11716" y="380"/>
                        <a:pt x="11289" y="380"/>
                      </a:cubicBezTo>
                      <a:cubicBezTo>
                        <a:pt x="11221" y="380"/>
                        <a:pt x="11152" y="376"/>
                        <a:pt x="11085" y="370"/>
                      </a:cubicBezTo>
                      <a:cubicBezTo>
                        <a:pt x="10752" y="334"/>
                        <a:pt x="10478" y="227"/>
                        <a:pt x="10359" y="72"/>
                      </a:cubicBezTo>
                      <a:lnTo>
                        <a:pt x="10311" y="13"/>
                      </a:lnTo>
                      <a:lnTo>
                        <a:pt x="10252" y="60"/>
                      </a:lnTo>
                      <a:cubicBezTo>
                        <a:pt x="9999" y="254"/>
                        <a:pt x="9588" y="377"/>
                        <a:pt x="9168" y="377"/>
                      </a:cubicBezTo>
                      <a:cubicBezTo>
                        <a:pt x="9073" y="377"/>
                        <a:pt x="8977" y="371"/>
                        <a:pt x="8883" y="358"/>
                      </a:cubicBezTo>
                      <a:cubicBezTo>
                        <a:pt x="8573" y="322"/>
                        <a:pt x="8323" y="215"/>
                        <a:pt x="8216" y="72"/>
                      </a:cubicBezTo>
                      <a:lnTo>
                        <a:pt x="8168" y="13"/>
                      </a:lnTo>
                      <a:lnTo>
                        <a:pt x="8109" y="60"/>
                      </a:lnTo>
                      <a:cubicBezTo>
                        <a:pt x="7840" y="262"/>
                        <a:pt x="7408" y="378"/>
                        <a:pt x="6983" y="378"/>
                      </a:cubicBezTo>
                      <a:cubicBezTo>
                        <a:pt x="6881" y="378"/>
                        <a:pt x="6779" y="372"/>
                        <a:pt x="6680" y="358"/>
                      </a:cubicBezTo>
                      <a:cubicBezTo>
                        <a:pt x="6394" y="310"/>
                        <a:pt x="6180" y="215"/>
                        <a:pt x="6073" y="72"/>
                      </a:cubicBezTo>
                      <a:lnTo>
                        <a:pt x="6025" y="13"/>
                      </a:lnTo>
                      <a:lnTo>
                        <a:pt x="5966" y="48"/>
                      </a:lnTo>
                      <a:cubicBezTo>
                        <a:pt x="5696" y="252"/>
                        <a:pt x="5261" y="377"/>
                        <a:pt x="4840" y="377"/>
                      </a:cubicBezTo>
                      <a:cubicBezTo>
                        <a:pt x="4720" y="377"/>
                        <a:pt x="4602" y="367"/>
                        <a:pt x="4489" y="346"/>
                      </a:cubicBezTo>
                      <a:cubicBezTo>
                        <a:pt x="4215" y="310"/>
                        <a:pt x="4025" y="203"/>
                        <a:pt x="3930" y="72"/>
                      </a:cubicBezTo>
                      <a:lnTo>
                        <a:pt x="3894" y="13"/>
                      </a:lnTo>
                      <a:lnTo>
                        <a:pt x="3822" y="48"/>
                      </a:lnTo>
                      <a:cubicBezTo>
                        <a:pt x="3538" y="259"/>
                        <a:pt x="3091" y="378"/>
                        <a:pt x="2667" y="378"/>
                      </a:cubicBezTo>
                      <a:cubicBezTo>
                        <a:pt x="2540" y="378"/>
                        <a:pt x="2416" y="368"/>
                        <a:pt x="2298" y="346"/>
                      </a:cubicBezTo>
                      <a:cubicBezTo>
                        <a:pt x="2048" y="298"/>
                        <a:pt x="1870" y="203"/>
                        <a:pt x="1786" y="72"/>
                      </a:cubicBezTo>
                      <a:lnTo>
                        <a:pt x="1751" y="13"/>
                      </a:lnTo>
                      <a:lnTo>
                        <a:pt x="1691" y="48"/>
                      </a:lnTo>
                      <a:cubicBezTo>
                        <a:pt x="1376" y="275"/>
                        <a:pt x="934" y="369"/>
                        <a:pt x="541" y="369"/>
                      </a:cubicBezTo>
                      <a:cubicBezTo>
                        <a:pt x="356" y="369"/>
                        <a:pt x="181" y="348"/>
                        <a:pt x="36" y="310"/>
                      </a:cubicBezTo>
                      <a:lnTo>
                        <a:pt x="0" y="453"/>
                      </a:lnTo>
                      <a:cubicBezTo>
                        <a:pt x="161" y="497"/>
                        <a:pt x="349" y="521"/>
                        <a:pt x="548" y="521"/>
                      </a:cubicBezTo>
                      <a:cubicBezTo>
                        <a:pt x="941" y="521"/>
                        <a:pt x="1375" y="428"/>
                        <a:pt x="1715" y="215"/>
                      </a:cubicBezTo>
                      <a:cubicBezTo>
                        <a:pt x="1822" y="346"/>
                        <a:pt x="2013" y="441"/>
                        <a:pt x="2275" y="489"/>
                      </a:cubicBezTo>
                      <a:cubicBezTo>
                        <a:pt x="2395" y="515"/>
                        <a:pt x="2532" y="528"/>
                        <a:pt x="2679" y="528"/>
                      </a:cubicBezTo>
                      <a:cubicBezTo>
                        <a:pt x="3069" y="528"/>
                        <a:pt x="3520" y="432"/>
                        <a:pt x="3858" y="215"/>
                      </a:cubicBezTo>
                      <a:cubicBezTo>
                        <a:pt x="3977" y="358"/>
                        <a:pt x="4191" y="453"/>
                        <a:pt x="4465" y="501"/>
                      </a:cubicBezTo>
                      <a:cubicBezTo>
                        <a:pt x="4577" y="519"/>
                        <a:pt x="4694" y="527"/>
                        <a:pt x="4812" y="527"/>
                      </a:cubicBezTo>
                      <a:cubicBezTo>
                        <a:pt x="5244" y="527"/>
                        <a:pt x="5692" y="412"/>
                        <a:pt x="6001" y="215"/>
                      </a:cubicBezTo>
                      <a:cubicBezTo>
                        <a:pt x="6132" y="358"/>
                        <a:pt x="6370" y="465"/>
                        <a:pt x="6668" y="501"/>
                      </a:cubicBezTo>
                      <a:cubicBezTo>
                        <a:pt x="6778" y="519"/>
                        <a:pt x="6891" y="527"/>
                        <a:pt x="7005" y="527"/>
                      </a:cubicBezTo>
                      <a:cubicBezTo>
                        <a:pt x="7424" y="527"/>
                        <a:pt x="7854" y="412"/>
                        <a:pt x="8144" y="215"/>
                      </a:cubicBezTo>
                      <a:cubicBezTo>
                        <a:pt x="8299" y="370"/>
                        <a:pt x="8549" y="477"/>
                        <a:pt x="8859" y="513"/>
                      </a:cubicBezTo>
                      <a:cubicBezTo>
                        <a:pt x="8949" y="523"/>
                        <a:pt x="9040" y="528"/>
                        <a:pt x="9130" y="528"/>
                      </a:cubicBezTo>
                      <a:cubicBezTo>
                        <a:pt x="9568" y="528"/>
                        <a:pt x="10001" y="412"/>
                        <a:pt x="10287" y="215"/>
                      </a:cubicBezTo>
                      <a:cubicBezTo>
                        <a:pt x="10454" y="370"/>
                        <a:pt x="10728" y="477"/>
                        <a:pt x="11073" y="513"/>
                      </a:cubicBezTo>
                      <a:cubicBezTo>
                        <a:pt x="11161" y="523"/>
                        <a:pt x="11249" y="528"/>
                        <a:pt x="11337" y="528"/>
                      </a:cubicBezTo>
                      <a:cubicBezTo>
                        <a:pt x="11759" y="528"/>
                        <a:pt x="12164" y="412"/>
                        <a:pt x="12431" y="215"/>
                      </a:cubicBezTo>
                      <a:cubicBezTo>
                        <a:pt x="12651" y="423"/>
                        <a:pt x="13047" y="528"/>
                        <a:pt x="13458" y="528"/>
                      </a:cubicBezTo>
                      <a:cubicBezTo>
                        <a:pt x="13868" y="528"/>
                        <a:pt x="14294" y="423"/>
                        <a:pt x="14574" y="215"/>
                      </a:cubicBezTo>
                      <a:cubicBezTo>
                        <a:pt x="14806" y="423"/>
                        <a:pt x="15208" y="528"/>
                        <a:pt x="15618" y="528"/>
                      </a:cubicBezTo>
                      <a:cubicBezTo>
                        <a:pt x="16029" y="528"/>
                        <a:pt x="16449" y="423"/>
                        <a:pt x="16717" y="215"/>
                      </a:cubicBezTo>
                      <a:cubicBezTo>
                        <a:pt x="16955" y="423"/>
                        <a:pt x="17360" y="528"/>
                        <a:pt x="17771" y="528"/>
                      </a:cubicBezTo>
                      <a:cubicBezTo>
                        <a:pt x="18181" y="528"/>
                        <a:pt x="18598" y="423"/>
                        <a:pt x="18860" y="215"/>
                      </a:cubicBezTo>
                      <a:cubicBezTo>
                        <a:pt x="19110" y="423"/>
                        <a:pt x="19521" y="528"/>
                        <a:pt x="19932" y="528"/>
                      </a:cubicBezTo>
                      <a:cubicBezTo>
                        <a:pt x="20342" y="528"/>
                        <a:pt x="20753" y="423"/>
                        <a:pt x="21003" y="215"/>
                      </a:cubicBezTo>
                      <a:cubicBezTo>
                        <a:pt x="21259" y="423"/>
                        <a:pt x="21673" y="528"/>
                        <a:pt x="22085" y="528"/>
                      </a:cubicBezTo>
                      <a:cubicBezTo>
                        <a:pt x="22497" y="528"/>
                        <a:pt x="22908" y="423"/>
                        <a:pt x="23158" y="215"/>
                      </a:cubicBezTo>
                      <a:cubicBezTo>
                        <a:pt x="23420" y="423"/>
                        <a:pt x="23837" y="528"/>
                        <a:pt x="24248" y="528"/>
                      </a:cubicBezTo>
                      <a:cubicBezTo>
                        <a:pt x="24658" y="528"/>
                        <a:pt x="25063" y="423"/>
                        <a:pt x="25301" y="215"/>
                      </a:cubicBezTo>
                      <a:cubicBezTo>
                        <a:pt x="25569" y="423"/>
                        <a:pt x="25989" y="528"/>
                        <a:pt x="26400" y="528"/>
                      </a:cubicBezTo>
                      <a:cubicBezTo>
                        <a:pt x="26810" y="528"/>
                        <a:pt x="27212" y="423"/>
                        <a:pt x="27444" y="215"/>
                      </a:cubicBezTo>
                      <a:cubicBezTo>
                        <a:pt x="27724" y="423"/>
                        <a:pt x="28150" y="528"/>
                        <a:pt x="28561" y="528"/>
                      </a:cubicBezTo>
                      <a:cubicBezTo>
                        <a:pt x="28971" y="528"/>
                        <a:pt x="29367" y="423"/>
                        <a:pt x="29588" y="215"/>
                      </a:cubicBezTo>
                      <a:cubicBezTo>
                        <a:pt x="29854" y="412"/>
                        <a:pt x="30259" y="528"/>
                        <a:pt x="30681" y="528"/>
                      </a:cubicBezTo>
                      <a:cubicBezTo>
                        <a:pt x="30769" y="528"/>
                        <a:pt x="30857" y="523"/>
                        <a:pt x="30945" y="513"/>
                      </a:cubicBezTo>
                      <a:cubicBezTo>
                        <a:pt x="31290" y="477"/>
                        <a:pt x="31564" y="370"/>
                        <a:pt x="31731" y="215"/>
                      </a:cubicBezTo>
                      <a:cubicBezTo>
                        <a:pt x="32017" y="412"/>
                        <a:pt x="32450" y="528"/>
                        <a:pt x="32881" y="528"/>
                      </a:cubicBezTo>
                      <a:cubicBezTo>
                        <a:pt x="32970" y="528"/>
                        <a:pt x="33060" y="523"/>
                        <a:pt x="33147" y="513"/>
                      </a:cubicBezTo>
                      <a:cubicBezTo>
                        <a:pt x="33469" y="477"/>
                        <a:pt x="33719" y="370"/>
                        <a:pt x="33874" y="215"/>
                      </a:cubicBezTo>
                      <a:cubicBezTo>
                        <a:pt x="34164" y="412"/>
                        <a:pt x="34594" y="527"/>
                        <a:pt x="35013" y="527"/>
                      </a:cubicBezTo>
                      <a:cubicBezTo>
                        <a:pt x="35127" y="527"/>
                        <a:pt x="35241" y="519"/>
                        <a:pt x="35350" y="501"/>
                      </a:cubicBezTo>
                      <a:cubicBezTo>
                        <a:pt x="35648" y="465"/>
                        <a:pt x="35886" y="358"/>
                        <a:pt x="36017" y="215"/>
                      </a:cubicBezTo>
                      <a:cubicBezTo>
                        <a:pt x="36315" y="417"/>
                        <a:pt x="36755" y="525"/>
                        <a:pt x="37184" y="525"/>
                      </a:cubicBezTo>
                      <a:cubicBezTo>
                        <a:pt x="37315" y="525"/>
                        <a:pt x="37434" y="513"/>
                        <a:pt x="37553" y="501"/>
                      </a:cubicBezTo>
                      <a:cubicBezTo>
                        <a:pt x="37827" y="453"/>
                        <a:pt x="38041" y="358"/>
                        <a:pt x="38160" y="215"/>
                      </a:cubicBezTo>
                      <a:cubicBezTo>
                        <a:pt x="38498" y="432"/>
                        <a:pt x="38943" y="528"/>
                        <a:pt x="39334" y="528"/>
                      </a:cubicBezTo>
                      <a:cubicBezTo>
                        <a:pt x="39481" y="528"/>
                        <a:pt x="39620" y="515"/>
                        <a:pt x="39744" y="489"/>
                      </a:cubicBezTo>
                      <a:cubicBezTo>
                        <a:pt x="39994" y="441"/>
                        <a:pt x="40184" y="346"/>
                        <a:pt x="40303" y="215"/>
                      </a:cubicBezTo>
                      <a:cubicBezTo>
                        <a:pt x="40610" y="439"/>
                        <a:pt x="40995" y="518"/>
                        <a:pt x="41355" y="518"/>
                      </a:cubicBezTo>
                      <a:cubicBezTo>
                        <a:pt x="41665" y="518"/>
                        <a:pt x="41956" y="459"/>
                        <a:pt x="42161" y="382"/>
                      </a:cubicBezTo>
                      <a:lnTo>
                        <a:pt x="42113" y="251"/>
                      </a:lnTo>
                      <a:cubicBezTo>
                        <a:pt x="41904" y="328"/>
                        <a:pt x="41649" y="372"/>
                        <a:pt x="41387" y="372"/>
                      </a:cubicBezTo>
                      <a:cubicBezTo>
                        <a:pt x="41007" y="372"/>
                        <a:pt x="40614" y="279"/>
                        <a:pt x="40339" y="60"/>
                      </a:cubicBezTo>
                      <a:lnTo>
                        <a:pt x="4026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0" name="Google Shape;11570;p32"/>
                <p:cNvSpPr/>
                <p:nvPr/>
              </p:nvSpPr>
              <p:spPr>
                <a:xfrm>
                  <a:off x="-3917656" y="2491122"/>
                  <a:ext cx="3332359" cy="42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25" h="525" extrusionOk="0">
                      <a:moveTo>
                        <a:pt x="1703" y="1"/>
                      </a:moveTo>
                      <a:lnTo>
                        <a:pt x="1644" y="48"/>
                      </a:lnTo>
                      <a:cubicBezTo>
                        <a:pt x="1339" y="257"/>
                        <a:pt x="915" y="346"/>
                        <a:pt x="537" y="346"/>
                      </a:cubicBezTo>
                      <a:cubicBezTo>
                        <a:pt x="353" y="346"/>
                        <a:pt x="180" y="325"/>
                        <a:pt x="36" y="286"/>
                      </a:cubicBezTo>
                      <a:lnTo>
                        <a:pt x="0" y="441"/>
                      </a:lnTo>
                      <a:cubicBezTo>
                        <a:pt x="152" y="476"/>
                        <a:pt x="330" y="496"/>
                        <a:pt x="518" y="496"/>
                      </a:cubicBezTo>
                      <a:cubicBezTo>
                        <a:pt x="907" y="496"/>
                        <a:pt x="1338" y="412"/>
                        <a:pt x="1667" y="203"/>
                      </a:cubicBezTo>
                      <a:cubicBezTo>
                        <a:pt x="1774" y="334"/>
                        <a:pt x="1965" y="417"/>
                        <a:pt x="2215" y="465"/>
                      </a:cubicBezTo>
                      <a:cubicBezTo>
                        <a:pt x="2334" y="488"/>
                        <a:pt x="2469" y="500"/>
                        <a:pt x="2611" y="500"/>
                      </a:cubicBezTo>
                      <a:cubicBezTo>
                        <a:pt x="2994" y="500"/>
                        <a:pt x="3429" y="412"/>
                        <a:pt x="3751" y="203"/>
                      </a:cubicBezTo>
                      <a:cubicBezTo>
                        <a:pt x="3906" y="370"/>
                        <a:pt x="4156" y="441"/>
                        <a:pt x="4358" y="477"/>
                      </a:cubicBezTo>
                      <a:cubicBezTo>
                        <a:pt x="4473" y="496"/>
                        <a:pt x="4593" y="505"/>
                        <a:pt x="4713" y="505"/>
                      </a:cubicBezTo>
                      <a:cubicBezTo>
                        <a:pt x="5127" y="505"/>
                        <a:pt x="5551" y="397"/>
                        <a:pt x="5846" y="203"/>
                      </a:cubicBezTo>
                      <a:cubicBezTo>
                        <a:pt x="5989" y="346"/>
                        <a:pt x="6216" y="441"/>
                        <a:pt x="6501" y="477"/>
                      </a:cubicBezTo>
                      <a:cubicBezTo>
                        <a:pt x="6609" y="495"/>
                        <a:pt x="6721" y="503"/>
                        <a:pt x="6833" y="503"/>
                      </a:cubicBezTo>
                      <a:cubicBezTo>
                        <a:pt x="7242" y="503"/>
                        <a:pt x="7662" y="390"/>
                        <a:pt x="7942" y="203"/>
                      </a:cubicBezTo>
                      <a:cubicBezTo>
                        <a:pt x="8144" y="406"/>
                        <a:pt x="8519" y="507"/>
                        <a:pt x="8918" y="507"/>
                      </a:cubicBezTo>
                      <a:cubicBezTo>
                        <a:pt x="9317" y="507"/>
                        <a:pt x="9740" y="406"/>
                        <a:pt x="10037" y="203"/>
                      </a:cubicBezTo>
                      <a:cubicBezTo>
                        <a:pt x="10246" y="406"/>
                        <a:pt x="10627" y="507"/>
                        <a:pt x="11026" y="507"/>
                      </a:cubicBezTo>
                      <a:cubicBezTo>
                        <a:pt x="11424" y="507"/>
                        <a:pt x="11841" y="406"/>
                        <a:pt x="12121" y="203"/>
                      </a:cubicBezTo>
                      <a:cubicBezTo>
                        <a:pt x="12341" y="400"/>
                        <a:pt x="12731" y="498"/>
                        <a:pt x="13133" y="498"/>
                      </a:cubicBezTo>
                      <a:cubicBezTo>
                        <a:pt x="13535" y="498"/>
                        <a:pt x="13949" y="400"/>
                        <a:pt x="14217" y="203"/>
                      </a:cubicBezTo>
                      <a:cubicBezTo>
                        <a:pt x="14443" y="400"/>
                        <a:pt x="14836" y="498"/>
                        <a:pt x="15237" y="498"/>
                      </a:cubicBezTo>
                      <a:cubicBezTo>
                        <a:pt x="15639" y="498"/>
                        <a:pt x="16050" y="400"/>
                        <a:pt x="16312" y="203"/>
                      </a:cubicBezTo>
                      <a:cubicBezTo>
                        <a:pt x="16544" y="400"/>
                        <a:pt x="16940" y="498"/>
                        <a:pt x="17342" y="498"/>
                      </a:cubicBezTo>
                      <a:cubicBezTo>
                        <a:pt x="17744" y="498"/>
                        <a:pt x="18152" y="400"/>
                        <a:pt x="18408" y="203"/>
                      </a:cubicBezTo>
                      <a:cubicBezTo>
                        <a:pt x="18646" y="400"/>
                        <a:pt x="19044" y="498"/>
                        <a:pt x="19445" y="498"/>
                      </a:cubicBezTo>
                      <a:cubicBezTo>
                        <a:pt x="19845" y="498"/>
                        <a:pt x="20247" y="400"/>
                        <a:pt x="20491" y="203"/>
                      </a:cubicBezTo>
                      <a:cubicBezTo>
                        <a:pt x="20741" y="400"/>
                        <a:pt x="21146" y="498"/>
                        <a:pt x="21548" y="498"/>
                      </a:cubicBezTo>
                      <a:cubicBezTo>
                        <a:pt x="21950" y="498"/>
                        <a:pt x="22348" y="400"/>
                        <a:pt x="22587" y="203"/>
                      </a:cubicBezTo>
                      <a:cubicBezTo>
                        <a:pt x="22843" y="400"/>
                        <a:pt x="23250" y="498"/>
                        <a:pt x="23652" y="498"/>
                      </a:cubicBezTo>
                      <a:cubicBezTo>
                        <a:pt x="24054" y="498"/>
                        <a:pt x="24450" y="400"/>
                        <a:pt x="24682" y="203"/>
                      </a:cubicBezTo>
                      <a:cubicBezTo>
                        <a:pt x="24944" y="400"/>
                        <a:pt x="25355" y="498"/>
                        <a:pt x="25757" y="498"/>
                      </a:cubicBezTo>
                      <a:cubicBezTo>
                        <a:pt x="26158" y="498"/>
                        <a:pt x="26551" y="400"/>
                        <a:pt x="26778" y="203"/>
                      </a:cubicBezTo>
                      <a:cubicBezTo>
                        <a:pt x="27045" y="400"/>
                        <a:pt x="27459" y="498"/>
                        <a:pt x="27860" y="498"/>
                      </a:cubicBezTo>
                      <a:cubicBezTo>
                        <a:pt x="28260" y="498"/>
                        <a:pt x="28647" y="400"/>
                        <a:pt x="28861" y="203"/>
                      </a:cubicBezTo>
                      <a:cubicBezTo>
                        <a:pt x="29147" y="406"/>
                        <a:pt x="29567" y="507"/>
                        <a:pt x="29967" y="507"/>
                      </a:cubicBezTo>
                      <a:cubicBezTo>
                        <a:pt x="30367" y="507"/>
                        <a:pt x="30748" y="406"/>
                        <a:pt x="30957" y="203"/>
                      </a:cubicBezTo>
                      <a:cubicBezTo>
                        <a:pt x="31248" y="406"/>
                        <a:pt x="31671" y="507"/>
                        <a:pt x="32071" y="507"/>
                      </a:cubicBezTo>
                      <a:cubicBezTo>
                        <a:pt x="32472" y="507"/>
                        <a:pt x="32850" y="406"/>
                        <a:pt x="33052" y="203"/>
                      </a:cubicBezTo>
                      <a:cubicBezTo>
                        <a:pt x="33332" y="390"/>
                        <a:pt x="33752" y="503"/>
                        <a:pt x="34161" y="503"/>
                      </a:cubicBezTo>
                      <a:cubicBezTo>
                        <a:pt x="34274" y="503"/>
                        <a:pt x="34385" y="495"/>
                        <a:pt x="34493" y="477"/>
                      </a:cubicBezTo>
                      <a:cubicBezTo>
                        <a:pt x="34779" y="441"/>
                        <a:pt x="35005" y="346"/>
                        <a:pt x="35148" y="203"/>
                      </a:cubicBezTo>
                      <a:cubicBezTo>
                        <a:pt x="35443" y="397"/>
                        <a:pt x="35867" y="505"/>
                        <a:pt x="36281" y="505"/>
                      </a:cubicBezTo>
                      <a:cubicBezTo>
                        <a:pt x="36401" y="505"/>
                        <a:pt x="36521" y="496"/>
                        <a:pt x="36636" y="477"/>
                      </a:cubicBezTo>
                      <a:cubicBezTo>
                        <a:pt x="36838" y="441"/>
                        <a:pt x="37088" y="370"/>
                        <a:pt x="37231" y="203"/>
                      </a:cubicBezTo>
                      <a:cubicBezTo>
                        <a:pt x="37561" y="412"/>
                        <a:pt x="37999" y="500"/>
                        <a:pt x="38383" y="500"/>
                      </a:cubicBezTo>
                      <a:cubicBezTo>
                        <a:pt x="38525" y="500"/>
                        <a:pt x="38660" y="488"/>
                        <a:pt x="38779" y="465"/>
                      </a:cubicBezTo>
                      <a:cubicBezTo>
                        <a:pt x="39029" y="417"/>
                        <a:pt x="39220" y="334"/>
                        <a:pt x="39327" y="203"/>
                      </a:cubicBezTo>
                      <a:cubicBezTo>
                        <a:pt x="39720" y="406"/>
                        <a:pt x="40184" y="525"/>
                        <a:pt x="40601" y="525"/>
                      </a:cubicBezTo>
                      <a:cubicBezTo>
                        <a:pt x="40791" y="525"/>
                        <a:pt x="40970" y="501"/>
                        <a:pt x="41125" y="453"/>
                      </a:cubicBezTo>
                      <a:lnTo>
                        <a:pt x="41077" y="310"/>
                      </a:lnTo>
                      <a:cubicBezTo>
                        <a:pt x="40940" y="356"/>
                        <a:pt x="40779" y="378"/>
                        <a:pt x="40608" y="378"/>
                      </a:cubicBezTo>
                      <a:cubicBezTo>
                        <a:pt x="40199" y="378"/>
                        <a:pt x="39728" y="254"/>
                        <a:pt x="39351" y="36"/>
                      </a:cubicBezTo>
                      <a:lnTo>
                        <a:pt x="39291" y="13"/>
                      </a:lnTo>
                      <a:lnTo>
                        <a:pt x="39255" y="60"/>
                      </a:lnTo>
                      <a:cubicBezTo>
                        <a:pt x="39172" y="191"/>
                        <a:pt x="38993" y="275"/>
                        <a:pt x="38755" y="322"/>
                      </a:cubicBezTo>
                      <a:cubicBezTo>
                        <a:pt x="38639" y="344"/>
                        <a:pt x="38515" y="355"/>
                        <a:pt x="38390" y="355"/>
                      </a:cubicBezTo>
                      <a:cubicBezTo>
                        <a:pt x="37976" y="355"/>
                        <a:pt x="37541" y="240"/>
                        <a:pt x="37267" y="48"/>
                      </a:cubicBezTo>
                      <a:lnTo>
                        <a:pt x="37207" y="1"/>
                      </a:lnTo>
                      <a:lnTo>
                        <a:pt x="37160" y="60"/>
                      </a:lnTo>
                      <a:cubicBezTo>
                        <a:pt x="37077" y="191"/>
                        <a:pt x="36874" y="286"/>
                        <a:pt x="36612" y="334"/>
                      </a:cubicBezTo>
                      <a:cubicBezTo>
                        <a:pt x="36512" y="349"/>
                        <a:pt x="36408" y="356"/>
                        <a:pt x="36302" y="356"/>
                      </a:cubicBezTo>
                      <a:cubicBezTo>
                        <a:pt x="35887" y="356"/>
                        <a:pt x="35446" y="247"/>
                        <a:pt x="35172" y="48"/>
                      </a:cubicBezTo>
                      <a:lnTo>
                        <a:pt x="35112" y="1"/>
                      </a:lnTo>
                      <a:lnTo>
                        <a:pt x="35076" y="60"/>
                      </a:lnTo>
                      <a:cubicBezTo>
                        <a:pt x="34969" y="203"/>
                        <a:pt x="34755" y="298"/>
                        <a:pt x="34469" y="334"/>
                      </a:cubicBezTo>
                      <a:cubicBezTo>
                        <a:pt x="34374" y="348"/>
                        <a:pt x="34276" y="355"/>
                        <a:pt x="34177" y="355"/>
                      </a:cubicBezTo>
                      <a:cubicBezTo>
                        <a:pt x="33768" y="355"/>
                        <a:pt x="33347" y="240"/>
                        <a:pt x="33088" y="48"/>
                      </a:cubicBezTo>
                      <a:lnTo>
                        <a:pt x="33028" y="1"/>
                      </a:lnTo>
                      <a:lnTo>
                        <a:pt x="32981" y="60"/>
                      </a:lnTo>
                      <a:cubicBezTo>
                        <a:pt x="32828" y="260"/>
                        <a:pt x="32471" y="358"/>
                        <a:pt x="32084" y="358"/>
                      </a:cubicBezTo>
                      <a:cubicBezTo>
                        <a:pt x="31686" y="358"/>
                        <a:pt x="31258" y="254"/>
                        <a:pt x="30992" y="48"/>
                      </a:cubicBezTo>
                      <a:lnTo>
                        <a:pt x="30933" y="1"/>
                      </a:lnTo>
                      <a:lnTo>
                        <a:pt x="30897" y="60"/>
                      </a:lnTo>
                      <a:cubicBezTo>
                        <a:pt x="30732" y="255"/>
                        <a:pt x="30364" y="353"/>
                        <a:pt x="29974" y="353"/>
                      </a:cubicBezTo>
                      <a:cubicBezTo>
                        <a:pt x="29579" y="353"/>
                        <a:pt x="29161" y="252"/>
                        <a:pt x="28909" y="48"/>
                      </a:cubicBezTo>
                      <a:lnTo>
                        <a:pt x="28849" y="1"/>
                      </a:lnTo>
                      <a:lnTo>
                        <a:pt x="28802" y="60"/>
                      </a:lnTo>
                      <a:cubicBezTo>
                        <a:pt x="28624" y="255"/>
                        <a:pt x="28254" y="353"/>
                        <a:pt x="27865" y="353"/>
                      </a:cubicBezTo>
                      <a:cubicBezTo>
                        <a:pt x="27471" y="353"/>
                        <a:pt x="27059" y="252"/>
                        <a:pt x="26813" y="48"/>
                      </a:cubicBezTo>
                      <a:lnTo>
                        <a:pt x="26766" y="1"/>
                      </a:lnTo>
                      <a:lnTo>
                        <a:pt x="26718" y="60"/>
                      </a:lnTo>
                      <a:cubicBezTo>
                        <a:pt x="26529" y="255"/>
                        <a:pt x="26152" y="353"/>
                        <a:pt x="25764" y="353"/>
                      </a:cubicBezTo>
                      <a:cubicBezTo>
                        <a:pt x="25370" y="353"/>
                        <a:pt x="24964" y="252"/>
                        <a:pt x="24730" y="48"/>
                      </a:cubicBezTo>
                      <a:lnTo>
                        <a:pt x="24670" y="1"/>
                      </a:lnTo>
                      <a:lnTo>
                        <a:pt x="24623" y="60"/>
                      </a:lnTo>
                      <a:cubicBezTo>
                        <a:pt x="24428" y="255"/>
                        <a:pt x="24048" y="353"/>
                        <a:pt x="23659" y="353"/>
                      </a:cubicBezTo>
                      <a:cubicBezTo>
                        <a:pt x="23265" y="353"/>
                        <a:pt x="22862" y="252"/>
                        <a:pt x="22634" y="48"/>
                      </a:cubicBezTo>
                      <a:lnTo>
                        <a:pt x="22587" y="1"/>
                      </a:lnTo>
                      <a:lnTo>
                        <a:pt x="22539" y="48"/>
                      </a:lnTo>
                      <a:cubicBezTo>
                        <a:pt x="22331" y="251"/>
                        <a:pt x="21941" y="352"/>
                        <a:pt x="21549" y="352"/>
                      </a:cubicBezTo>
                      <a:cubicBezTo>
                        <a:pt x="21158" y="352"/>
                        <a:pt x="20765" y="251"/>
                        <a:pt x="20551" y="48"/>
                      </a:cubicBezTo>
                      <a:lnTo>
                        <a:pt x="20491" y="1"/>
                      </a:lnTo>
                      <a:lnTo>
                        <a:pt x="20443" y="48"/>
                      </a:lnTo>
                      <a:cubicBezTo>
                        <a:pt x="20229" y="251"/>
                        <a:pt x="19836" y="352"/>
                        <a:pt x="19445" y="352"/>
                      </a:cubicBezTo>
                      <a:cubicBezTo>
                        <a:pt x="19053" y="352"/>
                        <a:pt x="18663" y="251"/>
                        <a:pt x="18455" y="48"/>
                      </a:cubicBezTo>
                      <a:lnTo>
                        <a:pt x="18408" y="1"/>
                      </a:lnTo>
                      <a:lnTo>
                        <a:pt x="18360" y="48"/>
                      </a:lnTo>
                      <a:cubicBezTo>
                        <a:pt x="18132" y="252"/>
                        <a:pt x="17729" y="353"/>
                        <a:pt x="17335" y="353"/>
                      </a:cubicBezTo>
                      <a:cubicBezTo>
                        <a:pt x="16946" y="353"/>
                        <a:pt x="16567" y="255"/>
                        <a:pt x="16372" y="60"/>
                      </a:cubicBezTo>
                      <a:lnTo>
                        <a:pt x="16324" y="1"/>
                      </a:lnTo>
                      <a:lnTo>
                        <a:pt x="16264" y="48"/>
                      </a:lnTo>
                      <a:cubicBezTo>
                        <a:pt x="16030" y="252"/>
                        <a:pt x="15621" y="353"/>
                        <a:pt x="15226" y="353"/>
                      </a:cubicBezTo>
                      <a:cubicBezTo>
                        <a:pt x="14836" y="353"/>
                        <a:pt x="14459" y="255"/>
                        <a:pt x="14276" y="60"/>
                      </a:cubicBezTo>
                      <a:lnTo>
                        <a:pt x="14228" y="1"/>
                      </a:lnTo>
                      <a:lnTo>
                        <a:pt x="14181" y="48"/>
                      </a:lnTo>
                      <a:cubicBezTo>
                        <a:pt x="13935" y="252"/>
                        <a:pt x="13520" y="353"/>
                        <a:pt x="13124" y="353"/>
                      </a:cubicBezTo>
                      <a:cubicBezTo>
                        <a:pt x="12735" y="353"/>
                        <a:pt x="12364" y="255"/>
                        <a:pt x="12192" y="60"/>
                      </a:cubicBezTo>
                      <a:lnTo>
                        <a:pt x="12145" y="1"/>
                      </a:lnTo>
                      <a:lnTo>
                        <a:pt x="12085" y="48"/>
                      </a:lnTo>
                      <a:cubicBezTo>
                        <a:pt x="11833" y="252"/>
                        <a:pt x="11415" y="353"/>
                        <a:pt x="11020" y="353"/>
                      </a:cubicBezTo>
                      <a:cubicBezTo>
                        <a:pt x="10630" y="353"/>
                        <a:pt x="10262" y="255"/>
                        <a:pt x="10097" y="60"/>
                      </a:cubicBezTo>
                      <a:lnTo>
                        <a:pt x="10049" y="1"/>
                      </a:lnTo>
                      <a:lnTo>
                        <a:pt x="10002" y="48"/>
                      </a:lnTo>
                      <a:cubicBezTo>
                        <a:pt x="9736" y="254"/>
                        <a:pt x="9308" y="358"/>
                        <a:pt x="8910" y="358"/>
                      </a:cubicBezTo>
                      <a:cubicBezTo>
                        <a:pt x="8524" y="358"/>
                        <a:pt x="8166" y="260"/>
                        <a:pt x="8013" y="60"/>
                      </a:cubicBezTo>
                      <a:lnTo>
                        <a:pt x="7966" y="1"/>
                      </a:lnTo>
                      <a:lnTo>
                        <a:pt x="7906" y="48"/>
                      </a:lnTo>
                      <a:cubicBezTo>
                        <a:pt x="7647" y="240"/>
                        <a:pt x="7226" y="355"/>
                        <a:pt x="6811" y="355"/>
                      </a:cubicBezTo>
                      <a:cubicBezTo>
                        <a:pt x="6710" y="355"/>
                        <a:pt x="6610" y="348"/>
                        <a:pt x="6513" y="334"/>
                      </a:cubicBezTo>
                      <a:cubicBezTo>
                        <a:pt x="6239" y="298"/>
                        <a:pt x="6025" y="203"/>
                        <a:pt x="5918" y="60"/>
                      </a:cubicBezTo>
                      <a:lnTo>
                        <a:pt x="5882" y="1"/>
                      </a:lnTo>
                      <a:lnTo>
                        <a:pt x="5823" y="48"/>
                      </a:lnTo>
                      <a:cubicBezTo>
                        <a:pt x="5551" y="245"/>
                        <a:pt x="5118" y="360"/>
                        <a:pt x="4708" y="360"/>
                      </a:cubicBezTo>
                      <a:cubicBezTo>
                        <a:pt x="4596" y="360"/>
                        <a:pt x="4486" y="352"/>
                        <a:pt x="4382" y="334"/>
                      </a:cubicBezTo>
                      <a:cubicBezTo>
                        <a:pt x="4120" y="286"/>
                        <a:pt x="3918" y="191"/>
                        <a:pt x="3834" y="60"/>
                      </a:cubicBezTo>
                      <a:lnTo>
                        <a:pt x="3787" y="1"/>
                      </a:lnTo>
                      <a:lnTo>
                        <a:pt x="3727" y="48"/>
                      </a:lnTo>
                      <a:cubicBezTo>
                        <a:pt x="3453" y="240"/>
                        <a:pt x="3018" y="355"/>
                        <a:pt x="2604" y="355"/>
                      </a:cubicBezTo>
                      <a:cubicBezTo>
                        <a:pt x="2479" y="355"/>
                        <a:pt x="2355" y="344"/>
                        <a:pt x="2239" y="322"/>
                      </a:cubicBezTo>
                      <a:cubicBezTo>
                        <a:pt x="2001" y="275"/>
                        <a:pt x="1822" y="191"/>
                        <a:pt x="1739" y="60"/>
                      </a:cubicBezTo>
                      <a:lnTo>
                        <a:pt x="170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1" name="Google Shape;11571;p32"/>
                <p:cNvSpPr/>
                <p:nvPr/>
              </p:nvSpPr>
              <p:spPr>
                <a:xfrm>
                  <a:off x="-3879086" y="2402394"/>
                  <a:ext cx="3254246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61" h="489" extrusionOk="0">
                      <a:moveTo>
                        <a:pt x="1668" y="0"/>
                      </a:moveTo>
                      <a:lnTo>
                        <a:pt x="1608" y="48"/>
                      </a:lnTo>
                      <a:cubicBezTo>
                        <a:pt x="1308" y="243"/>
                        <a:pt x="892" y="327"/>
                        <a:pt x="518" y="327"/>
                      </a:cubicBezTo>
                      <a:cubicBezTo>
                        <a:pt x="343" y="327"/>
                        <a:pt x="177" y="308"/>
                        <a:pt x="36" y="274"/>
                      </a:cubicBezTo>
                      <a:lnTo>
                        <a:pt x="1" y="429"/>
                      </a:lnTo>
                      <a:cubicBezTo>
                        <a:pt x="149" y="463"/>
                        <a:pt x="320" y="482"/>
                        <a:pt x="499" y="482"/>
                      </a:cubicBezTo>
                      <a:cubicBezTo>
                        <a:pt x="884" y="482"/>
                        <a:pt x="1307" y="397"/>
                        <a:pt x="1632" y="203"/>
                      </a:cubicBezTo>
                      <a:cubicBezTo>
                        <a:pt x="1739" y="322"/>
                        <a:pt x="1930" y="405"/>
                        <a:pt x="2168" y="453"/>
                      </a:cubicBezTo>
                      <a:cubicBezTo>
                        <a:pt x="2285" y="476"/>
                        <a:pt x="2418" y="488"/>
                        <a:pt x="2558" y="488"/>
                      </a:cubicBezTo>
                      <a:cubicBezTo>
                        <a:pt x="2932" y="488"/>
                        <a:pt x="3359" y="402"/>
                        <a:pt x="3680" y="203"/>
                      </a:cubicBezTo>
                      <a:cubicBezTo>
                        <a:pt x="3864" y="393"/>
                        <a:pt x="4224" y="488"/>
                        <a:pt x="4613" y="488"/>
                      </a:cubicBezTo>
                      <a:cubicBezTo>
                        <a:pt x="5001" y="488"/>
                        <a:pt x="5418" y="393"/>
                        <a:pt x="5716" y="203"/>
                      </a:cubicBezTo>
                      <a:cubicBezTo>
                        <a:pt x="5906" y="393"/>
                        <a:pt x="6272" y="488"/>
                        <a:pt x="6664" y="488"/>
                      </a:cubicBezTo>
                      <a:cubicBezTo>
                        <a:pt x="7055" y="488"/>
                        <a:pt x="7472" y="393"/>
                        <a:pt x="7764" y="203"/>
                      </a:cubicBezTo>
                      <a:cubicBezTo>
                        <a:pt x="7960" y="393"/>
                        <a:pt x="8326" y="488"/>
                        <a:pt x="8715" y="488"/>
                      </a:cubicBezTo>
                      <a:cubicBezTo>
                        <a:pt x="9103" y="488"/>
                        <a:pt x="9514" y="393"/>
                        <a:pt x="9800" y="203"/>
                      </a:cubicBezTo>
                      <a:cubicBezTo>
                        <a:pt x="10008" y="393"/>
                        <a:pt x="10380" y="488"/>
                        <a:pt x="10770" y="488"/>
                      </a:cubicBezTo>
                      <a:cubicBezTo>
                        <a:pt x="11160" y="488"/>
                        <a:pt x="11568" y="393"/>
                        <a:pt x="11847" y="203"/>
                      </a:cubicBezTo>
                      <a:cubicBezTo>
                        <a:pt x="12062" y="393"/>
                        <a:pt x="12437" y="488"/>
                        <a:pt x="12827" y="488"/>
                      </a:cubicBezTo>
                      <a:cubicBezTo>
                        <a:pt x="13217" y="488"/>
                        <a:pt x="13621" y="393"/>
                        <a:pt x="13895" y="203"/>
                      </a:cubicBezTo>
                      <a:cubicBezTo>
                        <a:pt x="14116" y="393"/>
                        <a:pt x="14494" y="488"/>
                        <a:pt x="14882" y="488"/>
                      </a:cubicBezTo>
                      <a:cubicBezTo>
                        <a:pt x="15270" y="488"/>
                        <a:pt x="15669" y="393"/>
                        <a:pt x="15931" y="203"/>
                      </a:cubicBezTo>
                      <a:cubicBezTo>
                        <a:pt x="16169" y="393"/>
                        <a:pt x="16550" y="488"/>
                        <a:pt x="16943" y="488"/>
                      </a:cubicBezTo>
                      <a:cubicBezTo>
                        <a:pt x="17324" y="488"/>
                        <a:pt x="17729" y="393"/>
                        <a:pt x="17979" y="203"/>
                      </a:cubicBezTo>
                      <a:cubicBezTo>
                        <a:pt x="18217" y="393"/>
                        <a:pt x="18604" y="488"/>
                        <a:pt x="18993" y="488"/>
                      </a:cubicBezTo>
                      <a:cubicBezTo>
                        <a:pt x="19381" y="488"/>
                        <a:pt x="19771" y="393"/>
                        <a:pt x="20015" y="203"/>
                      </a:cubicBezTo>
                      <a:cubicBezTo>
                        <a:pt x="20259" y="393"/>
                        <a:pt x="20655" y="488"/>
                        <a:pt x="21048" y="488"/>
                      </a:cubicBezTo>
                      <a:cubicBezTo>
                        <a:pt x="21441" y="488"/>
                        <a:pt x="21831" y="393"/>
                        <a:pt x="22063" y="203"/>
                      </a:cubicBezTo>
                      <a:cubicBezTo>
                        <a:pt x="22319" y="393"/>
                        <a:pt x="22715" y="488"/>
                        <a:pt x="23105" y="488"/>
                      </a:cubicBezTo>
                      <a:cubicBezTo>
                        <a:pt x="23495" y="488"/>
                        <a:pt x="23879" y="393"/>
                        <a:pt x="24111" y="203"/>
                      </a:cubicBezTo>
                      <a:cubicBezTo>
                        <a:pt x="24373" y="393"/>
                        <a:pt x="24772" y="488"/>
                        <a:pt x="25160" y="488"/>
                      </a:cubicBezTo>
                      <a:cubicBezTo>
                        <a:pt x="25549" y="488"/>
                        <a:pt x="25927" y="393"/>
                        <a:pt x="26147" y="203"/>
                      </a:cubicBezTo>
                      <a:cubicBezTo>
                        <a:pt x="26421" y="393"/>
                        <a:pt x="26825" y="488"/>
                        <a:pt x="27215" y="488"/>
                      </a:cubicBezTo>
                      <a:cubicBezTo>
                        <a:pt x="27605" y="488"/>
                        <a:pt x="27980" y="393"/>
                        <a:pt x="28195" y="203"/>
                      </a:cubicBezTo>
                      <a:cubicBezTo>
                        <a:pt x="28474" y="393"/>
                        <a:pt x="28882" y="488"/>
                        <a:pt x="29272" y="488"/>
                      </a:cubicBezTo>
                      <a:cubicBezTo>
                        <a:pt x="29662" y="488"/>
                        <a:pt x="30034" y="393"/>
                        <a:pt x="30243" y="203"/>
                      </a:cubicBezTo>
                      <a:cubicBezTo>
                        <a:pt x="30522" y="393"/>
                        <a:pt x="30933" y="488"/>
                        <a:pt x="31323" y="488"/>
                      </a:cubicBezTo>
                      <a:cubicBezTo>
                        <a:pt x="31713" y="488"/>
                        <a:pt x="32082" y="393"/>
                        <a:pt x="32279" y="203"/>
                      </a:cubicBezTo>
                      <a:cubicBezTo>
                        <a:pt x="32570" y="393"/>
                        <a:pt x="32987" y="488"/>
                        <a:pt x="33378" y="488"/>
                      </a:cubicBezTo>
                      <a:cubicBezTo>
                        <a:pt x="33770" y="488"/>
                        <a:pt x="34136" y="393"/>
                        <a:pt x="34326" y="203"/>
                      </a:cubicBezTo>
                      <a:cubicBezTo>
                        <a:pt x="34624" y="393"/>
                        <a:pt x="35041" y="488"/>
                        <a:pt x="35429" y="488"/>
                      </a:cubicBezTo>
                      <a:cubicBezTo>
                        <a:pt x="35818" y="488"/>
                        <a:pt x="36178" y="393"/>
                        <a:pt x="36362" y="203"/>
                      </a:cubicBezTo>
                      <a:cubicBezTo>
                        <a:pt x="36683" y="402"/>
                        <a:pt x="37110" y="488"/>
                        <a:pt x="37484" y="488"/>
                      </a:cubicBezTo>
                      <a:cubicBezTo>
                        <a:pt x="37624" y="488"/>
                        <a:pt x="37757" y="476"/>
                        <a:pt x="37874" y="453"/>
                      </a:cubicBezTo>
                      <a:cubicBezTo>
                        <a:pt x="38113" y="405"/>
                        <a:pt x="38303" y="322"/>
                        <a:pt x="38410" y="203"/>
                      </a:cubicBezTo>
                      <a:cubicBezTo>
                        <a:pt x="38732" y="382"/>
                        <a:pt x="39152" y="463"/>
                        <a:pt x="39537" y="463"/>
                      </a:cubicBezTo>
                      <a:cubicBezTo>
                        <a:pt x="39766" y="463"/>
                        <a:pt x="39983" y="435"/>
                        <a:pt x="40160" y="381"/>
                      </a:cubicBezTo>
                      <a:lnTo>
                        <a:pt x="40125" y="238"/>
                      </a:lnTo>
                      <a:cubicBezTo>
                        <a:pt x="39958" y="290"/>
                        <a:pt x="39753" y="316"/>
                        <a:pt x="39537" y="316"/>
                      </a:cubicBezTo>
                      <a:cubicBezTo>
                        <a:pt x="39152" y="316"/>
                        <a:pt x="38732" y="231"/>
                        <a:pt x="38434" y="48"/>
                      </a:cubicBezTo>
                      <a:lnTo>
                        <a:pt x="38375" y="0"/>
                      </a:lnTo>
                      <a:lnTo>
                        <a:pt x="38327" y="60"/>
                      </a:lnTo>
                      <a:cubicBezTo>
                        <a:pt x="38255" y="179"/>
                        <a:pt x="38077" y="262"/>
                        <a:pt x="37851" y="310"/>
                      </a:cubicBezTo>
                      <a:cubicBezTo>
                        <a:pt x="37736" y="332"/>
                        <a:pt x="37615" y="343"/>
                        <a:pt x="37491" y="343"/>
                      </a:cubicBezTo>
                      <a:cubicBezTo>
                        <a:pt x="37087" y="343"/>
                        <a:pt x="36662" y="230"/>
                        <a:pt x="36398" y="48"/>
                      </a:cubicBezTo>
                      <a:lnTo>
                        <a:pt x="36339" y="0"/>
                      </a:lnTo>
                      <a:lnTo>
                        <a:pt x="36291" y="60"/>
                      </a:lnTo>
                      <a:cubicBezTo>
                        <a:pt x="36156" y="247"/>
                        <a:pt x="35817" y="340"/>
                        <a:pt x="35441" y="340"/>
                      </a:cubicBezTo>
                      <a:cubicBezTo>
                        <a:pt x="35054" y="340"/>
                        <a:pt x="34628" y="241"/>
                        <a:pt x="34350" y="48"/>
                      </a:cubicBezTo>
                      <a:lnTo>
                        <a:pt x="34291" y="0"/>
                      </a:lnTo>
                      <a:lnTo>
                        <a:pt x="34255" y="60"/>
                      </a:lnTo>
                      <a:cubicBezTo>
                        <a:pt x="34108" y="247"/>
                        <a:pt x="33763" y="340"/>
                        <a:pt x="33387" y="340"/>
                      </a:cubicBezTo>
                      <a:cubicBezTo>
                        <a:pt x="33000" y="340"/>
                        <a:pt x="32580" y="241"/>
                        <a:pt x="32314" y="48"/>
                      </a:cubicBezTo>
                      <a:lnTo>
                        <a:pt x="32255" y="0"/>
                      </a:lnTo>
                      <a:lnTo>
                        <a:pt x="32207" y="60"/>
                      </a:lnTo>
                      <a:cubicBezTo>
                        <a:pt x="32055" y="247"/>
                        <a:pt x="31706" y="340"/>
                        <a:pt x="31332" y="340"/>
                      </a:cubicBezTo>
                      <a:cubicBezTo>
                        <a:pt x="30946" y="340"/>
                        <a:pt x="30532" y="241"/>
                        <a:pt x="30278" y="48"/>
                      </a:cubicBezTo>
                      <a:lnTo>
                        <a:pt x="30219" y="0"/>
                      </a:lnTo>
                      <a:lnTo>
                        <a:pt x="30171" y="60"/>
                      </a:lnTo>
                      <a:cubicBezTo>
                        <a:pt x="30007" y="247"/>
                        <a:pt x="29653" y="340"/>
                        <a:pt x="29277" y="340"/>
                      </a:cubicBezTo>
                      <a:cubicBezTo>
                        <a:pt x="28889" y="340"/>
                        <a:pt x="28478" y="241"/>
                        <a:pt x="28230" y="48"/>
                      </a:cubicBezTo>
                      <a:lnTo>
                        <a:pt x="28183" y="0"/>
                      </a:lnTo>
                      <a:lnTo>
                        <a:pt x="28135" y="60"/>
                      </a:lnTo>
                      <a:cubicBezTo>
                        <a:pt x="27965" y="247"/>
                        <a:pt x="27605" y="340"/>
                        <a:pt x="27227" y="340"/>
                      </a:cubicBezTo>
                      <a:cubicBezTo>
                        <a:pt x="26838" y="340"/>
                        <a:pt x="26430" y="241"/>
                        <a:pt x="26194" y="48"/>
                      </a:cubicBezTo>
                      <a:lnTo>
                        <a:pt x="26135" y="0"/>
                      </a:lnTo>
                      <a:lnTo>
                        <a:pt x="26087" y="60"/>
                      </a:lnTo>
                      <a:cubicBezTo>
                        <a:pt x="25911" y="247"/>
                        <a:pt x="25548" y="340"/>
                        <a:pt x="25171" y="340"/>
                      </a:cubicBezTo>
                      <a:cubicBezTo>
                        <a:pt x="24781" y="340"/>
                        <a:pt x="24376" y="241"/>
                        <a:pt x="24147" y="48"/>
                      </a:cubicBezTo>
                      <a:lnTo>
                        <a:pt x="24099" y="0"/>
                      </a:lnTo>
                      <a:lnTo>
                        <a:pt x="24051" y="60"/>
                      </a:lnTo>
                      <a:cubicBezTo>
                        <a:pt x="23864" y="247"/>
                        <a:pt x="23497" y="340"/>
                        <a:pt x="23121" y="340"/>
                      </a:cubicBezTo>
                      <a:cubicBezTo>
                        <a:pt x="22733" y="340"/>
                        <a:pt x="22334" y="241"/>
                        <a:pt x="22111" y="48"/>
                      </a:cubicBezTo>
                      <a:lnTo>
                        <a:pt x="22063" y="0"/>
                      </a:lnTo>
                      <a:lnTo>
                        <a:pt x="22015" y="48"/>
                      </a:lnTo>
                      <a:cubicBezTo>
                        <a:pt x="21813" y="244"/>
                        <a:pt x="21432" y="343"/>
                        <a:pt x="21049" y="343"/>
                      </a:cubicBezTo>
                      <a:cubicBezTo>
                        <a:pt x="20667" y="343"/>
                        <a:pt x="20283" y="244"/>
                        <a:pt x="20075" y="48"/>
                      </a:cubicBezTo>
                      <a:lnTo>
                        <a:pt x="20015" y="0"/>
                      </a:lnTo>
                      <a:lnTo>
                        <a:pt x="19967" y="48"/>
                      </a:lnTo>
                      <a:cubicBezTo>
                        <a:pt x="19758" y="240"/>
                        <a:pt x="19369" y="338"/>
                        <a:pt x="18984" y="338"/>
                      </a:cubicBezTo>
                      <a:cubicBezTo>
                        <a:pt x="18604" y="338"/>
                        <a:pt x="18228" y="243"/>
                        <a:pt x="18027" y="48"/>
                      </a:cubicBezTo>
                      <a:lnTo>
                        <a:pt x="17979" y="0"/>
                      </a:lnTo>
                      <a:lnTo>
                        <a:pt x="17932" y="48"/>
                      </a:lnTo>
                      <a:cubicBezTo>
                        <a:pt x="17708" y="241"/>
                        <a:pt x="17309" y="340"/>
                        <a:pt x="16921" y="340"/>
                      </a:cubicBezTo>
                      <a:cubicBezTo>
                        <a:pt x="16545" y="340"/>
                        <a:pt x="16178" y="247"/>
                        <a:pt x="15991" y="60"/>
                      </a:cubicBezTo>
                      <a:lnTo>
                        <a:pt x="15943" y="0"/>
                      </a:lnTo>
                      <a:lnTo>
                        <a:pt x="15896" y="48"/>
                      </a:lnTo>
                      <a:cubicBezTo>
                        <a:pt x="15666" y="241"/>
                        <a:pt x="15261" y="340"/>
                        <a:pt x="14871" y="340"/>
                      </a:cubicBezTo>
                      <a:cubicBezTo>
                        <a:pt x="14494" y="340"/>
                        <a:pt x="14131" y="247"/>
                        <a:pt x="13955" y="60"/>
                      </a:cubicBezTo>
                      <a:lnTo>
                        <a:pt x="13907" y="0"/>
                      </a:lnTo>
                      <a:lnTo>
                        <a:pt x="13848" y="48"/>
                      </a:lnTo>
                      <a:cubicBezTo>
                        <a:pt x="13612" y="241"/>
                        <a:pt x="13204" y="340"/>
                        <a:pt x="12815" y="340"/>
                      </a:cubicBezTo>
                      <a:cubicBezTo>
                        <a:pt x="12437" y="340"/>
                        <a:pt x="12077" y="247"/>
                        <a:pt x="11907" y="60"/>
                      </a:cubicBezTo>
                      <a:lnTo>
                        <a:pt x="11859" y="0"/>
                      </a:lnTo>
                      <a:lnTo>
                        <a:pt x="11812" y="48"/>
                      </a:lnTo>
                      <a:cubicBezTo>
                        <a:pt x="11564" y="241"/>
                        <a:pt x="11150" y="340"/>
                        <a:pt x="10761" y="340"/>
                      </a:cubicBezTo>
                      <a:cubicBezTo>
                        <a:pt x="10384" y="340"/>
                        <a:pt x="10029" y="247"/>
                        <a:pt x="9871" y="60"/>
                      </a:cubicBezTo>
                      <a:lnTo>
                        <a:pt x="9823" y="0"/>
                      </a:lnTo>
                      <a:lnTo>
                        <a:pt x="9764" y="48"/>
                      </a:lnTo>
                      <a:cubicBezTo>
                        <a:pt x="9510" y="241"/>
                        <a:pt x="9096" y="340"/>
                        <a:pt x="8710" y="340"/>
                      </a:cubicBezTo>
                      <a:cubicBezTo>
                        <a:pt x="8336" y="340"/>
                        <a:pt x="7987" y="247"/>
                        <a:pt x="7835" y="60"/>
                      </a:cubicBezTo>
                      <a:lnTo>
                        <a:pt x="7787" y="0"/>
                      </a:lnTo>
                      <a:lnTo>
                        <a:pt x="7728" y="48"/>
                      </a:lnTo>
                      <a:cubicBezTo>
                        <a:pt x="7462" y="241"/>
                        <a:pt x="7042" y="340"/>
                        <a:pt x="6655" y="340"/>
                      </a:cubicBezTo>
                      <a:cubicBezTo>
                        <a:pt x="6279" y="340"/>
                        <a:pt x="5934" y="247"/>
                        <a:pt x="5787" y="60"/>
                      </a:cubicBezTo>
                      <a:lnTo>
                        <a:pt x="5740" y="0"/>
                      </a:lnTo>
                      <a:lnTo>
                        <a:pt x="5692" y="48"/>
                      </a:lnTo>
                      <a:cubicBezTo>
                        <a:pt x="5414" y="241"/>
                        <a:pt x="4988" y="340"/>
                        <a:pt x="4601" y="340"/>
                      </a:cubicBezTo>
                      <a:cubicBezTo>
                        <a:pt x="4226" y="340"/>
                        <a:pt x="3886" y="247"/>
                        <a:pt x="3751" y="60"/>
                      </a:cubicBezTo>
                      <a:lnTo>
                        <a:pt x="3704" y="0"/>
                      </a:lnTo>
                      <a:lnTo>
                        <a:pt x="3644" y="48"/>
                      </a:lnTo>
                      <a:cubicBezTo>
                        <a:pt x="3380" y="230"/>
                        <a:pt x="2955" y="343"/>
                        <a:pt x="2551" y="343"/>
                      </a:cubicBezTo>
                      <a:cubicBezTo>
                        <a:pt x="2428" y="343"/>
                        <a:pt x="2306" y="332"/>
                        <a:pt x="2191" y="310"/>
                      </a:cubicBezTo>
                      <a:cubicBezTo>
                        <a:pt x="1965" y="262"/>
                        <a:pt x="1787" y="179"/>
                        <a:pt x="1703" y="60"/>
                      </a:cubicBezTo>
                      <a:lnTo>
                        <a:pt x="166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2" name="Google Shape;11572;p32"/>
                <p:cNvSpPr/>
                <p:nvPr/>
              </p:nvSpPr>
              <p:spPr>
                <a:xfrm>
                  <a:off x="-3841407" y="2317474"/>
                  <a:ext cx="3180833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255" h="489" extrusionOk="0">
                      <a:moveTo>
                        <a:pt x="37493" y="1"/>
                      </a:moveTo>
                      <a:lnTo>
                        <a:pt x="37445" y="72"/>
                      </a:lnTo>
                      <a:cubicBezTo>
                        <a:pt x="37323" y="246"/>
                        <a:pt x="37000" y="333"/>
                        <a:pt x="36638" y="333"/>
                      </a:cubicBezTo>
                      <a:cubicBezTo>
                        <a:pt x="36257" y="333"/>
                        <a:pt x="35833" y="237"/>
                        <a:pt x="35552" y="48"/>
                      </a:cubicBezTo>
                      <a:lnTo>
                        <a:pt x="35493" y="12"/>
                      </a:lnTo>
                      <a:lnTo>
                        <a:pt x="35457" y="60"/>
                      </a:lnTo>
                      <a:cubicBezTo>
                        <a:pt x="35322" y="242"/>
                        <a:pt x="34989" y="331"/>
                        <a:pt x="34622" y="331"/>
                      </a:cubicBezTo>
                      <a:cubicBezTo>
                        <a:pt x="34244" y="331"/>
                        <a:pt x="33830" y="236"/>
                        <a:pt x="33564" y="48"/>
                      </a:cubicBezTo>
                      <a:lnTo>
                        <a:pt x="33504" y="12"/>
                      </a:lnTo>
                      <a:lnTo>
                        <a:pt x="33457" y="60"/>
                      </a:lnTo>
                      <a:cubicBezTo>
                        <a:pt x="33316" y="242"/>
                        <a:pt x="32980" y="331"/>
                        <a:pt x="32613" y="331"/>
                      </a:cubicBezTo>
                      <a:cubicBezTo>
                        <a:pt x="32234" y="331"/>
                        <a:pt x="31824" y="236"/>
                        <a:pt x="31564" y="48"/>
                      </a:cubicBezTo>
                      <a:lnTo>
                        <a:pt x="31516" y="12"/>
                      </a:lnTo>
                      <a:lnTo>
                        <a:pt x="31468" y="60"/>
                      </a:lnTo>
                      <a:cubicBezTo>
                        <a:pt x="31316" y="242"/>
                        <a:pt x="30974" y="331"/>
                        <a:pt x="30607" y="331"/>
                      </a:cubicBezTo>
                      <a:cubicBezTo>
                        <a:pt x="30228" y="331"/>
                        <a:pt x="29823" y="236"/>
                        <a:pt x="29575" y="48"/>
                      </a:cubicBezTo>
                      <a:lnTo>
                        <a:pt x="29516" y="12"/>
                      </a:lnTo>
                      <a:lnTo>
                        <a:pt x="29468" y="60"/>
                      </a:lnTo>
                      <a:cubicBezTo>
                        <a:pt x="29309" y="237"/>
                        <a:pt x="28959" y="327"/>
                        <a:pt x="28589" y="327"/>
                      </a:cubicBezTo>
                      <a:cubicBezTo>
                        <a:pt x="28212" y="327"/>
                        <a:pt x="27815" y="234"/>
                        <a:pt x="27575" y="48"/>
                      </a:cubicBezTo>
                      <a:lnTo>
                        <a:pt x="27527" y="12"/>
                      </a:lnTo>
                      <a:lnTo>
                        <a:pt x="27480" y="60"/>
                      </a:lnTo>
                      <a:cubicBezTo>
                        <a:pt x="27314" y="237"/>
                        <a:pt x="26959" y="327"/>
                        <a:pt x="26587" y="327"/>
                      </a:cubicBezTo>
                      <a:cubicBezTo>
                        <a:pt x="26209" y="327"/>
                        <a:pt x="25815" y="234"/>
                        <a:pt x="25587" y="48"/>
                      </a:cubicBezTo>
                      <a:lnTo>
                        <a:pt x="25539" y="12"/>
                      </a:lnTo>
                      <a:lnTo>
                        <a:pt x="25491" y="60"/>
                      </a:lnTo>
                      <a:cubicBezTo>
                        <a:pt x="25314" y="237"/>
                        <a:pt x="24956" y="327"/>
                        <a:pt x="24585" y="327"/>
                      </a:cubicBezTo>
                      <a:cubicBezTo>
                        <a:pt x="24209" y="327"/>
                        <a:pt x="23820" y="234"/>
                        <a:pt x="23598" y="48"/>
                      </a:cubicBezTo>
                      <a:lnTo>
                        <a:pt x="23539" y="12"/>
                      </a:lnTo>
                      <a:lnTo>
                        <a:pt x="23491" y="60"/>
                      </a:lnTo>
                      <a:cubicBezTo>
                        <a:pt x="23308" y="237"/>
                        <a:pt x="22946" y="327"/>
                        <a:pt x="22576" y="327"/>
                      </a:cubicBezTo>
                      <a:cubicBezTo>
                        <a:pt x="22200" y="327"/>
                        <a:pt x="21814" y="234"/>
                        <a:pt x="21598" y="48"/>
                      </a:cubicBezTo>
                      <a:lnTo>
                        <a:pt x="21550" y="12"/>
                      </a:lnTo>
                      <a:lnTo>
                        <a:pt x="21503" y="60"/>
                      </a:lnTo>
                      <a:cubicBezTo>
                        <a:pt x="21308" y="237"/>
                        <a:pt x="20940" y="327"/>
                        <a:pt x="20570" y="327"/>
                      </a:cubicBezTo>
                      <a:cubicBezTo>
                        <a:pt x="20193" y="327"/>
                        <a:pt x="19814" y="234"/>
                        <a:pt x="19610" y="48"/>
                      </a:cubicBezTo>
                      <a:lnTo>
                        <a:pt x="19550" y="12"/>
                      </a:lnTo>
                      <a:lnTo>
                        <a:pt x="19502" y="48"/>
                      </a:lnTo>
                      <a:cubicBezTo>
                        <a:pt x="19298" y="234"/>
                        <a:pt x="18919" y="327"/>
                        <a:pt x="18542" y="327"/>
                      </a:cubicBezTo>
                      <a:cubicBezTo>
                        <a:pt x="18172" y="327"/>
                        <a:pt x="17804" y="237"/>
                        <a:pt x="17609" y="60"/>
                      </a:cubicBezTo>
                      <a:lnTo>
                        <a:pt x="17562" y="12"/>
                      </a:lnTo>
                      <a:lnTo>
                        <a:pt x="17514" y="48"/>
                      </a:lnTo>
                      <a:cubicBezTo>
                        <a:pt x="17298" y="234"/>
                        <a:pt x="16913" y="327"/>
                        <a:pt x="16536" y="327"/>
                      </a:cubicBezTo>
                      <a:cubicBezTo>
                        <a:pt x="16166" y="327"/>
                        <a:pt x="15804" y="237"/>
                        <a:pt x="15621" y="60"/>
                      </a:cubicBezTo>
                      <a:lnTo>
                        <a:pt x="15573" y="12"/>
                      </a:lnTo>
                      <a:lnTo>
                        <a:pt x="15514" y="48"/>
                      </a:lnTo>
                      <a:cubicBezTo>
                        <a:pt x="15292" y="234"/>
                        <a:pt x="14903" y="327"/>
                        <a:pt x="14527" y="327"/>
                      </a:cubicBezTo>
                      <a:cubicBezTo>
                        <a:pt x="14157" y="327"/>
                        <a:pt x="13798" y="237"/>
                        <a:pt x="13621" y="60"/>
                      </a:cubicBezTo>
                      <a:lnTo>
                        <a:pt x="13573" y="12"/>
                      </a:lnTo>
                      <a:lnTo>
                        <a:pt x="13526" y="48"/>
                      </a:lnTo>
                      <a:cubicBezTo>
                        <a:pt x="13297" y="234"/>
                        <a:pt x="12903" y="327"/>
                        <a:pt x="12525" y="327"/>
                      </a:cubicBezTo>
                      <a:cubicBezTo>
                        <a:pt x="12153" y="327"/>
                        <a:pt x="11798" y="237"/>
                        <a:pt x="11632" y="60"/>
                      </a:cubicBezTo>
                      <a:lnTo>
                        <a:pt x="11585" y="12"/>
                      </a:lnTo>
                      <a:lnTo>
                        <a:pt x="11537" y="48"/>
                      </a:lnTo>
                      <a:cubicBezTo>
                        <a:pt x="11297" y="234"/>
                        <a:pt x="10900" y="327"/>
                        <a:pt x="10523" y="327"/>
                      </a:cubicBezTo>
                      <a:cubicBezTo>
                        <a:pt x="10153" y="327"/>
                        <a:pt x="9804" y="237"/>
                        <a:pt x="9644" y="60"/>
                      </a:cubicBezTo>
                      <a:lnTo>
                        <a:pt x="9596" y="12"/>
                      </a:lnTo>
                      <a:lnTo>
                        <a:pt x="9537" y="48"/>
                      </a:lnTo>
                      <a:cubicBezTo>
                        <a:pt x="9289" y="236"/>
                        <a:pt x="8884" y="331"/>
                        <a:pt x="8505" y="331"/>
                      </a:cubicBezTo>
                      <a:cubicBezTo>
                        <a:pt x="8139" y="331"/>
                        <a:pt x="7796" y="242"/>
                        <a:pt x="7644" y="60"/>
                      </a:cubicBezTo>
                      <a:lnTo>
                        <a:pt x="7596" y="12"/>
                      </a:lnTo>
                      <a:lnTo>
                        <a:pt x="7549" y="48"/>
                      </a:lnTo>
                      <a:cubicBezTo>
                        <a:pt x="7288" y="236"/>
                        <a:pt x="6878" y="331"/>
                        <a:pt x="6499" y="331"/>
                      </a:cubicBezTo>
                      <a:cubicBezTo>
                        <a:pt x="6133" y="331"/>
                        <a:pt x="5796" y="242"/>
                        <a:pt x="5656" y="60"/>
                      </a:cubicBezTo>
                      <a:lnTo>
                        <a:pt x="5608" y="12"/>
                      </a:lnTo>
                      <a:lnTo>
                        <a:pt x="5548" y="48"/>
                      </a:lnTo>
                      <a:cubicBezTo>
                        <a:pt x="5282" y="236"/>
                        <a:pt x="4869" y="331"/>
                        <a:pt x="4490" y="331"/>
                      </a:cubicBezTo>
                      <a:cubicBezTo>
                        <a:pt x="4123" y="331"/>
                        <a:pt x="3790" y="242"/>
                        <a:pt x="3655" y="60"/>
                      </a:cubicBezTo>
                      <a:lnTo>
                        <a:pt x="3620" y="12"/>
                      </a:lnTo>
                      <a:lnTo>
                        <a:pt x="3560" y="48"/>
                      </a:lnTo>
                      <a:cubicBezTo>
                        <a:pt x="3279" y="237"/>
                        <a:pt x="2855" y="333"/>
                        <a:pt x="2474" y="333"/>
                      </a:cubicBezTo>
                      <a:cubicBezTo>
                        <a:pt x="2112" y="333"/>
                        <a:pt x="1789" y="246"/>
                        <a:pt x="1667" y="72"/>
                      </a:cubicBezTo>
                      <a:lnTo>
                        <a:pt x="1619" y="12"/>
                      </a:lnTo>
                      <a:lnTo>
                        <a:pt x="1560" y="48"/>
                      </a:lnTo>
                      <a:cubicBezTo>
                        <a:pt x="1271" y="238"/>
                        <a:pt x="855" y="319"/>
                        <a:pt x="485" y="319"/>
                      </a:cubicBezTo>
                      <a:cubicBezTo>
                        <a:pt x="322" y="319"/>
                        <a:pt x="167" y="304"/>
                        <a:pt x="36" y="274"/>
                      </a:cubicBezTo>
                      <a:lnTo>
                        <a:pt x="0" y="417"/>
                      </a:lnTo>
                      <a:cubicBezTo>
                        <a:pt x="146" y="452"/>
                        <a:pt x="315" y="470"/>
                        <a:pt x="493" y="470"/>
                      </a:cubicBezTo>
                      <a:cubicBezTo>
                        <a:pt x="866" y="470"/>
                        <a:pt x="1277" y="389"/>
                        <a:pt x="1584" y="203"/>
                      </a:cubicBezTo>
                      <a:cubicBezTo>
                        <a:pt x="1762" y="388"/>
                        <a:pt x="2113" y="480"/>
                        <a:pt x="2494" y="480"/>
                      </a:cubicBezTo>
                      <a:cubicBezTo>
                        <a:pt x="2875" y="480"/>
                        <a:pt x="3286" y="388"/>
                        <a:pt x="3584" y="203"/>
                      </a:cubicBezTo>
                      <a:cubicBezTo>
                        <a:pt x="3768" y="388"/>
                        <a:pt x="4123" y="480"/>
                        <a:pt x="4504" y="480"/>
                      </a:cubicBezTo>
                      <a:cubicBezTo>
                        <a:pt x="4885" y="480"/>
                        <a:pt x="5292" y="388"/>
                        <a:pt x="5584" y="203"/>
                      </a:cubicBezTo>
                      <a:cubicBezTo>
                        <a:pt x="5775" y="388"/>
                        <a:pt x="6129" y="480"/>
                        <a:pt x="6507" y="480"/>
                      </a:cubicBezTo>
                      <a:cubicBezTo>
                        <a:pt x="6885" y="480"/>
                        <a:pt x="7287" y="388"/>
                        <a:pt x="7572" y="203"/>
                      </a:cubicBezTo>
                      <a:cubicBezTo>
                        <a:pt x="7769" y="388"/>
                        <a:pt x="8129" y="480"/>
                        <a:pt x="8510" y="480"/>
                      </a:cubicBezTo>
                      <a:cubicBezTo>
                        <a:pt x="8891" y="480"/>
                        <a:pt x="9293" y="388"/>
                        <a:pt x="9573" y="203"/>
                      </a:cubicBezTo>
                      <a:cubicBezTo>
                        <a:pt x="9775" y="388"/>
                        <a:pt x="10138" y="480"/>
                        <a:pt x="10519" y="480"/>
                      </a:cubicBezTo>
                      <a:cubicBezTo>
                        <a:pt x="10900" y="480"/>
                        <a:pt x="11299" y="388"/>
                        <a:pt x="11573" y="203"/>
                      </a:cubicBezTo>
                      <a:cubicBezTo>
                        <a:pt x="11781" y="388"/>
                        <a:pt x="12147" y="480"/>
                        <a:pt x="12527" y="480"/>
                      </a:cubicBezTo>
                      <a:cubicBezTo>
                        <a:pt x="12906" y="480"/>
                        <a:pt x="13299" y="388"/>
                        <a:pt x="13561" y="203"/>
                      </a:cubicBezTo>
                      <a:cubicBezTo>
                        <a:pt x="13782" y="388"/>
                        <a:pt x="14154" y="480"/>
                        <a:pt x="14535" y="480"/>
                      </a:cubicBezTo>
                      <a:cubicBezTo>
                        <a:pt x="14916" y="480"/>
                        <a:pt x="15306" y="388"/>
                        <a:pt x="15562" y="203"/>
                      </a:cubicBezTo>
                      <a:cubicBezTo>
                        <a:pt x="15788" y="388"/>
                        <a:pt x="16163" y="480"/>
                        <a:pt x="16544" y="480"/>
                      </a:cubicBezTo>
                      <a:cubicBezTo>
                        <a:pt x="16925" y="480"/>
                        <a:pt x="17312" y="388"/>
                        <a:pt x="17562" y="203"/>
                      </a:cubicBezTo>
                      <a:cubicBezTo>
                        <a:pt x="17794" y="388"/>
                        <a:pt x="18172" y="480"/>
                        <a:pt x="18553" y="480"/>
                      </a:cubicBezTo>
                      <a:cubicBezTo>
                        <a:pt x="18934" y="480"/>
                        <a:pt x="19318" y="388"/>
                        <a:pt x="19562" y="203"/>
                      </a:cubicBezTo>
                      <a:cubicBezTo>
                        <a:pt x="19800" y="388"/>
                        <a:pt x="20181" y="480"/>
                        <a:pt x="20561" y="480"/>
                      </a:cubicBezTo>
                      <a:cubicBezTo>
                        <a:pt x="20940" y="480"/>
                        <a:pt x="21318" y="388"/>
                        <a:pt x="21550" y="203"/>
                      </a:cubicBezTo>
                      <a:cubicBezTo>
                        <a:pt x="21800" y="388"/>
                        <a:pt x="22187" y="480"/>
                        <a:pt x="22568" y="480"/>
                      </a:cubicBezTo>
                      <a:cubicBezTo>
                        <a:pt x="22949" y="480"/>
                        <a:pt x="23324" y="388"/>
                        <a:pt x="23551" y="203"/>
                      </a:cubicBezTo>
                      <a:cubicBezTo>
                        <a:pt x="23807" y="388"/>
                        <a:pt x="24197" y="480"/>
                        <a:pt x="24578" y="480"/>
                      </a:cubicBezTo>
                      <a:cubicBezTo>
                        <a:pt x="24959" y="480"/>
                        <a:pt x="25331" y="388"/>
                        <a:pt x="25551" y="203"/>
                      </a:cubicBezTo>
                      <a:cubicBezTo>
                        <a:pt x="25813" y="388"/>
                        <a:pt x="26206" y="480"/>
                        <a:pt x="26585" y="480"/>
                      </a:cubicBezTo>
                      <a:cubicBezTo>
                        <a:pt x="26965" y="480"/>
                        <a:pt x="27331" y="388"/>
                        <a:pt x="27539" y="203"/>
                      </a:cubicBezTo>
                      <a:cubicBezTo>
                        <a:pt x="27813" y="388"/>
                        <a:pt x="28212" y="480"/>
                        <a:pt x="28593" y="480"/>
                      </a:cubicBezTo>
                      <a:cubicBezTo>
                        <a:pt x="28974" y="480"/>
                        <a:pt x="29337" y="388"/>
                        <a:pt x="29539" y="203"/>
                      </a:cubicBezTo>
                      <a:cubicBezTo>
                        <a:pt x="29819" y="388"/>
                        <a:pt x="30221" y="480"/>
                        <a:pt x="30602" y="480"/>
                      </a:cubicBezTo>
                      <a:cubicBezTo>
                        <a:pt x="30983" y="480"/>
                        <a:pt x="31343" y="388"/>
                        <a:pt x="31540" y="203"/>
                      </a:cubicBezTo>
                      <a:cubicBezTo>
                        <a:pt x="31819" y="388"/>
                        <a:pt x="32221" y="480"/>
                        <a:pt x="32601" y="480"/>
                      </a:cubicBezTo>
                      <a:cubicBezTo>
                        <a:pt x="32980" y="480"/>
                        <a:pt x="33338" y="388"/>
                        <a:pt x="33528" y="203"/>
                      </a:cubicBezTo>
                      <a:cubicBezTo>
                        <a:pt x="33820" y="388"/>
                        <a:pt x="34228" y="480"/>
                        <a:pt x="34609" y="480"/>
                      </a:cubicBezTo>
                      <a:cubicBezTo>
                        <a:pt x="34990" y="480"/>
                        <a:pt x="35344" y="388"/>
                        <a:pt x="35528" y="203"/>
                      </a:cubicBezTo>
                      <a:cubicBezTo>
                        <a:pt x="35828" y="389"/>
                        <a:pt x="36240" y="481"/>
                        <a:pt x="36621" y="481"/>
                      </a:cubicBezTo>
                      <a:cubicBezTo>
                        <a:pt x="36995" y="481"/>
                        <a:pt x="37339" y="392"/>
                        <a:pt x="37517" y="215"/>
                      </a:cubicBezTo>
                      <a:cubicBezTo>
                        <a:pt x="37790" y="405"/>
                        <a:pt x="38171" y="489"/>
                        <a:pt x="38529" y="489"/>
                      </a:cubicBezTo>
                      <a:cubicBezTo>
                        <a:pt x="38791" y="489"/>
                        <a:pt x="39041" y="441"/>
                        <a:pt x="39255" y="370"/>
                      </a:cubicBezTo>
                      <a:lnTo>
                        <a:pt x="39207" y="227"/>
                      </a:lnTo>
                      <a:cubicBezTo>
                        <a:pt x="39009" y="299"/>
                        <a:pt x="38769" y="341"/>
                        <a:pt x="38525" y="341"/>
                      </a:cubicBezTo>
                      <a:cubicBezTo>
                        <a:pt x="38170" y="341"/>
                        <a:pt x="37807" y="253"/>
                        <a:pt x="37552" y="48"/>
                      </a:cubicBezTo>
                      <a:lnTo>
                        <a:pt x="3749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3" name="Google Shape;11573;p32"/>
                <p:cNvSpPr/>
                <p:nvPr/>
              </p:nvSpPr>
              <p:spPr>
                <a:xfrm>
                  <a:off x="-3957199" y="2262455"/>
                  <a:ext cx="282714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9" h="7907" extrusionOk="0">
                      <a:moveTo>
                        <a:pt x="3346" y="1"/>
                      </a:moveTo>
                      <a:cubicBezTo>
                        <a:pt x="3263" y="1"/>
                        <a:pt x="3167" y="49"/>
                        <a:pt x="3155" y="108"/>
                      </a:cubicBezTo>
                      <a:lnTo>
                        <a:pt x="24" y="7764"/>
                      </a:lnTo>
                      <a:cubicBezTo>
                        <a:pt x="0" y="7847"/>
                        <a:pt x="60" y="7907"/>
                        <a:pt x="155" y="7907"/>
                      </a:cubicBezTo>
                      <a:lnTo>
                        <a:pt x="167" y="7907"/>
                      </a:lnTo>
                      <a:cubicBezTo>
                        <a:pt x="262" y="7907"/>
                        <a:pt x="369" y="7847"/>
                        <a:pt x="405" y="7764"/>
                      </a:cubicBezTo>
                      <a:lnTo>
                        <a:pt x="3465" y="108"/>
                      </a:lnTo>
                      <a:cubicBezTo>
                        <a:pt x="3489" y="49"/>
                        <a:pt x="3441" y="1"/>
                        <a:pt x="334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4" name="Google Shape;11574;p32"/>
                <p:cNvSpPr/>
                <p:nvPr/>
              </p:nvSpPr>
              <p:spPr>
                <a:xfrm>
                  <a:off x="-3770020" y="2262455"/>
                  <a:ext cx="25475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4" h="7907" extrusionOk="0">
                      <a:moveTo>
                        <a:pt x="2989" y="1"/>
                      </a:moveTo>
                      <a:cubicBezTo>
                        <a:pt x="2905" y="1"/>
                        <a:pt x="2822" y="49"/>
                        <a:pt x="2798" y="108"/>
                      </a:cubicBezTo>
                      <a:lnTo>
                        <a:pt x="24" y="7764"/>
                      </a:lnTo>
                      <a:cubicBezTo>
                        <a:pt x="0" y="7847"/>
                        <a:pt x="60" y="7907"/>
                        <a:pt x="155" y="7907"/>
                      </a:cubicBezTo>
                      <a:lnTo>
                        <a:pt x="167" y="7907"/>
                      </a:lnTo>
                      <a:cubicBezTo>
                        <a:pt x="262" y="7907"/>
                        <a:pt x="369" y="7847"/>
                        <a:pt x="393" y="7764"/>
                      </a:cubicBezTo>
                      <a:lnTo>
                        <a:pt x="3120" y="108"/>
                      </a:lnTo>
                      <a:cubicBezTo>
                        <a:pt x="3143" y="49"/>
                        <a:pt x="3084" y="1"/>
                        <a:pt x="300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5" name="Google Shape;11575;p32"/>
                <p:cNvSpPr/>
                <p:nvPr/>
              </p:nvSpPr>
              <p:spPr>
                <a:xfrm>
                  <a:off x="-3583813" y="2262455"/>
                  <a:ext cx="22672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8" h="7907" extrusionOk="0">
                      <a:moveTo>
                        <a:pt x="2655" y="1"/>
                      </a:moveTo>
                      <a:cubicBezTo>
                        <a:pt x="2560" y="1"/>
                        <a:pt x="2477" y="49"/>
                        <a:pt x="2465" y="108"/>
                      </a:cubicBezTo>
                      <a:lnTo>
                        <a:pt x="24" y="7764"/>
                      </a:lnTo>
                      <a:cubicBezTo>
                        <a:pt x="0" y="7847"/>
                        <a:pt x="71" y="7907"/>
                        <a:pt x="167" y="7907"/>
                      </a:cubicBezTo>
                      <a:lnTo>
                        <a:pt x="179" y="7907"/>
                      </a:lnTo>
                      <a:cubicBezTo>
                        <a:pt x="274" y="7907"/>
                        <a:pt x="381" y="7847"/>
                        <a:pt x="405" y="7764"/>
                      </a:cubicBezTo>
                      <a:lnTo>
                        <a:pt x="2786" y="108"/>
                      </a:lnTo>
                      <a:cubicBezTo>
                        <a:pt x="2798" y="49"/>
                        <a:pt x="2738" y="1"/>
                        <a:pt x="26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6" name="Google Shape;11576;p32"/>
                <p:cNvSpPr/>
                <p:nvPr/>
              </p:nvSpPr>
              <p:spPr>
                <a:xfrm>
                  <a:off x="-3396714" y="2262455"/>
                  <a:ext cx="19884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4" h="7907" extrusionOk="0">
                      <a:moveTo>
                        <a:pt x="2299" y="1"/>
                      </a:moveTo>
                      <a:cubicBezTo>
                        <a:pt x="2215" y="1"/>
                        <a:pt x="2132" y="49"/>
                        <a:pt x="2120" y="108"/>
                      </a:cubicBezTo>
                      <a:lnTo>
                        <a:pt x="25" y="7764"/>
                      </a:lnTo>
                      <a:cubicBezTo>
                        <a:pt x="1" y="7847"/>
                        <a:pt x="72" y="7907"/>
                        <a:pt x="168" y="7907"/>
                      </a:cubicBezTo>
                      <a:lnTo>
                        <a:pt x="179" y="7907"/>
                      </a:lnTo>
                      <a:cubicBezTo>
                        <a:pt x="275" y="7907"/>
                        <a:pt x="382" y="7847"/>
                        <a:pt x="394" y="7764"/>
                      </a:cubicBezTo>
                      <a:lnTo>
                        <a:pt x="2442" y="108"/>
                      </a:lnTo>
                      <a:cubicBezTo>
                        <a:pt x="2454" y="49"/>
                        <a:pt x="2394" y="1"/>
                        <a:pt x="229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7" name="Google Shape;11577;p32"/>
                <p:cNvSpPr/>
                <p:nvPr/>
              </p:nvSpPr>
              <p:spPr>
                <a:xfrm>
                  <a:off x="-3209535" y="2262455"/>
                  <a:ext cx="169920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7" h="7907" extrusionOk="0">
                      <a:moveTo>
                        <a:pt x="1953" y="1"/>
                      </a:moveTo>
                      <a:cubicBezTo>
                        <a:pt x="1858" y="1"/>
                        <a:pt x="1775" y="49"/>
                        <a:pt x="1763" y="108"/>
                      </a:cubicBezTo>
                      <a:lnTo>
                        <a:pt x="13" y="7764"/>
                      </a:lnTo>
                      <a:cubicBezTo>
                        <a:pt x="1" y="7847"/>
                        <a:pt x="72" y="7907"/>
                        <a:pt x="167" y="7907"/>
                      </a:cubicBezTo>
                      <a:lnTo>
                        <a:pt x="179" y="7907"/>
                      </a:lnTo>
                      <a:cubicBezTo>
                        <a:pt x="274" y="7907"/>
                        <a:pt x="382" y="7847"/>
                        <a:pt x="394" y="7764"/>
                      </a:cubicBezTo>
                      <a:lnTo>
                        <a:pt x="2084" y="108"/>
                      </a:lnTo>
                      <a:cubicBezTo>
                        <a:pt x="2096" y="49"/>
                        <a:pt x="2037" y="1"/>
                        <a:pt x="19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8" name="Google Shape;11578;p32"/>
                <p:cNvSpPr/>
                <p:nvPr/>
              </p:nvSpPr>
              <p:spPr>
                <a:xfrm>
                  <a:off x="-3022356" y="2262455"/>
                  <a:ext cx="141884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1" h="7907" extrusionOk="0">
                      <a:moveTo>
                        <a:pt x="1596" y="1"/>
                      </a:moveTo>
                      <a:cubicBezTo>
                        <a:pt x="1513" y="1"/>
                        <a:pt x="1429" y="49"/>
                        <a:pt x="1417" y="108"/>
                      </a:cubicBezTo>
                      <a:lnTo>
                        <a:pt x="12" y="7764"/>
                      </a:lnTo>
                      <a:cubicBezTo>
                        <a:pt x="0" y="7847"/>
                        <a:pt x="72" y="7907"/>
                        <a:pt x="179" y="7907"/>
                      </a:cubicBezTo>
                      <a:cubicBezTo>
                        <a:pt x="274" y="7907"/>
                        <a:pt x="370" y="7847"/>
                        <a:pt x="393" y="7764"/>
                      </a:cubicBezTo>
                      <a:lnTo>
                        <a:pt x="1739" y="108"/>
                      </a:lnTo>
                      <a:cubicBezTo>
                        <a:pt x="1751" y="49"/>
                        <a:pt x="1679" y="1"/>
                        <a:pt x="159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9" name="Google Shape;11579;p32"/>
                <p:cNvSpPr/>
                <p:nvPr/>
              </p:nvSpPr>
              <p:spPr>
                <a:xfrm>
                  <a:off x="-2835176" y="2262455"/>
                  <a:ext cx="11295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7907" extrusionOk="0">
                      <a:moveTo>
                        <a:pt x="1239" y="1"/>
                      </a:moveTo>
                      <a:cubicBezTo>
                        <a:pt x="1155" y="1"/>
                        <a:pt x="1072" y="49"/>
                        <a:pt x="1072" y="108"/>
                      </a:cubicBezTo>
                      <a:lnTo>
                        <a:pt x="0" y="7764"/>
                      </a:lnTo>
                      <a:cubicBezTo>
                        <a:pt x="0" y="7847"/>
                        <a:pt x="72" y="7907"/>
                        <a:pt x="179" y="7907"/>
                      </a:cubicBezTo>
                      <a:cubicBezTo>
                        <a:pt x="286" y="7907"/>
                        <a:pt x="369" y="7847"/>
                        <a:pt x="381" y="7764"/>
                      </a:cubicBezTo>
                      <a:lnTo>
                        <a:pt x="1393" y="108"/>
                      </a:lnTo>
                      <a:cubicBezTo>
                        <a:pt x="1393" y="49"/>
                        <a:pt x="1334" y="1"/>
                        <a:pt x="12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80" name="Google Shape;11580;p32"/>
                <p:cNvSpPr/>
                <p:nvPr/>
              </p:nvSpPr>
              <p:spPr>
                <a:xfrm>
                  <a:off x="-2648969" y="2262455"/>
                  <a:ext cx="858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7907" extrusionOk="0">
                      <a:moveTo>
                        <a:pt x="905" y="1"/>
                      </a:moveTo>
                      <a:cubicBezTo>
                        <a:pt x="810" y="1"/>
                        <a:pt x="738" y="49"/>
                        <a:pt x="738" y="108"/>
                      </a:cubicBezTo>
                      <a:lnTo>
                        <a:pt x="12" y="7764"/>
                      </a:lnTo>
                      <a:cubicBezTo>
                        <a:pt x="0" y="7847"/>
                        <a:pt x="84" y="7907"/>
                        <a:pt x="191" y="7907"/>
                      </a:cubicBezTo>
                      <a:cubicBezTo>
                        <a:pt x="298" y="7907"/>
                        <a:pt x="381" y="7847"/>
                        <a:pt x="393" y="7764"/>
                      </a:cubicBezTo>
                      <a:lnTo>
                        <a:pt x="1048" y="108"/>
                      </a:lnTo>
                      <a:cubicBezTo>
                        <a:pt x="1060" y="49"/>
                        <a:pt x="988" y="1"/>
                        <a:pt x="90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81" name="Google Shape;11581;p32"/>
                <p:cNvSpPr/>
                <p:nvPr/>
              </p:nvSpPr>
              <p:spPr>
                <a:xfrm>
                  <a:off x="-2461871" y="2262455"/>
                  <a:ext cx="5704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7907" extrusionOk="0">
                      <a:moveTo>
                        <a:pt x="549" y="1"/>
                      </a:moveTo>
                      <a:cubicBezTo>
                        <a:pt x="465" y="1"/>
                        <a:pt x="382" y="49"/>
                        <a:pt x="382" y="108"/>
                      </a:cubicBezTo>
                      <a:lnTo>
                        <a:pt x="13" y="7764"/>
                      </a:lnTo>
                      <a:cubicBezTo>
                        <a:pt x="1" y="7847"/>
                        <a:pt x="84" y="7907"/>
                        <a:pt x="191" y="7907"/>
                      </a:cubicBezTo>
                      <a:cubicBezTo>
                        <a:pt x="299" y="7907"/>
                        <a:pt x="382" y="7847"/>
                        <a:pt x="382" y="7764"/>
                      </a:cubicBezTo>
                      <a:lnTo>
                        <a:pt x="703" y="108"/>
                      </a:lnTo>
                      <a:cubicBezTo>
                        <a:pt x="703" y="49"/>
                        <a:pt x="632" y="1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82" name="Google Shape;11582;p32"/>
                <p:cNvSpPr/>
                <p:nvPr/>
              </p:nvSpPr>
              <p:spPr>
                <a:xfrm>
                  <a:off x="-2274692" y="2262455"/>
                  <a:ext cx="30953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7907" extrusionOk="0">
                      <a:moveTo>
                        <a:pt x="191" y="1"/>
                      </a:moveTo>
                      <a:cubicBezTo>
                        <a:pt x="108" y="1"/>
                        <a:pt x="37" y="49"/>
                        <a:pt x="37" y="108"/>
                      </a:cubicBezTo>
                      <a:lnTo>
                        <a:pt x="1" y="7764"/>
                      </a:lnTo>
                      <a:cubicBezTo>
                        <a:pt x="1" y="7847"/>
                        <a:pt x="84" y="7907"/>
                        <a:pt x="191" y="7907"/>
                      </a:cubicBezTo>
                      <a:cubicBezTo>
                        <a:pt x="298" y="7907"/>
                        <a:pt x="382" y="7847"/>
                        <a:pt x="382" y="7764"/>
                      </a:cubicBezTo>
                      <a:lnTo>
                        <a:pt x="358" y="108"/>
                      </a:lnTo>
                      <a:cubicBezTo>
                        <a:pt x="358" y="49"/>
                        <a:pt x="287" y="1"/>
                        <a:pt x="19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83" name="Google Shape;11583;p32"/>
                <p:cNvSpPr/>
                <p:nvPr/>
              </p:nvSpPr>
              <p:spPr>
                <a:xfrm>
                  <a:off x="-2113523" y="2262455"/>
                  <a:ext cx="559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" h="7907" extrusionOk="0">
                      <a:moveTo>
                        <a:pt x="167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322" y="7764"/>
                      </a:lnTo>
                      <a:cubicBezTo>
                        <a:pt x="322" y="7847"/>
                        <a:pt x="405" y="7907"/>
                        <a:pt x="512" y="7907"/>
                      </a:cubicBezTo>
                      <a:cubicBezTo>
                        <a:pt x="619" y="7907"/>
                        <a:pt x="691" y="7847"/>
                        <a:pt x="691" y="7764"/>
                      </a:cubicBezTo>
                      <a:lnTo>
                        <a:pt x="322" y="108"/>
                      </a:lnTo>
                      <a:cubicBezTo>
                        <a:pt x="322" y="49"/>
                        <a:pt x="250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84" name="Google Shape;11584;p32"/>
                <p:cNvSpPr/>
                <p:nvPr/>
              </p:nvSpPr>
              <p:spPr>
                <a:xfrm>
                  <a:off x="-1954380" y="2262455"/>
                  <a:ext cx="8402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7907" extrusionOk="0">
                      <a:moveTo>
                        <a:pt x="155" y="1"/>
                      </a:moveTo>
                      <a:cubicBezTo>
                        <a:pt x="72" y="1"/>
                        <a:pt x="1" y="49"/>
                        <a:pt x="1" y="108"/>
                      </a:cubicBezTo>
                      <a:lnTo>
                        <a:pt x="656" y="7764"/>
                      </a:lnTo>
                      <a:cubicBezTo>
                        <a:pt x="667" y="7847"/>
                        <a:pt x="751" y="7907"/>
                        <a:pt x="858" y="7907"/>
                      </a:cubicBezTo>
                      <a:cubicBezTo>
                        <a:pt x="965" y="7907"/>
                        <a:pt x="1037" y="7847"/>
                        <a:pt x="1037" y="7764"/>
                      </a:cubicBezTo>
                      <a:lnTo>
                        <a:pt x="322" y="108"/>
                      </a:lnTo>
                      <a:cubicBezTo>
                        <a:pt x="322" y="49"/>
                        <a:pt x="239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85" name="Google Shape;11585;p32"/>
                <p:cNvSpPr/>
                <p:nvPr/>
              </p:nvSpPr>
              <p:spPr>
                <a:xfrm>
                  <a:off x="-1796129" y="2262455"/>
                  <a:ext cx="11295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7907" extrusionOk="0">
                      <a:moveTo>
                        <a:pt x="155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1012" y="7764"/>
                      </a:lnTo>
                      <a:cubicBezTo>
                        <a:pt x="1012" y="7847"/>
                        <a:pt x="1108" y="7907"/>
                        <a:pt x="1215" y="7907"/>
                      </a:cubicBezTo>
                      <a:cubicBezTo>
                        <a:pt x="1322" y="7907"/>
                        <a:pt x="1393" y="7847"/>
                        <a:pt x="1381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50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86" name="Google Shape;11586;p32"/>
                <p:cNvSpPr/>
                <p:nvPr/>
              </p:nvSpPr>
              <p:spPr>
                <a:xfrm>
                  <a:off x="-1636986" y="2262455"/>
                  <a:ext cx="1409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0" h="7907" extrusionOk="0">
                      <a:moveTo>
                        <a:pt x="156" y="1"/>
                      </a:moveTo>
                      <a:cubicBezTo>
                        <a:pt x="60" y="1"/>
                        <a:pt x="1" y="49"/>
                        <a:pt x="13" y="108"/>
                      </a:cubicBezTo>
                      <a:lnTo>
                        <a:pt x="1346" y="7764"/>
                      </a:lnTo>
                      <a:cubicBezTo>
                        <a:pt x="1358" y="7847"/>
                        <a:pt x="1453" y="7907"/>
                        <a:pt x="1561" y="7907"/>
                      </a:cubicBezTo>
                      <a:cubicBezTo>
                        <a:pt x="1668" y="7907"/>
                        <a:pt x="1739" y="7847"/>
                        <a:pt x="1727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87" name="Google Shape;11587;p32"/>
                <p:cNvSpPr/>
                <p:nvPr/>
              </p:nvSpPr>
              <p:spPr>
                <a:xfrm>
                  <a:off x="-1478734" y="2262455"/>
                  <a:ext cx="169839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6" h="7907" extrusionOk="0">
                      <a:moveTo>
                        <a:pt x="155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1703" y="7764"/>
                      </a:lnTo>
                      <a:cubicBezTo>
                        <a:pt x="1715" y="7847"/>
                        <a:pt x="1810" y="7907"/>
                        <a:pt x="1917" y="7907"/>
                      </a:cubicBezTo>
                      <a:cubicBezTo>
                        <a:pt x="2025" y="7907"/>
                        <a:pt x="2096" y="7847"/>
                        <a:pt x="2072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50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88" name="Google Shape;11588;p32"/>
                <p:cNvSpPr/>
                <p:nvPr/>
              </p:nvSpPr>
              <p:spPr>
                <a:xfrm>
                  <a:off x="-1319591" y="2262455"/>
                  <a:ext cx="19787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7907" extrusionOk="0">
                      <a:moveTo>
                        <a:pt x="144" y="1"/>
                      </a:moveTo>
                      <a:cubicBezTo>
                        <a:pt x="61" y="1"/>
                        <a:pt x="1" y="49"/>
                        <a:pt x="13" y="108"/>
                      </a:cubicBezTo>
                      <a:lnTo>
                        <a:pt x="2037" y="7764"/>
                      </a:lnTo>
                      <a:cubicBezTo>
                        <a:pt x="2061" y="7847"/>
                        <a:pt x="2156" y="7907"/>
                        <a:pt x="2263" y="7907"/>
                      </a:cubicBezTo>
                      <a:cubicBezTo>
                        <a:pt x="2370" y="7907"/>
                        <a:pt x="2442" y="7847"/>
                        <a:pt x="2418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89" name="Google Shape;11589;p32"/>
                <p:cNvSpPr/>
                <p:nvPr/>
              </p:nvSpPr>
              <p:spPr>
                <a:xfrm>
                  <a:off x="-1161340" y="2262455"/>
                  <a:ext cx="225831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7" h="7907" extrusionOk="0">
                      <a:moveTo>
                        <a:pt x="155" y="1"/>
                      </a:moveTo>
                      <a:cubicBezTo>
                        <a:pt x="60" y="1"/>
                        <a:pt x="1" y="49"/>
                        <a:pt x="24" y="108"/>
                      </a:cubicBezTo>
                      <a:lnTo>
                        <a:pt x="2394" y="7764"/>
                      </a:lnTo>
                      <a:cubicBezTo>
                        <a:pt x="2418" y="7847"/>
                        <a:pt x="2513" y="7907"/>
                        <a:pt x="2620" y="7907"/>
                      </a:cubicBezTo>
                      <a:cubicBezTo>
                        <a:pt x="2727" y="7907"/>
                        <a:pt x="2787" y="7847"/>
                        <a:pt x="2763" y="7764"/>
                      </a:cubicBezTo>
                      <a:lnTo>
                        <a:pt x="346" y="108"/>
                      </a:lnTo>
                      <a:cubicBezTo>
                        <a:pt x="322" y="49"/>
                        <a:pt x="239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90" name="Google Shape;11590;p32"/>
                <p:cNvSpPr/>
                <p:nvPr/>
              </p:nvSpPr>
              <p:spPr>
                <a:xfrm>
                  <a:off x="-1002116" y="2262455"/>
                  <a:ext cx="25378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7907" extrusionOk="0">
                      <a:moveTo>
                        <a:pt x="143" y="1"/>
                      </a:moveTo>
                      <a:cubicBezTo>
                        <a:pt x="60" y="1"/>
                        <a:pt x="0" y="49"/>
                        <a:pt x="24" y="108"/>
                      </a:cubicBezTo>
                      <a:lnTo>
                        <a:pt x="2727" y="7764"/>
                      </a:lnTo>
                      <a:cubicBezTo>
                        <a:pt x="2762" y="7847"/>
                        <a:pt x="2858" y="7907"/>
                        <a:pt x="2965" y="7907"/>
                      </a:cubicBezTo>
                      <a:cubicBezTo>
                        <a:pt x="3072" y="7907"/>
                        <a:pt x="3131" y="7847"/>
                        <a:pt x="3108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8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91" name="Google Shape;11591;p32"/>
                <p:cNvSpPr/>
                <p:nvPr/>
              </p:nvSpPr>
              <p:spPr>
                <a:xfrm>
                  <a:off x="-3893509" y="1832186"/>
                  <a:ext cx="3274422" cy="65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0" h="811" extrusionOk="0">
                      <a:moveTo>
                        <a:pt x="0" y="1"/>
                      </a:moveTo>
                      <a:lnTo>
                        <a:pt x="0" y="810"/>
                      </a:lnTo>
                      <a:lnTo>
                        <a:pt x="40410" y="810"/>
                      </a:lnTo>
                      <a:lnTo>
                        <a:pt x="4041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92" name="Google Shape;11592;p32"/>
                <p:cNvSpPr/>
                <p:nvPr/>
              </p:nvSpPr>
              <p:spPr>
                <a:xfrm>
                  <a:off x="-3893509" y="1999108"/>
                  <a:ext cx="3274422" cy="36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0" h="453" extrusionOk="0">
                      <a:moveTo>
                        <a:pt x="0" y="1"/>
                      </a:moveTo>
                      <a:lnTo>
                        <a:pt x="0" y="453"/>
                      </a:lnTo>
                      <a:lnTo>
                        <a:pt x="40410" y="453"/>
                      </a:lnTo>
                      <a:lnTo>
                        <a:pt x="4041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93" name="Google Shape;11593;p32"/>
                <p:cNvSpPr/>
                <p:nvPr/>
              </p:nvSpPr>
              <p:spPr>
                <a:xfrm>
                  <a:off x="-3719862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94" name="Google Shape;11594;p32"/>
                <p:cNvSpPr/>
                <p:nvPr/>
              </p:nvSpPr>
              <p:spPr>
                <a:xfrm>
                  <a:off x="-3526930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95" name="Google Shape;11595;p32"/>
                <p:cNvSpPr/>
                <p:nvPr/>
              </p:nvSpPr>
              <p:spPr>
                <a:xfrm>
                  <a:off x="-3333997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96" name="Google Shape;11596;p32"/>
                <p:cNvSpPr/>
                <p:nvPr/>
              </p:nvSpPr>
              <p:spPr>
                <a:xfrm>
                  <a:off x="-3141065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97" name="Google Shape;11597;p32"/>
                <p:cNvSpPr/>
                <p:nvPr/>
              </p:nvSpPr>
              <p:spPr>
                <a:xfrm>
                  <a:off x="-2948051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98" name="Google Shape;11598;p32"/>
                <p:cNvSpPr/>
                <p:nvPr/>
              </p:nvSpPr>
              <p:spPr>
                <a:xfrm>
                  <a:off x="-2755119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99" name="Google Shape;11599;p32"/>
                <p:cNvSpPr/>
                <p:nvPr/>
              </p:nvSpPr>
              <p:spPr>
                <a:xfrm>
                  <a:off x="-2562186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0" name="Google Shape;11600;p32"/>
                <p:cNvSpPr/>
                <p:nvPr/>
              </p:nvSpPr>
              <p:spPr>
                <a:xfrm>
                  <a:off x="-2369254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1" name="Google Shape;11601;p32"/>
                <p:cNvSpPr/>
                <p:nvPr/>
              </p:nvSpPr>
              <p:spPr>
                <a:xfrm>
                  <a:off x="-2176240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2" name="Google Shape;11602;p32"/>
                <p:cNvSpPr/>
                <p:nvPr/>
              </p:nvSpPr>
              <p:spPr>
                <a:xfrm>
                  <a:off x="-1983308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3" name="Google Shape;11603;p32"/>
                <p:cNvSpPr/>
                <p:nvPr/>
              </p:nvSpPr>
              <p:spPr>
                <a:xfrm>
                  <a:off x="-1790376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4" name="Google Shape;11604;p32"/>
                <p:cNvSpPr/>
                <p:nvPr/>
              </p:nvSpPr>
              <p:spPr>
                <a:xfrm>
                  <a:off x="-1597443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5" name="Google Shape;11605;p32"/>
                <p:cNvSpPr/>
                <p:nvPr/>
              </p:nvSpPr>
              <p:spPr>
                <a:xfrm>
                  <a:off x="-1404430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6" name="Google Shape;11606;p32"/>
                <p:cNvSpPr/>
                <p:nvPr/>
              </p:nvSpPr>
              <p:spPr>
                <a:xfrm>
                  <a:off x="-1211497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7" name="Google Shape;11607;p32"/>
                <p:cNvSpPr/>
                <p:nvPr/>
              </p:nvSpPr>
              <p:spPr>
                <a:xfrm>
                  <a:off x="-1018565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8" name="Google Shape;11608;p32"/>
                <p:cNvSpPr/>
                <p:nvPr/>
              </p:nvSpPr>
              <p:spPr>
                <a:xfrm>
                  <a:off x="-3493101" y="4267299"/>
                  <a:ext cx="1798458" cy="599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6" h="7740" extrusionOk="0">
                      <a:moveTo>
                        <a:pt x="1" y="1"/>
                      </a:moveTo>
                      <a:lnTo>
                        <a:pt x="1" y="7740"/>
                      </a:lnTo>
                      <a:lnTo>
                        <a:pt x="25826" y="7740"/>
                      </a:lnTo>
                      <a:lnTo>
                        <a:pt x="2582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9" name="Google Shape;11609;p32"/>
                <p:cNvSpPr/>
                <p:nvPr/>
              </p:nvSpPr>
              <p:spPr>
                <a:xfrm>
                  <a:off x="-1732439" y="2891491"/>
                  <a:ext cx="538363" cy="128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4" h="15860" extrusionOk="0">
                      <a:moveTo>
                        <a:pt x="0" y="1"/>
                      </a:moveTo>
                      <a:lnTo>
                        <a:pt x="0" y="15860"/>
                      </a:lnTo>
                      <a:lnTo>
                        <a:pt x="6644" y="15860"/>
                      </a:lnTo>
                      <a:lnTo>
                        <a:pt x="664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10" name="Google Shape;11610;p32"/>
                <p:cNvSpPr/>
                <p:nvPr/>
              </p:nvSpPr>
              <p:spPr>
                <a:xfrm>
                  <a:off x="-1580994" y="3039128"/>
                  <a:ext cx="252814" cy="243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3001" extrusionOk="0">
                      <a:moveTo>
                        <a:pt x="2334" y="381"/>
                      </a:moveTo>
                      <a:lnTo>
                        <a:pt x="2001" y="620"/>
                      </a:lnTo>
                      <a:cubicBezTo>
                        <a:pt x="2298" y="870"/>
                        <a:pt x="2596" y="1298"/>
                        <a:pt x="2679" y="1751"/>
                      </a:cubicBezTo>
                      <a:lnTo>
                        <a:pt x="3120" y="1584"/>
                      </a:lnTo>
                      <a:cubicBezTo>
                        <a:pt x="3048" y="1155"/>
                        <a:pt x="2691" y="643"/>
                        <a:pt x="2334" y="381"/>
                      </a:cubicBezTo>
                      <a:close/>
                      <a:moveTo>
                        <a:pt x="798" y="0"/>
                      </a:moveTo>
                      <a:cubicBezTo>
                        <a:pt x="762" y="286"/>
                        <a:pt x="715" y="572"/>
                        <a:pt x="679" y="822"/>
                      </a:cubicBezTo>
                      <a:lnTo>
                        <a:pt x="36" y="905"/>
                      </a:lnTo>
                      <a:lnTo>
                        <a:pt x="72" y="1322"/>
                      </a:lnTo>
                      <a:cubicBezTo>
                        <a:pt x="227" y="1298"/>
                        <a:pt x="477" y="1262"/>
                        <a:pt x="596" y="1239"/>
                      </a:cubicBezTo>
                      <a:lnTo>
                        <a:pt x="596" y="1239"/>
                      </a:lnTo>
                      <a:cubicBezTo>
                        <a:pt x="465" y="1810"/>
                        <a:pt x="286" y="2286"/>
                        <a:pt x="0" y="2786"/>
                      </a:cubicBezTo>
                      <a:lnTo>
                        <a:pt x="405" y="2989"/>
                      </a:lnTo>
                      <a:cubicBezTo>
                        <a:pt x="691" y="2429"/>
                        <a:pt x="881" y="1822"/>
                        <a:pt x="1036" y="1191"/>
                      </a:cubicBezTo>
                      <a:cubicBezTo>
                        <a:pt x="1167" y="1179"/>
                        <a:pt x="1286" y="1167"/>
                        <a:pt x="1370" y="1167"/>
                      </a:cubicBezTo>
                      <a:cubicBezTo>
                        <a:pt x="1608" y="1167"/>
                        <a:pt x="1715" y="1346"/>
                        <a:pt x="1715" y="1679"/>
                      </a:cubicBezTo>
                      <a:cubicBezTo>
                        <a:pt x="1715" y="1810"/>
                        <a:pt x="1691" y="2096"/>
                        <a:pt x="1643" y="2251"/>
                      </a:cubicBezTo>
                      <a:cubicBezTo>
                        <a:pt x="1584" y="2441"/>
                        <a:pt x="1524" y="2560"/>
                        <a:pt x="1382" y="2560"/>
                      </a:cubicBezTo>
                      <a:cubicBezTo>
                        <a:pt x="1286" y="2560"/>
                        <a:pt x="1155" y="2513"/>
                        <a:pt x="917" y="2346"/>
                      </a:cubicBezTo>
                      <a:cubicBezTo>
                        <a:pt x="881" y="2477"/>
                        <a:pt x="822" y="2620"/>
                        <a:pt x="774" y="2727"/>
                      </a:cubicBezTo>
                      <a:cubicBezTo>
                        <a:pt x="1048" y="2941"/>
                        <a:pt x="1251" y="3001"/>
                        <a:pt x="1393" y="3001"/>
                      </a:cubicBezTo>
                      <a:cubicBezTo>
                        <a:pt x="1917" y="3001"/>
                        <a:pt x="2132" y="2465"/>
                        <a:pt x="2144" y="1703"/>
                      </a:cubicBezTo>
                      <a:cubicBezTo>
                        <a:pt x="2144" y="1167"/>
                        <a:pt x="1965" y="774"/>
                        <a:pt x="1405" y="774"/>
                      </a:cubicBezTo>
                      <a:cubicBezTo>
                        <a:pt x="1334" y="774"/>
                        <a:pt x="1203" y="786"/>
                        <a:pt x="1120" y="798"/>
                      </a:cubicBezTo>
                      <a:cubicBezTo>
                        <a:pt x="1155" y="596"/>
                        <a:pt x="1203" y="298"/>
                        <a:pt x="1239" y="131"/>
                      </a:cubicBezTo>
                      <a:cubicBezTo>
                        <a:pt x="1298" y="119"/>
                        <a:pt x="1346" y="108"/>
                        <a:pt x="1358" y="60"/>
                      </a:cubicBezTo>
                      <a:lnTo>
                        <a:pt x="79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11" name="Google Shape;11611;p32"/>
                <p:cNvSpPr/>
                <p:nvPr/>
              </p:nvSpPr>
              <p:spPr>
                <a:xfrm>
                  <a:off x="-1580994" y="3369082"/>
                  <a:ext cx="223886" cy="248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3" h="3061" extrusionOk="0">
                      <a:moveTo>
                        <a:pt x="1012" y="0"/>
                      </a:moveTo>
                      <a:cubicBezTo>
                        <a:pt x="1036" y="155"/>
                        <a:pt x="1060" y="346"/>
                        <a:pt x="1084" y="489"/>
                      </a:cubicBezTo>
                      <a:lnTo>
                        <a:pt x="215" y="489"/>
                      </a:lnTo>
                      <a:lnTo>
                        <a:pt x="215" y="846"/>
                      </a:lnTo>
                      <a:cubicBezTo>
                        <a:pt x="381" y="858"/>
                        <a:pt x="572" y="858"/>
                        <a:pt x="762" y="858"/>
                      </a:cubicBezTo>
                      <a:cubicBezTo>
                        <a:pt x="893" y="858"/>
                        <a:pt x="1036" y="846"/>
                        <a:pt x="1155" y="846"/>
                      </a:cubicBezTo>
                      <a:cubicBezTo>
                        <a:pt x="1179" y="953"/>
                        <a:pt x="1227" y="1096"/>
                        <a:pt x="1251" y="1167"/>
                      </a:cubicBezTo>
                      <a:cubicBezTo>
                        <a:pt x="989" y="1191"/>
                        <a:pt x="727" y="1191"/>
                        <a:pt x="453" y="1191"/>
                      </a:cubicBezTo>
                      <a:cubicBezTo>
                        <a:pt x="298" y="1191"/>
                        <a:pt x="143" y="1191"/>
                        <a:pt x="0" y="1179"/>
                      </a:cubicBezTo>
                      <a:lnTo>
                        <a:pt x="0" y="1179"/>
                      </a:lnTo>
                      <a:lnTo>
                        <a:pt x="12" y="1548"/>
                      </a:lnTo>
                      <a:lnTo>
                        <a:pt x="631" y="1548"/>
                      </a:lnTo>
                      <a:cubicBezTo>
                        <a:pt x="846" y="1548"/>
                        <a:pt x="1120" y="1548"/>
                        <a:pt x="1370" y="1524"/>
                      </a:cubicBezTo>
                      <a:cubicBezTo>
                        <a:pt x="1429" y="1632"/>
                        <a:pt x="1512" y="1739"/>
                        <a:pt x="1560" y="1798"/>
                      </a:cubicBezTo>
                      <a:cubicBezTo>
                        <a:pt x="1512" y="1786"/>
                        <a:pt x="1465" y="1786"/>
                        <a:pt x="1405" y="1786"/>
                      </a:cubicBezTo>
                      <a:cubicBezTo>
                        <a:pt x="1358" y="1786"/>
                        <a:pt x="1298" y="1786"/>
                        <a:pt x="1251" y="1798"/>
                      </a:cubicBezTo>
                      <a:lnTo>
                        <a:pt x="1358" y="2108"/>
                      </a:lnTo>
                      <a:cubicBezTo>
                        <a:pt x="1417" y="2096"/>
                        <a:pt x="1477" y="2096"/>
                        <a:pt x="1548" y="2096"/>
                      </a:cubicBezTo>
                      <a:cubicBezTo>
                        <a:pt x="1810" y="2096"/>
                        <a:pt x="1893" y="2143"/>
                        <a:pt x="2072" y="2239"/>
                      </a:cubicBezTo>
                      <a:lnTo>
                        <a:pt x="2322" y="1905"/>
                      </a:lnTo>
                      <a:cubicBezTo>
                        <a:pt x="2108" y="1822"/>
                        <a:pt x="1917" y="1643"/>
                        <a:pt x="1810" y="1477"/>
                      </a:cubicBezTo>
                      <a:cubicBezTo>
                        <a:pt x="2167" y="1441"/>
                        <a:pt x="2525" y="1381"/>
                        <a:pt x="2763" y="1298"/>
                      </a:cubicBezTo>
                      <a:lnTo>
                        <a:pt x="2691" y="917"/>
                      </a:lnTo>
                      <a:cubicBezTo>
                        <a:pt x="2405" y="1024"/>
                        <a:pt x="2036" y="1096"/>
                        <a:pt x="1667" y="1143"/>
                      </a:cubicBezTo>
                      <a:cubicBezTo>
                        <a:pt x="1643" y="1060"/>
                        <a:pt x="1608" y="929"/>
                        <a:pt x="1584" y="810"/>
                      </a:cubicBezTo>
                      <a:cubicBezTo>
                        <a:pt x="1882" y="774"/>
                        <a:pt x="2191" y="739"/>
                        <a:pt x="2453" y="643"/>
                      </a:cubicBezTo>
                      <a:lnTo>
                        <a:pt x="2370" y="286"/>
                      </a:lnTo>
                      <a:cubicBezTo>
                        <a:pt x="2144" y="358"/>
                        <a:pt x="1786" y="429"/>
                        <a:pt x="1512" y="453"/>
                      </a:cubicBezTo>
                      <a:cubicBezTo>
                        <a:pt x="1489" y="334"/>
                        <a:pt x="1477" y="203"/>
                        <a:pt x="1465" y="84"/>
                      </a:cubicBezTo>
                      <a:cubicBezTo>
                        <a:pt x="1524" y="84"/>
                        <a:pt x="1560" y="48"/>
                        <a:pt x="1560" y="0"/>
                      </a:cubicBezTo>
                      <a:close/>
                      <a:moveTo>
                        <a:pt x="715" y="1905"/>
                      </a:moveTo>
                      <a:cubicBezTo>
                        <a:pt x="524" y="2024"/>
                        <a:pt x="346" y="2239"/>
                        <a:pt x="346" y="2453"/>
                      </a:cubicBezTo>
                      <a:cubicBezTo>
                        <a:pt x="346" y="2846"/>
                        <a:pt x="750" y="3048"/>
                        <a:pt x="1346" y="3048"/>
                      </a:cubicBezTo>
                      <a:cubicBezTo>
                        <a:pt x="1441" y="3048"/>
                        <a:pt x="1536" y="3060"/>
                        <a:pt x="1608" y="3060"/>
                      </a:cubicBezTo>
                      <a:cubicBezTo>
                        <a:pt x="1846" y="3060"/>
                        <a:pt x="2024" y="3048"/>
                        <a:pt x="2155" y="3036"/>
                      </a:cubicBezTo>
                      <a:lnTo>
                        <a:pt x="2179" y="2644"/>
                      </a:lnTo>
                      <a:lnTo>
                        <a:pt x="2179" y="2644"/>
                      </a:lnTo>
                      <a:cubicBezTo>
                        <a:pt x="1977" y="2667"/>
                        <a:pt x="1655" y="2679"/>
                        <a:pt x="1417" y="2679"/>
                      </a:cubicBezTo>
                      <a:cubicBezTo>
                        <a:pt x="1179" y="2679"/>
                        <a:pt x="786" y="2667"/>
                        <a:pt x="786" y="2429"/>
                      </a:cubicBezTo>
                      <a:cubicBezTo>
                        <a:pt x="786" y="2346"/>
                        <a:pt x="858" y="2239"/>
                        <a:pt x="1001" y="2167"/>
                      </a:cubicBezTo>
                      <a:lnTo>
                        <a:pt x="715" y="1905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12" name="Google Shape;11612;p32"/>
                <p:cNvSpPr/>
                <p:nvPr/>
              </p:nvSpPr>
              <p:spPr>
                <a:xfrm>
                  <a:off x="-1590637" y="3697091"/>
                  <a:ext cx="267318" cy="262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9" h="3239" extrusionOk="0">
                      <a:moveTo>
                        <a:pt x="584" y="167"/>
                      </a:moveTo>
                      <a:lnTo>
                        <a:pt x="298" y="429"/>
                      </a:lnTo>
                      <a:cubicBezTo>
                        <a:pt x="536" y="596"/>
                        <a:pt x="869" y="846"/>
                        <a:pt x="1012" y="1013"/>
                      </a:cubicBezTo>
                      <a:lnTo>
                        <a:pt x="1322" y="703"/>
                      </a:lnTo>
                      <a:cubicBezTo>
                        <a:pt x="1155" y="536"/>
                        <a:pt x="834" y="310"/>
                        <a:pt x="584" y="167"/>
                      </a:cubicBezTo>
                      <a:close/>
                      <a:moveTo>
                        <a:pt x="1072" y="1155"/>
                      </a:moveTo>
                      <a:lnTo>
                        <a:pt x="1000" y="1167"/>
                      </a:lnTo>
                      <a:lnTo>
                        <a:pt x="119" y="1167"/>
                      </a:lnTo>
                      <a:lnTo>
                        <a:pt x="119" y="1572"/>
                      </a:lnTo>
                      <a:lnTo>
                        <a:pt x="810" y="1572"/>
                      </a:lnTo>
                      <a:cubicBezTo>
                        <a:pt x="655" y="2072"/>
                        <a:pt x="369" y="2441"/>
                        <a:pt x="0" y="2667"/>
                      </a:cubicBezTo>
                      <a:cubicBezTo>
                        <a:pt x="96" y="2727"/>
                        <a:pt x="262" y="2894"/>
                        <a:pt x="322" y="2989"/>
                      </a:cubicBezTo>
                      <a:cubicBezTo>
                        <a:pt x="786" y="2679"/>
                        <a:pt x="1143" y="2096"/>
                        <a:pt x="1310" y="1346"/>
                      </a:cubicBezTo>
                      <a:cubicBezTo>
                        <a:pt x="1334" y="1334"/>
                        <a:pt x="1346" y="1310"/>
                        <a:pt x="1358" y="1286"/>
                      </a:cubicBezTo>
                      <a:lnTo>
                        <a:pt x="1072" y="1155"/>
                      </a:lnTo>
                      <a:close/>
                      <a:moveTo>
                        <a:pt x="1453" y="0"/>
                      </a:moveTo>
                      <a:lnTo>
                        <a:pt x="1453" y="2715"/>
                      </a:lnTo>
                      <a:cubicBezTo>
                        <a:pt x="1453" y="2798"/>
                        <a:pt x="1441" y="2798"/>
                        <a:pt x="1239" y="2798"/>
                      </a:cubicBezTo>
                      <a:cubicBezTo>
                        <a:pt x="1143" y="2798"/>
                        <a:pt x="1012" y="2798"/>
                        <a:pt x="881" y="2787"/>
                      </a:cubicBezTo>
                      <a:lnTo>
                        <a:pt x="881" y="2787"/>
                      </a:lnTo>
                      <a:cubicBezTo>
                        <a:pt x="941" y="2918"/>
                        <a:pt x="1000" y="3120"/>
                        <a:pt x="1024" y="3239"/>
                      </a:cubicBezTo>
                      <a:cubicBezTo>
                        <a:pt x="1751" y="3239"/>
                        <a:pt x="1882" y="3144"/>
                        <a:pt x="1882" y="2715"/>
                      </a:cubicBezTo>
                      <a:lnTo>
                        <a:pt x="1882" y="1608"/>
                      </a:lnTo>
                      <a:cubicBezTo>
                        <a:pt x="2143" y="2191"/>
                        <a:pt x="2501" y="2679"/>
                        <a:pt x="2989" y="2977"/>
                      </a:cubicBezTo>
                      <a:cubicBezTo>
                        <a:pt x="3060" y="2858"/>
                        <a:pt x="3203" y="2691"/>
                        <a:pt x="3298" y="2608"/>
                      </a:cubicBezTo>
                      <a:cubicBezTo>
                        <a:pt x="2882" y="2394"/>
                        <a:pt x="2548" y="2025"/>
                        <a:pt x="2298" y="1596"/>
                      </a:cubicBezTo>
                      <a:cubicBezTo>
                        <a:pt x="2572" y="1382"/>
                        <a:pt x="2917" y="1084"/>
                        <a:pt x="3120" y="870"/>
                      </a:cubicBezTo>
                      <a:lnTo>
                        <a:pt x="3155" y="870"/>
                      </a:lnTo>
                      <a:cubicBezTo>
                        <a:pt x="3191" y="870"/>
                        <a:pt x="3215" y="858"/>
                        <a:pt x="3227" y="846"/>
                      </a:cubicBezTo>
                      <a:lnTo>
                        <a:pt x="2810" y="512"/>
                      </a:lnTo>
                      <a:cubicBezTo>
                        <a:pt x="2632" y="751"/>
                        <a:pt x="2358" y="1024"/>
                        <a:pt x="2120" y="1239"/>
                      </a:cubicBezTo>
                      <a:cubicBezTo>
                        <a:pt x="2024" y="1036"/>
                        <a:pt x="1953" y="822"/>
                        <a:pt x="1882" y="608"/>
                      </a:cubicBezTo>
                      <a:lnTo>
                        <a:pt x="1882" y="96"/>
                      </a:lnTo>
                      <a:cubicBezTo>
                        <a:pt x="1953" y="84"/>
                        <a:pt x="1977" y="60"/>
                        <a:pt x="1977" y="24"/>
                      </a:cubicBezTo>
                      <a:lnTo>
                        <a:pt x="145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13" name="Google Shape;11613;p32"/>
                <p:cNvSpPr/>
                <p:nvPr/>
              </p:nvSpPr>
              <p:spPr>
                <a:xfrm>
                  <a:off x="-1691924" y="2927225"/>
                  <a:ext cx="464140" cy="1200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8" h="14812" extrusionOk="0">
                      <a:moveTo>
                        <a:pt x="5584" y="155"/>
                      </a:moveTo>
                      <a:lnTo>
                        <a:pt x="5584" y="14669"/>
                      </a:lnTo>
                      <a:lnTo>
                        <a:pt x="155" y="14669"/>
                      </a:lnTo>
                      <a:lnTo>
                        <a:pt x="155" y="155"/>
                      </a:lnTo>
                      <a:close/>
                      <a:moveTo>
                        <a:pt x="0" y="0"/>
                      </a:moveTo>
                      <a:lnTo>
                        <a:pt x="0" y="14812"/>
                      </a:lnTo>
                      <a:lnTo>
                        <a:pt x="5727" y="14812"/>
                      </a:lnTo>
                      <a:lnTo>
                        <a:pt x="57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14" name="Google Shape;11614;p32"/>
                <p:cNvSpPr/>
                <p:nvPr/>
              </p:nvSpPr>
              <p:spPr>
                <a:xfrm>
                  <a:off x="-3489332" y="4365670"/>
                  <a:ext cx="832664" cy="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6" h="1" extrusionOk="0">
                      <a:moveTo>
                        <a:pt x="10276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15" name="Google Shape;11615;p32"/>
                <p:cNvSpPr/>
                <p:nvPr/>
              </p:nvSpPr>
              <p:spPr>
                <a:xfrm>
                  <a:off x="-623949" y="2888655"/>
                  <a:ext cx="21311" cy="1351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" h="16681" extrusionOk="0">
                      <a:moveTo>
                        <a:pt x="0" y="0"/>
                      </a:moveTo>
                      <a:lnTo>
                        <a:pt x="0" y="16681"/>
                      </a:lnTo>
                      <a:lnTo>
                        <a:pt x="262" y="16681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16" name="Google Shape;11616;p32"/>
                <p:cNvSpPr/>
                <p:nvPr/>
              </p:nvSpPr>
              <p:spPr>
                <a:xfrm>
                  <a:off x="-744521" y="3131745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0"/>
                      </a:moveTo>
                      <a:cubicBezTo>
                        <a:pt x="405" y="215"/>
                        <a:pt x="0" y="762"/>
                        <a:pt x="0" y="1405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5"/>
                      </a:cubicBezTo>
                      <a:cubicBezTo>
                        <a:pt x="3012" y="762"/>
                        <a:pt x="2619" y="215"/>
                        <a:pt x="20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17" name="Google Shape;11617;p32"/>
                <p:cNvSpPr/>
                <p:nvPr/>
              </p:nvSpPr>
              <p:spPr>
                <a:xfrm>
                  <a:off x="-672162" y="3121130"/>
                  <a:ext cx="96507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80" extrusionOk="0">
                      <a:moveTo>
                        <a:pt x="0" y="0"/>
                      </a:moveTo>
                      <a:lnTo>
                        <a:pt x="0" y="179"/>
                      </a:lnTo>
                      <a:lnTo>
                        <a:pt x="1191" y="179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18" name="Google Shape;11618;p32"/>
                <p:cNvSpPr/>
                <p:nvPr/>
              </p:nvSpPr>
              <p:spPr>
                <a:xfrm>
                  <a:off x="-687638" y="3347852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19" name="Google Shape;11619;p32"/>
                <p:cNvSpPr/>
                <p:nvPr/>
              </p:nvSpPr>
              <p:spPr>
                <a:xfrm>
                  <a:off x="-744521" y="3398009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5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5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20" name="Google Shape;11620;p32"/>
                <p:cNvSpPr/>
                <p:nvPr/>
              </p:nvSpPr>
              <p:spPr>
                <a:xfrm>
                  <a:off x="-672162" y="3388367"/>
                  <a:ext cx="96507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68" extrusionOk="0">
                      <a:moveTo>
                        <a:pt x="0" y="0"/>
                      </a:moveTo>
                      <a:lnTo>
                        <a:pt x="0" y="167"/>
                      </a:lnTo>
                      <a:lnTo>
                        <a:pt x="1191" y="167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21" name="Google Shape;11621;p32"/>
                <p:cNvSpPr/>
                <p:nvPr/>
              </p:nvSpPr>
              <p:spPr>
                <a:xfrm>
                  <a:off x="-687638" y="3615089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22" name="Google Shape;11622;p32"/>
                <p:cNvSpPr/>
                <p:nvPr/>
              </p:nvSpPr>
              <p:spPr>
                <a:xfrm>
                  <a:off x="-744521" y="3665246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6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6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23" name="Google Shape;11623;p32"/>
                <p:cNvSpPr/>
                <p:nvPr/>
              </p:nvSpPr>
              <p:spPr>
                <a:xfrm>
                  <a:off x="-672162" y="3654631"/>
                  <a:ext cx="96507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80" extrusionOk="0">
                      <a:moveTo>
                        <a:pt x="0" y="1"/>
                      </a:moveTo>
                      <a:lnTo>
                        <a:pt x="0" y="179"/>
                      </a:lnTo>
                      <a:lnTo>
                        <a:pt x="1191" y="179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24" name="Google Shape;11624;p32"/>
                <p:cNvSpPr/>
                <p:nvPr/>
              </p:nvSpPr>
              <p:spPr>
                <a:xfrm>
                  <a:off x="-687638" y="3881353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25" name="Google Shape;11625;p32"/>
                <p:cNvSpPr/>
                <p:nvPr/>
              </p:nvSpPr>
              <p:spPr>
                <a:xfrm>
                  <a:off x="-744521" y="3931511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6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6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26" name="Google Shape;11626;p32"/>
                <p:cNvSpPr/>
                <p:nvPr/>
              </p:nvSpPr>
              <p:spPr>
                <a:xfrm>
                  <a:off x="-672162" y="3921868"/>
                  <a:ext cx="96507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68" extrusionOk="0">
                      <a:moveTo>
                        <a:pt x="0" y="1"/>
                      </a:moveTo>
                      <a:lnTo>
                        <a:pt x="0" y="167"/>
                      </a:lnTo>
                      <a:lnTo>
                        <a:pt x="1191" y="167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27" name="Google Shape;11627;p32"/>
                <p:cNvSpPr/>
                <p:nvPr/>
              </p:nvSpPr>
              <p:spPr>
                <a:xfrm>
                  <a:off x="-687638" y="4148590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28" name="Google Shape;11628;p32"/>
                <p:cNvSpPr/>
                <p:nvPr/>
              </p:nvSpPr>
              <p:spPr>
                <a:xfrm>
                  <a:off x="-675079" y="3164562"/>
                  <a:ext cx="122598" cy="130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608" extrusionOk="0">
                      <a:moveTo>
                        <a:pt x="1384" y="593"/>
                      </a:moveTo>
                      <a:cubicBezTo>
                        <a:pt x="1199" y="593"/>
                        <a:pt x="989" y="627"/>
                        <a:pt x="834" y="679"/>
                      </a:cubicBezTo>
                      <a:lnTo>
                        <a:pt x="881" y="869"/>
                      </a:lnTo>
                      <a:cubicBezTo>
                        <a:pt x="1060" y="822"/>
                        <a:pt x="1274" y="798"/>
                        <a:pt x="1465" y="798"/>
                      </a:cubicBezTo>
                      <a:lnTo>
                        <a:pt x="1465" y="596"/>
                      </a:lnTo>
                      <a:cubicBezTo>
                        <a:pt x="1439" y="594"/>
                        <a:pt x="1412" y="593"/>
                        <a:pt x="1384" y="593"/>
                      </a:cubicBezTo>
                      <a:close/>
                      <a:moveTo>
                        <a:pt x="822" y="1012"/>
                      </a:moveTo>
                      <a:cubicBezTo>
                        <a:pt x="750" y="1096"/>
                        <a:pt x="715" y="1191"/>
                        <a:pt x="715" y="1274"/>
                      </a:cubicBezTo>
                      <a:cubicBezTo>
                        <a:pt x="703" y="1405"/>
                        <a:pt x="786" y="1512"/>
                        <a:pt x="941" y="1548"/>
                      </a:cubicBezTo>
                      <a:cubicBezTo>
                        <a:pt x="1036" y="1572"/>
                        <a:pt x="1191" y="1584"/>
                        <a:pt x="1322" y="1584"/>
                      </a:cubicBezTo>
                      <a:cubicBezTo>
                        <a:pt x="1393" y="1584"/>
                        <a:pt x="1453" y="1584"/>
                        <a:pt x="1501" y="1572"/>
                      </a:cubicBezTo>
                      <a:lnTo>
                        <a:pt x="1512" y="1358"/>
                      </a:lnTo>
                      <a:cubicBezTo>
                        <a:pt x="1441" y="1358"/>
                        <a:pt x="1370" y="1369"/>
                        <a:pt x="1298" y="1369"/>
                      </a:cubicBezTo>
                      <a:cubicBezTo>
                        <a:pt x="1024" y="1369"/>
                        <a:pt x="929" y="1334"/>
                        <a:pt x="929" y="1238"/>
                      </a:cubicBezTo>
                      <a:cubicBezTo>
                        <a:pt x="929" y="1191"/>
                        <a:pt x="965" y="1143"/>
                        <a:pt x="1012" y="1084"/>
                      </a:cubicBezTo>
                      <a:lnTo>
                        <a:pt x="822" y="1012"/>
                      </a:lnTo>
                      <a:close/>
                      <a:moveTo>
                        <a:pt x="381" y="0"/>
                      </a:moveTo>
                      <a:cubicBezTo>
                        <a:pt x="369" y="107"/>
                        <a:pt x="358" y="226"/>
                        <a:pt x="346" y="334"/>
                      </a:cubicBezTo>
                      <a:lnTo>
                        <a:pt x="12" y="334"/>
                      </a:lnTo>
                      <a:lnTo>
                        <a:pt x="12" y="548"/>
                      </a:lnTo>
                      <a:lnTo>
                        <a:pt x="310" y="548"/>
                      </a:lnTo>
                      <a:cubicBezTo>
                        <a:pt x="250" y="905"/>
                        <a:pt x="143" y="1250"/>
                        <a:pt x="0" y="1524"/>
                      </a:cubicBezTo>
                      <a:lnTo>
                        <a:pt x="238" y="1608"/>
                      </a:lnTo>
                      <a:cubicBezTo>
                        <a:pt x="369" y="1310"/>
                        <a:pt x="477" y="905"/>
                        <a:pt x="548" y="536"/>
                      </a:cubicBezTo>
                      <a:cubicBezTo>
                        <a:pt x="715" y="524"/>
                        <a:pt x="893" y="488"/>
                        <a:pt x="1036" y="441"/>
                      </a:cubicBezTo>
                      <a:lnTo>
                        <a:pt x="989" y="226"/>
                      </a:lnTo>
                      <a:cubicBezTo>
                        <a:pt x="870" y="274"/>
                        <a:pt x="727" y="298"/>
                        <a:pt x="584" y="310"/>
                      </a:cubicBezTo>
                      <a:cubicBezTo>
                        <a:pt x="596" y="238"/>
                        <a:pt x="608" y="131"/>
                        <a:pt x="619" y="72"/>
                      </a:cubicBezTo>
                      <a:cubicBezTo>
                        <a:pt x="643" y="72"/>
                        <a:pt x="667" y="48"/>
                        <a:pt x="667" y="24"/>
                      </a:cubicBezTo>
                      <a:lnTo>
                        <a:pt x="38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29" name="Google Shape;11629;p32"/>
                <p:cNvSpPr/>
                <p:nvPr/>
              </p:nvSpPr>
              <p:spPr>
                <a:xfrm>
                  <a:off x="-675079" y="3457810"/>
                  <a:ext cx="100396" cy="111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" h="1370" extrusionOk="0">
                      <a:moveTo>
                        <a:pt x="1131" y="1"/>
                      </a:moveTo>
                      <a:cubicBezTo>
                        <a:pt x="1024" y="13"/>
                        <a:pt x="893" y="36"/>
                        <a:pt x="786" y="36"/>
                      </a:cubicBezTo>
                      <a:cubicBezTo>
                        <a:pt x="655" y="48"/>
                        <a:pt x="405" y="48"/>
                        <a:pt x="215" y="48"/>
                      </a:cubicBezTo>
                      <a:lnTo>
                        <a:pt x="96" y="48"/>
                      </a:lnTo>
                      <a:cubicBezTo>
                        <a:pt x="96" y="96"/>
                        <a:pt x="108" y="215"/>
                        <a:pt x="108" y="263"/>
                      </a:cubicBezTo>
                      <a:cubicBezTo>
                        <a:pt x="149" y="266"/>
                        <a:pt x="200" y="268"/>
                        <a:pt x="254" y="268"/>
                      </a:cubicBezTo>
                      <a:cubicBezTo>
                        <a:pt x="384" y="268"/>
                        <a:pt x="528" y="259"/>
                        <a:pt x="596" y="251"/>
                      </a:cubicBezTo>
                      <a:lnTo>
                        <a:pt x="596" y="251"/>
                      </a:lnTo>
                      <a:cubicBezTo>
                        <a:pt x="524" y="298"/>
                        <a:pt x="429" y="358"/>
                        <a:pt x="369" y="406"/>
                      </a:cubicBezTo>
                      <a:lnTo>
                        <a:pt x="560" y="513"/>
                      </a:lnTo>
                      <a:cubicBezTo>
                        <a:pt x="667" y="417"/>
                        <a:pt x="893" y="275"/>
                        <a:pt x="1143" y="227"/>
                      </a:cubicBezTo>
                      <a:lnTo>
                        <a:pt x="1131" y="1"/>
                      </a:lnTo>
                      <a:close/>
                      <a:moveTo>
                        <a:pt x="167" y="608"/>
                      </a:moveTo>
                      <a:cubicBezTo>
                        <a:pt x="72" y="703"/>
                        <a:pt x="0" y="846"/>
                        <a:pt x="0" y="989"/>
                      </a:cubicBezTo>
                      <a:cubicBezTo>
                        <a:pt x="0" y="1144"/>
                        <a:pt x="108" y="1299"/>
                        <a:pt x="334" y="1346"/>
                      </a:cubicBezTo>
                      <a:cubicBezTo>
                        <a:pt x="405" y="1370"/>
                        <a:pt x="548" y="1370"/>
                        <a:pt x="703" y="1370"/>
                      </a:cubicBezTo>
                      <a:cubicBezTo>
                        <a:pt x="893" y="1370"/>
                        <a:pt x="1096" y="1358"/>
                        <a:pt x="1239" y="1334"/>
                      </a:cubicBezTo>
                      <a:lnTo>
                        <a:pt x="1227" y="1108"/>
                      </a:lnTo>
                      <a:cubicBezTo>
                        <a:pt x="1060" y="1144"/>
                        <a:pt x="846" y="1156"/>
                        <a:pt x="667" y="1156"/>
                      </a:cubicBezTo>
                      <a:cubicBezTo>
                        <a:pt x="489" y="1156"/>
                        <a:pt x="238" y="1156"/>
                        <a:pt x="238" y="941"/>
                      </a:cubicBezTo>
                      <a:cubicBezTo>
                        <a:pt x="238" y="870"/>
                        <a:pt x="286" y="775"/>
                        <a:pt x="369" y="691"/>
                      </a:cubicBezTo>
                      <a:lnTo>
                        <a:pt x="167" y="608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0" name="Google Shape;11630;p32"/>
                <p:cNvSpPr/>
                <p:nvPr/>
              </p:nvSpPr>
              <p:spPr>
                <a:xfrm>
                  <a:off x="-683749" y="3704789"/>
                  <a:ext cx="138966" cy="137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5" h="1692" extrusionOk="0">
                      <a:moveTo>
                        <a:pt x="72" y="382"/>
                      </a:moveTo>
                      <a:cubicBezTo>
                        <a:pt x="72" y="537"/>
                        <a:pt x="60" y="727"/>
                        <a:pt x="0" y="822"/>
                      </a:cubicBezTo>
                      <a:lnTo>
                        <a:pt x="143" y="882"/>
                      </a:lnTo>
                      <a:cubicBezTo>
                        <a:pt x="203" y="763"/>
                        <a:pt x="226" y="560"/>
                        <a:pt x="215" y="394"/>
                      </a:cubicBezTo>
                      <a:lnTo>
                        <a:pt x="72" y="382"/>
                      </a:lnTo>
                      <a:close/>
                      <a:moveTo>
                        <a:pt x="1322" y="798"/>
                      </a:moveTo>
                      <a:lnTo>
                        <a:pt x="1322" y="965"/>
                      </a:lnTo>
                      <a:lnTo>
                        <a:pt x="977" y="965"/>
                      </a:lnTo>
                      <a:lnTo>
                        <a:pt x="977" y="798"/>
                      </a:lnTo>
                      <a:close/>
                      <a:moveTo>
                        <a:pt x="262" y="1"/>
                      </a:moveTo>
                      <a:lnTo>
                        <a:pt x="262" y="620"/>
                      </a:lnTo>
                      <a:cubicBezTo>
                        <a:pt x="262" y="941"/>
                        <a:pt x="238" y="1287"/>
                        <a:pt x="12" y="1537"/>
                      </a:cubicBezTo>
                      <a:cubicBezTo>
                        <a:pt x="48" y="1572"/>
                        <a:pt x="119" y="1644"/>
                        <a:pt x="155" y="1691"/>
                      </a:cubicBezTo>
                      <a:cubicBezTo>
                        <a:pt x="274" y="1549"/>
                        <a:pt x="345" y="1394"/>
                        <a:pt x="393" y="1239"/>
                      </a:cubicBezTo>
                      <a:cubicBezTo>
                        <a:pt x="441" y="1310"/>
                        <a:pt x="500" y="1394"/>
                        <a:pt x="524" y="1453"/>
                      </a:cubicBezTo>
                      <a:lnTo>
                        <a:pt x="667" y="1310"/>
                      </a:lnTo>
                      <a:cubicBezTo>
                        <a:pt x="631" y="1263"/>
                        <a:pt x="500" y="1072"/>
                        <a:pt x="441" y="1001"/>
                      </a:cubicBezTo>
                      <a:cubicBezTo>
                        <a:pt x="453" y="894"/>
                        <a:pt x="453" y="787"/>
                        <a:pt x="453" y="679"/>
                      </a:cubicBezTo>
                      <a:cubicBezTo>
                        <a:pt x="488" y="691"/>
                        <a:pt x="560" y="727"/>
                        <a:pt x="560" y="727"/>
                      </a:cubicBezTo>
                      <a:cubicBezTo>
                        <a:pt x="607" y="644"/>
                        <a:pt x="667" y="489"/>
                        <a:pt x="703" y="394"/>
                      </a:cubicBezTo>
                      <a:cubicBezTo>
                        <a:pt x="715" y="394"/>
                        <a:pt x="738" y="394"/>
                        <a:pt x="738" y="370"/>
                      </a:cubicBezTo>
                      <a:lnTo>
                        <a:pt x="707" y="358"/>
                      </a:lnTo>
                      <a:lnTo>
                        <a:pt x="1048" y="358"/>
                      </a:lnTo>
                      <a:lnTo>
                        <a:pt x="1048" y="525"/>
                      </a:lnTo>
                      <a:lnTo>
                        <a:pt x="1250" y="525"/>
                      </a:lnTo>
                      <a:lnTo>
                        <a:pt x="1250" y="358"/>
                      </a:lnTo>
                      <a:lnTo>
                        <a:pt x="1631" y="358"/>
                      </a:lnTo>
                      <a:lnTo>
                        <a:pt x="1631" y="179"/>
                      </a:lnTo>
                      <a:lnTo>
                        <a:pt x="1250" y="179"/>
                      </a:lnTo>
                      <a:lnTo>
                        <a:pt x="1250" y="48"/>
                      </a:lnTo>
                      <a:cubicBezTo>
                        <a:pt x="1286" y="36"/>
                        <a:pt x="1298" y="36"/>
                        <a:pt x="1298" y="13"/>
                      </a:cubicBezTo>
                      <a:lnTo>
                        <a:pt x="1048" y="1"/>
                      </a:lnTo>
                      <a:lnTo>
                        <a:pt x="1048" y="179"/>
                      </a:lnTo>
                      <a:lnTo>
                        <a:pt x="691" y="179"/>
                      </a:lnTo>
                      <a:lnTo>
                        <a:pt x="691" y="352"/>
                      </a:lnTo>
                      <a:lnTo>
                        <a:pt x="691" y="352"/>
                      </a:lnTo>
                      <a:lnTo>
                        <a:pt x="548" y="298"/>
                      </a:lnTo>
                      <a:cubicBezTo>
                        <a:pt x="536" y="394"/>
                        <a:pt x="488" y="525"/>
                        <a:pt x="453" y="632"/>
                      </a:cubicBezTo>
                      <a:lnTo>
                        <a:pt x="453" y="48"/>
                      </a:lnTo>
                      <a:cubicBezTo>
                        <a:pt x="488" y="36"/>
                        <a:pt x="500" y="36"/>
                        <a:pt x="500" y="13"/>
                      </a:cubicBezTo>
                      <a:cubicBezTo>
                        <a:pt x="429" y="13"/>
                        <a:pt x="357" y="13"/>
                        <a:pt x="262" y="1"/>
                      </a:cubicBezTo>
                      <a:close/>
                      <a:moveTo>
                        <a:pt x="786" y="429"/>
                      </a:moveTo>
                      <a:lnTo>
                        <a:pt x="786" y="620"/>
                      </a:lnTo>
                      <a:lnTo>
                        <a:pt x="619" y="620"/>
                      </a:lnTo>
                      <a:lnTo>
                        <a:pt x="619" y="798"/>
                      </a:lnTo>
                      <a:lnTo>
                        <a:pt x="786" y="798"/>
                      </a:lnTo>
                      <a:lnTo>
                        <a:pt x="786" y="965"/>
                      </a:lnTo>
                      <a:lnTo>
                        <a:pt x="631" y="965"/>
                      </a:lnTo>
                      <a:lnTo>
                        <a:pt x="631" y="1144"/>
                      </a:lnTo>
                      <a:lnTo>
                        <a:pt x="834" y="1144"/>
                      </a:lnTo>
                      <a:cubicBezTo>
                        <a:pt x="822" y="1346"/>
                        <a:pt x="774" y="1465"/>
                        <a:pt x="524" y="1525"/>
                      </a:cubicBezTo>
                      <a:cubicBezTo>
                        <a:pt x="560" y="1560"/>
                        <a:pt x="607" y="1644"/>
                        <a:pt x="631" y="1691"/>
                      </a:cubicBezTo>
                      <a:cubicBezTo>
                        <a:pt x="953" y="1584"/>
                        <a:pt x="1012" y="1406"/>
                        <a:pt x="1036" y="1168"/>
                      </a:cubicBezTo>
                      <a:cubicBezTo>
                        <a:pt x="1048" y="1156"/>
                        <a:pt x="1072" y="1156"/>
                        <a:pt x="1072" y="1144"/>
                      </a:cubicBezTo>
                      <a:lnTo>
                        <a:pt x="1191" y="1144"/>
                      </a:lnTo>
                      <a:lnTo>
                        <a:pt x="1191" y="1441"/>
                      </a:lnTo>
                      <a:cubicBezTo>
                        <a:pt x="1191" y="1608"/>
                        <a:pt x="1227" y="1668"/>
                        <a:pt x="1381" y="1668"/>
                      </a:cubicBezTo>
                      <a:lnTo>
                        <a:pt x="1524" y="1668"/>
                      </a:lnTo>
                      <a:cubicBezTo>
                        <a:pt x="1643" y="1668"/>
                        <a:pt x="1691" y="1608"/>
                        <a:pt x="1715" y="1394"/>
                      </a:cubicBezTo>
                      <a:cubicBezTo>
                        <a:pt x="1655" y="1370"/>
                        <a:pt x="1572" y="1346"/>
                        <a:pt x="1536" y="1310"/>
                      </a:cubicBezTo>
                      <a:cubicBezTo>
                        <a:pt x="1536" y="1465"/>
                        <a:pt x="1524" y="1489"/>
                        <a:pt x="1500" y="1489"/>
                      </a:cubicBezTo>
                      <a:lnTo>
                        <a:pt x="1417" y="1489"/>
                      </a:lnTo>
                      <a:cubicBezTo>
                        <a:pt x="1393" y="1489"/>
                        <a:pt x="1381" y="1489"/>
                        <a:pt x="1381" y="1441"/>
                      </a:cubicBezTo>
                      <a:lnTo>
                        <a:pt x="1381" y="1168"/>
                      </a:lnTo>
                      <a:cubicBezTo>
                        <a:pt x="1405" y="1156"/>
                        <a:pt x="1429" y="1156"/>
                        <a:pt x="1429" y="1144"/>
                      </a:cubicBezTo>
                      <a:lnTo>
                        <a:pt x="1691" y="1144"/>
                      </a:lnTo>
                      <a:lnTo>
                        <a:pt x="1691" y="965"/>
                      </a:lnTo>
                      <a:lnTo>
                        <a:pt x="1524" y="965"/>
                      </a:lnTo>
                      <a:lnTo>
                        <a:pt x="1524" y="798"/>
                      </a:lnTo>
                      <a:lnTo>
                        <a:pt x="1703" y="798"/>
                      </a:lnTo>
                      <a:lnTo>
                        <a:pt x="1703" y="620"/>
                      </a:lnTo>
                      <a:lnTo>
                        <a:pt x="1524" y="620"/>
                      </a:lnTo>
                      <a:lnTo>
                        <a:pt x="1524" y="477"/>
                      </a:lnTo>
                      <a:cubicBezTo>
                        <a:pt x="1548" y="465"/>
                        <a:pt x="1560" y="465"/>
                        <a:pt x="1572" y="441"/>
                      </a:cubicBezTo>
                      <a:lnTo>
                        <a:pt x="1322" y="429"/>
                      </a:lnTo>
                      <a:lnTo>
                        <a:pt x="1322" y="620"/>
                      </a:lnTo>
                      <a:lnTo>
                        <a:pt x="977" y="620"/>
                      </a:lnTo>
                      <a:lnTo>
                        <a:pt x="977" y="477"/>
                      </a:lnTo>
                      <a:cubicBezTo>
                        <a:pt x="1012" y="465"/>
                        <a:pt x="1024" y="465"/>
                        <a:pt x="1024" y="441"/>
                      </a:cubicBezTo>
                      <a:lnTo>
                        <a:pt x="786" y="429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1" name="Google Shape;11631;p32"/>
                <p:cNvSpPr/>
                <p:nvPr/>
              </p:nvSpPr>
              <p:spPr>
                <a:xfrm>
                  <a:off x="-684721" y="3976888"/>
                  <a:ext cx="116764" cy="129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1" h="1596" extrusionOk="0">
                      <a:moveTo>
                        <a:pt x="524" y="0"/>
                      </a:moveTo>
                      <a:lnTo>
                        <a:pt x="524" y="0"/>
                      </a:lnTo>
                      <a:cubicBezTo>
                        <a:pt x="536" y="84"/>
                        <a:pt x="548" y="191"/>
                        <a:pt x="560" y="262"/>
                      </a:cubicBezTo>
                      <a:lnTo>
                        <a:pt x="107" y="262"/>
                      </a:lnTo>
                      <a:lnTo>
                        <a:pt x="107" y="453"/>
                      </a:lnTo>
                      <a:lnTo>
                        <a:pt x="393" y="453"/>
                      </a:lnTo>
                      <a:cubicBezTo>
                        <a:pt x="465" y="453"/>
                        <a:pt x="536" y="453"/>
                        <a:pt x="596" y="441"/>
                      </a:cubicBezTo>
                      <a:cubicBezTo>
                        <a:pt x="608" y="500"/>
                        <a:pt x="631" y="572"/>
                        <a:pt x="643" y="619"/>
                      </a:cubicBezTo>
                      <a:cubicBezTo>
                        <a:pt x="512" y="631"/>
                        <a:pt x="369" y="631"/>
                        <a:pt x="238" y="631"/>
                      </a:cubicBezTo>
                      <a:cubicBezTo>
                        <a:pt x="155" y="631"/>
                        <a:pt x="72" y="619"/>
                        <a:pt x="0" y="619"/>
                      </a:cubicBezTo>
                      <a:lnTo>
                        <a:pt x="0" y="810"/>
                      </a:lnTo>
                      <a:lnTo>
                        <a:pt x="334" y="810"/>
                      </a:lnTo>
                      <a:cubicBezTo>
                        <a:pt x="441" y="810"/>
                        <a:pt x="584" y="810"/>
                        <a:pt x="715" y="798"/>
                      </a:cubicBezTo>
                      <a:cubicBezTo>
                        <a:pt x="738" y="858"/>
                        <a:pt x="786" y="905"/>
                        <a:pt x="810" y="941"/>
                      </a:cubicBezTo>
                      <a:lnTo>
                        <a:pt x="655" y="941"/>
                      </a:lnTo>
                      <a:lnTo>
                        <a:pt x="703" y="1108"/>
                      </a:lnTo>
                      <a:cubicBezTo>
                        <a:pt x="738" y="1096"/>
                        <a:pt x="774" y="1096"/>
                        <a:pt x="798" y="1096"/>
                      </a:cubicBezTo>
                      <a:cubicBezTo>
                        <a:pt x="941" y="1096"/>
                        <a:pt x="989" y="1119"/>
                        <a:pt x="1084" y="1179"/>
                      </a:cubicBezTo>
                      <a:lnTo>
                        <a:pt x="1203" y="1000"/>
                      </a:lnTo>
                      <a:cubicBezTo>
                        <a:pt x="1096" y="953"/>
                        <a:pt x="989" y="858"/>
                        <a:pt x="941" y="774"/>
                      </a:cubicBezTo>
                      <a:cubicBezTo>
                        <a:pt x="1119" y="762"/>
                        <a:pt x="1310" y="727"/>
                        <a:pt x="1441" y="679"/>
                      </a:cubicBezTo>
                      <a:lnTo>
                        <a:pt x="1393" y="488"/>
                      </a:lnTo>
                      <a:cubicBezTo>
                        <a:pt x="1250" y="536"/>
                        <a:pt x="1060" y="584"/>
                        <a:pt x="869" y="608"/>
                      </a:cubicBezTo>
                      <a:cubicBezTo>
                        <a:pt x="858" y="560"/>
                        <a:pt x="834" y="488"/>
                        <a:pt x="822" y="429"/>
                      </a:cubicBezTo>
                      <a:cubicBezTo>
                        <a:pt x="977" y="417"/>
                        <a:pt x="1143" y="393"/>
                        <a:pt x="1274" y="346"/>
                      </a:cubicBezTo>
                      <a:lnTo>
                        <a:pt x="1239" y="155"/>
                      </a:lnTo>
                      <a:cubicBezTo>
                        <a:pt x="1119" y="191"/>
                        <a:pt x="929" y="227"/>
                        <a:pt x="786" y="238"/>
                      </a:cubicBezTo>
                      <a:cubicBezTo>
                        <a:pt x="774" y="179"/>
                        <a:pt x="762" y="107"/>
                        <a:pt x="762" y="60"/>
                      </a:cubicBezTo>
                      <a:cubicBezTo>
                        <a:pt x="786" y="48"/>
                        <a:pt x="810" y="36"/>
                        <a:pt x="810" y="12"/>
                      </a:cubicBezTo>
                      <a:lnTo>
                        <a:pt x="524" y="0"/>
                      </a:lnTo>
                      <a:close/>
                      <a:moveTo>
                        <a:pt x="369" y="1000"/>
                      </a:moveTo>
                      <a:cubicBezTo>
                        <a:pt x="262" y="1060"/>
                        <a:pt x="179" y="1167"/>
                        <a:pt x="179" y="1286"/>
                      </a:cubicBezTo>
                      <a:cubicBezTo>
                        <a:pt x="179" y="1489"/>
                        <a:pt x="393" y="1596"/>
                        <a:pt x="703" y="1596"/>
                      </a:cubicBezTo>
                      <a:lnTo>
                        <a:pt x="834" y="1596"/>
                      </a:lnTo>
                      <a:cubicBezTo>
                        <a:pt x="965" y="1596"/>
                        <a:pt x="1048" y="1596"/>
                        <a:pt x="1119" y="1584"/>
                      </a:cubicBezTo>
                      <a:lnTo>
                        <a:pt x="1131" y="1381"/>
                      </a:lnTo>
                      <a:lnTo>
                        <a:pt x="1131" y="1381"/>
                      </a:lnTo>
                      <a:cubicBezTo>
                        <a:pt x="1024" y="1393"/>
                        <a:pt x="858" y="1405"/>
                        <a:pt x="738" y="1405"/>
                      </a:cubicBezTo>
                      <a:cubicBezTo>
                        <a:pt x="608" y="1405"/>
                        <a:pt x="405" y="1393"/>
                        <a:pt x="405" y="1274"/>
                      </a:cubicBezTo>
                      <a:cubicBezTo>
                        <a:pt x="405" y="1227"/>
                        <a:pt x="441" y="1167"/>
                        <a:pt x="524" y="1131"/>
                      </a:cubicBezTo>
                      <a:lnTo>
                        <a:pt x="369" y="100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2" name="Google Shape;11632;p32"/>
                <p:cNvSpPr/>
                <p:nvPr/>
              </p:nvSpPr>
              <p:spPr>
                <a:xfrm>
                  <a:off x="-638453" y="4199720"/>
                  <a:ext cx="49266" cy="50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8" h="620" extrusionOk="0">
                      <a:moveTo>
                        <a:pt x="310" y="1"/>
                      </a:moveTo>
                      <a:cubicBezTo>
                        <a:pt x="132" y="1"/>
                        <a:pt x="1" y="143"/>
                        <a:pt x="1" y="310"/>
                      </a:cubicBezTo>
                      <a:cubicBezTo>
                        <a:pt x="1" y="477"/>
                        <a:pt x="132" y="620"/>
                        <a:pt x="310" y="620"/>
                      </a:cubicBezTo>
                      <a:cubicBezTo>
                        <a:pt x="477" y="620"/>
                        <a:pt x="608" y="477"/>
                        <a:pt x="608" y="310"/>
                      </a:cubicBezTo>
                      <a:cubicBezTo>
                        <a:pt x="608" y="143"/>
                        <a:pt x="477" y="1"/>
                        <a:pt x="31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3" name="Google Shape;11633;p32"/>
                <p:cNvSpPr/>
                <p:nvPr/>
              </p:nvSpPr>
              <p:spPr>
                <a:xfrm>
                  <a:off x="-634564" y="4237318"/>
                  <a:ext cx="41568" cy="109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1347" extrusionOk="0">
                      <a:moveTo>
                        <a:pt x="96" y="1"/>
                      </a:moveTo>
                      <a:lnTo>
                        <a:pt x="0" y="1346"/>
                      </a:lnTo>
                      <a:lnTo>
                        <a:pt x="512" y="134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4" name="Google Shape;11634;p32"/>
                <p:cNvSpPr/>
                <p:nvPr/>
              </p:nvSpPr>
              <p:spPr>
                <a:xfrm>
                  <a:off x="-6738635" y="4434950"/>
                  <a:ext cx="846196" cy="693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8564" extrusionOk="0">
                      <a:moveTo>
                        <a:pt x="4985" y="0"/>
                      </a:moveTo>
                      <a:cubicBezTo>
                        <a:pt x="4970" y="0"/>
                        <a:pt x="4956" y="1"/>
                        <a:pt x="4942" y="3"/>
                      </a:cubicBezTo>
                      <a:cubicBezTo>
                        <a:pt x="4715" y="27"/>
                        <a:pt x="4477" y="15"/>
                        <a:pt x="4263" y="62"/>
                      </a:cubicBezTo>
                      <a:cubicBezTo>
                        <a:pt x="4049" y="110"/>
                        <a:pt x="3811" y="134"/>
                        <a:pt x="3596" y="217"/>
                      </a:cubicBezTo>
                      <a:cubicBezTo>
                        <a:pt x="3394" y="288"/>
                        <a:pt x="3156" y="348"/>
                        <a:pt x="2953" y="443"/>
                      </a:cubicBezTo>
                      <a:cubicBezTo>
                        <a:pt x="2751" y="550"/>
                        <a:pt x="2525" y="634"/>
                        <a:pt x="2346" y="765"/>
                      </a:cubicBezTo>
                      <a:cubicBezTo>
                        <a:pt x="2156" y="884"/>
                        <a:pt x="2215" y="1324"/>
                        <a:pt x="2048" y="1467"/>
                      </a:cubicBezTo>
                      <a:cubicBezTo>
                        <a:pt x="1882" y="1622"/>
                        <a:pt x="1548" y="1598"/>
                        <a:pt x="1406" y="1765"/>
                      </a:cubicBezTo>
                      <a:cubicBezTo>
                        <a:pt x="1263" y="1932"/>
                        <a:pt x="1096" y="2098"/>
                        <a:pt x="977" y="2289"/>
                      </a:cubicBezTo>
                      <a:cubicBezTo>
                        <a:pt x="846" y="2467"/>
                        <a:pt x="965" y="2789"/>
                        <a:pt x="870" y="2991"/>
                      </a:cubicBezTo>
                      <a:cubicBezTo>
                        <a:pt x="763" y="3182"/>
                        <a:pt x="358" y="3253"/>
                        <a:pt x="274" y="3467"/>
                      </a:cubicBezTo>
                      <a:cubicBezTo>
                        <a:pt x="203" y="3670"/>
                        <a:pt x="179" y="3920"/>
                        <a:pt x="143" y="4146"/>
                      </a:cubicBezTo>
                      <a:cubicBezTo>
                        <a:pt x="96" y="4349"/>
                        <a:pt x="120" y="4587"/>
                        <a:pt x="108" y="4813"/>
                      </a:cubicBezTo>
                      <a:cubicBezTo>
                        <a:pt x="96" y="5027"/>
                        <a:pt x="1" y="5265"/>
                        <a:pt x="24" y="5480"/>
                      </a:cubicBezTo>
                      <a:cubicBezTo>
                        <a:pt x="36" y="5694"/>
                        <a:pt x="132" y="5932"/>
                        <a:pt x="179" y="6134"/>
                      </a:cubicBezTo>
                      <a:cubicBezTo>
                        <a:pt x="227" y="6349"/>
                        <a:pt x="477" y="6504"/>
                        <a:pt x="560" y="6718"/>
                      </a:cubicBezTo>
                      <a:cubicBezTo>
                        <a:pt x="632" y="6920"/>
                        <a:pt x="798" y="7063"/>
                        <a:pt x="905" y="7254"/>
                      </a:cubicBezTo>
                      <a:cubicBezTo>
                        <a:pt x="1001" y="7444"/>
                        <a:pt x="882" y="7778"/>
                        <a:pt x="1013" y="7956"/>
                      </a:cubicBezTo>
                      <a:cubicBezTo>
                        <a:pt x="1144" y="8123"/>
                        <a:pt x="1346" y="8373"/>
                        <a:pt x="1501" y="8528"/>
                      </a:cubicBezTo>
                      <a:cubicBezTo>
                        <a:pt x="1528" y="8533"/>
                        <a:pt x="1553" y="8535"/>
                        <a:pt x="1576" y="8535"/>
                      </a:cubicBezTo>
                      <a:cubicBezTo>
                        <a:pt x="1807" y="8535"/>
                        <a:pt x="1861" y="8289"/>
                        <a:pt x="2132" y="8289"/>
                      </a:cubicBezTo>
                      <a:cubicBezTo>
                        <a:pt x="2429" y="8289"/>
                        <a:pt x="2429" y="8444"/>
                        <a:pt x="2739" y="8444"/>
                      </a:cubicBezTo>
                      <a:cubicBezTo>
                        <a:pt x="3037" y="8444"/>
                        <a:pt x="3037" y="8385"/>
                        <a:pt x="3346" y="8385"/>
                      </a:cubicBezTo>
                      <a:cubicBezTo>
                        <a:pt x="3644" y="8385"/>
                        <a:pt x="3644" y="8337"/>
                        <a:pt x="3942" y="8337"/>
                      </a:cubicBezTo>
                      <a:cubicBezTo>
                        <a:pt x="4251" y="8337"/>
                        <a:pt x="4251" y="8540"/>
                        <a:pt x="4549" y="8540"/>
                      </a:cubicBezTo>
                      <a:cubicBezTo>
                        <a:pt x="4846" y="8540"/>
                        <a:pt x="4846" y="8385"/>
                        <a:pt x="5156" y="8385"/>
                      </a:cubicBezTo>
                      <a:cubicBezTo>
                        <a:pt x="5454" y="8385"/>
                        <a:pt x="5454" y="8206"/>
                        <a:pt x="5763" y="8206"/>
                      </a:cubicBezTo>
                      <a:cubicBezTo>
                        <a:pt x="6061" y="8206"/>
                        <a:pt x="6061" y="8492"/>
                        <a:pt x="6359" y="8492"/>
                      </a:cubicBezTo>
                      <a:cubicBezTo>
                        <a:pt x="6668" y="8492"/>
                        <a:pt x="6668" y="8563"/>
                        <a:pt x="6966" y="8563"/>
                      </a:cubicBezTo>
                      <a:cubicBezTo>
                        <a:pt x="7275" y="8563"/>
                        <a:pt x="7275" y="8278"/>
                        <a:pt x="7573" y="8278"/>
                      </a:cubicBezTo>
                      <a:cubicBezTo>
                        <a:pt x="7849" y="8278"/>
                        <a:pt x="7879" y="8472"/>
                        <a:pt x="8129" y="8472"/>
                      </a:cubicBezTo>
                      <a:cubicBezTo>
                        <a:pt x="8148" y="8472"/>
                        <a:pt x="8169" y="8471"/>
                        <a:pt x="8192" y="8468"/>
                      </a:cubicBezTo>
                      <a:cubicBezTo>
                        <a:pt x="8490" y="8444"/>
                        <a:pt x="8466" y="8289"/>
                        <a:pt x="8775" y="8266"/>
                      </a:cubicBezTo>
                      <a:cubicBezTo>
                        <a:pt x="8847" y="8194"/>
                        <a:pt x="8859" y="8170"/>
                        <a:pt x="8930" y="8087"/>
                      </a:cubicBezTo>
                      <a:cubicBezTo>
                        <a:pt x="9061" y="7920"/>
                        <a:pt x="9133" y="7718"/>
                        <a:pt x="9252" y="7527"/>
                      </a:cubicBezTo>
                      <a:cubicBezTo>
                        <a:pt x="9371" y="7349"/>
                        <a:pt x="9740" y="7301"/>
                        <a:pt x="9835" y="7099"/>
                      </a:cubicBezTo>
                      <a:cubicBezTo>
                        <a:pt x="9930" y="6896"/>
                        <a:pt x="9895" y="6635"/>
                        <a:pt x="9966" y="6432"/>
                      </a:cubicBezTo>
                      <a:cubicBezTo>
                        <a:pt x="10026" y="6218"/>
                        <a:pt x="10133" y="6015"/>
                        <a:pt x="10169" y="5801"/>
                      </a:cubicBezTo>
                      <a:cubicBezTo>
                        <a:pt x="10216" y="5587"/>
                        <a:pt x="10347" y="5372"/>
                        <a:pt x="10371" y="5158"/>
                      </a:cubicBezTo>
                      <a:cubicBezTo>
                        <a:pt x="10395" y="4932"/>
                        <a:pt x="10442" y="4694"/>
                        <a:pt x="10430" y="4479"/>
                      </a:cubicBezTo>
                      <a:cubicBezTo>
                        <a:pt x="10430" y="4253"/>
                        <a:pt x="10240" y="4039"/>
                        <a:pt x="10216" y="3825"/>
                      </a:cubicBezTo>
                      <a:cubicBezTo>
                        <a:pt x="10180" y="3610"/>
                        <a:pt x="9942" y="3444"/>
                        <a:pt x="9895" y="3229"/>
                      </a:cubicBezTo>
                      <a:cubicBezTo>
                        <a:pt x="9835" y="3015"/>
                        <a:pt x="9871" y="2801"/>
                        <a:pt x="9788" y="2598"/>
                      </a:cubicBezTo>
                      <a:cubicBezTo>
                        <a:pt x="9704" y="2396"/>
                        <a:pt x="9740" y="2134"/>
                        <a:pt x="9621" y="1943"/>
                      </a:cubicBezTo>
                      <a:cubicBezTo>
                        <a:pt x="9502" y="1765"/>
                        <a:pt x="9216" y="1729"/>
                        <a:pt x="9061" y="1574"/>
                      </a:cubicBezTo>
                      <a:cubicBezTo>
                        <a:pt x="8918" y="1420"/>
                        <a:pt x="8835" y="1217"/>
                        <a:pt x="8656" y="1086"/>
                      </a:cubicBezTo>
                      <a:cubicBezTo>
                        <a:pt x="8490" y="955"/>
                        <a:pt x="8383" y="717"/>
                        <a:pt x="8192" y="610"/>
                      </a:cubicBezTo>
                      <a:cubicBezTo>
                        <a:pt x="8130" y="579"/>
                        <a:pt x="8057" y="571"/>
                        <a:pt x="7979" y="571"/>
                      </a:cubicBezTo>
                      <a:cubicBezTo>
                        <a:pt x="7889" y="571"/>
                        <a:pt x="7793" y="582"/>
                        <a:pt x="7701" y="582"/>
                      </a:cubicBezTo>
                      <a:cubicBezTo>
                        <a:pt x="7630" y="582"/>
                        <a:pt x="7561" y="575"/>
                        <a:pt x="7502" y="550"/>
                      </a:cubicBezTo>
                      <a:cubicBezTo>
                        <a:pt x="7299" y="467"/>
                        <a:pt x="7180" y="134"/>
                        <a:pt x="6966" y="74"/>
                      </a:cubicBezTo>
                      <a:cubicBezTo>
                        <a:pt x="6912" y="59"/>
                        <a:pt x="6856" y="54"/>
                        <a:pt x="6798" y="54"/>
                      </a:cubicBezTo>
                      <a:cubicBezTo>
                        <a:pt x="6662" y="54"/>
                        <a:pt x="6519" y="82"/>
                        <a:pt x="6386" y="82"/>
                      </a:cubicBezTo>
                      <a:cubicBezTo>
                        <a:pt x="6348" y="82"/>
                        <a:pt x="6311" y="80"/>
                        <a:pt x="6275" y="74"/>
                      </a:cubicBezTo>
                      <a:cubicBezTo>
                        <a:pt x="6252" y="72"/>
                        <a:pt x="6230" y="71"/>
                        <a:pt x="6207" y="71"/>
                      </a:cubicBezTo>
                      <a:cubicBezTo>
                        <a:pt x="6016" y="71"/>
                        <a:pt x="5825" y="147"/>
                        <a:pt x="5643" y="147"/>
                      </a:cubicBezTo>
                      <a:cubicBezTo>
                        <a:pt x="5631" y="147"/>
                        <a:pt x="5620" y="146"/>
                        <a:pt x="5608" y="146"/>
                      </a:cubicBezTo>
                      <a:cubicBezTo>
                        <a:pt x="5397" y="146"/>
                        <a:pt x="5186" y="0"/>
                        <a:pt x="498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5" name="Google Shape;11635;p32"/>
                <p:cNvSpPr/>
                <p:nvPr/>
              </p:nvSpPr>
              <p:spPr>
                <a:xfrm>
                  <a:off x="-6214776" y="4643522"/>
                  <a:ext cx="581876" cy="4988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1" h="6156" extrusionOk="0">
                      <a:moveTo>
                        <a:pt x="3763" y="0"/>
                      </a:moveTo>
                      <a:cubicBezTo>
                        <a:pt x="3668" y="0"/>
                        <a:pt x="3561" y="12"/>
                        <a:pt x="3453" y="12"/>
                      </a:cubicBezTo>
                      <a:cubicBezTo>
                        <a:pt x="3358" y="24"/>
                        <a:pt x="3275" y="155"/>
                        <a:pt x="3168" y="167"/>
                      </a:cubicBezTo>
                      <a:cubicBezTo>
                        <a:pt x="3151" y="171"/>
                        <a:pt x="3134" y="173"/>
                        <a:pt x="3116" y="173"/>
                      </a:cubicBezTo>
                      <a:cubicBezTo>
                        <a:pt x="3050" y="173"/>
                        <a:pt x="2976" y="150"/>
                        <a:pt x="2909" y="150"/>
                      </a:cubicBezTo>
                      <a:cubicBezTo>
                        <a:pt x="2892" y="150"/>
                        <a:pt x="2875" y="151"/>
                        <a:pt x="2858" y="155"/>
                      </a:cubicBezTo>
                      <a:cubicBezTo>
                        <a:pt x="2841" y="159"/>
                        <a:pt x="2824" y="161"/>
                        <a:pt x="2805" y="161"/>
                      </a:cubicBezTo>
                      <a:cubicBezTo>
                        <a:pt x="2744" y="161"/>
                        <a:pt x="2674" y="144"/>
                        <a:pt x="2611" y="144"/>
                      </a:cubicBezTo>
                      <a:cubicBezTo>
                        <a:pt x="2585" y="144"/>
                        <a:pt x="2560" y="147"/>
                        <a:pt x="2537" y="155"/>
                      </a:cubicBezTo>
                      <a:cubicBezTo>
                        <a:pt x="2441" y="179"/>
                        <a:pt x="2334" y="227"/>
                        <a:pt x="2251" y="262"/>
                      </a:cubicBezTo>
                      <a:cubicBezTo>
                        <a:pt x="2156" y="298"/>
                        <a:pt x="2156" y="536"/>
                        <a:pt x="2060" y="584"/>
                      </a:cubicBezTo>
                      <a:cubicBezTo>
                        <a:pt x="1965" y="632"/>
                        <a:pt x="1906" y="703"/>
                        <a:pt x="1822" y="762"/>
                      </a:cubicBezTo>
                      <a:cubicBezTo>
                        <a:pt x="1811" y="769"/>
                        <a:pt x="1797" y="772"/>
                        <a:pt x="1781" y="772"/>
                      </a:cubicBezTo>
                      <a:cubicBezTo>
                        <a:pt x="1699" y="772"/>
                        <a:pt x="1568" y="701"/>
                        <a:pt x="1488" y="701"/>
                      </a:cubicBezTo>
                      <a:cubicBezTo>
                        <a:pt x="1469" y="701"/>
                        <a:pt x="1453" y="705"/>
                        <a:pt x="1441" y="715"/>
                      </a:cubicBezTo>
                      <a:cubicBezTo>
                        <a:pt x="1358" y="774"/>
                        <a:pt x="1298" y="882"/>
                        <a:pt x="1215" y="941"/>
                      </a:cubicBezTo>
                      <a:cubicBezTo>
                        <a:pt x="1144" y="1013"/>
                        <a:pt x="1203" y="1227"/>
                        <a:pt x="1144" y="1298"/>
                      </a:cubicBezTo>
                      <a:cubicBezTo>
                        <a:pt x="1072" y="1370"/>
                        <a:pt x="882" y="1322"/>
                        <a:pt x="810" y="1405"/>
                      </a:cubicBezTo>
                      <a:cubicBezTo>
                        <a:pt x="751" y="1477"/>
                        <a:pt x="715" y="1584"/>
                        <a:pt x="656" y="1667"/>
                      </a:cubicBezTo>
                      <a:cubicBezTo>
                        <a:pt x="596" y="1751"/>
                        <a:pt x="477" y="1798"/>
                        <a:pt x="429" y="1882"/>
                      </a:cubicBezTo>
                      <a:cubicBezTo>
                        <a:pt x="370" y="1965"/>
                        <a:pt x="525" y="2156"/>
                        <a:pt x="477" y="2251"/>
                      </a:cubicBezTo>
                      <a:cubicBezTo>
                        <a:pt x="441" y="2334"/>
                        <a:pt x="263" y="2370"/>
                        <a:pt x="227" y="2453"/>
                      </a:cubicBezTo>
                      <a:cubicBezTo>
                        <a:pt x="191" y="2548"/>
                        <a:pt x="286" y="2691"/>
                        <a:pt x="263" y="2787"/>
                      </a:cubicBezTo>
                      <a:cubicBezTo>
                        <a:pt x="239" y="2882"/>
                        <a:pt x="96" y="2941"/>
                        <a:pt x="72" y="3048"/>
                      </a:cubicBezTo>
                      <a:cubicBezTo>
                        <a:pt x="60" y="3144"/>
                        <a:pt x="13" y="3239"/>
                        <a:pt x="1" y="3334"/>
                      </a:cubicBezTo>
                      <a:cubicBezTo>
                        <a:pt x="1" y="3429"/>
                        <a:pt x="60" y="3525"/>
                        <a:pt x="48" y="3632"/>
                      </a:cubicBezTo>
                      <a:cubicBezTo>
                        <a:pt x="48" y="3727"/>
                        <a:pt x="1" y="3822"/>
                        <a:pt x="1" y="3918"/>
                      </a:cubicBezTo>
                      <a:cubicBezTo>
                        <a:pt x="13" y="4025"/>
                        <a:pt x="120" y="4108"/>
                        <a:pt x="132" y="4203"/>
                      </a:cubicBezTo>
                      <a:cubicBezTo>
                        <a:pt x="155" y="4299"/>
                        <a:pt x="48" y="4418"/>
                        <a:pt x="72" y="4513"/>
                      </a:cubicBezTo>
                      <a:cubicBezTo>
                        <a:pt x="96" y="4608"/>
                        <a:pt x="96" y="4715"/>
                        <a:pt x="120" y="4811"/>
                      </a:cubicBezTo>
                      <a:cubicBezTo>
                        <a:pt x="155" y="4906"/>
                        <a:pt x="358" y="4930"/>
                        <a:pt x="394" y="5025"/>
                      </a:cubicBezTo>
                      <a:cubicBezTo>
                        <a:pt x="441" y="5108"/>
                        <a:pt x="501" y="5180"/>
                        <a:pt x="548" y="5263"/>
                      </a:cubicBezTo>
                      <a:cubicBezTo>
                        <a:pt x="596" y="5346"/>
                        <a:pt x="572" y="5465"/>
                        <a:pt x="632" y="5549"/>
                      </a:cubicBezTo>
                      <a:cubicBezTo>
                        <a:pt x="691" y="5632"/>
                        <a:pt x="775" y="5668"/>
                        <a:pt x="846" y="5751"/>
                      </a:cubicBezTo>
                      <a:cubicBezTo>
                        <a:pt x="906" y="5823"/>
                        <a:pt x="894" y="5942"/>
                        <a:pt x="965" y="6013"/>
                      </a:cubicBezTo>
                      <a:cubicBezTo>
                        <a:pt x="1108" y="6049"/>
                        <a:pt x="1108" y="6108"/>
                        <a:pt x="1251" y="6108"/>
                      </a:cubicBezTo>
                      <a:cubicBezTo>
                        <a:pt x="1394" y="6108"/>
                        <a:pt x="1394" y="6013"/>
                        <a:pt x="1537" y="6013"/>
                      </a:cubicBezTo>
                      <a:cubicBezTo>
                        <a:pt x="1679" y="6013"/>
                        <a:pt x="1679" y="5989"/>
                        <a:pt x="1822" y="5989"/>
                      </a:cubicBezTo>
                      <a:cubicBezTo>
                        <a:pt x="1965" y="5989"/>
                        <a:pt x="1965" y="6156"/>
                        <a:pt x="2108" y="6156"/>
                      </a:cubicBezTo>
                      <a:cubicBezTo>
                        <a:pt x="2251" y="6156"/>
                        <a:pt x="2251" y="5942"/>
                        <a:pt x="2394" y="5942"/>
                      </a:cubicBezTo>
                      <a:cubicBezTo>
                        <a:pt x="2537" y="5942"/>
                        <a:pt x="2537" y="5918"/>
                        <a:pt x="2680" y="5918"/>
                      </a:cubicBezTo>
                      <a:cubicBezTo>
                        <a:pt x="2822" y="5918"/>
                        <a:pt x="2822" y="6085"/>
                        <a:pt x="2965" y="6085"/>
                      </a:cubicBezTo>
                      <a:cubicBezTo>
                        <a:pt x="3108" y="6085"/>
                        <a:pt x="3108" y="5918"/>
                        <a:pt x="3251" y="5918"/>
                      </a:cubicBezTo>
                      <a:cubicBezTo>
                        <a:pt x="3394" y="5918"/>
                        <a:pt x="3394" y="5942"/>
                        <a:pt x="3525" y="5942"/>
                      </a:cubicBezTo>
                      <a:lnTo>
                        <a:pt x="3811" y="5942"/>
                      </a:lnTo>
                      <a:cubicBezTo>
                        <a:pt x="3954" y="5942"/>
                        <a:pt x="3954" y="5930"/>
                        <a:pt x="4096" y="5930"/>
                      </a:cubicBezTo>
                      <a:lnTo>
                        <a:pt x="4382" y="5930"/>
                      </a:lnTo>
                      <a:cubicBezTo>
                        <a:pt x="4525" y="5930"/>
                        <a:pt x="4525" y="5977"/>
                        <a:pt x="4668" y="5977"/>
                      </a:cubicBezTo>
                      <a:cubicBezTo>
                        <a:pt x="4811" y="5977"/>
                        <a:pt x="4811" y="6085"/>
                        <a:pt x="4954" y="6085"/>
                      </a:cubicBezTo>
                      <a:cubicBezTo>
                        <a:pt x="5097" y="6085"/>
                        <a:pt x="5097" y="6037"/>
                        <a:pt x="5239" y="6037"/>
                      </a:cubicBezTo>
                      <a:cubicBezTo>
                        <a:pt x="5382" y="6037"/>
                        <a:pt x="5382" y="5942"/>
                        <a:pt x="5537" y="5942"/>
                      </a:cubicBezTo>
                      <a:cubicBezTo>
                        <a:pt x="5671" y="5942"/>
                        <a:pt x="5679" y="6099"/>
                        <a:pt x="5798" y="6099"/>
                      </a:cubicBezTo>
                      <a:cubicBezTo>
                        <a:pt x="5806" y="6099"/>
                        <a:pt x="5814" y="6098"/>
                        <a:pt x="5823" y="6096"/>
                      </a:cubicBezTo>
                      <a:cubicBezTo>
                        <a:pt x="5966" y="6085"/>
                        <a:pt x="5954" y="5989"/>
                        <a:pt x="6097" y="5966"/>
                      </a:cubicBezTo>
                      <a:cubicBezTo>
                        <a:pt x="6156" y="5918"/>
                        <a:pt x="6240" y="5954"/>
                        <a:pt x="6287" y="5894"/>
                      </a:cubicBezTo>
                      <a:cubicBezTo>
                        <a:pt x="6347" y="5811"/>
                        <a:pt x="6406" y="5727"/>
                        <a:pt x="6454" y="5656"/>
                      </a:cubicBezTo>
                      <a:cubicBezTo>
                        <a:pt x="6513" y="5573"/>
                        <a:pt x="6513" y="5465"/>
                        <a:pt x="6561" y="5382"/>
                      </a:cubicBezTo>
                      <a:cubicBezTo>
                        <a:pt x="6609" y="5299"/>
                        <a:pt x="6656" y="5215"/>
                        <a:pt x="6704" y="5132"/>
                      </a:cubicBezTo>
                      <a:cubicBezTo>
                        <a:pt x="6740" y="5049"/>
                        <a:pt x="6811" y="4965"/>
                        <a:pt x="6847" y="4882"/>
                      </a:cubicBezTo>
                      <a:cubicBezTo>
                        <a:pt x="6882" y="4787"/>
                        <a:pt x="6918" y="4703"/>
                        <a:pt x="6954" y="4608"/>
                      </a:cubicBezTo>
                      <a:cubicBezTo>
                        <a:pt x="6978" y="4525"/>
                        <a:pt x="6942" y="4418"/>
                        <a:pt x="6966" y="4322"/>
                      </a:cubicBezTo>
                      <a:cubicBezTo>
                        <a:pt x="6990" y="4227"/>
                        <a:pt x="7144" y="4156"/>
                        <a:pt x="7168" y="4072"/>
                      </a:cubicBezTo>
                      <a:cubicBezTo>
                        <a:pt x="7180" y="3977"/>
                        <a:pt x="7025" y="3858"/>
                        <a:pt x="7025" y="3763"/>
                      </a:cubicBezTo>
                      <a:cubicBezTo>
                        <a:pt x="7037" y="3668"/>
                        <a:pt x="7156" y="3572"/>
                        <a:pt x="7156" y="3477"/>
                      </a:cubicBezTo>
                      <a:cubicBezTo>
                        <a:pt x="7168" y="3382"/>
                        <a:pt x="7109" y="3287"/>
                        <a:pt x="7109" y="3191"/>
                      </a:cubicBezTo>
                      <a:cubicBezTo>
                        <a:pt x="7097" y="3096"/>
                        <a:pt x="7109" y="3001"/>
                        <a:pt x="7097" y="2906"/>
                      </a:cubicBezTo>
                      <a:cubicBezTo>
                        <a:pt x="7085" y="2810"/>
                        <a:pt x="7085" y="2715"/>
                        <a:pt x="7061" y="2620"/>
                      </a:cubicBezTo>
                      <a:cubicBezTo>
                        <a:pt x="7049" y="2537"/>
                        <a:pt x="7144" y="2406"/>
                        <a:pt x="7121" y="2322"/>
                      </a:cubicBezTo>
                      <a:cubicBezTo>
                        <a:pt x="7097" y="2215"/>
                        <a:pt x="6847" y="2179"/>
                        <a:pt x="6811" y="2084"/>
                      </a:cubicBezTo>
                      <a:cubicBezTo>
                        <a:pt x="6775" y="1989"/>
                        <a:pt x="6894" y="1834"/>
                        <a:pt x="6847" y="1739"/>
                      </a:cubicBezTo>
                      <a:cubicBezTo>
                        <a:pt x="6811" y="1655"/>
                        <a:pt x="6763" y="1548"/>
                        <a:pt x="6704" y="1465"/>
                      </a:cubicBezTo>
                      <a:cubicBezTo>
                        <a:pt x="6656" y="1382"/>
                        <a:pt x="6561" y="1310"/>
                        <a:pt x="6501" y="1239"/>
                      </a:cubicBezTo>
                      <a:cubicBezTo>
                        <a:pt x="6430" y="1155"/>
                        <a:pt x="6430" y="1001"/>
                        <a:pt x="6359" y="929"/>
                      </a:cubicBezTo>
                      <a:cubicBezTo>
                        <a:pt x="6343" y="917"/>
                        <a:pt x="6321" y="912"/>
                        <a:pt x="6294" y="912"/>
                      </a:cubicBezTo>
                      <a:cubicBezTo>
                        <a:pt x="6220" y="912"/>
                        <a:pt x="6114" y="946"/>
                        <a:pt x="6036" y="946"/>
                      </a:cubicBezTo>
                      <a:cubicBezTo>
                        <a:pt x="6008" y="946"/>
                        <a:pt x="5983" y="942"/>
                        <a:pt x="5966" y="929"/>
                      </a:cubicBezTo>
                      <a:cubicBezTo>
                        <a:pt x="5882" y="870"/>
                        <a:pt x="5847" y="751"/>
                        <a:pt x="5763" y="691"/>
                      </a:cubicBezTo>
                      <a:cubicBezTo>
                        <a:pt x="5680" y="643"/>
                        <a:pt x="5632" y="512"/>
                        <a:pt x="5537" y="465"/>
                      </a:cubicBezTo>
                      <a:cubicBezTo>
                        <a:pt x="5442" y="417"/>
                        <a:pt x="5323" y="453"/>
                        <a:pt x="5228" y="417"/>
                      </a:cubicBezTo>
                      <a:cubicBezTo>
                        <a:pt x="5132" y="381"/>
                        <a:pt x="5085" y="179"/>
                        <a:pt x="4989" y="155"/>
                      </a:cubicBezTo>
                      <a:cubicBezTo>
                        <a:pt x="4894" y="120"/>
                        <a:pt x="4775" y="143"/>
                        <a:pt x="4680" y="120"/>
                      </a:cubicBezTo>
                      <a:cubicBezTo>
                        <a:pt x="4666" y="116"/>
                        <a:pt x="4652" y="115"/>
                        <a:pt x="4637" y="115"/>
                      </a:cubicBezTo>
                      <a:cubicBezTo>
                        <a:pt x="4559" y="115"/>
                        <a:pt x="4470" y="157"/>
                        <a:pt x="4393" y="157"/>
                      </a:cubicBezTo>
                      <a:cubicBezTo>
                        <a:pt x="4385" y="157"/>
                        <a:pt x="4378" y="156"/>
                        <a:pt x="4370" y="155"/>
                      </a:cubicBezTo>
                      <a:cubicBezTo>
                        <a:pt x="4365" y="155"/>
                        <a:pt x="4359" y="154"/>
                        <a:pt x="4353" y="154"/>
                      </a:cubicBezTo>
                      <a:cubicBezTo>
                        <a:pt x="4257" y="154"/>
                        <a:pt x="4162" y="240"/>
                        <a:pt x="4076" y="240"/>
                      </a:cubicBezTo>
                      <a:cubicBezTo>
                        <a:pt x="4071" y="240"/>
                        <a:pt x="4066" y="239"/>
                        <a:pt x="4061" y="239"/>
                      </a:cubicBezTo>
                      <a:cubicBezTo>
                        <a:pt x="3954" y="227"/>
                        <a:pt x="3870" y="0"/>
                        <a:pt x="37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6" name="Google Shape;11636;p32"/>
                <p:cNvSpPr/>
                <p:nvPr/>
              </p:nvSpPr>
              <p:spPr>
                <a:xfrm>
                  <a:off x="-6144361" y="4625209"/>
                  <a:ext cx="581876" cy="4988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1" h="6156" extrusionOk="0">
                      <a:moveTo>
                        <a:pt x="3763" y="0"/>
                      </a:moveTo>
                      <a:cubicBezTo>
                        <a:pt x="3668" y="0"/>
                        <a:pt x="3561" y="12"/>
                        <a:pt x="3454" y="12"/>
                      </a:cubicBezTo>
                      <a:cubicBezTo>
                        <a:pt x="3358" y="24"/>
                        <a:pt x="3263" y="155"/>
                        <a:pt x="3168" y="179"/>
                      </a:cubicBezTo>
                      <a:cubicBezTo>
                        <a:pt x="3159" y="180"/>
                        <a:pt x="3150" y="180"/>
                        <a:pt x="3141" y="180"/>
                      </a:cubicBezTo>
                      <a:cubicBezTo>
                        <a:pt x="3068" y="180"/>
                        <a:pt x="2984" y="149"/>
                        <a:pt x="2909" y="149"/>
                      </a:cubicBezTo>
                      <a:cubicBezTo>
                        <a:pt x="2891" y="149"/>
                        <a:pt x="2874" y="151"/>
                        <a:pt x="2858" y="155"/>
                      </a:cubicBezTo>
                      <a:cubicBezTo>
                        <a:pt x="2842" y="159"/>
                        <a:pt x="2824" y="161"/>
                        <a:pt x="2805" y="161"/>
                      </a:cubicBezTo>
                      <a:cubicBezTo>
                        <a:pt x="2744" y="161"/>
                        <a:pt x="2674" y="143"/>
                        <a:pt x="2612" y="143"/>
                      </a:cubicBezTo>
                      <a:cubicBezTo>
                        <a:pt x="2585" y="143"/>
                        <a:pt x="2560" y="146"/>
                        <a:pt x="2537" y="155"/>
                      </a:cubicBezTo>
                      <a:cubicBezTo>
                        <a:pt x="2442" y="179"/>
                        <a:pt x="2334" y="226"/>
                        <a:pt x="2251" y="262"/>
                      </a:cubicBezTo>
                      <a:cubicBezTo>
                        <a:pt x="2156" y="298"/>
                        <a:pt x="2144" y="536"/>
                        <a:pt x="2061" y="584"/>
                      </a:cubicBezTo>
                      <a:cubicBezTo>
                        <a:pt x="1965" y="631"/>
                        <a:pt x="1906" y="715"/>
                        <a:pt x="1822" y="762"/>
                      </a:cubicBezTo>
                      <a:cubicBezTo>
                        <a:pt x="1810" y="769"/>
                        <a:pt x="1795" y="772"/>
                        <a:pt x="1777" y="772"/>
                      </a:cubicBezTo>
                      <a:cubicBezTo>
                        <a:pt x="1697" y="772"/>
                        <a:pt x="1572" y="712"/>
                        <a:pt x="1493" y="712"/>
                      </a:cubicBezTo>
                      <a:cubicBezTo>
                        <a:pt x="1472" y="712"/>
                        <a:pt x="1454" y="716"/>
                        <a:pt x="1441" y="727"/>
                      </a:cubicBezTo>
                      <a:cubicBezTo>
                        <a:pt x="1358" y="786"/>
                        <a:pt x="1299" y="881"/>
                        <a:pt x="1215" y="953"/>
                      </a:cubicBezTo>
                      <a:cubicBezTo>
                        <a:pt x="1144" y="1012"/>
                        <a:pt x="1203" y="1227"/>
                        <a:pt x="1132" y="1298"/>
                      </a:cubicBezTo>
                      <a:cubicBezTo>
                        <a:pt x="1072" y="1369"/>
                        <a:pt x="882" y="1334"/>
                        <a:pt x="810" y="1405"/>
                      </a:cubicBezTo>
                      <a:cubicBezTo>
                        <a:pt x="751" y="1477"/>
                        <a:pt x="715" y="1584"/>
                        <a:pt x="656" y="1667"/>
                      </a:cubicBezTo>
                      <a:cubicBezTo>
                        <a:pt x="596" y="1750"/>
                        <a:pt x="477" y="1798"/>
                        <a:pt x="429" y="1881"/>
                      </a:cubicBezTo>
                      <a:cubicBezTo>
                        <a:pt x="370" y="1965"/>
                        <a:pt x="525" y="2167"/>
                        <a:pt x="477" y="2251"/>
                      </a:cubicBezTo>
                      <a:cubicBezTo>
                        <a:pt x="441" y="2346"/>
                        <a:pt x="263" y="2370"/>
                        <a:pt x="227" y="2465"/>
                      </a:cubicBezTo>
                      <a:cubicBezTo>
                        <a:pt x="191" y="2560"/>
                        <a:pt x="287" y="2691"/>
                        <a:pt x="263" y="2786"/>
                      </a:cubicBezTo>
                      <a:cubicBezTo>
                        <a:pt x="239" y="2882"/>
                        <a:pt x="96" y="2941"/>
                        <a:pt x="72" y="3048"/>
                      </a:cubicBezTo>
                      <a:cubicBezTo>
                        <a:pt x="48" y="3144"/>
                        <a:pt x="13" y="3239"/>
                        <a:pt x="1" y="3334"/>
                      </a:cubicBezTo>
                      <a:cubicBezTo>
                        <a:pt x="1" y="3429"/>
                        <a:pt x="60" y="3536"/>
                        <a:pt x="48" y="3632"/>
                      </a:cubicBezTo>
                      <a:cubicBezTo>
                        <a:pt x="48" y="3727"/>
                        <a:pt x="1" y="3834"/>
                        <a:pt x="1" y="3929"/>
                      </a:cubicBezTo>
                      <a:cubicBezTo>
                        <a:pt x="13" y="4025"/>
                        <a:pt x="120" y="4108"/>
                        <a:pt x="132" y="4203"/>
                      </a:cubicBezTo>
                      <a:cubicBezTo>
                        <a:pt x="156" y="4298"/>
                        <a:pt x="48" y="4417"/>
                        <a:pt x="72" y="4513"/>
                      </a:cubicBezTo>
                      <a:cubicBezTo>
                        <a:pt x="96" y="4608"/>
                        <a:pt x="96" y="4715"/>
                        <a:pt x="120" y="4810"/>
                      </a:cubicBezTo>
                      <a:cubicBezTo>
                        <a:pt x="156" y="4906"/>
                        <a:pt x="358" y="4929"/>
                        <a:pt x="394" y="5025"/>
                      </a:cubicBezTo>
                      <a:cubicBezTo>
                        <a:pt x="441" y="5108"/>
                        <a:pt x="501" y="5179"/>
                        <a:pt x="549" y="5263"/>
                      </a:cubicBezTo>
                      <a:cubicBezTo>
                        <a:pt x="596" y="5346"/>
                        <a:pt x="572" y="5465"/>
                        <a:pt x="632" y="5549"/>
                      </a:cubicBezTo>
                      <a:cubicBezTo>
                        <a:pt x="691" y="5632"/>
                        <a:pt x="775" y="5680"/>
                        <a:pt x="846" y="5751"/>
                      </a:cubicBezTo>
                      <a:cubicBezTo>
                        <a:pt x="906" y="5822"/>
                        <a:pt x="894" y="5953"/>
                        <a:pt x="965" y="6025"/>
                      </a:cubicBezTo>
                      <a:cubicBezTo>
                        <a:pt x="1108" y="6049"/>
                        <a:pt x="1108" y="6108"/>
                        <a:pt x="1251" y="6108"/>
                      </a:cubicBezTo>
                      <a:cubicBezTo>
                        <a:pt x="1394" y="6108"/>
                        <a:pt x="1394" y="6025"/>
                        <a:pt x="1537" y="6025"/>
                      </a:cubicBezTo>
                      <a:cubicBezTo>
                        <a:pt x="1680" y="6025"/>
                        <a:pt x="1680" y="5989"/>
                        <a:pt x="1822" y="5989"/>
                      </a:cubicBezTo>
                      <a:cubicBezTo>
                        <a:pt x="1965" y="5989"/>
                        <a:pt x="1965" y="6156"/>
                        <a:pt x="2108" y="6156"/>
                      </a:cubicBezTo>
                      <a:cubicBezTo>
                        <a:pt x="2239" y="6156"/>
                        <a:pt x="2239" y="5941"/>
                        <a:pt x="2382" y="5941"/>
                      </a:cubicBezTo>
                      <a:cubicBezTo>
                        <a:pt x="2525" y="5941"/>
                        <a:pt x="2525" y="5930"/>
                        <a:pt x="2668" y="5930"/>
                      </a:cubicBezTo>
                      <a:cubicBezTo>
                        <a:pt x="2811" y="5930"/>
                        <a:pt x="2811" y="6084"/>
                        <a:pt x="2954" y="6084"/>
                      </a:cubicBezTo>
                      <a:cubicBezTo>
                        <a:pt x="3096" y="6084"/>
                        <a:pt x="3096" y="5918"/>
                        <a:pt x="3239" y="5918"/>
                      </a:cubicBezTo>
                      <a:cubicBezTo>
                        <a:pt x="3382" y="5918"/>
                        <a:pt x="3382" y="5941"/>
                        <a:pt x="3525" y="5941"/>
                      </a:cubicBezTo>
                      <a:lnTo>
                        <a:pt x="3811" y="5941"/>
                      </a:lnTo>
                      <a:cubicBezTo>
                        <a:pt x="3954" y="5941"/>
                        <a:pt x="3954" y="5930"/>
                        <a:pt x="4097" y="5930"/>
                      </a:cubicBezTo>
                      <a:lnTo>
                        <a:pt x="4382" y="5930"/>
                      </a:lnTo>
                      <a:cubicBezTo>
                        <a:pt x="4525" y="5930"/>
                        <a:pt x="4525" y="5977"/>
                        <a:pt x="4668" y="5977"/>
                      </a:cubicBezTo>
                      <a:cubicBezTo>
                        <a:pt x="4811" y="5977"/>
                        <a:pt x="4811" y="6084"/>
                        <a:pt x="4954" y="6084"/>
                      </a:cubicBezTo>
                      <a:cubicBezTo>
                        <a:pt x="5097" y="6084"/>
                        <a:pt x="5097" y="6049"/>
                        <a:pt x="5240" y="6049"/>
                      </a:cubicBezTo>
                      <a:cubicBezTo>
                        <a:pt x="5382" y="6049"/>
                        <a:pt x="5382" y="5953"/>
                        <a:pt x="5525" y="5953"/>
                      </a:cubicBezTo>
                      <a:cubicBezTo>
                        <a:pt x="5663" y="5953"/>
                        <a:pt x="5679" y="6109"/>
                        <a:pt x="5809" y="6109"/>
                      </a:cubicBezTo>
                      <a:cubicBezTo>
                        <a:pt x="5813" y="6109"/>
                        <a:pt x="5818" y="6109"/>
                        <a:pt x="5823" y="6108"/>
                      </a:cubicBezTo>
                      <a:cubicBezTo>
                        <a:pt x="5966" y="6096"/>
                        <a:pt x="5954" y="5989"/>
                        <a:pt x="6097" y="5977"/>
                      </a:cubicBezTo>
                      <a:cubicBezTo>
                        <a:pt x="6144" y="5930"/>
                        <a:pt x="6240" y="5953"/>
                        <a:pt x="6287" y="5894"/>
                      </a:cubicBezTo>
                      <a:cubicBezTo>
                        <a:pt x="6347" y="5822"/>
                        <a:pt x="6394" y="5739"/>
                        <a:pt x="6454" y="5656"/>
                      </a:cubicBezTo>
                      <a:cubicBezTo>
                        <a:pt x="6514" y="5572"/>
                        <a:pt x="6514" y="5465"/>
                        <a:pt x="6561" y="5382"/>
                      </a:cubicBezTo>
                      <a:cubicBezTo>
                        <a:pt x="6609" y="5299"/>
                        <a:pt x="6656" y="5215"/>
                        <a:pt x="6704" y="5132"/>
                      </a:cubicBezTo>
                      <a:cubicBezTo>
                        <a:pt x="6740" y="5049"/>
                        <a:pt x="6811" y="4977"/>
                        <a:pt x="6847" y="4882"/>
                      </a:cubicBezTo>
                      <a:cubicBezTo>
                        <a:pt x="6883" y="4798"/>
                        <a:pt x="6918" y="4703"/>
                        <a:pt x="6954" y="4620"/>
                      </a:cubicBezTo>
                      <a:cubicBezTo>
                        <a:pt x="6978" y="4525"/>
                        <a:pt x="6942" y="4417"/>
                        <a:pt x="6966" y="4322"/>
                      </a:cubicBezTo>
                      <a:cubicBezTo>
                        <a:pt x="6990" y="4227"/>
                        <a:pt x="7145" y="4167"/>
                        <a:pt x="7156" y="4072"/>
                      </a:cubicBezTo>
                      <a:cubicBezTo>
                        <a:pt x="7180" y="3977"/>
                        <a:pt x="7014" y="3858"/>
                        <a:pt x="7026" y="3763"/>
                      </a:cubicBezTo>
                      <a:cubicBezTo>
                        <a:pt x="7037" y="3667"/>
                        <a:pt x="7156" y="3584"/>
                        <a:pt x="7156" y="3489"/>
                      </a:cubicBezTo>
                      <a:cubicBezTo>
                        <a:pt x="7168" y="3394"/>
                        <a:pt x="7109" y="3298"/>
                        <a:pt x="7109" y="3191"/>
                      </a:cubicBezTo>
                      <a:cubicBezTo>
                        <a:pt x="7097" y="3096"/>
                        <a:pt x="7097" y="3013"/>
                        <a:pt x="7097" y="2917"/>
                      </a:cubicBezTo>
                      <a:cubicBezTo>
                        <a:pt x="7085" y="2822"/>
                        <a:pt x="7073" y="2727"/>
                        <a:pt x="7061" y="2632"/>
                      </a:cubicBezTo>
                      <a:cubicBezTo>
                        <a:pt x="7049" y="2536"/>
                        <a:pt x="7145" y="2417"/>
                        <a:pt x="7121" y="2322"/>
                      </a:cubicBezTo>
                      <a:cubicBezTo>
                        <a:pt x="7097" y="2215"/>
                        <a:pt x="6847" y="2191"/>
                        <a:pt x="6811" y="2096"/>
                      </a:cubicBezTo>
                      <a:cubicBezTo>
                        <a:pt x="6775" y="1989"/>
                        <a:pt x="6895" y="1834"/>
                        <a:pt x="6847" y="1750"/>
                      </a:cubicBezTo>
                      <a:cubicBezTo>
                        <a:pt x="6799" y="1655"/>
                        <a:pt x="6764" y="1548"/>
                        <a:pt x="6704" y="1465"/>
                      </a:cubicBezTo>
                      <a:cubicBezTo>
                        <a:pt x="6645" y="1381"/>
                        <a:pt x="6561" y="1310"/>
                        <a:pt x="6490" y="1239"/>
                      </a:cubicBezTo>
                      <a:cubicBezTo>
                        <a:pt x="6430" y="1155"/>
                        <a:pt x="6430" y="1000"/>
                        <a:pt x="6359" y="941"/>
                      </a:cubicBezTo>
                      <a:cubicBezTo>
                        <a:pt x="6338" y="923"/>
                        <a:pt x="6309" y="917"/>
                        <a:pt x="6275" y="917"/>
                      </a:cubicBezTo>
                      <a:cubicBezTo>
                        <a:pt x="6202" y="917"/>
                        <a:pt x="6107" y="946"/>
                        <a:pt x="6036" y="946"/>
                      </a:cubicBezTo>
                      <a:cubicBezTo>
                        <a:pt x="6008" y="946"/>
                        <a:pt x="5984" y="942"/>
                        <a:pt x="5966" y="929"/>
                      </a:cubicBezTo>
                      <a:cubicBezTo>
                        <a:pt x="5883" y="869"/>
                        <a:pt x="5847" y="750"/>
                        <a:pt x="5763" y="691"/>
                      </a:cubicBezTo>
                      <a:cubicBezTo>
                        <a:pt x="5668" y="643"/>
                        <a:pt x="5632" y="512"/>
                        <a:pt x="5537" y="465"/>
                      </a:cubicBezTo>
                      <a:cubicBezTo>
                        <a:pt x="5442" y="417"/>
                        <a:pt x="5311" y="453"/>
                        <a:pt x="5216" y="417"/>
                      </a:cubicBezTo>
                      <a:cubicBezTo>
                        <a:pt x="5132" y="381"/>
                        <a:pt x="5085" y="191"/>
                        <a:pt x="4990" y="155"/>
                      </a:cubicBezTo>
                      <a:cubicBezTo>
                        <a:pt x="4894" y="131"/>
                        <a:pt x="4775" y="143"/>
                        <a:pt x="4680" y="119"/>
                      </a:cubicBezTo>
                      <a:cubicBezTo>
                        <a:pt x="4666" y="116"/>
                        <a:pt x="4652" y="114"/>
                        <a:pt x="4637" y="114"/>
                      </a:cubicBezTo>
                      <a:cubicBezTo>
                        <a:pt x="4558" y="114"/>
                        <a:pt x="4468" y="156"/>
                        <a:pt x="4384" y="156"/>
                      </a:cubicBezTo>
                      <a:cubicBezTo>
                        <a:pt x="4375" y="156"/>
                        <a:pt x="4367" y="156"/>
                        <a:pt x="4359" y="155"/>
                      </a:cubicBezTo>
                      <a:cubicBezTo>
                        <a:pt x="4353" y="154"/>
                        <a:pt x="4348" y="154"/>
                        <a:pt x="4343" y="154"/>
                      </a:cubicBezTo>
                      <a:cubicBezTo>
                        <a:pt x="4257" y="154"/>
                        <a:pt x="4162" y="239"/>
                        <a:pt x="4076" y="239"/>
                      </a:cubicBezTo>
                      <a:cubicBezTo>
                        <a:pt x="4071" y="239"/>
                        <a:pt x="4066" y="239"/>
                        <a:pt x="4061" y="238"/>
                      </a:cubicBezTo>
                      <a:cubicBezTo>
                        <a:pt x="3954" y="226"/>
                        <a:pt x="3870" y="0"/>
                        <a:pt x="37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7" name="Google Shape;11637;p32"/>
                <p:cNvSpPr/>
                <p:nvPr/>
              </p:nvSpPr>
              <p:spPr>
                <a:xfrm>
                  <a:off x="-6677862" y="5087323"/>
                  <a:ext cx="1099901" cy="946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74" h="1168" extrusionOk="0">
                      <a:moveTo>
                        <a:pt x="203" y="0"/>
                      </a:moveTo>
                      <a:lnTo>
                        <a:pt x="1" y="1167"/>
                      </a:lnTo>
                      <a:lnTo>
                        <a:pt x="13574" y="1167"/>
                      </a:lnTo>
                      <a:lnTo>
                        <a:pt x="1337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8" name="Google Shape;11638;p32"/>
                <p:cNvSpPr/>
                <p:nvPr/>
              </p:nvSpPr>
              <p:spPr>
                <a:xfrm>
                  <a:off x="-6666275" y="5087323"/>
                  <a:ext cx="1076727" cy="28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8" h="346" extrusionOk="0">
                      <a:moveTo>
                        <a:pt x="60" y="0"/>
                      </a:moveTo>
                      <a:lnTo>
                        <a:pt x="1" y="346"/>
                      </a:lnTo>
                      <a:lnTo>
                        <a:pt x="13288" y="346"/>
                      </a:lnTo>
                      <a:lnTo>
                        <a:pt x="1322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9" name="Google Shape;11639;p32"/>
                <p:cNvSpPr/>
                <p:nvPr/>
              </p:nvSpPr>
              <p:spPr>
                <a:xfrm>
                  <a:off x="-6592943" y="5096965"/>
                  <a:ext cx="18394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0" y="0"/>
                      </a:moveTo>
                      <a:lnTo>
                        <a:pt x="0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40" name="Google Shape;11640;p32"/>
                <p:cNvSpPr/>
                <p:nvPr/>
              </p:nvSpPr>
              <p:spPr>
                <a:xfrm>
                  <a:off x="-6483957" y="5096965"/>
                  <a:ext cx="18475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" h="834" extrusionOk="0">
                      <a:moveTo>
                        <a:pt x="1" y="0"/>
                      </a:moveTo>
                      <a:lnTo>
                        <a:pt x="1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41" name="Google Shape;11641;p32"/>
                <p:cNvSpPr/>
                <p:nvPr/>
              </p:nvSpPr>
              <p:spPr>
                <a:xfrm>
                  <a:off x="-6373919" y="5096965"/>
                  <a:ext cx="18394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0" y="0"/>
                      </a:moveTo>
                      <a:lnTo>
                        <a:pt x="0" y="834"/>
                      </a:lnTo>
                      <a:lnTo>
                        <a:pt x="226" y="834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42" name="Google Shape;11642;p32"/>
                <p:cNvSpPr/>
                <p:nvPr/>
              </p:nvSpPr>
              <p:spPr>
                <a:xfrm>
                  <a:off x="-6264933" y="5096965"/>
                  <a:ext cx="18394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1" y="0"/>
                      </a:moveTo>
                      <a:lnTo>
                        <a:pt x="1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43" name="Google Shape;11643;p32"/>
                <p:cNvSpPr/>
                <p:nvPr/>
              </p:nvSpPr>
              <p:spPr>
                <a:xfrm>
                  <a:off x="-6155948" y="5096965"/>
                  <a:ext cx="18475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" h="834" extrusionOk="0">
                      <a:moveTo>
                        <a:pt x="1" y="0"/>
                      </a:moveTo>
                      <a:lnTo>
                        <a:pt x="1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44" name="Google Shape;11644;p32"/>
                <p:cNvSpPr/>
                <p:nvPr/>
              </p:nvSpPr>
              <p:spPr>
                <a:xfrm>
                  <a:off x="-6045909" y="5096965"/>
                  <a:ext cx="18394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0" y="0"/>
                      </a:moveTo>
                      <a:lnTo>
                        <a:pt x="0" y="834"/>
                      </a:lnTo>
                      <a:lnTo>
                        <a:pt x="226" y="834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45" name="Google Shape;11645;p32"/>
                <p:cNvSpPr/>
                <p:nvPr/>
              </p:nvSpPr>
              <p:spPr>
                <a:xfrm>
                  <a:off x="-5936924" y="5096965"/>
                  <a:ext cx="18394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1" y="0"/>
                      </a:moveTo>
                      <a:lnTo>
                        <a:pt x="1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46" name="Google Shape;11646;p32"/>
                <p:cNvSpPr/>
                <p:nvPr/>
              </p:nvSpPr>
              <p:spPr>
                <a:xfrm>
                  <a:off x="-5827857" y="5096965"/>
                  <a:ext cx="19366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" h="834" extrusionOk="0">
                      <a:moveTo>
                        <a:pt x="0" y="0"/>
                      </a:moveTo>
                      <a:lnTo>
                        <a:pt x="0" y="834"/>
                      </a:lnTo>
                      <a:lnTo>
                        <a:pt x="238" y="834"/>
                      </a:lnTo>
                      <a:lnTo>
                        <a:pt x="23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47" name="Google Shape;11647;p32"/>
                <p:cNvSpPr/>
                <p:nvPr/>
              </p:nvSpPr>
              <p:spPr>
                <a:xfrm>
                  <a:off x="-5717900" y="5096965"/>
                  <a:ext cx="18394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0" y="0"/>
                      </a:moveTo>
                      <a:lnTo>
                        <a:pt x="0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48" name="Google Shape;11648;p32"/>
                <p:cNvSpPr/>
                <p:nvPr/>
              </p:nvSpPr>
              <p:spPr>
                <a:xfrm>
                  <a:off x="-4560224" y="4064643"/>
                  <a:ext cx="6888" cy="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73" extrusionOk="0">
                      <a:moveTo>
                        <a:pt x="37" y="1"/>
                      </a:moveTo>
                      <a:cubicBezTo>
                        <a:pt x="13" y="1"/>
                        <a:pt x="1" y="25"/>
                        <a:pt x="1" y="36"/>
                      </a:cubicBezTo>
                      <a:cubicBezTo>
                        <a:pt x="1" y="60"/>
                        <a:pt x="13" y="72"/>
                        <a:pt x="37" y="72"/>
                      </a:cubicBezTo>
                      <a:lnTo>
                        <a:pt x="49" y="72"/>
                      </a:lnTo>
                      <a:cubicBezTo>
                        <a:pt x="72" y="72"/>
                        <a:pt x="84" y="60"/>
                        <a:pt x="84" y="36"/>
                      </a:cubicBezTo>
                      <a:cubicBezTo>
                        <a:pt x="84" y="25"/>
                        <a:pt x="60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649" name="Google Shape;11649;p32"/>
              <p:cNvSpPr/>
              <p:nvPr/>
            </p:nvSpPr>
            <p:spPr>
              <a:xfrm>
                <a:off x="3926300" y="5650121"/>
                <a:ext cx="357825" cy="699674"/>
              </a:xfrm>
              <a:custGeom>
                <a:avLst/>
                <a:gdLst/>
                <a:ahLst/>
                <a:cxnLst/>
                <a:rect l="l" t="t" r="r" b="b"/>
                <a:pathLst>
                  <a:path w="14313" h="22991" extrusionOk="0">
                    <a:moveTo>
                      <a:pt x="1" y="0"/>
                    </a:moveTo>
                    <a:lnTo>
                      <a:pt x="1" y="22991"/>
                    </a:lnTo>
                    <a:lnTo>
                      <a:pt x="14312" y="22991"/>
                    </a:lnTo>
                    <a:lnTo>
                      <a:pt x="1431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0" name="Google Shape;11650;p32"/>
              <p:cNvSpPr/>
              <p:nvPr/>
            </p:nvSpPr>
            <p:spPr>
              <a:xfrm>
                <a:off x="3958750" y="5703396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" y="2131"/>
                    </a:lnTo>
                    <a:lnTo>
                      <a:pt x="11978" y="2131"/>
                    </a:ln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1" name="Google Shape;11651;p32"/>
              <p:cNvSpPr/>
              <p:nvPr/>
            </p:nvSpPr>
            <p:spPr>
              <a:xfrm>
                <a:off x="3958750" y="5703396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1978" y="0"/>
                    </a:lnTo>
                    <a:lnTo>
                      <a:pt x="11978" y="2131"/>
                    </a:lnTo>
                    <a:lnTo>
                      <a:pt x="1" y="213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2" name="Google Shape;11652;p32"/>
              <p:cNvSpPr/>
              <p:nvPr/>
            </p:nvSpPr>
            <p:spPr>
              <a:xfrm>
                <a:off x="3958750" y="5703396"/>
                <a:ext cx="29947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7" extrusionOk="0">
                    <a:moveTo>
                      <a:pt x="108" y="0"/>
                    </a:moveTo>
                    <a:lnTo>
                      <a:pt x="1" y="48"/>
                    </a:lnTo>
                    <a:lnTo>
                      <a:pt x="1" y="107"/>
                    </a:lnTo>
                    <a:cubicBezTo>
                      <a:pt x="1465" y="119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3" name="Google Shape;11653;p32"/>
              <p:cNvSpPr/>
              <p:nvPr/>
            </p:nvSpPr>
            <p:spPr>
              <a:xfrm>
                <a:off x="3958750" y="5790896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" y="2132"/>
                    </a:lnTo>
                    <a:lnTo>
                      <a:pt x="11978" y="2132"/>
                    </a:ln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4" name="Google Shape;11654;p32"/>
              <p:cNvSpPr/>
              <p:nvPr/>
            </p:nvSpPr>
            <p:spPr>
              <a:xfrm>
                <a:off x="3958750" y="5790896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1978" y="1"/>
                    </a:lnTo>
                    <a:lnTo>
                      <a:pt x="11978" y="2132"/>
                    </a:lnTo>
                    <a:lnTo>
                      <a:pt x="1" y="213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5" name="Google Shape;11655;p32"/>
              <p:cNvSpPr/>
              <p:nvPr/>
            </p:nvSpPr>
            <p:spPr>
              <a:xfrm>
                <a:off x="3958750" y="5790896"/>
                <a:ext cx="29947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8" extrusionOk="0">
                    <a:moveTo>
                      <a:pt x="108" y="1"/>
                    </a:moveTo>
                    <a:lnTo>
                      <a:pt x="1" y="48"/>
                    </a:lnTo>
                    <a:lnTo>
                      <a:pt x="1" y="108"/>
                    </a:lnTo>
                    <a:cubicBezTo>
                      <a:pt x="1465" y="108"/>
                      <a:pt x="11776" y="179"/>
                      <a:pt x="11895" y="441"/>
                    </a:cubicBezTo>
                    <a:cubicBezTo>
                      <a:pt x="11919" y="513"/>
                      <a:pt x="11954" y="691"/>
                      <a:pt x="11978" y="917"/>
                    </a:cubicBez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6" name="Google Shape;11656;p32"/>
              <p:cNvSpPr/>
              <p:nvPr/>
            </p:nvSpPr>
            <p:spPr>
              <a:xfrm>
                <a:off x="3958750" y="5878421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" y="2131"/>
                    </a:lnTo>
                    <a:lnTo>
                      <a:pt x="11978" y="2131"/>
                    </a:ln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7" name="Google Shape;11657;p32"/>
              <p:cNvSpPr/>
              <p:nvPr/>
            </p:nvSpPr>
            <p:spPr>
              <a:xfrm>
                <a:off x="3958750" y="5878421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1978" y="0"/>
                    </a:lnTo>
                    <a:lnTo>
                      <a:pt x="11978" y="2131"/>
                    </a:lnTo>
                    <a:lnTo>
                      <a:pt x="1" y="213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8" name="Google Shape;11658;p32"/>
              <p:cNvSpPr/>
              <p:nvPr/>
            </p:nvSpPr>
            <p:spPr>
              <a:xfrm>
                <a:off x="3958750" y="5878421"/>
                <a:ext cx="29947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7" extrusionOk="0">
                    <a:moveTo>
                      <a:pt x="108" y="0"/>
                    </a:moveTo>
                    <a:lnTo>
                      <a:pt x="1" y="48"/>
                    </a:lnTo>
                    <a:lnTo>
                      <a:pt x="1" y="107"/>
                    </a:lnTo>
                    <a:cubicBezTo>
                      <a:pt x="1465" y="107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9" name="Google Shape;11659;p32"/>
              <p:cNvSpPr/>
              <p:nvPr/>
            </p:nvSpPr>
            <p:spPr>
              <a:xfrm>
                <a:off x="3958750" y="5965921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" y="2132"/>
                    </a:lnTo>
                    <a:lnTo>
                      <a:pt x="11978" y="2132"/>
                    </a:ln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0" name="Google Shape;11660;p32"/>
              <p:cNvSpPr/>
              <p:nvPr/>
            </p:nvSpPr>
            <p:spPr>
              <a:xfrm>
                <a:off x="3958750" y="5965921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1978" y="1"/>
                    </a:lnTo>
                    <a:lnTo>
                      <a:pt x="11978" y="2132"/>
                    </a:lnTo>
                    <a:lnTo>
                      <a:pt x="1" y="213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1" name="Google Shape;11661;p32"/>
              <p:cNvSpPr/>
              <p:nvPr/>
            </p:nvSpPr>
            <p:spPr>
              <a:xfrm>
                <a:off x="3958750" y="5965921"/>
                <a:ext cx="29947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8" extrusionOk="0">
                    <a:moveTo>
                      <a:pt x="108" y="1"/>
                    </a:moveTo>
                    <a:lnTo>
                      <a:pt x="1" y="36"/>
                    </a:lnTo>
                    <a:lnTo>
                      <a:pt x="1" y="108"/>
                    </a:lnTo>
                    <a:cubicBezTo>
                      <a:pt x="1465" y="108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2" name="Google Shape;11662;p32"/>
              <p:cNvSpPr/>
              <p:nvPr/>
            </p:nvSpPr>
            <p:spPr>
              <a:xfrm>
                <a:off x="4026925" y="5542646"/>
                <a:ext cx="25" cy="113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538" fill="none" extrusionOk="0">
                    <a:moveTo>
                      <a:pt x="0" y="1"/>
                    </a:moveTo>
                    <a:lnTo>
                      <a:pt x="0" y="4537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3" name="Google Shape;11663;p32"/>
              <p:cNvSpPr/>
              <p:nvPr/>
            </p:nvSpPr>
            <p:spPr>
              <a:xfrm>
                <a:off x="4097450" y="5597421"/>
                <a:ext cx="25" cy="58675"/>
              </a:xfrm>
              <a:custGeom>
                <a:avLst/>
                <a:gdLst/>
                <a:ahLst/>
                <a:cxnLst/>
                <a:rect l="l" t="t" r="r" b="b"/>
                <a:pathLst>
                  <a:path w="1" h="2347" fill="none" extrusionOk="0">
                    <a:moveTo>
                      <a:pt x="1" y="1"/>
                    </a:moveTo>
                    <a:lnTo>
                      <a:pt x="1" y="2346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4" name="Google Shape;11664;p32"/>
              <p:cNvSpPr/>
              <p:nvPr/>
            </p:nvSpPr>
            <p:spPr>
              <a:xfrm>
                <a:off x="3041975" y="5612896"/>
                <a:ext cx="380725" cy="739112"/>
              </a:xfrm>
              <a:custGeom>
                <a:avLst/>
                <a:gdLst/>
                <a:ahLst/>
                <a:cxnLst/>
                <a:rect l="l" t="t" r="r" b="b"/>
                <a:pathLst>
                  <a:path w="15229" h="24480" extrusionOk="0">
                    <a:moveTo>
                      <a:pt x="0" y="1"/>
                    </a:moveTo>
                    <a:lnTo>
                      <a:pt x="0" y="24480"/>
                    </a:lnTo>
                    <a:lnTo>
                      <a:pt x="15228" y="24480"/>
                    </a:lnTo>
                    <a:lnTo>
                      <a:pt x="152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5" name="Google Shape;11665;p32"/>
              <p:cNvSpPr/>
              <p:nvPr/>
            </p:nvSpPr>
            <p:spPr>
              <a:xfrm>
                <a:off x="3076200" y="5669746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6" name="Google Shape;11666;p32"/>
              <p:cNvSpPr/>
              <p:nvPr/>
            </p:nvSpPr>
            <p:spPr>
              <a:xfrm>
                <a:off x="3076200" y="5669746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12776" y="1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7" name="Google Shape;11667;p32"/>
              <p:cNvSpPr/>
              <p:nvPr/>
            </p:nvSpPr>
            <p:spPr>
              <a:xfrm>
                <a:off x="3076200" y="5669746"/>
                <a:ext cx="319400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8" extrusionOk="0">
                    <a:moveTo>
                      <a:pt x="120" y="1"/>
                    </a:moveTo>
                    <a:lnTo>
                      <a:pt x="0" y="37"/>
                    </a:lnTo>
                    <a:lnTo>
                      <a:pt x="0" y="108"/>
                    </a:lnTo>
                    <a:cubicBezTo>
                      <a:pt x="1572" y="108"/>
                      <a:pt x="12550" y="191"/>
                      <a:pt x="12669" y="453"/>
                    </a:cubicBezTo>
                    <a:cubicBezTo>
                      <a:pt x="12704" y="537"/>
                      <a:pt x="12740" y="727"/>
                      <a:pt x="12776" y="977"/>
                    </a:cubicBez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8" name="Google Shape;11668;p32"/>
              <p:cNvSpPr/>
              <p:nvPr/>
            </p:nvSpPr>
            <p:spPr>
              <a:xfrm>
                <a:off x="3076200" y="5762921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9" name="Google Shape;11669;p32"/>
              <p:cNvSpPr/>
              <p:nvPr/>
            </p:nvSpPr>
            <p:spPr>
              <a:xfrm>
                <a:off x="3076200" y="5762921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12776" y="0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0" name="Google Shape;11670;p32"/>
              <p:cNvSpPr/>
              <p:nvPr/>
            </p:nvSpPr>
            <p:spPr>
              <a:xfrm>
                <a:off x="3076200" y="5762921"/>
                <a:ext cx="319400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7" extrusionOk="0">
                    <a:moveTo>
                      <a:pt x="120" y="0"/>
                    </a:moveTo>
                    <a:lnTo>
                      <a:pt x="0" y="36"/>
                    </a:lnTo>
                    <a:lnTo>
                      <a:pt x="0" y="108"/>
                    </a:lnTo>
                    <a:cubicBezTo>
                      <a:pt x="1572" y="108"/>
                      <a:pt x="12550" y="191"/>
                      <a:pt x="12669" y="453"/>
                    </a:cubicBezTo>
                    <a:cubicBezTo>
                      <a:pt x="12704" y="536"/>
                      <a:pt x="12740" y="727"/>
                      <a:pt x="12776" y="977"/>
                    </a:cubicBez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1" name="Google Shape;11671;p32"/>
              <p:cNvSpPr/>
              <p:nvPr/>
            </p:nvSpPr>
            <p:spPr>
              <a:xfrm>
                <a:off x="3076200" y="5856096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0" y="2262"/>
                    </a:lnTo>
                    <a:lnTo>
                      <a:pt x="12776" y="2262"/>
                    </a:ln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2" name="Google Shape;11672;p32"/>
              <p:cNvSpPr/>
              <p:nvPr/>
            </p:nvSpPr>
            <p:spPr>
              <a:xfrm>
                <a:off x="3076200" y="5856096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12776" y="0"/>
                    </a:lnTo>
                    <a:lnTo>
                      <a:pt x="12776" y="2262"/>
                    </a:lnTo>
                    <a:lnTo>
                      <a:pt x="0" y="226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3" name="Google Shape;11673;p32"/>
              <p:cNvSpPr/>
              <p:nvPr/>
            </p:nvSpPr>
            <p:spPr>
              <a:xfrm>
                <a:off x="3076200" y="5856096"/>
                <a:ext cx="319400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7" extrusionOk="0">
                    <a:moveTo>
                      <a:pt x="120" y="0"/>
                    </a:moveTo>
                    <a:lnTo>
                      <a:pt x="0" y="36"/>
                    </a:lnTo>
                    <a:lnTo>
                      <a:pt x="0" y="107"/>
                    </a:lnTo>
                    <a:cubicBezTo>
                      <a:pt x="1572" y="119"/>
                      <a:pt x="12550" y="191"/>
                      <a:pt x="12669" y="453"/>
                    </a:cubicBezTo>
                    <a:cubicBezTo>
                      <a:pt x="12704" y="536"/>
                      <a:pt x="12740" y="738"/>
                      <a:pt x="12776" y="976"/>
                    </a:cubicBez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4" name="Google Shape;11674;p32"/>
              <p:cNvSpPr/>
              <p:nvPr/>
            </p:nvSpPr>
            <p:spPr>
              <a:xfrm>
                <a:off x="3076200" y="5949246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5" name="Google Shape;11675;p32"/>
              <p:cNvSpPr/>
              <p:nvPr/>
            </p:nvSpPr>
            <p:spPr>
              <a:xfrm>
                <a:off x="3076200" y="5949246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12776" y="1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6" name="Google Shape;11676;p32"/>
              <p:cNvSpPr/>
              <p:nvPr/>
            </p:nvSpPr>
            <p:spPr>
              <a:xfrm>
                <a:off x="3076200" y="5949246"/>
                <a:ext cx="319400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8" extrusionOk="0">
                    <a:moveTo>
                      <a:pt x="120" y="1"/>
                    </a:moveTo>
                    <a:lnTo>
                      <a:pt x="0" y="36"/>
                    </a:lnTo>
                    <a:lnTo>
                      <a:pt x="0" y="108"/>
                    </a:lnTo>
                    <a:cubicBezTo>
                      <a:pt x="1572" y="120"/>
                      <a:pt x="12550" y="191"/>
                      <a:pt x="12669" y="453"/>
                    </a:cubicBezTo>
                    <a:cubicBezTo>
                      <a:pt x="12704" y="537"/>
                      <a:pt x="12740" y="739"/>
                      <a:pt x="12776" y="977"/>
                    </a:cubicBez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7" name="Google Shape;11677;p32"/>
              <p:cNvSpPr/>
              <p:nvPr/>
            </p:nvSpPr>
            <p:spPr>
              <a:xfrm>
                <a:off x="3224125" y="5556946"/>
                <a:ext cx="25" cy="62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2489" fill="none" extrusionOk="0">
                    <a:moveTo>
                      <a:pt x="1" y="0"/>
                    </a:moveTo>
                    <a:lnTo>
                      <a:pt x="1" y="2489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8" name="Google Shape;11678;p32"/>
              <p:cNvSpPr/>
              <p:nvPr/>
            </p:nvSpPr>
            <p:spPr>
              <a:xfrm>
                <a:off x="3460475" y="5470321"/>
                <a:ext cx="431625" cy="916200"/>
              </a:xfrm>
              <a:custGeom>
                <a:avLst/>
                <a:gdLst/>
                <a:ahLst/>
                <a:cxnLst/>
                <a:rect l="l" t="t" r="r" b="b"/>
                <a:pathLst>
                  <a:path w="17265" h="36648" extrusionOk="0">
                    <a:moveTo>
                      <a:pt x="0" y="1"/>
                    </a:moveTo>
                    <a:lnTo>
                      <a:pt x="0" y="36648"/>
                    </a:lnTo>
                    <a:lnTo>
                      <a:pt x="17265" y="36648"/>
                    </a:lnTo>
                    <a:lnTo>
                      <a:pt x="1726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9" name="Google Shape;11679;p32"/>
              <p:cNvSpPr/>
              <p:nvPr/>
            </p:nvSpPr>
            <p:spPr>
              <a:xfrm>
                <a:off x="3497675" y="5520021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0" name="Google Shape;11680;p32"/>
              <p:cNvSpPr/>
              <p:nvPr/>
            </p:nvSpPr>
            <p:spPr>
              <a:xfrm>
                <a:off x="3497675" y="5520021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25"/>
                    </a:lnTo>
                    <a:lnTo>
                      <a:pt x="1" y="152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1" name="Google Shape;11681;p32"/>
              <p:cNvSpPr/>
              <p:nvPr/>
            </p:nvSpPr>
            <p:spPr>
              <a:xfrm>
                <a:off x="3497675" y="5520021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87"/>
                    </a:cubicBezTo>
                    <a:cubicBezTo>
                      <a:pt x="14610" y="442"/>
                      <a:pt x="14669" y="1073"/>
                      <a:pt x="14705" y="1525"/>
                    </a:cubicBez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2" name="Google Shape;11682;p32"/>
              <p:cNvSpPr/>
              <p:nvPr/>
            </p:nvSpPr>
            <p:spPr>
              <a:xfrm>
                <a:off x="3497675" y="560189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" y="1512"/>
                    </a:ln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3" name="Google Shape;11683;p32"/>
              <p:cNvSpPr/>
              <p:nvPr/>
            </p:nvSpPr>
            <p:spPr>
              <a:xfrm>
                <a:off x="3497675" y="560189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4776" y="0"/>
                    </a:lnTo>
                    <a:lnTo>
                      <a:pt x="14776" y="1512"/>
                    </a:lnTo>
                    <a:lnTo>
                      <a:pt x="1" y="151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4" name="Google Shape;11684;p32"/>
              <p:cNvSpPr/>
              <p:nvPr/>
            </p:nvSpPr>
            <p:spPr>
              <a:xfrm>
                <a:off x="3497675" y="560189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cubicBezTo>
                      <a:pt x="1" y="0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2"/>
                    </a:cubicBez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5" name="Google Shape;11685;p32"/>
              <p:cNvSpPr/>
              <p:nvPr/>
            </p:nvSpPr>
            <p:spPr>
              <a:xfrm>
                <a:off x="3497675" y="568849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6" name="Google Shape;11686;p32"/>
              <p:cNvSpPr/>
              <p:nvPr/>
            </p:nvSpPr>
            <p:spPr>
              <a:xfrm>
                <a:off x="3497675" y="568849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7" name="Google Shape;11687;p32"/>
              <p:cNvSpPr/>
              <p:nvPr/>
            </p:nvSpPr>
            <p:spPr>
              <a:xfrm>
                <a:off x="3497675" y="5688496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87"/>
                    </a:cubicBezTo>
                    <a:cubicBezTo>
                      <a:pt x="14610" y="441"/>
                      <a:pt x="14669" y="1061"/>
                      <a:pt x="14705" y="1525"/>
                    </a:cubicBez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8" name="Google Shape;11688;p32"/>
              <p:cNvSpPr/>
              <p:nvPr/>
            </p:nvSpPr>
            <p:spPr>
              <a:xfrm>
                <a:off x="3497675" y="5775421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9" name="Google Shape;11689;p32"/>
              <p:cNvSpPr/>
              <p:nvPr/>
            </p:nvSpPr>
            <p:spPr>
              <a:xfrm>
                <a:off x="3497675" y="5775421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0" name="Google Shape;11690;p32"/>
              <p:cNvSpPr/>
              <p:nvPr/>
            </p:nvSpPr>
            <p:spPr>
              <a:xfrm>
                <a:off x="3497675" y="5775421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cubicBezTo>
                      <a:pt x="1" y="1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3"/>
                    </a:cubicBez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1" name="Google Shape;11691;p32"/>
              <p:cNvSpPr/>
              <p:nvPr/>
            </p:nvSpPr>
            <p:spPr>
              <a:xfrm>
                <a:off x="3497675" y="586234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" y="1512"/>
                    </a:ln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2" name="Google Shape;11692;p32"/>
              <p:cNvSpPr/>
              <p:nvPr/>
            </p:nvSpPr>
            <p:spPr>
              <a:xfrm>
                <a:off x="3497675" y="586234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4776" y="0"/>
                    </a:lnTo>
                    <a:lnTo>
                      <a:pt x="14776" y="1512"/>
                    </a:lnTo>
                    <a:lnTo>
                      <a:pt x="1" y="151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3" name="Google Shape;11693;p32"/>
              <p:cNvSpPr/>
              <p:nvPr/>
            </p:nvSpPr>
            <p:spPr>
              <a:xfrm>
                <a:off x="3497675" y="586234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cubicBezTo>
                      <a:pt x="1" y="0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2"/>
                    </a:cubicBez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4" name="Google Shape;11694;p32"/>
              <p:cNvSpPr/>
              <p:nvPr/>
            </p:nvSpPr>
            <p:spPr>
              <a:xfrm>
                <a:off x="3497675" y="594894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5" name="Google Shape;11695;p32"/>
              <p:cNvSpPr/>
              <p:nvPr/>
            </p:nvSpPr>
            <p:spPr>
              <a:xfrm>
                <a:off x="3497675" y="594894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6" name="Google Shape;11696;p32"/>
              <p:cNvSpPr/>
              <p:nvPr/>
            </p:nvSpPr>
            <p:spPr>
              <a:xfrm>
                <a:off x="3497675" y="594894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75"/>
                    </a:cubicBezTo>
                    <a:cubicBezTo>
                      <a:pt x="14610" y="441"/>
                      <a:pt x="14669" y="1061"/>
                      <a:pt x="14705" y="1513"/>
                    </a:cubicBez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7" name="Google Shape;11697;p32"/>
              <p:cNvSpPr/>
              <p:nvPr/>
            </p:nvSpPr>
            <p:spPr>
              <a:xfrm>
                <a:off x="3793850" y="5801621"/>
                <a:ext cx="155700" cy="416725"/>
              </a:xfrm>
              <a:custGeom>
                <a:avLst/>
                <a:gdLst/>
                <a:ahLst/>
                <a:cxnLst/>
                <a:rect l="l" t="t" r="r" b="b"/>
                <a:pathLst>
                  <a:path w="6228" h="16669" extrusionOk="0">
                    <a:moveTo>
                      <a:pt x="1536" y="0"/>
                    </a:moveTo>
                    <a:lnTo>
                      <a:pt x="1489" y="36"/>
                    </a:lnTo>
                    <a:lnTo>
                      <a:pt x="1453" y="72"/>
                    </a:lnTo>
                    <a:cubicBezTo>
                      <a:pt x="1465" y="107"/>
                      <a:pt x="1489" y="143"/>
                      <a:pt x="1513" y="179"/>
                    </a:cubicBezTo>
                    <a:cubicBezTo>
                      <a:pt x="1536" y="215"/>
                      <a:pt x="1548" y="250"/>
                      <a:pt x="1572" y="286"/>
                    </a:cubicBezTo>
                    <a:cubicBezTo>
                      <a:pt x="1596" y="310"/>
                      <a:pt x="1608" y="346"/>
                      <a:pt x="1620" y="369"/>
                    </a:cubicBezTo>
                    <a:cubicBezTo>
                      <a:pt x="1632" y="381"/>
                      <a:pt x="1632" y="393"/>
                      <a:pt x="1644" y="405"/>
                    </a:cubicBezTo>
                    <a:cubicBezTo>
                      <a:pt x="1691" y="512"/>
                      <a:pt x="1751" y="619"/>
                      <a:pt x="1798" y="727"/>
                    </a:cubicBezTo>
                    <a:cubicBezTo>
                      <a:pt x="1810" y="762"/>
                      <a:pt x="1834" y="798"/>
                      <a:pt x="1846" y="846"/>
                    </a:cubicBezTo>
                    <a:cubicBezTo>
                      <a:pt x="1858" y="869"/>
                      <a:pt x="1870" y="905"/>
                      <a:pt x="1882" y="929"/>
                    </a:cubicBezTo>
                    <a:cubicBezTo>
                      <a:pt x="1894" y="953"/>
                      <a:pt x="1905" y="977"/>
                      <a:pt x="1905" y="988"/>
                    </a:cubicBezTo>
                    <a:cubicBezTo>
                      <a:pt x="1917" y="1024"/>
                      <a:pt x="1929" y="1060"/>
                      <a:pt x="1941" y="1096"/>
                    </a:cubicBezTo>
                    <a:cubicBezTo>
                      <a:pt x="1977" y="1167"/>
                      <a:pt x="2001" y="1239"/>
                      <a:pt x="2025" y="1322"/>
                    </a:cubicBezTo>
                    <a:cubicBezTo>
                      <a:pt x="2048" y="1393"/>
                      <a:pt x="2072" y="1465"/>
                      <a:pt x="2096" y="1536"/>
                    </a:cubicBezTo>
                    <a:cubicBezTo>
                      <a:pt x="2120" y="1655"/>
                      <a:pt x="2155" y="1774"/>
                      <a:pt x="2179" y="1893"/>
                    </a:cubicBezTo>
                    <a:cubicBezTo>
                      <a:pt x="2239" y="2203"/>
                      <a:pt x="2286" y="2536"/>
                      <a:pt x="2286" y="2846"/>
                    </a:cubicBezTo>
                    <a:cubicBezTo>
                      <a:pt x="2298" y="2953"/>
                      <a:pt x="2298" y="3060"/>
                      <a:pt x="2298" y="3155"/>
                    </a:cubicBezTo>
                    <a:cubicBezTo>
                      <a:pt x="2286" y="3191"/>
                      <a:pt x="2286" y="3215"/>
                      <a:pt x="2286" y="3251"/>
                    </a:cubicBezTo>
                    <a:cubicBezTo>
                      <a:pt x="2286" y="3274"/>
                      <a:pt x="2286" y="3298"/>
                      <a:pt x="2286" y="3322"/>
                    </a:cubicBezTo>
                    <a:cubicBezTo>
                      <a:pt x="2286" y="3346"/>
                      <a:pt x="2286" y="3370"/>
                      <a:pt x="2286" y="3394"/>
                    </a:cubicBezTo>
                    <a:cubicBezTo>
                      <a:pt x="2275" y="3417"/>
                      <a:pt x="2275" y="3441"/>
                      <a:pt x="2275" y="3465"/>
                    </a:cubicBezTo>
                    <a:cubicBezTo>
                      <a:pt x="2275" y="3501"/>
                      <a:pt x="2275" y="3536"/>
                      <a:pt x="2263" y="3572"/>
                    </a:cubicBezTo>
                    <a:cubicBezTo>
                      <a:pt x="2263" y="3572"/>
                      <a:pt x="2263" y="3572"/>
                      <a:pt x="2263" y="3584"/>
                    </a:cubicBezTo>
                    <a:cubicBezTo>
                      <a:pt x="2263" y="3608"/>
                      <a:pt x="2263" y="3632"/>
                      <a:pt x="2263" y="3655"/>
                    </a:cubicBezTo>
                    <a:cubicBezTo>
                      <a:pt x="2239" y="3644"/>
                      <a:pt x="2215" y="3644"/>
                      <a:pt x="2191" y="3632"/>
                    </a:cubicBezTo>
                    <a:cubicBezTo>
                      <a:pt x="2179" y="3620"/>
                      <a:pt x="2155" y="3620"/>
                      <a:pt x="2144" y="3620"/>
                    </a:cubicBezTo>
                    <a:cubicBezTo>
                      <a:pt x="2036" y="3572"/>
                      <a:pt x="1929" y="3536"/>
                      <a:pt x="1822" y="3489"/>
                    </a:cubicBezTo>
                    <a:cubicBezTo>
                      <a:pt x="1798" y="3477"/>
                      <a:pt x="1763" y="3465"/>
                      <a:pt x="1727" y="3453"/>
                    </a:cubicBezTo>
                    <a:cubicBezTo>
                      <a:pt x="1632" y="3417"/>
                      <a:pt x="1548" y="3370"/>
                      <a:pt x="1453" y="3334"/>
                    </a:cubicBezTo>
                    <a:cubicBezTo>
                      <a:pt x="1441" y="3322"/>
                      <a:pt x="1429" y="3322"/>
                      <a:pt x="1405" y="3310"/>
                    </a:cubicBezTo>
                    <a:cubicBezTo>
                      <a:pt x="1346" y="3286"/>
                      <a:pt x="1298" y="3251"/>
                      <a:pt x="1239" y="3227"/>
                    </a:cubicBezTo>
                    <a:cubicBezTo>
                      <a:pt x="1191" y="3203"/>
                      <a:pt x="1155" y="3191"/>
                      <a:pt x="1120" y="3167"/>
                    </a:cubicBezTo>
                    <a:cubicBezTo>
                      <a:pt x="822" y="3013"/>
                      <a:pt x="524" y="2834"/>
                      <a:pt x="239" y="2632"/>
                    </a:cubicBezTo>
                    <a:cubicBezTo>
                      <a:pt x="203" y="2608"/>
                      <a:pt x="167" y="2572"/>
                      <a:pt x="120" y="2548"/>
                    </a:cubicBezTo>
                    <a:cubicBezTo>
                      <a:pt x="108" y="2536"/>
                      <a:pt x="96" y="2524"/>
                      <a:pt x="84" y="2512"/>
                    </a:cubicBezTo>
                    <a:lnTo>
                      <a:pt x="48" y="2548"/>
                    </a:lnTo>
                    <a:lnTo>
                      <a:pt x="36" y="2560"/>
                    </a:lnTo>
                    <a:lnTo>
                      <a:pt x="0" y="2596"/>
                    </a:lnTo>
                    <a:cubicBezTo>
                      <a:pt x="12" y="2608"/>
                      <a:pt x="24" y="2620"/>
                      <a:pt x="36" y="2632"/>
                    </a:cubicBezTo>
                    <a:cubicBezTo>
                      <a:pt x="60" y="2667"/>
                      <a:pt x="84" y="2691"/>
                      <a:pt x="108" y="2715"/>
                    </a:cubicBezTo>
                    <a:cubicBezTo>
                      <a:pt x="120" y="2715"/>
                      <a:pt x="120" y="2727"/>
                      <a:pt x="120" y="2727"/>
                    </a:cubicBezTo>
                    <a:cubicBezTo>
                      <a:pt x="155" y="2763"/>
                      <a:pt x="191" y="2798"/>
                      <a:pt x="227" y="2846"/>
                    </a:cubicBezTo>
                    <a:lnTo>
                      <a:pt x="239" y="2846"/>
                    </a:lnTo>
                    <a:cubicBezTo>
                      <a:pt x="274" y="2882"/>
                      <a:pt x="322" y="2929"/>
                      <a:pt x="358" y="2965"/>
                    </a:cubicBezTo>
                    <a:cubicBezTo>
                      <a:pt x="393" y="3001"/>
                      <a:pt x="429" y="3036"/>
                      <a:pt x="465" y="3072"/>
                    </a:cubicBezTo>
                    <a:cubicBezTo>
                      <a:pt x="524" y="3120"/>
                      <a:pt x="572" y="3167"/>
                      <a:pt x="620" y="3215"/>
                    </a:cubicBezTo>
                    <a:cubicBezTo>
                      <a:pt x="1001" y="3548"/>
                      <a:pt x="1405" y="3846"/>
                      <a:pt x="1846" y="4108"/>
                    </a:cubicBezTo>
                    <a:cubicBezTo>
                      <a:pt x="1894" y="4144"/>
                      <a:pt x="1941" y="4167"/>
                      <a:pt x="1989" y="4191"/>
                    </a:cubicBezTo>
                    <a:cubicBezTo>
                      <a:pt x="2025" y="4215"/>
                      <a:pt x="2060" y="4239"/>
                      <a:pt x="2108" y="4263"/>
                    </a:cubicBezTo>
                    <a:lnTo>
                      <a:pt x="2132" y="4275"/>
                    </a:lnTo>
                    <a:cubicBezTo>
                      <a:pt x="2144" y="4287"/>
                      <a:pt x="2155" y="4287"/>
                      <a:pt x="2167" y="4298"/>
                    </a:cubicBezTo>
                    <a:cubicBezTo>
                      <a:pt x="2167" y="4310"/>
                      <a:pt x="2167" y="4322"/>
                      <a:pt x="2167" y="4334"/>
                    </a:cubicBezTo>
                    <a:lnTo>
                      <a:pt x="2167" y="4346"/>
                    </a:lnTo>
                    <a:cubicBezTo>
                      <a:pt x="2155" y="4394"/>
                      <a:pt x="2144" y="4453"/>
                      <a:pt x="2144" y="4513"/>
                    </a:cubicBezTo>
                    <a:cubicBezTo>
                      <a:pt x="2132" y="4548"/>
                      <a:pt x="2132" y="4572"/>
                      <a:pt x="2132" y="4608"/>
                    </a:cubicBezTo>
                    <a:cubicBezTo>
                      <a:pt x="2120" y="4668"/>
                      <a:pt x="2108" y="4727"/>
                      <a:pt x="2096" y="4787"/>
                    </a:cubicBezTo>
                    <a:cubicBezTo>
                      <a:pt x="2096" y="4834"/>
                      <a:pt x="2084" y="4882"/>
                      <a:pt x="2084" y="4941"/>
                    </a:cubicBezTo>
                    <a:cubicBezTo>
                      <a:pt x="2084" y="4941"/>
                      <a:pt x="2084" y="4953"/>
                      <a:pt x="2072" y="4965"/>
                    </a:cubicBezTo>
                    <a:cubicBezTo>
                      <a:pt x="2072" y="4989"/>
                      <a:pt x="2072" y="5025"/>
                      <a:pt x="2072" y="5060"/>
                    </a:cubicBezTo>
                    <a:cubicBezTo>
                      <a:pt x="2048" y="5239"/>
                      <a:pt x="2025" y="5430"/>
                      <a:pt x="2025" y="5620"/>
                    </a:cubicBezTo>
                    <a:cubicBezTo>
                      <a:pt x="2025" y="5703"/>
                      <a:pt x="2025" y="5787"/>
                      <a:pt x="2025" y="5870"/>
                    </a:cubicBezTo>
                    <a:cubicBezTo>
                      <a:pt x="2025" y="5918"/>
                      <a:pt x="2025" y="5953"/>
                      <a:pt x="2025" y="6001"/>
                    </a:cubicBezTo>
                    <a:cubicBezTo>
                      <a:pt x="2036" y="6334"/>
                      <a:pt x="2084" y="6668"/>
                      <a:pt x="2203" y="7013"/>
                    </a:cubicBezTo>
                    <a:cubicBezTo>
                      <a:pt x="2203" y="7037"/>
                      <a:pt x="2215" y="7061"/>
                      <a:pt x="2227" y="7084"/>
                    </a:cubicBezTo>
                    <a:cubicBezTo>
                      <a:pt x="2251" y="7144"/>
                      <a:pt x="2275" y="7204"/>
                      <a:pt x="2298" y="7263"/>
                    </a:cubicBezTo>
                    <a:cubicBezTo>
                      <a:pt x="2298" y="7287"/>
                      <a:pt x="2310" y="7299"/>
                      <a:pt x="2322" y="7323"/>
                    </a:cubicBezTo>
                    <a:cubicBezTo>
                      <a:pt x="2358" y="7406"/>
                      <a:pt x="2406" y="7489"/>
                      <a:pt x="2453" y="7573"/>
                    </a:cubicBezTo>
                    <a:cubicBezTo>
                      <a:pt x="2465" y="7596"/>
                      <a:pt x="2477" y="7608"/>
                      <a:pt x="2489" y="7632"/>
                    </a:cubicBezTo>
                    <a:cubicBezTo>
                      <a:pt x="2465" y="7644"/>
                      <a:pt x="2453" y="7656"/>
                      <a:pt x="2429" y="7656"/>
                    </a:cubicBezTo>
                    <a:cubicBezTo>
                      <a:pt x="2346" y="7704"/>
                      <a:pt x="2275" y="7751"/>
                      <a:pt x="2191" y="7799"/>
                    </a:cubicBezTo>
                    <a:cubicBezTo>
                      <a:pt x="1834" y="8013"/>
                      <a:pt x="1477" y="8287"/>
                      <a:pt x="1191" y="8644"/>
                    </a:cubicBezTo>
                    <a:cubicBezTo>
                      <a:pt x="905" y="9001"/>
                      <a:pt x="703" y="9418"/>
                      <a:pt x="584" y="9847"/>
                    </a:cubicBezTo>
                    <a:cubicBezTo>
                      <a:pt x="560" y="9930"/>
                      <a:pt x="548" y="10002"/>
                      <a:pt x="536" y="10085"/>
                    </a:cubicBezTo>
                    <a:cubicBezTo>
                      <a:pt x="453" y="10430"/>
                      <a:pt x="429" y="10787"/>
                      <a:pt x="441" y="11145"/>
                    </a:cubicBezTo>
                    <a:cubicBezTo>
                      <a:pt x="441" y="11275"/>
                      <a:pt x="453" y="11406"/>
                      <a:pt x="477" y="11537"/>
                    </a:cubicBezTo>
                    <a:cubicBezTo>
                      <a:pt x="501" y="11835"/>
                      <a:pt x="560" y="12121"/>
                      <a:pt x="631" y="12395"/>
                    </a:cubicBezTo>
                    <a:cubicBezTo>
                      <a:pt x="631" y="12418"/>
                      <a:pt x="643" y="12442"/>
                      <a:pt x="655" y="12478"/>
                    </a:cubicBezTo>
                    <a:cubicBezTo>
                      <a:pt x="870" y="13240"/>
                      <a:pt x="1191" y="13931"/>
                      <a:pt x="1501" y="14585"/>
                    </a:cubicBezTo>
                    <a:cubicBezTo>
                      <a:pt x="1584" y="14776"/>
                      <a:pt x="1667" y="14966"/>
                      <a:pt x="1751" y="15157"/>
                    </a:cubicBezTo>
                    <a:cubicBezTo>
                      <a:pt x="1810" y="15300"/>
                      <a:pt x="1882" y="15443"/>
                      <a:pt x="1941" y="15597"/>
                    </a:cubicBezTo>
                    <a:cubicBezTo>
                      <a:pt x="2072" y="15919"/>
                      <a:pt x="2179" y="16252"/>
                      <a:pt x="2251" y="16586"/>
                    </a:cubicBezTo>
                    <a:cubicBezTo>
                      <a:pt x="2263" y="16621"/>
                      <a:pt x="2263" y="16645"/>
                      <a:pt x="2275" y="16669"/>
                    </a:cubicBezTo>
                    <a:cubicBezTo>
                      <a:pt x="2632" y="16586"/>
                      <a:pt x="2989" y="16502"/>
                      <a:pt x="3346" y="16419"/>
                    </a:cubicBezTo>
                    <a:cubicBezTo>
                      <a:pt x="3346" y="16407"/>
                      <a:pt x="3346" y="16383"/>
                      <a:pt x="3346" y="16371"/>
                    </a:cubicBezTo>
                    <a:cubicBezTo>
                      <a:pt x="3275" y="15967"/>
                      <a:pt x="3156" y="15574"/>
                      <a:pt x="3025" y="15193"/>
                    </a:cubicBezTo>
                    <a:cubicBezTo>
                      <a:pt x="3001" y="15097"/>
                      <a:pt x="2965" y="15002"/>
                      <a:pt x="2929" y="14907"/>
                    </a:cubicBezTo>
                    <a:cubicBezTo>
                      <a:pt x="2917" y="14871"/>
                      <a:pt x="2906" y="14847"/>
                      <a:pt x="2894" y="14812"/>
                    </a:cubicBezTo>
                    <a:cubicBezTo>
                      <a:pt x="2798" y="14573"/>
                      <a:pt x="2703" y="14335"/>
                      <a:pt x="2596" y="14109"/>
                    </a:cubicBezTo>
                    <a:cubicBezTo>
                      <a:pt x="2596" y="14097"/>
                      <a:pt x="2596" y="14097"/>
                      <a:pt x="2596" y="14097"/>
                    </a:cubicBezTo>
                    <a:cubicBezTo>
                      <a:pt x="2584" y="14062"/>
                      <a:pt x="2560" y="14026"/>
                      <a:pt x="2548" y="13990"/>
                    </a:cubicBezTo>
                    <a:cubicBezTo>
                      <a:pt x="2572" y="13954"/>
                      <a:pt x="2596" y="13919"/>
                      <a:pt x="2620" y="13883"/>
                    </a:cubicBezTo>
                    <a:cubicBezTo>
                      <a:pt x="2632" y="13871"/>
                      <a:pt x="2644" y="13847"/>
                      <a:pt x="2656" y="13823"/>
                    </a:cubicBezTo>
                    <a:cubicBezTo>
                      <a:pt x="2667" y="13811"/>
                      <a:pt x="2679" y="13800"/>
                      <a:pt x="2679" y="13788"/>
                    </a:cubicBezTo>
                    <a:cubicBezTo>
                      <a:pt x="2727" y="13728"/>
                      <a:pt x="2775" y="13669"/>
                      <a:pt x="2822" y="13621"/>
                    </a:cubicBezTo>
                    <a:cubicBezTo>
                      <a:pt x="2834" y="13597"/>
                      <a:pt x="2846" y="13585"/>
                      <a:pt x="2858" y="13573"/>
                    </a:cubicBezTo>
                    <a:cubicBezTo>
                      <a:pt x="2882" y="13538"/>
                      <a:pt x="2917" y="13502"/>
                      <a:pt x="2953" y="13466"/>
                    </a:cubicBezTo>
                    <a:cubicBezTo>
                      <a:pt x="3191" y="13240"/>
                      <a:pt x="3477" y="13014"/>
                      <a:pt x="3787" y="12776"/>
                    </a:cubicBezTo>
                    <a:cubicBezTo>
                      <a:pt x="3965" y="12645"/>
                      <a:pt x="4132" y="12514"/>
                      <a:pt x="4311" y="12359"/>
                    </a:cubicBezTo>
                    <a:cubicBezTo>
                      <a:pt x="4441" y="12240"/>
                      <a:pt x="4561" y="12109"/>
                      <a:pt x="4680" y="11978"/>
                    </a:cubicBezTo>
                    <a:cubicBezTo>
                      <a:pt x="4822" y="11823"/>
                      <a:pt x="4942" y="11656"/>
                      <a:pt x="5037" y="11478"/>
                    </a:cubicBezTo>
                    <a:cubicBezTo>
                      <a:pt x="5132" y="11299"/>
                      <a:pt x="5215" y="11097"/>
                      <a:pt x="5239" y="10906"/>
                    </a:cubicBezTo>
                    <a:cubicBezTo>
                      <a:pt x="5251" y="10871"/>
                      <a:pt x="5227" y="10847"/>
                      <a:pt x="5192" y="10835"/>
                    </a:cubicBezTo>
                    <a:cubicBezTo>
                      <a:pt x="5168" y="10835"/>
                      <a:pt x="5144" y="10847"/>
                      <a:pt x="5132" y="10859"/>
                    </a:cubicBezTo>
                    <a:lnTo>
                      <a:pt x="5132" y="10871"/>
                    </a:lnTo>
                    <a:cubicBezTo>
                      <a:pt x="5037" y="11025"/>
                      <a:pt x="4918" y="11168"/>
                      <a:pt x="4787" y="11287"/>
                    </a:cubicBezTo>
                    <a:cubicBezTo>
                      <a:pt x="4668" y="11418"/>
                      <a:pt x="4513" y="11526"/>
                      <a:pt x="4370" y="11621"/>
                    </a:cubicBezTo>
                    <a:cubicBezTo>
                      <a:pt x="4060" y="11811"/>
                      <a:pt x="3739" y="11966"/>
                      <a:pt x="3394" y="12121"/>
                    </a:cubicBezTo>
                    <a:cubicBezTo>
                      <a:pt x="3215" y="12192"/>
                      <a:pt x="3048" y="12276"/>
                      <a:pt x="2870" y="12371"/>
                    </a:cubicBezTo>
                    <a:cubicBezTo>
                      <a:pt x="2691" y="12466"/>
                      <a:pt x="2501" y="12573"/>
                      <a:pt x="2322" y="12692"/>
                    </a:cubicBezTo>
                    <a:cubicBezTo>
                      <a:pt x="2263" y="12740"/>
                      <a:pt x="2203" y="12776"/>
                      <a:pt x="2144" y="12823"/>
                    </a:cubicBezTo>
                    <a:cubicBezTo>
                      <a:pt x="2144" y="12823"/>
                      <a:pt x="2144" y="12823"/>
                      <a:pt x="2144" y="12835"/>
                    </a:cubicBezTo>
                    <a:cubicBezTo>
                      <a:pt x="2120" y="12847"/>
                      <a:pt x="2096" y="12859"/>
                      <a:pt x="2072" y="12883"/>
                    </a:cubicBezTo>
                    <a:cubicBezTo>
                      <a:pt x="2048" y="12788"/>
                      <a:pt x="2013" y="12704"/>
                      <a:pt x="1977" y="12621"/>
                    </a:cubicBezTo>
                    <a:cubicBezTo>
                      <a:pt x="1965" y="12585"/>
                      <a:pt x="1953" y="12561"/>
                      <a:pt x="1953" y="12526"/>
                    </a:cubicBezTo>
                    <a:cubicBezTo>
                      <a:pt x="1929" y="12478"/>
                      <a:pt x="1917" y="12442"/>
                      <a:pt x="1905" y="12395"/>
                    </a:cubicBezTo>
                    <a:cubicBezTo>
                      <a:pt x="1870" y="12288"/>
                      <a:pt x="1834" y="12180"/>
                      <a:pt x="1798" y="12073"/>
                    </a:cubicBezTo>
                    <a:cubicBezTo>
                      <a:pt x="1632" y="11490"/>
                      <a:pt x="1572" y="10883"/>
                      <a:pt x="1655" y="10323"/>
                    </a:cubicBezTo>
                    <a:cubicBezTo>
                      <a:pt x="1667" y="10252"/>
                      <a:pt x="1679" y="10192"/>
                      <a:pt x="1691" y="10132"/>
                    </a:cubicBezTo>
                    <a:cubicBezTo>
                      <a:pt x="1691" y="10097"/>
                      <a:pt x="1703" y="10073"/>
                      <a:pt x="1703" y="10037"/>
                    </a:cubicBezTo>
                    <a:cubicBezTo>
                      <a:pt x="1739" y="9918"/>
                      <a:pt x="1774" y="9799"/>
                      <a:pt x="1822" y="9692"/>
                    </a:cubicBezTo>
                    <a:cubicBezTo>
                      <a:pt x="1882" y="9549"/>
                      <a:pt x="1953" y="9418"/>
                      <a:pt x="2036" y="9299"/>
                    </a:cubicBezTo>
                    <a:cubicBezTo>
                      <a:pt x="2215" y="9049"/>
                      <a:pt x="2453" y="8835"/>
                      <a:pt x="2727" y="8644"/>
                    </a:cubicBezTo>
                    <a:cubicBezTo>
                      <a:pt x="3251" y="8275"/>
                      <a:pt x="3906" y="7989"/>
                      <a:pt x="4525" y="7537"/>
                    </a:cubicBezTo>
                    <a:cubicBezTo>
                      <a:pt x="4572" y="7501"/>
                      <a:pt x="4620" y="7465"/>
                      <a:pt x="4680" y="7430"/>
                    </a:cubicBezTo>
                    <a:cubicBezTo>
                      <a:pt x="4846" y="7287"/>
                      <a:pt x="5013" y="7132"/>
                      <a:pt x="5156" y="6977"/>
                    </a:cubicBezTo>
                    <a:cubicBezTo>
                      <a:pt x="5287" y="6823"/>
                      <a:pt x="5418" y="6668"/>
                      <a:pt x="5525" y="6501"/>
                    </a:cubicBezTo>
                    <a:cubicBezTo>
                      <a:pt x="5751" y="6156"/>
                      <a:pt x="5930" y="5787"/>
                      <a:pt x="6049" y="5394"/>
                    </a:cubicBezTo>
                    <a:cubicBezTo>
                      <a:pt x="6120" y="5156"/>
                      <a:pt x="6180" y="4906"/>
                      <a:pt x="6204" y="4656"/>
                    </a:cubicBezTo>
                    <a:cubicBezTo>
                      <a:pt x="6216" y="4489"/>
                      <a:pt x="6227" y="4322"/>
                      <a:pt x="6227" y="4156"/>
                    </a:cubicBezTo>
                    <a:cubicBezTo>
                      <a:pt x="6227" y="4144"/>
                      <a:pt x="6227" y="4144"/>
                      <a:pt x="6227" y="4144"/>
                    </a:cubicBezTo>
                    <a:cubicBezTo>
                      <a:pt x="6227" y="4120"/>
                      <a:pt x="6227" y="4096"/>
                      <a:pt x="6227" y="4072"/>
                    </a:cubicBezTo>
                    <a:cubicBezTo>
                      <a:pt x="6227" y="4036"/>
                      <a:pt x="6227" y="4013"/>
                      <a:pt x="6216" y="3977"/>
                    </a:cubicBezTo>
                    <a:cubicBezTo>
                      <a:pt x="6216" y="3965"/>
                      <a:pt x="6216" y="3941"/>
                      <a:pt x="6216" y="3917"/>
                    </a:cubicBezTo>
                    <a:cubicBezTo>
                      <a:pt x="6216" y="3870"/>
                      <a:pt x="6204" y="3822"/>
                      <a:pt x="6204" y="3775"/>
                    </a:cubicBezTo>
                    <a:cubicBezTo>
                      <a:pt x="6192" y="3739"/>
                      <a:pt x="6192" y="3703"/>
                      <a:pt x="6192" y="3667"/>
                    </a:cubicBezTo>
                    <a:cubicBezTo>
                      <a:pt x="6180" y="3608"/>
                      <a:pt x="6168" y="3548"/>
                      <a:pt x="6156" y="3489"/>
                    </a:cubicBezTo>
                    <a:cubicBezTo>
                      <a:pt x="6144" y="3453"/>
                      <a:pt x="6132" y="3405"/>
                      <a:pt x="6120" y="3370"/>
                    </a:cubicBezTo>
                    <a:cubicBezTo>
                      <a:pt x="6120" y="3322"/>
                      <a:pt x="6108" y="3274"/>
                      <a:pt x="6085" y="3239"/>
                    </a:cubicBezTo>
                    <a:cubicBezTo>
                      <a:pt x="6073" y="3191"/>
                      <a:pt x="6061" y="3144"/>
                      <a:pt x="6049" y="3096"/>
                    </a:cubicBezTo>
                    <a:cubicBezTo>
                      <a:pt x="6037" y="3072"/>
                      <a:pt x="6037" y="3060"/>
                      <a:pt x="6025" y="3048"/>
                    </a:cubicBezTo>
                    <a:lnTo>
                      <a:pt x="5977" y="3060"/>
                    </a:lnTo>
                    <a:lnTo>
                      <a:pt x="5965" y="3060"/>
                    </a:lnTo>
                    <a:lnTo>
                      <a:pt x="5918" y="3072"/>
                    </a:lnTo>
                    <a:cubicBezTo>
                      <a:pt x="5918" y="3084"/>
                      <a:pt x="5918" y="3108"/>
                      <a:pt x="5918" y="3120"/>
                    </a:cubicBezTo>
                    <a:lnTo>
                      <a:pt x="5918" y="3132"/>
                    </a:lnTo>
                    <a:cubicBezTo>
                      <a:pt x="5942" y="3858"/>
                      <a:pt x="5775" y="4560"/>
                      <a:pt x="5477" y="5179"/>
                    </a:cubicBezTo>
                    <a:cubicBezTo>
                      <a:pt x="5323" y="5501"/>
                      <a:pt x="5144" y="5799"/>
                      <a:pt x="4918" y="6061"/>
                    </a:cubicBezTo>
                    <a:cubicBezTo>
                      <a:pt x="4692" y="6322"/>
                      <a:pt x="4441" y="6561"/>
                      <a:pt x="4168" y="6739"/>
                    </a:cubicBezTo>
                    <a:cubicBezTo>
                      <a:pt x="4108" y="6787"/>
                      <a:pt x="4049" y="6823"/>
                      <a:pt x="3989" y="6858"/>
                    </a:cubicBezTo>
                    <a:cubicBezTo>
                      <a:pt x="3953" y="6882"/>
                      <a:pt x="3930" y="6894"/>
                      <a:pt x="3894" y="6918"/>
                    </a:cubicBezTo>
                    <a:cubicBezTo>
                      <a:pt x="3882" y="6918"/>
                      <a:pt x="3882" y="6930"/>
                      <a:pt x="3870" y="6930"/>
                    </a:cubicBezTo>
                    <a:cubicBezTo>
                      <a:pt x="3846" y="6942"/>
                      <a:pt x="3822" y="6954"/>
                      <a:pt x="3787" y="6977"/>
                    </a:cubicBezTo>
                    <a:cubicBezTo>
                      <a:pt x="3775" y="6977"/>
                      <a:pt x="3763" y="6989"/>
                      <a:pt x="3751" y="7001"/>
                    </a:cubicBezTo>
                    <a:cubicBezTo>
                      <a:pt x="3691" y="7025"/>
                      <a:pt x="3644" y="7049"/>
                      <a:pt x="3584" y="7084"/>
                    </a:cubicBezTo>
                    <a:cubicBezTo>
                      <a:pt x="3572" y="7084"/>
                      <a:pt x="3560" y="7096"/>
                      <a:pt x="3549" y="7108"/>
                    </a:cubicBezTo>
                    <a:cubicBezTo>
                      <a:pt x="3537" y="7096"/>
                      <a:pt x="3525" y="7084"/>
                      <a:pt x="3513" y="7073"/>
                    </a:cubicBezTo>
                    <a:cubicBezTo>
                      <a:pt x="3501" y="7049"/>
                      <a:pt x="3477" y="7037"/>
                      <a:pt x="3465" y="7013"/>
                    </a:cubicBezTo>
                    <a:cubicBezTo>
                      <a:pt x="3453" y="7001"/>
                      <a:pt x="3441" y="6989"/>
                      <a:pt x="3429" y="6977"/>
                    </a:cubicBezTo>
                    <a:cubicBezTo>
                      <a:pt x="3418" y="6954"/>
                      <a:pt x="3406" y="6942"/>
                      <a:pt x="3394" y="6930"/>
                    </a:cubicBezTo>
                    <a:cubicBezTo>
                      <a:pt x="3382" y="6918"/>
                      <a:pt x="3370" y="6894"/>
                      <a:pt x="3358" y="6882"/>
                    </a:cubicBezTo>
                    <a:cubicBezTo>
                      <a:pt x="3346" y="6870"/>
                      <a:pt x="3334" y="6858"/>
                      <a:pt x="3322" y="6834"/>
                    </a:cubicBezTo>
                    <a:cubicBezTo>
                      <a:pt x="3322" y="6834"/>
                      <a:pt x="3310" y="6823"/>
                      <a:pt x="3310" y="6811"/>
                    </a:cubicBezTo>
                    <a:cubicBezTo>
                      <a:pt x="3298" y="6787"/>
                      <a:pt x="3275" y="6775"/>
                      <a:pt x="3275" y="6751"/>
                    </a:cubicBezTo>
                    <a:cubicBezTo>
                      <a:pt x="3263" y="6727"/>
                      <a:pt x="3251" y="6715"/>
                      <a:pt x="3239" y="6692"/>
                    </a:cubicBezTo>
                    <a:cubicBezTo>
                      <a:pt x="3227" y="6668"/>
                      <a:pt x="3215" y="6644"/>
                      <a:pt x="3203" y="6620"/>
                    </a:cubicBezTo>
                    <a:cubicBezTo>
                      <a:pt x="3179" y="6584"/>
                      <a:pt x="3168" y="6549"/>
                      <a:pt x="3144" y="6501"/>
                    </a:cubicBezTo>
                    <a:cubicBezTo>
                      <a:pt x="3060" y="6287"/>
                      <a:pt x="2989" y="6049"/>
                      <a:pt x="2953" y="5799"/>
                    </a:cubicBezTo>
                    <a:cubicBezTo>
                      <a:pt x="2917" y="5560"/>
                      <a:pt x="2906" y="5310"/>
                      <a:pt x="2894" y="5049"/>
                    </a:cubicBezTo>
                    <a:cubicBezTo>
                      <a:pt x="2894" y="4668"/>
                      <a:pt x="2906" y="4263"/>
                      <a:pt x="2906" y="3846"/>
                    </a:cubicBezTo>
                    <a:cubicBezTo>
                      <a:pt x="2906" y="3715"/>
                      <a:pt x="2894" y="3572"/>
                      <a:pt x="2882" y="3429"/>
                    </a:cubicBezTo>
                    <a:cubicBezTo>
                      <a:pt x="2870" y="3215"/>
                      <a:pt x="2846" y="3001"/>
                      <a:pt x="2810" y="2798"/>
                    </a:cubicBezTo>
                    <a:cubicBezTo>
                      <a:pt x="2751" y="2453"/>
                      <a:pt x="2667" y="2108"/>
                      <a:pt x="2548" y="1786"/>
                    </a:cubicBezTo>
                    <a:cubicBezTo>
                      <a:pt x="2525" y="1715"/>
                      <a:pt x="2501" y="1655"/>
                      <a:pt x="2477" y="1584"/>
                    </a:cubicBezTo>
                    <a:cubicBezTo>
                      <a:pt x="2417" y="1453"/>
                      <a:pt x="2370" y="1334"/>
                      <a:pt x="2310" y="1203"/>
                    </a:cubicBezTo>
                    <a:cubicBezTo>
                      <a:pt x="2286" y="1167"/>
                      <a:pt x="2275" y="1131"/>
                      <a:pt x="2251" y="1096"/>
                    </a:cubicBezTo>
                    <a:cubicBezTo>
                      <a:pt x="2227" y="1060"/>
                      <a:pt x="2215" y="1012"/>
                      <a:pt x="2191" y="977"/>
                    </a:cubicBezTo>
                    <a:cubicBezTo>
                      <a:pt x="2179" y="941"/>
                      <a:pt x="2155" y="905"/>
                      <a:pt x="2132" y="869"/>
                    </a:cubicBezTo>
                    <a:cubicBezTo>
                      <a:pt x="2108" y="834"/>
                      <a:pt x="2096" y="798"/>
                      <a:pt x="2072" y="762"/>
                    </a:cubicBezTo>
                    <a:cubicBezTo>
                      <a:pt x="2048" y="727"/>
                      <a:pt x="2025" y="691"/>
                      <a:pt x="2013" y="655"/>
                    </a:cubicBezTo>
                    <a:cubicBezTo>
                      <a:pt x="1989" y="619"/>
                      <a:pt x="1965" y="584"/>
                      <a:pt x="1941" y="560"/>
                    </a:cubicBezTo>
                    <a:cubicBezTo>
                      <a:pt x="1894" y="488"/>
                      <a:pt x="1846" y="417"/>
                      <a:pt x="1798" y="346"/>
                    </a:cubicBezTo>
                    <a:cubicBezTo>
                      <a:pt x="1751" y="274"/>
                      <a:pt x="1703" y="215"/>
                      <a:pt x="1655" y="143"/>
                    </a:cubicBezTo>
                    <a:cubicBezTo>
                      <a:pt x="1632" y="107"/>
                      <a:pt x="1608" y="84"/>
                      <a:pt x="1572" y="48"/>
                    </a:cubicBezTo>
                    <a:cubicBezTo>
                      <a:pt x="1560" y="36"/>
                      <a:pt x="1548" y="12"/>
                      <a:pt x="15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8" name="Google Shape;11698;p32"/>
              <p:cNvSpPr/>
              <p:nvPr/>
            </p:nvSpPr>
            <p:spPr>
              <a:xfrm flipH="1">
                <a:off x="3794450" y="6085403"/>
                <a:ext cx="155100" cy="416125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16645" extrusionOk="0">
                    <a:moveTo>
                      <a:pt x="6180" y="4632"/>
                    </a:moveTo>
                    <a:cubicBezTo>
                      <a:pt x="6156" y="4882"/>
                      <a:pt x="6096" y="5132"/>
                      <a:pt x="6025" y="5370"/>
                    </a:cubicBezTo>
                    <a:cubicBezTo>
                      <a:pt x="5906" y="5763"/>
                      <a:pt x="5727" y="6132"/>
                      <a:pt x="5501" y="6477"/>
                    </a:cubicBezTo>
                    <a:cubicBezTo>
                      <a:pt x="5394" y="6644"/>
                      <a:pt x="5263" y="6799"/>
                      <a:pt x="5132" y="6953"/>
                    </a:cubicBezTo>
                    <a:cubicBezTo>
                      <a:pt x="4989" y="7108"/>
                      <a:pt x="4822" y="7263"/>
                      <a:pt x="4656" y="7406"/>
                    </a:cubicBezTo>
                    <a:cubicBezTo>
                      <a:pt x="4596" y="7441"/>
                      <a:pt x="4548" y="7477"/>
                      <a:pt x="4501" y="7513"/>
                    </a:cubicBezTo>
                    <a:cubicBezTo>
                      <a:pt x="3882" y="7965"/>
                      <a:pt x="3227" y="8251"/>
                      <a:pt x="2703" y="8620"/>
                    </a:cubicBezTo>
                    <a:cubicBezTo>
                      <a:pt x="2429" y="8811"/>
                      <a:pt x="2191" y="9025"/>
                      <a:pt x="2012" y="9275"/>
                    </a:cubicBezTo>
                    <a:cubicBezTo>
                      <a:pt x="1929" y="9394"/>
                      <a:pt x="1858" y="9525"/>
                      <a:pt x="1798" y="9668"/>
                    </a:cubicBezTo>
                    <a:cubicBezTo>
                      <a:pt x="1750" y="9775"/>
                      <a:pt x="1715" y="9894"/>
                      <a:pt x="1679" y="10013"/>
                    </a:cubicBezTo>
                    <a:cubicBezTo>
                      <a:pt x="1679" y="10049"/>
                      <a:pt x="1667" y="10073"/>
                      <a:pt x="1667" y="10108"/>
                    </a:cubicBezTo>
                    <a:cubicBezTo>
                      <a:pt x="1655" y="10168"/>
                      <a:pt x="1643" y="10228"/>
                      <a:pt x="1631" y="10299"/>
                    </a:cubicBezTo>
                    <a:cubicBezTo>
                      <a:pt x="1548" y="10859"/>
                      <a:pt x="1608" y="11466"/>
                      <a:pt x="1774" y="12049"/>
                    </a:cubicBezTo>
                    <a:cubicBezTo>
                      <a:pt x="1810" y="12156"/>
                      <a:pt x="1846" y="12264"/>
                      <a:pt x="1881" y="12371"/>
                    </a:cubicBezTo>
                    <a:cubicBezTo>
                      <a:pt x="1893" y="12418"/>
                      <a:pt x="1905" y="12454"/>
                      <a:pt x="1929" y="12502"/>
                    </a:cubicBezTo>
                    <a:cubicBezTo>
                      <a:pt x="1929" y="12537"/>
                      <a:pt x="1941" y="12561"/>
                      <a:pt x="1953" y="12597"/>
                    </a:cubicBezTo>
                    <a:cubicBezTo>
                      <a:pt x="1977" y="12656"/>
                      <a:pt x="2001" y="12716"/>
                      <a:pt x="2024" y="12775"/>
                    </a:cubicBezTo>
                    <a:cubicBezTo>
                      <a:pt x="2036" y="12811"/>
                      <a:pt x="2084" y="12823"/>
                      <a:pt x="2120" y="12811"/>
                    </a:cubicBezTo>
                    <a:cubicBezTo>
                      <a:pt x="2120" y="12799"/>
                      <a:pt x="2120" y="12799"/>
                      <a:pt x="2120" y="12799"/>
                    </a:cubicBezTo>
                    <a:cubicBezTo>
                      <a:pt x="2179" y="12752"/>
                      <a:pt x="2239" y="12716"/>
                      <a:pt x="2298" y="12668"/>
                    </a:cubicBezTo>
                    <a:cubicBezTo>
                      <a:pt x="2477" y="12549"/>
                      <a:pt x="2667" y="12442"/>
                      <a:pt x="2846" y="12347"/>
                    </a:cubicBezTo>
                    <a:cubicBezTo>
                      <a:pt x="3024" y="12252"/>
                      <a:pt x="3191" y="12168"/>
                      <a:pt x="3370" y="12097"/>
                    </a:cubicBezTo>
                    <a:cubicBezTo>
                      <a:pt x="3715" y="11942"/>
                      <a:pt x="4036" y="11787"/>
                      <a:pt x="4346" y="11597"/>
                    </a:cubicBezTo>
                    <a:cubicBezTo>
                      <a:pt x="4489" y="11502"/>
                      <a:pt x="4644" y="11394"/>
                      <a:pt x="4763" y="11263"/>
                    </a:cubicBezTo>
                    <a:cubicBezTo>
                      <a:pt x="4894" y="11144"/>
                      <a:pt x="5013" y="11001"/>
                      <a:pt x="5108" y="10847"/>
                    </a:cubicBezTo>
                    <a:lnTo>
                      <a:pt x="5108" y="10835"/>
                    </a:lnTo>
                    <a:cubicBezTo>
                      <a:pt x="5120" y="10823"/>
                      <a:pt x="5144" y="10811"/>
                      <a:pt x="5168" y="10811"/>
                    </a:cubicBezTo>
                    <a:cubicBezTo>
                      <a:pt x="5203" y="10823"/>
                      <a:pt x="5227" y="10847"/>
                      <a:pt x="5215" y="10882"/>
                    </a:cubicBezTo>
                    <a:cubicBezTo>
                      <a:pt x="5191" y="11073"/>
                      <a:pt x="5108" y="11275"/>
                      <a:pt x="5013" y="11454"/>
                    </a:cubicBezTo>
                    <a:cubicBezTo>
                      <a:pt x="4918" y="11632"/>
                      <a:pt x="4798" y="11799"/>
                      <a:pt x="4656" y="11954"/>
                    </a:cubicBezTo>
                    <a:cubicBezTo>
                      <a:pt x="4537" y="12085"/>
                      <a:pt x="4417" y="12216"/>
                      <a:pt x="4287" y="12335"/>
                    </a:cubicBezTo>
                    <a:cubicBezTo>
                      <a:pt x="4108" y="12490"/>
                      <a:pt x="3941" y="12621"/>
                      <a:pt x="3763" y="12752"/>
                    </a:cubicBezTo>
                    <a:cubicBezTo>
                      <a:pt x="3453" y="12990"/>
                      <a:pt x="3167" y="13216"/>
                      <a:pt x="2929" y="13442"/>
                    </a:cubicBezTo>
                    <a:cubicBezTo>
                      <a:pt x="2893" y="13478"/>
                      <a:pt x="2858" y="13514"/>
                      <a:pt x="2834" y="13549"/>
                    </a:cubicBezTo>
                    <a:cubicBezTo>
                      <a:pt x="2822" y="13561"/>
                      <a:pt x="2810" y="13573"/>
                      <a:pt x="2798" y="13597"/>
                    </a:cubicBezTo>
                    <a:cubicBezTo>
                      <a:pt x="2751" y="13645"/>
                      <a:pt x="2703" y="13704"/>
                      <a:pt x="2655" y="13764"/>
                    </a:cubicBezTo>
                    <a:cubicBezTo>
                      <a:pt x="2655" y="13776"/>
                      <a:pt x="2643" y="13787"/>
                      <a:pt x="2632" y="13799"/>
                    </a:cubicBezTo>
                    <a:cubicBezTo>
                      <a:pt x="2620" y="13823"/>
                      <a:pt x="2608" y="13847"/>
                      <a:pt x="2596" y="13859"/>
                    </a:cubicBezTo>
                    <a:lnTo>
                      <a:pt x="2596" y="13859"/>
                    </a:lnTo>
                    <a:cubicBezTo>
                      <a:pt x="2584" y="13930"/>
                      <a:pt x="2584" y="14014"/>
                      <a:pt x="2572" y="14085"/>
                    </a:cubicBezTo>
                    <a:cubicBezTo>
                      <a:pt x="2679" y="14311"/>
                      <a:pt x="2774" y="14549"/>
                      <a:pt x="2870" y="14788"/>
                    </a:cubicBezTo>
                    <a:cubicBezTo>
                      <a:pt x="2882" y="14823"/>
                      <a:pt x="2893" y="14847"/>
                      <a:pt x="2905" y="14883"/>
                    </a:cubicBezTo>
                    <a:cubicBezTo>
                      <a:pt x="2941" y="14978"/>
                      <a:pt x="2977" y="15073"/>
                      <a:pt x="3001" y="15169"/>
                    </a:cubicBezTo>
                    <a:cubicBezTo>
                      <a:pt x="3132" y="15550"/>
                      <a:pt x="3251" y="15943"/>
                      <a:pt x="3322" y="16347"/>
                    </a:cubicBezTo>
                    <a:cubicBezTo>
                      <a:pt x="3322" y="16359"/>
                      <a:pt x="3322" y="16383"/>
                      <a:pt x="3322" y="16395"/>
                    </a:cubicBezTo>
                    <a:cubicBezTo>
                      <a:pt x="2965" y="16478"/>
                      <a:pt x="2608" y="16562"/>
                      <a:pt x="2251" y="16645"/>
                    </a:cubicBezTo>
                    <a:lnTo>
                      <a:pt x="2251" y="16645"/>
                    </a:lnTo>
                    <a:cubicBezTo>
                      <a:pt x="2239" y="16621"/>
                      <a:pt x="2239" y="16585"/>
                      <a:pt x="2227" y="16562"/>
                    </a:cubicBezTo>
                    <a:cubicBezTo>
                      <a:pt x="2155" y="16228"/>
                      <a:pt x="2048" y="15895"/>
                      <a:pt x="1917" y="15573"/>
                    </a:cubicBezTo>
                    <a:cubicBezTo>
                      <a:pt x="1858" y="15419"/>
                      <a:pt x="1786" y="15276"/>
                      <a:pt x="1727" y="15133"/>
                    </a:cubicBezTo>
                    <a:cubicBezTo>
                      <a:pt x="1643" y="14942"/>
                      <a:pt x="1560" y="14752"/>
                      <a:pt x="1477" y="14561"/>
                    </a:cubicBezTo>
                    <a:cubicBezTo>
                      <a:pt x="1167" y="13907"/>
                      <a:pt x="846" y="13216"/>
                      <a:pt x="631" y="12454"/>
                    </a:cubicBezTo>
                    <a:cubicBezTo>
                      <a:pt x="619" y="12418"/>
                      <a:pt x="607" y="12394"/>
                      <a:pt x="607" y="12371"/>
                    </a:cubicBezTo>
                    <a:cubicBezTo>
                      <a:pt x="536" y="12097"/>
                      <a:pt x="477" y="11811"/>
                      <a:pt x="453" y="11513"/>
                    </a:cubicBezTo>
                    <a:cubicBezTo>
                      <a:pt x="429" y="11382"/>
                      <a:pt x="417" y="11251"/>
                      <a:pt x="417" y="11121"/>
                    </a:cubicBezTo>
                    <a:cubicBezTo>
                      <a:pt x="405" y="10763"/>
                      <a:pt x="429" y="10406"/>
                      <a:pt x="512" y="10061"/>
                    </a:cubicBezTo>
                    <a:cubicBezTo>
                      <a:pt x="524" y="9978"/>
                      <a:pt x="536" y="9906"/>
                      <a:pt x="560" y="9823"/>
                    </a:cubicBezTo>
                    <a:cubicBezTo>
                      <a:pt x="679" y="9394"/>
                      <a:pt x="881" y="8977"/>
                      <a:pt x="1167" y="8620"/>
                    </a:cubicBezTo>
                    <a:cubicBezTo>
                      <a:pt x="1453" y="8263"/>
                      <a:pt x="1810" y="7989"/>
                      <a:pt x="2167" y="7775"/>
                    </a:cubicBezTo>
                    <a:cubicBezTo>
                      <a:pt x="2251" y="7727"/>
                      <a:pt x="2322" y="7680"/>
                      <a:pt x="2405" y="7632"/>
                    </a:cubicBezTo>
                    <a:cubicBezTo>
                      <a:pt x="2441" y="7620"/>
                      <a:pt x="2453" y="7584"/>
                      <a:pt x="2429" y="7549"/>
                    </a:cubicBezTo>
                    <a:cubicBezTo>
                      <a:pt x="2382" y="7465"/>
                      <a:pt x="2334" y="7382"/>
                      <a:pt x="2298" y="7299"/>
                    </a:cubicBezTo>
                    <a:cubicBezTo>
                      <a:pt x="2286" y="7275"/>
                      <a:pt x="2274" y="7263"/>
                      <a:pt x="2274" y="7239"/>
                    </a:cubicBezTo>
                    <a:cubicBezTo>
                      <a:pt x="2251" y="7180"/>
                      <a:pt x="2227" y="7120"/>
                      <a:pt x="2203" y="7060"/>
                    </a:cubicBezTo>
                    <a:cubicBezTo>
                      <a:pt x="2191" y="7037"/>
                      <a:pt x="2179" y="7013"/>
                      <a:pt x="2179" y="6989"/>
                    </a:cubicBezTo>
                    <a:cubicBezTo>
                      <a:pt x="2060" y="6644"/>
                      <a:pt x="2012" y="6310"/>
                      <a:pt x="2001" y="5977"/>
                    </a:cubicBezTo>
                    <a:cubicBezTo>
                      <a:pt x="2001" y="5929"/>
                      <a:pt x="2001" y="5894"/>
                      <a:pt x="2001" y="5846"/>
                    </a:cubicBezTo>
                    <a:cubicBezTo>
                      <a:pt x="2001" y="5763"/>
                      <a:pt x="2001" y="5679"/>
                      <a:pt x="2001" y="5596"/>
                    </a:cubicBezTo>
                    <a:cubicBezTo>
                      <a:pt x="2001" y="5406"/>
                      <a:pt x="2024" y="5215"/>
                      <a:pt x="2048" y="5036"/>
                    </a:cubicBezTo>
                    <a:cubicBezTo>
                      <a:pt x="2048" y="5001"/>
                      <a:pt x="2048" y="4965"/>
                      <a:pt x="2048" y="4941"/>
                    </a:cubicBezTo>
                    <a:cubicBezTo>
                      <a:pt x="2060" y="4929"/>
                      <a:pt x="2060" y="4917"/>
                      <a:pt x="2060" y="4917"/>
                    </a:cubicBezTo>
                    <a:cubicBezTo>
                      <a:pt x="2060" y="4858"/>
                      <a:pt x="2072" y="4810"/>
                      <a:pt x="2072" y="4763"/>
                    </a:cubicBezTo>
                    <a:cubicBezTo>
                      <a:pt x="2084" y="4703"/>
                      <a:pt x="2096" y="4644"/>
                      <a:pt x="2108" y="4584"/>
                    </a:cubicBezTo>
                    <a:cubicBezTo>
                      <a:pt x="2108" y="4548"/>
                      <a:pt x="2108" y="4524"/>
                      <a:pt x="2120" y="4489"/>
                    </a:cubicBezTo>
                    <a:cubicBezTo>
                      <a:pt x="2120" y="4429"/>
                      <a:pt x="2131" y="4370"/>
                      <a:pt x="2143" y="4310"/>
                    </a:cubicBezTo>
                    <a:lnTo>
                      <a:pt x="2143" y="4310"/>
                    </a:lnTo>
                    <a:cubicBezTo>
                      <a:pt x="2143" y="4286"/>
                      <a:pt x="2131" y="4263"/>
                      <a:pt x="2108" y="4251"/>
                    </a:cubicBezTo>
                    <a:lnTo>
                      <a:pt x="2084" y="4239"/>
                    </a:lnTo>
                    <a:cubicBezTo>
                      <a:pt x="2036" y="4215"/>
                      <a:pt x="2001" y="4191"/>
                      <a:pt x="1965" y="4167"/>
                    </a:cubicBezTo>
                    <a:cubicBezTo>
                      <a:pt x="1917" y="4143"/>
                      <a:pt x="1870" y="4120"/>
                      <a:pt x="1822" y="4084"/>
                    </a:cubicBezTo>
                    <a:cubicBezTo>
                      <a:pt x="1381" y="3822"/>
                      <a:pt x="977" y="3524"/>
                      <a:pt x="596" y="3191"/>
                    </a:cubicBezTo>
                    <a:cubicBezTo>
                      <a:pt x="548" y="3143"/>
                      <a:pt x="500" y="3096"/>
                      <a:pt x="441" y="3048"/>
                    </a:cubicBezTo>
                    <a:cubicBezTo>
                      <a:pt x="405" y="3012"/>
                      <a:pt x="369" y="2977"/>
                      <a:pt x="334" y="2941"/>
                    </a:cubicBezTo>
                    <a:cubicBezTo>
                      <a:pt x="298" y="2905"/>
                      <a:pt x="250" y="2858"/>
                      <a:pt x="215" y="2822"/>
                    </a:cubicBezTo>
                    <a:cubicBezTo>
                      <a:pt x="215" y="2822"/>
                      <a:pt x="215" y="2822"/>
                      <a:pt x="203" y="2822"/>
                    </a:cubicBezTo>
                    <a:cubicBezTo>
                      <a:pt x="167" y="2774"/>
                      <a:pt x="131" y="2739"/>
                      <a:pt x="96" y="2703"/>
                    </a:cubicBezTo>
                    <a:cubicBezTo>
                      <a:pt x="96" y="2703"/>
                      <a:pt x="96" y="2691"/>
                      <a:pt x="84" y="2691"/>
                    </a:cubicBezTo>
                    <a:cubicBezTo>
                      <a:pt x="60" y="2667"/>
                      <a:pt x="36" y="2643"/>
                      <a:pt x="12" y="2619"/>
                    </a:cubicBezTo>
                    <a:cubicBezTo>
                      <a:pt x="12" y="2608"/>
                      <a:pt x="12" y="2608"/>
                      <a:pt x="12" y="2608"/>
                    </a:cubicBezTo>
                    <a:cubicBezTo>
                      <a:pt x="0" y="2584"/>
                      <a:pt x="0" y="2548"/>
                      <a:pt x="12" y="2536"/>
                    </a:cubicBezTo>
                    <a:lnTo>
                      <a:pt x="24" y="2524"/>
                    </a:lnTo>
                    <a:cubicBezTo>
                      <a:pt x="24" y="2524"/>
                      <a:pt x="24" y="2524"/>
                      <a:pt x="24" y="2524"/>
                    </a:cubicBezTo>
                    <a:cubicBezTo>
                      <a:pt x="36" y="2500"/>
                      <a:pt x="72" y="2500"/>
                      <a:pt x="96" y="2524"/>
                    </a:cubicBezTo>
                    <a:cubicBezTo>
                      <a:pt x="96" y="2524"/>
                      <a:pt x="96" y="2524"/>
                      <a:pt x="96" y="2524"/>
                    </a:cubicBezTo>
                    <a:cubicBezTo>
                      <a:pt x="143" y="2548"/>
                      <a:pt x="179" y="2584"/>
                      <a:pt x="215" y="2608"/>
                    </a:cubicBezTo>
                    <a:cubicBezTo>
                      <a:pt x="500" y="2810"/>
                      <a:pt x="798" y="2989"/>
                      <a:pt x="1096" y="3143"/>
                    </a:cubicBezTo>
                    <a:cubicBezTo>
                      <a:pt x="1131" y="3167"/>
                      <a:pt x="1167" y="3179"/>
                      <a:pt x="1215" y="3203"/>
                    </a:cubicBezTo>
                    <a:cubicBezTo>
                      <a:pt x="1274" y="3227"/>
                      <a:pt x="1322" y="3262"/>
                      <a:pt x="1381" y="3286"/>
                    </a:cubicBezTo>
                    <a:cubicBezTo>
                      <a:pt x="1393" y="3286"/>
                      <a:pt x="1393" y="3286"/>
                      <a:pt x="1393" y="3286"/>
                    </a:cubicBezTo>
                    <a:cubicBezTo>
                      <a:pt x="1405" y="3298"/>
                      <a:pt x="1417" y="3298"/>
                      <a:pt x="1429" y="3310"/>
                    </a:cubicBezTo>
                    <a:cubicBezTo>
                      <a:pt x="1524" y="3346"/>
                      <a:pt x="1608" y="3393"/>
                      <a:pt x="1703" y="3429"/>
                    </a:cubicBezTo>
                    <a:cubicBezTo>
                      <a:pt x="1739" y="3441"/>
                      <a:pt x="1774" y="3453"/>
                      <a:pt x="1798" y="3465"/>
                    </a:cubicBezTo>
                    <a:cubicBezTo>
                      <a:pt x="1905" y="3512"/>
                      <a:pt x="2012" y="3548"/>
                      <a:pt x="2120" y="3596"/>
                    </a:cubicBezTo>
                    <a:cubicBezTo>
                      <a:pt x="2131" y="3596"/>
                      <a:pt x="2143" y="3596"/>
                      <a:pt x="2155" y="3608"/>
                    </a:cubicBezTo>
                    <a:cubicBezTo>
                      <a:pt x="2167" y="3608"/>
                      <a:pt x="2167" y="3608"/>
                      <a:pt x="2167" y="3608"/>
                    </a:cubicBezTo>
                    <a:cubicBezTo>
                      <a:pt x="2203" y="3620"/>
                      <a:pt x="2239" y="3596"/>
                      <a:pt x="2239" y="3560"/>
                    </a:cubicBezTo>
                    <a:cubicBezTo>
                      <a:pt x="2239" y="3548"/>
                      <a:pt x="2239" y="3548"/>
                      <a:pt x="2239" y="3548"/>
                    </a:cubicBezTo>
                    <a:cubicBezTo>
                      <a:pt x="2251" y="3512"/>
                      <a:pt x="2251" y="3477"/>
                      <a:pt x="2251" y="3441"/>
                    </a:cubicBezTo>
                    <a:cubicBezTo>
                      <a:pt x="2251" y="3417"/>
                      <a:pt x="2251" y="3393"/>
                      <a:pt x="2251" y="3370"/>
                    </a:cubicBezTo>
                    <a:cubicBezTo>
                      <a:pt x="2262" y="3346"/>
                      <a:pt x="2262" y="3322"/>
                      <a:pt x="2262" y="3298"/>
                    </a:cubicBezTo>
                    <a:cubicBezTo>
                      <a:pt x="2262" y="3274"/>
                      <a:pt x="2262" y="3250"/>
                      <a:pt x="2262" y="3227"/>
                    </a:cubicBezTo>
                    <a:cubicBezTo>
                      <a:pt x="2262" y="3191"/>
                      <a:pt x="2262" y="3167"/>
                      <a:pt x="2274" y="3131"/>
                    </a:cubicBezTo>
                    <a:cubicBezTo>
                      <a:pt x="2274" y="3036"/>
                      <a:pt x="2274" y="2929"/>
                      <a:pt x="2262" y="2822"/>
                    </a:cubicBezTo>
                    <a:cubicBezTo>
                      <a:pt x="2262" y="2500"/>
                      <a:pt x="2215" y="2179"/>
                      <a:pt x="2155" y="1869"/>
                    </a:cubicBezTo>
                    <a:cubicBezTo>
                      <a:pt x="2131" y="1750"/>
                      <a:pt x="2096" y="1631"/>
                      <a:pt x="2072" y="1512"/>
                    </a:cubicBezTo>
                    <a:cubicBezTo>
                      <a:pt x="2048" y="1441"/>
                      <a:pt x="2024" y="1369"/>
                      <a:pt x="2001" y="1298"/>
                    </a:cubicBezTo>
                    <a:cubicBezTo>
                      <a:pt x="1977" y="1215"/>
                      <a:pt x="1953" y="1143"/>
                      <a:pt x="1917" y="1072"/>
                    </a:cubicBezTo>
                    <a:cubicBezTo>
                      <a:pt x="1905" y="1036"/>
                      <a:pt x="1893" y="1000"/>
                      <a:pt x="1881" y="964"/>
                    </a:cubicBezTo>
                    <a:cubicBezTo>
                      <a:pt x="1881" y="941"/>
                      <a:pt x="1870" y="929"/>
                      <a:pt x="1858" y="905"/>
                    </a:cubicBezTo>
                    <a:cubicBezTo>
                      <a:pt x="1846" y="881"/>
                      <a:pt x="1834" y="845"/>
                      <a:pt x="1822" y="822"/>
                    </a:cubicBezTo>
                    <a:cubicBezTo>
                      <a:pt x="1810" y="774"/>
                      <a:pt x="1786" y="738"/>
                      <a:pt x="1774" y="703"/>
                    </a:cubicBezTo>
                    <a:cubicBezTo>
                      <a:pt x="1727" y="595"/>
                      <a:pt x="1667" y="488"/>
                      <a:pt x="1620" y="381"/>
                    </a:cubicBezTo>
                    <a:cubicBezTo>
                      <a:pt x="1608" y="369"/>
                      <a:pt x="1608" y="357"/>
                      <a:pt x="1596" y="345"/>
                    </a:cubicBezTo>
                    <a:cubicBezTo>
                      <a:pt x="1584" y="322"/>
                      <a:pt x="1572" y="286"/>
                      <a:pt x="1548" y="262"/>
                    </a:cubicBezTo>
                    <a:cubicBezTo>
                      <a:pt x="1524" y="226"/>
                      <a:pt x="1512" y="191"/>
                      <a:pt x="1489" y="155"/>
                    </a:cubicBezTo>
                    <a:cubicBezTo>
                      <a:pt x="1477" y="131"/>
                      <a:pt x="1465" y="107"/>
                      <a:pt x="1453" y="95"/>
                    </a:cubicBezTo>
                    <a:cubicBezTo>
                      <a:pt x="1441" y="60"/>
                      <a:pt x="1441" y="24"/>
                      <a:pt x="1465" y="12"/>
                    </a:cubicBezTo>
                    <a:cubicBezTo>
                      <a:pt x="1477" y="0"/>
                      <a:pt x="1489" y="0"/>
                      <a:pt x="1500" y="0"/>
                    </a:cubicBezTo>
                    <a:cubicBezTo>
                      <a:pt x="1524" y="0"/>
                      <a:pt x="1536" y="12"/>
                      <a:pt x="1548" y="24"/>
                    </a:cubicBezTo>
                    <a:cubicBezTo>
                      <a:pt x="1584" y="60"/>
                      <a:pt x="1608" y="83"/>
                      <a:pt x="1631" y="119"/>
                    </a:cubicBezTo>
                    <a:cubicBezTo>
                      <a:pt x="1679" y="179"/>
                      <a:pt x="1727" y="250"/>
                      <a:pt x="1774" y="322"/>
                    </a:cubicBezTo>
                    <a:cubicBezTo>
                      <a:pt x="1822" y="393"/>
                      <a:pt x="1870" y="464"/>
                      <a:pt x="1917" y="536"/>
                    </a:cubicBezTo>
                    <a:cubicBezTo>
                      <a:pt x="1941" y="560"/>
                      <a:pt x="1965" y="595"/>
                      <a:pt x="1977" y="631"/>
                    </a:cubicBezTo>
                    <a:cubicBezTo>
                      <a:pt x="2001" y="667"/>
                      <a:pt x="2024" y="703"/>
                      <a:pt x="2048" y="738"/>
                    </a:cubicBezTo>
                    <a:cubicBezTo>
                      <a:pt x="2072" y="774"/>
                      <a:pt x="2084" y="810"/>
                      <a:pt x="2108" y="845"/>
                    </a:cubicBezTo>
                    <a:cubicBezTo>
                      <a:pt x="2131" y="881"/>
                      <a:pt x="2143" y="917"/>
                      <a:pt x="2167" y="953"/>
                    </a:cubicBezTo>
                    <a:cubicBezTo>
                      <a:pt x="2191" y="988"/>
                      <a:pt x="2203" y="1024"/>
                      <a:pt x="2227" y="1072"/>
                    </a:cubicBezTo>
                    <a:cubicBezTo>
                      <a:pt x="2251" y="1107"/>
                      <a:pt x="2262" y="1143"/>
                      <a:pt x="2286" y="1179"/>
                    </a:cubicBezTo>
                    <a:cubicBezTo>
                      <a:pt x="2346" y="1298"/>
                      <a:pt x="2393" y="1429"/>
                      <a:pt x="2453" y="1560"/>
                    </a:cubicBezTo>
                    <a:cubicBezTo>
                      <a:pt x="2477" y="1631"/>
                      <a:pt x="2501" y="1691"/>
                      <a:pt x="2524" y="1762"/>
                    </a:cubicBezTo>
                    <a:cubicBezTo>
                      <a:pt x="2643" y="2084"/>
                      <a:pt x="2727" y="2429"/>
                      <a:pt x="2786" y="2774"/>
                    </a:cubicBezTo>
                    <a:cubicBezTo>
                      <a:pt x="2822" y="2977"/>
                      <a:pt x="2846" y="3191"/>
                      <a:pt x="2858" y="3405"/>
                    </a:cubicBezTo>
                    <a:cubicBezTo>
                      <a:pt x="2870" y="3548"/>
                      <a:pt x="2870" y="3679"/>
                      <a:pt x="2882" y="3822"/>
                    </a:cubicBezTo>
                    <a:cubicBezTo>
                      <a:pt x="2882" y="4239"/>
                      <a:pt x="2870" y="4644"/>
                      <a:pt x="2870" y="5025"/>
                    </a:cubicBezTo>
                    <a:cubicBezTo>
                      <a:pt x="2882" y="5286"/>
                      <a:pt x="2893" y="5536"/>
                      <a:pt x="2929" y="5775"/>
                    </a:cubicBezTo>
                    <a:cubicBezTo>
                      <a:pt x="2965" y="6025"/>
                      <a:pt x="3036" y="6263"/>
                      <a:pt x="3120" y="6477"/>
                    </a:cubicBezTo>
                    <a:cubicBezTo>
                      <a:pt x="3144" y="6525"/>
                      <a:pt x="3155" y="6560"/>
                      <a:pt x="3179" y="6596"/>
                    </a:cubicBezTo>
                    <a:cubicBezTo>
                      <a:pt x="3191" y="6620"/>
                      <a:pt x="3203" y="6644"/>
                      <a:pt x="3215" y="6668"/>
                    </a:cubicBezTo>
                    <a:cubicBezTo>
                      <a:pt x="3215" y="6668"/>
                      <a:pt x="3215" y="6668"/>
                      <a:pt x="3215" y="6668"/>
                    </a:cubicBezTo>
                    <a:cubicBezTo>
                      <a:pt x="3227" y="6691"/>
                      <a:pt x="3239" y="6703"/>
                      <a:pt x="3239" y="6727"/>
                    </a:cubicBezTo>
                    <a:cubicBezTo>
                      <a:pt x="3251" y="6739"/>
                      <a:pt x="3274" y="6763"/>
                      <a:pt x="3286" y="6787"/>
                    </a:cubicBezTo>
                    <a:cubicBezTo>
                      <a:pt x="3286" y="6799"/>
                      <a:pt x="3298" y="6810"/>
                      <a:pt x="3298" y="6810"/>
                    </a:cubicBezTo>
                    <a:cubicBezTo>
                      <a:pt x="3310" y="6834"/>
                      <a:pt x="3322" y="6846"/>
                      <a:pt x="3334" y="6858"/>
                    </a:cubicBezTo>
                    <a:cubicBezTo>
                      <a:pt x="3346" y="6870"/>
                      <a:pt x="3358" y="6894"/>
                      <a:pt x="3370" y="6906"/>
                    </a:cubicBezTo>
                    <a:cubicBezTo>
                      <a:pt x="3382" y="6918"/>
                      <a:pt x="3394" y="6930"/>
                      <a:pt x="3405" y="6953"/>
                    </a:cubicBezTo>
                    <a:cubicBezTo>
                      <a:pt x="3417" y="6965"/>
                      <a:pt x="3429" y="6977"/>
                      <a:pt x="3441" y="6989"/>
                    </a:cubicBezTo>
                    <a:cubicBezTo>
                      <a:pt x="3453" y="7013"/>
                      <a:pt x="3477" y="7025"/>
                      <a:pt x="3489" y="7049"/>
                    </a:cubicBezTo>
                    <a:lnTo>
                      <a:pt x="3489" y="7049"/>
                    </a:lnTo>
                    <a:cubicBezTo>
                      <a:pt x="3513" y="7060"/>
                      <a:pt x="3536" y="7072"/>
                      <a:pt x="3560" y="7060"/>
                    </a:cubicBezTo>
                    <a:cubicBezTo>
                      <a:pt x="3620" y="7025"/>
                      <a:pt x="3667" y="7001"/>
                      <a:pt x="3727" y="6977"/>
                    </a:cubicBezTo>
                    <a:cubicBezTo>
                      <a:pt x="3739" y="6965"/>
                      <a:pt x="3751" y="6953"/>
                      <a:pt x="3763" y="6953"/>
                    </a:cubicBezTo>
                    <a:cubicBezTo>
                      <a:pt x="3786" y="6930"/>
                      <a:pt x="3822" y="6918"/>
                      <a:pt x="3846" y="6906"/>
                    </a:cubicBezTo>
                    <a:cubicBezTo>
                      <a:pt x="3858" y="6906"/>
                      <a:pt x="3858" y="6894"/>
                      <a:pt x="3870" y="6894"/>
                    </a:cubicBezTo>
                    <a:cubicBezTo>
                      <a:pt x="3906" y="6870"/>
                      <a:pt x="3929" y="6858"/>
                      <a:pt x="3965" y="6834"/>
                    </a:cubicBezTo>
                    <a:cubicBezTo>
                      <a:pt x="3965" y="6834"/>
                      <a:pt x="3965" y="6834"/>
                      <a:pt x="3965" y="6834"/>
                    </a:cubicBezTo>
                    <a:cubicBezTo>
                      <a:pt x="4025" y="6799"/>
                      <a:pt x="4084" y="6763"/>
                      <a:pt x="4144" y="6715"/>
                    </a:cubicBezTo>
                    <a:cubicBezTo>
                      <a:pt x="4417" y="6537"/>
                      <a:pt x="4668" y="6298"/>
                      <a:pt x="4894" y="6037"/>
                    </a:cubicBezTo>
                    <a:cubicBezTo>
                      <a:pt x="5120" y="5775"/>
                      <a:pt x="5299" y="5477"/>
                      <a:pt x="5453" y="5155"/>
                    </a:cubicBezTo>
                    <a:cubicBezTo>
                      <a:pt x="5751" y="4536"/>
                      <a:pt x="5918" y="3834"/>
                      <a:pt x="5894" y="3108"/>
                    </a:cubicBezTo>
                    <a:lnTo>
                      <a:pt x="5894" y="3096"/>
                    </a:lnTo>
                    <a:lnTo>
                      <a:pt x="5894" y="3096"/>
                    </a:lnTo>
                    <a:cubicBezTo>
                      <a:pt x="5894" y="3072"/>
                      <a:pt x="5918" y="3048"/>
                      <a:pt x="5941" y="3036"/>
                    </a:cubicBezTo>
                    <a:lnTo>
                      <a:pt x="5941" y="3036"/>
                    </a:lnTo>
                    <a:lnTo>
                      <a:pt x="5953" y="3036"/>
                    </a:lnTo>
                    <a:cubicBezTo>
                      <a:pt x="5977" y="3024"/>
                      <a:pt x="6013" y="3048"/>
                      <a:pt x="6013" y="3072"/>
                    </a:cubicBezTo>
                    <a:cubicBezTo>
                      <a:pt x="6025" y="3072"/>
                      <a:pt x="6025" y="3072"/>
                      <a:pt x="6025" y="3072"/>
                    </a:cubicBezTo>
                    <a:cubicBezTo>
                      <a:pt x="6037" y="3120"/>
                      <a:pt x="6049" y="3167"/>
                      <a:pt x="6061" y="3203"/>
                    </a:cubicBezTo>
                    <a:cubicBezTo>
                      <a:pt x="6072" y="3250"/>
                      <a:pt x="6096" y="3298"/>
                      <a:pt x="6096" y="3346"/>
                    </a:cubicBezTo>
                    <a:cubicBezTo>
                      <a:pt x="6108" y="3381"/>
                      <a:pt x="6120" y="3429"/>
                      <a:pt x="6132" y="3465"/>
                    </a:cubicBezTo>
                    <a:cubicBezTo>
                      <a:pt x="6144" y="3524"/>
                      <a:pt x="6156" y="3584"/>
                      <a:pt x="6156" y="3643"/>
                    </a:cubicBezTo>
                    <a:cubicBezTo>
                      <a:pt x="6168" y="3679"/>
                      <a:pt x="6168" y="3715"/>
                      <a:pt x="6180" y="3751"/>
                    </a:cubicBezTo>
                    <a:cubicBezTo>
                      <a:pt x="6180" y="3798"/>
                      <a:pt x="6192" y="3846"/>
                      <a:pt x="6192" y="3893"/>
                    </a:cubicBezTo>
                    <a:cubicBezTo>
                      <a:pt x="6192" y="3917"/>
                      <a:pt x="6192" y="3941"/>
                      <a:pt x="6192" y="3953"/>
                    </a:cubicBezTo>
                    <a:cubicBezTo>
                      <a:pt x="6192" y="3989"/>
                      <a:pt x="6203" y="4012"/>
                      <a:pt x="6203" y="4048"/>
                    </a:cubicBezTo>
                    <a:cubicBezTo>
                      <a:pt x="6203" y="4072"/>
                      <a:pt x="6203" y="4096"/>
                      <a:pt x="6203" y="4120"/>
                    </a:cubicBezTo>
                    <a:cubicBezTo>
                      <a:pt x="6203" y="4120"/>
                      <a:pt x="6203" y="4120"/>
                      <a:pt x="6203" y="4120"/>
                    </a:cubicBezTo>
                    <a:cubicBezTo>
                      <a:pt x="6203" y="4298"/>
                      <a:pt x="6192" y="4465"/>
                      <a:pt x="6180" y="46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9" name="Google Shape;11699;p32"/>
              <p:cNvSpPr/>
              <p:nvPr/>
            </p:nvSpPr>
            <p:spPr>
              <a:xfrm>
                <a:off x="3681925" y="5721871"/>
                <a:ext cx="323575" cy="164900"/>
              </a:xfrm>
              <a:custGeom>
                <a:avLst/>
                <a:gdLst/>
                <a:ahLst/>
                <a:cxnLst/>
                <a:rect l="l" t="t" r="r" b="b"/>
                <a:pathLst>
                  <a:path w="12943" h="6596" extrusionOk="0">
                    <a:moveTo>
                      <a:pt x="5575" y="0"/>
                    </a:moveTo>
                    <a:cubicBezTo>
                      <a:pt x="5138" y="0"/>
                      <a:pt x="4703" y="43"/>
                      <a:pt x="4299" y="190"/>
                    </a:cubicBezTo>
                    <a:cubicBezTo>
                      <a:pt x="3751" y="380"/>
                      <a:pt x="3168" y="964"/>
                      <a:pt x="2894" y="1464"/>
                    </a:cubicBezTo>
                    <a:cubicBezTo>
                      <a:pt x="2620" y="1964"/>
                      <a:pt x="2418" y="2547"/>
                      <a:pt x="1941" y="2845"/>
                    </a:cubicBezTo>
                    <a:cubicBezTo>
                      <a:pt x="1572" y="3071"/>
                      <a:pt x="1108" y="3095"/>
                      <a:pt x="739" y="3333"/>
                    </a:cubicBezTo>
                    <a:cubicBezTo>
                      <a:pt x="167" y="3690"/>
                      <a:pt x="1" y="4512"/>
                      <a:pt x="275" y="5131"/>
                    </a:cubicBezTo>
                    <a:cubicBezTo>
                      <a:pt x="322" y="5250"/>
                      <a:pt x="382" y="5357"/>
                      <a:pt x="465" y="5464"/>
                    </a:cubicBezTo>
                    <a:cubicBezTo>
                      <a:pt x="775" y="5917"/>
                      <a:pt x="1298" y="6238"/>
                      <a:pt x="1846" y="6250"/>
                    </a:cubicBezTo>
                    <a:cubicBezTo>
                      <a:pt x="2942" y="6286"/>
                      <a:pt x="4061" y="6393"/>
                      <a:pt x="5180" y="6476"/>
                    </a:cubicBezTo>
                    <a:cubicBezTo>
                      <a:pt x="5430" y="6488"/>
                      <a:pt x="5692" y="6512"/>
                      <a:pt x="5942" y="6524"/>
                    </a:cubicBezTo>
                    <a:cubicBezTo>
                      <a:pt x="6216" y="6548"/>
                      <a:pt x="6490" y="6560"/>
                      <a:pt x="6763" y="6572"/>
                    </a:cubicBezTo>
                    <a:cubicBezTo>
                      <a:pt x="6966" y="6584"/>
                      <a:pt x="7156" y="6584"/>
                      <a:pt x="7359" y="6595"/>
                    </a:cubicBezTo>
                    <a:lnTo>
                      <a:pt x="8073" y="6595"/>
                    </a:lnTo>
                    <a:cubicBezTo>
                      <a:pt x="8407" y="6584"/>
                      <a:pt x="8752" y="6572"/>
                      <a:pt x="9085" y="6536"/>
                    </a:cubicBezTo>
                    <a:cubicBezTo>
                      <a:pt x="9526" y="6500"/>
                      <a:pt x="9966" y="6441"/>
                      <a:pt x="10395" y="6357"/>
                    </a:cubicBezTo>
                    <a:cubicBezTo>
                      <a:pt x="10442" y="6345"/>
                      <a:pt x="10490" y="6345"/>
                      <a:pt x="10538" y="6334"/>
                    </a:cubicBezTo>
                    <a:cubicBezTo>
                      <a:pt x="11014" y="6226"/>
                      <a:pt x="11478" y="6095"/>
                      <a:pt x="11943" y="5917"/>
                    </a:cubicBezTo>
                    <a:cubicBezTo>
                      <a:pt x="12288" y="5774"/>
                      <a:pt x="12550" y="5512"/>
                      <a:pt x="12717" y="5179"/>
                    </a:cubicBezTo>
                    <a:cubicBezTo>
                      <a:pt x="12824" y="4988"/>
                      <a:pt x="12883" y="4786"/>
                      <a:pt x="12907" y="4571"/>
                    </a:cubicBezTo>
                    <a:cubicBezTo>
                      <a:pt x="12943" y="4309"/>
                      <a:pt x="12919" y="4036"/>
                      <a:pt x="12836" y="3786"/>
                    </a:cubicBezTo>
                    <a:cubicBezTo>
                      <a:pt x="12574" y="2988"/>
                      <a:pt x="11812" y="2416"/>
                      <a:pt x="10978" y="2226"/>
                    </a:cubicBezTo>
                    <a:cubicBezTo>
                      <a:pt x="10347" y="2071"/>
                      <a:pt x="9633" y="2107"/>
                      <a:pt x="9097" y="1726"/>
                    </a:cubicBezTo>
                    <a:cubicBezTo>
                      <a:pt x="8764" y="1488"/>
                      <a:pt x="8561" y="1119"/>
                      <a:pt x="8276" y="833"/>
                    </a:cubicBezTo>
                    <a:cubicBezTo>
                      <a:pt x="8109" y="654"/>
                      <a:pt x="7906" y="511"/>
                      <a:pt x="7704" y="404"/>
                    </a:cubicBezTo>
                    <a:cubicBezTo>
                      <a:pt x="7299" y="178"/>
                      <a:pt x="6847" y="59"/>
                      <a:pt x="6382" y="35"/>
                    </a:cubicBezTo>
                    <a:cubicBezTo>
                      <a:pt x="6118" y="17"/>
                      <a:pt x="5846" y="0"/>
                      <a:pt x="557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0" name="Google Shape;11700;p32"/>
              <p:cNvSpPr/>
              <p:nvPr/>
            </p:nvSpPr>
            <p:spPr>
              <a:xfrm>
                <a:off x="3681925" y="5720646"/>
                <a:ext cx="323575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12943" h="6645" extrusionOk="0">
                    <a:moveTo>
                      <a:pt x="12907" y="4620"/>
                    </a:moveTo>
                    <a:cubicBezTo>
                      <a:pt x="12883" y="4835"/>
                      <a:pt x="12824" y="5037"/>
                      <a:pt x="12717" y="5228"/>
                    </a:cubicBezTo>
                    <a:cubicBezTo>
                      <a:pt x="12550" y="5561"/>
                      <a:pt x="12288" y="5823"/>
                      <a:pt x="11943" y="5966"/>
                    </a:cubicBezTo>
                    <a:cubicBezTo>
                      <a:pt x="11478" y="6144"/>
                      <a:pt x="11014" y="6275"/>
                      <a:pt x="10538" y="6383"/>
                    </a:cubicBezTo>
                    <a:cubicBezTo>
                      <a:pt x="10490" y="6394"/>
                      <a:pt x="10442" y="6394"/>
                      <a:pt x="10395" y="6406"/>
                    </a:cubicBezTo>
                    <a:cubicBezTo>
                      <a:pt x="9966" y="6490"/>
                      <a:pt x="9526" y="6549"/>
                      <a:pt x="9085" y="6585"/>
                    </a:cubicBezTo>
                    <a:cubicBezTo>
                      <a:pt x="8752" y="6621"/>
                      <a:pt x="8407" y="6633"/>
                      <a:pt x="8073" y="6644"/>
                    </a:cubicBezTo>
                    <a:cubicBezTo>
                      <a:pt x="7835" y="6644"/>
                      <a:pt x="7597" y="6644"/>
                      <a:pt x="7359" y="6644"/>
                    </a:cubicBezTo>
                    <a:cubicBezTo>
                      <a:pt x="7156" y="6633"/>
                      <a:pt x="6966" y="6633"/>
                      <a:pt x="6763" y="6621"/>
                    </a:cubicBezTo>
                    <a:cubicBezTo>
                      <a:pt x="6490" y="6609"/>
                      <a:pt x="6216" y="6597"/>
                      <a:pt x="5942" y="6573"/>
                    </a:cubicBezTo>
                    <a:cubicBezTo>
                      <a:pt x="5692" y="6561"/>
                      <a:pt x="5430" y="6537"/>
                      <a:pt x="5180" y="6525"/>
                    </a:cubicBezTo>
                    <a:cubicBezTo>
                      <a:pt x="4061" y="6442"/>
                      <a:pt x="2942" y="6335"/>
                      <a:pt x="1846" y="6299"/>
                    </a:cubicBezTo>
                    <a:cubicBezTo>
                      <a:pt x="1298" y="6287"/>
                      <a:pt x="775" y="5966"/>
                      <a:pt x="465" y="5513"/>
                    </a:cubicBezTo>
                    <a:cubicBezTo>
                      <a:pt x="382" y="5406"/>
                      <a:pt x="322" y="5299"/>
                      <a:pt x="275" y="5180"/>
                    </a:cubicBezTo>
                    <a:cubicBezTo>
                      <a:pt x="1" y="4561"/>
                      <a:pt x="167" y="3739"/>
                      <a:pt x="739" y="3382"/>
                    </a:cubicBezTo>
                    <a:cubicBezTo>
                      <a:pt x="1108" y="3144"/>
                      <a:pt x="1572" y="3120"/>
                      <a:pt x="1941" y="2894"/>
                    </a:cubicBezTo>
                    <a:cubicBezTo>
                      <a:pt x="2418" y="2596"/>
                      <a:pt x="2620" y="2013"/>
                      <a:pt x="2894" y="1513"/>
                    </a:cubicBezTo>
                    <a:cubicBezTo>
                      <a:pt x="3168" y="1013"/>
                      <a:pt x="3751" y="429"/>
                      <a:pt x="4299" y="239"/>
                    </a:cubicBezTo>
                    <a:cubicBezTo>
                      <a:pt x="4954" y="1"/>
                      <a:pt x="5692" y="37"/>
                      <a:pt x="6382" y="84"/>
                    </a:cubicBezTo>
                    <a:cubicBezTo>
                      <a:pt x="6847" y="108"/>
                      <a:pt x="7299" y="227"/>
                      <a:pt x="7704" y="453"/>
                    </a:cubicBezTo>
                    <a:cubicBezTo>
                      <a:pt x="7906" y="560"/>
                      <a:pt x="8109" y="703"/>
                      <a:pt x="8276" y="882"/>
                    </a:cubicBezTo>
                    <a:cubicBezTo>
                      <a:pt x="8561" y="1168"/>
                      <a:pt x="8764" y="1537"/>
                      <a:pt x="9097" y="1775"/>
                    </a:cubicBezTo>
                    <a:cubicBezTo>
                      <a:pt x="9633" y="2156"/>
                      <a:pt x="10347" y="2120"/>
                      <a:pt x="10978" y="2275"/>
                    </a:cubicBezTo>
                    <a:cubicBezTo>
                      <a:pt x="11812" y="2465"/>
                      <a:pt x="12574" y="3037"/>
                      <a:pt x="12836" y="3835"/>
                    </a:cubicBezTo>
                    <a:cubicBezTo>
                      <a:pt x="12919" y="4085"/>
                      <a:pt x="12943" y="4358"/>
                      <a:pt x="12907" y="46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1" name="Google Shape;11701;p32"/>
              <p:cNvSpPr/>
              <p:nvPr/>
            </p:nvSpPr>
            <p:spPr>
              <a:xfrm>
                <a:off x="3835825" y="5833971"/>
                <a:ext cx="244100" cy="143925"/>
              </a:xfrm>
              <a:custGeom>
                <a:avLst/>
                <a:gdLst/>
                <a:ahLst/>
                <a:cxnLst/>
                <a:rect l="l" t="t" r="r" b="b"/>
                <a:pathLst>
                  <a:path w="9764" h="5757" extrusionOk="0">
                    <a:moveTo>
                      <a:pt x="4843" y="1"/>
                    </a:moveTo>
                    <a:cubicBezTo>
                      <a:pt x="4428" y="1"/>
                      <a:pt x="4024" y="128"/>
                      <a:pt x="3739" y="421"/>
                    </a:cubicBezTo>
                    <a:cubicBezTo>
                      <a:pt x="3191" y="445"/>
                      <a:pt x="2774" y="837"/>
                      <a:pt x="2465" y="1278"/>
                    </a:cubicBezTo>
                    <a:cubicBezTo>
                      <a:pt x="2143" y="1730"/>
                      <a:pt x="1905" y="2231"/>
                      <a:pt x="1489" y="2588"/>
                    </a:cubicBezTo>
                    <a:cubicBezTo>
                      <a:pt x="1024" y="2981"/>
                      <a:pt x="357" y="3207"/>
                      <a:pt x="167" y="3790"/>
                    </a:cubicBezTo>
                    <a:cubicBezTo>
                      <a:pt x="0" y="4302"/>
                      <a:pt x="346" y="4874"/>
                      <a:pt x="822" y="5148"/>
                    </a:cubicBezTo>
                    <a:cubicBezTo>
                      <a:pt x="1286" y="5409"/>
                      <a:pt x="1858" y="5457"/>
                      <a:pt x="2393" y="5493"/>
                    </a:cubicBezTo>
                    <a:cubicBezTo>
                      <a:pt x="4251" y="5624"/>
                      <a:pt x="6156" y="5648"/>
                      <a:pt x="8013" y="5755"/>
                    </a:cubicBezTo>
                    <a:cubicBezTo>
                      <a:pt x="8036" y="5756"/>
                      <a:pt x="8058" y="5756"/>
                      <a:pt x="8081" y="5756"/>
                    </a:cubicBezTo>
                    <a:cubicBezTo>
                      <a:pt x="8571" y="5756"/>
                      <a:pt x="9063" y="5511"/>
                      <a:pt x="9359" y="5124"/>
                    </a:cubicBezTo>
                    <a:cubicBezTo>
                      <a:pt x="9668" y="4707"/>
                      <a:pt x="9763" y="4136"/>
                      <a:pt x="9585" y="3647"/>
                    </a:cubicBezTo>
                    <a:cubicBezTo>
                      <a:pt x="9406" y="3123"/>
                      <a:pt x="8966" y="2742"/>
                      <a:pt x="8549" y="2373"/>
                    </a:cubicBezTo>
                    <a:cubicBezTo>
                      <a:pt x="8085" y="1980"/>
                      <a:pt x="7632" y="1588"/>
                      <a:pt x="7168" y="1195"/>
                    </a:cubicBezTo>
                    <a:cubicBezTo>
                      <a:pt x="6680" y="766"/>
                      <a:pt x="6168" y="337"/>
                      <a:pt x="5560" y="123"/>
                    </a:cubicBezTo>
                    <a:cubicBezTo>
                      <a:pt x="5332" y="44"/>
                      <a:pt x="5086" y="1"/>
                      <a:pt x="484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2" name="Google Shape;11702;p32"/>
              <p:cNvSpPr/>
              <p:nvPr/>
            </p:nvSpPr>
            <p:spPr>
              <a:xfrm>
                <a:off x="3797425" y="5989221"/>
                <a:ext cx="261650" cy="124950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4998" extrusionOk="0">
                    <a:moveTo>
                      <a:pt x="6275" y="1"/>
                    </a:moveTo>
                    <a:cubicBezTo>
                      <a:pt x="6046" y="1"/>
                      <a:pt x="5819" y="42"/>
                      <a:pt x="5608" y="128"/>
                    </a:cubicBezTo>
                    <a:cubicBezTo>
                      <a:pt x="5275" y="259"/>
                      <a:pt x="4977" y="390"/>
                      <a:pt x="4763" y="676"/>
                    </a:cubicBezTo>
                    <a:cubicBezTo>
                      <a:pt x="4560" y="962"/>
                      <a:pt x="4370" y="1283"/>
                      <a:pt x="4048" y="1438"/>
                    </a:cubicBezTo>
                    <a:cubicBezTo>
                      <a:pt x="3596" y="1676"/>
                      <a:pt x="3025" y="1474"/>
                      <a:pt x="2548" y="1652"/>
                    </a:cubicBezTo>
                    <a:cubicBezTo>
                      <a:pt x="1929" y="1890"/>
                      <a:pt x="1715" y="2640"/>
                      <a:pt x="1262" y="3129"/>
                    </a:cubicBezTo>
                    <a:cubicBezTo>
                      <a:pt x="989" y="3414"/>
                      <a:pt x="631" y="3617"/>
                      <a:pt x="381" y="3914"/>
                    </a:cubicBezTo>
                    <a:cubicBezTo>
                      <a:pt x="120" y="4223"/>
                      <a:pt x="1" y="4699"/>
                      <a:pt x="249" y="4997"/>
                    </a:cubicBezTo>
                    <a:lnTo>
                      <a:pt x="249" y="4997"/>
                    </a:lnTo>
                    <a:lnTo>
                      <a:pt x="941" y="4914"/>
                    </a:lnTo>
                    <a:lnTo>
                      <a:pt x="2917" y="4843"/>
                    </a:lnTo>
                    <a:cubicBezTo>
                      <a:pt x="2941" y="4855"/>
                      <a:pt x="2953" y="4879"/>
                      <a:pt x="2989" y="4879"/>
                    </a:cubicBezTo>
                    <a:lnTo>
                      <a:pt x="9430" y="4700"/>
                    </a:lnTo>
                    <a:cubicBezTo>
                      <a:pt x="9462" y="4705"/>
                      <a:pt x="9495" y="4707"/>
                      <a:pt x="9527" y="4707"/>
                    </a:cubicBezTo>
                    <a:cubicBezTo>
                      <a:pt x="10014" y="4707"/>
                      <a:pt x="10454" y="4215"/>
                      <a:pt x="10454" y="3712"/>
                    </a:cubicBezTo>
                    <a:cubicBezTo>
                      <a:pt x="10466" y="3176"/>
                      <a:pt x="10097" y="2688"/>
                      <a:pt x="9632" y="2426"/>
                    </a:cubicBezTo>
                    <a:cubicBezTo>
                      <a:pt x="9287" y="2224"/>
                      <a:pt x="8882" y="2128"/>
                      <a:pt x="8585" y="1866"/>
                    </a:cubicBezTo>
                    <a:cubicBezTo>
                      <a:pt x="8216" y="1557"/>
                      <a:pt x="8061" y="1057"/>
                      <a:pt x="7751" y="688"/>
                    </a:cubicBezTo>
                    <a:cubicBezTo>
                      <a:pt x="7405" y="248"/>
                      <a:pt x="6836" y="1"/>
                      <a:pt x="6275" y="1"/>
                    </a:cubicBezTo>
                    <a:close/>
                    <a:moveTo>
                      <a:pt x="249" y="4997"/>
                    </a:moveTo>
                    <a:lnTo>
                      <a:pt x="238" y="4998"/>
                    </a:lnTo>
                    <a:lnTo>
                      <a:pt x="250" y="4998"/>
                    </a:lnTo>
                    <a:cubicBezTo>
                      <a:pt x="250" y="4997"/>
                      <a:pt x="250" y="4997"/>
                      <a:pt x="249" y="49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3" name="Google Shape;11703;p32"/>
              <p:cNvSpPr/>
              <p:nvPr/>
            </p:nvSpPr>
            <p:spPr>
              <a:xfrm>
                <a:off x="3801425" y="5992734"/>
                <a:ext cx="261650" cy="129200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5168" extrusionOk="0">
                    <a:moveTo>
                      <a:pt x="941" y="5084"/>
                    </a:moveTo>
                    <a:lnTo>
                      <a:pt x="2917" y="5013"/>
                    </a:lnTo>
                    <a:cubicBezTo>
                      <a:pt x="2941" y="5025"/>
                      <a:pt x="2953" y="5049"/>
                      <a:pt x="2989" y="5049"/>
                    </a:cubicBezTo>
                    <a:lnTo>
                      <a:pt x="9430" y="4870"/>
                    </a:lnTo>
                    <a:cubicBezTo>
                      <a:pt x="9954" y="4942"/>
                      <a:pt x="10454" y="4418"/>
                      <a:pt x="10454" y="3882"/>
                    </a:cubicBezTo>
                    <a:cubicBezTo>
                      <a:pt x="10466" y="3346"/>
                      <a:pt x="10097" y="2858"/>
                      <a:pt x="9632" y="2596"/>
                    </a:cubicBezTo>
                    <a:cubicBezTo>
                      <a:pt x="9287" y="2394"/>
                      <a:pt x="8882" y="2298"/>
                      <a:pt x="8585" y="2036"/>
                    </a:cubicBezTo>
                    <a:cubicBezTo>
                      <a:pt x="8216" y="1727"/>
                      <a:pt x="8061" y="1227"/>
                      <a:pt x="7751" y="858"/>
                    </a:cubicBezTo>
                    <a:cubicBezTo>
                      <a:pt x="7263" y="239"/>
                      <a:pt x="6334" y="1"/>
                      <a:pt x="5608" y="298"/>
                    </a:cubicBezTo>
                    <a:cubicBezTo>
                      <a:pt x="5275" y="429"/>
                      <a:pt x="4977" y="560"/>
                      <a:pt x="4763" y="846"/>
                    </a:cubicBezTo>
                    <a:cubicBezTo>
                      <a:pt x="4560" y="1132"/>
                      <a:pt x="4370" y="1453"/>
                      <a:pt x="4048" y="1608"/>
                    </a:cubicBezTo>
                    <a:cubicBezTo>
                      <a:pt x="3596" y="1846"/>
                      <a:pt x="3025" y="1644"/>
                      <a:pt x="2548" y="1822"/>
                    </a:cubicBezTo>
                    <a:cubicBezTo>
                      <a:pt x="1929" y="2060"/>
                      <a:pt x="1715" y="2810"/>
                      <a:pt x="1262" y="3299"/>
                    </a:cubicBezTo>
                    <a:cubicBezTo>
                      <a:pt x="989" y="3584"/>
                      <a:pt x="631" y="3787"/>
                      <a:pt x="381" y="4084"/>
                    </a:cubicBezTo>
                    <a:cubicBezTo>
                      <a:pt x="119" y="4394"/>
                      <a:pt x="0" y="4870"/>
                      <a:pt x="250" y="5168"/>
                    </a:cubicBezTo>
                    <a:cubicBezTo>
                      <a:pt x="262" y="5168"/>
                      <a:pt x="227" y="5168"/>
                      <a:pt x="238" y="516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4" name="Google Shape;11704;p32"/>
              <p:cNvSpPr/>
              <p:nvPr/>
            </p:nvSpPr>
            <p:spPr>
              <a:xfrm>
                <a:off x="3580125" y="5828821"/>
                <a:ext cx="421800" cy="209450"/>
              </a:xfrm>
              <a:custGeom>
                <a:avLst/>
                <a:gdLst/>
                <a:ahLst/>
                <a:cxnLst/>
                <a:rect l="l" t="t" r="r" b="b"/>
                <a:pathLst>
                  <a:path w="16872" h="8378" extrusionOk="0">
                    <a:moveTo>
                      <a:pt x="7219" y="0"/>
                    </a:moveTo>
                    <a:cubicBezTo>
                      <a:pt x="6140" y="0"/>
                      <a:pt x="5064" y="527"/>
                      <a:pt x="4370" y="1365"/>
                    </a:cubicBezTo>
                    <a:cubicBezTo>
                      <a:pt x="4013" y="1805"/>
                      <a:pt x="3727" y="2329"/>
                      <a:pt x="3251" y="2651"/>
                    </a:cubicBezTo>
                    <a:cubicBezTo>
                      <a:pt x="2763" y="2972"/>
                      <a:pt x="2096" y="3032"/>
                      <a:pt x="1715" y="3484"/>
                    </a:cubicBezTo>
                    <a:cubicBezTo>
                      <a:pt x="1382" y="3889"/>
                      <a:pt x="1382" y="4461"/>
                      <a:pt x="1203" y="4949"/>
                    </a:cubicBezTo>
                    <a:cubicBezTo>
                      <a:pt x="1049" y="5365"/>
                      <a:pt x="763" y="5711"/>
                      <a:pt x="513" y="6068"/>
                    </a:cubicBezTo>
                    <a:cubicBezTo>
                      <a:pt x="263" y="6437"/>
                      <a:pt x="36" y="6830"/>
                      <a:pt x="13" y="7270"/>
                    </a:cubicBezTo>
                    <a:cubicBezTo>
                      <a:pt x="1" y="7711"/>
                      <a:pt x="251" y="8187"/>
                      <a:pt x="679" y="8294"/>
                    </a:cubicBezTo>
                    <a:lnTo>
                      <a:pt x="15919" y="8378"/>
                    </a:lnTo>
                    <a:cubicBezTo>
                      <a:pt x="15955" y="8378"/>
                      <a:pt x="16027" y="8342"/>
                      <a:pt x="16050" y="8342"/>
                    </a:cubicBezTo>
                    <a:cubicBezTo>
                      <a:pt x="16443" y="8223"/>
                      <a:pt x="16741" y="7890"/>
                      <a:pt x="16812" y="7497"/>
                    </a:cubicBezTo>
                    <a:cubicBezTo>
                      <a:pt x="16872" y="7104"/>
                      <a:pt x="16800" y="6592"/>
                      <a:pt x="16479" y="6366"/>
                    </a:cubicBezTo>
                    <a:cubicBezTo>
                      <a:pt x="16717" y="5818"/>
                      <a:pt x="16670" y="5151"/>
                      <a:pt x="16372" y="4639"/>
                    </a:cubicBezTo>
                    <a:cubicBezTo>
                      <a:pt x="16074" y="4115"/>
                      <a:pt x="15527" y="3758"/>
                      <a:pt x="14931" y="3675"/>
                    </a:cubicBezTo>
                    <a:cubicBezTo>
                      <a:pt x="14657" y="3651"/>
                      <a:pt x="14384" y="3675"/>
                      <a:pt x="14122" y="3615"/>
                    </a:cubicBezTo>
                    <a:cubicBezTo>
                      <a:pt x="13848" y="3556"/>
                      <a:pt x="13598" y="3377"/>
                      <a:pt x="13538" y="3115"/>
                    </a:cubicBezTo>
                    <a:cubicBezTo>
                      <a:pt x="13276" y="2079"/>
                      <a:pt x="12407" y="1234"/>
                      <a:pt x="11359" y="1008"/>
                    </a:cubicBezTo>
                    <a:cubicBezTo>
                      <a:pt x="10907" y="901"/>
                      <a:pt x="10443" y="913"/>
                      <a:pt x="9990" y="817"/>
                    </a:cubicBezTo>
                    <a:cubicBezTo>
                      <a:pt x="9288" y="674"/>
                      <a:pt x="8669" y="270"/>
                      <a:pt x="7978" y="91"/>
                    </a:cubicBezTo>
                    <a:cubicBezTo>
                      <a:pt x="7728" y="30"/>
                      <a:pt x="7473" y="0"/>
                      <a:pt x="721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5" name="Google Shape;11705;p32"/>
              <p:cNvSpPr/>
              <p:nvPr/>
            </p:nvSpPr>
            <p:spPr>
              <a:xfrm>
                <a:off x="3647700" y="5962596"/>
                <a:ext cx="227125" cy="120925"/>
              </a:xfrm>
              <a:custGeom>
                <a:avLst/>
                <a:gdLst/>
                <a:ahLst/>
                <a:cxnLst/>
                <a:rect l="l" t="t" r="r" b="b"/>
                <a:pathLst>
                  <a:path w="9085" h="4837" extrusionOk="0">
                    <a:moveTo>
                      <a:pt x="4099" y="0"/>
                    </a:moveTo>
                    <a:cubicBezTo>
                      <a:pt x="3515" y="0"/>
                      <a:pt x="2929" y="159"/>
                      <a:pt x="2429" y="467"/>
                    </a:cubicBezTo>
                    <a:cubicBezTo>
                      <a:pt x="1965" y="753"/>
                      <a:pt x="1822" y="1574"/>
                      <a:pt x="1394" y="1931"/>
                    </a:cubicBezTo>
                    <a:cubicBezTo>
                      <a:pt x="1120" y="2169"/>
                      <a:pt x="727" y="2217"/>
                      <a:pt x="441" y="2455"/>
                    </a:cubicBezTo>
                    <a:cubicBezTo>
                      <a:pt x="108" y="2729"/>
                      <a:pt x="0" y="3193"/>
                      <a:pt x="60" y="3610"/>
                    </a:cubicBezTo>
                    <a:cubicBezTo>
                      <a:pt x="108" y="4027"/>
                      <a:pt x="310" y="4455"/>
                      <a:pt x="501" y="4836"/>
                    </a:cubicBezTo>
                    <a:lnTo>
                      <a:pt x="6644" y="4622"/>
                    </a:lnTo>
                    <a:cubicBezTo>
                      <a:pt x="7204" y="4598"/>
                      <a:pt x="7823" y="4598"/>
                      <a:pt x="8382" y="4575"/>
                    </a:cubicBezTo>
                    <a:cubicBezTo>
                      <a:pt x="9002" y="3991"/>
                      <a:pt x="9085" y="2943"/>
                      <a:pt x="8585" y="2265"/>
                    </a:cubicBezTo>
                    <a:cubicBezTo>
                      <a:pt x="8121" y="1658"/>
                      <a:pt x="7335" y="1407"/>
                      <a:pt x="6680" y="1038"/>
                    </a:cubicBezTo>
                    <a:cubicBezTo>
                      <a:pt x="6227" y="788"/>
                      <a:pt x="5823" y="479"/>
                      <a:pt x="5358" y="264"/>
                    </a:cubicBezTo>
                    <a:cubicBezTo>
                      <a:pt x="4963" y="87"/>
                      <a:pt x="4532" y="0"/>
                      <a:pt x="409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6" name="Google Shape;11706;p32"/>
              <p:cNvSpPr/>
              <p:nvPr/>
            </p:nvSpPr>
            <p:spPr>
              <a:xfrm>
                <a:off x="3363450" y="6033421"/>
                <a:ext cx="47982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9193" h="5504" extrusionOk="0">
                    <a:moveTo>
                      <a:pt x="6569" y="1"/>
                    </a:moveTo>
                    <a:cubicBezTo>
                      <a:pt x="6318" y="1"/>
                      <a:pt x="6067" y="29"/>
                      <a:pt x="5822" y="87"/>
                    </a:cubicBezTo>
                    <a:cubicBezTo>
                      <a:pt x="4358" y="444"/>
                      <a:pt x="3215" y="1837"/>
                      <a:pt x="3155" y="3349"/>
                    </a:cubicBezTo>
                    <a:cubicBezTo>
                      <a:pt x="3005" y="3305"/>
                      <a:pt x="2853" y="3285"/>
                      <a:pt x="2699" y="3285"/>
                    </a:cubicBezTo>
                    <a:cubicBezTo>
                      <a:pt x="1594" y="3285"/>
                      <a:pt x="439" y="4338"/>
                      <a:pt x="0" y="5373"/>
                    </a:cubicBezTo>
                    <a:lnTo>
                      <a:pt x="18848" y="5504"/>
                    </a:lnTo>
                    <a:cubicBezTo>
                      <a:pt x="18931" y="5504"/>
                      <a:pt x="19098" y="5444"/>
                      <a:pt x="19169" y="5409"/>
                    </a:cubicBezTo>
                    <a:cubicBezTo>
                      <a:pt x="19193" y="4325"/>
                      <a:pt x="18395" y="3289"/>
                      <a:pt x="17336" y="3016"/>
                    </a:cubicBezTo>
                    <a:cubicBezTo>
                      <a:pt x="17014" y="2932"/>
                      <a:pt x="16657" y="2920"/>
                      <a:pt x="16335" y="2789"/>
                    </a:cubicBezTo>
                    <a:cubicBezTo>
                      <a:pt x="15752" y="2539"/>
                      <a:pt x="15407" y="1932"/>
                      <a:pt x="14919" y="1527"/>
                    </a:cubicBezTo>
                    <a:cubicBezTo>
                      <a:pt x="14428" y="1123"/>
                      <a:pt x="13789" y="937"/>
                      <a:pt x="13154" y="937"/>
                    </a:cubicBezTo>
                    <a:cubicBezTo>
                      <a:pt x="13003" y="937"/>
                      <a:pt x="12852" y="947"/>
                      <a:pt x="12704" y="968"/>
                    </a:cubicBezTo>
                    <a:cubicBezTo>
                      <a:pt x="11930" y="1075"/>
                      <a:pt x="11216" y="1432"/>
                      <a:pt x="10585" y="1908"/>
                    </a:cubicBezTo>
                    <a:cubicBezTo>
                      <a:pt x="10437" y="2010"/>
                      <a:pt x="10260" y="2133"/>
                      <a:pt x="10089" y="2133"/>
                    </a:cubicBezTo>
                    <a:cubicBezTo>
                      <a:pt x="10039" y="2133"/>
                      <a:pt x="9990" y="2123"/>
                      <a:pt x="9942" y="2099"/>
                    </a:cubicBezTo>
                    <a:cubicBezTo>
                      <a:pt x="9811" y="2039"/>
                      <a:pt x="9751" y="1908"/>
                      <a:pt x="9680" y="1777"/>
                    </a:cubicBezTo>
                    <a:cubicBezTo>
                      <a:pt x="9065" y="687"/>
                      <a:pt x="7815" y="1"/>
                      <a:pt x="6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7" name="Google Shape;11707;p32"/>
              <p:cNvSpPr/>
              <p:nvPr/>
            </p:nvSpPr>
            <p:spPr>
              <a:xfrm>
                <a:off x="3530225" y="6140484"/>
                <a:ext cx="324125" cy="80250"/>
              </a:xfrm>
              <a:custGeom>
                <a:avLst/>
                <a:gdLst/>
                <a:ahLst/>
                <a:cxnLst/>
                <a:rect l="l" t="t" r="r" b="b"/>
                <a:pathLst>
                  <a:path w="12965" h="3210" extrusionOk="0">
                    <a:moveTo>
                      <a:pt x="4492" y="0"/>
                    </a:moveTo>
                    <a:cubicBezTo>
                      <a:pt x="4167" y="0"/>
                      <a:pt x="3852" y="77"/>
                      <a:pt x="3573" y="257"/>
                    </a:cubicBezTo>
                    <a:cubicBezTo>
                      <a:pt x="3037" y="591"/>
                      <a:pt x="2739" y="1257"/>
                      <a:pt x="2180" y="1567"/>
                    </a:cubicBezTo>
                    <a:cubicBezTo>
                      <a:pt x="1775" y="1781"/>
                      <a:pt x="1299" y="1793"/>
                      <a:pt x="870" y="1936"/>
                    </a:cubicBezTo>
                    <a:cubicBezTo>
                      <a:pt x="430" y="2091"/>
                      <a:pt x="1" y="2472"/>
                      <a:pt x="84" y="2924"/>
                    </a:cubicBezTo>
                    <a:lnTo>
                      <a:pt x="12812" y="3210"/>
                    </a:lnTo>
                    <a:cubicBezTo>
                      <a:pt x="12824" y="3210"/>
                      <a:pt x="12872" y="3103"/>
                      <a:pt x="12895" y="3103"/>
                    </a:cubicBezTo>
                    <a:cubicBezTo>
                      <a:pt x="12964" y="2494"/>
                      <a:pt x="12402" y="1886"/>
                      <a:pt x="11785" y="1886"/>
                    </a:cubicBezTo>
                    <a:cubicBezTo>
                      <a:pt x="11763" y="1886"/>
                      <a:pt x="11740" y="1887"/>
                      <a:pt x="11717" y="1888"/>
                    </a:cubicBezTo>
                    <a:cubicBezTo>
                      <a:pt x="11380" y="1908"/>
                      <a:pt x="11043" y="2090"/>
                      <a:pt x="10712" y="2090"/>
                    </a:cubicBezTo>
                    <a:cubicBezTo>
                      <a:pt x="10634" y="2090"/>
                      <a:pt x="10556" y="2080"/>
                      <a:pt x="10478" y="2055"/>
                    </a:cubicBezTo>
                    <a:cubicBezTo>
                      <a:pt x="9966" y="1912"/>
                      <a:pt x="9764" y="1210"/>
                      <a:pt x="9252" y="1091"/>
                    </a:cubicBezTo>
                    <a:cubicBezTo>
                      <a:pt x="9193" y="1076"/>
                      <a:pt x="9135" y="1070"/>
                      <a:pt x="9077" y="1070"/>
                    </a:cubicBezTo>
                    <a:cubicBezTo>
                      <a:pt x="8712" y="1070"/>
                      <a:pt x="8358" y="1325"/>
                      <a:pt x="7978" y="1376"/>
                    </a:cubicBezTo>
                    <a:cubicBezTo>
                      <a:pt x="7917" y="1386"/>
                      <a:pt x="7857" y="1390"/>
                      <a:pt x="7798" y="1390"/>
                    </a:cubicBezTo>
                    <a:cubicBezTo>
                      <a:pt x="7195" y="1390"/>
                      <a:pt x="6666" y="924"/>
                      <a:pt x="6156" y="567"/>
                    </a:cubicBezTo>
                    <a:cubicBezTo>
                      <a:pt x="5670" y="240"/>
                      <a:pt x="5066" y="0"/>
                      <a:pt x="44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8" name="Google Shape;11708;p32"/>
              <p:cNvSpPr/>
              <p:nvPr/>
            </p:nvSpPr>
            <p:spPr>
              <a:xfrm>
                <a:off x="3032150" y="6357946"/>
                <a:ext cx="1058169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30255" h="1417" extrusionOk="0">
                    <a:moveTo>
                      <a:pt x="0" y="0"/>
                    </a:moveTo>
                    <a:lnTo>
                      <a:pt x="0" y="1417"/>
                    </a:lnTo>
                    <a:lnTo>
                      <a:pt x="30254" y="1417"/>
                    </a:lnTo>
                    <a:lnTo>
                      <a:pt x="30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709" name="Google Shape;11709;p32"/>
            <p:cNvSpPr/>
            <p:nvPr/>
          </p:nvSpPr>
          <p:spPr>
            <a:xfrm>
              <a:off x="-52419" y="4590750"/>
              <a:ext cx="9194947" cy="663753"/>
            </a:xfrm>
            <a:custGeom>
              <a:avLst/>
              <a:gdLst/>
              <a:ahLst/>
              <a:cxnLst/>
              <a:rect l="l" t="t" r="r" b="b"/>
              <a:pathLst>
                <a:path w="284960" h="39515" extrusionOk="0">
                  <a:moveTo>
                    <a:pt x="0" y="0"/>
                  </a:moveTo>
                  <a:lnTo>
                    <a:pt x="0" y="39514"/>
                  </a:lnTo>
                  <a:lnTo>
                    <a:pt x="284960" y="39514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32"/>
            <p:cNvSpPr/>
            <p:nvPr/>
          </p:nvSpPr>
          <p:spPr>
            <a:xfrm>
              <a:off x="-33025" y="4618825"/>
              <a:ext cx="9177239" cy="51074"/>
            </a:xfrm>
            <a:custGeom>
              <a:avLst/>
              <a:gdLst/>
              <a:ahLst/>
              <a:cxnLst/>
              <a:rect l="l" t="t" r="r" b="b"/>
              <a:pathLst>
                <a:path w="282681" h="3041" extrusionOk="0">
                  <a:moveTo>
                    <a:pt x="0" y="1"/>
                  </a:moveTo>
                  <a:lnTo>
                    <a:pt x="0" y="3040"/>
                  </a:lnTo>
                  <a:lnTo>
                    <a:pt x="282680" y="3040"/>
                  </a:lnTo>
                  <a:lnTo>
                    <a:pt x="2826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32"/>
            <p:cNvSpPr/>
            <p:nvPr/>
          </p:nvSpPr>
          <p:spPr>
            <a:xfrm>
              <a:off x="-52419" y="4752100"/>
              <a:ext cx="9194947" cy="502413"/>
            </a:xfrm>
            <a:custGeom>
              <a:avLst/>
              <a:gdLst/>
              <a:ahLst/>
              <a:cxnLst/>
              <a:rect l="l" t="t" r="r" b="b"/>
              <a:pathLst>
                <a:path w="284960" h="29910" extrusionOk="0">
                  <a:moveTo>
                    <a:pt x="0" y="0"/>
                  </a:moveTo>
                  <a:lnTo>
                    <a:pt x="0" y="29909"/>
                  </a:lnTo>
                  <a:lnTo>
                    <a:pt x="284960" y="29909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712" name="Google Shape;11712;p32"/>
            <p:cNvGrpSpPr/>
            <p:nvPr/>
          </p:nvGrpSpPr>
          <p:grpSpPr>
            <a:xfrm>
              <a:off x="7618658" y="3952965"/>
              <a:ext cx="1523862" cy="766232"/>
              <a:chOff x="-76200" y="2098324"/>
              <a:chExt cx="5117065" cy="2572975"/>
            </a:xfrm>
          </p:grpSpPr>
          <p:grpSp>
            <p:nvGrpSpPr>
              <p:cNvPr id="11713" name="Google Shape;11713;p32"/>
              <p:cNvGrpSpPr/>
              <p:nvPr/>
            </p:nvGrpSpPr>
            <p:grpSpPr>
              <a:xfrm>
                <a:off x="342735" y="2098324"/>
                <a:ext cx="673966" cy="664778"/>
                <a:chOff x="826275" y="593775"/>
                <a:chExt cx="1003075" cy="989400"/>
              </a:xfrm>
            </p:grpSpPr>
            <p:sp>
              <p:nvSpPr>
                <p:cNvPr id="11714" name="Google Shape;11714;p32"/>
                <p:cNvSpPr/>
                <p:nvPr/>
              </p:nvSpPr>
              <p:spPr>
                <a:xfrm>
                  <a:off x="1058800" y="593775"/>
                  <a:ext cx="557775" cy="28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1" h="11399" extrusionOk="0">
                      <a:moveTo>
                        <a:pt x="9909" y="0"/>
                      </a:moveTo>
                      <a:cubicBezTo>
                        <a:pt x="9058" y="4225"/>
                        <a:pt x="6383" y="8055"/>
                        <a:pt x="2797" y="10426"/>
                      </a:cubicBezTo>
                      <a:cubicBezTo>
                        <a:pt x="2067" y="10426"/>
                        <a:pt x="1368" y="10152"/>
                        <a:pt x="821" y="9666"/>
                      </a:cubicBezTo>
                      <a:cubicBezTo>
                        <a:pt x="547" y="10031"/>
                        <a:pt x="274" y="10426"/>
                        <a:pt x="0" y="10791"/>
                      </a:cubicBezTo>
                      <a:cubicBezTo>
                        <a:pt x="152" y="11003"/>
                        <a:pt x="304" y="11246"/>
                        <a:pt x="517" y="11398"/>
                      </a:cubicBezTo>
                      <a:lnTo>
                        <a:pt x="21794" y="11398"/>
                      </a:lnTo>
                      <a:cubicBezTo>
                        <a:pt x="22007" y="11246"/>
                        <a:pt x="22159" y="11003"/>
                        <a:pt x="22311" y="10791"/>
                      </a:cubicBezTo>
                      <a:cubicBezTo>
                        <a:pt x="22037" y="10426"/>
                        <a:pt x="21764" y="10031"/>
                        <a:pt x="21490" y="9666"/>
                      </a:cubicBezTo>
                      <a:cubicBezTo>
                        <a:pt x="20943" y="10183"/>
                        <a:pt x="20183" y="10426"/>
                        <a:pt x="19454" y="10426"/>
                      </a:cubicBezTo>
                      <a:cubicBezTo>
                        <a:pt x="15867" y="8055"/>
                        <a:pt x="13192" y="4225"/>
                        <a:pt x="12341" y="0"/>
                      </a:cubicBezTo>
                      <a:cubicBezTo>
                        <a:pt x="11855" y="61"/>
                        <a:pt x="11551" y="486"/>
                        <a:pt x="11156" y="517"/>
                      </a:cubicBezTo>
                      <a:lnTo>
                        <a:pt x="11095" y="517"/>
                      </a:lnTo>
                      <a:cubicBezTo>
                        <a:pt x="10700" y="486"/>
                        <a:pt x="10396" y="61"/>
                        <a:pt x="990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15" name="Google Shape;11715;p32"/>
                <p:cNvSpPr/>
                <p:nvPr/>
              </p:nvSpPr>
              <p:spPr>
                <a:xfrm>
                  <a:off x="1176575" y="869600"/>
                  <a:ext cx="322975" cy="13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290" extrusionOk="0">
                      <a:moveTo>
                        <a:pt x="1" y="1"/>
                      </a:moveTo>
                      <a:lnTo>
                        <a:pt x="1" y="5290"/>
                      </a:lnTo>
                      <a:lnTo>
                        <a:pt x="12919" y="5290"/>
                      </a:lnTo>
                      <a:lnTo>
                        <a:pt x="12919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16" name="Google Shape;11716;p32"/>
                <p:cNvSpPr/>
                <p:nvPr/>
              </p:nvSpPr>
              <p:spPr>
                <a:xfrm>
                  <a:off x="914425" y="948625"/>
                  <a:ext cx="826775" cy="14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71" h="5959" extrusionOk="0">
                      <a:moveTo>
                        <a:pt x="11429" y="1"/>
                      </a:moveTo>
                      <a:cubicBezTo>
                        <a:pt x="9544" y="1977"/>
                        <a:pt x="7052" y="3709"/>
                        <a:pt x="4134" y="5016"/>
                      </a:cubicBezTo>
                      <a:cubicBezTo>
                        <a:pt x="3070" y="4986"/>
                        <a:pt x="2006" y="4743"/>
                        <a:pt x="1216" y="4256"/>
                      </a:cubicBezTo>
                      <a:cubicBezTo>
                        <a:pt x="790" y="4621"/>
                        <a:pt x="395" y="4986"/>
                        <a:pt x="0" y="5350"/>
                      </a:cubicBezTo>
                      <a:cubicBezTo>
                        <a:pt x="213" y="5594"/>
                        <a:pt x="456" y="5806"/>
                        <a:pt x="790" y="5958"/>
                      </a:cubicBezTo>
                      <a:lnTo>
                        <a:pt x="32280" y="5958"/>
                      </a:lnTo>
                      <a:cubicBezTo>
                        <a:pt x="32584" y="5806"/>
                        <a:pt x="32828" y="5594"/>
                        <a:pt x="33071" y="5350"/>
                      </a:cubicBezTo>
                      <a:cubicBezTo>
                        <a:pt x="32645" y="4986"/>
                        <a:pt x="32250" y="4621"/>
                        <a:pt x="31855" y="4256"/>
                      </a:cubicBezTo>
                      <a:cubicBezTo>
                        <a:pt x="31034" y="4743"/>
                        <a:pt x="29910" y="5016"/>
                        <a:pt x="28815" y="5016"/>
                      </a:cubicBezTo>
                      <a:cubicBezTo>
                        <a:pt x="25897" y="3709"/>
                        <a:pt x="23405" y="1977"/>
                        <a:pt x="2155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17" name="Google Shape;11717;p32"/>
                <p:cNvSpPr/>
                <p:nvPr/>
              </p:nvSpPr>
              <p:spPr>
                <a:xfrm>
                  <a:off x="1088425" y="1089200"/>
                  <a:ext cx="478775" cy="13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1" h="5260" extrusionOk="0">
                      <a:moveTo>
                        <a:pt x="1" y="1"/>
                      </a:moveTo>
                      <a:lnTo>
                        <a:pt x="1" y="5259"/>
                      </a:lnTo>
                      <a:lnTo>
                        <a:pt x="19150" y="5259"/>
                      </a:lnTo>
                      <a:lnTo>
                        <a:pt x="1915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18" name="Google Shape;11718;p32"/>
                <p:cNvSpPr/>
                <p:nvPr/>
              </p:nvSpPr>
              <p:spPr>
                <a:xfrm>
                  <a:off x="826275" y="1115800"/>
                  <a:ext cx="1003075" cy="22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23" h="9090" extrusionOk="0">
                      <a:moveTo>
                        <a:pt x="13861" y="1"/>
                      </a:moveTo>
                      <a:cubicBezTo>
                        <a:pt x="11581" y="3010"/>
                        <a:pt x="8541" y="5654"/>
                        <a:pt x="5016" y="7630"/>
                      </a:cubicBezTo>
                      <a:cubicBezTo>
                        <a:pt x="3709" y="7600"/>
                        <a:pt x="2432" y="7205"/>
                        <a:pt x="1459" y="6475"/>
                      </a:cubicBezTo>
                      <a:cubicBezTo>
                        <a:pt x="973" y="7053"/>
                        <a:pt x="487" y="7600"/>
                        <a:pt x="0" y="8177"/>
                      </a:cubicBezTo>
                      <a:cubicBezTo>
                        <a:pt x="274" y="8512"/>
                        <a:pt x="547" y="8846"/>
                        <a:pt x="943" y="9089"/>
                      </a:cubicBezTo>
                      <a:lnTo>
                        <a:pt x="39180" y="9089"/>
                      </a:lnTo>
                      <a:cubicBezTo>
                        <a:pt x="39545" y="8846"/>
                        <a:pt x="39849" y="8512"/>
                        <a:pt x="40123" y="8177"/>
                      </a:cubicBezTo>
                      <a:cubicBezTo>
                        <a:pt x="39636" y="7600"/>
                        <a:pt x="39150" y="7053"/>
                        <a:pt x="38664" y="6475"/>
                      </a:cubicBezTo>
                      <a:cubicBezTo>
                        <a:pt x="37661" y="7235"/>
                        <a:pt x="36323" y="7630"/>
                        <a:pt x="34955" y="7630"/>
                      </a:cubicBezTo>
                      <a:cubicBezTo>
                        <a:pt x="31429" y="5654"/>
                        <a:pt x="28420" y="3010"/>
                        <a:pt x="2614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19" name="Google Shape;11719;p32"/>
                <p:cNvSpPr/>
                <p:nvPr/>
              </p:nvSpPr>
              <p:spPr>
                <a:xfrm>
                  <a:off x="1067150" y="1329350"/>
                  <a:ext cx="520550" cy="2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22" h="10153" extrusionOk="0">
                      <a:moveTo>
                        <a:pt x="1" y="0"/>
                      </a:moveTo>
                      <a:lnTo>
                        <a:pt x="1" y="10152"/>
                      </a:lnTo>
                      <a:lnTo>
                        <a:pt x="20822" y="10152"/>
                      </a:lnTo>
                      <a:lnTo>
                        <a:pt x="20822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720" name="Google Shape;11720;p32"/>
              <p:cNvSpPr/>
              <p:nvPr/>
            </p:nvSpPr>
            <p:spPr>
              <a:xfrm>
                <a:off x="272304" y="2668684"/>
                <a:ext cx="814376" cy="184856"/>
              </a:xfrm>
              <a:custGeom>
                <a:avLst/>
                <a:gdLst/>
                <a:ahLst/>
                <a:cxnLst/>
                <a:rect l="l" t="t" r="r" b="b"/>
                <a:pathLst>
                  <a:path w="48482" h="11005" extrusionOk="0">
                    <a:moveTo>
                      <a:pt x="16749" y="1"/>
                    </a:moveTo>
                    <a:cubicBezTo>
                      <a:pt x="14013" y="3648"/>
                      <a:pt x="10366" y="6840"/>
                      <a:pt x="6080" y="9241"/>
                    </a:cubicBezTo>
                    <a:cubicBezTo>
                      <a:pt x="4499" y="9211"/>
                      <a:pt x="2949" y="8724"/>
                      <a:pt x="1764" y="7843"/>
                    </a:cubicBezTo>
                    <a:cubicBezTo>
                      <a:pt x="1186" y="8512"/>
                      <a:pt x="609" y="9211"/>
                      <a:pt x="1" y="9880"/>
                    </a:cubicBezTo>
                    <a:cubicBezTo>
                      <a:pt x="335" y="10275"/>
                      <a:pt x="700" y="10700"/>
                      <a:pt x="1156" y="11004"/>
                    </a:cubicBezTo>
                    <a:lnTo>
                      <a:pt x="47357" y="11004"/>
                    </a:lnTo>
                    <a:cubicBezTo>
                      <a:pt x="47813" y="10700"/>
                      <a:pt x="48147" y="10275"/>
                      <a:pt x="48482" y="9880"/>
                    </a:cubicBezTo>
                    <a:cubicBezTo>
                      <a:pt x="47904" y="9211"/>
                      <a:pt x="47296" y="8512"/>
                      <a:pt x="46719" y="7843"/>
                    </a:cubicBezTo>
                    <a:cubicBezTo>
                      <a:pt x="45503" y="8755"/>
                      <a:pt x="43892" y="9241"/>
                      <a:pt x="42251" y="9241"/>
                    </a:cubicBezTo>
                    <a:cubicBezTo>
                      <a:pt x="37995" y="6840"/>
                      <a:pt x="34348" y="3648"/>
                      <a:pt x="316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1" name="Google Shape;11721;p32"/>
              <p:cNvSpPr/>
              <p:nvPr/>
            </p:nvSpPr>
            <p:spPr>
              <a:xfrm>
                <a:off x="443869" y="2842298"/>
                <a:ext cx="471791" cy="612185"/>
              </a:xfrm>
              <a:custGeom>
                <a:avLst/>
                <a:gdLst/>
                <a:ahLst/>
                <a:cxnLst/>
                <a:rect l="l" t="t" r="r" b="b"/>
                <a:pathLst>
                  <a:path w="28087" h="36445" extrusionOk="0">
                    <a:moveTo>
                      <a:pt x="1" y="0"/>
                    </a:moveTo>
                    <a:lnTo>
                      <a:pt x="1" y="36445"/>
                    </a:lnTo>
                    <a:lnTo>
                      <a:pt x="28086" y="36445"/>
                    </a:lnTo>
                    <a:lnTo>
                      <a:pt x="2808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2" name="Google Shape;11722;p32"/>
              <p:cNvSpPr/>
              <p:nvPr/>
            </p:nvSpPr>
            <p:spPr>
              <a:xfrm>
                <a:off x="1604996" y="2506325"/>
                <a:ext cx="7156" cy="16344"/>
              </a:xfrm>
              <a:custGeom>
                <a:avLst/>
                <a:gdLst/>
                <a:ahLst/>
                <a:cxnLst/>
                <a:rect l="l" t="t" r="r" b="b"/>
                <a:pathLst>
                  <a:path w="426" h="973" extrusionOk="0">
                    <a:moveTo>
                      <a:pt x="213" y="0"/>
                    </a:moveTo>
                    <a:cubicBezTo>
                      <a:pt x="92" y="0"/>
                      <a:pt x="0" y="91"/>
                      <a:pt x="0" y="243"/>
                    </a:cubicBezTo>
                    <a:lnTo>
                      <a:pt x="0" y="760"/>
                    </a:lnTo>
                    <a:cubicBezTo>
                      <a:pt x="0" y="882"/>
                      <a:pt x="92" y="973"/>
                      <a:pt x="213" y="973"/>
                    </a:cubicBezTo>
                    <a:cubicBezTo>
                      <a:pt x="335" y="973"/>
                      <a:pt x="426" y="882"/>
                      <a:pt x="426" y="760"/>
                    </a:cubicBezTo>
                    <a:lnTo>
                      <a:pt x="426" y="243"/>
                    </a:lnTo>
                    <a:cubicBezTo>
                      <a:pt x="426" y="91"/>
                      <a:pt x="335" y="0"/>
                      <a:pt x="213" y="0"/>
                    </a:cubicBezTo>
                    <a:close/>
                  </a:path>
                </a:pathLst>
              </a:custGeom>
              <a:solidFill>
                <a:srgbClr val="343F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3" name="Google Shape;11723;p32"/>
              <p:cNvSpPr/>
              <p:nvPr/>
            </p:nvSpPr>
            <p:spPr>
              <a:xfrm>
                <a:off x="1021879" y="2487930"/>
                <a:ext cx="832249" cy="1324214"/>
              </a:xfrm>
              <a:custGeom>
                <a:avLst/>
                <a:gdLst/>
                <a:ahLst/>
                <a:cxnLst/>
                <a:rect l="l" t="t" r="r" b="b"/>
                <a:pathLst>
                  <a:path w="49546" h="78834" extrusionOk="0">
                    <a:moveTo>
                      <a:pt x="31764" y="1"/>
                    </a:moveTo>
                    <a:lnTo>
                      <a:pt x="31339" y="62"/>
                    </a:lnTo>
                    <a:cubicBezTo>
                      <a:pt x="31217" y="882"/>
                      <a:pt x="31551" y="1733"/>
                      <a:pt x="31825" y="2524"/>
                    </a:cubicBezTo>
                    <a:lnTo>
                      <a:pt x="31946" y="2767"/>
                    </a:lnTo>
                    <a:cubicBezTo>
                      <a:pt x="32220" y="3588"/>
                      <a:pt x="32372" y="4651"/>
                      <a:pt x="31764" y="5107"/>
                    </a:cubicBezTo>
                    <a:cubicBezTo>
                      <a:pt x="31703" y="5138"/>
                      <a:pt x="31612" y="5199"/>
                      <a:pt x="31521" y="5229"/>
                    </a:cubicBezTo>
                    <a:cubicBezTo>
                      <a:pt x="29545" y="6445"/>
                      <a:pt x="27296" y="8117"/>
                      <a:pt x="25563" y="9758"/>
                    </a:cubicBezTo>
                    <a:cubicBezTo>
                      <a:pt x="24408" y="10852"/>
                      <a:pt x="23527" y="12098"/>
                      <a:pt x="22919" y="13375"/>
                    </a:cubicBezTo>
                    <a:cubicBezTo>
                      <a:pt x="22129" y="11642"/>
                      <a:pt x="21582" y="10123"/>
                      <a:pt x="21855" y="8025"/>
                    </a:cubicBezTo>
                    <a:cubicBezTo>
                      <a:pt x="21885" y="7782"/>
                      <a:pt x="22159" y="7387"/>
                      <a:pt x="21916" y="7357"/>
                    </a:cubicBezTo>
                    <a:cubicBezTo>
                      <a:pt x="21898" y="7354"/>
                      <a:pt x="21880" y="7353"/>
                      <a:pt x="21862" y="7353"/>
                    </a:cubicBezTo>
                    <a:cubicBezTo>
                      <a:pt x="21638" y="7353"/>
                      <a:pt x="21427" y="7526"/>
                      <a:pt x="21399" y="7752"/>
                    </a:cubicBezTo>
                    <a:cubicBezTo>
                      <a:pt x="21095" y="10305"/>
                      <a:pt x="21399" y="12250"/>
                      <a:pt x="22433" y="14439"/>
                    </a:cubicBezTo>
                    <a:cubicBezTo>
                      <a:pt x="22433" y="14469"/>
                      <a:pt x="22463" y="14469"/>
                      <a:pt x="22463" y="14500"/>
                    </a:cubicBezTo>
                    <a:cubicBezTo>
                      <a:pt x="22007" y="15837"/>
                      <a:pt x="21885" y="17205"/>
                      <a:pt x="22129" y="18481"/>
                    </a:cubicBezTo>
                    <a:cubicBezTo>
                      <a:pt x="22737" y="21734"/>
                      <a:pt x="25442" y="24013"/>
                      <a:pt x="27630" y="25381"/>
                    </a:cubicBezTo>
                    <a:cubicBezTo>
                      <a:pt x="28633" y="25989"/>
                      <a:pt x="29667" y="26567"/>
                      <a:pt x="30700" y="27083"/>
                    </a:cubicBezTo>
                    <a:cubicBezTo>
                      <a:pt x="32190" y="27874"/>
                      <a:pt x="33740" y="28694"/>
                      <a:pt x="35108" y="29728"/>
                    </a:cubicBezTo>
                    <a:cubicBezTo>
                      <a:pt x="35503" y="30001"/>
                      <a:pt x="35898" y="30366"/>
                      <a:pt x="36293" y="30731"/>
                    </a:cubicBezTo>
                    <a:cubicBezTo>
                      <a:pt x="36536" y="31065"/>
                      <a:pt x="36840" y="31369"/>
                      <a:pt x="37144" y="31703"/>
                    </a:cubicBezTo>
                    <a:cubicBezTo>
                      <a:pt x="37539" y="32220"/>
                      <a:pt x="37904" y="32767"/>
                      <a:pt x="38147" y="33406"/>
                    </a:cubicBezTo>
                    <a:cubicBezTo>
                      <a:pt x="37387" y="32859"/>
                      <a:pt x="36415" y="32494"/>
                      <a:pt x="35442" y="32494"/>
                    </a:cubicBezTo>
                    <a:lnTo>
                      <a:pt x="35412" y="32494"/>
                    </a:lnTo>
                    <a:cubicBezTo>
                      <a:pt x="33953" y="32494"/>
                      <a:pt x="32615" y="33041"/>
                      <a:pt x="31278" y="33558"/>
                    </a:cubicBezTo>
                    <a:cubicBezTo>
                      <a:pt x="30913" y="33710"/>
                      <a:pt x="30518" y="33862"/>
                      <a:pt x="30123" y="33983"/>
                    </a:cubicBezTo>
                    <a:cubicBezTo>
                      <a:pt x="28238" y="34652"/>
                      <a:pt x="26232" y="34986"/>
                      <a:pt x="24226" y="34986"/>
                    </a:cubicBezTo>
                    <a:cubicBezTo>
                      <a:pt x="23770" y="34986"/>
                      <a:pt x="22189" y="34925"/>
                      <a:pt x="21916" y="33983"/>
                    </a:cubicBezTo>
                    <a:cubicBezTo>
                      <a:pt x="21855" y="33801"/>
                      <a:pt x="21855" y="33588"/>
                      <a:pt x="21885" y="33375"/>
                    </a:cubicBezTo>
                    <a:cubicBezTo>
                      <a:pt x="21946" y="33284"/>
                      <a:pt x="21977" y="33162"/>
                      <a:pt x="21946" y="33041"/>
                    </a:cubicBezTo>
                    <a:cubicBezTo>
                      <a:pt x="21946" y="33011"/>
                      <a:pt x="21916" y="32980"/>
                      <a:pt x="21916" y="32950"/>
                    </a:cubicBezTo>
                    <a:cubicBezTo>
                      <a:pt x="21946" y="32676"/>
                      <a:pt x="21946" y="32372"/>
                      <a:pt x="21885" y="32068"/>
                    </a:cubicBezTo>
                    <a:cubicBezTo>
                      <a:pt x="21733" y="31308"/>
                      <a:pt x="21156" y="30700"/>
                      <a:pt x="20123" y="30153"/>
                    </a:cubicBezTo>
                    <a:cubicBezTo>
                      <a:pt x="20001" y="30093"/>
                      <a:pt x="19849" y="30032"/>
                      <a:pt x="19727" y="29971"/>
                    </a:cubicBezTo>
                    <a:cubicBezTo>
                      <a:pt x="19180" y="29697"/>
                      <a:pt x="18664" y="29424"/>
                      <a:pt x="18329" y="29029"/>
                    </a:cubicBezTo>
                    <a:cubicBezTo>
                      <a:pt x="18147" y="28816"/>
                      <a:pt x="18056" y="28482"/>
                      <a:pt x="18025" y="28208"/>
                    </a:cubicBezTo>
                    <a:lnTo>
                      <a:pt x="17144" y="28208"/>
                    </a:lnTo>
                    <a:cubicBezTo>
                      <a:pt x="17144" y="28694"/>
                      <a:pt x="17326" y="29211"/>
                      <a:pt x="17630" y="29576"/>
                    </a:cubicBezTo>
                    <a:cubicBezTo>
                      <a:pt x="18116" y="30153"/>
                      <a:pt x="18724" y="30457"/>
                      <a:pt x="19332" y="30761"/>
                    </a:cubicBezTo>
                    <a:cubicBezTo>
                      <a:pt x="19454" y="30822"/>
                      <a:pt x="19575" y="30883"/>
                      <a:pt x="19697" y="30944"/>
                    </a:cubicBezTo>
                    <a:cubicBezTo>
                      <a:pt x="20183" y="31187"/>
                      <a:pt x="20548" y="31460"/>
                      <a:pt x="20761" y="31734"/>
                    </a:cubicBezTo>
                    <a:cubicBezTo>
                      <a:pt x="20457" y="31612"/>
                      <a:pt x="20092" y="31521"/>
                      <a:pt x="19758" y="31521"/>
                    </a:cubicBezTo>
                    <a:cubicBezTo>
                      <a:pt x="19660" y="31512"/>
                      <a:pt x="19562" y="31509"/>
                      <a:pt x="19465" y="31509"/>
                    </a:cubicBezTo>
                    <a:cubicBezTo>
                      <a:pt x="19230" y="31509"/>
                      <a:pt x="19000" y="31530"/>
                      <a:pt x="18785" y="31552"/>
                    </a:cubicBezTo>
                    <a:cubicBezTo>
                      <a:pt x="18522" y="31569"/>
                      <a:pt x="18279" y="31587"/>
                      <a:pt x="18044" y="31587"/>
                    </a:cubicBezTo>
                    <a:cubicBezTo>
                      <a:pt x="17873" y="31587"/>
                      <a:pt x="17706" y="31577"/>
                      <a:pt x="17539" y="31552"/>
                    </a:cubicBezTo>
                    <a:cubicBezTo>
                      <a:pt x="16536" y="31369"/>
                      <a:pt x="15715" y="30366"/>
                      <a:pt x="15746" y="29363"/>
                    </a:cubicBezTo>
                    <a:cubicBezTo>
                      <a:pt x="15746" y="29241"/>
                      <a:pt x="15746" y="29150"/>
                      <a:pt x="15746" y="29029"/>
                    </a:cubicBezTo>
                    <a:cubicBezTo>
                      <a:pt x="15776" y="28755"/>
                      <a:pt x="15806" y="28421"/>
                      <a:pt x="15715" y="28086"/>
                    </a:cubicBezTo>
                    <a:cubicBezTo>
                      <a:pt x="15594" y="27661"/>
                      <a:pt x="15320" y="27327"/>
                      <a:pt x="15077" y="27053"/>
                    </a:cubicBezTo>
                    <a:cubicBezTo>
                      <a:pt x="14986" y="26962"/>
                      <a:pt x="14712" y="26567"/>
                      <a:pt x="14651" y="26506"/>
                    </a:cubicBezTo>
                    <a:cubicBezTo>
                      <a:pt x="14347" y="26141"/>
                      <a:pt x="14378" y="26020"/>
                      <a:pt x="14256" y="25533"/>
                    </a:cubicBezTo>
                    <a:cubicBezTo>
                      <a:pt x="14287" y="25472"/>
                      <a:pt x="14256" y="25442"/>
                      <a:pt x="14256" y="25381"/>
                    </a:cubicBezTo>
                    <a:cubicBezTo>
                      <a:pt x="14135" y="24713"/>
                      <a:pt x="14195" y="24013"/>
                      <a:pt x="14499" y="23436"/>
                    </a:cubicBezTo>
                    <a:cubicBezTo>
                      <a:pt x="14621" y="23193"/>
                      <a:pt x="14530" y="22950"/>
                      <a:pt x="14317" y="22828"/>
                    </a:cubicBezTo>
                    <a:cubicBezTo>
                      <a:pt x="14286" y="22810"/>
                      <a:pt x="14259" y="22802"/>
                      <a:pt x="14236" y="22802"/>
                    </a:cubicBezTo>
                    <a:cubicBezTo>
                      <a:pt x="14102" y="22802"/>
                      <a:pt x="14086" y="23072"/>
                      <a:pt x="13983" y="23254"/>
                    </a:cubicBezTo>
                    <a:cubicBezTo>
                      <a:pt x="13770" y="23649"/>
                      <a:pt x="13618" y="24013"/>
                      <a:pt x="13557" y="24469"/>
                    </a:cubicBezTo>
                    <a:cubicBezTo>
                      <a:pt x="12220" y="23132"/>
                      <a:pt x="10183" y="22098"/>
                      <a:pt x="8299" y="21916"/>
                    </a:cubicBezTo>
                    <a:cubicBezTo>
                      <a:pt x="7964" y="21886"/>
                      <a:pt x="7599" y="21855"/>
                      <a:pt x="7265" y="21855"/>
                    </a:cubicBezTo>
                    <a:cubicBezTo>
                      <a:pt x="6475" y="21825"/>
                      <a:pt x="5715" y="21795"/>
                      <a:pt x="5046" y="21491"/>
                    </a:cubicBezTo>
                    <a:cubicBezTo>
                      <a:pt x="4530" y="21278"/>
                      <a:pt x="4104" y="20761"/>
                      <a:pt x="3952" y="20244"/>
                    </a:cubicBezTo>
                    <a:cubicBezTo>
                      <a:pt x="3922" y="20184"/>
                      <a:pt x="3922" y="20123"/>
                      <a:pt x="3922" y="20062"/>
                    </a:cubicBezTo>
                    <a:cubicBezTo>
                      <a:pt x="4043" y="19819"/>
                      <a:pt x="4104" y="19576"/>
                      <a:pt x="4134" y="19332"/>
                    </a:cubicBezTo>
                    <a:cubicBezTo>
                      <a:pt x="4347" y="19089"/>
                      <a:pt x="4682" y="18937"/>
                      <a:pt x="5046" y="18755"/>
                    </a:cubicBezTo>
                    <a:cubicBezTo>
                      <a:pt x="5107" y="18785"/>
                      <a:pt x="5137" y="18785"/>
                      <a:pt x="5198" y="18785"/>
                    </a:cubicBezTo>
                    <a:cubicBezTo>
                      <a:pt x="5624" y="18816"/>
                      <a:pt x="6049" y="18846"/>
                      <a:pt x="6505" y="18846"/>
                    </a:cubicBezTo>
                    <a:cubicBezTo>
                      <a:pt x="7539" y="18846"/>
                      <a:pt x="8663" y="18542"/>
                      <a:pt x="9606" y="18025"/>
                    </a:cubicBezTo>
                    <a:cubicBezTo>
                      <a:pt x="11217" y="17174"/>
                      <a:pt x="13223" y="13466"/>
                      <a:pt x="13800" y="12250"/>
                    </a:cubicBezTo>
                    <a:lnTo>
                      <a:pt x="13344" y="12190"/>
                    </a:lnTo>
                    <a:cubicBezTo>
                      <a:pt x="12828" y="13223"/>
                      <a:pt x="10214" y="16870"/>
                      <a:pt x="9180" y="17418"/>
                    </a:cubicBezTo>
                    <a:cubicBezTo>
                      <a:pt x="8299" y="17904"/>
                      <a:pt x="7265" y="17965"/>
                      <a:pt x="6232" y="17965"/>
                    </a:cubicBezTo>
                    <a:cubicBezTo>
                      <a:pt x="6596" y="17539"/>
                      <a:pt x="6809" y="17022"/>
                      <a:pt x="6596" y="16475"/>
                    </a:cubicBezTo>
                    <a:cubicBezTo>
                      <a:pt x="6353" y="15807"/>
                      <a:pt x="5685" y="15594"/>
                      <a:pt x="5168" y="15442"/>
                    </a:cubicBezTo>
                    <a:cubicBezTo>
                      <a:pt x="4803" y="15320"/>
                      <a:pt x="4469" y="15229"/>
                      <a:pt x="4286" y="15016"/>
                    </a:cubicBezTo>
                    <a:cubicBezTo>
                      <a:pt x="3861" y="14500"/>
                      <a:pt x="3982" y="13740"/>
                      <a:pt x="4256" y="13375"/>
                    </a:cubicBezTo>
                    <a:cubicBezTo>
                      <a:pt x="4499" y="13071"/>
                      <a:pt x="4894" y="11916"/>
                      <a:pt x="4985" y="11156"/>
                    </a:cubicBezTo>
                    <a:lnTo>
                      <a:pt x="4985" y="11156"/>
                    </a:lnTo>
                    <a:lnTo>
                      <a:pt x="4712" y="11338"/>
                    </a:lnTo>
                    <a:cubicBezTo>
                      <a:pt x="4651" y="11703"/>
                      <a:pt x="4499" y="12159"/>
                      <a:pt x="4134" y="12645"/>
                    </a:cubicBezTo>
                    <a:cubicBezTo>
                      <a:pt x="3253" y="13861"/>
                      <a:pt x="3010" y="14895"/>
                      <a:pt x="3618" y="15594"/>
                    </a:cubicBezTo>
                    <a:cubicBezTo>
                      <a:pt x="3952" y="15989"/>
                      <a:pt x="4469" y="16141"/>
                      <a:pt x="4894" y="16293"/>
                    </a:cubicBezTo>
                    <a:cubicBezTo>
                      <a:pt x="5381" y="16445"/>
                      <a:pt x="5685" y="16536"/>
                      <a:pt x="5776" y="16779"/>
                    </a:cubicBezTo>
                    <a:cubicBezTo>
                      <a:pt x="5897" y="17114"/>
                      <a:pt x="5533" y="17509"/>
                      <a:pt x="5107" y="17752"/>
                    </a:cubicBezTo>
                    <a:cubicBezTo>
                      <a:pt x="4955" y="17813"/>
                      <a:pt x="4833" y="17874"/>
                      <a:pt x="4682" y="17965"/>
                    </a:cubicBezTo>
                    <a:cubicBezTo>
                      <a:pt x="4469" y="18056"/>
                      <a:pt x="4286" y="18147"/>
                      <a:pt x="4074" y="18238"/>
                    </a:cubicBezTo>
                    <a:cubicBezTo>
                      <a:pt x="4013" y="17934"/>
                      <a:pt x="3922" y="17600"/>
                      <a:pt x="3830" y="17357"/>
                    </a:cubicBezTo>
                    <a:cubicBezTo>
                      <a:pt x="3648" y="16749"/>
                      <a:pt x="3010" y="16658"/>
                      <a:pt x="2615" y="16263"/>
                    </a:cubicBezTo>
                    <a:cubicBezTo>
                      <a:pt x="2523" y="16171"/>
                      <a:pt x="1885" y="15503"/>
                      <a:pt x="1794" y="15381"/>
                    </a:cubicBezTo>
                    <a:cubicBezTo>
                      <a:pt x="912" y="14287"/>
                      <a:pt x="365" y="12828"/>
                      <a:pt x="578" y="11278"/>
                    </a:cubicBezTo>
                    <a:lnTo>
                      <a:pt x="578" y="11278"/>
                    </a:lnTo>
                    <a:lnTo>
                      <a:pt x="213" y="11338"/>
                    </a:lnTo>
                    <a:cubicBezTo>
                      <a:pt x="1" y="13132"/>
                      <a:pt x="578" y="15016"/>
                      <a:pt x="1855" y="16293"/>
                    </a:cubicBezTo>
                    <a:cubicBezTo>
                      <a:pt x="1946" y="16384"/>
                      <a:pt x="2067" y="16506"/>
                      <a:pt x="2189" y="16597"/>
                    </a:cubicBezTo>
                    <a:cubicBezTo>
                      <a:pt x="2523" y="16931"/>
                      <a:pt x="2858" y="17266"/>
                      <a:pt x="3010" y="17630"/>
                    </a:cubicBezTo>
                    <a:cubicBezTo>
                      <a:pt x="3192" y="18208"/>
                      <a:pt x="3283" y="18664"/>
                      <a:pt x="3253" y="19029"/>
                    </a:cubicBezTo>
                    <a:cubicBezTo>
                      <a:pt x="3010" y="19454"/>
                      <a:pt x="2949" y="19971"/>
                      <a:pt x="3101" y="20488"/>
                    </a:cubicBezTo>
                    <a:cubicBezTo>
                      <a:pt x="3314" y="21278"/>
                      <a:pt x="3922" y="21977"/>
                      <a:pt x="4682" y="22311"/>
                    </a:cubicBezTo>
                    <a:cubicBezTo>
                      <a:pt x="5502" y="22676"/>
                      <a:pt x="6384" y="22706"/>
                      <a:pt x="7235" y="22737"/>
                    </a:cubicBezTo>
                    <a:cubicBezTo>
                      <a:pt x="7569" y="22737"/>
                      <a:pt x="7903" y="22767"/>
                      <a:pt x="8207" y="22798"/>
                    </a:cubicBezTo>
                    <a:cubicBezTo>
                      <a:pt x="10244" y="23010"/>
                      <a:pt x="12372" y="24804"/>
                      <a:pt x="13618" y="26415"/>
                    </a:cubicBezTo>
                    <a:cubicBezTo>
                      <a:pt x="13739" y="27023"/>
                      <a:pt x="13770" y="27266"/>
                      <a:pt x="14165" y="27752"/>
                    </a:cubicBezTo>
                    <a:cubicBezTo>
                      <a:pt x="14256" y="27843"/>
                      <a:pt x="14317" y="27934"/>
                      <a:pt x="14408" y="28026"/>
                    </a:cubicBezTo>
                    <a:cubicBezTo>
                      <a:pt x="14590" y="28238"/>
                      <a:pt x="14803" y="28451"/>
                      <a:pt x="14864" y="28694"/>
                    </a:cubicBezTo>
                    <a:cubicBezTo>
                      <a:pt x="14894" y="28877"/>
                      <a:pt x="14894" y="29089"/>
                      <a:pt x="14864" y="29333"/>
                    </a:cubicBezTo>
                    <a:cubicBezTo>
                      <a:pt x="14864" y="29454"/>
                      <a:pt x="14834" y="29576"/>
                      <a:pt x="14834" y="29728"/>
                    </a:cubicBezTo>
                    <a:cubicBezTo>
                      <a:pt x="14803" y="31156"/>
                      <a:pt x="15958" y="32555"/>
                      <a:pt x="17387" y="32798"/>
                    </a:cubicBezTo>
                    <a:cubicBezTo>
                      <a:pt x="17645" y="32843"/>
                      <a:pt x="17896" y="32859"/>
                      <a:pt x="18139" y="32859"/>
                    </a:cubicBezTo>
                    <a:cubicBezTo>
                      <a:pt x="18382" y="32859"/>
                      <a:pt x="18618" y="32843"/>
                      <a:pt x="18846" y="32828"/>
                    </a:cubicBezTo>
                    <a:cubicBezTo>
                      <a:pt x="19061" y="32807"/>
                      <a:pt x="19276" y="32785"/>
                      <a:pt x="19480" y="32785"/>
                    </a:cubicBezTo>
                    <a:cubicBezTo>
                      <a:pt x="19565" y="32785"/>
                      <a:pt x="19647" y="32789"/>
                      <a:pt x="19727" y="32798"/>
                    </a:cubicBezTo>
                    <a:cubicBezTo>
                      <a:pt x="20274" y="32798"/>
                      <a:pt x="20822" y="33132"/>
                      <a:pt x="21004" y="33558"/>
                    </a:cubicBezTo>
                    <a:lnTo>
                      <a:pt x="21004" y="33922"/>
                    </a:lnTo>
                    <a:cubicBezTo>
                      <a:pt x="20974" y="34287"/>
                      <a:pt x="20943" y="34318"/>
                      <a:pt x="21065" y="34743"/>
                    </a:cubicBezTo>
                    <a:cubicBezTo>
                      <a:pt x="21369" y="35777"/>
                      <a:pt x="23041" y="36263"/>
                      <a:pt x="24743" y="36263"/>
                    </a:cubicBezTo>
                    <a:cubicBezTo>
                      <a:pt x="26262" y="36263"/>
                      <a:pt x="27326" y="36141"/>
                      <a:pt x="28846" y="35868"/>
                    </a:cubicBezTo>
                    <a:cubicBezTo>
                      <a:pt x="30305" y="35625"/>
                      <a:pt x="31612" y="34956"/>
                      <a:pt x="32980" y="34439"/>
                    </a:cubicBezTo>
                    <a:cubicBezTo>
                      <a:pt x="33381" y="34302"/>
                      <a:pt x="33803" y="34242"/>
                      <a:pt x="34232" y="34242"/>
                    </a:cubicBezTo>
                    <a:cubicBezTo>
                      <a:pt x="34942" y="34242"/>
                      <a:pt x="35672" y="34406"/>
                      <a:pt x="36354" y="34652"/>
                    </a:cubicBezTo>
                    <a:cubicBezTo>
                      <a:pt x="37387" y="35017"/>
                      <a:pt x="38147" y="35898"/>
                      <a:pt x="38208" y="37023"/>
                    </a:cubicBezTo>
                    <a:cubicBezTo>
                      <a:pt x="38269" y="37539"/>
                      <a:pt x="38482" y="37722"/>
                      <a:pt x="37995" y="38634"/>
                    </a:cubicBezTo>
                    <a:cubicBezTo>
                      <a:pt x="37509" y="39728"/>
                      <a:pt x="36840" y="40822"/>
                      <a:pt x="36111" y="41947"/>
                    </a:cubicBezTo>
                    <a:cubicBezTo>
                      <a:pt x="34834" y="43923"/>
                      <a:pt x="33527" y="45959"/>
                      <a:pt x="33466" y="48330"/>
                    </a:cubicBezTo>
                    <a:cubicBezTo>
                      <a:pt x="33436" y="48877"/>
                      <a:pt x="33497" y="49394"/>
                      <a:pt x="33588" y="49941"/>
                    </a:cubicBezTo>
                    <a:cubicBezTo>
                      <a:pt x="33618" y="49941"/>
                      <a:pt x="33618" y="49971"/>
                      <a:pt x="33618" y="49971"/>
                    </a:cubicBezTo>
                    <a:cubicBezTo>
                      <a:pt x="33801" y="50822"/>
                      <a:pt x="34074" y="51643"/>
                      <a:pt x="34348" y="52464"/>
                    </a:cubicBezTo>
                    <a:cubicBezTo>
                      <a:pt x="34560" y="53041"/>
                      <a:pt x="34864" y="53619"/>
                      <a:pt x="34925" y="54227"/>
                    </a:cubicBezTo>
                    <a:cubicBezTo>
                      <a:pt x="36871" y="68513"/>
                      <a:pt x="32980" y="75352"/>
                      <a:pt x="31308" y="78087"/>
                    </a:cubicBezTo>
                    <a:cubicBezTo>
                      <a:pt x="31187" y="78300"/>
                      <a:pt x="31247" y="78573"/>
                      <a:pt x="31460" y="78695"/>
                    </a:cubicBezTo>
                    <a:cubicBezTo>
                      <a:pt x="31521" y="78756"/>
                      <a:pt x="31612" y="78756"/>
                      <a:pt x="31673" y="78756"/>
                    </a:cubicBezTo>
                    <a:cubicBezTo>
                      <a:pt x="31781" y="78756"/>
                      <a:pt x="34278" y="78833"/>
                      <a:pt x="35729" y="78833"/>
                    </a:cubicBezTo>
                    <a:cubicBezTo>
                      <a:pt x="36310" y="78833"/>
                      <a:pt x="36723" y="78821"/>
                      <a:pt x="36749" y="78786"/>
                    </a:cubicBezTo>
                    <a:cubicBezTo>
                      <a:pt x="38542" y="75838"/>
                      <a:pt x="41855" y="64774"/>
                      <a:pt x="39120" y="54196"/>
                    </a:cubicBezTo>
                    <a:cubicBezTo>
                      <a:pt x="38937" y="53558"/>
                      <a:pt x="38573" y="52707"/>
                      <a:pt x="38360" y="52129"/>
                    </a:cubicBezTo>
                    <a:cubicBezTo>
                      <a:pt x="37904" y="50822"/>
                      <a:pt x="37357" y="50002"/>
                      <a:pt x="37418" y="48725"/>
                    </a:cubicBezTo>
                    <a:cubicBezTo>
                      <a:pt x="37448" y="47296"/>
                      <a:pt x="37904" y="46050"/>
                      <a:pt x="38573" y="44774"/>
                    </a:cubicBezTo>
                    <a:cubicBezTo>
                      <a:pt x="38664" y="44682"/>
                      <a:pt x="38725" y="44622"/>
                      <a:pt x="38816" y="44530"/>
                    </a:cubicBezTo>
                    <a:cubicBezTo>
                      <a:pt x="39789" y="43649"/>
                      <a:pt x="38846" y="42889"/>
                      <a:pt x="40366" y="42372"/>
                    </a:cubicBezTo>
                    <a:cubicBezTo>
                      <a:pt x="41217" y="42099"/>
                      <a:pt x="42007" y="41825"/>
                      <a:pt x="42676" y="41521"/>
                    </a:cubicBezTo>
                    <a:cubicBezTo>
                      <a:pt x="44591" y="40609"/>
                      <a:pt x="46932" y="39363"/>
                      <a:pt x="48117" y="37418"/>
                    </a:cubicBezTo>
                    <a:cubicBezTo>
                      <a:pt x="49272" y="35473"/>
                      <a:pt x="49059" y="32555"/>
                      <a:pt x="47053" y="31096"/>
                    </a:cubicBezTo>
                    <a:cubicBezTo>
                      <a:pt x="46719" y="30852"/>
                      <a:pt x="46719" y="30609"/>
                      <a:pt x="46354" y="30457"/>
                    </a:cubicBezTo>
                    <a:cubicBezTo>
                      <a:pt x="46111" y="30336"/>
                      <a:pt x="46020" y="30093"/>
                      <a:pt x="45807" y="29971"/>
                    </a:cubicBezTo>
                    <a:cubicBezTo>
                      <a:pt x="45776" y="29910"/>
                      <a:pt x="45351" y="29424"/>
                      <a:pt x="45321" y="29363"/>
                    </a:cubicBezTo>
                    <a:cubicBezTo>
                      <a:pt x="45138" y="28968"/>
                      <a:pt x="45047" y="28968"/>
                      <a:pt x="45260" y="28573"/>
                    </a:cubicBezTo>
                    <a:cubicBezTo>
                      <a:pt x="45564" y="28026"/>
                      <a:pt x="46050" y="27600"/>
                      <a:pt x="46567" y="27144"/>
                    </a:cubicBezTo>
                    <a:cubicBezTo>
                      <a:pt x="46810" y="26962"/>
                      <a:pt x="47023" y="26779"/>
                      <a:pt x="47235" y="26567"/>
                    </a:cubicBezTo>
                    <a:cubicBezTo>
                      <a:pt x="48725" y="25168"/>
                      <a:pt x="49546" y="23314"/>
                      <a:pt x="49515" y="21308"/>
                    </a:cubicBezTo>
                    <a:lnTo>
                      <a:pt x="49515" y="21308"/>
                    </a:lnTo>
                    <a:lnTo>
                      <a:pt x="49029" y="21339"/>
                    </a:lnTo>
                    <a:cubicBezTo>
                      <a:pt x="49059" y="23102"/>
                      <a:pt x="47935" y="24682"/>
                      <a:pt x="46628" y="25928"/>
                    </a:cubicBezTo>
                    <a:cubicBezTo>
                      <a:pt x="46445" y="26111"/>
                      <a:pt x="46232" y="26293"/>
                      <a:pt x="45989" y="26475"/>
                    </a:cubicBezTo>
                    <a:cubicBezTo>
                      <a:pt x="45442" y="26962"/>
                      <a:pt x="44865" y="27448"/>
                      <a:pt x="44469" y="28147"/>
                    </a:cubicBezTo>
                    <a:cubicBezTo>
                      <a:pt x="44348" y="28390"/>
                      <a:pt x="44287" y="28634"/>
                      <a:pt x="44226" y="28877"/>
                    </a:cubicBezTo>
                    <a:cubicBezTo>
                      <a:pt x="44014" y="28360"/>
                      <a:pt x="43922" y="27722"/>
                      <a:pt x="43983" y="27053"/>
                    </a:cubicBezTo>
                    <a:cubicBezTo>
                      <a:pt x="44105" y="26050"/>
                      <a:pt x="44409" y="24135"/>
                      <a:pt x="44834" y="23223"/>
                    </a:cubicBezTo>
                    <a:lnTo>
                      <a:pt x="44226" y="22919"/>
                    </a:lnTo>
                    <a:cubicBezTo>
                      <a:pt x="43862" y="23770"/>
                      <a:pt x="43223" y="25989"/>
                      <a:pt x="43102" y="26962"/>
                    </a:cubicBezTo>
                    <a:cubicBezTo>
                      <a:pt x="42950" y="28360"/>
                      <a:pt x="43375" y="29667"/>
                      <a:pt x="44257" y="30457"/>
                    </a:cubicBezTo>
                    <a:cubicBezTo>
                      <a:pt x="44409" y="30579"/>
                      <a:pt x="44561" y="30700"/>
                      <a:pt x="44713" y="30792"/>
                    </a:cubicBezTo>
                    <a:cubicBezTo>
                      <a:pt x="44925" y="31035"/>
                      <a:pt x="45199" y="31187"/>
                      <a:pt x="45503" y="31278"/>
                    </a:cubicBezTo>
                    <a:lnTo>
                      <a:pt x="45594" y="31278"/>
                    </a:lnTo>
                    <a:cubicBezTo>
                      <a:pt x="45594" y="31278"/>
                      <a:pt x="45989" y="31764"/>
                      <a:pt x="45989" y="31764"/>
                    </a:cubicBezTo>
                    <a:cubicBezTo>
                      <a:pt x="46324" y="31916"/>
                      <a:pt x="46172" y="31855"/>
                      <a:pt x="46445" y="32068"/>
                    </a:cubicBezTo>
                    <a:cubicBezTo>
                      <a:pt x="47995" y="33193"/>
                      <a:pt x="47570" y="35077"/>
                      <a:pt x="46597" y="36658"/>
                    </a:cubicBezTo>
                    <a:cubicBezTo>
                      <a:pt x="45533" y="38421"/>
                      <a:pt x="45047" y="38147"/>
                      <a:pt x="43284" y="38968"/>
                    </a:cubicBezTo>
                    <a:cubicBezTo>
                      <a:pt x="42646" y="39272"/>
                      <a:pt x="42129" y="39454"/>
                      <a:pt x="41339" y="39728"/>
                    </a:cubicBezTo>
                    <a:cubicBezTo>
                      <a:pt x="40488" y="40032"/>
                      <a:pt x="40275" y="40397"/>
                      <a:pt x="39697" y="40549"/>
                    </a:cubicBezTo>
                    <a:cubicBezTo>
                      <a:pt x="40488" y="38360"/>
                      <a:pt x="40579" y="37995"/>
                      <a:pt x="40731" y="36293"/>
                    </a:cubicBezTo>
                    <a:cubicBezTo>
                      <a:pt x="40731" y="36263"/>
                      <a:pt x="40731" y="36232"/>
                      <a:pt x="40731" y="36172"/>
                    </a:cubicBezTo>
                    <a:cubicBezTo>
                      <a:pt x="40792" y="36111"/>
                      <a:pt x="40792" y="36050"/>
                      <a:pt x="40792" y="35989"/>
                    </a:cubicBezTo>
                    <a:cubicBezTo>
                      <a:pt x="40822" y="35716"/>
                      <a:pt x="40792" y="35412"/>
                      <a:pt x="40731" y="35138"/>
                    </a:cubicBezTo>
                    <a:cubicBezTo>
                      <a:pt x="40488" y="32919"/>
                      <a:pt x="38512" y="30184"/>
                      <a:pt x="36597" y="28330"/>
                    </a:cubicBezTo>
                    <a:cubicBezTo>
                      <a:pt x="35776" y="26506"/>
                      <a:pt x="34682" y="24469"/>
                      <a:pt x="35260" y="21947"/>
                    </a:cubicBezTo>
                    <a:lnTo>
                      <a:pt x="34773" y="21947"/>
                    </a:lnTo>
                    <a:cubicBezTo>
                      <a:pt x="34287" y="24013"/>
                      <a:pt x="34257" y="25868"/>
                      <a:pt x="34682" y="27509"/>
                    </a:cubicBezTo>
                    <a:cubicBezTo>
                      <a:pt x="33466" y="26719"/>
                      <a:pt x="33405" y="26506"/>
                      <a:pt x="31977" y="25776"/>
                    </a:cubicBezTo>
                    <a:cubicBezTo>
                      <a:pt x="30974" y="25260"/>
                      <a:pt x="29515" y="24591"/>
                      <a:pt x="28542" y="23983"/>
                    </a:cubicBezTo>
                    <a:cubicBezTo>
                      <a:pt x="26506" y="22706"/>
                      <a:pt x="24135" y="21278"/>
                      <a:pt x="23588" y="18360"/>
                    </a:cubicBezTo>
                    <a:cubicBezTo>
                      <a:pt x="23132" y="15776"/>
                      <a:pt x="24013" y="13101"/>
                      <a:pt x="26475" y="10731"/>
                    </a:cubicBezTo>
                    <a:cubicBezTo>
                      <a:pt x="28117" y="9150"/>
                      <a:pt x="29849" y="7600"/>
                      <a:pt x="31794" y="6445"/>
                    </a:cubicBezTo>
                    <a:cubicBezTo>
                      <a:pt x="32463" y="6019"/>
                      <a:pt x="33162" y="5624"/>
                      <a:pt x="33831" y="5199"/>
                    </a:cubicBezTo>
                    <a:cubicBezTo>
                      <a:pt x="34378" y="4834"/>
                      <a:pt x="34956" y="4439"/>
                      <a:pt x="35503" y="3952"/>
                    </a:cubicBezTo>
                    <a:cubicBezTo>
                      <a:pt x="35503" y="3952"/>
                      <a:pt x="35533" y="3983"/>
                      <a:pt x="35564" y="3983"/>
                    </a:cubicBezTo>
                    <a:cubicBezTo>
                      <a:pt x="35837" y="4044"/>
                      <a:pt x="36111" y="4104"/>
                      <a:pt x="36415" y="4104"/>
                    </a:cubicBezTo>
                    <a:cubicBezTo>
                      <a:pt x="37630" y="4104"/>
                      <a:pt x="38390" y="3466"/>
                      <a:pt x="39059" y="2463"/>
                    </a:cubicBezTo>
                    <a:cubicBezTo>
                      <a:pt x="39545" y="1764"/>
                      <a:pt x="39728" y="882"/>
                      <a:pt x="39637" y="62"/>
                    </a:cubicBezTo>
                    <a:lnTo>
                      <a:pt x="39241" y="62"/>
                    </a:lnTo>
                    <a:cubicBezTo>
                      <a:pt x="39333" y="730"/>
                      <a:pt x="39120" y="1369"/>
                      <a:pt x="38816" y="1977"/>
                    </a:cubicBezTo>
                    <a:cubicBezTo>
                      <a:pt x="38147" y="3162"/>
                      <a:pt x="37326" y="3436"/>
                      <a:pt x="36445" y="3436"/>
                    </a:cubicBezTo>
                    <a:cubicBezTo>
                      <a:pt x="36263" y="3436"/>
                      <a:pt x="36171" y="3253"/>
                      <a:pt x="36232" y="3101"/>
                    </a:cubicBezTo>
                    <a:cubicBezTo>
                      <a:pt x="36354" y="2828"/>
                      <a:pt x="36475" y="2524"/>
                      <a:pt x="36506" y="2372"/>
                    </a:cubicBezTo>
                    <a:cubicBezTo>
                      <a:pt x="36658" y="1126"/>
                      <a:pt x="36719" y="913"/>
                      <a:pt x="36475" y="62"/>
                    </a:cubicBezTo>
                    <a:lnTo>
                      <a:pt x="35959" y="62"/>
                    </a:lnTo>
                    <a:cubicBezTo>
                      <a:pt x="36263" y="730"/>
                      <a:pt x="36111" y="1612"/>
                      <a:pt x="35776" y="2220"/>
                    </a:cubicBezTo>
                    <a:cubicBezTo>
                      <a:pt x="35229" y="3192"/>
                      <a:pt x="34226" y="3861"/>
                      <a:pt x="33345" y="4439"/>
                    </a:cubicBezTo>
                    <a:cubicBezTo>
                      <a:pt x="33223" y="4530"/>
                      <a:pt x="32828" y="4682"/>
                      <a:pt x="32737" y="4743"/>
                    </a:cubicBezTo>
                    <a:cubicBezTo>
                      <a:pt x="32858" y="4044"/>
                      <a:pt x="32706" y="3405"/>
                      <a:pt x="32463" y="2706"/>
                    </a:cubicBezTo>
                    <a:lnTo>
                      <a:pt x="32129" y="2037"/>
                    </a:lnTo>
                    <a:cubicBezTo>
                      <a:pt x="31855" y="1308"/>
                      <a:pt x="31612" y="639"/>
                      <a:pt x="317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4" name="Google Shape;11724;p32"/>
              <p:cNvSpPr/>
              <p:nvPr/>
            </p:nvSpPr>
            <p:spPr>
              <a:xfrm>
                <a:off x="888481" y="2458314"/>
                <a:ext cx="554637" cy="258933"/>
              </a:xfrm>
              <a:custGeom>
                <a:avLst/>
                <a:gdLst/>
                <a:ahLst/>
                <a:cxnLst/>
                <a:rect l="l" t="t" r="r" b="b"/>
                <a:pathLst>
                  <a:path w="33019" h="15415" extrusionOk="0">
                    <a:moveTo>
                      <a:pt x="16848" y="1"/>
                    </a:moveTo>
                    <a:cubicBezTo>
                      <a:pt x="16289" y="1"/>
                      <a:pt x="16305" y="412"/>
                      <a:pt x="15991" y="412"/>
                    </a:cubicBezTo>
                    <a:cubicBezTo>
                      <a:pt x="15877" y="412"/>
                      <a:pt x="15721" y="359"/>
                      <a:pt x="15480" y="214"/>
                    </a:cubicBezTo>
                    <a:cubicBezTo>
                      <a:pt x="15411" y="172"/>
                      <a:pt x="15261" y="154"/>
                      <a:pt x="15069" y="154"/>
                    </a:cubicBezTo>
                    <a:cubicBezTo>
                      <a:pt x="14417" y="154"/>
                      <a:pt x="13273" y="360"/>
                      <a:pt x="13109" y="548"/>
                    </a:cubicBezTo>
                    <a:cubicBezTo>
                      <a:pt x="12756" y="960"/>
                      <a:pt x="12460" y="1828"/>
                      <a:pt x="11890" y="1828"/>
                    </a:cubicBezTo>
                    <a:cubicBezTo>
                      <a:pt x="11871" y="1828"/>
                      <a:pt x="11852" y="1827"/>
                      <a:pt x="11832" y="1825"/>
                    </a:cubicBezTo>
                    <a:cubicBezTo>
                      <a:pt x="11583" y="1789"/>
                      <a:pt x="11227" y="1740"/>
                      <a:pt x="10867" y="1740"/>
                    </a:cubicBezTo>
                    <a:cubicBezTo>
                      <a:pt x="10306" y="1740"/>
                      <a:pt x="9738" y="1860"/>
                      <a:pt x="9553" y="2341"/>
                    </a:cubicBezTo>
                    <a:cubicBezTo>
                      <a:pt x="9377" y="2766"/>
                      <a:pt x="9258" y="2908"/>
                      <a:pt x="9100" y="2908"/>
                    </a:cubicBezTo>
                    <a:cubicBezTo>
                      <a:pt x="8930" y="2908"/>
                      <a:pt x="8715" y="2742"/>
                      <a:pt x="8337" y="2585"/>
                    </a:cubicBezTo>
                    <a:cubicBezTo>
                      <a:pt x="8318" y="2576"/>
                      <a:pt x="8301" y="2572"/>
                      <a:pt x="8283" y="2572"/>
                    </a:cubicBezTo>
                    <a:cubicBezTo>
                      <a:pt x="7982" y="2572"/>
                      <a:pt x="7802" y="3756"/>
                      <a:pt x="7486" y="4044"/>
                    </a:cubicBezTo>
                    <a:cubicBezTo>
                      <a:pt x="7325" y="4195"/>
                      <a:pt x="7188" y="4253"/>
                      <a:pt x="7060" y="4253"/>
                    </a:cubicBezTo>
                    <a:cubicBezTo>
                      <a:pt x="6752" y="4253"/>
                      <a:pt x="6495" y="3920"/>
                      <a:pt x="6087" y="3770"/>
                    </a:cubicBezTo>
                    <a:cubicBezTo>
                      <a:pt x="6072" y="3763"/>
                      <a:pt x="6054" y="3760"/>
                      <a:pt x="6035" y="3760"/>
                    </a:cubicBezTo>
                    <a:cubicBezTo>
                      <a:pt x="5712" y="3760"/>
                      <a:pt x="4886" y="4664"/>
                      <a:pt x="4628" y="4864"/>
                    </a:cubicBezTo>
                    <a:cubicBezTo>
                      <a:pt x="4157" y="5212"/>
                      <a:pt x="4698" y="5964"/>
                      <a:pt x="4252" y="5964"/>
                    </a:cubicBezTo>
                    <a:cubicBezTo>
                      <a:pt x="4151" y="5964"/>
                      <a:pt x="4001" y="5926"/>
                      <a:pt x="3777" y="5837"/>
                    </a:cubicBezTo>
                    <a:cubicBezTo>
                      <a:pt x="3529" y="5730"/>
                      <a:pt x="3367" y="5684"/>
                      <a:pt x="3264" y="5684"/>
                    </a:cubicBezTo>
                    <a:cubicBezTo>
                      <a:pt x="2813" y="5684"/>
                      <a:pt x="3510" y="6560"/>
                      <a:pt x="3139" y="6931"/>
                    </a:cubicBezTo>
                    <a:cubicBezTo>
                      <a:pt x="2410" y="7630"/>
                      <a:pt x="2197" y="8025"/>
                      <a:pt x="1710" y="8816"/>
                    </a:cubicBezTo>
                    <a:cubicBezTo>
                      <a:pt x="1528" y="9150"/>
                      <a:pt x="464" y="9940"/>
                      <a:pt x="434" y="10062"/>
                    </a:cubicBezTo>
                    <a:cubicBezTo>
                      <a:pt x="373" y="10427"/>
                      <a:pt x="1072" y="10579"/>
                      <a:pt x="1103" y="10943"/>
                    </a:cubicBezTo>
                    <a:cubicBezTo>
                      <a:pt x="1042" y="11187"/>
                      <a:pt x="1011" y="11430"/>
                      <a:pt x="1042" y="11703"/>
                    </a:cubicBezTo>
                    <a:cubicBezTo>
                      <a:pt x="1220" y="12239"/>
                      <a:pt x="1" y="12920"/>
                      <a:pt x="1147" y="12920"/>
                    </a:cubicBezTo>
                    <a:cubicBezTo>
                      <a:pt x="1171" y="12920"/>
                      <a:pt x="1197" y="12920"/>
                      <a:pt x="1224" y="12919"/>
                    </a:cubicBezTo>
                    <a:cubicBezTo>
                      <a:pt x="1246" y="12919"/>
                      <a:pt x="1267" y="12918"/>
                      <a:pt x="1288" y="12918"/>
                    </a:cubicBezTo>
                    <a:cubicBezTo>
                      <a:pt x="2401" y="12918"/>
                      <a:pt x="1357" y="13717"/>
                      <a:pt x="1954" y="14135"/>
                    </a:cubicBezTo>
                    <a:cubicBezTo>
                      <a:pt x="1986" y="14156"/>
                      <a:pt x="2025" y="14166"/>
                      <a:pt x="2070" y="14166"/>
                    </a:cubicBezTo>
                    <a:cubicBezTo>
                      <a:pt x="2364" y="14166"/>
                      <a:pt x="2906" y="13770"/>
                      <a:pt x="3343" y="13770"/>
                    </a:cubicBezTo>
                    <a:cubicBezTo>
                      <a:pt x="3409" y="13770"/>
                      <a:pt x="3474" y="13779"/>
                      <a:pt x="3534" y="13801"/>
                    </a:cubicBezTo>
                    <a:cubicBezTo>
                      <a:pt x="4051" y="14013"/>
                      <a:pt x="4112" y="14956"/>
                      <a:pt x="4446" y="15016"/>
                    </a:cubicBezTo>
                    <a:cubicBezTo>
                      <a:pt x="4458" y="15019"/>
                      <a:pt x="4470" y="15020"/>
                      <a:pt x="4482" y="15020"/>
                    </a:cubicBezTo>
                    <a:cubicBezTo>
                      <a:pt x="4748" y="15020"/>
                      <a:pt x="5061" y="14402"/>
                      <a:pt x="5206" y="14256"/>
                    </a:cubicBezTo>
                    <a:cubicBezTo>
                      <a:pt x="5290" y="14173"/>
                      <a:pt x="5378" y="14142"/>
                      <a:pt x="5468" y="14142"/>
                    </a:cubicBezTo>
                    <a:cubicBezTo>
                      <a:pt x="5708" y="14142"/>
                      <a:pt x="5967" y="14356"/>
                      <a:pt x="6209" y="14378"/>
                    </a:cubicBezTo>
                    <a:cubicBezTo>
                      <a:pt x="6770" y="14404"/>
                      <a:pt x="6518" y="15415"/>
                      <a:pt x="7016" y="15415"/>
                    </a:cubicBezTo>
                    <a:cubicBezTo>
                      <a:pt x="7111" y="15415"/>
                      <a:pt x="7234" y="15378"/>
                      <a:pt x="7394" y="15290"/>
                    </a:cubicBezTo>
                    <a:cubicBezTo>
                      <a:pt x="7683" y="15121"/>
                      <a:pt x="8277" y="14705"/>
                      <a:pt x="8663" y="14705"/>
                    </a:cubicBezTo>
                    <a:cubicBezTo>
                      <a:pt x="8764" y="14705"/>
                      <a:pt x="8851" y="14734"/>
                      <a:pt x="8914" y="14804"/>
                    </a:cubicBezTo>
                    <a:cubicBezTo>
                      <a:pt x="9189" y="15098"/>
                      <a:pt x="9340" y="15199"/>
                      <a:pt x="9448" y="15199"/>
                    </a:cubicBezTo>
                    <a:cubicBezTo>
                      <a:pt x="9673" y="15199"/>
                      <a:pt x="9706" y="14754"/>
                      <a:pt x="10282" y="14712"/>
                    </a:cubicBezTo>
                    <a:cubicBezTo>
                      <a:pt x="10337" y="14709"/>
                      <a:pt x="10391" y="14708"/>
                      <a:pt x="10445" y="14708"/>
                    </a:cubicBezTo>
                    <a:cubicBezTo>
                      <a:pt x="11388" y="14708"/>
                      <a:pt x="12127" y="15146"/>
                      <a:pt x="12813" y="15146"/>
                    </a:cubicBezTo>
                    <a:cubicBezTo>
                      <a:pt x="13274" y="15146"/>
                      <a:pt x="13712" y="14948"/>
                      <a:pt x="14173" y="14287"/>
                    </a:cubicBezTo>
                    <a:cubicBezTo>
                      <a:pt x="14258" y="14148"/>
                      <a:pt x="14374" y="14094"/>
                      <a:pt x="14508" y="14094"/>
                    </a:cubicBezTo>
                    <a:cubicBezTo>
                      <a:pt x="14980" y="14094"/>
                      <a:pt x="15670" y="14774"/>
                      <a:pt x="16010" y="14774"/>
                    </a:cubicBezTo>
                    <a:cubicBezTo>
                      <a:pt x="16016" y="14774"/>
                      <a:pt x="16021" y="14774"/>
                      <a:pt x="16027" y="14773"/>
                    </a:cubicBezTo>
                    <a:cubicBezTo>
                      <a:pt x="16999" y="14743"/>
                      <a:pt x="16817" y="14864"/>
                      <a:pt x="17455" y="14135"/>
                    </a:cubicBezTo>
                    <a:cubicBezTo>
                      <a:pt x="17528" y="14063"/>
                      <a:pt x="17596" y="14033"/>
                      <a:pt x="17659" y="14033"/>
                    </a:cubicBezTo>
                    <a:cubicBezTo>
                      <a:pt x="17891" y="14033"/>
                      <a:pt x="18066" y="14424"/>
                      <a:pt x="18185" y="14591"/>
                    </a:cubicBezTo>
                    <a:cubicBezTo>
                      <a:pt x="18302" y="14728"/>
                      <a:pt x="18416" y="14773"/>
                      <a:pt x="18531" y="14773"/>
                    </a:cubicBezTo>
                    <a:cubicBezTo>
                      <a:pt x="18762" y="14773"/>
                      <a:pt x="18997" y="14589"/>
                      <a:pt x="19268" y="14589"/>
                    </a:cubicBezTo>
                    <a:cubicBezTo>
                      <a:pt x="19282" y="14589"/>
                      <a:pt x="19296" y="14590"/>
                      <a:pt x="19310" y="14591"/>
                    </a:cubicBezTo>
                    <a:cubicBezTo>
                      <a:pt x="19402" y="14597"/>
                      <a:pt x="19492" y="14600"/>
                      <a:pt x="19579" y="14600"/>
                    </a:cubicBezTo>
                    <a:cubicBezTo>
                      <a:pt x="20271" y="14600"/>
                      <a:pt x="20840" y="14430"/>
                      <a:pt x="21532" y="14430"/>
                    </a:cubicBezTo>
                    <a:cubicBezTo>
                      <a:pt x="21620" y="14430"/>
                      <a:pt x="21710" y="14433"/>
                      <a:pt x="21802" y="14439"/>
                    </a:cubicBezTo>
                    <a:cubicBezTo>
                      <a:pt x="22326" y="14486"/>
                      <a:pt x="22905" y="14963"/>
                      <a:pt x="23409" y="14963"/>
                    </a:cubicBezTo>
                    <a:cubicBezTo>
                      <a:pt x="23549" y="14963"/>
                      <a:pt x="23683" y="14926"/>
                      <a:pt x="23808" y="14834"/>
                    </a:cubicBezTo>
                    <a:cubicBezTo>
                      <a:pt x="23933" y="14747"/>
                      <a:pt x="24046" y="14714"/>
                      <a:pt x="24152" y="14714"/>
                    </a:cubicBezTo>
                    <a:cubicBezTo>
                      <a:pt x="24519" y="14714"/>
                      <a:pt x="24786" y="15118"/>
                      <a:pt x="25056" y="15118"/>
                    </a:cubicBezTo>
                    <a:cubicBezTo>
                      <a:pt x="25145" y="15118"/>
                      <a:pt x="25235" y="15074"/>
                      <a:pt x="25328" y="14956"/>
                    </a:cubicBezTo>
                    <a:cubicBezTo>
                      <a:pt x="25614" y="14586"/>
                      <a:pt x="25772" y="14458"/>
                      <a:pt x="25876" y="14458"/>
                    </a:cubicBezTo>
                    <a:cubicBezTo>
                      <a:pt x="26113" y="14458"/>
                      <a:pt x="26083" y="15108"/>
                      <a:pt x="26668" y="15108"/>
                    </a:cubicBezTo>
                    <a:cubicBezTo>
                      <a:pt x="26677" y="15108"/>
                      <a:pt x="26686" y="15108"/>
                      <a:pt x="26696" y="15108"/>
                    </a:cubicBezTo>
                    <a:cubicBezTo>
                      <a:pt x="27130" y="15085"/>
                      <a:pt x="27858" y="14872"/>
                      <a:pt x="28372" y="14872"/>
                    </a:cubicBezTo>
                    <a:cubicBezTo>
                      <a:pt x="28541" y="14872"/>
                      <a:pt x="28688" y="14895"/>
                      <a:pt x="28793" y="14956"/>
                    </a:cubicBezTo>
                    <a:cubicBezTo>
                      <a:pt x="28884" y="14999"/>
                      <a:pt x="28973" y="15018"/>
                      <a:pt x="29061" y="15018"/>
                    </a:cubicBezTo>
                    <a:cubicBezTo>
                      <a:pt x="29530" y="15018"/>
                      <a:pt x="29949" y="14473"/>
                      <a:pt x="30282" y="14165"/>
                    </a:cubicBezTo>
                    <a:cubicBezTo>
                      <a:pt x="30434" y="14028"/>
                      <a:pt x="30574" y="13978"/>
                      <a:pt x="30705" y="13978"/>
                    </a:cubicBezTo>
                    <a:cubicBezTo>
                      <a:pt x="31047" y="13978"/>
                      <a:pt x="31330" y="14317"/>
                      <a:pt x="31610" y="14317"/>
                    </a:cubicBezTo>
                    <a:cubicBezTo>
                      <a:pt x="31674" y="14317"/>
                      <a:pt x="31738" y="14299"/>
                      <a:pt x="31802" y="14256"/>
                    </a:cubicBezTo>
                    <a:cubicBezTo>
                      <a:pt x="32167" y="13983"/>
                      <a:pt x="31346" y="13101"/>
                      <a:pt x="31620" y="12798"/>
                    </a:cubicBezTo>
                    <a:cubicBezTo>
                      <a:pt x="31738" y="12655"/>
                      <a:pt x="31896" y="12618"/>
                      <a:pt x="32055" y="12618"/>
                    </a:cubicBezTo>
                    <a:cubicBezTo>
                      <a:pt x="32232" y="12618"/>
                      <a:pt x="32412" y="12664"/>
                      <a:pt x="32542" y="12664"/>
                    </a:cubicBezTo>
                    <a:cubicBezTo>
                      <a:pt x="32743" y="12664"/>
                      <a:pt x="32825" y="12552"/>
                      <a:pt x="32592" y="11977"/>
                    </a:cubicBezTo>
                    <a:cubicBezTo>
                      <a:pt x="32410" y="11460"/>
                      <a:pt x="32410" y="10791"/>
                      <a:pt x="32319" y="10275"/>
                    </a:cubicBezTo>
                    <a:cubicBezTo>
                      <a:pt x="32197" y="9758"/>
                      <a:pt x="33018" y="9484"/>
                      <a:pt x="32228" y="9150"/>
                    </a:cubicBezTo>
                    <a:cubicBezTo>
                      <a:pt x="31681" y="8907"/>
                      <a:pt x="31833" y="8694"/>
                      <a:pt x="32045" y="8269"/>
                    </a:cubicBezTo>
                    <a:cubicBezTo>
                      <a:pt x="32440" y="7569"/>
                      <a:pt x="31954" y="7114"/>
                      <a:pt x="31377" y="6688"/>
                    </a:cubicBezTo>
                    <a:cubicBezTo>
                      <a:pt x="31042" y="6445"/>
                      <a:pt x="30708" y="6141"/>
                      <a:pt x="30404" y="5867"/>
                    </a:cubicBezTo>
                    <a:cubicBezTo>
                      <a:pt x="30264" y="5746"/>
                      <a:pt x="30127" y="5719"/>
                      <a:pt x="29996" y="5719"/>
                    </a:cubicBezTo>
                    <a:cubicBezTo>
                      <a:pt x="29891" y="5719"/>
                      <a:pt x="29790" y="5736"/>
                      <a:pt x="29694" y="5736"/>
                    </a:cubicBezTo>
                    <a:cubicBezTo>
                      <a:pt x="29516" y="5736"/>
                      <a:pt x="29355" y="5679"/>
                      <a:pt x="29219" y="5351"/>
                    </a:cubicBezTo>
                    <a:cubicBezTo>
                      <a:pt x="29107" y="5097"/>
                      <a:pt x="28915" y="5030"/>
                      <a:pt x="28706" y="5030"/>
                    </a:cubicBezTo>
                    <a:cubicBezTo>
                      <a:pt x="28468" y="5030"/>
                      <a:pt x="28210" y="5118"/>
                      <a:pt x="28028" y="5118"/>
                    </a:cubicBezTo>
                    <a:cubicBezTo>
                      <a:pt x="27892" y="5118"/>
                      <a:pt x="27799" y="5068"/>
                      <a:pt x="27790" y="4895"/>
                    </a:cubicBezTo>
                    <a:cubicBezTo>
                      <a:pt x="27790" y="4398"/>
                      <a:pt x="27955" y="3828"/>
                      <a:pt x="27614" y="3828"/>
                    </a:cubicBezTo>
                    <a:cubicBezTo>
                      <a:pt x="27517" y="3828"/>
                      <a:pt x="27378" y="3875"/>
                      <a:pt x="27182" y="3983"/>
                    </a:cubicBezTo>
                    <a:cubicBezTo>
                      <a:pt x="26974" y="4087"/>
                      <a:pt x="26835" y="4129"/>
                      <a:pt x="26737" y="4129"/>
                    </a:cubicBezTo>
                    <a:cubicBezTo>
                      <a:pt x="26379" y="4129"/>
                      <a:pt x="26596" y="3547"/>
                      <a:pt x="26118" y="3284"/>
                    </a:cubicBezTo>
                    <a:cubicBezTo>
                      <a:pt x="26006" y="3221"/>
                      <a:pt x="25902" y="3197"/>
                      <a:pt x="25804" y="3197"/>
                    </a:cubicBezTo>
                    <a:cubicBezTo>
                      <a:pt x="25500" y="3197"/>
                      <a:pt x="25271" y="3431"/>
                      <a:pt x="25129" y="3431"/>
                    </a:cubicBezTo>
                    <a:cubicBezTo>
                      <a:pt x="25009" y="3431"/>
                      <a:pt x="24951" y="3263"/>
                      <a:pt x="24963" y="2645"/>
                    </a:cubicBezTo>
                    <a:cubicBezTo>
                      <a:pt x="24974" y="2260"/>
                      <a:pt x="24898" y="2142"/>
                      <a:pt x="24774" y="2142"/>
                    </a:cubicBezTo>
                    <a:cubicBezTo>
                      <a:pt x="24579" y="2142"/>
                      <a:pt x="24266" y="2431"/>
                      <a:pt x="23982" y="2431"/>
                    </a:cubicBezTo>
                    <a:cubicBezTo>
                      <a:pt x="23933" y="2431"/>
                      <a:pt x="23885" y="2423"/>
                      <a:pt x="23839" y="2402"/>
                    </a:cubicBezTo>
                    <a:cubicBezTo>
                      <a:pt x="23352" y="2159"/>
                      <a:pt x="23200" y="1399"/>
                      <a:pt x="22562" y="1156"/>
                    </a:cubicBezTo>
                    <a:cubicBezTo>
                      <a:pt x="22508" y="1135"/>
                      <a:pt x="22450" y="1125"/>
                      <a:pt x="22388" y="1125"/>
                    </a:cubicBezTo>
                    <a:cubicBezTo>
                      <a:pt x="21979" y="1125"/>
                      <a:pt x="21396" y="1521"/>
                      <a:pt x="20899" y="1521"/>
                    </a:cubicBezTo>
                    <a:cubicBezTo>
                      <a:pt x="20823" y="1521"/>
                      <a:pt x="20749" y="1512"/>
                      <a:pt x="20677" y="1490"/>
                    </a:cubicBezTo>
                    <a:cubicBezTo>
                      <a:pt x="19917" y="1217"/>
                      <a:pt x="19553" y="1247"/>
                      <a:pt x="18975" y="548"/>
                    </a:cubicBezTo>
                    <a:cubicBezTo>
                      <a:pt x="18751" y="289"/>
                      <a:pt x="18605" y="185"/>
                      <a:pt x="18478" y="185"/>
                    </a:cubicBezTo>
                    <a:cubicBezTo>
                      <a:pt x="18277" y="185"/>
                      <a:pt x="18125" y="444"/>
                      <a:pt x="17790" y="761"/>
                    </a:cubicBezTo>
                    <a:cubicBezTo>
                      <a:pt x="17705" y="840"/>
                      <a:pt x="17634" y="873"/>
                      <a:pt x="17572" y="873"/>
                    </a:cubicBezTo>
                    <a:cubicBezTo>
                      <a:pt x="17253" y="873"/>
                      <a:pt x="17178" y="1"/>
                      <a:pt x="168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5" name="Google Shape;11725;p32"/>
              <p:cNvSpPr/>
              <p:nvPr/>
            </p:nvSpPr>
            <p:spPr>
              <a:xfrm>
                <a:off x="937130" y="2578307"/>
                <a:ext cx="486069" cy="138949"/>
              </a:xfrm>
              <a:custGeom>
                <a:avLst/>
                <a:gdLst/>
                <a:ahLst/>
                <a:cxnLst/>
                <a:rect l="l" t="t" r="r" b="b"/>
                <a:pathLst>
                  <a:path w="28937" h="8272" extrusionOk="0">
                    <a:moveTo>
                      <a:pt x="13952" y="1"/>
                    </a:moveTo>
                    <a:cubicBezTo>
                      <a:pt x="13390" y="1"/>
                      <a:pt x="13409" y="399"/>
                      <a:pt x="13090" y="399"/>
                    </a:cubicBezTo>
                    <a:cubicBezTo>
                      <a:pt x="12978" y="399"/>
                      <a:pt x="12822" y="349"/>
                      <a:pt x="12584" y="214"/>
                    </a:cubicBezTo>
                    <a:cubicBezTo>
                      <a:pt x="12510" y="169"/>
                      <a:pt x="12343" y="150"/>
                      <a:pt x="12131" y="150"/>
                    </a:cubicBezTo>
                    <a:cubicBezTo>
                      <a:pt x="11472" y="150"/>
                      <a:pt x="10374" y="334"/>
                      <a:pt x="10213" y="518"/>
                    </a:cubicBezTo>
                    <a:cubicBezTo>
                      <a:pt x="9860" y="930"/>
                      <a:pt x="9564" y="1797"/>
                      <a:pt x="8994" y="1797"/>
                    </a:cubicBezTo>
                    <a:cubicBezTo>
                      <a:pt x="8975" y="1797"/>
                      <a:pt x="8956" y="1796"/>
                      <a:pt x="8936" y="1794"/>
                    </a:cubicBezTo>
                    <a:cubicBezTo>
                      <a:pt x="8691" y="1759"/>
                      <a:pt x="8343" y="1711"/>
                      <a:pt x="7990" y="1711"/>
                    </a:cubicBezTo>
                    <a:cubicBezTo>
                      <a:pt x="7424" y="1711"/>
                      <a:pt x="6844" y="1836"/>
                      <a:pt x="6657" y="2341"/>
                    </a:cubicBezTo>
                    <a:cubicBezTo>
                      <a:pt x="6479" y="2756"/>
                      <a:pt x="6359" y="2896"/>
                      <a:pt x="6198" y="2896"/>
                    </a:cubicBezTo>
                    <a:cubicBezTo>
                      <a:pt x="6029" y="2896"/>
                      <a:pt x="5815" y="2740"/>
                      <a:pt x="5441" y="2585"/>
                    </a:cubicBezTo>
                    <a:cubicBezTo>
                      <a:pt x="5422" y="2576"/>
                      <a:pt x="5404" y="2572"/>
                      <a:pt x="5386" y="2572"/>
                    </a:cubicBezTo>
                    <a:cubicBezTo>
                      <a:pt x="5086" y="2572"/>
                      <a:pt x="4905" y="3726"/>
                      <a:pt x="4590" y="4013"/>
                    </a:cubicBezTo>
                    <a:cubicBezTo>
                      <a:pt x="4425" y="4169"/>
                      <a:pt x="4285" y="4228"/>
                      <a:pt x="4154" y="4228"/>
                    </a:cubicBezTo>
                    <a:cubicBezTo>
                      <a:pt x="3850" y="4228"/>
                      <a:pt x="3595" y="3910"/>
                      <a:pt x="3191" y="3740"/>
                    </a:cubicBezTo>
                    <a:cubicBezTo>
                      <a:pt x="3180" y="3736"/>
                      <a:pt x="3167" y="3734"/>
                      <a:pt x="3152" y="3734"/>
                    </a:cubicBezTo>
                    <a:cubicBezTo>
                      <a:pt x="2840" y="3734"/>
                      <a:pt x="1994" y="4659"/>
                      <a:pt x="1732" y="4834"/>
                    </a:cubicBezTo>
                    <a:cubicBezTo>
                      <a:pt x="1264" y="5179"/>
                      <a:pt x="1796" y="5945"/>
                      <a:pt x="1363" y="5945"/>
                    </a:cubicBezTo>
                    <a:cubicBezTo>
                      <a:pt x="1263" y="5945"/>
                      <a:pt x="1110" y="5904"/>
                      <a:pt x="881" y="5806"/>
                    </a:cubicBezTo>
                    <a:cubicBezTo>
                      <a:pt x="639" y="5708"/>
                      <a:pt x="479" y="5667"/>
                      <a:pt x="376" y="5667"/>
                    </a:cubicBezTo>
                    <a:cubicBezTo>
                      <a:pt x="1" y="5667"/>
                      <a:pt x="388" y="6222"/>
                      <a:pt x="365" y="6627"/>
                    </a:cubicBezTo>
                    <a:cubicBezTo>
                      <a:pt x="456" y="6627"/>
                      <a:pt x="547" y="6627"/>
                      <a:pt x="638" y="6658"/>
                    </a:cubicBezTo>
                    <a:cubicBezTo>
                      <a:pt x="1155" y="6870"/>
                      <a:pt x="1216" y="7813"/>
                      <a:pt x="1550" y="7873"/>
                    </a:cubicBezTo>
                    <a:cubicBezTo>
                      <a:pt x="1562" y="7876"/>
                      <a:pt x="1574" y="7877"/>
                      <a:pt x="1586" y="7877"/>
                    </a:cubicBezTo>
                    <a:cubicBezTo>
                      <a:pt x="1852" y="7877"/>
                      <a:pt x="2165" y="7259"/>
                      <a:pt x="2310" y="7113"/>
                    </a:cubicBezTo>
                    <a:cubicBezTo>
                      <a:pt x="2394" y="7030"/>
                      <a:pt x="2482" y="6999"/>
                      <a:pt x="2572" y="6999"/>
                    </a:cubicBezTo>
                    <a:cubicBezTo>
                      <a:pt x="2812" y="6999"/>
                      <a:pt x="3071" y="7213"/>
                      <a:pt x="3313" y="7235"/>
                    </a:cubicBezTo>
                    <a:cubicBezTo>
                      <a:pt x="3874" y="7261"/>
                      <a:pt x="3622" y="8272"/>
                      <a:pt x="4120" y="8272"/>
                    </a:cubicBezTo>
                    <a:cubicBezTo>
                      <a:pt x="4215" y="8272"/>
                      <a:pt x="4338" y="8235"/>
                      <a:pt x="4498" y="8147"/>
                    </a:cubicBezTo>
                    <a:cubicBezTo>
                      <a:pt x="4787" y="7978"/>
                      <a:pt x="5381" y="7562"/>
                      <a:pt x="5767" y="7562"/>
                    </a:cubicBezTo>
                    <a:cubicBezTo>
                      <a:pt x="5868" y="7562"/>
                      <a:pt x="5955" y="7591"/>
                      <a:pt x="6018" y="7661"/>
                    </a:cubicBezTo>
                    <a:cubicBezTo>
                      <a:pt x="6293" y="7955"/>
                      <a:pt x="6444" y="8056"/>
                      <a:pt x="6552" y="8056"/>
                    </a:cubicBezTo>
                    <a:cubicBezTo>
                      <a:pt x="6777" y="8056"/>
                      <a:pt x="6810" y="7611"/>
                      <a:pt x="7386" y="7569"/>
                    </a:cubicBezTo>
                    <a:cubicBezTo>
                      <a:pt x="7441" y="7566"/>
                      <a:pt x="7495" y="7565"/>
                      <a:pt x="7549" y="7565"/>
                    </a:cubicBezTo>
                    <a:cubicBezTo>
                      <a:pt x="8492" y="7565"/>
                      <a:pt x="9231" y="8003"/>
                      <a:pt x="9917" y="8003"/>
                    </a:cubicBezTo>
                    <a:cubicBezTo>
                      <a:pt x="10378" y="8003"/>
                      <a:pt x="10816" y="7805"/>
                      <a:pt x="11277" y="7144"/>
                    </a:cubicBezTo>
                    <a:cubicBezTo>
                      <a:pt x="11362" y="7005"/>
                      <a:pt x="11478" y="6951"/>
                      <a:pt x="11612" y="6951"/>
                    </a:cubicBezTo>
                    <a:cubicBezTo>
                      <a:pt x="12084" y="6951"/>
                      <a:pt x="12774" y="7631"/>
                      <a:pt x="13114" y="7631"/>
                    </a:cubicBezTo>
                    <a:cubicBezTo>
                      <a:pt x="13120" y="7631"/>
                      <a:pt x="13125" y="7631"/>
                      <a:pt x="13131" y="7630"/>
                    </a:cubicBezTo>
                    <a:cubicBezTo>
                      <a:pt x="14103" y="7600"/>
                      <a:pt x="13921" y="7721"/>
                      <a:pt x="14559" y="6992"/>
                    </a:cubicBezTo>
                    <a:cubicBezTo>
                      <a:pt x="14632" y="6920"/>
                      <a:pt x="14700" y="6890"/>
                      <a:pt x="14763" y="6890"/>
                    </a:cubicBezTo>
                    <a:cubicBezTo>
                      <a:pt x="14995" y="6890"/>
                      <a:pt x="15170" y="7281"/>
                      <a:pt x="15289" y="7448"/>
                    </a:cubicBezTo>
                    <a:cubicBezTo>
                      <a:pt x="15406" y="7585"/>
                      <a:pt x="15520" y="7630"/>
                      <a:pt x="15635" y="7630"/>
                    </a:cubicBezTo>
                    <a:cubicBezTo>
                      <a:pt x="15866" y="7630"/>
                      <a:pt x="16101" y="7446"/>
                      <a:pt x="16372" y="7446"/>
                    </a:cubicBezTo>
                    <a:cubicBezTo>
                      <a:pt x="16386" y="7446"/>
                      <a:pt x="16400" y="7447"/>
                      <a:pt x="16414" y="7448"/>
                    </a:cubicBezTo>
                    <a:cubicBezTo>
                      <a:pt x="16506" y="7454"/>
                      <a:pt x="16596" y="7457"/>
                      <a:pt x="16683" y="7457"/>
                    </a:cubicBezTo>
                    <a:cubicBezTo>
                      <a:pt x="17375" y="7457"/>
                      <a:pt x="17944" y="7287"/>
                      <a:pt x="18636" y="7287"/>
                    </a:cubicBezTo>
                    <a:cubicBezTo>
                      <a:pt x="18724" y="7287"/>
                      <a:pt x="18814" y="7290"/>
                      <a:pt x="18906" y="7296"/>
                    </a:cubicBezTo>
                    <a:cubicBezTo>
                      <a:pt x="19430" y="7343"/>
                      <a:pt x="20009" y="7820"/>
                      <a:pt x="20513" y="7820"/>
                    </a:cubicBezTo>
                    <a:cubicBezTo>
                      <a:pt x="20653" y="7820"/>
                      <a:pt x="20787" y="7783"/>
                      <a:pt x="20912" y="7691"/>
                    </a:cubicBezTo>
                    <a:cubicBezTo>
                      <a:pt x="21037" y="7604"/>
                      <a:pt x="21150" y="7571"/>
                      <a:pt x="21256" y="7571"/>
                    </a:cubicBezTo>
                    <a:cubicBezTo>
                      <a:pt x="21623" y="7571"/>
                      <a:pt x="21890" y="7975"/>
                      <a:pt x="22160" y="7975"/>
                    </a:cubicBezTo>
                    <a:cubicBezTo>
                      <a:pt x="22249" y="7975"/>
                      <a:pt x="22339" y="7931"/>
                      <a:pt x="22432" y="7813"/>
                    </a:cubicBezTo>
                    <a:cubicBezTo>
                      <a:pt x="22718" y="7443"/>
                      <a:pt x="22876" y="7315"/>
                      <a:pt x="22980" y="7315"/>
                    </a:cubicBezTo>
                    <a:cubicBezTo>
                      <a:pt x="23217" y="7315"/>
                      <a:pt x="23187" y="7965"/>
                      <a:pt x="23772" y="7965"/>
                    </a:cubicBezTo>
                    <a:cubicBezTo>
                      <a:pt x="23781" y="7965"/>
                      <a:pt x="23790" y="7965"/>
                      <a:pt x="23800" y="7965"/>
                    </a:cubicBezTo>
                    <a:cubicBezTo>
                      <a:pt x="24234" y="7942"/>
                      <a:pt x="24962" y="7729"/>
                      <a:pt x="25476" y="7729"/>
                    </a:cubicBezTo>
                    <a:cubicBezTo>
                      <a:pt x="25645" y="7729"/>
                      <a:pt x="25792" y="7752"/>
                      <a:pt x="25897" y="7813"/>
                    </a:cubicBezTo>
                    <a:cubicBezTo>
                      <a:pt x="25988" y="7856"/>
                      <a:pt x="26077" y="7875"/>
                      <a:pt x="26165" y="7875"/>
                    </a:cubicBezTo>
                    <a:cubicBezTo>
                      <a:pt x="26634" y="7875"/>
                      <a:pt x="27053" y="7330"/>
                      <a:pt x="27386" y="7022"/>
                    </a:cubicBezTo>
                    <a:cubicBezTo>
                      <a:pt x="27538" y="6885"/>
                      <a:pt x="27678" y="6835"/>
                      <a:pt x="27809" y="6835"/>
                    </a:cubicBezTo>
                    <a:cubicBezTo>
                      <a:pt x="28151" y="6835"/>
                      <a:pt x="28434" y="7174"/>
                      <a:pt x="28714" y="7174"/>
                    </a:cubicBezTo>
                    <a:cubicBezTo>
                      <a:pt x="28778" y="7174"/>
                      <a:pt x="28842" y="7156"/>
                      <a:pt x="28906" y="7113"/>
                    </a:cubicBezTo>
                    <a:cubicBezTo>
                      <a:pt x="28906" y="7083"/>
                      <a:pt x="28937" y="7083"/>
                      <a:pt x="28937" y="7053"/>
                    </a:cubicBezTo>
                    <a:cubicBezTo>
                      <a:pt x="28815" y="6931"/>
                      <a:pt x="28663" y="6810"/>
                      <a:pt x="28481" y="6658"/>
                    </a:cubicBezTo>
                    <a:cubicBezTo>
                      <a:pt x="28146" y="6414"/>
                      <a:pt x="27812" y="6141"/>
                      <a:pt x="27508" y="5837"/>
                    </a:cubicBezTo>
                    <a:cubicBezTo>
                      <a:pt x="27370" y="5726"/>
                      <a:pt x="27234" y="5702"/>
                      <a:pt x="27104" y="5702"/>
                    </a:cubicBezTo>
                    <a:cubicBezTo>
                      <a:pt x="27005" y="5702"/>
                      <a:pt x="26909" y="5716"/>
                      <a:pt x="26817" y="5716"/>
                    </a:cubicBezTo>
                    <a:cubicBezTo>
                      <a:pt x="26632" y="5716"/>
                      <a:pt x="26464" y="5660"/>
                      <a:pt x="26323" y="5320"/>
                    </a:cubicBezTo>
                    <a:cubicBezTo>
                      <a:pt x="26211" y="5077"/>
                      <a:pt x="26019" y="5013"/>
                      <a:pt x="25810" y="5013"/>
                    </a:cubicBezTo>
                    <a:cubicBezTo>
                      <a:pt x="25578" y="5013"/>
                      <a:pt x="25325" y="5093"/>
                      <a:pt x="25144" y="5093"/>
                    </a:cubicBezTo>
                    <a:cubicBezTo>
                      <a:pt x="25001" y="5093"/>
                      <a:pt x="24903" y="5043"/>
                      <a:pt x="24894" y="4864"/>
                    </a:cubicBezTo>
                    <a:cubicBezTo>
                      <a:pt x="24894" y="4365"/>
                      <a:pt x="25061" y="3810"/>
                      <a:pt x="24712" y="3810"/>
                    </a:cubicBezTo>
                    <a:cubicBezTo>
                      <a:pt x="24615" y="3810"/>
                      <a:pt x="24478" y="3853"/>
                      <a:pt x="24286" y="3952"/>
                    </a:cubicBezTo>
                    <a:cubicBezTo>
                      <a:pt x="24073" y="4065"/>
                      <a:pt x="23932" y="4111"/>
                      <a:pt x="23834" y="4111"/>
                    </a:cubicBezTo>
                    <a:cubicBezTo>
                      <a:pt x="23486" y="4111"/>
                      <a:pt x="23697" y="3521"/>
                      <a:pt x="23222" y="3284"/>
                    </a:cubicBezTo>
                    <a:cubicBezTo>
                      <a:pt x="23105" y="3213"/>
                      <a:pt x="22996" y="3187"/>
                      <a:pt x="22895" y="3187"/>
                    </a:cubicBezTo>
                    <a:cubicBezTo>
                      <a:pt x="22598" y="3187"/>
                      <a:pt x="22374" y="3415"/>
                      <a:pt x="22234" y="3415"/>
                    </a:cubicBezTo>
                    <a:cubicBezTo>
                      <a:pt x="22113" y="3415"/>
                      <a:pt x="22055" y="3246"/>
                      <a:pt x="22067" y="2615"/>
                    </a:cubicBezTo>
                    <a:cubicBezTo>
                      <a:pt x="22078" y="2235"/>
                      <a:pt x="22004" y="2119"/>
                      <a:pt x="21883" y="2119"/>
                    </a:cubicBezTo>
                    <a:cubicBezTo>
                      <a:pt x="21692" y="2119"/>
                      <a:pt x="21384" y="2408"/>
                      <a:pt x="21102" y="2408"/>
                    </a:cubicBezTo>
                    <a:cubicBezTo>
                      <a:pt x="21047" y="2408"/>
                      <a:pt x="20994" y="2397"/>
                      <a:pt x="20943" y="2372"/>
                    </a:cubicBezTo>
                    <a:cubicBezTo>
                      <a:pt x="20456" y="2159"/>
                      <a:pt x="20304" y="1369"/>
                      <a:pt x="19666" y="1126"/>
                    </a:cubicBezTo>
                    <a:cubicBezTo>
                      <a:pt x="19612" y="1104"/>
                      <a:pt x="19554" y="1095"/>
                      <a:pt x="19492" y="1095"/>
                    </a:cubicBezTo>
                    <a:cubicBezTo>
                      <a:pt x="19083" y="1095"/>
                      <a:pt x="18500" y="1491"/>
                      <a:pt x="18003" y="1491"/>
                    </a:cubicBezTo>
                    <a:cubicBezTo>
                      <a:pt x="17927" y="1491"/>
                      <a:pt x="17853" y="1481"/>
                      <a:pt x="17781" y="1460"/>
                    </a:cubicBezTo>
                    <a:cubicBezTo>
                      <a:pt x="17021" y="1186"/>
                      <a:pt x="16657" y="1217"/>
                      <a:pt x="16079" y="548"/>
                    </a:cubicBezTo>
                    <a:cubicBezTo>
                      <a:pt x="15849" y="282"/>
                      <a:pt x="15701" y="175"/>
                      <a:pt x="15572" y="175"/>
                    </a:cubicBezTo>
                    <a:cubicBezTo>
                      <a:pt x="15376" y="175"/>
                      <a:pt x="15223" y="419"/>
                      <a:pt x="14894" y="730"/>
                    </a:cubicBezTo>
                    <a:cubicBezTo>
                      <a:pt x="14808" y="811"/>
                      <a:pt x="14735" y="845"/>
                      <a:pt x="14672" y="845"/>
                    </a:cubicBezTo>
                    <a:cubicBezTo>
                      <a:pt x="14357" y="845"/>
                      <a:pt x="14281" y="1"/>
                      <a:pt x="13952" y="1"/>
                    </a:cubicBezTo>
                    <a:close/>
                  </a:path>
                </a:pathLst>
              </a:custGeom>
              <a:solidFill>
                <a:srgbClr val="6F91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6" name="Google Shape;11726;p32"/>
              <p:cNvSpPr/>
              <p:nvPr/>
            </p:nvSpPr>
            <p:spPr>
              <a:xfrm>
                <a:off x="1462543" y="2591628"/>
                <a:ext cx="584099" cy="317725"/>
              </a:xfrm>
              <a:custGeom>
                <a:avLst/>
                <a:gdLst/>
                <a:ahLst/>
                <a:cxnLst/>
                <a:rect l="l" t="t" r="r" b="b"/>
                <a:pathLst>
                  <a:path w="34773" h="18915" extrusionOk="0">
                    <a:moveTo>
                      <a:pt x="15716" y="1"/>
                    </a:moveTo>
                    <a:cubicBezTo>
                      <a:pt x="15393" y="1"/>
                      <a:pt x="15568" y="952"/>
                      <a:pt x="15076" y="1092"/>
                    </a:cubicBezTo>
                    <a:cubicBezTo>
                      <a:pt x="15048" y="1101"/>
                      <a:pt x="15020" y="1105"/>
                      <a:pt x="14991" y="1105"/>
                    </a:cubicBezTo>
                    <a:cubicBezTo>
                      <a:pt x="14676" y="1105"/>
                      <a:pt x="14336" y="615"/>
                      <a:pt x="14104" y="615"/>
                    </a:cubicBezTo>
                    <a:cubicBezTo>
                      <a:pt x="13993" y="615"/>
                      <a:pt x="13907" y="728"/>
                      <a:pt x="13860" y="1062"/>
                    </a:cubicBezTo>
                    <a:cubicBezTo>
                      <a:pt x="13810" y="1490"/>
                      <a:pt x="13510" y="2231"/>
                      <a:pt x="12976" y="2231"/>
                    </a:cubicBezTo>
                    <a:cubicBezTo>
                      <a:pt x="12865" y="2231"/>
                      <a:pt x="12745" y="2199"/>
                      <a:pt x="12614" y="2126"/>
                    </a:cubicBezTo>
                    <a:cubicBezTo>
                      <a:pt x="12179" y="1874"/>
                      <a:pt x="11955" y="1747"/>
                      <a:pt x="11831" y="1747"/>
                    </a:cubicBezTo>
                    <a:cubicBezTo>
                      <a:pt x="11625" y="1747"/>
                      <a:pt x="11690" y="2094"/>
                      <a:pt x="11520" y="2795"/>
                    </a:cubicBezTo>
                    <a:cubicBezTo>
                      <a:pt x="11440" y="3085"/>
                      <a:pt x="11244" y="3188"/>
                      <a:pt x="11004" y="3188"/>
                    </a:cubicBezTo>
                    <a:cubicBezTo>
                      <a:pt x="10517" y="3188"/>
                      <a:pt x="9850" y="2765"/>
                      <a:pt x="9605" y="2643"/>
                    </a:cubicBezTo>
                    <a:cubicBezTo>
                      <a:pt x="9537" y="2607"/>
                      <a:pt x="9473" y="2591"/>
                      <a:pt x="9414" y="2591"/>
                    </a:cubicBezTo>
                    <a:cubicBezTo>
                      <a:pt x="8863" y="2591"/>
                      <a:pt x="8655" y="3973"/>
                      <a:pt x="8298" y="4193"/>
                    </a:cubicBezTo>
                    <a:cubicBezTo>
                      <a:pt x="8253" y="4217"/>
                      <a:pt x="8207" y="4227"/>
                      <a:pt x="8160" y="4227"/>
                    </a:cubicBezTo>
                    <a:cubicBezTo>
                      <a:pt x="7906" y="4227"/>
                      <a:pt x="7618" y="3934"/>
                      <a:pt x="7362" y="3934"/>
                    </a:cubicBezTo>
                    <a:cubicBezTo>
                      <a:pt x="7308" y="3934"/>
                      <a:pt x="7255" y="3948"/>
                      <a:pt x="7204" y="3980"/>
                    </a:cubicBezTo>
                    <a:cubicBezTo>
                      <a:pt x="6900" y="4193"/>
                      <a:pt x="7113" y="4710"/>
                      <a:pt x="6809" y="4922"/>
                    </a:cubicBezTo>
                    <a:cubicBezTo>
                      <a:pt x="5897" y="5500"/>
                      <a:pt x="4772" y="5257"/>
                      <a:pt x="4012" y="6138"/>
                    </a:cubicBezTo>
                    <a:cubicBezTo>
                      <a:pt x="3526" y="6746"/>
                      <a:pt x="4164" y="7658"/>
                      <a:pt x="3374" y="7931"/>
                    </a:cubicBezTo>
                    <a:cubicBezTo>
                      <a:pt x="2675" y="8144"/>
                      <a:pt x="1885" y="8387"/>
                      <a:pt x="1429" y="9026"/>
                    </a:cubicBezTo>
                    <a:cubicBezTo>
                      <a:pt x="882" y="9786"/>
                      <a:pt x="2584" y="10120"/>
                      <a:pt x="973" y="10485"/>
                    </a:cubicBezTo>
                    <a:cubicBezTo>
                      <a:pt x="0" y="10697"/>
                      <a:pt x="851" y="12704"/>
                      <a:pt x="882" y="13190"/>
                    </a:cubicBezTo>
                    <a:cubicBezTo>
                      <a:pt x="912" y="13828"/>
                      <a:pt x="699" y="15166"/>
                      <a:pt x="1034" y="15713"/>
                    </a:cubicBezTo>
                    <a:cubicBezTo>
                      <a:pt x="1216" y="15986"/>
                      <a:pt x="1672" y="15865"/>
                      <a:pt x="1885" y="16138"/>
                    </a:cubicBezTo>
                    <a:cubicBezTo>
                      <a:pt x="2097" y="16381"/>
                      <a:pt x="1824" y="16868"/>
                      <a:pt x="2097" y="17081"/>
                    </a:cubicBezTo>
                    <a:cubicBezTo>
                      <a:pt x="2172" y="17142"/>
                      <a:pt x="2249" y="17166"/>
                      <a:pt x="2327" y="17166"/>
                    </a:cubicBezTo>
                    <a:cubicBezTo>
                      <a:pt x="2610" y="17166"/>
                      <a:pt x="2903" y="16846"/>
                      <a:pt x="3116" y="16846"/>
                    </a:cubicBezTo>
                    <a:cubicBezTo>
                      <a:pt x="3251" y="16846"/>
                      <a:pt x="3354" y="16973"/>
                      <a:pt x="3404" y="17384"/>
                    </a:cubicBezTo>
                    <a:cubicBezTo>
                      <a:pt x="3507" y="18134"/>
                      <a:pt x="4001" y="18177"/>
                      <a:pt x="4528" y="18177"/>
                    </a:cubicBezTo>
                    <a:cubicBezTo>
                      <a:pt x="4595" y="18177"/>
                      <a:pt x="4664" y="18176"/>
                      <a:pt x="4732" y="18176"/>
                    </a:cubicBezTo>
                    <a:cubicBezTo>
                      <a:pt x="5078" y="18176"/>
                      <a:pt x="5419" y="18195"/>
                      <a:pt x="5654" y="18418"/>
                    </a:cubicBezTo>
                    <a:cubicBezTo>
                      <a:pt x="5779" y="18551"/>
                      <a:pt x="5918" y="18601"/>
                      <a:pt x="6066" y="18601"/>
                    </a:cubicBezTo>
                    <a:cubicBezTo>
                      <a:pt x="6551" y="18601"/>
                      <a:pt x="7135" y="18052"/>
                      <a:pt x="7687" y="18052"/>
                    </a:cubicBezTo>
                    <a:cubicBezTo>
                      <a:pt x="7698" y="18052"/>
                      <a:pt x="7709" y="18053"/>
                      <a:pt x="7721" y="18053"/>
                    </a:cubicBezTo>
                    <a:cubicBezTo>
                      <a:pt x="8098" y="18053"/>
                      <a:pt x="8281" y="18914"/>
                      <a:pt x="8530" y="18914"/>
                    </a:cubicBezTo>
                    <a:cubicBezTo>
                      <a:pt x="8622" y="18914"/>
                      <a:pt x="8723" y="18798"/>
                      <a:pt x="8845" y="18479"/>
                    </a:cubicBezTo>
                    <a:cubicBezTo>
                      <a:pt x="9043" y="18000"/>
                      <a:pt x="9170" y="17737"/>
                      <a:pt x="9326" y="17737"/>
                    </a:cubicBezTo>
                    <a:cubicBezTo>
                      <a:pt x="9458" y="17737"/>
                      <a:pt x="9612" y="17924"/>
                      <a:pt x="9848" y="18327"/>
                    </a:cubicBezTo>
                    <a:cubicBezTo>
                      <a:pt x="9982" y="18549"/>
                      <a:pt x="10091" y="18637"/>
                      <a:pt x="10190" y="18637"/>
                    </a:cubicBezTo>
                    <a:cubicBezTo>
                      <a:pt x="10363" y="18637"/>
                      <a:pt x="10507" y="18373"/>
                      <a:pt x="10699" y="18084"/>
                    </a:cubicBezTo>
                    <a:cubicBezTo>
                      <a:pt x="10807" y="17922"/>
                      <a:pt x="10922" y="17871"/>
                      <a:pt x="11044" y="17871"/>
                    </a:cubicBezTo>
                    <a:cubicBezTo>
                      <a:pt x="11256" y="17871"/>
                      <a:pt x="11491" y="18024"/>
                      <a:pt x="11749" y="18024"/>
                    </a:cubicBezTo>
                    <a:cubicBezTo>
                      <a:pt x="11764" y="18024"/>
                      <a:pt x="11779" y="18024"/>
                      <a:pt x="11794" y="18023"/>
                    </a:cubicBezTo>
                    <a:cubicBezTo>
                      <a:pt x="12267" y="17970"/>
                      <a:pt x="12285" y="17531"/>
                      <a:pt x="12714" y="17531"/>
                    </a:cubicBezTo>
                    <a:cubicBezTo>
                      <a:pt x="12781" y="17531"/>
                      <a:pt x="12858" y="17542"/>
                      <a:pt x="12949" y="17567"/>
                    </a:cubicBezTo>
                    <a:cubicBezTo>
                      <a:pt x="13496" y="17719"/>
                      <a:pt x="13557" y="17719"/>
                      <a:pt x="13982" y="18114"/>
                    </a:cubicBezTo>
                    <a:cubicBezTo>
                      <a:pt x="14077" y="18201"/>
                      <a:pt x="14160" y="18237"/>
                      <a:pt x="14235" y="18237"/>
                    </a:cubicBezTo>
                    <a:cubicBezTo>
                      <a:pt x="14446" y="18237"/>
                      <a:pt x="14593" y="17951"/>
                      <a:pt x="14772" y="17749"/>
                    </a:cubicBezTo>
                    <a:cubicBezTo>
                      <a:pt x="14873" y="17624"/>
                      <a:pt x="14968" y="17579"/>
                      <a:pt x="15063" y="17579"/>
                    </a:cubicBezTo>
                    <a:cubicBezTo>
                      <a:pt x="15305" y="17579"/>
                      <a:pt x="15541" y="17872"/>
                      <a:pt x="15835" y="17872"/>
                    </a:cubicBezTo>
                    <a:cubicBezTo>
                      <a:pt x="15846" y="17872"/>
                      <a:pt x="15856" y="17872"/>
                      <a:pt x="15867" y="17871"/>
                    </a:cubicBezTo>
                    <a:cubicBezTo>
                      <a:pt x="16276" y="17834"/>
                      <a:pt x="17016" y="17682"/>
                      <a:pt x="17654" y="17682"/>
                    </a:cubicBezTo>
                    <a:cubicBezTo>
                      <a:pt x="18058" y="17682"/>
                      <a:pt x="18420" y="17743"/>
                      <a:pt x="18633" y="17932"/>
                    </a:cubicBezTo>
                    <a:cubicBezTo>
                      <a:pt x="18845" y="18125"/>
                      <a:pt x="19032" y="18201"/>
                      <a:pt x="19201" y="18201"/>
                    </a:cubicBezTo>
                    <a:cubicBezTo>
                      <a:pt x="19814" y="18201"/>
                      <a:pt x="20192" y="17201"/>
                      <a:pt x="20724" y="17201"/>
                    </a:cubicBezTo>
                    <a:cubicBezTo>
                      <a:pt x="20736" y="17201"/>
                      <a:pt x="20748" y="17201"/>
                      <a:pt x="20760" y="17202"/>
                    </a:cubicBezTo>
                    <a:cubicBezTo>
                      <a:pt x="21073" y="17228"/>
                      <a:pt x="21162" y="18371"/>
                      <a:pt x="21488" y="18371"/>
                    </a:cubicBezTo>
                    <a:cubicBezTo>
                      <a:pt x="21542" y="18371"/>
                      <a:pt x="21603" y="18340"/>
                      <a:pt x="21672" y="18266"/>
                    </a:cubicBezTo>
                    <a:cubicBezTo>
                      <a:pt x="22071" y="17845"/>
                      <a:pt x="22232" y="17707"/>
                      <a:pt x="22326" y="17707"/>
                    </a:cubicBezTo>
                    <a:cubicBezTo>
                      <a:pt x="22491" y="17707"/>
                      <a:pt x="22455" y="18128"/>
                      <a:pt x="23131" y="18205"/>
                    </a:cubicBezTo>
                    <a:cubicBezTo>
                      <a:pt x="23149" y="18207"/>
                      <a:pt x="23167" y="18207"/>
                      <a:pt x="23184" y="18207"/>
                    </a:cubicBezTo>
                    <a:cubicBezTo>
                      <a:pt x="23634" y="18207"/>
                      <a:pt x="24071" y="17728"/>
                      <a:pt x="24513" y="17728"/>
                    </a:cubicBezTo>
                    <a:cubicBezTo>
                      <a:pt x="24739" y="17728"/>
                      <a:pt x="24967" y="17854"/>
                      <a:pt x="25198" y="18236"/>
                    </a:cubicBezTo>
                    <a:cubicBezTo>
                      <a:pt x="25380" y="18548"/>
                      <a:pt x="25568" y="18660"/>
                      <a:pt x="25758" y="18660"/>
                    </a:cubicBezTo>
                    <a:cubicBezTo>
                      <a:pt x="26233" y="18660"/>
                      <a:pt x="26727" y="17962"/>
                      <a:pt x="27204" y="17962"/>
                    </a:cubicBezTo>
                    <a:cubicBezTo>
                      <a:pt x="27622" y="17939"/>
                      <a:pt x="27756" y="17650"/>
                      <a:pt x="28067" y="17650"/>
                    </a:cubicBezTo>
                    <a:cubicBezTo>
                      <a:pt x="28163" y="17650"/>
                      <a:pt x="28276" y="17677"/>
                      <a:pt x="28420" y="17749"/>
                    </a:cubicBezTo>
                    <a:cubicBezTo>
                      <a:pt x="28596" y="17837"/>
                      <a:pt x="29420" y="18207"/>
                      <a:pt x="29643" y="18207"/>
                    </a:cubicBezTo>
                    <a:cubicBezTo>
                      <a:pt x="29652" y="18207"/>
                      <a:pt x="29660" y="18206"/>
                      <a:pt x="29666" y="18205"/>
                    </a:cubicBezTo>
                    <a:cubicBezTo>
                      <a:pt x="30176" y="18125"/>
                      <a:pt x="30544" y="17049"/>
                      <a:pt x="31083" y="17049"/>
                    </a:cubicBezTo>
                    <a:cubicBezTo>
                      <a:pt x="31155" y="17049"/>
                      <a:pt x="31229" y="17068"/>
                      <a:pt x="31308" y="17111"/>
                    </a:cubicBezTo>
                    <a:cubicBezTo>
                      <a:pt x="31567" y="17244"/>
                      <a:pt x="31759" y="17300"/>
                      <a:pt x="31905" y="17300"/>
                    </a:cubicBezTo>
                    <a:cubicBezTo>
                      <a:pt x="32464" y="17300"/>
                      <a:pt x="32364" y="16479"/>
                      <a:pt x="32797" y="15925"/>
                    </a:cubicBezTo>
                    <a:cubicBezTo>
                      <a:pt x="33040" y="15622"/>
                      <a:pt x="34773" y="13159"/>
                      <a:pt x="34590" y="13038"/>
                    </a:cubicBezTo>
                    <a:cubicBezTo>
                      <a:pt x="33678" y="12400"/>
                      <a:pt x="33648" y="12612"/>
                      <a:pt x="34317" y="11731"/>
                    </a:cubicBezTo>
                    <a:cubicBezTo>
                      <a:pt x="34682" y="11245"/>
                      <a:pt x="33466" y="11184"/>
                      <a:pt x="33648" y="10576"/>
                    </a:cubicBezTo>
                    <a:cubicBezTo>
                      <a:pt x="33800" y="10059"/>
                      <a:pt x="33405" y="8691"/>
                      <a:pt x="33040" y="8266"/>
                    </a:cubicBezTo>
                    <a:cubicBezTo>
                      <a:pt x="32812" y="7984"/>
                      <a:pt x="32476" y="7933"/>
                      <a:pt x="32139" y="7933"/>
                    </a:cubicBezTo>
                    <a:cubicBezTo>
                      <a:pt x="31951" y="7933"/>
                      <a:pt x="31763" y="7949"/>
                      <a:pt x="31592" y="7949"/>
                    </a:cubicBezTo>
                    <a:cubicBezTo>
                      <a:pt x="31376" y="7949"/>
                      <a:pt x="31188" y="7924"/>
                      <a:pt x="31064" y="7810"/>
                    </a:cubicBezTo>
                    <a:cubicBezTo>
                      <a:pt x="30487" y="7232"/>
                      <a:pt x="30700" y="6351"/>
                      <a:pt x="30001" y="5865"/>
                    </a:cubicBezTo>
                    <a:cubicBezTo>
                      <a:pt x="29636" y="5621"/>
                      <a:pt x="28572" y="5773"/>
                      <a:pt x="28542" y="5378"/>
                    </a:cubicBezTo>
                    <a:cubicBezTo>
                      <a:pt x="28487" y="4709"/>
                      <a:pt x="28498" y="4470"/>
                      <a:pt x="28290" y="4470"/>
                    </a:cubicBezTo>
                    <a:cubicBezTo>
                      <a:pt x="28149" y="4470"/>
                      <a:pt x="27908" y="4580"/>
                      <a:pt x="27478" y="4740"/>
                    </a:cubicBezTo>
                    <a:cubicBezTo>
                      <a:pt x="27391" y="4774"/>
                      <a:pt x="27303" y="4789"/>
                      <a:pt x="27216" y="4789"/>
                    </a:cubicBezTo>
                    <a:cubicBezTo>
                      <a:pt x="26754" y="4789"/>
                      <a:pt x="26328" y="4354"/>
                      <a:pt x="26353" y="3919"/>
                    </a:cubicBezTo>
                    <a:cubicBezTo>
                      <a:pt x="26444" y="2795"/>
                      <a:pt x="26019" y="3007"/>
                      <a:pt x="25107" y="2582"/>
                    </a:cubicBezTo>
                    <a:cubicBezTo>
                      <a:pt x="24995" y="2534"/>
                      <a:pt x="24890" y="2515"/>
                      <a:pt x="24791" y="2515"/>
                    </a:cubicBezTo>
                    <a:cubicBezTo>
                      <a:pt x="24401" y="2515"/>
                      <a:pt x="24093" y="2807"/>
                      <a:pt x="23799" y="2807"/>
                    </a:cubicBezTo>
                    <a:cubicBezTo>
                      <a:pt x="23738" y="2807"/>
                      <a:pt x="23678" y="2794"/>
                      <a:pt x="23618" y="2764"/>
                    </a:cubicBezTo>
                    <a:cubicBezTo>
                      <a:pt x="23317" y="2627"/>
                      <a:pt x="23631" y="1408"/>
                      <a:pt x="23210" y="1408"/>
                    </a:cubicBezTo>
                    <a:cubicBezTo>
                      <a:pt x="23163" y="1408"/>
                      <a:pt x="23107" y="1424"/>
                      <a:pt x="23040" y="1457"/>
                    </a:cubicBezTo>
                    <a:cubicBezTo>
                      <a:pt x="22580" y="1723"/>
                      <a:pt x="22398" y="1865"/>
                      <a:pt x="22152" y="1865"/>
                    </a:cubicBezTo>
                    <a:cubicBezTo>
                      <a:pt x="21976" y="1865"/>
                      <a:pt x="21767" y="1792"/>
                      <a:pt x="21399" y="1640"/>
                    </a:cubicBezTo>
                    <a:cubicBezTo>
                      <a:pt x="20700" y="1366"/>
                      <a:pt x="20122" y="1305"/>
                      <a:pt x="19393" y="1123"/>
                    </a:cubicBezTo>
                    <a:cubicBezTo>
                      <a:pt x="18815" y="971"/>
                      <a:pt x="18724" y="150"/>
                      <a:pt x="18359" y="89"/>
                    </a:cubicBezTo>
                    <a:cubicBezTo>
                      <a:pt x="18326" y="84"/>
                      <a:pt x="18293" y="82"/>
                      <a:pt x="18261" y="82"/>
                    </a:cubicBezTo>
                    <a:cubicBezTo>
                      <a:pt x="17749" y="82"/>
                      <a:pt x="17425" y="704"/>
                      <a:pt x="16916" y="704"/>
                    </a:cubicBezTo>
                    <a:cubicBezTo>
                      <a:pt x="16707" y="704"/>
                      <a:pt x="16467" y="599"/>
                      <a:pt x="16171" y="302"/>
                    </a:cubicBezTo>
                    <a:cubicBezTo>
                      <a:pt x="15954" y="85"/>
                      <a:pt x="15813" y="1"/>
                      <a:pt x="157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7" name="Google Shape;11727;p32"/>
              <p:cNvSpPr/>
              <p:nvPr/>
            </p:nvSpPr>
            <p:spPr>
              <a:xfrm>
                <a:off x="1518701" y="2744815"/>
                <a:ext cx="486086" cy="164548"/>
              </a:xfrm>
              <a:custGeom>
                <a:avLst/>
                <a:gdLst/>
                <a:ahLst/>
                <a:cxnLst/>
                <a:rect l="l" t="t" r="r" b="b"/>
                <a:pathLst>
                  <a:path w="28938" h="9796" extrusionOk="0">
                    <a:moveTo>
                      <a:pt x="12373" y="0"/>
                    </a:moveTo>
                    <a:cubicBezTo>
                      <a:pt x="12050" y="0"/>
                      <a:pt x="12225" y="952"/>
                      <a:pt x="11733" y="1092"/>
                    </a:cubicBezTo>
                    <a:cubicBezTo>
                      <a:pt x="11705" y="1101"/>
                      <a:pt x="11677" y="1105"/>
                      <a:pt x="11648" y="1105"/>
                    </a:cubicBezTo>
                    <a:cubicBezTo>
                      <a:pt x="11333" y="1105"/>
                      <a:pt x="10993" y="614"/>
                      <a:pt x="10761" y="614"/>
                    </a:cubicBezTo>
                    <a:cubicBezTo>
                      <a:pt x="10650" y="614"/>
                      <a:pt x="10564" y="727"/>
                      <a:pt x="10517" y="1062"/>
                    </a:cubicBezTo>
                    <a:cubicBezTo>
                      <a:pt x="10467" y="1487"/>
                      <a:pt x="10171" y="2241"/>
                      <a:pt x="9644" y="2241"/>
                    </a:cubicBezTo>
                    <a:cubicBezTo>
                      <a:pt x="9530" y="2241"/>
                      <a:pt x="9406" y="2206"/>
                      <a:pt x="9271" y="2126"/>
                    </a:cubicBezTo>
                    <a:cubicBezTo>
                      <a:pt x="8836" y="1874"/>
                      <a:pt x="8612" y="1747"/>
                      <a:pt x="8488" y="1747"/>
                    </a:cubicBezTo>
                    <a:cubicBezTo>
                      <a:pt x="8282" y="1747"/>
                      <a:pt x="8347" y="2093"/>
                      <a:pt x="8177" y="2794"/>
                    </a:cubicBezTo>
                    <a:cubicBezTo>
                      <a:pt x="8097" y="3095"/>
                      <a:pt x="7901" y="3201"/>
                      <a:pt x="7661" y="3201"/>
                    </a:cubicBezTo>
                    <a:cubicBezTo>
                      <a:pt x="7174" y="3201"/>
                      <a:pt x="6507" y="2765"/>
                      <a:pt x="6262" y="2642"/>
                    </a:cubicBezTo>
                    <a:cubicBezTo>
                      <a:pt x="6194" y="2607"/>
                      <a:pt x="6130" y="2590"/>
                      <a:pt x="6071" y="2590"/>
                    </a:cubicBezTo>
                    <a:cubicBezTo>
                      <a:pt x="5520" y="2590"/>
                      <a:pt x="5312" y="3973"/>
                      <a:pt x="4955" y="4192"/>
                    </a:cubicBezTo>
                    <a:cubicBezTo>
                      <a:pt x="4910" y="4217"/>
                      <a:pt x="4864" y="4227"/>
                      <a:pt x="4817" y="4227"/>
                    </a:cubicBezTo>
                    <a:cubicBezTo>
                      <a:pt x="4563" y="4227"/>
                      <a:pt x="4275" y="3934"/>
                      <a:pt x="4019" y="3934"/>
                    </a:cubicBezTo>
                    <a:cubicBezTo>
                      <a:pt x="3965" y="3934"/>
                      <a:pt x="3912" y="3947"/>
                      <a:pt x="3861" y="3980"/>
                    </a:cubicBezTo>
                    <a:cubicBezTo>
                      <a:pt x="3557" y="4192"/>
                      <a:pt x="3770" y="4709"/>
                      <a:pt x="3466" y="4922"/>
                    </a:cubicBezTo>
                    <a:cubicBezTo>
                      <a:pt x="2554" y="5499"/>
                      <a:pt x="1429" y="5256"/>
                      <a:pt x="669" y="6138"/>
                    </a:cubicBezTo>
                    <a:cubicBezTo>
                      <a:pt x="183" y="6746"/>
                      <a:pt x="821" y="7658"/>
                      <a:pt x="31" y="7931"/>
                    </a:cubicBezTo>
                    <a:lnTo>
                      <a:pt x="1" y="7931"/>
                    </a:lnTo>
                    <a:cubicBezTo>
                      <a:pt x="31" y="8022"/>
                      <a:pt x="61" y="8114"/>
                      <a:pt x="61" y="8265"/>
                    </a:cubicBezTo>
                    <a:cubicBezTo>
                      <a:pt x="164" y="9015"/>
                      <a:pt x="658" y="9058"/>
                      <a:pt x="1185" y="9058"/>
                    </a:cubicBezTo>
                    <a:cubicBezTo>
                      <a:pt x="1252" y="9058"/>
                      <a:pt x="1321" y="9057"/>
                      <a:pt x="1389" y="9057"/>
                    </a:cubicBezTo>
                    <a:cubicBezTo>
                      <a:pt x="1735" y="9057"/>
                      <a:pt x="2076" y="9076"/>
                      <a:pt x="2311" y="9299"/>
                    </a:cubicBezTo>
                    <a:cubicBezTo>
                      <a:pt x="2436" y="9432"/>
                      <a:pt x="2575" y="9482"/>
                      <a:pt x="2723" y="9482"/>
                    </a:cubicBezTo>
                    <a:cubicBezTo>
                      <a:pt x="3208" y="9482"/>
                      <a:pt x="3792" y="8933"/>
                      <a:pt x="4344" y="8933"/>
                    </a:cubicBezTo>
                    <a:cubicBezTo>
                      <a:pt x="4355" y="8933"/>
                      <a:pt x="4366" y="8934"/>
                      <a:pt x="4378" y="8934"/>
                    </a:cubicBezTo>
                    <a:cubicBezTo>
                      <a:pt x="4755" y="8934"/>
                      <a:pt x="4938" y="9795"/>
                      <a:pt x="5187" y="9795"/>
                    </a:cubicBezTo>
                    <a:cubicBezTo>
                      <a:pt x="5279" y="9795"/>
                      <a:pt x="5380" y="9679"/>
                      <a:pt x="5502" y="9360"/>
                    </a:cubicBezTo>
                    <a:cubicBezTo>
                      <a:pt x="5700" y="8881"/>
                      <a:pt x="5827" y="8618"/>
                      <a:pt x="5983" y="8618"/>
                    </a:cubicBezTo>
                    <a:cubicBezTo>
                      <a:pt x="6115" y="8618"/>
                      <a:pt x="6269" y="8805"/>
                      <a:pt x="6505" y="9208"/>
                    </a:cubicBezTo>
                    <a:cubicBezTo>
                      <a:pt x="6639" y="9430"/>
                      <a:pt x="6748" y="9518"/>
                      <a:pt x="6847" y="9518"/>
                    </a:cubicBezTo>
                    <a:cubicBezTo>
                      <a:pt x="7020" y="9518"/>
                      <a:pt x="7164" y="9254"/>
                      <a:pt x="7356" y="8965"/>
                    </a:cubicBezTo>
                    <a:cubicBezTo>
                      <a:pt x="7464" y="8803"/>
                      <a:pt x="7579" y="8752"/>
                      <a:pt x="7701" y="8752"/>
                    </a:cubicBezTo>
                    <a:cubicBezTo>
                      <a:pt x="7913" y="8752"/>
                      <a:pt x="8148" y="8905"/>
                      <a:pt x="8406" y="8905"/>
                    </a:cubicBezTo>
                    <a:cubicBezTo>
                      <a:pt x="8421" y="8905"/>
                      <a:pt x="8436" y="8905"/>
                      <a:pt x="8451" y="8904"/>
                    </a:cubicBezTo>
                    <a:cubicBezTo>
                      <a:pt x="8924" y="8851"/>
                      <a:pt x="8942" y="8412"/>
                      <a:pt x="9371" y="8412"/>
                    </a:cubicBezTo>
                    <a:cubicBezTo>
                      <a:pt x="9438" y="8412"/>
                      <a:pt x="9515" y="8423"/>
                      <a:pt x="9606" y="8448"/>
                    </a:cubicBezTo>
                    <a:cubicBezTo>
                      <a:pt x="10153" y="8600"/>
                      <a:pt x="10214" y="8600"/>
                      <a:pt x="10639" y="8995"/>
                    </a:cubicBezTo>
                    <a:cubicBezTo>
                      <a:pt x="10734" y="9082"/>
                      <a:pt x="10819" y="9118"/>
                      <a:pt x="10896" y="9118"/>
                    </a:cubicBezTo>
                    <a:cubicBezTo>
                      <a:pt x="11115" y="9118"/>
                      <a:pt x="11272" y="8832"/>
                      <a:pt x="11429" y="8630"/>
                    </a:cubicBezTo>
                    <a:cubicBezTo>
                      <a:pt x="11530" y="8505"/>
                      <a:pt x="11625" y="8460"/>
                      <a:pt x="11720" y="8460"/>
                    </a:cubicBezTo>
                    <a:cubicBezTo>
                      <a:pt x="11962" y="8460"/>
                      <a:pt x="12198" y="8753"/>
                      <a:pt x="12492" y="8753"/>
                    </a:cubicBezTo>
                    <a:cubicBezTo>
                      <a:pt x="12503" y="8753"/>
                      <a:pt x="12513" y="8753"/>
                      <a:pt x="12524" y="8752"/>
                    </a:cubicBezTo>
                    <a:cubicBezTo>
                      <a:pt x="12933" y="8715"/>
                      <a:pt x="13673" y="8563"/>
                      <a:pt x="14311" y="8563"/>
                    </a:cubicBezTo>
                    <a:cubicBezTo>
                      <a:pt x="14715" y="8563"/>
                      <a:pt x="15077" y="8624"/>
                      <a:pt x="15290" y="8813"/>
                    </a:cubicBezTo>
                    <a:cubicBezTo>
                      <a:pt x="15502" y="9006"/>
                      <a:pt x="15690" y="9082"/>
                      <a:pt x="15861" y="9082"/>
                    </a:cubicBezTo>
                    <a:cubicBezTo>
                      <a:pt x="16481" y="9082"/>
                      <a:pt x="16873" y="8082"/>
                      <a:pt x="17382" y="8082"/>
                    </a:cubicBezTo>
                    <a:cubicBezTo>
                      <a:pt x="17394" y="8082"/>
                      <a:pt x="17406" y="8082"/>
                      <a:pt x="17417" y="8083"/>
                    </a:cubicBezTo>
                    <a:cubicBezTo>
                      <a:pt x="17756" y="8109"/>
                      <a:pt x="17827" y="9252"/>
                      <a:pt x="18147" y="9252"/>
                    </a:cubicBezTo>
                    <a:cubicBezTo>
                      <a:pt x="18200" y="9252"/>
                      <a:pt x="18260" y="9221"/>
                      <a:pt x="18329" y="9147"/>
                    </a:cubicBezTo>
                    <a:cubicBezTo>
                      <a:pt x="18728" y="8726"/>
                      <a:pt x="18889" y="8588"/>
                      <a:pt x="18983" y="8588"/>
                    </a:cubicBezTo>
                    <a:cubicBezTo>
                      <a:pt x="19148" y="8588"/>
                      <a:pt x="19112" y="9009"/>
                      <a:pt x="19788" y="9086"/>
                    </a:cubicBezTo>
                    <a:cubicBezTo>
                      <a:pt x="19806" y="9088"/>
                      <a:pt x="19824" y="9088"/>
                      <a:pt x="19841" y="9088"/>
                    </a:cubicBezTo>
                    <a:cubicBezTo>
                      <a:pt x="20291" y="9088"/>
                      <a:pt x="20728" y="8609"/>
                      <a:pt x="21170" y="8609"/>
                    </a:cubicBezTo>
                    <a:cubicBezTo>
                      <a:pt x="21396" y="8609"/>
                      <a:pt x="21624" y="8735"/>
                      <a:pt x="21855" y="9117"/>
                    </a:cubicBezTo>
                    <a:cubicBezTo>
                      <a:pt x="22037" y="9429"/>
                      <a:pt x="22225" y="9541"/>
                      <a:pt x="22415" y="9541"/>
                    </a:cubicBezTo>
                    <a:cubicBezTo>
                      <a:pt x="22890" y="9541"/>
                      <a:pt x="23384" y="8843"/>
                      <a:pt x="23861" y="8843"/>
                    </a:cubicBezTo>
                    <a:cubicBezTo>
                      <a:pt x="24284" y="8843"/>
                      <a:pt x="24416" y="8534"/>
                      <a:pt x="24735" y="8534"/>
                    </a:cubicBezTo>
                    <a:cubicBezTo>
                      <a:pt x="24829" y="8534"/>
                      <a:pt x="24939" y="8561"/>
                      <a:pt x="25077" y="8630"/>
                    </a:cubicBezTo>
                    <a:cubicBezTo>
                      <a:pt x="25253" y="8718"/>
                      <a:pt x="26077" y="9088"/>
                      <a:pt x="26300" y="9088"/>
                    </a:cubicBezTo>
                    <a:cubicBezTo>
                      <a:pt x="26309" y="9088"/>
                      <a:pt x="26317" y="9087"/>
                      <a:pt x="26323" y="9086"/>
                    </a:cubicBezTo>
                    <a:cubicBezTo>
                      <a:pt x="26833" y="9006"/>
                      <a:pt x="27201" y="7930"/>
                      <a:pt x="27740" y="7930"/>
                    </a:cubicBezTo>
                    <a:cubicBezTo>
                      <a:pt x="27812" y="7930"/>
                      <a:pt x="27886" y="7949"/>
                      <a:pt x="27965" y="7992"/>
                    </a:cubicBezTo>
                    <a:cubicBezTo>
                      <a:pt x="28216" y="8124"/>
                      <a:pt x="28404" y="8182"/>
                      <a:pt x="28549" y="8182"/>
                    </a:cubicBezTo>
                    <a:cubicBezTo>
                      <a:pt x="28737" y="8182"/>
                      <a:pt x="28852" y="8085"/>
                      <a:pt x="28937" y="7931"/>
                    </a:cubicBezTo>
                    <a:cubicBezTo>
                      <a:pt x="28709" y="7931"/>
                      <a:pt x="28474" y="7962"/>
                      <a:pt x="28261" y="7962"/>
                    </a:cubicBezTo>
                    <a:cubicBezTo>
                      <a:pt x="28048" y="7962"/>
                      <a:pt x="27858" y="7931"/>
                      <a:pt x="27721" y="7810"/>
                    </a:cubicBezTo>
                    <a:cubicBezTo>
                      <a:pt x="27144" y="7232"/>
                      <a:pt x="27357" y="6351"/>
                      <a:pt x="26658" y="5864"/>
                    </a:cubicBezTo>
                    <a:cubicBezTo>
                      <a:pt x="26293" y="5621"/>
                      <a:pt x="25229" y="5773"/>
                      <a:pt x="25199" y="5378"/>
                    </a:cubicBezTo>
                    <a:cubicBezTo>
                      <a:pt x="25144" y="4708"/>
                      <a:pt x="25155" y="4470"/>
                      <a:pt x="24947" y="4470"/>
                    </a:cubicBezTo>
                    <a:cubicBezTo>
                      <a:pt x="24806" y="4470"/>
                      <a:pt x="24565" y="4580"/>
                      <a:pt x="24135" y="4740"/>
                    </a:cubicBezTo>
                    <a:cubicBezTo>
                      <a:pt x="24048" y="4773"/>
                      <a:pt x="23960" y="4789"/>
                      <a:pt x="23873" y="4789"/>
                    </a:cubicBezTo>
                    <a:cubicBezTo>
                      <a:pt x="23411" y="4789"/>
                      <a:pt x="22985" y="4354"/>
                      <a:pt x="23010" y="3919"/>
                    </a:cubicBezTo>
                    <a:cubicBezTo>
                      <a:pt x="23101" y="2794"/>
                      <a:pt x="22676" y="3007"/>
                      <a:pt x="21764" y="2582"/>
                    </a:cubicBezTo>
                    <a:cubicBezTo>
                      <a:pt x="21652" y="2534"/>
                      <a:pt x="21547" y="2515"/>
                      <a:pt x="21448" y="2515"/>
                    </a:cubicBezTo>
                    <a:cubicBezTo>
                      <a:pt x="21058" y="2515"/>
                      <a:pt x="20750" y="2806"/>
                      <a:pt x="20456" y="2806"/>
                    </a:cubicBezTo>
                    <a:cubicBezTo>
                      <a:pt x="20395" y="2806"/>
                      <a:pt x="20335" y="2794"/>
                      <a:pt x="20275" y="2764"/>
                    </a:cubicBezTo>
                    <a:cubicBezTo>
                      <a:pt x="19974" y="2627"/>
                      <a:pt x="20288" y="1408"/>
                      <a:pt x="19867" y="1408"/>
                    </a:cubicBezTo>
                    <a:cubicBezTo>
                      <a:pt x="19820" y="1408"/>
                      <a:pt x="19764" y="1423"/>
                      <a:pt x="19697" y="1457"/>
                    </a:cubicBezTo>
                    <a:cubicBezTo>
                      <a:pt x="19237" y="1722"/>
                      <a:pt x="19055" y="1864"/>
                      <a:pt x="18809" y="1864"/>
                    </a:cubicBezTo>
                    <a:cubicBezTo>
                      <a:pt x="18633" y="1864"/>
                      <a:pt x="18424" y="1791"/>
                      <a:pt x="18056" y="1639"/>
                    </a:cubicBezTo>
                    <a:cubicBezTo>
                      <a:pt x="17357" y="1366"/>
                      <a:pt x="16779" y="1305"/>
                      <a:pt x="16050" y="1123"/>
                    </a:cubicBezTo>
                    <a:cubicBezTo>
                      <a:pt x="15472" y="1001"/>
                      <a:pt x="15381" y="150"/>
                      <a:pt x="15016" y="89"/>
                    </a:cubicBezTo>
                    <a:cubicBezTo>
                      <a:pt x="14983" y="84"/>
                      <a:pt x="14950" y="81"/>
                      <a:pt x="14918" y="81"/>
                    </a:cubicBezTo>
                    <a:cubicBezTo>
                      <a:pt x="14406" y="81"/>
                      <a:pt x="14082" y="704"/>
                      <a:pt x="13573" y="704"/>
                    </a:cubicBezTo>
                    <a:cubicBezTo>
                      <a:pt x="13364" y="704"/>
                      <a:pt x="13124" y="599"/>
                      <a:pt x="12828" y="302"/>
                    </a:cubicBezTo>
                    <a:cubicBezTo>
                      <a:pt x="12611" y="85"/>
                      <a:pt x="12470" y="0"/>
                      <a:pt x="12373" y="0"/>
                    </a:cubicBezTo>
                    <a:close/>
                  </a:path>
                </a:pathLst>
              </a:custGeom>
              <a:solidFill>
                <a:srgbClr val="6F91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8" name="Google Shape;11728;p32"/>
              <p:cNvSpPr/>
              <p:nvPr/>
            </p:nvSpPr>
            <p:spPr>
              <a:xfrm>
                <a:off x="1396155" y="2330090"/>
                <a:ext cx="379372" cy="178826"/>
              </a:xfrm>
              <a:custGeom>
                <a:avLst/>
                <a:gdLst/>
                <a:ahLst/>
                <a:cxnLst/>
                <a:rect l="l" t="t" r="r" b="b"/>
                <a:pathLst>
                  <a:path w="22585" h="10646" extrusionOk="0">
                    <a:moveTo>
                      <a:pt x="10792" y="0"/>
                    </a:moveTo>
                    <a:cubicBezTo>
                      <a:pt x="10771" y="0"/>
                      <a:pt x="10750" y="2"/>
                      <a:pt x="10730" y="5"/>
                    </a:cubicBezTo>
                    <a:cubicBezTo>
                      <a:pt x="10255" y="89"/>
                      <a:pt x="10217" y="532"/>
                      <a:pt x="9718" y="532"/>
                    </a:cubicBezTo>
                    <a:cubicBezTo>
                      <a:pt x="9674" y="532"/>
                      <a:pt x="9627" y="529"/>
                      <a:pt x="9575" y="521"/>
                    </a:cubicBezTo>
                    <a:cubicBezTo>
                      <a:pt x="9528" y="516"/>
                      <a:pt x="9481" y="514"/>
                      <a:pt x="9434" y="514"/>
                    </a:cubicBezTo>
                    <a:cubicBezTo>
                      <a:pt x="9208" y="514"/>
                      <a:pt x="8981" y="573"/>
                      <a:pt x="8755" y="673"/>
                    </a:cubicBezTo>
                    <a:cubicBezTo>
                      <a:pt x="8238" y="825"/>
                      <a:pt x="7721" y="1069"/>
                      <a:pt x="7265" y="1342"/>
                    </a:cubicBezTo>
                    <a:cubicBezTo>
                      <a:pt x="6840" y="1555"/>
                      <a:pt x="6414" y="1464"/>
                      <a:pt x="6019" y="1646"/>
                    </a:cubicBezTo>
                    <a:cubicBezTo>
                      <a:pt x="5806" y="1859"/>
                      <a:pt x="5624" y="2041"/>
                      <a:pt x="5411" y="2224"/>
                    </a:cubicBezTo>
                    <a:cubicBezTo>
                      <a:pt x="5055" y="2443"/>
                      <a:pt x="5291" y="3131"/>
                      <a:pt x="4829" y="3131"/>
                    </a:cubicBezTo>
                    <a:cubicBezTo>
                      <a:pt x="4779" y="3131"/>
                      <a:pt x="4720" y="3123"/>
                      <a:pt x="4651" y="3105"/>
                    </a:cubicBezTo>
                    <a:cubicBezTo>
                      <a:pt x="4410" y="3035"/>
                      <a:pt x="4249" y="3004"/>
                      <a:pt x="4141" y="3004"/>
                    </a:cubicBezTo>
                    <a:cubicBezTo>
                      <a:pt x="3689" y="3004"/>
                      <a:pt x="4163" y="3539"/>
                      <a:pt x="3648" y="3956"/>
                    </a:cubicBezTo>
                    <a:cubicBezTo>
                      <a:pt x="3344" y="4017"/>
                      <a:pt x="3040" y="4078"/>
                      <a:pt x="2767" y="4169"/>
                    </a:cubicBezTo>
                    <a:cubicBezTo>
                      <a:pt x="2645" y="4442"/>
                      <a:pt x="2523" y="4686"/>
                      <a:pt x="2402" y="4990"/>
                    </a:cubicBezTo>
                    <a:cubicBezTo>
                      <a:pt x="1551" y="5841"/>
                      <a:pt x="1" y="6327"/>
                      <a:pt x="973" y="7938"/>
                    </a:cubicBezTo>
                    <a:cubicBezTo>
                      <a:pt x="1247" y="8394"/>
                      <a:pt x="1186" y="9397"/>
                      <a:pt x="1733" y="9701"/>
                    </a:cubicBezTo>
                    <a:cubicBezTo>
                      <a:pt x="1851" y="9768"/>
                      <a:pt x="1995" y="9791"/>
                      <a:pt x="2151" y="9791"/>
                    </a:cubicBezTo>
                    <a:cubicBezTo>
                      <a:pt x="2488" y="9791"/>
                      <a:pt x="2884" y="9685"/>
                      <a:pt x="3210" y="9685"/>
                    </a:cubicBezTo>
                    <a:cubicBezTo>
                      <a:pt x="3278" y="9685"/>
                      <a:pt x="3344" y="9689"/>
                      <a:pt x="3405" y="9701"/>
                    </a:cubicBezTo>
                    <a:cubicBezTo>
                      <a:pt x="3739" y="9762"/>
                      <a:pt x="3800" y="10248"/>
                      <a:pt x="4134" y="10278"/>
                    </a:cubicBezTo>
                    <a:cubicBezTo>
                      <a:pt x="4438" y="10248"/>
                      <a:pt x="4712" y="10218"/>
                      <a:pt x="4986" y="10187"/>
                    </a:cubicBezTo>
                    <a:cubicBezTo>
                      <a:pt x="5011" y="10188"/>
                      <a:pt x="5036" y="10189"/>
                      <a:pt x="5059" y="10189"/>
                    </a:cubicBezTo>
                    <a:cubicBezTo>
                      <a:pt x="5469" y="10189"/>
                      <a:pt x="5632" y="10056"/>
                      <a:pt x="5800" y="10056"/>
                    </a:cubicBezTo>
                    <a:cubicBezTo>
                      <a:pt x="5936" y="10056"/>
                      <a:pt x="6076" y="10144"/>
                      <a:pt x="6353" y="10461"/>
                    </a:cubicBezTo>
                    <a:cubicBezTo>
                      <a:pt x="6473" y="10593"/>
                      <a:pt x="6603" y="10646"/>
                      <a:pt x="6739" y="10646"/>
                    </a:cubicBezTo>
                    <a:cubicBezTo>
                      <a:pt x="7258" y="10646"/>
                      <a:pt x="7859" y="9877"/>
                      <a:pt x="8268" y="9853"/>
                    </a:cubicBezTo>
                    <a:cubicBezTo>
                      <a:pt x="8326" y="9850"/>
                      <a:pt x="8382" y="9848"/>
                      <a:pt x="8436" y="9848"/>
                    </a:cubicBezTo>
                    <a:cubicBezTo>
                      <a:pt x="8946" y="9848"/>
                      <a:pt x="9282" y="9985"/>
                      <a:pt x="9666" y="10370"/>
                    </a:cubicBezTo>
                    <a:cubicBezTo>
                      <a:pt x="9763" y="10460"/>
                      <a:pt x="9889" y="10494"/>
                      <a:pt x="10031" y="10494"/>
                    </a:cubicBezTo>
                    <a:cubicBezTo>
                      <a:pt x="10512" y="10494"/>
                      <a:pt x="11182" y="10096"/>
                      <a:pt x="11581" y="10096"/>
                    </a:cubicBezTo>
                    <a:cubicBezTo>
                      <a:pt x="12128" y="10096"/>
                      <a:pt x="12676" y="10522"/>
                      <a:pt x="13223" y="10552"/>
                    </a:cubicBezTo>
                    <a:cubicBezTo>
                      <a:pt x="13232" y="10552"/>
                      <a:pt x="13241" y="10553"/>
                      <a:pt x="13249" y="10553"/>
                    </a:cubicBezTo>
                    <a:cubicBezTo>
                      <a:pt x="13714" y="10553"/>
                      <a:pt x="13750" y="9816"/>
                      <a:pt x="14389" y="9816"/>
                    </a:cubicBezTo>
                    <a:cubicBezTo>
                      <a:pt x="14424" y="9816"/>
                      <a:pt x="14461" y="9818"/>
                      <a:pt x="14499" y="9822"/>
                    </a:cubicBezTo>
                    <a:cubicBezTo>
                      <a:pt x="14963" y="9874"/>
                      <a:pt x="15406" y="10122"/>
                      <a:pt x="15882" y="10122"/>
                    </a:cubicBezTo>
                    <a:cubicBezTo>
                      <a:pt x="15967" y="10122"/>
                      <a:pt x="16053" y="10114"/>
                      <a:pt x="16141" y="10096"/>
                    </a:cubicBezTo>
                    <a:cubicBezTo>
                      <a:pt x="16213" y="10081"/>
                      <a:pt x="16279" y="10074"/>
                      <a:pt x="16342" y="10074"/>
                    </a:cubicBezTo>
                    <a:cubicBezTo>
                      <a:pt x="16873" y="10074"/>
                      <a:pt x="17094" y="10560"/>
                      <a:pt x="17653" y="10560"/>
                    </a:cubicBezTo>
                    <a:cubicBezTo>
                      <a:pt x="17694" y="10560"/>
                      <a:pt x="17737" y="10558"/>
                      <a:pt x="17782" y="10552"/>
                    </a:cubicBezTo>
                    <a:cubicBezTo>
                      <a:pt x="18155" y="10477"/>
                      <a:pt x="18671" y="10056"/>
                      <a:pt x="19063" y="10056"/>
                    </a:cubicBezTo>
                    <a:cubicBezTo>
                      <a:pt x="19150" y="10056"/>
                      <a:pt x="19230" y="10077"/>
                      <a:pt x="19302" y="10126"/>
                    </a:cubicBezTo>
                    <a:cubicBezTo>
                      <a:pt x="19520" y="10295"/>
                      <a:pt x="19742" y="10366"/>
                      <a:pt x="19964" y="10366"/>
                    </a:cubicBezTo>
                    <a:cubicBezTo>
                      <a:pt x="20699" y="10366"/>
                      <a:pt x="21418" y="9579"/>
                      <a:pt x="21886" y="8971"/>
                    </a:cubicBezTo>
                    <a:cubicBezTo>
                      <a:pt x="22311" y="8394"/>
                      <a:pt x="22341" y="7847"/>
                      <a:pt x="22463" y="7148"/>
                    </a:cubicBezTo>
                    <a:cubicBezTo>
                      <a:pt x="22585" y="6509"/>
                      <a:pt x="22098" y="6570"/>
                      <a:pt x="21825" y="6145"/>
                    </a:cubicBezTo>
                    <a:cubicBezTo>
                      <a:pt x="21794" y="5841"/>
                      <a:pt x="21703" y="5567"/>
                      <a:pt x="21612" y="5263"/>
                    </a:cubicBezTo>
                    <a:cubicBezTo>
                      <a:pt x="21421" y="5036"/>
                      <a:pt x="21234" y="5020"/>
                      <a:pt x="21071" y="5020"/>
                    </a:cubicBezTo>
                    <a:cubicBezTo>
                      <a:pt x="21045" y="5020"/>
                      <a:pt x="21019" y="5021"/>
                      <a:pt x="20995" y="5021"/>
                    </a:cubicBezTo>
                    <a:cubicBezTo>
                      <a:pt x="20779" y="5021"/>
                      <a:pt x="20614" y="4991"/>
                      <a:pt x="20548" y="4412"/>
                    </a:cubicBezTo>
                    <a:cubicBezTo>
                      <a:pt x="20487" y="3956"/>
                      <a:pt x="19879" y="3470"/>
                      <a:pt x="19454" y="3348"/>
                    </a:cubicBezTo>
                    <a:cubicBezTo>
                      <a:pt x="18876" y="3196"/>
                      <a:pt x="18968" y="2801"/>
                      <a:pt x="18542" y="2528"/>
                    </a:cubicBezTo>
                    <a:cubicBezTo>
                      <a:pt x="18238" y="2467"/>
                      <a:pt x="17964" y="2436"/>
                      <a:pt x="17661" y="2376"/>
                    </a:cubicBezTo>
                    <a:cubicBezTo>
                      <a:pt x="17022" y="2041"/>
                      <a:pt x="16840" y="2224"/>
                      <a:pt x="16597" y="1494"/>
                    </a:cubicBezTo>
                    <a:cubicBezTo>
                      <a:pt x="16525" y="1294"/>
                      <a:pt x="16431" y="1222"/>
                      <a:pt x="16325" y="1222"/>
                    </a:cubicBezTo>
                    <a:cubicBezTo>
                      <a:pt x="16061" y="1222"/>
                      <a:pt x="15717" y="1667"/>
                      <a:pt x="15424" y="1667"/>
                    </a:cubicBezTo>
                    <a:cubicBezTo>
                      <a:pt x="15388" y="1667"/>
                      <a:pt x="15354" y="1660"/>
                      <a:pt x="15320" y="1646"/>
                    </a:cubicBezTo>
                    <a:cubicBezTo>
                      <a:pt x="14837" y="1443"/>
                      <a:pt x="15183" y="665"/>
                      <a:pt x="14740" y="665"/>
                    </a:cubicBezTo>
                    <a:cubicBezTo>
                      <a:pt x="14654" y="665"/>
                      <a:pt x="14537" y="695"/>
                      <a:pt x="14378" y="765"/>
                    </a:cubicBezTo>
                    <a:cubicBezTo>
                      <a:pt x="14300" y="790"/>
                      <a:pt x="14183" y="801"/>
                      <a:pt x="14042" y="801"/>
                    </a:cubicBezTo>
                    <a:cubicBezTo>
                      <a:pt x="13520" y="801"/>
                      <a:pt x="12676" y="654"/>
                      <a:pt x="12341" y="582"/>
                    </a:cubicBezTo>
                    <a:cubicBezTo>
                      <a:pt x="11937" y="524"/>
                      <a:pt x="11203" y="0"/>
                      <a:pt x="107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9" name="Google Shape;11729;p32"/>
              <p:cNvSpPr/>
              <p:nvPr/>
            </p:nvSpPr>
            <p:spPr>
              <a:xfrm>
                <a:off x="1441595" y="2421491"/>
                <a:ext cx="300742" cy="87431"/>
              </a:xfrm>
              <a:custGeom>
                <a:avLst/>
                <a:gdLst/>
                <a:ahLst/>
                <a:cxnLst/>
                <a:rect l="l" t="t" r="r" b="b"/>
                <a:pathLst>
                  <a:path w="17904" h="5205" extrusionOk="0">
                    <a:moveTo>
                      <a:pt x="8087" y="0"/>
                    </a:moveTo>
                    <a:cubicBezTo>
                      <a:pt x="8066" y="0"/>
                      <a:pt x="8045" y="1"/>
                      <a:pt x="8025" y="4"/>
                    </a:cubicBezTo>
                    <a:cubicBezTo>
                      <a:pt x="7548" y="89"/>
                      <a:pt x="7512" y="562"/>
                      <a:pt x="7006" y="562"/>
                    </a:cubicBezTo>
                    <a:cubicBezTo>
                      <a:pt x="6964" y="562"/>
                      <a:pt x="6919" y="559"/>
                      <a:pt x="6870" y="552"/>
                    </a:cubicBezTo>
                    <a:cubicBezTo>
                      <a:pt x="6797" y="535"/>
                      <a:pt x="6724" y="528"/>
                      <a:pt x="6650" y="528"/>
                    </a:cubicBezTo>
                    <a:cubicBezTo>
                      <a:pt x="6450" y="528"/>
                      <a:pt x="6250" y="584"/>
                      <a:pt x="6050" y="673"/>
                    </a:cubicBezTo>
                    <a:cubicBezTo>
                      <a:pt x="5533" y="856"/>
                      <a:pt x="5016" y="1068"/>
                      <a:pt x="4560" y="1342"/>
                    </a:cubicBezTo>
                    <a:cubicBezTo>
                      <a:pt x="4135" y="1555"/>
                      <a:pt x="3709" y="1463"/>
                      <a:pt x="3314" y="1676"/>
                    </a:cubicBezTo>
                    <a:cubicBezTo>
                      <a:pt x="3101" y="1859"/>
                      <a:pt x="2919" y="2041"/>
                      <a:pt x="2706" y="2254"/>
                    </a:cubicBezTo>
                    <a:cubicBezTo>
                      <a:pt x="2354" y="2443"/>
                      <a:pt x="2581" y="3139"/>
                      <a:pt x="2141" y="3139"/>
                    </a:cubicBezTo>
                    <a:cubicBezTo>
                      <a:pt x="2087" y="3139"/>
                      <a:pt x="2023" y="3128"/>
                      <a:pt x="1946" y="3105"/>
                    </a:cubicBezTo>
                    <a:cubicBezTo>
                      <a:pt x="1713" y="3042"/>
                      <a:pt x="1555" y="3015"/>
                      <a:pt x="1447" y="3015"/>
                    </a:cubicBezTo>
                    <a:cubicBezTo>
                      <a:pt x="976" y="3015"/>
                      <a:pt x="1462" y="3536"/>
                      <a:pt x="943" y="3956"/>
                    </a:cubicBezTo>
                    <a:cubicBezTo>
                      <a:pt x="639" y="4017"/>
                      <a:pt x="335" y="4108"/>
                      <a:pt x="62" y="4169"/>
                    </a:cubicBezTo>
                    <a:cubicBezTo>
                      <a:pt x="31" y="4199"/>
                      <a:pt x="31" y="4260"/>
                      <a:pt x="1" y="4290"/>
                    </a:cubicBezTo>
                    <a:cubicBezTo>
                      <a:pt x="173" y="4269"/>
                      <a:pt x="345" y="4247"/>
                      <a:pt x="506" y="4247"/>
                    </a:cubicBezTo>
                    <a:cubicBezTo>
                      <a:pt x="573" y="4247"/>
                      <a:pt x="638" y="4251"/>
                      <a:pt x="700" y="4260"/>
                    </a:cubicBezTo>
                    <a:cubicBezTo>
                      <a:pt x="1034" y="4321"/>
                      <a:pt x="1095" y="4807"/>
                      <a:pt x="1429" y="4837"/>
                    </a:cubicBezTo>
                    <a:cubicBezTo>
                      <a:pt x="1733" y="4807"/>
                      <a:pt x="2007" y="4777"/>
                      <a:pt x="2281" y="4746"/>
                    </a:cubicBezTo>
                    <a:cubicBezTo>
                      <a:pt x="2306" y="4747"/>
                      <a:pt x="2331" y="4748"/>
                      <a:pt x="2354" y="4748"/>
                    </a:cubicBezTo>
                    <a:cubicBezTo>
                      <a:pt x="2764" y="4748"/>
                      <a:pt x="2927" y="4615"/>
                      <a:pt x="3095" y="4615"/>
                    </a:cubicBezTo>
                    <a:cubicBezTo>
                      <a:pt x="3231" y="4615"/>
                      <a:pt x="3371" y="4703"/>
                      <a:pt x="3648" y="5020"/>
                    </a:cubicBezTo>
                    <a:cubicBezTo>
                      <a:pt x="3768" y="5152"/>
                      <a:pt x="3898" y="5205"/>
                      <a:pt x="4034" y="5205"/>
                    </a:cubicBezTo>
                    <a:cubicBezTo>
                      <a:pt x="4553" y="5205"/>
                      <a:pt x="5154" y="4436"/>
                      <a:pt x="5563" y="4412"/>
                    </a:cubicBezTo>
                    <a:cubicBezTo>
                      <a:pt x="5613" y="4409"/>
                      <a:pt x="5662" y="4408"/>
                      <a:pt x="5708" y="4408"/>
                    </a:cubicBezTo>
                    <a:cubicBezTo>
                      <a:pt x="6232" y="4408"/>
                      <a:pt x="6571" y="4566"/>
                      <a:pt x="6961" y="4929"/>
                    </a:cubicBezTo>
                    <a:cubicBezTo>
                      <a:pt x="7058" y="5019"/>
                      <a:pt x="7184" y="5053"/>
                      <a:pt x="7326" y="5053"/>
                    </a:cubicBezTo>
                    <a:cubicBezTo>
                      <a:pt x="7807" y="5053"/>
                      <a:pt x="8477" y="4655"/>
                      <a:pt x="8876" y="4655"/>
                    </a:cubicBezTo>
                    <a:cubicBezTo>
                      <a:pt x="9423" y="4655"/>
                      <a:pt x="9971" y="5081"/>
                      <a:pt x="10518" y="5111"/>
                    </a:cubicBezTo>
                    <a:cubicBezTo>
                      <a:pt x="10527" y="5111"/>
                      <a:pt x="10536" y="5112"/>
                      <a:pt x="10544" y="5112"/>
                    </a:cubicBezTo>
                    <a:cubicBezTo>
                      <a:pt x="11009" y="5112"/>
                      <a:pt x="11045" y="4375"/>
                      <a:pt x="11684" y="4375"/>
                    </a:cubicBezTo>
                    <a:cubicBezTo>
                      <a:pt x="11719" y="4375"/>
                      <a:pt x="11756" y="4377"/>
                      <a:pt x="11794" y="4381"/>
                    </a:cubicBezTo>
                    <a:cubicBezTo>
                      <a:pt x="12258" y="4433"/>
                      <a:pt x="12701" y="4681"/>
                      <a:pt x="13177" y="4681"/>
                    </a:cubicBezTo>
                    <a:cubicBezTo>
                      <a:pt x="13262" y="4681"/>
                      <a:pt x="13348" y="4673"/>
                      <a:pt x="13436" y="4655"/>
                    </a:cubicBezTo>
                    <a:cubicBezTo>
                      <a:pt x="13497" y="4645"/>
                      <a:pt x="13554" y="4640"/>
                      <a:pt x="13608" y="4640"/>
                    </a:cubicBezTo>
                    <a:cubicBezTo>
                      <a:pt x="14158" y="4640"/>
                      <a:pt x="14378" y="5120"/>
                      <a:pt x="14943" y="5120"/>
                    </a:cubicBezTo>
                    <a:cubicBezTo>
                      <a:pt x="14986" y="5120"/>
                      <a:pt x="15030" y="5117"/>
                      <a:pt x="15077" y="5111"/>
                    </a:cubicBezTo>
                    <a:cubicBezTo>
                      <a:pt x="15450" y="5036"/>
                      <a:pt x="15966" y="4615"/>
                      <a:pt x="16358" y="4615"/>
                    </a:cubicBezTo>
                    <a:cubicBezTo>
                      <a:pt x="16445" y="4615"/>
                      <a:pt x="16525" y="4636"/>
                      <a:pt x="16597" y="4685"/>
                    </a:cubicBezTo>
                    <a:cubicBezTo>
                      <a:pt x="16810" y="4853"/>
                      <a:pt x="17030" y="4921"/>
                      <a:pt x="17250" y="4921"/>
                    </a:cubicBezTo>
                    <a:cubicBezTo>
                      <a:pt x="17471" y="4921"/>
                      <a:pt x="17691" y="4853"/>
                      <a:pt x="17904" y="4746"/>
                    </a:cubicBezTo>
                    <a:cubicBezTo>
                      <a:pt x="17874" y="4655"/>
                      <a:pt x="17874" y="4533"/>
                      <a:pt x="17843" y="4412"/>
                    </a:cubicBezTo>
                    <a:cubicBezTo>
                      <a:pt x="17782" y="3956"/>
                      <a:pt x="17174" y="3470"/>
                      <a:pt x="16749" y="3378"/>
                    </a:cubicBezTo>
                    <a:cubicBezTo>
                      <a:pt x="16171" y="3226"/>
                      <a:pt x="16263" y="2801"/>
                      <a:pt x="15837" y="2527"/>
                    </a:cubicBezTo>
                    <a:cubicBezTo>
                      <a:pt x="15533" y="2467"/>
                      <a:pt x="15259" y="2436"/>
                      <a:pt x="14956" y="2406"/>
                    </a:cubicBezTo>
                    <a:cubicBezTo>
                      <a:pt x="14317" y="2041"/>
                      <a:pt x="14135" y="2223"/>
                      <a:pt x="13892" y="1494"/>
                    </a:cubicBezTo>
                    <a:cubicBezTo>
                      <a:pt x="13820" y="1294"/>
                      <a:pt x="13726" y="1222"/>
                      <a:pt x="13620" y="1222"/>
                    </a:cubicBezTo>
                    <a:cubicBezTo>
                      <a:pt x="13356" y="1222"/>
                      <a:pt x="13012" y="1667"/>
                      <a:pt x="12719" y="1667"/>
                    </a:cubicBezTo>
                    <a:cubicBezTo>
                      <a:pt x="12683" y="1667"/>
                      <a:pt x="12649" y="1660"/>
                      <a:pt x="12615" y="1646"/>
                    </a:cubicBezTo>
                    <a:cubicBezTo>
                      <a:pt x="12129" y="1441"/>
                      <a:pt x="12483" y="675"/>
                      <a:pt x="12026" y="675"/>
                    </a:cubicBezTo>
                    <a:cubicBezTo>
                      <a:pt x="11940" y="675"/>
                      <a:pt x="11826" y="702"/>
                      <a:pt x="11673" y="764"/>
                    </a:cubicBezTo>
                    <a:cubicBezTo>
                      <a:pt x="11588" y="800"/>
                      <a:pt x="11457" y="814"/>
                      <a:pt x="11299" y="814"/>
                    </a:cubicBezTo>
                    <a:cubicBezTo>
                      <a:pt x="10775" y="814"/>
                      <a:pt x="9963" y="659"/>
                      <a:pt x="9636" y="612"/>
                    </a:cubicBezTo>
                    <a:cubicBezTo>
                      <a:pt x="9232" y="526"/>
                      <a:pt x="8498" y="0"/>
                      <a:pt x="80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0" name="Google Shape;11730;p32"/>
              <p:cNvSpPr/>
              <p:nvPr/>
            </p:nvSpPr>
            <p:spPr>
              <a:xfrm>
                <a:off x="1134733" y="2784477"/>
                <a:ext cx="406936" cy="189123"/>
              </a:xfrm>
              <a:custGeom>
                <a:avLst/>
                <a:gdLst/>
                <a:ahLst/>
                <a:cxnLst/>
                <a:rect l="l" t="t" r="r" b="b"/>
                <a:pathLst>
                  <a:path w="24226" h="11259" extrusionOk="0">
                    <a:moveTo>
                      <a:pt x="13083" y="0"/>
                    </a:moveTo>
                    <a:cubicBezTo>
                      <a:pt x="12528" y="0"/>
                      <a:pt x="11971" y="568"/>
                      <a:pt x="11371" y="568"/>
                    </a:cubicBezTo>
                    <a:cubicBezTo>
                      <a:pt x="11320" y="568"/>
                      <a:pt x="11268" y="564"/>
                      <a:pt x="11216" y="555"/>
                    </a:cubicBezTo>
                    <a:cubicBezTo>
                      <a:pt x="11037" y="529"/>
                      <a:pt x="10885" y="517"/>
                      <a:pt x="10751" y="517"/>
                    </a:cubicBezTo>
                    <a:cubicBezTo>
                      <a:pt x="10110" y="517"/>
                      <a:pt x="9889" y="785"/>
                      <a:pt x="9210" y="1011"/>
                    </a:cubicBezTo>
                    <a:cubicBezTo>
                      <a:pt x="8697" y="1197"/>
                      <a:pt x="8649" y="1456"/>
                      <a:pt x="8297" y="1456"/>
                    </a:cubicBezTo>
                    <a:cubicBezTo>
                      <a:pt x="8191" y="1456"/>
                      <a:pt x="8056" y="1432"/>
                      <a:pt x="7872" y="1376"/>
                    </a:cubicBezTo>
                    <a:cubicBezTo>
                      <a:pt x="7816" y="1361"/>
                      <a:pt x="7762" y="1354"/>
                      <a:pt x="7710" y="1354"/>
                    </a:cubicBezTo>
                    <a:cubicBezTo>
                      <a:pt x="7109" y="1354"/>
                      <a:pt x="6737" y="2246"/>
                      <a:pt x="6262" y="2470"/>
                    </a:cubicBezTo>
                    <a:cubicBezTo>
                      <a:pt x="6185" y="2510"/>
                      <a:pt x="6115" y="2526"/>
                      <a:pt x="6048" y="2526"/>
                    </a:cubicBezTo>
                    <a:cubicBezTo>
                      <a:pt x="5755" y="2526"/>
                      <a:pt x="5540" y="2213"/>
                      <a:pt x="5296" y="2213"/>
                    </a:cubicBezTo>
                    <a:cubicBezTo>
                      <a:pt x="5174" y="2213"/>
                      <a:pt x="5044" y="2292"/>
                      <a:pt x="4894" y="2531"/>
                    </a:cubicBezTo>
                    <a:cubicBezTo>
                      <a:pt x="4559" y="3017"/>
                      <a:pt x="4347" y="3716"/>
                      <a:pt x="3830" y="3929"/>
                    </a:cubicBezTo>
                    <a:cubicBezTo>
                      <a:pt x="3496" y="4081"/>
                      <a:pt x="2553" y="3959"/>
                      <a:pt x="2371" y="4111"/>
                    </a:cubicBezTo>
                    <a:cubicBezTo>
                      <a:pt x="1824" y="4597"/>
                      <a:pt x="1733" y="5449"/>
                      <a:pt x="1155" y="5904"/>
                    </a:cubicBezTo>
                    <a:cubicBezTo>
                      <a:pt x="638" y="6330"/>
                      <a:pt x="0" y="6877"/>
                      <a:pt x="608" y="7424"/>
                    </a:cubicBezTo>
                    <a:cubicBezTo>
                      <a:pt x="1064" y="7819"/>
                      <a:pt x="1125" y="8397"/>
                      <a:pt x="1125" y="8974"/>
                    </a:cubicBezTo>
                    <a:cubicBezTo>
                      <a:pt x="1155" y="9674"/>
                      <a:pt x="1885" y="9522"/>
                      <a:pt x="2067" y="10038"/>
                    </a:cubicBezTo>
                    <a:cubicBezTo>
                      <a:pt x="2241" y="10517"/>
                      <a:pt x="2649" y="10840"/>
                      <a:pt x="3123" y="10840"/>
                    </a:cubicBezTo>
                    <a:cubicBezTo>
                      <a:pt x="3311" y="10840"/>
                      <a:pt x="3510" y="10789"/>
                      <a:pt x="3708" y="10677"/>
                    </a:cubicBezTo>
                    <a:cubicBezTo>
                      <a:pt x="3888" y="10565"/>
                      <a:pt x="4015" y="10521"/>
                      <a:pt x="4111" y="10521"/>
                    </a:cubicBezTo>
                    <a:cubicBezTo>
                      <a:pt x="4484" y="10521"/>
                      <a:pt x="4361" y="11206"/>
                      <a:pt x="4894" y="11254"/>
                    </a:cubicBezTo>
                    <a:cubicBezTo>
                      <a:pt x="4935" y="11257"/>
                      <a:pt x="4976" y="11258"/>
                      <a:pt x="5017" y="11258"/>
                    </a:cubicBezTo>
                    <a:cubicBezTo>
                      <a:pt x="5870" y="11258"/>
                      <a:pt x="6546" y="10677"/>
                      <a:pt x="7417" y="10677"/>
                    </a:cubicBezTo>
                    <a:cubicBezTo>
                      <a:pt x="7495" y="10674"/>
                      <a:pt x="7573" y="10673"/>
                      <a:pt x="7651" y="10673"/>
                    </a:cubicBezTo>
                    <a:cubicBezTo>
                      <a:pt x="8267" y="10673"/>
                      <a:pt x="8844" y="10752"/>
                      <a:pt x="9453" y="10752"/>
                    </a:cubicBezTo>
                    <a:cubicBezTo>
                      <a:pt x="9593" y="10752"/>
                      <a:pt x="9734" y="10748"/>
                      <a:pt x="9879" y="10737"/>
                    </a:cubicBezTo>
                    <a:cubicBezTo>
                      <a:pt x="9895" y="10737"/>
                      <a:pt x="9911" y="10736"/>
                      <a:pt x="9927" y="10736"/>
                    </a:cubicBezTo>
                    <a:cubicBezTo>
                      <a:pt x="10493" y="10736"/>
                      <a:pt x="10893" y="11132"/>
                      <a:pt x="11431" y="11132"/>
                    </a:cubicBezTo>
                    <a:cubicBezTo>
                      <a:pt x="11588" y="11132"/>
                      <a:pt x="11757" y="11098"/>
                      <a:pt x="11946" y="11011"/>
                    </a:cubicBezTo>
                    <a:cubicBezTo>
                      <a:pt x="12219" y="10920"/>
                      <a:pt x="12979" y="10281"/>
                      <a:pt x="13192" y="10281"/>
                    </a:cubicBezTo>
                    <a:cubicBezTo>
                      <a:pt x="13678" y="10312"/>
                      <a:pt x="14164" y="10981"/>
                      <a:pt x="14803" y="11011"/>
                    </a:cubicBezTo>
                    <a:cubicBezTo>
                      <a:pt x="15350" y="11041"/>
                      <a:pt x="15927" y="11041"/>
                      <a:pt x="16474" y="11072"/>
                    </a:cubicBezTo>
                    <a:cubicBezTo>
                      <a:pt x="16593" y="11076"/>
                      <a:pt x="16711" y="11078"/>
                      <a:pt x="16828" y="11078"/>
                    </a:cubicBezTo>
                    <a:cubicBezTo>
                      <a:pt x="17547" y="11078"/>
                      <a:pt x="18235" y="11007"/>
                      <a:pt x="18967" y="10981"/>
                    </a:cubicBezTo>
                    <a:cubicBezTo>
                      <a:pt x="19544" y="10950"/>
                      <a:pt x="20000" y="10373"/>
                      <a:pt x="20517" y="10312"/>
                    </a:cubicBezTo>
                    <a:cubicBezTo>
                      <a:pt x="20574" y="10302"/>
                      <a:pt x="20627" y="10298"/>
                      <a:pt x="20677" y="10298"/>
                    </a:cubicBezTo>
                    <a:cubicBezTo>
                      <a:pt x="20917" y="10298"/>
                      <a:pt x="21089" y="10392"/>
                      <a:pt x="21273" y="10392"/>
                    </a:cubicBezTo>
                    <a:cubicBezTo>
                      <a:pt x="21401" y="10392"/>
                      <a:pt x="21536" y="10346"/>
                      <a:pt x="21703" y="10190"/>
                    </a:cubicBezTo>
                    <a:cubicBezTo>
                      <a:pt x="21915" y="9977"/>
                      <a:pt x="22128" y="9886"/>
                      <a:pt x="22432" y="9856"/>
                    </a:cubicBezTo>
                    <a:cubicBezTo>
                      <a:pt x="22645" y="9795"/>
                      <a:pt x="23709" y="9795"/>
                      <a:pt x="23830" y="9643"/>
                    </a:cubicBezTo>
                    <a:cubicBezTo>
                      <a:pt x="24225" y="9126"/>
                      <a:pt x="23769" y="8093"/>
                      <a:pt x="23830" y="7515"/>
                    </a:cubicBezTo>
                    <a:cubicBezTo>
                      <a:pt x="23891" y="7303"/>
                      <a:pt x="24043" y="6360"/>
                      <a:pt x="23921" y="6178"/>
                    </a:cubicBezTo>
                    <a:cubicBezTo>
                      <a:pt x="23678" y="5996"/>
                      <a:pt x="23405" y="5844"/>
                      <a:pt x="23101" y="5692"/>
                    </a:cubicBezTo>
                    <a:cubicBezTo>
                      <a:pt x="22645" y="5084"/>
                      <a:pt x="22523" y="4537"/>
                      <a:pt x="21824" y="4050"/>
                    </a:cubicBezTo>
                    <a:cubicBezTo>
                      <a:pt x="21399" y="3746"/>
                      <a:pt x="20791" y="3473"/>
                      <a:pt x="20517" y="2987"/>
                    </a:cubicBezTo>
                    <a:cubicBezTo>
                      <a:pt x="20266" y="2568"/>
                      <a:pt x="19799" y="2423"/>
                      <a:pt x="19334" y="2423"/>
                    </a:cubicBezTo>
                    <a:cubicBezTo>
                      <a:pt x="19123" y="2423"/>
                      <a:pt x="18913" y="2453"/>
                      <a:pt x="18724" y="2500"/>
                    </a:cubicBezTo>
                    <a:cubicBezTo>
                      <a:pt x="18661" y="2515"/>
                      <a:pt x="18607" y="2522"/>
                      <a:pt x="18560" y="2522"/>
                    </a:cubicBezTo>
                    <a:cubicBezTo>
                      <a:pt x="18038" y="2522"/>
                      <a:pt x="18415" y="1662"/>
                      <a:pt x="18025" y="1467"/>
                    </a:cubicBezTo>
                    <a:cubicBezTo>
                      <a:pt x="17974" y="1441"/>
                      <a:pt x="17924" y="1431"/>
                      <a:pt x="17874" y="1431"/>
                    </a:cubicBezTo>
                    <a:cubicBezTo>
                      <a:pt x="17609" y="1431"/>
                      <a:pt x="17359" y="1736"/>
                      <a:pt x="17110" y="1736"/>
                    </a:cubicBezTo>
                    <a:cubicBezTo>
                      <a:pt x="17070" y="1736"/>
                      <a:pt x="17031" y="1728"/>
                      <a:pt x="16991" y="1710"/>
                    </a:cubicBezTo>
                    <a:cubicBezTo>
                      <a:pt x="16778" y="1467"/>
                      <a:pt x="16596" y="1224"/>
                      <a:pt x="16383" y="1011"/>
                    </a:cubicBezTo>
                    <a:cubicBezTo>
                      <a:pt x="15958" y="828"/>
                      <a:pt x="15228" y="950"/>
                      <a:pt x="14712" y="798"/>
                    </a:cubicBezTo>
                    <a:cubicBezTo>
                      <a:pt x="14377" y="707"/>
                      <a:pt x="14408" y="129"/>
                      <a:pt x="14043" y="38"/>
                    </a:cubicBezTo>
                    <a:cubicBezTo>
                      <a:pt x="13769" y="38"/>
                      <a:pt x="13496" y="8"/>
                      <a:pt x="13192" y="8"/>
                    </a:cubicBezTo>
                    <a:cubicBezTo>
                      <a:pt x="13155" y="3"/>
                      <a:pt x="13119" y="0"/>
                      <a:pt x="130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1" name="Google Shape;11731;p32"/>
              <p:cNvSpPr/>
              <p:nvPr/>
            </p:nvSpPr>
            <p:spPr>
              <a:xfrm>
                <a:off x="1169960" y="2878852"/>
                <a:ext cx="336488" cy="94755"/>
              </a:xfrm>
              <a:custGeom>
                <a:avLst/>
                <a:gdLst/>
                <a:ahLst/>
                <a:cxnLst/>
                <a:rect l="l" t="t" r="r" b="b"/>
                <a:pathLst>
                  <a:path w="20032" h="5641" extrusionOk="0">
                    <a:moveTo>
                      <a:pt x="10957" y="0"/>
                    </a:moveTo>
                    <a:cubicBezTo>
                      <a:pt x="10410" y="0"/>
                      <a:pt x="9860" y="573"/>
                      <a:pt x="9269" y="573"/>
                    </a:cubicBezTo>
                    <a:cubicBezTo>
                      <a:pt x="9219" y="573"/>
                      <a:pt x="9169" y="569"/>
                      <a:pt x="9119" y="560"/>
                    </a:cubicBezTo>
                    <a:cubicBezTo>
                      <a:pt x="8915" y="524"/>
                      <a:pt x="8746" y="508"/>
                      <a:pt x="8599" y="508"/>
                    </a:cubicBezTo>
                    <a:cubicBezTo>
                      <a:pt x="8000" y="508"/>
                      <a:pt x="7772" y="772"/>
                      <a:pt x="7113" y="1016"/>
                    </a:cubicBezTo>
                    <a:cubicBezTo>
                      <a:pt x="6594" y="1205"/>
                      <a:pt x="6551" y="1449"/>
                      <a:pt x="6188" y="1449"/>
                    </a:cubicBezTo>
                    <a:cubicBezTo>
                      <a:pt x="6083" y="1449"/>
                      <a:pt x="5952" y="1428"/>
                      <a:pt x="5775" y="1381"/>
                    </a:cubicBezTo>
                    <a:cubicBezTo>
                      <a:pt x="5711" y="1361"/>
                      <a:pt x="5649" y="1352"/>
                      <a:pt x="5590" y="1352"/>
                    </a:cubicBezTo>
                    <a:cubicBezTo>
                      <a:pt x="5002" y="1352"/>
                      <a:pt x="4634" y="2227"/>
                      <a:pt x="4165" y="2475"/>
                    </a:cubicBezTo>
                    <a:cubicBezTo>
                      <a:pt x="4089" y="2515"/>
                      <a:pt x="4018" y="2531"/>
                      <a:pt x="3953" y="2531"/>
                    </a:cubicBezTo>
                    <a:cubicBezTo>
                      <a:pt x="3659" y="2531"/>
                      <a:pt x="3452" y="2207"/>
                      <a:pt x="3202" y="2207"/>
                    </a:cubicBezTo>
                    <a:cubicBezTo>
                      <a:pt x="3082" y="2207"/>
                      <a:pt x="2951" y="2282"/>
                      <a:pt x="2797" y="2505"/>
                    </a:cubicBezTo>
                    <a:cubicBezTo>
                      <a:pt x="2462" y="2992"/>
                      <a:pt x="2250" y="3691"/>
                      <a:pt x="1733" y="3934"/>
                    </a:cubicBezTo>
                    <a:cubicBezTo>
                      <a:pt x="1399" y="4056"/>
                      <a:pt x="456" y="3934"/>
                      <a:pt x="274" y="4116"/>
                    </a:cubicBezTo>
                    <a:cubicBezTo>
                      <a:pt x="152" y="4208"/>
                      <a:pt x="61" y="4329"/>
                      <a:pt x="0" y="4451"/>
                    </a:cubicBezTo>
                    <a:cubicBezTo>
                      <a:pt x="175" y="4908"/>
                      <a:pt x="567" y="5209"/>
                      <a:pt x="1033" y="5209"/>
                    </a:cubicBezTo>
                    <a:cubicBezTo>
                      <a:pt x="1217" y="5209"/>
                      <a:pt x="1413" y="5162"/>
                      <a:pt x="1611" y="5059"/>
                    </a:cubicBezTo>
                    <a:cubicBezTo>
                      <a:pt x="1791" y="4947"/>
                      <a:pt x="1918" y="4903"/>
                      <a:pt x="2014" y="4903"/>
                    </a:cubicBezTo>
                    <a:cubicBezTo>
                      <a:pt x="2387" y="4903"/>
                      <a:pt x="2264" y="5588"/>
                      <a:pt x="2797" y="5636"/>
                    </a:cubicBezTo>
                    <a:cubicBezTo>
                      <a:pt x="2838" y="5639"/>
                      <a:pt x="2879" y="5640"/>
                      <a:pt x="2920" y="5640"/>
                    </a:cubicBezTo>
                    <a:cubicBezTo>
                      <a:pt x="3773" y="5640"/>
                      <a:pt x="4449" y="5059"/>
                      <a:pt x="5320" y="5059"/>
                    </a:cubicBezTo>
                    <a:cubicBezTo>
                      <a:pt x="5398" y="5056"/>
                      <a:pt x="5476" y="5055"/>
                      <a:pt x="5554" y="5055"/>
                    </a:cubicBezTo>
                    <a:cubicBezTo>
                      <a:pt x="6170" y="5055"/>
                      <a:pt x="6747" y="5134"/>
                      <a:pt x="7356" y="5134"/>
                    </a:cubicBezTo>
                    <a:cubicBezTo>
                      <a:pt x="7496" y="5134"/>
                      <a:pt x="7637" y="5130"/>
                      <a:pt x="7782" y="5119"/>
                    </a:cubicBezTo>
                    <a:cubicBezTo>
                      <a:pt x="7798" y="5119"/>
                      <a:pt x="7814" y="5118"/>
                      <a:pt x="7830" y="5118"/>
                    </a:cubicBezTo>
                    <a:cubicBezTo>
                      <a:pt x="8396" y="5118"/>
                      <a:pt x="8796" y="5514"/>
                      <a:pt x="9334" y="5514"/>
                    </a:cubicBezTo>
                    <a:cubicBezTo>
                      <a:pt x="9491" y="5514"/>
                      <a:pt x="9660" y="5480"/>
                      <a:pt x="9849" y="5393"/>
                    </a:cubicBezTo>
                    <a:cubicBezTo>
                      <a:pt x="10122" y="5302"/>
                      <a:pt x="10882" y="4663"/>
                      <a:pt x="11095" y="4663"/>
                    </a:cubicBezTo>
                    <a:cubicBezTo>
                      <a:pt x="11581" y="4694"/>
                      <a:pt x="12067" y="5363"/>
                      <a:pt x="12706" y="5393"/>
                    </a:cubicBezTo>
                    <a:cubicBezTo>
                      <a:pt x="13253" y="5423"/>
                      <a:pt x="13830" y="5423"/>
                      <a:pt x="14377" y="5454"/>
                    </a:cubicBezTo>
                    <a:cubicBezTo>
                      <a:pt x="14496" y="5458"/>
                      <a:pt x="14614" y="5460"/>
                      <a:pt x="14731" y="5460"/>
                    </a:cubicBezTo>
                    <a:cubicBezTo>
                      <a:pt x="15450" y="5460"/>
                      <a:pt x="16138" y="5389"/>
                      <a:pt x="16870" y="5363"/>
                    </a:cubicBezTo>
                    <a:cubicBezTo>
                      <a:pt x="17447" y="5332"/>
                      <a:pt x="17903" y="4755"/>
                      <a:pt x="18420" y="4694"/>
                    </a:cubicBezTo>
                    <a:cubicBezTo>
                      <a:pt x="18477" y="4684"/>
                      <a:pt x="18530" y="4680"/>
                      <a:pt x="18580" y="4680"/>
                    </a:cubicBezTo>
                    <a:cubicBezTo>
                      <a:pt x="18820" y="4680"/>
                      <a:pt x="18992" y="4774"/>
                      <a:pt x="19176" y="4774"/>
                    </a:cubicBezTo>
                    <a:cubicBezTo>
                      <a:pt x="19304" y="4774"/>
                      <a:pt x="19439" y="4728"/>
                      <a:pt x="19606" y="4572"/>
                    </a:cubicBezTo>
                    <a:cubicBezTo>
                      <a:pt x="19727" y="4451"/>
                      <a:pt x="19879" y="4359"/>
                      <a:pt x="20031" y="4299"/>
                    </a:cubicBezTo>
                    <a:cubicBezTo>
                      <a:pt x="19940" y="4208"/>
                      <a:pt x="19849" y="4116"/>
                      <a:pt x="19727" y="4056"/>
                    </a:cubicBezTo>
                    <a:cubicBezTo>
                      <a:pt x="19302" y="3721"/>
                      <a:pt x="18694" y="3478"/>
                      <a:pt x="18420" y="2992"/>
                    </a:cubicBezTo>
                    <a:cubicBezTo>
                      <a:pt x="18175" y="2563"/>
                      <a:pt x="17724" y="2422"/>
                      <a:pt x="17270" y="2422"/>
                    </a:cubicBezTo>
                    <a:cubicBezTo>
                      <a:pt x="17048" y="2422"/>
                      <a:pt x="16826" y="2456"/>
                      <a:pt x="16627" y="2505"/>
                    </a:cubicBezTo>
                    <a:cubicBezTo>
                      <a:pt x="16566" y="2520"/>
                      <a:pt x="16513" y="2527"/>
                      <a:pt x="16466" y="2527"/>
                    </a:cubicBezTo>
                    <a:cubicBezTo>
                      <a:pt x="15939" y="2527"/>
                      <a:pt x="16319" y="1637"/>
                      <a:pt x="15928" y="1442"/>
                    </a:cubicBezTo>
                    <a:cubicBezTo>
                      <a:pt x="15885" y="1424"/>
                      <a:pt x="15842" y="1416"/>
                      <a:pt x="15800" y="1416"/>
                    </a:cubicBezTo>
                    <a:cubicBezTo>
                      <a:pt x="15526" y="1416"/>
                      <a:pt x="15268" y="1741"/>
                      <a:pt x="15013" y="1741"/>
                    </a:cubicBezTo>
                    <a:cubicBezTo>
                      <a:pt x="14973" y="1741"/>
                      <a:pt x="14934" y="1733"/>
                      <a:pt x="14894" y="1715"/>
                    </a:cubicBezTo>
                    <a:cubicBezTo>
                      <a:pt x="14681" y="1472"/>
                      <a:pt x="14499" y="1229"/>
                      <a:pt x="14286" y="986"/>
                    </a:cubicBezTo>
                    <a:cubicBezTo>
                      <a:pt x="13861" y="834"/>
                      <a:pt x="13131" y="955"/>
                      <a:pt x="12615" y="803"/>
                    </a:cubicBezTo>
                    <a:cubicBezTo>
                      <a:pt x="12280" y="682"/>
                      <a:pt x="12311" y="135"/>
                      <a:pt x="11946" y="43"/>
                    </a:cubicBezTo>
                    <a:cubicBezTo>
                      <a:pt x="11752" y="22"/>
                      <a:pt x="11559" y="0"/>
                      <a:pt x="11355" y="0"/>
                    </a:cubicBezTo>
                    <a:cubicBezTo>
                      <a:pt x="11270" y="0"/>
                      <a:pt x="11184" y="4"/>
                      <a:pt x="11095" y="13"/>
                    </a:cubicBezTo>
                    <a:cubicBezTo>
                      <a:pt x="11049" y="4"/>
                      <a:pt x="11003" y="0"/>
                      <a:pt x="10957" y="0"/>
                    </a:cubicBezTo>
                    <a:close/>
                  </a:path>
                </a:pathLst>
              </a:custGeom>
              <a:solidFill>
                <a:srgbClr val="6F91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2" name="Google Shape;11732;p32"/>
              <p:cNvSpPr/>
              <p:nvPr/>
            </p:nvSpPr>
            <p:spPr>
              <a:xfrm>
                <a:off x="2858533" y="2608444"/>
                <a:ext cx="832770" cy="1324197"/>
              </a:xfrm>
              <a:custGeom>
                <a:avLst/>
                <a:gdLst/>
                <a:ahLst/>
                <a:cxnLst/>
                <a:rect l="l" t="t" r="r" b="b"/>
                <a:pathLst>
                  <a:path w="49577" h="78833" extrusionOk="0">
                    <a:moveTo>
                      <a:pt x="17813" y="0"/>
                    </a:moveTo>
                    <a:lnTo>
                      <a:pt x="17813" y="0"/>
                    </a:lnTo>
                    <a:cubicBezTo>
                      <a:pt x="17965" y="639"/>
                      <a:pt x="17722" y="1307"/>
                      <a:pt x="17448" y="2037"/>
                    </a:cubicBezTo>
                    <a:lnTo>
                      <a:pt x="17114" y="2705"/>
                    </a:lnTo>
                    <a:cubicBezTo>
                      <a:pt x="16840" y="3374"/>
                      <a:pt x="16688" y="4043"/>
                      <a:pt x="16840" y="4742"/>
                    </a:cubicBezTo>
                    <a:cubicBezTo>
                      <a:pt x="16719" y="4681"/>
                      <a:pt x="16323" y="4499"/>
                      <a:pt x="16232" y="4438"/>
                    </a:cubicBezTo>
                    <a:cubicBezTo>
                      <a:pt x="15320" y="3861"/>
                      <a:pt x="14317" y="3192"/>
                      <a:pt x="13801" y="2219"/>
                    </a:cubicBezTo>
                    <a:cubicBezTo>
                      <a:pt x="13436" y="1611"/>
                      <a:pt x="13314" y="730"/>
                      <a:pt x="13588" y="61"/>
                    </a:cubicBezTo>
                    <a:lnTo>
                      <a:pt x="13101" y="61"/>
                    </a:lnTo>
                    <a:cubicBezTo>
                      <a:pt x="12858" y="912"/>
                      <a:pt x="12919" y="1125"/>
                      <a:pt x="13071" y="2371"/>
                    </a:cubicBezTo>
                    <a:cubicBezTo>
                      <a:pt x="13071" y="2523"/>
                      <a:pt x="13193" y="2827"/>
                      <a:pt x="13314" y="3101"/>
                    </a:cubicBezTo>
                    <a:cubicBezTo>
                      <a:pt x="13405" y="3253"/>
                      <a:pt x="13284" y="3435"/>
                      <a:pt x="13101" y="3435"/>
                    </a:cubicBezTo>
                    <a:cubicBezTo>
                      <a:pt x="12250" y="3435"/>
                      <a:pt x="11430" y="3161"/>
                      <a:pt x="10761" y="1976"/>
                    </a:cubicBezTo>
                    <a:cubicBezTo>
                      <a:pt x="10427" y="1368"/>
                      <a:pt x="10244" y="699"/>
                      <a:pt x="10305" y="61"/>
                    </a:cubicBezTo>
                    <a:lnTo>
                      <a:pt x="9910" y="61"/>
                    </a:lnTo>
                    <a:cubicBezTo>
                      <a:pt x="9849" y="882"/>
                      <a:pt x="10031" y="1763"/>
                      <a:pt x="10487" y="2462"/>
                    </a:cubicBezTo>
                    <a:cubicBezTo>
                      <a:pt x="11187" y="3465"/>
                      <a:pt x="11946" y="4073"/>
                      <a:pt x="13162" y="4073"/>
                    </a:cubicBezTo>
                    <a:cubicBezTo>
                      <a:pt x="13436" y="4073"/>
                      <a:pt x="13740" y="4043"/>
                      <a:pt x="14013" y="3982"/>
                    </a:cubicBezTo>
                    <a:cubicBezTo>
                      <a:pt x="14044" y="3982"/>
                      <a:pt x="14044" y="3952"/>
                      <a:pt x="14074" y="3952"/>
                    </a:cubicBezTo>
                    <a:cubicBezTo>
                      <a:pt x="14591" y="4438"/>
                      <a:pt x="15199" y="4833"/>
                      <a:pt x="15746" y="5198"/>
                    </a:cubicBezTo>
                    <a:cubicBezTo>
                      <a:pt x="16415" y="5623"/>
                      <a:pt x="17083" y="6019"/>
                      <a:pt x="17752" y="6414"/>
                    </a:cubicBezTo>
                    <a:cubicBezTo>
                      <a:pt x="19697" y="7599"/>
                      <a:pt x="21430" y="9149"/>
                      <a:pt x="23071" y="10730"/>
                    </a:cubicBezTo>
                    <a:cubicBezTo>
                      <a:pt x="25564" y="13101"/>
                      <a:pt x="26445" y="15776"/>
                      <a:pt x="25959" y="18359"/>
                    </a:cubicBezTo>
                    <a:cubicBezTo>
                      <a:pt x="25412" y="21277"/>
                      <a:pt x="23041" y="22706"/>
                      <a:pt x="21035" y="23982"/>
                    </a:cubicBezTo>
                    <a:cubicBezTo>
                      <a:pt x="20062" y="24560"/>
                      <a:pt x="18573" y="25229"/>
                      <a:pt x="17570" y="25776"/>
                    </a:cubicBezTo>
                    <a:cubicBezTo>
                      <a:pt x="16171" y="26505"/>
                      <a:pt x="16111" y="26718"/>
                      <a:pt x="14864" y="27508"/>
                    </a:cubicBezTo>
                    <a:cubicBezTo>
                      <a:pt x="15290" y="25867"/>
                      <a:pt x="15260" y="24013"/>
                      <a:pt x="14804" y="21946"/>
                    </a:cubicBezTo>
                    <a:lnTo>
                      <a:pt x="14287" y="21946"/>
                    </a:lnTo>
                    <a:cubicBezTo>
                      <a:pt x="14864" y="24469"/>
                      <a:pt x="13801" y="26505"/>
                      <a:pt x="12949" y="28329"/>
                    </a:cubicBezTo>
                    <a:cubicBezTo>
                      <a:pt x="11065" y="30183"/>
                      <a:pt x="9089" y="32919"/>
                      <a:pt x="8846" y="35138"/>
                    </a:cubicBezTo>
                    <a:cubicBezTo>
                      <a:pt x="8785" y="35411"/>
                      <a:pt x="8755" y="35715"/>
                      <a:pt x="8755" y="35989"/>
                    </a:cubicBezTo>
                    <a:cubicBezTo>
                      <a:pt x="8755" y="36049"/>
                      <a:pt x="8785" y="36110"/>
                      <a:pt x="8816" y="36171"/>
                    </a:cubicBezTo>
                    <a:cubicBezTo>
                      <a:pt x="8816" y="36232"/>
                      <a:pt x="8816" y="36262"/>
                      <a:pt x="8816" y="36293"/>
                    </a:cubicBezTo>
                    <a:cubicBezTo>
                      <a:pt x="8968" y="37995"/>
                      <a:pt x="9059" y="38329"/>
                      <a:pt x="9849" y="40548"/>
                    </a:cubicBezTo>
                    <a:cubicBezTo>
                      <a:pt x="9302" y="40396"/>
                      <a:pt x="9089" y="40031"/>
                      <a:pt x="8238" y="39727"/>
                    </a:cubicBezTo>
                    <a:cubicBezTo>
                      <a:pt x="7417" y="39454"/>
                      <a:pt x="6931" y="39271"/>
                      <a:pt x="6262" y="38967"/>
                    </a:cubicBezTo>
                    <a:cubicBezTo>
                      <a:pt x="4499" y="38147"/>
                      <a:pt x="4044" y="38420"/>
                      <a:pt x="2980" y="36657"/>
                    </a:cubicBezTo>
                    <a:cubicBezTo>
                      <a:pt x="2007" y="35046"/>
                      <a:pt x="1551" y="33192"/>
                      <a:pt x="3101" y="32068"/>
                    </a:cubicBezTo>
                    <a:cubicBezTo>
                      <a:pt x="3375" y="31855"/>
                      <a:pt x="3253" y="31916"/>
                      <a:pt x="3588" y="31764"/>
                    </a:cubicBezTo>
                    <a:cubicBezTo>
                      <a:pt x="3588" y="31764"/>
                      <a:pt x="3952" y="31277"/>
                      <a:pt x="3952" y="31277"/>
                    </a:cubicBezTo>
                    <a:lnTo>
                      <a:pt x="4074" y="31277"/>
                    </a:lnTo>
                    <a:cubicBezTo>
                      <a:pt x="4378" y="31186"/>
                      <a:pt x="4651" y="31034"/>
                      <a:pt x="4864" y="30791"/>
                    </a:cubicBezTo>
                    <a:cubicBezTo>
                      <a:pt x="5016" y="30700"/>
                      <a:pt x="5168" y="30578"/>
                      <a:pt x="5290" y="30457"/>
                    </a:cubicBezTo>
                    <a:cubicBezTo>
                      <a:pt x="6171" y="29666"/>
                      <a:pt x="6597" y="28359"/>
                      <a:pt x="6445" y="26961"/>
                    </a:cubicBezTo>
                    <a:cubicBezTo>
                      <a:pt x="6354" y="25988"/>
                      <a:pt x="5715" y="23770"/>
                      <a:pt x="5320" y="22919"/>
                    </a:cubicBezTo>
                    <a:lnTo>
                      <a:pt x="4712" y="23222"/>
                    </a:lnTo>
                    <a:cubicBezTo>
                      <a:pt x="5138" y="24134"/>
                      <a:pt x="5472" y="26049"/>
                      <a:pt x="5563" y="27052"/>
                    </a:cubicBezTo>
                    <a:cubicBezTo>
                      <a:pt x="5655" y="27721"/>
                      <a:pt x="5563" y="28359"/>
                      <a:pt x="5320" y="28876"/>
                    </a:cubicBezTo>
                    <a:cubicBezTo>
                      <a:pt x="5290" y="28633"/>
                      <a:pt x="5199" y="28390"/>
                      <a:pt x="5077" y="28147"/>
                    </a:cubicBezTo>
                    <a:cubicBezTo>
                      <a:pt x="4712" y="27447"/>
                      <a:pt x="4135" y="26961"/>
                      <a:pt x="3557" y="26475"/>
                    </a:cubicBezTo>
                    <a:cubicBezTo>
                      <a:pt x="3344" y="26292"/>
                      <a:pt x="3132" y="26110"/>
                      <a:pt x="2919" y="25928"/>
                    </a:cubicBezTo>
                    <a:cubicBezTo>
                      <a:pt x="1642" y="24681"/>
                      <a:pt x="518" y="23101"/>
                      <a:pt x="548" y="21338"/>
                    </a:cubicBezTo>
                    <a:lnTo>
                      <a:pt x="31" y="21308"/>
                    </a:lnTo>
                    <a:lnTo>
                      <a:pt x="31" y="21308"/>
                    </a:lnTo>
                    <a:cubicBezTo>
                      <a:pt x="1" y="23314"/>
                      <a:pt x="852" y="25168"/>
                      <a:pt x="2311" y="26566"/>
                    </a:cubicBezTo>
                    <a:cubicBezTo>
                      <a:pt x="2524" y="26779"/>
                      <a:pt x="2767" y="26961"/>
                      <a:pt x="2980" y="27144"/>
                    </a:cubicBezTo>
                    <a:cubicBezTo>
                      <a:pt x="3527" y="27599"/>
                      <a:pt x="4013" y="28025"/>
                      <a:pt x="4317" y="28572"/>
                    </a:cubicBezTo>
                    <a:cubicBezTo>
                      <a:pt x="4530" y="28967"/>
                      <a:pt x="4439" y="28967"/>
                      <a:pt x="4256" y="29362"/>
                    </a:cubicBezTo>
                    <a:cubicBezTo>
                      <a:pt x="4226" y="29423"/>
                      <a:pt x="3800" y="29910"/>
                      <a:pt x="3770" y="29970"/>
                    </a:cubicBezTo>
                    <a:cubicBezTo>
                      <a:pt x="3557" y="30092"/>
                      <a:pt x="3466" y="30335"/>
                      <a:pt x="3223" y="30457"/>
                    </a:cubicBezTo>
                    <a:cubicBezTo>
                      <a:pt x="2858" y="30609"/>
                      <a:pt x="2858" y="30852"/>
                      <a:pt x="2493" y="31095"/>
                    </a:cubicBezTo>
                    <a:cubicBezTo>
                      <a:pt x="518" y="32554"/>
                      <a:pt x="274" y="35472"/>
                      <a:pt x="1430" y="37387"/>
                    </a:cubicBezTo>
                    <a:cubicBezTo>
                      <a:pt x="2645" y="39363"/>
                      <a:pt x="4986" y="40609"/>
                      <a:pt x="6870" y="41521"/>
                    </a:cubicBezTo>
                    <a:cubicBezTo>
                      <a:pt x="7569" y="41825"/>
                      <a:pt x="8360" y="42098"/>
                      <a:pt x="9180" y="42372"/>
                    </a:cubicBezTo>
                    <a:cubicBezTo>
                      <a:pt x="10700" y="42888"/>
                      <a:pt x="9788" y="43648"/>
                      <a:pt x="10761" y="44530"/>
                    </a:cubicBezTo>
                    <a:cubicBezTo>
                      <a:pt x="10822" y="44591"/>
                      <a:pt x="10913" y="44682"/>
                      <a:pt x="11004" y="44773"/>
                    </a:cubicBezTo>
                    <a:cubicBezTo>
                      <a:pt x="11673" y="46050"/>
                      <a:pt x="12129" y="47296"/>
                      <a:pt x="12159" y="48724"/>
                    </a:cubicBezTo>
                    <a:cubicBezTo>
                      <a:pt x="12190" y="50001"/>
                      <a:pt x="11673" y="50822"/>
                      <a:pt x="11187" y="52098"/>
                    </a:cubicBezTo>
                    <a:cubicBezTo>
                      <a:pt x="10974" y="52706"/>
                      <a:pt x="10609" y="53557"/>
                      <a:pt x="10457" y="54196"/>
                    </a:cubicBezTo>
                    <a:cubicBezTo>
                      <a:pt x="7691" y="64773"/>
                      <a:pt x="11035" y="75837"/>
                      <a:pt x="12828" y="78786"/>
                    </a:cubicBezTo>
                    <a:cubicBezTo>
                      <a:pt x="12854" y="78820"/>
                      <a:pt x="13265" y="78833"/>
                      <a:pt x="13841" y="78833"/>
                    </a:cubicBezTo>
                    <a:cubicBezTo>
                      <a:pt x="15284" y="78833"/>
                      <a:pt x="17765" y="78755"/>
                      <a:pt x="17874" y="78755"/>
                    </a:cubicBezTo>
                    <a:cubicBezTo>
                      <a:pt x="17965" y="78755"/>
                      <a:pt x="18026" y="78725"/>
                      <a:pt x="18117" y="78694"/>
                    </a:cubicBezTo>
                    <a:cubicBezTo>
                      <a:pt x="18330" y="78573"/>
                      <a:pt x="18390" y="78299"/>
                      <a:pt x="18269" y="78087"/>
                    </a:cubicBezTo>
                    <a:cubicBezTo>
                      <a:pt x="16597" y="75351"/>
                      <a:pt x="12706" y="68512"/>
                      <a:pt x="14621" y="54226"/>
                    </a:cubicBezTo>
                    <a:cubicBezTo>
                      <a:pt x="14712" y="53618"/>
                      <a:pt x="14986" y="53041"/>
                      <a:pt x="15199" y="52463"/>
                    </a:cubicBezTo>
                    <a:cubicBezTo>
                      <a:pt x="15503" y="51642"/>
                      <a:pt x="15776" y="50822"/>
                      <a:pt x="15959" y="49971"/>
                    </a:cubicBezTo>
                    <a:cubicBezTo>
                      <a:pt x="15959" y="49971"/>
                      <a:pt x="15959" y="49940"/>
                      <a:pt x="15959" y="49940"/>
                    </a:cubicBezTo>
                    <a:cubicBezTo>
                      <a:pt x="16080" y="49393"/>
                      <a:pt x="16141" y="48876"/>
                      <a:pt x="16111" y="48329"/>
                    </a:cubicBezTo>
                    <a:cubicBezTo>
                      <a:pt x="16050" y="45958"/>
                      <a:pt x="14743" y="43922"/>
                      <a:pt x="13466" y="41946"/>
                    </a:cubicBezTo>
                    <a:cubicBezTo>
                      <a:pt x="12737" y="40822"/>
                      <a:pt x="12038" y="39727"/>
                      <a:pt x="11551" y="38633"/>
                    </a:cubicBezTo>
                    <a:cubicBezTo>
                      <a:pt x="11095" y="37721"/>
                      <a:pt x="11308" y="37539"/>
                      <a:pt x="11339" y="37022"/>
                    </a:cubicBezTo>
                    <a:cubicBezTo>
                      <a:pt x="11430" y="35897"/>
                      <a:pt x="12159" y="35016"/>
                      <a:pt x="13223" y="34651"/>
                    </a:cubicBezTo>
                    <a:cubicBezTo>
                      <a:pt x="13874" y="34391"/>
                      <a:pt x="14592" y="34233"/>
                      <a:pt x="15296" y="34233"/>
                    </a:cubicBezTo>
                    <a:cubicBezTo>
                      <a:pt x="15743" y="34233"/>
                      <a:pt x="16184" y="34297"/>
                      <a:pt x="16597" y="34438"/>
                    </a:cubicBezTo>
                    <a:cubicBezTo>
                      <a:pt x="17965" y="34955"/>
                      <a:pt x="19272" y="35624"/>
                      <a:pt x="20700" y="35867"/>
                    </a:cubicBezTo>
                    <a:cubicBezTo>
                      <a:pt x="22220" y="36110"/>
                      <a:pt x="23284" y="36262"/>
                      <a:pt x="24834" y="36262"/>
                    </a:cubicBezTo>
                    <a:cubicBezTo>
                      <a:pt x="26506" y="36262"/>
                      <a:pt x="28208" y="35776"/>
                      <a:pt x="28512" y="34712"/>
                    </a:cubicBezTo>
                    <a:cubicBezTo>
                      <a:pt x="28634" y="34317"/>
                      <a:pt x="28603" y="34286"/>
                      <a:pt x="28573" y="33922"/>
                    </a:cubicBezTo>
                    <a:lnTo>
                      <a:pt x="28573" y="33527"/>
                    </a:lnTo>
                    <a:cubicBezTo>
                      <a:pt x="28755" y="33131"/>
                      <a:pt x="29302" y="32797"/>
                      <a:pt x="29819" y="32797"/>
                    </a:cubicBezTo>
                    <a:cubicBezTo>
                      <a:pt x="29908" y="32788"/>
                      <a:pt x="29997" y="32785"/>
                      <a:pt x="30086" y="32785"/>
                    </a:cubicBezTo>
                    <a:cubicBezTo>
                      <a:pt x="30301" y="32785"/>
                      <a:pt x="30516" y="32806"/>
                      <a:pt x="30731" y="32827"/>
                    </a:cubicBezTo>
                    <a:cubicBezTo>
                      <a:pt x="30959" y="32843"/>
                      <a:pt x="31194" y="32858"/>
                      <a:pt x="31434" y="32858"/>
                    </a:cubicBezTo>
                    <a:cubicBezTo>
                      <a:pt x="31673" y="32858"/>
                      <a:pt x="31916" y="32843"/>
                      <a:pt x="32160" y="32797"/>
                    </a:cubicBezTo>
                    <a:cubicBezTo>
                      <a:pt x="33619" y="32554"/>
                      <a:pt x="34743" y="31156"/>
                      <a:pt x="34713" y="29697"/>
                    </a:cubicBezTo>
                    <a:cubicBezTo>
                      <a:pt x="34713" y="29575"/>
                      <a:pt x="34713" y="29454"/>
                      <a:pt x="34713" y="29332"/>
                    </a:cubicBezTo>
                    <a:cubicBezTo>
                      <a:pt x="34682" y="29089"/>
                      <a:pt x="34652" y="28876"/>
                      <a:pt x="34713" y="28694"/>
                    </a:cubicBezTo>
                    <a:cubicBezTo>
                      <a:pt x="34774" y="28451"/>
                      <a:pt x="34956" y="28238"/>
                      <a:pt x="35169" y="28025"/>
                    </a:cubicBezTo>
                    <a:cubicBezTo>
                      <a:pt x="35230" y="27934"/>
                      <a:pt x="35321" y="27843"/>
                      <a:pt x="35382" y="27751"/>
                    </a:cubicBezTo>
                    <a:cubicBezTo>
                      <a:pt x="35777" y="27265"/>
                      <a:pt x="35837" y="27022"/>
                      <a:pt x="35959" y="26414"/>
                    </a:cubicBezTo>
                    <a:cubicBezTo>
                      <a:pt x="37205" y="24803"/>
                      <a:pt x="39333" y="23010"/>
                      <a:pt x="41339" y="22797"/>
                    </a:cubicBezTo>
                    <a:cubicBezTo>
                      <a:pt x="41673" y="22767"/>
                      <a:pt x="42008" y="22736"/>
                      <a:pt x="42342" y="22736"/>
                    </a:cubicBezTo>
                    <a:cubicBezTo>
                      <a:pt x="43193" y="22706"/>
                      <a:pt x="44044" y="22675"/>
                      <a:pt x="44865" y="22311"/>
                    </a:cubicBezTo>
                    <a:cubicBezTo>
                      <a:pt x="45625" y="21976"/>
                      <a:pt x="46263" y="21247"/>
                      <a:pt x="46476" y="20487"/>
                    </a:cubicBezTo>
                    <a:cubicBezTo>
                      <a:pt x="46598" y="19970"/>
                      <a:pt x="46537" y="19453"/>
                      <a:pt x="46294" y="19028"/>
                    </a:cubicBezTo>
                    <a:cubicBezTo>
                      <a:pt x="46294" y="18663"/>
                      <a:pt x="46385" y="18177"/>
                      <a:pt x="46567" y="17630"/>
                    </a:cubicBezTo>
                    <a:cubicBezTo>
                      <a:pt x="46689" y="17265"/>
                      <a:pt x="47023" y="16931"/>
                      <a:pt x="47388" y="16596"/>
                    </a:cubicBezTo>
                    <a:cubicBezTo>
                      <a:pt x="47509" y="16505"/>
                      <a:pt x="47601" y="16383"/>
                      <a:pt x="47722" y="16292"/>
                    </a:cubicBezTo>
                    <a:cubicBezTo>
                      <a:pt x="48999" y="15016"/>
                      <a:pt x="49576" y="13131"/>
                      <a:pt x="49364" y="11338"/>
                    </a:cubicBezTo>
                    <a:lnTo>
                      <a:pt x="48999" y="11277"/>
                    </a:lnTo>
                    <a:lnTo>
                      <a:pt x="48999" y="11277"/>
                    </a:lnTo>
                    <a:cubicBezTo>
                      <a:pt x="49212" y="12827"/>
                      <a:pt x="48664" y="14256"/>
                      <a:pt x="47783" y="15380"/>
                    </a:cubicBezTo>
                    <a:cubicBezTo>
                      <a:pt x="47692" y="15502"/>
                      <a:pt x="47053" y="16171"/>
                      <a:pt x="46962" y="16262"/>
                    </a:cubicBezTo>
                    <a:cubicBezTo>
                      <a:pt x="46537" y="16657"/>
                      <a:pt x="45929" y="16748"/>
                      <a:pt x="45716" y="17356"/>
                    </a:cubicBezTo>
                    <a:cubicBezTo>
                      <a:pt x="45625" y="17599"/>
                      <a:pt x="45534" y="17903"/>
                      <a:pt x="45473" y="18238"/>
                    </a:cubicBezTo>
                    <a:cubicBezTo>
                      <a:pt x="45291" y="18146"/>
                      <a:pt x="45078" y="18025"/>
                      <a:pt x="44895" y="17934"/>
                    </a:cubicBezTo>
                    <a:cubicBezTo>
                      <a:pt x="44743" y="17873"/>
                      <a:pt x="44591" y="17812"/>
                      <a:pt x="44470" y="17751"/>
                    </a:cubicBezTo>
                    <a:cubicBezTo>
                      <a:pt x="44044" y="17508"/>
                      <a:pt x="43680" y="17083"/>
                      <a:pt x="43801" y="16779"/>
                    </a:cubicBezTo>
                    <a:cubicBezTo>
                      <a:pt x="43892" y="16535"/>
                      <a:pt x="44196" y="16444"/>
                      <a:pt x="44652" y="16292"/>
                    </a:cubicBezTo>
                    <a:cubicBezTo>
                      <a:pt x="45108" y="16140"/>
                      <a:pt x="45594" y="15988"/>
                      <a:pt x="45959" y="15593"/>
                    </a:cubicBezTo>
                    <a:cubicBezTo>
                      <a:pt x="46567" y="14894"/>
                      <a:pt x="46324" y="13861"/>
                      <a:pt x="45442" y="12645"/>
                    </a:cubicBezTo>
                    <a:cubicBezTo>
                      <a:pt x="45047" y="12158"/>
                      <a:pt x="44926" y="11703"/>
                      <a:pt x="44865" y="11338"/>
                    </a:cubicBezTo>
                    <a:lnTo>
                      <a:pt x="44561" y="11155"/>
                    </a:lnTo>
                    <a:lnTo>
                      <a:pt x="44561" y="11155"/>
                    </a:lnTo>
                    <a:cubicBezTo>
                      <a:pt x="44683" y="11915"/>
                      <a:pt x="45078" y="13040"/>
                      <a:pt x="45291" y="13344"/>
                    </a:cubicBezTo>
                    <a:cubicBezTo>
                      <a:pt x="45594" y="13739"/>
                      <a:pt x="45716" y="14499"/>
                      <a:pt x="45291" y="15016"/>
                    </a:cubicBezTo>
                    <a:cubicBezTo>
                      <a:pt x="45108" y="15228"/>
                      <a:pt x="44774" y="15320"/>
                      <a:pt x="44409" y="15441"/>
                    </a:cubicBezTo>
                    <a:cubicBezTo>
                      <a:pt x="43862" y="15593"/>
                      <a:pt x="43224" y="15806"/>
                      <a:pt x="42980" y="16475"/>
                    </a:cubicBezTo>
                    <a:cubicBezTo>
                      <a:pt x="42768" y="17022"/>
                      <a:pt x="42950" y="17539"/>
                      <a:pt x="43315" y="17934"/>
                    </a:cubicBezTo>
                    <a:cubicBezTo>
                      <a:pt x="43181" y="17938"/>
                      <a:pt x="43045" y="17940"/>
                      <a:pt x="42909" y="17940"/>
                    </a:cubicBezTo>
                    <a:cubicBezTo>
                      <a:pt x="42030" y="17940"/>
                      <a:pt x="41130" y="17838"/>
                      <a:pt x="40366" y="17417"/>
                    </a:cubicBezTo>
                    <a:cubicBezTo>
                      <a:pt x="39363" y="16870"/>
                      <a:pt x="36749" y="13222"/>
                      <a:pt x="36233" y="12189"/>
                    </a:cubicBezTo>
                    <a:lnTo>
                      <a:pt x="35777" y="12250"/>
                    </a:lnTo>
                    <a:cubicBezTo>
                      <a:pt x="36354" y="13466"/>
                      <a:pt x="38360" y="17174"/>
                      <a:pt x="39941" y="18025"/>
                    </a:cubicBezTo>
                    <a:cubicBezTo>
                      <a:pt x="40914" y="18542"/>
                      <a:pt x="42008" y="18846"/>
                      <a:pt x="43041" y="18846"/>
                    </a:cubicBezTo>
                    <a:cubicBezTo>
                      <a:pt x="43497" y="18846"/>
                      <a:pt x="43953" y="18815"/>
                      <a:pt x="44348" y="18785"/>
                    </a:cubicBezTo>
                    <a:cubicBezTo>
                      <a:pt x="44409" y="18785"/>
                      <a:pt x="44470" y="18785"/>
                      <a:pt x="44531" y="18754"/>
                    </a:cubicBezTo>
                    <a:cubicBezTo>
                      <a:pt x="44895" y="18937"/>
                      <a:pt x="45230" y="19089"/>
                      <a:pt x="45442" y="19332"/>
                    </a:cubicBezTo>
                    <a:cubicBezTo>
                      <a:pt x="45473" y="19575"/>
                      <a:pt x="45534" y="19818"/>
                      <a:pt x="45655" y="20061"/>
                    </a:cubicBezTo>
                    <a:cubicBezTo>
                      <a:pt x="45655" y="20122"/>
                      <a:pt x="45625" y="20183"/>
                      <a:pt x="45625" y="20244"/>
                    </a:cubicBezTo>
                    <a:cubicBezTo>
                      <a:pt x="45473" y="20760"/>
                      <a:pt x="45017" y="21277"/>
                      <a:pt x="44531" y="21490"/>
                    </a:cubicBezTo>
                    <a:cubicBezTo>
                      <a:pt x="43862" y="21794"/>
                      <a:pt x="43102" y="21824"/>
                      <a:pt x="42312" y="21855"/>
                    </a:cubicBezTo>
                    <a:cubicBezTo>
                      <a:pt x="41947" y="21855"/>
                      <a:pt x="41613" y="21885"/>
                      <a:pt x="41248" y="21915"/>
                    </a:cubicBezTo>
                    <a:cubicBezTo>
                      <a:pt x="39394" y="22098"/>
                      <a:pt x="37357" y="23131"/>
                      <a:pt x="36020" y="24469"/>
                    </a:cubicBezTo>
                    <a:cubicBezTo>
                      <a:pt x="35959" y="24013"/>
                      <a:pt x="35777" y="23648"/>
                      <a:pt x="35594" y="23253"/>
                    </a:cubicBezTo>
                    <a:cubicBezTo>
                      <a:pt x="35491" y="23071"/>
                      <a:pt x="35475" y="22801"/>
                      <a:pt x="35341" y="22801"/>
                    </a:cubicBezTo>
                    <a:cubicBezTo>
                      <a:pt x="35318" y="22801"/>
                      <a:pt x="35291" y="22809"/>
                      <a:pt x="35260" y="22827"/>
                    </a:cubicBezTo>
                    <a:cubicBezTo>
                      <a:pt x="35047" y="22919"/>
                      <a:pt x="34956" y="23192"/>
                      <a:pt x="35047" y="23405"/>
                    </a:cubicBezTo>
                    <a:cubicBezTo>
                      <a:pt x="35351" y="24013"/>
                      <a:pt x="35442" y="24712"/>
                      <a:pt x="35321" y="25381"/>
                    </a:cubicBezTo>
                    <a:cubicBezTo>
                      <a:pt x="35290" y="25441"/>
                      <a:pt x="35290" y="25472"/>
                      <a:pt x="35290" y="25533"/>
                    </a:cubicBezTo>
                    <a:cubicBezTo>
                      <a:pt x="35199" y="25988"/>
                      <a:pt x="35199" y="26140"/>
                      <a:pt x="34926" y="26505"/>
                    </a:cubicBezTo>
                    <a:cubicBezTo>
                      <a:pt x="34865" y="26566"/>
                      <a:pt x="34561" y="26961"/>
                      <a:pt x="34500" y="27052"/>
                    </a:cubicBezTo>
                    <a:cubicBezTo>
                      <a:pt x="34257" y="27326"/>
                      <a:pt x="33983" y="27660"/>
                      <a:pt x="33862" y="28086"/>
                    </a:cubicBezTo>
                    <a:cubicBezTo>
                      <a:pt x="33771" y="28420"/>
                      <a:pt x="33801" y="28724"/>
                      <a:pt x="33801" y="29028"/>
                    </a:cubicBezTo>
                    <a:cubicBezTo>
                      <a:pt x="33831" y="29119"/>
                      <a:pt x="33831" y="29241"/>
                      <a:pt x="33831" y="29332"/>
                    </a:cubicBezTo>
                    <a:cubicBezTo>
                      <a:pt x="33862" y="30365"/>
                      <a:pt x="33011" y="31368"/>
                      <a:pt x="32008" y="31551"/>
                    </a:cubicBezTo>
                    <a:cubicBezTo>
                      <a:pt x="31853" y="31577"/>
                      <a:pt x="31688" y="31586"/>
                      <a:pt x="31517" y="31586"/>
                    </a:cubicBezTo>
                    <a:cubicBezTo>
                      <a:pt x="31283" y="31586"/>
                      <a:pt x="31037" y="31568"/>
                      <a:pt x="30792" y="31551"/>
                    </a:cubicBezTo>
                    <a:cubicBezTo>
                      <a:pt x="30555" y="31529"/>
                      <a:pt x="30319" y="31508"/>
                      <a:pt x="30082" y="31508"/>
                    </a:cubicBezTo>
                    <a:cubicBezTo>
                      <a:pt x="29985" y="31508"/>
                      <a:pt x="29887" y="31512"/>
                      <a:pt x="29789" y="31520"/>
                    </a:cubicBezTo>
                    <a:cubicBezTo>
                      <a:pt x="29454" y="31520"/>
                      <a:pt x="29120" y="31612"/>
                      <a:pt x="28786" y="31733"/>
                    </a:cubicBezTo>
                    <a:cubicBezTo>
                      <a:pt x="29029" y="31460"/>
                      <a:pt x="29363" y="31186"/>
                      <a:pt x="29849" y="30943"/>
                    </a:cubicBezTo>
                    <a:cubicBezTo>
                      <a:pt x="29971" y="30882"/>
                      <a:pt x="30093" y="30821"/>
                      <a:pt x="30245" y="30761"/>
                    </a:cubicBezTo>
                    <a:cubicBezTo>
                      <a:pt x="30822" y="30457"/>
                      <a:pt x="31460" y="30153"/>
                      <a:pt x="31916" y="29575"/>
                    </a:cubicBezTo>
                    <a:cubicBezTo>
                      <a:pt x="32251" y="29210"/>
                      <a:pt x="32403" y="28694"/>
                      <a:pt x="32403" y="28207"/>
                    </a:cubicBezTo>
                    <a:lnTo>
                      <a:pt x="31521" y="28207"/>
                    </a:lnTo>
                    <a:cubicBezTo>
                      <a:pt x="31521" y="28481"/>
                      <a:pt x="31430" y="28785"/>
                      <a:pt x="31248" y="29028"/>
                    </a:cubicBezTo>
                    <a:cubicBezTo>
                      <a:pt x="30913" y="29423"/>
                      <a:pt x="30397" y="29697"/>
                      <a:pt x="29849" y="29940"/>
                    </a:cubicBezTo>
                    <a:cubicBezTo>
                      <a:pt x="29698" y="30031"/>
                      <a:pt x="29576" y="30092"/>
                      <a:pt x="29454" y="30153"/>
                    </a:cubicBezTo>
                    <a:cubicBezTo>
                      <a:pt x="28421" y="30700"/>
                      <a:pt x="27843" y="31308"/>
                      <a:pt x="27691" y="32068"/>
                    </a:cubicBezTo>
                    <a:cubicBezTo>
                      <a:pt x="27600" y="32372"/>
                      <a:pt x="27631" y="32676"/>
                      <a:pt x="27661" y="32949"/>
                    </a:cubicBezTo>
                    <a:cubicBezTo>
                      <a:pt x="27631" y="32979"/>
                      <a:pt x="27631" y="33010"/>
                      <a:pt x="27631" y="33040"/>
                    </a:cubicBezTo>
                    <a:cubicBezTo>
                      <a:pt x="27600" y="33162"/>
                      <a:pt x="27631" y="33283"/>
                      <a:pt x="27691" y="33375"/>
                    </a:cubicBezTo>
                    <a:cubicBezTo>
                      <a:pt x="27691" y="33587"/>
                      <a:pt x="27691" y="33800"/>
                      <a:pt x="27631" y="33983"/>
                    </a:cubicBezTo>
                    <a:cubicBezTo>
                      <a:pt x="27357" y="34925"/>
                      <a:pt x="25776" y="34986"/>
                      <a:pt x="25321" y="34986"/>
                    </a:cubicBezTo>
                    <a:cubicBezTo>
                      <a:pt x="23314" y="34986"/>
                      <a:pt x="21339" y="34651"/>
                      <a:pt x="19424" y="33983"/>
                    </a:cubicBezTo>
                    <a:cubicBezTo>
                      <a:pt x="19059" y="33861"/>
                      <a:pt x="18664" y="33709"/>
                      <a:pt x="18269" y="33557"/>
                    </a:cubicBezTo>
                    <a:cubicBezTo>
                      <a:pt x="16962" y="33040"/>
                      <a:pt x="15594" y="32493"/>
                      <a:pt x="14135" y="32493"/>
                    </a:cubicBezTo>
                    <a:lnTo>
                      <a:pt x="14105" y="32493"/>
                    </a:lnTo>
                    <a:cubicBezTo>
                      <a:pt x="13162" y="32493"/>
                      <a:pt x="12159" y="32827"/>
                      <a:pt x="11399" y="33405"/>
                    </a:cubicBezTo>
                    <a:cubicBezTo>
                      <a:pt x="11673" y="32767"/>
                      <a:pt x="12007" y="32189"/>
                      <a:pt x="12433" y="31672"/>
                    </a:cubicBezTo>
                    <a:cubicBezTo>
                      <a:pt x="12737" y="31368"/>
                      <a:pt x="13010" y="31065"/>
                      <a:pt x="13284" y="30730"/>
                    </a:cubicBezTo>
                    <a:cubicBezTo>
                      <a:pt x="13649" y="30365"/>
                      <a:pt x="14074" y="30001"/>
                      <a:pt x="14469" y="29727"/>
                    </a:cubicBezTo>
                    <a:cubicBezTo>
                      <a:pt x="15807" y="28694"/>
                      <a:pt x="17357" y="27873"/>
                      <a:pt x="18846" y="27083"/>
                    </a:cubicBezTo>
                    <a:cubicBezTo>
                      <a:pt x="19880" y="26566"/>
                      <a:pt x="20944" y="25988"/>
                      <a:pt x="21947" y="25381"/>
                    </a:cubicBezTo>
                    <a:cubicBezTo>
                      <a:pt x="24105" y="24013"/>
                      <a:pt x="26840" y="21733"/>
                      <a:pt x="27448" y="18481"/>
                    </a:cubicBezTo>
                    <a:cubicBezTo>
                      <a:pt x="27661" y="17204"/>
                      <a:pt x="27539" y="15836"/>
                      <a:pt x="27083" y="14499"/>
                    </a:cubicBezTo>
                    <a:cubicBezTo>
                      <a:pt x="27114" y="14469"/>
                      <a:pt x="27114" y="14469"/>
                      <a:pt x="27114" y="14438"/>
                    </a:cubicBezTo>
                    <a:cubicBezTo>
                      <a:pt x="28147" y="12250"/>
                      <a:pt x="28451" y="10304"/>
                      <a:pt x="28147" y="7751"/>
                    </a:cubicBezTo>
                    <a:cubicBezTo>
                      <a:pt x="28119" y="7526"/>
                      <a:pt x="27934" y="7353"/>
                      <a:pt x="27714" y="7353"/>
                    </a:cubicBezTo>
                    <a:cubicBezTo>
                      <a:pt x="27697" y="7353"/>
                      <a:pt x="27679" y="7354"/>
                      <a:pt x="27661" y="7356"/>
                    </a:cubicBezTo>
                    <a:cubicBezTo>
                      <a:pt x="27418" y="7386"/>
                      <a:pt x="27691" y="7782"/>
                      <a:pt x="27722" y="8025"/>
                    </a:cubicBezTo>
                    <a:cubicBezTo>
                      <a:pt x="27965" y="10122"/>
                      <a:pt x="27448" y="11642"/>
                      <a:pt x="26658" y="13374"/>
                    </a:cubicBezTo>
                    <a:cubicBezTo>
                      <a:pt x="26050" y="12098"/>
                      <a:pt x="25138" y="10851"/>
                      <a:pt x="23983" y="9757"/>
                    </a:cubicBezTo>
                    <a:cubicBezTo>
                      <a:pt x="22281" y="8116"/>
                      <a:pt x="20032" y="6444"/>
                      <a:pt x="18056" y="5228"/>
                    </a:cubicBezTo>
                    <a:cubicBezTo>
                      <a:pt x="17965" y="5198"/>
                      <a:pt x="17874" y="5137"/>
                      <a:pt x="17782" y="5107"/>
                    </a:cubicBezTo>
                    <a:cubicBezTo>
                      <a:pt x="17205" y="4651"/>
                      <a:pt x="17326" y="3587"/>
                      <a:pt x="17630" y="2766"/>
                    </a:cubicBezTo>
                    <a:lnTo>
                      <a:pt x="17722" y="2493"/>
                    </a:lnTo>
                    <a:cubicBezTo>
                      <a:pt x="18026" y="1733"/>
                      <a:pt x="18330" y="882"/>
                      <a:pt x="18208" y="61"/>
                    </a:cubicBezTo>
                    <a:lnTo>
                      <a:pt x="178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3" name="Google Shape;11733;p32"/>
              <p:cNvSpPr/>
              <p:nvPr/>
            </p:nvSpPr>
            <p:spPr>
              <a:xfrm>
                <a:off x="3270085" y="2578828"/>
                <a:ext cx="554133" cy="258917"/>
              </a:xfrm>
              <a:custGeom>
                <a:avLst/>
                <a:gdLst/>
                <a:ahLst/>
                <a:cxnLst/>
                <a:rect l="l" t="t" r="r" b="b"/>
                <a:pathLst>
                  <a:path w="32989" h="15414" extrusionOk="0">
                    <a:moveTo>
                      <a:pt x="16171" y="0"/>
                    </a:moveTo>
                    <a:cubicBezTo>
                      <a:pt x="15841" y="0"/>
                      <a:pt x="15744" y="873"/>
                      <a:pt x="15437" y="873"/>
                    </a:cubicBezTo>
                    <a:cubicBezTo>
                      <a:pt x="15377" y="873"/>
                      <a:pt x="15308" y="840"/>
                      <a:pt x="15229" y="760"/>
                    </a:cubicBezTo>
                    <a:cubicBezTo>
                      <a:pt x="14894" y="444"/>
                      <a:pt x="14730" y="184"/>
                      <a:pt x="14520" y="184"/>
                    </a:cubicBezTo>
                    <a:cubicBezTo>
                      <a:pt x="14388" y="184"/>
                      <a:pt x="14237" y="288"/>
                      <a:pt x="14013" y="547"/>
                    </a:cubicBezTo>
                    <a:cubicBezTo>
                      <a:pt x="13436" y="1247"/>
                      <a:pt x="13101" y="1216"/>
                      <a:pt x="12311" y="1459"/>
                    </a:cubicBezTo>
                    <a:cubicBezTo>
                      <a:pt x="12233" y="1488"/>
                      <a:pt x="12151" y="1500"/>
                      <a:pt x="12065" y="1500"/>
                    </a:cubicBezTo>
                    <a:cubicBezTo>
                      <a:pt x="11587" y="1500"/>
                      <a:pt x="11006" y="1125"/>
                      <a:pt x="10603" y="1125"/>
                    </a:cubicBezTo>
                    <a:cubicBezTo>
                      <a:pt x="10539" y="1125"/>
                      <a:pt x="10480" y="1134"/>
                      <a:pt x="10427" y="1155"/>
                    </a:cubicBezTo>
                    <a:cubicBezTo>
                      <a:pt x="9819" y="1399"/>
                      <a:pt x="9667" y="2158"/>
                      <a:pt x="9180" y="2371"/>
                    </a:cubicBezTo>
                    <a:cubicBezTo>
                      <a:pt x="9124" y="2398"/>
                      <a:pt x="9066" y="2409"/>
                      <a:pt x="9008" y="2409"/>
                    </a:cubicBezTo>
                    <a:cubicBezTo>
                      <a:pt x="8718" y="2409"/>
                      <a:pt x="8411" y="2140"/>
                      <a:pt x="8218" y="2140"/>
                    </a:cubicBezTo>
                    <a:cubicBezTo>
                      <a:pt x="8092" y="2140"/>
                      <a:pt x="8015" y="2257"/>
                      <a:pt x="8025" y="2645"/>
                    </a:cubicBezTo>
                    <a:cubicBezTo>
                      <a:pt x="8037" y="3263"/>
                      <a:pt x="7984" y="3430"/>
                      <a:pt x="7868" y="3430"/>
                    </a:cubicBezTo>
                    <a:cubicBezTo>
                      <a:pt x="7730" y="3430"/>
                      <a:pt x="7505" y="3197"/>
                      <a:pt x="7194" y="3197"/>
                    </a:cubicBezTo>
                    <a:cubicBezTo>
                      <a:pt x="7095" y="3197"/>
                      <a:pt x="6987" y="3220"/>
                      <a:pt x="6870" y="3283"/>
                    </a:cubicBezTo>
                    <a:cubicBezTo>
                      <a:pt x="6416" y="3546"/>
                      <a:pt x="6639" y="4129"/>
                      <a:pt x="6281" y="4129"/>
                    </a:cubicBezTo>
                    <a:cubicBezTo>
                      <a:pt x="6184" y="4129"/>
                      <a:pt x="6044" y="4086"/>
                      <a:pt x="5837" y="3982"/>
                    </a:cubicBezTo>
                    <a:cubicBezTo>
                      <a:pt x="5641" y="3874"/>
                      <a:pt x="5502" y="3828"/>
                      <a:pt x="5405" y="3828"/>
                    </a:cubicBezTo>
                    <a:cubicBezTo>
                      <a:pt x="5063" y="3828"/>
                      <a:pt x="5229" y="4398"/>
                      <a:pt x="5229" y="4894"/>
                    </a:cubicBezTo>
                    <a:cubicBezTo>
                      <a:pt x="5220" y="5068"/>
                      <a:pt x="5127" y="5117"/>
                      <a:pt x="4991" y="5117"/>
                    </a:cubicBezTo>
                    <a:cubicBezTo>
                      <a:pt x="4809" y="5117"/>
                      <a:pt x="4551" y="5029"/>
                      <a:pt x="4313" y="5029"/>
                    </a:cubicBezTo>
                    <a:cubicBezTo>
                      <a:pt x="4104" y="5029"/>
                      <a:pt x="3912" y="5097"/>
                      <a:pt x="3800" y="5350"/>
                    </a:cubicBezTo>
                    <a:cubicBezTo>
                      <a:pt x="3650" y="5678"/>
                      <a:pt x="3487" y="5736"/>
                      <a:pt x="3312" y="5736"/>
                    </a:cubicBezTo>
                    <a:cubicBezTo>
                      <a:pt x="3218" y="5736"/>
                      <a:pt x="3119" y="5719"/>
                      <a:pt x="3017" y="5719"/>
                    </a:cubicBezTo>
                    <a:cubicBezTo>
                      <a:pt x="2889" y="5719"/>
                      <a:pt x="2755" y="5745"/>
                      <a:pt x="2615" y="5867"/>
                    </a:cubicBezTo>
                    <a:cubicBezTo>
                      <a:pt x="2281" y="6140"/>
                      <a:pt x="1977" y="6444"/>
                      <a:pt x="1642" y="6687"/>
                    </a:cubicBezTo>
                    <a:cubicBezTo>
                      <a:pt x="1034" y="7113"/>
                      <a:pt x="578" y="7569"/>
                      <a:pt x="943" y="8268"/>
                    </a:cubicBezTo>
                    <a:cubicBezTo>
                      <a:pt x="1186" y="8693"/>
                      <a:pt x="1338" y="8906"/>
                      <a:pt x="791" y="9149"/>
                    </a:cubicBezTo>
                    <a:cubicBezTo>
                      <a:pt x="1" y="9484"/>
                      <a:pt x="791" y="9757"/>
                      <a:pt x="700" y="10244"/>
                    </a:cubicBezTo>
                    <a:cubicBezTo>
                      <a:pt x="578" y="10791"/>
                      <a:pt x="609" y="11459"/>
                      <a:pt x="396" y="11976"/>
                    </a:cubicBezTo>
                    <a:cubicBezTo>
                      <a:pt x="177" y="12551"/>
                      <a:pt x="260" y="12664"/>
                      <a:pt x="462" y="12664"/>
                    </a:cubicBezTo>
                    <a:cubicBezTo>
                      <a:pt x="592" y="12664"/>
                      <a:pt x="771" y="12617"/>
                      <a:pt x="950" y="12617"/>
                    </a:cubicBezTo>
                    <a:cubicBezTo>
                      <a:pt x="1111" y="12617"/>
                      <a:pt x="1273" y="12655"/>
                      <a:pt x="1399" y="12797"/>
                    </a:cubicBezTo>
                    <a:cubicBezTo>
                      <a:pt x="1673" y="13101"/>
                      <a:pt x="852" y="13982"/>
                      <a:pt x="1217" y="14256"/>
                    </a:cubicBezTo>
                    <a:cubicBezTo>
                      <a:pt x="1281" y="14299"/>
                      <a:pt x="1345" y="14316"/>
                      <a:pt x="1408" y="14316"/>
                    </a:cubicBezTo>
                    <a:cubicBezTo>
                      <a:pt x="1689" y="14316"/>
                      <a:pt x="1969" y="13978"/>
                      <a:pt x="2300" y="13978"/>
                    </a:cubicBezTo>
                    <a:cubicBezTo>
                      <a:pt x="2427" y="13978"/>
                      <a:pt x="2561" y="14027"/>
                      <a:pt x="2706" y="14165"/>
                    </a:cubicBezTo>
                    <a:cubicBezTo>
                      <a:pt x="3065" y="14472"/>
                      <a:pt x="3488" y="15017"/>
                      <a:pt x="3940" y="15017"/>
                    </a:cubicBezTo>
                    <a:cubicBezTo>
                      <a:pt x="4024" y="15017"/>
                      <a:pt x="4109" y="14998"/>
                      <a:pt x="4195" y="14955"/>
                    </a:cubicBezTo>
                    <a:cubicBezTo>
                      <a:pt x="4308" y="14895"/>
                      <a:pt x="4458" y="14872"/>
                      <a:pt x="4629" y="14872"/>
                    </a:cubicBezTo>
                    <a:cubicBezTo>
                      <a:pt x="5148" y="14872"/>
                      <a:pt x="5858" y="15084"/>
                      <a:pt x="6293" y="15107"/>
                    </a:cubicBezTo>
                    <a:cubicBezTo>
                      <a:pt x="6303" y="15107"/>
                      <a:pt x="6312" y="15107"/>
                      <a:pt x="6322" y="15107"/>
                    </a:cubicBezTo>
                    <a:cubicBezTo>
                      <a:pt x="6927" y="15107"/>
                      <a:pt x="6903" y="14457"/>
                      <a:pt x="7142" y="14457"/>
                    </a:cubicBezTo>
                    <a:cubicBezTo>
                      <a:pt x="7247" y="14457"/>
                      <a:pt x="7404" y="14585"/>
                      <a:pt x="7691" y="14955"/>
                    </a:cubicBezTo>
                    <a:cubicBezTo>
                      <a:pt x="7784" y="15073"/>
                      <a:pt x="7874" y="15117"/>
                      <a:pt x="7963" y="15117"/>
                    </a:cubicBezTo>
                    <a:cubicBezTo>
                      <a:pt x="8231" y="15117"/>
                      <a:pt x="8496" y="14713"/>
                      <a:pt x="8850" y="14713"/>
                    </a:cubicBezTo>
                    <a:cubicBezTo>
                      <a:pt x="8952" y="14713"/>
                      <a:pt x="9061" y="14747"/>
                      <a:pt x="9180" y="14833"/>
                    </a:cubicBezTo>
                    <a:cubicBezTo>
                      <a:pt x="9312" y="14926"/>
                      <a:pt x="9451" y="14962"/>
                      <a:pt x="9595" y="14962"/>
                    </a:cubicBezTo>
                    <a:cubicBezTo>
                      <a:pt x="10114" y="14962"/>
                      <a:pt x="10693" y="14486"/>
                      <a:pt x="11217" y="14438"/>
                    </a:cubicBezTo>
                    <a:cubicBezTo>
                      <a:pt x="11309" y="14432"/>
                      <a:pt x="11399" y="14429"/>
                      <a:pt x="11486" y="14429"/>
                    </a:cubicBezTo>
                    <a:cubicBezTo>
                      <a:pt x="12174" y="14429"/>
                      <a:pt x="12725" y="14599"/>
                      <a:pt x="13432" y="14599"/>
                    </a:cubicBezTo>
                    <a:cubicBezTo>
                      <a:pt x="13522" y="14599"/>
                      <a:pt x="13614" y="14596"/>
                      <a:pt x="13709" y="14590"/>
                    </a:cubicBezTo>
                    <a:cubicBezTo>
                      <a:pt x="13723" y="14589"/>
                      <a:pt x="13737" y="14589"/>
                      <a:pt x="13751" y="14589"/>
                    </a:cubicBezTo>
                    <a:cubicBezTo>
                      <a:pt x="14022" y="14589"/>
                      <a:pt x="14256" y="14773"/>
                      <a:pt x="14478" y="14773"/>
                    </a:cubicBezTo>
                    <a:cubicBezTo>
                      <a:pt x="14588" y="14773"/>
                      <a:pt x="14696" y="14727"/>
                      <a:pt x="14804" y="14590"/>
                    </a:cubicBezTo>
                    <a:cubicBezTo>
                      <a:pt x="14923" y="14423"/>
                      <a:pt x="15117" y="14032"/>
                      <a:pt x="15341" y="14032"/>
                    </a:cubicBezTo>
                    <a:cubicBezTo>
                      <a:pt x="15403" y="14032"/>
                      <a:pt x="15467" y="14062"/>
                      <a:pt x="15533" y="14134"/>
                    </a:cubicBezTo>
                    <a:cubicBezTo>
                      <a:pt x="16171" y="14864"/>
                      <a:pt x="16019" y="14742"/>
                      <a:pt x="16962" y="14773"/>
                    </a:cubicBezTo>
                    <a:cubicBezTo>
                      <a:pt x="16967" y="14773"/>
                      <a:pt x="16973" y="14773"/>
                      <a:pt x="16979" y="14773"/>
                    </a:cubicBezTo>
                    <a:cubicBezTo>
                      <a:pt x="17318" y="14773"/>
                      <a:pt x="18009" y="14094"/>
                      <a:pt x="18495" y="14094"/>
                    </a:cubicBezTo>
                    <a:cubicBezTo>
                      <a:pt x="18633" y="14094"/>
                      <a:pt x="18754" y="14148"/>
                      <a:pt x="18846" y="14286"/>
                    </a:cubicBezTo>
                    <a:cubicBezTo>
                      <a:pt x="19295" y="14948"/>
                      <a:pt x="19730" y="15146"/>
                      <a:pt x="20193" y="15146"/>
                    </a:cubicBezTo>
                    <a:cubicBezTo>
                      <a:pt x="20881" y="15146"/>
                      <a:pt x="21629" y="14707"/>
                      <a:pt x="22574" y="14707"/>
                    </a:cubicBezTo>
                    <a:cubicBezTo>
                      <a:pt x="22627" y="14707"/>
                      <a:pt x="22682" y="14709"/>
                      <a:pt x="22737" y="14712"/>
                    </a:cubicBezTo>
                    <a:cubicBezTo>
                      <a:pt x="23293" y="14753"/>
                      <a:pt x="23333" y="15198"/>
                      <a:pt x="23565" y="15198"/>
                    </a:cubicBezTo>
                    <a:cubicBezTo>
                      <a:pt x="23676" y="15198"/>
                      <a:pt x="23830" y="15097"/>
                      <a:pt x="24105" y="14803"/>
                    </a:cubicBezTo>
                    <a:cubicBezTo>
                      <a:pt x="24170" y="14725"/>
                      <a:pt x="24260" y="14693"/>
                      <a:pt x="24366" y="14693"/>
                    </a:cubicBezTo>
                    <a:cubicBezTo>
                      <a:pt x="24752" y="14693"/>
                      <a:pt x="25338" y="15122"/>
                      <a:pt x="25624" y="15289"/>
                    </a:cubicBezTo>
                    <a:cubicBezTo>
                      <a:pt x="25780" y="15377"/>
                      <a:pt x="25899" y="15414"/>
                      <a:pt x="25991" y="15414"/>
                    </a:cubicBezTo>
                    <a:cubicBezTo>
                      <a:pt x="26472" y="15414"/>
                      <a:pt x="26223" y="14403"/>
                      <a:pt x="26810" y="14377"/>
                    </a:cubicBezTo>
                    <a:cubicBezTo>
                      <a:pt x="27052" y="14355"/>
                      <a:pt x="27311" y="14142"/>
                      <a:pt x="27550" y="14142"/>
                    </a:cubicBezTo>
                    <a:cubicBezTo>
                      <a:pt x="27641" y="14142"/>
                      <a:pt x="27729" y="14172"/>
                      <a:pt x="27813" y="14256"/>
                    </a:cubicBezTo>
                    <a:cubicBezTo>
                      <a:pt x="27929" y="14372"/>
                      <a:pt x="28269" y="15019"/>
                      <a:pt x="28512" y="15019"/>
                    </a:cubicBezTo>
                    <a:cubicBezTo>
                      <a:pt x="28522" y="15019"/>
                      <a:pt x="28532" y="15018"/>
                      <a:pt x="28542" y="15016"/>
                    </a:cubicBezTo>
                    <a:cubicBezTo>
                      <a:pt x="28907" y="14955"/>
                      <a:pt x="28938" y="14013"/>
                      <a:pt x="29485" y="13800"/>
                    </a:cubicBezTo>
                    <a:cubicBezTo>
                      <a:pt x="29542" y="13779"/>
                      <a:pt x="29603" y="13769"/>
                      <a:pt x="29668" y="13769"/>
                    </a:cubicBezTo>
                    <a:cubicBezTo>
                      <a:pt x="30091" y="13769"/>
                      <a:pt x="30647" y="14165"/>
                      <a:pt x="30927" y="14165"/>
                    </a:cubicBezTo>
                    <a:cubicBezTo>
                      <a:pt x="30970" y="14165"/>
                      <a:pt x="31006" y="14156"/>
                      <a:pt x="31035" y="14134"/>
                    </a:cubicBezTo>
                    <a:cubicBezTo>
                      <a:pt x="31662" y="13716"/>
                      <a:pt x="30618" y="12918"/>
                      <a:pt x="31731" y="12918"/>
                    </a:cubicBezTo>
                    <a:cubicBezTo>
                      <a:pt x="31752" y="12918"/>
                      <a:pt x="31773" y="12918"/>
                      <a:pt x="31795" y="12918"/>
                    </a:cubicBezTo>
                    <a:cubicBezTo>
                      <a:pt x="31821" y="12919"/>
                      <a:pt x="31846" y="12919"/>
                      <a:pt x="31870" y="12919"/>
                    </a:cubicBezTo>
                    <a:cubicBezTo>
                      <a:pt x="32989" y="12919"/>
                      <a:pt x="31799" y="12238"/>
                      <a:pt x="31977" y="11703"/>
                    </a:cubicBezTo>
                    <a:cubicBezTo>
                      <a:pt x="31977" y="11429"/>
                      <a:pt x="31977" y="11186"/>
                      <a:pt x="31916" y="10943"/>
                    </a:cubicBezTo>
                    <a:cubicBezTo>
                      <a:pt x="31916" y="10578"/>
                      <a:pt x="32646" y="10426"/>
                      <a:pt x="32555" y="10061"/>
                    </a:cubicBezTo>
                    <a:cubicBezTo>
                      <a:pt x="32524" y="9940"/>
                      <a:pt x="31460" y="9119"/>
                      <a:pt x="31278" y="8815"/>
                    </a:cubicBezTo>
                    <a:cubicBezTo>
                      <a:pt x="30792" y="8025"/>
                      <a:pt x="30609" y="7630"/>
                      <a:pt x="29880" y="6931"/>
                    </a:cubicBezTo>
                    <a:cubicBezTo>
                      <a:pt x="29484" y="6559"/>
                      <a:pt x="30176" y="5684"/>
                      <a:pt x="29741" y="5684"/>
                    </a:cubicBezTo>
                    <a:cubicBezTo>
                      <a:pt x="29642" y="5684"/>
                      <a:pt x="29484" y="5729"/>
                      <a:pt x="29242" y="5836"/>
                    </a:cubicBezTo>
                    <a:cubicBezTo>
                      <a:pt x="29013" y="5926"/>
                      <a:pt x="28859" y="5964"/>
                      <a:pt x="28756" y="5964"/>
                    </a:cubicBezTo>
                    <a:cubicBezTo>
                      <a:pt x="28300" y="5964"/>
                      <a:pt x="28862" y="5211"/>
                      <a:pt x="28390" y="4864"/>
                    </a:cubicBezTo>
                    <a:cubicBezTo>
                      <a:pt x="28132" y="4663"/>
                      <a:pt x="27307" y="3759"/>
                      <a:pt x="26958" y="3759"/>
                    </a:cubicBezTo>
                    <a:cubicBezTo>
                      <a:pt x="26938" y="3759"/>
                      <a:pt x="26918" y="3762"/>
                      <a:pt x="26901" y="3769"/>
                    </a:cubicBezTo>
                    <a:cubicBezTo>
                      <a:pt x="26493" y="3920"/>
                      <a:pt x="26252" y="4252"/>
                      <a:pt x="25942" y="4252"/>
                    </a:cubicBezTo>
                    <a:cubicBezTo>
                      <a:pt x="25813" y="4252"/>
                      <a:pt x="25672" y="4195"/>
                      <a:pt x="25503" y="4043"/>
                    </a:cubicBezTo>
                    <a:cubicBezTo>
                      <a:pt x="25215" y="3756"/>
                      <a:pt x="25037" y="2572"/>
                      <a:pt x="24710" y="2572"/>
                    </a:cubicBezTo>
                    <a:cubicBezTo>
                      <a:pt x="24691" y="2572"/>
                      <a:pt x="24672" y="2576"/>
                      <a:pt x="24652" y="2584"/>
                    </a:cubicBezTo>
                    <a:cubicBezTo>
                      <a:pt x="24289" y="2742"/>
                      <a:pt x="24074" y="2908"/>
                      <a:pt x="23904" y="2908"/>
                    </a:cubicBezTo>
                    <a:cubicBezTo>
                      <a:pt x="23746" y="2908"/>
                      <a:pt x="23627" y="2765"/>
                      <a:pt x="23466" y="2341"/>
                    </a:cubicBezTo>
                    <a:cubicBezTo>
                      <a:pt x="23275" y="1844"/>
                      <a:pt x="22676" y="1732"/>
                      <a:pt x="22099" y="1732"/>
                    </a:cubicBezTo>
                    <a:cubicBezTo>
                      <a:pt x="21758" y="1732"/>
                      <a:pt x="21424" y="1771"/>
                      <a:pt x="21187" y="1794"/>
                    </a:cubicBezTo>
                    <a:cubicBezTo>
                      <a:pt x="21157" y="1798"/>
                      <a:pt x="21127" y="1800"/>
                      <a:pt x="21099" y="1800"/>
                    </a:cubicBezTo>
                    <a:cubicBezTo>
                      <a:pt x="20522" y="1800"/>
                      <a:pt x="20256" y="952"/>
                      <a:pt x="19880" y="517"/>
                    </a:cubicBezTo>
                    <a:cubicBezTo>
                      <a:pt x="19739" y="353"/>
                      <a:pt x="18607" y="153"/>
                      <a:pt x="17956" y="153"/>
                    </a:cubicBezTo>
                    <a:cubicBezTo>
                      <a:pt x="17761" y="153"/>
                      <a:pt x="17609" y="171"/>
                      <a:pt x="17539" y="213"/>
                    </a:cubicBezTo>
                    <a:cubicBezTo>
                      <a:pt x="17298" y="358"/>
                      <a:pt x="17142" y="411"/>
                      <a:pt x="17028" y="411"/>
                    </a:cubicBezTo>
                    <a:cubicBezTo>
                      <a:pt x="16714" y="411"/>
                      <a:pt x="16730" y="0"/>
                      <a:pt x="1617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4" name="Google Shape;11734;p32"/>
              <p:cNvSpPr/>
              <p:nvPr/>
            </p:nvSpPr>
            <p:spPr>
              <a:xfrm>
                <a:off x="3289487" y="2698300"/>
                <a:ext cx="486271" cy="139453"/>
              </a:xfrm>
              <a:custGeom>
                <a:avLst/>
                <a:gdLst/>
                <a:ahLst/>
                <a:cxnLst/>
                <a:rect l="l" t="t" r="r" b="b"/>
                <a:pathLst>
                  <a:path w="28949" h="8302" extrusionOk="0">
                    <a:moveTo>
                      <a:pt x="15016" y="1"/>
                    </a:moveTo>
                    <a:cubicBezTo>
                      <a:pt x="14686" y="1"/>
                      <a:pt x="14589" y="873"/>
                      <a:pt x="14282" y="873"/>
                    </a:cubicBezTo>
                    <a:cubicBezTo>
                      <a:pt x="14222" y="873"/>
                      <a:pt x="14153" y="840"/>
                      <a:pt x="14074" y="761"/>
                    </a:cubicBezTo>
                    <a:cubicBezTo>
                      <a:pt x="13740" y="446"/>
                      <a:pt x="13576" y="198"/>
                      <a:pt x="13368" y="198"/>
                    </a:cubicBezTo>
                    <a:cubicBezTo>
                      <a:pt x="13235" y="198"/>
                      <a:pt x="13083" y="299"/>
                      <a:pt x="12858" y="548"/>
                    </a:cubicBezTo>
                    <a:cubicBezTo>
                      <a:pt x="12281" y="1247"/>
                      <a:pt x="11946" y="1217"/>
                      <a:pt x="11156" y="1490"/>
                    </a:cubicBezTo>
                    <a:cubicBezTo>
                      <a:pt x="11088" y="1512"/>
                      <a:pt x="11017" y="1521"/>
                      <a:pt x="10943" y="1521"/>
                    </a:cubicBezTo>
                    <a:cubicBezTo>
                      <a:pt x="10459" y="1521"/>
                      <a:pt x="9860" y="1125"/>
                      <a:pt x="9447" y="1125"/>
                    </a:cubicBezTo>
                    <a:cubicBezTo>
                      <a:pt x="9384" y="1125"/>
                      <a:pt x="9325" y="1135"/>
                      <a:pt x="9272" y="1156"/>
                    </a:cubicBezTo>
                    <a:cubicBezTo>
                      <a:pt x="8664" y="1399"/>
                      <a:pt x="8512" y="2189"/>
                      <a:pt x="8025" y="2402"/>
                    </a:cubicBezTo>
                    <a:cubicBezTo>
                      <a:pt x="7971" y="2428"/>
                      <a:pt x="7915" y="2439"/>
                      <a:pt x="7858" y="2439"/>
                    </a:cubicBezTo>
                    <a:cubicBezTo>
                      <a:pt x="7562" y="2439"/>
                      <a:pt x="7248" y="2149"/>
                      <a:pt x="7056" y="2149"/>
                    </a:cubicBezTo>
                    <a:cubicBezTo>
                      <a:pt x="6933" y="2149"/>
                      <a:pt x="6860" y="2266"/>
                      <a:pt x="6870" y="2645"/>
                    </a:cubicBezTo>
                    <a:cubicBezTo>
                      <a:pt x="6882" y="3273"/>
                      <a:pt x="6829" y="3444"/>
                      <a:pt x="6714" y="3444"/>
                    </a:cubicBezTo>
                    <a:cubicBezTo>
                      <a:pt x="6576" y="3444"/>
                      <a:pt x="6348" y="3199"/>
                      <a:pt x="6032" y="3199"/>
                    </a:cubicBezTo>
                    <a:cubicBezTo>
                      <a:pt x="5935" y="3199"/>
                      <a:pt x="5829" y="3222"/>
                      <a:pt x="5715" y="3284"/>
                    </a:cubicBezTo>
                    <a:cubicBezTo>
                      <a:pt x="5261" y="3547"/>
                      <a:pt x="5484" y="4129"/>
                      <a:pt x="5126" y="4129"/>
                    </a:cubicBezTo>
                    <a:cubicBezTo>
                      <a:pt x="5029" y="4129"/>
                      <a:pt x="4889" y="4086"/>
                      <a:pt x="4682" y="3983"/>
                    </a:cubicBezTo>
                    <a:cubicBezTo>
                      <a:pt x="4490" y="3883"/>
                      <a:pt x="4353" y="3840"/>
                      <a:pt x="4255" y="3840"/>
                    </a:cubicBezTo>
                    <a:cubicBezTo>
                      <a:pt x="3907" y="3840"/>
                      <a:pt x="4074" y="4395"/>
                      <a:pt x="4074" y="4895"/>
                    </a:cubicBezTo>
                    <a:cubicBezTo>
                      <a:pt x="4065" y="5073"/>
                      <a:pt x="3967" y="5123"/>
                      <a:pt x="3824" y="5123"/>
                    </a:cubicBezTo>
                    <a:cubicBezTo>
                      <a:pt x="3643" y="5123"/>
                      <a:pt x="3390" y="5043"/>
                      <a:pt x="3158" y="5043"/>
                    </a:cubicBezTo>
                    <a:cubicBezTo>
                      <a:pt x="2949" y="5043"/>
                      <a:pt x="2757" y="5107"/>
                      <a:pt x="2645" y="5351"/>
                    </a:cubicBezTo>
                    <a:cubicBezTo>
                      <a:pt x="2495" y="5678"/>
                      <a:pt x="2332" y="5736"/>
                      <a:pt x="2157" y="5736"/>
                    </a:cubicBezTo>
                    <a:cubicBezTo>
                      <a:pt x="2063" y="5736"/>
                      <a:pt x="1964" y="5719"/>
                      <a:pt x="1862" y="5719"/>
                    </a:cubicBezTo>
                    <a:cubicBezTo>
                      <a:pt x="1734" y="5719"/>
                      <a:pt x="1600" y="5746"/>
                      <a:pt x="1460" y="5867"/>
                    </a:cubicBezTo>
                    <a:cubicBezTo>
                      <a:pt x="1126" y="6141"/>
                      <a:pt x="822" y="6445"/>
                      <a:pt x="487" y="6688"/>
                    </a:cubicBezTo>
                    <a:cubicBezTo>
                      <a:pt x="305" y="6809"/>
                      <a:pt x="153" y="6961"/>
                      <a:pt x="1" y="7083"/>
                    </a:cubicBezTo>
                    <a:cubicBezTo>
                      <a:pt x="31" y="7113"/>
                      <a:pt x="31" y="7113"/>
                      <a:pt x="62" y="7144"/>
                    </a:cubicBezTo>
                    <a:cubicBezTo>
                      <a:pt x="126" y="7187"/>
                      <a:pt x="190" y="7204"/>
                      <a:pt x="253" y="7204"/>
                    </a:cubicBezTo>
                    <a:cubicBezTo>
                      <a:pt x="534" y="7204"/>
                      <a:pt x="814" y="6866"/>
                      <a:pt x="1145" y="6866"/>
                    </a:cubicBezTo>
                    <a:cubicBezTo>
                      <a:pt x="1272" y="6866"/>
                      <a:pt x="1406" y="6915"/>
                      <a:pt x="1551" y="7053"/>
                    </a:cubicBezTo>
                    <a:cubicBezTo>
                      <a:pt x="1910" y="7360"/>
                      <a:pt x="2333" y="7905"/>
                      <a:pt x="2785" y="7905"/>
                    </a:cubicBezTo>
                    <a:cubicBezTo>
                      <a:pt x="2869" y="7905"/>
                      <a:pt x="2954" y="7886"/>
                      <a:pt x="3040" y="7843"/>
                    </a:cubicBezTo>
                    <a:cubicBezTo>
                      <a:pt x="3153" y="7783"/>
                      <a:pt x="3303" y="7760"/>
                      <a:pt x="3474" y="7760"/>
                    </a:cubicBezTo>
                    <a:cubicBezTo>
                      <a:pt x="3993" y="7760"/>
                      <a:pt x="4703" y="7972"/>
                      <a:pt x="5138" y="7995"/>
                    </a:cubicBezTo>
                    <a:cubicBezTo>
                      <a:pt x="5148" y="7995"/>
                      <a:pt x="5157" y="7995"/>
                      <a:pt x="5167" y="7995"/>
                    </a:cubicBezTo>
                    <a:cubicBezTo>
                      <a:pt x="5772" y="7995"/>
                      <a:pt x="5748" y="7345"/>
                      <a:pt x="5987" y="7345"/>
                    </a:cubicBezTo>
                    <a:cubicBezTo>
                      <a:pt x="6092" y="7345"/>
                      <a:pt x="6249" y="7473"/>
                      <a:pt x="6536" y="7843"/>
                    </a:cubicBezTo>
                    <a:cubicBezTo>
                      <a:pt x="6629" y="7961"/>
                      <a:pt x="6719" y="8005"/>
                      <a:pt x="6808" y="8005"/>
                    </a:cubicBezTo>
                    <a:cubicBezTo>
                      <a:pt x="7076" y="8005"/>
                      <a:pt x="7341" y="7601"/>
                      <a:pt x="7695" y="7601"/>
                    </a:cubicBezTo>
                    <a:cubicBezTo>
                      <a:pt x="7797" y="7601"/>
                      <a:pt x="7906" y="7635"/>
                      <a:pt x="8025" y="7721"/>
                    </a:cubicBezTo>
                    <a:cubicBezTo>
                      <a:pt x="8157" y="7814"/>
                      <a:pt x="8296" y="7850"/>
                      <a:pt x="8440" y="7850"/>
                    </a:cubicBezTo>
                    <a:cubicBezTo>
                      <a:pt x="8959" y="7850"/>
                      <a:pt x="9538" y="7374"/>
                      <a:pt x="10062" y="7326"/>
                    </a:cubicBezTo>
                    <a:cubicBezTo>
                      <a:pt x="10154" y="7320"/>
                      <a:pt x="10244" y="7317"/>
                      <a:pt x="10331" y="7317"/>
                    </a:cubicBezTo>
                    <a:cubicBezTo>
                      <a:pt x="11019" y="7317"/>
                      <a:pt x="11570" y="7487"/>
                      <a:pt x="12277" y="7487"/>
                    </a:cubicBezTo>
                    <a:cubicBezTo>
                      <a:pt x="12367" y="7487"/>
                      <a:pt x="12459" y="7484"/>
                      <a:pt x="12554" y="7478"/>
                    </a:cubicBezTo>
                    <a:cubicBezTo>
                      <a:pt x="12568" y="7477"/>
                      <a:pt x="12582" y="7477"/>
                      <a:pt x="12596" y="7477"/>
                    </a:cubicBezTo>
                    <a:cubicBezTo>
                      <a:pt x="12860" y="7477"/>
                      <a:pt x="13090" y="7652"/>
                      <a:pt x="13307" y="7652"/>
                    </a:cubicBezTo>
                    <a:cubicBezTo>
                      <a:pt x="13423" y="7652"/>
                      <a:pt x="13536" y="7602"/>
                      <a:pt x="13649" y="7448"/>
                    </a:cubicBezTo>
                    <a:cubicBezTo>
                      <a:pt x="13767" y="7306"/>
                      <a:pt x="13958" y="6908"/>
                      <a:pt x="14180" y="6908"/>
                    </a:cubicBezTo>
                    <a:cubicBezTo>
                      <a:pt x="14244" y="6908"/>
                      <a:pt x="14310" y="6941"/>
                      <a:pt x="14378" y="7022"/>
                    </a:cubicBezTo>
                    <a:cubicBezTo>
                      <a:pt x="15016" y="7752"/>
                      <a:pt x="14864" y="7630"/>
                      <a:pt x="15807" y="7661"/>
                    </a:cubicBezTo>
                    <a:cubicBezTo>
                      <a:pt x="15812" y="7661"/>
                      <a:pt x="15818" y="7661"/>
                      <a:pt x="15824" y="7661"/>
                    </a:cubicBezTo>
                    <a:cubicBezTo>
                      <a:pt x="16167" y="7661"/>
                      <a:pt x="16869" y="6967"/>
                      <a:pt x="17356" y="6967"/>
                    </a:cubicBezTo>
                    <a:cubicBezTo>
                      <a:pt x="17487" y="6967"/>
                      <a:pt x="17602" y="7017"/>
                      <a:pt x="17691" y="7144"/>
                    </a:cubicBezTo>
                    <a:cubicBezTo>
                      <a:pt x="18145" y="7825"/>
                      <a:pt x="18585" y="8027"/>
                      <a:pt x="19053" y="8027"/>
                    </a:cubicBezTo>
                    <a:cubicBezTo>
                      <a:pt x="19737" y="8027"/>
                      <a:pt x="20481" y="7595"/>
                      <a:pt x="21419" y="7595"/>
                    </a:cubicBezTo>
                    <a:cubicBezTo>
                      <a:pt x="21472" y="7595"/>
                      <a:pt x="21527" y="7597"/>
                      <a:pt x="21582" y="7600"/>
                    </a:cubicBezTo>
                    <a:cubicBezTo>
                      <a:pt x="22138" y="7641"/>
                      <a:pt x="22178" y="8073"/>
                      <a:pt x="22410" y="8073"/>
                    </a:cubicBezTo>
                    <a:cubicBezTo>
                      <a:pt x="22521" y="8073"/>
                      <a:pt x="22675" y="7975"/>
                      <a:pt x="22950" y="7691"/>
                    </a:cubicBezTo>
                    <a:cubicBezTo>
                      <a:pt x="23015" y="7613"/>
                      <a:pt x="23105" y="7581"/>
                      <a:pt x="23211" y="7581"/>
                    </a:cubicBezTo>
                    <a:cubicBezTo>
                      <a:pt x="23597" y="7581"/>
                      <a:pt x="24183" y="8010"/>
                      <a:pt x="24469" y="8177"/>
                    </a:cubicBezTo>
                    <a:cubicBezTo>
                      <a:pt x="24625" y="8265"/>
                      <a:pt x="24744" y="8302"/>
                      <a:pt x="24836" y="8302"/>
                    </a:cubicBezTo>
                    <a:cubicBezTo>
                      <a:pt x="25317" y="8302"/>
                      <a:pt x="25068" y="7291"/>
                      <a:pt x="25655" y="7265"/>
                    </a:cubicBezTo>
                    <a:cubicBezTo>
                      <a:pt x="25897" y="7243"/>
                      <a:pt x="26156" y="7030"/>
                      <a:pt x="26395" y="7030"/>
                    </a:cubicBezTo>
                    <a:cubicBezTo>
                      <a:pt x="26486" y="7030"/>
                      <a:pt x="26574" y="7060"/>
                      <a:pt x="26658" y="7144"/>
                    </a:cubicBezTo>
                    <a:cubicBezTo>
                      <a:pt x="26774" y="7260"/>
                      <a:pt x="27114" y="7907"/>
                      <a:pt x="27357" y="7907"/>
                    </a:cubicBezTo>
                    <a:cubicBezTo>
                      <a:pt x="27367" y="7907"/>
                      <a:pt x="27377" y="7906"/>
                      <a:pt x="27387" y="7904"/>
                    </a:cubicBezTo>
                    <a:cubicBezTo>
                      <a:pt x="27752" y="7843"/>
                      <a:pt x="27783" y="6901"/>
                      <a:pt x="28330" y="6688"/>
                    </a:cubicBezTo>
                    <a:cubicBezTo>
                      <a:pt x="28421" y="6658"/>
                      <a:pt x="28512" y="6658"/>
                      <a:pt x="28603" y="6658"/>
                    </a:cubicBezTo>
                    <a:cubicBezTo>
                      <a:pt x="28579" y="6252"/>
                      <a:pt x="28949" y="5697"/>
                      <a:pt x="28580" y="5697"/>
                    </a:cubicBezTo>
                    <a:cubicBezTo>
                      <a:pt x="28479" y="5697"/>
                      <a:pt x="28322" y="5739"/>
                      <a:pt x="28087" y="5837"/>
                    </a:cubicBezTo>
                    <a:cubicBezTo>
                      <a:pt x="27852" y="5934"/>
                      <a:pt x="27696" y="5975"/>
                      <a:pt x="27593" y="5975"/>
                    </a:cubicBezTo>
                    <a:cubicBezTo>
                      <a:pt x="27152" y="5975"/>
                      <a:pt x="27704" y="5210"/>
                      <a:pt x="27235" y="4864"/>
                    </a:cubicBezTo>
                    <a:cubicBezTo>
                      <a:pt x="26974" y="4690"/>
                      <a:pt x="26128" y="3764"/>
                      <a:pt x="25789" y="3764"/>
                    </a:cubicBezTo>
                    <a:cubicBezTo>
                      <a:pt x="25774" y="3764"/>
                      <a:pt x="25759" y="3766"/>
                      <a:pt x="25746" y="3770"/>
                    </a:cubicBezTo>
                    <a:cubicBezTo>
                      <a:pt x="25342" y="3940"/>
                      <a:pt x="25102" y="4258"/>
                      <a:pt x="24797" y="4258"/>
                    </a:cubicBezTo>
                    <a:cubicBezTo>
                      <a:pt x="24665" y="4258"/>
                      <a:pt x="24522" y="4199"/>
                      <a:pt x="24348" y="4043"/>
                    </a:cubicBezTo>
                    <a:cubicBezTo>
                      <a:pt x="24058" y="3753"/>
                      <a:pt x="23878" y="2576"/>
                      <a:pt x="23545" y="2576"/>
                    </a:cubicBezTo>
                    <a:cubicBezTo>
                      <a:pt x="23529" y="2576"/>
                      <a:pt x="23513" y="2579"/>
                      <a:pt x="23497" y="2585"/>
                    </a:cubicBezTo>
                    <a:cubicBezTo>
                      <a:pt x="23134" y="2758"/>
                      <a:pt x="22919" y="2923"/>
                      <a:pt x="22749" y="2923"/>
                    </a:cubicBezTo>
                    <a:cubicBezTo>
                      <a:pt x="22591" y="2923"/>
                      <a:pt x="22472" y="2781"/>
                      <a:pt x="22311" y="2372"/>
                    </a:cubicBezTo>
                    <a:cubicBezTo>
                      <a:pt x="22124" y="1866"/>
                      <a:pt x="21544" y="1741"/>
                      <a:pt x="20978" y="1741"/>
                    </a:cubicBezTo>
                    <a:cubicBezTo>
                      <a:pt x="20625" y="1741"/>
                      <a:pt x="20277" y="1790"/>
                      <a:pt x="20032" y="1825"/>
                    </a:cubicBezTo>
                    <a:cubicBezTo>
                      <a:pt x="20011" y="1827"/>
                      <a:pt x="19991" y="1828"/>
                      <a:pt x="19971" y="1828"/>
                    </a:cubicBezTo>
                    <a:cubicBezTo>
                      <a:pt x="19376" y="1828"/>
                      <a:pt x="19107" y="960"/>
                      <a:pt x="18725" y="548"/>
                    </a:cubicBezTo>
                    <a:cubicBezTo>
                      <a:pt x="18587" y="364"/>
                      <a:pt x="17494" y="180"/>
                      <a:pt x="16837" y="180"/>
                    </a:cubicBezTo>
                    <a:cubicBezTo>
                      <a:pt x="16625" y="180"/>
                      <a:pt x="16458" y="200"/>
                      <a:pt x="16384" y="244"/>
                    </a:cubicBezTo>
                    <a:cubicBezTo>
                      <a:pt x="16153" y="375"/>
                      <a:pt x="16000" y="424"/>
                      <a:pt x="15888" y="424"/>
                    </a:cubicBezTo>
                    <a:cubicBezTo>
                      <a:pt x="15558" y="424"/>
                      <a:pt x="15583" y="1"/>
                      <a:pt x="15016" y="1"/>
                    </a:cubicBezTo>
                    <a:close/>
                  </a:path>
                </a:pathLst>
              </a:custGeom>
              <a:solidFill>
                <a:srgbClr val="6F91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5" name="Google Shape;11735;p32"/>
              <p:cNvSpPr/>
              <p:nvPr/>
            </p:nvSpPr>
            <p:spPr>
              <a:xfrm>
                <a:off x="2666037" y="2712125"/>
                <a:ext cx="584620" cy="317708"/>
              </a:xfrm>
              <a:custGeom>
                <a:avLst/>
                <a:gdLst/>
                <a:ahLst/>
                <a:cxnLst/>
                <a:rect l="l" t="t" r="r" b="b"/>
                <a:pathLst>
                  <a:path w="34804" h="18914" extrusionOk="0">
                    <a:moveTo>
                      <a:pt x="19061" y="1"/>
                    </a:moveTo>
                    <a:cubicBezTo>
                      <a:pt x="18962" y="1"/>
                      <a:pt x="18820" y="86"/>
                      <a:pt x="18603" y="303"/>
                    </a:cubicBezTo>
                    <a:cubicBezTo>
                      <a:pt x="18315" y="599"/>
                      <a:pt x="18081" y="704"/>
                      <a:pt x="17876" y="704"/>
                    </a:cubicBezTo>
                    <a:cubicBezTo>
                      <a:pt x="17378" y="704"/>
                      <a:pt x="17054" y="82"/>
                      <a:pt x="16543" y="82"/>
                    </a:cubicBezTo>
                    <a:cubicBezTo>
                      <a:pt x="16511" y="82"/>
                      <a:pt x="16478" y="85"/>
                      <a:pt x="16445" y="90"/>
                    </a:cubicBezTo>
                    <a:cubicBezTo>
                      <a:pt x="16050" y="151"/>
                      <a:pt x="15958" y="971"/>
                      <a:pt x="15411" y="1123"/>
                    </a:cubicBezTo>
                    <a:cubicBezTo>
                      <a:pt x="14682" y="1306"/>
                      <a:pt x="14104" y="1366"/>
                      <a:pt x="13405" y="1640"/>
                    </a:cubicBezTo>
                    <a:cubicBezTo>
                      <a:pt x="13025" y="1792"/>
                      <a:pt x="12813" y="1865"/>
                      <a:pt x="12637" y="1865"/>
                    </a:cubicBezTo>
                    <a:cubicBezTo>
                      <a:pt x="12391" y="1865"/>
                      <a:pt x="12212" y="1723"/>
                      <a:pt x="11733" y="1458"/>
                    </a:cubicBezTo>
                    <a:cubicBezTo>
                      <a:pt x="11664" y="1418"/>
                      <a:pt x="11608" y="1400"/>
                      <a:pt x="11561" y="1400"/>
                    </a:cubicBezTo>
                    <a:cubicBezTo>
                      <a:pt x="11178" y="1400"/>
                      <a:pt x="11484" y="2602"/>
                      <a:pt x="11186" y="2765"/>
                    </a:cubicBezTo>
                    <a:cubicBezTo>
                      <a:pt x="11128" y="2794"/>
                      <a:pt x="11070" y="2806"/>
                      <a:pt x="11011" y="2806"/>
                    </a:cubicBezTo>
                    <a:cubicBezTo>
                      <a:pt x="10714" y="2806"/>
                      <a:pt x="10396" y="2504"/>
                      <a:pt x="10017" y="2504"/>
                    </a:cubicBezTo>
                    <a:cubicBezTo>
                      <a:pt x="9915" y="2504"/>
                      <a:pt x="9809" y="2526"/>
                      <a:pt x="9697" y="2582"/>
                    </a:cubicBezTo>
                    <a:cubicBezTo>
                      <a:pt x="8785" y="3008"/>
                      <a:pt x="8360" y="2795"/>
                      <a:pt x="8420" y="3920"/>
                    </a:cubicBezTo>
                    <a:cubicBezTo>
                      <a:pt x="8446" y="4354"/>
                      <a:pt x="8041" y="4789"/>
                      <a:pt x="7586" y="4789"/>
                    </a:cubicBezTo>
                    <a:cubicBezTo>
                      <a:pt x="7500" y="4789"/>
                      <a:pt x="7413" y="4774"/>
                      <a:pt x="7326" y="4740"/>
                    </a:cubicBezTo>
                    <a:cubicBezTo>
                      <a:pt x="6896" y="4580"/>
                      <a:pt x="6649" y="4470"/>
                      <a:pt x="6505" y="4470"/>
                    </a:cubicBezTo>
                    <a:cubicBezTo>
                      <a:pt x="6292" y="4470"/>
                      <a:pt x="6298" y="4709"/>
                      <a:pt x="6262" y="5379"/>
                    </a:cubicBezTo>
                    <a:cubicBezTo>
                      <a:pt x="6232" y="5774"/>
                      <a:pt x="5138" y="5622"/>
                      <a:pt x="4773" y="5865"/>
                    </a:cubicBezTo>
                    <a:cubicBezTo>
                      <a:pt x="4104" y="6351"/>
                      <a:pt x="4287" y="7233"/>
                      <a:pt x="3709" y="7810"/>
                    </a:cubicBezTo>
                    <a:cubicBezTo>
                      <a:pt x="3586" y="7924"/>
                      <a:pt x="3401" y="7949"/>
                      <a:pt x="3187" y="7949"/>
                    </a:cubicBezTo>
                    <a:cubicBezTo>
                      <a:pt x="3019" y="7949"/>
                      <a:pt x="2834" y="7933"/>
                      <a:pt x="2647" y="7933"/>
                    </a:cubicBezTo>
                    <a:cubicBezTo>
                      <a:pt x="2312" y="7933"/>
                      <a:pt x="1975" y="7984"/>
                      <a:pt x="1733" y="8266"/>
                    </a:cubicBezTo>
                    <a:cubicBezTo>
                      <a:pt x="1399" y="8692"/>
                      <a:pt x="973" y="10060"/>
                      <a:pt x="1125" y="10576"/>
                    </a:cubicBezTo>
                    <a:cubicBezTo>
                      <a:pt x="1308" y="11184"/>
                      <a:pt x="122" y="11245"/>
                      <a:pt x="487" y="11731"/>
                    </a:cubicBezTo>
                    <a:cubicBezTo>
                      <a:pt x="1125" y="12613"/>
                      <a:pt x="1095" y="12400"/>
                      <a:pt x="213" y="13038"/>
                    </a:cubicBezTo>
                    <a:cubicBezTo>
                      <a:pt x="1" y="13160"/>
                      <a:pt x="1733" y="15622"/>
                      <a:pt x="2007" y="15926"/>
                    </a:cubicBezTo>
                    <a:cubicBezTo>
                      <a:pt x="2416" y="16480"/>
                      <a:pt x="2330" y="17300"/>
                      <a:pt x="2880" y="17300"/>
                    </a:cubicBezTo>
                    <a:cubicBezTo>
                      <a:pt x="3025" y="17300"/>
                      <a:pt x="3213" y="17244"/>
                      <a:pt x="3466" y="17111"/>
                    </a:cubicBezTo>
                    <a:cubicBezTo>
                      <a:pt x="3548" y="17069"/>
                      <a:pt x="3625" y="17050"/>
                      <a:pt x="3699" y="17050"/>
                    </a:cubicBezTo>
                    <a:cubicBezTo>
                      <a:pt x="4253" y="17050"/>
                      <a:pt x="4597" y="18125"/>
                      <a:pt x="5107" y="18206"/>
                    </a:cubicBezTo>
                    <a:cubicBezTo>
                      <a:pt x="5115" y="18207"/>
                      <a:pt x="5124" y="18207"/>
                      <a:pt x="5133" y="18207"/>
                    </a:cubicBezTo>
                    <a:cubicBezTo>
                      <a:pt x="5382" y="18207"/>
                      <a:pt x="6179" y="17837"/>
                      <a:pt x="6384" y="17750"/>
                    </a:cubicBezTo>
                    <a:cubicBezTo>
                      <a:pt x="6528" y="17678"/>
                      <a:pt x="6639" y="17650"/>
                      <a:pt x="6733" y="17650"/>
                    </a:cubicBezTo>
                    <a:cubicBezTo>
                      <a:pt x="7035" y="17650"/>
                      <a:pt x="7151" y="17939"/>
                      <a:pt x="7569" y="17962"/>
                    </a:cubicBezTo>
                    <a:cubicBezTo>
                      <a:pt x="8069" y="17962"/>
                      <a:pt x="8552" y="18660"/>
                      <a:pt x="9032" y="18660"/>
                    </a:cubicBezTo>
                    <a:cubicBezTo>
                      <a:pt x="9224" y="18660"/>
                      <a:pt x="9415" y="18549"/>
                      <a:pt x="9606" y="18236"/>
                    </a:cubicBezTo>
                    <a:cubicBezTo>
                      <a:pt x="9827" y="17854"/>
                      <a:pt x="10051" y="17728"/>
                      <a:pt x="10277" y="17728"/>
                    </a:cubicBezTo>
                    <a:cubicBezTo>
                      <a:pt x="10719" y="17728"/>
                      <a:pt x="11169" y="18208"/>
                      <a:pt x="11620" y="18208"/>
                    </a:cubicBezTo>
                    <a:cubicBezTo>
                      <a:pt x="11637" y="18208"/>
                      <a:pt x="11655" y="18207"/>
                      <a:pt x="11673" y="18206"/>
                    </a:cubicBezTo>
                    <a:cubicBezTo>
                      <a:pt x="12349" y="18128"/>
                      <a:pt x="12313" y="17707"/>
                      <a:pt x="12470" y="17707"/>
                    </a:cubicBezTo>
                    <a:cubicBezTo>
                      <a:pt x="12560" y="17707"/>
                      <a:pt x="12714" y="17845"/>
                      <a:pt x="13101" y="18266"/>
                    </a:cubicBezTo>
                    <a:cubicBezTo>
                      <a:pt x="13175" y="18340"/>
                      <a:pt x="13239" y="18372"/>
                      <a:pt x="13295" y="18372"/>
                    </a:cubicBezTo>
                    <a:cubicBezTo>
                      <a:pt x="13633" y="18372"/>
                      <a:pt x="13700" y="17229"/>
                      <a:pt x="14013" y="17202"/>
                    </a:cubicBezTo>
                    <a:cubicBezTo>
                      <a:pt x="14025" y="17201"/>
                      <a:pt x="14038" y="17201"/>
                      <a:pt x="14050" y="17201"/>
                    </a:cubicBezTo>
                    <a:cubicBezTo>
                      <a:pt x="14581" y="17201"/>
                      <a:pt x="14959" y="18201"/>
                      <a:pt x="15572" y="18201"/>
                    </a:cubicBezTo>
                    <a:cubicBezTo>
                      <a:pt x="15741" y="18201"/>
                      <a:pt x="15928" y="18125"/>
                      <a:pt x="16141" y="17932"/>
                    </a:cubicBezTo>
                    <a:cubicBezTo>
                      <a:pt x="16353" y="17743"/>
                      <a:pt x="16720" y="17683"/>
                      <a:pt x="17130" y="17683"/>
                    </a:cubicBezTo>
                    <a:cubicBezTo>
                      <a:pt x="17777" y="17683"/>
                      <a:pt x="18528" y="17834"/>
                      <a:pt x="18937" y="17871"/>
                    </a:cubicBezTo>
                    <a:cubicBezTo>
                      <a:pt x="18948" y="17872"/>
                      <a:pt x="18958" y="17872"/>
                      <a:pt x="18968" y="17872"/>
                    </a:cubicBezTo>
                    <a:cubicBezTo>
                      <a:pt x="19261" y="17872"/>
                      <a:pt x="19483" y="17579"/>
                      <a:pt x="19728" y="17579"/>
                    </a:cubicBezTo>
                    <a:cubicBezTo>
                      <a:pt x="19824" y="17579"/>
                      <a:pt x="19923" y="17624"/>
                      <a:pt x="20031" y="17750"/>
                    </a:cubicBezTo>
                    <a:cubicBezTo>
                      <a:pt x="20189" y="17952"/>
                      <a:pt x="20329" y="18237"/>
                      <a:pt x="20552" y="18237"/>
                    </a:cubicBezTo>
                    <a:cubicBezTo>
                      <a:pt x="20630" y="18237"/>
                      <a:pt x="20719" y="18202"/>
                      <a:pt x="20822" y="18114"/>
                    </a:cubicBezTo>
                    <a:cubicBezTo>
                      <a:pt x="21217" y="17719"/>
                      <a:pt x="21308" y="17719"/>
                      <a:pt x="21825" y="17567"/>
                    </a:cubicBezTo>
                    <a:cubicBezTo>
                      <a:pt x="21920" y="17543"/>
                      <a:pt x="22000" y="17532"/>
                      <a:pt x="22069" y="17532"/>
                    </a:cubicBezTo>
                    <a:cubicBezTo>
                      <a:pt x="22512" y="17532"/>
                      <a:pt x="22511" y="17971"/>
                      <a:pt x="23010" y="18023"/>
                    </a:cubicBezTo>
                    <a:cubicBezTo>
                      <a:pt x="23025" y="18024"/>
                      <a:pt x="23040" y="18025"/>
                      <a:pt x="23055" y="18025"/>
                    </a:cubicBezTo>
                    <a:cubicBezTo>
                      <a:pt x="23313" y="18025"/>
                      <a:pt x="23547" y="17872"/>
                      <a:pt x="23760" y="17872"/>
                    </a:cubicBezTo>
                    <a:cubicBezTo>
                      <a:pt x="23882" y="17872"/>
                      <a:pt x="23997" y="17923"/>
                      <a:pt x="24105" y="18084"/>
                    </a:cubicBezTo>
                    <a:cubicBezTo>
                      <a:pt x="24297" y="18373"/>
                      <a:pt x="24441" y="18638"/>
                      <a:pt x="24614" y="18638"/>
                    </a:cubicBezTo>
                    <a:cubicBezTo>
                      <a:pt x="24713" y="18638"/>
                      <a:pt x="24822" y="18550"/>
                      <a:pt x="24956" y="18327"/>
                    </a:cubicBezTo>
                    <a:cubicBezTo>
                      <a:pt x="25192" y="17924"/>
                      <a:pt x="25346" y="17737"/>
                      <a:pt x="25475" y="17737"/>
                    </a:cubicBezTo>
                    <a:cubicBezTo>
                      <a:pt x="25628" y="17737"/>
                      <a:pt x="25747" y="18001"/>
                      <a:pt x="25928" y="18479"/>
                    </a:cubicBezTo>
                    <a:cubicBezTo>
                      <a:pt x="26059" y="18797"/>
                      <a:pt x="26163" y="18914"/>
                      <a:pt x="26256" y="18914"/>
                    </a:cubicBezTo>
                    <a:cubicBezTo>
                      <a:pt x="26510" y="18914"/>
                      <a:pt x="26683" y="18045"/>
                      <a:pt x="27083" y="18023"/>
                    </a:cubicBezTo>
                    <a:cubicBezTo>
                      <a:pt x="27646" y="18023"/>
                      <a:pt x="28226" y="18601"/>
                      <a:pt x="28727" y="18601"/>
                    </a:cubicBezTo>
                    <a:cubicBezTo>
                      <a:pt x="28876" y="18601"/>
                      <a:pt x="29018" y="18550"/>
                      <a:pt x="29150" y="18418"/>
                    </a:cubicBezTo>
                    <a:cubicBezTo>
                      <a:pt x="29373" y="18195"/>
                      <a:pt x="29707" y="18177"/>
                      <a:pt x="30049" y="18177"/>
                    </a:cubicBezTo>
                    <a:cubicBezTo>
                      <a:pt x="30117" y="18177"/>
                      <a:pt x="30184" y="18177"/>
                      <a:pt x="30251" y="18177"/>
                    </a:cubicBezTo>
                    <a:cubicBezTo>
                      <a:pt x="30773" y="18177"/>
                      <a:pt x="31267" y="18135"/>
                      <a:pt x="31369" y="17385"/>
                    </a:cubicBezTo>
                    <a:cubicBezTo>
                      <a:pt x="31429" y="16973"/>
                      <a:pt x="31536" y="16847"/>
                      <a:pt x="31672" y="16847"/>
                    </a:cubicBezTo>
                    <a:cubicBezTo>
                      <a:pt x="31887" y="16847"/>
                      <a:pt x="32176" y="17166"/>
                      <a:pt x="32467" y="17166"/>
                    </a:cubicBezTo>
                    <a:cubicBezTo>
                      <a:pt x="32547" y="17166"/>
                      <a:pt x="32628" y="17142"/>
                      <a:pt x="32707" y="17081"/>
                    </a:cubicBezTo>
                    <a:cubicBezTo>
                      <a:pt x="32950" y="16868"/>
                      <a:pt x="32707" y="16382"/>
                      <a:pt x="32889" y="16139"/>
                    </a:cubicBezTo>
                    <a:cubicBezTo>
                      <a:pt x="33102" y="15865"/>
                      <a:pt x="33588" y="15987"/>
                      <a:pt x="33740" y="15713"/>
                    </a:cubicBezTo>
                    <a:cubicBezTo>
                      <a:pt x="34074" y="15166"/>
                      <a:pt x="33892" y="13829"/>
                      <a:pt x="33892" y="13190"/>
                    </a:cubicBezTo>
                    <a:cubicBezTo>
                      <a:pt x="33922" y="12704"/>
                      <a:pt x="34804" y="10698"/>
                      <a:pt x="33801" y="10485"/>
                    </a:cubicBezTo>
                    <a:cubicBezTo>
                      <a:pt x="32190" y="10120"/>
                      <a:pt x="33892" y="9786"/>
                      <a:pt x="33375" y="9026"/>
                    </a:cubicBezTo>
                    <a:cubicBezTo>
                      <a:pt x="32919" y="8388"/>
                      <a:pt x="32129" y="8145"/>
                      <a:pt x="31399" y="7932"/>
                    </a:cubicBezTo>
                    <a:cubicBezTo>
                      <a:pt x="30609" y="7658"/>
                      <a:pt x="31278" y="6746"/>
                      <a:pt x="30761" y="6138"/>
                    </a:cubicBezTo>
                    <a:cubicBezTo>
                      <a:pt x="30032" y="5257"/>
                      <a:pt x="28877" y="5500"/>
                      <a:pt x="27995" y="4923"/>
                    </a:cubicBezTo>
                    <a:cubicBezTo>
                      <a:pt x="27691" y="4710"/>
                      <a:pt x="27904" y="4193"/>
                      <a:pt x="27570" y="3980"/>
                    </a:cubicBezTo>
                    <a:cubicBezTo>
                      <a:pt x="27523" y="3948"/>
                      <a:pt x="27473" y="3935"/>
                      <a:pt x="27421" y="3935"/>
                    </a:cubicBezTo>
                    <a:cubicBezTo>
                      <a:pt x="27175" y="3935"/>
                      <a:pt x="26874" y="4228"/>
                      <a:pt x="26615" y="4228"/>
                    </a:cubicBezTo>
                    <a:cubicBezTo>
                      <a:pt x="26567" y="4228"/>
                      <a:pt x="26520" y="4218"/>
                      <a:pt x="26475" y="4193"/>
                    </a:cubicBezTo>
                    <a:cubicBezTo>
                      <a:pt x="26146" y="3974"/>
                      <a:pt x="25916" y="2591"/>
                      <a:pt x="25361" y="2591"/>
                    </a:cubicBezTo>
                    <a:cubicBezTo>
                      <a:pt x="25301" y="2591"/>
                      <a:pt x="25237" y="2607"/>
                      <a:pt x="25168" y="2643"/>
                    </a:cubicBezTo>
                    <a:cubicBezTo>
                      <a:pt x="24944" y="2765"/>
                      <a:pt x="24270" y="3188"/>
                      <a:pt x="23785" y="3188"/>
                    </a:cubicBezTo>
                    <a:cubicBezTo>
                      <a:pt x="23546" y="3188"/>
                      <a:pt x="23354" y="3086"/>
                      <a:pt x="23284" y="2795"/>
                    </a:cubicBezTo>
                    <a:cubicBezTo>
                      <a:pt x="23113" y="2094"/>
                      <a:pt x="23179" y="1747"/>
                      <a:pt x="22973" y="1747"/>
                    </a:cubicBezTo>
                    <a:cubicBezTo>
                      <a:pt x="22849" y="1747"/>
                      <a:pt x="22625" y="1874"/>
                      <a:pt x="22190" y="2126"/>
                    </a:cubicBezTo>
                    <a:cubicBezTo>
                      <a:pt x="22059" y="2199"/>
                      <a:pt x="21938" y="2231"/>
                      <a:pt x="21828" y="2231"/>
                    </a:cubicBezTo>
                    <a:cubicBezTo>
                      <a:pt x="21294" y="2231"/>
                      <a:pt x="20994" y="1490"/>
                      <a:pt x="20943" y="1062"/>
                    </a:cubicBezTo>
                    <a:cubicBezTo>
                      <a:pt x="20888" y="718"/>
                      <a:pt x="20797" y="602"/>
                      <a:pt x="20684" y="602"/>
                    </a:cubicBezTo>
                    <a:cubicBezTo>
                      <a:pt x="20449" y="602"/>
                      <a:pt x="20115" y="1105"/>
                      <a:pt x="19785" y="1105"/>
                    </a:cubicBezTo>
                    <a:cubicBezTo>
                      <a:pt x="19755" y="1105"/>
                      <a:pt x="19726" y="1101"/>
                      <a:pt x="19697" y="1093"/>
                    </a:cubicBezTo>
                    <a:cubicBezTo>
                      <a:pt x="19229" y="952"/>
                      <a:pt x="19392" y="1"/>
                      <a:pt x="190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6" name="Google Shape;11736;p32"/>
              <p:cNvSpPr/>
              <p:nvPr/>
            </p:nvSpPr>
            <p:spPr>
              <a:xfrm>
                <a:off x="2707916" y="2865312"/>
                <a:ext cx="486590" cy="164532"/>
              </a:xfrm>
              <a:custGeom>
                <a:avLst/>
                <a:gdLst/>
                <a:ahLst/>
                <a:cxnLst/>
                <a:rect l="l" t="t" r="r" b="b"/>
                <a:pathLst>
                  <a:path w="28968" h="9795" extrusionOk="0">
                    <a:moveTo>
                      <a:pt x="16568" y="1"/>
                    </a:moveTo>
                    <a:cubicBezTo>
                      <a:pt x="16469" y="1"/>
                      <a:pt x="16327" y="85"/>
                      <a:pt x="16110" y="302"/>
                    </a:cubicBezTo>
                    <a:cubicBezTo>
                      <a:pt x="15813" y="599"/>
                      <a:pt x="15575" y="704"/>
                      <a:pt x="15370" y="704"/>
                    </a:cubicBezTo>
                    <a:cubicBezTo>
                      <a:pt x="14870" y="704"/>
                      <a:pt x="14560" y="82"/>
                      <a:pt x="14050" y="82"/>
                    </a:cubicBezTo>
                    <a:cubicBezTo>
                      <a:pt x="14018" y="82"/>
                      <a:pt x="13985" y="84"/>
                      <a:pt x="13952" y="89"/>
                    </a:cubicBezTo>
                    <a:cubicBezTo>
                      <a:pt x="13557" y="150"/>
                      <a:pt x="13465" y="971"/>
                      <a:pt x="12918" y="1123"/>
                    </a:cubicBezTo>
                    <a:cubicBezTo>
                      <a:pt x="12189" y="1305"/>
                      <a:pt x="11611" y="1366"/>
                      <a:pt x="10912" y="1640"/>
                    </a:cubicBezTo>
                    <a:cubicBezTo>
                      <a:pt x="10532" y="1792"/>
                      <a:pt x="10320" y="1865"/>
                      <a:pt x="10144" y="1865"/>
                    </a:cubicBezTo>
                    <a:cubicBezTo>
                      <a:pt x="9898" y="1865"/>
                      <a:pt x="9719" y="1723"/>
                      <a:pt x="9240" y="1457"/>
                    </a:cubicBezTo>
                    <a:cubicBezTo>
                      <a:pt x="9176" y="1424"/>
                      <a:pt x="9123" y="1408"/>
                      <a:pt x="9079" y="1408"/>
                    </a:cubicBezTo>
                    <a:cubicBezTo>
                      <a:pt x="8680" y="1408"/>
                      <a:pt x="8994" y="2628"/>
                      <a:pt x="8693" y="2764"/>
                    </a:cubicBezTo>
                    <a:cubicBezTo>
                      <a:pt x="8633" y="2794"/>
                      <a:pt x="8572" y="2807"/>
                      <a:pt x="8511" y="2807"/>
                    </a:cubicBezTo>
                    <a:cubicBezTo>
                      <a:pt x="8212" y="2807"/>
                      <a:pt x="7891" y="2515"/>
                      <a:pt x="7509" y="2515"/>
                    </a:cubicBezTo>
                    <a:cubicBezTo>
                      <a:pt x="7412" y="2515"/>
                      <a:pt x="7310" y="2534"/>
                      <a:pt x="7204" y="2582"/>
                    </a:cubicBezTo>
                    <a:cubicBezTo>
                      <a:pt x="6292" y="3007"/>
                      <a:pt x="5867" y="2795"/>
                      <a:pt x="5927" y="3919"/>
                    </a:cubicBezTo>
                    <a:cubicBezTo>
                      <a:pt x="5953" y="4354"/>
                      <a:pt x="5548" y="4789"/>
                      <a:pt x="5075" y="4789"/>
                    </a:cubicBezTo>
                    <a:cubicBezTo>
                      <a:pt x="4986" y="4789"/>
                      <a:pt x="4894" y="4774"/>
                      <a:pt x="4803" y="4740"/>
                    </a:cubicBezTo>
                    <a:cubicBezTo>
                      <a:pt x="4385" y="4580"/>
                      <a:pt x="4146" y="4470"/>
                      <a:pt x="4005" y="4470"/>
                    </a:cubicBezTo>
                    <a:cubicBezTo>
                      <a:pt x="3799" y="4470"/>
                      <a:pt x="3805" y="4709"/>
                      <a:pt x="3769" y="5378"/>
                    </a:cubicBezTo>
                    <a:cubicBezTo>
                      <a:pt x="3739" y="5773"/>
                      <a:pt x="2645" y="5621"/>
                      <a:pt x="2280" y="5865"/>
                    </a:cubicBezTo>
                    <a:cubicBezTo>
                      <a:pt x="1611" y="6351"/>
                      <a:pt x="1794" y="7232"/>
                      <a:pt x="1216" y="7810"/>
                    </a:cubicBezTo>
                    <a:cubicBezTo>
                      <a:pt x="1102" y="7924"/>
                      <a:pt x="936" y="7951"/>
                      <a:pt x="741" y="7951"/>
                    </a:cubicBezTo>
                    <a:cubicBezTo>
                      <a:pt x="560" y="7951"/>
                      <a:pt x="354" y="7927"/>
                      <a:pt x="144" y="7927"/>
                    </a:cubicBezTo>
                    <a:cubicBezTo>
                      <a:pt x="96" y="7927"/>
                      <a:pt x="48" y="7928"/>
                      <a:pt x="0" y="7931"/>
                    </a:cubicBezTo>
                    <a:cubicBezTo>
                      <a:pt x="86" y="8086"/>
                      <a:pt x="201" y="8182"/>
                      <a:pt x="388" y="8182"/>
                    </a:cubicBezTo>
                    <a:cubicBezTo>
                      <a:pt x="533" y="8182"/>
                      <a:pt x="721" y="8125"/>
                      <a:pt x="973" y="7992"/>
                    </a:cubicBezTo>
                    <a:cubicBezTo>
                      <a:pt x="1055" y="7950"/>
                      <a:pt x="1132" y="7931"/>
                      <a:pt x="1206" y="7931"/>
                    </a:cubicBezTo>
                    <a:cubicBezTo>
                      <a:pt x="1760" y="7931"/>
                      <a:pt x="2104" y="9006"/>
                      <a:pt x="2614" y="9087"/>
                    </a:cubicBezTo>
                    <a:cubicBezTo>
                      <a:pt x="2622" y="9088"/>
                      <a:pt x="2631" y="9088"/>
                      <a:pt x="2640" y="9088"/>
                    </a:cubicBezTo>
                    <a:cubicBezTo>
                      <a:pt x="2889" y="9088"/>
                      <a:pt x="3686" y="8718"/>
                      <a:pt x="3891" y="8631"/>
                    </a:cubicBezTo>
                    <a:cubicBezTo>
                      <a:pt x="4035" y="8559"/>
                      <a:pt x="4146" y="8531"/>
                      <a:pt x="4240" y="8531"/>
                    </a:cubicBezTo>
                    <a:cubicBezTo>
                      <a:pt x="4542" y="8531"/>
                      <a:pt x="4658" y="8820"/>
                      <a:pt x="5076" y="8843"/>
                    </a:cubicBezTo>
                    <a:cubicBezTo>
                      <a:pt x="5576" y="8843"/>
                      <a:pt x="6059" y="9541"/>
                      <a:pt x="6539" y="9541"/>
                    </a:cubicBezTo>
                    <a:cubicBezTo>
                      <a:pt x="6731" y="9541"/>
                      <a:pt x="6922" y="9430"/>
                      <a:pt x="7113" y="9117"/>
                    </a:cubicBezTo>
                    <a:cubicBezTo>
                      <a:pt x="7334" y="8735"/>
                      <a:pt x="7558" y="8609"/>
                      <a:pt x="7784" y="8609"/>
                    </a:cubicBezTo>
                    <a:cubicBezTo>
                      <a:pt x="8226" y="8609"/>
                      <a:pt x="8676" y="9089"/>
                      <a:pt x="9127" y="9089"/>
                    </a:cubicBezTo>
                    <a:cubicBezTo>
                      <a:pt x="9144" y="9089"/>
                      <a:pt x="9162" y="9088"/>
                      <a:pt x="9180" y="9087"/>
                    </a:cubicBezTo>
                    <a:cubicBezTo>
                      <a:pt x="9856" y="9009"/>
                      <a:pt x="9820" y="8588"/>
                      <a:pt x="9977" y="8588"/>
                    </a:cubicBezTo>
                    <a:cubicBezTo>
                      <a:pt x="10067" y="8588"/>
                      <a:pt x="10221" y="8726"/>
                      <a:pt x="10608" y="9147"/>
                    </a:cubicBezTo>
                    <a:cubicBezTo>
                      <a:pt x="10682" y="9221"/>
                      <a:pt x="10746" y="9253"/>
                      <a:pt x="10802" y="9253"/>
                    </a:cubicBezTo>
                    <a:cubicBezTo>
                      <a:pt x="11140" y="9253"/>
                      <a:pt x="11207" y="8110"/>
                      <a:pt x="11520" y="8083"/>
                    </a:cubicBezTo>
                    <a:cubicBezTo>
                      <a:pt x="11532" y="8082"/>
                      <a:pt x="11545" y="8082"/>
                      <a:pt x="11557" y="8082"/>
                    </a:cubicBezTo>
                    <a:cubicBezTo>
                      <a:pt x="12088" y="8082"/>
                      <a:pt x="12466" y="9082"/>
                      <a:pt x="13079" y="9082"/>
                    </a:cubicBezTo>
                    <a:cubicBezTo>
                      <a:pt x="13248" y="9082"/>
                      <a:pt x="13435" y="9006"/>
                      <a:pt x="13648" y="8813"/>
                    </a:cubicBezTo>
                    <a:cubicBezTo>
                      <a:pt x="13860" y="8624"/>
                      <a:pt x="14227" y="8564"/>
                      <a:pt x="14637" y="8564"/>
                    </a:cubicBezTo>
                    <a:cubicBezTo>
                      <a:pt x="15284" y="8564"/>
                      <a:pt x="16035" y="8715"/>
                      <a:pt x="16444" y="8752"/>
                    </a:cubicBezTo>
                    <a:cubicBezTo>
                      <a:pt x="16455" y="8753"/>
                      <a:pt x="16465" y="8753"/>
                      <a:pt x="16475" y="8753"/>
                    </a:cubicBezTo>
                    <a:cubicBezTo>
                      <a:pt x="16768" y="8753"/>
                      <a:pt x="16990" y="8460"/>
                      <a:pt x="17235" y="8460"/>
                    </a:cubicBezTo>
                    <a:cubicBezTo>
                      <a:pt x="17331" y="8460"/>
                      <a:pt x="17430" y="8505"/>
                      <a:pt x="17538" y="8631"/>
                    </a:cubicBezTo>
                    <a:cubicBezTo>
                      <a:pt x="17696" y="8833"/>
                      <a:pt x="17836" y="9118"/>
                      <a:pt x="18059" y="9118"/>
                    </a:cubicBezTo>
                    <a:cubicBezTo>
                      <a:pt x="18137" y="9118"/>
                      <a:pt x="18226" y="9083"/>
                      <a:pt x="18329" y="8995"/>
                    </a:cubicBezTo>
                    <a:cubicBezTo>
                      <a:pt x="18724" y="8600"/>
                      <a:pt x="18815" y="8600"/>
                      <a:pt x="19332" y="8448"/>
                    </a:cubicBezTo>
                    <a:cubicBezTo>
                      <a:pt x="19427" y="8424"/>
                      <a:pt x="19507" y="8413"/>
                      <a:pt x="19576" y="8413"/>
                    </a:cubicBezTo>
                    <a:cubicBezTo>
                      <a:pt x="20019" y="8413"/>
                      <a:pt x="20018" y="8852"/>
                      <a:pt x="20517" y="8904"/>
                    </a:cubicBezTo>
                    <a:cubicBezTo>
                      <a:pt x="20532" y="8905"/>
                      <a:pt x="20547" y="8906"/>
                      <a:pt x="20562" y="8906"/>
                    </a:cubicBezTo>
                    <a:cubicBezTo>
                      <a:pt x="20820" y="8906"/>
                      <a:pt x="21054" y="8753"/>
                      <a:pt x="21267" y="8753"/>
                    </a:cubicBezTo>
                    <a:cubicBezTo>
                      <a:pt x="21389" y="8753"/>
                      <a:pt x="21504" y="8804"/>
                      <a:pt x="21612" y="8965"/>
                    </a:cubicBezTo>
                    <a:cubicBezTo>
                      <a:pt x="21804" y="9254"/>
                      <a:pt x="21948" y="9519"/>
                      <a:pt x="22121" y="9519"/>
                    </a:cubicBezTo>
                    <a:cubicBezTo>
                      <a:pt x="22220" y="9519"/>
                      <a:pt x="22329" y="9431"/>
                      <a:pt x="22463" y="9208"/>
                    </a:cubicBezTo>
                    <a:cubicBezTo>
                      <a:pt x="22685" y="8805"/>
                      <a:pt x="22837" y="8618"/>
                      <a:pt x="22969" y="8618"/>
                    </a:cubicBezTo>
                    <a:cubicBezTo>
                      <a:pt x="23126" y="8618"/>
                      <a:pt x="23254" y="8882"/>
                      <a:pt x="23435" y="9360"/>
                    </a:cubicBezTo>
                    <a:cubicBezTo>
                      <a:pt x="23566" y="9678"/>
                      <a:pt x="23670" y="9795"/>
                      <a:pt x="23763" y="9795"/>
                    </a:cubicBezTo>
                    <a:cubicBezTo>
                      <a:pt x="24017" y="9795"/>
                      <a:pt x="24190" y="8926"/>
                      <a:pt x="24590" y="8904"/>
                    </a:cubicBezTo>
                    <a:cubicBezTo>
                      <a:pt x="25153" y="8904"/>
                      <a:pt x="25733" y="9482"/>
                      <a:pt x="26234" y="9482"/>
                    </a:cubicBezTo>
                    <a:cubicBezTo>
                      <a:pt x="26383" y="9482"/>
                      <a:pt x="26525" y="9431"/>
                      <a:pt x="26657" y="9299"/>
                    </a:cubicBezTo>
                    <a:cubicBezTo>
                      <a:pt x="26880" y="9076"/>
                      <a:pt x="27214" y="9058"/>
                      <a:pt x="27556" y="9058"/>
                    </a:cubicBezTo>
                    <a:cubicBezTo>
                      <a:pt x="27624" y="9058"/>
                      <a:pt x="27691" y="9058"/>
                      <a:pt x="27758" y="9058"/>
                    </a:cubicBezTo>
                    <a:cubicBezTo>
                      <a:pt x="28280" y="9058"/>
                      <a:pt x="28774" y="9016"/>
                      <a:pt x="28876" y="8266"/>
                    </a:cubicBezTo>
                    <a:cubicBezTo>
                      <a:pt x="28906" y="8114"/>
                      <a:pt x="28937" y="8023"/>
                      <a:pt x="28967" y="7931"/>
                    </a:cubicBezTo>
                    <a:lnTo>
                      <a:pt x="28906" y="7931"/>
                    </a:lnTo>
                    <a:cubicBezTo>
                      <a:pt x="28116" y="7658"/>
                      <a:pt x="28785" y="6746"/>
                      <a:pt x="28268" y="6138"/>
                    </a:cubicBezTo>
                    <a:cubicBezTo>
                      <a:pt x="27539" y="5257"/>
                      <a:pt x="26384" y="5500"/>
                      <a:pt x="25502" y="4922"/>
                    </a:cubicBezTo>
                    <a:cubicBezTo>
                      <a:pt x="25198" y="4710"/>
                      <a:pt x="25411" y="4193"/>
                      <a:pt x="25077" y="3980"/>
                    </a:cubicBezTo>
                    <a:cubicBezTo>
                      <a:pt x="25030" y="3948"/>
                      <a:pt x="24980" y="3934"/>
                      <a:pt x="24928" y="3934"/>
                    </a:cubicBezTo>
                    <a:cubicBezTo>
                      <a:pt x="24682" y="3934"/>
                      <a:pt x="24381" y="4227"/>
                      <a:pt x="24122" y="4227"/>
                    </a:cubicBezTo>
                    <a:cubicBezTo>
                      <a:pt x="24074" y="4227"/>
                      <a:pt x="24027" y="4217"/>
                      <a:pt x="23982" y="4193"/>
                    </a:cubicBezTo>
                    <a:cubicBezTo>
                      <a:pt x="23653" y="3973"/>
                      <a:pt x="23423" y="2591"/>
                      <a:pt x="22868" y="2591"/>
                    </a:cubicBezTo>
                    <a:cubicBezTo>
                      <a:pt x="22808" y="2591"/>
                      <a:pt x="22744" y="2607"/>
                      <a:pt x="22675" y="2643"/>
                    </a:cubicBezTo>
                    <a:cubicBezTo>
                      <a:pt x="22451" y="2765"/>
                      <a:pt x="21777" y="3188"/>
                      <a:pt x="21292" y="3188"/>
                    </a:cubicBezTo>
                    <a:cubicBezTo>
                      <a:pt x="21053" y="3188"/>
                      <a:pt x="20861" y="3085"/>
                      <a:pt x="20791" y="2795"/>
                    </a:cubicBezTo>
                    <a:cubicBezTo>
                      <a:pt x="20620" y="2094"/>
                      <a:pt x="20686" y="1747"/>
                      <a:pt x="20480" y="1747"/>
                    </a:cubicBezTo>
                    <a:cubicBezTo>
                      <a:pt x="20356" y="1747"/>
                      <a:pt x="20132" y="1874"/>
                      <a:pt x="19697" y="2126"/>
                    </a:cubicBezTo>
                    <a:cubicBezTo>
                      <a:pt x="19562" y="2207"/>
                      <a:pt x="19438" y="2242"/>
                      <a:pt x="19324" y="2242"/>
                    </a:cubicBezTo>
                    <a:cubicBezTo>
                      <a:pt x="18797" y="2242"/>
                      <a:pt x="18500" y="1487"/>
                      <a:pt x="18450" y="1062"/>
                    </a:cubicBezTo>
                    <a:cubicBezTo>
                      <a:pt x="18395" y="728"/>
                      <a:pt x="18305" y="615"/>
                      <a:pt x="18192" y="615"/>
                    </a:cubicBezTo>
                    <a:cubicBezTo>
                      <a:pt x="17958" y="615"/>
                      <a:pt x="17624" y="1105"/>
                      <a:pt x="17294" y="1105"/>
                    </a:cubicBezTo>
                    <a:cubicBezTo>
                      <a:pt x="17264" y="1105"/>
                      <a:pt x="17234" y="1101"/>
                      <a:pt x="17204" y="1092"/>
                    </a:cubicBezTo>
                    <a:cubicBezTo>
                      <a:pt x="16736" y="952"/>
                      <a:pt x="16899" y="1"/>
                      <a:pt x="165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7" name="Google Shape;11737;p32"/>
              <p:cNvSpPr/>
              <p:nvPr/>
            </p:nvSpPr>
            <p:spPr>
              <a:xfrm>
                <a:off x="2872829" y="2418888"/>
                <a:ext cx="512643" cy="242170"/>
              </a:xfrm>
              <a:custGeom>
                <a:avLst/>
                <a:gdLst/>
                <a:ahLst/>
                <a:cxnLst/>
                <a:rect l="l" t="t" r="r" b="b"/>
                <a:pathLst>
                  <a:path w="30519" h="14417" extrusionOk="0">
                    <a:moveTo>
                      <a:pt x="15900" y="0"/>
                    </a:moveTo>
                    <a:cubicBezTo>
                      <a:pt x="15358" y="0"/>
                      <a:pt x="14376" y="713"/>
                      <a:pt x="13801" y="828"/>
                    </a:cubicBezTo>
                    <a:cubicBezTo>
                      <a:pt x="13376" y="899"/>
                      <a:pt x="12254" y="1098"/>
                      <a:pt x="11546" y="1098"/>
                    </a:cubicBezTo>
                    <a:cubicBezTo>
                      <a:pt x="11343" y="1098"/>
                      <a:pt x="11174" y="1082"/>
                      <a:pt x="11065" y="1041"/>
                    </a:cubicBezTo>
                    <a:cubicBezTo>
                      <a:pt x="10850" y="953"/>
                      <a:pt x="10692" y="915"/>
                      <a:pt x="10574" y="915"/>
                    </a:cubicBezTo>
                    <a:cubicBezTo>
                      <a:pt x="9959" y="915"/>
                      <a:pt x="10452" y="1946"/>
                      <a:pt x="9788" y="2226"/>
                    </a:cubicBezTo>
                    <a:cubicBezTo>
                      <a:pt x="9743" y="2246"/>
                      <a:pt x="9696" y="2254"/>
                      <a:pt x="9648" y="2254"/>
                    </a:cubicBezTo>
                    <a:cubicBezTo>
                      <a:pt x="9251" y="2254"/>
                      <a:pt x="8794" y="1657"/>
                      <a:pt x="8443" y="1657"/>
                    </a:cubicBezTo>
                    <a:cubicBezTo>
                      <a:pt x="8304" y="1657"/>
                      <a:pt x="8182" y="1751"/>
                      <a:pt x="8086" y="2014"/>
                    </a:cubicBezTo>
                    <a:cubicBezTo>
                      <a:pt x="7721" y="3017"/>
                      <a:pt x="7478" y="2743"/>
                      <a:pt x="6627" y="3229"/>
                    </a:cubicBezTo>
                    <a:cubicBezTo>
                      <a:pt x="6232" y="3290"/>
                      <a:pt x="5837" y="3351"/>
                      <a:pt x="5442" y="3412"/>
                    </a:cubicBezTo>
                    <a:cubicBezTo>
                      <a:pt x="4864" y="3807"/>
                      <a:pt x="4986" y="4354"/>
                      <a:pt x="4196" y="4567"/>
                    </a:cubicBezTo>
                    <a:cubicBezTo>
                      <a:pt x="3648" y="4688"/>
                      <a:pt x="2797" y="5357"/>
                      <a:pt x="2737" y="5965"/>
                    </a:cubicBezTo>
                    <a:cubicBezTo>
                      <a:pt x="2554" y="7424"/>
                      <a:pt x="1946" y="6360"/>
                      <a:pt x="1278" y="7150"/>
                    </a:cubicBezTo>
                    <a:cubicBezTo>
                      <a:pt x="1156" y="7515"/>
                      <a:pt x="1065" y="7910"/>
                      <a:pt x="1004" y="8305"/>
                    </a:cubicBezTo>
                    <a:cubicBezTo>
                      <a:pt x="609" y="8913"/>
                      <a:pt x="1" y="8822"/>
                      <a:pt x="123" y="9704"/>
                    </a:cubicBezTo>
                    <a:cubicBezTo>
                      <a:pt x="305" y="10616"/>
                      <a:pt x="366" y="11345"/>
                      <a:pt x="943" y="12135"/>
                    </a:cubicBezTo>
                    <a:cubicBezTo>
                      <a:pt x="1579" y="12959"/>
                      <a:pt x="2542" y="14019"/>
                      <a:pt x="3537" y="14019"/>
                    </a:cubicBezTo>
                    <a:cubicBezTo>
                      <a:pt x="3827" y="14019"/>
                      <a:pt x="4120" y="13929"/>
                      <a:pt x="4408" y="13716"/>
                    </a:cubicBezTo>
                    <a:cubicBezTo>
                      <a:pt x="4510" y="13642"/>
                      <a:pt x="4624" y="13612"/>
                      <a:pt x="4746" y="13612"/>
                    </a:cubicBezTo>
                    <a:cubicBezTo>
                      <a:pt x="5276" y="13612"/>
                      <a:pt x="5956" y="14189"/>
                      <a:pt x="6475" y="14263"/>
                    </a:cubicBezTo>
                    <a:cubicBezTo>
                      <a:pt x="6551" y="14274"/>
                      <a:pt x="6622" y="14280"/>
                      <a:pt x="6689" y="14280"/>
                    </a:cubicBezTo>
                    <a:cubicBezTo>
                      <a:pt x="7423" y="14280"/>
                      <a:pt x="7704" y="13654"/>
                      <a:pt x="8409" y="13654"/>
                    </a:cubicBezTo>
                    <a:cubicBezTo>
                      <a:pt x="8497" y="13654"/>
                      <a:pt x="8592" y="13664"/>
                      <a:pt x="8694" y="13686"/>
                    </a:cubicBezTo>
                    <a:cubicBezTo>
                      <a:pt x="8805" y="13707"/>
                      <a:pt x="8914" y="13716"/>
                      <a:pt x="9022" y="13716"/>
                    </a:cubicBezTo>
                    <a:cubicBezTo>
                      <a:pt x="9675" y="13716"/>
                      <a:pt x="10260" y="13369"/>
                      <a:pt x="10913" y="13290"/>
                    </a:cubicBezTo>
                    <a:cubicBezTo>
                      <a:pt x="10965" y="13284"/>
                      <a:pt x="11013" y="13281"/>
                      <a:pt x="11060" y="13281"/>
                    </a:cubicBezTo>
                    <a:cubicBezTo>
                      <a:pt x="11909" y="13281"/>
                      <a:pt x="11980" y="14264"/>
                      <a:pt x="12618" y="14264"/>
                    </a:cubicBezTo>
                    <a:cubicBezTo>
                      <a:pt x="12627" y="14264"/>
                      <a:pt x="12636" y="14263"/>
                      <a:pt x="12646" y="14263"/>
                    </a:cubicBezTo>
                    <a:cubicBezTo>
                      <a:pt x="13375" y="14233"/>
                      <a:pt x="14105" y="13686"/>
                      <a:pt x="14834" y="13686"/>
                    </a:cubicBezTo>
                    <a:cubicBezTo>
                      <a:pt x="15391" y="13686"/>
                      <a:pt x="16284" y="14199"/>
                      <a:pt x="16919" y="14199"/>
                    </a:cubicBezTo>
                    <a:cubicBezTo>
                      <a:pt x="17116" y="14199"/>
                      <a:pt x="17288" y="14149"/>
                      <a:pt x="17418" y="14020"/>
                    </a:cubicBezTo>
                    <a:cubicBezTo>
                      <a:pt x="17983" y="13511"/>
                      <a:pt x="18417" y="13318"/>
                      <a:pt x="19160" y="13318"/>
                    </a:cubicBezTo>
                    <a:cubicBezTo>
                      <a:pt x="19216" y="13318"/>
                      <a:pt x="19273" y="13319"/>
                      <a:pt x="19333" y="13321"/>
                    </a:cubicBezTo>
                    <a:cubicBezTo>
                      <a:pt x="19888" y="13369"/>
                      <a:pt x="20694" y="14416"/>
                      <a:pt x="21398" y="14416"/>
                    </a:cubicBezTo>
                    <a:cubicBezTo>
                      <a:pt x="21579" y="14416"/>
                      <a:pt x="21754" y="14346"/>
                      <a:pt x="21916" y="14172"/>
                    </a:cubicBezTo>
                    <a:cubicBezTo>
                      <a:pt x="22302" y="13733"/>
                      <a:pt x="22496" y="13614"/>
                      <a:pt x="22683" y="13614"/>
                    </a:cubicBezTo>
                    <a:cubicBezTo>
                      <a:pt x="22905" y="13614"/>
                      <a:pt x="23118" y="13781"/>
                      <a:pt x="23630" y="13781"/>
                    </a:cubicBezTo>
                    <a:cubicBezTo>
                      <a:pt x="23674" y="13781"/>
                      <a:pt x="23721" y="13779"/>
                      <a:pt x="23770" y="13777"/>
                    </a:cubicBezTo>
                    <a:cubicBezTo>
                      <a:pt x="24135" y="13837"/>
                      <a:pt x="24530" y="13868"/>
                      <a:pt x="24895" y="13898"/>
                    </a:cubicBezTo>
                    <a:cubicBezTo>
                      <a:pt x="25351" y="13868"/>
                      <a:pt x="25473" y="13199"/>
                      <a:pt x="25898" y="13108"/>
                    </a:cubicBezTo>
                    <a:cubicBezTo>
                      <a:pt x="25962" y="13099"/>
                      <a:pt x="26031" y="13095"/>
                      <a:pt x="26102" y="13095"/>
                    </a:cubicBezTo>
                    <a:cubicBezTo>
                      <a:pt x="26534" y="13095"/>
                      <a:pt x="27081" y="13238"/>
                      <a:pt x="27559" y="13238"/>
                    </a:cubicBezTo>
                    <a:cubicBezTo>
                      <a:pt x="27788" y="13238"/>
                      <a:pt x="28001" y="13205"/>
                      <a:pt x="28178" y="13108"/>
                    </a:cubicBezTo>
                    <a:cubicBezTo>
                      <a:pt x="28907" y="12713"/>
                      <a:pt x="28816" y="11345"/>
                      <a:pt x="29181" y="10737"/>
                    </a:cubicBezTo>
                    <a:cubicBezTo>
                      <a:pt x="30518" y="8549"/>
                      <a:pt x="28391" y="7910"/>
                      <a:pt x="27236" y="6755"/>
                    </a:cubicBezTo>
                    <a:cubicBezTo>
                      <a:pt x="27084" y="6360"/>
                      <a:pt x="26932" y="5995"/>
                      <a:pt x="26780" y="5631"/>
                    </a:cubicBezTo>
                    <a:cubicBezTo>
                      <a:pt x="26384" y="5540"/>
                      <a:pt x="25989" y="5448"/>
                      <a:pt x="25594" y="5357"/>
                    </a:cubicBezTo>
                    <a:cubicBezTo>
                      <a:pt x="24853" y="4789"/>
                      <a:pt x="25538" y="4079"/>
                      <a:pt x="24889" y="4079"/>
                    </a:cubicBezTo>
                    <a:cubicBezTo>
                      <a:pt x="24739" y="4079"/>
                      <a:pt x="24520" y="4117"/>
                      <a:pt x="24196" y="4202"/>
                    </a:cubicBezTo>
                    <a:cubicBezTo>
                      <a:pt x="24098" y="4231"/>
                      <a:pt x="24016" y="4245"/>
                      <a:pt x="23947" y="4245"/>
                    </a:cubicBezTo>
                    <a:cubicBezTo>
                      <a:pt x="23364" y="4245"/>
                      <a:pt x="23654" y="3319"/>
                      <a:pt x="23193" y="3047"/>
                    </a:cubicBezTo>
                    <a:cubicBezTo>
                      <a:pt x="22919" y="2774"/>
                      <a:pt x="22646" y="2500"/>
                      <a:pt x="22342" y="2257"/>
                    </a:cubicBezTo>
                    <a:cubicBezTo>
                      <a:pt x="21855" y="1983"/>
                      <a:pt x="21248" y="2105"/>
                      <a:pt x="20700" y="1801"/>
                    </a:cubicBezTo>
                    <a:cubicBezTo>
                      <a:pt x="20062" y="1466"/>
                      <a:pt x="19363" y="1132"/>
                      <a:pt x="18664" y="919"/>
                    </a:cubicBezTo>
                    <a:cubicBezTo>
                      <a:pt x="18390" y="783"/>
                      <a:pt x="18117" y="714"/>
                      <a:pt x="17843" y="714"/>
                    </a:cubicBezTo>
                    <a:cubicBezTo>
                      <a:pt x="17752" y="714"/>
                      <a:pt x="17661" y="722"/>
                      <a:pt x="17570" y="737"/>
                    </a:cubicBezTo>
                    <a:cubicBezTo>
                      <a:pt x="17502" y="746"/>
                      <a:pt x="17440" y="751"/>
                      <a:pt x="17383" y="751"/>
                    </a:cubicBezTo>
                    <a:cubicBezTo>
                      <a:pt x="16688" y="751"/>
                      <a:pt x="16663" y="120"/>
                      <a:pt x="15989" y="8"/>
                    </a:cubicBezTo>
                    <a:cubicBezTo>
                      <a:pt x="15961" y="3"/>
                      <a:pt x="15931" y="0"/>
                      <a:pt x="1590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8" name="Google Shape;11738;p32"/>
              <p:cNvSpPr/>
              <p:nvPr/>
            </p:nvSpPr>
            <p:spPr>
              <a:xfrm>
                <a:off x="2917261" y="2542509"/>
                <a:ext cx="406432" cy="118557"/>
              </a:xfrm>
              <a:custGeom>
                <a:avLst/>
                <a:gdLst/>
                <a:ahLst/>
                <a:cxnLst/>
                <a:rect l="l" t="t" r="r" b="b"/>
                <a:pathLst>
                  <a:path w="24196" h="7058" extrusionOk="0">
                    <a:moveTo>
                      <a:pt x="13309" y="1"/>
                    </a:moveTo>
                    <a:cubicBezTo>
                      <a:pt x="12747" y="1"/>
                      <a:pt x="11741" y="708"/>
                      <a:pt x="11186" y="825"/>
                    </a:cubicBezTo>
                    <a:cubicBezTo>
                      <a:pt x="10738" y="896"/>
                      <a:pt x="9611" y="1095"/>
                      <a:pt x="8902" y="1095"/>
                    </a:cubicBezTo>
                    <a:cubicBezTo>
                      <a:pt x="8698" y="1095"/>
                      <a:pt x="8529" y="1078"/>
                      <a:pt x="8420" y="1038"/>
                    </a:cubicBezTo>
                    <a:cubicBezTo>
                      <a:pt x="8205" y="950"/>
                      <a:pt x="8047" y="912"/>
                      <a:pt x="7929" y="912"/>
                    </a:cubicBezTo>
                    <a:cubicBezTo>
                      <a:pt x="7314" y="912"/>
                      <a:pt x="7807" y="1942"/>
                      <a:pt x="7143" y="2223"/>
                    </a:cubicBezTo>
                    <a:cubicBezTo>
                      <a:pt x="7098" y="2242"/>
                      <a:pt x="7051" y="2251"/>
                      <a:pt x="7003" y="2251"/>
                    </a:cubicBezTo>
                    <a:cubicBezTo>
                      <a:pt x="6606" y="2251"/>
                      <a:pt x="6149" y="1654"/>
                      <a:pt x="5798" y="1654"/>
                    </a:cubicBezTo>
                    <a:cubicBezTo>
                      <a:pt x="5659" y="1654"/>
                      <a:pt x="5537" y="1748"/>
                      <a:pt x="5441" y="2010"/>
                    </a:cubicBezTo>
                    <a:cubicBezTo>
                      <a:pt x="5076" y="3013"/>
                      <a:pt x="4833" y="2740"/>
                      <a:pt x="3982" y="3226"/>
                    </a:cubicBezTo>
                    <a:cubicBezTo>
                      <a:pt x="3587" y="3287"/>
                      <a:pt x="3192" y="3348"/>
                      <a:pt x="2797" y="3439"/>
                    </a:cubicBezTo>
                    <a:cubicBezTo>
                      <a:pt x="2219" y="3804"/>
                      <a:pt x="2341" y="4351"/>
                      <a:pt x="1551" y="4564"/>
                    </a:cubicBezTo>
                    <a:cubicBezTo>
                      <a:pt x="1003" y="4685"/>
                      <a:pt x="152" y="5354"/>
                      <a:pt x="92" y="5962"/>
                    </a:cubicBezTo>
                    <a:cubicBezTo>
                      <a:pt x="61" y="6144"/>
                      <a:pt x="31" y="6296"/>
                      <a:pt x="0" y="6418"/>
                    </a:cubicBezTo>
                    <a:cubicBezTo>
                      <a:pt x="289" y="6570"/>
                      <a:pt x="586" y="6661"/>
                      <a:pt x="882" y="6661"/>
                    </a:cubicBezTo>
                    <a:cubicBezTo>
                      <a:pt x="1178" y="6661"/>
                      <a:pt x="1475" y="6570"/>
                      <a:pt x="1763" y="6357"/>
                    </a:cubicBezTo>
                    <a:cubicBezTo>
                      <a:pt x="1865" y="6283"/>
                      <a:pt x="1979" y="6253"/>
                      <a:pt x="2101" y="6253"/>
                    </a:cubicBezTo>
                    <a:cubicBezTo>
                      <a:pt x="2631" y="6253"/>
                      <a:pt x="3311" y="6830"/>
                      <a:pt x="3830" y="6904"/>
                    </a:cubicBezTo>
                    <a:cubicBezTo>
                      <a:pt x="3906" y="6915"/>
                      <a:pt x="3977" y="6921"/>
                      <a:pt x="4044" y="6921"/>
                    </a:cubicBezTo>
                    <a:cubicBezTo>
                      <a:pt x="4778" y="6921"/>
                      <a:pt x="5059" y="6295"/>
                      <a:pt x="5764" y="6295"/>
                    </a:cubicBezTo>
                    <a:cubicBezTo>
                      <a:pt x="5852" y="6295"/>
                      <a:pt x="5947" y="6305"/>
                      <a:pt x="6049" y="6327"/>
                    </a:cubicBezTo>
                    <a:cubicBezTo>
                      <a:pt x="6160" y="6348"/>
                      <a:pt x="6269" y="6357"/>
                      <a:pt x="6377" y="6357"/>
                    </a:cubicBezTo>
                    <a:cubicBezTo>
                      <a:pt x="7030" y="6357"/>
                      <a:pt x="7615" y="6010"/>
                      <a:pt x="8268" y="5931"/>
                    </a:cubicBezTo>
                    <a:cubicBezTo>
                      <a:pt x="8320" y="5925"/>
                      <a:pt x="8368" y="5922"/>
                      <a:pt x="8415" y="5922"/>
                    </a:cubicBezTo>
                    <a:cubicBezTo>
                      <a:pt x="9264" y="5922"/>
                      <a:pt x="9335" y="6905"/>
                      <a:pt x="9973" y="6905"/>
                    </a:cubicBezTo>
                    <a:cubicBezTo>
                      <a:pt x="9982" y="6905"/>
                      <a:pt x="9991" y="6904"/>
                      <a:pt x="10001" y="6904"/>
                    </a:cubicBezTo>
                    <a:cubicBezTo>
                      <a:pt x="10730" y="6874"/>
                      <a:pt x="11460" y="6296"/>
                      <a:pt x="12189" y="6296"/>
                    </a:cubicBezTo>
                    <a:cubicBezTo>
                      <a:pt x="12750" y="6296"/>
                      <a:pt x="13653" y="6836"/>
                      <a:pt x="14289" y="6836"/>
                    </a:cubicBezTo>
                    <a:cubicBezTo>
                      <a:pt x="14480" y="6836"/>
                      <a:pt x="14646" y="6787"/>
                      <a:pt x="14773" y="6661"/>
                    </a:cubicBezTo>
                    <a:cubicBezTo>
                      <a:pt x="15338" y="6152"/>
                      <a:pt x="15772" y="5959"/>
                      <a:pt x="16515" y="5959"/>
                    </a:cubicBezTo>
                    <a:cubicBezTo>
                      <a:pt x="16571" y="5959"/>
                      <a:pt x="16628" y="5960"/>
                      <a:pt x="16688" y="5962"/>
                    </a:cubicBezTo>
                    <a:cubicBezTo>
                      <a:pt x="17243" y="6010"/>
                      <a:pt x="18049" y="7057"/>
                      <a:pt x="18753" y="7057"/>
                    </a:cubicBezTo>
                    <a:cubicBezTo>
                      <a:pt x="18934" y="7057"/>
                      <a:pt x="19109" y="6987"/>
                      <a:pt x="19271" y="6813"/>
                    </a:cubicBezTo>
                    <a:cubicBezTo>
                      <a:pt x="19657" y="6374"/>
                      <a:pt x="19851" y="6255"/>
                      <a:pt x="20038" y="6255"/>
                    </a:cubicBezTo>
                    <a:cubicBezTo>
                      <a:pt x="20260" y="6255"/>
                      <a:pt x="20473" y="6422"/>
                      <a:pt x="20985" y="6422"/>
                    </a:cubicBezTo>
                    <a:cubicBezTo>
                      <a:pt x="21029" y="6422"/>
                      <a:pt x="21076" y="6420"/>
                      <a:pt x="21125" y="6418"/>
                    </a:cubicBezTo>
                    <a:cubicBezTo>
                      <a:pt x="21490" y="6478"/>
                      <a:pt x="21885" y="6509"/>
                      <a:pt x="22250" y="6539"/>
                    </a:cubicBezTo>
                    <a:cubicBezTo>
                      <a:pt x="22706" y="6509"/>
                      <a:pt x="22828" y="5840"/>
                      <a:pt x="23253" y="5749"/>
                    </a:cubicBezTo>
                    <a:cubicBezTo>
                      <a:pt x="23305" y="5743"/>
                      <a:pt x="23360" y="5741"/>
                      <a:pt x="23416" y="5741"/>
                    </a:cubicBezTo>
                    <a:cubicBezTo>
                      <a:pt x="23654" y="5741"/>
                      <a:pt x="23925" y="5785"/>
                      <a:pt x="24195" y="5810"/>
                    </a:cubicBezTo>
                    <a:cubicBezTo>
                      <a:pt x="24165" y="5749"/>
                      <a:pt x="24165" y="5688"/>
                      <a:pt x="24135" y="5627"/>
                    </a:cubicBezTo>
                    <a:cubicBezTo>
                      <a:pt x="23739" y="5536"/>
                      <a:pt x="23344" y="5445"/>
                      <a:pt x="22949" y="5354"/>
                    </a:cubicBezTo>
                    <a:cubicBezTo>
                      <a:pt x="22229" y="4808"/>
                      <a:pt x="22909" y="4079"/>
                      <a:pt x="22237" y="4079"/>
                    </a:cubicBezTo>
                    <a:cubicBezTo>
                      <a:pt x="22087" y="4079"/>
                      <a:pt x="21868" y="4115"/>
                      <a:pt x="21551" y="4199"/>
                    </a:cubicBezTo>
                    <a:cubicBezTo>
                      <a:pt x="21453" y="4228"/>
                      <a:pt x="21372" y="4241"/>
                      <a:pt x="21303" y="4241"/>
                    </a:cubicBezTo>
                    <a:cubicBezTo>
                      <a:pt x="20725" y="4241"/>
                      <a:pt x="21037" y="3315"/>
                      <a:pt x="20548" y="3044"/>
                    </a:cubicBezTo>
                    <a:cubicBezTo>
                      <a:pt x="20274" y="2770"/>
                      <a:pt x="20001" y="2497"/>
                      <a:pt x="19697" y="2254"/>
                    </a:cubicBezTo>
                    <a:cubicBezTo>
                      <a:pt x="19210" y="1980"/>
                      <a:pt x="18603" y="2132"/>
                      <a:pt x="18055" y="1828"/>
                    </a:cubicBezTo>
                    <a:cubicBezTo>
                      <a:pt x="17417" y="1463"/>
                      <a:pt x="16718" y="1129"/>
                      <a:pt x="16019" y="916"/>
                    </a:cubicBezTo>
                    <a:cubicBezTo>
                      <a:pt x="15745" y="779"/>
                      <a:pt x="15472" y="711"/>
                      <a:pt x="15198" y="711"/>
                    </a:cubicBezTo>
                    <a:cubicBezTo>
                      <a:pt x="15107" y="711"/>
                      <a:pt x="15016" y="719"/>
                      <a:pt x="14925" y="734"/>
                    </a:cubicBezTo>
                    <a:cubicBezTo>
                      <a:pt x="14857" y="743"/>
                      <a:pt x="14795" y="747"/>
                      <a:pt x="14738" y="747"/>
                    </a:cubicBezTo>
                    <a:cubicBezTo>
                      <a:pt x="14044" y="747"/>
                      <a:pt x="14020" y="117"/>
                      <a:pt x="13375" y="4"/>
                    </a:cubicBezTo>
                    <a:cubicBezTo>
                      <a:pt x="13354" y="2"/>
                      <a:pt x="13332" y="1"/>
                      <a:pt x="133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9" name="Google Shape;11739;p32"/>
              <p:cNvSpPr/>
              <p:nvPr/>
            </p:nvSpPr>
            <p:spPr>
              <a:xfrm>
                <a:off x="3171040" y="2904974"/>
                <a:ext cx="407440" cy="189123"/>
              </a:xfrm>
              <a:custGeom>
                <a:avLst/>
                <a:gdLst/>
                <a:ahLst/>
                <a:cxnLst/>
                <a:rect l="l" t="t" r="r" b="b"/>
                <a:pathLst>
                  <a:path w="24256" h="11259" extrusionOk="0">
                    <a:moveTo>
                      <a:pt x="11147" y="0"/>
                    </a:moveTo>
                    <a:cubicBezTo>
                      <a:pt x="11110" y="0"/>
                      <a:pt x="11072" y="3"/>
                      <a:pt x="11034" y="8"/>
                    </a:cubicBezTo>
                    <a:cubicBezTo>
                      <a:pt x="10760" y="8"/>
                      <a:pt x="10487" y="8"/>
                      <a:pt x="10183" y="38"/>
                    </a:cubicBezTo>
                    <a:cubicBezTo>
                      <a:pt x="9848" y="130"/>
                      <a:pt x="9879" y="707"/>
                      <a:pt x="9544" y="798"/>
                    </a:cubicBezTo>
                    <a:cubicBezTo>
                      <a:pt x="9028" y="950"/>
                      <a:pt x="8268" y="829"/>
                      <a:pt x="7873" y="1011"/>
                    </a:cubicBezTo>
                    <a:cubicBezTo>
                      <a:pt x="7660" y="1224"/>
                      <a:pt x="7477" y="1467"/>
                      <a:pt x="7265" y="1710"/>
                    </a:cubicBezTo>
                    <a:cubicBezTo>
                      <a:pt x="7225" y="1728"/>
                      <a:pt x="7185" y="1736"/>
                      <a:pt x="7145" y="1736"/>
                    </a:cubicBezTo>
                    <a:cubicBezTo>
                      <a:pt x="6892" y="1736"/>
                      <a:pt x="6626" y="1431"/>
                      <a:pt x="6372" y="1431"/>
                    </a:cubicBezTo>
                    <a:cubicBezTo>
                      <a:pt x="6325" y="1431"/>
                      <a:pt x="6278" y="1442"/>
                      <a:pt x="6231" y="1467"/>
                    </a:cubicBezTo>
                    <a:cubicBezTo>
                      <a:pt x="5841" y="1662"/>
                      <a:pt x="6192" y="2523"/>
                      <a:pt x="5690" y="2523"/>
                    </a:cubicBezTo>
                    <a:cubicBezTo>
                      <a:pt x="5645" y="2523"/>
                      <a:pt x="5592" y="2516"/>
                      <a:pt x="5532" y="2501"/>
                    </a:cubicBezTo>
                    <a:cubicBezTo>
                      <a:pt x="5343" y="2453"/>
                      <a:pt x="5130" y="2424"/>
                      <a:pt x="4916" y="2424"/>
                    </a:cubicBezTo>
                    <a:cubicBezTo>
                      <a:pt x="4444" y="2424"/>
                      <a:pt x="3969" y="2568"/>
                      <a:pt x="3739" y="2987"/>
                    </a:cubicBezTo>
                    <a:cubicBezTo>
                      <a:pt x="3465" y="3473"/>
                      <a:pt x="2857" y="3747"/>
                      <a:pt x="2432" y="4051"/>
                    </a:cubicBezTo>
                    <a:cubicBezTo>
                      <a:pt x="1733" y="4537"/>
                      <a:pt x="1611" y="5084"/>
                      <a:pt x="1125" y="5692"/>
                    </a:cubicBezTo>
                    <a:cubicBezTo>
                      <a:pt x="851" y="5844"/>
                      <a:pt x="578" y="5996"/>
                      <a:pt x="304" y="6178"/>
                    </a:cubicBezTo>
                    <a:cubicBezTo>
                      <a:pt x="213" y="6361"/>
                      <a:pt x="365" y="7303"/>
                      <a:pt x="395" y="7516"/>
                    </a:cubicBezTo>
                    <a:cubicBezTo>
                      <a:pt x="486" y="8093"/>
                      <a:pt x="0" y="9127"/>
                      <a:pt x="426" y="9643"/>
                    </a:cubicBezTo>
                    <a:cubicBezTo>
                      <a:pt x="517" y="9795"/>
                      <a:pt x="1611" y="9795"/>
                      <a:pt x="1824" y="9856"/>
                    </a:cubicBezTo>
                    <a:cubicBezTo>
                      <a:pt x="2097" y="9887"/>
                      <a:pt x="2341" y="9978"/>
                      <a:pt x="2523" y="10191"/>
                    </a:cubicBezTo>
                    <a:cubicBezTo>
                      <a:pt x="2690" y="10346"/>
                      <a:pt x="2828" y="10392"/>
                      <a:pt x="2960" y="10392"/>
                    </a:cubicBezTo>
                    <a:cubicBezTo>
                      <a:pt x="3150" y="10392"/>
                      <a:pt x="3326" y="10298"/>
                      <a:pt x="3556" y="10298"/>
                    </a:cubicBezTo>
                    <a:cubicBezTo>
                      <a:pt x="3604" y="10298"/>
                      <a:pt x="3655" y="10302"/>
                      <a:pt x="3708" y="10312"/>
                    </a:cubicBezTo>
                    <a:cubicBezTo>
                      <a:pt x="4255" y="10373"/>
                      <a:pt x="4711" y="10951"/>
                      <a:pt x="5289" y="10981"/>
                    </a:cubicBezTo>
                    <a:cubicBezTo>
                      <a:pt x="6021" y="11007"/>
                      <a:pt x="6686" y="11078"/>
                      <a:pt x="7419" y="11078"/>
                    </a:cubicBezTo>
                    <a:cubicBezTo>
                      <a:pt x="7538" y="11078"/>
                      <a:pt x="7658" y="11076"/>
                      <a:pt x="7781" y="11072"/>
                    </a:cubicBezTo>
                    <a:cubicBezTo>
                      <a:pt x="8329" y="11042"/>
                      <a:pt x="8876" y="11042"/>
                      <a:pt x="9423" y="11011"/>
                    </a:cubicBezTo>
                    <a:cubicBezTo>
                      <a:pt x="10061" y="10981"/>
                      <a:pt x="10578" y="10312"/>
                      <a:pt x="11064" y="10282"/>
                    </a:cubicBezTo>
                    <a:cubicBezTo>
                      <a:pt x="11277" y="10282"/>
                      <a:pt x="12037" y="10920"/>
                      <a:pt x="12280" y="11011"/>
                    </a:cubicBezTo>
                    <a:cubicBezTo>
                      <a:pt x="12468" y="11099"/>
                      <a:pt x="12639" y="11133"/>
                      <a:pt x="12798" y="11133"/>
                    </a:cubicBezTo>
                    <a:cubicBezTo>
                      <a:pt x="13343" y="11133"/>
                      <a:pt x="13756" y="10737"/>
                      <a:pt x="14300" y="10737"/>
                    </a:cubicBezTo>
                    <a:cubicBezTo>
                      <a:pt x="14316" y="10737"/>
                      <a:pt x="14331" y="10737"/>
                      <a:pt x="14347" y="10738"/>
                    </a:cubicBezTo>
                    <a:cubicBezTo>
                      <a:pt x="14496" y="10748"/>
                      <a:pt x="14642" y="10752"/>
                      <a:pt x="14786" y="10752"/>
                    </a:cubicBezTo>
                    <a:cubicBezTo>
                      <a:pt x="15410" y="10752"/>
                      <a:pt x="15988" y="10673"/>
                      <a:pt x="16605" y="10673"/>
                    </a:cubicBezTo>
                    <a:cubicBezTo>
                      <a:pt x="16682" y="10673"/>
                      <a:pt x="16760" y="10674"/>
                      <a:pt x="16839" y="10677"/>
                    </a:cubicBezTo>
                    <a:cubicBezTo>
                      <a:pt x="17710" y="10677"/>
                      <a:pt x="18386" y="11259"/>
                      <a:pt x="19213" y="11259"/>
                    </a:cubicBezTo>
                    <a:cubicBezTo>
                      <a:pt x="19252" y="11259"/>
                      <a:pt x="19292" y="11257"/>
                      <a:pt x="19332" y="11254"/>
                    </a:cubicBezTo>
                    <a:cubicBezTo>
                      <a:pt x="19871" y="11205"/>
                      <a:pt x="19738" y="10505"/>
                      <a:pt x="20144" y="10505"/>
                    </a:cubicBezTo>
                    <a:cubicBezTo>
                      <a:pt x="20241" y="10505"/>
                      <a:pt x="20370" y="10546"/>
                      <a:pt x="20548" y="10647"/>
                    </a:cubicBezTo>
                    <a:cubicBezTo>
                      <a:pt x="20753" y="10763"/>
                      <a:pt x="20956" y="10816"/>
                      <a:pt x="21147" y="10816"/>
                    </a:cubicBezTo>
                    <a:cubicBezTo>
                      <a:pt x="21603" y="10816"/>
                      <a:pt x="21987" y="10511"/>
                      <a:pt x="22159" y="10039"/>
                    </a:cubicBezTo>
                    <a:cubicBezTo>
                      <a:pt x="22371" y="9492"/>
                      <a:pt x="23101" y="9674"/>
                      <a:pt x="23101" y="8975"/>
                    </a:cubicBezTo>
                    <a:cubicBezTo>
                      <a:pt x="23131" y="8397"/>
                      <a:pt x="23192" y="7820"/>
                      <a:pt x="23648" y="7425"/>
                    </a:cubicBezTo>
                    <a:cubicBezTo>
                      <a:pt x="24256" y="6877"/>
                      <a:pt x="23618" y="6330"/>
                      <a:pt x="23101" y="5905"/>
                    </a:cubicBezTo>
                    <a:cubicBezTo>
                      <a:pt x="22493" y="5449"/>
                      <a:pt x="22402" y="4598"/>
                      <a:pt x="21855" y="4111"/>
                    </a:cubicBezTo>
                    <a:cubicBezTo>
                      <a:pt x="21672" y="3960"/>
                      <a:pt x="20760" y="4081"/>
                      <a:pt x="20426" y="3929"/>
                    </a:cubicBezTo>
                    <a:cubicBezTo>
                      <a:pt x="19879" y="3716"/>
                      <a:pt x="19666" y="3017"/>
                      <a:pt x="19362" y="2531"/>
                    </a:cubicBezTo>
                    <a:cubicBezTo>
                      <a:pt x="19203" y="2292"/>
                      <a:pt x="19067" y="2213"/>
                      <a:pt x="18940" y="2213"/>
                    </a:cubicBezTo>
                    <a:cubicBezTo>
                      <a:pt x="18688" y="2213"/>
                      <a:pt x="18471" y="2526"/>
                      <a:pt x="18178" y="2526"/>
                    </a:cubicBezTo>
                    <a:cubicBezTo>
                      <a:pt x="18111" y="2526"/>
                      <a:pt x="18040" y="2510"/>
                      <a:pt x="17964" y="2470"/>
                    </a:cubicBezTo>
                    <a:cubicBezTo>
                      <a:pt x="17517" y="2247"/>
                      <a:pt x="17147" y="1354"/>
                      <a:pt x="16523" y="1354"/>
                    </a:cubicBezTo>
                    <a:cubicBezTo>
                      <a:pt x="16468" y="1354"/>
                      <a:pt x="16412" y="1361"/>
                      <a:pt x="16353" y="1376"/>
                    </a:cubicBezTo>
                    <a:cubicBezTo>
                      <a:pt x="16176" y="1432"/>
                      <a:pt x="16047" y="1456"/>
                      <a:pt x="15945" y="1456"/>
                    </a:cubicBezTo>
                    <a:cubicBezTo>
                      <a:pt x="15607" y="1456"/>
                      <a:pt x="15559" y="1198"/>
                      <a:pt x="15046" y="1011"/>
                    </a:cubicBezTo>
                    <a:cubicBezTo>
                      <a:pt x="14342" y="785"/>
                      <a:pt x="14137" y="517"/>
                      <a:pt x="13503" y="517"/>
                    </a:cubicBezTo>
                    <a:cubicBezTo>
                      <a:pt x="13370" y="517"/>
                      <a:pt x="13219" y="529"/>
                      <a:pt x="13040" y="555"/>
                    </a:cubicBezTo>
                    <a:cubicBezTo>
                      <a:pt x="12986" y="564"/>
                      <a:pt x="12932" y="568"/>
                      <a:pt x="12879" y="568"/>
                    </a:cubicBezTo>
                    <a:cubicBezTo>
                      <a:pt x="12260" y="568"/>
                      <a:pt x="11723" y="0"/>
                      <a:pt x="111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0" name="Google Shape;11740;p32"/>
              <p:cNvSpPr/>
              <p:nvPr/>
            </p:nvSpPr>
            <p:spPr>
              <a:xfrm>
                <a:off x="3206267" y="2998929"/>
                <a:ext cx="336991" cy="95175"/>
              </a:xfrm>
              <a:custGeom>
                <a:avLst/>
                <a:gdLst/>
                <a:ahLst/>
                <a:cxnLst/>
                <a:rect l="l" t="t" r="r" b="b"/>
                <a:pathLst>
                  <a:path w="20062" h="5666" extrusionOk="0">
                    <a:moveTo>
                      <a:pt x="9046" y="1"/>
                    </a:moveTo>
                    <a:cubicBezTo>
                      <a:pt x="9010" y="1"/>
                      <a:pt x="8973" y="3"/>
                      <a:pt x="8937" y="8"/>
                    </a:cubicBezTo>
                    <a:cubicBezTo>
                      <a:pt x="8663" y="8"/>
                      <a:pt x="8390" y="38"/>
                      <a:pt x="8086" y="69"/>
                    </a:cubicBezTo>
                    <a:cubicBezTo>
                      <a:pt x="7751" y="160"/>
                      <a:pt x="7782" y="707"/>
                      <a:pt x="7447" y="829"/>
                    </a:cubicBezTo>
                    <a:cubicBezTo>
                      <a:pt x="6931" y="981"/>
                      <a:pt x="6171" y="859"/>
                      <a:pt x="5776" y="1011"/>
                    </a:cubicBezTo>
                    <a:cubicBezTo>
                      <a:pt x="5563" y="1254"/>
                      <a:pt x="5350" y="1497"/>
                      <a:pt x="5168" y="1710"/>
                    </a:cubicBezTo>
                    <a:cubicBezTo>
                      <a:pt x="5126" y="1729"/>
                      <a:pt x="5084" y="1737"/>
                      <a:pt x="5042" y="1737"/>
                    </a:cubicBezTo>
                    <a:cubicBezTo>
                      <a:pt x="4786" y="1737"/>
                      <a:pt x="4516" y="1440"/>
                      <a:pt x="4260" y="1440"/>
                    </a:cubicBezTo>
                    <a:cubicBezTo>
                      <a:pt x="4218" y="1440"/>
                      <a:pt x="4176" y="1448"/>
                      <a:pt x="4134" y="1467"/>
                    </a:cubicBezTo>
                    <a:cubicBezTo>
                      <a:pt x="3743" y="1663"/>
                      <a:pt x="4097" y="2552"/>
                      <a:pt x="3589" y="2552"/>
                    </a:cubicBezTo>
                    <a:cubicBezTo>
                      <a:pt x="3545" y="2552"/>
                      <a:pt x="3494" y="2545"/>
                      <a:pt x="3435" y="2531"/>
                    </a:cubicBezTo>
                    <a:cubicBezTo>
                      <a:pt x="3236" y="2481"/>
                      <a:pt x="3010" y="2447"/>
                      <a:pt x="2785" y="2447"/>
                    </a:cubicBezTo>
                    <a:cubicBezTo>
                      <a:pt x="2325" y="2447"/>
                      <a:pt x="1866" y="2588"/>
                      <a:pt x="1642" y="3017"/>
                    </a:cubicBezTo>
                    <a:cubicBezTo>
                      <a:pt x="1368" y="3503"/>
                      <a:pt x="760" y="3747"/>
                      <a:pt x="304" y="4081"/>
                    </a:cubicBezTo>
                    <a:cubicBezTo>
                      <a:pt x="213" y="4142"/>
                      <a:pt x="92" y="4233"/>
                      <a:pt x="0" y="4324"/>
                    </a:cubicBezTo>
                    <a:cubicBezTo>
                      <a:pt x="183" y="4385"/>
                      <a:pt x="304" y="4476"/>
                      <a:pt x="426" y="4598"/>
                    </a:cubicBezTo>
                    <a:cubicBezTo>
                      <a:pt x="593" y="4753"/>
                      <a:pt x="731" y="4799"/>
                      <a:pt x="863" y="4799"/>
                    </a:cubicBezTo>
                    <a:cubicBezTo>
                      <a:pt x="1053" y="4799"/>
                      <a:pt x="1229" y="4705"/>
                      <a:pt x="1459" y="4705"/>
                    </a:cubicBezTo>
                    <a:cubicBezTo>
                      <a:pt x="1507" y="4705"/>
                      <a:pt x="1558" y="4709"/>
                      <a:pt x="1611" y="4719"/>
                    </a:cubicBezTo>
                    <a:cubicBezTo>
                      <a:pt x="2158" y="4780"/>
                      <a:pt x="2614" y="5358"/>
                      <a:pt x="3192" y="5388"/>
                    </a:cubicBezTo>
                    <a:cubicBezTo>
                      <a:pt x="3924" y="5414"/>
                      <a:pt x="4589" y="5485"/>
                      <a:pt x="5322" y="5485"/>
                    </a:cubicBezTo>
                    <a:cubicBezTo>
                      <a:pt x="5441" y="5485"/>
                      <a:pt x="5561" y="5483"/>
                      <a:pt x="5684" y="5479"/>
                    </a:cubicBezTo>
                    <a:cubicBezTo>
                      <a:pt x="6232" y="5449"/>
                      <a:pt x="6779" y="5449"/>
                      <a:pt x="7326" y="5418"/>
                    </a:cubicBezTo>
                    <a:cubicBezTo>
                      <a:pt x="7964" y="5388"/>
                      <a:pt x="8481" y="4719"/>
                      <a:pt x="8967" y="4689"/>
                    </a:cubicBezTo>
                    <a:cubicBezTo>
                      <a:pt x="9180" y="4689"/>
                      <a:pt x="9940" y="5327"/>
                      <a:pt x="10183" y="5418"/>
                    </a:cubicBezTo>
                    <a:cubicBezTo>
                      <a:pt x="10371" y="5506"/>
                      <a:pt x="10542" y="5540"/>
                      <a:pt x="10701" y="5540"/>
                    </a:cubicBezTo>
                    <a:cubicBezTo>
                      <a:pt x="11246" y="5540"/>
                      <a:pt x="11659" y="5144"/>
                      <a:pt x="12203" y="5144"/>
                    </a:cubicBezTo>
                    <a:cubicBezTo>
                      <a:pt x="12219" y="5144"/>
                      <a:pt x="12234" y="5144"/>
                      <a:pt x="12250" y="5145"/>
                    </a:cubicBezTo>
                    <a:cubicBezTo>
                      <a:pt x="12399" y="5155"/>
                      <a:pt x="12545" y="5159"/>
                      <a:pt x="12689" y="5159"/>
                    </a:cubicBezTo>
                    <a:cubicBezTo>
                      <a:pt x="13313" y="5159"/>
                      <a:pt x="13891" y="5080"/>
                      <a:pt x="14508" y="5080"/>
                    </a:cubicBezTo>
                    <a:cubicBezTo>
                      <a:pt x="14585" y="5080"/>
                      <a:pt x="14663" y="5081"/>
                      <a:pt x="14742" y="5084"/>
                    </a:cubicBezTo>
                    <a:cubicBezTo>
                      <a:pt x="15584" y="5084"/>
                      <a:pt x="16287" y="5666"/>
                      <a:pt x="17115" y="5666"/>
                    </a:cubicBezTo>
                    <a:cubicBezTo>
                      <a:pt x="17155" y="5666"/>
                      <a:pt x="17195" y="5664"/>
                      <a:pt x="17235" y="5661"/>
                    </a:cubicBezTo>
                    <a:cubicBezTo>
                      <a:pt x="17774" y="5612"/>
                      <a:pt x="17641" y="4912"/>
                      <a:pt x="18047" y="4912"/>
                    </a:cubicBezTo>
                    <a:cubicBezTo>
                      <a:pt x="18144" y="4912"/>
                      <a:pt x="18273" y="4953"/>
                      <a:pt x="18451" y="5054"/>
                    </a:cubicBezTo>
                    <a:cubicBezTo>
                      <a:pt x="18649" y="5171"/>
                      <a:pt x="18850" y="5224"/>
                      <a:pt x="19041" y="5224"/>
                    </a:cubicBezTo>
                    <a:cubicBezTo>
                      <a:pt x="19494" y="5224"/>
                      <a:pt x="19890" y="4925"/>
                      <a:pt x="20062" y="4476"/>
                    </a:cubicBezTo>
                    <a:cubicBezTo>
                      <a:pt x="19970" y="4354"/>
                      <a:pt x="19879" y="4233"/>
                      <a:pt x="19758" y="4142"/>
                    </a:cubicBezTo>
                    <a:cubicBezTo>
                      <a:pt x="19575" y="3959"/>
                      <a:pt x="18663" y="4081"/>
                      <a:pt x="18329" y="3929"/>
                    </a:cubicBezTo>
                    <a:cubicBezTo>
                      <a:pt x="17782" y="3716"/>
                      <a:pt x="17569" y="3017"/>
                      <a:pt x="17265" y="2531"/>
                    </a:cubicBezTo>
                    <a:cubicBezTo>
                      <a:pt x="17111" y="2308"/>
                      <a:pt x="16978" y="2232"/>
                      <a:pt x="16854" y="2232"/>
                    </a:cubicBezTo>
                    <a:cubicBezTo>
                      <a:pt x="16597" y="2232"/>
                      <a:pt x="16378" y="2557"/>
                      <a:pt x="16080" y="2557"/>
                    </a:cubicBezTo>
                    <a:cubicBezTo>
                      <a:pt x="16014" y="2557"/>
                      <a:pt x="15943" y="2540"/>
                      <a:pt x="15867" y="2500"/>
                    </a:cubicBezTo>
                    <a:cubicBezTo>
                      <a:pt x="15425" y="2252"/>
                      <a:pt x="15034" y="1377"/>
                      <a:pt x="14443" y="1377"/>
                    </a:cubicBezTo>
                    <a:cubicBezTo>
                      <a:pt x="14383" y="1377"/>
                      <a:pt x="14320" y="1386"/>
                      <a:pt x="14256" y="1406"/>
                    </a:cubicBezTo>
                    <a:cubicBezTo>
                      <a:pt x="14086" y="1454"/>
                      <a:pt x="13960" y="1474"/>
                      <a:pt x="13860" y="1474"/>
                    </a:cubicBezTo>
                    <a:cubicBezTo>
                      <a:pt x="13511" y="1474"/>
                      <a:pt x="13468" y="1230"/>
                      <a:pt x="12949" y="1041"/>
                    </a:cubicBezTo>
                    <a:cubicBezTo>
                      <a:pt x="12266" y="797"/>
                      <a:pt x="12053" y="534"/>
                      <a:pt x="11460" y="534"/>
                    </a:cubicBezTo>
                    <a:cubicBezTo>
                      <a:pt x="11315" y="534"/>
                      <a:pt x="11146" y="549"/>
                      <a:pt x="10943" y="585"/>
                    </a:cubicBezTo>
                    <a:cubicBezTo>
                      <a:pt x="10891" y="594"/>
                      <a:pt x="10839" y="598"/>
                      <a:pt x="10788" y="598"/>
                    </a:cubicBezTo>
                    <a:cubicBezTo>
                      <a:pt x="10165" y="598"/>
                      <a:pt x="9625" y="1"/>
                      <a:pt x="90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1" name="Google Shape;11741;p32"/>
              <p:cNvSpPr/>
              <p:nvPr/>
            </p:nvSpPr>
            <p:spPr>
              <a:xfrm>
                <a:off x="4567029" y="3591871"/>
                <a:ext cx="91412" cy="234359"/>
              </a:xfrm>
              <a:custGeom>
                <a:avLst/>
                <a:gdLst/>
                <a:ahLst/>
                <a:cxnLst/>
                <a:rect l="l" t="t" r="r" b="b"/>
                <a:pathLst>
                  <a:path w="5442" h="13952" extrusionOk="0">
                    <a:moveTo>
                      <a:pt x="4560" y="0"/>
                    </a:moveTo>
                    <a:lnTo>
                      <a:pt x="3892" y="365"/>
                    </a:lnTo>
                    <a:cubicBezTo>
                      <a:pt x="4560" y="1459"/>
                      <a:pt x="4651" y="2949"/>
                      <a:pt x="4165" y="4438"/>
                    </a:cubicBezTo>
                    <a:cubicBezTo>
                      <a:pt x="3770" y="5654"/>
                      <a:pt x="3041" y="6718"/>
                      <a:pt x="2281" y="7721"/>
                    </a:cubicBezTo>
                    <a:cubicBezTo>
                      <a:pt x="2250" y="7690"/>
                      <a:pt x="2220" y="7660"/>
                      <a:pt x="2220" y="7599"/>
                    </a:cubicBezTo>
                    <a:cubicBezTo>
                      <a:pt x="1612" y="6383"/>
                      <a:pt x="974" y="5137"/>
                      <a:pt x="730" y="3830"/>
                    </a:cubicBezTo>
                    <a:lnTo>
                      <a:pt x="1" y="3952"/>
                    </a:lnTo>
                    <a:cubicBezTo>
                      <a:pt x="244" y="5380"/>
                      <a:pt x="913" y="6687"/>
                      <a:pt x="1521" y="7933"/>
                    </a:cubicBezTo>
                    <a:cubicBezTo>
                      <a:pt x="1703" y="8268"/>
                      <a:pt x="1855" y="8602"/>
                      <a:pt x="2007" y="8936"/>
                    </a:cubicBezTo>
                    <a:cubicBezTo>
                      <a:pt x="2676" y="10304"/>
                      <a:pt x="3375" y="12067"/>
                      <a:pt x="3010" y="13800"/>
                    </a:cubicBezTo>
                    <a:lnTo>
                      <a:pt x="3770" y="13952"/>
                    </a:lnTo>
                    <a:cubicBezTo>
                      <a:pt x="4135" y="12006"/>
                      <a:pt x="3405" y="10061"/>
                      <a:pt x="2706" y="8602"/>
                    </a:cubicBezTo>
                    <a:cubicBezTo>
                      <a:pt x="2676" y="8572"/>
                      <a:pt x="2676" y="8541"/>
                      <a:pt x="2645" y="8481"/>
                    </a:cubicBezTo>
                    <a:cubicBezTo>
                      <a:pt x="3527" y="7356"/>
                      <a:pt x="4408" y="6110"/>
                      <a:pt x="4864" y="4681"/>
                    </a:cubicBezTo>
                    <a:cubicBezTo>
                      <a:pt x="5442" y="2979"/>
                      <a:pt x="5320" y="1277"/>
                      <a:pt x="4560" y="0"/>
                    </a:cubicBezTo>
                    <a:close/>
                  </a:path>
                </a:pathLst>
              </a:custGeom>
              <a:solidFill>
                <a:srgbClr val="7273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2" name="Google Shape;11742;p32"/>
              <p:cNvSpPr/>
              <p:nvPr/>
            </p:nvSpPr>
            <p:spPr>
              <a:xfrm>
                <a:off x="4464910" y="3958063"/>
                <a:ext cx="276756" cy="637717"/>
              </a:xfrm>
              <a:custGeom>
                <a:avLst/>
                <a:gdLst/>
                <a:ahLst/>
                <a:cxnLst/>
                <a:rect l="l" t="t" r="r" b="b"/>
                <a:pathLst>
                  <a:path w="16476" h="37965" extrusionOk="0">
                    <a:moveTo>
                      <a:pt x="8937" y="1"/>
                    </a:moveTo>
                    <a:lnTo>
                      <a:pt x="8937" y="1"/>
                    </a:lnTo>
                    <a:cubicBezTo>
                      <a:pt x="8572" y="1186"/>
                      <a:pt x="8664" y="2524"/>
                      <a:pt x="9150" y="3679"/>
                    </a:cubicBezTo>
                    <a:cubicBezTo>
                      <a:pt x="9515" y="4499"/>
                      <a:pt x="10092" y="5229"/>
                      <a:pt x="10822" y="5776"/>
                    </a:cubicBezTo>
                    <a:cubicBezTo>
                      <a:pt x="11247" y="6110"/>
                      <a:pt x="11490" y="6657"/>
                      <a:pt x="11430" y="7205"/>
                    </a:cubicBezTo>
                    <a:cubicBezTo>
                      <a:pt x="11338" y="8116"/>
                      <a:pt x="11338" y="8572"/>
                      <a:pt x="11490" y="9849"/>
                    </a:cubicBezTo>
                    <a:cubicBezTo>
                      <a:pt x="11521" y="10761"/>
                      <a:pt x="11217" y="11642"/>
                      <a:pt x="10579" y="12281"/>
                    </a:cubicBezTo>
                    <a:cubicBezTo>
                      <a:pt x="9910" y="12980"/>
                      <a:pt x="9150" y="13648"/>
                      <a:pt x="8390" y="14226"/>
                    </a:cubicBezTo>
                    <a:cubicBezTo>
                      <a:pt x="8093" y="14456"/>
                      <a:pt x="7747" y="14565"/>
                      <a:pt x="7404" y="14565"/>
                    </a:cubicBezTo>
                    <a:cubicBezTo>
                      <a:pt x="6976" y="14565"/>
                      <a:pt x="6553" y="14395"/>
                      <a:pt x="6232" y="14074"/>
                    </a:cubicBezTo>
                    <a:cubicBezTo>
                      <a:pt x="4743" y="12554"/>
                      <a:pt x="3071" y="10852"/>
                      <a:pt x="2220" y="8876"/>
                    </a:cubicBezTo>
                    <a:lnTo>
                      <a:pt x="1977" y="9089"/>
                    </a:lnTo>
                    <a:cubicBezTo>
                      <a:pt x="2949" y="11399"/>
                      <a:pt x="4439" y="13466"/>
                      <a:pt x="6262" y="15168"/>
                    </a:cubicBezTo>
                    <a:cubicBezTo>
                      <a:pt x="6536" y="15411"/>
                      <a:pt x="6323" y="15776"/>
                      <a:pt x="5958" y="15837"/>
                    </a:cubicBezTo>
                    <a:cubicBezTo>
                      <a:pt x="5666" y="15882"/>
                      <a:pt x="5377" y="15904"/>
                      <a:pt x="5093" y="15904"/>
                    </a:cubicBezTo>
                    <a:cubicBezTo>
                      <a:pt x="3279" y="15904"/>
                      <a:pt x="1641" y="15038"/>
                      <a:pt x="274" y="14013"/>
                    </a:cubicBezTo>
                    <a:lnTo>
                      <a:pt x="1" y="14196"/>
                    </a:lnTo>
                    <a:cubicBezTo>
                      <a:pt x="2220" y="15837"/>
                      <a:pt x="4135" y="16718"/>
                      <a:pt x="6901" y="16718"/>
                    </a:cubicBezTo>
                    <a:lnTo>
                      <a:pt x="7235" y="16718"/>
                    </a:lnTo>
                    <a:cubicBezTo>
                      <a:pt x="7661" y="17569"/>
                      <a:pt x="7812" y="18481"/>
                      <a:pt x="7843" y="19211"/>
                    </a:cubicBezTo>
                    <a:cubicBezTo>
                      <a:pt x="7934" y="20366"/>
                      <a:pt x="7934" y="21339"/>
                      <a:pt x="7782" y="22494"/>
                    </a:cubicBezTo>
                    <a:lnTo>
                      <a:pt x="7661" y="23314"/>
                    </a:lnTo>
                    <a:cubicBezTo>
                      <a:pt x="7569" y="23983"/>
                      <a:pt x="7387" y="24682"/>
                      <a:pt x="7296" y="25381"/>
                    </a:cubicBezTo>
                    <a:cubicBezTo>
                      <a:pt x="6870" y="24712"/>
                      <a:pt x="6141" y="24165"/>
                      <a:pt x="5806" y="23405"/>
                    </a:cubicBezTo>
                    <a:lnTo>
                      <a:pt x="5442" y="23527"/>
                    </a:lnTo>
                    <a:cubicBezTo>
                      <a:pt x="5898" y="24621"/>
                      <a:pt x="6293" y="25685"/>
                      <a:pt x="7022" y="26627"/>
                    </a:cubicBezTo>
                    <a:cubicBezTo>
                      <a:pt x="6749" y="30427"/>
                      <a:pt x="6323" y="34591"/>
                      <a:pt x="6657" y="37965"/>
                    </a:cubicBezTo>
                    <a:lnTo>
                      <a:pt x="8937" y="37965"/>
                    </a:lnTo>
                    <a:cubicBezTo>
                      <a:pt x="9089" y="37722"/>
                      <a:pt x="8816" y="36658"/>
                      <a:pt x="8785" y="36324"/>
                    </a:cubicBezTo>
                    <a:cubicBezTo>
                      <a:pt x="8755" y="35716"/>
                      <a:pt x="8724" y="35077"/>
                      <a:pt x="8694" y="34469"/>
                    </a:cubicBezTo>
                    <a:cubicBezTo>
                      <a:pt x="8664" y="33223"/>
                      <a:pt x="8664" y="31977"/>
                      <a:pt x="8694" y="30731"/>
                    </a:cubicBezTo>
                    <a:cubicBezTo>
                      <a:pt x="8724" y="28299"/>
                      <a:pt x="8542" y="28208"/>
                      <a:pt x="8846" y="25776"/>
                    </a:cubicBezTo>
                    <a:lnTo>
                      <a:pt x="9150" y="23831"/>
                    </a:lnTo>
                    <a:cubicBezTo>
                      <a:pt x="10518" y="22646"/>
                      <a:pt x="11490" y="20548"/>
                      <a:pt x="11855" y="18755"/>
                    </a:cubicBezTo>
                    <a:lnTo>
                      <a:pt x="11460" y="18694"/>
                    </a:lnTo>
                    <a:cubicBezTo>
                      <a:pt x="11217" y="19971"/>
                      <a:pt x="10214" y="21126"/>
                      <a:pt x="9302" y="22098"/>
                    </a:cubicBezTo>
                    <a:cubicBezTo>
                      <a:pt x="9423" y="21126"/>
                      <a:pt x="9515" y="20153"/>
                      <a:pt x="9454" y="19150"/>
                    </a:cubicBezTo>
                    <a:cubicBezTo>
                      <a:pt x="9423" y="18238"/>
                      <a:pt x="9211" y="17053"/>
                      <a:pt x="8572" y="16019"/>
                    </a:cubicBezTo>
                    <a:lnTo>
                      <a:pt x="8572" y="15928"/>
                    </a:lnTo>
                    <a:lnTo>
                      <a:pt x="8512" y="15928"/>
                    </a:lnTo>
                    <a:cubicBezTo>
                      <a:pt x="8329" y="15594"/>
                      <a:pt x="8390" y="15199"/>
                      <a:pt x="8694" y="14955"/>
                    </a:cubicBezTo>
                    <a:cubicBezTo>
                      <a:pt x="12220" y="12311"/>
                      <a:pt x="15229" y="8056"/>
                      <a:pt x="16475" y="3800"/>
                    </a:cubicBezTo>
                    <a:lnTo>
                      <a:pt x="16475" y="3800"/>
                    </a:lnTo>
                    <a:lnTo>
                      <a:pt x="16080" y="3861"/>
                    </a:lnTo>
                    <a:cubicBezTo>
                      <a:pt x="15472" y="5898"/>
                      <a:pt x="13861" y="8025"/>
                      <a:pt x="12645" y="9788"/>
                    </a:cubicBezTo>
                    <a:cubicBezTo>
                      <a:pt x="12587" y="9871"/>
                      <a:pt x="12505" y="9907"/>
                      <a:pt x="12425" y="9907"/>
                    </a:cubicBezTo>
                    <a:cubicBezTo>
                      <a:pt x="12299" y="9907"/>
                      <a:pt x="12178" y="9816"/>
                      <a:pt x="12159" y="9667"/>
                    </a:cubicBezTo>
                    <a:cubicBezTo>
                      <a:pt x="12068" y="7417"/>
                      <a:pt x="11886" y="4925"/>
                      <a:pt x="12493" y="2767"/>
                    </a:cubicBezTo>
                    <a:lnTo>
                      <a:pt x="12281" y="2341"/>
                    </a:lnTo>
                    <a:cubicBezTo>
                      <a:pt x="12068" y="3192"/>
                      <a:pt x="11764" y="4530"/>
                      <a:pt x="11642" y="5442"/>
                    </a:cubicBezTo>
                    <a:cubicBezTo>
                      <a:pt x="10852" y="4955"/>
                      <a:pt x="9879" y="4226"/>
                      <a:pt x="9515" y="3405"/>
                    </a:cubicBezTo>
                    <a:cubicBezTo>
                      <a:pt x="9089" y="2402"/>
                      <a:pt x="8968" y="1125"/>
                      <a:pt x="9302" y="92"/>
                    </a:cubicBezTo>
                    <a:lnTo>
                      <a:pt x="893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3" name="Google Shape;11743;p32"/>
              <p:cNvSpPr/>
              <p:nvPr/>
            </p:nvSpPr>
            <p:spPr>
              <a:xfrm>
                <a:off x="4489419" y="3632037"/>
                <a:ext cx="551445" cy="364338"/>
              </a:xfrm>
              <a:custGeom>
                <a:avLst/>
                <a:gdLst/>
                <a:ahLst/>
                <a:cxnLst/>
                <a:rect l="l" t="t" r="r" b="b"/>
                <a:pathLst>
                  <a:path w="32829" h="21690" extrusionOk="0">
                    <a:moveTo>
                      <a:pt x="17277" y="0"/>
                    </a:moveTo>
                    <a:cubicBezTo>
                      <a:pt x="16928" y="0"/>
                      <a:pt x="16637" y="162"/>
                      <a:pt x="16171" y="162"/>
                    </a:cubicBezTo>
                    <a:cubicBezTo>
                      <a:pt x="15746" y="162"/>
                      <a:pt x="15503" y="649"/>
                      <a:pt x="15077" y="679"/>
                    </a:cubicBezTo>
                    <a:cubicBezTo>
                      <a:pt x="14610" y="679"/>
                      <a:pt x="14395" y="7"/>
                      <a:pt x="13949" y="7"/>
                    </a:cubicBezTo>
                    <a:cubicBezTo>
                      <a:pt x="13930" y="7"/>
                      <a:pt x="13911" y="8"/>
                      <a:pt x="13892" y="10"/>
                    </a:cubicBezTo>
                    <a:cubicBezTo>
                      <a:pt x="13010" y="102"/>
                      <a:pt x="11642" y="406"/>
                      <a:pt x="11004" y="1013"/>
                    </a:cubicBezTo>
                    <a:cubicBezTo>
                      <a:pt x="10214" y="1804"/>
                      <a:pt x="8876" y="1561"/>
                      <a:pt x="8177" y="2351"/>
                    </a:cubicBezTo>
                    <a:cubicBezTo>
                      <a:pt x="7630" y="2959"/>
                      <a:pt x="7205" y="2564"/>
                      <a:pt x="6597" y="2928"/>
                    </a:cubicBezTo>
                    <a:cubicBezTo>
                      <a:pt x="6080" y="3202"/>
                      <a:pt x="5806" y="3658"/>
                      <a:pt x="5259" y="3901"/>
                    </a:cubicBezTo>
                    <a:cubicBezTo>
                      <a:pt x="4651" y="4175"/>
                      <a:pt x="4530" y="4600"/>
                      <a:pt x="4043" y="5026"/>
                    </a:cubicBezTo>
                    <a:cubicBezTo>
                      <a:pt x="3739" y="5330"/>
                      <a:pt x="3192" y="5056"/>
                      <a:pt x="2888" y="5390"/>
                    </a:cubicBezTo>
                    <a:cubicBezTo>
                      <a:pt x="2554" y="5725"/>
                      <a:pt x="2980" y="6333"/>
                      <a:pt x="2676" y="6697"/>
                    </a:cubicBezTo>
                    <a:cubicBezTo>
                      <a:pt x="2372" y="7032"/>
                      <a:pt x="1733" y="6789"/>
                      <a:pt x="1490" y="7153"/>
                    </a:cubicBezTo>
                    <a:cubicBezTo>
                      <a:pt x="973" y="7883"/>
                      <a:pt x="1338" y="8278"/>
                      <a:pt x="518" y="8825"/>
                    </a:cubicBezTo>
                    <a:cubicBezTo>
                      <a:pt x="62" y="9099"/>
                      <a:pt x="274" y="9403"/>
                      <a:pt x="518" y="9737"/>
                    </a:cubicBezTo>
                    <a:cubicBezTo>
                      <a:pt x="1186" y="10679"/>
                      <a:pt x="1" y="11105"/>
                      <a:pt x="669" y="12047"/>
                    </a:cubicBezTo>
                    <a:cubicBezTo>
                      <a:pt x="1247" y="12807"/>
                      <a:pt x="669" y="13901"/>
                      <a:pt x="1034" y="14539"/>
                    </a:cubicBezTo>
                    <a:cubicBezTo>
                      <a:pt x="1277" y="14935"/>
                      <a:pt x="882" y="15482"/>
                      <a:pt x="1156" y="15846"/>
                    </a:cubicBezTo>
                    <a:cubicBezTo>
                      <a:pt x="1429" y="16181"/>
                      <a:pt x="1977" y="16090"/>
                      <a:pt x="2280" y="16394"/>
                    </a:cubicBezTo>
                    <a:cubicBezTo>
                      <a:pt x="3144" y="17313"/>
                      <a:pt x="5028" y="19865"/>
                      <a:pt x="6717" y="19865"/>
                    </a:cubicBezTo>
                    <a:cubicBezTo>
                      <a:pt x="6871" y="19865"/>
                      <a:pt x="7024" y="19844"/>
                      <a:pt x="7174" y="19798"/>
                    </a:cubicBezTo>
                    <a:cubicBezTo>
                      <a:pt x="7378" y="19728"/>
                      <a:pt x="7548" y="19699"/>
                      <a:pt x="7693" y="19699"/>
                    </a:cubicBezTo>
                    <a:cubicBezTo>
                      <a:pt x="8397" y="19699"/>
                      <a:pt x="8536" y="20381"/>
                      <a:pt x="9381" y="20381"/>
                    </a:cubicBezTo>
                    <a:cubicBezTo>
                      <a:pt x="9423" y="20381"/>
                      <a:pt x="9468" y="20379"/>
                      <a:pt x="9515" y="20375"/>
                    </a:cubicBezTo>
                    <a:cubicBezTo>
                      <a:pt x="9565" y="20371"/>
                      <a:pt x="9614" y="20369"/>
                      <a:pt x="9662" y="20369"/>
                    </a:cubicBezTo>
                    <a:cubicBezTo>
                      <a:pt x="10689" y="20369"/>
                      <a:pt x="11227" y="21264"/>
                      <a:pt x="12098" y="21409"/>
                    </a:cubicBezTo>
                    <a:cubicBezTo>
                      <a:pt x="12648" y="21498"/>
                      <a:pt x="13518" y="21689"/>
                      <a:pt x="14304" y="21689"/>
                    </a:cubicBezTo>
                    <a:cubicBezTo>
                      <a:pt x="14866" y="21689"/>
                      <a:pt x="15386" y="21591"/>
                      <a:pt x="15715" y="21287"/>
                    </a:cubicBezTo>
                    <a:cubicBezTo>
                      <a:pt x="16293" y="20776"/>
                      <a:pt x="16692" y="20509"/>
                      <a:pt x="17316" y="20509"/>
                    </a:cubicBezTo>
                    <a:cubicBezTo>
                      <a:pt x="17546" y="20509"/>
                      <a:pt x="17806" y="20545"/>
                      <a:pt x="18117" y="20619"/>
                    </a:cubicBezTo>
                    <a:cubicBezTo>
                      <a:pt x="18730" y="20758"/>
                      <a:pt x="20060" y="21332"/>
                      <a:pt x="20768" y="21332"/>
                    </a:cubicBezTo>
                    <a:cubicBezTo>
                      <a:pt x="20832" y="21332"/>
                      <a:pt x="20891" y="21328"/>
                      <a:pt x="20943" y="21318"/>
                    </a:cubicBezTo>
                    <a:cubicBezTo>
                      <a:pt x="21399" y="21257"/>
                      <a:pt x="21460" y="20619"/>
                      <a:pt x="21916" y="20527"/>
                    </a:cubicBezTo>
                    <a:cubicBezTo>
                      <a:pt x="22352" y="20425"/>
                      <a:pt x="22831" y="20301"/>
                      <a:pt x="23280" y="20301"/>
                    </a:cubicBezTo>
                    <a:cubicBezTo>
                      <a:pt x="23363" y="20301"/>
                      <a:pt x="23446" y="20305"/>
                      <a:pt x="23527" y="20315"/>
                    </a:cubicBezTo>
                    <a:cubicBezTo>
                      <a:pt x="23558" y="20318"/>
                      <a:pt x="23590" y="20320"/>
                      <a:pt x="23620" y="20320"/>
                    </a:cubicBezTo>
                    <a:cubicBezTo>
                      <a:pt x="24428" y="20320"/>
                      <a:pt x="25078" y="19208"/>
                      <a:pt x="25898" y="18886"/>
                    </a:cubicBezTo>
                    <a:cubicBezTo>
                      <a:pt x="26336" y="18722"/>
                      <a:pt x="26577" y="18261"/>
                      <a:pt x="27044" y="18261"/>
                    </a:cubicBezTo>
                    <a:cubicBezTo>
                      <a:pt x="27095" y="18261"/>
                      <a:pt x="27148" y="18266"/>
                      <a:pt x="27205" y="18278"/>
                    </a:cubicBezTo>
                    <a:cubicBezTo>
                      <a:pt x="27414" y="18309"/>
                      <a:pt x="27565" y="18330"/>
                      <a:pt x="27697" y="18330"/>
                    </a:cubicBezTo>
                    <a:cubicBezTo>
                      <a:pt x="27950" y="18330"/>
                      <a:pt x="28133" y="18255"/>
                      <a:pt x="28512" y="18035"/>
                    </a:cubicBezTo>
                    <a:cubicBezTo>
                      <a:pt x="29089" y="17731"/>
                      <a:pt x="29120" y="17549"/>
                      <a:pt x="29241" y="16941"/>
                    </a:cubicBezTo>
                    <a:cubicBezTo>
                      <a:pt x="29333" y="16394"/>
                      <a:pt x="29880" y="16272"/>
                      <a:pt x="30184" y="15907"/>
                    </a:cubicBezTo>
                    <a:cubicBezTo>
                      <a:pt x="30792" y="15147"/>
                      <a:pt x="31521" y="14114"/>
                      <a:pt x="31795" y="13172"/>
                    </a:cubicBezTo>
                    <a:cubicBezTo>
                      <a:pt x="31916" y="12777"/>
                      <a:pt x="32828" y="12412"/>
                      <a:pt x="32372" y="11925"/>
                    </a:cubicBezTo>
                    <a:cubicBezTo>
                      <a:pt x="32190" y="11713"/>
                      <a:pt x="31612" y="11439"/>
                      <a:pt x="31582" y="11074"/>
                    </a:cubicBezTo>
                    <a:cubicBezTo>
                      <a:pt x="31582" y="10618"/>
                      <a:pt x="32342" y="10406"/>
                      <a:pt x="32251" y="9950"/>
                    </a:cubicBezTo>
                    <a:cubicBezTo>
                      <a:pt x="32159" y="9494"/>
                      <a:pt x="31491" y="9494"/>
                      <a:pt x="31339" y="9099"/>
                    </a:cubicBezTo>
                    <a:cubicBezTo>
                      <a:pt x="31187" y="8673"/>
                      <a:pt x="31764" y="8248"/>
                      <a:pt x="31552" y="7852"/>
                    </a:cubicBezTo>
                    <a:cubicBezTo>
                      <a:pt x="31339" y="7427"/>
                      <a:pt x="30670" y="7640"/>
                      <a:pt x="30396" y="7275"/>
                    </a:cubicBezTo>
                    <a:cubicBezTo>
                      <a:pt x="30214" y="7001"/>
                      <a:pt x="30488" y="6485"/>
                      <a:pt x="30488" y="6181"/>
                    </a:cubicBezTo>
                    <a:cubicBezTo>
                      <a:pt x="30518" y="5755"/>
                      <a:pt x="29941" y="5299"/>
                      <a:pt x="29667" y="5056"/>
                    </a:cubicBezTo>
                    <a:cubicBezTo>
                      <a:pt x="29048" y="4437"/>
                      <a:pt x="28943" y="4250"/>
                      <a:pt x="28683" y="4250"/>
                    </a:cubicBezTo>
                    <a:cubicBezTo>
                      <a:pt x="28496" y="4250"/>
                      <a:pt x="28228" y="4347"/>
                      <a:pt x="27630" y="4448"/>
                    </a:cubicBezTo>
                    <a:cubicBezTo>
                      <a:pt x="27595" y="4453"/>
                      <a:pt x="27560" y="4456"/>
                      <a:pt x="27527" y="4456"/>
                    </a:cubicBezTo>
                    <a:cubicBezTo>
                      <a:pt x="26773" y="4456"/>
                      <a:pt x="26375" y="3210"/>
                      <a:pt x="26171" y="2716"/>
                    </a:cubicBezTo>
                    <a:cubicBezTo>
                      <a:pt x="26087" y="2529"/>
                      <a:pt x="25923" y="2477"/>
                      <a:pt x="25719" y="2477"/>
                    </a:cubicBezTo>
                    <a:cubicBezTo>
                      <a:pt x="25463" y="2477"/>
                      <a:pt x="25144" y="2559"/>
                      <a:pt x="24842" y="2559"/>
                    </a:cubicBezTo>
                    <a:cubicBezTo>
                      <a:pt x="24602" y="2559"/>
                      <a:pt x="24373" y="2507"/>
                      <a:pt x="24196" y="2320"/>
                    </a:cubicBezTo>
                    <a:cubicBezTo>
                      <a:pt x="23602" y="1727"/>
                      <a:pt x="23268" y="1134"/>
                      <a:pt x="22644" y="1134"/>
                    </a:cubicBezTo>
                    <a:cubicBezTo>
                      <a:pt x="22469" y="1134"/>
                      <a:pt x="22271" y="1180"/>
                      <a:pt x="22038" y="1287"/>
                    </a:cubicBezTo>
                    <a:cubicBezTo>
                      <a:pt x="21927" y="1332"/>
                      <a:pt x="21833" y="1352"/>
                      <a:pt x="21752" y="1352"/>
                    </a:cubicBezTo>
                    <a:cubicBezTo>
                      <a:pt x="21229" y="1352"/>
                      <a:pt x="21226" y="541"/>
                      <a:pt x="20700" y="436"/>
                    </a:cubicBezTo>
                    <a:cubicBezTo>
                      <a:pt x="20659" y="428"/>
                      <a:pt x="20618" y="424"/>
                      <a:pt x="20579" y="424"/>
                    </a:cubicBezTo>
                    <a:cubicBezTo>
                      <a:pt x="20215" y="424"/>
                      <a:pt x="19939" y="745"/>
                      <a:pt x="19569" y="745"/>
                    </a:cubicBezTo>
                    <a:cubicBezTo>
                      <a:pt x="19541" y="745"/>
                      <a:pt x="19513" y="744"/>
                      <a:pt x="19484" y="740"/>
                    </a:cubicBezTo>
                    <a:cubicBezTo>
                      <a:pt x="19028" y="679"/>
                      <a:pt x="18299" y="375"/>
                      <a:pt x="17873" y="162"/>
                    </a:cubicBezTo>
                    <a:cubicBezTo>
                      <a:pt x="17640" y="41"/>
                      <a:pt x="17451" y="0"/>
                      <a:pt x="17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4" name="Google Shape;11744;p32"/>
              <p:cNvSpPr/>
              <p:nvPr/>
            </p:nvSpPr>
            <p:spPr>
              <a:xfrm>
                <a:off x="4532827" y="3799520"/>
                <a:ext cx="466164" cy="196867"/>
              </a:xfrm>
              <a:custGeom>
                <a:avLst/>
                <a:gdLst/>
                <a:ahLst/>
                <a:cxnLst/>
                <a:rect l="l" t="t" r="r" b="b"/>
                <a:pathLst>
                  <a:path w="27752" h="11720" extrusionOk="0">
                    <a:moveTo>
                      <a:pt x="14716" y="0"/>
                    </a:moveTo>
                    <a:cubicBezTo>
                      <a:pt x="14361" y="0"/>
                      <a:pt x="14064" y="162"/>
                      <a:pt x="13618" y="162"/>
                    </a:cubicBezTo>
                    <a:cubicBezTo>
                      <a:pt x="13192" y="162"/>
                      <a:pt x="12949" y="648"/>
                      <a:pt x="12523" y="679"/>
                    </a:cubicBezTo>
                    <a:cubicBezTo>
                      <a:pt x="12057" y="679"/>
                      <a:pt x="11842" y="7"/>
                      <a:pt x="11395" y="7"/>
                    </a:cubicBezTo>
                    <a:cubicBezTo>
                      <a:pt x="11376" y="7"/>
                      <a:pt x="11357" y="8"/>
                      <a:pt x="11338" y="10"/>
                    </a:cubicBezTo>
                    <a:cubicBezTo>
                      <a:pt x="10457" y="101"/>
                      <a:pt x="9089" y="405"/>
                      <a:pt x="8450" y="1013"/>
                    </a:cubicBezTo>
                    <a:cubicBezTo>
                      <a:pt x="7660" y="1803"/>
                      <a:pt x="6323" y="1560"/>
                      <a:pt x="5624" y="2351"/>
                    </a:cubicBezTo>
                    <a:cubicBezTo>
                      <a:pt x="5077" y="2959"/>
                      <a:pt x="4651" y="2594"/>
                      <a:pt x="4043" y="2928"/>
                    </a:cubicBezTo>
                    <a:cubicBezTo>
                      <a:pt x="3526" y="3202"/>
                      <a:pt x="3253" y="3658"/>
                      <a:pt x="2706" y="3901"/>
                    </a:cubicBezTo>
                    <a:cubicBezTo>
                      <a:pt x="2098" y="4174"/>
                      <a:pt x="1976" y="4630"/>
                      <a:pt x="1490" y="5025"/>
                    </a:cubicBezTo>
                    <a:cubicBezTo>
                      <a:pt x="1186" y="5329"/>
                      <a:pt x="639" y="5086"/>
                      <a:pt x="304" y="5390"/>
                    </a:cubicBezTo>
                    <a:cubicBezTo>
                      <a:pt x="0" y="5725"/>
                      <a:pt x="396" y="6332"/>
                      <a:pt x="122" y="6697"/>
                    </a:cubicBezTo>
                    <a:cubicBezTo>
                      <a:pt x="92" y="6728"/>
                      <a:pt x="31" y="6758"/>
                      <a:pt x="0" y="6788"/>
                    </a:cubicBezTo>
                    <a:cubicBezTo>
                      <a:pt x="962" y="7860"/>
                      <a:pt x="2619" y="9901"/>
                      <a:pt x="4119" y="9901"/>
                    </a:cubicBezTo>
                    <a:cubicBezTo>
                      <a:pt x="4278" y="9901"/>
                      <a:pt x="4436" y="9878"/>
                      <a:pt x="4590" y="9828"/>
                    </a:cubicBezTo>
                    <a:cubicBezTo>
                      <a:pt x="4794" y="9758"/>
                      <a:pt x="4964" y="9729"/>
                      <a:pt x="5109" y="9729"/>
                    </a:cubicBezTo>
                    <a:cubicBezTo>
                      <a:pt x="5813" y="9729"/>
                      <a:pt x="5952" y="10411"/>
                      <a:pt x="6797" y="10411"/>
                    </a:cubicBezTo>
                    <a:cubicBezTo>
                      <a:pt x="6839" y="10411"/>
                      <a:pt x="6884" y="10409"/>
                      <a:pt x="6931" y="10405"/>
                    </a:cubicBezTo>
                    <a:cubicBezTo>
                      <a:pt x="6981" y="10401"/>
                      <a:pt x="7030" y="10399"/>
                      <a:pt x="7078" y="10399"/>
                    </a:cubicBezTo>
                    <a:cubicBezTo>
                      <a:pt x="8105" y="10399"/>
                      <a:pt x="8643" y="11294"/>
                      <a:pt x="9514" y="11439"/>
                    </a:cubicBezTo>
                    <a:cubicBezTo>
                      <a:pt x="10064" y="11528"/>
                      <a:pt x="10934" y="11719"/>
                      <a:pt x="11720" y="11719"/>
                    </a:cubicBezTo>
                    <a:cubicBezTo>
                      <a:pt x="12282" y="11719"/>
                      <a:pt x="12802" y="11621"/>
                      <a:pt x="13131" y="11317"/>
                    </a:cubicBezTo>
                    <a:cubicBezTo>
                      <a:pt x="13709" y="10806"/>
                      <a:pt x="14108" y="10539"/>
                      <a:pt x="14732" y="10539"/>
                    </a:cubicBezTo>
                    <a:cubicBezTo>
                      <a:pt x="14962" y="10539"/>
                      <a:pt x="15222" y="10575"/>
                      <a:pt x="15533" y="10649"/>
                    </a:cubicBezTo>
                    <a:cubicBezTo>
                      <a:pt x="16146" y="10788"/>
                      <a:pt x="17476" y="11362"/>
                      <a:pt x="18184" y="11362"/>
                    </a:cubicBezTo>
                    <a:cubicBezTo>
                      <a:pt x="18248" y="11362"/>
                      <a:pt x="18307" y="11358"/>
                      <a:pt x="18359" y="11348"/>
                    </a:cubicBezTo>
                    <a:cubicBezTo>
                      <a:pt x="18815" y="11287"/>
                      <a:pt x="18876" y="10649"/>
                      <a:pt x="19332" y="10557"/>
                    </a:cubicBezTo>
                    <a:cubicBezTo>
                      <a:pt x="19768" y="10455"/>
                      <a:pt x="20247" y="10331"/>
                      <a:pt x="20696" y="10331"/>
                    </a:cubicBezTo>
                    <a:cubicBezTo>
                      <a:pt x="20779" y="10331"/>
                      <a:pt x="20862" y="10335"/>
                      <a:pt x="20943" y="10345"/>
                    </a:cubicBezTo>
                    <a:cubicBezTo>
                      <a:pt x="20974" y="10348"/>
                      <a:pt x="21006" y="10350"/>
                      <a:pt x="21036" y="10350"/>
                    </a:cubicBezTo>
                    <a:cubicBezTo>
                      <a:pt x="21844" y="10350"/>
                      <a:pt x="22494" y="9238"/>
                      <a:pt x="23314" y="8916"/>
                    </a:cubicBezTo>
                    <a:cubicBezTo>
                      <a:pt x="23763" y="8748"/>
                      <a:pt x="24005" y="8268"/>
                      <a:pt x="24495" y="8268"/>
                    </a:cubicBezTo>
                    <a:cubicBezTo>
                      <a:pt x="24535" y="8268"/>
                      <a:pt x="24577" y="8271"/>
                      <a:pt x="24621" y="8278"/>
                    </a:cubicBezTo>
                    <a:cubicBezTo>
                      <a:pt x="24850" y="8323"/>
                      <a:pt x="25009" y="8352"/>
                      <a:pt x="25151" y="8352"/>
                    </a:cubicBezTo>
                    <a:cubicBezTo>
                      <a:pt x="25385" y="8352"/>
                      <a:pt x="25568" y="8274"/>
                      <a:pt x="25928" y="8065"/>
                    </a:cubicBezTo>
                    <a:cubicBezTo>
                      <a:pt x="26505" y="7761"/>
                      <a:pt x="26536" y="7579"/>
                      <a:pt x="26657" y="6971"/>
                    </a:cubicBezTo>
                    <a:cubicBezTo>
                      <a:pt x="26749" y="6424"/>
                      <a:pt x="27296" y="6302"/>
                      <a:pt x="27600" y="5937"/>
                    </a:cubicBezTo>
                    <a:cubicBezTo>
                      <a:pt x="27661" y="5846"/>
                      <a:pt x="27721" y="5785"/>
                      <a:pt x="27752" y="5725"/>
                    </a:cubicBezTo>
                    <a:cubicBezTo>
                      <a:pt x="27569" y="5451"/>
                      <a:pt x="27296" y="5208"/>
                      <a:pt x="27113" y="5056"/>
                    </a:cubicBezTo>
                    <a:cubicBezTo>
                      <a:pt x="26467" y="4445"/>
                      <a:pt x="26372" y="4259"/>
                      <a:pt x="26108" y="4259"/>
                    </a:cubicBezTo>
                    <a:cubicBezTo>
                      <a:pt x="25925" y="4259"/>
                      <a:pt x="25661" y="4348"/>
                      <a:pt x="25077" y="4448"/>
                    </a:cubicBezTo>
                    <a:cubicBezTo>
                      <a:pt x="25034" y="4456"/>
                      <a:pt x="24992" y="4460"/>
                      <a:pt x="24952" y="4460"/>
                    </a:cubicBezTo>
                    <a:cubicBezTo>
                      <a:pt x="24212" y="4460"/>
                      <a:pt x="23818" y="3205"/>
                      <a:pt x="23587" y="2715"/>
                    </a:cubicBezTo>
                    <a:cubicBezTo>
                      <a:pt x="23513" y="2529"/>
                      <a:pt x="23355" y="2477"/>
                      <a:pt x="23156" y="2477"/>
                    </a:cubicBezTo>
                    <a:cubicBezTo>
                      <a:pt x="22905" y="2477"/>
                      <a:pt x="22588" y="2559"/>
                      <a:pt x="22288" y="2559"/>
                    </a:cubicBezTo>
                    <a:cubicBezTo>
                      <a:pt x="22048" y="2559"/>
                      <a:pt x="21819" y="2507"/>
                      <a:pt x="21642" y="2320"/>
                    </a:cubicBezTo>
                    <a:cubicBezTo>
                      <a:pt x="21049" y="1727"/>
                      <a:pt x="20715" y="1133"/>
                      <a:pt x="20091" y="1133"/>
                    </a:cubicBezTo>
                    <a:cubicBezTo>
                      <a:pt x="19915" y="1133"/>
                      <a:pt x="19717" y="1180"/>
                      <a:pt x="19484" y="1287"/>
                    </a:cubicBezTo>
                    <a:cubicBezTo>
                      <a:pt x="19373" y="1332"/>
                      <a:pt x="19279" y="1351"/>
                      <a:pt x="19198" y="1351"/>
                    </a:cubicBezTo>
                    <a:cubicBezTo>
                      <a:pt x="18675" y="1351"/>
                      <a:pt x="18673" y="541"/>
                      <a:pt x="18147" y="436"/>
                    </a:cubicBezTo>
                    <a:cubicBezTo>
                      <a:pt x="18105" y="427"/>
                      <a:pt x="18064" y="424"/>
                      <a:pt x="18024" y="424"/>
                    </a:cubicBezTo>
                    <a:cubicBezTo>
                      <a:pt x="17656" y="424"/>
                      <a:pt x="17361" y="745"/>
                      <a:pt x="17010" y="745"/>
                    </a:cubicBezTo>
                    <a:cubicBezTo>
                      <a:pt x="16984" y="745"/>
                      <a:pt x="16958" y="743"/>
                      <a:pt x="16931" y="740"/>
                    </a:cubicBezTo>
                    <a:cubicBezTo>
                      <a:pt x="16475" y="679"/>
                      <a:pt x="15715" y="375"/>
                      <a:pt x="15320" y="162"/>
                    </a:cubicBezTo>
                    <a:cubicBezTo>
                      <a:pt x="15087" y="41"/>
                      <a:pt x="14894" y="0"/>
                      <a:pt x="147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5" name="Google Shape;11745;p32"/>
              <p:cNvSpPr/>
              <p:nvPr/>
            </p:nvSpPr>
            <p:spPr>
              <a:xfrm>
                <a:off x="4123325" y="3814689"/>
                <a:ext cx="563170" cy="363397"/>
              </a:xfrm>
              <a:custGeom>
                <a:avLst/>
                <a:gdLst/>
                <a:ahLst/>
                <a:cxnLst/>
                <a:rect l="l" t="t" r="r" b="b"/>
                <a:pathLst>
                  <a:path w="33527" h="21634" extrusionOk="0">
                    <a:moveTo>
                      <a:pt x="17499" y="1"/>
                    </a:moveTo>
                    <a:cubicBezTo>
                      <a:pt x="17414" y="1"/>
                      <a:pt x="17326" y="33"/>
                      <a:pt x="17234" y="110"/>
                    </a:cubicBezTo>
                    <a:cubicBezTo>
                      <a:pt x="16782" y="520"/>
                      <a:pt x="16330" y="914"/>
                      <a:pt x="15769" y="914"/>
                    </a:cubicBezTo>
                    <a:cubicBezTo>
                      <a:pt x="15539" y="914"/>
                      <a:pt x="15290" y="847"/>
                      <a:pt x="15016" y="688"/>
                    </a:cubicBezTo>
                    <a:cubicBezTo>
                      <a:pt x="14622" y="460"/>
                      <a:pt x="14296" y="377"/>
                      <a:pt x="13993" y="377"/>
                    </a:cubicBezTo>
                    <a:cubicBezTo>
                      <a:pt x="13404" y="377"/>
                      <a:pt x="12900" y="690"/>
                      <a:pt x="12158" y="870"/>
                    </a:cubicBezTo>
                    <a:cubicBezTo>
                      <a:pt x="12122" y="878"/>
                      <a:pt x="12086" y="882"/>
                      <a:pt x="12050" y="882"/>
                    </a:cubicBezTo>
                    <a:cubicBezTo>
                      <a:pt x="11742" y="882"/>
                      <a:pt x="11448" y="606"/>
                      <a:pt x="11122" y="606"/>
                    </a:cubicBezTo>
                    <a:cubicBezTo>
                      <a:pt x="11073" y="606"/>
                      <a:pt x="11024" y="612"/>
                      <a:pt x="10973" y="627"/>
                    </a:cubicBezTo>
                    <a:cubicBezTo>
                      <a:pt x="10578" y="749"/>
                      <a:pt x="10456" y="1235"/>
                      <a:pt x="10061" y="1356"/>
                    </a:cubicBezTo>
                    <a:cubicBezTo>
                      <a:pt x="9429" y="1584"/>
                      <a:pt x="9175" y="1812"/>
                      <a:pt x="8635" y="1812"/>
                    </a:cubicBezTo>
                    <a:cubicBezTo>
                      <a:pt x="8526" y="1812"/>
                      <a:pt x="8406" y="1802"/>
                      <a:pt x="8268" y="1782"/>
                    </a:cubicBezTo>
                    <a:cubicBezTo>
                      <a:pt x="8213" y="1771"/>
                      <a:pt x="8162" y="1766"/>
                      <a:pt x="8114" y="1766"/>
                    </a:cubicBezTo>
                    <a:cubicBezTo>
                      <a:pt x="7620" y="1766"/>
                      <a:pt x="7409" y="2290"/>
                      <a:pt x="7021" y="2511"/>
                    </a:cubicBezTo>
                    <a:cubicBezTo>
                      <a:pt x="6657" y="2724"/>
                      <a:pt x="6657" y="3241"/>
                      <a:pt x="6322" y="3484"/>
                    </a:cubicBezTo>
                    <a:cubicBezTo>
                      <a:pt x="6220" y="3552"/>
                      <a:pt x="6106" y="3573"/>
                      <a:pt x="5987" y="3573"/>
                    </a:cubicBezTo>
                    <a:cubicBezTo>
                      <a:pt x="5811" y="3573"/>
                      <a:pt x="5626" y="3529"/>
                      <a:pt x="5454" y="3529"/>
                    </a:cubicBezTo>
                    <a:cubicBezTo>
                      <a:pt x="5328" y="3529"/>
                      <a:pt x="5209" y="3553"/>
                      <a:pt x="5107" y="3636"/>
                    </a:cubicBezTo>
                    <a:cubicBezTo>
                      <a:pt x="4772" y="3879"/>
                      <a:pt x="4894" y="4426"/>
                      <a:pt x="4590" y="4700"/>
                    </a:cubicBezTo>
                    <a:cubicBezTo>
                      <a:pt x="4452" y="4825"/>
                      <a:pt x="4269" y="4842"/>
                      <a:pt x="4079" y="4842"/>
                    </a:cubicBezTo>
                    <a:cubicBezTo>
                      <a:pt x="4007" y="4842"/>
                      <a:pt x="3935" y="4840"/>
                      <a:pt x="3865" y="4840"/>
                    </a:cubicBezTo>
                    <a:cubicBezTo>
                      <a:pt x="3665" y="4840"/>
                      <a:pt x="3476" y="4859"/>
                      <a:pt x="3344" y="5004"/>
                    </a:cubicBezTo>
                    <a:cubicBezTo>
                      <a:pt x="2979" y="5369"/>
                      <a:pt x="3313" y="6797"/>
                      <a:pt x="2888" y="7405"/>
                    </a:cubicBezTo>
                    <a:cubicBezTo>
                      <a:pt x="2764" y="7586"/>
                      <a:pt x="2501" y="7603"/>
                      <a:pt x="2233" y="7603"/>
                    </a:cubicBezTo>
                    <a:cubicBezTo>
                      <a:pt x="2170" y="7603"/>
                      <a:pt x="2106" y="7602"/>
                      <a:pt x="2044" y="7602"/>
                    </a:cubicBezTo>
                    <a:cubicBezTo>
                      <a:pt x="1659" y="7602"/>
                      <a:pt x="1327" y="7639"/>
                      <a:pt x="1459" y="8165"/>
                    </a:cubicBezTo>
                    <a:cubicBezTo>
                      <a:pt x="1641" y="9016"/>
                      <a:pt x="1246" y="9654"/>
                      <a:pt x="1368" y="10505"/>
                    </a:cubicBezTo>
                    <a:cubicBezTo>
                      <a:pt x="1459" y="11296"/>
                      <a:pt x="0" y="12694"/>
                      <a:pt x="1155" y="13393"/>
                    </a:cubicBezTo>
                    <a:cubicBezTo>
                      <a:pt x="2097" y="13971"/>
                      <a:pt x="2097" y="14882"/>
                      <a:pt x="2766" y="15703"/>
                    </a:cubicBezTo>
                    <a:cubicBezTo>
                      <a:pt x="3435" y="16493"/>
                      <a:pt x="4164" y="16949"/>
                      <a:pt x="4559" y="17952"/>
                    </a:cubicBezTo>
                    <a:cubicBezTo>
                      <a:pt x="4655" y="18208"/>
                      <a:pt x="4804" y="18292"/>
                      <a:pt x="4976" y="18292"/>
                    </a:cubicBezTo>
                    <a:cubicBezTo>
                      <a:pt x="5299" y="18292"/>
                      <a:pt x="5705" y="17999"/>
                      <a:pt x="6006" y="17999"/>
                    </a:cubicBezTo>
                    <a:cubicBezTo>
                      <a:pt x="6155" y="17999"/>
                      <a:pt x="6278" y="18071"/>
                      <a:pt x="6353" y="18287"/>
                    </a:cubicBezTo>
                    <a:cubicBezTo>
                      <a:pt x="6490" y="18672"/>
                      <a:pt x="6429" y="19281"/>
                      <a:pt x="6933" y="19281"/>
                    </a:cubicBezTo>
                    <a:cubicBezTo>
                      <a:pt x="6987" y="19281"/>
                      <a:pt x="7046" y="19274"/>
                      <a:pt x="7113" y="19259"/>
                    </a:cubicBezTo>
                    <a:cubicBezTo>
                      <a:pt x="7349" y="19192"/>
                      <a:pt x="7576" y="19078"/>
                      <a:pt x="7778" y="19078"/>
                    </a:cubicBezTo>
                    <a:cubicBezTo>
                      <a:pt x="7939" y="19078"/>
                      <a:pt x="8085" y="19151"/>
                      <a:pt x="8207" y="19381"/>
                    </a:cubicBezTo>
                    <a:cubicBezTo>
                      <a:pt x="8426" y="19829"/>
                      <a:pt x="8662" y="19952"/>
                      <a:pt x="8899" y="19952"/>
                    </a:cubicBezTo>
                    <a:cubicBezTo>
                      <a:pt x="9186" y="19952"/>
                      <a:pt x="9473" y="19770"/>
                      <a:pt x="9726" y="19770"/>
                    </a:cubicBezTo>
                    <a:cubicBezTo>
                      <a:pt x="9871" y="19770"/>
                      <a:pt x="10005" y="19830"/>
                      <a:pt x="10122" y="20019"/>
                    </a:cubicBezTo>
                    <a:cubicBezTo>
                      <a:pt x="10791" y="21083"/>
                      <a:pt x="11246" y="20870"/>
                      <a:pt x="12341" y="21448"/>
                    </a:cubicBezTo>
                    <a:cubicBezTo>
                      <a:pt x="12546" y="21556"/>
                      <a:pt x="12708" y="21600"/>
                      <a:pt x="12838" y="21600"/>
                    </a:cubicBezTo>
                    <a:cubicBezTo>
                      <a:pt x="13450" y="21600"/>
                      <a:pt x="13384" y="20621"/>
                      <a:pt x="14037" y="20621"/>
                    </a:cubicBezTo>
                    <a:cubicBezTo>
                      <a:pt x="14068" y="20621"/>
                      <a:pt x="14100" y="20623"/>
                      <a:pt x="14134" y="20627"/>
                    </a:cubicBezTo>
                    <a:cubicBezTo>
                      <a:pt x="14657" y="20682"/>
                      <a:pt x="15951" y="21633"/>
                      <a:pt x="16418" y="21633"/>
                    </a:cubicBezTo>
                    <a:cubicBezTo>
                      <a:pt x="16467" y="21633"/>
                      <a:pt x="16506" y="21623"/>
                      <a:pt x="16535" y="21600"/>
                    </a:cubicBezTo>
                    <a:cubicBezTo>
                      <a:pt x="16996" y="21250"/>
                      <a:pt x="17401" y="21000"/>
                      <a:pt x="17865" y="21000"/>
                    </a:cubicBezTo>
                    <a:cubicBezTo>
                      <a:pt x="18166" y="21000"/>
                      <a:pt x="18493" y="21105"/>
                      <a:pt x="18876" y="21357"/>
                    </a:cubicBezTo>
                    <a:cubicBezTo>
                      <a:pt x="19121" y="21520"/>
                      <a:pt x="19321" y="21582"/>
                      <a:pt x="19492" y="21582"/>
                    </a:cubicBezTo>
                    <a:cubicBezTo>
                      <a:pt x="20024" y="21582"/>
                      <a:pt x="20269" y="20977"/>
                      <a:pt x="20721" y="20977"/>
                    </a:cubicBezTo>
                    <a:cubicBezTo>
                      <a:pt x="20823" y="20977"/>
                      <a:pt x="20936" y="21008"/>
                      <a:pt x="21064" y="21083"/>
                    </a:cubicBezTo>
                    <a:cubicBezTo>
                      <a:pt x="21349" y="21247"/>
                      <a:pt x="21565" y="21309"/>
                      <a:pt x="21744" y="21309"/>
                    </a:cubicBezTo>
                    <a:cubicBezTo>
                      <a:pt x="22313" y="21309"/>
                      <a:pt x="22513" y="20686"/>
                      <a:pt x="23346" y="20686"/>
                    </a:cubicBezTo>
                    <a:cubicBezTo>
                      <a:pt x="23375" y="20686"/>
                      <a:pt x="23405" y="20686"/>
                      <a:pt x="23435" y="20688"/>
                    </a:cubicBezTo>
                    <a:cubicBezTo>
                      <a:pt x="23597" y="20695"/>
                      <a:pt x="23754" y="20699"/>
                      <a:pt x="23907" y="20699"/>
                    </a:cubicBezTo>
                    <a:cubicBezTo>
                      <a:pt x="25051" y="20699"/>
                      <a:pt x="25971" y="20464"/>
                      <a:pt x="26748" y="19472"/>
                    </a:cubicBezTo>
                    <a:cubicBezTo>
                      <a:pt x="26893" y="19262"/>
                      <a:pt x="27054" y="19194"/>
                      <a:pt x="27228" y="19194"/>
                    </a:cubicBezTo>
                    <a:cubicBezTo>
                      <a:pt x="27456" y="19194"/>
                      <a:pt x="27705" y="19312"/>
                      <a:pt x="27964" y="19381"/>
                    </a:cubicBezTo>
                    <a:cubicBezTo>
                      <a:pt x="28039" y="19402"/>
                      <a:pt x="28108" y="19412"/>
                      <a:pt x="28172" y="19412"/>
                    </a:cubicBezTo>
                    <a:cubicBezTo>
                      <a:pt x="28655" y="19412"/>
                      <a:pt x="28865" y="18859"/>
                      <a:pt x="29241" y="18591"/>
                    </a:cubicBezTo>
                    <a:cubicBezTo>
                      <a:pt x="30244" y="17952"/>
                      <a:pt x="30517" y="17466"/>
                      <a:pt x="31064" y="16433"/>
                    </a:cubicBezTo>
                    <a:cubicBezTo>
                      <a:pt x="31308" y="15886"/>
                      <a:pt x="31764" y="15612"/>
                      <a:pt x="32068" y="15126"/>
                    </a:cubicBezTo>
                    <a:cubicBezTo>
                      <a:pt x="32341" y="14639"/>
                      <a:pt x="32037" y="14123"/>
                      <a:pt x="32463" y="13697"/>
                    </a:cubicBezTo>
                    <a:cubicBezTo>
                      <a:pt x="33101" y="13059"/>
                      <a:pt x="33344" y="11265"/>
                      <a:pt x="33010" y="10414"/>
                    </a:cubicBezTo>
                    <a:cubicBezTo>
                      <a:pt x="32675" y="9594"/>
                      <a:pt x="33527" y="8712"/>
                      <a:pt x="32554" y="8287"/>
                    </a:cubicBezTo>
                    <a:cubicBezTo>
                      <a:pt x="31642" y="7922"/>
                      <a:pt x="32128" y="6949"/>
                      <a:pt x="31733" y="6159"/>
                    </a:cubicBezTo>
                    <a:cubicBezTo>
                      <a:pt x="31186" y="5125"/>
                      <a:pt x="30426" y="4244"/>
                      <a:pt x="29362" y="3727"/>
                    </a:cubicBezTo>
                    <a:cubicBezTo>
                      <a:pt x="28663" y="3363"/>
                      <a:pt x="26779" y="3332"/>
                      <a:pt x="26444" y="2572"/>
                    </a:cubicBezTo>
                    <a:cubicBezTo>
                      <a:pt x="26139" y="1900"/>
                      <a:pt x="25642" y="1705"/>
                      <a:pt x="25045" y="1705"/>
                    </a:cubicBezTo>
                    <a:cubicBezTo>
                      <a:pt x="24752" y="1705"/>
                      <a:pt x="24434" y="1752"/>
                      <a:pt x="24104" y="1812"/>
                    </a:cubicBezTo>
                    <a:cubicBezTo>
                      <a:pt x="24037" y="1824"/>
                      <a:pt x="23975" y="1830"/>
                      <a:pt x="23918" y="1830"/>
                    </a:cubicBezTo>
                    <a:cubicBezTo>
                      <a:pt x="23254" y="1830"/>
                      <a:pt x="23216" y="1089"/>
                      <a:pt x="22611" y="1089"/>
                    </a:cubicBezTo>
                    <a:cubicBezTo>
                      <a:pt x="22467" y="1089"/>
                      <a:pt x="22291" y="1131"/>
                      <a:pt x="22067" y="1235"/>
                    </a:cubicBezTo>
                    <a:cubicBezTo>
                      <a:pt x="22008" y="1260"/>
                      <a:pt x="21946" y="1272"/>
                      <a:pt x="21882" y="1272"/>
                    </a:cubicBezTo>
                    <a:cubicBezTo>
                      <a:pt x="21251" y="1272"/>
                      <a:pt x="20386" y="163"/>
                      <a:pt x="19696" y="80"/>
                    </a:cubicBezTo>
                    <a:cubicBezTo>
                      <a:pt x="19673" y="76"/>
                      <a:pt x="19650" y="75"/>
                      <a:pt x="19628" y="75"/>
                    </a:cubicBezTo>
                    <a:cubicBezTo>
                      <a:pt x="19193" y="75"/>
                      <a:pt x="18963" y="713"/>
                      <a:pt x="18576" y="713"/>
                    </a:cubicBezTo>
                    <a:cubicBezTo>
                      <a:pt x="18468" y="713"/>
                      <a:pt x="18348" y="663"/>
                      <a:pt x="18207" y="536"/>
                    </a:cubicBezTo>
                    <a:cubicBezTo>
                      <a:pt x="18020" y="349"/>
                      <a:pt x="17780" y="1"/>
                      <a:pt x="174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6" name="Google Shape;11746;p32"/>
              <p:cNvSpPr/>
              <p:nvPr/>
            </p:nvSpPr>
            <p:spPr>
              <a:xfrm>
                <a:off x="4190201" y="4019162"/>
                <a:ext cx="450341" cy="158938"/>
              </a:xfrm>
              <a:custGeom>
                <a:avLst/>
                <a:gdLst/>
                <a:ahLst/>
                <a:cxnLst/>
                <a:rect l="l" t="t" r="r" b="b"/>
                <a:pathLst>
                  <a:path w="26810" h="9462" extrusionOk="0">
                    <a:moveTo>
                      <a:pt x="13565" y="0"/>
                    </a:moveTo>
                    <a:cubicBezTo>
                      <a:pt x="13475" y="0"/>
                      <a:pt x="13381" y="37"/>
                      <a:pt x="13284" y="127"/>
                    </a:cubicBezTo>
                    <a:cubicBezTo>
                      <a:pt x="12832" y="514"/>
                      <a:pt x="12381" y="901"/>
                      <a:pt x="11822" y="901"/>
                    </a:cubicBezTo>
                    <a:cubicBezTo>
                      <a:pt x="11591" y="901"/>
                      <a:pt x="11341" y="834"/>
                      <a:pt x="11065" y="674"/>
                    </a:cubicBezTo>
                    <a:cubicBezTo>
                      <a:pt x="10672" y="446"/>
                      <a:pt x="10346" y="363"/>
                      <a:pt x="10042" y="363"/>
                    </a:cubicBezTo>
                    <a:cubicBezTo>
                      <a:pt x="9453" y="363"/>
                      <a:pt x="8950" y="676"/>
                      <a:pt x="8208" y="856"/>
                    </a:cubicBezTo>
                    <a:cubicBezTo>
                      <a:pt x="8171" y="865"/>
                      <a:pt x="8135" y="868"/>
                      <a:pt x="8099" y="868"/>
                    </a:cubicBezTo>
                    <a:cubicBezTo>
                      <a:pt x="7791" y="868"/>
                      <a:pt x="7497" y="592"/>
                      <a:pt x="7172" y="592"/>
                    </a:cubicBezTo>
                    <a:cubicBezTo>
                      <a:pt x="7123" y="592"/>
                      <a:pt x="7073" y="599"/>
                      <a:pt x="7022" y="613"/>
                    </a:cubicBezTo>
                    <a:cubicBezTo>
                      <a:pt x="6627" y="735"/>
                      <a:pt x="6506" y="1221"/>
                      <a:pt x="6110" y="1343"/>
                    </a:cubicBezTo>
                    <a:cubicBezTo>
                      <a:pt x="5478" y="1570"/>
                      <a:pt x="5225" y="1798"/>
                      <a:pt x="4685" y="1798"/>
                    </a:cubicBezTo>
                    <a:cubicBezTo>
                      <a:pt x="4576" y="1798"/>
                      <a:pt x="4455" y="1789"/>
                      <a:pt x="4317" y="1768"/>
                    </a:cubicBezTo>
                    <a:cubicBezTo>
                      <a:pt x="4263" y="1757"/>
                      <a:pt x="4212" y="1752"/>
                      <a:pt x="4163" y="1752"/>
                    </a:cubicBezTo>
                    <a:cubicBezTo>
                      <a:pt x="3669" y="1752"/>
                      <a:pt x="3458" y="2276"/>
                      <a:pt x="3071" y="2498"/>
                    </a:cubicBezTo>
                    <a:cubicBezTo>
                      <a:pt x="2706" y="2710"/>
                      <a:pt x="2706" y="3227"/>
                      <a:pt x="2372" y="3470"/>
                    </a:cubicBezTo>
                    <a:cubicBezTo>
                      <a:pt x="2269" y="3539"/>
                      <a:pt x="2155" y="3559"/>
                      <a:pt x="2036" y="3559"/>
                    </a:cubicBezTo>
                    <a:cubicBezTo>
                      <a:pt x="1861" y="3559"/>
                      <a:pt x="1675" y="3515"/>
                      <a:pt x="1504" y="3515"/>
                    </a:cubicBezTo>
                    <a:cubicBezTo>
                      <a:pt x="1377" y="3515"/>
                      <a:pt x="1258" y="3539"/>
                      <a:pt x="1156" y="3622"/>
                    </a:cubicBezTo>
                    <a:cubicBezTo>
                      <a:pt x="822" y="3865"/>
                      <a:pt x="943" y="4413"/>
                      <a:pt x="639" y="4686"/>
                    </a:cubicBezTo>
                    <a:cubicBezTo>
                      <a:pt x="457" y="4838"/>
                      <a:pt x="244" y="4838"/>
                      <a:pt x="1" y="4838"/>
                    </a:cubicBezTo>
                    <a:cubicBezTo>
                      <a:pt x="214" y="5112"/>
                      <a:pt x="426" y="5416"/>
                      <a:pt x="578" y="5780"/>
                    </a:cubicBezTo>
                    <a:cubicBezTo>
                      <a:pt x="674" y="6036"/>
                      <a:pt x="823" y="6120"/>
                      <a:pt x="995" y="6120"/>
                    </a:cubicBezTo>
                    <a:cubicBezTo>
                      <a:pt x="1318" y="6120"/>
                      <a:pt x="1724" y="5827"/>
                      <a:pt x="2025" y="5827"/>
                    </a:cubicBezTo>
                    <a:cubicBezTo>
                      <a:pt x="2174" y="5827"/>
                      <a:pt x="2297" y="5899"/>
                      <a:pt x="2372" y="6115"/>
                    </a:cubicBezTo>
                    <a:cubicBezTo>
                      <a:pt x="2509" y="6500"/>
                      <a:pt x="2448" y="7109"/>
                      <a:pt x="2930" y="7109"/>
                    </a:cubicBezTo>
                    <a:cubicBezTo>
                      <a:pt x="2981" y="7109"/>
                      <a:pt x="3038" y="7102"/>
                      <a:pt x="3101" y="7087"/>
                    </a:cubicBezTo>
                    <a:cubicBezTo>
                      <a:pt x="3354" y="7020"/>
                      <a:pt x="3589" y="6906"/>
                      <a:pt x="3794" y="6906"/>
                    </a:cubicBezTo>
                    <a:cubicBezTo>
                      <a:pt x="3958" y="6906"/>
                      <a:pt x="4104" y="6979"/>
                      <a:pt x="4226" y="7209"/>
                    </a:cubicBezTo>
                    <a:cubicBezTo>
                      <a:pt x="4445" y="7657"/>
                      <a:pt x="4681" y="7780"/>
                      <a:pt x="4918" y="7780"/>
                    </a:cubicBezTo>
                    <a:cubicBezTo>
                      <a:pt x="5205" y="7780"/>
                      <a:pt x="5492" y="7598"/>
                      <a:pt x="5745" y="7598"/>
                    </a:cubicBezTo>
                    <a:cubicBezTo>
                      <a:pt x="5890" y="7598"/>
                      <a:pt x="6024" y="7658"/>
                      <a:pt x="6141" y="7847"/>
                    </a:cubicBezTo>
                    <a:cubicBezTo>
                      <a:pt x="6810" y="8911"/>
                      <a:pt x="7265" y="8698"/>
                      <a:pt x="8360" y="9276"/>
                    </a:cubicBezTo>
                    <a:cubicBezTo>
                      <a:pt x="8570" y="9392"/>
                      <a:pt x="8734" y="9439"/>
                      <a:pt x="8866" y="9439"/>
                    </a:cubicBezTo>
                    <a:cubicBezTo>
                      <a:pt x="9469" y="9439"/>
                      <a:pt x="9406" y="8449"/>
                      <a:pt x="10058" y="8449"/>
                    </a:cubicBezTo>
                    <a:cubicBezTo>
                      <a:pt x="10088" y="8449"/>
                      <a:pt x="10120" y="8451"/>
                      <a:pt x="10153" y="8455"/>
                    </a:cubicBezTo>
                    <a:cubicBezTo>
                      <a:pt x="10676" y="8510"/>
                      <a:pt x="11970" y="9461"/>
                      <a:pt x="12437" y="9461"/>
                    </a:cubicBezTo>
                    <a:cubicBezTo>
                      <a:pt x="12486" y="9461"/>
                      <a:pt x="12525" y="9451"/>
                      <a:pt x="12554" y="9428"/>
                    </a:cubicBezTo>
                    <a:cubicBezTo>
                      <a:pt x="13015" y="9078"/>
                      <a:pt x="13420" y="8828"/>
                      <a:pt x="13884" y="8828"/>
                    </a:cubicBezTo>
                    <a:cubicBezTo>
                      <a:pt x="14185" y="8828"/>
                      <a:pt x="14512" y="8933"/>
                      <a:pt x="14895" y="9185"/>
                    </a:cubicBezTo>
                    <a:cubicBezTo>
                      <a:pt x="15140" y="9348"/>
                      <a:pt x="15340" y="9410"/>
                      <a:pt x="15511" y="9410"/>
                    </a:cubicBezTo>
                    <a:cubicBezTo>
                      <a:pt x="16043" y="9410"/>
                      <a:pt x="16288" y="8805"/>
                      <a:pt x="16740" y="8805"/>
                    </a:cubicBezTo>
                    <a:cubicBezTo>
                      <a:pt x="16842" y="8805"/>
                      <a:pt x="16955" y="8836"/>
                      <a:pt x="17083" y="8911"/>
                    </a:cubicBezTo>
                    <a:cubicBezTo>
                      <a:pt x="17368" y="9075"/>
                      <a:pt x="17584" y="9137"/>
                      <a:pt x="17763" y="9137"/>
                    </a:cubicBezTo>
                    <a:cubicBezTo>
                      <a:pt x="18332" y="9137"/>
                      <a:pt x="18532" y="8514"/>
                      <a:pt x="19365" y="8514"/>
                    </a:cubicBezTo>
                    <a:cubicBezTo>
                      <a:pt x="19394" y="8514"/>
                      <a:pt x="19424" y="8514"/>
                      <a:pt x="19454" y="8516"/>
                    </a:cubicBezTo>
                    <a:cubicBezTo>
                      <a:pt x="19616" y="8523"/>
                      <a:pt x="19773" y="8527"/>
                      <a:pt x="19926" y="8527"/>
                    </a:cubicBezTo>
                    <a:cubicBezTo>
                      <a:pt x="21070" y="8527"/>
                      <a:pt x="21990" y="8292"/>
                      <a:pt x="22767" y="7300"/>
                    </a:cubicBezTo>
                    <a:cubicBezTo>
                      <a:pt x="22912" y="7090"/>
                      <a:pt x="23073" y="7022"/>
                      <a:pt x="23247" y="7022"/>
                    </a:cubicBezTo>
                    <a:cubicBezTo>
                      <a:pt x="23475" y="7022"/>
                      <a:pt x="23724" y="7140"/>
                      <a:pt x="23983" y="7209"/>
                    </a:cubicBezTo>
                    <a:cubicBezTo>
                      <a:pt x="24058" y="7230"/>
                      <a:pt x="24127" y="7240"/>
                      <a:pt x="24191" y="7240"/>
                    </a:cubicBezTo>
                    <a:cubicBezTo>
                      <a:pt x="24674" y="7240"/>
                      <a:pt x="24884" y="6687"/>
                      <a:pt x="25260" y="6419"/>
                    </a:cubicBezTo>
                    <a:cubicBezTo>
                      <a:pt x="26080" y="5902"/>
                      <a:pt x="26415" y="5476"/>
                      <a:pt x="26810" y="4747"/>
                    </a:cubicBezTo>
                    <a:cubicBezTo>
                      <a:pt x="26415" y="4321"/>
                      <a:pt x="25959" y="3987"/>
                      <a:pt x="25412" y="3714"/>
                    </a:cubicBezTo>
                    <a:cubicBezTo>
                      <a:pt x="24713" y="3349"/>
                      <a:pt x="22828" y="3318"/>
                      <a:pt x="22494" y="2558"/>
                    </a:cubicBezTo>
                    <a:cubicBezTo>
                      <a:pt x="22188" y="1886"/>
                      <a:pt x="21691" y="1692"/>
                      <a:pt x="21094" y="1692"/>
                    </a:cubicBezTo>
                    <a:cubicBezTo>
                      <a:pt x="20801" y="1692"/>
                      <a:pt x="20484" y="1739"/>
                      <a:pt x="20153" y="1799"/>
                    </a:cubicBezTo>
                    <a:cubicBezTo>
                      <a:pt x="20086" y="1810"/>
                      <a:pt x="20025" y="1816"/>
                      <a:pt x="19968" y="1816"/>
                    </a:cubicBezTo>
                    <a:cubicBezTo>
                      <a:pt x="19303" y="1816"/>
                      <a:pt x="19265" y="1075"/>
                      <a:pt x="18661" y="1075"/>
                    </a:cubicBezTo>
                    <a:cubicBezTo>
                      <a:pt x="18517" y="1075"/>
                      <a:pt x="18341" y="1117"/>
                      <a:pt x="18117" y="1221"/>
                    </a:cubicBezTo>
                    <a:cubicBezTo>
                      <a:pt x="18058" y="1246"/>
                      <a:pt x="17996" y="1258"/>
                      <a:pt x="17932" y="1258"/>
                    </a:cubicBezTo>
                    <a:cubicBezTo>
                      <a:pt x="17305" y="1258"/>
                      <a:pt x="16463" y="149"/>
                      <a:pt x="15746" y="66"/>
                    </a:cubicBezTo>
                    <a:cubicBezTo>
                      <a:pt x="15723" y="63"/>
                      <a:pt x="15700" y="61"/>
                      <a:pt x="15678" y="61"/>
                    </a:cubicBezTo>
                    <a:cubicBezTo>
                      <a:pt x="15243" y="61"/>
                      <a:pt x="15012" y="700"/>
                      <a:pt x="14625" y="700"/>
                    </a:cubicBezTo>
                    <a:cubicBezTo>
                      <a:pt x="14517" y="700"/>
                      <a:pt x="14397" y="650"/>
                      <a:pt x="14256" y="522"/>
                    </a:cubicBezTo>
                    <a:cubicBezTo>
                      <a:pt x="14073" y="339"/>
                      <a:pt x="13838" y="0"/>
                      <a:pt x="135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7" name="Google Shape;11747;p32"/>
              <p:cNvSpPr/>
              <p:nvPr/>
            </p:nvSpPr>
            <p:spPr>
              <a:xfrm>
                <a:off x="4033956" y="3163741"/>
                <a:ext cx="806734" cy="528920"/>
              </a:xfrm>
              <a:custGeom>
                <a:avLst/>
                <a:gdLst/>
                <a:ahLst/>
                <a:cxnLst/>
                <a:rect l="l" t="t" r="r" b="b"/>
                <a:pathLst>
                  <a:path w="48027" h="31488" extrusionOk="0">
                    <a:moveTo>
                      <a:pt x="23285" y="0"/>
                    </a:moveTo>
                    <a:cubicBezTo>
                      <a:pt x="23117" y="0"/>
                      <a:pt x="22951" y="50"/>
                      <a:pt x="22798" y="167"/>
                    </a:cubicBezTo>
                    <a:cubicBezTo>
                      <a:pt x="22494" y="410"/>
                      <a:pt x="21308" y="1686"/>
                      <a:pt x="21065" y="1717"/>
                    </a:cubicBezTo>
                    <a:cubicBezTo>
                      <a:pt x="21046" y="1719"/>
                      <a:pt x="21028" y="1720"/>
                      <a:pt x="21010" y="1720"/>
                    </a:cubicBezTo>
                    <a:cubicBezTo>
                      <a:pt x="20436" y="1720"/>
                      <a:pt x="20355" y="535"/>
                      <a:pt x="19793" y="535"/>
                    </a:cubicBezTo>
                    <a:cubicBezTo>
                      <a:pt x="19696" y="535"/>
                      <a:pt x="19585" y="570"/>
                      <a:pt x="19454" y="653"/>
                    </a:cubicBezTo>
                    <a:cubicBezTo>
                      <a:pt x="18725" y="1139"/>
                      <a:pt x="17661" y="957"/>
                      <a:pt x="17205" y="1717"/>
                    </a:cubicBezTo>
                    <a:cubicBezTo>
                      <a:pt x="16902" y="2183"/>
                      <a:pt x="16537" y="2299"/>
                      <a:pt x="16148" y="2299"/>
                    </a:cubicBezTo>
                    <a:cubicBezTo>
                      <a:pt x="15762" y="2299"/>
                      <a:pt x="15353" y="2185"/>
                      <a:pt x="14959" y="2185"/>
                    </a:cubicBezTo>
                    <a:cubicBezTo>
                      <a:pt x="14792" y="2185"/>
                      <a:pt x="14628" y="2206"/>
                      <a:pt x="14469" y="2264"/>
                    </a:cubicBezTo>
                    <a:cubicBezTo>
                      <a:pt x="13829" y="2461"/>
                      <a:pt x="14087" y="3377"/>
                      <a:pt x="13560" y="3377"/>
                    </a:cubicBezTo>
                    <a:cubicBezTo>
                      <a:pt x="13437" y="3377"/>
                      <a:pt x="13271" y="3327"/>
                      <a:pt x="13041" y="3206"/>
                    </a:cubicBezTo>
                    <a:cubicBezTo>
                      <a:pt x="12852" y="3101"/>
                      <a:pt x="12700" y="3058"/>
                      <a:pt x="12571" y="3058"/>
                    </a:cubicBezTo>
                    <a:cubicBezTo>
                      <a:pt x="12028" y="3058"/>
                      <a:pt x="11908" y="3822"/>
                      <a:pt x="11247" y="3822"/>
                    </a:cubicBezTo>
                    <a:cubicBezTo>
                      <a:pt x="11208" y="3822"/>
                      <a:pt x="11168" y="3820"/>
                      <a:pt x="11126" y="3814"/>
                    </a:cubicBezTo>
                    <a:cubicBezTo>
                      <a:pt x="11042" y="3804"/>
                      <a:pt x="10963" y="3799"/>
                      <a:pt x="10888" y="3799"/>
                    </a:cubicBezTo>
                    <a:cubicBezTo>
                      <a:pt x="10085" y="3799"/>
                      <a:pt x="9724" y="4373"/>
                      <a:pt x="9363" y="5152"/>
                    </a:cubicBezTo>
                    <a:cubicBezTo>
                      <a:pt x="8755" y="6367"/>
                      <a:pt x="7691" y="5668"/>
                      <a:pt x="6718" y="6459"/>
                    </a:cubicBezTo>
                    <a:cubicBezTo>
                      <a:pt x="6018" y="7038"/>
                      <a:pt x="6450" y="7618"/>
                      <a:pt x="5879" y="7618"/>
                    </a:cubicBezTo>
                    <a:cubicBezTo>
                      <a:pt x="5731" y="7618"/>
                      <a:pt x="5517" y="7579"/>
                      <a:pt x="5198" y="7492"/>
                    </a:cubicBezTo>
                    <a:cubicBezTo>
                      <a:pt x="5072" y="7460"/>
                      <a:pt x="4968" y="7446"/>
                      <a:pt x="4883" y="7446"/>
                    </a:cubicBezTo>
                    <a:cubicBezTo>
                      <a:pt x="4237" y="7446"/>
                      <a:pt x="4716" y="8295"/>
                      <a:pt x="4743" y="8860"/>
                    </a:cubicBezTo>
                    <a:cubicBezTo>
                      <a:pt x="4773" y="9650"/>
                      <a:pt x="4104" y="10471"/>
                      <a:pt x="3679" y="11048"/>
                    </a:cubicBezTo>
                    <a:cubicBezTo>
                      <a:pt x="3223" y="11717"/>
                      <a:pt x="1764" y="10775"/>
                      <a:pt x="2402" y="12142"/>
                    </a:cubicBezTo>
                    <a:cubicBezTo>
                      <a:pt x="2828" y="13085"/>
                      <a:pt x="2220" y="12994"/>
                      <a:pt x="1490" y="13298"/>
                    </a:cubicBezTo>
                    <a:cubicBezTo>
                      <a:pt x="700" y="13601"/>
                      <a:pt x="1977" y="14361"/>
                      <a:pt x="1855" y="14817"/>
                    </a:cubicBezTo>
                    <a:cubicBezTo>
                      <a:pt x="1733" y="15334"/>
                      <a:pt x="548" y="15121"/>
                      <a:pt x="457" y="15668"/>
                    </a:cubicBezTo>
                    <a:cubicBezTo>
                      <a:pt x="396" y="16337"/>
                      <a:pt x="1" y="17431"/>
                      <a:pt x="92" y="18070"/>
                    </a:cubicBezTo>
                    <a:cubicBezTo>
                      <a:pt x="153" y="18434"/>
                      <a:pt x="1338" y="18526"/>
                      <a:pt x="1581" y="18586"/>
                    </a:cubicBezTo>
                    <a:cubicBezTo>
                      <a:pt x="3010" y="18981"/>
                      <a:pt x="1156" y="21292"/>
                      <a:pt x="1794" y="21474"/>
                    </a:cubicBezTo>
                    <a:cubicBezTo>
                      <a:pt x="2311" y="21626"/>
                      <a:pt x="3132" y="21322"/>
                      <a:pt x="3223" y="22082"/>
                    </a:cubicBezTo>
                    <a:cubicBezTo>
                      <a:pt x="3314" y="22781"/>
                      <a:pt x="3375" y="23298"/>
                      <a:pt x="3375" y="24027"/>
                    </a:cubicBezTo>
                    <a:cubicBezTo>
                      <a:pt x="3375" y="24336"/>
                      <a:pt x="3543" y="24417"/>
                      <a:pt x="3773" y="24417"/>
                    </a:cubicBezTo>
                    <a:cubicBezTo>
                      <a:pt x="4025" y="24417"/>
                      <a:pt x="4353" y="24320"/>
                      <a:pt x="4617" y="24320"/>
                    </a:cubicBezTo>
                    <a:cubicBezTo>
                      <a:pt x="4753" y="24320"/>
                      <a:pt x="4872" y="24345"/>
                      <a:pt x="4955" y="24422"/>
                    </a:cubicBezTo>
                    <a:cubicBezTo>
                      <a:pt x="5400" y="24837"/>
                      <a:pt x="4602" y="25975"/>
                      <a:pt x="5520" y="25975"/>
                    </a:cubicBezTo>
                    <a:cubicBezTo>
                      <a:pt x="5543" y="25975"/>
                      <a:pt x="5568" y="25974"/>
                      <a:pt x="5594" y="25972"/>
                    </a:cubicBezTo>
                    <a:cubicBezTo>
                      <a:pt x="5696" y="25965"/>
                      <a:pt x="5787" y="25961"/>
                      <a:pt x="5869" y="25961"/>
                    </a:cubicBezTo>
                    <a:cubicBezTo>
                      <a:pt x="6730" y="25961"/>
                      <a:pt x="6518" y="26385"/>
                      <a:pt x="7296" y="26884"/>
                    </a:cubicBezTo>
                    <a:cubicBezTo>
                      <a:pt x="7661" y="27128"/>
                      <a:pt x="7630" y="27675"/>
                      <a:pt x="7995" y="27887"/>
                    </a:cubicBezTo>
                    <a:cubicBezTo>
                      <a:pt x="8390" y="27979"/>
                      <a:pt x="8785" y="28070"/>
                      <a:pt x="9180" y="28131"/>
                    </a:cubicBezTo>
                    <a:cubicBezTo>
                      <a:pt x="9280" y="28183"/>
                      <a:pt x="9380" y="28202"/>
                      <a:pt x="9480" y="28202"/>
                    </a:cubicBezTo>
                    <a:cubicBezTo>
                      <a:pt x="9782" y="28202"/>
                      <a:pt x="10076" y="28021"/>
                      <a:pt x="10316" y="28021"/>
                    </a:cubicBezTo>
                    <a:cubicBezTo>
                      <a:pt x="10504" y="28021"/>
                      <a:pt x="10660" y="28132"/>
                      <a:pt x="10761" y="28526"/>
                    </a:cubicBezTo>
                    <a:cubicBezTo>
                      <a:pt x="11034" y="29742"/>
                      <a:pt x="11278" y="29164"/>
                      <a:pt x="12281" y="29529"/>
                    </a:cubicBezTo>
                    <a:cubicBezTo>
                      <a:pt x="12873" y="29736"/>
                      <a:pt x="13263" y="29806"/>
                      <a:pt x="13655" y="29806"/>
                    </a:cubicBezTo>
                    <a:cubicBezTo>
                      <a:pt x="14068" y="29806"/>
                      <a:pt x="14483" y="29728"/>
                      <a:pt x="15138" y="29650"/>
                    </a:cubicBezTo>
                    <a:cubicBezTo>
                      <a:pt x="15199" y="29644"/>
                      <a:pt x="15258" y="29642"/>
                      <a:pt x="15316" y="29642"/>
                    </a:cubicBezTo>
                    <a:cubicBezTo>
                      <a:pt x="15949" y="29642"/>
                      <a:pt x="16365" y="29973"/>
                      <a:pt x="16922" y="29973"/>
                    </a:cubicBezTo>
                    <a:cubicBezTo>
                      <a:pt x="17091" y="29973"/>
                      <a:pt x="17273" y="29942"/>
                      <a:pt x="17478" y="29863"/>
                    </a:cubicBezTo>
                    <a:cubicBezTo>
                      <a:pt x="17569" y="29832"/>
                      <a:pt x="17653" y="29818"/>
                      <a:pt x="17732" y="29818"/>
                    </a:cubicBezTo>
                    <a:cubicBezTo>
                      <a:pt x="18271" y="29818"/>
                      <a:pt x="18555" y="30469"/>
                      <a:pt x="19188" y="30469"/>
                    </a:cubicBezTo>
                    <a:cubicBezTo>
                      <a:pt x="19262" y="30469"/>
                      <a:pt x="19340" y="30460"/>
                      <a:pt x="19424" y="30441"/>
                    </a:cubicBezTo>
                    <a:cubicBezTo>
                      <a:pt x="19540" y="30413"/>
                      <a:pt x="19646" y="30401"/>
                      <a:pt x="19746" y="30401"/>
                    </a:cubicBezTo>
                    <a:cubicBezTo>
                      <a:pt x="20194" y="30401"/>
                      <a:pt x="20513" y="30634"/>
                      <a:pt x="21035" y="30684"/>
                    </a:cubicBezTo>
                    <a:cubicBezTo>
                      <a:pt x="21399" y="30623"/>
                      <a:pt x="21764" y="30562"/>
                      <a:pt x="22129" y="30471"/>
                    </a:cubicBezTo>
                    <a:cubicBezTo>
                      <a:pt x="22522" y="30496"/>
                      <a:pt x="22796" y="31295"/>
                      <a:pt x="23176" y="31295"/>
                    </a:cubicBezTo>
                    <a:cubicBezTo>
                      <a:pt x="23266" y="31295"/>
                      <a:pt x="23362" y="31250"/>
                      <a:pt x="23466" y="31140"/>
                    </a:cubicBezTo>
                    <a:cubicBezTo>
                      <a:pt x="23809" y="30777"/>
                      <a:pt x="24005" y="30361"/>
                      <a:pt x="24292" y="30361"/>
                    </a:cubicBezTo>
                    <a:cubicBezTo>
                      <a:pt x="24439" y="30361"/>
                      <a:pt x="24609" y="30468"/>
                      <a:pt x="24834" y="30745"/>
                    </a:cubicBezTo>
                    <a:cubicBezTo>
                      <a:pt x="25288" y="31306"/>
                      <a:pt x="25935" y="31487"/>
                      <a:pt x="26638" y="31487"/>
                    </a:cubicBezTo>
                    <a:cubicBezTo>
                      <a:pt x="27722" y="31487"/>
                      <a:pt x="28940" y="31056"/>
                      <a:pt x="29789" y="30927"/>
                    </a:cubicBezTo>
                    <a:cubicBezTo>
                      <a:pt x="30457" y="30805"/>
                      <a:pt x="31004" y="29742"/>
                      <a:pt x="31764" y="29559"/>
                    </a:cubicBezTo>
                    <a:cubicBezTo>
                      <a:pt x="31794" y="29554"/>
                      <a:pt x="31822" y="29551"/>
                      <a:pt x="31850" y="29551"/>
                    </a:cubicBezTo>
                    <a:cubicBezTo>
                      <a:pt x="32299" y="29551"/>
                      <a:pt x="32584" y="30226"/>
                      <a:pt x="32984" y="30226"/>
                    </a:cubicBezTo>
                    <a:cubicBezTo>
                      <a:pt x="33102" y="30226"/>
                      <a:pt x="33230" y="30167"/>
                      <a:pt x="33375" y="30015"/>
                    </a:cubicBezTo>
                    <a:cubicBezTo>
                      <a:pt x="33649" y="29681"/>
                      <a:pt x="34439" y="28647"/>
                      <a:pt x="34804" y="28526"/>
                    </a:cubicBezTo>
                    <a:cubicBezTo>
                      <a:pt x="34839" y="28515"/>
                      <a:pt x="34875" y="28510"/>
                      <a:pt x="34912" y="28510"/>
                    </a:cubicBezTo>
                    <a:cubicBezTo>
                      <a:pt x="35255" y="28510"/>
                      <a:pt x="35664" y="28940"/>
                      <a:pt x="35981" y="28940"/>
                    </a:cubicBezTo>
                    <a:cubicBezTo>
                      <a:pt x="36101" y="28940"/>
                      <a:pt x="36208" y="28879"/>
                      <a:pt x="36293" y="28708"/>
                    </a:cubicBezTo>
                    <a:cubicBezTo>
                      <a:pt x="36543" y="28208"/>
                      <a:pt x="36589" y="27742"/>
                      <a:pt x="36952" y="27742"/>
                    </a:cubicBezTo>
                    <a:cubicBezTo>
                      <a:pt x="37075" y="27742"/>
                      <a:pt x="37234" y="27795"/>
                      <a:pt x="37448" y="27918"/>
                    </a:cubicBezTo>
                    <a:cubicBezTo>
                      <a:pt x="37665" y="28026"/>
                      <a:pt x="38127" y="28127"/>
                      <a:pt x="38556" y="28127"/>
                    </a:cubicBezTo>
                    <a:cubicBezTo>
                      <a:pt x="38968" y="28127"/>
                      <a:pt x="39350" y="28034"/>
                      <a:pt x="39454" y="27766"/>
                    </a:cubicBezTo>
                    <a:cubicBezTo>
                      <a:pt x="39567" y="27429"/>
                      <a:pt x="39446" y="26499"/>
                      <a:pt x="39951" y="26499"/>
                    </a:cubicBezTo>
                    <a:cubicBezTo>
                      <a:pt x="39994" y="26499"/>
                      <a:pt x="40041" y="26505"/>
                      <a:pt x="40093" y="26520"/>
                    </a:cubicBezTo>
                    <a:cubicBezTo>
                      <a:pt x="40420" y="26585"/>
                      <a:pt x="40766" y="26765"/>
                      <a:pt x="41010" y="26765"/>
                    </a:cubicBezTo>
                    <a:cubicBezTo>
                      <a:pt x="41218" y="26765"/>
                      <a:pt x="41353" y="26634"/>
                      <a:pt x="41339" y="26185"/>
                    </a:cubicBezTo>
                    <a:cubicBezTo>
                      <a:pt x="41248" y="23845"/>
                      <a:pt x="44318" y="25243"/>
                      <a:pt x="44743" y="22963"/>
                    </a:cubicBezTo>
                    <a:cubicBezTo>
                      <a:pt x="44895" y="22112"/>
                      <a:pt x="46263" y="22507"/>
                      <a:pt x="46111" y="21596"/>
                    </a:cubicBezTo>
                    <a:cubicBezTo>
                      <a:pt x="45990" y="20744"/>
                      <a:pt x="45929" y="19681"/>
                      <a:pt x="46749" y="19164"/>
                    </a:cubicBezTo>
                    <a:cubicBezTo>
                      <a:pt x="48026" y="18313"/>
                      <a:pt x="46415" y="17279"/>
                      <a:pt x="46354" y="16398"/>
                    </a:cubicBezTo>
                    <a:cubicBezTo>
                      <a:pt x="46293" y="15334"/>
                      <a:pt x="47722" y="15577"/>
                      <a:pt x="46415" y="14544"/>
                    </a:cubicBezTo>
                    <a:cubicBezTo>
                      <a:pt x="45686" y="13997"/>
                      <a:pt x="47205" y="12963"/>
                      <a:pt x="46506" y="12720"/>
                    </a:cubicBezTo>
                    <a:cubicBezTo>
                      <a:pt x="45655" y="12386"/>
                      <a:pt x="45260" y="12355"/>
                      <a:pt x="44500" y="11839"/>
                    </a:cubicBezTo>
                    <a:cubicBezTo>
                      <a:pt x="43771" y="11322"/>
                      <a:pt x="45017" y="10440"/>
                      <a:pt x="45199" y="9893"/>
                    </a:cubicBezTo>
                    <a:cubicBezTo>
                      <a:pt x="45280" y="9639"/>
                      <a:pt x="45006" y="9591"/>
                      <a:pt x="44656" y="9591"/>
                    </a:cubicBezTo>
                    <a:cubicBezTo>
                      <a:pt x="44445" y="9591"/>
                      <a:pt x="44206" y="9608"/>
                      <a:pt x="44001" y="9608"/>
                    </a:cubicBezTo>
                    <a:cubicBezTo>
                      <a:pt x="43775" y="9608"/>
                      <a:pt x="43590" y="9587"/>
                      <a:pt x="43527" y="9498"/>
                    </a:cubicBezTo>
                    <a:cubicBezTo>
                      <a:pt x="43065" y="8891"/>
                      <a:pt x="43978" y="8063"/>
                      <a:pt x="42915" y="8063"/>
                    </a:cubicBezTo>
                    <a:cubicBezTo>
                      <a:pt x="42861" y="8063"/>
                      <a:pt x="42802" y="8065"/>
                      <a:pt x="42737" y="8069"/>
                    </a:cubicBezTo>
                    <a:cubicBezTo>
                      <a:pt x="42694" y="8071"/>
                      <a:pt x="42652" y="8072"/>
                      <a:pt x="42613" y="8072"/>
                    </a:cubicBezTo>
                    <a:cubicBezTo>
                      <a:pt x="41434" y="8072"/>
                      <a:pt x="42383" y="7199"/>
                      <a:pt x="41795" y="6610"/>
                    </a:cubicBezTo>
                    <a:cubicBezTo>
                      <a:pt x="41703" y="6526"/>
                      <a:pt x="41594" y="6498"/>
                      <a:pt x="41476" y="6498"/>
                    </a:cubicBezTo>
                    <a:cubicBezTo>
                      <a:pt x="41235" y="6498"/>
                      <a:pt x="40960" y="6615"/>
                      <a:pt x="40722" y="6615"/>
                    </a:cubicBezTo>
                    <a:cubicBezTo>
                      <a:pt x="40613" y="6615"/>
                      <a:pt x="40513" y="6591"/>
                      <a:pt x="40427" y="6519"/>
                    </a:cubicBezTo>
                    <a:cubicBezTo>
                      <a:pt x="39941" y="6155"/>
                      <a:pt x="39789" y="5729"/>
                      <a:pt x="39150" y="5547"/>
                    </a:cubicBezTo>
                    <a:cubicBezTo>
                      <a:pt x="38117" y="5243"/>
                      <a:pt x="37600" y="4817"/>
                      <a:pt x="37509" y="3784"/>
                    </a:cubicBezTo>
                    <a:cubicBezTo>
                      <a:pt x="37443" y="2860"/>
                      <a:pt x="37023" y="2605"/>
                      <a:pt x="36470" y="2605"/>
                    </a:cubicBezTo>
                    <a:cubicBezTo>
                      <a:pt x="35788" y="2605"/>
                      <a:pt x="34903" y="2994"/>
                      <a:pt x="34234" y="2994"/>
                    </a:cubicBezTo>
                    <a:cubicBezTo>
                      <a:pt x="33948" y="2994"/>
                      <a:pt x="33702" y="2923"/>
                      <a:pt x="33527" y="2720"/>
                    </a:cubicBezTo>
                    <a:cubicBezTo>
                      <a:pt x="33301" y="2436"/>
                      <a:pt x="32334" y="1149"/>
                      <a:pt x="31933" y="1149"/>
                    </a:cubicBezTo>
                    <a:cubicBezTo>
                      <a:pt x="31904" y="1149"/>
                      <a:pt x="31878" y="1155"/>
                      <a:pt x="31856" y="1170"/>
                    </a:cubicBezTo>
                    <a:cubicBezTo>
                      <a:pt x="31131" y="1665"/>
                      <a:pt x="31028" y="1838"/>
                      <a:pt x="30700" y="1838"/>
                    </a:cubicBezTo>
                    <a:cubicBezTo>
                      <a:pt x="30505" y="1838"/>
                      <a:pt x="30230" y="1777"/>
                      <a:pt x="29697" y="1686"/>
                    </a:cubicBezTo>
                    <a:cubicBezTo>
                      <a:pt x="29496" y="1653"/>
                      <a:pt x="29304" y="1642"/>
                      <a:pt x="29118" y="1642"/>
                    </a:cubicBezTo>
                    <a:cubicBezTo>
                      <a:pt x="28775" y="1642"/>
                      <a:pt x="28454" y="1679"/>
                      <a:pt x="28142" y="1679"/>
                    </a:cubicBezTo>
                    <a:cubicBezTo>
                      <a:pt x="27707" y="1679"/>
                      <a:pt x="27287" y="1607"/>
                      <a:pt x="26840" y="1261"/>
                    </a:cubicBezTo>
                    <a:cubicBezTo>
                      <a:pt x="26713" y="1171"/>
                      <a:pt x="26594" y="1136"/>
                      <a:pt x="26482" y="1136"/>
                    </a:cubicBezTo>
                    <a:cubicBezTo>
                      <a:pt x="26063" y="1136"/>
                      <a:pt x="25739" y="1629"/>
                      <a:pt x="25403" y="1629"/>
                    </a:cubicBezTo>
                    <a:cubicBezTo>
                      <a:pt x="25250" y="1629"/>
                      <a:pt x="25094" y="1527"/>
                      <a:pt x="24925" y="1230"/>
                    </a:cubicBezTo>
                    <a:cubicBezTo>
                      <a:pt x="24659" y="770"/>
                      <a:pt x="23947" y="0"/>
                      <a:pt x="232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8" name="Google Shape;11748;p32"/>
              <p:cNvSpPr/>
              <p:nvPr/>
            </p:nvSpPr>
            <p:spPr>
              <a:xfrm>
                <a:off x="4110256" y="3438180"/>
                <a:ext cx="649761" cy="254499"/>
              </a:xfrm>
              <a:custGeom>
                <a:avLst/>
                <a:gdLst/>
                <a:ahLst/>
                <a:cxnLst/>
                <a:rect l="l" t="t" r="r" b="b"/>
                <a:pathLst>
                  <a:path w="38682" h="15151" extrusionOk="0">
                    <a:moveTo>
                      <a:pt x="18792" y="1"/>
                    </a:moveTo>
                    <a:cubicBezTo>
                      <a:pt x="18617" y="1"/>
                      <a:pt x="18445" y="55"/>
                      <a:pt x="18286" y="182"/>
                    </a:cubicBezTo>
                    <a:cubicBezTo>
                      <a:pt x="17982" y="395"/>
                      <a:pt x="16797" y="1702"/>
                      <a:pt x="16553" y="1733"/>
                    </a:cubicBezTo>
                    <a:cubicBezTo>
                      <a:pt x="16541" y="1734"/>
                      <a:pt x="16528" y="1734"/>
                      <a:pt x="16516" y="1734"/>
                    </a:cubicBezTo>
                    <a:cubicBezTo>
                      <a:pt x="15930" y="1734"/>
                      <a:pt x="15851" y="539"/>
                      <a:pt x="15294" y="539"/>
                    </a:cubicBezTo>
                    <a:cubicBezTo>
                      <a:pt x="15194" y="539"/>
                      <a:pt x="15079" y="578"/>
                      <a:pt x="14942" y="669"/>
                    </a:cubicBezTo>
                    <a:cubicBezTo>
                      <a:pt x="14213" y="1155"/>
                      <a:pt x="13180" y="942"/>
                      <a:pt x="12693" y="1702"/>
                    </a:cubicBezTo>
                    <a:cubicBezTo>
                      <a:pt x="12401" y="2186"/>
                      <a:pt x="12039" y="2307"/>
                      <a:pt x="11648" y="2307"/>
                    </a:cubicBezTo>
                    <a:cubicBezTo>
                      <a:pt x="11254" y="2307"/>
                      <a:pt x="10830" y="2183"/>
                      <a:pt x="10417" y="2183"/>
                    </a:cubicBezTo>
                    <a:cubicBezTo>
                      <a:pt x="10261" y="2183"/>
                      <a:pt x="10108" y="2201"/>
                      <a:pt x="9958" y="2249"/>
                    </a:cubicBezTo>
                    <a:cubicBezTo>
                      <a:pt x="9322" y="2469"/>
                      <a:pt x="9571" y="3377"/>
                      <a:pt x="9077" y="3377"/>
                    </a:cubicBezTo>
                    <a:cubicBezTo>
                      <a:pt x="8956" y="3377"/>
                      <a:pt x="8792" y="3323"/>
                      <a:pt x="8559" y="3192"/>
                    </a:cubicBezTo>
                    <a:cubicBezTo>
                      <a:pt x="8370" y="3094"/>
                      <a:pt x="8216" y="3055"/>
                      <a:pt x="8086" y="3055"/>
                    </a:cubicBezTo>
                    <a:cubicBezTo>
                      <a:pt x="7519" y="3055"/>
                      <a:pt x="7401" y="3808"/>
                      <a:pt x="6738" y="3808"/>
                    </a:cubicBezTo>
                    <a:cubicBezTo>
                      <a:pt x="6698" y="3808"/>
                      <a:pt x="6657" y="3805"/>
                      <a:pt x="6614" y="3800"/>
                    </a:cubicBezTo>
                    <a:cubicBezTo>
                      <a:pt x="6531" y="3789"/>
                      <a:pt x="6452" y="3784"/>
                      <a:pt x="6377" y="3784"/>
                    </a:cubicBezTo>
                    <a:cubicBezTo>
                      <a:pt x="5578" y="3784"/>
                      <a:pt x="5240" y="4359"/>
                      <a:pt x="4851" y="5137"/>
                    </a:cubicBezTo>
                    <a:cubicBezTo>
                      <a:pt x="4274" y="6383"/>
                      <a:pt x="3179" y="5684"/>
                      <a:pt x="2207" y="6474"/>
                    </a:cubicBezTo>
                    <a:cubicBezTo>
                      <a:pt x="1497" y="7037"/>
                      <a:pt x="1969" y="7619"/>
                      <a:pt x="1372" y="7619"/>
                    </a:cubicBezTo>
                    <a:cubicBezTo>
                      <a:pt x="1228" y="7619"/>
                      <a:pt x="1020" y="7585"/>
                      <a:pt x="717" y="7508"/>
                    </a:cubicBezTo>
                    <a:cubicBezTo>
                      <a:pt x="579" y="7468"/>
                      <a:pt x="466" y="7450"/>
                      <a:pt x="375" y="7450"/>
                    </a:cubicBezTo>
                    <a:cubicBezTo>
                      <a:pt x="47" y="7450"/>
                      <a:pt x="1" y="7685"/>
                      <a:pt x="49" y="7994"/>
                    </a:cubicBezTo>
                    <a:cubicBezTo>
                      <a:pt x="87" y="7987"/>
                      <a:pt x="123" y="7983"/>
                      <a:pt x="157" y="7983"/>
                    </a:cubicBezTo>
                    <a:cubicBezTo>
                      <a:pt x="259" y="7983"/>
                      <a:pt x="345" y="8017"/>
                      <a:pt x="413" y="8085"/>
                    </a:cubicBezTo>
                    <a:cubicBezTo>
                      <a:pt x="858" y="8500"/>
                      <a:pt x="60" y="9638"/>
                      <a:pt x="978" y="9638"/>
                    </a:cubicBezTo>
                    <a:cubicBezTo>
                      <a:pt x="1001" y="9638"/>
                      <a:pt x="1026" y="9637"/>
                      <a:pt x="1052" y="9635"/>
                    </a:cubicBezTo>
                    <a:cubicBezTo>
                      <a:pt x="1154" y="9628"/>
                      <a:pt x="1245" y="9624"/>
                      <a:pt x="1327" y="9624"/>
                    </a:cubicBezTo>
                    <a:cubicBezTo>
                      <a:pt x="2188" y="9624"/>
                      <a:pt x="1976" y="10048"/>
                      <a:pt x="2754" y="10547"/>
                    </a:cubicBezTo>
                    <a:cubicBezTo>
                      <a:pt x="3119" y="10791"/>
                      <a:pt x="3088" y="11338"/>
                      <a:pt x="3453" y="11550"/>
                    </a:cubicBezTo>
                    <a:cubicBezTo>
                      <a:pt x="3848" y="11642"/>
                      <a:pt x="4243" y="11733"/>
                      <a:pt x="4638" y="11794"/>
                    </a:cubicBezTo>
                    <a:cubicBezTo>
                      <a:pt x="4738" y="11846"/>
                      <a:pt x="4838" y="11865"/>
                      <a:pt x="4938" y="11865"/>
                    </a:cubicBezTo>
                    <a:cubicBezTo>
                      <a:pt x="5240" y="11865"/>
                      <a:pt x="5534" y="11684"/>
                      <a:pt x="5774" y="11684"/>
                    </a:cubicBezTo>
                    <a:cubicBezTo>
                      <a:pt x="5962" y="11684"/>
                      <a:pt x="6118" y="11795"/>
                      <a:pt x="6219" y="12189"/>
                    </a:cubicBezTo>
                    <a:cubicBezTo>
                      <a:pt x="6492" y="13405"/>
                      <a:pt x="6736" y="12827"/>
                      <a:pt x="7739" y="13192"/>
                    </a:cubicBezTo>
                    <a:cubicBezTo>
                      <a:pt x="8331" y="13399"/>
                      <a:pt x="8721" y="13469"/>
                      <a:pt x="9113" y="13469"/>
                    </a:cubicBezTo>
                    <a:cubicBezTo>
                      <a:pt x="9526" y="13469"/>
                      <a:pt x="9941" y="13391"/>
                      <a:pt x="10596" y="13313"/>
                    </a:cubicBezTo>
                    <a:cubicBezTo>
                      <a:pt x="10657" y="13307"/>
                      <a:pt x="10716" y="13305"/>
                      <a:pt x="10774" y="13305"/>
                    </a:cubicBezTo>
                    <a:cubicBezTo>
                      <a:pt x="11407" y="13305"/>
                      <a:pt x="11823" y="13636"/>
                      <a:pt x="12380" y="13636"/>
                    </a:cubicBezTo>
                    <a:cubicBezTo>
                      <a:pt x="12549" y="13636"/>
                      <a:pt x="12731" y="13605"/>
                      <a:pt x="12936" y="13526"/>
                    </a:cubicBezTo>
                    <a:cubicBezTo>
                      <a:pt x="13027" y="13495"/>
                      <a:pt x="13111" y="13481"/>
                      <a:pt x="13190" y="13481"/>
                    </a:cubicBezTo>
                    <a:cubicBezTo>
                      <a:pt x="13729" y="13481"/>
                      <a:pt x="14013" y="14132"/>
                      <a:pt x="14646" y="14132"/>
                    </a:cubicBezTo>
                    <a:cubicBezTo>
                      <a:pt x="14720" y="14132"/>
                      <a:pt x="14798" y="14123"/>
                      <a:pt x="14882" y="14104"/>
                    </a:cubicBezTo>
                    <a:cubicBezTo>
                      <a:pt x="14998" y="14076"/>
                      <a:pt x="15104" y="14064"/>
                      <a:pt x="15204" y="14064"/>
                    </a:cubicBezTo>
                    <a:cubicBezTo>
                      <a:pt x="15652" y="14064"/>
                      <a:pt x="15971" y="14297"/>
                      <a:pt x="16493" y="14347"/>
                    </a:cubicBezTo>
                    <a:cubicBezTo>
                      <a:pt x="16857" y="14286"/>
                      <a:pt x="17222" y="14225"/>
                      <a:pt x="17587" y="14134"/>
                    </a:cubicBezTo>
                    <a:cubicBezTo>
                      <a:pt x="17980" y="14159"/>
                      <a:pt x="18254" y="14958"/>
                      <a:pt x="18634" y="14958"/>
                    </a:cubicBezTo>
                    <a:cubicBezTo>
                      <a:pt x="18724" y="14958"/>
                      <a:pt x="18820" y="14913"/>
                      <a:pt x="18924" y="14803"/>
                    </a:cubicBezTo>
                    <a:cubicBezTo>
                      <a:pt x="19267" y="14440"/>
                      <a:pt x="19463" y="14024"/>
                      <a:pt x="19750" y="14024"/>
                    </a:cubicBezTo>
                    <a:cubicBezTo>
                      <a:pt x="19897" y="14024"/>
                      <a:pt x="20067" y="14131"/>
                      <a:pt x="20292" y="14408"/>
                    </a:cubicBezTo>
                    <a:cubicBezTo>
                      <a:pt x="20746" y="14969"/>
                      <a:pt x="21393" y="15150"/>
                      <a:pt x="22096" y="15150"/>
                    </a:cubicBezTo>
                    <a:cubicBezTo>
                      <a:pt x="23180" y="15150"/>
                      <a:pt x="24398" y="14719"/>
                      <a:pt x="25247" y="14590"/>
                    </a:cubicBezTo>
                    <a:cubicBezTo>
                      <a:pt x="25915" y="14468"/>
                      <a:pt x="26462" y="13405"/>
                      <a:pt x="27222" y="13222"/>
                    </a:cubicBezTo>
                    <a:cubicBezTo>
                      <a:pt x="27252" y="13217"/>
                      <a:pt x="27280" y="13214"/>
                      <a:pt x="27308" y="13214"/>
                    </a:cubicBezTo>
                    <a:cubicBezTo>
                      <a:pt x="27757" y="13214"/>
                      <a:pt x="28041" y="13889"/>
                      <a:pt x="28427" y="13889"/>
                    </a:cubicBezTo>
                    <a:cubicBezTo>
                      <a:pt x="28541" y="13889"/>
                      <a:pt x="28664" y="13830"/>
                      <a:pt x="28803" y="13678"/>
                    </a:cubicBezTo>
                    <a:cubicBezTo>
                      <a:pt x="29107" y="13344"/>
                      <a:pt x="29897" y="12310"/>
                      <a:pt x="30262" y="12189"/>
                    </a:cubicBezTo>
                    <a:cubicBezTo>
                      <a:pt x="30297" y="12178"/>
                      <a:pt x="30333" y="12173"/>
                      <a:pt x="30370" y="12173"/>
                    </a:cubicBezTo>
                    <a:cubicBezTo>
                      <a:pt x="30713" y="12173"/>
                      <a:pt x="31122" y="12603"/>
                      <a:pt x="31439" y="12603"/>
                    </a:cubicBezTo>
                    <a:cubicBezTo>
                      <a:pt x="31559" y="12603"/>
                      <a:pt x="31666" y="12542"/>
                      <a:pt x="31751" y="12371"/>
                    </a:cubicBezTo>
                    <a:cubicBezTo>
                      <a:pt x="32001" y="11871"/>
                      <a:pt x="32047" y="11405"/>
                      <a:pt x="32410" y="11405"/>
                    </a:cubicBezTo>
                    <a:cubicBezTo>
                      <a:pt x="32533" y="11405"/>
                      <a:pt x="32692" y="11458"/>
                      <a:pt x="32906" y="11581"/>
                    </a:cubicBezTo>
                    <a:cubicBezTo>
                      <a:pt x="33123" y="11689"/>
                      <a:pt x="33585" y="11790"/>
                      <a:pt x="34014" y="11790"/>
                    </a:cubicBezTo>
                    <a:cubicBezTo>
                      <a:pt x="34426" y="11790"/>
                      <a:pt x="34808" y="11697"/>
                      <a:pt x="34912" y="11429"/>
                    </a:cubicBezTo>
                    <a:cubicBezTo>
                      <a:pt x="35025" y="11092"/>
                      <a:pt x="34904" y="10162"/>
                      <a:pt x="35409" y="10162"/>
                    </a:cubicBezTo>
                    <a:cubicBezTo>
                      <a:pt x="35452" y="10162"/>
                      <a:pt x="35499" y="10168"/>
                      <a:pt x="35551" y="10183"/>
                    </a:cubicBezTo>
                    <a:cubicBezTo>
                      <a:pt x="35862" y="10248"/>
                      <a:pt x="36209" y="10428"/>
                      <a:pt x="36457" y="10428"/>
                    </a:cubicBezTo>
                    <a:cubicBezTo>
                      <a:pt x="36670" y="10428"/>
                      <a:pt x="36811" y="10297"/>
                      <a:pt x="36797" y="9848"/>
                    </a:cubicBezTo>
                    <a:cubicBezTo>
                      <a:pt x="36736" y="8480"/>
                      <a:pt x="37739" y="8389"/>
                      <a:pt x="38682" y="8085"/>
                    </a:cubicBezTo>
                    <a:cubicBezTo>
                      <a:pt x="38590" y="8055"/>
                      <a:pt x="38438" y="8055"/>
                      <a:pt x="38226" y="8055"/>
                    </a:cubicBezTo>
                    <a:cubicBezTo>
                      <a:pt x="38163" y="8059"/>
                      <a:pt x="38106" y="8061"/>
                      <a:pt x="38053" y="8061"/>
                    </a:cubicBezTo>
                    <a:cubicBezTo>
                      <a:pt x="36948" y="8061"/>
                      <a:pt x="37864" y="7178"/>
                      <a:pt x="37283" y="6626"/>
                    </a:cubicBezTo>
                    <a:cubicBezTo>
                      <a:pt x="37191" y="6542"/>
                      <a:pt x="37082" y="6514"/>
                      <a:pt x="36964" y="6514"/>
                    </a:cubicBezTo>
                    <a:cubicBezTo>
                      <a:pt x="36724" y="6514"/>
                      <a:pt x="36448" y="6631"/>
                      <a:pt x="36210" y="6631"/>
                    </a:cubicBezTo>
                    <a:cubicBezTo>
                      <a:pt x="36102" y="6631"/>
                      <a:pt x="36001" y="6606"/>
                      <a:pt x="35916" y="6535"/>
                    </a:cubicBezTo>
                    <a:cubicBezTo>
                      <a:pt x="35460" y="6140"/>
                      <a:pt x="35277" y="5714"/>
                      <a:pt x="34639" y="5532"/>
                    </a:cubicBezTo>
                    <a:cubicBezTo>
                      <a:pt x="33605" y="5259"/>
                      <a:pt x="33089" y="4833"/>
                      <a:pt x="32998" y="3800"/>
                    </a:cubicBezTo>
                    <a:cubicBezTo>
                      <a:pt x="32932" y="2866"/>
                      <a:pt x="32512" y="2607"/>
                      <a:pt x="31962" y="2607"/>
                    </a:cubicBezTo>
                    <a:cubicBezTo>
                      <a:pt x="31278" y="2607"/>
                      <a:pt x="30391" y="3008"/>
                      <a:pt x="29729" y="3008"/>
                    </a:cubicBezTo>
                    <a:cubicBezTo>
                      <a:pt x="29451" y="3008"/>
                      <a:pt x="29213" y="2937"/>
                      <a:pt x="29046" y="2736"/>
                    </a:cubicBezTo>
                    <a:cubicBezTo>
                      <a:pt x="28793" y="2454"/>
                      <a:pt x="27838" y="1159"/>
                      <a:pt x="27431" y="1159"/>
                    </a:cubicBezTo>
                    <a:cubicBezTo>
                      <a:pt x="27398" y="1159"/>
                      <a:pt x="27369" y="1167"/>
                      <a:pt x="27344" y="1186"/>
                    </a:cubicBezTo>
                    <a:cubicBezTo>
                      <a:pt x="26622" y="1660"/>
                      <a:pt x="26529" y="1839"/>
                      <a:pt x="26213" y="1839"/>
                    </a:cubicBezTo>
                    <a:cubicBezTo>
                      <a:pt x="26023" y="1839"/>
                      <a:pt x="25752" y="1774"/>
                      <a:pt x="25216" y="1672"/>
                    </a:cubicBezTo>
                    <a:cubicBezTo>
                      <a:pt x="25029" y="1641"/>
                      <a:pt x="24849" y="1630"/>
                      <a:pt x="24674" y="1630"/>
                    </a:cubicBezTo>
                    <a:cubicBezTo>
                      <a:pt x="24290" y="1630"/>
                      <a:pt x="23932" y="1682"/>
                      <a:pt x="23583" y="1682"/>
                    </a:cubicBezTo>
                    <a:cubicBezTo>
                      <a:pt x="23163" y="1682"/>
                      <a:pt x="22755" y="1607"/>
                      <a:pt x="22329" y="1277"/>
                    </a:cubicBezTo>
                    <a:cubicBezTo>
                      <a:pt x="22200" y="1178"/>
                      <a:pt x="22080" y="1139"/>
                      <a:pt x="21965" y="1139"/>
                    </a:cubicBezTo>
                    <a:cubicBezTo>
                      <a:pt x="21558" y="1139"/>
                      <a:pt x="21228" y="1628"/>
                      <a:pt x="20887" y="1628"/>
                    </a:cubicBezTo>
                    <a:cubicBezTo>
                      <a:pt x="20734" y="1628"/>
                      <a:pt x="20579" y="1530"/>
                      <a:pt x="20414" y="1246"/>
                    </a:cubicBezTo>
                    <a:cubicBezTo>
                      <a:pt x="20150" y="766"/>
                      <a:pt x="19449" y="1"/>
                      <a:pt x="1879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9" name="Google Shape;11749;p32"/>
              <p:cNvSpPr/>
              <p:nvPr/>
            </p:nvSpPr>
            <p:spPr>
              <a:xfrm>
                <a:off x="-50903" y="3228315"/>
                <a:ext cx="1561344" cy="1359657"/>
              </a:xfrm>
              <a:custGeom>
                <a:avLst/>
                <a:gdLst/>
                <a:ahLst/>
                <a:cxnLst/>
                <a:rect l="l" t="t" r="r" b="b"/>
                <a:pathLst>
                  <a:path w="92951" h="80944" extrusionOk="0">
                    <a:moveTo>
                      <a:pt x="0" y="0"/>
                    </a:moveTo>
                    <a:lnTo>
                      <a:pt x="0" y="80944"/>
                    </a:lnTo>
                    <a:lnTo>
                      <a:pt x="92950" y="80944"/>
                    </a:lnTo>
                    <a:lnTo>
                      <a:pt x="9295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0" name="Google Shape;11750;p32"/>
              <p:cNvSpPr/>
              <p:nvPr/>
            </p:nvSpPr>
            <p:spPr>
              <a:xfrm>
                <a:off x="-19758" y="2501218"/>
                <a:ext cx="766386" cy="331364"/>
              </a:xfrm>
              <a:custGeom>
                <a:avLst/>
                <a:gdLst/>
                <a:ahLst/>
                <a:cxnLst/>
                <a:rect l="l" t="t" r="r" b="b"/>
                <a:pathLst>
                  <a:path w="45625" h="19727" extrusionOk="0">
                    <a:moveTo>
                      <a:pt x="22676" y="0"/>
                    </a:moveTo>
                    <a:lnTo>
                      <a:pt x="0" y="16444"/>
                    </a:lnTo>
                    <a:lnTo>
                      <a:pt x="0" y="19727"/>
                    </a:lnTo>
                    <a:lnTo>
                      <a:pt x="45624" y="19727"/>
                    </a:lnTo>
                    <a:lnTo>
                      <a:pt x="45624" y="16444"/>
                    </a:lnTo>
                    <a:lnTo>
                      <a:pt x="226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1" name="Google Shape;11751;p32"/>
              <p:cNvSpPr/>
              <p:nvPr/>
            </p:nvSpPr>
            <p:spPr>
              <a:xfrm>
                <a:off x="8833" y="2579332"/>
                <a:ext cx="709207" cy="982872"/>
              </a:xfrm>
              <a:custGeom>
                <a:avLst/>
                <a:gdLst/>
                <a:ahLst/>
                <a:cxnLst/>
                <a:rect l="l" t="t" r="r" b="b"/>
                <a:pathLst>
                  <a:path w="42221" h="58513" extrusionOk="0">
                    <a:moveTo>
                      <a:pt x="20974" y="1"/>
                    </a:moveTo>
                    <a:lnTo>
                      <a:pt x="0" y="15199"/>
                    </a:lnTo>
                    <a:lnTo>
                      <a:pt x="0" y="58512"/>
                    </a:lnTo>
                    <a:lnTo>
                      <a:pt x="42220" y="58512"/>
                    </a:lnTo>
                    <a:lnTo>
                      <a:pt x="42220" y="15199"/>
                    </a:lnTo>
                    <a:lnTo>
                      <a:pt x="2097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2" name="Google Shape;11752;p32"/>
              <p:cNvSpPr/>
              <p:nvPr/>
            </p:nvSpPr>
            <p:spPr>
              <a:xfrm>
                <a:off x="8833" y="2627326"/>
                <a:ext cx="709207" cy="982872"/>
              </a:xfrm>
              <a:custGeom>
                <a:avLst/>
                <a:gdLst/>
                <a:ahLst/>
                <a:cxnLst/>
                <a:rect l="l" t="t" r="r" b="b"/>
                <a:pathLst>
                  <a:path w="42221" h="58513" extrusionOk="0">
                    <a:moveTo>
                      <a:pt x="20974" y="1"/>
                    </a:moveTo>
                    <a:lnTo>
                      <a:pt x="0" y="15199"/>
                    </a:lnTo>
                    <a:lnTo>
                      <a:pt x="0" y="58512"/>
                    </a:lnTo>
                    <a:lnTo>
                      <a:pt x="42220" y="58512"/>
                    </a:lnTo>
                    <a:lnTo>
                      <a:pt x="42220" y="15199"/>
                    </a:lnTo>
                    <a:lnTo>
                      <a:pt x="209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3" name="Google Shape;11753;p32"/>
              <p:cNvSpPr/>
              <p:nvPr/>
            </p:nvSpPr>
            <p:spPr>
              <a:xfrm>
                <a:off x="123719" y="2899481"/>
                <a:ext cx="464132" cy="413067"/>
              </a:xfrm>
              <a:custGeom>
                <a:avLst/>
                <a:gdLst/>
                <a:ahLst/>
                <a:cxnLst/>
                <a:rect l="l" t="t" r="r" b="b"/>
                <a:pathLst>
                  <a:path w="27631" h="24591" extrusionOk="0">
                    <a:moveTo>
                      <a:pt x="1" y="1"/>
                    </a:moveTo>
                    <a:lnTo>
                      <a:pt x="1" y="24591"/>
                    </a:lnTo>
                    <a:lnTo>
                      <a:pt x="27630" y="24591"/>
                    </a:lnTo>
                    <a:lnTo>
                      <a:pt x="2763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4" name="Google Shape;11754;p32"/>
              <p:cNvSpPr/>
              <p:nvPr/>
            </p:nvSpPr>
            <p:spPr>
              <a:xfrm>
                <a:off x="144147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5" name="Google Shape;11755;p32"/>
              <p:cNvSpPr/>
              <p:nvPr/>
            </p:nvSpPr>
            <p:spPr>
              <a:xfrm>
                <a:off x="253422" y="2919908"/>
                <a:ext cx="93948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6" name="Google Shape;11756;p32"/>
              <p:cNvSpPr/>
              <p:nvPr/>
            </p:nvSpPr>
            <p:spPr>
              <a:xfrm>
                <a:off x="362681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1" y="1"/>
                    </a:moveTo>
                    <a:lnTo>
                      <a:pt x="1" y="8086"/>
                    </a:lnTo>
                    <a:lnTo>
                      <a:pt x="5594" y="8086"/>
                    </a:lnTo>
                    <a:lnTo>
                      <a:pt x="55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7" name="Google Shape;11757;p32"/>
              <p:cNvSpPr/>
              <p:nvPr/>
            </p:nvSpPr>
            <p:spPr>
              <a:xfrm>
                <a:off x="471436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1" y="1"/>
                    </a:moveTo>
                    <a:lnTo>
                      <a:pt x="1" y="8086"/>
                    </a:lnTo>
                    <a:lnTo>
                      <a:pt x="5594" y="8086"/>
                    </a:lnTo>
                    <a:lnTo>
                      <a:pt x="55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8" name="Google Shape;11758;p32"/>
              <p:cNvSpPr/>
              <p:nvPr/>
            </p:nvSpPr>
            <p:spPr>
              <a:xfrm>
                <a:off x="144147" y="2919908"/>
                <a:ext cx="93965" cy="37794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250" extrusionOk="0">
                    <a:moveTo>
                      <a:pt x="0" y="1"/>
                    </a:moveTo>
                    <a:lnTo>
                      <a:pt x="0" y="2250"/>
                    </a:lnTo>
                    <a:lnTo>
                      <a:pt x="5593" y="2250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9" name="Google Shape;11759;p32"/>
              <p:cNvSpPr/>
              <p:nvPr/>
            </p:nvSpPr>
            <p:spPr>
              <a:xfrm>
                <a:off x="253422" y="2919908"/>
                <a:ext cx="93948" cy="37794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2250" extrusionOk="0">
                    <a:moveTo>
                      <a:pt x="0" y="1"/>
                    </a:moveTo>
                    <a:lnTo>
                      <a:pt x="0" y="2250"/>
                    </a:lnTo>
                    <a:lnTo>
                      <a:pt x="5593" y="2250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0" name="Google Shape;11760;p32"/>
              <p:cNvSpPr/>
              <p:nvPr/>
            </p:nvSpPr>
            <p:spPr>
              <a:xfrm>
                <a:off x="362681" y="2919908"/>
                <a:ext cx="93965" cy="37794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250" extrusionOk="0">
                    <a:moveTo>
                      <a:pt x="1" y="1"/>
                    </a:moveTo>
                    <a:lnTo>
                      <a:pt x="1" y="2250"/>
                    </a:lnTo>
                    <a:lnTo>
                      <a:pt x="5594" y="2250"/>
                    </a:lnTo>
                    <a:lnTo>
                      <a:pt x="55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1" name="Google Shape;11761;p32"/>
              <p:cNvSpPr/>
              <p:nvPr/>
            </p:nvSpPr>
            <p:spPr>
              <a:xfrm>
                <a:off x="471436" y="2919908"/>
                <a:ext cx="93965" cy="37794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250" extrusionOk="0">
                    <a:moveTo>
                      <a:pt x="1" y="1"/>
                    </a:moveTo>
                    <a:lnTo>
                      <a:pt x="1" y="2250"/>
                    </a:lnTo>
                    <a:lnTo>
                      <a:pt x="5594" y="2250"/>
                    </a:lnTo>
                    <a:lnTo>
                      <a:pt x="55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2" name="Google Shape;11762;p32"/>
              <p:cNvSpPr/>
              <p:nvPr/>
            </p:nvSpPr>
            <p:spPr>
              <a:xfrm>
                <a:off x="144147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3" name="Google Shape;11763;p32"/>
              <p:cNvSpPr/>
              <p:nvPr/>
            </p:nvSpPr>
            <p:spPr>
              <a:xfrm>
                <a:off x="253422" y="3072070"/>
                <a:ext cx="93948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4" name="Google Shape;11764;p32"/>
              <p:cNvSpPr/>
              <p:nvPr/>
            </p:nvSpPr>
            <p:spPr>
              <a:xfrm>
                <a:off x="362681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1" y="0"/>
                    </a:moveTo>
                    <a:lnTo>
                      <a:pt x="1" y="13131"/>
                    </a:lnTo>
                    <a:lnTo>
                      <a:pt x="5594" y="13131"/>
                    </a:lnTo>
                    <a:lnTo>
                      <a:pt x="55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5" name="Google Shape;11765;p32"/>
              <p:cNvSpPr/>
              <p:nvPr/>
            </p:nvSpPr>
            <p:spPr>
              <a:xfrm>
                <a:off x="471436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1" y="0"/>
                    </a:moveTo>
                    <a:lnTo>
                      <a:pt x="1" y="13131"/>
                    </a:lnTo>
                    <a:lnTo>
                      <a:pt x="5594" y="13131"/>
                    </a:lnTo>
                    <a:lnTo>
                      <a:pt x="55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6" name="Google Shape;11766;p32"/>
              <p:cNvSpPr/>
              <p:nvPr/>
            </p:nvSpPr>
            <p:spPr>
              <a:xfrm>
                <a:off x="100739" y="3126196"/>
                <a:ext cx="29631" cy="287472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7114" extrusionOk="0">
                    <a:moveTo>
                      <a:pt x="1" y="0"/>
                    </a:moveTo>
                    <a:lnTo>
                      <a:pt x="1" y="17113"/>
                    </a:lnTo>
                    <a:lnTo>
                      <a:pt x="1764" y="17113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7" name="Google Shape;11767;p32"/>
              <p:cNvSpPr/>
              <p:nvPr/>
            </p:nvSpPr>
            <p:spPr>
              <a:xfrm>
                <a:off x="262090" y="3126196"/>
                <a:ext cx="30152" cy="225691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3436" extrusionOk="0">
                    <a:moveTo>
                      <a:pt x="1" y="0"/>
                    </a:moveTo>
                    <a:lnTo>
                      <a:pt x="1" y="13435"/>
                    </a:lnTo>
                    <a:lnTo>
                      <a:pt x="1794" y="13435"/>
                    </a:lnTo>
                    <a:lnTo>
                      <a:pt x="17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8" name="Google Shape;11768;p32"/>
              <p:cNvSpPr/>
              <p:nvPr/>
            </p:nvSpPr>
            <p:spPr>
              <a:xfrm>
                <a:off x="417831" y="3126196"/>
                <a:ext cx="29631" cy="225691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3436" extrusionOk="0">
                    <a:moveTo>
                      <a:pt x="0" y="0"/>
                    </a:moveTo>
                    <a:lnTo>
                      <a:pt x="0" y="13435"/>
                    </a:lnTo>
                    <a:lnTo>
                      <a:pt x="1763" y="13435"/>
                    </a:lnTo>
                    <a:lnTo>
                      <a:pt x="176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9" name="Google Shape;11769;p32"/>
              <p:cNvSpPr/>
              <p:nvPr/>
            </p:nvSpPr>
            <p:spPr>
              <a:xfrm>
                <a:off x="585818" y="3126196"/>
                <a:ext cx="29631" cy="287472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7114" extrusionOk="0">
                    <a:moveTo>
                      <a:pt x="1" y="0"/>
                    </a:moveTo>
                    <a:lnTo>
                      <a:pt x="1" y="17113"/>
                    </a:lnTo>
                    <a:lnTo>
                      <a:pt x="1764" y="17113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0" name="Google Shape;11770;p32"/>
              <p:cNvSpPr/>
              <p:nvPr/>
            </p:nvSpPr>
            <p:spPr>
              <a:xfrm>
                <a:off x="66537" y="3341151"/>
                <a:ext cx="574407" cy="14832"/>
              </a:xfrm>
              <a:custGeom>
                <a:avLst/>
                <a:gdLst/>
                <a:ahLst/>
                <a:cxnLst/>
                <a:rect l="l" t="t" r="r" b="b"/>
                <a:pathLst>
                  <a:path w="34196" h="883" extrusionOk="0">
                    <a:moveTo>
                      <a:pt x="0" y="1"/>
                    </a:moveTo>
                    <a:lnTo>
                      <a:pt x="0" y="882"/>
                    </a:lnTo>
                    <a:lnTo>
                      <a:pt x="34195" y="882"/>
                    </a:lnTo>
                    <a:lnTo>
                      <a:pt x="3419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1" name="Google Shape;11771;p32"/>
              <p:cNvSpPr/>
              <p:nvPr/>
            </p:nvSpPr>
            <p:spPr>
              <a:xfrm>
                <a:off x="66537" y="3120064"/>
                <a:ext cx="574407" cy="14832"/>
              </a:xfrm>
              <a:custGeom>
                <a:avLst/>
                <a:gdLst/>
                <a:ahLst/>
                <a:cxnLst/>
                <a:rect l="l" t="t" r="r" b="b"/>
                <a:pathLst>
                  <a:path w="34196" h="883" extrusionOk="0">
                    <a:moveTo>
                      <a:pt x="0" y="1"/>
                    </a:moveTo>
                    <a:lnTo>
                      <a:pt x="0" y="882"/>
                    </a:lnTo>
                    <a:lnTo>
                      <a:pt x="34195" y="882"/>
                    </a:lnTo>
                    <a:lnTo>
                      <a:pt x="3419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2" name="Google Shape;11772;p32"/>
              <p:cNvSpPr/>
              <p:nvPr/>
            </p:nvSpPr>
            <p:spPr>
              <a:xfrm>
                <a:off x="771679" y="2501218"/>
                <a:ext cx="765882" cy="331364"/>
              </a:xfrm>
              <a:custGeom>
                <a:avLst/>
                <a:gdLst/>
                <a:ahLst/>
                <a:cxnLst/>
                <a:rect l="l" t="t" r="r" b="b"/>
                <a:pathLst>
                  <a:path w="45595" h="19727" extrusionOk="0">
                    <a:moveTo>
                      <a:pt x="22645" y="0"/>
                    </a:moveTo>
                    <a:lnTo>
                      <a:pt x="1" y="16444"/>
                    </a:lnTo>
                    <a:lnTo>
                      <a:pt x="1" y="19727"/>
                    </a:lnTo>
                    <a:lnTo>
                      <a:pt x="45594" y="19727"/>
                    </a:lnTo>
                    <a:lnTo>
                      <a:pt x="45594" y="16444"/>
                    </a:lnTo>
                    <a:lnTo>
                      <a:pt x="2264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3" name="Google Shape;11773;p32"/>
              <p:cNvSpPr/>
              <p:nvPr/>
            </p:nvSpPr>
            <p:spPr>
              <a:xfrm>
                <a:off x="800271" y="2579332"/>
                <a:ext cx="708703" cy="982872"/>
              </a:xfrm>
              <a:custGeom>
                <a:avLst/>
                <a:gdLst/>
                <a:ahLst/>
                <a:cxnLst/>
                <a:rect l="l" t="t" r="r" b="b"/>
                <a:pathLst>
                  <a:path w="42191" h="58513" extrusionOk="0">
                    <a:moveTo>
                      <a:pt x="20974" y="1"/>
                    </a:moveTo>
                    <a:lnTo>
                      <a:pt x="1" y="15199"/>
                    </a:lnTo>
                    <a:lnTo>
                      <a:pt x="1" y="58512"/>
                    </a:lnTo>
                    <a:lnTo>
                      <a:pt x="42190" y="58512"/>
                    </a:lnTo>
                    <a:lnTo>
                      <a:pt x="42190" y="15199"/>
                    </a:lnTo>
                    <a:lnTo>
                      <a:pt x="2097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4" name="Google Shape;11774;p32"/>
              <p:cNvSpPr/>
              <p:nvPr/>
            </p:nvSpPr>
            <p:spPr>
              <a:xfrm>
                <a:off x="800271" y="2627326"/>
                <a:ext cx="708703" cy="982872"/>
              </a:xfrm>
              <a:custGeom>
                <a:avLst/>
                <a:gdLst/>
                <a:ahLst/>
                <a:cxnLst/>
                <a:rect l="l" t="t" r="r" b="b"/>
                <a:pathLst>
                  <a:path w="42191" h="58513" extrusionOk="0">
                    <a:moveTo>
                      <a:pt x="20974" y="1"/>
                    </a:moveTo>
                    <a:lnTo>
                      <a:pt x="1" y="15199"/>
                    </a:lnTo>
                    <a:lnTo>
                      <a:pt x="1" y="58512"/>
                    </a:lnTo>
                    <a:lnTo>
                      <a:pt x="42190" y="58512"/>
                    </a:lnTo>
                    <a:lnTo>
                      <a:pt x="42190" y="15199"/>
                    </a:lnTo>
                    <a:lnTo>
                      <a:pt x="209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5" name="Google Shape;11775;p32"/>
              <p:cNvSpPr/>
              <p:nvPr/>
            </p:nvSpPr>
            <p:spPr>
              <a:xfrm>
                <a:off x="921289" y="2899481"/>
                <a:ext cx="464132" cy="413067"/>
              </a:xfrm>
              <a:custGeom>
                <a:avLst/>
                <a:gdLst/>
                <a:ahLst/>
                <a:cxnLst/>
                <a:rect l="l" t="t" r="r" b="b"/>
                <a:pathLst>
                  <a:path w="27631" h="24591" extrusionOk="0">
                    <a:moveTo>
                      <a:pt x="1" y="1"/>
                    </a:moveTo>
                    <a:lnTo>
                      <a:pt x="1" y="24591"/>
                    </a:lnTo>
                    <a:lnTo>
                      <a:pt x="27630" y="24591"/>
                    </a:lnTo>
                    <a:lnTo>
                      <a:pt x="2763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6" name="Google Shape;11776;p32"/>
              <p:cNvSpPr/>
              <p:nvPr/>
            </p:nvSpPr>
            <p:spPr>
              <a:xfrm>
                <a:off x="941716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7" name="Google Shape;11777;p32"/>
              <p:cNvSpPr/>
              <p:nvPr/>
            </p:nvSpPr>
            <p:spPr>
              <a:xfrm>
                <a:off x="1050471" y="2919908"/>
                <a:ext cx="94469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8086" extrusionOk="0">
                    <a:moveTo>
                      <a:pt x="1" y="1"/>
                    </a:moveTo>
                    <a:lnTo>
                      <a:pt x="1" y="8086"/>
                    </a:lnTo>
                    <a:lnTo>
                      <a:pt x="5624" y="8086"/>
                    </a:lnTo>
                    <a:lnTo>
                      <a:pt x="56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8" name="Google Shape;11778;p32"/>
              <p:cNvSpPr/>
              <p:nvPr/>
            </p:nvSpPr>
            <p:spPr>
              <a:xfrm>
                <a:off x="1159746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9" name="Google Shape;11779;p32"/>
              <p:cNvSpPr/>
              <p:nvPr/>
            </p:nvSpPr>
            <p:spPr>
              <a:xfrm>
                <a:off x="1269022" y="2919908"/>
                <a:ext cx="93948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0" name="Google Shape;11780;p32"/>
              <p:cNvSpPr/>
              <p:nvPr/>
            </p:nvSpPr>
            <p:spPr>
              <a:xfrm>
                <a:off x="941716" y="2919908"/>
                <a:ext cx="93965" cy="34737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068" extrusionOk="0">
                    <a:moveTo>
                      <a:pt x="0" y="1"/>
                    </a:moveTo>
                    <a:lnTo>
                      <a:pt x="0" y="2067"/>
                    </a:lnTo>
                    <a:lnTo>
                      <a:pt x="5593" y="2067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1" name="Google Shape;11781;p32"/>
              <p:cNvSpPr/>
              <p:nvPr/>
            </p:nvSpPr>
            <p:spPr>
              <a:xfrm>
                <a:off x="1050471" y="2919908"/>
                <a:ext cx="94469" cy="34737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2068" extrusionOk="0">
                    <a:moveTo>
                      <a:pt x="1" y="1"/>
                    </a:moveTo>
                    <a:lnTo>
                      <a:pt x="1" y="2067"/>
                    </a:lnTo>
                    <a:lnTo>
                      <a:pt x="5624" y="2067"/>
                    </a:lnTo>
                    <a:lnTo>
                      <a:pt x="56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2" name="Google Shape;11782;p32"/>
              <p:cNvSpPr/>
              <p:nvPr/>
            </p:nvSpPr>
            <p:spPr>
              <a:xfrm>
                <a:off x="1159746" y="2919908"/>
                <a:ext cx="93965" cy="34737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068" extrusionOk="0">
                    <a:moveTo>
                      <a:pt x="0" y="1"/>
                    </a:moveTo>
                    <a:lnTo>
                      <a:pt x="0" y="2067"/>
                    </a:lnTo>
                    <a:lnTo>
                      <a:pt x="5593" y="2067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3" name="Google Shape;11783;p32"/>
              <p:cNvSpPr/>
              <p:nvPr/>
            </p:nvSpPr>
            <p:spPr>
              <a:xfrm>
                <a:off x="1269022" y="2919908"/>
                <a:ext cx="93948" cy="3473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2068" extrusionOk="0">
                    <a:moveTo>
                      <a:pt x="0" y="1"/>
                    </a:moveTo>
                    <a:lnTo>
                      <a:pt x="0" y="2067"/>
                    </a:lnTo>
                    <a:lnTo>
                      <a:pt x="5593" y="2067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4" name="Google Shape;11784;p32"/>
              <p:cNvSpPr/>
              <p:nvPr/>
            </p:nvSpPr>
            <p:spPr>
              <a:xfrm>
                <a:off x="941716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5" name="Google Shape;11785;p32"/>
              <p:cNvSpPr/>
              <p:nvPr/>
            </p:nvSpPr>
            <p:spPr>
              <a:xfrm>
                <a:off x="1050471" y="3072070"/>
                <a:ext cx="94469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13132" extrusionOk="0">
                    <a:moveTo>
                      <a:pt x="1" y="0"/>
                    </a:moveTo>
                    <a:lnTo>
                      <a:pt x="1" y="13131"/>
                    </a:lnTo>
                    <a:lnTo>
                      <a:pt x="5624" y="13131"/>
                    </a:lnTo>
                    <a:lnTo>
                      <a:pt x="56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6" name="Google Shape;11786;p32"/>
              <p:cNvSpPr/>
              <p:nvPr/>
            </p:nvSpPr>
            <p:spPr>
              <a:xfrm>
                <a:off x="1159746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7" name="Google Shape;11787;p32"/>
              <p:cNvSpPr/>
              <p:nvPr/>
            </p:nvSpPr>
            <p:spPr>
              <a:xfrm>
                <a:off x="1269022" y="3072070"/>
                <a:ext cx="93948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8" name="Google Shape;11788;p32"/>
              <p:cNvSpPr/>
              <p:nvPr/>
            </p:nvSpPr>
            <p:spPr>
              <a:xfrm>
                <a:off x="897804" y="3126196"/>
                <a:ext cx="30135" cy="287472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7114" extrusionOk="0">
                    <a:moveTo>
                      <a:pt x="0" y="0"/>
                    </a:moveTo>
                    <a:lnTo>
                      <a:pt x="0" y="17113"/>
                    </a:lnTo>
                    <a:lnTo>
                      <a:pt x="1794" y="17113"/>
                    </a:lnTo>
                    <a:lnTo>
                      <a:pt x="17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9" name="Google Shape;11789;p32"/>
              <p:cNvSpPr/>
              <p:nvPr/>
            </p:nvSpPr>
            <p:spPr>
              <a:xfrm>
                <a:off x="1059660" y="3126196"/>
                <a:ext cx="29631" cy="225691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3436" extrusionOk="0">
                    <a:moveTo>
                      <a:pt x="1" y="0"/>
                    </a:moveTo>
                    <a:lnTo>
                      <a:pt x="1" y="13435"/>
                    </a:lnTo>
                    <a:lnTo>
                      <a:pt x="1764" y="13435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0" name="Google Shape;11790;p32"/>
              <p:cNvSpPr/>
              <p:nvPr/>
            </p:nvSpPr>
            <p:spPr>
              <a:xfrm>
                <a:off x="1214897" y="3126196"/>
                <a:ext cx="29631" cy="225691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3436" extrusionOk="0">
                    <a:moveTo>
                      <a:pt x="0" y="0"/>
                    </a:moveTo>
                    <a:lnTo>
                      <a:pt x="0" y="13435"/>
                    </a:lnTo>
                    <a:lnTo>
                      <a:pt x="1763" y="13435"/>
                    </a:lnTo>
                    <a:lnTo>
                      <a:pt x="176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1" name="Google Shape;11791;p32"/>
              <p:cNvSpPr/>
              <p:nvPr/>
            </p:nvSpPr>
            <p:spPr>
              <a:xfrm>
                <a:off x="1382884" y="3126196"/>
                <a:ext cx="29631" cy="287472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7114" extrusionOk="0">
                    <a:moveTo>
                      <a:pt x="0" y="0"/>
                    </a:moveTo>
                    <a:lnTo>
                      <a:pt x="0" y="17113"/>
                    </a:lnTo>
                    <a:lnTo>
                      <a:pt x="1763" y="17113"/>
                    </a:lnTo>
                    <a:lnTo>
                      <a:pt x="176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2" name="Google Shape;11792;p32"/>
              <p:cNvSpPr/>
              <p:nvPr/>
            </p:nvSpPr>
            <p:spPr>
              <a:xfrm>
                <a:off x="864106" y="3341151"/>
                <a:ext cx="573903" cy="14832"/>
              </a:xfrm>
              <a:custGeom>
                <a:avLst/>
                <a:gdLst/>
                <a:ahLst/>
                <a:cxnLst/>
                <a:rect l="l" t="t" r="r" b="b"/>
                <a:pathLst>
                  <a:path w="34166" h="883" extrusionOk="0">
                    <a:moveTo>
                      <a:pt x="0" y="1"/>
                    </a:moveTo>
                    <a:lnTo>
                      <a:pt x="0" y="882"/>
                    </a:lnTo>
                    <a:lnTo>
                      <a:pt x="34165" y="882"/>
                    </a:lnTo>
                    <a:lnTo>
                      <a:pt x="3416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3" name="Google Shape;11793;p32"/>
              <p:cNvSpPr/>
              <p:nvPr/>
            </p:nvSpPr>
            <p:spPr>
              <a:xfrm>
                <a:off x="864106" y="3120064"/>
                <a:ext cx="573903" cy="14832"/>
              </a:xfrm>
              <a:custGeom>
                <a:avLst/>
                <a:gdLst/>
                <a:ahLst/>
                <a:cxnLst/>
                <a:rect l="l" t="t" r="r" b="b"/>
                <a:pathLst>
                  <a:path w="34166" h="883" extrusionOk="0">
                    <a:moveTo>
                      <a:pt x="0" y="1"/>
                    </a:moveTo>
                    <a:lnTo>
                      <a:pt x="0" y="882"/>
                    </a:lnTo>
                    <a:lnTo>
                      <a:pt x="34165" y="882"/>
                    </a:lnTo>
                    <a:lnTo>
                      <a:pt x="3416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4" name="Google Shape;11794;p32"/>
              <p:cNvSpPr/>
              <p:nvPr/>
            </p:nvSpPr>
            <p:spPr>
              <a:xfrm>
                <a:off x="8833" y="3724615"/>
                <a:ext cx="1393873" cy="197623"/>
              </a:xfrm>
              <a:custGeom>
                <a:avLst/>
                <a:gdLst/>
                <a:ahLst/>
                <a:cxnLst/>
                <a:rect l="l" t="t" r="r" b="b"/>
                <a:pathLst>
                  <a:path w="82981" h="11765" extrusionOk="0">
                    <a:moveTo>
                      <a:pt x="0" y="1"/>
                    </a:moveTo>
                    <a:lnTo>
                      <a:pt x="0" y="11764"/>
                    </a:lnTo>
                    <a:lnTo>
                      <a:pt x="82981" y="11764"/>
                    </a:lnTo>
                    <a:lnTo>
                      <a:pt x="8298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5" name="Google Shape;11795;p32"/>
              <p:cNvSpPr/>
              <p:nvPr/>
            </p:nvSpPr>
            <p:spPr>
              <a:xfrm>
                <a:off x="72147" y="4059076"/>
                <a:ext cx="114895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20518" extrusionOk="0">
                    <a:moveTo>
                      <a:pt x="1" y="0"/>
                    </a:moveTo>
                    <a:lnTo>
                      <a:pt x="1" y="20517"/>
                    </a:lnTo>
                    <a:lnTo>
                      <a:pt x="6840" y="20517"/>
                    </a:lnTo>
                    <a:lnTo>
                      <a:pt x="68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6" name="Google Shape;11796;p32"/>
              <p:cNvSpPr/>
              <p:nvPr/>
            </p:nvSpPr>
            <p:spPr>
              <a:xfrm>
                <a:off x="205932" y="4059076"/>
                <a:ext cx="114895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20518" extrusionOk="0">
                    <a:moveTo>
                      <a:pt x="0" y="0"/>
                    </a:moveTo>
                    <a:lnTo>
                      <a:pt x="0" y="20517"/>
                    </a:lnTo>
                    <a:lnTo>
                      <a:pt x="6839" y="20517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7" name="Google Shape;11797;p32"/>
              <p:cNvSpPr/>
              <p:nvPr/>
            </p:nvSpPr>
            <p:spPr>
              <a:xfrm>
                <a:off x="340221" y="4059076"/>
                <a:ext cx="114895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20518" extrusionOk="0">
                    <a:moveTo>
                      <a:pt x="0" y="0"/>
                    </a:moveTo>
                    <a:lnTo>
                      <a:pt x="0" y="20517"/>
                    </a:lnTo>
                    <a:lnTo>
                      <a:pt x="6839" y="20517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8" name="Google Shape;11798;p32"/>
              <p:cNvSpPr/>
              <p:nvPr/>
            </p:nvSpPr>
            <p:spPr>
              <a:xfrm>
                <a:off x="72147" y="3944190"/>
                <a:ext cx="114895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5958" extrusionOk="0">
                    <a:moveTo>
                      <a:pt x="1" y="0"/>
                    </a:moveTo>
                    <a:lnTo>
                      <a:pt x="1" y="5958"/>
                    </a:lnTo>
                    <a:lnTo>
                      <a:pt x="6840" y="5958"/>
                    </a:lnTo>
                    <a:lnTo>
                      <a:pt x="68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9" name="Google Shape;11799;p32"/>
              <p:cNvSpPr/>
              <p:nvPr/>
            </p:nvSpPr>
            <p:spPr>
              <a:xfrm>
                <a:off x="205932" y="3944190"/>
                <a:ext cx="114895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5958" extrusionOk="0">
                    <a:moveTo>
                      <a:pt x="0" y="0"/>
                    </a:moveTo>
                    <a:lnTo>
                      <a:pt x="0" y="5958"/>
                    </a:lnTo>
                    <a:lnTo>
                      <a:pt x="6839" y="5958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0" name="Google Shape;11800;p32"/>
              <p:cNvSpPr/>
              <p:nvPr/>
            </p:nvSpPr>
            <p:spPr>
              <a:xfrm>
                <a:off x="340221" y="3944190"/>
                <a:ext cx="114895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5958" extrusionOk="0">
                    <a:moveTo>
                      <a:pt x="0" y="0"/>
                    </a:moveTo>
                    <a:lnTo>
                      <a:pt x="0" y="5958"/>
                    </a:lnTo>
                    <a:lnTo>
                      <a:pt x="6839" y="5958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1" name="Google Shape;11801;p32"/>
              <p:cNvSpPr/>
              <p:nvPr/>
            </p:nvSpPr>
            <p:spPr>
              <a:xfrm>
                <a:off x="490335" y="4059076"/>
                <a:ext cx="114391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10" h="20518" extrusionOk="0">
                    <a:moveTo>
                      <a:pt x="1" y="0"/>
                    </a:moveTo>
                    <a:lnTo>
                      <a:pt x="1" y="20517"/>
                    </a:lnTo>
                    <a:lnTo>
                      <a:pt x="6809" y="20517"/>
                    </a:lnTo>
                    <a:lnTo>
                      <a:pt x="680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2" name="Google Shape;11802;p32"/>
              <p:cNvSpPr/>
              <p:nvPr/>
            </p:nvSpPr>
            <p:spPr>
              <a:xfrm>
                <a:off x="624119" y="4059076"/>
                <a:ext cx="114895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20518" extrusionOk="0">
                    <a:moveTo>
                      <a:pt x="0" y="0"/>
                    </a:moveTo>
                    <a:lnTo>
                      <a:pt x="0" y="20517"/>
                    </a:lnTo>
                    <a:lnTo>
                      <a:pt x="6839" y="20517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3" name="Google Shape;11803;p32"/>
              <p:cNvSpPr/>
              <p:nvPr/>
            </p:nvSpPr>
            <p:spPr>
              <a:xfrm>
                <a:off x="757888" y="4059076"/>
                <a:ext cx="114912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20518" extrusionOk="0">
                    <a:moveTo>
                      <a:pt x="1" y="0"/>
                    </a:moveTo>
                    <a:lnTo>
                      <a:pt x="1" y="20517"/>
                    </a:lnTo>
                    <a:lnTo>
                      <a:pt x="6840" y="20517"/>
                    </a:lnTo>
                    <a:lnTo>
                      <a:pt x="68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4" name="Google Shape;11804;p32"/>
              <p:cNvSpPr/>
              <p:nvPr/>
            </p:nvSpPr>
            <p:spPr>
              <a:xfrm>
                <a:off x="490335" y="3944190"/>
                <a:ext cx="114391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10" h="5958" extrusionOk="0">
                    <a:moveTo>
                      <a:pt x="1" y="0"/>
                    </a:moveTo>
                    <a:lnTo>
                      <a:pt x="1" y="5958"/>
                    </a:lnTo>
                    <a:lnTo>
                      <a:pt x="6809" y="5958"/>
                    </a:lnTo>
                    <a:lnTo>
                      <a:pt x="680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5" name="Google Shape;11805;p32"/>
              <p:cNvSpPr/>
              <p:nvPr/>
            </p:nvSpPr>
            <p:spPr>
              <a:xfrm>
                <a:off x="624119" y="3944190"/>
                <a:ext cx="114895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5958" extrusionOk="0">
                    <a:moveTo>
                      <a:pt x="0" y="0"/>
                    </a:moveTo>
                    <a:lnTo>
                      <a:pt x="0" y="5958"/>
                    </a:lnTo>
                    <a:lnTo>
                      <a:pt x="6839" y="5958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6" name="Google Shape;11806;p32"/>
              <p:cNvSpPr/>
              <p:nvPr/>
            </p:nvSpPr>
            <p:spPr>
              <a:xfrm>
                <a:off x="757888" y="3944190"/>
                <a:ext cx="114912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5958" extrusionOk="0">
                    <a:moveTo>
                      <a:pt x="1" y="0"/>
                    </a:moveTo>
                    <a:lnTo>
                      <a:pt x="1" y="5958"/>
                    </a:lnTo>
                    <a:lnTo>
                      <a:pt x="6840" y="5958"/>
                    </a:lnTo>
                    <a:lnTo>
                      <a:pt x="68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7" name="Google Shape;11807;p32"/>
              <p:cNvSpPr/>
              <p:nvPr/>
            </p:nvSpPr>
            <p:spPr>
              <a:xfrm>
                <a:off x="-25386" y="3763940"/>
                <a:ext cx="1454647" cy="127661"/>
              </a:xfrm>
              <a:custGeom>
                <a:avLst/>
                <a:gdLst/>
                <a:ahLst/>
                <a:cxnLst/>
                <a:rect l="l" t="t" r="r" b="b"/>
                <a:pathLst>
                  <a:path w="86599" h="7600" extrusionOk="0">
                    <a:moveTo>
                      <a:pt x="1" y="0"/>
                    </a:moveTo>
                    <a:lnTo>
                      <a:pt x="1" y="7599"/>
                    </a:lnTo>
                    <a:lnTo>
                      <a:pt x="86598" y="7599"/>
                    </a:lnTo>
                    <a:lnTo>
                      <a:pt x="865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8" name="Google Shape;11808;p32"/>
              <p:cNvSpPr/>
              <p:nvPr/>
            </p:nvSpPr>
            <p:spPr>
              <a:xfrm>
                <a:off x="-52432" y="3411118"/>
                <a:ext cx="1647616" cy="366085"/>
              </a:xfrm>
              <a:custGeom>
                <a:avLst/>
                <a:gdLst/>
                <a:ahLst/>
                <a:cxnLst/>
                <a:rect l="l" t="t" r="r" b="b"/>
                <a:pathLst>
                  <a:path w="98087" h="21794" extrusionOk="0">
                    <a:moveTo>
                      <a:pt x="0" y="0"/>
                    </a:moveTo>
                    <a:lnTo>
                      <a:pt x="0" y="21794"/>
                    </a:lnTo>
                    <a:lnTo>
                      <a:pt x="98087" y="21794"/>
                    </a:lnTo>
                    <a:lnTo>
                      <a:pt x="980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9" name="Google Shape;11809;p32"/>
              <p:cNvSpPr/>
              <p:nvPr/>
            </p:nvSpPr>
            <p:spPr>
              <a:xfrm>
                <a:off x="28739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1" y="1"/>
                    </a:moveTo>
                    <a:lnTo>
                      <a:pt x="1" y="22888"/>
                    </a:lnTo>
                    <a:lnTo>
                      <a:pt x="518" y="22888"/>
                    </a:lnTo>
                    <a:lnTo>
                      <a:pt x="5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0" name="Google Shape;11810;p32"/>
              <p:cNvSpPr/>
              <p:nvPr/>
            </p:nvSpPr>
            <p:spPr>
              <a:xfrm>
                <a:off x="130876" y="3406515"/>
                <a:ext cx="8684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1" name="Google Shape;11811;p32"/>
              <p:cNvSpPr/>
              <p:nvPr/>
            </p:nvSpPr>
            <p:spPr>
              <a:xfrm>
                <a:off x="232995" y="3406515"/>
                <a:ext cx="8684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2" name="Google Shape;11812;p32"/>
              <p:cNvSpPr/>
              <p:nvPr/>
            </p:nvSpPr>
            <p:spPr>
              <a:xfrm>
                <a:off x="335114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3" name="Google Shape;11813;p32"/>
              <p:cNvSpPr/>
              <p:nvPr/>
            </p:nvSpPr>
            <p:spPr>
              <a:xfrm>
                <a:off x="437234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4" name="Google Shape;11814;p32"/>
              <p:cNvSpPr/>
              <p:nvPr/>
            </p:nvSpPr>
            <p:spPr>
              <a:xfrm>
                <a:off x="539353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1" y="1"/>
                    </a:moveTo>
                    <a:lnTo>
                      <a:pt x="1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5" name="Google Shape;11815;p32"/>
              <p:cNvSpPr/>
              <p:nvPr/>
            </p:nvSpPr>
            <p:spPr>
              <a:xfrm>
                <a:off x="641473" y="3406515"/>
                <a:ext cx="8197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22889" extrusionOk="0">
                    <a:moveTo>
                      <a:pt x="1" y="1"/>
                    </a:moveTo>
                    <a:lnTo>
                      <a:pt x="1" y="22888"/>
                    </a:lnTo>
                    <a:lnTo>
                      <a:pt x="487" y="22888"/>
                    </a:lnTo>
                    <a:lnTo>
                      <a:pt x="4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6" name="Google Shape;11816;p32"/>
              <p:cNvSpPr/>
              <p:nvPr/>
            </p:nvSpPr>
            <p:spPr>
              <a:xfrm>
                <a:off x="743592" y="3406515"/>
                <a:ext cx="8197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22889" extrusionOk="0">
                    <a:moveTo>
                      <a:pt x="1" y="1"/>
                    </a:moveTo>
                    <a:lnTo>
                      <a:pt x="1" y="22888"/>
                    </a:lnTo>
                    <a:lnTo>
                      <a:pt x="487" y="22888"/>
                    </a:lnTo>
                    <a:lnTo>
                      <a:pt x="4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7" name="Google Shape;11817;p32"/>
              <p:cNvSpPr/>
              <p:nvPr/>
            </p:nvSpPr>
            <p:spPr>
              <a:xfrm>
                <a:off x="845728" y="3406515"/>
                <a:ext cx="8180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486" y="22888"/>
                    </a:lnTo>
                    <a:lnTo>
                      <a:pt x="48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8" name="Google Shape;11818;p32"/>
              <p:cNvSpPr/>
              <p:nvPr/>
            </p:nvSpPr>
            <p:spPr>
              <a:xfrm>
                <a:off x="947847" y="3406515"/>
                <a:ext cx="8180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487" y="22888"/>
                    </a:lnTo>
                    <a:lnTo>
                      <a:pt x="4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9" name="Google Shape;11819;p32"/>
              <p:cNvSpPr/>
              <p:nvPr/>
            </p:nvSpPr>
            <p:spPr>
              <a:xfrm>
                <a:off x="1049967" y="3406515"/>
                <a:ext cx="8180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487" y="22888"/>
                    </a:lnTo>
                    <a:lnTo>
                      <a:pt x="4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0" name="Google Shape;11820;p32"/>
              <p:cNvSpPr/>
              <p:nvPr/>
            </p:nvSpPr>
            <p:spPr>
              <a:xfrm>
                <a:off x="1151582" y="3406515"/>
                <a:ext cx="8684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1" name="Google Shape;11821;p32"/>
              <p:cNvSpPr/>
              <p:nvPr/>
            </p:nvSpPr>
            <p:spPr>
              <a:xfrm>
                <a:off x="1253702" y="3406515"/>
                <a:ext cx="8684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2" name="Google Shape;11822;p32"/>
              <p:cNvSpPr/>
              <p:nvPr/>
            </p:nvSpPr>
            <p:spPr>
              <a:xfrm>
                <a:off x="1355821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3" name="Google Shape;11823;p32"/>
              <p:cNvSpPr/>
              <p:nvPr/>
            </p:nvSpPr>
            <p:spPr>
              <a:xfrm>
                <a:off x="1457940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4" name="Google Shape;11824;p32"/>
              <p:cNvSpPr/>
              <p:nvPr/>
            </p:nvSpPr>
            <p:spPr>
              <a:xfrm>
                <a:off x="328716" y="3909971"/>
                <a:ext cx="309427" cy="740350"/>
              </a:xfrm>
              <a:custGeom>
                <a:avLst/>
                <a:gdLst/>
                <a:ahLst/>
                <a:cxnLst/>
                <a:rect l="l" t="t" r="r" b="b"/>
                <a:pathLst>
                  <a:path w="18421" h="44075" extrusionOk="0">
                    <a:moveTo>
                      <a:pt x="547" y="1"/>
                    </a:moveTo>
                    <a:lnTo>
                      <a:pt x="213" y="31"/>
                    </a:lnTo>
                    <a:cubicBezTo>
                      <a:pt x="1246" y="4226"/>
                      <a:pt x="3891" y="7326"/>
                      <a:pt x="7630" y="8755"/>
                    </a:cubicBezTo>
                    <a:lnTo>
                      <a:pt x="7630" y="8694"/>
                    </a:lnTo>
                    <a:cubicBezTo>
                      <a:pt x="8541" y="10426"/>
                      <a:pt x="9575" y="12128"/>
                      <a:pt x="10760" y="13739"/>
                    </a:cubicBezTo>
                    <a:cubicBezTo>
                      <a:pt x="11247" y="14438"/>
                      <a:pt x="11520" y="15290"/>
                      <a:pt x="11520" y="16141"/>
                    </a:cubicBezTo>
                    <a:cubicBezTo>
                      <a:pt x="11490" y="17934"/>
                      <a:pt x="11611" y="19697"/>
                      <a:pt x="11855" y="21247"/>
                    </a:cubicBezTo>
                    <a:cubicBezTo>
                      <a:pt x="12007" y="22250"/>
                      <a:pt x="11946" y="23284"/>
                      <a:pt x="11703" y="24256"/>
                    </a:cubicBezTo>
                    <a:cubicBezTo>
                      <a:pt x="10943" y="27144"/>
                      <a:pt x="10365" y="30123"/>
                      <a:pt x="10000" y="33132"/>
                    </a:cubicBezTo>
                    <a:cubicBezTo>
                      <a:pt x="9981" y="33427"/>
                      <a:pt x="9732" y="33607"/>
                      <a:pt x="9476" y="33607"/>
                    </a:cubicBezTo>
                    <a:cubicBezTo>
                      <a:pt x="9337" y="33607"/>
                      <a:pt x="9196" y="33554"/>
                      <a:pt x="9089" y="33436"/>
                    </a:cubicBezTo>
                    <a:cubicBezTo>
                      <a:pt x="8420" y="32706"/>
                      <a:pt x="7630" y="32038"/>
                      <a:pt x="6748" y="31369"/>
                    </a:cubicBezTo>
                    <a:lnTo>
                      <a:pt x="6809" y="31369"/>
                    </a:lnTo>
                    <a:cubicBezTo>
                      <a:pt x="5867" y="29028"/>
                      <a:pt x="5289" y="26597"/>
                      <a:pt x="5107" y="24104"/>
                    </a:cubicBezTo>
                    <a:lnTo>
                      <a:pt x="4590" y="24135"/>
                    </a:lnTo>
                    <a:cubicBezTo>
                      <a:pt x="4742" y="26354"/>
                      <a:pt x="4985" y="28572"/>
                      <a:pt x="5745" y="30670"/>
                    </a:cubicBezTo>
                    <a:cubicBezTo>
                      <a:pt x="5654" y="30609"/>
                      <a:pt x="5532" y="30518"/>
                      <a:pt x="5441" y="30457"/>
                    </a:cubicBezTo>
                    <a:cubicBezTo>
                      <a:pt x="3557" y="29272"/>
                      <a:pt x="1246" y="28147"/>
                      <a:pt x="274" y="26171"/>
                    </a:cubicBezTo>
                    <a:lnTo>
                      <a:pt x="0" y="26293"/>
                    </a:lnTo>
                    <a:cubicBezTo>
                      <a:pt x="1064" y="28451"/>
                      <a:pt x="3070" y="29849"/>
                      <a:pt x="5046" y="31095"/>
                    </a:cubicBezTo>
                    <a:cubicBezTo>
                      <a:pt x="7113" y="32433"/>
                      <a:pt x="8693" y="33892"/>
                      <a:pt x="9757" y="35472"/>
                    </a:cubicBezTo>
                    <a:cubicBezTo>
                      <a:pt x="9514" y="38329"/>
                      <a:pt x="9453" y="41187"/>
                      <a:pt x="9545" y="44074"/>
                    </a:cubicBezTo>
                    <a:lnTo>
                      <a:pt x="11429" y="44044"/>
                    </a:lnTo>
                    <a:cubicBezTo>
                      <a:pt x="10943" y="31825"/>
                      <a:pt x="12706" y="19545"/>
                      <a:pt x="18420" y="9545"/>
                    </a:cubicBezTo>
                    <a:lnTo>
                      <a:pt x="17751" y="9150"/>
                    </a:lnTo>
                    <a:cubicBezTo>
                      <a:pt x="16019" y="12189"/>
                      <a:pt x="14560" y="15442"/>
                      <a:pt x="13344" y="18846"/>
                    </a:cubicBezTo>
                    <a:cubicBezTo>
                      <a:pt x="13263" y="19076"/>
                      <a:pt x="13061" y="19185"/>
                      <a:pt x="12860" y="19185"/>
                    </a:cubicBezTo>
                    <a:cubicBezTo>
                      <a:pt x="12609" y="19185"/>
                      <a:pt x="12358" y="19015"/>
                      <a:pt x="12341" y="18694"/>
                    </a:cubicBezTo>
                    <a:cubicBezTo>
                      <a:pt x="12098" y="14894"/>
                      <a:pt x="12432" y="10487"/>
                      <a:pt x="13861" y="7204"/>
                    </a:cubicBezTo>
                    <a:lnTo>
                      <a:pt x="13162" y="6931"/>
                    </a:lnTo>
                    <a:cubicBezTo>
                      <a:pt x="12554" y="8359"/>
                      <a:pt x="12128" y="9970"/>
                      <a:pt x="11855" y="11672"/>
                    </a:cubicBezTo>
                    <a:cubicBezTo>
                      <a:pt x="11800" y="12089"/>
                      <a:pt x="11454" y="12333"/>
                      <a:pt x="11099" y="12333"/>
                    </a:cubicBezTo>
                    <a:cubicBezTo>
                      <a:pt x="10859" y="12333"/>
                      <a:pt x="10616" y="12222"/>
                      <a:pt x="10456" y="11976"/>
                    </a:cubicBezTo>
                    <a:cubicBezTo>
                      <a:pt x="7934" y="8177"/>
                      <a:pt x="5867" y="4195"/>
                      <a:pt x="5107" y="213"/>
                    </a:cubicBezTo>
                    <a:lnTo>
                      <a:pt x="4620" y="183"/>
                    </a:lnTo>
                    <a:lnTo>
                      <a:pt x="4620" y="183"/>
                    </a:lnTo>
                    <a:cubicBezTo>
                      <a:pt x="5016" y="2311"/>
                      <a:pt x="5715" y="4469"/>
                      <a:pt x="6657" y="6627"/>
                    </a:cubicBezTo>
                    <a:cubicBezTo>
                      <a:pt x="6778" y="6917"/>
                      <a:pt x="6553" y="7207"/>
                      <a:pt x="6288" y="7207"/>
                    </a:cubicBezTo>
                    <a:cubicBezTo>
                      <a:pt x="6219" y="7207"/>
                      <a:pt x="6148" y="7187"/>
                      <a:pt x="6079" y="7144"/>
                    </a:cubicBezTo>
                    <a:cubicBezTo>
                      <a:pt x="3526" y="5624"/>
                      <a:pt x="1338" y="3283"/>
                      <a:pt x="54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5" name="Google Shape;11825;p32"/>
              <p:cNvSpPr/>
              <p:nvPr/>
            </p:nvSpPr>
            <p:spPr>
              <a:xfrm>
                <a:off x="358836" y="3789541"/>
                <a:ext cx="551949" cy="311913"/>
              </a:xfrm>
              <a:custGeom>
                <a:avLst/>
                <a:gdLst/>
                <a:ahLst/>
                <a:cxnLst/>
                <a:rect l="l" t="t" r="r" b="b"/>
                <a:pathLst>
                  <a:path w="32859" h="18569" extrusionOk="0">
                    <a:moveTo>
                      <a:pt x="16479" y="1"/>
                    </a:moveTo>
                    <a:cubicBezTo>
                      <a:pt x="16328" y="1"/>
                      <a:pt x="16167" y="25"/>
                      <a:pt x="15989" y="87"/>
                    </a:cubicBezTo>
                    <a:cubicBezTo>
                      <a:pt x="15381" y="300"/>
                      <a:pt x="14743" y="635"/>
                      <a:pt x="14135" y="787"/>
                    </a:cubicBezTo>
                    <a:cubicBezTo>
                      <a:pt x="14078" y="802"/>
                      <a:pt x="14020" y="808"/>
                      <a:pt x="13960" y="808"/>
                    </a:cubicBezTo>
                    <a:cubicBezTo>
                      <a:pt x="13668" y="808"/>
                      <a:pt x="13336" y="662"/>
                      <a:pt x="13036" y="662"/>
                    </a:cubicBezTo>
                    <a:cubicBezTo>
                      <a:pt x="12897" y="662"/>
                      <a:pt x="12764" y="693"/>
                      <a:pt x="12645" y="787"/>
                    </a:cubicBezTo>
                    <a:cubicBezTo>
                      <a:pt x="12347" y="1055"/>
                      <a:pt x="12195" y="1790"/>
                      <a:pt x="11674" y="1790"/>
                    </a:cubicBezTo>
                    <a:cubicBezTo>
                      <a:pt x="11663" y="1790"/>
                      <a:pt x="11653" y="1790"/>
                      <a:pt x="11642" y="1790"/>
                    </a:cubicBezTo>
                    <a:cubicBezTo>
                      <a:pt x="11307" y="1764"/>
                      <a:pt x="10927" y="1453"/>
                      <a:pt x="10578" y="1453"/>
                    </a:cubicBezTo>
                    <a:cubicBezTo>
                      <a:pt x="10516" y="1453"/>
                      <a:pt x="10456" y="1463"/>
                      <a:pt x="10396" y="1486"/>
                    </a:cubicBezTo>
                    <a:cubicBezTo>
                      <a:pt x="9636" y="1811"/>
                      <a:pt x="10209" y="2936"/>
                      <a:pt x="9346" y="2936"/>
                    </a:cubicBezTo>
                    <a:cubicBezTo>
                      <a:pt x="9242" y="2936"/>
                      <a:pt x="9117" y="2920"/>
                      <a:pt x="8967" y="2884"/>
                    </a:cubicBezTo>
                    <a:cubicBezTo>
                      <a:pt x="8840" y="2852"/>
                      <a:pt x="8720" y="2838"/>
                      <a:pt x="8605" y="2838"/>
                    </a:cubicBezTo>
                    <a:cubicBezTo>
                      <a:pt x="8064" y="2838"/>
                      <a:pt x="7645" y="3155"/>
                      <a:pt x="7144" y="3431"/>
                    </a:cubicBezTo>
                    <a:cubicBezTo>
                      <a:pt x="6718" y="3674"/>
                      <a:pt x="6809" y="4343"/>
                      <a:pt x="6414" y="4586"/>
                    </a:cubicBezTo>
                    <a:cubicBezTo>
                      <a:pt x="6335" y="4636"/>
                      <a:pt x="6242" y="4656"/>
                      <a:pt x="6143" y="4656"/>
                    </a:cubicBezTo>
                    <a:cubicBezTo>
                      <a:pt x="5820" y="4656"/>
                      <a:pt x="5423" y="4450"/>
                      <a:pt x="5168" y="4404"/>
                    </a:cubicBezTo>
                    <a:cubicBezTo>
                      <a:pt x="5145" y="4401"/>
                      <a:pt x="5123" y="4400"/>
                      <a:pt x="5101" y="4400"/>
                    </a:cubicBezTo>
                    <a:cubicBezTo>
                      <a:pt x="4568" y="4400"/>
                      <a:pt x="4301" y="5084"/>
                      <a:pt x="3922" y="5376"/>
                    </a:cubicBezTo>
                    <a:cubicBezTo>
                      <a:pt x="3527" y="5711"/>
                      <a:pt x="3861" y="6379"/>
                      <a:pt x="3496" y="6744"/>
                    </a:cubicBezTo>
                    <a:cubicBezTo>
                      <a:pt x="3131" y="7078"/>
                      <a:pt x="2493" y="7078"/>
                      <a:pt x="2311" y="7626"/>
                    </a:cubicBezTo>
                    <a:cubicBezTo>
                      <a:pt x="2159" y="8112"/>
                      <a:pt x="2311" y="8598"/>
                      <a:pt x="1794" y="8902"/>
                    </a:cubicBezTo>
                    <a:cubicBezTo>
                      <a:pt x="1277" y="9236"/>
                      <a:pt x="973" y="9388"/>
                      <a:pt x="1095" y="10088"/>
                    </a:cubicBezTo>
                    <a:cubicBezTo>
                      <a:pt x="1277" y="11182"/>
                      <a:pt x="1" y="11911"/>
                      <a:pt x="1216" y="12580"/>
                    </a:cubicBezTo>
                    <a:cubicBezTo>
                      <a:pt x="1703" y="12823"/>
                      <a:pt x="1916" y="13279"/>
                      <a:pt x="2250" y="13705"/>
                    </a:cubicBezTo>
                    <a:cubicBezTo>
                      <a:pt x="2645" y="14161"/>
                      <a:pt x="3101" y="14191"/>
                      <a:pt x="3557" y="14556"/>
                    </a:cubicBezTo>
                    <a:cubicBezTo>
                      <a:pt x="4105" y="15017"/>
                      <a:pt x="4654" y="16575"/>
                      <a:pt x="5540" y="16575"/>
                    </a:cubicBezTo>
                    <a:cubicBezTo>
                      <a:pt x="5587" y="16575"/>
                      <a:pt x="5636" y="16571"/>
                      <a:pt x="5685" y="16562"/>
                    </a:cubicBezTo>
                    <a:cubicBezTo>
                      <a:pt x="5980" y="16505"/>
                      <a:pt x="6198" y="16462"/>
                      <a:pt x="6406" y="16462"/>
                    </a:cubicBezTo>
                    <a:cubicBezTo>
                      <a:pt x="6648" y="16462"/>
                      <a:pt x="6878" y="16520"/>
                      <a:pt x="7204" y="16683"/>
                    </a:cubicBezTo>
                    <a:cubicBezTo>
                      <a:pt x="7873" y="16987"/>
                      <a:pt x="8390" y="16775"/>
                      <a:pt x="9089" y="16927"/>
                    </a:cubicBezTo>
                    <a:cubicBezTo>
                      <a:pt x="9788" y="17079"/>
                      <a:pt x="10487" y="17322"/>
                      <a:pt x="11217" y="17443"/>
                    </a:cubicBezTo>
                    <a:cubicBezTo>
                      <a:pt x="11319" y="17469"/>
                      <a:pt x="11423" y="17479"/>
                      <a:pt x="11527" y="17479"/>
                    </a:cubicBezTo>
                    <a:cubicBezTo>
                      <a:pt x="11902" y="17479"/>
                      <a:pt x="12283" y="17348"/>
                      <a:pt x="12648" y="17348"/>
                    </a:cubicBezTo>
                    <a:cubicBezTo>
                      <a:pt x="12781" y="17348"/>
                      <a:pt x="12912" y="17366"/>
                      <a:pt x="13040" y="17413"/>
                    </a:cubicBezTo>
                    <a:cubicBezTo>
                      <a:pt x="13618" y="17656"/>
                      <a:pt x="14074" y="17808"/>
                      <a:pt x="14651" y="17990"/>
                    </a:cubicBezTo>
                    <a:cubicBezTo>
                      <a:pt x="15229" y="18112"/>
                      <a:pt x="16019" y="18446"/>
                      <a:pt x="16566" y="18446"/>
                    </a:cubicBezTo>
                    <a:cubicBezTo>
                      <a:pt x="17448" y="18446"/>
                      <a:pt x="18238" y="17747"/>
                      <a:pt x="19089" y="17717"/>
                    </a:cubicBezTo>
                    <a:cubicBezTo>
                      <a:pt x="19098" y="17716"/>
                      <a:pt x="19107" y="17716"/>
                      <a:pt x="19116" y="17716"/>
                    </a:cubicBezTo>
                    <a:cubicBezTo>
                      <a:pt x="19635" y="17716"/>
                      <a:pt x="19851" y="18569"/>
                      <a:pt x="20398" y="18569"/>
                    </a:cubicBezTo>
                    <a:cubicBezTo>
                      <a:pt x="20408" y="18569"/>
                      <a:pt x="20417" y="18568"/>
                      <a:pt x="20427" y="18568"/>
                    </a:cubicBezTo>
                    <a:cubicBezTo>
                      <a:pt x="21173" y="18515"/>
                      <a:pt x="21195" y="17760"/>
                      <a:pt x="21927" y="17760"/>
                    </a:cubicBezTo>
                    <a:cubicBezTo>
                      <a:pt x="22030" y="17760"/>
                      <a:pt x="22146" y="17774"/>
                      <a:pt x="22281" y="17808"/>
                    </a:cubicBezTo>
                    <a:cubicBezTo>
                      <a:pt x="22573" y="17881"/>
                      <a:pt x="23207" y="18020"/>
                      <a:pt x="23738" y="18020"/>
                    </a:cubicBezTo>
                    <a:cubicBezTo>
                      <a:pt x="24090" y="18020"/>
                      <a:pt x="24397" y="17959"/>
                      <a:pt x="24530" y="17778"/>
                    </a:cubicBezTo>
                    <a:cubicBezTo>
                      <a:pt x="24773" y="17504"/>
                      <a:pt x="24864" y="17079"/>
                      <a:pt x="25138" y="16835"/>
                    </a:cubicBezTo>
                    <a:cubicBezTo>
                      <a:pt x="25381" y="16623"/>
                      <a:pt x="25898" y="16623"/>
                      <a:pt x="26202" y="16531"/>
                    </a:cubicBezTo>
                    <a:cubicBezTo>
                      <a:pt x="26992" y="16288"/>
                      <a:pt x="27630" y="16562"/>
                      <a:pt x="28451" y="16197"/>
                    </a:cubicBezTo>
                    <a:cubicBezTo>
                      <a:pt x="28785" y="16045"/>
                      <a:pt x="29150" y="15924"/>
                      <a:pt x="29272" y="15528"/>
                    </a:cubicBezTo>
                    <a:cubicBezTo>
                      <a:pt x="29393" y="15255"/>
                      <a:pt x="29424" y="14860"/>
                      <a:pt x="29667" y="14647"/>
                    </a:cubicBezTo>
                    <a:cubicBezTo>
                      <a:pt x="30214" y="14221"/>
                      <a:pt x="30913" y="14525"/>
                      <a:pt x="31126" y="13674"/>
                    </a:cubicBezTo>
                    <a:cubicBezTo>
                      <a:pt x="31308" y="12945"/>
                      <a:pt x="31673" y="12063"/>
                      <a:pt x="32159" y="11486"/>
                    </a:cubicBezTo>
                    <a:cubicBezTo>
                      <a:pt x="32646" y="10939"/>
                      <a:pt x="32858" y="10604"/>
                      <a:pt x="32190" y="10148"/>
                    </a:cubicBezTo>
                    <a:cubicBezTo>
                      <a:pt x="31460" y="9601"/>
                      <a:pt x="31764" y="9328"/>
                      <a:pt x="31673" y="8537"/>
                    </a:cubicBezTo>
                    <a:cubicBezTo>
                      <a:pt x="31612" y="7990"/>
                      <a:pt x="31278" y="7018"/>
                      <a:pt x="30731" y="6835"/>
                    </a:cubicBezTo>
                    <a:cubicBezTo>
                      <a:pt x="30396" y="6714"/>
                      <a:pt x="29940" y="6683"/>
                      <a:pt x="29758" y="6319"/>
                    </a:cubicBezTo>
                    <a:cubicBezTo>
                      <a:pt x="29606" y="6015"/>
                      <a:pt x="29636" y="5650"/>
                      <a:pt x="29484" y="5346"/>
                    </a:cubicBezTo>
                    <a:cubicBezTo>
                      <a:pt x="29167" y="4769"/>
                      <a:pt x="28440" y="4247"/>
                      <a:pt x="27795" y="4247"/>
                    </a:cubicBezTo>
                    <a:cubicBezTo>
                      <a:pt x="27760" y="4247"/>
                      <a:pt x="27725" y="4248"/>
                      <a:pt x="27691" y="4252"/>
                    </a:cubicBezTo>
                    <a:cubicBezTo>
                      <a:pt x="27656" y="4255"/>
                      <a:pt x="27621" y="4256"/>
                      <a:pt x="27587" y="4256"/>
                    </a:cubicBezTo>
                    <a:cubicBezTo>
                      <a:pt x="26415" y="4256"/>
                      <a:pt x="25906" y="2543"/>
                      <a:pt x="24800" y="2543"/>
                    </a:cubicBezTo>
                    <a:cubicBezTo>
                      <a:pt x="24634" y="2543"/>
                      <a:pt x="24454" y="2582"/>
                      <a:pt x="24256" y="2671"/>
                    </a:cubicBezTo>
                    <a:cubicBezTo>
                      <a:pt x="24002" y="2788"/>
                      <a:pt x="23817" y="2838"/>
                      <a:pt x="23680" y="2838"/>
                    </a:cubicBezTo>
                    <a:cubicBezTo>
                      <a:pt x="23001" y="2838"/>
                      <a:pt x="23531" y="1607"/>
                      <a:pt x="22797" y="1303"/>
                    </a:cubicBezTo>
                    <a:cubicBezTo>
                      <a:pt x="22730" y="1278"/>
                      <a:pt x="22662" y="1267"/>
                      <a:pt x="22596" y="1267"/>
                    </a:cubicBezTo>
                    <a:cubicBezTo>
                      <a:pt x="22250" y="1267"/>
                      <a:pt x="21916" y="1552"/>
                      <a:pt x="21571" y="1552"/>
                    </a:cubicBezTo>
                    <a:cubicBezTo>
                      <a:pt x="21504" y="1552"/>
                      <a:pt x="21437" y="1541"/>
                      <a:pt x="21369" y="1516"/>
                    </a:cubicBezTo>
                    <a:cubicBezTo>
                      <a:pt x="20852" y="1334"/>
                      <a:pt x="20183" y="1182"/>
                      <a:pt x="19758" y="817"/>
                    </a:cubicBezTo>
                    <a:cubicBezTo>
                      <a:pt x="19089" y="209"/>
                      <a:pt x="18633" y="422"/>
                      <a:pt x="17813" y="300"/>
                    </a:cubicBezTo>
                    <a:cubicBezTo>
                      <a:pt x="17292" y="210"/>
                      <a:pt x="16923" y="1"/>
                      <a:pt x="1647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6" name="Google Shape;11826;p32"/>
              <p:cNvSpPr/>
              <p:nvPr/>
            </p:nvSpPr>
            <p:spPr>
              <a:xfrm>
                <a:off x="-76200" y="4029057"/>
                <a:ext cx="705629" cy="391516"/>
              </a:xfrm>
              <a:custGeom>
                <a:avLst/>
                <a:gdLst/>
                <a:ahLst/>
                <a:cxnLst/>
                <a:rect l="l" t="t" r="r" b="b"/>
                <a:pathLst>
                  <a:path w="42008" h="23308" extrusionOk="0">
                    <a:moveTo>
                      <a:pt x="19910" y="1"/>
                    </a:moveTo>
                    <a:cubicBezTo>
                      <a:pt x="19761" y="1"/>
                      <a:pt x="19618" y="8"/>
                      <a:pt x="19484" y="24"/>
                    </a:cubicBezTo>
                    <a:cubicBezTo>
                      <a:pt x="18961" y="99"/>
                      <a:pt x="18683" y="520"/>
                      <a:pt x="18199" y="520"/>
                    </a:cubicBezTo>
                    <a:cubicBezTo>
                      <a:pt x="18092" y="520"/>
                      <a:pt x="17975" y="499"/>
                      <a:pt x="17843" y="450"/>
                    </a:cubicBezTo>
                    <a:cubicBezTo>
                      <a:pt x="17469" y="312"/>
                      <a:pt x="17109" y="276"/>
                      <a:pt x="16736" y="276"/>
                    </a:cubicBezTo>
                    <a:cubicBezTo>
                      <a:pt x="16532" y="276"/>
                      <a:pt x="16325" y="287"/>
                      <a:pt x="16110" y="298"/>
                    </a:cubicBezTo>
                    <a:cubicBezTo>
                      <a:pt x="16074" y="300"/>
                      <a:pt x="16036" y="301"/>
                      <a:pt x="15996" y="301"/>
                    </a:cubicBezTo>
                    <a:cubicBezTo>
                      <a:pt x="15690" y="301"/>
                      <a:pt x="15295" y="236"/>
                      <a:pt x="14941" y="236"/>
                    </a:cubicBezTo>
                    <a:cubicBezTo>
                      <a:pt x="14769" y="236"/>
                      <a:pt x="14606" y="252"/>
                      <a:pt x="14469" y="298"/>
                    </a:cubicBezTo>
                    <a:cubicBezTo>
                      <a:pt x="14023" y="446"/>
                      <a:pt x="13781" y="1089"/>
                      <a:pt x="13259" y="1089"/>
                    </a:cubicBezTo>
                    <a:cubicBezTo>
                      <a:pt x="13247" y="1089"/>
                      <a:pt x="13235" y="1089"/>
                      <a:pt x="13223" y="1088"/>
                    </a:cubicBezTo>
                    <a:cubicBezTo>
                      <a:pt x="12983" y="1068"/>
                      <a:pt x="12560" y="851"/>
                      <a:pt x="12246" y="851"/>
                    </a:cubicBezTo>
                    <a:cubicBezTo>
                      <a:pt x="12082" y="851"/>
                      <a:pt x="11948" y="911"/>
                      <a:pt x="11885" y="1088"/>
                    </a:cubicBezTo>
                    <a:cubicBezTo>
                      <a:pt x="11733" y="1483"/>
                      <a:pt x="11764" y="1939"/>
                      <a:pt x="11672" y="2334"/>
                    </a:cubicBezTo>
                    <a:cubicBezTo>
                      <a:pt x="11598" y="2633"/>
                      <a:pt x="11454" y="2737"/>
                      <a:pt x="11262" y="2737"/>
                    </a:cubicBezTo>
                    <a:cubicBezTo>
                      <a:pt x="11142" y="2737"/>
                      <a:pt x="11004" y="2697"/>
                      <a:pt x="10852" y="2638"/>
                    </a:cubicBezTo>
                    <a:cubicBezTo>
                      <a:pt x="10595" y="2535"/>
                      <a:pt x="10403" y="2498"/>
                      <a:pt x="10221" y="2498"/>
                    </a:cubicBezTo>
                    <a:cubicBezTo>
                      <a:pt x="9973" y="2498"/>
                      <a:pt x="9744" y="2568"/>
                      <a:pt x="9393" y="2638"/>
                    </a:cubicBezTo>
                    <a:cubicBezTo>
                      <a:pt x="9028" y="2729"/>
                      <a:pt x="8663" y="2912"/>
                      <a:pt x="8299" y="2942"/>
                    </a:cubicBezTo>
                    <a:cubicBezTo>
                      <a:pt x="8025" y="2973"/>
                      <a:pt x="7721" y="2942"/>
                      <a:pt x="7508" y="3064"/>
                    </a:cubicBezTo>
                    <a:cubicBezTo>
                      <a:pt x="7204" y="3246"/>
                      <a:pt x="7295" y="3915"/>
                      <a:pt x="7295" y="4188"/>
                    </a:cubicBezTo>
                    <a:cubicBezTo>
                      <a:pt x="7271" y="4694"/>
                      <a:pt x="7114" y="4842"/>
                      <a:pt x="6887" y="4842"/>
                    </a:cubicBezTo>
                    <a:cubicBezTo>
                      <a:pt x="6567" y="4842"/>
                      <a:pt x="6108" y="4547"/>
                      <a:pt x="5692" y="4547"/>
                    </a:cubicBezTo>
                    <a:cubicBezTo>
                      <a:pt x="5659" y="4547"/>
                      <a:pt x="5626" y="4549"/>
                      <a:pt x="5593" y="4553"/>
                    </a:cubicBezTo>
                    <a:cubicBezTo>
                      <a:pt x="5107" y="4583"/>
                      <a:pt x="4225" y="5070"/>
                      <a:pt x="4074" y="5556"/>
                    </a:cubicBezTo>
                    <a:cubicBezTo>
                      <a:pt x="3922" y="6103"/>
                      <a:pt x="3891" y="6468"/>
                      <a:pt x="3283" y="6711"/>
                    </a:cubicBezTo>
                    <a:cubicBezTo>
                      <a:pt x="2432" y="7046"/>
                      <a:pt x="912" y="8140"/>
                      <a:pt x="882" y="9173"/>
                    </a:cubicBezTo>
                    <a:cubicBezTo>
                      <a:pt x="852" y="9660"/>
                      <a:pt x="1307" y="10055"/>
                      <a:pt x="1338" y="10511"/>
                    </a:cubicBezTo>
                    <a:cubicBezTo>
                      <a:pt x="1338" y="10815"/>
                      <a:pt x="1399" y="11757"/>
                      <a:pt x="1216" y="11970"/>
                    </a:cubicBezTo>
                    <a:cubicBezTo>
                      <a:pt x="943" y="12304"/>
                      <a:pt x="426" y="12365"/>
                      <a:pt x="183" y="12730"/>
                    </a:cubicBezTo>
                    <a:cubicBezTo>
                      <a:pt x="0" y="13033"/>
                      <a:pt x="183" y="14037"/>
                      <a:pt x="365" y="14340"/>
                    </a:cubicBezTo>
                    <a:cubicBezTo>
                      <a:pt x="730" y="14918"/>
                      <a:pt x="1186" y="15070"/>
                      <a:pt x="912" y="15830"/>
                    </a:cubicBezTo>
                    <a:cubicBezTo>
                      <a:pt x="791" y="16195"/>
                      <a:pt x="578" y="16711"/>
                      <a:pt x="1064" y="16863"/>
                    </a:cubicBezTo>
                    <a:cubicBezTo>
                      <a:pt x="1399" y="16985"/>
                      <a:pt x="2007" y="16924"/>
                      <a:pt x="2250" y="17228"/>
                    </a:cubicBezTo>
                    <a:cubicBezTo>
                      <a:pt x="2645" y="17775"/>
                      <a:pt x="2827" y="18261"/>
                      <a:pt x="3435" y="18626"/>
                    </a:cubicBezTo>
                    <a:cubicBezTo>
                      <a:pt x="4074" y="18991"/>
                      <a:pt x="4104" y="19265"/>
                      <a:pt x="4377" y="19903"/>
                    </a:cubicBezTo>
                    <a:cubicBezTo>
                      <a:pt x="4499" y="20146"/>
                      <a:pt x="4659" y="20230"/>
                      <a:pt x="4837" y="20230"/>
                    </a:cubicBezTo>
                    <a:cubicBezTo>
                      <a:pt x="5016" y="20230"/>
                      <a:pt x="5213" y="20146"/>
                      <a:pt x="5411" y="20055"/>
                    </a:cubicBezTo>
                    <a:cubicBezTo>
                      <a:pt x="5651" y="19950"/>
                      <a:pt x="5832" y="19904"/>
                      <a:pt x="5969" y="19904"/>
                    </a:cubicBezTo>
                    <a:cubicBezTo>
                      <a:pt x="6512" y="19904"/>
                      <a:pt x="6397" y="20616"/>
                      <a:pt x="6688" y="21271"/>
                    </a:cubicBezTo>
                    <a:cubicBezTo>
                      <a:pt x="6764" y="21423"/>
                      <a:pt x="6869" y="21480"/>
                      <a:pt x="6987" y="21480"/>
                    </a:cubicBezTo>
                    <a:cubicBezTo>
                      <a:pt x="7246" y="21480"/>
                      <a:pt x="7563" y="21204"/>
                      <a:pt x="7751" y="21058"/>
                    </a:cubicBezTo>
                    <a:cubicBezTo>
                      <a:pt x="8051" y="20864"/>
                      <a:pt x="8248" y="20824"/>
                      <a:pt x="8473" y="20824"/>
                    </a:cubicBezTo>
                    <a:cubicBezTo>
                      <a:pt x="8637" y="20824"/>
                      <a:pt x="8815" y="20845"/>
                      <a:pt x="9058" y="20845"/>
                    </a:cubicBezTo>
                    <a:cubicBezTo>
                      <a:pt x="9788" y="20845"/>
                      <a:pt x="9970" y="21149"/>
                      <a:pt x="10548" y="21483"/>
                    </a:cubicBezTo>
                    <a:cubicBezTo>
                      <a:pt x="10658" y="21548"/>
                      <a:pt x="10774" y="21571"/>
                      <a:pt x="10894" y="21571"/>
                    </a:cubicBezTo>
                    <a:cubicBezTo>
                      <a:pt x="11209" y="21571"/>
                      <a:pt x="11545" y="21410"/>
                      <a:pt x="11833" y="21410"/>
                    </a:cubicBezTo>
                    <a:cubicBezTo>
                      <a:pt x="11951" y="21410"/>
                      <a:pt x="12061" y="21437"/>
                      <a:pt x="12159" y="21514"/>
                    </a:cubicBezTo>
                    <a:cubicBezTo>
                      <a:pt x="12647" y="21880"/>
                      <a:pt x="12645" y="22912"/>
                      <a:pt x="13160" y="22912"/>
                    </a:cubicBezTo>
                    <a:cubicBezTo>
                      <a:pt x="13286" y="22912"/>
                      <a:pt x="13444" y="22849"/>
                      <a:pt x="13648" y="22699"/>
                    </a:cubicBezTo>
                    <a:cubicBezTo>
                      <a:pt x="13891" y="22537"/>
                      <a:pt x="14134" y="22335"/>
                      <a:pt x="14387" y="22335"/>
                    </a:cubicBezTo>
                    <a:cubicBezTo>
                      <a:pt x="14513" y="22335"/>
                      <a:pt x="14641" y="22385"/>
                      <a:pt x="14773" y="22517"/>
                    </a:cubicBezTo>
                    <a:cubicBezTo>
                      <a:pt x="14959" y="22704"/>
                      <a:pt x="15287" y="23218"/>
                      <a:pt x="15610" y="23218"/>
                    </a:cubicBezTo>
                    <a:cubicBezTo>
                      <a:pt x="15656" y="23218"/>
                      <a:pt x="15701" y="23208"/>
                      <a:pt x="15745" y="23186"/>
                    </a:cubicBezTo>
                    <a:cubicBezTo>
                      <a:pt x="16201" y="22973"/>
                      <a:pt x="16353" y="22365"/>
                      <a:pt x="16809" y="22152"/>
                    </a:cubicBezTo>
                    <a:cubicBezTo>
                      <a:pt x="16858" y="22128"/>
                      <a:pt x="16907" y="22117"/>
                      <a:pt x="16956" y="22117"/>
                    </a:cubicBezTo>
                    <a:cubicBezTo>
                      <a:pt x="17277" y="22117"/>
                      <a:pt x="17602" y="22576"/>
                      <a:pt x="17812" y="22760"/>
                    </a:cubicBezTo>
                    <a:cubicBezTo>
                      <a:pt x="17947" y="22867"/>
                      <a:pt x="18102" y="22910"/>
                      <a:pt x="18271" y="22910"/>
                    </a:cubicBezTo>
                    <a:cubicBezTo>
                      <a:pt x="19016" y="22910"/>
                      <a:pt x="20019" y="22061"/>
                      <a:pt x="20639" y="22061"/>
                    </a:cubicBezTo>
                    <a:cubicBezTo>
                      <a:pt x="21095" y="22061"/>
                      <a:pt x="21369" y="22760"/>
                      <a:pt x="21733" y="22942"/>
                    </a:cubicBezTo>
                    <a:cubicBezTo>
                      <a:pt x="22056" y="23083"/>
                      <a:pt x="22565" y="23264"/>
                      <a:pt x="23004" y="23264"/>
                    </a:cubicBezTo>
                    <a:cubicBezTo>
                      <a:pt x="23228" y="23264"/>
                      <a:pt x="23434" y="23217"/>
                      <a:pt x="23588" y="23094"/>
                    </a:cubicBezTo>
                    <a:cubicBezTo>
                      <a:pt x="23901" y="22839"/>
                      <a:pt x="24127" y="22610"/>
                      <a:pt x="24411" y="22610"/>
                    </a:cubicBezTo>
                    <a:cubicBezTo>
                      <a:pt x="24566" y="22610"/>
                      <a:pt x="24740" y="22679"/>
                      <a:pt x="24955" y="22851"/>
                    </a:cubicBezTo>
                    <a:cubicBezTo>
                      <a:pt x="25502" y="23307"/>
                      <a:pt x="25928" y="23277"/>
                      <a:pt x="26658" y="23307"/>
                    </a:cubicBezTo>
                    <a:cubicBezTo>
                      <a:pt x="27296" y="23307"/>
                      <a:pt x="27417" y="22851"/>
                      <a:pt x="27813" y="22426"/>
                    </a:cubicBezTo>
                    <a:cubicBezTo>
                      <a:pt x="27940" y="22298"/>
                      <a:pt x="28074" y="22252"/>
                      <a:pt x="28212" y="22252"/>
                    </a:cubicBezTo>
                    <a:cubicBezTo>
                      <a:pt x="28567" y="22252"/>
                      <a:pt x="28949" y="22556"/>
                      <a:pt x="29320" y="22556"/>
                    </a:cubicBezTo>
                    <a:cubicBezTo>
                      <a:pt x="29355" y="22556"/>
                      <a:pt x="29389" y="22553"/>
                      <a:pt x="29424" y="22547"/>
                    </a:cubicBezTo>
                    <a:cubicBezTo>
                      <a:pt x="29496" y="22536"/>
                      <a:pt x="29570" y="22532"/>
                      <a:pt x="29646" y="22532"/>
                    </a:cubicBezTo>
                    <a:cubicBezTo>
                      <a:pt x="29874" y="22532"/>
                      <a:pt x="30112" y="22570"/>
                      <a:pt x="30332" y="22570"/>
                    </a:cubicBezTo>
                    <a:cubicBezTo>
                      <a:pt x="30624" y="22570"/>
                      <a:pt x="30883" y="22502"/>
                      <a:pt x="31034" y="22183"/>
                    </a:cubicBezTo>
                    <a:cubicBezTo>
                      <a:pt x="31186" y="21848"/>
                      <a:pt x="31247" y="21331"/>
                      <a:pt x="31551" y="21088"/>
                    </a:cubicBezTo>
                    <a:cubicBezTo>
                      <a:pt x="31615" y="21028"/>
                      <a:pt x="31682" y="21001"/>
                      <a:pt x="31751" y="21001"/>
                    </a:cubicBezTo>
                    <a:cubicBezTo>
                      <a:pt x="32192" y="21001"/>
                      <a:pt x="32719" y="22082"/>
                      <a:pt x="33189" y="22082"/>
                    </a:cubicBezTo>
                    <a:cubicBezTo>
                      <a:pt x="33306" y="22082"/>
                      <a:pt x="33419" y="22015"/>
                      <a:pt x="33527" y="21848"/>
                    </a:cubicBezTo>
                    <a:cubicBezTo>
                      <a:pt x="33831" y="21362"/>
                      <a:pt x="33861" y="20906"/>
                      <a:pt x="34469" y="20693"/>
                    </a:cubicBezTo>
                    <a:cubicBezTo>
                      <a:pt x="34958" y="20530"/>
                      <a:pt x="35350" y="20319"/>
                      <a:pt x="35839" y="20319"/>
                    </a:cubicBezTo>
                    <a:cubicBezTo>
                      <a:pt x="35898" y="20319"/>
                      <a:pt x="35958" y="20322"/>
                      <a:pt x="36019" y="20328"/>
                    </a:cubicBezTo>
                    <a:cubicBezTo>
                      <a:pt x="36071" y="20333"/>
                      <a:pt x="36121" y="20335"/>
                      <a:pt x="36168" y="20335"/>
                    </a:cubicBezTo>
                    <a:cubicBezTo>
                      <a:pt x="36810" y="20335"/>
                      <a:pt x="37023" y="19961"/>
                      <a:pt x="37448" y="19508"/>
                    </a:cubicBezTo>
                    <a:cubicBezTo>
                      <a:pt x="37874" y="19021"/>
                      <a:pt x="38603" y="19052"/>
                      <a:pt x="38968" y="18505"/>
                    </a:cubicBezTo>
                    <a:cubicBezTo>
                      <a:pt x="39272" y="18018"/>
                      <a:pt x="39606" y="17380"/>
                      <a:pt x="39728" y="16803"/>
                    </a:cubicBezTo>
                    <a:cubicBezTo>
                      <a:pt x="39880" y="16225"/>
                      <a:pt x="40184" y="16073"/>
                      <a:pt x="40640" y="15769"/>
                    </a:cubicBezTo>
                    <a:cubicBezTo>
                      <a:pt x="41247" y="15344"/>
                      <a:pt x="40761" y="14857"/>
                      <a:pt x="40518" y="14401"/>
                    </a:cubicBezTo>
                    <a:cubicBezTo>
                      <a:pt x="40275" y="13915"/>
                      <a:pt x="40609" y="13702"/>
                      <a:pt x="40974" y="13429"/>
                    </a:cubicBezTo>
                    <a:cubicBezTo>
                      <a:pt x="42007" y="12699"/>
                      <a:pt x="41004" y="12517"/>
                      <a:pt x="40336" y="12122"/>
                    </a:cubicBezTo>
                    <a:cubicBezTo>
                      <a:pt x="39819" y="11818"/>
                      <a:pt x="40123" y="11422"/>
                      <a:pt x="40336" y="11027"/>
                    </a:cubicBezTo>
                    <a:cubicBezTo>
                      <a:pt x="40640" y="10480"/>
                      <a:pt x="40336" y="10115"/>
                      <a:pt x="40062" y="9629"/>
                    </a:cubicBezTo>
                    <a:cubicBezTo>
                      <a:pt x="39576" y="8839"/>
                      <a:pt x="38269" y="9325"/>
                      <a:pt x="38603" y="8170"/>
                    </a:cubicBezTo>
                    <a:cubicBezTo>
                      <a:pt x="38725" y="7714"/>
                      <a:pt x="38998" y="7228"/>
                      <a:pt x="38512" y="6924"/>
                    </a:cubicBezTo>
                    <a:cubicBezTo>
                      <a:pt x="38238" y="6711"/>
                      <a:pt x="37691" y="6286"/>
                      <a:pt x="37296" y="6286"/>
                    </a:cubicBezTo>
                    <a:cubicBezTo>
                      <a:pt x="37063" y="6286"/>
                      <a:pt x="36713" y="6403"/>
                      <a:pt x="36419" y="6403"/>
                    </a:cubicBezTo>
                    <a:cubicBezTo>
                      <a:pt x="36291" y="6403"/>
                      <a:pt x="36173" y="6381"/>
                      <a:pt x="36080" y="6316"/>
                    </a:cubicBezTo>
                    <a:cubicBezTo>
                      <a:pt x="35685" y="5982"/>
                      <a:pt x="35746" y="5252"/>
                      <a:pt x="35168" y="5131"/>
                    </a:cubicBezTo>
                    <a:cubicBezTo>
                      <a:pt x="34500" y="5009"/>
                      <a:pt x="34013" y="5252"/>
                      <a:pt x="33801" y="4492"/>
                    </a:cubicBezTo>
                    <a:cubicBezTo>
                      <a:pt x="33618" y="3884"/>
                      <a:pt x="33466" y="3641"/>
                      <a:pt x="32797" y="3580"/>
                    </a:cubicBezTo>
                    <a:cubicBezTo>
                      <a:pt x="32220" y="3520"/>
                      <a:pt x="32007" y="3398"/>
                      <a:pt x="31886" y="2821"/>
                    </a:cubicBezTo>
                    <a:cubicBezTo>
                      <a:pt x="31825" y="2547"/>
                      <a:pt x="31764" y="1969"/>
                      <a:pt x="31369" y="1969"/>
                    </a:cubicBezTo>
                    <a:cubicBezTo>
                      <a:pt x="31013" y="1969"/>
                      <a:pt x="30592" y="2353"/>
                      <a:pt x="30215" y="2353"/>
                    </a:cubicBezTo>
                    <a:cubicBezTo>
                      <a:pt x="30142" y="2353"/>
                      <a:pt x="30070" y="2338"/>
                      <a:pt x="30001" y="2304"/>
                    </a:cubicBezTo>
                    <a:cubicBezTo>
                      <a:pt x="29562" y="2112"/>
                      <a:pt x="28998" y="1870"/>
                      <a:pt x="28512" y="1870"/>
                    </a:cubicBezTo>
                    <a:cubicBezTo>
                      <a:pt x="28460" y="1870"/>
                      <a:pt x="28409" y="1872"/>
                      <a:pt x="28360" y="1878"/>
                    </a:cubicBezTo>
                    <a:cubicBezTo>
                      <a:pt x="28308" y="1883"/>
                      <a:pt x="28257" y="1885"/>
                      <a:pt x="28207" y="1885"/>
                    </a:cubicBezTo>
                    <a:cubicBezTo>
                      <a:pt x="27248" y="1885"/>
                      <a:pt x="26506" y="1081"/>
                      <a:pt x="25928" y="359"/>
                    </a:cubicBezTo>
                    <a:cubicBezTo>
                      <a:pt x="25769" y="168"/>
                      <a:pt x="25614" y="99"/>
                      <a:pt x="25459" y="99"/>
                    </a:cubicBezTo>
                    <a:cubicBezTo>
                      <a:pt x="25169" y="99"/>
                      <a:pt x="24877" y="341"/>
                      <a:pt x="24560" y="480"/>
                    </a:cubicBezTo>
                    <a:cubicBezTo>
                      <a:pt x="24459" y="528"/>
                      <a:pt x="24357" y="547"/>
                      <a:pt x="24256" y="547"/>
                    </a:cubicBezTo>
                    <a:cubicBezTo>
                      <a:pt x="23842" y="547"/>
                      <a:pt x="23431" y="219"/>
                      <a:pt x="23040" y="146"/>
                    </a:cubicBezTo>
                    <a:cubicBezTo>
                      <a:pt x="22938" y="126"/>
                      <a:pt x="22837" y="118"/>
                      <a:pt x="22738" y="118"/>
                    </a:cubicBezTo>
                    <a:cubicBezTo>
                      <a:pt x="22360" y="118"/>
                      <a:pt x="22003" y="232"/>
                      <a:pt x="21619" y="232"/>
                    </a:cubicBezTo>
                    <a:cubicBezTo>
                      <a:pt x="21479" y="232"/>
                      <a:pt x="21336" y="217"/>
                      <a:pt x="21186" y="176"/>
                    </a:cubicBezTo>
                    <a:cubicBezTo>
                      <a:pt x="20803" y="63"/>
                      <a:pt x="20336" y="1"/>
                      <a:pt x="1991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7" name="Google Shape;11827;p32"/>
              <p:cNvSpPr/>
              <p:nvPr/>
            </p:nvSpPr>
            <p:spPr>
              <a:xfrm>
                <a:off x="3174097" y="3511187"/>
                <a:ext cx="543769" cy="1083456"/>
              </a:xfrm>
              <a:custGeom>
                <a:avLst/>
                <a:gdLst/>
                <a:ahLst/>
                <a:cxnLst/>
                <a:rect l="l" t="t" r="r" b="b"/>
                <a:pathLst>
                  <a:path w="32372" h="64501" extrusionOk="0">
                    <a:moveTo>
                      <a:pt x="0" y="1"/>
                    </a:moveTo>
                    <a:lnTo>
                      <a:pt x="0" y="64500"/>
                    </a:lnTo>
                    <a:lnTo>
                      <a:pt x="32372" y="64500"/>
                    </a:lnTo>
                    <a:lnTo>
                      <a:pt x="32372" y="1"/>
                    </a:lnTo>
                    <a:close/>
                  </a:path>
                </a:pathLst>
              </a:custGeom>
              <a:solidFill>
                <a:srgbClr val="434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8" name="Google Shape;11828;p32"/>
              <p:cNvSpPr/>
              <p:nvPr/>
            </p:nvSpPr>
            <p:spPr>
              <a:xfrm>
                <a:off x="3411530" y="2619665"/>
                <a:ext cx="978270" cy="30152"/>
              </a:xfrm>
              <a:custGeom>
                <a:avLst/>
                <a:gdLst/>
                <a:ahLst/>
                <a:cxnLst/>
                <a:rect l="l" t="t" r="r" b="b"/>
                <a:pathLst>
                  <a:path w="58239" h="1795" extrusionOk="0">
                    <a:moveTo>
                      <a:pt x="0" y="1"/>
                    </a:moveTo>
                    <a:lnTo>
                      <a:pt x="0" y="1794"/>
                    </a:lnTo>
                    <a:lnTo>
                      <a:pt x="58239" y="1794"/>
                    </a:lnTo>
                    <a:lnTo>
                      <a:pt x="5823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9" name="Google Shape;11829;p32"/>
              <p:cNvSpPr/>
              <p:nvPr/>
            </p:nvSpPr>
            <p:spPr>
              <a:xfrm>
                <a:off x="3334424" y="2765713"/>
                <a:ext cx="1076300" cy="678552"/>
              </a:xfrm>
              <a:custGeom>
                <a:avLst/>
                <a:gdLst/>
                <a:ahLst/>
                <a:cxnLst/>
                <a:rect l="l" t="t" r="r" b="b"/>
                <a:pathLst>
                  <a:path w="64075" h="40396" extrusionOk="0">
                    <a:moveTo>
                      <a:pt x="1" y="0"/>
                    </a:moveTo>
                    <a:lnTo>
                      <a:pt x="1" y="40396"/>
                    </a:lnTo>
                    <a:lnTo>
                      <a:pt x="64075" y="40396"/>
                    </a:lnTo>
                    <a:lnTo>
                      <a:pt x="6407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0" name="Google Shape;11830;p32"/>
              <p:cNvSpPr/>
              <p:nvPr/>
            </p:nvSpPr>
            <p:spPr>
              <a:xfrm>
                <a:off x="3334424" y="2765713"/>
                <a:ext cx="1076300" cy="112846"/>
              </a:xfrm>
              <a:custGeom>
                <a:avLst/>
                <a:gdLst/>
                <a:ahLst/>
                <a:cxnLst/>
                <a:rect l="l" t="t" r="r" b="b"/>
                <a:pathLst>
                  <a:path w="64075" h="6718" extrusionOk="0">
                    <a:moveTo>
                      <a:pt x="1" y="0"/>
                    </a:moveTo>
                    <a:lnTo>
                      <a:pt x="1" y="6718"/>
                    </a:lnTo>
                    <a:lnTo>
                      <a:pt x="64075" y="6718"/>
                    </a:lnTo>
                    <a:lnTo>
                      <a:pt x="6407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1" name="Google Shape;11831;p32"/>
              <p:cNvSpPr/>
              <p:nvPr/>
            </p:nvSpPr>
            <p:spPr>
              <a:xfrm>
                <a:off x="3226173" y="2644175"/>
                <a:ext cx="1347932" cy="205786"/>
              </a:xfrm>
              <a:custGeom>
                <a:avLst/>
                <a:gdLst/>
                <a:ahLst/>
                <a:cxnLst/>
                <a:rect l="l" t="t" r="r" b="b"/>
                <a:pathLst>
                  <a:path w="80246" h="12251" extrusionOk="0">
                    <a:moveTo>
                      <a:pt x="11217" y="1"/>
                    </a:moveTo>
                    <a:lnTo>
                      <a:pt x="1" y="12190"/>
                    </a:lnTo>
                    <a:cubicBezTo>
                      <a:pt x="1095" y="12098"/>
                      <a:pt x="2129" y="11855"/>
                      <a:pt x="2828" y="11551"/>
                    </a:cubicBezTo>
                    <a:cubicBezTo>
                      <a:pt x="3040" y="11946"/>
                      <a:pt x="3983" y="12250"/>
                      <a:pt x="5381" y="12250"/>
                    </a:cubicBezTo>
                    <a:cubicBezTo>
                      <a:pt x="6779" y="12250"/>
                      <a:pt x="8177" y="11946"/>
                      <a:pt x="9028" y="11551"/>
                    </a:cubicBezTo>
                    <a:cubicBezTo>
                      <a:pt x="9302" y="11946"/>
                      <a:pt x="10305" y="12250"/>
                      <a:pt x="11703" y="12250"/>
                    </a:cubicBezTo>
                    <a:cubicBezTo>
                      <a:pt x="13101" y="12250"/>
                      <a:pt x="14469" y="11946"/>
                      <a:pt x="15259" y="11551"/>
                    </a:cubicBezTo>
                    <a:cubicBezTo>
                      <a:pt x="15563" y="11946"/>
                      <a:pt x="16627" y="12250"/>
                      <a:pt x="17995" y="12250"/>
                    </a:cubicBezTo>
                    <a:cubicBezTo>
                      <a:pt x="19393" y="12250"/>
                      <a:pt x="20731" y="11946"/>
                      <a:pt x="21460" y="11551"/>
                    </a:cubicBezTo>
                    <a:cubicBezTo>
                      <a:pt x="21855" y="11946"/>
                      <a:pt x="22919" y="12250"/>
                      <a:pt x="24317" y="12250"/>
                    </a:cubicBezTo>
                    <a:cubicBezTo>
                      <a:pt x="25716" y="12250"/>
                      <a:pt x="26992" y="11946"/>
                      <a:pt x="27661" y="11551"/>
                    </a:cubicBezTo>
                    <a:cubicBezTo>
                      <a:pt x="28117" y="11946"/>
                      <a:pt x="29241" y="12250"/>
                      <a:pt x="30640" y="12250"/>
                    </a:cubicBezTo>
                    <a:cubicBezTo>
                      <a:pt x="32038" y="12250"/>
                      <a:pt x="33284" y="11946"/>
                      <a:pt x="33892" y="11551"/>
                    </a:cubicBezTo>
                    <a:cubicBezTo>
                      <a:pt x="34378" y="11946"/>
                      <a:pt x="35533" y="12250"/>
                      <a:pt x="36932" y="12250"/>
                    </a:cubicBezTo>
                    <a:cubicBezTo>
                      <a:pt x="38330" y="12250"/>
                      <a:pt x="39546" y="11946"/>
                      <a:pt x="40093" y="11551"/>
                    </a:cubicBezTo>
                    <a:cubicBezTo>
                      <a:pt x="40640" y="11946"/>
                      <a:pt x="41856" y="12250"/>
                      <a:pt x="43254" y="12250"/>
                    </a:cubicBezTo>
                    <a:cubicBezTo>
                      <a:pt x="44652" y="12250"/>
                      <a:pt x="45807" y="11946"/>
                      <a:pt x="46324" y="11551"/>
                    </a:cubicBezTo>
                    <a:cubicBezTo>
                      <a:pt x="46932" y="11946"/>
                      <a:pt x="48178" y="12250"/>
                      <a:pt x="49576" y="12250"/>
                    </a:cubicBezTo>
                    <a:cubicBezTo>
                      <a:pt x="50944" y="12250"/>
                      <a:pt x="52069" y="11946"/>
                      <a:pt x="52525" y="11551"/>
                    </a:cubicBezTo>
                    <a:cubicBezTo>
                      <a:pt x="53193" y="11946"/>
                      <a:pt x="54470" y="12250"/>
                      <a:pt x="55868" y="12250"/>
                    </a:cubicBezTo>
                    <a:cubicBezTo>
                      <a:pt x="57266" y="12250"/>
                      <a:pt x="58361" y="11946"/>
                      <a:pt x="58725" y="11551"/>
                    </a:cubicBezTo>
                    <a:cubicBezTo>
                      <a:pt x="59455" y="11946"/>
                      <a:pt x="60792" y="12250"/>
                      <a:pt x="62190" y="12250"/>
                    </a:cubicBezTo>
                    <a:cubicBezTo>
                      <a:pt x="63589" y="12250"/>
                      <a:pt x="64622" y="11946"/>
                      <a:pt x="64956" y="11551"/>
                    </a:cubicBezTo>
                    <a:cubicBezTo>
                      <a:pt x="65747" y="11946"/>
                      <a:pt x="67115" y="12250"/>
                      <a:pt x="68482" y="12250"/>
                    </a:cubicBezTo>
                    <a:cubicBezTo>
                      <a:pt x="69881" y="12250"/>
                      <a:pt x="70884" y="11946"/>
                      <a:pt x="71157" y="11551"/>
                    </a:cubicBezTo>
                    <a:cubicBezTo>
                      <a:pt x="72008" y="11946"/>
                      <a:pt x="73406" y="12250"/>
                      <a:pt x="74805" y="12250"/>
                    </a:cubicBezTo>
                    <a:cubicBezTo>
                      <a:pt x="76203" y="12250"/>
                      <a:pt x="77176" y="11946"/>
                      <a:pt x="77358" y="11551"/>
                    </a:cubicBezTo>
                    <a:cubicBezTo>
                      <a:pt x="78087" y="11886"/>
                      <a:pt x="79151" y="12129"/>
                      <a:pt x="80245" y="12190"/>
                    </a:cubicBezTo>
                    <a:lnTo>
                      <a:pt x="6902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2" name="Google Shape;11832;p32"/>
              <p:cNvSpPr/>
              <p:nvPr/>
            </p:nvSpPr>
            <p:spPr>
              <a:xfrm>
                <a:off x="3274184" y="2798386"/>
                <a:ext cx="1250406" cy="18024"/>
              </a:xfrm>
              <a:custGeom>
                <a:avLst/>
                <a:gdLst/>
                <a:ahLst/>
                <a:cxnLst/>
                <a:rect l="l" t="t" r="r" b="b"/>
                <a:pathLst>
                  <a:path w="74440" h="1073" extrusionOk="0">
                    <a:moveTo>
                      <a:pt x="1885" y="0"/>
                    </a:moveTo>
                    <a:lnTo>
                      <a:pt x="1763" y="61"/>
                    </a:lnTo>
                    <a:cubicBezTo>
                      <a:pt x="1246" y="274"/>
                      <a:pt x="638" y="426"/>
                      <a:pt x="0" y="548"/>
                    </a:cubicBezTo>
                    <a:lnTo>
                      <a:pt x="30" y="912"/>
                    </a:lnTo>
                    <a:cubicBezTo>
                      <a:pt x="669" y="821"/>
                      <a:pt x="1246" y="669"/>
                      <a:pt x="1763" y="456"/>
                    </a:cubicBezTo>
                    <a:cubicBezTo>
                      <a:pt x="2187" y="881"/>
                      <a:pt x="3141" y="1073"/>
                      <a:pt x="4225" y="1073"/>
                    </a:cubicBezTo>
                    <a:cubicBezTo>
                      <a:pt x="5393" y="1073"/>
                      <a:pt x="6713" y="850"/>
                      <a:pt x="7690" y="456"/>
                    </a:cubicBezTo>
                    <a:cubicBezTo>
                      <a:pt x="8146" y="867"/>
                      <a:pt x="9149" y="1072"/>
                      <a:pt x="10274" y="1072"/>
                    </a:cubicBezTo>
                    <a:cubicBezTo>
                      <a:pt x="11398" y="1072"/>
                      <a:pt x="12645" y="867"/>
                      <a:pt x="13587" y="456"/>
                    </a:cubicBezTo>
                    <a:cubicBezTo>
                      <a:pt x="14104" y="867"/>
                      <a:pt x="15137" y="1072"/>
                      <a:pt x="16266" y="1072"/>
                    </a:cubicBezTo>
                    <a:cubicBezTo>
                      <a:pt x="17394" y="1072"/>
                      <a:pt x="18617" y="867"/>
                      <a:pt x="19514" y="456"/>
                    </a:cubicBezTo>
                    <a:cubicBezTo>
                      <a:pt x="20076" y="867"/>
                      <a:pt x="21133" y="1072"/>
                      <a:pt x="22257" y="1072"/>
                    </a:cubicBezTo>
                    <a:cubicBezTo>
                      <a:pt x="23382" y="1072"/>
                      <a:pt x="24575" y="867"/>
                      <a:pt x="25411" y="456"/>
                    </a:cubicBezTo>
                    <a:cubicBezTo>
                      <a:pt x="26034" y="867"/>
                      <a:pt x="27121" y="1072"/>
                      <a:pt x="28249" y="1072"/>
                    </a:cubicBezTo>
                    <a:cubicBezTo>
                      <a:pt x="29377" y="1072"/>
                      <a:pt x="30548" y="867"/>
                      <a:pt x="31338" y="456"/>
                    </a:cubicBezTo>
                    <a:cubicBezTo>
                      <a:pt x="32007" y="867"/>
                      <a:pt x="33116" y="1072"/>
                      <a:pt x="34241" y="1072"/>
                    </a:cubicBezTo>
                    <a:cubicBezTo>
                      <a:pt x="35365" y="1072"/>
                      <a:pt x="36505" y="867"/>
                      <a:pt x="37235" y="456"/>
                    </a:cubicBezTo>
                    <a:cubicBezTo>
                      <a:pt x="37964" y="882"/>
                      <a:pt x="39119" y="1064"/>
                      <a:pt x="40244" y="1064"/>
                    </a:cubicBezTo>
                    <a:cubicBezTo>
                      <a:pt x="41369" y="1064"/>
                      <a:pt x="42493" y="882"/>
                      <a:pt x="43162" y="456"/>
                    </a:cubicBezTo>
                    <a:cubicBezTo>
                      <a:pt x="43937" y="867"/>
                      <a:pt x="45107" y="1072"/>
                      <a:pt x="46236" y="1072"/>
                    </a:cubicBezTo>
                    <a:cubicBezTo>
                      <a:pt x="47364" y="1072"/>
                      <a:pt x="48451" y="867"/>
                      <a:pt x="49059" y="456"/>
                    </a:cubicBezTo>
                    <a:cubicBezTo>
                      <a:pt x="49895" y="867"/>
                      <a:pt x="51095" y="1072"/>
                      <a:pt x="52227" y="1072"/>
                    </a:cubicBezTo>
                    <a:cubicBezTo>
                      <a:pt x="53360" y="1072"/>
                      <a:pt x="54424" y="867"/>
                      <a:pt x="54986" y="456"/>
                    </a:cubicBezTo>
                    <a:cubicBezTo>
                      <a:pt x="55867" y="867"/>
                      <a:pt x="57083" y="1072"/>
                      <a:pt x="58208" y="1072"/>
                    </a:cubicBezTo>
                    <a:cubicBezTo>
                      <a:pt x="59332" y="1072"/>
                      <a:pt x="60366" y="867"/>
                      <a:pt x="60883" y="456"/>
                    </a:cubicBezTo>
                    <a:cubicBezTo>
                      <a:pt x="61840" y="867"/>
                      <a:pt x="63086" y="1072"/>
                      <a:pt x="64211" y="1072"/>
                    </a:cubicBezTo>
                    <a:cubicBezTo>
                      <a:pt x="65336" y="1072"/>
                      <a:pt x="66339" y="867"/>
                      <a:pt x="66810" y="456"/>
                    </a:cubicBezTo>
                    <a:cubicBezTo>
                      <a:pt x="67771" y="850"/>
                      <a:pt x="69084" y="1073"/>
                      <a:pt x="70248" y="1073"/>
                    </a:cubicBezTo>
                    <a:cubicBezTo>
                      <a:pt x="71329" y="1073"/>
                      <a:pt x="72282" y="881"/>
                      <a:pt x="72707" y="456"/>
                    </a:cubicBezTo>
                    <a:cubicBezTo>
                      <a:pt x="73193" y="639"/>
                      <a:pt x="73770" y="791"/>
                      <a:pt x="74348" y="912"/>
                    </a:cubicBezTo>
                    <a:lnTo>
                      <a:pt x="74439" y="517"/>
                    </a:lnTo>
                    <a:cubicBezTo>
                      <a:pt x="73801" y="426"/>
                      <a:pt x="73223" y="274"/>
                      <a:pt x="72737" y="61"/>
                    </a:cubicBezTo>
                    <a:lnTo>
                      <a:pt x="72585" y="0"/>
                    </a:lnTo>
                    <a:lnTo>
                      <a:pt x="72494" y="122"/>
                    </a:lnTo>
                    <a:cubicBezTo>
                      <a:pt x="72233" y="490"/>
                      <a:pt x="71306" y="696"/>
                      <a:pt x="70194" y="696"/>
                    </a:cubicBezTo>
                    <a:cubicBezTo>
                      <a:pt x="69103" y="696"/>
                      <a:pt x="67834" y="498"/>
                      <a:pt x="66840" y="61"/>
                    </a:cubicBezTo>
                    <a:lnTo>
                      <a:pt x="66688" y="0"/>
                    </a:lnTo>
                    <a:lnTo>
                      <a:pt x="66597" y="122"/>
                    </a:lnTo>
                    <a:cubicBezTo>
                      <a:pt x="66290" y="490"/>
                      <a:pt x="65333" y="696"/>
                      <a:pt x="64218" y="696"/>
                    </a:cubicBezTo>
                    <a:cubicBezTo>
                      <a:pt x="63123" y="696"/>
                      <a:pt x="61877" y="498"/>
                      <a:pt x="60943" y="61"/>
                    </a:cubicBezTo>
                    <a:lnTo>
                      <a:pt x="60822" y="0"/>
                    </a:lnTo>
                    <a:lnTo>
                      <a:pt x="60731" y="92"/>
                    </a:lnTo>
                    <a:cubicBezTo>
                      <a:pt x="60328" y="494"/>
                      <a:pt x="59347" y="692"/>
                      <a:pt x="58258" y="692"/>
                    </a:cubicBezTo>
                    <a:cubicBezTo>
                      <a:pt x="57128" y="692"/>
                      <a:pt x="55883" y="479"/>
                      <a:pt x="55047" y="61"/>
                    </a:cubicBezTo>
                    <a:lnTo>
                      <a:pt x="54925" y="0"/>
                    </a:lnTo>
                    <a:lnTo>
                      <a:pt x="54834" y="92"/>
                    </a:lnTo>
                    <a:cubicBezTo>
                      <a:pt x="54371" y="494"/>
                      <a:pt x="53360" y="692"/>
                      <a:pt x="52270" y="692"/>
                    </a:cubicBezTo>
                    <a:cubicBezTo>
                      <a:pt x="51139" y="692"/>
                      <a:pt x="49924" y="479"/>
                      <a:pt x="49150" y="61"/>
                    </a:cubicBezTo>
                    <a:lnTo>
                      <a:pt x="49028" y="0"/>
                    </a:lnTo>
                    <a:lnTo>
                      <a:pt x="48937" y="92"/>
                    </a:lnTo>
                    <a:cubicBezTo>
                      <a:pt x="48415" y="494"/>
                      <a:pt x="47373" y="692"/>
                      <a:pt x="46282" y="692"/>
                    </a:cubicBezTo>
                    <a:cubicBezTo>
                      <a:pt x="45150" y="692"/>
                      <a:pt x="43965" y="479"/>
                      <a:pt x="43253" y="61"/>
                    </a:cubicBezTo>
                    <a:lnTo>
                      <a:pt x="43132" y="0"/>
                    </a:lnTo>
                    <a:lnTo>
                      <a:pt x="43040" y="92"/>
                    </a:lnTo>
                    <a:cubicBezTo>
                      <a:pt x="42453" y="498"/>
                      <a:pt x="41373" y="703"/>
                      <a:pt x="40274" y="703"/>
                    </a:cubicBezTo>
                    <a:cubicBezTo>
                      <a:pt x="39155" y="703"/>
                      <a:pt x="38016" y="491"/>
                      <a:pt x="37356" y="61"/>
                    </a:cubicBezTo>
                    <a:lnTo>
                      <a:pt x="37235" y="0"/>
                    </a:lnTo>
                    <a:lnTo>
                      <a:pt x="37144" y="61"/>
                    </a:lnTo>
                    <a:cubicBezTo>
                      <a:pt x="36484" y="491"/>
                      <a:pt x="35345" y="703"/>
                      <a:pt x="34226" y="703"/>
                    </a:cubicBezTo>
                    <a:cubicBezTo>
                      <a:pt x="33127" y="703"/>
                      <a:pt x="32047" y="498"/>
                      <a:pt x="31460" y="92"/>
                    </a:cubicBezTo>
                    <a:lnTo>
                      <a:pt x="31338" y="0"/>
                    </a:lnTo>
                    <a:lnTo>
                      <a:pt x="31247" y="61"/>
                    </a:lnTo>
                    <a:cubicBezTo>
                      <a:pt x="30535" y="479"/>
                      <a:pt x="29342" y="692"/>
                      <a:pt x="28206" y="692"/>
                    </a:cubicBezTo>
                    <a:cubicBezTo>
                      <a:pt x="27111" y="692"/>
                      <a:pt x="26070" y="494"/>
                      <a:pt x="25563" y="92"/>
                    </a:cubicBezTo>
                    <a:lnTo>
                      <a:pt x="25441" y="0"/>
                    </a:lnTo>
                    <a:lnTo>
                      <a:pt x="25350" y="61"/>
                    </a:lnTo>
                    <a:cubicBezTo>
                      <a:pt x="24576" y="479"/>
                      <a:pt x="23353" y="692"/>
                      <a:pt x="22218" y="692"/>
                    </a:cubicBezTo>
                    <a:cubicBezTo>
                      <a:pt x="21125" y="692"/>
                      <a:pt x="20114" y="494"/>
                      <a:pt x="19666" y="92"/>
                    </a:cubicBezTo>
                    <a:lnTo>
                      <a:pt x="19575" y="0"/>
                    </a:lnTo>
                    <a:lnTo>
                      <a:pt x="19453" y="61"/>
                    </a:lnTo>
                    <a:cubicBezTo>
                      <a:pt x="18617" y="479"/>
                      <a:pt x="17364" y="692"/>
                      <a:pt x="16230" y="692"/>
                    </a:cubicBezTo>
                    <a:cubicBezTo>
                      <a:pt x="15138" y="692"/>
                      <a:pt x="14157" y="494"/>
                      <a:pt x="13769" y="92"/>
                    </a:cubicBezTo>
                    <a:lnTo>
                      <a:pt x="13678" y="0"/>
                    </a:lnTo>
                    <a:lnTo>
                      <a:pt x="13556" y="61"/>
                    </a:lnTo>
                    <a:cubicBezTo>
                      <a:pt x="12608" y="498"/>
                      <a:pt x="11354" y="696"/>
                      <a:pt x="10256" y="696"/>
                    </a:cubicBezTo>
                    <a:cubicBezTo>
                      <a:pt x="9137" y="696"/>
                      <a:pt x="8179" y="490"/>
                      <a:pt x="7872" y="122"/>
                    </a:cubicBezTo>
                    <a:lnTo>
                      <a:pt x="7781" y="0"/>
                    </a:lnTo>
                    <a:lnTo>
                      <a:pt x="7660" y="61"/>
                    </a:lnTo>
                    <a:cubicBezTo>
                      <a:pt x="6651" y="498"/>
                      <a:pt x="5374" y="696"/>
                      <a:pt x="4279" y="696"/>
                    </a:cubicBezTo>
                    <a:cubicBezTo>
                      <a:pt x="3163" y="696"/>
                      <a:pt x="2237" y="490"/>
                      <a:pt x="1976" y="122"/>
                    </a:cubicBezTo>
                    <a:lnTo>
                      <a:pt x="18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3" name="Google Shape;11833;p32"/>
              <p:cNvSpPr/>
              <p:nvPr/>
            </p:nvSpPr>
            <p:spPr>
              <a:xfrm>
                <a:off x="3306336" y="2763160"/>
                <a:ext cx="1185568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70580" h="1034" extrusionOk="0">
                    <a:moveTo>
                      <a:pt x="1794" y="0"/>
                    </a:moveTo>
                    <a:lnTo>
                      <a:pt x="1642" y="61"/>
                    </a:lnTo>
                    <a:cubicBezTo>
                      <a:pt x="1186" y="243"/>
                      <a:pt x="609" y="395"/>
                      <a:pt x="1" y="486"/>
                    </a:cubicBezTo>
                    <a:lnTo>
                      <a:pt x="62" y="882"/>
                    </a:lnTo>
                    <a:cubicBezTo>
                      <a:pt x="639" y="790"/>
                      <a:pt x="1186" y="638"/>
                      <a:pt x="1673" y="456"/>
                    </a:cubicBezTo>
                    <a:cubicBezTo>
                      <a:pt x="2085" y="839"/>
                      <a:pt x="3005" y="1015"/>
                      <a:pt x="4040" y="1015"/>
                    </a:cubicBezTo>
                    <a:cubicBezTo>
                      <a:pt x="5141" y="1015"/>
                      <a:pt x="6373" y="816"/>
                      <a:pt x="7266" y="456"/>
                    </a:cubicBezTo>
                    <a:cubicBezTo>
                      <a:pt x="7737" y="839"/>
                      <a:pt x="8687" y="1015"/>
                      <a:pt x="9728" y="1015"/>
                    </a:cubicBezTo>
                    <a:cubicBezTo>
                      <a:pt x="10834" y="1015"/>
                      <a:pt x="12043" y="816"/>
                      <a:pt x="12889" y="456"/>
                    </a:cubicBezTo>
                    <a:cubicBezTo>
                      <a:pt x="13395" y="825"/>
                      <a:pt x="14398" y="1015"/>
                      <a:pt x="15482" y="1015"/>
                    </a:cubicBezTo>
                    <a:cubicBezTo>
                      <a:pt x="16545" y="1015"/>
                      <a:pt x="17685" y="832"/>
                      <a:pt x="18512" y="456"/>
                    </a:cubicBezTo>
                    <a:cubicBezTo>
                      <a:pt x="19044" y="836"/>
                      <a:pt x="20047" y="1026"/>
                      <a:pt x="21115" y="1026"/>
                    </a:cubicBezTo>
                    <a:cubicBezTo>
                      <a:pt x="22182" y="1026"/>
                      <a:pt x="23314" y="836"/>
                      <a:pt x="24105" y="456"/>
                    </a:cubicBezTo>
                    <a:cubicBezTo>
                      <a:pt x="24697" y="836"/>
                      <a:pt x="25731" y="1026"/>
                      <a:pt x="26802" y="1026"/>
                    </a:cubicBezTo>
                    <a:cubicBezTo>
                      <a:pt x="27874" y="1026"/>
                      <a:pt x="28983" y="836"/>
                      <a:pt x="29728" y="456"/>
                    </a:cubicBezTo>
                    <a:cubicBezTo>
                      <a:pt x="30366" y="836"/>
                      <a:pt x="31422" y="1026"/>
                      <a:pt x="32490" y="1026"/>
                    </a:cubicBezTo>
                    <a:cubicBezTo>
                      <a:pt x="33558" y="1026"/>
                      <a:pt x="34637" y="836"/>
                      <a:pt x="35321" y="456"/>
                    </a:cubicBezTo>
                    <a:cubicBezTo>
                      <a:pt x="36020" y="821"/>
                      <a:pt x="37084" y="1034"/>
                      <a:pt x="38178" y="1034"/>
                    </a:cubicBezTo>
                    <a:cubicBezTo>
                      <a:pt x="39242" y="1034"/>
                      <a:pt x="40306" y="821"/>
                      <a:pt x="40944" y="456"/>
                    </a:cubicBezTo>
                    <a:cubicBezTo>
                      <a:pt x="41673" y="836"/>
                      <a:pt x="42783" y="1026"/>
                      <a:pt x="43854" y="1026"/>
                    </a:cubicBezTo>
                    <a:cubicBezTo>
                      <a:pt x="44926" y="1026"/>
                      <a:pt x="45959" y="836"/>
                      <a:pt x="46537" y="456"/>
                    </a:cubicBezTo>
                    <a:cubicBezTo>
                      <a:pt x="47327" y="836"/>
                      <a:pt x="48459" y="1026"/>
                      <a:pt x="49531" y="1026"/>
                    </a:cubicBezTo>
                    <a:cubicBezTo>
                      <a:pt x="50602" y="1026"/>
                      <a:pt x="51613" y="836"/>
                      <a:pt x="52160" y="456"/>
                    </a:cubicBezTo>
                    <a:cubicBezTo>
                      <a:pt x="52987" y="832"/>
                      <a:pt x="54127" y="1015"/>
                      <a:pt x="55186" y="1015"/>
                    </a:cubicBezTo>
                    <a:cubicBezTo>
                      <a:pt x="56266" y="1015"/>
                      <a:pt x="57261" y="825"/>
                      <a:pt x="57753" y="456"/>
                    </a:cubicBezTo>
                    <a:cubicBezTo>
                      <a:pt x="58614" y="816"/>
                      <a:pt x="59831" y="1015"/>
                      <a:pt x="60936" y="1015"/>
                    </a:cubicBezTo>
                    <a:cubicBezTo>
                      <a:pt x="61977" y="1015"/>
                      <a:pt x="62919" y="839"/>
                      <a:pt x="63376" y="456"/>
                    </a:cubicBezTo>
                    <a:cubicBezTo>
                      <a:pt x="64269" y="816"/>
                      <a:pt x="65500" y="1015"/>
                      <a:pt x="66605" y="1015"/>
                    </a:cubicBezTo>
                    <a:cubicBezTo>
                      <a:pt x="67645" y="1015"/>
                      <a:pt x="68572" y="839"/>
                      <a:pt x="68999" y="456"/>
                    </a:cubicBezTo>
                    <a:cubicBezTo>
                      <a:pt x="69455" y="638"/>
                      <a:pt x="69972" y="760"/>
                      <a:pt x="70519" y="851"/>
                    </a:cubicBezTo>
                    <a:lnTo>
                      <a:pt x="70580" y="486"/>
                    </a:lnTo>
                    <a:cubicBezTo>
                      <a:pt x="70002" y="395"/>
                      <a:pt x="69455" y="243"/>
                      <a:pt x="68999" y="61"/>
                    </a:cubicBezTo>
                    <a:lnTo>
                      <a:pt x="68878" y="0"/>
                    </a:lnTo>
                    <a:lnTo>
                      <a:pt x="68786" y="122"/>
                    </a:lnTo>
                    <a:cubicBezTo>
                      <a:pt x="68528" y="456"/>
                      <a:pt x="67654" y="638"/>
                      <a:pt x="66609" y="638"/>
                    </a:cubicBezTo>
                    <a:cubicBezTo>
                      <a:pt x="65564" y="638"/>
                      <a:pt x="64349" y="456"/>
                      <a:pt x="63406" y="61"/>
                    </a:cubicBezTo>
                    <a:lnTo>
                      <a:pt x="63285" y="31"/>
                    </a:lnTo>
                    <a:lnTo>
                      <a:pt x="63194" y="122"/>
                    </a:lnTo>
                    <a:cubicBezTo>
                      <a:pt x="62886" y="444"/>
                      <a:pt x="61966" y="627"/>
                      <a:pt x="60903" y="627"/>
                    </a:cubicBezTo>
                    <a:cubicBezTo>
                      <a:pt x="59863" y="627"/>
                      <a:pt x="58686" y="452"/>
                      <a:pt x="57814" y="61"/>
                    </a:cubicBezTo>
                    <a:lnTo>
                      <a:pt x="57692" y="31"/>
                    </a:lnTo>
                    <a:lnTo>
                      <a:pt x="57601" y="91"/>
                    </a:lnTo>
                    <a:cubicBezTo>
                      <a:pt x="57225" y="452"/>
                      <a:pt x="56275" y="635"/>
                      <a:pt x="55228" y="635"/>
                    </a:cubicBezTo>
                    <a:cubicBezTo>
                      <a:pt x="54159" y="635"/>
                      <a:pt x="52988" y="445"/>
                      <a:pt x="52221" y="61"/>
                    </a:cubicBezTo>
                    <a:lnTo>
                      <a:pt x="52099" y="31"/>
                    </a:lnTo>
                    <a:lnTo>
                      <a:pt x="52008" y="91"/>
                    </a:lnTo>
                    <a:cubicBezTo>
                      <a:pt x="51572" y="452"/>
                      <a:pt x="50599" y="635"/>
                      <a:pt x="49555" y="635"/>
                    </a:cubicBezTo>
                    <a:cubicBezTo>
                      <a:pt x="48490" y="635"/>
                      <a:pt x="47350" y="445"/>
                      <a:pt x="46628" y="61"/>
                    </a:cubicBezTo>
                    <a:lnTo>
                      <a:pt x="46506" y="31"/>
                    </a:lnTo>
                    <a:lnTo>
                      <a:pt x="46415" y="91"/>
                    </a:lnTo>
                    <a:cubicBezTo>
                      <a:pt x="45914" y="456"/>
                      <a:pt x="44903" y="638"/>
                      <a:pt x="43851" y="638"/>
                    </a:cubicBezTo>
                    <a:cubicBezTo>
                      <a:pt x="42798" y="638"/>
                      <a:pt x="41704" y="456"/>
                      <a:pt x="41035" y="91"/>
                    </a:cubicBezTo>
                    <a:lnTo>
                      <a:pt x="40914" y="31"/>
                    </a:lnTo>
                    <a:lnTo>
                      <a:pt x="40822" y="91"/>
                    </a:lnTo>
                    <a:cubicBezTo>
                      <a:pt x="40260" y="456"/>
                      <a:pt x="39219" y="638"/>
                      <a:pt x="38167" y="638"/>
                    </a:cubicBezTo>
                    <a:cubicBezTo>
                      <a:pt x="37114" y="638"/>
                      <a:pt x="36050" y="456"/>
                      <a:pt x="35442" y="91"/>
                    </a:cubicBezTo>
                    <a:lnTo>
                      <a:pt x="35321" y="31"/>
                    </a:lnTo>
                    <a:lnTo>
                      <a:pt x="35230" y="91"/>
                    </a:lnTo>
                    <a:cubicBezTo>
                      <a:pt x="34606" y="456"/>
                      <a:pt x="33543" y="638"/>
                      <a:pt x="32490" y="638"/>
                    </a:cubicBezTo>
                    <a:cubicBezTo>
                      <a:pt x="31438" y="638"/>
                      <a:pt x="30397" y="456"/>
                      <a:pt x="29819" y="91"/>
                    </a:cubicBezTo>
                    <a:lnTo>
                      <a:pt x="29728" y="31"/>
                    </a:lnTo>
                    <a:lnTo>
                      <a:pt x="29637" y="91"/>
                    </a:lnTo>
                    <a:cubicBezTo>
                      <a:pt x="28953" y="456"/>
                      <a:pt x="27859" y="638"/>
                      <a:pt x="26806" y="638"/>
                    </a:cubicBezTo>
                    <a:cubicBezTo>
                      <a:pt x="25754" y="638"/>
                      <a:pt x="24743" y="456"/>
                      <a:pt x="24226" y="91"/>
                    </a:cubicBezTo>
                    <a:lnTo>
                      <a:pt x="24135" y="31"/>
                    </a:lnTo>
                    <a:lnTo>
                      <a:pt x="24044" y="61"/>
                    </a:lnTo>
                    <a:cubicBezTo>
                      <a:pt x="23322" y="445"/>
                      <a:pt x="22182" y="635"/>
                      <a:pt x="21113" y="635"/>
                    </a:cubicBezTo>
                    <a:cubicBezTo>
                      <a:pt x="20065" y="635"/>
                      <a:pt x="19085" y="452"/>
                      <a:pt x="18634" y="91"/>
                    </a:cubicBezTo>
                    <a:lnTo>
                      <a:pt x="18542" y="31"/>
                    </a:lnTo>
                    <a:lnTo>
                      <a:pt x="18451" y="61"/>
                    </a:lnTo>
                    <a:cubicBezTo>
                      <a:pt x="17668" y="445"/>
                      <a:pt x="16497" y="635"/>
                      <a:pt x="15429" y="635"/>
                    </a:cubicBezTo>
                    <a:cubicBezTo>
                      <a:pt x="14381" y="635"/>
                      <a:pt x="13432" y="452"/>
                      <a:pt x="13041" y="91"/>
                    </a:cubicBezTo>
                    <a:lnTo>
                      <a:pt x="12950" y="31"/>
                    </a:lnTo>
                    <a:lnTo>
                      <a:pt x="12858" y="61"/>
                    </a:lnTo>
                    <a:cubicBezTo>
                      <a:pt x="11971" y="452"/>
                      <a:pt x="10794" y="627"/>
                      <a:pt x="9753" y="627"/>
                    </a:cubicBezTo>
                    <a:cubicBezTo>
                      <a:pt x="8691" y="627"/>
                      <a:pt x="7770" y="444"/>
                      <a:pt x="7448" y="122"/>
                    </a:cubicBezTo>
                    <a:lnTo>
                      <a:pt x="7357" y="31"/>
                    </a:lnTo>
                    <a:lnTo>
                      <a:pt x="7235" y="61"/>
                    </a:lnTo>
                    <a:cubicBezTo>
                      <a:pt x="6293" y="456"/>
                      <a:pt x="5077" y="638"/>
                      <a:pt x="4032" y="638"/>
                    </a:cubicBezTo>
                    <a:cubicBezTo>
                      <a:pt x="2987" y="638"/>
                      <a:pt x="2113" y="456"/>
                      <a:pt x="1855" y="122"/>
                    </a:cubicBezTo>
                    <a:lnTo>
                      <a:pt x="17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4" name="Google Shape;11834;p32"/>
              <p:cNvSpPr/>
              <p:nvPr/>
            </p:nvSpPr>
            <p:spPr>
              <a:xfrm>
                <a:off x="3335449" y="2731998"/>
                <a:ext cx="1127868" cy="15857"/>
              </a:xfrm>
              <a:custGeom>
                <a:avLst/>
                <a:gdLst/>
                <a:ahLst/>
                <a:cxnLst/>
                <a:rect l="l" t="t" r="r" b="b"/>
                <a:pathLst>
                  <a:path w="67145" h="944" extrusionOk="0">
                    <a:moveTo>
                      <a:pt x="1672" y="1"/>
                    </a:moveTo>
                    <a:lnTo>
                      <a:pt x="1551" y="31"/>
                    </a:lnTo>
                    <a:cubicBezTo>
                      <a:pt x="1095" y="214"/>
                      <a:pt x="578" y="335"/>
                      <a:pt x="0" y="427"/>
                    </a:cubicBezTo>
                    <a:lnTo>
                      <a:pt x="61" y="791"/>
                    </a:lnTo>
                    <a:cubicBezTo>
                      <a:pt x="608" y="730"/>
                      <a:pt x="1125" y="609"/>
                      <a:pt x="1581" y="427"/>
                    </a:cubicBezTo>
                    <a:cubicBezTo>
                      <a:pt x="1992" y="764"/>
                      <a:pt x="2870" y="917"/>
                      <a:pt x="3850" y="917"/>
                    </a:cubicBezTo>
                    <a:cubicBezTo>
                      <a:pt x="4900" y="917"/>
                      <a:pt x="6067" y="741"/>
                      <a:pt x="6900" y="427"/>
                    </a:cubicBezTo>
                    <a:cubicBezTo>
                      <a:pt x="7355" y="764"/>
                      <a:pt x="8256" y="917"/>
                      <a:pt x="9240" y="917"/>
                    </a:cubicBezTo>
                    <a:cubicBezTo>
                      <a:pt x="10296" y="917"/>
                      <a:pt x="11448" y="741"/>
                      <a:pt x="12250" y="427"/>
                    </a:cubicBezTo>
                    <a:cubicBezTo>
                      <a:pt x="12736" y="761"/>
                      <a:pt x="13679" y="928"/>
                      <a:pt x="14697" y="928"/>
                    </a:cubicBezTo>
                    <a:cubicBezTo>
                      <a:pt x="15715" y="928"/>
                      <a:pt x="16809" y="761"/>
                      <a:pt x="17600" y="427"/>
                    </a:cubicBezTo>
                    <a:cubicBezTo>
                      <a:pt x="18116" y="761"/>
                      <a:pt x="19074" y="928"/>
                      <a:pt x="20088" y="928"/>
                    </a:cubicBezTo>
                    <a:cubicBezTo>
                      <a:pt x="21103" y="928"/>
                      <a:pt x="22174" y="761"/>
                      <a:pt x="22919" y="427"/>
                    </a:cubicBezTo>
                    <a:cubicBezTo>
                      <a:pt x="23481" y="761"/>
                      <a:pt x="24469" y="928"/>
                      <a:pt x="25491" y="928"/>
                    </a:cubicBezTo>
                    <a:cubicBezTo>
                      <a:pt x="26513" y="928"/>
                      <a:pt x="27569" y="761"/>
                      <a:pt x="28268" y="427"/>
                    </a:cubicBezTo>
                    <a:cubicBezTo>
                      <a:pt x="28876" y="761"/>
                      <a:pt x="29879" y="928"/>
                      <a:pt x="30894" y="928"/>
                    </a:cubicBezTo>
                    <a:cubicBezTo>
                      <a:pt x="31908" y="928"/>
                      <a:pt x="32934" y="761"/>
                      <a:pt x="33588" y="427"/>
                    </a:cubicBezTo>
                    <a:cubicBezTo>
                      <a:pt x="34241" y="761"/>
                      <a:pt x="35275" y="928"/>
                      <a:pt x="36297" y="928"/>
                    </a:cubicBezTo>
                    <a:cubicBezTo>
                      <a:pt x="37319" y="928"/>
                      <a:pt x="38329" y="761"/>
                      <a:pt x="38937" y="427"/>
                    </a:cubicBezTo>
                    <a:cubicBezTo>
                      <a:pt x="39636" y="761"/>
                      <a:pt x="40685" y="928"/>
                      <a:pt x="41700" y="928"/>
                    </a:cubicBezTo>
                    <a:cubicBezTo>
                      <a:pt x="42714" y="928"/>
                      <a:pt x="43694" y="761"/>
                      <a:pt x="44257" y="427"/>
                    </a:cubicBezTo>
                    <a:cubicBezTo>
                      <a:pt x="45001" y="761"/>
                      <a:pt x="46080" y="928"/>
                      <a:pt x="47102" y="928"/>
                    </a:cubicBezTo>
                    <a:cubicBezTo>
                      <a:pt x="48124" y="928"/>
                      <a:pt x="49090" y="761"/>
                      <a:pt x="49606" y="427"/>
                    </a:cubicBezTo>
                    <a:cubicBezTo>
                      <a:pt x="50397" y="761"/>
                      <a:pt x="51491" y="928"/>
                      <a:pt x="52509" y="928"/>
                    </a:cubicBezTo>
                    <a:cubicBezTo>
                      <a:pt x="53527" y="928"/>
                      <a:pt x="54470" y="761"/>
                      <a:pt x="54956" y="427"/>
                    </a:cubicBezTo>
                    <a:cubicBezTo>
                      <a:pt x="55758" y="741"/>
                      <a:pt x="56910" y="917"/>
                      <a:pt x="57961" y="917"/>
                    </a:cubicBezTo>
                    <a:cubicBezTo>
                      <a:pt x="58942" y="917"/>
                      <a:pt x="59835" y="764"/>
                      <a:pt x="60275" y="427"/>
                    </a:cubicBezTo>
                    <a:cubicBezTo>
                      <a:pt x="61126" y="761"/>
                      <a:pt x="62312" y="943"/>
                      <a:pt x="63345" y="943"/>
                    </a:cubicBezTo>
                    <a:cubicBezTo>
                      <a:pt x="64348" y="943"/>
                      <a:pt x="65199" y="791"/>
                      <a:pt x="65625" y="427"/>
                    </a:cubicBezTo>
                    <a:cubicBezTo>
                      <a:pt x="66050" y="579"/>
                      <a:pt x="66537" y="700"/>
                      <a:pt x="67084" y="791"/>
                    </a:cubicBezTo>
                    <a:lnTo>
                      <a:pt x="67145" y="427"/>
                    </a:lnTo>
                    <a:cubicBezTo>
                      <a:pt x="66597" y="335"/>
                      <a:pt x="66081" y="214"/>
                      <a:pt x="65655" y="31"/>
                    </a:cubicBezTo>
                    <a:lnTo>
                      <a:pt x="65503" y="1"/>
                    </a:lnTo>
                    <a:lnTo>
                      <a:pt x="65442" y="92"/>
                    </a:lnTo>
                    <a:cubicBezTo>
                      <a:pt x="65181" y="384"/>
                      <a:pt x="64321" y="552"/>
                      <a:pt x="63306" y="552"/>
                    </a:cubicBezTo>
                    <a:cubicBezTo>
                      <a:pt x="62315" y="552"/>
                      <a:pt x="61177" y="392"/>
                      <a:pt x="60306" y="31"/>
                    </a:cubicBezTo>
                    <a:lnTo>
                      <a:pt x="60184" y="1"/>
                    </a:lnTo>
                    <a:lnTo>
                      <a:pt x="60123" y="92"/>
                    </a:lnTo>
                    <a:cubicBezTo>
                      <a:pt x="59816" y="384"/>
                      <a:pt x="58933" y="552"/>
                      <a:pt x="57919" y="552"/>
                    </a:cubicBezTo>
                    <a:cubicBezTo>
                      <a:pt x="56928" y="552"/>
                      <a:pt x="55813" y="392"/>
                      <a:pt x="54986" y="31"/>
                    </a:cubicBezTo>
                    <a:lnTo>
                      <a:pt x="54865" y="1"/>
                    </a:lnTo>
                    <a:lnTo>
                      <a:pt x="54804" y="62"/>
                    </a:lnTo>
                    <a:cubicBezTo>
                      <a:pt x="54433" y="389"/>
                      <a:pt x="53539" y="548"/>
                      <a:pt x="52555" y="548"/>
                    </a:cubicBezTo>
                    <a:cubicBezTo>
                      <a:pt x="51526" y="548"/>
                      <a:pt x="50398" y="373"/>
                      <a:pt x="49667" y="31"/>
                    </a:cubicBezTo>
                    <a:lnTo>
                      <a:pt x="49545" y="1"/>
                    </a:lnTo>
                    <a:lnTo>
                      <a:pt x="49454" y="62"/>
                    </a:lnTo>
                    <a:cubicBezTo>
                      <a:pt x="49038" y="389"/>
                      <a:pt x="48129" y="548"/>
                      <a:pt x="47152" y="548"/>
                    </a:cubicBezTo>
                    <a:cubicBezTo>
                      <a:pt x="46129" y="548"/>
                      <a:pt x="45032" y="373"/>
                      <a:pt x="44348" y="31"/>
                    </a:cubicBezTo>
                    <a:lnTo>
                      <a:pt x="44226" y="1"/>
                    </a:lnTo>
                    <a:lnTo>
                      <a:pt x="44135" y="62"/>
                    </a:lnTo>
                    <a:cubicBezTo>
                      <a:pt x="43654" y="392"/>
                      <a:pt x="42712" y="560"/>
                      <a:pt x="41729" y="560"/>
                    </a:cubicBezTo>
                    <a:cubicBezTo>
                      <a:pt x="40723" y="560"/>
                      <a:pt x="39674" y="385"/>
                      <a:pt x="39029" y="31"/>
                    </a:cubicBezTo>
                    <a:lnTo>
                      <a:pt x="38907" y="1"/>
                    </a:lnTo>
                    <a:lnTo>
                      <a:pt x="38816" y="62"/>
                    </a:lnTo>
                    <a:cubicBezTo>
                      <a:pt x="38284" y="396"/>
                      <a:pt x="37296" y="563"/>
                      <a:pt x="36293" y="563"/>
                    </a:cubicBezTo>
                    <a:cubicBezTo>
                      <a:pt x="35290" y="563"/>
                      <a:pt x="34272" y="396"/>
                      <a:pt x="33679" y="62"/>
                    </a:cubicBezTo>
                    <a:lnTo>
                      <a:pt x="33588" y="1"/>
                    </a:lnTo>
                    <a:lnTo>
                      <a:pt x="33497" y="62"/>
                    </a:lnTo>
                    <a:cubicBezTo>
                      <a:pt x="32904" y="396"/>
                      <a:pt x="31893" y="563"/>
                      <a:pt x="30894" y="563"/>
                    </a:cubicBezTo>
                    <a:cubicBezTo>
                      <a:pt x="29895" y="563"/>
                      <a:pt x="28907" y="396"/>
                      <a:pt x="28360" y="62"/>
                    </a:cubicBezTo>
                    <a:lnTo>
                      <a:pt x="28268" y="1"/>
                    </a:lnTo>
                    <a:lnTo>
                      <a:pt x="28177" y="31"/>
                    </a:lnTo>
                    <a:cubicBezTo>
                      <a:pt x="27532" y="385"/>
                      <a:pt x="26475" y="560"/>
                      <a:pt x="25461" y="560"/>
                    </a:cubicBezTo>
                    <a:cubicBezTo>
                      <a:pt x="24470" y="560"/>
                      <a:pt x="23521" y="392"/>
                      <a:pt x="23040" y="62"/>
                    </a:cubicBezTo>
                    <a:lnTo>
                      <a:pt x="22949" y="1"/>
                    </a:lnTo>
                    <a:lnTo>
                      <a:pt x="22858" y="31"/>
                    </a:lnTo>
                    <a:cubicBezTo>
                      <a:pt x="22159" y="373"/>
                      <a:pt x="21054" y="548"/>
                      <a:pt x="20027" y="548"/>
                    </a:cubicBezTo>
                    <a:cubicBezTo>
                      <a:pt x="19046" y="548"/>
                      <a:pt x="18137" y="389"/>
                      <a:pt x="17721" y="62"/>
                    </a:cubicBezTo>
                    <a:lnTo>
                      <a:pt x="17630" y="1"/>
                    </a:lnTo>
                    <a:lnTo>
                      <a:pt x="17539" y="31"/>
                    </a:lnTo>
                    <a:cubicBezTo>
                      <a:pt x="16793" y="373"/>
                      <a:pt x="15665" y="548"/>
                      <a:pt x="14640" y="548"/>
                    </a:cubicBezTo>
                    <a:cubicBezTo>
                      <a:pt x="13660" y="548"/>
                      <a:pt x="12773" y="389"/>
                      <a:pt x="12402" y="62"/>
                    </a:cubicBezTo>
                    <a:lnTo>
                      <a:pt x="12311" y="1"/>
                    </a:lnTo>
                    <a:lnTo>
                      <a:pt x="12189" y="31"/>
                    </a:lnTo>
                    <a:cubicBezTo>
                      <a:pt x="11378" y="392"/>
                      <a:pt x="10270" y="552"/>
                      <a:pt x="9283" y="552"/>
                    </a:cubicBezTo>
                    <a:cubicBezTo>
                      <a:pt x="8273" y="552"/>
                      <a:pt x="7390" y="384"/>
                      <a:pt x="7083" y="92"/>
                    </a:cubicBezTo>
                    <a:lnTo>
                      <a:pt x="6992" y="1"/>
                    </a:lnTo>
                    <a:lnTo>
                      <a:pt x="6870" y="31"/>
                    </a:lnTo>
                    <a:cubicBezTo>
                      <a:pt x="5999" y="392"/>
                      <a:pt x="4868" y="552"/>
                      <a:pt x="3884" y="552"/>
                    </a:cubicBezTo>
                    <a:cubicBezTo>
                      <a:pt x="2877" y="552"/>
                      <a:pt x="2025" y="384"/>
                      <a:pt x="1763" y="92"/>
                    </a:cubicBezTo>
                    <a:lnTo>
                      <a:pt x="16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5" name="Google Shape;11835;p32"/>
              <p:cNvSpPr/>
              <p:nvPr/>
            </p:nvSpPr>
            <p:spPr>
              <a:xfrm>
                <a:off x="3362007" y="2702903"/>
                <a:ext cx="1074771" cy="15336"/>
              </a:xfrm>
              <a:custGeom>
                <a:avLst/>
                <a:gdLst/>
                <a:ahLst/>
                <a:cxnLst/>
                <a:rect l="l" t="t" r="r" b="b"/>
                <a:pathLst>
                  <a:path w="63984" h="913" extrusionOk="0">
                    <a:moveTo>
                      <a:pt x="1581" y="0"/>
                    </a:moveTo>
                    <a:lnTo>
                      <a:pt x="1459" y="61"/>
                    </a:lnTo>
                    <a:cubicBezTo>
                      <a:pt x="1034" y="213"/>
                      <a:pt x="547" y="335"/>
                      <a:pt x="0" y="396"/>
                    </a:cubicBezTo>
                    <a:lnTo>
                      <a:pt x="61" y="791"/>
                    </a:lnTo>
                    <a:cubicBezTo>
                      <a:pt x="578" y="700"/>
                      <a:pt x="1064" y="608"/>
                      <a:pt x="1489" y="456"/>
                    </a:cubicBezTo>
                    <a:cubicBezTo>
                      <a:pt x="1885" y="760"/>
                      <a:pt x="2736" y="912"/>
                      <a:pt x="3648" y="912"/>
                    </a:cubicBezTo>
                    <a:cubicBezTo>
                      <a:pt x="4651" y="912"/>
                      <a:pt x="5775" y="730"/>
                      <a:pt x="6566" y="456"/>
                    </a:cubicBezTo>
                    <a:cubicBezTo>
                      <a:pt x="7004" y="763"/>
                      <a:pt x="7857" y="902"/>
                      <a:pt x="8790" y="902"/>
                    </a:cubicBezTo>
                    <a:cubicBezTo>
                      <a:pt x="9798" y="902"/>
                      <a:pt x="10899" y="740"/>
                      <a:pt x="11672" y="456"/>
                    </a:cubicBezTo>
                    <a:cubicBezTo>
                      <a:pt x="12128" y="760"/>
                      <a:pt x="13025" y="912"/>
                      <a:pt x="13993" y="912"/>
                    </a:cubicBezTo>
                    <a:cubicBezTo>
                      <a:pt x="14962" y="912"/>
                      <a:pt x="16003" y="760"/>
                      <a:pt x="16748" y="456"/>
                    </a:cubicBezTo>
                    <a:cubicBezTo>
                      <a:pt x="17250" y="760"/>
                      <a:pt x="18169" y="912"/>
                      <a:pt x="19138" y="912"/>
                    </a:cubicBezTo>
                    <a:cubicBezTo>
                      <a:pt x="20107" y="912"/>
                      <a:pt x="21125" y="760"/>
                      <a:pt x="21824" y="456"/>
                    </a:cubicBezTo>
                    <a:cubicBezTo>
                      <a:pt x="22371" y="760"/>
                      <a:pt x="23314" y="912"/>
                      <a:pt x="24286" y="912"/>
                    </a:cubicBezTo>
                    <a:cubicBezTo>
                      <a:pt x="25259" y="912"/>
                      <a:pt x="26262" y="760"/>
                      <a:pt x="26931" y="456"/>
                    </a:cubicBezTo>
                    <a:cubicBezTo>
                      <a:pt x="27508" y="760"/>
                      <a:pt x="28466" y="912"/>
                      <a:pt x="29435" y="912"/>
                    </a:cubicBezTo>
                    <a:cubicBezTo>
                      <a:pt x="30403" y="912"/>
                      <a:pt x="31384" y="760"/>
                      <a:pt x="32007" y="456"/>
                    </a:cubicBezTo>
                    <a:cubicBezTo>
                      <a:pt x="32630" y="760"/>
                      <a:pt x="33610" y="912"/>
                      <a:pt x="34583" y="912"/>
                    </a:cubicBezTo>
                    <a:cubicBezTo>
                      <a:pt x="35555" y="912"/>
                      <a:pt x="36521" y="760"/>
                      <a:pt x="37113" y="456"/>
                    </a:cubicBezTo>
                    <a:cubicBezTo>
                      <a:pt x="37767" y="760"/>
                      <a:pt x="38762" y="912"/>
                      <a:pt x="39731" y="912"/>
                    </a:cubicBezTo>
                    <a:cubicBezTo>
                      <a:pt x="40700" y="912"/>
                      <a:pt x="41642" y="760"/>
                      <a:pt x="42189" y="456"/>
                    </a:cubicBezTo>
                    <a:cubicBezTo>
                      <a:pt x="42888" y="760"/>
                      <a:pt x="43907" y="912"/>
                      <a:pt x="44876" y="912"/>
                    </a:cubicBezTo>
                    <a:cubicBezTo>
                      <a:pt x="45844" y="912"/>
                      <a:pt x="46764" y="760"/>
                      <a:pt x="47265" y="456"/>
                    </a:cubicBezTo>
                    <a:cubicBezTo>
                      <a:pt x="48010" y="760"/>
                      <a:pt x="49051" y="912"/>
                      <a:pt x="50024" y="912"/>
                    </a:cubicBezTo>
                    <a:cubicBezTo>
                      <a:pt x="50996" y="912"/>
                      <a:pt x="51901" y="760"/>
                      <a:pt x="52372" y="456"/>
                    </a:cubicBezTo>
                    <a:cubicBezTo>
                      <a:pt x="53129" y="740"/>
                      <a:pt x="54223" y="902"/>
                      <a:pt x="55227" y="902"/>
                    </a:cubicBezTo>
                    <a:cubicBezTo>
                      <a:pt x="56156" y="902"/>
                      <a:pt x="57009" y="763"/>
                      <a:pt x="57448" y="456"/>
                    </a:cubicBezTo>
                    <a:cubicBezTo>
                      <a:pt x="58253" y="740"/>
                      <a:pt x="59369" y="902"/>
                      <a:pt x="60375" y="902"/>
                    </a:cubicBezTo>
                    <a:cubicBezTo>
                      <a:pt x="61307" y="902"/>
                      <a:pt x="62145" y="763"/>
                      <a:pt x="62554" y="456"/>
                    </a:cubicBezTo>
                    <a:cubicBezTo>
                      <a:pt x="62950" y="578"/>
                      <a:pt x="63436" y="700"/>
                      <a:pt x="63922" y="791"/>
                    </a:cubicBezTo>
                    <a:lnTo>
                      <a:pt x="63983" y="396"/>
                    </a:lnTo>
                    <a:cubicBezTo>
                      <a:pt x="63466" y="335"/>
                      <a:pt x="62980" y="213"/>
                      <a:pt x="62585" y="61"/>
                    </a:cubicBezTo>
                    <a:lnTo>
                      <a:pt x="62463" y="0"/>
                    </a:lnTo>
                    <a:lnTo>
                      <a:pt x="62372" y="92"/>
                    </a:lnTo>
                    <a:cubicBezTo>
                      <a:pt x="62110" y="369"/>
                      <a:pt x="61287" y="521"/>
                      <a:pt x="60326" y="521"/>
                    </a:cubicBezTo>
                    <a:cubicBezTo>
                      <a:pt x="59388" y="521"/>
                      <a:pt x="58319" y="376"/>
                      <a:pt x="57509" y="61"/>
                    </a:cubicBezTo>
                    <a:lnTo>
                      <a:pt x="57387" y="0"/>
                    </a:lnTo>
                    <a:lnTo>
                      <a:pt x="57296" y="92"/>
                    </a:lnTo>
                    <a:cubicBezTo>
                      <a:pt x="56988" y="369"/>
                      <a:pt x="56142" y="521"/>
                      <a:pt x="55177" y="521"/>
                    </a:cubicBezTo>
                    <a:cubicBezTo>
                      <a:pt x="54237" y="521"/>
                      <a:pt x="53182" y="376"/>
                      <a:pt x="52402" y="61"/>
                    </a:cubicBezTo>
                    <a:lnTo>
                      <a:pt x="52311" y="31"/>
                    </a:lnTo>
                    <a:lnTo>
                      <a:pt x="52220" y="92"/>
                    </a:lnTo>
                    <a:cubicBezTo>
                      <a:pt x="51860" y="377"/>
                      <a:pt x="50996" y="521"/>
                      <a:pt x="50049" y="521"/>
                    </a:cubicBezTo>
                    <a:cubicBezTo>
                      <a:pt x="49078" y="521"/>
                      <a:pt x="48019" y="369"/>
                      <a:pt x="47326" y="61"/>
                    </a:cubicBezTo>
                    <a:lnTo>
                      <a:pt x="47235" y="31"/>
                    </a:lnTo>
                    <a:lnTo>
                      <a:pt x="47144" y="92"/>
                    </a:lnTo>
                    <a:cubicBezTo>
                      <a:pt x="46729" y="388"/>
                      <a:pt x="45866" y="533"/>
                      <a:pt x="44939" y="533"/>
                    </a:cubicBezTo>
                    <a:cubicBezTo>
                      <a:pt x="43965" y="533"/>
                      <a:pt x="42920" y="373"/>
                      <a:pt x="42250" y="61"/>
                    </a:cubicBezTo>
                    <a:lnTo>
                      <a:pt x="42159" y="31"/>
                    </a:lnTo>
                    <a:lnTo>
                      <a:pt x="42068" y="61"/>
                    </a:lnTo>
                    <a:cubicBezTo>
                      <a:pt x="41602" y="376"/>
                      <a:pt x="40699" y="529"/>
                      <a:pt x="39758" y="529"/>
                    </a:cubicBezTo>
                    <a:cubicBezTo>
                      <a:pt x="38794" y="529"/>
                      <a:pt x="37789" y="369"/>
                      <a:pt x="37174" y="61"/>
                    </a:cubicBezTo>
                    <a:lnTo>
                      <a:pt x="37083" y="31"/>
                    </a:lnTo>
                    <a:lnTo>
                      <a:pt x="36992" y="61"/>
                    </a:lnTo>
                    <a:cubicBezTo>
                      <a:pt x="36475" y="365"/>
                      <a:pt x="35533" y="517"/>
                      <a:pt x="34579" y="517"/>
                    </a:cubicBezTo>
                    <a:cubicBezTo>
                      <a:pt x="33625" y="517"/>
                      <a:pt x="32660" y="365"/>
                      <a:pt x="32098" y="61"/>
                    </a:cubicBezTo>
                    <a:lnTo>
                      <a:pt x="32007" y="31"/>
                    </a:lnTo>
                    <a:lnTo>
                      <a:pt x="31916" y="61"/>
                    </a:lnTo>
                    <a:cubicBezTo>
                      <a:pt x="31353" y="365"/>
                      <a:pt x="30388" y="517"/>
                      <a:pt x="29435" y="517"/>
                    </a:cubicBezTo>
                    <a:cubicBezTo>
                      <a:pt x="28481" y="517"/>
                      <a:pt x="27539" y="365"/>
                      <a:pt x="27022" y="61"/>
                    </a:cubicBezTo>
                    <a:lnTo>
                      <a:pt x="26931" y="31"/>
                    </a:lnTo>
                    <a:lnTo>
                      <a:pt x="26839" y="61"/>
                    </a:lnTo>
                    <a:cubicBezTo>
                      <a:pt x="26224" y="369"/>
                      <a:pt x="25220" y="529"/>
                      <a:pt x="24255" y="529"/>
                    </a:cubicBezTo>
                    <a:cubicBezTo>
                      <a:pt x="23314" y="529"/>
                      <a:pt x="22411" y="376"/>
                      <a:pt x="21946" y="61"/>
                    </a:cubicBezTo>
                    <a:lnTo>
                      <a:pt x="21855" y="31"/>
                    </a:lnTo>
                    <a:lnTo>
                      <a:pt x="21763" y="61"/>
                    </a:lnTo>
                    <a:cubicBezTo>
                      <a:pt x="21094" y="373"/>
                      <a:pt x="20049" y="533"/>
                      <a:pt x="19074" y="533"/>
                    </a:cubicBezTo>
                    <a:cubicBezTo>
                      <a:pt x="18147" y="533"/>
                      <a:pt x="17285" y="388"/>
                      <a:pt x="16870" y="92"/>
                    </a:cubicBezTo>
                    <a:lnTo>
                      <a:pt x="16778" y="31"/>
                    </a:lnTo>
                    <a:lnTo>
                      <a:pt x="16687" y="61"/>
                    </a:lnTo>
                    <a:cubicBezTo>
                      <a:pt x="15995" y="369"/>
                      <a:pt x="14943" y="521"/>
                      <a:pt x="13976" y="521"/>
                    </a:cubicBezTo>
                    <a:cubicBezTo>
                      <a:pt x="13033" y="521"/>
                      <a:pt x="12169" y="377"/>
                      <a:pt x="11794" y="92"/>
                    </a:cubicBezTo>
                    <a:lnTo>
                      <a:pt x="11702" y="31"/>
                    </a:lnTo>
                    <a:lnTo>
                      <a:pt x="11611" y="61"/>
                    </a:lnTo>
                    <a:cubicBezTo>
                      <a:pt x="10846" y="376"/>
                      <a:pt x="9792" y="521"/>
                      <a:pt x="8848" y="521"/>
                    </a:cubicBezTo>
                    <a:cubicBezTo>
                      <a:pt x="7879" y="521"/>
                      <a:pt x="7025" y="369"/>
                      <a:pt x="6718" y="92"/>
                    </a:cubicBezTo>
                    <a:lnTo>
                      <a:pt x="6657" y="0"/>
                    </a:lnTo>
                    <a:lnTo>
                      <a:pt x="6535" y="61"/>
                    </a:lnTo>
                    <a:cubicBezTo>
                      <a:pt x="5710" y="376"/>
                      <a:pt x="4633" y="521"/>
                      <a:pt x="3695" y="521"/>
                    </a:cubicBezTo>
                    <a:cubicBezTo>
                      <a:pt x="2733" y="521"/>
                      <a:pt x="1918" y="369"/>
                      <a:pt x="1672" y="92"/>
                    </a:cubicBezTo>
                    <a:lnTo>
                      <a:pt x="15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6" name="Google Shape;11836;p32"/>
              <p:cNvSpPr/>
              <p:nvPr/>
            </p:nvSpPr>
            <p:spPr>
              <a:xfrm>
                <a:off x="3385996" y="2676865"/>
                <a:ext cx="1026781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61127" h="859" extrusionOk="0">
                    <a:moveTo>
                      <a:pt x="1490" y="0"/>
                    </a:moveTo>
                    <a:lnTo>
                      <a:pt x="1368" y="61"/>
                    </a:lnTo>
                    <a:cubicBezTo>
                      <a:pt x="1004" y="183"/>
                      <a:pt x="517" y="304"/>
                      <a:pt x="1" y="365"/>
                    </a:cubicBezTo>
                    <a:lnTo>
                      <a:pt x="61" y="760"/>
                    </a:lnTo>
                    <a:cubicBezTo>
                      <a:pt x="548" y="669"/>
                      <a:pt x="1004" y="578"/>
                      <a:pt x="1399" y="426"/>
                    </a:cubicBezTo>
                    <a:cubicBezTo>
                      <a:pt x="1794" y="730"/>
                      <a:pt x="2615" y="851"/>
                      <a:pt x="3496" y="851"/>
                    </a:cubicBezTo>
                    <a:cubicBezTo>
                      <a:pt x="4469" y="851"/>
                      <a:pt x="5502" y="699"/>
                      <a:pt x="6262" y="426"/>
                    </a:cubicBezTo>
                    <a:cubicBezTo>
                      <a:pt x="6693" y="703"/>
                      <a:pt x="7562" y="848"/>
                      <a:pt x="8503" y="848"/>
                    </a:cubicBezTo>
                    <a:cubicBezTo>
                      <a:pt x="9420" y="848"/>
                      <a:pt x="10406" y="711"/>
                      <a:pt x="11125" y="426"/>
                    </a:cubicBezTo>
                    <a:cubicBezTo>
                      <a:pt x="11588" y="703"/>
                      <a:pt x="12471" y="848"/>
                      <a:pt x="13412" y="848"/>
                    </a:cubicBezTo>
                    <a:cubicBezTo>
                      <a:pt x="14328" y="848"/>
                      <a:pt x="15299" y="711"/>
                      <a:pt x="15989" y="426"/>
                    </a:cubicBezTo>
                    <a:cubicBezTo>
                      <a:pt x="16475" y="715"/>
                      <a:pt x="17357" y="859"/>
                      <a:pt x="18284" y="859"/>
                    </a:cubicBezTo>
                    <a:cubicBezTo>
                      <a:pt x="19211" y="859"/>
                      <a:pt x="20183" y="715"/>
                      <a:pt x="20852" y="426"/>
                    </a:cubicBezTo>
                    <a:cubicBezTo>
                      <a:pt x="21384" y="715"/>
                      <a:pt x="22288" y="859"/>
                      <a:pt x="23215" y="859"/>
                    </a:cubicBezTo>
                    <a:cubicBezTo>
                      <a:pt x="24142" y="859"/>
                      <a:pt x="25092" y="715"/>
                      <a:pt x="25715" y="426"/>
                    </a:cubicBezTo>
                    <a:cubicBezTo>
                      <a:pt x="26278" y="715"/>
                      <a:pt x="27197" y="859"/>
                      <a:pt x="28124" y="859"/>
                    </a:cubicBezTo>
                    <a:cubicBezTo>
                      <a:pt x="29051" y="859"/>
                      <a:pt x="29986" y="715"/>
                      <a:pt x="30579" y="426"/>
                    </a:cubicBezTo>
                    <a:cubicBezTo>
                      <a:pt x="31171" y="715"/>
                      <a:pt x="32114" y="859"/>
                      <a:pt x="33045" y="859"/>
                    </a:cubicBezTo>
                    <a:cubicBezTo>
                      <a:pt x="33975" y="859"/>
                      <a:pt x="34895" y="715"/>
                      <a:pt x="35442" y="426"/>
                    </a:cubicBezTo>
                    <a:cubicBezTo>
                      <a:pt x="36080" y="715"/>
                      <a:pt x="37038" y="859"/>
                      <a:pt x="37965" y="859"/>
                    </a:cubicBezTo>
                    <a:cubicBezTo>
                      <a:pt x="38892" y="859"/>
                      <a:pt x="39789" y="715"/>
                      <a:pt x="40305" y="426"/>
                    </a:cubicBezTo>
                    <a:cubicBezTo>
                      <a:pt x="40974" y="715"/>
                      <a:pt x="41947" y="859"/>
                      <a:pt x="42874" y="859"/>
                    </a:cubicBezTo>
                    <a:cubicBezTo>
                      <a:pt x="43801" y="859"/>
                      <a:pt x="44682" y="715"/>
                      <a:pt x="45169" y="426"/>
                    </a:cubicBezTo>
                    <a:cubicBezTo>
                      <a:pt x="45883" y="715"/>
                      <a:pt x="46878" y="859"/>
                      <a:pt x="47806" y="859"/>
                    </a:cubicBezTo>
                    <a:cubicBezTo>
                      <a:pt x="48733" y="859"/>
                      <a:pt x="49591" y="715"/>
                      <a:pt x="50032" y="426"/>
                    </a:cubicBezTo>
                    <a:cubicBezTo>
                      <a:pt x="50759" y="695"/>
                      <a:pt x="51807" y="848"/>
                      <a:pt x="52770" y="848"/>
                    </a:cubicBezTo>
                    <a:cubicBezTo>
                      <a:pt x="53658" y="848"/>
                      <a:pt x="54472" y="718"/>
                      <a:pt x="54895" y="426"/>
                    </a:cubicBezTo>
                    <a:cubicBezTo>
                      <a:pt x="55654" y="695"/>
                      <a:pt x="56717" y="848"/>
                      <a:pt x="57679" y="848"/>
                    </a:cubicBezTo>
                    <a:cubicBezTo>
                      <a:pt x="58565" y="848"/>
                      <a:pt x="59365" y="718"/>
                      <a:pt x="59759" y="426"/>
                    </a:cubicBezTo>
                    <a:cubicBezTo>
                      <a:pt x="60154" y="578"/>
                      <a:pt x="60610" y="669"/>
                      <a:pt x="61066" y="730"/>
                    </a:cubicBezTo>
                    <a:lnTo>
                      <a:pt x="61126" y="365"/>
                    </a:lnTo>
                    <a:cubicBezTo>
                      <a:pt x="60640" y="304"/>
                      <a:pt x="60184" y="183"/>
                      <a:pt x="59789" y="61"/>
                    </a:cubicBezTo>
                    <a:lnTo>
                      <a:pt x="59698" y="0"/>
                    </a:lnTo>
                    <a:lnTo>
                      <a:pt x="59607" y="91"/>
                    </a:lnTo>
                    <a:cubicBezTo>
                      <a:pt x="59345" y="338"/>
                      <a:pt x="58551" y="475"/>
                      <a:pt x="57630" y="475"/>
                    </a:cubicBezTo>
                    <a:cubicBezTo>
                      <a:pt x="56735" y="475"/>
                      <a:pt x="55720" y="346"/>
                      <a:pt x="54956" y="61"/>
                    </a:cubicBezTo>
                    <a:lnTo>
                      <a:pt x="54835" y="0"/>
                    </a:lnTo>
                    <a:lnTo>
                      <a:pt x="54743" y="91"/>
                    </a:lnTo>
                    <a:cubicBezTo>
                      <a:pt x="54450" y="338"/>
                      <a:pt x="53634" y="475"/>
                      <a:pt x="52710" y="475"/>
                    </a:cubicBezTo>
                    <a:cubicBezTo>
                      <a:pt x="51812" y="475"/>
                      <a:pt x="50812" y="346"/>
                      <a:pt x="50093" y="61"/>
                    </a:cubicBezTo>
                    <a:lnTo>
                      <a:pt x="50002" y="0"/>
                    </a:lnTo>
                    <a:lnTo>
                      <a:pt x="49910" y="61"/>
                    </a:lnTo>
                    <a:cubicBezTo>
                      <a:pt x="49546" y="335"/>
                      <a:pt x="48702" y="471"/>
                      <a:pt x="47787" y="471"/>
                    </a:cubicBezTo>
                    <a:cubicBezTo>
                      <a:pt x="46871" y="471"/>
                      <a:pt x="45883" y="335"/>
                      <a:pt x="45229" y="61"/>
                    </a:cubicBezTo>
                    <a:lnTo>
                      <a:pt x="45138" y="0"/>
                    </a:lnTo>
                    <a:lnTo>
                      <a:pt x="45047" y="61"/>
                    </a:lnTo>
                    <a:cubicBezTo>
                      <a:pt x="44637" y="335"/>
                      <a:pt x="43778" y="471"/>
                      <a:pt x="42870" y="471"/>
                    </a:cubicBezTo>
                    <a:cubicBezTo>
                      <a:pt x="41962" y="471"/>
                      <a:pt x="41004" y="335"/>
                      <a:pt x="40397" y="61"/>
                    </a:cubicBezTo>
                    <a:lnTo>
                      <a:pt x="40305" y="0"/>
                    </a:lnTo>
                    <a:lnTo>
                      <a:pt x="40214" y="61"/>
                    </a:lnTo>
                    <a:cubicBezTo>
                      <a:pt x="39758" y="335"/>
                      <a:pt x="38877" y="471"/>
                      <a:pt x="37965" y="471"/>
                    </a:cubicBezTo>
                    <a:cubicBezTo>
                      <a:pt x="37053" y="471"/>
                      <a:pt x="36111" y="335"/>
                      <a:pt x="35533" y="61"/>
                    </a:cubicBezTo>
                    <a:lnTo>
                      <a:pt x="35442" y="0"/>
                    </a:lnTo>
                    <a:lnTo>
                      <a:pt x="35351" y="61"/>
                    </a:lnTo>
                    <a:cubicBezTo>
                      <a:pt x="34865" y="335"/>
                      <a:pt x="33960" y="471"/>
                      <a:pt x="33045" y="471"/>
                    </a:cubicBezTo>
                    <a:cubicBezTo>
                      <a:pt x="32129" y="471"/>
                      <a:pt x="31202" y="335"/>
                      <a:pt x="30670" y="61"/>
                    </a:cubicBezTo>
                    <a:lnTo>
                      <a:pt x="30579" y="0"/>
                    </a:lnTo>
                    <a:lnTo>
                      <a:pt x="30488" y="61"/>
                    </a:lnTo>
                    <a:cubicBezTo>
                      <a:pt x="29956" y="335"/>
                      <a:pt x="29036" y="471"/>
                      <a:pt x="28128" y="471"/>
                    </a:cubicBezTo>
                    <a:cubicBezTo>
                      <a:pt x="27220" y="471"/>
                      <a:pt x="26323" y="335"/>
                      <a:pt x="25837" y="61"/>
                    </a:cubicBezTo>
                    <a:lnTo>
                      <a:pt x="25746" y="0"/>
                    </a:lnTo>
                    <a:lnTo>
                      <a:pt x="25655" y="61"/>
                    </a:lnTo>
                    <a:cubicBezTo>
                      <a:pt x="25077" y="335"/>
                      <a:pt x="24135" y="471"/>
                      <a:pt x="23223" y="471"/>
                    </a:cubicBezTo>
                    <a:cubicBezTo>
                      <a:pt x="22311" y="471"/>
                      <a:pt x="21430" y="335"/>
                      <a:pt x="20974" y="61"/>
                    </a:cubicBezTo>
                    <a:lnTo>
                      <a:pt x="20883" y="0"/>
                    </a:lnTo>
                    <a:lnTo>
                      <a:pt x="20791" y="61"/>
                    </a:lnTo>
                    <a:cubicBezTo>
                      <a:pt x="20175" y="338"/>
                      <a:pt x="19192" y="483"/>
                      <a:pt x="18266" y="483"/>
                    </a:cubicBezTo>
                    <a:cubicBezTo>
                      <a:pt x="17364" y="483"/>
                      <a:pt x="16515" y="346"/>
                      <a:pt x="16110" y="61"/>
                    </a:cubicBezTo>
                    <a:lnTo>
                      <a:pt x="16050" y="0"/>
                    </a:lnTo>
                    <a:lnTo>
                      <a:pt x="15928" y="61"/>
                    </a:lnTo>
                    <a:cubicBezTo>
                      <a:pt x="15290" y="335"/>
                      <a:pt x="14309" y="471"/>
                      <a:pt x="13398" y="471"/>
                    </a:cubicBezTo>
                    <a:cubicBezTo>
                      <a:pt x="12486" y="471"/>
                      <a:pt x="11642" y="335"/>
                      <a:pt x="11277" y="61"/>
                    </a:cubicBezTo>
                    <a:lnTo>
                      <a:pt x="11186" y="0"/>
                    </a:lnTo>
                    <a:lnTo>
                      <a:pt x="11095" y="61"/>
                    </a:lnTo>
                    <a:cubicBezTo>
                      <a:pt x="10361" y="346"/>
                      <a:pt x="9361" y="475"/>
                      <a:pt x="8463" y="475"/>
                    </a:cubicBezTo>
                    <a:cubicBezTo>
                      <a:pt x="7539" y="475"/>
                      <a:pt x="6722" y="338"/>
                      <a:pt x="6414" y="91"/>
                    </a:cubicBezTo>
                    <a:lnTo>
                      <a:pt x="6353" y="0"/>
                    </a:lnTo>
                    <a:lnTo>
                      <a:pt x="6232" y="61"/>
                    </a:lnTo>
                    <a:cubicBezTo>
                      <a:pt x="5468" y="346"/>
                      <a:pt x="4453" y="475"/>
                      <a:pt x="3558" y="475"/>
                    </a:cubicBezTo>
                    <a:cubicBezTo>
                      <a:pt x="2637" y="475"/>
                      <a:pt x="1843" y="338"/>
                      <a:pt x="1581" y="91"/>
                    </a:cubicBezTo>
                    <a:lnTo>
                      <a:pt x="149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7" name="Google Shape;11837;p32"/>
              <p:cNvSpPr/>
              <p:nvPr/>
            </p:nvSpPr>
            <p:spPr>
              <a:xfrm>
                <a:off x="3407952" y="2652860"/>
                <a:ext cx="982872" cy="13808"/>
              </a:xfrm>
              <a:custGeom>
                <a:avLst/>
                <a:gdLst/>
                <a:ahLst/>
                <a:cxnLst/>
                <a:rect l="l" t="t" r="r" b="b"/>
                <a:pathLst>
                  <a:path w="58513" h="822" extrusionOk="0">
                    <a:moveTo>
                      <a:pt x="1429" y="1"/>
                    </a:moveTo>
                    <a:lnTo>
                      <a:pt x="1308" y="61"/>
                    </a:lnTo>
                    <a:cubicBezTo>
                      <a:pt x="943" y="183"/>
                      <a:pt x="487" y="274"/>
                      <a:pt x="1" y="335"/>
                    </a:cubicBezTo>
                    <a:lnTo>
                      <a:pt x="61" y="730"/>
                    </a:lnTo>
                    <a:cubicBezTo>
                      <a:pt x="517" y="669"/>
                      <a:pt x="973" y="578"/>
                      <a:pt x="1338" y="426"/>
                    </a:cubicBezTo>
                    <a:cubicBezTo>
                      <a:pt x="1736" y="692"/>
                      <a:pt x="2521" y="814"/>
                      <a:pt x="3380" y="814"/>
                    </a:cubicBezTo>
                    <a:cubicBezTo>
                      <a:pt x="4291" y="814"/>
                      <a:pt x="5285" y="677"/>
                      <a:pt x="5989" y="426"/>
                    </a:cubicBezTo>
                    <a:cubicBezTo>
                      <a:pt x="6399" y="685"/>
                      <a:pt x="7212" y="814"/>
                      <a:pt x="8101" y="814"/>
                    </a:cubicBezTo>
                    <a:cubicBezTo>
                      <a:pt x="8990" y="814"/>
                      <a:pt x="9955" y="685"/>
                      <a:pt x="10670" y="426"/>
                    </a:cubicBezTo>
                    <a:cubicBezTo>
                      <a:pt x="11095" y="685"/>
                      <a:pt x="11923" y="814"/>
                      <a:pt x="12812" y="814"/>
                    </a:cubicBezTo>
                    <a:cubicBezTo>
                      <a:pt x="13702" y="814"/>
                      <a:pt x="14651" y="685"/>
                      <a:pt x="15320" y="426"/>
                    </a:cubicBezTo>
                    <a:cubicBezTo>
                      <a:pt x="15791" y="685"/>
                      <a:pt x="16635" y="814"/>
                      <a:pt x="17520" y="814"/>
                    </a:cubicBezTo>
                    <a:cubicBezTo>
                      <a:pt x="18405" y="814"/>
                      <a:pt x="19332" y="685"/>
                      <a:pt x="19971" y="426"/>
                    </a:cubicBezTo>
                    <a:cubicBezTo>
                      <a:pt x="20472" y="685"/>
                      <a:pt x="21338" y="814"/>
                      <a:pt x="22228" y="814"/>
                    </a:cubicBezTo>
                    <a:cubicBezTo>
                      <a:pt x="23117" y="814"/>
                      <a:pt x="24028" y="685"/>
                      <a:pt x="24621" y="426"/>
                    </a:cubicBezTo>
                    <a:cubicBezTo>
                      <a:pt x="25153" y="685"/>
                      <a:pt x="26035" y="814"/>
                      <a:pt x="26924" y="814"/>
                    </a:cubicBezTo>
                    <a:cubicBezTo>
                      <a:pt x="27813" y="814"/>
                      <a:pt x="28709" y="685"/>
                      <a:pt x="29272" y="426"/>
                    </a:cubicBezTo>
                    <a:cubicBezTo>
                      <a:pt x="29849" y="685"/>
                      <a:pt x="30746" y="814"/>
                      <a:pt x="31635" y="814"/>
                    </a:cubicBezTo>
                    <a:cubicBezTo>
                      <a:pt x="32524" y="814"/>
                      <a:pt x="33406" y="685"/>
                      <a:pt x="33953" y="426"/>
                    </a:cubicBezTo>
                    <a:cubicBezTo>
                      <a:pt x="34545" y="685"/>
                      <a:pt x="35457" y="814"/>
                      <a:pt x="36346" y="814"/>
                    </a:cubicBezTo>
                    <a:cubicBezTo>
                      <a:pt x="37235" y="814"/>
                      <a:pt x="38102" y="685"/>
                      <a:pt x="38603" y="426"/>
                    </a:cubicBezTo>
                    <a:cubicBezTo>
                      <a:pt x="39242" y="685"/>
                      <a:pt x="40169" y="814"/>
                      <a:pt x="41054" y="814"/>
                    </a:cubicBezTo>
                    <a:cubicBezTo>
                      <a:pt x="41939" y="814"/>
                      <a:pt x="42783" y="685"/>
                      <a:pt x="43254" y="426"/>
                    </a:cubicBezTo>
                    <a:cubicBezTo>
                      <a:pt x="43922" y="685"/>
                      <a:pt x="44865" y="814"/>
                      <a:pt x="45750" y="814"/>
                    </a:cubicBezTo>
                    <a:cubicBezTo>
                      <a:pt x="46635" y="814"/>
                      <a:pt x="47464" y="685"/>
                      <a:pt x="47904" y="426"/>
                    </a:cubicBezTo>
                    <a:cubicBezTo>
                      <a:pt x="48603" y="685"/>
                      <a:pt x="49561" y="814"/>
                      <a:pt x="50446" y="814"/>
                    </a:cubicBezTo>
                    <a:cubicBezTo>
                      <a:pt x="51331" y="814"/>
                      <a:pt x="52145" y="685"/>
                      <a:pt x="52555" y="426"/>
                    </a:cubicBezTo>
                    <a:cubicBezTo>
                      <a:pt x="53284" y="669"/>
                      <a:pt x="54287" y="821"/>
                      <a:pt x="55199" y="821"/>
                    </a:cubicBezTo>
                    <a:cubicBezTo>
                      <a:pt x="56050" y="821"/>
                      <a:pt x="56841" y="700"/>
                      <a:pt x="57236" y="426"/>
                    </a:cubicBezTo>
                    <a:cubicBezTo>
                      <a:pt x="57601" y="548"/>
                      <a:pt x="58026" y="639"/>
                      <a:pt x="58452" y="700"/>
                    </a:cubicBezTo>
                    <a:lnTo>
                      <a:pt x="58512" y="335"/>
                    </a:lnTo>
                    <a:cubicBezTo>
                      <a:pt x="58056" y="274"/>
                      <a:pt x="57601" y="183"/>
                      <a:pt x="57266" y="61"/>
                    </a:cubicBezTo>
                    <a:lnTo>
                      <a:pt x="57145" y="1"/>
                    </a:lnTo>
                    <a:lnTo>
                      <a:pt x="57053" y="92"/>
                    </a:lnTo>
                    <a:cubicBezTo>
                      <a:pt x="56810" y="320"/>
                      <a:pt x="56066" y="441"/>
                      <a:pt x="55199" y="441"/>
                    </a:cubicBezTo>
                    <a:cubicBezTo>
                      <a:pt x="54333" y="441"/>
                      <a:pt x="53345" y="320"/>
                      <a:pt x="52616" y="61"/>
                    </a:cubicBezTo>
                    <a:lnTo>
                      <a:pt x="52494" y="1"/>
                    </a:lnTo>
                    <a:lnTo>
                      <a:pt x="52433" y="92"/>
                    </a:lnTo>
                    <a:cubicBezTo>
                      <a:pt x="52140" y="308"/>
                      <a:pt x="51352" y="430"/>
                      <a:pt x="50465" y="430"/>
                    </a:cubicBezTo>
                    <a:cubicBezTo>
                      <a:pt x="49606" y="430"/>
                      <a:pt x="48653" y="316"/>
                      <a:pt x="47965" y="61"/>
                    </a:cubicBezTo>
                    <a:lnTo>
                      <a:pt x="47874" y="1"/>
                    </a:lnTo>
                    <a:lnTo>
                      <a:pt x="47783" y="61"/>
                    </a:lnTo>
                    <a:cubicBezTo>
                      <a:pt x="47438" y="316"/>
                      <a:pt x="46645" y="438"/>
                      <a:pt x="45782" y="438"/>
                    </a:cubicBezTo>
                    <a:cubicBezTo>
                      <a:pt x="44893" y="438"/>
                      <a:pt x="43932" y="308"/>
                      <a:pt x="43315" y="61"/>
                    </a:cubicBezTo>
                    <a:lnTo>
                      <a:pt x="43223" y="1"/>
                    </a:lnTo>
                    <a:lnTo>
                      <a:pt x="43132" y="61"/>
                    </a:lnTo>
                    <a:cubicBezTo>
                      <a:pt x="42737" y="320"/>
                      <a:pt x="41916" y="449"/>
                      <a:pt x="41046" y="449"/>
                    </a:cubicBezTo>
                    <a:cubicBezTo>
                      <a:pt x="40176" y="449"/>
                      <a:pt x="39257" y="320"/>
                      <a:pt x="38664" y="61"/>
                    </a:cubicBezTo>
                    <a:lnTo>
                      <a:pt x="38573" y="1"/>
                    </a:lnTo>
                    <a:lnTo>
                      <a:pt x="38482" y="61"/>
                    </a:lnTo>
                    <a:cubicBezTo>
                      <a:pt x="38056" y="320"/>
                      <a:pt x="37213" y="449"/>
                      <a:pt x="36339" y="449"/>
                    </a:cubicBezTo>
                    <a:cubicBezTo>
                      <a:pt x="35465" y="449"/>
                      <a:pt x="34561" y="320"/>
                      <a:pt x="34013" y="61"/>
                    </a:cubicBezTo>
                    <a:lnTo>
                      <a:pt x="33922" y="1"/>
                    </a:lnTo>
                    <a:lnTo>
                      <a:pt x="33861" y="61"/>
                    </a:lnTo>
                    <a:cubicBezTo>
                      <a:pt x="33375" y="320"/>
                      <a:pt x="32509" y="449"/>
                      <a:pt x="31635" y="449"/>
                    </a:cubicBezTo>
                    <a:cubicBezTo>
                      <a:pt x="30761" y="449"/>
                      <a:pt x="29880" y="320"/>
                      <a:pt x="29363" y="61"/>
                    </a:cubicBezTo>
                    <a:lnTo>
                      <a:pt x="29272" y="1"/>
                    </a:lnTo>
                    <a:lnTo>
                      <a:pt x="29211" y="61"/>
                    </a:lnTo>
                    <a:cubicBezTo>
                      <a:pt x="28694" y="320"/>
                      <a:pt x="27805" y="449"/>
                      <a:pt x="26927" y="449"/>
                    </a:cubicBezTo>
                    <a:cubicBezTo>
                      <a:pt x="26050" y="449"/>
                      <a:pt x="25184" y="320"/>
                      <a:pt x="24712" y="61"/>
                    </a:cubicBezTo>
                    <a:lnTo>
                      <a:pt x="24652" y="1"/>
                    </a:lnTo>
                    <a:lnTo>
                      <a:pt x="24560" y="61"/>
                    </a:lnTo>
                    <a:cubicBezTo>
                      <a:pt x="24013" y="320"/>
                      <a:pt x="23109" y="449"/>
                      <a:pt x="22235" y="449"/>
                    </a:cubicBezTo>
                    <a:cubicBezTo>
                      <a:pt x="21361" y="449"/>
                      <a:pt x="20518" y="320"/>
                      <a:pt x="20092" y="61"/>
                    </a:cubicBezTo>
                    <a:lnTo>
                      <a:pt x="20001" y="1"/>
                    </a:lnTo>
                    <a:lnTo>
                      <a:pt x="19910" y="61"/>
                    </a:lnTo>
                    <a:cubicBezTo>
                      <a:pt x="19317" y="320"/>
                      <a:pt x="18398" y="449"/>
                      <a:pt x="17528" y="449"/>
                    </a:cubicBezTo>
                    <a:cubicBezTo>
                      <a:pt x="16658" y="449"/>
                      <a:pt x="15837" y="320"/>
                      <a:pt x="15442" y="61"/>
                    </a:cubicBezTo>
                    <a:lnTo>
                      <a:pt x="15351" y="1"/>
                    </a:lnTo>
                    <a:lnTo>
                      <a:pt x="15259" y="61"/>
                    </a:lnTo>
                    <a:cubicBezTo>
                      <a:pt x="14642" y="308"/>
                      <a:pt x="13681" y="438"/>
                      <a:pt x="12792" y="438"/>
                    </a:cubicBezTo>
                    <a:cubicBezTo>
                      <a:pt x="11929" y="438"/>
                      <a:pt x="11135" y="316"/>
                      <a:pt x="10791" y="61"/>
                    </a:cubicBezTo>
                    <a:lnTo>
                      <a:pt x="10700" y="1"/>
                    </a:lnTo>
                    <a:lnTo>
                      <a:pt x="10609" y="61"/>
                    </a:lnTo>
                    <a:cubicBezTo>
                      <a:pt x="9931" y="327"/>
                      <a:pt x="8997" y="442"/>
                      <a:pt x="8148" y="442"/>
                    </a:cubicBezTo>
                    <a:cubicBezTo>
                      <a:pt x="7245" y="442"/>
                      <a:pt x="6438" y="311"/>
                      <a:pt x="6141" y="92"/>
                    </a:cubicBezTo>
                    <a:lnTo>
                      <a:pt x="6049" y="1"/>
                    </a:lnTo>
                    <a:lnTo>
                      <a:pt x="5958" y="61"/>
                    </a:lnTo>
                    <a:cubicBezTo>
                      <a:pt x="5229" y="320"/>
                      <a:pt x="4241" y="441"/>
                      <a:pt x="3371" y="441"/>
                    </a:cubicBezTo>
                    <a:cubicBezTo>
                      <a:pt x="2501" y="441"/>
                      <a:pt x="1748" y="320"/>
                      <a:pt x="1490" y="92"/>
                    </a:cubicBezTo>
                    <a:lnTo>
                      <a:pt x="142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8" name="Google Shape;11838;p32"/>
              <p:cNvSpPr/>
              <p:nvPr/>
            </p:nvSpPr>
            <p:spPr>
              <a:xfrm>
                <a:off x="3263970" y="2639589"/>
                <a:ext cx="187393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11156" h="12038" extrusionOk="0">
                    <a:moveTo>
                      <a:pt x="10851" y="0"/>
                    </a:moveTo>
                    <a:cubicBezTo>
                      <a:pt x="10639" y="0"/>
                      <a:pt x="10426" y="31"/>
                      <a:pt x="10365" y="122"/>
                    </a:cubicBezTo>
                    <a:lnTo>
                      <a:pt x="91" y="11794"/>
                    </a:lnTo>
                    <a:cubicBezTo>
                      <a:pt x="0" y="11915"/>
                      <a:pt x="122" y="12037"/>
                      <a:pt x="395" y="12037"/>
                    </a:cubicBezTo>
                    <a:cubicBezTo>
                      <a:pt x="699" y="12037"/>
                      <a:pt x="1003" y="11915"/>
                      <a:pt x="1125" y="11794"/>
                    </a:cubicBezTo>
                    <a:lnTo>
                      <a:pt x="11095" y="122"/>
                    </a:lnTo>
                    <a:cubicBezTo>
                      <a:pt x="11155" y="31"/>
                      <a:pt x="11034" y="0"/>
                      <a:pt x="10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9" name="Google Shape;11839;p32"/>
              <p:cNvSpPr/>
              <p:nvPr/>
            </p:nvSpPr>
            <p:spPr>
              <a:xfrm>
                <a:off x="3368122" y="2639589"/>
                <a:ext cx="158804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2038" extrusionOk="0">
                    <a:moveTo>
                      <a:pt x="9120" y="0"/>
                    </a:moveTo>
                    <a:cubicBezTo>
                      <a:pt x="8937" y="0"/>
                      <a:pt x="8724" y="31"/>
                      <a:pt x="8664" y="122"/>
                    </a:cubicBezTo>
                    <a:lnTo>
                      <a:pt x="92" y="11794"/>
                    </a:lnTo>
                    <a:cubicBezTo>
                      <a:pt x="1" y="11915"/>
                      <a:pt x="153" y="12037"/>
                      <a:pt x="426" y="12037"/>
                    </a:cubicBezTo>
                    <a:cubicBezTo>
                      <a:pt x="730" y="12037"/>
                      <a:pt x="1004" y="11915"/>
                      <a:pt x="1125" y="11794"/>
                    </a:cubicBezTo>
                    <a:lnTo>
                      <a:pt x="9423" y="122"/>
                    </a:lnTo>
                    <a:cubicBezTo>
                      <a:pt x="9454" y="31"/>
                      <a:pt x="9332" y="0"/>
                      <a:pt x="91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0" name="Google Shape;11840;p32"/>
              <p:cNvSpPr/>
              <p:nvPr/>
            </p:nvSpPr>
            <p:spPr>
              <a:xfrm>
                <a:off x="3472795" y="2639589"/>
                <a:ext cx="129710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7722" h="12038" extrusionOk="0">
                    <a:moveTo>
                      <a:pt x="7387" y="0"/>
                    </a:moveTo>
                    <a:cubicBezTo>
                      <a:pt x="7205" y="0"/>
                      <a:pt x="6992" y="31"/>
                      <a:pt x="6962" y="122"/>
                    </a:cubicBezTo>
                    <a:lnTo>
                      <a:pt x="62" y="11794"/>
                    </a:lnTo>
                    <a:cubicBezTo>
                      <a:pt x="1" y="11915"/>
                      <a:pt x="153" y="12037"/>
                      <a:pt x="426" y="12037"/>
                    </a:cubicBezTo>
                    <a:cubicBezTo>
                      <a:pt x="730" y="12037"/>
                      <a:pt x="1004" y="11915"/>
                      <a:pt x="1065" y="11794"/>
                    </a:cubicBezTo>
                    <a:lnTo>
                      <a:pt x="7691" y="122"/>
                    </a:lnTo>
                    <a:cubicBezTo>
                      <a:pt x="7721" y="31"/>
                      <a:pt x="7600" y="0"/>
                      <a:pt x="74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1" name="Google Shape;11841;p32"/>
              <p:cNvSpPr/>
              <p:nvPr/>
            </p:nvSpPr>
            <p:spPr>
              <a:xfrm>
                <a:off x="3576964" y="2639589"/>
                <a:ext cx="10162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6050" h="12038" extrusionOk="0">
                    <a:moveTo>
                      <a:pt x="5685" y="0"/>
                    </a:moveTo>
                    <a:cubicBezTo>
                      <a:pt x="5502" y="0"/>
                      <a:pt x="5290" y="31"/>
                      <a:pt x="5259" y="122"/>
                    </a:cubicBezTo>
                    <a:lnTo>
                      <a:pt x="61" y="11794"/>
                    </a:lnTo>
                    <a:cubicBezTo>
                      <a:pt x="1" y="11915"/>
                      <a:pt x="183" y="12037"/>
                      <a:pt x="457" y="12037"/>
                    </a:cubicBezTo>
                    <a:cubicBezTo>
                      <a:pt x="761" y="12037"/>
                      <a:pt x="1034" y="11915"/>
                      <a:pt x="1065" y="11794"/>
                    </a:cubicBezTo>
                    <a:lnTo>
                      <a:pt x="6019" y="122"/>
                    </a:lnTo>
                    <a:cubicBezTo>
                      <a:pt x="6049" y="31"/>
                      <a:pt x="5897" y="0"/>
                      <a:pt x="57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2" name="Google Shape;11842;p32"/>
              <p:cNvSpPr/>
              <p:nvPr/>
            </p:nvSpPr>
            <p:spPr>
              <a:xfrm>
                <a:off x="3681637" y="2639589"/>
                <a:ext cx="7251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12038" extrusionOk="0">
                    <a:moveTo>
                      <a:pt x="3952" y="0"/>
                    </a:moveTo>
                    <a:cubicBezTo>
                      <a:pt x="3770" y="0"/>
                      <a:pt x="3587" y="31"/>
                      <a:pt x="3557" y="122"/>
                    </a:cubicBezTo>
                    <a:lnTo>
                      <a:pt x="31" y="11794"/>
                    </a:lnTo>
                    <a:cubicBezTo>
                      <a:pt x="1" y="11915"/>
                      <a:pt x="183" y="12037"/>
                      <a:pt x="457" y="12037"/>
                    </a:cubicBezTo>
                    <a:cubicBezTo>
                      <a:pt x="761" y="12037"/>
                      <a:pt x="1004" y="11915"/>
                      <a:pt x="1034" y="11794"/>
                    </a:cubicBezTo>
                    <a:lnTo>
                      <a:pt x="4287" y="122"/>
                    </a:lnTo>
                    <a:cubicBezTo>
                      <a:pt x="4317" y="31"/>
                      <a:pt x="4165" y="0"/>
                      <a:pt x="39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3" name="Google Shape;11843;p32"/>
              <p:cNvSpPr/>
              <p:nvPr/>
            </p:nvSpPr>
            <p:spPr>
              <a:xfrm>
                <a:off x="3785805" y="2639589"/>
                <a:ext cx="4392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2615" h="12038" extrusionOk="0">
                    <a:moveTo>
                      <a:pt x="2250" y="0"/>
                    </a:moveTo>
                    <a:cubicBezTo>
                      <a:pt x="2037" y="0"/>
                      <a:pt x="1885" y="31"/>
                      <a:pt x="1855" y="122"/>
                    </a:cubicBezTo>
                    <a:lnTo>
                      <a:pt x="31" y="11794"/>
                    </a:lnTo>
                    <a:cubicBezTo>
                      <a:pt x="1" y="11915"/>
                      <a:pt x="213" y="12037"/>
                      <a:pt x="487" y="12037"/>
                    </a:cubicBezTo>
                    <a:cubicBezTo>
                      <a:pt x="791" y="12037"/>
                      <a:pt x="1034" y="11915"/>
                      <a:pt x="1034" y="11794"/>
                    </a:cubicBezTo>
                    <a:lnTo>
                      <a:pt x="2615" y="122"/>
                    </a:lnTo>
                    <a:cubicBezTo>
                      <a:pt x="2615" y="31"/>
                      <a:pt x="2463" y="0"/>
                      <a:pt x="22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4" name="Google Shape;11844;p32"/>
              <p:cNvSpPr/>
              <p:nvPr/>
            </p:nvSpPr>
            <p:spPr>
              <a:xfrm>
                <a:off x="3890478" y="2639589"/>
                <a:ext cx="1686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2038" extrusionOk="0">
                    <a:moveTo>
                      <a:pt x="517" y="0"/>
                    </a:moveTo>
                    <a:cubicBezTo>
                      <a:pt x="305" y="0"/>
                      <a:pt x="153" y="31"/>
                      <a:pt x="153" y="122"/>
                    </a:cubicBezTo>
                    <a:lnTo>
                      <a:pt x="1" y="11794"/>
                    </a:lnTo>
                    <a:cubicBezTo>
                      <a:pt x="1" y="11915"/>
                      <a:pt x="213" y="12037"/>
                      <a:pt x="487" y="12037"/>
                    </a:cubicBezTo>
                    <a:lnTo>
                      <a:pt x="517" y="12037"/>
                    </a:lnTo>
                    <a:cubicBezTo>
                      <a:pt x="791" y="12037"/>
                      <a:pt x="1004" y="11915"/>
                      <a:pt x="1004" y="11794"/>
                    </a:cubicBezTo>
                    <a:lnTo>
                      <a:pt x="882" y="122"/>
                    </a:lnTo>
                    <a:cubicBezTo>
                      <a:pt x="882" y="31"/>
                      <a:pt x="730" y="0"/>
                      <a:pt x="5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5" name="Google Shape;11845;p32"/>
              <p:cNvSpPr/>
              <p:nvPr/>
            </p:nvSpPr>
            <p:spPr>
              <a:xfrm>
                <a:off x="3968609" y="2639589"/>
                <a:ext cx="4340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12038" extrusionOk="0">
                    <a:moveTo>
                      <a:pt x="365" y="0"/>
                    </a:moveTo>
                    <a:cubicBezTo>
                      <a:pt x="152" y="0"/>
                      <a:pt x="0" y="31"/>
                      <a:pt x="0" y="122"/>
                    </a:cubicBezTo>
                    <a:lnTo>
                      <a:pt x="1550" y="11794"/>
                    </a:lnTo>
                    <a:cubicBezTo>
                      <a:pt x="1550" y="11915"/>
                      <a:pt x="1794" y="12037"/>
                      <a:pt x="2067" y="12037"/>
                    </a:cubicBezTo>
                    <a:lnTo>
                      <a:pt x="2097" y="12037"/>
                    </a:lnTo>
                    <a:cubicBezTo>
                      <a:pt x="2371" y="12037"/>
                      <a:pt x="2584" y="11915"/>
                      <a:pt x="2553" y="11794"/>
                    </a:cubicBezTo>
                    <a:lnTo>
                      <a:pt x="760" y="122"/>
                    </a:lnTo>
                    <a:cubicBezTo>
                      <a:pt x="730" y="31"/>
                      <a:pt x="578" y="0"/>
                      <a:pt x="3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6" name="Google Shape;11846;p32"/>
              <p:cNvSpPr/>
              <p:nvPr/>
            </p:nvSpPr>
            <p:spPr>
              <a:xfrm>
                <a:off x="4044170" y="2639589"/>
                <a:ext cx="72011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2038" extrusionOk="0">
                    <a:moveTo>
                      <a:pt x="365" y="0"/>
                    </a:moveTo>
                    <a:cubicBezTo>
                      <a:pt x="153" y="0"/>
                      <a:pt x="1" y="31"/>
                      <a:pt x="31" y="122"/>
                    </a:cubicBezTo>
                    <a:lnTo>
                      <a:pt x="3253" y="11794"/>
                    </a:lnTo>
                    <a:cubicBezTo>
                      <a:pt x="3283" y="11915"/>
                      <a:pt x="3527" y="12037"/>
                      <a:pt x="3800" y="12037"/>
                    </a:cubicBezTo>
                    <a:lnTo>
                      <a:pt x="3831" y="12037"/>
                    </a:lnTo>
                    <a:cubicBezTo>
                      <a:pt x="4104" y="12037"/>
                      <a:pt x="4287" y="11915"/>
                      <a:pt x="4256" y="11794"/>
                    </a:cubicBezTo>
                    <a:lnTo>
                      <a:pt x="761" y="122"/>
                    </a:lnTo>
                    <a:cubicBezTo>
                      <a:pt x="761" y="31"/>
                      <a:pt x="578" y="0"/>
                      <a:pt x="3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7" name="Google Shape;11847;p32"/>
              <p:cNvSpPr/>
              <p:nvPr/>
            </p:nvSpPr>
            <p:spPr>
              <a:xfrm>
                <a:off x="4120251" y="2639589"/>
                <a:ext cx="100600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5989" h="12038" extrusionOk="0">
                    <a:moveTo>
                      <a:pt x="335" y="0"/>
                    </a:moveTo>
                    <a:cubicBezTo>
                      <a:pt x="122" y="0"/>
                      <a:pt x="1" y="31"/>
                      <a:pt x="31" y="122"/>
                    </a:cubicBezTo>
                    <a:lnTo>
                      <a:pt x="4894" y="11794"/>
                    </a:lnTo>
                    <a:cubicBezTo>
                      <a:pt x="4955" y="11915"/>
                      <a:pt x="5229" y="12037"/>
                      <a:pt x="5502" y="12037"/>
                    </a:cubicBezTo>
                    <a:lnTo>
                      <a:pt x="5533" y="12037"/>
                    </a:lnTo>
                    <a:cubicBezTo>
                      <a:pt x="5806" y="12037"/>
                      <a:pt x="5989" y="11915"/>
                      <a:pt x="5928" y="11794"/>
                    </a:cubicBezTo>
                    <a:lnTo>
                      <a:pt x="761" y="122"/>
                    </a:lnTo>
                    <a:cubicBezTo>
                      <a:pt x="730" y="31"/>
                      <a:pt x="548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8" name="Google Shape;11848;p32"/>
              <p:cNvSpPr/>
              <p:nvPr/>
            </p:nvSpPr>
            <p:spPr>
              <a:xfrm>
                <a:off x="4195828" y="2639589"/>
                <a:ext cx="129190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7691" h="12038" extrusionOk="0">
                    <a:moveTo>
                      <a:pt x="335" y="0"/>
                    </a:moveTo>
                    <a:cubicBezTo>
                      <a:pt x="122" y="0"/>
                      <a:pt x="0" y="31"/>
                      <a:pt x="31" y="122"/>
                    </a:cubicBezTo>
                    <a:lnTo>
                      <a:pt x="6596" y="11794"/>
                    </a:lnTo>
                    <a:cubicBezTo>
                      <a:pt x="6687" y="11915"/>
                      <a:pt x="6961" y="12037"/>
                      <a:pt x="7234" y="12037"/>
                    </a:cubicBezTo>
                    <a:lnTo>
                      <a:pt x="7265" y="12037"/>
                    </a:lnTo>
                    <a:cubicBezTo>
                      <a:pt x="7538" y="12037"/>
                      <a:pt x="7690" y="11915"/>
                      <a:pt x="7630" y="11794"/>
                    </a:cubicBezTo>
                    <a:lnTo>
                      <a:pt x="760" y="122"/>
                    </a:lnTo>
                    <a:cubicBezTo>
                      <a:pt x="730" y="31"/>
                      <a:pt x="517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9" name="Google Shape;11849;p32"/>
              <p:cNvSpPr/>
              <p:nvPr/>
            </p:nvSpPr>
            <p:spPr>
              <a:xfrm>
                <a:off x="4271389" y="2639589"/>
                <a:ext cx="158300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9424" h="12038" extrusionOk="0">
                    <a:moveTo>
                      <a:pt x="335" y="0"/>
                    </a:moveTo>
                    <a:cubicBezTo>
                      <a:pt x="122" y="0"/>
                      <a:pt x="1" y="31"/>
                      <a:pt x="62" y="122"/>
                    </a:cubicBezTo>
                    <a:lnTo>
                      <a:pt x="8299" y="11794"/>
                    </a:lnTo>
                    <a:cubicBezTo>
                      <a:pt x="8390" y="11915"/>
                      <a:pt x="8694" y="12037"/>
                      <a:pt x="8968" y="12037"/>
                    </a:cubicBezTo>
                    <a:lnTo>
                      <a:pt x="8998" y="12037"/>
                    </a:lnTo>
                    <a:cubicBezTo>
                      <a:pt x="9272" y="12037"/>
                      <a:pt x="9423" y="11915"/>
                      <a:pt x="9302" y="11794"/>
                    </a:cubicBezTo>
                    <a:lnTo>
                      <a:pt x="791" y="122"/>
                    </a:lnTo>
                    <a:cubicBezTo>
                      <a:pt x="730" y="31"/>
                      <a:pt x="518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0" name="Google Shape;11850;p32"/>
              <p:cNvSpPr/>
              <p:nvPr/>
            </p:nvSpPr>
            <p:spPr>
              <a:xfrm>
                <a:off x="4346966" y="2639589"/>
                <a:ext cx="186889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11126" h="12038" extrusionOk="0">
                    <a:moveTo>
                      <a:pt x="304" y="0"/>
                    </a:moveTo>
                    <a:cubicBezTo>
                      <a:pt x="122" y="0"/>
                      <a:pt x="0" y="31"/>
                      <a:pt x="61" y="122"/>
                    </a:cubicBezTo>
                    <a:lnTo>
                      <a:pt x="10001" y="11794"/>
                    </a:lnTo>
                    <a:cubicBezTo>
                      <a:pt x="10122" y="11915"/>
                      <a:pt x="10426" y="12037"/>
                      <a:pt x="10700" y="12037"/>
                    </a:cubicBezTo>
                    <a:lnTo>
                      <a:pt x="10730" y="12037"/>
                    </a:lnTo>
                    <a:cubicBezTo>
                      <a:pt x="11004" y="12037"/>
                      <a:pt x="11125" y="11915"/>
                      <a:pt x="11004" y="11794"/>
                    </a:cubicBezTo>
                    <a:lnTo>
                      <a:pt x="791" y="122"/>
                    </a:lnTo>
                    <a:cubicBezTo>
                      <a:pt x="730" y="31"/>
                      <a:pt x="517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1" name="Google Shape;11851;p32"/>
              <p:cNvSpPr/>
              <p:nvPr/>
            </p:nvSpPr>
            <p:spPr>
              <a:xfrm>
                <a:off x="3406423" y="2997014"/>
                <a:ext cx="952737" cy="429915"/>
              </a:xfrm>
              <a:custGeom>
                <a:avLst/>
                <a:gdLst/>
                <a:ahLst/>
                <a:cxnLst/>
                <a:rect l="l" t="t" r="r" b="b"/>
                <a:pathLst>
                  <a:path w="56719" h="25594" extrusionOk="0">
                    <a:moveTo>
                      <a:pt x="0" y="0"/>
                    </a:moveTo>
                    <a:lnTo>
                      <a:pt x="0" y="25593"/>
                    </a:lnTo>
                    <a:lnTo>
                      <a:pt x="56719" y="25593"/>
                    </a:lnTo>
                    <a:lnTo>
                      <a:pt x="5671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2" name="Google Shape;11852;p32"/>
              <p:cNvSpPr/>
              <p:nvPr/>
            </p:nvSpPr>
            <p:spPr>
              <a:xfrm>
                <a:off x="3426330" y="3007227"/>
                <a:ext cx="81720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5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3" name="Google Shape;11853;p32"/>
              <p:cNvSpPr/>
              <p:nvPr/>
            </p:nvSpPr>
            <p:spPr>
              <a:xfrm>
                <a:off x="3521814" y="3007227"/>
                <a:ext cx="81720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5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4" name="Google Shape;11854;p32"/>
              <p:cNvSpPr/>
              <p:nvPr/>
            </p:nvSpPr>
            <p:spPr>
              <a:xfrm>
                <a:off x="3426330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1" y="1"/>
                    </a:moveTo>
                    <a:lnTo>
                      <a:pt x="1" y="17174"/>
                    </a:lnTo>
                    <a:lnTo>
                      <a:pt x="7448" y="17174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5" name="Google Shape;11855;p32"/>
              <p:cNvSpPr/>
              <p:nvPr/>
            </p:nvSpPr>
            <p:spPr>
              <a:xfrm>
                <a:off x="3572378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0" y="1"/>
                    </a:moveTo>
                    <a:lnTo>
                      <a:pt x="0" y="17174"/>
                    </a:lnTo>
                    <a:lnTo>
                      <a:pt x="7447" y="17174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6" name="Google Shape;11856;p32"/>
              <p:cNvSpPr/>
              <p:nvPr/>
            </p:nvSpPr>
            <p:spPr>
              <a:xfrm>
                <a:off x="3617297" y="3007227"/>
                <a:ext cx="81720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5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7" name="Google Shape;11857;p32"/>
              <p:cNvSpPr/>
              <p:nvPr/>
            </p:nvSpPr>
            <p:spPr>
              <a:xfrm>
                <a:off x="3748529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8" name="Google Shape;11858;p32"/>
              <p:cNvSpPr/>
              <p:nvPr/>
            </p:nvSpPr>
            <p:spPr>
              <a:xfrm>
                <a:off x="3844013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9" name="Google Shape;11859;p32"/>
              <p:cNvSpPr/>
              <p:nvPr/>
            </p:nvSpPr>
            <p:spPr>
              <a:xfrm>
                <a:off x="3748529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1" y="1"/>
                    </a:moveTo>
                    <a:lnTo>
                      <a:pt x="1" y="17174"/>
                    </a:lnTo>
                    <a:lnTo>
                      <a:pt x="7448" y="17174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0" name="Google Shape;11860;p32"/>
              <p:cNvSpPr/>
              <p:nvPr/>
            </p:nvSpPr>
            <p:spPr>
              <a:xfrm>
                <a:off x="3894560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1" y="1"/>
                    </a:moveTo>
                    <a:lnTo>
                      <a:pt x="1" y="17174"/>
                    </a:lnTo>
                    <a:lnTo>
                      <a:pt x="7448" y="17174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1" name="Google Shape;11861;p32"/>
              <p:cNvSpPr/>
              <p:nvPr/>
            </p:nvSpPr>
            <p:spPr>
              <a:xfrm>
                <a:off x="3939497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2" name="Google Shape;11862;p32"/>
              <p:cNvSpPr/>
              <p:nvPr/>
            </p:nvSpPr>
            <p:spPr>
              <a:xfrm>
                <a:off x="4070728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0" y="0"/>
                    </a:moveTo>
                    <a:lnTo>
                      <a:pt x="0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3" name="Google Shape;11863;p32"/>
              <p:cNvSpPr/>
              <p:nvPr/>
            </p:nvSpPr>
            <p:spPr>
              <a:xfrm>
                <a:off x="4166212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0" y="0"/>
                    </a:moveTo>
                    <a:lnTo>
                      <a:pt x="0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4" name="Google Shape;11864;p32"/>
              <p:cNvSpPr/>
              <p:nvPr/>
            </p:nvSpPr>
            <p:spPr>
              <a:xfrm>
                <a:off x="4070728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0" y="1"/>
                    </a:moveTo>
                    <a:lnTo>
                      <a:pt x="0" y="17174"/>
                    </a:lnTo>
                    <a:lnTo>
                      <a:pt x="7447" y="17174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5" name="Google Shape;11865;p32"/>
              <p:cNvSpPr/>
              <p:nvPr/>
            </p:nvSpPr>
            <p:spPr>
              <a:xfrm>
                <a:off x="4216760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0" y="1"/>
                    </a:moveTo>
                    <a:lnTo>
                      <a:pt x="0" y="17174"/>
                    </a:lnTo>
                    <a:lnTo>
                      <a:pt x="7447" y="17174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6" name="Google Shape;11866;p32"/>
              <p:cNvSpPr/>
              <p:nvPr/>
            </p:nvSpPr>
            <p:spPr>
              <a:xfrm>
                <a:off x="4261696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0" y="0"/>
                    </a:moveTo>
                    <a:lnTo>
                      <a:pt x="0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7" name="Google Shape;11867;p32"/>
              <p:cNvSpPr/>
              <p:nvPr/>
            </p:nvSpPr>
            <p:spPr>
              <a:xfrm>
                <a:off x="3426330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1" y="1"/>
                    </a:moveTo>
                    <a:lnTo>
                      <a:pt x="1" y="2706"/>
                    </a:lnTo>
                    <a:lnTo>
                      <a:pt x="7448" y="2706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8" name="Google Shape;11868;p32"/>
              <p:cNvSpPr/>
              <p:nvPr/>
            </p:nvSpPr>
            <p:spPr>
              <a:xfrm>
                <a:off x="3572378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0" y="1"/>
                    </a:moveTo>
                    <a:lnTo>
                      <a:pt x="0" y="2706"/>
                    </a:lnTo>
                    <a:lnTo>
                      <a:pt x="7447" y="2706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9" name="Google Shape;11869;p32"/>
              <p:cNvSpPr/>
              <p:nvPr/>
            </p:nvSpPr>
            <p:spPr>
              <a:xfrm>
                <a:off x="3748529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1" y="1"/>
                    </a:moveTo>
                    <a:lnTo>
                      <a:pt x="1" y="2706"/>
                    </a:lnTo>
                    <a:lnTo>
                      <a:pt x="7448" y="2706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0" name="Google Shape;11870;p32"/>
              <p:cNvSpPr/>
              <p:nvPr/>
            </p:nvSpPr>
            <p:spPr>
              <a:xfrm>
                <a:off x="3894560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1" y="1"/>
                    </a:moveTo>
                    <a:lnTo>
                      <a:pt x="1" y="2706"/>
                    </a:lnTo>
                    <a:lnTo>
                      <a:pt x="7448" y="2706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1" name="Google Shape;11871;p32"/>
              <p:cNvSpPr/>
              <p:nvPr/>
            </p:nvSpPr>
            <p:spPr>
              <a:xfrm>
                <a:off x="4070728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0" y="1"/>
                    </a:moveTo>
                    <a:lnTo>
                      <a:pt x="0" y="2706"/>
                    </a:lnTo>
                    <a:lnTo>
                      <a:pt x="7447" y="2706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2" name="Google Shape;11872;p32"/>
              <p:cNvSpPr/>
              <p:nvPr/>
            </p:nvSpPr>
            <p:spPr>
              <a:xfrm>
                <a:off x="4216760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0" y="1"/>
                    </a:moveTo>
                    <a:lnTo>
                      <a:pt x="0" y="2706"/>
                    </a:lnTo>
                    <a:lnTo>
                      <a:pt x="7447" y="2706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3" name="Google Shape;11873;p32"/>
              <p:cNvSpPr/>
              <p:nvPr/>
            </p:nvSpPr>
            <p:spPr>
              <a:xfrm>
                <a:off x="3382418" y="2890292"/>
                <a:ext cx="982368" cy="81703"/>
              </a:xfrm>
              <a:custGeom>
                <a:avLst/>
                <a:gdLst/>
                <a:ahLst/>
                <a:cxnLst/>
                <a:rect l="l" t="t" r="r" b="b"/>
                <a:pathLst>
                  <a:path w="58483" h="4864" extrusionOk="0">
                    <a:moveTo>
                      <a:pt x="1" y="1"/>
                    </a:moveTo>
                    <a:lnTo>
                      <a:pt x="1" y="4864"/>
                    </a:lnTo>
                    <a:lnTo>
                      <a:pt x="58482" y="4864"/>
                    </a:lnTo>
                    <a:lnTo>
                      <a:pt x="5848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4" name="Google Shape;11874;p32"/>
              <p:cNvSpPr/>
              <p:nvPr/>
            </p:nvSpPr>
            <p:spPr>
              <a:xfrm>
                <a:off x="3396714" y="2903563"/>
                <a:ext cx="57212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5" name="Google Shape;11875;p32"/>
              <p:cNvSpPr/>
              <p:nvPr/>
            </p:nvSpPr>
            <p:spPr>
              <a:xfrm>
                <a:off x="3471266" y="2903563"/>
                <a:ext cx="57212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6" name="Google Shape;11876;p32"/>
              <p:cNvSpPr/>
              <p:nvPr/>
            </p:nvSpPr>
            <p:spPr>
              <a:xfrm>
                <a:off x="3545819" y="2903563"/>
                <a:ext cx="57716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35" y="3284"/>
                    </a:lnTo>
                    <a:lnTo>
                      <a:pt x="343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7" name="Google Shape;11877;p32"/>
              <p:cNvSpPr/>
              <p:nvPr/>
            </p:nvSpPr>
            <p:spPr>
              <a:xfrm>
                <a:off x="3620876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8" name="Google Shape;11878;p32"/>
              <p:cNvSpPr/>
              <p:nvPr/>
            </p:nvSpPr>
            <p:spPr>
              <a:xfrm>
                <a:off x="3695428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9" name="Google Shape;11879;p32"/>
              <p:cNvSpPr/>
              <p:nvPr/>
            </p:nvSpPr>
            <p:spPr>
              <a:xfrm>
                <a:off x="3769981" y="2903563"/>
                <a:ext cx="57699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3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35" y="3284"/>
                    </a:lnTo>
                    <a:lnTo>
                      <a:pt x="343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0" name="Google Shape;11880;p32"/>
              <p:cNvSpPr/>
              <p:nvPr/>
            </p:nvSpPr>
            <p:spPr>
              <a:xfrm>
                <a:off x="3845038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1" name="Google Shape;11881;p32"/>
              <p:cNvSpPr/>
              <p:nvPr/>
            </p:nvSpPr>
            <p:spPr>
              <a:xfrm>
                <a:off x="3919590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4" y="3284"/>
                    </a:lnTo>
                    <a:lnTo>
                      <a:pt x="34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2" name="Google Shape;11882;p32"/>
              <p:cNvSpPr/>
              <p:nvPr/>
            </p:nvSpPr>
            <p:spPr>
              <a:xfrm>
                <a:off x="3994126" y="2903563"/>
                <a:ext cx="57716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36" y="3284"/>
                    </a:lnTo>
                    <a:lnTo>
                      <a:pt x="34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3" name="Google Shape;11883;p32"/>
              <p:cNvSpPr/>
              <p:nvPr/>
            </p:nvSpPr>
            <p:spPr>
              <a:xfrm>
                <a:off x="4069200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4" y="3284"/>
                    </a:lnTo>
                    <a:lnTo>
                      <a:pt x="34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4" name="Google Shape;11884;p32"/>
              <p:cNvSpPr/>
              <p:nvPr/>
            </p:nvSpPr>
            <p:spPr>
              <a:xfrm>
                <a:off x="4143736" y="2903563"/>
                <a:ext cx="57212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5" name="Google Shape;11885;p32"/>
              <p:cNvSpPr/>
              <p:nvPr/>
            </p:nvSpPr>
            <p:spPr>
              <a:xfrm>
                <a:off x="4218288" y="2903563"/>
                <a:ext cx="57716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35" y="3284"/>
                    </a:lnTo>
                    <a:lnTo>
                      <a:pt x="343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6" name="Google Shape;11886;p32"/>
              <p:cNvSpPr/>
              <p:nvPr/>
            </p:nvSpPr>
            <p:spPr>
              <a:xfrm>
                <a:off x="4293345" y="2903563"/>
                <a:ext cx="57212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7" name="Google Shape;11887;p32"/>
              <p:cNvSpPr/>
              <p:nvPr/>
            </p:nvSpPr>
            <p:spPr>
              <a:xfrm>
                <a:off x="3316046" y="3722582"/>
                <a:ext cx="1181990" cy="883817"/>
              </a:xfrm>
              <a:custGeom>
                <a:avLst/>
                <a:gdLst/>
                <a:ahLst/>
                <a:cxnLst/>
                <a:rect l="l" t="t" r="r" b="b"/>
                <a:pathLst>
                  <a:path w="70367" h="52616" extrusionOk="0">
                    <a:moveTo>
                      <a:pt x="0" y="0"/>
                    </a:moveTo>
                    <a:lnTo>
                      <a:pt x="0" y="52615"/>
                    </a:lnTo>
                    <a:lnTo>
                      <a:pt x="70367" y="52615"/>
                    </a:lnTo>
                    <a:lnTo>
                      <a:pt x="703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8" name="Google Shape;11888;p32"/>
              <p:cNvSpPr/>
              <p:nvPr/>
            </p:nvSpPr>
            <p:spPr>
              <a:xfrm>
                <a:off x="3207795" y="3444295"/>
                <a:ext cx="1389288" cy="391113"/>
              </a:xfrm>
              <a:custGeom>
                <a:avLst/>
                <a:gdLst/>
                <a:ahLst/>
                <a:cxnLst/>
                <a:rect l="l" t="t" r="r" b="b"/>
                <a:pathLst>
                  <a:path w="82708" h="23284" extrusionOk="0">
                    <a:moveTo>
                      <a:pt x="6141" y="1"/>
                    </a:moveTo>
                    <a:lnTo>
                      <a:pt x="1" y="22433"/>
                    </a:lnTo>
                    <a:cubicBezTo>
                      <a:pt x="274" y="22949"/>
                      <a:pt x="882" y="23284"/>
                      <a:pt x="1672" y="23284"/>
                    </a:cubicBezTo>
                    <a:cubicBezTo>
                      <a:pt x="2584" y="23284"/>
                      <a:pt x="3496" y="22828"/>
                      <a:pt x="4013" y="22159"/>
                    </a:cubicBezTo>
                    <a:cubicBezTo>
                      <a:pt x="4226" y="22828"/>
                      <a:pt x="4925" y="23284"/>
                      <a:pt x="5837" y="23284"/>
                    </a:cubicBezTo>
                    <a:cubicBezTo>
                      <a:pt x="6748" y="23284"/>
                      <a:pt x="7660" y="22828"/>
                      <a:pt x="8177" y="22159"/>
                    </a:cubicBezTo>
                    <a:cubicBezTo>
                      <a:pt x="8390" y="22828"/>
                      <a:pt x="9089" y="23284"/>
                      <a:pt x="10001" y="23284"/>
                    </a:cubicBezTo>
                    <a:cubicBezTo>
                      <a:pt x="10943" y="23284"/>
                      <a:pt x="11824" y="22828"/>
                      <a:pt x="12311" y="22159"/>
                    </a:cubicBezTo>
                    <a:cubicBezTo>
                      <a:pt x="12554" y="22828"/>
                      <a:pt x="13253" y="23284"/>
                      <a:pt x="14195" y="23284"/>
                    </a:cubicBezTo>
                    <a:cubicBezTo>
                      <a:pt x="15107" y="23284"/>
                      <a:pt x="15989" y="22828"/>
                      <a:pt x="16475" y="22159"/>
                    </a:cubicBezTo>
                    <a:cubicBezTo>
                      <a:pt x="16718" y="22828"/>
                      <a:pt x="17448" y="23284"/>
                      <a:pt x="18360" y="23284"/>
                    </a:cubicBezTo>
                    <a:cubicBezTo>
                      <a:pt x="19302" y="23284"/>
                      <a:pt x="20153" y="22828"/>
                      <a:pt x="20609" y="22159"/>
                    </a:cubicBezTo>
                    <a:cubicBezTo>
                      <a:pt x="20882" y="22828"/>
                      <a:pt x="21612" y="23284"/>
                      <a:pt x="22554" y="23284"/>
                    </a:cubicBezTo>
                    <a:cubicBezTo>
                      <a:pt x="23466" y="23284"/>
                      <a:pt x="24317" y="22828"/>
                      <a:pt x="24743" y="22159"/>
                    </a:cubicBezTo>
                    <a:cubicBezTo>
                      <a:pt x="25047" y="22828"/>
                      <a:pt x="25807" y="23284"/>
                      <a:pt x="26718" y="23284"/>
                    </a:cubicBezTo>
                    <a:cubicBezTo>
                      <a:pt x="27630" y="23284"/>
                      <a:pt x="28481" y="22828"/>
                      <a:pt x="28907" y="22159"/>
                    </a:cubicBezTo>
                    <a:cubicBezTo>
                      <a:pt x="29211" y="22828"/>
                      <a:pt x="29971" y="23284"/>
                      <a:pt x="30883" y="23284"/>
                    </a:cubicBezTo>
                    <a:cubicBezTo>
                      <a:pt x="31825" y="23284"/>
                      <a:pt x="32646" y="22828"/>
                      <a:pt x="33041" y="22159"/>
                    </a:cubicBezTo>
                    <a:cubicBezTo>
                      <a:pt x="33375" y="22828"/>
                      <a:pt x="34135" y="23284"/>
                      <a:pt x="35077" y="23284"/>
                    </a:cubicBezTo>
                    <a:cubicBezTo>
                      <a:pt x="35989" y="23284"/>
                      <a:pt x="36810" y="22828"/>
                      <a:pt x="37175" y="22159"/>
                    </a:cubicBezTo>
                    <a:cubicBezTo>
                      <a:pt x="37539" y="22828"/>
                      <a:pt x="38330" y="23284"/>
                      <a:pt x="39241" y="23284"/>
                    </a:cubicBezTo>
                    <a:cubicBezTo>
                      <a:pt x="40184" y="23284"/>
                      <a:pt x="40974" y="22828"/>
                      <a:pt x="41339" y="22159"/>
                    </a:cubicBezTo>
                    <a:cubicBezTo>
                      <a:pt x="41703" y="22828"/>
                      <a:pt x="42494" y="23284"/>
                      <a:pt x="43436" y="23284"/>
                    </a:cubicBezTo>
                    <a:cubicBezTo>
                      <a:pt x="44348" y="23284"/>
                      <a:pt x="45138" y="22828"/>
                      <a:pt x="45473" y="22159"/>
                    </a:cubicBezTo>
                    <a:cubicBezTo>
                      <a:pt x="45868" y="22828"/>
                      <a:pt x="46688" y="23284"/>
                      <a:pt x="47600" y="23284"/>
                    </a:cubicBezTo>
                    <a:cubicBezTo>
                      <a:pt x="48512" y="23284"/>
                      <a:pt x="49302" y="22828"/>
                      <a:pt x="49637" y="22159"/>
                    </a:cubicBezTo>
                    <a:cubicBezTo>
                      <a:pt x="50032" y="22828"/>
                      <a:pt x="50853" y="23284"/>
                      <a:pt x="51764" y="23284"/>
                    </a:cubicBezTo>
                    <a:cubicBezTo>
                      <a:pt x="52707" y="23284"/>
                      <a:pt x="53467" y="22828"/>
                      <a:pt x="53771" y="22159"/>
                    </a:cubicBezTo>
                    <a:cubicBezTo>
                      <a:pt x="54196" y="22828"/>
                      <a:pt x="55017" y="23284"/>
                      <a:pt x="55959" y="23284"/>
                    </a:cubicBezTo>
                    <a:cubicBezTo>
                      <a:pt x="56871" y="23284"/>
                      <a:pt x="57631" y="22828"/>
                      <a:pt x="57904" y="22159"/>
                    </a:cubicBezTo>
                    <a:cubicBezTo>
                      <a:pt x="58360" y="22828"/>
                      <a:pt x="59211" y="23284"/>
                      <a:pt x="60123" y="23284"/>
                    </a:cubicBezTo>
                    <a:cubicBezTo>
                      <a:pt x="61066" y="23284"/>
                      <a:pt x="61795" y="22828"/>
                      <a:pt x="62069" y="22159"/>
                    </a:cubicBezTo>
                    <a:cubicBezTo>
                      <a:pt x="62525" y="22828"/>
                      <a:pt x="63376" y="23284"/>
                      <a:pt x="64318" y="23284"/>
                    </a:cubicBezTo>
                    <a:cubicBezTo>
                      <a:pt x="65230" y="23284"/>
                      <a:pt x="65959" y="22828"/>
                      <a:pt x="66202" y="22159"/>
                    </a:cubicBezTo>
                    <a:cubicBezTo>
                      <a:pt x="66689" y="22828"/>
                      <a:pt x="67570" y="23284"/>
                      <a:pt x="68482" y="23284"/>
                    </a:cubicBezTo>
                    <a:cubicBezTo>
                      <a:pt x="69394" y="23284"/>
                      <a:pt x="70123" y="22828"/>
                      <a:pt x="70367" y="22159"/>
                    </a:cubicBezTo>
                    <a:cubicBezTo>
                      <a:pt x="70853" y="22828"/>
                      <a:pt x="71734" y="23284"/>
                      <a:pt x="72646" y="23284"/>
                    </a:cubicBezTo>
                    <a:cubicBezTo>
                      <a:pt x="73589" y="23284"/>
                      <a:pt x="74288" y="22828"/>
                      <a:pt x="74500" y="22159"/>
                    </a:cubicBezTo>
                    <a:cubicBezTo>
                      <a:pt x="75017" y="22828"/>
                      <a:pt x="75899" y="23284"/>
                      <a:pt x="76841" y="23284"/>
                    </a:cubicBezTo>
                    <a:cubicBezTo>
                      <a:pt x="77753" y="23284"/>
                      <a:pt x="78452" y="22828"/>
                      <a:pt x="78634" y="22159"/>
                    </a:cubicBezTo>
                    <a:cubicBezTo>
                      <a:pt x="79181" y="22828"/>
                      <a:pt x="80093" y="23284"/>
                      <a:pt x="81005" y="23284"/>
                    </a:cubicBezTo>
                    <a:cubicBezTo>
                      <a:pt x="81826" y="23284"/>
                      <a:pt x="82434" y="22919"/>
                      <a:pt x="82707" y="22402"/>
                    </a:cubicBezTo>
                    <a:lnTo>
                      <a:pt x="7656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9" name="Google Shape;11889;p32"/>
              <p:cNvSpPr/>
              <p:nvPr/>
            </p:nvSpPr>
            <p:spPr>
              <a:xfrm>
                <a:off x="3234858" y="3749124"/>
                <a:ext cx="1339752" cy="29127"/>
              </a:xfrm>
              <a:custGeom>
                <a:avLst/>
                <a:gdLst/>
                <a:ahLst/>
                <a:cxnLst/>
                <a:rect l="l" t="t" r="r" b="b"/>
                <a:pathLst>
                  <a:path w="79759" h="1734" extrusionOk="0">
                    <a:moveTo>
                      <a:pt x="76081" y="1"/>
                    </a:moveTo>
                    <a:lnTo>
                      <a:pt x="75959" y="335"/>
                    </a:lnTo>
                    <a:cubicBezTo>
                      <a:pt x="75777" y="852"/>
                      <a:pt x="75351" y="1186"/>
                      <a:pt x="74774" y="1278"/>
                    </a:cubicBezTo>
                    <a:cubicBezTo>
                      <a:pt x="74644" y="1299"/>
                      <a:pt x="74512" y="1310"/>
                      <a:pt x="74379" y="1310"/>
                    </a:cubicBezTo>
                    <a:cubicBezTo>
                      <a:pt x="73584" y="1310"/>
                      <a:pt x="72772" y="930"/>
                      <a:pt x="72251" y="305"/>
                    </a:cubicBezTo>
                    <a:lnTo>
                      <a:pt x="72038" y="31"/>
                    </a:lnTo>
                    <a:lnTo>
                      <a:pt x="71917" y="335"/>
                    </a:lnTo>
                    <a:cubicBezTo>
                      <a:pt x="71734" y="852"/>
                      <a:pt x="71278" y="1186"/>
                      <a:pt x="70640" y="1308"/>
                    </a:cubicBezTo>
                    <a:cubicBezTo>
                      <a:pt x="70534" y="1323"/>
                      <a:pt x="70427" y="1330"/>
                      <a:pt x="70319" y="1330"/>
                    </a:cubicBezTo>
                    <a:cubicBezTo>
                      <a:pt x="69531" y="1330"/>
                      <a:pt x="68717" y="947"/>
                      <a:pt x="68209" y="305"/>
                    </a:cubicBezTo>
                    <a:lnTo>
                      <a:pt x="67996" y="31"/>
                    </a:lnTo>
                    <a:lnTo>
                      <a:pt x="67874" y="335"/>
                    </a:lnTo>
                    <a:cubicBezTo>
                      <a:pt x="67661" y="852"/>
                      <a:pt x="67175" y="1217"/>
                      <a:pt x="66537" y="1308"/>
                    </a:cubicBezTo>
                    <a:cubicBezTo>
                      <a:pt x="66431" y="1323"/>
                      <a:pt x="66324" y="1330"/>
                      <a:pt x="66217" y="1330"/>
                    </a:cubicBezTo>
                    <a:cubicBezTo>
                      <a:pt x="65434" y="1330"/>
                      <a:pt x="64647" y="947"/>
                      <a:pt x="64166" y="305"/>
                    </a:cubicBezTo>
                    <a:lnTo>
                      <a:pt x="63953" y="31"/>
                    </a:lnTo>
                    <a:lnTo>
                      <a:pt x="63832" y="335"/>
                    </a:lnTo>
                    <a:cubicBezTo>
                      <a:pt x="63588" y="882"/>
                      <a:pt x="63072" y="1217"/>
                      <a:pt x="62403" y="1308"/>
                    </a:cubicBezTo>
                    <a:cubicBezTo>
                      <a:pt x="62322" y="1317"/>
                      <a:pt x="62240" y="1321"/>
                      <a:pt x="62158" y="1321"/>
                    </a:cubicBezTo>
                    <a:cubicBezTo>
                      <a:pt x="61381" y="1321"/>
                      <a:pt x="60591" y="937"/>
                      <a:pt x="60123" y="305"/>
                    </a:cubicBezTo>
                    <a:lnTo>
                      <a:pt x="59910" y="31"/>
                    </a:lnTo>
                    <a:lnTo>
                      <a:pt x="59789" y="335"/>
                    </a:lnTo>
                    <a:cubicBezTo>
                      <a:pt x="59515" y="882"/>
                      <a:pt x="58968" y="1247"/>
                      <a:pt x="58300" y="1308"/>
                    </a:cubicBezTo>
                    <a:cubicBezTo>
                      <a:pt x="58215" y="1317"/>
                      <a:pt x="58131" y="1321"/>
                      <a:pt x="58048" y="1321"/>
                    </a:cubicBezTo>
                    <a:cubicBezTo>
                      <a:pt x="57259" y="1321"/>
                      <a:pt x="56521" y="937"/>
                      <a:pt x="56081" y="305"/>
                    </a:cubicBezTo>
                    <a:lnTo>
                      <a:pt x="55868" y="31"/>
                    </a:lnTo>
                    <a:lnTo>
                      <a:pt x="55746" y="335"/>
                    </a:lnTo>
                    <a:cubicBezTo>
                      <a:pt x="55442" y="913"/>
                      <a:pt x="54895" y="1278"/>
                      <a:pt x="54166" y="1308"/>
                    </a:cubicBezTo>
                    <a:cubicBezTo>
                      <a:pt x="54108" y="1312"/>
                      <a:pt x="54051" y="1314"/>
                      <a:pt x="53994" y="1314"/>
                    </a:cubicBezTo>
                    <a:cubicBezTo>
                      <a:pt x="53205" y="1314"/>
                      <a:pt x="52461" y="928"/>
                      <a:pt x="52008" y="305"/>
                    </a:cubicBezTo>
                    <a:lnTo>
                      <a:pt x="51856" y="31"/>
                    </a:lnTo>
                    <a:lnTo>
                      <a:pt x="51704" y="335"/>
                    </a:lnTo>
                    <a:cubicBezTo>
                      <a:pt x="51400" y="913"/>
                      <a:pt x="50761" y="1278"/>
                      <a:pt x="50032" y="1308"/>
                    </a:cubicBezTo>
                    <a:cubicBezTo>
                      <a:pt x="49976" y="1312"/>
                      <a:pt x="49921" y="1314"/>
                      <a:pt x="49866" y="1314"/>
                    </a:cubicBezTo>
                    <a:cubicBezTo>
                      <a:pt x="49106" y="1314"/>
                      <a:pt x="48390" y="928"/>
                      <a:pt x="47965" y="305"/>
                    </a:cubicBezTo>
                    <a:lnTo>
                      <a:pt x="47813" y="31"/>
                    </a:lnTo>
                    <a:lnTo>
                      <a:pt x="47661" y="305"/>
                    </a:lnTo>
                    <a:cubicBezTo>
                      <a:pt x="47327" y="913"/>
                      <a:pt x="46658" y="1308"/>
                      <a:pt x="45928" y="1308"/>
                    </a:cubicBezTo>
                    <a:cubicBezTo>
                      <a:pt x="45898" y="1309"/>
                      <a:pt x="45867" y="1310"/>
                      <a:pt x="45837" y="1310"/>
                    </a:cubicBezTo>
                    <a:cubicBezTo>
                      <a:pt x="45025" y="1310"/>
                      <a:pt x="44333" y="920"/>
                      <a:pt x="43922" y="305"/>
                    </a:cubicBezTo>
                    <a:lnTo>
                      <a:pt x="43770" y="31"/>
                    </a:lnTo>
                    <a:lnTo>
                      <a:pt x="43618" y="305"/>
                    </a:lnTo>
                    <a:cubicBezTo>
                      <a:pt x="43254" y="943"/>
                      <a:pt x="42555" y="1308"/>
                      <a:pt x="41795" y="1308"/>
                    </a:cubicBezTo>
                    <a:lnTo>
                      <a:pt x="41764" y="1308"/>
                    </a:lnTo>
                    <a:cubicBezTo>
                      <a:pt x="40974" y="1308"/>
                      <a:pt x="40275" y="943"/>
                      <a:pt x="39880" y="305"/>
                    </a:cubicBezTo>
                    <a:lnTo>
                      <a:pt x="39728" y="31"/>
                    </a:lnTo>
                    <a:lnTo>
                      <a:pt x="39576" y="305"/>
                    </a:lnTo>
                    <a:cubicBezTo>
                      <a:pt x="39181" y="943"/>
                      <a:pt x="38482" y="1308"/>
                      <a:pt x="37691" y="1308"/>
                    </a:cubicBezTo>
                    <a:lnTo>
                      <a:pt x="37661" y="1308"/>
                    </a:lnTo>
                    <a:cubicBezTo>
                      <a:pt x="36871" y="1308"/>
                      <a:pt x="36202" y="943"/>
                      <a:pt x="35837" y="305"/>
                    </a:cubicBezTo>
                    <a:lnTo>
                      <a:pt x="35685" y="31"/>
                    </a:lnTo>
                    <a:lnTo>
                      <a:pt x="35533" y="305"/>
                    </a:lnTo>
                    <a:cubicBezTo>
                      <a:pt x="35123" y="920"/>
                      <a:pt x="34402" y="1310"/>
                      <a:pt x="33615" y="1310"/>
                    </a:cubicBezTo>
                    <a:cubicBezTo>
                      <a:pt x="33586" y="1310"/>
                      <a:pt x="33557" y="1309"/>
                      <a:pt x="33527" y="1308"/>
                    </a:cubicBezTo>
                    <a:cubicBezTo>
                      <a:pt x="32767" y="1308"/>
                      <a:pt x="32129" y="913"/>
                      <a:pt x="31794" y="305"/>
                    </a:cubicBezTo>
                    <a:lnTo>
                      <a:pt x="31642" y="31"/>
                    </a:lnTo>
                    <a:lnTo>
                      <a:pt x="31460" y="305"/>
                    </a:lnTo>
                    <a:cubicBezTo>
                      <a:pt x="31063" y="928"/>
                      <a:pt x="30349" y="1314"/>
                      <a:pt x="29589" y="1314"/>
                    </a:cubicBezTo>
                    <a:cubicBezTo>
                      <a:pt x="29534" y="1314"/>
                      <a:pt x="29479" y="1312"/>
                      <a:pt x="29424" y="1308"/>
                    </a:cubicBezTo>
                    <a:cubicBezTo>
                      <a:pt x="28694" y="1278"/>
                      <a:pt x="28056" y="913"/>
                      <a:pt x="27752" y="335"/>
                    </a:cubicBezTo>
                    <a:lnTo>
                      <a:pt x="27600" y="31"/>
                    </a:lnTo>
                    <a:lnTo>
                      <a:pt x="27417" y="305"/>
                    </a:lnTo>
                    <a:cubicBezTo>
                      <a:pt x="26992" y="928"/>
                      <a:pt x="26250" y="1314"/>
                      <a:pt x="25462" y="1314"/>
                    </a:cubicBezTo>
                    <a:cubicBezTo>
                      <a:pt x="25405" y="1314"/>
                      <a:pt x="25347" y="1312"/>
                      <a:pt x="25290" y="1308"/>
                    </a:cubicBezTo>
                    <a:cubicBezTo>
                      <a:pt x="24560" y="1247"/>
                      <a:pt x="23983" y="913"/>
                      <a:pt x="23709" y="335"/>
                    </a:cubicBezTo>
                    <a:lnTo>
                      <a:pt x="23557" y="31"/>
                    </a:lnTo>
                    <a:lnTo>
                      <a:pt x="23375" y="305"/>
                    </a:lnTo>
                    <a:cubicBezTo>
                      <a:pt x="22935" y="937"/>
                      <a:pt x="22172" y="1321"/>
                      <a:pt x="21400" y="1321"/>
                    </a:cubicBezTo>
                    <a:cubicBezTo>
                      <a:pt x="21319" y="1321"/>
                      <a:pt x="21237" y="1317"/>
                      <a:pt x="21156" y="1308"/>
                    </a:cubicBezTo>
                    <a:cubicBezTo>
                      <a:pt x="20487" y="1247"/>
                      <a:pt x="19940" y="882"/>
                      <a:pt x="19667" y="335"/>
                    </a:cubicBezTo>
                    <a:lnTo>
                      <a:pt x="19545" y="31"/>
                    </a:lnTo>
                    <a:lnTo>
                      <a:pt x="19332" y="305"/>
                    </a:lnTo>
                    <a:cubicBezTo>
                      <a:pt x="18865" y="937"/>
                      <a:pt x="18074" y="1321"/>
                      <a:pt x="17298" y="1321"/>
                    </a:cubicBezTo>
                    <a:cubicBezTo>
                      <a:pt x="17216" y="1321"/>
                      <a:pt x="17134" y="1317"/>
                      <a:pt x="17053" y="1308"/>
                    </a:cubicBezTo>
                    <a:cubicBezTo>
                      <a:pt x="16384" y="1217"/>
                      <a:pt x="15867" y="882"/>
                      <a:pt x="15624" y="335"/>
                    </a:cubicBezTo>
                    <a:lnTo>
                      <a:pt x="15502" y="31"/>
                    </a:lnTo>
                    <a:lnTo>
                      <a:pt x="15290" y="305"/>
                    </a:lnTo>
                    <a:cubicBezTo>
                      <a:pt x="14808" y="947"/>
                      <a:pt x="14021" y="1330"/>
                      <a:pt x="13238" y="1330"/>
                    </a:cubicBezTo>
                    <a:cubicBezTo>
                      <a:pt x="13131" y="1330"/>
                      <a:pt x="13025" y="1323"/>
                      <a:pt x="12919" y="1308"/>
                    </a:cubicBezTo>
                    <a:cubicBezTo>
                      <a:pt x="12280" y="1217"/>
                      <a:pt x="11794" y="852"/>
                      <a:pt x="11581" y="335"/>
                    </a:cubicBezTo>
                    <a:lnTo>
                      <a:pt x="11460" y="31"/>
                    </a:lnTo>
                    <a:lnTo>
                      <a:pt x="11247" y="305"/>
                    </a:lnTo>
                    <a:cubicBezTo>
                      <a:pt x="10739" y="947"/>
                      <a:pt x="9925" y="1330"/>
                      <a:pt x="9136" y="1330"/>
                    </a:cubicBezTo>
                    <a:cubicBezTo>
                      <a:pt x="9029" y="1330"/>
                      <a:pt x="8921" y="1323"/>
                      <a:pt x="8815" y="1308"/>
                    </a:cubicBezTo>
                    <a:cubicBezTo>
                      <a:pt x="8177" y="1186"/>
                      <a:pt x="7721" y="852"/>
                      <a:pt x="7539" y="335"/>
                    </a:cubicBezTo>
                    <a:lnTo>
                      <a:pt x="7417" y="31"/>
                    </a:lnTo>
                    <a:lnTo>
                      <a:pt x="7204" y="305"/>
                    </a:lnTo>
                    <a:cubicBezTo>
                      <a:pt x="6683" y="930"/>
                      <a:pt x="5850" y="1310"/>
                      <a:pt x="5067" y="1310"/>
                    </a:cubicBezTo>
                    <a:cubicBezTo>
                      <a:pt x="4936" y="1310"/>
                      <a:pt x="4807" y="1299"/>
                      <a:pt x="4681" y="1278"/>
                    </a:cubicBezTo>
                    <a:cubicBezTo>
                      <a:pt x="4104" y="1186"/>
                      <a:pt x="3678" y="852"/>
                      <a:pt x="3496" y="335"/>
                    </a:cubicBezTo>
                    <a:lnTo>
                      <a:pt x="3374" y="31"/>
                    </a:lnTo>
                    <a:lnTo>
                      <a:pt x="3162" y="275"/>
                    </a:lnTo>
                    <a:cubicBezTo>
                      <a:pt x="2572" y="991"/>
                      <a:pt x="1749" y="1298"/>
                      <a:pt x="1026" y="1298"/>
                    </a:cubicBezTo>
                    <a:cubicBezTo>
                      <a:pt x="705" y="1298"/>
                      <a:pt x="405" y="1238"/>
                      <a:pt x="153" y="1126"/>
                    </a:cubicBezTo>
                    <a:lnTo>
                      <a:pt x="1" y="1460"/>
                    </a:lnTo>
                    <a:cubicBezTo>
                      <a:pt x="304" y="1596"/>
                      <a:pt x="668" y="1671"/>
                      <a:pt x="1055" y="1671"/>
                    </a:cubicBezTo>
                    <a:cubicBezTo>
                      <a:pt x="1794" y="1671"/>
                      <a:pt x="2615" y="1399"/>
                      <a:pt x="3253" y="761"/>
                    </a:cubicBezTo>
                    <a:cubicBezTo>
                      <a:pt x="3526" y="1217"/>
                      <a:pt x="4013" y="1551"/>
                      <a:pt x="4621" y="1673"/>
                    </a:cubicBezTo>
                    <a:cubicBezTo>
                      <a:pt x="4763" y="1696"/>
                      <a:pt x="4907" y="1707"/>
                      <a:pt x="5053" y="1707"/>
                    </a:cubicBezTo>
                    <a:cubicBezTo>
                      <a:pt x="5868" y="1707"/>
                      <a:pt x="6702" y="1354"/>
                      <a:pt x="7296" y="761"/>
                    </a:cubicBezTo>
                    <a:cubicBezTo>
                      <a:pt x="7599" y="1247"/>
                      <a:pt x="8116" y="1582"/>
                      <a:pt x="8755" y="1673"/>
                    </a:cubicBezTo>
                    <a:cubicBezTo>
                      <a:pt x="8892" y="1696"/>
                      <a:pt x="9032" y="1707"/>
                      <a:pt x="9173" y="1707"/>
                    </a:cubicBezTo>
                    <a:cubicBezTo>
                      <a:pt x="9963" y="1707"/>
                      <a:pt x="10775" y="1354"/>
                      <a:pt x="11369" y="761"/>
                    </a:cubicBezTo>
                    <a:cubicBezTo>
                      <a:pt x="11672" y="1247"/>
                      <a:pt x="12220" y="1582"/>
                      <a:pt x="12858" y="1673"/>
                    </a:cubicBezTo>
                    <a:cubicBezTo>
                      <a:pt x="12979" y="1688"/>
                      <a:pt x="13100" y="1696"/>
                      <a:pt x="13221" y="1696"/>
                    </a:cubicBezTo>
                    <a:cubicBezTo>
                      <a:pt x="14044" y="1696"/>
                      <a:pt x="14855" y="1344"/>
                      <a:pt x="15411" y="761"/>
                    </a:cubicBezTo>
                    <a:cubicBezTo>
                      <a:pt x="15746" y="1278"/>
                      <a:pt x="16293" y="1612"/>
                      <a:pt x="16992" y="1673"/>
                    </a:cubicBezTo>
                    <a:cubicBezTo>
                      <a:pt x="17109" y="1688"/>
                      <a:pt x="17226" y="1696"/>
                      <a:pt x="17343" y="1696"/>
                    </a:cubicBezTo>
                    <a:cubicBezTo>
                      <a:pt x="18139" y="1696"/>
                      <a:pt x="18924" y="1344"/>
                      <a:pt x="19454" y="761"/>
                    </a:cubicBezTo>
                    <a:cubicBezTo>
                      <a:pt x="19819" y="1278"/>
                      <a:pt x="20396" y="1612"/>
                      <a:pt x="21126" y="1703"/>
                    </a:cubicBezTo>
                    <a:cubicBezTo>
                      <a:pt x="21196" y="1708"/>
                      <a:pt x="21267" y="1710"/>
                      <a:pt x="21337" y="1710"/>
                    </a:cubicBezTo>
                    <a:cubicBezTo>
                      <a:pt x="22172" y="1710"/>
                      <a:pt x="22966" y="1378"/>
                      <a:pt x="23527" y="761"/>
                    </a:cubicBezTo>
                    <a:cubicBezTo>
                      <a:pt x="23892" y="1278"/>
                      <a:pt x="24530" y="1642"/>
                      <a:pt x="25259" y="1703"/>
                    </a:cubicBezTo>
                    <a:cubicBezTo>
                      <a:pt x="25323" y="1708"/>
                      <a:pt x="25387" y="1710"/>
                      <a:pt x="25450" y="1710"/>
                    </a:cubicBezTo>
                    <a:cubicBezTo>
                      <a:pt x="26266" y="1710"/>
                      <a:pt x="27062" y="1351"/>
                      <a:pt x="27569" y="730"/>
                    </a:cubicBezTo>
                    <a:cubicBezTo>
                      <a:pt x="27965" y="1308"/>
                      <a:pt x="28633" y="1642"/>
                      <a:pt x="29393" y="1703"/>
                    </a:cubicBezTo>
                    <a:cubicBezTo>
                      <a:pt x="29426" y="1704"/>
                      <a:pt x="29459" y="1705"/>
                      <a:pt x="29492" y="1705"/>
                    </a:cubicBezTo>
                    <a:cubicBezTo>
                      <a:pt x="30310" y="1705"/>
                      <a:pt x="31115" y="1344"/>
                      <a:pt x="31612" y="730"/>
                    </a:cubicBezTo>
                    <a:cubicBezTo>
                      <a:pt x="32038" y="1338"/>
                      <a:pt x="32737" y="1673"/>
                      <a:pt x="33527" y="1703"/>
                    </a:cubicBezTo>
                    <a:cubicBezTo>
                      <a:pt x="33560" y="1704"/>
                      <a:pt x="33593" y="1705"/>
                      <a:pt x="33626" y="1705"/>
                    </a:cubicBezTo>
                    <a:cubicBezTo>
                      <a:pt x="34439" y="1705"/>
                      <a:pt x="35188" y="1344"/>
                      <a:pt x="35685" y="730"/>
                    </a:cubicBezTo>
                    <a:cubicBezTo>
                      <a:pt x="36111" y="1338"/>
                      <a:pt x="36840" y="1703"/>
                      <a:pt x="37661" y="1703"/>
                    </a:cubicBezTo>
                    <a:lnTo>
                      <a:pt x="37691" y="1703"/>
                    </a:lnTo>
                    <a:cubicBezTo>
                      <a:pt x="38512" y="1703"/>
                      <a:pt x="39241" y="1338"/>
                      <a:pt x="39728" y="761"/>
                    </a:cubicBezTo>
                    <a:cubicBezTo>
                      <a:pt x="40184" y="1338"/>
                      <a:pt x="40944" y="1703"/>
                      <a:pt x="41764" y="1703"/>
                    </a:cubicBezTo>
                    <a:lnTo>
                      <a:pt x="41795" y="1703"/>
                    </a:lnTo>
                    <a:cubicBezTo>
                      <a:pt x="42615" y="1703"/>
                      <a:pt x="43314" y="1338"/>
                      <a:pt x="43770" y="730"/>
                    </a:cubicBezTo>
                    <a:cubicBezTo>
                      <a:pt x="44267" y="1344"/>
                      <a:pt x="45017" y="1705"/>
                      <a:pt x="45830" y="1705"/>
                    </a:cubicBezTo>
                    <a:cubicBezTo>
                      <a:pt x="45863" y="1705"/>
                      <a:pt x="45896" y="1704"/>
                      <a:pt x="45928" y="1703"/>
                    </a:cubicBezTo>
                    <a:cubicBezTo>
                      <a:pt x="46719" y="1673"/>
                      <a:pt x="47418" y="1338"/>
                      <a:pt x="47843" y="730"/>
                    </a:cubicBezTo>
                    <a:cubicBezTo>
                      <a:pt x="48340" y="1344"/>
                      <a:pt x="49118" y="1705"/>
                      <a:pt x="49960" y="1705"/>
                    </a:cubicBezTo>
                    <a:cubicBezTo>
                      <a:pt x="49994" y="1705"/>
                      <a:pt x="50028" y="1704"/>
                      <a:pt x="50062" y="1703"/>
                    </a:cubicBezTo>
                    <a:cubicBezTo>
                      <a:pt x="50822" y="1642"/>
                      <a:pt x="51491" y="1308"/>
                      <a:pt x="51886" y="730"/>
                    </a:cubicBezTo>
                    <a:cubicBezTo>
                      <a:pt x="52394" y="1351"/>
                      <a:pt x="53163" y="1710"/>
                      <a:pt x="54000" y="1710"/>
                    </a:cubicBezTo>
                    <a:cubicBezTo>
                      <a:pt x="54065" y="1710"/>
                      <a:pt x="54130" y="1708"/>
                      <a:pt x="54196" y="1703"/>
                    </a:cubicBezTo>
                    <a:cubicBezTo>
                      <a:pt x="54926" y="1642"/>
                      <a:pt x="55564" y="1278"/>
                      <a:pt x="55929" y="761"/>
                    </a:cubicBezTo>
                    <a:cubicBezTo>
                      <a:pt x="56490" y="1378"/>
                      <a:pt x="57283" y="1710"/>
                      <a:pt x="58119" y="1710"/>
                    </a:cubicBezTo>
                    <a:cubicBezTo>
                      <a:pt x="58189" y="1710"/>
                      <a:pt x="58259" y="1708"/>
                      <a:pt x="58330" y="1703"/>
                    </a:cubicBezTo>
                    <a:cubicBezTo>
                      <a:pt x="59029" y="1612"/>
                      <a:pt x="59637" y="1278"/>
                      <a:pt x="59971" y="761"/>
                    </a:cubicBezTo>
                    <a:cubicBezTo>
                      <a:pt x="60528" y="1344"/>
                      <a:pt x="61315" y="1696"/>
                      <a:pt x="62113" y="1696"/>
                    </a:cubicBezTo>
                    <a:cubicBezTo>
                      <a:pt x="62230" y="1696"/>
                      <a:pt x="62347" y="1688"/>
                      <a:pt x="62464" y="1673"/>
                    </a:cubicBezTo>
                    <a:cubicBezTo>
                      <a:pt x="63132" y="1612"/>
                      <a:pt x="63710" y="1278"/>
                      <a:pt x="64044" y="761"/>
                    </a:cubicBezTo>
                    <a:cubicBezTo>
                      <a:pt x="64601" y="1344"/>
                      <a:pt x="65412" y="1696"/>
                      <a:pt x="66215" y="1696"/>
                    </a:cubicBezTo>
                    <a:cubicBezTo>
                      <a:pt x="66333" y="1696"/>
                      <a:pt x="66450" y="1688"/>
                      <a:pt x="66567" y="1673"/>
                    </a:cubicBezTo>
                    <a:cubicBezTo>
                      <a:pt x="67236" y="1582"/>
                      <a:pt x="67783" y="1247"/>
                      <a:pt x="68087" y="761"/>
                    </a:cubicBezTo>
                    <a:cubicBezTo>
                      <a:pt x="68680" y="1354"/>
                      <a:pt x="69471" y="1707"/>
                      <a:pt x="70273" y="1707"/>
                    </a:cubicBezTo>
                    <a:cubicBezTo>
                      <a:pt x="70416" y="1707"/>
                      <a:pt x="70559" y="1696"/>
                      <a:pt x="70701" y="1673"/>
                    </a:cubicBezTo>
                    <a:cubicBezTo>
                      <a:pt x="71339" y="1582"/>
                      <a:pt x="71856" y="1247"/>
                      <a:pt x="72130" y="761"/>
                    </a:cubicBezTo>
                    <a:cubicBezTo>
                      <a:pt x="72749" y="1354"/>
                      <a:pt x="73587" y="1707"/>
                      <a:pt x="74403" y="1707"/>
                    </a:cubicBezTo>
                    <a:cubicBezTo>
                      <a:pt x="74548" y="1707"/>
                      <a:pt x="74692" y="1696"/>
                      <a:pt x="74835" y="1673"/>
                    </a:cubicBezTo>
                    <a:cubicBezTo>
                      <a:pt x="75443" y="1551"/>
                      <a:pt x="75899" y="1247"/>
                      <a:pt x="76172" y="761"/>
                    </a:cubicBezTo>
                    <a:cubicBezTo>
                      <a:pt x="76750" y="1430"/>
                      <a:pt x="77510" y="1734"/>
                      <a:pt x="78239" y="1734"/>
                    </a:cubicBezTo>
                    <a:cubicBezTo>
                      <a:pt x="78786" y="1734"/>
                      <a:pt x="79333" y="1551"/>
                      <a:pt x="79759" y="1278"/>
                    </a:cubicBezTo>
                    <a:lnTo>
                      <a:pt x="79546" y="943"/>
                    </a:lnTo>
                    <a:cubicBezTo>
                      <a:pt x="79171" y="1193"/>
                      <a:pt x="78704" y="1340"/>
                      <a:pt x="78222" y="1340"/>
                    </a:cubicBezTo>
                    <a:cubicBezTo>
                      <a:pt x="77532" y="1340"/>
                      <a:pt x="76813" y="1039"/>
                      <a:pt x="76294" y="305"/>
                    </a:cubicBezTo>
                    <a:lnTo>
                      <a:pt x="760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0" name="Google Shape;11890;p32"/>
              <p:cNvSpPr/>
              <p:nvPr/>
            </p:nvSpPr>
            <p:spPr>
              <a:xfrm>
                <a:off x="3251707" y="3687355"/>
                <a:ext cx="1304527" cy="27178"/>
              </a:xfrm>
              <a:custGeom>
                <a:avLst/>
                <a:gdLst/>
                <a:ahLst/>
                <a:cxnLst/>
                <a:rect l="l" t="t" r="r" b="b"/>
                <a:pathLst>
                  <a:path w="77662" h="1618" extrusionOk="0">
                    <a:moveTo>
                      <a:pt x="3283" y="0"/>
                    </a:moveTo>
                    <a:lnTo>
                      <a:pt x="3071" y="243"/>
                    </a:lnTo>
                    <a:cubicBezTo>
                      <a:pt x="2505" y="914"/>
                      <a:pt x="1708" y="1194"/>
                      <a:pt x="1008" y="1194"/>
                    </a:cubicBezTo>
                    <a:cubicBezTo>
                      <a:pt x="693" y="1194"/>
                      <a:pt x="398" y="1137"/>
                      <a:pt x="153" y="1034"/>
                    </a:cubicBezTo>
                    <a:lnTo>
                      <a:pt x="1" y="1368"/>
                    </a:lnTo>
                    <a:cubicBezTo>
                      <a:pt x="306" y="1505"/>
                      <a:pt x="667" y="1580"/>
                      <a:pt x="1047" y="1580"/>
                    </a:cubicBezTo>
                    <a:cubicBezTo>
                      <a:pt x="1763" y="1580"/>
                      <a:pt x="2546" y="1315"/>
                      <a:pt x="3162" y="699"/>
                    </a:cubicBezTo>
                    <a:cubicBezTo>
                      <a:pt x="3435" y="1155"/>
                      <a:pt x="3922" y="1459"/>
                      <a:pt x="4499" y="1581"/>
                    </a:cubicBezTo>
                    <a:cubicBezTo>
                      <a:pt x="4638" y="1604"/>
                      <a:pt x="4779" y="1615"/>
                      <a:pt x="4921" y="1615"/>
                    </a:cubicBezTo>
                    <a:cubicBezTo>
                      <a:pt x="5716" y="1615"/>
                      <a:pt x="6546" y="1266"/>
                      <a:pt x="7113" y="699"/>
                    </a:cubicBezTo>
                    <a:cubicBezTo>
                      <a:pt x="7417" y="1155"/>
                      <a:pt x="7903" y="1489"/>
                      <a:pt x="8511" y="1581"/>
                    </a:cubicBezTo>
                    <a:cubicBezTo>
                      <a:pt x="8639" y="1597"/>
                      <a:pt x="8767" y="1605"/>
                      <a:pt x="8895" y="1605"/>
                    </a:cubicBezTo>
                    <a:cubicBezTo>
                      <a:pt x="9705" y="1605"/>
                      <a:pt x="10487" y="1277"/>
                      <a:pt x="11065" y="699"/>
                    </a:cubicBezTo>
                    <a:cubicBezTo>
                      <a:pt x="11369" y="1186"/>
                      <a:pt x="11885" y="1489"/>
                      <a:pt x="12554" y="1581"/>
                    </a:cubicBezTo>
                    <a:cubicBezTo>
                      <a:pt x="12674" y="1597"/>
                      <a:pt x="12795" y="1605"/>
                      <a:pt x="12916" y="1605"/>
                    </a:cubicBezTo>
                    <a:cubicBezTo>
                      <a:pt x="13686" y="1605"/>
                      <a:pt x="14464" y="1277"/>
                      <a:pt x="15016" y="699"/>
                    </a:cubicBezTo>
                    <a:cubicBezTo>
                      <a:pt x="15350" y="1186"/>
                      <a:pt x="15898" y="1520"/>
                      <a:pt x="16566" y="1581"/>
                    </a:cubicBezTo>
                    <a:cubicBezTo>
                      <a:pt x="16662" y="1591"/>
                      <a:pt x="16758" y="1595"/>
                      <a:pt x="16855" y="1595"/>
                    </a:cubicBezTo>
                    <a:cubicBezTo>
                      <a:pt x="17643" y="1595"/>
                      <a:pt x="18426" y="1268"/>
                      <a:pt x="18968" y="699"/>
                    </a:cubicBezTo>
                    <a:cubicBezTo>
                      <a:pt x="19332" y="1216"/>
                      <a:pt x="19879" y="1520"/>
                      <a:pt x="20609" y="1581"/>
                    </a:cubicBezTo>
                    <a:cubicBezTo>
                      <a:pt x="20705" y="1591"/>
                      <a:pt x="20800" y="1595"/>
                      <a:pt x="20895" y="1595"/>
                    </a:cubicBezTo>
                    <a:cubicBezTo>
                      <a:pt x="21672" y="1595"/>
                      <a:pt x="22404" y="1268"/>
                      <a:pt x="22919" y="699"/>
                    </a:cubicBezTo>
                    <a:cubicBezTo>
                      <a:pt x="23284" y="1216"/>
                      <a:pt x="23892" y="1550"/>
                      <a:pt x="24621" y="1611"/>
                    </a:cubicBezTo>
                    <a:cubicBezTo>
                      <a:pt x="24683" y="1615"/>
                      <a:pt x="24745" y="1618"/>
                      <a:pt x="24806" y="1618"/>
                    </a:cubicBezTo>
                    <a:cubicBezTo>
                      <a:pt x="25594" y="1618"/>
                      <a:pt x="26363" y="1263"/>
                      <a:pt x="26870" y="699"/>
                    </a:cubicBezTo>
                    <a:cubicBezTo>
                      <a:pt x="27266" y="1246"/>
                      <a:pt x="27904" y="1550"/>
                      <a:pt x="28664" y="1611"/>
                    </a:cubicBezTo>
                    <a:cubicBezTo>
                      <a:pt x="28698" y="1612"/>
                      <a:pt x="28732" y="1613"/>
                      <a:pt x="28767" y="1613"/>
                    </a:cubicBezTo>
                    <a:cubicBezTo>
                      <a:pt x="29553" y="1613"/>
                      <a:pt x="30327" y="1282"/>
                      <a:pt x="30822" y="699"/>
                    </a:cubicBezTo>
                    <a:cubicBezTo>
                      <a:pt x="31247" y="1246"/>
                      <a:pt x="31916" y="1581"/>
                      <a:pt x="32676" y="1611"/>
                    </a:cubicBezTo>
                    <a:cubicBezTo>
                      <a:pt x="32708" y="1612"/>
                      <a:pt x="32740" y="1613"/>
                      <a:pt x="32771" y="1613"/>
                    </a:cubicBezTo>
                    <a:cubicBezTo>
                      <a:pt x="33558" y="1613"/>
                      <a:pt x="34306" y="1254"/>
                      <a:pt x="34773" y="699"/>
                    </a:cubicBezTo>
                    <a:cubicBezTo>
                      <a:pt x="35199" y="1277"/>
                      <a:pt x="35928" y="1611"/>
                      <a:pt x="36719" y="1611"/>
                    </a:cubicBezTo>
                    <a:lnTo>
                      <a:pt x="36749" y="1611"/>
                    </a:lnTo>
                    <a:cubicBezTo>
                      <a:pt x="37539" y="1611"/>
                      <a:pt x="38269" y="1277"/>
                      <a:pt x="38725" y="699"/>
                    </a:cubicBezTo>
                    <a:cubicBezTo>
                      <a:pt x="39181" y="1277"/>
                      <a:pt x="39910" y="1611"/>
                      <a:pt x="40731" y="1611"/>
                    </a:cubicBezTo>
                    <a:cubicBezTo>
                      <a:pt x="41521" y="1611"/>
                      <a:pt x="42220" y="1277"/>
                      <a:pt x="42676" y="699"/>
                    </a:cubicBezTo>
                    <a:cubicBezTo>
                      <a:pt x="43144" y="1254"/>
                      <a:pt x="43892" y="1613"/>
                      <a:pt x="44678" y="1613"/>
                    </a:cubicBezTo>
                    <a:cubicBezTo>
                      <a:pt x="44710" y="1613"/>
                      <a:pt x="44742" y="1612"/>
                      <a:pt x="44773" y="1611"/>
                    </a:cubicBezTo>
                    <a:cubicBezTo>
                      <a:pt x="45533" y="1581"/>
                      <a:pt x="46202" y="1246"/>
                      <a:pt x="46628" y="699"/>
                    </a:cubicBezTo>
                    <a:cubicBezTo>
                      <a:pt x="47123" y="1282"/>
                      <a:pt x="47897" y="1613"/>
                      <a:pt x="48683" y="1613"/>
                    </a:cubicBezTo>
                    <a:cubicBezTo>
                      <a:pt x="48717" y="1613"/>
                      <a:pt x="48751" y="1612"/>
                      <a:pt x="48786" y="1611"/>
                    </a:cubicBezTo>
                    <a:cubicBezTo>
                      <a:pt x="49546" y="1550"/>
                      <a:pt x="50184" y="1246"/>
                      <a:pt x="50579" y="699"/>
                    </a:cubicBezTo>
                    <a:cubicBezTo>
                      <a:pt x="51086" y="1263"/>
                      <a:pt x="51829" y="1618"/>
                      <a:pt x="52638" y="1618"/>
                    </a:cubicBezTo>
                    <a:cubicBezTo>
                      <a:pt x="52701" y="1618"/>
                      <a:pt x="52764" y="1615"/>
                      <a:pt x="52828" y="1611"/>
                    </a:cubicBezTo>
                    <a:cubicBezTo>
                      <a:pt x="53527" y="1550"/>
                      <a:pt x="54166" y="1216"/>
                      <a:pt x="54530" y="699"/>
                    </a:cubicBezTo>
                    <a:cubicBezTo>
                      <a:pt x="55045" y="1268"/>
                      <a:pt x="55777" y="1595"/>
                      <a:pt x="56554" y="1595"/>
                    </a:cubicBezTo>
                    <a:cubicBezTo>
                      <a:pt x="56649" y="1595"/>
                      <a:pt x="56745" y="1591"/>
                      <a:pt x="56841" y="1581"/>
                    </a:cubicBezTo>
                    <a:cubicBezTo>
                      <a:pt x="57540" y="1520"/>
                      <a:pt x="58117" y="1216"/>
                      <a:pt x="58482" y="699"/>
                    </a:cubicBezTo>
                    <a:cubicBezTo>
                      <a:pt x="58997" y="1268"/>
                      <a:pt x="59777" y="1595"/>
                      <a:pt x="60586" y="1595"/>
                    </a:cubicBezTo>
                    <a:cubicBezTo>
                      <a:pt x="60685" y="1595"/>
                      <a:pt x="60784" y="1591"/>
                      <a:pt x="60883" y="1581"/>
                    </a:cubicBezTo>
                    <a:cubicBezTo>
                      <a:pt x="61552" y="1520"/>
                      <a:pt x="62099" y="1186"/>
                      <a:pt x="62433" y="699"/>
                    </a:cubicBezTo>
                    <a:cubicBezTo>
                      <a:pt x="62959" y="1277"/>
                      <a:pt x="63734" y="1605"/>
                      <a:pt x="64523" y="1605"/>
                    </a:cubicBezTo>
                    <a:cubicBezTo>
                      <a:pt x="64647" y="1605"/>
                      <a:pt x="64772" y="1597"/>
                      <a:pt x="64895" y="1581"/>
                    </a:cubicBezTo>
                    <a:cubicBezTo>
                      <a:pt x="65534" y="1489"/>
                      <a:pt x="66081" y="1186"/>
                      <a:pt x="66385" y="699"/>
                    </a:cubicBezTo>
                    <a:cubicBezTo>
                      <a:pt x="66932" y="1277"/>
                      <a:pt x="67722" y="1611"/>
                      <a:pt x="68513" y="1611"/>
                    </a:cubicBezTo>
                    <a:cubicBezTo>
                      <a:pt x="68634" y="1611"/>
                      <a:pt x="68786" y="1581"/>
                      <a:pt x="68908" y="1581"/>
                    </a:cubicBezTo>
                    <a:cubicBezTo>
                      <a:pt x="69546" y="1489"/>
                      <a:pt x="70032" y="1155"/>
                      <a:pt x="70306" y="699"/>
                    </a:cubicBezTo>
                    <a:cubicBezTo>
                      <a:pt x="70899" y="1266"/>
                      <a:pt x="71732" y="1615"/>
                      <a:pt x="72528" y="1615"/>
                    </a:cubicBezTo>
                    <a:cubicBezTo>
                      <a:pt x="72671" y="1615"/>
                      <a:pt x="72812" y="1604"/>
                      <a:pt x="72950" y="1581"/>
                    </a:cubicBezTo>
                    <a:cubicBezTo>
                      <a:pt x="73528" y="1459"/>
                      <a:pt x="74014" y="1155"/>
                      <a:pt x="74288" y="699"/>
                    </a:cubicBezTo>
                    <a:cubicBezTo>
                      <a:pt x="74903" y="1240"/>
                      <a:pt x="75691" y="1472"/>
                      <a:pt x="76418" y="1472"/>
                    </a:cubicBezTo>
                    <a:cubicBezTo>
                      <a:pt x="76876" y="1472"/>
                      <a:pt x="77309" y="1380"/>
                      <a:pt x="77662" y="1216"/>
                    </a:cubicBezTo>
                    <a:lnTo>
                      <a:pt x="77479" y="851"/>
                    </a:lnTo>
                    <a:cubicBezTo>
                      <a:pt x="77165" y="997"/>
                      <a:pt x="76780" y="1081"/>
                      <a:pt x="76373" y="1081"/>
                    </a:cubicBezTo>
                    <a:cubicBezTo>
                      <a:pt x="75679" y="1081"/>
                      <a:pt x="74923" y="837"/>
                      <a:pt x="74348" y="243"/>
                    </a:cubicBezTo>
                    <a:lnTo>
                      <a:pt x="74136" y="31"/>
                    </a:lnTo>
                    <a:lnTo>
                      <a:pt x="74045" y="304"/>
                    </a:lnTo>
                    <a:cubicBezTo>
                      <a:pt x="73862" y="790"/>
                      <a:pt x="73437" y="1094"/>
                      <a:pt x="72859" y="1186"/>
                    </a:cubicBezTo>
                    <a:cubicBezTo>
                      <a:pt x="72731" y="1208"/>
                      <a:pt x="72600" y="1220"/>
                      <a:pt x="72467" y="1220"/>
                    </a:cubicBezTo>
                    <a:cubicBezTo>
                      <a:pt x="71716" y="1220"/>
                      <a:pt x="70918" y="863"/>
                      <a:pt x="70427" y="243"/>
                    </a:cubicBezTo>
                    <a:lnTo>
                      <a:pt x="70215" y="0"/>
                    </a:lnTo>
                    <a:lnTo>
                      <a:pt x="70093" y="304"/>
                    </a:lnTo>
                    <a:cubicBezTo>
                      <a:pt x="69911" y="790"/>
                      <a:pt x="69455" y="1094"/>
                      <a:pt x="68847" y="1186"/>
                    </a:cubicBezTo>
                    <a:cubicBezTo>
                      <a:pt x="68719" y="1208"/>
                      <a:pt x="68589" y="1220"/>
                      <a:pt x="68458" y="1220"/>
                    </a:cubicBezTo>
                    <a:cubicBezTo>
                      <a:pt x="67721" y="1220"/>
                      <a:pt x="66967" y="863"/>
                      <a:pt x="66476" y="243"/>
                    </a:cubicBezTo>
                    <a:lnTo>
                      <a:pt x="66294" y="0"/>
                    </a:lnTo>
                    <a:lnTo>
                      <a:pt x="66142" y="304"/>
                    </a:lnTo>
                    <a:cubicBezTo>
                      <a:pt x="65929" y="790"/>
                      <a:pt x="65473" y="1125"/>
                      <a:pt x="64835" y="1216"/>
                    </a:cubicBezTo>
                    <a:cubicBezTo>
                      <a:pt x="64748" y="1225"/>
                      <a:pt x="64661" y="1230"/>
                      <a:pt x="64574" y="1230"/>
                    </a:cubicBezTo>
                    <a:cubicBezTo>
                      <a:pt x="63802" y="1230"/>
                      <a:pt x="63016" y="872"/>
                      <a:pt x="62525" y="243"/>
                    </a:cubicBezTo>
                    <a:lnTo>
                      <a:pt x="62342" y="0"/>
                    </a:lnTo>
                    <a:lnTo>
                      <a:pt x="62221" y="304"/>
                    </a:lnTo>
                    <a:cubicBezTo>
                      <a:pt x="61977" y="790"/>
                      <a:pt x="61461" y="1125"/>
                      <a:pt x="60822" y="1216"/>
                    </a:cubicBezTo>
                    <a:cubicBezTo>
                      <a:pt x="60736" y="1225"/>
                      <a:pt x="60650" y="1230"/>
                      <a:pt x="60563" y="1230"/>
                    </a:cubicBezTo>
                    <a:cubicBezTo>
                      <a:pt x="59797" y="1230"/>
                      <a:pt x="59041" y="872"/>
                      <a:pt x="58604" y="243"/>
                    </a:cubicBezTo>
                    <a:lnTo>
                      <a:pt x="58391" y="0"/>
                    </a:lnTo>
                    <a:lnTo>
                      <a:pt x="58269" y="274"/>
                    </a:lnTo>
                    <a:cubicBezTo>
                      <a:pt x="58026" y="821"/>
                      <a:pt x="57479" y="1155"/>
                      <a:pt x="56810" y="1216"/>
                    </a:cubicBezTo>
                    <a:cubicBezTo>
                      <a:pt x="56732" y="1225"/>
                      <a:pt x="56653" y="1229"/>
                      <a:pt x="56574" y="1229"/>
                    </a:cubicBezTo>
                    <a:cubicBezTo>
                      <a:pt x="55830" y="1229"/>
                      <a:pt x="55092" y="848"/>
                      <a:pt x="54652" y="243"/>
                    </a:cubicBezTo>
                    <a:lnTo>
                      <a:pt x="54470" y="0"/>
                    </a:lnTo>
                    <a:lnTo>
                      <a:pt x="54318" y="274"/>
                    </a:lnTo>
                    <a:cubicBezTo>
                      <a:pt x="54044" y="821"/>
                      <a:pt x="53497" y="1155"/>
                      <a:pt x="52798" y="1216"/>
                    </a:cubicBezTo>
                    <a:cubicBezTo>
                      <a:pt x="52739" y="1220"/>
                      <a:pt x="52679" y="1223"/>
                      <a:pt x="52620" y="1223"/>
                    </a:cubicBezTo>
                    <a:cubicBezTo>
                      <a:pt x="51860" y="1223"/>
                      <a:pt x="51124" y="866"/>
                      <a:pt x="50701" y="274"/>
                    </a:cubicBezTo>
                    <a:lnTo>
                      <a:pt x="50518" y="0"/>
                    </a:lnTo>
                    <a:lnTo>
                      <a:pt x="50397" y="274"/>
                    </a:lnTo>
                    <a:cubicBezTo>
                      <a:pt x="50093" y="821"/>
                      <a:pt x="49485" y="1186"/>
                      <a:pt x="48786" y="1216"/>
                    </a:cubicBezTo>
                    <a:cubicBezTo>
                      <a:pt x="48754" y="1217"/>
                      <a:pt x="48722" y="1218"/>
                      <a:pt x="48691" y="1218"/>
                    </a:cubicBezTo>
                    <a:cubicBezTo>
                      <a:pt x="47907" y="1218"/>
                      <a:pt x="47189" y="858"/>
                      <a:pt x="46780" y="274"/>
                    </a:cubicBezTo>
                    <a:lnTo>
                      <a:pt x="46597" y="0"/>
                    </a:lnTo>
                    <a:lnTo>
                      <a:pt x="46445" y="274"/>
                    </a:lnTo>
                    <a:cubicBezTo>
                      <a:pt x="46111" y="851"/>
                      <a:pt x="45503" y="1186"/>
                      <a:pt x="44743" y="1216"/>
                    </a:cubicBezTo>
                    <a:cubicBezTo>
                      <a:pt x="44712" y="1217"/>
                      <a:pt x="44682" y="1218"/>
                      <a:pt x="44651" y="1218"/>
                    </a:cubicBezTo>
                    <a:cubicBezTo>
                      <a:pt x="43897" y="1218"/>
                      <a:pt x="43208" y="858"/>
                      <a:pt x="42828" y="274"/>
                    </a:cubicBezTo>
                    <a:lnTo>
                      <a:pt x="42646" y="0"/>
                    </a:lnTo>
                    <a:lnTo>
                      <a:pt x="42494" y="274"/>
                    </a:lnTo>
                    <a:cubicBezTo>
                      <a:pt x="42159" y="851"/>
                      <a:pt x="41491" y="1216"/>
                      <a:pt x="40731" y="1216"/>
                    </a:cubicBezTo>
                    <a:lnTo>
                      <a:pt x="40700" y="1216"/>
                    </a:lnTo>
                    <a:cubicBezTo>
                      <a:pt x="39941" y="1216"/>
                      <a:pt x="39241" y="882"/>
                      <a:pt x="38877" y="274"/>
                    </a:cubicBezTo>
                    <a:lnTo>
                      <a:pt x="38725" y="0"/>
                    </a:lnTo>
                    <a:lnTo>
                      <a:pt x="38573" y="274"/>
                    </a:lnTo>
                    <a:cubicBezTo>
                      <a:pt x="38178" y="882"/>
                      <a:pt x="37509" y="1216"/>
                      <a:pt x="36749" y="1216"/>
                    </a:cubicBezTo>
                    <a:lnTo>
                      <a:pt x="36719" y="1216"/>
                    </a:lnTo>
                    <a:cubicBezTo>
                      <a:pt x="35959" y="1216"/>
                      <a:pt x="35290" y="851"/>
                      <a:pt x="34956" y="274"/>
                    </a:cubicBezTo>
                    <a:lnTo>
                      <a:pt x="34773" y="0"/>
                    </a:lnTo>
                    <a:lnTo>
                      <a:pt x="34621" y="274"/>
                    </a:lnTo>
                    <a:cubicBezTo>
                      <a:pt x="34241" y="858"/>
                      <a:pt x="33525" y="1218"/>
                      <a:pt x="32768" y="1218"/>
                    </a:cubicBezTo>
                    <a:cubicBezTo>
                      <a:pt x="32737" y="1218"/>
                      <a:pt x="32707" y="1217"/>
                      <a:pt x="32676" y="1216"/>
                    </a:cubicBezTo>
                    <a:cubicBezTo>
                      <a:pt x="31946" y="1186"/>
                      <a:pt x="31308" y="851"/>
                      <a:pt x="31004" y="274"/>
                    </a:cubicBezTo>
                    <a:lnTo>
                      <a:pt x="30852" y="0"/>
                    </a:lnTo>
                    <a:lnTo>
                      <a:pt x="30670" y="274"/>
                    </a:lnTo>
                    <a:cubicBezTo>
                      <a:pt x="30261" y="858"/>
                      <a:pt x="29543" y="1218"/>
                      <a:pt x="28759" y="1218"/>
                    </a:cubicBezTo>
                    <a:cubicBezTo>
                      <a:pt x="28727" y="1218"/>
                      <a:pt x="28696" y="1217"/>
                      <a:pt x="28664" y="1216"/>
                    </a:cubicBezTo>
                    <a:cubicBezTo>
                      <a:pt x="27965" y="1186"/>
                      <a:pt x="27357" y="821"/>
                      <a:pt x="27053" y="274"/>
                    </a:cubicBezTo>
                    <a:lnTo>
                      <a:pt x="26901" y="0"/>
                    </a:lnTo>
                    <a:lnTo>
                      <a:pt x="26749" y="274"/>
                    </a:lnTo>
                    <a:cubicBezTo>
                      <a:pt x="26326" y="866"/>
                      <a:pt x="25589" y="1223"/>
                      <a:pt x="24830" y="1223"/>
                    </a:cubicBezTo>
                    <a:cubicBezTo>
                      <a:pt x="24770" y="1223"/>
                      <a:pt x="24711" y="1220"/>
                      <a:pt x="24652" y="1216"/>
                    </a:cubicBezTo>
                    <a:cubicBezTo>
                      <a:pt x="23952" y="1155"/>
                      <a:pt x="23405" y="821"/>
                      <a:pt x="23101" y="274"/>
                    </a:cubicBezTo>
                    <a:lnTo>
                      <a:pt x="22980" y="0"/>
                    </a:lnTo>
                    <a:lnTo>
                      <a:pt x="22797" y="243"/>
                    </a:lnTo>
                    <a:cubicBezTo>
                      <a:pt x="22346" y="864"/>
                      <a:pt x="21581" y="1222"/>
                      <a:pt x="20817" y="1222"/>
                    </a:cubicBezTo>
                    <a:cubicBezTo>
                      <a:pt x="20758" y="1222"/>
                      <a:pt x="20699" y="1220"/>
                      <a:pt x="20639" y="1216"/>
                    </a:cubicBezTo>
                    <a:cubicBezTo>
                      <a:pt x="19971" y="1155"/>
                      <a:pt x="19423" y="821"/>
                      <a:pt x="19180" y="274"/>
                    </a:cubicBezTo>
                    <a:lnTo>
                      <a:pt x="19028" y="0"/>
                    </a:lnTo>
                    <a:lnTo>
                      <a:pt x="18846" y="243"/>
                    </a:lnTo>
                    <a:cubicBezTo>
                      <a:pt x="18382" y="872"/>
                      <a:pt x="17623" y="1230"/>
                      <a:pt x="16878" y="1230"/>
                    </a:cubicBezTo>
                    <a:cubicBezTo>
                      <a:pt x="16794" y="1230"/>
                      <a:pt x="16710" y="1225"/>
                      <a:pt x="16627" y="1216"/>
                    </a:cubicBezTo>
                    <a:cubicBezTo>
                      <a:pt x="15958" y="1125"/>
                      <a:pt x="15472" y="790"/>
                      <a:pt x="15229" y="304"/>
                    </a:cubicBezTo>
                    <a:lnTo>
                      <a:pt x="15107" y="0"/>
                    </a:lnTo>
                    <a:lnTo>
                      <a:pt x="14894" y="243"/>
                    </a:lnTo>
                    <a:cubicBezTo>
                      <a:pt x="14430" y="872"/>
                      <a:pt x="13647" y="1230"/>
                      <a:pt x="12853" y="1230"/>
                    </a:cubicBezTo>
                    <a:cubicBezTo>
                      <a:pt x="12763" y="1230"/>
                      <a:pt x="12674" y="1225"/>
                      <a:pt x="12584" y="1216"/>
                    </a:cubicBezTo>
                    <a:cubicBezTo>
                      <a:pt x="11977" y="1125"/>
                      <a:pt x="11490" y="790"/>
                      <a:pt x="11277" y="304"/>
                    </a:cubicBezTo>
                    <a:lnTo>
                      <a:pt x="11156" y="0"/>
                    </a:lnTo>
                    <a:lnTo>
                      <a:pt x="10973" y="243"/>
                    </a:lnTo>
                    <a:cubicBezTo>
                      <a:pt x="10483" y="863"/>
                      <a:pt x="9729" y="1220"/>
                      <a:pt x="8973" y="1220"/>
                    </a:cubicBezTo>
                    <a:cubicBezTo>
                      <a:pt x="8839" y="1220"/>
                      <a:pt x="8705" y="1208"/>
                      <a:pt x="8572" y="1186"/>
                    </a:cubicBezTo>
                    <a:cubicBezTo>
                      <a:pt x="7995" y="1094"/>
                      <a:pt x="7539" y="790"/>
                      <a:pt x="7356" y="304"/>
                    </a:cubicBezTo>
                    <a:lnTo>
                      <a:pt x="7235" y="0"/>
                    </a:lnTo>
                    <a:lnTo>
                      <a:pt x="7022" y="243"/>
                    </a:lnTo>
                    <a:cubicBezTo>
                      <a:pt x="6506" y="863"/>
                      <a:pt x="5726" y="1220"/>
                      <a:pt x="4962" y="1220"/>
                    </a:cubicBezTo>
                    <a:cubicBezTo>
                      <a:pt x="4827" y="1220"/>
                      <a:pt x="4693" y="1208"/>
                      <a:pt x="4560" y="1186"/>
                    </a:cubicBezTo>
                    <a:cubicBezTo>
                      <a:pt x="3982" y="1094"/>
                      <a:pt x="3587" y="790"/>
                      <a:pt x="3405" y="304"/>
                    </a:cubicBezTo>
                    <a:lnTo>
                      <a:pt x="328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1" name="Google Shape;11891;p32"/>
              <p:cNvSpPr/>
              <p:nvPr/>
            </p:nvSpPr>
            <p:spPr>
              <a:xfrm>
                <a:off x="3267531" y="3627602"/>
                <a:ext cx="1273385" cy="26691"/>
              </a:xfrm>
              <a:custGeom>
                <a:avLst/>
                <a:gdLst/>
                <a:ahLst/>
                <a:cxnLst/>
                <a:rect l="l" t="t" r="r" b="b"/>
                <a:pathLst>
                  <a:path w="75808" h="1589" extrusionOk="0">
                    <a:moveTo>
                      <a:pt x="72343" y="1"/>
                    </a:moveTo>
                    <a:lnTo>
                      <a:pt x="72221" y="335"/>
                    </a:lnTo>
                    <a:cubicBezTo>
                      <a:pt x="72039" y="761"/>
                      <a:pt x="71644" y="1065"/>
                      <a:pt x="71096" y="1156"/>
                    </a:cubicBezTo>
                    <a:cubicBezTo>
                      <a:pt x="70967" y="1179"/>
                      <a:pt x="70835" y="1190"/>
                      <a:pt x="70702" y="1190"/>
                    </a:cubicBezTo>
                    <a:cubicBezTo>
                      <a:pt x="69959" y="1190"/>
                      <a:pt x="69185" y="842"/>
                      <a:pt x="68695" y="274"/>
                    </a:cubicBezTo>
                    <a:lnTo>
                      <a:pt x="68482" y="31"/>
                    </a:lnTo>
                    <a:lnTo>
                      <a:pt x="68391" y="335"/>
                    </a:lnTo>
                    <a:cubicBezTo>
                      <a:pt x="68178" y="791"/>
                      <a:pt x="67753" y="1095"/>
                      <a:pt x="67175" y="1186"/>
                    </a:cubicBezTo>
                    <a:cubicBezTo>
                      <a:pt x="67066" y="1202"/>
                      <a:pt x="66956" y="1209"/>
                      <a:pt x="66846" y="1209"/>
                    </a:cubicBezTo>
                    <a:cubicBezTo>
                      <a:pt x="66097" y="1209"/>
                      <a:pt x="65342" y="857"/>
                      <a:pt x="64865" y="274"/>
                    </a:cubicBezTo>
                    <a:lnTo>
                      <a:pt x="64653" y="31"/>
                    </a:lnTo>
                    <a:lnTo>
                      <a:pt x="64531" y="305"/>
                    </a:lnTo>
                    <a:cubicBezTo>
                      <a:pt x="64318" y="791"/>
                      <a:pt x="63862" y="1095"/>
                      <a:pt x="63254" y="1186"/>
                    </a:cubicBezTo>
                    <a:cubicBezTo>
                      <a:pt x="63162" y="1196"/>
                      <a:pt x="63069" y="1201"/>
                      <a:pt x="62977" y="1201"/>
                    </a:cubicBezTo>
                    <a:cubicBezTo>
                      <a:pt x="62216" y="1201"/>
                      <a:pt x="61466" y="871"/>
                      <a:pt x="61005" y="274"/>
                    </a:cubicBezTo>
                    <a:lnTo>
                      <a:pt x="60823" y="31"/>
                    </a:lnTo>
                    <a:lnTo>
                      <a:pt x="60701" y="305"/>
                    </a:lnTo>
                    <a:cubicBezTo>
                      <a:pt x="60458" y="791"/>
                      <a:pt x="59972" y="1125"/>
                      <a:pt x="59333" y="1186"/>
                    </a:cubicBezTo>
                    <a:cubicBezTo>
                      <a:pt x="59250" y="1196"/>
                      <a:pt x="59165" y="1200"/>
                      <a:pt x="59081" y="1200"/>
                    </a:cubicBezTo>
                    <a:cubicBezTo>
                      <a:pt x="58343" y="1200"/>
                      <a:pt x="57612" y="848"/>
                      <a:pt x="57175" y="274"/>
                    </a:cubicBezTo>
                    <a:lnTo>
                      <a:pt x="56993" y="31"/>
                    </a:lnTo>
                    <a:lnTo>
                      <a:pt x="56841" y="305"/>
                    </a:lnTo>
                    <a:cubicBezTo>
                      <a:pt x="56598" y="822"/>
                      <a:pt x="56081" y="1125"/>
                      <a:pt x="55412" y="1186"/>
                    </a:cubicBezTo>
                    <a:cubicBezTo>
                      <a:pt x="55351" y="1191"/>
                      <a:pt x="55289" y="1193"/>
                      <a:pt x="55227" y="1193"/>
                    </a:cubicBezTo>
                    <a:cubicBezTo>
                      <a:pt x="54492" y="1193"/>
                      <a:pt x="53735" y="863"/>
                      <a:pt x="53315" y="274"/>
                    </a:cubicBezTo>
                    <a:lnTo>
                      <a:pt x="53133" y="31"/>
                    </a:lnTo>
                    <a:lnTo>
                      <a:pt x="53011" y="305"/>
                    </a:lnTo>
                    <a:cubicBezTo>
                      <a:pt x="52737" y="822"/>
                      <a:pt x="52190" y="1156"/>
                      <a:pt x="51491" y="1186"/>
                    </a:cubicBezTo>
                    <a:cubicBezTo>
                      <a:pt x="51430" y="1191"/>
                      <a:pt x="51369" y="1193"/>
                      <a:pt x="51307" y="1193"/>
                    </a:cubicBezTo>
                    <a:cubicBezTo>
                      <a:pt x="50580" y="1193"/>
                      <a:pt x="49878" y="863"/>
                      <a:pt x="49485" y="274"/>
                    </a:cubicBezTo>
                    <a:lnTo>
                      <a:pt x="49303" y="31"/>
                    </a:lnTo>
                    <a:lnTo>
                      <a:pt x="49151" y="305"/>
                    </a:lnTo>
                    <a:cubicBezTo>
                      <a:pt x="48877" y="822"/>
                      <a:pt x="48269" y="1156"/>
                      <a:pt x="47570" y="1186"/>
                    </a:cubicBezTo>
                    <a:cubicBezTo>
                      <a:pt x="47537" y="1188"/>
                      <a:pt x="47504" y="1188"/>
                      <a:pt x="47471" y="1188"/>
                    </a:cubicBezTo>
                    <a:cubicBezTo>
                      <a:pt x="46719" y="1188"/>
                      <a:pt x="46033" y="857"/>
                      <a:pt x="45625" y="274"/>
                    </a:cubicBezTo>
                    <a:lnTo>
                      <a:pt x="45473" y="31"/>
                    </a:lnTo>
                    <a:lnTo>
                      <a:pt x="45321" y="305"/>
                    </a:lnTo>
                    <a:cubicBezTo>
                      <a:pt x="44987" y="852"/>
                      <a:pt x="44379" y="1186"/>
                      <a:pt x="43649" y="1186"/>
                    </a:cubicBezTo>
                    <a:cubicBezTo>
                      <a:pt x="43617" y="1188"/>
                      <a:pt x="43585" y="1188"/>
                      <a:pt x="43554" y="1188"/>
                    </a:cubicBezTo>
                    <a:cubicBezTo>
                      <a:pt x="42829" y="1188"/>
                      <a:pt x="42144" y="857"/>
                      <a:pt x="41795" y="274"/>
                    </a:cubicBezTo>
                    <a:lnTo>
                      <a:pt x="41613" y="31"/>
                    </a:lnTo>
                    <a:lnTo>
                      <a:pt x="41461" y="305"/>
                    </a:lnTo>
                    <a:cubicBezTo>
                      <a:pt x="41126" y="852"/>
                      <a:pt x="40488" y="1186"/>
                      <a:pt x="39728" y="1186"/>
                    </a:cubicBezTo>
                    <a:cubicBezTo>
                      <a:pt x="38968" y="1186"/>
                      <a:pt x="38299" y="852"/>
                      <a:pt x="37935" y="305"/>
                    </a:cubicBezTo>
                    <a:lnTo>
                      <a:pt x="37783" y="31"/>
                    </a:lnTo>
                    <a:lnTo>
                      <a:pt x="37631" y="305"/>
                    </a:lnTo>
                    <a:cubicBezTo>
                      <a:pt x="37266" y="852"/>
                      <a:pt x="36597" y="1186"/>
                      <a:pt x="35837" y="1186"/>
                    </a:cubicBezTo>
                    <a:lnTo>
                      <a:pt x="35807" y="1186"/>
                    </a:lnTo>
                    <a:cubicBezTo>
                      <a:pt x="35078" y="1186"/>
                      <a:pt x="34439" y="852"/>
                      <a:pt x="34105" y="305"/>
                    </a:cubicBezTo>
                    <a:lnTo>
                      <a:pt x="33953" y="31"/>
                    </a:lnTo>
                    <a:lnTo>
                      <a:pt x="33770" y="274"/>
                    </a:lnTo>
                    <a:cubicBezTo>
                      <a:pt x="33392" y="857"/>
                      <a:pt x="32734" y="1188"/>
                      <a:pt x="31985" y="1188"/>
                    </a:cubicBezTo>
                    <a:cubicBezTo>
                      <a:pt x="31952" y="1188"/>
                      <a:pt x="31919" y="1188"/>
                      <a:pt x="31886" y="1186"/>
                    </a:cubicBezTo>
                    <a:cubicBezTo>
                      <a:pt x="31187" y="1186"/>
                      <a:pt x="30579" y="852"/>
                      <a:pt x="30245" y="305"/>
                    </a:cubicBezTo>
                    <a:lnTo>
                      <a:pt x="30093" y="31"/>
                    </a:lnTo>
                    <a:lnTo>
                      <a:pt x="29941" y="274"/>
                    </a:lnTo>
                    <a:cubicBezTo>
                      <a:pt x="29533" y="857"/>
                      <a:pt x="28818" y="1188"/>
                      <a:pt x="28064" y="1188"/>
                    </a:cubicBezTo>
                    <a:cubicBezTo>
                      <a:pt x="28031" y="1188"/>
                      <a:pt x="27998" y="1188"/>
                      <a:pt x="27965" y="1186"/>
                    </a:cubicBezTo>
                    <a:cubicBezTo>
                      <a:pt x="27296" y="1156"/>
                      <a:pt x="26688" y="822"/>
                      <a:pt x="26415" y="305"/>
                    </a:cubicBezTo>
                    <a:lnTo>
                      <a:pt x="26263" y="31"/>
                    </a:lnTo>
                    <a:lnTo>
                      <a:pt x="26080" y="274"/>
                    </a:lnTo>
                    <a:cubicBezTo>
                      <a:pt x="25688" y="863"/>
                      <a:pt x="24985" y="1193"/>
                      <a:pt x="24234" y="1193"/>
                    </a:cubicBezTo>
                    <a:cubicBezTo>
                      <a:pt x="24171" y="1193"/>
                      <a:pt x="24108" y="1191"/>
                      <a:pt x="24044" y="1186"/>
                    </a:cubicBezTo>
                    <a:cubicBezTo>
                      <a:pt x="23375" y="1156"/>
                      <a:pt x="22828" y="822"/>
                      <a:pt x="22554" y="305"/>
                    </a:cubicBezTo>
                    <a:lnTo>
                      <a:pt x="22433" y="31"/>
                    </a:lnTo>
                    <a:lnTo>
                      <a:pt x="22251" y="274"/>
                    </a:lnTo>
                    <a:cubicBezTo>
                      <a:pt x="21802" y="863"/>
                      <a:pt x="21069" y="1193"/>
                      <a:pt x="20314" y="1193"/>
                    </a:cubicBezTo>
                    <a:cubicBezTo>
                      <a:pt x="20250" y="1193"/>
                      <a:pt x="20187" y="1191"/>
                      <a:pt x="20123" y="1186"/>
                    </a:cubicBezTo>
                    <a:cubicBezTo>
                      <a:pt x="19485" y="1125"/>
                      <a:pt x="18968" y="822"/>
                      <a:pt x="18725" y="305"/>
                    </a:cubicBezTo>
                    <a:lnTo>
                      <a:pt x="18573" y="31"/>
                    </a:lnTo>
                    <a:lnTo>
                      <a:pt x="18390" y="274"/>
                    </a:lnTo>
                    <a:cubicBezTo>
                      <a:pt x="17954" y="848"/>
                      <a:pt x="17223" y="1200"/>
                      <a:pt x="16484" y="1200"/>
                    </a:cubicBezTo>
                    <a:cubicBezTo>
                      <a:pt x="16400" y="1200"/>
                      <a:pt x="16316" y="1196"/>
                      <a:pt x="16232" y="1186"/>
                    </a:cubicBezTo>
                    <a:cubicBezTo>
                      <a:pt x="15594" y="1125"/>
                      <a:pt x="15108" y="791"/>
                      <a:pt x="14864" y="305"/>
                    </a:cubicBezTo>
                    <a:lnTo>
                      <a:pt x="14743" y="31"/>
                    </a:lnTo>
                    <a:lnTo>
                      <a:pt x="14560" y="274"/>
                    </a:lnTo>
                    <a:cubicBezTo>
                      <a:pt x="14073" y="871"/>
                      <a:pt x="13319" y="1201"/>
                      <a:pt x="12580" y="1201"/>
                    </a:cubicBezTo>
                    <a:cubicBezTo>
                      <a:pt x="12490" y="1201"/>
                      <a:pt x="12400" y="1196"/>
                      <a:pt x="12311" y="1186"/>
                    </a:cubicBezTo>
                    <a:cubicBezTo>
                      <a:pt x="11703" y="1095"/>
                      <a:pt x="11247" y="791"/>
                      <a:pt x="11035" y="305"/>
                    </a:cubicBezTo>
                    <a:lnTo>
                      <a:pt x="10913" y="31"/>
                    </a:lnTo>
                    <a:lnTo>
                      <a:pt x="10700" y="274"/>
                    </a:lnTo>
                    <a:cubicBezTo>
                      <a:pt x="10223" y="857"/>
                      <a:pt x="9446" y="1209"/>
                      <a:pt x="8710" y="1209"/>
                    </a:cubicBezTo>
                    <a:cubicBezTo>
                      <a:pt x="8602" y="1209"/>
                      <a:pt x="8495" y="1202"/>
                      <a:pt x="8390" y="1186"/>
                    </a:cubicBezTo>
                    <a:cubicBezTo>
                      <a:pt x="7813" y="1095"/>
                      <a:pt x="7387" y="791"/>
                      <a:pt x="7174" y="335"/>
                    </a:cubicBezTo>
                    <a:lnTo>
                      <a:pt x="7053" y="31"/>
                    </a:lnTo>
                    <a:lnTo>
                      <a:pt x="6870" y="274"/>
                    </a:lnTo>
                    <a:cubicBezTo>
                      <a:pt x="6380" y="842"/>
                      <a:pt x="5606" y="1190"/>
                      <a:pt x="4863" y="1190"/>
                    </a:cubicBezTo>
                    <a:cubicBezTo>
                      <a:pt x="4730" y="1190"/>
                      <a:pt x="4598" y="1179"/>
                      <a:pt x="4469" y="1156"/>
                    </a:cubicBezTo>
                    <a:cubicBezTo>
                      <a:pt x="3922" y="1065"/>
                      <a:pt x="3496" y="761"/>
                      <a:pt x="3344" y="335"/>
                    </a:cubicBezTo>
                    <a:lnTo>
                      <a:pt x="3223" y="31"/>
                    </a:lnTo>
                    <a:lnTo>
                      <a:pt x="3010" y="274"/>
                    </a:lnTo>
                    <a:cubicBezTo>
                      <a:pt x="2469" y="898"/>
                      <a:pt x="1701" y="1167"/>
                      <a:pt x="1016" y="1167"/>
                    </a:cubicBezTo>
                    <a:cubicBezTo>
                      <a:pt x="700" y="1167"/>
                      <a:pt x="402" y="1109"/>
                      <a:pt x="153" y="1004"/>
                    </a:cubicBezTo>
                    <a:lnTo>
                      <a:pt x="1" y="1369"/>
                    </a:lnTo>
                    <a:cubicBezTo>
                      <a:pt x="302" y="1493"/>
                      <a:pt x="654" y="1561"/>
                      <a:pt x="1022" y="1561"/>
                    </a:cubicBezTo>
                    <a:cubicBezTo>
                      <a:pt x="1730" y="1561"/>
                      <a:pt x="2501" y="1310"/>
                      <a:pt x="3101" y="730"/>
                    </a:cubicBezTo>
                    <a:cubicBezTo>
                      <a:pt x="3375" y="1156"/>
                      <a:pt x="3831" y="1429"/>
                      <a:pt x="4408" y="1551"/>
                    </a:cubicBezTo>
                    <a:cubicBezTo>
                      <a:pt x="4550" y="1575"/>
                      <a:pt x="4695" y="1587"/>
                      <a:pt x="4842" y="1587"/>
                    </a:cubicBezTo>
                    <a:cubicBezTo>
                      <a:pt x="5604" y="1587"/>
                      <a:pt x="6401" y="1266"/>
                      <a:pt x="6961" y="730"/>
                    </a:cubicBezTo>
                    <a:cubicBezTo>
                      <a:pt x="7235" y="1156"/>
                      <a:pt x="7721" y="1460"/>
                      <a:pt x="8329" y="1551"/>
                    </a:cubicBezTo>
                    <a:cubicBezTo>
                      <a:pt x="8457" y="1569"/>
                      <a:pt x="8586" y="1577"/>
                      <a:pt x="8716" y="1577"/>
                    </a:cubicBezTo>
                    <a:cubicBezTo>
                      <a:pt x="9478" y="1577"/>
                      <a:pt x="10250" y="1276"/>
                      <a:pt x="10822" y="730"/>
                    </a:cubicBezTo>
                    <a:cubicBezTo>
                      <a:pt x="11126" y="1186"/>
                      <a:pt x="11612" y="1460"/>
                      <a:pt x="12250" y="1551"/>
                    </a:cubicBezTo>
                    <a:cubicBezTo>
                      <a:pt x="12371" y="1568"/>
                      <a:pt x="12493" y="1576"/>
                      <a:pt x="12614" y="1576"/>
                    </a:cubicBezTo>
                    <a:cubicBezTo>
                      <a:pt x="13376" y="1576"/>
                      <a:pt x="14127" y="1255"/>
                      <a:pt x="14652" y="730"/>
                    </a:cubicBezTo>
                    <a:cubicBezTo>
                      <a:pt x="14986" y="1186"/>
                      <a:pt x="15533" y="1490"/>
                      <a:pt x="16171" y="1551"/>
                    </a:cubicBezTo>
                    <a:cubicBezTo>
                      <a:pt x="16292" y="1568"/>
                      <a:pt x="16413" y="1576"/>
                      <a:pt x="16533" y="1576"/>
                    </a:cubicBezTo>
                    <a:cubicBezTo>
                      <a:pt x="17289" y="1576"/>
                      <a:pt x="18014" y="1255"/>
                      <a:pt x="18512" y="730"/>
                    </a:cubicBezTo>
                    <a:cubicBezTo>
                      <a:pt x="18846" y="1186"/>
                      <a:pt x="19424" y="1490"/>
                      <a:pt x="20092" y="1551"/>
                    </a:cubicBezTo>
                    <a:cubicBezTo>
                      <a:pt x="20189" y="1561"/>
                      <a:pt x="20285" y="1566"/>
                      <a:pt x="20380" y="1566"/>
                    </a:cubicBezTo>
                    <a:cubicBezTo>
                      <a:pt x="21151" y="1566"/>
                      <a:pt x="21858" y="1244"/>
                      <a:pt x="22372" y="730"/>
                    </a:cubicBezTo>
                    <a:cubicBezTo>
                      <a:pt x="22737" y="1217"/>
                      <a:pt x="23345" y="1521"/>
                      <a:pt x="24044" y="1581"/>
                    </a:cubicBezTo>
                    <a:cubicBezTo>
                      <a:pt x="24108" y="1586"/>
                      <a:pt x="24172" y="1588"/>
                      <a:pt x="24236" y="1588"/>
                    </a:cubicBezTo>
                    <a:cubicBezTo>
                      <a:pt x="24991" y="1588"/>
                      <a:pt x="25728" y="1263"/>
                      <a:pt x="26232" y="730"/>
                    </a:cubicBezTo>
                    <a:cubicBezTo>
                      <a:pt x="26597" y="1217"/>
                      <a:pt x="27235" y="1551"/>
                      <a:pt x="27965" y="1581"/>
                    </a:cubicBezTo>
                    <a:cubicBezTo>
                      <a:pt x="27999" y="1583"/>
                      <a:pt x="28034" y="1583"/>
                      <a:pt x="28068" y="1583"/>
                    </a:cubicBezTo>
                    <a:cubicBezTo>
                      <a:pt x="28851" y="1583"/>
                      <a:pt x="29596" y="1254"/>
                      <a:pt x="30062" y="730"/>
                    </a:cubicBezTo>
                    <a:cubicBezTo>
                      <a:pt x="30488" y="1247"/>
                      <a:pt x="31126" y="1551"/>
                      <a:pt x="31886" y="1581"/>
                    </a:cubicBezTo>
                    <a:cubicBezTo>
                      <a:pt x="32676" y="1581"/>
                      <a:pt x="33436" y="1277"/>
                      <a:pt x="33922" y="730"/>
                    </a:cubicBezTo>
                    <a:cubicBezTo>
                      <a:pt x="34348" y="1247"/>
                      <a:pt x="35047" y="1581"/>
                      <a:pt x="35807" y="1581"/>
                    </a:cubicBezTo>
                    <a:lnTo>
                      <a:pt x="35837" y="1581"/>
                    </a:lnTo>
                    <a:cubicBezTo>
                      <a:pt x="36628" y="1581"/>
                      <a:pt x="37327" y="1247"/>
                      <a:pt x="37783" y="730"/>
                    </a:cubicBezTo>
                    <a:cubicBezTo>
                      <a:pt x="38239" y="1277"/>
                      <a:pt x="38968" y="1581"/>
                      <a:pt x="39758" y="1581"/>
                    </a:cubicBezTo>
                    <a:cubicBezTo>
                      <a:pt x="40518" y="1581"/>
                      <a:pt x="41187" y="1247"/>
                      <a:pt x="41643" y="730"/>
                    </a:cubicBezTo>
                    <a:cubicBezTo>
                      <a:pt x="42099" y="1277"/>
                      <a:pt x="42859" y="1581"/>
                      <a:pt x="43679" y="1581"/>
                    </a:cubicBezTo>
                    <a:cubicBezTo>
                      <a:pt x="44409" y="1551"/>
                      <a:pt x="45078" y="1247"/>
                      <a:pt x="45473" y="730"/>
                    </a:cubicBezTo>
                    <a:cubicBezTo>
                      <a:pt x="45968" y="1254"/>
                      <a:pt x="46714" y="1583"/>
                      <a:pt x="47497" y="1583"/>
                    </a:cubicBezTo>
                    <a:cubicBezTo>
                      <a:pt x="47532" y="1583"/>
                      <a:pt x="47566" y="1583"/>
                      <a:pt x="47601" y="1581"/>
                    </a:cubicBezTo>
                    <a:cubicBezTo>
                      <a:pt x="48330" y="1551"/>
                      <a:pt x="48968" y="1217"/>
                      <a:pt x="49333" y="730"/>
                    </a:cubicBezTo>
                    <a:cubicBezTo>
                      <a:pt x="49837" y="1263"/>
                      <a:pt x="50549" y="1588"/>
                      <a:pt x="51323" y="1588"/>
                    </a:cubicBezTo>
                    <a:cubicBezTo>
                      <a:pt x="51389" y="1588"/>
                      <a:pt x="51455" y="1586"/>
                      <a:pt x="51522" y="1581"/>
                    </a:cubicBezTo>
                    <a:cubicBezTo>
                      <a:pt x="52221" y="1521"/>
                      <a:pt x="52829" y="1217"/>
                      <a:pt x="53193" y="730"/>
                    </a:cubicBezTo>
                    <a:cubicBezTo>
                      <a:pt x="53680" y="1244"/>
                      <a:pt x="54408" y="1566"/>
                      <a:pt x="55163" y="1566"/>
                    </a:cubicBezTo>
                    <a:cubicBezTo>
                      <a:pt x="55256" y="1566"/>
                      <a:pt x="55349" y="1561"/>
                      <a:pt x="55443" y="1551"/>
                    </a:cubicBezTo>
                    <a:cubicBezTo>
                      <a:pt x="56142" y="1490"/>
                      <a:pt x="56689" y="1186"/>
                      <a:pt x="57054" y="730"/>
                    </a:cubicBezTo>
                    <a:cubicBezTo>
                      <a:pt x="57552" y="1255"/>
                      <a:pt x="58277" y="1576"/>
                      <a:pt x="59032" y="1576"/>
                    </a:cubicBezTo>
                    <a:cubicBezTo>
                      <a:pt x="59152" y="1576"/>
                      <a:pt x="59273" y="1568"/>
                      <a:pt x="59394" y="1551"/>
                    </a:cubicBezTo>
                    <a:cubicBezTo>
                      <a:pt x="60032" y="1490"/>
                      <a:pt x="60580" y="1186"/>
                      <a:pt x="60883" y="730"/>
                    </a:cubicBezTo>
                    <a:cubicBezTo>
                      <a:pt x="61434" y="1255"/>
                      <a:pt x="62189" y="1576"/>
                      <a:pt x="62952" y="1576"/>
                    </a:cubicBezTo>
                    <a:cubicBezTo>
                      <a:pt x="63073" y="1576"/>
                      <a:pt x="63194" y="1568"/>
                      <a:pt x="63315" y="1551"/>
                    </a:cubicBezTo>
                    <a:cubicBezTo>
                      <a:pt x="63923" y="1460"/>
                      <a:pt x="64440" y="1186"/>
                      <a:pt x="64744" y="730"/>
                    </a:cubicBezTo>
                    <a:cubicBezTo>
                      <a:pt x="65291" y="1277"/>
                      <a:pt x="66051" y="1581"/>
                      <a:pt x="66841" y="1581"/>
                    </a:cubicBezTo>
                    <a:cubicBezTo>
                      <a:pt x="66963" y="1581"/>
                      <a:pt x="67084" y="1581"/>
                      <a:pt x="67236" y="1551"/>
                    </a:cubicBezTo>
                    <a:cubicBezTo>
                      <a:pt x="67844" y="1460"/>
                      <a:pt x="68330" y="1156"/>
                      <a:pt x="68604" y="730"/>
                    </a:cubicBezTo>
                    <a:cubicBezTo>
                      <a:pt x="69165" y="1266"/>
                      <a:pt x="69961" y="1587"/>
                      <a:pt x="70724" y="1587"/>
                    </a:cubicBezTo>
                    <a:cubicBezTo>
                      <a:pt x="70870" y="1587"/>
                      <a:pt x="71015" y="1575"/>
                      <a:pt x="71157" y="1551"/>
                    </a:cubicBezTo>
                    <a:cubicBezTo>
                      <a:pt x="71735" y="1429"/>
                      <a:pt x="72191" y="1156"/>
                      <a:pt x="72434" y="730"/>
                    </a:cubicBezTo>
                    <a:cubicBezTo>
                      <a:pt x="72981" y="1312"/>
                      <a:pt x="73673" y="1556"/>
                      <a:pt x="74346" y="1556"/>
                    </a:cubicBezTo>
                    <a:cubicBezTo>
                      <a:pt x="74870" y="1556"/>
                      <a:pt x="75382" y="1408"/>
                      <a:pt x="75808" y="1156"/>
                    </a:cubicBezTo>
                    <a:lnTo>
                      <a:pt x="75625" y="822"/>
                    </a:lnTo>
                    <a:cubicBezTo>
                      <a:pt x="75299" y="1026"/>
                      <a:pt x="74831" y="1181"/>
                      <a:pt x="74333" y="1181"/>
                    </a:cubicBezTo>
                    <a:cubicBezTo>
                      <a:pt x="73719" y="1181"/>
                      <a:pt x="73059" y="945"/>
                      <a:pt x="72555" y="274"/>
                    </a:cubicBezTo>
                    <a:lnTo>
                      <a:pt x="723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2" name="Google Shape;11892;p32"/>
              <p:cNvSpPr/>
              <p:nvPr/>
            </p:nvSpPr>
            <p:spPr>
              <a:xfrm>
                <a:off x="3283373" y="3571948"/>
                <a:ext cx="1241722" cy="25549"/>
              </a:xfrm>
              <a:custGeom>
                <a:avLst/>
                <a:gdLst/>
                <a:ahLst/>
                <a:cxnLst/>
                <a:rect l="l" t="t" r="r" b="b"/>
                <a:pathLst>
                  <a:path w="73923" h="1521" extrusionOk="0">
                    <a:moveTo>
                      <a:pt x="3100" y="1"/>
                    </a:moveTo>
                    <a:lnTo>
                      <a:pt x="2918" y="213"/>
                    </a:lnTo>
                    <a:cubicBezTo>
                      <a:pt x="2379" y="814"/>
                      <a:pt x="1629" y="1076"/>
                      <a:pt x="965" y="1076"/>
                    </a:cubicBezTo>
                    <a:cubicBezTo>
                      <a:pt x="655" y="1076"/>
                      <a:pt x="364" y="1019"/>
                      <a:pt x="122" y="913"/>
                    </a:cubicBezTo>
                    <a:lnTo>
                      <a:pt x="0" y="1277"/>
                    </a:lnTo>
                    <a:cubicBezTo>
                      <a:pt x="276" y="1390"/>
                      <a:pt x="604" y="1451"/>
                      <a:pt x="952" y="1451"/>
                    </a:cubicBezTo>
                    <a:cubicBezTo>
                      <a:pt x="1639" y="1451"/>
                      <a:pt x="2404" y="1214"/>
                      <a:pt x="3009" y="669"/>
                    </a:cubicBezTo>
                    <a:cubicBezTo>
                      <a:pt x="3252" y="1065"/>
                      <a:pt x="3708" y="1338"/>
                      <a:pt x="4256" y="1429"/>
                    </a:cubicBezTo>
                    <a:cubicBezTo>
                      <a:pt x="4407" y="1455"/>
                      <a:pt x="4561" y="1468"/>
                      <a:pt x="4715" y="1468"/>
                    </a:cubicBezTo>
                    <a:cubicBezTo>
                      <a:pt x="5461" y="1468"/>
                      <a:pt x="6219" y="1173"/>
                      <a:pt x="6748" y="669"/>
                    </a:cubicBezTo>
                    <a:cubicBezTo>
                      <a:pt x="7022" y="1095"/>
                      <a:pt x="7508" y="1369"/>
                      <a:pt x="8085" y="1460"/>
                    </a:cubicBezTo>
                    <a:cubicBezTo>
                      <a:pt x="8214" y="1477"/>
                      <a:pt x="8343" y="1486"/>
                      <a:pt x="8472" y="1486"/>
                    </a:cubicBezTo>
                    <a:cubicBezTo>
                      <a:pt x="9227" y="1486"/>
                      <a:pt x="9972" y="1189"/>
                      <a:pt x="10517" y="669"/>
                    </a:cubicBezTo>
                    <a:cubicBezTo>
                      <a:pt x="10821" y="1095"/>
                      <a:pt x="11307" y="1369"/>
                      <a:pt x="11915" y="1460"/>
                    </a:cubicBezTo>
                    <a:cubicBezTo>
                      <a:pt x="12019" y="1470"/>
                      <a:pt x="12122" y="1476"/>
                      <a:pt x="12226" y="1476"/>
                    </a:cubicBezTo>
                    <a:cubicBezTo>
                      <a:pt x="13000" y="1476"/>
                      <a:pt x="13750" y="1179"/>
                      <a:pt x="14286" y="669"/>
                    </a:cubicBezTo>
                    <a:cubicBezTo>
                      <a:pt x="14590" y="1095"/>
                      <a:pt x="15107" y="1399"/>
                      <a:pt x="15745" y="1460"/>
                    </a:cubicBezTo>
                    <a:cubicBezTo>
                      <a:pt x="15845" y="1470"/>
                      <a:pt x="15946" y="1476"/>
                      <a:pt x="16046" y="1476"/>
                    </a:cubicBezTo>
                    <a:cubicBezTo>
                      <a:pt x="16799" y="1476"/>
                      <a:pt x="17542" y="1179"/>
                      <a:pt x="18025" y="669"/>
                    </a:cubicBezTo>
                    <a:cubicBezTo>
                      <a:pt x="18359" y="1125"/>
                      <a:pt x="18937" y="1399"/>
                      <a:pt x="19575" y="1460"/>
                    </a:cubicBezTo>
                    <a:cubicBezTo>
                      <a:pt x="19675" y="1470"/>
                      <a:pt x="19775" y="1476"/>
                      <a:pt x="19873" y="1476"/>
                    </a:cubicBezTo>
                    <a:cubicBezTo>
                      <a:pt x="20615" y="1476"/>
                      <a:pt x="21311" y="1179"/>
                      <a:pt x="21794" y="669"/>
                    </a:cubicBezTo>
                    <a:cubicBezTo>
                      <a:pt x="22159" y="1125"/>
                      <a:pt x="22736" y="1429"/>
                      <a:pt x="23405" y="1460"/>
                    </a:cubicBezTo>
                    <a:cubicBezTo>
                      <a:pt x="23477" y="1465"/>
                      <a:pt x="23548" y="1467"/>
                      <a:pt x="23619" y="1467"/>
                    </a:cubicBezTo>
                    <a:cubicBezTo>
                      <a:pt x="24388" y="1467"/>
                      <a:pt x="25090" y="1170"/>
                      <a:pt x="25563" y="669"/>
                    </a:cubicBezTo>
                    <a:cubicBezTo>
                      <a:pt x="25928" y="1156"/>
                      <a:pt x="26536" y="1429"/>
                      <a:pt x="27265" y="1460"/>
                    </a:cubicBezTo>
                    <a:cubicBezTo>
                      <a:pt x="27332" y="1465"/>
                      <a:pt x="27398" y="1467"/>
                      <a:pt x="27465" y="1467"/>
                    </a:cubicBezTo>
                    <a:cubicBezTo>
                      <a:pt x="28182" y="1467"/>
                      <a:pt x="28859" y="1170"/>
                      <a:pt x="29332" y="669"/>
                    </a:cubicBezTo>
                    <a:cubicBezTo>
                      <a:pt x="29727" y="1156"/>
                      <a:pt x="30365" y="1460"/>
                      <a:pt x="31095" y="1490"/>
                    </a:cubicBezTo>
                    <a:cubicBezTo>
                      <a:pt x="31855" y="1490"/>
                      <a:pt x="32615" y="1186"/>
                      <a:pt x="33071" y="669"/>
                    </a:cubicBezTo>
                    <a:cubicBezTo>
                      <a:pt x="33496" y="1156"/>
                      <a:pt x="34165" y="1460"/>
                      <a:pt x="34925" y="1490"/>
                    </a:cubicBezTo>
                    <a:cubicBezTo>
                      <a:pt x="35715" y="1490"/>
                      <a:pt x="36384" y="1186"/>
                      <a:pt x="36840" y="669"/>
                    </a:cubicBezTo>
                    <a:cubicBezTo>
                      <a:pt x="37265" y="1186"/>
                      <a:pt x="37964" y="1490"/>
                      <a:pt x="38724" y="1490"/>
                    </a:cubicBezTo>
                    <a:lnTo>
                      <a:pt x="38755" y="1490"/>
                    </a:lnTo>
                    <a:cubicBezTo>
                      <a:pt x="39515" y="1460"/>
                      <a:pt x="40183" y="1156"/>
                      <a:pt x="40609" y="669"/>
                    </a:cubicBezTo>
                    <a:cubicBezTo>
                      <a:pt x="41065" y="1186"/>
                      <a:pt x="41825" y="1490"/>
                      <a:pt x="42585" y="1490"/>
                    </a:cubicBezTo>
                    <a:cubicBezTo>
                      <a:pt x="43314" y="1460"/>
                      <a:pt x="43952" y="1156"/>
                      <a:pt x="44347" y="669"/>
                    </a:cubicBezTo>
                    <a:cubicBezTo>
                      <a:pt x="44821" y="1170"/>
                      <a:pt x="45497" y="1467"/>
                      <a:pt x="46215" y="1467"/>
                    </a:cubicBezTo>
                    <a:cubicBezTo>
                      <a:pt x="46281" y="1467"/>
                      <a:pt x="46348" y="1465"/>
                      <a:pt x="46414" y="1460"/>
                    </a:cubicBezTo>
                    <a:cubicBezTo>
                      <a:pt x="47113" y="1429"/>
                      <a:pt x="47752" y="1125"/>
                      <a:pt x="48117" y="669"/>
                    </a:cubicBezTo>
                    <a:cubicBezTo>
                      <a:pt x="48590" y="1170"/>
                      <a:pt x="49292" y="1467"/>
                      <a:pt x="50037" y="1467"/>
                    </a:cubicBezTo>
                    <a:cubicBezTo>
                      <a:pt x="50106" y="1467"/>
                      <a:pt x="50175" y="1465"/>
                      <a:pt x="50244" y="1460"/>
                    </a:cubicBezTo>
                    <a:cubicBezTo>
                      <a:pt x="50943" y="1429"/>
                      <a:pt x="51521" y="1125"/>
                      <a:pt x="51886" y="669"/>
                    </a:cubicBezTo>
                    <a:cubicBezTo>
                      <a:pt x="52368" y="1179"/>
                      <a:pt x="53064" y="1476"/>
                      <a:pt x="53785" y="1476"/>
                    </a:cubicBezTo>
                    <a:cubicBezTo>
                      <a:pt x="53881" y="1476"/>
                      <a:pt x="53978" y="1470"/>
                      <a:pt x="54074" y="1460"/>
                    </a:cubicBezTo>
                    <a:cubicBezTo>
                      <a:pt x="54743" y="1399"/>
                      <a:pt x="55290" y="1125"/>
                      <a:pt x="55624" y="669"/>
                    </a:cubicBezTo>
                    <a:cubicBezTo>
                      <a:pt x="56134" y="1179"/>
                      <a:pt x="56880" y="1476"/>
                      <a:pt x="57634" y="1476"/>
                    </a:cubicBezTo>
                    <a:cubicBezTo>
                      <a:pt x="57734" y="1476"/>
                      <a:pt x="57834" y="1470"/>
                      <a:pt x="57934" y="1460"/>
                    </a:cubicBezTo>
                    <a:cubicBezTo>
                      <a:pt x="58573" y="1399"/>
                      <a:pt x="59089" y="1095"/>
                      <a:pt x="59393" y="669"/>
                    </a:cubicBezTo>
                    <a:cubicBezTo>
                      <a:pt x="59930" y="1179"/>
                      <a:pt x="60679" y="1476"/>
                      <a:pt x="61433" y="1476"/>
                    </a:cubicBezTo>
                    <a:cubicBezTo>
                      <a:pt x="61533" y="1476"/>
                      <a:pt x="61634" y="1470"/>
                      <a:pt x="61734" y="1460"/>
                    </a:cubicBezTo>
                    <a:cubicBezTo>
                      <a:pt x="62372" y="1369"/>
                      <a:pt x="62858" y="1095"/>
                      <a:pt x="63162" y="669"/>
                    </a:cubicBezTo>
                    <a:cubicBezTo>
                      <a:pt x="63682" y="1189"/>
                      <a:pt x="64445" y="1486"/>
                      <a:pt x="65187" y="1486"/>
                    </a:cubicBezTo>
                    <a:cubicBezTo>
                      <a:pt x="65313" y="1486"/>
                      <a:pt x="65440" y="1477"/>
                      <a:pt x="65564" y="1460"/>
                    </a:cubicBezTo>
                    <a:cubicBezTo>
                      <a:pt x="66172" y="1369"/>
                      <a:pt x="66628" y="1095"/>
                      <a:pt x="66901" y="669"/>
                    </a:cubicBezTo>
                    <a:cubicBezTo>
                      <a:pt x="67455" y="1173"/>
                      <a:pt x="68218" y="1468"/>
                      <a:pt x="68947" y="1468"/>
                    </a:cubicBezTo>
                    <a:cubicBezTo>
                      <a:pt x="69098" y="1468"/>
                      <a:pt x="69248" y="1455"/>
                      <a:pt x="69394" y="1429"/>
                    </a:cubicBezTo>
                    <a:cubicBezTo>
                      <a:pt x="69971" y="1338"/>
                      <a:pt x="70427" y="1065"/>
                      <a:pt x="70670" y="639"/>
                    </a:cubicBezTo>
                    <a:cubicBezTo>
                      <a:pt x="71369" y="1217"/>
                      <a:pt x="72190" y="1520"/>
                      <a:pt x="72919" y="1520"/>
                    </a:cubicBezTo>
                    <a:cubicBezTo>
                      <a:pt x="73284" y="1520"/>
                      <a:pt x="73649" y="1460"/>
                      <a:pt x="73922" y="1308"/>
                    </a:cubicBezTo>
                    <a:lnTo>
                      <a:pt x="73771" y="973"/>
                    </a:lnTo>
                    <a:cubicBezTo>
                      <a:pt x="73529" y="1098"/>
                      <a:pt x="73249" y="1158"/>
                      <a:pt x="72950" y="1158"/>
                    </a:cubicBezTo>
                    <a:cubicBezTo>
                      <a:pt x="72231" y="1158"/>
                      <a:pt x="71405" y="815"/>
                      <a:pt x="70761" y="213"/>
                    </a:cubicBezTo>
                    <a:lnTo>
                      <a:pt x="70549" y="1"/>
                    </a:lnTo>
                    <a:lnTo>
                      <a:pt x="70457" y="274"/>
                    </a:lnTo>
                    <a:cubicBezTo>
                      <a:pt x="70275" y="700"/>
                      <a:pt x="69880" y="973"/>
                      <a:pt x="69333" y="1065"/>
                    </a:cubicBezTo>
                    <a:cubicBezTo>
                      <a:pt x="69208" y="1088"/>
                      <a:pt x="69080" y="1099"/>
                      <a:pt x="68951" y="1099"/>
                    </a:cubicBezTo>
                    <a:cubicBezTo>
                      <a:pt x="68234" y="1099"/>
                      <a:pt x="67486" y="754"/>
                      <a:pt x="67023" y="213"/>
                    </a:cubicBezTo>
                    <a:lnTo>
                      <a:pt x="66810" y="1"/>
                    </a:lnTo>
                    <a:lnTo>
                      <a:pt x="66688" y="274"/>
                    </a:lnTo>
                    <a:cubicBezTo>
                      <a:pt x="66506" y="700"/>
                      <a:pt x="66080" y="1004"/>
                      <a:pt x="65533" y="1065"/>
                    </a:cubicBezTo>
                    <a:cubicBezTo>
                      <a:pt x="65421" y="1081"/>
                      <a:pt x="65308" y="1089"/>
                      <a:pt x="65193" y="1089"/>
                    </a:cubicBezTo>
                    <a:cubicBezTo>
                      <a:pt x="64471" y="1089"/>
                      <a:pt x="63726" y="765"/>
                      <a:pt x="63254" y="213"/>
                    </a:cubicBezTo>
                    <a:lnTo>
                      <a:pt x="63071" y="1"/>
                    </a:lnTo>
                    <a:lnTo>
                      <a:pt x="62950" y="274"/>
                    </a:lnTo>
                    <a:cubicBezTo>
                      <a:pt x="62737" y="700"/>
                      <a:pt x="62281" y="1004"/>
                      <a:pt x="61703" y="1095"/>
                    </a:cubicBezTo>
                    <a:cubicBezTo>
                      <a:pt x="61614" y="1105"/>
                      <a:pt x="61524" y="1110"/>
                      <a:pt x="61435" y="1110"/>
                    </a:cubicBezTo>
                    <a:cubicBezTo>
                      <a:pt x="60701" y="1110"/>
                      <a:pt x="59975" y="782"/>
                      <a:pt x="59515" y="213"/>
                    </a:cubicBezTo>
                    <a:lnTo>
                      <a:pt x="59333" y="1"/>
                    </a:lnTo>
                    <a:lnTo>
                      <a:pt x="59181" y="274"/>
                    </a:lnTo>
                    <a:cubicBezTo>
                      <a:pt x="58968" y="730"/>
                      <a:pt x="58481" y="1034"/>
                      <a:pt x="57874" y="1095"/>
                    </a:cubicBezTo>
                    <a:cubicBezTo>
                      <a:pt x="57793" y="1104"/>
                      <a:pt x="57711" y="1109"/>
                      <a:pt x="57629" y="1109"/>
                    </a:cubicBezTo>
                    <a:cubicBezTo>
                      <a:pt x="56913" y="1109"/>
                      <a:pt x="56182" y="759"/>
                      <a:pt x="55746" y="213"/>
                    </a:cubicBezTo>
                    <a:lnTo>
                      <a:pt x="55563" y="1"/>
                    </a:lnTo>
                    <a:lnTo>
                      <a:pt x="55442" y="244"/>
                    </a:lnTo>
                    <a:cubicBezTo>
                      <a:pt x="55199" y="730"/>
                      <a:pt x="54682" y="1034"/>
                      <a:pt x="54044" y="1095"/>
                    </a:cubicBezTo>
                    <a:cubicBezTo>
                      <a:pt x="53982" y="1100"/>
                      <a:pt x="53921" y="1102"/>
                      <a:pt x="53859" y="1102"/>
                    </a:cubicBezTo>
                    <a:cubicBezTo>
                      <a:pt x="53132" y="1102"/>
                      <a:pt x="52428" y="774"/>
                      <a:pt x="52007" y="213"/>
                    </a:cubicBezTo>
                    <a:lnTo>
                      <a:pt x="51825" y="1"/>
                    </a:lnTo>
                    <a:lnTo>
                      <a:pt x="51673" y="244"/>
                    </a:lnTo>
                    <a:cubicBezTo>
                      <a:pt x="51430" y="730"/>
                      <a:pt x="50883" y="1034"/>
                      <a:pt x="50244" y="1095"/>
                    </a:cubicBezTo>
                    <a:cubicBezTo>
                      <a:pt x="50180" y="1100"/>
                      <a:pt x="50117" y="1102"/>
                      <a:pt x="50054" y="1102"/>
                    </a:cubicBezTo>
                    <a:cubicBezTo>
                      <a:pt x="49311" y="1102"/>
                      <a:pt x="48661" y="776"/>
                      <a:pt x="48269" y="244"/>
                    </a:cubicBezTo>
                    <a:lnTo>
                      <a:pt x="48086" y="1"/>
                    </a:lnTo>
                    <a:lnTo>
                      <a:pt x="47934" y="244"/>
                    </a:lnTo>
                    <a:cubicBezTo>
                      <a:pt x="47661" y="761"/>
                      <a:pt x="47083" y="1065"/>
                      <a:pt x="46414" y="1095"/>
                    </a:cubicBezTo>
                    <a:cubicBezTo>
                      <a:pt x="46381" y="1096"/>
                      <a:pt x="46348" y="1097"/>
                      <a:pt x="46315" y="1097"/>
                    </a:cubicBezTo>
                    <a:cubicBezTo>
                      <a:pt x="45563" y="1097"/>
                      <a:pt x="44878" y="768"/>
                      <a:pt x="44499" y="244"/>
                    </a:cubicBezTo>
                    <a:lnTo>
                      <a:pt x="44347" y="1"/>
                    </a:lnTo>
                    <a:lnTo>
                      <a:pt x="44195" y="244"/>
                    </a:lnTo>
                    <a:cubicBezTo>
                      <a:pt x="43892" y="761"/>
                      <a:pt x="43284" y="1065"/>
                      <a:pt x="42585" y="1095"/>
                    </a:cubicBezTo>
                    <a:cubicBezTo>
                      <a:pt x="42553" y="1096"/>
                      <a:pt x="42521" y="1097"/>
                      <a:pt x="42489" y="1097"/>
                    </a:cubicBezTo>
                    <a:cubicBezTo>
                      <a:pt x="41766" y="1097"/>
                      <a:pt x="41110" y="768"/>
                      <a:pt x="40761" y="244"/>
                    </a:cubicBezTo>
                    <a:lnTo>
                      <a:pt x="40578" y="1"/>
                    </a:lnTo>
                    <a:lnTo>
                      <a:pt x="40426" y="244"/>
                    </a:lnTo>
                    <a:cubicBezTo>
                      <a:pt x="40092" y="761"/>
                      <a:pt x="39484" y="1095"/>
                      <a:pt x="38755" y="1095"/>
                    </a:cubicBezTo>
                    <a:lnTo>
                      <a:pt x="38724" y="1095"/>
                    </a:lnTo>
                    <a:cubicBezTo>
                      <a:pt x="37995" y="1095"/>
                      <a:pt x="37356" y="791"/>
                      <a:pt x="36992" y="244"/>
                    </a:cubicBezTo>
                    <a:lnTo>
                      <a:pt x="36840" y="1"/>
                    </a:lnTo>
                    <a:lnTo>
                      <a:pt x="36688" y="244"/>
                    </a:lnTo>
                    <a:cubicBezTo>
                      <a:pt x="36323" y="791"/>
                      <a:pt x="35685" y="1095"/>
                      <a:pt x="34955" y="1095"/>
                    </a:cubicBezTo>
                    <a:lnTo>
                      <a:pt x="34925" y="1095"/>
                    </a:lnTo>
                    <a:cubicBezTo>
                      <a:pt x="34195" y="1095"/>
                      <a:pt x="33587" y="761"/>
                      <a:pt x="33253" y="244"/>
                    </a:cubicBezTo>
                    <a:lnTo>
                      <a:pt x="33101" y="1"/>
                    </a:lnTo>
                    <a:lnTo>
                      <a:pt x="32919" y="244"/>
                    </a:lnTo>
                    <a:cubicBezTo>
                      <a:pt x="32569" y="768"/>
                      <a:pt x="31913" y="1097"/>
                      <a:pt x="31190" y="1097"/>
                    </a:cubicBezTo>
                    <a:cubicBezTo>
                      <a:pt x="31159" y="1097"/>
                      <a:pt x="31127" y="1096"/>
                      <a:pt x="31095" y="1095"/>
                    </a:cubicBezTo>
                    <a:cubicBezTo>
                      <a:pt x="30396" y="1065"/>
                      <a:pt x="29788" y="761"/>
                      <a:pt x="29484" y="244"/>
                    </a:cubicBezTo>
                    <a:lnTo>
                      <a:pt x="29332" y="1"/>
                    </a:lnTo>
                    <a:lnTo>
                      <a:pt x="29180" y="244"/>
                    </a:lnTo>
                    <a:cubicBezTo>
                      <a:pt x="28801" y="768"/>
                      <a:pt x="28116" y="1097"/>
                      <a:pt x="27364" y="1097"/>
                    </a:cubicBezTo>
                    <a:cubicBezTo>
                      <a:pt x="27331" y="1097"/>
                      <a:pt x="27298" y="1096"/>
                      <a:pt x="27265" y="1095"/>
                    </a:cubicBezTo>
                    <a:cubicBezTo>
                      <a:pt x="26596" y="1065"/>
                      <a:pt x="26019" y="761"/>
                      <a:pt x="25745" y="244"/>
                    </a:cubicBezTo>
                    <a:lnTo>
                      <a:pt x="25593" y="1"/>
                    </a:lnTo>
                    <a:lnTo>
                      <a:pt x="25411" y="244"/>
                    </a:lnTo>
                    <a:cubicBezTo>
                      <a:pt x="25019" y="776"/>
                      <a:pt x="24342" y="1102"/>
                      <a:pt x="23620" y="1102"/>
                    </a:cubicBezTo>
                    <a:cubicBezTo>
                      <a:pt x="23558" y="1102"/>
                      <a:pt x="23497" y="1100"/>
                      <a:pt x="23435" y="1095"/>
                    </a:cubicBezTo>
                    <a:cubicBezTo>
                      <a:pt x="22797" y="1034"/>
                      <a:pt x="22250" y="730"/>
                      <a:pt x="21976" y="244"/>
                    </a:cubicBezTo>
                    <a:lnTo>
                      <a:pt x="21855" y="1"/>
                    </a:lnTo>
                    <a:lnTo>
                      <a:pt x="21672" y="213"/>
                    </a:lnTo>
                    <a:cubicBezTo>
                      <a:pt x="21252" y="774"/>
                      <a:pt x="20547" y="1102"/>
                      <a:pt x="19796" y="1102"/>
                    </a:cubicBezTo>
                    <a:cubicBezTo>
                      <a:pt x="19733" y="1102"/>
                      <a:pt x="19669" y="1100"/>
                      <a:pt x="19605" y="1095"/>
                    </a:cubicBezTo>
                    <a:cubicBezTo>
                      <a:pt x="18997" y="1034"/>
                      <a:pt x="18481" y="730"/>
                      <a:pt x="18238" y="244"/>
                    </a:cubicBezTo>
                    <a:lnTo>
                      <a:pt x="18086" y="1"/>
                    </a:lnTo>
                    <a:lnTo>
                      <a:pt x="17903" y="213"/>
                    </a:lnTo>
                    <a:cubicBezTo>
                      <a:pt x="17494" y="759"/>
                      <a:pt x="16766" y="1109"/>
                      <a:pt x="16050" y="1109"/>
                    </a:cubicBezTo>
                    <a:cubicBezTo>
                      <a:pt x="15968" y="1109"/>
                      <a:pt x="15887" y="1104"/>
                      <a:pt x="15806" y="1095"/>
                    </a:cubicBezTo>
                    <a:cubicBezTo>
                      <a:pt x="15198" y="1034"/>
                      <a:pt x="14712" y="730"/>
                      <a:pt x="14468" y="274"/>
                    </a:cubicBezTo>
                    <a:lnTo>
                      <a:pt x="14347" y="1"/>
                    </a:lnTo>
                    <a:lnTo>
                      <a:pt x="14165" y="213"/>
                    </a:lnTo>
                    <a:cubicBezTo>
                      <a:pt x="13704" y="782"/>
                      <a:pt x="12978" y="1110"/>
                      <a:pt x="12245" y="1110"/>
                    </a:cubicBezTo>
                    <a:cubicBezTo>
                      <a:pt x="12155" y="1110"/>
                      <a:pt x="12065" y="1105"/>
                      <a:pt x="11976" y="1095"/>
                    </a:cubicBezTo>
                    <a:cubicBezTo>
                      <a:pt x="11399" y="1004"/>
                      <a:pt x="10943" y="700"/>
                      <a:pt x="10730" y="274"/>
                    </a:cubicBezTo>
                    <a:lnTo>
                      <a:pt x="10608" y="1"/>
                    </a:lnTo>
                    <a:lnTo>
                      <a:pt x="10426" y="213"/>
                    </a:lnTo>
                    <a:cubicBezTo>
                      <a:pt x="9953" y="765"/>
                      <a:pt x="9209" y="1089"/>
                      <a:pt x="8486" y="1089"/>
                    </a:cubicBezTo>
                    <a:cubicBezTo>
                      <a:pt x="8372" y="1089"/>
                      <a:pt x="8258" y="1081"/>
                      <a:pt x="8146" y="1065"/>
                    </a:cubicBezTo>
                    <a:cubicBezTo>
                      <a:pt x="7569" y="1004"/>
                      <a:pt x="7174" y="700"/>
                      <a:pt x="6991" y="274"/>
                    </a:cubicBezTo>
                    <a:lnTo>
                      <a:pt x="6870" y="1"/>
                    </a:lnTo>
                    <a:lnTo>
                      <a:pt x="6657" y="213"/>
                    </a:lnTo>
                    <a:cubicBezTo>
                      <a:pt x="6193" y="754"/>
                      <a:pt x="5446" y="1099"/>
                      <a:pt x="4729" y="1099"/>
                    </a:cubicBezTo>
                    <a:cubicBezTo>
                      <a:pt x="4600" y="1099"/>
                      <a:pt x="4472" y="1088"/>
                      <a:pt x="4347" y="1065"/>
                    </a:cubicBezTo>
                    <a:cubicBezTo>
                      <a:pt x="3800" y="973"/>
                      <a:pt x="3404" y="700"/>
                      <a:pt x="3222" y="274"/>
                    </a:cubicBezTo>
                    <a:lnTo>
                      <a:pt x="310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3" name="Google Shape;11893;p32"/>
              <p:cNvSpPr/>
              <p:nvPr/>
            </p:nvSpPr>
            <p:spPr>
              <a:xfrm>
                <a:off x="3297668" y="3517823"/>
                <a:ext cx="1212612" cy="24558"/>
              </a:xfrm>
              <a:custGeom>
                <a:avLst/>
                <a:gdLst/>
                <a:ahLst/>
                <a:cxnLst/>
                <a:rect l="l" t="t" r="r" b="b"/>
                <a:pathLst>
                  <a:path w="72190" h="1462" extrusionOk="0">
                    <a:moveTo>
                      <a:pt x="3040" y="1"/>
                    </a:moveTo>
                    <a:lnTo>
                      <a:pt x="2857" y="244"/>
                    </a:lnTo>
                    <a:cubicBezTo>
                      <a:pt x="2333" y="811"/>
                      <a:pt x="1590" y="1044"/>
                      <a:pt x="941" y="1044"/>
                    </a:cubicBezTo>
                    <a:cubicBezTo>
                      <a:pt x="650" y="1044"/>
                      <a:pt x="378" y="997"/>
                      <a:pt x="152" y="913"/>
                    </a:cubicBezTo>
                    <a:lnTo>
                      <a:pt x="0" y="1247"/>
                    </a:lnTo>
                    <a:cubicBezTo>
                      <a:pt x="279" y="1361"/>
                      <a:pt x="607" y="1422"/>
                      <a:pt x="953" y="1422"/>
                    </a:cubicBezTo>
                    <a:cubicBezTo>
                      <a:pt x="1626" y="1422"/>
                      <a:pt x="2367" y="1191"/>
                      <a:pt x="2949" y="669"/>
                    </a:cubicBezTo>
                    <a:cubicBezTo>
                      <a:pt x="3192" y="1065"/>
                      <a:pt x="3648" y="1338"/>
                      <a:pt x="4195" y="1429"/>
                    </a:cubicBezTo>
                    <a:cubicBezTo>
                      <a:pt x="4320" y="1447"/>
                      <a:pt x="4446" y="1456"/>
                      <a:pt x="4574" y="1456"/>
                    </a:cubicBezTo>
                    <a:cubicBezTo>
                      <a:pt x="5316" y="1456"/>
                      <a:pt x="6082" y="1162"/>
                      <a:pt x="6626" y="669"/>
                    </a:cubicBezTo>
                    <a:cubicBezTo>
                      <a:pt x="6900" y="1065"/>
                      <a:pt x="7356" y="1338"/>
                      <a:pt x="7933" y="1429"/>
                    </a:cubicBezTo>
                    <a:cubicBezTo>
                      <a:pt x="8055" y="1429"/>
                      <a:pt x="8177" y="1460"/>
                      <a:pt x="8329" y="1460"/>
                    </a:cubicBezTo>
                    <a:cubicBezTo>
                      <a:pt x="9028" y="1460"/>
                      <a:pt x="9757" y="1156"/>
                      <a:pt x="10304" y="669"/>
                    </a:cubicBezTo>
                    <a:cubicBezTo>
                      <a:pt x="10578" y="1095"/>
                      <a:pt x="11064" y="1338"/>
                      <a:pt x="11672" y="1429"/>
                    </a:cubicBezTo>
                    <a:cubicBezTo>
                      <a:pt x="11776" y="1441"/>
                      <a:pt x="11880" y="1447"/>
                      <a:pt x="11985" y="1447"/>
                    </a:cubicBezTo>
                    <a:cubicBezTo>
                      <a:pt x="12711" y="1447"/>
                      <a:pt x="13447" y="1174"/>
                      <a:pt x="13952" y="669"/>
                    </a:cubicBezTo>
                    <a:cubicBezTo>
                      <a:pt x="14256" y="1095"/>
                      <a:pt x="14773" y="1369"/>
                      <a:pt x="15411" y="1429"/>
                    </a:cubicBezTo>
                    <a:cubicBezTo>
                      <a:pt x="15508" y="1440"/>
                      <a:pt x="15605" y="1445"/>
                      <a:pt x="15702" y="1445"/>
                    </a:cubicBezTo>
                    <a:cubicBezTo>
                      <a:pt x="16428" y="1445"/>
                      <a:pt x="17147" y="1152"/>
                      <a:pt x="17630" y="669"/>
                    </a:cubicBezTo>
                    <a:cubicBezTo>
                      <a:pt x="17964" y="1095"/>
                      <a:pt x="18511" y="1369"/>
                      <a:pt x="19150" y="1429"/>
                    </a:cubicBezTo>
                    <a:cubicBezTo>
                      <a:pt x="19246" y="1440"/>
                      <a:pt x="19343" y="1445"/>
                      <a:pt x="19439" y="1445"/>
                    </a:cubicBezTo>
                    <a:cubicBezTo>
                      <a:pt x="20153" y="1445"/>
                      <a:pt x="20825" y="1152"/>
                      <a:pt x="21308" y="669"/>
                    </a:cubicBezTo>
                    <a:cubicBezTo>
                      <a:pt x="21642" y="1125"/>
                      <a:pt x="22219" y="1399"/>
                      <a:pt x="22888" y="1429"/>
                    </a:cubicBezTo>
                    <a:cubicBezTo>
                      <a:pt x="22961" y="1435"/>
                      <a:pt x="23033" y="1438"/>
                      <a:pt x="23105" y="1438"/>
                    </a:cubicBezTo>
                    <a:cubicBezTo>
                      <a:pt x="23821" y="1438"/>
                      <a:pt x="24516" y="1166"/>
                      <a:pt x="24985" y="669"/>
                    </a:cubicBezTo>
                    <a:cubicBezTo>
                      <a:pt x="25350" y="1125"/>
                      <a:pt x="25958" y="1399"/>
                      <a:pt x="26627" y="1460"/>
                    </a:cubicBezTo>
                    <a:cubicBezTo>
                      <a:pt x="26663" y="1461"/>
                      <a:pt x="26699" y="1462"/>
                      <a:pt x="26735" y="1462"/>
                    </a:cubicBezTo>
                    <a:cubicBezTo>
                      <a:pt x="27486" y="1462"/>
                      <a:pt x="28198" y="1163"/>
                      <a:pt x="28633" y="669"/>
                    </a:cubicBezTo>
                    <a:cubicBezTo>
                      <a:pt x="29028" y="1156"/>
                      <a:pt x="29666" y="1429"/>
                      <a:pt x="30366" y="1460"/>
                    </a:cubicBezTo>
                    <a:cubicBezTo>
                      <a:pt x="31156" y="1460"/>
                      <a:pt x="31855" y="1186"/>
                      <a:pt x="32311" y="669"/>
                    </a:cubicBezTo>
                    <a:cubicBezTo>
                      <a:pt x="32736" y="1156"/>
                      <a:pt x="33375" y="1429"/>
                      <a:pt x="34104" y="1460"/>
                    </a:cubicBezTo>
                    <a:lnTo>
                      <a:pt x="34135" y="1460"/>
                    </a:lnTo>
                    <a:cubicBezTo>
                      <a:pt x="34894" y="1460"/>
                      <a:pt x="35563" y="1156"/>
                      <a:pt x="35989" y="669"/>
                    </a:cubicBezTo>
                    <a:cubicBezTo>
                      <a:pt x="36414" y="1156"/>
                      <a:pt x="37113" y="1460"/>
                      <a:pt x="37873" y="1460"/>
                    </a:cubicBezTo>
                    <a:cubicBezTo>
                      <a:pt x="38603" y="1429"/>
                      <a:pt x="39241" y="1156"/>
                      <a:pt x="39667" y="669"/>
                    </a:cubicBezTo>
                    <a:cubicBezTo>
                      <a:pt x="40123" y="1186"/>
                      <a:pt x="40852" y="1460"/>
                      <a:pt x="41612" y="1460"/>
                    </a:cubicBezTo>
                    <a:cubicBezTo>
                      <a:pt x="42311" y="1429"/>
                      <a:pt x="42949" y="1156"/>
                      <a:pt x="43344" y="669"/>
                    </a:cubicBezTo>
                    <a:cubicBezTo>
                      <a:pt x="43780" y="1163"/>
                      <a:pt x="44491" y="1462"/>
                      <a:pt x="45242" y="1462"/>
                    </a:cubicBezTo>
                    <a:cubicBezTo>
                      <a:pt x="45278" y="1462"/>
                      <a:pt x="45314" y="1461"/>
                      <a:pt x="45351" y="1460"/>
                    </a:cubicBezTo>
                    <a:cubicBezTo>
                      <a:pt x="46050" y="1399"/>
                      <a:pt x="46627" y="1125"/>
                      <a:pt x="46992" y="669"/>
                    </a:cubicBezTo>
                    <a:cubicBezTo>
                      <a:pt x="47461" y="1166"/>
                      <a:pt x="48156" y="1438"/>
                      <a:pt x="48872" y="1438"/>
                    </a:cubicBezTo>
                    <a:cubicBezTo>
                      <a:pt x="48944" y="1438"/>
                      <a:pt x="49017" y="1435"/>
                      <a:pt x="49089" y="1429"/>
                    </a:cubicBezTo>
                    <a:cubicBezTo>
                      <a:pt x="49758" y="1399"/>
                      <a:pt x="50335" y="1125"/>
                      <a:pt x="50670" y="669"/>
                    </a:cubicBezTo>
                    <a:cubicBezTo>
                      <a:pt x="51152" y="1152"/>
                      <a:pt x="51824" y="1445"/>
                      <a:pt x="52539" y="1445"/>
                    </a:cubicBezTo>
                    <a:cubicBezTo>
                      <a:pt x="52635" y="1445"/>
                      <a:pt x="52731" y="1440"/>
                      <a:pt x="52828" y="1429"/>
                    </a:cubicBezTo>
                    <a:cubicBezTo>
                      <a:pt x="53497" y="1369"/>
                      <a:pt x="54013" y="1095"/>
                      <a:pt x="54348" y="669"/>
                    </a:cubicBezTo>
                    <a:cubicBezTo>
                      <a:pt x="54830" y="1152"/>
                      <a:pt x="55549" y="1445"/>
                      <a:pt x="56275" y="1445"/>
                    </a:cubicBezTo>
                    <a:cubicBezTo>
                      <a:pt x="56372" y="1445"/>
                      <a:pt x="56470" y="1440"/>
                      <a:pt x="56567" y="1429"/>
                    </a:cubicBezTo>
                    <a:cubicBezTo>
                      <a:pt x="57205" y="1369"/>
                      <a:pt x="57722" y="1095"/>
                      <a:pt x="58026" y="669"/>
                    </a:cubicBezTo>
                    <a:cubicBezTo>
                      <a:pt x="58530" y="1174"/>
                      <a:pt x="59267" y="1447"/>
                      <a:pt x="59992" y="1447"/>
                    </a:cubicBezTo>
                    <a:cubicBezTo>
                      <a:pt x="60097" y="1447"/>
                      <a:pt x="60202" y="1441"/>
                      <a:pt x="60305" y="1429"/>
                    </a:cubicBezTo>
                    <a:cubicBezTo>
                      <a:pt x="60913" y="1369"/>
                      <a:pt x="61400" y="1095"/>
                      <a:pt x="61673" y="669"/>
                    </a:cubicBezTo>
                    <a:cubicBezTo>
                      <a:pt x="62218" y="1162"/>
                      <a:pt x="62939" y="1456"/>
                      <a:pt x="63668" y="1456"/>
                    </a:cubicBezTo>
                    <a:cubicBezTo>
                      <a:pt x="63794" y="1456"/>
                      <a:pt x="63919" y="1447"/>
                      <a:pt x="64044" y="1429"/>
                    </a:cubicBezTo>
                    <a:cubicBezTo>
                      <a:pt x="64621" y="1338"/>
                      <a:pt x="65077" y="1065"/>
                      <a:pt x="65351" y="669"/>
                    </a:cubicBezTo>
                    <a:cubicBezTo>
                      <a:pt x="65896" y="1162"/>
                      <a:pt x="66662" y="1456"/>
                      <a:pt x="67403" y="1456"/>
                    </a:cubicBezTo>
                    <a:cubicBezTo>
                      <a:pt x="67531" y="1456"/>
                      <a:pt x="67658" y="1447"/>
                      <a:pt x="67783" y="1429"/>
                    </a:cubicBezTo>
                    <a:cubicBezTo>
                      <a:pt x="68330" y="1338"/>
                      <a:pt x="68786" y="1065"/>
                      <a:pt x="69029" y="669"/>
                    </a:cubicBezTo>
                    <a:cubicBezTo>
                      <a:pt x="69608" y="1155"/>
                      <a:pt x="70348" y="1377"/>
                      <a:pt x="71029" y="1377"/>
                    </a:cubicBezTo>
                    <a:cubicBezTo>
                      <a:pt x="71457" y="1377"/>
                      <a:pt x="71862" y="1289"/>
                      <a:pt x="72190" y="1125"/>
                    </a:cubicBezTo>
                    <a:lnTo>
                      <a:pt x="72038" y="791"/>
                    </a:lnTo>
                    <a:cubicBezTo>
                      <a:pt x="71756" y="921"/>
                      <a:pt x="71407" y="994"/>
                      <a:pt x="71038" y="994"/>
                    </a:cubicBezTo>
                    <a:cubicBezTo>
                      <a:pt x="70376" y="994"/>
                      <a:pt x="69647" y="760"/>
                      <a:pt x="69120" y="214"/>
                    </a:cubicBezTo>
                    <a:lnTo>
                      <a:pt x="68907" y="31"/>
                    </a:lnTo>
                    <a:lnTo>
                      <a:pt x="68816" y="274"/>
                    </a:lnTo>
                    <a:cubicBezTo>
                      <a:pt x="68634" y="669"/>
                      <a:pt x="68269" y="943"/>
                      <a:pt x="67722" y="1034"/>
                    </a:cubicBezTo>
                    <a:cubicBezTo>
                      <a:pt x="67594" y="1059"/>
                      <a:pt x="67463" y="1071"/>
                      <a:pt x="67330" y="1071"/>
                    </a:cubicBezTo>
                    <a:cubicBezTo>
                      <a:pt x="66646" y="1071"/>
                      <a:pt x="65931" y="753"/>
                      <a:pt x="65473" y="244"/>
                    </a:cubicBezTo>
                    <a:lnTo>
                      <a:pt x="65260" y="1"/>
                    </a:lnTo>
                    <a:lnTo>
                      <a:pt x="65138" y="274"/>
                    </a:lnTo>
                    <a:cubicBezTo>
                      <a:pt x="64956" y="700"/>
                      <a:pt x="64530" y="973"/>
                      <a:pt x="63983" y="1034"/>
                    </a:cubicBezTo>
                    <a:cubicBezTo>
                      <a:pt x="63868" y="1052"/>
                      <a:pt x="63751" y="1061"/>
                      <a:pt x="63633" y="1061"/>
                    </a:cubicBezTo>
                    <a:cubicBezTo>
                      <a:pt x="62943" y="1061"/>
                      <a:pt x="62236" y="763"/>
                      <a:pt x="61795" y="244"/>
                    </a:cubicBezTo>
                    <a:lnTo>
                      <a:pt x="61612" y="1"/>
                    </a:lnTo>
                    <a:lnTo>
                      <a:pt x="61491" y="274"/>
                    </a:lnTo>
                    <a:cubicBezTo>
                      <a:pt x="61278" y="700"/>
                      <a:pt x="60852" y="973"/>
                      <a:pt x="60275" y="1065"/>
                    </a:cubicBezTo>
                    <a:cubicBezTo>
                      <a:pt x="60185" y="1075"/>
                      <a:pt x="60095" y="1080"/>
                      <a:pt x="60005" y="1080"/>
                    </a:cubicBezTo>
                    <a:cubicBezTo>
                      <a:pt x="59278" y="1080"/>
                      <a:pt x="58577" y="758"/>
                      <a:pt x="58117" y="244"/>
                    </a:cubicBezTo>
                    <a:lnTo>
                      <a:pt x="57934" y="1"/>
                    </a:lnTo>
                    <a:lnTo>
                      <a:pt x="57813" y="274"/>
                    </a:lnTo>
                    <a:cubicBezTo>
                      <a:pt x="57600" y="700"/>
                      <a:pt x="57144" y="1004"/>
                      <a:pt x="56536" y="1065"/>
                    </a:cubicBezTo>
                    <a:cubicBezTo>
                      <a:pt x="56450" y="1075"/>
                      <a:pt x="56362" y="1080"/>
                      <a:pt x="56276" y="1080"/>
                    </a:cubicBezTo>
                    <a:cubicBezTo>
                      <a:pt x="55570" y="1080"/>
                      <a:pt x="54875" y="758"/>
                      <a:pt x="54469" y="244"/>
                    </a:cubicBezTo>
                    <a:lnTo>
                      <a:pt x="54287" y="1"/>
                    </a:lnTo>
                    <a:lnTo>
                      <a:pt x="54165" y="274"/>
                    </a:lnTo>
                    <a:cubicBezTo>
                      <a:pt x="53922" y="730"/>
                      <a:pt x="53436" y="1004"/>
                      <a:pt x="52798" y="1065"/>
                    </a:cubicBezTo>
                    <a:cubicBezTo>
                      <a:pt x="52734" y="1070"/>
                      <a:pt x="52669" y="1072"/>
                      <a:pt x="52605" y="1072"/>
                    </a:cubicBezTo>
                    <a:cubicBezTo>
                      <a:pt x="51907" y="1072"/>
                      <a:pt x="51209" y="773"/>
                      <a:pt x="50791" y="244"/>
                    </a:cubicBezTo>
                    <a:lnTo>
                      <a:pt x="50639" y="1"/>
                    </a:lnTo>
                    <a:lnTo>
                      <a:pt x="50487" y="274"/>
                    </a:lnTo>
                    <a:cubicBezTo>
                      <a:pt x="50214" y="730"/>
                      <a:pt x="49697" y="1034"/>
                      <a:pt x="49059" y="1065"/>
                    </a:cubicBezTo>
                    <a:cubicBezTo>
                      <a:pt x="48999" y="1069"/>
                      <a:pt x="48940" y="1072"/>
                      <a:pt x="48881" y="1072"/>
                    </a:cubicBezTo>
                    <a:cubicBezTo>
                      <a:pt x="48187" y="1072"/>
                      <a:pt x="47536" y="748"/>
                      <a:pt x="47144" y="244"/>
                    </a:cubicBezTo>
                    <a:lnTo>
                      <a:pt x="46962" y="31"/>
                    </a:lnTo>
                    <a:lnTo>
                      <a:pt x="46810" y="274"/>
                    </a:lnTo>
                    <a:cubicBezTo>
                      <a:pt x="46536" y="730"/>
                      <a:pt x="45989" y="1034"/>
                      <a:pt x="45320" y="1065"/>
                    </a:cubicBezTo>
                    <a:cubicBezTo>
                      <a:pt x="45285" y="1066"/>
                      <a:pt x="45251" y="1067"/>
                      <a:pt x="45216" y="1067"/>
                    </a:cubicBezTo>
                    <a:cubicBezTo>
                      <a:pt x="44497" y="1067"/>
                      <a:pt x="43843" y="766"/>
                      <a:pt x="43466" y="244"/>
                    </a:cubicBezTo>
                    <a:lnTo>
                      <a:pt x="43314" y="31"/>
                    </a:lnTo>
                    <a:lnTo>
                      <a:pt x="43162" y="274"/>
                    </a:lnTo>
                    <a:cubicBezTo>
                      <a:pt x="42858" y="761"/>
                      <a:pt x="42281" y="1034"/>
                      <a:pt x="41582" y="1065"/>
                    </a:cubicBezTo>
                    <a:cubicBezTo>
                      <a:pt x="41548" y="1066"/>
                      <a:pt x="41515" y="1067"/>
                      <a:pt x="41482" y="1067"/>
                    </a:cubicBezTo>
                    <a:cubicBezTo>
                      <a:pt x="40791" y="1067"/>
                      <a:pt x="40167" y="766"/>
                      <a:pt x="39819" y="244"/>
                    </a:cubicBezTo>
                    <a:lnTo>
                      <a:pt x="39636" y="31"/>
                    </a:lnTo>
                    <a:lnTo>
                      <a:pt x="39484" y="244"/>
                    </a:lnTo>
                    <a:cubicBezTo>
                      <a:pt x="39180" y="761"/>
                      <a:pt x="38572" y="1065"/>
                      <a:pt x="37843" y="1065"/>
                    </a:cubicBezTo>
                    <a:cubicBezTo>
                      <a:pt x="37144" y="1065"/>
                      <a:pt x="36505" y="761"/>
                      <a:pt x="36141" y="244"/>
                    </a:cubicBezTo>
                    <a:lnTo>
                      <a:pt x="35989" y="31"/>
                    </a:lnTo>
                    <a:lnTo>
                      <a:pt x="35837" y="244"/>
                    </a:lnTo>
                    <a:cubicBezTo>
                      <a:pt x="35502" y="761"/>
                      <a:pt x="34864" y="1065"/>
                      <a:pt x="34135" y="1065"/>
                    </a:cubicBezTo>
                    <a:cubicBezTo>
                      <a:pt x="33405" y="1065"/>
                      <a:pt x="32797" y="761"/>
                      <a:pt x="32493" y="244"/>
                    </a:cubicBezTo>
                    <a:lnTo>
                      <a:pt x="32341" y="31"/>
                    </a:lnTo>
                    <a:lnTo>
                      <a:pt x="32159" y="244"/>
                    </a:lnTo>
                    <a:cubicBezTo>
                      <a:pt x="31811" y="766"/>
                      <a:pt x="31186" y="1067"/>
                      <a:pt x="30496" y="1067"/>
                    </a:cubicBezTo>
                    <a:cubicBezTo>
                      <a:pt x="30463" y="1067"/>
                      <a:pt x="30429" y="1066"/>
                      <a:pt x="30396" y="1065"/>
                    </a:cubicBezTo>
                    <a:cubicBezTo>
                      <a:pt x="29697" y="1034"/>
                      <a:pt x="29119" y="761"/>
                      <a:pt x="28815" y="274"/>
                    </a:cubicBezTo>
                    <a:lnTo>
                      <a:pt x="28663" y="31"/>
                    </a:lnTo>
                    <a:lnTo>
                      <a:pt x="28511" y="244"/>
                    </a:lnTo>
                    <a:cubicBezTo>
                      <a:pt x="28134" y="766"/>
                      <a:pt x="27453" y="1067"/>
                      <a:pt x="26757" y="1067"/>
                    </a:cubicBezTo>
                    <a:cubicBezTo>
                      <a:pt x="26724" y="1067"/>
                      <a:pt x="26691" y="1066"/>
                      <a:pt x="26657" y="1065"/>
                    </a:cubicBezTo>
                    <a:cubicBezTo>
                      <a:pt x="25989" y="1034"/>
                      <a:pt x="25441" y="730"/>
                      <a:pt x="25168" y="274"/>
                    </a:cubicBezTo>
                    <a:lnTo>
                      <a:pt x="25016" y="31"/>
                    </a:lnTo>
                    <a:lnTo>
                      <a:pt x="24834" y="244"/>
                    </a:lnTo>
                    <a:cubicBezTo>
                      <a:pt x="24441" y="748"/>
                      <a:pt x="23791" y="1072"/>
                      <a:pt x="23096" y="1072"/>
                    </a:cubicBezTo>
                    <a:cubicBezTo>
                      <a:pt x="23037" y="1072"/>
                      <a:pt x="22978" y="1069"/>
                      <a:pt x="22919" y="1065"/>
                    </a:cubicBezTo>
                    <a:cubicBezTo>
                      <a:pt x="22280" y="1034"/>
                      <a:pt x="21733" y="730"/>
                      <a:pt x="21490" y="274"/>
                    </a:cubicBezTo>
                    <a:lnTo>
                      <a:pt x="21338" y="1"/>
                    </a:lnTo>
                    <a:lnTo>
                      <a:pt x="21186" y="244"/>
                    </a:lnTo>
                    <a:cubicBezTo>
                      <a:pt x="20768" y="773"/>
                      <a:pt x="20071" y="1072"/>
                      <a:pt x="19372" y="1072"/>
                    </a:cubicBezTo>
                    <a:cubicBezTo>
                      <a:pt x="19308" y="1072"/>
                      <a:pt x="19244" y="1070"/>
                      <a:pt x="19180" y="1065"/>
                    </a:cubicBezTo>
                    <a:cubicBezTo>
                      <a:pt x="18542" y="1004"/>
                      <a:pt x="18055" y="730"/>
                      <a:pt x="17812" y="274"/>
                    </a:cubicBezTo>
                    <a:lnTo>
                      <a:pt x="17691" y="1"/>
                    </a:lnTo>
                    <a:lnTo>
                      <a:pt x="17508" y="244"/>
                    </a:lnTo>
                    <a:cubicBezTo>
                      <a:pt x="17091" y="773"/>
                      <a:pt x="16367" y="1072"/>
                      <a:pt x="15641" y="1072"/>
                    </a:cubicBezTo>
                    <a:cubicBezTo>
                      <a:pt x="15575" y="1072"/>
                      <a:pt x="15508" y="1070"/>
                      <a:pt x="15441" y="1065"/>
                    </a:cubicBezTo>
                    <a:cubicBezTo>
                      <a:pt x="14833" y="1004"/>
                      <a:pt x="14377" y="700"/>
                      <a:pt x="14165" y="274"/>
                    </a:cubicBezTo>
                    <a:lnTo>
                      <a:pt x="14043" y="1"/>
                    </a:lnTo>
                    <a:lnTo>
                      <a:pt x="13861" y="244"/>
                    </a:lnTo>
                    <a:cubicBezTo>
                      <a:pt x="13401" y="758"/>
                      <a:pt x="12700" y="1080"/>
                      <a:pt x="11972" y="1080"/>
                    </a:cubicBezTo>
                    <a:cubicBezTo>
                      <a:pt x="11883" y="1080"/>
                      <a:pt x="11793" y="1075"/>
                      <a:pt x="11703" y="1065"/>
                    </a:cubicBezTo>
                    <a:cubicBezTo>
                      <a:pt x="11125" y="973"/>
                      <a:pt x="10699" y="700"/>
                      <a:pt x="10487" y="274"/>
                    </a:cubicBezTo>
                    <a:lnTo>
                      <a:pt x="10365" y="1"/>
                    </a:lnTo>
                    <a:lnTo>
                      <a:pt x="10183" y="244"/>
                    </a:lnTo>
                    <a:cubicBezTo>
                      <a:pt x="9737" y="742"/>
                      <a:pt x="9021" y="1059"/>
                      <a:pt x="8325" y="1059"/>
                    </a:cubicBezTo>
                    <a:cubicBezTo>
                      <a:pt x="8214" y="1059"/>
                      <a:pt x="8103" y="1051"/>
                      <a:pt x="7994" y="1034"/>
                    </a:cubicBezTo>
                    <a:cubicBezTo>
                      <a:pt x="7447" y="973"/>
                      <a:pt x="7022" y="700"/>
                      <a:pt x="6839" y="274"/>
                    </a:cubicBezTo>
                    <a:lnTo>
                      <a:pt x="6718" y="1"/>
                    </a:lnTo>
                    <a:lnTo>
                      <a:pt x="6505" y="244"/>
                    </a:lnTo>
                    <a:cubicBezTo>
                      <a:pt x="6046" y="753"/>
                      <a:pt x="5332" y="1071"/>
                      <a:pt x="4647" y="1071"/>
                    </a:cubicBezTo>
                    <a:cubicBezTo>
                      <a:pt x="4515" y="1071"/>
                      <a:pt x="4384" y="1059"/>
                      <a:pt x="4256" y="1034"/>
                    </a:cubicBezTo>
                    <a:cubicBezTo>
                      <a:pt x="3708" y="943"/>
                      <a:pt x="3344" y="669"/>
                      <a:pt x="3161" y="274"/>
                    </a:cubicBez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4" name="Google Shape;11894;p32"/>
              <p:cNvSpPr/>
              <p:nvPr/>
            </p:nvSpPr>
            <p:spPr>
              <a:xfrm>
                <a:off x="3311964" y="3466251"/>
                <a:ext cx="1185047" cy="24524"/>
              </a:xfrm>
              <a:custGeom>
                <a:avLst/>
                <a:gdLst/>
                <a:ahLst/>
                <a:cxnLst/>
                <a:rect l="l" t="t" r="r" b="b"/>
                <a:pathLst>
                  <a:path w="70549" h="1460" extrusionOk="0">
                    <a:moveTo>
                      <a:pt x="67327" y="1"/>
                    </a:moveTo>
                    <a:lnTo>
                      <a:pt x="67205" y="305"/>
                    </a:lnTo>
                    <a:cubicBezTo>
                      <a:pt x="67023" y="670"/>
                      <a:pt x="66658" y="943"/>
                      <a:pt x="66141" y="1004"/>
                    </a:cubicBezTo>
                    <a:cubicBezTo>
                      <a:pt x="66013" y="1029"/>
                      <a:pt x="65881" y="1040"/>
                      <a:pt x="65750" y="1040"/>
                    </a:cubicBezTo>
                    <a:cubicBezTo>
                      <a:pt x="65073" y="1040"/>
                      <a:pt x="64380" y="727"/>
                      <a:pt x="63922" y="244"/>
                    </a:cubicBezTo>
                    <a:lnTo>
                      <a:pt x="63740" y="31"/>
                    </a:lnTo>
                    <a:lnTo>
                      <a:pt x="63619" y="305"/>
                    </a:lnTo>
                    <a:cubicBezTo>
                      <a:pt x="63436" y="670"/>
                      <a:pt x="63041" y="943"/>
                      <a:pt x="62494" y="1004"/>
                    </a:cubicBezTo>
                    <a:cubicBezTo>
                      <a:pt x="62382" y="1022"/>
                      <a:pt x="62268" y="1030"/>
                      <a:pt x="62153" y="1030"/>
                    </a:cubicBezTo>
                    <a:cubicBezTo>
                      <a:pt x="61484" y="1030"/>
                      <a:pt x="60781" y="737"/>
                      <a:pt x="60366" y="244"/>
                    </a:cubicBezTo>
                    <a:lnTo>
                      <a:pt x="60153" y="31"/>
                    </a:lnTo>
                    <a:lnTo>
                      <a:pt x="60032" y="274"/>
                    </a:lnTo>
                    <a:cubicBezTo>
                      <a:pt x="59849" y="700"/>
                      <a:pt x="59424" y="943"/>
                      <a:pt x="58846" y="1034"/>
                    </a:cubicBezTo>
                    <a:cubicBezTo>
                      <a:pt x="58754" y="1045"/>
                      <a:pt x="58661" y="1050"/>
                      <a:pt x="58568" y="1050"/>
                    </a:cubicBezTo>
                    <a:cubicBezTo>
                      <a:pt x="57875" y="1050"/>
                      <a:pt x="57209" y="754"/>
                      <a:pt x="56779" y="244"/>
                    </a:cubicBezTo>
                    <a:lnTo>
                      <a:pt x="56597" y="31"/>
                    </a:lnTo>
                    <a:lnTo>
                      <a:pt x="56445" y="274"/>
                    </a:lnTo>
                    <a:cubicBezTo>
                      <a:pt x="56232" y="700"/>
                      <a:pt x="55776" y="973"/>
                      <a:pt x="55199" y="1034"/>
                    </a:cubicBezTo>
                    <a:cubicBezTo>
                      <a:pt x="55115" y="1044"/>
                      <a:pt x="55031" y="1049"/>
                      <a:pt x="54947" y="1049"/>
                    </a:cubicBezTo>
                    <a:cubicBezTo>
                      <a:pt x="54269" y="1049"/>
                      <a:pt x="53598" y="731"/>
                      <a:pt x="53193" y="244"/>
                    </a:cubicBezTo>
                    <a:lnTo>
                      <a:pt x="53010" y="31"/>
                    </a:lnTo>
                    <a:lnTo>
                      <a:pt x="52889" y="274"/>
                    </a:lnTo>
                    <a:cubicBezTo>
                      <a:pt x="52646" y="700"/>
                      <a:pt x="52159" y="973"/>
                      <a:pt x="51551" y="1034"/>
                    </a:cubicBezTo>
                    <a:cubicBezTo>
                      <a:pt x="51487" y="1039"/>
                      <a:pt x="51423" y="1042"/>
                      <a:pt x="51359" y="1042"/>
                    </a:cubicBezTo>
                    <a:cubicBezTo>
                      <a:pt x="50665" y="1042"/>
                      <a:pt x="49996" y="745"/>
                      <a:pt x="49606" y="244"/>
                    </a:cubicBezTo>
                    <a:lnTo>
                      <a:pt x="49424" y="31"/>
                    </a:lnTo>
                    <a:lnTo>
                      <a:pt x="49302" y="274"/>
                    </a:lnTo>
                    <a:cubicBezTo>
                      <a:pt x="49059" y="730"/>
                      <a:pt x="48542" y="1004"/>
                      <a:pt x="47904" y="1034"/>
                    </a:cubicBezTo>
                    <a:cubicBezTo>
                      <a:pt x="47840" y="1039"/>
                      <a:pt x="47776" y="1042"/>
                      <a:pt x="47713" y="1042"/>
                    </a:cubicBezTo>
                    <a:cubicBezTo>
                      <a:pt x="47028" y="1042"/>
                      <a:pt x="46409" y="745"/>
                      <a:pt x="46019" y="244"/>
                    </a:cubicBezTo>
                    <a:lnTo>
                      <a:pt x="45867" y="31"/>
                    </a:lnTo>
                    <a:lnTo>
                      <a:pt x="45715" y="274"/>
                    </a:lnTo>
                    <a:cubicBezTo>
                      <a:pt x="45442" y="730"/>
                      <a:pt x="44895" y="1004"/>
                      <a:pt x="44256" y="1034"/>
                    </a:cubicBezTo>
                    <a:cubicBezTo>
                      <a:pt x="44223" y="1036"/>
                      <a:pt x="44190" y="1036"/>
                      <a:pt x="44156" y="1036"/>
                    </a:cubicBezTo>
                    <a:cubicBezTo>
                      <a:pt x="43464" y="1036"/>
                      <a:pt x="42811" y="737"/>
                      <a:pt x="42463" y="244"/>
                    </a:cubicBezTo>
                    <a:lnTo>
                      <a:pt x="42281" y="31"/>
                    </a:lnTo>
                    <a:lnTo>
                      <a:pt x="42129" y="274"/>
                    </a:lnTo>
                    <a:cubicBezTo>
                      <a:pt x="41855" y="730"/>
                      <a:pt x="41278" y="1034"/>
                      <a:pt x="40609" y="1034"/>
                    </a:cubicBezTo>
                    <a:cubicBezTo>
                      <a:pt x="40575" y="1036"/>
                      <a:pt x="40542" y="1036"/>
                      <a:pt x="40509" y="1036"/>
                    </a:cubicBezTo>
                    <a:cubicBezTo>
                      <a:pt x="39821" y="1036"/>
                      <a:pt x="39224" y="738"/>
                      <a:pt x="38876" y="274"/>
                    </a:cubicBezTo>
                    <a:lnTo>
                      <a:pt x="38724" y="31"/>
                    </a:lnTo>
                    <a:lnTo>
                      <a:pt x="38572" y="274"/>
                    </a:lnTo>
                    <a:cubicBezTo>
                      <a:pt x="38238" y="761"/>
                      <a:pt x="37661" y="1034"/>
                      <a:pt x="36961" y="1034"/>
                    </a:cubicBezTo>
                    <a:lnTo>
                      <a:pt x="36931" y="1034"/>
                    </a:lnTo>
                    <a:cubicBezTo>
                      <a:pt x="36232" y="1034"/>
                      <a:pt x="35624" y="761"/>
                      <a:pt x="35290" y="274"/>
                    </a:cubicBezTo>
                    <a:lnTo>
                      <a:pt x="35138" y="31"/>
                    </a:lnTo>
                    <a:lnTo>
                      <a:pt x="34986" y="274"/>
                    </a:lnTo>
                    <a:cubicBezTo>
                      <a:pt x="34651" y="761"/>
                      <a:pt x="34043" y="1034"/>
                      <a:pt x="33344" y="1034"/>
                    </a:cubicBezTo>
                    <a:lnTo>
                      <a:pt x="33314" y="1034"/>
                    </a:lnTo>
                    <a:cubicBezTo>
                      <a:pt x="32615" y="1034"/>
                      <a:pt x="32037" y="730"/>
                      <a:pt x="31703" y="274"/>
                    </a:cubicBezTo>
                    <a:lnTo>
                      <a:pt x="31551" y="31"/>
                    </a:lnTo>
                    <a:lnTo>
                      <a:pt x="31399" y="274"/>
                    </a:lnTo>
                    <a:cubicBezTo>
                      <a:pt x="31051" y="738"/>
                      <a:pt x="30426" y="1036"/>
                      <a:pt x="29763" y="1036"/>
                    </a:cubicBezTo>
                    <a:cubicBezTo>
                      <a:pt x="29731" y="1036"/>
                      <a:pt x="29699" y="1036"/>
                      <a:pt x="29666" y="1034"/>
                    </a:cubicBezTo>
                    <a:cubicBezTo>
                      <a:pt x="28998" y="1034"/>
                      <a:pt x="28420" y="730"/>
                      <a:pt x="28147" y="274"/>
                    </a:cubicBezTo>
                    <a:lnTo>
                      <a:pt x="27995" y="31"/>
                    </a:lnTo>
                    <a:lnTo>
                      <a:pt x="27812" y="244"/>
                    </a:lnTo>
                    <a:cubicBezTo>
                      <a:pt x="27464" y="737"/>
                      <a:pt x="26812" y="1036"/>
                      <a:pt x="26119" y="1036"/>
                    </a:cubicBezTo>
                    <a:cubicBezTo>
                      <a:pt x="26086" y="1036"/>
                      <a:pt x="26052" y="1036"/>
                      <a:pt x="26019" y="1034"/>
                    </a:cubicBezTo>
                    <a:cubicBezTo>
                      <a:pt x="25381" y="1004"/>
                      <a:pt x="24834" y="730"/>
                      <a:pt x="24560" y="274"/>
                    </a:cubicBezTo>
                    <a:lnTo>
                      <a:pt x="24408" y="31"/>
                    </a:lnTo>
                    <a:lnTo>
                      <a:pt x="24226" y="244"/>
                    </a:lnTo>
                    <a:cubicBezTo>
                      <a:pt x="23864" y="745"/>
                      <a:pt x="23222" y="1042"/>
                      <a:pt x="22556" y="1042"/>
                    </a:cubicBezTo>
                    <a:cubicBezTo>
                      <a:pt x="22495" y="1042"/>
                      <a:pt x="22433" y="1039"/>
                      <a:pt x="22372" y="1034"/>
                    </a:cubicBezTo>
                    <a:cubicBezTo>
                      <a:pt x="21733" y="1004"/>
                      <a:pt x="21216" y="730"/>
                      <a:pt x="20973" y="274"/>
                    </a:cubicBezTo>
                    <a:lnTo>
                      <a:pt x="20821" y="31"/>
                    </a:lnTo>
                    <a:lnTo>
                      <a:pt x="20669" y="244"/>
                    </a:lnTo>
                    <a:cubicBezTo>
                      <a:pt x="20280" y="745"/>
                      <a:pt x="19585" y="1042"/>
                      <a:pt x="18910" y="1042"/>
                    </a:cubicBezTo>
                    <a:cubicBezTo>
                      <a:pt x="18848" y="1042"/>
                      <a:pt x="18786" y="1039"/>
                      <a:pt x="18724" y="1034"/>
                    </a:cubicBezTo>
                    <a:cubicBezTo>
                      <a:pt x="18116" y="973"/>
                      <a:pt x="17630" y="700"/>
                      <a:pt x="17387" y="274"/>
                    </a:cubicBezTo>
                    <a:lnTo>
                      <a:pt x="17265" y="31"/>
                    </a:lnTo>
                    <a:lnTo>
                      <a:pt x="17083" y="244"/>
                    </a:lnTo>
                    <a:cubicBezTo>
                      <a:pt x="16665" y="745"/>
                      <a:pt x="15968" y="1042"/>
                      <a:pt x="15270" y="1042"/>
                    </a:cubicBezTo>
                    <a:cubicBezTo>
                      <a:pt x="15205" y="1042"/>
                      <a:pt x="15141" y="1039"/>
                      <a:pt x="15077" y="1034"/>
                    </a:cubicBezTo>
                    <a:cubicBezTo>
                      <a:pt x="14469" y="973"/>
                      <a:pt x="14013" y="700"/>
                      <a:pt x="13800" y="274"/>
                    </a:cubicBezTo>
                    <a:lnTo>
                      <a:pt x="13678" y="31"/>
                    </a:lnTo>
                    <a:lnTo>
                      <a:pt x="13496" y="244"/>
                    </a:lnTo>
                    <a:cubicBezTo>
                      <a:pt x="13067" y="754"/>
                      <a:pt x="12377" y="1050"/>
                      <a:pt x="11699" y="1050"/>
                    </a:cubicBezTo>
                    <a:cubicBezTo>
                      <a:pt x="11609" y="1050"/>
                      <a:pt x="11518" y="1045"/>
                      <a:pt x="11429" y="1034"/>
                    </a:cubicBezTo>
                    <a:cubicBezTo>
                      <a:pt x="10852" y="943"/>
                      <a:pt x="10426" y="700"/>
                      <a:pt x="10244" y="274"/>
                    </a:cubicBezTo>
                    <a:lnTo>
                      <a:pt x="10122" y="31"/>
                    </a:lnTo>
                    <a:lnTo>
                      <a:pt x="9909" y="244"/>
                    </a:lnTo>
                    <a:cubicBezTo>
                      <a:pt x="9494" y="737"/>
                      <a:pt x="8792" y="1030"/>
                      <a:pt x="8122" y="1030"/>
                    </a:cubicBezTo>
                    <a:cubicBezTo>
                      <a:pt x="8007" y="1030"/>
                      <a:pt x="7893" y="1022"/>
                      <a:pt x="7782" y="1004"/>
                    </a:cubicBezTo>
                    <a:cubicBezTo>
                      <a:pt x="7234" y="943"/>
                      <a:pt x="6839" y="670"/>
                      <a:pt x="6657" y="305"/>
                    </a:cubicBezTo>
                    <a:lnTo>
                      <a:pt x="6535" y="31"/>
                    </a:lnTo>
                    <a:lnTo>
                      <a:pt x="6353" y="244"/>
                    </a:lnTo>
                    <a:cubicBezTo>
                      <a:pt x="5886" y="737"/>
                      <a:pt x="5176" y="1030"/>
                      <a:pt x="4486" y="1030"/>
                    </a:cubicBezTo>
                    <a:cubicBezTo>
                      <a:pt x="4368" y="1030"/>
                      <a:pt x="4250" y="1022"/>
                      <a:pt x="4134" y="1004"/>
                    </a:cubicBezTo>
                    <a:cubicBezTo>
                      <a:pt x="3617" y="913"/>
                      <a:pt x="3253" y="670"/>
                      <a:pt x="3070" y="305"/>
                    </a:cubicBezTo>
                    <a:lnTo>
                      <a:pt x="2949" y="31"/>
                    </a:lnTo>
                    <a:lnTo>
                      <a:pt x="2766" y="244"/>
                    </a:lnTo>
                    <a:cubicBezTo>
                      <a:pt x="2265" y="787"/>
                      <a:pt x="1547" y="1015"/>
                      <a:pt x="911" y="1015"/>
                    </a:cubicBezTo>
                    <a:cubicBezTo>
                      <a:pt x="622" y="1015"/>
                      <a:pt x="350" y="968"/>
                      <a:pt x="122" y="882"/>
                    </a:cubicBezTo>
                    <a:lnTo>
                      <a:pt x="0" y="1247"/>
                    </a:lnTo>
                    <a:cubicBezTo>
                      <a:pt x="261" y="1347"/>
                      <a:pt x="568" y="1401"/>
                      <a:pt x="893" y="1401"/>
                    </a:cubicBezTo>
                    <a:cubicBezTo>
                      <a:pt x="1553" y="1401"/>
                      <a:pt x="2287" y="1179"/>
                      <a:pt x="2857" y="670"/>
                    </a:cubicBezTo>
                    <a:cubicBezTo>
                      <a:pt x="3101" y="1034"/>
                      <a:pt x="3526" y="1308"/>
                      <a:pt x="4073" y="1399"/>
                    </a:cubicBezTo>
                    <a:cubicBezTo>
                      <a:pt x="4202" y="1418"/>
                      <a:pt x="4333" y="1427"/>
                      <a:pt x="4464" y="1427"/>
                    </a:cubicBezTo>
                    <a:cubicBezTo>
                      <a:pt x="5173" y="1427"/>
                      <a:pt x="5906" y="1157"/>
                      <a:pt x="6444" y="670"/>
                    </a:cubicBezTo>
                    <a:cubicBezTo>
                      <a:pt x="6718" y="1065"/>
                      <a:pt x="7174" y="1308"/>
                      <a:pt x="7721" y="1399"/>
                    </a:cubicBezTo>
                    <a:cubicBezTo>
                      <a:pt x="7849" y="1418"/>
                      <a:pt x="7979" y="1427"/>
                      <a:pt x="8110" y="1427"/>
                    </a:cubicBezTo>
                    <a:cubicBezTo>
                      <a:pt x="8811" y="1427"/>
                      <a:pt x="9518" y="1157"/>
                      <a:pt x="10031" y="670"/>
                    </a:cubicBezTo>
                    <a:cubicBezTo>
                      <a:pt x="10304" y="1065"/>
                      <a:pt x="10791" y="1338"/>
                      <a:pt x="11368" y="1399"/>
                    </a:cubicBezTo>
                    <a:cubicBezTo>
                      <a:pt x="11473" y="1411"/>
                      <a:pt x="11577" y="1416"/>
                      <a:pt x="11682" y="1416"/>
                    </a:cubicBezTo>
                    <a:cubicBezTo>
                      <a:pt x="12401" y="1416"/>
                      <a:pt x="13113" y="1147"/>
                      <a:pt x="13618" y="670"/>
                    </a:cubicBezTo>
                    <a:cubicBezTo>
                      <a:pt x="13922" y="1095"/>
                      <a:pt x="14408" y="1338"/>
                      <a:pt x="15016" y="1399"/>
                    </a:cubicBezTo>
                    <a:cubicBezTo>
                      <a:pt x="15120" y="1411"/>
                      <a:pt x="15224" y="1416"/>
                      <a:pt x="15328" y="1416"/>
                    </a:cubicBezTo>
                    <a:cubicBezTo>
                      <a:pt x="16041" y="1416"/>
                      <a:pt x="16727" y="1147"/>
                      <a:pt x="17204" y="670"/>
                    </a:cubicBezTo>
                    <a:cubicBezTo>
                      <a:pt x="17539" y="1095"/>
                      <a:pt x="18055" y="1369"/>
                      <a:pt x="18663" y="1399"/>
                    </a:cubicBezTo>
                    <a:cubicBezTo>
                      <a:pt x="18767" y="1411"/>
                      <a:pt x="18871" y="1416"/>
                      <a:pt x="18974" y="1416"/>
                    </a:cubicBezTo>
                    <a:cubicBezTo>
                      <a:pt x="19680" y="1416"/>
                      <a:pt x="20340" y="1147"/>
                      <a:pt x="20791" y="670"/>
                    </a:cubicBezTo>
                    <a:cubicBezTo>
                      <a:pt x="21125" y="1095"/>
                      <a:pt x="21672" y="1369"/>
                      <a:pt x="22341" y="1399"/>
                    </a:cubicBezTo>
                    <a:cubicBezTo>
                      <a:pt x="22414" y="1405"/>
                      <a:pt x="22486" y="1407"/>
                      <a:pt x="22558" y="1407"/>
                    </a:cubicBezTo>
                    <a:cubicBezTo>
                      <a:pt x="23269" y="1407"/>
                      <a:pt x="23936" y="1139"/>
                      <a:pt x="24378" y="670"/>
                    </a:cubicBezTo>
                    <a:cubicBezTo>
                      <a:pt x="24742" y="1125"/>
                      <a:pt x="25320" y="1399"/>
                      <a:pt x="25989" y="1429"/>
                    </a:cubicBezTo>
                    <a:cubicBezTo>
                      <a:pt x="26027" y="1431"/>
                      <a:pt x="26065" y="1432"/>
                      <a:pt x="26103" y="1432"/>
                    </a:cubicBezTo>
                    <a:cubicBezTo>
                      <a:pt x="26821" y="1432"/>
                      <a:pt x="27502" y="1160"/>
                      <a:pt x="27964" y="670"/>
                    </a:cubicBezTo>
                    <a:cubicBezTo>
                      <a:pt x="28359" y="1125"/>
                      <a:pt x="28967" y="1399"/>
                      <a:pt x="29636" y="1429"/>
                    </a:cubicBezTo>
                    <a:cubicBezTo>
                      <a:pt x="30396" y="1429"/>
                      <a:pt x="31095" y="1156"/>
                      <a:pt x="31551" y="670"/>
                    </a:cubicBezTo>
                    <a:cubicBezTo>
                      <a:pt x="31946" y="1125"/>
                      <a:pt x="32584" y="1399"/>
                      <a:pt x="33314" y="1429"/>
                    </a:cubicBezTo>
                    <a:lnTo>
                      <a:pt x="33344" y="1429"/>
                    </a:lnTo>
                    <a:cubicBezTo>
                      <a:pt x="34074" y="1429"/>
                      <a:pt x="34712" y="1156"/>
                      <a:pt x="35138" y="670"/>
                    </a:cubicBezTo>
                    <a:cubicBezTo>
                      <a:pt x="35563" y="1156"/>
                      <a:pt x="36202" y="1429"/>
                      <a:pt x="36931" y="1429"/>
                    </a:cubicBezTo>
                    <a:lnTo>
                      <a:pt x="36961" y="1429"/>
                    </a:lnTo>
                    <a:cubicBezTo>
                      <a:pt x="37691" y="1399"/>
                      <a:pt x="38329" y="1125"/>
                      <a:pt x="38724" y="670"/>
                    </a:cubicBezTo>
                    <a:cubicBezTo>
                      <a:pt x="39180" y="1156"/>
                      <a:pt x="39879" y="1429"/>
                      <a:pt x="40609" y="1429"/>
                    </a:cubicBezTo>
                    <a:cubicBezTo>
                      <a:pt x="41308" y="1399"/>
                      <a:pt x="41916" y="1125"/>
                      <a:pt x="42311" y="670"/>
                    </a:cubicBezTo>
                    <a:cubicBezTo>
                      <a:pt x="42773" y="1160"/>
                      <a:pt x="43454" y="1432"/>
                      <a:pt x="44173" y="1432"/>
                    </a:cubicBezTo>
                    <a:cubicBezTo>
                      <a:pt x="44211" y="1432"/>
                      <a:pt x="44249" y="1431"/>
                      <a:pt x="44287" y="1429"/>
                    </a:cubicBezTo>
                    <a:cubicBezTo>
                      <a:pt x="44956" y="1399"/>
                      <a:pt x="45533" y="1125"/>
                      <a:pt x="45898" y="670"/>
                    </a:cubicBezTo>
                    <a:cubicBezTo>
                      <a:pt x="46339" y="1139"/>
                      <a:pt x="47006" y="1407"/>
                      <a:pt x="47717" y="1407"/>
                    </a:cubicBezTo>
                    <a:cubicBezTo>
                      <a:pt x="47789" y="1407"/>
                      <a:pt x="47862" y="1405"/>
                      <a:pt x="47934" y="1399"/>
                    </a:cubicBezTo>
                    <a:cubicBezTo>
                      <a:pt x="48603" y="1369"/>
                      <a:pt x="49150" y="1095"/>
                      <a:pt x="49484" y="670"/>
                    </a:cubicBezTo>
                    <a:cubicBezTo>
                      <a:pt x="49936" y="1147"/>
                      <a:pt x="50595" y="1416"/>
                      <a:pt x="51281" y="1416"/>
                    </a:cubicBezTo>
                    <a:cubicBezTo>
                      <a:pt x="51381" y="1416"/>
                      <a:pt x="51481" y="1411"/>
                      <a:pt x="51582" y="1399"/>
                    </a:cubicBezTo>
                    <a:cubicBezTo>
                      <a:pt x="52220" y="1369"/>
                      <a:pt x="52737" y="1095"/>
                      <a:pt x="53071" y="670"/>
                    </a:cubicBezTo>
                    <a:cubicBezTo>
                      <a:pt x="53549" y="1147"/>
                      <a:pt x="54235" y="1416"/>
                      <a:pt x="54948" y="1416"/>
                    </a:cubicBezTo>
                    <a:cubicBezTo>
                      <a:pt x="55051" y="1416"/>
                      <a:pt x="55155" y="1411"/>
                      <a:pt x="55260" y="1399"/>
                    </a:cubicBezTo>
                    <a:cubicBezTo>
                      <a:pt x="55868" y="1338"/>
                      <a:pt x="56354" y="1095"/>
                      <a:pt x="56658" y="670"/>
                    </a:cubicBezTo>
                    <a:cubicBezTo>
                      <a:pt x="57162" y="1147"/>
                      <a:pt x="57875" y="1416"/>
                      <a:pt x="58594" y="1416"/>
                    </a:cubicBezTo>
                    <a:cubicBezTo>
                      <a:pt x="58698" y="1416"/>
                      <a:pt x="58803" y="1411"/>
                      <a:pt x="58907" y="1399"/>
                    </a:cubicBezTo>
                    <a:cubicBezTo>
                      <a:pt x="59485" y="1338"/>
                      <a:pt x="59971" y="1065"/>
                      <a:pt x="60245" y="670"/>
                    </a:cubicBezTo>
                    <a:cubicBezTo>
                      <a:pt x="60757" y="1157"/>
                      <a:pt x="61464" y="1427"/>
                      <a:pt x="62166" y="1427"/>
                    </a:cubicBezTo>
                    <a:cubicBezTo>
                      <a:pt x="62296" y="1427"/>
                      <a:pt x="62426" y="1418"/>
                      <a:pt x="62555" y="1399"/>
                    </a:cubicBezTo>
                    <a:cubicBezTo>
                      <a:pt x="63102" y="1308"/>
                      <a:pt x="63558" y="1065"/>
                      <a:pt x="63831" y="670"/>
                    </a:cubicBezTo>
                    <a:cubicBezTo>
                      <a:pt x="64344" y="1157"/>
                      <a:pt x="65094" y="1427"/>
                      <a:pt x="65809" y="1427"/>
                    </a:cubicBezTo>
                    <a:cubicBezTo>
                      <a:pt x="65942" y="1427"/>
                      <a:pt x="66074" y="1418"/>
                      <a:pt x="66202" y="1399"/>
                    </a:cubicBezTo>
                    <a:cubicBezTo>
                      <a:pt x="66719" y="1308"/>
                      <a:pt x="67144" y="1065"/>
                      <a:pt x="67418" y="700"/>
                    </a:cubicBezTo>
                    <a:cubicBezTo>
                      <a:pt x="67904" y="1217"/>
                      <a:pt x="68573" y="1460"/>
                      <a:pt x="69211" y="1460"/>
                    </a:cubicBezTo>
                    <a:cubicBezTo>
                      <a:pt x="69698" y="1460"/>
                      <a:pt x="70154" y="1308"/>
                      <a:pt x="70549" y="1095"/>
                    </a:cubicBezTo>
                    <a:lnTo>
                      <a:pt x="70366" y="761"/>
                    </a:lnTo>
                    <a:cubicBezTo>
                      <a:pt x="70035" y="957"/>
                      <a:pt x="69630" y="1069"/>
                      <a:pt x="69214" y="1069"/>
                    </a:cubicBezTo>
                    <a:cubicBezTo>
                      <a:pt x="68599" y="1069"/>
                      <a:pt x="67962" y="824"/>
                      <a:pt x="67509" y="244"/>
                    </a:cubicBezTo>
                    <a:lnTo>
                      <a:pt x="673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5" name="Google Shape;11895;p32"/>
              <p:cNvSpPr/>
              <p:nvPr/>
            </p:nvSpPr>
            <p:spPr>
              <a:xfrm>
                <a:off x="3269077" y="3434082"/>
                <a:ext cx="10518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6262" h="23102" extrusionOk="0">
                    <a:moveTo>
                      <a:pt x="6018" y="1"/>
                    </a:moveTo>
                    <a:cubicBezTo>
                      <a:pt x="5866" y="1"/>
                      <a:pt x="5714" y="122"/>
                      <a:pt x="5654" y="274"/>
                    </a:cubicBezTo>
                    <a:lnTo>
                      <a:pt x="61" y="22706"/>
                    </a:lnTo>
                    <a:cubicBezTo>
                      <a:pt x="0" y="22919"/>
                      <a:pt x="91" y="23102"/>
                      <a:pt x="304" y="23102"/>
                    </a:cubicBezTo>
                    <a:cubicBezTo>
                      <a:pt x="486" y="23102"/>
                      <a:pt x="669" y="22919"/>
                      <a:pt x="730" y="22706"/>
                    </a:cubicBezTo>
                    <a:lnTo>
                      <a:pt x="6231" y="274"/>
                    </a:lnTo>
                    <a:cubicBezTo>
                      <a:pt x="6262" y="122"/>
                      <a:pt x="6170" y="1"/>
                      <a:pt x="6018" y="1"/>
                    </a:cubicBezTo>
                    <a:close/>
                  </a:path>
                </a:pathLst>
              </a:custGeom>
              <a:solidFill>
                <a:srgbClr val="86A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6" name="Google Shape;11896;p32"/>
              <p:cNvSpPr/>
              <p:nvPr/>
            </p:nvSpPr>
            <p:spPr>
              <a:xfrm>
                <a:off x="3338506" y="3434082"/>
                <a:ext cx="9499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5655" h="23102" extrusionOk="0">
                    <a:moveTo>
                      <a:pt x="5411" y="1"/>
                    </a:moveTo>
                    <a:cubicBezTo>
                      <a:pt x="5229" y="1"/>
                      <a:pt x="5077" y="122"/>
                      <a:pt x="5047" y="274"/>
                    </a:cubicBezTo>
                    <a:lnTo>
                      <a:pt x="62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cubicBezTo>
                      <a:pt x="487" y="23102"/>
                      <a:pt x="700" y="22919"/>
                      <a:pt x="730" y="22706"/>
                    </a:cubicBezTo>
                    <a:lnTo>
                      <a:pt x="5624" y="274"/>
                    </a:lnTo>
                    <a:cubicBezTo>
                      <a:pt x="5654" y="122"/>
                      <a:pt x="5563" y="1"/>
                      <a:pt x="5411" y="1"/>
                    </a:cubicBezTo>
                    <a:close/>
                  </a:path>
                </a:pathLst>
              </a:custGeom>
              <a:solidFill>
                <a:srgbClr val="86A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7" name="Google Shape;11897;p32"/>
              <p:cNvSpPr/>
              <p:nvPr/>
            </p:nvSpPr>
            <p:spPr>
              <a:xfrm>
                <a:off x="3408473" y="3434082"/>
                <a:ext cx="8425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3102" extrusionOk="0">
                    <a:moveTo>
                      <a:pt x="4742" y="1"/>
                    </a:moveTo>
                    <a:cubicBezTo>
                      <a:pt x="4590" y="1"/>
                      <a:pt x="4438" y="122"/>
                      <a:pt x="4407" y="274"/>
                    </a:cubicBezTo>
                    <a:lnTo>
                      <a:pt x="30" y="22706"/>
                    </a:lnTo>
                    <a:cubicBezTo>
                      <a:pt x="0" y="22919"/>
                      <a:pt x="91" y="23102"/>
                      <a:pt x="304" y="23102"/>
                    </a:cubicBezTo>
                    <a:cubicBezTo>
                      <a:pt x="486" y="23102"/>
                      <a:pt x="669" y="22919"/>
                      <a:pt x="699" y="22706"/>
                    </a:cubicBezTo>
                    <a:lnTo>
                      <a:pt x="4985" y="274"/>
                    </a:lnTo>
                    <a:cubicBezTo>
                      <a:pt x="5015" y="122"/>
                      <a:pt x="4924" y="1"/>
                      <a:pt x="474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8" name="Google Shape;11898;p32"/>
              <p:cNvSpPr/>
              <p:nvPr/>
            </p:nvSpPr>
            <p:spPr>
              <a:xfrm>
                <a:off x="3477902" y="3434082"/>
                <a:ext cx="7406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23102" extrusionOk="0">
                    <a:moveTo>
                      <a:pt x="4135" y="1"/>
                    </a:moveTo>
                    <a:cubicBezTo>
                      <a:pt x="3983" y="1"/>
                      <a:pt x="3831" y="122"/>
                      <a:pt x="3800" y="274"/>
                    </a:cubicBezTo>
                    <a:lnTo>
                      <a:pt x="31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cubicBezTo>
                      <a:pt x="487" y="23102"/>
                      <a:pt x="670" y="22919"/>
                      <a:pt x="700" y="22706"/>
                    </a:cubicBezTo>
                    <a:lnTo>
                      <a:pt x="4378" y="274"/>
                    </a:lnTo>
                    <a:cubicBezTo>
                      <a:pt x="4408" y="122"/>
                      <a:pt x="4287" y="1"/>
                      <a:pt x="41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9" name="Google Shape;11899;p32"/>
              <p:cNvSpPr/>
              <p:nvPr/>
            </p:nvSpPr>
            <p:spPr>
              <a:xfrm>
                <a:off x="3547348" y="3434082"/>
                <a:ext cx="63327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23102" extrusionOk="0">
                    <a:moveTo>
                      <a:pt x="3496" y="1"/>
                    </a:moveTo>
                    <a:cubicBezTo>
                      <a:pt x="3344" y="1"/>
                      <a:pt x="3192" y="122"/>
                      <a:pt x="3192" y="274"/>
                    </a:cubicBezTo>
                    <a:lnTo>
                      <a:pt x="31" y="22706"/>
                    </a:lnTo>
                    <a:cubicBezTo>
                      <a:pt x="1" y="22919"/>
                      <a:pt x="122" y="23102"/>
                      <a:pt x="335" y="23102"/>
                    </a:cubicBezTo>
                    <a:cubicBezTo>
                      <a:pt x="517" y="23102"/>
                      <a:pt x="700" y="22919"/>
                      <a:pt x="730" y="22706"/>
                    </a:cubicBezTo>
                    <a:lnTo>
                      <a:pt x="3770" y="274"/>
                    </a:lnTo>
                    <a:cubicBezTo>
                      <a:pt x="3770" y="122"/>
                      <a:pt x="3679" y="1"/>
                      <a:pt x="352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0" name="Google Shape;11900;p32"/>
              <p:cNvSpPr/>
              <p:nvPr/>
            </p:nvSpPr>
            <p:spPr>
              <a:xfrm>
                <a:off x="3617297" y="3434082"/>
                <a:ext cx="5261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23102" extrusionOk="0">
                    <a:moveTo>
                      <a:pt x="2858" y="1"/>
                    </a:moveTo>
                    <a:cubicBezTo>
                      <a:pt x="2706" y="1"/>
                      <a:pt x="2554" y="122"/>
                      <a:pt x="2554" y="274"/>
                    </a:cubicBezTo>
                    <a:lnTo>
                      <a:pt x="1" y="22706"/>
                    </a:lnTo>
                    <a:cubicBezTo>
                      <a:pt x="1" y="22919"/>
                      <a:pt x="123" y="23102"/>
                      <a:pt x="305" y="23102"/>
                    </a:cubicBezTo>
                    <a:cubicBezTo>
                      <a:pt x="487" y="23102"/>
                      <a:pt x="670" y="22919"/>
                      <a:pt x="700" y="22706"/>
                    </a:cubicBezTo>
                    <a:lnTo>
                      <a:pt x="3101" y="274"/>
                    </a:lnTo>
                    <a:cubicBezTo>
                      <a:pt x="3132" y="122"/>
                      <a:pt x="3010" y="1"/>
                      <a:pt x="28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1" name="Google Shape;11901;p32"/>
              <p:cNvSpPr/>
              <p:nvPr/>
            </p:nvSpPr>
            <p:spPr>
              <a:xfrm>
                <a:off x="3686743" y="3434082"/>
                <a:ext cx="42397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23102" extrusionOk="0">
                    <a:moveTo>
                      <a:pt x="2250" y="1"/>
                    </a:moveTo>
                    <a:cubicBezTo>
                      <a:pt x="2068" y="1"/>
                      <a:pt x="1946" y="122"/>
                      <a:pt x="1916" y="274"/>
                    </a:cubicBezTo>
                    <a:lnTo>
                      <a:pt x="31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lnTo>
                      <a:pt x="335" y="23102"/>
                    </a:lnTo>
                    <a:cubicBezTo>
                      <a:pt x="517" y="23102"/>
                      <a:pt x="669" y="22919"/>
                      <a:pt x="700" y="22706"/>
                    </a:cubicBezTo>
                    <a:lnTo>
                      <a:pt x="2493" y="274"/>
                    </a:lnTo>
                    <a:cubicBezTo>
                      <a:pt x="2524" y="122"/>
                      <a:pt x="2402" y="1"/>
                      <a:pt x="225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2" name="Google Shape;11902;p32"/>
              <p:cNvSpPr/>
              <p:nvPr/>
            </p:nvSpPr>
            <p:spPr>
              <a:xfrm>
                <a:off x="3756189" y="3434082"/>
                <a:ext cx="3168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1886" h="23102" extrusionOk="0">
                    <a:moveTo>
                      <a:pt x="1612" y="1"/>
                    </a:moveTo>
                    <a:cubicBezTo>
                      <a:pt x="1460" y="1"/>
                      <a:pt x="1338" y="122"/>
                      <a:pt x="1308" y="274"/>
                    </a:cubicBezTo>
                    <a:lnTo>
                      <a:pt x="31" y="22706"/>
                    </a:lnTo>
                    <a:cubicBezTo>
                      <a:pt x="1" y="22919"/>
                      <a:pt x="153" y="23102"/>
                      <a:pt x="335" y="23102"/>
                    </a:cubicBezTo>
                    <a:cubicBezTo>
                      <a:pt x="517" y="23102"/>
                      <a:pt x="700" y="22919"/>
                      <a:pt x="700" y="22706"/>
                    </a:cubicBezTo>
                    <a:lnTo>
                      <a:pt x="1885" y="274"/>
                    </a:lnTo>
                    <a:cubicBezTo>
                      <a:pt x="1885" y="122"/>
                      <a:pt x="1764" y="1"/>
                      <a:pt x="161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3" name="Google Shape;11903;p32"/>
              <p:cNvSpPr/>
              <p:nvPr/>
            </p:nvSpPr>
            <p:spPr>
              <a:xfrm>
                <a:off x="3826139" y="3434082"/>
                <a:ext cx="2094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3102" extrusionOk="0">
                    <a:moveTo>
                      <a:pt x="973" y="1"/>
                    </a:moveTo>
                    <a:cubicBezTo>
                      <a:pt x="821" y="1"/>
                      <a:pt x="669" y="122"/>
                      <a:pt x="669" y="274"/>
                    </a:cubicBezTo>
                    <a:lnTo>
                      <a:pt x="1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lnTo>
                      <a:pt x="335" y="23102"/>
                    </a:lnTo>
                    <a:cubicBezTo>
                      <a:pt x="517" y="23102"/>
                      <a:pt x="669" y="22919"/>
                      <a:pt x="669" y="22706"/>
                    </a:cubicBezTo>
                    <a:lnTo>
                      <a:pt x="1247" y="274"/>
                    </a:lnTo>
                    <a:cubicBezTo>
                      <a:pt x="1247" y="122"/>
                      <a:pt x="1125" y="1"/>
                      <a:pt x="9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4" name="Google Shape;11904;p32"/>
              <p:cNvSpPr/>
              <p:nvPr/>
            </p:nvSpPr>
            <p:spPr>
              <a:xfrm>
                <a:off x="3895585" y="3434082"/>
                <a:ext cx="11254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670" h="23102" extrusionOk="0">
                    <a:moveTo>
                      <a:pt x="335" y="1"/>
                    </a:moveTo>
                    <a:cubicBezTo>
                      <a:pt x="183" y="1"/>
                      <a:pt x="61" y="122"/>
                      <a:pt x="61" y="274"/>
                    </a:cubicBezTo>
                    <a:lnTo>
                      <a:pt x="1" y="22706"/>
                    </a:lnTo>
                    <a:cubicBezTo>
                      <a:pt x="1" y="22919"/>
                      <a:pt x="153" y="23102"/>
                      <a:pt x="335" y="23102"/>
                    </a:cubicBezTo>
                    <a:cubicBezTo>
                      <a:pt x="517" y="23102"/>
                      <a:pt x="669" y="22919"/>
                      <a:pt x="669" y="22706"/>
                    </a:cubicBezTo>
                    <a:lnTo>
                      <a:pt x="639" y="274"/>
                    </a:lnTo>
                    <a:cubicBezTo>
                      <a:pt x="639" y="122"/>
                      <a:pt x="517" y="1"/>
                      <a:pt x="3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5" name="Google Shape;11905;p32"/>
              <p:cNvSpPr/>
              <p:nvPr/>
            </p:nvSpPr>
            <p:spPr>
              <a:xfrm>
                <a:off x="3955842" y="3434082"/>
                <a:ext cx="2094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3102" extrusionOk="0">
                    <a:moveTo>
                      <a:pt x="274" y="1"/>
                    </a:moveTo>
                    <a:cubicBezTo>
                      <a:pt x="122" y="1"/>
                      <a:pt x="0" y="122"/>
                      <a:pt x="0" y="274"/>
                    </a:cubicBezTo>
                    <a:lnTo>
                      <a:pt x="547" y="22706"/>
                    </a:lnTo>
                    <a:cubicBezTo>
                      <a:pt x="547" y="22919"/>
                      <a:pt x="699" y="23102"/>
                      <a:pt x="882" y="23102"/>
                    </a:cubicBezTo>
                    <a:lnTo>
                      <a:pt x="912" y="23102"/>
                    </a:lnTo>
                    <a:cubicBezTo>
                      <a:pt x="1095" y="23102"/>
                      <a:pt x="1246" y="22919"/>
                      <a:pt x="1216" y="22706"/>
                    </a:cubicBezTo>
                    <a:lnTo>
                      <a:pt x="578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6" name="Google Shape;11906;p32"/>
              <p:cNvSpPr/>
              <p:nvPr/>
            </p:nvSpPr>
            <p:spPr>
              <a:xfrm>
                <a:off x="4014553" y="3434082"/>
                <a:ext cx="3168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1886" h="23102" extrusionOk="0">
                    <a:moveTo>
                      <a:pt x="305" y="1"/>
                    </a:moveTo>
                    <a:cubicBezTo>
                      <a:pt x="122" y="1"/>
                      <a:pt x="1" y="122"/>
                      <a:pt x="31" y="274"/>
                    </a:cubicBezTo>
                    <a:lnTo>
                      <a:pt x="1186" y="22706"/>
                    </a:lnTo>
                    <a:cubicBezTo>
                      <a:pt x="1217" y="22919"/>
                      <a:pt x="1369" y="23102"/>
                      <a:pt x="1551" y="23102"/>
                    </a:cubicBezTo>
                    <a:cubicBezTo>
                      <a:pt x="1733" y="23102"/>
                      <a:pt x="1885" y="22919"/>
                      <a:pt x="1855" y="22706"/>
                    </a:cubicBezTo>
                    <a:lnTo>
                      <a:pt x="609" y="274"/>
                    </a:lnTo>
                    <a:cubicBezTo>
                      <a:pt x="578" y="122"/>
                      <a:pt x="457" y="1"/>
                      <a:pt x="3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7" name="Google Shape;11907;p32"/>
              <p:cNvSpPr/>
              <p:nvPr/>
            </p:nvSpPr>
            <p:spPr>
              <a:xfrm>
                <a:off x="4073786" y="3434082"/>
                <a:ext cx="41893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23102" extrusionOk="0">
                    <a:moveTo>
                      <a:pt x="274" y="1"/>
                    </a:moveTo>
                    <a:cubicBezTo>
                      <a:pt x="122" y="1"/>
                      <a:pt x="1" y="122"/>
                      <a:pt x="31" y="274"/>
                    </a:cubicBezTo>
                    <a:lnTo>
                      <a:pt x="1794" y="22706"/>
                    </a:lnTo>
                    <a:cubicBezTo>
                      <a:pt x="1824" y="22919"/>
                      <a:pt x="1976" y="23102"/>
                      <a:pt x="2159" y="23102"/>
                    </a:cubicBezTo>
                    <a:lnTo>
                      <a:pt x="2189" y="23102"/>
                    </a:lnTo>
                    <a:cubicBezTo>
                      <a:pt x="2372" y="23102"/>
                      <a:pt x="2493" y="22919"/>
                      <a:pt x="2493" y="22706"/>
                    </a:cubicBezTo>
                    <a:lnTo>
                      <a:pt x="578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8" name="Google Shape;11908;p32"/>
              <p:cNvSpPr/>
              <p:nvPr/>
            </p:nvSpPr>
            <p:spPr>
              <a:xfrm>
                <a:off x="4133018" y="3434082"/>
                <a:ext cx="5261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23102" extrusionOk="0">
                    <a:moveTo>
                      <a:pt x="274" y="1"/>
                    </a:moveTo>
                    <a:cubicBezTo>
                      <a:pt x="122" y="1"/>
                      <a:pt x="1" y="122"/>
                      <a:pt x="1" y="274"/>
                    </a:cubicBezTo>
                    <a:lnTo>
                      <a:pt x="2402" y="22706"/>
                    </a:lnTo>
                    <a:cubicBezTo>
                      <a:pt x="2432" y="22919"/>
                      <a:pt x="2615" y="23102"/>
                      <a:pt x="2797" y="23102"/>
                    </a:cubicBezTo>
                    <a:cubicBezTo>
                      <a:pt x="2979" y="23102"/>
                      <a:pt x="3131" y="22919"/>
                      <a:pt x="3101" y="22706"/>
                    </a:cubicBezTo>
                    <a:lnTo>
                      <a:pt x="578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9" name="Google Shape;11909;p32"/>
              <p:cNvSpPr/>
              <p:nvPr/>
            </p:nvSpPr>
            <p:spPr>
              <a:xfrm>
                <a:off x="4192250" y="3434082"/>
                <a:ext cx="62823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3740" h="23102" extrusionOk="0">
                    <a:moveTo>
                      <a:pt x="244" y="1"/>
                    </a:moveTo>
                    <a:cubicBezTo>
                      <a:pt x="92" y="1"/>
                      <a:pt x="0" y="122"/>
                      <a:pt x="0" y="274"/>
                    </a:cubicBezTo>
                    <a:lnTo>
                      <a:pt x="3040" y="22706"/>
                    </a:lnTo>
                    <a:cubicBezTo>
                      <a:pt x="3070" y="22919"/>
                      <a:pt x="3222" y="23102"/>
                      <a:pt x="3405" y="23102"/>
                    </a:cubicBezTo>
                    <a:lnTo>
                      <a:pt x="3435" y="23102"/>
                    </a:lnTo>
                    <a:cubicBezTo>
                      <a:pt x="3618" y="23102"/>
                      <a:pt x="3739" y="22919"/>
                      <a:pt x="3709" y="22706"/>
                    </a:cubicBezTo>
                    <a:lnTo>
                      <a:pt x="578" y="274"/>
                    </a:lnTo>
                    <a:cubicBezTo>
                      <a:pt x="54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0" name="Google Shape;11910;p32"/>
              <p:cNvSpPr/>
              <p:nvPr/>
            </p:nvSpPr>
            <p:spPr>
              <a:xfrm>
                <a:off x="4250962" y="3434082"/>
                <a:ext cx="73539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23102" extrusionOk="0">
                    <a:moveTo>
                      <a:pt x="275" y="1"/>
                    </a:moveTo>
                    <a:cubicBezTo>
                      <a:pt x="123" y="1"/>
                      <a:pt x="1" y="122"/>
                      <a:pt x="31" y="274"/>
                    </a:cubicBezTo>
                    <a:lnTo>
                      <a:pt x="3679" y="22706"/>
                    </a:lnTo>
                    <a:cubicBezTo>
                      <a:pt x="3709" y="22919"/>
                      <a:pt x="3892" y="23102"/>
                      <a:pt x="4074" y="23102"/>
                    </a:cubicBezTo>
                    <a:cubicBezTo>
                      <a:pt x="4256" y="23102"/>
                      <a:pt x="4378" y="22919"/>
                      <a:pt x="4348" y="22706"/>
                    </a:cubicBezTo>
                    <a:lnTo>
                      <a:pt x="609" y="274"/>
                    </a:lnTo>
                    <a:cubicBezTo>
                      <a:pt x="579" y="122"/>
                      <a:pt x="427" y="1"/>
                      <a:pt x="2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1" name="Google Shape;11911;p32"/>
              <p:cNvSpPr/>
              <p:nvPr/>
            </p:nvSpPr>
            <p:spPr>
              <a:xfrm>
                <a:off x="4310194" y="3434082"/>
                <a:ext cx="83752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4986" h="23102" extrusionOk="0">
                    <a:moveTo>
                      <a:pt x="274" y="1"/>
                    </a:moveTo>
                    <a:cubicBezTo>
                      <a:pt x="92" y="1"/>
                      <a:pt x="1" y="122"/>
                      <a:pt x="31" y="274"/>
                    </a:cubicBezTo>
                    <a:lnTo>
                      <a:pt x="4287" y="22706"/>
                    </a:lnTo>
                    <a:cubicBezTo>
                      <a:pt x="4317" y="22919"/>
                      <a:pt x="4499" y="23102"/>
                      <a:pt x="4682" y="23102"/>
                    </a:cubicBezTo>
                    <a:lnTo>
                      <a:pt x="4712" y="23102"/>
                    </a:lnTo>
                    <a:cubicBezTo>
                      <a:pt x="4895" y="23102"/>
                      <a:pt x="4986" y="22919"/>
                      <a:pt x="4955" y="22706"/>
                    </a:cubicBezTo>
                    <a:lnTo>
                      <a:pt x="609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2" name="Google Shape;11912;p32"/>
              <p:cNvSpPr/>
              <p:nvPr/>
            </p:nvSpPr>
            <p:spPr>
              <a:xfrm>
                <a:off x="4369426" y="3434082"/>
                <a:ext cx="94469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23102" extrusionOk="0">
                    <a:moveTo>
                      <a:pt x="244" y="1"/>
                    </a:moveTo>
                    <a:cubicBezTo>
                      <a:pt x="92" y="1"/>
                      <a:pt x="1" y="122"/>
                      <a:pt x="31" y="274"/>
                    </a:cubicBezTo>
                    <a:lnTo>
                      <a:pt x="4895" y="22706"/>
                    </a:lnTo>
                    <a:cubicBezTo>
                      <a:pt x="4955" y="22919"/>
                      <a:pt x="5138" y="23102"/>
                      <a:pt x="5320" y="23102"/>
                    </a:cubicBezTo>
                    <a:cubicBezTo>
                      <a:pt x="5502" y="23102"/>
                      <a:pt x="5624" y="22919"/>
                      <a:pt x="5563" y="22706"/>
                    </a:cubicBezTo>
                    <a:lnTo>
                      <a:pt x="609" y="274"/>
                    </a:lnTo>
                    <a:cubicBezTo>
                      <a:pt x="578" y="122"/>
                      <a:pt x="396" y="1"/>
                      <a:pt x="2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3" name="Google Shape;11913;p32"/>
              <p:cNvSpPr/>
              <p:nvPr/>
            </p:nvSpPr>
            <p:spPr>
              <a:xfrm>
                <a:off x="4428155" y="3434082"/>
                <a:ext cx="10518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6262" h="23102" extrusionOk="0">
                    <a:moveTo>
                      <a:pt x="274" y="1"/>
                    </a:moveTo>
                    <a:cubicBezTo>
                      <a:pt x="122" y="1"/>
                      <a:pt x="0" y="122"/>
                      <a:pt x="61" y="274"/>
                    </a:cubicBezTo>
                    <a:lnTo>
                      <a:pt x="5532" y="22706"/>
                    </a:lnTo>
                    <a:cubicBezTo>
                      <a:pt x="5593" y="22919"/>
                      <a:pt x="5775" y="23102"/>
                      <a:pt x="5958" y="23102"/>
                    </a:cubicBezTo>
                    <a:lnTo>
                      <a:pt x="5988" y="23102"/>
                    </a:lnTo>
                    <a:cubicBezTo>
                      <a:pt x="6171" y="23102"/>
                      <a:pt x="6262" y="22919"/>
                      <a:pt x="6201" y="22706"/>
                    </a:cubicBezTo>
                    <a:lnTo>
                      <a:pt x="639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4" name="Google Shape;11914;p32"/>
              <p:cNvSpPr/>
              <p:nvPr/>
            </p:nvSpPr>
            <p:spPr>
              <a:xfrm>
                <a:off x="3433486" y="3873720"/>
                <a:ext cx="954787" cy="698994"/>
              </a:xfrm>
              <a:custGeom>
                <a:avLst/>
                <a:gdLst/>
                <a:ahLst/>
                <a:cxnLst/>
                <a:rect l="l" t="t" r="r" b="b"/>
                <a:pathLst>
                  <a:path w="56841" h="41613" extrusionOk="0">
                    <a:moveTo>
                      <a:pt x="0" y="1"/>
                    </a:moveTo>
                    <a:lnTo>
                      <a:pt x="0" y="41612"/>
                    </a:lnTo>
                    <a:lnTo>
                      <a:pt x="56840" y="41612"/>
                    </a:lnTo>
                    <a:lnTo>
                      <a:pt x="5684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5" name="Google Shape;11915;p32"/>
              <p:cNvSpPr/>
              <p:nvPr/>
            </p:nvSpPr>
            <p:spPr>
              <a:xfrm>
                <a:off x="3433486" y="3873720"/>
                <a:ext cx="772517" cy="698994"/>
              </a:xfrm>
              <a:custGeom>
                <a:avLst/>
                <a:gdLst/>
                <a:ahLst/>
                <a:cxnLst/>
                <a:rect l="l" t="t" r="r" b="b"/>
                <a:pathLst>
                  <a:path w="45990" h="41613" extrusionOk="0">
                    <a:moveTo>
                      <a:pt x="0" y="1"/>
                    </a:moveTo>
                    <a:lnTo>
                      <a:pt x="0" y="41612"/>
                    </a:lnTo>
                    <a:lnTo>
                      <a:pt x="45989" y="41612"/>
                    </a:lnTo>
                    <a:lnTo>
                      <a:pt x="45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6" name="Google Shape;11916;p32"/>
              <p:cNvSpPr/>
              <p:nvPr/>
            </p:nvSpPr>
            <p:spPr>
              <a:xfrm>
                <a:off x="3438089" y="4245944"/>
                <a:ext cx="795479" cy="121026"/>
              </a:xfrm>
              <a:custGeom>
                <a:avLst/>
                <a:gdLst/>
                <a:ahLst/>
                <a:cxnLst/>
                <a:rect l="l" t="t" r="r" b="b"/>
                <a:pathLst>
                  <a:path w="47357" h="7205" extrusionOk="0">
                    <a:moveTo>
                      <a:pt x="0" y="1"/>
                    </a:moveTo>
                    <a:lnTo>
                      <a:pt x="0" y="7205"/>
                    </a:lnTo>
                    <a:lnTo>
                      <a:pt x="47357" y="7205"/>
                    </a:lnTo>
                    <a:lnTo>
                      <a:pt x="4735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7" name="Google Shape;11917;p32"/>
              <p:cNvSpPr/>
              <p:nvPr/>
            </p:nvSpPr>
            <p:spPr>
              <a:xfrm>
                <a:off x="3433486" y="3848186"/>
                <a:ext cx="954787" cy="162885"/>
              </a:xfrm>
              <a:custGeom>
                <a:avLst/>
                <a:gdLst/>
                <a:ahLst/>
                <a:cxnLst/>
                <a:rect l="l" t="t" r="r" b="b"/>
                <a:pathLst>
                  <a:path w="56841" h="9697" extrusionOk="0">
                    <a:moveTo>
                      <a:pt x="0" y="1"/>
                    </a:moveTo>
                    <a:lnTo>
                      <a:pt x="0" y="9697"/>
                    </a:lnTo>
                    <a:lnTo>
                      <a:pt x="56840" y="9697"/>
                    </a:lnTo>
                    <a:lnTo>
                      <a:pt x="5684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8" name="Google Shape;11918;p32"/>
              <p:cNvSpPr/>
              <p:nvPr/>
            </p:nvSpPr>
            <p:spPr>
              <a:xfrm>
                <a:off x="4246376" y="4021800"/>
                <a:ext cx="116944" cy="116423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31" extrusionOk="0">
                    <a:moveTo>
                      <a:pt x="3466" y="0"/>
                    </a:moveTo>
                    <a:cubicBezTo>
                      <a:pt x="1551" y="0"/>
                      <a:pt x="0" y="1581"/>
                      <a:pt x="31" y="3496"/>
                    </a:cubicBezTo>
                    <a:cubicBezTo>
                      <a:pt x="31" y="5392"/>
                      <a:pt x="1551" y="6931"/>
                      <a:pt x="3441" y="6931"/>
                    </a:cubicBezTo>
                    <a:cubicBezTo>
                      <a:pt x="3459" y="6931"/>
                      <a:pt x="3477" y="6931"/>
                      <a:pt x="3496" y="6930"/>
                    </a:cubicBezTo>
                    <a:cubicBezTo>
                      <a:pt x="5411" y="6930"/>
                      <a:pt x="6961" y="5380"/>
                      <a:pt x="6961" y="3465"/>
                    </a:cubicBezTo>
                    <a:cubicBezTo>
                      <a:pt x="6931" y="1550"/>
                      <a:pt x="5380" y="0"/>
                      <a:pt x="34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9" name="Google Shape;11919;p32"/>
              <p:cNvSpPr/>
              <p:nvPr/>
            </p:nvSpPr>
            <p:spPr>
              <a:xfrm>
                <a:off x="4246376" y="4147907"/>
                <a:ext cx="116944" cy="116944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62" extrusionOk="0">
                    <a:moveTo>
                      <a:pt x="3496" y="1"/>
                    </a:moveTo>
                    <a:cubicBezTo>
                      <a:pt x="1581" y="1"/>
                      <a:pt x="0" y="1551"/>
                      <a:pt x="0" y="3466"/>
                    </a:cubicBezTo>
                    <a:cubicBezTo>
                      <a:pt x="0" y="5381"/>
                      <a:pt x="1551" y="6931"/>
                      <a:pt x="3466" y="6962"/>
                    </a:cubicBezTo>
                    <a:cubicBezTo>
                      <a:pt x="5380" y="6962"/>
                      <a:pt x="6931" y="5411"/>
                      <a:pt x="6931" y="3496"/>
                    </a:cubicBezTo>
                    <a:cubicBezTo>
                      <a:pt x="6961" y="1581"/>
                      <a:pt x="5411" y="31"/>
                      <a:pt x="3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0" name="Google Shape;11920;p32"/>
              <p:cNvSpPr/>
              <p:nvPr/>
            </p:nvSpPr>
            <p:spPr>
              <a:xfrm>
                <a:off x="4246376" y="4274553"/>
                <a:ext cx="116944" cy="116927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61" extrusionOk="0">
                    <a:moveTo>
                      <a:pt x="3466" y="0"/>
                    </a:moveTo>
                    <a:cubicBezTo>
                      <a:pt x="1551" y="30"/>
                      <a:pt x="0" y="1581"/>
                      <a:pt x="31" y="3496"/>
                    </a:cubicBezTo>
                    <a:cubicBezTo>
                      <a:pt x="31" y="5410"/>
                      <a:pt x="1581" y="6961"/>
                      <a:pt x="3496" y="6961"/>
                    </a:cubicBezTo>
                    <a:cubicBezTo>
                      <a:pt x="5411" y="6930"/>
                      <a:pt x="6961" y="5380"/>
                      <a:pt x="6961" y="3465"/>
                    </a:cubicBezTo>
                    <a:cubicBezTo>
                      <a:pt x="6931" y="1550"/>
                      <a:pt x="5380" y="0"/>
                      <a:pt x="34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1" name="Google Shape;11921;p32"/>
              <p:cNvSpPr/>
              <p:nvPr/>
            </p:nvSpPr>
            <p:spPr>
              <a:xfrm>
                <a:off x="4246376" y="4401164"/>
                <a:ext cx="116944" cy="116440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32" extrusionOk="0">
                    <a:moveTo>
                      <a:pt x="3441" y="1"/>
                    </a:moveTo>
                    <a:cubicBezTo>
                      <a:pt x="1551" y="1"/>
                      <a:pt x="0" y="1539"/>
                      <a:pt x="0" y="3436"/>
                    </a:cubicBezTo>
                    <a:cubicBezTo>
                      <a:pt x="0" y="5351"/>
                      <a:pt x="1551" y="6901"/>
                      <a:pt x="3466" y="6931"/>
                    </a:cubicBezTo>
                    <a:cubicBezTo>
                      <a:pt x="5380" y="6931"/>
                      <a:pt x="6931" y="5381"/>
                      <a:pt x="6931" y="3466"/>
                    </a:cubicBezTo>
                    <a:cubicBezTo>
                      <a:pt x="6961" y="1551"/>
                      <a:pt x="5411" y="1"/>
                      <a:pt x="3496" y="1"/>
                    </a:cubicBezTo>
                    <a:cubicBezTo>
                      <a:pt x="3477" y="1"/>
                      <a:pt x="3459" y="1"/>
                      <a:pt x="34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2" name="Google Shape;11922;p32"/>
              <p:cNvSpPr/>
              <p:nvPr/>
            </p:nvSpPr>
            <p:spPr>
              <a:xfrm>
                <a:off x="4277017" y="4055498"/>
                <a:ext cx="60253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3922" extrusionOk="0">
                    <a:moveTo>
                      <a:pt x="426" y="0"/>
                    </a:moveTo>
                    <a:lnTo>
                      <a:pt x="426" y="639"/>
                    </a:lnTo>
                    <a:lnTo>
                      <a:pt x="3040" y="639"/>
                    </a:lnTo>
                    <a:lnTo>
                      <a:pt x="3040" y="0"/>
                    </a:lnTo>
                    <a:close/>
                    <a:moveTo>
                      <a:pt x="3009" y="1125"/>
                    </a:moveTo>
                    <a:lnTo>
                      <a:pt x="2918" y="1155"/>
                    </a:lnTo>
                    <a:lnTo>
                      <a:pt x="0" y="1155"/>
                    </a:lnTo>
                    <a:lnTo>
                      <a:pt x="0" y="1824"/>
                    </a:lnTo>
                    <a:lnTo>
                      <a:pt x="2645" y="1824"/>
                    </a:lnTo>
                    <a:cubicBezTo>
                      <a:pt x="2432" y="2493"/>
                      <a:pt x="1702" y="3101"/>
                      <a:pt x="608" y="3374"/>
                    </a:cubicBezTo>
                    <a:cubicBezTo>
                      <a:pt x="730" y="3526"/>
                      <a:pt x="942" y="3769"/>
                      <a:pt x="1034" y="3921"/>
                    </a:cubicBezTo>
                    <a:cubicBezTo>
                      <a:pt x="2401" y="3526"/>
                      <a:pt x="3070" y="2858"/>
                      <a:pt x="3496" y="1459"/>
                    </a:cubicBezTo>
                    <a:cubicBezTo>
                      <a:pt x="3556" y="1429"/>
                      <a:pt x="3587" y="1399"/>
                      <a:pt x="3587" y="1368"/>
                    </a:cubicBezTo>
                    <a:lnTo>
                      <a:pt x="3009" y="112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3" name="Google Shape;11923;p32"/>
              <p:cNvSpPr/>
              <p:nvPr/>
            </p:nvSpPr>
            <p:spPr>
              <a:xfrm>
                <a:off x="4280074" y="4201025"/>
                <a:ext cx="63831" cy="13287"/>
              </a:xfrm>
              <a:custGeom>
                <a:avLst/>
                <a:gdLst/>
                <a:ahLst/>
                <a:cxnLst/>
                <a:rect l="l" t="t" r="r" b="b"/>
                <a:pathLst>
                  <a:path w="3800" h="791" extrusionOk="0">
                    <a:moveTo>
                      <a:pt x="1" y="0"/>
                    </a:moveTo>
                    <a:lnTo>
                      <a:pt x="31" y="790"/>
                    </a:lnTo>
                    <a:cubicBezTo>
                      <a:pt x="92" y="760"/>
                      <a:pt x="153" y="730"/>
                      <a:pt x="183" y="699"/>
                    </a:cubicBezTo>
                    <a:lnTo>
                      <a:pt x="3800" y="699"/>
                    </a:lnTo>
                    <a:lnTo>
                      <a:pt x="38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4" name="Google Shape;11924;p32"/>
              <p:cNvSpPr/>
              <p:nvPr/>
            </p:nvSpPr>
            <p:spPr>
              <a:xfrm>
                <a:off x="4275471" y="4300070"/>
                <a:ext cx="61798" cy="67929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4044" extrusionOk="0">
                    <a:moveTo>
                      <a:pt x="2797" y="1"/>
                    </a:moveTo>
                    <a:cubicBezTo>
                      <a:pt x="2585" y="518"/>
                      <a:pt x="2281" y="1095"/>
                      <a:pt x="2068" y="1429"/>
                    </a:cubicBezTo>
                    <a:cubicBezTo>
                      <a:pt x="1703" y="1247"/>
                      <a:pt x="1338" y="1065"/>
                      <a:pt x="974" y="913"/>
                    </a:cubicBezTo>
                    <a:lnTo>
                      <a:pt x="609" y="1490"/>
                    </a:lnTo>
                    <a:cubicBezTo>
                      <a:pt x="943" y="1642"/>
                      <a:pt x="1308" y="1855"/>
                      <a:pt x="1673" y="2068"/>
                    </a:cubicBezTo>
                    <a:cubicBezTo>
                      <a:pt x="1217" y="2615"/>
                      <a:pt x="609" y="3162"/>
                      <a:pt x="1" y="3557"/>
                    </a:cubicBezTo>
                    <a:cubicBezTo>
                      <a:pt x="153" y="3648"/>
                      <a:pt x="457" y="3922"/>
                      <a:pt x="579" y="4043"/>
                    </a:cubicBezTo>
                    <a:cubicBezTo>
                      <a:pt x="1217" y="3648"/>
                      <a:pt x="1825" y="3040"/>
                      <a:pt x="2281" y="2432"/>
                    </a:cubicBezTo>
                    <a:cubicBezTo>
                      <a:pt x="2585" y="2615"/>
                      <a:pt x="2858" y="2858"/>
                      <a:pt x="3071" y="3040"/>
                    </a:cubicBezTo>
                    <a:lnTo>
                      <a:pt x="3527" y="2372"/>
                    </a:lnTo>
                    <a:cubicBezTo>
                      <a:pt x="3253" y="2159"/>
                      <a:pt x="2919" y="1946"/>
                      <a:pt x="2706" y="1794"/>
                    </a:cubicBezTo>
                    <a:cubicBezTo>
                      <a:pt x="2980" y="1399"/>
                      <a:pt x="3284" y="852"/>
                      <a:pt x="3466" y="426"/>
                    </a:cubicBezTo>
                    <a:cubicBezTo>
                      <a:pt x="3588" y="426"/>
                      <a:pt x="3648" y="396"/>
                      <a:pt x="3679" y="366"/>
                    </a:cubicBezTo>
                    <a:lnTo>
                      <a:pt x="279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5" name="Google Shape;11925;p32"/>
              <p:cNvSpPr/>
              <p:nvPr/>
            </p:nvSpPr>
            <p:spPr>
              <a:xfrm>
                <a:off x="4276496" y="4428244"/>
                <a:ext cx="64351" cy="62806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3739" extrusionOk="0">
                    <a:moveTo>
                      <a:pt x="335" y="0"/>
                    </a:moveTo>
                    <a:lnTo>
                      <a:pt x="1" y="608"/>
                    </a:lnTo>
                    <a:cubicBezTo>
                      <a:pt x="426" y="760"/>
                      <a:pt x="973" y="1003"/>
                      <a:pt x="1308" y="1216"/>
                    </a:cubicBezTo>
                    <a:lnTo>
                      <a:pt x="1673" y="578"/>
                    </a:lnTo>
                    <a:cubicBezTo>
                      <a:pt x="1338" y="365"/>
                      <a:pt x="791" y="122"/>
                      <a:pt x="335" y="0"/>
                    </a:cubicBezTo>
                    <a:close/>
                    <a:moveTo>
                      <a:pt x="3192" y="456"/>
                    </a:moveTo>
                    <a:cubicBezTo>
                      <a:pt x="2676" y="1702"/>
                      <a:pt x="1612" y="2584"/>
                      <a:pt x="122" y="3040"/>
                    </a:cubicBezTo>
                    <a:lnTo>
                      <a:pt x="609" y="3739"/>
                    </a:lnTo>
                    <a:cubicBezTo>
                      <a:pt x="669" y="3708"/>
                      <a:pt x="700" y="3678"/>
                      <a:pt x="700" y="3617"/>
                    </a:cubicBezTo>
                    <a:cubicBezTo>
                      <a:pt x="2189" y="3070"/>
                      <a:pt x="3284" y="2097"/>
                      <a:pt x="3831" y="851"/>
                    </a:cubicBezTo>
                    <a:cubicBezTo>
                      <a:pt x="3618" y="760"/>
                      <a:pt x="3405" y="608"/>
                      <a:pt x="3192" y="45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6" name="Google Shape;11926;p32"/>
              <p:cNvSpPr/>
              <p:nvPr/>
            </p:nvSpPr>
            <p:spPr>
              <a:xfrm>
                <a:off x="3438089" y="4264843"/>
                <a:ext cx="795479" cy="102129"/>
              </a:xfrm>
              <a:custGeom>
                <a:avLst/>
                <a:gdLst/>
                <a:ahLst/>
                <a:cxnLst/>
                <a:rect l="l" t="t" r="r" b="b"/>
                <a:pathLst>
                  <a:path w="47357" h="6080" extrusionOk="0">
                    <a:moveTo>
                      <a:pt x="0" y="1"/>
                    </a:moveTo>
                    <a:lnTo>
                      <a:pt x="0" y="6080"/>
                    </a:lnTo>
                    <a:lnTo>
                      <a:pt x="47357" y="6080"/>
                    </a:lnTo>
                    <a:lnTo>
                      <a:pt x="4735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7" name="Google Shape;11927;p32"/>
              <p:cNvSpPr/>
              <p:nvPr/>
            </p:nvSpPr>
            <p:spPr>
              <a:xfrm>
                <a:off x="1633588" y="2818293"/>
                <a:ext cx="1428594" cy="573903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34166" extrusionOk="0">
                    <a:moveTo>
                      <a:pt x="1" y="1"/>
                    </a:moveTo>
                    <a:lnTo>
                      <a:pt x="1" y="34165"/>
                    </a:lnTo>
                    <a:lnTo>
                      <a:pt x="85048" y="34165"/>
                    </a:lnTo>
                    <a:lnTo>
                      <a:pt x="8504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8" name="Google Shape;11928;p32"/>
              <p:cNvSpPr/>
              <p:nvPr/>
            </p:nvSpPr>
            <p:spPr>
              <a:xfrm>
                <a:off x="1633588" y="2818293"/>
                <a:ext cx="1428594" cy="140948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8391" extrusionOk="0">
                    <a:moveTo>
                      <a:pt x="1" y="1"/>
                    </a:moveTo>
                    <a:lnTo>
                      <a:pt x="1" y="8390"/>
                    </a:lnTo>
                    <a:lnTo>
                      <a:pt x="85048" y="8390"/>
                    </a:lnTo>
                    <a:lnTo>
                      <a:pt x="8504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9" name="Google Shape;11929;p32"/>
              <p:cNvSpPr/>
              <p:nvPr/>
            </p:nvSpPr>
            <p:spPr>
              <a:xfrm>
                <a:off x="1696902" y="2883656"/>
                <a:ext cx="1311162" cy="172594"/>
              </a:xfrm>
              <a:custGeom>
                <a:avLst/>
                <a:gdLst/>
                <a:ahLst/>
                <a:cxnLst/>
                <a:rect l="l" t="t" r="r" b="b"/>
                <a:pathLst>
                  <a:path w="78057" h="10275" extrusionOk="0">
                    <a:moveTo>
                      <a:pt x="1" y="0"/>
                    </a:moveTo>
                    <a:lnTo>
                      <a:pt x="1" y="10274"/>
                    </a:lnTo>
                    <a:lnTo>
                      <a:pt x="78057" y="10274"/>
                    </a:lnTo>
                    <a:lnTo>
                      <a:pt x="7805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0" name="Google Shape;11930;p32"/>
              <p:cNvSpPr/>
              <p:nvPr/>
            </p:nvSpPr>
            <p:spPr>
              <a:xfrm>
                <a:off x="1715801" y="2901530"/>
                <a:ext cx="242539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1" name="Google Shape;11931;p32"/>
              <p:cNvSpPr/>
              <p:nvPr/>
            </p:nvSpPr>
            <p:spPr>
              <a:xfrm>
                <a:off x="1715801" y="2950028"/>
                <a:ext cx="242539" cy="35258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9" extrusionOk="0">
                    <a:moveTo>
                      <a:pt x="0" y="1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2" name="Google Shape;11932;p32"/>
              <p:cNvSpPr/>
              <p:nvPr/>
            </p:nvSpPr>
            <p:spPr>
              <a:xfrm>
                <a:off x="1715801" y="2998543"/>
                <a:ext cx="242539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3" name="Google Shape;11933;p32"/>
              <p:cNvSpPr/>
              <p:nvPr/>
            </p:nvSpPr>
            <p:spPr>
              <a:xfrm>
                <a:off x="1974165" y="2901530"/>
                <a:ext cx="242539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4" name="Google Shape;11934;p32"/>
              <p:cNvSpPr/>
              <p:nvPr/>
            </p:nvSpPr>
            <p:spPr>
              <a:xfrm>
                <a:off x="1974165" y="2950028"/>
                <a:ext cx="242539" cy="35258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9" extrusionOk="0">
                    <a:moveTo>
                      <a:pt x="1" y="1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5" name="Google Shape;11935;p32"/>
              <p:cNvSpPr/>
              <p:nvPr/>
            </p:nvSpPr>
            <p:spPr>
              <a:xfrm>
                <a:off x="1974165" y="2998543"/>
                <a:ext cx="242539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6" name="Google Shape;11936;p32"/>
              <p:cNvSpPr/>
              <p:nvPr/>
            </p:nvSpPr>
            <p:spPr>
              <a:xfrm>
                <a:off x="2486307" y="2901530"/>
                <a:ext cx="242018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7" name="Google Shape;11937;p32"/>
              <p:cNvSpPr/>
              <p:nvPr/>
            </p:nvSpPr>
            <p:spPr>
              <a:xfrm>
                <a:off x="2486307" y="2950028"/>
                <a:ext cx="242018" cy="35258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9" extrusionOk="0">
                    <a:moveTo>
                      <a:pt x="0" y="1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8" name="Google Shape;11938;p32"/>
              <p:cNvSpPr/>
              <p:nvPr/>
            </p:nvSpPr>
            <p:spPr>
              <a:xfrm>
                <a:off x="2486307" y="2998543"/>
                <a:ext cx="242018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9" name="Google Shape;11939;p32"/>
              <p:cNvSpPr/>
              <p:nvPr/>
            </p:nvSpPr>
            <p:spPr>
              <a:xfrm>
                <a:off x="2744671" y="2901530"/>
                <a:ext cx="242035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0" name="Google Shape;11940;p32"/>
              <p:cNvSpPr/>
              <p:nvPr/>
            </p:nvSpPr>
            <p:spPr>
              <a:xfrm>
                <a:off x="2744671" y="2950028"/>
                <a:ext cx="242035" cy="35258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9" extrusionOk="0">
                    <a:moveTo>
                      <a:pt x="1" y="1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1" name="Google Shape;11941;p32"/>
              <p:cNvSpPr/>
              <p:nvPr/>
            </p:nvSpPr>
            <p:spPr>
              <a:xfrm>
                <a:off x="2744671" y="2998543"/>
                <a:ext cx="242035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2" name="Google Shape;11942;p32"/>
              <p:cNvSpPr/>
              <p:nvPr/>
            </p:nvSpPr>
            <p:spPr>
              <a:xfrm>
                <a:off x="1633588" y="3181850"/>
                <a:ext cx="1428594" cy="210372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12524" extrusionOk="0">
                    <a:moveTo>
                      <a:pt x="1" y="0"/>
                    </a:moveTo>
                    <a:lnTo>
                      <a:pt x="1" y="12523"/>
                    </a:lnTo>
                    <a:lnTo>
                      <a:pt x="85048" y="12523"/>
                    </a:lnTo>
                    <a:lnTo>
                      <a:pt x="8504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3" name="Google Shape;11943;p32"/>
              <p:cNvSpPr/>
              <p:nvPr/>
            </p:nvSpPr>
            <p:spPr>
              <a:xfrm>
                <a:off x="1563638" y="3209937"/>
                <a:ext cx="1552660" cy="174123"/>
              </a:xfrm>
              <a:custGeom>
                <a:avLst/>
                <a:gdLst/>
                <a:ahLst/>
                <a:cxnLst/>
                <a:rect l="l" t="t" r="r" b="b"/>
                <a:pathLst>
                  <a:path w="92434" h="10366" extrusionOk="0">
                    <a:moveTo>
                      <a:pt x="0" y="0"/>
                    </a:moveTo>
                    <a:lnTo>
                      <a:pt x="0" y="10365"/>
                    </a:lnTo>
                    <a:lnTo>
                      <a:pt x="92434" y="10365"/>
                    </a:lnTo>
                    <a:lnTo>
                      <a:pt x="924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4" name="Google Shape;11944;p32"/>
              <p:cNvSpPr/>
              <p:nvPr/>
            </p:nvSpPr>
            <p:spPr>
              <a:xfrm>
                <a:off x="1582536" y="3222704"/>
                <a:ext cx="1514362" cy="148591"/>
              </a:xfrm>
              <a:custGeom>
                <a:avLst/>
                <a:gdLst/>
                <a:ahLst/>
                <a:cxnLst/>
                <a:rect l="l" t="t" r="r" b="b"/>
                <a:pathLst>
                  <a:path w="90154" h="8846" extrusionOk="0">
                    <a:moveTo>
                      <a:pt x="0" y="0"/>
                    </a:moveTo>
                    <a:lnTo>
                      <a:pt x="0" y="8845"/>
                    </a:lnTo>
                    <a:lnTo>
                      <a:pt x="90154" y="8845"/>
                    </a:lnTo>
                    <a:lnTo>
                      <a:pt x="901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5" name="Google Shape;11945;p32"/>
              <p:cNvSpPr/>
              <p:nvPr/>
            </p:nvSpPr>
            <p:spPr>
              <a:xfrm>
                <a:off x="1711719" y="2566565"/>
                <a:ext cx="1269286" cy="25549"/>
              </a:xfrm>
              <a:custGeom>
                <a:avLst/>
                <a:gdLst/>
                <a:ahLst/>
                <a:cxnLst/>
                <a:rect l="l" t="t" r="r" b="b"/>
                <a:pathLst>
                  <a:path w="75564" h="1521" extrusionOk="0">
                    <a:moveTo>
                      <a:pt x="0" y="1"/>
                    </a:moveTo>
                    <a:lnTo>
                      <a:pt x="0" y="1521"/>
                    </a:lnTo>
                    <a:lnTo>
                      <a:pt x="75564" y="1521"/>
                    </a:lnTo>
                    <a:lnTo>
                      <a:pt x="755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6" name="Google Shape;11946;p32"/>
              <p:cNvSpPr/>
              <p:nvPr/>
            </p:nvSpPr>
            <p:spPr>
              <a:xfrm>
                <a:off x="1573852" y="2588017"/>
                <a:ext cx="1548074" cy="277260"/>
              </a:xfrm>
              <a:custGeom>
                <a:avLst/>
                <a:gdLst/>
                <a:ahLst/>
                <a:cxnLst/>
                <a:rect l="l" t="t" r="r" b="b"/>
                <a:pathLst>
                  <a:path w="92161" h="16506" extrusionOk="0">
                    <a:moveTo>
                      <a:pt x="8754" y="0"/>
                    </a:moveTo>
                    <a:lnTo>
                      <a:pt x="0" y="16505"/>
                    </a:lnTo>
                    <a:lnTo>
                      <a:pt x="92160" y="16505"/>
                    </a:lnTo>
                    <a:lnTo>
                      <a:pt x="834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7" name="Google Shape;11947;p32"/>
              <p:cNvSpPr/>
              <p:nvPr/>
            </p:nvSpPr>
            <p:spPr>
              <a:xfrm>
                <a:off x="1610103" y="2856090"/>
                <a:ext cx="27581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1034" extrusionOk="0">
                    <a:moveTo>
                      <a:pt x="1064" y="0"/>
                    </a:moveTo>
                    <a:cubicBezTo>
                      <a:pt x="700" y="0"/>
                      <a:pt x="274" y="213"/>
                      <a:pt x="122" y="486"/>
                    </a:cubicBezTo>
                    <a:cubicBezTo>
                      <a:pt x="0" y="790"/>
                      <a:pt x="183" y="1034"/>
                      <a:pt x="548" y="1034"/>
                    </a:cubicBezTo>
                    <a:cubicBezTo>
                      <a:pt x="943" y="1034"/>
                      <a:pt x="1368" y="790"/>
                      <a:pt x="1490" y="486"/>
                    </a:cubicBezTo>
                    <a:cubicBezTo>
                      <a:pt x="1642" y="213"/>
                      <a:pt x="1429" y="0"/>
                      <a:pt x="10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8" name="Google Shape;11948;p32"/>
              <p:cNvSpPr/>
              <p:nvPr/>
            </p:nvSpPr>
            <p:spPr>
              <a:xfrm>
                <a:off x="1613681" y="2582910"/>
                <a:ext cx="157779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9393" h="16567" extrusionOk="0">
                    <a:moveTo>
                      <a:pt x="8876" y="0"/>
                    </a:moveTo>
                    <a:cubicBezTo>
                      <a:pt x="8572" y="0"/>
                      <a:pt x="8268" y="152"/>
                      <a:pt x="8177" y="335"/>
                    </a:cubicBezTo>
                    <a:lnTo>
                      <a:pt x="31" y="16536"/>
                    </a:lnTo>
                    <a:cubicBezTo>
                      <a:pt x="0" y="16566"/>
                      <a:pt x="61" y="16566"/>
                      <a:pt x="91" y="16566"/>
                    </a:cubicBezTo>
                    <a:cubicBezTo>
                      <a:pt x="274" y="16384"/>
                      <a:pt x="578" y="16262"/>
                      <a:pt x="851" y="16262"/>
                    </a:cubicBezTo>
                    <a:cubicBezTo>
                      <a:pt x="1125" y="16262"/>
                      <a:pt x="1307" y="16384"/>
                      <a:pt x="1338" y="16566"/>
                    </a:cubicBezTo>
                    <a:cubicBezTo>
                      <a:pt x="1338" y="16566"/>
                      <a:pt x="1368" y="16566"/>
                      <a:pt x="1398" y="16536"/>
                    </a:cubicBezTo>
                    <a:lnTo>
                      <a:pt x="9301" y="335"/>
                    </a:lnTo>
                    <a:cubicBezTo>
                      <a:pt x="9392" y="152"/>
                      <a:pt x="9210" y="0"/>
                      <a:pt x="89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9" name="Google Shape;11949;p32"/>
              <p:cNvSpPr/>
              <p:nvPr/>
            </p:nvSpPr>
            <p:spPr>
              <a:xfrm>
                <a:off x="1713751" y="2856090"/>
                <a:ext cx="27078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034" extrusionOk="0">
                    <a:moveTo>
                      <a:pt x="1004" y="0"/>
                    </a:moveTo>
                    <a:cubicBezTo>
                      <a:pt x="639" y="0"/>
                      <a:pt x="244" y="213"/>
                      <a:pt x="122" y="486"/>
                    </a:cubicBezTo>
                    <a:cubicBezTo>
                      <a:pt x="1" y="790"/>
                      <a:pt x="214" y="1034"/>
                      <a:pt x="578" y="1034"/>
                    </a:cubicBezTo>
                    <a:cubicBezTo>
                      <a:pt x="973" y="1034"/>
                      <a:pt x="1369" y="790"/>
                      <a:pt x="1490" y="486"/>
                    </a:cubicBezTo>
                    <a:cubicBezTo>
                      <a:pt x="1612" y="213"/>
                      <a:pt x="1399" y="0"/>
                      <a:pt x="10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0" name="Google Shape;11950;p32"/>
              <p:cNvSpPr/>
              <p:nvPr/>
            </p:nvSpPr>
            <p:spPr>
              <a:xfrm>
                <a:off x="1717329" y="2582910"/>
                <a:ext cx="137874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16567" extrusionOk="0">
                    <a:moveTo>
                      <a:pt x="7660" y="0"/>
                    </a:moveTo>
                    <a:cubicBezTo>
                      <a:pt x="7387" y="0"/>
                      <a:pt x="7083" y="152"/>
                      <a:pt x="7022" y="335"/>
                    </a:cubicBezTo>
                    <a:lnTo>
                      <a:pt x="1" y="16536"/>
                    </a:lnTo>
                    <a:cubicBezTo>
                      <a:pt x="1" y="16566"/>
                      <a:pt x="31" y="16566"/>
                      <a:pt x="61" y="16566"/>
                    </a:cubicBezTo>
                    <a:cubicBezTo>
                      <a:pt x="244" y="16384"/>
                      <a:pt x="517" y="16262"/>
                      <a:pt x="791" y="16262"/>
                    </a:cubicBezTo>
                    <a:cubicBezTo>
                      <a:pt x="1095" y="16262"/>
                      <a:pt x="1277" y="16384"/>
                      <a:pt x="1308" y="16566"/>
                    </a:cubicBezTo>
                    <a:cubicBezTo>
                      <a:pt x="1308" y="16566"/>
                      <a:pt x="1338" y="16566"/>
                      <a:pt x="1368" y="16536"/>
                    </a:cubicBezTo>
                    <a:lnTo>
                      <a:pt x="8116" y="335"/>
                    </a:lnTo>
                    <a:cubicBezTo>
                      <a:pt x="8207" y="152"/>
                      <a:pt x="8025" y="0"/>
                      <a:pt x="77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1" name="Google Shape;11951;p32"/>
              <p:cNvSpPr/>
              <p:nvPr/>
            </p:nvSpPr>
            <p:spPr>
              <a:xfrm>
                <a:off x="1817416" y="2856090"/>
                <a:ext cx="26557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581" h="1034" extrusionOk="0">
                    <a:moveTo>
                      <a:pt x="973" y="0"/>
                    </a:moveTo>
                    <a:cubicBezTo>
                      <a:pt x="608" y="0"/>
                      <a:pt x="213" y="213"/>
                      <a:pt x="122" y="486"/>
                    </a:cubicBezTo>
                    <a:cubicBezTo>
                      <a:pt x="0" y="790"/>
                      <a:pt x="213" y="1034"/>
                      <a:pt x="608" y="1034"/>
                    </a:cubicBezTo>
                    <a:cubicBezTo>
                      <a:pt x="973" y="1034"/>
                      <a:pt x="1368" y="790"/>
                      <a:pt x="1459" y="486"/>
                    </a:cubicBezTo>
                    <a:cubicBezTo>
                      <a:pt x="1581" y="213"/>
                      <a:pt x="1337" y="0"/>
                      <a:pt x="9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2" name="Google Shape;11952;p32"/>
              <p:cNvSpPr/>
              <p:nvPr/>
            </p:nvSpPr>
            <p:spPr>
              <a:xfrm>
                <a:off x="1820473" y="2582910"/>
                <a:ext cx="117952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7022" h="16567" extrusionOk="0">
                    <a:moveTo>
                      <a:pt x="6505" y="0"/>
                    </a:moveTo>
                    <a:cubicBezTo>
                      <a:pt x="6201" y="0"/>
                      <a:pt x="5928" y="152"/>
                      <a:pt x="5867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517" y="16262"/>
                      <a:pt x="791" y="16262"/>
                    </a:cubicBezTo>
                    <a:cubicBezTo>
                      <a:pt x="1064" y="16262"/>
                      <a:pt x="1247" y="16384"/>
                      <a:pt x="1307" y="16566"/>
                    </a:cubicBezTo>
                    <a:cubicBezTo>
                      <a:pt x="1307" y="16566"/>
                      <a:pt x="1338" y="16566"/>
                      <a:pt x="1368" y="16536"/>
                    </a:cubicBezTo>
                    <a:lnTo>
                      <a:pt x="6961" y="335"/>
                    </a:lnTo>
                    <a:cubicBezTo>
                      <a:pt x="7022" y="152"/>
                      <a:pt x="6839" y="0"/>
                      <a:pt x="65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3" name="Google Shape;11953;p32"/>
              <p:cNvSpPr/>
              <p:nvPr/>
            </p:nvSpPr>
            <p:spPr>
              <a:xfrm>
                <a:off x="1921064" y="2856090"/>
                <a:ext cx="26053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551" h="1034" extrusionOk="0">
                    <a:moveTo>
                      <a:pt x="912" y="0"/>
                    </a:moveTo>
                    <a:cubicBezTo>
                      <a:pt x="548" y="0"/>
                      <a:pt x="183" y="213"/>
                      <a:pt x="92" y="486"/>
                    </a:cubicBezTo>
                    <a:cubicBezTo>
                      <a:pt x="0" y="790"/>
                      <a:pt x="244" y="1034"/>
                      <a:pt x="639" y="1034"/>
                    </a:cubicBezTo>
                    <a:cubicBezTo>
                      <a:pt x="1003" y="1034"/>
                      <a:pt x="1368" y="790"/>
                      <a:pt x="1459" y="486"/>
                    </a:cubicBezTo>
                    <a:cubicBezTo>
                      <a:pt x="1551" y="213"/>
                      <a:pt x="1307" y="0"/>
                      <a:pt x="9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4" name="Google Shape;11954;p32"/>
              <p:cNvSpPr/>
              <p:nvPr/>
            </p:nvSpPr>
            <p:spPr>
              <a:xfrm>
                <a:off x="1923618" y="2582910"/>
                <a:ext cx="98551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6567" extrusionOk="0">
                    <a:moveTo>
                      <a:pt x="5320" y="0"/>
                    </a:moveTo>
                    <a:cubicBezTo>
                      <a:pt x="5046" y="0"/>
                      <a:pt x="4773" y="152"/>
                      <a:pt x="4712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487" y="16262"/>
                      <a:pt x="760" y="16262"/>
                    </a:cubicBezTo>
                    <a:cubicBezTo>
                      <a:pt x="1034" y="16262"/>
                      <a:pt x="1247" y="16384"/>
                      <a:pt x="1307" y="16566"/>
                    </a:cubicBezTo>
                    <a:cubicBezTo>
                      <a:pt x="1307" y="16566"/>
                      <a:pt x="1368" y="16566"/>
                      <a:pt x="1368" y="16536"/>
                    </a:cubicBezTo>
                    <a:lnTo>
                      <a:pt x="5836" y="335"/>
                    </a:lnTo>
                    <a:cubicBezTo>
                      <a:pt x="5867" y="152"/>
                      <a:pt x="5684" y="0"/>
                      <a:pt x="54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5" name="Google Shape;11955;p32"/>
              <p:cNvSpPr/>
              <p:nvPr/>
            </p:nvSpPr>
            <p:spPr>
              <a:xfrm>
                <a:off x="2025233" y="2856090"/>
                <a:ext cx="24524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034" extrusionOk="0">
                    <a:moveTo>
                      <a:pt x="851" y="0"/>
                    </a:moveTo>
                    <a:cubicBezTo>
                      <a:pt x="456" y="0"/>
                      <a:pt x="122" y="213"/>
                      <a:pt x="61" y="486"/>
                    </a:cubicBezTo>
                    <a:cubicBezTo>
                      <a:pt x="0" y="790"/>
                      <a:pt x="243" y="1034"/>
                      <a:pt x="608" y="1034"/>
                    </a:cubicBezTo>
                    <a:cubicBezTo>
                      <a:pt x="1003" y="1034"/>
                      <a:pt x="1368" y="790"/>
                      <a:pt x="1429" y="486"/>
                    </a:cubicBezTo>
                    <a:cubicBezTo>
                      <a:pt x="1459" y="213"/>
                      <a:pt x="1216" y="0"/>
                      <a:pt x="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6" name="Google Shape;11956;p32"/>
              <p:cNvSpPr/>
              <p:nvPr/>
            </p:nvSpPr>
            <p:spPr>
              <a:xfrm>
                <a:off x="2026762" y="2582910"/>
                <a:ext cx="79150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6567" extrusionOk="0">
                    <a:moveTo>
                      <a:pt x="4165" y="0"/>
                    </a:moveTo>
                    <a:cubicBezTo>
                      <a:pt x="3891" y="0"/>
                      <a:pt x="3617" y="152"/>
                      <a:pt x="3587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487" y="16262"/>
                      <a:pt x="760" y="16262"/>
                    </a:cubicBezTo>
                    <a:cubicBezTo>
                      <a:pt x="1034" y="16262"/>
                      <a:pt x="1247" y="16384"/>
                      <a:pt x="1307" y="16566"/>
                    </a:cubicBezTo>
                    <a:cubicBezTo>
                      <a:pt x="1307" y="16566"/>
                      <a:pt x="1368" y="16566"/>
                      <a:pt x="1368" y="16536"/>
                    </a:cubicBezTo>
                    <a:lnTo>
                      <a:pt x="4681" y="335"/>
                    </a:lnTo>
                    <a:cubicBezTo>
                      <a:pt x="4712" y="152"/>
                      <a:pt x="4529" y="0"/>
                      <a:pt x="42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7" name="Google Shape;11957;p32"/>
              <p:cNvSpPr/>
              <p:nvPr/>
            </p:nvSpPr>
            <p:spPr>
              <a:xfrm>
                <a:off x="2128881" y="2856090"/>
                <a:ext cx="24020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034" extrusionOk="0">
                    <a:moveTo>
                      <a:pt x="791" y="0"/>
                    </a:moveTo>
                    <a:cubicBezTo>
                      <a:pt x="426" y="0"/>
                      <a:pt x="92" y="213"/>
                      <a:pt x="31" y="486"/>
                    </a:cubicBezTo>
                    <a:cubicBezTo>
                      <a:pt x="0" y="790"/>
                      <a:pt x="274" y="1034"/>
                      <a:pt x="639" y="1034"/>
                    </a:cubicBezTo>
                    <a:cubicBezTo>
                      <a:pt x="1034" y="1034"/>
                      <a:pt x="1368" y="790"/>
                      <a:pt x="1399" y="486"/>
                    </a:cubicBezTo>
                    <a:cubicBezTo>
                      <a:pt x="1429" y="213"/>
                      <a:pt x="1155" y="0"/>
                      <a:pt x="7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8" name="Google Shape;11958;p32"/>
              <p:cNvSpPr/>
              <p:nvPr/>
            </p:nvSpPr>
            <p:spPr>
              <a:xfrm>
                <a:off x="2129906" y="2582910"/>
                <a:ext cx="59749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16567" extrusionOk="0">
                    <a:moveTo>
                      <a:pt x="3009" y="0"/>
                    </a:moveTo>
                    <a:cubicBezTo>
                      <a:pt x="2705" y="0"/>
                      <a:pt x="2462" y="152"/>
                      <a:pt x="2432" y="335"/>
                    </a:cubicBezTo>
                    <a:lnTo>
                      <a:pt x="0" y="16536"/>
                    </a:lnTo>
                    <a:cubicBezTo>
                      <a:pt x="0" y="16566"/>
                      <a:pt x="61" y="16566"/>
                      <a:pt x="61" y="16566"/>
                    </a:cubicBezTo>
                    <a:cubicBezTo>
                      <a:pt x="183" y="16384"/>
                      <a:pt x="456" y="16262"/>
                      <a:pt x="730" y="16262"/>
                    </a:cubicBezTo>
                    <a:cubicBezTo>
                      <a:pt x="1003" y="16262"/>
                      <a:pt x="1246" y="16384"/>
                      <a:pt x="1307" y="16566"/>
                    </a:cubicBezTo>
                    <a:cubicBezTo>
                      <a:pt x="1338" y="16566"/>
                      <a:pt x="1368" y="16566"/>
                      <a:pt x="1368" y="16536"/>
                    </a:cubicBezTo>
                    <a:lnTo>
                      <a:pt x="3526" y="335"/>
                    </a:lnTo>
                    <a:cubicBezTo>
                      <a:pt x="3557" y="152"/>
                      <a:pt x="3344" y="0"/>
                      <a:pt x="30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9" name="Google Shape;11959;p32"/>
              <p:cNvSpPr/>
              <p:nvPr/>
            </p:nvSpPr>
            <p:spPr>
              <a:xfrm>
                <a:off x="2232529" y="2856090"/>
                <a:ext cx="23500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399" h="1034" extrusionOk="0">
                    <a:moveTo>
                      <a:pt x="761" y="0"/>
                    </a:moveTo>
                    <a:cubicBezTo>
                      <a:pt x="366" y="0"/>
                      <a:pt x="62" y="213"/>
                      <a:pt x="31" y="486"/>
                    </a:cubicBezTo>
                    <a:cubicBezTo>
                      <a:pt x="1" y="790"/>
                      <a:pt x="305" y="1034"/>
                      <a:pt x="669" y="1034"/>
                    </a:cubicBezTo>
                    <a:cubicBezTo>
                      <a:pt x="1065" y="1034"/>
                      <a:pt x="1369" y="790"/>
                      <a:pt x="1399" y="486"/>
                    </a:cubicBezTo>
                    <a:cubicBezTo>
                      <a:pt x="1399" y="213"/>
                      <a:pt x="1125" y="0"/>
                      <a:pt x="7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0" name="Google Shape;11960;p32"/>
              <p:cNvSpPr/>
              <p:nvPr/>
            </p:nvSpPr>
            <p:spPr>
              <a:xfrm>
                <a:off x="2233050" y="2582910"/>
                <a:ext cx="40348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16567" extrusionOk="0">
                    <a:moveTo>
                      <a:pt x="1824" y="0"/>
                    </a:moveTo>
                    <a:cubicBezTo>
                      <a:pt x="1550" y="0"/>
                      <a:pt x="1307" y="152"/>
                      <a:pt x="1277" y="335"/>
                    </a:cubicBezTo>
                    <a:lnTo>
                      <a:pt x="0" y="16536"/>
                    </a:lnTo>
                    <a:cubicBezTo>
                      <a:pt x="0" y="16566"/>
                      <a:pt x="61" y="16566"/>
                      <a:pt x="61" y="16566"/>
                    </a:cubicBezTo>
                    <a:cubicBezTo>
                      <a:pt x="183" y="16384"/>
                      <a:pt x="426" y="16262"/>
                      <a:pt x="699" y="16262"/>
                    </a:cubicBezTo>
                    <a:cubicBezTo>
                      <a:pt x="1003" y="16262"/>
                      <a:pt x="1216" y="16384"/>
                      <a:pt x="1307" y="16566"/>
                    </a:cubicBezTo>
                    <a:cubicBezTo>
                      <a:pt x="1338" y="16566"/>
                      <a:pt x="1368" y="16566"/>
                      <a:pt x="1368" y="16536"/>
                    </a:cubicBezTo>
                    <a:lnTo>
                      <a:pt x="2401" y="335"/>
                    </a:lnTo>
                    <a:cubicBezTo>
                      <a:pt x="2401" y="152"/>
                      <a:pt x="2189" y="0"/>
                      <a:pt x="18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1" name="Google Shape;11961;p32"/>
              <p:cNvSpPr/>
              <p:nvPr/>
            </p:nvSpPr>
            <p:spPr>
              <a:xfrm>
                <a:off x="2336194" y="2856090"/>
                <a:ext cx="22979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034" extrusionOk="0">
                    <a:moveTo>
                      <a:pt x="699" y="0"/>
                    </a:moveTo>
                    <a:cubicBezTo>
                      <a:pt x="334" y="0"/>
                      <a:pt x="31" y="213"/>
                      <a:pt x="31" y="486"/>
                    </a:cubicBezTo>
                    <a:cubicBezTo>
                      <a:pt x="0" y="790"/>
                      <a:pt x="304" y="1034"/>
                      <a:pt x="699" y="1034"/>
                    </a:cubicBezTo>
                    <a:cubicBezTo>
                      <a:pt x="1064" y="1034"/>
                      <a:pt x="1368" y="790"/>
                      <a:pt x="1368" y="486"/>
                    </a:cubicBezTo>
                    <a:cubicBezTo>
                      <a:pt x="1368" y="213"/>
                      <a:pt x="1064" y="0"/>
                      <a:pt x="6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2" name="Google Shape;11962;p32"/>
              <p:cNvSpPr/>
              <p:nvPr/>
            </p:nvSpPr>
            <p:spPr>
              <a:xfrm>
                <a:off x="2336698" y="2582910"/>
                <a:ext cx="22475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6567" extrusionOk="0">
                    <a:moveTo>
                      <a:pt x="639" y="0"/>
                    </a:moveTo>
                    <a:cubicBezTo>
                      <a:pt x="335" y="0"/>
                      <a:pt x="122" y="152"/>
                      <a:pt x="122" y="335"/>
                    </a:cubicBezTo>
                    <a:lnTo>
                      <a:pt x="1" y="16536"/>
                    </a:lnTo>
                    <a:cubicBezTo>
                      <a:pt x="1" y="16566"/>
                      <a:pt x="31" y="16566"/>
                      <a:pt x="31" y="16566"/>
                    </a:cubicBezTo>
                    <a:cubicBezTo>
                      <a:pt x="152" y="16384"/>
                      <a:pt x="396" y="16262"/>
                      <a:pt x="669" y="16262"/>
                    </a:cubicBezTo>
                    <a:cubicBezTo>
                      <a:pt x="943" y="16262"/>
                      <a:pt x="1186" y="16384"/>
                      <a:pt x="1277" y="16566"/>
                    </a:cubicBezTo>
                    <a:cubicBezTo>
                      <a:pt x="1308" y="16566"/>
                      <a:pt x="1338" y="16566"/>
                      <a:pt x="1338" y="16536"/>
                    </a:cubicBezTo>
                    <a:lnTo>
                      <a:pt x="1216" y="335"/>
                    </a:lnTo>
                    <a:cubicBezTo>
                      <a:pt x="1216" y="152"/>
                      <a:pt x="973" y="0"/>
                      <a:pt x="7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3" name="Google Shape;11963;p32"/>
              <p:cNvSpPr/>
              <p:nvPr/>
            </p:nvSpPr>
            <p:spPr>
              <a:xfrm>
                <a:off x="2439338" y="2856090"/>
                <a:ext cx="24004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034" extrusionOk="0">
                    <a:moveTo>
                      <a:pt x="669" y="0"/>
                    </a:moveTo>
                    <a:cubicBezTo>
                      <a:pt x="304" y="0"/>
                      <a:pt x="0" y="213"/>
                      <a:pt x="30" y="486"/>
                    </a:cubicBezTo>
                    <a:cubicBezTo>
                      <a:pt x="61" y="790"/>
                      <a:pt x="365" y="1034"/>
                      <a:pt x="760" y="1034"/>
                    </a:cubicBezTo>
                    <a:cubicBezTo>
                      <a:pt x="1125" y="1034"/>
                      <a:pt x="1429" y="790"/>
                      <a:pt x="1398" y="486"/>
                    </a:cubicBezTo>
                    <a:cubicBezTo>
                      <a:pt x="1368" y="213"/>
                      <a:pt x="1064" y="0"/>
                      <a:pt x="66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4" name="Google Shape;11964;p32"/>
              <p:cNvSpPr/>
              <p:nvPr/>
            </p:nvSpPr>
            <p:spPr>
              <a:xfrm>
                <a:off x="2422472" y="2582910"/>
                <a:ext cx="39844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567" extrusionOk="0">
                    <a:moveTo>
                      <a:pt x="487" y="0"/>
                    </a:moveTo>
                    <a:cubicBezTo>
                      <a:pt x="214" y="0"/>
                      <a:pt x="1" y="152"/>
                      <a:pt x="1" y="335"/>
                    </a:cubicBezTo>
                    <a:lnTo>
                      <a:pt x="1034" y="16536"/>
                    </a:lnTo>
                    <a:cubicBezTo>
                      <a:pt x="1034" y="16566"/>
                      <a:pt x="1065" y="16566"/>
                      <a:pt x="1095" y="16566"/>
                    </a:cubicBezTo>
                    <a:cubicBezTo>
                      <a:pt x="1186" y="16384"/>
                      <a:pt x="1399" y="16262"/>
                      <a:pt x="1673" y="16262"/>
                    </a:cubicBezTo>
                    <a:cubicBezTo>
                      <a:pt x="1946" y="16262"/>
                      <a:pt x="2220" y="16384"/>
                      <a:pt x="2341" y="16566"/>
                    </a:cubicBezTo>
                    <a:cubicBezTo>
                      <a:pt x="2341" y="16566"/>
                      <a:pt x="2372" y="16566"/>
                      <a:pt x="2372" y="16536"/>
                    </a:cubicBezTo>
                    <a:lnTo>
                      <a:pt x="1095" y="335"/>
                    </a:lnTo>
                    <a:cubicBezTo>
                      <a:pt x="1095" y="152"/>
                      <a:pt x="852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5" name="Google Shape;11965;p32"/>
              <p:cNvSpPr/>
              <p:nvPr/>
            </p:nvSpPr>
            <p:spPr>
              <a:xfrm>
                <a:off x="2542465" y="2856090"/>
                <a:ext cx="24524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034" extrusionOk="0">
                    <a:moveTo>
                      <a:pt x="670" y="0"/>
                    </a:moveTo>
                    <a:cubicBezTo>
                      <a:pt x="275" y="0"/>
                      <a:pt x="1" y="213"/>
                      <a:pt x="62" y="486"/>
                    </a:cubicBezTo>
                    <a:cubicBezTo>
                      <a:pt x="92" y="790"/>
                      <a:pt x="427" y="1034"/>
                      <a:pt x="822" y="1034"/>
                    </a:cubicBezTo>
                    <a:cubicBezTo>
                      <a:pt x="1186" y="1034"/>
                      <a:pt x="1460" y="790"/>
                      <a:pt x="1430" y="486"/>
                    </a:cubicBezTo>
                    <a:cubicBezTo>
                      <a:pt x="1369" y="213"/>
                      <a:pt x="1034" y="0"/>
                      <a:pt x="6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6" name="Google Shape;11966;p32"/>
              <p:cNvSpPr/>
              <p:nvPr/>
            </p:nvSpPr>
            <p:spPr>
              <a:xfrm>
                <a:off x="2506214" y="2582910"/>
                <a:ext cx="59766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16567" extrusionOk="0">
                    <a:moveTo>
                      <a:pt x="487" y="0"/>
                    </a:moveTo>
                    <a:cubicBezTo>
                      <a:pt x="214" y="0"/>
                      <a:pt x="1" y="152"/>
                      <a:pt x="1" y="335"/>
                    </a:cubicBezTo>
                    <a:lnTo>
                      <a:pt x="2189" y="16536"/>
                    </a:lnTo>
                    <a:cubicBezTo>
                      <a:pt x="2189" y="16566"/>
                      <a:pt x="2220" y="16566"/>
                      <a:pt x="2250" y="16566"/>
                    </a:cubicBezTo>
                    <a:cubicBezTo>
                      <a:pt x="2311" y="16384"/>
                      <a:pt x="2554" y="16262"/>
                      <a:pt x="2828" y="16262"/>
                    </a:cubicBezTo>
                    <a:cubicBezTo>
                      <a:pt x="3101" y="16262"/>
                      <a:pt x="3344" y="16384"/>
                      <a:pt x="3496" y="16566"/>
                    </a:cubicBezTo>
                    <a:cubicBezTo>
                      <a:pt x="3496" y="16566"/>
                      <a:pt x="3557" y="16566"/>
                      <a:pt x="3527" y="16536"/>
                    </a:cubicBezTo>
                    <a:lnTo>
                      <a:pt x="1126" y="335"/>
                    </a:lnTo>
                    <a:cubicBezTo>
                      <a:pt x="1095" y="152"/>
                      <a:pt x="852" y="0"/>
                      <a:pt x="5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7" name="Google Shape;11967;p32"/>
              <p:cNvSpPr/>
              <p:nvPr/>
            </p:nvSpPr>
            <p:spPr>
              <a:xfrm>
                <a:off x="2645609" y="2856090"/>
                <a:ext cx="25045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034" extrusionOk="0">
                    <a:moveTo>
                      <a:pt x="639" y="0"/>
                    </a:moveTo>
                    <a:cubicBezTo>
                      <a:pt x="274" y="0"/>
                      <a:pt x="1" y="213"/>
                      <a:pt x="62" y="486"/>
                    </a:cubicBezTo>
                    <a:cubicBezTo>
                      <a:pt x="122" y="790"/>
                      <a:pt x="487" y="1034"/>
                      <a:pt x="852" y="1034"/>
                    </a:cubicBezTo>
                    <a:cubicBezTo>
                      <a:pt x="1247" y="1034"/>
                      <a:pt x="1490" y="790"/>
                      <a:pt x="1429" y="486"/>
                    </a:cubicBezTo>
                    <a:cubicBezTo>
                      <a:pt x="1369" y="213"/>
                      <a:pt x="1004" y="0"/>
                      <a:pt x="6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8" name="Google Shape;11968;p32"/>
              <p:cNvSpPr/>
              <p:nvPr/>
            </p:nvSpPr>
            <p:spPr>
              <a:xfrm>
                <a:off x="2589955" y="2582910"/>
                <a:ext cx="79167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16567" extrusionOk="0">
                    <a:moveTo>
                      <a:pt x="487" y="0"/>
                    </a:moveTo>
                    <a:cubicBezTo>
                      <a:pt x="183" y="0"/>
                      <a:pt x="1" y="152"/>
                      <a:pt x="31" y="335"/>
                    </a:cubicBezTo>
                    <a:lnTo>
                      <a:pt x="3344" y="16536"/>
                    </a:lnTo>
                    <a:cubicBezTo>
                      <a:pt x="3344" y="16566"/>
                      <a:pt x="3375" y="16566"/>
                      <a:pt x="3405" y="16566"/>
                    </a:cubicBezTo>
                    <a:cubicBezTo>
                      <a:pt x="3466" y="16384"/>
                      <a:pt x="3679" y="16262"/>
                      <a:pt x="3952" y="16262"/>
                    </a:cubicBezTo>
                    <a:cubicBezTo>
                      <a:pt x="4226" y="16262"/>
                      <a:pt x="4499" y="16384"/>
                      <a:pt x="4651" y="16566"/>
                    </a:cubicBezTo>
                    <a:cubicBezTo>
                      <a:pt x="4651" y="16566"/>
                      <a:pt x="4712" y="16566"/>
                      <a:pt x="4712" y="16536"/>
                    </a:cubicBezTo>
                    <a:lnTo>
                      <a:pt x="1125" y="335"/>
                    </a:lnTo>
                    <a:cubicBezTo>
                      <a:pt x="1095" y="152"/>
                      <a:pt x="821" y="0"/>
                      <a:pt x="5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9" name="Google Shape;11969;p32"/>
              <p:cNvSpPr/>
              <p:nvPr/>
            </p:nvSpPr>
            <p:spPr>
              <a:xfrm>
                <a:off x="2748754" y="2856090"/>
                <a:ext cx="25549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1034" extrusionOk="0">
                    <a:moveTo>
                      <a:pt x="639" y="0"/>
                    </a:moveTo>
                    <a:cubicBezTo>
                      <a:pt x="244" y="0"/>
                      <a:pt x="1" y="213"/>
                      <a:pt x="92" y="486"/>
                    </a:cubicBezTo>
                    <a:cubicBezTo>
                      <a:pt x="153" y="790"/>
                      <a:pt x="548" y="1034"/>
                      <a:pt x="913" y="1034"/>
                    </a:cubicBezTo>
                    <a:cubicBezTo>
                      <a:pt x="1308" y="1034"/>
                      <a:pt x="1521" y="790"/>
                      <a:pt x="1460" y="486"/>
                    </a:cubicBezTo>
                    <a:cubicBezTo>
                      <a:pt x="1369" y="213"/>
                      <a:pt x="1004" y="0"/>
                      <a:pt x="6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0" name="Google Shape;11970;p32"/>
              <p:cNvSpPr/>
              <p:nvPr/>
            </p:nvSpPr>
            <p:spPr>
              <a:xfrm>
                <a:off x="2673193" y="2582910"/>
                <a:ext cx="99072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16567" extrusionOk="0">
                    <a:moveTo>
                      <a:pt x="487" y="0"/>
                    </a:moveTo>
                    <a:cubicBezTo>
                      <a:pt x="213" y="0"/>
                      <a:pt x="0" y="152"/>
                      <a:pt x="61" y="335"/>
                    </a:cubicBezTo>
                    <a:lnTo>
                      <a:pt x="4529" y="16536"/>
                    </a:lnTo>
                    <a:cubicBezTo>
                      <a:pt x="4529" y="16566"/>
                      <a:pt x="4590" y="16566"/>
                      <a:pt x="4590" y="16566"/>
                    </a:cubicBezTo>
                    <a:cubicBezTo>
                      <a:pt x="4651" y="16384"/>
                      <a:pt x="4833" y="16262"/>
                      <a:pt x="5137" y="16262"/>
                    </a:cubicBezTo>
                    <a:cubicBezTo>
                      <a:pt x="5411" y="16262"/>
                      <a:pt x="5684" y="16384"/>
                      <a:pt x="5836" y="16566"/>
                    </a:cubicBezTo>
                    <a:cubicBezTo>
                      <a:pt x="5867" y="16566"/>
                      <a:pt x="5897" y="16566"/>
                      <a:pt x="5897" y="16536"/>
                    </a:cubicBezTo>
                    <a:lnTo>
                      <a:pt x="1155" y="335"/>
                    </a:lnTo>
                    <a:cubicBezTo>
                      <a:pt x="1125" y="152"/>
                      <a:pt x="85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1" name="Google Shape;11971;p32"/>
              <p:cNvSpPr/>
              <p:nvPr/>
            </p:nvSpPr>
            <p:spPr>
              <a:xfrm>
                <a:off x="2851898" y="2856090"/>
                <a:ext cx="26574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1034" extrusionOk="0">
                    <a:moveTo>
                      <a:pt x="609" y="0"/>
                    </a:moveTo>
                    <a:cubicBezTo>
                      <a:pt x="244" y="0"/>
                      <a:pt x="1" y="213"/>
                      <a:pt x="92" y="486"/>
                    </a:cubicBezTo>
                    <a:cubicBezTo>
                      <a:pt x="214" y="790"/>
                      <a:pt x="578" y="1034"/>
                      <a:pt x="973" y="1034"/>
                    </a:cubicBezTo>
                    <a:cubicBezTo>
                      <a:pt x="1338" y="1034"/>
                      <a:pt x="1581" y="790"/>
                      <a:pt x="1460" y="486"/>
                    </a:cubicBezTo>
                    <a:cubicBezTo>
                      <a:pt x="1369" y="213"/>
                      <a:pt x="973" y="0"/>
                      <a:pt x="6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2" name="Google Shape;11972;p32"/>
              <p:cNvSpPr/>
              <p:nvPr/>
            </p:nvSpPr>
            <p:spPr>
              <a:xfrm>
                <a:off x="2756935" y="2582910"/>
                <a:ext cx="118456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7052" h="16567" extrusionOk="0">
                    <a:moveTo>
                      <a:pt x="486" y="0"/>
                    </a:moveTo>
                    <a:cubicBezTo>
                      <a:pt x="183" y="0"/>
                      <a:pt x="0" y="152"/>
                      <a:pt x="61" y="335"/>
                    </a:cubicBezTo>
                    <a:lnTo>
                      <a:pt x="5684" y="16536"/>
                    </a:lnTo>
                    <a:cubicBezTo>
                      <a:pt x="5684" y="16566"/>
                      <a:pt x="5745" y="16566"/>
                      <a:pt x="5745" y="16566"/>
                    </a:cubicBezTo>
                    <a:cubicBezTo>
                      <a:pt x="5775" y="16384"/>
                      <a:pt x="5988" y="16262"/>
                      <a:pt x="6262" y="16262"/>
                    </a:cubicBezTo>
                    <a:cubicBezTo>
                      <a:pt x="6535" y="16262"/>
                      <a:pt x="6809" y="16384"/>
                      <a:pt x="6991" y="16566"/>
                    </a:cubicBezTo>
                    <a:cubicBezTo>
                      <a:pt x="7022" y="16566"/>
                      <a:pt x="7052" y="16566"/>
                      <a:pt x="7052" y="16536"/>
                    </a:cubicBezTo>
                    <a:lnTo>
                      <a:pt x="1186" y="335"/>
                    </a:lnTo>
                    <a:cubicBezTo>
                      <a:pt x="1125" y="152"/>
                      <a:pt x="82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3" name="Google Shape;11973;p32"/>
              <p:cNvSpPr/>
              <p:nvPr/>
            </p:nvSpPr>
            <p:spPr>
              <a:xfrm>
                <a:off x="2955042" y="2856090"/>
                <a:ext cx="27078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034" extrusionOk="0">
                    <a:moveTo>
                      <a:pt x="578" y="0"/>
                    </a:moveTo>
                    <a:cubicBezTo>
                      <a:pt x="213" y="0"/>
                      <a:pt x="1" y="213"/>
                      <a:pt x="122" y="486"/>
                    </a:cubicBezTo>
                    <a:cubicBezTo>
                      <a:pt x="244" y="790"/>
                      <a:pt x="639" y="1034"/>
                      <a:pt x="1034" y="1034"/>
                    </a:cubicBezTo>
                    <a:cubicBezTo>
                      <a:pt x="1399" y="1034"/>
                      <a:pt x="1612" y="790"/>
                      <a:pt x="1490" y="486"/>
                    </a:cubicBezTo>
                    <a:cubicBezTo>
                      <a:pt x="1369" y="213"/>
                      <a:pt x="973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4" name="Google Shape;11974;p32"/>
              <p:cNvSpPr/>
              <p:nvPr/>
            </p:nvSpPr>
            <p:spPr>
              <a:xfrm>
                <a:off x="2840676" y="2582910"/>
                <a:ext cx="137857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16567" extrusionOk="0">
                    <a:moveTo>
                      <a:pt x="456" y="0"/>
                    </a:moveTo>
                    <a:cubicBezTo>
                      <a:pt x="182" y="0"/>
                      <a:pt x="0" y="152"/>
                      <a:pt x="91" y="335"/>
                    </a:cubicBezTo>
                    <a:lnTo>
                      <a:pt x="6839" y="16536"/>
                    </a:lnTo>
                    <a:cubicBezTo>
                      <a:pt x="6839" y="16566"/>
                      <a:pt x="6900" y="16566"/>
                      <a:pt x="6900" y="16566"/>
                    </a:cubicBezTo>
                    <a:cubicBezTo>
                      <a:pt x="6930" y="16384"/>
                      <a:pt x="7113" y="16262"/>
                      <a:pt x="7386" y="16262"/>
                    </a:cubicBezTo>
                    <a:cubicBezTo>
                      <a:pt x="7660" y="16262"/>
                      <a:pt x="7964" y="16384"/>
                      <a:pt x="8146" y="16566"/>
                    </a:cubicBezTo>
                    <a:cubicBezTo>
                      <a:pt x="8177" y="16566"/>
                      <a:pt x="8207" y="16566"/>
                      <a:pt x="8207" y="16536"/>
                    </a:cubicBezTo>
                    <a:lnTo>
                      <a:pt x="1185" y="335"/>
                    </a:lnTo>
                    <a:cubicBezTo>
                      <a:pt x="1125" y="152"/>
                      <a:pt x="82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5" name="Google Shape;11975;p32"/>
              <p:cNvSpPr/>
              <p:nvPr/>
            </p:nvSpPr>
            <p:spPr>
              <a:xfrm>
                <a:off x="3058186" y="2856090"/>
                <a:ext cx="27581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1034" extrusionOk="0">
                    <a:moveTo>
                      <a:pt x="578" y="0"/>
                    </a:moveTo>
                    <a:cubicBezTo>
                      <a:pt x="183" y="0"/>
                      <a:pt x="1" y="213"/>
                      <a:pt x="153" y="486"/>
                    </a:cubicBezTo>
                    <a:cubicBezTo>
                      <a:pt x="274" y="790"/>
                      <a:pt x="700" y="1034"/>
                      <a:pt x="1095" y="1034"/>
                    </a:cubicBezTo>
                    <a:cubicBezTo>
                      <a:pt x="1460" y="1034"/>
                      <a:pt x="1642" y="790"/>
                      <a:pt x="1520" y="486"/>
                    </a:cubicBezTo>
                    <a:cubicBezTo>
                      <a:pt x="1368" y="213"/>
                      <a:pt x="943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6" name="Google Shape;11976;p32"/>
              <p:cNvSpPr/>
              <p:nvPr/>
            </p:nvSpPr>
            <p:spPr>
              <a:xfrm>
                <a:off x="2924401" y="2582910"/>
                <a:ext cx="157275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9363" h="16567" extrusionOk="0">
                    <a:moveTo>
                      <a:pt x="457" y="0"/>
                    </a:moveTo>
                    <a:cubicBezTo>
                      <a:pt x="183" y="0"/>
                      <a:pt x="1" y="152"/>
                      <a:pt x="92" y="335"/>
                    </a:cubicBezTo>
                    <a:lnTo>
                      <a:pt x="7995" y="16536"/>
                    </a:lnTo>
                    <a:cubicBezTo>
                      <a:pt x="8025" y="16566"/>
                      <a:pt x="8056" y="16566"/>
                      <a:pt x="8056" y="16566"/>
                    </a:cubicBezTo>
                    <a:cubicBezTo>
                      <a:pt x="8086" y="16384"/>
                      <a:pt x="8269" y="16262"/>
                      <a:pt x="8542" y="16262"/>
                    </a:cubicBezTo>
                    <a:cubicBezTo>
                      <a:pt x="8816" y="16262"/>
                      <a:pt x="9120" y="16384"/>
                      <a:pt x="9302" y="16566"/>
                    </a:cubicBezTo>
                    <a:cubicBezTo>
                      <a:pt x="9332" y="16566"/>
                      <a:pt x="9363" y="16566"/>
                      <a:pt x="9363" y="16536"/>
                    </a:cubicBezTo>
                    <a:lnTo>
                      <a:pt x="1186" y="335"/>
                    </a:lnTo>
                    <a:cubicBezTo>
                      <a:pt x="1095" y="152"/>
                      <a:pt x="822" y="0"/>
                      <a:pt x="5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7" name="Google Shape;11977;p32"/>
              <p:cNvSpPr/>
              <p:nvPr/>
            </p:nvSpPr>
            <p:spPr>
              <a:xfrm>
                <a:off x="1448752" y="3701651"/>
                <a:ext cx="1816112" cy="904747"/>
              </a:xfrm>
              <a:custGeom>
                <a:avLst/>
                <a:gdLst/>
                <a:ahLst/>
                <a:cxnLst/>
                <a:rect l="l" t="t" r="r" b="b"/>
                <a:pathLst>
                  <a:path w="108118" h="53862" extrusionOk="0">
                    <a:moveTo>
                      <a:pt x="0" y="0"/>
                    </a:moveTo>
                    <a:lnTo>
                      <a:pt x="0" y="53861"/>
                    </a:lnTo>
                    <a:lnTo>
                      <a:pt x="108118" y="53861"/>
                    </a:lnTo>
                    <a:lnTo>
                      <a:pt x="1081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8" name="Google Shape;11978;p32"/>
              <p:cNvSpPr/>
              <p:nvPr/>
            </p:nvSpPr>
            <p:spPr>
              <a:xfrm>
                <a:off x="1547293" y="3873720"/>
                <a:ext cx="1602700" cy="698994"/>
              </a:xfrm>
              <a:custGeom>
                <a:avLst/>
                <a:gdLst/>
                <a:ahLst/>
                <a:cxnLst/>
                <a:rect l="l" t="t" r="r" b="b"/>
                <a:pathLst>
                  <a:path w="95413" h="41613" extrusionOk="0">
                    <a:moveTo>
                      <a:pt x="1" y="1"/>
                    </a:moveTo>
                    <a:lnTo>
                      <a:pt x="1" y="41612"/>
                    </a:lnTo>
                    <a:lnTo>
                      <a:pt x="95413" y="41612"/>
                    </a:lnTo>
                    <a:lnTo>
                      <a:pt x="9541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9" name="Google Shape;11979;p32"/>
              <p:cNvSpPr/>
              <p:nvPr/>
            </p:nvSpPr>
            <p:spPr>
              <a:xfrm>
                <a:off x="1547293" y="3944694"/>
                <a:ext cx="1602700" cy="628025"/>
              </a:xfrm>
              <a:custGeom>
                <a:avLst/>
                <a:gdLst/>
                <a:ahLst/>
                <a:cxnLst/>
                <a:rect l="l" t="t" r="r" b="b"/>
                <a:pathLst>
                  <a:path w="95413" h="37388" extrusionOk="0">
                    <a:moveTo>
                      <a:pt x="1" y="0"/>
                    </a:moveTo>
                    <a:lnTo>
                      <a:pt x="1" y="37387"/>
                    </a:lnTo>
                    <a:lnTo>
                      <a:pt x="95413" y="37387"/>
                    </a:lnTo>
                    <a:lnTo>
                      <a:pt x="9541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0" name="Google Shape;11980;p32"/>
              <p:cNvSpPr/>
              <p:nvPr/>
            </p:nvSpPr>
            <p:spPr>
              <a:xfrm>
                <a:off x="1547293" y="3954404"/>
                <a:ext cx="1157482" cy="618316"/>
              </a:xfrm>
              <a:custGeom>
                <a:avLst/>
                <a:gdLst/>
                <a:ahLst/>
                <a:cxnLst/>
                <a:rect l="l" t="t" r="r" b="b"/>
                <a:pathLst>
                  <a:path w="68908" h="36810" extrusionOk="0">
                    <a:moveTo>
                      <a:pt x="1" y="0"/>
                    </a:moveTo>
                    <a:lnTo>
                      <a:pt x="1" y="36809"/>
                    </a:lnTo>
                    <a:lnTo>
                      <a:pt x="68908" y="36809"/>
                    </a:lnTo>
                    <a:lnTo>
                      <a:pt x="689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1" name="Google Shape;11981;p32"/>
              <p:cNvSpPr/>
              <p:nvPr/>
            </p:nvSpPr>
            <p:spPr>
              <a:xfrm>
                <a:off x="2723740" y="3999323"/>
                <a:ext cx="388560" cy="573399"/>
              </a:xfrm>
              <a:custGeom>
                <a:avLst/>
                <a:gdLst/>
                <a:ahLst/>
                <a:cxnLst/>
                <a:rect l="l" t="t" r="r" b="b"/>
                <a:pathLst>
                  <a:path w="23132" h="34136" extrusionOk="0">
                    <a:moveTo>
                      <a:pt x="0" y="1"/>
                    </a:moveTo>
                    <a:lnTo>
                      <a:pt x="0" y="34135"/>
                    </a:lnTo>
                    <a:lnTo>
                      <a:pt x="23132" y="34135"/>
                    </a:lnTo>
                    <a:lnTo>
                      <a:pt x="23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2" name="Google Shape;11982;p32"/>
              <p:cNvSpPr/>
              <p:nvPr/>
            </p:nvSpPr>
            <p:spPr>
              <a:xfrm>
                <a:off x="1448752" y="3701651"/>
                <a:ext cx="1816112" cy="113366"/>
              </a:xfrm>
              <a:custGeom>
                <a:avLst/>
                <a:gdLst/>
                <a:ahLst/>
                <a:cxnLst/>
                <a:rect l="l" t="t" r="r" b="b"/>
                <a:pathLst>
                  <a:path w="108118" h="6749" extrusionOk="0">
                    <a:moveTo>
                      <a:pt x="0" y="0"/>
                    </a:moveTo>
                    <a:lnTo>
                      <a:pt x="0" y="6748"/>
                    </a:lnTo>
                    <a:lnTo>
                      <a:pt x="108118" y="6748"/>
                    </a:lnTo>
                    <a:lnTo>
                      <a:pt x="10811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3" name="Google Shape;11983;p32"/>
              <p:cNvSpPr/>
              <p:nvPr/>
            </p:nvSpPr>
            <p:spPr>
              <a:xfrm>
                <a:off x="1614689" y="3787946"/>
                <a:ext cx="315558" cy="477385"/>
              </a:xfrm>
              <a:custGeom>
                <a:avLst/>
                <a:gdLst/>
                <a:ahLst/>
                <a:cxnLst/>
                <a:rect l="l" t="t" r="r" b="b"/>
                <a:pathLst>
                  <a:path w="18786" h="28420" extrusionOk="0">
                    <a:moveTo>
                      <a:pt x="1" y="0"/>
                    </a:moveTo>
                    <a:lnTo>
                      <a:pt x="1" y="28420"/>
                    </a:lnTo>
                    <a:lnTo>
                      <a:pt x="18786" y="28420"/>
                    </a:lnTo>
                    <a:lnTo>
                      <a:pt x="1878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4" name="Google Shape;11984;p32"/>
              <p:cNvSpPr/>
              <p:nvPr/>
            </p:nvSpPr>
            <p:spPr>
              <a:xfrm>
                <a:off x="1975190" y="3787946"/>
                <a:ext cx="316062" cy="477385"/>
              </a:xfrm>
              <a:custGeom>
                <a:avLst/>
                <a:gdLst/>
                <a:ahLst/>
                <a:cxnLst/>
                <a:rect l="l" t="t" r="r" b="b"/>
                <a:pathLst>
                  <a:path w="18816" h="28420" extrusionOk="0">
                    <a:moveTo>
                      <a:pt x="0" y="0"/>
                    </a:moveTo>
                    <a:lnTo>
                      <a:pt x="0" y="28420"/>
                    </a:lnTo>
                    <a:lnTo>
                      <a:pt x="18815" y="28420"/>
                    </a:lnTo>
                    <a:lnTo>
                      <a:pt x="1881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5" name="Google Shape;11985;p32"/>
              <p:cNvSpPr/>
              <p:nvPr/>
            </p:nvSpPr>
            <p:spPr>
              <a:xfrm>
                <a:off x="2335169" y="3787946"/>
                <a:ext cx="315541" cy="477385"/>
              </a:xfrm>
              <a:custGeom>
                <a:avLst/>
                <a:gdLst/>
                <a:ahLst/>
                <a:cxnLst/>
                <a:rect l="l" t="t" r="r" b="b"/>
                <a:pathLst>
                  <a:path w="18785" h="28420" extrusionOk="0">
                    <a:moveTo>
                      <a:pt x="0" y="0"/>
                    </a:moveTo>
                    <a:lnTo>
                      <a:pt x="0" y="28420"/>
                    </a:lnTo>
                    <a:lnTo>
                      <a:pt x="18785" y="28420"/>
                    </a:lnTo>
                    <a:lnTo>
                      <a:pt x="1878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6" name="Google Shape;11986;p32"/>
              <p:cNvSpPr/>
              <p:nvPr/>
            </p:nvSpPr>
            <p:spPr>
              <a:xfrm>
                <a:off x="2395426" y="4068769"/>
                <a:ext cx="93444" cy="68954"/>
              </a:xfrm>
              <a:custGeom>
                <a:avLst/>
                <a:gdLst/>
                <a:ahLst/>
                <a:cxnLst/>
                <a:rect l="l" t="t" r="r" b="b"/>
                <a:pathLst>
                  <a:path w="5563" h="4105" extrusionOk="0">
                    <a:moveTo>
                      <a:pt x="0" y="1"/>
                    </a:moveTo>
                    <a:lnTo>
                      <a:pt x="0" y="4104"/>
                    </a:lnTo>
                    <a:lnTo>
                      <a:pt x="5562" y="4104"/>
                    </a:lnTo>
                    <a:lnTo>
                      <a:pt x="55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7" name="Google Shape;11987;p32"/>
              <p:cNvSpPr/>
              <p:nvPr/>
            </p:nvSpPr>
            <p:spPr>
              <a:xfrm>
                <a:off x="2511321" y="4068769"/>
                <a:ext cx="93461" cy="68954"/>
              </a:xfrm>
              <a:custGeom>
                <a:avLst/>
                <a:gdLst/>
                <a:ahLst/>
                <a:cxnLst/>
                <a:rect l="l" t="t" r="r" b="b"/>
                <a:pathLst>
                  <a:path w="5564" h="4105" extrusionOk="0">
                    <a:moveTo>
                      <a:pt x="1" y="1"/>
                    </a:moveTo>
                    <a:lnTo>
                      <a:pt x="1" y="4104"/>
                    </a:lnTo>
                    <a:lnTo>
                      <a:pt x="5563" y="4104"/>
                    </a:lnTo>
                    <a:lnTo>
                      <a:pt x="55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8" name="Google Shape;11988;p32"/>
              <p:cNvSpPr/>
              <p:nvPr/>
            </p:nvSpPr>
            <p:spPr>
              <a:xfrm>
                <a:off x="2395426" y="4158121"/>
                <a:ext cx="93444" cy="68954"/>
              </a:xfrm>
              <a:custGeom>
                <a:avLst/>
                <a:gdLst/>
                <a:ahLst/>
                <a:cxnLst/>
                <a:rect l="l" t="t" r="r" b="b"/>
                <a:pathLst>
                  <a:path w="5563" h="4105" extrusionOk="0">
                    <a:moveTo>
                      <a:pt x="0" y="1"/>
                    </a:moveTo>
                    <a:lnTo>
                      <a:pt x="0" y="4104"/>
                    </a:lnTo>
                    <a:lnTo>
                      <a:pt x="5562" y="4104"/>
                    </a:lnTo>
                    <a:lnTo>
                      <a:pt x="55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9" name="Google Shape;11989;p32"/>
              <p:cNvSpPr/>
              <p:nvPr/>
            </p:nvSpPr>
            <p:spPr>
              <a:xfrm>
                <a:off x="2511321" y="4158121"/>
                <a:ext cx="93461" cy="68954"/>
              </a:xfrm>
              <a:custGeom>
                <a:avLst/>
                <a:gdLst/>
                <a:ahLst/>
                <a:cxnLst/>
                <a:rect l="l" t="t" r="r" b="b"/>
                <a:pathLst>
                  <a:path w="5564" h="4105" extrusionOk="0">
                    <a:moveTo>
                      <a:pt x="1" y="1"/>
                    </a:moveTo>
                    <a:lnTo>
                      <a:pt x="1" y="4104"/>
                    </a:lnTo>
                    <a:lnTo>
                      <a:pt x="5563" y="4104"/>
                    </a:lnTo>
                    <a:lnTo>
                      <a:pt x="55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0" name="Google Shape;11990;p32"/>
              <p:cNvSpPr/>
              <p:nvPr/>
            </p:nvSpPr>
            <p:spPr>
              <a:xfrm>
                <a:off x="1631034" y="3799688"/>
                <a:ext cx="280837" cy="6131"/>
              </a:xfrm>
              <a:custGeom>
                <a:avLst/>
                <a:gdLst/>
                <a:ahLst/>
                <a:cxnLst/>
                <a:rect l="l" t="t" r="r" b="b"/>
                <a:pathLst>
                  <a:path w="16719" h="365" extrusionOk="0">
                    <a:moveTo>
                      <a:pt x="1" y="0"/>
                    </a:moveTo>
                    <a:lnTo>
                      <a:pt x="1" y="365"/>
                    </a:lnTo>
                    <a:lnTo>
                      <a:pt x="16718" y="365"/>
                    </a:lnTo>
                    <a:lnTo>
                      <a:pt x="1671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1" name="Google Shape;11991;p32"/>
              <p:cNvSpPr/>
              <p:nvPr/>
            </p:nvSpPr>
            <p:spPr>
              <a:xfrm>
                <a:off x="1991535" y="3799688"/>
                <a:ext cx="280821" cy="6131"/>
              </a:xfrm>
              <a:custGeom>
                <a:avLst/>
                <a:gdLst/>
                <a:ahLst/>
                <a:cxnLst/>
                <a:rect l="l" t="t" r="r" b="b"/>
                <a:pathLst>
                  <a:path w="16718" h="365" extrusionOk="0">
                    <a:moveTo>
                      <a:pt x="0" y="0"/>
                    </a:moveTo>
                    <a:lnTo>
                      <a:pt x="0" y="365"/>
                    </a:lnTo>
                    <a:lnTo>
                      <a:pt x="16718" y="365"/>
                    </a:lnTo>
                    <a:lnTo>
                      <a:pt x="1671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2" name="Google Shape;11992;p32"/>
              <p:cNvSpPr/>
              <p:nvPr/>
            </p:nvSpPr>
            <p:spPr>
              <a:xfrm>
                <a:off x="2348944" y="3799688"/>
                <a:ext cx="287472" cy="255288"/>
              </a:xfrm>
              <a:custGeom>
                <a:avLst/>
                <a:gdLst/>
                <a:ahLst/>
                <a:cxnLst/>
                <a:rect l="l" t="t" r="r" b="b"/>
                <a:pathLst>
                  <a:path w="17114" h="15198" extrusionOk="0">
                    <a:moveTo>
                      <a:pt x="16719" y="365"/>
                    </a:moveTo>
                    <a:lnTo>
                      <a:pt x="16719" y="14803"/>
                    </a:lnTo>
                    <a:lnTo>
                      <a:pt x="396" y="14803"/>
                    </a:lnTo>
                    <a:lnTo>
                      <a:pt x="396" y="365"/>
                    </a:lnTo>
                    <a:close/>
                    <a:moveTo>
                      <a:pt x="1" y="0"/>
                    </a:moveTo>
                    <a:lnTo>
                      <a:pt x="1" y="15198"/>
                    </a:lnTo>
                    <a:lnTo>
                      <a:pt x="17114" y="15198"/>
                    </a:lnTo>
                    <a:lnTo>
                      <a:pt x="1711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3" name="Google Shape;11993;p32"/>
              <p:cNvSpPr/>
              <p:nvPr/>
            </p:nvSpPr>
            <p:spPr>
              <a:xfrm>
                <a:off x="1663708" y="3824701"/>
                <a:ext cx="208339" cy="208323"/>
              </a:xfrm>
              <a:custGeom>
                <a:avLst/>
                <a:gdLst/>
                <a:ahLst/>
                <a:cxnLst/>
                <a:rect l="l" t="t" r="r" b="b"/>
                <a:pathLst>
                  <a:path w="12403" h="12402" extrusionOk="0">
                    <a:moveTo>
                      <a:pt x="6202" y="1"/>
                    </a:moveTo>
                    <a:cubicBezTo>
                      <a:pt x="2767" y="1"/>
                      <a:pt x="1" y="2767"/>
                      <a:pt x="1" y="6201"/>
                    </a:cubicBezTo>
                    <a:cubicBezTo>
                      <a:pt x="1" y="9636"/>
                      <a:pt x="2767" y="12402"/>
                      <a:pt x="6202" y="12402"/>
                    </a:cubicBezTo>
                    <a:cubicBezTo>
                      <a:pt x="9636" y="12402"/>
                      <a:pt x="12402" y="9636"/>
                      <a:pt x="12402" y="6201"/>
                    </a:cubicBezTo>
                    <a:cubicBezTo>
                      <a:pt x="12402" y="2767"/>
                      <a:pt x="9636" y="1"/>
                      <a:pt x="62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4" name="Google Shape;11994;p32"/>
              <p:cNvSpPr/>
              <p:nvPr/>
            </p:nvSpPr>
            <p:spPr>
              <a:xfrm>
                <a:off x="1712727" y="3877298"/>
                <a:ext cx="99072" cy="97526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806" extrusionOk="0">
                    <a:moveTo>
                      <a:pt x="275" y="1307"/>
                    </a:moveTo>
                    <a:cubicBezTo>
                      <a:pt x="275" y="1824"/>
                      <a:pt x="214" y="2462"/>
                      <a:pt x="1" y="2827"/>
                    </a:cubicBezTo>
                    <a:lnTo>
                      <a:pt x="487" y="3040"/>
                    </a:lnTo>
                    <a:cubicBezTo>
                      <a:pt x="700" y="2614"/>
                      <a:pt x="791" y="1946"/>
                      <a:pt x="761" y="1368"/>
                    </a:cubicBezTo>
                    <a:lnTo>
                      <a:pt x="275" y="1307"/>
                    </a:lnTo>
                    <a:close/>
                    <a:moveTo>
                      <a:pt x="4560" y="2736"/>
                    </a:moveTo>
                    <a:lnTo>
                      <a:pt x="4560" y="3313"/>
                    </a:lnTo>
                    <a:lnTo>
                      <a:pt x="3405" y="3313"/>
                    </a:lnTo>
                    <a:lnTo>
                      <a:pt x="3405" y="2736"/>
                    </a:lnTo>
                    <a:close/>
                    <a:moveTo>
                      <a:pt x="913" y="0"/>
                    </a:moveTo>
                    <a:lnTo>
                      <a:pt x="913" y="2158"/>
                    </a:lnTo>
                    <a:cubicBezTo>
                      <a:pt x="913" y="3222"/>
                      <a:pt x="822" y="4408"/>
                      <a:pt x="31" y="5289"/>
                    </a:cubicBezTo>
                    <a:cubicBezTo>
                      <a:pt x="183" y="5380"/>
                      <a:pt x="426" y="5623"/>
                      <a:pt x="518" y="5806"/>
                    </a:cubicBezTo>
                    <a:cubicBezTo>
                      <a:pt x="974" y="5350"/>
                      <a:pt x="1217" y="4803"/>
                      <a:pt x="1369" y="4225"/>
                    </a:cubicBezTo>
                    <a:cubicBezTo>
                      <a:pt x="1551" y="4499"/>
                      <a:pt x="1703" y="4803"/>
                      <a:pt x="1825" y="4985"/>
                    </a:cubicBezTo>
                    <a:lnTo>
                      <a:pt x="2311" y="4499"/>
                    </a:lnTo>
                    <a:cubicBezTo>
                      <a:pt x="2189" y="4347"/>
                      <a:pt x="1734" y="3709"/>
                      <a:pt x="1521" y="3435"/>
                    </a:cubicBezTo>
                    <a:cubicBezTo>
                      <a:pt x="1551" y="3070"/>
                      <a:pt x="1582" y="2705"/>
                      <a:pt x="1582" y="2341"/>
                    </a:cubicBezTo>
                    <a:cubicBezTo>
                      <a:pt x="1673" y="2371"/>
                      <a:pt x="1946" y="2493"/>
                      <a:pt x="1946" y="2493"/>
                    </a:cubicBezTo>
                    <a:cubicBezTo>
                      <a:pt x="2002" y="2381"/>
                      <a:pt x="2066" y="2246"/>
                      <a:pt x="2129" y="2101"/>
                    </a:cubicBezTo>
                    <a:lnTo>
                      <a:pt x="2129" y="2101"/>
                    </a:lnTo>
                    <a:lnTo>
                      <a:pt x="2129" y="2736"/>
                    </a:lnTo>
                    <a:lnTo>
                      <a:pt x="2737" y="2736"/>
                    </a:lnTo>
                    <a:lnTo>
                      <a:pt x="2737" y="3313"/>
                    </a:lnTo>
                    <a:lnTo>
                      <a:pt x="2189" y="3313"/>
                    </a:lnTo>
                    <a:lnTo>
                      <a:pt x="2189" y="3921"/>
                    </a:lnTo>
                    <a:lnTo>
                      <a:pt x="2889" y="3921"/>
                    </a:lnTo>
                    <a:cubicBezTo>
                      <a:pt x="2828" y="4620"/>
                      <a:pt x="2676" y="5016"/>
                      <a:pt x="1794" y="5259"/>
                    </a:cubicBezTo>
                    <a:cubicBezTo>
                      <a:pt x="1946" y="5380"/>
                      <a:pt x="2129" y="5623"/>
                      <a:pt x="2189" y="5806"/>
                    </a:cubicBezTo>
                    <a:cubicBezTo>
                      <a:pt x="3314" y="5441"/>
                      <a:pt x="3466" y="4833"/>
                      <a:pt x="3557" y="3982"/>
                    </a:cubicBezTo>
                    <a:cubicBezTo>
                      <a:pt x="3618" y="3982"/>
                      <a:pt x="3679" y="3952"/>
                      <a:pt x="3679" y="3921"/>
                    </a:cubicBezTo>
                    <a:lnTo>
                      <a:pt x="4104" y="3921"/>
                    </a:lnTo>
                    <a:lnTo>
                      <a:pt x="4104" y="4955"/>
                    </a:lnTo>
                    <a:cubicBezTo>
                      <a:pt x="4104" y="5532"/>
                      <a:pt x="4226" y="5715"/>
                      <a:pt x="4773" y="5715"/>
                    </a:cubicBezTo>
                    <a:lnTo>
                      <a:pt x="5229" y="5715"/>
                    </a:lnTo>
                    <a:cubicBezTo>
                      <a:pt x="5655" y="5715"/>
                      <a:pt x="5837" y="5532"/>
                      <a:pt x="5898" y="4772"/>
                    </a:cubicBezTo>
                    <a:cubicBezTo>
                      <a:pt x="5715" y="4712"/>
                      <a:pt x="5442" y="4620"/>
                      <a:pt x="5290" y="4499"/>
                    </a:cubicBezTo>
                    <a:cubicBezTo>
                      <a:pt x="5290" y="5046"/>
                      <a:pt x="5259" y="5107"/>
                      <a:pt x="5168" y="5107"/>
                    </a:cubicBezTo>
                    <a:lnTo>
                      <a:pt x="4895" y="5107"/>
                    </a:lnTo>
                    <a:cubicBezTo>
                      <a:pt x="4803" y="5107"/>
                      <a:pt x="4773" y="5107"/>
                      <a:pt x="4773" y="4924"/>
                    </a:cubicBezTo>
                    <a:lnTo>
                      <a:pt x="4773" y="3982"/>
                    </a:lnTo>
                    <a:cubicBezTo>
                      <a:pt x="4864" y="3982"/>
                      <a:pt x="4895" y="3952"/>
                      <a:pt x="4925" y="3921"/>
                    </a:cubicBezTo>
                    <a:lnTo>
                      <a:pt x="5807" y="3921"/>
                    </a:lnTo>
                    <a:lnTo>
                      <a:pt x="5807" y="3313"/>
                    </a:lnTo>
                    <a:lnTo>
                      <a:pt x="5229" y="3313"/>
                    </a:lnTo>
                    <a:lnTo>
                      <a:pt x="5229" y="2736"/>
                    </a:lnTo>
                    <a:lnTo>
                      <a:pt x="5837" y="2736"/>
                    </a:lnTo>
                    <a:lnTo>
                      <a:pt x="5837" y="2098"/>
                    </a:lnTo>
                    <a:lnTo>
                      <a:pt x="5229" y="2098"/>
                    </a:lnTo>
                    <a:lnTo>
                      <a:pt x="5229" y="1642"/>
                    </a:lnTo>
                    <a:cubicBezTo>
                      <a:pt x="5351" y="1611"/>
                      <a:pt x="5381" y="1581"/>
                      <a:pt x="5411" y="1520"/>
                    </a:cubicBezTo>
                    <a:lnTo>
                      <a:pt x="4560" y="1459"/>
                    </a:lnTo>
                    <a:lnTo>
                      <a:pt x="4560" y="2098"/>
                    </a:lnTo>
                    <a:lnTo>
                      <a:pt x="3405" y="2098"/>
                    </a:lnTo>
                    <a:lnTo>
                      <a:pt x="3405" y="1642"/>
                    </a:lnTo>
                    <a:cubicBezTo>
                      <a:pt x="3496" y="1611"/>
                      <a:pt x="3527" y="1581"/>
                      <a:pt x="3557" y="1520"/>
                    </a:cubicBezTo>
                    <a:lnTo>
                      <a:pt x="2737" y="1459"/>
                    </a:lnTo>
                    <a:lnTo>
                      <a:pt x="2737" y="2098"/>
                    </a:lnTo>
                    <a:lnTo>
                      <a:pt x="2130" y="2098"/>
                    </a:lnTo>
                    <a:cubicBezTo>
                      <a:pt x="2239" y="1847"/>
                      <a:pt x="2345" y="1568"/>
                      <a:pt x="2402" y="1338"/>
                    </a:cubicBezTo>
                    <a:cubicBezTo>
                      <a:pt x="2493" y="1338"/>
                      <a:pt x="2554" y="1338"/>
                      <a:pt x="2554" y="1277"/>
                    </a:cubicBezTo>
                    <a:lnTo>
                      <a:pt x="2412" y="1216"/>
                    </a:lnTo>
                    <a:lnTo>
                      <a:pt x="3618" y="1216"/>
                    </a:lnTo>
                    <a:lnTo>
                      <a:pt x="3618" y="1794"/>
                    </a:lnTo>
                    <a:lnTo>
                      <a:pt x="4317" y="1794"/>
                    </a:lnTo>
                    <a:lnTo>
                      <a:pt x="4317" y="1216"/>
                    </a:lnTo>
                    <a:lnTo>
                      <a:pt x="5594" y="1216"/>
                    </a:lnTo>
                    <a:lnTo>
                      <a:pt x="5594" y="608"/>
                    </a:lnTo>
                    <a:lnTo>
                      <a:pt x="4317" y="608"/>
                    </a:lnTo>
                    <a:lnTo>
                      <a:pt x="4317" y="152"/>
                    </a:lnTo>
                    <a:cubicBezTo>
                      <a:pt x="4439" y="122"/>
                      <a:pt x="4469" y="91"/>
                      <a:pt x="4469" y="31"/>
                    </a:cubicBezTo>
                    <a:lnTo>
                      <a:pt x="3618" y="0"/>
                    </a:lnTo>
                    <a:lnTo>
                      <a:pt x="3618" y="608"/>
                    </a:lnTo>
                    <a:lnTo>
                      <a:pt x="2402" y="608"/>
                    </a:lnTo>
                    <a:lnTo>
                      <a:pt x="2402" y="1212"/>
                    </a:lnTo>
                    <a:lnTo>
                      <a:pt x="2402" y="1212"/>
                    </a:lnTo>
                    <a:lnTo>
                      <a:pt x="1916" y="1003"/>
                    </a:lnTo>
                    <a:cubicBezTo>
                      <a:pt x="1825" y="1338"/>
                      <a:pt x="1703" y="1824"/>
                      <a:pt x="1582" y="2158"/>
                    </a:cubicBezTo>
                    <a:lnTo>
                      <a:pt x="1582" y="152"/>
                    </a:lnTo>
                    <a:cubicBezTo>
                      <a:pt x="1673" y="122"/>
                      <a:pt x="1734" y="91"/>
                      <a:pt x="1734" y="61"/>
                    </a:cubicBezTo>
                    <a:cubicBezTo>
                      <a:pt x="1490" y="31"/>
                      <a:pt x="1217" y="31"/>
                      <a:pt x="91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5" name="Google Shape;11995;p32"/>
              <p:cNvSpPr/>
              <p:nvPr/>
            </p:nvSpPr>
            <p:spPr>
              <a:xfrm>
                <a:off x="1716825" y="4002901"/>
                <a:ext cx="82728" cy="91916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472" extrusionOk="0">
                    <a:moveTo>
                      <a:pt x="1824" y="1"/>
                    </a:moveTo>
                    <a:cubicBezTo>
                      <a:pt x="1854" y="274"/>
                      <a:pt x="1885" y="608"/>
                      <a:pt x="1945" y="882"/>
                    </a:cubicBezTo>
                    <a:lnTo>
                      <a:pt x="395" y="882"/>
                    </a:lnTo>
                    <a:lnTo>
                      <a:pt x="395" y="1520"/>
                    </a:lnTo>
                    <a:lnTo>
                      <a:pt x="2067" y="1520"/>
                    </a:lnTo>
                    <a:cubicBezTo>
                      <a:pt x="2097" y="1703"/>
                      <a:pt x="2189" y="1946"/>
                      <a:pt x="2219" y="2098"/>
                    </a:cubicBezTo>
                    <a:cubicBezTo>
                      <a:pt x="1763" y="2128"/>
                      <a:pt x="1277" y="2128"/>
                      <a:pt x="821" y="2128"/>
                    </a:cubicBezTo>
                    <a:lnTo>
                      <a:pt x="0" y="2128"/>
                    </a:lnTo>
                    <a:lnTo>
                      <a:pt x="0" y="2767"/>
                    </a:lnTo>
                    <a:lnTo>
                      <a:pt x="1125" y="2767"/>
                    </a:lnTo>
                    <a:cubicBezTo>
                      <a:pt x="1520" y="2767"/>
                      <a:pt x="2006" y="2767"/>
                      <a:pt x="2462" y="2736"/>
                    </a:cubicBezTo>
                    <a:cubicBezTo>
                      <a:pt x="2553" y="2919"/>
                      <a:pt x="2705" y="3101"/>
                      <a:pt x="2797" y="3223"/>
                    </a:cubicBezTo>
                    <a:cubicBezTo>
                      <a:pt x="2705" y="3223"/>
                      <a:pt x="2614" y="3192"/>
                      <a:pt x="2523" y="3192"/>
                    </a:cubicBezTo>
                    <a:cubicBezTo>
                      <a:pt x="2432" y="3192"/>
                      <a:pt x="2310" y="3223"/>
                      <a:pt x="2249" y="3223"/>
                    </a:cubicBezTo>
                    <a:lnTo>
                      <a:pt x="2432" y="3770"/>
                    </a:lnTo>
                    <a:lnTo>
                      <a:pt x="2766" y="3770"/>
                    </a:lnTo>
                    <a:cubicBezTo>
                      <a:pt x="3252" y="3770"/>
                      <a:pt x="3404" y="3830"/>
                      <a:pt x="3708" y="4013"/>
                    </a:cubicBezTo>
                    <a:lnTo>
                      <a:pt x="4134" y="3405"/>
                    </a:lnTo>
                    <a:cubicBezTo>
                      <a:pt x="3769" y="3253"/>
                      <a:pt x="3435" y="2949"/>
                      <a:pt x="3252" y="2645"/>
                    </a:cubicBezTo>
                    <a:cubicBezTo>
                      <a:pt x="3860" y="2584"/>
                      <a:pt x="4499" y="2463"/>
                      <a:pt x="4924" y="2311"/>
                    </a:cubicBezTo>
                    <a:lnTo>
                      <a:pt x="4803" y="1642"/>
                    </a:lnTo>
                    <a:cubicBezTo>
                      <a:pt x="4316" y="1824"/>
                      <a:pt x="3648" y="1976"/>
                      <a:pt x="2979" y="2037"/>
                    </a:cubicBezTo>
                    <a:cubicBezTo>
                      <a:pt x="2948" y="1885"/>
                      <a:pt x="2888" y="1672"/>
                      <a:pt x="2827" y="1460"/>
                    </a:cubicBezTo>
                    <a:cubicBezTo>
                      <a:pt x="3374" y="1399"/>
                      <a:pt x="3921" y="1308"/>
                      <a:pt x="4407" y="1156"/>
                    </a:cubicBezTo>
                    <a:lnTo>
                      <a:pt x="4256" y="517"/>
                    </a:lnTo>
                    <a:cubicBezTo>
                      <a:pt x="3830" y="669"/>
                      <a:pt x="3192" y="760"/>
                      <a:pt x="2705" y="821"/>
                    </a:cubicBezTo>
                    <a:cubicBezTo>
                      <a:pt x="2675" y="608"/>
                      <a:pt x="2645" y="365"/>
                      <a:pt x="2614" y="153"/>
                    </a:cubicBezTo>
                    <a:cubicBezTo>
                      <a:pt x="2736" y="153"/>
                      <a:pt x="2797" y="92"/>
                      <a:pt x="2797" y="1"/>
                    </a:cubicBezTo>
                    <a:close/>
                    <a:moveTo>
                      <a:pt x="1277" y="3405"/>
                    </a:moveTo>
                    <a:cubicBezTo>
                      <a:pt x="912" y="3618"/>
                      <a:pt x="608" y="4013"/>
                      <a:pt x="608" y="4378"/>
                    </a:cubicBezTo>
                    <a:cubicBezTo>
                      <a:pt x="608" y="5107"/>
                      <a:pt x="1338" y="5441"/>
                      <a:pt x="2401" y="5472"/>
                    </a:cubicBezTo>
                    <a:lnTo>
                      <a:pt x="2888" y="5472"/>
                    </a:lnTo>
                    <a:cubicBezTo>
                      <a:pt x="3313" y="5472"/>
                      <a:pt x="3617" y="5441"/>
                      <a:pt x="3860" y="5441"/>
                    </a:cubicBezTo>
                    <a:lnTo>
                      <a:pt x="3891" y="4712"/>
                    </a:lnTo>
                    <a:lnTo>
                      <a:pt x="3891" y="4712"/>
                    </a:lnTo>
                    <a:cubicBezTo>
                      <a:pt x="3526" y="4773"/>
                      <a:pt x="2948" y="4803"/>
                      <a:pt x="2553" y="4803"/>
                    </a:cubicBezTo>
                    <a:cubicBezTo>
                      <a:pt x="2097" y="4803"/>
                      <a:pt x="1398" y="4773"/>
                      <a:pt x="1398" y="4347"/>
                    </a:cubicBezTo>
                    <a:cubicBezTo>
                      <a:pt x="1398" y="4195"/>
                      <a:pt x="1550" y="4013"/>
                      <a:pt x="1793" y="3891"/>
                    </a:cubicBezTo>
                    <a:lnTo>
                      <a:pt x="1277" y="340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6" name="Google Shape;11996;p32"/>
              <p:cNvSpPr/>
              <p:nvPr/>
            </p:nvSpPr>
            <p:spPr>
              <a:xfrm>
                <a:off x="1713751" y="4123919"/>
                <a:ext cx="96015" cy="98047"/>
              </a:xfrm>
              <a:custGeom>
                <a:avLst/>
                <a:gdLst/>
                <a:ahLst/>
                <a:cxnLst/>
                <a:rect l="l" t="t" r="r" b="b"/>
                <a:pathLst>
                  <a:path w="5716" h="5837" extrusionOk="0">
                    <a:moveTo>
                      <a:pt x="4135" y="1034"/>
                    </a:moveTo>
                    <a:lnTo>
                      <a:pt x="4135" y="1307"/>
                    </a:lnTo>
                    <a:lnTo>
                      <a:pt x="1612" y="1307"/>
                    </a:lnTo>
                    <a:lnTo>
                      <a:pt x="1612" y="1034"/>
                    </a:lnTo>
                    <a:close/>
                    <a:moveTo>
                      <a:pt x="4135" y="1763"/>
                    </a:moveTo>
                    <a:lnTo>
                      <a:pt x="4135" y="2037"/>
                    </a:lnTo>
                    <a:lnTo>
                      <a:pt x="1612" y="2037"/>
                    </a:lnTo>
                    <a:lnTo>
                      <a:pt x="1612" y="1763"/>
                    </a:lnTo>
                    <a:close/>
                    <a:moveTo>
                      <a:pt x="3983" y="4195"/>
                    </a:moveTo>
                    <a:lnTo>
                      <a:pt x="3466" y="4377"/>
                    </a:lnTo>
                    <a:cubicBezTo>
                      <a:pt x="3618" y="4620"/>
                      <a:pt x="3770" y="4985"/>
                      <a:pt x="3831" y="5198"/>
                    </a:cubicBezTo>
                    <a:lnTo>
                      <a:pt x="4408" y="4985"/>
                    </a:lnTo>
                    <a:cubicBezTo>
                      <a:pt x="4317" y="4772"/>
                      <a:pt x="4165" y="4438"/>
                      <a:pt x="3983" y="4195"/>
                    </a:cubicBezTo>
                    <a:close/>
                    <a:moveTo>
                      <a:pt x="3071" y="4347"/>
                    </a:moveTo>
                    <a:lnTo>
                      <a:pt x="2524" y="4499"/>
                    </a:lnTo>
                    <a:cubicBezTo>
                      <a:pt x="2645" y="4803"/>
                      <a:pt x="2767" y="5259"/>
                      <a:pt x="2797" y="5532"/>
                    </a:cubicBezTo>
                    <a:lnTo>
                      <a:pt x="3375" y="5350"/>
                    </a:lnTo>
                    <a:cubicBezTo>
                      <a:pt x="3344" y="5107"/>
                      <a:pt x="3223" y="4681"/>
                      <a:pt x="3071" y="4347"/>
                    </a:cubicBezTo>
                    <a:close/>
                    <a:moveTo>
                      <a:pt x="2128" y="4408"/>
                    </a:moveTo>
                    <a:lnTo>
                      <a:pt x="1521" y="4499"/>
                    </a:lnTo>
                    <a:cubicBezTo>
                      <a:pt x="1612" y="4864"/>
                      <a:pt x="1642" y="5350"/>
                      <a:pt x="1642" y="5654"/>
                    </a:cubicBezTo>
                    <a:lnTo>
                      <a:pt x="2280" y="5532"/>
                    </a:lnTo>
                    <a:cubicBezTo>
                      <a:pt x="2280" y="5259"/>
                      <a:pt x="2220" y="4772"/>
                      <a:pt x="2128" y="4408"/>
                    </a:cubicBezTo>
                    <a:close/>
                    <a:moveTo>
                      <a:pt x="639" y="4256"/>
                    </a:moveTo>
                    <a:cubicBezTo>
                      <a:pt x="517" y="4712"/>
                      <a:pt x="305" y="5168"/>
                      <a:pt x="1" y="5472"/>
                    </a:cubicBezTo>
                    <a:lnTo>
                      <a:pt x="578" y="5836"/>
                    </a:lnTo>
                    <a:cubicBezTo>
                      <a:pt x="913" y="5472"/>
                      <a:pt x="1125" y="4955"/>
                      <a:pt x="1247" y="4468"/>
                    </a:cubicBezTo>
                    <a:lnTo>
                      <a:pt x="639" y="4256"/>
                    </a:lnTo>
                    <a:close/>
                    <a:moveTo>
                      <a:pt x="2432" y="0"/>
                    </a:moveTo>
                    <a:cubicBezTo>
                      <a:pt x="2402" y="152"/>
                      <a:pt x="2372" y="335"/>
                      <a:pt x="2311" y="517"/>
                    </a:cubicBezTo>
                    <a:lnTo>
                      <a:pt x="882" y="517"/>
                    </a:lnTo>
                    <a:lnTo>
                      <a:pt x="882" y="4134"/>
                    </a:lnTo>
                    <a:lnTo>
                      <a:pt x="4834" y="4134"/>
                    </a:lnTo>
                    <a:cubicBezTo>
                      <a:pt x="4803" y="4833"/>
                      <a:pt x="4712" y="5137"/>
                      <a:pt x="4651" y="5228"/>
                    </a:cubicBezTo>
                    <a:cubicBezTo>
                      <a:pt x="4590" y="5259"/>
                      <a:pt x="4530" y="5289"/>
                      <a:pt x="4439" y="5289"/>
                    </a:cubicBezTo>
                    <a:cubicBezTo>
                      <a:pt x="4347" y="5289"/>
                      <a:pt x="4135" y="5289"/>
                      <a:pt x="3922" y="5259"/>
                    </a:cubicBezTo>
                    <a:lnTo>
                      <a:pt x="3922" y="5259"/>
                    </a:lnTo>
                    <a:cubicBezTo>
                      <a:pt x="4013" y="5411"/>
                      <a:pt x="4074" y="5654"/>
                      <a:pt x="4104" y="5836"/>
                    </a:cubicBezTo>
                    <a:lnTo>
                      <a:pt x="4439" y="5836"/>
                    </a:lnTo>
                    <a:cubicBezTo>
                      <a:pt x="4925" y="5836"/>
                      <a:pt x="5077" y="5775"/>
                      <a:pt x="5229" y="5624"/>
                    </a:cubicBezTo>
                    <a:cubicBezTo>
                      <a:pt x="5381" y="5441"/>
                      <a:pt x="5472" y="4985"/>
                      <a:pt x="5563" y="3861"/>
                    </a:cubicBezTo>
                    <a:cubicBezTo>
                      <a:pt x="5563" y="3769"/>
                      <a:pt x="5563" y="3709"/>
                      <a:pt x="5563" y="3648"/>
                    </a:cubicBezTo>
                    <a:lnTo>
                      <a:pt x="5198" y="3587"/>
                    </a:lnTo>
                    <a:lnTo>
                      <a:pt x="5016" y="3617"/>
                    </a:lnTo>
                    <a:lnTo>
                      <a:pt x="1612" y="3617"/>
                    </a:lnTo>
                    <a:lnTo>
                      <a:pt x="1612" y="3344"/>
                    </a:lnTo>
                    <a:lnTo>
                      <a:pt x="5715" y="3344"/>
                    </a:lnTo>
                    <a:lnTo>
                      <a:pt x="5715" y="2827"/>
                    </a:lnTo>
                    <a:lnTo>
                      <a:pt x="1612" y="2827"/>
                    </a:lnTo>
                    <a:lnTo>
                      <a:pt x="1612" y="2554"/>
                    </a:lnTo>
                    <a:lnTo>
                      <a:pt x="4864" y="2554"/>
                    </a:lnTo>
                    <a:lnTo>
                      <a:pt x="4864" y="517"/>
                    </a:lnTo>
                    <a:lnTo>
                      <a:pt x="3071" y="517"/>
                    </a:lnTo>
                    <a:lnTo>
                      <a:pt x="3223" y="244"/>
                    </a:lnTo>
                    <a:cubicBezTo>
                      <a:pt x="3314" y="244"/>
                      <a:pt x="3375" y="213"/>
                      <a:pt x="3375" y="152"/>
                    </a:cubicBezTo>
                    <a:lnTo>
                      <a:pt x="243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7" name="Google Shape;11997;p32"/>
              <p:cNvSpPr/>
              <p:nvPr/>
            </p:nvSpPr>
            <p:spPr>
              <a:xfrm>
                <a:off x="2027266" y="3824701"/>
                <a:ext cx="208339" cy="208323"/>
              </a:xfrm>
              <a:custGeom>
                <a:avLst/>
                <a:gdLst/>
                <a:ahLst/>
                <a:cxnLst/>
                <a:rect l="l" t="t" r="r" b="b"/>
                <a:pathLst>
                  <a:path w="12403" h="12402" extrusionOk="0">
                    <a:moveTo>
                      <a:pt x="6201" y="1"/>
                    </a:moveTo>
                    <a:cubicBezTo>
                      <a:pt x="2767" y="1"/>
                      <a:pt x="1" y="2767"/>
                      <a:pt x="1" y="6201"/>
                    </a:cubicBezTo>
                    <a:cubicBezTo>
                      <a:pt x="1" y="9636"/>
                      <a:pt x="2767" y="12402"/>
                      <a:pt x="6201" y="12402"/>
                    </a:cubicBezTo>
                    <a:cubicBezTo>
                      <a:pt x="9636" y="12402"/>
                      <a:pt x="12402" y="9636"/>
                      <a:pt x="12402" y="6201"/>
                    </a:cubicBezTo>
                    <a:cubicBezTo>
                      <a:pt x="12402" y="2767"/>
                      <a:pt x="9636" y="1"/>
                      <a:pt x="6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8" name="Google Shape;11998;p32"/>
              <p:cNvSpPr/>
              <p:nvPr/>
            </p:nvSpPr>
            <p:spPr>
              <a:xfrm>
                <a:off x="2086498" y="3882908"/>
                <a:ext cx="87330" cy="83248"/>
              </a:xfrm>
              <a:custGeom>
                <a:avLst/>
                <a:gdLst/>
                <a:ahLst/>
                <a:cxnLst/>
                <a:rect l="l" t="t" r="r" b="b"/>
                <a:pathLst>
                  <a:path w="5199" h="4956" extrusionOk="0">
                    <a:moveTo>
                      <a:pt x="4286" y="487"/>
                    </a:moveTo>
                    <a:lnTo>
                      <a:pt x="4286" y="1004"/>
                    </a:lnTo>
                    <a:lnTo>
                      <a:pt x="1156" y="1004"/>
                    </a:lnTo>
                    <a:lnTo>
                      <a:pt x="1156" y="487"/>
                    </a:lnTo>
                    <a:close/>
                    <a:moveTo>
                      <a:pt x="4195" y="3557"/>
                    </a:moveTo>
                    <a:lnTo>
                      <a:pt x="4195" y="4286"/>
                    </a:lnTo>
                    <a:lnTo>
                      <a:pt x="2068" y="4286"/>
                    </a:lnTo>
                    <a:lnTo>
                      <a:pt x="2068" y="3557"/>
                    </a:lnTo>
                    <a:close/>
                    <a:moveTo>
                      <a:pt x="639" y="1"/>
                    </a:moveTo>
                    <a:lnTo>
                      <a:pt x="639" y="1672"/>
                    </a:lnTo>
                    <a:cubicBezTo>
                      <a:pt x="639" y="2554"/>
                      <a:pt x="578" y="3800"/>
                      <a:pt x="1" y="4682"/>
                    </a:cubicBezTo>
                    <a:cubicBezTo>
                      <a:pt x="122" y="4712"/>
                      <a:pt x="365" y="4864"/>
                      <a:pt x="457" y="4955"/>
                    </a:cubicBezTo>
                    <a:cubicBezTo>
                      <a:pt x="1064" y="4043"/>
                      <a:pt x="1156" y="2615"/>
                      <a:pt x="1156" y="1642"/>
                    </a:cubicBezTo>
                    <a:lnTo>
                      <a:pt x="1156" y="1460"/>
                    </a:lnTo>
                    <a:lnTo>
                      <a:pt x="2858" y="1460"/>
                    </a:lnTo>
                    <a:lnTo>
                      <a:pt x="2858" y="2037"/>
                    </a:lnTo>
                    <a:lnTo>
                      <a:pt x="1216" y="2037"/>
                    </a:lnTo>
                    <a:lnTo>
                      <a:pt x="1216" y="2523"/>
                    </a:lnTo>
                    <a:lnTo>
                      <a:pt x="2858" y="2523"/>
                    </a:lnTo>
                    <a:lnTo>
                      <a:pt x="2858" y="3071"/>
                    </a:lnTo>
                    <a:lnTo>
                      <a:pt x="1551" y="3071"/>
                    </a:lnTo>
                    <a:lnTo>
                      <a:pt x="1551" y="4955"/>
                    </a:lnTo>
                    <a:lnTo>
                      <a:pt x="2068" y="4955"/>
                    </a:lnTo>
                    <a:lnTo>
                      <a:pt x="2068" y="4742"/>
                    </a:lnTo>
                    <a:lnTo>
                      <a:pt x="4195" y="4742"/>
                    </a:lnTo>
                    <a:lnTo>
                      <a:pt x="4195" y="4925"/>
                    </a:lnTo>
                    <a:lnTo>
                      <a:pt x="4742" y="4925"/>
                    </a:lnTo>
                    <a:lnTo>
                      <a:pt x="4742" y="3071"/>
                    </a:lnTo>
                    <a:lnTo>
                      <a:pt x="3375" y="3071"/>
                    </a:lnTo>
                    <a:lnTo>
                      <a:pt x="3375" y="2523"/>
                    </a:lnTo>
                    <a:lnTo>
                      <a:pt x="5198" y="2523"/>
                    </a:lnTo>
                    <a:lnTo>
                      <a:pt x="5198" y="2037"/>
                    </a:lnTo>
                    <a:lnTo>
                      <a:pt x="3375" y="2037"/>
                    </a:lnTo>
                    <a:lnTo>
                      <a:pt x="3375" y="1612"/>
                    </a:lnTo>
                    <a:cubicBezTo>
                      <a:pt x="3466" y="1581"/>
                      <a:pt x="3496" y="1551"/>
                      <a:pt x="3496" y="1520"/>
                    </a:cubicBezTo>
                    <a:lnTo>
                      <a:pt x="2949" y="1490"/>
                    </a:lnTo>
                    <a:lnTo>
                      <a:pt x="2949" y="1460"/>
                    </a:lnTo>
                    <a:lnTo>
                      <a:pt x="4834" y="1460"/>
                    </a:lnTo>
                    <a:lnTo>
                      <a:pt x="483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9" name="Google Shape;11999;p32"/>
              <p:cNvSpPr/>
              <p:nvPr/>
            </p:nvSpPr>
            <p:spPr>
              <a:xfrm>
                <a:off x="2086498" y="3991159"/>
                <a:ext cx="88355" cy="86809"/>
              </a:xfrm>
              <a:custGeom>
                <a:avLst/>
                <a:gdLst/>
                <a:ahLst/>
                <a:cxnLst/>
                <a:rect l="l" t="t" r="r" b="b"/>
                <a:pathLst>
                  <a:path w="5260" h="5168" extrusionOk="0">
                    <a:moveTo>
                      <a:pt x="3527" y="760"/>
                    </a:moveTo>
                    <a:lnTo>
                      <a:pt x="3527" y="1459"/>
                    </a:lnTo>
                    <a:lnTo>
                      <a:pt x="3071" y="1459"/>
                    </a:lnTo>
                    <a:lnTo>
                      <a:pt x="3071" y="760"/>
                    </a:lnTo>
                    <a:close/>
                    <a:moveTo>
                      <a:pt x="305" y="1520"/>
                    </a:moveTo>
                    <a:lnTo>
                      <a:pt x="1" y="1915"/>
                    </a:lnTo>
                    <a:cubicBezTo>
                      <a:pt x="335" y="2067"/>
                      <a:pt x="760" y="2311"/>
                      <a:pt x="973" y="2493"/>
                    </a:cubicBezTo>
                    <a:lnTo>
                      <a:pt x="1277" y="2037"/>
                    </a:lnTo>
                    <a:cubicBezTo>
                      <a:pt x="1064" y="1855"/>
                      <a:pt x="639" y="1642"/>
                      <a:pt x="305" y="1520"/>
                    </a:cubicBezTo>
                    <a:close/>
                    <a:moveTo>
                      <a:pt x="4530" y="1915"/>
                    </a:moveTo>
                    <a:lnTo>
                      <a:pt x="4530" y="2463"/>
                    </a:lnTo>
                    <a:cubicBezTo>
                      <a:pt x="4438" y="2432"/>
                      <a:pt x="4347" y="2402"/>
                      <a:pt x="4286" y="2341"/>
                    </a:cubicBezTo>
                    <a:cubicBezTo>
                      <a:pt x="4286" y="2615"/>
                      <a:pt x="4286" y="2645"/>
                      <a:pt x="4195" y="2645"/>
                    </a:cubicBezTo>
                    <a:lnTo>
                      <a:pt x="4013" y="2645"/>
                    </a:lnTo>
                    <a:cubicBezTo>
                      <a:pt x="3952" y="2645"/>
                      <a:pt x="3922" y="2615"/>
                      <a:pt x="3922" y="2523"/>
                    </a:cubicBezTo>
                    <a:lnTo>
                      <a:pt x="3922" y="1915"/>
                    </a:lnTo>
                    <a:close/>
                    <a:moveTo>
                      <a:pt x="2645" y="1915"/>
                    </a:moveTo>
                    <a:cubicBezTo>
                      <a:pt x="2645" y="2189"/>
                      <a:pt x="2645" y="2615"/>
                      <a:pt x="2159" y="2979"/>
                    </a:cubicBezTo>
                    <a:lnTo>
                      <a:pt x="2159" y="1915"/>
                    </a:lnTo>
                    <a:close/>
                    <a:moveTo>
                      <a:pt x="3527" y="1915"/>
                    </a:moveTo>
                    <a:lnTo>
                      <a:pt x="3527" y="2523"/>
                    </a:lnTo>
                    <a:cubicBezTo>
                      <a:pt x="3527" y="2949"/>
                      <a:pt x="3618" y="3040"/>
                      <a:pt x="3952" y="3040"/>
                    </a:cubicBezTo>
                    <a:lnTo>
                      <a:pt x="4256" y="3040"/>
                    </a:lnTo>
                    <a:cubicBezTo>
                      <a:pt x="4378" y="3040"/>
                      <a:pt x="4469" y="3040"/>
                      <a:pt x="4530" y="2949"/>
                    </a:cubicBezTo>
                    <a:lnTo>
                      <a:pt x="4530" y="3466"/>
                    </a:lnTo>
                    <a:lnTo>
                      <a:pt x="2159" y="3466"/>
                    </a:lnTo>
                    <a:lnTo>
                      <a:pt x="2159" y="3070"/>
                    </a:lnTo>
                    <a:cubicBezTo>
                      <a:pt x="2250" y="3131"/>
                      <a:pt x="2402" y="3253"/>
                      <a:pt x="2432" y="3314"/>
                    </a:cubicBezTo>
                    <a:cubicBezTo>
                      <a:pt x="2949" y="2918"/>
                      <a:pt x="3071" y="2432"/>
                      <a:pt x="3071" y="1915"/>
                    </a:cubicBezTo>
                    <a:close/>
                    <a:moveTo>
                      <a:pt x="4530" y="3922"/>
                    </a:moveTo>
                    <a:lnTo>
                      <a:pt x="4530" y="4469"/>
                    </a:lnTo>
                    <a:lnTo>
                      <a:pt x="2159" y="4469"/>
                    </a:lnTo>
                    <a:lnTo>
                      <a:pt x="2159" y="3922"/>
                    </a:lnTo>
                    <a:close/>
                    <a:moveTo>
                      <a:pt x="1034" y="2979"/>
                    </a:moveTo>
                    <a:cubicBezTo>
                      <a:pt x="760" y="3618"/>
                      <a:pt x="396" y="4347"/>
                      <a:pt x="122" y="4803"/>
                    </a:cubicBezTo>
                    <a:lnTo>
                      <a:pt x="700" y="5137"/>
                    </a:lnTo>
                    <a:cubicBezTo>
                      <a:pt x="700" y="5107"/>
                      <a:pt x="700" y="5107"/>
                      <a:pt x="700" y="5077"/>
                    </a:cubicBezTo>
                    <a:cubicBezTo>
                      <a:pt x="700" y="5046"/>
                      <a:pt x="700" y="5016"/>
                      <a:pt x="669" y="4955"/>
                    </a:cubicBezTo>
                    <a:cubicBezTo>
                      <a:pt x="912" y="4529"/>
                      <a:pt x="1216" y="3861"/>
                      <a:pt x="1460" y="3283"/>
                    </a:cubicBezTo>
                    <a:lnTo>
                      <a:pt x="1034" y="2979"/>
                    </a:lnTo>
                    <a:close/>
                    <a:moveTo>
                      <a:pt x="578" y="0"/>
                    </a:moveTo>
                    <a:lnTo>
                      <a:pt x="274" y="396"/>
                    </a:lnTo>
                    <a:cubicBezTo>
                      <a:pt x="609" y="548"/>
                      <a:pt x="1034" y="821"/>
                      <a:pt x="1216" y="1004"/>
                    </a:cubicBezTo>
                    <a:lnTo>
                      <a:pt x="1460" y="669"/>
                    </a:lnTo>
                    <a:lnTo>
                      <a:pt x="1460" y="760"/>
                    </a:lnTo>
                    <a:lnTo>
                      <a:pt x="2615" y="760"/>
                    </a:lnTo>
                    <a:lnTo>
                      <a:pt x="2615" y="1459"/>
                    </a:lnTo>
                    <a:lnTo>
                      <a:pt x="1672" y="1459"/>
                    </a:lnTo>
                    <a:lnTo>
                      <a:pt x="1672" y="5168"/>
                    </a:lnTo>
                    <a:lnTo>
                      <a:pt x="2159" y="5168"/>
                    </a:lnTo>
                    <a:lnTo>
                      <a:pt x="2159" y="4925"/>
                    </a:lnTo>
                    <a:lnTo>
                      <a:pt x="4530" y="4925"/>
                    </a:lnTo>
                    <a:lnTo>
                      <a:pt x="4530" y="5137"/>
                    </a:lnTo>
                    <a:lnTo>
                      <a:pt x="5016" y="5137"/>
                    </a:lnTo>
                    <a:lnTo>
                      <a:pt x="5016" y="1459"/>
                    </a:lnTo>
                    <a:lnTo>
                      <a:pt x="4013" y="1459"/>
                    </a:lnTo>
                    <a:lnTo>
                      <a:pt x="4013" y="760"/>
                    </a:lnTo>
                    <a:lnTo>
                      <a:pt x="5259" y="760"/>
                    </a:lnTo>
                    <a:lnTo>
                      <a:pt x="5259" y="244"/>
                    </a:lnTo>
                    <a:lnTo>
                      <a:pt x="1460" y="244"/>
                    </a:lnTo>
                    <a:lnTo>
                      <a:pt x="1460" y="517"/>
                    </a:lnTo>
                    <a:cubicBezTo>
                      <a:pt x="1247" y="335"/>
                      <a:pt x="852" y="122"/>
                      <a:pt x="5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0" name="Google Shape;12000;p32"/>
              <p:cNvSpPr/>
              <p:nvPr/>
            </p:nvSpPr>
            <p:spPr>
              <a:xfrm>
                <a:off x="2087019" y="4107574"/>
                <a:ext cx="85785" cy="83248"/>
              </a:xfrm>
              <a:custGeom>
                <a:avLst/>
                <a:gdLst/>
                <a:ahLst/>
                <a:cxnLst/>
                <a:rect l="l" t="t" r="r" b="b"/>
                <a:pathLst>
                  <a:path w="5107" h="4956" extrusionOk="0">
                    <a:moveTo>
                      <a:pt x="4225" y="426"/>
                    </a:moveTo>
                    <a:lnTo>
                      <a:pt x="4225" y="943"/>
                    </a:lnTo>
                    <a:lnTo>
                      <a:pt x="1125" y="943"/>
                    </a:lnTo>
                    <a:lnTo>
                      <a:pt x="1125" y="426"/>
                    </a:lnTo>
                    <a:close/>
                    <a:moveTo>
                      <a:pt x="3708" y="2128"/>
                    </a:moveTo>
                    <a:lnTo>
                      <a:pt x="3404" y="2311"/>
                    </a:lnTo>
                    <a:cubicBezTo>
                      <a:pt x="3526" y="2402"/>
                      <a:pt x="3678" y="2524"/>
                      <a:pt x="3830" y="2645"/>
                    </a:cubicBezTo>
                    <a:cubicBezTo>
                      <a:pt x="3344" y="2645"/>
                      <a:pt x="2827" y="2675"/>
                      <a:pt x="2371" y="2675"/>
                    </a:cubicBezTo>
                    <a:cubicBezTo>
                      <a:pt x="2523" y="2493"/>
                      <a:pt x="2644" y="2280"/>
                      <a:pt x="2736" y="2128"/>
                    </a:cubicBezTo>
                    <a:close/>
                    <a:moveTo>
                      <a:pt x="608" y="1"/>
                    </a:moveTo>
                    <a:lnTo>
                      <a:pt x="608" y="1581"/>
                    </a:lnTo>
                    <a:cubicBezTo>
                      <a:pt x="608" y="2493"/>
                      <a:pt x="547" y="3770"/>
                      <a:pt x="0" y="4682"/>
                    </a:cubicBezTo>
                    <a:cubicBezTo>
                      <a:pt x="122" y="4712"/>
                      <a:pt x="365" y="4864"/>
                      <a:pt x="456" y="4955"/>
                    </a:cubicBezTo>
                    <a:cubicBezTo>
                      <a:pt x="942" y="4165"/>
                      <a:pt x="1094" y="3040"/>
                      <a:pt x="1125" y="2128"/>
                    </a:cubicBezTo>
                    <a:lnTo>
                      <a:pt x="2158" y="2128"/>
                    </a:lnTo>
                    <a:cubicBezTo>
                      <a:pt x="2067" y="2311"/>
                      <a:pt x="1915" y="2524"/>
                      <a:pt x="1793" y="2675"/>
                    </a:cubicBezTo>
                    <a:lnTo>
                      <a:pt x="1185" y="2706"/>
                    </a:lnTo>
                    <a:lnTo>
                      <a:pt x="1337" y="3192"/>
                    </a:lnTo>
                    <a:cubicBezTo>
                      <a:pt x="1398" y="3192"/>
                      <a:pt x="1429" y="3162"/>
                      <a:pt x="1429" y="3131"/>
                    </a:cubicBezTo>
                    <a:cubicBezTo>
                      <a:pt x="1793" y="3131"/>
                      <a:pt x="2249" y="3101"/>
                      <a:pt x="2736" y="3071"/>
                    </a:cubicBezTo>
                    <a:lnTo>
                      <a:pt x="2736" y="3466"/>
                    </a:lnTo>
                    <a:lnTo>
                      <a:pt x="1398" y="3466"/>
                    </a:lnTo>
                    <a:lnTo>
                      <a:pt x="1398" y="3861"/>
                    </a:lnTo>
                    <a:lnTo>
                      <a:pt x="2736" y="3861"/>
                    </a:lnTo>
                    <a:lnTo>
                      <a:pt x="2736" y="4347"/>
                    </a:lnTo>
                    <a:lnTo>
                      <a:pt x="942" y="4347"/>
                    </a:lnTo>
                    <a:lnTo>
                      <a:pt x="942" y="4773"/>
                    </a:lnTo>
                    <a:lnTo>
                      <a:pt x="5106" y="4773"/>
                    </a:lnTo>
                    <a:lnTo>
                      <a:pt x="5106" y="4347"/>
                    </a:lnTo>
                    <a:lnTo>
                      <a:pt x="3252" y="4347"/>
                    </a:lnTo>
                    <a:lnTo>
                      <a:pt x="3252" y="3861"/>
                    </a:lnTo>
                    <a:lnTo>
                      <a:pt x="4651" y="3861"/>
                    </a:lnTo>
                    <a:lnTo>
                      <a:pt x="4651" y="3466"/>
                    </a:lnTo>
                    <a:lnTo>
                      <a:pt x="3252" y="3466"/>
                    </a:lnTo>
                    <a:lnTo>
                      <a:pt x="3252" y="3101"/>
                    </a:lnTo>
                    <a:cubicBezTo>
                      <a:pt x="3313" y="3071"/>
                      <a:pt x="3344" y="3071"/>
                      <a:pt x="3344" y="3040"/>
                    </a:cubicBezTo>
                    <a:cubicBezTo>
                      <a:pt x="3647" y="3040"/>
                      <a:pt x="3951" y="3040"/>
                      <a:pt x="4255" y="3010"/>
                    </a:cubicBezTo>
                    <a:cubicBezTo>
                      <a:pt x="4377" y="3101"/>
                      <a:pt x="4438" y="3192"/>
                      <a:pt x="4499" y="3283"/>
                    </a:cubicBezTo>
                    <a:lnTo>
                      <a:pt x="4955" y="2979"/>
                    </a:lnTo>
                    <a:cubicBezTo>
                      <a:pt x="4711" y="2736"/>
                      <a:pt x="4255" y="2372"/>
                      <a:pt x="3860" y="2128"/>
                    </a:cubicBezTo>
                    <a:lnTo>
                      <a:pt x="5015" y="2128"/>
                    </a:lnTo>
                    <a:lnTo>
                      <a:pt x="5015" y="1703"/>
                    </a:lnTo>
                    <a:lnTo>
                      <a:pt x="1125" y="1703"/>
                    </a:lnTo>
                    <a:lnTo>
                      <a:pt x="1125" y="1368"/>
                    </a:lnTo>
                    <a:lnTo>
                      <a:pt x="4772" y="1368"/>
                    </a:lnTo>
                    <a:lnTo>
                      <a:pt x="47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1" name="Google Shape;12001;p32"/>
              <p:cNvSpPr/>
              <p:nvPr/>
            </p:nvSpPr>
            <p:spPr>
              <a:xfrm>
                <a:off x="2392873" y="3824701"/>
                <a:ext cx="208827" cy="208323"/>
              </a:xfrm>
              <a:custGeom>
                <a:avLst/>
                <a:gdLst/>
                <a:ahLst/>
                <a:cxnLst/>
                <a:rect l="l" t="t" r="r" b="b"/>
                <a:pathLst>
                  <a:path w="12432" h="12402" extrusionOk="0">
                    <a:moveTo>
                      <a:pt x="6201" y="1"/>
                    </a:moveTo>
                    <a:cubicBezTo>
                      <a:pt x="2796" y="1"/>
                      <a:pt x="0" y="2767"/>
                      <a:pt x="0" y="6201"/>
                    </a:cubicBezTo>
                    <a:cubicBezTo>
                      <a:pt x="0" y="9636"/>
                      <a:pt x="2796" y="12402"/>
                      <a:pt x="6201" y="12402"/>
                    </a:cubicBezTo>
                    <a:cubicBezTo>
                      <a:pt x="9635" y="12402"/>
                      <a:pt x="12432" y="9636"/>
                      <a:pt x="12432" y="6201"/>
                    </a:cubicBezTo>
                    <a:cubicBezTo>
                      <a:pt x="12432" y="2767"/>
                      <a:pt x="9635" y="1"/>
                      <a:pt x="6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2" name="Google Shape;12002;p32"/>
              <p:cNvSpPr/>
              <p:nvPr/>
            </p:nvSpPr>
            <p:spPr>
              <a:xfrm>
                <a:off x="1371141" y="3384559"/>
                <a:ext cx="1952945" cy="362524"/>
              </a:xfrm>
              <a:custGeom>
                <a:avLst/>
                <a:gdLst/>
                <a:ahLst/>
                <a:cxnLst/>
                <a:rect l="l" t="t" r="r" b="b"/>
                <a:pathLst>
                  <a:path w="116264" h="21582" extrusionOk="0">
                    <a:moveTo>
                      <a:pt x="15259" y="1"/>
                    </a:moveTo>
                    <a:lnTo>
                      <a:pt x="0" y="21581"/>
                    </a:lnTo>
                    <a:lnTo>
                      <a:pt x="116264" y="21581"/>
                    </a:lnTo>
                    <a:lnTo>
                      <a:pt x="10103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3" name="Google Shape;12003;p32"/>
              <p:cNvSpPr/>
              <p:nvPr/>
            </p:nvSpPr>
            <p:spPr>
              <a:xfrm>
                <a:off x="1469683" y="3377420"/>
                <a:ext cx="254281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5138" h="22676" extrusionOk="0">
                    <a:moveTo>
                      <a:pt x="14530" y="0"/>
                    </a:moveTo>
                    <a:cubicBezTo>
                      <a:pt x="14317" y="0"/>
                      <a:pt x="14043" y="152"/>
                      <a:pt x="13922" y="365"/>
                    </a:cubicBezTo>
                    <a:lnTo>
                      <a:pt x="244" y="21976"/>
                    </a:lnTo>
                    <a:cubicBezTo>
                      <a:pt x="1" y="22371"/>
                      <a:pt x="31" y="22675"/>
                      <a:pt x="335" y="22675"/>
                    </a:cubicBezTo>
                    <a:lnTo>
                      <a:pt x="760" y="22675"/>
                    </a:lnTo>
                    <a:cubicBezTo>
                      <a:pt x="1064" y="22675"/>
                      <a:pt x="1490" y="22371"/>
                      <a:pt x="1733" y="21976"/>
                    </a:cubicBezTo>
                    <a:lnTo>
                      <a:pt x="14986" y="365"/>
                    </a:lnTo>
                    <a:cubicBezTo>
                      <a:pt x="15138" y="152"/>
                      <a:pt x="15077" y="0"/>
                      <a:pt x="148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4" name="Google Shape;12004;p32"/>
              <p:cNvSpPr/>
              <p:nvPr/>
            </p:nvSpPr>
            <p:spPr>
              <a:xfrm>
                <a:off x="1577934" y="3377420"/>
                <a:ext cx="225170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3405" h="22676" extrusionOk="0">
                    <a:moveTo>
                      <a:pt x="12797" y="0"/>
                    </a:moveTo>
                    <a:cubicBezTo>
                      <a:pt x="12584" y="0"/>
                      <a:pt x="12311" y="152"/>
                      <a:pt x="12189" y="365"/>
                    </a:cubicBezTo>
                    <a:lnTo>
                      <a:pt x="213" y="21976"/>
                    </a:lnTo>
                    <a:cubicBezTo>
                      <a:pt x="0" y="22371"/>
                      <a:pt x="61" y="22675"/>
                      <a:pt x="335" y="22675"/>
                    </a:cubicBezTo>
                    <a:lnTo>
                      <a:pt x="791" y="22675"/>
                    </a:lnTo>
                    <a:cubicBezTo>
                      <a:pt x="1064" y="22675"/>
                      <a:pt x="1490" y="22371"/>
                      <a:pt x="1703" y="21976"/>
                    </a:cubicBezTo>
                    <a:lnTo>
                      <a:pt x="13283" y="365"/>
                    </a:lnTo>
                    <a:cubicBezTo>
                      <a:pt x="13405" y="152"/>
                      <a:pt x="13314" y="0"/>
                      <a:pt x="13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5" name="Google Shape;12005;p32"/>
              <p:cNvSpPr/>
              <p:nvPr/>
            </p:nvSpPr>
            <p:spPr>
              <a:xfrm>
                <a:off x="1686185" y="3377420"/>
                <a:ext cx="196077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1673" h="22676" extrusionOk="0">
                    <a:moveTo>
                      <a:pt x="11034" y="0"/>
                    </a:moveTo>
                    <a:cubicBezTo>
                      <a:pt x="10852" y="0"/>
                      <a:pt x="10578" y="152"/>
                      <a:pt x="10487" y="365"/>
                    </a:cubicBezTo>
                    <a:lnTo>
                      <a:pt x="183" y="21976"/>
                    </a:lnTo>
                    <a:cubicBezTo>
                      <a:pt x="0" y="22371"/>
                      <a:pt x="92" y="22675"/>
                      <a:pt x="365" y="22675"/>
                    </a:cubicBezTo>
                    <a:lnTo>
                      <a:pt x="821" y="22675"/>
                    </a:lnTo>
                    <a:cubicBezTo>
                      <a:pt x="1095" y="22675"/>
                      <a:pt x="1490" y="22371"/>
                      <a:pt x="1672" y="21976"/>
                    </a:cubicBezTo>
                    <a:lnTo>
                      <a:pt x="11551" y="365"/>
                    </a:lnTo>
                    <a:cubicBezTo>
                      <a:pt x="11672" y="152"/>
                      <a:pt x="11581" y="0"/>
                      <a:pt x="113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6" name="Google Shape;12006;p32"/>
              <p:cNvSpPr/>
              <p:nvPr/>
            </p:nvSpPr>
            <p:spPr>
              <a:xfrm>
                <a:off x="1794435" y="3377420"/>
                <a:ext cx="166967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9940" h="22676" extrusionOk="0">
                    <a:moveTo>
                      <a:pt x="9301" y="0"/>
                    </a:moveTo>
                    <a:cubicBezTo>
                      <a:pt x="9089" y="0"/>
                      <a:pt x="8845" y="152"/>
                      <a:pt x="8754" y="365"/>
                    </a:cubicBezTo>
                    <a:lnTo>
                      <a:pt x="152" y="21976"/>
                    </a:lnTo>
                    <a:cubicBezTo>
                      <a:pt x="0" y="22371"/>
                      <a:pt x="91" y="22675"/>
                      <a:pt x="395" y="22675"/>
                    </a:cubicBezTo>
                    <a:lnTo>
                      <a:pt x="821" y="22675"/>
                    </a:lnTo>
                    <a:cubicBezTo>
                      <a:pt x="1125" y="22675"/>
                      <a:pt x="1490" y="22371"/>
                      <a:pt x="1611" y="21976"/>
                    </a:cubicBezTo>
                    <a:lnTo>
                      <a:pt x="9848" y="365"/>
                    </a:lnTo>
                    <a:cubicBezTo>
                      <a:pt x="9940" y="152"/>
                      <a:pt x="9818" y="0"/>
                      <a:pt x="96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7" name="Google Shape;12007;p32"/>
              <p:cNvSpPr/>
              <p:nvPr/>
            </p:nvSpPr>
            <p:spPr>
              <a:xfrm>
                <a:off x="1902686" y="3377420"/>
                <a:ext cx="137857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22676" extrusionOk="0">
                    <a:moveTo>
                      <a:pt x="7538" y="0"/>
                    </a:moveTo>
                    <a:cubicBezTo>
                      <a:pt x="7356" y="0"/>
                      <a:pt x="7113" y="152"/>
                      <a:pt x="7052" y="365"/>
                    </a:cubicBezTo>
                    <a:lnTo>
                      <a:pt x="122" y="21976"/>
                    </a:lnTo>
                    <a:cubicBezTo>
                      <a:pt x="0" y="22371"/>
                      <a:pt x="122" y="22675"/>
                      <a:pt x="426" y="22675"/>
                    </a:cubicBezTo>
                    <a:lnTo>
                      <a:pt x="851" y="22675"/>
                    </a:lnTo>
                    <a:cubicBezTo>
                      <a:pt x="1155" y="22675"/>
                      <a:pt x="1459" y="22371"/>
                      <a:pt x="1581" y="21976"/>
                    </a:cubicBezTo>
                    <a:lnTo>
                      <a:pt x="8146" y="365"/>
                    </a:lnTo>
                    <a:cubicBezTo>
                      <a:pt x="8207" y="152"/>
                      <a:pt x="8085" y="0"/>
                      <a:pt x="7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8" name="Google Shape;12008;p32"/>
              <p:cNvSpPr/>
              <p:nvPr/>
            </p:nvSpPr>
            <p:spPr>
              <a:xfrm>
                <a:off x="2010937" y="3377420"/>
                <a:ext cx="10876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6475" h="22676" extrusionOk="0">
                    <a:moveTo>
                      <a:pt x="5806" y="0"/>
                    </a:moveTo>
                    <a:cubicBezTo>
                      <a:pt x="5593" y="0"/>
                      <a:pt x="5380" y="152"/>
                      <a:pt x="5350" y="365"/>
                    </a:cubicBezTo>
                    <a:lnTo>
                      <a:pt x="91" y="21976"/>
                    </a:lnTo>
                    <a:cubicBezTo>
                      <a:pt x="0" y="22371"/>
                      <a:pt x="152" y="22675"/>
                      <a:pt x="426" y="22675"/>
                    </a:cubicBezTo>
                    <a:lnTo>
                      <a:pt x="882" y="22675"/>
                    </a:lnTo>
                    <a:cubicBezTo>
                      <a:pt x="1155" y="22675"/>
                      <a:pt x="1459" y="22371"/>
                      <a:pt x="1550" y="21976"/>
                    </a:cubicBezTo>
                    <a:lnTo>
                      <a:pt x="6414" y="365"/>
                    </a:lnTo>
                    <a:cubicBezTo>
                      <a:pt x="6474" y="152"/>
                      <a:pt x="6322" y="0"/>
                      <a:pt x="6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9" name="Google Shape;12009;p32"/>
              <p:cNvSpPr/>
              <p:nvPr/>
            </p:nvSpPr>
            <p:spPr>
              <a:xfrm>
                <a:off x="2119171" y="3377420"/>
                <a:ext cx="79671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4743" h="22676" extrusionOk="0">
                    <a:moveTo>
                      <a:pt x="4074" y="0"/>
                    </a:moveTo>
                    <a:cubicBezTo>
                      <a:pt x="3861" y="0"/>
                      <a:pt x="3648" y="152"/>
                      <a:pt x="3618" y="365"/>
                    </a:cubicBezTo>
                    <a:lnTo>
                      <a:pt x="62" y="21976"/>
                    </a:lnTo>
                    <a:cubicBezTo>
                      <a:pt x="1" y="22371"/>
                      <a:pt x="183" y="22675"/>
                      <a:pt x="457" y="22675"/>
                    </a:cubicBezTo>
                    <a:lnTo>
                      <a:pt x="913" y="22675"/>
                    </a:lnTo>
                    <a:cubicBezTo>
                      <a:pt x="1186" y="22675"/>
                      <a:pt x="1460" y="22371"/>
                      <a:pt x="1521" y="21976"/>
                    </a:cubicBezTo>
                    <a:lnTo>
                      <a:pt x="4712" y="365"/>
                    </a:lnTo>
                    <a:cubicBezTo>
                      <a:pt x="4743" y="152"/>
                      <a:pt x="4591" y="0"/>
                      <a:pt x="43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0" name="Google Shape;12010;p32"/>
              <p:cNvSpPr/>
              <p:nvPr/>
            </p:nvSpPr>
            <p:spPr>
              <a:xfrm>
                <a:off x="2227422" y="3377420"/>
                <a:ext cx="50560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2676" extrusionOk="0">
                    <a:moveTo>
                      <a:pt x="2311" y="0"/>
                    </a:moveTo>
                    <a:cubicBezTo>
                      <a:pt x="2098" y="0"/>
                      <a:pt x="1916" y="152"/>
                      <a:pt x="1916" y="365"/>
                    </a:cubicBezTo>
                    <a:lnTo>
                      <a:pt x="31" y="21976"/>
                    </a:lnTo>
                    <a:cubicBezTo>
                      <a:pt x="1" y="22371"/>
                      <a:pt x="183" y="22675"/>
                      <a:pt x="487" y="22675"/>
                    </a:cubicBezTo>
                    <a:lnTo>
                      <a:pt x="913" y="22675"/>
                    </a:lnTo>
                    <a:cubicBezTo>
                      <a:pt x="1217" y="22675"/>
                      <a:pt x="1460" y="22371"/>
                      <a:pt x="1490" y="21976"/>
                    </a:cubicBezTo>
                    <a:lnTo>
                      <a:pt x="2980" y="365"/>
                    </a:lnTo>
                    <a:cubicBezTo>
                      <a:pt x="3010" y="152"/>
                      <a:pt x="2828" y="0"/>
                      <a:pt x="26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1" name="Google Shape;12011;p32"/>
              <p:cNvSpPr/>
              <p:nvPr/>
            </p:nvSpPr>
            <p:spPr>
              <a:xfrm>
                <a:off x="2335673" y="3377420"/>
                <a:ext cx="2452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22676" extrusionOk="0">
                    <a:moveTo>
                      <a:pt x="578" y="0"/>
                    </a:moveTo>
                    <a:cubicBezTo>
                      <a:pt x="365" y="0"/>
                      <a:pt x="183" y="152"/>
                      <a:pt x="183" y="365"/>
                    </a:cubicBezTo>
                    <a:lnTo>
                      <a:pt x="1" y="21976"/>
                    </a:lnTo>
                    <a:cubicBezTo>
                      <a:pt x="1" y="22371"/>
                      <a:pt x="213" y="22675"/>
                      <a:pt x="517" y="22675"/>
                    </a:cubicBezTo>
                    <a:lnTo>
                      <a:pt x="943" y="22675"/>
                    </a:lnTo>
                    <a:cubicBezTo>
                      <a:pt x="1247" y="22675"/>
                      <a:pt x="1460" y="22371"/>
                      <a:pt x="1460" y="21976"/>
                    </a:cubicBezTo>
                    <a:lnTo>
                      <a:pt x="1277" y="365"/>
                    </a:lnTo>
                    <a:cubicBezTo>
                      <a:pt x="1277" y="152"/>
                      <a:pt x="1095" y="0"/>
                      <a:pt x="8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2" name="Google Shape;12012;p32"/>
              <p:cNvSpPr/>
              <p:nvPr/>
            </p:nvSpPr>
            <p:spPr>
              <a:xfrm>
                <a:off x="2417886" y="3377420"/>
                <a:ext cx="50560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2676" extrusionOk="0">
                    <a:moveTo>
                      <a:pt x="365" y="0"/>
                    </a:moveTo>
                    <a:cubicBezTo>
                      <a:pt x="152" y="0"/>
                      <a:pt x="0" y="152"/>
                      <a:pt x="31" y="365"/>
                    </a:cubicBezTo>
                    <a:lnTo>
                      <a:pt x="1520" y="21976"/>
                    </a:lnTo>
                    <a:cubicBezTo>
                      <a:pt x="1551" y="22371"/>
                      <a:pt x="1794" y="22675"/>
                      <a:pt x="2067" y="22675"/>
                    </a:cubicBezTo>
                    <a:lnTo>
                      <a:pt x="2523" y="22675"/>
                    </a:lnTo>
                    <a:cubicBezTo>
                      <a:pt x="2797" y="22675"/>
                      <a:pt x="3010" y="22371"/>
                      <a:pt x="2979" y="21976"/>
                    </a:cubicBezTo>
                    <a:lnTo>
                      <a:pt x="1095" y="365"/>
                    </a:lnTo>
                    <a:cubicBezTo>
                      <a:pt x="1095" y="152"/>
                      <a:pt x="912" y="0"/>
                      <a:pt x="7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3" name="Google Shape;12013;p32"/>
              <p:cNvSpPr/>
              <p:nvPr/>
            </p:nvSpPr>
            <p:spPr>
              <a:xfrm>
                <a:off x="2497025" y="3377420"/>
                <a:ext cx="79671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4743" h="22676" extrusionOk="0">
                    <a:moveTo>
                      <a:pt x="365" y="0"/>
                    </a:moveTo>
                    <a:cubicBezTo>
                      <a:pt x="153" y="0"/>
                      <a:pt x="1" y="152"/>
                      <a:pt x="31" y="365"/>
                    </a:cubicBezTo>
                    <a:lnTo>
                      <a:pt x="3223" y="21976"/>
                    </a:lnTo>
                    <a:cubicBezTo>
                      <a:pt x="3283" y="22371"/>
                      <a:pt x="3557" y="22675"/>
                      <a:pt x="3831" y="22675"/>
                    </a:cubicBezTo>
                    <a:lnTo>
                      <a:pt x="4287" y="22675"/>
                    </a:lnTo>
                    <a:cubicBezTo>
                      <a:pt x="4560" y="22675"/>
                      <a:pt x="4742" y="22371"/>
                      <a:pt x="4682" y="21976"/>
                    </a:cubicBezTo>
                    <a:lnTo>
                      <a:pt x="1125" y="365"/>
                    </a:lnTo>
                    <a:cubicBezTo>
                      <a:pt x="1095" y="152"/>
                      <a:pt x="882" y="0"/>
                      <a:pt x="6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4" name="Google Shape;12014;p32"/>
              <p:cNvSpPr/>
              <p:nvPr/>
            </p:nvSpPr>
            <p:spPr>
              <a:xfrm>
                <a:off x="2576180" y="3377420"/>
                <a:ext cx="10876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6475" h="22676" extrusionOk="0">
                    <a:moveTo>
                      <a:pt x="334" y="0"/>
                    </a:moveTo>
                    <a:cubicBezTo>
                      <a:pt x="122" y="0"/>
                      <a:pt x="0" y="152"/>
                      <a:pt x="61" y="365"/>
                    </a:cubicBezTo>
                    <a:lnTo>
                      <a:pt x="4924" y="21976"/>
                    </a:lnTo>
                    <a:cubicBezTo>
                      <a:pt x="4985" y="22371"/>
                      <a:pt x="5289" y="22675"/>
                      <a:pt x="5593" y="22675"/>
                    </a:cubicBezTo>
                    <a:lnTo>
                      <a:pt x="6018" y="22675"/>
                    </a:lnTo>
                    <a:cubicBezTo>
                      <a:pt x="6322" y="22675"/>
                      <a:pt x="6474" y="22371"/>
                      <a:pt x="6383" y="21976"/>
                    </a:cubicBezTo>
                    <a:lnTo>
                      <a:pt x="1125" y="365"/>
                    </a:lnTo>
                    <a:cubicBezTo>
                      <a:pt x="1094" y="152"/>
                      <a:pt x="882" y="0"/>
                      <a:pt x="6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5" name="Google Shape;12015;p32"/>
              <p:cNvSpPr/>
              <p:nvPr/>
            </p:nvSpPr>
            <p:spPr>
              <a:xfrm>
                <a:off x="2655319" y="3377420"/>
                <a:ext cx="13787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22676" extrusionOk="0">
                    <a:moveTo>
                      <a:pt x="335" y="0"/>
                    </a:moveTo>
                    <a:cubicBezTo>
                      <a:pt x="122" y="0"/>
                      <a:pt x="0" y="152"/>
                      <a:pt x="61" y="365"/>
                    </a:cubicBezTo>
                    <a:lnTo>
                      <a:pt x="6596" y="21976"/>
                    </a:lnTo>
                    <a:cubicBezTo>
                      <a:pt x="6718" y="22371"/>
                      <a:pt x="7052" y="22675"/>
                      <a:pt x="7356" y="22675"/>
                    </a:cubicBezTo>
                    <a:lnTo>
                      <a:pt x="7782" y="22675"/>
                    </a:lnTo>
                    <a:cubicBezTo>
                      <a:pt x="8086" y="22675"/>
                      <a:pt x="8207" y="22371"/>
                      <a:pt x="8086" y="21976"/>
                    </a:cubicBezTo>
                    <a:lnTo>
                      <a:pt x="1155" y="365"/>
                    </a:lnTo>
                    <a:cubicBezTo>
                      <a:pt x="1095" y="152"/>
                      <a:pt x="851" y="0"/>
                      <a:pt x="6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6" name="Google Shape;12016;p32"/>
              <p:cNvSpPr/>
              <p:nvPr/>
            </p:nvSpPr>
            <p:spPr>
              <a:xfrm>
                <a:off x="2734458" y="3377420"/>
                <a:ext cx="16698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9941" h="22676" extrusionOk="0">
                    <a:moveTo>
                      <a:pt x="305" y="0"/>
                    </a:moveTo>
                    <a:cubicBezTo>
                      <a:pt x="122" y="0"/>
                      <a:pt x="1" y="152"/>
                      <a:pt x="92" y="365"/>
                    </a:cubicBezTo>
                    <a:lnTo>
                      <a:pt x="8299" y="21976"/>
                    </a:lnTo>
                    <a:cubicBezTo>
                      <a:pt x="8451" y="22371"/>
                      <a:pt x="8816" y="22675"/>
                      <a:pt x="9089" y="22675"/>
                    </a:cubicBezTo>
                    <a:lnTo>
                      <a:pt x="9545" y="22675"/>
                    </a:lnTo>
                    <a:cubicBezTo>
                      <a:pt x="9819" y="22675"/>
                      <a:pt x="9940" y="22371"/>
                      <a:pt x="9788" y="21976"/>
                    </a:cubicBezTo>
                    <a:lnTo>
                      <a:pt x="1156" y="365"/>
                    </a:lnTo>
                    <a:cubicBezTo>
                      <a:pt x="1095" y="152"/>
                      <a:pt x="852" y="0"/>
                      <a:pt x="6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7" name="Google Shape;12017;p32"/>
              <p:cNvSpPr/>
              <p:nvPr/>
            </p:nvSpPr>
            <p:spPr>
              <a:xfrm>
                <a:off x="2813613" y="3377420"/>
                <a:ext cx="196077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1673" h="22676" extrusionOk="0">
                    <a:moveTo>
                      <a:pt x="304" y="0"/>
                    </a:moveTo>
                    <a:cubicBezTo>
                      <a:pt x="91" y="0"/>
                      <a:pt x="0" y="152"/>
                      <a:pt x="91" y="365"/>
                    </a:cubicBezTo>
                    <a:lnTo>
                      <a:pt x="10000" y="21976"/>
                    </a:lnTo>
                    <a:cubicBezTo>
                      <a:pt x="10183" y="22371"/>
                      <a:pt x="10578" y="22675"/>
                      <a:pt x="10851" y="22675"/>
                    </a:cubicBezTo>
                    <a:lnTo>
                      <a:pt x="11307" y="22675"/>
                    </a:lnTo>
                    <a:cubicBezTo>
                      <a:pt x="11581" y="22675"/>
                      <a:pt x="11672" y="22371"/>
                      <a:pt x="11459" y="21976"/>
                    </a:cubicBezTo>
                    <a:lnTo>
                      <a:pt x="1186" y="365"/>
                    </a:lnTo>
                    <a:cubicBezTo>
                      <a:pt x="1094" y="152"/>
                      <a:pt x="821" y="0"/>
                      <a:pt x="6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8" name="Google Shape;12018;p32"/>
              <p:cNvSpPr/>
              <p:nvPr/>
            </p:nvSpPr>
            <p:spPr>
              <a:xfrm>
                <a:off x="2892752" y="3377420"/>
                <a:ext cx="225170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3405" h="22676" extrusionOk="0">
                    <a:moveTo>
                      <a:pt x="304" y="0"/>
                    </a:moveTo>
                    <a:cubicBezTo>
                      <a:pt x="92" y="0"/>
                      <a:pt x="0" y="152"/>
                      <a:pt x="122" y="365"/>
                    </a:cubicBezTo>
                    <a:lnTo>
                      <a:pt x="11703" y="21976"/>
                    </a:lnTo>
                    <a:cubicBezTo>
                      <a:pt x="11916" y="22371"/>
                      <a:pt x="12341" y="22675"/>
                      <a:pt x="12615" y="22675"/>
                    </a:cubicBezTo>
                    <a:lnTo>
                      <a:pt x="13040" y="22675"/>
                    </a:lnTo>
                    <a:cubicBezTo>
                      <a:pt x="13344" y="22675"/>
                      <a:pt x="13405" y="22371"/>
                      <a:pt x="13162" y="21976"/>
                    </a:cubicBezTo>
                    <a:lnTo>
                      <a:pt x="1186" y="365"/>
                    </a:lnTo>
                    <a:cubicBezTo>
                      <a:pt x="1095" y="152"/>
                      <a:pt x="821" y="0"/>
                      <a:pt x="6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9" name="Google Shape;12019;p32"/>
              <p:cNvSpPr/>
              <p:nvPr/>
            </p:nvSpPr>
            <p:spPr>
              <a:xfrm>
                <a:off x="2971891" y="3377420"/>
                <a:ext cx="254281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5138" h="22676" extrusionOk="0">
                    <a:moveTo>
                      <a:pt x="274" y="0"/>
                    </a:moveTo>
                    <a:cubicBezTo>
                      <a:pt x="62" y="0"/>
                      <a:pt x="1" y="152"/>
                      <a:pt x="122" y="365"/>
                    </a:cubicBezTo>
                    <a:lnTo>
                      <a:pt x="13405" y="21976"/>
                    </a:lnTo>
                    <a:cubicBezTo>
                      <a:pt x="13648" y="22371"/>
                      <a:pt x="14074" y="22675"/>
                      <a:pt x="14378" y="22675"/>
                    </a:cubicBezTo>
                    <a:lnTo>
                      <a:pt x="14803" y="22675"/>
                    </a:lnTo>
                    <a:cubicBezTo>
                      <a:pt x="15107" y="22675"/>
                      <a:pt x="15138" y="22371"/>
                      <a:pt x="14864" y="21976"/>
                    </a:cubicBezTo>
                    <a:lnTo>
                      <a:pt x="1217" y="365"/>
                    </a:lnTo>
                    <a:cubicBezTo>
                      <a:pt x="1095" y="152"/>
                      <a:pt x="791" y="0"/>
                      <a:pt x="6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0" name="Google Shape;12020;p32"/>
              <p:cNvSpPr/>
              <p:nvPr/>
            </p:nvSpPr>
            <p:spPr>
              <a:xfrm>
                <a:off x="1341525" y="3366181"/>
                <a:ext cx="305849" cy="392138"/>
              </a:xfrm>
              <a:custGeom>
                <a:avLst/>
                <a:gdLst/>
                <a:ahLst/>
                <a:cxnLst/>
                <a:rect l="l" t="t" r="r" b="b"/>
                <a:pathLst>
                  <a:path w="18208" h="23345" extrusionOk="0">
                    <a:moveTo>
                      <a:pt x="16870" y="0"/>
                    </a:moveTo>
                    <a:lnTo>
                      <a:pt x="0" y="23344"/>
                    </a:lnTo>
                    <a:lnTo>
                      <a:pt x="1885" y="23344"/>
                    </a:lnTo>
                    <a:lnTo>
                      <a:pt x="182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1" name="Google Shape;12021;p32"/>
              <p:cNvSpPr/>
              <p:nvPr/>
            </p:nvSpPr>
            <p:spPr>
              <a:xfrm>
                <a:off x="3048493" y="3366181"/>
                <a:ext cx="305328" cy="392138"/>
              </a:xfrm>
              <a:custGeom>
                <a:avLst/>
                <a:gdLst/>
                <a:ahLst/>
                <a:cxnLst/>
                <a:rect l="l" t="t" r="r" b="b"/>
                <a:pathLst>
                  <a:path w="18177" h="23345" extrusionOk="0">
                    <a:moveTo>
                      <a:pt x="0" y="0"/>
                    </a:moveTo>
                    <a:lnTo>
                      <a:pt x="16323" y="23344"/>
                    </a:lnTo>
                    <a:lnTo>
                      <a:pt x="18177" y="23344"/>
                    </a:lnTo>
                    <a:lnTo>
                      <a:pt x="133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2" name="Google Shape;12022;p32"/>
              <p:cNvSpPr/>
              <p:nvPr/>
            </p:nvSpPr>
            <p:spPr>
              <a:xfrm>
                <a:off x="1574356" y="4245944"/>
                <a:ext cx="1144212" cy="121026"/>
              </a:xfrm>
              <a:custGeom>
                <a:avLst/>
                <a:gdLst/>
                <a:ahLst/>
                <a:cxnLst/>
                <a:rect l="l" t="t" r="r" b="b"/>
                <a:pathLst>
                  <a:path w="68118" h="7205" extrusionOk="0">
                    <a:moveTo>
                      <a:pt x="1" y="1"/>
                    </a:moveTo>
                    <a:lnTo>
                      <a:pt x="1" y="7205"/>
                    </a:lnTo>
                    <a:lnTo>
                      <a:pt x="68117" y="7205"/>
                    </a:lnTo>
                    <a:lnTo>
                      <a:pt x="681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3" name="Google Shape;12023;p32"/>
              <p:cNvSpPr/>
              <p:nvPr/>
            </p:nvSpPr>
            <p:spPr>
              <a:xfrm>
                <a:off x="1574356" y="4382786"/>
                <a:ext cx="215999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59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58" y="11217"/>
                    </a:lnTo>
                    <a:lnTo>
                      <a:pt x="1285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4" name="Google Shape;12024;p32"/>
              <p:cNvSpPr/>
              <p:nvPr/>
            </p:nvSpPr>
            <p:spPr>
              <a:xfrm>
                <a:off x="1805657" y="4382786"/>
                <a:ext cx="215478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28" y="11217"/>
                    </a:lnTo>
                    <a:lnTo>
                      <a:pt x="1282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5" name="Google Shape;12025;p32"/>
              <p:cNvSpPr/>
              <p:nvPr/>
            </p:nvSpPr>
            <p:spPr>
              <a:xfrm>
                <a:off x="2036975" y="4382786"/>
                <a:ext cx="215478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0" y="1"/>
                    </a:moveTo>
                    <a:lnTo>
                      <a:pt x="0" y="11217"/>
                    </a:lnTo>
                    <a:lnTo>
                      <a:pt x="12827" y="11217"/>
                    </a:lnTo>
                    <a:lnTo>
                      <a:pt x="128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6" name="Google Shape;12026;p32"/>
              <p:cNvSpPr/>
              <p:nvPr/>
            </p:nvSpPr>
            <p:spPr>
              <a:xfrm>
                <a:off x="2268277" y="4382786"/>
                <a:ext cx="215478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0" y="1"/>
                    </a:moveTo>
                    <a:lnTo>
                      <a:pt x="0" y="11217"/>
                    </a:lnTo>
                    <a:lnTo>
                      <a:pt x="12827" y="11217"/>
                    </a:lnTo>
                    <a:lnTo>
                      <a:pt x="128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7" name="Google Shape;12027;p32"/>
              <p:cNvSpPr/>
              <p:nvPr/>
            </p:nvSpPr>
            <p:spPr>
              <a:xfrm>
                <a:off x="2499578" y="4382786"/>
                <a:ext cx="215478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28" y="11217"/>
                    </a:lnTo>
                    <a:lnTo>
                      <a:pt x="1282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8" name="Google Shape;12028;p32"/>
              <p:cNvSpPr/>
              <p:nvPr/>
            </p:nvSpPr>
            <p:spPr>
              <a:xfrm>
                <a:off x="1574356" y="4488484"/>
                <a:ext cx="1144212" cy="121026"/>
              </a:xfrm>
              <a:custGeom>
                <a:avLst/>
                <a:gdLst/>
                <a:ahLst/>
                <a:cxnLst/>
                <a:rect l="l" t="t" r="r" b="b"/>
                <a:pathLst>
                  <a:path w="68118" h="7205" extrusionOk="0">
                    <a:moveTo>
                      <a:pt x="1" y="1"/>
                    </a:moveTo>
                    <a:lnTo>
                      <a:pt x="1" y="7205"/>
                    </a:lnTo>
                    <a:lnTo>
                      <a:pt x="68117" y="7205"/>
                    </a:lnTo>
                    <a:lnTo>
                      <a:pt x="681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9" name="Google Shape;12029;p32"/>
              <p:cNvSpPr/>
              <p:nvPr/>
            </p:nvSpPr>
            <p:spPr>
              <a:xfrm>
                <a:off x="3183790" y="3332987"/>
                <a:ext cx="7676" cy="16361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74" extrusionOk="0">
                    <a:moveTo>
                      <a:pt x="244" y="1"/>
                    </a:moveTo>
                    <a:cubicBezTo>
                      <a:pt x="123" y="1"/>
                      <a:pt x="1" y="92"/>
                      <a:pt x="1" y="213"/>
                    </a:cubicBezTo>
                    <a:lnTo>
                      <a:pt x="1" y="730"/>
                    </a:lnTo>
                    <a:cubicBezTo>
                      <a:pt x="1" y="852"/>
                      <a:pt x="123" y="973"/>
                      <a:pt x="244" y="973"/>
                    </a:cubicBezTo>
                    <a:cubicBezTo>
                      <a:pt x="366" y="973"/>
                      <a:pt x="457" y="852"/>
                      <a:pt x="457" y="730"/>
                    </a:cubicBezTo>
                    <a:lnTo>
                      <a:pt x="457" y="213"/>
                    </a:lnTo>
                    <a:cubicBezTo>
                      <a:pt x="457" y="92"/>
                      <a:pt x="366" y="1"/>
                      <a:pt x="244" y="1"/>
                    </a:cubicBezTo>
                    <a:close/>
                  </a:path>
                </a:pathLst>
              </a:custGeom>
              <a:solidFill>
                <a:srgbClr val="343F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0" name="Google Shape;12030;p32"/>
              <p:cNvSpPr/>
              <p:nvPr/>
            </p:nvSpPr>
            <p:spPr>
              <a:xfrm>
                <a:off x="2601194" y="3313081"/>
                <a:ext cx="832249" cy="1324550"/>
              </a:xfrm>
              <a:custGeom>
                <a:avLst/>
                <a:gdLst/>
                <a:ahLst/>
                <a:cxnLst/>
                <a:rect l="l" t="t" r="r" b="b"/>
                <a:pathLst>
                  <a:path w="49546" h="78854" extrusionOk="0">
                    <a:moveTo>
                      <a:pt x="31734" y="0"/>
                    </a:moveTo>
                    <a:lnTo>
                      <a:pt x="31338" y="61"/>
                    </a:lnTo>
                    <a:cubicBezTo>
                      <a:pt x="31217" y="882"/>
                      <a:pt x="31521" y="1763"/>
                      <a:pt x="31825" y="2523"/>
                    </a:cubicBezTo>
                    <a:lnTo>
                      <a:pt x="31916" y="2797"/>
                    </a:lnTo>
                    <a:cubicBezTo>
                      <a:pt x="32220" y="3587"/>
                      <a:pt x="32342" y="4681"/>
                      <a:pt x="31764" y="5107"/>
                    </a:cubicBezTo>
                    <a:cubicBezTo>
                      <a:pt x="31673" y="5167"/>
                      <a:pt x="31582" y="5198"/>
                      <a:pt x="31521" y="5259"/>
                    </a:cubicBezTo>
                    <a:cubicBezTo>
                      <a:pt x="29515" y="6444"/>
                      <a:pt x="27296" y="8116"/>
                      <a:pt x="25563" y="9757"/>
                    </a:cubicBezTo>
                    <a:cubicBezTo>
                      <a:pt x="24408" y="10882"/>
                      <a:pt x="23527" y="12098"/>
                      <a:pt x="22919" y="13374"/>
                    </a:cubicBezTo>
                    <a:cubicBezTo>
                      <a:pt x="22129" y="11642"/>
                      <a:pt x="21581" y="10122"/>
                      <a:pt x="21825" y="8025"/>
                    </a:cubicBezTo>
                    <a:cubicBezTo>
                      <a:pt x="21855" y="7781"/>
                      <a:pt x="22129" y="7417"/>
                      <a:pt x="21885" y="7386"/>
                    </a:cubicBezTo>
                    <a:cubicBezTo>
                      <a:pt x="21865" y="7384"/>
                      <a:pt x="21844" y="7382"/>
                      <a:pt x="21824" y="7382"/>
                    </a:cubicBezTo>
                    <a:cubicBezTo>
                      <a:pt x="21607" y="7382"/>
                      <a:pt x="21427" y="7529"/>
                      <a:pt x="21399" y="7751"/>
                    </a:cubicBezTo>
                    <a:cubicBezTo>
                      <a:pt x="21095" y="10304"/>
                      <a:pt x="21399" y="12250"/>
                      <a:pt x="22433" y="14468"/>
                    </a:cubicBezTo>
                    <a:cubicBezTo>
                      <a:pt x="22433" y="14468"/>
                      <a:pt x="22433" y="14499"/>
                      <a:pt x="22463" y="14499"/>
                    </a:cubicBezTo>
                    <a:cubicBezTo>
                      <a:pt x="22007" y="15836"/>
                      <a:pt x="21885" y="17204"/>
                      <a:pt x="22129" y="18511"/>
                    </a:cubicBezTo>
                    <a:cubicBezTo>
                      <a:pt x="22706" y="21733"/>
                      <a:pt x="25442" y="24043"/>
                      <a:pt x="27600" y="25380"/>
                    </a:cubicBezTo>
                    <a:cubicBezTo>
                      <a:pt x="28603" y="26019"/>
                      <a:pt x="29667" y="26566"/>
                      <a:pt x="30700" y="27113"/>
                    </a:cubicBezTo>
                    <a:cubicBezTo>
                      <a:pt x="32190" y="27903"/>
                      <a:pt x="33740" y="28694"/>
                      <a:pt x="35108" y="29727"/>
                    </a:cubicBezTo>
                    <a:cubicBezTo>
                      <a:pt x="35503" y="30031"/>
                      <a:pt x="35898" y="30365"/>
                      <a:pt x="36293" y="30760"/>
                    </a:cubicBezTo>
                    <a:cubicBezTo>
                      <a:pt x="36536" y="31064"/>
                      <a:pt x="36810" y="31399"/>
                      <a:pt x="37144" y="31703"/>
                    </a:cubicBezTo>
                    <a:cubicBezTo>
                      <a:pt x="37444" y="32112"/>
                      <a:pt x="37132" y="32668"/>
                      <a:pt x="36670" y="32668"/>
                    </a:cubicBezTo>
                    <a:cubicBezTo>
                      <a:pt x="36617" y="32668"/>
                      <a:pt x="36562" y="32661"/>
                      <a:pt x="36506" y="32645"/>
                    </a:cubicBezTo>
                    <a:cubicBezTo>
                      <a:pt x="36171" y="32554"/>
                      <a:pt x="35807" y="32523"/>
                      <a:pt x="35442" y="32523"/>
                    </a:cubicBezTo>
                    <a:lnTo>
                      <a:pt x="35411" y="32523"/>
                    </a:lnTo>
                    <a:cubicBezTo>
                      <a:pt x="33952" y="32523"/>
                      <a:pt x="32585" y="33040"/>
                      <a:pt x="31278" y="33557"/>
                    </a:cubicBezTo>
                    <a:cubicBezTo>
                      <a:pt x="30883" y="33709"/>
                      <a:pt x="30518" y="33861"/>
                      <a:pt x="30123" y="34013"/>
                    </a:cubicBezTo>
                    <a:cubicBezTo>
                      <a:pt x="28208" y="34682"/>
                      <a:pt x="26232" y="35016"/>
                      <a:pt x="24226" y="35016"/>
                    </a:cubicBezTo>
                    <a:cubicBezTo>
                      <a:pt x="23770" y="35016"/>
                      <a:pt x="22189" y="34925"/>
                      <a:pt x="21916" y="34013"/>
                    </a:cubicBezTo>
                    <a:cubicBezTo>
                      <a:pt x="21855" y="33800"/>
                      <a:pt x="21855" y="33618"/>
                      <a:pt x="21885" y="33375"/>
                    </a:cubicBezTo>
                    <a:cubicBezTo>
                      <a:pt x="21916" y="33314"/>
                      <a:pt x="21946" y="33223"/>
                      <a:pt x="21946" y="33162"/>
                    </a:cubicBezTo>
                    <a:cubicBezTo>
                      <a:pt x="22068" y="32827"/>
                      <a:pt x="22281" y="32493"/>
                      <a:pt x="22463" y="32189"/>
                    </a:cubicBezTo>
                    <a:cubicBezTo>
                      <a:pt x="22767" y="31764"/>
                      <a:pt x="23071" y="31368"/>
                      <a:pt x="23375" y="30943"/>
                    </a:cubicBezTo>
                    <a:cubicBezTo>
                      <a:pt x="25229" y="30365"/>
                      <a:pt x="26870" y="29089"/>
                      <a:pt x="27873" y="27417"/>
                    </a:cubicBezTo>
                    <a:cubicBezTo>
                      <a:pt x="27752" y="27417"/>
                      <a:pt x="27691" y="27356"/>
                      <a:pt x="27600" y="27295"/>
                    </a:cubicBezTo>
                    <a:cubicBezTo>
                      <a:pt x="27539" y="27630"/>
                      <a:pt x="27296" y="27903"/>
                      <a:pt x="27053" y="28146"/>
                    </a:cubicBezTo>
                    <a:cubicBezTo>
                      <a:pt x="26141" y="29058"/>
                      <a:pt x="25016" y="29757"/>
                      <a:pt x="23800" y="30213"/>
                    </a:cubicBezTo>
                    <a:cubicBezTo>
                      <a:pt x="24165" y="29514"/>
                      <a:pt x="24347" y="28694"/>
                      <a:pt x="24104" y="27964"/>
                    </a:cubicBezTo>
                    <a:lnTo>
                      <a:pt x="24104" y="27964"/>
                    </a:lnTo>
                    <a:cubicBezTo>
                      <a:pt x="23922" y="27994"/>
                      <a:pt x="23740" y="28025"/>
                      <a:pt x="23527" y="28025"/>
                    </a:cubicBezTo>
                    <a:cubicBezTo>
                      <a:pt x="23648" y="29241"/>
                      <a:pt x="23223" y="30122"/>
                      <a:pt x="22524" y="30821"/>
                    </a:cubicBezTo>
                    <a:cubicBezTo>
                      <a:pt x="22296" y="31049"/>
                      <a:pt x="21988" y="31165"/>
                      <a:pt x="21680" y="31165"/>
                    </a:cubicBezTo>
                    <a:cubicBezTo>
                      <a:pt x="21454" y="31165"/>
                      <a:pt x="21228" y="31102"/>
                      <a:pt x="21034" y="30973"/>
                    </a:cubicBezTo>
                    <a:cubicBezTo>
                      <a:pt x="20822" y="30852"/>
                      <a:pt x="20578" y="30730"/>
                      <a:pt x="20274" y="30578"/>
                    </a:cubicBezTo>
                    <a:cubicBezTo>
                      <a:pt x="20122" y="30487"/>
                      <a:pt x="19484" y="30305"/>
                      <a:pt x="19363" y="30244"/>
                    </a:cubicBezTo>
                    <a:cubicBezTo>
                      <a:pt x="18815" y="29970"/>
                      <a:pt x="18238" y="29666"/>
                      <a:pt x="17904" y="29271"/>
                    </a:cubicBezTo>
                    <a:cubicBezTo>
                      <a:pt x="17721" y="29058"/>
                      <a:pt x="17417" y="28146"/>
                      <a:pt x="17417" y="27873"/>
                    </a:cubicBezTo>
                    <a:lnTo>
                      <a:pt x="17144" y="28238"/>
                    </a:lnTo>
                    <a:cubicBezTo>
                      <a:pt x="17144" y="28724"/>
                      <a:pt x="17326" y="29210"/>
                      <a:pt x="17630" y="29605"/>
                    </a:cubicBezTo>
                    <a:cubicBezTo>
                      <a:pt x="18086" y="30153"/>
                      <a:pt x="18724" y="30457"/>
                      <a:pt x="19332" y="30760"/>
                    </a:cubicBezTo>
                    <a:cubicBezTo>
                      <a:pt x="19454" y="30821"/>
                      <a:pt x="19575" y="30882"/>
                      <a:pt x="19697" y="30943"/>
                    </a:cubicBezTo>
                    <a:cubicBezTo>
                      <a:pt x="20183" y="31216"/>
                      <a:pt x="20548" y="31460"/>
                      <a:pt x="20761" y="31764"/>
                    </a:cubicBezTo>
                    <a:cubicBezTo>
                      <a:pt x="20426" y="31612"/>
                      <a:pt x="20092" y="31551"/>
                      <a:pt x="19758" y="31520"/>
                    </a:cubicBezTo>
                    <a:cubicBezTo>
                      <a:pt x="19423" y="31520"/>
                      <a:pt x="19089" y="31551"/>
                      <a:pt x="18755" y="31581"/>
                    </a:cubicBezTo>
                    <a:cubicBezTo>
                      <a:pt x="18509" y="31599"/>
                      <a:pt x="18273" y="31616"/>
                      <a:pt x="18042" y="31616"/>
                    </a:cubicBezTo>
                    <a:cubicBezTo>
                      <a:pt x="17873" y="31616"/>
                      <a:pt x="17706" y="31607"/>
                      <a:pt x="17539" y="31581"/>
                    </a:cubicBezTo>
                    <a:cubicBezTo>
                      <a:pt x="16536" y="31399"/>
                      <a:pt x="15685" y="30396"/>
                      <a:pt x="15715" y="29362"/>
                    </a:cubicBezTo>
                    <a:cubicBezTo>
                      <a:pt x="15715" y="29241"/>
                      <a:pt x="15745" y="29150"/>
                      <a:pt x="15745" y="29028"/>
                    </a:cubicBezTo>
                    <a:cubicBezTo>
                      <a:pt x="15776" y="28754"/>
                      <a:pt x="15806" y="28420"/>
                      <a:pt x="15685" y="28086"/>
                    </a:cubicBezTo>
                    <a:cubicBezTo>
                      <a:pt x="15593" y="27660"/>
                      <a:pt x="15290" y="27356"/>
                      <a:pt x="15046" y="27052"/>
                    </a:cubicBezTo>
                    <a:cubicBezTo>
                      <a:pt x="14986" y="26991"/>
                      <a:pt x="14712" y="26596"/>
                      <a:pt x="14651" y="26505"/>
                    </a:cubicBezTo>
                    <a:cubicBezTo>
                      <a:pt x="14347" y="26140"/>
                      <a:pt x="14378" y="26019"/>
                      <a:pt x="14256" y="25563"/>
                    </a:cubicBezTo>
                    <a:cubicBezTo>
                      <a:pt x="14256" y="25502"/>
                      <a:pt x="14256" y="25441"/>
                      <a:pt x="14226" y="25411"/>
                    </a:cubicBezTo>
                    <a:cubicBezTo>
                      <a:pt x="14104" y="24742"/>
                      <a:pt x="14195" y="24043"/>
                      <a:pt x="14499" y="23435"/>
                    </a:cubicBezTo>
                    <a:cubicBezTo>
                      <a:pt x="14621" y="23222"/>
                      <a:pt x="14530" y="22949"/>
                      <a:pt x="14286" y="22827"/>
                    </a:cubicBezTo>
                    <a:cubicBezTo>
                      <a:pt x="14260" y="22816"/>
                      <a:pt x="14237" y="22811"/>
                      <a:pt x="14216" y="22811"/>
                    </a:cubicBezTo>
                    <a:cubicBezTo>
                      <a:pt x="14072" y="22811"/>
                      <a:pt x="14062" y="23067"/>
                      <a:pt x="13982" y="23253"/>
                    </a:cubicBezTo>
                    <a:cubicBezTo>
                      <a:pt x="13770" y="23678"/>
                      <a:pt x="13618" y="24043"/>
                      <a:pt x="13557" y="24469"/>
                    </a:cubicBezTo>
                    <a:cubicBezTo>
                      <a:pt x="12189" y="23162"/>
                      <a:pt x="10183" y="22128"/>
                      <a:pt x="8299" y="21915"/>
                    </a:cubicBezTo>
                    <a:cubicBezTo>
                      <a:pt x="7934" y="21885"/>
                      <a:pt x="7599" y="21885"/>
                      <a:pt x="7265" y="21855"/>
                    </a:cubicBezTo>
                    <a:cubicBezTo>
                      <a:pt x="6444" y="21824"/>
                      <a:pt x="5715" y="21794"/>
                      <a:pt x="5046" y="21520"/>
                    </a:cubicBezTo>
                    <a:cubicBezTo>
                      <a:pt x="4529" y="21277"/>
                      <a:pt x="4073" y="20791"/>
                      <a:pt x="3952" y="20274"/>
                    </a:cubicBezTo>
                    <a:cubicBezTo>
                      <a:pt x="3922" y="20213"/>
                      <a:pt x="3922" y="20152"/>
                      <a:pt x="3891" y="20092"/>
                    </a:cubicBezTo>
                    <a:cubicBezTo>
                      <a:pt x="4013" y="19848"/>
                      <a:pt x="4073" y="19605"/>
                      <a:pt x="4104" y="19362"/>
                    </a:cubicBezTo>
                    <a:cubicBezTo>
                      <a:pt x="4347" y="19089"/>
                      <a:pt x="4681" y="18937"/>
                      <a:pt x="5046" y="18785"/>
                    </a:cubicBezTo>
                    <a:cubicBezTo>
                      <a:pt x="5046" y="18785"/>
                      <a:pt x="5046" y="18785"/>
                      <a:pt x="5046" y="18754"/>
                    </a:cubicBezTo>
                    <a:cubicBezTo>
                      <a:pt x="5077" y="18785"/>
                      <a:pt x="5137" y="18815"/>
                      <a:pt x="5198" y="18815"/>
                    </a:cubicBezTo>
                    <a:cubicBezTo>
                      <a:pt x="5593" y="18815"/>
                      <a:pt x="6049" y="18845"/>
                      <a:pt x="6505" y="18845"/>
                    </a:cubicBezTo>
                    <a:cubicBezTo>
                      <a:pt x="7539" y="18845"/>
                      <a:pt x="8633" y="18572"/>
                      <a:pt x="9606" y="18025"/>
                    </a:cubicBezTo>
                    <a:cubicBezTo>
                      <a:pt x="11186" y="17174"/>
                      <a:pt x="13223" y="13465"/>
                      <a:pt x="13770" y="12280"/>
                    </a:cubicBezTo>
                    <a:lnTo>
                      <a:pt x="13344" y="12189"/>
                    </a:lnTo>
                    <a:cubicBezTo>
                      <a:pt x="12797" y="13222"/>
                      <a:pt x="10213" y="16900"/>
                      <a:pt x="9180" y="17447"/>
                    </a:cubicBezTo>
                    <a:cubicBezTo>
                      <a:pt x="8398" y="17852"/>
                      <a:pt x="7471" y="17969"/>
                      <a:pt x="6572" y="17969"/>
                    </a:cubicBezTo>
                    <a:cubicBezTo>
                      <a:pt x="6458" y="17969"/>
                      <a:pt x="6344" y="17967"/>
                      <a:pt x="6232" y="17964"/>
                    </a:cubicBezTo>
                    <a:cubicBezTo>
                      <a:pt x="6596" y="17538"/>
                      <a:pt x="6779" y="17022"/>
                      <a:pt x="6596" y="16475"/>
                    </a:cubicBezTo>
                    <a:cubicBezTo>
                      <a:pt x="6323" y="15836"/>
                      <a:pt x="5684" y="15623"/>
                      <a:pt x="5168" y="15441"/>
                    </a:cubicBezTo>
                    <a:cubicBezTo>
                      <a:pt x="4803" y="15350"/>
                      <a:pt x="4469" y="15228"/>
                      <a:pt x="4286" y="15016"/>
                    </a:cubicBezTo>
                    <a:cubicBezTo>
                      <a:pt x="3830" y="14529"/>
                      <a:pt x="3952" y="13769"/>
                      <a:pt x="4256" y="13374"/>
                    </a:cubicBezTo>
                    <a:cubicBezTo>
                      <a:pt x="4469" y="13070"/>
                      <a:pt x="4894" y="11946"/>
                      <a:pt x="4985" y="11155"/>
                    </a:cubicBezTo>
                    <a:lnTo>
                      <a:pt x="4985" y="11155"/>
                    </a:lnTo>
                    <a:lnTo>
                      <a:pt x="4681" y="11368"/>
                    </a:lnTo>
                    <a:cubicBezTo>
                      <a:pt x="4621" y="11702"/>
                      <a:pt x="4499" y="12158"/>
                      <a:pt x="4134" y="12675"/>
                    </a:cubicBezTo>
                    <a:cubicBezTo>
                      <a:pt x="3222" y="13891"/>
                      <a:pt x="3010" y="14894"/>
                      <a:pt x="3618" y="15593"/>
                    </a:cubicBezTo>
                    <a:cubicBezTo>
                      <a:pt x="3952" y="16019"/>
                      <a:pt x="4438" y="16171"/>
                      <a:pt x="4894" y="16292"/>
                    </a:cubicBezTo>
                    <a:cubicBezTo>
                      <a:pt x="5381" y="16444"/>
                      <a:pt x="5654" y="16566"/>
                      <a:pt x="5745" y="16809"/>
                    </a:cubicBezTo>
                    <a:cubicBezTo>
                      <a:pt x="5867" y="17113"/>
                      <a:pt x="5502" y="17538"/>
                      <a:pt x="5077" y="17751"/>
                    </a:cubicBezTo>
                    <a:cubicBezTo>
                      <a:pt x="4955" y="17842"/>
                      <a:pt x="4803" y="17903"/>
                      <a:pt x="4651" y="17964"/>
                    </a:cubicBezTo>
                    <a:cubicBezTo>
                      <a:pt x="4469" y="18055"/>
                      <a:pt x="4286" y="18146"/>
                      <a:pt x="4073" y="18268"/>
                    </a:cubicBezTo>
                    <a:cubicBezTo>
                      <a:pt x="4013" y="17934"/>
                      <a:pt x="3922" y="17630"/>
                      <a:pt x="3830" y="17356"/>
                    </a:cubicBezTo>
                    <a:cubicBezTo>
                      <a:pt x="3618" y="16779"/>
                      <a:pt x="3010" y="16657"/>
                      <a:pt x="2615" y="16292"/>
                    </a:cubicBezTo>
                    <a:cubicBezTo>
                      <a:pt x="2493" y="16201"/>
                      <a:pt x="1855" y="15502"/>
                      <a:pt x="1794" y="15411"/>
                    </a:cubicBezTo>
                    <a:cubicBezTo>
                      <a:pt x="882" y="14286"/>
                      <a:pt x="335" y="12827"/>
                      <a:pt x="548" y="11307"/>
                    </a:cubicBezTo>
                    <a:lnTo>
                      <a:pt x="548" y="11307"/>
                    </a:lnTo>
                    <a:lnTo>
                      <a:pt x="213" y="11368"/>
                    </a:lnTo>
                    <a:cubicBezTo>
                      <a:pt x="0" y="13131"/>
                      <a:pt x="548" y="15016"/>
                      <a:pt x="1824" y="16292"/>
                    </a:cubicBezTo>
                    <a:cubicBezTo>
                      <a:pt x="1946" y="16414"/>
                      <a:pt x="2037" y="16505"/>
                      <a:pt x="2159" y="16627"/>
                    </a:cubicBezTo>
                    <a:cubicBezTo>
                      <a:pt x="2523" y="16961"/>
                      <a:pt x="2858" y="17265"/>
                      <a:pt x="2979" y="17660"/>
                    </a:cubicBezTo>
                    <a:cubicBezTo>
                      <a:pt x="3192" y="18207"/>
                      <a:pt x="3283" y="18663"/>
                      <a:pt x="3253" y="19058"/>
                    </a:cubicBezTo>
                    <a:cubicBezTo>
                      <a:pt x="3010" y="19484"/>
                      <a:pt x="2949" y="19970"/>
                      <a:pt x="3070" y="20487"/>
                    </a:cubicBezTo>
                    <a:cubicBezTo>
                      <a:pt x="3283" y="21277"/>
                      <a:pt x="3922" y="22007"/>
                      <a:pt x="4681" y="22311"/>
                    </a:cubicBezTo>
                    <a:cubicBezTo>
                      <a:pt x="5502" y="22675"/>
                      <a:pt x="6384" y="22706"/>
                      <a:pt x="7235" y="22736"/>
                    </a:cubicBezTo>
                    <a:cubicBezTo>
                      <a:pt x="7569" y="22766"/>
                      <a:pt x="7873" y="22766"/>
                      <a:pt x="8207" y="22797"/>
                    </a:cubicBezTo>
                    <a:cubicBezTo>
                      <a:pt x="10213" y="23010"/>
                      <a:pt x="12372" y="24803"/>
                      <a:pt x="13587" y="26414"/>
                    </a:cubicBezTo>
                    <a:cubicBezTo>
                      <a:pt x="13739" y="27022"/>
                      <a:pt x="13770" y="27265"/>
                      <a:pt x="14165" y="27751"/>
                    </a:cubicBezTo>
                    <a:cubicBezTo>
                      <a:pt x="14226" y="27843"/>
                      <a:pt x="14317" y="27934"/>
                      <a:pt x="14378" y="28025"/>
                    </a:cubicBezTo>
                    <a:cubicBezTo>
                      <a:pt x="14590" y="28268"/>
                      <a:pt x="14773" y="28481"/>
                      <a:pt x="14834" y="28694"/>
                    </a:cubicBezTo>
                    <a:cubicBezTo>
                      <a:pt x="14894" y="28876"/>
                      <a:pt x="14864" y="29119"/>
                      <a:pt x="14864" y="29362"/>
                    </a:cubicBezTo>
                    <a:cubicBezTo>
                      <a:pt x="14834" y="29484"/>
                      <a:pt x="14834" y="29605"/>
                      <a:pt x="14834" y="29727"/>
                    </a:cubicBezTo>
                    <a:cubicBezTo>
                      <a:pt x="14803" y="31186"/>
                      <a:pt x="15958" y="32584"/>
                      <a:pt x="17387" y="32827"/>
                    </a:cubicBezTo>
                    <a:cubicBezTo>
                      <a:pt x="17578" y="32863"/>
                      <a:pt x="17768" y="32876"/>
                      <a:pt x="17959" y="32876"/>
                    </a:cubicBezTo>
                    <a:cubicBezTo>
                      <a:pt x="18255" y="32876"/>
                      <a:pt x="18550" y="32846"/>
                      <a:pt x="18846" y="32827"/>
                    </a:cubicBezTo>
                    <a:cubicBezTo>
                      <a:pt x="19150" y="32797"/>
                      <a:pt x="19423" y="32797"/>
                      <a:pt x="19727" y="32797"/>
                    </a:cubicBezTo>
                    <a:cubicBezTo>
                      <a:pt x="20244" y="32827"/>
                      <a:pt x="20791" y="33162"/>
                      <a:pt x="21004" y="33557"/>
                    </a:cubicBezTo>
                    <a:lnTo>
                      <a:pt x="21004" y="33922"/>
                    </a:lnTo>
                    <a:cubicBezTo>
                      <a:pt x="20943" y="34286"/>
                      <a:pt x="20913" y="34317"/>
                      <a:pt x="21034" y="34742"/>
                    </a:cubicBezTo>
                    <a:cubicBezTo>
                      <a:pt x="21338" y="35776"/>
                      <a:pt x="23040" y="36262"/>
                      <a:pt x="24743" y="36262"/>
                    </a:cubicBezTo>
                    <a:cubicBezTo>
                      <a:pt x="26262" y="36262"/>
                      <a:pt x="27326" y="36141"/>
                      <a:pt x="28846" y="35897"/>
                    </a:cubicBezTo>
                    <a:cubicBezTo>
                      <a:pt x="30275" y="35654"/>
                      <a:pt x="31582" y="34955"/>
                      <a:pt x="32949" y="34469"/>
                    </a:cubicBezTo>
                    <a:cubicBezTo>
                      <a:pt x="33365" y="34315"/>
                      <a:pt x="33807" y="34248"/>
                      <a:pt x="34258" y="34248"/>
                    </a:cubicBezTo>
                    <a:cubicBezTo>
                      <a:pt x="34963" y="34248"/>
                      <a:pt x="35686" y="34410"/>
                      <a:pt x="36354" y="34651"/>
                    </a:cubicBezTo>
                    <a:cubicBezTo>
                      <a:pt x="37387" y="35046"/>
                      <a:pt x="38117" y="35897"/>
                      <a:pt x="38208" y="37022"/>
                    </a:cubicBezTo>
                    <a:cubicBezTo>
                      <a:pt x="38238" y="37539"/>
                      <a:pt x="38451" y="37721"/>
                      <a:pt x="37995" y="38633"/>
                    </a:cubicBezTo>
                    <a:cubicBezTo>
                      <a:pt x="37509" y="39758"/>
                      <a:pt x="36810" y="40821"/>
                      <a:pt x="36080" y="41946"/>
                    </a:cubicBezTo>
                    <a:cubicBezTo>
                      <a:pt x="34834" y="43922"/>
                      <a:pt x="33497" y="45989"/>
                      <a:pt x="33436" y="48329"/>
                    </a:cubicBezTo>
                    <a:cubicBezTo>
                      <a:pt x="33436" y="48876"/>
                      <a:pt x="33497" y="49423"/>
                      <a:pt x="33588" y="49940"/>
                    </a:cubicBezTo>
                    <a:cubicBezTo>
                      <a:pt x="33588" y="49970"/>
                      <a:pt x="33588" y="49970"/>
                      <a:pt x="33588" y="50001"/>
                    </a:cubicBezTo>
                    <a:cubicBezTo>
                      <a:pt x="33770" y="50852"/>
                      <a:pt x="34074" y="51673"/>
                      <a:pt x="34348" y="52463"/>
                    </a:cubicBezTo>
                    <a:cubicBezTo>
                      <a:pt x="34560" y="53040"/>
                      <a:pt x="34834" y="53648"/>
                      <a:pt x="34925" y="54226"/>
                    </a:cubicBezTo>
                    <a:cubicBezTo>
                      <a:pt x="36840" y="68542"/>
                      <a:pt x="32949" y="75381"/>
                      <a:pt x="31308" y="78086"/>
                    </a:cubicBezTo>
                    <a:cubicBezTo>
                      <a:pt x="31156" y="78299"/>
                      <a:pt x="31247" y="78573"/>
                      <a:pt x="31430" y="78725"/>
                    </a:cubicBezTo>
                    <a:cubicBezTo>
                      <a:pt x="31521" y="78755"/>
                      <a:pt x="31582" y="78785"/>
                      <a:pt x="31673" y="78785"/>
                    </a:cubicBezTo>
                    <a:cubicBezTo>
                      <a:pt x="31774" y="78785"/>
                      <a:pt x="33942" y="78853"/>
                      <a:pt x="35404" y="78853"/>
                    </a:cubicBezTo>
                    <a:cubicBezTo>
                      <a:pt x="36134" y="78853"/>
                      <a:pt x="36688" y="78836"/>
                      <a:pt x="36718" y="78785"/>
                    </a:cubicBezTo>
                    <a:cubicBezTo>
                      <a:pt x="38512" y="75868"/>
                      <a:pt x="41855" y="64804"/>
                      <a:pt x="39089" y="54195"/>
                    </a:cubicBezTo>
                    <a:cubicBezTo>
                      <a:pt x="38937" y="53588"/>
                      <a:pt x="38573" y="52706"/>
                      <a:pt x="38360" y="52129"/>
                    </a:cubicBezTo>
                    <a:cubicBezTo>
                      <a:pt x="37904" y="50822"/>
                      <a:pt x="37357" y="50031"/>
                      <a:pt x="37387" y="48724"/>
                    </a:cubicBezTo>
                    <a:cubicBezTo>
                      <a:pt x="37448" y="47326"/>
                      <a:pt x="37874" y="46049"/>
                      <a:pt x="38573" y="44773"/>
                    </a:cubicBezTo>
                    <a:cubicBezTo>
                      <a:pt x="38633" y="44712"/>
                      <a:pt x="38725" y="44621"/>
                      <a:pt x="38816" y="44530"/>
                    </a:cubicBezTo>
                    <a:cubicBezTo>
                      <a:pt x="39758" y="43679"/>
                      <a:pt x="38846" y="42919"/>
                      <a:pt x="40366" y="42402"/>
                    </a:cubicBezTo>
                    <a:cubicBezTo>
                      <a:pt x="41187" y="42098"/>
                      <a:pt x="41977" y="41855"/>
                      <a:pt x="42676" y="41521"/>
                    </a:cubicBezTo>
                    <a:cubicBezTo>
                      <a:pt x="44561" y="40639"/>
                      <a:pt x="46931" y="39393"/>
                      <a:pt x="48117" y="37417"/>
                    </a:cubicBezTo>
                    <a:cubicBezTo>
                      <a:pt x="49272" y="35502"/>
                      <a:pt x="49059" y="32584"/>
                      <a:pt x="47053" y="31125"/>
                    </a:cubicBezTo>
                    <a:cubicBezTo>
                      <a:pt x="46719" y="30852"/>
                      <a:pt x="46688" y="30639"/>
                      <a:pt x="46324" y="30457"/>
                    </a:cubicBezTo>
                    <a:cubicBezTo>
                      <a:pt x="46080" y="30335"/>
                      <a:pt x="45989" y="30122"/>
                      <a:pt x="45776" y="29970"/>
                    </a:cubicBezTo>
                    <a:cubicBezTo>
                      <a:pt x="45746" y="29940"/>
                      <a:pt x="45351" y="29453"/>
                      <a:pt x="45320" y="29393"/>
                    </a:cubicBezTo>
                    <a:cubicBezTo>
                      <a:pt x="45138" y="28967"/>
                      <a:pt x="45017" y="28998"/>
                      <a:pt x="45260" y="28572"/>
                    </a:cubicBezTo>
                    <a:cubicBezTo>
                      <a:pt x="45533" y="28025"/>
                      <a:pt x="46050" y="27599"/>
                      <a:pt x="46567" y="27174"/>
                    </a:cubicBezTo>
                    <a:cubicBezTo>
                      <a:pt x="46810" y="26961"/>
                      <a:pt x="47023" y="26779"/>
                      <a:pt x="47235" y="26566"/>
                    </a:cubicBezTo>
                    <a:cubicBezTo>
                      <a:pt x="48694" y="25168"/>
                      <a:pt x="49545" y="23314"/>
                      <a:pt x="49515" y="21307"/>
                    </a:cubicBezTo>
                    <a:lnTo>
                      <a:pt x="49515" y="21307"/>
                    </a:lnTo>
                    <a:lnTo>
                      <a:pt x="49029" y="21338"/>
                    </a:lnTo>
                    <a:cubicBezTo>
                      <a:pt x="49059" y="23101"/>
                      <a:pt x="48755" y="24013"/>
                      <a:pt x="47479" y="25259"/>
                    </a:cubicBezTo>
                    <a:cubicBezTo>
                      <a:pt x="47266" y="25441"/>
                      <a:pt x="46445" y="26171"/>
                      <a:pt x="46232" y="26353"/>
                    </a:cubicBezTo>
                    <a:cubicBezTo>
                      <a:pt x="45655" y="26839"/>
                      <a:pt x="45442" y="27022"/>
                      <a:pt x="45108" y="27295"/>
                    </a:cubicBezTo>
                    <a:cubicBezTo>
                      <a:pt x="45017" y="27387"/>
                      <a:pt x="44804" y="27691"/>
                      <a:pt x="44621" y="28025"/>
                    </a:cubicBezTo>
                    <a:cubicBezTo>
                      <a:pt x="44561" y="28145"/>
                      <a:pt x="44453" y="28199"/>
                      <a:pt x="44343" y="28199"/>
                    </a:cubicBezTo>
                    <a:cubicBezTo>
                      <a:pt x="44175" y="28199"/>
                      <a:pt x="44001" y="28075"/>
                      <a:pt x="43983" y="27873"/>
                    </a:cubicBezTo>
                    <a:cubicBezTo>
                      <a:pt x="43953" y="27599"/>
                      <a:pt x="43953" y="27356"/>
                      <a:pt x="43983" y="27083"/>
                    </a:cubicBezTo>
                    <a:cubicBezTo>
                      <a:pt x="44074" y="26080"/>
                      <a:pt x="44409" y="24165"/>
                      <a:pt x="44834" y="23222"/>
                    </a:cubicBezTo>
                    <a:lnTo>
                      <a:pt x="44226" y="22918"/>
                    </a:lnTo>
                    <a:cubicBezTo>
                      <a:pt x="43831" y="23800"/>
                      <a:pt x="43193" y="25988"/>
                      <a:pt x="43102" y="26991"/>
                    </a:cubicBezTo>
                    <a:cubicBezTo>
                      <a:pt x="42950" y="28390"/>
                      <a:pt x="43375" y="29697"/>
                      <a:pt x="44257" y="30457"/>
                    </a:cubicBezTo>
                    <a:cubicBezTo>
                      <a:pt x="44378" y="30578"/>
                      <a:pt x="44561" y="30700"/>
                      <a:pt x="44713" y="30791"/>
                    </a:cubicBezTo>
                    <a:cubicBezTo>
                      <a:pt x="44925" y="31034"/>
                      <a:pt x="45168" y="31216"/>
                      <a:pt x="45472" y="31277"/>
                    </a:cubicBezTo>
                    <a:lnTo>
                      <a:pt x="45594" y="31277"/>
                    </a:lnTo>
                    <a:cubicBezTo>
                      <a:pt x="45594" y="31277"/>
                      <a:pt x="45959" y="31764"/>
                      <a:pt x="45989" y="31764"/>
                    </a:cubicBezTo>
                    <a:cubicBezTo>
                      <a:pt x="46324" y="31916"/>
                      <a:pt x="46172" y="31855"/>
                      <a:pt x="46445" y="32067"/>
                    </a:cubicBezTo>
                    <a:cubicBezTo>
                      <a:pt x="47995" y="33192"/>
                      <a:pt x="47539" y="35077"/>
                      <a:pt x="46597" y="36657"/>
                    </a:cubicBezTo>
                    <a:cubicBezTo>
                      <a:pt x="45533" y="38451"/>
                      <a:pt x="45047" y="38147"/>
                      <a:pt x="43284" y="38998"/>
                    </a:cubicBezTo>
                    <a:cubicBezTo>
                      <a:pt x="42646" y="39302"/>
                      <a:pt x="42129" y="39484"/>
                      <a:pt x="41308" y="39758"/>
                    </a:cubicBezTo>
                    <a:cubicBezTo>
                      <a:pt x="41247" y="39758"/>
                      <a:pt x="41187" y="39788"/>
                      <a:pt x="41126" y="39818"/>
                    </a:cubicBezTo>
                    <a:cubicBezTo>
                      <a:pt x="41035" y="39854"/>
                      <a:pt x="40946" y="39870"/>
                      <a:pt x="40860" y="39870"/>
                    </a:cubicBezTo>
                    <a:cubicBezTo>
                      <a:pt x="40427" y="39870"/>
                      <a:pt x="40092" y="39459"/>
                      <a:pt x="40244" y="39028"/>
                    </a:cubicBezTo>
                    <a:cubicBezTo>
                      <a:pt x="40548" y="38025"/>
                      <a:pt x="40609" y="37508"/>
                      <a:pt x="40731" y="36323"/>
                    </a:cubicBezTo>
                    <a:cubicBezTo>
                      <a:pt x="40731" y="36262"/>
                      <a:pt x="40731" y="36232"/>
                      <a:pt x="40731" y="36201"/>
                    </a:cubicBezTo>
                    <a:cubicBezTo>
                      <a:pt x="40761" y="36141"/>
                      <a:pt x="40792" y="36080"/>
                      <a:pt x="40792" y="35989"/>
                    </a:cubicBezTo>
                    <a:cubicBezTo>
                      <a:pt x="40822" y="35715"/>
                      <a:pt x="40792" y="35441"/>
                      <a:pt x="40700" y="35168"/>
                    </a:cubicBezTo>
                    <a:cubicBezTo>
                      <a:pt x="40488" y="32949"/>
                      <a:pt x="38481" y="30183"/>
                      <a:pt x="36597" y="28359"/>
                    </a:cubicBezTo>
                    <a:cubicBezTo>
                      <a:pt x="35776" y="26505"/>
                      <a:pt x="34682" y="24499"/>
                      <a:pt x="35259" y="21946"/>
                    </a:cubicBezTo>
                    <a:lnTo>
                      <a:pt x="34743" y="21946"/>
                    </a:lnTo>
                    <a:cubicBezTo>
                      <a:pt x="34408" y="23466"/>
                      <a:pt x="34317" y="24864"/>
                      <a:pt x="34439" y="26171"/>
                    </a:cubicBezTo>
                    <a:cubicBezTo>
                      <a:pt x="34484" y="26552"/>
                      <a:pt x="34181" y="26834"/>
                      <a:pt x="33849" y="26834"/>
                    </a:cubicBezTo>
                    <a:cubicBezTo>
                      <a:pt x="33731" y="26834"/>
                      <a:pt x="33608" y="26798"/>
                      <a:pt x="33497" y="26718"/>
                    </a:cubicBezTo>
                    <a:cubicBezTo>
                      <a:pt x="33132" y="26444"/>
                      <a:pt x="32767" y="26201"/>
                      <a:pt x="31977" y="25776"/>
                    </a:cubicBezTo>
                    <a:cubicBezTo>
                      <a:pt x="30974" y="25259"/>
                      <a:pt x="29515" y="24590"/>
                      <a:pt x="28512" y="23982"/>
                    </a:cubicBezTo>
                    <a:cubicBezTo>
                      <a:pt x="26506" y="22736"/>
                      <a:pt x="24135" y="21307"/>
                      <a:pt x="23588" y="18389"/>
                    </a:cubicBezTo>
                    <a:cubicBezTo>
                      <a:pt x="23101" y="15775"/>
                      <a:pt x="23983" y="13131"/>
                      <a:pt x="26475" y="10760"/>
                    </a:cubicBezTo>
                    <a:cubicBezTo>
                      <a:pt x="27569" y="9696"/>
                      <a:pt x="28694" y="8663"/>
                      <a:pt x="29910" y="7751"/>
                    </a:cubicBezTo>
                    <a:cubicBezTo>
                      <a:pt x="31886" y="7204"/>
                      <a:pt x="34104" y="7386"/>
                      <a:pt x="36080" y="6687"/>
                    </a:cubicBezTo>
                    <a:cubicBezTo>
                      <a:pt x="36232" y="6657"/>
                      <a:pt x="36354" y="6596"/>
                      <a:pt x="36445" y="6505"/>
                    </a:cubicBezTo>
                    <a:cubicBezTo>
                      <a:pt x="36536" y="6383"/>
                      <a:pt x="36597" y="6231"/>
                      <a:pt x="36536" y="6110"/>
                    </a:cubicBezTo>
                    <a:lnTo>
                      <a:pt x="36536" y="6110"/>
                    </a:lnTo>
                    <a:cubicBezTo>
                      <a:pt x="35478" y="6619"/>
                      <a:pt x="34310" y="6868"/>
                      <a:pt x="33143" y="6868"/>
                    </a:cubicBezTo>
                    <a:cubicBezTo>
                      <a:pt x="32567" y="6868"/>
                      <a:pt x="31992" y="6808"/>
                      <a:pt x="31430" y="6687"/>
                    </a:cubicBezTo>
                    <a:cubicBezTo>
                      <a:pt x="31430" y="6687"/>
                      <a:pt x="31430" y="6687"/>
                      <a:pt x="31430" y="6657"/>
                    </a:cubicBezTo>
                    <a:cubicBezTo>
                      <a:pt x="32007" y="6292"/>
                      <a:pt x="32615" y="5958"/>
                      <a:pt x="33193" y="5593"/>
                    </a:cubicBezTo>
                    <a:cubicBezTo>
                      <a:pt x="33922" y="5137"/>
                      <a:pt x="34743" y="4620"/>
                      <a:pt x="35472" y="3952"/>
                    </a:cubicBezTo>
                    <a:cubicBezTo>
                      <a:pt x="35503" y="3982"/>
                      <a:pt x="35503" y="3982"/>
                      <a:pt x="35533" y="3982"/>
                    </a:cubicBezTo>
                    <a:cubicBezTo>
                      <a:pt x="35807" y="4073"/>
                      <a:pt x="36111" y="4104"/>
                      <a:pt x="36384" y="4104"/>
                    </a:cubicBezTo>
                    <a:cubicBezTo>
                      <a:pt x="37600" y="4104"/>
                      <a:pt x="38360" y="3496"/>
                      <a:pt x="39059" y="2462"/>
                    </a:cubicBezTo>
                    <a:cubicBezTo>
                      <a:pt x="39515" y="1763"/>
                      <a:pt x="39697" y="912"/>
                      <a:pt x="39636" y="61"/>
                    </a:cubicBezTo>
                    <a:lnTo>
                      <a:pt x="39241" y="61"/>
                    </a:lnTo>
                    <a:cubicBezTo>
                      <a:pt x="39302" y="730"/>
                      <a:pt x="39120" y="1398"/>
                      <a:pt x="38785" y="1976"/>
                    </a:cubicBezTo>
                    <a:cubicBezTo>
                      <a:pt x="38147" y="3192"/>
                      <a:pt x="37296" y="3465"/>
                      <a:pt x="36445" y="3465"/>
                    </a:cubicBezTo>
                    <a:cubicBezTo>
                      <a:pt x="36263" y="3465"/>
                      <a:pt x="36141" y="3252"/>
                      <a:pt x="36232" y="3101"/>
                    </a:cubicBezTo>
                    <a:cubicBezTo>
                      <a:pt x="36354" y="2857"/>
                      <a:pt x="36475" y="2523"/>
                      <a:pt x="36475" y="2401"/>
                    </a:cubicBezTo>
                    <a:cubicBezTo>
                      <a:pt x="36658" y="1125"/>
                      <a:pt x="36688" y="942"/>
                      <a:pt x="36445" y="61"/>
                    </a:cubicBezTo>
                    <a:lnTo>
                      <a:pt x="35959" y="61"/>
                    </a:lnTo>
                    <a:cubicBezTo>
                      <a:pt x="36232" y="730"/>
                      <a:pt x="36111" y="1611"/>
                      <a:pt x="35746" y="2249"/>
                    </a:cubicBezTo>
                    <a:cubicBezTo>
                      <a:pt x="35229" y="3192"/>
                      <a:pt x="34226" y="3891"/>
                      <a:pt x="33345" y="4468"/>
                    </a:cubicBezTo>
                    <a:cubicBezTo>
                      <a:pt x="33223" y="4529"/>
                      <a:pt x="32828" y="4711"/>
                      <a:pt x="32706" y="4742"/>
                    </a:cubicBezTo>
                    <a:cubicBezTo>
                      <a:pt x="32858" y="4073"/>
                      <a:pt x="32706" y="3404"/>
                      <a:pt x="32463" y="2705"/>
                    </a:cubicBezTo>
                    <a:lnTo>
                      <a:pt x="32129" y="2067"/>
                    </a:lnTo>
                    <a:cubicBezTo>
                      <a:pt x="31825" y="1307"/>
                      <a:pt x="31582" y="669"/>
                      <a:pt x="317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1" name="Google Shape;12031;p32"/>
              <p:cNvSpPr/>
              <p:nvPr/>
            </p:nvSpPr>
            <p:spPr>
              <a:xfrm>
                <a:off x="2467778" y="3284993"/>
                <a:ext cx="554133" cy="258917"/>
              </a:xfrm>
              <a:custGeom>
                <a:avLst/>
                <a:gdLst/>
                <a:ahLst/>
                <a:cxnLst/>
                <a:rect l="l" t="t" r="r" b="b"/>
                <a:pathLst>
                  <a:path w="32989" h="15414" extrusionOk="0">
                    <a:moveTo>
                      <a:pt x="16848" y="0"/>
                    </a:moveTo>
                    <a:cubicBezTo>
                      <a:pt x="16290" y="0"/>
                      <a:pt x="16290" y="411"/>
                      <a:pt x="15966" y="411"/>
                    </a:cubicBezTo>
                    <a:cubicBezTo>
                      <a:pt x="15850" y="411"/>
                      <a:pt x="15692" y="358"/>
                      <a:pt x="15450" y="213"/>
                    </a:cubicBezTo>
                    <a:cubicBezTo>
                      <a:pt x="15387" y="171"/>
                      <a:pt x="15241" y="153"/>
                      <a:pt x="15050" y="153"/>
                    </a:cubicBezTo>
                    <a:cubicBezTo>
                      <a:pt x="14411" y="153"/>
                      <a:pt x="13274" y="353"/>
                      <a:pt x="13110" y="517"/>
                    </a:cubicBezTo>
                    <a:cubicBezTo>
                      <a:pt x="12733" y="952"/>
                      <a:pt x="12467" y="1800"/>
                      <a:pt x="11890" y="1800"/>
                    </a:cubicBezTo>
                    <a:cubicBezTo>
                      <a:pt x="11862" y="1800"/>
                      <a:pt x="11833" y="1798"/>
                      <a:pt x="11803" y="1794"/>
                    </a:cubicBezTo>
                    <a:cubicBezTo>
                      <a:pt x="11565" y="1771"/>
                      <a:pt x="11232" y="1732"/>
                      <a:pt x="10890" y="1732"/>
                    </a:cubicBezTo>
                    <a:cubicBezTo>
                      <a:pt x="10313" y="1732"/>
                      <a:pt x="9714" y="1844"/>
                      <a:pt x="9523" y="2341"/>
                    </a:cubicBezTo>
                    <a:cubicBezTo>
                      <a:pt x="9362" y="2765"/>
                      <a:pt x="9244" y="2908"/>
                      <a:pt x="9086" y="2908"/>
                    </a:cubicBezTo>
                    <a:cubicBezTo>
                      <a:pt x="8916" y="2908"/>
                      <a:pt x="8700" y="2742"/>
                      <a:pt x="8338" y="2584"/>
                    </a:cubicBezTo>
                    <a:cubicBezTo>
                      <a:pt x="8319" y="2576"/>
                      <a:pt x="8302" y="2572"/>
                      <a:pt x="8284" y="2572"/>
                    </a:cubicBezTo>
                    <a:cubicBezTo>
                      <a:pt x="7983" y="2572"/>
                      <a:pt x="7803" y="3754"/>
                      <a:pt x="7487" y="4013"/>
                    </a:cubicBezTo>
                    <a:cubicBezTo>
                      <a:pt x="7311" y="4179"/>
                      <a:pt x="7166" y="4242"/>
                      <a:pt x="7033" y="4242"/>
                    </a:cubicBezTo>
                    <a:cubicBezTo>
                      <a:pt x="6730" y="4242"/>
                      <a:pt x="6490" y="3917"/>
                      <a:pt x="6088" y="3769"/>
                    </a:cubicBezTo>
                    <a:cubicBezTo>
                      <a:pt x="6073" y="3763"/>
                      <a:pt x="6055" y="3759"/>
                      <a:pt x="6035" y="3759"/>
                    </a:cubicBezTo>
                    <a:cubicBezTo>
                      <a:pt x="5710" y="3759"/>
                      <a:pt x="4857" y="4663"/>
                      <a:pt x="4599" y="4864"/>
                    </a:cubicBezTo>
                    <a:cubicBezTo>
                      <a:pt x="4130" y="5184"/>
                      <a:pt x="4682" y="5945"/>
                      <a:pt x="4242" y="5945"/>
                    </a:cubicBezTo>
                    <a:cubicBezTo>
                      <a:pt x="4139" y="5945"/>
                      <a:pt x="3983" y="5904"/>
                      <a:pt x="3748" y="5806"/>
                    </a:cubicBezTo>
                    <a:cubicBezTo>
                      <a:pt x="3515" y="5709"/>
                      <a:pt x="3361" y="5667"/>
                      <a:pt x="3261" y="5667"/>
                    </a:cubicBezTo>
                    <a:cubicBezTo>
                      <a:pt x="2801" y="5667"/>
                      <a:pt x="3515" y="6556"/>
                      <a:pt x="3140" y="6931"/>
                    </a:cubicBezTo>
                    <a:cubicBezTo>
                      <a:pt x="2410" y="7630"/>
                      <a:pt x="2198" y="8025"/>
                      <a:pt x="1711" y="8815"/>
                    </a:cubicBezTo>
                    <a:cubicBezTo>
                      <a:pt x="1529" y="9119"/>
                      <a:pt x="465" y="9940"/>
                      <a:pt x="435" y="10061"/>
                    </a:cubicBezTo>
                    <a:cubicBezTo>
                      <a:pt x="344" y="10426"/>
                      <a:pt x="1073" y="10578"/>
                      <a:pt x="1073" y="10943"/>
                    </a:cubicBezTo>
                    <a:cubicBezTo>
                      <a:pt x="1043" y="11186"/>
                      <a:pt x="1012" y="11429"/>
                      <a:pt x="1043" y="11703"/>
                    </a:cubicBezTo>
                    <a:cubicBezTo>
                      <a:pt x="1191" y="12238"/>
                      <a:pt x="0" y="12919"/>
                      <a:pt x="1119" y="12919"/>
                    </a:cubicBezTo>
                    <a:cubicBezTo>
                      <a:pt x="1143" y="12919"/>
                      <a:pt x="1168" y="12919"/>
                      <a:pt x="1195" y="12919"/>
                    </a:cubicBezTo>
                    <a:cubicBezTo>
                      <a:pt x="1217" y="12918"/>
                      <a:pt x="1238" y="12918"/>
                      <a:pt x="1258" y="12918"/>
                    </a:cubicBezTo>
                    <a:cubicBezTo>
                      <a:pt x="2372" y="12918"/>
                      <a:pt x="1358" y="13717"/>
                      <a:pt x="1955" y="14134"/>
                    </a:cubicBezTo>
                    <a:cubicBezTo>
                      <a:pt x="1982" y="14155"/>
                      <a:pt x="2017" y="14164"/>
                      <a:pt x="2058" y="14164"/>
                    </a:cubicBezTo>
                    <a:cubicBezTo>
                      <a:pt x="2332" y="14164"/>
                      <a:pt x="2879" y="13761"/>
                      <a:pt x="3301" y="13761"/>
                    </a:cubicBezTo>
                    <a:cubicBezTo>
                      <a:pt x="3373" y="13761"/>
                      <a:pt x="3442" y="13772"/>
                      <a:pt x="3505" y="13800"/>
                    </a:cubicBezTo>
                    <a:cubicBezTo>
                      <a:pt x="4052" y="13982"/>
                      <a:pt x="4082" y="14955"/>
                      <a:pt x="4447" y="15016"/>
                    </a:cubicBezTo>
                    <a:cubicBezTo>
                      <a:pt x="4458" y="15018"/>
                      <a:pt x="4470" y="15020"/>
                      <a:pt x="4481" y="15020"/>
                    </a:cubicBezTo>
                    <a:cubicBezTo>
                      <a:pt x="4748" y="15020"/>
                      <a:pt x="5061" y="14372"/>
                      <a:pt x="5207" y="14256"/>
                    </a:cubicBezTo>
                    <a:cubicBezTo>
                      <a:pt x="5296" y="14158"/>
                      <a:pt x="5388" y="14122"/>
                      <a:pt x="5483" y="14122"/>
                    </a:cubicBezTo>
                    <a:cubicBezTo>
                      <a:pt x="5710" y="14122"/>
                      <a:pt x="5952" y="14326"/>
                      <a:pt x="6210" y="14347"/>
                    </a:cubicBezTo>
                    <a:cubicBezTo>
                      <a:pt x="6772" y="14398"/>
                      <a:pt x="6518" y="15414"/>
                      <a:pt x="7017" y="15414"/>
                    </a:cubicBezTo>
                    <a:cubicBezTo>
                      <a:pt x="7112" y="15414"/>
                      <a:pt x="7235" y="15377"/>
                      <a:pt x="7395" y="15289"/>
                    </a:cubicBezTo>
                    <a:cubicBezTo>
                      <a:pt x="7663" y="15119"/>
                      <a:pt x="8260" y="14678"/>
                      <a:pt x="8659" y="14678"/>
                    </a:cubicBezTo>
                    <a:cubicBezTo>
                      <a:pt x="8760" y="14678"/>
                      <a:pt x="8848" y="14705"/>
                      <a:pt x="8915" y="14773"/>
                    </a:cubicBezTo>
                    <a:cubicBezTo>
                      <a:pt x="9196" y="15073"/>
                      <a:pt x="9348" y="15176"/>
                      <a:pt x="9455" y="15176"/>
                    </a:cubicBezTo>
                    <a:cubicBezTo>
                      <a:pt x="9675" y="15176"/>
                      <a:pt x="9712" y="14753"/>
                      <a:pt x="10283" y="14712"/>
                    </a:cubicBezTo>
                    <a:cubicBezTo>
                      <a:pt x="10338" y="14709"/>
                      <a:pt x="10392" y="14707"/>
                      <a:pt x="10446" y="14707"/>
                    </a:cubicBezTo>
                    <a:cubicBezTo>
                      <a:pt x="11382" y="14707"/>
                      <a:pt x="12116" y="15139"/>
                      <a:pt x="12792" y="15139"/>
                    </a:cubicBezTo>
                    <a:cubicBezTo>
                      <a:pt x="13254" y="15139"/>
                      <a:pt x="13689" y="14937"/>
                      <a:pt x="14143" y="14256"/>
                    </a:cubicBezTo>
                    <a:cubicBezTo>
                      <a:pt x="14232" y="14129"/>
                      <a:pt x="14348" y="14079"/>
                      <a:pt x="14478" y="14079"/>
                    </a:cubicBezTo>
                    <a:cubicBezTo>
                      <a:pt x="14966" y="14079"/>
                      <a:pt x="15668" y="14773"/>
                      <a:pt x="16011" y="14773"/>
                    </a:cubicBezTo>
                    <a:cubicBezTo>
                      <a:pt x="16017" y="14773"/>
                      <a:pt x="16022" y="14773"/>
                      <a:pt x="16028" y="14773"/>
                    </a:cubicBezTo>
                    <a:cubicBezTo>
                      <a:pt x="17000" y="14742"/>
                      <a:pt x="16818" y="14864"/>
                      <a:pt x="17456" y="14134"/>
                    </a:cubicBezTo>
                    <a:cubicBezTo>
                      <a:pt x="17531" y="14053"/>
                      <a:pt x="17601" y="14020"/>
                      <a:pt x="17667" y="14020"/>
                    </a:cubicBezTo>
                    <a:cubicBezTo>
                      <a:pt x="17895" y="14020"/>
                      <a:pt x="18068" y="14418"/>
                      <a:pt x="18186" y="14560"/>
                    </a:cubicBezTo>
                    <a:cubicBezTo>
                      <a:pt x="18299" y="14714"/>
                      <a:pt x="18415" y="14764"/>
                      <a:pt x="18534" y="14764"/>
                    </a:cubicBezTo>
                    <a:cubicBezTo>
                      <a:pt x="18758" y="14764"/>
                      <a:pt x="18994" y="14589"/>
                      <a:pt x="19241" y="14589"/>
                    </a:cubicBezTo>
                    <a:cubicBezTo>
                      <a:pt x="19254" y="14589"/>
                      <a:pt x="19267" y="14589"/>
                      <a:pt x="19280" y="14590"/>
                    </a:cubicBezTo>
                    <a:cubicBezTo>
                      <a:pt x="19375" y="14596"/>
                      <a:pt x="19468" y="14599"/>
                      <a:pt x="19557" y="14599"/>
                    </a:cubicBezTo>
                    <a:cubicBezTo>
                      <a:pt x="20265" y="14599"/>
                      <a:pt x="20816" y="14429"/>
                      <a:pt x="21504" y="14429"/>
                    </a:cubicBezTo>
                    <a:cubicBezTo>
                      <a:pt x="21591" y="14429"/>
                      <a:pt x="21680" y="14432"/>
                      <a:pt x="21773" y="14438"/>
                    </a:cubicBezTo>
                    <a:cubicBezTo>
                      <a:pt x="22324" y="14462"/>
                      <a:pt x="22894" y="14959"/>
                      <a:pt x="23409" y="14959"/>
                    </a:cubicBezTo>
                    <a:cubicBezTo>
                      <a:pt x="23547" y="14959"/>
                      <a:pt x="23681" y="14923"/>
                      <a:pt x="23809" y="14833"/>
                    </a:cubicBezTo>
                    <a:cubicBezTo>
                      <a:pt x="23928" y="14747"/>
                      <a:pt x="24038" y="14713"/>
                      <a:pt x="24142" y="14713"/>
                    </a:cubicBezTo>
                    <a:cubicBezTo>
                      <a:pt x="24501" y="14713"/>
                      <a:pt x="24779" y="15118"/>
                      <a:pt x="25054" y="15118"/>
                    </a:cubicBezTo>
                    <a:cubicBezTo>
                      <a:pt x="25145" y="15118"/>
                      <a:pt x="25236" y="15073"/>
                      <a:pt x="25329" y="14955"/>
                    </a:cubicBezTo>
                    <a:cubicBezTo>
                      <a:pt x="25615" y="14585"/>
                      <a:pt x="25773" y="14457"/>
                      <a:pt x="25877" y="14457"/>
                    </a:cubicBezTo>
                    <a:cubicBezTo>
                      <a:pt x="26114" y="14457"/>
                      <a:pt x="26084" y="15107"/>
                      <a:pt x="26669" y="15107"/>
                    </a:cubicBezTo>
                    <a:cubicBezTo>
                      <a:pt x="26678" y="15107"/>
                      <a:pt x="26687" y="15107"/>
                      <a:pt x="26697" y="15107"/>
                    </a:cubicBezTo>
                    <a:cubicBezTo>
                      <a:pt x="27145" y="15083"/>
                      <a:pt x="27886" y="14858"/>
                      <a:pt x="28409" y="14858"/>
                    </a:cubicBezTo>
                    <a:cubicBezTo>
                      <a:pt x="28559" y="14858"/>
                      <a:pt x="28692" y="14877"/>
                      <a:pt x="28794" y="14925"/>
                    </a:cubicBezTo>
                    <a:cubicBezTo>
                      <a:pt x="28893" y="14977"/>
                      <a:pt x="28989" y="14999"/>
                      <a:pt x="29082" y="14999"/>
                    </a:cubicBezTo>
                    <a:cubicBezTo>
                      <a:pt x="29536" y="14999"/>
                      <a:pt x="29931" y="14467"/>
                      <a:pt x="30283" y="14165"/>
                    </a:cubicBezTo>
                    <a:cubicBezTo>
                      <a:pt x="30436" y="14027"/>
                      <a:pt x="30574" y="13977"/>
                      <a:pt x="30704" y="13977"/>
                    </a:cubicBezTo>
                    <a:cubicBezTo>
                      <a:pt x="31032" y="13977"/>
                      <a:pt x="31301" y="14297"/>
                      <a:pt x="31584" y="14297"/>
                    </a:cubicBezTo>
                    <a:cubicBezTo>
                      <a:pt x="31656" y="14297"/>
                      <a:pt x="31728" y="14277"/>
                      <a:pt x="31803" y="14226"/>
                    </a:cubicBezTo>
                    <a:cubicBezTo>
                      <a:pt x="32137" y="13982"/>
                      <a:pt x="31317" y="13101"/>
                      <a:pt x="31590" y="12797"/>
                    </a:cubicBezTo>
                    <a:cubicBezTo>
                      <a:pt x="31717" y="12655"/>
                      <a:pt x="31878" y="12617"/>
                      <a:pt x="32039" y="12617"/>
                    </a:cubicBezTo>
                    <a:cubicBezTo>
                      <a:pt x="32218" y="12617"/>
                      <a:pt x="32398" y="12664"/>
                      <a:pt x="32527" y="12664"/>
                    </a:cubicBezTo>
                    <a:cubicBezTo>
                      <a:pt x="32729" y="12664"/>
                      <a:pt x="32812" y="12551"/>
                      <a:pt x="32593" y="11976"/>
                    </a:cubicBezTo>
                    <a:cubicBezTo>
                      <a:pt x="32381" y="11460"/>
                      <a:pt x="32411" y="10791"/>
                      <a:pt x="32289" y="10244"/>
                    </a:cubicBezTo>
                    <a:cubicBezTo>
                      <a:pt x="32198" y="9757"/>
                      <a:pt x="32989" y="9453"/>
                      <a:pt x="32229" y="9149"/>
                    </a:cubicBezTo>
                    <a:cubicBezTo>
                      <a:pt x="31651" y="8906"/>
                      <a:pt x="31803" y="8694"/>
                      <a:pt x="32046" y="8268"/>
                    </a:cubicBezTo>
                    <a:cubicBezTo>
                      <a:pt x="32411" y="7569"/>
                      <a:pt x="31955" y="7113"/>
                      <a:pt x="31378" y="6687"/>
                    </a:cubicBezTo>
                    <a:cubicBezTo>
                      <a:pt x="31013" y="6444"/>
                      <a:pt x="30709" y="6140"/>
                      <a:pt x="30375" y="5867"/>
                    </a:cubicBezTo>
                    <a:cubicBezTo>
                      <a:pt x="30226" y="5738"/>
                      <a:pt x="30084" y="5712"/>
                      <a:pt x="29949" y="5712"/>
                    </a:cubicBezTo>
                    <a:cubicBezTo>
                      <a:pt x="29861" y="5712"/>
                      <a:pt x="29776" y="5723"/>
                      <a:pt x="29695" y="5723"/>
                    </a:cubicBezTo>
                    <a:cubicBezTo>
                      <a:pt x="29519" y="5723"/>
                      <a:pt x="29360" y="5672"/>
                      <a:pt x="29219" y="5350"/>
                    </a:cubicBezTo>
                    <a:cubicBezTo>
                      <a:pt x="29107" y="5095"/>
                      <a:pt x="28909" y="5028"/>
                      <a:pt x="28695" y="5028"/>
                    </a:cubicBezTo>
                    <a:cubicBezTo>
                      <a:pt x="28463" y="5028"/>
                      <a:pt x="28212" y="5107"/>
                      <a:pt x="28034" y="5107"/>
                    </a:cubicBezTo>
                    <a:cubicBezTo>
                      <a:pt x="27888" y="5107"/>
                      <a:pt x="27791" y="5054"/>
                      <a:pt x="27791" y="4864"/>
                    </a:cubicBezTo>
                    <a:cubicBezTo>
                      <a:pt x="27767" y="4385"/>
                      <a:pt x="27950" y="3813"/>
                      <a:pt x="27585" y="3813"/>
                    </a:cubicBezTo>
                    <a:cubicBezTo>
                      <a:pt x="27486" y="3813"/>
                      <a:pt x="27347" y="3855"/>
                      <a:pt x="27153" y="3952"/>
                    </a:cubicBezTo>
                    <a:cubicBezTo>
                      <a:pt x="26942" y="4067"/>
                      <a:pt x="26805" y="4114"/>
                      <a:pt x="26711" y="4114"/>
                    </a:cubicBezTo>
                    <a:cubicBezTo>
                      <a:pt x="26385" y="4114"/>
                      <a:pt x="26591" y="3543"/>
                      <a:pt x="26119" y="3283"/>
                    </a:cubicBezTo>
                    <a:cubicBezTo>
                      <a:pt x="26002" y="3220"/>
                      <a:pt x="25894" y="3197"/>
                      <a:pt x="25795" y="3197"/>
                    </a:cubicBezTo>
                    <a:cubicBezTo>
                      <a:pt x="25488" y="3197"/>
                      <a:pt x="25264" y="3423"/>
                      <a:pt x="25126" y="3423"/>
                    </a:cubicBezTo>
                    <a:cubicBezTo>
                      <a:pt x="25007" y="3423"/>
                      <a:pt x="24952" y="3252"/>
                      <a:pt x="24964" y="2614"/>
                    </a:cubicBezTo>
                    <a:cubicBezTo>
                      <a:pt x="24975" y="2235"/>
                      <a:pt x="24901" y="2119"/>
                      <a:pt x="24779" y="2119"/>
                    </a:cubicBezTo>
                    <a:cubicBezTo>
                      <a:pt x="24586" y="2119"/>
                      <a:pt x="24272" y="2408"/>
                      <a:pt x="23977" y="2408"/>
                    </a:cubicBezTo>
                    <a:cubicBezTo>
                      <a:pt x="23920" y="2408"/>
                      <a:pt x="23864" y="2397"/>
                      <a:pt x="23809" y="2371"/>
                    </a:cubicBezTo>
                    <a:cubicBezTo>
                      <a:pt x="23323" y="2158"/>
                      <a:pt x="23171" y="1399"/>
                      <a:pt x="22563" y="1125"/>
                    </a:cubicBezTo>
                    <a:cubicBezTo>
                      <a:pt x="22517" y="1110"/>
                      <a:pt x="22468" y="1103"/>
                      <a:pt x="22416" y="1103"/>
                    </a:cubicBezTo>
                    <a:cubicBezTo>
                      <a:pt x="22011" y="1103"/>
                      <a:pt x="21413" y="1500"/>
                      <a:pt x="20924" y="1500"/>
                    </a:cubicBezTo>
                    <a:cubicBezTo>
                      <a:pt x="20838" y="1500"/>
                      <a:pt x="20756" y="1488"/>
                      <a:pt x="20678" y="1459"/>
                    </a:cubicBezTo>
                    <a:cubicBezTo>
                      <a:pt x="19918" y="1216"/>
                      <a:pt x="19554" y="1216"/>
                      <a:pt x="18976" y="548"/>
                    </a:cubicBezTo>
                    <a:cubicBezTo>
                      <a:pt x="18752" y="288"/>
                      <a:pt x="18606" y="184"/>
                      <a:pt x="18479" y="184"/>
                    </a:cubicBezTo>
                    <a:cubicBezTo>
                      <a:pt x="18278" y="184"/>
                      <a:pt x="18126" y="444"/>
                      <a:pt x="17791" y="760"/>
                    </a:cubicBezTo>
                    <a:cubicBezTo>
                      <a:pt x="17706" y="840"/>
                      <a:pt x="17634" y="873"/>
                      <a:pt x="17571" y="873"/>
                    </a:cubicBezTo>
                    <a:cubicBezTo>
                      <a:pt x="17246" y="873"/>
                      <a:pt x="17154" y="0"/>
                      <a:pt x="1684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2" name="Google Shape;12032;p32"/>
              <p:cNvSpPr/>
              <p:nvPr/>
            </p:nvSpPr>
            <p:spPr>
              <a:xfrm>
                <a:off x="2516243" y="3404466"/>
                <a:ext cx="486271" cy="139453"/>
              </a:xfrm>
              <a:custGeom>
                <a:avLst/>
                <a:gdLst/>
                <a:ahLst/>
                <a:cxnLst/>
                <a:rect l="l" t="t" r="r" b="b"/>
                <a:pathLst>
                  <a:path w="28949" h="8302" extrusionOk="0">
                    <a:moveTo>
                      <a:pt x="13963" y="1"/>
                    </a:moveTo>
                    <a:cubicBezTo>
                      <a:pt x="13405" y="1"/>
                      <a:pt x="13405" y="412"/>
                      <a:pt x="13093" y="412"/>
                    </a:cubicBezTo>
                    <a:cubicBezTo>
                      <a:pt x="12981" y="412"/>
                      <a:pt x="12829" y="359"/>
                      <a:pt x="12596" y="214"/>
                    </a:cubicBezTo>
                    <a:cubicBezTo>
                      <a:pt x="12526" y="172"/>
                      <a:pt x="12377" y="154"/>
                      <a:pt x="12185" y="154"/>
                    </a:cubicBezTo>
                    <a:cubicBezTo>
                      <a:pt x="11533" y="154"/>
                      <a:pt x="10389" y="360"/>
                      <a:pt x="10225" y="548"/>
                    </a:cubicBezTo>
                    <a:cubicBezTo>
                      <a:pt x="9842" y="960"/>
                      <a:pt x="9574" y="1828"/>
                      <a:pt x="8978" y="1828"/>
                    </a:cubicBezTo>
                    <a:cubicBezTo>
                      <a:pt x="8958" y="1828"/>
                      <a:pt x="8938" y="1827"/>
                      <a:pt x="8918" y="1825"/>
                    </a:cubicBezTo>
                    <a:cubicBezTo>
                      <a:pt x="8673" y="1790"/>
                      <a:pt x="8329" y="1741"/>
                      <a:pt x="7980" y="1741"/>
                    </a:cubicBezTo>
                    <a:cubicBezTo>
                      <a:pt x="7419" y="1741"/>
                      <a:pt x="6844" y="1866"/>
                      <a:pt x="6638" y="2372"/>
                    </a:cubicBezTo>
                    <a:cubicBezTo>
                      <a:pt x="6479" y="2776"/>
                      <a:pt x="6362" y="2913"/>
                      <a:pt x="6207" y="2913"/>
                    </a:cubicBezTo>
                    <a:cubicBezTo>
                      <a:pt x="6036" y="2913"/>
                      <a:pt x="5820" y="2744"/>
                      <a:pt x="5453" y="2585"/>
                    </a:cubicBezTo>
                    <a:cubicBezTo>
                      <a:pt x="5434" y="2576"/>
                      <a:pt x="5417" y="2572"/>
                      <a:pt x="5399" y="2572"/>
                    </a:cubicBezTo>
                    <a:cubicBezTo>
                      <a:pt x="5098" y="2572"/>
                      <a:pt x="4918" y="3756"/>
                      <a:pt x="4602" y="4044"/>
                    </a:cubicBezTo>
                    <a:cubicBezTo>
                      <a:pt x="4432" y="4195"/>
                      <a:pt x="4291" y="4253"/>
                      <a:pt x="4162" y="4253"/>
                    </a:cubicBezTo>
                    <a:cubicBezTo>
                      <a:pt x="3852" y="4253"/>
                      <a:pt x="3611" y="3920"/>
                      <a:pt x="3203" y="3770"/>
                    </a:cubicBezTo>
                    <a:cubicBezTo>
                      <a:pt x="3188" y="3763"/>
                      <a:pt x="3170" y="3760"/>
                      <a:pt x="3150" y="3760"/>
                    </a:cubicBezTo>
                    <a:cubicBezTo>
                      <a:pt x="2825" y="3760"/>
                      <a:pt x="1972" y="4664"/>
                      <a:pt x="1714" y="4864"/>
                    </a:cubicBezTo>
                    <a:cubicBezTo>
                      <a:pt x="1270" y="5210"/>
                      <a:pt x="1807" y="5976"/>
                      <a:pt x="1375" y="5976"/>
                    </a:cubicBezTo>
                    <a:cubicBezTo>
                      <a:pt x="1275" y="5976"/>
                      <a:pt x="1122" y="5934"/>
                      <a:pt x="893" y="5837"/>
                    </a:cubicBezTo>
                    <a:cubicBezTo>
                      <a:pt x="651" y="5739"/>
                      <a:pt x="489" y="5697"/>
                      <a:pt x="384" y="5697"/>
                    </a:cubicBezTo>
                    <a:cubicBezTo>
                      <a:pt x="1" y="5697"/>
                      <a:pt x="370" y="6252"/>
                      <a:pt x="346" y="6658"/>
                    </a:cubicBezTo>
                    <a:cubicBezTo>
                      <a:pt x="437" y="6658"/>
                      <a:pt x="559" y="6658"/>
                      <a:pt x="620" y="6688"/>
                    </a:cubicBezTo>
                    <a:cubicBezTo>
                      <a:pt x="1167" y="6870"/>
                      <a:pt x="1197" y="7843"/>
                      <a:pt x="1562" y="7904"/>
                    </a:cubicBezTo>
                    <a:cubicBezTo>
                      <a:pt x="1573" y="7906"/>
                      <a:pt x="1585" y="7908"/>
                      <a:pt x="1596" y="7908"/>
                    </a:cubicBezTo>
                    <a:cubicBezTo>
                      <a:pt x="1863" y="7908"/>
                      <a:pt x="2176" y="7260"/>
                      <a:pt x="2322" y="7144"/>
                    </a:cubicBezTo>
                    <a:cubicBezTo>
                      <a:pt x="2408" y="7050"/>
                      <a:pt x="2496" y="7016"/>
                      <a:pt x="2586" y="7016"/>
                    </a:cubicBezTo>
                    <a:cubicBezTo>
                      <a:pt x="2817" y="7016"/>
                      <a:pt x="3063" y="7235"/>
                      <a:pt x="3325" y="7235"/>
                    </a:cubicBezTo>
                    <a:cubicBezTo>
                      <a:pt x="3887" y="7286"/>
                      <a:pt x="3633" y="8302"/>
                      <a:pt x="4132" y="8302"/>
                    </a:cubicBezTo>
                    <a:cubicBezTo>
                      <a:pt x="4227" y="8302"/>
                      <a:pt x="4350" y="8265"/>
                      <a:pt x="4510" y="8177"/>
                    </a:cubicBezTo>
                    <a:cubicBezTo>
                      <a:pt x="4778" y="8007"/>
                      <a:pt x="5375" y="7566"/>
                      <a:pt x="5774" y="7566"/>
                    </a:cubicBezTo>
                    <a:cubicBezTo>
                      <a:pt x="5875" y="7566"/>
                      <a:pt x="5963" y="7593"/>
                      <a:pt x="6030" y="7661"/>
                    </a:cubicBezTo>
                    <a:cubicBezTo>
                      <a:pt x="6311" y="7961"/>
                      <a:pt x="6463" y="8064"/>
                      <a:pt x="6570" y="8064"/>
                    </a:cubicBezTo>
                    <a:cubicBezTo>
                      <a:pt x="6790" y="8064"/>
                      <a:pt x="6827" y="7641"/>
                      <a:pt x="7398" y="7600"/>
                    </a:cubicBezTo>
                    <a:cubicBezTo>
                      <a:pt x="7453" y="7597"/>
                      <a:pt x="7507" y="7595"/>
                      <a:pt x="7561" y="7595"/>
                    </a:cubicBezTo>
                    <a:cubicBezTo>
                      <a:pt x="8497" y="7595"/>
                      <a:pt x="9231" y="8027"/>
                      <a:pt x="9907" y="8027"/>
                    </a:cubicBezTo>
                    <a:cubicBezTo>
                      <a:pt x="10369" y="8027"/>
                      <a:pt x="10804" y="7825"/>
                      <a:pt x="11258" y="7144"/>
                    </a:cubicBezTo>
                    <a:cubicBezTo>
                      <a:pt x="11347" y="7017"/>
                      <a:pt x="11463" y="6967"/>
                      <a:pt x="11593" y="6967"/>
                    </a:cubicBezTo>
                    <a:cubicBezTo>
                      <a:pt x="12081" y="6967"/>
                      <a:pt x="12783" y="7661"/>
                      <a:pt x="13126" y="7661"/>
                    </a:cubicBezTo>
                    <a:cubicBezTo>
                      <a:pt x="13132" y="7661"/>
                      <a:pt x="13137" y="7661"/>
                      <a:pt x="13143" y="7661"/>
                    </a:cubicBezTo>
                    <a:cubicBezTo>
                      <a:pt x="14115" y="7630"/>
                      <a:pt x="13933" y="7752"/>
                      <a:pt x="14571" y="7022"/>
                    </a:cubicBezTo>
                    <a:cubicBezTo>
                      <a:pt x="14646" y="6941"/>
                      <a:pt x="14716" y="6908"/>
                      <a:pt x="14782" y="6908"/>
                    </a:cubicBezTo>
                    <a:cubicBezTo>
                      <a:pt x="15010" y="6908"/>
                      <a:pt x="15183" y="7306"/>
                      <a:pt x="15301" y="7448"/>
                    </a:cubicBezTo>
                    <a:cubicBezTo>
                      <a:pt x="15414" y="7602"/>
                      <a:pt x="15530" y="7652"/>
                      <a:pt x="15649" y="7652"/>
                    </a:cubicBezTo>
                    <a:cubicBezTo>
                      <a:pt x="15873" y="7652"/>
                      <a:pt x="16109" y="7477"/>
                      <a:pt x="16356" y="7477"/>
                    </a:cubicBezTo>
                    <a:cubicBezTo>
                      <a:pt x="16369" y="7477"/>
                      <a:pt x="16382" y="7477"/>
                      <a:pt x="16395" y="7478"/>
                    </a:cubicBezTo>
                    <a:cubicBezTo>
                      <a:pt x="16490" y="7484"/>
                      <a:pt x="16583" y="7487"/>
                      <a:pt x="16672" y="7487"/>
                    </a:cubicBezTo>
                    <a:cubicBezTo>
                      <a:pt x="17380" y="7487"/>
                      <a:pt x="17931" y="7317"/>
                      <a:pt x="18619" y="7317"/>
                    </a:cubicBezTo>
                    <a:cubicBezTo>
                      <a:pt x="18706" y="7317"/>
                      <a:pt x="18795" y="7320"/>
                      <a:pt x="18888" y="7326"/>
                    </a:cubicBezTo>
                    <a:cubicBezTo>
                      <a:pt x="19439" y="7350"/>
                      <a:pt x="20009" y="7847"/>
                      <a:pt x="20524" y="7847"/>
                    </a:cubicBezTo>
                    <a:cubicBezTo>
                      <a:pt x="20662" y="7847"/>
                      <a:pt x="20796" y="7811"/>
                      <a:pt x="20924" y="7721"/>
                    </a:cubicBezTo>
                    <a:cubicBezTo>
                      <a:pt x="21043" y="7635"/>
                      <a:pt x="21153" y="7601"/>
                      <a:pt x="21257" y="7601"/>
                    </a:cubicBezTo>
                    <a:cubicBezTo>
                      <a:pt x="21616" y="7601"/>
                      <a:pt x="21894" y="8006"/>
                      <a:pt x="22169" y="8006"/>
                    </a:cubicBezTo>
                    <a:cubicBezTo>
                      <a:pt x="22260" y="8006"/>
                      <a:pt x="22351" y="7961"/>
                      <a:pt x="22444" y="7843"/>
                    </a:cubicBezTo>
                    <a:cubicBezTo>
                      <a:pt x="22730" y="7473"/>
                      <a:pt x="22888" y="7345"/>
                      <a:pt x="22992" y="7345"/>
                    </a:cubicBezTo>
                    <a:cubicBezTo>
                      <a:pt x="23229" y="7345"/>
                      <a:pt x="23199" y="7995"/>
                      <a:pt x="23784" y="7995"/>
                    </a:cubicBezTo>
                    <a:cubicBezTo>
                      <a:pt x="23793" y="7995"/>
                      <a:pt x="23802" y="7995"/>
                      <a:pt x="23812" y="7995"/>
                    </a:cubicBezTo>
                    <a:cubicBezTo>
                      <a:pt x="24260" y="7971"/>
                      <a:pt x="25001" y="7746"/>
                      <a:pt x="25524" y="7746"/>
                    </a:cubicBezTo>
                    <a:cubicBezTo>
                      <a:pt x="25674" y="7746"/>
                      <a:pt x="25807" y="7765"/>
                      <a:pt x="25909" y="7813"/>
                    </a:cubicBezTo>
                    <a:cubicBezTo>
                      <a:pt x="26008" y="7865"/>
                      <a:pt x="26104" y="7887"/>
                      <a:pt x="26197" y="7887"/>
                    </a:cubicBezTo>
                    <a:cubicBezTo>
                      <a:pt x="26651" y="7887"/>
                      <a:pt x="27046" y="7355"/>
                      <a:pt x="27398" y="7053"/>
                    </a:cubicBezTo>
                    <a:cubicBezTo>
                      <a:pt x="27551" y="6915"/>
                      <a:pt x="27689" y="6865"/>
                      <a:pt x="27819" y="6865"/>
                    </a:cubicBezTo>
                    <a:cubicBezTo>
                      <a:pt x="28147" y="6865"/>
                      <a:pt x="28416" y="7185"/>
                      <a:pt x="28699" y="7185"/>
                    </a:cubicBezTo>
                    <a:cubicBezTo>
                      <a:pt x="28771" y="7185"/>
                      <a:pt x="28843" y="7165"/>
                      <a:pt x="28918" y="7114"/>
                    </a:cubicBezTo>
                    <a:cubicBezTo>
                      <a:pt x="28918" y="7114"/>
                      <a:pt x="28948" y="7114"/>
                      <a:pt x="28948" y="7083"/>
                    </a:cubicBezTo>
                    <a:cubicBezTo>
                      <a:pt x="28827" y="6962"/>
                      <a:pt x="28645" y="6810"/>
                      <a:pt x="28493" y="6688"/>
                    </a:cubicBezTo>
                    <a:cubicBezTo>
                      <a:pt x="28128" y="6445"/>
                      <a:pt x="27824" y="6141"/>
                      <a:pt x="27490" y="5867"/>
                    </a:cubicBezTo>
                    <a:cubicBezTo>
                      <a:pt x="27350" y="5746"/>
                      <a:pt x="27216" y="5719"/>
                      <a:pt x="27088" y="5719"/>
                    </a:cubicBezTo>
                    <a:cubicBezTo>
                      <a:pt x="26987" y="5719"/>
                      <a:pt x="26890" y="5736"/>
                      <a:pt x="26797" y="5736"/>
                    </a:cubicBezTo>
                    <a:cubicBezTo>
                      <a:pt x="26626" y="5736"/>
                      <a:pt x="26471" y="5679"/>
                      <a:pt x="26334" y="5351"/>
                    </a:cubicBezTo>
                    <a:cubicBezTo>
                      <a:pt x="26223" y="5097"/>
                      <a:pt x="26027" y="5030"/>
                      <a:pt x="25815" y="5030"/>
                    </a:cubicBezTo>
                    <a:cubicBezTo>
                      <a:pt x="25574" y="5030"/>
                      <a:pt x="25311" y="5118"/>
                      <a:pt x="25131" y="5118"/>
                    </a:cubicBezTo>
                    <a:cubicBezTo>
                      <a:pt x="24995" y="5118"/>
                      <a:pt x="24906" y="5068"/>
                      <a:pt x="24906" y="4895"/>
                    </a:cubicBezTo>
                    <a:cubicBezTo>
                      <a:pt x="24882" y="4398"/>
                      <a:pt x="25061" y="3828"/>
                      <a:pt x="24712" y="3828"/>
                    </a:cubicBezTo>
                    <a:cubicBezTo>
                      <a:pt x="24613" y="3828"/>
                      <a:pt x="24470" y="3875"/>
                      <a:pt x="24268" y="3983"/>
                    </a:cubicBezTo>
                    <a:cubicBezTo>
                      <a:pt x="24066" y="4087"/>
                      <a:pt x="23932" y="4129"/>
                      <a:pt x="23839" y="4129"/>
                    </a:cubicBezTo>
                    <a:cubicBezTo>
                      <a:pt x="23495" y="4129"/>
                      <a:pt x="23712" y="3547"/>
                      <a:pt x="23234" y="3284"/>
                    </a:cubicBezTo>
                    <a:cubicBezTo>
                      <a:pt x="23118" y="3221"/>
                      <a:pt x="23010" y="3197"/>
                      <a:pt x="22911" y="3197"/>
                    </a:cubicBezTo>
                    <a:cubicBezTo>
                      <a:pt x="22600" y="3197"/>
                      <a:pt x="22374" y="3431"/>
                      <a:pt x="22237" y="3431"/>
                    </a:cubicBezTo>
                    <a:cubicBezTo>
                      <a:pt x="22120" y="3431"/>
                      <a:pt x="22067" y="3263"/>
                      <a:pt x="22079" y="2645"/>
                    </a:cubicBezTo>
                    <a:cubicBezTo>
                      <a:pt x="22090" y="2260"/>
                      <a:pt x="22014" y="2142"/>
                      <a:pt x="21888" y="2142"/>
                    </a:cubicBezTo>
                    <a:cubicBezTo>
                      <a:pt x="21691" y="2142"/>
                      <a:pt x="21373" y="2431"/>
                      <a:pt x="21076" y="2431"/>
                    </a:cubicBezTo>
                    <a:cubicBezTo>
                      <a:pt x="21024" y="2431"/>
                      <a:pt x="20973" y="2423"/>
                      <a:pt x="20924" y="2402"/>
                    </a:cubicBezTo>
                    <a:cubicBezTo>
                      <a:pt x="20438" y="2159"/>
                      <a:pt x="20286" y="1399"/>
                      <a:pt x="19678" y="1156"/>
                    </a:cubicBezTo>
                    <a:cubicBezTo>
                      <a:pt x="19624" y="1135"/>
                      <a:pt x="19566" y="1125"/>
                      <a:pt x="19502" y="1125"/>
                    </a:cubicBezTo>
                    <a:cubicBezTo>
                      <a:pt x="19089" y="1125"/>
                      <a:pt x="18491" y="1521"/>
                      <a:pt x="18006" y="1521"/>
                    </a:cubicBezTo>
                    <a:cubicBezTo>
                      <a:pt x="17932" y="1521"/>
                      <a:pt x="17861" y="1512"/>
                      <a:pt x="17793" y="1490"/>
                    </a:cubicBezTo>
                    <a:cubicBezTo>
                      <a:pt x="17033" y="1217"/>
                      <a:pt x="16669" y="1247"/>
                      <a:pt x="16091" y="548"/>
                    </a:cubicBezTo>
                    <a:cubicBezTo>
                      <a:pt x="15867" y="289"/>
                      <a:pt x="15721" y="185"/>
                      <a:pt x="15594" y="185"/>
                    </a:cubicBezTo>
                    <a:cubicBezTo>
                      <a:pt x="15393" y="185"/>
                      <a:pt x="15241" y="444"/>
                      <a:pt x="14906" y="761"/>
                    </a:cubicBezTo>
                    <a:cubicBezTo>
                      <a:pt x="14821" y="840"/>
                      <a:pt x="14749" y="873"/>
                      <a:pt x="14686" y="873"/>
                    </a:cubicBezTo>
                    <a:cubicBezTo>
                      <a:pt x="14361" y="873"/>
                      <a:pt x="14269" y="1"/>
                      <a:pt x="13963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3" name="Google Shape;12033;p32"/>
              <p:cNvSpPr/>
              <p:nvPr/>
            </p:nvSpPr>
            <p:spPr>
              <a:xfrm>
                <a:off x="3041841" y="3418240"/>
                <a:ext cx="584116" cy="317691"/>
              </a:xfrm>
              <a:custGeom>
                <a:avLst/>
                <a:gdLst/>
                <a:ahLst/>
                <a:cxnLst/>
                <a:rect l="l" t="t" r="r" b="b"/>
                <a:pathLst>
                  <a:path w="34774" h="18913" extrusionOk="0">
                    <a:moveTo>
                      <a:pt x="15710" y="0"/>
                    </a:moveTo>
                    <a:cubicBezTo>
                      <a:pt x="15384" y="0"/>
                      <a:pt x="15544" y="933"/>
                      <a:pt x="15077" y="1096"/>
                    </a:cubicBezTo>
                    <a:cubicBezTo>
                      <a:pt x="15048" y="1104"/>
                      <a:pt x="15019" y="1108"/>
                      <a:pt x="14990" y="1108"/>
                    </a:cubicBezTo>
                    <a:cubicBezTo>
                      <a:pt x="14659" y="1108"/>
                      <a:pt x="14326" y="605"/>
                      <a:pt x="14100" y="605"/>
                    </a:cubicBezTo>
                    <a:cubicBezTo>
                      <a:pt x="13992" y="605"/>
                      <a:pt x="13908" y="721"/>
                      <a:pt x="13861" y="1065"/>
                    </a:cubicBezTo>
                    <a:cubicBezTo>
                      <a:pt x="13786" y="1493"/>
                      <a:pt x="13502" y="2234"/>
                      <a:pt x="12957" y="2234"/>
                    </a:cubicBezTo>
                    <a:cubicBezTo>
                      <a:pt x="12845" y="2234"/>
                      <a:pt x="12721" y="2202"/>
                      <a:pt x="12585" y="2129"/>
                    </a:cubicBezTo>
                    <a:cubicBezTo>
                      <a:pt x="12149" y="1877"/>
                      <a:pt x="11926" y="1751"/>
                      <a:pt x="11801" y="1751"/>
                    </a:cubicBezTo>
                    <a:cubicBezTo>
                      <a:pt x="11595" y="1751"/>
                      <a:pt x="11661" y="2097"/>
                      <a:pt x="11491" y="2798"/>
                    </a:cubicBezTo>
                    <a:cubicBezTo>
                      <a:pt x="11420" y="3089"/>
                      <a:pt x="11228" y="3191"/>
                      <a:pt x="10990" y="3191"/>
                    </a:cubicBezTo>
                    <a:cubicBezTo>
                      <a:pt x="10505" y="3191"/>
                      <a:pt x="9830" y="2768"/>
                      <a:pt x="9606" y="2646"/>
                    </a:cubicBezTo>
                    <a:cubicBezTo>
                      <a:pt x="9538" y="2610"/>
                      <a:pt x="9474" y="2594"/>
                      <a:pt x="9414" y="2594"/>
                    </a:cubicBezTo>
                    <a:cubicBezTo>
                      <a:pt x="8858" y="2594"/>
                      <a:pt x="8628" y="3974"/>
                      <a:pt x="8299" y="4166"/>
                    </a:cubicBezTo>
                    <a:cubicBezTo>
                      <a:pt x="8248" y="4198"/>
                      <a:pt x="8195" y="4212"/>
                      <a:pt x="8140" y="4212"/>
                    </a:cubicBezTo>
                    <a:cubicBezTo>
                      <a:pt x="7891" y="4212"/>
                      <a:pt x="7612" y="3938"/>
                      <a:pt x="7364" y="3938"/>
                    </a:cubicBezTo>
                    <a:cubicBezTo>
                      <a:pt x="7309" y="3938"/>
                      <a:pt x="7256" y="3951"/>
                      <a:pt x="7205" y="3983"/>
                    </a:cubicBezTo>
                    <a:cubicBezTo>
                      <a:pt x="6901" y="4166"/>
                      <a:pt x="7083" y="4713"/>
                      <a:pt x="6779" y="4895"/>
                    </a:cubicBezTo>
                    <a:cubicBezTo>
                      <a:pt x="5898" y="5503"/>
                      <a:pt x="4773" y="5260"/>
                      <a:pt x="4013" y="6142"/>
                    </a:cubicBezTo>
                    <a:cubicBezTo>
                      <a:pt x="3496" y="6749"/>
                      <a:pt x="4165" y="7661"/>
                      <a:pt x="3375" y="7935"/>
                    </a:cubicBezTo>
                    <a:cubicBezTo>
                      <a:pt x="2645" y="8148"/>
                      <a:pt x="1885" y="8391"/>
                      <a:pt x="1430" y="9029"/>
                    </a:cubicBezTo>
                    <a:cubicBezTo>
                      <a:pt x="882" y="9789"/>
                      <a:pt x="2585" y="10123"/>
                      <a:pt x="974" y="10458"/>
                    </a:cubicBezTo>
                    <a:cubicBezTo>
                      <a:pt x="1" y="10701"/>
                      <a:pt x="852" y="12707"/>
                      <a:pt x="882" y="13193"/>
                    </a:cubicBezTo>
                    <a:cubicBezTo>
                      <a:pt x="913" y="13832"/>
                      <a:pt x="700" y="15139"/>
                      <a:pt x="1034" y="15686"/>
                    </a:cubicBezTo>
                    <a:cubicBezTo>
                      <a:pt x="1217" y="15990"/>
                      <a:pt x="1673" y="15868"/>
                      <a:pt x="1885" y="16142"/>
                    </a:cubicBezTo>
                    <a:cubicBezTo>
                      <a:pt x="2068" y="16385"/>
                      <a:pt x="1825" y="16841"/>
                      <a:pt x="2098" y="17084"/>
                    </a:cubicBezTo>
                    <a:cubicBezTo>
                      <a:pt x="2173" y="17145"/>
                      <a:pt x="2249" y="17169"/>
                      <a:pt x="2326" y="17169"/>
                    </a:cubicBezTo>
                    <a:cubicBezTo>
                      <a:pt x="2606" y="17169"/>
                      <a:pt x="2890" y="16850"/>
                      <a:pt x="3104" y="16850"/>
                    </a:cubicBezTo>
                    <a:cubicBezTo>
                      <a:pt x="3238" y="16850"/>
                      <a:pt x="3345" y="16976"/>
                      <a:pt x="3405" y="17388"/>
                    </a:cubicBezTo>
                    <a:cubicBezTo>
                      <a:pt x="3508" y="18138"/>
                      <a:pt x="4002" y="18181"/>
                      <a:pt x="4523" y="18181"/>
                    </a:cubicBezTo>
                    <a:cubicBezTo>
                      <a:pt x="4590" y="18181"/>
                      <a:pt x="4658" y="18180"/>
                      <a:pt x="4725" y="18180"/>
                    </a:cubicBezTo>
                    <a:cubicBezTo>
                      <a:pt x="5067" y="18180"/>
                      <a:pt x="5401" y="18198"/>
                      <a:pt x="5624" y="18421"/>
                    </a:cubicBezTo>
                    <a:cubicBezTo>
                      <a:pt x="5756" y="18554"/>
                      <a:pt x="5898" y="18605"/>
                      <a:pt x="6047" y="18605"/>
                    </a:cubicBezTo>
                    <a:cubicBezTo>
                      <a:pt x="6548" y="18605"/>
                      <a:pt x="7129" y="18026"/>
                      <a:pt x="7691" y="18026"/>
                    </a:cubicBezTo>
                    <a:cubicBezTo>
                      <a:pt x="8093" y="18026"/>
                      <a:pt x="8265" y="18912"/>
                      <a:pt x="8521" y="18912"/>
                    </a:cubicBezTo>
                    <a:cubicBezTo>
                      <a:pt x="8614" y="18912"/>
                      <a:pt x="8717" y="18797"/>
                      <a:pt x="8846" y="18482"/>
                    </a:cubicBezTo>
                    <a:cubicBezTo>
                      <a:pt x="9028" y="18004"/>
                      <a:pt x="9155" y="17740"/>
                      <a:pt x="9312" y="17740"/>
                    </a:cubicBezTo>
                    <a:cubicBezTo>
                      <a:pt x="9444" y="17740"/>
                      <a:pt x="9596" y="17927"/>
                      <a:pt x="9819" y="18330"/>
                    </a:cubicBezTo>
                    <a:cubicBezTo>
                      <a:pt x="9952" y="18553"/>
                      <a:pt x="10061" y="18641"/>
                      <a:pt x="10161" y="18641"/>
                    </a:cubicBezTo>
                    <a:cubicBezTo>
                      <a:pt x="10333" y="18641"/>
                      <a:pt x="10477" y="18376"/>
                      <a:pt x="10670" y="18087"/>
                    </a:cubicBezTo>
                    <a:cubicBezTo>
                      <a:pt x="10788" y="17926"/>
                      <a:pt x="10910" y="17875"/>
                      <a:pt x="11036" y="17875"/>
                    </a:cubicBezTo>
                    <a:cubicBezTo>
                      <a:pt x="11253" y="17875"/>
                      <a:pt x="11482" y="18028"/>
                      <a:pt x="11723" y="18028"/>
                    </a:cubicBezTo>
                    <a:cubicBezTo>
                      <a:pt x="11736" y="18028"/>
                      <a:pt x="11750" y="18027"/>
                      <a:pt x="11764" y="18026"/>
                    </a:cubicBezTo>
                    <a:cubicBezTo>
                      <a:pt x="12263" y="17974"/>
                      <a:pt x="12286" y="17535"/>
                      <a:pt x="12715" y="17535"/>
                    </a:cubicBezTo>
                    <a:cubicBezTo>
                      <a:pt x="12782" y="17535"/>
                      <a:pt x="12859" y="17546"/>
                      <a:pt x="12950" y="17570"/>
                    </a:cubicBezTo>
                    <a:cubicBezTo>
                      <a:pt x="13466" y="17722"/>
                      <a:pt x="13557" y="17722"/>
                      <a:pt x="13983" y="18087"/>
                    </a:cubicBezTo>
                    <a:cubicBezTo>
                      <a:pt x="14084" y="18188"/>
                      <a:pt x="14171" y="18228"/>
                      <a:pt x="14248" y="18228"/>
                    </a:cubicBezTo>
                    <a:cubicBezTo>
                      <a:pt x="14451" y="18228"/>
                      <a:pt x="14589" y="17951"/>
                      <a:pt x="14743" y="17753"/>
                    </a:cubicBezTo>
                    <a:cubicBezTo>
                      <a:pt x="14851" y="17627"/>
                      <a:pt x="14953" y="17582"/>
                      <a:pt x="15052" y="17582"/>
                    </a:cubicBezTo>
                    <a:cubicBezTo>
                      <a:pt x="15303" y="17582"/>
                      <a:pt x="15534" y="17875"/>
                      <a:pt x="15808" y="17875"/>
                    </a:cubicBezTo>
                    <a:cubicBezTo>
                      <a:pt x="15818" y="17875"/>
                      <a:pt x="15827" y="17875"/>
                      <a:pt x="15837" y="17874"/>
                    </a:cubicBezTo>
                    <a:cubicBezTo>
                      <a:pt x="16265" y="17837"/>
                      <a:pt x="17012" y="17686"/>
                      <a:pt x="17653" y="17686"/>
                    </a:cubicBezTo>
                    <a:cubicBezTo>
                      <a:pt x="18058" y="17686"/>
                      <a:pt x="18421" y="17746"/>
                      <a:pt x="18634" y="17935"/>
                    </a:cubicBezTo>
                    <a:cubicBezTo>
                      <a:pt x="18844" y="18126"/>
                      <a:pt x="19028" y="18201"/>
                      <a:pt x="19196" y="18201"/>
                    </a:cubicBezTo>
                    <a:cubicBezTo>
                      <a:pt x="19806" y="18201"/>
                      <a:pt x="20183" y="17202"/>
                      <a:pt x="20708" y="17202"/>
                    </a:cubicBezTo>
                    <a:cubicBezTo>
                      <a:pt x="20725" y="17202"/>
                      <a:pt x="20743" y="17203"/>
                      <a:pt x="20761" y="17206"/>
                    </a:cubicBezTo>
                    <a:cubicBezTo>
                      <a:pt x="21071" y="17231"/>
                      <a:pt x="21140" y="18356"/>
                      <a:pt x="21471" y="18356"/>
                    </a:cubicBezTo>
                    <a:cubicBezTo>
                      <a:pt x="21529" y="18356"/>
                      <a:pt x="21596" y="18321"/>
                      <a:pt x="21673" y="18239"/>
                    </a:cubicBezTo>
                    <a:cubicBezTo>
                      <a:pt x="22065" y="17826"/>
                      <a:pt x="22223" y="17689"/>
                      <a:pt x="22314" y="17689"/>
                    </a:cubicBezTo>
                    <a:cubicBezTo>
                      <a:pt x="22479" y="17689"/>
                      <a:pt x="22429" y="18131"/>
                      <a:pt x="23132" y="18209"/>
                    </a:cubicBezTo>
                    <a:cubicBezTo>
                      <a:pt x="23150" y="18210"/>
                      <a:pt x="23167" y="18211"/>
                      <a:pt x="23185" y="18211"/>
                    </a:cubicBezTo>
                    <a:cubicBezTo>
                      <a:pt x="23639" y="18211"/>
                      <a:pt x="24080" y="17722"/>
                      <a:pt x="24517" y="17722"/>
                    </a:cubicBezTo>
                    <a:cubicBezTo>
                      <a:pt x="24735" y="17722"/>
                      <a:pt x="24952" y="17844"/>
                      <a:pt x="25169" y="18209"/>
                    </a:cubicBezTo>
                    <a:cubicBezTo>
                      <a:pt x="25363" y="18535"/>
                      <a:pt x="25557" y="18652"/>
                      <a:pt x="25752" y="18652"/>
                    </a:cubicBezTo>
                    <a:cubicBezTo>
                      <a:pt x="26228" y="18652"/>
                      <a:pt x="26709" y="17957"/>
                      <a:pt x="27205" y="17935"/>
                    </a:cubicBezTo>
                    <a:cubicBezTo>
                      <a:pt x="27632" y="17935"/>
                      <a:pt x="27763" y="17639"/>
                      <a:pt x="28074" y="17639"/>
                    </a:cubicBezTo>
                    <a:cubicBezTo>
                      <a:pt x="28162" y="17639"/>
                      <a:pt x="28264" y="17662"/>
                      <a:pt x="28391" y="17722"/>
                    </a:cubicBezTo>
                    <a:cubicBezTo>
                      <a:pt x="28596" y="17810"/>
                      <a:pt x="29425" y="18210"/>
                      <a:pt x="29646" y="18210"/>
                    </a:cubicBezTo>
                    <a:cubicBezTo>
                      <a:pt x="29654" y="18210"/>
                      <a:pt x="29661" y="18210"/>
                      <a:pt x="29667" y="18209"/>
                    </a:cubicBezTo>
                    <a:cubicBezTo>
                      <a:pt x="30177" y="18128"/>
                      <a:pt x="30521" y="17053"/>
                      <a:pt x="31076" y="17053"/>
                    </a:cubicBezTo>
                    <a:cubicBezTo>
                      <a:pt x="31149" y="17053"/>
                      <a:pt x="31227" y="17072"/>
                      <a:pt x="31309" y="17114"/>
                    </a:cubicBezTo>
                    <a:cubicBezTo>
                      <a:pt x="31561" y="17247"/>
                      <a:pt x="31750" y="17304"/>
                      <a:pt x="31894" y="17304"/>
                    </a:cubicBezTo>
                    <a:cubicBezTo>
                      <a:pt x="32446" y="17304"/>
                      <a:pt x="32365" y="16483"/>
                      <a:pt x="32798" y="15929"/>
                    </a:cubicBezTo>
                    <a:cubicBezTo>
                      <a:pt x="33041" y="15625"/>
                      <a:pt x="34774" y="13163"/>
                      <a:pt x="34591" y="13011"/>
                    </a:cubicBezTo>
                    <a:cubicBezTo>
                      <a:pt x="33679" y="12403"/>
                      <a:pt x="33649" y="12585"/>
                      <a:pt x="34318" y="11734"/>
                    </a:cubicBezTo>
                    <a:cubicBezTo>
                      <a:pt x="34652" y="11248"/>
                      <a:pt x="33467" y="11187"/>
                      <a:pt x="33649" y="10579"/>
                    </a:cubicBezTo>
                    <a:cubicBezTo>
                      <a:pt x="33801" y="10032"/>
                      <a:pt x="33406" y="8695"/>
                      <a:pt x="33041" y="8269"/>
                    </a:cubicBezTo>
                    <a:cubicBezTo>
                      <a:pt x="32792" y="7979"/>
                      <a:pt x="32442" y="7934"/>
                      <a:pt x="32098" y="7934"/>
                    </a:cubicBezTo>
                    <a:cubicBezTo>
                      <a:pt x="31943" y="7934"/>
                      <a:pt x="31790" y="7943"/>
                      <a:pt x="31647" y="7943"/>
                    </a:cubicBezTo>
                    <a:cubicBezTo>
                      <a:pt x="31409" y="7943"/>
                      <a:pt x="31200" y="7918"/>
                      <a:pt x="31065" y="7783"/>
                    </a:cubicBezTo>
                    <a:cubicBezTo>
                      <a:pt x="30488" y="7236"/>
                      <a:pt x="30670" y="6324"/>
                      <a:pt x="30002" y="5868"/>
                    </a:cubicBezTo>
                    <a:cubicBezTo>
                      <a:pt x="29637" y="5625"/>
                      <a:pt x="28543" y="5777"/>
                      <a:pt x="28543" y="5382"/>
                    </a:cubicBezTo>
                    <a:cubicBezTo>
                      <a:pt x="28488" y="4712"/>
                      <a:pt x="28488" y="4473"/>
                      <a:pt x="28278" y="4473"/>
                    </a:cubicBezTo>
                    <a:cubicBezTo>
                      <a:pt x="28136" y="4473"/>
                      <a:pt x="27897" y="4584"/>
                      <a:pt x="27479" y="4743"/>
                    </a:cubicBezTo>
                    <a:cubicBezTo>
                      <a:pt x="27387" y="4777"/>
                      <a:pt x="27296" y="4792"/>
                      <a:pt x="27207" y="4792"/>
                    </a:cubicBezTo>
                    <a:cubicBezTo>
                      <a:pt x="26733" y="4792"/>
                      <a:pt x="26328" y="4358"/>
                      <a:pt x="26354" y="3923"/>
                    </a:cubicBezTo>
                    <a:cubicBezTo>
                      <a:pt x="26445" y="2768"/>
                      <a:pt x="26020" y="3011"/>
                      <a:pt x="25077" y="2585"/>
                    </a:cubicBezTo>
                    <a:cubicBezTo>
                      <a:pt x="24962" y="2527"/>
                      <a:pt x="24853" y="2505"/>
                      <a:pt x="24749" y="2505"/>
                    </a:cubicBezTo>
                    <a:cubicBezTo>
                      <a:pt x="24374" y="2505"/>
                      <a:pt x="24066" y="2800"/>
                      <a:pt x="23756" y="2800"/>
                    </a:cubicBezTo>
                    <a:cubicBezTo>
                      <a:pt x="23700" y="2800"/>
                      <a:pt x="23644" y="2790"/>
                      <a:pt x="23588" y="2768"/>
                    </a:cubicBezTo>
                    <a:cubicBezTo>
                      <a:pt x="23290" y="2605"/>
                      <a:pt x="23620" y="1403"/>
                      <a:pt x="23221" y="1403"/>
                    </a:cubicBezTo>
                    <a:cubicBezTo>
                      <a:pt x="23173" y="1403"/>
                      <a:pt x="23113" y="1421"/>
                      <a:pt x="23041" y="1461"/>
                    </a:cubicBezTo>
                    <a:cubicBezTo>
                      <a:pt x="22567" y="1724"/>
                      <a:pt x="22387" y="1855"/>
                      <a:pt x="22145" y="1855"/>
                    </a:cubicBezTo>
                    <a:cubicBezTo>
                      <a:pt x="21967" y="1855"/>
                      <a:pt x="21755" y="1784"/>
                      <a:pt x="21369" y="1643"/>
                    </a:cubicBezTo>
                    <a:cubicBezTo>
                      <a:pt x="20670" y="1369"/>
                      <a:pt x="20093" y="1309"/>
                      <a:pt x="19363" y="1126"/>
                    </a:cubicBezTo>
                    <a:cubicBezTo>
                      <a:pt x="18816" y="974"/>
                      <a:pt x="18725" y="154"/>
                      <a:pt x="18330" y="93"/>
                    </a:cubicBezTo>
                    <a:cubicBezTo>
                      <a:pt x="18296" y="88"/>
                      <a:pt x="18264" y="85"/>
                      <a:pt x="18232" y="85"/>
                    </a:cubicBezTo>
                    <a:cubicBezTo>
                      <a:pt x="17722" y="85"/>
                      <a:pt x="17412" y="708"/>
                      <a:pt x="16912" y="708"/>
                    </a:cubicBezTo>
                    <a:cubicBezTo>
                      <a:pt x="16706" y="708"/>
                      <a:pt x="16468" y="602"/>
                      <a:pt x="16171" y="306"/>
                    </a:cubicBezTo>
                    <a:cubicBezTo>
                      <a:pt x="15952" y="86"/>
                      <a:pt x="15808" y="0"/>
                      <a:pt x="1571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4" name="Google Shape;12034;p32"/>
              <p:cNvSpPr/>
              <p:nvPr/>
            </p:nvSpPr>
            <p:spPr>
              <a:xfrm>
                <a:off x="3097512" y="3571478"/>
                <a:ext cx="486590" cy="164464"/>
              </a:xfrm>
              <a:custGeom>
                <a:avLst/>
                <a:gdLst/>
                <a:ahLst/>
                <a:cxnLst/>
                <a:rect l="l" t="t" r="r" b="b"/>
                <a:pathLst>
                  <a:path w="28968" h="9791" extrusionOk="0">
                    <a:moveTo>
                      <a:pt x="12399" y="1"/>
                    </a:moveTo>
                    <a:cubicBezTo>
                      <a:pt x="12069" y="1"/>
                      <a:pt x="12231" y="952"/>
                      <a:pt x="11763" y="1093"/>
                    </a:cubicBezTo>
                    <a:cubicBezTo>
                      <a:pt x="11734" y="1101"/>
                      <a:pt x="11705" y="1105"/>
                      <a:pt x="11676" y="1105"/>
                    </a:cubicBezTo>
                    <a:cubicBezTo>
                      <a:pt x="11345" y="1105"/>
                      <a:pt x="11012" y="601"/>
                      <a:pt x="10786" y="601"/>
                    </a:cubicBezTo>
                    <a:cubicBezTo>
                      <a:pt x="10678" y="601"/>
                      <a:pt x="10594" y="718"/>
                      <a:pt x="10547" y="1062"/>
                    </a:cubicBezTo>
                    <a:cubicBezTo>
                      <a:pt x="10472" y="1490"/>
                      <a:pt x="10188" y="2231"/>
                      <a:pt x="9661" y="2231"/>
                    </a:cubicBezTo>
                    <a:cubicBezTo>
                      <a:pt x="9551" y="2231"/>
                      <a:pt x="9432" y="2199"/>
                      <a:pt x="9301" y="2126"/>
                    </a:cubicBezTo>
                    <a:cubicBezTo>
                      <a:pt x="8854" y="1874"/>
                      <a:pt x="8624" y="1747"/>
                      <a:pt x="8495" y="1747"/>
                    </a:cubicBezTo>
                    <a:cubicBezTo>
                      <a:pt x="8281" y="1747"/>
                      <a:pt x="8347" y="2094"/>
                      <a:pt x="8177" y="2795"/>
                    </a:cubicBezTo>
                    <a:cubicBezTo>
                      <a:pt x="8106" y="3085"/>
                      <a:pt x="7914" y="3188"/>
                      <a:pt x="7676" y="3188"/>
                    </a:cubicBezTo>
                    <a:cubicBezTo>
                      <a:pt x="7191" y="3188"/>
                      <a:pt x="6516" y="2765"/>
                      <a:pt x="6292" y="2643"/>
                    </a:cubicBezTo>
                    <a:cubicBezTo>
                      <a:pt x="6224" y="2607"/>
                      <a:pt x="6160" y="2591"/>
                      <a:pt x="6100" y="2591"/>
                    </a:cubicBezTo>
                    <a:cubicBezTo>
                      <a:pt x="5544" y="2591"/>
                      <a:pt x="5314" y="3971"/>
                      <a:pt x="4985" y="4163"/>
                    </a:cubicBezTo>
                    <a:cubicBezTo>
                      <a:pt x="4934" y="4195"/>
                      <a:pt x="4881" y="4208"/>
                      <a:pt x="4826" y="4208"/>
                    </a:cubicBezTo>
                    <a:cubicBezTo>
                      <a:pt x="4577" y="4208"/>
                      <a:pt x="4298" y="3934"/>
                      <a:pt x="4050" y="3934"/>
                    </a:cubicBezTo>
                    <a:cubicBezTo>
                      <a:pt x="3995" y="3934"/>
                      <a:pt x="3942" y="3948"/>
                      <a:pt x="3891" y="3980"/>
                    </a:cubicBezTo>
                    <a:cubicBezTo>
                      <a:pt x="3587" y="4163"/>
                      <a:pt x="3769" y="4710"/>
                      <a:pt x="3465" y="4892"/>
                    </a:cubicBezTo>
                    <a:cubicBezTo>
                      <a:pt x="2584" y="5500"/>
                      <a:pt x="1459" y="5257"/>
                      <a:pt x="699" y="6138"/>
                    </a:cubicBezTo>
                    <a:cubicBezTo>
                      <a:pt x="182" y="6746"/>
                      <a:pt x="851" y="7658"/>
                      <a:pt x="61" y="7932"/>
                    </a:cubicBezTo>
                    <a:lnTo>
                      <a:pt x="0" y="7932"/>
                    </a:lnTo>
                    <a:cubicBezTo>
                      <a:pt x="30" y="8023"/>
                      <a:pt x="61" y="8114"/>
                      <a:pt x="91" y="8266"/>
                    </a:cubicBezTo>
                    <a:cubicBezTo>
                      <a:pt x="194" y="9016"/>
                      <a:pt x="688" y="9059"/>
                      <a:pt x="1209" y="9059"/>
                    </a:cubicBezTo>
                    <a:cubicBezTo>
                      <a:pt x="1276" y="9059"/>
                      <a:pt x="1344" y="9058"/>
                      <a:pt x="1411" y="9058"/>
                    </a:cubicBezTo>
                    <a:cubicBezTo>
                      <a:pt x="1753" y="9058"/>
                      <a:pt x="2087" y="9076"/>
                      <a:pt x="2310" y="9299"/>
                    </a:cubicBezTo>
                    <a:cubicBezTo>
                      <a:pt x="2442" y="9432"/>
                      <a:pt x="2584" y="9483"/>
                      <a:pt x="2733" y="9483"/>
                    </a:cubicBezTo>
                    <a:cubicBezTo>
                      <a:pt x="3234" y="9483"/>
                      <a:pt x="3815" y="8904"/>
                      <a:pt x="4377" y="8904"/>
                    </a:cubicBezTo>
                    <a:cubicBezTo>
                      <a:pt x="4779" y="8904"/>
                      <a:pt x="4968" y="9790"/>
                      <a:pt x="5220" y="9790"/>
                    </a:cubicBezTo>
                    <a:cubicBezTo>
                      <a:pt x="5312" y="9790"/>
                      <a:pt x="5411" y="9675"/>
                      <a:pt x="5532" y="9360"/>
                    </a:cubicBezTo>
                    <a:cubicBezTo>
                      <a:pt x="5714" y="8882"/>
                      <a:pt x="5841" y="8618"/>
                      <a:pt x="6003" y="8618"/>
                    </a:cubicBezTo>
                    <a:cubicBezTo>
                      <a:pt x="6139" y="8618"/>
                      <a:pt x="6299" y="8805"/>
                      <a:pt x="6535" y="9208"/>
                    </a:cubicBezTo>
                    <a:cubicBezTo>
                      <a:pt x="6658" y="9431"/>
                      <a:pt x="6760" y="9519"/>
                      <a:pt x="6855" y="9519"/>
                    </a:cubicBezTo>
                    <a:cubicBezTo>
                      <a:pt x="7019" y="9519"/>
                      <a:pt x="7163" y="9254"/>
                      <a:pt x="7356" y="8965"/>
                    </a:cubicBezTo>
                    <a:cubicBezTo>
                      <a:pt x="7474" y="8804"/>
                      <a:pt x="7596" y="8753"/>
                      <a:pt x="7722" y="8753"/>
                    </a:cubicBezTo>
                    <a:cubicBezTo>
                      <a:pt x="7939" y="8753"/>
                      <a:pt x="8168" y="8906"/>
                      <a:pt x="8409" y="8906"/>
                    </a:cubicBezTo>
                    <a:cubicBezTo>
                      <a:pt x="8422" y="8906"/>
                      <a:pt x="8436" y="8905"/>
                      <a:pt x="8450" y="8904"/>
                    </a:cubicBezTo>
                    <a:cubicBezTo>
                      <a:pt x="8949" y="8852"/>
                      <a:pt x="8972" y="8413"/>
                      <a:pt x="9401" y="8413"/>
                    </a:cubicBezTo>
                    <a:cubicBezTo>
                      <a:pt x="9468" y="8413"/>
                      <a:pt x="9545" y="8424"/>
                      <a:pt x="9636" y="8448"/>
                    </a:cubicBezTo>
                    <a:cubicBezTo>
                      <a:pt x="10152" y="8600"/>
                      <a:pt x="10243" y="8600"/>
                      <a:pt x="10669" y="8965"/>
                    </a:cubicBezTo>
                    <a:cubicBezTo>
                      <a:pt x="10770" y="9066"/>
                      <a:pt x="10857" y="9106"/>
                      <a:pt x="10934" y="9106"/>
                    </a:cubicBezTo>
                    <a:cubicBezTo>
                      <a:pt x="11137" y="9106"/>
                      <a:pt x="11275" y="8829"/>
                      <a:pt x="11429" y="8631"/>
                    </a:cubicBezTo>
                    <a:cubicBezTo>
                      <a:pt x="11537" y="8505"/>
                      <a:pt x="11639" y="8460"/>
                      <a:pt x="11738" y="8460"/>
                    </a:cubicBezTo>
                    <a:cubicBezTo>
                      <a:pt x="11989" y="8460"/>
                      <a:pt x="12220" y="8753"/>
                      <a:pt x="12494" y="8753"/>
                    </a:cubicBezTo>
                    <a:cubicBezTo>
                      <a:pt x="12504" y="8753"/>
                      <a:pt x="12513" y="8753"/>
                      <a:pt x="12523" y="8752"/>
                    </a:cubicBezTo>
                    <a:cubicBezTo>
                      <a:pt x="12951" y="8715"/>
                      <a:pt x="13698" y="8564"/>
                      <a:pt x="14339" y="8564"/>
                    </a:cubicBezTo>
                    <a:cubicBezTo>
                      <a:pt x="14744" y="8564"/>
                      <a:pt x="15107" y="8624"/>
                      <a:pt x="15320" y="8813"/>
                    </a:cubicBezTo>
                    <a:cubicBezTo>
                      <a:pt x="15530" y="9004"/>
                      <a:pt x="15714" y="9079"/>
                      <a:pt x="15882" y="9079"/>
                    </a:cubicBezTo>
                    <a:cubicBezTo>
                      <a:pt x="16492" y="9079"/>
                      <a:pt x="16869" y="8080"/>
                      <a:pt x="17394" y="8080"/>
                    </a:cubicBezTo>
                    <a:cubicBezTo>
                      <a:pt x="17411" y="8080"/>
                      <a:pt x="17429" y="8081"/>
                      <a:pt x="17447" y="8084"/>
                    </a:cubicBezTo>
                    <a:cubicBezTo>
                      <a:pt x="17757" y="8109"/>
                      <a:pt x="17826" y="9234"/>
                      <a:pt x="18157" y="9234"/>
                    </a:cubicBezTo>
                    <a:cubicBezTo>
                      <a:pt x="18215" y="9234"/>
                      <a:pt x="18282" y="9199"/>
                      <a:pt x="18359" y="9117"/>
                    </a:cubicBezTo>
                    <a:cubicBezTo>
                      <a:pt x="18751" y="8704"/>
                      <a:pt x="18912" y="8567"/>
                      <a:pt x="19008" y="8567"/>
                    </a:cubicBezTo>
                    <a:cubicBezTo>
                      <a:pt x="19179" y="8567"/>
                      <a:pt x="19135" y="9009"/>
                      <a:pt x="19818" y="9087"/>
                    </a:cubicBezTo>
                    <a:cubicBezTo>
                      <a:pt x="19836" y="9088"/>
                      <a:pt x="19853" y="9089"/>
                      <a:pt x="19871" y="9089"/>
                    </a:cubicBezTo>
                    <a:cubicBezTo>
                      <a:pt x="20321" y="9089"/>
                      <a:pt x="20758" y="8609"/>
                      <a:pt x="21191" y="8609"/>
                    </a:cubicBezTo>
                    <a:cubicBezTo>
                      <a:pt x="21413" y="8609"/>
                      <a:pt x="21634" y="8735"/>
                      <a:pt x="21855" y="9117"/>
                    </a:cubicBezTo>
                    <a:cubicBezTo>
                      <a:pt x="22045" y="9429"/>
                      <a:pt x="22236" y="9541"/>
                      <a:pt x="22427" y="9541"/>
                    </a:cubicBezTo>
                    <a:cubicBezTo>
                      <a:pt x="22907" y="9541"/>
                      <a:pt x="23391" y="8835"/>
                      <a:pt x="23891" y="8813"/>
                    </a:cubicBezTo>
                    <a:cubicBezTo>
                      <a:pt x="24318" y="8813"/>
                      <a:pt x="24449" y="8517"/>
                      <a:pt x="24760" y="8517"/>
                    </a:cubicBezTo>
                    <a:cubicBezTo>
                      <a:pt x="24848" y="8517"/>
                      <a:pt x="24950" y="8540"/>
                      <a:pt x="25077" y="8600"/>
                    </a:cubicBezTo>
                    <a:cubicBezTo>
                      <a:pt x="25282" y="8688"/>
                      <a:pt x="26111" y="9088"/>
                      <a:pt x="26332" y="9088"/>
                    </a:cubicBezTo>
                    <a:cubicBezTo>
                      <a:pt x="26340" y="9088"/>
                      <a:pt x="26347" y="9088"/>
                      <a:pt x="26353" y="9087"/>
                    </a:cubicBezTo>
                    <a:cubicBezTo>
                      <a:pt x="26863" y="9006"/>
                      <a:pt x="27207" y="7931"/>
                      <a:pt x="27762" y="7931"/>
                    </a:cubicBezTo>
                    <a:cubicBezTo>
                      <a:pt x="27835" y="7931"/>
                      <a:pt x="27913" y="7950"/>
                      <a:pt x="27995" y="7992"/>
                    </a:cubicBezTo>
                    <a:cubicBezTo>
                      <a:pt x="28246" y="8125"/>
                      <a:pt x="28434" y="8182"/>
                      <a:pt x="28579" y="8182"/>
                    </a:cubicBezTo>
                    <a:cubicBezTo>
                      <a:pt x="28767" y="8182"/>
                      <a:pt x="28881" y="8086"/>
                      <a:pt x="28967" y="7932"/>
                    </a:cubicBezTo>
                    <a:cubicBezTo>
                      <a:pt x="28910" y="7928"/>
                      <a:pt x="28852" y="7926"/>
                      <a:pt x="28794" y="7926"/>
                    </a:cubicBezTo>
                    <a:cubicBezTo>
                      <a:pt x="28619" y="7926"/>
                      <a:pt x="28442" y="7939"/>
                      <a:pt x="28279" y="7939"/>
                    </a:cubicBezTo>
                    <a:cubicBezTo>
                      <a:pt x="28063" y="7939"/>
                      <a:pt x="27873" y="7916"/>
                      <a:pt x="27751" y="7810"/>
                    </a:cubicBezTo>
                    <a:cubicBezTo>
                      <a:pt x="27174" y="7232"/>
                      <a:pt x="27356" y="6321"/>
                      <a:pt x="26688" y="5865"/>
                    </a:cubicBezTo>
                    <a:cubicBezTo>
                      <a:pt x="26323" y="5622"/>
                      <a:pt x="25229" y="5773"/>
                      <a:pt x="25229" y="5378"/>
                    </a:cubicBezTo>
                    <a:cubicBezTo>
                      <a:pt x="25174" y="4709"/>
                      <a:pt x="25174" y="4470"/>
                      <a:pt x="24964" y="4470"/>
                    </a:cubicBezTo>
                    <a:cubicBezTo>
                      <a:pt x="24822" y="4470"/>
                      <a:pt x="24583" y="4580"/>
                      <a:pt x="24165" y="4740"/>
                    </a:cubicBezTo>
                    <a:cubicBezTo>
                      <a:pt x="24078" y="4774"/>
                      <a:pt x="23990" y="4789"/>
                      <a:pt x="23903" y="4789"/>
                    </a:cubicBezTo>
                    <a:cubicBezTo>
                      <a:pt x="23441" y="4789"/>
                      <a:pt x="23014" y="4354"/>
                      <a:pt x="23040" y="3919"/>
                    </a:cubicBezTo>
                    <a:cubicBezTo>
                      <a:pt x="23131" y="2795"/>
                      <a:pt x="22706" y="3007"/>
                      <a:pt x="21763" y="2582"/>
                    </a:cubicBezTo>
                    <a:cubicBezTo>
                      <a:pt x="21648" y="2524"/>
                      <a:pt x="21539" y="2502"/>
                      <a:pt x="21435" y="2502"/>
                    </a:cubicBezTo>
                    <a:cubicBezTo>
                      <a:pt x="21060" y="2502"/>
                      <a:pt x="20752" y="2796"/>
                      <a:pt x="20442" y="2796"/>
                    </a:cubicBezTo>
                    <a:cubicBezTo>
                      <a:pt x="20386" y="2796"/>
                      <a:pt x="20330" y="2787"/>
                      <a:pt x="20274" y="2764"/>
                    </a:cubicBezTo>
                    <a:cubicBezTo>
                      <a:pt x="19976" y="2602"/>
                      <a:pt x="20306" y="1400"/>
                      <a:pt x="19907" y="1400"/>
                    </a:cubicBezTo>
                    <a:cubicBezTo>
                      <a:pt x="19859" y="1400"/>
                      <a:pt x="19799" y="1418"/>
                      <a:pt x="19727" y="1457"/>
                    </a:cubicBezTo>
                    <a:cubicBezTo>
                      <a:pt x="19253" y="1720"/>
                      <a:pt x="19073" y="1852"/>
                      <a:pt x="18831" y="1852"/>
                    </a:cubicBezTo>
                    <a:cubicBezTo>
                      <a:pt x="18653" y="1852"/>
                      <a:pt x="18441" y="1781"/>
                      <a:pt x="18055" y="1640"/>
                    </a:cubicBezTo>
                    <a:cubicBezTo>
                      <a:pt x="17356" y="1366"/>
                      <a:pt x="16779" y="1305"/>
                      <a:pt x="16079" y="1123"/>
                    </a:cubicBezTo>
                    <a:cubicBezTo>
                      <a:pt x="15502" y="971"/>
                      <a:pt x="15411" y="150"/>
                      <a:pt x="15016" y="90"/>
                    </a:cubicBezTo>
                    <a:cubicBezTo>
                      <a:pt x="14982" y="84"/>
                      <a:pt x="14950" y="82"/>
                      <a:pt x="14918" y="82"/>
                    </a:cubicBezTo>
                    <a:cubicBezTo>
                      <a:pt x="14408" y="82"/>
                      <a:pt x="14098" y="704"/>
                      <a:pt x="13598" y="704"/>
                    </a:cubicBezTo>
                    <a:cubicBezTo>
                      <a:pt x="13392" y="704"/>
                      <a:pt x="13154" y="599"/>
                      <a:pt x="12857" y="302"/>
                    </a:cubicBezTo>
                    <a:cubicBezTo>
                      <a:pt x="12641" y="86"/>
                      <a:pt x="12498" y="1"/>
                      <a:pt x="1239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5" name="Google Shape;12035;p32"/>
              <p:cNvSpPr/>
              <p:nvPr/>
            </p:nvSpPr>
            <p:spPr>
              <a:xfrm>
                <a:off x="2974965" y="3156668"/>
                <a:ext cx="379372" cy="178927"/>
              </a:xfrm>
              <a:custGeom>
                <a:avLst/>
                <a:gdLst/>
                <a:ahLst/>
                <a:cxnLst/>
                <a:rect l="l" t="t" r="r" b="b"/>
                <a:pathLst>
                  <a:path w="22585" h="10652" extrusionOk="0">
                    <a:moveTo>
                      <a:pt x="10842" y="1"/>
                    </a:moveTo>
                    <a:cubicBezTo>
                      <a:pt x="10813" y="1"/>
                      <a:pt x="10786" y="4"/>
                      <a:pt x="10760" y="10"/>
                    </a:cubicBezTo>
                    <a:cubicBezTo>
                      <a:pt x="10255" y="66"/>
                      <a:pt x="10242" y="537"/>
                      <a:pt x="9741" y="537"/>
                    </a:cubicBezTo>
                    <a:cubicBezTo>
                      <a:pt x="9699" y="537"/>
                      <a:pt x="9654" y="534"/>
                      <a:pt x="9605" y="527"/>
                    </a:cubicBezTo>
                    <a:cubicBezTo>
                      <a:pt x="9533" y="520"/>
                      <a:pt x="9463" y="516"/>
                      <a:pt x="9395" y="516"/>
                    </a:cubicBezTo>
                    <a:cubicBezTo>
                      <a:pt x="9174" y="516"/>
                      <a:pt x="8970" y="556"/>
                      <a:pt x="8784" y="648"/>
                    </a:cubicBezTo>
                    <a:cubicBezTo>
                      <a:pt x="8268" y="831"/>
                      <a:pt x="7751" y="1074"/>
                      <a:pt x="7265" y="1317"/>
                    </a:cubicBezTo>
                    <a:cubicBezTo>
                      <a:pt x="6870" y="1560"/>
                      <a:pt x="6414" y="1469"/>
                      <a:pt x="6049" y="1651"/>
                    </a:cubicBezTo>
                    <a:cubicBezTo>
                      <a:pt x="5836" y="1834"/>
                      <a:pt x="5623" y="2047"/>
                      <a:pt x="5441" y="2229"/>
                    </a:cubicBezTo>
                    <a:cubicBezTo>
                      <a:pt x="5085" y="2448"/>
                      <a:pt x="5321" y="3137"/>
                      <a:pt x="4859" y="3137"/>
                    </a:cubicBezTo>
                    <a:cubicBezTo>
                      <a:pt x="4809" y="3137"/>
                      <a:pt x="4750" y="3128"/>
                      <a:pt x="4681" y="3110"/>
                    </a:cubicBezTo>
                    <a:cubicBezTo>
                      <a:pt x="4434" y="3040"/>
                      <a:pt x="4269" y="3009"/>
                      <a:pt x="4159" y="3009"/>
                    </a:cubicBezTo>
                    <a:cubicBezTo>
                      <a:pt x="3698" y="3009"/>
                      <a:pt x="4187" y="3545"/>
                      <a:pt x="3648" y="3962"/>
                    </a:cubicBezTo>
                    <a:cubicBezTo>
                      <a:pt x="3374" y="4022"/>
                      <a:pt x="3070" y="4083"/>
                      <a:pt x="2766" y="4174"/>
                    </a:cubicBezTo>
                    <a:cubicBezTo>
                      <a:pt x="2645" y="4417"/>
                      <a:pt x="2523" y="4691"/>
                      <a:pt x="2432" y="4965"/>
                    </a:cubicBezTo>
                    <a:cubicBezTo>
                      <a:pt x="1581" y="5846"/>
                      <a:pt x="0" y="6302"/>
                      <a:pt x="1003" y="7913"/>
                    </a:cubicBezTo>
                    <a:cubicBezTo>
                      <a:pt x="1277" y="8369"/>
                      <a:pt x="1216" y="9402"/>
                      <a:pt x="1733" y="9706"/>
                    </a:cubicBezTo>
                    <a:cubicBezTo>
                      <a:pt x="1859" y="9774"/>
                      <a:pt x="2009" y="9797"/>
                      <a:pt x="2169" y="9797"/>
                    </a:cubicBezTo>
                    <a:cubicBezTo>
                      <a:pt x="2514" y="9797"/>
                      <a:pt x="2907" y="9690"/>
                      <a:pt x="3219" y="9690"/>
                    </a:cubicBezTo>
                    <a:cubicBezTo>
                      <a:pt x="3285" y="9690"/>
                      <a:pt x="3347" y="9695"/>
                      <a:pt x="3404" y="9706"/>
                    </a:cubicBezTo>
                    <a:cubicBezTo>
                      <a:pt x="3739" y="9737"/>
                      <a:pt x="3830" y="10223"/>
                      <a:pt x="4164" y="10253"/>
                    </a:cubicBezTo>
                    <a:cubicBezTo>
                      <a:pt x="4438" y="10253"/>
                      <a:pt x="4711" y="10223"/>
                      <a:pt x="4985" y="10193"/>
                    </a:cubicBezTo>
                    <a:cubicBezTo>
                      <a:pt x="5010" y="10194"/>
                      <a:pt x="5035" y="10194"/>
                      <a:pt x="5059" y="10194"/>
                    </a:cubicBezTo>
                    <a:cubicBezTo>
                      <a:pt x="5468" y="10194"/>
                      <a:pt x="5632" y="10062"/>
                      <a:pt x="5805" y="10062"/>
                    </a:cubicBezTo>
                    <a:cubicBezTo>
                      <a:pt x="5946" y="10062"/>
                      <a:pt x="6093" y="10149"/>
                      <a:pt x="6383" y="10466"/>
                    </a:cubicBezTo>
                    <a:cubicBezTo>
                      <a:pt x="6503" y="10599"/>
                      <a:pt x="6632" y="10651"/>
                      <a:pt x="6766" y="10651"/>
                    </a:cubicBezTo>
                    <a:cubicBezTo>
                      <a:pt x="7278" y="10651"/>
                      <a:pt x="7864" y="9882"/>
                      <a:pt x="8298" y="9858"/>
                    </a:cubicBezTo>
                    <a:cubicBezTo>
                      <a:pt x="8356" y="9855"/>
                      <a:pt x="8412" y="9854"/>
                      <a:pt x="8466" y="9854"/>
                    </a:cubicBezTo>
                    <a:cubicBezTo>
                      <a:pt x="8976" y="9854"/>
                      <a:pt x="9311" y="9990"/>
                      <a:pt x="9696" y="10375"/>
                    </a:cubicBezTo>
                    <a:cubicBezTo>
                      <a:pt x="9786" y="10465"/>
                      <a:pt x="9907" y="10500"/>
                      <a:pt x="10045" y="10500"/>
                    </a:cubicBezTo>
                    <a:cubicBezTo>
                      <a:pt x="10513" y="10500"/>
                      <a:pt x="11189" y="10101"/>
                      <a:pt x="11611" y="10101"/>
                    </a:cubicBezTo>
                    <a:cubicBezTo>
                      <a:pt x="12158" y="10101"/>
                      <a:pt x="12675" y="10527"/>
                      <a:pt x="13222" y="10527"/>
                    </a:cubicBezTo>
                    <a:cubicBezTo>
                      <a:pt x="13232" y="10528"/>
                      <a:pt x="13242" y="10528"/>
                      <a:pt x="13252" y="10528"/>
                    </a:cubicBezTo>
                    <a:cubicBezTo>
                      <a:pt x="13742" y="10528"/>
                      <a:pt x="13780" y="9821"/>
                      <a:pt x="14389" y="9821"/>
                    </a:cubicBezTo>
                    <a:cubicBezTo>
                      <a:pt x="14424" y="9821"/>
                      <a:pt x="14460" y="9823"/>
                      <a:pt x="14499" y="9828"/>
                    </a:cubicBezTo>
                    <a:cubicBezTo>
                      <a:pt x="14989" y="9879"/>
                      <a:pt x="15435" y="10128"/>
                      <a:pt x="15893" y="10128"/>
                    </a:cubicBezTo>
                    <a:cubicBezTo>
                      <a:pt x="15975" y="10128"/>
                      <a:pt x="16057" y="10120"/>
                      <a:pt x="16140" y="10101"/>
                    </a:cubicBezTo>
                    <a:cubicBezTo>
                      <a:pt x="16215" y="10086"/>
                      <a:pt x="16285" y="10080"/>
                      <a:pt x="16349" y="10080"/>
                    </a:cubicBezTo>
                    <a:cubicBezTo>
                      <a:pt x="16884" y="10080"/>
                      <a:pt x="17090" y="10541"/>
                      <a:pt x="17639" y="10541"/>
                    </a:cubicBezTo>
                    <a:cubicBezTo>
                      <a:pt x="17693" y="10541"/>
                      <a:pt x="17751" y="10537"/>
                      <a:pt x="17812" y="10527"/>
                    </a:cubicBezTo>
                    <a:cubicBezTo>
                      <a:pt x="18181" y="10478"/>
                      <a:pt x="18689" y="10050"/>
                      <a:pt x="19079" y="10050"/>
                    </a:cubicBezTo>
                    <a:cubicBezTo>
                      <a:pt x="19171" y="10050"/>
                      <a:pt x="19256" y="10074"/>
                      <a:pt x="19332" y="10132"/>
                    </a:cubicBezTo>
                    <a:cubicBezTo>
                      <a:pt x="19547" y="10292"/>
                      <a:pt x="19765" y="10359"/>
                      <a:pt x="19982" y="10359"/>
                    </a:cubicBezTo>
                    <a:cubicBezTo>
                      <a:pt x="20712" y="10359"/>
                      <a:pt x="21416" y="9587"/>
                      <a:pt x="21885" y="8977"/>
                    </a:cubicBezTo>
                    <a:cubicBezTo>
                      <a:pt x="22341" y="8399"/>
                      <a:pt x="22371" y="7852"/>
                      <a:pt x="22493" y="7153"/>
                    </a:cubicBezTo>
                    <a:cubicBezTo>
                      <a:pt x="22584" y="6515"/>
                      <a:pt x="22128" y="6576"/>
                      <a:pt x="21855" y="6120"/>
                    </a:cubicBezTo>
                    <a:cubicBezTo>
                      <a:pt x="21794" y="5846"/>
                      <a:pt x="21733" y="5542"/>
                      <a:pt x="21642" y="5269"/>
                    </a:cubicBezTo>
                    <a:cubicBezTo>
                      <a:pt x="21156" y="4691"/>
                      <a:pt x="20700" y="5481"/>
                      <a:pt x="20578" y="4387"/>
                    </a:cubicBezTo>
                    <a:cubicBezTo>
                      <a:pt x="20517" y="3931"/>
                      <a:pt x="19879" y="3475"/>
                      <a:pt x="19484" y="3354"/>
                    </a:cubicBezTo>
                    <a:cubicBezTo>
                      <a:pt x="18906" y="3202"/>
                      <a:pt x="18997" y="2807"/>
                      <a:pt x="18542" y="2533"/>
                    </a:cubicBezTo>
                    <a:cubicBezTo>
                      <a:pt x="18268" y="2472"/>
                      <a:pt x="17964" y="2411"/>
                      <a:pt x="17690" y="2381"/>
                    </a:cubicBezTo>
                    <a:cubicBezTo>
                      <a:pt x="17052" y="2016"/>
                      <a:pt x="16870" y="2229"/>
                      <a:pt x="16596" y="1469"/>
                    </a:cubicBezTo>
                    <a:cubicBezTo>
                      <a:pt x="16532" y="1270"/>
                      <a:pt x="16445" y="1198"/>
                      <a:pt x="16344" y="1198"/>
                    </a:cubicBezTo>
                    <a:cubicBezTo>
                      <a:pt x="16086" y="1198"/>
                      <a:pt x="15734" y="1666"/>
                      <a:pt x="15437" y="1666"/>
                    </a:cubicBezTo>
                    <a:cubicBezTo>
                      <a:pt x="15407" y="1666"/>
                      <a:pt x="15378" y="1662"/>
                      <a:pt x="15350" y="1651"/>
                    </a:cubicBezTo>
                    <a:cubicBezTo>
                      <a:pt x="14863" y="1421"/>
                      <a:pt x="15218" y="651"/>
                      <a:pt x="14760" y="651"/>
                    </a:cubicBezTo>
                    <a:cubicBezTo>
                      <a:pt x="14674" y="651"/>
                      <a:pt x="14561" y="677"/>
                      <a:pt x="14408" y="740"/>
                    </a:cubicBezTo>
                    <a:cubicBezTo>
                      <a:pt x="14323" y="775"/>
                      <a:pt x="14192" y="789"/>
                      <a:pt x="14034" y="789"/>
                    </a:cubicBezTo>
                    <a:cubicBezTo>
                      <a:pt x="13510" y="789"/>
                      <a:pt x="12698" y="634"/>
                      <a:pt x="12371" y="588"/>
                    </a:cubicBezTo>
                    <a:cubicBezTo>
                      <a:pt x="11947" y="531"/>
                      <a:pt x="11233" y="1"/>
                      <a:pt x="1084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6" name="Google Shape;12036;p32"/>
              <p:cNvSpPr/>
              <p:nvPr/>
            </p:nvSpPr>
            <p:spPr>
              <a:xfrm>
                <a:off x="3020910" y="3248154"/>
                <a:ext cx="300742" cy="87448"/>
              </a:xfrm>
              <a:custGeom>
                <a:avLst/>
                <a:gdLst/>
                <a:ahLst/>
                <a:cxnLst/>
                <a:rect l="l" t="t" r="r" b="b"/>
                <a:pathLst>
                  <a:path w="17904" h="5206" extrusionOk="0">
                    <a:moveTo>
                      <a:pt x="8083" y="0"/>
                    </a:moveTo>
                    <a:cubicBezTo>
                      <a:pt x="8063" y="0"/>
                      <a:pt x="8043" y="2"/>
                      <a:pt x="8025" y="5"/>
                    </a:cubicBezTo>
                    <a:cubicBezTo>
                      <a:pt x="7522" y="89"/>
                      <a:pt x="7507" y="532"/>
                      <a:pt x="7012" y="532"/>
                    </a:cubicBezTo>
                    <a:cubicBezTo>
                      <a:pt x="6969" y="532"/>
                      <a:pt x="6922" y="529"/>
                      <a:pt x="6870" y="522"/>
                    </a:cubicBezTo>
                    <a:cubicBezTo>
                      <a:pt x="6818" y="516"/>
                      <a:pt x="6767" y="514"/>
                      <a:pt x="6716" y="514"/>
                    </a:cubicBezTo>
                    <a:cubicBezTo>
                      <a:pt x="6473" y="514"/>
                      <a:pt x="6251" y="573"/>
                      <a:pt x="6049" y="674"/>
                    </a:cubicBezTo>
                    <a:cubicBezTo>
                      <a:pt x="5533" y="826"/>
                      <a:pt x="5016" y="1069"/>
                      <a:pt x="4530" y="1342"/>
                    </a:cubicBezTo>
                    <a:cubicBezTo>
                      <a:pt x="4135" y="1555"/>
                      <a:pt x="3679" y="1464"/>
                      <a:pt x="3314" y="1646"/>
                    </a:cubicBezTo>
                    <a:cubicBezTo>
                      <a:pt x="3101" y="1859"/>
                      <a:pt x="2888" y="2041"/>
                      <a:pt x="2706" y="2224"/>
                    </a:cubicBezTo>
                    <a:cubicBezTo>
                      <a:pt x="2350" y="2443"/>
                      <a:pt x="2586" y="3131"/>
                      <a:pt x="2124" y="3131"/>
                    </a:cubicBezTo>
                    <a:cubicBezTo>
                      <a:pt x="2074" y="3131"/>
                      <a:pt x="2015" y="3123"/>
                      <a:pt x="1946" y="3105"/>
                    </a:cubicBezTo>
                    <a:cubicBezTo>
                      <a:pt x="1699" y="3035"/>
                      <a:pt x="1534" y="3004"/>
                      <a:pt x="1424" y="3004"/>
                    </a:cubicBezTo>
                    <a:cubicBezTo>
                      <a:pt x="963" y="3004"/>
                      <a:pt x="1452" y="3540"/>
                      <a:pt x="913" y="3956"/>
                    </a:cubicBezTo>
                    <a:cubicBezTo>
                      <a:pt x="639" y="4017"/>
                      <a:pt x="335" y="4078"/>
                      <a:pt x="31" y="4169"/>
                    </a:cubicBezTo>
                    <a:cubicBezTo>
                      <a:pt x="31" y="4200"/>
                      <a:pt x="1" y="4260"/>
                      <a:pt x="1" y="4291"/>
                    </a:cubicBezTo>
                    <a:cubicBezTo>
                      <a:pt x="173" y="4269"/>
                      <a:pt x="345" y="4248"/>
                      <a:pt x="495" y="4248"/>
                    </a:cubicBezTo>
                    <a:cubicBezTo>
                      <a:pt x="557" y="4248"/>
                      <a:pt x="616" y="4251"/>
                      <a:pt x="669" y="4260"/>
                    </a:cubicBezTo>
                    <a:cubicBezTo>
                      <a:pt x="1004" y="4291"/>
                      <a:pt x="1095" y="4807"/>
                      <a:pt x="1429" y="4838"/>
                    </a:cubicBezTo>
                    <a:cubicBezTo>
                      <a:pt x="1703" y="4807"/>
                      <a:pt x="1976" y="4777"/>
                      <a:pt x="2250" y="4747"/>
                    </a:cubicBezTo>
                    <a:cubicBezTo>
                      <a:pt x="2275" y="4748"/>
                      <a:pt x="2300" y="4748"/>
                      <a:pt x="2324" y="4748"/>
                    </a:cubicBezTo>
                    <a:cubicBezTo>
                      <a:pt x="2733" y="4748"/>
                      <a:pt x="2897" y="4616"/>
                      <a:pt x="3070" y="4616"/>
                    </a:cubicBezTo>
                    <a:cubicBezTo>
                      <a:pt x="3211" y="4616"/>
                      <a:pt x="3358" y="4703"/>
                      <a:pt x="3648" y="5020"/>
                    </a:cubicBezTo>
                    <a:cubicBezTo>
                      <a:pt x="3768" y="5153"/>
                      <a:pt x="3897" y="5205"/>
                      <a:pt x="4031" y="5205"/>
                    </a:cubicBezTo>
                    <a:cubicBezTo>
                      <a:pt x="4543" y="5205"/>
                      <a:pt x="5129" y="4436"/>
                      <a:pt x="5563" y="4412"/>
                    </a:cubicBezTo>
                    <a:cubicBezTo>
                      <a:pt x="5621" y="4409"/>
                      <a:pt x="5677" y="4408"/>
                      <a:pt x="5731" y="4408"/>
                    </a:cubicBezTo>
                    <a:cubicBezTo>
                      <a:pt x="6241" y="4408"/>
                      <a:pt x="6576" y="4544"/>
                      <a:pt x="6961" y="4929"/>
                    </a:cubicBezTo>
                    <a:cubicBezTo>
                      <a:pt x="7051" y="5019"/>
                      <a:pt x="7172" y="5054"/>
                      <a:pt x="7310" y="5054"/>
                    </a:cubicBezTo>
                    <a:cubicBezTo>
                      <a:pt x="7778" y="5054"/>
                      <a:pt x="8454" y="4655"/>
                      <a:pt x="8876" y="4655"/>
                    </a:cubicBezTo>
                    <a:cubicBezTo>
                      <a:pt x="9423" y="4655"/>
                      <a:pt x="9940" y="5081"/>
                      <a:pt x="10487" y="5081"/>
                    </a:cubicBezTo>
                    <a:cubicBezTo>
                      <a:pt x="10497" y="5082"/>
                      <a:pt x="10507" y="5082"/>
                      <a:pt x="10517" y="5082"/>
                    </a:cubicBezTo>
                    <a:cubicBezTo>
                      <a:pt x="11007" y="5082"/>
                      <a:pt x="11045" y="4375"/>
                      <a:pt x="11654" y="4375"/>
                    </a:cubicBezTo>
                    <a:cubicBezTo>
                      <a:pt x="11689" y="4375"/>
                      <a:pt x="11725" y="4377"/>
                      <a:pt x="11764" y="4382"/>
                    </a:cubicBezTo>
                    <a:cubicBezTo>
                      <a:pt x="12254" y="4433"/>
                      <a:pt x="12700" y="4682"/>
                      <a:pt x="13158" y="4682"/>
                    </a:cubicBezTo>
                    <a:cubicBezTo>
                      <a:pt x="13240" y="4682"/>
                      <a:pt x="13322" y="4674"/>
                      <a:pt x="13405" y="4655"/>
                    </a:cubicBezTo>
                    <a:cubicBezTo>
                      <a:pt x="13480" y="4640"/>
                      <a:pt x="13550" y="4634"/>
                      <a:pt x="13614" y="4634"/>
                    </a:cubicBezTo>
                    <a:cubicBezTo>
                      <a:pt x="14149" y="4634"/>
                      <a:pt x="14355" y="5095"/>
                      <a:pt x="14904" y="5095"/>
                    </a:cubicBezTo>
                    <a:cubicBezTo>
                      <a:pt x="14958" y="5095"/>
                      <a:pt x="15016" y="5091"/>
                      <a:pt x="15077" y="5081"/>
                    </a:cubicBezTo>
                    <a:cubicBezTo>
                      <a:pt x="15446" y="5032"/>
                      <a:pt x="15954" y="4604"/>
                      <a:pt x="16344" y="4604"/>
                    </a:cubicBezTo>
                    <a:cubicBezTo>
                      <a:pt x="16436" y="4604"/>
                      <a:pt x="16521" y="4628"/>
                      <a:pt x="16597" y="4686"/>
                    </a:cubicBezTo>
                    <a:cubicBezTo>
                      <a:pt x="16804" y="4849"/>
                      <a:pt x="17018" y="4918"/>
                      <a:pt x="17233" y="4918"/>
                    </a:cubicBezTo>
                    <a:cubicBezTo>
                      <a:pt x="17459" y="4918"/>
                      <a:pt x="17685" y="4841"/>
                      <a:pt x="17904" y="4716"/>
                    </a:cubicBezTo>
                    <a:cubicBezTo>
                      <a:pt x="17873" y="4655"/>
                      <a:pt x="17843" y="4534"/>
                      <a:pt x="17843" y="4412"/>
                    </a:cubicBezTo>
                    <a:cubicBezTo>
                      <a:pt x="17782" y="3956"/>
                      <a:pt x="17144" y="3470"/>
                      <a:pt x="16749" y="3348"/>
                    </a:cubicBezTo>
                    <a:cubicBezTo>
                      <a:pt x="16171" y="3196"/>
                      <a:pt x="16262" y="2801"/>
                      <a:pt x="15807" y="2528"/>
                    </a:cubicBezTo>
                    <a:cubicBezTo>
                      <a:pt x="15533" y="2467"/>
                      <a:pt x="15229" y="2437"/>
                      <a:pt x="14955" y="2376"/>
                    </a:cubicBezTo>
                    <a:cubicBezTo>
                      <a:pt x="14317" y="2011"/>
                      <a:pt x="14135" y="2224"/>
                      <a:pt x="13861" y="1494"/>
                    </a:cubicBezTo>
                    <a:cubicBezTo>
                      <a:pt x="13797" y="1294"/>
                      <a:pt x="13710" y="1223"/>
                      <a:pt x="13608" y="1223"/>
                    </a:cubicBezTo>
                    <a:cubicBezTo>
                      <a:pt x="13355" y="1223"/>
                      <a:pt x="13012" y="1667"/>
                      <a:pt x="12719" y="1667"/>
                    </a:cubicBezTo>
                    <a:cubicBezTo>
                      <a:pt x="12683" y="1667"/>
                      <a:pt x="12649" y="1661"/>
                      <a:pt x="12615" y="1646"/>
                    </a:cubicBezTo>
                    <a:cubicBezTo>
                      <a:pt x="12134" y="1418"/>
                      <a:pt x="12475" y="663"/>
                      <a:pt x="12041" y="663"/>
                    </a:cubicBezTo>
                    <a:cubicBezTo>
                      <a:pt x="11954" y="663"/>
                      <a:pt x="11835" y="694"/>
                      <a:pt x="11673" y="765"/>
                    </a:cubicBezTo>
                    <a:cubicBezTo>
                      <a:pt x="11601" y="789"/>
                      <a:pt x="11497" y="798"/>
                      <a:pt x="11371" y="798"/>
                    </a:cubicBezTo>
                    <a:cubicBezTo>
                      <a:pt x="10853" y="798"/>
                      <a:pt x="9979" y="631"/>
                      <a:pt x="9636" y="582"/>
                    </a:cubicBezTo>
                    <a:cubicBezTo>
                      <a:pt x="9203" y="525"/>
                      <a:pt x="8468" y="0"/>
                      <a:pt x="808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7" name="Google Shape;12037;p32"/>
              <p:cNvSpPr/>
              <p:nvPr/>
            </p:nvSpPr>
            <p:spPr>
              <a:xfrm>
                <a:off x="2714031" y="3611056"/>
                <a:ext cx="406953" cy="188787"/>
              </a:xfrm>
              <a:custGeom>
                <a:avLst/>
                <a:gdLst/>
                <a:ahLst/>
                <a:cxnLst/>
                <a:rect l="l" t="t" r="r" b="b"/>
                <a:pathLst>
                  <a:path w="24227" h="11239" extrusionOk="0">
                    <a:moveTo>
                      <a:pt x="13049" y="0"/>
                    </a:moveTo>
                    <a:cubicBezTo>
                      <a:pt x="12483" y="0"/>
                      <a:pt x="11952" y="573"/>
                      <a:pt x="11342" y="573"/>
                    </a:cubicBezTo>
                    <a:cubicBezTo>
                      <a:pt x="11291" y="573"/>
                      <a:pt x="11239" y="569"/>
                      <a:pt x="11187" y="560"/>
                    </a:cubicBezTo>
                    <a:cubicBezTo>
                      <a:pt x="10983" y="524"/>
                      <a:pt x="10815" y="508"/>
                      <a:pt x="10670" y="508"/>
                    </a:cubicBezTo>
                    <a:cubicBezTo>
                      <a:pt x="10078" y="508"/>
                      <a:pt x="9870" y="772"/>
                      <a:pt x="9211" y="1016"/>
                    </a:cubicBezTo>
                    <a:cubicBezTo>
                      <a:pt x="8674" y="1203"/>
                      <a:pt x="8621" y="1461"/>
                      <a:pt x="8282" y="1461"/>
                    </a:cubicBezTo>
                    <a:cubicBezTo>
                      <a:pt x="8179" y="1461"/>
                      <a:pt x="8050" y="1437"/>
                      <a:pt x="7873" y="1381"/>
                    </a:cubicBezTo>
                    <a:cubicBezTo>
                      <a:pt x="7809" y="1361"/>
                      <a:pt x="7747" y="1352"/>
                      <a:pt x="7687" y="1352"/>
                    </a:cubicBezTo>
                    <a:cubicBezTo>
                      <a:pt x="7095" y="1352"/>
                      <a:pt x="6704" y="2227"/>
                      <a:pt x="6262" y="2475"/>
                    </a:cubicBezTo>
                    <a:cubicBezTo>
                      <a:pt x="6186" y="2515"/>
                      <a:pt x="6116" y="2532"/>
                      <a:pt x="6049" y="2532"/>
                    </a:cubicBezTo>
                    <a:cubicBezTo>
                      <a:pt x="5756" y="2532"/>
                      <a:pt x="5538" y="2218"/>
                      <a:pt x="5286" y="2218"/>
                    </a:cubicBezTo>
                    <a:cubicBezTo>
                      <a:pt x="5159" y="2218"/>
                      <a:pt x="5023" y="2297"/>
                      <a:pt x="4864" y="2536"/>
                    </a:cubicBezTo>
                    <a:cubicBezTo>
                      <a:pt x="4560" y="2992"/>
                      <a:pt x="4348" y="3691"/>
                      <a:pt x="3800" y="3934"/>
                    </a:cubicBezTo>
                    <a:cubicBezTo>
                      <a:pt x="3466" y="4086"/>
                      <a:pt x="2554" y="3965"/>
                      <a:pt x="2372" y="4117"/>
                    </a:cubicBezTo>
                    <a:cubicBezTo>
                      <a:pt x="1825" y="4603"/>
                      <a:pt x="1733" y="5454"/>
                      <a:pt x="1126" y="5910"/>
                    </a:cubicBezTo>
                    <a:cubicBezTo>
                      <a:pt x="639" y="6305"/>
                      <a:pt x="1" y="6883"/>
                      <a:pt x="609" y="7430"/>
                    </a:cubicBezTo>
                    <a:cubicBezTo>
                      <a:pt x="1034" y="7825"/>
                      <a:pt x="1126" y="8402"/>
                      <a:pt x="1126" y="8980"/>
                    </a:cubicBezTo>
                    <a:cubicBezTo>
                      <a:pt x="1126" y="9679"/>
                      <a:pt x="1855" y="9497"/>
                      <a:pt x="2068" y="10044"/>
                    </a:cubicBezTo>
                    <a:cubicBezTo>
                      <a:pt x="2241" y="10499"/>
                      <a:pt x="2647" y="10816"/>
                      <a:pt x="3109" y="10816"/>
                    </a:cubicBezTo>
                    <a:cubicBezTo>
                      <a:pt x="3294" y="10816"/>
                      <a:pt x="3487" y="10765"/>
                      <a:pt x="3679" y="10652"/>
                    </a:cubicBezTo>
                    <a:cubicBezTo>
                      <a:pt x="3860" y="10549"/>
                      <a:pt x="3991" y="10507"/>
                      <a:pt x="4089" y="10507"/>
                    </a:cubicBezTo>
                    <a:cubicBezTo>
                      <a:pt x="4486" y="10507"/>
                      <a:pt x="4359" y="11180"/>
                      <a:pt x="4895" y="11229"/>
                    </a:cubicBezTo>
                    <a:cubicBezTo>
                      <a:pt x="4953" y="11235"/>
                      <a:pt x="5011" y="11238"/>
                      <a:pt x="5069" y="11238"/>
                    </a:cubicBezTo>
                    <a:cubicBezTo>
                      <a:pt x="5874" y="11238"/>
                      <a:pt x="6564" y="10680"/>
                      <a:pt x="7387" y="10652"/>
                    </a:cubicBezTo>
                    <a:cubicBezTo>
                      <a:pt x="8171" y="10652"/>
                      <a:pt x="8858" y="10748"/>
                      <a:pt x="9599" y="10748"/>
                    </a:cubicBezTo>
                    <a:cubicBezTo>
                      <a:pt x="9692" y="10748"/>
                      <a:pt x="9785" y="10746"/>
                      <a:pt x="9880" y="10743"/>
                    </a:cubicBezTo>
                    <a:cubicBezTo>
                      <a:pt x="9895" y="10742"/>
                      <a:pt x="9911" y="10742"/>
                      <a:pt x="9926" y="10742"/>
                    </a:cubicBezTo>
                    <a:cubicBezTo>
                      <a:pt x="10471" y="10742"/>
                      <a:pt x="10883" y="11138"/>
                      <a:pt x="11428" y="11138"/>
                    </a:cubicBezTo>
                    <a:cubicBezTo>
                      <a:pt x="11587" y="11138"/>
                      <a:pt x="11758" y="11104"/>
                      <a:pt x="11946" y="11016"/>
                    </a:cubicBezTo>
                    <a:cubicBezTo>
                      <a:pt x="12220" y="10895"/>
                      <a:pt x="12980" y="10287"/>
                      <a:pt x="13193" y="10287"/>
                    </a:cubicBezTo>
                    <a:cubicBezTo>
                      <a:pt x="13649" y="10317"/>
                      <a:pt x="14165" y="10986"/>
                      <a:pt x="14804" y="11016"/>
                    </a:cubicBezTo>
                    <a:cubicBezTo>
                      <a:pt x="15351" y="11047"/>
                      <a:pt x="15898" y="11047"/>
                      <a:pt x="16445" y="11077"/>
                    </a:cubicBezTo>
                    <a:cubicBezTo>
                      <a:pt x="16568" y="11081"/>
                      <a:pt x="16689" y="11083"/>
                      <a:pt x="16809" y="11083"/>
                    </a:cubicBezTo>
                    <a:cubicBezTo>
                      <a:pt x="17548" y="11083"/>
                      <a:pt x="18231" y="11012"/>
                      <a:pt x="18937" y="10986"/>
                    </a:cubicBezTo>
                    <a:cubicBezTo>
                      <a:pt x="19515" y="10956"/>
                      <a:pt x="20001" y="10378"/>
                      <a:pt x="20518" y="10287"/>
                    </a:cubicBezTo>
                    <a:cubicBezTo>
                      <a:pt x="20560" y="10282"/>
                      <a:pt x="20599" y="10280"/>
                      <a:pt x="20637" y="10280"/>
                    </a:cubicBezTo>
                    <a:cubicBezTo>
                      <a:pt x="20900" y="10280"/>
                      <a:pt x="21082" y="10382"/>
                      <a:pt x="21277" y="10382"/>
                    </a:cubicBezTo>
                    <a:cubicBezTo>
                      <a:pt x="21405" y="10382"/>
                      <a:pt x="21538" y="10339"/>
                      <a:pt x="21703" y="10196"/>
                    </a:cubicBezTo>
                    <a:cubicBezTo>
                      <a:pt x="21886" y="9983"/>
                      <a:pt x="22129" y="9861"/>
                      <a:pt x="22403" y="9861"/>
                    </a:cubicBezTo>
                    <a:cubicBezTo>
                      <a:pt x="22646" y="9801"/>
                      <a:pt x="23710" y="9770"/>
                      <a:pt x="23801" y="9649"/>
                    </a:cubicBezTo>
                    <a:cubicBezTo>
                      <a:pt x="24226" y="9132"/>
                      <a:pt x="23740" y="8098"/>
                      <a:pt x="23831" y="7521"/>
                    </a:cubicBezTo>
                    <a:cubicBezTo>
                      <a:pt x="23862" y="7278"/>
                      <a:pt x="24014" y="6335"/>
                      <a:pt x="23922" y="6153"/>
                    </a:cubicBezTo>
                    <a:cubicBezTo>
                      <a:pt x="23649" y="6001"/>
                      <a:pt x="23375" y="5849"/>
                      <a:pt x="23102" y="5697"/>
                    </a:cubicBezTo>
                    <a:cubicBezTo>
                      <a:pt x="22615" y="5089"/>
                      <a:pt x="22524" y="4542"/>
                      <a:pt x="21825" y="4056"/>
                    </a:cubicBezTo>
                    <a:cubicBezTo>
                      <a:pt x="21369" y="3752"/>
                      <a:pt x="20761" y="3478"/>
                      <a:pt x="20518" y="2992"/>
                    </a:cubicBezTo>
                    <a:cubicBezTo>
                      <a:pt x="20273" y="2563"/>
                      <a:pt x="19822" y="2422"/>
                      <a:pt x="19368" y="2422"/>
                    </a:cubicBezTo>
                    <a:cubicBezTo>
                      <a:pt x="19146" y="2422"/>
                      <a:pt x="18924" y="2456"/>
                      <a:pt x="18725" y="2506"/>
                    </a:cubicBezTo>
                    <a:cubicBezTo>
                      <a:pt x="18664" y="2520"/>
                      <a:pt x="18611" y="2527"/>
                      <a:pt x="18564" y="2527"/>
                    </a:cubicBezTo>
                    <a:cubicBezTo>
                      <a:pt x="18037" y="2527"/>
                      <a:pt x="18414" y="1637"/>
                      <a:pt x="17995" y="1442"/>
                    </a:cubicBezTo>
                    <a:cubicBezTo>
                      <a:pt x="17956" y="1424"/>
                      <a:pt x="17916" y="1416"/>
                      <a:pt x="17876" y="1416"/>
                    </a:cubicBezTo>
                    <a:cubicBezTo>
                      <a:pt x="17615" y="1416"/>
                      <a:pt x="17342" y="1741"/>
                      <a:pt x="17081" y="1741"/>
                    </a:cubicBezTo>
                    <a:cubicBezTo>
                      <a:pt x="17041" y="1741"/>
                      <a:pt x="17001" y="1733"/>
                      <a:pt x="16962" y="1715"/>
                    </a:cubicBezTo>
                    <a:cubicBezTo>
                      <a:pt x="16779" y="1472"/>
                      <a:pt x="16567" y="1229"/>
                      <a:pt x="16384" y="1016"/>
                    </a:cubicBezTo>
                    <a:cubicBezTo>
                      <a:pt x="15959" y="834"/>
                      <a:pt x="15199" y="955"/>
                      <a:pt x="14682" y="803"/>
                    </a:cubicBezTo>
                    <a:cubicBezTo>
                      <a:pt x="14348" y="682"/>
                      <a:pt x="14378" y="135"/>
                      <a:pt x="14044" y="44"/>
                    </a:cubicBezTo>
                    <a:cubicBezTo>
                      <a:pt x="13770" y="13"/>
                      <a:pt x="13466" y="13"/>
                      <a:pt x="13193" y="13"/>
                    </a:cubicBezTo>
                    <a:cubicBezTo>
                      <a:pt x="13145" y="4"/>
                      <a:pt x="13097" y="0"/>
                      <a:pt x="130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8" name="Google Shape;12038;p32"/>
              <p:cNvSpPr/>
              <p:nvPr/>
            </p:nvSpPr>
            <p:spPr>
              <a:xfrm>
                <a:off x="2748754" y="3705095"/>
                <a:ext cx="336991" cy="94755"/>
              </a:xfrm>
              <a:custGeom>
                <a:avLst/>
                <a:gdLst/>
                <a:ahLst/>
                <a:cxnLst/>
                <a:rect l="l" t="t" r="r" b="b"/>
                <a:pathLst>
                  <a:path w="20062" h="5641" extrusionOk="0">
                    <a:moveTo>
                      <a:pt x="11016" y="1"/>
                    </a:moveTo>
                    <a:cubicBezTo>
                      <a:pt x="10438" y="1"/>
                      <a:pt x="9898" y="598"/>
                      <a:pt x="9275" y="598"/>
                    </a:cubicBezTo>
                    <a:cubicBezTo>
                      <a:pt x="9224" y="598"/>
                      <a:pt x="9172" y="594"/>
                      <a:pt x="9120" y="585"/>
                    </a:cubicBezTo>
                    <a:cubicBezTo>
                      <a:pt x="8916" y="550"/>
                      <a:pt x="8748" y="534"/>
                      <a:pt x="8603" y="534"/>
                    </a:cubicBezTo>
                    <a:cubicBezTo>
                      <a:pt x="8011" y="534"/>
                      <a:pt x="7803" y="797"/>
                      <a:pt x="7144" y="1041"/>
                    </a:cubicBezTo>
                    <a:cubicBezTo>
                      <a:pt x="6594" y="1209"/>
                      <a:pt x="6552" y="1471"/>
                      <a:pt x="6188" y="1471"/>
                    </a:cubicBezTo>
                    <a:cubicBezTo>
                      <a:pt x="6090" y="1471"/>
                      <a:pt x="5968" y="1451"/>
                      <a:pt x="5806" y="1406"/>
                    </a:cubicBezTo>
                    <a:cubicBezTo>
                      <a:pt x="5742" y="1387"/>
                      <a:pt x="5680" y="1377"/>
                      <a:pt x="5619" y="1377"/>
                    </a:cubicBezTo>
                    <a:cubicBezTo>
                      <a:pt x="5028" y="1377"/>
                      <a:pt x="4637" y="2249"/>
                      <a:pt x="4195" y="2470"/>
                    </a:cubicBezTo>
                    <a:cubicBezTo>
                      <a:pt x="4115" y="2517"/>
                      <a:pt x="4040" y="2536"/>
                      <a:pt x="3969" y="2536"/>
                    </a:cubicBezTo>
                    <a:cubicBezTo>
                      <a:pt x="3680" y="2536"/>
                      <a:pt x="3464" y="2218"/>
                      <a:pt x="3212" y="2218"/>
                    </a:cubicBezTo>
                    <a:cubicBezTo>
                      <a:pt x="3087" y="2218"/>
                      <a:pt x="2953" y="2297"/>
                      <a:pt x="2797" y="2531"/>
                    </a:cubicBezTo>
                    <a:cubicBezTo>
                      <a:pt x="2493" y="3017"/>
                      <a:pt x="2281" y="3716"/>
                      <a:pt x="1733" y="3929"/>
                    </a:cubicBezTo>
                    <a:cubicBezTo>
                      <a:pt x="1399" y="4081"/>
                      <a:pt x="487" y="3959"/>
                      <a:pt x="305" y="4111"/>
                    </a:cubicBezTo>
                    <a:cubicBezTo>
                      <a:pt x="183" y="4233"/>
                      <a:pt x="92" y="4355"/>
                      <a:pt x="1" y="4476"/>
                    </a:cubicBezTo>
                    <a:cubicBezTo>
                      <a:pt x="193" y="4925"/>
                      <a:pt x="581" y="5224"/>
                      <a:pt x="1027" y="5224"/>
                    </a:cubicBezTo>
                    <a:cubicBezTo>
                      <a:pt x="1215" y="5224"/>
                      <a:pt x="1414" y="5171"/>
                      <a:pt x="1612" y="5054"/>
                    </a:cubicBezTo>
                    <a:cubicBezTo>
                      <a:pt x="1793" y="4951"/>
                      <a:pt x="1924" y="4909"/>
                      <a:pt x="2022" y="4909"/>
                    </a:cubicBezTo>
                    <a:cubicBezTo>
                      <a:pt x="2419" y="4909"/>
                      <a:pt x="2292" y="5582"/>
                      <a:pt x="2828" y="5631"/>
                    </a:cubicBezTo>
                    <a:cubicBezTo>
                      <a:pt x="2886" y="5637"/>
                      <a:pt x="2944" y="5640"/>
                      <a:pt x="3002" y="5640"/>
                    </a:cubicBezTo>
                    <a:cubicBezTo>
                      <a:pt x="3807" y="5640"/>
                      <a:pt x="4497" y="5082"/>
                      <a:pt x="5320" y="5054"/>
                    </a:cubicBezTo>
                    <a:cubicBezTo>
                      <a:pt x="6104" y="5054"/>
                      <a:pt x="6791" y="5150"/>
                      <a:pt x="7532" y="5150"/>
                    </a:cubicBezTo>
                    <a:cubicBezTo>
                      <a:pt x="7625" y="5150"/>
                      <a:pt x="7718" y="5148"/>
                      <a:pt x="7813" y="5145"/>
                    </a:cubicBezTo>
                    <a:cubicBezTo>
                      <a:pt x="7828" y="5144"/>
                      <a:pt x="7844" y="5144"/>
                      <a:pt x="7859" y="5144"/>
                    </a:cubicBezTo>
                    <a:cubicBezTo>
                      <a:pt x="8404" y="5144"/>
                      <a:pt x="8816" y="5540"/>
                      <a:pt x="9361" y="5540"/>
                    </a:cubicBezTo>
                    <a:cubicBezTo>
                      <a:pt x="9520" y="5540"/>
                      <a:pt x="9691" y="5506"/>
                      <a:pt x="9879" y="5418"/>
                    </a:cubicBezTo>
                    <a:cubicBezTo>
                      <a:pt x="10153" y="5297"/>
                      <a:pt x="10913" y="4689"/>
                      <a:pt x="11126" y="4689"/>
                    </a:cubicBezTo>
                    <a:cubicBezTo>
                      <a:pt x="11582" y="4719"/>
                      <a:pt x="12098" y="5388"/>
                      <a:pt x="12737" y="5418"/>
                    </a:cubicBezTo>
                    <a:cubicBezTo>
                      <a:pt x="13284" y="5449"/>
                      <a:pt x="13831" y="5449"/>
                      <a:pt x="14378" y="5479"/>
                    </a:cubicBezTo>
                    <a:cubicBezTo>
                      <a:pt x="14501" y="5483"/>
                      <a:pt x="14622" y="5485"/>
                      <a:pt x="14742" y="5485"/>
                    </a:cubicBezTo>
                    <a:cubicBezTo>
                      <a:pt x="15481" y="5485"/>
                      <a:pt x="16164" y="5414"/>
                      <a:pt x="16870" y="5388"/>
                    </a:cubicBezTo>
                    <a:cubicBezTo>
                      <a:pt x="17448" y="5358"/>
                      <a:pt x="17934" y="4780"/>
                      <a:pt x="18451" y="4719"/>
                    </a:cubicBezTo>
                    <a:cubicBezTo>
                      <a:pt x="18512" y="4708"/>
                      <a:pt x="18570" y="4704"/>
                      <a:pt x="18623" y="4704"/>
                    </a:cubicBezTo>
                    <a:cubicBezTo>
                      <a:pt x="18855" y="4704"/>
                      <a:pt x="19024" y="4786"/>
                      <a:pt x="19204" y="4786"/>
                    </a:cubicBezTo>
                    <a:cubicBezTo>
                      <a:pt x="19333" y="4786"/>
                      <a:pt x="19468" y="4743"/>
                      <a:pt x="19636" y="4598"/>
                    </a:cubicBezTo>
                    <a:cubicBezTo>
                      <a:pt x="19758" y="4476"/>
                      <a:pt x="19910" y="4385"/>
                      <a:pt x="20062" y="4324"/>
                    </a:cubicBezTo>
                    <a:cubicBezTo>
                      <a:pt x="19971" y="4233"/>
                      <a:pt x="19880" y="4142"/>
                      <a:pt x="19758" y="4051"/>
                    </a:cubicBezTo>
                    <a:cubicBezTo>
                      <a:pt x="19302" y="3747"/>
                      <a:pt x="18725" y="3503"/>
                      <a:pt x="18451" y="3017"/>
                    </a:cubicBezTo>
                    <a:cubicBezTo>
                      <a:pt x="18198" y="2575"/>
                      <a:pt x="17726" y="2424"/>
                      <a:pt x="17258" y="2424"/>
                    </a:cubicBezTo>
                    <a:cubicBezTo>
                      <a:pt x="17051" y="2424"/>
                      <a:pt x="16844" y="2454"/>
                      <a:pt x="16658" y="2500"/>
                    </a:cubicBezTo>
                    <a:cubicBezTo>
                      <a:pt x="16587" y="2520"/>
                      <a:pt x="16528" y="2529"/>
                      <a:pt x="16477" y="2529"/>
                    </a:cubicBezTo>
                    <a:cubicBezTo>
                      <a:pt x="15980" y="2529"/>
                      <a:pt x="16342" y="1660"/>
                      <a:pt x="15928" y="1467"/>
                    </a:cubicBezTo>
                    <a:cubicBezTo>
                      <a:pt x="15882" y="1442"/>
                      <a:pt x="15835" y="1431"/>
                      <a:pt x="15787" y="1431"/>
                    </a:cubicBezTo>
                    <a:cubicBezTo>
                      <a:pt x="15534" y="1431"/>
                      <a:pt x="15268" y="1736"/>
                      <a:pt x="15015" y="1736"/>
                    </a:cubicBezTo>
                    <a:cubicBezTo>
                      <a:pt x="14974" y="1736"/>
                      <a:pt x="14934" y="1728"/>
                      <a:pt x="14895" y="1710"/>
                    </a:cubicBezTo>
                    <a:cubicBezTo>
                      <a:pt x="14712" y="1467"/>
                      <a:pt x="14500" y="1254"/>
                      <a:pt x="14317" y="1011"/>
                    </a:cubicBezTo>
                    <a:cubicBezTo>
                      <a:pt x="13892" y="829"/>
                      <a:pt x="13132" y="981"/>
                      <a:pt x="12615" y="798"/>
                    </a:cubicBezTo>
                    <a:cubicBezTo>
                      <a:pt x="12281" y="707"/>
                      <a:pt x="12311" y="130"/>
                      <a:pt x="11977" y="69"/>
                    </a:cubicBezTo>
                    <a:cubicBezTo>
                      <a:pt x="11703" y="38"/>
                      <a:pt x="11399" y="8"/>
                      <a:pt x="11126" y="8"/>
                    </a:cubicBezTo>
                    <a:cubicBezTo>
                      <a:pt x="11089" y="3"/>
                      <a:pt x="11053" y="1"/>
                      <a:pt x="1101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9" name="Google Shape;12039;p32"/>
              <p:cNvSpPr/>
              <p:nvPr/>
            </p:nvSpPr>
            <p:spPr>
              <a:xfrm>
                <a:off x="3010696" y="4271630"/>
                <a:ext cx="417670" cy="336336"/>
              </a:xfrm>
              <a:custGeom>
                <a:avLst/>
                <a:gdLst/>
                <a:ahLst/>
                <a:cxnLst/>
                <a:rect l="l" t="t" r="r" b="b"/>
                <a:pathLst>
                  <a:path w="24865" h="20023" extrusionOk="0">
                    <a:moveTo>
                      <a:pt x="9273" y="1"/>
                    </a:moveTo>
                    <a:cubicBezTo>
                      <a:pt x="9210" y="1"/>
                      <a:pt x="9149" y="8"/>
                      <a:pt x="9089" y="22"/>
                    </a:cubicBezTo>
                    <a:cubicBezTo>
                      <a:pt x="8177" y="265"/>
                      <a:pt x="7205" y="873"/>
                      <a:pt x="6384" y="1299"/>
                    </a:cubicBezTo>
                    <a:cubicBezTo>
                      <a:pt x="5563" y="1755"/>
                      <a:pt x="5259" y="3153"/>
                      <a:pt x="4530" y="3761"/>
                    </a:cubicBezTo>
                    <a:cubicBezTo>
                      <a:pt x="3831" y="4399"/>
                      <a:pt x="2767" y="4703"/>
                      <a:pt x="2220" y="5493"/>
                    </a:cubicBezTo>
                    <a:cubicBezTo>
                      <a:pt x="1642" y="6253"/>
                      <a:pt x="2037" y="7621"/>
                      <a:pt x="1642" y="8502"/>
                    </a:cubicBezTo>
                    <a:cubicBezTo>
                      <a:pt x="1277" y="9384"/>
                      <a:pt x="1004" y="10144"/>
                      <a:pt x="822" y="11116"/>
                    </a:cubicBezTo>
                    <a:cubicBezTo>
                      <a:pt x="670" y="12028"/>
                      <a:pt x="1065" y="12819"/>
                      <a:pt x="1095" y="13761"/>
                    </a:cubicBezTo>
                    <a:cubicBezTo>
                      <a:pt x="1156" y="14703"/>
                      <a:pt x="1" y="15797"/>
                      <a:pt x="274" y="16709"/>
                    </a:cubicBezTo>
                    <a:cubicBezTo>
                      <a:pt x="518" y="17621"/>
                      <a:pt x="274" y="18928"/>
                      <a:pt x="730" y="19749"/>
                    </a:cubicBezTo>
                    <a:cubicBezTo>
                      <a:pt x="791" y="19840"/>
                      <a:pt x="852" y="19931"/>
                      <a:pt x="913" y="20022"/>
                    </a:cubicBezTo>
                    <a:lnTo>
                      <a:pt x="20427" y="20022"/>
                    </a:lnTo>
                    <a:cubicBezTo>
                      <a:pt x="21217" y="19688"/>
                      <a:pt x="22706" y="19840"/>
                      <a:pt x="23041" y="19202"/>
                    </a:cubicBezTo>
                    <a:cubicBezTo>
                      <a:pt x="23436" y="18411"/>
                      <a:pt x="21886" y="16800"/>
                      <a:pt x="22129" y="15949"/>
                    </a:cubicBezTo>
                    <a:cubicBezTo>
                      <a:pt x="22372" y="15129"/>
                      <a:pt x="23983" y="14642"/>
                      <a:pt x="24074" y="13791"/>
                    </a:cubicBezTo>
                    <a:cubicBezTo>
                      <a:pt x="24196" y="12910"/>
                      <a:pt x="24865" y="11907"/>
                      <a:pt x="24834" y="11056"/>
                    </a:cubicBezTo>
                    <a:cubicBezTo>
                      <a:pt x="24773" y="10174"/>
                      <a:pt x="22798" y="9597"/>
                      <a:pt x="22615" y="8715"/>
                    </a:cubicBezTo>
                    <a:cubicBezTo>
                      <a:pt x="22342" y="7682"/>
                      <a:pt x="22737" y="6466"/>
                      <a:pt x="22190" y="5554"/>
                    </a:cubicBezTo>
                    <a:cubicBezTo>
                      <a:pt x="21643" y="4642"/>
                      <a:pt x="20852" y="3973"/>
                      <a:pt x="20032" y="3335"/>
                    </a:cubicBezTo>
                    <a:cubicBezTo>
                      <a:pt x="19211" y="2697"/>
                      <a:pt x="18451" y="1876"/>
                      <a:pt x="17509" y="1481"/>
                    </a:cubicBezTo>
                    <a:cubicBezTo>
                      <a:pt x="17379" y="1430"/>
                      <a:pt x="17243" y="1409"/>
                      <a:pt x="17102" y="1409"/>
                    </a:cubicBezTo>
                    <a:cubicBezTo>
                      <a:pt x="16389" y="1409"/>
                      <a:pt x="15558" y="1954"/>
                      <a:pt x="14832" y="1954"/>
                    </a:cubicBezTo>
                    <a:cubicBezTo>
                      <a:pt x="14760" y="1954"/>
                      <a:pt x="14690" y="1948"/>
                      <a:pt x="14621" y="1937"/>
                    </a:cubicBezTo>
                    <a:cubicBezTo>
                      <a:pt x="13733" y="1789"/>
                      <a:pt x="13017" y="1237"/>
                      <a:pt x="12137" y="1237"/>
                    </a:cubicBezTo>
                    <a:cubicBezTo>
                      <a:pt x="12114" y="1237"/>
                      <a:pt x="12091" y="1237"/>
                      <a:pt x="12068" y="1238"/>
                    </a:cubicBezTo>
                    <a:cubicBezTo>
                      <a:pt x="12059" y="1238"/>
                      <a:pt x="12049" y="1238"/>
                      <a:pt x="12040" y="1238"/>
                    </a:cubicBezTo>
                    <a:cubicBezTo>
                      <a:pt x="11194" y="1238"/>
                      <a:pt x="10121" y="1"/>
                      <a:pt x="9273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0" name="Google Shape;12040;p32"/>
              <p:cNvSpPr/>
              <p:nvPr/>
            </p:nvSpPr>
            <p:spPr>
              <a:xfrm>
                <a:off x="3076564" y="4452618"/>
                <a:ext cx="293604" cy="153311"/>
              </a:xfrm>
              <a:custGeom>
                <a:avLst/>
                <a:gdLst/>
                <a:ahLst/>
                <a:cxnLst/>
                <a:rect l="l" t="t" r="r" b="b"/>
                <a:pathLst>
                  <a:path w="17479" h="9127" extrusionOk="0">
                    <a:moveTo>
                      <a:pt x="11317" y="0"/>
                    </a:moveTo>
                    <a:cubicBezTo>
                      <a:pt x="11008" y="0"/>
                      <a:pt x="10684" y="136"/>
                      <a:pt x="10457" y="342"/>
                    </a:cubicBezTo>
                    <a:cubicBezTo>
                      <a:pt x="10123" y="646"/>
                      <a:pt x="9910" y="1072"/>
                      <a:pt x="9727" y="1497"/>
                    </a:cubicBezTo>
                    <a:cubicBezTo>
                      <a:pt x="9606" y="1163"/>
                      <a:pt x="9515" y="829"/>
                      <a:pt x="9393" y="494"/>
                    </a:cubicBezTo>
                    <a:cubicBezTo>
                      <a:pt x="9332" y="342"/>
                      <a:pt x="9302" y="190"/>
                      <a:pt x="9150" y="99"/>
                    </a:cubicBezTo>
                    <a:cubicBezTo>
                      <a:pt x="9089" y="69"/>
                      <a:pt x="9013" y="54"/>
                      <a:pt x="8933" y="54"/>
                    </a:cubicBezTo>
                    <a:cubicBezTo>
                      <a:pt x="8854" y="54"/>
                      <a:pt x="8770" y="69"/>
                      <a:pt x="8694" y="99"/>
                    </a:cubicBezTo>
                    <a:cubicBezTo>
                      <a:pt x="7873" y="342"/>
                      <a:pt x="7296" y="1163"/>
                      <a:pt x="7357" y="2014"/>
                    </a:cubicBezTo>
                    <a:cubicBezTo>
                      <a:pt x="7301" y="1994"/>
                      <a:pt x="7245" y="1985"/>
                      <a:pt x="7190" y="1985"/>
                    </a:cubicBezTo>
                    <a:cubicBezTo>
                      <a:pt x="6917" y="1985"/>
                      <a:pt x="6668" y="2217"/>
                      <a:pt x="6566" y="2470"/>
                    </a:cubicBezTo>
                    <a:cubicBezTo>
                      <a:pt x="6475" y="2713"/>
                      <a:pt x="6475" y="2987"/>
                      <a:pt x="6506" y="3230"/>
                    </a:cubicBezTo>
                    <a:cubicBezTo>
                      <a:pt x="6444" y="3127"/>
                      <a:pt x="6311" y="3066"/>
                      <a:pt x="6185" y="3066"/>
                    </a:cubicBezTo>
                    <a:cubicBezTo>
                      <a:pt x="6126" y="3066"/>
                      <a:pt x="6068" y="3079"/>
                      <a:pt x="6019" y="3108"/>
                    </a:cubicBezTo>
                    <a:cubicBezTo>
                      <a:pt x="5776" y="3230"/>
                      <a:pt x="5715" y="3564"/>
                      <a:pt x="5776" y="3838"/>
                    </a:cubicBezTo>
                    <a:cubicBezTo>
                      <a:pt x="5867" y="4233"/>
                      <a:pt x="6110" y="4537"/>
                      <a:pt x="6202" y="4902"/>
                    </a:cubicBezTo>
                    <a:cubicBezTo>
                      <a:pt x="6323" y="5267"/>
                      <a:pt x="6262" y="5753"/>
                      <a:pt x="5898" y="5905"/>
                    </a:cubicBezTo>
                    <a:cubicBezTo>
                      <a:pt x="5838" y="5931"/>
                      <a:pt x="5775" y="5944"/>
                      <a:pt x="5712" y="5944"/>
                    </a:cubicBezTo>
                    <a:cubicBezTo>
                      <a:pt x="5486" y="5944"/>
                      <a:pt x="5256" y="5791"/>
                      <a:pt x="5138" y="5601"/>
                    </a:cubicBezTo>
                    <a:cubicBezTo>
                      <a:pt x="5016" y="5327"/>
                      <a:pt x="5016" y="4993"/>
                      <a:pt x="5138" y="4719"/>
                    </a:cubicBezTo>
                    <a:cubicBezTo>
                      <a:pt x="5199" y="4567"/>
                      <a:pt x="5290" y="4324"/>
                      <a:pt x="5138" y="4233"/>
                    </a:cubicBezTo>
                    <a:cubicBezTo>
                      <a:pt x="5099" y="4207"/>
                      <a:pt x="5055" y="4198"/>
                      <a:pt x="5010" y="4198"/>
                    </a:cubicBezTo>
                    <a:cubicBezTo>
                      <a:pt x="4897" y="4198"/>
                      <a:pt x="4772" y="4254"/>
                      <a:pt x="4666" y="4254"/>
                    </a:cubicBezTo>
                    <a:cubicBezTo>
                      <a:pt x="4615" y="4254"/>
                      <a:pt x="4569" y="4241"/>
                      <a:pt x="4530" y="4203"/>
                    </a:cubicBezTo>
                    <a:cubicBezTo>
                      <a:pt x="4712" y="3960"/>
                      <a:pt x="4651" y="3595"/>
                      <a:pt x="4439" y="3382"/>
                    </a:cubicBezTo>
                    <a:cubicBezTo>
                      <a:pt x="4309" y="3271"/>
                      <a:pt x="4134" y="3205"/>
                      <a:pt x="3955" y="3205"/>
                    </a:cubicBezTo>
                    <a:cubicBezTo>
                      <a:pt x="3840" y="3205"/>
                      <a:pt x="3725" y="3232"/>
                      <a:pt x="3618" y="3291"/>
                    </a:cubicBezTo>
                    <a:cubicBezTo>
                      <a:pt x="3223" y="3504"/>
                      <a:pt x="3132" y="3990"/>
                      <a:pt x="3040" y="4446"/>
                    </a:cubicBezTo>
                    <a:cubicBezTo>
                      <a:pt x="2615" y="4385"/>
                      <a:pt x="2189" y="4020"/>
                      <a:pt x="2098" y="3595"/>
                    </a:cubicBezTo>
                    <a:cubicBezTo>
                      <a:pt x="2007" y="3291"/>
                      <a:pt x="1977" y="2926"/>
                      <a:pt x="1703" y="2896"/>
                    </a:cubicBezTo>
                    <a:cubicBezTo>
                      <a:pt x="1681" y="2890"/>
                      <a:pt x="1659" y="2888"/>
                      <a:pt x="1639" y="2888"/>
                    </a:cubicBezTo>
                    <a:cubicBezTo>
                      <a:pt x="1549" y="2888"/>
                      <a:pt x="1479" y="2937"/>
                      <a:pt x="1429" y="2987"/>
                    </a:cubicBezTo>
                    <a:cubicBezTo>
                      <a:pt x="943" y="3321"/>
                      <a:pt x="882" y="4020"/>
                      <a:pt x="974" y="4628"/>
                    </a:cubicBezTo>
                    <a:cubicBezTo>
                      <a:pt x="868" y="4470"/>
                      <a:pt x="695" y="4312"/>
                      <a:pt x="512" y="4312"/>
                    </a:cubicBezTo>
                    <a:cubicBezTo>
                      <a:pt x="483" y="4312"/>
                      <a:pt x="455" y="4316"/>
                      <a:pt x="426" y="4324"/>
                    </a:cubicBezTo>
                    <a:cubicBezTo>
                      <a:pt x="335" y="4355"/>
                      <a:pt x="274" y="4415"/>
                      <a:pt x="214" y="4476"/>
                    </a:cubicBezTo>
                    <a:cubicBezTo>
                      <a:pt x="1" y="4780"/>
                      <a:pt x="92" y="5236"/>
                      <a:pt x="305" y="5540"/>
                    </a:cubicBezTo>
                    <a:cubicBezTo>
                      <a:pt x="518" y="5874"/>
                      <a:pt x="822" y="6118"/>
                      <a:pt x="1034" y="6422"/>
                    </a:cubicBezTo>
                    <a:cubicBezTo>
                      <a:pt x="1247" y="6726"/>
                      <a:pt x="1369" y="7181"/>
                      <a:pt x="1156" y="7485"/>
                    </a:cubicBezTo>
                    <a:cubicBezTo>
                      <a:pt x="1118" y="7504"/>
                      <a:pt x="1078" y="7511"/>
                      <a:pt x="1035" y="7511"/>
                    </a:cubicBezTo>
                    <a:cubicBezTo>
                      <a:pt x="940" y="7511"/>
                      <a:pt x="835" y="7476"/>
                      <a:pt x="730" y="7455"/>
                    </a:cubicBezTo>
                    <a:cubicBezTo>
                      <a:pt x="694" y="7448"/>
                      <a:pt x="657" y="7444"/>
                      <a:pt x="620" y="7444"/>
                    </a:cubicBezTo>
                    <a:cubicBezTo>
                      <a:pt x="501" y="7444"/>
                      <a:pt x="389" y="7484"/>
                      <a:pt x="366" y="7577"/>
                    </a:cubicBezTo>
                    <a:cubicBezTo>
                      <a:pt x="366" y="7637"/>
                      <a:pt x="366" y="7698"/>
                      <a:pt x="396" y="7759"/>
                    </a:cubicBezTo>
                    <a:cubicBezTo>
                      <a:pt x="609" y="8093"/>
                      <a:pt x="1034" y="8215"/>
                      <a:pt x="1369" y="8397"/>
                    </a:cubicBezTo>
                    <a:cubicBezTo>
                      <a:pt x="1642" y="8549"/>
                      <a:pt x="1946" y="8823"/>
                      <a:pt x="1946" y="9127"/>
                    </a:cubicBezTo>
                    <a:lnTo>
                      <a:pt x="17205" y="9127"/>
                    </a:lnTo>
                    <a:cubicBezTo>
                      <a:pt x="17266" y="8823"/>
                      <a:pt x="17174" y="8458"/>
                      <a:pt x="16901" y="8276"/>
                    </a:cubicBezTo>
                    <a:cubicBezTo>
                      <a:pt x="16810" y="8215"/>
                      <a:pt x="16719" y="8184"/>
                      <a:pt x="16688" y="8124"/>
                    </a:cubicBezTo>
                    <a:cubicBezTo>
                      <a:pt x="16475" y="7881"/>
                      <a:pt x="16719" y="7546"/>
                      <a:pt x="16962" y="7364"/>
                    </a:cubicBezTo>
                    <a:cubicBezTo>
                      <a:pt x="17205" y="7181"/>
                      <a:pt x="17478" y="6969"/>
                      <a:pt x="17448" y="6665"/>
                    </a:cubicBezTo>
                    <a:cubicBezTo>
                      <a:pt x="17448" y="6634"/>
                      <a:pt x="17418" y="6574"/>
                      <a:pt x="17357" y="6543"/>
                    </a:cubicBezTo>
                    <a:cubicBezTo>
                      <a:pt x="17326" y="6482"/>
                      <a:pt x="17235" y="6482"/>
                      <a:pt x="17174" y="6482"/>
                    </a:cubicBezTo>
                    <a:cubicBezTo>
                      <a:pt x="16810" y="6452"/>
                      <a:pt x="16475" y="6087"/>
                      <a:pt x="16627" y="5753"/>
                    </a:cubicBezTo>
                    <a:cubicBezTo>
                      <a:pt x="16688" y="5631"/>
                      <a:pt x="16810" y="5570"/>
                      <a:pt x="16901" y="5479"/>
                    </a:cubicBezTo>
                    <a:cubicBezTo>
                      <a:pt x="17114" y="5297"/>
                      <a:pt x="17266" y="4993"/>
                      <a:pt x="17205" y="4689"/>
                    </a:cubicBezTo>
                    <a:cubicBezTo>
                      <a:pt x="17155" y="4465"/>
                      <a:pt x="16943" y="4262"/>
                      <a:pt x="16717" y="4262"/>
                    </a:cubicBezTo>
                    <a:cubicBezTo>
                      <a:pt x="16667" y="4262"/>
                      <a:pt x="16616" y="4272"/>
                      <a:pt x="16567" y="4294"/>
                    </a:cubicBezTo>
                    <a:cubicBezTo>
                      <a:pt x="16445" y="4355"/>
                      <a:pt x="16384" y="4415"/>
                      <a:pt x="16293" y="4507"/>
                    </a:cubicBezTo>
                    <a:cubicBezTo>
                      <a:pt x="16120" y="4632"/>
                      <a:pt x="15907" y="4693"/>
                      <a:pt x="15691" y="4693"/>
                    </a:cubicBezTo>
                    <a:cubicBezTo>
                      <a:pt x="15489" y="4693"/>
                      <a:pt x="15284" y="4640"/>
                      <a:pt x="15108" y="4537"/>
                    </a:cubicBezTo>
                    <a:cubicBezTo>
                      <a:pt x="14743" y="4324"/>
                      <a:pt x="14530" y="3868"/>
                      <a:pt x="14621" y="3473"/>
                    </a:cubicBezTo>
                    <a:cubicBezTo>
                      <a:pt x="14652" y="3260"/>
                      <a:pt x="14773" y="3017"/>
                      <a:pt x="14652" y="2835"/>
                    </a:cubicBezTo>
                    <a:cubicBezTo>
                      <a:pt x="14591" y="2744"/>
                      <a:pt x="14500" y="2683"/>
                      <a:pt x="14500" y="2592"/>
                    </a:cubicBezTo>
                    <a:cubicBezTo>
                      <a:pt x="14500" y="2470"/>
                      <a:pt x="14560" y="2379"/>
                      <a:pt x="14621" y="2318"/>
                    </a:cubicBezTo>
                    <a:cubicBezTo>
                      <a:pt x="14834" y="2045"/>
                      <a:pt x="14834" y="1649"/>
                      <a:pt x="14621" y="1406"/>
                    </a:cubicBezTo>
                    <a:cubicBezTo>
                      <a:pt x="14479" y="1244"/>
                      <a:pt x="14270" y="1150"/>
                      <a:pt x="14056" y="1150"/>
                    </a:cubicBezTo>
                    <a:cubicBezTo>
                      <a:pt x="13949" y="1150"/>
                      <a:pt x="13841" y="1173"/>
                      <a:pt x="13740" y="1224"/>
                    </a:cubicBezTo>
                    <a:cubicBezTo>
                      <a:pt x="13527" y="1315"/>
                      <a:pt x="13375" y="1528"/>
                      <a:pt x="13162" y="1649"/>
                    </a:cubicBezTo>
                    <a:cubicBezTo>
                      <a:pt x="13039" y="1718"/>
                      <a:pt x="12897" y="1749"/>
                      <a:pt x="12756" y="1749"/>
                    </a:cubicBezTo>
                    <a:cubicBezTo>
                      <a:pt x="12585" y="1749"/>
                      <a:pt x="12414" y="1703"/>
                      <a:pt x="12281" y="1619"/>
                    </a:cubicBezTo>
                    <a:cubicBezTo>
                      <a:pt x="12038" y="1437"/>
                      <a:pt x="11886" y="1133"/>
                      <a:pt x="11946" y="829"/>
                    </a:cubicBezTo>
                    <a:cubicBezTo>
                      <a:pt x="11946" y="677"/>
                      <a:pt x="12007" y="525"/>
                      <a:pt x="11977" y="403"/>
                    </a:cubicBezTo>
                    <a:cubicBezTo>
                      <a:pt x="11946" y="282"/>
                      <a:pt x="11855" y="160"/>
                      <a:pt x="11734" y="99"/>
                    </a:cubicBezTo>
                    <a:cubicBezTo>
                      <a:pt x="11606" y="31"/>
                      <a:pt x="11463" y="0"/>
                      <a:pt x="1131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1" name="Google Shape;12041;p32"/>
              <p:cNvSpPr/>
              <p:nvPr/>
            </p:nvSpPr>
            <p:spPr>
              <a:xfrm>
                <a:off x="3038279" y="4605419"/>
                <a:ext cx="350782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20883" h="3922" extrusionOk="0">
                    <a:moveTo>
                      <a:pt x="0" y="0"/>
                    </a:moveTo>
                    <a:lnTo>
                      <a:pt x="0" y="3921"/>
                    </a:lnTo>
                    <a:lnTo>
                      <a:pt x="20882" y="3921"/>
                    </a:lnTo>
                    <a:lnTo>
                      <a:pt x="2088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2" name="Google Shape;12042;p32"/>
              <p:cNvSpPr/>
              <p:nvPr/>
            </p:nvSpPr>
            <p:spPr>
              <a:xfrm>
                <a:off x="3057682" y="4603891"/>
                <a:ext cx="6131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3" name="Google Shape;12043;p32"/>
              <p:cNvSpPr/>
              <p:nvPr/>
            </p:nvSpPr>
            <p:spPr>
              <a:xfrm>
                <a:off x="3102098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4" name="Google Shape;12044;p32"/>
              <p:cNvSpPr/>
              <p:nvPr/>
            </p:nvSpPr>
            <p:spPr>
              <a:xfrm>
                <a:off x="3146010" y="4603891"/>
                <a:ext cx="6148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5" name="Google Shape;12045;p32"/>
              <p:cNvSpPr/>
              <p:nvPr/>
            </p:nvSpPr>
            <p:spPr>
              <a:xfrm>
                <a:off x="3190442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4" y="3982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6" name="Google Shape;12046;p32"/>
              <p:cNvSpPr/>
              <p:nvPr/>
            </p:nvSpPr>
            <p:spPr>
              <a:xfrm>
                <a:off x="3234858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7" name="Google Shape;12047;p32"/>
              <p:cNvSpPr/>
              <p:nvPr/>
            </p:nvSpPr>
            <p:spPr>
              <a:xfrm>
                <a:off x="3278770" y="4603891"/>
                <a:ext cx="6148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8" name="Google Shape;12048;p32"/>
              <p:cNvSpPr/>
              <p:nvPr/>
            </p:nvSpPr>
            <p:spPr>
              <a:xfrm>
                <a:off x="3323186" y="4603891"/>
                <a:ext cx="5644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9" name="Google Shape;12049;p32"/>
              <p:cNvSpPr/>
              <p:nvPr/>
            </p:nvSpPr>
            <p:spPr>
              <a:xfrm>
                <a:off x="3367114" y="4603891"/>
                <a:ext cx="6131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0" name="Google Shape;12050;p32"/>
              <p:cNvSpPr/>
              <p:nvPr/>
            </p:nvSpPr>
            <p:spPr>
              <a:xfrm>
                <a:off x="1598865" y="4270403"/>
                <a:ext cx="425329" cy="361734"/>
              </a:xfrm>
              <a:custGeom>
                <a:avLst/>
                <a:gdLst/>
                <a:ahLst/>
                <a:cxnLst/>
                <a:rect l="l" t="t" r="r" b="b"/>
                <a:pathLst>
                  <a:path w="25321" h="21535" extrusionOk="0">
                    <a:moveTo>
                      <a:pt x="15018" y="0"/>
                    </a:moveTo>
                    <a:cubicBezTo>
                      <a:pt x="14195" y="0"/>
                      <a:pt x="13287" y="464"/>
                      <a:pt x="12493" y="490"/>
                    </a:cubicBezTo>
                    <a:cubicBezTo>
                      <a:pt x="11551" y="521"/>
                      <a:pt x="10578" y="521"/>
                      <a:pt x="9697" y="733"/>
                    </a:cubicBezTo>
                    <a:cubicBezTo>
                      <a:pt x="8785" y="977"/>
                      <a:pt x="7812" y="1220"/>
                      <a:pt x="6992" y="1615"/>
                    </a:cubicBezTo>
                    <a:cubicBezTo>
                      <a:pt x="6171" y="2040"/>
                      <a:pt x="5989" y="3439"/>
                      <a:pt x="5290" y="4016"/>
                    </a:cubicBezTo>
                    <a:cubicBezTo>
                      <a:pt x="4560" y="4594"/>
                      <a:pt x="2676" y="4107"/>
                      <a:pt x="2128" y="4837"/>
                    </a:cubicBezTo>
                    <a:cubicBezTo>
                      <a:pt x="1551" y="5566"/>
                      <a:pt x="2554" y="7329"/>
                      <a:pt x="2189" y="8150"/>
                    </a:cubicBezTo>
                    <a:cubicBezTo>
                      <a:pt x="1794" y="9001"/>
                      <a:pt x="1034" y="9609"/>
                      <a:pt x="852" y="10521"/>
                    </a:cubicBezTo>
                    <a:cubicBezTo>
                      <a:pt x="700" y="11402"/>
                      <a:pt x="913" y="12253"/>
                      <a:pt x="943" y="13135"/>
                    </a:cubicBezTo>
                    <a:cubicBezTo>
                      <a:pt x="1004" y="14047"/>
                      <a:pt x="1" y="15171"/>
                      <a:pt x="244" y="16022"/>
                    </a:cubicBezTo>
                    <a:cubicBezTo>
                      <a:pt x="517" y="16904"/>
                      <a:pt x="1824" y="17360"/>
                      <a:pt x="2250" y="18150"/>
                    </a:cubicBezTo>
                    <a:cubicBezTo>
                      <a:pt x="2706" y="18940"/>
                      <a:pt x="3223" y="18667"/>
                      <a:pt x="3831" y="19305"/>
                    </a:cubicBezTo>
                    <a:cubicBezTo>
                      <a:pt x="5259" y="19579"/>
                      <a:pt x="5077" y="20886"/>
                      <a:pt x="6505" y="20886"/>
                    </a:cubicBezTo>
                    <a:cubicBezTo>
                      <a:pt x="7934" y="20886"/>
                      <a:pt x="7934" y="20126"/>
                      <a:pt x="9363" y="20126"/>
                    </a:cubicBezTo>
                    <a:cubicBezTo>
                      <a:pt x="10791" y="20126"/>
                      <a:pt x="10791" y="20521"/>
                      <a:pt x="12220" y="20521"/>
                    </a:cubicBezTo>
                    <a:cubicBezTo>
                      <a:pt x="13648" y="20521"/>
                      <a:pt x="13648" y="20278"/>
                      <a:pt x="15077" y="20278"/>
                    </a:cubicBezTo>
                    <a:cubicBezTo>
                      <a:pt x="16506" y="20278"/>
                      <a:pt x="16323" y="21038"/>
                      <a:pt x="17721" y="21372"/>
                    </a:cubicBezTo>
                    <a:cubicBezTo>
                      <a:pt x="18276" y="21494"/>
                      <a:pt x="18652" y="21535"/>
                      <a:pt x="18976" y="21535"/>
                    </a:cubicBezTo>
                    <a:cubicBezTo>
                      <a:pt x="19540" y="21535"/>
                      <a:pt x="19945" y="21411"/>
                      <a:pt x="20852" y="21372"/>
                    </a:cubicBezTo>
                    <a:cubicBezTo>
                      <a:pt x="21035" y="21190"/>
                      <a:pt x="21369" y="20278"/>
                      <a:pt x="21521" y="20065"/>
                    </a:cubicBezTo>
                    <a:cubicBezTo>
                      <a:pt x="22038" y="19427"/>
                      <a:pt x="21399" y="18089"/>
                      <a:pt x="21794" y="17360"/>
                    </a:cubicBezTo>
                    <a:cubicBezTo>
                      <a:pt x="22190" y="16630"/>
                      <a:pt x="23010" y="16205"/>
                      <a:pt x="23253" y="15384"/>
                    </a:cubicBezTo>
                    <a:cubicBezTo>
                      <a:pt x="23497" y="14594"/>
                      <a:pt x="23193" y="13803"/>
                      <a:pt x="23284" y="12983"/>
                    </a:cubicBezTo>
                    <a:cubicBezTo>
                      <a:pt x="23375" y="12162"/>
                      <a:pt x="25320" y="11372"/>
                      <a:pt x="25290" y="10521"/>
                    </a:cubicBezTo>
                    <a:cubicBezTo>
                      <a:pt x="25229" y="9700"/>
                      <a:pt x="23618" y="9062"/>
                      <a:pt x="23405" y="8241"/>
                    </a:cubicBezTo>
                    <a:cubicBezTo>
                      <a:pt x="23132" y="7238"/>
                      <a:pt x="22889" y="6387"/>
                      <a:pt x="22342" y="5505"/>
                    </a:cubicBezTo>
                    <a:cubicBezTo>
                      <a:pt x="21794" y="4654"/>
                      <a:pt x="20761" y="4533"/>
                      <a:pt x="19940" y="3925"/>
                    </a:cubicBezTo>
                    <a:cubicBezTo>
                      <a:pt x="19120" y="3317"/>
                      <a:pt x="18542" y="2709"/>
                      <a:pt x="17600" y="2344"/>
                    </a:cubicBezTo>
                    <a:cubicBezTo>
                      <a:pt x="16749" y="2010"/>
                      <a:pt x="16293" y="186"/>
                      <a:pt x="15381" y="34"/>
                    </a:cubicBezTo>
                    <a:cubicBezTo>
                      <a:pt x="15262" y="11"/>
                      <a:pt x="15141" y="0"/>
                      <a:pt x="1501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1" name="Google Shape;12051;p32"/>
              <p:cNvSpPr/>
              <p:nvPr/>
            </p:nvSpPr>
            <p:spPr>
              <a:xfrm>
                <a:off x="1662179" y="4452618"/>
                <a:ext cx="294107" cy="164733"/>
              </a:xfrm>
              <a:custGeom>
                <a:avLst/>
                <a:gdLst/>
                <a:ahLst/>
                <a:cxnLst/>
                <a:rect l="l" t="t" r="r" b="b"/>
                <a:pathLst>
                  <a:path w="17509" h="9807" extrusionOk="0">
                    <a:moveTo>
                      <a:pt x="11323" y="0"/>
                    </a:moveTo>
                    <a:cubicBezTo>
                      <a:pt x="11021" y="0"/>
                      <a:pt x="10704" y="136"/>
                      <a:pt x="10457" y="342"/>
                    </a:cubicBezTo>
                    <a:cubicBezTo>
                      <a:pt x="10123" y="646"/>
                      <a:pt x="9910" y="1072"/>
                      <a:pt x="9727" y="1497"/>
                    </a:cubicBezTo>
                    <a:cubicBezTo>
                      <a:pt x="9636" y="1163"/>
                      <a:pt x="9515" y="829"/>
                      <a:pt x="9393" y="494"/>
                    </a:cubicBezTo>
                    <a:cubicBezTo>
                      <a:pt x="9363" y="342"/>
                      <a:pt x="9302" y="190"/>
                      <a:pt x="9180" y="99"/>
                    </a:cubicBezTo>
                    <a:cubicBezTo>
                      <a:pt x="9104" y="69"/>
                      <a:pt x="9021" y="54"/>
                      <a:pt x="8937" y="54"/>
                    </a:cubicBezTo>
                    <a:cubicBezTo>
                      <a:pt x="8854" y="54"/>
                      <a:pt x="8770" y="69"/>
                      <a:pt x="8694" y="99"/>
                    </a:cubicBezTo>
                    <a:cubicBezTo>
                      <a:pt x="7904" y="342"/>
                      <a:pt x="7296" y="1163"/>
                      <a:pt x="7357" y="2014"/>
                    </a:cubicBezTo>
                    <a:cubicBezTo>
                      <a:pt x="7301" y="1994"/>
                      <a:pt x="7245" y="1985"/>
                      <a:pt x="7190" y="1985"/>
                    </a:cubicBezTo>
                    <a:cubicBezTo>
                      <a:pt x="6917" y="1985"/>
                      <a:pt x="6668" y="2217"/>
                      <a:pt x="6566" y="2470"/>
                    </a:cubicBezTo>
                    <a:cubicBezTo>
                      <a:pt x="6474" y="2702"/>
                      <a:pt x="6487" y="2969"/>
                      <a:pt x="6525" y="3230"/>
                    </a:cubicBezTo>
                    <a:lnTo>
                      <a:pt x="6525" y="3230"/>
                    </a:lnTo>
                    <a:cubicBezTo>
                      <a:pt x="6454" y="3130"/>
                      <a:pt x="6325" y="3062"/>
                      <a:pt x="6204" y="3062"/>
                    </a:cubicBezTo>
                    <a:cubicBezTo>
                      <a:pt x="6149" y="3062"/>
                      <a:pt x="6095" y="3076"/>
                      <a:pt x="6050" y="3108"/>
                    </a:cubicBezTo>
                    <a:cubicBezTo>
                      <a:pt x="5806" y="3230"/>
                      <a:pt x="5746" y="3564"/>
                      <a:pt x="5806" y="3838"/>
                    </a:cubicBezTo>
                    <a:cubicBezTo>
                      <a:pt x="5867" y="4233"/>
                      <a:pt x="6110" y="4537"/>
                      <a:pt x="6232" y="4902"/>
                    </a:cubicBezTo>
                    <a:cubicBezTo>
                      <a:pt x="6353" y="5267"/>
                      <a:pt x="6262" y="5753"/>
                      <a:pt x="5928" y="5905"/>
                    </a:cubicBezTo>
                    <a:cubicBezTo>
                      <a:pt x="5868" y="5931"/>
                      <a:pt x="5804" y="5944"/>
                      <a:pt x="5738" y="5944"/>
                    </a:cubicBezTo>
                    <a:cubicBezTo>
                      <a:pt x="5506" y="5944"/>
                      <a:pt x="5263" y="5791"/>
                      <a:pt x="5168" y="5601"/>
                    </a:cubicBezTo>
                    <a:cubicBezTo>
                      <a:pt x="5016" y="5327"/>
                      <a:pt x="5046" y="4993"/>
                      <a:pt x="5138" y="4719"/>
                    </a:cubicBezTo>
                    <a:cubicBezTo>
                      <a:pt x="5229" y="4567"/>
                      <a:pt x="5290" y="4324"/>
                      <a:pt x="5138" y="4233"/>
                    </a:cubicBezTo>
                    <a:cubicBezTo>
                      <a:pt x="5098" y="4207"/>
                      <a:pt x="5055" y="4198"/>
                      <a:pt x="5010" y="4198"/>
                    </a:cubicBezTo>
                    <a:cubicBezTo>
                      <a:pt x="4898" y="4198"/>
                      <a:pt x="4776" y="4254"/>
                      <a:pt x="4679" y="4254"/>
                    </a:cubicBezTo>
                    <a:cubicBezTo>
                      <a:pt x="4632" y="4254"/>
                      <a:pt x="4591" y="4241"/>
                      <a:pt x="4560" y="4203"/>
                    </a:cubicBezTo>
                    <a:cubicBezTo>
                      <a:pt x="4712" y="3960"/>
                      <a:pt x="4682" y="3595"/>
                      <a:pt x="4469" y="3382"/>
                    </a:cubicBezTo>
                    <a:cubicBezTo>
                      <a:pt x="4339" y="3271"/>
                      <a:pt x="4153" y="3205"/>
                      <a:pt x="3972" y="3205"/>
                    </a:cubicBezTo>
                    <a:cubicBezTo>
                      <a:pt x="3856" y="3205"/>
                      <a:pt x="3743" y="3232"/>
                      <a:pt x="3648" y="3291"/>
                    </a:cubicBezTo>
                    <a:cubicBezTo>
                      <a:pt x="3253" y="3504"/>
                      <a:pt x="3132" y="3990"/>
                      <a:pt x="3071" y="4446"/>
                    </a:cubicBezTo>
                    <a:cubicBezTo>
                      <a:pt x="2615" y="4385"/>
                      <a:pt x="2220" y="4020"/>
                      <a:pt x="2098" y="3595"/>
                    </a:cubicBezTo>
                    <a:cubicBezTo>
                      <a:pt x="2037" y="3291"/>
                      <a:pt x="2007" y="2926"/>
                      <a:pt x="1703" y="2896"/>
                    </a:cubicBezTo>
                    <a:cubicBezTo>
                      <a:pt x="1686" y="2890"/>
                      <a:pt x="1669" y="2888"/>
                      <a:pt x="1653" y="2888"/>
                    </a:cubicBezTo>
                    <a:cubicBezTo>
                      <a:pt x="1578" y="2888"/>
                      <a:pt x="1504" y="2937"/>
                      <a:pt x="1429" y="2987"/>
                    </a:cubicBezTo>
                    <a:cubicBezTo>
                      <a:pt x="943" y="3321"/>
                      <a:pt x="913" y="4020"/>
                      <a:pt x="1004" y="4628"/>
                    </a:cubicBezTo>
                    <a:cubicBezTo>
                      <a:pt x="872" y="4470"/>
                      <a:pt x="718" y="4312"/>
                      <a:pt x="541" y="4312"/>
                    </a:cubicBezTo>
                    <a:cubicBezTo>
                      <a:pt x="513" y="4312"/>
                      <a:pt x="485" y="4316"/>
                      <a:pt x="457" y="4324"/>
                    </a:cubicBezTo>
                    <a:cubicBezTo>
                      <a:pt x="366" y="4355"/>
                      <a:pt x="274" y="4415"/>
                      <a:pt x="244" y="4476"/>
                    </a:cubicBezTo>
                    <a:cubicBezTo>
                      <a:pt x="1" y="4780"/>
                      <a:pt x="122" y="5236"/>
                      <a:pt x="335" y="5540"/>
                    </a:cubicBezTo>
                    <a:cubicBezTo>
                      <a:pt x="548" y="5874"/>
                      <a:pt x="821" y="6118"/>
                      <a:pt x="1034" y="6422"/>
                    </a:cubicBezTo>
                    <a:cubicBezTo>
                      <a:pt x="1247" y="6726"/>
                      <a:pt x="1369" y="7181"/>
                      <a:pt x="1156" y="7485"/>
                    </a:cubicBezTo>
                    <a:cubicBezTo>
                      <a:pt x="1118" y="7504"/>
                      <a:pt x="1077" y="7511"/>
                      <a:pt x="1035" y="7511"/>
                    </a:cubicBezTo>
                    <a:cubicBezTo>
                      <a:pt x="940" y="7511"/>
                      <a:pt x="835" y="7476"/>
                      <a:pt x="730" y="7455"/>
                    </a:cubicBezTo>
                    <a:cubicBezTo>
                      <a:pt x="702" y="7448"/>
                      <a:pt x="668" y="7444"/>
                      <a:pt x="633" y="7444"/>
                    </a:cubicBezTo>
                    <a:cubicBezTo>
                      <a:pt x="518" y="7444"/>
                      <a:pt x="389" y="7484"/>
                      <a:pt x="366" y="7577"/>
                    </a:cubicBezTo>
                    <a:cubicBezTo>
                      <a:pt x="366" y="7637"/>
                      <a:pt x="396" y="7698"/>
                      <a:pt x="426" y="7759"/>
                    </a:cubicBezTo>
                    <a:cubicBezTo>
                      <a:pt x="609" y="8093"/>
                      <a:pt x="1034" y="8215"/>
                      <a:pt x="1369" y="8397"/>
                    </a:cubicBezTo>
                    <a:cubicBezTo>
                      <a:pt x="1733" y="8580"/>
                      <a:pt x="2068" y="8944"/>
                      <a:pt x="1946" y="9309"/>
                    </a:cubicBezTo>
                    <a:cubicBezTo>
                      <a:pt x="1916" y="9400"/>
                      <a:pt x="1855" y="9492"/>
                      <a:pt x="1885" y="9552"/>
                    </a:cubicBezTo>
                    <a:cubicBezTo>
                      <a:pt x="1916" y="9674"/>
                      <a:pt x="2068" y="9704"/>
                      <a:pt x="2189" y="9704"/>
                    </a:cubicBezTo>
                    <a:cubicBezTo>
                      <a:pt x="2330" y="9714"/>
                      <a:pt x="2470" y="9718"/>
                      <a:pt x="2610" y="9718"/>
                    </a:cubicBezTo>
                    <a:cubicBezTo>
                      <a:pt x="3352" y="9718"/>
                      <a:pt x="4097" y="9599"/>
                      <a:pt x="4864" y="9522"/>
                    </a:cubicBezTo>
                    <a:cubicBezTo>
                      <a:pt x="5776" y="9431"/>
                      <a:pt x="6695" y="9400"/>
                      <a:pt x="7619" y="9400"/>
                    </a:cubicBezTo>
                    <a:cubicBezTo>
                      <a:pt x="8542" y="9400"/>
                      <a:pt x="9469" y="9431"/>
                      <a:pt x="10396" y="9461"/>
                    </a:cubicBezTo>
                    <a:cubicBezTo>
                      <a:pt x="12159" y="9492"/>
                      <a:pt x="13922" y="9552"/>
                      <a:pt x="15655" y="9765"/>
                    </a:cubicBezTo>
                    <a:cubicBezTo>
                      <a:pt x="15825" y="9788"/>
                      <a:pt x="16003" y="9806"/>
                      <a:pt x="16179" y="9806"/>
                    </a:cubicBezTo>
                    <a:cubicBezTo>
                      <a:pt x="16475" y="9806"/>
                      <a:pt x="16763" y="9754"/>
                      <a:pt x="16992" y="9583"/>
                    </a:cubicBezTo>
                    <a:cubicBezTo>
                      <a:pt x="17357" y="9248"/>
                      <a:pt x="17326" y="8549"/>
                      <a:pt x="16901" y="8276"/>
                    </a:cubicBezTo>
                    <a:cubicBezTo>
                      <a:pt x="16840" y="8215"/>
                      <a:pt x="16749" y="8184"/>
                      <a:pt x="16688" y="8124"/>
                    </a:cubicBezTo>
                    <a:cubicBezTo>
                      <a:pt x="16506" y="7881"/>
                      <a:pt x="16718" y="7546"/>
                      <a:pt x="16962" y="7364"/>
                    </a:cubicBezTo>
                    <a:cubicBezTo>
                      <a:pt x="17205" y="7181"/>
                      <a:pt x="17509" y="6969"/>
                      <a:pt x="17448" y="6665"/>
                    </a:cubicBezTo>
                    <a:cubicBezTo>
                      <a:pt x="17448" y="6634"/>
                      <a:pt x="17418" y="6574"/>
                      <a:pt x="17387" y="6543"/>
                    </a:cubicBezTo>
                    <a:cubicBezTo>
                      <a:pt x="17326" y="6482"/>
                      <a:pt x="17266" y="6482"/>
                      <a:pt x="17174" y="6482"/>
                    </a:cubicBezTo>
                    <a:cubicBezTo>
                      <a:pt x="16840" y="6452"/>
                      <a:pt x="16475" y="6087"/>
                      <a:pt x="16627" y="5753"/>
                    </a:cubicBezTo>
                    <a:cubicBezTo>
                      <a:pt x="16688" y="5631"/>
                      <a:pt x="16810" y="5570"/>
                      <a:pt x="16931" y="5479"/>
                    </a:cubicBezTo>
                    <a:cubicBezTo>
                      <a:pt x="17144" y="5297"/>
                      <a:pt x="17296" y="4993"/>
                      <a:pt x="17235" y="4689"/>
                    </a:cubicBezTo>
                    <a:cubicBezTo>
                      <a:pt x="17185" y="4465"/>
                      <a:pt x="16953" y="4262"/>
                      <a:pt x="16720" y="4262"/>
                    </a:cubicBezTo>
                    <a:cubicBezTo>
                      <a:pt x="16668" y="4262"/>
                      <a:pt x="16616" y="4272"/>
                      <a:pt x="16566" y="4294"/>
                    </a:cubicBezTo>
                    <a:cubicBezTo>
                      <a:pt x="16475" y="4355"/>
                      <a:pt x="16384" y="4415"/>
                      <a:pt x="16293" y="4507"/>
                    </a:cubicBezTo>
                    <a:cubicBezTo>
                      <a:pt x="16120" y="4632"/>
                      <a:pt x="15907" y="4693"/>
                      <a:pt x="15691" y="4693"/>
                    </a:cubicBezTo>
                    <a:cubicBezTo>
                      <a:pt x="15488" y="4693"/>
                      <a:pt x="15284" y="4640"/>
                      <a:pt x="15107" y="4537"/>
                    </a:cubicBezTo>
                    <a:cubicBezTo>
                      <a:pt x="14743" y="4324"/>
                      <a:pt x="14560" y="3868"/>
                      <a:pt x="14621" y="3473"/>
                    </a:cubicBezTo>
                    <a:cubicBezTo>
                      <a:pt x="14682" y="3260"/>
                      <a:pt x="14773" y="3017"/>
                      <a:pt x="14652" y="2804"/>
                    </a:cubicBezTo>
                    <a:cubicBezTo>
                      <a:pt x="14621" y="2744"/>
                      <a:pt x="14530" y="2683"/>
                      <a:pt x="14500" y="2592"/>
                    </a:cubicBezTo>
                    <a:cubicBezTo>
                      <a:pt x="14500" y="2470"/>
                      <a:pt x="14591" y="2379"/>
                      <a:pt x="14652" y="2318"/>
                    </a:cubicBezTo>
                    <a:cubicBezTo>
                      <a:pt x="14834" y="2045"/>
                      <a:pt x="14834" y="1649"/>
                      <a:pt x="14621" y="1406"/>
                    </a:cubicBezTo>
                    <a:cubicBezTo>
                      <a:pt x="14500" y="1244"/>
                      <a:pt x="14283" y="1150"/>
                      <a:pt x="14072" y="1150"/>
                    </a:cubicBezTo>
                    <a:cubicBezTo>
                      <a:pt x="13966" y="1150"/>
                      <a:pt x="13861" y="1173"/>
                      <a:pt x="13770" y="1224"/>
                    </a:cubicBezTo>
                    <a:cubicBezTo>
                      <a:pt x="13527" y="1315"/>
                      <a:pt x="13375" y="1528"/>
                      <a:pt x="13162" y="1649"/>
                    </a:cubicBezTo>
                    <a:cubicBezTo>
                      <a:pt x="13039" y="1718"/>
                      <a:pt x="12903" y="1749"/>
                      <a:pt x="12769" y="1749"/>
                    </a:cubicBezTo>
                    <a:cubicBezTo>
                      <a:pt x="12606" y="1749"/>
                      <a:pt x="12445" y="1703"/>
                      <a:pt x="12311" y="1619"/>
                    </a:cubicBezTo>
                    <a:cubicBezTo>
                      <a:pt x="12037" y="1437"/>
                      <a:pt x="11916" y="1133"/>
                      <a:pt x="11946" y="829"/>
                    </a:cubicBezTo>
                    <a:cubicBezTo>
                      <a:pt x="11977" y="677"/>
                      <a:pt x="12037" y="525"/>
                      <a:pt x="11977" y="403"/>
                    </a:cubicBezTo>
                    <a:cubicBezTo>
                      <a:pt x="11946" y="282"/>
                      <a:pt x="11855" y="160"/>
                      <a:pt x="11734" y="99"/>
                    </a:cubicBezTo>
                    <a:cubicBezTo>
                      <a:pt x="11606" y="31"/>
                      <a:pt x="11467" y="0"/>
                      <a:pt x="1132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2" name="Google Shape;12052;p32"/>
              <p:cNvSpPr/>
              <p:nvPr/>
            </p:nvSpPr>
            <p:spPr>
              <a:xfrm>
                <a:off x="1634109" y="4605419"/>
                <a:ext cx="350765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20882" h="3922" extrusionOk="0">
                    <a:moveTo>
                      <a:pt x="0" y="0"/>
                    </a:moveTo>
                    <a:lnTo>
                      <a:pt x="0" y="3921"/>
                    </a:lnTo>
                    <a:lnTo>
                      <a:pt x="20882" y="3921"/>
                    </a:lnTo>
                    <a:lnTo>
                      <a:pt x="2088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3" name="Google Shape;12053;p32"/>
              <p:cNvSpPr/>
              <p:nvPr/>
            </p:nvSpPr>
            <p:spPr>
              <a:xfrm>
                <a:off x="1653511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4" y="3982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4" name="Google Shape;12054;p32"/>
              <p:cNvSpPr/>
              <p:nvPr/>
            </p:nvSpPr>
            <p:spPr>
              <a:xfrm>
                <a:off x="1697423" y="4603891"/>
                <a:ext cx="6131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5" name="Google Shape;12055;p32"/>
              <p:cNvSpPr/>
              <p:nvPr/>
            </p:nvSpPr>
            <p:spPr>
              <a:xfrm>
                <a:off x="1741839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6" name="Google Shape;12056;p32"/>
              <p:cNvSpPr/>
              <p:nvPr/>
            </p:nvSpPr>
            <p:spPr>
              <a:xfrm>
                <a:off x="1786254" y="4603891"/>
                <a:ext cx="5644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7" name="Google Shape;12057;p32"/>
              <p:cNvSpPr/>
              <p:nvPr/>
            </p:nvSpPr>
            <p:spPr>
              <a:xfrm>
                <a:off x="1830166" y="4603891"/>
                <a:ext cx="6148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6" y="3982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8" name="Google Shape;12058;p32"/>
              <p:cNvSpPr/>
              <p:nvPr/>
            </p:nvSpPr>
            <p:spPr>
              <a:xfrm>
                <a:off x="1874599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9" name="Google Shape;12059;p32"/>
              <p:cNvSpPr/>
              <p:nvPr/>
            </p:nvSpPr>
            <p:spPr>
              <a:xfrm>
                <a:off x="1918511" y="4603891"/>
                <a:ext cx="6148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0" name="Google Shape;12060;p32"/>
              <p:cNvSpPr/>
              <p:nvPr/>
            </p:nvSpPr>
            <p:spPr>
              <a:xfrm>
                <a:off x="1962927" y="4603891"/>
                <a:ext cx="5644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1" name="Google Shape;12061;p32"/>
              <p:cNvSpPr/>
              <p:nvPr/>
            </p:nvSpPr>
            <p:spPr>
              <a:xfrm>
                <a:off x="1363985" y="3777211"/>
                <a:ext cx="6652" cy="579514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4500" extrusionOk="0">
                    <a:moveTo>
                      <a:pt x="1" y="1"/>
                    </a:moveTo>
                    <a:lnTo>
                      <a:pt x="1" y="34500"/>
                    </a:lnTo>
                    <a:lnTo>
                      <a:pt x="396" y="34500"/>
                    </a:lnTo>
                    <a:lnTo>
                      <a:pt x="39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2" name="Google Shape;12062;p32"/>
              <p:cNvSpPr/>
              <p:nvPr/>
            </p:nvSpPr>
            <p:spPr>
              <a:xfrm>
                <a:off x="1311388" y="3833890"/>
                <a:ext cx="108260" cy="97022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76" extrusionOk="0">
                    <a:moveTo>
                      <a:pt x="1551" y="1"/>
                    </a:moveTo>
                    <a:cubicBezTo>
                      <a:pt x="609" y="578"/>
                      <a:pt x="1" y="1612"/>
                      <a:pt x="1" y="2767"/>
                    </a:cubicBezTo>
                    <a:cubicBezTo>
                      <a:pt x="1" y="4134"/>
                      <a:pt x="822" y="5289"/>
                      <a:pt x="2007" y="5776"/>
                    </a:cubicBezTo>
                    <a:lnTo>
                      <a:pt x="4439" y="5776"/>
                    </a:lnTo>
                    <a:cubicBezTo>
                      <a:pt x="5624" y="5289"/>
                      <a:pt x="6445" y="4134"/>
                      <a:pt x="6445" y="2767"/>
                    </a:cubicBezTo>
                    <a:cubicBezTo>
                      <a:pt x="6445" y="1612"/>
                      <a:pt x="5837" y="578"/>
                      <a:pt x="48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3" name="Google Shape;12063;p32"/>
              <p:cNvSpPr/>
              <p:nvPr/>
            </p:nvSpPr>
            <p:spPr>
              <a:xfrm>
                <a:off x="1337947" y="3844104"/>
                <a:ext cx="58220" cy="62302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709" extrusionOk="0">
                    <a:moveTo>
                      <a:pt x="3374" y="1368"/>
                    </a:moveTo>
                    <a:cubicBezTo>
                      <a:pt x="2888" y="1368"/>
                      <a:pt x="2311" y="1429"/>
                      <a:pt x="1885" y="1551"/>
                    </a:cubicBezTo>
                    <a:lnTo>
                      <a:pt x="2007" y="2007"/>
                    </a:lnTo>
                    <a:cubicBezTo>
                      <a:pt x="2402" y="1885"/>
                      <a:pt x="2918" y="1855"/>
                      <a:pt x="3374" y="1855"/>
                    </a:cubicBezTo>
                    <a:lnTo>
                      <a:pt x="3374" y="1368"/>
                    </a:lnTo>
                    <a:close/>
                    <a:moveTo>
                      <a:pt x="1885" y="2341"/>
                    </a:moveTo>
                    <a:cubicBezTo>
                      <a:pt x="1703" y="2523"/>
                      <a:pt x="1611" y="2736"/>
                      <a:pt x="1611" y="2949"/>
                    </a:cubicBezTo>
                    <a:cubicBezTo>
                      <a:pt x="1611" y="3222"/>
                      <a:pt x="1794" y="3496"/>
                      <a:pt x="2159" y="3557"/>
                    </a:cubicBezTo>
                    <a:cubicBezTo>
                      <a:pt x="2371" y="3618"/>
                      <a:pt x="2706" y="3648"/>
                      <a:pt x="3040" y="3648"/>
                    </a:cubicBezTo>
                    <a:cubicBezTo>
                      <a:pt x="3162" y="3648"/>
                      <a:pt x="3314" y="3648"/>
                      <a:pt x="3435" y="3618"/>
                    </a:cubicBezTo>
                    <a:lnTo>
                      <a:pt x="3466" y="3131"/>
                    </a:lnTo>
                    <a:lnTo>
                      <a:pt x="2979" y="3131"/>
                    </a:lnTo>
                    <a:cubicBezTo>
                      <a:pt x="2341" y="3131"/>
                      <a:pt x="2128" y="3071"/>
                      <a:pt x="2128" y="2858"/>
                    </a:cubicBezTo>
                    <a:cubicBezTo>
                      <a:pt x="2128" y="2767"/>
                      <a:pt x="2189" y="2645"/>
                      <a:pt x="2311" y="2493"/>
                    </a:cubicBezTo>
                    <a:lnTo>
                      <a:pt x="1885" y="2341"/>
                    </a:lnTo>
                    <a:close/>
                    <a:moveTo>
                      <a:pt x="852" y="1"/>
                    </a:moveTo>
                    <a:cubicBezTo>
                      <a:pt x="821" y="244"/>
                      <a:pt x="791" y="517"/>
                      <a:pt x="760" y="760"/>
                    </a:cubicBezTo>
                    <a:lnTo>
                      <a:pt x="1" y="760"/>
                    </a:lnTo>
                    <a:lnTo>
                      <a:pt x="31" y="1247"/>
                    </a:lnTo>
                    <a:lnTo>
                      <a:pt x="700" y="1247"/>
                    </a:lnTo>
                    <a:cubicBezTo>
                      <a:pt x="548" y="2098"/>
                      <a:pt x="304" y="2858"/>
                      <a:pt x="1" y="3526"/>
                    </a:cubicBezTo>
                    <a:lnTo>
                      <a:pt x="517" y="3709"/>
                    </a:lnTo>
                    <a:cubicBezTo>
                      <a:pt x="821" y="3010"/>
                      <a:pt x="1064" y="2098"/>
                      <a:pt x="1216" y="1216"/>
                    </a:cubicBezTo>
                    <a:cubicBezTo>
                      <a:pt x="1642" y="1186"/>
                      <a:pt x="2037" y="1125"/>
                      <a:pt x="2371" y="1034"/>
                    </a:cubicBezTo>
                    <a:lnTo>
                      <a:pt x="2250" y="517"/>
                    </a:lnTo>
                    <a:cubicBezTo>
                      <a:pt x="1976" y="608"/>
                      <a:pt x="1642" y="669"/>
                      <a:pt x="1308" y="730"/>
                    </a:cubicBezTo>
                    <a:cubicBezTo>
                      <a:pt x="1338" y="548"/>
                      <a:pt x="1368" y="305"/>
                      <a:pt x="1399" y="153"/>
                    </a:cubicBezTo>
                    <a:cubicBezTo>
                      <a:pt x="1459" y="153"/>
                      <a:pt x="1520" y="122"/>
                      <a:pt x="1520" y="61"/>
                    </a:cubicBezTo>
                    <a:lnTo>
                      <a:pt x="8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4" name="Google Shape;12064;p32"/>
              <p:cNvSpPr/>
              <p:nvPr/>
            </p:nvSpPr>
            <p:spPr>
              <a:xfrm>
                <a:off x="1311388" y="3955411"/>
                <a:ext cx="108260" cy="96518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46" extrusionOk="0">
                    <a:moveTo>
                      <a:pt x="1551" y="1"/>
                    </a:moveTo>
                    <a:cubicBezTo>
                      <a:pt x="609" y="578"/>
                      <a:pt x="1" y="1581"/>
                      <a:pt x="1" y="2767"/>
                    </a:cubicBezTo>
                    <a:cubicBezTo>
                      <a:pt x="1" y="4104"/>
                      <a:pt x="822" y="5290"/>
                      <a:pt x="2007" y="5746"/>
                    </a:cubicBezTo>
                    <a:lnTo>
                      <a:pt x="4439" y="5746"/>
                    </a:lnTo>
                    <a:cubicBezTo>
                      <a:pt x="5624" y="5290"/>
                      <a:pt x="6445" y="4104"/>
                      <a:pt x="6445" y="2767"/>
                    </a:cubicBezTo>
                    <a:cubicBezTo>
                      <a:pt x="6445" y="1581"/>
                      <a:pt x="5837" y="578"/>
                      <a:pt x="48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5" name="Google Shape;12065;p32"/>
              <p:cNvSpPr/>
              <p:nvPr/>
            </p:nvSpPr>
            <p:spPr>
              <a:xfrm>
                <a:off x="1337947" y="3976863"/>
                <a:ext cx="47503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28" h="3162" extrusionOk="0">
                    <a:moveTo>
                      <a:pt x="2584" y="0"/>
                    </a:moveTo>
                    <a:cubicBezTo>
                      <a:pt x="2341" y="61"/>
                      <a:pt x="2037" y="92"/>
                      <a:pt x="1794" y="92"/>
                    </a:cubicBezTo>
                    <a:cubicBezTo>
                      <a:pt x="1490" y="122"/>
                      <a:pt x="882" y="122"/>
                      <a:pt x="487" y="122"/>
                    </a:cubicBezTo>
                    <a:lnTo>
                      <a:pt x="183" y="122"/>
                    </a:lnTo>
                    <a:cubicBezTo>
                      <a:pt x="213" y="244"/>
                      <a:pt x="213" y="487"/>
                      <a:pt x="213" y="608"/>
                    </a:cubicBezTo>
                    <a:cubicBezTo>
                      <a:pt x="311" y="617"/>
                      <a:pt x="430" y="621"/>
                      <a:pt x="554" y="621"/>
                    </a:cubicBezTo>
                    <a:cubicBezTo>
                      <a:pt x="855" y="621"/>
                      <a:pt x="1187" y="599"/>
                      <a:pt x="1338" y="578"/>
                    </a:cubicBezTo>
                    <a:lnTo>
                      <a:pt x="1338" y="578"/>
                    </a:lnTo>
                    <a:cubicBezTo>
                      <a:pt x="1186" y="669"/>
                      <a:pt x="973" y="851"/>
                      <a:pt x="821" y="943"/>
                    </a:cubicBezTo>
                    <a:lnTo>
                      <a:pt x="1277" y="1186"/>
                    </a:lnTo>
                    <a:cubicBezTo>
                      <a:pt x="1520" y="973"/>
                      <a:pt x="2037" y="639"/>
                      <a:pt x="2615" y="548"/>
                    </a:cubicBezTo>
                    <a:lnTo>
                      <a:pt x="2584" y="0"/>
                    </a:lnTo>
                    <a:close/>
                    <a:moveTo>
                      <a:pt x="365" y="1399"/>
                    </a:moveTo>
                    <a:cubicBezTo>
                      <a:pt x="152" y="1642"/>
                      <a:pt x="1" y="1946"/>
                      <a:pt x="1" y="2280"/>
                    </a:cubicBezTo>
                    <a:cubicBezTo>
                      <a:pt x="1" y="2645"/>
                      <a:pt x="213" y="3010"/>
                      <a:pt x="730" y="3101"/>
                    </a:cubicBezTo>
                    <a:cubicBezTo>
                      <a:pt x="912" y="3162"/>
                      <a:pt x="1247" y="3162"/>
                      <a:pt x="1611" y="3162"/>
                    </a:cubicBezTo>
                    <a:cubicBezTo>
                      <a:pt x="2037" y="3162"/>
                      <a:pt x="2493" y="3131"/>
                      <a:pt x="2827" y="3101"/>
                    </a:cubicBezTo>
                    <a:lnTo>
                      <a:pt x="2797" y="2554"/>
                    </a:lnTo>
                    <a:cubicBezTo>
                      <a:pt x="2402" y="2645"/>
                      <a:pt x="1915" y="2675"/>
                      <a:pt x="1520" y="2675"/>
                    </a:cubicBezTo>
                    <a:cubicBezTo>
                      <a:pt x="1095" y="2675"/>
                      <a:pt x="517" y="2675"/>
                      <a:pt x="517" y="2189"/>
                    </a:cubicBezTo>
                    <a:cubicBezTo>
                      <a:pt x="517" y="2007"/>
                      <a:pt x="639" y="1794"/>
                      <a:pt x="821" y="1611"/>
                    </a:cubicBezTo>
                    <a:lnTo>
                      <a:pt x="365" y="139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6" name="Google Shape;12066;p32"/>
              <p:cNvSpPr/>
              <p:nvPr/>
            </p:nvSpPr>
            <p:spPr>
              <a:xfrm>
                <a:off x="1311388" y="4076933"/>
                <a:ext cx="108260" cy="96518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46" extrusionOk="0">
                    <a:moveTo>
                      <a:pt x="1551" y="1"/>
                    </a:moveTo>
                    <a:cubicBezTo>
                      <a:pt x="609" y="548"/>
                      <a:pt x="1" y="1582"/>
                      <a:pt x="1" y="2737"/>
                    </a:cubicBezTo>
                    <a:cubicBezTo>
                      <a:pt x="1" y="4104"/>
                      <a:pt x="822" y="5259"/>
                      <a:pt x="2007" y="5746"/>
                    </a:cubicBezTo>
                    <a:lnTo>
                      <a:pt x="4439" y="5746"/>
                    </a:lnTo>
                    <a:cubicBezTo>
                      <a:pt x="5624" y="5259"/>
                      <a:pt x="6445" y="4104"/>
                      <a:pt x="6445" y="2737"/>
                    </a:cubicBezTo>
                    <a:cubicBezTo>
                      <a:pt x="6445" y="1582"/>
                      <a:pt x="5837" y="548"/>
                      <a:pt x="48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7" name="Google Shape;12067;p32"/>
              <p:cNvSpPr/>
              <p:nvPr/>
            </p:nvSpPr>
            <p:spPr>
              <a:xfrm>
                <a:off x="1334890" y="4087147"/>
                <a:ext cx="66384" cy="65376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3892" extrusionOk="0">
                    <a:moveTo>
                      <a:pt x="2432" y="1"/>
                    </a:moveTo>
                    <a:lnTo>
                      <a:pt x="2432" y="396"/>
                    </a:lnTo>
                    <a:lnTo>
                      <a:pt x="1611" y="396"/>
                    </a:lnTo>
                    <a:lnTo>
                      <a:pt x="1611" y="822"/>
                    </a:lnTo>
                    <a:lnTo>
                      <a:pt x="2432" y="822"/>
                    </a:lnTo>
                    <a:lnTo>
                      <a:pt x="2432" y="1217"/>
                    </a:lnTo>
                    <a:lnTo>
                      <a:pt x="2888" y="1217"/>
                    </a:lnTo>
                    <a:lnTo>
                      <a:pt x="2888" y="822"/>
                    </a:lnTo>
                    <a:lnTo>
                      <a:pt x="3769" y="822"/>
                    </a:lnTo>
                    <a:lnTo>
                      <a:pt x="3769" y="396"/>
                    </a:lnTo>
                    <a:lnTo>
                      <a:pt x="2888" y="396"/>
                    </a:lnTo>
                    <a:lnTo>
                      <a:pt x="2888" y="122"/>
                    </a:lnTo>
                    <a:cubicBezTo>
                      <a:pt x="2979" y="92"/>
                      <a:pt x="3009" y="92"/>
                      <a:pt x="3009" y="31"/>
                    </a:cubicBezTo>
                    <a:lnTo>
                      <a:pt x="2432" y="1"/>
                    </a:lnTo>
                    <a:close/>
                    <a:moveTo>
                      <a:pt x="183" y="882"/>
                    </a:moveTo>
                    <a:cubicBezTo>
                      <a:pt x="183" y="1247"/>
                      <a:pt x="122" y="1673"/>
                      <a:pt x="0" y="1916"/>
                    </a:cubicBezTo>
                    <a:lnTo>
                      <a:pt x="334" y="2037"/>
                    </a:lnTo>
                    <a:cubicBezTo>
                      <a:pt x="486" y="1764"/>
                      <a:pt x="517" y="1308"/>
                      <a:pt x="517" y="913"/>
                    </a:cubicBezTo>
                    <a:lnTo>
                      <a:pt x="183" y="882"/>
                    </a:lnTo>
                    <a:close/>
                    <a:moveTo>
                      <a:pt x="3070" y="1825"/>
                    </a:moveTo>
                    <a:lnTo>
                      <a:pt x="3070" y="2220"/>
                    </a:lnTo>
                    <a:lnTo>
                      <a:pt x="2280" y="2220"/>
                    </a:lnTo>
                    <a:lnTo>
                      <a:pt x="2280" y="1825"/>
                    </a:lnTo>
                    <a:close/>
                    <a:moveTo>
                      <a:pt x="608" y="1"/>
                    </a:moveTo>
                    <a:lnTo>
                      <a:pt x="608" y="1460"/>
                    </a:lnTo>
                    <a:cubicBezTo>
                      <a:pt x="608" y="2159"/>
                      <a:pt x="547" y="2949"/>
                      <a:pt x="31" y="3557"/>
                    </a:cubicBezTo>
                    <a:cubicBezTo>
                      <a:pt x="122" y="3618"/>
                      <a:pt x="274" y="3770"/>
                      <a:pt x="365" y="3891"/>
                    </a:cubicBezTo>
                    <a:cubicBezTo>
                      <a:pt x="638" y="3588"/>
                      <a:pt x="821" y="3223"/>
                      <a:pt x="912" y="2858"/>
                    </a:cubicBezTo>
                    <a:cubicBezTo>
                      <a:pt x="1034" y="3040"/>
                      <a:pt x="1155" y="3223"/>
                      <a:pt x="1216" y="3344"/>
                    </a:cubicBezTo>
                    <a:lnTo>
                      <a:pt x="1550" y="3010"/>
                    </a:lnTo>
                    <a:cubicBezTo>
                      <a:pt x="1459" y="2919"/>
                      <a:pt x="1155" y="2493"/>
                      <a:pt x="1003" y="2311"/>
                    </a:cubicBezTo>
                    <a:cubicBezTo>
                      <a:pt x="1034" y="2068"/>
                      <a:pt x="1064" y="1825"/>
                      <a:pt x="1064" y="1581"/>
                    </a:cubicBezTo>
                    <a:cubicBezTo>
                      <a:pt x="1125" y="1612"/>
                      <a:pt x="1307" y="1703"/>
                      <a:pt x="1307" y="1703"/>
                    </a:cubicBezTo>
                    <a:cubicBezTo>
                      <a:pt x="1398" y="1490"/>
                      <a:pt x="1550" y="1156"/>
                      <a:pt x="1611" y="913"/>
                    </a:cubicBezTo>
                    <a:cubicBezTo>
                      <a:pt x="1672" y="913"/>
                      <a:pt x="1702" y="913"/>
                      <a:pt x="1702" y="882"/>
                    </a:cubicBezTo>
                    <a:lnTo>
                      <a:pt x="1277" y="700"/>
                    </a:lnTo>
                    <a:cubicBezTo>
                      <a:pt x="1246" y="913"/>
                      <a:pt x="1155" y="1217"/>
                      <a:pt x="1064" y="1460"/>
                    </a:cubicBezTo>
                    <a:lnTo>
                      <a:pt x="1064" y="122"/>
                    </a:lnTo>
                    <a:cubicBezTo>
                      <a:pt x="1125" y="92"/>
                      <a:pt x="1155" y="92"/>
                      <a:pt x="1155" y="31"/>
                    </a:cubicBezTo>
                    <a:cubicBezTo>
                      <a:pt x="1003" y="31"/>
                      <a:pt x="821" y="31"/>
                      <a:pt x="608" y="1"/>
                    </a:cubicBezTo>
                    <a:close/>
                    <a:moveTo>
                      <a:pt x="1824" y="1004"/>
                    </a:moveTo>
                    <a:lnTo>
                      <a:pt x="1824" y="1429"/>
                    </a:lnTo>
                    <a:lnTo>
                      <a:pt x="1429" y="1429"/>
                    </a:lnTo>
                    <a:lnTo>
                      <a:pt x="1429" y="1825"/>
                    </a:lnTo>
                    <a:lnTo>
                      <a:pt x="1824" y="1825"/>
                    </a:lnTo>
                    <a:lnTo>
                      <a:pt x="1824" y="2220"/>
                    </a:lnTo>
                    <a:lnTo>
                      <a:pt x="1459" y="2220"/>
                    </a:lnTo>
                    <a:lnTo>
                      <a:pt x="1459" y="2645"/>
                    </a:lnTo>
                    <a:lnTo>
                      <a:pt x="1915" y="2645"/>
                    </a:lnTo>
                    <a:cubicBezTo>
                      <a:pt x="1885" y="3101"/>
                      <a:pt x="1793" y="3375"/>
                      <a:pt x="1216" y="3527"/>
                    </a:cubicBezTo>
                    <a:cubicBezTo>
                      <a:pt x="1307" y="3618"/>
                      <a:pt x="1429" y="3770"/>
                      <a:pt x="1459" y="3891"/>
                    </a:cubicBezTo>
                    <a:cubicBezTo>
                      <a:pt x="2219" y="3648"/>
                      <a:pt x="2341" y="3253"/>
                      <a:pt x="2371" y="2676"/>
                    </a:cubicBezTo>
                    <a:cubicBezTo>
                      <a:pt x="2432" y="2676"/>
                      <a:pt x="2462" y="2676"/>
                      <a:pt x="2462" y="2645"/>
                    </a:cubicBezTo>
                    <a:lnTo>
                      <a:pt x="2736" y="2645"/>
                    </a:lnTo>
                    <a:lnTo>
                      <a:pt x="2736" y="3314"/>
                    </a:lnTo>
                    <a:cubicBezTo>
                      <a:pt x="2736" y="3709"/>
                      <a:pt x="2827" y="3831"/>
                      <a:pt x="3192" y="3831"/>
                    </a:cubicBezTo>
                    <a:lnTo>
                      <a:pt x="3496" y="3831"/>
                    </a:lnTo>
                    <a:cubicBezTo>
                      <a:pt x="3800" y="3831"/>
                      <a:pt x="3921" y="3709"/>
                      <a:pt x="3952" y="3192"/>
                    </a:cubicBezTo>
                    <a:cubicBezTo>
                      <a:pt x="3830" y="3162"/>
                      <a:pt x="3648" y="3101"/>
                      <a:pt x="3556" y="3040"/>
                    </a:cubicBezTo>
                    <a:cubicBezTo>
                      <a:pt x="3556" y="3375"/>
                      <a:pt x="3526" y="3436"/>
                      <a:pt x="3465" y="3436"/>
                    </a:cubicBezTo>
                    <a:lnTo>
                      <a:pt x="3283" y="3436"/>
                    </a:lnTo>
                    <a:cubicBezTo>
                      <a:pt x="3222" y="3436"/>
                      <a:pt x="3192" y="3436"/>
                      <a:pt x="3192" y="3314"/>
                    </a:cubicBezTo>
                    <a:lnTo>
                      <a:pt x="3192" y="2676"/>
                    </a:lnTo>
                    <a:cubicBezTo>
                      <a:pt x="3252" y="2676"/>
                      <a:pt x="3283" y="2676"/>
                      <a:pt x="3313" y="2645"/>
                    </a:cubicBezTo>
                    <a:lnTo>
                      <a:pt x="3891" y="2645"/>
                    </a:lnTo>
                    <a:lnTo>
                      <a:pt x="3891" y="2220"/>
                    </a:lnTo>
                    <a:lnTo>
                      <a:pt x="3496" y="2220"/>
                    </a:lnTo>
                    <a:lnTo>
                      <a:pt x="3496" y="1825"/>
                    </a:lnTo>
                    <a:lnTo>
                      <a:pt x="3921" y="1825"/>
                    </a:lnTo>
                    <a:lnTo>
                      <a:pt x="3921" y="1429"/>
                    </a:lnTo>
                    <a:lnTo>
                      <a:pt x="3496" y="1429"/>
                    </a:lnTo>
                    <a:lnTo>
                      <a:pt x="3496" y="1095"/>
                    </a:lnTo>
                    <a:cubicBezTo>
                      <a:pt x="3587" y="1095"/>
                      <a:pt x="3617" y="1065"/>
                      <a:pt x="3617" y="1034"/>
                    </a:cubicBezTo>
                    <a:lnTo>
                      <a:pt x="3070" y="1004"/>
                    </a:lnTo>
                    <a:lnTo>
                      <a:pt x="3070" y="1429"/>
                    </a:lnTo>
                    <a:lnTo>
                      <a:pt x="2280" y="1429"/>
                    </a:lnTo>
                    <a:lnTo>
                      <a:pt x="2280" y="1095"/>
                    </a:lnTo>
                    <a:cubicBezTo>
                      <a:pt x="2341" y="1095"/>
                      <a:pt x="2371" y="1065"/>
                      <a:pt x="2371" y="1034"/>
                    </a:cubicBezTo>
                    <a:lnTo>
                      <a:pt x="1824" y="1004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8" name="Google Shape;12068;p32"/>
              <p:cNvSpPr/>
              <p:nvPr/>
            </p:nvSpPr>
            <p:spPr>
              <a:xfrm>
                <a:off x="1311388" y="4194893"/>
                <a:ext cx="108260" cy="96518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46" extrusionOk="0">
                    <a:moveTo>
                      <a:pt x="1551" y="0"/>
                    </a:moveTo>
                    <a:cubicBezTo>
                      <a:pt x="609" y="578"/>
                      <a:pt x="1" y="1581"/>
                      <a:pt x="1" y="2766"/>
                    </a:cubicBezTo>
                    <a:cubicBezTo>
                      <a:pt x="1" y="4104"/>
                      <a:pt x="822" y="5289"/>
                      <a:pt x="2007" y="5745"/>
                    </a:cubicBezTo>
                    <a:lnTo>
                      <a:pt x="4439" y="5745"/>
                    </a:lnTo>
                    <a:cubicBezTo>
                      <a:pt x="5624" y="5289"/>
                      <a:pt x="6445" y="4104"/>
                      <a:pt x="6445" y="2766"/>
                    </a:cubicBezTo>
                    <a:cubicBezTo>
                      <a:pt x="6445" y="1581"/>
                      <a:pt x="5837" y="578"/>
                      <a:pt x="48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9" name="Google Shape;12069;p32"/>
              <p:cNvSpPr/>
              <p:nvPr/>
            </p:nvSpPr>
            <p:spPr>
              <a:xfrm>
                <a:off x="1337947" y="4208685"/>
                <a:ext cx="55163" cy="61781"/>
              </a:xfrm>
              <a:custGeom>
                <a:avLst/>
                <a:gdLst/>
                <a:ahLst/>
                <a:cxnLst/>
                <a:rect l="l" t="t" r="r" b="b"/>
                <a:pathLst>
                  <a:path w="3284" h="3678" extrusionOk="0">
                    <a:moveTo>
                      <a:pt x="1216" y="0"/>
                    </a:moveTo>
                    <a:cubicBezTo>
                      <a:pt x="1247" y="213"/>
                      <a:pt x="1277" y="426"/>
                      <a:pt x="1308" y="608"/>
                    </a:cubicBezTo>
                    <a:lnTo>
                      <a:pt x="882" y="608"/>
                    </a:lnTo>
                    <a:cubicBezTo>
                      <a:pt x="700" y="608"/>
                      <a:pt x="487" y="608"/>
                      <a:pt x="274" y="578"/>
                    </a:cubicBezTo>
                    <a:lnTo>
                      <a:pt x="244" y="1003"/>
                    </a:lnTo>
                    <a:cubicBezTo>
                      <a:pt x="456" y="1033"/>
                      <a:pt x="669" y="1033"/>
                      <a:pt x="912" y="1033"/>
                    </a:cubicBezTo>
                    <a:lnTo>
                      <a:pt x="1368" y="1033"/>
                    </a:lnTo>
                    <a:cubicBezTo>
                      <a:pt x="1399" y="1155"/>
                      <a:pt x="1459" y="1337"/>
                      <a:pt x="1490" y="1429"/>
                    </a:cubicBezTo>
                    <a:lnTo>
                      <a:pt x="1" y="1429"/>
                    </a:lnTo>
                    <a:lnTo>
                      <a:pt x="1" y="1854"/>
                    </a:lnTo>
                    <a:lnTo>
                      <a:pt x="1611" y="1854"/>
                    </a:lnTo>
                    <a:cubicBezTo>
                      <a:pt x="1703" y="1976"/>
                      <a:pt x="1794" y="2097"/>
                      <a:pt x="1855" y="2158"/>
                    </a:cubicBezTo>
                    <a:lnTo>
                      <a:pt x="1490" y="2158"/>
                    </a:lnTo>
                    <a:lnTo>
                      <a:pt x="1581" y="2553"/>
                    </a:lnTo>
                    <a:cubicBezTo>
                      <a:pt x="1672" y="2523"/>
                      <a:pt x="1763" y="2523"/>
                      <a:pt x="1824" y="2523"/>
                    </a:cubicBezTo>
                    <a:cubicBezTo>
                      <a:pt x="2159" y="2523"/>
                      <a:pt x="2250" y="2584"/>
                      <a:pt x="2463" y="2705"/>
                    </a:cubicBezTo>
                    <a:lnTo>
                      <a:pt x="2736" y="2310"/>
                    </a:lnTo>
                    <a:cubicBezTo>
                      <a:pt x="2493" y="2219"/>
                      <a:pt x="2280" y="1976"/>
                      <a:pt x="2159" y="1793"/>
                    </a:cubicBezTo>
                    <a:cubicBezTo>
                      <a:pt x="2584" y="1763"/>
                      <a:pt x="3010" y="1702"/>
                      <a:pt x="3283" y="1581"/>
                    </a:cubicBezTo>
                    <a:lnTo>
                      <a:pt x="3222" y="1155"/>
                    </a:lnTo>
                    <a:cubicBezTo>
                      <a:pt x="2888" y="1277"/>
                      <a:pt x="2432" y="1337"/>
                      <a:pt x="1976" y="1398"/>
                    </a:cubicBezTo>
                    <a:cubicBezTo>
                      <a:pt x="1946" y="1277"/>
                      <a:pt x="1915" y="1125"/>
                      <a:pt x="1885" y="1003"/>
                    </a:cubicBezTo>
                    <a:cubicBezTo>
                      <a:pt x="2250" y="973"/>
                      <a:pt x="2615" y="912"/>
                      <a:pt x="2949" y="821"/>
                    </a:cubicBezTo>
                    <a:lnTo>
                      <a:pt x="2858" y="365"/>
                    </a:lnTo>
                    <a:cubicBezTo>
                      <a:pt x="2554" y="456"/>
                      <a:pt x="2128" y="547"/>
                      <a:pt x="1794" y="578"/>
                    </a:cubicBezTo>
                    <a:cubicBezTo>
                      <a:pt x="1794" y="426"/>
                      <a:pt x="1763" y="243"/>
                      <a:pt x="1763" y="122"/>
                    </a:cubicBezTo>
                    <a:cubicBezTo>
                      <a:pt x="1824" y="122"/>
                      <a:pt x="1855" y="91"/>
                      <a:pt x="1855" y="30"/>
                    </a:cubicBezTo>
                    <a:lnTo>
                      <a:pt x="1216" y="0"/>
                    </a:lnTo>
                    <a:close/>
                    <a:moveTo>
                      <a:pt x="821" y="2280"/>
                    </a:moveTo>
                    <a:cubicBezTo>
                      <a:pt x="608" y="2432"/>
                      <a:pt x="396" y="2675"/>
                      <a:pt x="365" y="2948"/>
                    </a:cubicBezTo>
                    <a:cubicBezTo>
                      <a:pt x="365" y="3404"/>
                      <a:pt x="852" y="3647"/>
                      <a:pt x="1581" y="3678"/>
                    </a:cubicBezTo>
                    <a:lnTo>
                      <a:pt x="2554" y="3678"/>
                    </a:lnTo>
                    <a:lnTo>
                      <a:pt x="2584" y="3192"/>
                    </a:lnTo>
                    <a:lnTo>
                      <a:pt x="2584" y="3192"/>
                    </a:lnTo>
                    <a:cubicBezTo>
                      <a:pt x="2341" y="3222"/>
                      <a:pt x="1946" y="3222"/>
                      <a:pt x="1672" y="3222"/>
                    </a:cubicBezTo>
                    <a:cubicBezTo>
                      <a:pt x="1368" y="3222"/>
                      <a:pt x="912" y="3192"/>
                      <a:pt x="912" y="2918"/>
                    </a:cubicBezTo>
                    <a:cubicBezTo>
                      <a:pt x="912" y="2827"/>
                      <a:pt x="1004" y="2705"/>
                      <a:pt x="1186" y="2614"/>
                    </a:cubicBezTo>
                    <a:lnTo>
                      <a:pt x="821" y="228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0" name="Google Shape;12070;p32"/>
              <p:cNvSpPr/>
              <p:nvPr/>
            </p:nvSpPr>
            <p:spPr>
              <a:xfrm>
                <a:off x="1352243" y="4307226"/>
                <a:ext cx="29631" cy="13287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791" extrusionOk="0">
                    <a:moveTo>
                      <a:pt x="1" y="0"/>
                    </a:moveTo>
                    <a:lnTo>
                      <a:pt x="1" y="791"/>
                    </a:lnTo>
                    <a:lnTo>
                      <a:pt x="1764" y="791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1" name="Google Shape;12071;p32"/>
              <p:cNvSpPr/>
              <p:nvPr/>
            </p:nvSpPr>
            <p:spPr>
              <a:xfrm>
                <a:off x="71881" y="3663518"/>
                <a:ext cx="519782" cy="299298"/>
              </a:xfrm>
              <a:custGeom>
                <a:avLst/>
                <a:gdLst/>
                <a:ahLst/>
                <a:cxnLst/>
                <a:rect l="l" t="t" r="r" b="b"/>
                <a:pathLst>
                  <a:path w="30944" h="17818" extrusionOk="0">
                    <a:moveTo>
                      <a:pt x="14630" y="1"/>
                    </a:moveTo>
                    <a:cubicBezTo>
                      <a:pt x="14197" y="1"/>
                      <a:pt x="14184" y="637"/>
                      <a:pt x="13769" y="720"/>
                    </a:cubicBezTo>
                    <a:cubicBezTo>
                      <a:pt x="13442" y="802"/>
                      <a:pt x="13188" y="1129"/>
                      <a:pt x="12854" y="1129"/>
                    </a:cubicBezTo>
                    <a:cubicBezTo>
                      <a:pt x="12816" y="1129"/>
                      <a:pt x="12776" y="1124"/>
                      <a:pt x="12736" y="1115"/>
                    </a:cubicBezTo>
                    <a:cubicBezTo>
                      <a:pt x="12535" y="1065"/>
                      <a:pt x="12313" y="910"/>
                      <a:pt x="12104" y="910"/>
                    </a:cubicBezTo>
                    <a:cubicBezTo>
                      <a:pt x="12061" y="910"/>
                      <a:pt x="12018" y="917"/>
                      <a:pt x="11976" y="933"/>
                    </a:cubicBezTo>
                    <a:cubicBezTo>
                      <a:pt x="11911" y="952"/>
                      <a:pt x="11844" y="959"/>
                      <a:pt x="11776" y="959"/>
                    </a:cubicBezTo>
                    <a:cubicBezTo>
                      <a:pt x="11614" y="959"/>
                      <a:pt x="11447" y="920"/>
                      <a:pt x="11284" y="920"/>
                    </a:cubicBezTo>
                    <a:cubicBezTo>
                      <a:pt x="11199" y="920"/>
                      <a:pt x="11115" y="931"/>
                      <a:pt x="11034" y="963"/>
                    </a:cubicBezTo>
                    <a:cubicBezTo>
                      <a:pt x="10791" y="1024"/>
                      <a:pt x="10669" y="1298"/>
                      <a:pt x="10517" y="1480"/>
                    </a:cubicBezTo>
                    <a:cubicBezTo>
                      <a:pt x="10307" y="1690"/>
                      <a:pt x="9790" y="1865"/>
                      <a:pt x="9411" y="1865"/>
                    </a:cubicBezTo>
                    <a:cubicBezTo>
                      <a:pt x="9297" y="1865"/>
                      <a:pt x="9196" y="1849"/>
                      <a:pt x="9119" y="1814"/>
                    </a:cubicBezTo>
                    <a:cubicBezTo>
                      <a:pt x="8852" y="1681"/>
                      <a:pt x="8650" y="1557"/>
                      <a:pt x="8461" y="1557"/>
                    </a:cubicBezTo>
                    <a:cubicBezTo>
                      <a:pt x="8305" y="1557"/>
                      <a:pt x="8159" y="1641"/>
                      <a:pt x="7994" y="1875"/>
                    </a:cubicBezTo>
                    <a:cubicBezTo>
                      <a:pt x="7812" y="2149"/>
                      <a:pt x="7538" y="2270"/>
                      <a:pt x="7417" y="2574"/>
                    </a:cubicBezTo>
                    <a:cubicBezTo>
                      <a:pt x="7356" y="2757"/>
                      <a:pt x="7295" y="3030"/>
                      <a:pt x="7113" y="3152"/>
                    </a:cubicBezTo>
                    <a:cubicBezTo>
                      <a:pt x="7045" y="3185"/>
                      <a:pt x="6973" y="3198"/>
                      <a:pt x="6898" y="3198"/>
                    </a:cubicBezTo>
                    <a:cubicBezTo>
                      <a:pt x="6705" y="3198"/>
                      <a:pt x="6498" y="3113"/>
                      <a:pt x="6323" y="3091"/>
                    </a:cubicBezTo>
                    <a:cubicBezTo>
                      <a:pt x="6079" y="3091"/>
                      <a:pt x="5745" y="3243"/>
                      <a:pt x="5471" y="3304"/>
                    </a:cubicBezTo>
                    <a:cubicBezTo>
                      <a:pt x="4924" y="3425"/>
                      <a:pt x="5076" y="3881"/>
                      <a:pt x="5016" y="4307"/>
                    </a:cubicBezTo>
                    <a:cubicBezTo>
                      <a:pt x="4971" y="4572"/>
                      <a:pt x="4819" y="4637"/>
                      <a:pt x="4633" y="4637"/>
                    </a:cubicBezTo>
                    <a:cubicBezTo>
                      <a:pt x="4455" y="4637"/>
                      <a:pt x="4245" y="4578"/>
                      <a:pt x="4068" y="4578"/>
                    </a:cubicBezTo>
                    <a:cubicBezTo>
                      <a:pt x="4049" y="4578"/>
                      <a:pt x="4031" y="4579"/>
                      <a:pt x="4012" y="4580"/>
                    </a:cubicBezTo>
                    <a:cubicBezTo>
                      <a:pt x="3617" y="4580"/>
                      <a:pt x="3496" y="5127"/>
                      <a:pt x="3222" y="5310"/>
                    </a:cubicBezTo>
                    <a:cubicBezTo>
                      <a:pt x="3040" y="5492"/>
                      <a:pt x="2705" y="5431"/>
                      <a:pt x="2493" y="5492"/>
                    </a:cubicBezTo>
                    <a:cubicBezTo>
                      <a:pt x="1976" y="5644"/>
                      <a:pt x="2280" y="6252"/>
                      <a:pt x="2219" y="6617"/>
                    </a:cubicBezTo>
                    <a:cubicBezTo>
                      <a:pt x="2191" y="6815"/>
                      <a:pt x="2023" y="6868"/>
                      <a:pt x="1825" y="6868"/>
                    </a:cubicBezTo>
                    <a:cubicBezTo>
                      <a:pt x="1599" y="6868"/>
                      <a:pt x="1332" y="6799"/>
                      <a:pt x="1186" y="6799"/>
                    </a:cubicBezTo>
                    <a:cubicBezTo>
                      <a:pt x="1172" y="6798"/>
                      <a:pt x="1160" y="6798"/>
                      <a:pt x="1147" y="6798"/>
                    </a:cubicBezTo>
                    <a:cubicBezTo>
                      <a:pt x="650" y="6798"/>
                      <a:pt x="881" y="7385"/>
                      <a:pt x="851" y="7741"/>
                    </a:cubicBezTo>
                    <a:cubicBezTo>
                      <a:pt x="791" y="8380"/>
                      <a:pt x="547" y="8988"/>
                      <a:pt x="395" y="9626"/>
                    </a:cubicBezTo>
                    <a:cubicBezTo>
                      <a:pt x="243" y="10355"/>
                      <a:pt x="0" y="10386"/>
                      <a:pt x="456" y="11024"/>
                    </a:cubicBezTo>
                    <a:cubicBezTo>
                      <a:pt x="669" y="11328"/>
                      <a:pt x="547" y="12270"/>
                      <a:pt x="517" y="12665"/>
                    </a:cubicBezTo>
                    <a:cubicBezTo>
                      <a:pt x="426" y="13304"/>
                      <a:pt x="760" y="13273"/>
                      <a:pt x="1277" y="13365"/>
                    </a:cubicBezTo>
                    <a:cubicBezTo>
                      <a:pt x="1642" y="13425"/>
                      <a:pt x="2219" y="14033"/>
                      <a:pt x="2250" y="14428"/>
                    </a:cubicBezTo>
                    <a:cubicBezTo>
                      <a:pt x="2250" y="14641"/>
                      <a:pt x="2128" y="15371"/>
                      <a:pt x="2493" y="15371"/>
                    </a:cubicBezTo>
                    <a:cubicBezTo>
                      <a:pt x="2746" y="15345"/>
                      <a:pt x="3127" y="15024"/>
                      <a:pt x="3422" y="15024"/>
                    </a:cubicBezTo>
                    <a:cubicBezTo>
                      <a:pt x="3481" y="15024"/>
                      <a:pt x="3537" y="15037"/>
                      <a:pt x="3587" y="15067"/>
                    </a:cubicBezTo>
                    <a:cubicBezTo>
                      <a:pt x="3921" y="15249"/>
                      <a:pt x="3709" y="15918"/>
                      <a:pt x="4073" y="16070"/>
                    </a:cubicBezTo>
                    <a:cubicBezTo>
                      <a:pt x="4742" y="16374"/>
                      <a:pt x="5411" y="16374"/>
                      <a:pt x="6079" y="16617"/>
                    </a:cubicBezTo>
                    <a:cubicBezTo>
                      <a:pt x="6355" y="16727"/>
                      <a:pt x="7178" y="17211"/>
                      <a:pt x="7512" y="17211"/>
                    </a:cubicBezTo>
                    <a:cubicBezTo>
                      <a:pt x="7547" y="17211"/>
                      <a:pt x="7576" y="17206"/>
                      <a:pt x="7599" y="17194"/>
                    </a:cubicBezTo>
                    <a:cubicBezTo>
                      <a:pt x="7859" y="17079"/>
                      <a:pt x="8147" y="16552"/>
                      <a:pt x="8461" y="16552"/>
                    </a:cubicBezTo>
                    <a:cubicBezTo>
                      <a:pt x="8478" y="16552"/>
                      <a:pt x="8494" y="16553"/>
                      <a:pt x="8511" y="16556"/>
                    </a:cubicBezTo>
                    <a:cubicBezTo>
                      <a:pt x="9058" y="16647"/>
                      <a:pt x="9666" y="16708"/>
                      <a:pt x="10213" y="16769"/>
                    </a:cubicBezTo>
                    <a:cubicBezTo>
                      <a:pt x="10487" y="16799"/>
                      <a:pt x="10639" y="17225"/>
                      <a:pt x="10760" y="17377"/>
                    </a:cubicBezTo>
                    <a:cubicBezTo>
                      <a:pt x="10912" y="17620"/>
                      <a:pt x="11034" y="17590"/>
                      <a:pt x="11307" y="17681"/>
                    </a:cubicBezTo>
                    <a:cubicBezTo>
                      <a:pt x="11507" y="17725"/>
                      <a:pt x="11706" y="17818"/>
                      <a:pt x="11905" y="17818"/>
                    </a:cubicBezTo>
                    <a:cubicBezTo>
                      <a:pt x="11980" y="17818"/>
                      <a:pt x="12054" y="17805"/>
                      <a:pt x="12128" y="17772"/>
                    </a:cubicBezTo>
                    <a:cubicBezTo>
                      <a:pt x="12341" y="17681"/>
                      <a:pt x="12554" y="17468"/>
                      <a:pt x="12797" y="17468"/>
                    </a:cubicBezTo>
                    <a:cubicBezTo>
                      <a:pt x="12805" y="17469"/>
                      <a:pt x="12814" y="17469"/>
                      <a:pt x="12822" y="17469"/>
                    </a:cubicBezTo>
                    <a:cubicBezTo>
                      <a:pt x="13193" y="17469"/>
                      <a:pt x="13361" y="16924"/>
                      <a:pt x="13714" y="16924"/>
                    </a:cubicBezTo>
                    <a:cubicBezTo>
                      <a:pt x="13777" y="16924"/>
                      <a:pt x="13845" y="16941"/>
                      <a:pt x="13921" y="16982"/>
                    </a:cubicBezTo>
                    <a:cubicBezTo>
                      <a:pt x="14469" y="17316"/>
                      <a:pt x="14803" y="17438"/>
                      <a:pt x="15441" y="17438"/>
                    </a:cubicBezTo>
                    <a:cubicBezTo>
                      <a:pt x="16049" y="17438"/>
                      <a:pt x="16627" y="17164"/>
                      <a:pt x="17204" y="17164"/>
                    </a:cubicBezTo>
                    <a:cubicBezTo>
                      <a:pt x="17213" y="17163"/>
                      <a:pt x="17222" y="17163"/>
                      <a:pt x="17231" y="17163"/>
                    </a:cubicBezTo>
                    <a:cubicBezTo>
                      <a:pt x="17521" y="17163"/>
                      <a:pt x="17728" y="17624"/>
                      <a:pt x="17964" y="17742"/>
                    </a:cubicBezTo>
                    <a:cubicBezTo>
                      <a:pt x="18011" y="17769"/>
                      <a:pt x="18054" y="17782"/>
                      <a:pt x="18094" y="17782"/>
                    </a:cubicBezTo>
                    <a:cubicBezTo>
                      <a:pt x="18455" y="17782"/>
                      <a:pt x="18535" y="16742"/>
                      <a:pt x="19059" y="16742"/>
                    </a:cubicBezTo>
                    <a:cubicBezTo>
                      <a:pt x="19105" y="16742"/>
                      <a:pt x="19156" y="16751"/>
                      <a:pt x="19210" y="16769"/>
                    </a:cubicBezTo>
                    <a:cubicBezTo>
                      <a:pt x="19526" y="16871"/>
                      <a:pt x="19806" y="16911"/>
                      <a:pt x="20069" y="16911"/>
                    </a:cubicBezTo>
                    <a:cubicBezTo>
                      <a:pt x="20744" y="16911"/>
                      <a:pt x="21311" y="16648"/>
                      <a:pt x="22098" y="16495"/>
                    </a:cubicBezTo>
                    <a:cubicBezTo>
                      <a:pt x="22150" y="16485"/>
                      <a:pt x="22206" y="16481"/>
                      <a:pt x="22265" y="16481"/>
                    </a:cubicBezTo>
                    <a:cubicBezTo>
                      <a:pt x="22778" y="16481"/>
                      <a:pt x="23525" y="16815"/>
                      <a:pt x="24046" y="16815"/>
                    </a:cubicBezTo>
                    <a:cubicBezTo>
                      <a:pt x="24201" y="16815"/>
                      <a:pt x="24336" y="16785"/>
                      <a:pt x="24438" y="16708"/>
                    </a:cubicBezTo>
                    <a:cubicBezTo>
                      <a:pt x="24925" y="16343"/>
                      <a:pt x="25289" y="16222"/>
                      <a:pt x="25837" y="16009"/>
                    </a:cubicBezTo>
                    <a:cubicBezTo>
                      <a:pt x="26262" y="15857"/>
                      <a:pt x="26353" y="15401"/>
                      <a:pt x="26840" y="15401"/>
                    </a:cubicBezTo>
                    <a:cubicBezTo>
                      <a:pt x="27387" y="15401"/>
                      <a:pt x="27569" y="15340"/>
                      <a:pt x="27752" y="14824"/>
                    </a:cubicBezTo>
                    <a:cubicBezTo>
                      <a:pt x="27934" y="14368"/>
                      <a:pt x="28238" y="14459"/>
                      <a:pt x="28633" y="14368"/>
                    </a:cubicBezTo>
                    <a:cubicBezTo>
                      <a:pt x="29089" y="14246"/>
                      <a:pt x="28907" y="13790"/>
                      <a:pt x="28967" y="13456"/>
                    </a:cubicBezTo>
                    <a:cubicBezTo>
                      <a:pt x="29059" y="13061"/>
                      <a:pt x="29575" y="13182"/>
                      <a:pt x="29879" y="13061"/>
                    </a:cubicBezTo>
                    <a:cubicBezTo>
                      <a:pt x="30092" y="12969"/>
                      <a:pt x="30670" y="12514"/>
                      <a:pt x="30761" y="12301"/>
                    </a:cubicBezTo>
                    <a:cubicBezTo>
                      <a:pt x="30913" y="11966"/>
                      <a:pt x="30457" y="11632"/>
                      <a:pt x="30518" y="11298"/>
                    </a:cubicBezTo>
                    <a:cubicBezTo>
                      <a:pt x="30670" y="10690"/>
                      <a:pt x="30730" y="10203"/>
                      <a:pt x="30609" y="9596"/>
                    </a:cubicBezTo>
                    <a:cubicBezTo>
                      <a:pt x="30548" y="9261"/>
                      <a:pt x="30943" y="8927"/>
                      <a:pt x="30791" y="8592"/>
                    </a:cubicBezTo>
                    <a:cubicBezTo>
                      <a:pt x="30670" y="8258"/>
                      <a:pt x="30122" y="8319"/>
                      <a:pt x="29940" y="8015"/>
                    </a:cubicBezTo>
                    <a:cubicBezTo>
                      <a:pt x="29697" y="7589"/>
                      <a:pt x="29302" y="7255"/>
                      <a:pt x="28907" y="7012"/>
                    </a:cubicBezTo>
                    <a:cubicBezTo>
                      <a:pt x="28147" y="6586"/>
                      <a:pt x="29211" y="5766"/>
                      <a:pt x="28542" y="5219"/>
                    </a:cubicBezTo>
                    <a:cubicBezTo>
                      <a:pt x="28116" y="4854"/>
                      <a:pt x="27873" y="4763"/>
                      <a:pt x="27326" y="4641"/>
                    </a:cubicBezTo>
                    <a:cubicBezTo>
                      <a:pt x="26900" y="4550"/>
                      <a:pt x="26718" y="3881"/>
                      <a:pt x="26262" y="3881"/>
                    </a:cubicBezTo>
                    <a:cubicBezTo>
                      <a:pt x="26049" y="3881"/>
                      <a:pt x="25762" y="4006"/>
                      <a:pt x="25537" y="4006"/>
                    </a:cubicBezTo>
                    <a:cubicBezTo>
                      <a:pt x="25377" y="4006"/>
                      <a:pt x="25249" y="3943"/>
                      <a:pt x="25198" y="3729"/>
                    </a:cubicBezTo>
                    <a:cubicBezTo>
                      <a:pt x="25137" y="3486"/>
                      <a:pt x="25198" y="3000"/>
                      <a:pt x="24955" y="2848"/>
                    </a:cubicBezTo>
                    <a:cubicBezTo>
                      <a:pt x="24904" y="2820"/>
                      <a:pt x="24850" y="2808"/>
                      <a:pt x="24792" y="2808"/>
                    </a:cubicBezTo>
                    <a:cubicBezTo>
                      <a:pt x="24538" y="2808"/>
                      <a:pt x="24230" y="3030"/>
                      <a:pt x="23982" y="3030"/>
                    </a:cubicBezTo>
                    <a:cubicBezTo>
                      <a:pt x="23974" y="3031"/>
                      <a:pt x="23966" y="3031"/>
                      <a:pt x="23957" y="3031"/>
                    </a:cubicBezTo>
                    <a:cubicBezTo>
                      <a:pt x="23648" y="3031"/>
                      <a:pt x="23094" y="2508"/>
                      <a:pt x="22827" y="2331"/>
                    </a:cubicBezTo>
                    <a:cubicBezTo>
                      <a:pt x="22463" y="2088"/>
                      <a:pt x="22189" y="1997"/>
                      <a:pt x="22037" y="1571"/>
                    </a:cubicBezTo>
                    <a:cubicBezTo>
                      <a:pt x="21921" y="1316"/>
                      <a:pt x="21823" y="1114"/>
                      <a:pt x="21607" y="1114"/>
                    </a:cubicBezTo>
                    <a:cubicBezTo>
                      <a:pt x="21540" y="1114"/>
                      <a:pt x="21462" y="1133"/>
                      <a:pt x="21368" y="1176"/>
                    </a:cubicBezTo>
                    <a:cubicBezTo>
                      <a:pt x="21017" y="1340"/>
                      <a:pt x="20882" y="1450"/>
                      <a:pt x="20602" y="1450"/>
                    </a:cubicBezTo>
                    <a:cubicBezTo>
                      <a:pt x="20519" y="1450"/>
                      <a:pt x="20423" y="1440"/>
                      <a:pt x="20305" y="1419"/>
                    </a:cubicBezTo>
                    <a:cubicBezTo>
                      <a:pt x="19788" y="1298"/>
                      <a:pt x="19453" y="963"/>
                      <a:pt x="18937" y="811"/>
                    </a:cubicBezTo>
                    <a:cubicBezTo>
                      <a:pt x="18869" y="790"/>
                      <a:pt x="18807" y="781"/>
                      <a:pt x="18748" y="781"/>
                    </a:cubicBezTo>
                    <a:cubicBezTo>
                      <a:pt x="18458" y="781"/>
                      <a:pt x="18261" y="997"/>
                      <a:pt x="18018" y="997"/>
                    </a:cubicBezTo>
                    <a:cubicBezTo>
                      <a:pt x="17888" y="997"/>
                      <a:pt x="17746" y="936"/>
                      <a:pt x="17569" y="750"/>
                    </a:cubicBezTo>
                    <a:cubicBezTo>
                      <a:pt x="17326" y="507"/>
                      <a:pt x="16718" y="112"/>
                      <a:pt x="16353" y="51"/>
                    </a:cubicBezTo>
                    <a:cubicBezTo>
                      <a:pt x="16331" y="49"/>
                      <a:pt x="16309" y="48"/>
                      <a:pt x="16287" y="48"/>
                    </a:cubicBezTo>
                    <a:cubicBezTo>
                      <a:pt x="15986" y="48"/>
                      <a:pt x="15753" y="234"/>
                      <a:pt x="15441" y="234"/>
                    </a:cubicBezTo>
                    <a:cubicBezTo>
                      <a:pt x="15228" y="234"/>
                      <a:pt x="15016" y="82"/>
                      <a:pt x="14773" y="21"/>
                    </a:cubicBezTo>
                    <a:cubicBezTo>
                      <a:pt x="14720" y="7"/>
                      <a:pt x="14673" y="1"/>
                      <a:pt x="1463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72" name="Google Shape;12072;p32"/>
            <p:cNvGrpSpPr/>
            <p:nvPr/>
          </p:nvGrpSpPr>
          <p:grpSpPr>
            <a:xfrm flipH="1">
              <a:off x="-28577" y="4037043"/>
              <a:ext cx="1523865" cy="709001"/>
              <a:chOff x="6106588" y="3371225"/>
              <a:chExt cx="3135525" cy="1458550"/>
            </a:xfrm>
          </p:grpSpPr>
          <p:sp>
            <p:nvSpPr>
              <p:cNvPr id="12073" name="Google Shape;12073;p32"/>
              <p:cNvSpPr/>
              <p:nvPr/>
            </p:nvSpPr>
            <p:spPr>
              <a:xfrm>
                <a:off x="6336388" y="4124900"/>
                <a:ext cx="908450" cy="607825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24313" extrusionOk="0">
                    <a:moveTo>
                      <a:pt x="0" y="0"/>
                    </a:moveTo>
                    <a:lnTo>
                      <a:pt x="0" y="24313"/>
                    </a:lnTo>
                    <a:lnTo>
                      <a:pt x="36338" y="2431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4" name="Google Shape;12074;p32"/>
              <p:cNvSpPr/>
              <p:nvPr/>
            </p:nvSpPr>
            <p:spPr>
              <a:xfrm>
                <a:off x="6336388" y="4651150"/>
                <a:ext cx="908450" cy="81575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3263" extrusionOk="0">
                    <a:moveTo>
                      <a:pt x="0" y="0"/>
                    </a:moveTo>
                    <a:lnTo>
                      <a:pt x="0" y="3263"/>
                    </a:lnTo>
                    <a:lnTo>
                      <a:pt x="36338" y="326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5" name="Google Shape;12075;p32"/>
              <p:cNvSpPr/>
              <p:nvPr/>
            </p:nvSpPr>
            <p:spPr>
              <a:xfrm>
                <a:off x="6401563" y="4243650"/>
                <a:ext cx="777500" cy="483725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9" extrusionOk="0">
                    <a:moveTo>
                      <a:pt x="1" y="1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6" name="Google Shape;12076;p32"/>
              <p:cNvSpPr/>
              <p:nvPr/>
            </p:nvSpPr>
            <p:spPr>
              <a:xfrm>
                <a:off x="6425963" y="4261525"/>
                <a:ext cx="725725" cy="464950"/>
              </a:xfrm>
              <a:custGeom>
                <a:avLst/>
                <a:gdLst/>
                <a:ahLst/>
                <a:cxnLst/>
                <a:rect l="l" t="t" r="r" b="b"/>
                <a:pathLst>
                  <a:path w="29029" h="18598" extrusionOk="0">
                    <a:moveTo>
                      <a:pt x="1" y="0"/>
                    </a:moveTo>
                    <a:lnTo>
                      <a:pt x="1" y="18598"/>
                    </a:lnTo>
                    <a:lnTo>
                      <a:pt x="29028" y="18598"/>
                    </a:lnTo>
                    <a:lnTo>
                      <a:pt x="29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7" name="Google Shape;12077;p32"/>
              <p:cNvSpPr/>
              <p:nvPr/>
            </p:nvSpPr>
            <p:spPr>
              <a:xfrm>
                <a:off x="6437588" y="3641800"/>
                <a:ext cx="706350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3253" extrusionOk="0">
                    <a:moveTo>
                      <a:pt x="0" y="0"/>
                    </a:moveTo>
                    <a:lnTo>
                      <a:pt x="0" y="13252"/>
                    </a:lnTo>
                    <a:lnTo>
                      <a:pt x="28254" y="13252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8" name="Google Shape;12078;p32"/>
              <p:cNvSpPr/>
              <p:nvPr/>
            </p:nvSpPr>
            <p:spPr>
              <a:xfrm>
                <a:off x="6450688" y="3763825"/>
                <a:ext cx="676300" cy="157200"/>
              </a:xfrm>
              <a:custGeom>
                <a:avLst/>
                <a:gdLst/>
                <a:ahLst/>
                <a:cxnLst/>
                <a:rect l="l" t="t" r="r" b="b"/>
                <a:pathLst>
                  <a:path w="27052" h="6288" extrusionOk="0">
                    <a:moveTo>
                      <a:pt x="0" y="1"/>
                    </a:moveTo>
                    <a:lnTo>
                      <a:pt x="0" y="6287"/>
                    </a:lnTo>
                    <a:lnTo>
                      <a:pt x="27051" y="6287"/>
                    </a:lnTo>
                    <a:lnTo>
                      <a:pt x="2705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9" name="Google Shape;12079;p32"/>
              <p:cNvSpPr/>
              <p:nvPr/>
            </p:nvSpPr>
            <p:spPr>
              <a:xfrm>
                <a:off x="646466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0" name="Google Shape;12080;p32"/>
              <p:cNvSpPr/>
              <p:nvPr/>
            </p:nvSpPr>
            <p:spPr>
              <a:xfrm>
                <a:off x="649263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1" name="Google Shape;12081;p32"/>
              <p:cNvSpPr/>
              <p:nvPr/>
            </p:nvSpPr>
            <p:spPr>
              <a:xfrm>
                <a:off x="6520638" y="3773950"/>
                <a:ext cx="101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2" name="Google Shape;12082;p32"/>
              <p:cNvSpPr/>
              <p:nvPr/>
            </p:nvSpPr>
            <p:spPr>
              <a:xfrm>
                <a:off x="654831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3" name="Google Shape;12083;p32"/>
              <p:cNvSpPr/>
              <p:nvPr/>
            </p:nvSpPr>
            <p:spPr>
              <a:xfrm>
                <a:off x="6576288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4" name="Google Shape;12084;p32"/>
              <p:cNvSpPr/>
              <p:nvPr/>
            </p:nvSpPr>
            <p:spPr>
              <a:xfrm>
                <a:off x="6604263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5" name="Google Shape;12085;p32"/>
              <p:cNvSpPr/>
              <p:nvPr/>
            </p:nvSpPr>
            <p:spPr>
              <a:xfrm>
                <a:off x="663223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6" name="Google Shape;12086;p32"/>
              <p:cNvSpPr/>
              <p:nvPr/>
            </p:nvSpPr>
            <p:spPr>
              <a:xfrm>
                <a:off x="6659938" y="3773950"/>
                <a:ext cx="104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7" name="Google Shape;12087;p32"/>
              <p:cNvSpPr/>
              <p:nvPr/>
            </p:nvSpPr>
            <p:spPr>
              <a:xfrm>
                <a:off x="668791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8" name="Google Shape;12088;p32"/>
              <p:cNvSpPr/>
              <p:nvPr/>
            </p:nvSpPr>
            <p:spPr>
              <a:xfrm>
                <a:off x="671588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9" name="Google Shape;12089;p32"/>
              <p:cNvSpPr/>
              <p:nvPr/>
            </p:nvSpPr>
            <p:spPr>
              <a:xfrm>
                <a:off x="6743863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0" name="Google Shape;12090;p32"/>
              <p:cNvSpPr/>
              <p:nvPr/>
            </p:nvSpPr>
            <p:spPr>
              <a:xfrm>
                <a:off x="6771563" y="3773950"/>
                <a:ext cx="104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1" name="Google Shape;12091;p32"/>
              <p:cNvSpPr/>
              <p:nvPr/>
            </p:nvSpPr>
            <p:spPr>
              <a:xfrm>
                <a:off x="6799538" y="3773950"/>
                <a:ext cx="104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2" name="Google Shape;12092;p32"/>
              <p:cNvSpPr/>
              <p:nvPr/>
            </p:nvSpPr>
            <p:spPr>
              <a:xfrm>
                <a:off x="6827513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3" name="Google Shape;12093;p32"/>
              <p:cNvSpPr/>
              <p:nvPr/>
            </p:nvSpPr>
            <p:spPr>
              <a:xfrm>
                <a:off x="685548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4" name="Google Shape;12094;p32"/>
              <p:cNvSpPr/>
              <p:nvPr/>
            </p:nvSpPr>
            <p:spPr>
              <a:xfrm>
                <a:off x="688316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5" name="Google Shape;12095;p32"/>
              <p:cNvSpPr/>
              <p:nvPr/>
            </p:nvSpPr>
            <p:spPr>
              <a:xfrm>
                <a:off x="6911163" y="3773950"/>
                <a:ext cx="104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6" name="Google Shape;12096;p32"/>
              <p:cNvSpPr/>
              <p:nvPr/>
            </p:nvSpPr>
            <p:spPr>
              <a:xfrm>
                <a:off x="693913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7" name="Google Shape;12097;p32"/>
              <p:cNvSpPr/>
              <p:nvPr/>
            </p:nvSpPr>
            <p:spPr>
              <a:xfrm>
                <a:off x="6967113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8" name="Google Shape;12098;p32"/>
              <p:cNvSpPr/>
              <p:nvPr/>
            </p:nvSpPr>
            <p:spPr>
              <a:xfrm>
                <a:off x="6994788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9" name="Google Shape;12099;p32"/>
              <p:cNvSpPr/>
              <p:nvPr/>
            </p:nvSpPr>
            <p:spPr>
              <a:xfrm>
                <a:off x="702276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0" name="Google Shape;12100;p32"/>
              <p:cNvSpPr/>
              <p:nvPr/>
            </p:nvSpPr>
            <p:spPr>
              <a:xfrm>
                <a:off x="7050763" y="3773950"/>
                <a:ext cx="101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1" name="Google Shape;12101;p32"/>
              <p:cNvSpPr/>
              <p:nvPr/>
            </p:nvSpPr>
            <p:spPr>
              <a:xfrm>
                <a:off x="707873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2" name="Google Shape;12102;p32"/>
              <p:cNvSpPr/>
              <p:nvPr/>
            </p:nvSpPr>
            <p:spPr>
              <a:xfrm>
                <a:off x="710641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3" name="Google Shape;12103;p32"/>
              <p:cNvSpPr/>
              <p:nvPr/>
            </p:nvSpPr>
            <p:spPr>
              <a:xfrm>
                <a:off x="6437588" y="3682875"/>
                <a:ext cx="706350" cy="72650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2906" extrusionOk="0">
                    <a:moveTo>
                      <a:pt x="0" y="0"/>
                    </a:moveTo>
                    <a:lnTo>
                      <a:pt x="0" y="2906"/>
                    </a:lnTo>
                    <a:lnTo>
                      <a:pt x="28254" y="2906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4" name="Google Shape;12104;p32"/>
              <p:cNvSpPr/>
              <p:nvPr/>
            </p:nvSpPr>
            <p:spPr>
              <a:xfrm>
                <a:off x="6437588" y="3682875"/>
                <a:ext cx="706350" cy="28600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144" extrusionOk="0">
                    <a:moveTo>
                      <a:pt x="0" y="0"/>
                    </a:moveTo>
                    <a:lnTo>
                      <a:pt x="0" y="1143"/>
                    </a:lnTo>
                    <a:lnTo>
                      <a:pt x="28254" y="1143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5" name="Google Shape;12105;p32"/>
              <p:cNvSpPr/>
              <p:nvPr/>
            </p:nvSpPr>
            <p:spPr>
              <a:xfrm>
                <a:off x="645901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6" name="Google Shape;12106;p32"/>
              <p:cNvSpPr/>
              <p:nvPr/>
            </p:nvSpPr>
            <p:spPr>
              <a:xfrm>
                <a:off x="6487288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7" name="Google Shape;12107;p32"/>
              <p:cNvSpPr/>
              <p:nvPr/>
            </p:nvSpPr>
            <p:spPr>
              <a:xfrm>
                <a:off x="651556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8" name="Google Shape;12108;p32"/>
              <p:cNvSpPr/>
              <p:nvPr/>
            </p:nvSpPr>
            <p:spPr>
              <a:xfrm>
                <a:off x="6754888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9" name="Google Shape;12109;p32"/>
              <p:cNvSpPr/>
              <p:nvPr/>
            </p:nvSpPr>
            <p:spPr>
              <a:xfrm>
                <a:off x="678316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0" name="Google Shape;12110;p32"/>
              <p:cNvSpPr/>
              <p:nvPr/>
            </p:nvSpPr>
            <p:spPr>
              <a:xfrm>
                <a:off x="6811138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1" name="Google Shape;12111;p32"/>
              <p:cNvSpPr/>
              <p:nvPr/>
            </p:nvSpPr>
            <p:spPr>
              <a:xfrm>
                <a:off x="705076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6" y="1525"/>
                    </a:ln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2" name="Google Shape;12112;p32"/>
              <p:cNvSpPr/>
              <p:nvPr/>
            </p:nvSpPr>
            <p:spPr>
              <a:xfrm>
                <a:off x="7078738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3" name="Google Shape;12113;p32"/>
              <p:cNvSpPr/>
              <p:nvPr/>
            </p:nvSpPr>
            <p:spPr>
              <a:xfrm>
                <a:off x="710701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4" name="Google Shape;12114;p32"/>
              <p:cNvSpPr/>
              <p:nvPr/>
            </p:nvSpPr>
            <p:spPr>
              <a:xfrm>
                <a:off x="6344713" y="3483150"/>
                <a:ext cx="892100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35684" h="8145" extrusionOk="0">
                    <a:moveTo>
                      <a:pt x="4203" y="0"/>
                    </a:moveTo>
                    <a:lnTo>
                      <a:pt x="0" y="8144"/>
                    </a:lnTo>
                    <a:lnTo>
                      <a:pt x="35684" y="8144"/>
                    </a:lnTo>
                    <a:lnTo>
                      <a:pt x="314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5" name="Google Shape;12115;p32"/>
              <p:cNvSpPr/>
              <p:nvPr/>
            </p:nvSpPr>
            <p:spPr>
              <a:xfrm>
                <a:off x="6397088" y="3477200"/>
                <a:ext cx="101250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4050" h="8383" extrusionOk="0">
                    <a:moveTo>
                      <a:pt x="3811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40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6" name="Google Shape;12116;p32"/>
              <p:cNvSpPr/>
              <p:nvPr/>
            </p:nvSpPr>
            <p:spPr>
              <a:xfrm>
                <a:off x="6456938" y="3477200"/>
                <a:ext cx="8692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3477" h="8383" extrusionOk="0">
                    <a:moveTo>
                      <a:pt x="3227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347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7" name="Google Shape;12117;p32"/>
              <p:cNvSpPr/>
              <p:nvPr/>
            </p:nvSpPr>
            <p:spPr>
              <a:xfrm>
                <a:off x="6516763" y="3477200"/>
                <a:ext cx="72350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2655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89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8" name="Google Shape;12118;p32"/>
              <p:cNvSpPr/>
              <p:nvPr/>
            </p:nvSpPr>
            <p:spPr>
              <a:xfrm>
                <a:off x="6576888" y="3477200"/>
                <a:ext cx="5777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8383" extrusionOk="0">
                    <a:moveTo>
                      <a:pt x="2072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31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9" name="Google Shape;12119;p32"/>
              <p:cNvSpPr/>
              <p:nvPr/>
            </p:nvSpPr>
            <p:spPr>
              <a:xfrm>
                <a:off x="6636713" y="3477200"/>
                <a:ext cx="4347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8383" extrusionOk="0">
                    <a:moveTo>
                      <a:pt x="1489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7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0" name="Google Shape;12120;p32"/>
              <p:cNvSpPr/>
              <p:nvPr/>
            </p:nvSpPr>
            <p:spPr>
              <a:xfrm>
                <a:off x="6696838" y="3477200"/>
                <a:ext cx="28600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383" extrusionOk="0">
                    <a:moveTo>
                      <a:pt x="905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14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1" name="Google Shape;12121;p32"/>
              <p:cNvSpPr/>
              <p:nvPr/>
            </p:nvSpPr>
            <p:spPr>
              <a:xfrm>
                <a:off x="6756663" y="3477200"/>
                <a:ext cx="1432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334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2" name="Google Shape;12122;p32"/>
              <p:cNvSpPr/>
              <p:nvPr/>
            </p:nvSpPr>
            <p:spPr>
              <a:xfrm>
                <a:off x="6810238" y="3477200"/>
                <a:ext cx="1432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1" y="0"/>
                    </a:moveTo>
                    <a:lnTo>
                      <a:pt x="263" y="8382"/>
                    </a:lnTo>
                    <a:lnTo>
                      <a:pt x="572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3" name="Google Shape;12123;p32"/>
              <p:cNvSpPr/>
              <p:nvPr/>
            </p:nvSpPr>
            <p:spPr>
              <a:xfrm>
                <a:off x="6855788" y="3477200"/>
                <a:ext cx="28900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383" extrusionOk="0">
                    <a:moveTo>
                      <a:pt x="1" y="0"/>
                    </a:moveTo>
                    <a:lnTo>
                      <a:pt x="834" y="8382"/>
                    </a:lnTo>
                    <a:lnTo>
                      <a:pt x="1155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4" name="Google Shape;12124;p32"/>
              <p:cNvSpPr/>
              <p:nvPr/>
            </p:nvSpPr>
            <p:spPr>
              <a:xfrm>
                <a:off x="6901338" y="3477200"/>
                <a:ext cx="4317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8383" extrusionOk="0">
                    <a:moveTo>
                      <a:pt x="0" y="0"/>
                    </a:moveTo>
                    <a:lnTo>
                      <a:pt x="1405" y="8382"/>
                    </a:lnTo>
                    <a:lnTo>
                      <a:pt x="1727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5" name="Google Shape;12125;p32"/>
              <p:cNvSpPr/>
              <p:nvPr/>
            </p:nvSpPr>
            <p:spPr>
              <a:xfrm>
                <a:off x="6946563" y="3477200"/>
                <a:ext cx="5807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8383" extrusionOk="0">
                    <a:moveTo>
                      <a:pt x="1" y="0"/>
                    </a:moveTo>
                    <a:lnTo>
                      <a:pt x="2001" y="8382"/>
                    </a:lnTo>
                    <a:lnTo>
                      <a:pt x="2323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6" name="Google Shape;12126;p32"/>
              <p:cNvSpPr/>
              <p:nvPr/>
            </p:nvSpPr>
            <p:spPr>
              <a:xfrm>
                <a:off x="6992113" y="3477200"/>
                <a:ext cx="72350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1" y="0"/>
                    </a:moveTo>
                    <a:lnTo>
                      <a:pt x="2572" y="8382"/>
                    </a:lnTo>
                    <a:lnTo>
                      <a:pt x="2894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7" name="Google Shape;12127;p32"/>
              <p:cNvSpPr/>
              <p:nvPr/>
            </p:nvSpPr>
            <p:spPr>
              <a:xfrm>
                <a:off x="7037663" y="3477200"/>
                <a:ext cx="8662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8383" extrusionOk="0">
                    <a:moveTo>
                      <a:pt x="0" y="0"/>
                    </a:moveTo>
                    <a:lnTo>
                      <a:pt x="3155" y="8382"/>
                    </a:lnTo>
                    <a:lnTo>
                      <a:pt x="3465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8" name="Google Shape;12128;p32"/>
              <p:cNvSpPr/>
              <p:nvPr/>
            </p:nvSpPr>
            <p:spPr>
              <a:xfrm>
                <a:off x="7082888" y="3477200"/>
                <a:ext cx="10152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383" extrusionOk="0">
                    <a:moveTo>
                      <a:pt x="1" y="0"/>
                    </a:moveTo>
                    <a:lnTo>
                      <a:pt x="3740" y="8382"/>
                    </a:lnTo>
                    <a:lnTo>
                      <a:pt x="4061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9" name="Google Shape;12129;p32"/>
              <p:cNvSpPr/>
              <p:nvPr/>
            </p:nvSpPr>
            <p:spPr>
              <a:xfrm>
                <a:off x="6272388" y="3955825"/>
                <a:ext cx="1036450" cy="225650"/>
              </a:xfrm>
              <a:custGeom>
                <a:avLst/>
                <a:gdLst/>
                <a:ahLst/>
                <a:cxnLst/>
                <a:rect l="l" t="t" r="r" b="b"/>
                <a:pathLst>
                  <a:path w="41458" h="9026" extrusionOk="0">
                    <a:moveTo>
                      <a:pt x="5799" y="0"/>
                    </a:moveTo>
                    <a:lnTo>
                      <a:pt x="0" y="8990"/>
                    </a:lnTo>
                    <a:cubicBezTo>
                      <a:pt x="560" y="8918"/>
                      <a:pt x="1096" y="8752"/>
                      <a:pt x="1465" y="8513"/>
                    </a:cubicBezTo>
                    <a:cubicBezTo>
                      <a:pt x="1572" y="8811"/>
                      <a:pt x="2072" y="9025"/>
                      <a:pt x="2786" y="9025"/>
                    </a:cubicBezTo>
                    <a:cubicBezTo>
                      <a:pt x="3513" y="9025"/>
                      <a:pt x="4239" y="8811"/>
                      <a:pt x="4668" y="8513"/>
                    </a:cubicBezTo>
                    <a:cubicBezTo>
                      <a:pt x="4810" y="8811"/>
                      <a:pt x="5322" y="9025"/>
                      <a:pt x="6049" y="9025"/>
                    </a:cubicBezTo>
                    <a:cubicBezTo>
                      <a:pt x="6763" y="9025"/>
                      <a:pt x="7477" y="8811"/>
                      <a:pt x="7882" y="8513"/>
                    </a:cubicBezTo>
                    <a:cubicBezTo>
                      <a:pt x="8049" y="8811"/>
                      <a:pt x="8585" y="9025"/>
                      <a:pt x="9311" y="9025"/>
                    </a:cubicBezTo>
                    <a:cubicBezTo>
                      <a:pt x="10025" y="9025"/>
                      <a:pt x="10716" y="8811"/>
                      <a:pt x="11085" y="8513"/>
                    </a:cubicBezTo>
                    <a:cubicBezTo>
                      <a:pt x="11287" y="8811"/>
                      <a:pt x="11847" y="9025"/>
                      <a:pt x="12561" y="9025"/>
                    </a:cubicBezTo>
                    <a:cubicBezTo>
                      <a:pt x="13288" y="9025"/>
                      <a:pt x="13954" y="8811"/>
                      <a:pt x="14300" y="8513"/>
                    </a:cubicBezTo>
                    <a:cubicBezTo>
                      <a:pt x="14526" y="8811"/>
                      <a:pt x="15109" y="9025"/>
                      <a:pt x="15824" y="9025"/>
                    </a:cubicBezTo>
                    <a:cubicBezTo>
                      <a:pt x="16550" y="9025"/>
                      <a:pt x="17193" y="8811"/>
                      <a:pt x="17502" y="8513"/>
                    </a:cubicBezTo>
                    <a:cubicBezTo>
                      <a:pt x="17764" y="8811"/>
                      <a:pt x="18372" y="9025"/>
                      <a:pt x="19086" y="9025"/>
                    </a:cubicBezTo>
                    <a:cubicBezTo>
                      <a:pt x="19812" y="9025"/>
                      <a:pt x="20431" y="8811"/>
                      <a:pt x="20717" y="8513"/>
                    </a:cubicBezTo>
                    <a:cubicBezTo>
                      <a:pt x="21003" y="8811"/>
                      <a:pt x="21622" y="9025"/>
                      <a:pt x="22348" y="9025"/>
                    </a:cubicBezTo>
                    <a:cubicBezTo>
                      <a:pt x="23063" y="9025"/>
                      <a:pt x="23670" y="8811"/>
                      <a:pt x="23920" y="8513"/>
                    </a:cubicBezTo>
                    <a:cubicBezTo>
                      <a:pt x="24241" y="8811"/>
                      <a:pt x="24884" y="9025"/>
                      <a:pt x="25611" y="9025"/>
                    </a:cubicBezTo>
                    <a:cubicBezTo>
                      <a:pt x="26325" y="9025"/>
                      <a:pt x="26908" y="8811"/>
                      <a:pt x="27135" y="8513"/>
                    </a:cubicBezTo>
                    <a:cubicBezTo>
                      <a:pt x="27480" y="8811"/>
                      <a:pt x="28147" y="9025"/>
                      <a:pt x="28861" y="9025"/>
                    </a:cubicBezTo>
                    <a:cubicBezTo>
                      <a:pt x="29587" y="9025"/>
                      <a:pt x="30147" y="8811"/>
                      <a:pt x="30337" y="8513"/>
                    </a:cubicBezTo>
                    <a:cubicBezTo>
                      <a:pt x="30718" y="8811"/>
                      <a:pt x="31409" y="9025"/>
                      <a:pt x="32123" y="9025"/>
                    </a:cubicBezTo>
                    <a:cubicBezTo>
                      <a:pt x="32850" y="9025"/>
                      <a:pt x="33385" y="8811"/>
                      <a:pt x="33552" y="8513"/>
                    </a:cubicBezTo>
                    <a:cubicBezTo>
                      <a:pt x="33957" y="8811"/>
                      <a:pt x="34659" y="9025"/>
                      <a:pt x="35386" y="9025"/>
                    </a:cubicBezTo>
                    <a:cubicBezTo>
                      <a:pt x="36112" y="9025"/>
                      <a:pt x="36624" y="8811"/>
                      <a:pt x="36755" y="8513"/>
                    </a:cubicBezTo>
                    <a:cubicBezTo>
                      <a:pt x="37195" y="8811"/>
                      <a:pt x="37922" y="9025"/>
                      <a:pt x="38648" y="9025"/>
                    </a:cubicBezTo>
                    <a:cubicBezTo>
                      <a:pt x="39362" y="9025"/>
                      <a:pt x="39862" y="8811"/>
                      <a:pt x="39970" y="8513"/>
                    </a:cubicBezTo>
                    <a:cubicBezTo>
                      <a:pt x="40339" y="8752"/>
                      <a:pt x="40886" y="8930"/>
                      <a:pt x="41458" y="8990"/>
                    </a:cubicBezTo>
                    <a:lnTo>
                      <a:pt x="3565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0" name="Google Shape;12130;p32"/>
              <p:cNvSpPr/>
              <p:nvPr/>
            </p:nvSpPr>
            <p:spPr>
              <a:xfrm>
                <a:off x="6309288" y="4126675"/>
                <a:ext cx="96115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38446" h="668" extrusionOk="0">
                    <a:moveTo>
                      <a:pt x="977" y="1"/>
                    </a:moveTo>
                    <a:lnTo>
                      <a:pt x="906" y="48"/>
                    </a:lnTo>
                    <a:cubicBezTo>
                      <a:pt x="644" y="203"/>
                      <a:pt x="334" y="322"/>
                      <a:pt x="1" y="394"/>
                    </a:cubicBezTo>
                    <a:lnTo>
                      <a:pt x="24" y="536"/>
                    </a:lnTo>
                    <a:cubicBezTo>
                      <a:pt x="346" y="465"/>
                      <a:pt x="655" y="358"/>
                      <a:pt x="917" y="215"/>
                    </a:cubicBezTo>
                    <a:cubicBezTo>
                      <a:pt x="1025" y="370"/>
                      <a:pt x="1227" y="501"/>
                      <a:pt x="1501" y="572"/>
                    </a:cubicBezTo>
                    <a:cubicBezTo>
                      <a:pt x="1712" y="632"/>
                      <a:pt x="1951" y="660"/>
                      <a:pt x="2203" y="660"/>
                    </a:cubicBezTo>
                    <a:cubicBezTo>
                      <a:pt x="2804" y="660"/>
                      <a:pt x="3474" y="497"/>
                      <a:pt x="3977" y="203"/>
                    </a:cubicBezTo>
                    <a:cubicBezTo>
                      <a:pt x="4108" y="394"/>
                      <a:pt x="4358" y="525"/>
                      <a:pt x="4680" y="596"/>
                    </a:cubicBezTo>
                    <a:cubicBezTo>
                      <a:pt x="4872" y="639"/>
                      <a:pt x="5081" y="660"/>
                      <a:pt x="5296" y="660"/>
                    </a:cubicBezTo>
                    <a:cubicBezTo>
                      <a:pt x="5904" y="660"/>
                      <a:pt x="6559" y="493"/>
                      <a:pt x="7025" y="203"/>
                    </a:cubicBezTo>
                    <a:cubicBezTo>
                      <a:pt x="7204" y="405"/>
                      <a:pt x="7490" y="548"/>
                      <a:pt x="7883" y="620"/>
                    </a:cubicBezTo>
                    <a:cubicBezTo>
                      <a:pt x="8050" y="650"/>
                      <a:pt x="8226" y="664"/>
                      <a:pt x="8404" y="664"/>
                    </a:cubicBezTo>
                    <a:cubicBezTo>
                      <a:pt x="9010" y="664"/>
                      <a:pt x="9644" y="497"/>
                      <a:pt x="10085" y="203"/>
                    </a:cubicBezTo>
                    <a:cubicBezTo>
                      <a:pt x="10371" y="513"/>
                      <a:pt x="10916" y="667"/>
                      <a:pt x="11498" y="667"/>
                    </a:cubicBezTo>
                    <a:cubicBezTo>
                      <a:pt x="12080" y="667"/>
                      <a:pt x="12699" y="513"/>
                      <a:pt x="13133" y="203"/>
                    </a:cubicBezTo>
                    <a:cubicBezTo>
                      <a:pt x="13449" y="513"/>
                      <a:pt x="14011" y="667"/>
                      <a:pt x="14596" y="667"/>
                    </a:cubicBezTo>
                    <a:cubicBezTo>
                      <a:pt x="15181" y="667"/>
                      <a:pt x="15788" y="513"/>
                      <a:pt x="16193" y="203"/>
                    </a:cubicBezTo>
                    <a:cubicBezTo>
                      <a:pt x="16532" y="513"/>
                      <a:pt x="17107" y="667"/>
                      <a:pt x="17690" y="667"/>
                    </a:cubicBezTo>
                    <a:cubicBezTo>
                      <a:pt x="18274" y="667"/>
                      <a:pt x="18866" y="513"/>
                      <a:pt x="19241" y="203"/>
                    </a:cubicBezTo>
                    <a:cubicBezTo>
                      <a:pt x="19610" y="513"/>
                      <a:pt x="20206" y="667"/>
                      <a:pt x="20789" y="667"/>
                    </a:cubicBezTo>
                    <a:cubicBezTo>
                      <a:pt x="21372" y="667"/>
                      <a:pt x="21944" y="513"/>
                      <a:pt x="22289" y="203"/>
                    </a:cubicBezTo>
                    <a:cubicBezTo>
                      <a:pt x="22694" y="513"/>
                      <a:pt x="23301" y="667"/>
                      <a:pt x="23886" y="667"/>
                    </a:cubicBezTo>
                    <a:cubicBezTo>
                      <a:pt x="24471" y="667"/>
                      <a:pt x="25034" y="513"/>
                      <a:pt x="25349" y="203"/>
                    </a:cubicBezTo>
                    <a:cubicBezTo>
                      <a:pt x="25784" y="513"/>
                      <a:pt x="26403" y="667"/>
                      <a:pt x="26985" y="667"/>
                    </a:cubicBezTo>
                    <a:cubicBezTo>
                      <a:pt x="27567" y="667"/>
                      <a:pt x="28111" y="513"/>
                      <a:pt x="28397" y="203"/>
                    </a:cubicBezTo>
                    <a:cubicBezTo>
                      <a:pt x="28839" y="497"/>
                      <a:pt x="29472" y="664"/>
                      <a:pt x="30078" y="664"/>
                    </a:cubicBezTo>
                    <a:cubicBezTo>
                      <a:pt x="30256" y="664"/>
                      <a:pt x="30432" y="650"/>
                      <a:pt x="30600" y="620"/>
                    </a:cubicBezTo>
                    <a:cubicBezTo>
                      <a:pt x="30993" y="548"/>
                      <a:pt x="31278" y="405"/>
                      <a:pt x="31457" y="203"/>
                    </a:cubicBezTo>
                    <a:cubicBezTo>
                      <a:pt x="31923" y="493"/>
                      <a:pt x="32578" y="660"/>
                      <a:pt x="33186" y="660"/>
                    </a:cubicBezTo>
                    <a:cubicBezTo>
                      <a:pt x="33401" y="660"/>
                      <a:pt x="33610" y="639"/>
                      <a:pt x="33802" y="596"/>
                    </a:cubicBezTo>
                    <a:cubicBezTo>
                      <a:pt x="34124" y="525"/>
                      <a:pt x="34374" y="394"/>
                      <a:pt x="34505" y="203"/>
                    </a:cubicBezTo>
                    <a:cubicBezTo>
                      <a:pt x="35009" y="497"/>
                      <a:pt x="35678" y="660"/>
                      <a:pt x="36279" y="660"/>
                    </a:cubicBezTo>
                    <a:cubicBezTo>
                      <a:pt x="36531" y="660"/>
                      <a:pt x="36771" y="632"/>
                      <a:pt x="36981" y="572"/>
                    </a:cubicBezTo>
                    <a:cubicBezTo>
                      <a:pt x="37255" y="501"/>
                      <a:pt x="37458" y="370"/>
                      <a:pt x="37565" y="215"/>
                    </a:cubicBezTo>
                    <a:cubicBezTo>
                      <a:pt x="37815" y="346"/>
                      <a:pt x="38113" y="465"/>
                      <a:pt x="38410" y="536"/>
                    </a:cubicBezTo>
                    <a:lnTo>
                      <a:pt x="38446" y="394"/>
                    </a:lnTo>
                    <a:cubicBezTo>
                      <a:pt x="38136" y="310"/>
                      <a:pt x="37827" y="191"/>
                      <a:pt x="37577" y="48"/>
                    </a:cubicBezTo>
                    <a:lnTo>
                      <a:pt x="37505" y="1"/>
                    </a:lnTo>
                    <a:lnTo>
                      <a:pt x="37470" y="72"/>
                    </a:lnTo>
                    <a:cubicBezTo>
                      <a:pt x="37386" y="227"/>
                      <a:pt x="37208" y="358"/>
                      <a:pt x="36946" y="429"/>
                    </a:cubicBezTo>
                    <a:cubicBezTo>
                      <a:pt x="36744" y="487"/>
                      <a:pt x="36514" y="515"/>
                      <a:pt x="36274" y="515"/>
                    </a:cubicBezTo>
                    <a:cubicBezTo>
                      <a:pt x="35677" y="515"/>
                      <a:pt x="35012" y="345"/>
                      <a:pt x="34529" y="48"/>
                    </a:cubicBezTo>
                    <a:lnTo>
                      <a:pt x="34457" y="1"/>
                    </a:lnTo>
                    <a:lnTo>
                      <a:pt x="34422" y="72"/>
                    </a:lnTo>
                    <a:cubicBezTo>
                      <a:pt x="34314" y="251"/>
                      <a:pt x="34088" y="382"/>
                      <a:pt x="33767" y="453"/>
                    </a:cubicBezTo>
                    <a:cubicBezTo>
                      <a:pt x="33583" y="495"/>
                      <a:pt x="33383" y="515"/>
                      <a:pt x="33178" y="515"/>
                    </a:cubicBezTo>
                    <a:cubicBezTo>
                      <a:pt x="32575" y="515"/>
                      <a:pt x="31925" y="342"/>
                      <a:pt x="31481" y="48"/>
                    </a:cubicBezTo>
                    <a:lnTo>
                      <a:pt x="31421" y="1"/>
                    </a:lnTo>
                    <a:lnTo>
                      <a:pt x="31374" y="60"/>
                    </a:lnTo>
                    <a:cubicBezTo>
                      <a:pt x="31243" y="263"/>
                      <a:pt x="30957" y="405"/>
                      <a:pt x="30576" y="477"/>
                    </a:cubicBezTo>
                    <a:cubicBezTo>
                      <a:pt x="30418" y="502"/>
                      <a:pt x="30253" y="515"/>
                      <a:pt x="30087" y="515"/>
                    </a:cubicBezTo>
                    <a:cubicBezTo>
                      <a:pt x="29477" y="515"/>
                      <a:pt x="28844" y="348"/>
                      <a:pt x="28433" y="48"/>
                    </a:cubicBezTo>
                    <a:lnTo>
                      <a:pt x="28373" y="13"/>
                    </a:lnTo>
                    <a:lnTo>
                      <a:pt x="28326" y="60"/>
                    </a:lnTo>
                    <a:cubicBezTo>
                      <a:pt x="28083" y="362"/>
                      <a:pt x="27554" y="514"/>
                      <a:pt x="26984" y="514"/>
                    </a:cubicBezTo>
                    <a:cubicBezTo>
                      <a:pt x="26409" y="514"/>
                      <a:pt x="25792" y="359"/>
                      <a:pt x="25385" y="48"/>
                    </a:cubicBezTo>
                    <a:lnTo>
                      <a:pt x="25325" y="13"/>
                    </a:lnTo>
                    <a:lnTo>
                      <a:pt x="25290" y="60"/>
                    </a:lnTo>
                    <a:cubicBezTo>
                      <a:pt x="25011" y="362"/>
                      <a:pt x="24461" y="514"/>
                      <a:pt x="23888" y="514"/>
                    </a:cubicBezTo>
                    <a:cubicBezTo>
                      <a:pt x="23310" y="514"/>
                      <a:pt x="22708" y="359"/>
                      <a:pt x="22337" y="48"/>
                    </a:cubicBezTo>
                    <a:lnTo>
                      <a:pt x="22289" y="13"/>
                    </a:lnTo>
                    <a:lnTo>
                      <a:pt x="22242" y="60"/>
                    </a:lnTo>
                    <a:cubicBezTo>
                      <a:pt x="21933" y="362"/>
                      <a:pt x="21369" y="514"/>
                      <a:pt x="20796" y="514"/>
                    </a:cubicBezTo>
                    <a:cubicBezTo>
                      <a:pt x="20217" y="514"/>
                      <a:pt x="19630" y="359"/>
                      <a:pt x="19289" y="48"/>
                    </a:cubicBezTo>
                    <a:lnTo>
                      <a:pt x="19241" y="13"/>
                    </a:lnTo>
                    <a:lnTo>
                      <a:pt x="19194" y="48"/>
                    </a:lnTo>
                    <a:cubicBezTo>
                      <a:pt x="18853" y="359"/>
                      <a:pt x="18265" y="514"/>
                      <a:pt x="17686" y="514"/>
                    </a:cubicBezTo>
                    <a:cubicBezTo>
                      <a:pt x="17113" y="514"/>
                      <a:pt x="16549" y="362"/>
                      <a:pt x="16241" y="60"/>
                    </a:cubicBezTo>
                    <a:lnTo>
                      <a:pt x="16193" y="13"/>
                    </a:lnTo>
                    <a:lnTo>
                      <a:pt x="16146" y="48"/>
                    </a:lnTo>
                    <a:cubicBezTo>
                      <a:pt x="15775" y="359"/>
                      <a:pt x="15172" y="514"/>
                      <a:pt x="14594" y="514"/>
                    </a:cubicBezTo>
                    <a:cubicBezTo>
                      <a:pt x="14021" y="514"/>
                      <a:pt x="13471" y="362"/>
                      <a:pt x="13193" y="60"/>
                    </a:cubicBezTo>
                    <a:lnTo>
                      <a:pt x="13157" y="13"/>
                    </a:lnTo>
                    <a:lnTo>
                      <a:pt x="13098" y="48"/>
                    </a:lnTo>
                    <a:cubicBezTo>
                      <a:pt x="12689" y="361"/>
                      <a:pt x="12068" y="519"/>
                      <a:pt x="11490" y="519"/>
                    </a:cubicBezTo>
                    <a:cubicBezTo>
                      <a:pt x="10923" y="519"/>
                      <a:pt x="10398" y="367"/>
                      <a:pt x="10157" y="60"/>
                    </a:cubicBezTo>
                    <a:lnTo>
                      <a:pt x="10109" y="13"/>
                    </a:lnTo>
                    <a:lnTo>
                      <a:pt x="10050" y="48"/>
                    </a:lnTo>
                    <a:cubicBezTo>
                      <a:pt x="9628" y="348"/>
                      <a:pt x="9001" y="515"/>
                      <a:pt x="8394" y="515"/>
                    </a:cubicBezTo>
                    <a:cubicBezTo>
                      <a:pt x="8228" y="515"/>
                      <a:pt x="8064" y="502"/>
                      <a:pt x="7906" y="477"/>
                    </a:cubicBezTo>
                    <a:cubicBezTo>
                      <a:pt x="7525" y="405"/>
                      <a:pt x="7240" y="263"/>
                      <a:pt x="7109" y="60"/>
                    </a:cubicBezTo>
                    <a:lnTo>
                      <a:pt x="7061" y="1"/>
                    </a:lnTo>
                    <a:lnTo>
                      <a:pt x="7002" y="48"/>
                    </a:lnTo>
                    <a:cubicBezTo>
                      <a:pt x="6548" y="342"/>
                      <a:pt x="5903" y="515"/>
                      <a:pt x="5302" y="515"/>
                    </a:cubicBezTo>
                    <a:cubicBezTo>
                      <a:pt x="5098" y="515"/>
                      <a:pt x="4900" y="495"/>
                      <a:pt x="4716" y="453"/>
                    </a:cubicBezTo>
                    <a:cubicBezTo>
                      <a:pt x="4394" y="382"/>
                      <a:pt x="4168" y="251"/>
                      <a:pt x="4061" y="72"/>
                    </a:cubicBezTo>
                    <a:lnTo>
                      <a:pt x="4025" y="1"/>
                    </a:lnTo>
                    <a:lnTo>
                      <a:pt x="3954" y="48"/>
                    </a:lnTo>
                    <a:cubicBezTo>
                      <a:pt x="3470" y="345"/>
                      <a:pt x="2805" y="515"/>
                      <a:pt x="2209" y="515"/>
                    </a:cubicBezTo>
                    <a:cubicBezTo>
                      <a:pt x="1968" y="515"/>
                      <a:pt x="1739" y="487"/>
                      <a:pt x="1537" y="429"/>
                    </a:cubicBezTo>
                    <a:cubicBezTo>
                      <a:pt x="1275" y="358"/>
                      <a:pt x="1084" y="227"/>
                      <a:pt x="1013" y="72"/>
                    </a:cubicBezTo>
                    <a:lnTo>
                      <a:pt x="97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1" name="Google Shape;12131;p32"/>
              <p:cNvSpPr/>
              <p:nvPr/>
            </p:nvSpPr>
            <p:spPr>
              <a:xfrm>
                <a:off x="6333988" y="4088275"/>
                <a:ext cx="91175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36470" h="620" extrusionOk="0">
                    <a:moveTo>
                      <a:pt x="918" y="1"/>
                    </a:moveTo>
                    <a:lnTo>
                      <a:pt x="858" y="48"/>
                    </a:lnTo>
                    <a:cubicBezTo>
                      <a:pt x="608" y="179"/>
                      <a:pt x="310" y="287"/>
                      <a:pt x="1" y="358"/>
                    </a:cubicBezTo>
                    <a:lnTo>
                      <a:pt x="37" y="501"/>
                    </a:lnTo>
                    <a:cubicBezTo>
                      <a:pt x="334" y="441"/>
                      <a:pt x="620" y="334"/>
                      <a:pt x="870" y="203"/>
                    </a:cubicBezTo>
                    <a:cubicBezTo>
                      <a:pt x="977" y="346"/>
                      <a:pt x="1168" y="465"/>
                      <a:pt x="1430" y="537"/>
                    </a:cubicBezTo>
                    <a:cubicBezTo>
                      <a:pt x="1627" y="588"/>
                      <a:pt x="1851" y="613"/>
                      <a:pt x="2086" y="613"/>
                    </a:cubicBezTo>
                    <a:cubicBezTo>
                      <a:pt x="2660" y="613"/>
                      <a:pt x="3298" y="465"/>
                      <a:pt x="3763" y="203"/>
                    </a:cubicBezTo>
                    <a:cubicBezTo>
                      <a:pt x="3989" y="477"/>
                      <a:pt x="4484" y="614"/>
                      <a:pt x="5037" y="614"/>
                    </a:cubicBezTo>
                    <a:cubicBezTo>
                      <a:pt x="5591" y="614"/>
                      <a:pt x="6204" y="477"/>
                      <a:pt x="6668" y="203"/>
                    </a:cubicBezTo>
                    <a:cubicBezTo>
                      <a:pt x="6918" y="477"/>
                      <a:pt x="7424" y="614"/>
                      <a:pt x="7977" y="614"/>
                    </a:cubicBezTo>
                    <a:cubicBezTo>
                      <a:pt x="8529" y="614"/>
                      <a:pt x="9127" y="477"/>
                      <a:pt x="9562" y="203"/>
                    </a:cubicBezTo>
                    <a:cubicBezTo>
                      <a:pt x="9835" y="477"/>
                      <a:pt x="10356" y="614"/>
                      <a:pt x="10910" y="614"/>
                    </a:cubicBezTo>
                    <a:cubicBezTo>
                      <a:pt x="11464" y="614"/>
                      <a:pt x="12050" y="477"/>
                      <a:pt x="12455" y="203"/>
                    </a:cubicBezTo>
                    <a:cubicBezTo>
                      <a:pt x="12758" y="477"/>
                      <a:pt x="13294" y="614"/>
                      <a:pt x="13849" y="614"/>
                    </a:cubicBezTo>
                    <a:cubicBezTo>
                      <a:pt x="14404" y="614"/>
                      <a:pt x="14979" y="477"/>
                      <a:pt x="15360" y="203"/>
                    </a:cubicBezTo>
                    <a:cubicBezTo>
                      <a:pt x="15687" y="477"/>
                      <a:pt x="16235" y="614"/>
                      <a:pt x="16789" y="614"/>
                    </a:cubicBezTo>
                    <a:cubicBezTo>
                      <a:pt x="17342" y="614"/>
                      <a:pt x="17902" y="477"/>
                      <a:pt x="18253" y="203"/>
                    </a:cubicBezTo>
                    <a:cubicBezTo>
                      <a:pt x="18610" y="477"/>
                      <a:pt x="19170" y="620"/>
                      <a:pt x="19718" y="620"/>
                    </a:cubicBezTo>
                    <a:cubicBezTo>
                      <a:pt x="20277" y="620"/>
                      <a:pt x="20825" y="477"/>
                      <a:pt x="21146" y="203"/>
                    </a:cubicBezTo>
                    <a:cubicBezTo>
                      <a:pt x="21527" y="477"/>
                      <a:pt x="22102" y="614"/>
                      <a:pt x="22657" y="614"/>
                    </a:cubicBezTo>
                    <a:cubicBezTo>
                      <a:pt x="23212" y="614"/>
                      <a:pt x="23748" y="477"/>
                      <a:pt x="24051" y="203"/>
                    </a:cubicBezTo>
                    <a:cubicBezTo>
                      <a:pt x="24456" y="477"/>
                      <a:pt x="25043" y="614"/>
                      <a:pt x="25596" y="614"/>
                    </a:cubicBezTo>
                    <a:cubicBezTo>
                      <a:pt x="26150" y="614"/>
                      <a:pt x="26671" y="477"/>
                      <a:pt x="26945" y="203"/>
                    </a:cubicBezTo>
                    <a:cubicBezTo>
                      <a:pt x="27379" y="477"/>
                      <a:pt x="27978" y="614"/>
                      <a:pt x="28530" y="614"/>
                    </a:cubicBezTo>
                    <a:cubicBezTo>
                      <a:pt x="29082" y="614"/>
                      <a:pt x="29588" y="477"/>
                      <a:pt x="29838" y="203"/>
                    </a:cubicBezTo>
                    <a:cubicBezTo>
                      <a:pt x="30302" y="477"/>
                      <a:pt x="30915" y="614"/>
                      <a:pt x="31469" y="614"/>
                    </a:cubicBezTo>
                    <a:cubicBezTo>
                      <a:pt x="32023" y="614"/>
                      <a:pt x="32517" y="477"/>
                      <a:pt x="32743" y="203"/>
                    </a:cubicBezTo>
                    <a:cubicBezTo>
                      <a:pt x="33208" y="465"/>
                      <a:pt x="33847" y="613"/>
                      <a:pt x="34421" y="613"/>
                    </a:cubicBezTo>
                    <a:cubicBezTo>
                      <a:pt x="34656" y="613"/>
                      <a:pt x="34880" y="588"/>
                      <a:pt x="35077" y="537"/>
                    </a:cubicBezTo>
                    <a:cubicBezTo>
                      <a:pt x="35339" y="465"/>
                      <a:pt x="35529" y="346"/>
                      <a:pt x="35636" y="203"/>
                    </a:cubicBezTo>
                    <a:cubicBezTo>
                      <a:pt x="35874" y="334"/>
                      <a:pt x="36148" y="429"/>
                      <a:pt x="36434" y="501"/>
                    </a:cubicBezTo>
                    <a:lnTo>
                      <a:pt x="36470" y="358"/>
                    </a:lnTo>
                    <a:cubicBezTo>
                      <a:pt x="36172" y="287"/>
                      <a:pt x="35886" y="179"/>
                      <a:pt x="35648" y="36"/>
                    </a:cubicBezTo>
                    <a:lnTo>
                      <a:pt x="35589" y="1"/>
                    </a:lnTo>
                    <a:lnTo>
                      <a:pt x="35553" y="72"/>
                    </a:lnTo>
                    <a:cubicBezTo>
                      <a:pt x="35470" y="215"/>
                      <a:pt x="35291" y="322"/>
                      <a:pt x="35041" y="394"/>
                    </a:cubicBezTo>
                    <a:cubicBezTo>
                      <a:pt x="34853" y="444"/>
                      <a:pt x="34639" y="468"/>
                      <a:pt x="34415" y="468"/>
                    </a:cubicBezTo>
                    <a:cubicBezTo>
                      <a:pt x="33845" y="468"/>
                      <a:pt x="33208" y="313"/>
                      <a:pt x="32755" y="48"/>
                    </a:cubicBezTo>
                    <a:lnTo>
                      <a:pt x="32695" y="1"/>
                    </a:lnTo>
                    <a:lnTo>
                      <a:pt x="32660" y="72"/>
                    </a:lnTo>
                    <a:cubicBezTo>
                      <a:pt x="32484" y="336"/>
                      <a:pt x="32015" y="467"/>
                      <a:pt x="31480" y="467"/>
                    </a:cubicBezTo>
                    <a:cubicBezTo>
                      <a:pt x="30927" y="467"/>
                      <a:pt x="30303" y="327"/>
                      <a:pt x="29862" y="48"/>
                    </a:cubicBezTo>
                    <a:lnTo>
                      <a:pt x="29814" y="13"/>
                    </a:lnTo>
                    <a:lnTo>
                      <a:pt x="29766" y="60"/>
                    </a:lnTo>
                    <a:cubicBezTo>
                      <a:pt x="29560" y="331"/>
                      <a:pt x="29075" y="465"/>
                      <a:pt x="28538" y="465"/>
                    </a:cubicBezTo>
                    <a:cubicBezTo>
                      <a:pt x="27990" y="465"/>
                      <a:pt x="27390" y="325"/>
                      <a:pt x="26980" y="48"/>
                    </a:cubicBezTo>
                    <a:lnTo>
                      <a:pt x="26921" y="13"/>
                    </a:lnTo>
                    <a:lnTo>
                      <a:pt x="26873" y="60"/>
                    </a:lnTo>
                    <a:cubicBezTo>
                      <a:pt x="26644" y="331"/>
                      <a:pt x="26143" y="465"/>
                      <a:pt x="25605" y="465"/>
                    </a:cubicBezTo>
                    <a:cubicBezTo>
                      <a:pt x="25055" y="465"/>
                      <a:pt x="24466" y="325"/>
                      <a:pt x="24087" y="48"/>
                    </a:cubicBezTo>
                    <a:lnTo>
                      <a:pt x="24028" y="13"/>
                    </a:lnTo>
                    <a:lnTo>
                      <a:pt x="23992" y="60"/>
                    </a:lnTo>
                    <a:cubicBezTo>
                      <a:pt x="23727" y="331"/>
                      <a:pt x="23212" y="465"/>
                      <a:pt x="22673" y="465"/>
                    </a:cubicBezTo>
                    <a:cubicBezTo>
                      <a:pt x="22123" y="465"/>
                      <a:pt x="21549" y="325"/>
                      <a:pt x="21194" y="48"/>
                    </a:cubicBezTo>
                    <a:lnTo>
                      <a:pt x="21146" y="13"/>
                    </a:lnTo>
                    <a:lnTo>
                      <a:pt x="21099" y="48"/>
                    </a:lnTo>
                    <a:cubicBezTo>
                      <a:pt x="20807" y="328"/>
                      <a:pt x="20268" y="468"/>
                      <a:pt x="19722" y="468"/>
                    </a:cubicBezTo>
                    <a:cubicBezTo>
                      <a:pt x="19176" y="468"/>
                      <a:pt x="18622" y="328"/>
                      <a:pt x="18301" y="48"/>
                    </a:cubicBezTo>
                    <a:lnTo>
                      <a:pt x="18253" y="13"/>
                    </a:lnTo>
                    <a:lnTo>
                      <a:pt x="18206" y="48"/>
                    </a:lnTo>
                    <a:cubicBezTo>
                      <a:pt x="17884" y="328"/>
                      <a:pt x="17330" y="468"/>
                      <a:pt x="16784" y="468"/>
                    </a:cubicBezTo>
                    <a:cubicBezTo>
                      <a:pt x="16238" y="468"/>
                      <a:pt x="15699" y="328"/>
                      <a:pt x="15408" y="48"/>
                    </a:cubicBezTo>
                    <a:lnTo>
                      <a:pt x="15360" y="13"/>
                    </a:lnTo>
                    <a:lnTo>
                      <a:pt x="15312" y="48"/>
                    </a:lnTo>
                    <a:cubicBezTo>
                      <a:pt x="14957" y="325"/>
                      <a:pt x="14383" y="465"/>
                      <a:pt x="13835" y="465"/>
                    </a:cubicBezTo>
                    <a:cubicBezTo>
                      <a:pt x="13298" y="465"/>
                      <a:pt x="12785" y="331"/>
                      <a:pt x="12526" y="60"/>
                    </a:cubicBezTo>
                    <a:lnTo>
                      <a:pt x="12479" y="13"/>
                    </a:lnTo>
                    <a:lnTo>
                      <a:pt x="12419" y="48"/>
                    </a:lnTo>
                    <a:cubicBezTo>
                      <a:pt x="12040" y="325"/>
                      <a:pt x="11451" y="465"/>
                      <a:pt x="10901" y="465"/>
                    </a:cubicBezTo>
                    <a:cubicBezTo>
                      <a:pt x="10363" y="465"/>
                      <a:pt x="9863" y="331"/>
                      <a:pt x="9633" y="60"/>
                    </a:cubicBezTo>
                    <a:lnTo>
                      <a:pt x="9585" y="13"/>
                    </a:lnTo>
                    <a:lnTo>
                      <a:pt x="9526" y="48"/>
                    </a:lnTo>
                    <a:cubicBezTo>
                      <a:pt x="9117" y="325"/>
                      <a:pt x="8516" y="465"/>
                      <a:pt x="7968" y="465"/>
                    </a:cubicBezTo>
                    <a:cubicBezTo>
                      <a:pt x="7432" y="465"/>
                      <a:pt x="6946" y="331"/>
                      <a:pt x="6740" y="60"/>
                    </a:cubicBezTo>
                    <a:lnTo>
                      <a:pt x="6692" y="13"/>
                    </a:lnTo>
                    <a:lnTo>
                      <a:pt x="6645" y="48"/>
                    </a:lnTo>
                    <a:cubicBezTo>
                      <a:pt x="6205" y="325"/>
                      <a:pt x="5586" y="465"/>
                      <a:pt x="5036" y="465"/>
                    </a:cubicBezTo>
                    <a:cubicBezTo>
                      <a:pt x="4497" y="465"/>
                      <a:pt x="4023" y="331"/>
                      <a:pt x="3847" y="60"/>
                    </a:cubicBezTo>
                    <a:lnTo>
                      <a:pt x="3811" y="1"/>
                    </a:lnTo>
                    <a:lnTo>
                      <a:pt x="3751" y="48"/>
                    </a:lnTo>
                    <a:cubicBezTo>
                      <a:pt x="3298" y="313"/>
                      <a:pt x="2661" y="468"/>
                      <a:pt x="2091" y="468"/>
                    </a:cubicBezTo>
                    <a:cubicBezTo>
                      <a:pt x="1867" y="468"/>
                      <a:pt x="1653" y="444"/>
                      <a:pt x="1465" y="394"/>
                    </a:cubicBezTo>
                    <a:cubicBezTo>
                      <a:pt x="1215" y="322"/>
                      <a:pt x="1037" y="215"/>
                      <a:pt x="953" y="72"/>
                    </a:cubicBezTo>
                    <a:lnTo>
                      <a:pt x="9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2" name="Google Shape;12132;p32"/>
              <p:cNvSpPr/>
              <p:nvPr/>
            </p:nvSpPr>
            <p:spPr>
              <a:xfrm>
                <a:off x="6356613" y="4053750"/>
                <a:ext cx="866800" cy="14175"/>
              </a:xfrm>
              <a:custGeom>
                <a:avLst/>
                <a:gdLst/>
                <a:ahLst/>
                <a:cxnLst/>
                <a:rect l="l" t="t" r="r" b="b"/>
                <a:pathLst>
                  <a:path w="34672" h="567" extrusionOk="0">
                    <a:moveTo>
                      <a:pt x="858" y="1"/>
                    </a:moveTo>
                    <a:lnTo>
                      <a:pt x="798" y="36"/>
                    </a:lnTo>
                    <a:cubicBezTo>
                      <a:pt x="572" y="155"/>
                      <a:pt x="286" y="263"/>
                      <a:pt x="1" y="322"/>
                    </a:cubicBezTo>
                    <a:lnTo>
                      <a:pt x="25" y="465"/>
                    </a:lnTo>
                    <a:cubicBezTo>
                      <a:pt x="310" y="405"/>
                      <a:pt x="584" y="310"/>
                      <a:pt x="810" y="191"/>
                    </a:cubicBezTo>
                    <a:cubicBezTo>
                      <a:pt x="1014" y="437"/>
                      <a:pt x="1480" y="562"/>
                      <a:pt x="2009" y="562"/>
                    </a:cubicBezTo>
                    <a:cubicBezTo>
                      <a:pt x="2532" y="562"/>
                      <a:pt x="3117" y="440"/>
                      <a:pt x="3573" y="191"/>
                    </a:cubicBezTo>
                    <a:cubicBezTo>
                      <a:pt x="3793" y="441"/>
                      <a:pt x="4266" y="566"/>
                      <a:pt x="4791" y="566"/>
                    </a:cubicBezTo>
                    <a:cubicBezTo>
                      <a:pt x="5317" y="566"/>
                      <a:pt x="5894" y="441"/>
                      <a:pt x="6323" y="191"/>
                    </a:cubicBezTo>
                    <a:cubicBezTo>
                      <a:pt x="6567" y="441"/>
                      <a:pt x="7052" y="566"/>
                      <a:pt x="7579" y="566"/>
                    </a:cubicBezTo>
                    <a:cubicBezTo>
                      <a:pt x="8106" y="566"/>
                      <a:pt x="8674" y="441"/>
                      <a:pt x="9085" y="191"/>
                    </a:cubicBezTo>
                    <a:cubicBezTo>
                      <a:pt x="9347" y="441"/>
                      <a:pt x="9844" y="566"/>
                      <a:pt x="10371" y="566"/>
                    </a:cubicBezTo>
                    <a:cubicBezTo>
                      <a:pt x="10898" y="566"/>
                      <a:pt x="11455" y="441"/>
                      <a:pt x="11836" y="191"/>
                    </a:cubicBezTo>
                    <a:cubicBezTo>
                      <a:pt x="12127" y="441"/>
                      <a:pt x="12636" y="566"/>
                      <a:pt x="13163" y="566"/>
                    </a:cubicBezTo>
                    <a:cubicBezTo>
                      <a:pt x="13690" y="566"/>
                      <a:pt x="14235" y="441"/>
                      <a:pt x="14598" y="191"/>
                    </a:cubicBezTo>
                    <a:cubicBezTo>
                      <a:pt x="14907" y="441"/>
                      <a:pt x="15428" y="566"/>
                      <a:pt x="15955" y="566"/>
                    </a:cubicBezTo>
                    <a:cubicBezTo>
                      <a:pt x="16482" y="566"/>
                      <a:pt x="17015" y="441"/>
                      <a:pt x="17348" y="191"/>
                    </a:cubicBezTo>
                    <a:cubicBezTo>
                      <a:pt x="17682" y="441"/>
                      <a:pt x="18217" y="560"/>
                      <a:pt x="18741" y="560"/>
                    </a:cubicBezTo>
                    <a:cubicBezTo>
                      <a:pt x="19277" y="560"/>
                      <a:pt x="19789" y="441"/>
                      <a:pt x="20110" y="191"/>
                    </a:cubicBezTo>
                    <a:cubicBezTo>
                      <a:pt x="20468" y="441"/>
                      <a:pt x="21009" y="566"/>
                      <a:pt x="21535" y="566"/>
                    </a:cubicBezTo>
                    <a:cubicBezTo>
                      <a:pt x="22060" y="566"/>
                      <a:pt x="22569" y="441"/>
                      <a:pt x="22861" y="191"/>
                    </a:cubicBezTo>
                    <a:cubicBezTo>
                      <a:pt x="23248" y="441"/>
                      <a:pt x="23804" y="566"/>
                      <a:pt x="24331" y="566"/>
                    </a:cubicBezTo>
                    <a:cubicBezTo>
                      <a:pt x="24858" y="566"/>
                      <a:pt x="25355" y="441"/>
                      <a:pt x="25623" y="191"/>
                    </a:cubicBezTo>
                    <a:cubicBezTo>
                      <a:pt x="26028" y="441"/>
                      <a:pt x="26593" y="566"/>
                      <a:pt x="27119" y="566"/>
                    </a:cubicBezTo>
                    <a:cubicBezTo>
                      <a:pt x="27644" y="566"/>
                      <a:pt x="28129" y="441"/>
                      <a:pt x="28373" y="191"/>
                    </a:cubicBezTo>
                    <a:cubicBezTo>
                      <a:pt x="28808" y="441"/>
                      <a:pt x="29385" y="566"/>
                      <a:pt x="29911" y="566"/>
                    </a:cubicBezTo>
                    <a:cubicBezTo>
                      <a:pt x="30436" y="566"/>
                      <a:pt x="30909" y="441"/>
                      <a:pt x="31136" y="191"/>
                    </a:cubicBezTo>
                    <a:cubicBezTo>
                      <a:pt x="31585" y="440"/>
                      <a:pt x="32167" y="562"/>
                      <a:pt x="32689" y="562"/>
                    </a:cubicBezTo>
                    <a:cubicBezTo>
                      <a:pt x="33217" y="562"/>
                      <a:pt x="33682" y="437"/>
                      <a:pt x="33886" y="191"/>
                    </a:cubicBezTo>
                    <a:cubicBezTo>
                      <a:pt x="34112" y="310"/>
                      <a:pt x="34362" y="405"/>
                      <a:pt x="34636" y="465"/>
                    </a:cubicBezTo>
                    <a:lnTo>
                      <a:pt x="34672" y="310"/>
                    </a:lnTo>
                    <a:cubicBezTo>
                      <a:pt x="34386" y="251"/>
                      <a:pt x="34124" y="155"/>
                      <a:pt x="33898" y="36"/>
                    </a:cubicBezTo>
                    <a:lnTo>
                      <a:pt x="33838" y="1"/>
                    </a:lnTo>
                    <a:lnTo>
                      <a:pt x="33803" y="60"/>
                    </a:lnTo>
                    <a:cubicBezTo>
                      <a:pt x="33656" y="294"/>
                      <a:pt x="33218" y="410"/>
                      <a:pt x="32709" y="410"/>
                    </a:cubicBezTo>
                    <a:cubicBezTo>
                      <a:pt x="32181" y="410"/>
                      <a:pt x="31578" y="285"/>
                      <a:pt x="31147" y="36"/>
                    </a:cubicBezTo>
                    <a:lnTo>
                      <a:pt x="31088" y="1"/>
                    </a:lnTo>
                    <a:lnTo>
                      <a:pt x="31052" y="60"/>
                    </a:lnTo>
                    <a:cubicBezTo>
                      <a:pt x="30883" y="300"/>
                      <a:pt x="30438" y="419"/>
                      <a:pt x="29931" y="419"/>
                    </a:cubicBezTo>
                    <a:cubicBezTo>
                      <a:pt x="29406" y="419"/>
                      <a:pt x="28815" y="291"/>
                      <a:pt x="28397" y="36"/>
                    </a:cubicBezTo>
                    <a:lnTo>
                      <a:pt x="28350" y="1"/>
                    </a:lnTo>
                    <a:lnTo>
                      <a:pt x="28302" y="48"/>
                    </a:lnTo>
                    <a:cubicBezTo>
                      <a:pt x="28102" y="295"/>
                      <a:pt x="27637" y="417"/>
                      <a:pt x="27127" y="417"/>
                    </a:cubicBezTo>
                    <a:cubicBezTo>
                      <a:pt x="26604" y="417"/>
                      <a:pt x="26032" y="289"/>
                      <a:pt x="25647" y="36"/>
                    </a:cubicBezTo>
                    <a:lnTo>
                      <a:pt x="25599" y="1"/>
                    </a:lnTo>
                    <a:lnTo>
                      <a:pt x="25552" y="48"/>
                    </a:lnTo>
                    <a:cubicBezTo>
                      <a:pt x="25328" y="295"/>
                      <a:pt x="24852" y="417"/>
                      <a:pt x="24341" y="417"/>
                    </a:cubicBezTo>
                    <a:cubicBezTo>
                      <a:pt x="23817" y="417"/>
                      <a:pt x="23258" y="289"/>
                      <a:pt x="22896" y="36"/>
                    </a:cubicBezTo>
                    <a:lnTo>
                      <a:pt x="22849" y="1"/>
                    </a:lnTo>
                    <a:lnTo>
                      <a:pt x="22801" y="48"/>
                    </a:lnTo>
                    <a:cubicBezTo>
                      <a:pt x="22554" y="295"/>
                      <a:pt x="22066" y="417"/>
                      <a:pt x="21555" y="417"/>
                    </a:cubicBezTo>
                    <a:cubicBezTo>
                      <a:pt x="21031" y="417"/>
                      <a:pt x="20483" y="289"/>
                      <a:pt x="20146" y="36"/>
                    </a:cubicBezTo>
                    <a:lnTo>
                      <a:pt x="20098" y="1"/>
                    </a:lnTo>
                    <a:lnTo>
                      <a:pt x="20051" y="48"/>
                    </a:lnTo>
                    <a:cubicBezTo>
                      <a:pt x="19771" y="292"/>
                      <a:pt x="19259" y="414"/>
                      <a:pt x="18741" y="414"/>
                    </a:cubicBezTo>
                    <a:cubicBezTo>
                      <a:pt x="18223" y="414"/>
                      <a:pt x="17699" y="292"/>
                      <a:pt x="17396" y="48"/>
                    </a:cubicBezTo>
                    <a:lnTo>
                      <a:pt x="17348" y="1"/>
                    </a:lnTo>
                    <a:lnTo>
                      <a:pt x="17301" y="48"/>
                    </a:lnTo>
                    <a:cubicBezTo>
                      <a:pt x="16997" y="292"/>
                      <a:pt x="16473" y="414"/>
                      <a:pt x="15955" y="414"/>
                    </a:cubicBezTo>
                    <a:cubicBezTo>
                      <a:pt x="15437" y="414"/>
                      <a:pt x="14925" y="292"/>
                      <a:pt x="14645" y="48"/>
                    </a:cubicBezTo>
                    <a:lnTo>
                      <a:pt x="14598" y="1"/>
                    </a:lnTo>
                    <a:lnTo>
                      <a:pt x="14550" y="36"/>
                    </a:lnTo>
                    <a:cubicBezTo>
                      <a:pt x="14219" y="289"/>
                      <a:pt x="13674" y="417"/>
                      <a:pt x="13151" y="417"/>
                    </a:cubicBezTo>
                    <a:cubicBezTo>
                      <a:pt x="12639" y="417"/>
                      <a:pt x="12148" y="295"/>
                      <a:pt x="11895" y="48"/>
                    </a:cubicBezTo>
                    <a:lnTo>
                      <a:pt x="11847" y="1"/>
                    </a:lnTo>
                    <a:lnTo>
                      <a:pt x="11800" y="36"/>
                    </a:lnTo>
                    <a:cubicBezTo>
                      <a:pt x="11438" y="289"/>
                      <a:pt x="10879" y="417"/>
                      <a:pt x="10356" y="417"/>
                    </a:cubicBezTo>
                    <a:cubicBezTo>
                      <a:pt x="9845" y="417"/>
                      <a:pt x="9368" y="295"/>
                      <a:pt x="9145" y="48"/>
                    </a:cubicBezTo>
                    <a:lnTo>
                      <a:pt x="9097" y="1"/>
                    </a:lnTo>
                    <a:lnTo>
                      <a:pt x="9049" y="36"/>
                    </a:lnTo>
                    <a:cubicBezTo>
                      <a:pt x="8664" y="289"/>
                      <a:pt x="8092" y="417"/>
                      <a:pt x="7570" y="417"/>
                    </a:cubicBezTo>
                    <a:cubicBezTo>
                      <a:pt x="7059" y="417"/>
                      <a:pt x="6594" y="295"/>
                      <a:pt x="6394" y="48"/>
                    </a:cubicBezTo>
                    <a:lnTo>
                      <a:pt x="6359" y="1"/>
                    </a:lnTo>
                    <a:lnTo>
                      <a:pt x="6299" y="36"/>
                    </a:lnTo>
                    <a:cubicBezTo>
                      <a:pt x="5887" y="291"/>
                      <a:pt x="5299" y="419"/>
                      <a:pt x="4774" y="419"/>
                    </a:cubicBezTo>
                    <a:cubicBezTo>
                      <a:pt x="4267" y="419"/>
                      <a:pt x="3819" y="300"/>
                      <a:pt x="3644" y="60"/>
                    </a:cubicBezTo>
                    <a:lnTo>
                      <a:pt x="3608" y="1"/>
                    </a:lnTo>
                    <a:lnTo>
                      <a:pt x="3549" y="36"/>
                    </a:lnTo>
                    <a:cubicBezTo>
                      <a:pt x="3118" y="285"/>
                      <a:pt x="2515" y="410"/>
                      <a:pt x="1987" y="410"/>
                    </a:cubicBezTo>
                    <a:cubicBezTo>
                      <a:pt x="1478" y="410"/>
                      <a:pt x="1040" y="294"/>
                      <a:pt x="894" y="60"/>
                    </a:cubicBezTo>
                    <a:lnTo>
                      <a:pt x="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3" name="Google Shape;12133;p32"/>
              <p:cNvSpPr/>
              <p:nvPr/>
            </p:nvSpPr>
            <p:spPr>
              <a:xfrm>
                <a:off x="6376863" y="4022200"/>
                <a:ext cx="8263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3053" h="537" extrusionOk="0">
                    <a:moveTo>
                      <a:pt x="810" y="1"/>
                    </a:moveTo>
                    <a:lnTo>
                      <a:pt x="750" y="36"/>
                    </a:lnTo>
                    <a:cubicBezTo>
                      <a:pt x="536" y="155"/>
                      <a:pt x="274" y="239"/>
                      <a:pt x="0" y="298"/>
                    </a:cubicBezTo>
                    <a:lnTo>
                      <a:pt x="24" y="441"/>
                    </a:lnTo>
                    <a:cubicBezTo>
                      <a:pt x="298" y="393"/>
                      <a:pt x="548" y="310"/>
                      <a:pt x="762" y="203"/>
                    </a:cubicBezTo>
                    <a:cubicBezTo>
                      <a:pt x="963" y="422"/>
                      <a:pt x="1402" y="532"/>
                      <a:pt x="1898" y="532"/>
                    </a:cubicBezTo>
                    <a:cubicBezTo>
                      <a:pt x="2401" y="532"/>
                      <a:pt x="2962" y="419"/>
                      <a:pt x="3394" y="191"/>
                    </a:cubicBezTo>
                    <a:cubicBezTo>
                      <a:pt x="3614" y="417"/>
                      <a:pt x="4069" y="530"/>
                      <a:pt x="4571" y="530"/>
                    </a:cubicBezTo>
                    <a:cubicBezTo>
                      <a:pt x="5072" y="530"/>
                      <a:pt x="5620" y="417"/>
                      <a:pt x="6025" y="191"/>
                    </a:cubicBezTo>
                    <a:cubicBezTo>
                      <a:pt x="6263" y="417"/>
                      <a:pt x="6727" y="530"/>
                      <a:pt x="7229" y="530"/>
                    </a:cubicBezTo>
                    <a:cubicBezTo>
                      <a:pt x="7730" y="530"/>
                      <a:pt x="8269" y="417"/>
                      <a:pt x="8656" y="191"/>
                    </a:cubicBezTo>
                    <a:cubicBezTo>
                      <a:pt x="8912" y="417"/>
                      <a:pt x="9388" y="530"/>
                      <a:pt x="9891" y="530"/>
                    </a:cubicBezTo>
                    <a:cubicBezTo>
                      <a:pt x="10395" y="530"/>
                      <a:pt x="10924" y="417"/>
                      <a:pt x="11287" y="191"/>
                    </a:cubicBezTo>
                    <a:cubicBezTo>
                      <a:pt x="11561" y="417"/>
                      <a:pt x="12046" y="530"/>
                      <a:pt x="12548" y="530"/>
                    </a:cubicBezTo>
                    <a:cubicBezTo>
                      <a:pt x="13050" y="530"/>
                      <a:pt x="13568" y="417"/>
                      <a:pt x="13907" y="191"/>
                    </a:cubicBezTo>
                    <a:cubicBezTo>
                      <a:pt x="14210" y="417"/>
                      <a:pt x="14708" y="530"/>
                      <a:pt x="15209" y="530"/>
                    </a:cubicBezTo>
                    <a:cubicBezTo>
                      <a:pt x="15711" y="530"/>
                      <a:pt x="16217" y="417"/>
                      <a:pt x="16538" y="191"/>
                    </a:cubicBezTo>
                    <a:cubicBezTo>
                      <a:pt x="16860" y="417"/>
                      <a:pt x="17372" y="536"/>
                      <a:pt x="17872" y="536"/>
                    </a:cubicBezTo>
                    <a:cubicBezTo>
                      <a:pt x="18372" y="536"/>
                      <a:pt x="18872" y="417"/>
                      <a:pt x="19169" y="191"/>
                    </a:cubicBezTo>
                    <a:cubicBezTo>
                      <a:pt x="19509" y="417"/>
                      <a:pt x="20027" y="530"/>
                      <a:pt x="20530" y="530"/>
                    </a:cubicBezTo>
                    <a:cubicBezTo>
                      <a:pt x="21033" y="530"/>
                      <a:pt x="21521" y="417"/>
                      <a:pt x="21801" y="191"/>
                    </a:cubicBezTo>
                    <a:cubicBezTo>
                      <a:pt x="22164" y="417"/>
                      <a:pt x="22691" y="530"/>
                      <a:pt x="23191" y="530"/>
                    </a:cubicBezTo>
                    <a:cubicBezTo>
                      <a:pt x="23691" y="530"/>
                      <a:pt x="24164" y="417"/>
                      <a:pt x="24420" y="191"/>
                    </a:cubicBezTo>
                    <a:cubicBezTo>
                      <a:pt x="24807" y="417"/>
                      <a:pt x="25346" y="530"/>
                      <a:pt x="25847" y="530"/>
                    </a:cubicBezTo>
                    <a:cubicBezTo>
                      <a:pt x="26349" y="530"/>
                      <a:pt x="26813" y="417"/>
                      <a:pt x="27051" y="191"/>
                    </a:cubicBezTo>
                    <a:cubicBezTo>
                      <a:pt x="27456" y="417"/>
                      <a:pt x="28004" y="530"/>
                      <a:pt x="28505" y="530"/>
                    </a:cubicBezTo>
                    <a:cubicBezTo>
                      <a:pt x="29007" y="530"/>
                      <a:pt x="29462" y="417"/>
                      <a:pt x="29683" y="191"/>
                    </a:cubicBezTo>
                    <a:cubicBezTo>
                      <a:pt x="30114" y="419"/>
                      <a:pt x="30675" y="532"/>
                      <a:pt x="31178" y="532"/>
                    </a:cubicBezTo>
                    <a:cubicBezTo>
                      <a:pt x="31674" y="532"/>
                      <a:pt x="32113" y="422"/>
                      <a:pt x="32314" y="203"/>
                    </a:cubicBezTo>
                    <a:cubicBezTo>
                      <a:pt x="32516" y="298"/>
                      <a:pt x="32766" y="382"/>
                      <a:pt x="33016" y="441"/>
                    </a:cubicBezTo>
                    <a:lnTo>
                      <a:pt x="33052" y="286"/>
                    </a:lnTo>
                    <a:cubicBezTo>
                      <a:pt x="32778" y="239"/>
                      <a:pt x="32528" y="143"/>
                      <a:pt x="32326" y="36"/>
                    </a:cubicBezTo>
                    <a:lnTo>
                      <a:pt x="32266" y="1"/>
                    </a:lnTo>
                    <a:lnTo>
                      <a:pt x="32231" y="60"/>
                    </a:lnTo>
                    <a:cubicBezTo>
                      <a:pt x="32086" y="274"/>
                      <a:pt x="31670" y="379"/>
                      <a:pt x="31192" y="379"/>
                    </a:cubicBezTo>
                    <a:cubicBezTo>
                      <a:pt x="30686" y="379"/>
                      <a:pt x="30110" y="263"/>
                      <a:pt x="29706" y="36"/>
                    </a:cubicBezTo>
                    <a:lnTo>
                      <a:pt x="29647" y="12"/>
                    </a:lnTo>
                    <a:lnTo>
                      <a:pt x="29611" y="60"/>
                    </a:lnTo>
                    <a:cubicBezTo>
                      <a:pt x="29442" y="276"/>
                      <a:pt x="29016" y="383"/>
                      <a:pt x="28533" y="383"/>
                    </a:cubicBezTo>
                    <a:cubicBezTo>
                      <a:pt x="28032" y="383"/>
                      <a:pt x="27470" y="267"/>
                      <a:pt x="27075" y="36"/>
                    </a:cubicBezTo>
                    <a:lnTo>
                      <a:pt x="27028" y="12"/>
                    </a:lnTo>
                    <a:lnTo>
                      <a:pt x="26980" y="48"/>
                    </a:lnTo>
                    <a:cubicBezTo>
                      <a:pt x="26786" y="271"/>
                      <a:pt x="26343" y="382"/>
                      <a:pt x="25858" y="382"/>
                    </a:cubicBezTo>
                    <a:cubicBezTo>
                      <a:pt x="25360" y="382"/>
                      <a:pt x="24818" y="265"/>
                      <a:pt x="24456" y="36"/>
                    </a:cubicBezTo>
                    <a:lnTo>
                      <a:pt x="24408" y="12"/>
                    </a:lnTo>
                    <a:lnTo>
                      <a:pt x="24361" y="48"/>
                    </a:lnTo>
                    <a:cubicBezTo>
                      <a:pt x="24143" y="271"/>
                      <a:pt x="23688" y="382"/>
                      <a:pt x="23203" y="382"/>
                    </a:cubicBezTo>
                    <a:cubicBezTo>
                      <a:pt x="22704" y="382"/>
                      <a:pt x="22174" y="265"/>
                      <a:pt x="21836" y="36"/>
                    </a:cubicBezTo>
                    <a:lnTo>
                      <a:pt x="21777" y="12"/>
                    </a:lnTo>
                    <a:lnTo>
                      <a:pt x="21741" y="48"/>
                    </a:lnTo>
                    <a:cubicBezTo>
                      <a:pt x="21497" y="274"/>
                      <a:pt x="21021" y="388"/>
                      <a:pt x="20527" y="388"/>
                    </a:cubicBezTo>
                    <a:cubicBezTo>
                      <a:pt x="20033" y="388"/>
                      <a:pt x="19521" y="274"/>
                      <a:pt x="19205" y="48"/>
                    </a:cubicBezTo>
                    <a:lnTo>
                      <a:pt x="19158" y="12"/>
                    </a:lnTo>
                    <a:lnTo>
                      <a:pt x="19122" y="48"/>
                    </a:lnTo>
                    <a:cubicBezTo>
                      <a:pt x="18854" y="274"/>
                      <a:pt x="18366" y="388"/>
                      <a:pt x="17872" y="388"/>
                    </a:cubicBezTo>
                    <a:cubicBezTo>
                      <a:pt x="17378" y="388"/>
                      <a:pt x="16877" y="274"/>
                      <a:pt x="16586" y="48"/>
                    </a:cubicBezTo>
                    <a:lnTo>
                      <a:pt x="16538" y="12"/>
                    </a:lnTo>
                    <a:lnTo>
                      <a:pt x="16491" y="48"/>
                    </a:lnTo>
                    <a:cubicBezTo>
                      <a:pt x="16205" y="274"/>
                      <a:pt x="15705" y="388"/>
                      <a:pt x="15211" y="388"/>
                    </a:cubicBezTo>
                    <a:cubicBezTo>
                      <a:pt x="14716" y="388"/>
                      <a:pt x="14228" y="274"/>
                      <a:pt x="13966" y="48"/>
                    </a:cubicBezTo>
                    <a:lnTo>
                      <a:pt x="13919" y="12"/>
                    </a:lnTo>
                    <a:lnTo>
                      <a:pt x="13871" y="48"/>
                    </a:lnTo>
                    <a:cubicBezTo>
                      <a:pt x="13556" y="274"/>
                      <a:pt x="13044" y="388"/>
                      <a:pt x="12550" y="388"/>
                    </a:cubicBezTo>
                    <a:cubicBezTo>
                      <a:pt x="12055" y="388"/>
                      <a:pt x="11579" y="274"/>
                      <a:pt x="11335" y="48"/>
                    </a:cubicBezTo>
                    <a:lnTo>
                      <a:pt x="11299" y="12"/>
                    </a:lnTo>
                    <a:lnTo>
                      <a:pt x="11252" y="36"/>
                    </a:lnTo>
                    <a:cubicBezTo>
                      <a:pt x="10908" y="265"/>
                      <a:pt x="10375" y="382"/>
                      <a:pt x="9875" y="382"/>
                    </a:cubicBezTo>
                    <a:cubicBezTo>
                      <a:pt x="9388" y="382"/>
                      <a:pt x="8933" y="271"/>
                      <a:pt x="8716" y="48"/>
                    </a:cubicBezTo>
                    <a:lnTo>
                      <a:pt x="8680" y="12"/>
                    </a:lnTo>
                    <a:lnTo>
                      <a:pt x="8620" y="36"/>
                    </a:lnTo>
                    <a:cubicBezTo>
                      <a:pt x="8259" y="265"/>
                      <a:pt x="7716" y="382"/>
                      <a:pt x="7218" y="382"/>
                    </a:cubicBezTo>
                    <a:cubicBezTo>
                      <a:pt x="6733" y="382"/>
                      <a:pt x="6290" y="271"/>
                      <a:pt x="6096" y="48"/>
                    </a:cubicBezTo>
                    <a:lnTo>
                      <a:pt x="6049" y="12"/>
                    </a:lnTo>
                    <a:lnTo>
                      <a:pt x="6001" y="36"/>
                    </a:lnTo>
                    <a:cubicBezTo>
                      <a:pt x="5612" y="267"/>
                      <a:pt x="5054" y="383"/>
                      <a:pt x="4553" y="383"/>
                    </a:cubicBezTo>
                    <a:cubicBezTo>
                      <a:pt x="4073" y="383"/>
                      <a:pt x="3646" y="276"/>
                      <a:pt x="3477" y="60"/>
                    </a:cubicBezTo>
                    <a:lnTo>
                      <a:pt x="3429" y="12"/>
                    </a:lnTo>
                    <a:lnTo>
                      <a:pt x="3382" y="36"/>
                    </a:lnTo>
                    <a:cubicBezTo>
                      <a:pt x="2972" y="263"/>
                      <a:pt x="2393" y="379"/>
                      <a:pt x="1886" y="379"/>
                    </a:cubicBezTo>
                    <a:cubicBezTo>
                      <a:pt x="1406" y="379"/>
                      <a:pt x="990" y="274"/>
                      <a:pt x="846" y="60"/>
                    </a:cubicBezTo>
                    <a:lnTo>
                      <a:pt x="8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4" name="Google Shape;12134;p32"/>
              <p:cNvSpPr/>
              <p:nvPr/>
            </p:nvSpPr>
            <p:spPr>
              <a:xfrm>
                <a:off x="6395313" y="3993625"/>
                <a:ext cx="7894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31576" h="501" extrusionOk="0">
                    <a:moveTo>
                      <a:pt x="774" y="1"/>
                    </a:moveTo>
                    <a:lnTo>
                      <a:pt x="715" y="36"/>
                    </a:lnTo>
                    <a:cubicBezTo>
                      <a:pt x="513" y="132"/>
                      <a:pt x="262" y="215"/>
                      <a:pt x="1" y="274"/>
                    </a:cubicBezTo>
                    <a:lnTo>
                      <a:pt x="24" y="417"/>
                    </a:lnTo>
                    <a:cubicBezTo>
                      <a:pt x="286" y="370"/>
                      <a:pt x="524" y="286"/>
                      <a:pt x="727" y="191"/>
                    </a:cubicBezTo>
                    <a:cubicBezTo>
                      <a:pt x="923" y="393"/>
                      <a:pt x="1352" y="495"/>
                      <a:pt x="1831" y="495"/>
                    </a:cubicBezTo>
                    <a:cubicBezTo>
                      <a:pt x="2310" y="495"/>
                      <a:pt x="2840" y="393"/>
                      <a:pt x="3239" y="191"/>
                    </a:cubicBezTo>
                    <a:cubicBezTo>
                      <a:pt x="3453" y="393"/>
                      <a:pt x="3891" y="495"/>
                      <a:pt x="4370" y="495"/>
                    </a:cubicBezTo>
                    <a:cubicBezTo>
                      <a:pt x="4849" y="495"/>
                      <a:pt x="5370" y="393"/>
                      <a:pt x="5751" y="191"/>
                    </a:cubicBezTo>
                    <a:cubicBezTo>
                      <a:pt x="5983" y="393"/>
                      <a:pt x="6430" y="495"/>
                      <a:pt x="6909" y="495"/>
                    </a:cubicBezTo>
                    <a:cubicBezTo>
                      <a:pt x="7388" y="495"/>
                      <a:pt x="7900" y="393"/>
                      <a:pt x="8263" y="191"/>
                    </a:cubicBezTo>
                    <a:cubicBezTo>
                      <a:pt x="8514" y="393"/>
                      <a:pt x="8969" y="495"/>
                      <a:pt x="9448" y="495"/>
                    </a:cubicBezTo>
                    <a:cubicBezTo>
                      <a:pt x="9927" y="495"/>
                      <a:pt x="10430" y="393"/>
                      <a:pt x="10776" y="191"/>
                    </a:cubicBezTo>
                    <a:cubicBezTo>
                      <a:pt x="11044" y="393"/>
                      <a:pt x="11511" y="495"/>
                      <a:pt x="11992" y="495"/>
                    </a:cubicBezTo>
                    <a:cubicBezTo>
                      <a:pt x="12472" y="495"/>
                      <a:pt x="12966" y="393"/>
                      <a:pt x="13288" y="191"/>
                    </a:cubicBezTo>
                    <a:cubicBezTo>
                      <a:pt x="13574" y="393"/>
                      <a:pt x="14050" y="501"/>
                      <a:pt x="14538" y="501"/>
                    </a:cubicBezTo>
                    <a:cubicBezTo>
                      <a:pt x="15014" y="501"/>
                      <a:pt x="15491" y="393"/>
                      <a:pt x="15800" y="191"/>
                    </a:cubicBezTo>
                    <a:cubicBezTo>
                      <a:pt x="16110" y="393"/>
                      <a:pt x="16595" y="495"/>
                      <a:pt x="17074" y="495"/>
                    </a:cubicBezTo>
                    <a:cubicBezTo>
                      <a:pt x="17553" y="495"/>
                      <a:pt x="18027" y="393"/>
                      <a:pt x="18312" y="191"/>
                    </a:cubicBezTo>
                    <a:cubicBezTo>
                      <a:pt x="18640" y="393"/>
                      <a:pt x="19134" y="495"/>
                      <a:pt x="19613" y="495"/>
                    </a:cubicBezTo>
                    <a:cubicBezTo>
                      <a:pt x="20092" y="495"/>
                      <a:pt x="20557" y="393"/>
                      <a:pt x="20825" y="191"/>
                    </a:cubicBezTo>
                    <a:cubicBezTo>
                      <a:pt x="21170" y="393"/>
                      <a:pt x="21673" y="495"/>
                      <a:pt x="22152" y="495"/>
                    </a:cubicBezTo>
                    <a:cubicBezTo>
                      <a:pt x="22631" y="495"/>
                      <a:pt x="23087" y="393"/>
                      <a:pt x="23337" y="191"/>
                    </a:cubicBezTo>
                    <a:cubicBezTo>
                      <a:pt x="23700" y="393"/>
                      <a:pt x="24212" y="495"/>
                      <a:pt x="24691" y="495"/>
                    </a:cubicBezTo>
                    <a:cubicBezTo>
                      <a:pt x="25170" y="495"/>
                      <a:pt x="25617" y="393"/>
                      <a:pt x="25849" y="191"/>
                    </a:cubicBezTo>
                    <a:cubicBezTo>
                      <a:pt x="26236" y="393"/>
                      <a:pt x="26757" y="495"/>
                      <a:pt x="27235" y="495"/>
                    </a:cubicBezTo>
                    <a:cubicBezTo>
                      <a:pt x="27712" y="495"/>
                      <a:pt x="28147" y="393"/>
                      <a:pt x="28361" y="191"/>
                    </a:cubicBezTo>
                    <a:cubicBezTo>
                      <a:pt x="28766" y="393"/>
                      <a:pt x="29296" y="495"/>
                      <a:pt x="29774" y="495"/>
                    </a:cubicBezTo>
                    <a:cubicBezTo>
                      <a:pt x="30251" y="495"/>
                      <a:pt x="30677" y="393"/>
                      <a:pt x="30873" y="191"/>
                    </a:cubicBezTo>
                    <a:cubicBezTo>
                      <a:pt x="31076" y="286"/>
                      <a:pt x="31302" y="358"/>
                      <a:pt x="31552" y="405"/>
                    </a:cubicBezTo>
                    <a:lnTo>
                      <a:pt x="31576" y="263"/>
                    </a:lnTo>
                    <a:cubicBezTo>
                      <a:pt x="31326" y="215"/>
                      <a:pt x="31088" y="132"/>
                      <a:pt x="30885" y="36"/>
                    </a:cubicBezTo>
                    <a:lnTo>
                      <a:pt x="30838" y="1"/>
                    </a:lnTo>
                    <a:lnTo>
                      <a:pt x="30802" y="60"/>
                    </a:lnTo>
                    <a:cubicBezTo>
                      <a:pt x="30657" y="252"/>
                      <a:pt x="30258" y="347"/>
                      <a:pt x="29799" y="347"/>
                    </a:cubicBezTo>
                    <a:cubicBezTo>
                      <a:pt x="29320" y="347"/>
                      <a:pt x="28775" y="243"/>
                      <a:pt x="28385" y="36"/>
                    </a:cubicBezTo>
                    <a:lnTo>
                      <a:pt x="28326" y="1"/>
                    </a:lnTo>
                    <a:lnTo>
                      <a:pt x="28290" y="48"/>
                    </a:lnTo>
                    <a:cubicBezTo>
                      <a:pt x="28124" y="249"/>
                      <a:pt x="27707" y="350"/>
                      <a:pt x="27239" y="350"/>
                    </a:cubicBezTo>
                    <a:cubicBezTo>
                      <a:pt x="26764" y="350"/>
                      <a:pt x="26239" y="246"/>
                      <a:pt x="25873" y="36"/>
                    </a:cubicBezTo>
                    <a:lnTo>
                      <a:pt x="25825" y="1"/>
                    </a:lnTo>
                    <a:lnTo>
                      <a:pt x="25789" y="48"/>
                    </a:lnTo>
                    <a:cubicBezTo>
                      <a:pt x="25600" y="249"/>
                      <a:pt x="25171" y="350"/>
                      <a:pt x="24703" y="350"/>
                    </a:cubicBezTo>
                    <a:cubicBezTo>
                      <a:pt x="24228" y="350"/>
                      <a:pt x="23714" y="246"/>
                      <a:pt x="23373" y="36"/>
                    </a:cubicBezTo>
                    <a:lnTo>
                      <a:pt x="23325" y="1"/>
                    </a:lnTo>
                    <a:lnTo>
                      <a:pt x="23277" y="48"/>
                    </a:lnTo>
                    <a:cubicBezTo>
                      <a:pt x="23064" y="249"/>
                      <a:pt x="22626" y="350"/>
                      <a:pt x="22159" y="350"/>
                    </a:cubicBezTo>
                    <a:cubicBezTo>
                      <a:pt x="21686" y="350"/>
                      <a:pt x="21184" y="246"/>
                      <a:pt x="20860" y="36"/>
                    </a:cubicBezTo>
                    <a:lnTo>
                      <a:pt x="20813" y="1"/>
                    </a:lnTo>
                    <a:lnTo>
                      <a:pt x="20777" y="48"/>
                    </a:lnTo>
                    <a:cubicBezTo>
                      <a:pt x="20541" y="249"/>
                      <a:pt x="20087" y="350"/>
                      <a:pt x="19619" y="350"/>
                    </a:cubicBezTo>
                    <a:cubicBezTo>
                      <a:pt x="19144" y="350"/>
                      <a:pt x="18654" y="246"/>
                      <a:pt x="18360" y="36"/>
                    </a:cubicBezTo>
                    <a:lnTo>
                      <a:pt x="18312" y="1"/>
                    </a:lnTo>
                    <a:lnTo>
                      <a:pt x="18265" y="36"/>
                    </a:lnTo>
                    <a:cubicBezTo>
                      <a:pt x="18009" y="245"/>
                      <a:pt x="17541" y="349"/>
                      <a:pt x="17070" y="349"/>
                    </a:cubicBezTo>
                    <a:cubicBezTo>
                      <a:pt x="16598" y="349"/>
                      <a:pt x="16122" y="245"/>
                      <a:pt x="15848" y="36"/>
                    </a:cubicBezTo>
                    <a:lnTo>
                      <a:pt x="15800" y="1"/>
                    </a:lnTo>
                    <a:lnTo>
                      <a:pt x="15753" y="36"/>
                    </a:lnTo>
                    <a:cubicBezTo>
                      <a:pt x="15479" y="245"/>
                      <a:pt x="15002" y="349"/>
                      <a:pt x="14531" y="349"/>
                    </a:cubicBezTo>
                    <a:cubicBezTo>
                      <a:pt x="14059" y="349"/>
                      <a:pt x="13592" y="245"/>
                      <a:pt x="13336" y="36"/>
                    </a:cubicBezTo>
                    <a:lnTo>
                      <a:pt x="13300" y="1"/>
                    </a:lnTo>
                    <a:lnTo>
                      <a:pt x="13252" y="36"/>
                    </a:lnTo>
                    <a:cubicBezTo>
                      <a:pt x="12952" y="246"/>
                      <a:pt x="12459" y="350"/>
                      <a:pt x="11984" y="350"/>
                    </a:cubicBezTo>
                    <a:cubicBezTo>
                      <a:pt x="11516" y="350"/>
                      <a:pt x="11066" y="249"/>
                      <a:pt x="10835" y="48"/>
                    </a:cubicBezTo>
                    <a:lnTo>
                      <a:pt x="10788" y="1"/>
                    </a:lnTo>
                    <a:lnTo>
                      <a:pt x="10740" y="36"/>
                    </a:lnTo>
                    <a:cubicBezTo>
                      <a:pt x="10422" y="246"/>
                      <a:pt x="9920" y="350"/>
                      <a:pt x="9445" y="350"/>
                    </a:cubicBezTo>
                    <a:cubicBezTo>
                      <a:pt x="8977" y="350"/>
                      <a:pt x="8536" y="249"/>
                      <a:pt x="8323" y="48"/>
                    </a:cubicBezTo>
                    <a:lnTo>
                      <a:pt x="8287" y="1"/>
                    </a:lnTo>
                    <a:lnTo>
                      <a:pt x="8240" y="36"/>
                    </a:lnTo>
                    <a:cubicBezTo>
                      <a:pt x="7898" y="246"/>
                      <a:pt x="7384" y="350"/>
                      <a:pt x="6909" y="350"/>
                    </a:cubicBezTo>
                    <a:cubicBezTo>
                      <a:pt x="6441" y="350"/>
                      <a:pt x="6012" y="249"/>
                      <a:pt x="5823" y="48"/>
                    </a:cubicBezTo>
                    <a:lnTo>
                      <a:pt x="5775" y="1"/>
                    </a:lnTo>
                    <a:lnTo>
                      <a:pt x="5727" y="36"/>
                    </a:lnTo>
                    <a:cubicBezTo>
                      <a:pt x="5368" y="246"/>
                      <a:pt x="4845" y="350"/>
                      <a:pt x="4370" y="350"/>
                    </a:cubicBezTo>
                    <a:cubicBezTo>
                      <a:pt x="3903" y="350"/>
                      <a:pt x="3482" y="249"/>
                      <a:pt x="3310" y="48"/>
                    </a:cubicBezTo>
                    <a:lnTo>
                      <a:pt x="3275" y="1"/>
                    </a:lnTo>
                    <a:lnTo>
                      <a:pt x="3227" y="36"/>
                    </a:lnTo>
                    <a:cubicBezTo>
                      <a:pt x="2844" y="243"/>
                      <a:pt x="2295" y="347"/>
                      <a:pt x="1813" y="347"/>
                    </a:cubicBezTo>
                    <a:cubicBezTo>
                      <a:pt x="1351" y="347"/>
                      <a:pt x="950" y="252"/>
                      <a:pt x="810" y="60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5" name="Google Shape;12135;p32"/>
              <p:cNvSpPr/>
              <p:nvPr/>
            </p:nvSpPr>
            <p:spPr>
              <a:xfrm>
                <a:off x="6412288" y="3967425"/>
                <a:ext cx="755475" cy="11725"/>
              </a:xfrm>
              <a:custGeom>
                <a:avLst/>
                <a:gdLst/>
                <a:ahLst/>
                <a:cxnLst/>
                <a:rect l="l" t="t" r="r" b="b"/>
                <a:pathLst>
                  <a:path w="30219" h="469" extrusionOk="0">
                    <a:moveTo>
                      <a:pt x="726" y="1"/>
                    </a:moveTo>
                    <a:lnTo>
                      <a:pt x="679" y="25"/>
                    </a:lnTo>
                    <a:cubicBezTo>
                      <a:pt x="488" y="120"/>
                      <a:pt x="250" y="203"/>
                      <a:pt x="0" y="251"/>
                    </a:cubicBezTo>
                    <a:lnTo>
                      <a:pt x="24" y="394"/>
                    </a:lnTo>
                    <a:cubicBezTo>
                      <a:pt x="274" y="346"/>
                      <a:pt x="500" y="275"/>
                      <a:pt x="691" y="191"/>
                    </a:cubicBezTo>
                    <a:cubicBezTo>
                      <a:pt x="881" y="376"/>
                      <a:pt x="1292" y="468"/>
                      <a:pt x="1750" y="468"/>
                    </a:cubicBezTo>
                    <a:cubicBezTo>
                      <a:pt x="2209" y="468"/>
                      <a:pt x="2715" y="376"/>
                      <a:pt x="3096" y="191"/>
                    </a:cubicBezTo>
                    <a:cubicBezTo>
                      <a:pt x="3304" y="376"/>
                      <a:pt x="3724" y="468"/>
                      <a:pt x="4182" y="468"/>
                    </a:cubicBezTo>
                    <a:cubicBezTo>
                      <a:pt x="4641" y="468"/>
                      <a:pt x="5138" y="376"/>
                      <a:pt x="5501" y="191"/>
                    </a:cubicBezTo>
                    <a:cubicBezTo>
                      <a:pt x="5727" y="376"/>
                      <a:pt x="6156" y="468"/>
                      <a:pt x="6614" y="468"/>
                    </a:cubicBezTo>
                    <a:cubicBezTo>
                      <a:pt x="7073" y="468"/>
                      <a:pt x="7561" y="376"/>
                      <a:pt x="7906" y="191"/>
                    </a:cubicBezTo>
                    <a:cubicBezTo>
                      <a:pt x="8150" y="376"/>
                      <a:pt x="8588" y="468"/>
                      <a:pt x="9046" y="468"/>
                    </a:cubicBezTo>
                    <a:cubicBezTo>
                      <a:pt x="9504" y="468"/>
                      <a:pt x="9984" y="376"/>
                      <a:pt x="10311" y="191"/>
                    </a:cubicBezTo>
                    <a:cubicBezTo>
                      <a:pt x="10573" y="376"/>
                      <a:pt x="11019" y="468"/>
                      <a:pt x="11478" y="468"/>
                    </a:cubicBezTo>
                    <a:cubicBezTo>
                      <a:pt x="11936" y="468"/>
                      <a:pt x="12407" y="376"/>
                      <a:pt x="12716" y="191"/>
                    </a:cubicBezTo>
                    <a:cubicBezTo>
                      <a:pt x="12990" y="376"/>
                      <a:pt x="13445" y="468"/>
                      <a:pt x="13905" y="468"/>
                    </a:cubicBezTo>
                    <a:cubicBezTo>
                      <a:pt x="14365" y="468"/>
                      <a:pt x="14829" y="376"/>
                      <a:pt x="15121" y="191"/>
                    </a:cubicBezTo>
                    <a:cubicBezTo>
                      <a:pt x="15419" y="370"/>
                      <a:pt x="15883" y="465"/>
                      <a:pt x="16336" y="465"/>
                    </a:cubicBezTo>
                    <a:cubicBezTo>
                      <a:pt x="16800" y="465"/>
                      <a:pt x="17252" y="370"/>
                      <a:pt x="17526" y="191"/>
                    </a:cubicBezTo>
                    <a:cubicBezTo>
                      <a:pt x="17836" y="376"/>
                      <a:pt x="18309" y="468"/>
                      <a:pt x="18769" y="468"/>
                    </a:cubicBezTo>
                    <a:cubicBezTo>
                      <a:pt x="19229" y="468"/>
                      <a:pt x="19675" y="376"/>
                      <a:pt x="19931" y="191"/>
                    </a:cubicBezTo>
                    <a:cubicBezTo>
                      <a:pt x="20259" y="376"/>
                      <a:pt x="20741" y="468"/>
                      <a:pt x="21201" y="468"/>
                    </a:cubicBezTo>
                    <a:cubicBezTo>
                      <a:pt x="21661" y="468"/>
                      <a:pt x="22098" y="376"/>
                      <a:pt x="22336" y="191"/>
                    </a:cubicBezTo>
                    <a:cubicBezTo>
                      <a:pt x="22682" y="376"/>
                      <a:pt x="23173" y="468"/>
                      <a:pt x="23633" y="468"/>
                    </a:cubicBezTo>
                    <a:cubicBezTo>
                      <a:pt x="24092" y="468"/>
                      <a:pt x="24521" y="376"/>
                      <a:pt x="24741" y="191"/>
                    </a:cubicBezTo>
                    <a:cubicBezTo>
                      <a:pt x="25105" y="376"/>
                      <a:pt x="25602" y="468"/>
                      <a:pt x="26060" y="468"/>
                    </a:cubicBezTo>
                    <a:cubicBezTo>
                      <a:pt x="26518" y="468"/>
                      <a:pt x="26938" y="376"/>
                      <a:pt x="27146" y="191"/>
                    </a:cubicBezTo>
                    <a:cubicBezTo>
                      <a:pt x="27527" y="376"/>
                      <a:pt x="28033" y="468"/>
                      <a:pt x="28492" y="468"/>
                    </a:cubicBezTo>
                    <a:cubicBezTo>
                      <a:pt x="28950" y="468"/>
                      <a:pt x="29361" y="376"/>
                      <a:pt x="29552" y="191"/>
                    </a:cubicBezTo>
                    <a:cubicBezTo>
                      <a:pt x="29742" y="275"/>
                      <a:pt x="29956" y="346"/>
                      <a:pt x="30194" y="394"/>
                    </a:cubicBezTo>
                    <a:lnTo>
                      <a:pt x="30218" y="239"/>
                    </a:lnTo>
                    <a:cubicBezTo>
                      <a:pt x="29980" y="191"/>
                      <a:pt x="29754" y="120"/>
                      <a:pt x="29575" y="25"/>
                    </a:cubicBezTo>
                    <a:lnTo>
                      <a:pt x="29516" y="1"/>
                    </a:lnTo>
                    <a:lnTo>
                      <a:pt x="29480" y="48"/>
                    </a:lnTo>
                    <a:cubicBezTo>
                      <a:pt x="29335" y="229"/>
                      <a:pt x="28954" y="318"/>
                      <a:pt x="28518" y="318"/>
                    </a:cubicBezTo>
                    <a:cubicBezTo>
                      <a:pt x="28060" y="318"/>
                      <a:pt x="27542" y="220"/>
                      <a:pt x="27170" y="25"/>
                    </a:cubicBezTo>
                    <a:lnTo>
                      <a:pt x="27123" y="1"/>
                    </a:lnTo>
                    <a:lnTo>
                      <a:pt x="27087" y="48"/>
                    </a:lnTo>
                    <a:cubicBezTo>
                      <a:pt x="26923" y="230"/>
                      <a:pt x="26526" y="319"/>
                      <a:pt x="26082" y="319"/>
                    </a:cubicBezTo>
                    <a:cubicBezTo>
                      <a:pt x="25624" y="319"/>
                      <a:pt x="25116" y="224"/>
                      <a:pt x="24765" y="37"/>
                    </a:cubicBezTo>
                    <a:lnTo>
                      <a:pt x="24718" y="1"/>
                    </a:lnTo>
                    <a:lnTo>
                      <a:pt x="24682" y="48"/>
                    </a:lnTo>
                    <a:cubicBezTo>
                      <a:pt x="24500" y="230"/>
                      <a:pt x="24094" y="319"/>
                      <a:pt x="23651" y="319"/>
                    </a:cubicBezTo>
                    <a:cubicBezTo>
                      <a:pt x="23194" y="319"/>
                      <a:pt x="22699" y="224"/>
                      <a:pt x="22372" y="37"/>
                    </a:cubicBezTo>
                    <a:lnTo>
                      <a:pt x="22324" y="1"/>
                    </a:lnTo>
                    <a:lnTo>
                      <a:pt x="22277" y="37"/>
                    </a:lnTo>
                    <a:cubicBezTo>
                      <a:pt x="22076" y="226"/>
                      <a:pt x="21655" y="318"/>
                      <a:pt x="21209" y="318"/>
                    </a:cubicBezTo>
                    <a:cubicBezTo>
                      <a:pt x="20754" y="318"/>
                      <a:pt x="20273" y="223"/>
                      <a:pt x="19967" y="37"/>
                    </a:cubicBezTo>
                    <a:lnTo>
                      <a:pt x="19919" y="1"/>
                    </a:lnTo>
                    <a:lnTo>
                      <a:pt x="19884" y="37"/>
                    </a:lnTo>
                    <a:cubicBezTo>
                      <a:pt x="19657" y="227"/>
                      <a:pt x="19220" y="322"/>
                      <a:pt x="18767" y="322"/>
                    </a:cubicBezTo>
                    <a:cubicBezTo>
                      <a:pt x="18315" y="322"/>
                      <a:pt x="17848" y="227"/>
                      <a:pt x="17562" y="37"/>
                    </a:cubicBezTo>
                    <a:lnTo>
                      <a:pt x="17526" y="1"/>
                    </a:lnTo>
                    <a:lnTo>
                      <a:pt x="17479" y="37"/>
                    </a:lnTo>
                    <a:cubicBezTo>
                      <a:pt x="17234" y="227"/>
                      <a:pt x="16788" y="322"/>
                      <a:pt x="16337" y="322"/>
                    </a:cubicBezTo>
                    <a:cubicBezTo>
                      <a:pt x="15886" y="322"/>
                      <a:pt x="15431" y="227"/>
                      <a:pt x="15169" y="37"/>
                    </a:cubicBezTo>
                    <a:lnTo>
                      <a:pt x="15121" y="1"/>
                    </a:lnTo>
                    <a:lnTo>
                      <a:pt x="15085" y="37"/>
                    </a:lnTo>
                    <a:cubicBezTo>
                      <a:pt x="14818" y="227"/>
                      <a:pt x="14359" y="322"/>
                      <a:pt x="13907" y="322"/>
                    </a:cubicBezTo>
                    <a:cubicBezTo>
                      <a:pt x="13454" y="322"/>
                      <a:pt x="13008" y="227"/>
                      <a:pt x="12764" y="37"/>
                    </a:cubicBezTo>
                    <a:lnTo>
                      <a:pt x="12728" y="1"/>
                    </a:lnTo>
                    <a:lnTo>
                      <a:pt x="12680" y="37"/>
                    </a:lnTo>
                    <a:cubicBezTo>
                      <a:pt x="12395" y="227"/>
                      <a:pt x="11927" y="322"/>
                      <a:pt x="11476" y="322"/>
                    </a:cubicBezTo>
                    <a:cubicBezTo>
                      <a:pt x="11025" y="322"/>
                      <a:pt x="10591" y="227"/>
                      <a:pt x="10371" y="37"/>
                    </a:cubicBezTo>
                    <a:lnTo>
                      <a:pt x="10323" y="1"/>
                    </a:lnTo>
                    <a:lnTo>
                      <a:pt x="10275" y="37"/>
                    </a:lnTo>
                    <a:cubicBezTo>
                      <a:pt x="9969" y="223"/>
                      <a:pt x="9491" y="318"/>
                      <a:pt x="9038" y="318"/>
                    </a:cubicBezTo>
                    <a:cubicBezTo>
                      <a:pt x="8593" y="318"/>
                      <a:pt x="8172" y="226"/>
                      <a:pt x="7965" y="37"/>
                    </a:cubicBezTo>
                    <a:lnTo>
                      <a:pt x="7930" y="1"/>
                    </a:lnTo>
                    <a:lnTo>
                      <a:pt x="7882" y="37"/>
                    </a:lnTo>
                    <a:cubicBezTo>
                      <a:pt x="7555" y="224"/>
                      <a:pt x="7060" y="319"/>
                      <a:pt x="6601" y="319"/>
                    </a:cubicBezTo>
                    <a:cubicBezTo>
                      <a:pt x="6157" y="319"/>
                      <a:pt x="5748" y="230"/>
                      <a:pt x="5560" y="48"/>
                    </a:cubicBezTo>
                    <a:lnTo>
                      <a:pt x="5525" y="1"/>
                    </a:lnTo>
                    <a:lnTo>
                      <a:pt x="5477" y="37"/>
                    </a:lnTo>
                    <a:cubicBezTo>
                      <a:pt x="5132" y="224"/>
                      <a:pt x="4628" y="319"/>
                      <a:pt x="4171" y="319"/>
                    </a:cubicBezTo>
                    <a:cubicBezTo>
                      <a:pt x="3729" y="319"/>
                      <a:pt x="3331" y="230"/>
                      <a:pt x="3167" y="48"/>
                    </a:cubicBezTo>
                    <a:lnTo>
                      <a:pt x="3132" y="1"/>
                    </a:lnTo>
                    <a:lnTo>
                      <a:pt x="3072" y="25"/>
                    </a:lnTo>
                    <a:cubicBezTo>
                      <a:pt x="2706" y="220"/>
                      <a:pt x="2188" y="318"/>
                      <a:pt x="1729" y="318"/>
                    </a:cubicBezTo>
                    <a:cubicBezTo>
                      <a:pt x="1291" y="318"/>
                      <a:pt x="907" y="229"/>
                      <a:pt x="762" y="48"/>
                    </a:cubicBez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6" name="Google Shape;12136;p32"/>
              <p:cNvSpPr/>
              <p:nvPr/>
            </p:nvSpPr>
            <p:spPr>
              <a:xfrm>
                <a:off x="6301263" y="3950775"/>
                <a:ext cx="1443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871" extrusionOk="0">
                    <a:moveTo>
                      <a:pt x="5608" y="0"/>
                    </a:moveTo>
                    <a:cubicBezTo>
                      <a:pt x="5501" y="0"/>
                      <a:pt x="5394" y="48"/>
                      <a:pt x="5370" y="95"/>
                    </a:cubicBezTo>
                    <a:lnTo>
                      <a:pt x="72" y="8692"/>
                    </a:lnTo>
                    <a:cubicBezTo>
                      <a:pt x="0" y="8787"/>
                      <a:pt x="72" y="8870"/>
                      <a:pt x="214" y="8870"/>
                    </a:cubicBezTo>
                    <a:lnTo>
                      <a:pt x="226" y="8870"/>
                    </a:lnTo>
                    <a:cubicBezTo>
                      <a:pt x="369" y="8870"/>
                      <a:pt x="524" y="8787"/>
                      <a:pt x="584" y="8692"/>
                    </a:cubicBezTo>
                    <a:lnTo>
                      <a:pt x="5751" y="95"/>
                    </a:lnTo>
                    <a:cubicBezTo>
                      <a:pt x="5775" y="48"/>
                      <a:pt x="5715" y="0"/>
                      <a:pt x="56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7" name="Google Shape;12137;p32"/>
              <p:cNvSpPr/>
              <p:nvPr/>
            </p:nvSpPr>
            <p:spPr>
              <a:xfrm>
                <a:off x="6381613" y="3950775"/>
                <a:ext cx="1223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4895" h="8871" extrusionOk="0">
                    <a:moveTo>
                      <a:pt x="4716" y="0"/>
                    </a:moveTo>
                    <a:cubicBezTo>
                      <a:pt x="4609" y="0"/>
                      <a:pt x="4513" y="48"/>
                      <a:pt x="4478" y="95"/>
                    </a:cubicBezTo>
                    <a:lnTo>
                      <a:pt x="48" y="8692"/>
                    </a:lnTo>
                    <a:cubicBezTo>
                      <a:pt x="1" y="8787"/>
                      <a:pt x="72" y="8870"/>
                      <a:pt x="227" y="8870"/>
                    </a:cubicBezTo>
                    <a:cubicBezTo>
                      <a:pt x="370" y="8870"/>
                      <a:pt x="525" y="8787"/>
                      <a:pt x="572" y="8692"/>
                    </a:cubicBezTo>
                    <a:lnTo>
                      <a:pt x="4859" y="95"/>
                    </a:lnTo>
                    <a:cubicBezTo>
                      <a:pt x="4894" y="48"/>
                      <a:pt x="4823" y="0"/>
                      <a:pt x="4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8" name="Google Shape;12138;p32"/>
              <p:cNvSpPr/>
              <p:nvPr/>
            </p:nvSpPr>
            <p:spPr>
              <a:xfrm>
                <a:off x="6461988" y="3950775"/>
                <a:ext cx="10005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4002" h="8871" extrusionOk="0">
                    <a:moveTo>
                      <a:pt x="3822" y="0"/>
                    </a:moveTo>
                    <a:cubicBezTo>
                      <a:pt x="3727" y="0"/>
                      <a:pt x="3620" y="48"/>
                      <a:pt x="3596" y="95"/>
                    </a:cubicBezTo>
                    <a:lnTo>
                      <a:pt x="36" y="8692"/>
                    </a:lnTo>
                    <a:cubicBezTo>
                      <a:pt x="1" y="8787"/>
                      <a:pt x="84" y="8870"/>
                      <a:pt x="227" y="8870"/>
                    </a:cubicBezTo>
                    <a:cubicBezTo>
                      <a:pt x="370" y="8870"/>
                      <a:pt x="524" y="8787"/>
                      <a:pt x="560" y="8692"/>
                    </a:cubicBezTo>
                    <a:lnTo>
                      <a:pt x="3977" y="95"/>
                    </a:lnTo>
                    <a:cubicBezTo>
                      <a:pt x="4001" y="48"/>
                      <a:pt x="3930" y="0"/>
                      <a:pt x="38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9" name="Google Shape;12139;p32"/>
              <p:cNvSpPr/>
              <p:nvPr/>
            </p:nvSpPr>
            <p:spPr>
              <a:xfrm>
                <a:off x="6542363" y="3950775"/>
                <a:ext cx="7770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8871" extrusionOk="0">
                    <a:moveTo>
                      <a:pt x="2929" y="0"/>
                    </a:moveTo>
                    <a:cubicBezTo>
                      <a:pt x="2834" y="0"/>
                      <a:pt x="2727" y="48"/>
                      <a:pt x="2715" y="95"/>
                    </a:cubicBezTo>
                    <a:lnTo>
                      <a:pt x="24" y="8692"/>
                    </a:lnTo>
                    <a:cubicBezTo>
                      <a:pt x="0" y="8787"/>
                      <a:pt x="84" y="8870"/>
                      <a:pt x="226" y="8870"/>
                    </a:cubicBezTo>
                    <a:lnTo>
                      <a:pt x="238" y="8870"/>
                    </a:lnTo>
                    <a:cubicBezTo>
                      <a:pt x="381" y="8870"/>
                      <a:pt x="512" y="8787"/>
                      <a:pt x="548" y="8692"/>
                    </a:cubicBezTo>
                    <a:lnTo>
                      <a:pt x="3096" y="95"/>
                    </a:lnTo>
                    <a:cubicBezTo>
                      <a:pt x="3108" y="48"/>
                      <a:pt x="3036" y="0"/>
                      <a:pt x="29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0" name="Google Shape;12140;p32"/>
              <p:cNvSpPr/>
              <p:nvPr/>
            </p:nvSpPr>
            <p:spPr>
              <a:xfrm>
                <a:off x="6622438" y="3950775"/>
                <a:ext cx="559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8871" extrusionOk="0">
                    <a:moveTo>
                      <a:pt x="2048" y="0"/>
                    </a:moveTo>
                    <a:cubicBezTo>
                      <a:pt x="1953" y="0"/>
                      <a:pt x="1857" y="48"/>
                      <a:pt x="1845" y="95"/>
                    </a:cubicBezTo>
                    <a:lnTo>
                      <a:pt x="24" y="8692"/>
                    </a:lnTo>
                    <a:cubicBezTo>
                      <a:pt x="0" y="8787"/>
                      <a:pt x="107" y="8870"/>
                      <a:pt x="250" y="8870"/>
                    </a:cubicBezTo>
                    <a:cubicBezTo>
                      <a:pt x="393" y="8870"/>
                      <a:pt x="524" y="8787"/>
                      <a:pt x="548" y="8692"/>
                    </a:cubicBezTo>
                    <a:lnTo>
                      <a:pt x="2226" y="95"/>
                    </a:lnTo>
                    <a:cubicBezTo>
                      <a:pt x="2238" y="48"/>
                      <a:pt x="2155" y="0"/>
                      <a:pt x="20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1" name="Google Shape;12141;p32"/>
              <p:cNvSpPr/>
              <p:nvPr/>
            </p:nvSpPr>
            <p:spPr>
              <a:xfrm>
                <a:off x="6702788" y="3950775"/>
                <a:ext cx="336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8871" extrusionOk="0">
                    <a:moveTo>
                      <a:pt x="1156" y="0"/>
                    </a:moveTo>
                    <a:cubicBezTo>
                      <a:pt x="1060" y="0"/>
                      <a:pt x="965" y="48"/>
                      <a:pt x="965" y="95"/>
                    </a:cubicBezTo>
                    <a:lnTo>
                      <a:pt x="13" y="8692"/>
                    </a:lnTo>
                    <a:cubicBezTo>
                      <a:pt x="1" y="8787"/>
                      <a:pt x="108" y="8870"/>
                      <a:pt x="251" y="8870"/>
                    </a:cubicBezTo>
                    <a:cubicBezTo>
                      <a:pt x="394" y="8870"/>
                      <a:pt x="525" y="8787"/>
                      <a:pt x="536" y="8692"/>
                    </a:cubicBezTo>
                    <a:lnTo>
                      <a:pt x="1346" y="95"/>
                    </a:lnTo>
                    <a:cubicBezTo>
                      <a:pt x="1346" y="48"/>
                      <a:pt x="1263" y="0"/>
                      <a:pt x="1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2" name="Google Shape;12142;p32"/>
              <p:cNvSpPr/>
              <p:nvPr/>
            </p:nvSpPr>
            <p:spPr>
              <a:xfrm>
                <a:off x="6783163" y="3950775"/>
                <a:ext cx="1312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8871" extrusionOk="0">
                    <a:moveTo>
                      <a:pt x="262" y="0"/>
                    </a:moveTo>
                    <a:cubicBezTo>
                      <a:pt x="167" y="0"/>
                      <a:pt x="84" y="48"/>
                      <a:pt x="84" y="95"/>
                    </a:cubicBezTo>
                    <a:lnTo>
                      <a:pt x="0" y="8692"/>
                    </a:lnTo>
                    <a:cubicBezTo>
                      <a:pt x="0" y="8787"/>
                      <a:pt x="108" y="8870"/>
                      <a:pt x="250" y="8870"/>
                    </a:cubicBezTo>
                    <a:lnTo>
                      <a:pt x="262" y="8870"/>
                    </a:lnTo>
                    <a:cubicBezTo>
                      <a:pt x="405" y="8870"/>
                      <a:pt x="524" y="8787"/>
                      <a:pt x="512" y="8692"/>
                    </a:cubicBezTo>
                    <a:lnTo>
                      <a:pt x="465" y="95"/>
                    </a:lnTo>
                    <a:cubicBezTo>
                      <a:pt x="453" y="48"/>
                      <a:pt x="369" y="0"/>
                      <a:pt x="2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3" name="Google Shape;12143;p32"/>
              <p:cNvSpPr/>
              <p:nvPr/>
            </p:nvSpPr>
            <p:spPr>
              <a:xfrm>
                <a:off x="6843288" y="3950775"/>
                <a:ext cx="330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0" y="95"/>
                    </a:cubicBezTo>
                    <a:lnTo>
                      <a:pt x="786" y="8692"/>
                    </a:lnTo>
                    <a:cubicBezTo>
                      <a:pt x="798" y="8787"/>
                      <a:pt x="929" y="8870"/>
                      <a:pt x="1072" y="8870"/>
                    </a:cubicBezTo>
                    <a:cubicBezTo>
                      <a:pt x="1215" y="8870"/>
                      <a:pt x="1322" y="8787"/>
                      <a:pt x="1310" y="8692"/>
                    </a:cubicBezTo>
                    <a:lnTo>
                      <a:pt x="381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4" name="Google Shape;12144;p32"/>
              <p:cNvSpPr/>
              <p:nvPr/>
            </p:nvSpPr>
            <p:spPr>
              <a:xfrm>
                <a:off x="6901338" y="3950775"/>
                <a:ext cx="553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12" y="95"/>
                    </a:cubicBezTo>
                    <a:lnTo>
                      <a:pt x="1667" y="8692"/>
                    </a:lnTo>
                    <a:cubicBezTo>
                      <a:pt x="1691" y="8787"/>
                      <a:pt x="1822" y="8870"/>
                      <a:pt x="1965" y="8870"/>
                    </a:cubicBezTo>
                    <a:cubicBezTo>
                      <a:pt x="2119" y="8870"/>
                      <a:pt x="2215" y="8787"/>
                      <a:pt x="2191" y="8692"/>
                    </a:cubicBezTo>
                    <a:lnTo>
                      <a:pt x="393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5" name="Google Shape;12145;p32"/>
              <p:cNvSpPr/>
              <p:nvPr/>
            </p:nvSpPr>
            <p:spPr>
              <a:xfrm>
                <a:off x="6959663" y="3950775"/>
                <a:ext cx="7742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13" y="95"/>
                    </a:cubicBezTo>
                    <a:lnTo>
                      <a:pt x="2537" y="8692"/>
                    </a:lnTo>
                    <a:cubicBezTo>
                      <a:pt x="2573" y="8787"/>
                      <a:pt x="2704" y="8870"/>
                      <a:pt x="2846" y="8870"/>
                    </a:cubicBezTo>
                    <a:lnTo>
                      <a:pt x="2858" y="8870"/>
                    </a:lnTo>
                    <a:cubicBezTo>
                      <a:pt x="3001" y="8870"/>
                      <a:pt x="3096" y="8787"/>
                      <a:pt x="3061" y="8692"/>
                    </a:cubicBezTo>
                    <a:lnTo>
                      <a:pt x="394" y="95"/>
                    </a:lnTo>
                    <a:cubicBezTo>
                      <a:pt x="382" y="48"/>
                      <a:pt x="287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6" name="Google Shape;12146;p32"/>
              <p:cNvSpPr/>
              <p:nvPr/>
            </p:nvSpPr>
            <p:spPr>
              <a:xfrm>
                <a:off x="7017713" y="3950775"/>
                <a:ext cx="9945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24" y="95"/>
                    </a:cubicBezTo>
                    <a:lnTo>
                      <a:pt x="3418" y="8692"/>
                    </a:lnTo>
                    <a:cubicBezTo>
                      <a:pt x="3453" y="8787"/>
                      <a:pt x="3608" y="8870"/>
                      <a:pt x="3751" y="8870"/>
                    </a:cubicBezTo>
                    <a:cubicBezTo>
                      <a:pt x="3894" y="8870"/>
                      <a:pt x="3977" y="8787"/>
                      <a:pt x="3941" y="8692"/>
                    </a:cubicBezTo>
                    <a:lnTo>
                      <a:pt x="405" y="95"/>
                    </a:lnTo>
                    <a:cubicBezTo>
                      <a:pt x="382" y="48"/>
                      <a:pt x="286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7" name="Google Shape;12147;p32"/>
              <p:cNvSpPr/>
              <p:nvPr/>
            </p:nvSpPr>
            <p:spPr>
              <a:xfrm>
                <a:off x="7076063" y="3950775"/>
                <a:ext cx="12145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4858" h="8871" extrusionOk="0">
                    <a:moveTo>
                      <a:pt x="167" y="0"/>
                    </a:moveTo>
                    <a:cubicBezTo>
                      <a:pt x="60" y="0"/>
                      <a:pt x="0" y="48"/>
                      <a:pt x="24" y="95"/>
                    </a:cubicBezTo>
                    <a:lnTo>
                      <a:pt x="4286" y="8692"/>
                    </a:lnTo>
                    <a:cubicBezTo>
                      <a:pt x="4334" y="8787"/>
                      <a:pt x="4489" y="8870"/>
                      <a:pt x="4632" y="8870"/>
                    </a:cubicBezTo>
                    <a:lnTo>
                      <a:pt x="4644" y="8870"/>
                    </a:lnTo>
                    <a:cubicBezTo>
                      <a:pt x="4786" y="8870"/>
                      <a:pt x="4858" y="8787"/>
                      <a:pt x="4810" y="8692"/>
                    </a:cubicBezTo>
                    <a:lnTo>
                      <a:pt x="405" y="95"/>
                    </a:lnTo>
                    <a:cubicBezTo>
                      <a:pt x="369" y="48"/>
                      <a:pt x="274" y="0"/>
                      <a:pt x="1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8" name="Google Shape;12148;p32"/>
              <p:cNvSpPr/>
              <p:nvPr/>
            </p:nvSpPr>
            <p:spPr>
              <a:xfrm>
                <a:off x="7134088" y="3950775"/>
                <a:ext cx="14380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871" extrusionOk="0">
                    <a:moveTo>
                      <a:pt x="168" y="0"/>
                    </a:moveTo>
                    <a:cubicBezTo>
                      <a:pt x="60" y="0"/>
                      <a:pt x="1" y="48"/>
                      <a:pt x="37" y="95"/>
                    </a:cubicBezTo>
                    <a:lnTo>
                      <a:pt x="5168" y="8692"/>
                    </a:lnTo>
                    <a:cubicBezTo>
                      <a:pt x="5228" y="8787"/>
                      <a:pt x="5382" y="8870"/>
                      <a:pt x="5537" y="8870"/>
                    </a:cubicBezTo>
                    <a:cubicBezTo>
                      <a:pt x="5680" y="8870"/>
                      <a:pt x="5752" y="8787"/>
                      <a:pt x="5692" y="8692"/>
                    </a:cubicBezTo>
                    <a:lnTo>
                      <a:pt x="418" y="95"/>
                    </a:lnTo>
                    <a:cubicBezTo>
                      <a:pt x="382" y="48"/>
                      <a:pt x="275" y="0"/>
                      <a:pt x="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9" name="Google Shape;12149;p32"/>
              <p:cNvSpPr/>
              <p:nvPr/>
            </p:nvSpPr>
            <p:spPr>
              <a:xfrm>
                <a:off x="6411688" y="3883800"/>
                <a:ext cx="7590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30362" h="477" extrusionOk="0">
                    <a:moveTo>
                      <a:pt x="0" y="0"/>
                    </a:moveTo>
                    <a:lnTo>
                      <a:pt x="0" y="476"/>
                    </a:lnTo>
                    <a:lnTo>
                      <a:pt x="30361" y="476"/>
                    </a:lnTo>
                    <a:lnTo>
                      <a:pt x="3036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0" name="Google Shape;12150;p32"/>
              <p:cNvSpPr/>
              <p:nvPr/>
            </p:nvSpPr>
            <p:spPr>
              <a:xfrm>
                <a:off x="642388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1" name="Google Shape;12151;p32"/>
              <p:cNvSpPr/>
              <p:nvPr/>
            </p:nvSpPr>
            <p:spPr>
              <a:xfrm>
                <a:off x="648431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2" name="Google Shape;12152;p32"/>
              <p:cNvSpPr/>
              <p:nvPr/>
            </p:nvSpPr>
            <p:spPr>
              <a:xfrm>
                <a:off x="654473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3" name="Google Shape;12153;p32"/>
              <p:cNvSpPr/>
              <p:nvPr/>
            </p:nvSpPr>
            <p:spPr>
              <a:xfrm>
                <a:off x="660516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4" name="Google Shape;12154;p32"/>
              <p:cNvSpPr/>
              <p:nvPr/>
            </p:nvSpPr>
            <p:spPr>
              <a:xfrm>
                <a:off x="666558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5" name="Google Shape;12155;p32"/>
              <p:cNvSpPr/>
              <p:nvPr/>
            </p:nvSpPr>
            <p:spPr>
              <a:xfrm>
                <a:off x="6726013" y="3891225"/>
                <a:ext cx="95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6" name="Google Shape;12156;p32"/>
              <p:cNvSpPr/>
              <p:nvPr/>
            </p:nvSpPr>
            <p:spPr>
              <a:xfrm>
                <a:off x="6786438" y="3891225"/>
                <a:ext cx="95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7" name="Google Shape;12157;p32"/>
              <p:cNvSpPr/>
              <p:nvPr/>
            </p:nvSpPr>
            <p:spPr>
              <a:xfrm>
                <a:off x="684716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8" name="Google Shape;12158;p32"/>
              <p:cNvSpPr/>
              <p:nvPr/>
            </p:nvSpPr>
            <p:spPr>
              <a:xfrm>
                <a:off x="690758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9" name="Google Shape;12159;p32"/>
              <p:cNvSpPr/>
              <p:nvPr/>
            </p:nvSpPr>
            <p:spPr>
              <a:xfrm>
                <a:off x="696801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0" name="Google Shape;12160;p32"/>
              <p:cNvSpPr/>
              <p:nvPr/>
            </p:nvSpPr>
            <p:spPr>
              <a:xfrm>
                <a:off x="702843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1" name="Google Shape;12161;p32"/>
              <p:cNvSpPr/>
              <p:nvPr/>
            </p:nvSpPr>
            <p:spPr>
              <a:xfrm>
                <a:off x="708886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2" name="Google Shape;12162;p32"/>
              <p:cNvSpPr/>
              <p:nvPr/>
            </p:nvSpPr>
            <p:spPr>
              <a:xfrm>
                <a:off x="714928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3" name="Google Shape;12163;p32"/>
              <p:cNvSpPr/>
              <p:nvPr/>
            </p:nvSpPr>
            <p:spPr>
              <a:xfrm>
                <a:off x="6201238" y="3718300"/>
                <a:ext cx="574200" cy="1100150"/>
              </a:xfrm>
              <a:custGeom>
                <a:avLst/>
                <a:gdLst/>
                <a:ahLst/>
                <a:cxnLst/>
                <a:rect l="l" t="t" r="r" b="b"/>
                <a:pathLst>
                  <a:path w="22968" h="44006" extrusionOk="0">
                    <a:moveTo>
                      <a:pt x="10526" y="0"/>
                    </a:moveTo>
                    <a:cubicBezTo>
                      <a:pt x="10585" y="250"/>
                      <a:pt x="10490" y="500"/>
                      <a:pt x="10371" y="798"/>
                    </a:cubicBezTo>
                    <a:lnTo>
                      <a:pt x="10240" y="1060"/>
                    </a:lnTo>
                    <a:cubicBezTo>
                      <a:pt x="10145" y="1322"/>
                      <a:pt x="10085" y="1584"/>
                      <a:pt x="10145" y="1846"/>
                    </a:cubicBezTo>
                    <a:cubicBezTo>
                      <a:pt x="10097" y="1834"/>
                      <a:pt x="9942" y="1762"/>
                      <a:pt x="9907" y="1739"/>
                    </a:cubicBezTo>
                    <a:cubicBezTo>
                      <a:pt x="9549" y="1512"/>
                      <a:pt x="9157" y="1239"/>
                      <a:pt x="8954" y="869"/>
                    </a:cubicBezTo>
                    <a:cubicBezTo>
                      <a:pt x="8811" y="619"/>
                      <a:pt x="8764" y="286"/>
                      <a:pt x="8871" y="12"/>
                    </a:cubicBezTo>
                    <a:lnTo>
                      <a:pt x="8680" y="12"/>
                    </a:lnTo>
                    <a:cubicBezTo>
                      <a:pt x="8585" y="358"/>
                      <a:pt x="8597" y="429"/>
                      <a:pt x="8668" y="929"/>
                    </a:cubicBezTo>
                    <a:cubicBezTo>
                      <a:pt x="8668" y="977"/>
                      <a:pt x="8716" y="1108"/>
                      <a:pt x="8764" y="1203"/>
                    </a:cubicBezTo>
                    <a:cubicBezTo>
                      <a:pt x="8799" y="1274"/>
                      <a:pt x="8752" y="1346"/>
                      <a:pt x="8680" y="1346"/>
                    </a:cubicBezTo>
                    <a:cubicBezTo>
                      <a:pt x="8347" y="1346"/>
                      <a:pt x="8014" y="1239"/>
                      <a:pt x="7764" y="762"/>
                    </a:cubicBezTo>
                    <a:cubicBezTo>
                      <a:pt x="7633" y="536"/>
                      <a:pt x="7561" y="274"/>
                      <a:pt x="7585" y="12"/>
                    </a:cubicBezTo>
                    <a:lnTo>
                      <a:pt x="7430" y="12"/>
                    </a:lnTo>
                    <a:cubicBezTo>
                      <a:pt x="7406" y="346"/>
                      <a:pt x="7478" y="679"/>
                      <a:pt x="7656" y="953"/>
                    </a:cubicBezTo>
                    <a:cubicBezTo>
                      <a:pt x="7930" y="1358"/>
                      <a:pt x="8228" y="1596"/>
                      <a:pt x="8704" y="1596"/>
                    </a:cubicBezTo>
                    <a:cubicBezTo>
                      <a:pt x="8811" y="1596"/>
                      <a:pt x="8930" y="1584"/>
                      <a:pt x="9038" y="1560"/>
                    </a:cubicBezTo>
                    <a:cubicBezTo>
                      <a:pt x="9049" y="1548"/>
                      <a:pt x="9049" y="1548"/>
                      <a:pt x="9061" y="1548"/>
                    </a:cubicBezTo>
                    <a:cubicBezTo>
                      <a:pt x="9347" y="1798"/>
                      <a:pt x="9669" y="2001"/>
                      <a:pt x="9954" y="2179"/>
                    </a:cubicBezTo>
                    <a:cubicBezTo>
                      <a:pt x="10181" y="2322"/>
                      <a:pt x="10419" y="2453"/>
                      <a:pt x="10645" y="2608"/>
                    </a:cubicBezTo>
                    <a:cubicBezTo>
                      <a:pt x="10425" y="2655"/>
                      <a:pt x="10199" y="2679"/>
                      <a:pt x="9974" y="2679"/>
                    </a:cubicBezTo>
                    <a:cubicBezTo>
                      <a:pt x="9518" y="2679"/>
                      <a:pt x="9063" y="2581"/>
                      <a:pt x="8657" y="2382"/>
                    </a:cubicBezTo>
                    <a:lnTo>
                      <a:pt x="8657" y="2382"/>
                    </a:lnTo>
                    <a:cubicBezTo>
                      <a:pt x="8621" y="2429"/>
                      <a:pt x="8645" y="2501"/>
                      <a:pt x="8680" y="2536"/>
                    </a:cubicBezTo>
                    <a:cubicBezTo>
                      <a:pt x="8716" y="2572"/>
                      <a:pt x="8776" y="2596"/>
                      <a:pt x="8823" y="2608"/>
                    </a:cubicBezTo>
                    <a:cubicBezTo>
                      <a:pt x="9597" y="2882"/>
                      <a:pt x="10466" y="2810"/>
                      <a:pt x="11240" y="3024"/>
                    </a:cubicBezTo>
                    <a:cubicBezTo>
                      <a:pt x="11716" y="3382"/>
                      <a:pt x="12157" y="3786"/>
                      <a:pt x="12586" y="4203"/>
                    </a:cubicBezTo>
                    <a:cubicBezTo>
                      <a:pt x="13562" y="5132"/>
                      <a:pt x="13907" y="6168"/>
                      <a:pt x="13717" y="7192"/>
                    </a:cubicBezTo>
                    <a:cubicBezTo>
                      <a:pt x="13502" y="8335"/>
                      <a:pt x="12574" y="8894"/>
                      <a:pt x="11788" y="9382"/>
                    </a:cubicBezTo>
                    <a:cubicBezTo>
                      <a:pt x="11407" y="9621"/>
                      <a:pt x="10823" y="9882"/>
                      <a:pt x="10431" y="10085"/>
                    </a:cubicBezTo>
                    <a:cubicBezTo>
                      <a:pt x="10121" y="10252"/>
                      <a:pt x="9978" y="10347"/>
                      <a:pt x="9835" y="10454"/>
                    </a:cubicBezTo>
                    <a:cubicBezTo>
                      <a:pt x="9791" y="10485"/>
                      <a:pt x="9744" y="10499"/>
                      <a:pt x="9697" y="10499"/>
                    </a:cubicBezTo>
                    <a:cubicBezTo>
                      <a:pt x="9567" y="10499"/>
                      <a:pt x="9449" y="10389"/>
                      <a:pt x="9466" y="10240"/>
                    </a:cubicBezTo>
                    <a:cubicBezTo>
                      <a:pt x="9514" y="9740"/>
                      <a:pt x="9478" y="9180"/>
                      <a:pt x="9347" y="8585"/>
                    </a:cubicBezTo>
                    <a:lnTo>
                      <a:pt x="9145" y="8585"/>
                    </a:lnTo>
                    <a:cubicBezTo>
                      <a:pt x="9371" y="9585"/>
                      <a:pt x="8954" y="10371"/>
                      <a:pt x="8621" y="11097"/>
                    </a:cubicBezTo>
                    <a:cubicBezTo>
                      <a:pt x="7883" y="11811"/>
                      <a:pt x="7097" y="12895"/>
                      <a:pt x="7013" y="13764"/>
                    </a:cubicBezTo>
                    <a:cubicBezTo>
                      <a:pt x="6978" y="13871"/>
                      <a:pt x="6966" y="13978"/>
                      <a:pt x="6978" y="14097"/>
                    </a:cubicBezTo>
                    <a:cubicBezTo>
                      <a:pt x="6978" y="14121"/>
                      <a:pt x="6990" y="14145"/>
                      <a:pt x="7002" y="14169"/>
                    </a:cubicBezTo>
                    <a:cubicBezTo>
                      <a:pt x="7002" y="14181"/>
                      <a:pt x="7002" y="14193"/>
                      <a:pt x="7002" y="14216"/>
                    </a:cubicBezTo>
                    <a:cubicBezTo>
                      <a:pt x="7049" y="14681"/>
                      <a:pt x="7073" y="14883"/>
                      <a:pt x="7192" y="15276"/>
                    </a:cubicBezTo>
                    <a:cubicBezTo>
                      <a:pt x="7252" y="15445"/>
                      <a:pt x="7120" y="15606"/>
                      <a:pt x="6951" y="15606"/>
                    </a:cubicBezTo>
                    <a:cubicBezTo>
                      <a:pt x="6917" y="15606"/>
                      <a:pt x="6882" y="15599"/>
                      <a:pt x="6847" y="15586"/>
                    </a:cubicBezTo>
                    <a:cubicBezTo>
                      <a:pt x="6823" y="15574"/>
                      <a:pt x="6799" y="15574"/>
                      <a:pt x="6775" y="15562"/>
                    </a:cubicBezTo>
                    <a:cubicBezTo>
                      <a:pt x="6454" y="15455"/>
                      <a:pt x="6251" y="15383"/>
                      <a:pt x="6001" y="15264"/>
                    </a:cubicBezTo>
                    <a:cubicBezTo>
                      <a:pt x="5311" y="14931"/>
                      <a:pt x="5120" y="15050"/>
                      <a:pt x="4704" y="14359"/>
                    </a:cubicBezTo>
                    <a:cubicBezTo>
                      <a:pt x="4323" y="13728"/>
                      <a:pt x="4156" y="13002"/>
                      <a:pt x="4763" y="12549"/>
                    </a:cubicBezTo>
                    <a:cubicBezTo>
                      <a:pt x="4870" y="12466"/>
                      <a:pt x="4811" y="12502"/>
                      <a:pt x="4942" y="12430"/>
                    </a:cubicBezTo>
                    <a:cubicBezTo>
                      <a:pt x="4942" y="12430"/>
                      <a:pt x="5097" y="12252"/>
                      <a:pt x="5097" y="12252"/>
                    </a:cubicBezTo>
                    <a:cubicBezTo>
                      <a:pt x="5108" y="12252"/>
                      <a:pt x="5132" y="12240"/>
                      <a:pt x="5144" y="12240"/>
                    </a:cubicBezTo>
                    <a:cubicBezTo>
                      <a:pt x="5263" y="12216"/>
                      <a:pt x="5358" y="12145"/>
                      <a:pt x="5442" y="12049"/>
                    </a:cubicBezTo>
                    <a:cubicBezTo>
                      <a:pt x="5501" y="12014"/>
                      <a:pt x="5561" y="11978"/>
                      <a:pt x="5620" y="11918"/>
                    </a:cubicBezTo>
                    <a:cubicBezTo>
                      <a:pt x="5966" y="11621"/>
                      <a:pt x="6132" y="11109"/>
                      <a:pt x="6073" y="10561"/>
                    </a:cubicBezTo>
                    <a:cubicBezTo>
                      <a:pt x="6037" y="10168"/>
                      <a:pt x="5787" y="9311"/>
                      <a:pt x="5632" y="8966"/>
                    </a:cubicBezTo>
                    <a:lnTo>
                      <a:pt x="5394" y="9085"/>
                    </a:lnTo>
                    <a:cubicBezTo>
                      <a:pt x="5561" y="9454"/>
                      <a:pt x="5692" y="10204"/>
                      <a:pt x="5728" y="10597"/>
                    </a:cubicBezTo>
                    <a:cubicBezTo>
                      <a:pt x="5739" y="10704"/>
                      <a:pt x="5739" y="10799"/>
                      <a:pt x="5728" y="10906"/>
                    </a:cubicBezTo>
                    <a:cubicBezTo>
                      <a:pt x="5720" y="10985"/>
                      <a:pt x="5652" y="11034"/>
                      <a:pt x="5587" y="11034"/>
                    </a:cubicBezTo>
                    <a:cubicBezTo>
                      <a:pt x="5543" y="11034"/>
                      <a:pt x="5501" y="11013"/>
                      <a:pt x="5478" y="10966"/>
                    </a:cubicBezTo>
                    <a:cubicBezTo>
                      <a:pt x="5406" y="10835"/>
                      <a:pt x="5323" y="10716"/>
                      <a:pt x="5287" y="10680"/>
                    </a:cubicBezTo>
                    <a:cubicBezTo>
                      <a:pt x="5156" y="10573"/>
                      <a:pt x="5061" y="10502"/>
                      <a:pt x="4847" y="10311"/>
                    </a:cubicBezTo>
                    <a:cubicBezTo>
                      <a:pt x="4763" y="10240"/>
                      <a:pt x="4442" y="9954"/>
                      <a:pt x="4358" y="9882"/>
                    </a:cubicBezTo>
                    <a:cubicBezTo>
                      <a:pt x="3858" y="9406"/>
                      <a:pt x="3739" y="9037"/>
                      <a:pt x="3751" y="8347"/>
                    </a:cubicBezTo>
                    <a:lnTo>
                      <a:pt x="3561" y="8335"/>
                    </a:lnTo>
                    <a:lnTo>
                      <a:pt x="3561" y="8335"/>
                    </a:lnTo>
                    <a:cubicBezTo>
                      <a:pt x="3549" y="9120"/>
                      <a:pt x="3882" y="9859"/>
                      <a:pt x="4454" y="10394"/>
                    </a:cubicBezTo>
                    <a:cubicBezTo>
                      <a:pt x="4537" y="10478"/>
                      <a:pt x="4620" y="10561"/>
                      <a:pt x="4716" y="10633"/>
                    </a:cubicBezTo>
                    <a:cubicBezTo>
                      <a:pt x="4918" y="10811"/>
                      <a:pt x="5120" y="10966"/>
                      <a:pt x="5228" y="11180"/>
                    </a:cubicBezTo>
                    <a:cubicBezTo>
                      <a:pt x="5311" y="11347"/>
                      <a:pt x="5275" y="11347"/>
                      <a:pt x="5204" y="11502"/>
                    </a:cubicBezTo>
                    <a:cubicBezTo>
                      <a:pt x="5192" y="11526"/>
                      <a:pt x="5037" y="11716"/>
                      <a:pt x="5025" y="11728"/>
                    </a:cubicBezTo>
                    <a:cubicBezTo>
                      <a:pt x="4942" y="11787"/>
                      <a:pt x="4906" y="11871"/>
                      <a:pt x="4811" y="11918"/>
                    </a:cubicBezTo>
                    <a:cubicBezTo>
                      <a:pt x="4668" y="11990"/>
                      <a:pt x="4656" y="12073"/>
                      <a:pt x="4525" y="12180"/>
                    </a:cubicBezTo>
                    <a:cubicBezTo>
                      <a:pt x="3739" y="12752"/>
                      <a:pt x="3656" y="13895"/>
                      <a:pt x="4108" y="14645"/>
                    </a:cubicBezTo>
                    <a:cubicBezTo>
                      <a:pt x="4573" y="15419"/>
                      <a:pt x="5501" y="15907"/>
                      <a:pt x="6240" y="16252"/>
                    </a:cubicBezTo>
                    <a:cubicBezTo>
                      <a:pt x="6513" y="16383"/>
                      <a:pt x="6823" y="16490"/>
                      <a:pt x="7144" y="16598"/>
                    </a:cubicBezTo>
                    <a:cubicBezTo>
                      <a:pt x="7740" y="16800"/>
                      <a:pt x="7383" y="17098"/>
                      <a:pt x="7752" y="17443"/>
                    </a:cubicBezTo>
                    <a:cubicBezTo>
                      <a:pt x="7787" y="17467"/>
                      <a:pt x="7823" y="17502"/>
                      <a:pt x="7847" y="17526"/>
                    </a:cubicBezTo>
                    <a:cubicBezTo>
                      <a:pt x="8121" y="18026"/>
                      <a:pt x="8287" y="18526"/>
                      <a:pt x="8311" y="19074"/>
                    </a:cubicBezTo>
                    <a:cubicBezTo>
                      <a:pt x="8323" y="19586"/>
                      <a:pt x="8109" y="19896"/>
                      <a:pt x="7930" y="20408"/>
                    </a:cubicBezTo>
                    <a:cubicBezTo>
                      <a:pt x="7847" y="20646"/>
                      <a:pt x="7692" y="20967"/>
                      <a:pt x="7644" y="21217"/>
                    </a:cubicBezTo>
                    <a:cubicBezTo>
                      <a:pt x="6561" y="26813"/>
                      <a:pt x="298" y="31802"/>
                      <a:pt x="1" y="43899"/>
                    </a:cubicBezTo>
                    <a:lnTo>
                      <a:pt x="3573" y="44006"/>
                    </a:lnTo>
                    <a:cubicBezTo>
                      <a:pt x="3775" y="32397"/>
                      <a:pt x="8859" y="27254"/>
                      <a:pt x="9276" y="21229"/>
                    </a:cubicBezTo>
                    <a:cubicBezTo>
                      <a:pt x="9288" y="20991"/>
                      <a:pt x="9419" y="20765"/>
                      <a:pt x="9502" y="20539"/>
                    </a:cubicBezTo>
                    <a:cubicBezTo>
                      <a:pt x="9609" y="20229"/>
                      <a:pt x="9728" y="19908"/>
                      <a:pt x="9800" y="19574"/>
                    </a:cubicBezTo>
                    <a:cubicBezTo>
                      <a:pt x="9800" y="19562"/>
                      <a:pt x="9800" y="19562"/>
                      <a:pt x="9800" y="19550"/>
                    </a:cubicBezTo>
                    <a:cubicBezTo>
                      <a:pt x="9835" y="19348"/>
                      <a:pt x="9859" y="19134"/>
                      <a:pt x="9859" y="18919"/>
                    </a:cubicBezTo>
                    <a:cubicBezTo>
                      <a:pt x="9835" y="18003"/>
                      <a:pt x="9311" y="17193"/>
                      <a:pt x="8823" y="16419"/>
                    </a:cubicBezTo>
                    <a:cubicBezTo>
                      <a:pt x="8537" y="15990"/>
                      <a:pt x="8264" y="15562"/>
                      <a:pt x="8073" y="15121"/>
                    </a:cubicBezTo>
                    <a:cubicBezTo>
                      <a:pt x="7895" y="14764"/>
                      <a:pt x="7978" y="14693"/>
                      <a:pt x="7990" y="14490"/>
                    </a:cubicBezTo>
                    <a:cubicBezTo>
                      <a:pt x="8025" y="14050"/>
                      <a:pt x="8311" y="13716"/>
                      <a:pt x="8716" y="13562"/>
                    </a:cubicBezTo>
                    <a:cubicBezTo>
                      <a:pt x="8977" y="13467"/>
                      <a:pt x="9261" y="13404"/>
                      <a:pt x="9537" y="13404"/>
                    </a:cubicBezTo>
                    <a:cubicBezTo>
                      <a:pt x="9713" y="13404"/>
                      <a:pt x="9887" y="13430"/>
                      <a:pt x="10050" y="13490"/>
                    </a:cubicBezTo>
                    <a:cubicBezTo>
                      <a:pt x="10585" y="13681"/>
                      <a:pt x="11097" y="13954"/>
                      <a:pt x="11657" y="14050"/>
                    </a:cubicBezTo>
                    <a:cubicBezTo>
                      <a:pt x="12252" y="14145"/>
                      <a:pt x="12669" y="14193"/>
                      <a:pt x="13276" y="14193"/>
                    </a:cubicBezTo>
                    <a:cubicBezTo>
                      <a:pt x="13931" y="14193"/>
                      <a:pt x="14598" y="14002"/>
                      <a:pt x="14717" y="13597"/>
                    </a:cubicBezTo>
                    <a:cubicBezTo>
                      <a:pt x="14764" y="13442"/>
                      <a:pt x="14753" y="13419"/>
                      <a:pt x="14741" y="13288"/>
                    </a:cubicBezTo>
                    <a:lnTo>
                      <a:pt x="14741" y="13133"/>
                    </a:lnTo>
                    <a:cubicBezTo>
                      <a:pt x="14812" y="12978"/>
                      <a:pt x="15026" y="12847"/>
                      <a:pt x="15229" y="12835"/>
                    </a:cubicBezTo>
                    <a:cubicBezTo>
                      <a:pt x="15348" y="12835"/>
                      <a:pt x="15455" y="12835"/>
                      <a:pt x="15586" y="12847"/>
                    </a:cubicBezTo>
                    <a:cubicBezTo>
                      <a:pt x="15684" y="12860"/>
                      <a:pt x="15785" y="12870"/>
                      <a:pt x="15889" y="12870"/>
                    </a:cubicBezTo>
                    <a:cubicBezTo>
                      <a:pt x="15974" y="12870"/>
                      <a:pt x="16060" y="12863"/>
                      <a:pt x="16146" y="12847"/>
                    </a:cubicBezTo>
                    <a:cubicBezTo>
                      <a:pt x="16717" y="12752"/>
                      <a:pt x="17158" y="12204"/>
                      <a:pt x="17146" y="11633"/>
                    </a:cubicBezTo>
                    <a:cubicBezTo>
                      <a:pt x="17146" y="11585"/>
                      <a:pt x="17146" y="11537"/>
                      <a:pt x="17146" y="11490"/>
                    </a:cubicBezTo>
                    <a:cubicBezTo>
                      <a:pt x="17134" y="11395"/>
                      <a:pt x="17122" y="11311"/>
                      <a:pt x="17146" y="11240"/>
                    </a:cubicBezTo>
                    <a:cubicBezTo>
                      <a:pt x="17169" y="11145"/>
                      <a:pt x="17241" y="11061"/>
                      <a:pt x="17324" y="10966"/>
                    </a:cubicBezTo>
                    <a:cubicBezTo>
                      <a:pt x="17348" y="10930"/>
                      <a:pt x="17384" y="10895"/>
                      <a:pt x="17408" y="10871"/>
                    </a:cubicBezTo>
                    <a:cubicBezTo>
                      <a:pt x="17562" y="10668"/>
                      <a:pt x="17586" y="10573"/>
                      <a:pt x="17634" y="10335"/>
                    </a:cubicBezTo>
                    <a:cubicBezTo>
                      <a:pt x="18122" y="9704"/>
                      <a:pt x="18955" y="9001"/>
                      <a:pt x="19753" y="8918"/>
                    </a:cubicBezTo>
                    <a:cubicBezTo>
                      <a:pt x="19872" y="8906"/>
                      <a:pt x="20003" y="8906"/>
                      <a:pt x="20134" y="8894"/>
                    </a:cubicBezTo>
                    <a:cubicBezTo>
                      <a:pt x="20468" y="8882"/>
                      <a:pt x="20801" y="8870"/>
                      <a:pt x="21122" y="8728"/>
                    </a:cubicBezTo>
                    <a:cubicBezTo>
                      <a:pt x="21420" y="8609"/>
                      <a:pt x="21670" y="8323"/>
                      <a:pt x="21753" y="8013"/>
                    </a:cubicBezTo>
                    <a:cubicBezTo>
                      <a:pt x="21813" y="7811"/>
                      <a:pt x="21777" y="7620"/>
                      <a:pt x="21682" y="7454"/>
                    </a:cubicBezTo>
                    <a:cubicBezTo>
                      <a:pt x="21682" y="7299"/>
                      <a:pt x="21718" y="7120"/>
                      <a:pt x="21789" y="6906"/>
                    </a:cubicBezTo>
                    <a:cubicBezTo>
                      <a:pt x="21837" y="6751"/>
                      <a:pt x="21980" y="6632"/>
                      <a:pt x="22111" y="6501"/>
                    </a:cubicBezTo>
                    <a:cubicBezTo>
                      <a:pt x="22158" y="6453"/>
                      <a:pt x="22206" y="6418"/>
                      <a:pt x="22242" y="6370"/>
                    </a:cubicBezTo>
                    <a:cubicBezTo>
                      <a:pt x="22742" y="5870"/>
                      <a:pt x="22968" y="5144"/>
                      <a:pt x="22884" y="4441"/>
                    </a:cubicBezTo>
                    <a:lnTo>
                      <a:pt x="22742" y="4418"/>
                    </a:lnTo>
                    <a:lnTo>
                      <a:pt x="22742" y="4418"/>
                    </a:lnTo>
                    <a:cubicBezTo>
                      <a:pt x="22825" y="5025"/>
                      <a:pt x="22611" y="5584"/>
                      <a:pt x="22265" y="6025"/>
                    </a:cubicBezTo>
                    <a:cubicBezTo>
                      <a:pt x="22230" y="6061"/>
                      <a:pt x="21980" y="6334"/>
                      <a:pt x="21944" y="6370"/>
                    </a:cubicBezTo>
                    <a:cubicBezTo>
                      <a:pt x="21789" y="6513"/>
                      <a:pt x="21539" y="6561"/>
                      <a:pt x="21456" y="6787"/>
                    </a:cubicBezTo>
                    <a:cubicBezTo>
                      <a:pt x="21420" y="6894"/>
                      <a:pt x="21384" y="7013"/>
                      <a:pt x="21360" y="7144"/>
                    </a:cubicBezTo>
                    <a:cubicBezTo>
                      <a:pt x="21289" y="7096"/>
                      <a:pt x="21206" y="7061"/>
                      <a:pt x="21134" y="7025"/>
                    </a:cubicBezTo>
                    <a:cubicBezTo>
                      <a:pt x="21075" y="7001"/>
                      <a:pt x="21015" y="6977"/>
                      <a:pt x="20968" y="6942"/>
                    </a:cubicBezTo>
                    <a:cubicBezTo>
                      <a:pt x="20801" y="6858"/>
                      <a:pt x="20658" y="6692"/>
                      <a:pt x="20706" y="6573"/>
                    </a:cubicBezTo>
                    <a:cubicBezTo>
                      <a:pt x="20741" y="6477"/>
                      <a:pt x="20860" y="6430"/>
                      <a:pt x="21051" y="6370"/>
                    </a:cubicBezTo>
                    <a:cubicBezTo>
                      <a:pt x="21218" y="6323"/>
                      <a:pt x="21420" y="6263"/>
                      <a:pt x="21551" y="6108"/>
                    </a:cubicBezTo>
                    <a:cubicBezTo>
                      <a:pt x="21789" y="5822"/>
                      <a:pt x="21694" y="5430"/>
                      <a:pt x="21349" y="4953"/>
                    </a:cubicBezTo>
                    <a:cubicBezTo>
                      <a:pt x="21206" y="4751"/>
                      <a:pt x="21146" y="4572"/>
                      <a:pt x="21122" y="4441"/>
                    </a:cubicBezTo>
                    <a:lnTo>
                      <a:pt x="21015" y="4358"/>
                    </a:lnTo>
                    <a:lnTo>
                      <a:pt x="21015" y="4358"/>
                    </a:lnTo>
                    <a:cubicBezTo>
                      <a:pt x="21051" y="4668"/>
                      <a:pt x="21206" y="5108"/>
                      <a:pt x="21301" y="5227"/>
                    </a:cubicBezTo>
                    <a:cubicBezTo>
                      <a:pt x="21408" y="5382"/>
                      <a:pt x="21456" y="5680"/>
                      <a:pt x="21289" y="5882"/>
                    </a:cubicBezTo>
                    <a:cubicBezTo>
                      <a:pt x="21218" y="5953"/>
                      <a:pt x="21087" y="6001"/>
                      <a:pt x="20944" y="6049"/>
                    </a:cubicBezTo>
                    <a:cubicBezTo>
                      <a:pt x="20729" y="6108"/>
                      <a:pt x="20479" y="6192"/>
                      <a:pt x="20384" y="6442"/>
                    </a:cubicBezTo>
                    <a:cubicBezTo>
                      <a:pt x="20301" y="6656"/>
                      <a:pt x="20372" y="6858"/>
                      <a:pt x="20515" y="7025"/>
                    </a:cubicBezTo>
                    <a:cubicBezTo>
                      <a:pt x="20471" y="7026"/>
                      <a:pt x="20427" y="7027"/>
                      <a:pt x="20382" y="7027"/>
                    </a:cubicBezTo>
                    <a:cubicBezTo>
                      <a:pt x="20032" y="7027"/>
                      <a:pt x="19677" y="6981"/>
                      <a:pt x="19360" y="6823"/>
                    </a:cubicBezTo>
                    <a:cubicBezTo>
                      <a:pt x="18967" y="6608"/>
                      <a:pt x="17943" y="5168"/>
                      <a:pt x="17741" y="4775"/>
                    </a:cubicBezTo>
                    <a:lnTo>
                      <a:pt x="17562" y="4799"/>
                    </a:lnTo>
                    <a:cubicBezTo>
                      <a:pt x="17789" y="5263"/>
                      <a:pt x="18574" y="6715"/>
                      <a:pt x="19194" y="7061"/>
                    </a:cubicBezTo>
                    <a:cubicBezTo>
                      <a:pt x="19575" y="7263"/>
                      <a:pt x="20015" y="7370"/>
                      <a:pt x="20408" y="7370"/>
                    </a:cubicBezTo>
                    <a:cubicBezTo>
                      <a:pt x="20587" y="7370"/>
                      <a:pt x="20765" y="7370"/>
                      <a:pt x="20932" y="7358"/>
                    </a:cubicBezTo>
                    <a:cubicBezTo>
                      <a:pt x="20944" y="7358"/>
                      <a:pt x="20968" y="7346"/>
                      <a:pt x="20991" y="7346"/>
                    </a:cubicBezTo>
                    <a:cubicBezTo>
                      <a:pt x="21134" y="7406"/>
                      <a:pt x="21265" y="7477"/>
                      <a:pt x="21349" y="7573"/>
                    </a:cubicBezTo>
                    <a:cubicBezTo>
                      <a:pt x="21360" y="7668"/>
                      <a:pt x="21384" y="7763"/>
                      <a:pt x="21432" y="7858"/>
                    </a:cubicBezTo>
                    <a:cubicBezTo>
                      <a:pt x="21432" y="7882"/>
                      <a:pt x="21420" y="7906"/>
                      <a:pt x="21420" y="7930"/>
                    </a:cubicBezTo>
                    <a:cubicBezTo>
                      <a:pt x="21360" y="8132"/>
                      <a:pt x="21194" y="8323"/>
                      <a:pt x="20991" y="8418"/>
                    </a:cubicBezTo>
                    <a:cubicBezTo>
                      <a:pt x="20729" y="8525"/>
                      <a:pt x="20432" y="8537"/>
                      <a:pt x="20122" y="8549"/>
                    </a:cubicBezTo>
                    <a:cubicBezTo>
                      <a:pt x="19991" y="8561"/>
                      <a:pt x="19848" y="8561"/>
                      <a:pt x="19717" y="8573"/>
                    </a:cubicBezTo>
                    <a:cubicBezTo>
                      <a:pt x="18979" y="8656"/>
                      <a:pt x="18182" y="9061"/>
                      <a:pt x="17658" y="9573"/>
                    </a:cubicBezTo>
                    <a:cubicBezTo>
                      <a:pt x="17634" y="9406"/>
                      <a:pt x="17562" y="9263"/>
                      <a:pt x="17491" y="9097"/>
                    </a:cubicBezTo>
                    <a:cubicBezTo>
                      <a:pt x="17451" y="9026"/>
                      <a:pt x="17445" y="8931"/>
                      <a:pt x="17394" y="8931"/>
                    </a:cubicBezTo>
                    <a:cubicBezTo>
                      <a:pt x="17384" y="8931"/>
                      <a:pt x="17373" y="8934"/>
                      <a:pt x="17360" y="8942"/>
                    </a:cubicBezTo>
                    <a:cubicBezTo>
                      <a:pt x="17277" y="8978"/>
                      <a:pt x="17241" y="9085"/>
                      <a:pt x="17277" y="9168"/>
                    </a:cubicBezTo>
                    <a:cubicBezTo>
                      <a:pt x="17396" y="9406"/>
                      <a:pt x="17431" y="9680"/>
                      <a:pt x="17384" y="9942"/>
                    </a:cubicBezTo>
                    <a:cubicBezTo>
                      <a:pt x="17372" y="9954"/>
                      <a:pt x="17372" y="9978"/>
                      <a:pt x="17372" y="10002"/>
                    </a:cubicBezTo>
                    <a:cubicBezTo>
                      <a:pt x="17336" y="10180"/>
                      <a:pt x="17336" y="10228"/>
                      <a:pt x="17229" y="10371"/>
                    </a:cubicBezTo>
                    <a:cubicBezTo>
                      <a:pt x="17205" y="10406"/>
                      <a:pt x="17086" y="10561"/>
                      <a:pt x="17062" y="10585"/>
                    </a:cubicBezTo>
                    <a:cubicBezTo>
                      <a:pt x="16967" y="10704"/>
                      <a:pt x="16860" y="10823"/>
                      <a:pt x="16812" y="10990"/>
                    </a:cubicBezTo>
                    <a:cubicBezTo>
                      <a:pt x="16777" y="11121"/>
                      <a:pt x="16788" y="11252"/>
                      <a:pt x="16788" y="11371"/>
                    </a:cubicBezTo>
                    <a:cubicBezTo>
                      <a:pt x="16800" y="11406"/>
                      <a:pt x="16800" y="11454"/>
                      <a:pt x="16800" y="11490"/>
                    </a:cubicBezTo>
                    <a:cubicBezTo>
                      <a:pt x="16812" y="11895"/>
                      <a:pt x="16479" y="12288"/>
                      <a:pt x="16086" y="12359"/>
                    </a:cubicBezTo>
                    <a:cubicBezTo>
                      <a:pt x="16026" y="12369"/>
                      <a:pt x="15961" y="12373"/>
                      <a:pt x="15894" y="12373"/>
                    </a:cubicBezTo>
                    <a:cubicBezTo>
                      <a:pt x="15802" y="12373"/>
                      <a:pt x="15706" y="12366"/>
                      <a:pt x="15610" y="12359"/>
                    </a:cubicBezTo>
                    <a:cubicBezTo>
                      <a:pt x="15479" y="12347"/>
                      <a:pt x="15348" y="12335"/>
                      <a:pt x="15217" y="12335"/>
                    </a:cubicBezTo>
                    <a:cubicBezTo>
                      <a:pt x="15086" y="12347"/>
                      <a:pt x="14955" y="12371"/>
                      <a:pt x="14824" y="12430"/>
                    </a:cubicBezTo>
                    <a:cubicBezTo>
                      <a:pt x="14919" y="12323"/>
                      <a:pt x="15050" y="12216"/>
                      <a:pt x="15241" y="12109"/>
                    </a:cubicBezTo>
                    <a:cubicBezTo>
                      <a:pt x="15288" y="12085"/>
                      <a:pt x="15336" y="12061"/>
                      <a:pt x="15395" y="12038"/>
                    </a:cubicBezTo>
                    <a:cubicBezTo>
                      <a:pt x="15622" y="11918"/>
                      <a:pt x="15872" y="11799"/>
                      <a:pt x="16050" y="11585"/>
                    </a:cubicBezTo>
                    <a:cubicBezTo>
                      <a:pt x="16181" y="11430"/>
                      <a:pt x="16241" y="11240"/>
                      <a:pt x="16241" y="11049"/>
                    </a:cubicBezTo>
                    <a:lnTo>
                      <a:pt x="16134" y="10906"/>
                    </a:lnTo>
                    <a:cubicBezTo>
                      <a:pt x="16134" y="11025"/>
                      <a:pt x="16026" y="11371"/>
                      <a:pt x="15955" y="11454"/>
                    </a:cubicBezTo>
                    <a:cubicBezTo>
                      <a:pt x="15812" y="11621"/>
                      <a:pt x="15598" y="11728"/>
                      <a:pt x="15384" y="11835"/>
                    </a:cubicBezTo>
                    <a:cubicBezTo>
                      <a:pt x="15324" y="11871"/>
                      <a:pt x="15074" y="11942"/>
                      <a:pt x="15014" y="11966"/>
                    </a:cubicBezTo>
                    <a:cubicBezTo>
                      <a:pt x="14895" y="12026"/>
                      <a:pt x="14800" y="12073"/>
                      <a:pt x="14717" y="12133"/>
                    </a:cubicBezTo>
                    <a:cubicBezTo>
                      <a:pt x="14644" y="12177"/>
                      <a:pt x="14559" y="12199"/>
                      <a:pt x="14473" y="12199"/>
                    </a:cubicBezTo>
                    <a:cubicBezTo>
                      <a:pt x="14350" y="12199"/>
                      <a:pt x="14225" y="12153"/>
                      <a:pt x="14133" y="12061"/>
                    </a:cubicBezTo>
                    <a:cubicBezTo>
                      <a:pt x="13871" y="11787"/>
                      <a:pt x="13693" y="11442"/>
                      <a:pt x="13740" y="10966"/>
                    </a:cubicBezTo>
                    <a:cubicBezTo>
                      <a:pt x="13669" y="10966"/>
                      <a:pt x="13598" y="10954"/>
                      <a:pt x="13526" y="10954"/>
                    </a:cubicBezTo>
                    <a:cubicBezTo>
                      <a:pt x="13419" y="11228"/>
                      <a:pt x="13502" y="11549"/>
                      <a:pt x="13633" y="11823"/>
                    </a:cubicBezTo>
                    <a:cubicBezTo>
                      <a:pt x="13157" y="11645"/>
                      <a:pt x="12717" y="11371"/>
                      <a:pt x="12359" y="11014"/>
                    </a:cubicBezTo>
                    <a:cubicBezTo>
                      <a:pt x="12264" y="10918"/>
                      <a:pt x="12169" y="10811"/>
                      <a:pt x="12145" y="10680"/>
                    </a:cubicBezTo>
                    <a:cubicBezTo>
                      <a:pt x="12121" y="10704"/>
                      <a:pt x="12086" y="10728"/>
                      <a:pt x="12050" y="10728"/>
                    </a:cubicBezTo>
                    <a:cubicBezTo>
                      <a:pt x="12431" y="11383"/>
                      <a:pt x="13074" y="11883"/>
                      <a:pt x="13812" y="12109"/>
                    </a:cubicBezTo>
                    <a:cubicBezTo>
                      <a:pt x="13919" y="12276"/>
                      <a:pt x="14038" y="12430"/>
                      <a:pt x="14157" y="12597"/>
                    </a:cubicBezTo>
                    <a:cubicBezTo>
                      <a:pt x="14241" y="12716"/>
                      <a:pt x="14312" y="12847"/>
                      <a:pt x="14372" y="12978"/>
                    </a:cubicBezTo>
                    <a:cubicBezTo>
                      <a:pt x="14372" y="13002"/>
                      <a:pt x="14372" y="13038"/>
                      <a:pt x="14395" y="13061"/>
                    </a:cubicBezTo>
                    <a:cubicBezTo>
                      <a:pt x="14395" y="13157"/>
                      <a:pt x="14395" y="13240"/>
                      <a:pt x="14372" y="13311"/>
                    </a:cubicBezTo>
                    <a:cubicBezTo>
                      <a:pt x="14264" y="13681"/>
                      <a:pt x="13645" y="13704"/>
                      <a:pt x="13467" y="13704"/>
                    </a:cubicBezTo>
                    <a:cubicBezTo>
                      <a:pt x="12681" y="13704"/>
                      <a:pt x="11907" y="13573"/>
                      <a:pt x="11157" y="13311"/>
                    </a:cubicBezTo>
                    <a:cubicBezTo>
                      <a:pt x="11014" y="13252"/>
                      <a:pt x="10859" y="13192"/>
                      <a:pt x="10704" y="13133"/>
                    </a:cubicBezTo>
                    <a:cubicBezTo>
                      <a:pt x="10192" y="12930"/>
                      <a:pt x="9657" y="12728"/>
                      <a:pt x="9085" y="12728"/>
                    </a:cubicBezTo>
                    <a:lnTo>
                      <a:pt x="9073" y="12728"/>
                    </a:lnTo>
                    <a:cubicBezTo>
                      <a:pt x="8930" y="12728"/>
                      <a:pt x="8787" y="12740"/>
                      <a:pt x="8657" y="12776"/>
                    </a:cubicBezTo>
                    <a:cubicBezTo>
                      <a:pt x="8634" y="12782"/>
                      <a:pt x="8613" y="12785"/>
                      <a:pt x="8592" y="12785"/>
                    </a:cubicBezTo>
                    <a:cubicBezTo>
                      <a:pt x="8411" y="12785"/>
                      <a:pt x="8289" y="12568"/>
                      <a:pt x="8406" y="12419"/>
                    </a:cubicBezTo>
                    <a:cubicBezTo>
                      <a:pt x="8406" y="12407"/>
                      <a:pt x="8406" y="12407"/>
                      <a:pt x="8406" y="12407"/>
                    </a:cubicBezTo>
                    <a:cubicBezTo>
                      <a:pt x="8537" y="12288"/>
                      <a:pt x="8645" y="12168"/>
                      <a:pt x="8740" y="12038"/>
                    </a:cubicBezTo>
                    <a:cubicBezTo>
                      <a:pt x="8895" y="11883"/>
                      <a:pt x="9061" y="11752"/>
                      <a:pt x="9204" y="11633"/>
                    </a:cubicBezTo>
                    <a:cubicBezTo>
                      <a:pt x="9740" y="11228"/>
                      <a:pt x="10347" y="10918"/>
                      <a:pt x="10931" y="10609"/>
                    </a:cubicBezTo>
                    <a:cubicBezTo>
                      <a:pt x="11335" y="10394"/>
                      <a:pt x="11752" y="10180"/>
                      <a:pt x="12145" y="9930"/>
                    </a:cubicBezTo>
                    <a:cubicBezTo>
                      <a:pt x="12990" y="9406"/>
                      <a:pt x="14062" y="8501"/>
                      <a:pt x="14300" y="7239"/>
                    </a:cubicBezTo>
                    <a:cubicBezTo>
                      <a:pt x="14383" y="6727"/>
                      <a:pt x="14336" y="6192"/>
                      <a:pt x="14157" y="5668"/>
                    </a:cubicBezTo>
                    <a:cubicBezTo>
                      <a:pt x="14169" y="5668"/>
                      <a:pt x="14169" y="5656"/>
                      <a:pt x="14169" y="5656"/>
                    </a:cubicBezTo>
                    <a:cubicBezTo>
                      <a:pt x="14574" y="4787"/>
                      <a:pt x="14693" y="4037"/>
                      <a:pt x="14574" y="3036"/>
                    </a:cubicBezTo>
                    <a:cubicBezTo>
                      <a:pt x="14563" y="2948"/>
                      <a:pt x="14490" y="2880"/>
                      <a:pt x="14404" y="2880"/>
                    </a:cubicBezTo>
                    <a:cubicBezTo>
                      <a:pt x="14397" y="2880"/>
                      <a:pt x="14390" y="2881"/>
                      <a:pt x="14383" y="2882"/>
                    </a:cubicBezTo>
                    <a:cubicBezTo>
                      <a:pt x="14288" y="2894"/>
                      <a:pt x="14395" y="3036"/>
                      <a:pt x="14407" y="3132"/>
                    </a:cubicBezTo>
                    <a:cubicBezTo>
                      <a:pt x="14502" y="3953"/>
                      <a:pt x="14300" y="4548"/>
                      <a:pt x="13991" y="5239"/>
                    </a:cubicBezTo>
                    <a:cubicBezTo>
                      <a:pt x="13752" y="4739"/>
                      <a:pt x="13395" y="4251"/>
                      <a:pt x="12943" y="3822"/>
                    </a:cubicBezTo>
                    <a:cubicBezTo>
                      <a:pt x="12276" y="3167"/>
                      <a:pt x="11395" y="2513"/>
                      <a:pt x="10609" y="2048"/>
                    </a:cubicBezTo>
                    <a:cubicBezTo>
                      <a:pt x="10585" y="2024"/>
                      <a:pt x="10550" y="2012"/>
                      <a:pt x="10514" y="2001"/>
                    </a:cubicBezTo>
                    <a:cubicBezTo>
                      <a:pt x="10288" y="1822"/>
                      <a:pt x="10335" y="1393"/>
                      <a:pt x="10454" y="1084"/>
                    </a:cubicBezTo>
                    <a:lnTo>
                      <a:pt x="10490" y="977"/>
                    </a:lnTo>
                    <a:cubicBezTo>
                      <a:pt x="10609" y="679"/>
                      <a:pt x="10728" y="346"/>
                      <a:pt x="10681" y="12"/>
                    </a:cubicBezTo>
                    <a:lnTo>
                      <a:pt x="1052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4" name="Google Shape;12164;p32"/>
              <p:cNvSpPr/>
              <p:nvPr/>
            </p:nvSpPr>
            <p:spPr>
              <a:xfrm>
                <a:off x="6585513" y="3702525"/>
                <a:ext cx="306325" cy="159650"/>
              </a:xfrm>
              <a:custGeom>
                <a:avLst/>
                <a:gdLst/>
                <a:ahLst/>
                <a:cxnLst/>
                <a:rect l="l" t="t" r="r" b="b"/>
                <a:pathLst>
                  <a:path w="12253" h="6386" extrusionOk="0">
                    <a:moveTo>
                      <a:pt x="6248" y="1"/>
                    </a:moveTo>
                    <a:cubicBezTo>
                      <a:pt x="6226" y="1"/>
                      <a:pt x="6203" y="4"/>
                      <a:pt x="6180" y="12"/>
                    </a:cubicBezTo>
                    <a:cubicBezTo>
                      <a:pt x="5942" y="84"/>
                      <a:pt x="5739" y="227"/>
                      <a:pt x="5513" y="298"/>
                    </a:cubicBezTo>
                    <a:cubicBezTo>
                      <a:pt x="5331" y="355"/>
                      <a:pt x="5138" y="477"/>
                      <a:pt x="4954" y="477"/>
                    </a:cubicBezTo>
                    <a:cubicBezTo>
                      <a:pt x="4946" y="477"/>
                      <a:pt x="4938" y="477"/>
                      <a:pt x="4930" y="477"/>
                    </a:cubicBezTo>
                    <a:cubicBezTo>
                      <a:pt x="4751" y="477"/>
                      <a:pt x="4596" y="381"/>
                      <a:pt x="4430" y="381"/>
                    </a:cubicBezTo>
                    <a:cubicBezTo>
                      <a:pt x="4108" y="381"/>
                      <a:pt x="3644" y="429"/>
                      <a:pt x="3501" y="738"/>
                    </a:cubicBezTo>
                    <a:cubicBezTo>
                      <a:pt x="3378" y="1004"/>
                      <a:pt x="3300" y="1148"/>
                      <a:pt x="3081" y="1148"/>
                    </a:cubicBezTo>
                    <a:cubicBezTo>
                      <a:pt x="3025" y="1148"/>
                      <a:pt x="2960" y="1139"/>
                      <a:pt x="2882" y="1119"/>
                    </a:cubicBezTo>
                    <a:cubicBezTo>
                      <a:pt x="2811" y="1103"/>
                      <a:pt x="2751" y="1095"/>
                      <a:pt x="2700" y="1095"/>
                    </a:cubicBezTo>
                    <a:cubicBezTo>
                      <a:pt x="2383" y="1095"/>
                      <a:pt x="2403" y="1387"/>
                      <a:pt x="2168" y="1643"/>
                    </a:cubicBezTo>
                    <a:cubicBezTo>
                      <a:pt x="1929" y="1929"/>
                      <a:pt x="1489" y="2096"/>
                      <a:pt x="1203" y="2346"/>
                    </a:cubicBezTo>
                    <a:cubicBezTo>
                      <a:pt x="917" y="2608"/>
                      <a:pt x="715" y="2929"/>
                      <a:pt x="358" y="3084"/>
                    </a:cubicBezTo>
                    <a:cubicBezTo>
                      <a:pt x="1" y="3227"/>
                      <a:pt x="13" y="3394"/>
                      <a:pt x="251" y="3667"/>
                    </a:cubicBezTo>
                    <a:cubicBezTo>
                      <a:pt x="358" y="3775"/>
                      <a:pt x="477" y="3894"/>
                      <a:pt x="453" y="4060"/>
                    </a:cubicBezTo>
                    <a:cubicBezTo>
                      <a:pt x="417" y="4239"/>
                      <a:pt x="263" y="4453"/>
                      <a:pt x="358" y="4644"/>
                    </a:cubicBezTo>
                    <a:cubicBezTo>
                      <a:pt x="453" y="4810"/>
                      <a:pt x="691" y="4846"/>
                      <a:pt x="834" y="4929"/>
                    </a:cubicBezTo>
                    <a:cubicBezTo>
                      <a:pt x="1025" y="5037"/>
                      <a:pt x="1072" y="5275"/>
                      <a:pt x="1227" y="5418"/>
                    </a:cubicBezTo>
                    <a:cubicBezTo>
                      <a:pt x="1417" y="5596"/>
                      <a:pt x="1715" y="5501"/>
                      <a:pt x="1941" y="5584"/>
                    </a:cubicBezTo>
                    <a:cubicBezTo>
                      <a:pt x="2251" y="5691"/>
                      <a:pt x="2572" y="5763"/>
                      <a:pt x="2894" y="5846"/>
                    </a:cubicBezTo>
                    <a:cubicBezTo>
                      <a:pt x="3062" y="5893"/>
                      <a:pt x="3222" y="5899"/>
                      <a:pt x="3383" y="5899"/>
                    </a:cubicBezTo>
                    <a:cubicBezTo>
                      <a:pt x="3431" y="5899"/>
                      <a:pt x="3478" y="5898"/>
                      <a:pt x="3526" y="5898"/>
                    </a:cubicBezTo>
                    <a:cubicBezTo>
                      <a:pt x="3604" y="5898"/>
                      <a:pt x="3683" y="5899"/>
                      <a:pt x="3763" y="5906"/>
                    </a:cubicBezTo>
                    <a:cubicBezTo>
                      <a:pt x="3791" y="5909"/>
                      <a:pt x="3821" y="5910"/>
                      <a:pt x="3852" y="5910"/>
                    </a:cubicBezTo>
                    <a:cubicBezTo>
                      <a:pt x="3952" y="5910"/>
                      <a:pt x="4065" y="5898"/>
                      <a:pt x="4175" y="5898"/>
                    </a:cubicBezTo>
                    <a:cubicBezTo>
                      <a:pt x="4307" y="5898"/>
                      <a:pt x="4434" y="5915"/>
                      <a:pt x="4525" y="5989"/>
                    </a:cubicBezTo>
                    <a:cubicBezTo>
                      <a:pt x="4668" y="6096"/>
                      <a:pt x="4751" y="6287"/>
                      <a:pt x="4930" y="6358"/>
                    </a:cubicBezTo>
                    <a:cubicBezTo>
                      <a:pt x="4972" y="6378"/>
                      <a:pt x="5038" y="6386"/>
                      <a:pt x="5114" y="6386"/>
                    </a:cubicBezTo>
                    <a:cubicBezTo>
                      <a:pt x="5316" y="6386"/>
                      <a:pt x="5591" y="6330"/>
                      <a:pt x="5704" y="6287"/>
                    </a:cubicBezTo>
                    <a:cubicBezTo>
                      <a:pt x="5894" y="6227"/>
                      <a:pt x="6001" y="6037"/>
                      <a:pt x="6180" y="5965"/>
                    </a:cubicBezTo>
                    <a:cubicBezTo>
                      <a:pt x="6206" y="5955"/>
                      <a:pt x="6233" y="5951"/>
                      <a:pt x="6259" y="5951"/>
                    </a:cubicBezTo>
                    <a:cubicBezTo>
                      <a:pt x="6419" y="5951"/>
                      <a:pt x="6569" y="6120"/>
                      <a:pt x="6692" y="6192"/>
                    </a:cubicBezTo>
                    <a:cubicBezTo>
                      <a:pt x="6755" y="6229"/>
                      <a:pt x="6814" y="6244"/>
                      <a:pt x="6870" y="6244"/>
                    </a:cubicBezTo>
                    <a:cubicBezTo>
                      <a:pt x="6993" y="6244"/>
                      <a:pt x="7105" y="6170"/>
                      <a:pt x="7228" y="6096"/>
                    </a:cubicBezTo>
                    <a:cubicBezTo>
                      <a:pt x="7333" y="6033"/>
                      <a:pt x="7424" y="6010"/>
                      <a:pt x="7511" y="6010"/>
                    </a:cubicBezTo>
                    <a:cubicBezTo>
                      <a:pt x="7669" y="6010"/>
                      <a:pt x="7814" y="6086"/>
                      <a:pt x="8014" y="6132"/>
                    </a:cubicBezTo>
                    <a:cubicBezTo>
                      <a:pt x="8215" y="6177"/>
                      <a:pt x="8523" y="6264"/>
                      <a:pt x="8747" y="6264"/>
                    </a:cubicBezTo>
                    <a:cubicBezTo>
                      <a:pt x="8761" y="6264"/>
                      <a:pt x="8774" y="6264"/>
                      <a:pt x="8787" y="6263"/>
                    </a:cubicBezTo>
                    <a:cubicBezTo>
                      <a:pt x="8966" y="6239"/>
                      <a:pt x="9085" y="6049"/>
                      <a:pt x="9216" y="5941"/>
                    </a:cubicBezTo>
                    <a:cubicBezTo>
                      <a:pt x="9281" y="5894"/>
                      <a:pt x="9345" y="5876"/>
                      <a:pt x="9410" y="5876"/>
                    </a:cubicBezTo>
                    <a:cubicBezTo>
                      <a:pt x="9525" y="5876"/>
                      <a:pt x="9642" y="5932"/>
                      <a:pt x="9764" y="5977"/>
                    </a:cubicBezTo>
                    <a:cubicBezTo>
                      <a:pt x="9851" y="6015"/>
                      <a:pt x="9943" y="6029"/>
                      <a:pt x="10037" y="6029"/>
                    </a:cubicBezTo>
                    <a:cubicBezTo>
                      <a:pt x="10211" y="6029"/>
                      <a:pt x="10391" y="5980"/>
                      <a:pt x="10561" y="5941"/>
                    </a:cubicBezTo>
                    <a:cubicBezTo>
                      <a:pt x="10776" y="5894"/>
                      <a:pt x="10835" y="5763"/>
                      <a:pt x="10931" y="5572"/>
                    </a:cubicBezTo>
                    <a:cubicBezTo>
                      <a:pt x="11026" y="5370"/>
                      <a:pt x="11121" y="5299"/>
                      <a:pt x="11347" y="5215"/>
                    </a:cubicBezTo>
                    <a:cubicBezTo>
                      <a:pt x="11835" y="5037"/>
                      <a:pt x="12157" y="4501"/>
                      <a:pt x="12228" y="3989"/>
                    </a:cubicBezTo>
                    <a:cubicBezTo>
                      <a:pt x="12252" y="3739"/>
                      <a:pt x="12074" y="3525"/>
                      <a:pt x="12050" y="3274"/>
                    </a:cubicBezTo>
                    <a:cubicBezTo>
                      <a:pt x="12026" y="3024"/>
                      <a:pt x="12050" y="2786"/>
                      <a:pt x="11800" y="2643"/>
                    </a:cubicBezTo>
                    <a:cubicBezTo>
                      <a:pt x="11609" y="2536"/>
                      <a:pt x="11407" y="2477"/>
                      <a:pt x="11312" y="2262"/>
                    </a:cubicBezTo>
                    <a:cubicBezTo>
                      <a:pt x="11204" y="2036"/>
                      <a:pt x="11157" y="1810"/>
                      <a:pt x="10871" y="1762"/>
                    </a:cubicBezTo>
                    <a:cubicBezTo>
                      <a:pt x="10395" y="1703"/>
                      <a:pt x="9978" y="1453"/>
                      <a:pt x="9633" y="1108"/>
                    </a:cubicBezTo>
                    <a:cubicBezTo>
                      <a:pt x="9442" y="929"/>
                      <a:pt x="9252" y="858"/>
                      <a:pt x="9002" y="798"/>
                    </a:cubicBezTo>
                    <a:cubicBezTo>
                      <a:pt x="8680" y="703"/>
                      <a:pt x="8347" y="488"/>
                      <a:pt x="8014" y="477"/>
                    </a:cubicBezTo>
                    <a:cubicBezTo>
                      <a:pt x="7989" y="476"/>
                      <a:pt x="7964" y="476"/>
                      <a:pt x="7938" y="476"/>
                    </a:cubicBezTo>
                    <a:cubicBezTo>
                      <a:pt x="7795" y="476"/>
                      <a:pt x="7636" y="484"/>
                      <a:pt x="7475" y="484"/>
                    </a:cubicBezTo>
                    <a:cubicBezTo>
                      <a:pt x="7162" y="484"/>
                      <a:pt x="6843" y="451"/>
                      <a:pt x="6621" y="250"/>
                    </a:cubicBezTo>
                    <a:cubicBezTo>
                      <a:pt x="6507" y="157"/>
                      <a:pt x="6393" y="1"/>
                      <a:pt x="62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5" name="Google Shape;12165;p32"/>
              <p:cNvSpPr/>
              <p:nvPr/>
            </p:nvSpPr>
            <p:spPr>
              <a:xfrm>
                <a:off x="6106588" y="3776550"/>
                <a:ext cx="377750" cy="2133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8535" extrusionOk="0">
                    <a:moveTo>
                      <a:pt x="8217" y="0"/>
                    </a:moveTo>
                    <a:cubicBezTo>
                      <a:pt x="8089" y="0"/>
                      <a:pt x="7956" y="56"/>
                      <a:pt x="7835" y="99"/>
                    </a:cubicBezTo>
                    <a:cubicBezTo>
                      <a:pt x="7656" y="159"/>
                      <a:pt x="7478" y="147"/>
                      <a:pt x="7287" y="159"/>
                    </a:cubicBezTo>
                    <a:cubicBezTo>
                      <a:pt x="6787" y="206"/>
                      <a:pt x="6394" y="266"/>
                      <a:pt x="5930" y="456"/>
                    </a:cubicBezTo>
                    <a:cubicBezTo>
                      <a:pt x="5714" y="546"/>
                      <a:pt x="5437" y="704"/>
                      <a:pt x="5186" y="704"/>
                    </a:cubicBezTo>
                    <a:cubicBezTo>
                      <a:pt x="5105" y="704"/>
                      <a:pt x="5026" y="688"/>
                      <a:pt x="4953" y="647"/>
                    </a:cubicBezTo>
                    <a:cubicBezTo>
                      <a:pt x="4823" y="587"/>
                      <a:pt x="4703" y="492"/>
                      <a:pt x="4572" y="456"/>
                    </a:cubicBezTo>
                    <a:cubicBezTo>
                      <a:pt x="4550" y="450"/>
                      <a:pt x="4528" y="447"/>
                      <a:pt x="4506" y="447"/>
                    </a:cubicBezTo>
                    <a:cubicBezTo>
                      <a:pt x="4316" y="447"/>
                      <a:pt x="4140" y="657"/>
                      <a:pt x="4001" y="742"/>
                    </a:cubicBezTo>
                    <a:cubicBezTo>
                      <a:pt x="3703" y="933"/>
                      <a:pt x="3775" y="1195"/>
                      <a:pt x="3549" y="1433"/>
                    </a:cubicBezTo>
                    <a:cubicBezTo>
                      <a:pt x="3493" y="1494"/>
                      <a:pt x="3427" y="1514"/>
                      <a:pt x="3355" y="1514"/>
                    </a:cubicBezTo>
                    <a:cubicBezTo>
                      <a:pt x="3210" y="1514"/>
                      <a:pt x="3043" y="1431"/>
                      <a:pt x="2897" y="1431"/>
                    </a:cubicBezTo>
                    <a:cubicBezTo>
                      <a:pt x="2804" y="1431"/>
                      <a:pt x="2720" y="1465"/>
                      <a:pt x="2656" y="1576"/>
                    </a:cubicBezTo>
                    <a:cubicBezTo>
                      <a:pt x="2572" y="1718"/>
                      <a:pt x="2548" y="1885"/>
                      <a:pt x="2453" y="2004"/>
                    </a:cubicBezTo>
                    <a:cubicBezTo>
                      <a:pt x="2334" y="2147"/>
                      <a:pt x="2120" y="2147"/>
                      <a:pt x="1953" y="2183"/>
                    </a:cubicBezTo>
                    <a:cubicBezTo>
                      <a:pt x="1786" y="2218"/>
                      <a:pt x="1655" y="2338"/>
                      <a:pt x="1489" y="2385"/>
                    </a:cubicBezTo>
                    <a:cubicBezTo>
                      <a:pt x="1310" y="2445"/>
                      <a:pt x="1108" y="2492"/>
                      <a:pt x="1072" y="2707"/>
                    </a:cubicBezTo>
                    <a:cubicBezTo>
                      <a:pt x="1013" y="3064"/>
                      <a:pt x="1120" y="3302"/>
                      <a:pt x="715" y="3445"/>
                    </a:cubicBezTo>
                    <a:cubicBezTo>
                      <a:pt x="405" y="3552"/>
                      <a:pt x="0" y="3969"/>
                      <a:pt x="60" y="4326"/>
                    </a:cubicBezTo>
                    <a:cubicBezTo>
                      <a:pt x="108" y="4635"/>
                      <a:pt x="477" y="4743"/>
                      <a:pt x="429" y="5088"/>
                    </a:cubicBezTo>
                    <a:cubicBezTo>
                      <a:pt x="393" y="5290"/>
                      <a:pt x="417" y="5469"/>
                      <a:pt x="405" y="5671"/>
                    </a:cubicBezTo>
                    <a:cubicBezTo>
                      <a:pt x="393" y="5862"/>
                      <a:pt x="239" y="6100"/>
                      <a:pt x="334" y="6290"/>
                    </a:cubicBezTo>
                    <a:cubicBezTo>
                      <a:pt x="501" y="6624"/>
                      <a:pt x="1024" y="6874"/>
                      <a:pt x="1322" y="7052"/>
                    </a:cubicBezTo>
                    <a:cubicBezTo>
                      <a:pt x="1727" y="7279"/>
                      <a:pt x="2001" y="7791"/>
                      <a:pt x="2441" y="7945"/>
                    </a:cubicBezTo>
                    <a:cubicBezTo>
                      <a:pt x="2485" y="7961"/>
                      <a:pt x="2529" y="7967"/>
                      <a:pt x="2573" y="7967"/>
                    </a:cubicBezTo>
                    <a:cubicBezTo>
                      <a:pt x="2734" y="7967"/>
                      <a:pt x="2899" y="7886"/>
                      <a:pt x="3048" y="7886"/>
                    </a:cubicBezTo>
                    <a:cubicBezTo>
                      <a:pt x="3263" y="7886"/>
                      <a:pt x="3370" y="8076"/>
                      <a:pt x="3489" y="8219"/>
                    </a:cubicBezTo>
                    <a:cubicBezTo>
                      <a:pt x="3582" y="8320"/>
                      <a:pt x="3662" y="8358"/>
                      <a:pt x="3735" y="8358"/>
                    </a:cubicBezTo>
                    <a:cubicBezTo>
                      <a:pt x="3962" y="8358"/>
                      <a:pt x="4124" y="7991"/>
                      <a:pt x="4392" y="7991"/>
                    </a:cubicBezTo>
                    <a:cubicBezTo>
                      <a:pt x="4405" y="7991"/>
                      <a:pt x="4417" y="7991"/>
                      <a:pt x="4430" y="7993"/>
                    </a:cubicBezTo>
                    <a:cubicBezTo>
                      <a:pt x="4478" y="8000"/>
                      <a:pt x="4528" y="8002"/>
                      <a:pt x="4579" y="8002"/>
                    </a:cubicBezTo>
                    <a:cubicBezTo>
                      <a:pt x="4675" y="8002"/>
                      <a:pt x="4774" y="7994"/>
                      <a:pt x="4871" y="7994"/>
                    </a:cubicBezTo>
                    <a:cubicBezTo>
                      <a:pt x="5006" y="7994"/>
                      <a:pt x="5138" y="8009"/>
                      <a:pt x="5251" y="8076"/>
                    </a:cubicBezTo>
                    <a:cubicBezTo>
                      <a:pt x="5444" y="8190"/>
                      <a:pt x="5572" y="8303"/>
                      <a:pt x="5790" y="8303"/>
                    </a:cubicBezTo>
                    <a:cubicBezTo>
                      <a:pt x="5801" y="8303"/>
                      <a:pt x="5812" y="8303"/>
                      <a:pt x="5823" y="8303"/>
                    </a:cubicBezTo>
                    <a:cubicBezTo>
                      <a:pt x="6418" y="8303"/>
                      <a:pt x="6942" y="8362"/>
                      <a:pt x="7513" y="8493"/>
                    </a:cubicBezTo>
                    <a:cubicBezTo>
                      <a:pt x="7547" y="8500"/>
                      <a:pt x="7579" y="8503"/>
                      <a:pt x="7611" y="8503"/>
                    </a:cubicBezTo>
                    <a:cubicBezTo>
                      <a:pt x="7808" y="8503"/>
                      <a:pt x="7985" y="8391"/>
                      <a:pt x="8180" y="8350"/>
                    </a:cubicBezTo>
                    <a:cubicBezTo>
                      <a:pt x="8219" y="8343"/>
                      <a:pt x="8257" y="8340"/>
                      <a:pt x="8296" y="8340"/>
                    </a:cubicBezTo>
                    <a:cubicBezTo>
                      <a:pt x="8507" y="8340"/>
                      <a:pt x="8720" y="8434"/>
                      <a:pt x="8942" y="8434"/>
                    </a:cubicBezTo>
                    <a:cubicBezTo>
                      <a:pt x="8953" y="8433"/>
                      <a:pt x="8964" y="8433"/>
                      <a:pt x="8975" y="8433"/>
                    </a:cubicBezTo>
                    <a:cubicBezTo>
                      <a:pt x="9205" y="8433"/>
                      <a:pt x="9411" y="8535"/>
                      <a:pt x="9637" y="8535"/>
                    </a:cubicBezTo>
                    <a:cubicBezTo>
                      <a:pt x="9667" y="8535"/>
                      <a:pt x="9697" y="8533"/>
                      <a:pt x="9728" y="8529"/>
                    </a:cubicBezTo>
                    <a:cubicBezTo>
                      <a:pt x="10002" y="8493"/>
                      <a:pt x="10299" y="8481"/>
                      <a:pt x="10514" y="8303"/>
                    </a:cubicBezTo>
                    <a:cubicBezTo>
                      <a:pt x="10784" y="8080"/>
                      <a:pt x="11117" y="8001"/>
                      <a:pt x="11454" y="8001"/>
                    </a:cubicBezTo>
                    <a:cubicBezTo>
                      <a:pt x="11622" y="8001"/>
                      <a:pt x="11792" y="8021"/>
                      <a:pt x="11954" y="8053"/>
                    </a:cubicBezTo>
                    <a:cubicBezTo>
                      <a:pt x="11981" y="8057"/>
                      <a:pt x="12006" y="8059"/>
                      <a:pt x="12030" y="8059"/>
                    </a:cubicBezTo>
                    <a:cubicBezTo>
                      <a:pt x="12391" y="8059"/>
                      <a:pt x="12475" y="7563"/>
                      <a:pt x="12789" y="7563"/>
                    </a:cubicBezTo>
                    <a:cubicBezTo>
                      <a:pt x="12828" y="7563"/>
                      <a:pt x="12871" y="7571"/>
                      <a:pt x="12919" y="7588"/>
                    </a:cubicBezTo>
                    <a:cubicBezTo>
                      <a:pt x="13079" y="7645"/>
                      <a:pt x="13239" y="7779"/>
                      <a:pt x="13410" y="7779"/>
                    </a:cubicBezTo>
                    <a:cubicBezTo>
                      <a:pt x="13417" y="7779"/>
                      <a:pt x="13424" y="7779"/>
                      <a:pt x="13431" y="7779"/>
                    </a:cubicBezTo>
                    <a:cubicBezTo>
                      <a:pt x="13633" y="7767"/>
                      <a:pt x="13776" y="7469"/>
                      <a:pt x="13907" y="7338"/>
                    </a:cubicBezTo>
                    <a:cubicBezTo>
                      <a:pt x="14062" y="7183"/>
                      <a:pt x="14109" y="7076"/>
                      <a:pt x="14157" y="6862"/>
                    </a:cubicBezTo>
                    <a:cubicBezTo>
                      <a:pt x="14217" y="6612"/>
                      <a:pt x="14419" y="6457"/>
                      <a:pt x="14550" y="6243"/>
                    </a:cubicBezTo>
                    <a:cubicBezTo>
                      <a:pt x="14669" y="6040"/>
                      <a:pt x="14848" y="5898"/>
                      <a:pt x="14979" y="5695"/>
                    </a:cubicBezTo>
                    <a:cubicBezTo>
                      <a:pt x="15110" y="5493"/>
                      <a:pt x="15026" y="5195"/>
                      <a:pt x="15026" y="4957"/>
                    </a:cubicBezTo>
                    <a:cubicBezTo>
                      <a:pt x="15026" y="4731"/>
                      <a:pt x="14788" y="4600"/>
                      <a:pt x="14729" y="4385"/>
                    </a:cubicBezTo>
                    <a:cubicBezTo>
                      <a:pt x="14681" y="4171"/>
                      <a:pt x="14895" y="3969"/>
                      <a:pt x="14883" y="3742"/>
                    </a:cubicBezTo>
                    <a:cubicBezTo>
                      <a:pt x="14859" y="3314"/>
                      <a:pt x="14217" y="2850"/>
                      <a:pt x="13895" y="2611"/>
                    </a:cubicBezTo>
                    <a:cubicBezTo>
                      <a:pt x="13455" y="2290"/>
                      <a:pt x="12990" y="1992"/>
                      <a:pt x="12538" y="1659"/>
                    </a:cubicBezTo>
                    <a:cubicBezTo>
                      <a:pt x="12204" y="1409"/>
                      <a:pt x="11835" y="1171"/>
                      <a:pt x="11478" y="945"/>
                    </a:cubicBezTo>
                    <a:cubicBezTo>
                      <a:pt x="11276" y="825"/>
                      <a:pt x="11061" y="849"/>
                      <a:pt x="10835" y="814"/>
                    </a:cubicBezTo>
                    <a:cubicBezTo>
                      <a:pt x="10609" y="778"/>
                      <a:pt x="10526" y="599"/>
                      <a:pt x="10407" y="433"/>
                    </a:cubicBezTo>
                    <a:cubicBezTo>
                      <a:pt x="10287" y="266"/>
                      <a:pt x="10157" y="230"/>
                      <a:pt x="9954" y="230"/>
                    </a:cubicBezTo>
                    <a:cubicBezTo>
                      <a:pt x="9818" y="230"/>
                      <a:pt x="9664" y="200"/>
                      <a:pt x="9522" y="200"/>
                    </a:cubicBezTo>
                    <a:cubicBezTo>
                      <a:pt x="9465" y="200"/>
                      <a:pt x="9410" y="205"/>
                      <a:pt x="9359" y="218"/>
                    </a:cubicBezTo>
                    <a:cubicBezTo>
                      <a:pt x="9226" y="249"/>
                      <a:pt x="9075" y="333"/>
                      <a:pt x="8937" y="333"/>
                    </a:cubicBezTo>
                    <a:cubicBezTo>
                      <a:pt x="8914" y="333"/>
                      <a:pt x="8892" y="330"/>
                      <a:pt x="8871" y="325"/>
                    </a:cubicBezTo>
                    <a:cubicBezTo>
                      <a:pt x="8668" y="290"/>
                      <a:pt x="8549" y="111"/>
                      <a:pt x="8359" y="28"/>
                    </a:cubicBezTo>
                    <a:cubicBezTo>
                      <a:pt x="8313" y="8"/>
                      <a:pt x="8265" y="0"/>
                      <a:pt x="821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6" name="Google Shape;12166;p32"/>
              <p:cNvSpPr/>
              <p:nvPr/>
            </p:nvSpPr>
            <p:spPr>
              <a:xfrm>
                <a:off x="6329238" y="3595200"/>
                <a:ext cx="271175" cy="133275"/>
              </a:xfrm>
              <a:custGeom>
                <a:avLst/>
                <a:gdLst/>
                <a:ahLst/>
                <a:cxnLst/>
                <a:rect l="l" t="t" r="r" b="b"/>
                <a:pathLst>
                  <a:path w="10847" h="5331" extrusionOk="0">
                    <a:moveTo>
                      <a:pt x="4825" y="0"/>
                    </a:moveTo>
                    <a:cubicBezTo>
                      <a:pt x="4606" y="0"/>
                      <a:pt x="4355" y="98"/>
                      <a:pt x="4168" y="150"/>
                    </a:cubicBezTo>
                    <a:cubicBezTo>
                      <a:pt x="3929" y="221"/>
                      <a:pt x="3560" y="245"/>
                      <a:pt x="3382" y="436"/>
                    </a:cubicBezTo>
                    <a:cubicBezTo>
                      <a:pt x="3263" y="567"/>
                      <a:pt x="3191" y="793"/>
                      <a:pt x="3025" y="864"/>
                    </a:cubicBezTo>
                    <a:cubicBezTo>
                      <a:pt x="2978" y="883"/>
                      <a:pt x="2930" y="891"/>
                      <a:pt x="2881" y="891"/>
                    </a:cubicBezTo>
                    <a:cubicBezTo>
                      <a:pt x="2735" y="891"/>
                      <a:pt x="2582" y="826"/>
                      <a:pt x="2432" y="826"/>
                    </a:cubicBezTo>
                    <a:cubicBezTo>
                      <a:pt x="2415" y="826"/>
                      <a:pt x="2398" y="827"/>
                      <a:pt x="2382" y="829"/>
                    </a:cubicBezTo>
                    <a:cubicBezTo>
                      <a:pt x="2155" y="864"/>
                      <a:pt x="1905" y="1079"/>
                      <a:pt x="1715" y="1198"/>
                    </a:cubicBezTo>
                    <a:cubicBezTo>
                      <a:pt x="1512" y="1329"/>
                      <a:pt x="1477" y="1591"/>
                      <a:pt x="1298" y="1745"/>
                    </a:cubicBezTo>
                    <a:cubicBezTo>
                      <a:pt x="1096" y="1900"/>
                      <a:pt x="1012" y="2150"/>
                      <a:pt x="822" y="2293"/>
                    </a:cubicBezTo>
                    <a:cubicBezTo>
                      <a:pt x="667" y="2400"/>
                      <a:pt x="465" y="2424"/>
                      <a:pt x="334" y="2567"/>
                    </a:cubicBezTo>
                    <a:cubicBezTo>
                      <a:pt x="0" y="2900"/>
                      <a:pt x="262" y="3615"/>
                      <a:pt x="441" y="3948"/>
                    </a:cubicBezTo>
                    <a:cubicBezTo>
                      <a:pt x="655" y="4377"/>
                      <a:pt x="1120" y="4650"/>
                      <a:pt x="1501" y="4924"/>
                    </a:cubicBezTo>
                    <a:cubicBezTo>
                      <a:pt x="1647" y="5036"/>
                      <a:pt x="1769" y="5117"/>
                      <a:pt x="1919" y="5117"/>
                    </a:cubicBezTo>
                    <a:cubicBezTo>
                      <a:pt x="1977" y="5117"/>
                      <a:pt x="2039" y="5105"/>
                      <a:pt x="2108" y="5079"/>
                    </a:cubicBezTo>
                    <a:cubicBezTo>
                      <a:pt x="2236" y="5028"/>
                      <a:pt x="2336" y="5003"/>
                      <a:pt x="2431" y="5003"/>
                    </a:cubicBezTo>
                    <a:cubicBezTo>
                      <a:pt x="2556" y="5003"/>
                      <a:pt x="2672" y="5046"/>
                      <a:pt x="2834" y="5127"/>
                    </a:cubicBezTo>
                    <a:cubicBezTo>
                      <a:pt x="3072" y="5234"/>
                      <a:pt x="3406" y="5317"/>
                      <a:pt x="3667" y="5329"/>
                    </a:cubicBezTo>
                    <a:cubicBezTo>
                      <a:pt x="3678" y="5330"/>
                      <a:pt x="3688" y="5331"/>
                      <a:pt x="3698" y="5331"/>
                    </a:cubicBezTo>
                    <a:cubicBezTo>
                      <a:pt x="3904" y="5331"/>
                      <a:pt x="4063" y="5114"/>
                      <a:pt x="4271" y="5114"/>
                    </a:cubicBezTo>
                    <a:cubicBezTo>
                      <a:pt x="4276" y="5114"/>
                      <a:pt x="4281" y="5115"/>
                      <a:pt x="4287" y="5115"/>
                    </a:cubicBezTo>
                    <a:cubicBezTo>
                      <a:pt x="4531" y="5126"/>
                      <a:pt x="4713" y="5272"/>
                      <a:pt x="4959" y="5272"/>
                    </a:cubicBezTo>
                    <a:cubicBezTo>
                      <a:pt x="4977" y="5272"/>
                      <a:pt x="4995" y="5271"/>
                      <a:pt x="5013" y="5270"/>
                    </a:cubicBezTo>
                    <a:cubicBezTo>
                      <a:pt x="5179" y="5256"/>
                      <a:pt x="5323" y="5239"/>
                      <a:pt x="5472" y="5239"/>
                    </a:cubicBezTo>
                    <a:cubicBezTo>
                      <a:pt x="5589" y="5239"/>
                      <a:pt x="5710" y="5250"/>
                      <a:pt x="5846" y="5282"/>
                    </a:cubicBezTo>
                    <a:cubicBezTo>
                      <a:pt x="5911" y="5296"/>
                      <a:pt x="5972" y="5302"/>
                      <a:pt x="6031" y="5302"/>
                    </a:cubicBezTo>
                    <a:cubicBezTo>
                      <a:pt x="6212" y="5302"/>
                      <a:pt x="6375" y="5246"/>
                      <a:pt x="6573" y="5210"/>
                    </a:cubicBezTo>
                    <a:cubicBezTo>
                      <a:pt x="6609" y="5203"/>
                      <a:pt x="6644" y="5200"/>
                      <a:pt x="6679" y="5200"/>
                    </a:cubicBezTo>
                    <a:cubicBezTo>
                      <a:pt x="6879" y="5200"/>
                      <a:pt x="7068" y="5294"/>
                      <a:pt x="7279" y="5294"/>
                    </a:cubicBezTo>
                    <a:cubicBezTo>
                      <a:pt x="7290" y="5294"/>
                      <a:pt x="7300" y="5294"/>
                      <a:pt x="7311" y="5293"/>
                    </a:cubicBezTo>
                    <a:cubicBezTo>
                      <a:pt x="7620" y="5258"/>
                      <a:pt x="7906" y="5293"/>
                      <a:pt x="8216" y="5210"/>
                    </a:cubicBezTo>
                    <a:cubicBezTo>
                      <a:pt x="8513" y="5115"/>
                      <a:pt x="8692" y="5008"/>
                      <a:pt x="8954" y="4853"/>
                    </a:cubicBezTo>
                    <a:cubicBezTo>
                      <a:pt x="9406" y="4603"/>
                      <a:pt x="9930" y="4591"/>
                      <a:pt x="10311" y="4210"/>
                    </a:cubicBezTo>
                    <a:cubicBezTo>
                      <a:pt x="10478" y="4031"/>
                      <a:pt x="10597" y="3805"/>
                      <a:pt x="10621" y="3555"/>
                    </a:cubicBezTo>
                    <a:cubicBezTo>
                      <a:pt x="10656" y="3293"/>
                      <a:pt x="10740" y="3055"/>
                      <a:pt x="10776" y="2793"/>
                    </a:cubicBezTo>
                    <a:cubicBezTo>
                      <a:pt x="10847" y="2341"/>
                      <a:pt x="10216" y="2460"/>
                      <a:pt x="10061" y="2150"/>
                    </a:cubicBezTo>
                    <a:cubicBezTo>
                      <a:pt x="9966" y="1972"/>
                      <a:pt x="9978" y="1710"/>
                      <a:pt x="9811" y="1579"/>
                    </a:cubicBezTo>
                    <a:cubicBezTo>
                      <a:pt x="9621" y="1412"/>
                      <a:pt x="9287" y="1412"/>
                      <a:pt x="9049" y="1281"/>
                    </a:cubicBezTo>
                    <a:cubicBezTo>
                      <a:pt x="8656" y="1055"/>
                      <a:pt x="8073" y="948"/>
                      <a:pt x="7751" y="614"/>
                    </a:cubicBezTo>
                    <a:cubicBezTo>
                      <a:pt x="7582" y="445"/>
                      <a:pt x="7455" y="340"/>
                      <a:pt x="7219" y="340"/>
                    </a:cubicBezTo>
                    <a:cubicBezTo>
                      <a:pt x="7206" y="340"/>
                      <a:pt x="7193" y="340"/>
                      <a:pt x="7180" y="340"/>
                    </a:cubicBezTo>
                    <a:cubicBezTo>
                      <a:pt x="6858" y="340"/>
                      <a:pt x="6561" y="281"/>
                      <a:pt x="6251" y="233"/>
                    </a:cubicBezTo>
                    <a:cubicBezTo>
                      <a:pt x="6139" y="218"/>
                      <a:pt x="6031" y="214"/>
                      <a:pt x="5924" y="214"/>
                    </a:cubicBezTo>
                    <a:cubicBezTo>
                      <a:pt x="5781" y="214"/>
                      <a:pt x="5639" y="221"/>
                      <a:pt x="5489" y="221"/>
                    </a:cubicBezTo>
                    <a:cubicBezTo>
                      <a:pt x="5287" y="221"/>
                      <a:pt x="5120" y="31"/>
                      <a:pt x="4918" y="7"/>
                    </a:cubicBezTo>
                    <a:cubicBezTo>
                      <a:pt x="4888" y="3"/>
                      <a:pt x="4856" y="0"/>
                      <a:pt x="482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7" name="Google Shape;12167;p32"/>
              <p:cNvSpPr/>
              <p:nvPr/>
            </p:nvSpPr>
            <p:spPr>
              <a:xfrm>
                <a:off x="6501288" y="3734900"/>
                <a:ext cx="165800" cy="81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3255" extrusionOk="0">
                    <a:moveTo>
                      <a:pt x="2918" y="0"/>
                    </a:moveTo>
                    <a:cubicBezTo>
                      <a:pt x="2886" y="0"/>
                      <a:pt x="2854" y="1"/>
                      <a:pt x="2822" y="3"/>
                    </a:cubicBezTo>
                    <a:cubicBezTo>
                      <a:pt x="2477" y="15"/>
                      <a:pt x="2143" y="170"/>
                      <a:pt x="1810" y="253"/>
                    </a:cubicBezTo>
                    <a:cubicBezTo>
                      <a:pt x="1500" y="336"/>
                      <a:pt x="1107" y="467"/>
                      <a:pt x="846" y="658"/>
                    </a:cubicBezTo>
                    <a:cubicBezTo>
                      <a:pt x="619" y="825"/>
                      <a:pt x="524" y="1206"/>
                      <a:pt x="322" y="1432"/>
                    </a:cubicBezTo>
                    <a:cubicBezTo>
                      <a:pt x="107" y="1670"/>
                      <a:pt x="0" y="2039"/>
                      <a:pt x="95" y="2372"/>
                    </a:cubicBezTo>
                    <a:cubicBezTo>
                      <a:pt x="286" y="3039"/>
                      <a:pt x="1262" y="3003"/>
                      <a:pt x="1798" y="3015"/>
                    </a:cubicBezTo>
                    <a:cubicBezTo>
                      <a:pt x="2096" y="3027"/>
                      <a:pt x="2322" y="3242"/>
                      <a:pt x="2608" y="3253"/>
                    </a:cubicBezTo>
                    <a:cubicBezTo>
                      <a:pt x="2620" y="3254"/>
                      <a:pt x="2633" y="3255"/>
                      <a:pt x="2645" y="3255"/>
                    </a:cubicBezTo>
                    <a:cubicBezTo>
                      <a:pt x="2822" y="3255"/>
                      <a:pt x="2989" y="3180"/>
                      <a:pt x="3167" y="3146"/>
                    </a:cubicBezTo>
                    <a:cubicBezTo>
                      <a:pt x="3215" y="3134"/>
                      <a:pt x="3262" y="3129"/>
                      <a:pt x="3309" y="3129"/>
                    </a:cubicBezTo>
                    <a:cubicBezTo>
                      <a:pt x="3441" y="3129"/>
                      <a:pt x="3572" y="3168"/>
                      <a:pt x="3703" y="3194"/>
                    </a:cubicBezTo>
                    <a:cubicBezTo>
                      <a:pt x="3770" y="3208"/>
                      <a:pt x="3835" y="3214"/>
                      <a:pt x="3898" y="3214"/>
                    </a:cubicBezTo>
                    <a:cubicBezTo>
                      <a:pt x="4157" y="3214"/>
                      <a:pt x="4387" y="3116"/>
                      <a:pt x="4656" y="3087"/>
                    </a:cubicBezTo>
                    <a:cubicBezTo>
                      <a:pt x="5037" y="3051"/>
                      <a:pt x="5394" y="3027"/>
                      <a:pt x="5763" y="2944"/>
                    </a:cubicBezTo>
                    <a:cubicBezTo>
                      <a:pt x="6501" y="2765"/>
                      <a:pt x="6632" y="2015"/>
                      <a:pt x="6251" y="1432"/>
                    </a:cubicBezTo>
                    <a:cubicBezTo>
                      <a:pt x="6108" y="1218"/>
                      <a:pt x="6001" y="1015"/>
                      <a:pt x="5882" y="801"/>
                    </a:cubicBezTo>
                    <a:cubicBezTo>
                      <a:pt x="5727" y="539"/>
                      <a:pt x="5334" y="360"/>
                      <a:pt x="5072" y="253"/>
                    </a:cubicBezTo>
                    <a:cubicBezTo>
                      <a:pt x="4783" y="141"/>
                      <a:pt x="4552" y="102"/>
                      <a:pt x="4281" y="102"/>
                    </a:cubicBezTo>
                    <a:cubicBezTo>
                      <a:pt x="4207" y="102"/>
                      <a:pt x="4130" y="105"/>
                      <a:pt x="4048" y="110"/>
                    </a:cubicBezTo>
                    <a:cubicBezTo>
                      <a:pt x="4032" y="111"/>
                      <a:pt x="4016" y="111"/>
                      <a:pt x="4000" y="111"/>
                    </a:cubicBezTo>
                    <a:cubicBezTo>
                      <a:pt x="3642" y="111"/>
                      <a:pt x="3284" y="0"/>
                      <a:pt x="291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8" name="Google Shape;12168;p32"/>
              <p:cNvSpPr/>
              <p:nvPr/>
            </p:nvSpPr>
            <p:spPr>
              <a:xfrm>
                <a:off x="6531938" y="3904750"/>
                <a:ext cx="204225" cy="121275"/>
              </a:xfrm>
              <a:custGeom>
                <a:avLst/>
                <a:gdLst/>
                <a:ahLst/>
                <a:cxnLst/>
                <a:rect l="l" t="t" r="r" b="b"/>
                <a:pathLst>
                  <a:path w="8169" h="4851" extrusionOk="0">
                    <a:moveTo>
                      <a:pt x="3892" y="0"/>
                    </a:moveTo>
                    <a:cubicBezTo>
                      <a:pt x="3651" y="0"/>
                      <a:pt x="3415" y="47"/>
                      <a:pt x="3215" y="174"/>
                    </a:cubicBezTo>
                    <a:cubicBezTo>
                      <a:pt x="3049" y="281"/>
                      <a:pt x="2894" y="365"/>
                      <a:pt x="2691" y="377"/>
                    </a:cubicBezTo>
                    <a:cubicBezTo>
                      <a:pt x="2640" y="377"/>
                      <a:pt x="2586" y="375"/>
                      <a:pt x="2532" y="375"/>
                    </a:cubicBezTo>
                    <a:cubicBezTo>
                      <a:pt x="2396" y="375"/>
                      <a:pt x="2258" y="387"/>
                      <a:pt x="2156" y="472"/>
                    </a:cubicBezTo>
                    <a:cubicBezTo>
                      <a:pt x="2036" y="567"/>
                      <a:pt x="1977" y="722"/>
                      <a:pt x="1894" y="841"/>
                    </a:cubicBezTo>
                    <a:cubicBezTo>
                      <a:pt x="1763" y="1020"/>
                      <a:pt x="1525" y="1139"/>
                      <a:pt x="1346" y="1281"/>
                    </a:cubicBezTo>
                    <a:cubicBezTo>
                      <a:pt x="1191" y="1401"/>
                      <a:pt x="1024" y="1472"/>
                      <a:pt x="858" y="1579"/>
                    </a:cubicBezTo>
                    <a:cubicBezTo>
                      <a:pt x="643" y="1698"/>
                      <a:pt x="501" y="1924"/>
                      <a:pt x="393" y="2139"/>
                    </a:cubicBezTo>
                    <a:cubicBezTo>
                      <a:pt x="191" y="2544"/>
                      <a:pt x="1" y="3115"/>
                      <a:pt x="215" y="3556"/>
                    </a:cubicBezTo>
                    <a:cubicBezTo>
                      <a:pt x="346" y="3829"/>
                      <a:pt x="834" y="4068"/>
                      <a:pt x="1096" y="4199"/>
                    </a:cubicBezTo>
                    <a:cubicBezTo>
                      <a:pt x="1322" y="4294"/>
                      <a:pt x="1560" y="4329"/>
                      <a:pt x="1798" y="4389"/>
                    </a:cubicBezTo>
                    <a:cubicBezTo>
                      <a:pt x="2013" y="4449"/>
                      <a:pt x="2132" y="4687"/>
                      <a:pt x="2346" y="4722"/>
                    </a:cubicBezTo>
                    <a:cubicBezTo>
                      <a:pt x="2609" y="4762"/>
                      <a:pt x="3006" y="4850"/>
                      <a:pt x="3351" y="4850"/>
                    </a:cubicBezTo>
                    <a:cubicBezTo>
                      <a:pt x="3520" y="4850"/>
                      <a:pt x="3677" y="4829"/>
                      <a:pt x="3799" y="4770"/>
                    </a:cubicBezTo>
                    <a:cubicBezTo>
                      <a:pt x="3918" y="4710"/>
                      <a:pt x="4054" y="4601"/>
                      <a:pt x="4199" y="4601"/>
                    </a:cubicBezTo>
                    <a:cubicBezTo>
                      <a:pt x="4228" y="4601"/>
                      <a:pt x="4257" y="4605"/>
                      <a:pt x="4287" y="4615"/>
                    </a:cubicBezTo>
                    <a:cubicBezTo>
                      <a:pt x="4518" y="4692"/>
                      <a:pt x="4647" y="4820"/>
                      <a:pt x="4891" y="4820"/>
                    </a:cubicBezTo>
                    <a:cubicBezTo>
                      <a:pt x="4911" y="4820"/>
                      <a:pt x="4932" y="4819"/>
                      <a:pt x="4954" y="4818"/>
                    </a:cubicBezTo>
                    <a:cubicBezTo>
                      <a:pt x="5430" y="4794"/>
                      <a:pt x="5811" y="4663"/>
                      <a:pt x="6251" y="4508"/>
                    </a:cubicBezTo>
                    <a:cubicBezTo>
                      <a:pt x="6410" y="4448"/>
                      <a:pt x="6553" y="4380"/>
                      <a:pt x="6713" y="4380"/>
                    </a:cubicBezTo>
                    <a:cubicBezTo>
                      <a:pt x="6745" y="4380"/>
                      <a:pt x="6777" y="4383"/>
                      <a:pt x="6811" y="4389"/>
                    </a:cubicBezTo>
                    <a:cubicBezTo>
                      <a:pt x="6903" y="4402"/>
                      <a:pt x="6983" y="4411"/>
                      <a:pt x="7058" y="4411"/>
                    </a:cubicBezTo>
                    <a:cubicBezTo>
                      <a:pt x="7197" y="4411"/>
                      <a:pt x="7319" y="4378"/>
                      <a:pt x="7466" y="4270"/>
                    </a:cubicBezTo>
                    <a:cubicBezTo>
                      <a:pt x="7775" y="4020"/>
                      <a:pt x="8097" y="3675"/>
                      <a:pt x="8132" y="3246"/>
                    </a:cubicBezTo>
                    <a:cubicBezTo>
                      <a:pt x="8168" y="2782"/>
                      <a:pt x="7906" y="2448"/>
                      <a:pt x="7894" y="2008"/>
                    </a:cubicBezTo>
                    <a:cubicBezTo>
                      <a:pt x="7871" y="1591"/>
                      <a:pt x="7549" y="1270"/>
                      <a:pt x="7216" y="1043"/>
                    </a:cubicBezTo>
                    <a:cubicBezTo>
                      <a:pt x="6835" y="770"/>
                      <a:pt x="6358" y="448"/>
                      <a:pt x="5894" y="365"/>
                    </a:cubicBezTo>
                    <a:cubicBezTo>
                      <a:pt x="5454" y="281"/>
                      <a:pt x="5001" y="222"/>
                      <a:pt x="4573" y="103"/>
                    </a:cubicBezTo>
                    <a:cubicBezTo>
                      <a:pt x="4362" y="44"/>
                      <a:pt x="4125" y="0"/>
                      <a:pt x="389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9" name="Google Shape;12169;p32"/>
              <p:cNvSpPr/>
              <p:nvPr/>
            </p:nvSpPr>
            <p:spPr>
              <a:xfrm>
                <a:off x="8242263" y="4182650"/>
                <a:ext cx="539675" cy="548600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1587" y="21943"/>
                    </a:lnTo>
                    <a:lnTo>
                      <a:pt x="2158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0" name="Google Shape;12170;p32"/>
              <p:cNvSpPr/>
              <p:nvPr/>
            </p:nvSpPr>
            <p:spPr>
              <a:xfrm>
                <a:off x="8242263" y="4182650"/>
                <a:ext cx="50325" cy="548600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013" y="21943"/>
                    </a:lnTo>
                    <a:lnTo>
                      <a:pt x="201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1" name="Google Shape;12171;p32"/>
              <p:cNvSpPr/>
              <p:nvPr/>
            </p:nvSpPr>
            <p:spPr>
              <a:xfrm>
                <a:off x="8189288" y="4675250"/>
                <a:ext cx="7126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8505" h="3561" extrusionOk="0">
                    <a:moveTo>
                      <a:pt x="1" y="1"/>
                    </a:moveTo>
                    <a:lnTo>
                      <a:pt x="1" y="3561"/>
                    </a:lnTo>
                    <a:lnTo>
                      <a:pt x="28504" y="3561"/>
                    </a:lnTo>
                    <a:lnTo>
                      <a:pt x="2850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2" name="Google Shape;12172;p32"/>
              <p:cNvSpPr/>
              <p:nvPr/>
            </p:nvSpPr>
            <p:spPr>
              <a:xfrm>
                <a:off x="8334238" y="4227000"/>
                <a:ext cx="3536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2562" extrusionOk="0">
                    <a:moveTo>
                      <a:pt x="1" y="0"/>
                    </a:moveTo>
                    <a:lnTo>
                      <a:pt x="1" y="12561"/>
                    </a:lnTo>
                    <a:lnTo>
                      <a:pt x="14145" y="12561"/>
                    </a:lnTo>
                    <a:lnTo>
                      <a:pt x="141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3" name="Google Shape;12173;p32"/>
              <p:cNvSpPr/>
              <p:nvPr/>
            </p:nvSpPr>
            <p:spPr>
              <a:xfrm>
                <a:off x="8350013" y="424217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4" name="Google Shape;12174;p32"/>
              <p:cNvSpPr/>
              <p:nvPr/>
            </p:nvSpPr>
            <p:spPr>
              <a:xfrm>
                <a:off x="8433063" y="424217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5" name="Google Shape;12175;p32"/>
              <p:cNvSpPr/>
              <p:nvPr/>
            </p:nvSpPr>
            <p:spPr>
              <a:xfrm>
                <a:off x="8516113" y="424217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6" name="Google Shape;12176;p32"/>
              <p:cNvSpPr/>
              <p:nvPr/>
            </p:nvSpPr>
            <p:spPr>
              <a:xfrm>
                <a:off x="8599163" y="4242175"/>
                <a:ext cx="71450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144" extrusionOk="0">
                    <a:moveTo>
                      <a:pt x="0" y="0"/>
                    </a:moveTo>
                    <a:lnTo>
                      <a:pt x="0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7" name="Google Shape;12177;p32"/>
              <p:cNvSpPr/>
              <p:nvPr/>
            </p:nvSpPr>
            <p:spPr>
              <a:xfrm>
                <a:off x="8350013" y="4357950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8" name="Google Shape;12178;p32"/>
              <p:cNvSpPr/>
              <p:nvPr/>
            </p:nvSpPr>
            <p:spPr>
              <a:xfrm>
                <a:off x="8433063" y="4357950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9" name="Google Shape;12179;p32"/>
              <p:cNvSpPr/>
              <p:nvPr/>
            </p:nvSpPr>
            <p:spPr>
              <a:xfrm>
                <a:off x="8516113" y="4357950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0" name="Google Shape;12180;p32"/>
              <p:cNvSpPr/>
              <p:nvPr/>
            </p:nvSpPr>
            <p:spPr>
              <a:xfrm>
                <a:off x="8599163" y="4357950"/>
                <a:ext cx="71450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6728" extrusionOk="0">
                    <a:moveTo>
                      <a:pt x="0" y="1"/>
                    </a:moveTo>
                    <a:lnTo>
                      <a:pt x="0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1" name="Google Shape;12181;p32"/>
              <p:cNvSpPr/>
              <p:nvPr/>
            </p:nvSpPr>
            <p:spPr>
              <a:xfrm>
                <a:off x="8439913" y="4399325"/>
                <a:ext cx="22650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1" y="1"/>
                    </a:moveTo>
                    <a:lnTo>
                      <a:pt x="1" y="6859"/>
                    </a:lnTo>
                    <a:lnTo>
                      <a:pt x="905" y="6859"/>
                    </a:lnTo>
                    <a:lnTo>
                      <a:pt x="905" y="1"/>
                    </a:lnTo>
                    <a:close/>
                  </a:path>
                </a:pathLst>
              </a:custGeom>
              <a:solidFill>
                <a:srgbClr val="AA4A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2" name="Google Shape;12182;p32"/>
              <p:cNvSpPr/>
              <p:nvPr/>
            </p:nvSpPr>
            <p:spPr>
              <a:xfrm>
                <a:off x="8220538" y="3433725"/>
                <a:ext cx="5831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3325" h="10086" extrusionOk="0">
                    <a:moveTo>
                      <a:pt x="11585" y="1"/>
                    </a:moveTo>
                    <a:lnTo>
                      <a:pt x="1" y="8407"/>
                    </a:lnTo>
                    <a:lnTo>
                      <a:pt x="1" y="10086"/>
                    </a:lnTo>
                    <a:lnTo>
                      <a:pt x="23325" y="10086"/>
                    </a:lnTo>
                    <a:lnTo>
                      <a:pt x="23325" y="8407"/>
                    </a:lnTo>
                    <a:lnTo>
                      <a:pt x="1158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3" name="Google Shape;12183;p32"/>
              <p:cNvSpPr/>
              <p:nvPr/>
            </p:nvSpPr>
            <p:spPr>
              <a:xfrm>
                <a:off x="8242263" y="3492975"/>
                <a:ext cx="539675" cy="748325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9933" extrusionOk="0">
                    <a:moveTo>
                      <a:pt x="10728" y="0"/>
                    </a:moveTo>
                    <a:lnTo>
                      <a:pt x="1" y="7787"/>
                    </a:lnTo>
                    <a:lnTo>
                      <a:pt x="1" y="29933"/>
                    </a:lnTo>
                    <a:lnTo>
                      <a:pt x="21587" y="29933"/>
                    </a:lnTo>
                    <a:lnTo>
                      <a:pt x="21587" y="7787"/>
                    </a:lnTo>
                    <a:lnTo>
                      <a:pt x="107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4" name="Google Shape;12184;p32"/>
              <p:cNvSpPr/>
              <p:nvPr/>
            </p:nvSpPr>
            <p:spPr>
              <a:xfrm>
                <a:off x="8242263" y="3528400"/>
                <a:ext cx="539675" cy="748025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9921" extrusionOk="0">
                    <a:moveTo>
                      <a:pt x="10728" y="0"/>
                    </a:moveTo>
                    <a:lnTo>
                      <a:pt x="1" y="7775"/>
                    </a:lnTo>
                    <a:lnTo>
                      <a:pt x="1" y="29920"/>
                    </a:lnTo>
                    <a:lnTo>
                      <a:pt x="21587" y="29920"/>
                    </a:lnTo>
                    <a:lnTo>
                      <a:pt x="21587" y="7775"/>
                    </a:lnTo>
                    <a:lnTo>
                      <a:pt x="107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5" name="Google Shape;12185;p32"/>
              <p:cNvSpPr/>
              <p:nvPr/>
            </p:nvSpPr>
            <p:spPr>
              <a:xfrm>
                <a:off x="8189288" y="4185325"/>
                <a:ext cx="712625" cy="113125"/>
              </a:xfrm>
              <a:custGeom>
                <a:avLst/>
                <a:gdLst/>
                <a:ahLst/>
                <a:cxnLst/>
                <a:rect l="l" t="t" r="r" b="b"/>
                <a:pathLst>
                  <a:path w="28505" h="4525" extrusionOk="0">
                    <a:moveTo>
                      <a:pt x="1" y="0"/>
                    </a:moveTo>
                    <a:lnTo>
                      <a:pt x="1" y="4525"/>
                    </a:lnTo>
                    <a:lnTo>
                      <a:pt x="28504" y="4525"/>
                    </a:lnTo>
                    <a:lnTo>
                      <a:pt x="2850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6" name="Google Shape;12186;p32"/>
              <p:cNvSpPr/>
              <p:nvPr/>
            </p:nvSpPr>
            <p:spPr>
              <a:xfrm>
                <a:off x="8334238" y="3736750"/>
                <a:ext cx="353650" cy="314350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2574" extrusionOk="0">
                    <a:moveTo>
                      <a:pt x="1" y="1"/>
                    </a:moveTo>
                    <a:lnTo>
                      <a:pt x="1" y="12573"/>
                    </a:lnTo>
                    <a:lnTo>
                      <a:pt x="14145" y="12573"/>
                    </a:lnTo>
                    <a:lnTo>
                      <a:pt x="141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7" name="Google Shape;12187;p32"/>
              <p:cNvSpPr/>
              <p:nvPr/>
            </p:nvSpPr>
            <p:spPr>
              <a:xfrm>
                <a:off x="8350013" y="375222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8" name="Google Shape;12188;p32"/>
              <p:cNvSpPr/>
              <p:nvPr/>
            </p:nvSpPr>
            <p:spPr>
              <a:xfrm>
                <a:off x="8433063" y="375222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9" name="Google Shape;12189;p32"/>
              <p:cNvSpPr/>
              <p:nvPr/>
            </p:nvSpPr>
            <p:spPr>
              <a:xfrm>
                <a:off x="8516113" y="375222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0" name="Google Shape;12190;p32"/>
              <p:cNvSpPr/>
              <p:nvPr/>
            </p:nvSpPr>
            <p:spPr>
              <a:xfrm>
                <a:off x="8599163" y="3752225"/>
                <a:ext cx="71450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144" extrusionOk="0">
                    <a:moveTo>
                      <a:pt x="0" y="1"/>
                    </a:moveTo>
                    <a:lnTo>
                      <a:pt x="0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1" name="Google Shape;12191;p32"/>
              <p:cNvSpPr/>
              <p:nvPr/>
            </p:nvSpPr>
            <p:spPr>
              <a:xfrm>
                <a:off x="8350013" y="3868025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2" name="Google Shape;12192;p32"/>
              <p:cNvSpPr/>
              <p:nvPr/>
            </p:nvSpPr>
            <p:spPr>
              <a:xfrm>
                <a:off x="8433063" y="3868025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3" name="Google Shape;12193;p32"/>
              <p:cNvSpPr/>
              <p:nvPr/>
            </p:nvSpPr>
            <p:spPr>
              <a:xfrm>
                <a:off x="8516113" y="3868025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4" name="Google Shape;12194;p32"/>
              <p:cNvSpPr/>
              <p:nvPr/>
            </p:nvSpPr>
            <p:spPr>
              <a:xfrm>
                <a:off x="8599163" y="3868025"/>
                <a:ext cx="71450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6728" extrusionOk="0">
                    <a:moveTo>
                      <a:pt x="0" y="0"/>
                    </a:moveTo>
                    <a:lnTo>
                      <a:pt x="0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5" name="Google Shape;12195;p32"/>
              <p:cNvSpPr/>
              <p:nvPr/>
            </p:nvSpPr>
            <p:spPr>
              <a:xfrm>
                <a:off x="8316688" y="3909400"/>
                <a:ext cx="22950" cy="2185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740" extrusionOk="0">
                    <a:moveTo>
                      <a:pt x="0" y="0"/>
                    </a:moveTo>
                    <a:lnTo>
                      <a:pt x="0" y="8739"/>
                    </a:lnTo>
                    <a:lnTo>
                      <a:pt x="917" y="8739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6" name="Google Shape;12196;p32"/>
              <p:cNvSpPr/>
              <p:nvPr/>
            </p:nvSpPr>
            <p:spPr>
              <a:xfrm>
                <a:off x="8439913" y="3909400"/>
                <a:ext cx="22650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1" y="0"/>
                    </a:moveTo>
                    <a:lnTo>
                      <a:pt x="1" y="6858"/>
                    </a:lnTo>
                    <a:lnTo>
                      <a:pt x="905" y="6858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7" name="Google Shape;12197;p32"/>
              <p:cNvSpPr/>
              <p:nvPr/>
            </p:nvSpPr>
            <p:spPr>
              <a:xfrm>
                <a:off x="8558088" y="3909400"/>
                <a:ext cx="22650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0" y="0"/>
                    </a:moveTo>
                    <a:lnTo>
                      <a:pt x="0" y="6858"/>
                    </a:lnTo>
                    <a:lnTo>
                      <a:pt x="905" y="6858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8" name="Google Shape;12198;p32"/>
              <p:cNvSpPr/>
              <p:nvPr/>
            </p:nvSpPr>
            <p:spPr>
              <a:xfrm>
                <a:off x="8686088" y="3909400"/>
                <a:ext cx="22625" cy="218500"/>
              </a:xfrm>
              <a:custGeom>
                <a:avLst/>
                <a:gdLst/>
                <a:ahLst/>
                <a:cxnLst/>
                <a:rect l="l" t="t" r="r" b="b"/>
                <a:pathLst>
                  <a:path w="905" h="8740" extrusionOk="0">
                    <a:moveTo>
                      <a:pt x="0" y="0"/>
                    </a:moveTo>
                    <a:lnTo>
                      <a:pt x="0" y="8739"/>
                    </a:lnTo>
                    <a:lnTo>
                      <a:pt x="905" y="8739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9" name="Google Shape;12199;p32"/>
              <p:cNvSpPr/>
              <p:nvPr/>
            </p:nvSpPr>
            <p:spPr>
              <a:xfrm>
                <a:off x="8290788" y="4072800"/>
                <a:ext cx="43727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7491" h="454" extrusionOk="0">
                    <a:moveTo>
                      <a:pt x="1" y="1"/>
                    </a:moveTo>
                    <a:lnTo>
                      <a:pt x="1" y="453"/>
                    </a:lnTo>
                    <a:lnTo>
                      <a:pt x="17491" y="453"/>
                    </a:lnTo>
                    <a:lnTo>
                      <a:pt x="1749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0" name="Google Shape;12200;p32"/>
              <p:cNvSpPr/>
              <p:nvPr/>
            </p:nvSpPr>
            <p:spPr>
              <a:xfrm>
                <a:off x="8290788" y="3904325"/>
                <a:ext cx="43727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7491" h="454" extrusionOk="0">
                    <a:moveTo>
                      <a:pt x="1" y="1"/>
                    </a:moveTo>
                    <a:lnTo>
                      <a:pt x="1" y="453"/>
                    </a:lnTo>
                    <a:lnTo>
                      <a:pt x="17491" y="453"/>
                    </a:lnTo>
                    <a:lnTo>
                      <a:pt x="1749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1" name="Google Shape;12201;p32"/>
              <p:cNvSpPr/>
              <p:nvPr/>
            </p:nvSpPr>
            <p:spPr>
              <a:xfrm>
                <a:off x="8236313" y="4525525"/>
                <a:ext cx="213450" cy="208400"/>
              </a:xfrm>
              <a:custGeom>
                <a:avLst/>
                <a:gdLst/>
                <a:ahLst/>
                <a:cxnLst/>
                <a:rect l="l" t="t" r="r" b="b"/>
                <a:pathLst>
                  <a:path w="8538" h="8336" extrusionOk="0">
                    <a:moveTo>
                      <a:pt x="1" y="1"/>
                    </a:moveTo>
                    <a:lnTo>
                      <a:pt x="1" y="8335"/>
                    </a:lnTo>
                    <a:lnTo>
                      <a:pt x="8537" y="8335"/>
                    </a:lnTo>
                    <a:lnTo>
                      <a:pt x="853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2" name="Google Shape;12202;p32"/>
              <p:cNvSpPr/>
              <p:nvPr/>
            </p:nvSpPr>
            <p:spPr>
              <a:xfrm>
                <a:off x="8886688" y="4525525"/>
                <a:ext cx="243225" cy="208400"/>
              </a:xfrm>
              <a:custGeom>
                <a:avLst/>
                <a:gdLst/>
                <a:ahLst/>
                <a:cxnLst/>
                <a:rect l="l" t="t" r="r" b="b"/>
                <a:pathLst>
                  <a:path w="9729" h="8336" extrusionOk="0">
                    <a:moveTo>
                      <a:pt x="1" y="1"/>
                    </a:moveTo>
                    <a:lnTo>
                      <a:pt x="1" y="8335"/>
                    </a:lnTo>
                    <a:lnTo>
                      <a:pt x="9728" y="8335"/>
                    </a:lnTo>
                    <a:lnTo>
                      <a:pt x="9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3" name="Google Shape;12203;p32"/>
              <p:cNvSpPr/>
              <p:nvPr/>
            </p:nvSpPr>
            <p:spPr>
              <a:xfrm>
                <a:off x="8437238" y="4198125"/>
                <a:ext cx="101825" cy="536100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1444" extrusionOk="0">
                    <a:moveTo>
                      <a:pt x="0" y="0"/>
                    </a:moveTo>
                    <a:lnTo>
                      <a:pt x="0" y="21443"/>
                    </a:lnTo>
                    <a:lnTo>
                      <a:pt x="4072" y="21443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4" name="Google Shape;12204;p32"/>
              <p:cNvSpPr/>
              <p:nvPr/>
            </p:nvSpPr>
            <p:spPr>
              <a:xfrm>
                <a:off x="8789363" y="4198125"/>
                <a:ext cx="101825" cy="536100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1444" extrusionOk="0">
                    <a:moveTo>
                      <a:pt x="1" y="0"/>
                    </a:moveTo>
                    <a:lnTo>
                      <a:pt x="1" y="21443"/>
                    </a:lnTo>
                    <a:lnTo>
                      <a:pt x="4072" y="21443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5" name="Google Shape;12205;p32"/>
              <p:cNvSpPr/>
              <p:nvPr/>
            </p:nvSpPr>
            <p:spPr>
              <a:xfrm>
                <a:off x="8884613" y="4209425"/>
                <a:ext cx="25" cy="4989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9956" extrusionOk="0">
                    <a:moveTo>
                      <a:pt x="1" y="1"/>
                    </a:moveTo>
                    <a:lnTo>
                      <a:pt x="1" y="19955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6" name="Google Shape;12206;p32"/>
              <p:cNvSpPr/>
              <p:nvPr/>
            </p:nvSpPr>
            <p:spPr>
              <a:xfrm>
                <a:off x="8882838" y="4209425"/>
                <a:ext cx="3575" cy="498900"/>
              </a:xfrm>
              <a:custGeom>
                <a:avLst/>
                <a:gdLst/>
                <a:ahLst/>
                <a:cxnLst/>
                <a:rect l="l" t="t" r="r" b="b"/>
                <a:pathLst>
                  <a:path w="143" h="19956" extrusionOk="0">
                    <a:moveTo>
                      <a:pt x="0" y="1"/>
                    </a:moveTo>
                    <a:lnTo>
                      <a:pt x="0" y="19955"/>
                    </a:lnTo>
                    <a:lnTo>
                      <a:pt x="143" y="19955"/>
                    </a:lnTo>
                    <a:lnTo>
                      <a:pt x="14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7" name="Google Shape;12207;p32"/>
              <p:cNvSpPr/>
              <p:nvPr/>
            </p:nvSpPr>
            <p:spPr>
              <a:xfrm>
                <a:off x="8437238" y="4198125"/>
                <a:ext cx="101825" cy="50325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013" extrusionOk="0">
                    <a:moveTo>
                      <a:pt x="0" y="0"/>
                    </a:moveTo>
                    <a:lnTo>
                      <a:pt x="0" y="2012"/>
                    </a:lnTo>
                    <a:lnTo>
                      <a:pt x="4072" y="2012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8" name="Google Shape;12208;p32"/>
              <p:cNvSpPr/>
              <p:nvPr/>
            </p:nvSpPr>
            <p:spPr>
              <a:xfrm>
                <a:off x="8789363" y="4198125"/>
                <a:ext cx="101825" cy="50325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013" extrusionOk="0">
                    <a:moveTo>
                      <a:pt x="1" y="0"/>
                    </a:moveTo>
                    <a:lnTo>
                      <a:pt x="1" y="2012"/>
                    </a:lnTo>
                    <a:lnTo>
                      <a:pt x="4072" y="2012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9" name="Google Shape;12209;p32"/>
              <p:cNvSpPr/>
              <p:nvPr/>
            </p:nvSpPr>
            <p:spPr>
              <a:xfrm>
                <a:off x="8530988" y="4209425"/>
                <a:ext cx="25" cy="248275"/>
              </a:xfrm>
              <a:custGeom>
                <a:avLst/>
                <a:gdLst/>
                <a:ahLst/>
                <a:cxnLst/>
                <a:rect l="l" t="t" r="r" b="b"/>
                <a:pathLst>
                  <a:path w="1" h="9931" extrusionOk="0">
                    <a:moveTo>
                      <a:pt x="1" y="1"/>
                    </a:moveTo>
                    <a:lnTo>
                      <a:pt x="1" y="9930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0" name="Google Shape;12210;p32"/>
              <p:cNvSpPr/>
              <p:nvPr/>
            </p:nvSpPr>
            <p:spPr>
              <a:xfrm>
                <a:off x="8529213" y="4209425"/>
                <a:ext cx="3900" cy="24827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931" extrusionOk="0">
                    <a:moveTo>
                      <a:pt x="0" y="1"/>
                    </a:moveTo>
                    <a:lnTo>
                      <a:pt x="0" y="9930"/>
                    </a:lnTo>
                    <a:lnTo>
                      <a:pt x="155" y="9930"/>
                    </a:ln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1" name="Google Shape;12211;p32"/>
              <p:cNvSpPr/>
              <p:nvPr/>
            </p:nvSpPr>
            <p:spPr>
              <a:xfrm>
                <a:off x="8354188" y="4078750"/>
                <a:ext cx="618850" cy="134575"/>
              </a:xfrm>
              <a:custGeom>
                <a:avLst/>
                <a:gdLst/>
                <a:ahLst/>
                <a:cxnLst/>
                <a:rect l="l" t="t" r="r" b="b"/>
                <a:pathLst>
                  <a:path w="24754" h="5383" extrusionOk="0">
                    <a:moveTo>
                      <a:pt x="2918" y="1"/>
                    </a:moveTo>
                    <a:lnTo>
                      <a:pt x="1" y="5168"/>
                    </a:lnTo>
                    <a:cubicBezTo>
                      <a:pt x="155" y="5299"/>
                      <a:pt x="501" y="5382"/>
                      <a:pt x="941" y="5382"/>
                    </a:cubicBezTo>
                    <a:cubicBezTo>
                      <a:pt x="1453" y="5382"/>
                      <a:pt x="1953" y="5263"/>
                      <a:pt x="2239" y="5097"/>
                    </a:cubicBezTo>
                    <a:cubicBezTo>
                      <a:pt x="2358" y="5263"/>
                      <a:pt x="2751" y="5382"/>
                      <a:pt x="3263" y="5382"/>
                    </a:cubicBezTo>
                    <a:cubicBezTo>
                      <a:pt x="3775" y="5382"/>
                      <a:pt x="4263" y="5263"/>
                      <a:pt x="4525" y="5097"/>
                    </a:cubicBezTo>
                    <a:cubicBezTo>
                      <a:pt x="4680" y="5263"/>
                      <a:pt x="5073" y="5382"/>
                      <a:pt x="5585" y="5382"/>
                    </a:cubicBezTo>
                    <a:cubicBezTo>
                      <a:pt x="6108" y="5382"/>
                      <a:pt x="6573" y="5263"/>
                      <a:pt x="6823" y="5097"/>
                    </a:cubicBezTo>
                    <a:cubicBezTo>
                      <a:pt x="6990" y="5263"/>
                      <a:pt x="7406" y="5382"/>
                      <a:pt x="7918" y="5382"/>
                    </a:cubicBezTo>
                    <a:cubicBezTo>
                      <a:pt x="8430" y="5382"/>
                      <a:pt x="8895" y="5263"/>
                      <a:pt x="9121" y="5097"/>
                    </a:cubicBezTo>
                    <a:cubicBezTo>
                      <a:pt x="9299" y="5263"/>
                      <a:pt x="9728" y="5382"/>
                      <a:pt x="10240" y="5382"/>
                    </a:cubicBezTo>
                    <a:cubicBezTo>
                      <a:pt x="10752" y="5382"/>
                      <a:pt x="11204" y="5263"/>
                      <a:pt x="11419" y="5097"/>
                    </a:cubicBezTo>
                    <a:cubicBezTo>
                      <a:pt x="11621" y="5263"/>
                      <a:pt x="12050" y="5382"/>
                      <a:pt x="12562" y="5382"/>
                    </a:cubicBezTo>
                    <a:cubicBezTo>
                      <a:pt x="13086" y="5382"/>
                      <a:pt x="13514" y="5263"/>
                      <a:pt x="13717" y="5097"/>
                    </a:cubicBezTo>
                    <a:cubicBezTo>
                      <a:pt x="13931" y="5263"/>
                      <a:pt x="14383" y="5382"/>
                      <a:pt x="14895" y="5382"/>
                    </a:cubicBezTo>
                    <a:cubicBezTo>
                      <a:pt x="15407" y="5382"/>
                      <a:pt x="15836" y="5263"/>
                      <a:pt x="16014" y="5097"/>
                    </a:cubicBezTo>
                    <a:cubicBezTo>
                      <a:pt x="16241" y="5263"/>
                      <a:pt x="16705" y="5382"/>
                      <a:pt x="17217" y="5382"/>
                    </a:cubicBezTo>
                    <a:cubicBezTo>
                      <a:pt x="17729" y="5382"/>
                      <a:pt x="18146" y="5263"/>
                      <a:pt x="18312" y="5097"/>
                    </a:cubicBezTo>
                    <a:cubicBezTo>
                      <a:pt x="18562" y="5263"/>
                      <a:pt x="19027" y="5382"/>
                      <a:pt x="19539" y="5382"/>
                    </a:cubicBezTo>
                    <a:cubicBezTo>
                      <a:pt x="20063" y="5382"/>
                      <a:pt x="20456" y="5263"/>
                      <a:pt x="20610" y="5097"/>
                    </a:cubicBezTo>
                    <a:cubicBezTo>
                      <a:pt x="20872" y="5263"/>
                      <a:pt x="21360" y="5382"/>
                      <a:pt x="21872" y="5382"/>
                    </a:cubicBezTo>
                    <a:cubicBezTo>
                      <a:pt x="22384" y="5382"/>
                      <a:pt x="22777" y="5263"/>
                      <a:pt x="22908" y="5097"/>
                    </a:cubicBezTo>
                    <a:cubicBezTo>
                      <a:pt x="23182" y="5263"/>
                      <a:pt x="23682" y="5382"/>
                      <a:pt x="24194" y="5382"/>
                    </a:cubicBezTo>
                    <a:cubicBezTo>
                      <a:pt x="24408" y="5382"/>
                      <a:pt x="24599" y="5359"/>
                      <a:pt x="24754" y="5323"/>
                    </a:cubicBezTo>
                    <a:lnTo>
                      <a:pt x="2201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2" name="Google Shape;12212;p32"/>
              <p:cNvSpPr/>
              <p:nvPr/>
            </p:nvSpPr>
            <p:spPr>
              <a:xfrm>
                <a:off x="8375913" y="4180250"/>
                <a:ext cx="57957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23183" h="537" extrusionOk="0">
                    <a:moveTo>
                      <a:pt x="1906" y="1"/>
                    </a:moveTo>
                    <a:lnTo>
                      <a:pt x="1846" y="25"/>
                    </a:lnTo>
                    <a:cubicBezTo>
                      <a:pt x="1374" y="191"/>
                      <a:pt x="883" y="363"/>
                      <a:pt x="472" y="363"/>
                    </a:cubicBezTo>
                    <a:cubicBezTo>
                      <a:pt x="323" y="363"/>
                      <a:pt x="184" y="340"/>
                      <a:pt x="60" y="287"/>
                    </a:cubicBezTo>
                    <a:lnTo>
                      <a:pt x="1" y="417"/>
                    </a:lnTo>
                    <a:cubicBezTo>
                      <a:pt x="150" y="483"/>
                      <a:pt x="313" y="511"/>
                      <a:pt x="486" y="511"/>
                    </a:cubicBezTo>
                    <a:cubicBezTo>
                      <a:pt x="906" y="511"/>
                      <a:pt x="1382" y="348"/>
                      <a:pt x="1846" y="179"/>
                    </a:cubicBezTo>
                    <a:cubicBezTo>
                      <a:pt x="2067" y="425"/>
                      <a:pt x="2370" y="503"/>
                      <a:pt x="2703" y="503"/>
                    </a:cubicBezTo>
                    <a:cubicBezTo>
                      <a:pt x="3016" y="503"/>
                      <a:pt x="3356" y="433"/>
                      <a:pt x="3680" y="370"/>
                    </a:cubicBezTo>
                    <a:cubicBezTo>
                      <a:pt x="3811" y="334"/>
                      <a:pt x="3954" y="310"/>
                      <a:pt x="4073" y="287"/>
                    </a:cubicBezTo>
                    <a:cubicBezTo>
                      <a:pt x="4286" y="453"/>
                      <a:pt x="4544" y="504"/>
                      <a:pt x="4818" y="504"/>
                    </a:cubicBezTo>
                    <a:cubicBezTo>
                      <a:pt x="5033" y="504"/>
                      <a:pt x="5258" y="473"/>
                      <a:pt x="5478" y="441"/>
                    </a:cubicBezTo>
                    <a:cubicBezTo>
                      <a:pt x="5694" y="416"/>
                      <a:pt x="5905" y="386"/>
                      <a:pt x="6101" y="386"/>
                    </a:cubicBezTo>
                    <a:cubicBezTo>
                      <a:pt x="6186" y="386"/>
                      <a:pt x="6268" y="391"/>
                      <a:pt x="6347" y="406"/>
                    </a:cubicBezTo>
                    <a:cubicBezTo>
                      <a:pt x="6502" y="406"/>
                      <a:pt x="6656" y="429"/>
                      <a:pt x="6835" y="441"/>
                    </a:cubicBezTo>
                    <a:cubicBezTo>
                      <a:pt x="7013" y="461"/>
                      <a:pt x="7203" y="483"/>
                      <a:pt x="7398" y="483"/>
                    </a:cubicBezTo>
                    <a:cubicBezTo>
                      <a:pt x="7673" y="483"/>
                      <a:pt x="7956" y="440"/>
                      <a:pt x="8228" y="287"/>
                    </a:cubicBezTo>
                    <a:cubicBezTo>
                      <a:pt x="8580" y="387"/>
                      <a:pt x="8939" y="424"/>
                      <a:pt x="9299" y="424"/>
                    </a:cubicBezTo>
                    <a:cubicBezTo>
                      <a:pt x="9792" y="424"/>
                      <a:pt x="10288" y="355"/>
                      <a:pt x="10776" y="287"/>
                    </a:cubicBezTo>
                    <a:cubicBezTo>
                      <a:pt x="10895" y="287"/>
                      <a:pt x="11026" y="346"/>
                      <a:pt x="11169" y="406"/>
                    </a:cubicBezTo>
                    <a:cubicBezTo>
                      <a:pt x="11312" y="465"/>
                      <a:pt x="11466" y="525"/>
                      <a:pt x="11621" y="525"/>
                    </a:cubicBezTo>
                    <a:lnTo>
                      <a:pt x="11657" y="525"/>
                    </a:lnTo>
                    <a:cubicBezTo>
                      <a:pt x="11973" y="409"/>
                      <a:pt x="12267" y="371"/>
                      <a:pt x="12555" y="371"/>
                    </a:cubicBezTo>
                    <a:cubicBezTo>
                      <a:pt x="12832" y="371"/>
                      <a:pt x="13103" y="406"/>
                      <a:pt x="13383" y="441"/>
                    </a:cubicBezTo>
                    <a:cubicBezTo>
                      <a:pt x="13681" y="477"/>
                      <a:pt x="14002" y="525"/>
                      <a:pt x="14348" y="525"/>
                    </a:cubicBezTo>
                    <a:cubicBezTo>
                      <a:pt x="14443" y="525"/>
                      <a:pt x="14550" y="465"/>
                      <a:pt x="14657" y="394"/>
                    </a:cubicBezTo>
                    <a:cubicBezTo>
                      <a:pt x="14741" y="346"/>
                      <a:pt x="14836" y="287"/>
                      <a:pt x="14884" y="287"/>
                    </a:cubicBezTo>
                    <a:lnTo>
                      <a:pt x="15015" y="298"/>
                    </a:lnTo>
                    <a:cubicBezTo>
                      <a:pt x="15465" y="364"/>
                      <a:pt x="15883" y="422"/>
                      <a:pt x="16298" y="422"/>
                    </a:cubicBezTo>
                    <a:cubicBezTo>
                      <a:pt x="16640" y="422"/>
                      <a:pt x="16981" y="382"/>
                      <a:pt x="17336" y="275"/>
                    </a:cubicBezTo>
                    <a:cubicBezTo>
                      <a:pt x="17360" y="264"/>
                      <a:pt x="17389" y="259"/>
                      <a:pt x="17422" y="259"/>
                    </a:cubicBezTo>
                    <a:cubicBezTo>
                      <a:pt x="17539" y="259"/>
                      <a:pt x="17705" y="317"/>
                      <a:pt x="17872" y="382"/>
                    </a:cubicBezTo>
                    <a:cubicBezTo>
                      <a:pt x="18074" y="441"/>
                      <a:pt x="18301" y="525"/>
                      <a:pt x="18515" y="525"/>
                    </a:cubicBezTo>
                    <a:cubicBezTo>
                      <a:pt x="18717" y="525"/>
                      <a:pt x="18872" y="453"/>
                      <a:pt x="19015" y="382"/>
                    </a:cubicBezTo>
                    <a:cubicBezTo>
                      <a:pt x="19139" y="320"/>
                      <a:pt x="19249" y="265"/>
                      <a:pt x="19391" y="265"/>
                    </a:cubicBezTo>
                    <a:cubicBezTo>
                      <a:pt x="19440" y="265"/>
                      <a:pt x="19493" y="271"/>
                      <a:pt x="19551" y="287"/>
                    </a:cubicBezTo>
                    <a:cubicBezTo>
                      <a:pt x="19634" y="310"/>
                      <a:pt x="19717" y="346"/>
                      <a:pt x="19789" y="370"/>
                    </a:cubicBezTo>
                    <a:cubicBezTo>
                      <a:pt x="19979" y="453"/>
                      <a:pt x="20158" y="525"/>
                      <a:pt x="20384" y="525"/>
                    </a:cubicBezTo>
                    <a:cubicBezTo>
                      <a:pt x="20599" y="525"/>
                      <a:pt x="20837" y="465"/>
                      <a:pt x="21063" y="406"/>
                    </a:cubicBezTo>
                    <a:cubicBezTo>
                      <a:pt x="21289" y="346"/>
                      <a:pt x="21503" y="287"/>
                      <a:pt x="21694" y="287"/>
                    </a:cubicBezTo>
                    <a:cubicBezTo>
                      <a:pt x="21801" y="310"/>
                      <a:pt x="21896" y="346"/>
                      <a:pt x="22003" y="370"/>
                    </a:cubicBezTo>
                    <a:cubicBezTo>
                      <a:pt x="22277" y="453"/>
                      <a:pt x="22551" y="537"/>
                      <a:pt x="22813" y="537"/>
                    </a:cubicBezTo>
                    <a:cubicBezTo>
                      <a:pt x="22944" y="537"/>
                      <a:pt x="23063" y="513"/>
                      <a:pt x="23182" y="465"/>
                    </a:cubicBezTo>
                    <a:lnTo>
                      <a:pt x="23123" y="322"/>
                    </a:lnTo>
                    <a:cubicBezTo>
                      <a:pt x="23022" y="365"/>
                      <a:pt x="22912" y="382"/>
                      <a:pt x="22797" y="382"/>
                    </a:cubicBezTo>
                    <a:cubicBezTo>
                      <a:pt x="22559" y="382"/>
                      <a:pt x="22296" y="307"/>
                      <a:pt x="22039" y="227"/>
                    </a:cubicBezTo>
                    <a:cubicBezTo>
                      <a:pt x="21932" y="203"/>
                      <a:pt x="21825" y="167"/>
                      <a:pt x="21730" y="144"/>
                    </a:cubicBezTo>
                    <a:lnTo>
                      <a:pt x="21706" y="144"/>
                    </a:lnTo>
                    <a:cubicBezTo>
                      <a:pt x="21492" y="144"/>
                      <a:pt x="21253" y="203"/>
                      <a:pt x="21027" y="263"/>
                    </a:cubicBezTo>
                    <a:cubicBezTo>
                      <a:pt x="20813" y="322"/>
                      <a:pt x="20587" y="382"/>
                      <a:pt x="20384" y="382"/>
                    </a:cubicBezTo>
                    <a:cubicBezTo>
                      <a:pt x="20182" y="382"/>
                      <a:pt x="20039" y="310"/>
                      <a:pt x="19848" y="239"/>
                    </a:cubicBezTo>
                    <a:cubicBezTo>
                      <a:pt x="19765" y="203"/>
                      <a:pt x="19694" y="179"/>
                      <a:pt x="19598" y="144"/>
                    </a:cubicBezTo>
                    <a:cubicBezTo>
                      <a:pt x="19523" y="125"/>
                      <a:pt x="19455" y="117"/>
                      <a:pt x="19391" y="117"/>
                    </a:cubicBezTo>
                    <a:cubicBezTo>
                      <a:pt x="19213" y="117"/>
                      <a:pt x="19075" y="181"/>
                      <a:pt x="18944" y="251"/>
                    </a:cubicBezTo>
                    <a:cubicBezTo>
                      <a:pt x="18813" y="310"/>
                      <a:pt x="18682" y="382"/>
                      <a:pt x="18515" y="382"/>
                    </a:cubicBezTo>
                    <a:cubicBezTo>
                      <a:pt x="18324" y="382"/>
                      <a:pt x="18122" y="310"/>
                      <a:pt x="17920" y="239"/>
                    </a:cubicBezTo>
                    <a:cubicBezTo>
                      <a:pt x="17732" y="171"/>
                      <a:pt x="17569" y="115"/>
                      <a:pt x="17434" y="115"/>
                    </a:cubicBezTo>
                    <a:cubicBezTo>
                      <a:pt x="17381" y="115"/>
                      <a:pt x="17332" y="123"/>
                      <a:pt x="17289" y="144"/>
                    </a:cubicBezTo>
                    <a:cubicBezTo>
                      <a:pt x="16960" y="238"/>
                      <a:pt x="16642" y="272"/>
                      <a:pt x="16321" y="272"/>
                    </a:cubicBezTo>
                    <a:cubicBezTo>
                      <a:pt x="15910" y="272"/>
                      <a:pt x="15493" y="216"/>
                      <a:pt x="15038" y="156"/>
                    </a:cubicBezTo>
                    <a:lnTo>
                      <a:pt x="14895" y="144"/>
                    </a:lnTo>
                    <a:cubicBezTo>
                      <a:pt x="14800" y="144"/>
                      <a:pt x="14693" y="203"/>
                      <a:pt x="14586" y="263"/>
                    </a:cubicBezTo>
                    <a:cubicBezTo>
                      <a:pt x="14503" y="322"/>
                      <a:pt x="14407" y="382"/>
                      <a:pt x="14348" y="382"/>
                    </a:cubicBezTo>
                    <a:cubicBezTo>
                      <a:pt x="14014" y="382"/>
                      <a:pt x="13705" y="334"/>
                      <a:pt x="13395" y="298"/>
                    </a:cubicBezTo>
                    <a:cubicBezTo>
                      <a:pt x="13115" y="258"/>
                      <a:pt x="12840" y="220"/>
                      <a:pt x="12554" y="220"/>
                    </a:cubicBezTo>
                    <a:cubicBezTo>
                      <a:pt x="12258" y="220"/>
                      <a:pt x="11949" y="260"/>
                      <a:pt x="11609" y="382"/>
                    </a:cubicBezTo>
                    <a:cubicBezTo>
                      <a:pt x="11490" y="370"/>
                      <a:pt x="11359" y="322"/>
                      <a:pt x="11228" y="263"/>
                    </a:cubicBezTo>
                    <a:cubicBezTo>
                      <a:pt x="11085" y="203"/>
                      <a:pt x="10931" y="144"/>
                      <a:pt x="10764" y="144"/>
                    </a:cubicBezTo>
                    <a:cubicBezTo>
                      <a:pt x="10272" y="206"/>
                      <a:pt x="9772" y="272"/>
                      <a:pt x="9280" y="272"/>
                    </a:cubicBezTo>
                    <a:cubicBezTo>
                      <a:pt x="8927" y="272"/>
                      <a:pt x="8578" y="238"/>
                      <a:pt x="8240" y="144"/>
                    </a:cubicBezTo>
                    <a:lnTo>
                      <a:pt x="8204" y="132"/>
                    </a:lnTo>
                    <a:lnTo>
                      <a:pt x="8180" y="144"/>
                    </a:lnTo>
                    <a:cubicBezTo>
                      <a:pt x="7923" y="294"/>
                      <a:pt x="7653" y="337"/>
                      <a:pt x="7383" y="337"/>
                    </a:cubicBezTo>
                    <a:cubicBezTo>
                      <a:pt x="7203" y="337"/>
                      <a:pt x="7023" y="317"/>
                      <a:pt x="6847" y="298"/>
                    </a:cubicBezTo>
                    <a:cubicBezTo>
                      <a:pt x="6668" y="275"/>
                      <a:pt x="6502" y="263"/>
                      <a:pt x="6359" y="263"/>
                    </a:cubicBezTo>
                    <a:cubicBezTo>
                      <a:pt x="6267" y="247"/>
                      <a:pt x="6171" y="240"/>
                      <a:pt x="6071" y="240"/>
                    </a:cubicBezTo>
                    <a:cubicBezTo>
                      <a:pt x="5872" y="240"/>
                      <a:pt x="5660" y="267"/>
                      <a:pt x="5454" y="298"/>
                    </a:cubicBezTo>
                    <a:cubicBezTo>
                      <a:pt x="5246" y="330"/>
                      <a:pt x="5034" y="358"/>
                      <a:pt x="4833" y="358"/>
                    </a:cubicBezTo>
                    <a:cubicBezTo>
                      <a:pt x="4573" y="358"/>
                      <a:pt x="4332" y="310"/>
                      <a:pt x="4144" y="156"/>
                    </a:cubicBezTo>
                    <a:lnTo>
                      <a:pt x="4120" y="132"/>
                    </a:lnTo>
                    <a:lnTo>
                      <a:pt x="4085" y="144"/>
                    </a:lnTo>
                    <a:cubicBezTo>
                      <a:pt x="3942" y="156"/>
                      <a:pt x="3799" y="191"/>
                      <a:pt x="3644" y="227"/>
                    </a:cubicBezTo>
                    <a:cubicBezTo>
                      <a:pt x="3321" y="290"/>
                      <a:pt x="2992" y="357"/>
                      <a:pt x="2699" y="357"/>
                    </a:cubicBezTo>
                    <a:cubicBezTo>
                      <a:pt x="2386" y="357"/>
                      <a:pt x="2114" y="282"/>
                      <a:pt x="1930" y="48"/>
                    </a:cubicBezTo>
                    <a:lnTo>
                      <a:pt x="19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3" name="Google Shape;12213;p32"/>
              <p:cNvSpPr/>
              <p:nvPr/>
            </p:nvSpPr>
            <p:spPr>
              <a:xfrm>
                <a:off x="8388413" y="4157925"/>
                <a:ext cx="55487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22195" h="513" extrusionOk="0">
                    <a:moveTo>
                      <a:pt x="1751" y="1"/>
                    </a:moveTo>
                    <a:lnTo>
                      <a:pt x="1715" y="25"/>
                    </a:lnTo>
                    <a:cubicBezTo>
                      <a:pt x="1359" y="238"/>
                      <a:pt x="925" y="357"/>
                      <a:pt x="554" y="357"/>
                    </a:cubicBezTo>
                    <a:cubicBezTo>
                      <a:pt x="367" y="357"/>
                      <a:pt x="196" y="327"/>
                      <a:pt x="60" y="263"/>
                    </a:cubicBezTo>
                    <a:lnTo>
                      <a:pt x="1" y="406"/>
                    </a:lnTo>
                    <a:cubicBezTo>
                      <a:pt x="148" y="471"/>
                      <a:pt x="333" y="503"/>
                      <a:pt x="535" y="503"/>
                    </a:cubicBezTo>
                    <a:cubicBezTo>
                      <a:pt x="923" y="503"/>
                      <a:pt x="1376" y="386"/>
                      <a:pt x="1751" y="167"/>
                    </a:cubicBezTo>
                    <a:cubicBezTo>
                      <a:pt x="2094" y="372"/>
                      <a:pt x="2447" y="474"/>
                      <a:pt x="2818" y="474"/>
                    </a:cubicBezTo>
                    <a:cubicBezTo>
                      <a:pt x="3117" y="474"/>
                      <a:pt x="3427" y="408"/>
                      <a:pt x="3751" y="275"/>
                    </a:cubicBezTo>
                    <a:cubicBezTo>
                      <a:pt x="3967" y="389"/>
                      <a:pt x="4203" y="422"/>
                      <a:pt x="4454" y="422"/>
                    </a:cubicBezTo>
                    <a:cubicBezTo>
                      <a:pt x="4619" y="422"/>
                      <a:pt x="4791" y="408"/>
                      <a:pt x="4966" y="394"/>
                    </a:cubicBezTo>
                    <a:cubicBezTo>
                      <a:pt x="5151" y="372"/>
                      <a:pt x="5337" y="355"/>
                      <a:pt x="5525" y="355"/>
                    </a:cubicBezTo>
                    <a:cubicBezTo>
                      <a:pt x="5651" y="355"/>
                      <a:pt x="5778" y="363"/>
                      <a:pt x="5906" y="382"/>
                    </a:cubicBezTo>
                    <a:cubicBezTo>
                      <a:pt x="6085" y="382"/>
                      <a:pt x="6252" y="382"/>
                      <a:pt x="6418" y="394"/>
                    </a:cubicBezTo>
                    <a:cubicBezTo>
                      <a:pt x="6594" y="402"/>
                      <a:pt x="6771" y="410"/>
                      <a:pt x="6950" y="410"/>
                    </a:cubicBezTo>
                    <a:cubicBezTo>
                      <a:pt x="7292" y="410"/>
                      <a:pt x="7642" y="380"/>
                      <a:pt x="8002" y="263"/>
                    </a:cubicBezTo>
                    <a:cubicBezTo>
                      <a:pt x="8049" y="252"/>
                      <a:pt x="8097" y="247"/>
                      <a:pt x="8145" y="247"/>
                    </a:cubicBezTo>
                    <a:cubicBezTo>
                      <a:pt x="8311" y="247"/>
                      <a:pt x="8478" y="305"/>
                      <a:pt x="8645" y="370"/>
                    </a:cubicBezTo>
                    <a:cubicBezTo>
                      <a:pt x="8823" y="429"/>
                      <a:pt x="9002" y="489"/>
                      <a:pt x="9192" y="489"/>
                    </a:cubicBezTo>
                    <a:cubicBezTo>
                      <a:pt x="9383" y="489"/>
                      <a:pt x="9550" y="429"/>
                      <a:pt x="9716" y="358"/>
                    </a:cubicBezTo>
                    <a:cubicBezTo>
                      <a:pt x="9855" y="303"/>
                      <a:pt x="9993" y="247"/>
                      <a:pt x="10142" y="247"/>
                    </a:cubicBezTo>
                    <a:cubicBezTo>
                      <a:pt x="10186" y="247"/>
                      <a:pt x="10230" y="252"/>
                      <a:pt x="10276" y="263"/>
                    </a:cubicBezTo>
                    <a:lnTo>
                      <a:pt x="10300" y="275"/>
                    </a:lnTo>
                    <a:cubicBezTo>
                      <a:pt x="10347" y="275"/>
                      <a:pt x="10454" y="322"/>
                      <a:pt x="10538" y="370"/>
                    </a:cubicBezTo>
                    <a:cubicBezTo>
                      <a:pt x="10645" y="429"/>
                      <a:pt x="10752" y="489"/>
                      <a:pt x="10824" y="489"/>
                    </a:cubicBezTo>
                    <a:cubicBezTo>
                      <a:pt x="10895" y="501"/>
                      <a:pt x="10966" y="513"/>
                      <a:pt x="11026" y="513"/>
                    </a:cubicBezTo>
                    <a:cubicBezTo>
                      <a:pt x="11240" y="513"/>
                      <a:pt x="11431" y="441"/>
                      <a:pt x="11621" y="382"/>
                    </a:cubicBezTo>
                    <a:cubicBezTo>
                      <a:pt x="11803" y="318"/>
                      <a:pt x="11971" y="255"/>
                      <a:pt x="12157" y="255"/>
                    </a:cubicBezTo>
                    <a:cubicBezTo>
                      <a:pt x="12215" y="255"/>
                      <a:pt x="12274" y="261"/>
                      <a:pt x="12336" y="275"/>
                    </a:cubicBezTo>
                    <a:cubicBezTo>
                      <a:pt x="12467" y="287"/>
                      <a:pt x="12598" y="310"/>
                      <a:pt x="12717" y="346"/>
                    </a:cubicBezTo>
                    <a:cubicBezTo>
                      <a:pt x="12989" y="394"/>
                      <a:pt x="13249" y="443"/>
                      <a:pt x="13510" y="443"/>
                    </a:cubicBezTo>
                    <a:cubicBezTo>
                      <a:pt x="13764" y="443"/>
                      <a:pt x="14019" y="397"/>
                      <a:pt x="14288" y="263"/>
                    </a:cubicBezTo>
                    <a:cubicBezTo>
                      <a:pt x="14331" y="252"/>
                      <a:pt x="14374" y="247"/>
                      <a:pt x="14416" y="247"/>
                    </a:cubicBezTo>
                    <a:cubicBezTo>
                      <a:pt x="14561" y="247"/>
                      <a:pt x="14703" y="303"/>
                      <a:pt x="14860" y="358"/>
                    </a:cubicBezTo>
                    <a:cubicBezTo>
                      <a:pt x="15026" y="429"/>
                      <a:pt x="15193" y="489"/>
                      <a:pt x="15396" y="489"/>
                    </a:cubicBezTo>
                    <a:cubicBezTo>
                      <a:pt x="15586" y="489"/>
                      <a:pt x="15753" y="429"/>
                      <a:pt x="15919" y="370"/>
                    </a:cubicBezTo>
                    <a:cubicBezTo>
                      <a:pt x="16086" y="305"/>
                      <a:pt x="16246" y="247"/>
                      <a:pt x="16409" y="247"/>
                    </a:cubicBezTo>
                    <a:cubicBezTo>
                      <a:pt x="16456" y="247"/>
                      <a:pt x="16503" y="252"/>
                      <a:pt x="16550" y="263"/>
                    </a:cubicBezTo>
                    <a:cubicBezTo>
                      <a:pt x="16931" y="376"/>
                      <a:pt x="17298" y="432"/>
                      <a:pt x="17647" y="432"/>
                    </a:cubicBezTo>
                    <a:cubicBezTo>
                      <a:pt x="17997" y="432"/>
                      <a:pt x="18330" y="376"/>
                      <a:pt x="18646" y="263"/>
                    </a:cubicBezTo>
                    <a:cubicBezTo>
                      <a:pt x="18688" y="252"/>
                      <a:pt x="18734" y="247"/>
                      <a:pt x="18781" y="247"/>
                    </a:cubicBezTo>
                    <a:cubicBezTo>
                      <a:pt x="18948" y="247"/>
                      <a:pt x="19142" y="305"/>
                      <a:pt x="19337" y="370"/>
                    </a:cubicBezTo>
                    <a:cubicBezTo>
                      <a:pt x="19539" y="429"/>
                      <a:pt x="19753" y="489"/>
                      <a:pt x="19944" y="489"/>
                    </a:cubicBezTo>
                    <a:cubicBezTo>
                      <a:pt x="20063" y="489"/>
                      <a:pt x="20170" y="429"/>
                      <a:pt x="20265" y="370"/>
                    </a:cubicBezTo>
                    <a:cubicBezTo>
                      <a:pt x="20376" y="305"/>
                      <a:pt x="20480" y="247"/>
                      <a:pt x="20639" y="247"/>
                    </a:cubicBezTo>
                    <a:cubicBezTo>
                      <a:pt x="20684" y="247"/>
                      <a:pt x="20734" y="252"/>
                      <a:pt x="20789" y="263"/>
                    </a:cubicBezTo>
                    <a:cubicBezTo>
                      <a:pt x="20896" y="298"/>
                      <a:pt x="21003" y="334"/>
                      <a:pt x="21111" y="358"/>
                    </a:cubicBezTo>
                    <a:cubicBezTo>
                      <a:pt x="21326" y="430"/>
                      <a:pt x="21553" y="502"/>
                      <a:pt x="21804" y="502"/>
                    </a:cubicBezTo>
                    <a:cubicBezTo>
                      <a:pt x="21927" y="502"/>
                      <a:pt x="22057" y="484"/>
                      <a:pt x="22194" y="441"/>
                    </a:cubicBezTo>
                    <a:lnTo>
                      <a:pt x="22146" y="298"/>
                    </a:lnTo>
                    <a:cubicBezTo>
                      <a:pt x="22025" y="338"/>
                      <a:pt x="21911" y="354"/>
                      <a:pt x="21802" y="354"/>
                    </a:cubicBezTo>
                    <a:cubicBezTo>
                      <a:pt x="21579" y="354"/>
                      <a:pt x="21374" y="287"/>
                      <a:pt x="21158" y="215"/>
                    </a:cubicBezTo>
                    <a:cubicBezTo>
                      <a:pt x="21051" y="191"/>
                      <a:pt x="20944" y="156"/>
                      <a:pt x="20825" y="120"/>
                    </a:cubicBezTo>
                    <a:cubicBezTo>
                      <a:pt x="20754" y="104"/>
                      <a:pt x="20691" y="97"/>
                      <a:pt x="20633" y="97"/>
                    </a:cubicBezTo>
                    <a:cubicBezTo>
                      <a:pt x="20436" y="97"/>
                      <a:pt x="20304" y="177"/>
                      <a:pt x="20194" y="251"/>
                    </a:cubicBezTo>
                    <a:cubicBezTo>
                      <a:pt x="20099" y="298"/>
                      <a:pt x="20027" y="346"/>
                      <a:pt x="19944" y="346"/>
                    </a:cubicBezTo>
                    <a:cubicBezTo>
                      <a:pt x="19777" y="346"/>
                      <a:pt x="19575" y="287"/>
                      <a:pt x="19384" y="227"/>
                    </a:cubicBezTo>
                    <a:cubicBezTo>
                      <a:pt x="19183" y="166"/>
                      <a:pt x="18982" y="105"/>
                      <a:pt x="18795" y="105"/>
                    </a:cubicBezTo>
                    <a:cubicBezTo>
                      <a:pt x="18728" y="105"/>
                      <a:pt x="18662" y="113"/>
                      <a:pt x="18598" y="132"/>
                    </a:cubicBezTo>
                    <a:cubicBezTo>
                      <a:pt x="18305" y="237"/>
                      <a:pt x="17991" y="291"/>
                      <a:pt x="17661" y="291"/>
                    </a:cubicBezTo>
                    <a:cubicBezTo>
                      <a:pt x="17322" y="291"/>
                      <a:pt x="16966" y="235"/>
                      <a:pt x="16598" y="120"/>
                    </a:cubicBezTo>
                    <a:cubicBezTo>
                      <a:pt x="16533" y="106"/>
                      <a:pt x="16471" y="100"/>
                      <a:pt x="16411" y="100"/>
                    </a:cubicBezTo>
                    <a:cubicBezTo>
                      <a:pt x="16217" y="100"/>
                      <a:pt x="16045" y="163"/>
                      <a:pt x="15872" y="227"/>
                    </a:cubicBezTo>
                    <a:cubicBezTo>
                      <a:pt x="15705" y="287"/>
                      <a:pt x="15550" y="346"/>
                      <a:pt x="15396" y="346"/>
                    </a:cubicBezTo>
                    <a:cubicBezTo>
                      <a:pt x="15229" y="346"/>
                      <a:pt x="15062" y="287"/>
                      <a:pt x="14907" y="227"/>
                    </a:cubicBezTo>
                    <a:cubicBezTo>
                      <a:pt x="14744" y="163"/>
                      <a:pt x="14580" y="100"/>
                      <a:pt x="14406" y="100"/>
                    </a:cubicBezTo>
                    <a:cubicBezTo>
                      <a:pt x="14352" y="100"/>
                      <a:pt x="14297" y="106"/>
                      <a:pt x="14241" y="120"/>
                    </a:cubicBezTo>
                    <a:lnTo>
                      <a:pt x="14217" y="132"/>
                    </a:lnTo>
                    <a:cubicBezTo>
                      <a:pt x="13981" y="253"/>
                      <a:pt x="13753" y="296"/>
                      <a:pt x="13522" y="296"/>
                    </a:cubicBezTo>
                    <a:cubicBezTo>
                      <a:pt x="13274" y="296"/>
                      <a:pt x="13023" y="247"/>
                      <a:pt x="12752" y="191"/>
                    </a:cubicBezTo>
                    <a:cubicBezTo>
                      <a:pt x="12621" y="167"/>
                      <a:pt x="12490" y="144"/>
                      <a:pt x="12359" y="120"/>
                    </a:cubicBezTo>
                    <a:cubicBezTo>
                      <a:pt x="12295" y="107"/>
                      <a:pt x="12232" y="101"/>
                      <a:pt x="12171" y="101"/>
                    </a:cubicBezTo>
                    <a:cubicBezTo>
                      <a:pt x="11953" y="101"/>
                      <a:pt x="11760" y="174"/>
                      <a:pt x="11574" y="239"/>
                    </a:cubicBezTo>
                    <a:cubicBezTo>
                      <a:pt x="11388" y="304"/>
                      <a:pt x="11218" y="361"/>
                      <a:pt x="11022" y="361"/>
                    </a:cubicBezTo>
                    <a:cubicBezTo>
                      <a:pt x="10966" y="361"/>
                      <a:pt x="10908" y="357"/>
                      <a:pt x="10847" y="346"/>
                    </a:cubicBezTo>
                    <a:cubicBezTo>
                      <a:pt x="10800" y="346"/>
                      <a:pt x="10693" y="287"/>
                      <a:pt x="10609" y="239"/>
                    </a:cubicBezTo>
                    <a:cubicBezTo>
                      <a:pt x="10502" y="179"/>
                      <a:pt x="10395" y="132"/>
                      <a:pt x="10312" y="120"/>
                    </a:cubicBezTo>
                    <a:cubicBezTo>
                      <a:pt x="10253" y="106"/>
                      <a:pt x="10196" y="100"/>
                      <a:pt x="10142" y="100"/>
                    </a:cubicBezTo>
                    <a:cubicBezTo>
                      <a:pt x="9966" y="100"/>
                      <a:pt x="9811" y="163"/>
                      <a:pt x="9657" y="227"/>
                    </a:cubicBezTo>
                    <a:cubicBezTo>
                      <a:pt x="9502" y="287"/>
                      <a:pt x="9359" y="346"/>
                      <a:pt x="9192" y="346"/>
                    </a:cubicBezTo>
                    <a:cubicBezTo>
                      <a:pt x="9026" y="346"/>
                      <a:pt x="8871" y="287"/>
                      <a:pt x="8692" y="227"/>
                    </a:cubicBezTo>
                    <a:cubicBezTo>
                      <a:pt x="8520" y="163"/>
                      <a:pt x="8340" y="100"/>
                      <a:pt x="8143" y="100"/>
                    </a:cubicBezTo>
                    <a:cubicBezTo>
                      <a:pt x="8082" y="100"/>
                      <a:pt x="8019" y="106"/>
                      <a:pt x="7954" y="120"/>
                    </a:cubicBezTo>
                    <a:cubicBezTo>
                      <a:pt x="7592" y="235"/>
                      <a:pt x="7247" y="259"/>
                      <a:pt x="6899" y="259"/>
                    </a:cubicBezTo>
                    <a:cubicBezTo>
                      <a:pt x="6744" y="259"/>
                      <a:pt x="6588" y="255"/>
                      <a:pt x="6430" y="251"/>
                    </a:cubicBezTo>
                    <a:cubicBezTo>
                      <a:pt x="6252" y="239"/>
                      <a:pt x="6085" y="227"/>
                      <a:pt x="5918" y="227"/>
                    </a:cubicBezTo>
                    <a:cubicBezTo>
                      <a:pt x="5796" y="214"/>
                      <a:pt x="5675" y="209"/>
                      <a:pt x="5555" y="209"/>
                    </a:cubicBezTo>
                    <a:cubicBezTo>
                      <a:pt x="5350" y="209"/>
                      <a:pt x="5150" y="224"/>
                      <a:pt x="4954" y="239"/>
                    </a:cubicBezTo>
                    <a:cubicBezTo>
                      <a:pt x="4770" y="254"/>
                      <a:pt x="4591" y="272"/>
                      <a:pt x="4420" y="272"/>
                    </a:cubicBezTo>
                    <a:cubicBezTo>
                      <a:pt x="4191" y="272"/>
                      <a:pt x="3977" y="241"/>
                      <a:pt x="3787" y="132"/>
                    </a:cubicBezTo>
                    <a:lnTo>
                      <a:pt x="3751" y="108"/>
                    </a:lnTo>
                    <a:lnTo>
                      <a:pt x="3727" y="132"/>
                    </a:lnTo>
                    <a:cubicBezTo>
                      <a:pt x="3415" y="259"/>
                      <a:pt x="3117" y="322"/>
                      <a:pt x="2829" y="322"/>
                    </a:cubicBezTo>
                    <a:cubicBezTo>
                      <a:pt x="2469" y="322"/>
                      <a:pt x="2124" y="223"/>
                      <a:pt x="1787" y="25"/>
                    </a:cubicBezTo>
                    <a:lnTo>
                      <a:pt x="17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4" name="Google Shape;12214;p32"/>
              <p:cNvSpPr/>
              <p:nvPr/>
            </p:nvSpPr>
            <p:spPr>
              <a:xfrm>
                <a:off x="8400038" y="4138175"/>
                <a:ext cx="53252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21301" h="470" extrusionOk="0">
                    <a:moveTo>
                      <a:pt x="11729" y="1"/>
                    </a:moveTo>
                    <a:cubicBezTo>
                      <a:pt x="11612" y="1"/>
                      <a:pt x="11499" y="22"/>
                      <a:pt x="11394" y="76"/>
                    </a:cubicBezTo>
                    <a:cubicBezTo>
                      <a:pt x="11192" y="207"/>
                      <a:pt x="11016" y="252"/>
                      <a:pt x="10853" y="252"/>
                    </a:cubicBezTo>
                    <a:cubicBezTo>
                      <a:pt x="10689" y="252"/>
                      <a:pt x="10537" y="207"/>
                      <a:pt x="10382" y="160"/>
                    </a:cubicBezTo>
                    <a:cubicBezTo>
                      <a:pt x="10216" y="112"/>
                      <a:pt x="10049" y="65"/>
                      <a:pt x="9859" y="65"/>
                    </a:cubicBezTo>
                    <a:cubicBezTo>
                      <a:pt x="9585" y="65"/>
                      <a:pt x="9311" y="100"/>
                      <a:pt x="9049" y="136"/>
                    </a:cubicBezTo>
                    <a:cubicBezTo>
                      <a:pt x="8793" y="172"/>
                      <a:pt x="8543" y="204"/>
                      <a:pt x="8308" y="204"/>
                    </a:cubicBezTo>
                    <a:cubicBezTo>
                      <a:pt x="8073" y="204"/>
                      <a:pt x="7852" y="172"/>
                      <a:pt x="7656" y="76"/>
                    </a:cubicBezTo>
                    <a:lnTo>
                      <a:pt x="7632" y="65"/>
                    </a:lnTo>
                    <a:lnTo>
                      <a:pt x="7596" y="76"/>
                    </a:lnTo>
                    <a:cubicBezTo>
                      <a:pt x="7322" y="225"/>
                      <a:pt x="6989" y="300"/>
                      <a:pt x="6653" y="300"/>
                    </a:cubicBezTo>
                    <a:cubicBezTo>
                      <a:pt x="6316" y="300"/>
                      <a:pt x="5977" y="225"/>
                      <a:pt x="5691" y="76"/>
                    </a:cubicBezTo>
                    <a:lnTo>
                      <a:pt x="5656" y="65"/>
                    </a:lnTo>
                    <a:lnTo>
                      <a:pt x="5620" y="76"/>
                    </a:lnTo>
                    <a:cubicBezTo>
                      <a:pt x="5366" y="217"/>
                      <a:pt x="5119" y="260"/>
                      <a:pt x="4878" y="260"/>
                    </a:cubicBezTo>
                    <a:cubicBezTo>
                      <a:pt x="4690" y="260"/>
                      <a:pt x="4505" y="234"/>
                      <a:pt x="4322" y="207"/>
                    </a:cubicBezTo>
                    <a:cubicBezTo>
                      <a:pt x="4137" y="182"/>
                      <a:pt x="3946" y="157"/>
                      <a:pt x="3757" y="157"/>
                    </a:cubicBezTo>
                    <a:cubicBezTo>
                      <a:pt x="3679" y="157"/>
                      <a:pt x="3601" y="161"/>
                      <a:pt x="3524" y="172"/>
                    </a:cubicBezTo>
                    <a:cubicBezTo>
                      <a:pt x="3370" y="172"/>
                      <a:pt x="3215" y="184"/>
                      <a:pt x="3036" y="207"/>
                    </a:cubicBezTo>
                    <a:cubicBezTo>
                      <a:pt x="2857" y="222"/>
                      <a:pt x="2676" y="239"/>
                      <a:pt x="2506" y="239"/>
                    </a:cubicBezTo>
                    <a:cubicBezTo>
                      <a:pt x="2269" y="239"/>
                      <a:pt x="2053" y="206"/>
                      <a:pt x="1893" y="88"/>
                    </a:cubicBezTo>
                    <a:lnTo>
                      <a:pt x="1881" y="76"/>
                    </a:lnTo>
                    <a:cubicBezTo>
                      <a:pt x="1829" y="53"/>
                      <a:pt x="1768" y="43"/>
                      <a:pt x="1700" y="43"/>
                    </a:cubicBezTo>
                    <a:cubicBezTo>
                      <a:pt x="1490" y="43"/>
                      <a:pt x="1220" y="138"/>
                      <a:pt x="976" y="219"/>
                    </a:cubicBezTo>
                    <a:cubicBezTo>
                      <a:pt x="917" y="243"/>
                      <a:pt x="869" y="267"/>
                      <a:pt x="822" y="279"/>
                    </a:cubicBezTo>
                    <a:cubicBezTo>
                      <a:pt x="728" y="307"/>
                      <a:pt x="645" y="318"/>
                      <a:pt x="566" y="318"/>
                    </a:cubicBezTo>
                    <a:cubicBezTo>
                      <a:pt x="445" y="318"/>
                      <a:pt x="333" y="291"/>
                      <a:pt x="203" y="255"/>
                    </a:cubicBezTo>
                    <a:cubicBezTo>
                      <a:pt x="155" y="243"/>
                      <a:pt x="95" y="219"/>
                      <a:pt x="36" y="207"/>
                    </a:cubicBezTo>
                    <a:lnTo>
                      <a:pt x="0" y="350"/>
                    </a:lnTo>
                    <a:cubicBezTo>
                      <a:pt x="60" y="374"/>
                      <a:pt x="119" y="386"/>
                      <a:pt x="167" y="398"/>
                    </a:cubicBezTo>
                    <a:cubicBezTo>
                      <a:pt x="298" y="434"/>
                      <a:pt x="429" y="469"/>
                      <a:pt x="572" y="469"/>
                    </a:cubicBezTo>
                    <a:cubicBezTo>
                      <a:pt x="667" y="469"/>
                      <a:pt x="762" y="457"/>
                      <a:pt x="869" y="422"/>
                    </a:cubicBezTo>
                    <a:cubicBezTo>
                      <a:pt x="917" y="398"/>
                      <a:pt x="965" y="386"/>
                      <a:pt x="1024" y="362"/>
                    </a:cubicBezTo>
                    <a:cubicBezTo>
                      <a:pt x="1237" y="285"/>
                      <a:pt x="1521" y="191"/>
                      <a:pt x="1703" y="191"/>
                    </a:cubicBezTo>
                    <a:cubicBezTo>
                      <a:pt x="1745" y="191"/>
                      <a:pt x="1781" y="196"/>
                      <a:pt x="1810" y="207"/>
                    </a:cubicBezTo>
                    <a:cubicBezTo>
                      <a:pt x="2000" y="348"/>
                      <a:pt x="2249" y="389"/>
                      <a:pt x="2511" y="389"/>
                    </a:cubicBezTo>
                    <a:cubicBezTo>
                      <a:pt x="2692" y="389"/>
                      <a:pt x="2880" y="370"/>
                      <a:pt x="3060" y="350"/>
                    </a:cubicBezTo>
                    <a:cubicBezTo>
                      <a:pt x="3227" y="338"/>
                      <a:pt x="3382" y="315"/>
                      <a:pt x="3536" y="315"/>
                    </a:cubicBezTo>
                    <a:cubicBezTo>
                      <a:pt x="3610" y="304"/>
                      <a:pt x="3683" y="300"/>
                      <a:pt x="3757" y="300"/>
                    </a:cubicBezTo>
                    <a:cubicBezTo>
                      <a:pt x="3935" y="300"/>
                      <a:pt x="4117" y="325"/>
                      <a:pt x="4310" y="350"/>
                    </a:cubicBezTo>
                    <a:cubicBezTo>
                      <a:pt x="4502" y="377"/>
                      <a:pt x="4696" y="404"/>
                      <a:pt x="4895" y="404"/>
                    </a:cubicBezTo>
                    <a:cubicBezTo>
                      <a:pt x="5140" y="404"/>
                      <a:pt x="5392" y="363"/>
                      <a:pt x="5656" y="231"/>
                    </a:cubicBezTo>
                    <a:cubicBezTo>
                      <a:pt x="5959" y="380"/>
                      <a:pt x="6307" y="454"/>
                      <a:pt x="6653" y="454"/>
                    </a:cubicBezTo>
                    <a:cubicBezTo>
                      <a:pt x="6998" y="454"/>
                      <a:pt x="7340" y="380"/>
                      <a:pt x="7632" y="231"/>
                    </a:cubicBezTo>
                    <a:cubicBezTo>
                      <a:pt x="7840" y="326"/>
                      <a:pt x="8070" y="359"/>
                      <a:pt x="8311" y="359"/>
                    </a:cubicBezTo>
                    <a:cubicBezTo>
                      <a:pt x="8552" y="359"/>
                      <a:pt x="8805" y="326"/>
                      <a:pt x="9061" y="291"/>
                    </a:cubicBezTo>
                    <a:cubicBezTo>
                      <a:pt x="9323" y="255"/>
                      <a:pt x="9597" y="219"/>
                      <a:pt x="9859" y="219"/>
                    </a:cubicBezTo>
                    <a:cubicBezTo>
                      <a:pt x="10025" y="219"/>
                      <a:pt x="10180" y="267"/>
                      <a:pt x="10335" y="303"/>
                    </a:cubicBezTo>
                    <a:cubicBezTo>
                      <a:pt x="10504" y="351"/>
                      <a:pt x="10676" y="402"/>
                      <a:pt x="10864" y="402"/>
                    </a:cubicBezTo>
                    <a:cubicBezTo>
                      <a:pt x="11046" y="402"/>
                      <a:pt x="11243" y="354"/>
                      <a:pt x="11466" y="207"/>
                    </a:cubicBezTo>
                    <a:cubicBezTo>
                      <a:pt x="11544" y="168"/>
                      <a:pt x="11632" y="153"/>
                      <a:pt x="11725" y="153"/>
                    </a:cubicBezTo>
                    <a:cubicBezTo>
                      <a:pt x="11944" y="153"/>
                      <a:pt x="12193" y="239"/>
                      <a:pt x="12418" y="315"/>
                    </a:cubicBezTo>
                    <a:cubicBezTo>
                      <a:pt x="12537" y="350"/>
                      <a:pt x="12645" y="398"/>
                      <a:pt x="12752" y="422"/>
                    </a:cubicBezTo>
                    <a:cubicBezTo>
                      <a:pt x="12815" y="438"/>
                      <a:pt x="12875" y="445"/>
                      <a:pt x="12932" y="445"/>
                    </a:cubicBezTo>
                    <a:cubicBezTo>
                      <a:pt x="13118" y="445"/>
                      <a:pt x="13267" y="369"/>
                      <a:pt x="13395" y="315"/>
                    </a:cubicBezTo>
                    <a:cubicBezTo>
                      <a:pt x="13490" y="267"/>
                      <a:pt x="13585" y="219"/>
                      <a:pt x="13669" y="219"/>
                    </a:cubicBezTo>
                    <a:cubicBezTo>
                      <a:pt x="13930" y="219"/>
                      <a:pt x="14204" y="267"/>
                      <a:pt x="14478" y="315"/>
                    </a:cubicBezTo>
                    <a:cubicBezTo>
                      <a:pt x="14745" y="357"/>
                      <a:pt x="15008" y="402"/>
                      <a:pt x="15254" y="402"/>
                    </a:cubicBezTo>
                    <a:cubicBezTo>
                      <a:pt x="15492" y="402"/>
                      <a:pt x="15714" y="360"/>
                      <a:pt x="15907" y="231"/>
                    </a:cubicBezTo>
                    <a:cubicBezTo>
                      <a:pt x="16244" y="364"/>
                      <a:pt x="16580" y="414"/>
                      <a:pt x="16894" y="414"/>
                    </a:cubicBezTo>
                    <a:cubicBezTo>
                      <a:pt x="17311" y="414"/>
                      <a:pt x="17692" y="326"/>
                      <a:pt x="17990" y="231"/>
                    </a:cubicBezTo>
                    <a:cubicBezTo>
                      <a:pt x="18215" y="358"/>
                      <a:pt x="18437" y="401"/>
                      <a:pt x="18654" y="401"/>
                    </a:cubicBezTo>
                    <a:cubicBezTo>
                      <a:pt x="18887" y="401"/>
                      <a:pt x="19115" y="352"/>
                      <a:pt x="19336" y="303"/>
                    </a:cubicBezTo>
                    <a:cubicBezTo>
                      <a:pt x="19538" y="267"/>
                      <a:pt x="19753" y="219"/>
                      <a:pt x="19967" y="219"/>
                    </a:cubicBezTo>
                    <a:cubicBezTo>
                      <a:pt x="20110" y="219"/>
                      <a:pt x="20265" y="267"/>
                      <a:pt x="20419" y="315"/>
                    </a:cubicBezTo>
                    <a:cubicBezTo>
                      <a:pt x="20609" y="366"/>
                      <a:pt x="20811" y="430"/>
                      <a:pt x="21034" y="430"/>
                    </a:cubicBezTo>
                    <a:cubicBezTo>
                      <a:pt x="21120" y="430"/>
                      <a:pt x="21208" y="421"/>
                      <a:pt x="21300" y="398"/>
                    </a:cubicBezTo>
                    <a:lnTo>
                      <a:pt x="21265" y="243"/>
                    </a:lnTo>
                    <a:cubicBezTo>
                      <a:pt x="21176" y="268"/>
                      <a:pt x="21092" y="278"/>
                      <a:pt x="21011" y="278"/>
                    </a:cubicBezTo>
                    <a:cubicBezTo>
                      <a:pt x="20818" y="278"/>
                      <a:pt x="20643" y="222"/>
                      <a:pt x="20467" y="172"/>
                    </a:cubicBezTo>
                    <a:cubicBezTo>
                      <a:pt x="20300" y="124"/>
                      <a:pt x="20134" y="65"/>
                      <a:pt x="19967" y="65"/>
                    </a:cubicBezTo>
                    <a:cubicBezTo>
                      <a:pt x="19741" y="65"/>
                      <a:pt x="19514" y="112"/>
                      <a:pt x="19300" y="160"/>
                    </a:cubicBezTo>
                    <a:cubicBezTo>
                      <a:pt x="19086" y="207"/>
                      <a:pt x="18877" y="252"/>
                      <a:pt x="18669" y="252"/>
                    </a:cubicBezTo>
                    <a:cubicBezTo>
                      <a:pt x="18461" y="252"/>
                      <a:pt x="18252" y="207"/>
                      <a:pt x="18038" y="76"/>
                    </a:cubicBezTo>
                    <a:lnTo>
                      <a:pt x="18002" y="65"/>
                    </a:lnTo>
                    <a:lnTo>
                      <a:pt x="17979" y="76"/>
                    </a:lnTo>
                    <a:cubicBezTo>
                      <a:pt x="17688" y="178"/>
                      <a:pt x="17313" y="268"/>
                      <a:pt x="16904" y="268"/>
                    </a:cubicBezTo>
                    <a:cubicBezTo>
                      <a:pt x="16592" y="268"/>
                      <a:pt x="16260" y="215"/>
                      <a:pt x="15931" y="76"/>
                    </a:cubicBezTo>
                    <a:lnTo>
                      <a:pt x="15883" y="65"/>
                    </a:lnTo>
                    <a:lnTo>
                      <a:pt x="15859" y="88"/>
                    </a:lnTo>
                    <a:cubicBezTo>
                      <a:pt x="15684" y="211"/>
                      <a:pt x="15477" y="254"/>
                      <a:pt x="15250" y="254"/>
                    </a:cubicBezTo>
                    <a:cubicBezTo>
                      <a:pt x="15017" y="254"/>
                      <a:pt x="14762" y="208"/>
                      <a:pt x="14502" y="160"/>
                    </a:cubicBezTo>
                    <a:cubicBezTo>
                      <a:pt x="14228" y="124"/>
                      <a:pt x="13942" y="65"/>
                      <a:pt x="13669" y="65"/>
                    </a:cubicBezTo>
                    <a:cubicBezTo>
                      <a:pt x="13549" y="65"/>
                      <a:pt x="13442" y="124"/>
                      <a:pt x="13323" y="172"/>
                    </a:cubicBezTo>
                    <a:cubicBezTo>
                      <a:pt x="13203" y="237"/>
                      <a:pt x="13082" y="294"/>
                      <a:pt x="12928" y="294"/>
                    </a:cubicBezTo>
                    <a:cubicBezTo>
                      <a:pt x="12884" y="294"/>
                      <a:pt x="12838" y="289"/>
                      <a:pt x="12787" y="279"/>
                    </a:cubicBezTo>
                    <a:cubicBezTo>
                      <a:pt x="12692" y="255"/>
                      <a:pt x="12573" y="207"/>
                      <a:pt x="12466" y="172"/>
                    </a:cubicBezTo>
                    <a:cubicBezTo>
                      <a:pt x="12225" y="92"/>
                      <a:pt x="11969" y="1"/>
                      <a:pt x="117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5" name="Google Shape;12215;p32"/>
              <p:cNvSpPr/>
              <p:nvPr/>
            </p:nvSpPr>
            <p:spPr>
              <a:xfrm>
                <a:off x="8410738" y="4120125"/>
                <a:ext cx="51200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20480" h="382" extrusionOk="0">
                    <a:moveTo>
                      <a:pt x="1346" y="1"/>
                    </a:moveTo>
                    <a:lnTo>
                      <a:pt x="1322" y="25"/>
                    </a:lnTo>
                    <a:cubicBezTo>
                      <a:pt x="1068" y="169"/>
                      <a:pt x="826" y="210"/>
                      <a:pt x="599" y="210"/>
                    </a:cubicBezTo>
                    <a:cubicBezTo>
                      <a:pt x="431" y="210"/>
                      <a:pt x="271" y="188"/>
                      <a:pt x="120" y="167"/>
                    </a:cubicBezTo>
                    <a:lnTo>
                      <a:pt x="25" y="156"/>
                    </a:lnTo>
                    <a:lnTo>
                      <a:pt x="1" y="298"/>
                    </a:lnTo>
                    <a:lnTo>
                      <a:pt x="96" y="310"/>
                    </a:lnTo>
                    <a:cubicBezTo>
                      <a:pt x="247" y="330"/>
                      <a:pt x="414" y="353"/>
                      <a:pt x="591" y="353"/>
                    </a:cubicBezTo>
                    <a:cubicBezTo>
                      <a:pt x="833" y="353"/>
                      <a:pt x="1096" y="311"/>
                      <a:pt x="1370" y="167"/>
                    </a:cubicBezTo>
                    <a:cubicBezTo>
                      <a:pt x="1669" y="267"/>
                      <a:pt x="2049" y="316"/>
                      <a:pt x="2470" y="316"/>
                    </a:cubicBezTo>
                    <a:cubicBezTo>
                      <a:pt x="2752" y="316"/>
                      <a:pt x="3052" y="294"/>
                      <a:pt x="3358" y="251"/>
                    </a:cubicBezTo>
                    <a:cubicBezTo>
                      <a:pt x="3445" y="240"/>
                      <a:pt x="3532" y="236"/>
                      <a:pt x="3617" y="236"/>
                    </a:cubicBezTo>
                    <a:cubicBezTo>
                      <a:pt x="3822" y="236"/>
                      <a:pt x="4022" y="261"/>
                      <a:pt x="4216" y="286"/>
                    </a:cubicBezTo>
                    <a:cubicBezTo>
                      <a:pt x="4407" y="312"/>
                      <a:pt x="4595" y="336"/>
                      <a:pt x="4784" y="336"/>
                    </a:cubicBezTo>
                    <a:cubicBezTo>
                      <a:pt x="5030" y="336"/>
                      <a:pt x="5276" y="296"/>
                      <a:pt x="5525" y="167"/>
                    </a:cubicBezTo>
                    <a:cubicBezTo>
                      <a:pt x="5763" y="310"/>
                      <a:pt x="6073" y="382"/>
                      <a:pt x="6383" y="382"/>
                    </a:cubicBezTo>
                    <a:cubicBezTo>
                      <a:pt x="6692" y="382"/>
                      <a:pt x="7025" y="310"/>
                      <a:pt x="7311" y="167"/>
                    </a:cubicBezTo>
                    <a:cubicBezTo>
                      <a:pt x="7584" y="290"/>
                      <a:pt x="7914" y="339"/>
                      <a:pt x="8253" y="339"/>
                    </a:cubicBezTo>
                    <a:cubicBezTo>
                      <a:pt x="8670" y="339"/>
                      <a:pt x="9100" y="266"/>
                      <a:pt x="9454" y="167"/>
                    </a:cubicBezTo>
                    <a:cubicBezTo>
                      <a:pt x="9770" y="304"/>
                      <a:pt x="10088" y="373"/>
                      <a:pt x="10405" y="373"/>
                    </a:cubicBezTo>
                    <a:cubicBezTo>
                      <a:pt x="10722" y="373"/>
                      <a:pt x="11038" y="304"/>
                      <a:pt x="11347" y="167"/>
                    </a:cubicBezTo>
                    <a:cubicBezTo>
                      <a:pt x="11617" y="302"/>
                      <a:pt x="11909" y="348"/>
                      <a:pt x="12209" y="348"/>
                    </a:cubicBezTo>
                    <a:cubicBezTo>
                      <a:pt x="12519" y="348"/>
                      <a:pt x="12837" y="299"/>
                      <a:pt x="13145" y="251"/>
                    </a:cubicBezTo>
                    <a:cubicBezTo>
                      <a:pt x="13229" y="240"/>
                      <a:pt x="13314" y="236"/>
                      <a:pt x="13399" y="236"/>
                    </a:cubicBezTo>
                    <a:cubicBezTo>
                      <a:pt x="13604" y="236"/>
                      <a:pt x="13812" y="261"/>
                      <a:pt x="14014" y="286"/>
                    </a:cubicBezTo>
                    <a:cubicBezTo>
                      <a:pt x="14221" y="312"/>
                      <a:pt x="14421" y="336"/>
                      <a:pt x="14610" y="336"/>
                    </a:cubicBezTo>
                    <a:cubicBezTo>
                      <a:pt x="14857" y="336"/>
                      <a:pt x="15086" y="296"/>
                      <a:pt x="15288" y="167"/>
                    </a:cubicBezTo>
                    <a:cubicBezTo>
                      <a:pt x="15616" y="292"/>
                      <a:pt x="15942" y="340"/>
                      <a:pt x="16248" y="340"/>
                    </a:cubicBezTo>
                    <a:cubicBezTo>
                      <a:pt x="16641" y="340"/>
                      <a:pt x="17001" y="261"/>
                      <a:pt x="17289" y="167"/>
                    </a:cubicBezTo>
                    <a:cubicBezTo>
                      <a:pt x="17536" y="308"/>
                      <a:pt x="17785" y="355"/>
                      <a:pt x="18030" y="355"/>
                    </a:cubicBezTo>
                    <a:cubicBezTo>
                      <a:pt x="18304" y="355"/>
                      <a:pt x="18573" y="295"/>
                      <a:pt x="18825" y="239"/>
                    </a:cubicBezTo>
                    <a:cubicBezTo>
                      <a:pt x="18956" y="203"/>
                      <a:pt x="19086" y="179"/>
                      <a:pt x="19194" y="156"/>
                    </a:cubicBezTo>
                    <a:cubicBezTo>
                      <a:pt x="19337" y="156"/>
                      <a:pt x="19479" y="203"/>
                      <a:pt x="19634" y="251"/>
                    </a:cubicBezTo>
                    <a:cubicBezTo>
                      <a:pt x="19817" y="303"/>
                      <a:pt x="20012" y="361"/>
                      <a:pt x="20229" y="361"/>
                    </a:cubicBezTo>
                    <a:cubicBezTo>
                      <a:pt x="20309" y="361"/>
                      <a:pt x="20393" y="353"/>
                      <a:pt x="20480" y="334"/>
                    </a:cubicBezTo>
                    <a:lnTo>
                      <a:pt x="20444" y="191"/>
                    </a:lnTo>
                    <a:cubicBezTo>
                      <a:pt x="20372" y="207"/>
                      <a:pt x="20302" y="213"/>
                      <a:pt x="20234" y="213"/>
                    </a:cubicBezTo>
                    <a:cubicBezTo>
                      <a:pt x="20040" y="213"/>
                      <a:pt x="19858" y="161"/>
                      <a:pt x="19682" y="108"/>
                    </a:cubicBezTo>
                    <a:cubicBezTo>
                      <a:pt x="19515" y="60"/>
                      <a:pt x="19360" y="13"/>
                      <a:pt x="19182" y="13"/>
                    </a:cubicBezTo>
                    <a:cubicBezTo>
                      <a:pt x="19051" y="36"/>
                      <a:pt x="18920" y="60"/>
                      <a:pt x="18789" y="96"/>
                    </a:cubicBezTo>
                    <a:cubicBezTo>
                      <a:pt x="18540" y="152"/>
                      <a:pt x="18288" y="208"/>
                      <a:pt x="18035" y="208"/>
                    </a:cubicBezTo>
                    <a:cubicBezTo>
                      <a:pt x="17803" y="208"/>
                      <a:pt x="17569" y="161"/>
                      <a:pt x="17336" y="25"/>
                    </a:cubicBezTo>
                    <a:lnTo>
                      <a:pt x="17301" y="1"/>
                    </a:lnTo>
                    <a:lnTo>
                      <a:pt x="17277" y="13"/>
                    </a:lnTo>
                    <a:cubicBezTo>
                      <a:pt x="16993" y="107"/>
                      <a:pt x="16633" y="190"/>
                      <a:pt x="16240" y="190"/>
                    </a:cubicBezTo>
                    <a:cubicBezTo>
                      <a:pt x="15940" y="190"/>
                      <a:pt x="15620" y="142"/>
                      <a:pt x="15300" y="13"/>
                    </a:cubicBezTo>
                    <a:lnTo>
                      <a:pt x="15265" y="1"/>
                    </a:lnTo>
                    <a:lnTo>
                      <a:pt x="15229" y="25"/>
                    </a:lnTo>
                    <a:cubicBezTo>
                      <a:pt x="15051" y="147"/>
                      <a:pt x="14835" y="184"/>
                      <a:pt x="14597" y="184"/>
                    </a:cubicBezTo>
                    <a:cubicBezTo>
                      <a:pt x="14420" y="184"/>
                      <a:pt x="14231" y="164"/>
                      <a:pt x="14038" y="144"/>
                    </a:cubicBezTo>
                    <a:cubicBezTo>
                      <a:pt x="13828" y="118"/>
                      <a:pt x="13611" y="93"/>
                      <a:pt x="13393" y="93"/>
                    </a:cubicBezTo>
                    <a:cubicBezTo>
                      <a:pt x="13303" y="93"/>
                      <a:pt x="13212" y="97"/>
                      <a:pt x="13121" y="108"/>
                    </a:cubicBezTo>
                    <a:cubicBezTo>
                      <a:pt x="12819" y="156"/>
                      <a:pt x="12507" y="205"/>
                      <a:pt x="12207" y="205"/>
                    </a:cubicBezTo>
                    <a:cubicBezTo>
                      <a:pt x="11916" y="205"/>
                      <a:pt x="11635" y="159"/>
                      <a:pt x="11383" y="25"/>
                    </a:cubicBezTo>
                    <a:lnTo>
                      <a:pt x="11359" y="1"/>
                    </a:lnTo>
                    <a:lnTo>
                      <a:pt x="11324" y="25"/>
                    </a:lnTo>
                    <a:cubicBezTo>
                      <a:pt x="11020" y="161"/>
                      <a:pt x="10713" y="230"/>
                      <a:pt x="10407" y="230"/>
                    </a:cubicBezTo>
                    <a:cubicBezTo>
                      <a:pt x="10100" y="230"/>
                      <a:pt x="9794" y="161"/>
                      <a:pt x="9490" y="25"/>
                    </a:cubicBezTo>
                    <a:lnTo>
                      <a:pt x="9466" y="13"/>
                    </a:lnTo>
                    <a:lnTo>
                      <a:pt x="9431" y="13"/>
                    </a:lnTo>
                    <a:cubicBezTo>
                      <a:pt x="9086" y="119"/>
                      <a:pt x="8661" y="195"/>
                      <a:pt x="8249" y="195"/>
                    </a:cubicBezTo>
                    <a:cubicBezTo>
                      <a:pt x="7920" y="195"/>
                      <a:pt x="7599" y="146"/>
                      <a:pt x="7335" y="25"/>
                    </a:cubicBezTo>
                    <a:lnTo>
                      <a:pt x="7299" y="1"/>
                    </a:lnTo>
                    <a:lnTo>
                      <a:pt x="7275" y="25"/>
                    </a:lnTo>
                    <a:cubicBezTo>
                      <a:pt x="7008" y="161"/>
                      <a:pt x="6689" y="230"/>
                      <a:pt x="6384" y="230"/>
                    </a:cubicBezTo>
                    <a:cubicBezTo>
                      <a:pt x="6079" y="230"/>
                      <a:pt x="5787" y="161"/>
                      <a:pt x="5573" y="25"/>
                    </a:cubicBezTo>
                    <a:lnTo>
                      <a:pt x="5537" y="1"/>
                    </a:lnTo>
                    <a:lnTo>
                      <a:pt x="5501" y="25"/>
                    </a:lnTo>
                    <a:cubicBezTo>
                      <a:pt x="5256" y="147"/>
                      <a:pt x="5018" y="184"/>
                      <a:pt x="4778" y="184"/>
                    </a:cubicBezTo>
                    <a:cubicBezTo>
                      <a:pt x="4601" y="184"/>
                      <a:pt x="4422" y="164"/>
                      <a:pt x="4239" y="144"/>
                    </a:cubicBezTo>
                    <a:cubicBezTo>
                      <a:pt x="4037" y="118"/>
                      <a:pt x="3829" y="93"/>
                      <a:pt x="3615" y="93"/>
                    </a:cubicBezTo>
                    <a:cubicBezTo>
                      <a:pt x="3527" y="93"/>
                      <a:pt x="3437" y="97"/>
                      <a:pt x="3346" y="108"/>
                    </a:cubicBezTo>
                    <a:cubicBezTo>
                      <a:pt x="3056" y="149"/>
                      <a:pt x="2773" y="169"/>
                      <a:pt x="2506" y="169"/>
                    </a:cubicBezTo>
                    <a:cubicBezTo>
                      <a:pt x="2073" y="169"/>
                      <a:pt x="1684" y="116"/>
                      <a:pt x="1382" y="13"/>
                    </a:cubicBezTo>
                    <a:lnTo>
                      <a:pt x="13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6" name="Google Shape;12216;p32"/>
              <p:cNvSpPr/>
              <p:nvPr/>
            </p:nvSpPr>
            <p:spPr>
              <a:xfrm>
                <a:off x="8420863" y="4101975"/>
                <a:ext cx="494125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19765" h="364" extrusionOk="0">
                    <a:moveTo>
                      <a:pt x="1513" y="0"/>
                    </a:moveTo>
                    <a:lnTo>
                      <a:pt x="1477" y="12"/>
                    </a:lnTo>
                    <a:cubicBezTo>
                      <a:pt x="1076" y="143"/>
                      <a:pt x="706" y="178"/>
                      <a:pt x="365" y="178"/>
                    </a:cubicBezTo>
                    <a:cubicBezTo>
                      <a:pt x="240" y="178"/>
                      <a:pt x="118" y="173"/>
                      <a:pt x="1" y="167"/>
                    </a:cubicBezTo>
                    <a:lnTo>
                      <a:pt x="1" y="310"/>
                    </a:lnTo>
                    <a:cubicBezTo>
                      <a:pt x="135" y="317"/>
                      <a:pt x="273" y="323"/>
                      <a:pt x="417" y="323"/>
                    </a:cubicBezTo>
                    <a:cubicBezTo>
                      <a:pt x="745" y="323"/>
                      <a:pt x="1100" y="291"/>
                      <a:pt x="1489" y="167"/>
                    </a:cubicBezTo>
                    <a:cubicBezTo>
                      <a:pt x="1697" y="298"/>
                      <a:pt x="1983" y="364"/>
                      <a:pt x="2304" y="364"/>
                    </a:cubicBezTo>
                    <a:cubicBezTo>
                      <a:pt x="2626" y="364"/>
                      <a:pt x="2983" y="298"/>
                      <a:pt x="3334" y="167"/>
                    </a:cubicBezTo>
                    <a:cubicBezTo>
                      <a:pt x="3602" y="298"/>
                      <a:pt x="3921" y="364"/>
                      <a:pt x="4257" y="364"/>
                    </a:cubicBezTo>
                    <a:cubicBezTo>
                      <a:pt x="4593" y="364"/>
                      <a:pt x="4948" y="298"/>
                      <a:pt x="5287" y="167"/>
                    </a:cubicBezTo>
                    <a:cubicBezTo>
                      <a:pt x="5545" y="286"/>
                      <a:pt x="5840" y="331"/>
                      <a:pt x="6136" y="331"/>
                    </a:cubicBezTo>
                    <a:cubicBezTo>
                      <a:pt x="6522" y="331"/>
                      <a:pt x="6911" y="255"/>
                      <a:pt x="7228" y="167"/>
                    </a:cubicBezTo>
                    <a:cubicBezTo>
                      <a:pt x="7478" y="298"/>
                      <a:pt x="7799" y="358"/>
                      <a:pt x="8144" y="358"/>
                    </a:cubicBezTo>
                    <a:cubicBezTo>
                      <a:pt x="8478" y="358"/>
                      <a:pt x="8811" y="298"/>
                      <a:pt x="9073" y="167"/>
                    </a:cubicBezTo>
                    <a:cubicBezTo>
                      <a:pt x="9357" y="286"/>
                      <a:pt x="9640" y="331"/>
                      <a:pt x="9912" y="331"/>
                    </a:cubicBezTo>
                    <a:cubicBezTo>
                      <a:pt x="10266" y="331"/>
                      <a:pt x="10604" y="255"/>
                      <a:pt x="10907" y="167"/>
                    </a:cubicBezTo>
                    <a:cubicBezTo>
                      <a:pt x="10954" y="167"/>
                      <a:pt x="11050" y="215"/>
                      <a:pt x="11121" y="239"/>
                    </a:cubicBezTo>
                    <a:cubicBezTo>
                      <a:pt x="11228" y="286"/>
                      <a:pt x="11323" y="334"/>
                      <a:pt x="11407" y="334"/>
                    </a:cubicBezTo>
                    <a:cubicBezTo>
                      <a:pt x="11883" y="334"/>
                      <a:pt x="12383" y="334"/>
                      <a:pt x="12740" y="167"/>
                    </a:cubicBezTo>
                    <a:cubicBezTo>
                      <a:pt x="13068" y="298"/>
                      <a:pt x="13416" y="364"/>
                      <a:pt x="13752" y="364"/>
                    </a:cubicBezTo>
                    <a:cubicBezTo>
                      <a:pt x="14089" y="364"/>
                      <a:pt x="14413" y="298"/>
                      <a:pt x="14693" y="167"/>
                    </a:cubicBezTo>
                    <a:cubicBezTo>
                      <a:pt x="15008" y="286"/>
                      <a:pt x="15324" y="331"/>
                      <a:pt x="15619" y="331"/>
                    </a:cubicBezTo>
                    <a:cubicBezTo>
                      <a:pt x="16005" y="331"/>
                      <a:pt x="16357" y="255"/>
                      <a:pt x="16634" y="167"/>
                    </a:cubicBezTo>
                    <a:cubicBezTo>
                      <a:pt x="16930" y="294"/>
                      <a:pt x="17249" y="338"/>
                      <a:pt x="17575" y="338"/>
                    </a:cubicBezTo>
                    <a:cubicBezTo>
                      <a:pt x="17889" y="338"/>
                      <a:pt x="18211" y="297"/>
                      <a:pt x="18527" y="250"/>
                    </a:cubicBezTo>
                    <a:cubicBezTo>
                      <a:pt x="18569" y="240"/>
                      <a:pt x="18614" y="236"/>
                      <a:pt x="18664" y="236"/>
                    </a:cubicBezTo>
                    <a:cubicBezTo>
                      <a:pt x="18782" y="236"/>
                      <a:pt x="18919" y="261"/>
                      <a:pt x="19062" y="286"/>
                    </a:cubicBezTo>
                    <a:cubicBezTo>
                      <a:pt x="19222" y="320"/>
                      <a:pt x="19388" y="354"/>
                      <a:pt x="19556" y="354"/>
                    </a:cubicBezTo>
                    <a:cubicBezTo>
                      <a:pt x="19625" y="354"/>
                      <a:pt x="19695" y="348"/>
                      <a:pt x="19765" y="334"/>
                    </a:cubicBezTo>
                    <a:lnTo>
                      <a:pt x="19729" y="191"/>
                    </a:lnTo>
                    <a:cubicBezTo>
                      <a:pt x="19670" y="205"/>
                      <a:pt x="19609" y="211"/>
                      <a:pt x="19546" y="211"/>
                    </a:cubicBezTo>
                    <a:cubicBezTo>
                      <a:pt x="19395" y="211"/>
                      <a:pt x="19238" y="177"/>
                      <a:pt x="19086" y="143"/>
                    </a:cubicBezTo>
                    <a:cubicBezTo>
                      <a:pt x="18943" y="112"/>
                      <a:pt x="18806" y="85"/>
                      <a:pt x="18677" y="85"/>
                    </a:cubicBezTo>
                    <a:cubicBezTo>
                      <a:pt x="18613" y="85"/>
                      <a:pt x="18551" y="92"/>
                      <a:pt x="18491" y="108"/>
                    </a:cubicBezTo>
                    <a:cubicBezTo>
                      <a:pt x="18187" y="154"/>
                      <a:pt x="17874" y="195"/>
                      <a:pt x="17569" y="195"/>
                    </a:cubicBezTo>
                    <a:cubicBezTo>
                      <a:pt x="17254" y="195"/>
                      <a:pt x="16948" y="151"/>
                      <a:pt x="16669" y="24"/>
                    </a:cubicBezTo>
                    <a:lnTo>
                      <a:pt x="16646" y="12"/>
                    </a:lnTo>
                    <a:lnTo>
                      <a:pt x="16622" y="12"/>
                    </a:lnTo>
                    <a:cubicBezTo>
                      <a:pt x="16343" y="101"/>
                      <a:pt x="15992" y="181"/>
                      <a:pt x="15611" y="181"/>
                    </a:cubicBezTo>
                    <a:cubicBezTo>
                      <a:pt x="15323" y="181"/>
                      <a:pt x="15019" y="135"/>
                      <a:pt x="14717" y="12"/>
                    </a:cubicBezTo>
                    <a:lnTo>
                      <a:pt x="14681" y="12"/>
                    </a:lnTo>
                    <a:lnTo>
                      <a:pt x="14657" y="24"/>
                    </a:lnTo>
                    <a:cubicBezTo>
                      <a:pt x="14389" y="149"/>
                      <a:pt x="14074" y="212"/>
                      <a:pt x="13746" y="212"/>
                    </a:cubicBezTo>
                    <a:cubicBezTo>
                      <a:pt x="13419" y="212"/>
                      <a:pt x="13080" y="149"/>
                      <a:pt x="12764" y="24"/>
                    </a:cubicBezTo>
                    <a:lnTo>
                      <a:pt x="12728" y="0"/>
                    </a:lnTo>
                    <a:lnTo>
                      <a:pt x="12705" y="24"/>
                    </a:lnTo>
                    <a:cubicBezTo>
                      <a:pt x="12371" y="191"/>
                      <a:pt x="11883" y="191"/>
                      <a:pt x="11407" y="191"/>
                    </a:cubicBezTo>
                    <a:cubicBezTo>
                      <a:pt x="11359" y="191"/>
                      <a:pt x="11264" y="143"/>
                      <a:pt x="11181" y="108"/>
                    </a:cubicBezTo>
                    <a:cubicBezTo>
                      <a:pt x="11073" y="60"/>
                      <a:pt x="10978" y="12"/>
                      <a:pt x="10907" y="12"/>
                    </a:cubicBezTo>
                    <a:lnTo>
                      <a:pt x="10883" y="12"/>
                    </a:lnTo>
                    <a:cubicBezTo>
                      <a:pt x="10575" y="101"/>
                      <a:pt x="10240" y="178"/>
                      <a:pt x="9891" y="178"/>
                    </a:cubicBezTo>
                    <a:cubicBezTo>
                      <a:pt x="9632" y="178"/>
                      <a:pt x="9366" y="136"/>
                      <a:pt x="9097" y="24"/>
                    </a:cubicBezTo>
                    <a:lnTo>
                      <a:pt x="9073" y="0"/>
                    </a:lnTo>
                    <a:lnTo>
                      <a:pt x="9037" y="24"/>
                    </a:lnTo>
                    <a:cubicBezTo>
                      <a:pt x="8799" y="149"/>
                      <a:pt x="8469" y="212"/>
                      <a:pt x="8143" y="212"/>
                    </a:cubicBezTo>
                    <a:cubicBezTo>
                      <a:pt x="7817" y="212"/>
                      <a:pt x="7496" y="149"/>
                      <a:pt x="7275" y="24"/>
                    </a:cubicBezTo>
                    <a:lnTo>
                      <a:pt x="7251" y="12"/>
                    </a:lnTo>
                    <a:lnTo>
                      <a:pt x="7216" y="12"/>
                    </a:lnTo>
                    <a:cubicBezTo>
                      <a:pt x="6899" y="102"/>
                      <a:pt x="6507" y="183"/>
                      <a:pt x="6122" y="183"/>
                    </a:cubicBezTo>
                    <a:cubicBezTo>
                      <a:pt x="5841" y="183"/>
                      <a:pt x="5564" y="140"/>
                      <a:pt x="5323" y="24"/>
                    </a:cubicBezTo>
                    <a:lnTo>
                      <a:pt x="5287" y="0"/>
                    </a:lnTo>
                    <a:lnTo>
                      <a:pt x="5263" y="12"/>
                    </a:lnTo>
                    <a:cubicBezTo>
                      <a:pt x="4932" y="145"/>
                      <a:pt x="4582" y="210"/>
                      <a:pt x="4252" y="210"/>
                    </a:cubicBezTo>
                    <a:cubicBezTo>
                      <a:pt x="3928" y="210"/>
                      <a:pt x="3623" y="148"/>
                      <a:pt x="3370" y="24"/>
                    </a:cubicBezTo>
                    <a:lnTo>
                      <a:pt x="3334" y="0"/>
                    </a:lnTo>
                    <a:lnTo>
                      <a:pt x="3311" y="12"/>
                    </a:lnTo>
                    <a:cubicBezTo>
                      <a:pt x="2967" y="145"/>
                      <a:pt x="2612" y="210"/>
                      <a:pt x="2298" y="210"/>
                    </a:cubicBezTo>
                    <a:cubicBezTo>
                      <a:pt x="1992" y="210"/>
                      <a:pt x="1725" y="148"/>
                      <a:pt x="1548" y="24"/>
                    </a:cubicBezTo>
                    <a:lnTo>
                      <a:pt x="151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7" name="Google Shape;12217;p32"/>
              <p:cNvSpPr/>
              <p:nvPr/>
            </p:nvSpPr>
            <p:spPr>
              <a:xfrm>
                <a:off x="8429788" y="4085300"/>
                <a:ext cx="4765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19063" h="346" extrusionOk="0">
                    <a:moveTo>
                      <a:pt x="1406" y="1"/>
                    </a:moveTo>
                    <a:lnTo>
                      <a:pt x="1394" y="13"/>
                    </a:lnTo>
                    <a:cubicBezTo>
                      <a:pt x="1143" y="147"/>
                      <a:pt x="897" y="180"/>
                      <a:pt x="637" y="180"/>
                    </a:cubicBezTo>
                    <a:cubicBezTo>
                      <a:pt x="527" y="180"/>
                      <a:pt x="415" y="174"/>
                      <a:pt x="298" y="167"/>
                    </a:cubicBezTo>
                    <a:cubicBezTo>
                      <a:pt x="203" y="167"/>
                      <a:pt x="108" y="167"/>
                      <a:pt x="13" y="155"/>
                    </a:cubicBezTo>
                    <a:lnTo>
                      <a:pt x="1" y="310"/>
                    </a:lnTo>
                    <a:cubicBezTo>
                      <a:pt x="108" y="310"/>
                      <a:pt x="203" y="310"/>
                      <a:pt x="287" y="322"/>
                    </a:cubicBezTo>
                    <a:cubicBezTo>
                      <a:pt x="399" y="325"/>
                      <a:pt x="510" y="330"/>
                      <a:pt x="618" y="330"/>
                    </a:cubicBezTo>
                    <a:cubicBezTo>
                      <a:pt x="898" y="330"/>
                      <a:pt x="1167" y="301"/>
                      <a:pt x="1441" y="155"/>
                    </a:cubicBezTo>
                    <a:cubicBezTo>
                      <a:pt x="1477" y="167"/>
                      <a:pt x="1537" y="191"/>
                      <a:pt x="1596" y="227"/>
                    </a:cubicBezTo>
                    <a:cubicBezTo>
                      <a:pt x="1668" y="275"/>
                      <a:pt x="1751" y="322"/>
                      <a:pt x="1834" y="322"/>
                    </a:cubicBezTo>
                    <a:cubicBezTo>
                      <a:pt x="2072" y="322"/>
                      <a:pt x="2322" y="298"/>
                      <a:pt x="2573" y="275"/>
                    </a:cubicBezTo>
                    <a:cubicBezTo>
                      <a:pt x="2799" y="251"/>
                      <a:pt x="3049" y="239"/>
                      <a:pt x="3275" y="239"/>
                    </a:cubicBezTo>
                    <a:cubicBezTo>
                      <a:pt x="3620" y="322"/>
                      <a:pt x="4097" y="322"/>
                      <a:pt x="4454" y="322"/>
                    </a:cubicBezTo>
                    <a:cubicBezTo>
                      <a:pt x="4585" y="322"/>
                      <a:pt x="4692" y="275"/>
                      <a:pt x="4799" y="227"/>
                    </a:cubicBezTo>
                    <a:cubicBezTo>
                      <a:pt x="4882" y="191"/>
                      <a:pt x="4978" y="155"/>
                      <a:pt x="5085" y="155"/>
                    </a:cubicBezTo>
                    <a:cubicBezTo>
                      <a:pt x="5180" y="155"/>
                      <a:pt x="5251" y="191"/>
                      <a:pt x="5323" y="227"/>
                    </a:cubicBezTo>
                    <a:cubicBezTo>
                      <a:pt x="5406" y="275"/>
                      <a:pt x="5501" y="322"/>
                      <a:pt x="5621" y="322"/>
                    </a:cubicBezTo>
                    <a:lnTo>
                      <a:pt x="5632" y="322"/>
                    </a:lnTo>
                    <a:cubicBezTo>
                      <a:pt x="5740" y="336"/>
                      <a:pt x="5848" y="342"/>
                      <a:pt x="5957" y="342"/>
                    </a:cubicBezTo>
                    <a:cubicBezTo>
                      <a:pt x="6211" y="342"/>
                      <a:pt x="6466" y="311"/>
                      <a:pt x="6716" y="286"/>
                    </a:cubicBezTo>
                    <a:cubicBezTo>
                      <a:pt x="6954" y="263"/>
                      <a:pt x="7192" y="239"/>
                      <a:pt x="7418" y="239"/>
                    </a:cubicBezTo>
                    <a:cubicBezTo>
                      <a:pt x="7851" y="322"/>
                      <a:pt x="8324" y="341"/>
                      <a:pt x="8797" y="341"/>
                    </a:cubicBezTo>
                    <a:cubicBezTo>
                      <a:pt x="9001" y="341"/>
                      <a:pt x="9206" y="338"/>
                      <a:pt x="9407" y="334"/>
                    </a:cubicBezTo>
                    <a:cubicBezTo>
                      <a:pt x="9621" y="322"/>
                      <a:pt x="9835" y="322"/>
                      <a:pt x="10038" y="322"/>
                    </a:cubicBezTo>
                    <a:cubicBezTo>
                      <a:pt x="10109" y="322"/>
                      <a:pt x="10204" y="275"/>
                      <a:pt x="10300" y="227"/>
                    </a:cubicBezTo>
                    <a:cubicBezTo>
                      <a:pt x="10371" y="191"/>
                      <a:pt x="10466" y="155"/>
                      <a:pt x="10502" y="155"/>
                    </a:cubicBezTo>
                    <a:cubicBezTo>
                      <a:pt x="10550" y="155"/>
                      <a:pt x="10645" y="191"/>
                      <a:pt x="10716" y="227"/>
                    </a:cubicBezTo>
                    <a:cubicBezTo>
                      <a:pt x="10812" y="275"/>
                      <a:pt x="10919" y="322"/>
                      <a:pt x="10990" y="322"/>
                    </a:cubicBezTo>
                    <a:cubicBezTo>
                      <a:pt x="11228" y="322"/>
                      <a:pt x="11466" y="298"/>
                      <a:pt x="11705" y="275"/>
                    </a:cubicBezTo>
                    <a:cubicBezTo>
                      <a:pt x="11931" y="251"/>
                      <a:pt x="12169" y="239"/>
                      <a:pt x="12395" y="239"/>
                    </a:cubicBezTo>
                    <a:cubicBezTo>
                      <a:pt x="12776" y="322"/>
                      <a:pt x="13252" y="322"/>
                      <a:pt x="13610" y="322"/>
                    </a:cubicBezTo>
                    <a:cubicBezTo>
                      <a:pt x="13741" y="322"/>
                      <a:pt x="13836" y="275"/>
                      <a:pt x="13919" y="227"/>
                    </a:cubicBezTo>
                    <a:cubicBezTo>
                      <a:pt x="13991" y="191"/>
                      <a:pt x="14062" y="155"/>
                      <a:pt x="14157" y="155"/>
                    </a:cubicBezTo>
                    <a:cubicBezTo>
                      <a:pt x="14264" y="155"/>
                      <a:pt x="14348" y="191"/>
                      <a:pt x="14443" y="227"/>
                    </a:cubicBezTo>
                    <a:cubicBezTo>
                      <a:pt x="14550" y="275"/>
                      <a:pt x="14657" y="322"/>
                      <a:pt x="14788" y="322"/>
                    </a:cubicBezTo>
                    <a:cubicBezTo>
                      <a:pt x="14910" y="336"/>
                      <a:pt x="15031" y="341"/>
                      <a:pt x="15151" y="341"/>
                    </a:cubicBezTo>
                    <a:cubicBezTo>
                      <a:pt x="15337" y="341"/>
                      <a:pt x="15520" y="329"/>
                      <a:pt x="15693" y="322"/>
                    </a:cubicBezTo>
                    <a:cubicBezTo>
                      <a:pt x="15858" y="308"/>
                      <a:pt x="16023" y="295"/>
                      <a:pt x="16193" y="295"/>
                    </a:cubicBezTo>
                    <a:cubicBezTo>
                      <a:pt x="16317" y="295"/>
                      <a:pt x="16443" y="302"/>
                      <a:pt x="16574" y="322"/>
                    </a:cubicBezTo>
                    <a:cubicBezTo>
                      <a:pt x="16765" y="334"/>
                      <a:pt x="16943" y="346"/>
                      <a:pt x="17122" y="346"/>
                    </a:cubicBezTo>
                    <a:cubicBezTo>
                      <a:pt x="17348" y="346"/>
                      <a:pt x="17574" y="334"/>
                      <a:pt x="17789" y="322"/>
                    </a:cubicBezTo>
                    <a:cubicBezTo>
                      <a:pt x="18003" y="310"/>
                      <a:pt x="18208" y="301"/>
                      <a:pt x="18414" y="301"/>
                    </a:cubicBezTo>
                    <a:cubicBezTo>
                      <a:pt x="18619" y="301"/>
                      <a:pt x="18825" y="310"/>
                      <a:pt x="19039" y="334"/>
                    </a:cubicBezTo>
                    <a:lnTo>
                      <a:pt x="19063" y="191"/>
                    </a:lnTo>
                    <a:cubicBezTo>
                      <a:pt x="18858" y="163"/>
                      <a:pt x="18655" y="154"/>
                      <a:pt x="18456" y="154"/>
                    </a:cubicBezTo>
                    <a:cubicBezTo>
                      <a:pt x="18228" y="154"/>
                      <a:pt x="18005" y="167"/>
                      <a:pt x="17789" y="179"/>
                    </a:cubicBezTo>
                    <a:cubicBezTo>
                      <a:pt x="17574" y="186"/>
                      <a:pt x="17359" y="196"/>
                      <a:pt x="17140" y="196"/>
                    </a:cubicBezTo>
                    <a:cubicBezTo>
                      <a:pt x="16959" y="196"/>
                      <a:pt x="16775" y="189"/>
                      <a:pt x="16586" y="167"/>
                    </a:cubicBezTo>
                    <a:cubicBezTo>
                      <a:pt x="16441" y="151"/>
                      <a:pt x="16301" y="145"/>
                      <a:pt x="16164" y="145"/>
                    </a:cubicBezTo>
                    <a:cubicBezTo>
                      <a:pt x="15998" y="145"/>
                      <a:pt x="15838" y="154"/>
                      <a:pt x="15681" y="167"/>
                    </a:cubicBezTo>
                    <a:cubicBezTo>
                      <a:pt x="15509" y="181"/>
                      <a:pt x="15346" y="195"/>
                      <a:pt x="15176" y="195"/>
                    </a:cubicBezTo>
                    <a:cubicBezTo>
                      <a:pt x="15052" y="195"/>
                      <a:pt x="14924" y="188"/>
                      <a:pt x="14788" y="167"/>
                    </a:cubicBezTo>
                    <a:cubicBezTo>
                      <a:pt x="14693" y="167"/>
                      <a:pt x="14598" y="132"/>
                      <a:pt x="14503" y="96"/>
                    </a:cubicBezTo>
                    <a:cubicBezTo>
                      <a:pt x="14395" y="48"/>
                      <a:pt x="14288" y="1"/>
                      <a:pt x="14157" y="1"/>
                    </a:cubicBezTo>
                    <a:cubicBezTo>
                      <a:pt x="14026" y="1"/>
                      <a:pt x="13931" y="48"/>
                      <a:pt x="13848" y="96"/>
                    </a:cubicBezTo>
                    <a:cubicBezTo>
                      <a:pt x="13776" y="132"/>
                      <a:pt x="13705" y="167"/>
                      <a:pt x="13610" y="167"/>
                    </a:cubicBezTo>
                    <a:cubicBezTo>
                      <a:pt x="13252" y="167"/>
                      <a:pt x="12776" y="167"/>
                      <a:pt x="12419" y="84"/>
                    </a:cubicBezTo>
                    <a:lnTo>
                      <a:pt x="12407" y="84"/>
                    </a:lnTo>
                    <a:cubicBezTo>
                      <a:pt x="12169" y="84"/>
                      <a:pt x="11919" y="108"/>
                      <a:pt x="11693" y="132"/>
                    </a:cubicBezTo>
                    <a:cubicBezTo>
                      <a:pt x="11466" y="144"/>
                      <a:pt x="11228" y="167"/>
                      <a:pt x="10990" y="167"/>
                    </a:cubicBezTo>
                    <a:cubicBezTo>
                      <a:pt x="10943" y="167"/>
                      <a:pt x="10847" y="132"/>
                      <a:pt x="10776" y="96"/>
                    </a:cubicBezTo>
                    <a:cubicBezTo>
                      <a:pt x="10669" y="48"/>
                      <a:pt x="10574" y="1"/>
                      <a:pt x="10502" y="1"/>
                    </a:cubicBezTo>
                    <a:cubicBezTo>
                      <a:pt x="10431" y="1"/>
                      <a:pt x="10335" y="48"/>
                      <a:pt x="10240" y="96"/>
                    </a:cubicBezTo>
                    <a:cubicBezTo>
                      <a:pt x="10169" y="132"/>
                      <a:pt x="10085" y="167"/>
                      <a:pt x="10038" y="167"/>
                    </a:cubicBezTo>
                    <a:cubicBezTo>
                      <a:pt x="9835" y="167"/>
                      <a:pt x="9621" y="179"/>
                      <a:pt x="9407" y="179"/>
                    </a:cubicBezTo>
                    <a:cubicBezTo>
                      <a:pt x="9175" y="183"/>
                      <a:pt x="8940" y="189"/>
                      <a:pt x="8706" y="189"/>
                    </a:cubicBezTo>
                    <a:cubicBezTo>
                      <a:pt x="8268" y="189"/>
                      <a:pt x="7834" y="169"/>
                      <a:pt x="7430" y="84"/>
                    </a:cubicBezTo>
                    <a:cubicBezTo>
                      <a:pt x="7192" y="84"/>
                      <a:pt x="6942" y="108"/>
                      <a:pt x="6704" y="144"/>
                    </a:cubicBezTo>
                    <a:cubicBezTo>
                      <a:pt x="6470" y="167"/>
                      <a:pt x="6236" y="190"/>
                      <a:pt x="6002" y="190"/>
                    </a:cubicBezTo>
                    <a:cubicBezTo>
                      <a:pt x="5879" y="190"/>
                      <a:pt x="5756" y="184"/>
                      <a:pt x="5632" y="167"/>
                    </a:cubicBezTo>
                    <a:cubicBezTo>
                      <a:pt x="5537" y="167"/>
                      <a:pt x="5466" y="132"/>
                      <a:pt x="5394" y="96"/>
                    </a:cubicBezTo>
                    <a:cubicBezTo>
                      <a:pt x="5311" y="48"/>
                      <a:pt x="5216" y="1"/>
                      <a:pt x="5085" y="1"/>
                    </a:cubicBezTo>
                    <a:cubicBezTo>
                      <a:pt x="4942" y="1"/>
                      <a:pt x="4835" y="48"/>
                      <a:pt x="4739" y="96"/>
                    </a:cubicBezTo>
                    <a:cubicBezTo>
                      <a:pt x="4644" y="132"/>
                      <a:pt x="4549" y="167"/>
                      <a:pt x="4454" y="167"/>
                    </a:cubicBezTo>
                    <a:cubicBezTo>
                      <a:pt x="4097" y="167"/>
                      <a:pt x="3620" y="167"/>
                      <a:pt x="3299" y="84"/>
                    </a:cubicBezTo>
                    <a:lnTo>
                      <a:pt x="3287" y="84"/>
                    </a:lnTo>
                    <a:cubicBezTo>
                      <a:pt x="3049" y="84"/>
                      <a:pt x="2799" y="108"/>
                      <a:pt x="2549" y="132"/>
                    </a:cubicBezTo>
                    <a:cubicBezTo>
                      <a:pt x="2311" y="144"/>
                      <a:pt x="2072" y="167"/>
                      <a:pt x="1834" y="167"/>
                    </a:cubicBezTo>
                    <a:cubicBezTo>
                      <a:pt x="1787" y="167"/>
                      <a:pt x="1727" y="132"/>
                      <a:pt x="1668" y="96"/>
                    </a:cubicBezTo>
                    <a:cubicBezTo>
                      <a:pt x="1584" y="48"/>
                      <a:pt x="1501" y="1"/>
                      <a:pt x="1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8" name="Google Shape;12218;p32"/>
              <p:cNvSpPr/>
              <p:nvPr/>
            </p:nvSpPr>
            <p:spPr>
              <a:xfrm>
                <a:off x="8404788" y="4075475"/>
                <a:ext cx="699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5311" extrusionOk="0">
                    <a:moveTo>
                      <a:pt x="2668" y="1"/>
                    </a:moveTo>
                    <a:cubicBezTo>
                      <a:pt x="2584" y="1"/>
                      <a:pt x="2501" y="25"/>
                      <a:pt x="2489" y="60"/>
                    </a:cubicBezTo>
                    <a:lnTo>
                      <a:pt x="36" y="5216"/>
                    </a:lnTo>
                    <a:cubicBezTo>
                      <a:pt x="1" y="5263"/>
                      <a:pt x="72" y="5311"/>
                      <a:pt x="167" y="5311"/>
                    </a:cubicBezTo>
                    <a:cubicBezTo>
                      <a:pt x="274" y="5311"/>
                      <a:pt x="382" y="5263"/>
                      <a:pt x="405" y="5216"/>
                    </a:cubicBezTo>
                    <a:lnTo>
                      <a:pt x="2775" y="60"/>
                    </a:lnTo>
                    <a:cubicBezTo>
                      <a:pt x="2799" y="25"/>
                      <a:pt x="2739" y="1"/>
                      <a:pt x="26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9" name="Google Shape;12219;p32"/>
              <p:cNvSpPr/>
              <p:nvPr/>
            </p:nvSpPr>
            <p:spPr>
              <a:xfrm>
                <a:off x="8462238" y="4075475"/>
                <a:ext cx="565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5311" extrusionOk="0">
                    <a:moveTo>
                      <a:pt x="2132" y="1"/>
                    </a:moveTo>
                    <a:cubicBezTo>
                      <a:pt x="2048" y="1"/>
                      <a:pt x="1977" y="25"/>
                      <a:pt x="1965" y="60"/>
                    </a:cubicBezTo>
                    <a:lnTo>
                      <a:pt x="24" y="5216"/>
                    </a:lnTo>
                    <a:cubicBezTo>
                      <a:pt x="1" y="5263"/>
                      <a:pt x="72" y="5311"/>
                      <a:pt x="167" y="5311"/>
                    </a:cubicBezTo>
                    <a:lnTo>
                      <a:pt x="179" y="5311"/>
                    </a:lnTo>
                    <a:cubicBezTo>
                      <a:pt x="274" y="5311"/>
                      <a:pt x="382" y="5263"/>
                      <a:pt x="393" y="5216"/>
                    </a:cubicBezTo>
                    <a:lnTo>
                      <a:pt x="2251" y="60"/>
                    </a:lnTo>
                    <a:cubicBezTo>
                      <a:pt x="2263" y="25"/>
                      <a:pt x="2215" y="1"/>
                      <a:pt x="21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0" name="Google Shape;12220;p32"/>
              <p:cNvSpPr/>
              <p:nvPr/>
            </p:nvSpPr>
            <p:spPr>
              <a:xfrm>
                <a:off x="8519688" y="4075475"/>
                <a:ext cx="434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5311" extrusionOk="0">
                    <a:moveTo>
                      <a:pt x="1596" y="1"/>
                    </a:moveTo>
                    <a:cubicBezTo>
                      <a:pt x="1524" y="1"/>
                      <a:pt x="1453" y="25"/>
                      <a:pt x="1441" y="60"/>
                    </a:cubicBezTo>
                    <a:lnTo>
                      <a:pt x="24" y="5216"/>
                    </a:lnTo>
                    <a:cubicBezTo>
                      <a:pt x="0" y="5263"/>
                      <a:pt x="72" y="5311"/>
                      <a:pt x="179" y="5311"/>
                    </a:cubicBezTo>
                    <a:cubicBezTo>
                      <a:pt x="286" y="5311"/>
                      <a:pt x="381" y="5263"/>
                      <a:pt x="393" y="5216"/>
                    </a:cubicBezTo>
                    <a:lnTo>
                      <a:pt x="1727" y="60"/>
                    </a:lnTo>
                    <a:cubicBezTo>
                      <a:pt x="1739" y="25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1" name="Google Shape;12221;p32"/>
              <p:cNvSpPr/>
              <p:nvPr/>
            </p:nvSpPr>
            <p:spPr>
              <a:xfrm>
                <a:off x="8577138" y="4075475"/>
                <a:ext cx="300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5311" extrusionOk="0">
                    <a:moveTo>
                      <a:pt x="1060" y="1"/>
                    </a:moveTo>
                    <a:cubicBezTo>
                      <a:pt x="989" y="1"/>
                      <a:pt x="917" y="25"/>
                      <a:pt x="917" y="60"/>
                    </a:cubicBezTo>
                    <a:lnTo>
                      <a:pt x="12" y="5216"/>
                    </a:lnTo>
                    <a:cubicBezTo>
                      <a:pt x="0" y="5263"/>
                      <a:pt x="84" y="5311"/>
                      <a:pt x="179" y="5311"/>
                    </a:cubicBezTo>
                    <a:lnTo>
                      <a:pt x="191" y="5311"/>
                    </a:lnTo>
                    <a:cubicBezTo>
                      <a:pt x="286" y="5311"/>
                      <a:pt x="381" y="5263"/>
                      <a:pt x="381" y="5216"/>
                    </a:cubicBezTo>
                    <a:lnTo>
                      <a:pt x="1203" y="60"/>
                    </a:lnTo>
                    <a:cubicBezTo>
                      <a:pt x="1203" y="25"/>
                      <a:pt x="1143" y="1"/>
                      <a:pt x="10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2" name="Google Shape;12222;p32"/>
              <p:cNvSpPr/>
              <p:nvPr/>
            </p:nvSpPr>
            <p:spPr>
              <a:xfrm>
                <a:off x="8634588" y="4075475"/>
                <a:ext cx="169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311" extrusionOk="0">
                    <a:moveTo>
                      <a:pt x="536" y="1"/>
                    </a:moveTo>
                    <a:cubicBezTo>
                      <a:pt x="453" y="1"/>
                      <a:pt x="393" y="25"/>
                      <a:pt x="381" y="60"/>
                    </a:cubicBezTo>
                    <a:lnTo>
                      <a:pt x="12" y="5216"/>
                    </a:lnTo>
                    <a:cubicBezTo>
                      <a:pt x="0" y="5263"/>
                      <a:pt x="84" y="5311"/>
                      <a:pt x="191" y="5311"/>
                    </a:cubicBezTo>
                    <a:cubicBezTo>
                      <a:pt x="286" y="5311"/>
                      <a:pt x="381" y="5263"/>
                      <a:pt x="381" y="5216"/>
                    </a:cubicBezTo>
                    <a:lnTo>
                      <a:pt x="679" y="60"/>
                    </a:lnTo>
                    <a:cubicBezTo>
                      <a:pt x="679" y="25"/>
                      <a:pt x="619" y="1"/>
                      <a:pt x="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3" name="Google Shape;12223;p32"/>
              <p:cNvSpPr/>
              <p:nvPr/>
            </p:nvSpPr>
            <p:spPr>
              <a:xfrm>
                <a:off x="8688463" y="4075475"/>
                <a:ext cx="1312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311" extrusionOk="0">
                    <a:moveTo>
                      <a:pt x="143" y="1"/>
                    </a:moveTo>
                    <a:cubicBezTo>
                      <a:pt x="60" y="1"/>
                      <a:pt x="0" y="25"/>
                      <a:pt x="0" y="60"/>
                    </a:cubicBezTo>
                    <a:lnTo>
                      <a:pt x="143" y="5216"/>
                    </a:lnTo>
                    <a:cubicBezTo>
                      <a:pt x="143" y="5263"/>
                      <a:pt x="227" y="5311"/>
                      <a:pt x="334" y="5311"/>
                    </a:cubicBezTo>
                    <a:cubicBezTo>
                      <a:pt x="441" y="5311"/>
                      <a:pt x="524" y="5263"/>
                      <a:pt x="512" y="5216"/>
                    </a:cubicBezTo>
                    <a:lnTo>
                      <a:pt x="286" y="60"/>
                    </a:lnTo>
                    <a:cubicBezTo>
                      <a:pt x="286" y="25"/>
                      <a:pt x="227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4" name="Google Shape;12224;p32"/>
              <p:cNvSpPr/>
              <p:nvPr/>
            </p:nvSpPr>
            <p:spPr>
              <a:xfrm>
                <a:off x="8732813" y="4075475"/>
                <a:ext cx="2622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5311" extrusionOk="0">
                    <a:moveTo>
                      <a:pt x="131" y="1"/>
                    </a:moveTo>
                    <a:cubicBezTo>
                      <a:pt x="60" y="1"/>
                      <a:pt x="0" y="25"/>
                      <a:pt x="0" y="60"/>
                    </a:cubicBezTo>
                    <a:lnTo>
                      <a:pt x="667" y="5216"/>
                    </a:lnTo>
                    <a:cubicBezTo>
                      <a:pt x="667" y="5263"/>
                      <a:pt x="762" y="5311"/>
                      <a:pt x="858" y="5311"/>
                    </a:cubicBezTo>
                    <a:lnTo>
                      <a:pt x="869" y="5311"/>
                    </a:lnTo>
                    <a:cubicBezTo>
                      <a:pt x="965" y="5311"/>
                      <a:pt x="1048" y="5263"/>
                      <a:pt x="1036" y="5216"/>
                    </a:cubicBezTo>
                    <a:lnTo>
                      <a:pt x="286" y="60"/>
                    </a:lnTo>
                    <a:cubicBezTo>
                      <a:pt x="286" y="25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5" name="Google Shape;12225;p32"/>
              <p:cNvSpPr/>
              <p:nvPr/>
            </p:nvSpPr>
            <p:spPr>
              <a:xfrm>
                <a:off x="8776863" y="4075475"/>
                <a:ext cx="39600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1" extrusionOk="0">
                    <a:moveTo>
                      <a:pt x="143" y="1"/>
                    </a:moveTo>
                    <a:cubicBezTo>
                      <a:pt x="60" y="1"/>
                      <a:pt x="0" y="25"/>
                      <a:pt x="12" y="60"/>
                    </a:cubicBezTo>
                    <a:lnTo>
                      <a:pt x="1191" y="5216"/>
                    </a:lnTo>
                    <a:cubicBezTo>
                      <a:pt x="1203" y="5263"/>
                      <a:pt x="1298" y="5311"/>
                      <a:pt x="1405" y="5311"/>
                    </a:cubicBezTo>
                    <a:cubicBezTo>
                      <a:pt x="1513" y="5311"/>
                      <a:pt x="1584" y="5263"/>
                      <a:pt x="1560" y="5216"/>
                    </a:cubicBezTo>
                    <a:lnTo>
                      <a:pt x="298" y="60"/>
                    </a:lnTo>
                    <a:cubicBezTo>
                      <a:pt x="286" y="25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6" name="Google Shape;12226;p32"/>
              <p:cNvSpPr/>
              <p:nvPr/>
            </p:nvSpPr>
            <p:spPr>
              <a:xfrm>
                <a:off x="8821213" y="4075475"/>
                <a:ext cx="52700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5311" extrusionOk="0">
                    <a:moveTo>
                      <a:pt x="131" y="1"/>
                    </a:moveTo>
                    <a:cubicBezTo>
                      <a:pt x="48" y="1"/>
                      <a:pt x="0" y="25"/>
                      <a:pt x="12" y="60"/>
                    </a:cubicBezTo>
                    <a:lnTo>
                      <a:pt x="1715" y="5216"/>
                    </a:lnTo>
                    <a:cubicBezTo>
                      <a:pt x="1727" y="5263"/>
                      <a:pt x="1822" y="5311"/>
                      <a:pt x="1929" y="5311"/>
                    </a:cubicBezTo>
                    <a:cubicBezTo>
                      <a:pt x="2036" y="5311"/>
                      <a:pt x="2108" y="5263"/>
                      <a:pt x="2084" y="5216"/>
                    </a:cubicBezTo>
                    <a:lnTo>
                      <a:pt x="298" y="60"/>
                    </a:lnTo>
                    <a:cubicBezTo>
                      <a:pt x="286" y="25"/>
                      <a:pt x="215" y="1"/>
                      <a:pt x="1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7" name="Google Shape;12227;p32"/>
              <p:cNvSpPr/>
              <p:nvPr/>
            </p:nvSpPr>
            <p:spPr>
              <a:xfrm>
                <a:off x="8865263" y="4075475"/>
                <a:ext cx="66100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2644" h="5311" extrusionOk="0">
                    <a:moveTo>
                      <a:pt x="132" y="1"/>
                    </a:moveTo>
                    <a:cubicBezTo>
                      <a:pt x="60" y="1"/>
                      <a:pt x="1" y="25"/>
                      <a:pt x="13" y="60"/>
                    </a:cubicBezTo>
                    <a:lnTo>
                      <a:pt x="2239" y="5216"/>
                    </a:lnTo>
                    <a:cubicBezTo>
                      <a:pt x="2263" y="5263"/>
                      <a:pt x="2370" y="5311"/>
                      <a:pt x="2465" y="5311"/>
                    </a:cubicBezTo>
                    <a:lnTo>
                      <a:pt x="2477" y="5311"/>
                    </a:lnTo>
                    <a:cubicBezTo>
                      <a:pt x="2572" y="5311"/>
                      <a:pt x="2644" y="5263"/>
                      <a:pt x="2608" y="5216"/>
                    </a:cubicBezTo>
                    <a:lnTo>
                      <a:pt x="310" y="60"/>
                    </a:lnTo>
                    <a:cubicBezTo>
                      <a:pt x="286" y="25"/>
                      <a:pt x="215" y="1"/>
                      <a:pt x="1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8" name="Google Shape;12228;p32"/>
              <p:cNvSpPr/>
              <p:nvPr/>
            </p:nvSpPr>
            <p:spPr>
              <a:xfrm>
                <a:off x="6470038" y="4580000"/>
                <a:ext cx="448875" cy="151250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6050" extrusionOk="0">
                    <a:moveTo>
                      <a:pt x="0" y="1"/>
                    </a:moveTo>
                    <a:lnTo>
                      <a:pt x="0" y="6049"/>
                    </a:lnTo>
                    <a:lnTo>
                      <a:pt x="17955" y="6049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9" name="Google Shape;12229;p32"/>
              <p:cNvSpPr/>
              <p:nvPr/>
            </p:nvSpPr>
            <p:spPr>
              <a:xfrm>
                <a:off x="6470038" y="4580000"/>
                <a:ext cx="4488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1394" extrusionOk="0">
                    <a:moveTo>
                      <a:pt x="0" y="1"/>
                    </a:moveTo>
                    <a:lnTo>
                      <a:pt x="0" y="1394"/>
                    </a:lnTo>
                    <a:lnTo>
                      <a:pt x="17955" y="1394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0" name="Google Shape;12230;p32"/>
              <p:cNvSpPr/>
              <p:nvPr/>
            </p:nvSpPr>
            <p:spPr>
              <a:xfrm>
                <a:off x="6446513" y="4525525"/>
                <a:ext cx="493525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19741" h="2871" extrusionOk="0">
                    <a:moveTo>
                      <a:pt x="0" y="1"/>
                    </a:moveTo>
                    <a:lnTo>
                      <a:pt x="0" y="2870"/>
                    </a:lnTo>
                    <a:lnTo>
                      <a:pt x="19741" y="2870"/>
                    </a:lnTo>
                    <a:lnTo>
                      <a:pt x="1974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1" name="Google Shape;12231;p32"/>
              <p:cNvSpPr/>
              <p:nvPr/>
            </p:nvSpPr>
            <p:spPr>
              <a:xfrm>
                <a:off x="6442338" y="4533275"/>
                <a:ext cx="4887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" extrusionOk="0">
                    <a:moveTo>
                      <a:pt x="1" y="1"/>
                    </a:moveTo>
                    <a:lnTo>
                      <a:pt x="19551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2" name="Google Shape;12232;p32"/>
              <p:cNvSpPr/>
              <p:nvPr/>
            </p:nvSpPr>
            <p:spPr>
              <a:xfrm>
                <a:off x="6442338" y="4531500"/>
                <a:ext cx="488775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19551" y="143"/>
                    </a:lnTo>
                    <a:lnTo>
                      <a:pt x="1955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3" name="Google Shape;12233;p32"/>
              <p:cNvSpPr/>
              <p:nvPr/>
            </p:nvSpPr>
            <p:spPr>
              <a:xfrm>
                <a:off x="7048063" y="4167450"/>
                <a:ext cx="16375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13301" extrusionOk="0">
                    <a:moveTo>
                      <a:pt x="1" y="1"/>
                    </a:moveTo>
                    <a:lnTo>
                      <a:pt x="1" y="13300"/>
                    </a:lnTo>
                    <a:lnTo>
                      <a:pt x="6549" y="13300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4" name="Google Shape;12234;p32"/>
              <p:cNvSpPr/>
              <p:nvPr/>
            </p:nvSpPr>
            <p:spPr>
              <a:xfrm>
                <a:off x="7048063" y="4167450"/>
                <a:ext cx="163750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192" extrusionOk="0">
                    <a:moveTo>
                      <a:pt x="1" y="1"/>
                    </a:moveTo>
                    <a:lnTo>
                      <a:pt x="1" y="2192"/>
                    </a:lnTo>
                    <a:lnTo>
                      <a:pt x="6549" y="2192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5" name="Google Shape;12235;p32"/>
              <p:cNvSpPr/>
              <p:nvPr/>
            </p:nvSpPr>
            <p:spPr>
              <a:xfrm>
                <a:off x="7097788" y="4242775"/>
                <a:ext cx="67300" cy="66400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656" extrusionOk="0">
                    <a:moveTo>
                      <a:pt x="1655" y="0"/>
                    </a:moveTo>
                    <a:lnTo>
                      <a:pt x="1655" y="274"/>
                    </a:lnTo>
                    <a:lnTo>
                      <a:pt x="1096" y="274"/>
                    </a:lnTo>
                    <a:lnTo>
                      <a:pt x="1096" y="548"/>
                    </a:lnTo>
                    <a:lnTo>
                      <a:pt x="1655" y="548"/>
                    </a:lnTo>
                    <a:lnTo>
                      <a:pt x="1655" y="822"/>
                    </a:lnTo>
                    <a:lnTo>
                      <a:pt x="1965" y="822"/>
                    </a:lnTo>
                    <a:lnTo>
                      <a:pt x="1965" y="548"/>
                    </a:lnTo>
                    <a:lnTo>
                      <a:pt x="2560" y="548"/>
                    </a:lnTo>
                    <a:lnTo>
                      <a:pt x="2560" y="274"/>
                    </a:lnTo>
                    <a:lnTo>
                      <a:pt x="1965" y="274"/>
                    </a:lnTo>
                    <a:lnTo>
                      <a:pt x="1965" y="72"/>
                    </a:lnTo>
                    <a:cubicBezTo>
                      <a:pt x="2024" y="60"/>
                      <a:pt x="2036" y="48"/>
                      <a:pt x="2048" y="24"/>
                    </a:cubicBezTo>
                    <a:lnTo>
                      <a:pt x="1655" y="0"/>
                    </a:lnTo>
                    <a:close/>
                    <a:moveTo>
                      <a:pt x="107" y="595"/>
                    </a:moveTo>
                    <a:lnTo>
                      <a:pt x="107" y="595"/>
                    </a:lnTo>
                    <a:cubicBezTo>
                      <a:pt x="119" y="845"/>
                      <a:pt x="84" y="1131"/>
                      <a:pt x="0" y="1298"/>
                    </a:cubicBezTo>
                    <a:lnTo>
                      <a:pt x="215" y="1381"/>
                    </a:lnTo>
                    <a:cubicBezTo>
                      <a:pt x="310" y="1191"/>
                      <a:pt x="346" y="881"/>
                      <a:pt x="334" y="619"/>
                    </a:cubicBezTo>
                    <a:lnTo>
                      <a:pt x="107" y="595"/>
                    </a:lnTo>
                    <a:close/>
                    <a:moveTo>
                      <a:pt x="2084" y="1250"/>
                    </a:moveTo>
                    <a:lnTo>
                      <a:pt x="2084" y="1512"/>
                    </a:lnTo>
                    <a:lnTo>
                      <a:pt x="1548" y="1512"/>
                    </a:lnTo>
                    <a:lnTo>
                      <a:pt x="1548" y="1250"/>
                    </a:lnTo>
                    <a:close/>
                    <a:moveTo>
                      <a:pt x="417" y="0"/>
                    </a:moveTo>
                    <a:lnTo>
                      <a:pt x="417" y="976"/>
                    </a:lnTo>
                    <a:cubicBezTo>
                      <a:pt x="417" y="1476"/>
                      <a:pt x="369" y="2012"/>
                      <a:pt x="12" y="2417"/>
                    </a:cubicBezTo>
                    <a:cubicBezTo>
                      <a:pt x="84" y="2465"/>
                      <a:pt x="191" y="2584"/>
                      <a:pt x="238" y="2655"/>
                    </a:cubicBezTo>
                    <a:cubicBezTo>
                      <a:pt x="429" y="2441"/>
                      <a:pt x="548" y="2191"/>
                      <a:pt x="619" y="1941"/>
                    </a:cubicBezTo>
                    <a:cubicBezTo>
                      <a:pt x="691" y="2060"/>
                      <a:pt x="774" y="2191"/>
                      <a:pt x="822" y="2286"/>
                    </a:cubicBezTo>
                    <a:lnTo>
                      <a:pt x="1048" y="2060"/>
                    </a:lnTo>
                    <a:cubicBezTo>
                      <a:pt x="1000" y="1988"/>
                      <a:pt x="774" y="1691"/>
                      <a:pt x="679" y="1572"/>
                    </a:cubicBezTo>
                    <a:cubicBezTo>
                      <a:pt x="703" y="1405"/>
                      <a:pt x="715" y="1238"/>
                      <a:pt x="715" y="1060"/>
                    </a:cubicBezTo>
                    <a:cubicBezTo>
                      <a:pt x="762" y="1095"/>
                      <a:pt x="881" y="1143"/>
                      <a:pt x="881" y="1143"/>
                    </a:cubicBezTo>
                    <a:cubicBezTo>
                      <a:pt x="953" y="1000"/>
                      <a:pt x="1048" y="774"/>
                      <a:pt x="1096" y="619"/>
                    </a:cubicBezTo>
                    <a:cubicBezTo>
                      <a:pt x="1131" y="619"/>
                      <a:pt x="1155" y="607"/>
                      <a:pt x="1167" y="583"/>
                    </a:cubicBezTo>
                    <a:lnTo>
                      <a:pt x="858" y="464"/>
                    </a:lnTo>
                    <a:cubicBezTo>
                      <a:pt x="834" y="619"/>
                      <a:pt x="774" y="834"/>
                      <a:pt x="715" y="988"/>
                    </a:cubicBezTo>
                    <a:lnTo>
                      <a:pt x="715" y="72"/>
                    </a:lnTo>
                    <a:cubicBezTo>
                      <a:pt x="762" y="60"/>
                      <a:pt x="774" y="48"/>
                      <a:pt x="786" y="24"/>
                    </a:cubicBezTo>
                    <a:cubicBezTo>
                      <a:pt x="667" y="12"/>
                      <a:pt x="560" y="12"/>
                      <a:pt x="417" y="0"/>
                    </a:cubicBezTo>
                    <a:close/>
                    <a:moveTo>
                      <a:pt x="1239" y="667"/>
                    </a:moveTo>
                    <a:lnTo>
                      <a:pt x="1239" y="964"/>
                    </a:lnTo>
                    <a:lnTo>
                      <a:pt x="965" y="964"/>
                    </a:lnTo>
                    <a:lnTo>
                      <a:pt x="965" y="1250"/>
                    </a:lnTo>
                    <a:lnTo>
                      <a:pt x="1239" y="1250"/>
                    </a:lnTo>
                    <a:lnTo>
                      <a:pt x="1239" y="1512"/>
                    </a:lnTo>
                    <a:lnTo>
                      <a:pt x="989" y="1512"/>
                    </a:lnTo>
                    <a:lnTo>
                      <a:pt x="989" y="1798"/>
                    </a:lnTo>
                    <a:lnTo>
                      <a:pt x="1310" y="1798"/>
                    </a:lnTo>
                    <a:cubicBezTo>
                      <a:pt x="1286" y="2107"/>
                      <a:pt x="1215" y="2298"/>
                      <a:pt x="810" y="2405"/>
                    </a:cubicBezTo>
                    <a:cubicBezTo>
                      <a:pt x="881" y="2453"/>
                      <a:pt x="965" y="2572"/>
                      <a:pt x="989" y="2655"/>
                    </a:cubicBezTo>
                    <a:cubicBezTo>
                      <a:pt x="1500" y="2488"/>
                      <a:pt x="1584" y="2203"/>
                      <a:pt x="1620" y="1834"/>
                    </a:cubicBezTo>
                    <a:cubicBezTo>
                      <a:pt x="1655" y="1822"/>
                      <a:pt x="1679" y="1810"/>
                      <a:pt x="1679" y="1798"/>
                    </a:cubicBezTo>
                    <a:lnTo>
                      <a:pt x="1858" y="1798"/>
                    </a:lnTo>
                    <a:lnTo>
                      <a:pt x="1858" y="2262"/>
                    </a:lnTo>
                    <a:cubicBezTo>
                      <a:pt x="1858" y="2536"/>
                      <a:pt x="1917" y="2619"/>
                      <a:pt x="2179" y="2619"/>
                    </a:cubicBezTo>
                    <a:lnTo>
                      <a:pt x="2393" y="2619"/>
                    </a:lnTo>
                    <a:cubicBezTo>
                      <a:pt x="2584" y="2619"/>
                      <a:pt x="2667" y="2536"/>
                      <a:pt x="2691" y="2179"/>
                    </a:cubicBezTo>
                    <a:cubicBezTo>
                      <a:pt x="2608" y="2155"/>
                      <a:pt x="2477" y="2107"/>
                      <a:pt x="2417" y="2060"/>
                    </a:cubicBezTo>
                    <a:cubicBezTo>
                      <a:pt x="2405" y="2310"/>
                      <a:pt x="2405" y="2346"/>
                      <a:pt x="2358" y="2346"/>
                    </a:cubicBezTo>
                    <a:lnTo>
                      <a:pt x="2239" y="2346"/>
                    </a:lnTo>
                    <a:cubicBezTo>
                      <a:pt x="2191" y="2346"/>
                      <a:pt x="2179" y="2334"/>
                      <a:pt x="2179" y="2262"/>
                    </a:cubicBezTo>
                    <a:lnTo>
                      <a:pt x="2179" y="1834"/>
                    </a:lnTo>
                    <a:cubicBezTo>
                      <a:pt x="2215" y="1822"/>
                      <a:pt x="2239" y="1810"/>
                      <a:pt x="2251" y="1798"/>
                    </a:cubicBezTo>
                    <a:lnTo>
                      <a:pt x="2655" y="1798"/>
                    </a:lnTo>
                    <a:lnTo>
                      <a:pt x="2655" y="1512"/>
                    </a:lnTo>
                    <a:lnTo>
                      <a:pt x="2393" y="1512"/>
                    </a:lnTo>
                    <a:lnTo>
                      <a:pt x="2393" y="1250"/>
                    </a:lnTo>
                    <a:lnTo>
                      <a:pt x="2667" y="1250"/>
                    </a:lnTo>
                    <a:lnTo>
                      <a:pt x="2667" y="964"/>
                    </a:lnTo>
                    <a:lnTo>
                      <a:pt x="2393" y="964"/>
                    </a:lnTo>
                    <a:lnTo>
                      <a:pt x="2393" y="750"/>
                    </a:lnTo>
                    <a:cubicBezTo>
                      <a:pt x="2441" y="738"/>
                      <a:pt x="2465" y="714"/>
                      <a:pt x="2465" y="691"/>
                    </a:cubicBezTo>
                    <a:lnTo>
                      <a:pt x="2084" y="667"/>
                    </a:lnTo>
                    <a:lnTo>
                      <a:pt x="2084" y="964"/>
                    </a:lnTo>
                    <a:lnTo>
                      <a:pt x="1548" y="964"/>
                    </a:lnTo>
                    <a:lnTo>
                      <a:pt x="1548" y="750"/>
                    </a:lnTo>
                    <a:cubicBezTo>
                      <a:pt x="1596" y="738"/>
                      <a:pt x="1608" y="714"/>
                      <a:pt x="1608" y="691"/>
                    </a:cubicBezTo>
                    <a:lnTo>
                      <a:pt x="1239" y="667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6" name="Google Shape;12236;p32"/>
              <p:cNvSpPr/>
              <p:nvPr/>
            </p:nvSpPr>
            <p:spPr>
              <a:xfrm>
                <a:off x="7100463" y="4328200"/>
                <a:ext cx="56275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513" extrusionOk="0">
                    <a:moveTo>
                      <a:pt x="822" y="0"/>
                    </a:moveTo>
                    <a:cubicBezTo>
                      <a:pt x="846" y="131"/>
                      <a:pt x="858" y="286"/>
                      <a:pt x="882" y="405"/>
                    </a:cubicBezTo>
                    <a:lnTo>
                      <a:pt x="179" y="405"/>
                    </a:lnTo>
                    <a:lnTo>
                      <a:pt x="167" y="703"/>
                    </a:lnTo>
                    <a:lnTo>
                      <a:pt x="620" y="703"/>
                    </a:lnTo>
                    <a:cubicBezTo>
                      <a:pt x="727" y="703"/>
                      <a:pt x="846" y="703"/>
                      <a:pt x="941" y="691"/>
                    </a:cubicBezTo>
                    <a:cubicBezTo>
                      <a:pt x="965" y="786"/>
                      <a:pt x="1001" y="893"/>
                      <a:pt x="1012" y="965"/>
                    </a:cubicBezTo>
                    <a:cubicBezTo>
                      <a:pt x="798" y="976"/>
                      <a:pt x="584" y="976"/>
                      <a:pt x="370" y="976"/>
                    </a:cubicBezTo>
                    <a:lnTo>
                      <a:pt x="0" y="976"/>
                    </a:lnTo>
                    <a:lnTo>
                      <a:pt x="0" y="1274"/>
                    </a:lnTo>
                    <a:lnTo>
                      <a:pt x="512" y="1274"/>
                    </a:lnTo>
                    <a:cubicBezTo>
                      <a:pt x="691" y="1274"/>
                      <a:pt x="917" y="1274"/>
                      <a:pt x="1120" y="1250"/>
                    </a:cubicBezTo>
                    <a:cubicBezTo>
                      <a:pt x="1167" y="1346"/>
                      <a:pt x="1227" y="1429"/>
                      <a:pt x="1274" y="1477"/>
                    </a:cubicBezTo>
                    <a:cubicBezTo>
                      <a:pt x="1239" y="1477"/>
                      <a:pt x="1191" y="1465"/>
                      <a:pt x="1143" y="1465"/>
                    </a:cubicBezTo>
                    <a:cubicBezTo>
                      <a:pt x="1108" y="1465"/>
                      <a:pt x="1060" y="1477"/>
                      <a:pt x="1024" y="1477"/>
                    </a:cubicBezTo>
                    <a:lnTo>
                      <a:pt x="1108" y="1727"/>
                    </a:lnTo>
                    <a:lnTo>
                      <a:pt x="1263" y="1727"/>
                    </a:lnTo>
                    <a:cubicBezTo>
                      <a:pt x="1477" y="1727"/>
                      <a:pt x="1548" y="1762"/>
                      <a:pt x="1691" y="1846"/>
                    </a:cubicBezTo>
                    <a:lnTo>
                      <a:pt x="1894" y="1572"/>
                    </a:lnTo>
                    <a:cubicBezTo>
                      <a:pt x="1715" y="1488"/>
                      <a:pt x="1560" y="1346"/>
                      <a:pt x="1477" y="1215"/>
                    </a:cubicBezTo>
                    <a:cubicBezTo>
                      <a:pt x="1763" y="1179"/>
                      <a:pt x="2060" y="1131"/>
                      <a:pt x="2251" y="1072"/>
                    </a:cubicBezTo>
                    <a:lnTo>
                      <a:pt x="2203" y="762"/>
                    </a:lnTo>
                    <a:cubicBezTo>
                      <a:pt x="1965" y="846"/>
                      <a:pt x="1655" y="905"/>
                      <a:pt x="1358" y="941"/>
                    </a:cubicBezTo>
                    <a:cubicBezTo>
                      <a:pt x="1346" y="869"/>
                      <a:pt x="1310" y="762"/>
                      <a:pt x="1286" y="667"/>
                    </a:cubicBezTo>
                    <a:cubicBezTo>
                      <a:pt x="1536" y="643"/>
                      <a:pt x="1786" y="607"/>
                      <a:pt x="2001" y="536"/>
                    </a:cubicBezTo>
                    <a:lnTo>
                      <a:pt x="1941" y="238"/>
                    </a:lnTo>
                    <a:cubicBezTo>
                      <a:pt x="1751" y="298"/>
                      <a:pt x="1453" y="357"/>
                      <a:pt x="1227" y="381"/>
                    </a:cubicBezTo>
                    <a:cubicBezTo>
                      <a:pt x="1215" y="274"/>
                      <a:pt x="1203" y="167"/>
                      <a:pt x="1191" y="84"/>
                    </a:cubicBezTo>
                    <a:cubicBezTo>
                      <a:pt x="1239" y="72"/>
                      <a:pt x="1274" y="48"/>
                      <a:pt x="1274" y="12"/>
                    </a:cubicBezTo>
                    <a:lnTo>
                      <a:pt x="822" y="0"/>
                    </a:lnTo>
                    <a:close/>
                    <a:moveTo>
                      <a:pt x="584" y="1560"/>
                    </a:moveTo>
                    <a:cubicBezTo>
                      <a:pt x="417" y="1667"/>
                      <a:pt x="274" y="1834"/>
                      <a:pt x="274" y="2012"/>
                    </a:cubicBezTo>
                    <a:cubicBezTo>
                      <a:pt x="274" y="2334"/>
                      <a:pt x="608" y="2500"/>
                      <a:pt x="1096" y="2500"/>
                    </a:cubicBezTo>
                    <a:cubicBezTo>
                      <a:pt x="1179" y="2500"/>
                      <a:pt x="1251" y="2512"/>
                      <a:pt x="1310" y="2512"/>
                    </a:cubicBezTo>
                    <a:cubicBezTo>
                      <a:pt x="1513" y="2512"/>
                      <a:pt x="1655" y="2500"/>
                      <a:pt x="1763" y="2489"/>
                    </a:cubicBezTo>
                    <a:lnTo>
                      <a:pt x="1774" y="2167"/>
                    </a:lnTo>
                    <a:lnTo>
                      <a:pt x="1774" y="2167"/>
                    </a:lnTo>
                    <a:cubicBezTo>
                      <a:pt x="1608" y="2179"/>
                      <a:pt x="1358" y="2191"/>
                      <a:pt x="1155" y="2191"/>
                    </a:cubicBezTo>
                    <a:cubicBezTo>
                      <a:pt x="953" y="2191"/>
                      <a:pt x="631" y="2191"/>
                      <a:pt x="631" y="1989"/>
                    </a:cubicBezTo>
                    <a:cubicBezTo>
                      <a:pt x="643" y="1929"/>
                      <a:pt x="703" y="1834"/>
                      <a:pt x="810" y="1774"/>
                    </a:cubicBezTo>
                    <a:lnTo>
                      <a:pt x="584" y="156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7" name="Google Shape;12237;p32"/>
              <p:cNvSpPr/>
              <p:nvPr/>
            </p:nvSpPr>
            <p:spPr>
              <a:xfrm>
                <a:off x="7098088" y="4410950"/>
                <a:ext cx="65500" cy="66700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2668" extrusionOk="0">
                    <a:moveTo>
                      <a:pt x="1893" y="453"/>
                    </a:moveTo>
                    <a:lnTo>
                      <a:pt x="1893" y="584"/>
                    </a:lnTo>
                    <a:lnTo>
                      <a:pt x="738" y="584"/>
                    </a:lnTo>
                    <a:lnTo>
                      <a:pt x="738" y="453"/>
                    </a:lnTo>
                    <a:close/>
                    <a:moveTo>
                      <a:pt x="1893" y="786"/>
                    </a:moveTo>
                    <a:lnTo>
                      <a:pt x="1893" y="929"/>
                    </a:lnTo>
                    <a:lnTo>
                      <a:pt x="738" y="929"/>
                    </a:lnTo>
                    <a:lnTo>
                      <a:pt x="738" y="786"/>
                    </a:lnTo>
                    <a:close/>
                    <a:moveTo>
                      <a:pt x="1834" y="1905"/>
                    </a:moveTo>
                    <a:lnTo>
                      <a:pt x="1596" y="1988"/>
                    </a:lnTo>
                    <a:cubicBezTo>
                      <a:pt x="1667" y="2108"/>
                      <a:pt x="1739" y="2262"/>
                      <a:pt x="1762" y="2369"/>
                    </a:cubicBezTo>
                    <a:lnTo>
                      <a:pt x="2024" y="2274"/>
                    </a:lnTo>
                    <a:cubicBezTo>
                      <a:pt x="1989" y="2167"/>
                      <a:pt x="1905" y="2024"/>
                      <a:pt x="1834" y="1905"/>
                    </a:cubicBezTo>
                    <a:close/>
                    <a:moveTo>
                      <a:pt x="1417" y="1977"/>
                    </a:moveTo>
                    <a:lnTo>
                      <a:pt x="1155" y="2036"/>
                    </a:lnTo>
                    <a:cubicBezTo>
                      <a:pt x="1215" y="2191"/>
                      <a:pt x="1274" y="2393"/>
                      <a:pt x="1286" y="2512"/>
                    </a:cubicBezTo>
                    <a:lnTo>
                      <a:pt x="1560" y="2441"/>
                    </a:lnTo>
                    <a:cubicBezTo>
                      <a:pt x="1536" y="2322"/>
                      <a:pt x="1477" y="2131"/>
                      <a:pt x="1417" y="1977"/>
                    </a:cubicBezTo>
                    <a:close/>
                    <a:moveTo>
                      <a:pt x="977" y="2000"/>
                    </a:moveTo>
                    <a:lnTo>
                      <a:pt x="703" y="2048"/>
                    </a:lnTo>
                    <a:cubicBezTo>
                      <a:pt x="738" y="2215"/>
                      <a:pt x="762" y="2429"/>
                      <a:pt x="750" y="2572"/>
                    </a:cubicBezTo>
                    <a:lnTo>
                      <a:pt x="1048" y="2524"/>
                    </a:lnTo>
                    <a:cubicBezTo>
                      <a:pt x="1048" y="2393"/>
                      <a:pt x="1024" y="2167"/>
                      <a:pt x="977" y="2000"/>
                    </a:cubicBezTo>
                    <a:close/>
                    <a:moveTo>
                      <a:pt x="298" y="1929"/>
                    </a:moveTo>
                    <a:cubicBezTo>
                      <a:pt x="250" y="2143"/>
                      <a:pt x="143" y="2358"/>
                      <a:pt x="0" y="2489"/>
                    </a:cubicBezTo>
                    <a:lnTo>
                      <a:pt x="274" y="2655"/>
                    </a:lnTo>
                    <a:cubicBezTo>
                      <a:pt x="429" y="2500"/>
                      <a:pt x="524" y="2262"/>
                      <a:pt x="584" y="2036"/>
                    </a:cubicBezTo>
                    <a:lnTo>
                      <a:pt x="298" y="1929"/>
                    </a:lnTo>
                    <a:close/>
                    <a:moveTo>
                      <a:pt x="1131" y="0"/>
                    </a:moveTo>
                    <a:cubicBezTo>
                      <a:pt x="1107" y="60"/>
                      <a:pt x="1084" y="143"/>
                      <a:pt x="1060" y="226"/>
                    </a:cubicBezTo>
                    <a:lnTo>
                      <a:pt x="405" y="226"/>
                    </a:lnTo>
                    <a:lnTo>
                      <a:pt x="405" y="1881"/>
                    </a:lnTo>
                    <a:lnTo>
                      <a:pt x="2227" y="1881"/>
                    </a:lnTo>
                    <a:cubicBezTo>
                      <a:pt x="2203" y="2203"/>
                      <a:pt x="2167" y="2334"/>
                      <a:pt x="2131" y="2369"/>
                    </a:cubicBezTo>
                    <a:cubicBezTo>
                      <a:pt x="2108" y="2393"/>
                      <a:pt x="2084" y="2405"/>
                      <a:pt x="2036" y="2405"/>
                    </a:cubicBezTo>
                    <a:cubicBezTo>
                      <a:pt x="2000" y="2405"/>
                      <a:pt x="1905" y="2405"/>
                      <a:pt x="1798" y="2393"/>
                    </a:cubicBezTo>
                    <a:lnTo>
                      <a:pt x="1798" y="2393"/>
                    </a:lnTo>
                    <a:cubicBezTo>
                      <a:pt x="1846" y="2465"/>
                      <a:pt x="1881" y="2584"/>
                      <a:pt x="1881" y="2667"/>
                    </a:cubicBezTo>
                    <a:lnTo>
                      <a:pt x="2036" y="2667"/>
                    </a:lnTo>
                    <a:cubicBezTo>
                      <a:pt x="2262" y="2667"/>
                      <a:pt x="2334" y="2631"/>
                      <a:pt x="2393" y="2560"/>
                    </a:cubicBezTo>
                    <a:cubicBezTo>
                      <a:pt x="2477" y="2477"/>
                      <a:pt x="2512" y="2262"/>
                      <a:pt x="2548" y="1750"/>
                    </a:cubicBezTo>
                    <a:cubicBezTo>
                      <a:pt x="2548" y="1715"/>
                      <a:pt x="2560" y="1691"/>
                      <a:pt x="2560" y="1667"/>
                    </a:cubicBezTo>
                    <a:lnTo>
                      <a:pt x="2381" y="1631"/>
                    </a:lnTo>
                    <a:lnTo>
                      <a:pt x="2310" y="1643"/>
                    </a:lnTo>
                    <a:lnTo>
                      <a:pt x="738" y="1643"/>
                    </a:lnTo>
                    <a:lnTo>
                      <a:pt x="738" y="1512"/>
                    </a:lnTo>
                    <a:lnTo>
                      <a:pt x="2620" y="1512"/>
                    </a:lnTo>
                    <a:lnTo>
                      <a:pt x="2620" y="1286"/>
                    </a:lnTo>
                    <a:lnTo>
                      <a:pt x="738" y="1286"/>
                    </a:lnTo>
                    <a:lnTo>
                      <a:pt x="738" y="1155"/>
                    </a:lnTo>
                    <a:lnTo>
                      <a:pt x="2227" y="1155"/>
                    </a:lnTo>
                    <a:lnTo>
                      <a:pt x="2227" y="226"/>
                    </a:lnTo>
                    <a:lnTo>
                      <a:pt x="1417" y="226"/>
                    </a:lnTo>
                    <a:lnTo>
                      <a:pt x="1488" y="95"/>
                    </a:lnTo>
                    <a:cubicBezTo>
                      <a:pt x="1524" y="95"/>
                      <a:pt x="1548" y="83"/>
                      <a:pt x="1548" y="60"/>
                    </a:cubicBezTo>
                    <a:lnTo>
                      <a:pt x="113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8" name="Google Shape;12238;p32"/>
              <p:cNvSpPr/>
              <p:nvPr/>
            </p:nvSpPr>
            <p:spPr>
              <a:xfrm>
                <a:off x="6798338" y="4154950"/>
                <a:ext cx="97950" cy="361075"/>
              </a:xfrm>
              <a:custGeom>
                <a:avLst/>
                <a:gdLst/>
                <a:ahLst/>
                <a:cxnLst/>
                <a:rect l="l" t="t" r="r" b="b"/>
                <a:pathLst>
                  <a:path w="3918" h="14443" extrusionOk="0">
                    <a:moveTo>
                      <a:pt x="1" y="1"/>
                    </a:moveTo>
                    <a:lnTo>
                      <a:pt x="1" y="14443"/>
                    </a:lnTo>
                    <a:lnTo>
                      <a:pt x="3918" y="14443"/>
                    </a:lnTo>
                    <a:lnTo>
                      <a:pt x="39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9" name="Google Shape;12239;p32"/>
              <p:cNvSpPr/>
              <p:nvPr/>
            </p:nvSpPr>
            <p:spPr>
              <a:xfrm>
                <a:off x="6810538" y="4182925"/>
                <a:ext cx="73250" cy="63150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6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0" name="Google Shape;12240;p32"/>
              <p:cNvSpPr/>
              <p:nvPr/>
            </p:nvSpPr>
            <p:spPr>
              <a:xfrm>
                <a:off x="6810538" y="4269250"/>
                <a:ext cx="73250" cy="63125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1" name="Google Shape;12241;p32"/>
              <p:cNvSpPr/>
              <p:nvPr/>
            </p:nvSpPr>
            <p:spPr>
              <a:xfrm>
                <a:off x="6810538" y="4355275"/>
                <a:ext cx="73250" cy="63125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2" name="Google Shape;12242;p32"/>
              <p:cNvSpPr/>
              <p:nvPr/>
            </p:nvSpPr>
            <p:spPr>
              <a:xfrm>
                <a:off x="6810538" y="4441600"/>
                <a:ext cx="73250" cy="63125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0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0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3" name="Google Shape;12243;p32"/>
              <p:cNvSpPr/>
              <p:nvPr/>
            </p:nvSpPr>
            <p:spPr>
              <a:xfrm>
                <a:off x="6828713" y="4201975"/>
                <a:ext cx="35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525" extrusionOk="0">
                    <a:moveTo>
                      <a:pt x="179" y="1"/>
                    </a:moveTo>
                    <a:lnTo>
                      <a:pt x="179" y="203"/>
                    </a:lnTo>
                    <a:lnTo>
                      <a:pt x="1214" y="203"/>
                    </a:lnTo>
                    <a:lnTo>
                      <a:pt x="1214" y="1"/>
                    </a:lnTo>
                    <a:close/>
                    <a:moveTo>
                      <a:pt x="1226" y="441"/>
                    </a:moveTo>
                    <a:lnTo>
                      <a:pt x="1203" y="453"/>
                    </a:lnTo>
                    <a:lnTo>
                      <a:pt x="0" y="453"/>
                    </a:lnTo>
                    <a:lnTo>
                      <a:pt x="0" y="668"/>
                    </a:lnTo>
                    <a:lnTo>
                      <a:pt x="1095" y="668"/>
                    </a:lnTo>
                    <a:cubicBezTo>
                      <a:pt x="1012" y="989"/>
                      <a:pt x="714" y="1239"/>
                      <a:pt x="262" y="1346"/>
                    </a:cubicBezTo>
                    <a:cubicBezTo>
                      <a:pt x="310" y="1394"/>
                      <a:pt x="369" y="1477"/>
                      <a:pt x="393" y="1525"/>
                    </a:cubicBezTo>
                    <a:cubicBezTo>
                      <a:pt x="941" y="1370"/>
                      <a:pt x="1214" y="1108"/>
                      <a:pt x="1381" y="549"/>
                    </a:cubicBezTo>
                    <a:cubicBezTo>
                      <a:pt x="1405" y="549"/>
                      <a:pt x="1417" y="537"/>
                      <a:pt x="1417" y="525"/>
                    </a:cubicBezTo>
                    <a:lnTo>
                      <a:pt x="1226" y="44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4" name="Google Shape;12244;p32"/>
              <p:cNvSpPr/>
              <p:nvPr/>
            </p:nvSpPr>
            <p:spPr>
              <a:xfrm>
                <a:off x="6825713" y="4304675"/>
                <a:ext cx="378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263" extrusionOk="0">
                    <a:moveTo>
                      <a:pt x="1" y="1"/>
                    </a:moveTo>
                    <a:lnTo>
                      <a:pt x="13" y="263"/>
                    </a:lnTo>
                    <a:cubicBezTo>
                      <a:pt x="37" y="263"/>
                      <a:pt x="61" y="239"/>
                      <a:pt x="72" y="227"/>
                    </a:cubicBezTo>
                    <a:lnTo>
                      <a:pt x="1513" y="227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5" name="Google Shape;12245;p32"/>
              <p:cNvSpPr/>
              <p:nvPr/>
            </p:nvSpPr>
            <p:spPr>
              <a:xfrm>
                <a:off x="6828113" y="4368075"/>
                <a:ext cx="3545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585" extrusionOk="0">
                    <a:moveTo>
                      <a:pt x="1131" y="1"/>
                    </a:moveTo>
                    <a:cubicBezTo>
                      <a:pt x="1036" y="215"/>
                      <a:pt x="917" y="441"/>
                      <a:pt x="822" y="584"/>
                    </a:cubicBezTo>
                    <a:cubicBezTo>
                      <a:pt x="667" y="501"/>
                      <a:pt x="512" y="429"/>
                      <a:pt x="369" y="358"/>
                    </a:cubicBezTo>
                    <a:lnTo>
                      <a:pt x="238" y="560"/>
                    </a:lnTo>
                    <a:cubicBezTo>
                      <a:pt x="381" y="620"/>
                      <a:pt x="548" y="703"/>
                      <a:pt x="691" y="786"/>
                    </a:cubicBezTo>
                    <a:cubicBezTo>
                      <a:pt x="512" y="1025"/>
                      <a:pt x="262" y="1263"/>
                      <a:pt x="0" y="1417"/>
                    </a:cubicBezTo>
                    <a:cubicBezTo>
                      <a:pt x="60" y="1453"/>
                      <a:pt x="143" y="1537"/>
                      <a:pt x="191" y="1584"/>
                    </a:cubicBezTo>
                    <a:cubicBezTo>
                      <a:pt x="465" y="1406"/>
                      <a:pt x="715" y="1156"/>
                      <a:pt x="893" y="905"/>
                    </a:cubicBezTo>
                    <a:cubicBezTo>
                      <a:pt x="1024" y="1001"/>
                      <a:pt x="1143" y="1096"/>
                      <a:pt x="1227" y="1167"/>
                    </a:cubicBezTo>
                    <a:lnTo>
                      <a:pt x="1381" y="953"/>
                    </a:lnTo>
                    <a:cubicBezTo>
                      <a:pt x="1274" y="870"/>
                      <a:pt x="1131" y="775"/>
                      <a:pt x="1036" y="715"/>
                    </a:cubicBezTo>
                    <a:cubicBezTo>
                      <a:pt x="1143" y="536"/>
                      <a:pt x="1262" y="322"/>
                      <a:pt x="1346" y="143"/>
                    </a:cubicBezTo>
                    <a:cubicBezTo>
                      <a:pt x="1381" y="143"/>
                      <a:pt x="1405" y="132"/>
                      <a:pt x="1417" y="120"/>
                    </a:cubicBezTo>
                    <a:lnTo>
                      <a:pt x="11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6" name="Google Shape;12246;p32"/>
              <p:cNvSpPr/>
              <p:nvPr/>
            </p:nvSpPr>
            <p:spPr>
              <a:xfrm>
                <a:off x="6829588" y="4453800"/>
                <a:ext cx="3725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66" extrusionOk="0">
                    <a:moveTo>
                      <a:pt x="108" y="1"/>
                    </a:moveTo>
                    <a:lnTo>
                      <a:pt x="1" y="203"/>
                    </a:lnTo>
                    <a:cubicBezTo>
                      <a:pt x="167" y="263"/>
                      <a:pt x="382" y="358"/>
                      <a:pt x="513" y="453"/>
                    </a:cubicBezTo>
                    <a:lnTo>
                      <a:pt x="632" y="239"/>
                    </a:lnTo>
                    <a:cubicBezTo>
                      <a:pt x="501" y="155"/>
                      <a:pt x="287" y="60"/>
                      <a:pt x="108" y="1"/>
                    </a:cubicBezTo>
                    <a:close/>
                    <a:moveTo>
                      <a:pt x="1287" y="191"/>
                    </a:moveTo>
                    <a:cubicBezTo>
                      <a:pt x="1072" y="691"/>
                      <a:pt x="656" y="1036"/>
                      <a:pt x="48" y="1227"/>
                    </a:cubicBezTo>
                    <a:lnTo>
                      <a:pt x="203" y="1465"/>
                    </a:lnTo>
                    <a:cubicBezTo>
                      <a:pt x="227" y="1453"/>
                      <a:pt x="239" y="1429"/>
                      <a:pt x="239" y="1417"/>
                    </a:cubicBezTo>
                    <a:cubicBezTo>
                      <a:pt x="834" y="1203"/>
                      <a:pt x="1275" y="822"/>
                      <a:pt x="1489" y="322"/>
                    </a:cubicBezTo>
                    <a:cubicBezTo>
                      <a:pt x="1430" y="286"/>
                      <a:pt x="1346" y="239"/>
                      <a:pt x="1287" y="19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7" name="Google Shape;12247;p32"/>
              <p:cNvSpPr/>
              <p:nvPr/>
            </p:nvSpPr>
            <p:spPr>
              <a:xfrm>
                <a:off x="6813213" y="4258550"/>
                <a:ext cx="7565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3026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3025" y="143"/>
                    </a:lnTo>
                    <a:lnTo>
                      <a:pt x="302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8" name="Google Shape;12248;p32"/>
              <p:cNvSpPr/>
              <p:nvPr/>
            </p:nvSpPr>
            <p:spPr>
              <a:xfrm>
                <a:off x="6811738" y="4342775"/>
                <a:ext cx="8187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156" extrusionOk="0">
                    <a:moveTo>
                      <a:pt x="0" y="1"/>
                    </a:moveTo>
                    <a:lnTo>
                      <a:pt x="0" y="155"/>
                    </a:lnTo>
                    <a:lnTo>
                      <a:pt x="3275" y="155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9" name="Google Shape;12249;p32"/>
              <p:cNvSpPr/>
              <p:nvPr/>
            </p:nvSpPr>
            <p:spPr>
              <a:xfrm>
                <a:off x="6810538" y="4425825"/>
                <a:ext cx="6820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56" extrusionOk="0">
                    <a:moveTo>
                      <a:pt x="1" y="0"/>
                    </a:moveTo>
                    <a:lnTo>
                      <a:pt x="1" y="155"/>
                    </a:lnTo>
                    <a:lnTo>
                      <a:pt x="2727" y="155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0" name="Google Shape;12250;p32"/>
              <p:cNvSpPr/>
              <p:nvPr/>
            </p:nvSpPr>
            <p:spPr>
              <a:xfrm>
                <a:off x="6811738" y="4506500"/>
                <a:ext cx="7355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155" extrusionOk="0">
                    <a:moveTo>
                      <a:pt x="0" y="0"/>
                    </a:moveTo>
                    <a:lnTo>
                      <a:pt x="0" y="155"/>
                    </a:lnTo>
                    <a:lnTo>
                      <a:pt x="2941" y="155"/>
                    </a:lnTo>
                    <a:lnTo>
                      <a:pt x="294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1" name="Google Shape;12251;p32"/>
              <p:cNvSpPr/>
              <p:nvPr/>
            </p:nvSpPr>
            <p:spPr>
              <a:xfrm>
                <a:off x="6489363" y="4176100"/>
                <a:ext cx="5700" cy="358100"/>
              </a:xfrm>
              <a:custGeom>
                <a:avLst/>
                <a:gdLst/>
                <a:ahLst/>
                <a:cxnLst/>
                <a:rect l="l" t="t" r="r" b="b"/>
                <a:pathLst>
                  <a:path w="228" h="14324" extrusionOk="0">
                    <a:moveTo>
                      <a:pt x="1" y="0"/>
                    </a:moveTo>
                    <a:lnTo>
                      <a:pt x="1" y="14323"/>
                    </a:lnTo>
                    <a:lnTo>
                      <a:pt x="227" y="14323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2" name="Google Shape;12252;p32"/>
              <p:cNvSpPr/>
              <p:nvPr/>
            </p:nvSpPr>
            <p:spPr>
              <a:xfrm>
                <a:off x="6455138" y="4197225"/>
                <a:ext cx="756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0"/>
                    </a:moveTo>
                    <a:cubicBezTo>
                      <a:pt x="406" y="215"/>
                      <a:pt x="1" y="762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2"/>
                      <a:pt x="2620" y="215"/>
                      <a:pt x="20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3" name="Google Shape;12253;p32"/>
              <p:cNvSpPr/>
              <p:nvPr/>
            </p:nvSpPr>
            <p:spPr>
              <a:xfrm>
                <a:off x="6477463" y="4193950"/>
                <a:ext cx="298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4" name="Google Shape;12254;p32"/>
              <p:cNvSpPr/>
              <p:nvPr/>
            </p:nvSpPr>
            <p:spPr>
              <a:xfrm>
                <a:off x="6472713" y="4263900"/>
                <a:ext cx="393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5" name="Google Shape;12255;p32"/>
              <p:cNvSpPr/>
              <p:nvPr/>
            </p:nvSpPr>
            <p:spPr>
              <a:xfrm>
                <a:off x="6455138" y="4279375"/>
                <a:ext cx="756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6" name="Google Shape;12256;p32"/>
              <p:cNvSpPr/>
              <p:nvPr/>
            </p:nvSpPr>
            <p:spPr>
              <a:xfrm>
                <a:off x="6477463" y="4276400"/>
                <a:ext cx="298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0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7" name="Google Shape;12257;p32"/>
              <p:cNvSpPr/>
              <p:nvPr/>
            </p:nvSpPr>
            <p:spPr>
              <a:xfrm>
                <a:off x="6472713" y="4346350"/>
                <a:ext cx="393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8" name="Google Shape;12258;p32"/>
              <p:cNvSpPr/>
              <p:nvPr/>
            </p:nvSpPr>
            <p:spPr>
              <a:xfrm>
                <a:off x="6455138" y="4361825"/>
                <a:ext cx="756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9" name="Google Shape;12259;p32"/>
              <p:cNvSpPr/>
              <p:nvPr/>
            </p:nvSpPr>
            <p:spPr>
              <a:xfrm>
                <a:off x="6477463" y="4358550"/>
                <a:ext cx="298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0" name="Google Shape;12260;p32"/>
              <p:cNvSpPr/>
              <p:nvPr/>
            </p:nvSpPr>
            <p:spPr>
              <a:xfrm>
                <a:off x="6472713" y="4428500"/>
                <a:ext cx="393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1" name="Google Shape;12261;p32"/>
              <p:cNvSpPr/>
              <p:nvPr/>
            </p:nvSpPr>
            <p:spPr>
              <a:xfrm>
                <a:off x="6455138" y="4443975"/>
                <a:ext cx="756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2" name="Google Shape;12262;p32"/>
              <p:cNvSpPr/>
              <p:nvPr/>
            </p:nvSpPr>
            <p:spPr>
              <a:xfrm>
                <a:off x="6477463" y="4441000"/>
                <a:ext cx="298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1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3" name="Google Shape;12263;p32"/>
              <p:cNvSpPr/>
              <p:nvPr/>
            </p:nvSpPr>
            <p:spPr>
              <a:xfrm>
                <a:off x="6472713" y="4510950"/>
                <a:ext cx="393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4" name="Google Shape;12264;p32"/>
              <p:cNvSpPr/>
              <p:nvPr/>
            </p:nvSpPr>
            <p:spPr>
              <a:xfrm>
                <a:off x="6476288" y="4212100"/>
                <a:ext cx="34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13" extrusionOk="0">
                    <a:moveTo>
                      <a:pt x="167" y="1"/>
                    </a:moveTo>
                    <a:lnTo>
                      <a:pt x="167" y="203"/>
                    </a:lnTo>
                    <a:lnTo>
                      <a:pt x="1191" y="203"/>
                    </a:lnTo>
                    <a:lnTo>
                      <a:pt x="1191" y="1"/>
                    </a:lnTo>
                    <a:close/>
                    <a:moveTo>
                      <a:pt x="1203" y="441"/>
                    </a:moveTo>
                    <a:lnTo>
                      <a:pt x="1179" y="453"/>
                    </a:lnTo>
                    <a:lnTo>
                      <a:pt x="0" y="453"/>
                    </a:lnTo>
                    <a:lnTo>
                      <a:pt x="0" y="667"/>
                    </a:lnTo>
                    <a:lnTo>
                      <a:pt x="1072" y="667"/>
                    </a:lnTo>
                    <a:cubicBezTo>
                      <a:pt x="988" y="977"/>
                      <a:pt x="691" y="1227"/>
                      <a:pt x="250" y="1334"/>
                    </a:cubicBezTo>
                    <a:cubicBezTo>
                      <a:pt x="298" y="1382"/>
                      <a:pt x="357" y="1453"/>
                      <a:pt x="381" y="1513"/>
                    </a:cubicBezTo>
                    <a:cubicBezTo>
                      <a:pt x="917" y="1358"/>
                      <a:pt x="1191" y="1096"/>
                      <a:pt x="1357" y="548"/>
                    </a:cubicBezTo>
                    <a:cubicBezTo>
                      <a:pt x="1369" y="548"/>
                      <a:pt x="1381" y="537"/>
                      <a:pt x="1393" y="525"/>
                    </a:cubicBezTo>
                    <a:lnTo>
                      <a:pt x="1203" y="44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5" name="Google Shape;12265;p32"/>
              <p:cNvSpPr/>
              <p:nvPr/>
            </p:nvSpPr>
            <p:spPr>
              <a:xfrm>
                <a:off x="6473013" y="4313600"/>
                <a:ext cx="372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263" extrusionOk="0">
                    <a:moveTo>
                      <a:pt x="0" y="1"/>
                    </a:moveTo>
                    <a:lnTo>
                      <a:pt x="12" y="263"/>
                    </a:lnTo>
                    <a:cubicBezTo>
                      <a:pt x="36" y="251"/>
                      <a:pt x="60" y="239"/>
                      <a:pt x="72" y="227"/>
                    </a:cubicBezTo>
                    <a:lnTo>
                      <a:pt x="1488" y="227"/>
                    </a:lnTo>
                    <a:lnTo>
                      <a:pt x="14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6" name="Google Shape;12266;p32"/>
              <p:cNvSpPr/>
              <p:nvPr/>
            </p:nvSpPr>
            <p:spPr>
              <a:xfrm>
                <a:off x="6475388" y="4376125"/>
                <a:ext cx="34850" cy="3930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72" extrusionOk="0">
                    <a:moveTo>
                      <a:pt x="1120" y="0"/>
                    </a:moveTo>
                    <a:cubicBezTo>
                      <a:pt x="1024" y="214"/>
                      <a:pt x="905" y="441"/>
                      <a:pt x="822" y="583"/>
                    </a:cubicBezTo>
                    <a:cubicBezTo>
                      <a:pt x="667" y="500"/>
                      <a:pt x="512" y="417"/>
                      <a:pt x="369" y="357"/>
                    </a:cubicBezTo>
                    <a:lnTo>
                      <a:pt x="238" y="548"/>
                    </a:lnTo>
                    <a:cubicBezTo>
                      <a:pt x="381" y="619"/>
                      <a:pt x="536" y="691"/>
                      <a:pt x="691" y="786"/>
                    </a:cubicBezTo>
                    <a:cubicBezTo>
                      <a:pt x="512" y="1012"/>
                      <a:pt x="262" y="1250"/>
                      <a:pt x="0" y="1405"/>
                    </a:cubicBezTo>
                    <a:cubicBezTo>
                      <a:pt x="60" y="1441"/>
                      <a:pt x="155" y="1524"/>
                      <a:pt x="191" y="1572"/>
                    </a:cubicBezTo>
                    <a:cubicBezTo>
                      <a:pt x="453" y="1393"/>
                      <a:pt x="703" y="1143"/>
                      <a:pt x="881" y="905"/>
                    </a:cubicBezTo>
                    <a:cubicBezTo>
                      <a:pt x="1012" y="988"/>
                      <a:pt x="1131" y="1084"/>
                      <a:pt x="1215" y="1155"/>
                    </a:cubicBezTo>
                    <a:lnTo>
                      <a:pt x="1358" y="941"/>
                    </a:lnTo>
                    <a:cubicBezTo>
                      <a:pt x="1262" y="857"/>
                      <a:pt x="1120" y="762"/>
                      <a:pt x="1024" y="703"/>
                    </a:cubicBezTo>
                    <a:cubicBezTo>
                      <a:pt x="1131" y="536"/>
                      <a:pt x="1250" y="322"/>
                      <a:pt x="1334" y="143"/>
                    </a:cubicBezTo>
                    <a:cubicBezTo>
                      <a:pt x="1370" y="143"/>
                      <a:pt x="1393" y="131"/>
                      <a:pt x="1393" y="119"/>
                    </a:cubicBezTo>
                    <a:lnTo>
                      <a:pt x="11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7" name="Google Shape;12267;p32"/>
              <p:cNvSpPr/>
              <p:nvPr/>
            </p:nvSpPr>
            <p:spPr>
              <a:xfrm>
                <a:off x="6476863" y="4460950"/>
                <a:ext cx="36950" cy="35750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430" extrusionOk="0">
                    <a:moveTo>
                      <a:pt x="108" y="0"/>
                    </a:moveTo>
                    <a:lnTo>
                      <a:pt x="1" y="191"/>
                    </a:lnTo>
                    <a:cubicBezTo>
                      <a:pt x="168" y="250"/>
                      <a:pt x="382" y="346"/>
                      <a:pt x="513" y="441"/>
                    </a:cubicBezTo>
                    <a:lnTo>
                      <a:pt x="632" y="238"/>
                    </a:lnTo>
                    <a:cubicBezTo>
                      <a:pt x="501" y="143"/>
                      <a:pt x="287" y="48"/>
                      <a:pt x="108" y="0"/>
                    </a:cubicBezTo>
                    <a:close/>
                    <a:moveTo>
                      <a:pt x="1263" y="179"/>
                    </a:moveTo>
                    <a:cubicBezTo>
                      <a:pt x="1061" y="667"/>
                      <a:pt x="644" y="1024"/>
                      <a:pt x="48" y="1203"/>
                    </a:cubicBezTo>
                    <a:lnTo>
                      <a:pt x="203" y="1429"/>
                    </a:lnTo>
                    <a:cubicBezTo>
                      <a:pt x="227" y="1429"/>
                      <a:pt x="239" y="1405"/>
                      <a:pt x="239" y="1393"/>
                    </a:cubicBezTo>
                    <a:cubicBezTo>
                      <a:pt x="834" y="1179"/>
                      <a:pt x="1251" y="798"/>
                      <a:pt x="1477" y="310"/>
                    </a:cubicBezTo>
                    <a:cubicBezTo>
                      <a:pt x="1406" y="274"/>
                      <a:pt x="1334" y="238"/>
                      <a:pt x="1263" y="17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8" name="Google Shape;12268;p32"/>
              <p:cNvSpPr/>
              <p:nvPr/>
            </p:nvSpPr>
            <p:spPr>
              <a:xfrm>
                <a:off x="7267438" y="3558150"/>
                <a:ext cx="938850" cy="38282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5313" extrusionOk="0">
                    <a:moveTo>
                      <a:pt x="1" y="1"/>
                    </a:moveTo>
                    <a:lnTo>
                      <a:pt x="1" y="15312"/>
                    </a:lnTo>
                    <a:lnTo>
                      <a:pt x="37553" y="15312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9" name="Google Shape;12269;p32"/>
              <p:cNvSpPr/>
              <p:nvPr/>
            </p:nvSpPr>
            <p:spPr>
              <a:xfrm>
                <a:off x="7267438" y="3580775"/>
                <a:ext cx="938850" cy="8992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3597" extrusionOk="0">
                    <a:moveTo>
                      <a:pt x="1" y="1"/>
                    </a:moveTo>
                    <a:lnTo>
                      <a:pt x="1" y="3596"/>
                    </a:lnTo>
                    <a:lnTo>
                      <a:pt x="37553" y="3596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0" name="Google Shape;12270;p32"/>
              <p:cNvSpPr/>
              <p:nvPr/>
            </p:nvSpPr>
            <p:spPr>
              <a:xfrm>
                <a:off x="7267438" y="3895100"/>
                <a:ext cx="938850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835" extrusionOk="0">
                    <a:moveTo>
                      <a:pt x="1" y="1"/>
                    </a:moveTo>
                    <a:lnTo>
                      <a:pt x="1" y="1834"/>
                    </a:lnTo>
                    <a:lnTo>
                      <a:pt x="37553" y="1834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1" name="Google Shape;12271;p32"/>
              <p:cNvSpPr/>
              <p:nvPr/>
            </p:nvSpPr>
            <p:spPr>
              <a:xfrm>
                <a:off x="7311488" y="3680200"/>
                <a:ext cx="328350" cy="189925"/>
              </a:xfrm>
              <a:custGeom>
                <a:avLst/>
                <a:gdLst/>
                <a:ahLst/>
                <a:cxnLst/>
                <a:rect l="l" t="t" r="r" b="b"/>
                <a:pathLst>
                  <a:path w="13134" h="7597" extrusionOk="0">
                    <a:moveTo>
                      <a:pt x="1" y="0"/>
                    </a:moveTo>
                    <a:lnTo>
                      <a:pt x="1" y="7596"/>
                    </a:lnTo>
                    <a:lnTo>
                      <a:pt x="13134" y="7596"/>
                    </a:lnTo>
                    <a:lnTo>
                      <a:pt x="1313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2" name="Google Shape;12272;p32"/>
              <p:cNvSpPr/>
              <p:nvPr/>
            </p:nvSpPr>
            <p:spPr>
              <a:xfrm>
                <a:off x="7324013" y="3691800"/>
                <a:ext cx="93175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3" name="Google Shape;12273;p32"/>
              <p:cNvSpPr/>
              <p:nvPr/>
            </p:nvSpPr>
            <p:spPr>
              <a:xfrm>
                <a:off x="7429063" y="3691800"/>
                <a:ext cx="93200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4" name="Google Shape;12274;p32"/>
              <p:cNvSpPr/>
              <p:nvPr/>
            </p:nvSpPr>
            <p:spPr>
              <a:xfrm>
                <a:off x="7534138" y="3691800"/>
                <a:ext cx="93200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5" name="Google Shape;12275;p32"/>
              <p:cNvSpPr/>
              <p:nvPr/>
            </p:nvSpPr>
            <p:spPr>
              <a:xfrm>
                <a:off x="7324013" y="3691800"/>
                <a:ext cx="93175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966" extrusionOk="0">
                    <a:moveTo>
                      <a:pt x="0" y="1"/>
                    </a:moveTo>
                    <a:lnTo>
                      <a:pt x="0" y="965"/>
                    </a:lnTo>
                    <a:lnTo>
                      <a:pt x="3727" y="965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6" name="Google Shape;12276;p32"/>
              <p:cNvSpPr/>
              <p:nvPr/>
            </p:nvSpPr>
            <p:spPr>
              <a:xfrm>
                <a:off x="7429063" y="3691800"/>
                <a:ext cx="93200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7" name="Google Shape;12277;p32"/>
              <p:cNvSpPr/>
              <p:nvPr/>
            </p:nvSpPr>
            <p:spPr>
              <a:xfrm>
                <a:off x="7534138" y="3691800"/>
                <a:ext cx="93200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8" name="Google Shape;12278;p32"/>
              <p:cNvSpPr/>
              <p:nvPr/>
            </p:nvSpPr>
            <p:spPr>
              <a:xfrm>
                <a:off x="7324013" y="3780200"/>
                <a:ext cx="931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9" name="Google Shape;12279;p32"/>
              <p:cNvSpPr/>
              <p:nvPr/>
            </p:nvSpPr>
            <p:spPr>
              <a:xfrm>
                <a:off x="7429063" y="3780200"/>
                <a:ext cx="93200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0" name="Google Shape;12280;p32"/>
              <p:cNvSpPr/>
              <p:nvPr/>
            </p:nvSpPr>
            <p:spPr>
              <a:xfrm>
                <a:off x="7534138" y="3780200"/>
                <a:ext cx="93200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1" name="Google Shape;12281;p32"/>
              <p:cNvSpPr/>
              <p:nvPr/>
            </p:nvSpPr>
            <p:spPr>
              <a:xfrm>
                <a:off x="7831513" y="3680200"/>
                <a:ext cx="328025" cy="18992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597" extrusionOk="0">
                    <a:moveTo>
                      <a:pt x="0" y="0"/>
                    </a:moveTo>
                    <a:lnTo>
                      <a:pt x="0" y="7596"/>
                    </a:lnTo>
                    <a:lnTo>
                      <a:pt x="13121" y="7596"/>
                    </a:lnTo>
                    <a:lnTo>
                      <a:pt x="1312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2" name="Google Shape;12282;p32"/>
              <p:cNvSpPr/>
              <p:nvPr/>
            </p:nvSpPr>
            <p:spPr>
              <a:xfrm>
                <a:off x="7843713" y="3691800"/>
                <a:ext cx="93475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3" name="Google Shape;12283;p32"/>
              <p:cNvSpPr/>
              <p:nvPr/>
            </p:nvSpPr>
            <p:spPr>
              <a:xfrm>
                <a:off x="7949088" y="3691800"/>
                <a:ext cx="93175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4" name="Google Shape;12284;p32"/>
              <p:cNvSpPr/>
              <p:nvPr/>
            </p:nvSpPr>
            <p:spPr>
              <a:xfrm>
                <a:off x="8054163" y="3691800"/>
                <a:ext cx="93175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5" name="Google Shape;12285;p32"/>
              <p:cNvSpPr/>
              <p:nvPr/>
            </p:nvSpPr>
            <p:spPr>
              <a:xfrm>
                <a:off x="7843713" y="3691800"/>
                <a:ext cx="9347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39" y="1013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6" name="Google Shape;12286;p32"/>
              <p:cNvSpPr/>
              <p:nvPr/>
            </p:nvSpPr>
            <p:spPr>
              <a:xfrm>
                <a:off x="7949088" y="3691800"/>
                <a:ext cx="9317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7" name="Google Shape;12287;p32"/>
              <p:cNvSpPr/>
              <p:nvPr/>
            </p:nvSpPr>
            <p:spPr>
              <a:xfrm>
                <a:off x="8054163" y="3691800"/>
                <a:ext cx="9317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8" name="Google Shape;12288;p32"/>
              <p:cNvSpPr/>
              <p:nvPr/>
            </p:nvSpPr>
            <p:spPr>
              <a:xfrm>
                <a:off x="7843713" y="3780200"/>
                <a:ext cx="934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9" name="Google Shape;12289;p32"/>
              <p:cNvSpPr/>
              <p:nvPr/>
            </p:nvSpPr>
            <p:spPr>
              <a:xfrm>
                <a:off x="7949088" y="3780200"/>
                <a:ext cx="931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0" name="Google Shape;12290;p32"/>
              <p:cNvSpPr/>
              <p:nvPr/>
            </p:nvSpPr>
            <p:spPr>
              <a:xfrm>
                <a:off x="8054163" y="3780200"/>
                <a:ext cx="931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1" name="Google Shape;12291;p32"/>
              <p:cNvSpPr/>
              <p:nvPr/>
            </p:nvSpPr>
            <p:spPr>
              <a:xfrm>
                <a:off x="7279063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2" name="Google Shape;12292;p32"/>
              <p:cNvSpPr/>
              <p:nvPr/>
            </p:nvSpPr>
            <p:spPr>
              <a:xfrm>
                <a:off x="733353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3" name="Google Shape;12293;p32"/>
              <p:cNvSpPr/>
              <p:nvPr/>
            </p:nvSpPr>
            <p:spPr>
              <a:xfrm>
                <a:off x="738798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4" name="Google Shape;12294;p32"/>
              <p:cNvSpPr/>
              <p:nvPr/>
            </p:nvSpPr>
            <p:spPr>
              <a:xfrm>
                <a:off x="7442163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5" name="Google Shape;12295;p32"/>
              <p:cNvSpPr/>
              <p:nvPr/>
            </p:nvSpPr>
            <p:spPr>
              <a:xfrm>
                <a:off x="749663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6" name="Google Shape;12296;p32"/>
              <p:cNvSpPr/>
              <p:nvPr/>
            </p:nvSpPr>
            <p:spPr>
              <a:xfrm>
                <a:off x="755111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7" name="Google Shape;12297;p32"/>
              <p:cNvSpPr/>
              <p:nvPr/>
            </p:nvSpPr>
            <p:spPr>
              <a:xfrm>
                <a:off x="7605288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8" name="Google Shape;12298;p32"/>
              <p:cNvSpPr/>
              <p:nvPr/>
            </p:nvSpPr>
            <p:spPr>
              <a:xfrm>
                <a:off x="765976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9" name="Google Shape;12299;p32"/>
              <p:cNvSpPr/>
              <p:nvPr/>
            </p:nvSpPr>
            <p:spPr>
              <a:xfrm>
                <a:off x="771423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0" name="Google Shape;12300;p32"/>
              <p:cNvSpPr/>
              <p:nvPr/>
            </p:nvSpPr>
            <p:spPr>
              <a:xfrm>
                <a:off x="7768413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1" name="Google Shape;12301;p32"/>
              <p:cNvSpPr/>
              <p:nvPr/>
            </p:nvSpPr>
            <p:spPr>
              <a:xfrm>
                <a:off x="782286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2" name="Google Shape;12302;p32"/>
              <p:cNvSpPr/>
              <p:nvPr/>
            </p:nvSpPr>
            <p:spPr>
              <a:xfrm>
                <a:off x="787733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3" name="Google Shape;12303;p32"/>
              <p:cNvSpPr/>
              <p:nvPr/>
            </p:nvSpPr>
            <p:spPr>
              <a:xfrm>
                <a:off x="7931513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4" name="Google Shape;12304;p32"/>
              <p:cNvSpPr/>
              <p:nvPr/>
            </p:nvSpPr>
            <p:spPr>
              <a:xfrm>
                <a:off x="798598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5" name="Google Shape;12305;p32"/>
              <p:cNvSpPr/>
              <p:nvPr/>
            </p:nvSpPr>
            <p:spPr>
              <a:xfrm>
                <a:off x="804046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6" name="Google Shape;12306;p32"/>
              <p:cNvSpPr/>
              <p:nvPr/>
            </p:nvSpPr>
            <p:spPr>
              <a:xfrm>
                <a:off x="8094638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7" name="Google Shape;12307;p32"/>
              <p:cNvSpPr/>
              <p:nvPr/>
            </p:nvSpPr>
            <p:spPr>
              <a:xfrm>
                <a:off x="814911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8" name="Google Shape;12308;p32"/>
              <p:cNvSpPr/>
              <p:nvPr/>
            </p:nvSpPr>
            <p:spPr>
              <a:xfrm>
                <a:off x="7207613" y="3371225"/>
                <a:ext cx="1058500" cy="225650"/>
              </a:xfrm>
              <a:custGeom>
                <a:avLst/>
                <a:gdLst/>
                <a:ahLst/>
                <a:cxnLst/>
                <a:rect l="l" t="t" r="r" b="b"/>
                <a:pathLst>
                  <a:path w="42340" h="9026" extrusionOk="0">
                    <a:moveTo>
                      <a:pt x="5680" y="1"/>
                    </a:moveTo>
                    <a:lnTo>
                      <a:pt x="5085" y="882"/>
                    </a:lnTo>
                    <a:lnTo>
                      <a:pt x="4906" y="1144"/>
                    </a:lnTo>
                    <a:lnTo>
                      <a:pt x="4442" y="1846"/>
                    </a:lnTo>
                    <a:lnTo>
                      <a:pt x="4251" y="2132"/>
                    </a:lnTo>
                    <a:lnTo>
                      <a:pt x="3549" y="3192"/>
                    </a:lnTo>
                    <a:lnTo>
                      <a:pt x="2775" y="4346"/>
                    </a:lnTo>
                    <a:lnTo>
                      <a:pt x="1941" y="5608"/>
                    </a:lnTo>
                    <a:lnTo>
                      <a:pt x="1013" y="6990"/>
                    </a:lnTo>
                    <a:lnTo>
                      <a:pt x="1" y="8502"/>
                    </a:lnTo>
                    <a:lnTo>
                      <a:pt x="60" y="8502"/>
                    </a:lnTo>
                    <a:cubicBezTo>
                      <a:pt x="13" y="8811"/>
                      <a:pt x="310" y="9026"/>
                      <a:pt x="846" y="9026"/>
                    </a:cubicBezTo>
                    <a:cubicBezTo>
                      <a:pt x="1310" y="9026"/>
                      <a:pt x="1822" y="8847"/>
                      <a:pt x="2168" y="8597"/>
                    </a:cubicBezTo>
                    <a:cubicBezTo>
                      <a:pt x="2203" y="8847"/>
                      <a:pt x="2501" y="9026"/>
                      <a:pt x="2977" y="9026"/>
                    </a:cubicBezTo>
                    <a:cubicBezTo>
                      <a:pt x="3454" y="9026"/>
                      <a:pt x="3954" y="8847"/>
                      <a:pt x="4275" y="8597"/>
                    </a:cubicBezTo>
                    <a:cubicBezTo>
                      <a:pt x="4335" y="8847"/>
                      <a:pt x="4644" y="9026"/>
                      <a:pt x="5120" y="9026"/>
                    </a:cubicBezTo>
                    <a:cubicBezTo>
                      <a:pt x="5585" y="9026"/>
                      <a:pt x="6073" y="8847"/>
                      <a:pt x="6382" y="8597"/>
                    </a:cubicBezTo>
                    <a:cubicBezTo>
                      <a:pt x="6454" y="8847"/>
                      <a:pt x="6775" y="9026"/>
                      <a:pt x="7252" y="9026"/>
                    </a:cubicBezTo>
                    <a:cubicBezTo>
                      <a:pt x="7728" y="9026"/>
                      <a:pt x="8204" y="8847"/>
                      <a:pt x="8490" y="8597"/>
                    </a:cubicBezTo>
                    <a:cubicBezTo>
                      <a:pt x="8585" y="8847"/>
                      <a:pt x="8918" y="9026"/>
                      <a:pt x="9395" y="9026"/>
                    </a:cubicBezTo>
                    <a:cubicBezTo>
                      <a:pt x="9859" y="9026"/>
                      <a:pt x="10323" y="8847"/>
                      <a:pt x="10597" y="8597"/>
                    </a:cubicBezTo>
                    <a:cubicBezTo>
                      <a:pt x="10704" y="8847"/>
                      <a:pt x="11050" y="9026"/>
                      <a:pt x="11526" y="9026"/>
                    </a:cubicBezTo>
                    <a:cubicBezTo>
                      <a:pt x="12002" y="9026"/>
                      <a:pt x="12455" y="8847"/>
                      <a:pt x="12705" y="8597"/>
                    </a:cubicBezTo>
                    <a:cubicBezTo>
                      <a:pt x="12836" y="8847"/>
                      <a:pt x="13193" y="9026"/>
                      <a:pt x="13669" y="9026"/>
                    </a:cubicBezTo>
                    <a:cubicBezTo>
                      <a:pt x="14133" y="9026"/>
                      <a:pt x="14574" y="8847"/>
                      <a:pt x="14812" y="8597"/>
                    </a:cubicBezTo>
                    <a:cubicBezTo>
                      <a:pt x="14955" y="8847"/>
                      <a:pt x="15324" y="9026"/>
                      <a:pt x="15800" y="9026"/>
                    </a:cubicBezTo>
                    <a:cubicBezTo>
                      <a:pt x="16277" y="9026"/>
                      <a:pt x="16705" y="8847"/>
                      <a:pt x="16931" y="8597"/>
                    </a:cubicBezTo>
                    <a:cubicBezTo>
                      <a:pt x="17086" y="8847"/>
                      <a:pt x="17467" y="9026"/>
                      <a:pt x="17943" y="9026"/>
                    </a:cubicBezTo>
                    <a:cubicBezTo>
                      <a:pt x="18408" y="9026"/>
                      <a:pt x="18824" y="8847"/>
                      <a:pt x="19039" y="8597"/>
                    </a:cubicBezTo>
                    <a:cubicBezTo>
                      <a:pt x="19205" y="8847"/>
                      <a:pt x="19598" y="9026"/>
                      <a:pt x="20075" y="9026"/>
                    </a:cubicBezTo>
                    <a:cubicBezTo>
                      <a:pt x="20551" y="9026"/>
                      <a:pt x="20956" y="8847"/>
                      <a:pt x="21146" y="8597"/>
                    </a:cubicBezTo>
                    <a:cubicBezTo>
                      <a:pt x="21337" y="8847"/>
                      <a:pt x="21742" y="9026"/>
                      <a:pt x="22218" y="9026"/>
                    </a:cubicBezTo>
                    <a:cubicBezTo>
                      <a:pt x="22682" y="9026"/>
                      <a:pt x="23087" y="8847"/>
                      <a:pt x="23254" y="8597"/>
                    </a:cubicBezTo>
                    <a:cubicBezTo>
                      <a:pt x="23456" y="8847"/>
                      <a:pt x="23873" y="9026"/>
                      <a:pt x="24349" y="9026"/>
                    </a:cubicBezTo>
                    <a:cubicBezTo>
                      <a:pt x="24825" y="9026"/>
                      <a:pt x="25206" y="8847"/>
                      <a:pt x="25361" y="8597"/>
                    </a:cubicBezTo>
                    <a:cubicBezTo>
                      <a:pt x="25587" y="8847"/>
                      <a:pt x="26016" y="9026"/>
                      <a:pt x="26492" y="9026"/>
                    </a:cubicBezTo>
                    <a:cubicBezTo>
                      <a:pt x="26956" y="9026"/>
                      <a:pt x="27337" y="8847"/>
                      <a:pt x="27468" y="8597"/>
                    </a:cubicBezTo>
                    <a:cubicBezTo>
                      <a:pt x="27707" y="8847"/>
                      <a:pt x="28147" y="9026"/>
                      <a:pt x="28623" y="9026"/>
                    </a:cubicBezTo>
                    <a:cubicBezTo>
                      <a:pt x="29100" y="9026"/>
                      <a:pt x="29457" y="8847"/>
                      <a:pt x="29576" y="8597"/>
                    </a:cubicBezTo>
                    <a:cubicBezTo>
                      <a:pt x="29838" y="8847"/>
                      <a:pt x="30290" y="9026"/>
                      <a:pt x="30766" y="9026"/>
                    </a:cubicBezTo>
                    <a:cubicBezTo>
                      <a:pt x="31231" y="9026"/>
                      <a:pt x="31588" y="8847"/>
                      <a:pt x="31695" y="8597"/>
                    </a:cubicBezTo>
                    <a:cubicBezTo>
                      <a:pt x="31957" y="8847"/>
                      <a:pt x="32433" y="9026"/>
                      <a:pt x="32898" y="9026"/>
                    </a:cubicBezTo>
                    <a:cubicBezTo>
                      <a:pt x="33374" y="9026"/>
                      <a:pt x="33707" y="8847"/>
                      <a:pt x="33803" y="8597"/>
                    </a:cubicBezTo>
                    <a:cubicBezTo>
                      <a:pt x="34088" y="8847"/>
                      <a:pt x="34565" y="9026"/>
                      <a:pt x="35041" y="9026"/>
                    </a:cubicBezTo>
                    <a:cubicBezTo>
                      <a:pt x="35505" y="9026"/>
                      <a:pt x="35839" y="8847"/>
                      <a:pt x="35910" y="8597"/>
                    </a:cubicBezTo>
                    <a:cubicBezTo>
                      <a:pt x="36208" y="8847"/>
                      <a:pt x="36708" y="9026"/>
                      <a:pt x="37172" y="9026"/>
                    </a:cubicBezTo>
                    <a:cubicBezTo>
                      <a:pt x="37648" y="9026"/>
                      <a:pt x="37958" y="8847"/>
                      <a:pt x="38017" y="8597"/>
                    </a:cubicBezTo>
                    <a:cubicBezTo>
                      <a:pt x="38339" y="8847"/>
                      <a:pt x="38839" y="9026"/>
                      <a:pt x="39315" y="9026"/>
                    </a:cubicBezTo>
                    <a:cubicBezTo>
                      <a:pt x="39779" y="9026"/>
                      <a:pt x="40089" y="8847"/>
                      <a:pt x="40125" y="8597"/>
                    </a:cubicBezTo>
                    <a:cubicBezTo>
                      <a:pt x="40470" y="8847"/>
                      <a:pt x="40982" y="9026"/>
                      <a:pt x="41446" y="9026"/>
                    </a:cubicBezTo>
                    <a:cubicBezTo>
                      <a:pt x="41982" y="9026"/>
                      <a:pt x="42280" y="8811"/>
                      <a:pt x="42232" y="8502"/>
                    </a:cubicBezTo>
                    <a:lnTo>
                      <a:pt x="42339" y="8502"/>
                    </a:lnTo>
                    <a:lnTo>
                      <a:pt x="41315" y="6990"/>
                    </a:lnTo>
                    <a:lnTo>
                      <a:pt x="40399" y="5608"/>
                    </a:lnTo>
                    <a:lnTo>
                      <a:pt x="39565" y="4346"/>
                    </a:lnTo>
                    <a:lnTo>
                      <a:pt x="38791" y="3192"/>
                    </a:lnTo>
                    <a:lnTo>
                      <a:pt x="38077" y="2132"/>
                    </a:lnTo>
                    <a:lnTo>
                      <a:pt x="37886" y="1846"/>
                    </a:lnTo>
                    <a:lnTo>
                      <a:pt x="37434" y="1144"/>
                    </a:lnTo>
                    <a:lnTo>
                      <a:pt x="37255" y="882"/>
                    </a:lnTo>
                    <a:lnTo>
                      <a:pt x="3666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9" name="Google Shape;12309;p32"/>
              <p:cNvSpPr/>
              <p:nvPr/>
            </p:nvSpPr>
            <p:spPr>
              <a:xfrm>
                <a:off x="7229038" y="3548625"/>
                <a:ext cx="101475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40590" h="620" extrusionOk="0">
                    <a:moveTo>
                      <a:pt x="37" y="1"/>
                    </a:moveTo>
                    <a:lnTo>
                      <a:pt x="37" y="60"/>
                    </a:lnTo>
                    <a:lnTo>
                      <a:pt x="13" y="60"/>
                    </a:lnTo>
                    <a:cubicBezTo>
                      <a:pt x="1" y="179"/>
                      <a:pt x="37" y="287"/>
                      <a:pt x="108" y="382"/>
                    </a:cubicBezTo>
                    <a:cubicBezTo>
                      <a:pt x="251" y="537"/>
                      <a:pt x="513" y="620"/>
                      <a:pt x="858" y="620"/>
                    </a:cubicBezTo>
                    <a:cubicBezTo>
                      <a:pt x="1263" y="620"/>
                      <a:pt x="1739" y="489"/>
                      <a:pt x="2073" y="275"/>
                    </a:cubicBezTo>
                    <a:cubicBezTo>
                      <a:pt x="2180" y="489"/>
                      <a:pt x="2477" y="620"/>
                      <a:pt x="2894" y="620"/>
                    </a:cubicBezTo>
                    <a:cubicBezTo>
                      <a:pt x="3311" y="620"/>
                      <a:pt x="3775" y="489"/>
                      <a:pt x="4097" y="275"/>
                    </a:cubicBezTo>
                    <a:cubicBezTo>
                      <a:pt x="4216" y="489"/>
                      <a:pt x="4525" y="620"/>
                      <a:pt x="4942" y="620"/>
                    </a:cubicBezTo>
                    <a:cubicBezTo>
                      <a:pt x="5359" y="620"/>
                      <a:pt x="5811" y="489"/>
                      <a:pt x="6121" y="275"/>
                    </a:cubicBezTo>
                    <a:cubicBezTo>
                      <a:pt x="6252" y="489"/>
                      <a:pt x="6573" y="620"/>
                      <a:pt x="6990" y="620"/>
                    </a:cubicBezTo>
                    <a:cubicBezTo>
                      <a:pt x="7407" y="620"/>
                      <a:pt x="7847" y="489"/>
                      <a:pt x="8145" y="275"/>
                    </a:cubicBezTo>
                    <a:cubicBezTo>
                      <a:pt x="8288" y="489"/>
                      <a:pt x="8621" y="620"/>
                      <a:pt x="9038" y="620"/>
                    </a:cubicBezTo>
                    <a:cubicBezTo>
                      <a:pt x="9455" y="620"/>
                      <a:pt x="9883" y="489"/>
                      <a:pt x="10169" y="275"/>
                    </a:cubicBezTo>
                    <a:cubicBezTo>
                      <a:pt x="10324" y="489"/>
                      <a:pt x="10657" y="620"/>
                      <a:pt x="11086" y="620"/>
                    </a:cubicBezTo>
                    <a:cubicBezTo>
                      <a:pt x="11502" y="620"/>
                      <a:pt x="11919" y="489"/>
                      <a:pt x="12193" y="263"/>
                    </a:cubicBezTo>
                    <a:cubicBezTo>
                      <a:pt x="12360" y="489"/>
                      <a:pt x="12705" y="620"/>
                      <a:pt x="13134" y="620"/>
                    </a:cubicBezTo>
                    <a:cubicBezTo>
                      <a:pt x="13550" y="620"/>
                      <a:pt x="13955" y="489"/>
                      <a:pt x="14217" y="263"/>
                    </a:cubicBezTo>
                    <a:cubicBezTo>
                      <a:pt x="14396" y="489"/>
                      <a:pt x="14753" y="620"/>
                      <a:pt x="15170" y="620"/>
                    </a:cubicBezTo>
                    <a:cubicBezTo>
                      <a:pt x="15586" y="620"/>
                      <a:pt x="16003" y="489"/>
                      <a:pt x="16241" y="263"/>
                    </a:cubicBezTo>
                    <a:cubicBezTo>
                      <a:pt x="16432" y="489"/>
                      <a:pt x="16801" y="620"/>
                      <a:pt x="17217" y="620"/>
                    </a:cubicBezTo>
                    <a:cubicBezTo>
                      <a:pt x="17646" y="620"/>
                      <a:pt x="18039" y="489"/>
                      <a:pt x="18265" y="263"/>
                    </a:cubicBezTo>
                    <a:cubicBezTo>
                      <a:pt x="18468" y="489"/>
                      <a:pt x="18849" y="620"/>
                      <a:pt x="19265" y="620"/>
                    </a:cubicBezTo>
                    <a:cubicBezTo>
                      <a:pt x="19694" y="620"/>
                      <a:pt x="20075" y="489"/>
                      <a:pt x="20289" y="263"/>
                    </a:cubicBezTo>
                    <a:cubicBezTo>
                      <a:pt x="20504" y="489"/>
                      <a:pt x="20885" y="620"/>
                      <a:pt x="21313" y="620"/>
                    </a:cubicBezTo>
                    <a:cubicBezTo>
                      <a:pt x="21730" y="620"/>
                      <a:pt x="22111" y="489"/>
                      <a:pt x="22313" y="263"/>
                    </a:cubicBezTo>
                    <a:cubicBezTo>
                      <a:pt x="22539" y="489"/>
                      <a:pt x="22932" y="620"/>
                      <a:pt x="23361" y="620"/>
                    </a:cubicBezTo>
                    <a:cubicBezTo>
                      <a:pt x="23778" y="620"/>
                      <a:pt x="24147" y="489"/>
                      <a:pt x="24337" y="263"/>
                    </a:cubicBezTo>
                    <a:cubicBezTo>
                      <a:pt x="24575" y="489"/>
                      <a:pt x="24992" y="620"/>
                      <a:pt x="25409" y="620"/>
                    </a:cubicBezTo>
                    <a:cubicBezTo>
                      <a:pt x="25826" y="620"/>
                      <a:pt x="26183" y="489"/>
                      <a:pt x="26361" y="263"/>
                    </a:cubicBezTo>
                    <a:cubicBezTo>
                      <a:pt x="26623" y="489"/>
                      <a:pt x="27028" y="620"/>
                      <a:pt x="27445" y="620"/>
                    </a:cubicBezTo>
                    <a:cubicBezTo>
                      <a:pt x="27873" y="620"/>
                      <a:pt x="28219" y="489"/>
                      <a:pt x="28385" y="263"/>
                    </a:cubicBezTo>
                    <a:cubicBezTo>
                      <a:pt x="28659" y="489"/>
                      <a:pt x="29076" y="620"/>
                      <a:pt x="29493" y="620"/>
                    </a:cubicBezTo>
                    <a:cubicBezTo>
                      <a:pt x="29909" y="620"/>
                      <a:pt x="30255" y="489"/>
                      <a:pt x="30410" y="275"/>
                    </a:cubicBezTo>
                    <a:cubicBezTo>
                      <a:pt x="30695" y="489"/>
                      <a:pt x="31124" y="620"/>
                      <a:pt x="31541" y="620"/>
                    </a:cubicBezTo>
                    <a:cubicBezTo>
                      <a:pt x="31957" y="620"/>
                      <a:pt x="32291" y="489"/>
                      <a:pt x="32434" y="275"/>
                    </a:cubicBezTo>
                    <a:cubicBezTo>
                      <a:pt x="32731" y="489"/>
                      <a:pt x="33172" y="620"/>
                      <a:pt x="33588" y="620"/>
                    </a:cubicBezTo>
                    <a:cubicBezTo>
                      <a:pt x="34005" y="620"/>
                      <a:pt x="34327" y="489"/>
                      <a:pt x="34458" y="275"/>
                    </a:cubicBezTo>
                    <a:cubicBezTo>
                      <a:pt x="34767" y="489"/>
                      <a:pt x="35220" y="620"/>
                      <a:pt x="35636" y="620"/>
                    </a:cubicBezTo>
                    <a:cubicBezTo>
                      <a:pt x="36053" y="620"/>
                      <a:pt x="36363" y="489"/>
                      <a:pt x="36482" y="275"/>
                    </a:cubicBezTo>
                    <a:cubicBezTo>
                      <a:pt x="36803" y="489"/>
                      <a:pt x="37268" y="620"/>
                      <a:pt x="37672" y="620"/>
                    </a:cubicBezTo>
                    <a:cubicBezTo>
                      <a:pt x="38101" y="620"/>
                      <a:pt x="38399" y="489"/>
                      <a:pt x="38506" y="275"/>
                    </a:cubicBezTo>
                    <a:cubicBezTo>
                      <a:pt x="38839" y="489"/>
                      <a:pt x="39315" y="620"/>
                      <a:pt x="39720" y="620"/>
                    </a:cubicBezTo>
                    <a:cubicBezTo>
                      <a:pt x="40065" y="620"/>
                      <a:pt x="40327" y="537"/>
                      <a:pt x="40470" y="382"/>
                    </a:cubicBezTo>
                    <a:cubicBezTo>
                      <a:pt x="40530" y="310"/>
                      <a:pt x="40554" y="227"/>
                      <a:pt x="40566" y="144"/>
                    </a:cubicBezTo>
                    <a:lnTo>
                      <a:pt x="40589" y="144"/>
                    </a:lnTo>
                    <a:lnTo>
                      <a:pt x="40589" y="1"/>
                    </a:lnTo>
                    <a:lnTo>
                      <a:pt x="40399" y="1"/>
                    </a:lnTo>
                    <a:lnTo>
                      <a:pt x="40411" y="84"/>
                    </a:lnTo>
                    <a:cubicBezTo>
                      <a:pt x="40423" y="156"/>
                      <a:pt x="40399" y="227"/>
                      <a:pt x="40351" y="275"/>
                    </a:cubicBezTo>
                    <a:cubicBezTo>
                      <a:pt x="40244" y="406"/>
                      <a:pt x="40018" y="477"/>
                      <a:pt x="39720" y="477"/>
                    </a:cubicBezTo>
                    <a:cubicBezTo>
                      <a:pt x="39303" y="477"/>
                      <a:pt x="38827" y="322"/>
                      <a:pt x="38506" y="96"/>
                    </a:cubicBezTo>
                    <a:lnTo>
                      <a:pt x="38411" y="25"/>
                    </a:lnTo>
                    <a:lnTo>
                      <a:pt x="38399" y="144"/>
                    </a:lnTo>
                    <a:cubicBezTo>
                      <a:pt x="38351" y="346"/>
                      <a:pt x="38077" y="477"/>
                      <a:pt x="37672" y="477"/>
                    </a:cubicBezTo>
                    <a:cubicBezTo>
                      <a:pt x="37256" y="477"/>
                      <a:pt x="36791" y="322"/>
                      <a:pt x="36494" y="96"/>
                    </a:cubicBezTo>
                    <a:lnTo>
                      <a:pt x="36398" y="25"/>
                    </a:lnTo>
                    <a:lnTo>
                      <a:pt x="36375" y="132"/>
                    </a:lnTo>
                    <a:cubicBezTo>
                      <a:pt x="36327" y="346"/>
                      <a:pt x="36029" y="477"/>
                      <a:pt x="35636" y="477"/>
                    </a:cubicBezTo>
                    <a:cubicBezTo>
                      <a:pt x="35208" y="477"/>
                      <a:pt x="34755" y="322"/>
                      <a:pt x="34470" y="96"/>
                    </a:cubicBezTo>
                    <a:lnTo>
                      <a:pt x="34386" y="25"/>
                    </a:lnTo>
                    <a:lnTo>
                      <a:pt x="34362" y="132"/>
                    </a:lnTo>
                    <a:cubicBezTo>
                      <a:pt x="34291" y="334"/>
                      <a:pt x="33993" y="477"/>
                      <a:pt x="33588" y="477"/>
                    </a:cubicBezTo>
                    <a:cubicBezTo>
                      <a:pt x="33172" y="477"/>
                      <a:pt x="32719" y="322"/>
                      <a:pt x="32457" y="96"/>
                    </a:cubicBezTo>
                    <a:lnTo>
                      <a:pt x="32374" y="36"/>
                    </a:lnTo>
                    <a:lnTo>
                      <a:pt x="32338" y="132"/>
                    </a:lnTo>
                    <a:cubicBezTo>
                      <a:pt x="32255" y="334"/>
                      <a:pt x="31945" y="477"/>
                      <a:pt x="31541" y="477"/>
                    </a:cubicBezTo>
                    <a:cubicBezTo>
                      <a:pt x="31124" y="477"/>
                      <a:pt x="30695" y="322"/>
                      <a:pt x="30433" y="96"/>
                    </a:cubicBezTo>
                    <a:lnTo>
                      <a:pt x="30362" y="36"/>
                    </a:lnTo>
                    <a:lnTo>
                      <a:pt x="30326" y="120"/>
                    </a:lnTo>
                    <a:cubicBezTo>
                      <a:pt x="30219" y="334"/>
                      <a:pt x="29898" y="477"/>
                      <a:pt x="29493" y="477"/>
                    </a:cubicBezTo>
                    <a:cubicBezTo>
                      <a:pt x="29076" y="477"/>
                      <a:pt x="28659" y="322"/>
                      <a:pt x="28421" y="96"/>
                    </a:cubicBezTo>
                    <a:lnTo>
                      <a:pt x="28350" y="36"/>
                    </a:lnTo>
                    <a:lnTo>
                      <a:pt x="28302" y="120"/>
                    </a:lnTo>
                    <a:cubicBezTo>
                      <a:pt x="28195" y="334"/>
                      <a:pt x="27862" y="477"/>
                      <a:pt x="27445" y="477"/>
                    </a:cubicBezTo>
                    <a:cubicBezTo>
                      <a:pt x="27028" y="477"/>
                      <a:pt x="26623" y="322"/>
                      <a:pt x="26397" y="108"/>
                    </a:cubicBezTo>
                    <a:lnTo>
                      <a:pt x="26338" y="36"/>
                    </a:lnTo>
                    <a:lnTo>
                      <a:pt x="26290" y="120"/>
                    </a:lnTo>
                    <a:cubicBezTo>
                      <a:pt x="26159" y="334"/>
                      <a:pt x="25814" y="477"/>
                      <a:pt x="25409" y="477"/>
                    </a:cubicBezTo>
                    <a:cubicBezTo>
                      <a:pt x="24992" y="477"/>
                      <a:pt x="24587" y="334"/>
                      <a:pt x="24385" y="108"/>
                    </a:cubicBezTo>
                    <a:lnTo>
                      <a:pt x="24314" y="36"/>
                    </a:lnTo>
                    <a:lnTo>
                      <a:pt x="24266" y="120"/>
                    </a:lnTo>
                    <a:cubicBezTo>
                      <a:pt x="24123" y="334"/>
                      <a:pt x="23766" y="477"/>
                      <a:pt x="23361" y="477"/>
                    </a:cubicBezTo>
                    <a:cubicBezTo>
                      <a:pt x="22944" y="477"/>
                      <a:pt x="22551" y="334"/>
                      <a:pt x="22361" y="108"/>
                    </a:cubicBezTo>
                    <a:lnTo>
                      <a:pt x="22301" y="36"/>
                    </a:lnTo>
                    <a:lnTo>
                      <a:pt x="22254" y="108"/>
                    </a:lnTo>
                    <a:cubicBezTo>
                      <a:pt x="22087" y="334"/>
                      <a:pt x="21718" y="477"/>
                      <a:pt x="21313" y="477"/>
                    </a:cubicBezTo>
                    <a:cubicBezTo>
                      <a:pt x="20896" y="477"/>
                      <a:pt x="20515" y="334"/>
                      <a:pt x="20349" y="108"/>
                    </a:cubicBezTo>
                    <a:lnTo>
                      <a:pt x="20289" y="36"/>
                    </a:lnTo>
                    <a:lnTo>
                      <a:pt x="20230" y="108"/>
                    </a:lnTo>
                    <a:cubicBezTo>
                      <a:pt x="20063" y="334"/>
                      <a:pt x="19682" y="477"/>
                      <a:pt x="19265" y="477"/>
                    </a:cubicBezTo>
                    <a:cubicBezTo>
                      <a:pt x="18860" y="477"/>
                      <a:pt x="18491" y="334"/>
                      <a:pt x="18325" y="108"/>
                    </a:cubicBezTo>
                    <a:lnTo>
                      <a:pt x="18277" y="36"/>
                    </a:lnTo>
                    <a:lnTo>
                      <a:pt x="18218" y="108"/>
                    </a:lnTo>
                    <a:cubicBezTo>
                      <a:pt x="18027" y="334"/>
                      <a:pt x="17634" y="477"/>
                      <a:pt x="17217" y="477"/>
                    </a:cubicBezTo>
                    <a:cubicBezTo>
                      <a:pt x="16813" y="477"/>
                      <a:pt x="16455" y="334"/>
                      <a:pt x="16313" y="120"/>
                    </a:cubicBezTo>
                    <a:lnTo>
                      <a:pt x="16265" y="36"/>
                    </a:lnTo>
                    <a:lnTo>
                      <a:pt x="16193" y="108"/>
                    </a:lnTo>
                    <a:cubicBezTo>
                      <a:pt x="15991" y="334"/>
                      <a:pt x="15586" y="477"/>
                      <a:pt x="15170" y="477"/>
                    </a:cubicBezTo>
                    <a:cubicBezTo>
                      <a:pt x="14765" y="477"/>
                      <a:pt x="14419" y="334"/>
                      <a:pt x="14288" y="120"/>
                    </a:cubicBezTo>
                    <a:lnTo>
                      <a:pt x="14241" y="36"/>
                    </a:lnTo>
                    <a:lnTo>
                      <a:pt x="14181" y="108"/>
                    </a:lnTo>
                    <a:cubicBezTo>
                      <a:pt x="13955" y="322"/>
                      <a:pt x="13538" y="477"/>
                      <a:pt x="13134" y="477"/>
                    </a:cubicBezTo>
                    <a:cubicBezTo>
                      <a:pt x="12717" y="477"/>
                      <a:pt x="12383" y="334"/>
                      <a:pt x="12276" y="120"/>
                    </a:cubicBezTo>
                    <a:lnTo>
                      <a:pt x="12229" y="36"/>
                    </a:lnTo>
                    <a:lnTo>
                      <a:pt x="12157" y="96"/>
                    </a:lnTo>
                    <a:cubicBezTo>
                      <a:pt x="11919" y="322"/>
                      <a:pt x="11502" y="477"/>
                      <a:pt x="11086" y="477"/>
                    </a:cubicBezTo>
                    <a:cubicBezTo>
                      <a:pt x="10681" y="477"/>
                      <a:pt x="10359" y="334"/>
                      <a:pt x="10252" y="120"/>
                    </a:cubicBezTo>
                    <a:lnTo>
                      <a:pt x="10217" y="36"/>
                    </a:lnTo>
                    <a:lnTo>
                      <a:pt x="10145" y="96"/>
                    </a:lnTo>
                    <a:cubicBezTo>
                      <a:pt x="9883" y="322"/>
                      <a:pt x="9455" y="477"/>
                      <a:pt x="9038" y="477"/>
                    </a:cubicBezTo>
                    <a:cubicBezTo>
                      <a:pt x="8633" y="477"/>
                      <a:pt x="8323" y="334"/>
                      <a:pt x="8240" y="132"/>
                    </a:cubicBezTo>
                    <a:lnTo>
                      <a:pt x="8204" y="36"/>
                    </a:lnTo>
                    <a:lnTo>
                      <a:pt x="8121" y="96"/>
                    </a:lnTo>
                    <a:cubicBezTo>
                      <a:pt x="7859" y="322"/>
                      <a:pt x="7407" y="477"/>
                      <a:pt x="6990" y="477"/>
                    </a:cubicBezTo>
                    <a:cubicBezTo>
                      <a:pt x="6585" y="477"/>
                      <a:pt x="6287" y="334"/>
                      <a:pt x="6216" y="132"/>
                    </a:cubicBezTo>
                    <a:lnTo>
                      <a:pt x="6192" y="25"/>
                    </a:lnTo>
                    <a:lnTo>
                      <a:pt x="6109" y="96"/>
                    </a:lnTo>
                    <a:cubicBezTo>
                      <a:pt x="5823" y="322"/>
                      <a:pt x="5359" y="477"/>
                      <a:pt x="4942" y="477"/>
                    </a:cubicBezTo>
                    <a:cubicBezTo>
                      <a:pt x="4549" y="477"/>
                      <a:pt x="4251" y="346"/>
                      <a:pt x="4204" y="132"/>
                    </a:cubicBezTo>
                    <a:lnTo>
                      <a:pt x="4180" y="25"/>
                    </a:lnTo>
                    <a:lnTo>
                      <a:pt x="4085" y="96"/>
                    </a:lnTo>
                    <a:cubicBezTo>
                      <a:pt x="3787" y="322"/>
                      <a:pt x="3323" y="477"/>
                      <a:pt x="2894" y="477"/>
                    </a:cubicBezTo>
                    <a:cubicBezTo>
                      <a:pt x="2501" y="477"/>
                      <a:pt x="2227" y="346"/>
                      <a:pt x="2180" y="144"/>
                    </a:cubicBezTo>
                    <a:lnTo>
                      <a:pt x="2168" y="25"/>
                    </a:lnTo>
                    <a:lnTo>
                      <a:pt x="2073" y="96"/>
                    </a:lnTo>
                    <a:cubicBezTo>
                      <a:pt x="1751" y="322"/>
                      <a:pt x="1275" y="477"/>
                      <a:pt x="858" y="477"/>
                    </a:cubicBezTo>
                    <a:cubicBezTo>
                      <a:pt x="561" y="477"/>
                      <a:pt x="334" y="406"/>
                      <a:pt x="227" y="275"/>
                    </a:cubicBezTo>
                    <a:cubicBezTo>
                      <a:pt x="180" y="227"/>
                      <a:pt x="156" y="156"/>
                      <a:pt x="168" y="84"/>
                    </a:cubicBezTo>
                    <a:lnTo>
                      <a:pt x="18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0" name="Google Shape;12310;p32"/>
              <p:cNvSpPr/>
              <p:nvPr/>
            </p:nvSpPr>
            <p:spPr>
              <a:xfrm>
                <a:off x="7251363" y="3515300"/>
                <a:ext cx="97010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38804" h="584" extrusionOk="0">
                    <a:moveTo>
                      <a:pt x="25" y="0"/>
                    </a:moveTo>
                    <a:lnTo>
                      <a:pt x="25" y="72"/>
                    </a:lnTo>
                    <a:lnTo>
                      <a:pt x="13" y="72"/>
                    </a:lnTo>
                    <a:cubicBezTo>
                      <a:pt x="1" y="179"/>
                      <a:pt x="25" y="274"/>
                      <a:pt x="96" y="357"/>
                    </a:cubicBezTo>
                    <a:cubicBezTo>
                      <a:pt x="239" y="500"/>
                      <a:pt x="489" y="584"/>
                      <a:pt x="822" y="584"/>
                    </a:cubicBezTo>
                    <a:cubicBezTo>
                      <a:pt x="1215" y="584"/>
                      <a:pt x="1656" y="465"/>
                      <a:pt x="1977" y="262"/>
                    </a:cubicBezTo>
                    <a:cubicBezTo>
                      <a:pt x="2085" y="465"/>
                      <a:pt x="2382" y="584"/>
                      <a:pt x="2775" y="584"/>
                    </a:cubicBezTo>
                    <a:cubicBezTo>
                      <a:pt x="3180" y="584"/>
                      <a:pt x="3609" y="465"/>
                      <a:pt x="3918" y="262"/>
                    </a:cubicBezTo>
                    <a:cubicBezTo>
                      <a:pt x="4037" y="465"/>
                      <a:pt x="4335" y="584"/>
                      <a:pt x="4728" y="584"/>
                    </a:cubicBezTo>
                    <a:cubicBezTo>
                      <a:pt x="5133" y="584"/>
                      <a:pt x="5561" y="465"/>
                      <a:pt x="5847" y="262"/>
                    </a:cubicBezTo>
                    <a:cubicBezTo>
                      <a:pt x="5978" y="465"/>
                      <a:pt x="6287" y="584"/>
                      <a:pt x="6692" y="584"/>
                    </a:cubicBezTo>
                    <a:cubicBezTo>
                      <a:pt x="7085" y="584"/>
                      <a:pt x="7502" y="465"/>
                      <a:pt x="7788" y="262"/>
                    </a:cubicBezTo>
                    <a:cubicBezTo>
                      <a:pt x="7930" y="465"/>
                      <a:pt x="8240" y="584"/>
                      <a:pt x="8645" y="584"/>
                    </a:cubicBezTo>
                    <a:cubicBezTo>
                      <a:pt x="9038" y="584"/>
                      <a:pt x="9454" y="465"/>
                      <a:pt x="9716" y="262"/>
                    </a:cubicBezTo>
                    <a:cubicBezTo>
                      <a:pt x="9871" y="465"/>
                      <a:pt x="10193" y="584"/>
                      <a:pt x="10597" y="584"/>
                    </a:cubicBezTo>
                    <a:cubicBezTo>
                      <a:pt x="10990" y="584"/>
                      <a:pt x="11395" y="465"/>
                      <a:pt x="11657" y="262"/>
                    </a:cubicBezTo>
                    <a:cubicBezTo>
                      <a:pt x="11824" y="465"/>
                      <a:pt x="12157" y="584"/>
                      <a:pt x="12550" y="584"/>
                    </a:cubicBezTo>
                    <a:cubicBezTo>
                      <a:pt x="12955" y="584"/>
                      <a:pt x="13348" y="465"/>
                      <a:pt x="13586" y="262"/>
                    </a:cubicBezTo>
                    <a:cubicBezTo>
                      <a:pt x="13765" y="465"/>
                      <a:pt x="14110" y="584"/>
                      <a:pt x="14515" y="584"/>
                    </a:cubicBezTo>
                    <a:cubicBezTo>
                      <a:pt x="14908" y="584"/>
                      <a:pt x="15289" y="465"/>
                      <a:pt x="15527" y="262"/>
                    </a:cubicBezTo>
                    <a:cubicBezTo>
                      <a:pt x="15717" y="465"/>
                      <a:pt x="16062" y="584"/>
                      <a:pt x="16467" y="584"/>
                    </a:cubicBezTo>
                    <a:cubicBezTo>
                      <a:pt x="16872" y="584"/>
                      <a:pt x="17241" y="465"/>
                      <a:pt x="17467" y="262"/>
                    </a:cubicBezTo>
                    <a:cubicBezTo>
                      <a:pt x="17658" y="465"/>
                      <a:pt x="18015" y="584"/>
                      <a:pt x="18420" y="584"/>
                    </a:cubicBezTo>
                    <a:cubicBezTo>
                      <a:pt x="18825" y="584"/>
                      <a:pt x="19182" y="465"/>
                      <a:pt x="19396" y="262"/>
                    </a:cubicBezTo>
                    <a:cubicBezTo>
                      <a:pt x="19611" y="465"/>
                      <a:pt x="19968" y="584"/>
                      <a:pt x="20373" y="584"/>
                    </a:cubicBezTo>
                    <a:cubicBezTo>
                      <a:pt x="20777" y="584"/>
                      <a:pt x="21135" y="465"/>
                      <a:pt x="21337" y="262"/>
                    </a:cubicBezTo>
                    <a:cubicBezTo>
                      <a:pt x="21551" y="465"/>
                      <a:pt x="21920" y="584"/>
                      <a:pt x="22325" y="584"/>
                    </a:cubicBezTo>
                    <a:cubicBezTo>
                      <a:pt x="22730" y="584"/>
                      <a:pt x="23087" y="465"/>
                      <a:pt x="23266" y="262"/>
                    </a:cubicBezTo>
                    <a:cubicBezTo>
                      <a:pt x="23504" y="465"/>
                      <a:pt x="23885" y="584"/>
                      <a:pt x="24290" y="584"/>
                    </a:cubicBezTo>
                    <a:cubicBezTo>
                      <a:pt x="24683" y="584"/>
                      <a:pt x="25028" y="465"/>
                      <a:pt x="25206" y="262"/>
                    </a:cubicBezTo>
                    <a:cubicBezTo>
                      <a:pt x="25445" y="465"/>
                      <a:pt x="25837" y="584"/>
                      <a:pt x="26242" y="584"/>
                    </a:cubicBezTo>
                    <a:cubicBezTo>
                      <a:pt x="26647" y="584"/>
                      <a:pt x="26980" y="465"/>
                      <a:pt x="27135" y="262"/>
                    </a:cubicBezTo>
                    <a:cubicBezTo>
                      <a:pt x="27397" y="465"/>
                      <a:pt x="27802" y="584"/>
                      <a:pt x="28195" y="584"/>
                    </a:cubicBezTo>
                    <a:cubicBezTo>
                      <a:pt x="28600" y="584"/>
                      <a:pt x="28921" y="465"/>
                      <a:pt x="29076" y="262"/>
                    </a:cubicBezTo>
                    <a:cubicBezTo>
                      <a:pt x="29338" y="465"/>
                      <a:pt x="29755" y="584"/>
                      <a:pt x="30148" y="584"/>
                    </a:cubicBezTo>
                    <a:cubicBezTo>
                      <a:pt x="30552" y="584"/>
                      <a:pt x="30862" y="465"/>
                      <a:pt x="31005" y="262"/>
                    </a:cubicBezTo>
                    <a:cubicBezTo>
                      <a:pt x="31291" y="465"/>
                      <a:pt x="31707" y="584"/>
                      <a:pt x="32100" y="584"/>
                    </a:cubicBezTo>
                    <a:cubicBezTo>
                      <a:pt x="32505" y="584"/>
                      <a:pt x="32815" y="465"/>
                      <a:pt x="32946" y="262"/>
                    </a:cubicBezTo>
                    <a:cubicBezTo>
                      <a:pt x="33231" y="465"/>
                      <a:pt x="33660" y="584"/>
                      <a:pt x="34065" y="584"/>
                    </a:cubicBezTo>
                    <a:cubicBezTo>
                      <a:pt x="34458" y="584"/>
                      <a:pt x="34755" y="465"/>
                      <a:pt x="34874" y="262"/>
                    </a:cubicBezTo>
                    <a:cubicBezTo>
                      <a:pt x="35184" y="465"/>
                      <a:pt x="35624" y="584"/>
                      <a:pt x="36017" y="584"/>
                    </a:cubicBezTo>
                    <a:cubicBezTo>
                      <a:pt x="36410" y="584"/>
                      <a:pt x="36708" y="465"/>
                      <a:pt x="36815" y="262"/>
                    </a:cubicBezTo>
                    <a:cubicBezTo>
                      <a:pt x="37137" y="465"/>
                      <a:pt x="37577" y="584"/>
                      <a:pt x="37970" y="584"/>
                    </a:cubicBezTo>
                    <a:cubicBezTo>
                      <a:pt x="38303" y="584"/>
                      <a:pt x="38553" y="500"/>
                      <a:pt x="38696" y="357"/>
                    </a:cubicBezTo>
                    <a:cubicBezTo>
                      <a:pt x="38744" y="298"/>
                      <a:pt x="38780" y="226"/>
                      <a:pt x="38791" y="155"/>
                    </a:cubicBezTo>
                    <a:lnTo>
                      <a:pt x="38803" y="155"/>
                    </a:lnTo>
                    <a:lnTo>
                      <a:pt x="38803" y="0"/>
                    </a:lnTo>
                    <a:lnTo>
                      <a:pt x="38625" y="0"/>
                    </a:lnTo>
                    <a:lnTo>
                      <a:pt x="38637" y="84"/>
                    </a:lnTo>
                    <a:cubicBezTo>
                      <a:pt x="38649" y="143"/>
                      <a:pt x="38625" y="203"/>
                      <a:pt x="38577" y="250"/>
                    </a:cubicBezTo>
                    <a:cubicBezTo>
                      <a:pt x="38482" y="369"/>
                      <a:pt x="38256" y="441"/>
                      <a:pt x="37970" y="441"/>
                    </a:cubicBezTo>
                    <a:cubicBezTo>
                      <a:pt x="37565" y="441"/>
                      <a:pt x="37113" y="298"/>
                      <a:pt x="36827" y="96"/>
                    </a:cubicBezTo>
                    <a:lnTo>
                      <a:pt x="36732" y="24"/>
                    </a:lnTo>
                    <a:lnTo>
                      <a:pt x="36708" y="143"/>
                    </a:lnTo>
                    <a:cubicBezTo>
                      <a:pt x="36672" y="322"/>
                      <a:pt x="36386" y="441"/>
                      <a:pt x="36017" y="441"/>
                    </a:cubicBezTo>
                    <a:cubicBezTo>
                      <a:pt x="35613" y="441"/>
                      <a:pt x="35172" y="298"/>
                      <a:pt x="34898" y="96"/>
                    </a:cubicBezTo>
                    <a:lnTo>
                      <a:pt x="34803" y="36"/>
                    </a:lnTo>
                    <a:lnTo>
                      <a:pt x="34779" y="131"/>
                    </a:lnTo>
                    <a:cubicBezTo>
                      <a:pt x="34720" y="310"/>
                      <a:pt x="34434" y="441"/>
                      <a:pt x="34065" y="441"/>
                    </a:cubicBezTo>
                    <a:cubicBezTo>
                      <a:pt x="33660" y="441"/>
                      <a:pt x="33231" y="298"/>
                      <a:pt x="32957" y="96"/>
                    </a:cubicBezTo>
                    <a:lnTo>
                      <a:pt x="32886" y="36"/>
                    </a:lnTo>
                    <a:lnTo>
                      <a:pt x="32850" y="131"/>
                    </a:lnTo>
                    <a:cubicBezTo>
                      <a:pt x="32779" y="310"/>
                      <a:pt x="32481" y="441"/>
                      <a:pt x="32100" y="441"/>
                    </a:cubicBezTo>
                    <a:cubicBezTo>
                      <a:pt x="31707" y="441"/>
                      <a:pt x="31291" y="298"/>
                      <a:pt x="31029" y="96"/>
                    </a:cubicBezTo>
                    <a:lnTo>
                      <a:pt x="30957" y="36"/>
                    </a:lnTo>
                    <a:lnTo>
                      <a:pt x="30921" y="119"/>
                    </a:lnTo>
                    <a:cubicBezTo>
                      <a:pt x="30838" y="310"/>
                      <a:pt x="30540" y="441"/>
                      <a:pt x="30148" y="441"/>
                    </a:cubicBezTo>
                    <a:cubicBezTo>
                      <a:pt x="29755" y="441"/>
                      <a:pt x="29338" y="310"/>
                      <a:pt x="29100" y="96"/>
                    </a:cubicBezTo>
                    <a:lnTo>
                      <a:pt x="29028" y="36"/>
                    </a:lnTo>
                    <a:lnTo>
                      <a:pt x="28993" y="119"/>
                    </a:lnTo>
                    <a:cubicBezTo>
                      <a:pt x="28897" y="310"/>
                      <a:pt x="28588" y="441"/>
                      <a:pt x="28195" y="441"/>
                    </a:cubicBezTo>
                    <a:cubicBezTo>
                      <a:pt x="27802" y="441"/>
                      <a:pt x="27397" y="310"/>
                      <a:pt x="27171" y="96"/>
                    </a:cubicBezTo>
                    <a:lnTo>
                      <a:pt x="27100" y="36"/>
                    </a:lnTo>
                    <a:lnTo>
                      <a:pt x="27052" y="119"/>
                    </a:lnTo>
                    <a:cubicBezTo>
                      <a:pt x="26945" y="310"/>
                      <a:pt x="26623" y="441"/>
                      <a:pt x="26242" y="441"/>
                    </a:cubicBezTo>
                    <a:cubicBezTo>
                      <a:pt x="25837" y="441"/>
                      <a:pt x="25456" y="310"/>
                      <a:pt x="25242" y="96"/>
                    </a:cubicBezTo>
                    <a:lnTo>
                      <a:pt x="25183" y="36"/>
                    </a:lnTo>
                    <a:lnTo>
                      <a:pt x="25123" y="119"/>
                    </a:lnTo>
                    <a:cubicBezTo>
                      <a:pt x="25004" y="310"/>
                      <a:pt x="24671" y="441"/>
                      <a:pt x="24290" y="441"/>
                    </a:cubicBezTo>
                    <a:cubicBezTo>
                      <a:pt x="23885" y="441"/>
                      <a:pt x="23504" y="310"/>
                      <a:pt x="23313" y="107"/>
                    </a:cubicBezTo>
                    <a:lnTo>
                      <a:pt x="23254" y="36"/>
                    </a:lnTo>
                    <a:lnTo>
                      <a:pt x="23194" y="107"/>
                    </a:lnTo>
                    <a:cubicBezTo>
                      <a:pt x="23063" y="310"/>
                      <a:pt x="22718" y="441"/>
                      <a:pt x="22325" y="441"/>
                    </a:cubicBezTo>
                    <a:cubicBezTo>
                      <a:pt x="21932" y="441"/>
                      <a:pt x="21563" y="310"/>
                      <a:pt x="21385" y="107"/>
                    </a:cubicBezTo>
                    <a:lnTo>
                      <a:pt x="21325" y="36"/>
                    </a:lnTo>
                    <a:lnTo>
                      <a:pt x="21265" y="107"/>
                    </a:lnTo>
                    <a:cubicBezTo>
                      <a:pt x="21123" y="310"/>
                      <a:pt x="20765" y="441"/>
                      <a:pt x="20373" y="441"/>
                    </a:cubicBezTo>
                    <a:cubicBezTo>
                      <a:pt x="19980" y="441"/>
                      <a:pt x="19622" y="310"/>
                      <a:pt x="19456" y="107"/>
                    </a:cubicBezTo>
                    <a:lnTo>
                      <a:pt x="19396" y="36"/>
                    </a:lnTo>
                    <a:lnTo>
                      <a:pt x="19337" y="107"/>
                    </a:lnTo>
                    <a:cubicBezTo>
                      <a:pt x="19170" y="310"/>
                      <a:pt x="18813" y="441"/>
                      <a:pt x="18420" y="441"/>
                    </a:cubicBezTo>
                    <a:cubicBezTo>
                      <a:pt x="18027" y="441"/>
                      <a:pt x="17670" y="310"/>
                      <a:pt x="17527" y="107"/>
                    </a:cubicBezTo>
                    <a:lnTo>
                      <a:pt x="17467" y="36"/>
                    </a:lnTo>
                    <a:lnTo>
                      <a:pt x="17408" y="107"/>
                    </a:lnTo>
                    <a:cubicBezTo>
                      <a:pt x="17229" y="310"/>
                      <a:pt x="16860" y="441"/>
                      <a:pt x="16467" y="441"/>
                    </a:cubicBezTo>
                    <a:cubicBezTo>
                      <a:pt x="16074" y="441"/>
                      <a:pt x="15729" y="310"/>
                      <a:pt x="15598" y="107"/>
                    </a:cubicBezTo>
                    <a:lnTo>
                      <a:pt x="15539" y="36"/>
                    </a:lnTo>
                    <a:lnTo>
                      <a:pt x="15479" y="107"/>
                    </a:lnTo>
                    <a:cubicBezTo>
                      <a:pt x="15289" y="310"/>
                      <a:pt x="14908" y="441"/>
                      <a:pt x="14515" y="441"/>
                    </a:cubicBezTo>
                    <a:cubicBezTo>
                      <a:pt x="14122" y="441"/>
                      <a:pt x="13788" y="310"/>
                      <a:pt x="13669" y="119"/>
                    </a:cubicBezTo>
                    <a:lnTo>
                      <a:pt x="13622" y="36"/>
                    </a:lnTo>
                    <a:lnTo>
                      <a:pt x="13550" y="96"/>
                    </a:lnTo>
                    <a:cubicBezTo>
                      <a:pt x="13336" y="310"/>
                      <a:pt x="12955" y="441"/>
                      <a:pt x="12550" y="441"/>
                    </a:cubicBezTo>
                    <a:cubicBezTo>
                      <a:pt x="12169" y="441"/>
                      <a:pt x="11848" y="310"/>
                      <a:pt x="11740" y="119"/>
                    </a:cubicBezTo>
                    <a:lnTo>
                      <a:pt x="11693" y="36"/>
                    </a:lnTo>
                    <a:lnTo>
                      <a:pt x="11621" y="96"/>
                    </a:lnTo>
                    <a:cubicBezTo>
                      <a:pt x="11395" y="310"/>
                      <a:pt x="10990" y="441"/>
                      <a:pt x="10597" y="441"/>
                    </a:cubicBezTo>
                    <a:cubicBezTo>
                      <a:pt x="10216" y="441"/>
                      <a:pt x="9895" y="310"/>
                      <a:pt x="9812" y="119"/>
                    </a:cubicBezTo>
                    <a:lnTo>
                      <a:pt x="9764" y="36"/>
                    </a:lnTo>
                    <a:lnTo>
                      <a:pt x="9693" y="96"/>
                    </a:lnTo>
                    <a:cubicBezTo>
                      <a:pt x="9454" y="310"/>
                      <a:pt x="9038" y="441"/>
                      <a:pt x="8645" y="441"/>
                    </a:cubicBezTo>
                    <a:cubicBezTo>
                      <a:pt x="8264" y="441"/>
                      <a:pt x="7954" y="310"/>
                      <a:pt x="7883" y="119"/>
                    </a:cubicBezTo>
                    <a:lnTo>
                      <a:pt x="7835" y="36"/>
                    </a:lnTo>
                    <a:lnTo>
                      <a:pt x="7764" y="96"/>
                    </a:lnTo>
                    <a:cubicBezTo>
                      <a:pt x="7514" y="298"/>
                      <a:pt x="7085" y="441"/>
                      <a:pt x="6692" y="441"/>
                    </a:cubicBezTo>
                    <a:cubicBezTo>
                      <a:pt x="6311" y="441"/>
                      <a:pt x="6014" y="310"/>
                      <a:pt x="5942" y="131"/>
                    </a:cubicBezTo>
                    <a:lnTo>
                      <a:pt x="5918" y="36"/>
                    </a:lnTo>
                    <a:lnTo>
                      <a:pt x="5835" y="96"/>
                    </a:lnTo>
                    <a:cubicBezTo>
                      <a:pt x="5561" y="298"/>
                      <a:pt x="5133" y="441"/>
                      <a:pt x="4728" y="441"/>
                    </a:cubicBezTo>
                    <a:cubicBezTo>
                      <a:pt x="4359" y="441"/>
                      <a:pt x="4073" y="310"/>
                      <a:pt x="4013" y="131"/>
                    </a:cubicBezTo>
                    <a:lnTo>
                      <a:pt x="3990" y="36"/>
                    </a:lnTo>
                    <a:lnTo>
                      <a:pt x="3906" y="96"/>
                    </a:lnTo>
                    <a:cubicBezTo>
                      <a:pt x="3620" y="298"/>
                      <a:pt x="3180" y="441"/>
                      <a:pt x="2775" y="441"/>
                    </a:cubicBezTo>
                    <a:cubicBezTo>
                      <a:pt x="2406" y="441"/>
                      <a:pt x="2132" y="322"/>
                      <a:pt x="2085" y="143"/>
                    </a:cubicBezTo>
                    <a:lnTo>
                      <a:pt x="2061" y="24"/>
                    </a:lnTo>
                    <a:lnTo>
                      <a:pt x="1977" y="96"/>
                    </a:lnTo>
                    <a:cubicBezTo>
                      <a:pt x="1680" y="298"/>
                      <a:pt x="1227" y="441"/>
                      <a:pt x="822" y="441"/>
                    </a:cubicBezTo>
                    <a:cubicBezTo>
                      <a:pt x="537" y="441"/>
                      <a:pt x="310" y="369"/>
                      <a:pt x="215" y="250"/>
                    </a:cubicBezTo>
                    <a:cubicBezTo>
                      <a:pt x="168" y="203"/>
                      <a:pt x="144" y="143"/>
                      <a:pt x="156" y="84"/>
                    </a:cubicBez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1" name="Google Shape;12311;p32"/>
              <p:cNvSpPr/>
              <p:nvPr/>
            </p:nvSpPr>
            <p:spPr>
              <a:xfrm>
                <a:off x="7271613" y="3484925"/>
                <a:ext cx="9296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37184" h="549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" y="72"/>
                    </a:lnTo>
                    <a:cubicBezTo>
                      <a:pt x="1" y="168"/>
                      <a:pt x="24" y="251"/>
                      <a:pt x="96" y="334"/>
                    </a:cubicBezTo>
                    <a:cubicBezTo>
                      <a:pt x="227" y="465"/>
                      <a:pt x="477" y="549"/>
                      <a:pt x="798" y="549"/>
                    </a:cubicBezTo>
                    <a:cubicBezTo>
                      <a:pt x="1179" y="549"/>
                      <a:pt x="1596" y="441"/>
                      <a:pt x="1906" y="251"/>
                    </a:cubicBezTo>
                    <a:cubicBezTo>
                      <a:pt x="2013" y="441"/>
                      <a:pt x="2298" y="549"/>
                      <a:pt x="2679" y="549"/>
                    </a:cubicBezTo>
                    <a:cubicBezTo>
                      <a:pt x="3049" y="549"/>
                      <a:pt x="3465" y="429"/>
                      <a:pt x="3751" y="251"/>
                    </a:cubicBezTo>
                    <a:cubicBezTo>
                      <a:pt x="3870" y="441"/>
                      <a:pt x="4168" y="549"/>
                      <a:pt x="4549" y="549"/>
                    </a:cubicBezTo>
                    <a:cubicBezTo>
                      <a:pt x="4930" y="549"/>
                      <a:pt x="5335" y="429"/>
                      <a:pt x="5608" y="251"/>
                    </a:cubicBezTo>
                    <a:cubicBezTo>
                      <a:pt x="5739" y="441"/>
                      <a:pt x="6037" y="549"/>
                      <a:pt x="6418" y="549"/>
                    </a:cubicBezTo>
                    <a:cubicBezTo>
                      <a:pt x="6799" y="549"/>
                      <a:pt x="7204" y="429"/>
                      <a:pt x="7466" y="251"/>
                    </a:cubicBezTo>
                    <a:cubicBezTo>
                      <a:pt x="7609" y="441"/>
                      <a:pt x="7906" y="549"/>
                      <a:pt x="8287" y="549"/>
                    </a:cubicBezTo>
                    <a:cubicBezTo>
                      <a:pt x="8680" y="549"/>
                      <a:pt x="9061" y="441"/>
                      <a:pt x="9323" y="251"/>
                    </a:cubicBezTo>
                    <a:cubicBezTo>
                      <a:pt x="9466" y="441"/>
                      <a:pt x="9776" y="549"/>
                      <a:pt x="10168" y="549"/>
                    </a:cubicBezTo>
                    <a:cubicBezTo>
                      <a:pt x="10549" y="549"/>
                      <a:pt x="10930" y="441"/>
                      <a:pt x="11169" y="251"/>
                    </a:cubicBezTo>
                    <a:cubicBezTo>
                      <a:pt x="11335" y="441"/>
                      <a:pt x="11657" y="549"/>
                      <a:pt x="12038" y="549"/>
                    </a:cubicBezTo>
                    <a:cubicBezTo>
                      <a:pt x="12419" y="549"/>
                      <a:pt x="12788" y="441"/>
                      <a:pt x="13026" y="251"/>
                    </a:cubicBezTo>
                    <a:cubicBezTo>
                      <a:pt x="13193" y="441"/>
                      <a:pt x="13526" y="549"/>
                      <a:pt x="13907" y="549"/>
                    </a:cubicBezTo>
                    <a:cubicBezTo>
                      <a:pt x="14288" y="549"/>
                      <a:pt x="14657" y="441"/>
                      <a:pt x="14883" y="251"/>
                    </a:cubicBezTo>
                    <a:cubicBezTo>
                      <a:pt x="15062" y="441"/>
                      <a:pt x="15395" y="549"/>
                      <a:pt x="15776" y="549"/>
                    </a:cubicBezTo>
                    <a:cubicBezTo>
                      <a:pt x="16169" y="549"/>
                      <a:pt x="16526" y="441"/>
                      <a:pt x="16729" y="251"/>
                    </a:cubicBezTo>
                    <a:cubicBezTo>
                      <a:pt x="16919" y="441"/>
                      <a:pt x="17265" y="549"/>
                      <a:pt x="17658" y="549"/>
                    </a:cubicBezTo>
                    <a:cubicBezTo>
                      <a:pt x="18039" y="549"/>
                      <a:pt x="18384" y="441"/>
                      <a:pt x="18586" y="251"/>
                    </a:cubicBezTo>
                    <a:cubicBezTo>
                      <a:pt x="18789" y="441"/>
                      <a:pt x="19134" y="549"/>
                      <a:pt x="19527" y="549"/>
                    </a:cubicBezTo>
                    <a:cubicBezTo>
                      <a:pt x="19908" y="549"/>
                      <a:pt x="20253" y="441"/>
                      <a:pt x="20444" y="251"/>
                    </a:cubicBezTo>
                    <a:cubicBezTo>
                      <a:pt x="20658" y="441"/>
                      <a:pt x="21015" y="549"/>
                      <a:pt x="21396" y="549"/>
                    </a:cubicBezTo>
                    <a:cubicBezTo>
                      <a:pt x="21777" y="549"/>
                      <a:pt x="22110" y="441"/>
                      <a:pt x="22301" y="251"/>
                    </a:cubicBezTo>
                    <a:cubicBezTo>
                      <a:pt x="22515" y="441"/>
                      <a:pt x="22884" y="549"/>
                      <a:pt x="23265" y="549"/>
                    </a:cubicBezTo>
                    <a:cubicBezTo>
                      <a:pt x="23658" y="549"/>
                      <a:pt x="23980" y="441"/>
                      <a:pt x="24146" y="251"/>
                    </a:cubicBezTo>
                    <a:cubicBezTo>
                      <a:pt x="24385" y="441"/>
                      <a:pt x="24754" y="549"/>
                      <a:pt x="25135" y="549"/>
                    </a:cubicBezTo>
                    <a:cubicBezTo>
                      <a:pt x="25528" y="549"/>
                      <a:pt x="25849" y="441"/>
                      <a:pt x="26004" y="251"/>
                    </a:cubicBezTo>
                    <a:cubicBezTo>
                      <a:pt x="26254" y="441"/>
                      <a:pt x="26623" y="549"/>
                      <a:pt x="27016" y="549"/>
                    </a:cubicBezTo>
                    <a:cubicBezTo>
                      <a:pt x="27397" y="549"/>
                      <a:pt x="27706" y="441"/>
                      <a:pt x="27861" y="251"/>
                    </a:cubicBezTo>
                    <a:cubicBezTo>
                      <a:pt x="28111" y="441"/>
                      <a:pt x="28504" y="549"/>
                      <a:pt x="28885" y="549"/>
                    </a:cubicBezTo>
                    <a:cubicBezTo>
                      <a:pt x="29266" y="549"/>
                      <a:pt x="29576" y="441"/>
                      <a:pt x="29707" y="251"/>
                    </a:cubicBezTo>
                    <a:cubicBezTo>
                      <a:pt x="29980" y="429"/>
                      <a:pt x="30373" y="549"/>
                      <a:pt x="30754" y="549"/>
                    </a:cubicBezTo>
                    <a:cubicBezTo>
                      <a:pt x="31135" y="549"/>
                      <a:pt x="31433" y="441"/>
                      <a:pt x="31564" y="251"/>
                    </a:cubicBezTo>
                    <a:cubicBezTo>
                      <a:pt x="31838" y="429"/>
                      <a:pt x="32255" y="549"/>
                      <a:pt x="32624" y="549"/>
                    </a:cubicBezTo>
                    <a:cubicBezTo>
                      <a:pt x="33005" y="549"/>
                      <a:pt x="33302" y="441"/>
                      <a:pt x="33421" y="251"/>
                    </a:cubicBezTo>
                    <a:cubicBezTo>
                      <a:pt x="33707" y="429"/>
                      <a:pt x="34124" y="549"/>
                      <a:pt x="34505" y="549"/>
                    </a:cubicBezTo>
                    <a:cubicBezTo>
                      <a:pt x="34886" y="549"/>
                      <a:pt x="35160" y="441"/>
                      <a:pt x="35279" y="251"/>
                    </a:cubicBezTo>
                    <a:cubicBezTo>
                      <a:pt x="35576" y="441"/>
                      <a:pt x="35993" y="549"/>
                      <a:pt x="36374" y="549"/>
                    </a:cubicBezTo>
                    <a:cubicBezTo>
                      <a:pt x="36696" y="549"/>
                      <a:pt x="36946" y="465"/>
                      <a:pt x="37077" y="322"/>
                    </a:cubicBezTo>
                    <a:cubicBezTo>
                      <a:pt x="37124" y="275"/>
                      <a:pt x="37160" y="215"/>
                      <a:pt x="37172" y="156"/>
                    </a:cubicBezTo>
                    <a:lnTo>
                      <a:pt x="37184" y="156"/>
                    </a:lnTo>
                    <a:lnTo>
                      <a:pt x="37184" y="1"/>
                    </a:lnTo>
                    <a:lnTo>
                      <a:pt x="37017" y="1"/>
                    </a:lnTo>
                    <a:lnTo>
                      <a:pt x="37017" y="84"/>
                    </a:lnTo>
                    <a:cubicBezTo>
                      <a:pt x="37029" y="132"/>
                      <a:pt x="37005" y="179"/>
                      <a:pt x="36969" y="227"/>
                    </a:cubicBezTo>
                    <a:cubicBezTo>
                      <a:pt x="36874" y="334"/>
                      <a:pt x="36648" y="394"/>
                      <a:pt x="36374" y="394"/>
                    </a:cubicBezTo>
                    <a:cubicBezTo>
                      <a:pt x="35993" y="394"/>
                      <a:pt x="35565" y="275"/>
                      <a:pt x="35279" y="84"/>
                    </a:cubicBezTo>
                    <a:lnTo>
                      <a:pt x="35195" y="25"/>
                    </a:lnTo>
                    <a:lnTo>
                      <a:pt x="35172" y="132"/>
                    </a:lnTo>
                    <a:cubicBezTo>
                      <a:pt x="35124" y="287"/>
                      <a:pt x="34862" y="394"/>
                      <a:pt x="34505" y="394"/>
                    </a:cubicBezTo>
                    <a:cubicBezTo>
                      <a:pt x="34124" y="394"/>
                      <a:pt x="33695" y="275"/>
                      <a:pt x="33433" y="84"/>
                    </a:cubicBezTo>
                    <a:lnTo>
                      <a:pt x="33350" y="25"/>
                    </a:lnTo>
                    <a:lnTo>
                      <a:pt x="33326" y="120"/>
                    </a:lnTo>
                    <a:cubicBezTo>
                      <a:pt x="33267" y="287"/>
                      <a:pt x="32993" y="406"/>
                      <a:pt x="32624" y="406"/>
                    </a:cubicBezTo>
                    <a:cubicBezTo>
                      <a:pt x="32243" y="406"/>
                      <a:pt x="31838" y="275"/>
                      <a:pt x="31588" y="84"/>
                    </a:cubicBezTo>
                    <a:lnTo>
                      <a:pt x="31504" y="25"/>
                    </a:lnTo>
                    <a:lnTo>
                      <a:pt x="31469" y="120"/>
                    </a:lnTo>
                    <a:cubicBezTo>
                      <a:pt x="31409" y="287"/>
                      <a:pt x="31123" y="406"/>
                      <a:pt x="30754" y="406"/>
                    </a:cubicBezTo>
                    <a:cubicBezTo>
                      <a:pt x="30373" y="406"/>
                      <a:pt x="29980" y="275"/>
                      <a:pt x="29742" y="84"/>
                    </a:cubicBezTo>
                    <a:lnTo>
                      <a:pt x="29659" y="25"/>
                    </a:lnTo>
                    <a:lnTo>
                      <a:pt x="29623" y="120"/>
                    </a:lnTo>
                    <a:cubicBezTo>
                      <a:pt x="29540" y="287"/>
                      <a:pt x="29242" y="406"/>
                      <a:pt x="28885" y="406"/>
                    </a:cubicBezTo>
                    <a:cubicBezTo>
                      <a:pt x="28504" y="406"/>
                      <a:pt x="28111" y="275"/>
                      <a:pt x="27885" y="84"/>
                    </a:cubicBezTo>
                    <a:lnTo>
                      <a:pt x="27814" y="25"/>
                    </a:lnTo>
                    <a:lnTo>
                      <a:pt x="27778" y="108"/>
                    </a:lnTo>
                    <a:cubicBezTo>
                      <a:pt x="27683" y="287"/>
                      <a:pt x="27385" y="406"/>
                      <a:pt x="27016" y="406"/>
                    </a:cubicBezTo>
                    <a:cubicBezTo>
                      <a:pt x="26635" y="406"/>
                      <a:pt x="26254" y="275"/>
                      <a:pt x="26040" y="96"/>
                    </a:cubicBezTo>
                    <a:lnTo>
                      <a:pt x="25968" y="25"/>
                    </a:lnTo>
                    <a:lnTo>
                      <a:pt x="25920" y="108"/>
                    </a:lnTo>
                    <a:cubicBezTo>
                      <a:pt x="25825" y="287"/>
                      <a:pt x="25516" y="406"/>
                      <a:pt x="25135" y="406"/>
                    </a:cubicBezTo>
                    <a:cubicBezTo>
                      <a:pt x="24766" y="406"/>
                      <a:pt x="24385" y="275"/>
                      <a:pt x="24194" y="96"/>
                    </a:cubicBezTo>
                    <a:lnTo>
                      <a:pt x="24123" y="37"/>
                    </a:lnTo>
                    <a:lnTo>
                      <a:pt x="24075" y="108"/>
                    </a:lnTo>
                    <a:cubicBezTo>
                      <a:pt x="23956" y="287"/>
                      <a:pt x="23646" y="406"/>
                      <a:pt x="23265" y="406"/>
                    </a:cubicBezTo>
                    <a:cubicBezTo>
                      <a:pt x="22884" y="406"/>
                      <a:pt x="22527" y="275"/>
                      <a:pt x="22337" y="96"/>
                    </a:cubicBezTo>
                    <a:lnTo>
                      <a:pt x="22277" y="37"/>
                    </a:lnTo>
                    <a:lnTo>
                      <a:pt x="22230" y="108"/>
                    </a:lnTo>
                    <a:cubicBezTo>
                      <a:pt x="22099" y="287"/>
                      <a:pt x="21765" y="406"/>
                      <a:pt x="21396" y="406"/>
                    </a:cubicBezTo>
                    <a:cubicBezTo>
                      <a:pt x="21015" y="406"/>
                      <a:pt x="20658" y="275"/>
                      <a:pt x="20491" y="96"/>
                    </a:cubicBezTo>
                    <a:lnTo>
                      <a:pt x="20432" y="37"/>
                    </a:lnTo>
                    <a:lnTo>
                      <a:pt x="20384" y="96"/>
                    </a:lnTo>
                    <a:cubicBezTo>
                      <a:pt x="20241" y="287"/>
                      <a:pt x="19896" y="406"/>
                      <a:pt x="19527" y="406"/>
                    </a:cubicBezTo>
                    <a:cubicBezTo>
                      <a:pt x="19146" y="406"/>
                      <a:pt x="18801" y="287"/>
                      <a:pt x="18646" y="96"/>
                    </a:cubicBezTo>
                    <a:lnTo>
                      <a:pt x="18586" y="37"/>
                    </a:lnTo>
                    <a:lnTo>
                      <a:pt x="18527" y="96"/>
                    </a:lnTo>
                    <a:cubicBezTo>
                      <a:pt x="18372" y="287"/>
                      <a:pt x="18027" y="406"/>
                      <a:pt x="17658" y="406"/>
                    </a:cubicBezTo>
                    <a:cubicBezTo>
                      <a:pt x="17277" y="406"/>
                      <a:pt x="16943" y="287"/>
                      <a:pt x="16800" y="96"/>
                    </a:cubicBezTo>
                    <a:lnTo>
                      <a:pt x="16741" y="37"/>
                    </a:lnTo>
                    <a:lnTo>
                      <a:pt x="16681" y="96"/>
                    </a:lnTo>
                    <a:cubicBezTo>
                      <a:pt x="16515" y="275"/>
                      <a:pt x="16157" y="406"/>
                      <a:pt x="15776" y="406"/>
                    </a:cubicBezTo>
                    <a:cubicBezTo>
                      <a:pt x="15407" y="406"/>
                      <a:pt x="15074" y="287"/>
                      <a:pt x="14943" y="108"/>
                    </a:cubicBezTo>
                    <a:lnTo>
                      <a:pt x="14895" y="37"/>
                    </a:lnTo>
                    <a:lnTo>
                      <a:pt x="14836" y="96"/>
                    </a:lnTo>
                    <a:cubicBezTo>
                      <a:pt x="14645" y="275"/>
                      <a:pt x="14288" y="406"/>
                      <a:pt x="13907" y="406"/>
                    </a:cubicBezTo>
                    <a:cubicBezTo>
                      <a:pt x="13538" y="406"/>
                      <a:pt x="13216" y="287"/>
                      <a:pt x="13097" y="108"/>
                    </a:cubicBezTo>
                    <a:lnTo>
                      <a:pt x="13050" y="37"/>
                    </a:lnTo>
                    <a:lnTo>
                      <a:pt x="12990" y="96"/>
                    </a:lnTo>
                    <a:cubicBezTo>
                      <a:pt x="12788" y="275"/>
                      <a:pt x="12419" y="406"/>
                      <a:pt x="12038" y="406"/>
                    </a:cubicBezTo>
                    <a:cubicBezTo>
                      <a:pt x="11669" y="406"/>
                      <a:pt x="11359" y="287"/>
                      <a:pt x="11252" y="108"/>
                    </a:cubicBezTo>
                    <a:lnTo>
                      <a:pt x="11204" y="25"/>
                    </a:lnTo>
                    <a:lnTo>
                      <a:pt x="11133" y="96"/>
                    </a:lnTo>
                    <a:cubicBezTo>
                      <a:pt x="10930" y="275"/>
                      <a:pt x="10549" y="406"/>
                      <a:pt x="10168" y="406"/>
                    </a:cubicBezTo>
                    <a:cubicBezTo>
                      <a:pt x="9787" y="406"/>
                      <a:pt x="9490" y="287"/>
                      <a:pt x="9406" y="108"/>
                    </a:cubicBezTo>
                    <a:lnTo>
                      <a:pt x="9359" y="25"/>
                    </a:lnTo>
                    <a:lnTo>
                      <a:pt x="9287" y="84"/>
                    </a:lnTo>
                    <a:cubicBezTo>
                      <a:pt x="9061" y="275"/>
                      <a:pt x="8668" y="406"/>
                      <a:pt x="8287" y="406"/>
                    </a:cubicBezTo>
                    <a:cubicBezTo>
                      <a:pt x="7930" y="406"/>
                      <a:pt x="7632" y="287"/>
                      <a:pt x="7549" y="120"/>
                    </a:cubicBezTo>
                    <a:lnTo>
                      <a:pt x="7513" y="25"/>
                    </a:lnTo>
                    <a:lnTo>
                      <a:pt x="7442" y="84"/>
                    </a:lnTo>
                    <a:cubicBezTo>
                      <a:pt x="7204" y="275"/>
                      <a:pt x="6799" y="406"/>
                      <a:pt x="6418" y="406"/>
                    </a:cubicBezTo>
                    <a:cubicBezTo>
                      <a:pt x="6061" y="406"/>
                      <a:pt x="5775" y="287"/>
                      <a:pt x="5704" y="120"/>
                    </a:cubicBezTo>
                    <a:lnTo>
                      <a:pt x="5668" y="25"/>
                    </a:lnTo>
                    <a:lnTo>
                      <a:pt x="5585" y="84"/>
                    </a:lnTo>
                    <a:cubicBezTo>
                      <a:pt x="5335" y="275"/>
                      <a:pt x="4930" y="406"/>
                      <a:pt x="4549" y="406"/>
                    </a:cubicBezTo>
                    <a:cubicBezTo>
                      <a:pt x="4192" y="406"/>
                      <a:pt x="3906" y="287"/>
                      <a:pt x="3858" y="120"/>
                    </a:cubicBezTo>
                    <a:lnTo>
                      <a:pt x="3822" y="25"/>
                    </a:lnTo>
                    <a:lnTo>
                      <a:pt x="3739" y="84"/>
                    </a:lnTo>
                    <a:cubicBezTo>
                      <a:pt x="3477" y="275"/>
                      <a:pt x="3060" y="406"/>
                      <a:pt x="2679" y="406"/>
                    </a:cubicBezTo>
                    <a:cubicBezTo>
                      <a:pt x="2322" y="406"/>
                      <a:pt x="2048" y="287"/>
                      <a:pt x="2001" y="132"/>
                    </a:cubicBezTo>
                    <a:lnTo>
                      <a:pt x="1977" y="25"/>
                    </a:lnTo>
                    <a:lnTo>
                      <a:pt x="1894" y="84"/>
                    </a:lnTo>
                    <a:cubicBezTo>
                      <a:pt x="1608" y="275"/>
                      <a:pt x="1191" y="406"/>
                      <a:pt x="798" y="406"/>
                    </a:cubicBezTo>
                    <a:cubicBezTo>
                      <a:pt x="524" y="406"/>
                      <a:pt x="310" y="334"/>
                      <a:pt x="203" y="227"/>
                    </a:cubicBezTo>
                    <a:cubicBezTo>
                      <a:pt x="167" y="179"/>
                      <a:pt x="155" y="132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2" name="Google Shape;12312;p32"/>
              <p:cNvSpPr/>
              <p:nvPr/>
            </p:nvSpPr>
            <p:spPr>
              <a:xfrm>
                <a:off x="7290063" y="3456950"/>
                <a:ext cx="8924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35696" h="513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3" y="72"/>
                    </a:lnTo>
                    <a:cubicBezTo>
                      <a:pt x="1" y="155"/>
                      <a:pt x="36" y="239"/>
                      <a:pt x="96" y="310"/>
                    </a:cubicBezTo>
                    <a:cubicBezTo>
                      <a:pt x="227" y="441"/>
                      <a:pt x="477" y="513"/>
                      <a:pt x="787" y="513"/>
                    </a:cubicBezTo>
                    <a:cubicBezTo>
                      <a:pt x="1156" y="513"/>
                      <a:pt x="1549" y="417"/>
                      <a:pt x="1834" y="251"/>
                    </a:cubicBezTo>
                    <a:cubicBezTo>
                      <a:pt x="1941" y="417"/>
                      <a:pt x="2227" y="513"/>
                      <a:pt x="2584" y="513"/>
                    </a:cubicBezTo>
                    <a:cubicBezTo>
                      <a:pt x="2953" y="513"/>
                      <a:pt x="3346" y="417"/>
                      <a:pt x="3620" y="251"/>
                    </a:cubicBezTo>
                    <a:cubicBezTo>
                      <a:pt x="3739" y="417"/>
                      <a:pt x="4013" y="513"/>
                      <a:pt x="4382" y="513"/>
                    </a:cubicBezTo>
                    <a:cubicBezTo>
                      <a:pt x="4739" y="513"/>
                      <a:pt x="5132" y="417"/>
                      <a:pt x="5394" y="251"/>
                    </a:cubicBezTo>
                    <a:cubicBezTo>
                      <a:pt x="5525" y="417"/>
                      <a:pt x="5811" y="513"/>
                      <a:pt x="6180" y="513"/>
                    </a:cubicBezTo>
                    <a:cubicBezTo>
                      <a:pt x="6549" y="513"/>
                      <a:pt x="6918" y="417"/>
                      <a:pt x="7180" y="251"/>
                    </a:cubicBezTo>
                    <a:cubicBezTo>
                      <a:pt x="7311" y="417"/>
                      <a:pt x="7609" y="513"/>
                      <a:pt x="7978" y="513"/>
                    </a:cubicBezTo>
                    <a:cubicBezTo>
                      <a:pt x="8347" y="513"/>
                      <a:pt x="8716" y="417"/>
                      <a:pt x="8954" y="251"/>
                    </a:cubicBezTo>
                    <a:cubicBezTo>
                      <a:pt x="9097" y="417"/>
                      <a:pt x="9407" y="513"/>
                      <a:pt x="9764" y="513"/>
                    </a:cubicBezTo>
                    <a:cubicBezTo>
                      <a:pt x="10133" y="513"/>
                      <a:pt x="10502" y="417"/>
                      <a:pt x="10728" y="251"/>
                    </a:cubicBezTo>
                    <a:cubicBezTo>
                      <a:pt x="10895" y="417"/>
                      <a:pt x="11193" y="513"/>
                      <a:pt x="11562" y="513"/>
                    </a:cubicBezTo>
                    <a:cubicBezTo>
                      <a:pt x="11931" y="513"/>
                      <a:pt x="12288" y="417"/>
                      <a:pt x="12514" y="251"/>
                    </a:cubicBezTo>
                    <a:cubicBezTo>
                      <a:pt x="12681" y="417"/>
                      <a:pt x="12990" y="513"/>
                      <a:pt x="13360" y="513"/>
                    </a:cubicBezTo>
                    <a:cubicBezTo>
                      <a:pt x="13729" y="513"/>
                      <a:pt x="14074" y="417"/>
                      <a:pt x="14288" y="251"/>
                    </a:cubicBezTo>
                    <a:cubicBezTo>
                      <a:pt x="14467" y="417"/>
                      <a:pt x="14788" y="513"/>
                      <a:pt x="15157" y="513"/>
                    </a:cubicBezTo>
                    <a:cubicBezTo>
                      <a:pt x="15526" y="513"/>
                      <a:pt x="15872" y="417"/>
                      <a:pt x="16074" y="251"/>
                    </a:cubicBezTo>
                    <a:cubicBezTo>
                      <a:pt x="16253" y="417"/>
                      <a:pt x="16586" y="513"/>
                      <a:pt x="16955" y="513"/>
                    </a:cubicBezTo>
                    <a:cubicBezTo>
                      <a:pt x="17324" y="513"/>
                      <a:pt x="17658" y="417"/>
                      <a:pt x="17848" y="251"/>
                    </a:cubicBezTo>
                    <a:cubicBezTo>
                      <a:pt x="18039" y="417"/>
                      <a:pt x="18384" y="513"/>
                      <a:pt x="18753" y="513"/>
                    </a:cubicBezTo>
                    <a:cubicBezTo>
                      <a:pt x="19122" y="513"/>
                      <a:pt x="19444" y="417"/>
                      <a:pt x="19634" y="251"/>
                    </a:cubicBezTo>
                    <a:cubicBezTo>
                      <a:pt x="19837" y="417"/>
                      <a:pt x="20170" y="513"/>
                      <a:pt x="20539" y="513"/>
                    </a:cubicBezTo>
                    <a:cubicBezTo>
                      <a:pt x="20908" y="513"/>
                      <a:pt x="21230" y="417"/>
                      <a:pt x="21408" y="251"/>
                    </a:cubicBezTo>
                    <a:cubicBezTo>
                      <a:pt x="21622" y="417"/>
                      <a:pt x="21968" y="513"/>
                      <a:pt x="22337" y="513"/>
                    </a:cubicBezTo>
                    <a:cubicBezTo>
                      <a:pt x="22706" y="513"/>
                      <a:pt x="23027" y="417"/>
                      <a:pt x="23194" y="251"/>
                    </a:cubicBezTo>
                    <a:cubicBezTo>
                      <a:pt x="23408" y="417"/>
                      <a:pt x="23766" y="513"/>
                      <a:pt x="24135" y="513"/>
                    </a:cubicBezTo>
                    <a:cubicBezTo>
                      <a:pt x="24504" y="513"/>
                      <a:pt x="24813" y="417"/>
                      <a:pt x="24968" y="251"/>
                    </a:cubicBezTo>
                    <a:cubicBezTo>
                      <a:pt x="25206" y="417"/>
                      <a:pt x="25563" y="513"/>
                      <a:pt x="25933" y="513"/>
                    </a:cubicBezTo>
                    <a:cubicBezTo>
                      <a:pt x="26302" y="513"/>
                      <a:pt x="26599" y="417"/>
                      <a:pt x="26742" y="251"/>
                    </a:cubicBezTo>
                    <a:cubicBezTo>
                      <a:pt x="26992" y="417"/>
                      <a:pt x="27361" y="513"/>
                      <a:pt x="27730" y="513"/>
                    </a:cubicBezTo>
                    <a:cubicBezTo>
                      <a:pt x="28099" y="513"/>
                      <a:pt x="28385" y="417"/>
                      <a:pt x="28528" y="251"/>
                    </a:cubicBezTo>
                    <a:cubicBezTo>
                      <a:pt x="28778" y="417"/>
                      <a:pt x="29159" y="513"/>
                      <a:pt x="29528" y="513"/>
                    </a:cubicBezTo>
                    <a:cubicBezTo>
                      <a:pt x="29885" y="513"/>
                      <a:pt x="30183" y="417"/>
                      <a:pt x="30302" y="251"/>
                    </a:cubicBezTo>
                    <a:cubicBezTo>
                      <a:pt x="30576" y="417"/>
                      <a:pt x="30945" y="513"/>
                      <a:pt x="31326" y="513"/>
                    </a:cubicBezTo>
                    <a:cubicBezTo>
                      <a:pt x="31683" y="513"/>
                      <a:pt x="31969" y="417"/>
                      <a:pt x="32088" y="251"/>
                    </a:cubicBezTo>
                    <a:cubicBezTo>
                      <a:pt x="32362" y="417"/>
                      <a:pt x="32755" y="513"/>
                      <a:pt x="33112" y="513"/>
                    </a:cubicBezTo>
                    <a:cubicBezTo>
                      <a:pt x="33481" y="513"/>
                      <a:pt x="33755" y="417"/>
                      <a:pt x="33862" y="251"/>
                    </a:cubicBezTo>
                    <a:cubicBezTo>
                      <a:pt x="34148" y="417"/>
                      <a:pt x="34553" y="513"/>
                      <a:pt x="34910" y="513"/>
                    </a:cubicBezTo>
                    <a:cubicBezTo>
                      <a:pt x="35231" y="513"/>
                      <a:pt x="35469" y="441"/>
                      <a:pt x="35600" y="310"/>
                    </a:cubicBezTo>
                    <a:cubicBezTo>
                      <a:pt x="35648" y="263"/>
                      <a:pt x="35672" y="203"/>
                      <a:pt x="35684" y="155"/>
                    </a:cubicBezTo>
                    <a:lnTo>
                      <a:pt x="35696" y="155"/>
                    </a:lnTo>
                    <a:lnTo>
                      <a:pt x="35696" y="1"/>
                    </a:lnTo>
                    <a:lnTo>
                      <a:pt x="35541" y="1"/>
                    </a:lnTo>
                    <a:lnTo>
                      <a:pt x="35541" y="84"/>
                    </a:lnTo>
                    <a:cubicBezTo>
                      <a:pt x="35541" y="132"/>
                      <a:pt x="35529" y="167"/>
                      <a:pt x="35493" y="203"/>
                    </a:cubicBezTo>
                    <a:cubicBezTo>
                      <a:pt x="35398" y="310"/>
                      <a:pt x="35184" y="370"/>
                      <a:pt x="34910" y="370"/>
                    </a:cubicBezTo>
                    <a:cubicBezTo>
                      <a:pt x="34541" y="370"/>
                      <a:pt x="34136" y="251"/>
                      <a:pt x="33874" y="84"/>
                    </a:cubicBezTo>
                    <a:lnTo>
                      <a:pt x="33791" y="24"/>
                    </a:lnTo>
                    <a:lnTo>
                      <a:pt x="33767" y="120"/>
                    </a:lnTo>
                    <a:cubicBezTo>
                      <a:pt x="33731" y="239"/>
                      <a:pt x="33517" y="370"/>
                      <a:pt x="33112" y="370"/>
                    </a:cubicBezTo>
                    <a:cubicBezTo>
                      <a:pt x="32743" y="370"/>
                      <a:pt x="32350" y="251"/>
                      <a:pt x="32100" y="84"/>
                    </a:cubicBezTo>
                    <a:lnTo>
                      <a:pt x="32017" y="24"/>
                    </a:lnTo>
                    <a:lnTo>
                      <a:pt x="31993" y="120"/>
                    </a:lnTo>
                    <a:cubicBezTo>
                      <a:pt x="31945" y="239"/>
                      <a:pt x="31719" y="370"/>
                      <a:pt x="31314" y="370"/>
                    </a:cubicBezTo>
                    <a:cubicBezTo>
                      <a:pt x="30957" y="370"/>
                      <a:pt x="30564" y="251"/>
                      <a:pt x="30326" y="84"/>
                    </a:cubicBezTo>
                    <a:lnTo>
                      <a:pt x="30255" y="24"/>
                    </a:lnTo>
                    <a:lnTo>
                      <a:pt x="30219" y="108"/>
                    </a:lnTo>
                    <a:cubicBezTo>
                      <a:pt x="30159" y="239"/>
                      <a:pt x="29921" y="370"/>
                      <a:pt x="29528" y="370"/>
                    </a:cubicBezTo>
                    <a:cubicBezTo>
                      <a:pt x="29159" y="370"/>
                      <a:pt x="28778" y="251"/>
                      <a:pt x="28552" y="84"/>
                    </a:cubicBezTo>
                    <a:lnTo>
                      <a:pt x="28480" y="24"/>
                    </a:lnTo>
                    <a:lnTo>
                      <a:pt x="28445" y="108"/>
                    </a:lnTo>
                    <a:cubicBezTo>
                      <a:pt x="28373" y="239"/>
                      <a:pt x="28135" y="370"/>
                      <a:pt x="27730" y="370"/>
                    </a:cubicBezTo>
                    <a:cubicBezTo>
                      <a:pt x="27361" y="370"/>
                      <a:pt x="26992" y="263"/>
                      <a:pt x="26778" y="84"/>
                    </a:cubicBezTo>
                    <a:lnTo>
                      <a:pt x="26706" y="24"/>
                    </a:lnTo>
                    <a:lnTo>
                      <a:pt x="26671" y="108"/>
                    </a:lnTo>
                    <a:cubicBezTo>
                      <a:pt x="26575" y="263"/>
                      <a:pt x="26278" y="370"/>
                      <a:pt x="25933" y="370"/>
                    </a:cubicBezTo>
                    <a:cubicBezTo>
                      <a:pt x="25563" y="370"/>
                      <a:pt x="25206" y="263"/>
                      <a:pt x="25004" y="84"/>
                    </a:cubicBezTo>
                    <a:lnTo>
                      <a:pt x="24932" y="24"/>
                    </a:lnTo>
                    <a:lnTo>
                      <a:pt x="24897" y="108"/>
                    </a:lnTo>
                    <a:cubicBezTo>
                      <a:pt x="24790" y="263"/>
                      <a:pt x="24492" y="370"/>
                      <a:pt x="24135" y="370"/>
                    </a:cubicBezTo>
                    <a:cubicBezTo>
                      <a:pt x="23778" y="370"/>
                      <a:pt x="23420" y="263"/>
                      <a:pt x="23230" y="84"/>
                    </a:cubicBezTo>
                    <a:lnTo>
                      <a:pt x="23170" y="24"/>
                    </a:lnTo>
                    <a:lnTo>
                      <a:pt x="23123" y="96"/>
                    </a:lnTo>
                    <a:cubicBezTo>
                      <a:pt x="23004" y="263"/>
                      <a:pt x="22694" y="370"/>
                      <a:pt x="22337" y="370"/>
                    </a:cubicBezTo>
                    <a:cubicBezTo>
                      <a:pt x="21980" y="370"/>
                      <a:pt x="21634" y="263"/>
                      <a:pt x="21456" y="84"/>
                    </a:cubicBezTo>
                    <a:lnTo>
                      <a:pt x="21396" y="24"/>
                    </a:lnTo>
                    <a:lnTo>
                      <a:pt x="21349" y="96"/>
                    </a:lnTo>
                    <a:cubicBezTo>
                      <a:pt x="21218" y="263"/>
                      <a:pt x="20908" y="370"/>
                      <a:pt x="20539" y="370"/>
                    </a:cubicBezTo>
                    <a:cubicBezTo>
                      <a:pt x="20182" y="370"/>
                      <a:pt x="19848" y="263"/>
                      <a:pt x="19682" y="96"/>
                    </a:cubicBezTo>
                    <a:lnTo>
                      <a:pt x="19622" y="24"/>
                    </a:lnTo>
                    <a:lnTo>
                      <a:pt x="19575" y="96"/>
                    </a:lnTo>
                    <a:cubicBezTo>
                      <a:pt x="19432" y="263"/>
                      <a:pt x="19110" y="370"/>
                      <a:pt x="18753" y="370"/>
                    </a:cubicBezTo>
                    <a:cubicBezTo>
                      <a:pt x="18384" y="370"/>
                      <a:pt x="18051" y="263"/>
                      <a:pt x="17908" y="96"/>
                    </a:cubicBezTo>
                    <a:lnTo>
                      <a:pt x="17848" y="24"/>
                    </a:lnTo>
                    <a:lnTo>
                      <a:pt x="17801" y="96"/>
                    </a:lnTo>
                    <a:cubicBezTo>
                      <a:pt x="17646" y="263"/>
                      <a:pt x="17312" y="370"/>
                      <a:pt x="16955" y="370"/>
                    </a:cubicBezTo>
                    <a:cubicBezTo>
                      <a:pt x="16586" y="370"/>
                      <a:pt x="16265" y="263"/>
                      <a:pt x="16134" y="96"/>
                    </a:cubicBezTo>
                    <a:lnTo>
                      <a:pt x="16074" y="24"/>
                    </a:lnTo>
                    <a:lnTo>
                      <a:pt x="16027" y="96"/>
                    </a:lnTo>
                    <a:cubicBezTo>
                      <a:pt x="15860" y="263"/>
                      <a:pt x="15515" y="370"/>
                      <a:pt x="15157" y="370"/>
                    </a:cubicBezTo>
                    <a:cubicBezTo>
                      <a:pt x="14800" y="370"/>
                      <a:pt x="14479" y="263"/>
                      <a:pt x="14360" y="96"/>
                    </a:cubicBezTo>
                    <a:lnTo>
                      <a:pt x="14312" y="24"/>
                    </a:lnTo>
                    <a:lnTo>
                      <a:pt x="14241" y="84"/>
                    </a:lnTo>
                    <a:cubicBezTo>
                      <a:pt x="14074" y="263"/>
                      <a:pt x="13729" y="370"/>
                      <a:pt x="13360" y="370"/>
                    </a:cubicBezTo>
                    <a:cubicBezTo>
                      <a:pt x="13002" y="370"/>
                      <a:pt x="12693" y="263"/>
                      <a:pt x="12586" y="96"/>
                    </a:cubicBezTo>
                    <a:lnTo>
                      <a:pt x="12538" y="24"/>
                    </a:lnTo>
                    <a:lnTo>
                      <a:pt x="12467" y="84"/>
                    </a:lnTo>
                    <a:cubicBezTo>
                      <a:pt x="12288" y="263"/>
                      <a:pt x="11931" y="370"/>
                      <a:pt x="11562" y="370"/>
                    </a:cubicBezTo>
                    <a:cubicBezTo>
                      <a:pt x="11205" y="370"/>
                      <a:pt x="10907" y="263"/>
                      <a:pt x="10812" y="108"/>
                    </a:cubicBezTo>
                    <a:lnTo>
                      <a:pt x="10764" y="24"/>
                    </a:lnTo>
                    <a:lnTo>
                      <a:pt x="10693" y="84"/>
                    </a:lnTo>
                    <a:cubicBezTo>
                      <a:pt x="10502" y="263"/>
                      <a:pt x="10133" y="370"/>
                      <a:pt x="9764" y="370"/>
                    </a:cubicBezTo>
                    <a:cubicBezTo>
                      <a:pt x="9419" y="370"/>
                      <a:pt x="9121" y="263"/>
                      <a:pt x="9038" y="108"/>
                    </a:cubicBezTo>
                    <a:lnTo>
                      <a:pt x="8990" y="24"/>
                    </a:lnTo>
                    <a:lnTo>
                      <a:pt x="8919" y="84"/>
                    </a:lnTo>
                    <a:cubicBezTo>
                      <a:pt x="8716" y="263"/>
                      <a:pt x="8335" y="370"/>
                      <a:pt x="7978" y="370"/>
                    </a:cubicBezTo>
                    <a:cubicBezTo>
                      <a:pt x="7573" y="370"/>
                      <a:pt x="7323" y="239"/>
                      <a:pt x="7264" y="108"/>
                    </a:cubicBezTo>
                    <a:lnTo>
                      <a:pt x="7216" y="24"/>
                    </a:lnTo>
                    <a:lnTo>
                      <a:pt x="7144" y="84"/>
                    </a:lnTo>
                    <a:cubicBezTo>
                      <a:pt x="6918" y="251"/>
                      <a:pt x="6537" y="370"/>
                      <a:pt x="6180" y="370"/>
                    </a:cubicBezTo>
                    <a:cubicBezTo>
                      <a:pt x="5775" y="370"/>
                      <a:pt x="5537" y="239"/>
                      <a:pt x="5490" y="108"/>
                    </a:cubicBezTo>
                    <a:lnTo>
                      <a:pt x="5454" y="24"/>
                    </a:lnTo>
                    <a:lnTo>
                      <a:pt x="5370" y="84"/>
                    </a:lnTo>
                    <a:cubicBezTo>
                      <a:pt x="5132" y="251"/>
                      <a:pt x="4751" y="370"/>
                      <a:pt x="4382" y="370"/>
                    </a:cubicBezTo>
                    <a:cubicBezTo>
                      <a:pt x="3977" y="370"/>
                      <a:pt x="3763" y="239"/>
                      <a:pt x="3715" y="120"/>
                    </a:cubicBezTo>
                    <a:lnTo>
                      <a:pt x="3680" y="24"/>
                    </a:lnTo>
                    <a:lnTo>
                      <a:pt x="3596" y="84"/>
                    </a:lnTo>
                    <a:cubicBezTo>
                      <a:pt x="3346" y="251"/>
                      <a:pt x="2953" y="370"/>
                      <a:pt x="2584" y="370"/>
                    </a:cubicBezTo>
                    <a:cubicBezTo>
                      <a:pt x="2191" y="370"/>
                      <a:pt x="1977" y="239"/>
                      <a:pt x="1941" y="120"/>
                    </a:cubicBezTo>
                    <a:lnTo>
                      <a:pt x="1906" y="24"/>
                    </a:lnTo>
                    <a:lnTo>
                      <a:pt x="1822" y="84"/>
                    </a:lnTo>
                    <a:cubicBezTo>
                      <a:pt x="1560" y="251"/>
                      <a:pt x="1156" y="370"/>
                      <a:pt x="787" y="370"/>
                    </a:cubicBezTo>
                    <a:cubicBezTo>
                      <a:pt x="525" y="370"/>
                      <a:pt x="310" y="310"/>
                      <a:pt x="215" y="203"/>
                    </a:cubicBezTo>
                    <a:cubicBezTo>
                      <a:pt x="167" y="167"/>
                      <a:pt x="156" y="132"/>
                      <a:pt x="156" y="84"/>
                    </a:cubicBez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3" name="Google Shape;12313;p32"/>
              <p:cNvSpPr/>
              <p:nvPr/>
            </p:nvSpPr>
            <p:spPr>
              <a:xfrm>
                <a:off x="7307338" y="3431050"/>
                <a:ext cx="8581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34326" h="489" extrusionOk="0">
                    <a:moveTo>
                      <a:pt x="36" y="1"/>
                    </a:moveTo>
                    <a:lnTo>
                      <a:pt x="36" y="84"/>
                    </a:lnTo>
                    <a:lnTo>
                      <a:pt x="12" y="72"/>
                    </a:lnTo>
                    <a:lnTo>
                      <a:pt x="12" y="72"/>
                    </a:lnTo>
                    <a:cubicBezTo>
                      <a:pt x="0" y="156"/>
                      <a:pt x="36" y="227"/>
                      <a:pt x="96" y="298"/>
                    </a:cubicBezTo>
                    <a:cubicBezTo>
                      <a:pt x="215" y="418"/>
                      <a:pt x="453" y="489"/>
                      <a:pt x="762" y="489"/>
                    </a:cubicBezTo>
                    <a:cubicBezTo>
                      <a:pt x="1119" y="489"/>
                      <a:pt x="1500" y="394"/>
                      <a:pt x="1762" y="239"/>
                    </a:cubicBezTo>
                    <a:cubicBezTo>
                      <a:pt x="1881" y="406"/>
                      <a:pt x="2143" y="489"/>
                      <a:pt x="2489" y="489"/>
                    </a:cubicBezTo>
                    <a:cubicBezTo>
                      <a:pt x="2846" y="489"/>
                      <a:pt x="3215" y="394"/>
                      <a:pt x="3477" y="239"/>
                    </a:cubicBezTo>
                    <a:cubicBezTo>
                      <a:pt x="3596" y="406"/>
                      <a:pt x="3870" y="489"/>
                      <a:pt x="4215" y="489"/>
                    </a:cubicBezTo>
                    <a:cubicBezTo>
                      <a:pt x="4572" y="489"/>
                      <a:pt x="4941" y="394"/>
                      <a:pt x="5191" y="239"/>
                    </a:cubicBezTo>
                    <a:cubicBezTo>
                      <a:pt x="5310" y="406"/>
                      <a:pt x="5596" y="489"/>
                      <a:pt x="5942" y="489"/>
                    </a:cubicBezTo>
                    <a:cubicBezTo>
                      <a:pt x="6299" y="489"/>
                      <a:pt x="6656" y="394"/>
                      <a:pt x="6894" y="239"/>
                    </a:cubicBezTo>
                    <a:cubicBezTo>
                      <a:pt x="7037" y="394"/>
                      <a:pt x="7323" y="489"/>
                      <a:pt x="7668" y="489"/>
                    </a:cubicBezTo>
                    <a:cubicBezTo>
                      <a:pt x="8025" y="489"/>
                      <a:pt x="8382" y="394"/>
                      <a:pt x="8609" y="239"/>
                    </a:cubicBezTo>
                    <a:cubicBezTo>
                      <a:pt x="8751" y="394"/>
                      <a:pt x="9037" y="489"/>
                      <a:pt x="9394" y="489"/>
                    </a:cubicBezTo>
                    <a:cubicBezTo>
                      <a:pt x="9752" y="489"/>
                      <a:pt x="10097" y="394"/>
                      <a:pt x="10323" y="239"/>
                    </a:cubicBezTo>
                    <a:cubicBezTo>
                      <a:pt x="10466" y="394"/>
                      <a:pt x="10764" y="489"/>
                      <a:pt x="11121" y="489"/>
                    </a:cubicBezTo>
                    <a:cubicBezTo>
                      <a:pt x="11478" y="489"/>
                      <a:pt x="11811" y="394"/>
                      <a:pt x="12026" y="239"/>
                    </a:cubicBezTo>
                    <a:cubicBezTo>
                      <a:pt x="12192" y="394"/>
                      <a:pt x="12490" y="489"/>
                      <a:pt x="12847" y="489"/>
                    </a:cubicBezTo>
                    <a:cubicBezTo>
                      <a:pt x="13204" y="489"/>
                      <a:pt x="13538" y="394"/>
                      <a:pt x="13740" y="239"/>
                    </a:cubicBezTo>
                    <a:cubicBezTo>
                      <a:pt x="13907" y="394"/>
                      <a:pt x="14216" y="489"/>
                      <a:pt x="14574" y="489"/>
                    </a:cubicBezTo>
                    <a:cubicBezTo>
                      <a:pt x="14931" y="489"/>
                      <a:pt x="15252" y="394"/>
                      <a:pt x="15455" y="239"/>
                    </a:cubicBezTo>
                    <a:cubicBezTo>
                      <a:pt x="15633" y="394"/>
                      <a:pt x="15943" y="489"/>
                      <a:pt x="16300" y="489"/>
                    </a:cubicBezTo>
                    <a:cubicBezTo>
                      <a:pt x="16657" y="489"/>
                      <a:pt x="16979" y="394"/>
                      <a:pt x="17157" y="239"/>
                    </a:cubicBezTo>
                    <a:cubicBezTo>
                      <a:pt x="17348" y="394"/>
                      <a:pt x="17669" y="489"/>
                      <a:pt x="18026" y="489"/>
                    </a:cubicBezTo>
                    <a:cubicBezTo>
                      <a:pt x="18384" y="489"/>
                      <a:pt x="18693" y="394"/>
                      <a:pt x="18872" y="239"/>
                    </a:cubicBezTo>
                    <a:cubicBezTo>
                      <a:pt x="19062" y="394"/>
                      <a:pt x="19396" y="489"/>
                      <a:pt x="19753" y="489"/>
                    </a:cubicBezTo>
                    <a:cubicBezTo>
                      <a:pt x="20098" y="489"/>
                      <a:pt x="20408" y="394"/>
                      <a:pt x="20586" y="239"/>
                    </a:cubicBezTo>
                    <a:cubicBezTo>
                      <a:pt x="20789" y="394"/>
                      <a:pt x="21122" y="489"/>
                      <a:pt x="21479" y="489"/>
                    </a:cubicBezTo>
                    <a:cubicBezTo>
                      <a:pt x="21824" y="489"/>
                      <a:pt x="22134" y="394"/>
                      <a:pt x="22289" y="239"/>
                    </a:cubicBezTo>
                    <a:cubicBezTo>
                      <a:pt x="22503" y="394"/>
                      <a:pt x="22848" y="489"/>
                      <a:pt x="23206" y="489"/>
                    </a:cubicBezTo>
                    <a:cubicBezTo>
                      <a:pt x="23551" y="489"/>
                      <a:pt x="23849" y="394"/>
                      <a:pt x="24003" y="239"/>
                    </a:cubicBezTo>
                    <a:cubicBezTo>
                      <a:pt x="24230" y="394"/>
                      <a:pt x="24575" y="489"/>
                      <a:pt x="24932" y="489"/>
                    </a:cubicBezTo>
                    <a:cubicBezTo>
                      <a:pt x="25277" y="489"/>
                      <a:pt x="25563" y="394"/>
                      <a:pt x="25718" y="239"/>
                    </a:cubicBezTo>
                    <a:cubicBezTo>
                      <a:pt x="25944" y="394"/>
                      <a:pt x="26301" y="489"/>
                      <a:pt x="26646" y="489"/>
                    </a:cubicBezTo>
                    <a:cubicBezTo>
                      <a:pt x="27004" y="489"/>
                      <a:pt x="27289" y="394"/>
                      <a:pt x="27420" y="239"/>
                    </a:cubicBezTo>
                    <a:cubicBezTo>
                      <a:pt x="27670" y="394"/>
                      <a:pt x="28028" y="489"/>
                      <a:pt x="28373" y="489"/>
                    </a:cubicBezTo>
                    <a:cubicBezTo>
                      <a:pt x="28730" y="489"/>
                      <a:pt x="29004" y="394"/>
                      <a:pt x="29135" y="239"/>
                    </a:cubicBezTo>
                    <a:cubicBezTo>
                      <a:pt x="29385" y="394"/>
                      <a:pt x="29754" y="489"/>
                      <a:pt x="30099" y="489"/>
                    </a:cubicBezTo>
                    <a:cubicBezTo>
                      <a:pt x="30456" y="489"/>
                      <a:pt x="30730" y="406"/>
                      <a:pt x="30849" y="239"/>
                    </a:cubicBezTo>
                    <a:cubicBezTo>
                      <a:pt x="31099" y="394"/>
                      <a:pt x="31469" y="489"/>
                      <a:pt x="31826" y="489"/>
                    </a:cubicBezTo>
                    <a:cubicBezTo>
                      <a:pt x="32183" y="489"/>
                      <a:pt x="32445" y="406"/>
                      <a:pt x="32552" y="239"/>
                    </a:cubicBezTo>
                    <a:cubicBezTo>
                      <a:pt x="32826" y="394"/>
                      <a:pt x="33207" y="489"/>
                      <a:pt x="33552" y="489"/>
                    </a:cubicBezTo>
                    <a:cubicBezTo>
                      <a:pt x="33862" y="489"/>
                      <a:pt x="34100" y="418"/>
                      <a:pt x="34231" y="298"/>
                    </a:cubicBezTo>
                    <a:cubicBezTo>
                      <a:pt x="34266" y="251"/>
                      <a:pt x="34290" y="203"/>
                      <a:pt x="34302" y="156"/>
                    </a:cubicBezTo>
                    <a:lnTo>
                      <a:pt x="34326" y="156"/>
                    </a:lnTo>
                    <a:lnTo>
                      <a:pt x="34326" y="1"/>
                    </a:lnTo>
                    <a:lnTo>
                      <a:pt x="34159" y="1"/>
                    </a:lnTo>
                    <a:lnTo>
                      <a:pt x="34171" y="84"/>
                    </a:lnTo>
                    <a:cubicBezTo>
                      <a:pt x="34171" y="120"/>
                      <a:pt x="34147" y="156"/>
                      <a:pt x="34124" y="191"/>
                    </a:cubicBezTo>
                    <a:cubicBezTo>
                      <a:pt x="34028" y="287"/>
                      <a:pt x="33814" y="346"/>
                      <a:pt x="33552" y="346"/>
                    </a:cubicBezTo>
                    <a:cubicBezTo>
                      <a:pt x="33207" y="346"/>
                      <a:pt x="32814" y="239"/>
                      <a:pt x="32564" y="72"/>
                    </a:cubicBezTo>
                    <a:lnTo>
                      <a:pt x="32481" y="25"/>
                    </a:lnTo>
                    <a:lnTo>
                      <a:pt x="32457" y="120"/>
                    </a:lnTo>
                    <a:cubicBezTo>
                      <a:pt x="32421" y="227"/>
                      <a:pt x="32207" y="346"/>
                      <a:pt x="31826" y="346"/>
                    </a:cubicBezTo>
                    <a:cubicBezTo>
                      <a:pt x="31480" y="346"/>
                      <a:pt x="31099" y="239"/>
                      <a:pt x="30861" y="72"/>
                    </a:cubicBezTo>
                    <a:lnTo>
                      <a:pt x="30790" y="25"/>
                    </a:lnTo>
                    <a:lnTo>
                      <a:pt x="30754" y="108"/>
                    </a:lnTo>
                    <a:cubicBezTo>
                      <a:pt x="30707" y="227"/>
                      <a:pt x="30480" y="346"/>
                      <a:pt x="30099" y="346"/>
                    </a:cubicBezTo>
                    <a:cubicBezTo>
                      <a:pt x="29754" y="346"/>
                      <a:pt x="29385" y="239"/>
                      <a:pt x="29159" y="84"/>
                    </a:cubicBezTo>
                    <a:lnTo>
                      <a:pt x="29087" y="25"/>
                    </a:lnTo>
                    <a:lnTo>
                      <a:pt x="29040" y="108"/>
                    </a:lnTo>
                    <a:cubicBezTo>
                      <a:pt x="28992" y="227"/>
                      <a:pt x="28766" y="346"/>
                      <a:pt x="28373" y="346"/>
                    </a:cubicBezTo>
                    <a:cubicBezTo>
                      <a:pt x="28028" y="346"/>
                      <a:pt x="27659" y="239"/>
                      <a:pt x="27444" y="84"/>
                    </a:cubicBezTo>
                    <a:lnTo>
                      <a:pt x="27385" y="25"/>
                    </a:lnTo>
                    <a:lnTo>
                      <a:pt x="27337" y="108"/>
                    </a:lnTo>
                    <a:cubicBezTo>
                      <a:pt x="27278" y="227"/>
                      <a:pt x="27039" y="346"/>
                      <a:pt x="26646" y="346"/>
                    </a:cubicBezTo>
                    <a:cubicBezTo>
                      <a:pt x="26301" y="346"/>
                      <a:pt x="25944" y="239"/>
                      <a:pt x="25742" y="84"/>
                    </a:cubicBezTo>
                    <a:lnTo>
                      <a:pt x="25682" y="25"/>
                    </a:lnTo>
                    <a:lnTo>
                      <a:pt x="25634" y="96"/>
                    </a:lnTo>
                    <a:cubicBezTo>
                      <a:pt x="25563" y="227"/>
                      <a:pt x="25313" y="346"/>
                      <a:pt x="24932" y="346"/>
                    </a:cubicBezTo>
                    <a:cubicBezTo>
                      <a:pt x="24575" y="346"/>
                      <a:pt x="24230" y="239"/>
                      <a:pt x="24039" y="84"/>
                    </a:cubicBezTo>
                    <a:lnTo>
                      <a:pt x="23979" y="25"/>
                    </a:lnTo>
                    <a:lnTo>
                      <a:pt x="23932" y="96"/>
                    </a:lnTo>
                    <a:cubicBezTo>
                      <a:pt x="23849" y="215"/>
                      <a:pt x="23587" y="346"/>
                      <a:pt x="23206" y="346"/>
                    </a:cubicBezTo>
                    <a:cubicBezTo>
                      <a:pt x="22848" y="346"/>
                      <a:pt x="22515" y="239"/>
                      <a:pt x="22336" y="84"/>
                    </a:cubicBezTo>
                    <a:lnTo>
                      <a:pt x="22265" y="25"/>
                    </a:lnTo>
                    <a:lnTo>
                      <a:pt x="22217" y="96"/>
                    </a:lnTo>
                    <a:cubicBezTo>
                      <a:pt x="22110" y="251"/>
                      <a:pt x="21824" y="346"/>
                      <a:pt x="21479" y="346"/>
                    </a:cubicBezTo>
                    <a:cubicBezTo>
                      <a:pt x="21122" y="346"/>
                      <a:pt x="20789" y="239"/>
                      <a:pt x="20622" y="84"/>
                    </a:cubicBezTo>
                    <a:lnTo>
                      <a:pt x="20562" y="25"/>
                    </a:lnTo>
                    <a:lnTo>
                      <a:pt x="20515" y="96"/>
                    </a:lnTo>
                    <a:cubicBezTo>
                      <a:pt x="20396" y="251"/>
                      <a:pt x="20098" y="346"/>
                      <a:pt x="19753" y="346"/>
                    </a:cubicBezTo>
                    <a:cubicBezTo>
                      <a:pt x="19396" y="346"/>
                      <a:pt x="19074" y="239"/>
                      <a:pt x="18919" y="84"/>
                    </a:cubicBezTo>
                    <a:lnTo>
                      <a:pt x="18860" y="25"/>
                    </a:lnTo>
                    <a:lnTo>
                      <a:pt x="18812" y="96"/>
                    </a:lnTo>
                    <a:cubicBezTo>
                      <a:pt x="18681" y="251"/>
                      <a:pt x="18372" y="346"/>
                      <a:pt x="18026" y="346"/>
                    </a:cubicBezTo>
                    <a:cubicBezTo>
                      <a:pt x="17681" y="346"/>
                      <a:pt x="17360" y="239"/>
                      <a:pt x="17217" y="84"/>
                    </a:cubicBezTo>
                    <a:lnTo>
                      <a:pt x="17157" y="25"/>
                    </a:lnTo>
                    <a:lnTo>
                      <a:pt x="17110" y="84"/>
                    </a:lnTo>
                    <a:cubicBezTo>
                      <a:pt x="16967" y="239"/>
                      <a:pt x="16645" y="346"/>
                      <a:pt x="16300" y="346"/>
                    </a:cubicBezTo>
                    <a:cubicBezTo>
                      <a:pt x="15955" y="346"/>
                      <a:pt x="15645" y="251"/>
                      <a:pt x="15514" y="96"/>
                    </a:cubicBezTo>
                    <a:lnTo>
                      <a:pt x="15455" y="25"/>
                    </a:lnTo>
                    <a:lnTo>
                      <a:pt x="15395" y="84"/>
                    </a:lnTo>
                    <a:cubicBezTo>
                      <a:pt x="15240" y="239"/>
                      <a:pt x="14919" y="346"/>
                      <a:pt x="14574" y="346"/>
                    </a:cubicBezTo>
                    <a:cubicBezTo>
                      <a:pt x="14228" y="346"/>
                      <a:pt x="13931" y="251"/>
                      <a:pt x="13800" y="96"/>
                    </a:cubicBezTo>
                    <a:lnTo>
                      <a:pt x="13752" y="25"/>
                    </a:lnTo>
                    <a:lnTo>
                      <a:pt x="13692" y="84"/>
                    </a:lnTo>
                    <a:cubicBezTo>
                      <a:pt x="13526" y="239"/>
                      <a:pt x="13192" y="346"/>
                      <a:pt x="12847" y="346"/>
                    </a:cubicBezTo>
                    <a:cubicBezTo>
                      <a:pt x="12502" y="346"/>
                      <a:pt x="12204" y="251"/>
                      <a:pt x="12097" y="96"/>
                    </a:cubicBezTo>
                    <a:lnTo>
                      <a:pt x="12049" y="25"/>
                    </a:lnTo>
                    <a:lnTo>
                      <a:pt x="11990" y="84"/>
                    </a:lnTo>
                    <a:cubicBezTo>
                      <a:pt x="11811" y="239"/>
                      <a:pt x="11466" y="346"/>
                      <a:pt x="11121" y="346"/>
                    </a:cubicBezTo>
                    <a:cubicBezTo>
                      <a:pt x="10728" y="346"/>
                      <a:pt x="10478" y="227"/>
                      <a:pt x="10394" y="96"/>
                    </a:cubicBezTo>
                    <a:lnTo>
                      <a:pt x="10347" y="25"/>
                    </a:lnTo>
                    <a:lnTo>
                      <a:pt x="10287" y="84"/>
                    </a:lnTo>
                    <a:cubicBezTo>
                      <a:pt x="10097" y="239"/>
                      <a:pt x="9740" y="346"/>
                      <a:pt x="9394" y="346"/>
                    </a:cubicBezTo>
                    <a:cubicBezTo>
                      <a:pt x="9001" y="346"/>
                      <a:pt x="8763" y="227"/>
                      <a:pt x="8692" y="96"/>
                    </a:cubicBezTo>
                    <a:lnTo>
                      <a:pt x="8644" y="25"/>
                    </a:lnTo>
                    <a:lnTo>
                      <a:pt x="8573" y="84"/>
                    </a:lnTo>
                    <a:cubicBezTo>
                      <a:pt x="8382" y="239"/>
                      <a:pt x="8025" y="346"/>
                      <a:pt x="7668" y="346"/>
                    </a:cubicBezTo>
                    <a:cubicBezTo>
                      <a:pt x="7287" y="346"/>
                      <a:pt x="7049" y="227"/>
                      <a:pt x="6977" y="108"/>
                    </a:cubicBezTo>
                    <a:lnTo>
                      <a:pt x="6942" y="25"/>
                    </a:lnTo>
                    <a:lnTo>
                      <a:pt x="6870" y="84"/>
                    </a:lnTo>
                    <a:cubicBezTo>
                      <a:pt x="6656" y="239"/>
                      <a:pt x="6299" y="346"/>
                      <a:pt x="5942" y="346"/>
                    </a:cubicBezTo>
                    <a:cubicBezTo>
                      <a:pt x="5561" y="346"/>
                      <a:pt x="5334" y="227"/>
                      <a:pt x="5275" y="108"/>
                    </a:cubicBezTo>
                    <a:lnTo>
                      <a:pt x="5239" y="25"/>
                    </a:lnTo>
                    <a:lnTo>
                      <a:pt x="5168" y="84"/>
                    </a:lnTo>
                    <a:cubicBezTo>
                      <a:pt x="4941" y="239"/>
                      <a:pt x="4572" y="346"/>
                      <a:pt x="4215" y="346"/>
                    </a:cubicBezTo>
                    <a:cubicBezTo>
                      <a:pt x="3834" y="346"/>
                      <a:pt x="3620" y="227"/>
                      <a:pt x="3572" y="108"/>
                    </a:cubicBezTo>
                    <a:lnTo>
                      <a:pt x="3536" y="25"/>
                    </a:lnTo>
                    <a:lnTo>
                      <a:pt x="3465" y="84"/>
                    </a:lnTo>
                    <a:cubicBezTo>
                      <a:pt x="3227" y="239"/>
                      <a:pt x="2846" y="346"/>
                      <a:pt x="2489" y="346"/>
                    </a:cubicBezTo>
                    <a:cubicBezTo>
                      <a:pt x="2108" y="346"/>
                      <a:pt x="1905" y="227"/>
                      <a:pt x="1870" y="120"/>
                    </a:cubicBezTo>
                    <a:lnTo>
                      <a:pt x="1834" y="25"/>
                    </a:lnTo>
                    <a:lnTo>
                      <a:pt x="1751" y="72"/>
                    </a:lnTo>
                    <a:cubicBezTo>
                      <a:pt x="1512" y="239"/>
                      <a:pt x="1119" y="346"/>
                      <a:pt x="762" y="346"/>
                    </a:cubicBezTo>
                    <a:cubicBezTo>
                      <a:pt x="500" y="346"/>
                      <a:pt x="298" y="287"/>
                      <a:pt x="203" y="191"/>
                    </a:cubicBezTo>
                    <a:cubicBezTo>
                      <a:pt x="167" y="156"/>
                      <a:pt x="155" y="120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4" name="Google Shape;12314;p32"/>
              <p:cNvSpPr/>
              <p:nvPr/>
            </p:nvSpPr>
            <p:spPr>
              <a:xfrm>
                <a:off x="7323413" y="3407250"/>
                <a:ext cx="8260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465" extrusionOk="0">
                    <a:moveTo>
                      <a:pt x="36" y="0"/>
                    </a:moveTo>
                    <a:lnTo>
                      <a:pt x="36" y="72"/>
                    </a:lnTo>
                    <a:lnTo>
                      <a:pt x="0" y="72"/>
                    </a:lnTo>
                    <a:cubicBezTo>
                      <a:pt x="0" y="143"/>
                      <a:pt x="24" y="215"/>
                      <a:pt x="84" y="274"/>
                    </a:cubicBezTo>
                    <a:cubicBezTo>
                      <a:pt x="203" y="393"/>
                      <a:pt x="441" y="465"/>
                      <a:pt x="738" y="465"/>
                    </a:cubicBezTo>
                    <a:cubicBezTo>
                      <a:pt x="1084" y="465"/>
                      <a:pt x="1441" y="381"/>
                      <a:pt x="1703" y="238"/>
                    </a:cubicBezTo>
                    <a:cubicBezTo>
                      <a:pt x="1810" y="381"/>
                      <a:pt x="2072" y="465"/>
                      <a:pt x="2405" y="465"/>
                    </a:cubicBezTo>
                    <a:cubicBezTo>
                      <a:pt x="2739" y="465"/>
                      <a:pt x="3096" y="381"/>
                      <a:pt x="3346" y="238"/>
                    </a:cubicBezTo>
                    <a:cubicBezTo>
                      <a:pt x="3465" y="381"/>
                      <a:pt x="3727" y="465"/>
                      <a:pt x="4060" y="465"/>
                    </a:cubicBezTo>
                    <a:cubicBezTo>
                      <a:pt x="4406" y="465"/>
                      <a:pt x="4751" y="381"/>
                      <a:pt x="4989" y="238"/>
                    </a:cubicBezTo>
                    <a:cubicBezTo>
                      <a:pt x="5120" y="381"/>
                      <a:pt x="5382" y="465"/>
                      <a:pt x="5727" y="465"/>
                    </a:cubicBezTo>
                    <a:cubicBezTo>
                      <a:pt x="6061" y="465"/>
                      <a:pt x="6406" y="381"/>
                      <a:pt x="6644" y="238"/>
                    </a:cubicBezTo>
                    <a:cubicBezTo>
                      <a:pt x="6775" y="381"/>
                      <a:pt x="7049" y="465"/>
                      <a:pt x="7382" y="465"/>
                    </a:cubicBezTo>
                    <a:cubicBezTo>
                      <a:pt x="7727" y="465"/>
                      <a:pt x="8061" y="381"/>
                      <a:pt x="8287" y="238"/>
                    </a:cubicBezTo>
                    <a:cubicBezTo>
                      <a:pt x="8430" y="381"/>
                      <a:pt x="8704" y="465"/>
                      <a:pt x="9049" y="465"/>
                    </a:cubicBezTo>
                    <a:cubicBezTo>
                      <a:pt x="9382" y="465"/>
                      <a:pt x="9716" y="381"/>
                      <a:pt x="9930" y="238"/>
                    </a:cubicBezTo>
                    <a:cubicBezTo>
                      <a:pt x="10085" y="381"/>
                      <a:pt x="10371" y="465"/>
                      <a:pt x="10704" y="465"/>
                    </a:cubicBezTo>
                    <a:cubicBezTo>
                      <a:pt x="11049" y="465"/>
                      <a:pt x="11371" y="381"/>
                      <a:pt x="11585" y="238"/>
                    </a:cubicBezTo>
                    <a:cubicBezTo>
                      <a:pt x="11740" y="381"/>
                      <a:pt x="12026" y="465"/>
                      <a:pt x="12371" y="465"/>
                    </a:cubicBezTo>
                    <a:cubicBezTo>
                      <a:pt x="12704" y="465"/>
                      <a:pt x="13026" y="381"/>
                      <a:pt x="13228" y="238"/>
                    </a:cubicBezTo>
                    <a:cubicBezTo>
                      <a:pt x="13395" y="381"/>
                      <a:pt x="13692" y="465"/>
                      <a:pt x="14026" y="465"/>
                    </a:cubicBezTo>
                    <a:cubicBezTo>
                      <a:pt x="14371" y="465"/>
                      <a:pt x="14681" y="381"/>
                      <a:pt x="14871" y="238"/>
                    </a:cubicBezTo>
                    <a:cubicBezTo>
                      <a:pt x="15038" y="381"/>
                      <a:pt x="15347" y="465"/>
                      <a:pt x="15693" y="465"/>
                    </a:cubicBezTo>
                    <a:cubicBezTo>
                      <a:pt x="16026" y="465"/>
                      <a:pt x="16336" y="381"/>
                      <a:pt x="16514" y="238"/>
                    </a:cubicBezTo>
                    <a:cubicBezTo>
                      <a:pt x="16693" y="381"/>
                      <a:pt x="17002" y="465"/>
                      <a:pt x="17348" y="465"/>
                    </a:cubicBezTo>
                    <a:cubicBezTo>
                      <a:pt x="17693" y="465"/>
                      <a:pt x="17991" y="381"/>
                      <a:pt x="18169" y="238"/>
                    </a:cubicBezTo>
                    <a:cubicBezTo>
                      <a:pt x="18348" y="381"/>
                      <a:pt x="18669" y="465"/>
                      <a:pt x="19015" y="465"/>
                    </a:cubicBezTo>
                    <a:cubicBezTo>
                      <a:pt x="19348" y="465"/>
                      <a:pt x="19646" y="381"/>
                      <a:pt x="19812" y="238"/>
                    </a:cubicBezTo>
                    <a:cubicBezTo>
                      <a:pt x="20003" y="381"/>
                      <a:pt x="20324" y="465"/>
                      <a:pt x="20669" y="465"/>
                    </a:cubicBezTo>
                    <a:cubicBezTo>
                      <a:pt x="21015" y="465"/>
                      <a:pt x="21301" y="381"/>
                      <a:pt x="21455" y="238"/>
                    </a:cubicBezTo>
                    <a:cubicBezTo>
                      <a:pt x="21658" y="381"/>
                      <a:pt x="21991" y="465"/>
                      <a:pt x="22336" y="465"/>
                    </a:cubicBezTo>
                    <a:cubicBezTo>
                      <a:pt x="22670" y="465"/>
                      <a:pt x="22955" y="381"/>
                      <a:pt x="23098" y="238"/>
                    </a:cubicBezTo>
                    <a:cubicBezTo>
                      <a:pt x="23313" y="381"/>
                      <a:pt x="23646" y="465"/>
                      <a:pt x="23991" y="465"/>
                    </a:cubicBezTo>
                    <a:cubicBezTo>
                      <a:pt x="24325" y="465"/>
                      <a:pt x="24610" y="381"/>
                      <a:pt x="24753" y="238"/>
                    </a:cubicBezTo>
                    <a:cubicBezTo>
                      <a:pt x="24968" y="381"/>
                      <a:pt x="25313" y="465"/>
                      <a:pt x="25658" y="465"/>
                    </a:cubicBezTo>
                    <a:cubicBezTo>
                      <a:pt x="25992" y="465"/>
                      <a:pt x="26265" y="381"/>
                      <a:pt x="26396" y="238"/>
                    </a:cubicBezTo>
                    <a:cubicBezTo>
                      <a:pt x="26635" y="381"/>
                      <a:pt x="26968" y="465"/>
                      <a:pt x="27313" y="465"/>
                    </a:cubicBezTo>
                    <a:cubicBezTo>
                      <a:pt x="27647" y="465"/>
                      <a:pt x="27920" y="381"/>
                      <a:pt x="28039" y="238"/>
                    </a:cubicBezTo>
                    <a:cubicBezTo>
                      <a:pt x="28289" y="381"/>
                      <a:pt x="28635" y="465"/>
                      <a:pt x="28968" y="465"/>
                    </a:cubicBezTo>
                    <a:cubicBezTo>
                      <a:pt x="29313" y="465"/>
                      <a:pt x="29575" y="381"/>
                      <a:pt x="29694" y="238"/>
                    </a:cubicBezTo>
                    <a:cubicBezTo>
                      <a:pt x="29944" y="381"/>
                      <a:pt x="30290" y="465"/>
                      <a:pt x="30635" y="465"/>
                    </a:cubicBezTo>
                    <a:cubicBezTo>
                      <a:pt x="30968" y="465"/>
                      <a:pt x="31230" y="381"/>
                      <a:pt x="31337" y="238"/>
                    </a:cubicBezTo>
                    <a:cubicBezTo>
                      <a:pt x="31599" y="381"/>
                      <a:pt x="31957" y="465"/>
                      <a:pt x="32290" y="465"/>
                    </a:cubicBezTo>
                    <a:cubicBezTo>
                      <a:pt x="32588" y="465"/>
                      <a:pt x="32838" y="393"/>
                      <a:pt x="32957" y="274"/>
                    </a:cubicBezTo>
                    <a:cubicBezTo>
                      <a:pt x="32992" y="238"/>
                      <a:pt x="33016" y="191"/>
                      <a:pt x="33028" y="155"/>
                    </a:cubicBezTo>
                    <a:lnTo>
                      <a:pt x="33040" y="155"/>
                    </a:lnTo>
                    <a:lnTo>
                      <a:pt x="33040" y="0"/>
                    </a:lnTo>
                    <a:lnTo>
                      <a:pt x="32885" y="0"/>
                    </a:lnTo>
                    <a:lnTo>
                      <a:pt x="32885" y="72"/>
                    </a:lnTo>
                    <a:cubicBezTo>
                      <a:pt x="32885" y="107"/>
                      <a:pt x="32873" y="143"/>
                      <a:pt x="32850" y="167"/>
                    </a:cubicBezTo>
                    <a:cubicBezTo>
                      <a:pt x="32754" y="262"/>
                      <a:pt x="32552" y="310"/>
                      <a:pt x="32290" y="310"/>
                    </a:cubicBezTo>
                    <a:cubicBezTo>
                      <a:pt x="31957" y="310"/>
                      <a:pt x="31588" y="215"/>
                      <a:pt x="31349" y="72"/>
                    </a:cubicBezTo>
                    <a:lnTo>
                      <a:pt x="31278" y="24"/>
                    </a:lnTo>
                    <a:lnTo>
                      <a:pt x="31242" y="107"/>
                    </a:lnTo>
                    <a:cubicBezTo>
                      <a:pt x="31207" y="215"/>
                      <a:pt x="31004" y="310"/>
                      <a:pt x="30635" y="310"/>
                    </a:cubicBezTo>
                    <a:cubicBezTo>
                      <a:pt x="30302" y="310"/>
                      <a:pt x="29933" y="215"/>
                      <a:pt x="29706" y="72"/>
                    </a:cubicBezTo>
                    <a:lnTo>
                      <a:pt x="29635" y="24"/>
                    </a:lnTo>
                    <a:lnTo>
                      <a:pt x="29599" y="107"/>
                    </a:lnTo>
                    <a:cubicBezTo>
                      <a:pt x="29552" y="203"/>
                      <a:pt x="29337" y="310"/>
                      <a:pt x="28980" y="310"/>
                    </a:cubicBezTo>
                    <a:cubicBezTo>
                      <a:pt x="28635" y="310"/>
                      <a:pt x="28278" y="215"/>
                      <a:pt x="28063" y="72"/>
                    </a:cubicBezTo>
                    <a:lnTo>
                      <a:pt x="27992" y="24"/>
                    </a:lnTo>
                    <a:lnTo>
                      <a:pt x="27956" y="96"/>
                    </a:lnTo>
                    <a:cubicBezTo>
                      <a:pt x="27908" y="203"/>
                      <a:pt x="27682" y="310"/>
                      <a:pt x="27313" y="310"/>
                    </a:cubicBezTo>
                    <a:cubicBezTo>
                      <a:pt x="26980" y="310"/>
                      <a:pt x="26623" y="215"/>
                      <a:pt x="26420" y="72"/>
                    </a:cubicBezTo>
                    <a:lnTo>
                      <a:pt x="26361" y="24"/>
                    </a:lnTo>
                    <a:lnTo>
                      <a:pt x="26313" y="96"/>
                    </a:lnTo>
                    <a:cubicBezTo>
                      <a:pt x="26254" y="203"/>
                      <a:pt x="26027" y="310"/>
                      <a:pt x="25658" y="310"/>
                    </a:cubicBezTo>
                    <a:cubicBezTo>
                      <a:pt x="25313" y="310"/>
                      <a:pt x="24968" y="215"/>
                      <a:pt x="24777" y="72"/>
                    </a:cubicBezTo>
                    <a:lnTo>
                      <a:pt x="24718" y="24"/>
                    </a:lnTo>
                    <a:lnTo>
                      <a:pt x="24670" y="96"/>
                    </a:lnTo>
                    <a:cubicBezTo>
                      <a:pt x="24599" y="203"/>
                      <a:pt x="24360" y="310"/>
                      <a:pt x="23991" y="310"/>
                    </a:cubicBezTo>
                    <a:cubicBezTo>
                      <a:pt x="23658" y="310"/>
                      <a:pt x="23325" y="227"/>
                      <a:pt x="23134" y="72"/>
                    </a:cubicBezTo>
                    <a:lnTo>
                      <a:pt x="23075" y="24"/>
                    </a:lnTo>
                    <a:lnTo>
                      <a:pt x="23027" y="84"/>
                    </a:lnTo>
                    <a:cubicBezTo>
                      <a:pt x="22955" y="203"/>
                      <a:pt x="22705" y="310"/>
                      <a:pt x="22336" y="310"/>
                    </a:cubicBezTo>
                    <a:cubicBezTo>
                      <a:pt x="21991" y="310"/>
                      <a:pt x="21670" y="227"/>
                      <a:pt x="21503" y="72"/>
                    </a:cubicBezTo>
                    <a:lnTo>
                      <a:pt x="21443" y="24"/>
                    </a:lnTo>
                    <a:lnTo>
                      <a:pt x="21396" y="84"/>
                    </a:lnTo>
                    <a:cubicBezTo>
                      <a:pt x="21301" y="203"/>
                      <a:pt x="21050" y="310"/>
                      <a:pt x="20669" y="310"/>
                    </a:cubicBezTo>
                    <a:cubicBezTo>
                      <a:pt x="20336" y="310"/>
                      <a:pt x="20015" y="227"/>
                      <a:pt x="19860" y="72"/>
                    </a:cubicBezTo>
                    <a:lnTo>
                      <a:pt x="19800" y="24"/>
                    </a:lnTo>
                    <a:lnTo>
                      <a:pt x="19753" y="84"/>
                    </a:lnTo>
                    <a:cubicBezTo>
                      <a:pt x="19634" y="227"/>
                      <a:pt x="19336" y="322"/>
                      <a:pt x="19015" y="322"/>
                    </a:cubicBezTo>
                    <a:cubicBezTo>
                      <a:pt x="18669" y="322"/>
                      <a:pt x="18360" y="227"/>
                      <a:pt x="18217" y="84"/>
                    </a:cubicBezTo>
                    <a:lnTo>
                      <a:pt x="18157" y="24"/>
                    </a:lnTo>
                    <a:lnTo>
                      <a:pt x="18110" y="84"/>
                    </a:lnTo>
                    <a:cubicBezTo>
                      <a:pt x="17979" y="227"/>
                      <a:pt x="17681" y="322"/>
                      <a:pt x="17348" y="322"/>
                    </a:cubicBezTo>
                    <a:cubicBezTo>
                      <a:pt x="17014" y="322"/>
                      <a:pt x="16705" y="227"/>
                      <a:pt x="16574" y="84"/>
                    </a:cubicBezTo>
                    <a:lnTo>
                      <a:pt x="16514" y="24"/>
                    </a:lnTo>
                    <a:lnTo>
                      <a:pt x="16467" y="84"/>
                    </a:lnTo>
                    <a:cubicBezTo>
                      <a:pt x="16324" y="227"/>
                      <a:pt x="16026" y="322"/>
                      <a:pt x="15693" y="322"/>
                    </a:cubicBezTo>
                    <a:cubicBezTo>
                      <a:pt x="15359" y="322"/>
                      <a:pt x="15062" y="227"/>
                      <a:pt x="14931" y="84"/>
                    </a:cubicBezTo>
                    <a:lnTo>
                      <a:pt x="14883" y="24"/>
                    </a:lnTo>
                    <a:lnTo>
                      <a:pt x="14824" y="84"/>
                    </a:lnTo>
                    <a:cubicBezTo>
                      <a:pt x="14669" y="227"/>
                      <a:pt x="14359" y="322"/>
                      <a:pt x="14026" y="322"/>
                    </a:cubicBezTo>
                    <a:cubicBezTo>
                      <a:pt x="13692" y="322"/>
                      <a:pt x="13407" y="227"/>
                      <a:pt x="13288" y="84"/>
                    </a:cubicBezTo>
                    <a:lnTo>
                      <a:pt x="13240" y="24"/>
                    </a:lnTo>
                    <a:lnTo>
                      <a:pt x="13180" y="72"/>
                    </a:lnTo>
                    <a:cubicBezTo>
                      <a:pt x="13026" y="227"/>
                      <a:pt x="12704" y="310"/>
                      <a:pt x="12371" y="310"/>
                    </a:cubicBezTo>
                    <a:cubicBezTo>
                      <a:pt x="11990" y="310"/>
                      <a:pt x="11740" y="203"/>
                      <a:pt x="11645" y="84"/>
                    </a:cubicBezTo>
                    <a:lnTo>
                      <a:pt x="11597" y="24"/>
                    </a:lnTo>
                    <a:lnTo>
                      <a:pt x="11537" y="72"/>
                    </a:lnTo>
                    <a:cubicBezTo>
                      <a:pt x="11371" y="227"/>
                      <a:pt x="11037" y="310"/>
                      <a:pt x="10704" y="310"/>
                    </a:cubicBezTo>
                    <a:cubicBezTo>
                      <a:pt x="10335" y="310"/>
                      <a:pt x="10085" y="203"/>
                      <a:pt x="10001" y="84"/>
                    </a:cubicBezTo>
                    <a:lnTo>
                      <a:pt x="9954" y="24"/>
                    </a:lnTo>
                    <a:lnTo>
                      <a:pt x="9894" y="72"/>
                    </a:lnTo>
                    <a:cubicBezTo>
                      <a:pt x="9716" y="227"/>
                      <a:pt x="9382" y="322"/>
                      <a:pt x="9049" y="322"/>
                    </a:cubicBezTo>
                    <a:cubicBezTo>
                      <a:pt x="8668" y="322"/>
                      <a:pt x="8430" y="203"/>
                      <a:pt x="8358" y="96"/>
                    </a:cubicBezTo>
                    <a:lnTo>
                      <a:pt x="8323" y="24"/>
                    </a:lnTo>
                    <a:lnTo>
                      <a:pt x="8251" y="72"/>
                    </a:lnTo>
                    <a:cubicBezTo>
                      <a:pt x="8061" y="215"/>
                      <a:pt x="7727" y="322"/>
                      <a:pt x="7382" y="322"/>
                    </a:cubicBezTo>
                    <a:cubicBezTo>
                      <a:pt x="7013" y="322"/>
                      <a:pt x="6787" y="203"/>
                      <a:pt x="6727" y="96"/>
                    </a:cubicBezTo>
                    <a:lnTo>
                      <a:pt x="6680" y="24"/>
                    </a:lnTo>
                    <a:lnTo>
                      <a:pt x="6608" y="72"/>
                    </a:lnTo>
                    <a:cubicBezTo>
                      <a:pt x="6406" y="215"/>
                      <a:pt x="6061" y="322"/>
                      <a:pt x="5727" y="322"/>
                    </a:cubicBezTo>
                    <a:cubicBezTo>
                      <a:pt x="5358" y="322"/>
                      <a:pt x="5132" y="203"/>
                      <a:pt x="5084" y="96"/>
                    </a:cubicBezTo>
                    <a:lnTo>
                      <a:pt x="5037" y="24"/>
                    </a:lnTo>
                    <a:lnTo>
                      <a:pt x="4965" y="72"/>
                    </a:lnTo>
                    <a:cubicBezTo>
                      <a:pt x="4763" y="215"/>
                      <a:pt x="4406" y="322"/>
                      <a:pt x="4060" y="322"/>
                    </a:cubicBezTo>
                    <a:cubicBezTo>
                      <a:pt x="3691" y="322"/>
                      <a:pt x="3489" y="215"/>
                      <a:pt x="3441" y="107"/>
                    </a:cubicBezTo>
                    <a:lnTo>
                      <a:pt x="3405" y="24"/>
                    </a:lnTo>
                    <a:lnTo>
                      <a:pt x="3334" y="72"/>
                    </a:lnTo>
                    <a:cubicBezTo>
                      <a:pt x="3108" y="215"/>
                      <a:pt x="2739" y="322"/>
                      <a:pt x="2405" y="322"/>
                    </a:cubicBezTo>
                    <a:cubicBezTo>
                      <a:pt x="2036" y="322"/>
                      <a:pt x="1834" y="203"/>
                      <a:pt x="1798" y="107"/>
                    </a:cubicBezTo>
                    <a:lnTo>
                      <a:pt x="1762" y="24"/>
                    </a:lnTo>
                    <a:lnTo>
                      <a:pt x="1691" y="72"/>
                    </a:lnTo>
                    <a:cubicBezTo>
                      <a:pt x="1453" y="215"/>
                      <a:pt x="1084" y="322"/>
                      <a:pt x="738" y="322"/>
                    </a:cubicBezTo>
                    <a:cubicBezTo>
                      <a:pt x="488" y="322"/>
                      <a:pt x="286" y="262"/>
                      <a:pt x="191" y="167"/>
                    </a:cubicBezTo>
                    <a:cubicBezTo>
                      <a:pt x="167" y="143"/>
                      <a:pt x="143" y="107"/>
                      <a:pt x="143" y="84"/>
                    </a:cubicBez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5" name="Google Shape;12315;p32"/>
              <p:cNvSpPr/>
              <p:nvPr/>
            </p:nvSpPr>
            <p:spPr>
              <a:xfrm>
                <a:off x="7257913" y="4097500"/>
                <a:ext cx="971575" cy="637600"/>
              </a:xfrm>
              <a:custGeom>
                <a:avLst/>
                <a:gdLst/>
                <a:ahLst/>
                <a:cxnLst/>
                <a:rect l="l" t="t" r="r" b="b"/>
                <a:pathLst>
                  <a:path w="38863" h="25504" extrusionOk="0">
                    <a:moveTo>
                      <a:pt x="1" y="1"/>
                    </a:moveTo>
                    <a:lnTo>
                      <a:pt x="1" y="25504"/>
                    </a:lnTo>
                    <a:lnTo>
                      <a:pt x="38863" y="25504"/>
                    </a:lnTo>
                    <a:lnTo>
                      <a:pt x="388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6" name="Google Shape;12316;p32"/>
              <p:cNvSpPr/>
              <p:nvPr/>
            </p:nvSpPr>
            <p:spPr>
              <a:xfrm>
                <a:off x="7257913" y="4097500"/>
                <a:ext cx="965625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38625" h="2978" extrusionOk="0">
                    <a:moveTo>
                      <a:pt x="1" y="1"/>
                    </a:moveTo>
                    <a:lnTo>
                      <a:pt x="1" y="2977"/>
                    </a:lnTo>
                    <a:lnTo>
                      <a:pt x="38625" y="2977"/>
                    </a:lnTo>
                    <a:lnTo>
                      <a:pt x="386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7" name="Google Shape;12317;p32"/>
              <p:cNvSpPr/>
              <p:nvPr/>
            </p:nvSpPr>
            <p:spPr>
              <a:xfrm>
                <a:off x="7308238" y="4228475"/>
                <a:ext cx="818575" cy="500375"/>
              </a:xfrm>
              <a:custGeom>
                <a:avLst/>
                <a:gdLst/>
                <a:ahLst/>
                <a:cxnLst/>
                <a:rect l="l" t="t" r="r" b="b"/>
                <a:pathLst>
                  <a:path w="32743" h="20015" extrusionOk="0">
                    <a:moveTo>
                      <a:pt x="0" y="1"/>
                    </a:moveTo>
                    <a:lnTo>
                      <a:pt x="0" y="20015"/>
                    </a:lnTo>
                    <a:lnTo>
                      <a:pt x="32742" y="20015"/>
                    </a:lnTo>
                    <a:lnTo>
                      <a:pt x="3274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8" name="Google Shape;12318;p32"/>
              <p:cNvSpPr/>
              <p:nvPr/>
            </p:nvSpPr>
            <p:spPr>
              <a:xfrm>
                <a:off x="7328763" y="4245150"/>
                <a:ext cx="777500" cy="483700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8" extrusionOk="0">
                    <a:moveTo>
                      <a:pt x="1" y="0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9" name="Google Shape;12319;p32"/>
              <p:cNvSpPr/>
              <p:nvPr/>
            </p:nvSpPr>
            <p:spPr>
              <a:xfrm>
                <a:off x="7355263" y="4254075"/>
                <a:ext cx="127700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0" name="Google Shape;12320;p32"/>
              <p:cNvSpPr/>
              <p:nvPr/>
            </p:nvSpPr>
            <p:spPr>
              <a:xfrm>
                <a:off x="7497838" y="4254075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1" name="Google Shape;12321;p32"/>
              <p:cNvSpPr/>
              <p:nvPr/>
            </p:nvSpPr>
            <p:spPr>
              <a:xfrm>
                <a:off x="7640413" y="4254075"/>
                <a:ext cx="1280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2" name="Google Shape;12322;p32"/>
              <p:cNvSpPr/>
              <p:nvPr/>
            </p:nvSpPr>
            <p:spPr>
              <a:xfrm>
                <a:off x="7783288" y="4254075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3" name="Google Shape;12323;p32"/>
              <p:cNvSpPr/>
              <p:nvPr/>
            </p:nvSpPr>
            <p:spPr>
              <a:xfrm>
                <a:off x="7925863" y="4254075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rgbClr val="154F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4" name="Google Shape;12324;p32"/>
              <p:cNvSpPr/>
              <p:nvPr/>
            </p:nvSpPr>
            <p:spPr>
              <a:xfrm>
                <a:off x="7355263" y="4354675"/>
                <a:ext cx="127700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5" name="Google Shape;12325;p32"/>
              <p:cNvSpPr/>
              <p:nvPr/>
            </p:nvSpPr>
            <p:spPr>
              <a:xfrm>
                <a:off x="7497838" y="4354675"/>
                <a:ext cx="127725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6" name="Google Shape;12326;p32"/>
              <p:cNvSpPr/>
              <p:nvPr/>
            </p:nvSpPr>
            <p:spPr>
              <a:xfrm>
                <a:off x="7640413" y="4354675"/>
                <a:ext cx="128025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7" name="Google Shape;12327;p32"/>
              <p:cNvSpPr/>
              <p:nvPr/>
            </p:nvSpPr>
            <p:spPr>
              <a:xfrm>
                <a:off x="7783288" y="4354675"/>
                <a:ext cx="127725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8" name="Google Shape;12328;p32"/>
              <p:cNvSpPr/>
              <p:nvPr/>
            </p:nvSpPr>
            <p:spPr>
              <a:xfrm>
                <a:off x="7925863" y="4354675"/>
                <a:ext cx="127725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rgbClr val="154F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9" name="Google Shape;12329;p32"/>
              <p:cNvSpPr/>
              <p:nvPr/>
            </p:nvSpPr>
            <p:spPr>
              <a:xfrm>
                <a:off x="7355263" y="4455000"/>
                <a:ext cx="127700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0" name="Google Shape;12330;p32"/>
              <p:cNvSpPr/>
              <p:nvPr/>
            </p:nvSpPr>
            <p:spPr>
              <a:xfrm>
                <a:off x="7497838" y="4455000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1" name="Google Shape;12331;p32"/>
              <p:cNvSpPr/>
              <p:nvPr/>
            </p:nvSpPr>
            <p:spPr>
              <a:xfrm>
                <a:off x="7640413" y="4455000"/>
                <a:ext cx="1280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20" y="3524"/>
                    </a:lnTo>
                    <a:lnTo>
                      <a:pt x="512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2" name="Google Shape;12332;p32"/>
              <p:cNvSpPr/>
              <p:nvPr/>
            </p:nvSpPr>
            <p:spPr>
              <a:xfrm>
                <a:off x="7783288" y="4455000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3" name="Google Shape;12333;p32"/>
              <p:cNvSpPr/>
              <p:nvPr/>
            </p:nvSpPr>
            <p:spPr>
              <a:xfrm>
                <a:off x="7925875" y="4254350"/>
                <a:ext cx="168776" cy="464947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4" name="Google Shape;12334;p32"/>
              <p:cNvSpPr/>
              <p:nvPr/>
            </p:nvSpPr>
            <p:spPr>
              <a:xfrm>
                <a:off x="7161188" y="3934400"/>
                <a:ext cx="1151350" cy="198850"/>
              </a:xfrm>
              <a:custGeom>
                <a:avLst/>
                <a:gdLst/>
                <a:ahLst/>
                <a:cxnLst/>
                <a:rect l="l" t="t" r="r" b="b"/>
                <a:pathLst>
                  <a:path w="46054" h="7954" extrusionOk="0">
                    <a:moveTo>
                      <a:pt x="3417" y="0"/>
                    </a:moveTo>
                    <a:lnTo>
                      <a:pt x="0" y="7668"/>
                    </a:lnTo>
                    <a:cubicBezTo>
                      <a:pt x="143" y="7846"/>
                      <a:pt x="488" y="7954"/>
                      <a:pt x="929" y="7954"/>
                    </a:cubicBezTo>
                    <a:cubicBezTo>
                      <a:pt x="1441" y="7954"/>
                      <a:pt x="1941" y="7799"/>
                      <a:pt x="2239" y="7573"/>
                    </a:cubicBezTo>
                    <a:cubicBezTo>
                      <a:pt x="2358" y="7799"/>
                      <a:pt x="2739" y="7954"/>
                      <a:pt x="3251" y="7954"/>
                    </a:cubicBezTo>
                    <a:cubicBezTo>
                      <a:pt x="3763" y="7954"/>
                      <a:pt x="4263" y="7799"/>
                      <a:pt x="4549" y="7573"/>
                    </a:cubicBezTo>
                    <a:cubicBezTo>
                      <a:pt x="4679" y="7799"/>
                      <a:pt x="5060" y="7954"/>
                      <a:pt x="5572" y="7954"/>
                    </a:cubicBezTo>
                    <a:cubicBezTo>
                      <a:pt x="6096" y="7954"/>
                      <a:pt x="6584" y="7799"/>
                      <a:pt x="6858" y="7573"/>
                    </a:cubicBezTo>
                    <a:cubicBezTo>
                      <a:pt x="6989" y="7799"/>
                      <a:pt x="7394" y="7954"/>
                      <a:pt x="7906" y="7954"/>
                    </a:cubicBezTo>
                    <a:cubicBezTo>
                      <a:pt x="8418" y="7954"/>
                      <a:pt x="8906" y="7799"/>
                      <a:pt x="9168" y="7573"/>
                    </a:cubicBezTo>
                    <a:cubicBezTo>
                      <a:pt x="9311" y="7799"/>
                      <a:pt x="9716" y="7954"/>
                      <a:pt x="10228" y="7954"/>
                    </a:cubicBezTo>
                    <a:cubicBezTo>
                      <a:pt x="10740" y="7954"/>
                      <a:pt x="11216" y="7799"/>
                      <a:pt x="11478" y="7573"/>
                    </a:cubicBezTo>
                    <a:cubicBezTo>
                      <a:pt x="11633" y="7799"/>
                      <a:pt x="12038" y="7954"/>
                      <a:pt x="12550" y="7954"/>
                    </a:cubicBezTo>
                    <a:cubicBezTo>
                      <a:pt x="13073" y="7954"/>
                      <a:pt x="13538" y="7799"/>
                      <a:pt x="13788" y="7573"/>
                    </a:cubicBezTo>
                    <a:cubicBezTo>
                      <a:pt x="13954" y="7799"/>
                      <a:pt x="14371" y="7954"/>
                      <a:pt x="14883" y="7954"/>
                    </a:cubicBezTo>
                    <a:cubicBezTo>
                      <a:pt x="15395" y="7954"/>
                      <a:pt x="15859" y="7799"/>
                      <a:pt x="16098" y="7573"/>
                    </a:cubicBezTo>
                    <a:cubicBezTo>
                      <a:pt x="16264" y="7799"/>
                      <a:pt x="16693" y="7954"/>
                      <a:pt x="17205" y="7954"/>
                    </a:cubicBezTo>
                    <a:cubicBezTo>
                      <a:pt x="17717" y="7954"/>
                      <a:pt x="18181" y="7799"/>
                      <a:pt x="18407" y="7573"/>
                    </a:cubicBezTo>
                    <a:cubicBezTo>
                      <a:pt x="18586" y="7799"/>
                      <a:pt x="19015" y="7954"/>
                      <a:pt x="19527" y="7954"/>
                    </a:cubicBezTo>
                    <a:cubicBezTo>
                      <a:pt x="20050" y="7954"/>
                      <a:pt x="20491" y="7799"/>
                      <a:pt x="20717" y="7573"/>
                    </a:cubicBezTo>
                    <a:cubicBezTo>
                      <a:pt x="20908" y="7799"/>
                      <a:pt x="21348" y="7954"/>
                      <a:pt x="21860" y="7954"/>
                    </a:cubicBezTo>
                    <a:cubicBezTo>
                      <a:pt x="22372" y="7954"/>
                      <a:pt x="22813" y="7799"/>
                      <a:pt x="23015" y="7573"/>
                    </a:cubicBezTo>
                    <a:cubicBezTo>
                      <a:pt x="23229" y="7799"/>
                      <a:pt x="23670" y="7954"/>
                      <a:pt x="24182" y="7954"/>
                    </a:cubicBezTo>
                    <a:cubicBezTo>
                      <a:pt x="24694" y="7954"/>
                      <a:pt x="25134" y="7799"/>
                      <a:pt x="25325" y="7573"/>
                    </a:cubicBezTo>
                    <a:cubicBezTo>
                      <a:pt x="25539" y="7799"/>
                      <a:pt x="25992" y="7954"/>
                      <a:pt x="26504" y="7954"/>
                    </a:cubicBezTo>
                    <a:cubicBezTo>
                      <a:pt x="27028" y="7954"/>
                      <a:pt x="27456" y="7799"/>
                      <a:pt x="27635" y="7573"/>
                    </a:cubicBezTo>
                    <a:cubicBezTo>
                      <a:pt x="27861" y="7799"/>
                      <a:pt x="28325" y="7954"/>
                      <a:pt x="28837" y="7954"/>
                    </a:cubicBezTo>
                    <a:cubicBezTo>
                      <a:pt x="29349" y="7954"/>
                      <a:pt x="29766" y="7799"/>
                      <a:pt x="29945" y="7573"/>
                    </a:cubicBezTo>
                    <a:cubicBezTo>
                      <a:pt x="30183" y="7799"/>
                      <a:pt x="30647" y="7954"/>
                      <a:pt x="31159" y="7954"/>
                    </a:cubicBezTo>
                    <a:cubicBezTo>
                      <a:pt x="31671" y="7954"/>
                      <a:pt x="32088" y="7799"/>
                      <a:pt x="32254" y="7573"/>
                    </a:cubicBezTo>
                    <a:cubicBezTo>
                      <a:pt x="32504" y="7799"/>
                      <a:pt x="32969" y="7954"/>
                      <a:pt x="33481" y="7954"/>
                    </a:cubicBezTo>
                    <a:cubicBezTo>
                      <a:pt x="34005" y="7954"/>
                      <a:pt x="34409" y="7799"/>
                      <a:pt x="34564" y="7573"/>
                    </a:cubicBezTo>
                    <a:cubicBezTo>
                      <a:pt x="34814" y="7799"/>
                      <a:pt x="35302" y="7954"/>
                      <a:pt x="35814" y="7954"/>
                    </a:cubicBezTo>
                    <a:cubicBezTo>
                      <a:pt x="36326" y="7954"/>
                      <a:pt x="36731" y="7799"/>
                      <a:pt x="36874" y="7573"/>
                    </a:cubicBezTo>
                    <a:cubicBezTo>
                      <a:pt x="37136" y="7799"/>
                      <a:pt x="37624" y="7954"/>
                      <a:pt x="38136" y="7954"/>
                    </a:cubicBezTo>
                    <a:cubicBezTo>
                      <a:pt x="38648" y="7954"/>
                      <a:pt x="39041" y="7799"/>
                      <a:pt x="39184" y="7573"/>
                    </a:cubicBezTo>
                    <a:cubicBezTo>
                      <a:pt x="39458" y="7799"/>
                      <a:pt x="39946" y="7954"/>
                      <a:pt x="40458" y="7954"/>
                    </a:cubicBezTo>
                    <a:cubicBezTo>
                      <a:pt x="40982" y="7954"/>
                      <a:pt x="41363" y="7799"/>
                      <a:pt x="41494" y="7573"/>
                    </a:cubicBezTo>
                    <a:cubicBezTo>
                      <a:pt x="41779" y="7799"/>
                      <a:pt x="42279" y="7954"/>
                      <a:pt x="42791" y="7954"/>
                    </a:cubicBezTo>
                    <a:cubicBezTo>
                      <a:pt x="43303" y="7954"/>
                      <a:pt x="43684" y="7799"/>
                      <a:pt x="43792" y="7573"/>
                    </a:cubicBezTo>
                    <a:cubicBezTo>
                      <a:pt x="44089" y="7799"/>
                      <a:pt x="44601" y="7954"/>
                      <a:pt x="45113" y="7954"/>
                    </a:cubicBezTo>
                    <a:cubicBezTo>
                      <a:pt x="45566" y="7954"/>
                      <a:pt x="45911" y="7835"/>
                      <a:pt x="46054" y="7644"/>
                    </a:cubicBezTo>
                    <a:lnTo>
                      <a:pt x="4263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5" name="Google Shape;12335;p32"/>
              <p:cNvSpPr/>
              <p:nvPr/>
            </p:nvSpPr>
            <p:spPr>
              <a:xfrm>
                <a:off x="7184113" y="4090075"/>
                <a:ext cx="11090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4363" h="572" extrusionOk="0">
                    <a:moveTo>
                      <a:pt x="1846" y="0"/>
                    </a:moveTo>
                    <a:lnTo>
                      <a:pt x="1774" y="60"/>
                    </a:lnTo>
                    <a:cubicBezTo>
                      <a:pt x="1440" y="305"/>
                      <a:pt x="971" y="404"/>
                      <a:pt x="556" y="404"/>
                    </a:cubicBezTo>
                    <a:cubicBezTo>
                      <a:pt x="365" y="404"/>
                      <a:pt x="186" y="383"/>
                      <a:pt x="36" y="345"/>
                    </a:cubicBezTo>
                    <a:lnTo>
                      <a:pt x="0" y="488"/>
                    </a:lnTo>
                    <a:cubicBezTo>
                      <a:pt x="164" y="531"/>
                      <a:pt x="356" y="555"/>
                      <a:pt x="559" y="555"/>
                    </a:cubicBezTo>
                    <a:cubicBezTo>
                      <a:pt x="976" y="555"/>
                      <a:pt x="1441" y="455"/>
                      <a:pt x="1810" y="215"/>
                    </a:cubicBezTo>
                    <a:cubicBezTo>
                      <a:pt x="1917" y="369"/>
                      <a:pt x="2119" y="465"/>
                      <a:pt x="2393" y="524"/>
                    </a:cubicBezTo>
                    <a:cubicBezTo>
                      <a:pt x="2517" y="549"/>
                      <a:pt x="2658" y="563"/>
                      <a:pt x="2807" y="563"/>
                    </a:cubicBezTo>
                    <a:cubicBezTo>
                      <a:pt x="3221" y="563"/>
                      <a:pt x="3702" y="459"/>
                      <a:pt x="4060" y="215"/>
                    </a:cubicBezTo>
                    <a:cubicBezTo>
                      <a:pt x="4191" y="369"/>
                      <a:pt x="4405" y="476"/>
                      <a:pt x="4691" y="536"/>
                    </a:cubicBezTo>
                    <a:cubicBezTo>
                      <a:pt x="4813" y="557"/>
                      <a:pt x="4940" y="567"/>
                      <a:pt x="5067" y="567"/>
                    </a:cubicBezTo>
                    <a:cubicBezTo>
                      <a:pt x="5524" y="567"/>
                      <a:pt x="5994" y="438"/>
                      <a:pt x="6310" y="215"/>
                    </a:cubicBezTo>
                    <a:cubicBezTo>
                      <a:pt x="6453" y="381"/>
                      <a:pt x="6703" y="488"/>
                      <a:pt x="7013" y="536"/>
                    </a:cubicBezTo>
                    <a:cubicBezTo>
                      <a:pt x="7121" y="553"/>
                      <a:pt x="7232" y="561"/>
                      <a:pt x="7345" y="561"/>
                    </a:cubicBezTo>
                    <a:cubicBezTo>
                      <a:pt x="7793" y="561"/>
                      <a:pt x="8259" y="433"/>
                      <a:pt x="8573" y="215"/>
                    </a:cubicBezTo>
                    <a:cubicBezTo>
                      <a:pt x="8727" y="381"/>
                      <a:pt x="8989" y="500"/>
                      <a:pt x="9323" y="548"/>
                    </a:cubicBezTo>
                    <a:cubicBezTo>
                      <a:pt x="9422" y="561"/>
                      <a:pt x="9522" y="567"/>
                      <a:pt x="9623" y="567"/>
                    </a:cubicBezTo>
                    <a:cubicBezTo>
                      <a:pt x="10075" y="567"/>
                      <a:pt x="10521" y="439"/>
                      <a:pt x="10823" y="215"/>
                    </a:cubicBezTo>
                    <a:cubicBezTo>
                      <a:pt x="11001" y="393"/>
                      <a:pt x="11287" y="512"/>
                      <a:pt x="11644" y="548"/>
                    </a:cubicBezTo>
                    <a:cubicBezTo>
                      <a:pt x="11730" y="557"/>
                      <a:pt x="11817" y="562"/>
                      <a:pt x="11903" y="562"/>
                    </a:cubicBezTo>
                    <a:cubicBezTo>
                      <a:pt x="12354" y="562"/>
                      <a:pt x="12795" y="434"/>
                      <a:pt x="13085" y="215"/>
                    </a:cubicBezTo>
                    <a:cubicBezTo>
                      <a:pt x="13264" y="405"/>
                      <a:pt x="13585" y="524"/>
                      <a:pt x="13966" y="560"/>
                    </a:cubicBezTo>
                    <a:cubicBezTo>
                      <a:pt x="14023" y="564"/>
                      <a:pt x="14080" y="566"/>
                      <a:pt x="14137" y="566"/>
                    </a:cubicBezTo>
                    <a:cubicBezTo>
                      <a:pt x="14602" y="566"/>
                      <a:pt x="15049" y="437"/>
                      <a:pt x="15335" y="215"/>
                    </a:cubicBezTo>
                    <a:cubicBezTo>
                      <a:pt x="15538" y="417"/>
                      <a:pt x="15883" y="536"/>
                      <a:pt x="16288" y="560"/>
                    </a:cubicBezTo>
                    <a:cubicBezTo>
                      <a:pt x="16344" y="564"/>
                      <a:pt x="16399" y="566"/>
                      <a:pt x="16454" y="566"/>
                    </a:cubicBezTo>
                    <a:cubicBezTo>
                      <a:pt x="16904" y="566"/>
                      <a:pt x="17322" y="437"/>
                      <a:pt x="17598" y="215"/>
                    </a:cubicBezTo>
                    <a:cubicBezTo>
                      <a:pt x="17812" y="417"/>
                      <a:pt x="18181" y="548"/>
                      <a:pt x="18610" y="560"/>
                    </a:cubicBezTo>
                    <a:cubicBezTo>
                      <a:pt x="18648" y="562"/>
                      <a:pt x="18687" y="563"/>
                      <a:pt x="18726" y="563"/>
                    </a:cubicBezTo>
                    <a:cubicBezTo>
                      <a:pt x="19181" y="563"/>
                      <a:pt x="19595" y="434"/>
                      <a:pt x="19848" y="215"/>
                    </a:cubicBezTo>
                    <a:cubicBezTo>
                      <a:pt x="20086" y="429"/>
                      <a:pt x="20491" y="560"/>
                      <a:pt x="20943" y="560"/>
                    </a:cubicBezTo>
                    <a:cubicBezTo>
                      <a:pt x="20963" y="560"/>
                      <a:pt x="20983" y="561"/>
                      <a:pt x="21003" y="561"/>
                    </a:cubicBezTo>
                    <a:cubicBezTo>
                      <a:pt x="21455" y="561"/>
                      <a:pt x="21859" y="431"/>
                      <a:pt x="22098" y="215"/>
                    </a:cubicBezTo>
                    <a:cubicBezTo>
                      <a:pt x="22360" y="441"/>
                      <a:pt x="22777" y="560"/>
                      <a:pt x="23241" y="560"/>
                    </a:cubicBezTo>
                    <a:lnTo>
                      <a:pt x="23265" y="560"/>
                    </a:lnTo>
                    <a:cubicBezTo>
                      <a:pt x="23717" y="560"/>
                      <a:pt x="24122" y="429"/>
                      <a:pt x="24360" y="215"/>
                    </a:cubicBezTo>
                    <a:cubicBezTo>
                      <a:pt x="24613" y="434"/>
                      <a:pt x="25027" y="563"/>
                      <a:pt x="25473" y="563"/>
                    </a:cubicBezTo>
                    <a:cubicBezTo>
                      <a:pt x="25511" y="563"/>
                      <a:pt x="25549" y="562"/>
                      <a:pt x="25587" y="560"/>
                    </a:cubicBezTo>
                    <a:cubicBezTo>
                      <a:pt x="26027" y="548"/>
                      <a:pt x="26396" y="417"/>
                      <a:pt x="26611" y="215"/>
                    </a:cubicBezTo>
                    <a:cubicBezTo>
                      <a:pt x="26886" y="437"/>
                      <a:pt x="27304" y="566"/>
                      <a:pt x="27754" y="566"/>
                    </a:cubicBezTo>
                    <a:cubicBezTo>
                      <a:pt x="27809" y="566"/>
                      <a:pt x="27865" y="564"/>
                      <a:pt x="27920" y="560"/>
                    </a:cubicBezTo>
                    <a:cubicBezTo>
                      <a:pt x="28325" y="536"/>
                      <a:pt x="28670" y="417"/>
                      <a:pt x="28873" y="215"/>
                    </a:cubicBezTo>
                    <a:cubicBezTo>
                      <a:pt x="29159" y="437"/>
                      <a:pt x="29606" y="566"/>
                      <a:pt x="30071" y="566"/>
                    </a:cubicBezTo>
                    <a:cubicBezTo>
                      <a:pt x="30128" y="566"/>
                      <a:pt x="30185" y="564"/>
                      <a:pt x="30242" y="560"/>
                    </a:cubicBezTo>
                    <a:cubicBezTo>
                      <a:pt x="30623" y="524"/>
                      <a:pt x="30944" y="405"/>
                      <a:pt x="31123" y="215"/>
                    </a:cubicBezTo>
                    <a:cubicBezTo>
                      <a:pt x="31413" y="434"/>
                      <a:pt x="31854" y="562"/>
                      <a:pt x="32305" y="562"/>
                    </a:cubicBezTo>
                    <a:cubicBezTo>
                      <a:pt x="32391" y="562"/>
                      <a:pt x="32478" y="557"/>
                      <a:pt x="32564" y="548"/>
                    </a:cubicBezTo>
                    <a:cubicBezTo>
                      <a:pt x="32921" y="512"/>
                      <a:pt x="33207" y="393"/>
                      <a:pt x="33385" y="215"/>
                    </a:cubicBezTo>
                    <a:cubicBezTo>
                      <a:pt x="33678" y="439"/>
                      <a:pt x="34130" y="567"/>
                      <a:pt x="34585" y="567"/>
                    </a:cubicBezTo>
                    <a:cubicBezTo>
                      <a:pt x="34685" y="567"/>
                      <a:pt x="34786" y="561"/>
                      <a:pt x="34885" y="548"/>
                    </a:cubicBezTo>
                    <a:cubicBezTo>
                      <a:pt x="35219" y="500"/>
                      <a:pt x="35481" y="381"/>
                      <a:pt x="35636" y="215"/>
                    </a:cubicBezTo>
                    <a:cubicBezTo>
                      <a:pt x="35949" y="433"/>
                      <a:pt x="36408" y="561"/>
                      <a:pt x="36858" y="561"/>
                    </a:cubicBezTo>
                    <a:cubicBezTo>
                      <a:pt x="36972" y="561"/>
                      <a:pt x="37085" y="553"/>
                      <a:pt x="37195" y="536"/>
                    </a:cubicBezTo>
                    <a:cubicBezTo>
                      <a:pt x="37505" y="488"/>
                      <a:pt x="37755" y="381"/>
                      <a:pt x="37886" y="215"/>
                    </a:cubicBezTo>
                    <a:cubicBezTo>
                      <a:pt x="38212" y="438"/>
                      <a:pt x="38683" y="567"/>
                      <a:pt x="39135" y="567"/>
                    </a:cubicBezTo>
                    <a:cubicBezTo>
                      <a:pt x="39261" y="567"/>
                      <a:pt x="39386" y="557"/>
                      <a:pt x="39505" y="536"/>
                    </a:cubicBezTo>
                    <a:cubicBezTo>
                      <a:pt x="39791" y="476"/>
                      <a:pt x="40017" y="369"/>
                      <a:pt x="40148" y="215"/>
                    </a:cubicBezTo>
                    <a:cubicBezTo>
                      <a:pt x="40506" y="459"/>
                      <a:pt x="40987" y="563"/>
                      <a:pt x="41401" y="563"/>
                    </a:cubicBezTo>
                    <a:cubicBezTo>
                      <a:pt x="41551" y="563"/>
                      <a:pt x="41692" y="549"/>
                      <a:pt x="41815" y="524"/>
                    </a:cubicBezTo>
                    <a:cubicBezTo>
                      <a:pt x="42089" y="465"/>
                      <a:pt x="42279" y="369"/>
                      <a:pt x="42398" y="226"/>
                    </a:cubicBezTo>
                    <a:cubicBezTo>
                      <a:pt x="42720" y="465"/>
                      <a:pt x="43148" y="572"/>
                      <a:pt x="43553" y="572"/>
                    </a:cubicBezTo>
                    <a:cubicBezTo>
                      <a:pt x="43839" y="572"/>
                      <a:pt x="44137" y="512"/>
                      <a:pt x="44363" y="417"/>
                    </a:cubicBezTo>
                    <a:lnTo>
                      <a:pt x="44303" y="286"/>
                    </a:lnTo>
                    <a:cubicBezTo>
                      <a:pt x="44088" y="374"/>
                      <a:pt x="43818" y="426"/>
                      <a:pt x="43541" y="426"/>
                    </a:cubicBezTo>
                    <a:cubicBezTo>
                      <a:pt x="43143" y="426"/>
                      <a:pt x="42729" y="319"/>
                      <a:pt x="42434" y="60"/>
                    </a:cubicBezTo>
                    <a:lnTo>
                      <a:pt x="42363" y="0"/>
                    </a:lnTo>
                    <a:lnTo>
                      <a:pt x="42315" y="84"/>
                    </a:lnTo>
                    <a:cubicBezTo>
                      <a:pt x="42232" y="215"/>
                      <a:pt x="42053" y="322"/>
                      <a:pt x="41791" y="381"/>
                    </a:cubicBezTo>
                    <a:cubicBezTo>
                      <a:pt x="41666" y="406"/>
                      <a:pt x="41533" y="418"/>
                      <a:pt x="41398" y="418"/>
                    </a:cubicBezTo>
                    <a:cubicBezTo>
                      <a:pt x="40954" y="418"/>
                      <a:pt x="40482" y="288"/>
                      <a:pt x="40172" y="60"/>
                    </a:cubicBezTo>
                    <a:lnTo>
                      <a:pt x="40112" y="12"/>
                    </a:lnTo>
                    <a:lnTo>
                      <a:pt x="40065" y="72"/>
                    </a:lnTo>
                    <a:cubicBezTo>
                      <a:pt x="39969" y="226"/>
                      <a:pt x="39767" y="334"/>
                      <a:pt x="39481" y="381"/>
                    </a:cubicBezTo>
                    <a:cubicBezTo>
                      <a:pt x="39367" y="402"/>
                      <a:pt x="39246" y="412"/>
                      <a:pt x="39123" y="412"/>
                    </a:cubicBezTo>
                    <a:cubicBezTo>
                      <a:pt x="38681" y="412"/>
                      <a:pt x="38210" y="283"/>
                      <a:pt x="37922" y="60"/>
                    </a:cubicBezTo>
                    <a:lnTo>
                      <a:pt x="37862" y="12"/>
                    </a:lnTo>
                    <a:lnTo>
                      <a:pt x="37814" y="72"/>
                    </a:lnTo>
                    <a:cubicBezTo>
                      <a:pt x="37707" y="226"/>
                      <a:pt x="37481" y="345"/>
                      <a:pt x="37171" y="393"/>
                    </a:cubicBezTo>
                    <a:cubicBezTo>
                      <a:pt x="37069" y="409"/>
                      <a:pt x="36963" y="417"/>
                      <a:pt x="36856" y="417"/>
                    </a:cubicBezTo>
                    <a:cubicBezTo>
                      <a:pt x="36408" y="417"/>
                      <a:pt x="35950" y="281"/>
                      <a:pt x="35671" y="60"/>
                    </a:cubicBezTo>
                    <a:lnTo>
                      <a:pt x="35612" y="12"/>
                    </a:lnTo>
                    <a:lnTo>
                      <a:pt x="35564" y="72"/>
                    </a:lnTo>
                    <a:cubicBezTo>
                      <a:pt x="35445" y="238"/>
                      <a:pt x="35183" y="357"/>
                      <a:pt x="34862" y="393"/>
                    </a:cubicBezTo>
                    <a:cubicBezTo>
                      <a:pt x="34764" y="406"/>
                      <a:pt x="34666" y="412"/>
                      <a:pt x="34567" y="412"/>
                    </a:cubicBezTo>
                    <a:cubicBezTo>
                      <a:pt x="34123" y="412"/>
                      <a:pt x="33684" y="284"/>
                      <a:pt x="33421" y="60"/>
                    </a:cubicBezTo>
                    <a:lnTo>
                      <a:pt x="33361" y="12"/>
                    </a:lnTo>
                    <a:lnTo>
                      <a:pt x="33314" y="72"/>
                    </a:lnTo>
                    <a:cubicBezTo>
                      <a:pt x="33183" y="250"/>
                      <a:pt x="32897" y="369"/>
                      <a:pt x="32552" y="405"/>
                    </a:cubicBezTo>
                    <a:cubicBezTo>
                      <a:pt x="32481" y="411"/>
                      <a:pt x="32409" y="415"/>
                      <a:pt x="32337" y="415"/>
                    </a:cubicBezTo>
                    <a:cubicBezTo>
                      <a:pt x="31881" y="415"/>
                      <a:pt x="31428" y="286"/>
                      <a:pt x="31171" y="60"/>
                    </a:cubicBezTo>
                    <a:lnTo>
                      <a:pt x="31111" y="12"/>
                    </a:lnTo>
                    <a:lnTo>
                      <a:pt x="31064" y="72"/>
                    </a:lnTo>
                    <a:cubicBezTo>
                      <a:pt x="30909" y="250"/>
                      <a:pt x="30611" y="381"/>
                      <a:pt x="30230" y="405"/>
                    </a:cubicBezTo>
                    <a:cubicBezTo>
                      <a:pt x="30164" y="411"/>
                      <a:pt x="30098" y="414"/>
                      <a:pt x="30032" y="414"/>
                    </a:cubicBezTo>
                    <a:cubicBezTo>
                      <a:pt x="29587" y="414"/>
                      <a:pt x="29157" y="278"/>
                      <a:pt x="28908" y="60"/>
                    </a:cubicBezTo>
                    <a:lnTo>
                      <a:pt x="28861" y="12"/>
                    </a:lnTo>
                    <a:lnTo>
                      <a:pt x="28801" y="72"/>
                    </a:lnTo>
                    <a:cubicBezTo>
                      <a:pt x="28635" y="262"/>
                      <a:pt x="28313" y="393"/>
                      <a:pt x="27908" y="417"/>
                    </a:cubicBezTo>
                    <a:cubicBezTo>
                      <a:pt x="27872" y="419"/>
                      <a:pt x="27836" y="419"/>
                      <a:pt x="27800" y="419"/>
                    </a:cubicBezTo>
                    <a:cubicBezTo>
                      <a:pt x="27339" y="419"/>
                      <a:pt x="26901" y="281"/>
                      <a:pt x="26658" y="60"/>
                    </a:cubicBezTo>
                    <a:lnTo>
                      <a:pt x="26611" y="12"/>
                    </a:lnTo>
                    <a:lnTo>
                      <a:pt x="26551" y="60"/>
                    </a:lnTo>
                    <a:cubicBezTo>
                      <a:pt x="26372" y="274"/>
                      <a:pt x="26015" y="405"/>
                      <a:pt x="25587" y="417"/>
                    </a:cubicBezTo>
                    <a:cubicBezTo>
                      <a:pt x="25566" y="417"/>
                      <a:pt x="25546" y="418"/>
                      <a:pt x="25525" y="418"/>
                    </a:cubicBezTo>
                    <a:cubicBezTo>
                      <a:pt x="25061" y="418"/>
                      <a:pt x="24636" y="288"/>
                      <a:pt x="24408" y="60"/>
                    </a:cubicBezTo>
                    <a:lnTo>
                      <a:pt x="24360" y="12"/>
                    </a:lnTo>
                    <a:lnTo>
                      <a:pt x="24301" y="60"/>
                    </a:lnTo>
                    <a:cubicBezTo>
                      <a:pt x="24098" y="274"/>
                      <a:pt x="23717" y="405"/>
                      <a:pt x="23265" y="417"/>
                    </a:cubicBezTo>
                    <a:cubicBezTo>
                      <a:pt x="22801" y="417"/>
                      <a:pt x="22372" y="286"/>
                      <a:pt x="22158" y="60"/>
                    </a:cubicBezTo>
                    <a:lnTo>
                      <a:pt x="22098" y="12"/>
                    </a:lnTo>
                    <a:lnTo>
                      <a:pt x="22050" y="60"/>
                    </a:lnTo>
                    <a:cubicBezTo>
                      <a:pt x="21836" y="286"/>
                      <a:pt x="21408" y="417"/>
                      <a:pt x="20943" y="417"/>
                    </a:cubicBezTo>
                    <a:cubicBezTo>
                      <a:pt x="20491" y="405"/>
                      <a:pt x="20110" y="274"/>
                      <a:pt x="19907" y="60"/>
                    </a:cubicBezTo>
                    <a:lnTo>
                      <a:pt x="19848" y="12"/>
                    </a:lnTo>
                    <a:lnTo>
                      <a:pt x="19800" y="60"/>
                    </a:lnTo>
                    <a:cubicBezTo>
                      <a:pt x="19572" y="288"/>
                      <a:pt x="19147" y="418"/>
                      <a:pt x="18683" y="418"/>
                    </a:cubicBezTo>
                    <a:cubicBezTo>
                      <a:pt x="18662" y="418"/>
                      <a:pt x="18642" y="417"/>
                      <a:pt x="18621" y="417"/>
                    </a:cubicBezTo>
                    <a:cubicBezTo>
                      <a:pt x="18193" y="405"/>
                      <a:pt x="17836" y="274"/>
                      <a:pt x="17657" y="60"/>
                    </a:cubicBezTo>
                    <a:lnTo>
                      <a:pt x="17598" y="12"/>
                    </a:lnTo>
                    <a:lnTo>
                      <a:pt x="17550" y="60"/>
                    </a:lnTo>
                    <a:cubicBezTo>
                      <a:pt x="17307" y="281"/>
                      <a:pt x="16869" y="419"/>
                      <a:pt x="16408" y="419"/>
                    </a:cubicBezTo>
                    <a:cubicBezTo>
                      <a:pt x="16372" y="419"/>
                      <a:pt x="16336" y="419"/>
                      <a:pt x="16300" y="417"/>
                    </a:cubicBezTo>
                    <a:cubicBezTo>
                      <a:pt x="15895" y="393"/>
                      <a:pt x="15562" y="262"/>
                      <a:pt x="15395" y="72"/>
                    </a:cubicBezTo>
                    <a:lnTo>
                      <a:pt x="15347" y="12"/>
                    </a:lnTo>
                    <a:lnTo>
                      <a:pt x="15300" y="60"/>
                    </a:lnTo>
                    <a:cubicBezTo>
                      <a:pt x="15051" y="278"/>
                      <a:pt x="14621" y="414"/>
                      <a:pt x="14176" y="414"/>
                    </a:cubicBezTo>
                    <a:cubicBezTo>
                      <a:pt x="14110" y="414"/>
                      <a:pt x="14044" y="411"/>
                      <a:pt x="13978" y="405"/>
                    </a:cubicBezTo>
                    <a:cubicBezTo>
                      <a:pt x="13597" y="381"/>
                      <a:pt x="13299" y="250"/>
                      <a:pt x="13145" y="72"/>
                    </a:cubicBezTo>
                    <a:lnTo>
                      <a:pt x="13097" y="12"/>
                    </a:lnTo>
                    <a:lnTo>
                      <a:pt x="13037" y="60"/>
                    </a:lnTo>
                    <a:cubicBezTo>
                      <a:pt x="12785" y="282"/>
                      <a:pt x="12344" y="418"/>
                      <a:pt x="11896" y="418"/>
                    </a:cubicBezTo>
                    <a:cubicBezTo>
                      <a:pt x="11816" y="418"/>
                      <a:pt x="11736" y="414"/>
                      <a:pt x="11656" y="405"/>
                    </a:cubicBezTo>
                    <a:cubicBezTo>
                      <a:pt x="11311" y="369"/>
                      <a:pt x="11025" y="250"/>
                      <a:pt x="10894" y="72"/>
                    </a:cubicBezTo>
                    <a:lnTo>
                      <a:pt x="10847" y="12"/>
                    </a:lnTo>
                    <a:lnTo>
                      <a:pt x="10787" y="60"/>
                    </a:lnTo>
                    <a:cubicBezTo>
                      <a:pt x="10514" y="284"/>
                      <a:pt x="10082" y="412"/>
                      <a:pt x="9640" y="412"/>
                    </a:cubicBezTo>
                    <a:cubicBezTo>
                      <a:pt x="9542" y="412"/>
                      <a:pt x="9444" y="406"/>
                      <a:pt x="9347" y="393"/>
                    </a:cubicBezTo>
                    <a:cubicBezTo>
                      <a:pt x="9013" y="357"/>
                      <a:pt x="8763" y="238"/>
                      <a:pt x="8644" y="72"/>
                    </a:cubicBezTo>
                    <a:lnTo>
                      <a:pt x="8596" y="12"/>
                    </a:lnTo>
                    <a:lnTo>
                      <a:pt x="8537" y="60"/>
                    </a:lnTo>
                    <a:cubicBezTo>
                      <a:pt x="8248" y="281"/>
                      <a:pt x="7789" y="417"/>
                      <a:pt x="7346" y="417"/>
                    </a:cubicBezTo>
                    <a:cubicBezTo>
                      <a:pt x="7241" y="417"/>
                      <a:pt x="7137" y="409"/>
                      <a:pt x="7037" y="393"/>
                    </a:cubicBezTo>
                    <a:cubicBezTo>
                      <a:pt x="6727" y="345"/>
                      <a:pt x="6501" y="226"/>
                      <a:pt x="6394" y="72"/>
                    </a:cubicBezTo>
                    <a:lnTo>
                      <a:pt x="6346" y="12"/>
                    </a:lnTo>
                    <a:lnTo>
                      <a:pt x="6287" y="60"/>
                    </a:lnTo>
                    <a:cubicBezTo>
                      <a:pt x="5998" y="283"/>
                      <a:pt x="5527" y="412"/>
                      <a:pt x="5085" y="412"/>
                    </a:cubicBezTo>
                    <a:cubicBezTo>
                      <a:pt x="4962" y="412"/>
                      <a:pt x="4841" y="402"/>
                      <a:pt x="4727" y="381"/>
                    </a:cubicBezTo>
                    <a:cubicBezTo>
                      <a:pt x="4441" y="334"/>
                      <a:pt x="4239" y="226"/>
                      <a:pt x="4143" y="72"/>
                    </a:cubicBezTo>
                    <a:lnTo>
                      <a:pt x="4096" y="12"/>
                    </a:lnTo>
                    <a:lnTo>
                      <a:pt x="4036" y="60"/>
                    </a:lnTo>
                    <a:cubicBezTo>
                      <a:pt x="3726" y="288"/>
                      <a:pt x="3254" y="418"/>
                      <a:pt x="2810" y="418"/>
                    </a:cubicBezTo>
                    <a:cubicBezTo>
                      <a:pt x="2675" y="418"/>
                      <a:pt x="2542" y="406"/>
                      <a:pt x="2417" y="381"/>
                    </a:cubicBezTo>
                    <a:cubicBezTo>
                      <a:pt x="2155" y="322"/>
                      <a:pt x="1965" y="215"/>
                      <a:pt x="1893" y="72"/>
                    </a:cubicBezTo>
                    <a:lnTo>
                      <a:pt x="184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6" name="Google Shape;12336;p32"/>
              <p:cNvSpPr/>
              <p:nvPr/>
            </p:nvSpPr>
            <p:spPr>
              <a:xfrm>
                <a:off x="7198088" y="4058525"/>
                <a:ext cx="1079925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43197" h="540" extrusionOk="0">
                    <a:moveTo>
                      <a:pt x="1799" y="0"/>
                    </a:moveTo>
                    <a:lnTo>
                      <a:pt x="1739" y="48"/>
                    </a:lnTo>
                    <a:cubicBezTo>
                      <a:pt x="1401" y="278"/>
                      <a:pt x="938" y="378"/>
                      <a:pt x="531" y="378"/>
                    </a:cubicBezTo>
                    <a:cubicBezTo>
                      <a:pt x="350" y="378"/>
                      <a:pt x="179" y="358"/>
                      <a:pt x="36" y="322"/>
                    </a:cubicBezTo>
                    <a:lnTo>
                      <a:pt x="1" y="464"/>
                    </a:lnTo>
                    <a:cubicBezTo>
                      <a:pt x="157" y="507"/>
                      <a:pt x="341" y="529"/>
                      <a:pt x="536" y="529"/>
                    </a:cubicBezTo>
                    <a:cubicBezTo>
                      <a:pt x="947" y="529"/>
                      <a:pt x="1407" y="429"/>
                      <a:pt x="1763" y="203"/>
                    </a:cubicBezTo>
                    <a:cubicBezTo>
                      <a:pt x="1870" y="345"/>
                      <a:pt x="2072" y="441"/>
                      <a:pt x="2334" y="500"/>
                    </a:cubicBezTo>
                    <a:cubicBezTo>
                      <a:pt x="2451" y="525"/>
                      <a:pt x="2584" y="537"/>
                      <a:pt x="2726" y="537"/>
                    </a:cubicBezTo>
                    <a:cubicBezTo>
                      <a:pt x="3133" y="537"/>
                      <a:pt x="3609" y="432"/>
                      <a:pt x="3954" y="203"/>
                    </a:cubicBezTo>
                    <a:cubicBezTo>
                      <a:pt x="4085" y="357"/>
                      <a:pt x="4299" y="453"/>
                      <a:pt x="4585" y="500"/>
                    </a:cubicBezTo>
                    <a:cubicBezTo>
                      <a:pt x="4708" y="522"/>
                      <a:pt x="4836" y="533"/>
                      <a:pt x="4965" y="533"/>
                    </a:cubicBezTo>
                    <a:cubicBezTo>
                      <a:pt x="5398" y="533"/>
                      <a:pt x="5844" y="414"/>
                      <a:pt x="6156" y="203"/>
                    </a:cubicBezTo>
                    <a:cubicBezTo>
                      <a:pt x="6299" y="357"/>
                      <a:pt x="6537" y="464"/>
                      <a:pt x="6835" y="512"/>
                    </a:cubicBezTo>
                    <a:cubicBezTo>
                      <a:pt x="6943" y="529"/>
                      <a:pt x="7055" y="537"/>
                      <a:pt x="7167" y="537"/>
                    </a:cubicBezTo>
                    <a:cubicBezTo>
                      <a:pt x="7607" y="537"/>
                      <a:pt x="8055" y="411"/>
                      <a:pt x="8359" y="203"/>
                    </a:cubicBezTo>
                    <a:cubicBezTo>
                      <a:pt x="8502" y="369"/>
                      <a:pt x="8764" y="476"/>
                      <a:pt x="9085" y="524"/>
                    </a:cubicBezTo>
                    <a:cubicBezTo>
                      <a:pt x="9176" y="534"/>
                      <a:pt x="9268" y="539"/>
                      <a:pt x="9360" y="539"/>
                    </a:cubicBezTo>
                    <a:cubicBezTo>
                      <a:pt x="9809" y="539"/>
                      <a:pt x="10253" y="420"/>
                      <a:pt x="10550" y="203"/>
                    </a:cubicBezTo>
                    <a:cubicBezTo>
                      <a:pt x="10716" y="381"/>
                      <a:pt x="11002" y="488"/>
                      <a:pt x="11347" y="524"/>
                    </a:cubicBezTo>
                    <a:cubicBezTo>
                      <a:pt x="11432" y="534"/>
                      <a:pt x="11517" y="538"/>
                      <a:pt x="11601" y="538"/>
                    </a:cubicBezTo>
                    <a:cubicBezTo>
                      <a:pt x="12042" y="538"/>
                      <a:pt x="12473" y="412"/>
                      <a:pt x="12752" y="203"/>
                    </a:cubicBezTo>
                    <a:cubicBezTo>
                      <a:pt x="12931" y="381"/>
                      <a:pt x="13240" y="500"/>
                      <a:pt x="13610" y="524"/>
                    </a:cubicBezTo>
                    <a:cubicBezTo>
                      <a:pt x="13680" y="531"/>
                      <a:pt x="13750" y="534"/>
                      <a:pt x="13820" y="534"/>
                    </a:cubicBezTo>
                    <a:cubicBezTo>
                      <a:pt x="14258" y="534"/>
                      <a:pt x="14678" y="408"/>
                      <a:pt x="14955" y="203"/>
                    </a:cubicBezTo>
                    <a:cubicBezTo>
                      <a:pt x="15145" y="393"/>
                      <a:pt x="15479" y="512"/>
                      <a:pt x="15872" y="536"/>
                    </a:cubicBezTo>
                    <a:cubicBezTo>
                      <a:pt x="15914" y="538"/>
                      <a:pt x="15956" y="539"/>
                      <a:pt x="15997" y="539"/>
                    </a:cubicBezTo>
                    <a:cubicBezTo>
                      <a:pt x="16452" y="539"/>
                      <a:pt x="16884" y="421"/>
                      <a:pt x="17146" y="203"/>
                    </a:cubicBezTo>
                    <a:cubicBezTo>
                      <a:pt x="17360" y="405"/>
                      <a:pt x="17717" y="524"/>
                      <a:pt x="18146" y="536"/>
                    </a:cubicBezTo>
                    <a:cubicBezTo>
                      <a:pt x="18168" y="536"/>
                      <a:pt x="18189" y="537"/>
                      <a:pt x="18211" y="537"/>
                    </a:cubicBezTo>
                    <a:cubicBezTo>
                      <a:pt x="18663" y="537"/>
                      <a:pt x="19087" y="418"/>
                      <a:pt x="19348" y="203"/>
                    </a:cubicBezTo>
                    <a:cubicBezTo>
                      <a:pt x="19575" y="405"/>
                      <a:pt x="19967" y="536"/>
                      <a:pt x="20408" y="536"/>
                    </a:cubicBezTo>
                    <a:cubicBezTo>
                      <a:pt x="20872" y="536"/>
                      <a:pt x="21289" y="417"/>
                      <a:pt x="21539" y="203"/>
                    </a:cubicBezTo>
                    <a:cubicBezTo>
                      <a:pt x="21790" y="408"/>
                      <a:pt x="22172" y="537"/>
                      <a:pt x="22622" y="537"/>
                    </a:cubicBezTo>
                    <a:cubicBezTo>
                      <a:pt x="22642" y="537"/>
                      <a:pt x="22662" y="536"/>
                      <a:pt x="22682" y="536"/>
                    </a:cubicBezTo>
                    <a:cubicBezTo>
                      <a:pt x="23123" y="536"/>
                      <a:pt x="23504" y="405"/>
                      <a:pt x="23742" y="203"/>
                    </a:cubicBezTo>
                    <a:cubicBezTo>
                      <a:pt x="24003" y="418"/>
                      <a:pt x="24427" y="537"/>
                      <a:pt x="24879" y="537"/>
                    </a:cubicBezTo>
                    <a:cubicBezTo>
                      <a:pt x="24901" y="537"/>
                      <a:pt x="24923" y="536"/>
                      <a:pt x="24944" y="536"/>
                    </a:cubicBezTo>
                    <a:cubicBezTo>
                      <a:pt x="25373" y="524"/>
                      <a:pt x="25730" y="405"/>
                      <a:pt x="25944" y="203"/>
                    </a:cubicBezTo>
                    <a:cubicBezTo>
                      <a:pt x="26206" y="421"/>
                      <a:pt x="26628" y="539"/>
                      <a:pt x="27081" y="539"/>
                    </a:cubicBezTo>
                    <a:cubicBezTo>
                      <a:pt x="27123" y="539"/>
                      <a:pt x="27165" y="538"/>
                      <a:pt x="27206" y="536"/>
                    </a:cubicBezTo>
                    <a:cubicBezTo>
                      <a:pt x="27611" y="512"/>
                      <a:pt x="27945" y="393"/>
                      <a:pt x="28135" y="203"/>
                    </a:cubicBezTo>
                    <a:cubicBezTo>
                      <a:pt x="28413" y="408"/>
                      <a:pt x="28832" y="534"/>
                      <a:pt x="29270" y="534"/>
                    </a:cubicBezTo>
                    <a:cubicBezTo>
                      <a:pt x="29340" y="534"/>
                      <a:pt x="29410" y="531"/>
                      <a:pt x="29481" y="524"/>
                    </a:cubicBezTo>
                    <a:cubicBezTo>
                      <a:pt x="29850" y="500"/>
                      <a:pt x="30159" y="381"/>
                      <a:pt x="30338" y="203"/>
                    </a:cubicBezTo>
                    <a:cubicBezTo>
                      <a:pt x="30617" y="412"/>
                      <a:pt x="31040" y="538"/>
                      <a:pt x="31485" y="538"/>
                    </a:cubicBezTo>
                    <a:cubicBezTo>
                      <a:pt x="31570" y="538"/>
                      <a:pt x="31656" y="534"/>
                      <a:pt x="31743" y="524"/>
                    </a:cubicBezTo>
                    <a:cubicBezTo>
                      <a:pt x="32088" y="488"/>
                      <a:pt x="32374" y="381"/>
                      <a:pt x="32540" y="203"/>
                    </a:cubicBezTo>
                    <a:cubicBezTo>
                      <a:pt x="32837" y="420"/>
                      <a:pt x="33282" y="539"/>
                      <a:pt x="33724" y="539"/>
                    </a:cubicBezTo>
                    <a:cubicBezTo>
                      <a:pt x="33814" y="539"/>
                      <a:pt x="33904" y="534"/>
                      <a:pt x="33993" y="524"/>
                    </a:cubicBezTo>
                    <a:cubicBezTo>
                      <a:pt x="34326" y="476"/>
                      <a:pt x="34576" y="369"/>
                      <a:pt x="34731" y="203"/>
                    </a:cubicBezTo>
                    <a:cubicBezTo>
                      <a:pt x="35035" y="411"/>
                      <a:pt x="35483" y="537"/>
                      <a:pt x="35924" y="537"/>
                    </a:cubicBezTo>
                    <a:cubicBezTo>
                      <a:pt x="36035" y="537"/>
                      <a:pt x="36147" y="529"/>
                      <a:pt x="36255" y="512"/>
                    </a:cubicBezTo>
                    <a:cubicBezTo>
                      <a:pt x="36553" y="464"/>
                      <a:pt x="36791" y="357"/>
                      <a:pt x="36934" y="203"/>
                    </a:cubicBezTo>
                    <a:cubicBezTo>
                      <a:pt x="37243" y="417"/>
                      <a:pt x="37696" y="536"/>
                      <a:pt x="38136" y="536"/>
                    </a:cubicBezTo>
                    <a:cubicBezTo>
                      <a:pt x="38255" y="536"/>
                      <a:pt x="38386" y="524"/>
                      <a:pt x="38506" y="500"/>
                    </a:cubicBezTo>
                    <a:cubicBezTo>
                      <a:pt x="38791" y="453"/>
                      <a:pt x="39006" y="357"/>
                      <a:pt x="39137" y="203"/>
                    </a:cubicBezTo>
                    <a:cubicBezTo>
                      <a:pt x="39481" y="432"/>
                      <a:pt x="39957" y="537"/>
                      <a:pt x="40364" y="537"/>
                    </a:cubicBezTo>
                    <a:cubicBezTo>
                      <a:pt x="40506" y="537"/>
                      <a:pt x="40639" y="525"/>
                      <a:pt x="40756" y="500"/>
                    </a:cubicBezTo>
                    <a:cubicBezTo>
                      <a:pt x="41018" y="441"/>
                      <a:pt x="41220" y="345"/>
                      <a:pt x="41327" y="203"/>
                    </a:cubicBezTo>
                    <a:cubicBezTo>
                      <a:pt x="41678" y="404"/>
                      <a:pt x="42126" y="488"/>
                      <a:pt x="42535" y="488"/>
                    </a:cubicBezTo>
                    <a:cubicBezTo>
                      <a:pt x="42780" y="488"/>
                      <a:pt x="43010" y="458"/>
                      <a:pt x="43197" y="405"/>
                    </a:cubicBezTo>
                    <a:lnTo>
                      <a:pt x="43161" y="262"/>
                    </a:lnTo>
                    <a:cubicBezTo>
                      <a:pt x="42985" y="314"/>
                      <a:pt x="42768" y="342"/>
                      <a:pt x="42539" y="342"/>
                    </a:cubicBezTo>
                    <a:cubicBezTo>
                      <a:pt x="42133" y="342"/>
                      <a:pt x="41686" y="253"/>
                      <a:pt x="41351" y="48"/>
                    </a:cubicBezTo>
                    <a:lnTo>
                      <a:pt x="41292" y="0"/>
                    </a:lnTo>
                    <a:lnTo>
                      <a:pt x="41244" y="72"/>
                    </a:lnTo>
                    <a:cubicBezTo>
                      <a:pt x="41173" y="203"/>
                      <a:pt x="40982" y="298"/>
                      <a:pt x="40732" y="357"/>
                    </a:cubicBezTo>
                    <a:cubicBezTo>
                      <a:pt x="40613" y="379"/>
                      <a:pt x="40486" y="390"/>
                      <a:pt x="40356" y="390"/>
                    </a:cubicBezTo>
                    <a:cubicBezTo>
                      <a:pt x="39919" y="390"/>
                      <a:pt x="39454" y="268"/>
                      <a:pt x="39160" y="48"/>
                    </a:cubicBezTo>
                    <a:lnTo>
                      <a:pt x="39101" y="0"/>
                    </a:lnTo>
                    <a:lnTo>
                      <a:pt x="39053" y="60"/>
                    </a:lnTo>
                    <a:cubicBezTo>
                      <a:pt x="38958" y="203"/>
                      <a:pt x="38756" y="310"/>
                      <a:pt x="38482" y="357"/>
                    </a:cubicBezTo>
                    <a:cubicBezTo>
                      <a:pt x="38367" y="378"/>
                      <a:pt x="38247" y="388"/>
                      <a:pt x="38125" y="388"/>
                    </a:cubicBezTo>
                    <a:cubicBezTo>
                      <a:pt x="37694" y="388"/>
                      <a:pt x="37248" y="262"/>
                      <a:pt x="36970" y="48"/>
                    </a:cubicBezTo>
                    <a:lnTo>
                      <a:pt x="36898" y="0"/>
                    </a:lnTo>
                    <a:lnTo>
                      <a:pt x="36862" y="60"/>
                    </a:lnTo>
                    <a:cubicBezTo>
                      <a:pt x="36755" y="214"/>
                      <a:pt x="36529" y="322"/>
                      <a:pt x="36231" y="369"/>
                    </a:cubicBezTo>
                    <a:cubicBezTo>
                      <a:pt x="36136" y="382"/>
                      <a:pt x="36038" y="389"/>
                      <a:pt x="35940" y="389"/>
                    </a:cubicBezTo>
                    <a:cubicBezTo>
                      <a:pt x="35499" y="389"/>
                      <a:pt x="35049" y="262"/>
                      <a:pt x="34767" y="48"/>
                    </a:cubicBezTo>
                    <a:lnTo>
                      <a:pt x="34707" y="0"/>
                    </a:lnTo>
                    <a:lnTo>
                      <a:pt x="34660" y="60"/>
                    </a:lnTo>
                    <a:cubicBezTo>
                      <a:pt x="34541" y="214"/>
                      <a:pt x="34303" y="334"/>
                      <a:pt x="33981" y="369"/>
                    </a:cubicBezTo>
                    <a:cubicBezTo>
                      <a:pt x="33886" y="382"/>
                      <a:pt x="33789" y="389"/>
                      <a:pt x="33693" y="389"/>
                    </a:cubicBezTo>
                    <a:cubicBezTo>
                      <a:pt x="33261" y="389"/>
                      <a:pt x="32839" y="262"/>
                      <a:pt x="32576" y="48"/>
                    </a:cubicBezTo>
                    <a:lnTo>
                      <a:pt x="32517" y="0"/>
                    </a:lnTo>
                    <a:lnTo>
                      <a:pt x="32469" y="60"/>
                    </a:lnTo>
                    <a:cubicBezTo>
                      <a:pt x="32338" y="226"/>
                      <a:pt x="32064" y="345"/>
                      <a:pt x="31719" y="381"/>
                    </a:cubicBezTo>
                    <a:cubicBezTo>
                      <a:pt x="31651" y="388"/>
                      <a:pt x="31582" y="391"/>
                      <a:pt x="31512" y="391"/>
                    </a:cubicBezTo>
                    <a:cubicBezTo>
                      <a:pt x="31074" y="391"/>
                      <a:pt x="30631" y="264"/>
                      <a:pt x="30374" y="48"/>
                    </a:cubicBezTo>
                    <a:lnTo>
                      <a:pt x="30326" y="0"/>
                    </a:lnTo>
                    <a:lnTo>
                      <a:pt x="30278" y="60"/>
                    </a:lnTo>
                    <a:cubicBezTo>
                      <a:pt x="30124" y="238"/>
                      <a:pt x="29826" y="357"/>
                      <a:pt x="29469" y="381"/>
                    </a:cubicBezTo>
                    <a:cubicBezTo>
                      <a:pt x="29414" y="385"/>
                      <a:pt x="29359" y="387"/>
                      <a:pt x="29305" y="387"/>
                    </a:cubicBezTo>
                    <a:cubicBezTo>
                      <a:pt x="28860" y="387"/>
                      <a:pt x="28427" y="260"/>
                      <a:pt x="28183" y="48"/>
                    </a:cubicBezTo>
                    <a:lnTo>
                      <a:pt x="28123" y="0"/>
                    </a:lnTo>
                    <a:lnTo>
                      <a:pt x="28076" y="60"/>
                    </a:lnTo>
                    <a:cubicBezTo>
                      <a:pt x="27921" y="238"/>
                      <a:pt x="27587" y="357"/>
                      <a:pt x="27206" y="381"/>
                    </a:cubicBezTo>
                    <a:cubicBezTo>
                      <a:pt x="27153" y="385"/>
                      <a:pt x="27100" y="387"/>
                      <a:pt x="27047" y="387"/>
                    </a:cubicBezTo>
                    <a:cubicBezTo>
                      <a:pt x="26617" y="387"/>
                      <a:pt x="26215" y="260"/>
                      <a:pt x="25992" y="48"/>
                    </a:cubicBezTo>
                    <a:lnTo>
                      <a:pt x="25933" y="0"/>
                    </a:lnTo>
                    <a:lnTo>
                      <a:pt x="25885" y="60"/>
                    </a:lnTo>
                    <a:cubicBezTo>
                      <a:pt x="25706" y="250"/>
                      <a:pt x="25349" y="369"/>
                      <a:pt x="24944" y="381"/>
                    </a:cubicBezTo>
                    <a:cubicBezTo>
                      <a:pt x="24907" y="383"/>
                      <a:pt x="24870" y="384"/>
                      <a:pt x="24833" y="384"/>
                    </a:cubicBezTo>
                    <a:cubicBezTo>
                      <a:pt x="24400" y="384"/>
                      <a:pt x="24009" y="256"/>
                      <a:pt x="23789" y="48"/>
                    </a:cubicBezTo>
                    <a:lnTo>
                      <a:pt x="23742" y="0"/>
                    </a:lnTo>
                    <a:lnTo>
                      <a:pt x="23682" y="60"/>
                    </a:lnTo>
                    <a:cubicBezTo>
                      <a:pt x="23492" y="262"/>
                      <a:pt x="23111" y="381"/>
                      <a:pt x="22682" y="393"/>
                    </a:cubicBezTo>
                    <a:cubicBezTo>
                      <a:pt x="22230" y="393"/>
                      <a:pt x="21813" y="262"/>
                      <a:pt x="21599" y="48"/>
                    </a:cubicBezTo>
                    <a:lnTo>
                      <a:pt x="21539" y="0"/>
                    </a:lnTo>
                    <a:lnTo>
                      <a:pt x="21491" y="48"/>
                    </a:lnTo>
                    <a:cubicBezTo>
                      <a:pt x="21277" y="262"/>
                      <a:pt x="20860" y="393"/>
                      <a:pt x="20408" y="393"/>
                    </a:cubicBezTo>
                    <a:cubicBezTo>
                      <a:pt x="19979" y="381"/>
                      <a:pt x="19598" y="262"/>
                      <a:pt x="19408" y="60"/>
                    </a:cubicBezTo>
                    <a:lnTo>
                      <a:pt x="19348" y="0"/>
                    </a:lnTo>
                    <a:lnTo>
                      <a:pt x="19301" y="48"/>
                    </a:lnTo>
                    <a:cubicBezTo>
                      <a:pt x="19081" y="256"/>
                      <a:pt x="18690" y="384"/>
                      <a:pt x="18257" y="384"/>
                    </a:cubicBezTo>
                    <a:cubicBezTo>
                      <a:pt x="18220" y="384"/>
                      <a:pt x="18183" y="383"/>
                      <a:pt x="18146" y="381"/>
                    </a:cubicBezTo>
                    <a:cubicBezTo>
                      <a:pt x="17741" y="369"/>
                      <a:pt x="17384" y="250"/>
                      <a:pt x="17205" y="60"/>
                    </a:cubicBezTo>
                    <a:lnTo>
                      <a:pt x="17158" y="0"/>
                    </a:lnTo>
                    <a:lnTo>
                      <a:pt x="17098" y="48"/>
                    </a:lnTo>
                    <a:cubicBezTo>
                      <a:pt x="16875" y="260"/>
                      <a:pt x="16473" y="387"/>
                      <a:pt x="16043" y="387"/>
                    </a:cubicBezTo>
                    <a:cubicBezTo>
                      <a:pt x="15990" y="387"/>
                      <a:pt x="15937" y="385"/>
                      <a:pt x="15884" y="381"/>
                    </a:cubicBezTo>
                    <a:cubicBezTo>
                      <a:pt x="15503" y="357"/>
                      <a:pt x="15169" y="238"/>
                      <a:pt x="15014" y="60"/>
                    </a:cubicBezTo>
                    <a:lnTo>
                      <a:pt x="14967" y="0"/>
                    </a:lnTo>
                    <a:lnTo>
                      <a:pt x="14907" y="48"/>
                    </a:lnTo>
                    <a:cubicBezTo>
                      <a:pt x="14663" y="260"/>
                      <a:pt x="14231" y="387"/>
                      <a:pt x="13785" y="387"/>
                    </a:cubicBezTo>
                    <a:cubicBezTo>
                      <a:pt x="13731" y="387"/>
                      <a:pt x="13676" y="385"/>
                      <a:pt x="13621" y="381"/>
                    </a:cubicBezTo>
                    <a:cubicBezTo>
                      <a:pt x="13252" y="357"/>
                      <a:pt x="12967" y="238"/>
                      <a:pt x="12812" y="60"/>
                    </a:cubicBezTo>
                    <a:lnTo>
                      <a:pt x="12764" y="0"/>
                    </a:lnTo>
                    <a:lnTo>
                      <a:pt x="12717" y="48"/>
                    </a:lnTo>
                    <a:cubicBezTo>
                      <a:pt x="12460" y="264"/>
                      <a:pt x="12016" y="391"/>
                      <a:pt x="11578" y="391"/>
                    </a:cubicBezTo>
                    <a:cubicBezTo>
                      <a:pt x="11508" y="391"/>
                      <a:pt x="11439" y="388"/>
                      <a:pt x="11371" y="381"/>
                    </a:cubicBezTo>
                    <a:cubicBezTo>
                      <a:pt x="11026" y="345"/>
                      <a:pt x="10752" y="226"/>
                      <a:pt x="10621" y="60"/>
                    </a:cubicBezTo>
                    <a:lnTo>
                      <a:pt x="10573" y="0"/>
                    </a:lnTo>
                    <a:lnTo>
                      <a:pt x="10514" y="48"/>
                    </a:lnTo>
                    <a:cubicBezTo>
                      <a:pt x="10251" y="262"/>
                      <a:pt x="9829" y="389"/>
                      <a:pt x="9397" y="389"/>
                    </a:cubicBezTo>
                    <a:cubicBezTo>
                      <a:pt x="9301" y="389"/>
                      <a:pt x="9204" y="382"/>
                      <a:pt x="9109" y="369"/>
                    </a:cubicBezTo>
                    <a:cubicBezTo>
                      <a:pt x="8788" y="334"/>
                      <a:pt x="8537" y="214"/>
                      <a:pt x="8430" y="60"/>
                    </a:cubicBezTo>
                    <a:lnTo>
                      <a:pt x="8383" y="0"/>
                    </a:lnTo>
                    <a:lnTo>
                      <a:pt x="8323" y="48"/>
                    </a:lnTo>
                    <a:cubicBezTo>
                      <a:pt x="8041" y="262"/>
                      <a:pt x="7591" y="389"/>
                      <a:pt x="7150" y="389"/>
                    </a:cubicBezTo>
                    <a:cubicBezTo>
                      <a:pt x="7052" y="389"/>
                      <a:pt x="6954" y="382"/>
                      <a:pt x="6859" y="369"/>
                    </a:cubicBezTo>
                    <a:cubicBezTo>
                      <a:pt x="6561" y="322"/>
                      <a:pt x="6335" y="214"/>
                      <a:pt x="6228" y="60"/>
                    </a:cubicBezTo>
                    <a:lnTo>
                      <a:pt x="6192" y="0"/>
                    </a:lnTo>
                    <a:lnTo>
                      <a:pt x="6121" y="48"/>
                    </a:lnTo>
                    <a:cubicBezTo>
                      <a:pt x="5842" y="262"/>
                      <a:pt x="5389" y="388"/>
                      <a:pt x="4960" y="388"/>
                    </a:cubicBezTo>
                    <a:cubicBezTo>
                      <a:pt x="4839" y="388"/>
                      <a:pt x="4721" y="378"/>
                      <a:pt x="4608" y="357"/>
                    </a:cubicBezTo>
                    <a:cubicBezTo>
                      <a:pt x="4335" y="310"/>
                      <a:pt x="4132" y="203"/>
                      <a:pt x="4037" y="60"/>
                    </a:cubicBezTo>
                    <a:lnTo>
                      <a:pt x="3989" y="0"/>
                    </a:lnTo>
                    <a:lnTo>
                      <a:pt x="3930" y="48"/>
                    </a:lnTo>
                    <a:cubicBezTo>
                      <a:pt x="3636" y="268"/>
                      <a:pt x="3171" y="390"/>
                      <a:pt x="2734" y="390"/>
                    </a:cubicBezTo>
                    <a:cubicBezTo>
                      <a:pt x="2604" y="390"/>
                      <a:pt x="2478" y="379"/>
                      <a:pt x="2358" y="357"/>
                    </a:cubicBezTo>
                    <a:cubicBezTo>
                      <a:pt x="2108" y="298"/>
                      <a:pt x="1918" y="203"/>
                      <a:pt x="1846" y="72"/>
                    </a:cubicBezTo>
                    <a:lnTo>
                      <a:pt x="179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7" name="Google Shape;12337;p32"/>
              <p:cNvSpPr/>
              <p:nvPr/>
            </p:nvSpPr>
            <p:spPr>
              <a:xfrm>
                <a:off x="7211488" y="4028150"/>
                <a:ext cx="1054025" cy="13225"/>
              </a:xfrm>
              <a:custGeom>
                <a:avLst/>
                <a:gdLst/>
                <a:ahLst/>
                <a:cxnLst/>
                <a:rect l="l" t="t" r="r" b="b"/>
                <a:pathLst>
                  <a:path w="42161" h="529" extrusionOk="0">
                    <a:moveTo>
                      <a:pt x="40267" y="1"/>
                    </a:moveTo>
                    <a:lnTo>
                      <a:pt x="40220" y="72"/>
                    </a:lnTo>
                    <a:cubicBezTo>
                      <a:pt x="40148" y="203"/>
                      <a:pt x="39970" y="298"/>
                      <a:pt x="39720" y="346"/>
                    </a:cubicBezTo>
                    <a:cubicBezTo>
                      <a:pt x="39602" y="368"/>
                      <a:pt x="39478" y="378"/>
                      <a:pt x="39351" y="378"/>
                    </a:cubicBezTo>
                    <a:cubicBezTo>
                      <a:pt x="38926" y="378"/>
                      <a:pt x="38477" y="259"/>
                      <a:pt x="38184" y="48"/>
                    </a:cubicBezTo>
                    <a:lnTo>
                      <a:pt x="38124" y="13"/>
                    </a:lnTo>
                    <a:lnTo>
                      <a:pt x="38089" y="72"/>
                    </a:lnTo>
                    <a:cubicBezTo>
                      <a:pt x="37993" y="203"/>
                      <a:pt x="37791" y="310"/>
                      <a:pt x="37529" y="346"/>
                    </a:cubicBezTo>
                    <a:cubicBezTo>
                      <a:pt x="37416" y="367"/>
                      <a:pt x="37298" y="377"/>
                      <a:pt x="37178" y="377"/>
                    </a:cubicBezTo>
                    <a:cubicBezTo>
                      <a:pt x="36757" y="377"/>
                      <a:pt x="36322" y="252"/>
                      <a:pt x="36053" y="48"/>
                    </a:cubicBezTo>
                    <a:lnTo>
                      <a:pt x="35993" y="13"/>
                    </a:lnTo>
                    <a:lnTo>
                      <a:pt x="35945" y="72"/>
                    </a:lnTo>
                    <a:cubicBezTo>
                      <a:pt x="35838" y="215"/>
                      <a:pt x="35624" y="310"/>
                      <a:pt x="35326" y="358"/>
                    </a:cubicBezTo>
                    <a:cubicBezTo>
                      <a:pt x="35230" y="372"/>
                      <a:pt x="35129" y="378"/>
                      <a:pt x="35028" y="378"/>
                    </a:cubicBezTo>
                    <a:cubicBezTo>
                      <a:pt x="34606" y="378"/>
                      <a:pt x="34169" y="262"/>
                      <a:pt x="33909" y="60"/>
                    </a:cubicBezTo>
                    <a:lnTo>
                      <a:pt x="33850" y="13"/>
                    </a:lnTo>
                    <a:lnTo>
                      <a:pt x="33802" y="72"/>
                    </a:lnTo>
                    <a:cubicBezTo>
                      <a:pt x="33683" y="215"/>
                      <a:pt x="33445" y="322"/>
                      <a:pt x="33136" y="358"/>
                    </a:cubicBezTo>
                    <a:cubicBezTo>
                      <a:pt x="33041" y="371"/>
                      <a:pt x="32945" y="377"/>
                      <a:pt x="32850" y="377"/>
                    </a:cubicBezTo>
                    <a:cubicBezTo>
                      <a:pt x="32430" y="377"/>
                      <a:pt x="32019" y="254"/>
                      <a:pt x="31766" y="60"/>
                    </a:cubicBezTo>
                    <a:lnTo>
                      <a:pt x="31707" y="13"/>
                    </a:lnTo>
                    <a:lnTo>
                      <a:pt x="31659" y="72"/>
                    </a:lnTo>
                    <a:cubicBezTo>
                      <a:pt x="31528" y="227"/>
                      <a:pt x="31266" y="334"/>
                      <a:pt x="30933" y="370"/>
                    </a:cubicBezTo>
                    <a:cubicBezTo>
                      <a:pt x="30864" y="376"/>
                      <a:pt x="30795" y="380"/>
                      <a:pt x="30726" y="380"/>
                    </a:cubicBezTo>
                    <a:cubicBezTo>
                      <a:pt x="30293" y="380"/>
                      <a:pt x="29870" y="255"/>
                      <a:pt x="29623" y="60"/>
                    </a:cubicBezTo>
                    <a:lnTo>
                      <a:pt x="29564" y="13"/>
                    </a:lnTo>
                    <a:lnTo>
                      <a:pt x="29516" y="60"/>
                    </a:lnTo>
                    <a:cubicBezTo>
                      <a:pt x="29339" y="273"/>
                      <a:pt x="28959" y="377"/>
                      <a:pt x="28560" y="377"/>
                    </a:cubicBezTo>
                    <a:cubicBezTo>
                      <a:pt x="28156" y="377"/>
                      <a:pt x="27732" y="270"/>
                      <a:pt x="27480" y="60"/>
                    </a:cubicBezTo>
                    <a:lnTo>
                      <a:pt x="27432" y="13"/>
                    </a:lnTo>
                    <a:lnTo>
                      <a:pt x="27385" y="60"/>
                    </a:lnTo>
                    <a:cubicBezTo>
                      <a:pt x="27196" y="273"/>
                      <a:pt x="26807" y="377"/>
                      <a:pt x="26405" y="377"/>
                    </a:cubicBezTo>
                    <a:cubicBezTo>
                      <a:pt x="25998" y="377"/>
                      <a:pt x="25577" y="270"/>
                      <a:pt x="25337" y="60"/>
                    </a:cubicBezTo>
                    <a:lnTo>
                      <a:pt x="25289" y="13"/>
                    </a:lnTo>
                    <a:lnTo>
                      <a:pt x="25242" y="60"/>
                    </a:lnTo>
                    <a:cubicBezTo>
                      <a:pt x="25041" y="273"/>
                      <a:pt x="24649" y="377"/>
                      <a:pt x="24250" y="377"/>
                    </a:cubicBezTo>
                    <a:cubicBezTo>
                      <a:pt x="23846" y="377"/>
                      <a:pt x="23434" y="270"/>
                      <a:pt x="23206" y="60"/>
                    </a:cubicBezTo>
                    <a:lnTo>
                      <a:pt x="23146" y="13"/>
                    </a:lnTo>
                    <a:lnTo>
                      <a:pt x="23099" y="60"/>
                    </a:lnTo>
                    <a:cubicBezTo>
                      <a:pt x="22890" y="275"/>
                      <a:pt x="22491" y="382"/>
                      <a:pt x="22090" y="382"/>
                    </a:cubicBezTo>
                    <a:cubicBezTo>
                      <a:pt x="21688" y="382"/>
                      <a:pt x="21283" y="275"/>
                      <a:pt x="21063" y="60"/>
                    </a:cubicBezTo>
                    <a:lnTo>
                      <a:pt x="21003" y="13"/>
                    </a:lnTo>
                    <a:lnTo>
                      <a:pt x="20955" y="60"/>
                    </a:lnTo>
                    <a:cubicBezTo>
                      <a:pt x="20734" y="270"/>
                      <a:pt x="20325" y="377"/>
                      <a:pt x="19920" y="377"/>
                    </a:cubicBezTo>
                    <a:cubicBezTo>
                      <a:pt x="19521" y="377"/>
                      <a:pt x="19126" y="273"/>
                      <a:pt x="18920" y="60"/>
                    </a:cubicBezTo>
                    <a:lnTo>
                      <a:pt x="18872" y="13"/>
                    </a:lnTo>
                    <a:lnTo>
                      <a:pt x="18812" y="60"/>
                    </a:lnTo>
                    <a:cubicBezTo>
                      <a:pt x="18585" y="270"/>
                      <a:pt x="18173" y="377"/>
                      <a:pt x="17768" y="377"/>
                    </a:cubicBezTo>
                    <a:cubicBezTo>
                      <a:pt x="17369" y="377"/>
                      <a:pt x="16977" y="273"/>
                      <a:pt x="16776" y="60"/>
                    </a:cubicBezTo>
                    <a:lnTo>
                      <a:pt x="16729" y="13"/>
                    </a:lnTo>
                    <a:lnTo>
                      <a:pt x="16669" y="60"/>
                    </a:lnTo>
                    <a:cubicBezTo>
                      <a:pt x="16429" y="270"/>
                      <a:pt x="16012" y="377"/>
                      <a:pt x="15607" y="377"/>
                    </a:cubicBezTo>
                    <a:cubicBezTo>
                      <a:pt x="15208" y="377"/>
                      <a:pt x="14822" y="273"/>
                      <a:pt x="14633" y="60"/>
                    </a:cubicBezTo>
                    <a:lnTo>
                      <a:pt x="14586" y="13"/>
                    </a:lnTo>
                    <a:lnTo>
                      <a:pt x="14538" y="60"/>
                    </a:lnTo>
                    <a:cubicBezTo>
                      <a:pt x="14286" y="270"/>
                      <a:pt x="13862" y="377"/>
                      <a:pt x="13456" y="377"/>
                    </a:cubicBezTo>
                    <a:cubicBezTo>
                      <a:pt x="13056" y="377"/>
                      <a:pt x="12673" y="273"/>
                      <a:pt x="12490" y="60"/>
                    </a:cubicBezTo>
                    <a:lnTo>
                      <a:pt x="12454" y="13"/>
                    </a:lnTo>
                    <a:lnTo>
                      <a:pt x="12395" y="60"/>
                    </a:lnTo>
                    <a:cubicBezTo>
                      <a:pt x="12148" y="255"/>
                      <a:pt x="11716" y="380"/>
                      <a:pt x="11289" y="380"/>
                    </a:cubicBezTo>
                    <a:cubicBezTo>
                      <a:pt x="11221" y="380"/>
                      <a:pt x="11152" y="376"/>
                      <a:pt x="11085" y="370"/>
                    </a:cubicBezTo>
                    <a:cubicBezTo>
                      <a:pt x="10752" y="334"/>
                      <a:pt x="10478" y="227"/>
                      <a:pt x="10359" y="72"/>
                    </a:cubicBezTo>
                    <a:lnTo>
                      <a:pt x="10311" y="13"/>
                    </a:lnTo>
                    <a:lnTo>
                      <a:pt x="10252" y="60"/>
                    </a:lnTo>
                    <a:cubicBezTo>
                      <a:pt x="9999" y="254"/>
                      <a:pt x="9588" y="377"/>
                      <a:pt x="9168" y="377"/>
                    </a:cubicBezTo>
                    <a:cubicBezTo>
                      <a:pt x="9073" y="377"/>
                      <a:pt x="8977" y="371"/>
                      <a:pt x="8883" y="358"/>
                    </a:cubicBezTo>
                    <a:cubicBezTo>
                      <a:pt x="8573" y="322"/>
                      <a:pt x="8323" y="215"/>
                      <a:pt x="8216" y="72"/>
                    </a:cubicBezTo>
                    <a:lnTo>
                      <a:pt x="8168" y="13"/>
                    </a:lnTo>
                    <a:lnTo>
                      <a:pt x="8109" y="60"/>
                    </a:lnTo>
                    <a:cubicBezTo>
                      <a:pt x="7840" y="262"/>
                      <a:pt x="7408" y="378"/>
                      <a:pt x="6983" y="378"/>
                    </a:cubicBezTo>
                    <a:cubicBezTo>
                      <a:pt x="6881" y="378"/>
                      <a:pt x="6779" y="372"/>
                      <a:pt x="6680" y="358"/>
                    </a:cubicBezTo>
                    <a:cubicBezTo>
                      <a:pt x="6394" y="310"/>
                      <a:pt x="6180" y="215"/>
                      <a:pt x="6073" y="72"/>
                    </a:cubicBezTo>
                    <a:lnTo>
                      <a:pt x="6025" y="13"/>
                    </a:lnTo>
                    <a:lnTo>
                      <a:pt x="5966" y="48"/>
                    </a:lnTo>
                    <a:cubicBezTo>
                      <a:pt x="5696" y="252"/>
                      <a:pt x="5261" y="377"/>
                      <a:pt x="4840" y="377"/>
                    </a:cubicBezTo>
                    <a:cubicBezTo>
                      <a:pt x="4720" y="377"/>
                      <a:pt x="4602" y="367"/>
                      <a:pt x="4489" y="346"/>
                    </a:cubicBezTo>
                    <a:cubicBezTo>
                      <a:pt x="4215" y="310"/>
                      <a:pt x="4025" y="203"/>
                      <a:pt x="3930" y="72"/>
                    </a:cubicBezTo>
                    <a:lnTo>
                      <a:pt x="3894" y="13"/>
                    </a:lnTo>
                    <a:lnTo>
                      <a:pt x="3822" y="48"/>
                    </a:lnTo>
                    <a:cubicBezTo>
                      <a:pt x="3538" y="259"/>
                      <a:pt x="3091" y="378"/>
                      <a:pt x="2667" y="378"/>
                    </a:cubicBezTo>
                    <a:cubicBezTo>
                      <a:pt x="2540" y="378"/>
                      <a:pt x="2416" y="368"/>
                      <a:pt x="2298" y="346"/>
                    </a:cubicBezTo>
                    <a:cubicBezTo>
                      <a:pt x="2048" y="298"/>
                      <a:pt x="1870" y="203"/>
                      <a:pt x="1786" y="72"/>
                    </a:cubicBezTo>
                    <a:lnTo>
                      <a:pt x="1751" y="13"/>
                    </a:lnTo>
                    <a:lnTo>
                      <a:pt x="1691" y="48"/>
                    </a:lnTo>
                    <a:cubicBezTo>
                      <a:pt x="1376" y="275"/>
                      <a:pt x="934" y="369"/>
                      <a:pt x="541" y="369"/>
                    </a:cubicBezTo>
                    <a:cubicBezTo>
                      <a:pt x="356" y="369"/>
                      <a:pt x="181" y="348"/>
                      <a:pt x="36" y="310"/>
                    </a:cubicBezTo>
                    <a:lnTo>
                      <a:pt x="0" y="453"/>
                    </a:lnTo>
                    <a:cubicBezTo>
                      <a:pt x="161" y="497"/>
                      <a:pt x="349" y="521"/>
                      <a:pt x="548" y="521"/>
                    </a:cubicBezTo>
                    <a:cubicBezTo>
                      <a:pt x="941" y="521"/>
                      <a:pt x="1375" y="428"/>
                      <a:pt x="1715" y="215"/>
                    </a:cubicBezTo>
                    <a:cubicBezTo>
                      <a:pt x="1822" y="346"/>
                      <a:pt x="2013" y="441"/>
                      <a:pt x="2275" y="489"/>
                    </a:cubicBezTo>
                    <a:cubicBezTo>
                      <a:pt x="2395" y="515"/>
                      <a:pt x="2532" y="528"/>
                      <a:pt x="2679" y="528"/>
                    </a:cubicBezTo>
                    <a:cubicBezTo>
                      <a:pt x="3069" y="528"/>
                      <a:pt x="3520" y="432"/>
                      <a:pt x="3858" y="215"/>
                    </a:cubicBezTo>
                    <a:cubicBezTo>
                      <a:pt x="3977" y="358"/>
                      <a:pt x="4191" y="453"/>
                      <a:pt x="4465" y="501"/>
                    </a:cubicBezTo>
                    <a:cubicBezTo>
                      <a:pt x="4577" y="519"/>
                      <a:pt x="4694" y="527"/>
                      <a:pt x="4812" y="527"/>
                    </a:cubicBezTo>
                    <a:cubicBezTo>
                      <a:pt x="5244" y="527"/>
                      <a:pt x="5692" y="412"/>
                      <a:pt x="6001" y="215"/>
                    </a:cubicBezTo>
                    <a:cubicBezTo>
                      <a:pt x="6132" y="358"/>
                      <a:pt x="6370" y="465"/>
                      <a:pt x="6668" y="501"/>
                    </a:cubicBezTo>
                    <a:cubicBezTo>
                      <a:pt x="6778" y="519"/>
                      <a:pt x="6891" y="527"/>
                      <a:pt x="7005" y="527"/>
                    </a:cubicBezTo>
                    <a:cubicBezTo>
                      <a:pt x="7424" y="527"/>
                      <a:pt x="7854" y="412"/>
                      <a:pt x="8144" y="215"/>
                    </a:cubicBezTo>
                    <a:cubicBezTo>
                      <a:pt x="8299" y="370"/>
                      <a:pt x="8549" y="477"/>
                      <a:pt x="8859" y="513"/>
                    </a:cubicBezTo>
                    <a:cubicBezTo>
                      <a:pt x="8949" y="523"/>
                      <a:pt x="9040" y="528"/>
                      <a:pt x="9130" y="528"/>
                    </a:cubicBezTo>
                    <a:cubicBezTo>
                      <a:pt x="9568" y="528"/>
                      <a:pt x="10001" y="412"/>
                      <a:pt x="10287" y="215"/>
                    </a:cubicBezTo>
                    <a:cubicBezTo>
                      <a:pt x="10454" y="370"/>
                      <a:pt x="10728" y="477"/>
                      <a:pt x="11073" y="513"/>
                    </a:cubicBezTo>
                    <a:cubicBezTo>
                      <a:pt x="11161" y="523"/>
                      <a:pt x="11249" y="528"/>
                      <a:pt x="11337" y="528"/>
                    </a:cubicBezTo>
                    <a:cubicBezTo>
                      <a:pt x="11759" y="528"/>
                      <a:pt x="12164" y="412"/>
                      <a:pt x="12431" y="215"/>
                    </a:cubicBezTo>
                    <a:cubicBezTo>
                      <a:pt x="12651" y="423"/>
                      <a:pt x="13047" y="528"/>
                      <a:pt x="13458" y="528"/>
                    </a:cubicBezTo>
                    <a:cubicBezTo>
                      <a:pt x="13868" y="528"/>
                      <a:pt x="14294" y="423"/>
                      <a:pt x="14574" y="215"/>
                    </a:cubicBezTo>
                    <a:cubicBezTo>
                      <a:pt x="14806" y="423"/>
                      <a:pt x="15208" y="528"/>
                      <a:pt x="15618" y="528"/>
                    </a:cubicBezTo>
                    <a:cubicBezTo>
                      <a:pt x="16029" y="528"/>
                      <a:pt x="16449" y="423"/>
                      <a:pt x="16717" y="215"/>
                    </a:cubicBezTo>
                    <a:cubicBezTo>
                      <a:pt x="16955" y="423"/>
                      <a:pt x="17360" y="528"/>
                      <a:pt x="17771" y="528"/>
                    </a:cubicBezTo>
                    <a:cubicBezTo>
                      <a:pt x="18181" y="528"/>
                      <a:pt x="18598" y="423"/>
                      <a:pt x="18860" y="215"/>
                    </a:cubicBezTo>
                    <a:cubicBezTo>
                      <a:pt x="19110" y="423"/>
                      <a:pt x="19521" y="528"/>
                      <a:pt x="19932" y="528"/>
                    </a:cubicBezTo>
                    <a:cubicBezTo>
                      <a:pt x="20342" y="528"/>
                      <a:pt x="20753" y="423"/>
                      <a:pt x="21003" y="215"/>
                    </a:cubicBezTo>
                    <a:cubicBezTo>
                      <a:pt x="21259" y="423"/>
                      <a:pt x="21673" y="528"/>
                      <a:pt x="22085" y="528"/>
                    </a:cubicBezTo>
                    <a:cubicBezTo>
                      <a:pt x="22497" y="528"/>
                      <a:pt x="22908" y="423"/>
                      <a:pt x="23158" y="215"/>
                    </a:cubicBezTo>
                    <a:cubicBezTo>
                      <a:pt x="23420" y="423"/>
                      <a:pt x="23837" y="528"/>
                      <a:pt x="24248" y="528"/>
                    </a:cubicBezTo>
                    <a:cubicBezTo>
                      <a:pt x="24658" y="528"/>
                      <a:pt x="25063" y="423"/>
                      <a:pt x="25301" y="215"/>
                    </a:cubicBezTo>
                    <a:cubicBezTo>
                      <a:pt x="25569" y="423"/>
                      <a:pt x="25989" y="528"/>
                      <a:pt x="26400" y="528"/>
                    </a:cubicBezTo>
                    <a:cubicBezTo>
                      <a:pt x="26810" y="528"/>
                      <a:pt x="27212" y="423"/>
                      <a:pt x="27444" y="215"/>
                    </a:cubicBezTo>
                    <a:cubicBezTo>
                      <a:pt x="27724" y="423"/>
                      <a:pt x="28150" y="528"/>
                      <a:pt x="28561" y="528"/>
                    </a:cubicBezTo>
                    <a:cubicBezTo>
                      <a:pt x="28971" y="528"/>
                      <a:pt x="29367" y="423"/>
                      <a:pt x="29588" y="215"/>
                    </a:cubicBezTo>
                    <a:cubicBezTo>
                      <a:pt x="29854" y="412"/>
                      <a:pt x="30259" y="528"/>
                      <a:pt x="30681" y="528"/>
                    </a:cubicBezTo>
                    <a:cubicBezTo>
                      <a:pt x="30769" y="528"/>
                      <a:pt x="30857" y="523"/>
                      <a:pt x="30945" y="513"/>
                    </a:cubicBezTo>
                    <a:cubicBezTo>
                      <a:pt x="31290" y="477"/>
                      <a:pt x="31564" y="370"/>
                      <a:pt x="31731" y="215"/>
                    </a:cubicBezTo>
                    <a:cubicBezTo>
                      <a:pt x="32017" y="412"/>
                      <a:pt x="32450" y="528"/>
                      <a:pt x="32881" y="528"/>
                    </a:cubicBezTo>
                    <a:cubicBezTo>
                      <a:pt x="32970" y="528"/>
                      <a:pt x="33060" y="523"/>
                      <a:pt x="33147" y="513"/>
                    </a:cubicBezTo>
                    <a:cubicBezTo>
                      <a:pt x="33469" y="477"/>
                      <a:pt x="33719" y="370"/>
                      <a:pt x="33874" y="215"/>
                    </a:cubicBezTo>
                    <a:cubicBezTo>
                      <a:pt x="34164" y="412"/>
                      <a:pt x="34594" y="527"/>
                      <a:pt x="35013" y="527"/>
                    </a:cubicBezTo>
                    <a:cubicBezTo>
                      <a:pt x="35127" y="527"/>
                      <a:pt x="35241" y="519"/>
                      <a:pt x="35350" y="501"/>
                    </a:cubicBezTo>
                    <a:cubicBezTo>
                      <a:pt x="35648" y="465"/>
                      <a:pt x="35886" y="358"/>
                      <a:pt x="36017" y="215"/>
                    </a:cubicBezTo>
                    <a:cubicBezTo>
                      <a:pt x="36315" y="417"/>
                      <a:pt x="36755" y="525"/>
                      <a:pt x="37184" y="525"/>
                    </a:cubicBezTo>
                    <a:cubicBezTo>
                      <a:pt x="37315" y="525"/>
                      <a:pt x="37434" y="513"/>
                      <a:pt x="37553" y="501"/>
                    </a:cubicBezTo>
                    <a:cubicBezTo>
                      <a:pt x="37827" y="453"/>
                      <a:pt x="38041" y="358"/>
                      <a:pt x="38160" y="215"/>
                    </a:cubicBezTo>
                    <a:cubicBezTo>
                      <a:pt x="38498" y="432"/>
                      <a:pt x="38943" y="528"/>
                      <a:pt x="39334" y="528"/>
                    </a:cubicBezTo>
                    <a:cubicBezTo>
                      <a:pt x="39481" y="528"/>
                      <a:pt x="39620" y="515"/>
                      <a:pt x="39744" y="489"/>
                    </a:cubicBezTo>
                    <a:cubicBezTo>
                      <a:pt x="39994" y="441"/>
                      <a:pt x="40184" y="346"/>
                      <a:pt x="40303" y="215"/>
                    </a:cubicBezTo>
                    <a:cubicBezTo>
                      <a:pt x="40610" y="439"/>
                      <a:pt x="40995" y="518"/>
                      <a:pt x="41355" y="518"/>
                    </a:cubicBezTo>
                    <a:cubicBezTo>
                      <a:pt x="41665" y="518"/>
                      <a:pt x="41956" y="459"/>
                      <a:pt x="42161" y="382"/>
                    </a:cubicBezTo>
                    <a:lnTo>
                      <a:pt x="42113" y="251"/>
                    </a:lnTo>
                    <a:cubicBezTo>
                      <a:pt x="41904" y="328"/>
                      <a:pt x="41649" y="372"/>
                      <a:pt x="41387" y="372"/>
                    </a:cubicBezTo>
                    <a:cubicBezTo>
                      <a:pt x="41007" y="372"/>
                      <a:pt x="40614" y="279"/>
                      <a:pt x="40339" y="60"/>
                    </a:cubicBezTo>
                    <a:lnTo>
                      <a:pt x="402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8" name="Google Shape;12338;p32"/>
              <p:cNvSpPr/>
              <p:nvPr/>
            </p:nvSpPr>
            <p:spPr>
              <a:xfrm>
                <a:off x="7224288" y="3999575"/>
                <a:ext cx="1028125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41125" h="525" extrusionOk="0">
                    <a:moveTo>
                      <a:pt x="1703" y="1"/>
                    </a:moveTo>
                    <a:lnTo>
                      <a:pt x="1644" y="48"/>
                    </a:lnTo>
                    <a:cubicBezTo>
                      <a:pt x="1339" y="257"/>
                      <a:pt x="915" y="346"/>
                      <a:pt x="537" y="346"/>
                    </a:cubicBezTo>
                    <a:cubicBezTo>
                      <a:pt x="353" y="346"/>
                      <a:pt x="180" y="325"/>
                      <a:pt x="36" y="286"/>
                    </a:cubicBezTo>
                    <a:lnTo>
                      <a:pt x="0" y="441"/>
                    </a:lnTo>
                    <a:cubicBezTo>
                      <a:pt x="152" y="476"/>
                      <a:pt x="330" y="496"/>
                      <a:pt x="518" y="496"/>
                    </a:cubicBezTo>
                    <a:cubicBezTo>
                      <a:pt x="907" y="496"/>
                      <a:pt x="1338" y="412"/>
                      <a:pt x="1667" y="203"/>
                    </a:cubicBezTo>
                    <a:cubicBezTo>
                      <a:pt x="1774" y="334"/>
                      <a:pt x="1965" y="417"/>
                      <a:pt x="2215" y="465"/>
                    </a:cubicBezTo>
                    <a:cubicBezTo>
                      <a:pt x="2334" y="488"/>
                      <a:pt x="2469" y="500"/>
                      <a:pt x="2611" y="500"/>
                    </a:cubicBezTo>
                    <a:cubicBezTo>
                      <a:pt x="2994" y="500"/>
                      <a:pt x="3429" y="412"/>
                      <a:pt x="3751" y="203"/>
                    </a:cubicBezTo>
                    <a:cubicBezTo>
                      <a:pt x="3906" y="370"/>
                      <a:pt x="4156" y="441"/>
                      <a:pt x="4358" y="477"/>
                    </a:cubicBezTo>
                    <a:cubicBezTo>
                      <a:pt x="4473" y="496"/>
                      <a:pt x="4593" y="505"/>
                      <a:pt x="4713" y="505"/>
                    </a:cubicBezTo>
                    <a:cubicBezTo>
                      <a:pt x="5127" y="505"/>
                      <a:pt x="5551" y="397"/>
                      <a:pt x="5846" y="203"/>
                    </a:cubicBezTo>
                    <a:cubicBezTo>
                      <a:pt x="5989" y="346"/>
                      <a:pt x="6216" y="441"/>
                      <a:pt x="6501" y="477"/>
                    </a:cubicBezTo>
                    <a:cubicBezTo>
                      <a:pt x="6609" y="495"/>
                      <a:pt x="6721" y="503"/>
                      <a:pt x="6833" y="503"/>
                    </a:cubicBezTo>
                    <a:cubicBezTo>
                      <a:pt x="7242" y="503"/>
                      <a:pt x="7662" y="390"/>
                      <a:pt x="7942" y="203"/>
                    </a:cubicBezTo>
                    <a:cubicBezTo>
                      <a:pt x="8144" y="406"/>
                      <a:pt x="8519" y="507"/>
                      <a:pt x="8918" y="507"/>
                    </a:cubicBezTo>
                    <a:cubicBezTo>
                      <a:pt x="9317" y="507"/>
                      <a:pt x="9740" y="406"/>
                      <a:pt x="10037" y="203"/>
                    </a:cubicBezTo>
                    <a:cubicBezTo>
                      <a:pt x="10246" y="406"/>
                      <a:pt x="10627" y="507"/>
                      <a:pt x="11026" y="507"/>
                    </a:cubicBezTo>
                    <a:cubicBezTo>
                      <a:pt x="11424" y="507"/>
                      <a:pt x="11841" y="406"/>
                      <a:pt x="12121" y="203"/>
                    </a:cubicBezTo>
                    <a:cubicBezTo>
                      <a:pt x="12341" y="400"/>
                      <a:pt x="12731" y="498"/>
                      <a:pt x="13133" y="498"/>
                    </a:cubicBezTo>
                    <a:cubicBezTo>
                      <a:pt x="13535" y="498"/>
                      <a:pt x="13949" y="400"/>
                      <a:pt x="14217" y="203"/>
                    </a:cubicBezTo>
                    <a:cubicBezTo>
                      <a:pt x="14443" y="400"/>
                      <a:pt x="14836" y="498"/>
                      <a:pt x="15237" y="498"/>
                    </a:cubicBezTo>
                    <a:cubicBezTo>
                      <a:pt x="15639" y="498"/>
                      <a:pt x="16050" y="400"/>
                      <a:pt x="16312" y="203"/>
                    </a:cubicBezTo>
                    <a:cubicBezTo>
                      <a:pt x="16544" y="400"/>
                      <a:pt x="16940" y="498"/>
                      <a:pt x="17342" y="498"/>
                    </a:cubicBezTo>
                    <a:cubicBezTo>
                      <a:pt x="17744" y="498"/>
                      <a:pt x="18152" y="400"/>
                      <a:pt x="18408" y="203"/>
                    </a:cubicBezTo>
                    <a:cubicBezTo>
                      <a:pt x="18646" y="400"/>
                      <a:pt x="19044" y="498"/>
                      <a:pt x="19445" y="498"/>
                    </a:cubicBezTo>
                    <a:cubicBezTo>
                      <a:pt x="19845" y="498"/>
                      <a:pt x="20247" y="400"/>
                      <a:pt x="20491" y="203"/>
                    </a:cubicBezTo>
                    <a:cubicBezTo>
                      <a:pt x="20741" y="400"/>
                      <a:pt x="21146" y="498"/>
                      <a:pt x="21548" y="498"/>
                    </a:cubicBezTo>
                    <a:cubicBezTo>
                      <a:pt x="21950" y="498"/>
                      <a:pt x="22348" y="400"/>
                      <a:pt x="22587" y="203"/>
                    </a:cubicBezTo>
                    <a:cubicBezTo>
                      <a:pt x="22843" y="400"/>
                      <a:pt x="23250" y="498"/>
                      <a:pt x="23652" y="498"/>
                    </a:cubicBezTo>
                    <a:cubicBezTo>
                      <a:pt x="24054" y="498"/>
                      <a:pt x="24450" y="400"/>
                      <a:pt x="24682" y="203"/>
                    </a:cubicBezTo>
                    <a:cubicBezTo>
                      <a:pt x="24944" y="400"/>
                      <a:pt x="25355" y="498"/>
                      <a:pt x="25757" y="498"/>
                    </a:cubicBezTo>
                    <a:cubicBezTo>
                      <a:pt x="26158" y="498"/>
                      <a:pt x="26551" y="400"/>
                      <a:pt x="26778" y="203"/>
                    </a:cubicBezTo>
                    <a:cubicBezTo>
                      <a:pt x="27045" y="400"/>
                      <a:pt x="27459" y="498"/>
                      <a:pt x="27860" y="498"/>
                    </a:cubicBezTo>
                    <a:cubicBezTo>
                      <a:pt x="28260" y="498"/>
                      <a:pt x="28647" y="400"/>
                      <a:pt x="28861" y="203"/>
                    </a:cubicBezTo>
                    <a:cubicBezTo>
                      <a:pt x="29147" y="406"/>
                      <a:pt x="29567" y="507"/>
                      <a:pt x="29967" y="507"/>
                    </a:cubicBezTo>
                    <a:cubicBezTo>
                      <a:pt x="30367" y="507"/>
                      <a:pt x="30748" y="406"/>
                      <a:pt x="30957" y="203"/>
                    </a:cubicBezTo>
                    <a:cubicBezTo>
                      <a:pt x="31248" y="406"/>
                      <a:pt x="31671" y="507"/>
                      <a:pt x="32071" y="507"/>
                    </a:cubicBezTo>
                    <a:cubicBezTo>
                      <a:pt x="32472" y="507"/>
                      <a:pt x="32850" y="406"/>
                      <a:pt x="33052" y="203"/>
                    </a:cubicBezTo>
                    <a:cubicBezTo>
                      <a:pt x="33332" y="390"/>
                      <a:pt x="33752" y="503"/>
                      <a:pt x="34161" y="503"/>
                    </a:cubicBezTo>
                    <a:cubicBezTo>
                      <a:pt x="34274" y="503"/>
                      <a:pt x="34385" y="495"/>
                      <a:pt x="34493" y="477"/>
                    </a:cubicBezTo>
                    <a:cubicBezTo>
                      <a:pt x="34779" y="441"/>
                      <a:pt x="35005" y="346"/>
                      <a:pt x="35148" y="203"/>
                    </a:cubicBezTo>
                    <a:cubicBezTo>
                      <a:pt x="35443" y="397"/>
                      <a:pt x="35867" y="505"/>
                      <a:pt x="36281" y="505"/>
                    </a:cubicBezTo>
                    <a:cubicBezTo>
                      <a:pt x="36401" y="505"/>
                      <a:pt x="36521" y="496"/>
                      <a:pt x="36636" y="477"/>
                    </a:cubicBezTo>
                    <a:cubicBezTo>
                      <a:pt x="36838" y="441"/>
                      <a:pt x="37088" y="370"/>
                      <a:pt x="37231" y="203"/>
                    </a:cubicBezTo>
                    <a:cubicBezTo>
                      <a:pt x="37561" y="412"/>
                      <a:pt x="37999" y="500"/>
                      <a:pt x="38383" y="500"/>
                    </a:cubicBezTo>
                    <a:cubicBezTo>
                      <a:pt x="38525" y="500"/>
                      <a:pt x="38660" y="488"/>
                      <a:pt x="38779" y="465"/>
                    </a:cubicBezTo>
                    <a:cubicBezTo>
                      <a:pt x="39029" y="417"/>
                      <a:pt x="39220" y="334"/>
                      <a:pt x="39327" y="203"/>
                    </a:cubicBezTo>
                    <a:cubicBezTo>
                      <a:pt x="39720" y="406"/>
                      <a:pt x="40184" y="525"/>
                      <a:pt x="40601" y="525"/>
                    </a:cubicBezTo>
                    <a:cubicBezTo>
                      <a:pt x="40791" y="525"/>
                      <a:pt x="40970" y="501"/>
                      <a:pt x="41125" y="453"/>
                    </a:cubicBezTo>
                    <a:lnTo>
                      <a:pt x="41077" y="310"/>
                    </a:lnTo>
                    <a:cubicBezTo>
                      <a:pt x="40940" y="356"/>
                      <a:pt x="40779" y="378"/>
                      <a:pt x="40608" y="378"/>
                    </a:cubicBezTo>
                    <a:cubicBezTo>
                      <a:pt x="40199" y="378"/>
                      <a:pt x="39728" y="254"/>
                      <a:pt x="39351" y="36"/>
                    </a:cubicBezTo>
                    <a:lnTo>
                      <a:pt x="39291" y="13"/>
                    </a:lnTo>
                    <a:lnTo>
                      <a:pt x="39255" y="60"/>
                    </a:lnTo>
                    <a:cubicBezTo>
                      <a:pt x="39172" y="191"/>
                      <a:pt x="38993" y="275"/>
                      <a:pt x="38755" y="322"/>
                    </a:cubicBezTo>
                    <a:cubicBezTo>
                      <a:pt x="38639" y="344"/>
                      <a:pt x="38515" y="355"/>
                      <a:pt x="38390" y="355"/>
                    </a:cubicBezTo>
                    <a:cubicBezTo>
                      <a:pt x="37976" y="355"/>
                      <a:pt x="37541" y="240"/>
                      <a:pt x="37267" y="48"/>
                    </a:cubicBezTo>
                    <a:lnTo>
                      <a:pt x="37207" y="1"/>
                    </a:lnTo>
                    <a:lnTo>
                      <a:pt x="37160" y="60"/>
                    </a:lnTo>
                    <a:cubicBezTo>
                      <a:pt x="37077" y="191"/>
                      <a:pt x="36874" y="286"/>
                      <a:pt x="36612" y="334"/>
                    </a:cubicBezTo>
                    <a:cubicBezTo>
                      <a:pt x="36512" y="349"/>
                      <a:pt x="36408" y="356"/>
                      <a:pt x="36302" y="356"/>
                    </a:cubicBezTo>
                    <a:cubicBezTo>
                      <a:pt x="35887" y="356"/>
                      <a:pt x="35446" y="247"/>
                      <a:pt x="35172" y="48"/>
                    </a:cubicBezTo>
                    <a:lnTo>
                      <a:pt x="35112" y="1"/>
                    </a:lnTo>
                    <a:lnTo>
                      <a:pt x="35076" y="60"/>
                    </a:lnTo>
                    <a:cubicBezTo>
                      <a:pt x="34969" y="203"/>
                      <a:pt x="34755" y="298"/>
                      <a:pt x="34469" y="334"/>
                    </a:cubicBezTo>
                    <a:cubicBezTo>
                      <a:pt x="34374" y="348"/>
                      <a:pt x="34276" y="355"/>
                      <a:pt x="34177" y="355"/>
                    </a:cubicBezTo>
                    <a:cubicBezTo>
                      <a:pt x="33768" y="355"/>
                      <a:pt x="33347" y="240"/>
                      <a:pt x="33088" y="48"/>
                    </a:cubicBezTo>
                    <a:lnTo>
                      <a:pt x="33028" y="1"/>
                    </a:lnTo>
                    <a:lnTo>
                      <a:pt x="32981" y="60"/>
                    </a:lnTo>
                    <a:cubicBezTo>
                      <a:pt x="32828" y="260"/>
                      <a:pt x="32471" y="358"/>
                      <a:pt x="32084" y="358"/>
                    </a:cubicBezTo>
                    <a:cubicBezTo>
                      <a:pt x="31686" y="358"/>
                      <a:pt x="31258" y="254"/>
                      <a:pt x="30992" y="48"/>
                    </a:cubicBezTo>
                    <a:lnTo>
                      <a:pt x="30933" y="1"/>
                    </a:lnTo>
                    <a:lnTo>
                      <a:pt x="30897" y="60"/>
                    </a:lnTo>
                    <a:cubicBezTo>
                      <a:pt x="30732" y="255"/>
                      <a:pt x="30364" y="353"/>
                      <a:pt x="29974" y="353"/>
                    </a:cubicBezTo>
                    <a:cubicBezTo>
                      <a:pt x="29579" y="353"/>
                      <a:pt x="29161" y="252"/>
                      <a:pt x="28909" y="48"/>
                    </a:cubicBezTo>
                    <a:lnTo>
                      <a:pt x="28849" y="1"/>
                    </a:lnTo>
                    <a:lnTo>
                      <a:pt x="28802" y="60"/>
                    </a:lnTo>
                    <a:cubicBezTo>
                      <a:pt x="28624" y="255"/>
                      <a:pt x="28254" y="353"/>
                      <a:pt x="27865" y="353"/>
                    </a:cubicBezTo>
                    <a:cubicBezTo>
                      <a:pt x="27471" y="353"/>
                      <a:pt x="27059" y="252"/>
                      <a:pt x="26813" y="48"/>
                    </a:cubicBezTo>
                    <a:lnTo>
                      <a:pt x="26766" y="1"/>
                    </a:lnTo>
                    <a:lnTo>
                      <a:pt x="26718" y="60"/>
                    </a:lnTo>
                    <a:cubicBezTo>
                      <a:pt x="26529" y="255"/>
                      <a:pt x="26152" y="353"/>
                      <a:pt x="25764" y="353"/>
                    </a:cubicBezTo>
                    <a:cubicBezTo>
                      <a:pt x="25370" y="353"/>
                      <a:pt x="24964" y="252"/>
                      <a:pt x="24730" y="48"/>
                    </a:cubicBezTo>
                    <a:lnTo>
                      <a:pt x="24670" y="1"/>
                    </a:lnTo>
                    <a:lnTo>
                      <a:pt x="24623" y="60"/>
                    </a:lnTo>
                    <a:cubicBezTo>
                      <a:pt x="24428" y="255"/>
                      <a:pt x="24048" y="353"/>
                      <a:pt x="23659" y="353"/>
                    </a:cubicBezTo>
                    <a:cubicBezTo>
                      <a:pt x="23265" y="353"/>
                      <a:pt x="22862" y="252"/>
                      <a:pt x="22634" y="48"/>
                    </a:cubicBezTo>
                    <a:lnTo>
                      <a:pt x="22587" y="1"/>
                    </a:lnTo>
                    <a:lnTo>
                      <a:pt x="22539" y="48"/>
                    </a:lnTo>
                    <a:cubicBezTo>
                      <a:pt x="22331" y="251"/>
                      <a:pt x="21941" y="352"/>
                      <a:pt x="21549" y="352"/>
                    </a:cubicBezTo>
                    <a:cubicBezTo>
                      <a:pt x="21158" y="352"/>
                      <a:pt x="20765" y="251"/>
                      <a:pt x="20551" y="48"/>
                    </a:cubicBezTo>
                    <a:lnTo>
                      <a:pt x="20491" y="1"/>
                    </a:lnTo>
                    <a:lnTo>
                      <a:pt x="20443" y="48"/>
                    </a:lnTo>
                    <a:cubicBezTo>
                      <a:pt x="20229" y="251"/>
                      <a:pt x="19836" y="352"/>
                      <a:pt x="19445" y="352"/>
                    </a:cubicBezTo>
                    <a:cubicBezTo>
                      <a:pt x="19053" y="352"/>
                      <a:pt x="18663" y="251"/>
                      <a:pt x="18455" y="48"/>
                    </a:cubicBezTo>
                    <a:lnTo>
                      <a:pt x="18408" y="1"/>
                    </a:lnTo>
                    <a:lnTo>
                      <a:pt x="18360" y="48"/>
                    </a:lnTo>
                    <a:cubicBezTo>
                      <a:pt x="18132" y="252"/>
                      <a:pt x="17729" y="353"/>
                      <a:pt x="17335" y="353"/>
                    </a:cubicBezTo>
                    <a:cubicBezTo>
                      <a:pt x="16946" y="353"/>
                      <a:pt x="16567" y="255"/>
                      <a:pt x="16372" y="60"/>
                    </a:cubicBezTo>
                    <a:lnTo>
                      <a:pt x="16324" y="1"/>
                    </a:lnTo>
                    <a:lnTo>
                      <a:pt x="16264" y="48"/>
                    </a:lnTo>
                    <a:cubicBezTo>
                      <a:pt x="16030" y="252"/>
                      <a:pt x="15621" y="353"/>
                      <a:pt x="15226" y="353"/>
                    </a:cubicBezTo>
                    <a:cubicBezTo>
                      <a:pt x="14836" y="353"/>
                      <a:pt x="14459" y="255"/>
                      <a:pt x="14276" y="60"/>
                    </a:cubicBezTo>
                    <a:lnTo>
                      <a:pt x="14228" y="1"/>
                    </a:lnTo>
                    <a:lnTo>
                      <a:pt x="14181" y="48"/>
                    </a:lnTo>
                    <a:cubicBezTo>
                      <a:pt x="13935" y="252"/>
                      <a:pt x="13520" y="353"/>
                      <a:pt x="13124" y="353"/>
                    </a:cubicBezTo>
                    <a:cubicBezTo>
                      <a:pt x="12735" y="353"/>
                      <a:pt x="12364" y="255"/>
                      <a:pt x="12192" y="60"/>
                    </a:cubicBezTo>
                    <a:lnTo>
                      <a:pt x="12145" y="1"/>
                    </a:lnTo>
                    <a:lnTo>
                      <a:pt x="12085" y="48"/>
                    </a:lnTo>
                    <a:cubicBezTo>
                      <a:pt x="11833" y="252"/>
                      <a:pt x="11415" y="353"/>
                      <a:pt x="11020" y="353"/>
                    </a:cubicBezTo>
                    <a:cubicBezTo>
                      <a:pt x="10630" y="353"/>
                      <a:pt x="10262" y="255"/>
                      <a:pt x="10097" y="60"/>
                    </a:cubicBezTo>
                    <a:lnTo>
                      <a:pt x="10049" y="1"/>
                    </a:lnTo>
                    <a:lnTo>
                      <a:pt x="10002" y="48"/>
                    </a:lnTo>
                    <a:cubicBezTo>
                      <a:pt x="9736" y="254"/>
                      <a:pt x="9308" y="358"/>
                      <a:pt x="8910" y="358"/>
                    </a:cubicBezTo>
                    <a:cubicBezTo>
                      <a:pt x="8524" y="358"/>
                      <a:pt x="8166" y="260"/>
                      <a:pt x="8013" y="60"/>
                    </a:cubicBezTo>
                    <a:lnTo>
                      <a:pt x="7966" y="1"/>
                    </a:lnTo>
                    <a:lnTo>
                      <a:pt x="7906" y="48"/>
                    </a:lnTo>
                    <a:cubicBezTo>
                      <a:pt x="7647" y="240"/>
                      <a:pt x="7226" y="355"/>
                      <a:pt x="6811" y="355"/>
                    </a:cubicBezTo>
                    <a:cubicBezTo>
                      <a:pt x="6710" y="355"/>
                      <a:pt x="6610" y="348"/>
                      <a:pt x="6513" y="334"/>
                    </a:cubicBezTo>
                    <a:cubicBezTo>
                      <a:pt x="6239" y="298"/>
                      <a:pt x="6025" y="203"/>
                      <a:pt x="5918" y="60"/>
                    </a:cubicBezTo>
                    <a:lnTo>
                      <a:pt x="5882" y="1"/>
                    </a:lnTo>
                    <a:lnTo>
                      <a:pt x="5823" y="48"/>
                    </a:lnTo>
                    <a:cubicBezTo>
                      <a:pt x="5551" y="245"/>
                      <a:pt x="5118" y="360"/>
                      <a:pt x="4708" y="360"/>
                    </a:cubicBezTo>
                    <a:cubicBezTo>
                      <a:pt x="4596" y="360"/>
                      <a:pt x="4486" y="352"/>
                      <a:pt x="4382" y="334"/>
                    </a:cubicBezTo>
                    <a:cubicBezTo>
                      <a:pt x="4120" y="286"/>
                      <a:pt x="3918" y="191"/>
                      <a:pt x="3834" y="60"/>
                    </a:cubicBezTo>
                    <a:lnTo>
                      <a:pt x="3787" y="1"/>
                    </a:lnTo>
                    <a:lnTo>
                      <a:pt x="3727" y="48"/>
                    </a:lnTo>
                    <a:cubicBezTo>
                      <a:pt x="3453" y="240"/>
                      <a:pt x="3018" y="355"/>
                      <a:pt x="2604" y="355"/>
                    </a:cubicBezTo>
                    <a:cubicBezTo>
                      <a:pt x="2479" y="355"/>
                      <a:pt x="2355" y="344"/>
                      <a:pt x="2239" y="322"/>
                    </a:cubicBezTo>
                    <a:cubicBezTo>
                      <a:pt x="2001" y="275"/>
                      <a:pt x="1822" y="191"/>
                      <a:pt x="1739" y="60"/>
                    </a:cubicBezTo>
                    <a:lnTo>
                      <a:pt x="170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9" name="Google Shape;12339;p32"/>
              <p:cNvSpPr/>
              <p:nvPr/>
            </p:nvSpPr>
            <p:spPr>
              <a:xfrm>
                <a:off x="7236188" y="3972200"/>
                <a:ext cx="10040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0161" h="489" extrusionOk="0">
                    <a:moveTo>
                      <a:pt x="1668" y="0"/>
                    </a:moveTo>
                    <a:lnTo>
                      <a:pt x="1608" y="48"/>
                    </a:lnTo>
                    <a:cubicBezTo>
                      <a:pt x="1308" y="243"/>
                      <a:pt x="892" y="327"/>
                      <a:pt x="518" y="327"/>
                    </a:cubicBezTo>
                    <a:cubicBezTo>
                      <a:pt x="343" y="327"/>
                      <a:pt x="177" y="308"/>
                      <a:pt x="36" y="274"/>
                    </a:cubicBezTo>
                    <a:lnTo>
                      <a:pt x="1" y="429"/>
                    </a:lnTo>
                    <a:cubicBezTo>
                      <a:pt x="149" y="463"/>
                      <a:pt x="320" y="482"/>
                      <a:pt x="499" y="482"/>
                    </a:cubicBezTo>
                    <a:cubicBezTo>
                      <a:pt x="884" y="482"/>
                      <a:pt x="1307" y="397"/>
                      <a:pt x="1632" y="203"/>
                    </a:cubicBezTo>
                    <a:cubicBezTo>
                      <a:pt x="1739" y="322"/>
                      <a:pt x="1930" y="405"/>
                      <a:pt x="2168" y="453"/>
                    </a:cubicBezTo>
                    <a:cubicBezTo>
                      <a:pt x="2285" y="476"/>
                      <a:pt x="2418" y="488"/>
                      <a:pt x="2558" y="488"/>
                    </a:cubicBezTo>
                    <a:cubicBezTo>
                      <a:pt x="2932" y="488"/>
                      <a:pt x="3359" y="402"/>
                      <a:pt x="3680" y="203"/>
                    </a:cubicBezTo>
                    <a:cubicBezTo>
                      <a:pt x="3864" y="393"/>
                      <a:pt x="4224" y="488"/>
                      <a:pt x="4613" y="488"/>
                    </a:cubicBezTo>
                    <a:cubicBezTo>
                      <a:pt x="5001" y="488"/>
                      <a:pt x="5418" y="393"/>
                      <a:pt x="5716" y="203"/>
                    </a:cubicBezTo>
                    <a:cubicBezTo>
                      <a:pt x="5906" y="393"/>
                      <a:pt x="6272" y="488"/>
                      <a:pt x="6664" y="488"/>
                    </a:cubicBezTo>
                    <a:cubicBezTo>
                      <a:pt x="7055" y="488"/>
                      <a:pt x="7472" y="393"/>
                      <a:pt x="7764" y="203"/>
                    </a:cubicBezTo>
                    <a:cubicBezTo>
                      <a:pt x="7960" y="393"/>
                      <a:pt x="8326" y="488"/>
                      <a:pt x="8715" y="488"/>
                    </a:cubicBezTo>
                    <a:cubicBezTo>
                      <a:pt x="9103" y="488"/>
                      <a:pt x="9514" y="393"/>
                      <a:pt x="9800" y="203"/>
                    </a:cubicBezTo>
                    <a:cubicBezTo>
                      <a:pt x="10008" y="393"/>
                      <a:pt x="10380" y="488"/>
                      <a:pt x="10770" y="488"/>
                    </a:cubicBezTo>
                    <a:cubicBezTo>
                      <a:pt x="11160" y="488"/>
                      <a:pt x="11568" y="393"/>
                      <a:pt x="11847" y="203"/>
                    </a:cubicBezTo>
                    <a:cubicBezTo>
                      <a:pt x="12062" y="393"/>
                      <a:pt x="12437" y="488"/>
                      <a:pt x="12827" y="488"/>
                    </a:cubicBezTo>
                    <a:cubicBezTo>
                      <a:pt x="13217" y="488"/>
                      <a:pt x="13621" y="393"/>
                      <a:pt x="13895" y="203"/>
                    </a:cubicBezTo>
                    <a:cubicBezTo>
                      <a:pt x="14116" y="393"/>
                      <a:pt x="14494" y="488"/>
                      <a:pt x="14882" y="488"/>
                    </a:cubicBezTo>
                    <a:cubicBezTo>
                      <a:pt x="15270" y="488"/>
                      <a:pt x="15669" y="393"/>
                      <a:pt x="15931" y="203"/>
                    </a:cubicBezTo>
                    <a:cubicBezTo>
                      <a:pt x="16169" y="393"/>
                      <a:pt x="16550" y="488"/>
                      <a:pt x="16943" y="488"/>
                    </a:cubicBezTo>
                    <a:cubicBezTo>
                      <a:pt x="17324" y="488"/>
                      <a:pt x="17729" y="393"/>
                      <a:pt x="17979" y="203"/>
                    </a:cubicBezTo>
                    <a:cubicBezTo>
                      <a:pt x="18217" y="393"/>
                      <a:pt x="18604" y="488"/>
                      <a:pt x="18993" y="488"/>
                    </a:cubicBezTo>
                    <a:cubicBezTo>
                      <a:pt x="19381" y="488"/>
                      <a:pt x="19771" y="393"/>
                      <a:pt x="20015" y="203"/>
                    </a:cubicBezTo>
                    <a:cubicBezTo>
                      <a:pt x="20259" y="393"/>
                      <a:pt x="20655" y="488"/>
                      <a:pt x="21048" y="488"/>
                    </a:cubicBezTo>
                    <a:cubicBezTo>
                      <a:pt x="21441" y="488"/>
                      <a:pt x="21831" y="393"/>
                      <a:pt x="22063" y="203"/>
                    </a:cubicBezTo>
                    <a:cubicBezTo>
                      <a:pt x="22319" y="393"/>
                      <a:pt x="22715" y="488"/>
                      <a:pt x="23105" y="488"/>
                    </a:cubicBezTo>
                    <a:cubicBezTo>
                      <a:pt x="23495" y="488"/>
                      <a:pt x="23879" y="393"/>
                      <a:pt x="24111" y="203"/>
                    </a:cubicBezTo>
                    <a:cubicBezTo>
                      <a:pt x="24373" y="393"/>
                      <a:pt x="24772" y="488"/>
                      <a:pt x="25160" y="488"/>
                    </a:cubicBezTo>
                    <a:cubicBezTo>
                      <a:pt x="25549" y="488"/>
                      <a:pt x="25927" y="393"/>
                      <a:pt x="26147" y="203"/>
                    </a:cubicBezTo>
                    <a:cubicBezTo>
                      <a:pt x="26421" y="393"/>
                      <a:pt x="26825" y="488"/>
                      <a:pt x="27215" y="488"/>
                    </a:cubicBezTo>
                    <a:cubicBezTo>
                      <a:pt x="27605" y="488"/>
                      <a:pt x="27980" y="393"/>
                      <a:pt x="28195" y="203"/>
                    </a:cubicBezTo>
                    <a:cubicBezTo>
                      <a:pt x="28474" y="393"/>
                      <a:pt x="28882" y="488"/>
                      <a:pt x="29272" y="488"/>
                    </a:cubicBezTo>
                    <a:cubicBezTo>
                      <a:pt x="29662" y="488"/>
                      <a:pt x="30034" y="393"/>
                      <a:pt x="30243" y="203"/>
                    </a:cubicBezTo>
                    <a:cubicBezTo>
                      <a:pt x="30522" y="393"/>
                      <a:pt x="30933" y="488"/>
                      <a:pt x="31323" y="488"/>
                    </a:cubicBezTo>
                    <a:cubicBezTo>
                      <a:pt x="31713" y="488"/>
                      <a:pt x="32082" y="393"/>
                      <a:pt x="32279" y="203"/>
                    </a:cubicBezTo>
                    <a:cubicBezTo>
                      <a:pt x="32570" y="393"/>
                      <a:pt x="32987" y="488"/>
                      <a:pt x="33378" y="488"/>
                    </a:cubicBezTo>
                    <a:cubicBezTo>
                      <a:pt x="33770" y="488"/>
                      <a:pt x="34136" y="393"/>
                      <a:pt x="34326" y="203"/>
                    </a:cubicBezTo>
                    <a:cubicBezTo>
                      <a:pt x="34624" y="393"/>
                      <a:pt x="35041" y="488"/>
                      <a:pt x="35429" y="488"/>
                    </a:cubicBezTo>
                    <a:cubicBezTo>
                      <a:pt x="35818" y="488"/>
                      <a:pt x="36178" y="393"/>
                      <a:pt x="36362" y="203"/>
                    </a:cubicBezTo>
                    <a:cubicBezTo>
                      <a:pt x="36683" y="402"/>
                      <a:pt x="37110" y="488"/>
                      <a:pt x="37484" y="488"/>
                    </a:cubicBezTo>
                    <a:cubicBezTo>
                      <a:pt x="37624" y="488"/>
                      <a:pt x="37757" y="476"/>
                      <a:pt x="37874" y="453"/>
                    </a:cubicBezTo>
                    <a:cubicBezTo>
                      <a:pt x="38113" y="405"/>
                      <a:pt x="38303" y="322"/>
                      <a:pt x="38410" y="203"/>
                    </a:cubicBezTo>
                    <a:cubicBezTo>
                      <a:pt x="38732" y="382"/>
                      <a:pt x="39152" y="463"/>
                      <a:pt x="39537" y="463"/>
                    </a:cubicBezTo>
                    <a:cubicBezTo>
                      <a:pt x="39766" y="463"/>
                      <a:pt x="39983" y="435"/>
                      <a:pt x="40160" y="381"/>
                    </a:cubicBezTo>
                    <a:lnTo>
                      <a:pt x="40125" y="238"/>
                    </a:lnTo>
                    <a:cubicBezTo>
                      <a:pt x="39958" y="290"/>
                      <a:pt x="39753" y="316"/>
                      <a:pt x="39537" y="316"/>
                    </a:cubicBezTo>
                    <a:cubicBezTo>
                      <a:pt x="39152" y="316"/>
                      <a:pt x="38732" y="231"/>
                      <a:pt x="38434" y="48"/>
                    </a:cubicBezTo>
                    <a:lnTo>
                      <a:pt x="38375" y="0"/>
                    </a:lnTo>
                    <a:lnTo>
                      <a:pt x="38327" y="60"/>
                    </a:lnTo>
                    <a:cubicBezTo>
                      <a:pt x="38255" y="179"/>
                      <a:pt x="38077" y="262"/>
                      <a:pt x="37851" y="310"/>
                    </a:cubicBezTo>
                    <a:cubicBezTo>
                      <a:pt x="37736" y="332"/>
                      <a:pt x="37615" y="343"/>
                      <a:pt x="37491" y="343"/>
                    </a:cubicBezTo>
                    <a:cubicBezTo>
                      <a:pt x="37087" y="343"/>
                      <a:pt x="36662" y="230"/>
                      <a:pt x="36398" y="48"/>
                    </a:cubicBezTo>
                    <a:lnTo>
                      <a:pt x="36339" y="0"/>
                    </a:lnTo>
                    <a:lnTo>
                      <a:pt x="36291" y="60"/>
                    </a:lnTo>
                    <a:cubicBezTo>
                      <a:pt x="36156" y="247"/>
                      <a:pt x="35817" y="340"/>
                      <a:pt x="35441" y="340"/>
                    </a:cubicBezTo>
                    <a:cubicBezTo>
                      <a:pt x="35054" y="340"/>
                      <a:pt x="34628" y="241"/>
                      <a:pt x="34350" y="48"/>
                    </a:cubicBezTo>
                    <a:lnTo>
                      <a:pt x="34291" y="0"/>
                    </a:lnTo>
                    <a:lnTo>
                      <a:pt x="34255" y="60"/>
                    </a:lnTo>
                    <a:cubicBezTo>
                      <a:pt x="34108" y="247"/>
                      <a:pt x="33763" y="340"/>
                      <a:pt x="33387" y="340"/>
                    </a:cubicBezTo>
                    <a:cubicBezTo>
                      <a:pt x="33000" y="340"/>
                      <a:pt x="32580" y="241"/>
                      <a:pt x="32314" y="48"/>
                    </a:cubicBezTo>
                    <a:lnTo>
                      <a:pt x="32255" y="0"/>
                    </a:lnTo>
                    <a:lnTo>
                      <a:pt x="32207" y="60"/>
                    </a:lnTo>
                    <a:cubicBezTo>
                      <a:pt x="32055" y="247"/>
                      <a:pt x="31706" y="340"/>
                      <a:pt x="31332" y="340"/>
                    </a:cubicBezTo>
                    <a:cubicBezTo>
                      <a:pt x="30946" y="340"/>
                      <a:pt x="30532" y="241"/>
                      <a:pt x="30278" y="48"/>
                    </a:cubicBezTo>
                    <a:lnTo>
                      <a:pt x="30219" y="0"/>
                    </a:lnTo>
                    <a:lnTo>
                      <a:pt x="30171" y="60"/>
                    </a:lnTo>
                    <a:cubicBezTo>
                      <a:pt x="30007" y="247"/>
                      <a:pt x="29653" y="340"/>
                      <a:pt x="29277" y="340"/>
                    </a:cubicBezTo>
                    <a:cubicBezTo>
                      <a:pt x="28889" y="340"/>
                      <a:pt x="28478" y="241"/>
                      <a:pt x="28230" y="48"/>
                    </a:cubicBezTo>
                    <a:lnTo>
                      <a:pt x="28183" y="0"/>
                    </a:lnTo>
                    <a:lnTo>
                      <a:pt x="28135" y="60"/>
                    </a:lnTo>
                    <a:cubicBezTo>
                      <a:pt x="27965" y="247"/>
                      <a:pt x="27605" y="340"/>
                      <a:pt x="27227" y="340"/>
                    </a:cubicBezTo>
                    <a:cubicBezTo>
                      <a:pt x="26838" y="340"/>
                      <a:pt x="26430" y="241"/>
                      <a:pt x="26194" y="48"/>
                    </a:cubicBezTo>
                    <a:lnTo>
                      <a:pt x="26135" y="0"/>
                    </a:lnTo>
                    <a:lnTo>
                      <a:pt x="26087" y="60"/>
                    </a:lnTo>
                    <a:cubicBezTo>
                      <a:pt x="25911" y="247"/>
                      <a:pt x="25548" y="340"/>
                      <a:pt x="25171" y="340"/>
                    </a:cubicBezTo>
                    <a:cubicBezTo>
                      <a:pt x="24781" y="340"/>
                      <a:pt x="24376" y="241"/>
                      <a:pt x="24147" y="48"/>
                    </a:cubicBezTo>
                    <a:lnTo>
                      <a:pt x="24099" y="0"/>
                    </a:lnTo>
                    <a:lnTo>
                      <a:pt x="24051" y="60"/>
                    </a:lnTo>
                    <a:cubicBezTo>
                      <a:pt x="23864" y="247"/>
                      <a:pt x="23497" y="340"/>
                      <a:pt x="23121" y="340"/>
                    </a:cubicBezTo>
                    <a:cubicBezTo>
                      <a:pt x="22733" y="340"/>
                      <a:pt x="22334" y="241"/>
                      <a:pt x="22111" y="48"/>
                    </a:cubicBezTo>
                    <a:lnTo>
                      <a:pt x="22063" y="0"/>
                    </a:lnTo>
                    <a:lnTo>
                      <a:pt x="22015" y="48"/>
                    </a:lnTo>
                    <a:cubicBezTo>
                      <a:pt x="21813" y="244"/>
                      <a:pt x="21432" y="343"/>
                      <a:pt x="21049" y="343"/>
                    </a:cubicBezTo>
                    <a:cubicBezTo>
                      <a:pt x="20667" y="343"/>
                      <a:pt x="20283" y="244"/>
                      <a:pt x="20075" y="48"/>
                    </a:cubicBezTo>
                    <a:lnTo>
                      <a:pt x="20015" y="0"/>
                    </a:lnTo>
                    <a:lnTo>
                      <a:pt x="19967" y="48"/>
                    </a:lnTo>
                    <a:cubicBezTo>
                      <a:pt x="19758" y="240"/>
                      <a:pt x="19369" y="338"/>
                      <a:pt x="18984" y="338"/>
                    </a:cubicBezTo>
                    <a:cubicBezTo>
                      <a:pt x="18604" y="338"/>
                      <a:pt x="18228" y="243"/>
                      <a:pt x="18027" y="48"/>
                    </a:cubicBezTo>
                    <a:lnTo>
                      <a:pt x="17979" y="0"/>
                    </a:lnTo>
                    <a:lnTo>
                      <a:pt x="17932" y="48"/>
                    </a:lnTo>
                    <a:cubicBezTo>
                      <a:pt x="17708" y="241"/>
                      <a:pt x="17309" y="340"/>
                      <a:pt x="16921" y="340"/>
                    </a:cubicBezTo>
                    <a:cubicBezTo>
                      <a:pt x="16545" y="340"/>
                      <a:pt x="16178" y="247"/>
                      <a:pt x="15991" y="60"/>
                    </a:cubicBezTo>
                    <a:lnTo>
                      <a:pt x="15943" y="0"/>
                    </a:lnTo>
                    <a:lnTo>
                      <a:pt x="15896" y="48"/>
                    </a:lnTo>
                    <a:cubicBezTo>
                      <a:pt x="15666" y="241"/>
                      <a:pt x="15261" y="340"/>
                      <a:pt x="14871" y="340"/>
                    </a:cubicBezTo>
                    <a:cubicBezTo>
                      <a:pt x="14494" y="340"/>
                      <a:pt x="14131" y="247"/>
                      <a:pt x="13955" y="60"/>
                    </a:cubicBezTo>
                    <a:lnTo>
                      <a:pt x="13907" y="0"/>
                    </a:lnTo>
                    <a:lnTo>
                      <a:pt x="13848" y="48"/>
                    </a:lnTo>
                    <a:cubicBezTo>
                      <a:pt x="13612" y="241"/>
                      <a:pt x="13204" y="340"/>
                      <a:pt x="12815" y="340"/>
                    </a:cubicBezTo>
                    <a:cubicBezTo>
                      <a:pt x="12437" y="340"/>
                      <a:pt x="12077" y="247"/>
                      <a:pt x="11907" y="60"/>
                    </a:cubicBezTo>
                    <a:lnTo>
                      <a:pt x="11859" y="0"/>
                    </a:lnTo>
                    <a:lnTo>
                      <a:pt x="11812" y="48"/>
                    </a:lnTo>
                    <a:cubicBezTo>
                      <a:pt x="11564" y="241"/>
                      <a:pt x="11150" y="340"/>
                      <a:pt x="10761" y="340"/>
                    </a:cubicBezTo>
                    <a:cubicBezTo>
                      <a:pt x="10384" y="340"/>
                      <a:pt x="10029" y="247"/>
                      <a:pt x="9871" y="60"/>
                    </a:cubicBezTo>
                    <a:lnTo>
                      <a:pt x="9823" y="0"/>
                    </a:lnTo>
                    <a:lnTo>
                      <a:pt x="9764" y="48"/>
                    </a:lnTo>
                    <a:cubicBezTo>
                      <a:pt x="9510" y="241"/>
                      <a:pt x="9096" y="340"/>
                      <a:pt x="8710" y="340"/>
                    </a:cubicBezTo>
                    <a:cubicBezTo>
                      <a:pt x="8336" y="340"/>
                      <a:pt x="7987" y="247"/>
                      <a:pt x="7835" y="60"/>
                    </a:cubicBezTo>
                    <a:lnTo>
                      <a:pt x="7787" y="0"/>
                    </a:lnTo>
                    <a:lnTo>
                      <a:pt x="7728" y="48"/>
                    </a:lnTo>
                    <a:cubicBezTo>
                      <a:pt x="7462" y="241"/>
                      <a:pt x="7042" y="340"/>
                      <a:pt x="6655" y="340"/>
                    </a:cubicBezTo>
                    <a:cubicBezTo>
                      <a:pt x="6279" y="340"/>
                      <a:pt x="5934" y="247"/>
                      <a:pt x="5787" y="60"/>
                    </a:cubicBezTo>
                    <a:lnTo>
                      <a:pt x="5740" y="0"/>
                    </a:lnTo>
                    <a:lnTo>
                      <a:pt x="5692" y="48"/>
                    </a:lnTo>
                    <a:cubicBezTo>
                      <a:pt x="5414" y="241"/>
                      <a:pt x="4988" y="340"/>
                      <a:pt x="4601" y="340"/>
                    </a:cubicBezTo>
                    <a:cubicBezTo>
                      <a:pt x="4226" y="340"/>
                      <a:pt x="3886" y="247"/>
                      <a:pt x="3751" y="60"/>
                    </a:cubicBezTo>
                    <a:lnTo>
                      <a:pt x="3704" y="0"/>
                    </a:lnTo>
                    <a:lnTo>
                      <a:pt x="3644" y="48"/>
                    </a:lnTo>
                    <a:cubicBezTo>
                      <a:pt x="3380" y="230"/>
                      <a:pt x="2955" y="343"/>
                      <a:pt x="2551" y="343"/>
                    </a:cubicBezTo>
                    <a:cubicBezTo>
                      <a:pt x="2428" y="343"/>
                      <a:pt x="2306" y="332"/>
                      <a:pt x="2191" y="310"/>
                    </a:cubicBezTo>
                    <a:cubicBezTo>
                      <a:pt x="1965" y="262"/>
                      <a:pt x="1787" y="179"/>
                      <a:pt x="1703" y="60"/>
                    </a:cubicBezTo>
                    <a:lnTo>
                      <a:pt x="166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0" name="Google Shape;12340;p32"/>
              <p:cNvSpPr/>
              <p:nvPr/>
            </p:nvSpPr>
            <p:spPr>
              <a:xfrm>
                <a:off x="7247813" y="3946000"/>
                <a:ext cx="9813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39255" h="489" extrusionOk="0">
                    <a:moveTo>
                      <a:pt x="37493" y="1"/>
                    </a:moveTo>
                    <a:lnTo>
                      <a:pt x="37445" y="72"/>
                    </a:lnTo>
                    <a:cubicBezTo>
                      <a:pt x="37323" y="246"/>
                      <a:pt x="37000" y="333"/>
                      <a:pt x="36638" y="333"/>
                    </a:cubicBezTo>
                    <a:cubicBezTo>
                      <a:pt x="36257" y="333"/>
                      <a:pt x="35833" y="237"/>
                      <a:pt x="35552" y="48"/>
                    </a:cubicBezTo>
                    <a:lnTo>
                      <a:pt x="35493" y="12"/>
                    </a:lnTo>
                    <a:lnTo>
                      <a:pt x="35457" y="60"/>
                    </a:lnTo>
                    <a:cubicBezTo>
                      <a:pt x="35322" y="242"/>
                      <a:pt x="34989" y="331"/>
                      <a:pt x="34622" y="331"/>
                    </a:cubicBezTo>
                    <a:cubicBezTo>
                      <a:pt x="34244" y="331"/>
                      <a:pt x="33830" y="236"/>
                      <a:pt x="33564" y="48"/>
                    </a:cubicBezTo>
                    <a:lnTo>
                      <a:pt x="33504" y="12"/>
                    </a:lnTo>
                    <a:lnTo>
                      <a:pt x="33457" y="60"/>
                    </a:lnTo>
                    <a:cubicBezTo>
                      <a:pt x="33316" y="242"/>
                      <a:pt x="32980" y="331"/>
                      <a:pt x="32613" y="331"/>
                    </a:cubicBezTo>
                    <a:cubicBezTo>
                      <a:pt x="32234" y="331"/>
                      <a:pt x="31824" y="236"/>
                      <a:pt x="31564" y="48"/>
                    </a:cubicBezTo>
                    <a:lnTo>
                      <a:pt x="31516" y="12"/>
                    </a:lnTo>
                    <a:lnTo>
                      <a:pt x="31468" y="60"/>
                    </a:lnTo>
                    <a:cubicBezTo>
                      <a:pt x="31316" y="242"/>
                      <a:pt x="30974" y="331"/>
                      <a:pt x="30607" y="331"/>
                    </a:cubicBezTo>
                    <a:cubicBezTo>
                      <a:pt x="30228" y="331"/>
                      <a:pt x="29823" y="236"/>
                      <a:pt x="29575" y="48"/>
                    </a:cubicBezTo>
                    <a:lnTo>
                      <a:pt x="29516" y="12"/>
                    </a:lnTo>
                    <a:lnTo>
                      <a:pt x="29468" y="60"/>
                    </a:lnTo>
                    <a:cubicBezTo>
                      <a:pt x="29309" y="237"/>
                      <a:pt x="28959" y="327"/>
                      <a:pt x="28589" y="327"/>
                    </a:cubicBezTo>
                    <a:cubicBezTo>
                      <a:pt x="28212" y="327"/>
                      <a:pt x="27815" y="234"/>
                      <a:pt x="27575" y="48"/>
                    </a:cubicBezTo>
                    <a:lnTo>
                      <a:pt x="27527" y="12"/>
                    </a:lnTo>
                    <a:lnTo>
                      <a:pt x="27480" y="60"/>
                    </a:lnTo>
                    <a:cubicBezTo>
                      <a:pt x="27314" y="237"/>
                      <a:pt x="26959" y="327"/>
                      <a:pt x="26587" y="327"/>
                    </a:cubicBezTo>
                    <a:cubicBezTo>
                      <a:pt x="26209" y="327"/>
                      <a:pt x="25815" y="234"/>
                      <a:pt x="25587" y="48"/>
                    </a:cubicBezTo>
                    <a:lnTo>
                      <a:pt x="25539" y="12"/>
                    </a:lnTo>
                    <a:lnTo>
                      <a:pt x="25491" y="60"/>
                    </a:lnTo>
                    <a:cubicBezTo>
                      <a:pt x="25314" y="237"/>
                      <a:pt x="24956" y="327"/>
                      <a:pt x="24585" y="327"/>
                    </a:cubicBezTo>
                    <a:cubicBezTo>
                      <a:pt x="24209" y="327"/>
                      <a:pt x="23820" y="234"/>
                      <a:pt x="23598" y="48"/>
                    </a:cubicBezTo>
                    <a:lnTo>
                      <a:pt x="23539" y="12"/>
                    </a:lnTo>
                    <a:lnTo>
                      <a:pt x="23491" y="60"/>
                    </a:lnTo>
                    <a:cubicBezTo>
                      <a:pt x="23308" y="237"/>
                      <a:pt x="22946" y="327"/>
                      <a:pt x="22576" y="327"/>
                    </a:cubicBezTo>
                    <a:cubicBezTo>
                      <a:pt x="22200" y="327"/>
                      <a:pt x="21814" y="234"/>
                      <a:pt x="21598" y="48"/>
                    </a:cubicBezTo>
                    <a:lnTo>
                      <a:pt x="21550" y="12"/>
                    </a:lnTo>
                    <a:lnTo>
                      <a:pt x="21503" y="60"/>
                    </a:lnTo>
                    <a:cubicBezTo>
                      <a:pt x="21308" y="237"/>
                      <a:pt x="20940" y="327"/>
                      <a:pt x="20570" y="327"/>
                    </a:cubicBezTo>
                    <a:cubicBezTo>
                      <a:pt x="20193" y="327"/>
                      <a:pt x="19814" y="234"/>
                      <a:pt x="19610" y="48"/>
                    </a:cubicBezTo>
                    <a:lnTo>
                      <a:pt x="19550" y="12"/>
                    </a:lnTo>
                    <a:lnTo>
                      <a:pt x="19502" y="48"/>
                    </a:lnTo>
                    <a:cubicBezTo>
                      <a:pt x="19298" y="234"/>
                      <a:pt x="18919" y="327"/>
                      <a:pt x="18542" y="327"/>
                    </a:cubicBezTo>
                    <a:cubicBezTo>
                      <a:pt x="18172" y="327"/>
                      <a:pt x="17804" y="237"/>
                      <a:pt x="17609" y="60"/>
                    </a:cubicBezTo>
                    <a:lnTo>
                      <a:pt x="17562" y="12"/>
                    </a:lnTo>
                    <a:lnTo>
                      <a:pt x="17514" y="48"/>
                    </a:lnTo>
                    <a:cubicBezTo>
                      <a:pt x="17298" y="234"/>
                      <a:pt x="16913" y="327"/>
                      <a:pt x="16536" y="327"/>
                    </a:cubicBezTo>
                    <a:cubicBezTo>
                      <a:pt x="16166" y="327"/>
                      <a:pt x="15804" y="237"/>
                      <a:pt x="15621" y="60"/>
                    </a:cubicBezTo>
                    <a:lnTo>
                      <a:pt x="15573" y="12"/>
                    </a:lnTo>
                    <a:lnTo>
                      <a:pt x="15514" y="48"/>
                    </a:lnTo>
                    <a:cubicBezTo>
                      <a:pt x="15292" y="234"/>
                      <a:pt x="14903" y="327"/>
                      <a:pt x="14527" y="327"/>
                    </a:cubicBezTo>
                    <a:cubicBezTo>
                      <a:pt x="14157" y="327"/>
                      <a:pt x="13798" y="237"/>
                      <a:pt x="13621" y="60"/>
                    </a:cubicBezTo>
                    <a:lnTo>
                      <a:pt x="13573" y="12"/>
                    </a:lnTo>
                    <a:lnTo>
                      <a:pt x="13526" y="48"/>
                    </a:lnTo>
                    <a:cubicBezTo>
                      <a:pt x="13297" y="234"/>
                      <a:pt x="12903" y="327"/>
                      <a:pt x="12525" y="327"/>
                    </a:cubicBezTo>
                    <a:cubicBezTo>
                      <a:pt x="12153" y="327"/>
                      <a:pt x="11798" y="237"/>
                      <a:pt x="11632" y="60"/>
                    </a:cubicBezTo>
                    <a:lnTo>
                      <a:pt x="11585" y="12"/>
                    </a:lnTo>
                    <a:lnTo>
                      <a:pt x="11537" y="48"/>
                    </a:lnTo>
                    <a:cubicBezTo>
                      <a:pt x="11297" y="234"/>
                      <a:pt x="10900" y="327"/>
                      <a:pt x="10523" y="327"/>
                    </a:cubicBezTo>
                    <a:cubicBezTo>
                      <a:pt x="10153" y="327"/>
                      <a:pt x="9804" y="237"/>
                      <a:pt x="9644" y="60"/>
                    </a:cubicBezTo>
                    <a:lnTo>
                      <a:pt x="9596" y="12"/>
                    </a:lnTo>
                    <a:lnTo>
                      <a:pt x="9537" y="48"/>
                    </a:lnTo>
                    <a:cubicBezTo>
                      <a:pt x="9289" y="236"/>
                      <a:pt x="8884" y="331"/>
                      <a:pt x="8505" y="331"/>
                    </a:cubicBezTo>
                    <a:cubicBezTo>
                      <a:pt x="8139" y="331"/>
                      <a:pt x="7796" y="242"/>
                      <a:pt x="7644" y="60"/>
                    </a:cubicBezTo>
                    <a:lnTo>
                      <a:pt x="7596" y="12"/>
                    </a:lnTo>
                    <a:lnTo>
                      <a:pt x="7549" y="48"/>
                    </a:lnTo>
                    <a:cubicBezTo>
                      <a:pt x="7288" y="236"/>
                      <a:pt x="6878" y="331"/>
                      <a:pt x="6499" y="331"/>
                    </a:cubicBezTo>
                    <a:cubicBezTo>
                      <a:pt x="6133" y="331"/>
                      <a:pt x="5796" y="242"/>
                      <a:pt x="5656" y="60"/>
                    </a:cubicBezTo>
                    <a:lnTo>
                      <a:pt x="5608" y="12"/>
                    </a:lnTo>
                    <a:lnTo>
                      <a:pt x="5548" y="48"/>
                    </a:lnTo>
                    <a:cubicBezTo>
                      <a:pt x="5282" y="236"/>
                      <a:pt x="4869" y="331"/>
                      <a:pt x="4490" y="331"/>
                    </a:cubicBezTo>
                    <a:cubicBezTo>
                      <a:pt x="4123" y="331"/>
                      <a:pt x="3790" y="242"/>
                      <a:pt x="3655" y="60"/>
                    </a:cubicBezTo>
                    <a:lnTo>
                      <a:pt x="3620" y="12"/>
                    </a:lnTo>
                    <a:lnTo>
                      <a:pt x="3560" y="48"/>
                    </a:lnTo>
                    <a:cubicBezTo>
                      <a:pt x="3279" y="237"/>
                      <a:pt x="2855" y="333"/>
                      <a:pt x="2474" y="333"/>
                    </a:cubicBezTo>
                    <a:cubicBezTo>
                      <a:pt x="2112" y="333"/>
                      <a:pt x="1789" y="246"/>
                      <a:pt x="1667" y="72"/>
                    </a:cubicBezTo>
                    <a:lnTo>
                      <a:pt x="1619" y="12"/>
                    </a:lnTo>
                    <a:lnTo>
                      <a:pt x="1560" y="48"/>
                    </a:lnTo>
                    <a:cubicBezTo>
                      <a:pt x="1271" y="238"/>
                      <a:pt x="855" y="319"/>
                      <a:pt x="485" y="319"/>
                    </a:cubicBezTo>
                    <a:cubicBezTo>
                      <a:pt x="322" y="319"/>
                      <a:pt x="167" y="304"/>
                      <a:pt x="36" y="274"/>
                    </a:cubicBezTo>
                    <a:lnTo>
                      <a:pt x="0" y="417"/>
                    </a:lnTo>
                    <a:cubicBezTo>
                      <a:pt x="146" y="452"/>
                      <a:pt x="315" y="470"/>
                      <a:pt x="493" y="470"/>
                    </a:cubicBezTo>
                    <a:cubicBezTo>
                      <a:pt x="866" y="470"/>
                      <a:pt x="1277" y="389"/>
                      <a:pt x="1584" y="203"/>
                    </a:cubicBezTo>
                    <a:cubicBezTo>
                      <a:pt x="1762" y="388"/>
                      <a:pt x="2113" y="480"/>
                      <a:pt x="2494" y="480"/>
                    </a:cubicBezTo>
                    <a:cubicBezTo>
                      <a:pt x="2875" y="480"/>
                      <a:pt x="3286" y="388"/>
                      <a:pt x="3584" y="203"/>
                    </a:cubicBezTo>
                    <a:cubicBezTo>
                      <a:pt x="3768" y="388"/>
                      <a:pt x="4123" y="480"/>
                      <a:pt x="4504" y="480"/>
                    </a:cubicBezTo>
                    <a:cubicBezTo>
                      <a:pt x="4885" y="480"/>
                      <a:pt x="5292" y="388"/>
                      <a:pt x="5584" y="203"/>
                    </a:cubicBezTo>
                    <a:cubicBezTo>
                      <a:pt x="5775" y="388"/>
                      <a:pt x="6129" y="480"/>
                      <a:pt x="6507" y="480"/>
                    </a:cubicBezTo>
                    <a:cubicBezTo>
                      <a:pt x="6885" y="480"/>
                      <a:pt x="7287" y="388"/>
                      <a:pt x="7572" y="203"/>
                    </a:cubicBezTo>
                    <a:cubicBezTo>
                      <a:pt x="7769" y="388"/>
                      <a:pt x="8129" y="480"/>
                      <a:pt x="8510" y="480"/>
                    </a:cubicBezTo>
                    <a:cubicBezTo>
                      <a:pt x="8891" y="480"/>
                      <a:pt x="9293" y="388"/>
                      <a:pt x="9573" y="203"/>
                    </a:cubicBezTo>
                    <a:cubicBezTo>
                      <a:pt x="9775" y="388"/>
                      <a:pt x="10138" y="480"/>
                      <a:pt x="10519" y="480"/>
                    </a:cubicBezTo>
                    <a:cubicBezTo>
                      <a:pt x="10900" y="480"/>
                      <a:pt x="11299" y="388"/>
                      <a:pt x="11573" y="203"/>
                    </a:cubicBezTo>
                    <a:cubicBezTo>
                      <a:pt x="11781" y="388"/>
                      <a:pt x="12147" y="480"/>
                      <a:pt x="12527" y="480"/>
                    </a:cubicBezTo>
                    <a:cubicBezTo>
                      <a:pt x="12906" y="480"/>
                      <a:pt x="13299" y="388"/>
                      <a:pt x="13561" y="203"/>
                    </a:cubicBezTo>
                    <a:cubicBezTo>
                      <a:pt x="13782" y="388"/>
                      <a:pt x="14154" y="480"/>
                      <a:pt x="14535" y="480"/>
                    </a:cubicBezTo>
                    <a:cubicBezTo>
                      <a:pt x="14916" y="480"/>
                      <a:pt x="15306" y="388"/>
                      <a:pt x="15562" y="203"/>
                    </a:cubicBezTo>
                    <a:cubicBezTo>
                      <a:pt x="15788" y="388"/>
                      <a:pt x="16163" y="480"/>
                      <a:pt x="16544" y="480"/>
                    </a:cubicBezTo>
                    <a:cubicBezTo>
                      <a:pt x="16925" y="480"/>
                      <a:pt x="17312" y="388"/>
                      <a:pt x="17562" y="203"/>
                    </a:cubicBezTo>
                    <a:cubicBezTo>
                      <a:pt x="17794" y="388"/>
                      <a:pt x="18172" y="480"/>
                      <a:pt x="18553" y="480"/>
                    </a:cubicBezTo>
                    <a:cubicBezTo>
                      <a:pt x="18934" y="480"/>
                      <a:pt x="19318" y="388"/>
                      <a:pt x="19562" y="203"/>
                    </a:cubicBezTo>
                    <a:cubicBezTo>
                      <a:pt x="19800" y="388"/>
                      <a:pt x="20181" y="480"/>
                      <a:pt x="20561" y="480"/>
                    </a:cubicBezTo>
                    <a:cubicBezTo>
                      <a:pt x="20940" y="480"/>
                      <a:pt x="21318" y="388"/>
                      <a:pt x="21550" y="203"/>
                    </a:cubicBezTo>
                    <a:cubicBezTo>
                      <a:pt x="21800" y="388"/>
                      <a:pt x="22187" y="480"/>
                      <a:pt x="22568" y="480"/>
                    </a:cubicBezTo>
                    <a:cubicBezTo>
                      <a:pt x="22949" y="480"/>
                      <a:pt x="23324" y="388"/>
                      <a:pt x="23551" y="203"/>
                    </a:cubicBezTo>
                    <a:cubicBezTo>
                      <a:pt x="23807" y="388"/>
                      <a:pt x="24197" y="480"/>
                      <a:pt x="24578" y="480"/>
                    </a:cubicBezTo>
                    <a:cubicBezTo>
                      <a:pt x="24959" y="480"/>
                      <a:pt x="25331" y="388"/>
                      <a:pt x="25551" y="203"/>
                    </a:cubicBezTo>
                    <a:cubicBezTo>
                      <a:pt x="25813" y="388"/>
                      <a:pt x="26206" y="480"/>
                      <a:pt x="26585" y="480"/>
                    </a:cubicBezTo>
                    <a:cubicBezTo>
                      <a:pt x="26965" y="480"/>
                      <a:pt x="27331" y="388"/>
                      <a:pt x="27539" y="203"/>
                    </a:cubicBezTo>
                    <a:cubicBezTo>
                      <a:pt x="27813" y="388"/>
                      <a:pt x="28212" y="480"/>
                      <a:pt x="28593" y="480"/>
                    </a:cubicBezTo>
                    <a:cubicBezTo>
                      <a:pt x="28974" y="480"/>
                      <a:pt x="29337" y="388"/>
                      <a:pt x="29539" y="203"/>
                    </a:cubicBezTo>
                    <a:cubicBezTo>
                      <a:pt x="29819" y="388"/>
                      <a:pt x="30221" y="480"/>
                      <a:pt x="30602" y="480"/>
                    </a:cubicBezTo>
                    <a:cubicBezTo>
                      <a:pt x="30983" y="480"/>
                      <a:pt x="31343" y="388"/>
                      <a:pt x="31540" y="203"/>
                    </a:cubicBezTo>
                    <a:cubicBezTo>
                      <a:pt x="31819" y="388"/>
                      <a:pt x="32221" y="480"/>
                      <a:pt x="32601" y="480"/>
                    </a:cubicBezTo>
                    <a:cubicBezTo>
                      <a:pt x="32980" y="480"/>
                      <a:pt x="33338" y="388"/>
                      <a:pt x="33528" y="203"/>
                    </a:cubicBezTo>
                    <a:cubicBezTo>
                      <a:pt x="33820" y="388"/>
                      <a:pt x="34228" y="480"/>
                      <a:pt x="34609" y="480"/>
                    </a:cubicBezTo>
                    <a:cubicBezTo>
                      <a:pt x="34990" y="480"/>
                      <a:pt x="35344" y="388"/>
                      <a:pt x="35528" y="203"/>
                    </a:cubicBezTo>
                    <a:cubicBezTo>
                      <a:pt x="35828" y="389"/>
                      <a:pt x="36240" y="481"/>
                      <a:pt x="36621" y="481"/>
                    </a:cubicBezTo>
                    <a:cubicBezTo>
                      <a:pt x="36995" y="481"/>
                      <a:pt x="37339" y="392"/>
                      <a:pt x="37517" y="215"/>
                    </a:cubicBezTo>
                    <a:cubicBezTo>
                      <a:pt x="37790" y="405"/>
                      <a:pt x="38171" y="489"/>
                      <a:pt x="38529" y="489"/>
                    </a:cubicBezTo>
                    <a:cubicBezTo>
                      <a:pt x="38791" y="489"/>
                      <a:pt x="39041" y="441"/>
                      <a:pt x="39255" y="370"/>
                    </a:cubicBezTo>
                    <a:lnTo>
                      <a:pt x="39207" y="227"/>
                    </a:lnTo>
                    <a:cubicBezTo>
                      <a:pt x="39009" y="299"/>
                      <a:pt x="38769" y="341"/>
                      <a:pt x="38525" y="341"/>
                    </a:cubicBezTo>
                    <a:cubicBezTo>
                      <a:pt x="38170" y="341"/>
                      <a:pt x="37807" y="253"/>
                      <a:pt x="37552" y="48"/>
                    </a:cubicBezTo>
                    <a:lnTo>
                      <a:pt x="374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1" name="Google Shape;12341;p32"/>
              <p:cNvSpPr/>
              <p:nvPr/>
            </p:nvSpPr>
            <p:spPr>
              <a:xfrm>
                <a:off x="7212088" y="3929025"/>
                <a:ext cx="8722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489" h="7907" extrusionOk="0">
                    <a:moveTo>
                      <a:pt x="3346" y="1"/>
                    </a:moveTo>
                    <a:cubicBezTo>
                      <a:pt x="3263" y="1"/>
                      <a:pt x="3167" y="49"/>
                      <a:pt x="3155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405" y="7764"/>
                    </a:cubicBezTo>
                    <a:lnTo>
                      <a:pt x="3465" y="108"/>
                    </a:lnTo>
                    <a:cubicBezTo>
                      <a:pt x="3489" y="49"/>
                      <a:pt x="3441" y="1"/>
                      <a:pt x="33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2" name="Google Shape;12342;p32"/>
              <p:cNvSpPr/>
              <p:nvPr/>
            </p:nvSpPr>
            <p:spPr>
              <a:xfrm>
                <a:off x="7269838" y="3929025"/>
                <a:ext cx="786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7907" extrusionOk="0">
                    <a:moveTo>
                      <a:pt x="2989" y="1"/>
                    </a:moveTo>
                    <a:cubicBezTo>
                      <a:pt x="2905" y="1"/>
                      <a:pt x="2822" y="49"/>
                      <a:pt x="2798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393" y="7764"/>
                    </a:cubicBezTo>
                    <a:lnTo>
                      <a:pt x="3120" y="108"/>
                    </a:lnTo>
                    <a:cubicBezTo>
                      <a:pt x="3143" y="49"/>
                      <a:pt x="3084" y="1"/>
                      <a:pt x="30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3" name="Google Shape;12343;p32"/>
              <p:cNvSpPr/>
              <p:nvPr/>
            </p:nvSpPr>
            <p:spPr>
              <a:xfrm>
                <a:off x="7327288" y="3929025"/>
                <a:ext cx="699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798" h="7907" extrusionOk="0">
                    <a:moveTo>
                      <a:pt x="2655" y="1"/>
                    </a:moveTo>
                    <a:cubicBezTo>
                      <a:pt x="2560" y="1"/>
                      <a:pt x="2477" y="49"/>
                      <a:pt x="2465" y="108"/>
                    </a:cubicBezTo>
                    <a:lnTo>
                      <a:pt x="24" y="7764"/>
                    </a:lnTo>
                    <a:cubicBezTo>
                      <a:pt x="0" y="7847"/>
                      <a:pt x="71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1" y="7847"/>
                      <a:pt x="405" y="7764"/>
                    </a:cubicBezTo>
                    <a:lnTo>
                      <a:pt x="2786" y="108"/>
                    </a:lnTo>
                    <a:cubicBezTo>
                      <a:pt x="2798" y="49"/>
                      <a:pt x="2738" y="1"/>
                      <a:pt x="26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4" name="Google Shape;12344;p32"/>
              <p:cNvSpPr/>
              <p:nvPr/>
            </p:nvSpPr>
            <p:spPr>
              <a:xfrm>
                <a:off x="7385013" y="3929025"/>
                <a:ext cx="613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7907" extrusionOk="0">
                    <a:moveTo>
                      <a:pt x="2299" y="1"/>
                    </a:moveTo>
                    <a:cubicBezTo>
                      <a:pt x="2215" y="1"/>
                      <a:pt x="2132" y="49"/>
                      <a:pt x="2120" y="108"/>
                    </a:cubicBezTo>
                    <a:lnTo>
                      <a:pt x="25" y="7764"/>
                    </a:lnTo>
                    <a:cubicBezTo>
                      <a:pt x="1" y="7847"/>
                      <a:pt x="72" y="7907"/>
                      <a:pt x="168" y="7907"/>
                    </a:cubicBezTo>
                    <a:lnTo>
                      <a:pt x="179" y="7907"/>
                    </a:lnTo>
                    <a:cubicBezTo>
                      <a:pt x="275" y="7907"/>
                      <a:pt x="382" y="7847"/>
                      <a:pt x="394" y="7764"/>
                    </a:cubicBezTo>
                    <a:lnTo>
                      <a:pt x="2442" y="108"/>
                    </a:lnTo>
                    <a:cubicBezTo>
                      <a:pt x="2454" y="49"/>
                      <a:pt x="2394" y="1"/>
                      <a:pt x="22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5" name="Google Shape;12345;p32"/>
              <p:cNvSpPr/>
              <p:nvPr/>
            </p:nvSpPr>
            <p:spPr>
              <a:xfrm>
                <a:off x="7442763" y="3929025"/>
                <a:ext cx="5242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7907" extrusionOk="0">
                    <a:moveTo>
                      <a:pt x="1953" y="1"/>
                    </a:moveTo>
                    <a:cubicBezTo>
                      <a:pt x="1858" y="1"/>
                      <a:pt x="1775" y="49"/>
                      <a:pt x="1763" y="108"/>
                    </a:cubicBezTo>
                    <a:lnTo>
                      <a:pt x="13" y="7764"/>
                    </a:lnTo>
                    <a:cubicBezTo>
                      <a:pt x="1" y="7847"/>
                      <a:pt x="72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2" y="7847"/>
                      <a:pt x="394" y="7764"/>
                    </a:cubicBezTo>
                    <a:lnTo>
                      <a:pt x="2084" y="108"/>
                    </a:lnTo>
                    <a:cubicBezTo>
                      <a:pt x="2096" y="49"/>
                      <a:pt x="2037" y="1"/>
                      <a:pt x="1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6" name="Google Shape;12346;p32"/>
              <p:cNvSpPr/>
              <p:nvPr/>
            </p:nvSpPr>
            <p:spPr>
              <a:xfrm>
                <a:off x="7500513" y="3929025"/>
                <a:ext cx="4377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7907" extrusionOk="0">
                    <a:moveTo>
                      <a:pt x="1596" y="1"/>
                    </a:moveTo>
                    <a:cubicBezTo>
                      <a:pt x="1513" y="1"/>
                      <a:pt x="1429" y="49"/>
                      <a:pt x="1417" y="108"/>
                    </a:cubicBezTo>
                    <a:lnTo>
                      <a:pt x="12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74" y="7907"/>
                      <a:pt x="370" y="7847"/>
                      <a:pt x="393" y="7764"/>
                    </a:cubicBezTo>
                    <a:lnTo>
                      <a:pt x="1739" y="108"/>
                    </a:lnTo>
                    <a:cubicBezTo>
                      <a:pt x="1751" y="49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7" name="Google Shape;12347;p32"/>
              <p:cNvSpPr/>
              <p:nvPr/>
            </p:nvSpPr>
            <p:spPr>
              <a:xfrm>
                <a:off x="7558263" y="3929025"/>
                <a:ext cx="348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239" y="1"/>
                    </a:moveTo>
                    <a:cubicBezTo>
                      <a:pt x="1155" y="1"/>
                      <a:pt x="1072" y="49"/>
                      <a:pt x="1072" y="108"/>
                    </a:cubicBezTo>
                    <a:lnTo>
                      <a:pt x="0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86" y="7907"/>
                      <a:pt x="369" y="7847"/>
                      <a:pt x="381" y="7764"/>
                    </a:cubicBezTo>
                    <a:lnTo>
                      <a:pt x="1393" y="108"/>
                    </a:lnTo>
                    <a:cubicBezTo>
                      <a:pt x="1393" y="49"/>
                      <a:pt x="1334" y="1"/>
                      <a:pt x="12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8" name="Google Shape;12348;p32"/>
              <p:cNvSpPr/>
              <p:nvPr/>
            </p:nvSpPr>
            <p:spPr>
              <a:xfrm>
                <a:off x="7615713" y="3929025"/>
                <a:ext cx="265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7907" extrusionOk="0">
                    <a:moveTo>
                      <a:pt x="905" y="1"/>
                    </a:moveTo>
                    <a:cubicBezTo>
                      <a:pt x="810" y="1"/>
                      <a:pt x="738" y="49"/>
                      <a:pt x="738" y="108"/>
                    </a:cubicBezTo>
                    <a:lnTo>
                      <a:pt x="12" y="7764"/>
                    </a:lnTo>
                    <a:cubicBezTo>
                      <a:pt x="0" y="7847"/>
                      <a:pt x="84" y="7907"/>
                      <a:pt x="191" y="7907"/>
                    </a:cubicBezTo>
                    <a:cubicBezTo>
                      <a:pt x="298" y="7907"/>
                      <a:pt x="381" y="7847"/>
                      <a:pt x="393" y="7764"/>
                    </a:cubicBezTo>
                    <a:lnTo>
                      <a:pt x="1048" y="108"/>
                    </a:lnTo>
                    <a:cubicBezTo>
                      <a:pt x="1060" y="49"/>
                      <a:pt x="988" y="1"/>
                      <a:pt x="9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9" name="Google Shape;12349;p32"/>
              <p:cNvSpPr/>
              <p:nvPr/>
            </p:nvSpPr>
            <p:spPr>
              <a:xfrm>
                <a:off x="7673438" y="3929025"/>
                <a:ext cx="176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907" extrusionOk="0">
                    <a:moveTo>
                      <a:pt x="549" y="1"/>
                    </a:moveTo>
                    <a:cubicBezTo>
                      <a:pt x="465" y="1"/>
                      <a:pt x="382" y="49"/>
                      <a:pt x="382" y="108"/>
                    </a:cubicBezTo>
                    <a:lnTo>
                      <a:pt x="13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9" y="7907"/>
                      <a:pt x="382" y="7847"/>
                      <a:pt x="382" y="7764"/>
                    </a:cubicBezTo>
                    <a:lnTo>
                      <a:pt x="703" y="108"/>
                    </a:lnTo>
                    <a:cubicBezTo>
                      <a:pt x="703" y="49"/>
                      <a:pt x="632" y="1"/>
                      <a:pt x="5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0" name="Google Shape;12350;p32"/>
              <p:cNvSpPr/>
              <p:nvPr/>
            </p:nvSpPr>
            <p:spPr>
              <a:xfrm>
                <a:off x="7731188" y="3929025"/>
                <a:ext cx="95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907" extrusionOk="0">
                    <a:moveTo>
                      <a:pt x="191" y="1"/>
                    </a:moveTo>
                    <a:cubicBezTo>
                      <a:pt x="108" y="1"/>
                      <a:pt x="37" y="49"/>
                      <a:pt x="37" y="108"/>
                    </a:cubicBezTo>
                    <a:lnTo>
                      <a:pt x="1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8" y="7907"/>
                      <a:pt x="382" y="7847"/>
                      <a:pt x="382" y="7764"/>
                    </a:cubicBezTo>
                    <a:lnTo>
                      <a:pt x="358" y="108"/>
                    </a:lnTo>
                    <a:cubicBezTo>
                      <a:pt x="358" y="49"/>
                      <a:pt x="287" y="1"/>
                      <a:pt x="1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1" name="Google Shape;12351;p32"/>
              <p:cNvSpPr/>
              <p:nvPr/>
            </p:nvSpPr>
            <p:spPr>
              <a:xfrm>
                <a:off x="7780913" y="3929025"/>
                <a:ext cx="1727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7907" extrusionOk="0">
                    <a:moveTo>
                      <a:pt x="167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322" y="7764"/>
                    </a:lnTo>
                    <a:cubicBezTo>
                      <a:pt x="322" y="7847"/>
                      <a:pt x="405" y="7907"/>
                      <a:pt x="512" y="7907"/>
                    </a:cubicBezTo>
                    <a:cubicBezTo>
                      <a:pt x="619" y="7907"/>
                      <a:pt x="691" y="7847"/>
                      <a:pt x="691" y="7764"/>
                    </a:cubicBezTo>
                    <a:lnTo>
                      <a:pt x="322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2" name="Google Shape;12352;p32"/>
              <p:cNvSpPr/>
              <p:nvPr/>
            </p:nvSpPr>
            <p:spPr>
              <a:xfrm>
                <a:off x="7830013" y="3929025"/>
                <a:ext cx="2592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907" extrusionOk="0">
                    <a:moveTo>
                      <a:pt x="155" y="1"/>
                    </a:moveTo>
                    <a:cubicBezTo>
                      <a:pt x="72" y="1"/>
                      <a:pt x="1" y="49"/>
                      <a:pt x="1" y="108"/>
                    </a:cubicBezTo>
                    <a:lnTo>
                      <a:pt x="656" y="7764"/>
                    </a:lnTo>
                    <a:cubicBezTo>
                      <a:pt x="667" y="7847"/>
                      <a:pt x="751" y="7907"/>
                      <a:pt x="858" y="7907"/>
                    </a:cubicBezTo>
                    <a:cubicBezTo>
                      <a:pt x="965" y="7907"/>
                      <a:pt x="1037" y="7847"/>
                      <a:pt x="1037" y="7764"/>
                    </a:cubicBezTo>
                    <a:lnTo>
                      <a:pt x="322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3" name="Google Shape;12353;p32"/>
              <p:cNvSpPr/>
              <p:nvPr/>
            </p:nvSpPr>
            <p:spPr>
              <a:xfrm>
                <a:off x="7878838" y="3929025"/>
                <a:ext cx="348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012" y="7764"/>
                    </a:lnTo>
                    <a:cubicBezTo>
                      <a:pt x="1012" y="7847"/>
                      <a:pt x="1108" y="7907"/>
                      <a:pt x="1215" y="7907"/>
                    </a:cubicBezTo>
                    <a:cubicBezTo>
                      <a:pt x="1322" y="7907"/>
                      <a:pt x="1393" y="7847"/>
                      <a:pt x="1381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4" name="Google Shape;12354;p32"/>
              <p:cNvSpPr/>
              <p:nvPr/>
            </p:nvSpPr>
            <p:spPr>
              <a:xfrm>
                <a:off x="7927938" y="3929025"/>
                <a:ext cx="435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7907" extrusionOk="0">
                    <a:moveTo>
                      <a:pt x="156" y="1"/>
                    </a:moveTo>
                    <a:cubicBezTo>
                      <a:pt x="60" y="1"/>
                      <a:pt x="1" y="49"/>
                      <a:pt x="13" y="108"/>
                    </a:cubicBezTo>
                    <a:lnTo>
                      <a:pt x="1346" y="7764"/>
                    </a:lnTo>
                    <a:cubicBezTo>
                      <a:pt x="1358" y="7847"/>
                      <a:pt x="1453" y="7907"/>
                      <a:pt x="1561" y="7907"/>
                    </a:cubicBezTo>
                    <a:cubicBezTo>
                      <a:pt x="1668" y="7907"/>
                      <a:pt x="1739" y="7847"/>
                      <a:pt x="1727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5" name="Google Shape;12355;p32"/>
              <p:cNvSpPr/>
              <p:nvPr/>
            </p:nvSpPr>
            <p:spPr>
              <a:xfrm>
                <a:off x="7976763" y="3929025"/>
                <a:ext cx="524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703" y="7764"/>
                    </a:lnTo>
                    <a:cubicBezTo>
                      <a:pt x="1715" y="7847"/>
                      <a:pt x="1810" y="7907"/>
                      <a:pt x="1917" y="7907"/>
                    </a:cubicBezTo>
                    <a:cubicBezTo>
                      <a:pt x="2025" y="7907"/>
                      <a:pt x="2096" y="7847"/>
                      <a:pt x="2072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6" name="Google Shape;12356;p32"/>
              <p:cNvSpPr/>
              <p:nvPr/>
            </p:nvSpPr>
            <p:spPr>
              <a:xfrm>
                <a:off x="8025863" y="3929025"/>
                <a:ext cx="610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442" h="7907" extrusionOk="0">
                    <a:moveTo>
                      <a:pt x="144" y="1"/>
                    </a:moveTo>
                    <a:cubicBezTo>
                      <a:pt x="61" y="1"/>
                      <a:pt x="1" y="49"/>
                      <a:pt x="13" y="108"/>
                    </a:cubicBezTo>
                    <a:lnTo>
                      <a:pt x="2037" y="7764"/>
                    </a:lnTo>
                    <a:cubicBezTo>
                      <a:pt x="2061" y="7847"/>
                      <a:pt x="2156" y="7907"/>
                      <a:pt x="2263" y="7907"/>
                    </a:cubicBezTo>
                    <a:cubicBezTo>
                      <a:pt x="2370" y="7907"/>
                      <a:pt x="2442" y="7847"/>
                      <a:pt x="2418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7" name="Google Shape;12357;p32"/>
              <p:cNvSpPr/>
              <p:nvPr/>
            </p:nvSpPr>
            <p:spPr>
              <a:xfrm>
                <a:off x="8074688" y="3929025"/>
                <a:ext cx="6967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7907" extrusionOk="0">
                    <a:moveTo>
                      <a:pt x="155" y="1"/>
                    </a:moveTo>
                    <a:cubicBezTo>
                      <a:pt x="60" y="1"/>
                      <a:pt x="1" y="49"/>
                      <a:pt x="24" y="108"/>
                    </a:cubicBezTo>
                    <a:lnTo>
                      <a:pt x="2394" y="7764"/>
                    </a:lnTo>
                    <a:cubicBezTo>
                      <a:pt x="2418" y="7847"/>
                      <a:pt x="2513" y="7907"/>
                      <a:pt x="2620" y="7907"/>
                    </a:cubicBezTo>
                    <a:cubicBezTo>
                      <a:pt x="2727" y="7907"/>
                      <a:pt x="2787" y="7847"/>
                      <a:pt x="2763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8" name="Google Shape;12358;p32"/>
              <p:cNvSpPr/>
              <p:nvPr/>
            </p:nvSpPr>
            <p:spPr>
              <a:xfrm>
                <a:off x="8123813" y="3929025"/>
                <a:ext cx="783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7907" extrusionOk="0">
                    <a:moveTo>
                      <a:pt x="143" y="1"/>
                    </a:moveTo>
                    <a:cubicBezTo>
                      <a:pt x="60" y="1"/>
                      <a:pt x="0" y="49"/>
                      <a:pt x="24" y="108"/>
                    </a:cubicBezTo>
                    <a:lnTo>
                      <a:pt x="2727" y="7764"/>
                    </a:lnTo>
                    <a:cubicBezTo>
                      <a:pt x="2762" y="7847"/>
                      <a:pt x="2858" y="7907"/>
                      <a:pt x="2965" y="7907"/>
                    </a:cubicBezTo>
                    <a:cubicBezTo>
                      <a:pt x="3072" y="7907"/>
                      <a:pt x="3131" y="7847"/>
                      <a:pt x="3108" y="7764"/>
                    </a:cubicBezTo>
                    <a:lnTo>
                      <a:pt x="334" y="108"/>
                    </a:lnTo>
                    <a:cubicBezTo>
                      <a:pt x="322" y="49"/>
                      <a:pt x="238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9" name="Google Shape;12359;p32"/>
              <p:cNvSpPr/>
              <p:nvPr/>
            </p:nvSpPr>
            <p:spPr>
              <a:xfrm>
                <a:off x="8172613" y="3929025"/>
                <a:ext cx="872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490" h="7907" extrusionOk="0">
                    <a:moveTo>
                      <a:pt x="144" y="1"/>
                    </a:moveTo>
                    <a:cubicBezTo>
                      <a:pt x="60" y="1"/>
                      <a:pt x="1" y="49"/>
                      <a:pt x="25" y="108"/>
                    </a:cubicBezTo>
                    <a:lnTo>
                      <a:pt x="3084" y="7764"/>
                    </a:lnTo>
                    <a:cubicBezTo>
                      <a:pt x="3108" y="7847"/>
                      <a:pt x="3215" y="7907"/>
                      <a:pt x="3323" y="7907"/>
                    </a:cubicBezTo>
                    <a:cubicBezTo>
                      <a:pt x="3430" y="7907"/>
                      <a:pt x="3489" y="7847"/>
                      <a:pt x="3454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0" name="Google Shape;12360;p32"/>
              <p:cNvSpPr/>
              <p:nvPr/>
            </p:nvSpPr>
            <p:spPr>
              <a:xfrm>
                <a:off x="7231738" y="3796275"/>
                <a:ext cx="10102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811" extrusionOk="0">
                    <a:moveTo>
                      <a:pt x="0" y="1"/>
                    </a:moveTo>
                    <a:lnTo>
                      <a:pt x="0" y="810"/>
                    </a:lnTo>
                    <a:lnTo>
                      <a:pt x="40410" y="810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1" name="Google Shape;12361;p32"/>
              <p:cNvSpPr/>
              <p:nvPr/>
            </p:nvSpPr>
            <p:spPr>
              <a:xfrm>
                <a:off x="7231738" y="3847775"/>
                <a:ext cx="10102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453" extrusionOk="0">
                    <a:moveTo>
                      <a:pt x="0" y="1"/>
                    </a:moveTo>
                    <a:lnTo>
                      <a:pt x="0" y="453"/>
                    </a:lnTo>
                    <a:lnTo>
                      <a:pt x="40410" y="453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2" name="Google Shape;12362;p32"/>
              <p:cNvSpPr/>
              <p:nvPr/>
            </p:nvSpPr>
            <p:spPr>
              <a:xfrm>
                <a:off x="728531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3" name="Google Shape;12363;p32"/>
              <p:cNvSpPr/>
              <p:nvPr/>
            </p:nvSpPr>
            <p:spPr>
              <a:xfrm>
                <a:off x="734483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4" name="Google Shape;12364;p32"/>
              <p:cNvSpPr/>
              <p:nvPr/>
            </p:nvSpPr>
            <p:spPr>
              <a:xfrm>
                <a:off x="740436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5" name="Google Shape;12365;p32"/>
              <p:cNvSpPr/>
              <p:nvPr/>
            </p:nvSpPr>
            <p:spPr>
              <a:xfrm>
                <a:off x="746388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6" name="Google Shape;12366;p32"/>
              <p:cNvSpPr/>
              <p:nvPr/>
            </p:nvSpPr>
            <p:spPr>
              <a:xfrm>
                <a:off x="752343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7" name="Google Shape;12367;p32"/>
              <p:cNvSpPr/>
              <p:nvPr/>
            </p:nvSpPr>
            <p:spPr>
              <a:xfrm>
                <a:off x="758296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8" name="Google Shape;12368;p32"/>
              <p:cNvSpPr/>
              <p:nvPr/>
            </p:nvSpPr>
            <p:spPr>
              <a:xfrm>
                <a:off x="764248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9" name="Google Shape;12369;p32"/>
              <p:cNvSpPr/>
              <p:nvPr/>
            </p:nvSpPr>
            <p:spPr>
              <a:xfrm>
                <a:off x="770201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0" name="Google Shape;12370;p32"/>
              <p:cNvSpPr/>
              <p:nvPr/>
            </p:nvSpPr>
            <p:spPr>
              <a:xfrm>
                <a:off x="776156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1" name="Google Shape;12371;p32"/>
              <p:cNvSpPr/>
              <p:nvPr/>
            </p:nvSpPr>
            <p:spPr>
              <a:xfrm>
                <a:off x="782108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2" name="Google Shape;12372;p32"/>
              <p:cNvSpPr/>
              <p:nvPr/>
            </p:nvSpPr>
            <p:spPr>
              <a:xfrm>
                <a:off x="788061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3" name="Google Shape;12373;p32"/>
              <p:cNvSpPr/>
              <p:nvPr/>
            </p:nvSpPr>
            <p:spPr>
              <a:xfrm>
                <a:off x="794013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4" name="Google Shape;12374;p32"/>
              <p:cNvSpPr/>
              <p:nvPr/>
            </p:nvSpPr>
            <p:spPr>
              <a:xfrm>
                <a:off x="799968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5" name="Google Shape;12375;p32"/>
              <p:cNvSpPr/>
              <p:nvPr/>
            </p:nvSpPr>
            <p:spPr>
              <a:xfrm>
                <a:off x="805921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6" name="Google Shape;12376;p32"/>
              <p:cNvSpPr/>
              <p:nvPr/>
            </p:nvSpPr>
            <p:spPr>
              <a:xfrm>
                <a:off x="811873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7" name="Google Shape;12377;p32"/>
              <p:cNvSpPr/>
              <p:nvPr/>
            </p:nvSpPr>
            <p:spPr>
              <a:xfrm>
                <a:off x="817826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8" name="Google Shape;12378;p32"/>
              <p:cNvSpPr/>
              <p:nvPr/>
            </p:nvSpPr>
            <p:spPr>
              <a:xfrm>
                <a:off x="7355275" y="4547575"/>
                <a:ext cx="554872" cy="184851"/>
              </a:xfrm>
              <a:custGeom>
                <a:avLst/>
                <a:gdLst/>
                <a:ahLst/>
                <a:cxnLst/>
                <a:rect l="l" t="t" r="r" b="b"/>
                <a:pathLst>
                  <a:path w="25826" h="7740" extrusionOk="0">
                    <a:moveTo>
                      <a:pt x="1" y="1"/>
                    </a:moveTo>
                    <a:lnTo>
                      <a:pt x="1" y="7740"/>
                    </a:lnTo>
                    <a:lnTo>
                      <a:pt x="25826" y="7740"/>
                    </a:lnTo>
                    <a:lnTo>
                      <a:pt x="258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9" name="Google Shape;12379;p32"/>
              <p:cNvSpPr/>
              <p:nvPr/>
            </p:nvSpPr>
            <p:spPr>
              <a:xfrm>
                <a:off x="7898488" y="4123100"/>
                <a:ext cx="166100" cy="396500"/>
              </a:xfrm>
              <a:custGeom>
                <a:avLst/>
                <a:gdLst/>
                <a:ahLst/>
                <a:cxnLst/>
                <a:rect l="l" t="t" r="r" b="b"/>
                <a:pathLst>
                  <a:path w="6644" h="15860" extrusionOk="0">
                    <a:moveTo>
                      <a:pt x="0" y="1"/>
                    </a:moveTo>
                    <a:lnTo>
                      <a:pt x="0" y="15860"/>
                    </a:lnTo>
                    <a:lnTo>
                      <a:pt x="6644" y="15860"/>
                    </a:lnTo>
                    <a:lnTo>
                      <a:pt x="6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0" name="Google Shape;12380;p32"/>
              <p:cNvSpPr/>
              <p:nvPr/>
            </p:nvSpPr>
            <p:spPr>
              <a:xfrm>
                <a:off x="7945213" y="4168650"/>
                <a:ext cx="78000" cy="75025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3001" extrusionOk="0">
                    <a:moveTo>
                      <a:pt x="2334" y="381"/>
                    </a:moveTo>
                    <a:lnTo>
                      <a:pt x="2001" y="620"/>
                    </a:lnTo>
                    <a:cubicBezTo>
                      <a:pt x="2298" y="870"/>
                      <a:pt x="2596" y="1298"/>
                      <a:pt x="2679" y="1751"/>
                    </a:cubicBezTo>
                    <a:lnTo>
                      <a:pt x="3120" y="1584"/>
                    </a:lnTo>
                    <a:cubicBezTo>
                      <a:pt x="3048" y="1155"/>
                      <a:pt x="2691" y="643"/>
                      <a:pt x="2334" y="381"/>
                    </a:cubicBezTo>
                    <a:close/>
                    <a:moveTo>
                      <a:pt x="798" y="0"/>
                    </a:moveTo>
                    <a:cubicBezTo>
                      <a:pt x="762" y="286"/>
                      <a:pt x="715" y="572"/>
                      <a:pt x="679" y="822"/>
                    </a:cubicBezTo>
                    <a:lnTo>
                      <a:pt x="36" y="905"/>
                    </a:lnTo>
                    <a:lnTo>
                      <a:pt x="72" y="1322"/>
                    </a:lnTo>
                    <a:cubicBezTo>
                      <a:pt x="227" y="1298"/>
                      <a:pt x="477" y="1262"/>
                      <a:pt x="596" y="1239"/>
                    </a:cubicBezTo>
                    <a:lnTo>
                      <a:pt x="596" y="1239"/>
                    </a:lnTo>
                    <a:cubicBezTo>
                      <a:pt x="465" y="1810"/>
                      <a:pt x="286" y="2286"/>
                      <a:pt x="0" y="2786"/>
                    </a:cubicBezTo>
                    <a:lnTo>
                      <a:pt x="405" y="2989"/>
                    </a:lnTo>
                    <a:cubicBezTo>
                      <a:pt x="691" y="2429"/>
                      <a:pt x="881" y="1822"/>
                      <a:pt x="1036" y="1191"/>
                    </a:cubicBezTo>
                    <a:cubicBezTo>
                      <a:pt x="1167" y="1179"/>
                      <a:pt x="1286" y="1167"/>
                      <a:pt x="1370" y="1167"/>
                    </a:cubicBezTo>
                    <a:cubicBezTo>
                      <a:pt x="1608" y="1167"/>
                      <a:pt x="1715" y="1346"/>
                      <a:pt x="1715" y="1679"/>
                    </a:cubicBezTo>
                    <a:cubicBezTo>
                      <a:pt x="1715" y="1810"/>
                      <a:pt x="1691" y="2096"/>
                      <a:pt x="1643" y="2251"/>
                    </a:cubicBezTo>
                    <a:cubicBezTo>
                      <a:pt x="1584" y="2441"/>
                      <a:pt x="1524" y="2560"/>
                      <a:pt x="1382" y="2560"/>
                    </a:cubicBezTo>
                    <a:cubicBezTo>
                      <a:pt x="1286" y="2560"/>
                      <a:pt x="1155" y="2513"/>
                      <a:pt x="917" y="2346"/>
                    </a:cubicBezTo>
                    <a:cubicBezTo>
                      <a:pt x="881" y="2477"/>
                      <a:pt x="822" y="2620"/>
                      <a:pt x="774" y="2727"/>
                    </a:cubicBezTo>
                    <a:cubicBezTo>
                      <a:pt x="1048" y="2941"/>
                      <a:pt x="1251" y="3001"/>
                      <a:pt x="1393" y="3001"/>
                    </a:cubicBezTo>
                    <a:cubicBezTo>
                      <a:pt x="1917" y="3001"/>
                      <a:pt x="2132" y="2465"/>
                      <a:pt x="2144" y="1703"/>
                    </a:cubicBezTo>
                    <a:cubicBezTo>
                      <a:pt x="2144" y="1167"/>
                      <a:pt x="1965" y="774"/>
                      <a:pt x="1405" y="774"/>
                    </a:cubicBezTo>
                    <a:cubicBezTo>
                      <a:pt x="1334" y="774"/>
                      <a:pt x="1203" y="786"/>
                      <a:pt x="1120" y="798"/>
                    </a:cubicBezTo>
                    <a:cubicBezTo>
                      <a:pt x="1155" y="596"/>
                      <a:pt x="1203" y="298"/>
                      <a:pt x="1239" y="131"/>
                    </a:cubicBezTo>
                    <a:cubicBezTo>
                      <a:pt x="1298" y="119"/>
                      <a:pt x="1346" y="108"/>
                      <a:pt x="1358" y="60"/>
                    </a:cubicBezTo>
                    <a:lnTo>
                      <a:pt x="79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1" name="Google Shape;12381;p32"/>
              <p:cNvSpPr/>
              <p:nvPr/>
            </p:nvSpPr>
            <p:spPr>
              <a:xfrm>
                <a:off x="7945213" y="4270450"/>
                <a:ext cx="69075" cy="7652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3061" extrusionOk="0">
                    <a:moveTo>
                      <a:pt x="1012" y="0"/>
                    </a:moveTo>
                    <a:cubicBezTo>
                      <a:pt x="1036" y="155"/>
                      <a:pt x="1060" y="346"/>
                      <a:pt x="1084" y="489"/>
                    </a:cubicBezTo>
                    <a:lnTo>
                      <a:pt x="215" y="489"/>
                    </a:lnTo>
                    <a:lnTo>
                      <a:pt x="215" y="846"/>
                    </a:lnTo>
                    <a:cubicBezTo>
                      <a:pt x="381" y="858"/>
                      <a:pt x="572" y="858"/>
                      <a:pt x="762" y="858"/>
                    </a:cubicBezTo>
                    <a:cubicBezTo>
                      <a:pt x="893" y="858"/>
                      <a:pt x="1036" y="846"/>
                      <a:pt x="1155" y="846"/>
                    </a:cubicBezTo>
                    <a:cubicBezTo>
                      <a:pt x="1179" y="953"/>
                      <a:pt x="1227" y="1096"/>
                      <a:pt x="1251" y="1167"/>
                    </a:cubicBezTo>
                    <a:cubicBezTo>
                      <a:pt x="989" y="1191"/>
                      <a:pt x="727" y="1191"/>
                      <a:pt x="453" y="1191"/>
                    </a:cubicBezTo>
                    <a:cubicBezTo>
                      <a:pt x="298" y="1191"/>
                      <a:pt x="143" y="1191"/>
                      <a:pt x="0" y="1179"/>
                    </a:cubicBezTo>
                    <a:lnTo>
                      <a:pt x="0" y="1179"/>
                    </a:lnTo>
                    <a:lnTo>
                      <a:pt x="12" y="1548"/>
                    </a:lnTo>
                    <a:lnTo>
                      <a:pt x="631" y="1548"/>
                    </a:lnTo>
                    <a:cubicBezTo>
                      <a:pt x="846" y="1548"/>
                      <a:pt x="1120" y="1548"/>
                      <a:pt x="1370" y="1524"/>
                    </a:cubicBezTo>
                    <a:cubicBezTo>
                      <a:pt x="1429" y="1632"/>
                      <a:pt x="1512" y="1739"/>
                      <a:pt x="1560" y="1798"/>
                    </a:cubicBezTo>
                    <a:cubicBezTo>
                      <a:pt x="1512" y="1786"/>
                      <a:pt x="1465" y="1786"/>
                      <a:pt x="1405" y="1786"/>
                    </a:cubicBezTo>
                    <a:cubicBezTo>
                      <a:pt x="1358" y="1786"/>
                      <a:pt x="1298" y="1786"/>
                      <a:pt x="1251" y="1798"/>
                    </a:cubicBezTo>
                    <a:lnTo>
                      <a:pt x="1358" y="2108"/>
                    </a:lnTo>
                    <a:cubicBezTo>
                      <a:pt x="1417" y="2096"/>
                      <a:pt x="1477" y="2096"/>
                      <a:pt x="1548" y="2096"/>
                    </a:cubicBezTo>
                    <a:cubicBezTo>
                      <a:pt x="1810" y="2096"/>
                      <a:pt x="1893" y="2143"/>
                      <a:pt x="2072" y="2239"/>
                    </a:cubicBezTo>
                    <a:lnTo>
                      <a:pt x="2322" y="1905"/>
                    </a:lnTo>
                    <a:cubicBezTo>
                      <a:pt x="2108" y="1822"/>
                      <a:pt x="1917" y="1643"/>
                      <a:pt x="1810" y="1477"/>
                    </a:cubicBezTo>
                    <a:cubicBezTo>
                      <a:pt x="2167" y="1441"/>
                      <a:pt x="2525" y="1381"/>
                      <a:pt x="2763" y="1298"/>
                    </a:cubicBezTo>
                    <a:lnTo>
                      <a:pt x="2691" y="917"/>
                    </a:lnTo>
                    <a:cubicBezTo>
                      <a:pt x="2405" y="1024"/>
                      <a:pt x="2036" y="1096"/>
                      <a:pt x="1667" y="1143"/>
                    </a:cubicBezTo>
                    <a:cubicBezTo>
                      <a:pt x="1643" y="1060"/>
                      <a:pt x="1608" y="929"/>
                      <a:pt x="1584" y="810"/>
                    </a:cubicBezTo>
                    <a:cubicBezTo>
                      <a:pt x="1882" y="774"/>
                      <a:pt x="2191" y="739"/>
                      <a:pt x="2453" y="643"/>
                    </a:cubicBezTo>
                    <a:lnTo>
                      <a:pt x="2370" y="286"/>
                    </a:lnTo>
                    <a:cubicBezTo>
                      <a:pt x="2144" y="358"/>
                      <a:pt x="1786" y="429"/>
                      <a:pt x="1512" y="453"/>
                    </a:cubicBezTo>
                    <a:cubicBezTo>
                      <a:pt x="1489" y="334"/>
                      <a:pt x="1477" y="203"/>
                      <a:pt x="1465" y="84"/>
                    </a:cubicBezTo>
                    <a:cubicBezTo>
                      <a:pt x="1524" y="84"/>
                      <a:pt x="1560" y="48"/>
                      <a:pt x="1560" y="0"/>
                    </a:cubicBezTo>
                    <a:close/>
                    <a:moveTo>
                      <a:pt x="715" y="1905"/>
                    </a:moveTo>
                    <a:cubicBezTo>
                      <a:pt x="524" y="2024"/>
                      <a:pt x="346" y="2239"/>
                      <a:pt x="346" y="2453"/>
                    </a:cubicBezTo>
                    <a:cubicBezTo>
                      <a:pt x="346" y="2846"/>
                      <a:pt x="750" y="3048"/>
                      <a:pt x="1346" y="3048"/>
                    </a:cubicBezTo>
                    <a:cubicBezTo>
                      <a:pt x="1441" y="3048"/>
                      <a:pt x="1536" y="3060"/>
                      <a:pt x="1608" y="3060"/>
                    </a:cubicBezTo>
                    <a:cubicBezTo>
                      <a:pt x="1846" y="3060"/>
                      <a:pt x="2024" y="3048"/>
                      <a:pt x="2155" y="3036"/>
                    </a:cubicBezTo>
                    <a:lnTo>
                      <a:pt x="2179" y="2644"/>
                    </a:lnTo>
                    <a:lnTo>
                      <a:pt x="2179" y="2644"/>
                    </a:lnTo>
                    <a:cubicBezTo>
                      <a:pt x="1977" y="2667"/>
                      <a:pt x="1655" y="2679"/>
                      <a:pt x="1417" y="2679"/>
                    </a:cubicBezTo>
                    <a:cubicBezTo>
                      <a:pt x="1179" y="2679"/>
                      <a:pt x="786" y="2667"/>
                      <a:pt x="786" y="2429"/>
                    </a:cubicBezTo>
                    <a:cubicBezTo>
                      <a:pt x="786" y="2346"/>
                      <a:pt x="858" y="2239"/>
                      <a:pt x="1001" y="2167"/>
                    </a:cubicBezTo>
                    <a:lnTo>
                      <a:pt x="715" y="190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2" name="Google Shape;12382;p32"/>
              <p:cNvSpPr/>
              <p:nvPr/>
            </p:nvSpPr>
            <p:spPr>
              <a:xfrm>
                <a:off x="7942238" y="4371650"/>
                <a:ext cx="82475" cy="80975"/>
              </a:xfrm>
              <a:custGeom>
                <a:avLst/>
                <a:gdLst/>
                <a:ahLst/>
                <a:cxnLst/>
                <a:rect l="l" t="t" r="r" b="b"/>
                <a:pathLst>
                  <a:path w="3299" h="3239" extrusionOk="0">
                    <a:moveTo>
                      <a:pt x="584" y="167"/>
                    </a:moveTo>
                    <a:lnTo>
                      <a:pt x="298" y="429"/>
                    </a:lnTo>
                    <a:cubicBezTo>
                      <a:pt x="536" y="596"/>
                      <a:pt x="869" y="846"/>
                      <a:pt x="1012" y="1013"/>
                    </a:cubicBezTo>
                    <a:lnTo>
                      <a:pt x="1322" y="703"/>
                    </a:lnTo>
                    <a:cubicBezTo>
                      <a:pt x="1155" y="536"/>
                      <a:pt x="834" y="310"/>
                      <a:pt x="584" y="167"/>
                    </a:cubicBezTo>
                    <a:close/>
                    <a:moveTo>
                      <a:pt x="1072" y="1155"/>
                    </a:moveTo>
                    <a:lnTo>
                      <a:pt x="1000" y="1167"/>
                    </a:lnTo>
                    <a:lnTo>
                      <a:pt x="119" y="1167"/>
                    </a:lnTo>
                    <a:lnTo>
                      <a:pt x="119" y="1572"/>
                    </a:lnTo>
                    <a:lnTo>
                      <a:pt x="810" y="1572"/>
                    </a:lnTo>
                    <a:cubicBezTo>
                      <a:pt x="655" y="2072"/>
                      <a:pt x="369" y="2441"/>
                      <a:pt x="0" y="2667"/>
                    </a:cubicBezTo>
                    <a:cubicBezTo>
                      <a:pt x="96" y="2727"/>
                      <a:pt x="262" y="2894"/>
                      <a:pt x="322" y="2989"/>
                    </a:cubicBezTo>
                    <a:cubicBezTo>
                      <a:pt x="786" y="2679"/>
                      <a:pt x="1143" y="2096"/>
                      <a:pt x="1310" y="1346"/>
                    </a:cubicBezTo>
                    <a:cubicBezTo>
                      <a:pt x="1334" y="1334"/>
                      <a:pt x="1346" y="1310"/>
                      <a:pt x="1358" y="1286"/>
                    </a:cubicBezTo>
                    <a:lnTo>
                      <a:pt x="1072" y="1155"/>
                    </a:lnTo>
                    <a:close/>
                    <a:moveTo>
                      <a:pt x="1453" y="0"/>
                    </a:moveTo>
                    <a:lnTo>
                      <a:pt x="1453" y="2715"/>
                    </a:lnTo>
                    <a:cubicBezTo>
                      <a:pt x="1453" y="2798"/>
                      <a:pt x="1441" y="2798"/>
                      <a:pt x="1239" y="2798"/>
                    </a:cubicBezTo>
                    <a:cubicBezTo>
                      <a:pt x="1143" y="2798"/>
                      <a:pt x="1012" y="2798"/>
                      <a:pt x="881" y="2787"/>
                    </a:cubicBezTo>
                    <a:lnTo>
                      <a:pt x="881" y="2787"/>
                    </a:lnTo>
                    <a:cubicBezTo>
                      <a:pt x="941" y="2918"/>
                      <a:pt x="1000" y="3120"/>
                      <a:pt x="1024" y="3239"/>
                    </a:cubicBezTo>
                    <a:cubicBezTo>
                      <a:pt x="1751" y="3239"/>
                      <a:pt x="1882" y="3144"/>
                      <a:pt x="1882" y="2715"/>
                    </a:cubicBezTo>
                    <a:lnTo>
                      <a:pt x="1882" y="1608"/>
                    </a:lnTo>
                    <a:cubicBezTo>
                      <a:pt x="2143" y="2191"/>
                      <a:pt x="2501" y="2679"/>
                      <a:pt x="2989" y="2977"/>
                    </a:cubicBezTo>
                    <a:cubicBezTo>
                      <a:pt x="3060" y="2858"/>
                      <a:pt x="3203" y="2691"/>
                      <a:pt x="3298" y="2608"/>
                    </a:cubicBezTo>
                    <a:cubicBezTo>
                      <a:pt x="2882" y="2394"/>
                      <a:pt x="2548" y="2025"/>
                      <a:pt x="2298" y="1596"/>
                    </a:cubicBezTo>
                    <a:cubicBezTo>
                      <a:pt x="2572" y="1382"/>
                      <a:pt x="2917" y="1084"/>
                      <a:pt x="3120" y="870"/>
                    </a:cubicBezTo>
                    <a:lnTo>
                      <a:pt x="3155" y="870"/>
                    </a:lnTo>
                    <a:cubicBezTo>
                      <a:pt x="3191" y="870"/>
                      <a:pt x="3215" y="858"/>
                      <a:pt x="3227" y="846"/>
                    </a:cubicBezTo>
                    <a:lnTo>
                      <a:pt x="2810" y="512"/>
                    </a:lnTo>
                    <a:cubicBezTo>
                      <a:pt x="2632" y="751"/>
                      <a:pt x="2358" y="1024"/>
                      <a:pt x="2120" y="1239"/>
                    </a:cubicBezTo>
                    <a:cubicBezTo>
                      <a:pt x="2024" y="1036"/>
                      <a:pt x="1953" y="822"/>
                      <a:pt x="1882" y="608"/>
                    </a:cubicBezTo>
                    <a:lnTo>
                      <a:pt x="1882" y="96"/>
                    </a:lnTo>
                    <a:cubicBezTo>
                      <a:pt x="1953" y="84"/>
                      <a:pt x="1977" y="60"/>
                      <a:pt x="1977" y="24"/>
                    </a:cubicBezTo>
                    <a:lnTo>
                      <a:pt x="145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3" name="Google Shape;12383;p32"/>
              <p:cNvSpPr/>
              <p:nvPr/>
            </p:nvSpPr>
            <p:spPr>
              <a:xfrm>
                <a:off x="7910988" y="4134125"/>
                <a:ext cx="143200" cy="370300"/>
              </a:xfrm>
              <a:custGeom>
                <a:avLst/>
                <a:gdLst/>
                <a:ahLst/>
                <a:cxnLst/>
                <a:rect l="l" t="t" r="r" b="b"/>
                <a:pathLst>
                  <a:path w="5728" h="14812" extrusionOk="0">
                    <a:moveTo>
                      <a:pt x="5584" y="155"/>
                    </a:moveTo>
                    <a:lnTo>
                      <a:pt x="5584" y="14669"/>
                    </a:lnTo>
                    <a:lnTo>
                      <a:pt x="155" y="14669"/>
                    </a:lnTo>
                    <a:lnTo>
                      <a:pt x="155" y="155"/>
                    </a:lnTo>
                    <a:close/>
                    <a:moveTo>
                      <a:pt x="0" y="0"/>
                    </a:moveTo>
                    <a:lnTo>
                      <a:pt x="0" y="14812"/>
                    </a:lnTo>
                    <a:lnTo>
                      <a:pt x="5727" y="14812"/>
                    </a:lnTo>
                    <a:lnTo>
                      <a:pt x="572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4" name="Google Shape;12384;p32"/>
              <p:cNvSpPr/>
              <p:nvPr/>
            </p:nvSpPr>
            <p:spPr>
              <a:xfrm>
                <a:off x="7356438" y="4577925"/>
                <a:ext cx="2569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0276" h="1" extrusionOk="0">
                    <a:moveTo>
                      <a:pt x="10276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5" name="Google Shape;12385;p32"/>
              <p:cNvSpPr/>
              <p:nvPr/>
            </p:nvSpPr>
            <p:spPr>
              <a:xfrm>
                <a:off x="8240488" y="4122225"/>
                <a:ext cx="6575" cy="4170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6681" extrusionOk="0">
                    <a:moveTo>
                      <a:pt x="0" y="0"/>
                    </a:moveTo>
                    <a:lnTo>
                      <a:pt x="0" y="16681"/>
                    </a:lnTo>
                    <a:lnTo>
                      <a:pt x="262" y="16681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6" name="Google Shape;12386;p32"/>
              <p:cNvSpPr/>
              <p:nvPr/>
            </p:nvSpPr>
            <p:spPr>
              <a:xfrm>
                <a:off x="8203288" y="4197225"/>
                <a:ext cx="753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0"/>
                    </a:moveTo>
                    <a:cubicBezTo>
                      <a:pt x="405" y="215"/>
                      <a:pt x="0" y="762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2"/>
                      <a:pt x="2619" y="215"/>
                      <a:pt x="20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7" name="Google Shape;12387;p32"/>
              <p:cNvSpPr/>
              <p:nvPr/>
            </p:nvSpPr>
            <p:spPr>
              <a:xfrm>
                <a:off x="8225613" y="4193950"/>
                <a:ext cx="2977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8" name="Google Shape;12388;p32"/>
              <p:cNvSpPr/>
              <p:nvPr/>
            </p:nvSpPr>
            <p:spPr>
              <a:xfrm>
                <a:off x="8220838" y="4263900"/>
                <a:ext cx="393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9" name="Google Shape;12389;p32"/>
              <p:cNvSpPr/>
              <p:nvPr/>
            </p:nvSpPr>
            <p:spPr>
              <a:xfrm>
                <a:off x="8203288" y="4279375"/>
                <a:ext cx="753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0" name="Google Shape;12390;p32"/>
              <p:cNvSpPr/>
              <p:nvPr/>
            </p:nvSpPr>
            <p:spPr>
              <a:xfrm>
                <a:off x="8225613" y="4276400"/>
                <a:ext cx="297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0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1" name="Google Shape;12391;p32"/>
              <p:cNvSpPr/>
              <p:nvPr/>
            </p:nvSpPr>
            <p:spPr>
              <a:xfrm>
                <a:off x="8220838" y="4346350"/>
                <a:ext cx="393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2" name="Google Shape;12392;p32"/>
              <p:cNvSpPr/>
              <p:nvPr/>
            </p:nvSpPr>
            <p:spPr>
              <a:xfrm>
                <a:off x="8203288" y="4361825"/>
                <a:ext cx="753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3" name="Google Shape;12393;p32"/>
              <p:cNvSpPr/>
              <p:nvPr/>
            </p:nvSpPr>
            <p:spPr>
              <a:xfrm>
                <a:off x="8225613" y="4358550"/>
                <a:ext cx="2977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4" name="Google Shape;12394;p32"/>
              <p:cNvSpPr/>
              <p:nvPr/>
            </p:nvSpPr>
            <p:spPr>
              <a:xfrm>
                <a:off x="8220838" y="4428500"/>
                <a:ext cx="393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5" name="Google Shape;12395;p32"/>
              <p:cNvSpPr/>
              <p:nvPr/>
            </p:nvSpPr>
            <p:spPr>
              <a:xfrm>
                <a:off x="8203288" y="4443975"/>
                <a:ext cx="753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6" name="Google Shape;12396;p32"/>
              <p:cNvSpPr/>
              <p:nvPr/>
            </p:nvSpPr>
            <p:spPr>
              <a:xfrm>
                <a:off x="8225613" y="4441000"/>
                <a:ext cx="297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1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7" name="Google Shape;12397;p32"/>
              <p:cNvSpPr/>
              <p:nvPr/>
            </p:nvSpPr>
            <p:spPr>
              <a:xfrm>
                <a:off x="8220838" y="4510950"/>
                <a:ext cx="393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8" name="Google Shape;12398;p32"/>
              <p:cNvSpPr/>
              <p:nvPr/>
            </p:nvSpPr>
            <p:spPr>
              <a:xfrm>
                <a:off x="8224713" y="4207350"/>
                <a:ext cx="3782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608" extrusionOk="0">
                    <a:moveTo>
                      <a:pt x="1384" y="593"/>
                    </a:moveTo>
                    <a:cubicBezTo>
                      <a:pt x="1199" y="593"/>
                      <a:pt x="989" y="627"/>
                      <a:pt x="834" y="679"/>
                    </a:cubicBezTo>
                    <a:lnTo>
                      <a:pt x="881" y="869"/>
                    </a:lnTo>
                    <a:cubicBezTo>
                      <a:pt x="1060" y="822"/>
                      <a:pt x="1274" y="798"/>
                      <a:pt x="1465" y="798"/>
                    </a:cubicBezTo>
                    <a:lnTo>
                      <a:pt x="1465" y="596"/>
                    </a:lnTo>
                    <a:cubicBezTo>
                      <a:pt x="1439" y="594"/>
                      <a:pt x="1412" y="593"/>
                      <a:pt x="1384" y="593"/>
                    </a:cubicBezTo>
                    <a:close/>
                    <a:moveTo>
                      <a:pt x="822" y="1012"/>
                    </a:moveTo>
                    <a:cubicBezTo>
                      <a:pt x="750" y="1096"/>
                      <a:pt x="715" y="1191"/>
                      <a:pt x="715" y="1274"/>
                    </a:cubicBezTo>
                    <a:cubicBezTo>
                      <a:pt x="703" y="1405"/>
                      <a:pt x="786" y="1512"/>
                      <a:pt x="941" y="1548"/>
                    </a:cubicBezTo>
                    <a:cubicBezTo>
                      <a:pt x="1036" y="1572"/>
                      <a:pt x="1191" y="1584"/>
                      <a:pt x="1322" y="1584"/>
                    </a:cubicBezTo>
                    <a:cubicBezTo>
                      <a:pt x="1393" y="1584"/>
                      <a:pt x="1453" y="1584"/>
                      <a:pt x="1501" y="1572"/>
                    </a:cubicBezTo>
                    <a:lnTo>
                      <a:pt x="1512" y="1358"/>
                    </a:lnTo>
                    <a:cubicBezTo>
                      <a:pt x="1441" y="1358"/>
                      <a:pt x="1370" y="1369"/>
                      <a:pt x="1298" y="1369"/>
                    </a:cubicBezTo>
                    <a:cubicBezTo>
                      <a:pt x="1024" y="1369"/>
                      <a:pt x="929" y="1334"/>
                      <a:pt x="929" y="1238"/>
                    </a:cubicBezTo>
                    <a:cubicBezTo>
                      <a:pt x="929" y="1191"/>
                      <a:pt x="965" y="1143"/>
                      <a:pt x="1012" y="1084"/>
                    </a:cubicBezTo>
                    <a:lnTo>
                      <a:pt x="822" y="1012"/>
                    </a:lnTo>
                    <a:close/>
                    <a:moveTo>
                      <a:pt x="381" y="0"/>
                    </a:moveTo>
                    <a:cubicBezTo>
                      <a:pt x="369" y="107"/>
                      <a:pt x="358" y="226"/>
                      <a:pt x="346" y="334"/>
                    </a:cubicBezTo>
                    <a:lnTo>
                      <a:pt x="12" y="334"/>
                    </a:lnTo>
                    <a:lnTo>
                      <a:pt x="12" y="548"/>
                    </a:lnTo>
                    <a:lnTo>
                      <a:pt x="310" y="548"/>
                    </a:lnTo>
                    <a:cubicBezTo>
                      <a:pt x="250" y="905"/>
                      <a:pt x="143" y="1250"/>
                      <a:pt x="0" y="1524"/>
                    </a:cubicBezTo>
                    <a:lnTo>
                      <a:pt x="238" y="1608"/>
                    </a:lnTo>
                    <a:cubicBezTo>
                      <a:pt x="369" y="1310"/>
                      <a:pt x="477" y="905"/>
                      <a:pt x="548" y="536"/>
                    </a:cubicBezTo>
                    <a:cubicBezTo>
                      <a:pt x="715" y="524"/>
                      <a:pt x="893" y="488"/>
                      <a:pt x="1036" y="441"/>
                    </a:cubicBezTo>
                    <a:lnTo>
                      <a:pt x="989" y="226"/>
                    </a:lnTo>
                    <a:cubicBezTo>
                      <a:pt x="870" y="274"/>
                      <a:pt x="727" y="298"/>
                      <a:pt x="584" y="310"/>
                    </a:cubicBezTo>
                    <a:cubicBezTo>
                      <a:pt x="596" y="238"/>
                      <a:pt x="608" y="131"/>
                      <a:pt x="619" y="72"/>
                    </a:cubicBezTo>
                    <a:cubicBezTo>
                      <a:pt x="643" y="72"/>
                      <a:pt x="667" y="48"/>
                      <a:pt x="667" y="24"/>
                    </a:cubicBezTo>
                    <a:lnTo>
                      <a:pt x="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9" name="Google Shape;12399;p32"/>
              <p:cNvSpPr/>
              <p:nvPr/>
            </p:nvSpPr>
            <p:spPr>
              <a:xfrm>
                <a:off x="8224713" y="4297825"/>
                <a:ext cx="30975" cy="342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370" extrusionOk="0">
                    <a:moveTo>
                      <a:pt x="1131" y="1"/>
                    </a:moveTo>
                    <a:cubicBezTo>
                      <a:pt x="1024" y="13"/>
                      <a:pt x="893" y="36"/>
                      <a:pt x="786" y="36"/>
                    </a:cubicBezTo>
                    <a:cubicBezTo>
                      <a:pt x="655" y="48"/>
                      <a:pt x="405" y="48"/>
                      <a:pt x="215" y="48"/>
                    </a:cubicBezTo>
                    <a:lnTo>
                      <a:pt x="96" y="48"/>
                    </a:lnTo>
                    <a:cubicBezTo>
                      <a:pt x="96" y="96"/>
                      <a:pt x="108" y="215"/>
                      <a:pt x="108" y="263"/>
                    </a:cubicBezTo>
                    <a:cubicBezTo>
                      <a:pt x="149" y="266"/>
                      <a:pt x="200" y="268"/>
                      <a:pt x="254" y="268"/>
                    </a:cubicBezTo>
                    <a:cubicBezTo>
                      <a:pt x="384" y="268"/>
                      <a:pt x="528" y="259"/>
                      <a:pt x="596" y="251"/>
                    </a:cubicBezTo>
                    <a:lnTo>
                      <a:pt x="596" y="251"/>
                    </a:lnTo>
                    <a:cubicBezTo>
                      <a:pt x="524" y="298"/>
                      <a:pt x="429" y="358"/>
                      <a:pt x="369" y="406"/>
                    </a:cubicBezTo>
                    <a:lnTo>
                      <a:pt x="560" y="513"/>
                    </a:lnTo>
                    <a:cubicBezTo>
                      <a:pt x="667" y="417"/>
                      <a:pt x="893" y="275"/>
                      <a:pt x="1143" y="227"/>
                    </a:cubicBezTo>
                    <a:lnTo>
                      <a:pt x="1131" y="1"/>
                    </a:lnTo>
                    <a:close/>
                    <a:moveTo>
                      <a:pt x="167" y="608"/>
                    </a:moveTo>
                    <a:cubicBezTo>
                      <a:pt x="72" y="703"/>
                      <a:pt x="0" y="846"/>
                      <a:pt x="0" y="989"/>
                    </a:cubicBezTo>
                    <a:cubicBezTo>
                      <a:pt x="0" y="1144"/>
                      <a:pt x="108" y="1299"/>
                      <a:pt x="334" y="1346"/>
                    </a:cubicBezTo>
                    <a:cubicBezTo>
                      <a:pt x="405" y="1370"/>
                      <a:pt x="548" y="1370"/>
                      <a:pt x="703" y="1370"/>
                    </a:cubicBezTo>
                    <a:cubicBezTo>
                      <a:pt x="893" y="1370"/>
                      <a:pt x="1096" y="1358"/>
                      <a:pt x="1239" y="1334"/>
                    </a:cubicBezTo>
                    <a:lnTo>
                      <a:pt x="1227" y="1108"/>
                    </a:lnTo>
                    <a:cubicBezTo>
                      <a:pt x="1060" y="1144"/>
                      <a:pt x="846" y="1156"/>
                      <a:pt x="667" y="1156"/>
                    </a:cubicBezTo>
                    <a:cubicBezTo>
                      <a:pt x="489" y="1156"/>
                      <a:pt x="238" y="1156"/>
                      <a:pt x="238" y="941"/>
                    </a:cubicBezTo>
                    <a:cubicBezTo>
                      <a:pt x="238" y="870"/>
                      <a:pt x="286" y="775"/>
                      <a:pt x="369" y="691"/>
                    </a:cubicBezTo>
                    <a:lnTo>
                      <a:pt x="167" y="60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0" name="Google Shape;12400;p32"/>
              <p:cNvSpPr/>
              <p:nvPr/>
            </p:nvSpPr>
            <p:spPr>
              <a:xfrm>
                <a:off x="8222038" y="4374025"/>
                <a:ext cx="428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2" extrusionOk="0">
                    <a:moveTo>
                      <a:pt x="72" y="382"/>
                    </a:moveTo>
                    <a:cubicBezTo>
                      <a:pt x="72" y="537"/>
                      <a:pt x="60" y="727"/>
                      <a:pt x="0" y="822"/>
                    </a:cubicBezTo>
                    <a:lnTo>
                      <a:pt x="143" y="882"/>
                    </a:lnTo>
                    <a:cubicBezTo>
                      <a:pt x="203" y="763"/>
                      <a:pt x="226" y="560"/>
                      <a:pt x="215" y="394"/>
                    </a:cubicBezTo>
                    <a:lnTo>
                      <a:pt x="72" y="382"/>
                    </a:lnTo>
                    <a:close/>
                    <a:moveTo>
                      <a:pt x="1322" y="798"/>
                    </a:moveTo>
                    <a:lnTo>
                      <a:pt x="1322" y="965"/>
                    </a:lnTo>
                    <a:lnTo>
                      <a:pt x="977" y="965"/>
                    </a:lnTo>
                    <a:lnTo>
                      <a:pt x="977" y="798"/>
                    </a:lnTo>
                    <a:close/>
                    <a:moveTo>
                      <a:pt x="262" y="1"/>
                    </a:moveTo>
                    <a:lnTo>
                      <a:pt x="262" y="620"/>
                    </a:lnTo>
                    <a:cubicBezTo>
                      <a:pt x="262" y="941"/>
                      <a:pt x="238" y="1287"/>
                      <a:pt x="12" y="1537"/>
                    </a:cubicBezTo>
                    <a:cubicBezTo>
                      <a:pt x="48" y="1572"/>
                      <a:pt x="119" y="1644"/>
                      <a:pt x="155" y="1691"/>
                    </a:cubicBezTo>
                    <a:cubicBezTo>
                      <a:pt x="274" y="1549"/>
                      <a:pt x="345" y="1394"/>
                      <a:pt x="393" y="1239"/>
                    </a:cubicBezTo>
                    <a:cubicBezTo>
                      <a:pt x="441" y="1310"/>
                      <a:pt x="500" y="1394"/>
                      <a:pt x="524" y="1453"/>
                    </a:cubicBezTo>
                    <a:lnTo>
                      <a:pt x="667" y="1310"/>
                    </a:lnTo>
                    <a:cubicBezTo>
                      <a:pt x="631" y="1263"/>
                      <a:pt x="500" y="1072"/>
                      <a:pt x="441" y="1001"/>
                    </a:cubicBezTo>
                    <a:cubicBezTo>
                      <a:pt x="453" y="894"/>
                      <a:pt x="453" y="787"/>
                      <a:pt x="453" y="679"/>
                    </a:cubicBezTo>
                    <a:cubicBezTo>
                      <a:pt x="488" y="691"/>
                      <a:pt x="560" y="727"/>
                      <a:pt x="560" y="727"/>
                    </a:cubicBezTo>
                    <a:cubicBezTo>
                      <a:pt x="607" y="644"/>
                      <a:pt x="667" y="489"/>
                      <a:pt x="703" y="394"/>
                    </a:cubicBezTo>
                    <a:cubicBezTo>
                      <a:pt x="715" y="394"/>
                      <a:pt x="738" y="394"/>
                      <a:pt x="738" y="370"/>
                    </a:cubicBezTo>
                    <a:lnTo>
                      <a:pt x="707" y="358"/>
                    </a:lnTo>
                    <a:lnTo>
                      <a:pt x="1048" y="358"/>
                    </a:lnTo>
                    <a:lnTo>
                      <a:pt x="1048" y="525"/>
                    </a:lnTo>
                    <a:lnTo>
                      <a:pt x="1250" y="525"/>
                    </a:lnTo>
                    <a:lnTo>
                      <a:pt x="1250" y="358"/>
                    </a:lnTo>
                    <a:lnTo>
                      <a:pt x="1631" y="358"/>
                    </a:lnTo>
                    <a:lnTo>
                      <a:pt x="1631" y="179"/>
                    </a:lnTo>
                    <a:lnTo>
                      <a:pt x="1250" y="179"/>
                    </a:lnTo>
                    <a:lnTo>
                      <a:pt x="1250" y="48"/>
                    </a:lnTo>
                    <a:cubicBezTo>
                      <a:pt x="1286" y="36"/>
                      <a:pt x="1298" y="36"/>
                      <a:pt x="1298" y="13"/>
                    </a:cubicBezTo>
                    <a:lnTo>
                      <a:pt x="1048" y="1"/>
                    </a:lnTo>
                    <a:lnTo>
                      <a:pt x="1048" y="179"/>
                    </a:lnTo>
                    <a:lnTo>
                      <a:pt x="691" y="179"/>
                    </a:lnTo>
                    <a:lnTo>
                      <a:pt x="691" y="352"/>
                    </a:lnTo>
                    <a:lnTo>
                      <a:pt x="691" y="352"/>
                    </a:lnTo>
                    <a:lnTo>
                      <a:pt x="548" y="298"/>
                    </a:lnTo>
                    <a:cubicBezTo>
                      <a:pt x="536" y="394"/>
                      <a:pt x="488" y="525"/>
                      <a:pt x="453" y="632"/>
                    </a:cubicBezTo>
                    <a:lnTo>
                      <a:pt x="453" y="48"/>
                    </a:lnTo>
                    <a:cubicBezTo>
                      <a:pt x="488" y="36"/>
                      <a:pt x="500" y="36"/>
                      <a:pt x="500" y="13"/>
                    </a:cubicBezTo>
                    <a:cubicBezTo>
                      <a:pt x="429" y="13"/>
                      <a:pt x="357" y="13"/>
                      <a:pt x="262" y="1"/>
                    </a:cubicBezTo>
                    <a:close/>
                    <a:moveTo>
                      <a:pt x="786" y="429"/>
                    </a:moveTo>
                    <a:lnTo>
                      <a:pt x="786" y="620"/>
                    </a:lnTo>
                    <a:lnTo>
                      <a:pt x="619" y="620"/>
                    </a:lnTo>
                    <a:lnTo>
                      <a:pt x="619" y="798"/>
                    </a:lnTo>
                    <a:lnTo>
                      <a:pt x="786" y="798"/>
                    </a:lnTo>
                    <a:lnTo>
                      <a:pt x="786" y="965"/>
                    </a:lnTo>
                    <a:lnTo>
                      <a:pt x="631" y="965"/>
                    </a:lnTo>
                    <a:lnTo>
                      <a:pt x="631" y="1144"/>
                    </a:lnTo>
                    <a:lnTo>
                      <a:pt x="834" y="1144"/>
                    </a:lnTo>
                    <a:cubicBezTo>
                      <a:pt x="822" y="1346"/>
                      <a:pt x="774" y="1465"/>
                      <a:pt x="524" y="1525"/>
                    </a:cubicBezTo>
                    <a:cubicBezTo>
                      <a:pt x="560" y="1560"/>
                      <a:pt x="607" y="1644"/>
                      <a:pt x="631" y="1691"/>
                    </a:cubicBezTo>
                    <a:cubicBezTo>
                      <a:pt x="953" y="1584"/>
                      <a:pt x="1012" y="1406"/>
                      <a:pt x="1036" y="1168"/>
                    </a:cubicBezTo>
                    <a:cubicBezTo>
                      <a:pt x="1048" y="1156"/>
                      <a:pt x="1072" y="1156"/>
                      <a:pt x="1072" y="1144"/>
                    </a:cubicBezTo>
                    <a:lnTo>
                      <a:pt x="1191" y="1144"/>
                    </a:lnTo>
                    <a:lnTo>
                      <a:pt x="1191" y="1441"/>
                    </a:lnTo>
                    <a:cubicBezTo>
                      <a:pt x="1191" y="1608"/>
                      <a:pt x="1227" y="1668"/>
                      <a:pt x="1381" y="1668"/>
                    </a:cubicBezTo>
                    <a:lnTo>
                      <a:pt x="1524" y="1668"/>
                    </a:lnTo>
                    <a:cubicBezTo>
                      <a:pt x="1643" y="1668"/>
                      <a:pt x="1691" y="1608"/>
                      <a:pt x="1715" y="1394"/>
                    </a:cubicBezTo>
                    <a:cubicBezTo>
                      <a:pt x="1655" y="1370"/>
                      <a:pt x="1572" y="1346"/>
                      <a:pt x="1536" y="1310"/>
                    </a:cubicBezTo>
                    <a:cubicBezTo>
                      <a:pt x="1536" y="1465"/>
                      <a:pt x="1524" y="1489"/>
                      <a:pt x="1500" y="1489"/>
                    </a:cubicBezTo>
                    <a:lnTo>
                      <a:pt x="1417" y="1489"/>
                    </a:lnTo>
                    <a:cubicBezTo>
                      <a:pt x="1393" y="1489"/>
                      <a:pt x="1381" y="1489"/>
                      <a:pt x="1381" y="1441"/>
                    </a:cubicBezTo>
                    <a:lnTo>
                      <a:pt x="1381" y="1168"/>
                    </a:lnTo>
                    <a:cubicBezTo>
                      <a:pt x="1405" y="1156"/>
                      <a:pt x="1429" y="1156"/>
                      <a:pt x="1429" y="1144"/>
                    </a:cubicBezTo>
                    <a:lnTo>
                      <a:pt x="1691" y="1144"/>
                    </a:lnTo>
                    <a:lnTo>
                      <a:pt x="1691" y="965"/>
                    </a:lnTo>
                    <a:lnTo>
                      <a:pt x="1524" y="965"/>
                    </a:lnTo>
                    <a:lnTo>
                      <a:pt x="1524" y="798"/>
                    </a:lnTo>
                    <a:lnTo>
                      <a:pt x="1703" y="798"/>
                    </a:lnTo>
                    <a:lnTo>
                      <a:pt x="1703" y="620"/>
                    </a:lnTo>
                    <a:lnTo>
                      <a:pt x="1524" y="620"/>
                    </a:lnTo>
                    <a:lnTo>
                      <a:pt x="1524" y="477"/>
                    </a:lnTo>
                    <a:cubicBezTo>
                      <a:pt x="1548" y="465"/>
                      <a:pt x="1560" y="465"/>
                      <a:pt x="1572" y="441"/>
                    </a:cubicBezTo>
                    <a:lnTo>
                      <a:pt x="1322" y="429"/>
                    </a:lnTo>
                    <a:lnTo>
                      <a:pt x="1322" y="620"/>
                    </a:lnTo>
                    <a:lnTo>
                      <a:pt x="977" y="620"/>
                    </a:lnTo>
                    <a:lnTo>
                      <a:pt x="977" y="477"/>
                    </a:lnTo>
                    <a:cubicBezTo>
                      <a:pt x="1012" y="465"/>
                      <a:pt x="1024" y="465"/>
                      <a:pt x="1024" y="441"/>
                    </a:cubicBezTo>
                    <a:lnTo>
                      <a:pt x="786" y="42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1" name="Google Shape;12401;p32"/>
              <p:cNvSpPr/>
              <p:nvPr/>
            </p:nvSpPr>
            <p:spPr>
              <a:xfrm>
                <a:off x="8221738" y="4457975"/>
                <a:ext cx="36025" cy="39900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1596" extrusionOk="0">
                    <a:moveTo>
                      <a:pt x="524" y="0"/>
                    </a:moveTo>
                    <a:lnTo>
                      <a:pt x="524" y="0"/>
                    </a:lnTo>
                    <a:cubicBezTo>
                      <a:pt x="536" y="84"/>
                      <a:pt x="548" y="191"/>
                      <a:pt x="560" y="262"/>
                    </a:cubicBezTo>
                    <a:lnTo>
                      <a:pt x="107" y="262"/>
                    </a:lnTo>
                    <a:lnTo>
                      <a:pt x="107" y="453"/>
                    </a:lnTo>
                    <a:lnTo>
                      <a:pt x="393" y="453"/>
                    </a:lnTo>
                    <a:cubicBezTo>
                      <a:pt x="465" y="453"/>
                      <a:pt x="536" y="453"/>
                      <a:pt x="596" y="441"/>
                    </a:cubicBezTo>
                    <a:cubicBezTo>
                      <a:pt x="608" y="500"/>
                      <a:pt x="631" y="572"/>
                      <a:pt x="643" y="619"/>
                    </a:cubicBezTo>
                    <a:cubicBezTo>
                      <a:pt x="512" y="631"/>
                      <a:pt x="369" y="631"/>
                      <a:pt x="238" y="631"/>
                    </a:cubicBezTo>
                    <a:cubicBezTo>
                      <a:pt x="155" y="631"/>
                      <a:pt x="72" y="619"/>
                      <a:pt x="0" y="619"/>
                    </a:cubicBezTo>
                    <a:lnTo>
                      <a:pt x="0" y="810"/>
                    </a:lnTo>
                    <a:lnTo>
                      <a:pt x="334" y="810"/>
                    </a:lnTo>
                    <a:cubicBezTo>
                      <a:pt x="441" y="810"/>
                      <a:pt x="584" y="810"/>
                      <a:pt x="715" y="798"/>
                    </a:cubicBezTo>
                    <a:cubicBezTo>
                      <a:pt x="738" y="858"/>
                      <a:pt x="786" y="905"/>
                      <a:pt x="810" y="941"/>
                    </a:cubicBezTo>
                    <a:lnTo>
                      <a:pt x="655" y="941"/>
                    </a:lnTo>
                    <a:lnTo>
                      <a:pt x="703" y="1108"/>
                    </a:lnTo>
                    <a:cubicBezTo>
                      <a:pt x="738" y="1096"/>
                      <a:pt x="774" y="1096"/>
                      <a:pt x="798" y="1096"/>
                    </a:cubicBezTo>
                    <a:cubicBezTo>
                      <a:pt x="941" y="1096"/>
                      <a:pt x="989" y="1119"/>
                      <a:pt x="1084" y="1179"/>
                    </a:cubicBezTo>
                    <a:lnTo>
                      <a:pt x="1203" y="1000"/>
                    </a:lnTo>
                    <a:cubicBezTo>
                      <a:pt x="1096" y="953"/>
                      <a:pt x="989" y="858"/>
                      <a:pt x="941" y="774"/>
                    </a:cubicBezTo>
                    <a:cubicBezTo>
                      <a:pt x="1119" y="762"/>
                      <a:pt x="1310" y="727"/>
                      <a:pt x="1441" y="679"/>
                    </a:cubicBezTo>
                    <a:lnTo>
                      <a:pt x="1393" y="488"/>
                    </a:lnTo>
                    <a:cubicBezTo>
                      <a:pt x="1250" y="536"/>
                      <a:pt x="1060" y="584"/>
                      <a:pt x="869" y="608"/>
                    </a:cubicBezTo>
                    <a:cubicBezTo>
                      <a:pt x="858" y="560"/>
                      <a:pt x="834" y="488"/>
                      <a:pt x="822" y="429"/>
                    </a:cubicBezTo>
                    <a:cubicBezTo>
                      <a:pt x="977" y="417"/>
                      <a:pt x="1143" y="393"/>
                      <a:pt x="1274" y="346"/>
                    </a:cubicBezTo>
                    <a:lnTo>
                      <a:pt x="1239" y="155"/>
                    </a:lnTo>
                    <a:cubicBezTo>
                      <a:pt x="1119" y="191"/>
                      <a:pt x="929" y="227"/>
                      <a:pt x="786" y="238"/>
                    </a:cubicBezTo>
                    <a:cubicBezTo>
                      <a:pt x="774" y="179"/>
                      <a:pt x="762" y="107"/>
                      <a:pt x="762" y="60"/>
                    </a:cubicBezTo>
                    <a:cubicBezTo>
                      <a:pt x="786" y="48"/>
                      <a:pt x="810" y="36"/>
                      <a:pt x="810" y="12"/>
                    </a:cubicBezTo>
                    <a:lnTo>
                      <a:pt x="524" y="0"/>
                    </a:lnTo>
                    <a:close/>
                    <a:moveTo>
                      <a:pt x="369" y="1000"/>
                    </a:moveTo>
                    <a:cubicBezTo>
                      <a:pt x="262" y="1060"/>
                      <a:pt x="179" y="1167"/>
                      <a:pt x="179" y="1286"/>
                    </a:cubicBezTo>
                    <a:cubicBezTo>
                      <a:pt x="179" y="1489"/>
                      <a:pt x="393" y="1596"/>
                      <a:pt x="703" y="1596"/>
                    </a:cubicBezTo>
                    <a:lnTo>
                      <a:pt x="834" y="1596"/>
                    </a:lnTo>
                    <a:cubicBezTo>
                      <a:pt x="965" y="1596"/>
                      <a:pt x="1048" y="1596"/>
                      <a:pt x="1119" y="1584"/>
                    </a:cubicBezTo>
                    <a:lnTo>
                      <a:pt x="1131" y="1381"/>
                    </a:lnTo>
                    <a:lnTo>
                      <a:pt x="1131" y="1381"/>
                    </a:lnTo>
                    <a:cubicBezTo>
                      <a:pt x="1024" y="1393"/>
                      <a:pt x="858" y="1405"/>
                      <a:pt x="738" y="1405"/>
                    </a:cubicBezTo>
                    <a:cubicBezTo>
                      <a:pt x="608" y="1405"/>
                      <a:pt x="405" y="1393"/>
                      <a:pt x="405" y="1274"/>
                    </a:cubicBezTo>
                    <a:cubicBezTo>
                      <a:pt x="405" y="1227"/>
                      <a:pt x="441" y="1167"/>
                      <a:pt x="524" y="1131"/>
                    </a:cubicBezTo>
                    <a:lnTo>
                      <a:pt x="369" y="100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2" name="Google Shape;12402;p32"/>
              <p:cNvSpPr/>
              <p:nvPr/>
            </p:nvSpPr>
            <p:spPr>
              <a:xfrm>
                <a:off x="8236013" y="452672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1"/>
                    </a:moveTo>
                    <a:cubicBezTo>
                      <a:pt x="132" y="1"/>
                      <a:pt x="1" y="143"/>
                      <a:pt x="1" y="310"/>
                    </a:cubicBezTo>
                    <a:cubicBezTo>
                      <a:pt x="1" y="477"/>
                      <a:pt x="132" y="620"/>
                      <a:pt x="310" y="620"/>
                    </a:cubicBezTo>
                    <a:cubicBezTo>
                      <a:pt x="477" y="620"/>
                      <a:pt x="608" y="477"/>
                      <a:pt x="608" y="310"/>
                    </a:cubicBezTo>
                    <a:cubicBezTo>
                      <a:pt x="608" y="143"/>
                      <a:pt x="477" y="1"/>
                      <a:pt x="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3" name="Google Shape;12403;p32"/>
              <p:cNvSpPr/>
              <p:nvPr/>
            </p:nvSpPr>
            <p:spPr>
              <a:xfrm>
                <a:off x="8237213" y="4538325"/>
                <a:ext cx="12825" cy="336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347" extrusionOk="0">
                    <a:moveTo>
                      <a:pt x="96" y="1"/>
                    </a:moveTo>
                    <a:lnTo>
                      <a:pt x="0" y="1346"/>
                    </a:lnTo>
                    <a:lnTo>
                      <a:pt x="512" y="134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4" name="Google Shape;12404;p32"/>
              <p:cNvSpPr/>
              <p:nvPr/>
            </p:nvSpPr>
            <p:spPr>
              <a:xfrm>
                <a:off x="6353938" y="4599300"/>
                <a:ext cx="26107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8564" extrusionOk="0">
                    <a:moveTo>
                      <a:pt x="4985" y="0"/>
                    </a:moveTo>
                    <a:cubicBezTo>
                      <a:pt x="4970" y="0"/>
                      <a:pt x="4956" y="1"/>
                      <a:pt x="4942" y="3"/>
                    </a:cubicBezTo>
                    <a:cubicBezTo>
                      <a:pt x="4715" y="27"/>
                      <a:pt x="4477" y="15"/>
                      <a:pt x="4263" y="62"/>
                    </a:cubicBezTo>
                    <a:cubicBezTo>
                      <a:pt x="4049" y="110"/>
                      <a:pt x="3811" y="134"/>
                      <a:pt x="3596" y="217"/>
                    </a:cubicBezTo>
                    <a:cubicBezTo>
                      <a:pt x="3394" y="288"/>
                      <a:pt x="3156" y="348"/>
                      <a:pt x="2953" y="443"/>
                    </a:cubicBezTo>
                    <a:cubicBezTo>
                      <a:pt x="2751" y="550"/>
                      <a:pt x="2525" y="634"/>
                      <a:pt x="2346" y="765"/>
                    </a:cubicBezTo>
                    <a:cubicBezTo>
                      <a:pt x="2156" y="884"/>
                      <a:pt x="2215" y="1324"/>
                      <a:pt x="2048" y="1467"/>
                    </a:cubicBezTo>
                    <a:cubicBezTo>
                      <a:pt x="1882" y="1622"/>
                      <a:pt x="1548" y="1598"/>
                      <a:pt x="1406" y="1765"/>
                    </a:cubicBezTo>
                    <a:cubicBezTo>
                      <a:pt x="1263" y="1932"/>
                      <a:pt x="1096" y="2098"/>
                      <a:pt x="977" y="2289"/>
                    </a:cubicBezTo>
                    <a:cubicBezTo>
                      <a:pt x="846" y="2467"/>
                      <a:pt x="965" y="2789"/>
                      <a:pt x="870" y="2991"/>
                    </a:cubicBezTo>
                    <a:cubicBezTo>
                      <a:pt x="763" y="3182"/>
                      <a:pt x="358" y="3253"/>
                      <a:pt x="274" y="3467"/>
                    </a:cubicBezTo>
                    <a:cubicBezTo>
                      <a:pt x="203" y="3670"/>
                      <a:pt x="179" y="3920"/>
                      <a:pt x="143" y="4146"/>
                    </a:cubicBezTo>
                    <a:cubicBezTo>
                      <a:pt x="96" y="4349"/>
                      <a:pt x="120" y="4587"/>
                      <a:pt x="108" y="4813"/>
                    </a:cubicBezTo>
                    <a:cubicBezTo>
                      <a:pt x="96" y="5027"/>
                      <a:pt x="1" y="5265"/>
                      <a:pt x="24" y="5480"/>
                    </a:cubicBezTo>
                    <a:cubicBezTo>
                      <a:pt x="36" y="5694"/>
                      <a:pt x="132" y="5932"/>
                      <a:pt x="179" y="6134"/>
                    </a:cubicBezTo>
                    <a:cubicBezTo>
                      <a:pt x="227" y="6349"/>
                      <a:pt x="477" y="6504"/>
                      <a:pt x="560" y="6718"/>
                    </a:cubicBezTo>
                    <a:cubicBezTo>
                      <a:pt x="632" y="6920"/>
                      <a:pt x="798" y="7063"/>
                      <a:pt x="905" y="7254"/>
                    </a:cubicBezTo>
                    <a:cubicBezTo>
                      <a:pt x="1001" y="7444"/>
                      <a:pt x="882" y="7778"/>
                      <a:pt x="1013" y="7956"/>
                    </a:cubicBezTo>
                    <a:cubicBezTo>
                      <a:pt x="1144" y="8123"/>
                      <a:pt x="1346" y="8373"/>
                      <a:pt x="1501" y="8528"/>
                    </a:cubicBezTo>
                    <a:cubicBezTo>
                      <a:pt x="1528" y="8533"/>
                      <a:pt x="1553" y="8535"/>
                      <a:pt x="1576" y="8535"/>
                    </a:cubicBezTo>
                    <a:cubicBezTo>
                      <a:pt x="1807" y="8535"/>
                      <a:pt x="1861" y="8289"/>
                      <a:pt x="2132" y="8289"/>
                    </a:cubicBezTo>
                    <a:cubicBezTo>
                      <a:pt x="2429" y="8289"/>
                      <a:pt x="2429" y="8444"/>
                      <a:pt x="2739" y="8444"/>
                    </a:cubicBezTo>
                    <a:cubicBezTo>
                      <a:pt x="3037" y="8444"/>
                      <a:pt x="3037" y="8385"/>
                      <a:pt x="3346" y="8385"/>
                    </a:cubicBezTo>
                    <a:cubicBezTo>
                      <a:pt x="3644" y="8385"/>
                      <a:pt x="3644" y="8337"/>
                      <a:pt x="3942" y="8337"/>
                    </a:cubicBezTo>
                    <a:cubicBezTo>
                      <a:pt x="4251" y="8337"/>
                      <a:pt x="4251" y="8540"/>
                      <a:pt x="4549" y="8540"/>
                    </a:cubicBezTo>
                    <a:cubicBezTo>
                      <a:pt x="4846" y="8540"/>
                      <a:pt x="4846" y="8385"/>
                      <a:pt x="5156" y="8385"/>
                    </a:cubicBezTo>
                    <a:cubicBezTo>
                      <a:pt x="5454" y="8385"/>
                      <a:pt x="5454" y="8206"/>
                      <a:pt x="5763" y="8206"/>
                    </a:cubicBezTo>
                    <a:cubicBezTo>
                      <a:pt x="6061" y="8206"/>
                      <a:pt x="6061" y="8492"/>
                      <a:pt x="6359" y="8492"/>
                    </a:cubicBezTo>
                    <a:cubicBezTo>
                      <a:pt x="6668" y="8492"/>
                      <a:pt x="6668" y="8563"/>
                      <a:pt x="6966" y="8563"/>
                    </a:cubicBezTo>
                    <a:cubicBezTo>
                      <a:pt x="7275" y="8563"/>
                      <a:pt x="7275" y="8278"/>
                      <a:pt x="7573" y="8278"/>
                    </a:cubicBezTo>
                    <a:cubicBezTo>
                      <a:pt x="7849" y="8278"/>
                      <a:pt x="7879" y="8472"/>
                      <a:pt x="8129" y="8472"/>
                    </a:cubicBezTo>
                    <a:cubicBezTo>
                      <a:pt x="8148" y="8472"/>
                      <a:pt x="8169" y="8471"/>
                      <a:pt x="8192" y="8468"/>
                    </a:cubicBezTo>
                    <a:cubicBezTo>
                      <a:pt x="8490" y="8444"/>
                      <a:pt x="8466" y="8289"/>
                      <a:pt x="8775" y="8266"/>
                    </a:cubicBezTo>
                    <a:cubicBezTo>
                      <a:pt x="8847" y="8194"/>
                      <a:pt x="8859" y="8170"/>
                      <a:pt x="8930" y="8087"/>
                    </a:cubicBezTo>
                    <a:cubicBezTo>
                      <a:pt x="9061" y="7920"/>
                      <a:pt x="9133" y="7718"/>
                      <a:pt x="9252" y="7527"/>
                    </a:cubicBezTo>
                    <a:cubicBezTo>
                      <a:pt x="9371" y="7349"/>
                      <a:pt x="9740" y="7301"/>
                      <a:pt x="9835" y="7099"/>
                    </a:cubicBezTo>
                    <a:cubicBezTo>
                      <a:pt x="9930" y="6896"/>
                      <a:pt x="9895" y="6635"/>
                      <a:pt x="9966" y="6432"/>
                    </a:cubicBezTo>
                    <a:cubicBezTo>
                      <a:pt x="10026" y="6218"/>
                      <a:pt x="10133" y="6015"/>
                      <a:pt x="10169" y="5801"/>
                    </a:cubicBezTo>
                    <a:cubicBezTo>
                      <a:pt x="10216" y="5587"/>
                      <a:pt x="10347" y="5372"/>
                      <a:pt x="10371" y="5158"/>
                    </a:cubicBezTo>
                    <a:cubicBezTo>
                      <a:pt x="10395" y="4932"/>
                      <a:pt x="10442" y="4694"/>
                      <a:pt x="10430" y="4479"/>
                    </a:cubicBezTo>
                    <a:cubicBezTo>
                      <a:pt x="10430" y="4253"/>
                      <a:pt x="10240" y="4039"/>
                      <a:pt x="10216" y="3825"/>
                    </a:cubicBezTo>
                    <a:cubicBezTo>
                      <a:pt x="10180" y="3610"/>
                      <a:pt x="9942" y="3444"/>
                      <a:pt x="9895" y="3229"/>
                    </a:cubicBezTo>
                    <a:cubicBezTo>
                      <a:pt x="9835" y="3015"/>
                      <a:pt x="9871" y="2801"/>
                      <a:pt x="9788" y="2598"/>
                    </a:cubicBezTo>
                    <a:cubicBezTo>
                      <a:pt x="9704" y="2396"/>
                      <a:pt x="9740" y="2134"/>
                      <a:pt x="9621" y="1943"/>
                    </a:cubicBezTo>
                    <a:cubicBezTo>
                      <a:pt x="9502" y="1765"/>
                      <a:pt x="9216" y="1729"/>
                      <a:pt x="9061" y="1574"/>
                    </a:cubicBezTo>
                    <a:cubicBezTo>
                      <a:pt x="8918" y="1420"/>
                      <a:pt x="8835" y="1217"/>
                      <a:pt x="8656" y="1086"/>
                    </a:cubicBezTo>
                    <a:cubicBezTo>
                      <a:pt x="8490" y="955"/>
                      <a:pt x="8383" y="717"/>
                      <a:pt x="8192" y="610"/>
                    </a:cubicBezTo>
                    <a:cubicBezTo>
                      <a:pt x="8130" y="579"/>
                      <a:pt x="8057" y="571"/>
                      <a:pt x="7979" y="571"/>
                    </a:cubicBezTo>
                    <a:cubicBezTo>
                      <a:pt x="7889" y="571"/>
                      <a:pt x="7793" y="582"/>
                      <a:pt x="7701" y="582"/>
                    </a:cubicBezTo>
                    <a:cubicBezTo>
                      <a:pt x="7630" y="582"/>
                      <a:pt x="7561" y="575"/>
                      <a:pt x="7502" y="550"/>
                    </a:cubicBezTo>
                    <a:cubicBezTo>
                      <a:pt x="7299" y="467"/>
                      <a:pt x="7180" y="134"/>
                      <a:pt x="6966" y="74"/>
                    </a:cubicBezTo>
                    <a:cubicBezTo>
                      <a:pt x="6912" y="59"/>
                      <a:pt x="6856" y="54"/>
                      <a:pt x="6798" y="54"/>
                    </a:cubicBezTo>
                    <a:cubicBezTo>
                      <a:pt x="6662" y="54"/>
                      <a:pt x="6519" y="82"/>
                      <a:pt x="6386" y="82"/>
                    </a:cubicBezTo>
                    <a:cubicBezTo>
                      <a:pt x="6348" y="82"/>
                      <a:pt x="6311" y="80"/>
                      <a:pt x="6275" y="74"/>
                    </a:cubicBezTo>
                    <a:cubicBezTo>
                      <a:pt x="6252" y="72"/>
                      <a:pt x="6230" y="71"/>
                      <a:pt x="6207" y="71"/>
                    </a:cubicBezTo>
                    <a:cubicBezTo>
                      <a:pt x="6016" y="71"/>
                      <a:pt x="5825" y="147"/>
                      <a:pt x="5643" y="147"/>
                    </a:cubicBezTo>
                    <a:cubicBezTo>
                      <a:pt x="5631" y="147"/>
                      <a:pt x="5620" y="146"/>
                      <a:pt x="5608" y="146"/>
                    </a:cubicBezTo>
                    <a:cubicBezTo>
                      <a:pt x="5397" y="146"/>
                      <a:pt x="5186" y="0"/>
                      <a:pt x="498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5" name="Google Shape;12405;p32"/>
              <p:cNvSpPr/>
              <p:nvPr/>
            </p:nvSpPr>
            <p:spPr>
              <a:xfrm>
                <a:off x="6515563" y="4663650"/>
                <a:ext cx="179525" cy="153900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3" y="12"/>
                    </a:cubicBezTo>
                    <a:cubicBezTo>
                      <a:pt x="3358" y="24"/>
                      <a:pt x="3275" y="155"/>
                      <a:pt x="3168" y="167"/>
                    </a:cubicBezTo>
                    <a:cubicBezTo>
                      <a:pt x="3151" y="171"/>
                      <a:pt x="3134" y="173"/>
                      <a:pt x="3116" y="173"/>
                    </a:cubicBezTo>
                    <a:cubicBezTo>
                      <a:pt x="3050" y="173"/>
                      <a:pt x="2976" y="150"/>
                      <a:pt x="2909" y="150"/>
                    </a:cubicBezTo>
                    <a:cubicBezTo>
                      <a:pt x="2892" y="150"/>
                      <a:pt x="2875" y="151"/>
                      <a:pt x="2858" y="155"/>
                    </a:cubicBezTo>
                    <a:cubicBezTo>
                      <a:pt x="2841" y="159"/>
                      <a:pt x="2824" y="161"/>
                      <a:pt x="2805" y="161"/>
                    </a:cubicBezTo>
                    <a:cubicBezTo>
                      <a:pt x="2744" y="161"/>
                      <a:pt x="2674" y="144"/>
                      <a:pt x="2611" y="144"/>
                    </a:cubicBezTo>
                    <a:cubicBezTo>
                      <a:pt x="2585" y="144"/>
                      <a:pt x="2560" y="147"/>
                      <a:pt x="2537" y="155"/>
                    </a:cubicBezTo>
                    <a:cubicBezTo>
                      <a:pt x="2441" y="179"/>
                      <a:pt x="2334" y="227"/>
                      <a:pt x="2251" y="262"/>
                    </a:cubicBezTo>
                    <a:cubicBezTo>
                      <a:pt x="2156" y="298"/>
                      <a:pt x="2156" y="536"/>
                      <a:pt x="2060" y="584"/>
                    </a:cubicBezTo>
                    <a:cubicBezTo>
                      <a:pt x="1965" y="632"/>
                      <a:pt x="1906" y="703"/>
                      <a:pt x="1822" y="762"/>
                    </a:cubicBezTo>
                    <a:cubicBezTo>
                      <a:pt x="1811" y="769"/>
                      <a:pt x="1797" y="772"/>
                      <a:pt x="1781" y="772"/>
                    </a:cubicBezTo>
                    <a:cubicBezTo>
                      <a:pt x="1699" y="772"/>
                      <a:pt x="1568" y="701"/>
                      <a:pt x="1488" y="701"/>
                    </a:cubicBezTo>
                    <a:cubicBezTo>
                      <a:pt x="1469" y="701"/>
                      <a:pt x="1453" y="705"/>
                      <a:pt x="1441" y="715"/>
                    </a:cubicBezTo>
                    <a:cubicBezTo>
                      <a:pt x="1358" y="774"/>
                      <a:pt x="1298" y="882"/>
                      <a:pt x="1215" y="941"/>
                    </a:cubicBezTo>
                    <a:cubicBezTo>
                      <a:pt x="1144" y="1013"/>
                      <a:pt x="1203" y="1227"/>
                      <a:pt x="1144" y="1298"/>
                    </a:cubicBezTo>
                    <a:cubicBezTo>
                      <a:pt x="1072" y="1370"/>
                      <a:pt x="882" y="1322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1"/>
                      <a:pt x="477" y="1798"/>
                      <a:pt x="429" y="1882"/>
                    </a:cubicBezTo>
                    <a:cubicBezTo>
                      <a:pt x="370" y="1965"/>
                      <a:pt x="525" y="2156"/>
                      <a:pt x="477" y="2251"/>
                    </a:cubicBezTo>
                    <a:cubicBezTo>
                      <a:pt x="441" y="2334"/>
                      <a:pt x="263" y="2370"/>
                      <a:pt x="227" y="2453"/>
                    </a:cubicBezTo>
                    <a:cubicBezTo>
                      <a:pt x="191" y="2548"/>
                      <a:pt x="286" y="2691"/>
                      <a:pt x="263" y="2787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60" y="3144"/>
                      <a:pt x="13" y="3239"/>
                      <a:pt x="1" y="3334"/>
                    </a:cubicBezTo>
                    <a:cubicBezTo>
                      <a:pt x="1" y="3429"/>
                      <a:pt x="60" y="3525"/>
                      <a:pt x="48" y="3632"/>
                    </a:cubicBezTo>
                    <a:cubicBezTo>
                      <a:pt x="48" y="3727"/>
                      <a:pt x="1" y="3822"/>
                      <a:pt x="1" y="3918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5" y="4299"/>
                      <a:pt x="48" y="4418"/>
                      <a:pt x="72" y="4513"/>
                    </a:cubicBezTo>
                    <a:cubicBezTo>
                      <a:pt x="96" y="4608"/>
                      <a:pt x="96" y="4715"/>
                      <a:pt x="120" y="4811"/>
                    </a:cubicBezTo>
                    <a:cubicBezTo>
                      <a:pt x="155" y="4906"/>
                      <a:pt x="358" y="4930"/>
                      <a:pt x="394" y="5025"/>
                    </a:cubicBezTo>
                    <a:cubicBezTo>
                      <a:pt x="441" y="5108"/>
                      <a:pt x="501" y="5180"/>
                      <a:pt x="548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68"/>
                      <a:pt x="846" y="5751"/>
                    </a:cubicBezTo>
                    <a:cubicBezTo>
                      <a:pt x="906" y="5823"/>
                      <a:pt x="894" y="5942"/>
                      <a:pt x="965" y="6013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13"/>
                      <a:pt x="1537" y="6013"/>
                    </a:cubicBezTo>
                    <a:cubicBezTo>
                      <a:pt x="1679" y="6013"/>
                      <a:pt x="1679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51" y="6156"/>
                      <a:pt x="2251" y="5942"/>
                      <a:pt x="2394" y="5942"/>
                    </a:cubicBezTo>
                    <a:cubicBezTo>
                      <a:pt x="2537" y="5942"/>
                      <a:pt x="2537" y="5918"/>
                      <a:pt x="2680" y="5918"/>
                    </a:cubicBezTo>
                    <a:cubicBezTo>
                      <a:pt x="2822" y="5918"/>
                      <a:pt x="2822" y="6085"/>
                      <a:pt x="2965" y="6085"/>
                    </a:cubicBezTo>
                    <a:cubicBezTo>
                      <a:pt x="3108" y="6085"/>
                      <a:pt x="3108" y="5918"/>
                      <a:pt x="3251" y="5918"/>
                    </a:cubicBezTo>
                    <a:cubicBezTo>
                      <a:pt x="3394" y="5918"/>
                      <a:pt x="3394" y="5942"/>
                      <a:pt x="3525" y="5942"/>
                    </a:cubicBezTo>
                    <a:lnTo>
                      <a:pt x="3811" y="5942"/>
                    </a:lnTo>
                    <a:cubicBezTo>
                      <a:pt x="3954" y="5942"/>
                      <a:pt x="3954" y="5930"/>
                      <a:pt x="4096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5"/>
                      <a:pt x="4954" y="6085"/>
                    </a:cubicBezTo>
                    <a:cubicBezTo>
                      <a:pt x="5097" y="6085"/>
                      <a:pt x="5097" y="6037"/>
                      <a:pt x="5239" y="6037"/>
                    </a:cubicBezTo>
                    <a:cubicBezTo>
                      <a:pt x="5382" y="6037"/>
                      <a:pt x="5382" y="5942"/>
                      <a:pt x="5537" y="5942"/>
                    </a:cubicBezTo>
                    <a:cubicBezTo>
                      <a:pt x="5671" y="5942"/>
                      <a:pt x="5679" y="6099"/>
                      <a:pt x="5798" y="6099"/>
                    </a:cubicBezTo>
                    <a:cubicBezTo>
                      <a:pt x="5806" y="6099"/>
                      <a:pt x="5814" y="6098"/>
                      <a:pt x="5823" y="6096"/>
                    </a:cubicBezTo>
                    <a:cubicBezTo>
                      <a:pt x="5966" y="6085"/>
                      <a:pt x="5954" y="5989"/>
                      <a:pt x="6097" y="5966"/>
                    </a:cubicBezTo>
                    <a:cubicBezTo>
                      <a:pt x="6156" y="5918"/>
                      <a:pt x="6240" y="5954"/>
                      <a:pt x="6287" y="5894"/>
                    </a:cubicBezTo>
                    <a:cubicBezTo>
                      <a:pt x="6347" y="5811"/>
                      <a:pt x="6406" y="5727"/>
                      <a:pt x="6454" y="5656"/>
                    </a:cubicBezTo>
                    <a:cubicBezTo>
                      <a:pt x="6513" y="5573"/>
                      <a:pt x="6513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65"/>
                      <a:pt x="6847" y="4882"/>
                    </a:cubicBezTo>
                    <a:cubicBezTo>
                      <a:pt x="6882" y="4787"/>
                      <a:pt x="6918" y="4703"/>
                      <a:pt x="6954" y="4608"/>
                    </a:cubicBezTo>
                    <a:cubicBezTo>
                      <a:pt x="6978" y="4525"/>
                      <a:pt x="6942" y="4418"/>
                      <a:pt x="6966" y="4322"/>
                    </a:cubicBezTo>
                    <a:cubicBezTo>
                      <a:pt x="6990" y="4227"/>
                      <a:pt x="7144" y="4156"/>
                      <a:pt x="7168" y="4072"/>
                    </a:cubicBezTo>
                    <a:cubicBezTo>
                      <a:pt x="7180" y="3977"/>
                      <a:pt x="7025" y="3858"/>
                      <a:pt x="7025" y="3763"/>
                    </a:cubicBezTo>
                    <a:cubicBezTo>
                      <a:pt x="7037" y="3668"/>
                      <a:pt x="7156" y="3572"/>
                      <a:pt x="7156" y="3477"/>
                    </a:cubicBezTo>
                    <a:cubicBezTo>
                      <a:pt x="7168" y="3382"/>
                      <a:pt x="7109" y="3287"/>
                      <a:pt x="7109" y="3191"/>
                    </a:cubicBezTo>
                    <a:cubicBezTo>
                      <a:pt x="7097" y="3096"/>
                      <a:pt x="7109" y="3001"/>
                      <a:pt x="7097" y="2906"/>
                    </a:cubicBezTo>
                    <a:cubicBezTo>
                      <a:pt x="7085" y="2810"/>
                      <a:pt x="7085" y="2715"/>
                      <a:pt x="7061" y="2620"/>
                    </a:cubicBezTo>
                    <a:cubicBezTo>
                      <a:pt x="7049" y="2537"/>
                      <a:pt x="7144" y="2406"/>
                      <a:pt x="7121" y="2322"/>
                    </a:cubicBezTo>
                    <a:cubicBezTo>
                      <a:pt x="7097" y="2215"/>
                      <a:pt x="6847" y="2179"/>
                      <a:pt x="6811" y="2084"/>
                    </a:cubicBezTo>
                    <a:cubicBezTo>
                      <a:pt x="6775" y="1989"/>
                      <a:pt x="6894" y="1834"/>
                      <a:pt x="6847" y="1739"/>
                    </a:cubicBezTo>
                    <a:cubicBezTo>
                      <a:pt x="6811" y="1655"/>
                      <a:pt x="6763" y="1548"/>
                      <a:pt x="6704" y="1465"/>
                    </a:cubicBezTo>
                    <a:cubicBezTo>
                      <a:pt x="6656" y="1382"/>
                      <a:pt x="6561" y="1310"/>
                      <a:pt x="6501" y="1239"/>
                    </a:cubicBezTo>
                    <a:cubicBezTo>
                      <a:pt x="6430" y="1155"/>
                      <a:pt x="6430" y="1001"/>
                      <a:pt x="6359" y="929"/>
                    </a:cubicBezTo>
                    <a:cubicBezTo>
                      <a:pt x="6343" y="917"/>
                      <a:pt x="6321" y="912"/>
                      <a:pt x="6294" y="912"/>
                    </a:cubicBezTo>
                    <a:cubicBezTo>
                      <a:pt x="6220" y="912"/>
                      <a:pt x="6114" y="946"/>
                      <a:pt x="6036" y="946"/>
                    </a:cubicBezTo>
                    <a:cubicBezTo>
                      <a:pt x="6008" y="946"/>
                      <a:pt x="5983" y="942"/>
                      <a:pt x="5966" y="929"/>
                    </a:cubicBezTo>
                    <a:cubicBezTo>
                      <a:pt x="5882" y="870"/>
                      <a:pt x="5847" y="751"/>
                      <a:pt x="5763" y="691"/>
                    </a:cubicBezTo>
                    <a:cubicBezTo>
                      <a:pt x="5680" y="643"/>
                      <a:pt x="5632" y="512"/>
                      <a:pt x="5537" y="465"/>
                    </a:cubicBezTo>
                    <a:cubicBezTo>
                      <a:pt x="5442" y="417"/>
                      <a:pt x="5323" y="453"/>
                      <a:pt x="5228" y="417"/>
                    </a:cubicBezTo>
                    <a:cubicBezTo>
                      <a:pt x="5132" y="381"/>
                      <a:pt x="5085" y="179"/>
                      <a:pt x="4989" y="155"/>
                    </a:cubicBezTo>
                    <a:cubicBezTo>
                      <a:pt x="4894" y="120"/>
                      <a:pt x="4775" y="143"/>
                      <a:pt x="4680" y="120"/>
                    </a:cubicBezTo>
                    <a:cubicBezTo>
                      <a:pt x="4666" y="116"/>
                      <a:pt x="4652" y="115"/>
                      <a:pt x="4637" y="115"/>
                    </a:cubicBezTo>
                    <a:cubicBezTo>
                      <a:pt x="4559" y="115"/>
                      <a:pt x="4470" y="157"/>
                      <a:pt x="4393" y="157"/>
                    </a:cubicBezTo>
                    <a:cubicBezTo>
                      <a:pt x="4385" y="157"/>
                      <a:pt x="4378" y="156"/>
                      <a:pt x="4370" y="155"/>
                    </a:cubicBezTo>
                    <a:cubicBezTo>
                      <a:pt x="4365" y="155"/>
                      <a:pt x="4359" y="154"/>
                      <a:pt x="4353" y="154"/>
                    </a:cubicBezTo>
                    <a:cubicBezTo>
                      <a:pt x="4257" y="154"/>
                      <a:pt x="4162" y="240"/>
                      <a:pt x="4076" y="240"/>
                    </a:cubicBezTo>
                    <a:cubicBezTo>
                      <a:pt x="4071" y="240"/>
                      <a:pt x="4066" y="239"/>
                      <a:pt x="4061" y="239"/>
                    </a:cubicBezTo>
                    <a:cubicBezTo>
                      <a:pt x="3954" y="227"/>
                      <a:pt x="3870" y="0"/>
                      <a:pt x="37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6" name="Google Shape;12406;p32"/>
              <p:cNvSpPr/>
              <p:nvPr/>
            </p:nvSpPr>
            <p:spPr>
              <a:xfrm>
                <a:off x="6537288" y="4658000"/>
                <a:ext cx="179525" cy="153900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4" y="12"/>
                    </a:cubicBezTo>
                    <a:cubicBezTo>
                      <a:pt x="3358" y="24"/>
                      <a:pt x="3263" y="155"/>
                      <a:pt x="3168" y="179"/>
                    </a:cubicBezTo>
                    <a:cubicBezTo>
                      <a:pt x="3159" y="180"/>
                      <a:pt x="3150" y="180"/>
                      <a:pt x="3141" y="180"/>
                    </a:cubicBezTo>
                    <a:cubicBezTo>
                      <a:pt x="3068" y="180"/>
                      <a:pt x="2984" y="149"/>
                      <a:pt x="2909" y="149"/>
                    </a:cubicBezTo>
                    <a:cubicBezTo>
                      <a:pt x="2891" y="149"/>
                      <a:pt x="2874" y="151"/>
                      <a:pt x="2858" y="155"/>
                    </a:cubicBezTo>
                    <a:cubicBezTo>
                      <a:pt x="2842" y="159"/>
                      <a:pt x="2824" y="161"/>
                      <a:pt x="2805" y="161"/>
                    </a:cubicBezTo>
                    <a:cubicBezTo>
                      <a:pt x="2744" y="161"/>
                      <a:pt x="2674" y="143"/>
                      <a:pt x="2612" y="143"/>
                    </a:cubicBezTo>
                    <a:cubicBezTo>
                      <a:pt x="2585" y="143"/>
                      <a:pt x="2560" y="146"/>
                      <a:pt x="2537" y="155"/>
                    </a:cubicBezTo>
                    <a:cubicBezTo>
                      <a:pt x="2442" y="179"/>
                      <a:pt x="2334" y="226"/>
                      <a:pt x="2251" y="262"/>
                    </a:cubicBezTo>
                    <a:cubicBezTo>
                      <a:pt x="2156" y="298"/>
                      <a:pt x="2144" y="536"/>
                      <a:pt x="2061" y="584"/>
                    </a:cubicBezTo>
                    <a:cubicBezTo>
                      <a:pt x="1965" y="631"/>
                      <a:pt x="1906" y="715"/>
                      <a:pt x="1822" y="762"/>
                    </a:cubicBezTo>
                    <a:cubicBezTo>
                      <a:pt x="1810" y="769"/>
                      <a:pt x="1795" y="772"/>
                      <a:pt x="1777" y="772"/>
                    </a:cubicBezTo>
                    <a:cubicBezTo>
                      <a:pt x="1697" y="772"/>
                      <a:pt x="1572" y="712"/>
                      <a:pt x="1493" y="712"/>
                    </a:cubicBezTo>
                    <a:cubicBezTo>
                      <a:pt x="1472" y="712"/>
                      <a:pt x="1454" y="716"/>
                      <a:pt x="1441" y="727"/>
                    </a:cubicBezTo>
                    <a:cubicBezTo>
                      <a:pt x="1358" y="786"/>
                      <a:pt x="1299" y="881"/>
                      <a:pt x="1215" y="953"/>
                    </a:cubicBezTo>
                    <a:cubicBezTo>
                      <a:pt x="1144" y="1012"/>
                      <a:pt x="1203" y="1227"/>
                      <a:pt x="1132" y="1298"/>
                    </a:cubicBezTo>
                    <a:cubicBezTo>
                      <a:pt x="1072" y="1369"/>
                      <a:pt x="882" y="1334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0"/>
                      <a:pt x="477" y="1798"/>
                      <a:pt x="429" y="1881"/>
                    </a:cubicBezTo>
                    <a:cubicBezTo>
                      <a:pt x="370" y="1965"/>
                      <a:pt x="525" y="2167"/>
                      <a:pt x="477" y="2251"/>
                    </a:cubicBezTo>
                    <a:cubicBezTo>
                      <a:pt x="441" y="2346"/>
                      <a:pt x="263" y="2370"/>
                      <a:pt x="227" y="2465"/>
                    </a:cubicBezTo>
                    <a:cubicBezTo>
                      <a:pt x="191" y="2560"/>
                      <a:pt x="287" y="2691"/>
                      <a:pt x="263" y="2786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48" y="3144"/>
                      <a:pt x="13" y="3239"/>
                      <a:pt x="1" y="3334"/>
                    </a:cubicBezTo>
                    <a:cubicBezTo>
                      <a:pt x="1" y="3429"/>
                      <a:pt x="60" y="3536"/>
                      <a:pt x="48" y="3632"/>
                    </a:cubicBezTo>
                    <a:cubicBezTo>
                      <a:pt x="48" y="3727"/>
                      <a:pt x="1" y="3834"/>
                      <a:pt x="1" y="3929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6" y="4298"/>
                      <a:pt x="48" y="4417"/>
                      <a:pt x="72" y="4513"/>
                    </a:cubicBezTo>
                    <a:cubicBezTo>
                      <a:pt x="96" y="4608"/>
                      <a:pt x="96" y="4715"/>
                      <a:pt x="120" y="4810"/>
                    </a:cubicBezTo>
                    <a:cubicBezTo>
                      <a:pt x="156" y="4906"/>
                      <a:pt x="358" y="4929"/>
                      <a:pt x="394" y="5025"/>
                    </a:cubicBezTo>
                    <a:cubicBezTo>
                      <a:pt x="441" y="5108"/>
                      <a:pt x="501" y="5179"/>
                      <a:pt x="549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80"/>
                      <a:pt x="846" y="5751"/>
                    </a:cubicBezTo>
                    <a:cubicBezTo>
                      <a:pt x="906" y="5822"/>
                      <a:pt x="894" y="5953"/>
                      <a:pt x="965" y="6025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25"/>
                      <a:pt x="1537" y="6025"/>
                    </a:cubicBezTo>
                    <a:cubicBezTo>
                      <a:pt x="1680" y="6025"/>
                      <a:pt x="1680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39" y="6156"/>
                      <a:pt x="2239" y="5941"/>
                      <a:pt x="2382" y="5941"/>
                    </a:cubicBezTo>
                    <a:cubicBezTo>
                      <a:pt x="2525" y="5941"/>
                      <a:pt x="2525" y="5930"/>
                      <a:pt x="2668" y="5930"/>
                    </a:cubicBezTo>
                    <a:cubicBezTo>
                      <a:pt x="2811" y="5930"/>
                      <a:pt x="2811" y="6084"/>
                      <a:pt x="2954" y="6084"/>
                    </a:cubicBezTo>
                    <a:cubicBezTo>
                      <a:pt x="3096" y="6084"/>
                      <a:pt x="3096" y="5918"/>
                      <a:pt x="3239" y="5918"/>
                    </a:cubicBezTo>
                    <a:cubicBezTo>
                      <a:pt x="3382" y="5918"/>
                      <a:pt x="3382" y="5941"/>
                      <a:pt x="3525" y="5941"/>
                    </a:cubicBezTo>
                    <a:lnTo>
                      <a:pt x="3811" y="5941"/>
                    </a:lnTo>
                    <a:cubicBezTo>
                      <a:pt x="3954" y="5941"/>
                      <a:pt x="3954" y="5930"/>
                      <a:pt x="4097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4"/>
                      <a:pt x="4954" y="6084"/>
                    </a:cubicBezTo>
                    <a:cubicBezTo>
                      <a:pt x="5097" y="6084"/>
                      <a:pt x="5097" y="6049"/>
                      <a:pt x="5240" y="6049"/>
                    </a:cubicBezTo>
                    <a:cubicBezTo>
                      <a:pt x="5382" y="6049"/>
                      <a:pt x="5382" y="5953"/>
                      <a:pt x="5525" y="5953"/>
                    </a:cubicBezTo>
                    <a:cubicBezTo>
                      <a:pt x="5663" y="5953"/>
                      <a:pt x="5679" y="6109"/>
                      <a:pt x="5809" y="6109"/>
                    </a:cubicBezTo>
                    <a:cubicBezTo>
                      <a:pt x="5813" y="6109"/>
                      <a:pt x="5818" y="6109"/>
                      <a:pt x="5823" y="6108"/>
                    </a:cubicBezTo>
                    <a:cubicBezTo>
                      <a:pt x="5966" y="6096"/>
                      <a:pt x="5954" y="5989"/>
                      <a:pt x="6097" y="5977"/>
                    </a:cubicBezTo>
                    <a:cubicBezTo>
                      <a:pt x="6144" y="5930"/>
                      <a:pt x="6240" y="5953"/>
                      <a:pt x="6287" y="5894"/>
                    </a:cubicBezTo>
                    <a:cubicBezTo>
                      <a:pt x="6347" y="5822"/>
                      <a:pt x="6394" y="5739"/>
                      <a:pt x="6454" y="5656"/>
                    </a:cubicBezTo>
                    <a:cubicBezTo>
                      <a:pt x="6514" y="5572"/>
                      <a:pt x="6514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77"/>
                      <a:pt x="6847" y="4882"/>
                    </a:cubicBezTo>
                    <a:cubicBezTo>
                      <a:pt x="6883" y="4798"/>
                      <a:pt x="6918" y="4703"/>
                      <a:pt x="6954" y="4620"/>
                    </a:cubicBezTo>
                    <a:cubicBezTo>
                      <a:pt x="6978" y="4525"/>
                      <a:pt x="6942" y="4417"/>
                      <a:pt x="6966" y="4322"/>
                    </a:cubicBezTo>
                    <a:cubicBezTo>
                      <a:pt x="6990" y="4227"/>
                      <a:pt x="7145" y="4167"/>
                      <a:pt x="7156" y="4072"/>
                    </a:cubicBezTo>
                    <a:cubicBezTo>
                      <a:pt x="7180" y="3977"/>
                      <a:pt x="7014" y="3858"/>
                      <a:pt x="7026" y="3763"/>
                    </a:cubicBezTo>
                    <a:cubicBezTo>
                      <a:pt x="7037" y="3667"/>
                      <a:pt x="7156" y="3584"/>
                      <a:pt x="7156" y="3489"/>
                    </a:cubicBezTo>
                    <a:cubicBezTo>
                      <a:pt x="7168" y="3394"/>
                      <a:pt x="7109" y="3298"/>
                      <a:pt x="7109" y="3191"/>
                    </a:cubicBezTo>
                    <a:cubicBezTo>
                      <a:pt x="7097" y="3096"/>
                      <a:pt x="7097" y="3013"/>
                      <a:pt x="7097" y="2917"/>
                    </a:cubicBezTo>
                    <a:cubicBezTo>
                      <a:pt x="7085" y="2822"/>
                      <a:pt x="7073" y="2727"/>
                      <a:pt x="7061" y="2632"/>
                    </a:cubicBezTo>
                    <a:cubicBezTo>
                      <a:pt x="7049" y="2536"/>
                      <a:pt x="7145" y="2417"/>
                      <a:pt x="7121" y="2322"/>
                    </a:cubicBezTo>
                    <a:cubicBezTo>
                      <a:pt x="7097" y="2215"/>
                      <a:pt x="6847" y="2191"/>
                      <a:pt x="6811" y="2096"/>
                    </a:cubicBezTo>
                    <a:cubicBezTo>
                      <a:pt x="6775" y="1989"/>
                      <a:pt x="6895" y="1834"/>
                      <a:pt x="6847" y="1750"/>
                    </a:cubicBezTo>
                    <a:cubicBezTo>
                      <a:pt x="6799" y="1655"/>
                      <a:pt x="6764" y="1548"/>
                      <a:pt x="6704" y="1465"/>
                    </a:cubicBezTo>
                    <a:cubicBezTo>
                      <a:pt x="6645" y="1381"/>
                      <a:pt x="6561" y="1310"/>
                      <a:pt x="6490" y="1239"/>
                    </a:cubicBezTo>
                    <a:cubicBezTo>
                      <a:pt x="6430" y="1155"/>
                      <a:pt x="6430" y="1000"/>
                      <a:pt x="6359" y="941"/>
                    </a:cubicBezTo>
                    <a:cubicBezTo>
                      <a:pt x="6338" y="923"/>
                      <a:pt x="6309" y="917"/>
                      <a:pt x="6275" y="917"/>
                    </a:cubicBezTo>
                    <a:cubicBezTo>
                      <a:pt x="6202" y="917"/>
                      <a:pt x="6107" y="946"/>
                      <a:pt x="6036" y="946"/>
                    </a:cubicBezTo>
                    <a:cubicBezTo>
                      <a:pt x="6008" y="946"/>
                      <a:pt x="5984" y="942"/>
                      <a:pt x="5966" y="929"/>
                    </a:cubicBezTo>
                    <a:cubicBezTo>
                      <a:pt x="5883" y="869"/>
                      <a:pt x="5847" y="750"/>
                      <a:pt x="5763" y="691"/>
                    </a:cubicBezTo>
                    <a:cubicBezTo>
                      <a:pt x="5668" y="643"/>
                      <a:pt x="5632" y="512"/>
                      <a:pt x="5537" y="465"/>
                    </a:cubicBezTo>
                    <a:cubicBezTo>
                      <a:pt x="5442" y="417"/>
                      <a:pt x="5311" y="453"/>
                      <a:pt x="5216" y="417"/>
                    </a:cubicBezTo>
                    <a:cubicBezTo>
                      <a:pt x="5132" y="381"/>
                      <a:pt x="5085" y="191"/>
                      <a:pt x="4990" y="155"/>
                    </a:cubicBezTo>
                    <a:cubicBezTo>
                      <a:pt x="4894" y="131"/>
                      <a:pt x="4775" y="143"/>
                      <a:pt x="4680" y="119"/>
                    </a:cubicBezTo>
                    <a:cubicBezTo>
                      <a:pt x="4666" y="116"/>
                      <a:pt x="4652" y="114"/>
                      <a:pt x="4637" y="114"/>
                    </a:cubicBezTo>
                    <a:cubicBezTo>
                      <a:pt x="4558" y="114"/>
                      <a:pt x="4468" y="156"/>
                      <a:pt x="4384" y="156"/>
                    </a:cubicBezTo>
                    <a:cubicBezTo>
                      <a:pt x="4375" y="156"/>
                      <a:pt x="4367" y="156"/>
                      <a:pt x="4359" y="155"/>
                    </a:cubicBezTo>
                    <a:cubicBezTo>
                      <a:pt x="4353" y="154"/>
                      <a:pt x="4348" y="154"/>
                      <a:pt x="4343" y="154"/>
                    </a:cubicBezTo>
                    <a:cubicBezTo>
                      <a:pt x="4257" y="154"/>
                      <a:pt x="4162" y="239"/>
                      <a:pt x="4076" y="239"/>
                    </a:cubicBezTo>
                    <a:cubicBezTo>
                      <a:pt x="4071" y="239"/>
                      <a:pt x="4066" y="239"/>
                      <a:pt x="4061" y="238"/>
                    </a:cubicBezTo>
                    <a:cubicBezTo>
                      <a:pt x="3954" y="226"/>
                      <a:pt x="3870" y="0"/>
                      <a:pt x="376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7" name="Google Shape;12407;p32"/>
              <p:cNvSpPr/>
              <p:nvPr/>
            </p:nvSpPr>
            <p:spPr>
              <a:xfrm>
                <a:off x="6372688" y="4800575"/>
                <a:ext cx="33935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3574" h="1168" extrusionOk="0">
                    <a:moveTo>
                      <a:pt x="203" y="0"/>
                    </a:moveTo>
                    <a:lnTo>
                      <a:pt x="1" y="1167"/>
                    </a:lnTo>
                    <a:lnTo>
                      <a:pt x="13574" y="1167"/>
                    </a:lnTo>
                    <a:lnTo>
                      <a:pt x="1337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8" name="Google Shape;12408;p32"/>
              <p:cNvSpPr/>
              <p:nvPr/>
            </p:nvSpPr>
            <p:spPr>
              <a:xfrm>
                <a:off x="6376263" y="4800575"/>
                <a:ext cx="33220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13288" h="346" extrusionOk="0">
                    <a:moveTo>
                      <a:pt x="60" y="0"/>
                    </a:moveTo>
                    <a:lnTo>
                      <a:pt x="1" y="346"/>
                    </a:lnTo>
                    <a:lnTo>
                      <a:pt x="13288" y="346"/>
                    </a:lnTo>
                    <a:lnTo>
                      <a:pt x="132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9" name="Google Shape;12409;p32"/>
              <p:cNvSpPr/>
              <p:nvPr/>
            </p:nvSpPr>
            <p:spPr>
              <a:xfrm>
                <a:off x="6398888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0" name="Google Shape;12410;p32"/>
              <p:cNvSpPr/>
              <p:nvPr/>
            </p:nvSpPr>
            <p:spPr>
              <a:xfrm>
                <a:off x="6432513" y="4803550"/>
                <a:ext cx="570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1" name="Google Shape;12411;p32"/>
              <p:cNvSpPr/>
              <p:nvPr/>
            </p:nvSpPr>
            <p:spPr>
              <a:xfrm>
                <a:off x="6466463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2" name="Google Shape;12412;p32"/>
              <p:cNvSpPr/>
              <p:nvPr/>
            </p:nvSpPr>
            <p:spPr>
              <a:xfrm>
                <a:off x="6500088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3" name="Google Shape;12413;p32"/>
              <p:cNvSpPr/>
              <p:nvPr/>
            </p:nvSpPr>
            <p:spPr>
              <a:xfrm>
                <a:off x="6533713" y="4803550"/>
                <a:ext cx="570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4" name="Google Shape;12414;p32"/>
              <p:cNvSpPr/>
              <p:nvPr/>
            </p:nvSpPr>
            <p:spPr>
              <a:xfrm>
                <a:off x="6567663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5" name="Google Shape;12415;p32"/>
              <p:cNvSpPr/>
              <p:nvPr/>
            </p:nvSpPr>
            <p:spPr>
              <a:xfrm>
                <a:off x="6601288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6" name="Google Shape;12416;p32"/>
              <p:cNvSpPr/>
              <p:nvPr/>
            </p:nvSpPr>
            <p:spPr>
              <a:xfrm>
                <a:off x="6634938" y="4803550"/>
                <a:ext cx="59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38" y="834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7" name="Google Shape;12417;p32"/>
              <p:cNvSpPr/>
              <p:nvPr/>
            </p:nvSpPr>
            <p:spPr>
              <a:xfrm>
                <a:off x="6668863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8" name="Google Shape;12418;p32"/>
              <p:cNvSpPr/>
              <p:nvPr/>
            </p:nvSpPr>
            <p:spPr>
              <a:xfrm>
                <a:off x="8670888" y="3814450"/>
                <a:ext cx="309000" cy="962925"/>
              </a:xfrm>
              <a:custGeom>
                <a:avLst/>
                <a:gdLst/>
                <a:ahLst/>
                <a:cxnLst/>
                <a:rect l="l" t="t" r="r" b="b"/>
                <a:pathLst>
                  <a:path w="12360" h="38517" extrusionOk="0">
                    <a:moveTo>
                      <a:pt x="11859" y="0"/>
                    </a:moveTo>
                    <a:cubicBezTo>
                      <a:pt x="11443" y="1726"/>
                      <a:pt x="10514" y="3036"/>
                      <a:pt x="9169" y="3834"/>
                    </a:cubicBezTo>
                    <a:cubicBezTo>
                      <a:pt x="9130" y="3859"/>
                      <a:pt x="9090" y="3871"/>
                      <a:pt x="9052" y="3871"/>
                    </a:cubicBezTo>
                    <a:cubicBezTo>
                      <a:pt x="8912" y="3871"/>
                      <a:pt x="8794" y="3719"/>
                      <a:pt x="8859" y="3560"/>
                    </a:cubicBezTo>
                    <a:cubicBezTo>
                      <a:pt x="9359" y="2441"/>
                      <a:pt x="9716" y="1298"/>
                      <a:pt x="9943" y="179"/>
                    </a:cubicBezTo>
                    <a:lnTo>
                      <a:pt x="9550" y="95"/>
                    </a:lnTo>
                    <a:cubicBezTo>
                      <a:pt x="9133" y="2191"/>
                      <a:pt x="8204" y="4370"/>
                      <a:pt x="6871" y="6382"/>
                    </a:cubicBezTo>
                    <a:cubicBezTo>
                      <a:pt x="6785" y="6506"/>
                      <a:pt x="6657" y="6563"/>
                      <a:pt x="6531" y="6563"/>
                    </a:cubicBezTo>
                    <a:cubicBezTo>
                      <a:pt x="6343" y="6563"/>
                      <a:pt x="6161" y="6436"/>
                      <a:pt x="6133" y="6215"/>
                    </a:cubicBezTo>
                    <a:cubicBezTo>
                      <a:pt x="5990" y="5322"/>
                      <a:pt x="5775" y="4465"/>
                      <a:pt x="5442" y="3715"/>
                    </a:cubicBezTo>
                    <a:lnTo>
                      <a:pt x="5085" y="3870"/>
                    </a:lnTo>
                    <a:cubicBezTo>
                      <a:pt x="5823" y="5596"/>
                      <a:pt x="6013" y="7906"/>
                      <a:pt x="5871" y="9906"/>
                    </a:cubicBezTo>
                    <a:cubicBezTo>
                      <a:pt x="5864" y="10070"/>
                      <a:pt x="5734" y="10158"/>
                      <a:pt x="5603" y="10158"/>
                    </a:cubicBezTo>
                    <a:cubicBezTo>
                      <a:pt x="5497" y="10158"/>
                      <a:pt x="5389" y="10100"/>
                      <a:pt x="5347" y="9977"/>
                    </a:cubicBezTo>
                    <a:cubicBezTo>
                      <a:pt x="4716" y="8192"/>
                      <a:pt x="3942" y="6489"/>
                      <a:pt x="3037" y="4893"/>
                    </a:cubicBezTo>
                    <a:lnTo>
                      <a:pt x="2692" y="5096"/>
                    </a:lnTo>
                    <a:cubicBezTo>
                      <a:pt x="3442" y="6429"/>
                      <a:pt x="4073" y="7834"/>
                      <a:pt x="4585" y="9299"/>
                    </a:cubicBezTo>
                    <a:cubicBezTo>
                      <a:pt x="4311" y="9073"/>
                      <a:pt x="4001" y="8882"/>
                      <a:pt x="3704" y="8703"/>
                    </a:cubicBezTo>
                    <a:cubicBezTo>
                      <a:pt x="3085" y="8346"/>
                      <a:pt x="2430" y="8001"/>
                      <a:pt x="2013" y="7418"/>
                    </a:cubicBezTo>
                    <a:cubicBezTo>
                      <a:pt x="1525" y="6763"/>
                      <a:pt x="1406" y="5894"/>
                      <a:pt x="1322" y="5072"/>
                    </a:cubicBezTo>
                    <a:cubicBezTo>
                      <a:pt x="1227" y="5084"/>
                      <a:pt x="1120" y="5096"/>
                      <a:pt x="1013" y="5096"/>
                    </a:cubicBezTo>
                    <a:cubicBezTo>
                      <a:pt x="1072" y="5703"/>
                      <a:pt x="1180" y="6287"/>
                      <a:pt x="1322" y="6870"/>
                    </a:cubicBezTo>
                    <a:cubicBezTo>
                      <a:pt x="703" y="6322"/>
                      <a:pt x="322" y="5501"/>
                      <a:pt x="298" y="4667"/>
                    </a:cubicBezTo>
                    <a:cubicBezTo>
                      <a:pt x="215" y="4691"/>
                      <a:pt x="120" y="4703"/>
                      <a:pt x="37" y="4727"/>
                    </a:cubicBezTo>
                    <a:cubicBezTo>
                      <a:pt x="1" y="5691"/>
                      <a:pt x="441" y="6668"/>
                      <a:pt x="1203" y="7263"/>
                    </a:cubicBezTo>
                    <a:cubicBezTo>
                      <a:pt x="1275" y="7322"/>
                      <a:pt x="1358" y="7382"/>
                      <a:pt x="1430" y="7465"/>
                    </a:cubicBezTo>
                    <a:cubicBezTo>
                      <a:pt x="1501" y="7525"/>
                      <a:pt x="1549" y="7608"/>
                      <a:pt x="1596" y="7691"/>
                    </a:cubicBezTo>
                    <a:cubicBezTo>
                      <a:pt x="2013" y="8311"/>
                      <a:pt x="2537" y="8846"/>
                      <a:pt x="3156" y="9251"/>
                    </a:cubicBezTo>
                    <a:cubicBezTo>
                      <a:pt x="3477" y="9454"/>
                      <a:pt x="3823" y="9632"/>
                      <a:pt x="4132" y="9858"/>
                    </a:cubicBezTo>
                    <a:cubicBezTo>
                      <a:pt x="4501" y="10132"/>
                      <a:pt x="4799" y="10478"/>
                      <a:pt x="5073" y="10847"/>
                    </a:cubicBezTo>
                    <a:cubicBezTo>
                      <a:pt x="5430" y="12109"/>
                      <a:pt x="5704" y="13406"/>
                      <a:pt x="5918" y="14740"/>
                    </a:cubicBezTo>
                    <a:cubicBezTo>
                      <a:pt x="5073" y="13978"/>
                      <a:pt x="4120" y="13347"/>
                      <a:pt x="3096" y="12859"/>
                    </a:cubicBezTo>
                    <a:cubicBezTo>
                      <a:pt x="3073" y="12966"/>
                      <a:pt x="3049" y="13073"/>
                      <a:pt x="3013" y="13180"/>
                    </a:cubicBezTo>
                    <a:cubicBezTo>
                      <a:pt x="3370" y="13371"/>
                      <a:pt x="3704" y="13573"/>
                      <a:pt x="4037" y="13799"/>
                    </a:cubicBezTo>
                    <a:cubicBezTo>
                      <a:pt x="3715" y="13870"/>
                      <a:pt x="3387" y="13904"/>
                      <a:pt x="3059" y="13904"/>
                    </a:cubicBezTo>
                    <a:cubicBezTo>
                      <a:pt x="2335" y="13904"/>
                      <a:pt x="1613" y="13735"/>
                      <a:pt x="965" y="13406"/>
                    </a:cubicBezTo>
                    <a:cubicBezTo>
                      <a:pt x="953" y="13490"/>
                      <a:pt x="763" y="13680"/>
                      <a:pt x="751" y="13752"/>
                    </a:cubicBezTo>
                    <a:cubicBezTo>
                      <a:pt x="1573" y="14079"/>
                      <a:pt x="2443" y="14353"/>
                      <a:pt x="3376" y="14353"/>
                    </a:cubicBezTo>
                    <a:cubicBezTo>
                      <a:pt x="3767" y="14353"/>
                      <a:pt x="4170" y="14305"/>
                      <a:pt x="4585" y="14192"/>
                    </a:cubicBezTo>
                    <a:cubicBezTo>
                      <a:pt x="4763" y="14323"/>
                      <a:pt x="4942" y="14466"/>
                      <a:pt x="5121" y="14597"/>
                    </a:cubicBezTo>
                    <a:cubicBezTo>
                      <a:pt x="5394" y="14835"/>
                      <a:pt x="5668" y="15073"/>
                      <a:pt x="5883" y="15359"/>
                    </a:cubicBezTo>
                    <a:cubicBezTo>
                      <a:pt x="5942" y="15442"/>
                      <a:pt x="5990" y="15526"/>
                      <a:pt x="6037" y="15609"/>
                    </a:cubicBezTo>
                    <a:cubicBezTo>
                      <a:pt x="6371" y="18097"/>
                      <a:pt x="6454" y="35945"/>
                      <a:pt x="6359" y="38505"/>
                    </a:cubicBezTo>
                    <a:lnTo>
                      <a:pt x="7335" y="38517"/>
                    </a:lnTo>
                    <a:cubicBezTo>
                      <a:pt x="7371" y="37671"/>
                      <a:pt x="7371" y="31992"/>
                      <a:pt x="7347" y="26920"/>
                    </a:cubicBezTo>
                    <a:cubicBezTo>
                      <a:pt x="8169" y="24634"/>
                      <a:pt x="9871" y="22884"/>
                      <a:pt x="11955" y="21622"/>
                    </a:cubicBezTo>
                    <a:cubicBezTo>
                      <a:pt x="11919" y="21586"/>
                      <a:pt x="11800" y="21276"/>
                      <a:pt x="11752" y="21229"/>
                    </a:cubicBezTo>
                    <a:cubicBezTo>
                      <a:pt x="11014" y="21610"/>
                      <a:pt x="10312" y="22062"/>
                      <a:pt x="9645" y="22574"/>
                    </a:cubicBezTo>
                    <a:cubicBezTo>
                      <a:pt x="9728" y="21872"/>
                      <a:pt x="9764" y="21157"/>
                      <a:pt x="9752" y="20443"/>
                    </a:cubicBezTo>
                    <a:lnTo>
                      <a:pt x="9752" y="20443"/>
                    </a:lnTo>
                    <a:cubicBezTo>
                      <a:pt x="9681" y="20455"/>
                      <a:pt x="9395" y="20479"/>
                      <a:pt x="9312" y="20491"/>
                    </a:cubicBezTo>
                    <a:cubicBezTo>
                      <a:pt x="9395" y="21336"/>
                      <a:pt x="9216" y="22384"/>
                      <a:pt x="8907" y="23170"/>
                    </a:cubicBezTo>
                    <a:cubicBezTo>
                      <a:pt x="8585" y="23443"/>
                      <a:pt x="8550" y="23527"/>
                      <a:pt x="8252" y="23836"/>
                    </a:cubicBezTo>
                    <a:cubicBezTo>
                      <a:pt x="7907" y="24205"/>
                      <a:pt x="7573" y="24598"/>
                      <a:pt x="7335" y="25039"/>
                    </a:cubicBezTo>
                    <a:cubicBezTo>
                      <a:pt x="7311" y="21884"/>
                      <a:pt x="7276" y="19264"/>
                      <a:pt x="7228" y="18717"/>
                    </a:cubicBezTo>
                    <a:cubicBezTo>
                      <a:pt x="7799" y="17883"/>
                      <a:pt x="8633" y="17121"/>
                      <a:pt x="9716" y="16419"/>
                    </a:cubicBezTo>
                    <a:cubicBezTo>
                      <a:pt x="10752" y="15764"/>
                      <a:pt x="11812" y="15026"/>
                      <a:pt x="12360" y="13895"/>
                    </a:cubicBezTo>
                    <a:lnTo>
                      <a:pt x="11990" y="13716"/>
                    </a:lnTo>
                    <a:cubicBezTo>
                      <a:pt x="11490" y="14752"/>
                      <a:pt x="10490" y="15454"/>
                      <a:pt x="9502" y="16085"/>
                    </a:cubicBezTo>
                    <a:cubicBezTo>
                      <a:pt x="9442" y="16121"/>
                      <a:pt x="9395" y="16157"/>
                      <a:pt x="9347" y="16192"/>
                    </a:cubicBezTo>
                    <a:cubicBezTo>
                      <a:pt x="9740" y="15085"/>
                      <a:pt x="9978" y="13942"/>
                      <a:pt x="10074" y="12775"/>
                    </a:cubicBezTo>
                    <a:lnTo>
                      <a:pt x="9669" y="12752"/>
                    </a:lnTo>
                    <a:cubicBezTo>
                      <a:pt x="9573" y="14061"/>
                      <a:pt x="9276" y="15335"/>
                      <a:pt x="8776" y="16550"/>
                    </a:cubicBezTo>
                    <a:lnTo>
                      <a:pt x="8811" y="16562"/>
                    </a:lnTo>
                    <a:cubicBezTo>
                      <a:pt x="8347" y="16907"/>
                      <a:pt x="7930" y="17276"/>
                      <a:pt x="7585" y="17645"/>
                    </a:cubicBezTo>
                    <a:cubicBezTo>
                      <a:pt x="7528" y="17707"/>
                      <a:pt x="7456" y="17734"/>
                      <a:pt x="7385" y="17734"/>
                    </a:cubicBezTo>
                    <a:cubicBezTo>
                      <a:pt x="7251" y="17734"/>
                      <a:pt x="7120" y="17634"/>
                      <a:pt x="7097" y="17478"/>
                    </a:cubicBezTo>
                    <a:cubicBezTo>
                      <a:pt x="6906" y="15907"/>
                      <a:pt x="6609" y="14347"/>
                      <a:pt x="6216" y="12823"/>
                    </a:cubicBezTo>
                    <a:cubicBezTo>
                      <a:pt x="6085" y="12311"/>
                      <a:pt x="6061" y="11775"/>
                      <a:pt x="6133" y="11251"/>
                    </a:cubicBezTo>
                    <a:cubicBezTo>
                      <a:pt x="6252" y="10430"/>
                      <a:pt x="6323" y="9501"/>
                      <a:pt x="6311" y="8549"/>
                    </a:cubicBezTo>
                    <a:cubicBezTo>
                      <a:pt x="6311" y="8108"/>
                      <a:pt x="6442" y="7668"/>
                      <a:pt x="6704" y="7310"/>
                    </a:cubicBezTo>
                    <a:cubicBezTo>
                      <a:pt x="7323" y="6453"/>
                      <a:pt x="7883" y="5560"/>
                      <a:pt x="8347" y="4643"/>
                    </a:cubicBezTo>
                    <a:lnTo>
                      <a:pt x="8359" y="4679"/>
                    </a:lnTo>
                    <a:cubicBezTo>
                      <a:pt x="10324" y="3929"/>
                      <a:pt x="11705" y="2298"/>
                      <a:pt x="12252" y="95"/>
                    </a:cubicBezTo>
                    <a:lnTo>
                      <a:pt x="1185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9" name="Google Shape;12419;p32"/>
              <p:cNvSpPr/>
              <p:nvPr/>
            </p:nvSpPr>
            <p:spPr>
              <a:xfrm>
                <a:off x="8807513" y="4769025"/>
                <a:ext cx="756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810" extrusionOk="0">
                    <a:moveTo>
                      <a:pt x="275" y="0"/>
                    </a:moveTo>
                    <a:lnTo>
                      <a:pt x="1" y="810"/>
                    </a:lnTo>
                    <a:lnTo>
                      <a:pt x="3025" y="810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0" name="Google Shape;12420;p32"/>
              <p:cNvSpPr/>
              <p:nvPr/>
            </p:nvSpPr>
            <p:spPr>
              <a:xfrm>
                <a:off x="8785188" y="3624000"/>
                <a:ext cx="366750" cy="2387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9548" extrusionOk="0">
                    <a:moveTo>
                      <a:pt x="7199" y="1"/>
                    </a:moveTo>
                    <a:cubicBezTo>
                      <a:pt x="7051" y="1"/>
                      <a:pt x="6900" y="21"/>
                      <a:pt x="6764" y="34"/>
                    </a:cubicBezTo>
                    <a:cubicBezTo>
                      <a:pt x="6339" y="81"/>
                      <a:pt x="6288" y="653"/>
                      <a:pt x="5883" y="653"/>
                    </a:cubicBezTo>
                    <a:cubicBezTo>
                      <a:pt x="5879" y="653"/>
                      <a:pt x="5875" y="653"/>
                      <a:pt x="5871" y="653"/>
                    </a:cubicBezTo>
                    <a:cubicBezTo>
                      <a:pt x="5717" y="653"/>
                      <a:pt x="5563" y="592"/>
                      <a:pt x="5409" y="592"/>
                    </a:cubicBezTo>
                    <a:cubicBezTo>
                      <a:pt x="5396" y="592"/>
                      <a:pt x="5383" y="592"/>
                      <a:pt x="5371" y="593"/>
                    </a:cubicBezTo>
                    <a:cubicBezTo>
                      <a:pt x="5168" y="593"/>
                      <a:pt x="4954" y="629"/>
                      <a:pt x="4751" y="629"/>
                    </a:cubicBezTo>
                    <a:cubicBezTo>
                      <a:pt x="4323" y="653"/>
                      <a:pt x="4180" y="1070"/>
                      <a:pt x="3799" y="1165"/>
                    </a:cubicBezTo>
                    <a:cubicBezTo>
                      <a:pt x="3597" y="1212"/>
                      <a:pt x="3382" y="1212"/>
                      <a:pt x="3204" y="1308"/>
                    </a:cubicBezTo>
                    <a:cubicBezTo>
                      <a:pt x="3013" y="1391"/>
                      <a:pt x="2894" y="1570"/>
                      <a:pt x="2739" y="1701"/>
                    </a:cubicBezTo>
                    <a:cubicBezTo>
                      <a:pt x="2430" y="1963"/>
                      <a:pt x="2073" y="2165"/>
                      <a:pt x="1846" y="2498"/>
                    </a:cubicBezTo>
                    <a:cubicBezTo>
                      <a:pt x="1620" y="2820"/>
                      <a:pt x="1477" y="2844"/>
                      <a:pt x="1096" y="2867"/>
                    </a:cubicBezTo>
                    <a:cubicBezTo>
                      <a:pt x="679" y="2891"/>
                      <a:pt x="715" y="3213"/>
                      <a:pt x="656" y="3546"/>
                    </a:cubicBezTo>
                    <a:cubicBezTo>
                      <a:pt x="596" y="3915"/>
                      <a:pt x="156" y="3987"/>
                      <a:pt x="72" y="4320"/>
                    </a:cubicBezTo>
                    <a:cubicBezTo>
                      <a:pt x="1" y="4665"/>
                      <a:pt x="37" y="5153"/>
                      <a:pt x="275" y="5427"/>
                    </a:cubicBezTo>
                    <a:cubicBezTo>
                      <a:pt x="549" y="5749"/>
                      <a:pt x="477" y="5927"/>
                      <a:pt x="477" y="6320"/>
                    </a:cubicBezTo>
                    <a:cubicBezTo>
                      <a:pt x="477" y="6725"/>
                      <a:pt x="882" y="6677"/>
                      <a:pt x="1132" y="6868"/>
                    </a:cubicBezTo>
                    <a:cubicBezTo>
                      <a:pt x="1370" y="7035"/>
                      <a:pt x="1346" y="7451"/>
                      <a:pt x="1561" y="7678"/>
                    </a:cubicBezTo>
                    <a:cubicBezTo>
                      <a:pt x="1882" y="8011"/>
                      <a:pt x="2037" y="8142"/>
                      <a:pt x="2501" y="8213"/>
                    </a:cubicBezTo>
                    <a:cubicBezTo>
                      <a:pt x="2894" y="8285"/>
                      <a:pt x="2965" y="8737"/>
                      <a:pt x="3358" y="8832"/>
                    </a:cubicBezTo>
                    <a:cubicBezTo>
                      <a:pt x="3573" y="8892"/>
                      <a:pt x="3835" y="8952"/>
                      <a:pt x="4049" y="8975"/>
                    </a:cubicBezTo>
                    <a:cubicBezTo>
                      <a:pt x="4132" y="8983"/>
                      <a:pt x="4213" y="8983"/>
                      <a:pt x="4292" y="8983"/>
                    </a:cubicBezTo>
                    <a:cubicBezTo>
                      <a:pt x="4451" y="8983"/>
                      <a:pt x="4605" y="8983"/>
                      <a:pt x="4763" y="9047"/>
                    </a:cubicBezTo>
                    <a:cubicBezTo>
                      <a:pt x="5228" y="9213"/>
                      <a:pt x="5621" y="9273"/>
                      <a:pt x="6121" y="9309"/>
                    </a:cubicBezTo>
                    <a:cubicBezTo>
                      <a:pt x="6335" y="9333"/>
                      <a:pt x="6573" y="9309"/>
                      <a:pt x="6787" y="9356"/>
                    </a:cubicBezTo>
                    <a:cubicBezTo>
                      <a:pt x="6978" y="9416"/>
                      <a:pt x="7156" y="9547"/>
                      <a:pt x="7359" y="9547"/>
                    </a:cubicBezTo>
                    <a:cubicBezTo>
                      <a:pt x="7435" y="9547"/>
                      <a:pt x="7511" y="9547"/>
                      <a:pt x="7586" y="9547"/>
                    </a:cubicBezTo>
                    <a:cubicBezTo>
                      <a:pt x="8076" y="9547"/>
                      <a:pt x="8551" y="9538"/>
                      <a:pt x="9026" y="9404"/>
                    </a:cubicBezTo>
                    <a:cubicBezTo>
                      <a:pt x="9288" y="9321"/>
                      <a:pt x="9538" y="9285"/>
                      <a:pt x="9764" y="9142"/>
                    </a:cubicBezTo>
                    <a:cubicBezTo>
                      <a:pt x="10038" y="8963"/>
                      <a:pt x="10240" y="8963"/>
                      <a:pt x="10562" y="8963"/>
                    </a:cubicBezTo>
                    <a:cubicBezTo>
                      <a:pt x="11050" y="8963"/>
                      <a:pt x="11514" y="8821"/>
                      <a:pt x="11871" y="8499"/>
                    </a:cubicBezTo>
                    <a:cubicBezTo>
                      <a:pt x="12050" y="8344"/>
                      <a:pt x="12205" y="8261"/>
                      <a:pt x="12336" y="8059"/>
                    </a:cubicBezTo>
                    <a:cubicBezTo>
                      <a:pt x="12514" y="7797"/>
                      <a:pt x="12776" y="7725"/>
                      <a:pt x="13026" y="7558"/>
                    </a:cubicBezTo>
                    <a:cubicBezTo>
                      <a:pt x="13252" y="7416"/>
                      <a:pt x="13276" y="7189"/>
                      <a:pt x="13395" y="6963"/>
                    </a:cubicBezTo>
                    <a:cubicBezTo>
                      <a:pt x="13514" y="6737"/>
                      <a:pt x="13705" y="6558"/>
                      <a:pt x="13836" y="6332"/>
                    </a:cubicBezTo>
                    <a:cubicBezTo>
                      <a:pt x="14026" y="5999"/>
                      <a:pt x="14669" y="6106"/>
                      <a:pt x="14479" y="5570"/>
                    </a:cubicBezTo>
                    <a:cubicBezTo>
                      <a:pt x="14407" y="5356"/>
                      <a:pt x="14360" y="5189"/>
                      <a:pt x="14324" y="4975"/>
                    </a:cubicBezTo>
                    <a:cubicBezTo>
                      <a:pt x="14288" y="4761"/>
                      <a:pt x="14122" y="4570"/>
                      <a:pt x="14134" y="4344"/>
                    </a:cubicBezTo>
                    <a:cubicBezTo>
                      <a:pt x="14145" y="4141"/>
                      <a:pt x="14276" y="3951"/>
                      <a:pt x="14253" y="3749"/>
                    </a:cubicBezTo>
                    <a:cubicBezTo>
                      <a:pt x="14229" y="3510"/>
                      <a:pt x="13931" y="3368"/>
                      <a:pt x="13776" y="3225"/>
                    </a:cubicBezTo>
                    <a:cubicBezTo>
                      <a:pt x="13467" y="2927"/>
                      <a:pt x="13514" y="2427"/>
                      <a:pt x="12991" y="2415"/>
                    </a:cubicBezTo>
                    <a:cubicBezTo>
                      <a:pt x="12383" y="2415"/>
                      <a:pt x="12514" y="2153"/>
                      <a:pt x="12288" y="1701"/>
                    </a:cubicBezTo>
                    <a:cubicBezTo>
                      <a:pt x="12193" y="1510"/>
                      <a:pt x="11919" y="1474"/>
                      <a:pt x="11728" y="1427"/>
                    </a:cubicBezTo>
                    <a:cubicBezTo>
                      <a:pt x="11490" y="1355"/>
                      <a:pt x="11276" y="1248"/>
                      <a:pt x="11038" y="1189"/>
                    </a:cubicBezTo>
                    <a:cubicBezTo>
                      <a:pt x="10800" y="1129"/>
                      <a:pt x="10669" y="1034"/>
                      <a:pt x="10526" y="843"/>
                    </a:cubicBezTo>
                    <a:cubicBezTo>
                      <a:pt x="10423" y="702"/>
                      <a:pt x="10312" y="576"/>
                      <a:pt x="10158" y="576"/>
                    </a:cubicBezTo>
                    <a:cubicBezTo>
                      <a:pt x="10117" y="576"/>
                      <a:pt x="10074" y="585"/>
                      <a:pt x="10026" y="605"/>
                    </a:cubicBezTo>
                    <a:cubicBezTo>
                      <a:pt x="9825" y="687"/>
                      <a:pt x="9643" y="834"/>
                      <a:pt x="9473" y="834"/>
                    </a:cubicBezTo>
                    <a:cubicBezTo>
                      <a:pt x="9372" y="834"/>
                      <a:pt x="9274" y="781"/>
                      <a:pt x="9181" y="629"/>
                    </a:cubicBezTo>
                    <a:cubicBezTo>
                      <a:pt x="9097" y="498"/>
                      <a:pt x="9026" y="296"/>
                      <a:pt x="8883" y="212"/>
                    </a:cubicBezTo>
                    <a:cubicBezTo>
                      <a:pt x="8835" y="179"/>
                      <a:pt x="8779" y="167"/>
                      <a:pt x="8720" y="167"/>
                    </a:cubicBezTo>
                    <a:cubicBezTo>
                      <a:pt x="8542" y="167"/>
                      <a:pt x="8329" y="278"/>
                      <a:pt x="8169" y="296"/>
                    </a:cubicBezTo>
                    <a:cubicBezTo>
                      <a:pt x="8154" y="297"/>
                      <a:pt x="8139" y="298"/>
                      <a:pt x="8124" y="298"/>
                    </a:cubicBezTo>
                    <a:cubicBezTo>
                      <a:pt x="7916" y="298"/>
                      <a:pt x="7727" y="147"/>
                      <a:pt x="7549" y="58"/>
                    </a:cubicBezTo>
                    <a:cubicBezTo>
                      <a:pt x="7441" y="14"/>
                      <a:pt x="7321" y="1"/>
                      <a:pt x="719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1" name="Google Shape;12421;p32"/>
              <p:cNvSpPr/>
              <p:nvPr/>
            </p:nvSpPr>
            <p:spPr>
              <a:xfrm>
                <a:off x="8556013" y="3716825"/>
                <a:ext cx="346775" cy="238025"/>
              </a:xfrm>
              <a:custGeom>
                <a:avLst/>
                <a:gdLst/>
                <a:ahLst/>
                <a:cxnLst/>
                <a:rect l="l" t="t" r="r" b="b"/>
                <a:pathLst>
                  <a:path w="13871" h="9521" extrusionOk="0">
                    <a:moveTo>
                      <a:pt x="5659" y="1"/>
                    </a:moveTo>
                    <a:cubicBezTo>
                      <a:pt x="5604" y="1"/>
                      <a:pt x="5548" y="11"/>
                      <a:pt x="5489" y="36"/>
                    </a:cubicBezTo>
                    <a:cubicBezTo>
                      <a:pt x="5286" y="107"/>
                      <a:pt x="5048" y="190"/>
                      <a:pt x="4858" y="297"/>
                    </a:cubicBezTo>
                    <a:cubicBezTo>
                      <a:pt x="4632" y="428"/>
                      <a:pt x="4477" y="607"/>
                      <a:pt x="4239" y="714"/>
                    </a:cubicBezTo>
                    <a:cubicBezTo>
                      <a:pt x="3968" y="839"/>
                      <a:pt x="3761" y="973"/>
                      <a:pt x="3491" y="973"/>
                    </a:cubicBezTo>
                    <a:cubicBezTo>
                      <a:pt x="3452" y="973"/>
                      <a:pt x="3411" y="970"/>
                      <a:pt x="3369" y="964"/>
                    </a:cubicBezTo>
                    <a:cubicBezTo>
                      <a:pt x="3336" y="960"/>
                      <a:pt x="3305" y="958"/>
                      <a:pt x="3275" y="958"/>
                    </a:cubicBezTo>
                    <a:cubicBezTo>
                      <a:pt x="2962" y="958"/>
                      <a:pt x="2821" y="1175"/>
                      <a:pt x="2560" y="1393"/>
                    </a:cubicBezTo>
                    <a:cubicBezTo>
                      <a:pt x="2286" y="1619"/>
                      <a:pt x="1917" y="1690"/>
                      <a:pt x="1631" y="1905"/>
                    </a:cubicBezTo>
                    <a:cubicBezTo>
                      <a:pt x="1334" y="2131"/>
                      <a:pt x="1095" y="2393"/>
                      <a:pt x="869" y="2702"/>
                    </a:cubicBezTo>
                    <a:cubicBezTo>
                      <a:pt x="691" y="2953"/>
                      <a:pt x="500" y="3274"/>
                      <a:pt x="417" y="3584"/>
                    </a:cubicBezTo>
                    <a:cubicBezTo>
                      <a:pt x="381" y="3762"/>
                      <a:pt x="393" y="3929"/>
                      <a:pt x="381" y="4107"/>
                    </a:cubicBezTo>
                    <a:cubicBezTo>
                      <a:pt x="369" y="4322"/>
                      <a:pt x="262" y="4500"/>
                      <a:pt x="191" y="4715"/>
                    </a:cubicBezTo>
                    <a:cubicBezTo>
                      <a:pt x="0" y="5369"/>
                      <a:pt x="262" y="6227"/>
                      <a:pt x="810" y="6596"/>
                    </a:cubicBezTo>
                    <a:cubicBezTo>
                      <a:pt x="1083" y="6763"/>
                      <a:pt x="1203" y="6953"/>
                      <a:pt x="1381" y="7215"/>
                    </a:cubicBezTo>
                    <a:cubicBezTo>
                      <a:pt x="1595" y="7536"/>
                      <a:pt x="1953" y="7525"/>
                      <a:pt x="2238" y="7739"/>
                    </a:cubicBezTo>
                    <a:cubicBezTo>
                      <a:pt x="2524" y="7929"/>
                      <a:pt x="2738" y="8013"/>
                      <a:pt x="2869" y="8358"/>
                    </a:cubicBezTo>
                    <a:cubicBezTo>
                      <a:pt x="2959" y="8609"/>
                      <a:pt x="3055" y="8711"/>
                      <a:pt x="3234" y="8711"/>
                    </a:cubicBezTo>
                    <a:cubicBezTo>
                      <a:pt x="3293" y="8711"/>
                      <a:pt x="3361" y="8700"/>
                      <a:pt x="3441" y="8679"/>
                    </a:cubicBezTo>
                    <a:cubicBezTo>
                      <a:pt x="3551" y="8647"/>
                      <a:pt x="3662" y="8637"/>
                      <a:pt x="3774" y="8637"/>
                    </a:cubicBezTo>
                    <a:cubicBezTo>
                      <a:pt x="3955" y="8637"/>
                      <a:pt x="4139" y="8665"/>
                      <a:pt x="4322" y="8679"/>
                    </a:cubicBezTo>
                    <a:cubicBezTo>
                      <a:pt x="4643" y="8703"/>
                      <a:pt x="4691" y="9037"/>
                      <a:pt x="4941" y="9191"/>
                    </a:cubicBezTo>
                    <a:cubicBezTo>
                      <a:pt x="5009" y="9230"/>
                      <a:pt x="5081" y="9242"/>
                      <a:pt x="5157" y="9242"/>
                    </a:cubicBezTo>
                    <a:cubicBezTo>
                      <a:pt x="5312" y="9242"/>
                      <a:pt x="5481" y="9188"/>
                      <a:pt x="5646" y="9188"/>
                    </a:cubicBezTo>
                    <a:cubicBezTo>
                      <a:pt x="5726" y="9188"/>
                      <a:pt x="5805" y="9201"/>
                      <a:pt x="5882" y="9239"/>
                    </a:cubicBezTo>
                    <a:cubicBezTo>
                      <a:pt x="6123" y="9356"/>
                      <a:pt x="6320" y="9379"/>
                      <a:pt x="6533" y="9379"/>
                    </a:cubicBezTo>
                    <a:cubicBezTo>
                      <a:pt x="6666" y="9379"/>
                      <a:pt x="6805" y="9370"/>
                      <a:pt x="6965" y="9370"/>
                    </a:cubicBezTo>
                    <a:cubicBezTo>
                      <a:pt x="7319" y="9370"/>
                      <a:pt x="7665" y="9521"/>
                      <a:pt x="8020" y="9521"/>
                    </a:cubicBezTo>
                    <a:cubicBezTo>
                      <a:pt x="8144" y="9521"/>
                      <a:pt x="8268" y="9502"/>
                      <a:pt x="8394" y="9453"/>
                    </a:cubicBezTo>
                    <a:cubicBezTo>
                      <a:pt x="8834" y="9287"/>
                      <a:pt x="9192" y="8977"/>
                      <a:pt x="9608" y="8775"/>
                    </a:cubicBezTo>
                    <a:cubicBezTo>
                      <a:pt x="9787" y="8703"/>
                      <a:pt x="9966" y="8501"/>
                      <a:pt x="10168" y="8501"/>
                    </a:cubicBezTo>
                    <a:cubicBezTo>
                      <a:pt x="10347" y="8501"/>
                      <a:pt x="10501" y="8620"/>
                      <a:pt x="10668" y="8656"/>
                    </a:cubicBezTo>
                    <a:cubicBezTo>
                      <a:pt x="10685" y="8659"/>
                      <a:pt x="10701" y="8660"/>
                      <a:pt x="10717" y="8660"/>
                    </a:cubicBezTo>
                    <a:cubicBezTo>
                      <a:pt x="10892" y="8660"/>
                      <a:pt x="11010" y="8489"/>
                      <a:pt x="11109" y="8358"/>
                    </a:cubicBezTo>
                    <a:cubicBezTo>
                      <a:pt x="11311" y="8120"/>
                      <a:pt x="11561" y="8072"/>
                      <a:pt x="11811" y="7929"/>
                    </a:cubicBezTo>
                    <a:cubicBezTo>
                      <a:pt x="12168" y="7739"/>
                      <a:pt x="12430" y="7203"/>
                      <a:pt x="12656" y="6858"/>
                    </a:cubicBezTo>
                    <a:cubicBezTo>
                      <a:pt x="12930" y="6417"/>
                      <a:pt x="13228" y="6001"/>
                      <a:pt x="13442" y="5500"/>
                    </a:cubicBezTo>
                    <a:cubicBezTo>
                      <a:pt x="13537" y="5274"/>
                      <a:pt x="13609" y="5084"/>
                      <a:pt x="13668" y="4846"/>
                    </a:cubicBezTo>
                    <a:cubicBezTo>
                      <a:pt x="13716" y="4631"/>
                      <a:pt x="13871" y="4393"/>
                      <a:pt x="13823" y="4167"/>
                    </a:cubicBezTo>
                    <a:cubicBezTo>
                      <a:pt x="13764" y="3905"/>
                      <a:pt x="13645" y="3667"/>
                      <a:pt x="13537" y="3429"/>
                    </a:cubicBezTo>
                    <a:cubicBezTo>
                      <a:pt x="13454" y="3274"/>
                      <a:pt x="13204" y="3262"/>
                      <a:pt x="13061" y="3226"/>
                    </a:cubicBezTo>
                    <a:cubicBezTo>
                      <a:pt x="12859" y="3167"/>
                      <a:pt x="12775" y="3036"/>
                      <a:pt x="12621" y="2881"/>
                    </a:cubicBezTo>
                    <a:cubicBezTo>
                      <a:pt x="12466" y="2726"/>
                      <a:pt x="12287" y="2607"/>
                      <a:pt x="12228" y="2369"/>
                    </a:cubicBezTo>
                    <a:cubicBezTo>
                      <a:pt x="12180" y="2214"/>
                      <a:pt x="12168" y="1976"/>
                      <a:pt x="12037" y="1869"/>
                    </a:cubicBezTo>
                    <a:cubicBezTo>
                      <a:pt x="11847" y="1714"/>
                      <a:pt x="11585" y="1750"/>
                      <a:pt x="11382" y="1619"/>
                    </a:cubicBezTo>
                    <a:cubicBezTo>
                      <a:pt x="11075" y="1414"/>
                      <a:pt x="11127" y="949"/>
                      <a:pt x="10717" y="949"/>
                    </a:cubicBezTo>
                    <a:cubicBezTo>
                      <a:pt x="10698" y="949"/>
                      <a:pt x="10678" y="950"/>
                      <a:pt x="10656" y="952"/>
                    </a:cubicBezTo>
                    <a:cubicBezTo>
                      <a:pt x="10551" y="965"/>
                      <a:pt x="10449" y="987"/>
                      <a:pt x="10351" y="987"/>
                    </a:cubicBezTo>
                    <a:cubicBezTo>
                      <a:pt x="10259" y="987"/>
                      <a:pt x="10171" y="968"/>
                      <a:pt x="10085" y="905"/>
                    </a:cubicBezTo>
                    <a:cubicBezTo>
                      <a:pt x="9858" y="750"/>
                      <a:pt x="9632" y="583"/>
                      <a:pt x="9406" y="428"/>
                    </a:cubicBezTo>
                    <a:cubicBezTo>
                      <a:pt x="9122" y="245"/>
                      <a:pt x="8761" y="118"/>
                      <a:pt x="8408" y="118"/>
                    </a:cubicBezTo>
                    <a:cubicBezTo>
                      <a:pt x="8303" y="118"/>
                      <a:pt x="8198" y="130"/>
                      <a:pt x="8096" y="155"/>
                    </a:cubicBezTo>
                    <a:cubicBezTo>
                      <a:pt x="7929" y="201"/>
                      <a:pt x="7791" y="284"/>
                      <a:pt x="7630" y="284"/>
                    </a:cubicBezTo>
                    <a:cubicBezTo>
                      <a:pt x="7585" y="284"/>
                      <a:pt x="7539" y="277"/>
                      <a:pt x="7489" y="262"/>
                    </a:cubicBezTo>
                    <a:cubicBezTo>
                      <a:pt x="7242" y="200"/>
                      <a:pt x="7067" y="112"/>
                      <a:pt x="6832" y="112"/>
                    </a:cubicBezTo>
                    <a:cubicBezTo>
                      <a:pt x="6794" y="112"/>
                      <a:pt x="6756" y="114"/>
                      <a:pt x="6715" y="119"/>
                    </a:cubicBezTo>
                    <a:cubicBezTo>
                      <a:pt x="6570" y="126"/>
                      <a:pt x="6430" y="159"/>
                      <a:pt x="6288" y="159"/>
                    </a:cubicBezTo>
                    <a:cubicBezTo>
                      <a:pt x="6209" y="159"/>
                      <a:pt x="6129" y="149"/>
                      <a:pt x="6048" y="119"/>
                    </a:cubicBezTo>
                    <a:cubicBezTo>
                      <a:pt x="5914" y="60"/>
                      <a:pt x="5791" y="1"/>
                      <a:pt x="565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2" name="Google Shape;12422;p32"/>
              <p:cNvSpPr/>
              <p:nvPr/>
            </p:nvSpPr>
            <p:spPr>
              <a:xfrm>
                <a:off x="8799788" y="3905975"/>
                <a:ext cx="44232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7693" h="12480" extrusionOk="0">
                    <a:moveTo>
                      <a:pt x="8230" y="0"/>
                    </a:moveTo>
                    <a:cubicBezTo>
                      <a:pt x="8030" y="0"/>
                      <a:pt x="7868" y="218"/>
                      <a:pt x="7715" y="316"/>
                    </a:cubicBezTo>
                    <a:cubicBezTo>
                      <a:pt x="7468" y="484"/>
                      <a:pt x="7128" y="639"/>
                      <a:pt x="6813" y="639"/>
                    </a:cubicBezTo>
                    <a:cubicBezTo>
                      <a:pt x="6704" y="639"/>
                      <a:pt x="6599" y="620"/>
                      <a:pt x="6501" y="578"/>
                    </a:cubicBezTo>
                    <a:cubicBezTo>
                      <a:pt x="6412" y="537"/>
                      <a:pt x="6329" y="520"/>
                      <a:pt x="6250" y="520"/>
                    </a:cubicBezTo>
                    <a:cubicBezTo>
                      <a:pt x="5868" y="520"/>
                      <a:pt x="5588" y="921"/>
                      <a:pt x="5144" y="971"/>
                    </a:cubicBezTo>
                    <a:cubicBezTo>
                      <a:pt x="4656" y="1030"/>
                      <a:pt x="4548" y="1423"/>
                      <a:pt x="4191" y="1721"/>
                    </a:cubicBezTo>
                    <a:cubicBezTo>
                      <a:pt x="4036" y="1852"/>
                      <a:pt x="3905" y="2137"/>
                      <a:pt x="3691" y="2185"/>
                    </a:cubicBezTo>
                    <a:cubicBezTo>
                      <a:pt x="3667" y="2189"/>
                      <a:pt x="3644" y="2190"/>
                      <a:pt x="3620" y="2190"/>
                    </a:cubicBezTo>
                    <a:cubicBezTo>
                      <a:pt x="3448" y="2190"/>
                      <a:pt x="3276" y="2104"/>
                      <a:pt x="3104" y="2104"/>
                    </a:cubicBezTo>
                    <a:cubicBezTo>
                      <a:pt x="3074" y="2104"/>
                      <a:pt x="3043" y="2107"/>
                      <a:pt x="3013" y="2114"/>
                    </a:cubicBezTo>
                    <a:cubicBezTo>
                      <a:pt x="2786" y="2173"/>
                      <a:pt x="2572" y="2471"/>
                      <a:pt x="2393" y="2614"/>
                    </a:cubicBezTo>
                    <a:cubicBezTo>
                      <a:pt x="2215" y="2756"/>
                      <a:pt x="1989" y="2780"/>
                      <a:pt x="1810" y="2899"/>
                    </a:cubicBezTo>
                    <a:cubicBezTo>
                      <a:pt x="1608" y="3018"/>
                      <a:pt x="1417" y="3209"/>
                      <a:pt x="1250" y="3376"/>
                    </a:cubicBezTo>
                    <a:cubicBezTo>
                      <a:pt x="1048" y="3578"/>
                      <a:pt x="1048" y="3852"/>
                      <a:pt x="941" y="4114"/>
                    </a:cubicBezTo>
                    <a:cubicBezTo>
                      <a:pt x="834" y="4352"/>
                      <a:pt x="846" y="4507"/>
                      <a:pt x="834" y="4781"/>
                    </a:cubicBezTo>
                    <a:cubicBezTo>
                      <a:pt x="834" y="5031"/>
                      <a:pt x="762" y="5293"/>
                      <a:pt x="738" y="5543"/>
                    </a:cubicBezTo>
                    <a:cubicBezTo>
                      <a:pt x="703" y="5983"/>
                      <a:pt x="0" y="6066"/>
                      <a:pt x="203" y="6543"/>
                    </a:cubicBezTo>
                    <a:cubicBezTo>
                      <a:pt x="310" y="6769"/>
                      <a:pt x="453" y="6936"/>
                      <a:pt x="465" y="7198"/>
                    </a:cubicBezTo>
                    <a:cubicBezTo>
                      <a:pt x="476" y="7483"/>
                      <a:pt x="465" y="7769"/>
                      <a:pt x="643" y="7995"/>
                    </a:cubicBezTo>
                    <a:cubicBezTo>
                      <a:pt x="1000" y="8412"/>
                      <a:pt x="1334" y="8829"/>
                      <a:pt x="1679" y="9245"/>
                    </a:cubicBezTo>
                    <a:cubicBezTo>
                      <a:pt x="1989" y="9603"/>
                      <a:pt x="2298" y="9984"/>
                      <a:pt x="2560" y="10376"/>
                    </a:cubicBezTo>
                    <a:cubicBezTo>
                      <a:pt x="2667" y="10543"/>
                      <a:pt x="2834" y="10638"/>
                      <a:pt x="2941" y="10817"/>
                    </a:cubicBezTo>
                    <a:cubicBezTo>
                      <a:pt x="3060" y="11043"/>
                      <a:pt x="3120" y="11234"/>
                      <a:pt x="3358" y="11341"/>
                    </a:cubicBezTo>
                    <a:cubicBezTo>
                      <a:pt x="3536" y="11424"/>
                      <a:pt x="3810" y="11579"/>
                      <a:pt x="4001" y="11579"/>
                    </a:cubicBezTo>
                    <a:cubicBezTo>
                      <a:pt x="4007" y="11579"/>
                      <a:pt x="4014" y="11580"/>
                      <a:pt x="4021" y="11580"/>
                    </a:cubicBezTo>
                    <a:cubicBezTo>
                      <a:pt x="4181" y="11580"/>
                      <a:pt x="4352" y="11445"/>
                      <a:pt x="4501" y="11365"/>
                    </a:cubicBezTo>
                    <a:cubicBezTo>
                      <a:pt x="4589" y="11317"/>
                      <a:pt x="4700" y="11296"/>
                      <a:pt x="4821" y="11296"/>
                    </a:cubicBezTo>
                    <a:cubicBezTo>
                      <a:pt x="5155" y="11296"/>
                      <a:pt x="5558" y="11462"/>
                      <a:pt x="5715" y="11698"/>
                    </a:cubicBezTo>
                    <a:cubicBezTo>
                      <a:pt x="5880" y="11955"/>
                      <a:pt x="5982" y="12092"/>
                      <a:pt x="6200" y="12092"/>
                    </a:cubicBezTo>
                    <a:cubicBezTo>
                      <a:pt x="6265" y="12092"/>
                      <a:pt x="6340" y="12080"/>
                      <a:pt x="6430" y="12055"/>
                    </a:cubicBezTo>
                    <a:cubicBezTo>
                      <a:pt x="6524" y="12031"/>
                      <a:pt x="6602" y="12020"/>
                      <a:pt x="6671" y="12020"/>
                    </a:cubicBezTo>
                    <a:cubicBezTo>
                      <a:pt x="6904" y="12020"/>
                      <a:pt x="7018" y="12153"/>
                      <a:pt x="7239" y="12365"/>
                    </a:cubicBezTo>
                    <a:cubicBezTo>
                      <a:pt x="7330" y="12448"/>
                      <a:pt x="7413" y="12479"/>
                      <a:pt x="7492" y="12479"/>
                    </a:cubicBezTo>
                    <a:cubicBezTo>
                      <a:pt x="7652" y="12479"/>
                      <a:pt x="7798" y="12349"/>
                      <a:pt x="7966" y="12246"/>
                    </a:cubicBezTo>
                    <a:cubicBezTo>
                      <a:pt x="8052" y="12191"/>
                      <a:pt x="8137" y="12171"/>
                      <a:pt x="8222" y="12171"/>
                    </a:cubicBezTo>
                    <a:cubicBezTo>
                      <a:pt x="8450" y="12171"/>
                      <a:pt x="8675" y="12317"/>
                      <a:pt x="8918" y="12317"/>
                    </a:cubicBezTo>
                    <a:cubicBezTo>
                      <a:pt x="9144" y="12317"/>
                      <a:pt x="9311" y="12139"/>
                      <a:pt x="9513" y="12079"/>
                    </a:cubicBezTo>
                    <a:cubicBezTo>
                      <a:pt x="9763" y="12008"/>
                      <a:pt x="10061" y="11960"/>
                      <a:pt x="10311" y="11924"/>
                    </a:cubicBezTo>
                    <a:cubicBezTo>
                      <a:pt x="10319" y="11923"/>
                      <a:pt x="10326" y="11923"/>
                      <a:pt x="10334" y="11923"/>
                    </a:cubicBezTo>
                    <a:cubicBezTo>
                      <a:pt x="10608" y="11923"/>
                      <a:pt x="10806" y="12476"/>
                      <a:pt x="11067" y="12476"/>
                    </a:cubicBezTo>
                    <a:cubicBezTo>
                      <a:pt x="11100" y="12476"/>
                      <a:pt x="11134" y="12467"/>
                      <a:pt x="11168" y="12448"/>
                    </a:cubicBezTo>
                    <a:cubicBezTo>
                      <a:pt x="11561" y="12234"/>
                      <a:pt x="11478" y="11817"/>
                      <a:pt x="12014" y="11817"/>
                    </a:cubicBezTo>
                    <a:cubicBezTo>
                      <a:pt x="12065" y="11819"/>
                      <a:pt x="12114" y="11821"/>
                      <a:pt x="12162" y="11821"/>
                    </a:cubicBezTo>
                    <a:cubicBezTo>
                      <a:pt x="12358" y="11821"/>
                      <a:pt x="12525" y="11790"/>
                      <a:pt x="12668" y="11627"/>
                    </a:cubicBezTo>
                    <a:cubicBezTo>
                      <a:pt x="12883" y="11388"/>
                      <a:pt x="13002" y="11281"/>
                      <a:pt x="13300" y="11198"/>
                    </a:cubicBezTo>
                    <a:cubicBezTo>
                      <a:pt x="13479" y="11148"/>
                      <a:pt x="13651" y="11056"/>
                      <a:pt x="13835" y="11056"/>
                    </a:cubicBezTo>
                    <a:cubicBezTo>
                      <a:pt x="13871" y="11056"/>
                      <a:pt x="13906" y="11059"/>
                      <a:pt x="13942" y="11067"/>
                    </a:cubicBezTo>
                    <a:cubicBezTo>
                      <a:pt x="14093" y="11110"/>
                      <a:pt x="14263" y="11201"/>
                      <a:pt x="14425" y="11201"/>
                    </a:cubicBezTo>
                    <a:cubicBezTo>
                      <a:pt x="14443" y="11201"/>
                      <a:pt x="14461" y="11200"/>
                      <a:pt x="14478" y="11198"/>
                    </a:cubicBezTo>
                    <a:cubicBezTo>
                      <a:pt x="14669" y="11174"/>
                      <a:pt x="14812" y="10924"/>
                      <a:pt x="14931" y="10793"/>
                    </a:cubicBezTo>
                    <a:cubicBezTo>
                      <a:pt x="15121" y="10591"/>
                      <a:pt x="15324" y="10400"/>
                      <a:pt x="15514" y="10198"/>
                    </a:cubicBezTo>
                    <a:cubicBezTo>
                      <a:pt x="15716" y="9995"/>
                      <a:pt x="15931" y="9817"/>
                      <a:pt x="16121" y="9614"/>
                    </a:cubicBezTo>
                    <a:cubicBezTo>
                      <a:pt x="16252" y="9472"/>
                      <a:pt x="16490" y="9472"/>
                      <a:pt x="16657" y="9424"/>
                    </a:cubicBezTo>
                    <a:cubicBezTo>
                      <a:pt x="16871" y="9353"/>
                      <a:pt x="16955" y="9198"/>
                      <a:pt x="17014" y="8983"/>
                    </a:cubicBezTo>
                    <a:cubicBezTo>
                      <a:pt x="17110" y="8686"/>
                      <a:pt x="17240" y="8412"/>
                      <a:pt x="17336" y="8114"/>
                    </a:cubicBezTo>
                    <a:cubicBezTo>
                      <a:pt x="17431" y="7829"/>
                      <a:pt x="17550" y="7543"/>
                      <a:pt x="17621" y="7245"/>
                    </a:cubicBezTo>
                    <a:cubicBezTo>
                      <a:pt x="17693" y="6959"/>
                      <a:pt x="17598" y="6733"/>
                      <a:pt x="17538" y="6459"/>
                    </a:cubicBezTo>
                    <a:cubicBezTo>
                      <a:pt x="17491" y="6221"/>
                      <a:pt x="17598" y="6007"/>
                      <a:pt x="17645" y="5769"/>
                    </a:cubicBezTo>
                    <a:cubicBezTo>
                      <a:pt x="17681" y="5507"/>
                      <a:pt x="17586" y="5150"/>
                      <a:pt x="17502" y="4900"/>
                    </a:cubicBezTo>
                    <a:cubicBezTo>
                      <a:pt x="17431" y="4650"/>
                      <a:pt x="17240" y="4471"/>
                      <a:pt x="17086" y="4257"/>
                    </a:cubicBezTo>
                    <a:cubicBezTo>
                      <a:pt x="16931" y="4054"/>
                      <a:pt x="16848" y="3816"/>
                      <a:pt x="16705" y="3602"/>
                    </a:cubicBezTo>
                    <a:cubicBezTo>
                      <a:pt x="16538" y="3364"/>
                      <a:pt x="16336" y="3137"/>
                      <a:pt x="16121" y="2947"/>
                    </a:cubicBezTo>
                    <a:cubicBezTo>
                      <a:pt x="15943" y="2768"/>
                      <a:pt x="15705" y="2387"/>
                      <a:pt x="15443" y="2364"/>
                    </a:cubicBezTo>
                    <a:cubicBezTo>
                      <a:pt x="15429" y="2363"/>
                      <a:pt x="15415" y="2362"/>
                      <a:pt x="15401" y="2362"/>
                    </a:cubicBezTo>
                    <a:cubicBezTo>
                      <a:pt x="15267" y="2362"/>
                      <a:pt x="15133" y="2397"/>
                      <a:pt x="15003" y="2397"/>
                    </a:cubicBezTo>
                    <a:cubicBezTo>
                      <a:pt x="14950" y="2397"/>
                      <a:pt x="14898" y="2391"/>
                      <a:pt x="14847" y="2375"/>
                    </a:cubicBezTo>
                    <a:cubicBezTo>
                      <a:pt x="14621" y="2316"/>
                      <a:pt x="14371" y="2114"/>
                      <a:pt x="14169" y="1983"/>
                    </a:cubicBezTo>
                    <a:cubicBezTo>
                      <a:pt x="13669" y="1685"/>
                      <a:pt x="13276" y="1304"/>
                      <a:pt x="12668" y="1221"/>
                    </a:cubicBezTo>
                    <a:cubicBezTo>
                      <a:pt x="12442" y="1197"/>
                      <a:pt x="12228" y="1197"/>
                      <a:pt x="12085" y="971"/>
                    </a:cubicBezTo>
                    <a:cubicBezTo>
                      <a:pt x="11990" y="828"/>
                      <a:pt x="11930" y="625"/>
                      <a:pt x="11799" y="506"/>
                    </a:cubicBezTo>
                    <a:cubicBezTo>
                      <a:pt x="11621" y="375"/>
                      <a:pt x="11287" y="244"/>
                      <a:pt x="11073" y="185"/>
                    </a:cubicBezTo>
                    <a:cubicBezTo>
                      <a:pt x="11039" y="177"/>
                      <a:pt x="11005" y="174"/>
                      <a:pt x="10972" y="174"/>
                    </a:cubicBezTo>
                    <a:cubicBezTo>
                      <a:pt x="10776" y="174"/>
                      <a:pt x="10592" y="287"/>
                      <a:pt x="10403" y="287"/>
                    </a:cubicBezTo>
                    <a:cubicBezTo>
                      <a:pt x="10376" y="287"/>
                      <a:pt x="10350" y="285"/>
                      <a:pt x="10323" y="280"/>
                    </a:cubicBezTo>
                    <a:cubicBezTo>
                      <a:pt x="10287" y="273"/>
                      <a:pt x="10251" y="270"/>
                      <a:pt x="10216" y="270"/>
                    </a:cubicBezTo>
                    <a:cubicBezTo>
                      <a:pt x="10026" y="270"/>
                      <a:pt x="9848" y="354"/>
                      <a:pt x="9664" y="354"/>
                    </a:cubicBezTo>
                    <a:cubicBezTo>
                      <a:pt x="9646" y="354"/>
                      <a:pt x="9627" y="353"/>
                      <a:pt x="9609" y="351"/>
                    </a:cubicBezTo>
                    <a:cubicBezTo>
                      <a:pt x="9549" y="345"/>
                      <a:pt x="9485" y="344"/>
                      <a:pt x="9419" y="344"/>
                    </a:cubicBezTo>
                    <a:cubicBezTo>
                      <a:pt x="9353" y="344"/>
                      <a:pt x="9285" y="345"/>
                      <a:pt x="9217" y="345"/>
                    </a:cubicBezTo>
                    <a:cubicBezTo>
                      <a:pt x="9082" y="345"/>
                      <a:pt x="8948" y="340"/>
                      <a:pt x="8835" y="304"/>
                    </a:cubicBezTo>
                    <a:cubicBezTo>
                      <a:pt x="8644" y="232"/>
                      <a:pt x="8501" y="54"/>
                      <a:pt x="8287" y="6"/>
                    </a:cubicBezTo>
                    <a:cubicBezTo>
                      <a:pt x="8268" y="2"/>
                      <a:pt x="8249" y="0"/>
                      <a:pt x="8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3" name="Google Shape;12423;p32"/>
              <p:cNvSpPr/>
              <p:nvPr/>
            </p:nvSpPr>
            <p:spPr>
              <a:xfrm>
                <a:off x="7026038" y="4485050"/>
                <a:ext cx="21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73" extrusionOk="0">
                    <a:moveTo>
                      <a:pt x="37" y="1"/>
                    </a:moveTo>
                    <a:cubicBezTo>
                      <a:pt x="13" y="1"/>
                      <a:pt x="1" y="25"/>
                      <a:pt x="1" y="36"/>
                    </a:cubicBezTo>
                    <a:cubicBezTo>
                      <a:pt x="1" y="60"/>
                      <a:pt x="13" y="72"/>
                      <a:pt x="37" y="72"/>
                    </a:cubicBezTo>
                    <a:lnTo>
                      <a:pt x="49" y="72"/>
                    </a:lnTo>
                    <a:cubicBezTo>
                      <a:pt x="72" y="72"/>
                      <a:pt x="84" y="60"/>
                      <a:pt x="84" y="36"/>
                    </a:cubicBezTo>
                    <a:cubicBezTo>
                      <a:pt x="84" y="25"/>
                      <a:pt x="60" y="1"/>
                      <a:pt x="37" y="1"/>
                    </a:cubicBez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424" name="Google Shape;12424;p32"/>
          <p:cNvGrpSpPr/>
          <p:nvPr/>
        </p:nvGrpSpPr>
        <p:grpSpPr>
          <a:xfrm>
            <a:off x="0" y="51830"/>
            <a:ext cx="9143828" cy="696433"/>
            <a:chOff x="0" y="113675"/>
            <a:chExt cx="9143828" cy="696433"/>
          </a:xfrm>
        </p:grpSpPr>
        <p:sp>
          <p:nvSpPr>
            <p:cNvPr id="12425" name="Google Shape;12425;p32"/>
            <p:cNvSpPr/>
            <p:nvPr/>
          </p:nvSpPr>
          <p:spPr>
            <a:xfrm>
              <a:off x="7778371" y="269890"/>
              <a:ext cx="593035" cy="540218"/>
            </a:xfrm>
            <a:custGeom>
              <a:avLst/>
              <a:gdLst/>
              <a:ahLst/>
              <a:cxnLst/>
              <a:rect l="l" t="t" r="r" b="b"/>
              <a:pathLst>
                <a:path w="18515" h="16866" extrusionOk="0">
                  <a:moveTo>
                    <a:pt x="9253" y="0"/>
                  </a:moveTo>
                  <a:cubicBezTo>
                    <a:pt x="7097" y="0"/>
                    <a:pt x="4941" y="825"/>
                    <a:pt x="3298" y="2474"/>
                  </a:cubicBezTo>
                  <a:cubicBezTo>
                    <a:pt x="0" y="5760"/>
                    <a:pt x="0" y="11106"/>
                    <a:pt x="3298" y="14392"/>
                  </a:cubicBezTo>
                  <a:cubicBezTo>
                    <a:pt x="4941" y="16041"/>
                    <a:pt x="7097" y="16865"/>
                    <a:pt x="9253" y="16865"/>
                  </a:cubicBezTo>
                  <a:cubicBezTo>
                    <a:pt x="11410" y="16865"/>
                    <a:pt x="13568" y="16041"/>
                    <a:pt x="15217" y="14392"/>
                  </a:cubicBezTo>
                  <a:cubicBezTo>
                    <a:pt x="18515" y="11106"/>
                    <a:pt x="18515" y="5760"/>
                    <a:pt x="15217" y="2474"/>
                  </a:cubicBezTo>
                  <a:cubicBezTo>
                    <a:pt x="13568" y="825"/>
                    <a:pt x="11410" y="0"/>
                    <a:pt x="9253" y="0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32"/>
            <p:cNvSpPr/>
            <p:nvPr/>
          </p:nvSpPr>
          <p:spPr>
            <a:xfrm>
              <a:off x="0" y="294199"/>
              <a:ext cx="9143828" cy="247015"/>
            </a:xfrm>
            <a:custGeom>
              <a:avLst/>
              <a:gdLst/>
              <a:ahLst/>
              <a:cxnLst/>
              <a:rect l="l" t="t" r="r" b="b"/>
              <a:pathLst>
                <a:path w="285477" h="7712" extrusionOk="0">
                  <a:moveTo>
                    <a:pt x="277809" y="1"/>
                  </a:moveTo>
                  <a:cubicBezTo>
                    <a:pt x="277615" y="1"/>
                    <a:pt x="277421" y="2"/>
                    <a:pt x="277226" y="4"/>
                  </a:cubicBezTo>
                  <a:cubicBezTo>
                    <a:pt x="270356" y="88"/>
                    <a:pt x="263879" y="1790"/>
                    <a:pt x="257104" y="2433"/>
                  </a:cubicBezTo>
                  <a:cubicBezTo>
                    <a:pt x="254446" y="2685"/>
                    <a:pt x="251761" y="2773"/>
                    <a:pt x="249066" y="2773"/>
                  </a:cubicBezTo>
                  <a:cubicBezTo>
                    <a:pt x="245894" y="2773"/>
                    <a:pt x="242710" y="2651"/>
                    <a:pt x="239543" y="2529"/>
                  </a:cubicBezTo>
                  <a:cubicBezTo>
                    <a:pt x="222112" y="1838"/>
                    <a:pt x="204681" y="1159"/>
                    <a:pt x="187250" y="469"/>
                  </a:cubicBezTo>
                  <a:cubicBezTo>
                    <a:pt x="181362" y="238"/>
                    <a:pt x="175425" y="10"/>
                    <a:pt x="169519" y="10"/>
                  </a:cubicBezTo>
                  <a:cubicBezTo>
                    <a:pt x="163244" y="10"/>
                    <a:pt x="157003" y="267"/>
                    <a:pt x="150889" y="1052"/>
                  </a:cubicBezTo>
                  <a:cubicBezTo>
                    <a:pt x="142934" y="2076"/>
                    <a:pt x="135184" y="3996"/>
                    <a:pt x="127039" y="3996"/>
                  </a:cubicBezTo>
                  <a:cubicBezTo>
                    <a:pt x="126846" y="3996"/>
                    <a:pt x="126651" y="3995"/>
                    <a:pt x="126457" y="3993"/>
                  </a:cubicBezTo>
                  <a:cubicBezTo>
                    <a:pt x="116718" y="3898"/>
                    <a:pt x="107705" y="969"/>
                    <a:pt x="98025" y="385"/>
                  </a:cubicBezTo>
                  <a:cubicBezTo>
                    <a:pt x="96706" y="307"/>
                    <a:pt x="95386" y="272"/>
                    <a:pt x="94067" y="272"/>
                  </a:cubicBezTo>
                  <a:cubicBezTo>
                    <a:pt x="87789" y="272"/>
                    <a:pt x="81514" y="1059"/>
                    <a:pt x="75296" y="1659"/>
                  </a:cubicBezTo>
                  <a:cubicBezTo>
                    <a:pt x="61626" y="2984"/>
                    <a:pt x="47804" y="3435"/>
                    <a:pt x="33938" y="3435"/>
                  </a:cubicBezTo>
                  <a:cubicBezTo>
                    <a:pt x="22636" y="3435"/>
                    <a:pt x="11304" y="3136"/>
                    <a:pt x="1" y="2767"/>
                  </a:cubicBezTo>
                  <a:lnTo>
                    <a:pt x="1" y="5660"/>
                  </a:lnTo>
                  <a:cubicBezTo>
                    <a:pt x="168" y="5658"/>
                    <a:pt x="336" y="5657"/>
                    <a:pt x="504" y="5657"/>
                  </a:cubicBezTo>
                  <a:cubicBezTo>
                    <a:pt x="7945" y="5657"/>
                    <a:pt x="15785" y="7711"/>
                    <a:pt x="23477" y="7711"/>
                  </a:cubicBezTo>
                  <a:cubicBezTo>
                    <a:pt x="24298" y="7711"/>
                    <a:pt x="25116" y="7688"/>
                    <a:pt x="25933" y="7636"/>
                  </a:cubicBezTo>
                  <a:cubicBezTo>
                    <a:pt x="32219" y="7232"/>
                    <a:pt x="37863" y="5172"/>
                    <a:pt x="44137" y="4695"/>
                  </a:cubicBezTo>
                  <a:cubicBezTo>
                    <a:pt x="45184" y="4615"/>
                    <a:pt x="46230" y="4580"/>
                    <a:pt x="47274" y="4580"/>
                  </a:cubicBezTo>
                  <a:cubicBezTo>
                    <a:pt x="53941" y="4580"/>
                    <a:pt x="60575" y="6005"/>
                    <a:pt x="67307" y="6077"/>
                  </a:cubicBezTo>
                  <a:cubicBezTo>
                    <a:pt x="67506" y="6079"/>
                    <a:pt x="67706" y="6080"/>
                    <a:pt x="67905" y="6080"/>
                  </a:cubicBezTo>
                  <a:cubicBezTo>
                    <a:pt x="77524" y="6080"/>
                    <a:pt x="86933" y="3455"/>
                    <a:pt x="96381" y="3455"/>
                  </a:cubicBezTo>
                  <a:cubicBezTo>
                    <a:pt x="97872" y="3455"/>
                    <a:pt x="99364" y="3520"/>
                    <a:pt x="100859" y="3672"/>
                  </a:cubicBezTo>
                  <a:cubicBezTo>
                    <a:pt x="108542" y="4455"/>
                    <a:pt x="115423" y="7456"/>
                    <a:pt x="123152" y="7456"/>
                  </a:cubicBezTo>
                  <a:cubicBezTo>
                    <a:pt x="123411" y="7456"/>
                    <a:pt x="123672" y="7453"/>
                    <a:pt x="123933" y="7446"/>
                  </a:cubicBezTo>
                  <a:cubicBezTo>
                    <a:pt x="130350" y="7279"/>
                    <a:pt x="136137" y="4957"/>
                    <a:pt x="142554" y="4791"/>
                  </a:cubicBezTo>
                  <a:cubicBezTo>
                    <a:pt x="142827" y="4783"/>
                    <a:pt x="143099" y="4780"/>
                    <a:pt x="143370" y="4780"/>
                  </a:cubicBezTo>
                  <a:cubicBezTo>
                    <a:pt x="146177" y="4780"/>
                    <a:pt x="148958" y="5139"/>
                    <a:pt x="151770" y="5172"/>
                  </a:cubicBezTo>
                  <a:cubicBezTo>
                    <a:pt x="151903" y="5173"/>
                    <a:pt x="152036" y="5174"/>
                    <a:pt x="152169" y="5174"/>
                  </a:cubicBezTo>
                  <a:cubicBezTo>
                    <a:pt x="159709" y="5174"/>
                    <a:pt x="166738" y="2890"/>
                    <a:pt x="174249" y="2433"/>
                  </a:cubicBezTo>
                  <a:cubicBezTo>
                    <a:pt x="175305" y="2367"/>
                    <a:pt x="176357" y="2336"/>
                    <a:pt x="177407" y="2336"/>
                  </a:cubicBezTo>
                  <a:cubicBezTo>
                    <a:pt x="185532" y="2336"/>
                    <a:pt x="193494" y="4159"/>
                    <a:pt x="201550" y="5076"/>
                  </a:cubicBezTo>
                  <a:cubicBezTo>
                    <a:pt x="206667" y="5658"/>
                    <a:pt x="211823" y="5877"/>
                    <a:pt x="217004" y="5877"/>
                  </a:cubicBezTo>
                  <a:cubicBezTo>
                    <a:pt x="232663" y="5877"/>
                    <a:pt x="248555" y="3880"/>
                    <a:pt x="264318" y="3880"/>
                  </a:cubicBezTo>
                  <a:cubicBezTo>
                    <a:pt x="267245" y="3880"/>
                    <a:pt x="270167" y="3949"/>
                    <a:pt x="273083" y="4112"/>
                  </a:cubicBezTo>
                  <a:cubicBezTo>
                    <a:pt x="277202" y="4350"/>
                    <a:pt x="281346" y="4767"/>
                    <a:pt x="285477" y="5160"/>
                  </a:cubicBezTo>
                  <a:lnTo>
                    <a:pt x="285477" y="504"/>
                  </a:lnTo>
                  <a:cubicBezTo>
                    <a:pt x="282941" y="217"/>
                    <a:pt x="280395" y="1"/>
                    <a:pt x="277809" y="1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32"/>
            <p:cNvSpPr/>
            <p:nvPr/>
          </p:nvSpPr>
          <p:spPr>
            <a:xfrm>
              <a:off x="0" y="113675"/>
              <a:ext cx="9143828" cy="240545"/>
            </a:xfrm>
            <a:custGeom>
              <a:avLst/>
              <a:gdLst/>
              <a:ahLst/>
              <a:cxnLst/>
              <a:rect l="l" t="t" r="r" b="b"/>
              <a:pathLst>
                <a:path w="285477" h="7510" extrusionOk="0">
                  <a:moveTo>
                    <a:pt x="170914" y="1"/>
                  </a:moveTo>
                  <a:cubicBezTo>
                    <a:pt x="157391" y="1"/>
                    <a:pt x="143605" y="1678"/>
                    <a:pt x="129969" y="2247"/>
                  </a:cubicBezTo>
                  <a:cubicBezTo>
                    <a:pt x="125685" y="2426"/>
                    <a:pt x="121392" y="2493"/>
                    <a:pt x="117094" y="2493"/>
                  </a:cubicBezTo>
                  <a:cubicBezTo>
                    <a:pt x="103436" y="2493"/>
                    <a:pt x="89729" y="1808"/>
                    <a:pt x="76089" y="1808"/>
                  </a:cubicBezTo>
                  <a:cubicBezTo>
                    <a:pt x="70237" y="1808"/>
                    <a:pt x="64397" y="1934"/>
                    <a:pt x="58580" y="2295"/>
                  </a:cubicBezTo>
                  <a:cubicBezTo>
                    <a:pt x="47983" y="2950"/>
                    <a:pt x="32231" y="3878"/>
                    <a:pt x="21742" y="4855"/>
                  </a:cubicBezTo>
                  <a:cubicBezTo>
                    <a:pt x="17622" y="5234"/>
                    <a:pt x="13131" y="5330"/>
                    <a:pt x="8676" y="5330"/>
                  </a:cubicBezTo>
                  <a:cubicBezTo>
                    <a:pt x="5729" y="5330"/>
                    <a:pt x="2798" y="5288"/>
                    <a:pt x="1" y="5259"/>
                  </a:cubicBezTo>
                  <a:lnTo>
                    <a:pt x="1" y="7510"/>
                  </a:lnTo>
                  <a:cubicBezTo>
                    <a:pt x="13086" y="7200"/>
                    <a:pt x="28790" y="5724"/>
                    <a:pt x="41458" y="4438"/>
                  </a:cubicBezTo>
                  <a:cubicBezTo>
                    <a:pt x="47872" y="3783"/>
                    <a:pt x="54341" y="2992"/>
                    <a:pt x="60856" y="2992"/>
                  </a:cubicBezTo>
                  <a:cubicBezTo>
                    <a:pt x="61803" y="2992"/>
                    <a:pt x="62751" y="3009"/>
                    <a:pt x="63699" y="3045"/>
                  </a:cubicBezTo>
                  <a:cubicBezTo>
                    <a:pt x="69125" y="3258"/>
                    <a:pt x="74474" y="4104"/>
                    <a:pt x="79884" y="4104"/>
                  </a:cubicBezTo>
                  <a:cubicBezTo>
                    <a:pt x="80505" y="4104"/>
                    <a:pt x="81127" y="4093"/>
                    <a:pt x="81749" y="4069"/>
                  </a:cubicBezTo>
                  <a:cubicBezTo>
                    <a:pt x="85571" y="3926"/>
                    <a:pt x="89250" y="3271"/>
                    <a:pt x="93048" y="2985"/>
                  </a:cubicBezTo>
                  <a:cubicBezTo>
                    <a:pt x="94769" y="2854"/>
                    <a:pt x="96489" y="2798"/>
                    <a:pt x="98209" y="2798"/>
                  </a:cubicBezTo>
                  <a:cubicBezTo>
                    <a:pt x="107260" y="2798"/>
                    <a:pt x="116314" y="4346"/>
                    <a:pt x="125469" y="4617"/>
                  </a:cubicBezTo>
                  <a:cubicBezTo>
                    <a:pt x="126505" y="4647"/>
                    <a:pt x="127543" y="4661"/>
                    <a:pt x="128581" y="4661"/>
                  </a:cubicBezTo>
                  <a:cubicBezTo>
                    <a:pt x="140585" y="4661"/>
                    <a:pt x="152694" y="2804"/>
                    <a:pt x="164519" y="2804"/>
                  </a:cubicBezTo>
                  <a:cubicBezTo>
                    <a:pt x="168215" y="2804"/>
                    <a:pt x="171883" y="2985"/>
                    <a:pt x="175511" y="3462"/>
                  </a:cubicBezTo>
                  <a:cubicBezTo>
                    <a:pt x="179976" y="4057"/>
                    <a:pt x="184226" y="3724"/>
                    <a:pt x="188798" y="4069"/>
                  </a:cubicBezTo>
                  <a:cubicBezTo>
                    <a:pt x="195545" y="4576"/>
                    <a:pt x="202922" y="5362"/>
                    <a:pt x="209795" y="5362"/>
                  </a:cubicBezTo>
                  <a:cubicBezTo>
                    <a:pt x="210176" y="5362"/>
                    <a:pt x="210555" y="5360"/>
                    <a:pt x="210932" y="5355"/>
                  </a:cubicBezTo>
                  <a:cubicBezTo>
                    <a:pt x="211681" y="5344"/>
                    <a:pt x="212424" y="5340"/>
                    <a:pt x="213162" y="5340"/>
                  </a:cubicBezTo>
                  <a:cubicBezTo>
                    <a:pt x="219953" y="5340"/>
                    <a:pt x="226303" y="5732"/>
                    <a:pt x="232545" y="5732"/>
                  </a:cubicBezTo>
                  <a:cubicBezTo>
                    <a:pt x="238213" y="5732"/>
                    <a:pt x="243791" y="5409"/>
                    <a:pt x="249532" y="4176"/>
                  </a:cubicBezTo>
                  <a:cubicBezTo>
                    <a:pt x="250944" y="3868"/>
                    <a:pt x="252871" y="3794"/>
                    <a:pt x="254772" y="3794"/>
                  </a:cubicBezTo>
                  <a:cubicBezTo>
                    <a:pt x="256254" y="3794"/>
                    <a:pt x="257720" y="3839"/>
                    <a:pt x="258914" y="3855"/>
                  </a:cubicBezTo>
                  <a:cubicBezTo>
                    <a:pt x="266939" y="3962"/>
                    <a:pt x="272118" y="3855"/>
                    <a:pt x="275071" y="4069"/>
                  </a:cubicBezTo>
                  <a:cubicBezTo>
                    <a:pt x="278821" y="4331"/>
                    <a:pt x="282250" y="4509"/>
                    <a:pt x="285477" y="4605"/>
                  </a:cubicBezTo>
                  <a:lnTo>
                    <a:pt x="285477" y="3176"/>
                  </a:lnTo>
                  <a:cubicBezTo>
                    <a:pt x="273412" y="2691"/>
                    <a:pt x="261186" y="1525"/>
                    <a:pt x="249098" y="1525"/>
                  </a:cubicBezTo>
                  <a:cubicBezTo>
                    <a:pt x="245761" y="1525"/>
                    <a:pt x="242435" y="1614"/>
                    <a:pt x="239126" y="1830"/>
                  </a:cubicBezTo>
                  <a:cubicBezTo>
                    <a:pt x="229936" y="2428"/>
                    <a:pt x="220852" y="4015"/>
                    <a:pt x="211683" y="4015"/>
                  </a:cubicBezTo>
                  <a:cubicBezTo>
                    <a:pt x="210256" y="4015"/>
                    <a:pt x="208828" y="3977"/>
                    <a:pt x="207396" y="3890"/>
                  </a:cubicBezTo>
                  <a:cubicBezTo>
                    <a:pt x="200085" y="3450"/>
                    <a:pt x="193323" y="1771"/>
                    <a:pt x="186179" y="878"/>
                  </a:cubicBezTo>
                  <a:cubicBezTo>
                    <a:pt x="181144" y="242"/>
                    <a:pt x="176048" y="1"/>
                    <a:pt x="170914" y="1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2_1_1">
    <p:spTree>
      <p:nvGrpSpPr>
        <p:cNvPr id="1" name="Shape 12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29" name="Google Shape;12429;p33"/>
          <p:cNvGrpSpPr/>
          <p:nvPr/>
        </p:nvGrpSpPr>
        <p:grpSpPr>
          <a:xfrm>
            <a:off x="-364500" y="-365977"/>
            <a:ext cx="9508714" cy="5791941"/>
            <a:chOff x="-364500" y="-585052"/>
            <a:chExt cx="9508714" cy="5791941"/>
          </a:xfrm>
        </p:grpSpPr>
        <p:sp>
          <p:nvSpPr>
            <p:cNvPr id="12430" name="Google Shape;12430;p33"/>
            <p:cNvSpPr/>
            <p:nvPr/>
          </p:nvSpPr>
          <p:spPr>
            <a:xfrm>
              <a:off x="6231126" y="-203178"/>
              <a:ext cx="2850723" cy="612223"/>
            </a:xfrm>
            <a:custGeom>
              <a:avLst/>
              <a:gdLst/>
              <a:ahLst/>
              <a:cxnLst/>
              <a:rect l="l" t="t" r="r" b="b"/>
              <a:pathLst>
                <a:path w="160672" h="34506" extrusionOk="0">
                  <a:moveTo>
                    <a:pt x="65124" y="0"/>
                  </a:moveTo>
                  <a:cubicBezTo>
                    <a:pt x="61048" y="0"/>
                    <a:pt x="57036" y="2575"/>
                    <a:pt x="55381" y="6329"/>
                  </a:cubicBezTo>
                  <a:cubicBezTo>
                    <a:pt x="54244" y="5889"/>
                    <a:pt x="53029" y="5678"/>
                    <a:pt x="51811" y="5678"/>
                  </a:cubicBezTo>
                  <a:cubicBezTo>
                    <a:pt x="49152" y="5678"/>
                    <a:pt x="46478" y="6683"/>
                    <a:pt x="44560" y="8517"/>
                  </a:cubicBezTo>
                  <a:cubicBezTo>
                    <a:pt x="41764" y="11222"/>
                    <a:pt x="40670" y="15569"/>
                    <a:pt x="41885" y="19247"/>
                  </a:cubicBezTo>
                  <a:cubicBezTo>
                    <a:pt x="41674" y="19068"/>
                    <a:pt x="41424" y="18989"/>
                    <a:pt x="41167" y="18989"/>
                  </a:cubicBezTo>
                  <a:cubicBezTo>
                    <a:pt x="40459" y="18989"/>
                    <a:pt x="39693" y="19584"/>
                    <a:pt x="39515" y="20341"/>
                  </a:cubicBezTo>
                  <a:cubicBezTo>
                    <a:pt x="39426" y="20666"/>
                    <a:pt x="39414" y="20994"/>
                    <a:pt x="39453" y="21323"/>
                  </a:cubicBezTo>
                  <a:lnTo>
                    <a:pt x="39453" y="21323"/>
                  </a:lnTo>
                  <a:cubicBezTo>
                    <a:pt x="37912" y="18295"/>
                    <a:pt x="34221" y="15977"/>
                    <a:pt x="30852" y="15977"/>
                  </a:cubicBezTo>
                  <a:cubicBezTo>
                    <a:pt x="30292" y="15977"/>
                    <a:pt x="29741" y="16042"/>
                    <a:pt x="29210" y="16177"/>
                  </a:cubicBezTo>
                  <a:cubicBezTo>
                    <a:pt x="24833" y="17302"/>
                    <a:pt x="21824" y="22074"/>
                    <a:pt x="22250" y="26572"/>
                  </a:cubicBezTo>
                  <a:cubicBezTo>
                    <a:pt x="20896" y="25357"/>
                    <a:pt x="19066" y="24727"/>
                    <a:pt x="17241" y="24727"/>
                  </a:cubicBezTo>
                  <a:cubicBezTo>
                    <a:pt x="15871" y="24727"/>
                    <a:pt x="14504" y="25082"/>
                    <a:pt x="13344" y="25812"/>
                  </a:cubicBezTo>
                  <a:cubicBezTo>
                    <a:pt x="12858" y="26147"/>
                    <a:pt x="12371" y="26542"/>
                    <a:pt x="11763" y="26603"/>
                  </a:cubicBezTo>
                  <a:cubicBezTo>
                    <a:pt x="11673" y="26618"/>
                    <a:pt x="11582" y="26624"/>
                    <a:pt x="11490" y="26624"/>
                  </a:cubicBezTo>
                  <a:cubicBezTo>
                    <a:pt x="11026" y="26624"/>
                    <a:pt x="10548" y="26451"/>
                    <a:pt x="10092" y="26299"/>
                  </a:cubicBezTo>
                  <a:cubicBezTo>
                    <a:pt x="9359" y="26088"/>
                    <a:pt x="8595" y="25982"/>
                    <a:pt x="7833" y="25982"/>
                  </a:cubicBezTo>
                  <a:cubicBezTo>
                    <a:pt x="6067" y="25982"/>
                    <a:pt x="4308" y="26550"/>
                    <a:pt x="2949" y="27697"/>
                  </a:cubicBezTo>
                  <a:cubicBezTo>
                    <a:pt x="1003" y="29308"/>
                    <a:pt x="0" y="32074"/>
                    <a:pt x="669" y="34505"/>
                  </a:cubicBezTo>
                  <a:cubicBezTo>
                    <a:pt x="638" y="33746"/>
                    <a:pt x="608" y="32986"/>
                    <a:pt x="578" y="32256"/>
                  </a:cubicBezTo>
                  <a:lnTo>
                    <a:pt x="140155" y="32226"/>
                  </a:lnTo>
                  <a:cubicBezTo>
                    <a:pt x="142538" y="32279"/>
                    <a:pt x="144921" y="32306"/>
                    <a:pt x="147304" y="32306"/>
                  </a:cubicBezTo>
                  <a:cubicBezTo>
                    <a:pt x="151760" y="32306"/>
                    <a:pt x="156216" y="32211"/>
                    <a:pt x="160672" y="32013"/>
                  </a:cubicBezTo>
                  <a:lnTo>
                    <a:pt x="160581" y="29581"/>
                  </a:lnTo>
                  <a:cubicBezTo>
                    <a:pt x="157693" y="28031"/>
                    <a:pt x="154441" y="27180"/>
                    <a:pt x="151188" y="27089"/>
                  </a:cubicBezTo>
                  <a:cubicBezTo>
                    <a:pt x="150520" y="27089"/>
                    <a:pt x="149821" y="27089"/>
                    <a:pt x="149273" y="26755"/>
                  </a:cubicBezTo>
                  <a:cubicBezTo>
                    <a:pt x="148635" y="26390"/>
                    <a:pt x="148270" y="25691"/>
                    <a:pt x="147875" y="25113"/>
                  </a:cubicBezTo>
                  <a:cubicBezTo>
                    <a:pt x="146581" y="23275"/>
                    <a:pt x="144326" y="22270"/>
                    <a:pt x="142096" y="22270"/>
                  </a:cubicBezTo>
                  <a:cubicBezTo>
                    <a:pt x="140713" y="22270"/>
                    <a:pt x="139338" y="22657"/>
                    <a:pt x="138209" y="23472"/>
                  </a:cubicBezTo>
                  <a:cubicBezTo>
                    <a:pt x="137693" y="23867"/>
                    <a:pt x="137176" y="24353"/>
                    <a:pt x="136538" y="24475"/>
                  </a:cubicBezTo>
                  <a:cubicBezTo>
                    <a:pt x="136420" y="24498"/>
                    <a:pt x="136303" y="24508"/>
                    <a:pt x="136187" y="24508"/>
                  </a:cubicBezTo>
                  <a:cubicBezTo>
                    <a:pt x="135375" y="24508"/>
                    <a:pt x="134604" y="23996"/>
                    <a:pt x="133832" y="23624"/>
                  </a:cubicBezTo>
                  <a:cubicBezTo>
                    <a:pt x="132997" y="23234"/>
                    <a:pt x="132083" y="23048"/>
                    <a:pt x="131165" y="23048"/>
                  </a:cubicBezTo>
                  <a:cubicBezTo>
                    <a:pt x="129077" y="23048"/>
                    <a:pt x="126972" y="24011"/>
                    <a:pt x="125747" y="25721"/>
                  </a:cubicBezTo>
                  <a:cubicBezTo>
                    <a:pt x="125747" y="24614"/>
                    <a:pt x="124678" y="23681"/>
                    <a:pt x="123593" y="23681"/>
                  </a:cubicBezTo>
                  <a:cubicBezTo>
                    <a:pt x="123398" y="23681"/>
                    <a:pt x="123202" y="23711"/>
                    <a:pt x="123012" y="23776"/>
                  </a:cubicBezTo>
                  <a:cubicBezTo>
                    <a:pt x="121613" y="19703"/>
                    <a:pt x="118665" y="15934"/>
                    <a:pt x="114562" y="14596"/>
                  </a:cubicBezTo>
                  <a:cubicBezTo>
                    <a:pt x="113683" y="14314"/>
                    <a:pt x="112752" y="14178"/>
                    <a:pt x="111817" y="14178"/>
                  </a:cubicBezTo>
                  <a:cubicBezTo>
                    <a:pt x="108417" y="14178"/>
                    <a:pt x="104963" y="15979"/>
                    <a:pt x="103771" y="19125"/>
                  </a:cubicBezTo>
                  <a:cubicBezTo>
                    <a:pt x="103437" y="16815"/>
                    <a:pt x="101552" y="14809"/>
                    <a:pt x="99242" y="14292"/>
                  </a:cubicBezTo>
                  <a:cubicBezTo>
                    <a:pt x="98841" y="14202"/>
                    <a:pt x="98432" y="14158"/>
                    <a:pt x="98022" y="14158"/>
                  </a:cubicBezTo>
                  <a:cubicBezTo>
                    <a:pt x="96102" y="14158"/>
                    <a:pt x="94174" y="15121"/>
                    <a:pt x="93072" y="16724"/>
                  </a:cubicBezTo>
                  <a:cubicBezTo>
                    <a:pt x="91886" y="14992"/>
                    <a:pt x="90458" y="13350"/>
                    <a:pt x="88573" y="12438"/>
                  </a:cubicBezTo>
                  <a:cubicBezTo>
                    <a:pt x="87663" y="11983"/>
                    <a:pt x="86633" y="11727"/>
                    <a:pt x="85623" y="11727"/>
                  </a:cubicBezTo>
                  <a:cubicBezTo>
                    <a:pt x="84540" y="11727"/>
                    <a:pt x="83480" y="12021"/>
                    <a:pt x="82616" y="12681"/>
                  </a:cubicBezTo>
                  <a:cubicBezTo>
                    <a:pt x="83011" y="10767"/>
                    <a:pt x="82221" y="8639"/>
                    <a:pt x="80640" y="7453"/>
                  </a:cubicBezTo>
                  <a:cubicBezTo>
                    <a:pt x="79755" y="6776"/>
                    <a:pt x="78631" y="6427"/>
                    <a:pt x="77508" y="6427"/>
                  </a:cubicBezTo>
                  <a:cubicBezTo>
                    <a:pt x="76664" y="6427"/>
                    <a:pt x="75821" y="6624"/>
                    <a:pt x="75078" y="7028"/>
                  </a:cubicBezTo>
                  <a:cubicBezTo>
                    <a:pt x="73679" y="3046"/>
                    <a:pt x="69698" y="158"/>
                    <a:pt x="65473" y="6"/>
                  </a:cubicBezTo>
                  <a:cubicBezTo>
                    <a:pt x="65356" y="2"/>
                    <a:pt x="65240" y="0"/>
                    <a:pt x="65124" y="0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33"/>
            <p:cNvSpPr/>
            <p:nvPr/>
          </p:nvSpPr>
          <p:spPr>
            <a:xfrm>
              <a:off x="-52419" y="4543125"/>
              <a:ext cx="9194947" cy="663753"/>
            </a:xfrm>
            <a:custGeom>
              <a:avLst/>
              <a:gdLst/>
              <a:ahLst/>
              <a:cxnLst/>
              <a:rect l="l" t="t" r="r" b="b"/>
              <a:pathLst>
                <a:path w="284960" h="39515" extrusionOk="0">
                  <a:moveTo>
                    <a:pt x="0" y="0"/>
                  </a:moveTo>
                  <a:lnTo>
                    <a:pt x="0" y="39514"/>
                  </a:lnTo>
                  <a:lnTo>
                    <a:pt x="284960" y="39514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33"/>
            <p:cNvSpPr/>
            <p:nvPr/>
          </p:nvSpPr>
          <p:spPr>
            <a:xfrm>
              <a:off x="-33025" y="4571200"/>
              <a:ext cx="9177239" cy="51074"/>
            </a:xfrm>
            <a:custGeom>
              <a:avLst/>
              <a:gdLst/>
              <a:ahLst/>
              <a:cxnLst/>
              <a:rect l="l" t="t" r="r" b="b"/>
              <a:pathLst>
                <a:path w="282681" h="3041" extrusionOk="0">
                  <a:moveTo>
                    <a:pt x="0" y="1"/>
                  </a:moveTo>
                  <a:lnTo>
                    <a:pt x="0" y="3040"/>
                  </a:lnTo>
                  <a:lnTo>
                    <a:pt x="282680" y="3040"/>
                  </a:lnTo>
                  <a:lnTo>
                    <a:pt x="2826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33"/>
            <p:cNvSpPr/>
            <p:nvPr/>
          </p:nvSpPr>
          <p:spPr>
            <a:xfrm>
              <a:off x="-52419" y="4704475"/>
              <a:ext cx="9194947" cy="502413"/>
            </a:xfrm>
            <a:custGeom>
              <a:avLst/>
              <a:gdLst/>
              <a:ahLst/>
              <a:cxnLst/>
              <a:rect l="l" t="t" r="r" b="b"/>
              <a:pathLst>
                <a:path w="284960" h="29910" extrusionOk="0">
                  <a:moveTo>
                    <a:pt x="0" y="0"/>
                  </a:moveTo>
                  <a:lnTo>
                    <a:pt x="0" y="29909"/>
                  </a:lnTo>
                  <a:lnTo>
                    <a:pt x="284960" y="29909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33"/>
            <p:cNvSpPr/>
            <p:nvPr/>
          </p:nvSpPr>
          <p:spPr>
            <a:xfrm>
              <a:off x="-50900" y="2374693"/>
              <a:ext cx="9194859" cy="2227705"/>
            </a:xfrm>
            <a:custGeom>
              <a:avLst/>
              <a:gdLst/>
              <a:ahLst/>
              <a:cxnLst/>
              <a:rect l="l" t="t" r="r" b="b"/>
              <a:pathLst>
                <a:path w="284869" h="119753" extrusionOk="0">
                  <a:moveTo>
                    <a:pt x="152807" y="0"/>
                  </a:moveTo>
                  <a:cubicBezTo>
                    <a:pt x="152410" y="0"/>
                    <a:pt x="152012" y="27"/>
                    <a:pt x="151614" y="85"/>
                  </a:cubicBezTo>
                  <a:cubicBezTo>
                    <a:pt x="148027" y="632"/>
                    <a:pt x="145383" y="3672"/>
                    <a:pt x="142343" y="5739"/>
                  </a:cubicBezTo>
                  <a:cubicBezTo>
                    <a:pt x="138129" y="8610"/>
                    <a:pt x="133421" y="9528"/>
                    <a:pt x="128456" y="9528"/>
                  </a:cubicBezTo>
                  <a:cubicBezTo>
                    <a:pt x="119638" y="9528"/>
                    <a:pt x="110010" y="6631"/>
                    <a:pt x="100908" y="6631"/>
                  </a:cubicBezTo>
                  <a:cubicBezTo>
                    <a:pt x="97391" y="6631"/>
                    <a:pt x="93953" y="7063"/>
                    <a:pt x="90671" y="8262"/>
                  </a:cubicBezTo>
                  <a:cubicBezTo>
                    <a:pt x="87388" y="9447"/>
                    <a:pt x="84439" y="11362"/>
                    <a:pt x="81278" y="12791"/>
                  </a:cubicBezTo>
                  <a:cubicBezTo>
                    <a:pt x="75730" y="15309"/>
                    <a:pt x="69706" y="16294"/>
                    <a:pt x="63605" y="16294"/>
                  </a:cubicBezTo>
                  <a:cubicBezTo>
                    <a:pt x="58809" y="16294"/>
                    <a:pt x="53967" y="15686"/>
                    <a:pt x="49272" y="14736"/>
                  </a:cubicBezTo>
                  <a:cubicBezTo>
                    <a:pt x="46496" y="14156"/>
                    <a:pt x="43678" y="13491"/>
                    <a:pt x="40853" y="13491"/>
                  </a:cubicBezTo>
                  <a:cubicBezTo>
                    <a:pt x="40275" y="13491"/>
                    <a:pt x="39697" y="13519"/>
                    <a:pt x="39119" y="13581"/>
                  </a:cubicBezTo>
                  <a:cubicBezTo>
                    <a:pt x="32888" y="14310"/>
                    <a:pt x="27934" y="18931"/>
                    <a:pt x="22554" y="22152"/>
                  </a:cubicBezTo>
                  <a:cubicBezTo>
                    <a:pt x="16502" y="25751"/>
                    <a:pt x="9472" y="27638"/>
                    <a:pt x="2428" y="27638"/>
                  </a:cubicBezTo>
                  <a:cubicBezTo>
                    <a:pt x="1619" y="27638"/>
                    <a:pt x="809" y="27613"/>
                    <a:pt x="0" y="27563"/>
                  </a:cubicBezTo>
                  <a:lnTo>
                    <a:pt x="0" y="119753"/>
                  </a:lnTo>
                  <a:lnTo>
                    <a:pt x="284869" y="119753"/>
                  </a:lnTo>
                  <a:lnTo>
                    <a:pt x="284869" y="43308"/>
                  </a:lnTo>
                  <a:cubicBezTo>
                    <a:pt x="279641" y="42031"/>
                    <a:pt x="275203" y="37958"/>
                    <a:pt x="271920" y="33520"/>
                  </a:cubicBezTo>
                  <a:cubicBezTo>
                    <a:pt x="268090" y="28323"/>
                    <a:pt x="265233" y="22365"/>
                    <a:pt x="260795" y="17654"/>
                  </a:cubicBezTo>
                  <a:cubicBezTo>
                    <a:pt x="257259" y="13898"/>
                    <a:pt x="252254" y="10983"/>
                    <a:pt x="247258" y="10983"/>
                  </a:cubicBezTo>
                  <a:cubicBezTo>
                    <a:pt x="246028" y="10983"/>
                    <a:pt x="244798" y="11160"/>
                    <a:pt x="243591" y="11544"/>
                  </a:cubicBezTo>
                  <a:cubicBezTo>
                    <a:pt x="240919" y="12398"/>
                    <a:pt x="238372" y="14251"/>
                    <a:pt x="235632" y="14251"/>
                  </a:cubicBezTo>
                  <a:cubicBezTo>
                    <a:pt x="235349" y="14251"/>
                    <a:pt x="235064" y="14232"/>
                    <a:pt x="234777" y="14189"/>
                  </a:cubicBezTo>
                  <a:cubicBezTo>
                    <a:pt x="232467" y="13824"/>
                    <a:pt x="230612" y="12061"/>
                    <a:pt x="228454" y="11149"/>
                  </a:cubicBezTo>
                  <a:cubicBezTo>
                    <a:pt x="227200" y="10620"/>
                    <a:pt x="225955" y="10391"/>
                    <a:pt x="224718" y="10391"/>
                  </a:cubicBezTo>
                  <a:cubicBezTo>
                    <a:pt x="218131" y="10391"/>
                    <a:pt x="211730" y="16885"/>
                    <a:pt x="204898" y="19265"/>
                  </a:cubicBezTo>
                  <a:cubicBezTo>
                    <a:pt x="202781" y="20006"/>
                    <a:pt x="200610" y="20334"/>
                    <a:pt x="198425" y="20334"/>
                  </a:cubicBezTo>
                  <a:cubicBezTo>
                    <a:pt x="192012" y="20334"/>
                    <a:pt x="185482" y="17513"/>
                    <a:pt x="179882" y="14067"/>
                  </a:cubicBezTo>
                  <a:cubicBezTo>
                    <a:pt x="172374" y="9417"/>
                    <a:pt x="165474" y="3490"/>
                    <a:pt x="157085" y="784"/>
                  </a:cubicBezTo>
                  <a:cubicBezTo>
                    <a:pt x="155701" y="355"/>
                    <a:pt x="154260" y="0"/>
                    <a:pt x="152807" y="0"/>
                  </a:cubicBezTo>
                  <a:close/>
                </a:path>
              </a:pathLst>
            </a:custGeom>
            <a:gradFill>
              <a:gsLst>
                <a:gs pos="0">
                  <a:srgbClr val="FFD4F4"/>
                </a:gs>
                <a:gs pos="100000">
                  <a:srgbClr val="FFDEB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33"/>
            <p:cNvSpPr/>
            <p:nvPr/>
          </p:nvSpPr>
          <p:spPr>
            <a:xfrm>
              <a:off x="9858" y="3721557"/>
              <a:ext cx="1393369" cy="880743"/>
            </a:xfrm>
            <a:custGeom>
              <a:avLst/>
              <a:gdLst/>
              <a:ahLst/>
              <a:cxnLst/>
              <a:rect l="l" t="t" r="r" b="b"/>
              <a:pathLst>
                <a:path w="82951" h="52433" extrusionOk="0">
                  <a:moveTo>
                    <a:pt x="0" y="1"/>
                  </a:moveTo>
                  <a:lnTo>
                    <a:pt x="0" y="52433"/>
                  </a:lnTo>
                  <a:lnTo>
                    <a:pt x="82950" y="52433"/>
                  </a:lnTo>
                  <a:lnTo>
                    <a:pt x="829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36" name="Google Shape;12436;p33"/>
            <p:cNvGrpSpPr/>
            <p:nvPr/>
          </p:nvGrpSpPr>
          <p:grpSpPr>
            <a:xfrm>
              <a:off x="-76200" y="2528716"/>
              <a:ext cx="4261491" cy="2142773"/>
              <a:chOff x="-76200" y="2098324"/>
              <a:chExt cx="5117065" cy="2572975"/>
            </a:xfrm>
          </p:grpSpPr>
          <p:grpSp>
            <p:nvGrpSpPr>
              <p:cNvPr id="12437" name="Google Shape;12437;p33"/>
              <p:cNvGrpSpPr/>
              <p:nvPr/>
            </p:nvGrpSpPr>
            <p:grpSpPr>
              <a:xfrm>
                <a:off x="342735" y="2098324"/>
                <a:ext cx="673966" cy="664778"/>
                <a:chOff x="826275" y="593775"/>
                <a:chExt cx="1003075" cy="989400"/>
              </a:xfrm>
            </p:grpSpPr>
            <p:sp>
              <p:nvSpPr>
                <p:cNvPr id="12438" name="Google Shape;12438;p33"/>
                <p:cNvSpPr/>
                <p:nvPr/>
              </p:nvSpPr>
              <p:spPr>
                <a:xfrm>
                  <a:off x="1058800" y="593775"/>
                  <a:ext cx="557775" cy="28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1" h="11399" extrusionOk="0">
                      <a:moveTo>
                        <a:pt x="9909" y="0"/>
                      </a:moveTo>
                      <a:cubicBezTo>
                        <a:pt x="9058" y="4225"/>
                        <a:pt x="6383" y="8055"/>
                        <a:pt x="2797" y="10426"/>
                      </a:cubicBezTo>
                      <a:cubicBezTo>
                        <a:pt x="2067" y="10426"/>
                        <a:pt x="1368" y="10152"/>
                        <a:pt x="821" y="9666"/>
                      </a:cubicBezTo>
                      <a:cubicBezTo>
                        <a:pt x="547" y="10031"/>
                        <a:pt x="274" y="10426"/>
                        <a:pt x="0" y="10791"/>
                      </a:cubicBezTo>
                      <a:cubicBezTo>
                        <a:pt x="152" y="11003"/>
                        <a:pt x="304" y="11246"/>
                        <a:pt x="517" y="11398"/>
                      </a:cubicBezTo>
                      <a:lnTo>
                        <a:pt x="21794" y="11398"/>
                      </a:lnTo>
                      <a:cubicBezTo>
                        <a:pt x="22007" y="11246"/>
                        <a:pt x="22159" y="11003"/>
                        <a:pt x="22311" y="10791"/>
                      </a:cubicBezTo>
                      <a:cubicBezTo>
                        <a:pt x="22037" y="10426"/>
                        <a:pt x="21764" y="10031"/>
                        <a:pt x="21490" y="9666"/>
                      </a:cubicBezTo>
                      <a:cubicBezTo>
                        <a:pt x="20943" y="10183"/>
                        <a:pt x="20183" y="10426"/>
                        <a:pt x="19454" y="10426"/>
                      </a:cubicBezTo>
                      <a:cubicBezTo>
                        <a:pt x="15867" y="8055"/>
                        <a:pt x="13192" y="4225"/>
                        <a:pt x="12341" y="0"/>
                      </a:cubicBezTo>
                      <a:cubicBezTo>
                        <a:pt x="11855" y="61"/>
                        <a:pt x="11551" y="486"/>
                        <a:pt x="11156" y="517"/>
                      </a:cubicBezTo>
                      <a:lnTo>
                        <a:pt x="11095" y="517"/>
                      </a:lnTo>
                      <a:cubicBezTo>
                        <a:pt x="10700" y="486"/>
                        <a:pt x="10396" y="61"/>
                        <a:pt x="990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39" name="Google Shape;12439;p33"/>
                <p:cNvSpPr/>
                <p:nvPr/>
              </p:nvSpPr>
              <p:spPr>
                <a:xfrm>
                  <a:off x="1176575" y="869600"/>
                  <a:ext cx="322975" cy="13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290" extrusionOk="0">
                      <a:moveTo>
                        <a:pt x="1" y="1"/>
                      </a:moveTo>
                      <a:lnTo>
                        <a:pt x="1" y="5290"/>
                      </a:lnTo>
                      <a:lnTo>
                        <a:pt x="12919" y="5290"/>
                      </a:lnTo>
                      <a:lnTo>
                        <a:pt x="12919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40" name="Google Shape;12440;p33"/>
                <p:cNvSpPr/>
                <p:nvPr/>
              </p:nvSpPr>
              <p:spPr>
                <a:xfrm>
                  <a:off x="914425" y="948625"/>
                  <a:ext cx="826775" cy="14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71" h="5959" extrusionOk="0">
                      <a:moveTo>
                        <a:pt x="11429" y="1"/>
                      </a:moveTo>
                      <a:cubicBezTo>
                        <a:pt x="9544" y="1977"/>
                        <a:pt x="7052" y="3709"/>
                        <a:pt x="4134" y="5016"/>
                      </a:cubicBezTo>
                      <a:cubicBezTo>
                        <a:pt x="3070" y="4986"/>
                        <a:pt x="2006" y="4743"/>
                        <a:pt x="1216" y="4256"/>
                      </a:cubicBezTo>
                      <a:cubicBezTo>
                        <a:pt x="790" y="4621"/>
                        <a:pt x="395" y="4986"/>
                        <a:pt x="0" y="5350"/>
                      </a:cubicBezTo>
                      <a:cubicBezTo>
                        <a:pt x="213" y="5594"/>
                        <a:pt x="456" y="5806"/>
                        <a:pt x="790" y="5958"/>
                      </a:cubicBezTo>
                      <a:lnTo>
                        <a:pt x="32280" y="5958"/>
                      </a:lnTo>
                      <a:cubicBezTo>
                        <a:pt x="32584" y="5806"/>
                        <a:pt x="32828" y="5594"/>
                        <a:pt x="33071" y="5350"/>
                      </a:cubicBezTo>
                      <a:cubicBezTo>
                        <a:pt x="32645" y="4986"/>
                        <a:pt x="32250" y="4621"/>
                        <a:pt x="31855" y="4256"/>
                      </a:cubicBezTo>
                      <a:cubicBezTo>
                        <a:pt x="31034" y="4743"/>
                        <a:pt x="29910" y="5016"/>
                        <a:pt x="28815" y="5016"/>
                      </a:cubicBezTo>
                      <a:cubicBezTo>
                        <a:pt x="25897" y="3709"/>
                        <a:pt x="23405" y="1977"/>
                        <a:pt x="2155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41" name="Google Shape;12441;p33"/>
                <p:cNvSpPr/>
                <p:nvPr/>
              </p:nvSpPr>
              <p:spPr>
                <a:xfrm>
                  <a:off x="1088425" y="1089200"/>
                  <a:ext cx="478775" cy="13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1" h="5260" extrusionOk="0">
                      <a:moveTo>
                        <a:pt x="1" y="1"/>
                      </a:moveTo>
                      <a:lnTo>
                        <a:pt x="1" y="5259"/>
                      </a:lnTo>
                      <a:lnTo>
                        <a:pt x="19150" y="5259"/>
                      </a:lnTo>
                      <a:lnTo>
                        <a:pt x="1915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42" name="Google Shape;12442;p33"/>
                <p:cNvSpPr/>
                <p:nvPr/>
              </p:nvSpPr>
              <p:spPr>
                <a:xfrm>
                  <a:off x="826275" y="1115800"/>
                  <a:ext cx="1003075" cy="22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23" h="9090" extrusionOk="0">
                      <a:moveTo>
                        <a:pt x="13861" y="1"/>
                      </a:moveTo>
                      <a:cubicBezTo>
                        <a:pt x="11581" y="3010"/>
                        <a:pt x="8541" y="5654"/>
                        <a:pt x="5016" y="7630"/>
                      </a:cubicBezTo>
                      <a:cubicBezTo>
                        <a:pt x="3709" y="7600"/>
                        <a:pt x="2432" y="7205"/>
                        <a:pt x="1459" y="6475"/>
                      </a:cubicBezTo>
                      <a:cubicBezTo>
                        <a:pt x="973" y="7053"/>
                        <a:pt x="487" y="7600"/>
                        <a:pt x="0" y="8177"/>
                      </a:cubicBezTo>
                      <a:cubicBezTo>
                        <a:pt x="274" y="8512"/>
                        <a:pt x="547" y="8846"/>
                        <a:pt x="943" y="9089"/>
                      </a:cubicBezTo>
                      <a:lnTo>
                        <a:pt x="39180" y="9089"/>
                      </a:lnTo>
                      <a:cubicBezTo>
                        <a:pt x="39545" y="8846"/>
                        <a:pt x="39849" y="8512"/>
                        <a:pt x="40123" y="8177"/>
                      </a:cubicBezTo>
                      <a:cubicBezTo>
                        <a:pt x="39636" y="7600"/>
                        <a:pt x="39150" y="7053"/>
                        <a:pt x="38664" y="6475"/>
                      </a:cubicBezTo>
                      <a:cubicBezTo>
                        <a:pt x="37661" y="7235"/>
                        <a:pt x="36323" y="7630"/>
                        <a:pt x="34955" y="7630"/>
                      </a:cubicBezTo>
                      <a:cubicBezTo>
                        <a:pt x="31429" y="5654"/>
                        <a:pt x="28420" y="3010"/>
                        <a:pt x="2614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43" name="Google Shape;12443;p33"/>
                <p:cNvSpPr/>
                <p:nvPr/>
              </p:nvSpPr>
              <p:spPr>
                <a:xfrm>
                  <a:off x="1067150" y="1329350"/>
                  <a:ext cx="520550" cy="2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22" h="10153" extrusionOk="0">
                      <a:moveTo>
                        <a:pt x="1" y="0"/>
                      </a:moveTo>
                      <a:lnTo>
                        <a:pt x="1" y="10152"/>
                      </a:lnTo>
                      <a:lnTo>
                        <a:pt x="20822" y="10152"/>
                      </a:lnTo>
                      <a:lnTo>
                        <a:pt x="20822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2444" name="Google Shape;12444;p33"/>
              <p:cNvSpPr/>
              <p:nvPr/>
            </p:nvSpPr>
            <p:spPr>
              <a:xfrm>
                <a:off x="272304" y="2668684"/>
                <a:ext cx="814376" cy="184856"/>
              </a:xfrm>
              <a:custGeom>
                <a:avLst/>
                <a:gdLst/>
                <a:ahLst/>
                <a:cxnLst/>
                <a:rect l="l" t="t" r="r" b="b"/>
                <a:pathLst>
                  <a:path w="48482" h="11005" extrusionOk="0">
                    <a:moveTo>
                      <a:pt x="16749" y="1"/>
                    </a:moveTo>
                    <a:cubicBezTo>
                      <a:pt x="14013" y="3648"/>
                      <a:pt x="10366" y="6840"/>
                      <a:pt x="6080" y="9241"/>
                    </a:cubicBezTo>
                    <a:cubicBezTo>
                      <a:pt x="4499" y="9211"/>
                      <a:pt x="2949" y="8724"/>
                      <a:pt x="1764" y="7843"/>
                    </a:cubicBezTo>
                    <a:cubicBezTo>
                      <a:pt x="1186" y="8512"/>
                      <a:pt x="609" y="9211"/>
                      <a:pt x="1" y="9880"/>
                    </a:cubicBezTo>
                    <a:cubicBezTo>
                      <a:pt x="335" y="10275"/>
                      <a:pt x="700" y="10700"/>
                      <a:pt x="1156" y="11004"/>
                    </a:cubicBezTo>
                    <a:lnTo>
                      <a:pt x="47357" y="11004"/>
                    </a:lnTo>
                    <a:cubicBezTo>
                      <a:pt x="47813" y="10700"/>
                      <a:pt x="48147" y="10275"/>
                      <a:pt x="48482" y="9880"/>
                    </a:cubicBezTo>
                    <a:cubicBezTo>
                      <a:pt x="47904" y="9211"/>
                      <a:pt x="47296" y="8512"/>
                      <a:pt x="46719" y="7843"/>
                    </a:cubicBezTo>
                    <a:cubicBezTo>
                      <a:pt x="45503" y="8755"/>
                      <a:pt x="43892" y="9241"/>
                      <a:pt x="42251" y="9241"/>
                    </a:cubicBezTo>
                    <a:cubicBezTo>
                      <a:pt x="37995" y="6840"/>
                      <a:pt x="34348" y="3648"/>
                      <a:pt x="316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5" name="Google Shape;12445;p33"/>
              <p:cNvSpPr/>
              <p:nvPr/>
            </p:nvSpPr>
            <p:spPr>
              <a:xfrm>
                <a:off x="443869" y="2842298"/>
                <a:ext cx="471791" cy="612185"/>
              </a:xfrm>
              <a:custGeom>
                <a:avLst/>
                <a:gdLst/>
                <a:ahLst/>
                <a:cxnLst/>
                <a:rect l="l" t="t" r="r" b="b"/>
                <a:pathLst>
                  <a:path w="28087" h="36445" extrusionOk="0">
                    <a:moveTo>
                      <a:pt x="1" y="0"/>
                    </a:moveTo>
                    <a:lnTo>
                      <a:pt x="1" y="36445"/>
                    </a:lnTo>
                    <a:lnTo>
                      <a:pt x="28086" y="36445"/>
                    </a:lnTo>
                    <a:lnTo>
                      <a:pt x="2808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6" name="Google Shape;12446;p33"/>
              <p:cNvSpPr/>
              <p:nvPr/>
            </p:nvSpPr>
            <p:spPr>
              <a:xfrm>
                <a:off x="1604996" y="2506325"/>
                <a:ext cx="7156" cy="16344"/>
              </a:xfrm>
              <a:custGeom>
                <a:avLst/>
                <a:gdLst/>
                <a:ahLst/>
                <a:cxnLst/>
                <a:rect l="l" t="t" r="r" b="b"/>
                <a:pathLst>
                  <a:path w="426" h="973" extrusionOk="0">
                    <a:moveTo>
                      <a:pt x="213" y="0"/>
                    </a:moveTo>
                    <a:cubicBezTo>
                      <a:pt x="92" y="0"/>
                      <a:pt x="0" y="91"/>
                      <a:pt x="0" y="243"/>
                    </a:cubicBezTo>
                    <a:lnTo>
                      <a:pt x="0" y="760"/>
                    </a:lnTo>
                    <a:cubicBezTo>
                      <a:pt x="0" y="882"/>
                      <a:pt x="92" y="973"/>
                      <a:pt x="213" y="973"/>
                    </a:cubicBezTo>
                    <a:cubicBezTo>
                      <a:pt x="335" y="973"/>
                      <a:pt x="426" y="882"/>
                      <a:pt x="426" y="760"/>
                    </a:cubicBezTo>
                    <a:lnTo>
                      <a:pt x="426" y="243"/>
                    </a:lnTo>
                    <a:cubicBezTo>
                      <a:pt x="426" y="91"/>
                      <a:pt x="335" y="0"/>
                      <a:pt x="213" y="0"/>
                    </a:cubicBezTo>
                    <a:close/>
                  </a:path>
                </a:pathLst>
              </a:custGeom>
              <a:solidFill>
                <a:srgbClr val="343F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7" name="Google Shape;12447;p33"/>
              <p:cNvSpPr/>
              <p:nvPr/>
            </p:nvSpPr>
            <p:spPr>
              <a:xfrm>
                <a:off x="1021879" y="2487930"/>
                <a:ext cx="832249" cy="1324214"/>
              </a:xfrm>
              <a:custGeom>
                <a:avLst/>
                <a:gdLst/>
                <a:ahLst/>
                <a:cxnLst/>
                <a:rect l="l" t="t" r="r" b="b"/>
                <a:pathLst>
                  <a:path w="49546" h="78834" extrusionOk="0">
                    <a:moveTo>
                      <a:pt x="31764" y="1"/>
                    </a:moveTo>
                    <a:lnTo>
                      <a:pt x="31339" y="62"/>
                    </a:lnTo>
                    <a:cubicBezTo>
                      <a:pt x="31217" y="882"/>
                      <a:pt x="31551" y="1733"/>
                      <a:pt x="31825" y="2524"/>
                    </a:cubicBezTo>
                    <a:lnTo>
                      <a:pt x="31946" y="2767"/>
                    </a:lnTo>
                    <a:cubicBezTo>
                      <a:pt x="32220" y="3588"/>
                      <a:pt x="32372" y="4651"/>
                      <a:pt x="31764" y="5107"/>
                    </a:cubicBezTo>
                    <a:cubicBezTo>
                      <a:pt x="31703" y="5138"/>
                      <a:pt x="31612" y="5199"/>
                      <a:pt x="31521" y="5229"/>
                    </a:cubicBezTo>
                    <a:cubicBezTo>
                      <a:pt x="29545" y="6445"/>
                      <a:pt x="27296" y="8117"/>
                      <a:pt x="25563" y="9758"/>
                    </a:cubicBezTo>
                    <a:cubicBezTo>
                      <a:pt x="24408" y="10852"/>
                      <a:pt x="23527" y="12098"/>
                      <a:pt x="22919" y="13375"/>
                    </a:cubicBezTo>
                    <a:cubicBezTo>
                      <a:pt x="22129" y="11642"/>
                      <a:pt x="21582" y="10123"/>
                      <a:pt x="21855" y="8025"/>
                    </a:cubicBezTo>
                    <a:cubicBezTo>
                      <a:pt x="21885" y="7782"/>
                      <a:pt x="22159" y="7387"/>
                      <a:pt x="21916" y="7357"/>
                    </a:cubicBezTo>
                    <a:cubicBezTo>
                      <a:pt x="21898" y="7354"/>
                      <a:pt x="21880" y="7353"/>
                      <a:pt x="21862" y="7353"/>
                    </a:cubicBezTo>
                    <a:cubicBezTo>
                      <a:pt x="21638" y="7353"/>
                      <a:pt x="21427" y="7526"/>
                      <a:pt x="21399" y="7752"/>
                    </a:cubicBezTo>
                    <a:cubicBezTo>
                      <a:pt x="21095" y="10305"/>
                      <a:pt x="21399" y="12250"/>
                      <a:pt x="22433" y="14439"/>
                    </a:cubicBezTo>
                    <a:cubicBezTo>
                      <a:pt x="22433" y="14469"/>
                      <a:pt x="22463" y="14469"/>
                      <a:pt x="22463" y="14500"/>
                    </a:cubicBezTo>
                    <a:cubicBezTo>
                      <a:pt x="22007" y="15837"/>
                      <a:pt x="21885" y="17205"/>
                      <a:pt x="22129" y="18481"/>
                    </a:cubicBezTo>
                    <a:cubicBezTo>
                      <a:pt x="22737" y="21734"/>
                      <a:pt x="25442" y="24013"/>
                      <a:pt x="27630" y="25381"/>
                    </a:cubicBezTo>
                    <a:cubicBezTo>
                      <a:pt x="28633" y="25989"/>
                      <a:pt x="29667" y="26567"/>
                      <a:pt x="30700" y="27083"/>
                    </a:cubicBezTo>
                    <a:cubicBezTo>
                      <a:pt x="32190" y="27874"/>
                      <a:pt x="33740" y="28694"/>
                      <a:pt x="35108" y="29728"/>
                    </a:cubicBezTo>
                    <a:cubicBezTo>
                      <a:pt x="35503" y="30001"/>
                      <a:pt x="35898" y="30366"/>
                      <a:pt x="36293" y="30731"/>
                    </a:cubicBezTo>
                    <a:cubicBezTo>
                      <a:pt x="36536" y="31065"/>
                      <a:pt x="36840" y="31369"/>
                      <a:pt x="37144" y="31703"/>
                    </a:cubicBezTo>
                    <a:cubicBezTo>
                      <a:pt x="37539" y="32220"/>
                      <a:pt x="37904" y="32767"/>
                      <a:pt x="38147" y="33406"/>
                    </a:cubicBezTo>
                    <a:cubicBezTo>
                      <a:pt x="37387" y="32859"/>
                      <a:pt x="36415" y="32494"/>
                      <a:pt x="35442" y="32494"/>
                    </a:cubicBezTo>
                    <a:lnTo>
                      <a:pt x="35412" y="32494"/>
                    </a:lnTo>
                    <a:cubicBezTo>
                      <a:pt x="33953" y="32494"/>
                      <a:pt x="32615" y="33041"/>
                      <a:pt x="31278" y="33558"/>
                    </a:cubicBezTo>
                    <a:cubicBezTo>
                      <a:pt x="30913" y="33710"/>
                      <a:pt x="30518" y="33862"/>
                      <a:pt x="30123" y="33983"/>
                    </a:cubicBezTo>
                    <a:cubicBezTo>
                      <a:pt x="28238" y="34652"/>
                      <a:pt x="26232" y="34986"/>
                      <a:pt x="24226" y="34986"/>
                    </a:cubicBezTo>
                    <a:cubicBezTo>
                      <a:pt x="23770" y="34986"/>
                      <a:pt x="22189" y="34925"/>
                      <a:pt x="21916" y="33983"/>
                    </a:cubicBezTo>
                    <a:cubicBezTo>
                      <a:pt x="21855" y="33801"/>
                      <a:pt x="21855" y="33588"/>
                      <a:pt x="21885" y="33375"/>
                    </a:cubicBezTo>
                    <a:cubicBezTo>
                      <a:pt x="21946" y="33284"/>
                      <a:pt x="21977" y="33162"/>
                      <a:pt x="21946" y="33041"/>
                    </a:cubicBezTo>
                    <a:cubicBezTo>
                      <a:pt x="21946" y="33011"/>
                      <a:pt x="21916" y="32980"/>
                      <a:pt x="21916" y="32950"/>
                    </a:cubicBezTo>
                    <a:cubicBezTo>
                      <a:pt x="21946" y="32676"/>
                      <a:pt x="21946" y="32372"/>
                      <a:pt x="21885" y="32068"/>
                    </a:cubicBezTo>
                    <a:cubicBezTo>
                      <a:pt x="21733" y="31308"/>
                      <a:pt x="21156" y="30700"/>
                      <a:pt x="20123" y="30153"/>
                    </a:cubicBezTo>
                    <a:cubicBezTo>
                      <a:pt x="20001" y="30093"/>
                      <a:pt x="19849" y="30032"/>
                      <a:pt x="19727" y="29971"/>
                    </a:cubicBezTo>
                    <a:cubicBezTo>
                      <a:pt x="19180" y="29697"/>
                      <a:pt x="18664" y="29424"/>
                      <a:pt x="18329" y="29029"/>
                    </a:cubicBezTo>
                    <a:cubicBezTo>
                      <a:pt x="18147" y="28816"/>
                      <a:pt x="18056" y="28482"/>
                      <a:pt x="18025" y="28208"/>
                    </a:cubicBezTo>
                    <a:lnTo>
                      <a:pt x="17144" y="28208"/>
                    </a:lnTo>
                    <a:cubicBezTo>
                      <a:pt x="17144" y="28694"/>
                      <a:pt x="17326" y="29211"/>
                      <a:pt x="17630" y="29576"/>
                    </a:cubicBezTo>
                    <a:cubicBezTo>
                      <a:pt x="18116" y="30153"/>
                      <a:pt x="18724" y="30457"/>
                      <a:pt x="19332" y="30761"/>
                    </a:cubicBezTo>
                    <a:cubicBezTo>
                      <a:pt x="19454" y="30822"/>
                      <a:pt x="19575" y="30883"/>
                      <a:pt x="19697" y="30944"/>
                    </a:cubicBezTo>
                    <a:cubicBezTo>
                      <a:pt x="20183" y="31187"/>
                      <a:pt x="20548" y="31460"/>
                      <a:pt x="20761" y="31734"/>
                    </a:cubicBezTo>
                    <a:cubicBezTo>
                      <a:pt x="20457" y="31612"/>
                      <a:pt x="20092" y="31521"/>
                      <a:pt x="19758" y="31521"/>
                    </a:cubicBezTo>
                    <a:cubicBezTo>
                      <a:pt x="19660" y="31512"/>
                      <a:pt x="19562" y="31509"/>
                      <a:pt x="19465" y="31509"/>
                    </a:cubicBezTo>
                    <a:cubicBezTo>
                      <a:pt x="19230" y="31509"/>
                      <a:pt x="19000" y="31530"/>
                      <a:pt x="18785" y="31552"/>
                    </a:cubicBezTo>
                    <a:cubicBezTo>
                      <a:pt x="18522" y="31569"/>
                      <a:pt x="18279" y="31587"/>
                      <a:pt x="18044" y="31587"/>
                    </a:cubicBezTo>
                    <a:cubicBezTo>
                      <a:pt x="17873" y="31587"/>
                      <a:pt x="17706" y="31577"/>
                      <a:pt x="17539" y="31552"/>
                    </a:cubicBezTo>
                    <a:cubicBezTo>
                      <a:pt x="16536" y="31369"/>
                      <a:pt x="15715" y="30366"/>
                      <a:pt x="15746" y="29363"/>
                    </a:cubicBezTo>
                    <a:cubicBezTo>
                      <a:pt x="15746" y="29241"/>
                      <a:pt x="15746" y="29150"/>
                      <a:pt x="15746" y="29029"/>
                    </a:cubicBezTo>
                    <a:cubicBezTo>
                      <a:pt x="15776" y="28755"/>
                      <a:pt x="15806" y="28421"/>
                      <a:pt x="15715" y="28086"/>
                    </a:cubicBezTo>
                    <a:cubicBezTo>
                      <a:pt x="15594" y="27661"/>
                      <a:pt x="15320" y="27327"/>
                      <a:pt x="15077" y="27053"/>
                    </a:cubicBezTo>
                    <a:cubicBezTo>
                      <a:pt x="14986" y="26962"/>
                      <a:pt x="14712" y="26567"/>
                      <a:pt x="14651" y="26506"/>
                    </a:cubicBezTo>
                    <a:cubicBezTo>
                      <a:pt x="14347" y="26141"/>
                      <a:pt x="14378" y="26020"/>
                      <a:pt x="14256" y="25533"/>
                    </a:cubicBezTo>
                    <a:cubicBezTo>
                      <a:pt x="14287" y="25472"/>
                      <a:pt x="14256" y="25442"/>
                      <a:pt x="14256" y="25381"/>
                    </a:cubicBezTo>
                    <a:cubicBezTo>
                      <a:pt x="14135" y="24713"/>
                      <a:pt x="14195" y="24013"/>
                      <a:pt x="14499" y="23436"/>
                    </a:cubicBezTo>
                    <a:cubicBezTo>
                      <a:pt x="14621" y="23193"/>
                      <a:pt x="14530" y="22950"/>
                      <a:pt x="14317" y="22828"/>
                    </a:cubicBezTo>
                    <a:cubicBezTo>
                      <a:pt x="14286" y="22810"/>
                      <a:pt x="14259" y="22802"/>
                      <a:pt x="14236" y="22802"/>
                    </a:cubicBezTo>
                    <a:cubicBezTo>
                      <a:pt x="14102" y="22802"/>
                      <a:pt x="14086" y="23072"/>
                      <a:pt x="13983" y="23254"/>
                    </a:cubicBezTo>
                    <a:cubicBezTo>
                      <a:pt x="13770" y="23649"/>
                      <a:pt x="13618" y="24013"/>
                      <a:pt x="13557" y="24469"/>
                    </a:cubicBezTo>
                    <a:cubicBezTo>
                      <a:pt x="12220" y="23132"/>
                      <a:pt x="10183" y="22098"/>
                      <a:pt x="8299" y="21916"/>
                    </a:cubicBezTo>
                    <a:cubicBezTo>
                      <a:pt x="7964" y="21886"/>
                      <a:pt x="7599" y="21855"/>
                      <a:pt x="7265" y="21855"/>
                    </a:cubicBezTo>
                    <a:cubicBezTo>
                      <a:pt x="6475" y="21825"/>
                      <a:pt x="5715" y="21795"/>
                      <a:pt x="5046" y="21491"/>
                    </a:cubicBezTo>
                    <a:cubicBezTo>
                      <a:pt x="4530" y="21278"/>
                      <a:pt x="4104" y="20761"/>
                      <a:pt x="3952" y="20244"/>
                    </a:cubicBezTo>
                    <a:cubicBezTo>
                      <a:pt x="3922" y="20184"/>
                      <a:pt x="3922" y="20123"/>
                      <a:pt x="3922" y="20062"/>
                    </a:cubicBezTo>
                    <a:cubicBezTo>
                      <a:pt x="4043" y="19819"/>
                      <a:pt x="4104" y="19576"/>
                      <a:pt x="4134" y="19332"/>
                    </a:cubicBezTo>
                    <a:cubicBezTo>
                      <a:pt x="4347" y="19089"/>
                      <a:pt x="4682" y="18937"/>
                      <a:pt x="5046" y="18755"/>
                    </a:cubicBezTo>
                    <a:cubicBezTo>
                      <a:pt x="5107" y="18785"/>
                      <a:pt x="5137" y="18785"/>
                      <a:pt x="5198" y="18785"/>
                    </a:cubicBezTo>
                    <a:cubicBezTo>
                      <a:pt x="5624" y="18816"/>
                      <a:pt x="6049" y="18846"/>
                      <a:pt x="6505" y="18846"/>
                    </a:cubicBezTo>
                    <a:cubicBezTo>
                      <a:pt x="7539" y="18846"/>
                      <a:pt x="8663" y="18542"/>
                      <a:pt x="9606" y="18025"/>
                    </a:cubicBezTo>
                    <a:cubicBezTo>
                      <a:pt x="11217" y="17174"/>
                      <a:pt x="13223" y="13466"/>
                      <a:pt x="13800" y="12250"/>
                    </a:cubicBezTo>
                    <a:lnTo>
                      <a:pt x="13344" y="12190"/>
                    </a:lnTo>
                    <a:cubicBezTo>
                      <a:pt x="12828" y="13223"/>
                      <a:pt x="10214" y="16870"/>
                      <a:pt x="9180" y="17418"/>
                    </a:cubicBezTo>
                    <a:cubicBezTo>
                      <a:pt x="8299" y="17904"/>
                      <a:pt x="7265" y="17965"/>
                      <a:pt x="6232" y="17965"/>
                    </a:cubicBezTo>
                    <a:cubicBezTo>
                      <a:pt x="6596" y="17539"/>
                      <a:pt x="6809" y="17022"/>
                      <a:pt x="6596" y="16475"/>
                    </a:cubicBezTo>
                    <a:cubicBezTo>
                      <a:pt x="6353" y="15807"/>
                      <a:pt x="5685" y="15594"/>
                      <a:pt x="5168" y="15442"/>
                    </a:cubicBezTo>
                    <a:cubicBezTo>
                      <a:pt x="4803" y="15320"/>
                      <a:pt x="4469" y="15229"/>
                      <a:pt x="4286" y="15016"/>
                    </a:cubicBezTo>
                    <a:cubicBezTo>
                      <a:pt x="3861" y="14500"/>
                      <a:pt x="3982" y="13740"/>
                      <a:pt x="4256" y="13375"/>
                    </a:cubicBezTo>
                    <a:cubicBezTo>
                      <a:pt x="4499" y="13071"/>
                      <a:pt x="4894" y="11916"/>
                      <a:pt x="4985" y="11156"/>
                    </a:cubicBezTo>
                    <a:lnTo>
                      <a:pt x="4985" y="11156"/>
                    </a:lnTo>
                    <a:lnTo>
                      <a:pt x="4712" y="11338"/>
                    </a:lnTo>
                    <a:cubicBezTo>
                      <a:pt x="4651" y="11703"/>
                      <a:pt x="4499" y="12159"/>
                      <a:pt x="4134" y="12645"/>
                    </a:cubicBezTo>
                    <a:cubicBezTo>
                      <a:pt x="3253" y="13861"/>
                      <a:pt x="3010" y="14895"/>
                      <a:pt x="3618" y="15594"/>
                    </a:cubicBezTo>
                    <a:cubicBezTo>
                      <a:pt x="3952" y="15989"/>
                      <a:pt x="4469" y="16141"/>
                      <a:pt x="4894" y="16293"/>
                    </a:cubicBezTo>
                    <a:cubicBezTo>
                      <a:pt x="5381" y="16445"/>
                      <a:pt x="5685" y="16536"/>
                      <a:pt x="5776" y="16779"/>
                    </a:cubicBezTo>
                    <a:cubicBezTo>
                      <a:pt x="5897" y="17114"/>
                      <a:pt x="5533" y="17509"/>
                      <a:pt x="5107" y="17752"/>
                    </a:cubicBezTo>
                    <a:cubicBezTo>
                      <a:pt x="4955" y="17813"/>
                      <a:pt x="4833" y="17874"/>
                      <a:pt x="4682" y="17965"/>
                    </a:cubicBezTo>
                    <a:cubicBezTo>
                      <a:pt x="4469" y="18056"/>
                      <a:pt x="4286" y="18147"/>
                      <a:pt x="4074" y="18238"/>
                    </a:cubicBezTo>
                    <a:cubicBezTo>
                      <a:pt x="4013" y="17934"/>
                      <a:pt x="3922" y="17600"/>
                      <a:pt x="3830" y="17357"/>
                    </a:cubicBezTo>
                    <a:cubicBezTo>
                      <a:pt x="3648" y="16749"/>
                      <a:pt x="3010" y="16658"/>
                      <a:pt x="2615" y="16263"/>
                    </a:cubicBezTo>
                    <a:cubicBezTo>
                      <a:pt x="2523" y="16171"/>
                      <a:pt x="1885" y="15503"/>
                      <a:pt x="1794" y="15381"/>
                    </a:cubicBezTo>
                    <a:cubicBezTo>
                      <a:pt x="912" y="14287"/>
                      <a:pt x="365" y="12828"/>
                      <a:pt x="578" y="11278"/>
                    </a:cubicBezTo>
                    <a:lnTo>
                      <a:pt x="578" y="11278"/>
                    </a:lnTo>
                    <a:lnTo>
                      <a:pt x="213" y="11338"/>
                    </a:lnTo>
                    <a:cubicBezTo>
                      <a:pt x="1" y="13132"/>
                      <a:pt x="578" y="15016"/>
                      <a:pt x="1855" y="16293"/>
                    </a:cubicBezTo>
                    <a:cubicBezTo>
                      <a:pt x="1946" y="16384"/>
                      <a:pt x="2067" y="16506"/>
                      <a:pt x="2189" y="16597"/>
                    </a:cubicBezTo>
                    <a:cubicBezTo>
                      <a:pt x="2523" y="16931"/>
                      <a:pt x="2858" y="17266"/>
                      <a:pt x="3010" y="17630"/>
                    </a:cubicBezTo>
                    <a:cubicBezTo>
                      <a:pt x="3192" y="18208"/>
                      <a:pt x="3283" y="18664"/>
                      <a:pt x="3253" y="19029"/>
                    </a:cubicBezTo>
                    <a:cubicBezTo>
                      <a:pt x="3010" y="19454"/>
                      <a:pt x="2949" y="19971"/>
                      <a:pt x="3101" y="20488"/>
                    </a:cubicBezTo>
                    <a:cubicBezTo>
                      <a:pt x="3314" y="21278"/>
                      <a:pt x="3922" y="21977"/>
                      <a:pt x="4682" y="22311"/>
                    </a:cubicBezTo>
                    <a:cubicBezTo>
                      <a:pt x="5502" y="22676"/>
                      <a:pt x="6384" y="22706"/>
                      <a:pt x="7235" y="22737"/>
                    </a:cubicBezTo>
                    <a:cubicBezTo>
                      <a:pt x="7569" y="22737"/>
                      <a:pt x="7903" y="22767"/>
                      <a:pt x="8207" y="22798"/>
                    </a:cubicBezTo>
                    <a:cubicBezTo>
                      <a:pt x="10244" y="23010"/>
                      <a:pt x="12372" y="24804"/>
                      <a:pt x="13618" y="26415"/>
                    </a:cubicBezTo>
                    <a:cubicBezTo>
                      <a:pt x="13739" y="27023"/>
                      <a:pt x="13770" y="27266"/>
                      <a:pt x="14165" y="27752"/>
                    </a:cubicBezTo>
                    <a:cubicBezTo>
                      <a:pt x="14256" y="27843"/>
                      <a:pt x="14317" y="27934"/>
                      <a:pt x="14408" y="28026"/>
                    </a:cubicBezTo>
                    <a:cubicBezTo>
                      <a:pt x="14590" y="28238"/>
                      <a:pt x="14803" y="28451"/>
                      <a:pt x="14864" y="28694"/>
                    </a:cubicBezTo>
                    <a:cubicBezTo>
                      <a:pt x="14894" y="28877"/>
                      <a:pt x="14894" y="29089"/>
                      <a:pt x="14864" y="29333"/>
                    </a:cubicBezTo>
                    <a:cubicBezTo>
                      <a:pt x="14864" y="29454"/>
                      <a:pt x="14834" y="29576"/>
                      <a:pt x="14834" y="29728"/>
                    </a:cubicBezTo>
                    <a:cubicBezTo>
                      <a:pt x="14803" y="31156"/>
                      <a:pt x="15958" y="32555"/>
                      <a:pt x="17387" y="32798"/>
                    </a:cubicBezTo>
                    <a:cubicBezTo>
                      <a:pt x="17645" y="32843"/>
                      <a:pt x="17896" y="32859"/>
                      <a:pt x="18139" y="32859"/>
                    </a:cubicBezTo>
                    <a:cubicBezTo>
                      <a:pt x="18382" y="32859"/>
                      <a:pt x="18618" y="32843"/>
                      <a:pt x="18846" y="32828"/>
                    </a:cubicBezTo>
                    <a:cubicBezTo>
                      <a:pt x="19061" y="32807"/>
                      <a:pt x="19276" y="32785"/>
                      <a:pt x="19480" y="32785"/>
                    </a:cubicBezTo>
                    <a:cubicBezTo>
                      <a:pt x="19565" y="32785"/>
                      <a:pt x="19647" y="32789"/>
                      <a:pt x="19727" y="32798"/>
                    </a:cubicBezTo>
                    <a:cubicBezTo>
                      <a:pt x="20274" y="32798"/>
                      <a:pt x="20822" y="33132"/>
                      <a:pt x="21004" y="33558"/>
                    </a:cubicBezTo>
                    <a:lnTo>
                      <a:pt x="21004" y="33922"/>
                    </a:lnTo>
                    <a:cubicBezTo>
                      <a:pt x="20974" y="34287"/>
                      <a:pt x="20943" y="34318"/>
                      <a:pt x="21065" y="34743"/>
                    </a:cubicBezTo>
                    <a:cubicBezTo>
                      <a:pt x="21369" y="35777"/>
                      <a:pt x="23041" y="36263"/>
                      <a:pt x="24743" y="36263"/>
                    </a:cubicBezTo>
                    <a:cubicBezTo>
                      <a:pt x="26262" y="36263"/>
                      <a:pt x="27326" y="36141"/>
                      <a:pt x="28846" y="35868"/>
                    </a:cubicBezTo>
                    <a:cubicBezTo>
                      <a:pt x="30305" y="35625"/>
                      <a:pt x="31612" y="34956"/>
                      <a:pt x="32980" y="34439"/>
                    </a:cubicBezTo>
                    <a:cubicBezTo>
                      <a:pt x="33381" y="34302"/>
                      <a:pt x="33803" y="34242"/>
                      <a:pt x="34232" y="34242"/>
                    </a:cubicBezTo>
                    <a:cubicBezTo>
                      <a:pt x="34942" y="34242"/>
                      <a:pt x="35672" y="34406"/>
                      <a:pt x="36354" y="34652"/>
                    </a:cubicBezTo>
                    <a:cubicBezTo>
                      <a:pt x="37387" y="35017"/>
                      <a:pt x="38147" y="35898"/>
                      <a:pt x="38208" y="37023"/>
                    </a:cubicBezTo>
                    <a:cubicBezTo>
                      <a:pt x="38269" y="37539"/>
                      <a:pt x="38482" y="37722"/>
                      <a:pt x="37995" y="38634"/>
                    </a:cubicBezTo>
                    <a:cubicBezTo>
                      <a:pt x="37509" y="39728"/>
                      <a:pt x="36840" y="40822"/>
                      <a:pt x="36111" y="41947"/>
                    </a:cubicBezTo>
                    <a:cubicBezTo>
                      <a:pt x="34834" y="43923"/>
                      <a:pt x="33527" y="45959"/>
                      <a:pt x="33466" y="48330"/>
                    </a:cubicBezTo>
                    <a:cubicBezTo>
                      <a:pt x="33436" y="48877"/>
                      <a:pt x="33497" y="49394"/>
                      <a:pt x="33588" y="49941"/>
                    </a:cubicBezTo>
                    <a:cubicBezTo>
                      <a:pt x="33618" y="49941"/>
                      <a:pt x="33618" y="49971"/>
                      <a:pt x="33618" y="49971"/>
                    </a:cubicBezTo>
                    <a:cubicBezTo>
                      <a:pt x="33801" y="50822"/>
                      <a:pt x="34074" y="51643"/>
                      <a:pt x="34348" y="52464"/>
                    </a:cubicBezTo>
                    <a:cubicBezTo>
                      <a:pt x="34560" y="53041"/>
                      <a:pt x="34864" y="53619"/>
                      <a:pt x="34925" y="54227"/>
                    </a:cubicBezTo>
                    <a:cubicBezTo>
                      <a:pt x="36871" y="68513"/>
                      <a:pt x="32980" y="75352"/>
                      <a:pt x="31308" y="78087"/>
                    </a:cubicBezTo>
                    <a:cubicBezTo>
                      <a:pt x="31187" y="78300"/>
                      <a:pt x="31247" y="78573"/>
                      <a:pt x="31460" y="78695"/>
                    </a:cubicBezTo>
                    <a:cubicBezTo>
                      <a:pt x="31521" y="78756"/>
                      <a:pt x="31612" y="78756"/>
                      <a:pt x="31673" y="78756"/>
                    </a:cubicBezTo>
                    <a:cubicBezTo>
                      <a:pt x="31781" y="78756"/>
                      <a:pt x="34278" y="78833"/>
                      <a:pt x="35729" y="78833"/>
                    </a:cubicBezTo>
                    <a:cubicBezTo>
                      <a:pt x="36310" y="78833"/>
                      <a:pt x="36723" y="78821"/>
                      <a:pt x="36749" y="78786"/>
                    </a:cubicBezTo>
                    <a:cubicBezTo>
                      <a:pt x="38542" y="75838"/>
                      <a:pt x="41855" y="64774"/>
                      <a:pt x="39120" y="54196"/>
                    </a:cubicBezTo>
                    <a:cubicBezTo>
                      <a:pt x="38937" y="53558"/>
                      <a:pt x="38573" y="52707"/>
                      <a:pt x="38360" y="52129"/>
                    </a:cubicBezTo>
                    <a:cubicBezTo>
                      <a:pt x="37904" y="50822"/>
                      <a:pt x="37357" y="50002"/>
                      <a:pt x="37418" y="48725"/>
                    </a:cubicBezTo>
                    <a:cubicBezTo>
                      <a:pt x="37448" y="47296"/>
                      <a:pt x="37904" y="46050"/>
                      <a:pt x="38573" y="44774"/>
                    </a:cubicBezTo>
                    <a:cubicBezTo>
                      <a:pt x="38664" y="44682"/>
                      <a:pt x="38725" y="44622"/>
                      <a:pt x="38816" y="44530"/>
                    </a:cubicBezTo>
                    <a:cubicBezTo>
                      <a:pt x="39789" y="43649"/>
                      <a:pt x="38846" y="42889"/>
                      <a:pt x="40366" y="42372"/>
                    </a:cubicBezTo>
                    <a:cubicBezTo>
                      <a:pt x="41217" y="42099"/>
                      <a:pt x="42007" y="41825"/>
                      <a:pt x="42676" y="41521"/>
                    </a:cubicBezTo>
                    <a:cubicBezTo>
                      <a:pt x="44591" y="40609"/>
                      <a:pt x="46932" y="39363"/>
                      <a:pt x="48117" y="37418"/>
                    </a:cubicBezTo>
                    <a:cubicBezTo>
                      <a:pt x="49272" y="35473"/>
                      <a:pt x="49059" y="32555"/>
                      <a:pt x="47053" y="31096"/>
                    </a:cubicBezTo>
                    <a:cubicBezTo>
                      <a:pt x="46719" y="30852"/>
                      <a:pt x="46719" y="30609"/>
                      <a:pt x="46354" y="30457"/>
                    </a:cubicBezTo>
                    <a:cubicBezTo>
                      <a:pt x="46111" y="30336"/>
                      <a:pt x="46020" y="30093"/>
                      <a:pt x="45807" y="29971"/>
                    </a:cubicBezTo>
                    <a:cubicBezTo>
                      <a:pt x="45776" y="29910"/>
                      <a:pt x="45351" y="29424"/>
                      <a:pt x="45321" y="29363"/>
                    </a:cubicBezTo>
                    <a:cubicBezTo>
                      <a:pt x="45138" y="28968"/>
                      <a:pt x="45047" y="28968"/>
                      <a:pt x="45260" y="28573"/>
                    </a:cubicBezTo>
                    <a:cubicBezTo>
                      <a:pt x="45564" y="28026"/>
                      <a:pt x="46050" y="27600"/>
                      <a:pt x="46567" y="27144"/>
                    </a:cubicBezTo>
                    <a:cubicBezTo>
                      <a:pt x="46810" y="26962"/>
                      <a:pt x="47023" y="26779"/>
                      <a:pt x="47235" y="26567"/>
                    </a:cubicBezTo>
                    <a:cubicBezTo>
                      <a:pt x="48725" y="25168"/>
                      <a:pt x="49546" y="23314"/>
                      <a:pt x="49515" y="21308"/>
                    </a:cubicBezTo>
                    <a:lnTo>
                      <a:pt x="49515" y="21308"/>
                    </a:lnTo>
                    <a:lnTo>
                      <a:pt x="49029" y="21339"/>
                    </a:lnTo>
                    <a:cubicBezTo>
                      <a:pt x="49059" y="23102"/>
                      <a:pt x="47935" y="24682"/>
                      <a:pt x="46628" y="25928"/>
                    </a:cubicBezTo>
                    <a:cubicBezTo>
                      <a:pt x="46445" y="26111"/>
                      <a:pt x="46232" y="26293"/>
                      <a:pt x="45989" y="26475"/>
                    </a:cubicBezTo>
                    <a:cubicBezTo>
                      <a:pt x="45442" y="26962"/>
                      <a:pt x="44865" y="27448"/>
                      <a:pt x="44469" y="28147"/>
                    </a:cubicBezTo>
                    <a:cubicBezTo>
                      <a:pt x="44348" y="28390"/>
                      <a:pt x="44287" y="28634"/>
                      <a:pt x="44226" y="28877"/>
                    </a:cubicBezTo>
                    <a:cubicBezTo>
                      <a:pt x="44014" y="28360"/>
                      <a:pt x="43922" y="27722"/>
                      <a:pt x="43983" y="27053"/>
                    </a:cubicBezTo>
                    <a:cubicBezTo>
                      <a:pt x="44105" y="26050"/>
                      <a:pt x="44409" y="24135"/>
                      <a:pt x="44834" y="23223"/>
                    </a:cubicBezTo>
                    <a:lnTo>
                      <a:pt x="44226" y="22919"/>
                    </a:lnTo>
                    <a:cubicBezTo>
                      <a:pt x="43862" y="23770"/>
                      <a:pt x="43223" y="25989"/>
                      <a:pt x="43102" y="26962"/>
                    </a:cubicBezTo>
                    <a:cubicBezTo>
                      <a:pt x="42950" y="28360"/>
                      <a:pt x="43375" y="29667"/>
                      <a:pt x="44257" y="30457"/>
                    </a:cubicBezTo>
                    <a:cubicBezTo>
                      <a:pt x="44409" y="30579"/>
                      <a:pt x="44561" y="30700"/>
                      <a:pt x="44713" y="30792"/>
                    </a:cubicBezTo>
                    <a:cubicBezTo>
                      <a:pt x="44925" y="31035"/>
                      <a:pt x="45199" y="31187"/>
                      <a:pt x="45503" y="31278"/>
                    </a:cubicBezTo>
                    <a:lnTo>
                      <a:pt x="45594" y="31278"/>
                    </a:lnTo>
                    <a:cubicBezTo>
                      <a:pt x="45594" y="31278"/>
                      <a:pt x="45989" y="31764"/>
                      <a:pt x="45989" y="31764"/>
                    </a:cubicBezTo>
                    <a:cubicBezTo>
                      <a:pt x="46324" y="31916"/>
                      <a:pt x="46172" y="31855"/>
                      <a:pt x="46445" y="32068"/>
                    </a:cubicBezTo>
                    <a:cubicBezTo>
                      <a:pt x="47995" y="33193"/>
                      <a:pt x="47570" y="35077"/>
                      <a:pt x="46597" y="36658"/>
                    </a:cubicBezTo>
                    <a:cubicBezTo>
                      <a:pt x="45533" y="38421"/>
                      <a:pt x="45047" y="38147"/>
                      <a:pt x="43284" y="38968"/>
                    </a:cubicBezTo>
                    <a:cubicBezTo>
                      <a:pt x="42646" y="39272"/>
                      <a:pt x="42129" y="39454"/>
                      <a:pt x="41339" y="39728"/>
                    </a:cubicBezTo>
                    <a:cubicBezTo>
                      <a:pt x="40488" y="40032"/>
                      <a:pt x="40275" y="40397"/>
                      <a:pt x="39697" y="40549"/>
                    </a:cubicBezTo>
                    <a:cubicBezTo>
                      <a:pt x="40488" y="38360"/>
                      <a:pt x="40579" y="37995"/>
                      <a:pt x="40731" y="36293"/>
                    </a:cubicBezTo>
                    <a:cubicBezTo>
                      <a:pt x="40731" y="36263"/>
                      <a:pt x="40731" y="36232"/>
                      <a:pt x="40731" y="36172"/>
                    </a:cubicBezTo>
                    <a:cubicBezTo>
                      <a:pt x="40792" y="36111"/>
                      <a:pt x="40792" y="36050"/>
                      <a:pt x="40792" y="35989"/>
                    </a:cubicBezTo>
                    <a:cubicBezTo>
                      <a:pt x="40822" y="35716"/>
                      <a:pt x="40792" y="35412"/>
                      <a:pt x="40731" y="35138"/>
                    </a:cubicBezTo>
                    <a:cubicBezTo>
                      <a:pt x="40488" y="32919"/>
                      <a:pt x="38512" y="30184"/>
                      <a:pt x="36597" y="28330"/>
                    </a:cubicBezTo>
                    <a:cubicBezTo>
                      <a:pt x="35776" y="26506"/>
                      <a:pt x="34682" y="24469"/>
                      <a:pt x="35260" y="21947"/>
                    </a:cubicBezTo>
                    <a:lnTo>
                      <a:pt x="34773" y="21947"/>
                    </a:lnTo>
                    <a:cubicBezTo>
                      <a:pt x="34287" y="24013"/>
                      <a:pt x="34257" y="25868"/>
                      <a:pt x="34682" y="27509"/>
                    </a:cubicBezTo>
                    <a:cubicBezTo>
                      <a:pt x="33466" y="26719"/>
                      <a:pt x="33405" y="26506"/>
                      <a:pt x="31977" y="25776"/>
                    </a:cubicBezTo>
                    <a:cubicBezTo>
                      <a:pt x="30974" y="25260"/>
                      <a:pt x="29515" y="24591"/>
                      <a:pt x="28542" y="23983"/>
                    </a:cubicBezTo>
                    <a:cubicBezTo>
                      <a:pt x="26506" y="22706"/>
                      <a:pt x="24135" y="21278"/>
                      <a:pt x="23588" y="18360"/>
                    </a:cubicBezTo>
                    <a:cubicBezTo>
                      <a:pt x="23132" y="15776"/>
                      <a:pt x="24013" y="13101"/>
                      <a:pt x="26475" y="10731"/>
                    </a:cubicBezTo>
                    <a:cubicBezTo>
                      <a:pt x="28117" y="9150"/>
                      <a:pt x="29849" y="7600"/>
                      <a:pt x="31794" y="6445"/>
                    </a:cubicBezTo>
                    <a:cubicBezTo>
                      <a:pt x="32463" y="6019"/>
                      <a:pt x="33162" y="5624"/>
                      <a:pt x="33831" y="5199"/>
                    </a:cubicBezTo>
                    <a:cubicBezTo>
                      <a:pt x="34378" y="4834"/>
                      <a:pt x="34956" y="4439"/>
                      <a:pt x="35503" y="3952"/>
                    </a:cubicBezTo>
                    <a:cubicBezTo>
                      <a:pt x="35503" y="3952"/>
                      <a:pt x="35533" y="3983"/>
                      <a:pt x="35564" y="3983"/>
                    </a:cubicBezTo>
                    <a:cubicBezTo>
                      <a:pt x="35837" y="4044"/>
                      <a:pt x="36111" y="4104"/>
                      <a:pt x="36415" y="4104"/>
                    </a:cubicBezTo>
                    <a:cubicBezTo>
                      <a:pt x="37630" y="4104"/>
                      <a:pt x="38390" y="3466"/>
                      <a:pt x="39059" y="2463"/>
                    </a:cubicBezTo>
                    <a:cubicBezTo>
                      <a:pt x="39545" y="1764"/>
                      <a:pt x="39728" y="882"/>
                      <a:pt x="39637" y="62"/>
                    </a:cubicBezTo>
                    <a:lnTo>
                      <a:pt x="39241" y="62"/>
                    </a:lnTo>
                    <a:cubicBezTo>
                      <a:pt x="39333" y="730"/>
                      <a:pt x="39120" y="1369"/>
                      <a:pt x="38816" y="1977"/>
                    </a:cubicBezTo>
                    <a:cubicBezTo>
                      <a:pt x="38147" y="3162"/>
                      <a:pt x="37326" y="3436"/>
                      <a:pt x="36445" y="3436"/>
                    </a:cubicBezTo>
                    <a:cubicBezTo>
                      <a:pt x="36263" y="3436"/>
                      <a:pt x="36171" y="3253"/>
                      <a:pt x="36232" y="3101"/>
                    </a:cubicBezTo>
                    <a:cubicBezTo>
                      <a:pt x="36354" y="2828"/>
                      <a:pt x="36475" y="2524"/>
                      <a:pt x="36506" y="2372"/>
                    </a:cubicBezTo>
                    <a:cubicBezTo>
                      <a:pt x="36658" y="1126"/>
                      <a:pt x="36719" y="913"/>
                      <a:pt x="36475" y="62"/>
                    </a:cubicBezTo>
                    <a:lnTo>
                      <a:pt x="35959" y="62"/>
                    </a:lnTo>
                    <a:cubicBezTo>
                      <a:pt x="36263" y="730"/>
                      <a:pt x="36111" y="1612"/>
                      <a:pt x="35776" y="2220"/>
                    </a:cubicBezTo>
                    <a:cubicBezTo>
                      <a:pt x="35229" y="3192"/>
                      <a:pt x="34226" y="3861"/>
                      <a:pt x="33345" y="4439"/>
                    </a:cubicBezTo>
                    <a:cubicBezTo>
                      <a:pt x="33223" y="4530"/>
                      <a:pt x="32828" y="4682"/>
                      <a:pt x="32737" y="4743"/>
                    </a:cubicBezTo>
                    <a:cubicBezTo>
                      <a:pt x="32858" y="4044"/>
                      <a:pt x="32706" y="3405"/>
                      <a:pt x="32463" y="2706"/>
                    </a:cubicBezTo>
                    <a:lnTo>
                      <a:pt x="32129" y="2037"/>
                    </a:lnTo>
                    <a:cubicBezTo>
                      <a:pt x="31855" y="1308"/>
                      <a:pt x="31612" y="639"/>
                      <a:pt x="317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8" name="Google Shape;12448;p33"/>
              <p:cNvSpPr/>
              <p:nvPr/>
            </p:nvSpPr>
            <p:spPr>
              <a:xfrm>
                <a:off x="888481" y="2458314"/>
                <a:ext cx="554637" cy="258933"/>
              </a:xfrm>
              <a:custGeom>
                <a:avLst/>
                <a:gdLst/>
                <a:ahLst/>
                <a:cxnLst/>
                <a:rect l="l" t="t" r="r" b="b"/>
                <a:pathLst>
                  <a:path w="33019" h="15415" extrusionOk="0">
                    <a:moveTo>
                      <a:pt x="16848" y="1"/>
                    </a:moveTo>
                    <a:cubicBezTo>
                      <a:pt x="16289" y="1"/>
                      <a:pt x="16305" y="412"/>
                      <a:pt x="15991" y="412"/>
                    </a:cubicBezTo>
                    <a:cubicBezTo>
                      <a:pt x="15877" y="412"/>
                      <a:pt x="15721" y="359"/>
                      <a:pt x="15480" y="214"/>
                    </a:cubicBezTo>
                    <a:cubicBezTo>
                      <a:pt x="15411" y="172"/>
                      <a:pt x="15261" y="154"/>
                      <a:pt x="15069" y="154"/>
                    </a:cubicBezTo>
                    <a:cubicBezTo>
                      <a:pt x="14417" y="154"/>
                      <a:pt x="13273" y="360"/>
                      <a:pt x="13109" y="548"/>
                    </a:cubicBezTo>
                    <a:cubicBezTo>
                      <a:pt x="12756" y="960"/>
                      <a:pt x="12460" y="1828"/>
                      <a:pt x="11890" y="1828"/>
                    </a:cubicBezTo>
                    <a:cubicBezTo>
                      <a:pt x="11871" y="1828"/>
                      <a:pt x="11852" y="1827"/>
                      <a:pt x="11832" y="1825"/>
                    </a:cubicBezTo>
                    <a:cubicBezTo>
                      <a:pt x="11583" y="1789"/>
                      <a:pt x="11227" y="1740"/>
                      <a:pt x="10867" y="1740"/>
                    </a:cubicBezTo>
                    <a:cubicBezTo>
                      <a:pt x="10306" y="1740"/>
                      <a:pt x="9738" y="1860"/>
                      <a:pt x="9553" y="2341"/>
                    </a:cubicBezTo>
                    <a:cubicBezTo>
                      <a:pt x="9377" y="2766"/>
                      <a:pt x="9258" y="2908"/>
                      <a:pt x="9100" y="2908"/>
                    </a:cubicBezTo>
                    <a:cubicBezTo>
                      <a:pt x="8930" y="2908"/>
                      <a:pt x="8715" y="2742"/>
                      <a:pt x="8337" y="2585"/>
                    </a:cubicBezTo>
                    <a:cubicBezTo>
                      <a:pt x="8318" y="2576"/>
                      <a:pt x="8301" y="2572"/>
                      <a:pt x="8283" y="2572"/>
                    </a:cubicBezTo>
                    <a:cubicBezTo>
                      <a:pt x="7982" y="2572"/>
                      <a:pt x="7802" y="3756"/>
                      <a:pt x="7486" y="4044"/>
                    </a:cubicBezTo>
                    <a:cubicBezTo>
                      <a:pt x="7325" y="4195"/>
                      <a:pt x="7188" y="4253"/>
                      <a:pt x="7060" y="4253"/>
                    </a:cubicBezTo>
                    <a:cubicBezTo>
                      <a:pt x="6752" y="4253"/>
                      <a:pt x="6495" y="3920"/>
                      <a:pt x="6087" y="3770"/>
                    </a:cubicBezTo>
                    <a:cubicBezTo>
                      <a:pt x="6072" y="3763"/>
                      <a:pt x="6054" y="3760"/>
                      <a:pt x="6035" y="3760"/>
                    </a:cubicBezTo>
                    <a:cubicBezTo>
                      <a:pt x="5712" y="3760"/>
                      <a:pt x="4886" y="4664"/>
                      <a:pt x="4628" y="4864"/>
                    </a:cubicBezTo>
                    <a:cubicBezTo>
                      <a:pt x="4157" y="5212"/>
                      <a:pt x="4698" y="5964"/>
                      <a:pt x="4252" y="5964"/>
                    </a:cubicBezTo>
                    <a:cubicBezTo>
                      <a:pt x="4151" y="5964"/>
                      <a:pt x="4001" y="5926"/>
                      <a:pt x="3777" y="5837"/>
                    </a:cubicBezTo>
                    <a:cubicBezTo>
                      <a:pt x="3529" y="5730"/>
                      <a:pt x="3367" y="5684"/>
                      <a:pt x="3264" y="5684"/>
                    </a:cubicBezTo>
                    <a:cubicBezTo>
                      <a:pt x="2813" y="5684"/>
                      <a:pt x="3510" y="6560"/>
                      <a:pt x="3139" y="6931"/>
                    </a:cubicBezTo>
                    <a:cubicBezTo>
                      <a:pt x="2410" y="7630"/>
                      <a:pt x="2197" y="8025"/>
                      <a:pt x="1710" y="8816"/>
                    </a:cubicBezTo>
                    <a:cubicBezTo>
                      <a:pt x="1528" y="9150"/>
                      <a:pt x="464" y="9940"/>
                      <a:pt x="434" y="10062"/>
                    </a:cubicBezTo>
                    <a:cubicBezTo>
                      <a:pt x="373" y="10427"/>
                      <a:pt x="1072" y="10579"/>
                      <a:pt x="1103" y="10943"/>
                    </a:cubicBezTo>
                    <a:cubicBezTo>
                      <a:pt x="1042" y="11187"/>
                      <a:pt x="1011" y="11430"/>
                      <a:pt x="1042" y="11703"/>
                    </a:cubicBezTo>
                    <a:cubicBezTo>
                      <a:pt x="1220" y="12239"/>
                      <a:pt x="1" y="12920"/>
                      <a:pt x="1147" y="12920"/>
                    </a:cubicBezTo>
                    <a:cubicBezTo>
                      <a:pt x="1171" y="12920"/>
                      <a:pt x="1197" y="12920"/>
                      <a:pt x="1224" y="12919"/>
                    </a:cubicBezTo>
                    <a:cubicBezTo>
                      <a:pt x="1246" y="12919"/>
                      <a:pt x="1267" y="12918"/>
                      <a:pt x="1288" y="12918"/>
                    </a:cubicBezTo>
                    <a:cubicBezTo>
                      <a:pt x="2401" y="12918"/>
                      <a:pt x="1357" y="13717"/>
                      <a:pt x="1954" y="14135"/>
                    </a:cubicBezTo>
                    <a:cubicBezTo>
                      <a:pt x="1986" y="14156"/>
                      <a:pt x="2025" y="14166"/>
                      <a:pt x="2070" y="14166"/>
                    </a:cubicBezTo>
                    <a:cubicBezTo>
                      <a:pt x="2364" y="14166"/>
                      <a:pt x="2906" y="13770"/>
                      <a:pt x="3343" y="13770"/>
                    </a:cubicBezTo>
                    <a:cubicBezTo>
                      <a:pt x="3409" y="13770"/>
                      <a:pt x="3474" y="13779"/>
                      <a:pt x="3534" y="13801"/>
                    </a:cubicBezTo>
                    <a:cubicBezTo>
                      <a:pt x="4051" y="14013"/>
                      <a:pt x="4112" y="14956"/>
                      <a:pt x="4446" y="15016"/>
                    </a:cubicBezTo>
                    <a:cubicBezTo>
                      <a:pt x="4458" y="15019"/>
                      <a:pt x="4470" y="15020"/>
                      <a:pt x="4482" y="15020"/>
                    </a:cubicBezTo>
                    <a:cubicBezTo>
                      <a:pt x="4748" y="15020"/>
                      <a:pt x="5061" y="14402"/>
                      <a:pt x="5206" y="14256"/>
                    </a:cubicBezTo>
                    <a:cubicBezTo>
                      <a:pt x="5290" y="14173"/>
                      <a:pt x="5378" y="14142"/>
                      <a:pt x="5468" y="14142"/>
                    </a:cubicBezTo>
                    <a:cubicBezTo>
                      <a:pt x="5708" y="14142"/>
                      <a:pt x="5967" y="14356"/>
                      <a:pt x="6209" y="14378"/>
                    </a:cubicBezTo>
                    <a:cubicBezTo>
                      <a:pt x="6770" y="14404"/>
                      <a:pt x="6518" y="15415"/>
                      <a:pt x="7016" y="15415"/>
                    </a:cubicBezTo>
                    <a:cubicBezTo>
                      <a:pt x="7111" y="15415"/>
                      <a:pt x="7234" y="15378"/>
                      <a:pt x="7394" y="15290"/>
                    </a:cubicBezTo>
                    <a:cubicBezTo>
                      <a:pt x="7683" y="15121"/>
                      <a:pt x="8277" y="14705"/>
                      <a:pt x="8663" y="14705"/>
                    </a:cubicBezTo>
                    <a:cubicBezTo>
                      <a:pt x="8764" y="14705"/>
                      <a:pt x="8851" y="14734"/>
                      <a:pt x="8914" y="14804"/>
                    </a:cubicBezTo>
                    <a:cubicBezTo>
                      <a:pt x="9189" y="15098"/>
                      <a:pt x="9340" y="15199"/>
                      <a:pt x="9448" y="15199"/>
                    </a:cubicBezTo>
                    <a:cubicBezTo>
                      <a:pt x="9673" y="15199"/>
                      <a:pt x="9706" y="14754"/>
                      <a:pt x="10282" y="14712"/>
                    </a:cubicBezTo>
                    <a:cubicBezTo>
                      <a:pt x="10337" y="14709"/>
                      <a:pt x="10391" y="14708"/>
                      <a:pt x="10445" y="14708"/>
                    </a:cubicBezTo>
                    <a:cubicBezTo>
                      <a:pt x="11388" y="14708"/>
                      <a:pt x="12127" y="15146"/>
                      <a:pt x="12813" y="15146"/>
                    </a:cubicBezTo>
                    <a:cubicBezTo>
                      <a:pt x="13274" y="15146"/>
                      <a:pt x="13712" y="14948"/>
                      <a:pt x="14173" y="14287"/>
                    </a:cubicBezTo>
                    <a:cubicBezTo>
                      <a:pt x="14258" y="14148"/>
                      <a:pt x="14374" y="14094"/>
                      <a:pt x="14508" y="14094"/>
                    </a:cubicBezTo>
                    <a:cubicBezTo>
                      <a:pt x="14980" y="14094"/>
                      <a:pt x="15670" y="14774"/>
                      <a:pt x="16010" y="14774"/>
                    </a:cubicBezTo>
                    <a:cubicBezTo>
                      <a:pt x="16016" y="14774"/>
                      <a:pt x="16021" y="14774"/>
                      <a:pt x="16027" y="14773"/>
                    </a:cubicBezTo>
                    <a:cubicBezTo>
                      <a:pt x="16999" y="14743"/>
                      <a:pt x="16817" y="14864"/>
                      <a:pt x="17455" y="14135"/>
                    </a:cubicBezTo>
                    <a:cubicBezTo>
                      <a:pt x="17528" y="14063"/>
                      <a:pt x="17596" y="14033"/>
                      <a:pt x="17659" y="14033"/>
                    </a:cubicBezTo>
                    <a:cubicBezTo>
                      <a:pt x="17891" y="14033"/>
                      <a:pt x="18066" y="14424"/>
                      <a:pt x="18185" y="14591"/>
                    </a:cubicBezTo>
                    <a:cubicBezTo>
                      <a:pt x="18302" y="14728"/>
                      <a:pt x="18416" y="14773"/>
                      <a:pt x="18531" y="14773"/>
                    </a:cubicBezTo>
                    <a:cubicBezTo>
                      <a:pt x="18762" y="14773"/>
                      <a:pt x="18997" y="14589"/>
                      <a:pt x="19268" y="14589"/>
                    </a:cubicBezTo>
                    <a:cubicBezTo>
                      <a:pt x="19282" y="14589"/>
                      <a:pt x="19296" y="14590"/>
                      <a:pt x="19310" y="14591"/>
                    </a:cubicBezTo>
                    <a:cubicBezTo>
                      <a:pt x="19402" y="14597"/>
                      <a:pt x="19492" y="14600"/>
                      <a:pt x="19579" y="14600"/>
                    </a:cubicBezTo>
                    <a:cubicBezTo>
                      <a:pt x="20271" y="14600"/>
                      <a:pt x="20840" y="14430"/>
                      <a:pt x="21532" y="14430"/>
                    </a:cubicBezTo>
                    <a:cubicBezTo>
                      <a:pt x="21620" y="14430"/>
                      <a:pt x="21710" y="14433"/>
                      <a:pt x="21802" y="14439"/>
                    </a:cubicBezTo>
                    <a:cubicBezTo>
                      <a:pt x="22326" y="14486"/>
                      <a:pt x="22905" y="14963"/>
                      <a:pt x="23409" y="14963"/>
                    </a:cubicBezTo>
                    <a:cubicBezTo>
                      <a:pt x="23549" y="14963"/>
                      <a:pt x="23683" y="14926"/>
                      <a:pt x="23808" y="14834"/>
                    </a:cubicBezTo>
                    <a:cubicBezTo>
                      <a:pt x="23933" y="14747"/>
                      <a:pt x="24046" y="14714"/>
                      <a:pt x="24152" y="14714"/>
                    </a:cubicBezTo>
                    <a:cubicBezTo>
                      <a:pt x="24519" y="14714"/>
                      <a:pt x="24786" y="15118"/>
                      <a:pt x="25056" y="15118"/>
                    </a:cubicBezTo>
                    <a:cubicBezTo>
                      <a:pt x="25145" y="15118"/>
                      <a:pt x="25235" y="15074"/>
                      <a:pt x="25328" y="14956"/>
                    </a:cubicBezTo>
                    <a:cubicBezTo>
                      <a:pt x="25614" y="14586"/>
                      <a:pt x="25772" y="14458"/>
                      <a:pt x="25876" y="14458"/>
                    </a:cubicBezTo>
                    <a:cubicBezTo>
                      <a:pt x="26113" y="14458"/>
                      <a:pt x="26083" y="15108"/>
                      <a:pt x="26668" y="15108"/>
                    </a:cubicBezTo>
                    <a:cubicBezTo>
                      <a:pt x="26677" y="15108"/>
                      <a:pt x="26686" y="15108"/>
                      <a:pt x="26696" y="15108"/>
                    </a:cubicBezTo>
                    <a:cubicBezTo>
                      <a:pt x="27130" y="15085"/>
                      <a:pt x="27858" y="14872"/>
                      <a:pt x="28372" y="14872"/>
                    </a:cubicBezTo>
                    <a:cubicBezTo>
                      <a:pt x="28541" y="14872"/>
                      <a:pt x="28688" y="14895"/>
                      <a:pt x="28793" y="14956"/>
                    </a:cubicBezTo>
                    <a:cubicBezTo>
                      <a:pt x="28884" y="14999"/>
                      <a:pt x="28973" y="15018"/>
                      <a:pt x="29061" y="15018"/>
                    </a:cubicBezTo>
                    <a:cubicBezTo>
                      <a:pt x="29530" y="15018"/>
                      <a:pt x="29949" y="14473"/>
                      <a:pt x="30282" y="14165"/>
                    </a:cubicBezTo>
                    <a:cubicBezTo>
                      <a:pt x="30434" y="14028"/>
                      <a:pt x="30574" y="13978"/>
                      <a:pt x="30705" y="13978"/>
                    </a:cubicBezTo>
                    <a:cubicBezTo>
                      <a:pt x="31047" y="13978"/>
                      <a:pt x="31330" y="14317"/>
                      <a:pt x="31610" y="14317"/>
                    </a:cubicBezTo>
                    <a:cubicBezTo>
                      <a:pt x="31674" y="14317"/>
                      <a:pt x="31738" y="14299"/>
                      <a:pt x="31802" y="14256"/>
                    </a:cubicBezTo>
                    <a:cubicBezTo>
                      <a:pt x="32167" y="13983"/>
                      <a:pt x="31346" y="13101"/>
                      <a:pt x="31620" y="12798"/>
                    </a:cubicBezTo>
                    <a:cubicBezTo>
                      <a:pt x="31738" y="12655"/>
                      <a:pt x="31896" y="12618"/>
                      <a:pt x="32055" y="12618"/>
                    </a:cubicBezTo>
                    <a:cubicBezTo>
                      <a:pt x="32232" y="12618"/>
                      <a:pt x="32412" y="12664"/>
                      <a:pt x="32542" y="12664"/>
                    </a:cubicBezTo>
                    <a:cubicBezTo>
                      <a:pt x="32743" y="12664"/>
                      <a:pt x="32825" y="12552"/>
                      <a:pt x="32592" y="11977"/>
                    </a:cubicBezTo>
                    <a:cubicBezTo>
                      <a:pt x="32410" y="11460"/>
                      <a:pt x="32410" y="10791"/>
                      <a:pt x="32319" y="10275"/>
                    </a:cubicBezTo>
                    <a:cubicBezTo>
                      <a:pt x="32197" y="9758"/>
                      <a:pt x="33018" y="9484"/>
                      <a:pt x="32228" y="9150"/>
                    </a:cubicBezTo>
                    <a:cubicBezTo>
                      <a:pt x="31681" y="8907"/>
                      <a:pt x="31833" y="8694"/>
                      <a:pt x="32045" y="8269"/>
                    </a:cubicBezTo>
                    <a:cubicBezTo>
                      <a:pt x="32440" y="7569"/>
                      <a:pt x="31954" y="7114"/>
                      <a:pt x="31377" y="6688"/>
                    </a:cubicBezTo>
                    <a:cubicBezTo>
                      <a:pt x="31042" y="6445"/>
                      <a:pt x="30708" y="6141"/>
                      <a:pt x="30404" y="5867"/>
                    </a:cubicBezTo>
                    <a:cubicBezTo>
                      <a:pt x="30264" y="5746"/>
                      <a:pt x="30127" y="5719"/>
                      <a:pt x="29996" y="5719"/>
                    </a:cubicBezTo>
                    <a:cubicBezTo>
                      <a:pt x="29891" y="5719"/>
                      <a:pt x="29790" y="5736"/>
                      <a:pt x="29694" y="5736"/>
                    </a:cubicBezTo>
                    <a:cubicBezTo>
                      <a:pt x="29516" y="5736"/>
                      <a:pt x="29355" y="5679"/>
                      <a:pt x="29219" y="5351"/>
                    </a:cubicBezTo>
                    <a:cubicBezTo>
                      <a:pt x="29107" y="5097"/>
                      <a:pt x="28915" y="5030"/>
                      <a:pt x="28706" y="5030"/>
                    </a:cubicBezTo>
                    <a:cubicBezTo>
                      <a:pt x="28468" y="5030"/>
                      <a:pt x="28210" y="5118"/>
                      <a:pt x="28028" y="5118"/>
                    </a:cubicBezTo>
                    <a:cubicBezTo>
                      <a:pt x="27892" y="5118"/>
                      <a:pt x="27799" y="5068"/>
                      <a:pt x="27790" y="4895"/>
                    </a:cubicBezTo>
                    <a:cubicBezTo>
                      <a:pt x="27790" y="4398"/>
                      <a:pt x="27955" y="3828"/>
                      <a:pt x="27614" y="3828"/>
                    </a:cubicBezTo>
                    <a:cubicBezTo>
                      <a:pt x="27517" y="3828"/>
                      <a:pt x="27378" y="3875"/>
                      <a:pt x="27182" y="3983"/>
                    </a:cubicBezTo>
                    <a:cubicBezTo>
                      <a:pt x="26974" y="4087"/>
                      <a:pt x="26835" y="4129"/>
                      <a:pt x="26737" y="4129"/>
                    </a:cubicBezTo>
                    <a:cubicBezTo>
                      <a:pt x="26379" y="4129"/>
                      <a:pt x="26596" y="3547"/>
                      <a:pt x="26118" y="3284"/>
                    </a:cubicBezTo>
                    <a:cubicBezTo>
                      <a:pt x="26006" y="3221"/>
                      <a:pt x="25902" y="3197"/>
                      <a:pt x="25804" y="3197"/>
                    </a:cubicBezTo>
                    <a:cubicBezTo>
                      <a:pt x="25500" y="3197"/>
                      <a:pt x="25271" y="3431"/>
                      <a:pt x="25129" y="3431"/>
                    </a:cubicBezTo>
                    <a:cubicBezTo>
                      <a:pt x="25009" y="3431"/>
                      <a:pt x="24951" y="3263"/>
                      <a:pt x="24963" y="2645"/>
                    </a:cubicBezTo>
                    <a:cubicBezTo>
                      <a:pt x="24974" y="2260"/>
                      <a:pt x="24898" y="2142"/>
                      <a:pt x="24774" y="2142"/>
                    </a:cubicBezTo>
                    <a:cubicBezTo>
                      <a:pt x="24579" y="2142"/>
                      <a:pt x="24266" y="2431"/>
                      <a:pt x="23982" y="2431"/>
                    </a:cubicBezTo>
                    <a:cubicBezTo>
                      <a:pt x="23933" y="2431"/>
                      <a:pt x="23885" y="2423"/>
                      <a:pt x="23839" y="2402"/>
                    </a:cubicBezTo>
                    <a:cubicBezTo>
                      <a:pt x="23352" y="2159"/>
                      <a:pt x="23200" y="1399"/>
                      <a:pt x="22562" y="1156"/>
                    </a:cubicBezTo>
                    <a:cubicBezTo>
                      <a:pt x="22508" y="1135"/>
                      <a:pt x="22450" y="1125"/>
                      <a:pt x="22388" y="1125"/>
                    </a:cubicBezTo>
                    <a:cubicBezTo>
                      <a:pt x="21979" y="1125"/>
                      <a:pt x="21396" y="1521"/>
                      <a:pt x="20899" y="1521"/>
                    </a:cubicBezTo>
                    <a:cubicBezTo>
                      <a:pt x="20823" y="1521"/>
                      <a:pt x="20749" y="1512"/>
                      <a:pt x="20677" y="1490"/>
                    </a:cubicBezTo>
                    <a:cubicBezTo>
                      <a:pt x="19917" y="1217"/>
                      <a:pt x="19553" y="1247"/>
                      <a:pt x="18975" y="548"/>
                    </a:cubicBezTo>
                    <a:cubicBezTo>
                      <a:pt x="18751" y="289"/>
                      <a:pt x="18605" y="185"/>
                      <a:pt x="18478" y="185"/>
                    </a:cubicBezTo>
                    <a:cubicBezTo>
                      <a:pt x="18277" y="185"/>
                      <a:pt x="18125" y="444"/>
                      <a:pt x="17790" y="761"/>
                    </a:cubicBezTo>
                    <a:cubicBezTo>
                      <a:pt x="17705" y="840"/>
                      <a:pt x="17634" y="873"/>
                      <a:pt x="17572" y="873"/>
                    </a:cubicBezTo>
                    <a:cubicBezTo>
                      <a:pt x="17253" y="873"/>
                      <a:pt x="17178" y="1"/>
                      <a:pt x="168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9" name="Google Shape;12449;p33"/>
              <p:cNvSpPr/>
              <p:nvPr/>
            </p:nvSpPr>
            <p:spPr>
              <a:xfrm>
                <a:off x="937130" y="2578307"/>
                <a:ext cx="486069" cy="138949"/>
              </a:xfrm>
              <a:custGeom>
                <a:avLst/>
                <a:gdLst/>
                <a:ahLst/>
                <a:cxnLst/>
                <a:rect l="l" t="t" r="r" b="b"/>
                <a:pathLst>
                  <a:path w="28937" h="8272" extrusionOk="0">
                    <a:moveTo>
                      <a:pt x="13952" y="1"/>
                    </a:moveTo>
                    <a:cubicBezTo>
                      <a:pt x="13390" y="1"/>
                      <a:pt x="13409" y="399"/>
                      <a:pt x="13090" y="399"/>
                    </a:cubicBezTo>
                    <a:cubicBezTo>
                      <a:pt x="12978" y="399"/>
                      <a:pt x="12822" y="349"/>
                      <a:pt x="12584" y="214"/>
                    </a:cubicBezTo>
                    <a:cubicBezTo>
                      <a:pt x="12510" y="169"/>
                      <a:pt x="12343" y="150"/>
                      <a:pt x="12131" y="150"/>
                    </a:cubicBezTo>
                    <a:cubicBezTo>
                      <a:pt x="11472" y="150"/>
                      <a:pt x="10374" y="334"/>
                      <a:pt x="10213" y="518"/>
                    </a:cubicBezTo>
                    <a:cubicBezTo>
                      <a:pt x="9860" y="930"/>
                      <a:pt x="9564" y="1797"/>
                      <a:pt x="8994" y="1797"/>
                    </a:cubicBezTo>
                    <a:cubicBezTo>
                      <a:pt x="8975" y="1797"/>
                      <a:pt x="8956" y="1796"/>
                      <a:pt x="8936" y="1794"/>
                    </a:cubicBezTo>
                    <a:cubicBezTo>
                      <a:pt x="8691" y="1759"/>
                      <a:pt x="8343" y="1711"/>
                      <a:pt x="7990" y="1711"/>
                    </a:cubicBezTo>
                    <a:cubicBezTo>
                      <a:pt x="7424" y="1711"/>
                      <a:pt x="6844" y="1836"/>
                      <a:pt x="6657" y="2341"/>
                    </a:cubicBezTo>
                    <a:cubicBezTo>
                      <a:pt x="6479" y="2756"/>
                      <a:pt x="6359" y="2896"/>
                      <a:pt x="6198" y="2896"/>
                    </a:cubicBezTo>
                    <a:cubicBezTo>
                      <a:pt x="6029" y="2896"/>
                      <a:pt x="5815" y="2740"/>
                      <a:pt x="5441" y="2585"/>
                    </a:cubicBezTo>
                    <a:cubicBezTo>
                      <a:pt x="5422" y="2576"/>
                      <a:pt x="5404" y="2572"/>
                      <a:pt x="5386" y="2572"/>
                    </a:cubicBezTo>
                    <a:cubicBezTo>
                      <a:pt x="5086" y="2572"/>
                      <a:pt x="4905" y="3726"/>
                      <a:pt x="4590" y="4013"/>
                    </a:cubicBezTo>
                    <a:cubicBezTo>
                      <a:pt x="4425" y="4169"/>
                      <a:pt x="4285" y="4228"/>
                      <a:pt x="4154" y="4228"/>
                    </a:cubicBezTo>
                    <a:cubicBezTo>
                      <a:pt x="3850" y="4228"/>
                      <a:pt x="3595" y="3910"/>
                      <a:pt x="3191" y="3740"/>
                    </a:cubicBezTo>
                    <a:cubicBezTo>
                      <a:pt x="3180" y="3736"/>
                      <a:pt x="3167" y="3734"/>
                      <a:pt x="3152" y="3734"/>
                    </a:cubicBezTo>
                    <a:cubicBezTo>
                      <a:pt x="2840" y="3734"/>
                      <a:pt x="1994" y="4659"/>
                      <a:pt x="1732" y="4834"/>
                    </a:cubicBezTo>
                    <a:cubicBezTo>
                      <a:pt x="1264" y="5179"/>
                      <a:pt x="1796" y="5945"/>
                      <a:pt x="1363" y="5945"/>
                    </a:cubicBezTo>
                    <a:cubicBezTo>
                      <a:pt x="1263" y="5945"/>
                      <a:pt x="1110" y="5904"/>
                      <a:pt x="881" y="5806"/>
                    </a:cubicBezTo>
                    <a:cubicBezTo>
                      <a:pt x="639" y="5708"/>
                      <a:pt x="479" y="5667"/>
                      <a:pt x="376" y="5667"/>
                    </a:cubicBezTo>
                    <a:cubicBezTo>
                      <a:pt x="1" y="5667"/>
                      <a:pt x="388" y="6222"/>
                      <a:pt x="365" y="6627"/>
                    </a:cubicBezTo>
                    <a:cubicBezTo>
                      <a:pt x="456" y="6627"/>
                      <a:pt x="547" y="6627"/>
                      <a:pt x="638" y="6658"/>
                    </a:cubicBezTo>
                    <a:cubicBezTo>
                      <a:pt x="1155" y="6870"/>
                      <a:pt x="1216" y="7813"/>
                      <a:pt x="1550" y="7873"/>
                    </a:cubicBezTo>
                    <a:cubicBezTo>
                      <a:pt x="1562" y="7876"/>
                      <a:pt x="1574" y="7877"/>
                      <a:pt x="1586" y="7877"/>
                    </a:cubicBezTo>
                    <a:cubicBezTo>
                      <a:pt x="1852" y="7877"/>
                      <a:pt x="2165" y="7259"/>
                      <a:pt x="2310" y="7113"/>
                    </a:cubicBezTo>
                    <a:cubicBezTo>
                      <a:pt x="2394" y="7030"/>
                      <a:pt x="2482" y="6999"/>
                      <a:pt x="2572" y="6999"/>
                    </a:cubicBezTo>
                    <a:cubicBezTo>
                      <a:pt x="2812" y="6999"/>
                      <a:pt x="3071" y="7213"/>
                      <a:pt x="3313" y="7235"/>
                    </a:cubicBezTo>
                    <a:cubicBezTo>
                      <a:pt x="3874" y="7261"/>
                      <a:pt x="3622" y="8272"/>
                      <a:pt x="4120" y="8272"/>
                    </a:cubicBezTo>
                    <a:cubicBezTo>
                      <a:pt x="4215" y="8272"/>
                      <a:pt x="4338" y="8235"/>
                      <a:pt x="4498" y="8147"/>
                    </a:cubicBezTo>
                    <a:cubicBezTo>
                      <a:pt x="4787" y="7978"/>
                      <a:pt x="5381" y="7562"/>
                      <a:pt x="5767" y="7562"/>
                    </a:cubicBezTo>
                    <a:cubicBezTo>
                      <a:pt x="5868" y="7562"/>
                      <a:pt x="5955" y="7591"/>
                      <a:pt x="6018" y="7661"/>
                    </a:cubicBezTo>
                    <a:cubicBezTo>
                      <a:pt x="6293" y="7955"/>
                      <a:pt x="6444" y="8056"/>
                      <a:pt x="6552" y="8056"/>
                    </a:cubicBezTo>
                    <a:cubicBezTo>
                      <a:pt x="6777" y="8056"/>
                      <a:pt x="6810" y="7611"/>
                      <a:pt x="7386" y="7569"/>
                    </a:cubicBezTo>
                    <a:cubicBezTo>
                      <a:pt x="7441" y="7566"/>
                      <a:pt x="7495" y="7565"/>
                      <a:pt x="7549" y="7565"/>
                    </a:cubicBezTo>
                    <a:cubicBezTo>
                      <a:pt x="8492" y="7565"/>
                      <a:pt x="9231" y="8003"/>
                      <a:pt x="9917" y="8003"/>
                    </a:cubicBezTo>
                    <a:cubicBezTo>
                      <a:pt x="10378" y="8003"/>
                      <a:pt x="10816" y="7805"/>
                      <a:pt x="11277" y="7144"/>
                    </a:cubicBezTo>
                    <a:cubicBezTo>
                      <a:pt x="11362" y="7005"/>
                      <a:pt x="11478" y="6951"/>
                      <a:pt x="11612" y="6951"/>
                    </a:cubicBezTo>
                    <a:cubicBezTo>
                      <a:pt x="12084" y="6951"/>
                      <a:pt x="12774" y="7631"/>
                      <a:pt x="13114" y="7631"/>
                    </a:cubicBezTo>
                    <a:cubicBezTo>
                      <a:pt x="13120" y="7631"/>
                      <a:pt x="13125" y="7631"/>
                      <a:pt x="13131" y="7630"/>
                    </a:cubicBezTo>
                    <a:cubicBezTo>
                      <a:pt x="14103" y="7600"/>
                      <a:pt x="13921" y="7721"/>
                      <a:pt x="14559" y="6992"/>
                    </a:cubicBezTo>
                    <a:cubicBezTo>
                      <a:pt x="14632" y="6920"/>
                      <a:pt x="14700" y="6890"/>
                      <a:pt x="14763" y="6890"/>
                    </a:cubicBezTo>
                    <a:cubicBezTo>
                      <a:pt x="14995" y="6890"/>
                      <a:pt x="15170" y="7281"/>
                      <a:pt x="15289" y="7448"/>
                    </a:cubicBezTo>
                    <a:cubicBezTo>
                      <a:pt x="15406" y="7585"/>
                      <a:pt x="15520" y="7630"/>
                      <a:pt x="15635" y="7630"/>
                    </a:cubicBezTo>
                    <a:cubicBezTo>
                      <a:pt x="15866" y="7630"/>
                      <a:pt x="16101" y="7446"/>
                      <a:pt x="16372" y="7446"/>
                    </a:cubicBezTo>
                    <a:cubicBezTo>
                      <a:pt x="16386" y="7446"/>
                      <a:pt x="16400" y="7447"/>
                      <a:pt x="16414" y="7448"/>
                    </a:cubicBezTo>
                    <a:cubicBezTo>
                      <a:pt x="16506" y="7454"/>
                      <a:pt x="16596" y="7457"/>
                      <a:pt x="16683" y="7457"/>
                    </a:cubicBezTo>
                    <a:cubicBezTo>
                      <a:pt x="17375" y="7457"/>
                      <a:pt x="17944" y="7287"/>
                      <a:pt x="18636" y="7287"/>
                    </a:cubicBezTo>
                    <a:cubicBezTo>
                      <a:pt x="18724" y="7287"/>
                      <a:pt x="18814" y="7290"/>
                      <a:pt x="18906" y="7296"/>
                    </a:cubicBezTo>
                    <a:cubicBezTo>
                      <a:pt x="19430" y="7343"/>
                      <a:pt x="20009" y="7820"/>
                      <a:pt x="20513" y="7820"/>
                    </a:cubicBezTo>
                    <a:cubicBezTo>
                      <a:pt x="20653" y="7820"/>
                      <a:pt x="20787" y="7783"/>
                      <a:pt x="20912" y="7691"/>
                    </a:cubicBezTo>
                    <a:cubicBezTo>
                      <a:pt x="21037" y="7604"/>
                      <a:pt x="21150" y="7571"/>
                      <a:pt x="21256" y="7571"/>
                    </a:cubicBezTo>
                    <a:cubicBezTo>
                      <a:pt x="21623" y="7571"/>
                      <a:pt x="21890" y="7975"/>
                      <a:pt x="22160" y="7975"/>
                    </a:cubicBezTo>
                    <a:cubicBezTo>
                      <a:pt x="22249" y="7975"/>
                      <a:pt x="22339" y="7931"/>
                      <a:pt x="22432" y="7813"/>
                    </a:cubicBezTo>
                    <a:cubicBezTo>
                      <a:pt x="22718" y="7443"/>
                      <a:pt x="22876" y="7315"/>
                      <a:pt x="22980" y="7315"/>
                    </a:cubicBezTo>
                    <a:cubicBezTo>
                      <a:pt x="23217" y="7315"/>
                      <a:pt x="23187" y="7965"/>
                      <a:pt x="23772" y="7965"/>
                    </a:cubicBezTo>
                    <a:cubicBezTo>
                      <a:pt x="23781" y="7965"/>
                      <a:pt x="23790" y="7965"/>
                      <a:pt x="23800" y="7965"/>
                    </a:cubicBezTo>
                    <a:cubicBezTo>
                      <a:pt x="24234" y="7942"/>
                      <a:pt x="24962" y="7729"/>
                      <a:pt x="25476" y="7729"/>
                    </a:cubicBezTo>
                    <a:cubicBezTo>
                      <a:pt x="25645" y="7729"/>
                      <a:pt x="25792" y="7752"/>
                      <a:pt x="25897" y="7813"/>
                    </a:cubicBezTo>
                    <a:cubicBezTo>
                      <a:pt x="25988" y="7856"/>
                      <a:pt x="26077" y="7875"/>
                      <a:pt x="26165" y="7875"/>
                    </a:cubicBezTo>
                    <a:cubicBezTo>
                      <a:pt x="26634" y="7875"/>
                      <a:pt x="27053" y="7330"/>
                      <a:pt x="27386" y="7022"/>
                    </a:cubicBezTo>
                    <a:cubicBezTo>
                      <a:pt x="27538" y="6885"/>
                      <a:pt x="27678" y="6835"/>
                      <a:pt x="27809" y="6835"/>
                    </a:cubicBezTo>
                    <a:cubicBezTo>
                      <a:pt x="28151" y="6835"/>
                      <a:pt x="28434" y="7174"/>
                      <a:pt x="28714" y="7174"/>
                    </a:cubicBezTo>
                    <a:cubicBezTo>
                      <a:pt x="28778" y="7174"/>
                      <a:pt x="28842" y="7156"/>
                      <a:pt x="28906" y="7113"/>
                    </a:cubicBezTo>
                    <a:cubicBezTo>
                      <a:pt x="28906" y="7083"/>
                      <a:pt x="28937" y="7083"/>
                      <a:pt x="28937" y="7053"/>
                    </a:cubicBezTo>
                    <a:cubicBezTo>
                      <a:pt x="28815" y="6931"/>
                      <a:pt x="28663" y="6810"/>
                      <a:pt x="28481" y="6658"/>
                    </a:cubicBezTo>
                    <a:cubicBezTo>
                      <a:pt x="28146" y="6414"/>
                      <a:pt x="27812" y="6141"/>
                      <a:pt x="27508" y="5837"/>
                    </a:cubicBezTo>
                    <a:cubicBezTo>
                      <a:pt x="27370" y="5726"/>
                      <a:pt x="27234" y="5702"/>
                      <a:pt x="27104" y="5702"/>
                    </a:cubicBezTo>
                    <a:cubicBezTo>
                      <a:pt x="27005" y="5702"/>
                      <a:pt x="26909" y="5716"/>
                      <a:pt x="26817" y="5716"/>
                    </a:cubicBezTo>
                    <a:cubicBezTo>
                      <a:pt x="26632" y="5716"/>
                      <a:pt x="26464" y="5660"/>
                      <a:pt x="26323" y="5320"/>
                    </a:cubicBezTo>
                    <a:cubicBezTo>
                      <a:pt x="26211" y="5077"/>
                      <a:pt x="26019" y="5013"/>
                      <a:pt x="25810" y="5013"/>
                    </a:cubicBezTo>
                    <a:cubicBezTo>
                      <a:pt x="25578" y="5013"/>
                      <a:pt x="25325" y="5093"/>
                      <a:pt x="25144" y="5093"/>
                    </a:cubicBezTo>
                    <a:cubicBezTo>
                      <a:pt x="25001" y="5093"/>
                      <a:pt x="24903" y="5043"/>
                      <a:pt x="24894" y="4864"/>
                    </a:cubicBezTo>
                    <a:cubicBezTo>
                      <a:pt x="24894" y="4365"/>
                      <a:pt x="25061" y="3810"/>
                      <a:pt x="24712" y="3810"/>
                    </a:cubicBezTo>
                    <a:cubicBezTo>
                      <a:pt x="24615" y="3810"/>
                      <a:pt x="24478" y="3853"/>
                      <a:pt x="24286" y="3952"/>
                    </a:cubicBezTo>
                    <a:cubicBezTo>
                      <a:pt x="24073" y="4065"/>
                      <a:pt x="23932" y="4111"/>
                      <a:pt x="23834" y="4111"/>
                    </a:cubicBezTo>
                    <a:cubicBezTo>
                      <a:pt x="23486" y="4111"/>
                      <a:pt x="23697" y="3521"/>
                      <a:pt x="23222" y="3284"/>
                    </a:cubicBezTo>
                    <a:cubicBezTo>
                      <a:pt x="23105" y="3213"/>
                      <a:pt x="22996" y="3187"/>
                      <a:pt x="22895" y="3187"/>
                    </a:cubicBezTo>
                    <a:cubicBezTo>
                      <a:pt x="22598" y="3187"/>
                      <a:pt x="22374" y="3415"/>
                      <a:pt x="22234" y="3415"/>
                    </a:cubicBezTo>
                    <a:cubicBezTo>
                      <a:pt x="22113" y="3415"/>
                      <a:pt x="22055" y="3246"/>
                      <a:pt x="22067" y="2615"/>
                    </a:cubicBezTo>
                    <a:cubicBezTo>
                      <a:pt x="22078" y="2235"/>
                      <a:pt x="22004" y="2119"/>
                      <a:pt x="21883" y="2119"/>
                    </a:cubicBezTo>
                    <a:cubicBezTo>
                      <a:pt x="21692" y="2119"/>
                      <a:pt x="21384" y="2408"/>
                      <a:pt x="21102" y="2408"/>
                    </a:cubicBezTo>
                    <a:cubicBezTo>
                      <a:pt x="21047" y="2408"/>
                      <a:pt x="20994" y="2397"/>
                      <a:pt x="20943" y="2372"/>
                    </a:cubicBezTo>
                    <a:cubicBezTo>
                      <a:pt x="20456" y="2159"/>
                      <a:pt x="20304" y="1369"/>
                      <a:pt x="19666" y="1126"/>
                    </a:cubicBezTo>
                    <a:cubicBezTo>
                      <a:pt x="19612" y="1104"/>
                      <a:pt x="19554" y="1095"/>
                      <a:pt x="19492" y="1095"/>
                    </a:cubicBezTo>
                    <a:cubicBezTo>
                      <a:pt x="19083" y="1095"/>
                      <a:pt x="18500" y="1491"/>
                      <a:pt x="18003" y="1491"/>
                    </a:cubicBezTo>
                    <a:cubicBezTo>
                      <a:pt x="17927" y="1491"/>
                      <a:pt x="17853" y="1481"/>
                      <a:pt x="17781" y="1460"/>
                    </a:cubicBezTo>
                    <a:cubicBezTo>
                      <a:pt x="17021" y="1186"/>
                      <a:pt x="16657" y="1217"/>
                      <a:pt x="16079" y="548"/>
                    </a:cubicBezTo>
                    <a:cubicBezTo>
                      <a:pt x="15849" y="282"/>
                      <a:pt x="15701" y="175"/>
                      <a:pt x="15572" y="175"/>
                    </a:cubicBezTo>
                    <a:cubicBezTo>
                      <a:pt x="15376" y="175"/>
                      <a:pt x="15223" y="419"/>
                      <a:pt x="14894" y="730"/>
                    </a:cubicBezTo>
                    <a:cubicBezTo>
                      <a:pt x="14808" y="811"/>
                      <a:pt x="14735" y="845"/>
                      <a:pt x="14672" y="845"/>
                    </a:cubicBezTo>
                    <a:cubicBezTo>
                      <a:pt x="14357" y="845"/>
                      <a:pt x="14281" y="1"/>
                      <a:pt x="13952" y="1"/>
                    </a:cubicBezTo>
                    <a:close/>
                  </a:path>
                </a:pathLst>
              </a:custGeom>
              <a:solidFill>
                <a:srgbClr val="6F91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0" name="Google Shape;12450;p33"/>
              <p:cNvSpPr/>
              <p:nvPr/>
            </p:nvSpPr>
            <p:spPr>
              <a:xfrm>
                <a:off x="1462543" y="2591628"/>
                <a:ext cx="584099" cy="317725"/>
              </a:xfrm>
              <a:custGeom>
                <a:avLst/>
                <a:gdLst/>
                <a:ahLst/>
                <a:cxnLst/>
                <a:rect l="l" t="t" r="r" b="b"/>
                <a:pathLst>
                  <a:path w="34773" h="18915" extrusionOk="0">
                    <a:moveTo>
                      <a:pt x="15716" y="1"/>
                    </a:moveTo>
                    <a:cubicBezTo>
                      <a:pt x="15393" y="1"/>
                      <a:pt x="15568" y="952"/>
                      <a:pt x="15076" y="1092"/>
                    </a:cubicBezTo>
                    <a:cubicBezTo>
                      <a:pt x="15048" y="1101"/>
                      <a:pt x="15020" y="1105"/>
                      <a:pt x="14991" y="1105"/>
                    </a:cubicBezTo>
                    <a:cubicBezTo>
                      <a:pt x="14676" y="1105"/>
                      <a:pt x="14336" y="615"/>
                      <a:pt x="14104" y="615"/>
                    </a:cubicBezTo>
                    <a:cubicBezTo>
                      <a:pt x="13993" y="615"/>
                      <a:pt x="13907" y="728"/>
                      <a:pt x="13860" y="1062"/>
                    </a:cubicBezTo>
                    <a:cubicBezTo>
                      <a:pt x="13810" y="1490"/>
                      <a:pt x="13510" y="2231"/>
                      <a:pt x="12976" y="2231"/>
                    </a:cubicBezTo>
                    <a:cubicBezTo>
                      <a:pt x="12865" y="2231"/>
                      <a:pt x="12745" y="2199"/>
                      <a:pt x="12614" y="2126"/>
                    </a:cubicBezTo>
                    <a:cubicBezTo>
                      <a:pt x="12179" y="1874"/>
                      <a:pt x="11955" y="1747"/>
                      <a:pt x="11831" y="1747"/>
                    </a:cubicBezTo>
                    <a:cubicBezTo>
                      <a:pt x="11625" y="1747"/>
                      <a:pt x="11690" y="2094"/>
                      <a:pt x="11520" y="2795"/>
                    </a:cubicBezTo>
                    <a:cubicBezTo>
                      <a:pt x="11440" y="3085"/>
                      <a:pt x="11244" y="3188"/>
                      <a:pt x="11004" y="3188"/>
                    </a:cubicBezTo>
                    <a:cubicBezTo>
                      <a:pt x="10517" y="3188"/>
                      <a:pt x="9850" y="2765"/>
                      <a:pt x="9605" y="2643"/>
                    </a:cubicBezTo>
                    <a:cubicBezTo>
                      <a:pt x="9537" y="2607"/>
                      <a:pt x="9473" y="2591"/>
                      <a:pt x="9414" y="2591"/>
                    </a:cubicBezTo>
                    <a:cubicBezTo>
                      <a:pt x="8863" y="2591"/>
                      <a:pt x="8655" y="3973"/>
                      <a:pt x="8298" y="4193"/>
                    </a:cubicBezTo>
                    <a:cubicBezTo>
                      <a:pt x="8253" y="4217"/>
                      <a:pt x="8207" y="4227"/>
                      <a:pt x="8160" y="4227"/>
                    </a:cubicBezTo>
                    <a:cubicBezTo>
                      <a:pt x="7906" y="4227"/>
                      <a:pt x="7618" y="3934"/>
                      <a:pt x="7362" y="3934"/>
                    </a:cubicBezTo>
                    <a:cubicBezTo>
                      <a:pt x="7308" y="3934"/>
                      <a:pt x="7255" y="3948"/>
                      <a:pt x="7204" y="3980"/>
                    </a:cubicBezTo>
                    <a:cubicBezTo>
                      <a:pt x="6900" y="4193"/>
                      <a:pt x="7113" y="4710"/>
                      <a:pt x="6809" y="4922"/>
                    </a:cubicBezTo>
                    <a:cubicBezTo>
                      <a:pt x="5897" y="5500"/>
                      <a:pt x="4772" y="5257"/>
                      <a:pt x="4012" y="6138"/>
                    </a:cubicBezTo>
                    <a:cubicBezTo>
                      <a:pt x="3526" y="6746"/>
                      <a:pt x="4164" y="7658"/>
                      <a:pt x="3374" y="7931"/>
                    </a:cubicBezTo>
                    <a:cubicBezTo>
                      <a:pt x="2675" y="8144"/>
                      <a:pt x="1885" y="8387"/>
                      <a:pt x="1429" y="9026"/>
                    </a:cubicBezTo>
                    <a:cubicBezTo>
                      <a:pt x="882" y="9786"/>
                      <a:pt x="2584" y="10120"/>
                      <a:pt x="973" y="10485"/>
                    </a:cubicBezTo>
                    <a:cubicBezTo>
                      <a:pt x="0" y="10697"/>
                      <a:pt x="851" y="12704"/>
                      <a:pt x="882" y="13190"/>
                    </a:cubicBezTo>
                    <a:cubicBezTo>
                      <a:pt x="912" y="13828"/>
                      <a:pt x="699" y="15166"/>
                      <a:pt x="1034" y="15713"/>
                    </a:cubicBezTo>
                    <a:cubicBezTo>
                      <a:pt x="1216" y="15986"/>
                      <a:pt x="1672" y="15865"/>
                      <a:pt x="1885" y="16138"/>
                    </a:cubicBezTo>
                    <a:cubicBezTo>
                      <a:pt x="2097" y="16381"/>
                      <a:pt x="1824" y="16868"/>
                      <a:pt x="2097" y="17081"/>
                    </a:cubicBezTo>
                    <a:cubicBezTo>
                      <a:pt x="2172" y="17142"/>
                      <a:pt x="2249" y="17166"/>
                      <a:pt x="2327" y="17166"/>
                    </a:cubicBezTo>
                    <a:cubicBezTo>
                      <a:pt x="2610" y="17166"/>
                      <a:pt x="2903" y="16846"/>
                      <a:pt x="3116" y="16846"/>
                    </a:cubicBezTo>
                    <a:cubicBezTo>
                      <a:pt x="3251" y="16846"/>
                      <a:pt x="3354" y="16973"/>
                      <a:pt x="3404" y="17384"/>
                    </a:cubicBezTo>
                    <a:cubicBezTo>
                      <a:pt x="3507" y="18134"/>
                      <a:pt x="4001" y="18177"/>
                      <a:pt x="4528" y="18177"/>
                    </a:cubicBezTo>
                    <a:cubicBezTo>
                      <a:pt x="4595" y="18177"/>
                      <a:pt x="4664" y="18176"/>
                      <a:pt x="4732" y="18176"/>
                    </a:cubicBezTo>
                    <a:cubicBezTo>
                      <a:pt x="5078" y="18176"/>
                      <a:pt x="5419" y="18195"/>
                      <a:pt x="5654" y="18418"/>
                    </a:cubicBezTo>
                    <a:cubicBezTo>
                      <a:pt x="5779" y="18551"/>
                      <a:pt x="5918" y="18601"/>
                      <a:pt x="6066" y="18601"/>
                    </a:cubicBezTo>
                    <a:cubicBezTo>
                      <a:pt x="6551" y="18601"/>
                      <a:pt x="7135" y="18052"/>
                      <a:pt x="7687" y="18052"/>
                    </a:cubicBezTo>
                    <a:cubicBezTo>
                      <a:pt x="7698" y="18052"/>
                      <a:pt x="7709" y="18053"/>
                      <a:pt x="7721" y="18053"/>
                    </a:cubicBezTo>
                    <a:cubicBezTo>
                      <a:pt x="8098" y="18053"/>
                      <a:pt x="8281" y="18914"/>
                      <a:pt x="8530" y="18914"/>
                    </a:cubicBezTo>
                    <a:cubicBezTo>
                      <a:pt x="8622" y="18914"/>
                      <a:pt x="8723" y="18798"/>
                      <a:pt x="8845" y="18479"/>
                    </a:cubicBezTo>
                    <a:cubicBezTo>
                      <a:pt x="9043" y="18000"/>
                      <a:pt x="9170" y="17737"/>
                      <a:pt x="9326" y="17737"/>
                    </a:cubicBezTo>
                    <a:cubicBezTo>
                      <a:pt x="9458" y="17737"/>
                      <a:pt x="9612" y="17924"/>
                      <a:pt x="9848" y="18327"/>
                    </a:cubicBezTo>
                    <a:cubicBezTo>
                      <a:pt x="9982" y="18549"/>
                      <a:pt x="10091" y="18637"/>
                      <a:pt x="10190" y="18637"/>
                    </a:cubicBezTo>
                    <a:cubicBezTo>
                      <a:pt x="10363" y="18637"/>
                      <a:pt x="10507" y="18373"/>
                      <a:pt x="10699" y="18084"/>
                    </a:cubicBezTo>
                    <a:cubicBezTo>
                      <a:pt x="10807" y="17922"/>
                      <a:pt x="10922" y="17871"/>
                      <a:pt x="11044" y="17871"/>
                    </a:cubicBezTo>
                    <a:cubicBezTo>
                      <a:pt x="11256" y="17871"/>
                      <a:pt x="11491" y="18024"/>
                      <a:pt x="11749" y="18024"/>
                    </a:cubicBezTo>
                    <a:cubicBezTo>
                      <a:pt x="11764" y="18024"/>
                      <a:pt x="11779" y="18024"/>
                      <a:pt x="11794" y="18023"/>
                    </a:cubicBezTo>
                    <a:cubicBezTo>
                      <a:pt x="12267" y="17970"/>
                      <a:pt x="12285" y="17531"/>
                      <a:pt x="12714" y="17531"/>
                    </a:cubicBezTo>
                    <a:cubicBezTo>
                      <a:pt x="12781" y="17531"/>
                      <a:pt x="12858" y="17542"/>
                      <a:pt x="12949" y="17567"/>
                    </a:cubicBezTo>
                    <a:cubicBezTo>
                      <a:pt x="13496" y="17719"/>
                      <a:pt x="13557" y="17719"/>
                      <a:pt x="13982" y="18114"/>
                    </a:cubicBezTo>
                    <a:cubicBezTo>
                      <a:pt x="14077" y="18201"/>
                      <a:pt x="14160" y="18237"/>
                      <a:pt x="14235" y="18237"/>
                    </a:cubicBezTo>
                    <a:cubicBezTo>
                      <a:pt x="14446" y="18237"/>
                      <a:pt x="14593" y="17951"/>
                      <a:pt x="14772" y="17749"/>
                    </a:cubicBezTo>
                    <a:cubicBezTo>
                      <a:pt x="14873" y="17624"/>
                      <a:pt x="14968" y="17579"/>
                      <a:pt x="15063" y="17579"/>
                    </a:cubicBezTo>
                    <a:cubicBezTo>
                      <a:pt x="15305" y="17579"/>
                      <a:pt x="15541" y="17872"/>
                      <a:pt x="15835" y="17872"/>
                    </a:cubicBezTo>
                    <a:cubicBezTo>
                      <a:pt x="15846" y="17872"/>
                      <a:pt x="15856" y="17872"/>
                      <a:pt x="15867" y="17871"/>
                    </a:cubicBezTo>
                    <a:cubicBezTo>
                      <a:pt x="16276" y="17834"/>
                      <a:pt x="17016" y="17682"/>
                      <a:pt x="17654" y="17682"/>
                    </a:cubicBezTo>
                    <a:cubicBezTo>
                      <a:pt x="18058" y="17682"/>
                      <a:pt x="18420" y="17743"/>
                      <a:pt x="18633" y="17932"/>
                    </a:cubicBezTo>
                    <a:cubicBezTo>
                      <a:pt x="18845" y="18125"/>
                      <a:pt x="19032" y="18201"/>
                      <a:pt x="19201" y="18201"/>
                    </a:cubicBezTo>
                    <a:cubicBezTo>
                      <a:pt x="19814" y="18201"/>
                      <a:pt x="20192" y="17201"/>
                      <a:pt x="20724" y="17201"/>
                    </a:cubicBezTo>
                    <a:cubicBezTo>
                      <a:pt x="20736" y="17201"/>
                      <a:pt x="20748" y="17201"/>
                      <a:pt x="20760" y="17202"/>
                    </a:cubicBezTo>
                    <a:cubicBezTo>
                      <a:pt x="21073" y="17228"/>
                      <a:pt x="21162" y="18371"/>
                      <a:pt x="21488" y="18371"/>
                    </a:cubicBezTo>
                    <a:cubicBezTo>
                      <a:pt x="21542" y="18371"/>
                      <a:pt x="21603" y="18340"/>
                      <a:pt x="21672" y="18266"/>
                    </a:cubicBezTo>
                    <a:cubicBezTo>
                      <a:pt x="22071" y="17845"/>
                      <a:pt x="22232" y="17707"/>
                      <a:pt x="22326" y="17707"/>
                    </a:cubicBezTo>
                    <a:cubicBezTo>
                      <a:pt x="22491" y="17707"/>
                      <a:pt x="22455" y="18128"/>
                      <a:pt x="23131" y="18205"/>
                    </a:cubicBezTo>
                    <a:cubicBezTo>
                      <a:pt x="23149" y="18207"/>
                      <a:pt x="23167" y="18207"/>
                      <a:pt x="23184" y="18207"/>
                    </a:cubicBezTo>
                    <a:cubicBezTo>
                      <a:pt x="23634" y="18207"/>
                      <a:pt x="24071" y="17728"/>
                      <a:pt x="24513" y="17728"/>
                    </a:cubicBezTo>
                    <a:cubicBezTo>
                      <a:pt x="24739" y="17728"/>
                      <a:pt x="24967" y="17854"/>
                      <a:pt x="25198" y="18236"/>
                    </a:cubicBezTo>
                    <a:cubicBezTo>
                      <a:pt x="25380" y="18548"/>
                      <a:pt x="25568" y="18660"/>
                      <a:pt x="25758" y="18660"/>
                    </a:cubicBezTo>
                    <a:cubicBezTo>
                      <a:pt x="26233" y="18660"/>
                      <a:pt x="26727" y="17962"/>
                      <a:pt x="27204" y="17962"/>
                    </a:cubicBezTo>
                    <a:cubicBezTo>
                      <a:pt x="27622" y="17939"/>
                      <a:pt x="27756" y="17650"/>
                      <a:pt x="28067" y="17650"/>
                    </a:cubicBezTo>
                    <a:cubicBezTo>
                      <a:pt x="28163" y="17650"/>
                      <a:pt x="28276" y="17677"/>
                      <a:pt x="28420" y="17749"/>
                    </a:cubicBezTo>
                    <a:cubicBezTo>
                      <a:pt x="28596" y="17837"/>
                      <a:pt x="29420" y="18207"/>
                      <a:pt x="29643" y="18207"/>
                    </a:cubicBezTo>
                    <a:cubicBezTo>
                      <a:pt x="29652" y="18207"/>
                      <a:pt x="29660" y="18206"/>
                      <a:pt x="29666" y="18205"/>
                    </a:cubicBezTo>
                    <a:cubicBezTo>
                      <a:pt x="30176" y="18125"/>
                      <a:pt x="30544" y="17049"/>
                      <a:pt x="31083" y="17049"/>
                    </a:cubicBezTo>
                    <a:cubicBezTo>
                      <a:pt x="31155" y="17049"/>
                      <a:pt x="31229" y="17068"/>
                      <a:pt x="31308" y="17111"/>
                    </a:cubicBezTo>
                    <a:cubicBezTo>
                      <a:pt x="31567" y="17244"/>
                      <a:pt x="31759" y="17300"/>
                      <a:pt x="31905" y="17300"/>
                    </a:cubicBezTo>
                    <a:cubicBezTo>
                      <a:pt x="32464" y="17300"/>
                      <a:pt x="32364" y="16479"/>
                      <a:pt x="32797" y="15925"/>
                    </a:cubicBezTo>
                    <a:cubicBezTo>
                      <a:pt x="33040" y="15622"/>
                      <a:pt x="34773" y="13159"/>
                      <a:pt x="34590" y="13038"/>
                    </a:cubicBezTo>
                    <a:cubicBezTo>
                      <a:pt x="33678" y="12400"/>
                      <a:pt x="33648" y="12612"/>
                      <a:pt x="34317" y="11731"/>
                    </a:cubicBezTo>
                    <a:cubicBezTo>
                      <a:pt x="34682" y="11245"/>
                      <a:pt x="33466" y="11184"/>
                      <a:pt x="33648" y="10576"/>
                    </a:cubicBezTo>
                    <a:cubicBezTo>
                      <a:pt x="33800" y="10059"/>
                      <a:pt x="33405" y="8691"/>
                      <a:pt x="33040" y="8266"/>
                    </a:cubicBezTo>
                    <a:cubicBezTo>
                      <a:pt x="32812" y="7984"/>
                      <a:pt x="32476" y="7933"/>
                      <a:pt x="32139" y="7933"/>
                    </a:cubicBezTo>
                    <a:cubicBezTo>
                      <a:pt x="31951" y="7933"/>
                      <a:pt x="31763" y="7949"/>
                      <a:pt x="31592" y="7949"/>
                    </a:cubicBezTo>
                    <a:cubicBezTo>
                      <a:pt x="31376" y="7949"/>
                      <a:pt x="31188" y="7924"/>
                      <a:pt x="31064" y="7810"/>
                    </a:cubicBezTo>
                    <a:cubicBezTo>
                      <a:pt x="30487" y="7232"/>
                      <a:pt x="30700" y="6351"/>
                      <a:pt x="30001" y="5865"/>
                    </a:cubicBezTo>
                    <a:cubicBezTo>
                      <a:pt x="29636" y="5621"/>
                      <a:pt x="28572" y="5773"/>
                      <a:pt x="28542" y="5378"/>
                    </a:cubicBezTo>
                    <a:cubicBezTo>
                      <a:pt x="28487" y="4709"/>
                      <a:pt x="28498" y="4470"/>
                      <a:pt x="28290" y="4470"/>
                    </a:cubicBezTo>
                    <a:cubicBezTo>
                      <a:pt x="28149" y="4470"/>
                      <a:pt x="27908" y="4580"/>
                      <a:pt x="27478" y="4740"/>
                    </a:cubicBezTo>
                    <a:cubicBezTo>
                      <a:pt x="27391" y="4774"/>
                      <a:pt x="27303" y="4789"/>
                      <a:pt x="27216" y="4789"/>
                    </a:cubicBezTo>
                    <a:cubicBezTo>
                      <a:pt x="26754" y="4789"/>
                      <a:pt x="26328" y="4354"/>
                      <a:pt x="26353" y="3919"/>
                    </a:cubicBezTo>
                    <a:cubicBezTo>
                      <a:pt x="26444" y="2795"/>
                      <a:pt x="26019" y="3007"/>
                      <a:pt x="25107" y="2582"/>
                    </a:cubicBezTo>
                    <a:cubicBezTo>
                      <a:pt x="24995" y="2534"/>
                      <a:pt x="24890" y="2515"/>
                      <a:pt x="24791" y="2515"/>
                    </a:cubicBezTo>
                    <a:cubicBezTo>
                      <a:pt x="24401" y="2515"/>
                      <a:pt x="24093" y="2807"/>
                      <a:pt x="23799" y="2807"/>
                    </a:cubicBezTo>
                    <a:cubicBezTo>
                      <a:pt x="23738" y="2807"/>
                      <a:pt x="23678" y="2794"/>
                      <a:pt x="23618" y="2764"/>
                    </a:cubicBezTo>
                    <a:cubicBezTo>
                      <a:pt x="23317" y="2627"/>
                      <a:pt x="23631" y="1408"/>
                      <a:pt x="23210" y="1408"/>
                    </a:cubicBezTo>
                    <a:cubicBezTo>
                      <a:pt x="23163" y="1408"/>
                      <a:pt x="23107" y="1424"/>
                      <a:pt x="23040" y="1457"/>
                    </a:cubicBezTo>
                    <a:cubicBezTo>
                      <a:pt x="22580" y="1723"/>
                      <a:pt x="22398" y="1865"/>
                      <a:pt x="22152" y="1865"/>
                    </a:cubicBezTo>
                    <a:cubicBezTo>
                      <a:pt x="21976" y="1865"/>
                      <a:pt x="21767" y="1792"/>
                      <a:pt x="21399" y="1640"/>
                    </a:cubicBezTo>
                    <a:cubicBezTo>
                      <a:pt x="20700" y="1366"/>
                      <a:pt x="20122" y="1305"/>
                      <a:pt x="19393" y="1123"/>
                    </a:cubicBezTo>
                    <a:cubicBezTo>
                      <a:pt x="18815" y="971"/>
                      <a:pt x="18724" y="150"/>
                      <a:pt x="18359" y="89"/>
                    </a:cubicBezTo>
                    <a:cubicBezTo>
                      <a:pt x="18326" y="84"/>
                      <a:pt x="18293" y="82"/>
                      <a:pt x="18261" y="82"/>
                    </a:cubicBezTo>
                    <a:cubicBezTo>
                      <a:pt x="17749" y="82"/>
                      <a:pt x="17425" y="704"/>
                      <a:pt x="16916" y="704"/>
                    </a:cubicBezTo>
                    <a:cubicBezTo>
                      <a:pt x="16707" y="704"/>
                      <a:pt x="16467" y="599"/>
                      <a:pt x="16171" y="302"/>
                    </a:cubicBezTo>
                    <a:cubicBezTo>
                      <a:pt x="15954" y="85"/>
                      <a:pt x="15813" y="1"/>
                      <a:pt x="157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1" name="Google Shape;12451;p33"/>
              <p:cNvSpPr/>
              <p:nvPr/>
            </p:nvSpPr>
            <p:spPr>
              <a:xfrm>
                <a:off x="1518701" y="2744815"/>
                <a:ext cx="486086" cy="164548"/>
              </a:xfrm>
              <a:custGeom>
                <a:avLst/>
                <a:gdLst/>
                <a:ahLst/>
                <a:cxnLst/>
                <a:rect l="l" t="t" r="r" b="b"/>
                <a:pathLst>
                  <a:path w="28938" h="9796" extrusionOk="0">
                    <a:moveTo>
                      <a:pt x="12373" y="0"/>
                    </a:moveTo>
                    <a:cubicBezTo>
                      <a:pt x="12050" y="0"/>
                      <a:pt x="12225" y="952"/>
                      <a:pt x="11733" y="1092"/>
                    </a:cubicBezTo>
                    <a:cubicBezTo>
                      <a:pt x="11705" y="1101"/>
                      <a:pt x="11677" y="1105"/>
                      <a:pt x="11648" y="1105"/>
                    </a:cubicBezTo>
                    <a:cubicBezTo>
                      <a:pt x="11333" y="1105"/>
                      <a:pt x="10993" y="614"/>
                      <a:pt x="10761" y="614"/>
                    </a:cubicBezTo>
                    <a:cubicBezTo>
                      <a:pt x="10650" y="614"/>
                      <a:pt x="10564" y="727"/>
                      <a:pt x="10517" y="1062"/>
                    </a:cubicBezTo>
                    <a:cubicBezTo>
                      <a:pt x="10467" y="1487"/>
                      <a:pt x="10171" y="2241"/>
                      <a:pt x="9644" y="2241"/>
                    </a:cubicBezTo>
                    <a:cubicBezTo>
                      <a:pt x="9530" y="2241"/>
                      <a:pt x="9406" y="2206"/>
                      <a:pt x="9271" y="2126"/>
                    </a:cubicBezTo>
                    <a:cubicBezTo>
                      <a:pt x="8836" y="1874"/>
                      <a:pt x="8612" y="1747"/>
                      <a:pt x="8488" y="1747"/>
                    </a:cubicBezTo>
                    <a:cubicBezTo>
                      <a:pt x="8282" y="1747"/>
                      <a:pt x="8347" y="2093"/>
                      <a:pt x="8177" y="2794"/>
                    </a:cubicBezTo>
                    <a:cubicBezTo>
                      <a:pt x="8097" y="3095"/>
                      <a:pt x="7901" y="3201"/>
                      <a:pt x="7661" y="3201"/>
                    </a:cubicBezTo>
                    <a:cubicBezTo>
                      <a:pt x="7174" y="3201"/>
                      <a:pt x="6507" y="2765"/>
                      <a:pt x="6262" y="2642"/>
                    </a:cubicBezTo>
                    <a:cubicBezTo>
                      <a:pt x="6194" y="2607"/>
                      <a:pt x="6130" y="2590"/>
                      <a:pt x="6071" y="2590"/>
                    </a:cubicBezTo>
                    <a:cubicBezTo>
                      <a:pt x="5520" y="2590"/>
                      <a:pt x="5312" y="3973"/>
                      <a:pt x="4955" y="4192"/>
                    </a:cubicBezTo>
                    <a:cubicBezTo>
                      <a:pt x="4910" y="4217"/>
                      <a:pt x="4864" y="4227"/>
                      <a:pt x="4817" y="4227"/>
                    </a:cubicBezTo>
                    <a:cubicBezTo>
                      <a:pt x="4563" y="4227"/>
                      <a:pt x="4275" y="3934"/>
                      <a:pt x="4019" y="3934"/>
                    </a:cubicBezTo>
                    <a:cubicBezTo>
                      <a:pt x="3965" y="3934"/>
                      <a:pt x="3912" y="3947"/>
                      <a:pt x="3861" y="3980"/>
                    </a:cubicBezTo>
                    <a:cubicBezTo>
                      <a:pt x="3557" y="4192"/>
                      <a:pt x="3770" y="4709"/>
                      <a:pt x="3466" y="4922"/>
                    </a:cubicBezTo>
                    <a:cubicBezTo>
                      <a:pt x="2554" y="5499"/>
                      <a:pt x="1429" y="5256"/>
                      <a:pt x="669" y="6138"/>
                    </a:cubicBezTo>
                    <a:cubicBezTo>
                      <a:pt x="183" y="6746"/>
                      <a:pt x="821" y="7658"/>
                      <a:pt x="31" y="7931"/>
                    </a:cubicBezTo>
                    <a:lnTo>
                      <a:pt x="1" y="7931"/>
                    </a:lnTo>
                    <a:cubicBezTo>
                      <a:pt x="31" y="8022"/>
                      <a:pt x="61" y="8114"/>
                      <a:pt x="61" y="8265"/>
                    </a:cubicBezTo>
                    <a:cubicBezTo>
                      <a:pt x="164" y="9015"/>
                      <a:pt x="658" y="9058"/>
                      <a:pt x="1185" y="9058"/>
                    </a:cubicBezTo>
                    <a:cubicBezTo>
                      <a:pt x="1252" y="9058"/>
                      <a:pt x="1321" y="9057"/>
                      <a:pt x="1389" y="9057"/>
                    </a:cubicBezTo>
                    <a:cubicBezTo>
                      <a:pt x="1735" y="9057"/>
                      <a:pt x="2076" y="9076"/>
                      <a:pt x="2311" y="9299"/>
                    </a:cubicBezTo>
                    <a:cubicBezTo>
                      <a:pt x="2436" y="9432"/>
                      <a:pt x="2575" y="9482"/>
                      <a:pt x="2723" y="9482"/>
                    </a:cubicBezTo>
                    <a:cubicBezTo>
                      <a:pt x="3208" y="9482"/>
                      <a:pt x="3792" y="8933"/>
                      <a:pt x="4344" y="8933"/>
                    </a:cubicBezTo>
                    <a:cubicBezTo>
                      <a:pt x="4355" y="8933"/>
                      <a:pt x="4366" y="8934"/>
                      <a:pt x="4378" y="8934"/>
                    </a:cubicBezTo>
                    <a:cubicBezTo>
                      <a:pt x="4755" y="8934"/>
                      <a:pt x="4938" y="9795"/>
                      <a:pt x="5187" y="9795"/>
                    </a:cubicBezTo>
                    <a:cubicBezTo>
                      <a:pt x="5279" y="9795"/>
                      <a:pt x="5380" y="9679"/>
                      <a:pt x="5502" y="9360"/>
                    </a:cubicBezTo>
                    <a:cubicBezTo>
                      <a:pt x="5700" y="8881"/>
                      <a:pt x="5827" y="8618"/>
                      <a:pt x="5983" y="8618"/>
                    </a:cubicBezTo>
                    <a:cubicBezTo>
                      <a:pt x="6115" y="8618"/>
                      <a:pt x="6269" y="8805"/>
                      <a:pt x="6505" y="9208"/>
                    </a:cubicBezTo>
                    <a:cubicBezTo>
                      <a:pt x="6639" y="9430"/>
                      <a:pt x="6748" y="9518"/>
                      <a:pt x="6847" y="9518"/>
                    </a:cubicBezTo>
                    <a:cubicBezTo>
                      <a:pt x="7020" y="9518"/>
                      <a:pt x="7164" y="9254"/>
                      <a:pt x="7356" y="8965"/>
                    </a:cubicBezTo>
                    <a:cubicBezTo>
                      <a:pt x="7464" y="8803"/>
                      <a:pt x="7579" y="8752"/>
                      <a:pt x="7701" y="8752"/>
                    </a:cubicBezTo>
                    <a:cubicBezTo>
                      <a:pt x="7913" y="8752"/>
                      <a:pt x="8148" y="8905"/>
                      <a:pt x="8406" y="8905"/>
                    </a:cubicBezTo>
                    <a:cubicBezTo>
                      <a:pt x="8421" y="8905"/>
                      <a:pt x="8436" y="8905"/>
                      <a:pt x="8451" y="8904"/>
                    </a:cubicBezTo>
                    <a:cubicBezTo>
                      <a:pt x="8924" y="8851"/>
                      <a:pt x="8942" y="8412"/>
                      <a:pt x="9371" y="8412"/>
                    </a:cubicBezTo>
                    <a:cubicBezTo>
                      <a:pt x="9438" y="8412"/>
                      <a:pt x="9515" y="8423"/>
                      <a:pt x="9606" y="8448"/>
                    </a:cubicBezTo>
                    <a:cubicBezTo>
                      <a:pt x="10153" y="8600"/>
                      <a:pt x="10214" y="8600"/>
                      <a:pt x="10639" y="8995"/>
                    </a:cubicBezTo>
                    <a:cubicBezTo>
                      <a:pt x="10734" y="9082"/>
                      <a:pt x="10819" y="9118"/>
                      <a:pt x="10896" y="9118"/>
                    </a:cubicBezTo>
                    <a:cubicBezTo>
                      <a:pt x="11115" y="9118"/>
                      <a:pt x="11272" y="8832"/>
                      <a:pt x="11429" y="8630"/>
                    </a:cubicBezTo>
                    <a:cubicBezTo>
                      <a:pt x="11530" y="8505"/>
                      <a:pt x="11625" y="8460"/>
                      <a:pt x="11720" y="8460"/>
                    </a:cubicBezTo>
                    <a:cubicBezTo>
                      <a:pt x="11962" y="8460"/>
                      <a:pt x="12198" y="8753"/>
                      <a:pt x="12492" y="8753"/>
                    </a:cubicBezTo>
                    <a:cubicBezTo>
                      <a:pt x="12503" y="8753"/>
                      <a:pt x="12513" y="8753"/>
                      <a:pt x="12524" y="8752"/>
                    </a:cubicBezTo>
                    <a:cubicBezTo>
                      <a:pt x="12933" y="8715"/>
                      <a:pt x="13673" y="8563"/>
                      <a:pt x="14311" y="8563"/>
                    </a:cubicBezTo>
                    <a:cubicBezTo>
                      <a:pt x="14715" y="8563"/>
                      <a:pt x="15077" y="8624"/>
                      <a:pt x="15290" y="8813"/>
                    </a:cubicBezTo>
                    <a:cubicBezTo>
                      <a:pt x="15502" y="9006"/>
                      <a:pt x="15690" y="9082"/>
                      <a:pt x="15861" y="9082"/>
                    </a:cubicBezTo>
                    <a:cubicBezTo>
                      <a:pt x="16481" y="9082"/>
                      <a:pt x="16873" y="8082"/>
                      <a:pt x="17382" y="8082"/>
                    </a:cubicBezTo>
                    <a:cubicBezTo>
                      <a:pt x="17394" y="8082"/>
                      <a:pt x="17406" y="8082"/>
                      <a:pt x="17417" y="8083"/>
                    </a:cubicBezTo>
                    <a:cubicBezTo>
                      <a:pt x="17756" y="8109"/>
                      <a:pt x="17827" y="9252"/>
                      <a:pt x="18147" y="9252"/>
                    </a:cubicBezTo>
                    <a:cubicBezTo>
                      <a:pt x="18200" y="9252"/>
                      <a:pt x="18260" y="9221"/>
                      <a:pt x="18329" y="9147"/>
                    </a:cubicBezTo>
                    <a:cubicBezTo>
                      <a:pt x="18728" y="8726"/>
                      <a:pt x="18889" y="8588"/>
                      <a:pt x="18983" y="8588"/>
                    </a:cubicBezTo>
                    <a:cubicBezTo>
                      <a:pt x="19148" y="8588"/>
                      <a:pt x="19112" y="9009"/>
                      <a:pt x="19788" y="9086"/>
                    </a:cubicBezTo>
                    <a:cubicBezTo>
                      <a:pt x="19806" y="9088"/>
                      <a:pt x="19824" y="9088"/>
                      <a:pt x="19841" y="9088"/>
                    </a:cubicBezTo>
                    <a:cubicBezTo>
                      <a:pt x="20291" y="9088"/>
                      <a:pt x="20728" y="8609"/>
                      <a:pt x="21170" y="8609"/>
                    </a:cubicBezTo>
                    <a:cubicBezTo>
                      <a:pt x="21396" y="8609"/>
                      <a:pt x="21624" y="8735"/>
                      <a:pt x="21855" y="9117"/>
                    </a:cubicBezTo>
                    <a:cubicBezTo>
                      <a:pt x="22037" y="9429"/>
                      <a:pt x="22225" y="9541"/>
                      <a:pt x="22415" y="9541"/>
                    </a:cubicBezTo>
                    <a:cubicBezTo>
                      <a:pt x="22890" y="9541"/>
                      <a:pt x="23384" y="8843"/>
                      <a:pt x="23861" y="8843"/>
                    </a:cubicBezTo>
                    <a:cubicBezTo>
                      <a:pt x="24284" y="8843"/>
                      <a:pt x="24416" y="8534"/>
                      <a:pt x="24735" y="8534"/>
                    </a:cubicBezTo>
                    <a:cubicBezTo>
                      <a:pt x="24829" y="8534"/>
                      <a:pt x="24939" y="8561"/>
                      <a:pt x="25077" y="8630"/>
                    </a:cubicBezTo>
                    <a:cubicBezTo>
                      <a:pt x="25253" y="8718"/>
                      <a:pt x="26077" y="9088"/>
                      <a:pt x="26300" y="9088"/>
                    </a:cubicBezTo>
                    <a:cubicBezTo>
                      <a:pt x="26309" y="9088"/>
                      <a:pt x="26317" y="9087"/>
                      <a:pt x="26323" y="9086"/>
                    </a:cubicBezTo>
                    <a:cubicBezTo>
                      <a:pt x="26833" y="9006"/>
                      <a:pt x="27201" y="7930"/>
                      <a:pt x="27740" y="7930"/>
                    </a:cubicBezTo>
                    <a:cubicBezTo>
                      <a:pt x="27812" y="7930"/>
                      <a:pt x="27886" y="7949"/>
                      <a:pt x="27965" y="7992"/>
                    </a:cubicBezTo>
                    <a:cubicBezTo>
                      <a:pt x="28216" y="8124"/>
                      <a:pt x="28404" y="8182"/>
                      <a:pt x="28549" y="8182"/>
                    </a:cubicBezTo>
                    <a:cubicBezTo>
                      <a:pt x="28737" y="8182"/>
                      <a:pt x="28852" y="8085"/>
                      <a:pt x="28937" y="7931"/>
                    </a:cubicBezTo>
                    <a:cubicBezTo>
                      <a:pt x="28709" y="7931"/>
                      <a:pt x="28474" y="7962"/>
                      <a:pt x="28261" y="7962"/>
                    </a:cubicBezTo>
                    <a:cubicBezTo>
                      <a:pt x="28048" y="7962"/>
                      <a:pt x="27858" y="7931"/>
                      <a:pt x="27721" y="7810"/>
                    </a:cubicBezTo>
                    <a:cubicBezTo>
                      <a:pt x="27144" y="7232"/>
                      <a:pt x="27357" y="6351"/>
                      <a:pt x="26658" y="5864"/>
                    </a:cubicBezTo>
                    <a:cubicBezTo>
                      <a:pt x="26293" y="5621"/>
                      <a:pt x="25229" y="5773"/>
                      <a:pt x="25199" y="5378"/>
                    </a:cubicBezTo>
                    <a:cubicBezTo>
                      <a:pt x="25144" y="4708"/>
                      <a:pt x="25155" y="4470"/>
                      <a:pt x="24947" y="4470"/>
                    </a:cubicBezTo>
                    <a:cubicBezTo>
                      <a:pt x="24806" y="4470"/>
                      <a:pt x="24565" y="4580"/>
                      <a:pt x="24135" y="4740"/>
                    </a:cubicBezTo>
                    <a:cubicBezTo>
                      <a:pt x="24048" y="4773"/>
                      <a:pt x="23960" y="4789"/>
                      <a:pt x="23873" y="4789"/>
                    </a:cubicBezTo>
                    <a:cubicBezTo>
                      <a:pt x="23411" y="4789"/>
                      <a:pt x="22985" y="4354"/>
                      <a:pt x="23010" y="3919"/>
                    </a:cubicBezTo>
                    <a:cubicBezTo>
                      <a:pt x="23101" y="2794"/>
                      <a:pt x="22676" y="3007"/>
                      <a:pt x="21764" y="2582"/>
                    </a:cubicBezTo>
                    <a:cubicBezTo>
                      <a:pt x="21652" y="2534"/>
                      <a:pt x="21547" y="2515"/>
                      <a:pt x="21448" y="2515"/>
                    </a:cubicBezTo>
                    <a:cubicBezTo>
                      <a:pt x="21058" y="2515"/>
                      <a:pt x="20750" y="2806"/>
                      <a:pt x="20456" y="2806"/>
                    </a:cubicBezTo>
                    <a:cubicBezTo>
                      <a:pt x="20395" y="2806"/>
                      <a:pt x="20335" y="2794"/>
                      <a:pt x="20275" y="2764"/>
                    </a:cubicBezTo>
                    <a:cubicBezTo>
                      <a:pt x="19974" y="2627"/>
                      <a:pt x="20288" y="1408"/>
                      <a:pt x="19867" y="1408"/>
                    </a:cubicBezTo>
                    <a:cubicBezTo>
                      <a:pt x="19820" y="1408"/>
                      <a:pt x="19764" y="1423"/>
                      <a:pt x="19697" y="1457"/>
                    </a:cubicBezTo>
                    <a:cubicBezTo>
                      <a:pt x="19237" y="1722"/>
                      <a:pt x="19055" y="1864"/>
                      <a:pt x="18809" y="1864"/>
                    </a:cubicBezTo>
                    <a:cubicBezTo>
                      <a:pt x="18633" y="1864"/>
                      <a:pt x="18424" y="1791"/>
                      <a:pt x="18056" y="1639"/>
                    </a:cubicBezTo>
                    <a:cubicBezTo>
                      <a:pt x="17357" y="1366"/>
                      <a:pt x="16779" y="1305"/>
                      <a:pt x="16050" y="1123"/>
                    </a:cubicBezTo>
                    <a:cubicBezTo>
                      <a:pt x="15472" y="1001"/>
                      <a:pt x="15381" y="150"/>
                      <a:pt x="15016" y="89"/>
                    </a:cubicBezTo>
                    <a:cubicBezTo>
                      <a:pt x="14983" y="84"/>
                      <a:pt x="14950" y="81"/>
                      <a:pt x="14918" y="81"/>
                    </a:cubicBezTo>
                    <a:cubicBezTo>
                      <a:pt x="14406" y="81"/>
                      <a:pt x="14082" y="704"/>
                      <a:pt x="13573" y="704"/>
                    </a:cubicBezTo>
                    <a:cubicBezTo>
                      <a:pt x="13364" y="704"/>
                      <a:pt x="13124" y="599"/>
                      <a:pt x="12828" y="302"/>
                    </a:cubicBezTo>
                    <a:cubicBezTo>
                      <a:pt x="12611" y="85"/>
                      <a:pt x="12470" y="0"/>
                      <a:pt x="12373" y="0"/>
                    </a:cubicBezTo>
                    <a:close/>
                  </a:path>
                </a:pathLst>
              </a:custGeom>
              <a:solidFill>
                <a:srgbClr val="6F91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2" name="Google Shape;12452;p33"/>
              <p:cNvSpPr/>
              <p:nvPr/>
            </p:nvSpPr>
            <p:spPr>
              <a:xfrm>
                <a:off x="1396155" y="2330090"/>
                <a:ext cx="379372" cy="178826"/>
              </a:xfrm>
              <a:custGeom>
                <a:avLst/>
                <a:gdLst/>
                <a:ahLst/>
                <a:cxnLst/>
                <a:rect l="l" t="t" r="r" b="b"/>
                <a:pathLst>
                  <a:path w="22585" h="10646" extrusionOk="0">
                    <a:moveTo>
                      <a:pt x="10792" y="0"/>
                    </a:moveTo>
                    <a:cubicBezTo>
                      <a:pt x="10771" y="0"/>
                      <a:pt x="10750" y="2"/>
                      <a:pt x="10730" y="5"/>
                    </a:cubicBezTo>
                    <a:cubicBezTo>
                      <a:pt x="10255" y="89"/>
                      <a:pt x="10217" y="532"/>
                      <a:pt x="9718" y="532"/>
                    </a:cubicBezTo>
                    <a:cubicBezTo>
                      <a:pt x="9674" y="532"/>
                      <a:pt x="9627" y="529"/>
                      <a:pt x="9575" y="521"/>
                    </a:cubicBezTo>
                    <a:cubicBezTo>
                      <a:pt x="9528" y="516"/>
                      <a:pt x="9481" y="514"/>
                      <a:pt x="9434" y="514"/>
                    </a:cubicBezTo>
                    <a:cubicBezTo>
                      <a:pt x="9208" y="514"/>
                      <a:pt x="8981" y="573"/>
                      <a:pt x="8755" y="673"/>
                    </a:cubicBezTo>
                    <a:cubicBezTo>
                      <a:pt x="8238" y="825"/>
                      <a:pt x="7721" y="1069"/>
                      <a:pt x="7265" y="1342"/>
                    </a:cubicBezTo>
                    <a:cubicBezTo>
                      <a:pt x="6840" y="1555"/>
                      <a:pt x="6414" y="1464"/>
                      <a:pt x="6019" y="1646"/>
                    </a:cubicBezTo>
                    <a:cubicBezTo>
                      <a:pt x="5806" y="1859"/>
                      <a:pt x="5624" y="2041"/>
                      <a:pt x="5411" y="2224"/>
                    </a:cubicBezTo>
                    <a:cubicBezTo>
                      <a:pt x="5055" y="2443"/>
                      <a:pt x="5291" y="3131"/>
                      <a:pt x="4829" y="3131"/>
                    </a:cubicBezTo>
                    <a:cubicBezTo>
                      <a:pt x="4779" y="3131"/>
                      <a:pt x="4720" y="3123"/>
                      <a:pt x="4651" y="3105"/>
                    </a:cubicBezTo>
                    <a:cubicBezTo>
                      <a:pt x="4410" y="3035"/>
                      <a:pt x="4249" y="3004"/>
                      <a:pt x="4141" y="3004"/>
                    </a:cubicBezTo>
                    <a:cubicBezTo>
                      <a:pt x="3689" y="3004"/>
                      <a:pt x="4163" y="3539"/>
                      <a:pt x="3648" y="3956"/>
                    </a:cubicBezTo>
                    <a:cubicBezTo>
                      <a:pt x="3344" y="4017"/>
                      <a:pt x="3040" y="4078"/>
                      <a:pt x="2767" y="4169"/>
                    </a:cubicBezTo>
                    <a:cubicBezTo>
                      <a:pt x="2645" y="4442"/>
                      <a:pt x="2523" y="4686"/>
                      <a:pt x="2402" y="4990"/>
                    </a:cubicBezTo>
                    <a:cubicBezTo>
                      <a:pt x="1551" y="5841"/>
                      <a:pt x="1" y="6327"/>
                      <a:pt x="973" y="7938"/>
                    </a:cubicBezTo>
                    <a:cubicBezTo>
                      <a:pt x="1247" y="8394"/>
                      <a:pt x="1186" y="9397"/>
                      <a:pt x="1733" y="9701"/>
                    </a:cubicBezTo>
                    <a:cubicBezTo>
                      <a:pt x="1851" y="9768"/>
                      <a:pt x="1995" y="9791"/>
                      <a:pt x="2151" y="9791"/>
                    </a:cubicBezTo>
                    <a:cubicBezTo>
                      <a:pt x="2488" y="9791"/>
                      <a:pt x="2884" y="9685"/>
                      <a:pt x="3210" y="9685"/>
                    </a:cubicBezTo>
                    <a:cubicBezTo>
                      <a:pt x="3278" y="9685"/>
                      <a:pt x="3344" y="9689"/>
                      <a:pt x="3405" y="9701"/>
                    </a:cubicBezTo>
                    <a:cubicBezTo>
                      <a:pt x="3739" y="9762"/>
                      <a:pt x="3800" y="10248"/>
                      <a:pt x="4134" y="10278"/>
                    </a:cubicBezTo>
                    <a:cubicBezTo>
                      <a:pt x="4438" y="10248"/>
                      <a:pt x="4712" y="10218"/>
                      <a:pt x="4986" y="10187"/>
                    </a:cubicBezTo>
                    <a:cubicBezTo>
                      <a:pt x="5011" y="10188"/>
                      <a:pt x="5036" y="10189"/>
                      <a:pt x="5059" y="10189"/>
                    </a:cubicBezTo>
                    <a:cubicBezTo>
                      <a:pt x="5469" y="10189"/>
                      <a:pt x="5632" y="10056"/>
                      <a:pt x="5800" y="10056"/>
                    </a:cubicBezTo>
                    <a:cubicBezTo>
                      <a:pt x="5936" y="10056"/>
                      <a:pt x="6076" y="10144"/>
                      <a:pt x="6353" y="10461"/>
                    </a:cubicBezTo>
                    <a:cubicBezTo>
                      <a:pt x="6473" y="10593"/>
                      <a:pt x="6603" y="10646"/>
                      <a:pt x="6739" y="10646"/>
                    </a:cubicBezTo>
                    <a:cubicBezTo>
                      <a:pt x="7258" y="10646"/>
                      <a:pt x="7859" y="9877"/>
                      <a:pt x="8268" y="9853"/>
                    </a:cubicBezTo>
                    <a:cubicBezTo>
                      <a:pt x="8326" y="9850"/>
                      <a:pt x="8382" y="9848"/>
                      <a:pt x="8436" y="9848"/>
                    </a:cubicBezTo>
                    <a:cubicBezTo>
                      <a:pt x="8946" y="9848"/>
                      <a:pt x="9282" y="9985"/>
                      <a:pt x="9666" y="10370"/>
                    </a:cubicBezTo>
                    <a:cubicBezTo>
                      <a:pt x="9763" y="10460"/>
                      <a:pt x="9889" y="10494"/>
                      <a:pt x="10031" y="10494"/>
                    </a:cubicBezTo>
                    <a:cubicBezTo>
                      <a:pt x="10512" y="10494"/>
                      <a:pt x="11182" y="10096"/>
                      <a:pt x="11581" y="10096"/>
                    </a:cubicBezTo>
                    <a:cubicBezTo>
                      <a:pt x="12128" y="10096"/>
                      <a:pt x="12676" y="10522"/>
                      <a:pt x="13223" y="10552"/>
                    </a:cubicBezTo>
                    <a:cubicBezTo>
                      <a:pt x="13232" y="10552"/>
                      <a:pt x="13241" y="10553"/>
                      <a:pt x="13249" y="10553"/>
                    </a:cubicBezTo>
                    <a:cubicBezTo>
                      <a:pt x="13714" y="10553"/>
                      <a:pt x="13750" y="9816"/>
                      <a:pt x="14389" y="9816"/>
                    </a:cubicBezTo>
                    <a:cubicBezTo>
                      <a:pt x="14424" y="9816"/>
                      <a:pt x="14461" y="9818"/>
                      <a:pt x="14499" y="9822"/>
                    </a:cubicBezTo>
                    <a:cubicBezTo>
                      <a:pt x="14963" y="9874"/>
                      <a:pt x="15406" y="10122"/>
                      <a:pt x="15882" y="10122"/>
                    </a:cubicBezTo>
                    <a:cubicBezTo>
                      <a:pt x="15967" y="10122"/>
                      <a:pt x="16053" y="10114"/>
                      <a:pt x="16141" y="10096"/>
                    </a:cubicBezTo>
                    <a:cubicBezTo>
                      <a:pt x="16213" y="10081"/>
                      <a:pt x="16279" y="10074"/>
                      <a:pt x="16342" y="10074"/>
                    </a:cubicBezTo>
                    <a:cubicBezTo>
                      <a:pt x="16873" y="10074"/>
                      <a:pt x="17094" y="10560"/>
                      <a:pt x="17653" y="10560"/>
                    </a:cubicBezTo>
                    <a:cubicBezTo>
                      <a:pt x="17694" y="10560"/>
                      <a:pt x="17737" y="10558"/>
                      <a:pt x="17782" y="10552"/>
                    </a:cubicBezTo>
                    <a:cubicBezTo>
                      <a:pt x="18155" y="10477"/>
                      <a:pt x="18671" y="10056"/>
                      <a:pt x="19063" y="10056"/>
                    </a:cubicBezTo>
                    <a:cubicBezTo>
                      <a:pt x="19150" y="10056"/>
                      <a:pt x="19230" y="10077"/>
                      <a:pt x="19302" y="10126"/>
                    </a:cubicBezTo>
                    <a:cubicBezTo>
                      <a:pt x="19520" y="10295"/>
                      <a:pt x="19742" y="10366"/>
                      <a:pt x="19964" y="10366"/>
                    </a:cubicBezTo>
                    <a:cubicBezTo>
                      <a:pt x="20699" y="10366"/>
                      <a:pt x="21418" y="9579"/>
                      <a:pt x="21886" y="8971"/>
                    </a:cubicBezTo>
                    <a:cubicBezTo>
                      <a:pt x="22311" y="8394"/>
                      <a:pt x="22341" y="7847"/>
                      <a:pt x="22463" y="7148"/>
                    </a:cubicBezTo>
                    <a:cubicBezTo>
                      <a:pt x="22585" y="6509"/>
                      <a:pt x="22098" y="6570"/>
                      <a:pt x="21825" y="6145"/>
                    </a:cubicBezTo>
                    <a:cubicBezTo>
                      <a:pt x="21794" y="5841"/>
                      <a:pt x="21703" y="5567"/>
                      <a:pt x="21612" y="5263"/>
                    </a:cubicBezTo>
                    <a:cubicBezTo>
                      <a:pt x="21421" y="5036"/>
                      <a:pt x="21234" y="5020"/>
                      <a:pt x="21071" y="5020"/>
                    </a:cubicBezTo>
                    <a:cubicBezTo>
                      <a:pt x="21045" y="5020"/>
                      <a:pt x="21019" y="5021"/>
                      <a:pt x="20995" y="5021"/>
                    </a:cubicBezTo>
                    <a:cubicBezTo>
                      <a:pt x="20779" y="5021"/>
                      <a:pt x="20614" y="4991"/>
                      <a:pt x="20548" y="4412"/>
                    </a:cubicBezTo>
                    <a:cubicBezTo>
                      <a:pt x="20487" y="3956"/>
                      <a:pt x="19879" y="3470"/>
                      <a:pt x="19454" y="3348"/>
                    </a:cubicBezTo>
                    <a:cubicBezTo>
                      <a:pt x="18876" y="3196"/>
                      <a:pt x="18968" y="2801"/>
                      <a:pt x="18542" y="2528"/>
                    </a:cubicBezTo>
                    <a:cubicBezTo>
                      <a:pt x="18238" y="2467"/>
                      <a:pt x="17964" y="2436"/>
                      <a:pt x="17661" y="2376"/>
                    </a:cubicBezTo>
                    <a:cubicBezTo>
                      <a:pt x="17022" y="2041"/>
                      <a:pt x="16840" y="2224"/>
                      <a:pt x="16597" y="1494"/>
                    </a:cubicBezTo>
                    <a:cubicBezTo>
                      <a:pt x="16525" y="1294"/>
                      <a:pt x="16431" y="1222"/>
                      <a:pt x="16325" y="1222"/>
                    </a:cubicBezTo>
                    <a:cubicBezTo>
                      <a:pt x="16061" y="1222"/>
                      <a:pt x="15717" y="1667"/>
                      <a:pt x="15424" y="1667"/>
                    </a:cubicBezTo>
                    <a:cubicBezTo>
                      <a:pt x="15388" y="1667"/>
                      <a:pt x="15354" y="1660"/>
                      <a:pt x="15320" y="1646"/>
                    </a:cubicBezTo>
                    <a:cubicBezTo>
                      <a:pt x="14837" y="1443"/>
                      <a:pt x="15183" y="665"/>
                      <a:pt x="14740" y="665"/>
                    </a:cubicBezTo>
                    <a:cubicBezTo>
                      <a:pt x="14654" y="665"/>
                      <a:pt x="14537" y="695"/>
                      <a:pt x="14378" y="765"/>
                    </a:cubicBezTo>
                    <a:cubicBezTo>
                      <a:pt x="14300" y="790"/>
                      <a:pt x="14183" y="801"/>
                      <a:pt x="14042" y="801"/>
                    </a:cubicBezTo>
                    <a:cubicBezTo>
                      <a:pt x="13520" y="801"/>
                      <a:pt x="12676" y="654"/>
                      <a:pt x="12341" y="582"/>
                    </a:cubicBezTo>
                    <a:cubicBezTo>
                      <a:pt x="11937" y="524"/>
                      <a:pt x="11203" y="0"/>
                      <a:pt x="107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3" name="Google Shape;12453;p33"/>
              <p:cNvSpPr/>
              <p:nvPr/>
            </p:nvSpPr>
            <p:spPr>
              <a:xfrm>
                <a:off x="1441595" y="2421491"/>
                <a:ext cx="300742" cy="87431"/>
              </a:xfrm>
              <a:custGeom>
                <a:avLst/>
                <a:gdLst/>
                <a:ahLst/>
                <a:cxnLst/>
                <a:rect l="l" t="t" r="r" b="b"/>
                <a:pathLst>
                  <a:path w="17904" h="5205" extrusionOk="0">
                    <a:moveTo>
                      <a:pt x="8087" y="0"/>
                    </a:moveTo>
                    <a:cubicBezTo>
                      <a:pt x="8066" y="0"/>
                      <a:pt x="8045" y="1"/>
                      <a:pt x="8025" y="4"/>
                    </a:cubicBezTo>
                    <a:cubicBezTo>
                      <a:pt x="7548" y="89"/>
                      <a:pt x="7512" y="562"/>
                      <a:pt x="7006" y="562"/>
                    </a:cubicBezTo>
                    <a:cubicBezTo>
                      <a:pt x="6964" y="562"/>
                      <a:pt x="6919" y="559"/>
                      <a:pt x="6870" y="552"/>
                    </a:cubicBezTo>
                    <a:cubicBezTo>
                      <a:pt x="6797" y="535"/>
                      <a:pt x="6724" y="528"/>
                      <a:pt x="6650" y="528"/>
                    </a:cubicBezTo>
                    <a:cubicBezTo>
                      <a:pt x="6450" y="528"/>
                      <a:pt x="6250" y="584"/>
                      <a:pt x="6050" y="673"/>
                    </a:cubicBezTo>
                    <a:cubicBezTo>
                      <a:pt x="5533" y="856"/>
                      <a:pt x="5016" y="1068"/>
                      <a:pt x="4560" y="1342"/>
                    </a:cubicBezTo>
                    <a:cubicBezTo>
                      <a:pt x="4135" y="1555"/>
                      <a:pt x="3709" y="1463"/>
                      <a:pt x="3314" y="1676"/>
                    </a:cubicBezTo>
                    <a:cubicBezTo>
                      <a:pt x="3101" y="1859"/>
                      <a:pt x="2919" y="2041"/>
                      <a:pt x="2706" y="2254"/>
                    </a:cubicBezTo>
                    <a:cubicBezTo>
                      <a:pt x="2354" y="2443"/>
                      <a:pt x="2581" y="3139"/>
                      <a:pt x="2141" y="3139"/>
                    </a:cubicBezTo>
                    <a:cubicBezTo>
                      <a:pt x="2087" y="3139"/>
                      <a:pt x="2023" y="3128"/>
                      <a:pt x="1946" y="3105"/>
                    </a:cubicBezTo>
                    <a:cubicBezTo>
                      <a:pt x="1713" y="3042"/>
                      <a:pt x="1555" y="3015"/>
                      <a:pt x="1447" y="3015"/>
                    </a:cubicBezTo>
                    <a:cubicBezTo>
                      <a:pt x="976" y="3015"/>
                      <a:pt x="1462" y="3536"/>
                      <a:pt x="943" y="3956"/>
                    </a:cubicBezTo>
                    <a:cubicBezTo>
                      <a:pt x="639" y="4017"/>
                      <a:pt x="335" y="4108"/>
                      <a:pt x="62" y="4169"/>
                    </a:cubicBezTo>
                    <a:cubicBezTo>
                      <a:pt x="31" y="4199"/>
                      <a:pt x="31" y="4260"/>
                      <a:pt x="1" y="4290"/>
                    </a:cubicBezTo>
                    <a:cubicBezTo>
                      <a:pt x="173" y="4269"/>
                      <a:pt x="345" y="4247"/>
                      <a:pt x="506" y="4247"/>
                    </a:cubicBezTo>
                    <a:cubicBezTo>
                      <a:pt x="573" y="4247"/>
                      <a:pt x="638" y="4251"/>
                      <a:pt x="700" y="4260"/>
                    </a:cubicBezTo>
                    <a:cubicBezTo>
                      <a:pt x="1034" y="4321"/>
                      <a:pt x="1095" y="4807"/>
                      <a:pt x="1429" y="4837"/>
                    </a:cubicBezTo>
                    <a:cubicBezTo>
                      <a:pt x="1733" y="4807"/>
                      <a:pt x="2007" y="4777"/>
                      <a:pt x="2281" y="4746"/>
                    </a:cubicBezTo>
                    <a:cubicBezTo>
                      <a:pt x="2306" y="4747"/>
                      <a:pt x="2331" y="4748"/>
                      <a:pt x="2354" y="4748"/>
                    </a:cubicBezTo>
                    <a:cubicBezTo>
                      <a:pt x="2764" y="4748"/>
                      <a:pt x="2927" y="4615"/>
                      <a:pt x="3095" y="4615"/>
                    </a:cubicBezTo>
                    <a:cubicBezTo>
                      <a:pt x="3231" y="4615"/>
                      <a:pt x="3371" y="4703"/>
                      <a:pt x="3648" y="5020"/>
                    </a:cubicBezTo>
                    <a:cubicBezTo>
                      <a:pt x="3768" y="5152"/>
                      <a:pt x="3898" y="5205"/>
                      <a:pt x="4034" y="5205"/>
                    </a:cubicBezTo>
                    <a:cubicBezTo>
                      <a:pt x="4553" y="5205"/>
                      <a:pt x="5154" y="4436"/>
                      <a:pt x="5563" y="4412"/>
                    </a:cubicBezTo>
                    <a:cubicBezTo>
                      <a:pt x="5613" y="4409"/>
                      <a:pt x="5662" y="4408"/>
                      <a:pt x="5708" y="4408"/>
                    </a:cubicBezTo>
                    <a:cubicBezTo>
                      <a:pt x="6232" y="4408"/>
                      <a:pt x="6571" y="4566"/>
                      <a:pt x="6961" y="4929"/>
                    </a:cubicBezTo>
                    <a:cubicBezTo>
                      <a:pt x="7058" y="5019"/>
                      <a:pt x="7184" y="5053"/>
                      <a:pt x="7326" y="5053"/>
                    </a:cubicBezTo>
                    <a:cubicBezTo>
                      <a:pt x="7807" y="5053"/>
                      <a:pt x="8477" y="4655"/>
                      <a:pt x="8876" y="4655"/>
                    </a:cubicBezTo>
                    <a:cubicBezTo>
                      <a:pt x="9423" y="4655"/>
                      <a:pt x="9971" y="5081"/>
                      <a:pt x="10518" y="5111"/>
                    </a:cubicBezTo>
                    <a:cubicBezTo>
                      <a:pt x="10527" y="5111"/>
                      <a:pt x="10536" y="5112"/>
                      <a:pt x="10544" y="5112"/>
                    </a:cubicBezTo>
                    <a:cubicBezTo>
                      <a:pt x="11009" y="5112"/>
                      <a:pt x="11045" y="4375"/>
                      <a:pt x="11684" y="4375"/>
                    </a:cubicBezTo>
                    <a:cubicBezTo>
                      <a:pt x="11719" y="4375"/>
                      <a:pt x="11756" y="4377"/>
                      <a:pt x="11794" y="4381"/>
                    </a:cubicBezTo>
                    <a:cubicBezTo>
                      <a:pt x="12258" y="4433"/>
                      <a:pt x="12701" y="4681"/>
                      <a:pt x="13177" y="4681"/>
                    </a:cubicBezTo>
                    <a:cubicBezTo>
                      <a:pt x="13262" y="4681"/>
                      <a:pt x="13348" y="4673"/>
                      <a:pt x="13436" y="4655"/>
                    </a:cubicBezTo>
                    <a:cubicBezTo>
                      <a:pt x="13497" y="4645"/>
                      <a:pt x="13554" y="4640"/>
                      <a:pt x="13608" y="4640"/>
                    </a:cubicBezTo>
                    <a:cubicBezTo>
                      <a:pt x="14158" y="4640"/>
                      <a:pt x="14378" y="5120"/>
                      <a:pt x="14943" y="5120"/>
                    </a:cubicBezTo>
                    <a:cubicBezTo>
                      <a:pt x="14986" y="5120"/>
                      <a:pt x="15030" y="5117"/>
                      <a:pt x="15077" y="5111"/>
                    </a:cubicBezTo>
                    <a:cubicBezTo>
                      <a:pt x="15450" y="5036"/>
                      <a:pt x="15966" y="4615"/>
                      <a:pt x="16358" y="4615"/>
                    </a:cubicBezTo>
                    <a:cubicBezTo>
                      <a:pt x="16445" y="4615"/>
                      <a:pt x="16525" y="4636"/>
                      <a:pt x="16597" y="4685"/>
                    </a:cubicBezTo>
                    <a:cubicBezTo>
                      <a:pt x="16810" y="4853"/>
                      <a:pt x="17030" y="4921"/>
                      <a:pt x="17250" y="4921"/>
                    </a:cubicBezTo>
                    <a:cubicBezTo>
                      <a:pt x="17471" y="4921"/>
                      <a:pt x="17691" y="4853"/>
                      <a:pt x="17904" y="4746"/>
                    </a:cubicBezTo>
                    <a:cubicBezTo>
                      <a:pt x="17874" y="4655"/>
                      <a:pt x="17874" y="4533"/>
                      <a:pt x="17843" y="4412"/>
                    </a:cubicBezTo>
                    <a:cubicBezTo>
                      <a:pt x="17782" y="3956"/>
                      <a:pt x="17174" y="3470"/>
                      <a:pt x="16749" y="3378"/>
                    </a:cubicBezTo>
                    <a:cubicBezTo>
                      <a:pt x="16171" y="3226"/>
                      <a:pt x="16263" y="2801"/>
                      <a:pt x="15837" y="2527"/>
                    </a:cubicBezTo>
                    <a:cubicBezTo>
                      <a:pt x="15533" y="2467"/>
                      <a:pt x="15259" y="2436"/>
                      <a:pt x="14956" y="2406"/>
                    </a:cubicBezTo>
                    <a:cubicBezTo>
                      <a:pt x="14317" y="2041"/>
                      <a:pt x="14135" y="2223"/>
                      <a:pt x="13892" y="1494"/>
                    </a:cubicBezTo>
                    <a:cubicBezTo>
                      <a:pt x="13820" y="1294"/>
                      <a:pt x="13726" y="1222"/>
                      <a:pt x="13620" y="1222"/>
                    </a:cubicBezTo>
                    <a:cubicBezTo>
                      <a:pt x="13356" y="1222"/>
                      <a:pt x="13012" y="1667"/>
                      <a:pt x="12719" y="1667"/>
                    </a:cubicBezTo>
                    <a:cubicBezTo>
                      <a:pt x="12683" y="1667"/>
                      <a:pt x="12649" y="1660"/>
                      <a:pt x="12615" y="1646"/>
                    </a:cubicBezTo>
                    <a:cubicBezTo>
                      <a:pt x="12129" y="1441"/>
                      <a:pt x="12483" y="675"/>
                      <a:pt x="12026" y="675"/>
                    </a:cubicBezTo>
                    <a:cubicBezTo>
                      <a:pt x="11940" y="675"/>
                      <a:pt x="11826" y="702"/>
                      <a:pt x="11673" y="764"/>
                    </a:cubicBezTo>
                    <a:cubicBezTo>
                      <a:pt x="11588" y="800"/>
                      <a:pt x="11457" y="814"/>
                      <a:pt x="11299" y="814"/>
                    </a:cubicBezTo>
                    <a:cubicBezTo>
                      <a:pt x="10775" y="814"/>
                      <a:pt x="9963" y="659"/>
                      <a:pt x="9636" y="612"/>
                    </a:cubicBezTo>
                    <a:cubicBezTo>
                      <a:pt x="9232" y="526"/>
                      <a:pt x="8498" y="0"/>
                      <a:pt x="80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4" name="Google Shape;12454;p33"/>
              <p:cNvSpPr/>
              <p:nvPr/>
            </p:nvSpPr>
            <p:spPr>
              <a:xfrm>
                <a:off x="1134733" y="2784477"/>
                <a:ext cx="406936" cy="189123"/>
              </a:xfrm>
              <a:custGeom>
                <a:avLst/>
                <a:gdLst/>
                <a:ahLst/>
                <a:cxnLst/>
                <a:rect l="l" t="t" r="r" b="b"/>
                <a:pathLst>
                  <a:path w="24226" h="11259" extrusionOk="0">
                    <a:moveTo>
                      <a:pt x="13083" y="0"/>
                    </a:moveTo>
                    <a:cubicBezTo>
                      <a:pt x="12528" y="0"/>
                      <a:pt x="11971" y="568"/>
                      <a:pt x="11371" y="568"/>
                    </a:cubicBezTo>
                    <a:cubicBezTo>
                      <a:pt x="11320" y="568"/>
                      <a:pt x="11268" y="564"/>
                      <a:pt x="11216" y="555"/>
                    </a:cubicBezTo>
                    <a:cubicBezTo>
                      <a:pt x="11037" y="529"/>
                      <a:pt x="10885" y="517"/>
                      <a:pt x="10751" y="517"/>
                    </a:cubicBezTo>
                    <a:cubicBezTo>
                      <a:pt x="10110" y="517"/>
                      <a:pt x="9889" y="785"/>
                      <a:pt x="9210" y="1011"/>
                    </a:cubicBezTo>
                    <a:cubicBezTo>
                      <a:pt x="8697" y="1197"/>
                      <a:pt x="8649" y="1456"/>
                      <a:pt x="8297" y="1456"/>
                    </a:cubicBezTo>
                    <a:cubicBezTo>
                      <a:pt x="8191" y="1456"/>
                      <a:pt x="8056" y="1432"/>
                      <a:pt x="7872" y="1376"/>
                    </a:cubicBezTo>
                    <a:cubicBezTo>
                      <a:pt x="7816" y="1361"/>
                      <a:pt x="7762" y="1354"/>
                      <a:pt x="7710" y="1354"/>
                    </a:cubicBezTo>
                    <a:cubicBezTo>
                      <a:pt x="7109" y="1354"/>
                      <a:pt x="6737" y="2246"/>
                      <a:pt x="6262" y="2470"/>
                    </a:cubicBezTo>
                    <a:cubicBezTo>
                      <a:pt x="6185" y="2510"/>
                      <a:pt x="6115" y="2526"/>
                      <a:pt x="6048" y="2526"/>
                    </a:cubicBezTo>
                    <a:cubicBezTo>
                      <a:pt x="5755" y="2526"/>
                      <a:pt x="5540" y="2213"/>
                      <a:pt x="5296" y="2213"/>
                    </a:cubicBezTo>
                    <a:cubicBezTo>
                      <a:pt x="5174" y="2213"/>
                      <a:pt x="5044" y="2292"/>
                      <a:pt x="4894" y="2531"/>
                    </a:cubicBezTo>
                    <a:cubicBezTo>
                      <a:pt x="4559" y="3017"/>
                      <a:pt x="4347" y="3716"/>
                      <a:pt x="3830" y="3929"/>
                    </a:cubicBezTo>
                    <a:cubicBezTo>
                      <a:pt x="3496" y="4081"/>
                      <a:pt x="2553" y="3959"/>
                      <a:pt x="2371" y="4111"/>
                    </a:cubicBezTo>
                    <a:cubicBezTo>
                      <a:pt x="1824" y="4597"/>
                      <a:pt x="1733" y="5449"/>
                      <a:pt x="1155" y="5904"/>
                    </a:cubicBezTo>
                    <a:cubicBezTo>
                      <a:pt x="638" y="6330"/>
                      <a:pt x="0" y="6877"/>
                      <a:pt x="608" y="7424"/>
                    </a:cubicBezTo>
                    <a:cubicBezTo>
                      <a:pt x="1064" y="7819"/>
                      <a:pt x="1125" y="8397"/>
                      <a:pt x="1125" y="8974"/>
                    </a:cubicBezTo>
                    <a:cubicBezTo>
                      <a:pt x="1155" y="9674"/>
                      <a:pt x="1885" y="9522"/>
                      <a:pt x="2067" y="10038"/>
                    </a:cubicBezTo>
                    <a:cubicBezTo>
                      <a:pt x="2241" y="10517"/>
                      <a:pt x="2649" y="10840"/>
                      <a:pt x="3123" y="10840"/>
                    </a:cubicBezTo>
                    <a:cubicBezTo>
                      <a:pt x="3311" y="10840"/>
                      <a:pt x="3510" y="10789"/>
                      <a:pt x="3708" y="10677"/>
                    </a:cubicBezTo>
                    <a:cubicBezTo>
                      <a:pt x="3888" y="10565"/>
                      <a:pt x="4015" y="10521"/>
                      <a:pt x="4111" y="10521"/>
                    </a:cubicBezTo>
                    <a:cubicBezTo>
                      <a:pt x="4484" y="10521"/>
                      <a:pt x="4361" y="11206"/>
                      <a:pt x="4894" y="11254"/>
                    </a:cubicBezTo>
                    <a:cubicBezTo>
                      <a:pt x="4935" y="11257"/>
                      <a:pt x="4976" y="11258"/>
                      <a:pt x="5017" y="11258"/>
                    </a:cubicBezTo>
                    <a:cubicBezTo>
                      <a:pt x="5870" y="11258"/>
                      <a:pt x="6546" y="10677"/>
                      <a:pt x="7417" y="10677"/>
                    </a:cubicBezTo>
                    <a:cubicBezTo>
                      <a:pt x="7495" y="10674"/>
                      <a:pt x="7573" y="10673"/>
                      <a:pt x="7651" y="10673"/>
                    </a:cubicBezTo>
                    <a:cubicBezTo>
                      <a:pt x="8267" y="10673"/>
                      <a:pt x="8844" y="10752"/>
                      <a:pt x="9453" y="10752"/>
                    </a:cubicBezTo>
                    <a:cubicBezTo>
                      <a:pt x="9593" y="10752"/>
                      <a:pt x="9734" y="10748"/>
                      <a:pt x="9879" y="10737"/>
                    </a:cubicBezTo>
                    <a:cubicBezTo>
                      <a:pt x="9895" y="10737"/>
                      <a:pt x="9911" y="10736"/>
                      <a:pt x="9927" y="10736"/>
                    </a:cubicBezTo>
                    <a:cubicBezTo>
                      <a:pt x="10493" y="10736"/>
                      <a:pt x="10893" y="11132"/>
                      <a:pt x="11431" y="11132"/>
                    </a:cubicBezTo>
                    <a:cubicBezTo>
                      <a:pt x="11588" y="11132"/>
                      <a:pt x="11757" y="11098"/>
                      <a:pt x="11946" y="11011"/>
                    </a:cubicBezTo>
                    <a:cubicBezTo>
                      <a:pt x="12219" y="10920"/>
                      <a:pt x="12979" y="10281"/>
                      <a:pt x="13192" y="10281"/>
                    </a:cubicBezTo>
                    <a:cubicBezTo>
                      <a:pt x="13678" y="10312"/>
                      <a:pt x="14164" y="10981"/>
                      <a:pt x="14803" y="11011"/>
                    </a:cubicBezTo>
                    <a:cubicBezTo>
                      <a:pt x="15350" y="11041"/>
                      <a:pt x="15927" y="11041"/>
                      <a:pt x="16474" y="11072"/>
                    </a:cubicBezTo>
                    <a:cubicBezTo>
                      <a:pt x="16593" y="11076"/>
                      <a:pt x="16711" y="11078"/>
                      <a:pt x="16828" y="11078"/>
                    </a:cubicBezTo>
                    <a:cubicBezTo>
                      <a:pt x="17547" y="11078"/>
                      <a:pt x="18235" y="11007"/>
                      <a:pt x="18967" y="10981"/>
                    </a:cubicBezTo>
                    <a:cubicBezTo>
                      <a:pt x="19544" y="10950"/>
                      <a:pt x="20000" y="10373"/>
                      <a:pt x="20517" y="10312"/>
                    </a:cubicBezTo>
                    <a:cubicBezTo>
                      <a:pt x="20574" y="10302"/>
                      <a:pt x="20627" y="10298"/>
                      <a:pt x="20677" y="10298"/>
                    </a:cubicBezTo>
                    <a:cubicBezTo>
                      <a:pt x="20917" y="10298"/>
                      <a:pt x="21089" y="10392"/>
                      <a:pt x="21273" y="10392"/>
                    </a:cubicBezTo>
                    <a:cubicBezTo>
                      <a:pt x="21401" y="10392"/>
                      <a:pt x="21536" y="10346"/>
                      <a:pt x="21703" y="10190"/>
                    </a:cubicBezTo>
                    <a:cubicBezTo>
                      <a:pt x="21915" y="9977"/>
                      <a:pt x="22128" y="9886"/>
                      <a:pt x="22432" y="9856"/>
                    </a:cubicBezTo>
                    <a:cubicBezTo>
                      <a:pt x="22645" y="9795"/>
                      <a:pt x="23709" y="9795"/>
                      <a:pt x="23830" y="9643"/>
                    </a:cubicBezTo>
                    <a:cubicBezTo>
                      <a:pt x="24225" y="9126"/>
                      <a:pt x="23769" y="8093"/>
                      <a:pt x="23830" y="7515"/>
                    </a:cubicBezTo>
                    <a:cubicBezTo>
                      <a:pt x="23891" y="7303"/>
                      <a:pt x="24043" y="6360"/>
                      <a:pt x="23921" y="6178"/>
                    </a:cubicBezTo>
                    <a:cubicBezTo>
                      <a:pt x="23678" y="5996"/>
                      <a:pt x="23405" y="5844"/>
                      <a:pt x="23101" y="5692"/>
                    </a:cubicBezTo>
                    <a:cubicBezTo>
                      <a:pt x="22645" y="5084"/>
                      <a:pt x="22523" y="4537"/>
                      <a:pt x="21824" y="4050"/>
                    </a:cubicBezTo>
                    <a:cubicBezTo>
                      <a:pt x="21399" y="3746"/>
                      <a:pt x="20791" y="3473"/>
                      <a:pt x="20517" y="2987"/>
                    </a:cubicBezTo>
                    <a:cubicBezTo>
                      <a:pt x="20266" y="2568"/>
                      <a:pt x="19799" y="2423"/>
                      <a:pt x="19334" y="2423"/>
                    </a:cubicBezTo>
                    <a:cubicBezTo>
                      <a:pt x="19123" y="2423"/>
                      <a:pt x="18913" y="2453"/>
                      <a:pt x="18724" y="2500"/>
                    </a:cubicBezTo>
                    <a:cubicBezTo>
                      <a:pt x="18661" y="2515"/>
                      <a:pt x="18607" y="2522"/>
                      <a:pt x="18560" y="2522"/>
                    </a:cubicBezTo>
                    <a:cubicBezTo>
                      <a:pt x="18038" y="2522"/>
                      <a:pt x="18415" y="1662"/>
                      <a:pt x="18025" y="1467"/>
                    </a:cubicBezTo>
                    <a:cubicBezTo>
                      <a:pt x="17974" y="1441"/>
                      <a:pt x="17924" y="1431"/>
                      <a:pt x="17874" y="1431"/>
                    </a:cubicBezTo>
                    <a:cubicBezTo>
                      <a:pt x="17609" y="1431"/>
                      <a:pt x="17359" y="1736"/>
                      <a:pt x="17110" y="1736"/>
                    </a:cubicBezTo>
                    <a:cubicBezTo>
                      <a:pt x="17070" y="1736"/>
                      <a:pt x="17031" y="1728"/>
                      <a:pt x="16991" y="1710"/>
                    </a:cubicBezTo>
                    <a:cubicBezTo>
                      <a:pt x="16778" y="1467"/>
                      <a:pt x="16596" y="1224"/>
                      <a:pt x="16383" y="1011"/>
                    </a:cubicBezTo>
                    <a:cubicBezTo>
                      <a:pt x="15958" y="828"/>
                      <a:pt x="15228" y="950"/>
                      <a:pt x="14712" y="798"/>
                    </a:cubicBezTo>
                    <a:cubicBezTo>
                      <a:pt x="14377" y="707"/>
                      <a:pt x="14408" y="129"/>
                      <a:pt x="14043" y="38"/>
                    </a:cubicBezTo>
                    <a:cubicBezTo>
                      <a:pt x="13769" y="38"/>
                      <a:pt x="13496" y="8"/>
                      <a:pt x="13192" y="8"/>
                    </a:cubicBezTo>
                    <a:cubicBezTo>
                      <a:pt x="13155" y="3"/>
                      <a:pt x="13119" y="0"/>
                      <a:pt x="130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5" name="Google Shape;12455;p33"/>
              <p:cNvSpPr/>
              <p:nvPr/>
            </p:nvSpPr>
            <p:spPr>
              <a:xfrm>
                <a:off x="1169960" y="2878852"/>
                <a:ext cx="336488" cy="94755"/>
              </a:xfrm>
              <a:custGeom>
                <a:avLst/>
                <a:gdLst/>
                <a:ahLst/>
                <a:cxnLst/>
                <a:rect l="l" t="t" r="r" b="b"/>
                <a:pathLst>
                  <a:path w="20032" h="5641" extrusionOk="0">
                    <a:moveTo>
                      <a:pt x="10957" y="0"/>
                    </a:moveTo>
                    <a:cubicBezTo>
                      <a:pt x="10410" y="0"/>
                      <a:pt x="9860" y="573"/>
                      <a:pt x="9269" y="573"/>
                    </a:cubicBezTo>
                    <a:cubicBezTo>
                      <a:pt x="9219" y="573"/>
                      <a:pt x="9169" y="569"/>
                      <a:pt x="9119" y="560"/>
                    </a:cubicBezTo>
                    <a:cubicBezTo>
                      <a:pt x="8915" y="524"/>
                      <a:pt x="8746" y="508"/>
                      <a:pt x="8599" y="508"/>
                    </a:cubicBezTo>
                    <a:cubicBezTo>
                      <a:pt x="8000" y="508"/>
                      <a:pt x="7772" y="772"/>
                      <a:pt x="7113" y="1016"/>
                    </a:cubicBezTo>
                    <a:cubicBezTo>
                      <a:pt x="6594" y="1205"/>
                      <a:pt x="6551" y="1449"/>
                      <a:pt x="6188" y="1449"/>
                    </a:cubicBezTo>
                    <a:cubicBezTo>
                      <a:pt x="6083" y="1449"/>
                      <a:pt x="5952" y="1428"/>
                      <a:pt x="5775" y="1381"/>
                    </a:cubicBezTo>
                    <a:cubicBezTo>
                      <a:pt x="5711" y="1361"/>
                      <a:pt x="5649" y="1352"/>
                      <a:pt x="5590" y="1352"/>
                    </a:cubicBezTo>
                    <a:cubicBezTo>
                      <a:pt x="5002" y="1352"/>
                      <a:pt x="4634" y="2227"/>
                      <a:pt x="4165" y="2475"/>
                    </a:cubicBezTo>
                    <a:cubicBezTo>
                      <a:pt x="4089" y="2515"/>
                      <a:pt x="4018" y="2531"/>
                      <a:pt x="3953" y="2531"/>
                    </a:cubicBezTo>
                    <a:cubicBezTo>
                      <a:pt x="3659" y="2531"/>
                      <a:pt x="3452" y="2207"/>
                      <a:pt x="3202" y="2207"/>
                    </a:cubicBezTo>
                    <a:cubicBezTo>
                      <a:pt x="3082" y="2207"/>
                      <a:pt x="2951" y="2282"/>
                      <a:pt x="2797" y="2505"/>
                    </a:cubicBezTo>
                    <a:cubicBezTo>
                      <a:pt x="2462" y="2992"/>
                      <a:pt x="2250" y="3691"/>
                      <a:pt x="1733" y="3934"/>
                    </a:cubicBezTo>
                    <a:cubicBezTo>
                      <a:pt x="1399" y="4056"/>
                      <a:pt x="456" y="3934"/>
                      <a:pt x="274" y="4116"/>
                    </a:cubicBezTo>
                    <a:cubicBezTo>
                      <a:pt x="152" y="4208"/>
                      <a:pt x="61" y="4329"/>
                      <a:pt x="0" y="4451"/>
                    </a:cubicBezTo>
                    <a:cubicBezTo>
                      <a:pt x="175" y="4908"/>
                      <a:pt x="567" y="5209"/>
                      <a:pt x="1033" y="5209"/>
                    </a:cubicBezTo>
                    <a:cubicBezTo>
                      <a:pt x="1217" y="5209"/>
                      <a:pt x="1413" y="5162"/>
                      <a:pt x="1611" y="5059"/>
                    </a:cubicBezTo>
                    <a:cubicBezTo>
                      <a:pt x="1791" y="4947"/>
                      <a:pt x="1918" y="4903"/>
                      <a:pt x="2014" y="4903"/>
                    </a:cubicBezTo>
                    <a:cubicBezTo>
                      <a:pt x="2387" y="4903"/>
                      <a:pt x="2264" y="5588"/>
                      <a:pt x="2797" y="5636"/>
                    </a:cubicBezTo>
                    <a:cubicBezTo>
                      <a:pt x="2838" y="5639"/>
                      <a:pt x="2879" y="5640"/>
                      <a:pt x="2920" y="5640"/>
                    </a:cubicBezTo>
                    <a:cubicBezTo>
                      <a:pt x="3773" y="5640"/>
                      <a:pt x="4449" y="5059"/>
                      <a:pt x="5320" y="5059"/>
                    </a:cubicBezTo>
                    <a:cubicBezTo>
                      <a:pt x="5398" y="5056"/>
                      <a:pt x="5476" y="5055"/>
                      <a:pt x="5554" y="5055"/>
                    </a:cubicBezTo>
                    <a:cubicBezTo>
                      <a:pt x="6170" y="5055"/>
                      <a:pt x="6747" y="5134"/>
                      <a:pt x="7356" y="5134"/>
                    </a:cubicBezTo>
                    <a:cubicBezTo>
                      <a:pt x="7496" y="5134"/>
                      <a:pt x="7637" y="5130"/>
                      <a:pt x="7782" y="5119"/>
                    </a:cubicBezTo>
                    <a:cubicBezTo>
                      <a:pt x="7798" y="5119"/>
                      <a:pt x="7814" y="5118"/>
                      <a:pt x="7830" y="5118"/>
                    </a:cubicBezTo>
                    <a:cubicBezTo>
                      <a:pt x="8396" y="5118"/>
                      <a:pt x="8796" y="5514"/>
                      <a:pt x="9334" y="5514"/>
                    </a:cubicBezTo>
                    <a:cubicBezTo>
                      <a:pt x="9491" y="5514"/>
                      <a:pt x="9660" y="5480"/>
                      <a:pt x="9849" y="5393"/>
                    </a:cubicBezTo>
                    <a:cubicBezTo>
                      <a:pt x="10122" y="5302"/>
                      <a:pt x="10882" y="4663"/>
                      <a:pt x="11095" y="4663"/>
                    </a:cubicBezTo>
                    <a:cubicBezTo>
                      <a:pt x="11581" y="4694"/>
                      <a:pt x="12067" y="5363"/>
                      <a:pt x="12706" y="5393"/>
                    </a:cubicBezTo>
                    <a:cubicBezTo>
                      <a:pt x="13253" y="5423"/>
                      <a:pt x="13830" y="5423"/>
                      <a:pt x="14377" y="5454"/>
                    </a:cubicBezTo>
                    <a:cubicBezTo>
                      <a:pt x="14496" y="5458"/>
                      <a:pt x="14614" y="5460"/>
                      <a:pt x="14731" y="5460"/>
                    </a:cubicBezTo>
                    <a:cubicBezTo>
                      <a:pt x="15450" y="5460"/>
                      <a:pt x="16138" y="5389"/>
                      <a:pt x="16870" y="5363"/>
                    </a:cubicBezTo>
                    <a:cubicBezTo>
                      <a:pt x="17447" y="5332"/>
                      <a:pt x="17903" y="4755"/>
                      <a:pt x="18420" y="4694"/>
                    </a:cubicBezTo>
                    <a:cubicBezTo>
                      <a:pt x="18477" y="4684"/>
                      <a:pt x="18530" y="4680"/>
                      <a:pt x="18580" y="4680"/>
                    </a:cubicBezTo>
                    <a:cubicBezTo>
                      <a:pt x="18820" y="4680"/>
                      <a:pt x="18992" y="4774"/>
                      <a:pt x="19176" y="4774"/>
                    </a:cubicBezTo>
                    <a:cubicBezTo>
                      <a:pt x="19304" y="4774"/>
                      <a:pt x="19439" y="4728"/>
                      <a:pt x="19606" y="4572"/>
                    </a:cubicBezTo>
                    <a:cubicBezTo>
                      <a:pt x="19727" y="4451"/>
                      <a:pt x="19879" y="4359"/>
                      <a:pt x="20031" y="4299"/>
                    </a:cubicBezTo>
                    <a:cubicBezTo>
                      <a:pt x="19940" y="4208"/>
                      <a:pt x="19849" y="4116"/>
                      <a:pt x="19727" y="4056"/>
                    </a:cubicBezTo>
                    <a:cubicBezTo>
                      <a:pt x="19302" y="3721"/>
                      <a:pt x="18694" y="3478"/>
                      <a:pt x="18420" y="2992"/>
                    </a:cubicBezTo>
                    <a:cubicBezTo>
                      <a:pt x="18175" y="2563"/>
                      <a:pt x="17724" y="2422"/>
                      <a:pt x="17270" y="2422"/>
                    </a:cubicBezTo>
                    <a:cubicBezTo>
                      <a:pt x="17048" y="2422"/>
                      <a:pt x="16826" y="2456"/>
                      <a:pt x="16627" y="2505"/>
                    </a:cubicBezTo>
                    <a:cubicBezTo>
                      <a:pt x="16566" y="2520"/>
                      <a:pt x="16513" y="2527"/>
                      <a:pt x="16466" y="2527"/>
                    </a:cubicBezTo>
                    <a:cubicBezTo>
                      <a:pt x="15939" y="2527"/>
                      <a:pt x="16319" y="1637"/>
                      <a:pt x="15928" y="1442"/>
                    </a:cubicBezTo>
                    <a:cubicBezTo>
                      <a:pt x="15885" y="1424"/>
                      <a:pt x="15842" y="1416"/>
                      <a:pt x="15800" y="1416"/>
                    </a:cubicBezTo>
                    <a:cubicBezTo>
                      <a:pt x="15526" y="1416"/>
                      <a:pt x="15268" y="1741"/>
                      <a:pt x="15013" y="1741"/>
                    </a:cubicBezTo>
                    <a:cubicBezTo>
                      <a:pt x="14973" y="1741"/>
                      <a:pt x="14934" y="1733"/>
                      <a:pt x="14894" y="1715"/>
                    </a:cubicBezTo>
                    <a:cubicBezTo>
                      <a:pt x="14681" y="1472"/>
                      <a:pt x="14499" y="1229"/>
                      <a:pt x="14286" y="986"/>
                    </a:cubicBezTo>
                    <a:cubicBezTo>
                      <a:pt x="13861" y="834"/>
                      <a:pt x="13131" y="955"/>
                      <a:pt x="12615" y="803"/>
                    </a:cubicBezTo>
                    <a:cubicBezTo>
                      <a:pt x="12280" y="682"/>
                      <a:pt x="12311" y="135"/>
                      <a:pt x="11946" y="43"/>
                    </a:cubicBezTo>
                    <a:cubicBezTo>
                      <a:pt x="11752" y="22"/>
                      <a:pt x="11559" y="0"/>
                      <a:pt x="11355" y="0"/>
                    </a:cubicBezTo>
                    <a:cubicBezTo>
                      <a:pt x="11270" y="0"/>
                      <a:pt x="11184" y="4"/>
                      <a:pt x="11095" y="13"/>
                    </a:cubicBezTo>
                    <a:cubicBezTo>
                      <a:pt x="11049" y="4"/>
                      <a:pt x="11003" y="0"/>
                      <a:pt x="10957" y="0"/>
                    </a:cubicBezTo>
                    <a:close/>
                  </a:path>
                </a:pathLst>
              </a:custGeom>
              <a:solidFill>
                <a:srgbClr val="6F91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6" name="Google Shape;12456;p33"/>
              <p:cNvSpPr/>
              <p:nvPr/>
            </p:nvSpPr>
            <p:spPr>
              <a:xfrm>
                <a:off x="2858533" y="2608444"/>
                <a:ext cx="832770" cy="1324197"/>
              </a:xfrm>
              <a:custGeom>
                <a:avLst/>
                <a:gdLst/>
                <a:ahLst/>
                <a:cxnLst/>
                <a:rect l="l" t="t" r="r" b="b"/>
                <a:pathLst>
                  <a:path w="49577" h="78833" extrusionOk="0">
                    <a:moveTo>
                      <a:pt x="17813" y="0"/>
                    </a:moveTo>
                    <a:lnTo>
                      <a:pt x="17813" y="0"/>
                    </a:lnTo>
                    <a:cubicBezTo>
                      <a:pt x="17965" y="639"/>
                      <a:pt x="17722" y="1307"/>
                      <a:pt x="17448" y="2037"/>
                    </a:cubicBezTo>
                    <a:lnTo>
                      <a:pt x="17114" y="2705"/>
                    </a:lnTo>
                    <a:cubicBezTo>
                      <a:pt x="16840" y="3374"/>
                      <a:pt x="16688" y="4043"/>
                      <a:pt x="16840" y="4742"/>
                    </a:cubicBezTo>
                    <a:cubicBezTo>
                      <a:pt x="16719" y="4681"/>
                      <a:pt x="16323" y="4499"/>
                      <a:pt x="16232" y="4438"/>
                    </a:cubicBezTo>
                    <a:cubicBezTo>
                      <a:pt x="15320" y="3861"/>
                      <a:pt x="14317" y="3192"/>
                      <a:pt x="13801" y="2219"/>
                    </a:cubicBezTo>
                    <a:cubicBezTo>
                      <a:pt x="13436" y="1611"/>
                      <a:pt x="13314" y="730"/>
                      <a:pt x="13588" y="61"/>
                    </a:cubicBezTo>
                    <a:lnTo>
                      <a:pt x="13101" y="61"/>
                    </a:lnTo>
                    <a:cubicBezTo>
                      <a:pt x="12858" y="912"/>
                      <a:pt x="12919" y="1125"/>
                      <a:pt x="13071" y="2371"/>
                    </a:cubicBezTo>
                    <a:cubicBezTo>
                      <a:pt x="13071" y="2523"/>
                      <a:pt x="13193" y="2827"/>
                      <a:pt x="13314" y="3101"/>
                    </a:cubicBezTo>
                    <a:cubicBezTo>
                      <a:pt x="13405" y="3253"/>
                      <a:pt x="13284" y="3435"/>
                      <a:pt x="13101" y="3435"/>
                    </a:cubicBezTo>
                    <a:cubicBezTo>
                      <a:pt x="12250" y="3435"/>
                      <a:pt x="11430" y="3161"/>
                      <a:pt x="10761" y="1976"/>
                    </a:cubicBezTo>
                    <a:cubicBezTo>
                      <a:pt x="10427" y="1368"/>
                      <a:pt x="10244" y="699"/>
                      <a:pt x="10305" y="61"/>
                    </a:cubicBezTo>
                    <a:lnTo>
                      <a:pt x="9910" y="61"/>
                    </a:lnTo>
                    <a:cubicBezTo>
                      <a:pt x="9849" y="882"/>
                      <a:pt x="10031" y="1763"/>
                      <a:pt x="10487" y="2462"/>
                    </a:cubicBezTo>
                    <a:cubicBezTo>
                      <a:pt x="11187" y="3465"/>
                      <a:pt x="11946" y="4073"/>
                      <a:pt x="13162" y="4073"/>
                    </a:cubicBezTo>
                    <a:cubicBezTo>
                      <a:pt x="13436" y="4073"/>
                      <a:pt x="13740" y="4043"/>
                      <a:pt x="14013" y="3982"/>
                    </a:cubicBezTo>
                    <a:cubicBezTo>
                      <a:pt x="14044" y="3982"/>
                      <a:pt x="14044" y="3952"/>
                      <a:pt x="14074" y="3952"/>
                    </a:cubicBezTo>
                    <a:cubicBezTo>
                      <a:pt x="14591" y="4438"/>
                      <a:pt x="15199" y="4833"/>
                      <a:pt x="15746" y="5198"/>
                    </a:cubicBezTo>
                    <a:cubicBezTo>
                      <a:pt x="16415" y="5623"/>
                      <a:pt x="17083" y="6019"/>
                      <a:pt x="17752" y="6414"/>
                    </a:cubicBezTo>
                    <a:cubicBezTo>
                      <a:pt x="19697" y="7599"/>
                      <a:pt x="21430" y="9149"/>
                      <a:pt x="23071" y="10730"/>
                    </a:cubicBezTo>
                    <a:cubicBezTo>
                      <a:pt x="25564" y="13101"/>
                      <a:pt x="26445" y="15776"/>
                      <a:pt x="25959" y="18359"/>
                    </a:cubicBezTo>
                    <a:cubicBezTo>
                      <a:pt x="25412" y="21277"/>
                      <a:pt x="23041" y="22706"/>
                      <a:pt x="21035" y="23982"/>
                    </a:cubicBezTo>
                    <a:cubicBezTo>
                      <a:pt x="20062" y="24560"/>
                      <a:pt x="18573" y="25229"/>
                      <a:pt x="17570" y="25776"/>
                    </a:cubicBezTo>
                    <a:cubicBezTo>
                      <a:pt x="16171" y="26505"/>
                      <a:pt x="16111" y="26718"/>
                      <a:pt x="14864" y="27508"/>
                    </a:cubicBezTo>
                    <a:cubicBezTo>
                      <a:pt x="15290" y="25867"/>
                      <a:pt x="15260" y="24013"/>
                      <a:pt x="14804" y="21946"/>
                    </a:cubicBezTo>
                    <a:lnTo>
                      <a:pt x="14287" y="21946"/>
                    </a:lnTo>
                    <a:cubicBezTo>
                      <a:pt x="14864" y="24469"/>
                      <a:pt x="13801" y="26505"/>
                      <a:pt x="12949" y="28329"/>
                    </a:cubicBezTo>
                    <a:cubicBezTo>
                      <a:pt x="11065" y="30183"/>
                      <a:pt x="9089" y="32919"/>
                      <a:pt x="8846" y="35138"/>
                    </a:cubicBezTo>
                    <a:cubicBezTo>
                      <a:pt x="8785" y="35411"/>
                      <a:pt x="8755" y="35715"/>
                      <a:pt x="8755" y="35989"/>
                    </a:cubicBezTo>
                    <a:cubicBezTo>
                      <a:pt x="8755" y="36049"/>
                      <a:pt x="8785" y="36110"/>
                      <a:pt x="8816" y="36171"/>
                    </a:cubicBezTo>
                    <a:cubicBezTo>
                      <a:pt x="8816" y="36232"/>
                      <a:pt x="8816" y="36262"/>
                      <a:pt x="8816" y="36293"/>
                    </a:cubicBezTo>
                    <a:cubicBezTo>
                      <a:pt x="8968" y="37995"/>
                      <a:pt x="9059" y="38329"/>
                      <a:pt x="9849" y="40548"/>
                    </a:cubicBezTo>
                    <a:cubicBezTo>
                      <a:pt x="9302" y="40396"/>
                      <a:pt x="9089" y="40031"/>
                      <a:pt x="8238" y="39727"/>
                    </a:cubicBezTo>
                    <a:cubicBezTo>
                      <a:pt x="7417" y="39454"/>
                      <a:pt x="6931" y="39271"/>
                      <a:pt x="6262" y="38967"/>
                    </a:cubicBezTo>
                    <a:cubicBezTo>
                      <a:pt x="4499" y="38147"/>
                      <a:pt x="4044" y="38420"/>
                      <a:pt x="2980" y="36657"/>
                    </a:cubicBezTo>
                    <a:cubicBezTo>
                      <a:pt x="2007" y="35046"/>
                      <a:pt x="1551" y="33192"/>
                      <a:pt x="3101" y="32068"/>
                    </a:cubicBezTo>
                    <a:cubicBezTo>
                      <a:pt x="3375" y="31855"/>
                      <a:pt x="3253" y="31916"/>
                      <a:pt x="3588" y="31764"/>
                    </a:cubicBezTo>
                    <a:cubicBezTo>
                      <a:pt x="3588" y="31764"/>
                      <a:pt x="3952" y="31277"/>
                      <a:pt x="3952" y="31277"/>
                    </a:cubicBezTo>
                    <a:lnTo>
                      <a:pt x="4074" y="31277"/>
                    </a:lnTo>
                    <a:cubicBezTo>
                      <a:pt x="4378" y="31186"/>
                      <a:pt x="4651" y="31034"/>
                      <a:pt x="4864" y="30791"/>
                    </a:cubicBezTo>
                    <a:cubicBezTo>
                      <a:pt x="5016" y="30700"/>
                      <a:pt x="5168" y="30578"/>
                      <a:pt x="5290" y="30457"/>
                    </a:cubicBezTo>
                    <a:cubicBezTo>
                      <a:pt x="6171" y="29666"/>
                      <a:pt x="6597" y="28359"/>
                      <a:pt x="6445" y="26961"/>
                    </a:cubicBezTo>
                    <a:cubicBezTo>
                      <a:pt x="6354" y="25988"/>
                      <a:pt x="5715" y="23770"/>
                      <a:pt x="5320" y="22919"/>
                    </a:cubicBezTo>
                    <a:lnTo>
                      <a:pt x="4712" y="23222"/>
                    </a:lnTo>
                    <a:cubicBezTo>
                      <a:pt x="5138" y="24134"/>
                      <a:pt x="5472" y="26049"/>
                      <a:pt x="5563" y="27052"/>
                    </a:cubicBezTo>
                    <a:cubicBezTo>
                      <a:pt x="5655" y="27721"/>
                      <a:pt x="5563" y="28359"/>
                      <a:pt x="5320" y="28876"/>
                    </a:cubicBezTo>
                    <a:cubicBezTo>
                      <a:pt x="5290" y="28633"/>
                      <a:pt x="5199" y="28390"/>
                      <a:pt x="5077" y="28147"/>
                    </a:cubicBezTo>
                    <a:cubicBezTo>
                      <a:pt x="4712" y="27447"/>
                      <a:pt x="4135" y="26961"/>
                      <a:pt x="3557" y="26475"/>
                    </a:cubicBezTo>
                    <a:cubicBezTo>
                      <a:pt x="3344" y="26292"/>
                      <a:pt x="3132" y="26110"/>
                      <a:pt x="2919" y="25928"/>
                    </a:cubicBezTo>
                    <a:cubicBezTo>
                      <a:pt x="1642" y="24681"/>
                      <a:pt x="518" y="23101"/>
                      <a:pt x="548" y="21338"/>
                    </a:cubicBezTo>
                    <a:lnTo>
                      <a:pt x="31" y="21308"/>
                    </a:lnTo>
                    <a:lnTo>
                      <a:pt x="31" y="21308"/>
                    </a:lnTo>
                    <a:cubicBezTo>
                      <a:pt x="1" y="23314"/>
                      <a:pt x="852" y="25168"/>
                      <a:pt x="2311" y="26566"/>
                    </a:cubicBezTo>
                    <a:cubicBezTo>
                      <a:pt x="2524" y="26779"/>
                      <a:pt x="2767" y="26961"/>
                      <a:pt x="2980" y="27144"/>
                    </a:cubicBezTo>
                    <a:cubicBezTo>
                      <a:pt x="3527" y="27599"/>
                      <a:pt x="4013" y="28025"/>
                      <a:pt x="4317" y="28572"/>
                    </a:cubicBezTo>
                    <a:cubicBezTo>
                      <a:pt x="4530" y="28967"/>
                      <a:pt x="4439" y="28967"/>
                      <a:pt x="4256" y="29362"/>
                    </a:cubicBezTo>
                    <a:cubicBezTo>
                      <a:pt x="4226" y="29423"/>
                      <a:pt x="3800" y="29910"/>
                      <a:pt x="3770" y="29970"/>
                    </a:cubicBezTo>
                    <a:cubicBezTo>
                      <a:pt x="3557" y="30092"/>
                      <a:pt x="3466" y="30335"/>
                      <a:pt x="3223" y="30457"/>
                    </a:cubicBezTo>
                    <a:cubicBezTo>
                      <a:pt x="2858" y="30609"/>
                      <a:pt x="2858" y="30852"/>
                      <a:pt x="2493" y="31095"/>
                    </a:cubicBezTo>
                    <a:cubicBezTo>
                      <a:pt x="518" y="32554"/>
                      <a:pt x="274" y="35472"/>
                      <a:pt x="1430" y="37387"/>
                    </a:cubicBezTo>
                    <a:cubicBezTo>
                      <a:pt x="2645" y="39363"/>
                      <a:pt x="4986" y="40609"/>
                      <a:pt x="6870" y="41521"/>
                    </a:cubicBezTo>
                    <a:cubicBezTo>
                      <a:pt x="7569" y="41825"/>
                      <a:pt x="8360" y="42098"/>
                      <a:pt x="9180" y="42372"/>
                    </a:cubicBezTo>
                    <a:cubicBezTo>
                      <a:pt x="10700" y="42888"/>
                      <a:pt x="9788" y="43648"/>
                      <a:pt x="10761" y="44530"/>
                    </a:cubicBezTo>
                    <a:cubicBezTo>
                      <a:pt x="10822" y="44591"/>
                      <a:pt x="10913" y="44682"/>
                      <a:pt x="11004" y="44773"/>
                    </a:cubicBezTo>
                    <a:cubicBezTo>
                      <a:pt x="11673" y="46050"/>
                      <a:pt x="12129" y="47296"/>
                      <a:pt x="12159" y="48724"/>
                    </a:cubicBezTo>
                    <a:cubicBezTo>
                      <a:pt x="12190" y="50001"/>
                      <a:pt x="11673" y="50822"/>
                      <a:pt x="11187" y="52098"/>
                    </a:cubicBezTo>
                    <a:cubicBezTo>
                      <a:pt x="10974" y="52706"/>
                      <a:pt x="10609" y="53557"/>
                      <a:pt x="10457" y="54196"/>
                    </a:cubicBezTo>
                    <a:cubicBezTo>
                      <a:pt x="7691" y="64773"/>
                      <a:pt x="11035" y="75837"/>
                      <a:pt x="12828" y="78786"/>
                    </a:cubicBezTo>
                    <a:cubicBezTo>
                      <a:pt x="12854" y="78820"/>
                      <a:pt x="13265" y="78833"/>
                      <a:pt x="13841" y="78833"/>
                    </a:cubicBezTo>
                    <a:cubicBezTo>
                      <a:pt x="15284" y="78833"/>
                      <a:pt x="17765" y="78755"/>
                      <a:pt x="17874" y="78755"/>
                    </a:cubicBezTo>
                    <a:cubicBezTo>
                      <a:pt x="17965" y="78755"/>
                      <a:pt x="18026" y="78725"/>
                      <a:pt x="18117" y="78694"/>
                    </a:cubicBezTo>
                    <a:cubicBezTo>
                      <a:pt x="18330" y="78573"/>
                      <a:pt x="18390" y="78299"/>
                      <a:pt x="18269" y="78087"/>
                    </a:cubicBezTo>
                    <a:cubicBezTo>
                      <a:pt x="16597" y="75351"/>
                      <a:pt x="12706" y="68512"/>
                      <a:pt x="14621" y="54226"/>
                    </a:cubicBezTo>
                    <a:cubicBezTo>
                      <a:pt x="14712" y="53618"/>
                      <a:pt x="14986" y="53041"/>
                      <a:pt x="15199" y="52463"/>
                    </a:cubicBezTo>
                    <a:cubicBezTo>
                      <a:pt x="15503" y="51642"/>
                      <a:pt x="15776" y="50822"/>
                      <a:pt x="15959" y="49971"/>
                    </a:cubicBezTo>
                    <a:cubicBezTo>
                      <a:pt x="15959" y="49971"/>
                      <a:pt x="15959" y="49940"/>
                      <a:pt x="15959" y="49940"/>
                    </a:cubicBezTo>
                    <a:cubicBezTo>
                      <a:pt x="16080" y="49393"/>
                      <a:pt x="16141" y="48876"/>
                      <a:pt x="16111" y="48329"/>
                    </a:cubicBezTo>
                    <a:cubicBezTo>
                      <a:pt x="16050" y="45958"/>
                      <a:pt x="14743" y="43922"/>
                      <a:pt x="13466" y="41946"/>
                    </a:cubicBezTo>
                    <a:cubicBezTo>
                      <a:pt x="12737" y="40822"/>
                      <a:pt x="12038" y="39727"/>
                      <a:pt x="11551" y="38633"/>
                    </a:cubicBezTo>
                    <a:cubicBezTo>
                      <a:pt x="11095" y="37721"/>
                      <a:pt x="11308" y="37539"/>
                      <a:pt x="11339" y="37022"/>
                    </a:cubicBezTo>
                    <a:cubicBezTo>
                      <a:pt x="11430" y="35897"/>
                      <a:pt x="12159" y="35016"/>
                      <a:pt x="13223" y="34651"/>
                    </a:cubicBezTo>
                    <a:cubicBezTo>
                      <a:pt x="13874" y="34391"/>
                      <a:pt x="14592" y="34233"/>
                      <a:pt x="15296" y="34233"/>
                    </a:cubicBezTo>
                    <a:cubicBezTo>
                      <a:pt x="15743" y="34233"/>
                      <a:pt x="16184" y="34297"/>
                      <a:pt x="16597" y="34438"/>
                    </a:cubicBezTo>
                    <a:cubicBezTo>
                      <a:pt x="17965" y="34955"/>
                      <a:pt x="19272" y="35624"/>
                      <a:pt x="20700" y="35867"/>
                    </a:cubicBezTo>
                    <a:cubicBezTo>
                      <a:pt x="22220" y="36110"/>
                      <a:pt x="23284" y="36262"/>
                      <a:pt x="24834" y="36262"/>
                    </a:cubicBezTo>
                    <a:cubicBezTo>
                      <a:pt x="26506" y="36262"/>
                      <a:pt x="28208" y="35776"/>
                      <a:pt x="28512" y="34712"/>
                    </a:cubicBezTo>
                    <a:cubicBezTo>
                      <a:pt x="28634" y="34317"/>
                      <a:pt x="28603" y="34286"/>
                      <a:pt x="28573" y="33922"/>
                    </a:cubicBezTo>
                    <a:lnTo>
                      <a:pt x="28573" y="33527"/>
                    </a:lnTo>
                    <a:cubicBezTo>
                      <a:pt x="28755" y="33131"/>
                      <a:pt x="29302" y="32797"/>
                      <a:pt x="29819" y="32797"/>
                    </a:cubicBezTo>
                    <a:cubicBezTo>
                      <a:pt x="29908" y="32788"/>
                      <a:pt x="29997" y="32785"/>
                      <a:pt x="30086" y="32785"/>
                    </a:cubicBezTo>
                    <a:cubicBezTo>
                      <a:pt x="30301" y="32785"/>
                      <a:pt x="30516" y="32806"/>
                      <a:pt x="30731" y="32827"/>
                    </a:cubicBezTo>
                    <a:cubicBezTo>
                      <a:pt x="30959" y="32843"/>
                      <a:pt x="31194" y="32858"/>
                      <a:pt x="31434" y="32858"/>
                    </a:cubicBezTo>
                    <a:cubicBezTo>
                      <a:pt x="31673" y="32858"/>
                      <a:pt x="31916" y="32843"/>
                      <a:pt x="32160" y="32797"/>
                    </a:cubicBezTo>
                    <a:cubicBezTo>
                      <a:pt x="33619" y="32554"/>
                      <a:pt x="34743" y="31156"/>
                      <a:pt x="34713" y="29697"/>
                    </a:cubicBezTo>
                    <a:cubicBezTo>
                      <a:pt x="34713" y="29575"/>
                      <a:pt x="34713" y="29454"/>
                      <a:pt x="34713" y="29332"/>
                    </a:cubicBezTo>
                    <a:cubicBezTo>
                      <a:pt x="34682" y="29089"/>
                      <a:pt x="34652" y="28876"/>
                      <a:pt x="34713" y="28694"/>
                    </a:cubicBezTo>
                    <a:cubicBezTo>
                      <a:pt x="34774" y="28451"/>
                      <a:pt x="34956" y="28238"/>
                      <a:pt x="35169" y="28025"/>
                    </a:cubicBezTo>
                    <a:cubicBezTo>
                      <a:pt x="35230" y="27934"/>
                      <a:pt x="35321" y="27843"/>
                      <a:pt x="35382" y="27751"/>
                    </a:cubicBezTo>
                    <a:cubicBezTo>
                      <a:pt x="35777" y="27265"/>
                      <a:pt x="35837" y="27022"/>
                      <a:pt x="35959" y="26414"/>
                    </a:cubicBezTo>
                    <a:cubicBezTo>
                      <a:pt x="37205" y="24803"/>
                      <a:pt x="39333" y="23010"/>
                      <a:pt x="41339" y="22797"/>
                    </a:cubicBezTo>
                    <a:cubicBezTo>
                      <a:pt x="41673" y="22767"/>
                      <a:pt x="42008" y="22736"/>
                      <a:pt x="42342" y="22736"/>
                    </a:cubicBezTo>
                    <a:cubicBezTo>
                      <a:pt x="43193" y="22706"/>
                      <a:pt x="44044" y="22675"/>
                      <a:pt x="44865" y="22311"/>
                    </a:cubicBezTo>
                    <a:cubicBezTo>
                      <a:pt x="45625" y="21976"/>
                      <a:pt x="46263" y="21247"/>
                      <a:pt x="46476" y="20487"/>
                    </a:cubicBezTo>
                    <a:cubicBezTo>
                      <a:pt x="46598" y="19970"/>
                      <a:pt x="46537" y="19453"/>
                      <a:pt x="46294" y="19028"/>
                    </a:cubicBezTo>
                    <a:cubicBezTo>
                      <a:pt x="46294" y="18663"/>
                      <a:pt x="46385" y="18177"/>
                      <a:pt x="46567" y="17630"/>
                    </a:cubicBezTo>
                    <a:cubicBezTo>
                      <a:pt x="46689" y="17265"/>
                      <a:pt x="47023" y="16931"/>
                      <a:pt x="47388" y="16596"/>
                    </a:cubicBezTo>
                    <a:cubicBezTo>
                      <a:pt x="47509" y="16505"/>
                      <a:pt x="47601" y="16383"/>
                      <a:pt x="47722" y="16292"/>
                    </a:cubicBezTo>
                    <a:cubicBezTo>
                      <a:pt x="48999" y="15016"/>
                      <a:pt x="49576" y="13131"/>
                      <a:pt x="49364" y="11338"/>
                    </a:cubicBezTo>
                    <a:lnTo>
                      <a:pt x="48999" y="11277"/>
                    </a:lnTo>
                    <a:lnTo>
                      <a:pt x="48999" y="11277"/>
                    </a:lnTo>
                    <a:cubicBezTo>
                      <a:pt x="49212" y="12827"/>
                      <a:pt x="48664" y="14256"/>
                      <a:pt x="47783" y="15380"/>
                    </a:cubicBezTo>
                    <a:cubicBezTo>
                      <a:pt x="47692" y="15502"/>
                      <a:pt x="47053" y="16171"/>
                      <a:pt x="46962" y="16262"/>
                    </a:cubicBezTo>
                    <a:cubicBezTo>
                      <a:pt x="46537" y="16657"/>
                      <a:pt x="45929" y="16748"/>
                      <a:pt x="45716" y="17356"/>
                    </a:cubicBezTo>
                    <a:cubicBezTo>
                      <a:pt x="45625" y="17599"/>
                      <a:pt x="45534" y="17903"/>
                      <a:pt x="45473" y="18238"/>
                    </a:cubicBezTo>
                    <a:cubicBezTo>
                      <a:pt x="45291" y="18146"/>
                      <a:pt x="45078" y="18025"/>
                      <a:pt x="44895" y="17934"/>
                    </a:cubicBezTo>
                    <a:cubicBezTo>
                      <a:pt x="44743" y="17873"/>
                      <a:pt x="44591" y="17812"/>
                      <a:pt x="44470" y="17751"/>
                    </a:cubicBezTo>
                    <a:cubicBezTo>
                      <a:pt x="44044" y="17508"/>
                      <a:pt x="43680" y="17083"/>
                      <a:pt x="43801" y="16779"/>
                    </a:cubicBezTo>
                    <a:cubicBezTo>
                      <a:pt x="43892" y="16535"/>
                      <a:pt x="44196" y="16444"/>
                      <a:pt x="44652" y="16292"/>
                    </a:cubicBezTo>
                    <a:cubicBezTo>
                      <a:pt x="45108" y="16140"/>
                      <a:pt x="45594" y="15988"/>
                      <a:pt x="45959" y="15593"/>
                    </a:cubicBezTo>
                    <a:cubicBezTo>
                      <a:pt x="46567" y="14894"/>
                      <a:pt x="46324" y="13861"/>
                      <a:pt x="45442" y="12645"/>
                    </a:cubicBezTo>
                    <a:cubicBezTo>
                      <a:pt x="45047" y="12158"/>
                      <a:pt x="44926" y="11703"/>
                      <a:pt x="44865" y="11338"/>
                    </a:cubicBezTo>
                    <a:lnTo>
                      <a:pt x="44561" y="11155"/>
                    </a:lnTo>
                    <a:lnTo>
                      <a:pt x="44561" y="11155"/>
                    </a:lnTo>
                    <a:cubicBezTo>
                      <a:pt x="44683" y="11915"/>
                      <a:pt x="45078" y="13040"/>
                      <a:pt x="45291" y="13344"/>
                    </a:cubicBezTo>
                    <a:cubicBezTo>
                      <a:pt x="45594" y="13739"/>
                      <a:pt x="45716" y="14499"/>
                      <a:pt x="45291" y="15016"/>
                    </a:cubicBezTo>
                    <a:cubicBezTo>
                      <a:pt x="45108" y="15228"/>
                      <a:pt x="44774" y="15320"/>
                      <a:pt x="44409" y="15441"/>
                    </a:cubicBezTo>
                    <a:cubicBezTo>
                      <a:pt x="43862" y="15593"/>
                      <a:pt x="43224" y="15806"/>
                      <a:pt x="42980" y="16475"/>
                    </a:cubicBezTo>
                    <a:cubicBezTo>
                      <a:pt x="42768" y="17022"/>
                      <a:pt x="42950" y="17539"/>
                      <a:pt x="43315" y="17934"/>
                    </a:cubicBezTo>
                    <a:cubicBezTo>
                      <a:pt x="43181" y="17938"/>
                      <a:pt x="43045" y="17940"/>
                      <a:pt x="42909" y="17940"/>
                    </a:cubicBezTo>
                    <a:cubicBezTo>
                      <a:pt x="42030" y="17940"/>
                      <a:pt x="41130" y="17838"/>
                      <a:pt x="40366" y="17417"/>
                    </a:cubicBezTo>
                    <a:cubicBezTo>
                      <a:pt x="39363" y="16870"/>
                      <a:pt x="36749" y="13222"/>
                      <a:pt x="36233" y="12189"/>
                    </a:cubicBezTo>
                    <a:lnTo>
                      <a:pt x="35777" y="12250"/>
                    </a:lnTo>
                    <a:cubicBezTo>
                      <a:pt x="36354" y="13466"/>
                      <a:pt x="38360" y="17174"/>
                      <a:pt x="39941" y="18025"/>
                    </a:cubicBezTo>
                    <a:cubicBezTo>
                      <a:pt x="40914" y="18542"/>
                      <a:pt x="42008" y="18846"/>
                      <a:pt x="43041" y="18846"/>
                    </a:cubicBezTo>
                    <a:cubicBezTo>
                      <a:pt x="43497" y="18846"/>
                      <a:pt x="43953" y="18815"/>
                      <a:pt x="44348" y="18785"/>
                    </a:cubicBezTo>
                    <a:cubicBezTo>
                      <a:pt x="44409" y="18785"/>
                      <a:pt x="44470" y="18785"/>
                      <a:pt x="44531" y="18754"/>
                    </a:cubicBezTo>
                    <a:cubicBezTo>
                      <a:pt x="44895" y="18937"/>
                      <a:pt x="45230" y="19089"/>
                      <a:pt x="45442" y="19332"/>
                    </a:cubicBezTo>
                    <a:cubicBezTo>
                      <a:pt x="45473" y="19575"/>
                      <a:pt x="45534" y="19818"/>
                      <a:pt x="45655" y="20061"/>
                    </a:cubicBezTo>
                    <a:cubicBezTo>
                      <a:pt x="45655" y="20122"/>
                      <a:pt x="45625" y="20183"/>
                      <a:pt x="45625" y="20244"/>
                    </a:cubicBezTo>
                    <a:cubicBezTo>
                      <a:pt x="45473" y="20760"/>
                      <a:pt x="45017" y="21277"/>
                      <a:pt x="44531" y="21490"/>
                    </a:cubicBezTo>
                    <a:cubicBezTo>
                      <a:pt x="43862" y="21794"/>
                      <a:pt x="43102" y="21824"/>
                      <a:pt x="42312" y="21855"/>
                    </a:cubicBezTo>
                    <a:cubicBezTo>
                      <a:pt x="41947" y="21855"/>
                      <a:pt x="41613" y="21885"/>
                      <a:pt x="41248" y="21915"/>
                    </a:cubicBezTo>
                    <a:cubicBezTo>
                      <a:pt x="39394" y="22098"/>
                      <a:pt x="37357" y="23131"/>
                      <a:pt x="36020" y="24469"/>
                    </a:cubicBezTo>
                    <a:cubicBezTo>
                      <a:pt x="35959" y="24013"/>
                      <a:pt x="35777" y="23648"/>
                      <a:pt x="35594" y="23253"/>
                    </a:cubicBezTo>
                    <a:cubicBezTo>
                      <a:pt x="35491" y="23071"/>
                      <a:pt x="35475" y="22801"/>
                      <a:pt x="35341" y="22801"/>
                    </a:cubicBezTo>
                    <a:cubicBezTo>
                      <a:pt x="35318" y="22801"/>
                      <a:pt x="35291" y="22809"/>
                      <a:pt x="35260" y="22827"/>
                    </a:cubicBezTo>
                    <a:cubicBezTo>
                      <a:pt x="35047" y="22919"/>
                      <a:pt x="34956" y="23192"/>
                      <a:pt x="35047" y="23405"/>
                    </a:cubicBezTo>
                    <a:cubicBezTo>
                      <a:pt x="35351" y="24013"/>
                      <a:pt x="35442" y="24712"/>
                      <a:pt x="35321" y="25381"/>
                    </a:cubicBezTo>
                    <a:cubicBezTo>
                      <a:pt x="35290" y="25441"/>
                      <a:pt x="35290" y="25472"/>
                      <a:pt x="35290" y="25533"/>
                    </a:cubicBezTo>
                    <a:cubicBezTo>
                      <a:pt x="35199" y="25988"/>
                      <a:pt x="35199" y="26140"/>
                      <a:pt x="34926" y="26505"/>
                    </a:cubicBezTo>
                    <a:cubicBezTo>
                      <a:pt x="34865" y="26566"/>
                      <a:pt x="34561" y="26961"/>
                      <a:pt x="34500" y="27052"/>
                    </a:cubicBezTo>
                    <a:cubicBezTo>
                      <a:pt x="34257" y="27326"/>
                      <a:pt x="33983" y="27660"/>
                      <a:pt x="33862" y="28086"/>
                    </a:cubicBezTo>
                    <a:cubicBezTo>
                      <a:pt x="33771" y="28420"/>
                      <a:pt x="33801" y="28724"/>
                      <a:pt x="33801" y="29028"/>
                    </a:cubicBezTo>
                    <a:cubicBezTo>
                      <a:pt x="33831" y="29119"/>
                      <a:pt x="33831" y="29241"/>
                      <a:pt x="33831" y="29332"/>
                    </a:cubicBezTo>
                    <a:cubicBezTo>
                      <a:pt x="33862" y="30365"/>
                      <a:pt x="33011" y="31368"/>
                      <a:pt x="32008" y="31551"/>
                    </a:cubicBezTo>
                    <a:cubicBezTo>
                      <a:pt x="31853" y="31577"/>
                      <a:pt x="31688" y="31586"/>
                      <a:pt x="31517" y="31586"/>
                    </a:cubicBezTo>
                    <a:cubicBezTo>
                      <a:pt x="31283" y="31586"/>
                      <a:pt x="31037" y="31568"/>
                      <a:pt x="30792" y="31551"/>
                    </a:cubicBezTo>
                    <a:cubicBezTo>
                      <a:pt x="30555" y="31529"/>
                      <a:pt x="30319" y="31508"/>
                      <a:pt x="30082" y="31508"/>
                    </a:cubicBezTo>
                    <a:cubicBezTo>
                      <a:pt x="29985" y="31508"/>
                      <a:pt x="29887" y="31512"/>
                      <a:pt x="29789" y="31520"/>
                    </a:cubicBezTo>
                    <a:cubicBezTo>
                      <a:pt x="29454" y="31520"/>
                      <a:pt x="29120" y="31612"/>
                      <a:pt x="28786" y="31733"/>
                    </a:cubicBezTo>
                    <a:cubicBezTo>
                      <a:pt x="29029" y="31460"/>
                      <a:pt x="29363" y="31186"/>
                      <a:pt x="29849" y="30943"/>
                    </a:cubicBezTo>
                    <a:cubicBezTo>
                      <a:pt x="29971" y="30882"/>
                      <a:pt x="30093" y="30821"/>
                      <a:pt x="30245" y="30761"/>
                    </a:cubicBezTo>
                    <a:cubicBezTo>
                      <a:pt x="30822" y="30457"/>
                      <a:pt x="31460" y="30153"/>
                      <a:pt x="31916" y="29575"/>
                    </a:cubicBezTo>
                    <a:cubicBezTo>
                      <a:pt x="32251" y="29210"/>
                      <a:pt x="32403" y="28694"/>
                      <a:pt x="32403" y="28207"/>
                    </a:cubicBezTo>
                    <a:lnTo>
                      <a:pt x="31521" y="28207"/>
                    </a:lnTo>
                    <a:cubicBezTo>
                      <a:pt x="31521" y="28481"/>
                      <a:pt x="31430" y="28785"/>
                      <a:pt x="31248" y="29028"/>
                    </a:cubicBezTo>
                    <a:cubicBezTo>
                      <a:pt x="30913" y="29423"/>
                      <a:pt x="30397" y="29697"/>
                      <a:pt x="29849" y="29940"/>
                    </a:cubicBezTo>
                    <a:cubicBezTo>
                      <a:pt x="29698" y="30031"/>
                      <a:pt x="29576" y="30092"/>
                      <a:pt x="29454" y="30153"/>
                    </a:cubicBezTo>
                    <a:cubicBezTo>
                      <a:pt x="28421" y="30700"/>
                      <a:pt x="27843" y="31308"/>
                      <a:pt x="27691" y="32068"/>
                    </a:cubicBezTo>
                    <a:cubicBezTo>
                      <a:pt x="27600" y="32372"/>
                      <a:pt x="27631" y="32676"/>
                      <a:pt x="27661" y="32949"/>
                    </a:cubicBezTo>
                    <a:cubicBezTo>
                      <a:pt x="27631" y="32979"/>
                      <a:pt x="27631" y="33010"/>
                      <a:pt x="27631" y="33040"/>
                    </a:cubicBezTo>
                    <a:cubicBezTo>
                      <a:pt x="27600" y="33162"/>
                      <a:pt x="27631" y="33283"/>
                      <a:pt x="27691" y="33375"/>
                    </a:cubicBezTo>
                    <a:cubicBezTo>
                      <a:pt x="27691" y="33587"/>
                      <a:pt x="27691" y="33800"/>
                      <a:pt x="27631" y="33983"/>
                    </a:cubicBezTo>
                    <a:cubicBezTo>
                      <a:pt x="27357" y="34925"/>
                      <a:pt x="25776" y="34986"/>
                      <a:pt x="25321" y="34986"/>
                    </a:cubicBezTo>
                    <a:cubicBezTo>
                      <a:pt x="23314" y="34986"/>
                      <a:pt x="21339" y="34651"/>
                      <a:pt x="19424" y="33983"/>
                    </a:cubicBezTo>
                    <a:cubicBezTo>
                      <a:pt x="19059" y="33861"/>
                      <a:pt x="18664" y="33709"/>
                      <a:pt x="18269" y="33557"/>
                    </a:cubicBezTo>
                    <a:cubicBezTo>
                      <a:pt x="16962" y="33040"/>
                      <a:pt x="15594" y="32493"/>
                      <a:pt x="14135" y="32493"/>
                    </a:cubicBezTo>
                    <a:lnTo>
                      <a:pt x="14105" y="32493"/>
                    </a:lnTo>
                    <a:cubicBezTo>
                      <a:pt x="13162" y="32493"/>
                      <a:pt x="12159" y="32827"/>
                      <a:pt x="11399" y="33405"/>
                    </a:cubicBezTo>
                    <a:cubicBezTo>
                      <a:pt x="11673" y="32767"/>
                      <a:pt x="12007" y="32189"/>
                      <a:pt x="12433" y="31672"/>
                    </a:cubicBezTo>
                    <a:cubicBezTo>
                      <a:pt x="12737" y="31368"/>
                      <a:pt x="13010" y="31065"/>
                      <a:pt x="13284" y="30730"/>
                    </a:cubicBezTo>
                    <a:cubicBezTo>
                      <a:pt x="13649" y="30365"/>
                      <a:pt x="14074" y="30001"/>
                      <a:pt x="14469" y="29727"/>
                    </a:cubicBezTo>
                    <a:cubicBezTo>
                      <a:pt x="15807" y="28694"/>
                      <a:pt x="17357" y="27873"/>
                      <a:pt x="18846" y="27083"/>
                    </a:cubicBezTo>
                    <a:cubicBezTo>
                      <a:pt x="19880" y="26566"/>
                      <a:pt x="20944" y="25988"/>
                      <a:pt x="21947" y="25381"/>
                    </a:cubicBezTo>
                    <a:cubicBezTo>
                      <a:pt x="24105" y="24013"/>
                      <a:pt x="26840" y="21733"/>
                      <a:pt x="27448" y="18481"/>
                    </a:cubicBezTo>
                    <a:cubicBezTo>
                      <a:pt x="27661" y="17204"/>
                      <a:pt x="27539" y="15836"/>
                      <a:pt x="27083" y="14499"/>
                    </a:cubicBezTo>
                    <a:cubicBezTo>
                      <a:pt x="27114" y="14469"/>
                      <a:pt x="27114" y="14469"/>
                      <a:pt x="27114" y="14438"/>
                    </a:cubicBezTo>
                    <a:cubicBezTo>
                      <a:pt x="28147" y="12250"/>
                      <a:pt x="28451" y="10304"/>
                      <a:pt x="28147" y="7751"/>
                    </a:cubicBezTo>
                    <a:cubicBezTo>
                      <a:pt x="28119" y="7526"/>
                      <a:pt x="27934" y="7353"/>
                      <a:pt x="27714" y="7353"/>
                    </a:cubicBezTo>
                    <a:cubicBezTo>
                      <a:pt x="27697" y="7353"/>
                      <a:pt x="27679" y="7354"/>
                      <a:pt x="27661" y="7356"/>
                    </a:cubicBezTo>
                    <a:cubicBezTo>
                      <a:pt x="27418" y="7386"/>
                      <a:pt x="27691" y="7782"/>
                      <a:pt x="27722" y="8025"/>
                    </a:cubicBezTo>
                    <a:cubicBezTo>
                      <a:pt x="27965" y="10122"/>
                      <a:pt x="27448" y="11642"/>
                      <a:pt x="26658" y="13374"/>
                    </a:cubicBezTo>
                    <a:cubicBezTo>
                      <a:pt x="26050" y="12098"/>
                      <a:pt x="25138" y="10851"/>
                      <a:pt x="23983" y="9757"/>
                    </a:cubicBezTo>
                    <a:cubicBezTo>
                      <a:pt x="22281" y="8116"/>
                      <a:pt x="20032" y="6444"/>
                      <a:pt x="18056" y="5228"/>
                    </a:cubicBezTo>
                    <a:cubicBezTo>
                      <a:pt x="17965" y="5198"/>
                      <a:pt x="17874" y="5137"/>
                      <a:pt x="17782" y="5107"/>
                    </a:cubicBezTo>
                    <a:cubicBezTo>
                      <a:pt x="17205" y="4651"/>
                      <a:pt x="17326" y="3587"/>
                      <a:pt x="17630" y="2766"/>
                    </a:cubicBezTo>
                    <a:lnTo>
                      <a:pt x="17722" y="2493"/>
                    </a:lnTo>
                    <a:cubicBezTo>
                      <a:pt x="18026" y="1733"/>
                      <a:pt x="18330" y="882"/>
                      <a:pt x="18208" y="61"/>
                    </a:cubicBezTo>
                    <a:lnTo>
                      <a:pt x="178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7" name="Google Shape;12457;p33"/>
              <p:cNvSpPr/>
              <p:nvPr/>
            </p:nvSpPr>
            <p:spPr>
              <a:xfrm>
                <a:off x="3270085" y="2578828"/>
                <a:ext cx="554133" cy="258917"/>
              </a:xfrm>
              <a:custGeom>
                <a:avLst/>
                <a:gdLst/>
                <a:ahLst/>
                <a:cxnLst/>
                <a:rect l="l" t="t" r="r" b="b"/>
                <a:pathLst>
                  <a:path w="32989" h="15414" extrusionOk="0">
                    <a:moveTo>
                      <a:pt x="16171" y="0"/>
                    </a:moveTo>
                    <a:cubicBezTo>
                      <a:pt x="15841" y="0"/>
                      <a:pt x="15744" y="873"/>
                      <a:pt x="15437" y="873"/>
                    </a:cubicBezTo>
                    <a:cubicBezTo>
                      <a:pt x="15377" y="873"/>
                      <a:pt x="15308" y="840"/>
                      <a:pt x="15229" y="760"/>
                    </a:cubicBezTo>
                    <a:cubicBezTo>
                      <a:pt x="14894" y="444"/>
                      <a:pt x="14730" y="184"/>
                      <a:pt x="14520" y="184"/>
                    </a:cubicBezTo>
                    <a:cubicBezTo>
                      <a:pt x="14388" y="184"/>
                      <a:pt x="14237" y="288"/>
                      <a:pt x="14013" y="547"/>
                    </a:cubicBezTo>
                    <a:cubicBezTo>
                      <a:pt x="13436" y="1247"/>
                      <a:pt x="13101" y="1216"/>
                      <a:pt x="12311" y="1459"/>
                    </a:cubicBezTo>
                    <a:cubicBezTo>
                      <a:pt x="12233" y="1488"/>
                      <a:pt x="12151" y="1500"/>
                      <a:pt x="12065" y="1500"/>
                    </a:cubicBezTo>
                    <a:cubicBezTo>
                      <a:pt x="11587" y="1500"/>
                      <a:pt x="11006" y="1125"/>
                      <a:pt x="10603" y="1125"/>
                    </a:cubicBezTo>
                    <a:cubicBezTo>
                      <a:pt x="10539" y="1125"/>
                      <a:pt x="10480" y="1134"/>
                      <a:pt x="10427" y="1155"/>
                    </a:cubicBezTo>
                    <a:cubicBezTo>
                      <a:pt x="9819" y="1399"/>
                      <a:pt x="9667" y="2158"/>
                      <a:pt x="9180" y="2371"/>
                    </a:cubicBezTo>
                    <a:cubicBezTo>
                      <a:pt x="9124" y="2398"/>
                      <a:pt x="9066" y="2409"/>
                      <a:pt x="9008" y="2409"/>
                    </a:cubicBezTo>
                    <a:cubicBezTo>
                      <a:pt x="8718" y="2409"/>
                      <a:pt x="8411" y="2140"/>
                      <a:pt x="8218" y="2140"/>
                    </a:cubicBezTo>
                    <a:cubicBezTo>
                      <a:pt x="8092" y="2140"/>
                      <a:pt x="8015" y="2257"/>
                      <a:pt x="8025" y="2645"/>
                    </a:cubicBezTo>
                    <a:cubicBezTo>
                      <a:pt x="8037" y="3263"/>
                      <a:pt x="7984" y="3430"/>
                      <a:pt x="7868" y="3430"/>
                    </a:cubicBezTo>
                    <a:cubicBezTo>
                      <a:pt x="7730" y="3430"/>
                      <a:pt x="7505" y="3197"/>
                      <a:pt x="7194" y="3197"/>
                    </a:cubicBezTo>
                    <a:cubicBezTo>
                      <a:pt x="7095" y="3197"/>
                      <a:pt x="6987" y="3220"/>
                      <a:pt x="6870" y="3283"/>
                    </a:cubicBezTo>
                    <a:cubicBezTo>
                      <a:pt x="6416" y="3546"/>
                      <a:pt x="6639" y="4129"/>
                      <a:pt x="6281" y="4129"/>
                    </a:cubicBezTo>
                    <a:cubicBezTo>
                      <a:pt x="6184" y="4129"/>
                      <a:pt x="6044" y="4086"/>
                      <a:pt x="5837" y="3982"/>
                    </a:cubicBezTo>
                    <a:cubicBezTo>
                      <a:pt x="5641" y="3874"/>
                      <a:pt x="5502" y="3828"/>
                      <a:pt x="5405" y="3828"/>
                    </a:cubicBezTo>
                    <a:cubicBezTo>
                      <a:pt x="5063" y="3828"/>
                      <a:pt x="5229" y="4398"/>
                      <a:pt x="5229" y="4894"/>
                    </a:cubicBezTo>
                    <a:cubicBezTo>
                      <a:pt x="5220" y="5068"/>
                      <a:pt x="5127" y="5117"/>
                      <a:pt x="4991" y="5117"/>
                    </a:cubicBezTo>
                    <a:cubicBezTo>
                      <a:pt x="4809" y="5117"/>
                      <a:pt x="4551" y="5029"/>
                      <a:pt x="4313" y="5029"/>
                    </a:cubicBezTo>
                    <a:cubicBezTo>
                      <a:pt x="4104" y="5029"/>
                      <a:pt x="3912" y="5097"/>
                      <a:pt x="3800" y="5350"/>
                    </a:cubicBezTo>
                    <a:cubicBezTo>
                      <a:pt x="3650" y="5678"/>
                      <a:pt x="3487" y="5736"/>
                      <a:pt x="3312" y="5736"/>
                    </a:cubicBezTo>
                    <a:cubicBezTo>
                      <a:pt x="3218" y="5736"/>
                      <a:pt x="3119" y="5719"/>
                      <a:pt x="3017" y="5719"/>
                    </a:cubicBezTo>
                    <a:cubicBezTo>
                      <a:pt x="2889" y="5719"/>
                      <a:pt x="2755" y="5745"/>
                      <a:pt x="2615" y="5867"/>
                    </a:cubicBezTo>
                    <a:cubicBezTo>
                      <a:pt x="2281" y="6140"/>
                      <a:pt x="1977" y="6444"/>
                      <a:pt x="1642" y="6687"/>
                    </a:cubicBezTo>
                    <a:cubicBezTo>
                      <a:pt x="1034" y="7113"/>
                      <a:pt x="578" y="7569"/>
                      <a:pt x="943" y="8268"/>
                    </a:cubicBezTo>
                    <a:cubicBezTo>
                      <a:pt x="1186" y="8693"/>
                      <a:pt x="1338" y="8906"/>
                      <a:pt x="791" y="9149"/>
                    </a:cubicBezTo>
                    <a:cubicBezTo>
                      <a:pt x="1" y="9484"/>
                      <a:pt x="791" y="9757"/>
                      <a:pt x="700" y="10244"/>
                    </a:cubicBezTo>
                    <a:cubicBezTo>
                      <a:pt x="578" y="10791"/>
                      <a:pt x="609" y="11459"/>
                      <a:pt x="396" y="11976"/>
                    </a:cubicBezTo>
                    <a:cubicBezTo>
                      <a:pt x="177" y="12551"/>
                      <a:pt x="260" y="12664"/>
                      <a:pt x="462" y="12664"/>
                    </a:cubicBezTo>
                    <a:cubicBezTo>
                      <a:pt x="592" y="12664"/>
                      <a:pt x="771" y="12617"/>
                      <a:pt x="950" y="12617"/>
                    </a:cubicBezTo>
                    <a:cubicBezTo>
                      <a:pt x="1111" y="12617"/>
                      <a:pt x="1273" y="12655"/>
                      <a:pt x="1399" y="12797"/>
                    </a:cubicBezTo>
                    <a:cubicBezTo>
                      <a:pt x="1673" y="13101"/>
                      <a:pt x="852" y="13982"/>
                      <a:pt x="1217" y="14256"/>
                    </a:cubicBezTo>
                    <a:cubicBezTo>
                      <a:pt x="1281" y="14299"/>
                      <a:pt x="1345" y="14316"/>
                      <a:pt x="1408" y="14316"/>
                    </a:cubicBezTo>
                    <a:cubicBezTo>
                      <a:pt x="1689" y="14316"/>
                      <a:pt x="1969" y="13978"/>
                      <a:pt x="2300" y="13978"/>
                    </a:cubicBezTo>
                    <a:cubicBezTo>
                      <a:pt x="2427" y="13978"/>
                      <a:pt x="2561" y="14027"/>
                      <a:pt x="2706" y="14165"/>
                    </a:cubicBezTo>
                    <a:cubicBezTo>
                      <a:pt x="3065" y="14472"/>
                      <a:pt x="3488" y="15017"/>
                      <a:pt x="3940" y="15017"/>
                    </a:cubicBezTo>
                    <a:cubicBezTo>
                      <a:pt x="4024" y="15017"/>
                      <a:pt x="4109" y="14998"/>
                      <a:pt x="4195" y="14955"/>
                    </a:cubicBezTo>
                    <a:cubicBezTo>
                      <a:pt x="4308" y="14895"/>
                      <a:pt x="4458" y="14872"/>
                      <a:pt x="4629" y="14872"/>
                    </a:cubicBezTo>
                    <a:cubicBezTo>
                      <a:pt x="5148" y="14872"/>
                      <a:pt x="5858" y="15084"/>
                      <a:pt x="6293" y="15107"/>
                    </a:cubicBezTo>
                    <a:cubicBezTo>
                      <a:pt x="6303" y="15107"/>
                      <a:pt x="6312" y="15107"/>
                      <a:pt x="6322" y="15107"/>
                    </a:cubicBezTo>
                    <a:cubicBezTo>
                      <a:pt x="6927" y="15107"/>
                      <a:pt x="6903" y="14457"/>
                      <a:pt x="7142" y="14457"/>
                    </a:cubicBezTo>
                    <a:cubicBezTo>
                      <a:pt x="7247" y="14457"/>
                      <a:pt x="7404" y="14585"/>
                      <a:pt x="7691" y="14955"/>
                    </a:cubicBezTo>
                    <a:cubicBezTo>
                      <a:pt x="7784" y="15073"/>
                      <a:pt x="7874" y="15117"/>
                      <a:pt x="7963" y="15117"/>
                    </a:cubicBezTo>
                    <a:cubicBezTo>
                      <a:pt x="8231" y="15117"/>
                      <a:pt x="8496" y="14713"/>
                      <a:pt x="8850" y="14713"/>
                    </a:cubicBezTo>
                    <a:cubicBezTo>
                      <a:pt x="8952" y="14713"/>
                      <a:pt x="9061" y="14747"/>
                      <a:pt x="9180" y="14833"/>
                    </a:cubicBezTo>
                    <a:cubicBezTo>
                      <a:pt x="9312" y="14926"/>
                      <a:pt x="9451" y="14962"/>
                      <a:pt x="9595" y="14962"/>
                    </a:cubicBezTo>
                    <a:cubicBezTo>
                      <a:pt x="10114" y="14962"/>
                      <a:pt x="10693" y="14486"/>
                      <a:pt x="11217" y="14438"/>
                    </a:cubicBezTo>
                    <a:cubicBezTo>
                      <a:pt x="11309" y="14432"/>
                      <a:pt x="11399" y="14429"/>
                      <a:pt x="11486" y="14429"/>
                    </a:cubicBezTo>
                    <a:cubicBezTo>
                      <a:pt x="12174" y="14429"/>
                      <a:pt x="12725" y="14599"/>
                      <a:pt x="13432" y="14599"/>
                    </a:cubicBezTo>
                    <a:cubicBezTo>
                      <a:pt x="13522" y="14599"/>
                      <a:pt x="13614" y="14596"/>
                      <a:pt x="13709" y="14590"/>
                    </a:cubicBezTo>
                    <a:cubicBezTo>
                      <a:pt x="13723" y="14589"/>
                      <a:pt x="13737" y="14589"/>
                      <a:pt x="13751" y="14589"/>
                    </a:cubicBezTo>
                    <a:cubicBezTo>
                      <a:pt x="14022" y="14589"/>
                      <a:pt x="14256" y="14773"/>
                      <a:pt x="14478" y="14773"/>
                    </a:cubicBezTo>
                    <a:cubicBezTo>
                      <a:pt x="14588" y="14773"/>
                      <a:pt x="14696" y="14727"/>
                      <a:pt x="14804" y="14590"/>
                    </a:cubicBezTo>
                    <a:cubicBezTo>
                      <a:pt x="14923" y="14423"/>
                      <a:pt x="15117" y="14032"/>
                      <a:pt x="15341" y="14032"/>
                    </a:cubicBezTo>
                    <a:cubicBezTo>
                      <a:pt x="15403" y="14032"/>
                      <a:pt x="15467" y="14062"/>
                      <a:pt x="15533" y="14134"/>
                    </a:cubicBezTo>
                    <a:cubicBezTo>
                      <a:pt x="16171" y="14864"/>
                      <a:pt x="16019" y="14742"/>
                      <a:pt x="16962" y="14773"/>
                    </a:cubicBezTo>
                    <a:cubicBezTo>
                      <a:pt x="16967" y="14773"/>
                      <a:pt x="16973" y="14773"/>
                      <a:pt x="16979" y="14773"/>
                    </a:cubicBezTo>
                    <a:cubicBezTo>
                      <a:pt x="17318" y="14773"/>
                      <a:pt x="18009" y="14094"/>
                      <a:pt x="18495" y="14094"/>
                    </a:cubicBezTo>
                    <a:cubicBezTo>
                      <a:pt x="18633" y="14094"/>
                      <a:pt x="18754" y="14148"/>
                      <a:pt x="18846" y="14286"/>
                    </a:cubicBezTo>
                    <a:cubicBezTo>
                      <a:pt x="19295" y="14948"/>
                      <a:pt x="19730" y="15146"/>
                      <a:pt x="20193" y="15146"/>
                    </a:cubicBezTo>
                    <a:cubicBezTo>
                      <a:pt x="20881" y="15146"/>
                      <a:pt x="21629" y="14707"/>
                      <a:pt x="22574" y="14707"/>
                    </a:cubicBezTo>
                    <a:cubicBezTo>
                      <a:pt x="22627" y="14707"/>
                      <a:pt x="22682" y="14709"/>
                      <a:pt x="22737" y="14712"/>
                    </a:cubicBezTo>
                    <a:cubicBezTo>
                      <a:pt x="23293" y="14753"/>
                      <a:pt x="23333" y="15198"/>
                      <a:pt x="23565" y="15198"/>
                    </a:cubicBezTo>
                    <a:cubicBezTo>
                      <a:pt x="23676" y="15198"/>
                      <a:pt x="23830" y="15097"/>
                      <a:pt x="24105" y="14803"/>
                    </a:cubicBezTo>
                    <a:cubicBezTo>
                      <a:pt x="24170" y="14725"/>
                      <a:pt x="24260" y="14693"/>
                      <a:pt x="24366" y="14693"/>
                    </a:cubicBezTo>
                    <a:cubicBezTo>
                      <a:pt x="24752" y="14693"/>
                      <a:pt x="25338" y="15122"/>
                      <a:pt x="25624" y="15289"/>
                    </a:cubicBezTo>
                    <a:cubicBezTo>
                      <a:pt x="25780" y="15377"/>
                      <a:pt x="25899" y="15414"/>
                      <a:pt x="25991" y="15414"/>
                    </a:cubicBezTo>
                    <a:cubicBezTo>
                      <a:pt x="26472" y="15414"/>
                      <a:pt x="26223" y="14403"/>
                      <a:pt x="26810" y="14377"/>
                    </a:cubicBezTo>
                    <a:cubicBezTo>
                      <a:pt x="27052" y="14355"/>
                      <a:pt x="27311" y="14142"/>
                      <a:pt x="27550" y="14142"/>
                    </a:cubicBezTo>
                    <a:cubicBezTo>
                      <a:pt x="27641" y="14142"/>
                      <a:pt x="27729" y="14172"/>
                      <a:pt x="27813" y="14256"/>
                    </a:cubicBezTo>
                    <a:cubicBezTo>
                      <a:pt x="27929" y="14372"/>
                      <a:pt x="28269" y="15019"/>
                      <a:pt x="28512" y="15019"/>
                    </a:cubicBezTo>
                    <a:cubicBezTo>
                      <a:pt x="28522" y="15019"/>
                      <a:pt x="28532" y="15018"/>
                      <a:pt x="28542" y="15016"/>
                    </a:cubicBezTo>
                    <a:cubicBezTo>
                      <a:pt x="28907" y="14955"/>
                      <a:pt x="28938" y="14013"/>
                      <a:pt x="29485" y="13800"/>
                    </a:cubicBezTo>
                    <a:cubicBezTo>
                      <a:pt x="29542" y="13779"/>
                      <a:pt x="29603" y="13769"/>
                      <a:pt x="29668" y="13769"/>
                    </a:cubicBezTo>
                    <a:cubicBezTo>
                      <a:pt x="30091" y="13769"/>
                      <a:pt x="30647" y="14165"/>
                      <a:pt x="30927" y="14165"/>
                    </a:cubicBezTo>
                    <a:cubicBezTo>
                      <a:pt x="30970" y="14165"/>
                      <a:pt x="31006" y="14156"/>
                      <a:pt x="31035" y="14134"/>
                    </a:cubicBezTo>
                    <a:cubicBezTo>
                      <a:pt x="31662" y="13716"/>
                      <a:pt x="30618" y="12918"/>
                      <a:pt x="31731" y="12918"/>
                    </a:cubicBezTo>
                    <a:cubicBezTo>
                      <a:pt x="31752" y="12918"/>
                      <a:pt x="31773" y="12918"/>
                      <a:pt x="31795" y="12918"/>
                    </a:cubicBezTo>
                    <a:cubicBezTo>
                      <a:pt x="31821" y="12919"/>
                      <a:pt x="31846" y="12919"/>
                      <a:pt x="31870" y="12919"/>
                    </a:cubicBezTo>
                    <a:cubicBezTo>
                      <a:pt x="32989" y="12919"/>
                      <a:pt x="31799" y="12238"/>
                      <a:pt x="31977" y="11703"/>
                    </a:cubicBezTo>
                    <a:cubicBezTo>
                      <a:pt x="31977" y="11429"/>
                      <a:pt x="31977" y="11186"/>
                      <a:pt x="31916" y="10943"/>
                    </a:cubicBezTo>
                    <a:cubicBezTo>
                      <a:pt x="31916" y="10578"/>
                      <a:pt x="32646" y="10426"/>
                      <a:pt x="32555" y="10061"/>
                    </a:cubicBezTo>
                    <a:cubicBezTo>
                      <a:pt x="32524" y="9940"/>
                      <a:pt x="31460" y="9119"/>
                      <a:pt x="31278" y="8815"/>
                    </a:cubicBezTo>
                    <a:cubicBezTo>
                      <a:pt x="30792" y="8025"/>
                      <a:pt x="30609" y="7630"/>
                      <a:pt x="29880" y="6931"/>
                    </a:cubicBezTo>
                    <a:cubicBezTo>
                      <a:pt x="29484" y="6559"/>
                      <a:pt x="30176" y="5684"/>
                      <a:pt x="29741" y="5684"/>
                    </a:cubicBezTo>
                    <a:cubicBezTo>
                      <a:pt x="29642" y="5684"/>
                      <a:pt x="29484" y="5729"/>
                      <a:pt x="29242" y="5836"/>
                    </a:cubicBezTo>
                    <a:cubicBezTo>
                      <a:pt x="29013" y="5926"/>
                      <a:pt x="28859" y="5964"/>
                      <a:pt x="28756" y="5964"/>
                    </a:cubicBezTo>
                    <a:cubicBezTo>
                      <a:pt x="28300" y="5964"/>
                      <a:pt x="28862" y="5211"/>
                      <a:pt x="28390" y="4864"/>
                    </a:cubicBezTo>
                    <a:cubicBezTo>
                      <a:pt x="28132" y="4663"/>
                      <a:pt x="27307" y="3759"/>
                      <a:pt x="26958" y="3759"/>
                    </a:cubicBezTo>
                    <a:cubicBezTo>
                      <a:pt x="26938" y="3759"/>
                      <a:pt x="26918" y="3762"/>
                      <a:pt x="26901" y="3769"/>
                    </a:cubicBezTo>
                    <a:cubicBezTo>
                      <a:pt x="26493" y="3920"/>
                      <a:pt x="26252" y="4252"/>
                      <a:pt x="25942" y="4252"/>
                    </a:cubicBezTo>
                    <a:cubicBezTo>
                      <a:pt x="25813" y="4252"/>
                      <a:pt x="25672" y="4195"/>
                      <a:pt x="25503" y="4043"/>
                    </a:cubicBezTo>
                    <a:cubicBezTo>
                      <a:pt x="25215" y="3756"/>
                      <a:pt x="25037" y="2572"/>
                      <a:pt x="24710" y="2572"/>
                    </a:cubicBezTo>
                    <a:cubicBezTo>
                      <a:pt x="24691" y="2572"/>
                      <a:pt x="24672" y="2576"/>
                      <a:pt x="24652" y="2584"/>
                    </a:cubicBezTo>
                    <a:cubicBezTo>
                      <a:pt x="24289" y="2742"/>
                      <a:pt x="24074" y="2908"/>
                      <a:pt x="23904" y="2908"/>
                    </a:cubicBezTo>
                    <a:cubicBezTo>
                      <a:pt x="23746" y="2908"/>
                      <a:pt x="23627" y="2765"/>
                      <a:pt x="23466" y="2341"/>
                    </a:cubicBezTo>
                    <a:cubicBezTo>
                      <a:pt x="23275" y="1844"/>
                      <a:pt x="22676" y="1732"/>
                      <a:pt x="22099" y="1732"/>
                    </a:cubicBezTo>
                    <a:cubicBezTo>
                      <a:pt x="21758" y="1732"/>
                      <a:pt x="21424" y="1771"/>
                      <a:pt x="21187" y="1794"/>
                    </a:cubicBezTo>
                    <a:cubicBezTo>
                      <a:pt x="21157" y="1798"/>
                      <a:pt x="21127" y="1800"/>
                      <a:pt x="21099" y="1800"/>
                    </a:cubicBezTo>
                    <a:cubicBezTo>
                      <a:pt x="20522" y="1800"/>
                      <a:pt x="20256" y="952"/>
                      <a:pt x="19880" y="517"/>
                    </a:cubicBezTo>
                    <a:cubicBezTo>
                      <a:pt x="19739" y="353"/>
                      <a:pt x="18607" y="153"/>
                      <a:pt x="17956" y="153"/>
                    </a:cubicBezTo>
                    <a:cubicBezTo>
                      <a:pt x="17761" y="153"/>
                      <a:pt x="17609" y="171"/>
                      <a:pt x="17539" y="213"/>
                    </a:cubicBezTo>
                    <a:cubicBezTo>
                      <a:pt x="17298" y="358"/>
                      <a:pt x="17142" y="411"/>
                      <a:pt x="17028" y="411"/>
                    </a:cubicBezTo>
                    <a:cubicBezTo>
                      <a:pt x="16714" y="411"/>
                      <a:pt x="16730" y="0"/>
                      <a:pt x="1617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8" name="Google Shape;12458;p33"/>
              <p:cNvSpPr/>
              <p:nvPr/>
            </p:nvSpPr>
            <p:spPr>
              <a:xfrm>
                <a:off x="3289487" y="2698300"/>
                <a:ext cx="486271" cy="139453"/>
              </a:xfrm>
              <a:custGeom>
                <a:avLst/>
                <a:gdLst/>
                <a:ahLst/>
                <a:cxnLst/>
                <a:rect l="l" t="t" r="r" b="b"/>
                <a:pathLst>
                  <a:path w="28949" h="8302" extrusionOk="0">
                    <a:moveTo>
                      <a:pt x="15016" y="1"/>
                    </a:moveTo>
                    <a:cubicBezTo>
                      <a:pt x="14686" y="1"/>
                      <a:pt x="14589" y="873"/>
                      <a:pt x="14282" y="873"/>
                    </a:cubicBezTo>
                    <a:cubicBezTo>
                      <a:pt x="14222" y="873"/>
                      <a:pt x="14153" y="840"/>
                      <a:pt x="14074" y="761"/>
                    </a:cubicBezTo>
                    <a:cubicBezTo>
                      <a:pt x="13740" y="446"/>
                      <a:pt x="13576" y="198"/>
                      <a:pt x="13368" y="198"/>
                    </a:cubicBezTo>
                    <a:cubicBezTo>
                      <a:pt x="13235" y="198"/>
                      <a:pt x="13083" y="299"/>
                      <a:pt x="12858" y="548"/>
                    </a:cubicBezTo>
                    <a:cubicBezTo>
                      <a:pt x="12281" y="1247"/>
                      <a:pt x="11946" y="1217"/>
                      <a:pt x="11156" y="1490"/>
                    </a:cubicBezTo>
                    <a:cubicBezTo>
                      <a:pt x="11088" y="1512"/>
                      <a:pt x="11017" y="1521"/>
                      <a:pt x="10943" y="1521"/>
                    </a:cubicBezTo>
                    <a:cubicBezTo>
                      <a:pt x="10459" y="1521"/>
                      <a:pt x="9860" y="1125"/>
                      <a:pt x="9447" y="1125"/>
                    </a:cubicBezTo>
                    <a:cubicBezTo>
                      <a:pt x="9384" y="1125"/>
                      <a:pt x="9325" y="1135"/>
                      <a:pt x="9272" y="1156"/>
                    </a:cubicBezTo>
                    <a:cubicBezTo>
                      <a:pt x="8664" y="1399"/>
                      <a:pt x="8512" y="2189"/>
                      <a:pt x="8025" y="2402"/>
                    </a:cubicBezTo>
                    <a:cubicBezTo>
                      <a:pt x="7971" y="2428"/>
                      <a:pt x="7915" y="2439"/>
                      <a:pt x="7858" y="2439"/>
                    </a:cubicBezTo>
                    <a:cubicBezTo>
                      <a:pt x="7562" y="2439"/>
                      <a:pt x="7248" y="2149"/>
                      <a:pt x="7056" y="2149"/>
                    </a:cubicBezTo>
                    <a:cubicBezTo>
                      <a:pt x="6933" y="2149"/>
                      <a:pt x="6860" y="2266"/>
                      <a:pt x="6870" y="2645"/>
                    </a:cubicBezTo>
                    <a:cubicBezTo>
                      <a:pt x="6882" y="3273"/>
                      <a:pt x="6829" y="3444"/>
                      <a:pt x="6714" y="3444"/>
                    </a:cubicBezTo>
                    <a:cubicBezTo>
                      <a:pt x="6576" y="3444"/>
                      <a:pt x="6348" y="3199"/>
                      <a:pt x="6032" y="3199"/>
                    </a:cubicBezTo>
                    <a:cubicBezTo>
                      <a:pt x="5935" y="3199"/>
                      <a:pt x="5829" y="3222"/>
                      <a:pt x="5715" y="3284"/>
                    </a:cubicBezTo>
                    <a:cubicBezTo>
                      <a:pt x="5261" y="3547"/>
                      <a:pt x="5484" y="4129"/>
                      <a:pt x="5126" y="4129"/>
                    </a:cubicBezTo>
                    <a:cubicBezTo>
                      <a:pt x="5029" y="4129"/>
                      <a:pt x="4889" y="4086"/>
                      <a:pt x="4682" y="3983"/>
                    </a:cubicBezTo>
                    <a:cubicBezTo>
                      <a:pt x="4490" y="3883"/>
                      <a:pt x="4353" y="3840"/>
                      <a:pt x="4255" y="3840"/>
                    </a:cubicBezTo>
                    <a:cubicBezTo>
                      <a:pt x="3907" y="3840"/>
                      <a:pt x="4074" y="4395"/>
                      <a:pt x="4074" y="4895"/>
                    </a:cubicBezTo>
                    <a:cubicBezTo>
                      <a:pt x="4065" y="5073"/>
                      <a:pt x="3967" y="5123"/>
                      <a:pt x="3824" y="5123"/>
                    </a:cubicBezTo>
                    <a:cubicBezTo>
                      <a:pt x="3643" y="5123"/>
                      <a:pt x="3390" y="5043"/>
                      <a:pt x="3158" y="5043"/>
                    </a:cubicBezTo>
                    <a:cubicBezTo>
                      <a:pt x="2949" y="5043"/>
                      <a:pt x="2757" y="5107"/>
                      <a:pt x="2645" y="5351"/>
                    </a:cubicBezTo>
                    <a:cubicBezTo>
                      <a:pt x="2495" y="5678"/>
                      <a:pt x="2332" y="5736"/>
                      <a:pt x="2157" y="5736"/>
                    </a:cubicBezTo>
                    <a:cubicBezTo>
                      <a:pt x="2063" y="5736"/>
                      <a:pt x="1964" y="5719"/>
                      <a:pt x="1862" y="5719"/>
                    </a:cubicBezTo>
                    <a:cubicBezTo>
                      <a:pt x="1734" y="5719"/>
                      <a:pt x="1600" y="5746"/>
                      <a:pt x="1460" y="5867"/>
                    </a:cubicBezTo>
                    <a:cubicBezTo>
                      <a:pt x="1126" y="6141"/>
                      <a:pt x="822" y="6445"/>
                      <a:pt x="487" y="6688"/>
                    </a:cubicBezTo>
                    <a:cubicBezTo>
                      <a:pt x="305" y="6809"/>
                      <a:pt x="153" y="6961"/>
                      <a:pt x="1" y="7083"/>
                    </a:cubicBezTo>
                    <a:cubicBezTo>
                      <a:pt x="31" y="7113"/>
                      <a:pt x="31" y="7113"/>
                      <a:pt x="62" y="7144"/>
                    </a:cubicBezTo>
                    <a:cubicBezTo>
                      <a:pt x="126" y="7187"/>
                      <a:pt x="190" y="7204"/>
                      <a:pt x="253" y="7204"/>
                    </a:cubicBezTo>
                    <a:cubicBezTo>
                      <a:pt x="534" y="7204"/>
                      <a:pt x="814" y="6866"/>
                      <a:pt x="1145" y="6866"/>
                    </a:cubicBezTo>
                    <a:cubicBezTo>
                      <a:pt x="1272" y="6866"/>
                      <a:pt x="1406" y="6915"/>
                      <a:pt x="1551" y="7053"/>
                    </a:cubicBezTo>
                    <a:cubicBezTo>
                      <a:pt x="1910" y="7360"/>
                      <a:pt x="2333" y="7905"/>
                      <a:pt x="2785" y="7905"/>
                    </a:cubicBezTo>
                    <a:cubicBezTo>
                      <a:pt x="2869" y="7905"/>
                      <a:pt x="2954" y="7886"/>
                      <a:pt x="3040" y="7843"/>
                    </a:cubicBezTo>
                    <a:cubicBezTo>
                      <a:pt x="3153" y="7783"/>
                      <a:pt x="3303" y="7760"/>
                      <a:pt x="3474" y="7760"/>
                    </a:cubicBezTo>
                    <a:cubicBezTo>
                      <a:pt x="3993" y="7760"/>
                      <a:pt x="4703" y="7972"/>
                      <a:pt x="5138" y="7995"/>
                    </a:cubicBezTo>
                    <a:cubicBezTo>
                      <a:pt x="5148" y="7995"/>
                      <a:pt x="5157" y="7995"/>
                      <a:pt x="5167" y="7995"/>
                    </a:cubicBezTo>
                    <a:cubicBezTo>
                      <a:pt x="5772" y="7995"/>
                      <a:pt x="5748" y="7345"/>
                      <a:pt x="5987" y="7345"/>
                    </a:cubicBezTo>
                    <a:cubicBezTo>
                      <a:pt x="6092" y="7345"/>
                      <a:pt x="6249" y="7473"/>
                      <a:pt x="6536" y="7843"/>
                    </a:cubicBezTo>
                    <a:cubicBezTo>
                      <a:pt x="6629" y="7961"/>
                      <a:pt x="6719" y="8005"/>
                      <a:pt x="6808" y="8005"/>
                    </a:cubicBezTo>
                    <a:cubicBezTo>
                      <a:pt x="7076" y="8005"/>
                      <a:pt x="7341" y="7601"/>
                      <a:pt x="7695" y="7601"/>
                    </a:cubicBezTo>
                    <a:cubicBezTo>
                      <a:pt x="7797" y="7601"/>
                      <a:pt x="7906" y="7635"/>
                      <a:pt x="8025" y="7721"/>
                    </a:cubicBezTo>
                    <a:cubicBezTo>
                      <a:pt x="8157" y="7814"/>
                      <a:pt x="8296" y="7850"/>
                      <a:pt x="8440" y="7850"/>
                    </a:cubicBezTo>
                    <a:cubicBezTo>
                      <a:pt x="8959" y="7850"/>
                      <a:pt x="9538" y="7374"/>
                      <a:pt x="10062" y="7326"/>
                    </a:cubicBezTo>
                    <a:cubicBezTo>
                      <a:pt x="10154" y="7320"/>
                      <a:pt x="10244" y="7317"/>
                      <a:pt x="10331" y="7317"/>
                    </a:cubicBezTo>
                    <a:cubicBezTo>
                      <a:pt x="11019" y="7317"/>
                      <a:pt x="11570" y="7487"/>
                      <a:pt x="12277" y="7487"/>
                    </a:cubicBezTo>
                    <a:cubicBezTo>
                      <a:pt x="12367" y="7487"/>
                      <a:pt x="12459" y="7484"/>
                      <a:pt x="12554" y="7478"/>
                    </a:cubicBezTo>
                    <a:cubicBezTo>
                      <a:pt x="12568" y="7477"/>
                      <a:pt x="12582" y="7477"/>
                      <a:pt x="12596" y="7477"/>
                    </a:cubicBezTo>
                    <a:cubicBezTo>
                      <a:pt x="12860" y="7477"/>
                      <a:pt x="13090" y="7652"/>
                      <a:pt x="13307" y="7652"/>
                    </a:cubicBezTo>
                    <a:cubicBezTo>
                      <a:pt x="13423" y="7652"/>
                      <a:pt x="13536" y="7602"/>
                      <a:pt x="13649" y="7448"/>
                    </a:cubicBezTo>
                    <a:cubicBezTo>
                      <a:pt x="13767" y="7306"/>
                      <a:pt x="13958" y="6908"/>
                      <a:pt x="14180" y="6908"/>
                    </a:cubicBezTo>
                    <a:cubicBezTo>
                      <a:pt x="14244" y="6908"/>
                      <a:pt x="14310" y="6941"/>
                      <a:pt x="14378" y="7022"/>
                    </a:cubicBezTo>
                    <a:cubicBezTo>
                      <a:pt x="15016" y="7752"/>
                      <a:pt x="14864" y="7630"/>
                      <a:pt x="15807" y="7661"/>
                    </a:cubicBezTo>
                    <a:cubicBezTo>
                      <a:pt x="15812" y="7661"/>
                      <a:pt x="15818" y="7661"/>
                      <a:pt x="15824" y="7661"/>
                    </a:cubicBezTo>
                    <a:cubicBezTo>
                      <a:pt x="16167" y="7661"/>
                      <a:pt x="16869" y="6967"/>
                      <a:pt x="17356" y="6967"/>
                    </a:cubicBezTo>
                    <a:cubicBezTo>
                      <a:pt x="17487" y="6967"/>
                      <a:pt x="17602" y="7017"/>
                      <a:pt x="17691" y="7144"/>
                    </a:cubicBezTo>
                    <a:cubicBezTo>
                      <a:pt x="18145" y="7825"/>
                      <a:pt x="18585" y="8027"/>
                      <a:pt x="19053" y="8027"/>
                    </a:cubicBezTo>
                    <a:cubicBezTo>
                      <a:pt x="19737" y="8027"/>
                      <a:pt x="20481" y="7595"/>
                      <a:pt x="21419" y="7595"/>
                    </a:cubicBezTo>
                    <a:cubicBezTo>
                      <a:pt x="21472" y="7595"/>
                      <a:pt x="21527" y="7597"/>
                      <a:pt x="21582" y="7600"/>
                    </a:cubicBezTo>
                    <a:cubicBezTo>
                      <a:pt x="22138" y="7641"/>
                      <a:pt x="22178" y="8073"/>
                      <a:pt x="22410" y="8073"/>
                    </a:cubicBezTo>
                    <a:cubicBezTo>
                      <a:pt x="22521" y="8073"/>
                      <a:pt x="22675" y="7975"/>
                      <a:pt x="22950" y="7691"/>
                    </a:cubicBezTo>
                    <a:cubicBezTo>
                      <a:pt x="23015" y="7613"/>
                      <a:pt x="23105" y="7581"/>
                      <a:pt x="23211" y="7581"/>
                    </a:cubicBezTo>
                    <a:cubicBezTo>
                      <a:pt x="23597" y="7581"/>
                      <a:pt x="24183" y="8010"/>
                      <a:pt x="24469" y="8177"/>
                    </a:cubicBezTo>
                    <a:cubicBezTo>
                      <a:pt x="24625" y="8265"/>
                      <a:pt x="24744" y="8302"/>
                      <a:pt x="24836" y="8302"/>
                    </a:cubicBezTo>
                    <a:cubicBezTo>
                      <a:pt x="25317" y="8302"/>
                      <a:pt x="25068" y="7291"/>
                      <a:pt x="25655" y="7265"/>
                    </a:cubicBezTo>
                    <a:cubicBezTo>
                      <a:pt x="25897" y="7243"/>
                      <a:pt x="26156" y="7030"/>
                      <a:pt x="26395" y="7030"/>
                    </a:cubicBezTo>
                    <a:cubicBezTo>
                      <a:pt x="26486" y="7030"/>
                      <a:pt x="26574" y="7060"/>
                      <a:pt x="26658" y="7144"/>
                    </a:cubicBezTo>
                    <a:cubicBezTo>
                      <a:pt x="26774" y="7260"/>
                      <a:pt x="27114" y="7907"/>
                      <a:pt x="27357" y="7907"/>
                    </a:cubicBezTo>
                    <a:cubicBezTo>
                      <a:pt x="27367" y="7907"/>
                      <a:pt x="27377" y="7906"/>
                      <a:pt x="27387" y="7904"/>
                    </a:cubicBezTo>
                    <a:cubicBezTo>
                      <a:pt x="27752" y="7843"/>
                      <a:pt x="27783" y="6901"/>
                      <a:pt x="28330" y="6688"/>
                    </a:cubicBezTo>
                    <a:cubicBezTo>
                      <a:pt x="28421" y="6658"/>
                      <a:pt x="28512" y="6658"/>
                      <a:pt x="28603" y="6658"/>
                    </a:cubicBezTo>
                    <a:cubicBezTo>
                      <a:pt x="28579" y="6252"/>
                      <a:pt x="28949" y="5697"/>
                      <a:pt x="28580" y="5697"/>
                    </a:cubicBezTo>
                    <a:cubicBezTo>
                      <a:pt x="28479" y="5697"/>
                      <a:pt x="28322" y="5739"/>
                      <a:pt x="28087" y="5837"/>
                    </a:cubicBezTo>
                    <a:cubicBezTo>
                      <a:pt x="27852" y="5934"/>
                      <a:pt x="27696" y="5975"/>
                      <a:pt x="27593" y="5975"/>
                    </a:cubicBezTo>
                    <a:cubicBezTo>
                      <a:pt x="27152" y="5975"/>
                      <a:pt x="27704" y="5210"/>
                      <a:pt x="27235" y="4864"/>
                    </a:cubicBezTo>
                    <a:cubicBezTo>
                      <a:pt x="26974" y="4690"/>
                      <a:pt x="26128" y="3764"/>
                      <a:pt x="25789" y="3764"/>
                    </a:cubicBezTo>
                    <a:cubicBezTo>
                      <a:pt x="25774" y="3764"/>
                      <a:pt x="25759" y="3766"/>
                      <a:pt x="25746" y="3770"/>
                    </a:cubicBezTo>
                    <a:cubicBezTo>
                      <a:pt x="25342" y="3940"/>
                      <a:pt x="25102" y="4258"/>
                      <a:pt x="24797" y="4258"/>
                    </a:cubicBezTo>
                    <a:cubicBezTo>
                      <a:pt x="24665" y="4258"/>
                      <a:pt x="24522" y="4199"/>
                      <a:pt x="24348" y="4043"/>
                    </a:cubicBezTo>
                    <a:cubicBezTo>
                      <a:pt x="24058" y="3753"/>
                      <a:pt x="23878" y="2576"/>
                      <a:pt x="23545" y="2576"/>
                    </a:cubicBezTo>
                    <a:cubicBezTo>
                      <a:pt x="23529" y="2576"/>
                      <a:pt x="23513" y="2579"/>
                      <a:pt x="23497" y="2585"/>
                    </a:cubicBezTo>
                    <a:cubicBezTo>
                      <a:pt x="23134" y="2758"/>
                      <a:pt x="22919" y="2923"/>
                      <a:pt x="22749" y="2923"/>
                    </a:cubicBezTo>
                    <a:cubicBezTo>
                      <a:pt x="22591" y="2923"/>
                      <a:pt x="22472" y="2781"/>
                      <a:pt x="22311" y="2372"/>
                    </a:cubicBezTo>
                    <a:cubicBezTo>
                      <a:pt x="22124" y="1866"/>
                      <a:pt x="21544" y="1741"/>
                      <a:pt x="20978" y="1741"/>
                    </a:cubicBezTo>
                    <a:cubicBezTo>
                      <a:pt x="20625" y="1741"/>
                      <a:pt x="20277" y="1790"/>
                      <a:pt x="20032" y="1825"/>
                    </a:cubicBezTo>
                    <a:cubicBezTo>
                      <a:pt x="20011" y="1827"/>
                      <a:pt x="19991" y="1828"/>
                      <a:pt x="19971" y="1828"/>
                    </a:cubicBezTo>
                    <a:cubicBezTo>
                      <a:pt x="19376" y="1828"/>
                      <a:pt x="19107" y="960"/>
                      <a:pt x="18725" y="548"/>
                    </a:cubicBezTo>
                    <a:cubicBezTo>
                      <a:pt x="18587" y="364"/>
                      <a:pt x="17494" y="180"/>
                      <a:pt x="16837" y="180"/>
                    </a:cubicBezTo>
                    <a:cubicBezTo>
                      <a:pt x="16625" y="180"/>
                      <a:pt x="16458" y="200"/>
                      <a:pt x="16384" y="244"/>
                    </a:cubicBezTo>
                    <a:cubicBezTo>
                      <a:pt x="16153" y="375"/>
                      <a:pt x="16000" y="424"/>
                      <a:pt x="15888" y="424"/>
                    </a:cubicBezTo>
                    <a:cubicBezTo>
                      <a:pt x="15558" y="424"/>
                      <a:pt x="15583" y="1"/>
                      <a:pt x="15016" y="1"/>
                    </a:cubicBezTo>
                    <a:close/>
                  </a:path>
                </a:pathLst>
              </a:custGeom>
              <a:solidFill>
                <a:srgbClr val="6F91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9" name="Google Shape;12459;p33"/>
              <p:cNvSpPr/>
              <p:nvPr/>
            </p:nvSpPr>
            <p:spPr>
              <a:xfrm>
                <a:off x="2666037" y="2712125"/>
                <a:ext cx="584620" cy="317708"/>
              </a:xfrm>
              <a:custGeom>
                <a:avLst/>
                <a:gdLst/>
                <a:ahLst/>
                <a:cxnLst/>
                <a:rect l="l" t="t" r="r" b="b"/>
                <a:pathLst>
                  <a:path w="34804" h="18914" extrusionOk="0">
                    <a:moveTo>
                      <a:pt x="19061" y="1"/>
                    </a:moveTo>
                    <a:cubicBezTo>
                      <a:pt x="18962" y="1"/>
                      <a:pt x="18820" y="86"/>
                      <a:pt x="18603" y="303"/>
                    </a:cubicBezTo>
                    <a:cubicBezTo>
                      <a:pt x="18315" y="599"/>
                      <a:pt x="18081" y="704"/>
                      <a:pt x="17876" y="704"/>
                    </a:cubicBezTo>
                    <a:cubicBezTo>
                      <a:pt x="17378" y="704"/>
                      <a:pt x="17054" y="82"/>
                      <a:pt x="16543" y="82"/>
                    </a:cubicBezTo>
                    <a:cubicBezTo>
                      <a:pt x="16511" y="82"/>
                      <a:pt x="16478" y="85"/>
                      <a:pt x="16445" y="90"/>
                    </a:cubicBezTo>
                    <a:cubicBezTo>
                      <a:pt x="16050" y="151"/>
                      <a:pt x="15958" y="971"/>
                      <a:pt x="15411" y="1123"/>
                    </a:cubicBezTo>
                    <a:cubicBezTo>
                      <a:pt x="14682" y="1306"/>
                      <a:pt x="14104" y="1366"/>
                      <a:pt x="13405" y="1640"/>
                    </a:cubicBezTo>
                    <a:cubicBezTo>
                      <a:pt x="13025" y="1792"/>
                      <a:pt x="12813" y="1865"/>
                      <a:pt x="12637" y="1865"/>
                    </a:cubicBezTo>
                    <a:cubicBezTo>
                      <a:pt x="12391" y="1865"/>
                      <a:pt x="12212" y="1723"/>
                      <a:pt x="11733" y="1458"/>
                    </a:cubicBezTo>
                    <a:cubicBezTo>
                      <a:pt x="11664" y="1418"/>
                      <a:pt x="11608" y="1400"/>
                      <a:pt x="11561" y="1400"/>
                    </a:cubicBezTo>
                    <a:cubicBezTo>
                      <a:pt x="11178" y="1400"/>
                      <a:pt x="11484" y="2602"/>
                      <a:pt x="11186" y="2765"/>
                    </a:cubicBezTo>
                    <a:cubicBezTo>
                      <a:pt x="11128" y="2794"/>
                      <a:pt x="11070" y="2806"/>
                      <a:pt x="11011" y="2806"/>
                    </a:cubicBezTo>
                    <a:cubicBezTo>
                      <a:pt x="10714" y="2806"/>
                      <a:pt x="10396" y="2504"/>
                      <a:pt x="10017" y="2504"/>
                    </a:cubicBezTo>
                    <a:cubicBezTo>
                      <a:pt x="9915" y="2504"/>
                      <a:pt x="9809" y="2526"/>
                      <a:pt x="9697" y="2582"/>
                    </a:cubicBezTo>
                    <a:cubicBezTo>
                      <a:pt x="8785" y="3008"/>
                      <a:pt x="8360" y="2795"/>
                      <a:pt x="8420" y="3920"/>
                    </a:cubicBezTo>
                    <a:cubicBezTo>
                      <a:pt x="8446" y="4354"/>
                      <a:pt x="8041" y="4789"/>
                      <a:pt x="7586" y="4789"/>
                    </a:cubicBezTo>
                    <a:cubicBezTo>
                      <a:pt x="7500" y="4789"/>
                      <a:pt x="7413" y="4774"/>
                      <a:pt x="7326" y="4740"/>
                    </a:cubicBezTo>
                    <a:cubicBezTo>
                      <a:pt x="6896" y="4580"/>
                      <a:pt x="6649" y="4470"/>
                      <a:pt x="6505" y="4470"/>
                    </a:cubicBezTo>
                    <a:cubicBezTo>
                      <a:pt x="6292" y="4470"/>
                      <a:pt x="6298" y="4709"/>
                      <a:pt x="6262" y="5379"/>
                    </a:cubicBezTo>
                    <a:cubicBezTo>
                      <a:pt x="6232" y="5774"/>
                      <a:pt x="5138" y="5622"/>
                      <a:pt x="4773" y="5865"/>
                    </a:cubicBezTo>
                    <a:cubicBezTo>
                      <a:pt x="4104" y="6351"/>
                      <a:pt x="4287" y="7233"/>
                      <a:pt x="3709" y="7810"/>
                    </a:cubicBezTo>
                    <a:cubicBezTo>
                      <a:pt x="3586" y="7924"/>
                      <a:pt x="3401" y="7949"/>
                      <a:pt x="3187" y="7949"/>
                    </a:cubicBezTo>
                    <a:cubicBezTo>
                      <a:pt x="3019" y="7949"/>
                      <a:pt x="2834" y="7933"/>
                      <a:pt x="2647" y="7933"/>
                    </a:cubicBezTo>
                    <a:cubicBezTo>
                      <a:pt x="2312" y="7933"/>
                      <a:pt x="1975" y="7984"/>
                      <a:pt x="1733" y="8266"/>
                    </a:cubicBezTo>
                    <a:cubicBezTo>
                      <a:pt x="1399" y="8692"/>
                      <a:pt x="973" y="10060"/>
                      <a:pt x="1125" y="10576"/>
                    </a:cubicBezTo>
                    <a:cubicBezTo>
                      <a:pt x="1308" y="11184"/>
                      <a:pt x="122" y="11245"/>
                      <a:pt x="487" y="11731"/>
                    </a:cubicBezTo>
                    <a:cubicBezTo>
                      <a:pt x="1125" y="12613"/>
                      <a:pt x="1095" y="12400"/>
                      <a:pt x="213" y="13038"/>
                    </a:cubicBezTo>
                    <a:cubicBezTo>
                      <a:pt x="1" y="13160"/>
                      <a:pt x="1733" y="15622"/>
                      <a:pt x="2007" y="15926"/>
                    </a:cubicBezTo>
                    <a:cubicBezTo>
                      <a:pt x="2416" y="16480"/>
                      <a:pt x="2330" y="17300"/>
                      <a:pt x="2880" y="17300"/>
                    </a:cubicBezTo>
                    <a:cubicBezTo>
                      <a:pt x="3025" y="17300"/>
                      <a:pt x="3213" y="17244"/>
                      <a:pt x="3466" y="17111"/>
                    </a:cubicBezTo>
                    <a:cubicBezTo>
                      <a:pt x="3548" y="17069"/>
                      <a:pt x="3625" y="17050"/>
                      <a:pt x="3699" y="17050"/>
                    </a:cubicBezTo>
                    <a:cubicBezTo>
                      <a:pt x="4253" y="17050"/>
                      <a:pt x="4597" y="18125"/>
                      <a:pt x="5107" y="18206"/>
                    </a:cubicBezTo>
                    <a:cubicBezTo>
                      <a:pt x="5115" y="18207"/>
                      <a:pt x="5124" y="18207"/>
                      <a:pt x="5133" y="18207"/>
                    </a:cubicBezTo>
                    <a:cubicBezTo>
                      <a:pt x="5382" y="18207"/>
                      <a:pt x="6179" y="17837"/>
                      <a:pt x="6384" y="17750"/>
                    </a:cubicBezTo>
                    <a:cubicBezTo>
                      <a:pt x="6528" y="17678"/>
                      <a:pt x="6639" y="17650"/>
                      <a:pt x="6733" y="17650"/>
                    </a:cubicBezTo>
                    <a:cubicBezTo>
                      <a:pt x="7035" y="17650"/>
                      <a:pt x="7151" y="17939"/>
                      <a:pt x="7569" y="17962"/>
                    </a:cubicBezTo>
                    <a:cubicBezTo>
                      <a:pt x="8069" y="17962"/>
                      <a:pt x="8552" y="18660"/>
                      <a:pt x="9032" y="18660"/>
                    </a:cubicBezTo>
                    <a:cubicBezTo>
                      <a:pt x="9224" y="18660"/>
                      <a:pt x="9415" y="18549"/>
                      <a:pt x="9606" y="18236"/>
                    </a:cubicBezTo>
                    <a:cubicBezTo>
                      <a:pt x="9827" y="17854"/>
                      <a:pt x="10051" y="17728"/>
                      <a:pt x="10277" y="17728"/>
                    </a:cubicBezTo>
                    <a:cubicBezTo>
                      <a:pt x="10719" y="17728"/>
                      <a:pt x="11169" y="18208"/>
                      <a:pt x="11620" y="18208"/>
                    </a:cubicBezTo>
                    <a:cubicBezTo>
                      <a:pt x="11637" y="18208"/>
                      <a:pt x="11655" y="18207"/>
                      <a:pt x="11673" y="18206"/>
                    </a:cubicBezTo>
                    <a:cubicBezTo>
                      <a:pt x="12349" y="18128"/>
                      <a:pt x="12313" y="17707"/>
                      <a:pt x="12470" y="17707"/>
                    </a:cubicBezTo>
                    <a:cubicBezTo>
                      <a:pt x="12560" y="17707"/>
                      <a:pt x="12714" y="17845"/>
                      <a:pt x="13101" y="18266"/>
                    </a:cubicBezTo>
                    <a:cubicBezTo>
                      <a:pt x="13175" y="18340"/>
                      <a:pt x="13239" y="18372"/>
                      <a:pt x="13295" y="18372"/>
                    </a:cubicBezTo>
                    <a:cubicBezTo>
                      <a:pt x="13633" y="18372"/>
                      <a:pt x="13700" y="17229"/>
                      <a:pt x="14013" y="17202"/>
                    </a:cubicBezTo>
                    <a:cubicBezTo>
                      <a:pt x="14025" y="17201"/>
                      <a:pt x="14038" y="17201"/>
                      <a:pt x="14050" y="17201"/>
                    </a:cubicBezTo>
                    <a:cubicBezTo>
                      <a:pt x="14581" y="17201"/>
                      <a:pt x="14959" y="18201"/>
                      <a:pt x="15572" y="18201"/>
                    </a:cubicBezTo>
                    <a:cubicBezTo>
                      <a:pt x="15741" y="18201"/>
                      <a:pt x="15928" y="18125"/>
                      <a:pt x="16141" y="17932"/>
                    </a:cubicBezTo>
                    <a:cubicBezTo>
                      <a:pt x="16353" y="17743"/>
                      <a:pt x="16720" y="17683"/>
                      <a:pt x="17130" y="17683"/>
                    </a:cubicBezTo>
                    <a:cubicBezTo>
                      <a:pt x="17777" y="17683"/>
                      <a:pt x="18528" y="17834"/>
                      <a:pt x="18937" y="17871"/>
                    </a:cubicBezTo>
                    <a:cubicBezTo>
                      <a:pt x="18948" y="17872"/>
                      <a:pt x="18958" y="17872"/>
                      <a:pt x="18968" y="17872"/>
                    </a:cubicBezTo>
                    <a:cubicBezTo>
                      <a:pt x="19261" y="17872"/>
                      <a:pt x="19483" y="17579"/>
                      <a:pt x="19728" y="17579"/>
                    </a:cubicBezTo>
                    <a:cubicBezTo>
                      <a:pt x="19824" y="17579"/>
                      <a:pt x="19923" y="17624"/>
                      <a:pt x="20031" y="17750"/>
                    </a:cubicBezTo>
                    <a:cubicBezTo>
                      <a:pt x="20189" y="17952"/>
                      <a:pt x="20329" y="18237"/>
                      <a:pt x="20552" y="18237"/>
                    </a:cubicBezTo>
                    <a:cubicBezTo>
                      <a:pt x="20630" y="18237"/>
                      <a:pt x="20719" y="18202"/>
                      <a:pt x="20822" y="18114"/>
                    </a:cubicBezTo>
                    <a:cubicBezTo>
                      <a:pt x="21217" y="17719"/>
                      <a:pt x="21308" y="17719"/>
                      <a:pt x="21825" y="17567"/>
                    </a:cubicBezTo>
                    <a:cubicBezTo>
                      <a:pt x="21920" y="17543"/>
                      <a:pt x="22000" y="17532"/>
                      <a:pt x="22069" y="17532"/>
                    </a:cubicBezTo>
                    <a:cubicBezTo>
                      <a:pt x="22512" y="17532"/>
                      <a:pt x="22511" y="17971"/>
                      <a:pt x="23010" y="18023"/>
                    </a:cubicBezTo>
                    <a:cubicBezTo>
                      <a:pt x="23025" y="18024"/>
                      <a:pt x="23040" y="18025"/>
                      <a:pt x="23055" y="18025"/>
                    </a:cubicBezTo>
                    <a:cubicBezTo>
                      <a:pt x="23313" y="18025"/>
                      <a:pt x="23547" y="17872"/>
                      <a:pt x="23760" y="17872"/>
                    </a:cubicBezTo>
                    <a:cubicBezTo>
                      <a:pt x="23882" y="17872"/>
                      <a:pt x="23997" y="17923"/>
                      <a:pt x="24105" y="18084"/>
                    </a:cubicBezTo>
                    <a:cubicBezTo>
                      <a:pt x="24297" y="18373"/>
                      <a:pt x="24441" y="18638"/>
                      <a:pt x="24614" y="18638"/>
                    </a:cubicBezTo>
                    <a:cubicBezTo>
                      <a:pt x="24713" y="18638"/>
                      <a:pt x="24822" y="18550"/>
                      <a:pt x="24956" y="18327"/>
                    </a:cubicBezTo>
                    <a:cubicBezTo>
                      <a:pt x="25192" y="17924"/>
                      <a:pt x="25346" y="17737"/>
                      <a:pt x="25475" y="17737"/>
                    </a:cubicBezTo>
                    <a:cubicBezTo>
                      <a:pt x="25628" y="17737"/>
                      <a:pt x="25747" y="18001"/>
                      <a:pt x="25928" y="18479"/>
                    </a:cubicBezTo>
                    <a:cubicBezTo>
                      <a:pt x="26059" y="18797"/>
                      <a:pt x="26163" y="18914"/>
                      <a:pt x="26256" y="18914"/>
                    </a:cubicBezTo>
                    <a:cubicBezTo>
                      <a:pt x="26510" y="18914"/>
                      <a:pt x="26683" y="18045"/>
                      <a:pt x="27083" y="18023"/>
                    </a:cubicBezTo>
                    <a:cubicBezTo>
                      <a:pt x="27646" y="18023"/>
                      <a:pt x="28226" y="18601"/>
                      <a:pt x="28727" y="18601"/>
                    </a:cubicBezTo>
                    <a:cubicBezTo>
                      <a:pt x="28876" y="18601"/>
                      <a:pt x="29018" y="18550"/>
                      <a:pt x="29150" y="18418"/>
                    </a:cubicBezTo>
                    <a:cubicBezTo>
                      <a:pt x="29373" y="18195"/>
                      <a:pt x="29707" y="18177"/>
                      <a:pt x="30049" y="18177"/>
                    </a:cubicBezTo>
                    <a:cubicBezTo>
                      <a:pt x="30117" y="18177"/>
                      <a:pt x="30184" y="18177"/>
                      <a:pt x="30251" y="18177"/>
                    </a:cubicBezTo>
                    <a:cubicBezTo>
                      <a:pt x="30773" y="18177"/>
                      <a:pt x="31267" y="18135"/>
                      <a:pt x="31369" y="17385"/>
                    </a:cubicBezTo>
                    <a:cubicBezTo>
                      <a:pt x="31429" y="16973"/>
                      <a:pt x="31536" y="16847"/>
                      <a:pt x="31672" y="16847"/>
                    </a:cubicBezTo>
                    <a:cubicBezTo>
                      <a:pt x="31887" y="16847"/>
                      <a:pt x="32176" y="17166"/>
                      <a:pt x="32467" y="17166"/>
                    </a:cubicBezTo>
                    <a:cubicBezTo>
                      <a:pt x="32547" y="17166"/>
                      <a:pt x="32628" y="17142"/>
                      <a:pt x="32707" y="17081"/>
                    </a:cubicBezTo>
                    <a:cubicBezTo>
                      <a:pt x="32950" y="16868"/>
                      <a:pt x="32707" y="16382"/>
                      <a:pt x="32889" y="16139"/>
                    </a:cubicBezTo>
                    <a:cubicBezTo>
                      <a:pt x="33102" y="15865"/>
                      <a:pt x="33588" y="15987"/>
                      <a:pt x="33740" y="15713"/>
                    </a:cubicBezTo>
                    <a:cubicBezTo>
                      <a:pt x="34074" y="15166"/>
                      <a:pt x="33892" y="13829"/>
                      <a:pt x="33892" y="13190"/>
                    </a:cubicBezTo>
                    <a:cubicBezTo>
                      <a:pt x="33922" y="12704"/>
                      <a:pt x="34804" y="10698"/>
                      <a:pt x="33801" y="10485"/>
                    </a:cubicBezTo>
                    <a:cubicBezTo>
                      <a:pt x="32190" y="10120"/>
                      <a:pt x="33892" y="9786"/>
                      <a:pt x="33375" y="9026"/>
                    </a:cubicBezTo>
                    <a:cubicBezTo>
                      <a:pt x="32919" y="8388"/>
                      <a:pt x="32129" y="8145"/>
                      <a:pt x="31399" y="7932"/>
                    </a:cubicBezTo>
                    <a:cubicBezTo>
                      <a:pt x="30609" y="7658"/>
                      <a:pt x="31278" y="6746"/>
                      <a:pt x="30761" y="6138"/>
                    </a:cubicBezTo>
                    <a:cubicBezTo>
                      <a:pt x="30032" y="5257"/>
                      <a:pt x="28877" y="5500"/>
                      <a:pt x="27995" y="4923"/>
                    </a:cubicBezTo>
                    <a:cubicBezTo>
                      <a:pt x="27691" y="4710"/>
                      <a:pt x="27904" y="4193"/>
                      <a:pt x="27570" y="3980"/>
                    </a:cubicBezTo>
                    <a:cubicBezTo>
                      <a:pt x="27523" y="3948"/>
                      <a:pt x="27473" y="3935"/>
                      <a:pt x="27421" y="3935"/>
                    </a:cubicBezTo>
                    <a:cubicBezTo>
                      <a:pt x="27175" y="3935"/>
                      <a:pt x="26874" y="4228"/>
                      <a:pt x="26615" y="4228"/>
                    </a:cubicBezTo>
                    <a:cubicBezTo>
                      <a:pt x="26567" y="4228"/>
                      <a:pt x="26520" y="4218"/>
                      <a:pt x="26475" y="4193"/>
                    </a:cubicBezTo>
                    <a:cubicBezTo>
                      <a:pt x="26146" y="3974"/>
                      <a:pt x="25916" y="2591"/>
                      <a:pt x="25361" y="2591"/>
                    </a:cubicBezTo>
                    <a:cubicBezTo>
                      <a:pt x="25301" y="2591"/>
                      <a:pt x="25237" y="2607"/>
                      <a:pt x="25168" y="2643"/>
                    </a:cubicBezTo>
                    <a:cubicBezTo>
                      <a:pt x="24944" y="2765"/>
                      <a:pt x="24270" y="3188"/>
                      <a:pt x="23785" y="3188"/>
                    </a:cubicBezTo>
                    <a:cubicBezTo>
                      <a:pt x="23546" y="3188"/>
                      <a:pt x="23354" y="3086"/>
                      <a:pt x="23284" y="2795"/>
                    </a:cubicBezTo>
                    <a:cubicBezTo>
                      <a:pt x="23113" y="2094"/>
                      <a:pt x="23179" y="1747"/>
                      <a:pt x="22973" y="1747"/>
                    </a:cubicBezTo>
                    <a:cubicBezTo>
                      <a:pt x="22849" y="1747"/>
                      <a:pt x="22625" y="1874"/>
                      <a:pt x="22190" y="2126"/>
                    </a:cubicBezTo>
                    <a:cubicBezTo>
                      <a:pt x="22059" y="2199"/>
                      <a:pt x="21938" y="2231"/>
                      <a:pt x="21828" y="2231"/>
                    </a:cubicBezTo>
                    <a:cubicBezTo>
                      <a:pt x="21294" y="2231"/>
                      <a:pt x="20994" y="1490"/>
                      <a:pt x="20943" y="1062"/>
                    </a:cubicBezTo>
                    <a:cubicBezTo>
                      <a:pt x="20888" y="718"/>
                      <a:pt x="20797" y="602"/>
                      <a:pt x="20684" y="602"/>
                    </a:cubicBezTo>
                    <a:cubicBezTo>
                      <a:pt x="20449" y="602"/>
                      <a:pt x="20115" y="1105"/>
                      <a:pt x="19785" y="1105"/>
                    </a:cubicBezTo>
                    <a:cubicBezTo>
                      <a:pt x="19755" y="1105"/>
                      <a:pt x="19726" y="1101"/>
                      <a:pt x="19697" y="1093"/>
                    </a:cubicBezTo>
                    <a:cubicBezTo>
                      <a:pt x="19229" y="952"/>
                      <a:pt x="19392" y="1"/>
                      <a:pt x="190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0" name="Google Shape;12460;p33"/>
              <p:cNvSpPr/>
              <p:nvPr/>
            </p:nvSpPr>
            <p:spPr>
              <a:xfrm>
                <a:off x="2707916" y="2865312"/>
                <a:ext cx="486590" cy="164532"/>
              </a:xfrm>
              <a:custGeom>
                <a:avLst/>
                <a:gdLst/>
                <a:ahLst/>
                <a:cxnLst/>
                <a:rect l="l" t="t" r="r" b="b"/>
                <a:pathLst>
                  <a:path w="28968" h="9795" extrusionOk="0">
                    <a:moveTo>
                      <a:pt x="16568" y="1"/>
                    </a:moveTo>
                    <a:cubicBezTo>
                      <a:pt x="16469" y="1"/>
                      <a:pt x="16327" y="85"/>
                      <a:pt x="16110" y="302"/>
                    </a:cubicBezTo>
                    <a:cubicBezTo>
                      <a:pt x="15813" y="599"/>
                      <a:pt x="15575" y="704"/>
                      <a:pt x="15370" y="704"/>
                    </a:cubicBezTo>
                    <a:cubicBezTo>
                      <a:pt x="14870" y="704"/>
                      <a:pt x="14560" y="82"/>
                      <a:pt x="14050" y="82"/>
                    </a:cubicBezTo>
                    <a:cubicBezTo>
                      <a:pt x="14018" y="82"/>
                      <a:pt x="13985" y="84"/>
                      <a:pt x="13952" y="89"/>
                    </a:cubicBezTo>
                    <a:cubicBezTo>
                      <a:pt x="13557" y="150"/>
                      <a:pt x="13465" y="971"/>
                      <a:pt x="12918" y="1123"/>
                    </a:cubicBezTo>
                    <a:cubicBezTo>
                      <a:pt x="12189" y="1305"/>
                      <a:pt x="11611" y="1366"/>
                      <a:pt x="10912" y="1640"/>
                    </a:cubicBezTo>
                    <a:cubicBezTo>
                      <a:pt x="10532" y="1792"/>
                      <a:pt x="10320" y="1865"/>
                      <a:pt x="10144" y="1865"/>
                    </a:cubicBezTo>
                    <a:cubicBezTo>
                      <a:pt x="9898" y="1865"/>
                      <a:pt x="9719" y="1723"/>
                      <a:pt x="9240" y="1457"/>
                    </a:cubicBezTo>
                    <a:cubicBezTo>
                      <a:pt x="9176" y="1424"/>
                      <a:pt x="9123" y="1408"/>
                      <a:pt x="9079" y="1408"/>
                    </a:cubicBezTo>
                    <a:cubicBezTo>
                      <a:pt x="8680" y="1408"/>
                      <a:pt x="8994" y="2628"/>
                      <a:pt x="8693" y="2764"/>
                    </a:cubicBezTo>
                    <a:cubicBezTo>
                      <a:pt x="8633" y="2794"/>
                      <a:pt x="8572" y="2807"/>
                      <a:pt x="8511" y="2807"/>
                    </a:cubicBezTo>
                    <a:cubicBezTo>
                      <a:pt x="8212" y="2807"/>
                      <a:pt x="7891" y="2515"/>
                      <a:pt x="7509" y="2515"/>
                    </a:cubicBezTo>
                    <a:cubicBezTo>
                      <a:pt x="7412" y="2515"/>
                      <a:pt x="7310" y="2534"/>
                      <a:pt x="7204" y="2582"/>
                    </a:cubicBezTo>
                    <a:cubicBezTo>
                      <a:pt x="6292" y="3007"/>
                      <a:pt x="5867" y="2795"/>
                      <a:pt x="5927" y="3919"/>
                    </a:cubicBezTo>
                    <a:cubicBezTo>
                      <a:pt x="5953" y="4354"/>
                      <a:pt x="5548" y="4789"/>
                      <a:pt x="5075" y="4789"/>
                    </a:cubicBezTo>
                    <a:cubicBezTo>
                      <a:pt x="4986" y="4789"/>
                      <a:pt x="4894" y="4774"/>
                      <a:pt x="4803" y="4740"/>
                    </a:cubicBezTo>
                    <a:cubicBezTo>
                      <a:pt x="4385" y="4580"/>
                      <a:pt x="4146" y="4470"/>
                      <a:pt x="4005" y="4470"/>
                    </a:cubicBezTo>
                    <a:cubicBezTo>
                      <a:pt x="3799" y="4470"/>
                      <a:pt x="3805" y="4709"/>
                      <a:pt x="3769" y="5378"/>
                    </a:cubicBezTo>
                    <a:cubicBezTo>
                      <a:pt x="3739" y="5773"/>
                      <a:pt x="2645" y="5621"/>
                      <a:pt x="2280" y="5865"/>
                    </a:cubicBezTo>
                    <a:cubicBezTo>
                      <a:pt x="1611" y="6351"/>
                      <a:pt x="1794" y="7232"/>
                      <a:pt x="1216" y="7810"/>
                    </a:cubicBezTo>
                    <a:cubicBezTo>
                      <a:pt x="1102" y="7924"/>
                      <a:pt x="936" y="7951"/>
                      <a:pt x="741" y="7951"/>
                    </a:cubicBezTo>
                    <a:cubicBezTo>
                      <a:pt x="560" y="7951"/>
                      <a:pt x="354" y="7927"/>
                      <a:pt x="144" y="7927"/>
                    </a:cubicBezTo>
                    <a:cubicBezTo>
                      <a:pt x="96" y="7927"/>
                      <a:pt x="48" y="7928"/>
                      <a:pt x="0" y="7931"/>
                    </a:cubicBezTo>
                    <a:cubicBezTo>
                      <a:pt x="86" y="8086"/>
                      <a:pt x="201" y="8182"/>
                      <a:pt x="388" y="8182"/>
                    </a:cubicBezTo>
                    <a:cubicBezTo>
                      <a:pt x="533" y="8182"/>
                      <a:pt x="721" y="8125"/>
                      <a:pt x="973" y="7992"/>
                    </a:cubicBezTo>
                    <a:cubicBezTo>
                      <a:pt x="1055" y="7950"/>
                      <a:pt x="1132" y="7931"/>
                      <a:pt x="1206" y="7931"/>
                    </a:cubicBezTo>
                    <a:cubicBezTo>
                      <a:pt x="1760" y="7931"/>
                      <a:pt x="2104" y="9006"/>
                      <a:pt x="2614" y="9087"/>
                    </a:cubicBezTo>
                    <a:cubicBezTo>
                      <a:pt x="2622" y="9088"/>
                      <a:pt x="2631" y="9088"/>
                      <a:pt x="2640" y="9088"/>
                    </a:cubicBezTo>
                    <a:cubicBezTo>
                      <a:pt x="2889" y="9088"/>
                      <a:pt x="3686" y="8718"/>
                      <a:pt x="3891" y="8631"/>
                    </a:cubicBezTo>
                    <a:cubicBezTo>
                      <a:pt x="4035" y="8559"/>
                      <a:pt x="4146" y="8531"/>
                      <a:pt x="4240" y="8531"/>
                    </a:cubicBezTo>
                    <a:cubicBezTo>
                      <a:pt x="4542" y="8531"/>
                      <a:pt x="4658" y="8820"/>
                      <a:pt x="5076" y="8843"/>
                    </a:cubicBezTo>
                    <a:cubicBezTo>
                      <a:pt x="5576" y="8843"/>
                      <a:pt x="6059" y="9541"/>
                      <a:pt x="6539" y="9541"/>
                    </a:cubicBezTo>
                    <a:cubicBezTo>
                      <a:pt x="6731" y="9541"/>
                      <a:pt x="6922" y="9430"/>
                      <a:pt x="7113" y="9117"/>
                    </a:cubicBezTo>
                    <a:cubicBezTo>
                      <a:pt x="7334" y="8735"/>
                      <a:pt x="7558" y="8609"/>
                      <a:pt x="7784" y="8609"/>
                    </a:cubicBezTo>
                    <a:cubicBezTo>
                      <a:pt x="8226" y="8609"/>
                      <a:pt x="8676" y="9089"/>
                      <a:pt x="9127" y="9089"/>
                    </a:cubicBezTo>
                    <a:cubicBezTo>
                      <a:pt x="9144" y="9089"/>
                      <a:pt x="9162" y="9088"/>
                      <a:pt x="9180" y="9087"/>
                    </a:cubicBezTo>
                    <a:cubicBezTo>
                      <a:pt x="9856" y="9009"/>
                      <a:pt x="9820" y="8588"/>
                      <a:pt x="9977" y="8588"/>
                    </a:cubicBezTo>
                    <a:cubicBezTo>
                      <a:pt x="10067" y="8588"/>
                      <a:pt x="10221" y="8726"/>
                      <a:pt x="10608" y="9147"/>
                    </a:cubicBezTo>
                    <a:cubicBezTo>
                      <a:pt x="10682" y="9221"/>
                      <a:pt x="10746" y="9253"/>
                      <a:pt x="10802" y="9253"/>
                    </a:cubicBezTo>
                    <a:cubicBezTo>
                      <a:pt x="11140" y="9253"/>
                      <a:pt x="11207" y="8110"/>
                      <a:pt x="11520" y="8083"/>
                    </a:cubicBezTo>
                    <a:cubicBezTo>
                      <a:pt x="11532" y="8082"/>
                      <a:pt x="11545" y="8082"/>
                      <a:pt x="11557" y="8082"/>
                    </a:cubicBezTo>
                    <a:cubicBezTo>
                      <a:pt x="12088" y="8082"/>
                      <a:pt x="12466" y="9082"/>
                      <a:pt x="13079" y="9082"/>
                    </a:cubicBezTo>
                    <a:cubicBezTo>
                      <a:pt x="13248" y="9082"/>
                      <a:pt x="13435" y="9006"/>
                      <a:pt x="13648" y="8813"/>
                    </a:cubicBezTo>
                    <a:cubicBezTo>
                      <a:pt x="13860" y="8624"/>
                      <a:pt x="14227" y="8564"/>
                      <a:pt x="14637" y="8564"/>
                    </a:cubicBezTo>
                    <a:cubicBezTo>
                      <a:pt x="15284" y="8564"/>
                      <a:pt x="16035" y="8715"/>
                      <a:pt x="16444" y="8752"/>
                    </a:cubicBezTo>
                    <a:cubicBezTo>
                      <a:pt x="16455" y="8753"/>
                      <a:pt x="16465" y="8753"/>
                      <a:pt x="16475" y="8753"/>
                    </a:cubicBezTo>
                    <a:cubicBezTo>
                      <a:pt x="16768" y="8753"/>
                      <a:pt x="16990" y="8460"/>
                      <a:pt x="17235" y="8460"/>
                    </a:cubicBezTo>
                    <a:cubicBezTo>
                      <a:pt x="17331" y="8460"/>
                      <a:pt x="17430" y="8505"/>
                      <a:pt x="17538" y="8631"/>
                    </a:cubicBezTo>
                    <a:cubicBezTo>
                      <a:pt x="17696" y="8833"/>
                      <a:pt x="17836" y="9118"/>
                      <a:pt x="18059" y="9118"/>
                    </a:cubicBezTo>
                    <a:cubicBezTo>
                      <a:pt x="18137" y="9118"/>
                      <a:pt x="18226" y="9083"/>
                      <a:pt x="18329" y="8995"/>
                    </a:cubicBezTo>
                    <a:cubicBezTo>
                      <a:pt x="18724" y="8600"/>
                      <a:pt x="18815" y="8600"/>
                      <a:pt x="19332" y="8448"/>
                    </a:cubicBezTo>
                    <a:cubicBezTo>
                      <a:pt x="19427" y="8424"/>
                      <a:pt x="19507" y="8413"/>
                      <a:pt x="19576" y="8413"/>
                    </a:cubicBezTo>
                    <a:cubicBezTo>
                      <a:pt x="20019" y="8413"/>
                      <a:pt x="20018" y="8852"/>
                      <a:pt x="20517" y="8904"/>
                    </a:cubicBezTo>
                    <a:cubicBezTo>
                      <a:pt x="20532" y="8905"/>
                      <a:pt x="20547" y="8906"/>
                      <a:pt x="20562" y="8906"/>
                    </a:cubicBezTo>
                    <a:cubicBezTo>
                      <a:pt x="20820" y="8906"/>
                      <a:pt x="21054" y="8753"/>
                      <a:pt x="21267" y="8753"/>
                    </a:cubicBezTo>
                    <a:cubicBezTo>
                      <a:pt x="21389" y="8753"/>
                      <a:pt x="21504" y="8804"/>
                      <a:pt x="21612" y="8965"/>
                    </a:cubicBezTo>
                    <a:cubicBezTo>
                      <a:pt x="21804" y="9254"/>
                      <a:pt x="21948" y="9519"/>
                      <a:pt x="22121" y="9519"/>
                    </a:cubicBezTo>
                    <a:cubicBezTo>
                      <a:pt x="22220" y="9519"/>
                      <a:pt x="22329" y="9431"/>
                      <a:pt x="22463" y="9208"/>
                    </a:cubicBezTo>
                    <a:cubicBezTo>
                      <a:pt x="22685" y="8805"/>
                      <a:pt x="22837" y="8618"/>
                      <a:pt x="22969" y="8618"/>
                    </a:cubicBezTo>
                    <a:cubicBezTo>
                      <a:pt x="23126" y="8618"/>
                      <a:pt x="23254" y="8882"/>
                      <a:pt x="23435" y="9360"/>
                    </a:cubicBezTo>
                    <a:cubicBezTo>
                      <a:pt x="23566" y="9678"/>
                      <a:pt x="23670" y="9795"/>
                      <a:pt x="23763" y="9795"/>
                    </a:cubicBezTo>
                    <a:cubicBezTo>
                      <a:pt x="24017" y="9795"/>
                      <a:pt x="24190" y="8926"/>
                      <a:pt x="24590" y="8904"/>
                    </a:cubicBezTo>
                    <a:cubicBezTo>
                      <a:pt x="25153" y="8904"/>
                      <a:pt x="25733" y="9482"/>
                      <a:pt x="26234" y="9482"/>
                    </a:cubicBezTo>
                    <a:cubicBezTo>
                      <a:pt x="26383" y="9482"/>
                      <a:pt x="26525" y="9431"/>
                      <a:pt x="26657" y="9299"/>
                    </a:cubicBezTo>
                    <a:cubicBezTo>
                      <a:pt x="26880" y="9076"/>
                      <a:pt x="27214" y="9058"/>
                      <a:pt x="27556" y="9058"/>
                    </a:cubicBezTo>
                    <a:cubicBezTo>
                      <a:pt x="27624" y="9058"/>
                      <a:pt x="27691" y="9058"/>
                      <a:pt x="27758" y="9058"/>
                    </a:cubicBezTo>
                    <a:cubicBezTo>
                      <a:pt x="28280" y="9058"/>
                      <a:pt x="28774" y="9016"/>
                      <a:pt x="28876" y="8266"/>
                    </a:cubicBezTo>
                    <a:cubicBezTo>
                      <a:pt x="28906" y="8114"/>
                      <a:pt x="28937" y="8023"/>
                      <a:pt x="28967" y="7931"/>
                    </a:cubicBezTo>
                    <a:lnTo>
                      <a:pt x="28906" y="7931"/>
                    </a:lnTo>
                    <a:cubicBezTo>
                      <a:pt x="28116" y="7658"/>
                      <a:pt x="28785" y="6746"/>
                      <a:pt x="28268" y="6138"/>
                    </a:cubicBezTo>
                    <a:cubicBezTo>
                      <a:pt x="27539" y="5257"/>
                      <a:pt x="26384" y="5500"/>
                      <a:pt x="25502" y="4922"/>
                    </a:cubicBezTo>
                    <a:cubicBezTo>
                      <a:pt x="25198" y="4710"/>
                      <a:pt x="25411" y="4193"/>
                      <a:pt x="25077" y="3980"/>
                    </a:cubicBezTo>
                    <a:cubicBezTo>
                      <a:pt x="25030" y="3948"/>
                      <a:pt x="24980" y="3934"/>
                      <a:pt x="24928" y="3934"/>
                    </a:cubicBezTo>
                    <a:cubicBezTo>
                      <a:pt x="24682" y="3934"/>
                      <a:pt x="24381" y="4227"/>
                      <a:pt x="24122" y="4227"/>
                    </a:cubicBezTo>
                    <a:cubicBezTo>
                      <a:pt x="24074" y="4227"/>
                      <a:pt x="24027" y="4217"/>
                      <a:pt x="23982" y="4193"/>
                    </a:cubicBezTo>
                    <a:cubicBezTo>
                      <a:pt x="23653" y="3973"/>
                      <a:pt x="23423" y="2591"/>
                      <a:pt x="22868" y="2591"/>
                    </a:cubicBezTo>
                    <a:cubicBezTo>
                      <a:pt x="22808" y="2591"/>
                      <a:pt x="22744" y="2607"/>
                      <a:pt x="22675" y="2643"/>
                    </a:cubicBezTo>
                    <a:cubicBezTo>
                      <a:pt x="22451" y="2765"/>
                      <a:pt x="21777" y="3188"/>
                      <a:pt x="21292" y="3188"/>
                    </a:cubicBezTo>
                    <a:cubicBezTo>
                      <a:pt x="21053" y="3188"/>
                      <a:pt x="20861" y="3085"/>
                      <a:pt x="20791" y="2795"/>
                    </a:cubicBezTo>
                    <a:cubicBezTo>
                      <a:pt x="20620" y="2094"/>
                      <a:pt x="20686" y="1747"/>
                      <a:pt x="20480" y="1747"/>
                    </a:cubicBezTo>
                    <a:cubicBezTo>
                      <a:pt x="20356" y="1747"/>
                      <a:pt x="20132" y="1874"/>
                      <a:pt x="19697" y="2126"/>
                    </a:cubicBezTo>
                    <a:cubicBezTo>
                      <a:pt x="19562" y="2207"/>
                      <a:pt x="19438" y="2242"/>
                      <a:pt x="19324" y="2242"/>
                    </a:cubicBezTo>
                    <a:cubicBezTo>
                      <a:pt x="18797" y="2242"/>
                      <a:pt x="18500" y="1487"/>
                      <a:pt x="18450" y="1062"/>
                    </a:cubicBezTo>
                    <a:cubicBezTo>
                      <a:pt x="18395" y="728"/>
                      <a:pt x="18305" y="615"/>
                      <a:pt x="18192" y="615"/>
                    </a:cubicBezTo>
                    <a:cubicBezTo>
                      <a:pt x="17958" y="615"/>
                      <a:pt x="17624" y="1105"/>
                      <a:pt x="17294" y="1105"/>
                    </a:cubicBezTo>
                    <a:cubicBezTo>
                      <a:pt x="17264" y="1105"/>
                      <a:pt x="17234" y="1101"/>
                      <a:pt x="17204" y="1092"/>
                    </a:cubicBezTo>
                    <a:cubicBezTo>
                      <a:pt x="16736" y="952"/>
                      <a:pt x="16899" y="1"/>
                      <a:pt x="165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1" name="Google Shape;12461;p33"/>
              <p:cNvSpPr/>
              <p:nvPr/>
            </p:nvSpPr>
            <p:spPr>
              <a:xfrm>
                <a:off x="2872829" y="2418888"/>
                <a:ext cx="512643" cy="242170"/>
              </a:xfrm>
              <a:custGeom>
                <a:avLst/>
                <a:gdLst/>
                <a:ahLst/>
                <a:cxnLst/>
                <a:rect l="l" t="t" r="r" b="b"/>
                <a:pathLst>
                  <a:path w="30519" h="14417" extrusionOk="0">
                    <a:moveTo>
                      <a:pt x="15900" y="0"/>
                    </a:moveTo>
                    <a:cubicBezTo>
                      <a:pt x="15358" y="0"/>
                      <a:pt x="14376" y="713"/>
                      <a:pt x="13801" y="828"/>
                    </a:cubicBezTo>
                    <a:cubicBezTo>
                      <a:pt x="13376" y="899"/>
                      <a:pt x="12254" y="1098"/>
                      <a:pt x="11546" y="1098"/>
                    </a:cubicBezTo>
                    <a:cubicBezTo>
                      <a:pt x="11343" y="1098"/>
                      <a:pt x="11174" y="1082"/>
                      <a:pt x="11065" y="1041"/>
                    </a:cubicBezTo>
                    <a:cubicBezTo>
                      <a:pt x="10850" y="953"/>
                      <a:pt x="10692" y="915"/>
                      <a:pt x="10574" y="915"/>
                    </a:cubicBezTo>
                    <a:cubicBezTo>
                      <a:pt x="9959" y="915"/>
                      <a:pt x="10452" y="1946"/>
                      <a:pt x="9788" y="2226"/>
                    </a:cubicBezTo>
                    <a:cubicBezTo>
                      <a:pt x="9743" y="2246"/>
                      <a:pt x="9696" y="2254"/>
                      <a:pt x="9648" y="2254"/>
                    </a:cubicBezTo>
                    <a:cubicBezTo>
                      <a:pt x="9251" y="2254"/>
                      <a:pt x="8794" y="1657"/>
                      <a:pt x="8443" y="1657"/>
                    </a:cubicBezTo>
                    <a:cubicBezTo>
                      <a:pt x="8304" y="1657"/>
                      <a:pt x="8182" y="1751"/>
                      <a:pt x="8086" y="2014"/>
                    </a:cubicBezTo>
                    <a:cubicBezTo>
                      <a:pt x="7721" y="3017"/>
                      <a:pt x="7478" y="2743"/>
                      <a:pt x="6627" y="3229"/>
                    </a:cubicBezTo>
                    <a:cubicBezTo>
                      <a:pt x="6232" y="3290"/>
                      <a:pt x="5837" y="3351"/>
                      <a:pt x="5442" y="3412"/>
                    </a:cubicBezTo>
                    <a:cubicBezTo>
                      <a:pt x="4864" y="3807"/>
                      <a:pt x="4986" y="4354"/>
                      <a:pt x="4196" y="4567"/>
                    </a:cubicBezTo>
                    <a:cubicBezTo>
                      <a:pt x="3648" y="4688"/>
                      <a:pt x="2797" y="5357"/>
                      <a:pt x="2737" y="5965"/>
                    </a:cubicBezTo>
                    <a:cubicBezTo>
                      <a:pt x="2554" y="7424"/>
                      <a:pt x="1946" y="6360"/>
                      <a:pt x="1278" y="7150"/>
                    </a:cubicBezTo>
                    <a:cubicBezTo>
                      <a:pt x="1156" y="7515"/>
                      <a:pt x="1065" y="7910"/>
                      <a:pt x="1004" y="8305"/>
                    </a:cubicBezTo>
                    <a:cubicBezTo>
                      <a:pt x="609" y="8913"/>
                      <a:pt x="1" y="8822"/>
                      <a:pt x="123" y="9704"/>
                    </a:cubicBezTo>
                    <a:cubicBezTo>
                      <a:pt x="305" y="10616"/>
                      <a:pt x="366" y="11345"/>
                      <a:pt x="943" y="12135"/>
                    </a:cubicBezTo>
                    <a:cubicBezTo>
                      <a:pt x="1579" y="12959"/>
                      <a:pt x="2542" y="14019"/>
                      <a:pt x="3537" y="14019"/>
                    </a:cubicBezTo>
                    <a:cubicBezTo>
                      <a:pt x="3827" y="14019"/>
                      <a:pt x="4120" y="13929"/>
                      <a:pt x="4408" y="13716"/>
                    </a:cubicBezTo>
                    <a:cubicBezTo>
                      <a:pt x="4510" y="13642"/>
                      <a:pt x="4624" y="13612"/>
                      <a:pt x="4746" y="13612"/>
                    </a:cubicBezTo>
                    <a:cubicBezTo>
                      <a:pt x="5276" y="13612"/>
                      <a:pt x="5956" y="14189"/>
                      <a:pt x="6475" y="14263"/>
                    </a:cubicBezTo>
                    <a:cubicBezTo>
                      <a:pt x="6551" y="14274"/>
                      <a:pt x="6622" y="14280"/>
                      <a:pt x="6689" y="14280"/>
                    </a:cubicBezTo>
                    <a:cubicBezTo>
                      <a:pt x="7423" y="14280"/>
                      <a:pt x="7704" y="13654"/>
                      <a:pt x="8409" y="13654"/>
                    </a:cubicBezTo>
                    <a:cubicBezTo>
                      <a:pt x="8497" y="13654"/>
                      <a:pt x="8592" y="13664"/>
                      <a:pt x="8694" y="13686"/>
                    </a:cubicBezTo>
                    <a:cubicBezTo>
                      <a:pt x="8805" y="13707"/>
                      <a:pt x="8914" y="13716"/>
                      <a:pt x="9022" y="13716"/>
                    </a:cubicBezTo>
                    <a:cubicBezTo>
                      <a:pt x="9675" y="13716"/>
                      <a:pt x="10260" y="13369"/>
                      <a:pt x="10913" y="13290"/>
                    </a:cubicBezTo>
                    <a:cubicBezTo>
                      <a:pt x="10965" y="13284"/>
                      <a:pt x="11013" y="13281"/>
                      <a:pt x="11060" y="13281"/>
                    </a:cubicBezTo>
                    <a:cubicBezTo>
                      <a:pt x="11909" y="13281"/>
                      <a:pt x="11980" y="14264"/>
                      <a:pt x="12618" y="14264"/>
                    </a:cubicBezTo>
                    <a:cubicBezTo>
                      <a:pt x="12627" y="14264"/>
                      <a:pt x="12636" y="14263"/>
                      <a:pt x="12646" y="14263"/>
                    </a:cubicBezTo>
                    <a:cubicBezTo>
                      <a:pt x="13375" y="14233"/>
                      <a:pt x="14105" y="13686"/>
                      <a:pt x="14834" y="13686"/>
                    </a:cubicBezTo>
                    <a:cubicBezTo>
                      <a:pt x="15391" y="13686"/>
                      <a:pt x="16284" y="14199"/>
                      <a:pt x="16919" y="14199"/>
                    </a:cubicBezTo>
                    <a:cubicBezTo>
                      <a:pt x="17116" y="14199"/>
                      <a:pt x="17288" y="14149"/>
                      <a:pt x="17418" y="14020"/>
                    </a:cubicBezTo>
                    <a:cubicBezTo>
                      <a:pt x="17983" y="13511"/>
                      <a:pt x="18417" y="13318"/>
                      <a:pt x="19160" y="13318"/>
                    </a:cubicBezTo>
                    <a:cubicBezTo>
                      <a:pt x="19216" y="13318"/>
                      <a:pt x="19273" y="13319"/>
                      <a:pt x="19333" y="13321"/>
                    </a:cubicBezTo>
                    <a:cubicBezTo>
                      <a:pt x="19888" y="13369"/>
                      <a:pt x="20694" y="14416"/>
                      <a:pt x="21398" y="14416"/>
                    </a:cubicBezTo>
                    <a:cubicBezTo>
                      <a:pt x="21579" y="14416"/>
                      <a:pt x="21754" y="14346"/>
                      <a:pt x="21916" y="14172"/>
                    </a:cubicBezTo>
                    <a:cubicBezTo>
                      <a:pt x="22302" y="13733"/>
                      <a:pt x="22496" y="13614"/>
                      <a:pt x="22683" y="13614"/>
                    </a:cubicBezTo>
                    <a:cubicBezTo>
                      <a:pt x="22905" y="13614"/>
                      <a:pt x="23118" y="13781"/>
                      <a:pt x="23630" y="13781"/>
                    </a:cubicBezTo>
                    <a:cubicBezTo>
                      <a:pt x="23674" y="13781"/>
                      <a:pt x="23721" y="13779"/>
                      <a:pt x="23770" y="13777"/>
                    </a:cubicBezTo>
                    <a:cubicBezTo>
                      <a:pt x="24135" y="13837"/>
                      <a:pt x="24530" y="13868"/>
                      <a:pt x="24895" y="13898"/>
                    </a:cubicBezTo>
                    <a:cubicBezTo>
                      <a:pt x="25351" y="13868"/>
                      <a:pt x="25473" y="13199"/>
                      <a:pt x="25898" y="13108"/>
                    </a:cubicBezTo>
                    <a:cubicBezTo>
                      <a:pt x="25962" y="13099"/>
                      <a:pt x="26031" y="13095"/>
                      <a:pt x="26102" y="13095"/>
                    </a:cubicBezTo>
                    <a:cubicBezTo>
                      <a:pt x="26534" y="13095"/>
                      <a:pt x="27081" y="13238"/>
                      <a:pt x="27559" y="13238"/>
                    </a:cubicBezTo>
                    <a:cubicBezTo>
                      <a:pt x="27788" y="13238"/>
                      <a:pt x="28001" y="13205"/>
                      <a:pt x="28178" y="13108"/>
                    </a:cubicBezTo>
                    <a:cubicBezTo>
                      <a:pt x="28907" y="12713"/>
                      <a:pt x="28816" y="11345"/>
                      <a:pt x="29181" y="10737"/>
                    </a:cubicBezTo>
                    <a:cubicBezTo>
                      <a:pt x="30518" y="8549"/>
                      <a:pt x="28391" y="7910"/>
                      <a:pt x="27236" y="6755"/>
                    </a:cubicBezTo>
                    <a:cubicBezTo>
                      <a:pt x="27084" y="6360"/>
                      <a:pt x="26932" y="5995"/>
                      <a:pt x="26780" y="5631"/>
                    </a:cubicBezTo>
                    <a:cubicBezTo>
                      <a:pt x="26384" y="5540"/>
                      <a:pt x="25989" y="5448"/>
                      <a:pt x="25594" y="5357"/>
                    </a:cubicBezTo>
                    <a:cubicBezTo>
                      <a:pt x="24853" y="4789"/>
                      <a:pt x="25538" y="4079"/>
                      <a:pt x="24889" y="4079"/>
                    </a:cubicBezTo>
                    <a:cubicBezTo>
                      <a:pt x="24739" y="4079"/>
                      <a:pt x="24520" y="4117"/>
                      <a:pt x="24196" y="4202"/>
                    </a:cubicBezTo>
                    <a:cubicBezTo>
                      <a:pt x="24098" y="4231"/>
                      <a:pt x="24016" y="4245"/>
                      <a:pt x="23947" y="4245"/>
                    </a:cubicBezTo>
                    <a:cubicBezTo>
                      <a:pt x="23364" y="4245"/>
                      <a:pt x="23654" y="3319"/>
                      <a:pt x="23193" y="3047"/>
                    </a:cubicBezTo>
                    <a:cubicBezTo>
                      <a:pt x="22919" y="2774"/>
                      <a:pt x="22646" y="2500"/>
                      <a:pt x="22342" y="2257"/>
                    </a:cubicBezTo>
                    <a:cubicBezTo>
                      <a:pt x="21855" y="1983"/>
                      <a:pt x="21248" y="2105"/>
                      <a:pt x="20700" y="1801"/>
                    </a:cubicBezTo>
                    <a:cubicBezTo>
                      <a:pt x="20062" y="1466"/>
                      <a:pt x="19363" y="1132"/>
                      <a:pt x="18664" y="919"/>
                    </a:cubicBezTo>
                    <a:cubicBezTo>
                      <a:pt x="18390" y="783"/>
                      <a:pt x="18117" y="714"/>
                      <a:pt x="17843" y="714"/>
                    </a:cubicBezTo>
                    <a:cubicBezTo>
                      <a:pt x="17752" y="714"/>
                      <a:pt x="17661" y="722"/>
                      <a:pt x="17570" y="737"/>
                    </a:cubicBezTo>
                    <a:cubicBezTo>
                      <a:pt x="17502" y="746"/>
                      <a:pt x="17440" y="751"/>
                      <a:pt x="17383" y="751"/>
                    </a:cubicBezTo>
                    <a:cubicBezTo>
                      <a:pt x="16688" y="751"/>
                      <a:pt x="16663" y="120"/>
                      <a:pt x="15989" y="8"/>
                    </a:cubicBezTo>
                    <a:cubicBezTo>
                      <a:pt x="15961" y="3"/>
                      <a:pt x="15931" y="0"/>
                      <a:pt x="1590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2" name="Google Shape;12462;p33"/>
              <p:cNvSpPr/>
              <p:nvPr/>
            </p:nvSpPr>
            <p:spPr>
              <a:xfrm>
                <a:off x="2917261" y="2542509"/>
                <a:ext cx="406432" cy="118557"/>
              </a:xfrm>
              <a:custGeom>
                <a:avLst/>
                <a:gdLst/>
                <a:ahLst/>
                <a:cxnLst/>
                <a:rect l="l" t="t" r="r" b="b"/>
                <a:pathLst>
                  <a:path w="24196" h="7058" extrusionOk="0">
                    <a:moveTo>
                      <a:pt x="13309" y="1"/>
                    </a:moveTo>
                    <a:cubicBezTo>
                      <a:pt x="12747" y="1"/>
                      <a:pt x="11741" y="708"/>
                      <a:pt x="11186" y="825"/>
                    </a:cubicBezTo>
                    <a:cubicBezTo>
                      <a:pt x="10738" y="896"/>
                      <a:pt x="9611" y="1095"/>
                      <a:pt x="8902" y="1095"/>
                    </a:cubicBezTo>
                    <a:cubicBezTo>
                      <a:pt x="8698" y="1095"/>
                      <a:pt x="8529" y="1078"/>
                      <a:pt x="8420" y="1038"/>
                    </a:cubicBezTo>
                    <a:cubicBezTo>
                      <a:pt x="8205" y="950"/>
                      <a:pt x="8047" y="912"/>
                      <a:pt x="7929" y="912"/>
                    </a:cubicBezTo>
                    <a:cubicBezTo>
                      <a:pt x="7314" y="912"/>
                      <a:pt x="7807" y="1942"/>
                      <a:pt x="7143" y="2223"/>
                    </a:cubicBezTo>
                    <a:cubicBezTo>
                      <a:pt x="7098" y="2242"/>
                      <a:pt x="7051" y="2251"/>
                      <a:pt x="7003" y="2251"/>
                    </a:cubicBezTo>
                    <a:cubicBezTo>
                      <a:pt x="6606" y="2251"/>
                      <a:pt x="6149" y="1654"/>
                      <a:pt x="5798" y="1654"/>
                    </a:cubicBezTo>
                    <a:cubicBezTo>
                      <a:pt x="5659" y="1654"/>
                      <a:pt x="5537" y="1748"/>
                      <a:pt x="5441" y="2010"/>
                    </a:cubicBezTo>
                    <a:cubicBezTo>
                      <a:pt x="5076" y="3013"/>
                      <a:pt x="4833" y="2740"/>
                      <a:pt x="3982" y="3226"/>
                    </a:cubicBezTo>
                    <a:cubicBezTo>
                      <a:pt x="3587" y="3287"/>
                      <a:pt x="3192" y="3348"/>
                      <a:pt x="2797" y="3439"/>
                    </a:cubicBezTo>
                    <a:cubicBezTo>
                      <a:pt x="2219" y="3804"/>
                      <a:pt x="2341" y="4351"/>
                      <a:pt x="1551" y="4564"/>
                    </a:cubicBezTo>
                    <a:cubicBezTo>
                      <a:pt x="1003" y="4685"/>
                      <a:pt x="152" y="5354"/>
                      <a:pt x="92" y="5962"/>
                    </a:cubicBezTo>
                    <a:cubicBezTo>
                      <a:pt x="61" y="6144"/>
                      <a:pt x="31" y="6296"/>
                      <a:pt x="0" y="6418"/>
                    </a:cubicBezTo>
                    <a:cubicBezTo>
                      <a:pt x="289" y="6570"/>
                      <a:pt x="586" y="6661"/>
                      <a:pt x="882" y="6661"/>
                    </a:cubicBezTo>
                    <a:cubicBezTo>
                      <a:pt x="1178" y="6661"/>
                      <a:pt x="1475" y="6570"/>
                      <a:pt x="1763" y="6357"/>
                    </a:cubicBezTo>
                    <a:cubicBezTo>
                      <a:pt x="1865" y="6283"/>
                      <a:pt x="1979" y="6253"/>
                      <a:pt x="2101" y="6253"/>
                    </a:cubicBezTo>
                    <a:cubicBezTo>
                      <a:pt x="2631" y="6253"/>
                      <a:pt x="3311" y="6830"/>
                      <a:pt x="3830" y="6904"/>
                    </a:cubicBezTo>
                    <a:cubicBezTo>
                      <a:pt x="3906" y="6915"/>
                      <a:pt x="3977" y="6921"/>
                      <a:pt x="4044" y="6921"/>
                    </a:cubicBezTo>
                    <a:cubicBezTo>
                      <a:pt x="4778" y="6921"/>
                      <a:pt x="5059" y="6295"/>
                      <a:pt x="5764" y="6295"/>
                    </a:cubicBezTo>
                    <a:cubicBezTo>
                      <a:pt x="5852" y="6295"/>
                      <a:pt x="5947" y="6305"/>
                      <a:pt x="6049" y="6327"/>
                    </a:cubicBezTo>
                    <a:cubicBezTo>
                      <a:pt x="6160" y="6348"/>
                      <a:pt x="6269" y="6357"/>
                      <a:pt x="6377" y="6357"/>
                    </a:cubicBezTo>
                    <a:cubicBezTo>
                      <a:pt x="7030" y="6357"/>
                      <a:pt x="7615" y="6010"/>
                      <a:pt x="8268" y="5931"/>
                    </a:cubicBezTo>
                    <a:cubicBezTo>
                      <a:pt x="8320" y="5925"/>
                      <a:pt x="8368" y="5922"/>
                      <a:pt x="8415" y="5922"/>
                    </a:cubicBezTo>
                    <a:cubicBezTo>
                      <a:pt x="9264" y="5922"/>
                      <a:pt x="9335" y="6905"/>
                      <a:pt x="9973" y="6905"/>
                    </a:cubicBezTo>
                    <a:cubicBezTo>
                      <a:pt x="9982" y="6905"/>
                      <a:pt x="9991" y="6904"/>
                      <a:pt x="10001" y="6904"/>
                    </a:cubicBezTo>
                    <a:cubicBezTo>
                      <a:pt x="10730" y="6874"/>
                      <a:pt x="11460" y="6296"/>
                      <a:pt x="12189" y="6296"/>
                    </a:cubicBezTo>
                    <a:cubicBezTo>
                      <a:pt x="12750" y="6296"/>
                      <a:pt x="13653" y="6836"/>
                      <a:pt x="14289" y="6836"/>
                    </a:cubicBezTo>
                    <a:cubicBezTo>
                      <a:pt x="14480" y="6836"/>
                      <a:pt x="14646" y="6787"/>
                      <a:pt x="14773" y="6661"/>
                    </a:cubicBezTo>
                    <a:cubicBezTo>
                      <a:pt x="15338" y="6152"/>
                      <a:pt x="15772" y="5959"/>
                      <a:pt x="16515" y="5959"/>
                    </a:cubicBezTo>
                    <a:cubicBezTo>
                      <a:pt x="16571" y="5959"/>
                      <a:pt x="16628" y="5960"/>
                      <a:pt x="16688" y="5962"/>
                    </a:cubicBezTo>
                    <a:cubicBezTo>
                      <a:pt x="17243" y="6010"/>
                      <a:pt x="18049" y="7057"/>
                      <a:pt x="18753" y="7057"/>
                    </a:cubicBezTo>
                    <a:cubicBezTo>
                      <a:pt x="18934" y="7057"/>
                      <a:pt x="19109" y="6987"/>
                      <a:pt x="19271" y="6813"/>
                    </a:cubicBezTo>
                    <a:cubicBezTo>
                      <a:pt x="19657" y="6374"/>
                      <a:pt x="19851" y="6255"/>
                      <a:pt x="20038" y="6255"/>
                    </a:cubicBezTo>
                    <a:cubicBezTo>
                      <a:pt x="20260" y="6255"/>
                      <a:pt x="20473" y="6422"/>
                      <a:pt x="20985" y="6422"/>
                    </a:cubicBezTo>
                    <a:cubicBezTo>
                      <a:pt x="21029" y="6422"/>
                      <a:pt x="21076" y="6420"/>
                      <a:pt x="21125" y="6418"/>
                    </a:cubicBezTo>
                    <a:cubicBezTo>
                      <a:pt x="21490" y="6478"/>
                      <a:pt x="21885" y="6509"/>
                      <a:pt x="22250" y="6539"/>
                    </a:cubicBezTo>
                    <a:cubicBezTo>
                      <a:pt x="22706" y="6509"/>
                      <a:pt x="22828" y="5840"/>
                      <a:pt x="23253" y="5749"/>
                    </a:cubicBezTo>
                    <a:cubicBezTo>
                      <a:pt x="23305" y="5743"/>
                      <a:pt x="23360" y="5741"/>
                      <a:pt x="23416" y="5741"/>
                    </a:cubicBezTo>
                    <a:cubicBezTo>
                      <a:pt x="23654" y="5741"/>
                      <a:pt x="23925" y="5785"/>
                      <a:pt x="24195" y="5810"/>
                    </a:cubicBezTo>
                    <a:cubicBezTo>
                      <a:pt x="24165" y="5749"/>
                      <a:pt x="24165" y="5688"/>
                      <a:pt x="24135" y="5627"/>
                    </a:cubicBezTo>
                    <a:cubicBezTo>
                      <a:pt x="23739" y="5536"/>
                      <a:pt x="23344" y="5445"/>
                      <a:pt x="22949" y="5354"/>
                    </a:cubicBezTo>
                    <a:cubicBezTo>
                      <a:pt x="22229" y="4808"/>
                      <a:pt x="22909" y="4079"/>
                      <a:pt x="22237" y="4079"/>
                    </a:cubicBezTo>
                    <a:cubicBezTo>
                      <a:pt x="22087" y="4079"/>
                      <a:pt x="21868" y="4115"/>
                      <a:pt x="21551" y="4199"/>
                    </a:cubicBezTo>
                    <a:cubicBezTo>
                      <a:pt x="21453" y="4228"/>
                      <a:pt x="21372" y="4241"/>
                      <a:pt x="21303" y="4241"/>
                    </a:cubicBezTo>
                    <a:cubicBezTo>
                      <a:pt x="20725" y="4241"/>
                      <a:pt x="21037" y="3315"/>
                      <a:pt x="20548" y="3044"/>
                    </a:cubicBezTo>
                    <a:cubicBezTo>
                      <a:pt x="20274" y="2770"/>
                      <a:pt x="20001" y="2497"/>
                      <a:pt x="19697" y="2254"/>
                    </a:cubicBezTo>
                    <a:cubicBezTo>
                      <a:pt x="19210" y="1980"/>
                      <a:pt x="18603" y="2132"/>
                      <a:pt x="18055" y="1828"/>
                    </a:cubicBezTo>
                    <a:cubicBezTo>
                      <a:pt x="17417" y="1463"/>
                      <a:pt x="16718" y="1129"/>
                      <a:pt x="16019" y="916"/>
                    </a:cubicBezTo>
                    <a:cubicBezTo>
                      <a:pt x="15745" y="779"/>
                      <a:pt x="15472" y="711"/>
                      <a:pt x="15198" y="711"/>
                    </a:cubicBezTo>
                    <a:cubicBezTo>
                      <a:pt x="15107" y="711"/>
                      <a:pt x="15016" y="719"/>
                      <a:pt x="14925" y="734"/>
                    </a:cubicBezTo>
                    <a:cubicBezTo>
                      <a:pt x="14857" y="743"/>
                      <a:pt x="14795" y="747"/>
                      <a:pt x="14738" y="747"/>
                    </a:cubicBezTo>
                    <a:cubicBezTo>
                      <a:pt x="14044" y="747"/>
                      <a:pt x="14020" y="117"/>
                      <a:pt x="13375" y="4"/>
                    </a:cubicBezTo>
                    <a:cubicBezTo>
                      <a:pt x="13354" y="2"/>
                      <a:pt x="13332" y="1"/>
                      <a:pt x="133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3" name="Google Shape;12463;p33"/>
              <p:cNvSpPr/>
              <p:nvPr/>
            </p:nvSpPr>
            <p:spPr>
              <a:xfrm>
                <a:off x="3171040" y="2904974"/>
                <a:ext cx="407440" cy="189123"/>
              </a:xfrm>
              <a:custGeom>
                <a:avLst/>
                <a:gdLst/>
                <a:ahLst/>
                <a:cxnLst/>
                <a:rect l="l" t="t" r="r" b="b"/>
                <a:pathLst>
                  <a:path w="24256" h="11259" extrusionOk="0">
                    <a:moveTo>
                      <a:pt x="11147" y="0"/>
                    </a:moveTo>
                    <a:cubicBezTo>
                      <a:pt x="11110" y="0"/>
                      <a:pt x="11072" y="3"/>
                      <a:pt x="11034" y="8"/>
                    </a:cubicBezTo>
                    <a:cubicBezTo>
                      <a:pt x="10760" y="8"/>
                      <a:pt x="10487" y="8"/>
                      <a:pt x="10183" y="38"/>
                    </a:cubicBezTo>
                    <a:cubicBezTo>
                      <a:pt x="9848" y="130"/>
                      <a:pt x="9879" y="707"/>
                      <a:pt x="9544" y="798"/>
                    </a:cubicBezTo>
                    <a:cubicBezTo>
                      <a:pt x="9028" y="950"/>
                      <a:pt x="8268" y="829"/>
                      <a:pt x="7873" y="1011"/>
                    </a:cubicBezTo>
                    <a:cubicBezTo>
                      <a:pt x="7660" y="1224"/>
                      <a:pt x="7477" y="1467"/>
                      <a:pt x="7265" y="1710"/>
                    </a:cubicBezTo>
                    <a:cubicBezTo>
                      <a:pt x="7225" y="1728"/>
                      <a:pt x="7185" y="1736"/>
                      <a:pt x="7145" y="1736"/>
                    </a:cubicBezTo>
                    <a:cubicBezTo>
                      <a:pt x="6892" y="1736"/>
                      <a:pt x="6626" y="1431"/>
                      <a:pt x="6372" y="1431"/>
                    </a:cubicBezTo>
                    <a:cubicBezTo>
                      <a:pt x="6325" y="1431"/>
                      <a:pt x="6278" y="1442"/>
                      <a:pt x="6231" y="1467"/>
                    </a:cubicBezTo>
                    <a:cubicBezTo>
                      <a:pt x="5841" y="1662"/>
                      <a:pt x="6192" y="2523"/>
                      <a:pt x="5690" y="2523"/>
                    </a:cubicBezTo>
                    <a:cubicBezTo>
                      <a:pt x="5645" y="2523"/>
                      <a:pt x="5592" y="2516"/>
                      <a:pt x="5532" y="2501"/>
                    </a:cubicBezTo>
                    <a:cubicBezTo>
                      <a:pt x="5343" y="2453"/>
                      <a:pt x="5130" y="2424"/>
                      <a:pt x="4916" y="2424"/>
                    </a:cubicBezTo>
                    <a:cubicBezTo>
                      <a:pt x="4444" y="2424"/>
                      <a:pt x="3969" y="2568"/>
                      <a:pt x="3739" y="2987"/>
                    </a:cubicBezTo>
                    <a:cubicBezTo>
                      <a:pt x="3465" y="3473"/>
                      <a:pt x="2857" y="3747"/>
                      <a:pt x="2432" y="4051"/>
                    </a:cubicBezTo>
                    <a:cubicBezTo>
                      <a:pt x="1733" y="4537"/>
                      <a:pt x="1611" y="5084"/>
                      <a:pt x="1125" y="5692"/>
                    </a:cubicBezTo>
                    <a:cubicBezTo>
                      <a:pt x="851" y="5844"/>
                      <a:pt x="578" y="5996"/>
                      <a:pt x="304" y="6178"/>
                    </a:cubicBezTo>
                    <a:cubicBezTo>
                      <a:pt x="213" y="6361"/>
                      <a:pt x="365" y="7303"/>
                      <a:pt x="395" y="7516"/>
                    </a:cubicBezTo>
                    <a:cubicBezTo>
                      <a:pt x="486" y="8093"/>
                      <a:pt x="0" y="9127"/>
                      <a:pt x="426" y="9643"/>
                    </a:cubicBezTo>
                    <a:cubicBezTo>
                      <a:pt x="517" y="9795"/>
                      <a:pt x="1611" y="9795"/>
                      <a:pt x="1824" y="9856"/>
                    </a:cubicBezTo>
                    <a:cubicBezTo>
                      <a:pt x="2097" y="9887"/>
                      <a:pt x="2341" y="9978"/>
                      <a:pt x="2523" y="10191"/>
                    </a:cubicBezTo>
                    <a:cubicBezTo>
                      <a:pt x="2690" y="10346"/>
                      <a:pt x="2828" y="10392"/>
                      <a:pt x="2960" y="10392"/>
                    </a:cubicBezTo>
                    <a:cubicBezTo>
                      <a:pt x="3150" y="10392"/>
                      <a:pt x="3326" y="10298"/>
                      <a:pt x="3556" y="10298"/>
                    </a:cubicBezTo>
                    <a:cubicBezTo>
                      <a:pt x="3604" y="10298"/>
                      <a:pt x="3655" y="10302"/>
                      <a:pt x="3708" y="10312"/>
                    </a:cubicBezTo>
                    <a:cubicBezTo>
                      <a:pt x="4255" y="10373"/>
                      <a:pt x="4711" y="10951"/>
                      <a:pt x="5289" y="10981"/>
                    </a:cubicBezTo>
                    <a:cubicBezTo>
                      <a:pt x="6021" y="11007"/>
                      <a:pt x="6686" y="11078"/>
                      <a:pt x="7419" y="11078"/>
                    </a:cubicBezTo>
                    <a:cubicBezTo>
                      <a:pt x="7538" y="11078"/>
                      <a:pt x="7658" y="11076"/>
                      <a:pt x="7781" y="11072"/>
                    </a:cubicBezTo>
                    <a:cubicBezTo>
                      <a:pt x="8329" y="11042"/>
                      <a:pt x="8876" y="11042"/>
                      <a:pt x="9423" y="11011"/>
                    </a:cubicBezTo>
                    <a:cubicBezTo>
                      <a:pt x="10061" y="10981"/>
                      <a:pt x="10578" y="10312"/>
                      <a:pt x="11064" y="10282"/>
                    </a:cubicBezTo>
                    <a:cubicBezTo>
                      <a:pt x="11277" y="10282"/>
                      <a:pt x="12037" y="10920"/>
                      <a:pt x="12280" y="11011"/>
                    </a:cubicBezTo>
                    <a:cubicBezTo>
                      <a:pt x="12468" y="11099"/>
                      <a:pt x="12639" y="11133"/>
                      <a:pt x="12798" y="11133"/>
                    </a:cubicBezTo>
                    <a:cubicBezTo>
                      <a:pt x="13343" y="11133"/>
                      <a:pt x="13756" y="10737"/>
                      <a:pt x="14300" y="10737"/>
                    </a:cubicBezTo>
                    <a:cubicBezTo>
                      <a:pt x="14316" y="10737"/>
                      <a:pt x="14331" y="10737"/>
                      <a:pt x="14347" y="10738"/>
                    </a:cubicBezTo>
                    <a:cubicBezTo>
                      <a:pt x="14496" y="10748"/>
                      <a:pt x="14642" y="10752"/>
                      <a:pt x="14786" y="10752"/>
                    </a:cubicBezTo>
                    <a:cubicBezTo>
                      <a:pt x="15410" y="10752"/>
                      <a:pt x="15988" y="10673"/>
                      <a:pt x="16605" y="10673"/>
                    </a:cubicBezTo>
                    <a:cubicBezTo>
                      <a:pt x="16682" y="10673"/>
                      <a:pt x="16760" y="10674"/>
                      <a:pt x="16839" y="10677"/>
                    </a:cubicBezTo>
                    <a:cubicBezTo>
                      <a:pt x="17710" y="10677"/>
                      <a:pt x="18386" y="11259"/>
                      <a:pt x="19213" y="11259"/>
                    </a:cubicBezTo>
                    <a:cubicBezTo>
                      <a:pt x="19252" y="11259"/>
                      <a:pt x="19292" y="11257"/>
                      <a:pt x="19332" y="11254"/>
                    </a:cubicBezTo>
                    <a:cubicBezTo>
                      <a:pt x="19871" y="11205"/>
                      <a:pt x="19738" y="10505"/>
                      <a:pt x="20144" y="10505"/>
                    </a:cubicBezTo>
                    <a:cubicBezTo>
                      <a:pt x="20241" y="10505"/>
                      <a:pt x="20370" y="10546"/>
                      <a:pt x="20548" y="10647"/>
                    </a:cubicBezTo>
                    <a:cubicBezTo>
                      <a:pt x="20753" y="10763"/>
                      <a:pt x="20956" y="10816"/>
                      <a:pt x="21147" y="10816"/>
                    </a:cubicBezTo>
                    <a:cubicBezTo>
                      <a:pt x="21603" y="10816"/>
                      <a:pt x="21987" y="10511"/>
                      <a:pt x="22159" y="10039"/>
                    </a:cubicBezTo>
                    <a:cubicBezTo>
                      <a:pt x="22371" y="9492"/>
                      <a:pt x="23101" y="9674"/>
                      <a:pt x="23101" y="8975"/>
                    </a:cubicBezTo>
                    <a:cubicBezTo>
                      <a:pt x="23131" y="8397"/>
                      <a:pt x="23192" y="7820"/>
                      <a:pt x="23648" y="7425"/>
                    </a:cubicBezTo>
                    <a:cubicBezTo>
                      <a:pt x="24256" y="6877"/>
                      <a:pt x="23618" y="6330"/>
                      <a:pt x="23101" y="5905"/>
                    </a:cubicBezTo>
                    <a:cubicBezTo>
                      <a:pt x="22493" y="5449"/>
                      <a:pt x="22402" y="4598"/>
                      <a:pt x="21855" y="4111"/>
                    </a:cubicBezTo>
                    <a:cubicBezTo>
                      <a:pt x="21672" y="3960"/>
                      <a:pt x="20760" y="4081"/>
                      <a:pt x="20426" y="3929"/>
                    </a:cubicBezTo>
                    <a:cubicBezTo>
                      <a:pt x="19879" y="3716"/>
                      <a:pt x="19666" y="3017"/>
                      <a:pt x="19362" y="2531"/>
                    </a:cubicBezTo>
                    <a:cubicBezTo>
                      <a:pt x="19203" y="2292"/>
                      <a:pt x="19067" y="2213"/>
                      <a:pt x="18940" y="2213"/>
                    </a:cubicBezTo>
                    <a:cubicBezTo>
                      <a:pt x="18688" y="2213"/>
                      <a:pt x="18471" y="2526"/>
                      <a:pt x="18178" y="2526"/>
                    </a:cubicBezTo>
                    <a:cubicBezTo>
                      <a:pt x="18111" y="2526"/>
                      <a:pt x="18040" y="2510"/>
                      <a:pt x="17964" y="2470"/>
                    </a:cubicBezTo>
                    <a:cubicBezTo>
                      <a:pt x="17517" y="2247"/>
                      <a:pt x="17147" y="1354"/>
                      <a:pt x="16523" y="1354"/>
                    </a:cubicBezTo>
                    <a:cubicBezTo>
                      <a:pt x="16468" y="1354"/>
                      <a:pt x="16412" y="1361"/>
                      <a:pt x="16353" y="1376"/>
                    </a:cubicBezTo>
                    <a:cubicBezTo>
                      <a:pt x="16176" y="1432"/>
                      <a:pt x="16047" y="1456"/>
                      <a:pt x="15945" y="1456"/>
                    </a:cubicBezTo>
                    <a:cubicBezTo>
                      <a:pt x="15607" y="1456"/>
                      <a:pt x="15559" y="1198"/>
                      <a:pt x="15046" y="1011"/>
                    </a:cubicBezTo>
                    <a:cubicBezTo>
                      <a:pt x="14342" y="785"/>
                      <a:pt x="14137" y="517"/>
                      <a:pt x="13503" y="517"/>
                    </a:cubicBezTo>
                    <a:cubicBezTo>
                      <a:pt x="13370" y="517"/>
                      <a:pt x="13219" y="529"/>
                      <a:pt x="13040" y="555"/>
                    </a:cubicBezTo>
                    <a:cubicBezTo>
                      <a:pt x="12986" y="564"/>
                      <a:pt x="12932" y="568"/>
                      <a:pt x="12879" y="568"/>
                    </a:cubicBezTo>
                    <a:cubicBezTo>
                      <a:pt x="12260" y="568"/>
                      <a:pt x="11723" y="0"/>
                      <a:pt x="111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4" name="Google Shape;12464;p33"/>
              <p:cNvSpPr/>
              <p:nvPr/>
            </p:nvSpPr>
            <p:spPr>
              <a:xfrm>
                <a:off x="3206267" y="2998929"/>
                <a:ext cx="336991" cy="95175"/>
              </a:xfrm>
              <a:custGeom>
                <a:avLst/>
                <a:gdLst/>
                <a:ahLst/>
                <a:cxnLst/>
                <a:rect l="l" t="t" r="r" b="b"/>
                <a:pathLst>
                  <a:path w="20062" h="5666" extrusionOk="0">
                    <a:moveTo>
                      <a:pt x="9046" y="1"/>
                    </a:moveTo>
                    <a:cubicBezTo>
                      <a:pt x="9010" y="1"/>
                      <a:pt x="8973" y="3"/>
                      <a:pt x="8937" y="8"/>
                    </a:cubicBezTo>
                    <a:cubicBezTo>
                      <a:pt x="8663" y="8"/>
                      <a:pt x="8390" y="38"/>
                      <a:pt x="8086" y="69"/>
                    </a:cubicBezTo>
                    <a:cubicBezTo>
                      <a:pt x="7751" y="160"/>
                      <a:pt x="7782" y="707"/>
                      <a:pt x="7447" y="829"/>
                    </a:cubicBezTo>
                    <a:cubicBezTo>
                      <a:pt x="6931" y="981"/>
                      <a:pt x="6171" y="859"/>
                      <a:pt x="5776" y="1011"/>
                    </a:cubicBezTo>
                    <a:cubicBezTo>
                      <a:pt x="5563" y="1254"/>
                      <a:pt x="5350" y="1497"/>
                      <a:pt x="5168" y="1710"/>
                    </a:cubicBezTo>
                    <a:cubicBezTo>
                      <a:pt x="5126" y="1729"/>
                      <a:pt x="5084" y="1737"/>
                      <a:pt x="5042" y="1737"/>
                    </a:cubicBezTo>
                    <a:cubicBezTo>
                      <a:pt x="4786" y="1737"/>
                      <a:pt x="4516" y="1440"/>
                      <a:pt x="4260" y="1440"/>
                    </a:cubicBezTo>
                    <a:cubicBezTo>
                      <a:pt x="4218" y="1440"/>
                      <a:pt x="4176" y="1448"/>
                      <a:pt x="4134" y="1467"/>
                    </a:cubicBezTo>
                    <a:cubicBezTo>
                      <a:pt x="3743" y="1663"/>
                      <a:pt x="4097" y="2552"/>
                      <a:pt x="3589" y="2552"/>
                    </a:cubicBezTo>
                    <a:cubicBezTo>
                      <a:pt x="3545" y="2552"/>
                      <a:pt x="3494" y="2545"/>
                      <a:pt x="3435" y="2531"/>
                    </a:cubicBezTo>
                    <a:cubicBezTo>
                      <a:pt x="3236" y="2481"/>
                      <a:pt x="3010" y="2447"/>
                      <a:pt x="2785" y="2447"/>
                    </a:cubicBezTo>
                    <a:cubicBezTo>
                      <a:pt x="2325" y="2447"/>
                      <a:pt x="1866" y="2588"/>
                      <a:pt x="1642" y="3017"/>
                    </a:cubicBezTo>
                    <a:cubicBezTo>
                      <a:pt x="1368" y="3503"/>
                      <a:pt x="760" y="3747"/>
                      <a:pt x="304" y="4081"/>
                    </a:cubicBezTo>
                    <a:cubicBezTo>
                      <a:pt x="213" y="4142"/>
                      <a:pt x="92" y="4233"/>
                      <a:pt x="0" y="4324"/>
                    </a:cubicBezTo>
                    <a:cubicBezTo>
                      <a:pt x="183" y="4385"/>
                      <a:pt x="304" y="4476"/>
                      <a:pt x="426" y="4598"/>
                    </a:cubicBezTo>
                    <a:cubicBezTo>
                      <a:pt x="593" y="4753"/>
                      <a:pt x="731" y="4799"/>
                      <a:pt x="863" y="4799"/>
                    </a:cubicBezTo>
                    <a:cubicBezTo>
                      <a:pt x="1053" y="4799"/>
                      <a:pt x="1229" y="4705"/>
                      <a:pt x="1459" y="4705"/>
                    </a:cubicBezTo>
                    <a:cubicBezTo>
                      <a:pt x="1507" y="4705"/>
                      <a:pt x="1558" y="4709"/>
                      <a:pt x="1611" y="4719"/>
                    </a:cubicBezTo>
                    <a:cubicBezTo>
                      <a:pt x="2158" y="4780"/>
                      <a:pt x="2614" y="5358"/>
                      <a:pt x="3192" y="5388"/>
                    </a:cubicBezTo>
                    <a:cubicBezTo>
                      <a:pt x="3924" y="5414"/>
                      <a:pt x="4589" y="5485"/>
                      <a:pt x="5322" y="5485"/>
                    </a:cubicBezTo>
                    <a:cubicBezTo>
                      <a:pt x="5441" y="5485"/>
                      <a:pt x="5561" y="5483"/>
                      <a:pt x="5684" y="5479"/>
                    </a:cubicBezTo>
                    <a:cubicBezTo>
                      <a:pt x="6232" y="5449"/>
                      <a:pt x="6779" y="5449"/>
                      <a:pt x="7326" y="5418"/>
                    </a:cubicBezTo>
                    <a:cubicBezTo>
                      <a:pt x="7964" y="5388"/>
                      <a:pt x="8481" y="4719"/>
                      <a:pt x="8967" y="4689"/>
                    </a:cubicBezTo>
                    <a:cubicBezTo>
                      <a:pt x="9180" y="4689"/>
                      <a:pt x="9940" y="5327"/>
                      <a:pt x="10183" y="5418"/>
                    </a:cubicBezTo>
                    <a:cubicBezTo>
                      <a:pt x="10371" y="5506"/>
                      <a:pt x="10542" y="5540"/>
                      <a:pt x="10701" y="5540"/>
                    </a:cubicBezTo>
                    <a:cubicBezTo>
                      <a:pt x="11246" y="5540"/>
                      <a:pt x="11659" y="5144"/>
                      <a:pt x="12203" y="5144"/>
                    </a:cubicBezTo>
                    <a:cubicBezTo>
                      <a:pt x="12219" y="5144"/>
                      <a:pt x="12234" y="5144"/>
                      <a:pt x="12250" y="5145"/>
                    </a:cubicBezTo>
                    <a:cubicBezTo>
                      <a:pt x="12399" y="5155"/>
                      <a:pt x="12545" y="5159"/>
                      <a:pt x="12689" y="5159"/>
                    </a:cubicBezTo>
                    <a:cubicBezTo>
                      <a:pt x="13313" y="5159"/>
                      <a:pt x="13891" y="5080"/>
                      <a:pt x="14508" y="5080"/>
                    </a:cubicBezTo>
                    <a:cubicBezTo>
                      <a:pt x="14585" y="5080"/>
                      <a:pt x="14663" y="5081"/>
                      <a:pt x="14742" y="5084"/>
                    </a:cubicBezTo>
                    <a:cubicBezTo>
                      <a:pt x="15584" y="5084"/>
                      <a:pt x="16287" y="5666"/>
                      <a:pt x="17115" y="5666"/>
                    </a:cubicBezTo>
                    <a:cubicBezTo>
                      <a:pt x="17155" y="5666"/>
                      <a:pt x="17195" y="5664"/>
                      <a:pt x="17235" y="5661"/>
                    </a:cubicBezTo>
                    <a:cubicBezTo>
                      <a:pt x="17774" y="5612"/>
                      <a:pt x="17641" y="4912"/>
                      <a:pt x="18047" y="4912"/>
                    </a:cubicBezTo>
                    <a:cubicBezTo>
                      <a:pt x="18144" y="4912"/>
                      <a:pt x="18273" y="4953"/>
                      <a:pt x="18451" y="5054"/>
                    </a:cubicBezTo>
                    <a:cubicBezTo>
                      <a:pt x="18649" y="5171"/>
                      <a:pt x="18850" y="5224"/>
                      <a:pt x="19041" y="5224"/>
                    </a:cubicBezTo>
                    <a:cubicBezTo>
                      <a:pt x="19494" y="5224"/>
                      <a:pt x="19890" y="4925"/>
                      <a:pt x="20062" y="4476"/>
                    </a:cubicBezTo>
                    <a:cubicBezTo>
                      <a:pt x="19970" y="4354"/>
                      <a:pt x="19879" y="4233"/>
                      <a:pt x="19758" y="4142"/>
                    </a:cubicBezTo>
                    <a:cubicBezTo>
                      <a:pt x="19575" y="3959"/>
                      <a:pt x="18663" y="4081"/>
                      <a:pt x="18329" y="3929"/>
                    </a:cubicBezTo>
                    <a:cubicBezTo>
                      <a:pt x="17782" y="3716"/>
                      <a:pt x="17569" y="3017"/>
                      <a:pt x="17265" y="2531"/>
                    </a:cubicBezTo>
                    <a:cubicBezTo>
                      <a:pt x="17111" y="2308"/>
                      <a:pt x="16978" y="2232"/>
                      <a:pt x="16854" y="2232"/>
                    </a:cubicBezTo>
                    <a:cubicBezTo>
                      <a:pt x="16597" y="2232"/>
                      <a:pt x="16378" y="2557"/>
                      <a:pt x="16080" y="2557"/>
                    </a:cubicBezTo>
                    <a:cubicBezTo>
                      <a:pt x="16014" y="2557"/>
                      <a:pt x="15943" y="2540"/>
                      <a:pt x="15867" y="2500"/>
                    </a:cubicBezTo>
                    <a:cubicBezTo>
                      <a:pt x="15425" y="2252"/>
                      <a:pt x="15034" y="1377"/>
                      <a:pt x="14443" y="1377"/>
                    </a:cubicBezTo>
                    <a:cubicBezTo>
                      <a:pt x="14383" y="1377"/>
                      <a:pt x="14320" y="1386"/>
                      <a:pt x="14256" y="1406"/>
                    </a:cubicBezTo>
                    <a:cubicBezTo>
                      <a:pt x="14086" y="1454"/>
                      <a:pt x="13960" y="1474"/>
                      <a:pt x="13860" y="1474"/>
                    </a:cubicBezTo>
                    <a:cubicBezTo>
                      <a:pt x="13511" y="1474"/>
                      <a:pt x="13468" y="1230"/>
                      <a:pt x="12949" y="1041"/>
                    </a:cubicBezTo>
                    <a:cubicBezTo>
                      <a:pt x="12266" y="797"/>
                      <a:pt x="12053" y="534"/>
                      <a:pt x="11460" y="534"/>
                    </a:cubicBezTo>
                    <a:cubicBezTo>
                      <a:pt x="11315" y="534"/>
                      <a:pt x="11146" y="549"/>
                      <a:pt x="10943" y="585"/>
                    </a:cubicBezTo>
                    <a:cubicBezTo>
                      <a:pt x="10891" y="594"/>
                      <a:pt x="10839" y="598"/>
                      <a:pt x="10788" y="598"/>
                    </a:cubicBezTo>
                    <a:cubicBezTo>
                      <a:pt x="10165" y="598"/>
                      <a:pt x="9625" y="1"/>
                      <a:pt x="90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5" name="Google Shape;12465;p33"/>
              <p:cNvSpPr/>
              <p:nvPr/>
            </p:nvSpPr>
            <p:spPr>
              <a:xfrm>
                <a:off x="4567029" y="3591871"/>
                <a:ext cx="91412" cy="234359"/>
              </a:xfrm>
              <a:custGeom>
                <a:avLst/>
                <a:gdLst/>
                <a:ahLst/>
                <a:cxnLst/>
                <a:rect l="l" t="t" r="r" b="b"/>
                <a:pathLst>
                  <a:path w="5442" h="13952" extrusionOk="0">
                    <a:moveTo>
                      <a:pt x="4560" y="0"/>
                    </a:moveTo>
                    <a:lnTo>
                      <a:pt x="3892" y="365"/>
                    </a:lnTo>
                    <a:cubicBezTo>
                      <a:pt x="4560" y="1459"/>
                      <a:pt x="4651" y="2949"/>
                      <a:pt x="4165" y="4438"/>
                    </a:cubicBezTo>
                    <a:cubicBezTo>
                      <a:pt x="3770" y="5654"/>
                      <a:pt x="3041" y="6718"/>
                      <a:pt x="2281" y="7721"/>
                    </a:cubicBezTo>
                    <a:cubicBezTo>
                      <a:pt x="2250" y="7690"/>
                      <a:pt x="2220" y="7660"/>
                      <a:pt x="2220" y="7599"/>
                    </a:cubicBezTo>
                    <a:cubicBezTo>
                      <a:pt x="1612" y="6383"/>
                      <a:pt x="974" y="5137"/>
                      <a:pt x="730" y="3830"/>
                    </a:cubicBezTo>
                    <a:lnTo>
                      <a:pt x="1" y="3952"/>
                    </a:lnTo>
                    <a:cubicBezTo>
                      <a:pt x="244" y="5380"/>
                      <a:pt x="913" y="6687"/>
                      <a:pt x="1521" y="7933"/>
                    </a:cubicBezTo>
                    <a:cubicBezTo>
                      <a:pt x="1703" y="8268"/>
                      <a:pt x="1855" y="8602"/>
                      <a:pt x="2007" y="8936"/>
                    </a:cubicBezTo>
                    <a:cubicBezTo>
                      <a:pt x="2676" y="10304"/>
                      <a:pt x="3375" y="12067"/>
                      <a:pt x="3010" y="13800"/>
                    </a:cubicBezTo>
                    <a:lnTo>
                      <a:pt x="3770" y="13952"/>
                    </a:lnTo>
                    <a:cubicBezTo>
                      <a:pt x="4135" y="12006"/>
                      <a:pt x="3405" y="10061"/>
                      <a:pt x="2706" y="8602"/>
                    </a:cubicBezTo>
                    <a:cubicBezTo>
                      <a:pt x="2676" y="8572"/>
                      <a:pt x="2676" y="8541"/>
                      <a:pt x="2645" y="8481"/>
                    </a:cubicBezTo>
                    <a:cubicBezTo>
                      <a:pt x="3527" y="7356"/>
                      <a:pt x="4408" y="6110"/>
                      <a:pt x="4864" y="4681"/>
                    </a:cubicBezTo>
                    <a:cubicBezTo>
                      <a:pt x="5442" y="2979"/>
                      <a:pt x="5320" y="1277"/>
                      <a:pt x="4560" y="0"/>
                    </a:cubicBezTo>
                    <a:close/>
                  </a:path>
                </a:pathLst>
              </a:custGeom>
              <a:solidFill>
                <a:srgbClr val="7273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6" name="Google Shape;12466;p33"/>
              <p:cNvSpPr/>
              <p:nvPr/>
            </p:nvSpPr>
            <p:spPr>
              <a:xfrm>
                <a:off x="4464910" y="3958063"/>
                <a:ext cx="276756" cy="637717"/>
              </a:xfrm>
              <a:custGeom>
                <a:avLst/>
                <a:gdLst/>
                <a:ahLst/>
                <a:cxnLst/>
                <a:rect l="l" t="t" r="r" b="b"/>
                <a:pathLst>
                  <a:path w="16476" h="37965" extrusionOk="0">
                    <a:moveTo>
                      <a:pt x="8937" y="1"/>
                    </a:moveTo>
                    <a:lnTo>
                      <a:pt x="8937" y="1"/>
                    </a:lnTo>
                    <a:cubicBezTo>
                      <a:pt x="8572" y="1186"/>
                      <a:pt x="8664" y="2524"/>
                      <a:pt x="9150" y="3679"/>
                    </a:cubicBezTo>
                    <a:cubicBezTo>
                      <a:pt x="9515" y="4499"/>
                      <a:pt x="10092" y="5229"/>
                      <a:pt x="10822" y="5776"/>
                    </a:cubicBezTo>
                    <a:cubicBezTo>
                      <a:pt x="11247" y="6110"/>
                      <a:pt x="11490" y="6657"/>
                      <a:pt x="11430" y="7205"/>
                    </a:cubicBezTo>
                    <a:cubicBezTo>
                      <a:pt x="11338" y="8116"/>
                      <a:pt x="11338" y="8572"/>
                      <a:pt x="11490" y="9849"/>
                    </a:cubicBezTo>
                    <a:cubicBezTo>
                      <a:pt x="11521" y="10761"/>
                      <a:pt x="11217" y="11642"/>
                      <a:pt x="10579" y="12281"/>
                    </a:cubicBezTo>
                    <a:cubicBezTo>
                      <a:pt x="9910" y="12980"/>
                      <a:pt x="9150" y="13648"/>
                      <a:pt x="8390" y="14226"/>
                    </a:cubicBezTo>
                    <a:cubicBezTo>
                      <a:pt x="8093" y="14456"/>
                      <a:pt x="7747" y="14565"/>
                      <a:pt x="7404" y="14565"/>
                    </a:cubicBezTo>
                    <a:cubicBezTo>
                      <a:pt x="6976" y="14565"/>
                      <a:pt x="6553" y="14395"/>
                      <a:pt x="6232" y="14074"/>
                    </a:cubicBezTo>
                    <a:cubicBezTo>
                      <a:pt x="4743" y="12554"/>
                      <a:pt x="3071" y="10852"/>
                      <a:pt x="2220" y="8876"/>
                    </a:cubicBezTo>
                    <a:lnTo>
                      <a:pt x="1977" y="9089"/>
                    </a:lnTo>
                    <a:cubicBezTo>
                      <a:pt x="2949" y="11399"/>
                      <a:pt x="4439" y="13466"/>
                      <a:pt x="6262" y="15168"/>
                    </a:cubicBezTo>
                    <a:cubicBezTo>
                      <a:pt x="6536" y="15411"/>
                      <a:pt x="6323" y="15776"/>
                      <a:pt x="5958" y="15837"/>
                    </a:cubicBezTo>
                    <a:cubicBezTo>
                      <a:pt x="5666" y="15882"/>
                      <a:pt x="5377" y="15904"/>
                      <a:pt x="5093" y="15904"/>
                    </a:cubicBezTo>
                    <a:cubicBezTo>
                      <a:pt x="3279" y="15904"/>
                      <a:pt x="1641" y="15038"/>
                      <a:pt x="274" y="14013"/>
                    </a:cubicBezTo>
                    <a:lnTo>
                      <a:pt x="1" y="14196"/>
                    </a:lnTo>
                    <a:cubicBezTo>
                      <a:pt x="2220" y="15837"/>
                      <a:pt x="4135" y="16718"/>
                      <a:pt x="6901" y="16718"/>
                    </a:cubicBezTo>
                    <a:lnTo>
                      <a:pt x="7235" y="16718"/>
                    </a:lnTo>
                    <a:cubicBezTo>
                      <a:pt x="7661" y="17569"/>
                      <a:pt x="7812" y="18481"/>
                      <a:pt x="7843" y="19211"/>
                    </a:cubicBezTo>
                    <a:cubicBezTo>
                      <a:pt x="7934" y="20366"/>
                      <a:pt x="7934" y="21339"/>
                      <a:pt x="7782" y="22494"/>
                    </a:cubicBezTo>
                    <a:lnTo>
                      <a:pt x="7661" y="23314"/>
                    </a:lnTo>
                    <a:cubicBezTo>
                      <a:pt x="7569" y="23983"/>
                      <a:pt x="7387" y="24682"/>
                      <a:pt x="7296" y="25381"/>
                    </a:cubicBezTo>
                    <a:cubicBezTo>
                      <a:pt x="6870" y="24712"/>
                      <a:pt x="6141" y="24165"/>
                      <a:pt x="5806" y="23405"/>
                    </a:cubicBezTo>
                    <a:lnTo>
                      <a:pt x="5442" y="23527"/>
                    </a:lnTo>
                    <a:cubicBezTo>
                      <a:pt x="5898" y="24621"/>
                      <a:pt x="6293" y="25685"/>
                      <a:pt x="7022" y="26627"/>
                    </a:cubicBezTo>
                    <a:cubicBezTo>
                      <a:pt x="6749" y="30427"/>
                      <a:pt x="6323" y="34591"/>
                      <a:pt x="6657" y="37965"/>
                    </a:cubicBezTo>
                    <a:lnTo>
                      <a:pt x="8937" y="37965"/>
                    </a:lnTo>
                    <a:cubicBezTo>
                      <a:pt x="9089" y="37722"/>
                      <a:pt x="8816" y="36658"/>
                      <a:pt x="8785" y="36324"/>
                    </a:cubicBezTo>
                    <a:cubicBezTo>
                      <a:pt x="8755" y="35716"/>
                      <a:pt x="8724" y="35077"/>
                      <a:pt x="8694" y="34469"/>
                    </a:cubicBezTo>
                    <a:cubicBezTo>
                      <a:pt x="8664" y="33223"/>
                      <a:pt x="8664" y="31977"/>
                      <a:pt x="8694" y="30731"/>
                    </a:cubicBezTo>
                    <a:cubicBezTo>
                      <a:pt x="8724" y="28299"/>
                      <a:pt x="8542" y="28208"/>
                      <a:pt x="8846" y="25776"/>
                    </a:cubicBezTo>
                    <a:lnTo>
                      <a:pt x="9150" y="23831"/>
                    </a:lnTo>
                    <a:cubicBezTo>
                      <a:pt x="10518" y="22646"/>
                      <a:pt x="11490" y="20548"/>
                      <a:pt x="11855" y="18755"/>
                    </a:cubicBezTo>
                    <a:lnTo>
                      <a:pt x="11460" y="18694"/>
                    </a:lnTo>
                    <a:cubicBezTo>
                      <a:pt x="11217" y="19971"/>
                      <a:pt x="10214" y="21126"/>
                      <a:pt x="9302" y="22098"/>
                    </a:cubicBezTo>
                    <a:cubicBezTo>
                      <a:pt x="9423" y="21126"/>
                      <a:pt x="9515" y="20153"/>
                      <a:pt x="9454" y="19150"/>
                    </a:cubicBezTo>
                    <a:cubicBezTo>
                      <a:pt x="9423" y="18238"/>
                      <a:pt x="9211" y="17053"/>
                      <a:pt x="8572" y="16019"/>
                    </a:cubicBezTo>
                    <a:lnTo>
                      <a:pt x="8572" y="15928"/>
                    </a:lnTo>
                    <a:lnTo>
                      <a:pt x="8512" y="15928"/>
                    </a:lnTo>
                    <a:cubicBezTo>
                      <a:pt x="8329" y="15594"/>
                      <a:pt x="8390" y="15199"/>
                      <a:pt x="8694" y="14955"/>
                    </a:cubicBezTo>
                    <a:cubicBezTo>
                      <a:pt x="12220" y="12311"/>
                      <a:pt x="15229" y="8056"/>
                      <a:pt x="16475" y="3800"/>
                    </a:cubicBezTo>
                    <a:lnTo>
                      <a:pt x="16475" y="3800"/>
                    </a:lnTo>
                    <a:lnTo>
                      <a:pt x="16080" y="3861"/>
                    </a:lnTo>
                    <a:cubicBezTo>
                      <a:pt x="15472" y="5898"/>
                      <a:pt x="13861" y="8025"/>
                      <a:pt x="12645" y="9788"/>
                    </a:cubicBezTo>
                    <a:cubicBezTo>
                      <a:pt x="12587" y="9871"/>
                      <a:pt x="12505" y="9907"/>
                      <a:pt x="12425" y="9907"/>
                    </a:cubicBezTo>
                    <a:cubicBezTo>
                      <a:pt x="12299" y="9907"/>
                      <a:pt x="12178" y="9816"/>
                      <a:pt x="12159" y="9667"/>
                    </a:cubicBezTo>
                    <a:cubicBezTo>
                      <a:pt x="12068" y="7417"/>
                      <a:pt x="11886" y="4925"/>
                      <a:pt x="12493" y="2767"/>
                    </a:cubicBezTo>
                    <a:lnTo>
                      <a:pt x="12281" y="2341"/>
                    </a:lnTo>
                    <a:cubicBezTo>
                      <a:pt x="12068" y="3192"/>
                      <a:pt x="11764" y="4530"/>
                      <a:pt x="11642" y="5442"/>
                    </a:cubicBezTo>
                    <a:cubicBezTo>
                      <a:pt x="10852" y="4955"/>
                      <a:pt x="9879" y="4226"/>
                      <a:pt x="9515" y="3405"/>
                    </a:cubicBezTo>
                    <a:cubicBezTo>
                      <a:pt x="9089" y="2402"/>
                      <a:pt x="8968" y="1125"/>
                      <a:pt x="9302" y="92"/>
                    </a:cubicBezTo>
                    <a:lnTo>
                      <a:pt x="893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7" name="Google Shape;12467;p33"/>
              <p:cNvSpPr/>
              <p:nvPr/>
            </p:nvSpPr>
            <p:spPr>
              <a:xfrm>
                <a:off x="4489419" y="3632037"/>
                <a:ext cx="551445" cy="364338"/>
              </a:xfrm>
              <a:custGeom>
                <a:avLst/>
                <a:gdLst/>
                <a:ahLst/>
                <a:cxnLst/>
                <a:rect l="l" t="t" r="r" b="b"/>
                <a:pathLst>
                  <a:path w="32829" h="21690" extrusionOk="0">
                    <a:moveTo>
                      <a:pt x="17277" y="0"/>
                    </a:moveTo>
                    <a:cubicBezTo>
                      <a:pt x="16928" y="0"/>
                      <a:pt x="16637" y="162"/>
                      <a:pt x="16171" y="162"/>
                    </a:cubicBezTo>
                    <a:cubicBezTo>
                      <a:pt x="15746" y="162"/>
                      <a:pt x="15503" y="649"/>
                      <a:pt x="15077" y="679"/>
                    </a:cubicBezTo>
                    <a:cubicBezTo>
                      <a:pt x="14610" y="679"/>
                      <a:pt x="14395" y="7"/>
                      <a:pt x="13949" y="7"/>
                    </a:cubicBezTo>
                    <a:cubicBezTo>
                      <a:pt x="13930" y="7"/>
                      <a:pt x="13911" y="8"/>
                      <a:pt x="13892" y="10"/>
                    </a:cubicBezTo>
                    <a:cubicBezTo>
                      <a:pt x="13010" y="102"/>
                      <a:pt x="11642" y="406"/>
                      <a:pt x="11004" y="1013"/>
                    </a:cubicBezTo>
                    <a:cubicBezTo>
                      <a:pt x="10214" y="1804"/>
                      <a:pt x="8876" y="1561"/>
                      <a:pt x="8177" y="2351"/>
                    </a:cubicBezTo>
                    <a:cubicBezTo>
                      <a:pt x="7630" y="2959"/>
                      <a:pt x="7205" y="2564"/>
                      <a:pt x="6597" y="2928"/>
                    </a:cubicBezTo>
                    <a:cubicBezTo>
                      <a:pt x="6080" y="3202"/>
                      <a:pt x="5806" y="3658"/>
                      <a:pt x="5259" y="3901"/>
                    </a:cubicBezTo>
                    <a:cubicBezTo>
                      <a:pt x="4651" y="4175"/>
                      <a:pt x="4530" y="4600"/>
                      <a:pt x="4043" y="5026"/>
                    </a:cubicBezTo>
                    <a:cubicBezTo>
                      <a:pt x="3739" y="5330"/>
                      <a:pt x="3192" y="5056"/>
                      <a:pt x="2888" y="5390"/>
                    </a:cubicBezTo>
                    <a:cubicBezTo>
                      <a:pt x="2554" y="5725"/>
                      <a:pt x="2980" y="6333"/>
                      <a:pt x="2676" y="6697"/>
                    </a:cubicBezTo>
                    <a:cubicBezTo>
                      <a:pt x="2372" y="7032"/>
                      <a:pt x="1733" y="6789"/>
                      <a:pt x="1490" y="7153"/>
                    </a:cubicBezTo>
                    <a:cubicBezTo>
                      <a:pt x="973" y="7883"/>
                      <a:pt x="1338" y="8278"/>
                      <a:pt x="518" y="8825"/>
                    </a:cubicBezTo>
                    <a:cubicBezTo>
                      <a:pt x="62" y="9099"/>
                      <a:pt x="274" y="9403"/>
                      <a:pt x="518" y="9737"/>
                    </a:cubicBezTo>
                    <a:cubicBezTo>
                      <a:pt x="1186" y="10679"/>
                      <a:pt x="1" y="11105"/>
                      <a:pt x="669" y="12047"/>
                    </a:cubicBezTo>
                    <a:cubicBezTo>
                      <a:pt x="1247" y="12807"/>
                      <a:pt x="669" y="13901"/>
                      <a:pt x="1034" y="14539"/>
                    </a:cubicBezTo>
                    <a:cubicBezTo>
                      <a:pt x="1277" y="14935"/>
                      <a:pt x="882" y="15482"/>
                      <a:pt x="1156" y="15846"/>
                    </a:cubicBezTo>
                    <a:cubicBezTo>
                      <a:pt x="1429" y="16181"/>
                      <a:pt x="1977" y="16090"/>
                      <a:pt x="2280" y="16394"/>
                    </a:cubicBezTo>
                    <a:cubicBezTo>
                      <a:pt x="3144" y="17313"/>
                      <a:pt x="5028" y="19865"/>
                      <a:pt x="6717" y="19865"/>
                    </a:cubicBezTo>
                    <a:cubicBezTo>
                      <a:pt x="6871" y="19865"/>
                      <a:pt x="7024" y="19844"/>
                      <a:pt x="7174" y="19798"/>
                    </a:cubicBezTo>
                    <a:cubicBezTo>
                      <a:pt x="7378" y="19728"/>
                      <a:pt x="7548" y="19699"/>
                      <a:pt x="7693" y="19699"/>
                    </a:cubicBezTo>
                    <a:cubicBezTo>
                      <a:pt x="8397" y="19699"/>
                      <a:pt x="8536" y="20381"/>
                      <a:pt x="9381" y="20381"/>
                    </a:cubicBezTo>
                    <a:cubicBezTo>
                      <a:pt x="9423" y="20381"/>
                      <a:pt x="9468" y="20379"/>
                      <a:pt x="9515" y="20375"/>
                    </a:cubicBezTo>
                    <a:cubicBezTo>
                      <a:pt x="9565" y="20371"/>
                      <a:pt x="9614" y="20369"/>
                      <a:pt x="9662" y="20369"/>
                    </a:cubicBezTo>
                    <a:cubicBezTo>
                      <a:pt x="10689" y="20369"/>
                      <a:pt x="11227" y="21264"/>
                      <a:pt x="12098" y="21409"/>
                    </a:cubicBezTo>
                    <a:cubicBezTo>
                      <a:pt x="12648" y="21498"/>
                      <a:pt x="13518" y="21689"/>
                      <a:pt x="14304" y="21689"/>
                    </a:cubicBezTo>
                    <a:cubicBezTo>
                      <a:pt x="14866" y="21689"/>
                      <a:pt x="15386" y="21591"/>
                      <a:pt x="15715" y="21287"/>
                    </a:cubicBezTo>
                    <a:cubicBezTo>
                      <a:pt x="16293" y="20776"/>
                      <a:pt x="16692" y="20509"/>
                      <a:pt x="17316" y="20509"/>
                    </a:cubicBezTo>
                    <a:cubicBezTo>
                      <a:pt x="17546" y="20509"/>
                      <a:pt x="17806" y="20545"/>
                      <a:pt x="18117" y="20619"/>
                    </a:cubicBezTo>
                    <a:cubicBezTo>
                      <a:pt x="18730" y="20758"/>
                      <a:pt x="20060" y="21332"/>
                      <a:pt x="20768" y="21332"/>
                    </a:cubicBezTo>
                    <a:cubicBezTo>
                      <a:pt x="20832" y="21332"/>
                      <a:pt x="20891" y="21328"/>
                      <a:pt x="20943" y="21318"/>
                    </a:cubicBezTo>
                    <a:cubicBezTo>
                      <a:pt x="21399" y="21257"/>
                      <a:pt x="21460" y="20619"/>
                      <a:pt x="21916" y="20527"/>
                    </a:cubicBezTo>
                    <a:cubicBezTo>
                      <a:pt x="22352" y="20425"/>
                      <a:pt x="22831" y="20301"/>
                      <a:pt x="23280" y="20301"/>
                    </a:cubicBezTo>
                    <a:cubicBezTo>
                      <a:pt x="23363" y="20301"/>
                      <a:pt x="23446" y="20305"/>
                      <a:pt x="23527" y="20315"/>
                    </a:cubicBezTo>
                    <a:cubicBezTo>
                      <a:pt x="23558" y="20318"/>
                      <a:pt x="23590" y="20320"/>
                      <a:pt x="23620" y="20320"/>
                    </a:cubicBezTo>
                    <a:cubicBezTo>
                      <a:pt x="24428" y="20320"/>
                      <a:pt x="25078" y="19208"/>
                      <a:pt x="25898" y="18886"/>
                    </a:cubicBezTo>
                    <a:cubicBezTo>
                      <a:pt x="26336" y="18722"/>
                      <a:pt x="26577" y="18261"/>
                      <a:pt x="27044" y="18261"/>
                    </a:cubicBezTo>
                    <a:cubicBezTo>
                      <a:pt x="27095" y="18261"/>
                      <a:pt x="27148" y="18266"/>
                      <a:pt x="27205" y="18278"/>
                    </a:cubicBezTo>
                    <a:cubicBezTo>
                      <a:pt x="27414" y="18309"/>
                      <a:pt x="27565" y="18330"/>
                      <a:pt x="27697" y="18330"/>
                    </a:cubicBezTo>
                    <a:cubicBezTo>
                      <a:pt x="27950" y="18330"/>
                      <a:pt x="28133" y="18255"/>
                      <a:pt x="28512" y="18035"/>
                    </a:cubicBezTo>
                    <a:cubicBezTo>
                      <a:pt x="29089" y="17731"/>
                      <a:pt x="29120" y="17549"/>
                      <a:pt x="29241" y="16941"/>
                    </a:cubicBezTo>
                    <a:cubicBezTo>
                      <a:pt x="29333" y="16394"/>
                      <a:pt x="29880" y="16272"/>
                      <a:pt x="30184" y="15907"/>
                    </a:cubicBezTo>
                    <a:cubicBezTo>
                      <a:pt x="30792" y="15147"/>
                      <a:pt x="31521" y="14114"/>
                      <a:pt x="31795" y="13172"/>
                    </a:cubicBezTo>
                    <a:cubicBezTo>
                      <a:pt x="31916" y="12777"/>
                      <a:pt x="32828" y="12412"/>
                      <a:pt x="32372" y="11925"/>
                    </a:cubicBezTo>
                    <a:cubicBezTo>
                      <a:pt x="32190" y="11713"/>
                      <a:pt x="31612" y="11439"/>
                      <a:pt x="31582" y="11074"/>
                    </a:cubicBezTo>
                    <a:cubicBezTo>
                      <a:pt x="31582" y="10618"/>
                      <a:pt x="32342" y="10406"/>
                      <a:pt x="32251" y="9950"/>
                    </a:cubicBezTo>
                    <a:cubicBezTo>
                      <a:pt x="32159" y="9494"/>
                      <a:pt x="31491" y="9494"/>
                      <a:pt x="31339" y="9099"/>
                    </a:cubicBezTo>
                    <a:cubicBezTo>
                      <a:pt x="31187" y="8673"/>
                      <a:pt x="31764" y="8248"/>
                      <a:pt x="31552" y="7852"/>
                    </a:cubicBezTo>
                    <a:cubicBezTo>
                      <a:pt x="31339" y="7427"/>
                      <a:pt x="30670" y="7640"/>
                      <a:pt x="30396" y="7275"/>
                    </a:cubicBezTo>
                    <a:cubicBezTo>
                      <a:pt x="30214" y="7001"/>
                      <a:pt x="30488" y="6485"/>
                      <a:pt x="30488" y="6181"/>
                    </a:cubicBezTo>
                    <a:cubicBezTo>
                      <a:pt x="30518" y="5755"/>
                      <a:pt x="29941" y="5299"/>
                      <a:pt x="29667" y="5056"/>
                    </a:cubicBezTo>
                    <a:cubicBezTo>
                      <a:pt x="29048" y="4437"/>
                      <a:pt x="28943" y="4250"/>
                      <a:pt x="28683" y="4250"/>
                    </a:cubicBezTo>
                    <a:cubicBezTo>
                      <a:pt x="28496" y="4250"/>
                      <a:pt x="28228" y="4347"/>
                      <a:pt x="27630" y="4448"/>
                    </a:cubicBezTo>
                    <a:cubicBezTo>
                      <a:pt x="27595" y="4453"/>
                      <a:pt x="27560" y="4456"/>
                      <a:pt x="27527" y="4456"/>
                    </a:cubicBezTo>
                    <a:cubicBezTo>
                      <a:pt x="26773" y="4456"/>
                      <a:pt x="26375" y="3210"/>
                      <a:pt x="26171" y="2716"/>
                    </a:cubicBezTo>
                    <a:cubicBezTo>
                      <a:pt x="26087" y="2529"/>
                      <a:pt x="25923" y="2477"/>
                      <a:pt x="25719" y="2477"/>
                    </a:cubicBezTo>
                    <a:cubicBezTo>
                      <a:pt x="25463" y="2477"/>
                      <a:pt x="25144" y="2559"/>
                      <a:pt x="24842" y="2559"/>
                    </a:cubicBezTo>
                    <a:cubicBezTo>
                      <a:pt x="24602" y="2559"/>
                      <a:pt x="24373" y="2507"/>
                      <a:pt x="24196" y="2320"/>
                    </a:cubicBezTo>
                    <a:cubicBezTo>
                      <a:pt x="23602" y="1727"/>
                      <a:pt x="23268" y="1134"/>
                      <a:pt x="22644" y="1134"/>
                    </a:cubicBezTo>
                    <a:cubicBezTo>
                      <a:pt x="22469" y="1134"/>
                      <a:pt x="22271" y="1180"/>
                      <a:pt x="22038" y="1287"/>
                    </a:cubicBezTo>
                    <a:cubicBezTo>
                      <a:pt x="21927" y="1332"/>
                      <a:pt x="21833" y="1352"/>
                      <a:pt x="21752" y="1352"/>
                    </a:cubicBezTo>
                    <a:cubicBezTo>
                      <a:pt x="21229" y="1352"/>
                      <a:pt x="21226" y="541"/>
                      <a:pt x="20700" y="436"/>
                    </a:cubicBezTo>
                    <a:cubicBezTo>
                      <a:pt x="20659" y="428"/>
                      <a:pt x="20618" y="424"/>
                      <a:pt x="20579" y="424"/>
                    </a:cubicBezTo>
                    <a:cubicBezTo>
                      <a:pt x="20215" y="424"/>
                      <a:pt x="19939" y="745"/>
                      <a:pt x="19569" y="745"/>
                    </a:cubicBezTo>
                    <a:cubicBezTo>
                      <a:pt x="19541" y="745"/>
                      <a:pt x="19513" y="744"/>
                      <a:pt x="19484" y="740"/>
                    </a:cubicBezTo>
                    <a:cubicBezTo>
                      <a:pt x="19028" y="679"/>
                      <a:pt x="18299" y="375"/>
                      <a:pt x="17873" y="162"/>
                    </a:cubicBezTo>
                    <a:cubicBezTo>
                      <a:pt x="17640" y="41"/>
                      <a:pt x="17451" y="0"/>
                      <a:pt x="17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8" name="Google Shape;12468;p33"/>
              <p:cNvSpPr/>
              <p:nvPr/>
            </p:nvSpPr>
            <p:spPr>
              <a:xfrm>
                <a:off x="4532827" y="3799520"/>
                <a:ext cx="466164" cy="196867"/>
              </a:xfrm>
              <a:custGeom>
                <a:avLst/>
                <a:gdLst/>
                <a:ahLst/>
                <a:cxnLst/>
                <a:rect l="l" t="t" r="r" b="b"/>
                <a:pathLst>
                  <a:path w="27752" h="11720" extrusionOk="0">
                    <a:moveTo>
                      <a:pt x="14716" y="0"/>
                    </a:moveTo>
                    <a:cubicBezTo>
                      <a:pt x="14361" y="0"/>
                      <a:pt x="14064" y="162"/>
                      <a:pt x="13618" y="162"/>
                    </a:cubicBezTo>
                    <a:cubicBezTo>
                      <a:pt x="13192" y="162"/>
                      <a:pt x="12949" y="648"/>
                      <a:pt x="12523" y="679"/>
                    </a:cubicBezTo>
                    <a:cubicBezTo>
                      <a:pt x="12057" y="679"/>
                      <a:pt x="11842" y="7"/>
                      <a:pt x="11395" y="7"/>
                    </a:cubicBezTo>
                    <a:cubicBezTo>
                      <a:pt x="11376" y="7"/>
                      <a:pt x="11357" y="8"/>
                      <a:pt x="11338" y="10"/>
                    </a:cubicBezTo>
                    <a:cubicBezTo>
                      <a:pt x="10457" y="101"/>
                      <a:pt x="9089" y="405"/>
                      <a:pt x="8450" y="1013"/>
                    </a:cubicBezTo>
                    <a:cubicBezTo>
                      <a:pt x="7660" y="1803"/>
                      <a:pt x="6323" y="1560"/>
                      <a:pt x="5624" y="2351"/>
                    </a:cubicBezTo>
                    <a:cubicBezTo>
                      <a:pt x="5077" y="2959"/>
                      <a:pt x="4651" y="2594"/>
                      <a:pt x="4043" y="2928"/>
                    </a:cubicBezTo>
                    <a:cubicBezTo>
                      <a:pt x="3526" y="3202"/>
                      <a:pt x="3253" y="3658"/>
                      <a:pt x="2706" y="3901"/>
                    </a:cubicBezTo>
                    <a:cubicBezTo>
                      <a:pt x="2098" y="4174"/>
                      <a:pt x="1976" y="4630"/>
                      <a:pt x="1490" y="5025"/>
                    </a:cubicBezTo>
                    <a:cubicBezTo>
                      <a:pt x="1186" y="5329"/>
                      <a:pt x="639" y="5086"/>
                      <a:pt x="304" y="5390"/>
                    </a:cubicBezTo>
                    <a:cubicBezTo>
                      <a:pt x="0" y="5725"/>
                      <a:pt x="396" y="6332"/>
                      <a:pt x="122" y="6697"/>
                    </a:cubicBezTo>
                    <a:cubicBezTo>
                      <a:pt x="92" y="6728"/>
                      <a:pt x="31" y="6758"/>
                      <a:pt x="0" y="6788"/>
                    </a:cubicBezTo>
                    <a:cubicBezTo>
                      <a:pt x="962" y="7860"/>
                      <a:pt x="2619" y="9901"/>
                      <a:pt x="4119" y="9901"/>
                    </a:cubicBezTo>
                    <a:cubicBezTo>
                      <a:pt x="4278" y="9901"/>
                      <a:pt x="4436" y="9878"/>
                      <a:pt x="4590" y="9828"/>
                    </a:cubicBezTo>
                    <a:cubicBezTo>
                      <a:pt x="4794" y="9758"/>
                      <a:pt x="4964" y="9729"/>
                      <a:pt x="5109" y="9729"/>
                    </a:cubicBezTo>
                    <a:cubicBezTo>
                      <a:pt x="5813" y="9729"/>
                      <a:pt x="5952" y="10411"/>
                      <a:pt x="6797" y="10411"/>
                    </a:cubicBezTo>
                    <a:cubicBezTo>
                      <a:pt x="6839" y="10411"/>
                      <a:pt x="6884" y="10409"/>
                      <a:pt x="6931" y="10405"/>
                    </a:cubicBezTo>
                    <a:cubicBezTo>
                      <a:pt x="6981" y="10401"/>
                      <a:pt x="7030" y="10399"/>
                      <a:pt x="7078" y="10399"/>
                    </a:cubicBezTo>
                    <a:cubicBezTo>
                      <a:pt x="8105" y="10399"/>
                      <a:pt x="8643" y="11294"/>
                      <a:pt x="9514" y="11439"/>
                    </a:cubicBezTo>
                    <a:cubicBezTo>
                      <a:pt x="10064" y="11528"/>
                      <a:pt x="10934" y="11719"/>
                      <a:pt x="11720" y="11719"/>
                    </a:cubicBezTo>
                    <a:cubicBezTo>
                      <a:pt x="12282" y="11719"/>
                      <a:pt x="12802" y="11621"/>
                      <a:pt x="13131" y="11317"/>
                    </a:cubicBezTo>
                    <a:cubicBezTo>
                      <a:pt x="13709" y="10806"/>
                      <a:pt x="14108" y="10539"/>
                      <a:pt x="14732" y="10539"/>
                    </a:cubicBezTo>
                    <a:cubicBezTo>
                      <a:pt x="14962" y="10539"/>
                      <a:pt x="15222" y="10575"/>
                      <a:pt x="15533" y="10649"/>
                    </a:cubicBezTo>
                    <a:cubicBezTo>
                      <a:pt x="16146" y="10788"/>
                      <a:pt x="17476" y="11362"/>
                      <a:pt x="18184" y="11362"/>
                    </a:cubicBezTo>
                    <a:cubicBezTo>
                      <a:pt x="18248" y="11362"/>
                      <a:pt x="18307" y="11358"/>
                      <a:pt x="18359" y="11348"/>
                    </a:cubicBezTo>
                    <a:cubicBezTo>
                      <a:pt x="18815" y="11287"/>
                      <a:pt x="18876" y="10649"/>
                      <a:pt x="19332" y="10557"/>
                    </a:cubicBezTo>
                    <a:cubicBezTo>
                      <a:pt x="19768" y="10455"/>
                      <a:pt x="20247" y="10331"/>
                      <a:pt x="20696" y="10331"/>
                    </a:cubicBezTo>
                    <a:cubicBezTo>
                      <a:pt x="20779" y="10331"/>
                      <a:pt x="20862" y="10335"/>
                      <a:pt x="20943" y="10345"/>
                    </a:cubicBezTo>
                    <a:cubicBezTo>
                      <a:pt x="20974" y="10348"/>
                      <a:pt x="21006" y="10350"/>
                      <a:pt x="21036" y="10350"/>
                    </a:cubicBezTo>
                    <a:cubicBezTo>
                      <a:pt x="21844" y="10350"/>
                      <a:pt x="22494" y="9238"/>
                      <a:pt x="23314" y="8916"/>
                    </a:cubicBezTo>
                    <a:cubicBezTo>
                      <a:pt x="23763" y="8748"/>
                      <a:pt x="24005" y="8268"/>
                      <a:pt x="24495" y="8268"/>
                    </a:cubicBezTo>
                    <a:cubicBezTo>
                      <a:pt x="24535" y="8268"/>
                      <a:pt x="24577" y="8271"/>
                      <a:pt x="24621" y="8278"/>
                    </a:cubicBezTo>
                    <a:cubicBezTo>
                      <a:pt x="24850" y="8323"/>
                      <a:pt x="25009" y="8352"/>
                      <a:pt x="25151" y="8352"/>
                    </a:cubicBezTo>
                    <a:cubicBezTo>
                      <a:pt x="25385" y="8352"/>
                      <a:pt x="25568" y="8274"/>
                      <a:pt x="25928" y="8065"/>
                    </a:cubicBezTo>
                    <a:cubicBezTo>
                      <a:pt x="26505" y="7761"/>
                      <a:pt x="26536" y="7579"/>
                      <a:pt x="26657" y="6971"/>
                    </a:cubicBezTo>
                    <a:cubicBezTo>
                      <a:pt x="26749" y="6424"/>
                      <a:pt x="27296" y="6302"/>
                      <a:pt x="27600" y="5937"/>
                    </a:cubicBezTo>
                    <a:cubicBezTo>
                      <a:pt x="27661" y="5846"/>
                      <a:pt x="27721" y="5785"/>
                      <a:pt x="27752" y="5725"/>
                    </a:cubicBezTo>
                    <a:cubicBezTo>
                      <a:pt x="27569" y="5451"/>
                      <a:pt x="27296" y="5208"/>
                      <a:pt x="27113" y="5056"/>
                    </a:cubicBezTo>
                    <a:cubicBezTo>
                      <a:pt x="26467" y="4445"/>
                      <a:pt x="26372" y="4259"/>
                      <a:pt x="26108" y="4259"/>
                    </a:cubicBezTo>
                    <a:cubicBezTo>
                      <a:pt x="25925" y="4259"/>
                      <a:pt x="25661" y="4348"/>
                      <a:pt x="25077" y="4448"/>
                    </a:cubicBezTo>
                    <a:cubicBezTo>
                      <a:pt x="25034" y="4456"/>
                      <a:pt x="24992" y="4460"/>
                      <a:pt x="24952" y="4460"/>
                    </a:cubicBezTo>
                    <a:cubicBezTo>
                      <a:pt x="24212" y="4460"/>
                      <a:pt x="23818" y="3205"/>
                      <a:pt x="23587" y="2715"/>
                    </a:cubicBezTo>
                    <a:cubicBezTo>
                      <a:pt x="23513" y="2529"/>
                      <a:pt x="23355" y="2477"/>
                      <a:pt x="23156" y="2477"/>
                    </a:cubicBezTo>
                    <a:cubicBezTo>
                      <a:pt x="22905" y="2477"/>
                      <a:pt x="22588" y="2559"/>
                      <a:pt x="22288" y="2559"/>
                    </a:cubicBezTo>
                    <a:cubicBezTo>
                      <a:pt x="22048" y="2559"/>
                      <a:pt x="21819" y="2507"/>
                      <a:pt x="21642" y="2320"/>
                    </a:cubicBezTo>
                    <a:cubicBezTo>
                      <a:pt x="21049" y="1727"/>
                      <a:pt x="20715" y="1133"/>
                      <a:pt x="20091" y="1133"/>
                    </a:cubicBezTo>
                    <a:cubicBezTo>
                      <a:pt x="19915" y="1133"/>
                      <a:pt x="19717" y="1180"/>
                      <a:pt x="19484" y="1287"/>
                    </a:cubicBezTo>
                    <a:cubicBezTo>
                      <a:pt x="19373" y="1332"/>
                      <a:pt x="19279" y="1351"/>
                      <a:pt x="19198" y="1351"/>
                    </a:cubicBezTo>
                    <a:cubicBezTo>
                      <a:pt x="18675" y="1351"/>
                      <a:pt x="18673" y="541"/>
                      <a:pt x="18147" y="436"/>
                    </a:cubicBezTo>
                    <a:cubicBezTo>
                      <a:pt x="18105" y="427"/>
                      <a:pt x="18064" y="424"/>
                      <a:pt x="18024" y="424"/>
                    </a:cubicBezTo>
                    <a:cubicBezTo>
                      <a:pt x="17656" y="424"/>
                      <a:pt x="17361" y="745"/>
                      <a:pt x="17010" y="745"/>
                    </a:cubicBezTo>
                    <a:cubicBezTo>
                      <a:pt x="16984" y="745"/>
                      <a:pt x="16958" y="743"/>
                      <a:pt x="16931" y="740"/>
                    </a:cubicBezTo>
                    <a:cubicBezTo>
                      <a:pt x="16475" y="679"/>
                      <a:pt x="15715" y="375"/>
                      <a:pt x="15320" y="162"/>
                    </a:cubicBezTo>
                    <a:cubicBezTo>
                      <a:pt x="15087" y="41"/>
                      <a:pt x="14894" y="0"/>
                      <a:pt x="147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9" name="Google Shape;12469;p33"/>
              <p:cNvSpPr/>
              <p:nvPr/>
            </p:nvSpPr>
            <p:spPr>
              <a:xfrm>
                <a:off x="4123325" y="3814689"/>
                <a:ext cx="563170" cy="363397"/>
              </a:xfrm>
              <a:custGeom>
                <a:avLst/>
                <a:gdLst/>
                <a:ahLst/>
                <a:cxnLst/>
                <a:rect l="l" t="t" r="r" b="b"/>
                <a:pathLst>
                  <a:path w="33527" h="21634" extrusionOk="0">
                    <a:moveTo>
                      <a:pt x="17499" y="1"/>
                    </a:moveTo>
                    <a:cubicBezTo>
                      <a:pt x="17414" y="1"/>
                      <a:pt x="17326" y="33"/>
                      <a:pt x="17234" y="110"/>
                    </a:cubicBezTo>
                    <a:cubicBezTo>
                      <a:pt x="16782" y="520"/>
                      <a:pt x="16330" y="914"/>
                      <a:pt x="15769" y="914"/>
                    </a:cubicBezTo>
                    <a:cubicBezTo>
                      <a:pt x="15539" y="914"/>
                      <a:pt x="15290" y="847"/>
                      <a:pt x="15016" y="688"/>
                    </a:cubicBezTo>
                    <a:cubicBezTo>
                      <a:pt x="14622" y="460"/>
                      <a:pt x="14296" y="377"/>
                      <a:pt x="13993" y="377"/>
                    </a:cubicBezTo>
                    <a:cubicBezTo>
                      <a:pt x="13404" y="377"/>
                      <a:pt x="12900" y="690"/>
                      <a:pt x="12158" y="870"/>
                    </a:cubicBezTo>
                    <a:cubicBezTo>
                      <a:pt x="12122" y="878"/>
                      <a:pt x="12086" y="882"/>
                      <a:pt x="12050" y="882"/>
                    </a:cubicBezTo>
                    <a:cubicBezTo>
                      <a:pt x="11742" y="882"/>
                      <a:pt x="11448" y="606"/>
                      <a:pt x="11122" y="606"/>
                    </a:cubicBezTo>
                    <a:cubicBezTo>
                      <a:pt x="11073" y="606"/>
                      <a:pt x="11024" y="612"/>
                      <a:pt x="10973" y="627"/>
                    </a:cubicBezTo>
                    <a:cubicBezTo>
                      <a:pt x="10578" y="749"/>
                      <a:pt x="10456" y="1235"/>
                      <a:pt x="10061" y="1356"/>
                    </a:cubicBezTo>
                    <a:cubicBezTo>
                      <a:pt x="9429" y="1584"/>
                      <a:pt x="9175" y="1812"/>
                      <a:pt x="8635" y="1812"/>
                    </a:cubicBezTo>
                    <a:cubicBezTo>
                      <a:pt x="8526" y="1812"/>
                      <a:pt x="8406" y="1802"/>
                      <a:pt x="8268" y="1782"/>
                    </a:cubicBezTo>
                    <a:cubicBezTo>
                      <a:pt x="8213" y="1771"/>
                      <a:pt x="8162" y="1766"/>
                      <a:pt x="8114" y="1766"/>
                    </a:cubicBezTo>
                    <a:cubicBezTo>
                      <a:pt x="7620" y="1766"/>
                      <a:pt x="7409" y="2290"/>
                      <a:pt x="7021" y="2511"/>
                    </a:cubicBezTo>
                    <a:cubicBezTo>
                      <a:pt x="6657" y="2724"/>
                      <a:pt x="6657" y="3241"/>
                      <a:pt x="6322" y="3484"/>
                    </a:cubicBezTo>
                    <a:cubicBezTo>
                      <a:pt x="6220" y="3552"/>
                      <a:pt x="6106" y="3573"/>
                      <a:pt x="5987" y="3573"/>
                    </a:cubicBezTo>
                    <a:cubicBezTo>
                      <a:pt x="5811" y="3573"/>
                      <a:pt x="5626" y="3529"/>
                      <a:pt x="5454" y="3529"/>
                    </a:cubicBezTo>
                    <a:cubicBezTo>
                      <a:pt x="5328" y="3529"/>
                      <a:pt x="5209" y="3553"/>
                      <a:pt x="5107" y="3636"/>
                    </a:cubicBezTo>
                    <a:cubicBezTo>
                      <a:pt x="4772" y="3879"/>
                      <a:pt x="4894" y="4426"/>
                      <a:pt x="4590" y="4700"/>
                    </a:cubicBezTo>
                    <a:cubicBezTo>
                      <a:pt x="4452" y="4825"/>
                      <a:pt x="4269" y="4842"/>
                      <a:pt x="4079" y="4842"/>
                    </a:cubicBezTo>
                    <a:cubicBezTo>
                      <a:pt x="4007" y="4842"/>
                      <a:pt x="3935" y="4840"/>
                      <a:pt x="3865" y="4840"/>
                    </a:cubicBezTo>
                    <a:cubicBezTo>
                      <a:pt x="3665" y="4840"/>
                      <a:pt x="3476" y="4859"/>
                      <a:pt x="3344" y="5004"/>
                    </a:cubicBezTo>
                    <a:cubicBezTo>
                      <a:pt x="2979" y="5369"/>
                      <a:pt x="3313" y="6797"/>
                      <a:pt x="2888" y="7405"/>
                    </a:cubicBezTo>
                    <a:cubicBezTo>
                      <a:pt x="2764" y="7586"/>
                      <a:pt x="2501" y="7603"/>
                      <a:pt x="2233" y="7603"/>
                    </a:cubicBezTo>
                    <a:cubicBezTo>
                      <a:pt x="2170" y="7603"/>
                      <a:pt x="2106" y="7602"/>
                      <a:pt x="2044" y="7602"/>
                    </a:cubicBezTo>
                    <a:cubicBezTo>
                      <a:pt x="1659" y="7602"/>
                      <a:pt x="1327" y="7639"/>
                      <a:pt x="1459" y="8165"/>
                    </a:cubicBezTo>
                    <a:cubicBezTo>
                      <a:pt x="1641" y="9016"/>
                      <a:pt x="1246" y="9654"/>
                      <a:pt x="1368" y="10505"/>
                    </a:cubicBezTo>
                    <a:cubicBezTo>
                      <a:pt x="1459" y="11296"/>
                      <a:pt x="0" y="12694"/>
                      <a:pt x="1155" y="13393"/>
                    </a:cubicBezTo>
                    <a:cubicBezTo>
                      <a:pt x="2097" y="13971"/>
                      <a:pt x="2097" y="14882"/>
                      <a:pt x="2766" y="15703"/>
                    </a:cubicBezTo>
                    <a:cubicBezTo>
                      <a:pt x="3435" y="16493"/>
                      <a:pt x="4164" y="16949"/>
                      <a:pt x="4559" y="17952"/>
                    </a:cubicBezTo>
                    <a:cubicBezTo>
                      <a:pt x="4655" y="18208"/>
                      <a:pt x="4804" y="18292"/>
                      <a:pt x="4976" y="18292"/>
                    </a:cubicBezTo>
                    <a:cubicBezTo>
                      <a:pt x="5299" y="18292"/>
                      <a:pt x="5705" y="17999"/>
                      <a:pt x="6006" y="17999"/>
                    </a:cubicBezTo>
                    <a:cubicBezTo>
                      <a:pt x="6155" y="17999"/>
                      <a:pt x="6278" y="18071"/>
                      <a:pt x="6353" y="18287"/>
                    </a:cubicBezTo>
                    <a:cubicBezTo>
                      <a:pt x="6490" y="18672"/>
                      <a:pt x="6429" y="19281"/>
                      <a:pt x="6933" y="19281"/>
                    </a:cubicBezTo>
                    <a:cubicBezTo>
                      <a:pt x="6987" y="19281"/>
                      <a:pt x="7046" y="19274"/>
                      <a:pt x="7113" y="19259"/>
                    </a:cubicBezTo>
                    <a:cubicBezTo>
                      <a:pt x="7349" y="19192"/>
                      <a:pt x="7576" y="19078"/>
                      <a:pt x="7778" y="19078"/>
                    </a:cubicBezTo>
                    <a:cubicBezTo>
                      <a:pt x="7939" y="19078"/>
                      <a:pt x="8085" y="19151"/>
                      <a:pt x="8207" y="19381"/>
                    </a:cubicBezTo>
                    <a:cubicBezTo>
                      <a:pt x="8426" y="19829"/>
                      <a:pt x="8662" y="19952"/>
                      <a:pt x="8899" y="19952"/>
                    </a:cubicBezTo>
                    <a:cubicBezTo>
                      <a:pt x="9186" y="19952"/>
                      <a:pt x="9473" y="19770"/>
                      <a:pt x="9726" y="19770"/>
                    </a:cubicBezTo>
                    <a:cubicBezTo>
                      <a:pt x="9871" y="19770"/>
                      <a:pt x="10005" y="19830"/>
                      <a:pt x="10122" y="20019"/>
                    </a:cubicBezTo>
                    <a:cubicBezTo>
                      <a:pt x="10791" y="21083"/>
                      <a:pt x="11246" y="20870"/>
                      <a:pt x="12341" y="21448"/>
                    </a:cubicBezTo>
                    <a:cubicBezTo>
                      <a:pt x="12546" y="21556"/>
                      <a:pt x="12708" y="21600"/>
                      <a:pt x="12838" y="21600"/>
                    </a:cubicBezTo>
                    <a:cubicBezTo>
                      <a:pt x="13450" y="21600"/>
                      <a:pt x="13384" y="20621"/>
                      <a:pt x="14037" y="20621"/>
                    </a:cubicBezTo>
                    <a:cubicBezTo>
                      <a:pt x="14068" y="20621"/>
                      <a:pt x="14100" y="20623"/>
                      <a:pt x="14134" y="20627"/>
                    </a:cubicBezTo>
                    <a:cubicBezTo>
                      <a:pt x="14657" y="20682"/>
                      <a:pt x="15951" y="21633"/>
                      <a:pt x="16418" y="21633"/>
                    </a:cubicBezTo>
                    <a:cubicBezTo>
                      <a:pt x="16467" y="21633"/>
                      <a:pt x="16506" y="21623"/>
                      <a:pt x="16535" y="21600"/>
                    </a:cubicBezTo>
                    <a:cubicBezTo>
                      <a:pt x="16996" y="21250"/>
                      <a:pt x="17401" y="21000"/>
                      <a:pt x="17865" y="21000"/>
                    </a:cubicBezTo>
                    <a:cubicBezTo>
                      <a:pt x="18166" y="21000"/>
                      <a:pt x="18493" y="21105"/>
                      <a:pt x="18876" y="21357"/>
                    </a:cubicBezTo>
                    <a:cubicBezTo>
                      <a:pt x="19121" y="21520"/>
                      <a:pt x="19321" y="21582"/>
                      <a:pt x="19492" y="21582"/>
                    </a:cubicBezTo>
                    <a:cubicBezTo>
                      <a:pt x="20024" y="21582"/>
                      <a:pt x="20269" y="20977"/>
                      <a:pt x="20721" y="20977"/>
                    </a:cubicBezTo>
                    <a:cubicBezTo>
                      <a:pt x="20823" y="20977"/>
                      <a:pt x="20936" y="21008"/>
                      <a:pt x="21064" y="21083"/>
                    </a:cubicBezTo>
                    <a:cubicBezTo>
                      <a:pt x="21349" y="21247"/>
                      <a:pt x="21565" y="21309"/>
                      <a:pt x="21744" y="21309"/>
                    </a:cubicBezTo>
                    <a:cubicBezTo>
                      <a:pt x="22313" y="21309"/>
                      <a:pt x="22513" y="20686"/>
                      <a:pt x="23346" y="20686"/>
                    </a:cubicBezTo>
                    <a:cubicBezTo>
                      <a:pt x="23375" y="20686"/>
                      <a:pt x="23405" y="20686"/>
                      <a:pt x="23435" y="20688"/>
                    </a:cubicBezTo>
                    <a:cubicBezTo>
                      <a:pt x="23597" y="20695"/>
                      <a:pt x="23754" y="20699"/>
                      <a:pt x="23907" y="20699"/>
                    </a:cubicBezTo>
                    <a:cubicBezTo>
                      <a:pt x="25051" y="20699"/>
                      <a:pt x="25971" y="20464"/>
                      <a:pt x="26748" y="19472"/>
                    </a:cubicBezTo>
                    <a:cubicBezTo>
                      <a:pt x="26893" y="19262"/>
                      <a:pt x="27054" y="19194"/>
                      <a:pt x="27228" y="19194"/>
                    </a:cubicBezTo>
                    <a:cubicBezTo>
                      <a:pt x="27456" y="19194"/>
                      <a:pt x="27705" y="19312"/>
                      <a:pt x="27964" y="19381"/>
                    </a:cubicBezTo>
                    <a:cubicBezTo>
                      <a:pt x="28039" y="19402"/>
                      <a:pt x="28108" y="19412"/>
                      <a:pt x="28172" y="19412"/>
                    </a:cubicBezTo>
                    <a:cubicBezTo>
                      <a:pt x="28655" y="19412"/>
                      <a:pt x="28865" y="18859"/>
                      <a:pt x="29241" y="18591"/>
                    </a:cubicBezTo>
                    <a:cubicBezTo>
                      <a:pt x="30244" y="17952"/>
                      <a:pt x="30517" y="17466"/>
                      <a:pt x="31064" y="16433"/>
                    </a:cubicBezTo>
                    <a:cubicBezTo>
                      <a:pt x="31308" y="15886"/>
                      <a:pt x="31764" y="15612"/>
                      <a:pt x="32068" y="15126"/>
                    </a:cubicBezTo>
                    <a:cubicBezTo>
                      <a:pt x="32341" y="14639"/>
                      <a:pt x="32037" y="14123"/>
                      <a:pt x="32463" y="13697"/>
                    </a:cubicBezTo>
                    <a:cubicBezTo>
                      <a:pt x="33101" y="13059"/>
                      <a:pt x="33344" y="11265"/>
                      <a:pt x="33010" y="10414"/>
                    </a:cubicBezTo>
                    <a:cubicBezTo>
                      <a:pt x="32675" y="9594"/>
                      <a:pt x="33527" y="8712"/>
                      <a:pt x="32554" y="8287"/>
                    </a:cubicBezTo>
                    <a:cubicBezTo>
                      <a:pt x="31642" y="7922"/>
                      <a:pt x="32128" y="6949"/>
                      <a:pt x="31733" y="6159"/>
                    </a:cubicBezTo>
                    <a:cubicBezTo>
                      <a:pt x="31186" y="5125"/>
                      <a:pt x="30426" y="4244"/>
                      <a:pt x="29362" y="3727"/>
                    </a:cubicBezTo>
                    <a:cubicBezTo>
                      <a:pt x="28663" y="3363"/>
                      <a:pt x="26779" y="3332"/>
                      <a:pt x="26444" y="2572"/>
                    </a:cubicBezTo>
                    <a:cubicBezTo>
                      <a:pt x="26139" y="1900"/>
                      <a:pt x="25642" y="1705"/>
                      <a:pt x="25045" y="1705"/>
                    </a:cubicBezTo>
                    <a:cubicBezTo>
                      <a:pt x="24752" y="1705"/>
                      <a:pt x="24434" y="1752"/>
                      <a:pt x="24104" y="1812"/>
                    </a:cubicBezTo>
                    <a:cubicBezTo>
                      <a:pt x="24037" y="1824"/>
                      <a:pt x="23975" y="1830"/>
                      <a:pt x="23918" y="1830"/>
                    </a:cubicBezTo>
                    <a:cubicBezTo>
                      <a:pt x="23254" y="1830"/>
                      <a:pt x="23216" y="1089"/>
                      <a:pt x="22611" y="1089"/>
                    </a:cubicBezTo>
                    <a:cubicBezTo>
                      <a:pt x="22467" y="1089"/>
                      <a:pt x="22291" y="1131"/>
                      <a:pt x="22067" y="1235"/>
                    </a:cubicBezTo>
                    <a:cubicBezTo>
                      <a:pt x="22008" y="1260"/>
                      <a:pt x="21946" y="1272"/>
                      <a:pt x="21882" y="1272"/>
                    </a:cubicBezTo>
                    <a:cubicBezTo>
                      <a:pt x="21251" y="1272"/>
                      <a:pt x="20386" y="163"/>
                      <a:pt x="19696" y="80"/>
                    </a:cubicBezTo>
                    <a:cubicBezTo>
                      <a:pt x="19673" y="76"/>
                      <a:pt x="19650" y="75"/>
                      <a:pt x="19628" y="75"/>
                    </a:cubicBezTo>
                    <a:cubicBezTo>
                      <a:pt x="19193" y="75"/>
                      <a:pt x="18963" y="713"/>
                      <a:pt x="18576" y="713"/>
                    </a:cubicBezTo>
                    <a:cubicBezTo>
                      <a:pt x="18468" y="713"/>
                      <a:pt x="18348" y="663"/>
                      <a:pt x="18207" y="536"/>
                    </a:cubicBezTo>
                    <a:cubicBezTo>
                      <a:pt x="18020" y="349"/>
                      <a:pt x="17780" y="1"/>
                      <a:pt x="174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0" name="Google Shape;12470;p33"/>
              <p:cNvSpPr/>
              <p:nvPr/>
            </p:nvSpPr>
            <p:spPr>
              <a:xfrm>
                <a:off x="4190201" y="4019162"/>
                <a:ext cx="450341" cy="158938"/>
              </a:xfrm>
              <a:custGeom>
                <a:avLst/>
                <a:gdLst/>
                <a:ahLst/>
                <a:cxnLst/>
                <a:rect l="l" t="t" r="r" b="b"/>
                <a:pathLst>
                  <a:path w="26810" h="9462" extrusionOk="0">
                    <a:moveTo>
                      <a:pt x="13565" y="0"/>
                    </a:moveTo>
                    <a:cubicBezTo>
                      <a:pt x="13475" y="0"/>
                      <a:pt x="13381" y="37"/>
                      <a:pt x="13284" y="127"/>
                    </a:cubicBezTo>
                    <a:cubicBezTo>
                      <a:pt x="12832" y="514"/>
                      <a:pt x="12381" y="901"/>
                      <a:pt x="11822" y="901"/>
                    </a:cubicBezTo>
                    <a:cubicBezTo>
                      <a:pt x="11591" y="901"/>
                      <a:pt x="11341" y="834"/>
                      <a:pt x="11065" y="674"/>
                    </a:cubicBezTo>
                    <a:cubicBezTo>
                      <a:pt x="10672" y="446"/>
                      <a:pt x="10346" y="363"/>
                      <a:pt x="10042" y="363"/>
                    </a:cubicBezTo>
                    <a:cubicBezTo>
                      <a:pt x="9453" y="363"/>
                      <a:pt x="8950" y="676"/>
                      <a:pt x="8208" y="856"/>
                    </a:cubicBezTo>
                    <a:cubicBezTo>
                      <a:pt x="8171" y="865"/>
                      <a:pt x="8135" y="868"/>
                      <a:pt x="8099" y="868"/>
                    </a:cubicBezTo>
                    <a:cubicBezTo>
                      <a:pt x="7791" y="868"/>
                      <a:pt x="7497" y="592"/>
                      <a:pt x="7172" y="592"/>
                    </a:cubicBezTo>
                    <a:cubicBezTo>
                      <a:pt x="7123" y="592"/>
                      <a:pt x="7073" y="599"/>
                      <a:pt x="7022" y="613"/>
                    </a:cubicBezTo>
                    <a:cubicBezTo>
                      <a:pt x="6627" y="735"/>
                      <a:pt x="6506" y="1221"/>
                      <a:pt x="6110" y="1343"/>
                    </a:cubicBezTo>
                    <a:cubicBezTo>
                      <a:pt x="5478" y="1570"/>
                      <a:pt x="5225" y="1798"/>
                      <a:pt x="4685" y="1798"/>
                    </a:cubicBezTo>
                    <a:cubicBezTo>
                      <a:pt x="4576" y="1798"/>
                      <a:pt x="4455" y="1789"/>
                      <a:pt x="4317" y="1768"/>
                    </a:cubicBezTo>
                    <a:cubicBezTo>
                      <a:pt x="4263" y="1757"/>
                      <a:pt x="4212" y="1752"/>
                      <a:pt x="4163" y="1752"/>
                    </a:cubicBezTo>
                    <a:cubicBezTo>
                      <a:pt x="3669" y="1752"/>
                      <a:pt x="3458" y="2276"/>
                      <a:pt x="3071" y="2498"/>
                    </a:cubicBezTo>
                    <a:cubicBezTo>
                      <a:pt x="2706" y="2710"/>
                      <a:pt x="2706" y="3227"/>
                      <a:pt x="2372" y="3470"/>
                    </a:cubicBezTo>
                    <a:cubicBezTo>
                      <a:pt x="2269" y="3539"/>
                      <a:pt x="2155" y="3559"/>
                      <a:pt x="2036" y="3559"/>
                    </a:cubicBezTo>
                    <a:cubicBezTo>
                      <a:pt x="1861" y="3559"/>
                      <a:pt x="1675" y="3515"/>
                      <a:pt x="1504" y="3515"/>
                    </a:cubicBezTo>
                    <a:cubicBezTo>
                      <a:pt x="1377" y="3515"/>
                      <a:pt x="1258" y="3539"/>
                      <a:pt x="1156" y="3622"/>
                    </a:cubicBezTo>
                    <a:cubicBezTo>
                      <a:pt x="822" y="3865"/>
                      <a:pt x="943" y="4413"/>
                      <a:pt x="639" y="4686"/>
                    </a:cubicBezTo>
                    <a:cubicBezTo>
                      <a:pt x="457" y="4838"/>
                      <a:pt x="244" y="4838"/>
                      <a:pt x="1" y="4838"/>
                    </a:cubicBezTo>
                    <a:cubicBezTo>
                      <a:pt x="214" y="5112"/>
                      <a:pt x="426" y="5416"/>
                      <a:pt x="578" y="5780"/>
                    </a:cubicBezTo>
                    <a:cubicBezTo>
                      <a:pt x="674" y="6036"/>
                      <a:pt x="823" y="6120"/>
                      <a:pt x="995" y="6120"/>
                    </a:cubicBezTo>
                    <a:cubicBezTo>
                      <a:pt x="1318" y="6120"/>
                      <a:pt x="1724" y="5827"/>
                      <a:pt x="2025" y="5827"/>
                    </a:cubicBezTo>
                    <a:cubicBezTo>
                      <a:pt x="2174" y="5827"/>
                      <a:pt x="2297" y="5899"/>
                      <a:pt x="2372" y="6115"/>
                    </a:cubicBezTo>
                    <a:cubicBezTo>
                      <a:pt x="2509" y="6500"/>
                      <a:pt x="2448" y="7109"/>
                      <a:pt x="2930" y="7109"/>
                    </a:cubicBezTo>
                    <a:cubicBezTo>
                      <a:pt x="2981" y="7109"/>
                      <a:pt x="3038" y="7102"/>
                      <a:pt x="3101" y="7087"/>
                    </a:cubicBezTo>
                    <a:cubicBezTo>
                      <a:pt x="3354" y="7020"/>
                      <a:pt x="3589" y="6906"/>
                      <a:pt x="3794" y="6906"/>
                    </a:cubicBezTo>
                    <a:cubicBezTo>
                      <a:pt x="3958" y="6906"/>
                      <a:pt x="4104" y="6979"/>
                      <a:pt x="4226" y="7209"/>
                    </a:cubicBezTo>
                    <a:cubicBezTo>
                      <a:pt x="4445" y="7657"/>
                      <a:pt x="4681" y="7780"/>
                      <a:pt x="4918" y="7780"/>
                    </a:cubicBezTo>
                    <a:cubicBezTo>
                      <a:pt x="5205" y="7780"/>
                      <a:pt x="5492" y="7598"/>
                      <a:pt x="5745" y="7598"/>
                    </a:cubicBezTo>
                    <a:cubicBezTo>
                      <a:pt x="5890" y="7598"/>
                      <a:pt x="6024" y="7658"/>
                      <a:pt x="6141" y="7847"/>
                    </a:cubicBezTo>
                    <a:cubicBezTo>
                      <a:pt x="6810" y="8911"/>
                      <a:pt x="7265" y="8698"/>
                      <a:pt x="8360" y="9276"/>
                    </a:cubicBezTo>
                    <a:cubicBezTo>
                      <a:pt x="8570" y="9392"/>
                      <a:pt x="8734" y="9439"/>
                      <a:pt x="8866" y="9439"/>
                    </a:cubicBezTo>
                    <a:cubicBezTo>
                      <a:pt x="9469" y="9439"/>
                      <a:pt x="9406" y="8449"/>
                      <a:pt x="10058" y="8449"/>
                    </a:cubicBezTo>
                    <a:cubicBezTo>
                      <a:pt x="10088" y="8449"/>
                      <a:pt x="10120" y="8451"/>
                      <a:pt x="10153" y="8455"/>
                    </a:cubicBezTo>
                    <a:cubicBezTo>
                      <a:pt x="10676" y="8510"/>
                      <a:pt x="11970" y="9461"/>
                      <a:pt x="12437" y="9461"/>
                    </a:cubicBezTo>
                    <a:cubicBezTo>
                      <a:pt x="12486" y="9461"/>
                      <a:pt x="12525" y="9451"/>
                      <a:pt x="12554" y="9428"/>
                    </a:cubicBezTo>
                    <a:cubicBezTo>
                      <a:pt x="13015" y="9078"/>
                      <a:pt x="13420" y="8828"/>
                      <a:pt x="13884" y="8828"/>
                    </a:cubicBezTo>
                    <a:cubicBezTo>
                      <a:pt x="14185" y="8828"/>
                      <a:pt x="14512" y="8933"/>
                      <a:pt x="14895" y="9185"/>
                    </a:cubicBezTo>
                    <a:cubicBezTo>
                      <a:pt x="15140" y="9348"/>
                      <a:pt x="15340" y="9410"/>
                      <a:pt x="15511" y="9410"/>
                    </a:cubicBezTo>
                    <a:cubicBezTo>
                      <a:pt x="16043" y="9410"/>
                      <a:pt x="16288" y="8805"/>
                      <a:pt x="16740" y="8805"/>
                    </a:cubicBezTo>
                    <a:cubicBezTo>
                      <a:pt x="16842" y="8805"/>
                      <a:pt x="16955" y="8836"/>
                      <a:pt x="17083" y="8911"/>
                    </a:cubicBezTo>
                    <a:cubicBezTo>
                      <a:pt x="17368" y="9075"/>
                      <a:pt x="17584" y="9137"/>
                      <a:pt x="17763" y="9137"/>
                    </a:cubicBezTo>
                    <a:cubicBezTo>
                      <a:pt x="18332" y="9137"/>
                      <a:pt x="18532" y="8514"/>
                      <a:pt x="19365" y="8514"/>
                    </a:cubicBezTo>
                    <a:cubicBezTo>
                      <a:pt x="19394" y="8514"/>
                      <a:pt x="19424" y="8514"/>
                      <a:pt x="19454" y="8516"/>
                    </a:cubicBezTo>
                    <a:cubicBezTo>
                      <a:pt x="19616" y="8523"/>
                      <a:pt x="19773" y="8527"/>
                      <a:pt x="19926" y="8527"/>
                    </a:cubicBezTo>
                    <a:cubicBezTo>
                      <a:pt x="21070" y="8527"/>
                      <a:pt x="21990" y="8292"/>
                      <a:pt x="22767" y="7300"/>
                    </a:cubicBezTo>
                    <a:cubicBezTo>
                      <a:pt x="22912" y="7090"/>
                      <a:pt x="23073" y="7022"/>
                      <a:pt x="23247" y="7022"/>
                    </a:cubicBezTo>
                    <a:cubicBezTo>
                      <a:pt x="23475" y="7022"/>
                      <a:pt x="23724" y="7140"/>
                      <a:pt x="23983" y="7209"/>
                    </a:cubicBezTo>
                    <a:cubicBezTo>
                      <a:pt x="24058" y="7230"/>
                      <a:pt x="24127" y="7240"/>
                      <a:pt x="24191" y="7240"/>
                    </a:cubicBezTo>
                    <a:cubicBezTo>
                      <a:pt x="24674" y="7240"/>
                      <a:pt x="24884" y="6687"/>
                      <a:pt x="25260" y="6419"/>
                    </a:cubicBezTo>
                    <a:cubicBezTo>
                      <a:pt x="26080" y="5902"/>
                      <a:pt x="26415" y="5476"/>
                      <a:pt x="26810" y="4747"/>
                    </a:cubicBezTo>
                    <a:cubicBezTo>
                      <a:pt x="26415" y="4321"/>
                      <a:pt x="25959" y="3987"/>
                      <a:pt x="25412" y="3714"/>
                    </a:cubicBezTo>
                    <a:cubicBezTo>
                      <a:pt x="24713" y="3349"/>
                      <a:pt x="22828" y="3318"/>
                      <a:pt x="22494" y="2558"/>
                    </a:cubicBezTo>
                    <a:cubicBezTo>
                      <a:pt x="22188" y="1886"/>
                      <a:pt x="21691" y="1692"/>
                      <a:pt x="21094" y="1692"/>
                    </a:cubicBezTo>
                    <a:cubicBezTo>
                      <a:pt x="20801" y="1692"/>
                      <a:pt x="20484" y="1739"/>
                      <a:pt x="20153" y="1799"/>
                    </a:cubicBezTo>
                    <a:cubicBezTo>
                      <a:pt x="20086" y="1810"/>
                      <a:pt x="20025" y="1816"/>
                      <a:pt x="19968" y="1816"/>
                    </a:cubicBezTo>
                    <a:cubicBezTo>
                      <a:pt x="19303" y="1816"/>
                      <a:pt x="19265" y="1075"/>
                      <a:pt x="18661" y="1075"/>
                    </a:cubicBezTo>
                    <a:cubicBezTo>
                      <a:pt x="18517" y="1075"/>
                      <a:pt x="18341" y="1117"/>
                      <a:pt x="18117" y="1221"/>
                    </a:cubicBezTo>
                    <a:cubicBezTo>
                      <a:pt x="18058" y="1246"/>
                      <a:pt x="17996" y="1258"/>
                      <a:pt x="17932" y="1258"/>
                    </a:cubicBezTo>
                    <a:cubicBezTo>
                      <a:pt x="17305" y="1258"/>
                      <a:pt x="16463" y="149"/>
                      <a:pt x="15746" y="66"/>
                    </a:cubicBezTo>
                    <a:cubicBezTo>
                      <a:pt x="15723" y="63"/>
                      <a:pt x="15700" y="61"/>
                      <a:pt x="15678" y="61"/>
                    </a:cubicBezTo>
                    <a:cubicBezTo>
                      <a:pt x="15243" y="61"/>
                      <a:pt x="15012" y="700"/>
                      <a:pt x="14625" y="700"/>
                    </a:cubicBezTo>
                    <a:cubicBezTo>
                      <a:pt x="14517" y="700"/>
                      <a:pt x="14397" y="650"/>
                      <a:pt x="14256" y="522"/>
                    </a:cubicBezTo>
                    <a:cubicBezTo>
                      <a:pt x="14073" y="339"/>
                      <a:pt x="13838" y="0"/>
                      <a:pt x="135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1" name="Google Shape;12471;p33"/>
              <p:cNvSpPr/>
              <p:nvPr/>
            </p:nvSpPr>
            <p:spPr>
              <a:xfrm>
                <a:off x="4033956" y="3163741"/>
                <a:ext cx="806734" cy="528920"/>
              </a:xfrm>
              <a:custGeom>
                <a:avLst/>
                <a:gdLst/>
                <a:ahLst/>
                <a:cxnLst/>
                <a:rect l="l" t="t" r="r" b="b"/>
                <a:pathLst>
                  <a:path w="48027" h="31488" extrusionOk="0">
                    <a:moveTo>
                      <a:pt x="23285" y="0"/>
                    </a:moveTo>
                    <a:cubicBezTo>
                      <a:pt x="23117" y="0"/>
                      <a:pt x="22951" y="50"/>
                      <a:pt x="22798" y="167"/>
                    </a:cubicBezTo>
                    <a:cubicBezTo>
                      <a:pt x="22494" y="410"/>
                      <a:pt x="21308" y="1686"/>
                      <a:pt x="21065" y="1717"/>
                    </a:cubicBezTo>
                    <a:cubicBezTo>
                      <a:pt x="21046" y="1719"/>
                      <a:pt x="21028" y="1720"/>
                      <a:pt x="21010" y="1720"/>
                    </a:cubicBezTo>
                    <a:cubicBezTo>
                      <a:pt x="20436" y="1720"/>
                      <a:pt x="20355" y="535"/>
                      <a:pt x="19793" y="535"/>
                    </a:cubicBezTo>
                    <a:cubicBezTo>
                      <a:pt x="19696" y="535"/>
                      <a:pt x="19585" y="570"/>
                      <a:pt x="19454" y="653"/>
                    </a:cubicBezTo>
                    <a:cubicBezTo>
                      <a:pt x="18725" y="1139"/>
                      <a:pt x="17661" y="957"/>
                      <a:pt x="17205" y="1717"/>
                    </a:cubicBezTo>
                    <a:cubicBezTo>
                      <a:pt x="16902" y="2183"/>
                      <a:pt x="16537" y="2299"/>
                      <a:pt x="16148" y="2299"/>
                    </a:cubicBezTo>
                    <a:cubicBezTo>
                      <a:pt x="15762" y="2299"/>
                      <a:pt x="15353" y="2185"/>
                      <a:pt x="14959" y="2185"/>
                    </a:cubicBezTo>
                    <a:cubicBezTo>
                      <a:pt x="14792" y="2185"/>
                      <a:pt x="14628" y="2206"/>
                      <a:pt x="14469" y="2264"/>
                    </a:cubicBezTo>
                    <a:cubicBezTo>
                      <a:pt x="13829" y="2461"/>
                      <a:pt x="14087" y="3377"/>
                      <a:pt x="13560" y="3377"/>
                    </a:cubicBezTo>
                    <a:cubicBezTo>
                      <a:pt x="13437" y="3377"/>
                      <a:pt x="13271" y="3327"/>
                      <a:pt x="13041" y="3206"/>
                    </a:cubicBezTo>
                    <a:cubicBezTo>
                      <a:pt x="12852" y="3101"/>
                      <a:pt x="12700" y="3058"/>
                      <a:pt x="12571" y="3058"/>
                    </a:cubicBezTo>
                    <a:cubicBezTo>
                      <a:pt x="12028" y="3058"/>
                      <a:pt x="11908" y="3822"/>
                      <a:pt x="11247" y="3822"/>
                    </a:cubicBezTo>
                    <a:cubicBezTo>
                      <a:pt x="11208" y="3822"/>
                      <a:pt x="11168" y="3820"/>
                      <a:pt x="11126" y="3814"/>
                    </a:cubicBezTo>
                    <a:cubicBezTo>
                      <a:pt x="11042" y="3804"/>
                      <a:pt x="10963" y="3799"/>
                      <a:pt x="10888" y="3799"/>
                    </a:cubicBezTo>
                    <a:cubicBezTo>
                      <a:pt x="10085" y="3799"/>
                      <a:pt x="9724" y="4373"/>
                      <a:pt x="9363" y="5152"/>
                    </a:cubicBezTo>
                    <a:cubicBezTo>
                      <a:pt x="8755" y="6367"/>
                      <a:pt x="7691" y="5668"/>
                      <a:pt x="6718" y="6459"/>
                    </a:cubicBezTo>
                    <a:cubicBezTo>
                      <a:pt x="6018" y="7038"/>
                      <a:pt x="6450" y="7618"/>
                      <a:pt x="5879" y="7618"/>
                    </a:cubicBezTo>
                    <a:cubicBezTo>
                      <a:pt x="5731" y="7618"/>
                      <a:pt x="5517" y="7579"/>
                      <a:pt x="5198" y="7492"/>
                    </a:cubicBezTo>
                    <a:cubicBezTo>
                      <a:pt x="5072" y="7460"/>
                      <a:pt x="4968" y="7446"/>
                      <a:pt x="4883" y="7446"/>
                    </a:cubicBezTo>
                    <a:cubicBezTo>
                      <a:pt x="4237" y="7446"/>
                      <a:pt x="4716" y="8295"/>
                      <a:pt x="4743" y="8860"/>
                    </a:cubicBezTo>
                    <a:cubicBezTo>
                      <a:pt x="4773" y="9650"/>
                      <a:pt x="4104" y="10471"/>
                      <a:pt x="3679" y="11048"/>
                    </a:cubicBezTo>
                    <a:cubicBezTo>
                      <a:pt x="3223" y="11717"/>
                      <a:pt x="1764" y="10775"/>
                      <a:pt x="2402" y="12142"/>
                    </a:cubicBezTo>
                    <a:cubicBezTo>
                      <a:pt x="2828" y="13085"/>
                      <a:pt x="2220" y="12994"/>
                      <a:pt x="1490" y="13298"/>
                    </a:cubicBezTo>
                    <a:cubicBezTo>
                      <a:pt x="700" y="13601"/>
                      <a:pt x="1977" y="14361"/>
                      <a:pt x="1855" y="14817"/>
                    </a:cubicBezTo>
                    <a:cubicBezTo>
                      <a:pt x="1733" y="15334"/>
                      <a:pt x="548" y="15121"/>
                      <a:pt x="457" y="15668"/>
                    </a:cubicBezTo>
                    <a:cubicBezTo>
                      <a:pt x="396" y="16337"/>
                      <a:pt x="1" y="17431"/>
                      <a:pt x="92" y="18070"/>
                    </a:cubicBezTo>
                    <a:cubicBezTo>
                      <a:pt x="153" y="18434"/>
                      <a:pt x="1338" y="18526"/>
                      <a:pt x="1581" y="18586"/>
                    </a:cubicBezTo>
                    <a:cubicBezTo>
                      <a:pt x="3010" y="18981"/>
                      <a:pt x="1156" y="21292"/>
                      <a:pt x="1794" y="21474"/>
                    </a:cubicBezTo>
                    <a:cubicBezTo>
                      <a:pt x="2311" y="21626"/>
                      <a:pt x="3132" y="21322"/>
                      <a:pt x="3223" y="22082"/>
                    </a:cubicBezTo>
                    <a:cubicBezTo>
                      <a:pt x="3314" y="22781"/>
                      <a:pt x="3375" y="23298"/>
                      <a:pt x="3375" y="24027"/>
                    </a:cubicBezTo>
                    <a:cubicBezTo>
                      <a:pt x="3375" y="24336"/>
                      <a:pt x="3543" y="24417"/>
                      <a:pt x="3773" y="24417"/>
                    </a:cubicBezTo>
                    <a:cubicBezTo>
                      <a:pt x="4025" y="24417"/>
                      <a:pt x="4353" y="24320"/>
                      <a:pt x="4617" y="24320"/>
                    </a:cubicBezTo>
                    <a:cubicBezTo>
                      <a:pt x="4753" y="24320"/>
                      <a:pt x="4872" y="24345"/>
                      <a:pt x="4955" y="24422"/>
                    </a:cubicBezTo>
                    <a:cubicBezTo>
                      <a:pt x="5400" y="24837"/>
                      <a:pt x="4602" y="25975"/>
                      <a:pt x="5520" y="25975"/>
                    </a:cubicBezTo>
                    <a:cubicBezTo>
                      <a:pt x="5543" y="25975"/>
                      <a:pt x="5568" y="25974"/>
                      <a:pt x="5594" y="25972"/>
                    </a:cubicBezTo>
                    <a:cubicBezTo>
                      <a:pt x="5696" y="25965"/>
                      <a:pt x="5787" y="25961"/>
                      <a:pt x="5869" y="25961"/>
                    </a:cubicBezTo>
                    <a:cubicBezTo>
                      <a:pt x="6730" y="25961"/>
                      <a:pt x="6518" y="26385"/>
                      <a:pt x="7296" y="26884"/>
                    </a:cubicBezTo>
                    <a:cubicBezTo>
                      <a:pt x="7661" y="27128"/>
                      <a:pt x="7630" y="27675"/>
                      <a:pt x="7995" y="27887"/>
                    </a:cubicBezTo>
                    <a:cubicBezTo>
                      <a:pt x="8390" y="27979"/>
                      <a:pt x="8785" y="28070"/>
                      <a:pt x="9180" y="28131"/>
                    </a:cubicBezTo>
                    <a:cubicBezTo>
                      <a:pt x="9280" y="28183"/>
                      <a:pt x="9380" y="28202"/>
                      <a:pt x="9480" y="28202"/>
                    </a:cubicBezTo>
                    <a:cubicBezTo>
                      <a:pt x="9782" y="28202"/>
                      <a:pt x="10076" y="28021"/>
                      <a:pt x="10316" y="28021"/>
                    </a:cubicBezTo>
                    <a:cubicBezTo>
                      <a:pt x="10504" y="28021"/>
                      <a:pt x="10660" y="28132"/>
                      <a:pt x="10761" y="28526"/>
                    </a:cubicBezTo>
                    <a:cubicBezTo>
                      <a:pt x="11034" y="29742"/>
                      <a:pt x="11278" y="29164"/>
                      <a:pt x="12281" y="29529"/>
                    </a:cubicBezTo>
                    <a:cubicBezTo>
                      <a:pt x="12873" y="29736"/>
                      <a:pt x="13263" y="29806"/>
                      <a:pt x="13655" y="29806"/>
                    </a:cubicBezTo>
                    <a:cubicBezTo>
                      <a:pt x="14068" y="29806"/>
                      <a:pt x="14483" y="29728"/>
                      <a:pt x="15138" y="29650"/>
                    </a:cubicBezTo>
                    <a:cubicBezTo>
                      <a:pt x="15199" y="29644"/>
                      <a:pt x="15258" y="29642"/>
                      <a:pt x="15316" y="29642"/>
                    </a:cubicBezTo>
                    <a:cubicBezTo>
                      <a:pt x="15949" y="29642"/>
                      <a:pt x="16365" y="29973"/>
                      <a:pt x="16922" y="29973"/>
                    </a:cubicBezTo>
                    <a:cubicBezTo>
                      <a:pt x="17091" y="29973"/>
                      <a:pt x="17273" y="29942"/>
                      <a:pt x="17478" y="29863"/>
                    </a:cubicBezTo>
                    <a:cubicBezTo>
                      <a:pt x="17569" y="29832"/>
                      <a:pt x="17653" y="29818"/>
                      <a:pt x="17732" y="29818"/>
                    </a:cubicBezTo>
                    <a:cubicBezTo>
                      <a:pt x="18271" y="29818"/>
                      <a:pt x="18555" y="30469"/>
                      <a:pt x="19188" y="30469"/>
                    </a:cubicBezTo>
                    <a:cubicBezTo>
                      <a:pt x="19262" y="30469"/>
                      <a:pt x="19340" y="30460"/>
                      <a:pt x="19424" y="30441"/>
                    </a:cubicBezTo>
                    <a:cubicBezTo>
                      <a:pt x="19540" y="30413"/>
                      <a:pt x="19646" y="30401"/>
                      <a:pt x="19746" y="30401"/>
                    </a:cubicBezTo>
                    <a:cubicBezTo>
                      <a:pt x="20194" y="30401"/>
                      <a:pt x="20513" y="30634"/>
                      <a:pt x="21035" y="30684"/>
                    </a:cubicBezTo>
                    <a:cubicBezTo>
                      <a:pt x="21399" y="30623"/>
                      <a:pt x="21764" y="30562"/>
                      <a:pt x="22129" y="30471"/>
                    </a:cubicBezTo>
                    <a:cubicBezTo>
                      <a:pt x="22522" y="30496"/>
                      <a:pt x="22796" y="31295"/>
                      <a:pt x="23176" y="31295"/>
                    </a:cubicBezTo>
                    <a:cubicBezTo>
                      <a:pt x="23266" y="31295"/>
                      <a:pt x="23362" y="31250"/>
                      <a:pt x="23466" y="31140"/>
                    </a:cubicBezTo>
                    <a:cubicBezTo>
                      <a:pt x="23809" y="30777"/>
                      <a:pt x="24005" y="30361"/>
                      <a:pt x="24292" y="30361"/>
                    </a:cubicBezTo>
                    <a:cubicBezTo>
                      <a:pt x="24439" y="30361"/>
                      <a:pt x="24609" y="30468"/>
                      <a:pt x="24834" y="30745"/>
                    </a:cubicBezTo>
                    <a:cubicBezTo>
                      <a:pt x="25288" y="31306"/>
                      <a:pt x="25935" y="31487"/>
                      <a:pt x="26638" y="31487"/>
                    </a:cubicBezTo>
                    <a:cubicBezTo>
                      <a:pt x="27722" y="31487"/>
                      <a:pt x="28940" y="31056"/>
                      <a:pt x="29789" y="30927"/>
                    </a:cubicBezTo>
                    <a:cubicBezTo>
                      <a:pt x="30457" y="30805"/>
                      <a:pt x="31004" y="29742"/>
                      <a:pt x="31764" y="29559"/>
                    </a:cubicBezTo>
                    <a:cubicBezTo>
                      <a:pt x="31794" y="29554"/>
                      <a:pt x="31822" y="29551"/>
                      <a:pt x="31850" y="29551"/>
                    </a:cubicBezTo>
                    <a:cubicBezTo>
                      <a:pt x="32299" y="29551"/>
                      <a:pt x="32584" y="30226"/>
                      <a:pt x="32984" y="30226"/>
                    </a:cubicBezTo>
                    <a:cubicBezTo>
                      <a:pt x="33102" y="30226"/>
                      <a:pt x="33230" y="30167"/>
                      <a:pt x="33375" y="30015"/>
                    </a:cubicBezTo>
                    <a:cubicBezTo>
                      <a:pt x="33649" y="29681"/>
                      <a:pt x="34439" y="28647"/>
                      <a:pt x="34804" y="28526"/>
                    </a:cubicBezTo>
                    <a:cubicBezTo>
                      <a:pt x="34839" y="28515"/>
                      <a:pt x="34875" y="28510"/>
                      <a:pt x="34912" y="28510"/>
                    </a:cubicBezTo>
                    <a:cubicBezTo>
                      <a:pt x="35255" y="28510"/>
                      <a:pt x="35664" y="28940"/>
                      <a:pt x="35981" y="28940"/>
                    </a:cubicBezTo>
                    <a:cubicBezTo>
                      <a:pt x="36101" y="28940"/>
                      <a:pt x="36208" y="28879"/>
                      <a:pt x="36293" y="28708"/>
                    </a:cubicBezTo>
                    <a:cubicBezTo>
                      <a:pt x="36543" y="28208"/>
                      <a:pt x="36589" y="27742"/>
                      <a:pt x="36952" y="27742"/>
                    </a:cubicBezTo>
                    <a:cubicBezTo>
                      <a:pt x="37075" y="27742"/>
                      <a:pt x="37234" y="27795"/>
                      <a:pt x="37448" y="27918"/>
                    </a:cubicBezTo>
                    <a:cubicBezTo>
                      <a:pt x="37665" y="28026"/>
                      <a:pt x="38127" y="28127"/>
                      <a:pt x="38556" y="28127"/>
                    </a:cubicBezTo>
                    <a:cubicBezTo>
                      <a:pt x="38968" y="28127"/>
                      <a:pt x="39350" y="28034"/>
                      <a:pt x="39454" y="27766"/>
                    </a:cubicBezTo>
                    <a:cubicBezTo>
                      <a:pt x="39567" y="27429"/>
                      <a:pt x="39446" y="26499"/>
                      <a:pt x="39951" y="26499"/>
                    </a:cubicBezTo>
                    <a:cubicBezTo>
                      <a:pt x="39994" y="26499"/>
                      <a:pt x="40041" y="26505"/>
                      <a:pt x="40093" y="26520"/>
                    </a:cubicBezTo>
                    <a:cubicBezTo>
                      <a:pt x="40420" y="26585"/>
                      <a:pt x="40766" y="26765"/>
                      <a:pt x="41010" y="26765"/>
                    </a:cubicBezTo>
                    <a:cubicBezTo>
                      <a:pt x="41218" y="26765"/>
                      <a:pt x="41353" y="26634"/>
                      <a:pt x="41339" y="26185"/>
                    </a:cubicBezTo>
                    <a:cubicBezTo>
                      <a:pt x="41248" y="23845"/>
                      <a:pt x="44318" y="25243"/>
                      <a:pt x="44743" y="22963"/>
                    </a:cubicBezTo>
                    <a:cubicBezTo>
                      <a:pt x="44895" y="22112"/>
                      <a:pt x="46263" y="22507"/>
                      <a:pt x="46111" y="21596"/>
                    </a:cubicBezTo>
                    <a:cubicBezTo>
                      <a:pt x="45990" y="20744"/>
                      <a:pt x="45929" y="19681"/>
                      <a:pt x="46749" y="19164"/>
                    </a:cubicBezTo>
                    <a:cubicBezTo>
                      <a:pt x="48026" y="18313"/>
                      <a:pt x="46415" y="17279"/>
                      <a:pt x="46354" y="16398"/>
                    </a:cubicBezTo>
                    <a:cubicBezTo>
                      <a:pt x="46293" y="15334"/>
                      <a:pt x="47722" y="15577"/>
                      <a:pt x="46415" y="14544"/>
                    </a:cubicBezTo>
                    <a:cubicBezTo>
                      <a:pt x="45686" y="13997"/>
                      <a:pt x="47205" y="12963"/>
                      <a:pt x="46506" y="12720"/>
                    </a:cubicBezTo>
                    <a:cubicBezTo>
                      <a:pt x="45655" y="12386"/>
                      <a:pt x="45260" y="12355"/>
                      <a:pt x="44500" y="11839"/>
                    </a:cubicBezTo>
                    <a:cubicBezTo>
                      <a:pt x="43771" y="11322"/>
                      <a:pt x="45017" y="10440"/>
                      <a:pt x="45199" y="9893"/>
                    </a:cubicBezTo>
                    <a:cubicBezTo>
                      <a:pt x="45280" y="9639"/>
                      <a:pt x="45006" y="9591"/>
                      <a:pt x="44656" y="9591"/>
                    </a:cubicBezTo>
                    <a:cubicBezTo>
                      <a:pt x="44445" y="9591"/>
                      <a:pt x="44206" y="9608"/>
                      <a:pt x="44001" y="9608"/>
                    </a:cubicBezTo>
                    <a:cubicBezTo>
                      <a:pt x="43775" y="9608"/>
                      <a:pt x="43590" y="9587"/>
                      <a:pt x="43527" y="9498"/>
                    </a:cubicBezTo>
                    <a:cubicBezTo>
                      <a:pt x="43065" y="8891"/>
                      <a:pt x="43978" y="8063"/>
                      <a:pt x="42915" y="8063"/>
                    </a:cubicBezTo>
                    <a:cubicBezTo>
                      <a:pt x="42861" y="8063"/>
                      <a:pt x="42802" y="8065"/>
                      <a:pt x="42737" y="8069"/>
                    </a:cubicBezTo>
                    <a:cubicBezTo>
                      <a:pt x="42694" y="8071"/>
                      <a:pt x="42652" y="8072"/>
                      <a:pt x="42613" y="8072"/>
                    </a:cubicBezTo>
                    <a:cubicBezTo>
                      <a:pt x="41434" y="8072"/>
                      <a:pt x="42383" y="7199"/>
                      <a:pt x="41795" y="6610"/>
                    </a:cubicBezTo>
                    <a:cubicBezTo>
                      <a:pt x="41703" y="6526"/>
                      <a:pt x="41594" y="6498"/>
                      <a:pt x="41476" y="6498"/>
                    </a:cubicBezTo>
                    <a:cubicBezTo>
                      <a:pt x="41235" y="6498"/>
                      <a:pt x="40960" y="6615"/>
                      <a:pt x="40722" y="6615"/>
                    </a:cubicBezTo>
                    <a:cubicBezTo>
                      <a:pt x="40613" y="6615"/>
                      <a:pt x="40513" y="6591"/>
                      <a:pt x="40427" y="6519"/>
                    </a:cubicBezTo>
                    <a:cubicBezTo>
                      <a:pt x="39941" y="6155"/>
                      <a:pt x="39789" y="5729"/>
                      <a:pt x="39150" y="5547"/>
                    </a:cubicBezTo>
                    <a:cubicBezTo>
                      <a:pt x="38117" y="5243"/>
                      <a:pt x="37600" y="4817"/>
                      <a:pt x="37509" y="3784"/>
                    </a:cubicBezTo>
                    <a:cubicBezTo>
                      <a:pt x="37443" y="2860"/>
                      <a:pt x="37023" y="2605"/>
                      <a:pt x="36470" y="2605"/>
                    </a:cubicBezTo>
                    <a:cubicBezTo>
                      <a:pt x="35788" y="2605"/>
                      <a:pt x="34903" y="2994"/>
                      <a:pt x="34234" y="2994"/>
                    </a:cubicBezTo>
                    <a:cubicBezTo>
                      <a:pt x="33948" y="2994"/>
                      <a:pt x="33702" y="2923"/>
                      <a:pt x="33527" y="2720"/>
                    </a:cubicBezTo>
                    <a:cubicBezTo>
                      <a:pt x="33301" y="2436"/>
                      <a:pt x="32334" y="1149"/>
                      <a:pt x="31933" y="1149"/>
                    </a:cubicBezTo>
                    <a:cubicBezTo>
                      <a:pt x="31904" y="1149"/>
                      <a:pt x="31878" y="1155"/>
                      <a:pt x="31856" y="1170"/>
                    </a:cubicBezTo>
                    <a:cubicBezTo>
                      <a:pt x="31131" y="1665"/>
                      <a:pt x="31028" y="1838"/>
                      <a:pt x="30700" y="1838"/>
                    </a:cubicBezTo>
                    <a:cubicBezTo>
                      <a:pt x="30505" y="1838"/>
                      <a:pt x="30230" y="1777"/>
                      <a:pt x="29697" y="1686"/>
                    </a:cubicBezTo>
                    <a:cubicBezTo>
                      <a:pt x="29496" y="1653"/>
                      <a:pt x="29304" y="1642"/>
                      <a:pt x="29118" y="1642"/>
                    </a:cubicBezTo>
                    <a:cubicBezTo>
                      <a:pt x="28775" y="1642"/>
                      <a:pt x="28454" y="1679"/>
                      <a:pt x="28142" y="1679"/>
                    </a:cubicBezTo>
                    <a:cubicBezTo>
                      <a:pt x="27707" y="1679"/>
                      <a:pt x="27287" y="1607"/>
                      <a:pt x="26840" y="1261"/>
                    </a:cubicBezTo>
                    <a:cubicBezTo>
                      <a:pt x="26713" y="1171"/>
                      <a:pt x="26594" y="1136"/>
                      <a:pt x="26482" y="1136"/>
                    </a:cubicBezTo>
                    <a:cubicBezTo>
                      <a:pt x="26063" y="1136"/>
                      <a:pt x="25739" y="1629"/>
                      <a:pt x="25403" y="1629"/>
                    </a:cubicBezTo>
                    <a:cubicBezTo>
                      <a:pt x="25250" y="1629"/>
                      <a:pt x="25094" y="1527"/>
                      <a:pt x="24925" y="1230"/>
                    </a:cubicBezTo>
                    <a:cubicBezTo>
                      <a:pt x="24659" y="770"/>
                      <a:pt x="23947" y="0"/>
                      <a:pt x="232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2" name="Google Shape;12472;p33"/>
              <p:cNvSpPr/>
              <p:nvPr/>
            </p:nvSpPr>
            <p:spPr>
              <a:xfrm>
                <a:off x="4110256" y="3438180"/>
                <a:ext cx="649761" cy="254499"/>
              </a:xfrm>
              <a:custGeom>
                <a:avLst/>
                <a:gdLst/>
                <a:ahLst/>
                <a:cxnLst/>
                <a:rect l="l" t="t" r="r" b="b"/>
                <a:pathLst>
                  <a:path w="38682" h="15151" extrusionOk="0">
                    <a:moveTo>
                      <a:pt x="18792" y="1"/>
                    </a:moveTo>
                    <a:cubicBezTo>
                      <a:pt x="18617" y="1"/>
                      <a:pt x="18445" y="55"/>
                      <a:pt x="18286" y="182"/>
                    </a:cubicBezTo>
                    <a:cubicBezTo>
                      <a:pt x="17982" y="395"/>
                      <a:pt x="16797" y="1702"/>
                      <a:pt x="16553" y="1733"/>
                    </a:cubicBezTo>
                    <a:cubicBezTo>
                      <a:pt x="16541" y="1734"/>
                      <a:pt x="16528" y="1734"/>
                      <a:pt x="16516" y="1734"/>
                    </a:cubicBezTo>
                    <a:cubicBezTo>
                      <a:pt x="15930" y="1734"/>
                      <a:pt x="15851" y="539"/>
                      <a:pt x="15294" y="539"/>
                    </a:cubicBezTo>
                    <a:cubicBezTo>
                      <a:pt x="15194" y="539"/>
                      <a:pt x="15079" y="578"/>
                      <a:pt x="14942" y="669"/>
                    </a:cubicBezTo>
                    <a:cubicBezTo>
                      <a:pt x="14213" y="1155"/>
                      <a:pt x="13180" y="942"/>
                      <a:pt x="12693" y="1702"/>
                    </a:cubicBezTo>
                    <a:cubicBezTo>
                      <a:pt x="12401" y="2186"/>
                      <a:pt x="12039" y="2307"/>
                      <a:pt x="11648" y="2307"/>
                    </a:cubicBezTo>
                    <a:cubicBezTo>
                      <a:pt x="11254" y="2307"/>
                      <a:pt x="10830" y="2183"/>
                      <a:pt x="10417" y="2183"/>
                    </a:cubicBezTo>
                    <a:cubicBezTo>
                      <a:pt x="10261" y="2183"/>
                      <a:pt x="10108" y="2201"/>
                      <a:pt x="9958" y="2249"/>
                    </a:cubicBezTo>
                    <a:cubicBezTo>
                      <a:pt x="9322" y="2469"/>
                      <a:pt x="9571" y="3377"/>
                      <a:pt x="9077" y="3377"/>
                    </a:cubicBezTo>
                    <a:cubicBezTo>
                      <a:pt x="8956" y="3377"/>
                      <a:pt x="8792" y="3323"/>
                      <a:pt x="8559" y="3192"/>
                    </a:cubicBezTo>
                    <a:cubicBezTo>
                      <a:pt x="8370" y="3094"/>
                      <a:pt x="8216" y="3055"/>
                      <a:pt x="8086" y="3055"/>
                    </a:cubicBezTo>
                    <a:cubicBezTo>
                      <a:pt x="7519" y="3055"/>
                      <a:pt x="7401" y="3808"/>
                      <a:pt x="6738" y="3808"/>
                    </a:cubicBezTo>
                    <a:cubicBezTo>
                      <a:pt x="6698" y="3808"/>
                      <a:pt x="6657" y="3805"/>
                      <a:pt x="6614" y="3800"/>
                    </a:cubicBezTo>
                    <a:cubicBezTo>
                      <a:pt x="6531" y="3789"/>
                      <a:pt x="6452" y="3784"/>
                      <a:pt x="6377" y="3784"/>
                    </a:cubicBezTo>
                    <a:cubicBezTo>
                      <a:pt x="5578" y="3784"/>
                      <a:pt x="5240" y="4359"/>
                      <a:pt x="4851" y="5137"/>
                    </a:cubicBezTo>
                    <a:cubicBezTo>
                      <a:pt x="4274" y="6383"/>
                      <a:pt x="3179" y="5684"/>
                      <a:pt x="2207" y="6474"/>
                    </a:cubicBezTo>
                    <a:cubicBezTo>
                      <a:pt x="1497" y="7037"/>
                      <a:pt x="1969" y="7619"/>
                      <a:pt x="1372" y="7619"/>
                    </a:cubicBezTo>
                    <a:cubicBezTo>
                      <a:pt x="1228" y="7619"/>
                      <a:pt x="1020" y="7585"/>
                      <a:pt x="717" y="7508"/>
                    </a:cubicBezTo>
                    <a:cubicBezTo>
                      <a:pt x="579" y="7468"/>
                      <a:pt x="466" y="7450"/>
                      <a:pt x="375" y="7450"/>
                    </a:cubicBezTo>
                    <a:cubicBezTo>
                      <a:pt x="47" y="7450"/>
                      <a:pt x="1" y="7685"/>
                      <a:pt x="49" y="7994"/>
                    </a:cubicBezTo>
                    <a:cubicBezTo>
                      <a:pt x="87" y="7987"/>
                      <a:pt x="123" y="7983"/>
                      <a:pt x="157" y="7983"/>
                    </a:cubicBezTo>
                    <a:cubicBezTo>
                      <a:pt x="259" y="7983"/>
                      <a:pt x="345" y="8017"/>
                      <a:pt x="413" y="8085"/>
                    </a:cubicBezTo>
                    <a:cubicBezTo>
                      <a:pt x="858" y="8500"/>
                      <a:pt x="60" y="9638"/>
                      <a:pt x="978" y="9638"/>
                    </a:cubicBezTo>
                    <a:cubicBezTo>
                      <a:pt x="1001" y="9638"/>
                      <a:pt x="1026" y="9637"/>
                      <a:pt x="1052" y="9635"/>
                    </a:cubicBezTo>
                    <a:cubicBezTo>
                      <a:pt x="1154" y="9628"/>
                      <a:pt x="1245" y="9624"/>
                      <a:pt x="1327" y="9624"/>
                    </a:cubicBezTo>
                    <a:cubicBezTo>
                      <a:pt x="2188" y="9624"/>
                      <a:pt x="1976" y="10048"/>
                      <a:pt x="2754" y="10547"/>
                    </a:cubicBezTo>
                    <a:cubicBezTo>
                      <a:pt x="3119" y="10791"/>
                      <a:pt x="3088" y="11338"/>
                      <a:pt x="3453" y="11550"/>
                    </a:cubicBezTo>
                    <a:cubicBezTo>
                      <a:pt x="3848" y="11642"/>
                      <a:pt x="4243" y="11733"/>
                      <a:pt x="4638" y="11794"/>
                    </a:cubicBezTo>
                    <a:cubicBezTo>
                      <a:pt x="4738" y="11846"/>
                      <a:pt x="4838" y="11865"/>
                      <a:pt x="4938" y="11865"/>
                    </a:cubicBezTo>
                    <a:cubicBezTo>
                      <a:pt x="5240" y="11865"/>
                      <a:pt x="5534" y="11684"/>
                      <a:pt x="5774" y="11684"/>
                    </a:cubicBezTo>
                    <a:cubicBezTo>
                      <a:pt x="5962" y="11684"/>
                      <a:pt x="6118" y="11795"/>
                      <a:pt x="6219" y="12189"/>
                    </a:cubicBezTo>
                    <a:cubicBezTo>
                      <a:pt x="6492" y="13405"/>
                      <a:pt x="6736" y="12827"/>
                      <a:pt x="7739" y="13192"/>
                    </a:cubicBezTo>
                    <a:cubicBezTo>
                      <a:pt x="8331" y="13399"/>
                      <a:pt x="8721" y="13469"/>
                      <a:pt x="9113" y="13469"/>
                    </a:cubicBezTo>
                    <a:cubicBezTo>
                      <a:pt x="9526" y="13469"/>
                      <a:pt x="9941" y="13391"/>
                      <a:pt x="10596" y="13313"/>
                    </a:cubicBezTo>
                    <a:cubicBezTo>
                      <a:pt x="10657" y="13307"/>
                      <a:pt x="10716" y="13305"/>
                      <a:pt x="10774" y="13305"/>
                    </a:cubicBezTo>
                    <a:cubicBezTo>
                      <a:pt x="11407" y="13305"/>
                      <a:pt x="11823" y="13636"/>
                      <a:pt x="12380" y="13636"/>
                    </a:cubicBezTo>
                    <a:cubicBezTo>
                      <a:pt x="12549" y="13636"/>
                      <a:pt x="12731" y="13605"/>
                      <a:pt x="12936" y="13526"/>
                    </a:cubicBezTo>
                    <a:cubicBezTo>
                      <a:pt x="13027" y="13495"/>
                      <a:pt x="13111" y="13481"/>
                      <a:pt x="13190" y="13481"/>
                    </a:cubicBezTo>
                    <a:cubicBezTo>
                      <a:pt x="13729" y="13481"/>
                      <a:pt x="14013" y="14132"/>
                      <a:pt x="14646" y="14132"/>
                    </a:cubicBezTo>
                    <a:cubicBezTo>
                      <a:pt x="14720" y="14132"/>
                      <a:pt x="14798" y="14123"/>
                      <a:pt x="14882" y="14104"/>
                    </a:cubicBezTo>
                    <a:cubicBezTo>
                      <a:pt x="14998" y="14076"/>
                      <a:pt x="15104" y="14064"/>
                      <a:pt x="15204" y="14064"/>
                    </a:cubicBezTo>
                    <a:cubicBezTo>
                      <a:pt x="15652" y="14064"/>
                      <a:pt x="15971" y="14297"/>
                      <a:pt x="16493" y="14347"/>
                    </a:cubicBezTo>
                    <a:cubicBezTo>
                      <a:pt x="16857" y="14286"/>
                      <a:pt x="17222" y="14225"/>
                      <a:pt x="17587" y="14134"/>
                    </a:cubicBezTo>
                    <a:cubicBezTo>
                      <a:pt x="17980" y="14159"/>
                      <a:pt x="18254" y="14958"/>
                      <a:pt x="18634" y="14958"/>
                    </a:cubicBezTo>
                    <a:cubicBezTo>
                      <a:pt x="18724" y="14958"/>
                      <a:pt x="18820" y="14913"/>
                      <a:pt x="18924" y="14803"/>
                    </a:cubicBezTo>
                    <a:cubicBezTo>
                      <a:pt x="19267" y="14440"/>
                      <a:pt x="19463" y="14024"/>
                      <a:pt x="19750" y="14024"/>
                    </a:cubicBezTo>
                    <a:cubicBezTo>
                      <a:pt x="19897" y="14024"/>
                      <a:pt x="20067" y="14131"/>
                      <a:pt x="20292" y="14408"/>
                    </a:cubicBezTo>
                    <a:cubicBezTo>
                      <a:pt x="20746" y="14969"/>
                      <a:pt x="21393" y="15150"/>
                      <a:pt x="22096" y="15150"/>
                    </a:cubicBezTo>
                    <a:cubicBezTo>
                      <a:pt x="23180" y="15150"/>
                      <a:pt x="24398" y="14719"/>
                      <a:pt x="25247" y="14590"/>
                    </a:cubicBezTo>
                    <a:cubicBezTo>
                      <a:pt x="25915" y="14468"/>
                      <a:pt x="26462" y="13405"/>
                      <a:pt x="27222" y="13222"/>
                    </a:cubicBezTo>
                    <a:cubicBezTo>
                      <a:pt x="27252" y="13217"/>
                      <a:pt x="27280" y="13214"/>
                      <a:pt x="27308" y="13214"/>
                    </a:cubicBezTo>
                    <a:cubicBezTo>
                      <a:pt x="27757" y="13214"/>
                      <a:pt x="28041" y="13889"/>
                      <a:pt x="28427" y="13889"/>
                    </a:cubicBezTo>
                    <a:cubicBezTo>
                      <a:pt x="28541" y="13889"/>
                      <a:pt x="28664" y="13830"/>
                      <a:pt x="28803" y="13678"/>
                    </a:cubicBezTo>
                    <a:cubicBezTo>
                      <a:pt x="29107" y="13344"/>
                      <a:pt x="29897" y="12310"/>
                      <a:pt x="30262" y="12189"/>
                    </a:cubicBezTo>
                    <a:cubicBezTo>
                      <a:pt x="30297" y="12178"/>
                      <a:pt x="30333" y="12173"/>
                      <a:pt x="30370" y="12173"/>
                    </a:cubicBezTo>
                    <a:cubicBezTo>
                      <a:pt x="30713" y="12173"/>
                      <a:pt x="31122" y="12603"/>
                      <a:pt x="31439" y="12603"/>
                    </a:cubicBezTo>
                    <a:cubicBezTo>
                      <a:pt x="31559" y="12603"/>
                      <a:pt x="31666" y="12542"/>
                      <a:pt x="31751" y="12371"/>
                    </a:cubicBezTo>
                    <a:cubicBezTo>
                      <a:pt x="32001" y="11871"/>
                      <a:pt x="32047" y="11405"/>
                      <a:pt x="32410" y="11405"/>
                    </a:cubicBezTo>
                    <a:cubicBezTo>
                      <a:pt x="32533" y="11405"/>
                      <a:pt x="32692" y="11458"/>
                      <a:pt x="32906" y="11581"/>
                    </a:cubicBezTo>
                    <a:cubicBezTo>
                      <a:pt x="33123" y="11689"/>
                      <a:pt x="33585" y="11790"/>
                      <a:pt x="34014" y="11790"/>
                    </a:cubicBezTo>
                    <a:cubicBezTo>
                      <a:pt x="34426" y="11790"/>
                      <a:pt x="34808" y="11697"/>
                      <a:pt x="34912" y="11429"/>
                    </a:cubicBezTo>
                    <a:cubicBezTo>
                      <a:pt x="35025" y="11092"/>
                      <a:pt x="34904" y="10162"/>
                      <a:pt x="35409" y="10162"/>
                    </a:cubicBezTo>
                    <a:cubicBezTo>
                      <a:pt x="35452" y="10162"/>
                      <a:pt x="35499" y="10168"/>
                      <a:pt x="35551" y="10183"/>
                    </a:cubicBezTo>
                    <a:cubicBezTo>
                      <a:pt x="35862" y="10248"/>
                      <a:pt x="36209" y="10428"/>
                      <a:pt x="36457" y="10428"/>
                    </a:cubicBezTo>
                    <a:cubicBezTo>
                      <a:pt x="36670" y="10428"/>
                      <a:pt x="36811" y="10297"/>
                      <a:pt x="36797" y="9848"/>
                    </a:cubicBezTo>
                    <a:cubicBezTo>
                      <a:pt x="36736" y="8480"/>
                      <a:pt x="37739" y="8389"/>
                      <a:pt x="38682" y="8085"/>
                    </a:cubicBezTo>
                    <a:cubicBezTo>
                      <a:pt x="38590" y="8055"/>
                      <a:pt x="38438" y="8055"/>
                      <a:pt x="38226" y="8055"/>
                    </a:cubicBezTo>
                    <a:cubicBezTo>
                      <a:pt x="38163" y="8059"/>
                      <a:pt x="38106" y="8061"/>
                      <a:pt x="38053" y="8061"/>
                    </a:cubicBezTo>
                    <a:cubicBezTo>
                      <a:pt x="36948" y="8061"/>
                      <a:pt x="37864" y="7178"/>
                      <a:pt x="37283" y="6626"/>
                    </a:cubicBezTo>
                    <a:cubicBezTo>
                      <a:pt x="37191" y="6542"/>
                      <a:pt x="37082" y="6514"/>
                      <a:pt x="36964" y="6514"/>
                    </a:cubicBezTo>
                    <a:cubicBezTo>
                      <a:pt x="36724" y="6514"/>
                      <a:pt x="36448" y="6631"/>
                      <a:pt x="36210" y="6631"/>
                    </a:cubicBezTo>
                    <a:cubicBezTo>
                      <a:pt x="36102" y="6631"/>
                      <a:pt x="36001" y="6606"/>
                      <a:pt x="35916" y="6535"/>
                    </a:cubicBezTo>
                    <a:cubicBezTo>
                      <a:pt x="35460" y="6140"/>
                      <a:pt x="35277" y="5714"/>
                      <a:pt x="34639" y="5532"/>
                    </a:cubicBezTo>
                    <a:cubicBezTo>
                      <a:pt x="33605" y="5259"/>
                      <a:pt x="33089" y="4833"/>
                      <a:pt x="32998" y="3800"/>
                    </a:cubicBezTo>
                    <a:cubicBezTo>
                      <a:pt x="32932" y="2866"/>
                      <a:pt x="32512" y="2607"/>
                      <a:pt x="31962" y="2607"/>
                    </a:cubicBezTo>
                    <a:cubicBezTo>
                      <a:pt x="31278" y="2607"/>
                      <a:pt x="30391" y="3008"/>
                      <a:pt x="29729" y="3008"/>
                    </a:cubicBezTo>
                    <a:cubicBezTo>
                      <a:pt x="29451" y="3008"/>
                      <a:pt x="29213" y="2937"/>
                      <a:pt x="29046" y="2736"/>
                    </a:cubicBezTo>
                    <a:cubicBezTo>
                      <a:pt x="28793" y="2454"/>
                      <a:pt x="27838" y="1159"/>
                      <a:pt x="27431" y="1159"/>
                    </a:cubicBezTo>
                    <a:cubicBezTo>
                      <a:pt x="27398" y="1159"/>
                      <a:pt x="27369" y="1167"/>
                      <a:pt x="27344" y="1186"/>
                    </a:cubicBezTo>
                    <a:cubicBezTo>
                      <a:pt x="26622" y="1660"/>
                      <a:pt x="26529" y="1839"/>
                      <a:pt x="26213" y="1839"/>
                    </a:cubicBezTo>
                    <a:cubicBezTo>
                      <a:pt x="26023" y="1839"/>
                      <a:pt x="25752" y="1774"/>
                      <a:pt x="25216" y="1672"/>
                    </a:cubicBezTo>
                    <a:cubicBezTo>
                      <a:pt x="25029" y="1641"/>
                      <a:pt x="24849" y="1630"/>
                      <a:pt x="24674" y="1630"/>
                    </a:cubicBezTo>
                    <a:cubicBezTo>
                      <a:pt x="24290" y="1630"/>
                      <a:pt x="23932" y="1682"/>
                      <a:pt x="23583" y="1682"/>
                    </a:cubicBezTo>
                    <a:cubicBezTo>
                      <a:pt x="23163" y="1682"/>
                      <a:pt x="22755" y="1607"/>
                      <a:pt x="22329" y="1277"/>
                    </a:cubicBezTo>
                    <a:cubicBezTo>
                      <a:pt x="22200" y="1178"/>
                      <a:pt x="22080" y="1139"/>
                      <a:pt x="21965" y="1139"/>
                    </a:cubicBezTo>
                    <a:cubicBezTo>
                      <a:pt x="21558" y="1139"/>
                      <a:pt x="21228" y="1628"/>
                      <a:pt x="20887" y="1628"/>
                    </a:cubicBezTo>
                    <a:cubicBezTo>
                      <a:pt x="20734" y="1628"/>
                      <a:pt x="20579" y="1530"/>
                      <a:pt x="20414" y="1246"/>
                    </a:cubicBezTo>
                    <a:cubicBezTo>
                      <a:pt x="20150" y="766"/>
                      <a:pt x="19449" y="1"/>
                      <a:pt x="1879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3" name="Google Shape;12473;p33"/>
              <p:cNvSpPr/>
              <p:nvPr/>
            </p:nvSpPr>
            <p:spPr>
              <a:xfrm>
                <a:off x="-50903" y="3228315"/>
                <a:ext cx="1561344" cy="1359657"/>
              </a:xfrm>
              <a:custGeom>
                <a:avLst/>
                <a:gdLst/>
                <a:ahLst/>
                <a:cxnLst/>
                <a:rect l="l" t="t" r="r" b="b"/>
                <a:pathLst>
                  <a:path w="92951" h="80944" extrusionOk="0">
                    <a:moveTo>
                      <a:pt x="0" y="0"/>
                    </a:moveTo>
                    <a:lnTo>
                      <a:pt x="0" y="80944"/>
                    </a:lnTo>
                    <a:lnTo>
                      <a:pt x="92950" y="80944"/>
                    </a:lnTo>
                    <a:lnTo>
                      <a:pt x="9295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4" name="Google Shape;12474;p33"/>
              <p:cNvSpPr/>
              <p:nvPr/>
            </p:nvSpPr>
            <p:spPr>
              <a:xfrm>
                <a:off x="-19758" y="2501218"/>
                <a:ext cx="766386" cy="331364"/>
              </a:xfrm>
              <a:custGeom>
                <a:avLst/>
                <a:gdLst/>
                <a:ahLst/>
                <a:cxnLst/>
                <a:rect l="l" t="t" r="r" b="b"/>
                <a:pathLst>
                  <a:path w="45625" h="19727" extrusionOk="0">
                    <a:moveTo>
                      <a:pt x="22676" y="0"/>
                    </a:moveTo>
                    <a:lnTo>
                      <a:pt x="0" y="16444"/>
                    </a:lnTo>
                    <a:lnTo>
                      <a:pt x="0" y="19727"/>
                    </a:lnTo>
                    <a:lnTo>
                      <a:pt x="45624" y="19727"/>
                    </a:lnTo>
                    <a:lnTo>
                      <a:pt x="45624" y="16444"/>
                    </a:lnTo>
                    <a:lnTo>
                      <a:pt x="226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5" name="Google Shape;12475;p33"/>
              <p:cNvSpPr/>
              <p:nvPr/>
            </p:nvSpPr>
            <p:spPr>
              <a:xfrm>
                <a:off x="8833" y="2579332"/>
                <a:ext cx="709207" cy="982872"/>
              </a:xfrm>
              <a:custGeom>
                <a:avLst/>
                <a:gdLst/>
                <a:ahLst/>
                <a:cxnLst/>
                <a:rect l="l" t="t" r="r" b="b"/>
                <a:pathLst>
                  <a:path w="42221" h="58513" extrusionOk="0">
                    <a:moveTo>
                      <a:pt x="20974" y="1"/>
                    </a:moveTo>
                    <a:lnTo>
                      <a:pt x="0" y="15199"/>
                    </a:lnTo>
                    <a:lnTo>
                      <a:pt x="0" y="58512"/>
                    </a:lnTo>
                    <a:lnTo>
                      <a:pt x="42220" y="58512"/>
                    </a:lnTo>
                    <a:lnTo>
                      <a:pt x="42220" y="15199"/>
                    </a:lnTo>
                    <a:lnTo>
                      <a:pt x="2097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6" name="Google Shape;12476;p33"/>
              <p:cNvSpPr/>
              <p:nvPr/>
            </p:nvSpPr>
            <p:spPr>
              <a:xfrm>
                <a:off x="8833" y="2627326"/>
                <a:ext cx="709207" cy="982872"/>
              </a:xfrm>
              <a:custGeom>
                <a:avLst/>
                <a:gdLst/>
                <a:ahLst/>
                <a:cxnLst/>
                <a:rect l="l" t="t" r="r" b="b"/>
                <a:pathLst>
                  <a:path w="42221" h="58513" extrusionOk="0">
                    <a:moveTo>
                      <a:pt x="20974" y="1"/>
                    </a:moveTo>
                    <a:lnTo>
                      <a:pt x="0" y="15199"/>
                    </a:lnTo>
                    <a:lnTo>
                      <a:pt x="0" y="58512"/>
                    </a:lnTo>
                    <a:lnTo>
                      <a:pt x="42220" y="58512"/>
                    </a:lnTo>
                    <a:lnTo>
                      <a:pt x="42220" y="15199"/>
                    </a:lnTo>
                    <a:lnTo>
                      <a:pt x="209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7" name="Google Shape;12477;p33"/>
              <p:cNvSpPr/>
              <p:nvPr/>
            </p:nvSpPr>
            <p:spPr>
              <a:xfrm>
                <a:off x="123719" y="2899481"/>
                <a:ext cx="464132" cy="413067"/>
              </a:xfrm>
              <a:custGeom>
                <a:avLst/>
                <a:gdLst/>
                <a:ahLst/>
                <a:cxnLst/>
                <a:rect l="l" t="t" r="r" b="b"/>
                <a:pathLst>
                  <a:path w="27631" h="24591" extrusionOk="0">
                    <a:moveTo>
                      <a:pt x="1" y="1"/>
                    </a:moveTo>
                    <a:lnTo>
                      <a:pt x="1" y="24591"/>
                    </a:lnTo>
                    <a:lnTo>
                      <a:pt x="27630" y="24591"/>
                    </a:lnTo>
                    <a:lnTo>
                      <a:pt x="2763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8" name="Google Shape;12478;p33"/>
              <p:cNvSpPr/>
              <p:nvPr/>
            </p:nvSpPr>
            <p:spPr>
              <a:xfrm>
                <a:off x="144147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9" name="Google Shape;12479;p33"/>
              <p:cNvSpPr/>
              <p:nvPr/>
            </p:nvSpPr>
            <p:spPr>
              <a:xfrm>
                <a:off x="253422" y="2919908"/>
                <a:ext cx="93948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0" name="Google Shape;12480;p33"/>
              <p:cNvSpPr/>
              <p:nvPr/>
            </p:nvSpPr>
            <p:spPr>
              <a:xfrm>
                <a:off x="362681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1" y="1"/>
                    </a:moveTo>
                    <a:lnTo>
                      <a:pt x="1" y="8086"/>
                    </a:lnTo>
                    <a:lnTo>
                      <a:pt x="5594" y="8086"/>
                    </a:lnTo>
                    <a:lnTo>
                      <a:pt x="55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1" name="Google Shape;12481;p33"/>
              <p:cNvSpPr/>
              <p:nvPr/>
            </p:nvSpPr>
            <p:spPr>
              <a:xfrm>
                <a:off x="471436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1" y="1"/>
                    </a:moveTo>
                    <a:lnTo>
                      <a:pt x="1" y="8086"/>
                    </a:lnTo>
                    <a:lnTo>
                      <a:pt x="5594" y="8086"/>
                    </a:lnTo>
                    <a:lnTo>
                      <a:pt x="55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2" name="Google Shape;12482;p33"/>
              <p:cNvSpPr/>
              <p:nvPr/>
            </p:nvSpPr>
            <p:spPr>
              <a:xfrm>
                <a:off x="144147" y="2919908"/>
                <a:ext cx="93965" cy="37794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250" extrusionOk="0">
                    <a:moveTo>
                      <a:pt x="0" y="1"/>
                    </a:moveTo>
                    <a:lnTo>
                      <a:pt x="0" y="2250"/>
                    </a:lnTo>
                    <a:lnTo>
                      <a:pt x="5593" y="2250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3" name="Google Shape;12483;p33"/>
              <p:cNvSpPr/>
              <p:nvPr/>
            </p:nvSpPr>
            <p:spPr>
              <a:xfrm>
                <a:off x="253422" y="2919908"/>
                <a:ext cx="93948" cy="37794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2250" extrusionOk="0">
                    <a:moveTo>
                      <a:pt x="0" y="1"/>
                    </a:moveTo>
                    <a:lnTo>
                      <a:pt x="0" y="2250"/>
                    </a:lnTo>
                    <a:lnTo>
                      <a:pt x="5593" y="2250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4" name="Google Shape;12484;p33"/>
              <p:cNvSpPr/>
              <p:nvPr/>
            </p:nvSpPr>
            <p:spPr>
              <a:xfrm>
                <a:off x="362681" y="2919908"/>
                <a:ext cx="93965" cy="37794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250" extrusionOk="0">
                    <a:moveTo>
                      <a:pt x="1" y="1"/>
                    </a:moveTo>
                    <a:lnTo>
                      <a:pt x="1" y="2250"/>
                    </a:lnTo>
                    <a:lnTo>
                      <a:pt x="5594" y="2250"/>
                    </a:lnTo>
                    <a:lnTo>
                      <a:pt x="55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5" name="Google Shape;12485;p33"/>
              <p:cNvSpPr/>
              <p:nvPr/>
            </p:nvSpPr>
            <p:spPr>
              <a:xfrm>
                <a:off x="471436" y="2919908"/>
                <a:ext cx="93965" cy="37794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250" extrusionOk="0">
                    <a:moveTo>
                      <a:pt x="1" y="1"/>
                    </a:moveTo>
                    <a:lnTo>
                      <a:pt x="1" y="2250"/>
                    </a:lnTo>
                    <a:lnTo>
                      <a:pt x="5594" y="2250"/>
                    </a:lnTo>
                    <a:lnTo>
                      <a:pt x="55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6" name="Google Shape;12486;p33"/>
              <p:cNvSpPr/>
              <p:nvPr/>
            </p:nvSpPr>
            <p:spPr>
              <a:xfrm>
                <a:off x="144147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7" name="Google Shape;12487;p33"/>
              <p:cNvSpPr/>
              <p:nvPr/>
            </p:nvSpPr>
            <p:spPr>
              <a:xfrm>
                <a:off x="253422" y="3072070"/>
                <a:ext cx="93948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8" name="Google Shape;12488;p33"/>
              <p:cNvSpPr/>
              <p:nvPr/>
            </p:nvSpPr>
            <p:spPr>
              <a:xfrm>
                <a:off x="362681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1" y="0"/>
                    </a:moveTo>
                    <a:lnTo>
                      <a:pt x="1" y="13131"/>
                    </a:lnTo>
                    <a:lnTo>
                      <a:pt x="5594" y="13131"/>
                    </a:lnTo>
                    <a:lnTo>
                      <a:pt x="55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9" name="Google Shape;12489;p33"/>
              <p:cNvSpPr/>
              <p:nvPr/>
            </p:nvSpPr>
            <p:spPr>
              <a:xfrm>
                <a:off x="471436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1" y="0"/>
                    </a:moveTo>
                    <a:lnTo>
                      <a:pt x="1" y="13131"/>
                    </a:lnTo>
                    <a:lnTo>
                      <a:pt x="5594" y="13131"/>
                    </a:lnTo>
                    <a:lnTo>
                      <a:pt x="55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0" name="Google Shape;12490;p33"/>
              <p:cNvSpPr/>
              <p:nvPr/>
            </p:nvSpPr>
            <p:spPr>
              <a:xfrm>
                <a:off x="100739" y="3126196"/>
                <a:ext cx="29631" cy="287472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7114" extrusionOk="0">
                    <a:moveTo>
                      <a:pt x="1" y="0"/>
                    </a:moveTo>
                    <a:lnTo>
                      <a:pt x="1" y="17113"/>
                    </a:lnTo>
                    <a:lnTo>
                      <a:pt x="1764" y="17113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1" name="Google Shape;12491;p33"/>
              <p:cNvSpPr/>
              <p:nvPr/>
            </p:nvSpPr>
            <p:spPr>
              <a:xfrm>
                <a:off x="262090" y="3126196"/>
                <a:ext cx="30152" cy="225691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3436" extrusionOk="0">
                    <a:moveTo>
                      <a:pt x="1" y="0"/>
                    </a:moveTo>
                    <a:lnTo>
                      <a:pt x="1" y="13435"/>
                    </a:lnTo>
                    <a:lnTo>
                      <a:pt x="1794" y="13435"/>
                    </a:lnTo>
                    <a:lnTo>
                      <a:pt x="17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2" name="Google Shape;12492;p33"/>
              <p:cNvSpPr/>
              <p:nvPr/>
            </p:nvSpPr>
            <p:spPr>
              <a:xfrm>
                <a:off x="417831" y="3126196"/>
                <a:ext cx="29631" cy="225691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3436" extrusionOk="0">
                    <a:moveTo>
                      <a:pt x="0" y="0"/>
                    </a:moveTo>
                    <a:lnTo>
                      <a:pt x="0" y="13435"/>
                    </a:lnTo>
                    <a:lnTo>
                      <a:pt x="1763" y="13435"/>
                    </a:lnTo>
                    <a:lnTo>
                      <a:pt x="176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3" name="Google Shape;12493;p33"/>
              <p:cNvSpPr/>
              <p:nvPr/>
            </p:nvSpPr>
            <p:spPr>
              <a:xfrm>
                <a:off x="585818" y="3126196"/>
                <a:ext cx="29631" cy="287472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7114" extrusionOk="0">
                    <a:moveTo>
                      <a:pt x="1" y="0"/>
                    </a:moveTo>
                    <a:lnTo>
                      <a:pt x="1" y="17113"/>
                    </a:lnTo>
                    <a:lnTo>
                      <a:pt x="1764" y="17113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4" name="Google Shape;12494;p33"/>
              <p:cNvSpPr/>
              <p:nvPr/>
            </p:nvSpPr>
            <p:spPr>
              <a:xfrm>
                <a:off x="66537" y="3341151"/>
                <a:ext cx="574407" cy="14832"/>
              </a:xfrm>
              <a:custGeom>
                <a:avLst/>
                <a:gdLst/>
                <a:ahLst/>
                <a:cxnLst/>
                <a:rect l="l" t="t" r="r" b="b"/>
                <a:pathLst>
                  <a:path w="34196" h="883" extrusionOk="0">
                    <a:moveTo>
                      <a:pt x="0" y="1"/>
                    </a:moveTo>
                    <a:lnTo>
                      <a:pt x="0" y="882"/>
                    </a:lnTo>
                    <a:lnTo>
                      <a:pt x="34195" y="882"/>
                    </a:lnTo>
                    <a:lnTo>
                      <a:pt x="3419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5" name="Google Shape;12495;p33"/>
              <p:cNvSpPr/>
              <p:nvPr/>
            </p:nvSpPr>
            <p:spPr>
              <a:xfrm>
                <a:off x="66537" y="3120064"/>
                <a:ext cx="574407" cy="14832"/>
              </a:xfrm>
              <a:custGeom>
                <a:avLst/>
                <a:gdLst/>
                <a:ahLst/>
                <a:cxnLst/>
                <a:rect l="l" t="t" r="r" b="b"/>
                <a:pathLst>
                  <a:path w="34196" h="883" extrusionOk="0">
                    <a:moveTo>
                      <a:pt x="0" y="1"/>
                    </a:moveTo>
                    <a:lnTo>
                      <a:pt x="0" y="882"/>
                    </a:lnTo>
                    <a:lnTo>
                      <a:pt x="34195" y="882"/>
                    </a:lnTo>
                    <a:lnTo>
                      <a:pt x="3419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6" name="Google Shape;12496;p33"/>
              <p:cNvSpPr/>
              <p:nvPr/>
            </p:nvSpPr>
            <p:spPr>
              <a:xfrm>
                <a:off x="771679" y="2501218"/>
                <a:ext cx="765882" cy="331364"/>
              </a:xfrm>
              <a:custGeom>
                <a:avLst/>
                <a:gdLst/>
                <a:ahLst/>
                <a:cxnLst/>
                <a:rect l="l" t="t" r="r" b="b"/>
                <a:pathLst>
                  <a:path w="45595" h="19727" extrusionOk="0">
                    <a:moveTo>
                      <a:pt x="22645" y="0"/>
                    </a:moveTo>
                    <a:lnTo>
                      <a:pt x="1" y="16444"/>
                    </a:lnTo>
                    <a:lnTo>
                      <a:pt x="1" y="19727"/>
                    </a:lnTo>
                    <a:lnTo>
                      <a:pt x="45594" y="19727"/>
                    </a:lnTo>
                    <a:lnTo>
                      <a:pt x="45594" y="16444"/>
                    </a:lnTo>
                    <a:lnTo>
                      <a:pt x="2264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7" name="Google Shape;12497;p33"/>
              <p:cNvSpPr/>
              <p:nvPr/>
            </p:nvSpPr>
            <p:spPr>
              <a:xfrm>
                <a:off x="800271" y="2579332"/>
                <a:ext cx="708703" cy="982872"/>
              </a:xfrm>
              <a:custGeom>
                <a:avLst/>
                <a:gdLst/>
                <a:ahLst/>
                <a:cxnLst/>
                <a:rect l="l" t="t" r="r" b="b"/>
                <a:pathLst>
                  <a:path w="42191" h="58513" extrusionOk="0">
                    <a:moveTo>
                      <a:pt x="20974" y="1"/>
                    </a:moveTo>
                    <a:lnTo>
                      <a:pt x="1" y="15199"/>
                    </a:lnTo>
                    <a:lnTo>
                      <a:pt x="1" y="58512"/>
                    </a:lnTo>
                    <a:lnTo>
                      <a:pt x="42190" y="58512"/>
                    </a:lnTo>
                    <a:lnTo>
                      <a:pt x="42190" y="15199"/>
                    </a:lnTo>
                    <a:lnTo>
                      <a:pt x="2097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8" name="Google Shape;12498;p33"/>
              <p:cNvSpPr/>
              <p:nvPr/>
            </p:nvSpPr>
            <p:spPr>
              <a:xfrm>
                <a:off x="800271" y="2627326"/>
                <a:ext cx="708703" cy="982872"/>
              </a:xfrm>
              <a:custGeom>
                <a:avLst/>
                <a:gdLst/>
                <a:ahLst/>
                <a:cxnLst/>
                <a:rect l="l" t="t" r="r" b="b"/>
                <a:pathLst>
                  <a:path w="42191" h="58513" extrusionOk="0">
                    <a:moveTo>
                      <a:pt x="20974" y="1"/>
                    </a:moveTo>
                    <a:lnTo>
                      <a:pt x="1" y="15199"/>
                    </a:lnTo>
                    <a:lnTo>
                      <a:pt x="1" y="58512"/>
                    </a:lnTo>
                    <a:lnTo>
                      <a:pt x="42190" y="58512"/>
                    </a:lnTo>
                    <a:lnTo>
                      <a:pt x="42190" y="15199"/>
                    </a:lnTo>
                    <a:lnTo>
                      <a:pt x="209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9" name="Google Shape;12499;p33"/>
              <p:cNvSpPr/>
              <p:nvPr/>
            </p:nvSpPr>
            <p:spPr>
              <a:xfrm>
                <a:off x="921289" y="2899481"/>
                <a:ext cx="464132" cy="413067"/>
              </a:xfrm>
              <a:custGeom>
                <a:avLst/>
                <a:gdLst/>
                <a:ahLst/>
                <a:cxnLst/>
                <a:rect l="l" t="t" r="r" b="b"/>
                <a:pathLst>
                  <a:path w="27631" h="24591" extrusionOk="0">
                    <a:moveTo>
                      <a:pt x="1" y="1"/>
                    </a:moveTo>
                    <a:lnTo>
                      <a:pt x="1" y="24591"/>
                    </a:lnTo>
                    <a:lnTo>
                      <a:pt x="27630" y="24591"/>
                    </a:lnTo>
                    <a:lnTo>
                      <a:pt x="2763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0" name="Google Shape;12500;p33"/>
              <p:cNvSpPr/>
              <p:nvPr/>
            </p:nvSpPr>
            <p:spPr>
              <a:xfrm>
                <a:off x="941716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1" name="Google Shape;12501;p33"/>
              <p:cNvSpPr/>
              <p:nvPr/>
            </p:nvSpPr>
            <p:spPr>
              <a:xfrm>
                <a:off x="1050471" y="2919908"/>
                <a:ext cx="94469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8086" extrusionOk="0">
                    <a:moveTo>
                      <a:pt x="1" y="1"/>
                    </a:moveTo>
                    <a:lnTo>
                      <a:pt x="1" y="8086"/>
                    </a:lnTo>
                    <a:lnTo>
                      <a:pt x="5624" y="8086"/>
                    </a:lnTo>
                    <a:lnTo>
                      <a:pt x="56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2" name="Google Shape;12502;p33"/>
              <p:cNvSpPr/>
              <p:nvPr/>
            </p:nvSpPr>
            <p:spPr>
              <a:xfrm>
                <a:off x="1159746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3" name="Google Shape;12503;p33"/>
              <p:cNvSpPr/>
              <p:nvPr/>
            </p:nvSpPr>
            <p:spPr>
              <a:xfrm>
                <a:off x="1269022" y="2919908"/>
                <a:ext cx="93948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4" name="Google Shape;12504;p33"/>
              <p:cNvSpPr/>
              <p:nvPr/>
            </p:nvSpPr>
            <p:spPr>
              <a:xfrm>
                <a:off x="941716" y="2919908"/>
                <a:ext cx="93965" cy="34737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068" extrusionOk="0">
                    <a:moveTo>
                      <a:pt x="0" y="1"/>
                    </a:moveTo>
                    <a:lnTo>
                      <a:pt x="0" y="2067"/>
                    </a:lnTo>
                    <a:lnTo>
                      <a:pt x="5593" y="2067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5" name="Google Shape;12505;p33"/>
              <p:cNvSpPr/>
              <p:nvPr/>
            </p:nvSpPr>
            <p:spPr>
              <a:xfrm>
                <a:off x="1050471" y="2919908"/>
                <a:ext cx="94469" cy="34737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2068" extrusionOk="0">
                    <a:moveTo>
                      <a:pt x="1" y="1"/>
                    </a:moveTo>
                    <a:lnTo>
                      <a:pt x="1" y="2067"/>
                    </a:lnTo>
                    <a:lnTo>
                      <a:pt x="5624" y="2067"/>
                    </a:lnTo>
                    <a:lnTo>
                      <a:pt x="56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6" name="Google Shape;12506;p33"/>
              <p:cNvSpPr/>
              <p:nvPr/>
            </p:nvSpPr>
            <p:spPr>
              <a:xfrm>
                <a:off x="1159746" y="2919908"/>
                <a:ext cx="93965" cy="34737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068" extrusionOk="0">
                    <a:moveTo>
                      <a:pt x="0" y="1"/>
                    </a:moveTo>
                    <a:lnTo>
                      <a:pt x="0" y="2067"/>
                    </a:lnTo>
                    <a:lnTo>
                      <a:pt x="5593" y="2067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7" name="Google Shape;12507;p33"/>
              <p:cNvSpPr/>
              <p:nvPr/>
            </p:nvSpPr>
            <p:spPr>
              <a:xfrm>
                <a:off x="1269022" y="2919908"/>
                <a:ext cx="93948" cy="3473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2068" extrusionOk="0">
                    <a:moveTo>
                      <a:pt x="0" y="1"/>
                    </a:moveTo>
                    <a:lnTo>
                      <a:pt x="0" y="2067"/>
                    </a:lnTo>
                    <a:lnTo>
                      <a:pt x="5593" y="2067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8" name="Google Shape;12508;p33"/>
              <p:cNvSpPr/>
              <p:nvPr/>
            </p:nvSpPr>
            <p:spPr>
              <a:xfrm>
                <a:off x="941716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9" name="Google Shape;12509;p33"/>
              <p:cNvSpPr/>
              <p:nvPr/>
            </p:nvSpPr>
            <p:spPr>
              <a:xfrm>
                <a:off x="1050471" y="3072070"/>
                <a:ext cx="94469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13132" extrusionOk="0">
                    <a:moveTo>
                      <a:pt x="1" y="0"/>
                    </a:moveTo>
                    <a:lnTo>
                      <a:pt x="1" y="13131"/>
                    </a:lnTo>
                    <a:lnTo>
                      <a:pt x="5624" y="13131"/>
                    </a:lnTo>
                    <a:lnTo>
                      <a:pt x="56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0" name="Google Shape;12510;p33"/>
              <p:cNvSpPr/>
              <p:nvPr/>
            </p:nvSpPr>
            <p:spPr>
              <a:xfrm>
                <a:off x="1159746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1" name="Google Shape;12511;p33"/>
              <p:cNvSpPr/>
              <p:nvPr/>
            </p:nvSpPr>
            <p:spPr>
              <a:xfrm>
                <a:off x="1269022" y="3072070"/>
                <a:ext cx="93948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2" name="Google Shape;12512;p33"/>
              <p:cNvSpPr/>
              <p:nvPr/>
            </p:nvSpPr>
            <p:spPr>
              <a:xfrm>
                <a:off x="897804" y="3126196"/>
                <a:ext cx="30135" cy="287472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7114" extrusionOk="0">
                    <a:moveTo>
                      <a:pt x="0" y="0"/>
                    </a:moveTo>
                    <a:lnTo>
                      <a:pt x="0" y="17113"/>
                    </a:lnTo>
                    <a:lnTo>
                      <a:pt x="1794" y="17113"/>
                    </a:lnTo>
                    <a:lnTo>
                      <a:pt x="17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3" name="Google Shape;12513;p33"/>
              <p:cNvSpPr/>
              <p:nvPr/>
            </p:nvSpPr>
            <p:spPr>
              <a:xfrm>
                <a:off x="1059660" y="3126196"/>
                <a:ext cx="29631" cy="225691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3436" extrusionOk="0">
                    <a:moveTo>
                      <a:pt x="1" y="0"/>
                    </a:moveTo>
                    <a:lnTo>
                      <a:pt x="1" y="13435"/>
                    </a:lnTo>
                    <a:lnTo>
                      <a:pt x="1764" y="13435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4" name="Google Shape;12514;p33"/>
              <p:cNvSpPr/>
              <p:nvPr/>
            </p:nvSpPr>
            <p:spPr>
              <a:xfrm>
                <a:off x="1214897" y="3126196"/>
                <a:ext cx="29631" cy="225691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3436" extrusionOk="0">
                    <a:moveTo>
                      <a:pt x="0" y="0"/>
                    </a:moveTo>
                    <a:lnTo>
                      <a:pt x="0" y="13435"/>
                    </a:lnTo>
                    <a:lnTo>
                      <a:pt x="1763" y="13435"/>
                    </a:lnTo>
                    <a:lnTo>
                      <a:pt x="176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5" name="Google Shape;12515;p33"/>
              <p:cNvSpPr/>
              <p:nvPr/>
            </p:nvSpPr>
            <p:spPr>
              <a:xfrm>
                <a:off x="1382884" y="3126196"/>
                <a:ext cx="29631" cy="287472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7114" extrusionOk="0">
                    <a:moveTo>
                      <a:pt x="0" y="0"/>
                    </a:moveTo>
                    <a:lnTo>
                      <a:pt x="0" y="17113"/>
                    </a:lnTo>
                    <a:lnTo>
                      <a:pt x="1763" y="17113"/>
                    </a:lnTo>
                    <a:lnTo>
                      <a:pt x="176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6" name="Google Shape;12516;p33"/>
              <p:cNvSpPr/>
              <p:nvPr/>
            </p:nvSpPr>
            <p:spPr>
              <a:xfrm>
                <a:off x="864106" y="3341151"/>
                <a:ext cx="573903" cy="14832"/>
              </a:xfrm>
              <a:custGeom>
                <a:avLst/>
                <a:gdLst/>
                <a:ahLst/>
                <a:cxnLst/>
                <a:rect l="l" t="t" r="r" b="b"/>
                <a:pathLst>
                  <a:path w="34166" h="883" extrusionOk="0">
                    <a:moveTo>
                      <a:pt x="0" y="1"/>
                    </a:moveTo>
                    <a:lnTo>
                      <a:pt x="0" y="882"/>
                    </a:lnTo>
                    <a:lnTo>
                      <a:pt x="34165" y="882"/>
                    </a:lnTo>
                    <a:lnTo>
                      <a:pt x="3416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7" name="Google Shape;12517;p33"/>
              <p:cNvSpPr/>
              <p:nvPr/>
            </p:nvSpPr>
            <p:spPr>
              <a:xfrm>
                <a:off x="864106" y="3120064"/>
                <a:ext cx="573903" cy="14832"/>
              </a:xfrm>
              <a:custGeom>
                <a:avLst/>
                <a:gdLst/>
                <a:ahLst/>
                <a:cxnLst/>
                <a:rect l="l" t="t" r="r" b="b"/>
                <a:pathLst>
                  <a:path w="34166" h="883" extrusionOk="0">
                    <a:moveTo>
                      <a:pt x="0" y="1"/>
                    </a:moveTo>
                    <a:lnTo>
                      <a:pt x="0" y="882"/>
                    </a:lnTo>
                    <a:lnTo>
                      <a:pt x="34165" y="882"/>
                    </a:lnTo>
                    <a:lnTo>
                      <a:pt x="3416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8" name="Google Shape;12518;p33"/>
              <p:cNvSpPr/>
              <p:nvPr/>
            </p:nvSpPr>
            <p:spPr>
              <a:xfrm>
                <a:off x="8833" y="3724615"/>
                <a:ext cx="1393873" cy="197623"/>
              </a:xfrm>
              <a:custGeom>
                <a:avLst/>
                <a:gdLst/>
                <a:ahLst/>
                <a:cxnLst/>
                <a:rect l="l" t="t" r="r" b="b"/>
                <a:pathLst>
                  <a:path w="82981" h="11765" extrusionOk="0">
                    <a:moveTo>
                      <a:pt x="0" y="1"/>
                    </a:moveTo>
                    <a:lnTo>
                      <a:pt x="0" y="11764"/>
                    </a:lnTo>
                    <a:lnTo>
                      <a:pt x="82981" y="11764"/>
                    </a:lnTo>
                    <a:lnTo>
                      <a:pt x="8298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9" name="Google Shape;12519;p33"/>
              <p:cNvSpPr/>
              <p:nvPr/>
            </p:nvSpPr>
            <p:spPr>
              <a:xfrm>
                <a:off x="72147" y="4059076"/>
                <a:ext cx="114895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20518" extrusionOk="0">
                    <a:moveTo>
                      <a:pt x="1" y="0"/>
                    </a:moveTo>
                    <a:lnTo>
                      <a:pt x="1" y="20517"/>
                    </a:lnTo>
                    <a:lnTo>
                      <a:pt x="6840" y="20517"/>
                    </a:lnTo>
                    <a:lnTo>
                      <a:pt x="68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0" name="Google Shape;12520;p33"/>
              <p:cNvSpPr/>
              <p:nvPr/>
            </p:nvSpPr>
            <p:spPr>
              <a:xfrm>
                <a:off x="205932" y="4059076"/>
                <a:ext cx="114895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20518" extrusionOk="0">
                    <a:moveTo>
                      <a:pt x="0" y="0"/>
                    </a:moveTo>
                    <a:lnTo>
                      <a:pt x="0" y="20517"/>
                    </a:lnTo>
                    <a:lnTo>
                      <a:pt x="6839" y="20517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1" name="Google Shape;12521;p33"/>
              <p:cNvSpPr/>
              <p:nvPr/>
            </p:nvSpPr>
            <p:spPr>
              <a:xfrm>
                <a:off x="340221" y="4059076"/>
                <a:ext cx="114895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20518" extrusionOk="0">
                    <a:moveTo>
                      <a:pt x="0" y="0"/>
                    </a:moveTo>
                    <a:lnTo>
                      <a:pt x="0" y="20517"/>
                    </a:lnTo>
                    <a:lnTo>
                      <a:pt x="6839" y="20517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2" name="Google Shape;12522;p33"/>
              <p:cNvSpPr/>
              <p:nvPr/>
            </p:nvSpPr>
            <p:spPr>
              <a:xfrm>
                <a:off x="72147" y="3944190"/>
                <a:ext cx="114895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5958" extrusionOk="0">
                    <a:moveTo>
                      <a:pt x="1" y="0"/>
                    </a:moveTo>
                    <a:lnTo>
                      <a:pt x="1" y="5958"/>
                    </a:lnTo>
                    <a:lnTo>
                      <a:pt x="6840" y="5958"/>
                    </a:lnTo>
                    <a:lnTo>
                      <a:pt x="68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3" name="Google Shape;12523;p33"/>
              <p:cNvSpPr/>
              <p:nvPr/>
            </p:nvSpPr>
            <p:spPr>
              <a:xfrm>
                <a:off x="205932" y="3944190"/>
                <a:ext cx="114895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5958" extrusionOk="0">
                    <a:moveTo>
                      <a:pt x="0" y="0"/>
                    </a:moveTo>
                    <a:lnTo>
                      <a:pt x="0" y="5958"/>
                    </a:lnTo>
                    <a:lnTo>
                      <a:pt x="6839" y="5958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4" name="Google Shape;12524;p33"/>
              <p:cNvSpPr/>
              <p:nvPr/>
            </p:nvSpPr>
            <p:spPr>
              <a:xfrm>
                <a:off x="340221" y="3944190"/>
                <a:ext cx="114895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5958" extrusionOk="0">
                    <a:moveTo>
                      <a:pt x="0" y="0"/>
                    </a:moveTo>
                    <a:lnTo>
                      <a:pt x="0" y="5958"/>
                    </a:lnTo>
                    <a:lnTo>
                      <a:pt x="6839" y="5958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5" name="Google Shape;12525;p33"/>
              <p:cNvSpPr/>
              <p:nvPr/>
            </p:nvSpPr>
            <p:spPr>
              <a:xfrm>
                <a:off x="490335" y="4059076"/>
                <a:ext cx="114391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10" h="20518" extrusionOk="0">
                    <a:moveTo>
                      <a:pt x="1" y="0"/>
                    </a:moveTo>
                    <a:lnTo>
                      <a:pt x="1" y="20517"/>
                    </a:lnTo>
                    <a:lnTo>
                      <a:pt x="6809" y="20517"/>
                    </a:lnTo>
                    <a:lnTo>
                      <a:pt x="680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6" name="Google Shape;12526;p33"/>
              <p:cNvSpPr/>
              <p:nvPr/>
            </p:nvSpPr>
            <p:spPr>
              <a:xfrm>
                <a:off x="624119" y="4059076"/>
                <a:ext cx="114895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20518" extrusionOk="0">
                    <a:moveTo>
                      <a:pt x="0" y="0"/>
                    </a:moveTo>
                    <a:lnTo>
                      <a:pt x="0" y="20517"/>
                    </a:lnTo>
                    <a:lnTo>
                      <a:pt x="6839" y="20517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7" name="Google Shape;12527;p33"/>
              <p:cNvSpPr/>
              <p:nvPr/>
            </p:nvSpPr>
            <p:spPr>
              <a:xfrm>
                <a:off x="757888" y="4059076"/>
                <a:ext cx="114912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20518" extrusionOk="0">
                    <a:moveTo>
                      <a:pt x="1" y="0"/>
                    </a:moveTo>
                    <a:lnTo>
                      <a:pt x="1" y="20517"/>
                    </a:lnTo>
                    <a:lnTo>
                      <a:pt x="6840" y="20517"/>
                    </a:lnTo>
                    <a:lnTo>
                      <a:pt x="68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8" name="Google Shape;12528;p33"/>
              <p:cNvSpPr/>
              <p:nvPr/>
            </p:nvSpPr>
            <p:spPr>
              <a:xfrm>
                <a:off x="490335" y="3944190"/>
                <a:ext cx="114391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10" h="5958" extrusionOk="0">
                    <a:moveTo>
                      <a:pt x="1" y="0"/>
                    </a:moveTo>
                    <a:lnTo>
                      <a:pt x="1" y="5958"/>
                    </a:lnTo>
                    <a:lnTo>
                      <a:pt x="6809" y="5958"/>
                    </a:lnTo>
                    <a:lnTo>
                      <a:pt x="680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9" name="Google Shape;12529;p33"/>
              <p:cNvSpPr/>
              <p:nvPr/>
            </p:nvSpPr>
            <p:spPr>
              <a:xfrm>
                <a:off x="624119" y="3944190"/>
                <a:ext cx="114895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5958" extrusionOk="0">
                    <a:moveTo>
                      <a:pt x="0" y="0"/>
                    </a:moveTo>
                    <a:lnTo>
                      <a:pt x="0" y="5958"/>
                    </a:lnTo>
                    <a:lnTo>
                      <a:pt x="6839" y="5958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0" name="Google Shape;12530;p33"/>
              <p:cNvSpPr/>
              <p:nvPr/>
            </p:nvSpPr>
            <p:spPr>
              <a:xfrm>
                <a:off x="757888" y="3944190"/>
                <a:ext cx="114912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5958" extrusionOk="0">
                    <a:moveTo>
                      <a:pt x="1" y="0"/>
                    </a:moveTo>
                    <a:lnTo>
                      <a:pt x="1" y="5958"/>
                    </a:lnTo>
                    <a:lnTo>
                      <a:pt x="6840" y="5958"/>
                    </a:lnTo>
                    <a:lnTo>
                      <a:pt x="68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1" name="Google Shape;12531;p33"/>
              <p:cNvSpPr/>
              <p:nvPr/>
            </p:nvSpPr>
            <p:spPr>
              <a:xfrm>
                <a:off x="-25386" y="3763940"/>
                <a:ext cx="1454647" cy="127661"/>
              </a:xfrm>
              <a:custGeom>
                <a:avLst/>
                <a:gdLst/>
                <a:ahLst/>
                <a:cxnLst/>
                <a:rect l="l" t="t" r="r" b="b"/>
                <a:pathLst>
                  <a:path w="86599" h="7600" extrusionOk="0">
                    <a:moveTo>
                      <a:pt x="1" y="0"/>
                    </a:moveTo>
                    <a:lnTo>
                      <a:pt x="1" y="7599"/>
                    </a:lnTo>
                    <a:lnTo>
                      <a:pt x="86598" y="7599"/>
                    </a:lnTo>
                    <a:lnTo>
                      <a:pt x="865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2" name="Google Shape;12532;p33"/>
              <p:cNvSpPr/>
              <p:nvPr/>
            </p:nvSpPr>
            <p:spPr>
              <a:xfrm>
                <a:off x="-52432" y="3411118"/>
                <a:ext cx="1647616" cy="366085"/>
              </a:xfrm>
              <a:custGeom>
                <a:avLst/>
                <a:gdLst/>
                <a:ahLst/>
                <a:cxnLst/>
                <a:rect l="l" t="t" r="r" b="b"/>
                <a:pathLst>
                  <a:path w="98087" h="21794" extrusionOk="0">
                    <a:moveTo>
                      <a:pt x="0" y="0"/>
                    </a:moveTo>
                    <a:lnTo>
                      <a:pt x="0" y="21794"/>
                    </a:lnTo>
                    <a:lnTo>
                      <a:pt x="98087" y="21794"/>
                    </a:lnTo>
                    <a:lnTo>
                      <a:pt x="980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3" name="Google Shape;12533;p33"/>
              <p:cNvSpPr/>
              <p:nvPr/>
            </p:nvSpPr>
            <p:spPr>
              <a:xfrm>
                <a:off x="28739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1" y="1"/>
                    </a:moveTo>
                    <a:lnTo>
                      <a:pt x="1" y="22888"/>
                    </a:lnTo>
                    <a:lnTo>
                      <a:pt x="518" y="22888"/>
                    </a:lnTo>
                    <a:lnTo>
                      <a:pt x="5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4" name="Google Shape;12534;p33"/>
              <p:cNvSpPr/>
              <p:nvPr/>
            </p:nvSpPr>
            <p:spPr>
              <a:xfrm>
                <a:off x="130876" y="3406515"/>
                <a:ext cx="8684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5" name="Google Shape;12535;p33"/>
              <p:cNvSpPr/>
              <p:nvPr/>
            </p:nvSpPr>
            <p:spPr>
              <a:xfrm>
                <a:off x="232995" y="3406515"/>
                <a:ext cx="8684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6" name="Google Shape;12536;p33"/>
              <p:cNvSpPr/>
              <p:nvPr/>
            </p:nvSpPr>
            <p:spPr>
              <a:xfrm>
                <a:off x="335114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7" name="Google Shape;12537;p33"/>
              <p:cNvSpPr/>
              <p:nvPr/>
            </p:nvSpPr>
            <p:spPr>
              <a:xfrm>
                <a:off x="437234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8" name="Google Shape;12538;p33"/>
              <p:cNvSpPr/>
              <p:nvPr/>
            </p:nvSpPr>
            <p:spPr>
              <a:xfrm>
                <a:off x="539353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1" y="1"/>
                    </a:moveTo>
                    <a:lnTo>
                      <a:pt x="1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9" name="Google Shape;12539;p33"/>
              <p:cNvSpPr/>
              <p:nvPr/>
            </p:nvSpPr>
            <p:spPr>
              <a:xfrm>
                <a:off x="641473" y="3406515"/>
                <a:ext cx="8197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22889" extrusionOk="0">
                    <a:moveTo>
                      <a:pt x="1" y="1"/>
                    </a:moveTo>
                    <a:lnTo>
                      <a:pt x="1" y="22888"/>
                    </a:lnTo>
                    <a:lnTo>
                      <a:pt x="487" y="22888"/>
                    </a:lnTo>
                    <a:lnTo>
                      <a:pt x="4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0" name="Google Shape;12540;p33"/>
              <p:cNvSpPr/>
              <p:nvPr/>
            </p:nvSpPr>
            <p:spPr>
              <a:xfrm>
                <a:off x="743592" y="3406515"/>
                <a:ext cx="8197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22889" extrusionOk="0">
                    <a:moveTo>
                      <a:pt x="1" y="1"/>
                    </a:moveTo>
                    <a:lnTo>
                      <a:pt x="1" y="22888"/>
                    </a:lnTo>
                    <a:lnTo>
                      <a:pt x="487" y="22888"/>
                    </a:lnTo>
                    <a:lnTo>
                      <a:pt x="4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1" name="Google Shape;12541;p33"/>
              <p:cNvSpPr/>
              <p:nvPr/>
            </p:nvSpPr>
            <p:spPr>
              <a:xfrm>
                <a:off x="845728" y="3406515"/>
                <a:ext cx="8180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486" y="22888"/>
                    </a:lnTo>
                    <a:lnTo>
                      <a:pt x="48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2" name="Google Shape;12542;p33"/>
              <p:cNvSpPr/>
              <p:nvPr/>
            </p:nvSpPr>
            <p:spPr>
              <a:xfrm>
                <a:off x="947847" y="3406515"/>
                <a:ext cx="8180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487" y="22888"/>
                    </a:lnTo>
                    <a:lnTo>
                      <a:pt x="4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3" name="Google Shape;12543;p33"/>
              <p:cNvSpPr/>
              <p:nvPr/>
            </p:nvSpPr>
            <p:spPr>
              <a:xfrm>
                <a:off x="1049967" y="3406515"/>
                <a:ext cx="8180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487" y="22888"/>
                    </a:lnTo>
                    <a:lnTo>
                      <a:pt x="4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4" name="Google Shape;12544;p33"/>
              <p:cNvSpPr/>
              <p:nvPr/>
            </p:nvSpPr>
            <p:spPr>
              <a:xfrm>
                <a:off x="1151582" y="3406515"/>
                <a:ext cx="8684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5" name="Google Shape;12545;p33"/>
              <p:cNvSpPr/>
              <p:nvPr/>
            </p:nvSpPr>
            <p:spPr>
              <a:xfrm>
                <a:off x="1253702" y="3406515"/>
                <a:ext cx="8684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6" name="Google Shape;12546;p33"/>
              <p:cNvSpPr/>
              <p:nvPr/>
            </p:nvSpPr>
            <p:spPr>
              <a:xfrm>
                <a:off x="1355821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7" name="Google Shape;12547;p33"/>
              <p:cNvSpPr/>
              <p:nvPr/>
            </p:nvSpPr>
            <p:spPr>
              <a:xfrm>
                <a:off x="1457940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8" name="Google Shape;12548;p33"/>
              <p:cNvSpPr/>
              <p:nvPr/>
            </p:nvSpPr>
            <p:spPr>
              <a:xfrm>
                <a:off x="328716" y="3909971"/>
                <a:ext cx="309427" cy="740350"/>
              </a:xfrm>
              <a:custGeom>
                <a:avLst/>
                <a:gdLst/>
                <a:ahLst/>
                <a:cxnLst/>
                <a:rect l="l" t="t" r="r" b="b"/>
                <a:pathLst>
                  <a:path w="18421" h="44075" extrusionOk="0">
                    <a:moveTo>
                      <a:pt x="547" y="1"/>
                    </a:moveTo>
                    <a:lnTo>
                      <a:pt x="213" y="31"/>
                    </a:lnTo>
                    <a:cubicBezTo>
                      <a:pt x="1246" y="4226"/>
                      <a:pt x="3891" y="7326"/>
                      <a:pt x="7630" y="8755"/>
                    </a:cubicBezTo>
                    <a:lnTo>
                      <a:pt x="7630" y="8694"/>
                    </a:lnTo>
                    <a:cubicBezTo>
                      <a:pt x="8541" y="10426"/>
                      <a:pt x="9575" y="12128"/>
                      <a:pt x="10760" y="13739"/>
                    </a:cubicBezTo>
                    <a:cubicBezTo>
                      <a:pt x="11247" y="14438"/>
                      <a:pt x="11520" y="15290"/>
                      <a:pt x="11520" y="16141"/>
                    </a:cubicBezTo>
                    <a:cubicBezTo>
                      <a:pt x="11490" y="17934"/>
                      <a:pt x="11611" y="19697"/>
                      <a:pt x="11855" y="21247"/>
                    </a:cubicBezTo>
                    <a:cubicBezTo>
                      <a:pt x="12007" y="22250"/>
                      <a:pt x="11946" y="23284"/>
                      <a:pt x="11703" y="24256"/>
                    </a:cubicBezTo>
                    <a:cubicBezTo>
                      <a:pt x="10943" y="27144"/>
                      <a:pt x="10365" y="30123"/>
                      <a:pt x="10000" y="33132"/>
                    </a:cubicBezTo>
                    <a:cubicBezTo>
                      <a:pt x="9981" y="33427"/>
                      <a:pt x="9732" y="33607"/>
                      <a:pt x="9476" y="33607"/>
                    </a:cubicBezTo>
                    <a:cubicBezTo>
                      <a:pt x="9337" y="33607"/>
                      <a:pt x="9196" y="33554"/>
                      <a:pt x="9089" y="33436"/>
                    </a:cubicBezTo>
                    <a:cubicBezTo>
                      <a:pt x="8420" y="32706"/>
                      <a:pt x="7630" y="32038"/>
                      <a:pt x="6748" y="31369"/>
                    </a:cubicBezTo>
                    <a:lnTo>
                      <a:pt x="6809" y="31369"/>
                    </a:lnTo>
                    <a:cubicBezTo>
                      <a:pt x="5867" y="29028"/>
                      <a:pt x="5289" y="26597"/>
                      <a:pt x="5107" y="24104"/>
                    </a:cubicBezTo>
                    <a:lnTo>
                      <a:pt x="4590" y="24135"/>
                    </a:lnTo>
                    <a:cubicBezTo>
                      <a:pt x="4742" y="26354"/>
                      <a:pt x="4985" y="28572"/>
                      <a:pt x="5745" y="30670"/>
                    </a:cubicBezTo>
                    <a:cubicBezTo>
                      <a:pt x="5654" y="30609"/>
                      <a:pt x="5532" y="30518"/>
                      <a:pt x="5441" y="30457"/>
                    </a:cubicBezTo>
                    <a:cubicBezTo>
                      <a:pt x="3557" y="29272"/>
                      <a:pt x="1246" y="28147"/>
                      <a:pt x="274" y="26171"/>
                    </a:cubicBezTo>
                    <a:lnTo>
                      <a:pt x="0" y="26293"/>
                    </a:lnTo>
                    <a:cubicBezTo>
                      <a:pt x="1064" y="28451"/>
                      <a:pt x="3070" y="29849"/>
                      <a:pt x="5046" y="31095"/>
                    </a:cubicBezTo>
                    <a:cubicBezTo>
                      <a:pt x="7113" y="32433"/>
                      <a:pt x="8693" y="33892"/>
                      <a:pt x="9757" y="35472"/>
                    </a:cubicBezTo>
                    <a:cubicBezTo>
                      <a:pt x="9514" y="38329"/>
                      <a:pt x="9453" y="41187"/>
                      <a:pt x="9545" y="44074"/>
                    </a:cubicBezTo>
                    <a:lnTo>
                      <a:pt x="11429" y="44044"/>
                    </a:lnTo>
                    <a:cubicBezTo>
                      <a:pt x="10943" y="31825"/>
                      <a:pt x="12706" y="19545"/>
                      <a:pt x="18420" y="9545"/>
                    </a:cubicBezTo>
                    <a:lnTo>
                      <a:pt x="17751" y="9150"/>
                    </a:lnTo>
                    <a:cubicBezTo>
                      <a:pt x="16019" y="12189"/>
                      <a:pt x="14560" y="15442"/>
                      <a:pt x="13344" y="18846"/>
                    </a:cubicBezTo>
                    <a:cubicBezTo>
                      <a:pt x="13263" y="19076"/>
                      <a:pt x="13061" y="19185"/>
                      <a:pt x="12860" y="19185"/>
                    </a:cubicBezTo>
                    <a:cubicBezTo>
                      <a:pt x="12609" y="19185"/>
                      <a:pt x="12358" y="19015"/>
                      <a:pt x="12341" y="18694"/>
                    </a:cubicBezTo>
                    <a:cubicBezTo>
                      <a:pt x="12098" y="14894"/>
                      <a:pt x="12432" y="10487"/>
                      <a:pt x="13861" y="7204"/>
                    </a:cubicBezTo>
                    <a:lnTo>
                      <a:pt x="13162" y="6931"/>
                    </a:lnTo>
                    <a:cubicBezTo>
                      <a:pt x="12554" y="8359"/>
                      <a:pt x="12128" y="9970"/>
                      <a:pt x="11855" y="11672"/>
                    </a:cubicBezTo>
                    <a:cubicBezTo>
                      <a:pt x="11800" y="12089"/>
                      <a:pt x="11454" y="12333"/>
                      <a:pt x="11099" y="12333"/>
                    </a:cubicBezTo>
                    <a:cubicBezTo>
                      <a:pt x="10859" y="12333"/>
                      <a:pt x="10616" y="12222"/>
                      <a:pt x="10456" y="11976"/>
                    </a:cubicBezTo>
                    <a:cubicBezTo>
                      <a:pt x="7934" y="8177"/>
                      <a:pt x="5867" y="4195"/>
                      <a:pt x="5107" y="213"/>
                    </a:cubicBezTo>
                    <a:lnTo>
                      <a:pt x="4620" y="183"/>
                    </a:lnTo>
                    <a:lnTo>
                      <a:pt x="4620" y="183"/>
                    </a:lnTo>
                    <a:cubicBezTo>
                      <a:pt x="5016" y="2311"/>
                      <a:pt x="5715" y="4469"/>
                      <a:pt x="6657" y="6627"/>
                    </a:cubicBezTo>
                    <a:cubicBezTo>
                      <a:pt x="6778" y="6917"/>
                      <a:pt x="6553" y="7207"/>
                      <a:pt x="6288" y="7207"/>
                    </a:cubicBezTo>
                    <a:cubicBezTo>
                      <a:pt x="6219" y="7207"/>
                      <a:pt x="6148" y="7187"/>
                      <a:pt x="6079" y="7144"/>
                    </a:cubicBezTo>
                    <a:cubicBezTo>
                      <a:pt x="3526" y="5624"/>
                      <a:pt x="1338" y="3283"/>
                      <a:pt x="54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9" name="Google Shape;12549;p33"/>
              <p:cNvSpPr/>
              <p:nvPr/>
            </p:nvSpPr>
            <p:spPr>
              <a:xfrm>
                <a:off x="358836" y="3789541"/>
                <a:ext cx="551949" cy="311913"/>
              </a:xfrm>
              <a:custGeom>
                <a:avLst/>
                <a:gdLst/>
                <a:ahLst/>
                <a:cxnLst/>
                <a:rect l="l" t="t" r="r" b="b"/>
                <a:pathLst>
                  <a:path w="32859" h="18569" extrusionOk="0">
                    <a:moveTo>
                      <a:pt x="16479" y="1"/>
                    </a:moveTo>
                    <a:cubicBezTo>
                      <a:pt x="16328" y="1"/>
                      <a:pt x="16167" y="25"/>
                      <a:pt x="15989" y="87"/>
                    </a:cubicBezTo>
                    <a:cubicBezTo>
                      <a:pt x="15381" y="300"/>
                      <a:pt x="14743" y="635"/>
                      <a:pt x="14135" y="787"/>
                    </a:cubicBezTo>
                    <a:cubicBezTo>
                      <a:pt x="14078" y="802"/>
                      <a:pt x="14020" y="808"/>
                      <a:pt x="13960" y="808"/>
                    </a:cubicBezTo>
                    <a:cubicBezTo>
                      <a:pt x="13668" y="808"/>
                      <a:pt x="13336" y="662"/>
                      <a:pt x="13036" y="662"/>
                    </a:cubicBezTo>
                    <a:cubicBezTo>
                      <a:pt x="12897" y="662"/>
                      <a:pt x="12764" y="693"/>
                      <a:pt x="12645" y="787"/>
                    </a:cubicBezTo>
                    <a:cubicBezTo>
                      <a:pt x="12347" y="1055"/>
                      <a:pt x="12195" y="1790"/>
                      <a:pt x="11674" y="1790"/>
                    </a:cubicBezTo>
                    <a:cubicBezTo>
                      <a:pt x="11663" y="1790"/>
                      <a:pt x="11653" y="1790"/>
                      <a:pt x="11642" y="1790"/>
                    </a:cubicBezTo>
                    <a:cubicBezTo>
                      <a:pt x="11307" y="1764"/>
                      <a:pt x="10927" y="1453"/>
                      <a:pt x="10578" y="1453"/>
                    </a:cubicBezTo>
                    <a:cubicBezTo>
                      <a:pt x="10516" y="1453"/>
                      <a:pt x="10456" y="1463"/>
                      <a:pt x="10396" y="1486"/>
                    </a:cubicBezTo>
                    <a:cubicBezTo>
                      <a:pt x="9636" y="1811"/>
                      <a:pt x="10209" y="2936"/>
                      <a:pt x="9346" y="2936"/>
                    </a:cubicBezTo>
                    <a:cubicBezTo>
                      <a:pt x="9242" y="2936"/>
                      <a:pt x="9117" y="2920"/>
                      <a:pt x="8967" y="2884"/>
                    </a:cubicBezTo>
                    <a:cubicBezTo>
                      <a:pt x="8840" y="2852"/>
                      <a:pt x="8720" y="2838"/>
                      <a:pt x="8605" y="2838"/>
                    </a:cubicBezTo>
                    <a:cubicBezTo>
                      <a:pt x="8064" y="2838"/>
                      <a:pt x="7645" y="3155"/>
                      <a:pt x="7144" y="3431"/>
                    </a:cubicBezTo>
                    <a:cubicBezTo>
                      <a:pt x="6718" y="3674"/>
                      <a:pt x="6809" y="4343"/>
                      <a:pt x="6414" y="4586"/>
                    </a:cubicBezTo>
                    <a:cubicBezTo>
                      <a:pt x="6335" y="4636"/>
                      <a:pt x="6242" y="4656"/>
                      <a:pt x="6143" y="4656"/>
                    </a:cubicBezTo>
                    <a:cubicBezTo>
                      <a:pt x="5820" y="4656"/>
                      <a:pt x="5423" y="4450"/>
                      <a:pt x="5168" y="4404"/>
                    </a:cubicBezTo>
                    <a:cubicBezTo>
                      <a:pt x="5145" y="4401"/>
                      <a:pt x="5123" y="4400"/>
                      <a:pt x="5101" y="4400"/>
                    </a:cubicBezTo>
                    <a:cubicBezTo>
                      <a:pt x="4568" y="4400"/>
                      <a:pt x="4301" y="5084"/>
                      <a:pt x="3922" y="5376"/>
                    </a:cubicBezTo>
                    <a:cubicBezTo>
                      <a:pt x="3527" y="5711"/>
                      <a:pt x="3861" y="6379"/>
                      <a:pt x="3496" y="6744"/>
                    </a:cubicBezTo>
                    <a:cubicBezTo>
                      <a:pt x="3131" y="7078"/>
                      <a:pt x="2493" y="7078"/>
                      <a:pt x="2311" y="7626"/>
                    </a:cubicBezTo>
                    <a:cubicBezTo>
                      <a:pt x="2159" y="8112"/>
                      <a:pt x="2311" y="8598"/>
                      <a:pt x="1794" y="8902"/>
                    </a:cubicBezTo>
                    <a:cubicBezTo>
                      <a:pt x="1277" y="9236"/>
                      <a:pt x="973" y="9388"/>
                      <a:pt x="1095" y="10088"/>
                    </a:cubicBezTo>
                    <a:cubicBezTo>
                      <a:pt x="1277" y="11182"/>
                      <a:pt x="1" y="11911"/>
                      <a:pt x="1216" y="12580"/>
                    </a:cubicBezTo>
                    <a:cubicBezTo>
                      <a:pt x="1703" y="12823"/>
                      <a:pt x="1916" y="13279"/>
                      <a:pt x="2250" y="13705"/>
                    </a:cubicBezTo>
                    <a:cubicBezTo>
                      <a:pt x="2645" y="14161"/>
                      <a:pt x="3101" y="14191"/>
                      <a:pt x="3557" y="14556"/>
                    </a:cubicBezTo>
                    <a:cubicBezTo>
                      <a:pt x="4105" y="15017"/>
                      <a:pt x="4654" y="16575"/>
                      <a:pt x="5540" y="16575"/>
                    </a:cubicBezTo>
                    <a:cubicBezTo>
                      <a:pt x="5587" y="16575"/>
                      <a:pt x="5636" y="16571"/>
                      <a:pt x="5685" y="16562"/>
                    </a:cubicBezTo>
                    <a:cubicBezTo>
                      <a:pt x="5980" y="16505"/>
                      <a:pt x="6198" y="16462"/>
                      <a:pt x="6406" y="16462"/>
                    </a:cubicBezTo>
                    <a:cubicBezTo>
                      <a:pt x="6648" y="16462"/>
                      <a:pt x="6878" y="16520"/>
                      <a:pt x="7204" y="16683"/>
                    </a:cubicBezTo>
                    <a:cubicBezTo>
                      <a:pt x="7873" y="16987"/>
                      <a:pt x="8390" y="16775"/>
                      <a:pt x="9089" y="16927"/>
                    </a:cubicBezTo>
                    <a:cubicBezTo>
                      <a:pt x="9788" y="17079"/>
                      <a:pt x="10487" y="17322"/>
                      <a:pt x="11217" y="17443"/>
                    </a:cubicBezTo>
                    <a:cubicBezTo>
                      <a:pt x="11319" y="17469"/>
                      <a:pt x="11423" y="17479"/>
                      <a:pt x="11527" y="17479"/>
                    </a:cubicBezTo>
                    <a:cubicBezTo>
                      <a:pt x="11902" y="17479"/>
                      <a:pt x="12283" y="17348"/>
                      <a:pt x="12648" y="17348"/>
                    </a:cubicBezTo>
                    <a:cubicBezTo>
                      <a:pt x="12781" y="17348"/>
                      <a:pt x="12912" y="17366"/>
                      <a:pt x="13040" y="17413"/>
                    </a:cubicBezTo>
                    <a:cubicBezTo>
                      <a:pt x="13618" y="17656"/>
                      <a:pt x="14074" y="17808"/>
                      <a:pt x="14651" y="17990"/>
                    </a:cubicBezTo>
                    <a:cubicBezTo>
                      <a:pt x="15229" y="18112"/>
                      <a:pt x="16019" y="18446"/>
                      <a:pt x="16566" y="18446"/>
                    </a:cubicBezTo>
                    <a:cubicBezTo>
                      <a:pt x="17448" y="18446"/>
                      <a:pt x="18238" y="17747"/>
                      <a:pt x="19089" y="17717"/>
                    </a:cubicBezTo>
                    <a:cubicBezTo>
                      <a:pt x="19098" y="17716"/>
                      <a:pt x="19107" y="17716"/>
                      <a:pt x="19116" y="17716"/>
                    </a:cubicBezTo>
                    <a:cubicBezTo>
                      <a:pt x="19635" y="17716"/>
                      <a:pt x="19851" y="18569"/>
                      <a:pt x="20398" y="18569"/>
                    </a:cubicBezTo>
                    <a:cubicBezTo>
                      <a:pt x="20408" y="18569"/>
                      <a:pt x="20417" y="18568"/>
                      <a:pt x="20427" y="18568"/>
                    </a:cubicBezTo>
                    <a:cubicBezTo>
                      <a:pt x="21173" y="18515"/>
                      <a:pt x="21195" y="17760"/>
                      <a:pt x="21927" y="17760"/>
                    </a:cubicBezTo>
                    <a:cubicBezTo>
                      <a:pt x="22030" y="17760"/>
                      <a:pt x="22146" y="17774"/>
                      <a:pt x="22281" y="17808"/>
                    </a:cubicBezTo>
                    <a:cubicBezTo>
                      <a:pt x="22573" y="17881"/>
                      <a:pt x="23207" y="18020"/>
                      <a:pt x="23738" y="18020"/>
                    </a:cubicBezTo>
                    <a:cubicBezTo>
                      <a:pt x="24090" y="18020"/>
                      <a:pt x="24397" y="17959"/>
                      <a:pt x="24530" y="17778"/>
                    </a:cubicBezTo>
                    <a:cubicBezTo>
                      <a:pt x="24773" y="17504"/>
                      <a:pt x="24864" y="17079"/>
                      <a:pt x="25138" y="16835"/>
                    </a:cubicBezTo>
                    <a:cubicBezTo>
                      <a:pt x="25381" y="16623"/>
                      <a:pt x="25898" y="16623"/>
                      <a:pt x="26202" y="16531"/>
                    </a:cubicBezTo>
                    <a:cubicBezTo>
                      <a:pt x="26992" y="16288"/>
                      <a:pt x="27630" y="16562"/>
                      <a:pt x="28451" y="16197"/>
                    </a:cubicBezTo>
                    <a:cubicBezTo>
                      <a:pt x="28785" y="16045"/>
                      <a:pt x="29150" y="15924"/>
                      <a:pt x="29272" y="15528"/>
                    </a:cubicBezTo>
                    <a:cubicBezTo>
                      <a:pt x="29393" y="15255"/>
                      <a:pt x="29424" y="14860"/>
                      <a:pt x="29667" y="14647"/>
                    </a:cubicBezTo>
                    <a:cubicBezTo>
                      <a:pt x="30214" y="14221"/>
                      <a:pt x="30913" y="14525"/>
                      <a:pt x="31126" y="13674"/>
                    </a:cubicBezTo>
                    <a:cubicBezTo>
                      <a:pt x="31308" y="12945"/>
                      <a:pt x="31673" y="12063"/>
                      <a:pt x="32159" y="11486"/>
                    </a:cubicBezTo>
                    <a:cubicBezTo>
                      <a:pt x="32646" y="10939"/>
                      <a:pt x="32858" y="10604"/>
                      <a:pt x="32190" y="10148"/>
                    </a:cubicBezTo>
                    <a:cubicBezTo>
                      <a:pt x="31460" y="9601"/>
                      <a:pt x="31764" y="9328"/>
                      <a:pt x="31673" y="8537"/>
                    </a:cubicBezTo>
                    <a:cubicBezTo>
                      <a:pt x="31612" y="7990"/>
                      <a:pt x="31278" y="7018"/>
                      <a:pt x="30731" y="6835"/>
                    </a:cubicBezTo>
                    <a:cubicBezTo>
                      <a:pt x="30396" y="6714"/>
                      <a:pt x="29940" y="6683"/>
                      <a:pt x="29758" y="6319"/>
                    </a:cubicBezTo>
                    <a:cubicBezTo>
                      <a:pt x="29606" y="6015"/>
                      <a:pt x="29636" y="5650"/>
                      <a:pt x="29484" y="5346"/>
                    </a:cubicBezTo>
                    <a:cubicBezTo>
                      <a:pt x="29167" y="4769"/>
                      <a:pt x="28440" y="4247"/>
                      <a:pt x="27795" y="4247"/>
                    </a:cubicBezTo>
                    <a:cubicBezTo>
                      <a:pt x="27760" y="4247"/>
                      <a:pt x="27725" y="4248"/>
                      <a:pt x="27691" y="4252"/>
                    </a:cubicBezTo>
                    <a:cubicBezTo>
                      <a:pt x="27656" y="4255"/>
                      <a:pt x="27621" y="4256"/>
                      <a:pt x="27587" y="4256"/>
                    </a:cubicBezTo>
                    <a:cubicBezTo>
                      <a:pt x="26415" y="4256"/>
                      <a:pt x="25906" y="2543"/>
                      <a:pt x="24800" y="2543"/>
                    </a:cubicBezTo>
                    <a:cubicBezTo>
                      <a:pt x="24634" y="2543"/>
                      <a:pt x="24454" y="2582"/>
                      <a:pt x="24256" y="2671"/>
                    </a:cubicBezTo>
                    <a:cubicBezTo>
                      <a:pt x="24002" y="2788"/>
                      <a:pt x="23817" y="2838"/>
                      <a:pt x="23680" y="2838"/>
                    </a:cubicBezTo>
                    <a:cubicBezTo>
                      <a:pt x="23001" y="2838"/>
                      <a:pt x="23531" y="1607"/>
                      <a:pt x="22797" y="1303"/>
                    </a:cubicBezTo>
                    <a:cubicBezTo>
                      <a:pt x="22730" y="1278"/>
                      <a:pt x="22662" y="1267"/>
                      <a:pt x="22596" y="1267"/>
                    </a:cubicBezTo>
                    <a:cubicBezTo>
                      <a:pt x="22250" y="1267"/>
                      <a:pt x="21916" y="1552"/>
                      <a:pt x="21571" y="1552"/>
                    </a:cubicBezTo>
                    <a:cubicBezTo>
                      <a:pt x="21504" y="1552"/>
                      <a:pt x="21437" y="1541"/>
                      <a:pt x="21369" y="1516"/>
                    </a:cubicBezTo>
                    <a:cubicBezTo>
                      <a:pt x="20852" y="1334"/>
                      <a:pt x="20183" y="1182"/>
                      <a:pt x="19758" y="817"/>
                    </a:cubicBezTo>
                    <a:cubicBezTo>
                      <a:pt x="19089" y="209"/>
                      <a:pt x="18633" y="422"/>
                      <a:pt x="17813" y="300"/>
                    </a:cubicBezTo>
                    <a:cubicBezTo>
                      <a:pt x="17292" y="210"/>
                      <a:pt x="16923" y="1"/>
                      <a:pt x="1647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0" name="Google Shape;12550;p33"/>
              <p:cNvSpPr/>
              <p:nvPr/>
            </p:nvSpPr>
            <p:spPr>
              <a:xfrm>
                <a:off x="-76200" y="4029057"/>
                <a:ext cx="705629" cy="391516"/>
              </a:xfrm>
              <a:custGeom>
                <a:avLst/>
                <a:gdLst/>
                <a:ahLst/>
                <a:cxnLst/>
                <a:rect l="l" t="t" r="r" b="b"/>
                <a:pathLst>
                  <a:path w="42008" h="23308" extrusionOk="0">
                    <a:moveTo>
                      <a:pt x="19910" y="1"/>
                    </a:moveTo>
                    <a:cubicBezTo>
                      <a:pt x="19761" y="1"/>
                      <a:pt x="19618" y="8"/>
                      <a:pt x="19484" y="24"/>
                    </a:cubicBezTo>
                    <a:cubicBezTo>
                      <a:pt x="18961" y="99"/>
                      <a:pt x="18683" y="520"/>
                      <a:pt x="18199" y="520"/>
                    </a:cubicBezTo>
                    <a:cubicBezTo>
                      <a:pt x="18092" y="520"/>
                      <a:pt x="17975" y="499"/>
                      <a:pt x="17843" y="450"/>
                    </a:cubicBezTo>
                    <a:cubicBezTo>
                      <a:pt x="17469" y="312"/>
                      <a:pt x="17109" y="276"/>
                      <a:pt x="16736" y="276"/>
                    </a:cubicBezTo>
                    <a:cubicBezTo>
                      <a:pt x="16532" y="276"/>
                      <a:pt x="16325" y="287"/>
                      <a:pt x="16110" y="298"/>
                    </a:cubicBezTo>
                    <a:cubicBezTo>
                      <a:pt x="16074" y="300"/>
                      <a:pt x="16036" y="301"/>
                      <a:pt x="15996" y="301"/>
                    </a:cubicBezTo>
                    <a:cubicBezTo>
                      <a:pt x="15690" y="301"/>
                      <a:pt x="15295" y="236"/>
                      <a:pt x="14941" y="236"/>
                    </a:cubicBezTo>
                    <a:cubicBezTo>
                      <a:pt x="14769" y="236"/>
                      <a:pt x="14606" y="252"/>
                      <a:pt x="14469" y="298"/>
                    </a:cubicBezTo>
                    <a:cubicBezTo>
                      <a:pt x="14023" y="446"/>
                      <a:pt x="13781" y="1089"/>
                      <a:pt x="13259" y="1089"/>
                    </a:cubicBezTo>
                    <a:cubicBezTo>
                      <a:pt x="13247" y="1089"/>
                      <a:pt x="13235" y="1089"/>
                      <a:pt x="13223" y="1088"/>
                    </a:cubicBezTo>
                    <a:cubicBezTo>
                      <a:pt x="12983" y="1068"/>
                      <a:pt x="12560" y="851"/>
                      <a:pt x="12246" y="851"/>
                    </a:cubicBezTo>
                    <a:cubicBezTo>
                      <a:pt x="12082" y="851"/>
                      <a:pt x="11948" y="911"/>
                      <a:pt x="11885" y="1088"/>
                    </a:cubicBezTo>
                    <a:cubicBezTo>
                      <a:pt x="11733" y="1483"/>
                      <a:pt x="11764" y="1939"/>
                      <a:pt x="11672" y="2334"/>
                    </a:cubicBezTo>
                    <a:cubicBezTo>
                      <a:pt x="11598" y="2633"/>
                      <a:pt x="11454" y="2737"/>
                      <a:pt x="11262" y="2737"/>
                    </a:cubicBezTo>
                    <a:cubicBezTo>
                      <a:pt x="11142" y="2737"/>
                      <a:pt x="11004" y="2697"/>
                      <a:pt x="10852" y="2638"/>
                    </a:cubicBezTo>
                    <a:cubicBezTo>
                      <a:pt x="10595" y="2535"/>
                      <a:pt x="10403" y="2498"/>
                      <a:pt x="10221" y="2498"/>
                    </a:cubicBezTo>
                    <a:cubicBezTo>
                      <a:pt x="9973" y="2498"/>
                      <a:pt x="9744" y="2568"/>
                      <a:pt x="9393" y="2638"/>
                    </a:cubicBezTo>
                    <a:cubicBezTo>
                      <a:pt x="9028" y="2729"/>
                      <a:pt x="8663" y="2912"/>
                      <a:pt x="8299" y="2942"/>
                    </a:cubicBezTo>
                    <a:cubicBezTo>
                      <a:pt x="8025" y="2973"/>
                      <a:pt x="7721" y="2942"/>
                      <a:pt x="7508" y="3064"/>
                    </a:cubicBezTo>
                    <a:cubicBezTo>
                      <a:pt x="7204" y="3246"/>
                      <a:pt x="7295" y="3915"/>
                      <a:pt x="7295" y="4188"/>
                    </a:cubicBezTo>
                    <a:cubicBezTo>
                      <a:pt x="7271" y="4694"/>
                      <a:pt x="7114" y="4842"/>
                      <a:pt x="6887" y="4842"/>
                    </a:cubicBezTo>
                    <a:cubicBezTo>
                      <a:pt x="6567" y="4842"/>
                      <a:pt x="6108" y="4547"/>
                      <a:pt x="5692" y="4547"/>
                    </a:cubicBezTo>
                    <a:cubicBezTo>
                      <a:pt x="5659" y="4547"/>
                      <a:pt x="5626" y="4549"/>
                      <a:pt x="5593" y="4553"/>
                    </a:cubicBezTo>
                    <a:cubicBezTo>
                      <a:pt x="5107" y="4583"/>
                      <a:pt x="4225" y="5070"/>
                      <a:pt x="4074" y="5556"/>
                    </a:cubicBezTo>
                    <a:cubicBezTo>
                      <a:pt x="3922" y="6103"/>
                      <a:pt x="3891" y="6468"/>
                      <a:pt x="3283" y="6711"/>
                    </a:cubicBezTo>
                    <a:cubicBezTo>
                      <a:pt x="2432" y="7046"/>
                      <a:pt x="912" y="8140"/>
                      <a:pt x="882" y="9173"/>
                    </a:cubicBezTo>
                    <a:cubicBezTo>
                      <a:pt x="852" y="9660"/>
                      <a:pt x="1307" y="10055"/>
                      <a:pt x="1338" y="10511"/>
                    </a:cubicBezTo>
                    <a:cubicBezTo>
                      <a:pt x="1338" y="10815"/>
                      <a:pt x="1399" y="11757"/>
                      <a:pt x="1216" y="11970"/>
                    </a:cubicBezTo>
                    <a:cubicBezTo>
                      <a:pt x="943" y="12304"/>
                      <a:pt x="426" y="12365"/>
                      <a:pt x="183" y="12730"/>
                    </a:cubicBezTo>
                    <a:cubicBezTo>
                      <a:pt x="0" y="13033"/>
                      <a:pt x="183" y="14037"/>
                      <a:pt x="365" y="14340"/>
                    </a:cubicBezTo>
                    <a:cubicBezTo>
                      <a:pt x="730" y="14918"/>
                      <a:pt x="1186" y="15070"/>
                      <a:pt x="912" y="15830"/>
                    </a:cubicBezTo>
                    <a:cubicBezTo>
                      <a:pt x="791" y="16195"/>
                      <a:pt x="578" y="16711"/>
                      <a:pt x="1064" y="16863"/>
                    </a:cubicBezTo>
                    <a:cubicBezTo>
                      <a:pt x="1399" y="16985"/>
                      <a:pt x="2007" y="16924"/>
                      <a:pt x="2250" y="17228"/>
                    </a:cubicBezTo>
                    <a:cubicBezTo>
                      <a:pt x="2645" y="17775"/>
                      <a:pt x="2827" y="18261"/>
                      <a:pt x="3435" y="18626"/>
                    </a:cubicBezTo>
                    <a:cubicBezTo>
                      <a:pt x="4074" y="18991"/>
                      <a:pt x="4104" y="19265"/>
                      <a:pt x="4377" y="19903"/>
                    </a:cubicBezTo>
                    <a:cubicBezTo>
                      <a:pt x="4499" y="20146"/>
                      <a:pt x="4659" y="20230"/>
                      <a:pt x="4837" y="20230"/>
                    </a:cubicBezTo>
                    <a:cubicBezTo>
                      <a:pt x="5016" y="20230"/>
                      <a:pt x="5213" y="20146"/>
                      <a:pt x="5411" y="20055"/>
                    </a:cubicBezTo>
                    <a:cubicBezTo>
                      <a:pt x="5651" y="19950"/>
                      <a:pt x="5832" y="19904"/>
                      <a:pt x="5969" y="19904"/>
                    </a:cubicBezTo>
                    <a:cubicBezTo>
                      <a:pt x="6512" y="19904"/>
                      <a:pt x="6397" y="20616"/>
                      <a:pt x="6688" y="21271"/>
                    </a:cubicBezTo>
                    <a:cubicBezTo>
                      <a:pt x="6764" y="21423"/>
                      <a:pt x="6869" y="21480"/>
                      <a:pt x="6987" y="21480"/>
                    </a:cubicBezTo>
                    <a:cubicBezTo>
                      <a:pt x="7246" y="21480"/>
                      <a:pt x="7563" y="21204"/>
                      <a:pt x="7751" y="21058"/>
                    </a:cubicBezTo>
                    <a:cubicBezTo>
                      <a:pt x="8051" y="20864"/>
                      <a:pt x="8248" y="20824"/>
                      <a:pt x="8473" y="20824"/>
                    </a:cubicBezTo>
                    <a:cubicBezTo>
                      <a:pt x="8637" y="20824"/>
                      <a:pt x="8815" y="20845"/>
                      <a:pt x="9058" y="20845"/>
                    </a:cubicBezTo>
                    <a:cubicBezTo>
                      <a:pt x="9788" y="20845"/>
                      <a:pt x="9970" y="21149"/>
                      <a:pt x="10548" y="21483"/>
                    </a:cubicBezTo>
                    <a:cubicBezTo>
                      <a:pt x="10658" y="21548"/>
                      <a:pt x="10774" y="21571"/>
                      <a:pt x="10894" y="21571"/>
                    </a:cubicBezTo>
                    <a:cubicBezTo>
                      <a:pt x="11209" y="21571"/>
                      <a:pt x="11545" y="21410"/>
                      <a:pt x="11833" y="21410"/>
                    </a:cubicBezTo>
                    <a:cubicBezTo>
                      <a:pt x="11951" y="21410"/>
                      <a:pt x="12061" y="21437"/>
                      <a:pt x="12159" y="21514"/>
                    </a:cubicBezTo>
                    <a:cubicBezTo>
                      <a:pt x="12647" y="21880"/>
                      <a:pt x="12645" y="22912"/>
                      <a:pt x="13160" y="22912"/>
                    </a:cubicBezTo>
                    <a:cubicBezTo>
                      <a:pt x="13286" y="22912"/>
                      <a:pt x="13444" y="22849"/>
                      <a:pt x="13648" y="22699"/>
                    </a:cubicBezTo>
                    <a:cubicBezTo>
                      <a:pt x="13891" y="22537"/>
                      <a:pt x="14134" y="22335"/>
                      <a:pt x="14387" y="22335"/>
                    </a:cubicBezTo>
                    <a:cubicBezTo>
                      <a:pt x="14513" y="22335"/>
                      <a:pt x="14641" y="22385"/>
                      <a:pt x="14773" y="22517"/>
                    </a:cubicBezTo>
                    <a:cubicBezTo>
                      <a:pt x="14959" y="22704"/>
                      <a:pt x="15287" y="23218"/>
                      <a:pt x="15610" y="23218"/>
                    </a:cubicBezTo>
                    <a:cubicBezTo>
                      <a:pt x="15656" y="23218"/>
                      <a:pt x="15701" y="23208"/>
                      <a:pt x="15745" y="23186"/>
                    </a:cubicBezTo>
                    <a:cubicBezTo>
                      <a:pt x="16201" y="22973"/>
                      <a:pt x="16353" y="22365"/>
                      <a:pt x="16809" y="22152"/>
                    </a:cubicBezTo>
                    <a:cubicBezTo>
                      <a:pt x="16858" y="22128"/>
                      <a:pt x="16907" y="22117"/>
                      <a:pt x="16956" y="22117"/>
                    </a:cubicBezTo>
                    <a:cubicBezTo>
                      <a:pt x="17277" y="22117"/>
                      <a:pt x="17602" y="22576"/>
                      <a:pt x="17812" y="22760"/>
                    </a:cubicBezTo>
                    <a:cubicBezTo>
                      <a:pt x="17947" y="22867"/>
                      <a:pt x="18102" y="22910"/>
                      <a:pt x="18271" y="22910"/>
                    </a:cubicBezTo>
                    <a:cubicBezTo>
                      <a:pt x="19016" y="22910"/>
                      <a:pt x="20019" y="22061"/>
                      <a:pt x="20639" y="22061"/>
                    </a:cubicBezTo>
                    <a:cubicBezTo>
                      <a:pt x="21095" y="22061"/>
                      <a:pt x="21369" y="22760"/>
                      <a:pt x="21733" y="22942"/>
                    </a:cubicBezTo>
                    <a:cubicBezTo>
                      <a:pt x="22056" y="23083"/>
                      <a:pt x="22565" y="23264"/>
                      <a:pt x="23004" y="23264"/>
                    </a:cubicBezTo>
                    <a:cubicBezTo>
                      <a:pt x="23228" y="23264"/>
                      <a:pt x="23434" y="23217"/>
                      <a:pt x="23588" y="23094"/>
                    </a:cubicBezTo>
                    <a:cubicBezTo>
                      <a:pt x="23901" y="22839"/>
                      <a:pt x="24127" y="22610"/>
                      <a:pt x="24411" y="22610"/>
                    </a:cubicBezTo>
                    <a:cubicBezTo>
                      <a:pt x="24566" y="22610"/>
                      <a:pt x="24740" y="22679"/>
                      <a:pt x="24955" y="22851"/>
                    </a:cubicBezTo>
                    <a:cubicBezTo>
                      <a:pt x="25502" y="23307"/>
                      <a:pt x="25928" y="23277"/>
                      <a:pt x="26658" y="23307"/>
                    </a:cubicBezTo>
                    <a:cubicBezTo>
                      <a:pt x="27296" y="23307"/>
                      <a:pt x="27417" y="22851"/>
                      <a:pt x="27813" y="22426"/>
                    </a:cubicBezTo>
                    <a:cubicBezTo>
                      <a:pt x="27940" y="22298"/>
                      <a:pt x="28074" y="22252"/>
                      <a:pt x="28212" y="22252"/>
                    </a:cubicBezTo>
                    <a:cubicBezTo>
                      <a:pt x="28567" y="22252"/>
                      <a:pt x="28949" y="22556"/>
                      <a:pt x="29320" y="22556"/>
                    </a:cubicBezTo>
                    <a:cubicBezTo>
                      <a:pt x="29355" y="22556"/>
                      <a:pt x="29389" y="22553"/>
                      <a:pt x="29424" y="22547"/>
                    </a:cubicBezTo>
                    <a:cubicBezTo>
                      <a:pt x="29496" y="22536"/>
                      <a:pt x="29570" y="22532"/>
                      <a:pt x="29646" y="22532"/>
                    </a:cubicBezTo>
                    <a:cubicBezTo>
                      <a:pt x="29874" y="22532"/>
                      <a:pt x="30112" y="22570"/>
                      <a:pt x="30332" y="22570"/>
                    </a:cubicBezTo>
                    <a:cubicBezTo>
                      <a:pt x="30624" y="22570"/>
                      <a:pt x="30883" y="22502"/>
                      <a:pt x="31034" y="22183"/>
                    </a:cubicBezTo>
                    <a:cubicBezTo>
                      <a:pt x="31186" y="21848"/>
                      <a:pt x="31247" y="21331"/>
                      <a:pt x="31551" y="21088"/>
                    </a:cubicBezTo>
                    <a:cubicBezTo>
                      <a:pt x="31615" y="21028"/>
                      <a:pt x="31682" y="21001"/>
                      <a:pt x="31751" y="21001"/>
                    </a:cubicBezTo>
                    <a:cubicBezTo>
                      <a:pt x="32192" y="21001"/>
                      <a:pt x="32719" y="22082"/>
                      <a:pt x="33189" y="22082"/>
                    </a:cubicBezTo>
                    <a:cubicBezTo>
                      <a:pt x="33306" y="22082"/>
                      <a:pt x="33419" y="22015"/>
                      <a:pt x="33527" y="21848"/>
                    </a:cubicBezTo>
                    <a:cubicBezTo>
                      <a:pt x="33831" y="21362"/>
                      <a:pt x="33861" y="20906"/>
                      <a:pt x="34469" y="20693"/>
                    </a:cubicBezTo>
                    <a:cubicBezTo>
                      <a:pt x="34958" y="20530"/>
                      <a:pt x="35350" y="20319"/>
                      <a:pt x="35839" y="20319"/>
                    </a:cubicBezTo>
                    <a:cubicBezTo>
                      <a:pt x="35898" y="20319"/>
                      <a:pt x="35958" y="20322"/>
                      <a:pt x="36019" y="20328"/>
                    </a:cubicBezTo>
                    <a:cubicBezTo>
                      <a:pt x="36071" y="20333"/>
                      <a:pt x="36121" y="20335"/>
                      <a:pt x="36168" y="20335"/>
                    </a:cubicBezTo>
                    <a:cubicBezTo>
                      <a:pt x="36810" y="20335"/>
                      <a:pt x="37023" y="19961"/>
                      <a:pt x="37448" y="19508"/>
                    </a:cubicBezTo>
                    <a:cubicBezTo>
                      <a:pt x="37874" y="19021"/>
                      <a:pt x="38603" y="19052"/>
                      <a:pt x="38968" y="18505"/>
                    </a:cubicBezTo>
                    <a:cubicBezTo>
                      <a:pt x="39272" y="18018"/>
                      <a:pt x="39606" y="17380"/>
                      <a:pt x="39728" y="16803"/>
                    </a:cubicBezTo>
                    <a:cubicBezTo>
                      <a:pt x="39880" y="16225"/>
                      <a:pt x="40184" y="16073"/>
                      <a:pt x="40640" y="15769"/>
                    </a:cubicBezTo>
                    <a:cubicBezTo>
                      <a:pt x="41247" y="15344"/>
                      <a:pt x="40761" y="14857"/>
                      <a:pt x="40518" y="14401"/>
                    </a:cubicBezTo>
                    <a:cubicBezTo>
                      <a:pt x="40275" y="13915"/>
                      <a:pt x="40609" y="13702"/>
                      <a:pt x="40974" y="13429"/>
                    </a:cubicBezTo>
                    <a:cubicBezTo>
                      <a:pt x="42007" y="12699"/>
                      <a:pt x="41004" y="12517"/>
                      <a:pt x="40336" y="12122"/>
                    </a:cubicBezTo>
                    <a:cubicBezTo>
                      <a:pt x="39819" y="11818"/>
                      <a:pt x="40123" y="11422"/>
                      <a:pt x="40336" y="11027"/>
                    </a:cubicBezTo>
                    <a:cubicBezTo>
                      <a:pt x="40640" y="10480"/>
                      <a:pt x="40336" y="10115"/>
                      <a:pt x="40062" y="9629"/>
                    </a:cubicBezTo>
                    <a:cubicBezTo>
                      <a:pt x="39576" y="8839"/>
                      <a:pt x="38269" y="9325"/>
                      <a:pt x="38603" y="8170"/>
                    </a:cubicBezTo>
                    <a:cubicBezTo>
                      <a:pt x="38725" y="7714"/>
                      <a:pt x="38998" y="7228"/>
                      <a:pt x="38512" y="6924"/>
                    </a:cubicBezTo>
                    <a:cubicBezTo>
                      <a:pt x="38238" y="6711"/>
                      <a:pt x="37691" y="6286"/>
                      <a:pt x="37296" y="6286"/>
                    </a:cubicBezTo>
                    <a:cubicBezTo>
                      <a:pt x="37063" y="6286"/>
                      <a:pt x="36713" y="6403"/>
                      <a:pt x="36419" y="6403"/>
                    </a:cubicBezTo>
                    <a:cubicBezTo>
                      <a:pt x="36291" y="6403"/>
                      <a:pt x="36173" y="6381"/>
                      <a:pt x="36080" y="6316"/>
                    </a:cubicBezTo>
                    <a:cubicBezTo>
                      <a:pt x="35685" y="5982"/>
                      <a:pt x="35746" y="5252"/>
                      <a:pt x="35168" y="5131"/>
                    </a:cubicBezTo>
                    <a:cubicBezTo>
                      <a:pt x="34500" y="5009"/>
                      <a:pt x="34013" y="5252"/>
                      <a:pt x="33801" y="4492"/>
                    </a:cubicBezTo>
                    <a:cubicBezTo>
                      <a:pt x="33618" y="3884"/>
                      <a:pt x="33466" y="3641"/>
                      <a:pt x="32797" y="3580"/>
                    </a:cubicBezTo>
                    <a:cubicBezTo>
                      <a:pt x="32220" y="3520"/>
                      <a:pt x="32007" y="3398"/>
                      <a:pt x="31886" y="2821"/>
                    </a:cubicBezTo>
                    <a:cubicBezTo>
                      <a:pt x="31825" y="2547"/>
                      <a:pt x="31764" y="1969"/>
                      <a:pt x="31369" y="1969"/>
                    </a:cubicBezTo>
                    <a:cubicBezTo>
                      <a:pt x="31013" y="1969"/>
                      <a:pt x="30592" y="2353"/>
                      <a:pt x="30215" y="2353"/>
                    </a:cubicBezTo>
                    <a:cubicBezTo>
                      <a:pt x="30142" y="2353"/>
                      <a:pt x="30070" y="2338"/>
                      <a:pt x="30001" y="2304"/>
                    </a:cubicBezTo>
                    <a:cubicBezTo>
                      <a:pt x="29562" y="2112"/>
                      <a:pt x="28998" y="1870"/>
                      <a:pt x="28512" y="1870"/>
                    </a:cubicBezTo>
                    <a:cubicBezTo>
                      <a:pt x="28460" y="1870"/>
                      <a:pt x="28409" y="1872"/>
                      <a:pt x="28360" y="1878"/>
                    </a:cubicBezTo>
                    <a:cubicBezTo>
                      <a:pt x="28308" y="1883"/>
                      <a:pt x="28257" y="1885"/>
                      <a:pt x="28207" y="1885"/>
                    </a:cubicBezTo>
                    <a:cubicBezTo>
                      <a:pt x="27248" y="1885"/>
                      <a:pt x="26506" y="1081"/>
                      <a:pt x="25928" y="359"/>
                    </a:cubicBezTo>
                    <a:cubicBezTo>
                      <a:pt x="25769" y="168"/>
                      <a:pt x="25614" y="99"/>
                      <a:pt x="25459" y="99"/>
                    </a:cubicBezTo>
                    <a:cubicBezTo>
                      <a:pt x="25169" y="99"/>
                      <a:pt x="24877" y="341"/>
                      <a:pt x="24560" y="480"/>
                    </a:cubicBezTo>
                    <a:cubicBezTo>
                      <a:pt x="24459" y="528"/>
                      <a:pt x="24357" y="547"/>
                      <a:pt x="24256" y="547"/>
                    </a:cubicBezTo>
                    <a:cubicBezTo>
                      <a:pt x="23842" y="547"/>
                      <a:pt x="23431" y="219"/>
                      <a:pt x="23040" y="146"/>
                    </a:cubicBezTo>
                    <a:cubicBezTo>
                      <a:pt x="22938" y="126"/>
                      <a:pt x="22837" y="118"/>
                      <a:pt x="22738" y="118"/>
                    </a:cubicBezTo>
                    <a:cubicBezTo>
                      <a:pt x="22360" y="118"/>
                      <a:pt x="22003" y="232"/>
                      <a:pt x="21619" y="232"/>
                    </a:cubicBezTo>
                    <a:cubicBezTo>
                      <a:pt x="21479" y="232"/>
                      <a:pt x="21336" y="217"/>
                      <a:pt x="21186" y="176"/>
                    </a:cubicBezTo>
                    <a:cubicBezTo>
                      <a:pt x="20803" y="63"/>
                      <a:pt x="20336" y="1"/>
                      <a:pt x="1991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1" name="Google Shape;12551;p33"/>
              <p:cNvSpPr/>
              <p:nvPr/>
            </p:nvSpPr>
            <p:spPr>
              <a:xfrm>
                <a:off x="3174097" y="3511187"/>
                <a:ext cx="543769" cy="1083456"/>
              </a:xfrm>
              <a:custGeom>
                <a:avLst/>
                <a:gdLst/>
                <a:ahLst/>
                <a:cxnLst/>
                <a:rect l="l" t="t" r="r" b="b"/>
                <a:pathLst>
                  <a:path w="32372" h="64501" extrusionOk="0">
                    <a:moveTo>
                      <a:pt x="0" y="1"/>
                    </a:moveTo>
                    <a:lnTo>
                      <a:pt x="0" y="64500"/>
                    </a:lnTo>
                    <a:lnTo>
                      <a:pt x="32372" y="64500"/>
                    </a:lnTo>
                    <a:lnTo>
                      <a:pt x="32372" y="1"/>
                    </a:lnTo>
                    <a:close/>
                  </a:path>
                </a:pathLst>
              </a:custGeom>
              <a:solidFill>
                <a:srgbClr val="434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2" name="Google Shape;12552;p33"/>
              <p:cNvSpPr/>
              <p:nvPr/>
            </p:nvSpPr>
            <p:spPr>
              <a:xfrm>
                <a:off x="3411530" y="2619665"/>
                <a:ext cx="978270" cy="30152"/>
              </a:xfrm>
              <a:custGeom>
                <a:avLst/>
                <a:gdLst/>
                <a:ahLst/>
                <a:cxnLst/>
                <a:rect l="l" t="t" r="r" b="b"/>
                <a:pathLst>
                  <a:path w="58239" h="1795" extrusionOk="0">
                    <a:moveTo>
                      <a:pt x="0" y="1"/>
                    </a:moveTo>
                    <a:lnTo>
                      <a:pt x="0" y="1794"/>
                    </a:lnTo>
                    <a:lnTo>
                      <a:pt x="58239" y="1794"/>
                    </a:lnTo>
                    <a:lnTo>
                      <a:pt x="5823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3" name="Google Shape;12553;p33"/>
              <p:cNvSpPr/>
              <p:nvPr/>
            </p:nvSpPr>
            <p:spPr>
              <a:xfrm>
                <a:off x="3334424" y="2765713"/>
                <a:ext cx="1076300" cy="678552"/>
              </a:xfrm>
              <a:custGeom>
                <a:avLst/>
                <a:gdLst/>
                <a:ahLst/>
                <a:cxnLst/>
                <a:rect l="l" t="t" r="r" b="b"/>
                <a:pathLst>
                  <a:path w="64075" h="40396" extrusionOk="0">
                    <a:moveTo>
                      <a:pt x="1" y="0"/>
                    </a:moveTo>
                    <a:lnTo>
                      <a:pt x="1" y="40396"/>
                    </a:lnTo>
                    <a:lnTo>
                      <a:pt x="64075" y="40396"/>
                    </a:lnTo>
                    <a:lnTo>
                      <a:pt x="6407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4" name="Google Shape;12554;p33"/>
              <p:cNvSpPr/>
              <p:nvPr/>
            </p:nvSpPr>
            <p:spPr>
              <a:xfrm>
                <a:off x="3334424" y="2765713"/>
                <a:ext cx="1076300" cy="112846"/>
              </a:xfrm>
              <a:custGeom>
                <a:avLst/>
                <a:gdLst/>
                <a:ahLst/>
                <a:cxnLst/>
                <a:rect l="l" t="t" r="r" b="b"/>
                <a:pathLst>
                  <a:path w="64075" h="6718" extrusionOk="0">
                    <a:moveTo>
                      <a:pt x="1" y="0"/>
                    </a:moveTo>
                    <a:lnTo>
                      <a:pt x="1" y="6718"/>
                    </a:lnTo>
                    <a:lnTo>
                      <a:pt x="64075" y="6718"/>
                    </a:lnTo>
                    <a:lnTo>
                      <a:pt x="6407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5" name="Google Shape;12555;p33"/>
              <p:cNvSpPr/>
              <p:nvPr/>
            </p:nvSpPr>
            <p:spPr>
              <a:xfrm>
                <a:off x="3226173" y="2644175"/>
                <a:ext cx="1347932" cy="205786"/>
              </a:xfrm>
              <a:custGeom>
                <a:avLst/>
                <a:gdLst/>
                <a:ahLst/>
                <a:cxnLst/>
                <a:rect l="l" t="t" r="r" b="b"/>
                <a:pathLst>
                  <a:path w="80246" h="12251" extrusionOk="0">
                    <a:moveTo>
                      <a:pt x="11217" y="1"/>
                    </a:moveTo>
                    <a:lnTo>
                      <a:pt x="1" y="12190"/>
                    </a:lnTo>
                    <a:cubicBezTo>
                      <a:pt x="1095" y="12098"/>
                      <a:pt x="2129" y="11855"/>
                      <a:pt x="2828" y="11551"/>
                    </a:cubicBezTo>
                    <a:cubicBezTo>
                      <a:pt x="3040" y="11946"/>
                      <a:pt x="3983" y="12250"/>
                      <a:pt x="5381" y="12250"/>
                    </a:cubicBezTo>
                    <a:cubicBezTo>
                      <a:pt x="6779" y="12250"/>
                      <a:pt x="8177" y="11946"/>
                      <a:pt x="9028" y="11551"/>
                    </a:cubicBezTo>
                    <a:cubicBezTo>
                      <a:pt x="9302" y="11946"/>
                      <a:pt x="10305" y="12250"/>
                      <a:pt x="11703" y="12250"/>
                    </a:cubicBezTo>
                    <a:cubicBezTo>
                      <a:pt x="13101" y="12250"/>
                      <a:pt x="14469" y="11946"/>
                      <a:pt x="15259" y="11551"/>
                    </a:cubicBezTo>
                    <a:cubicBezTo>
                      <a:pt x="15563" y="11946"/>
                      <a:pt x="16627" y="12250"/>
                      <a:pt x="17995" y="12250"/>
                    </a:cubicBezTo>
                    <a:cubicBezTo>
                      <a:pt x="19393" y="12250"/>
                      <a:pt x="20731" y="11946"/>
                      <a:pt x="21460" y="11551"/>
                    </a:cubicBezTo>
                    <a:cubicBezTo>
                      <a:pt x="21855" y="11946"/>
                      <a:pt x="22919" y="12250"/>
                      <a:pt x="24317" y="12250"/>
                    </a:cubicBezTo>
                    <a:cubicBezTo>
                      <a:pt x="25716" y="12250"/>
                      <a:pt x="26992" y="11946"/>
                      <a:pt x="27661" y="11551"/>
                    </a:cubicBezTo>
                    <a:cubicBezTo>
                      <a:pt x="28117" y="11946"/>
                      <a:pt x="29241" y="12250"/>
                      <a:pt x="30640" y="12250"/>
                    </a:cubicBezTo>
                    <a:cubicBezTo>
                      <a:pt x="32038" y="12250"/>
                      <a:pt x="33284" y="11946"/>
                      <a:pt x="33892" y="11551"/>
                    </a:cubicBezTo>
                    <a:cubicBezTo>
                      <a:pt x="34378" y="11946"/>
                      <a:pt x="35533" y="12250"/>
                      <a:pt x="36932" y="12250"/>
                    </a:cubicBezTo>
                    <a:cubicBezTo>
                      <a:pt x="38330" y="12250"/>
                      <a:pt x="39546" y="11946"/>
                      <a:pt x="40093" y="11551"/>
                    </a:cubicBezTo>
                    <a:cubicBezTo>
                      <a:pt x="40640" y="11946"/>
                      <a:pt x="41856" y="12250"/>
                      <a:pt x="43254" y="12250"/>
                    </a:cubicBezTo>
                    <a:cubicBezTo>
                      <a:pt x="44652" y="12250"/>
                      <a:pt x="45807" y="11946"/>
                      <a:pt x="46324" y="11551"/>
                    </a:cubicBezTo>
                    <a:cubicBezTo>
                      <a:pt x="46932" y="11946"/>
                      <a:pt x="48178" y="12250"/>
                      <a:pt x="49576" y="12250"/>
                    </a:cubicBezTo>
                    <a:cubicBezTo>
                      <a:pt x="50944" y="12250"/>
                      <a:pt x="52069" y="11946"/>
                      <a:pt x="52525" y="11551"/>
                    </a:cubicBezTo>
                    <a:cubicBezTo>
                      <a:pt x="53193" y="11946"/>
                      <a:pt x="54470" y="12250"/>
                      <a:pt x="55868" y="12250"/>
                    </a:cubicBezTo>
                    <a:cubicBezTo>
                      <a:pt x="57266" y="12250"/>
                      <a:pt x="58361" y="11946"/>
                      <a:pt x="58725" y="11551"/>
                    </a:cubicBezTo>
                    <a:cubicBezTo>
                      <a:pt x="59455" y="11946"/>
                      <a:pt x="60792" y="12250"/>
                      <a:pt x="62190" y="12250"/>
                    </a:cubicBezTo>
                    <a:cubicBezTo>
                      <a:pt x="63589" y="12250"/>
                      <a:pt x="64622" y="11946"/>
                      <a:pt x="64956" y="11551"/>
                    </a:cubicBezTo>
                    <a:cubicBezTo>
                      <a:pt x="65747" y="11946"/>
                      <a:pt x="67115" y="12250"/>
                      <a:pt x="68482" y="12250"/>
                    </a:cubicBezTo>
                    <a:cubicBezTo>
                      <a:pt x="69881" y="12250"/>
                      <a:pt x="70884" y="11946"/>
                      <a:pt x="71157" y="11551"/>
                    </a:cubicBezTo>
                    <a:cubicBezTo>
                      <a:pt x="72008" y="11946"/>
                      <a:pt x="73406" y="12250"/>
                      <a:pt x="74805" y="12250"/>
                    </a:cubicBezTo>
                    <a:cubicBezTo>
                      <a:pt x="76203" y="12250"/>
                      <a:pt x="77176" y="11946"/>
                      <a:pt x="77358" y="11551"/>
                    </a:cubicBezTo>
                    <a:cubicBezTo>
                      <a:pt x="78087" y="11886"/>
                      <a:pt x="79151" y="12129"/>
                      <a:pt x="80245" y="12190"/>
                    </a:cubicBezTo>
                    <a:lnTo>
                      <a:pt x="6902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6" name="Google Shape;12556;p33"/>
              <p:cNvSpPr/>
              <p:nvPr/>
            </p:nvSpPr>
            <p:spPr>
              <a:xfrm>
                <a:off x="3274184" y="2798386"/>
                <a:ext cx="1250406" cy="18024"/>
              </a:xfrm>
              <a:custGeom>
                <a:avLst/>
                <a:gdLst/>
                <a:ahLst/>
                <a:cxnLst/>
                <a:rect l="l" t="t" r="r" b="b"/>
                <a:pathLst>
                  <a:path w="74440" h="1073" extrusionOk="0">
                    <a:moveTo>
                      <a:pt x="1885" y="0"/>
                    </a:moveTo>
                    <a:lnTo>
                      <a:pt x="1763" y="61"/>
                    </a:lnTo>
                    <a:cubicBezTo>
                      <a:pt x="1246" y="274"/>
                      <a:pt x="638" y="426"/>
                      <a:pt x="0" y="548"/>
                    </a:cubicBezTo>
                    <a:lnTo>
                      <a:pt x="30" y="912"/>
                    </a:lnTo>
                    <a:cubicBezTo>
                      <a:pt x="669" y="821"/>
                      <a:pt x="1246" y="669"/>
                      <a:pt x="1763" y="456"/>
                    </a:cubicBezTo>
                    <a:cubicBezTo>
                      <a:pt x="2187" y="881"/>
                      <a:pt x="3141" y="1073"/>
                      <a:pt x="4225" y="1073"/>
                    </a:cubicBezTo>
                    <a:cubicBezTo>
                      <a:pt x="5393" y="1073"/>
                      <a:pt x="6713" y="850"/>
                      <a:pt x="7690" y="456"/>
                    </a:cubicBezTo>
                    <a:cubicBezTo>
                      <a:pt x="8146" y="867"/>
                      <a:pt x="9149" y="1072"/>
                      <a:pt x="10274" y="1072"/>
                    </a:cubicBezTo>
                    <a:cubicBezTo>
                      <a:pt x="11398" y="1072"/>
                      <a:pt x="12645" y="867"/>
                      <a:pt x="13587" y="456"/>
                    </a:cubicBezTo>
                    <a:cubicBezTo>
                      <a:pt x="14104" y="867"/>
                      <a:pt x="15137" y="1072"/>
                      <a:pt x="16266" y="1072"/>
                    </a:cubicBezTo>
                    <a:cubicBezTo>
                      <a:pt x="17394" y="1072"/>
                      <a:pt x="18617" y="867"/>
                      <a:pt x="19514" y="456"/>
                    </a:cubicBezTo>
                    <a:cubicBezTo>
                      <a:pt x="20076" y="867"/>
                      <a:pt x="21133" y="1072"/>
                      <a:pt x="22257" y="1072"/>
                    </a:cubicBezTo>
                    <a:cubicBezTo>
                      <a:pt x="23382" y="1072"/>
                      <a:pt x="24575" y="867"/>
                      <a:pt x="25411" y="456"/>
                    </a:cubicBezTo>
                    <a:cubicBezTo>
                      <a:pt x="26034" y="867"/>
                      <a:pt x="27121" y="1072"/>
                      <a:pt x="28249" y="1072"/>
                    </a:cubicBezTo>
                    <a:cubicBezTo>
                      <a:pt x="29377" y="1072"/>
                      <a:pt x="30548" y="867"/>
                      <a:pt x="31338" y="456"/>
                    </a:cubicBezTo>
                    <a:cubicBezTo>
                      <a:pt x="32007" y="867"/>
                      <a:pt x="33116" y="1072"/>
                      <a:pt x="34241" y="1072"/>
                    </a:cubicBezTo>
                    <a:cubicBezTo>
                      <a:pt x="35365" y="1072"/>
                      <a:pt x="36505" y="867"/>
                      <a:pt x="37235" y="456"/>
                    </a:cubicBezTo>
                    <a:cubicBezTo>
                      <a:pt x="37964" y="882"/>
                      <a:pt x="39119" y="1064"/>
                      <a:pt x="40244" y="1064"/>
                    </a:cubicBezTo>
                    <a:cubicBezTo>
                      <a:pt x="41369" y="1064"/>
                      <a:pt x="42493" y="882"/>
                      <a:pt x="43162" y="456"/>
                    </a:cubicBezTo>
                    <a:cubicBezTo>
                      <a:pt x="43937" y="867"/>
                      <a:pt x="45107" y="1072"/>
                      <a:pt x="46236" y="1072"/>
                    </a:cubicBezTo>
                    <a:cubicBezTo>
                      <a:pt x="47364" y="1072"/>
                      <a:pt x="48451" y="867"/>
                      <a:pt x="49059" y="456"/>
                    </a:cubicBezTo>
                    <a:cubicBezTo>
                      <a:pt x="49895" y="867"/>
                      <a:pt x="51095" y="1072"/>
                      <a:pt x="52227" y="1072"/>
                    </a:cubicBezTo>
                    <a:cubicBezTo>
                      <a:pt x="53360" y="1072"/>
                      <a:pt x="54424" y="867"/>
                      <a:pt x="54986" y="456"/>
                    </a:cubicBezTo>
                    <a:cubicBezTo>
                      <a:pt x="55867" y="867"/>
                      <a:pt x="57083" y="1072"/>
                      <a:pt x="58208" y="1072"/>
                    </a:cubicBezTo>
                    <a:cubicBezTo>
                      <a:pt x="59332" y="1072"/>
                      <a:pt x="60366" y="867"/>
                      <a:pt x="60883" y="456"/>
                    </a:cubicBezTo>
                    <a:cubicBezTo>
                      <a:pt x="61840" y="867"/>
                      <a:pt x="63086" y="1072"/>
                      <a:pt x="64211" y="1072"/>
                    </a:cubicBezTo>
                    <a:cubicBezTo>
                      <a:pt x="65336" y="1072"/>
                      <a:pt x="66339" y="867"/>
                      <a:pt x="66810" y="456"/>
                    </a:cubicBezTo>
                    <a:cubicBezTo>
                      <a:pt x="67771" y="850"/>
                      <a:pt x="69084" y="1073"/>
                      <a:pt x="70248" y="1073"/>
                    </a:cubicBezTo>
                    <a:cubicBezTo>
                      <a:pt x="71329" y="1073"/>
                      <a:pt x="72282" y="881"/>
                      <a:pt x="72707" y="456"/>
                    </a:cubicBezTo>
                    <a:cubicBezTo>
                      <a:pt x="73193" y="639"/>
                      <a:pt x="73770" y="791"/>
                      <a:pt x="74348" y="912"/>
                    </a:cubicBezTo>
                    <a:lnTo>
                      <a:pt x="74439" y="517"/>
                    </a:lnTo>
                    <a:cubicBezTo>
                      <a:pt x="73801" y="426"/>
                      <a:pt x="73223" y="274"/>
                      <a:pt x="72737" y="61"/>
                    </a:cubicBezTo>
                    <a:lnTo>
                      <a:pt x="72585" y="0"/>
                    </a:lnTo>
                    <a:lnTo>
                      <a:pt x="72494" y="122"/>
                    </a:lnTo>
                    <a:cubicBezTo>
                      <a:pt x="72233" y="490"/>
                      <a:pt x="71306" y="696"/>
                      <a:pt x="70194" y="696"/>
                    </a:cubicBezTo>
                    <a:cubicBezTo>
                      <a:pt x="69103" y="696"/>
                      <a:pt x="67834" y="498"/>
                      <a:pt x="66840" y="61"/>
                    </a:cubicBezTo>
                    <a:lnTo>
                      <a:pt x="66688" y="0"/>
                    </a:lnTo>
                    <a:lnTo>
                      <a:pt x="66597" y="122"/>
                    </a:lnTo>
                    <a:cubicBezTo>
                      <a:pt x="66290" y="490"/>
                      <a:pt x="65333" y="696"/>
                      <a:pt x="64218" y="696"/>
                    </a:cubicBezTo>
                    <a:cubicBezTo>
                      <a:pt x="63123" y="696"/>
                      <a:pt x="61877" y="498"/>
                      <a:pt x="60943" y="61"/>
                    </a:cubicBezTo>
                    <a:lnTo>
                      <a:pt x="60822" y="0"/>
                    </a:lnTo>
                    <a:lnTo>
                      <a:pt x="60731" y="92"/>
                    </a:lnTo>
                    <a:cubicBezTo>
                      <a:pt x="60328" y="494"/>
                      <a:pt x="59347" y="692"/>
                      <a:pt x="58258" y="692"/>
                    </a:cubicBezTo>
                    <a:cubicBezTo>
                      <a:pt x="57128" y="692"/>
                      <a:pt x="55883" y="479"/>
                      <a:pt x="55047" y="61"/>
                    </a:cubicBezTo>
                    <a:lnTo>
                      <a:pt x="54925" y="0"/>
                    </a:lnTo>
                    <a:lnTo>
                      <a:pt x="54834" y="92"/>
                    </a:lnTo>
                    <a:cubicBezTo>
                      <a:pt x="54371" y="494"/>
                      <a:pt x="53360" y="692"/>
                      <a:pt x="52270" y="692"/>
                    </a:cubicBezTo>
                    <a:cubicBezTo>
                      <a:pt x="51139" y="692"/>
                      <a:pt x="49924" y="479"/>
                      <a:pt x="49150" y="61"/>
                    </a:cubicBezTo>
                    <a:lnTo>
                      <a:pt x="49028" y="0"/>
                    </a:lnTo>
                    <a:lnTo>
                      <a:pt x="48937" y="92"/>
                    </a:lnTo>
                    <a:cubicBezTo>
                      <a:pt x="48415" y="494"/>
                      <a:pt x="47373" y="692"/>
                      <a:pt x="46282" y="692"/>
                    </a:cubicBezTo>
                    <a:cubicBezTo>
                      <a:pt x="45150" y="692"/>
                      <a:pt x="43965" y="479"/>
                      <a:pt x="43253" y="61"/>
                    </a:cubicBezTo>
                    <a:lnTo>
                      <a:pt x="43132" y="0"/>
                    </a:lnTo>
                    <a:lnTo>
                      <a:pt x="43040" y="92"/>
                    </a:lnTo>
                    <a:cubicBezTo>
                      <a:pt x="42453" y="498"/>
                      <a:pt x="41373" y="703"/>
                      <a:pt x="40274" y="703"/>
                    </a:cubicBezTo>
                    <a:cubicBezTo>
                      <a:pt x="39155" y="703"/>
                      <a:pt x="38016" y="491"/>
                      <a:pt x="37356" y="61"/>
                    </a:cubicBezTo>
                    <a:lnTo>
                      <a:pt x="37235" y="0"/>
                    </a:lnTo>
                    <a:lnTo>
                      <a:pt x="37144" y="61"/>
                    </a:lnTo>
                    <a:cubicBezTo>
                      <a:pt x="36484" y="491"/>
                      <a:pt x="35345" y="703"/>
                      <a:pt x="34226" y="703"/>
                    </a:cubicBezTo>
                    <a:cubicBezTo>
                      <a:pt x="33127" y="703"/>
                      <a:pt x="32047" y="498"/>
                      <a:pt x="31460" y="92"/>
                    </a:cubicBezTo>
                    <a:lnTo>
                      <a:pt x="31338" y="0"/>
                    </a:lnTo>
                    <a:lnTo>
                      <a:pt x="31247" y="61"/>
                    </a:lnTo>
                    <a:cubicBezTo>
                      <a:pt x="30535" y="479"/>
                      <a:pt x="29342" y="692"/>
                      <a:pt x="28206" y="692"/>
                    </a:cubicBezTo>
                    <a:cubicBezTo>
                      <a:pt x="27111" y="692"/>
                      <a:pt x="26070" y="494"/>
                      <a:pt x="25563" y="92"/>
                    </a:cubicBezTo>
                    <a:lnTo>
                      <a:pt x="25441" y="0"/>
                    </a:lnTo>
                    <a:lnTo>
                      <a:pt x="25350" y="61"/>
                    </a:lnTo>
                    <a:cubicBezTo>
                      <a:pt x="24576" y="479"/>
                      <a:pt x="23353" y="692"/>
                      <a:pt x="22218" y="692"/>
                    </a:cubicBezTo>
                    <a:cubicBezTo>
                      <a:pt x="21125" y="692"/>
                      <a:pt x="20114" y="494"/>
                      <a:pt x="19666" y="92"/>
                    </a:cubicBezTo>
                    <a:lnTo>
                      <a:pt x="19575" y="0"/>
                    </a:lnTo>
                    <a:lnTo>
                      <a:pt x="19453" y="61"/>
                    </a:lnTo>
                    <a:cubicBezTo>
                      <a:pt x="18617" y="479"/>
                      <a:pt x="17364" y="692"/>
                      <a:pt x="16230" y="692"/>
                    </a:cubicBezTo>
                    <a:cubicBezTo>
                      <a:pt x="15138" y="692"/>
                      <a:pt x="14157" y="494"/>
                      <a:pt x="13769" y="92"/>
                    </a:cubicBezTo>
                    <a:lnTo>
                      <a:pt x="13678" y="0"/>
                    </a:lnTo>
                    <a:lnTo>
                      <a:pt x="13556" y="61"/>
                    </a:lnTo>
                    <a:cubicBezTo>
                      <a:pt x="12608" y="498"/>
                      <a:pt x="11354" y="696"/>
                      <a:pt x="10256" y="696"/>
                    </a:cubicBezTo>
                    <a:cubicBezTo>
                      <a:pt x="9137" y="696"/>
                      <a:pt x="8179" y="490"/>
                      <a:pt x="7872" y="122"/>
                    </a:cubicBezTo>
                    <a:lnTo>
                      <a:pt x="7781" y="0"/>
                    </a:lnTo>
                    <a:lnTo>
                      <a:pt x="7660" y="61"/>
                    </a:lnTo>
                    <a:cubicBezTo>
                      <a:pt x="6651" y="498"/>
                      <a:pt x="5374" y="696"/>
                      <a:pt x="4279" y="696"/>
                    </a:cubicBezTo>
                    <a:cubicBezTo>
                      <a:pt x="3163" y="696"/>
                      <a:pt x="2237" y="490"/>
                      <a:pt x="1976" y="122"/>
                    </a:cubicBezTo>
                    <a:lnTo>
                      <a:pt x="18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7" name="Google Shape;12557;p33"/>
              <p:cNvSpPr/>
              <p:nvPr/>
            </p:nvSpPr>
            <p:spPr>
              <a:xfrm>
                <a:off x="3306336" y="2763160"/>
                <a:ext cx="1185568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70580" h="1034" extrusionOk="0">
                    <a:moveTo>
                      <a:pt x="1794" y="0"/>
                    </a:moveTo>
                    <a:lnTo>
                      <a:pt x="1642" y="61"/>
                    </a:lnTo>
                    <a:cubicBezTo>
                      <a:pt x="1186" y="243"/>
                      <a:pt x="609" y="395"/>
                      <a:pt x="1" y="486"/>
                    </a:cubicBezTo>
                    <a:lnTo>
                      <a:pt x="62" y="882"/>
                    </a:lnTo>
                    <a:cubicBezTo>
                      <a:pt x="639" y="790"/>
                      <a:pt x="1186" y="638"/>
                      <a:pt x="1673" y="456"/>
                    </a:cubicBezTo>
                    <a:cubicBezTo>
                      <a:pt x="2085" y="839"/>
                      <a:pt x="3005" y="1015"/>
                      <a:pt x="4040" y="1015"/>
                    </a:cubicBezTo>
                    <a:cubicBezTo>
                      <a:pt x="5141" y="1015"/>
                      <a:pt x="6373" y="816"/>
                      <a:pt x="7266" y="456"/>
                    </a:cubicBezTo>
                    <a:cubicBezTo>
                      <a:pt x="7737" y="839"/>
                      <a:pt x="8687" y="1015"/>
                      <a:pt x="9728" y="1015"/>
                    </a:cubicBezTo>
                    <a:cubicBezTo>
                      <a:pt x="10834" y="1015"/>
                      <a:pt x="12043" y="816"/>
                      <a:pt x="12889" y="456"/>
                    </a:cubicBezTo>
                    <a:cubicBezTo>
                      <a:pt x="13395" y="825"/>
                      <a:pt x="14398" y="1015"/>
                      <a:pt x="15482" y="1015"/>
                    </a:cubicBezTo>
                    <a:cubicBezTo>
                      <a:pt x="16545" y="1015"/>
                      <a:pt x="17685" y="832"/>
                      <a:pt x="18512" y="456"/>
                    </a:cubicBezTo>
                    <a:cubicBezTo>
                      <a:pt x="19044" y="836"/>
                      <a:pt x="20047" y="1026"/>
                      <a:pt x="21115" y="1026"/>
                    </a:cubicBezTo>
                    <a:cubicBezTo>
                      <a:pt x="22182" y="1026"/>
                      <a:pt x="23314" y="836"/>
                      <a:pt x="24105" y="456"/>
                    </a:cubicBezTo>
                    <a:cubicBezTo>
                      <a:pt x="24697" y="836"/>
                      <a:pt x="25731" y="1026"/>
                      <a:pt x="26802" y="1026"/>
                    </a:cubicBezTo>
                    <a:cubicBezTo>
                      <a:pt x="27874" y="1026"/>
                      <a:pt x="28983" y="836"/>
                      <a:pt x="29728" y="456"/>
                    </a:cubicBezTo>
                    <a:cubicBezTo>
                      <a:pt x="30366" y="836"/>
                      <a:pt x="31422" y="1026"/>
                      <a:pt x="32490" y="1026"/>
                    </a:cubicBezTo>
                    <a:cubicBezTo>
                      <a:pt x="33558" y="1026"/>
                      <a:pt x="34637" y="836"/>
                      <a:pt x="35321" y="456"/>
                    </a:cubicBezTo>
                    <a:cubicBezTo>
                      <a:pt x="36020" y="821"/>
                      <a:pt x="37084" y="1034"/>
                      <a:pt x="38178" y="1034"/>
                    </a:cubicBezTo>
                    <a:cubicBezTo>
                      <a:pt x="39242" y="1034"/>
                      <a:pt x="40306" y="821"/>
                      <a:pt x="40944" y="456"/>
                    </a:cubicBezTo>
                    <a:cubicBezTo>
                      <a:pt x="41673" y="836"/>
                      <a:pt x="42783" y="1026"/>
                      <a:pt x="43854" y="1026"/>
                    </a:cubicBezTo>
                    <a:cubicBezTo>
                      <a:pt x="44926" y="1026"/>
                      <a:pt x="45959" y="836"/>
                      <a:pt x="46537" y="456"/>
                    </a:cubicBezTo>
                    <a:cubicBezTo>
                      <a:pt x="47327" y="836"/>
                      <a:pt x="48459" y="1026"/>
                      <a:pt x="49531" y="1026"/>
                    </a:cubicBezTo>
                    <a:cubicBezTo>
                      <a:pt x="50602" y="1026"/>
                      <a:pt x="51613" y="836"/>
                      <a:pt x="52160" y="456"/>
                    </a:cubicBezTo>
                    <a:cubicBezTo>
                      <a:pt x="52987" y="832"/>
                      <a:pt x="54127" y="1015"/>
                      <a:pt x="55186" y="1015"/>
                    </a:cubicBezTo>
                    <a:cubicBezTo>
                      <a:pt x="56266" y="1015"/>
                      <a:pt x="57261" y="825"/>
                      <a:pt x="57753" y="456"/>
                    </a:cubicBezTo>
                    <a:cubicBezTo>
                      <a:pt x="58614" y="816"/>
                      <a:pt x="59831" y="1015"/>
                      <a:pt x="60936" y="1015"/>
                    </a:cubicBezTo>
                    <a:cubicBezTo>
                      <a:pt x="61977" y="1015"/>
                      <a:pt x="62919" y="839"/>
                      <a:pt x="63376" y="456"/>
                    </a:cubicBezTo>
                    <a:cubicBezTo>
                      <a:pt x="64269" y="816"/>
                      <a:pt x="65500" y="1015"/>
                      <a:pt x="66605" y="1015"/>
                    </a:cubicBezTo>
                    <a:cubicBezTo>
                      <a:pt x="67645" y="1015"/>
                      <a:pt x="68572" y="839"/>
                      <a:pt x="68999" y="456"/>
                    </a:cubicBezTo>
                    <a:cubicBezTo>
                      <a:pt x="69455" y="638"/>
                      <a:pt x="69972" y="760"/>
                      <a:pt x="70519" y="851"/>
                    </a:cubicBezTo>
                    <a:lnTo>
                      <a:pt x="70580" y="486"/>
                    </a:lnTo>
                    <a:cubicBezTo>
                      <a:pt x="70002" y="395"/>
                      <a:pt x="69455" y="243"/>
                      <a:pt x="68999" y="61"/>
                    </a:cubicBezTo>
                    <a:lnTo>
                      <a:pt x="68878" y="0"/>
                    </a:lnTo>
                    <a:lnTo>
                      <a:pt x="68786" y="122"/>
                    </a:lnTo>
                    <a:cubicBezTo>
                      <a:pt x="68528" y="456"/>
                      <a:pt x="67654" y="638"/>
                      <a:pt x="66609" y="638"/>
                    </a:cubicBezTo>
                    <a:cubicBezTo>
                      <a:pt x="65564" y="638"/>
                      <a:pt x="64349" y="456"/>
                      <a:pt x="63406" y="61"/>
                    </a:cubicBezTo>
                    <a:lnTo>
                      <a:pt x="63285" y="31"/>
                    </a:lnTo>
                    <a:lnTo>
                      <a:pt x="63194" y="122"/>
                    </a:lnTo>
                    <a:cubicBezTo>
                      <a:pt x="62886" y="444"/>
                      <a:pt x="61966" y="627"/>
                      <a:pt x="60903" y="627"/>
                    </a:cubicBezTo>
                    <a:cubicBezTo>
                      <a:pt x="59863" y="627"/>
                      <a:pt x="58686" y="452"/>
                      <a:pt x="57814" y="61"/>
                    </a:cubicBezTo>
                    <a:lnTo>
                      <a:pt x="57692" y="31"/>
                    </a:lnTo>
                    <a:lnTo>
                      <a:pt x="57601" y="91"/>
                    </a:lnTo>
                    <a:cubicBezTo>
                      <a:pt x="57225" y="452"/>
                      <a:pt x="56275" y="635"/>
                      <a:pt x="55228" y="635"/>
                    </a:cubicBezTo>
                    <a:cubicBezTo>
                      <a:pt x="54159" y="635"/>
                      <a:pt x="52988" y="445"/>
                      <a:pt x="52221" y="61"/>
                    </a:cubicBezTo>
                    <a:lnTo>
                      <a:pt x="52099" y="31"/>
                    </a:lnTo>
                    <a:lnTo>
                      <a:pt x="52008" y="91"/>
                    </a:lnTo>
                    <a:cubicBezTo>
                      <a:pt x="51572" y="452"/>
                      <a:pt x="50599" y="635"/>
                      <a:pt x="49555" y="635"/>
                    </a:cubicBezTo>
                    <a:cubicBezTo>
                      <a:pt x="48490" y="635"/>
                      <a:pt x="47350" y="445"/>
                      <a:pt x="46628" y="61"/>
                    </a:cubicBezTo>
                    <a:lnTo>
                      <a:pt x="46506" y="31"/>
                    </a:lnTo>
                    <a:lnTo>
                      <a:pt x="46415" y="91"/>
                    </a:lnTo>
                    <a:cubicBezTo>
                      <a:pt x="45914" y="456"/>
                      <a:pt x="44903" y="638"/>
                      <a:pt x="43851" y="638"/>
                    </a:cubicBezTo>
                    <a:cubicBezTo>
                      <a:pt x="42798" y="638"/>
                      <a:pt x="41704" y="456"/>
                      <a:pt x="41035" y="91"/>
                    </a:cubicBezTo>
                    <a:lnTo>
                      <a:pt x="40914" y="31"/>
                    </a:lnTo>
                    <a:lnTo>
                      <a:pt x="40822" y="91"/>
                    </a:lnTo>
                    <a:cubicBezTo>
                      <a:pt x="40260" y="456"/>
                      <a:pt x="39219" y="638"/>
                      <a:pt x="38167" y="638"/>
                    </a:cubicBezTo>
                    <a:cubicBezTo>
                      <a:pt x="37114" y="638"/>
                      <a:pt x="36050" y="456"/>
                      <a:pt x="35442" y="91"/>
                    </a:cubicBezTo>
                    <a:lnTo>
                      <a:pt x="35321" y="31"/>
                    </a:lnTo>
                    <a:lnTo>
                      <a:pt x="35230" y="91"/>
                    </a:lnTo>
                    <a:cubicBezTo>
                      <a:pt x="34606" y="456"/>
                      <a:pt x="33543" y="638"/>
                      <a:pt x="32490" y="638"/>
                    </a:cubicBezTo>
                    <a:cubicBezTo>
                      <a:pt x="31438" y="638"/>
                      <a:pt x="30397" y="456"/>
                      <a:pt x="29819" y="91"/>
                    </a:cubicBezTo>
                    <a:lnTo>
                      <a:pt x="29728" y="31"/>
                    </a:lnTo>
                    <a:lnTo>
                      <a:pt x="29637" y="91"/>
                    </a:lnTo>
                    <a:cubicBezTo>
                      <a:pt x="28953" y="456"/>
                      <a:pt x="27859" y="638"/>
                      <a:pt x="26806" y="638"/>
                    </a:cubicBezTo>
                    <a:cubicBezTo>
                      <a:pt x="25754" y="638"/>
                      <a:pt x="24743" y="456"/>
                      <a:pt x="24226" y="91"/>
                    </a:cubicBezTo>
                    <a:lnTo>
                      <a:pt x="24135" y="31"/>
                    </a:lnTo>
                    <a:lnTo>
                      <a:pt x="24044" y="61"/>
                    </a:lnTo>
                    <a:cubicBezTo>
                      <a:pt x="23322" y="445"/>
                      <a:pt x="22182" y="635"/>
                      <a:pt x="21113" y="635"/>
                    </a:cubicBezTo>
                    <a:cubicBezTo>
                      <a:pt x="20065" y="635"/>
                      <a:pt x="19085" y="452"/>
                      <a:pt x="18634" y="91"/>
                    </a:cubicBezTo>
                    <a:lnTo>
                      <a:pt x="18542" y="31"/>
                    </a:lnTo>
                    <a:lnTo>
                      <a:pt x="18451" y="61"/>
                    </a:lnTo>
                    <a:cubicBezTo>
                      <a:pt x="17668" y="445"/>
                      <a:pt x="16497" y="635"/>
                      <a:pt x="15429" y="635"/>
                    </a:cubicBezTo>
                    <a:cubicBezTo>
                      <a:pt x="14381" y="635"/>
                      <a:pt x="13432" y="452"/>
                      <a:pt x="13041" y="91"/>
                    </a:cubicBezTo>
                    <a:lnTo>
                      <a:pt x="12950" y="31"/>
                    </a:lnTo>
                    <a:lnTo>
                      <a:pt x="12858" y="61"/>
                    </a:lnTo>
                    <a:cubicBezTo>
                      <a:pt x="11971" y="452"/>
                      <a:pt x="10794" y="627"/>
                      <a:pt x="9753" y="627"/>
                    </a:cubicBezTo>
                    <a:cubicBezTo>
                      <a:pt x="8691" y="627"/>
                      <a:pt x="7770" y="444"/>
                      <a:pt x="7448" y="122"/>
                    </a:cubicBezTo>
                    <a:lnTo>
                      <a:pt x="7357" y="31"/>
                    </a:lnTo>
                    <a:lnTo>
                      <a:pt x="7235" y="61"/>
                    </a:lnTo>
                    <a:cubicBezTo>
                      <a:pt x="6293" y="456"/>
                      <a:pt x="5077" y="638"/>
                      <a:pt x="4032" y="638"/>
                    </a:cubicBezTo>
                    <a:cubicBezTo>
                      <a:pt x="2987" y="638"/>
                      <a:pt x="2113" y="456"/>
                      <a:pt x="1855" y="122"/>
                    </a:cubicBezTo>
                    <a:lnTo>
                      <a:pt x="17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8" name="Google Shape;12558;p33"/>
              <p:cNvSpPr/>
              <p:nvPr/>
            </p:nvSpPr>
            <p:spPr>
              <a:xfrm>
                <a:off x="3335449" y="2731998"/>
                <a:ext cx="1127868" cy="15857"/>
              </a:xfrm>
              <a:custGeom>
                <a:avLst/>
                <a:gdLst/>
                <a:ahLst/>
                <a:cxnLst/>
                <a:rect l="l" t="t" r="r" b="b"/>
                <a:pathLst>
                  <a:path w="67145" h="944" extrusionOk="0">
                    <a:moveTo>
                      <a:pt x="1672" y="1"/>
                    </a:moveTo>
                    <a:lnTo>
                      <a:pt x="1551" y="31"/>
                    </a:lnTo>
                    <a:cubicBezTo>
                      <a:pt x="1095" y="214"/>
                      <a:pt x="578" y="335"/>
                      <a:pt x="0" y="427"/>
                    </a:cubicBezTo>
                    <a:lnTo>
                      <a:pt x="61" y="791"/>
                    </a:lnTo>
                    <a:cubicBezTo>
                      <a:pt x="608" y="730"/>
                      <a:pt x="1125" y="609"/>
                      <a:pt x="1581" y="427"/>
                    </a:cubicBezTo>
                    <a:cubicBezTo>
                      <a:pt x="1992" y="764"/>
                      <a:pt x="2870" y="917"/>
                      <a:pt x="3850" y="917"/>
                    </a:cubicBezTo>
                    <a:cubicBezTo>
                      <a:pt x="4900" y="917"/>
                      <a:pt x="6067" y="741"/>
                      <a:pt x="6900" y="427"/>
                    </a:cubicBezTo>
                    <a:cubicBezTo>
                      <a:pt x="7355" y="764"/>
                      <a:pt x="8256" y="917"/>
                      <a:pt x="9240" y="917"/>
                    </a:cubicBezTo>
                    <a:cubicBezTo>
                      <a:pt x="10296" y="917"/>
                      <a:pt x="11448" y="741"/>
                      <a:pt x="12250" y="427"/>
                    </a:cubicBezTo>
                    <a:cubicBezTo>
                      <a:pt x="12736" y="761"/>
                      <a:pt x="13679" y="928"/>
                      <a:pt x="14697" y="928"/>
                    </a:cubicBezTo>
                    <a:cubicBezTo>
                      <a:pt x="15715" y="928"/>
                      <a:pt x="16809" y="761"/>
                      <a:pt x="17600" y="427"/>
                    </a:cubicBezTo>
                    <a:cubicBezTo>
                      <a:pt x="18116" y="761"/>
                      <a:pt x="19074" y="928"/>
                      <a:pt x="20088" y="928"/>
                    </a:cubicBezTo>
                    <a:cubicBezTo>
                      <a:pt x="21103" y="928"/>
                      <a:pt x="22174" y="761"/>
                      <a:pt x="22919" y="427"/>
                    </a:cubicBezTo>
                    <a:cubicBezTo>
                      <a:pt x="23481" y="761"/>
                      <a:pt x="24469" y="928"/>
                      <a:pt x="25491" y="928"/>
                    </a:cubicBezTo>
                    <a:cubicBezTo>
                      <a:pt x="26513" y="928"/>
                      <a:pt x="27569" y="761"/>
                      <a:pt x="28268" y="427"/>
                    </a:cubicBezTo>
                    <a:cubicBezTo>
                      <a:pt x="28876" y="761"/>
                      <a:pt x="29879" y="928"/>
                      <a:pt x="30894" y="928"/>
                    </a:cubicBezTo>
                    <a:cubicBezTo>
                      <a:pt x="31908" y="928"/>
                      <a:pt x="32934" y="761"/>
                      <a:pt x="33588" y="427"/>
                    </a:cubicBezTo>
                    <a:cubicBezTo>
                      <a:pt x="34241" y="761"/>
                      <a:pt x="35275" y="928"/>
                      <a:pt x="36297" y="928"/>
                    </a:cubicBezTo>
                    <a:cubicBezTo>
                      <a:pt x="37319" y="928"/>
                      <a:pt x="38329" y="761"/>
                      <a:pt x="38937" y="427"/>
                    </a:cubicBezTo>
                    <a:cubicBezTo>
                      <a:pt x="39636" y="761"/>
                      <a:pt x="40685" y="928"/>
                      <a:pt x="41700" y="928"/>
                    </a:cubicBezTo>
                    <a:cubicBezTo>
                      <a:pt x="42714" y="928"/>
                      <a:pt x="43694" y="761"/>
                      <a:pt x="44257" y="427"/>
                    </a:cubicBezTo>
                    <a:cubicBezTo>
                      <a:pt x="45001" y="761"/>
                      <a:pt x="46080" y="928"/>
                      <a:pt x="47102" y="928"/>
                    </a:cubicBezTo>
                    <a:cubicBezTo>
                      <a:pt x="48124" y="928"/>
                      <a:pt x="49090" y="761"/>
                      <a:pt x="49606" y="427"/>
                    </a:cubicBezTo>
                    <a:cubicBezTo>
                      <a:pt x="50397" y="761"/>
                      <a:pt x="51491" y="928"/>
                      <a:pt x="52509" y="928"/>
                    </a:cubicBezTo>
                    <a:cubicBezTo>
                      <a:pt x="53527" y="928"/>
                      <a:pt x="54470" y="761"/>
                      <a:pt x="54956" y="427"/>
                    </a:cubicBezTo>
                    <a:cubicBezTo>
                      <a:pt x="55758" y="741"/>
                      <a:pt x="56910" y="917"/>
                      <a:pt x="57961" y="917"/>
                    </a:cubicBezTo>
                    <a:cubicBezTo>
                      <a:pt x="58942" y="917"/>
                      <a:pt x="59835" y="764"/>
                      <a:pt x="60275" y="427"/>
                    </a:cubicBezTo>
                    <a:cubicBezTo>
                      <a:pt x="61126" y="761"/>
                      <a:pt x="62312" y="943"/>
                      <a:pt x="63345" y="943"/>
                    </a:cubicBezTo>
                    <a:cubicBezTo>
                      <a:pt x="64348" y="943"/>
                      <a:pt x="65199" y="791"/>
                      <a:pt x="65625" y="427"/>
                    </a:cubicBezTo>
                    <a:cubicBezTo>
                      <a:pt x="66050" y="579"/>
                      <a:pt x="66537" y="700"/>
                      <a:pt x="67084" y="791"/>
                    </a:cubicBezTo>
                    <a:lnTo>
                      <a:pt x="67145" y="427"/>
                    </a:lnTo>
                    <a:cubicBezTo>
                      <a:pt x="66597" y="335"/>
                      <a:pt x="66081" y="214"/>
                      <a:pt x="65655" y="31"/>
                    </a:cubicBezTo>
                    <a:lnTo>
                      <a:pt x="65503" y="1"/>
                    </a:lnTo>
                    <a:lnTo>
                      <a:pt x="65442" y="92"/>
                    </a:lnTo>
                    <a:cubicBezTo>
                      <a:pt x="65181" y="384"/>
                      <a:pt x="64321" y="552"/>
                      <a:pt x="63306" y="552"/>
                    </a:cubicBezTo>
                    <a:cubicBezTo>
                      <a:pt x="62315" y="552"/>
                      <a:pt x="61177" y="392"/>
                      <a:pt x="60306" y="31"/>
                    </a:cubicBezTo>
                    <a:lnTo>
                      <a:pt x="60184" y="1"/>
                    </a:lnTo>
                    <a:lnTo>
                      <a:pt x="60123" y="92"/>
                    </a:lnTo>
                    <a:cubicBezTo>
                      <a:pt x="59816" y="384"/>
                      <a:pt x="58933" y="552"/>
                      <a:pt x="57919" y="552"/>
                    </a:cubicBezTo>
                    <a:cubicBezTo>
                      <a:pt x="56928" y="552"/>
                      <a:pt x="55813" y="392"/>
                      <a:pt x="54986" y="31"/>
                    </a:cubicBezTo>
                    <a:lnTo>
                      <a:pt x="54865" y="1"/>
                    </a:lnTo>
                    <a:lnTo>
                      <a:pt x="54804" y="62"/>
                    </a:lnTo>
                    <a:cubicBezTo>
                      <a:pt x="54433" y="389"/>
                      <a:pt x="53539" y="548"/>
                      <a:pt x="52555" y="548"/>
                    </a:cubicBezTo>
                    <a:cubicBezTo>
                      <a:pt x="51526" y="548"/>
                      <a:pt x="50398" y="373"/>
                      <a:pt x="49667" y="31"/>
                    </a:cubicBezTo>
                    <a:lnTo>
                      <a:pt x="49545" y="1"/>
                    </a:lnTo>
                    <a:lnTo>
                      <a:pt x="49454" y="62"/>
                    </a:lnTo>
                    <a:cubicBezTo>
                      <a:pt x="49038" y="389"/>
                      <a:pt x="48129" y="548"/>
                      <a:pt x="47152" y="548"/>
                    </a:cubicBezTo>
                    <a:cubicBezTo>
                      <a:pt x="46129" y="548"/>
                      <a:pt x="45032" y="373"/>
                      <a:pt x="44348" y="31"/>
                    </a:cubicBezTo>
                    <a:lnTo>
                      <a:pt x="44226" y="1"/>
                    </a:lnTo>
                    <a:lnTo>
                      <a:pt x="44135" y="62"/>
                    </a:lnTo>
                    <a:cubicBezTo>
                      <a:pt x="43654" y="392"/>
                      <a:pt x="42712" y="560"/>
                      <a:pt x="41729" y="560"/>
                    </a:cubicBezTo>
                    <a:cubicBezTo>
                      <a:pt x="40723" y="560"/>
                      <a:pt x="39674" y="385"/>
                      <a:pt x="39029" y="31"/>
                    </a:cubicBezTo>
                    <a:lnTo>
                      <a:pt x="38907" y="1"/>
                    </a:lnTo>
                    <a:lnTo>
                      <a:pt x="38816" y="62"/>
                    </a:lnTo>
                    <a:cubicBezTo>
                      <a:pt x="38284" y="396"/>
                      <a:pt x="37296" y="563"/>
                      <a:pt x="36293" y="563"/>
                    </a:cubicBezTo>
                    <a:cubicBezTo>
                      <a:pt x="35290" y="563"/>
                      <a:pt x="34272" y="396"/>
                      <a:pt x="33679" y="62"/>
                    </a:cubicBezTo>
                    <a:lnTo>
                      <a:pt x="33588" y="1"/>
                    </a:lnTo>
                    <a:lnTo>
                      <a:pt x="33497" y="62"/>
                    </a:lnTo>
                    <a:cubicBezTo>
                      <a:pt x="32904" y="396"/>
                      <a:pt x="31893" y="563"/>
                      <a:pt x="30894" y="563"/>
                    </a:cubicBezTo>
                    <a:cubicBezTo>
                      <a:pt x="29895" y="563"/>
                      <a:pt x="28907" y="396"/>
                      <a:pt x="28360" y="62"/>
                    </a:cubicBezTo>
                    <a:lnTo>
                      <a:pt x="28268" y="1"/>
                    </a:lnTo>
                    <a:lnTo>
                      <a:pt x="28177" y="31"/>
                    </a:lnTo>
                    <a:cubicBezTo>
                      <a:pt x="27532" y="385"/>
                      <a:pt x="26475" y="560"/>
                      <a:pt x="25461" y="560"/>
                    </a:cubicBezTo>
                    <a:cubicBezTo>
                      <a:pt x="24470" y="560"/>
                      <a:pt x="23521" y="392"/>
                      <a:pt x="23040" y="62"/>
                    </a:cubicBezTo>
                    <a:lnTo>
                      <a:pt x="22949" y="1"/>
                    </a:lnTo>
                    <a:lnTo>
                      <a:pt x="22858" y="31"/>
                    </a:lnTo>
                    <a:cubicBezTo>
                      <a:pt x="22159" y="373"/>
                      <a:pt x="21054" y="548"/>
                      <a:pt x="20027" y="548"/>
                    </a:cubicBezTo>
                    <a:cubicBezTo>
                      <a:pt x="19046" y="548"/>
                      <a:pt x="18137" y="389"/>
                      <a:pt x="17721" y="62"/>
                    </a:cubicBezTo>
                    <a:lnTo>
                      <a:pt x="17630" y="1"/>
                    </a:lnTo>
                    <a:lnTo>
                      <a:pt x="17539" y="31"/>
                    </a:lnTo>
                    <a:cubicBezTo>
                      <a:pt x="16793" y="373"/>
                      <a:pt x="15665" y="548"/>
                      <a:pt x="14640" y="548"/>
                    </a:cubicBezTo>
                    <a:cubicBezTo>
                      <a:pt x="13660" y="548"/>
                      <a:pt x="12773" y="389"/>
                      <a:pt x="12402" y="62"/>
                    </a:cubicBezTo>
                    <a:lnTo>
                      <a:pt x="12311" y="1"/>
                    </a:lnTo>
                    <a:lnTo>
                      <a:pt x="12189" y="31"/>
                    </a:lnTo>
                    <a:cubicBezTo>
                      <a:pt x="11378" y="392"/>
                      <a:pt x="10270" y="552"/>
                      <a:pt x="9283" y="552"/>
                    </a:cubicBezTo>
                    <a:cubicBezTo>
                      <a:pt x="8273" y="552"/>
                      <a:pt x="7390" y="384"/>
                      <a:pt x="7083" y="92"/>
                    </a:cubicBezTo>
                    <a:lnTo>
                      <a:pt x="6992" y="1"/>
                    </a:lnTo>
                    <a:lnTo>
                      <a:pt x="6870" y="31"/>
                    </a:lnTo>
                    <a:cubicBezTo>
                      <a:pt x="5999" y="392"/>
                      <a:pt x="4868" y="552"/>
                      <a:pt x="3884" y="552"/>
                    </a:cubicBezTo>
                    <a:cubicBezTo>
                      <a:pt x="2877" y="552"/>
                      <a:pt x="2025" y="384"/>
                      <a:pt x="1763" y="92"/>
                    </a:cubicBezTo>
                    <a:lnTo>
                      <a:pt x="16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9" name="Google Shape;12559;p33"/>
              <p:cNvSpPr/>
              <p:nvPr/>
            </p:nvSpPr>
            <p:spPr>
              <a:xfrm>
                <a:off x="3362007" y="2702903"/>
                <a:ext cx="1074771" cy="15336"/>
              </a:xfrm>
              <a:custGeom>
                <a:avLst/>
                <a:gdLst/>
                <a:ahLst/>
                <a:cxnLst/>
                <a:rect l="l" t="t" r="r" b="b"/>
                <a:pathLst>
                  <a:path w="63984" h="913" extrusionOk="0">
                    <a:moveTo>
                      <a:pt x="1581" y="0"/>
                    </a:moveTo>
                    <a:lnTo>
                      <a:pt x="1459" y="61"/>
                    </a:lnTo>
                    <a:cubicBezTo>
                      <a:pt x="1034" y="213"/>
                      <a:pt x="547" y="335"/>
                      <a:pt x="0" y="396"/>
                    </a:cubicBezTo>
                    <a:lnTo>
                      <a:pt x="61" y="791"/>
                    </a:lnTo>
                    <a:cubicBezTo>
                      <a:pt x="578" y="700"/>
                      <a:pt x="1064" y="608"/>
                      <a:pt x="1489" y="456"/>
                    </a:cubicBezTo>
                    <a:cubicBezTo>
                      <a:pt x="1885" y="760"/>
                      <a:pt x="2736" y="912"/>
                      <a:pt x="3648" y="912"/>
                    </a:cubicBezTo>
                    <a:cubicBezTo>
                      <a:pt x="4651" y="912"/>
                      <a:pt x="5775" y="730"/>
                      <a:pt x="6566" y="456"/>
                    </a:cubicBezTo>
                    <a:cubicBezTo>
                      <a:pt x="7004" y="763"/>
                      <a:pt x="7857" y="902"/>
                      <a:pt x="8790" y="902"/>
                    </a:cubicBezTo>
                    <a:cubicBezTo>
                      <a:pt x="9798" y="902"/>
                      <a:pt x="10899" y="740"/>
                      <a:pt x="11672" y="456"/>
                    </a:cubicBezTo>
                    <a:cubicBezTo>
                      <a:pt x="12128" y="760"/>
                      <a:pt x="13025" y="912"/>
                      <a:pt x="13993" y="912"/>
                    </a:cubicBezTo>
                    <a:cubicBezTo>
                      <a:pt x="14962" y="912"/>
                      <a:pt x="16003" y="760"/>
                      <a:pt x="16748" y="456"/>
                    </a:cubicBezTo>
                    <a:cubicBezTo>
                      <a:pt x="17250" y="760"/>
                      <a:pt x="18169" y="912"/>
                      <a:pt x="19138" y="912"/>
                    </a:cubicBezTo>
                    <a:cubicBezTo>
                      <a:pt x="20107" y="912"/>
                      <a:pt x="21125" y="760"/>
                      <a:pt x="21824" y="456"/>
                    </a:cubicBezTo>
                    <a:cubicBezTo>
                      <a:pt x="22371" y="760"/>
                      <a:pt x="23314" y="912"/>
                      <a:pt x="24286" y="912"/>
                    </a:cubicBezTo>
                    <a:cubicBezTo>
                      <a:pt x="25259" y="912"/>
                      <a:pt x="26262" y="760"/>
                      <a:pt x="26931" y="456"/>
                    </a:cubicBezTo>
                    <a:cubicBezTo>
                      <a:pt x="27508" y="760"/>
                      <a:pt x="28466" y="912"/>
                      <a:pt x="29435" y="912"/>
                    </a:cubicBezTo>
                    <a:cubicBezTo>
                      <a:pt x="30403" y="912"/>
                      <a:pt x="31384" y="760"/>
                      <a:pt x="32007" y="456"/>
                    </a:cubicBezTo>
                    <a:cubicBezTo>
                      <a:pt x="32630" y="760"/>
                      <a:pt x="33610" y="912"/>
                      <a:pt x="34583" y="912"/>
                    </a:cubicBezTo>
                    <a:cubicBezTo>
                      <a:pt x="35555" y="912"/>
                      <a:pt x="36521" y="760"/>
                      <a:pt x="37113" y="456"/>
                    </a:cubicBezTo>
                    <a:cubicBezTo>
                      <a:pt x="37767" y="760"/>
                      <a:pt x="38762" y="912"/>
                      <a:pt x="39731" y="912"/>
                    </a:cubicBezTo>
                    <a:cubicBezTo>
                      <a:pt x="40700" y="912"/>
                      <a:pt x="41642" y="760"/>
                      <a:pt x="42189" y="456"/>
                    </a:cubicBezTo>
                    <a:cubicBezTo>
                      <a:pt x="42888" y="760"/>
                      <a:pt x="43907" y="912"/>
                      <a:pt x="44876" y="912"/>
                    </a:cubicBezTo>
                    <a:cubicBezTo>
                      <a:pt x="45844" y="912"/>
                      <a:pt x="46764" y="760"/>
                      <a:pt x="47265" y="456"/>
                    </a:cubicBezTo>
                    <a:cubicBezTo>
                      <a:pt x="48010" y="760"/>
                      <a:pt x="49051" y="912"/>
                      <a:pt x="50024" y="912"/>
                    </a:cubicBezTo>
                    <a:cubicBezTo>
                      <a:pt x="50996" y="912"/>
                      <a:pt x="51901" y="760"/>
                      <a:pt x="52372" y="456"/>
                    </a:cubicBezTo>
                    <a:cubicBezTo>
                      <a:pt x="53129" y="740"/>
                      <a:pt x="54223" y="902"/>
                      <a:pt x="55227" y="902"/>
                    </a:cubicBezTo>
                    <a:cubicBezTo>
                      <a:pt x="56156" y="902"/>
                      <a:pt x="57009" y="763"/>
                      <a:pt x="57448" y="456"/>
                    </a:cubicBezTo>
                    <a:cubicBezTo>
                      <a:pt x="58253" y="740"/>
                      <a:pt x="59369" y="902"/>
                      <a:pt x="60375" y="902"/>
                    </a:cubicBezTo>
                    <a:cubicBezTo>
                      <a:pt x="61307" y="902"/>
                      <a:pt x="62145" y="763"/>
                      <a:pt x="62554" y="456"/>
                    </a:cubicBezTo>
                    <a:cubicBezTo>
                      <a:pt x="62950" y="578"/>
                      <a:pt x="63436" y="700"/>
                      <a:pt x="63922" y="791"/>
                    </a:cubicBezTo>
                    <a:lnTo>
                      <a:pt x="63983" y="396"/>
                    </a:lnTo>
                    <a:cubicBezTo>
                      <a:pt x="63466" y="335"/>
                      <a:pt x="62980" y="213"/>
                      <a:pt x="62585" y="61"/>
                    </a:cubicBezTo>
                    <a:lnTo>
                      <a:pt x="62463" y="0"/>
                    </a:lnTo>
                    <a:lnTo>
                      <a:pt x="62372" y="92"/>
                    </a:lnTo>
                    <a:cubicBezTo>
                      <a:pt x="62110" y="369"/>
                      <a:pt x="61287" y="521"/>
                      <a:pt x="60326" y="521"/>
                    </a:cubicBezTo>
                    <a:cubicBezTo>
                      <a:pt x="59388" y="521"/>
                      <a:pt x="58319" y="376"/>
                      <a:pt x="57509" y="61"/>
                    </a:cubicBezTo>
                    <a:lnTo>
                      <a:pt x="57387" y="0"/>
                    </a:lnTo>
                    <a:lnTo>
                      <a:pt x="57296" y="92"/>
                    </a:lnTo>
                    <a:cubicBezTo>
                      <a:pt x="56988" y="369"/>
                      <a:pt x="56142" y="521"/>
                      <a:pt x="55177" y="521"/>
                    </a:cubicBezTo>
                    <a:cubicBezTo>
                      <a:pt x="54237" y="521"/>
                      <a:pt x="53182" y="376"/>
                      <a:pt x="52402" y="61"/>
                    </a:cubicBezTo>
                    <a:lnTo>
                      <a:pt x="52311" y="31"/>
                    </a:lnTo>
                    <a:lnTo>
                      <a:pt x="52220" y="92"/>
                    </a:lnTo>
                    <a:cubicBezTo>
                      <a:pt x="51860" y="377"/>
                      <a:pt x="50996" y="521"/>
                      <a:pt x="50049" y="521"/>
                    </a:cubicBezTo>
                    <a:cubicBezTo>
                      <a:pt x="49078" y="521"/>
                      <a:pt x="48019" y="369"/>
                      <a:pt x="47326" y="61"/>
                    </a:cubicBezTo>
                    <a:lnTo>
                      <a:pt x="47235" y="31"/>
                    </a:lnTo>
                    <a:lnTo>
                      <a:pt x="47144" y="92"/>
                    </a:lnTo>
                    <a:cubicBezTo>
                      <a:pt x="46729" y="388"/>
                      <a:pt x="45866" y="533"/>
                      <a:pt x="44939" y="533"/>
                    </a:cubicBezTo>
                    <a:cubicBezTo>
                      <a:pt x="43965" y="533"/>
                      <a:pt x="42920" y="373"/>
                      <a:pt x="42250" y="61"/>
                    </a:cubicBezTo>
                    <a:lnTo>
                      <a:pt x="42159" y="31"/>
                    </a:lnTo>
                    <a:lnTo>
                      <a:pt x="42068" y="61"/>
                    </a:lnTo>
                    <a:cubicBezTo>
                      <a:pt x="41602" y="376"/>
                      <a:pt x="40699" y="529"/>
                      <a:pt x="39758" y="529"/>
                    </a:cubicBezTo>
                    <a:cubicBezTo>
                      <a:pt x="38794" y="529"/>
                      <a:pt x="37789" y="369"/>
                      <a:pt x="37174" y="61"/>
                    </a:cubicBezTo>
                    <a:lnTo>
                      <a:pt x="37083" y="31"/>
                    </a:lnTo>
                    <a:lnTo>
                      <a:pt x="36992" y="61"/>
                    </a:lnTo>
                    <a:cubicBezTo>
                      <a:pt x="36475" y="365"/>
                      <a:pt x="35533" y="517"/>
                      <a:pt x="34579" y="517"/>
                    </a:cubicBezTo>
                    <a:cubicBezTo>
                      <a:pt x="33625" y="517"/>
                      <a:pt x="32660" y="365"/>
                      <a:pt x="32098" y="61"/>
                    </a:cubicBezTo>
                    <a:lnTo>
                      <a:pt x="32007" y="31"/>
                    </a:lnTo>
                    <a:lnTo>
                      <a:pt x="31916" y="61"/>
                    </a:lnTo>
                    <a:cubicBezTo>
                      <a:pt x="31353" y="365"/>
                      <a:pt x="30388" y="517"/>
                      <a:pt x="29435" y="517"/>
                    </a:cubicBezTo>
                    <a:cubicBezTo>
                      <a:pt x="28481" y="517"/>
                      <a:pt x="27539" y="365"/>
                      <a:pt x="27022" y="61"/>
                    </a:cubicBezTo>
                    <a:lnTo>
                      <a:pt x="26931" y="31"/>
                    </a:lnTo>
                    <a:lnTo>
                      <a:pt x="26839" y="61"/>
                    </a:lnTo>
                    <a:cubicBezTo>
                      <a:pt x="26224" y="369"/>
                      <a:pt x="25220" y="529"/>
                      <a:pt x="24255" y="529"/>
                    </a:cubicBezTo>
                    <a:cubicBezTo>
                      <a:pt x="23314" y="529"/>
                      <a:pt x="22411" y="376"/>
                      <a:pt x="21946" y="61"/>
                    </a:cubicBezTo>
                    <a:lnTo>
                      <a:pt x="21855" y="31"/>
                    </a:lnTo>
                    <a:lnTo>
                      <a:pt x="21763" y="61"/>
                    </a:lnTo>
                    <a:cubicBezTo>
                      <a:pt x="21094" y="373"/>
                      <a:pt x="20049" y="533"/>
                      <a:pt x="19074" y="533"/>
                    </a:cubicBezTo>
                    <a:cubicBezTo>
                      <a:pt x="18147" y="533"/>
                      <a:pt x="17285" y="388"/>
                      <a:pt x="16870" y="92"/>
                    </a:cubicBezTo>
                    <a:lnTo>
                      <a:pt x="16778" y="31"/>
                    </a:lnTo>
                    <a:lnTo>
                      <a:pt x="16687" y="61"/>
                    </a:lnTo>
                    <a:cubicBezTo>
                      <a:pt x="15995" y="369"/>
                      <a:pt x="14943" y="521"/>
                      <a:pt x="13976" y="521"/>
                    </a:cubicBezTo>
                    <a:cubicBezTo>
                      <a:pt x="13033" y="521"/>
                      <a:pt x="12169" y="377"/>
                      <a:pt x="11794" y="92"/>
                    </a:cubicBezTo>
                    <a:lnTo>
                      <a:pt x="11702" y="31"/>
                    </a:lnTo>
                    <a:lnTo>
                      <a:pt x="11611" y="61"/>
                    </a:lnTo>
                    <a:cubicBezTo>
                      <a:pt x="10846" y="376"/>
                      <a:pt x="9792" y="521"/>
                      <a:pt x="8848" y="521"/>
                    </a:cubicBezTo>
                    <a:cubicBezTo>
                      <a:pt x="7879" y="521"/>
                      <a:pt x="7025" y="369"/>
                      <a:pt x="6718" y="92"/>
                    </a:cubicBezTo>
                    <a:lnTo>
                      <a:pt x="6657" y="0"/>
                    </a:lnTo>
                    <a:lnTo>
                      <a:pt x="6535" y="61"/>
                    </a:lnTo>
                    <a:cubicBezTo>
                      <a:pt x="5710" y="376"/>
                      <a:pt x="4633" y="521"/>
                      <a:pt x="3695" y="521"/>
                    </a:cubicBezTo>
                    <a:cubicBezTo>
                      <a:pt x="2733" y="521"/>
                      <a:pt x="1918" y="369"/>
                      <a:pt x="1672" y="92"/>
                    </a:cubicBezTo>
                    <a:lnTo>
                      <a:pt x="15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0" name="Google Shape;12560;p33"/>
              <p:cNvSpPr/>
              <p:nvPr/>
            </p:nvSpPr>
            <p:spPr>
              <a:xfrm>
                <a:off x="3385996" y="2676865"/>
                <a:ext cx="1026781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61127" h="859" extrusionOk="0">
                    <a:moveTo>
                      <a:pt x="1490" y="0"/>
                    </a:moveTo>
                    <a:lnTo>
                      <a:pt x="1368" y="61"/>
                    </a:lnTo>
                    <a:cubicBezTo>
                      <a:pt x="1004" y="183"/>
                      <a:pt x="517" y="304"/>
                      <a:pt x="1" y="365"/>
                    </a:cubicBezTo>
                    <a:lnTo>
                      <a:pt x="61" y="760"/>
                    </a:lnTo>
                    <a:cubicBezTo>
                      <a:pt x="548" y="669"/>
                      <a:pt x="1004" y="578"/>
                      <a:pt x="1399" y="426"/>
                    </a:cubicBezTo>
                    <a:cubicBezTo>
                      <a:pt x="1794" y="730"/>
                      <a:pt x="2615" y="851"/>
                      <a:pt x="3496" y="851"/>
                    </a:cubicBezTo>
                    <a:cubicBezTo>
                      <a:pt x="4469" y="851"/>
                      <a:pt x="5502" y="699"/>
                      <a:pt x="6262" y="426"/>
                    </a:cubicBezTo>
                    <a:cubicBezTo>
                      <a:pt x="6693" y="703"/>
                      <a:pt x="7562" y="848"/>
                      <a:pt x="8503" y="848"/>
                    </a:cubicBezTo>
                    <a:cubicBezTo>
                      <a:pt x="9420" y="848"/>
                      <a:pt x="10406" y="711"/>
                      <a:pt x="11125" y="426"/>
                    </a:cubicBezTo>
                    <a:cubicBezTo>
                      <a:pt x="11588" y="703"/>
                      <a:pt x="12471" y="848"/>
                      <a:pt x="13412" y="848"/>
                    </a:cubicBezTo>
                    <a:cubicBezTo>
                      <a:pt x="14328" y="848"/>
                      <a:pt x="15299" y="711"/>
                      <a:pt x="15989" y="426"/>
                    </a:cubicBezTo>
                    <a:cubicBezTo>
                      <a:pt x="16475" y="715"/>
                      <a:pt x="17357" y="859"/>
                      <a:pt x="18284" y="859"/>
                    </a:cubicBezTo>
                    <a:cubicBezTo>
                      <a:pt x="19211" y="859"/>
                      <a:pt x="20183" y="715"/>
                      <a:pt x="20852" y="426"/>
                    </a:cubicBezTo>
                    <a:cubicBezTo>
                      <a:pt x="21384" y="715"/>
                      <a:pt x="22288" y="859"/>
                      <a:pt x="23215" y="859"/>
                    </a:cubicBezTo>
                    <a:cubicBezTo>
                      <a:pt x="24142" y="859"/>
                      <a:pt x="25092" y="715"/>
                      <a:pt x="25715" y="426"/>
                    </a:cubicBezTo>
                    <a:cubicBezTo>
                      <a:pt x="26278" y="715"/>
                      <a:pt x="27197" y="859"/>
                      <a:pt x="28124" y="859"/>
                    </a:cubicBezTo>
                    <a:cubicBezTo>
                      <a:pt x="29051" y="859"/>
                      <a:pt x="29986" y="715"/>
                      <a:pt x="30579" y="426"/>
                    </a:cubicBezTo>
                    <a:cubicBezTo>
                      <a:pt x="31171" y="715"/>
                      <a:pt x="32114" y="859"/>
                      <a:pt x="33045" y="859"/>
                    </a:cubicBezTo>
                    <a:cubicBezTo>
                      <a:pt x="33975" y="859"/>
                      <a:pt x="34895" y="715"/>
                      <a:pt x="35442" y="426"/>
                    </a:cubicBezTo>
                    <a:cubicBezTo>
                      <a:pt x="36080" y="715"/>
                      <a:pt x="37038" y="859"/>
                      <a:pt x="37965" y="859"/>
                    </a:cubicBezTo>
                    <a:cubicBezTo>
                      <a:pt x="38892" y="859"/>
                      <a:pt x="39789" y="715"/>
                      <a:pt x="40305" y="426"/>
                    </a:cubicBezTo>
                    <a:cubicBezTo>
                      <a:pt x="40974" y="715"/>
                      <a:pt x="41947" y="859"/>
                      <a:pt x="42874" y="859"/>
                    </a:cubicBezTo>
                    <a:cubicBezTo>
                      <a:pt x="43801" y="859"/>
                      <a:pt x="44682" y="715"/>
                      <a:pt x="45169" y="426"/>
                    </a:cubicBezTo>
                    <a:cubicBezTo>
                      <a:pt x="45883" y="715"/>
                      <a:pt x="46878" y="859"/>
                      <a:pt x="47806" y="859"/>
                    </a:cubicBezTo>
                    <a:cubicBezTo>
                      <a:pt x="48733" y="859"/>
                      <a:pt x="49591" y="715"/>
                      <a:pt x="50032" y="426"/>
                    </a:cubicBezTo>
                    <a:cubicBezTo>
                      <a:pt x="50759" y="695"/>
                      <a:pt x="51807" y="848"/>
                      <a:pt x="52770" y="848"/>
                    </a:cubicBezTo>
                    <a:cubicBezTo>
                      <a:pt x="53658" y="848"/>
                      <a:pt x="54472" y="718"/>
                      <a:pt x="54895" y="426"/>
                    </a:cubicBezTo>
                    <a:cubicBezTo>
                      <a:pt x="55654" y="695"/>
                      <a:pt x="56717" y="848"/>
                      <a:pt x="57679" y="848"/>
                    </a:cubicBezTo>
                    <a:cubicBezTo>
                      <a:pt x="58565" y="848"/>
                      <a:pt x="59365" y="718"/>
                      <a:pt x="59759" y="426"/>
                    </a:cubicBezTo>
                    <a:cubicBezTo>
                      <a:pt x="60154" y="578"/>
                      <a:pt x="60610" y="669"/>
                      <a:pt x="61066" y="730"/>
                    </a:cubicBezTo>
                    <a:lnTo>
                      <a:pt x="61126" y="365"/>
                    </a:lnTo>
                    <a:cubicBezTo>
                      <a:pt x="60640" y="304"/>
                      <a:pt x="60184" y="183"/>
                      <a:pt x="59789" y="61"/>
                    </a:cubicBezTo>
                    <a:lnTo>
                      <a:pt x="59698" y="0"/>
                    </a:lnTo>
                    <a:lnTo>
                      <a:pt x="59607" y="91"/>
                    </a:lnTo>
                    <a:cubicBezTo>
                      <a:pt x="59345" y="338"/>
                      <a:pt x="58551" y="475"/>
                      <a:pt x="57630" y="475"/>
                    </a:cubicBezTo>
                    <a:cubicBezTo>
                      <a:pt x="56735" y="475"/>
                      <a:pt x="55720" y="346"/>
                      <a:pt x="54956" y="61"/>
                    </a:cubicBezTo>
                    <a:lnTo>
                      <a:pt x="54835" y="0"/>
                    </a:lnTo>
                    <a:lnTo>
                      <a:pt x="54743" y="91"/>
                    </a:lnTo>
                    <a:cubicBezTo>
                      <a:pt x="54450" y="338"/>
                      <a:pt x="53634" y="475"/>
                      <a:pt x="52710" y="475"/>
                    </a:cubicBezTo>
                    <a:cubicBezTo>
                      <a:pt x="51812" y="475"/>
                      <a:pt x="50812" y="346"/>
                      <a:pt x="50093" y="61"/>
                    </a:cubicBezTo>
                    <a:lnTo>
                      <a:pt x="50002" y="0"/>
                    </a:lnTo>
                    <a:lnTo>
                      <a:pt x="49910" y="61"/>
                    </a:lnTo>
                    <a:cubicBezTo>
                      <a:pt x="49546" y="335"/>
                      <a:pt x="48702" y="471"/>
                      <a:pt x="47787" y="471"/>
                    </a:cubicBezTo>
                    <a:cubicBezTo>
                      <a:pt x="46871" y="471"/>
                      <a:pt x="45883" y="335"/>
                      <a:pt x="45229" y="61"/>
                    </a:cubicBezTo>
                    <a:lnTo>
                      <a:pt x="45138" y="0"/>
                    </a:lnTo>
                    <a:lnTo>
                      <a:pt x="45047" y="61"/>
                    </a:lnTo>
                    <a:cubicBezTo>
                      <a:pt x="44637" y="335"/>
                      <a:pt x="43778" y="471"/>
                      <a:pt x="42870" y="471"/>
                    </a:cubicBezTo>
                    <a:cubicBezTo>
                      <a:pt x="41962" y="471"/>
                      <a:pt x="41004" y="335"/>
                      <a:pt x="40397" y="61"/>
                    </a:cubicBezTo>
                    <a:lnTo>
                      <a:pt x="40305" y="0"/>
                    </a:lnTo>
                    <a:lnTo>
                      <a:pt x="40214" y="61"/>
                    </a:lnTo>
                    <a:cubicBezTo>
                      <a:pt x="39758" y="335"/>
                      <a:pt x="38877" y="471"/>
                      <a:pt x="37965" y="471"/>
                    </a:cubicBezTo>
                    <a:cubicBezTo>
                      <a:pt x="37053" y="471"/>
                      <a:pt x="36111" y="335"/>
                      <a:pt x="35533" y="61"/>
                    </a:cubicBezTo>
                    <a:lnTo>
                      <a:pt x="35442" y="0"/>
                    </a:lnTo>
                    <a:lnTo>
                      <a:pt x="35351" y="61"/>
                    </a:lnTo>
                    <a:cubicBezTo>
                      <a:pt x="34865" y="335"/>
                      <a:pt x="33960" y="471"/>
                      <a:pt x="33045" y="471"/>
                    </a:cubicBezTo>
                    <a:cubicBezTo>
                      <a:pt x="32129" y="471"/>
                      <a:pt x="31202" y="335"/>
                      <a:pt x="30670" y="61"/>
                    </a:cubicBezTo>
                    <a:lnTo>
                      <a:pt x="30579" y="0"/>
                    </a:lnTo>
                    <a:lnTo>
                      <a:pt x="30488" y="61"/>
                    </a:lnTo>
                    <a:cubicBezTo>
                      <a:pt x="29956" y="335"/>
                      <a:pt x="29036" y="471"/>
                      <a:pt x="28128" y="471"/>
                    </a:cubicBezTo>
                    <a:cubicBezTo>
                      <a:pt x="27220" y="471"/>
                      <a:pt x="26323" y="335"/>
                      <a:pt x="25837" y="61"/>
                    </a:cubicBezTo>
                    <a:lnTo>
                      <a:pt x="25746" y="0"/>
                    </a:lnTo>
                    <a:lnTo>
                      <a:pt x="25655" y="61"/>
                    </a:lnTo>
                    <a:cubicBezTo>
                      <a:pt x="25077" y="335"/>
                      <a:pt x="24135" y="471"/>
                      <a:pt x="23223" y="471"/>
                    </a:cubicBezTo>
                    <a:cubicBezTo>
                      <a:pt x="22311" y="471"/>
                      <a:pt x="21430" y="335"/>
                      <a:pt x="20974" y="61"/>
                    </a:cubicBezTo>
                    <a:lnTo>
                      <a:pt x="20883" y="0"/>
                    </a:lnTo>
                    <a:lnTo>
                      <a:pt x="20791" y="61"/>
                    </a:lnTo>
                    <a:cubicBezTo>
                      <a:pt x="20175" y="338"/>
                      <a:pt x="19192" y="483"/>
                      <a:pt x="18266" y="483"/>
                    </a:cubicBezTo>
                    <a:cubicBezTo>
                      <a:pt x="17364" y="483"/>
                      <a:pt x="16515" y="346"/>
                      <a:pt x="16110" y="61"/>
                    </a:cubicBezTo>
                    <a:lnTo>
                      <a:pt x="16050" y="0"/>
                    </a:lnTo>
                    <a:lnTo>
                      <a:pt x="15928" y="61"/>
                    </a:lnTo>
                    <a:cubicBezTo>
                      <a:pt x="15290" y="335"/>
                      <a:pt x="14309" y="471"/>
                      <a:pt x="13398" y="471"/>
                    </a:cubicBezTo>
                    <a:cubicBezTo>
                      <a:pt x="12486" y="471"/>
                      <a:pt x="11642" y="335"/>
                      <a:pt x="11277" y="61"/>
                    </a:cubicBezTo>
                    <a:lnTo>
                      <a:pt x="11186" y="0"/>
                    </a:lnTo>
                    <a:lnTo>
                      <a:pt x="11095" y="61"/>
                    </a:lnTo>
                    <a:cubicBezTo>
                      <a:pt x="10361" y="346"/>
                      <a:pt x="9361" y="475"/>
                      <a:pt x="8463" y="475"/>
                    </a:cubicBezTo>
                    <a:cubicBezTo>
                      <a:pt x="7539" y="475"/>
                      <a:pt x="6722" y="338"/>
                      <a:pt x="6414" y="91"/>
                    </a:cubicBezTo>
                    <a:lnTo>
                      <a:pt x="6353" y="0"/>
                    </a:lnTo>
                    <a:lnTo>
                      <a:pt x="6232" y="61"/>
                    </a:lnTo>
                    <a:cubicBezTo>
                      <a:pt x="5468" y="346"/>
                      <a:pt x="4453" y="475"/>
                      <a:pt x="3558" y="475"/>
                    </a:cubicBezTo>
                    <a:cubicBezTo>
                      <a:pt x="2637" y="475"/>
                      <a:pt x="1843" y="338"/>
                      <a:pt x="1581" y="91"/>
                    </a:cubicBezTo>
                    <a:lnTo>
                      <a:pt x="149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1" name="Google Shape;12561;p33"/>
              <p:cNvSpPr/>
              <p:nvPr/>
            </p:nvSpPr>
            <p:spPr>
              <a:xfrm>
                <a:off x="3407952" y="2652860"/>
                <a:ext cx="982872" cy="13808"/>
              </a:xfrm>
              <a:custGeom>
                <a:avLst/>
                <a:gdLst/>
                <a:ahLst/>
                <a:cxnLst/>
                <a:rect l="l" t="t" r="r" b="b"/>
                <a:pathLst>
                  <a:path w="58513" h="822" extrusionOk="0">
                    <a:moveTo>
                      <a:pt x="1429" y="1"/>
                    </a:moveTo>
                    <a:lnTo>
                      <a:pt x="1308" y="61"/>
                    </a:lnTo>
                    <a:cubicBezTo>
                      <a:pt x="943" y="183"/>
                      <a:pt x="487" y="274"/>
                      <a:pt x="1" y="335"/>
                    </a:cubicBezTo>
                    <a:lnTo>
                      <a:pt x="61" y="730"/>
                    </a:lnTo>
                    <a:cubicBezTo>
                      <a:pt x="517" y="669"/>
                      <a:pt x="973" y="578"/>
                      <a:pt x="1338" y="426"/>
                    </a:cubicBezTo>
                    <a:cubicBezTo>
                      <a:pt x="1736" y="692"/>
                      <a:pt x="2521" y="814"/>
                      <a:pt x="3380" y="814"/>
                    </a:cubicBezTo>
                    <a:cubicBezTo>
                      <a:pt x="4291" y="814"/>
                      <a:pt x="5285" y="677"/>
                      <a:pt x="5989" y="426"/>
                    </a:cubicBezTo>
                    <a:cubicBezTo>
                      <a:pt x="6399" y="685"/>
                      <a:pt x="7212" y="814"/>
                      <a:pt x="8101" y="814"/>
                    </a:cubicBezTo>
                    <a:cubicBezTo>
                      <a:pt x="8990" y="814"/>
                      <a:pt x="9955" y="685"/>
                      <a:pt x="10670" y="426"/>
                    </a:cubicBezTo>
                    <a:cubicBezTo>
                      <a:pt x="11095" y="685"/>
                      <a:pt x="11923" y="814"/>
                      <a:pt x="12812" y="814"/>
                    </a:cubicBezTo>
                    <a:cubicBezTo>
                      <a:pt x="13702" y="814"/>
                      <a:pt x="14651" y="685"/>
                      <a:pt x="15320" y="426"/>
                    </a:cubicBezTo>
                    <a:cubicBezTo>
                      <a:pt x="15791" y="685"/>
                      <a:pt x="16635" y="814"/>
                      <a:pt x="17520" y="814"/>
                    </a:cubicBezTo>
                    <a:cubicBezTo>
                      <a:pt x="18405" y="814"/>
                      <a:pt x="19332" y="685"/>
                      <a:pt x="19971" y="426"/>
                    </a:cubicBezTo>
                    <a:cubicBezTo>
                      <a:pt x="20472" y="685"/>
                      <a:pt x="21338" y="814"/>
                      <a:pt x="22228" y="814"/>
                    </a:cubicBezTo>
                    <a:cubicBezTo>
                      <a:pt x="23117" y="814"/>
                      <a:pt x="24028" y="685"/>
                      <a:pt x="24621" y="426"/>
                    </a:cubicBezTo>
                    <a:cubicBezTo>
                      <a:pt x="25153" y="685"/>
                      <a:pt x="26035" y="814"/>
                      <a:pt x="26924" y="814"/>
                    </a:cubicBezTo>
                    <a:cubicBezTo>
                      <a:pt x="27813" y="814"/>
                      <a:pt x="28709" y="685"/>
                      <a:pt x="29272" y="426"/>
                    </a:cubicBezTo>
                    <a:cubicBezTo>
                      <a:pt x="29849" y="685"/>
                      <a:pt x="30746" y="814"/>
                      <a:pt x="31635" y="814"/>
                    </a:cubicBezTo>
                    <a:cubicBezTo>
                      <a:pt x="32524" y="814"/>
                      <a:pt x="33406" y="685"/>
                      <a:pt x="33953" y="426"/>
                    </a:cubicBezTo>
                    <a:cubicBezTo>
                      <a:pt x="34545" y="685"/>
                      <a:pt x="35457" y="814"/>
                      <a:pt x="36346" y="814"/>
                    </a:cubicBezTo>
                    <a:cubicBezTo>
                      <a:pt x="37235" y="814"/>
                      <a:pt x="38102" y="685"/>
                      <a:pt x="38603" y="426"/>
                    </a:cubicBezTo>
                    <a:cubicBezTo>
                      <a:pt x="39242" y="685"/>
                      <a:pt x="40169" y="814"/>
                      <a:pt x="41054" y="814"/>
                    </a:cubicBezTo>
                    <a:cubicBezTo>
                      <a:pt x="41939" y="814"/>
                      <a:pt x="42783" y="685"/>
                      <a:pt x="43254" y="426"/>
                    </a:cubicBezTo>
                    <a:cubicBezTo>
                      <a:pt x="43922" y="685"/>
                      <a:pt x="44865" y="814"/>
                      <a:pt x="45750" y="814"/>
                    </a:cubicBezTo>
                    <a:cubicBezTo>
                      <a:pt x="46635" y="814"/>
                      <a:pt x="47464" y="685"/>
                      <a:pt x="47904" y="426"/>
                    </a:cubicBezTo>
                    <a:cubicBezTo>
                      <a:pt x="48603" y="685"/>
                      <a:pt x="49561" y="814"/>
                      <a:pt x="50446" y="814"/>
                    </a:cubicBezTo>
                    <a:cubicBezTo>
                      <a:pt x="51331" y="814"/>
                      <a:pt x="52145" y="685"/>
                      <a:pt x="52555" y="426"/>
                    </a:cubicBezTo>
                    <a:cubicBezTo>
                      <a:pt x="53284" y="669"/>
                      <a:pt x="54287" y="821"/>
                      <a:pt x="55199" y="821"/>
                    </a:cubicBezTo>
                    <a:cubicBezTo>
                      <a:pt x="56050" y="821"/>
                      <a:pt x="56841" y="700"/>
                      <a:pt x="57236" y="426"/>
                    </a:cubicBezTo>
                    <a:cubicBezTo>
                      <a:pt x="57601" y="548"/>
                      <a:pt x="58026" y="639"/>
                      <a:pt x="58452" y="700"/>
                    </a:cubicBezTo>
                    <a:lnTo>
                      <a:pt x="58512" y="335"/>
                    </a:lnTo>
                    <a:cubicBezTo>
                      <a:pt x="58056" y="274"/>
                      <a:pt x="57601" y="183"/>
                      <a:pt x="57266" y="61"/>
                    </a:cubicBezTo>
                    <a:lnTo>
                      <a:pt x="57145" y="1"/>
                    </a:lnTo>
                    <a:lnTo>
                      <a:pt x="57053" y="92"/>
                    </a:lnTo>
                    <a:cubicBezTo>
                      <a:pt x="56810" y="320"/>
                      <a:pt x="56066" y="441"/>
                      <a:pt x="55199" y="441"/>
                    </a:cubicBezTo>
                    <a:cubicBezTo>
                      <a:pt x="54333" y="441"/>
                      <a:pt x="53345" y="320"/>
                      <a:pt x="52616" y="61"/>
                    </a:cubicBezTo>
                    <a:lnTo>
                      <a:pt x="52494" y="1"/>
                    </a:lnTo>
                    <a:lnTo>
                      <a:pt x="52433" y="92"/>
                    </a:lnTo>
                    <a:cubicBezTo>
                      <a:pt x="52140" y="308"/>
                      <a:pt x="51352" y="430"/>
                      <a:pt x="50465" y="430"/>
                    </a:cubicBezTo>
                    <a:cubicBezTo>
                      <a:pt x="49606" y="430"/>
                      <a:pt x="48653" y="316"/>
                      <a:pt x="47965" y="61"/>
                    </a:cubicBezTo>
                    <a:lnTo>
                      <a:pt x="47874" y="1"/>
                    </a:lnTo>
                    <a:lnTo>
                      <a:pt x="47783" y="61"/>
                    </a:lnTo>
                    <a:cubicBezTo>
                      <a:pt x="47438" y="316"/>
                      <a:pt x="46645" y="438"/>
                      <a:pt x="45782" y="438"/>
                    </a:cubicBezTo>
                    <a:cubicBezTo>
                      <a:pt x="44893" y="438"/>
                      <a:pt x="43932" y="308"/>
                      <a:pt x="43315" y="61"/>
                    </a:cubicBezTo>
                    <a:lnTo>
                      <a:pt x="43223" y="1"/>
                    </a:lnTo>
                    <a:lnTo>
                      <a:pt x="43132" y="61"/>
                    </a:lnTo>
                    <a:cubicBezTo>
                      <a:pt x="42737" y="320"/>
                      <a:pt x="41916" y="449"/>
                      <a:pt x="41046" y="449"/>
                    </a:cubicBezTo>
                    <a:cubicBezTo>
                      <a:pt x="40176" y="449"/>
                      <a:pt x="39257" y="320"/>
                      <a:pt x="38664" y="61"/>
                    </a:cubicBezTo>
                    <a:lnTo>
                      <a:pt x="38573" y="1"/>
                    </a:lnTo>
                    <a:lnTo>
                      <a:pt x="38482" y="61"/>
                    </a:lnTo>
                    <a:cubicBezTo>
                      <a:pt x="38056" y="320"/>
                      <a:pt x="37213" y="449"/>
                      <a:pt x="36339" y="449"/>
                    </a:cubicBezTo>
                    <a:cubicBezTo>
                      <a:pt x="35465" y="449"/>
                      <a:pt x="34561" y="320"/>
                      <a:pt x="34013" y="61"/>
                    </a:cubicBezTo>
                    <a:lnTo>
                      <a:pt x="33922" y="1"/>
                    </a:lnTo>
                    <a:lnTo>
                      <a:pt x="33861" y="61"/>
                    </a:lnTo>
                    <a:cubicBezTo>
                      <a:pt x="33375" y="320"/>
                      <a:pt x="32509" y="449"/>
                      <a:pt x="31635" y="449"/>
                    </a:cubicBezTo>
                    <a:cubicBezTo>
                      <a:pt x="30761" y="449"/>
                      <a:pt x="29880" y="320"/>
                      <a:pt x="29363" y="61"/>
                    </a:cubicBezTo>
                    <a:lnTo>
                      <a:pt x="29272" y="1"/>
                    </a:lnTo>
                    <a:lnTo>
                      <a:pt x="29211" y="61"/>
                    </a:lnTo>
                    <a:cubicBezTo>
                      <a:pt x="28694" y="320"/>
                      <a:pt x="27805" y="449"/>
                      <a:pt x="26927" y="449"/>
                    </a:cubicBezTo>
                    <a:cubicBezTo>
                      <a:pt x="26050" y="449"/>
                      <a:pt x="25184" y="320"/>
                      <a:pt x="24712" y="61"/>
                    </a:cubicBezTo>
                    <a:lnTo>
                      <a:pt x="24652" y="1"/>
                    </a:lnTo>
                    <a:lnTo>
                      <a:pt x="24560" y="61"/>
                    </a:lnTo>
                    <a:cubicBezTo>
                      <a:pt x="24013" y="320"/>
                      <a:pt x="23109" y="449"/>
                      <a:pt x="22235" y="449"/>
                    </a:cubicBezTo>
                    <a:cubicBezTo>
                      <a:pt x="21361" y="449"/>
                      <a:pt x="20518" y="320"/>
                      <a:pt x="20092" y="61"/>
                    </a:cubicBezTo>
                    <a:lnTo>
                      <a:pt x="20001" y="1"/>
                    </a:lnTo>
                    <a:lnTo>
                      <a:pt x="19910" y="61"/>
                    </a:lnTo>
                    <a:cubicBezTo>
                      <a:pt x="19317" y="320"/>
                      <a:pt x="18398" y="449"/>
                      <a:pt x="17528" y="449"/>
                    </a:cubicBezTo>
                    <a:cubicBezTo>
                      <a:pt x="16658" y="449"/>
                      <a:pt x="15837" y="320"/>
                      <a:pt x="15442" y="61"/>
                    </a:cubicBezTo>
                    <a:lnTo>
                      <a:pt x="15351" y="1"/>
                    </a:lnTo>
                    <a:lnTo>
                      <a:pt x="15259" y="61"/>
                    </a:lnTo>
                    <a:cubicBezTo>
                      <a:pt x="14642" y="308"/>
                      <a:pt x="13681" y="438"/>
                      <a:pt x="12792" y="438"/>
                    </a:cubicBezTo>
                    <a:cubicBezTo>
                      <a:pt x="11929" y="438"/>
                      <a:pt x="11135" y="316"/>
                      <a:pt x="10791" y="61"/>
                    </a:cubicBezTo>
                    <a:lnTo>
                      <a:pt x="10700" y="1"/>
                    </a:lnTo>
                    <a:lnTo>
                      <a:pt x="10609" y="61"/>
                    </a:lnTo>
                    <a:cubicBezTo>
                      <a:pt x="9931" y="327"/>
                      <a:pt x="8997" y="442"/>
                      <a:pt x="8148" y="442"/>
                    </a:cubicBezTo>
                    <a:cubicBezTo>
                      <a:pt x="7245" y="442"/>
                      <a:pt x="6438" y="311"/>
                      <a:pt x="6141" y="92"/>
                    </a:cubicBezTo>
                    <a:lnTo>
                      <a:pt x="6049" y="1"/>
                    </a:lnTo>
                    <a:lnTo>
                      <a:pt x="5958" y="61"/>
                    </a:lnTo>
                    <a:cubicBezTo>
                      <a:pt x="5229" y="320"/>
                      <a:pt x="4241" y="441"/>
                      <a:pt x="3371" y="441"/>
                    </a:cubicBezTo>
                    <a:cubicBezTo>
                      <a:pt x="2501" y="441"/>
                      <a:pt x="1748" y="320"/>
                      <a:pt x="1490" y="92"/>
                    </a:cubicBezTo>
                    <a:lnTo>
                      <a:pt x="142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2" name="Google Shape;12562;p33"/>
              <p:cNvSpPr/>
              <p:nvPr/>
            </p:nvSpPr>
            <p:spPr>
              <a:xfrm>
                <a:off x="3263970" y="2639589"/>
                <a:ext cx="187393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11156" h="12038" extrusionOk="0">
                    <a:moveTo>
                      <a:pt x="10851" y="0"/>
                    </a:moveTo>
                    <a:cubicBezTo>
                      <a:pt x="10639" y="0"/>
                      <a:pt x="10426" y="31"/>
                      <a:pt x="10365" y="122"/>
                    </a:cubicBezTo>
                    <a:lnTo>
                      <a:pt x="91" y="11794"/>
                    </a:lnTo>
                    <a:cubicBezTo>
                      <a:pt x="0" y="11915"/>
                      <a:pt x="122" y="12037"/>
                      <a:pt x="395" y="12037"/>
                    </a:cubicBezTo>
                    <a:cubicBezTo>
                      <a:pt x="699" y="12037"/>
                      <a:pt x="1003" y="11915"/>
                      <a:pt x="1125" y="11794"/>
                    </a:cubicBezTo>
                    <a:lnTo>
                      <a:pt x="11095" y="122"/>
                    </a:lnTo>
                    <a:cubicBezTo>
                      <a:pt x="11155" y="31"/>
                      <a:pt x="11034" y="0"/>
                      <a:pt x="10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3" name="Google Shape;12563;p33"/>
              <p:cNvSpPr/>
              <p:nvPr/>
            </p:nvSpPr>
            <p:spPr>
              <a:xfrm>
                <a:off x="3368122" y="2639589"/>
                <a:ext cx="158804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2038" extrusionOk="0">
                    <a:moveTo>
                      <a:pt x="9120" y="0"/>
                    </a:moveTo>
                    <a:cubicBezTo>
                      <a:pt x="8937" y="0"/>
                      <a:pt x="8724" y="31"/>
                      <a:pt x="8664" y="122"/>
                    </a:cubicBezTo>
                    <a:lnTo>
                      <a:pt x="92" y="11794"/>
                    </a:lnTo>
                    <a:cubicBezTo>
                      <a:pt x="1" y="11915"/>
                      <a:pt x="153" y="12037"/>
                      <a:pt x="426" y="12037"/>
                    </a:cubicBezTo>
                    <a:cubicBezTo>
                      <a:pt x="730" y="12037"/>
                      <a:pt x="1004" y="11915"/>
                      <a:pt x="1125" y="11794"/>
                    </a:cubicBezTo>
                    <a:lnTo>
                      <a:pt x="9423" y="122"/>
                    </a:lnTo>
                    <a:cubicBezTo>
                      <a:pt x="9454" y="31"/>
                      <a:pt x="9332" y="0"/>
                      <a:pt x="91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4" name="Google Shape;12564;p33"/>
              <p:cNvSpPr/>
              <p:nvPr/>
            </p:nvSpPr>
            <p:spPr>
              <a:xfrm>
                <a:off x="3472795" y="2639589"/>
                <a:ext cx="129710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7722" h="12038" extrusionOk="0">
                    <a:moveTo>
                      <a:pt x="7387" y="0"/>
                    </a:moveTo>
                    <a:cubicBezTo>
                      <a:pt x="7205" y="0"/>
                      <a:pt x="6992" y="31"/>
                      <a:pt x="6962" y="122"/>
                    </a:cubicBezTo>
                    <a:lnTo>
                      <a:pt x="62" y="11794"/>
                    </a:lnTo>
                    <a:cubicBezTo>
                      <a:pt x="1" y="11915"/>
                      <a:pt x="153" y="12037"/>
                      <a:pt x="426" y="12037"/>
                    </a:cubicBezTo>
                    <a:cubicBezTo>
                      <a:pt x="730" y="12037"/>
                      <a:pt x="1004" y="11915"/>
                      <a:pt x="1065" y="11794"/>
                    </a:cubicBezTo>
                    <a:lnTo>
                      <a:pt x="7691" y="122"/>
                    </a:lnTo>
                    <a:cubicBezTo>
                      <a:pt x="7721" y="31"/>
                      <a:pt x="7600" y="0"/>
                      <a:pt x="74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5" name="Google Shape;12565;p33"/>
              <p:cNvSpPr/>
              <p:nvPr/>
            </p:nvSpPr>
            <p:spPr>
              <a:xfrm>
                <a:off x="3576964" y="2639589"/>
                <a:ext cx="10162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6050" h="12038" extrusionOk="0">
                    <a:moveTo>
                      <a:pt x="5685" y="0"/>
                    </a:moveTo>
                    <a:cubicBezTo>
                      <a:pt x="5502" y="0"/>
                      <a:pt x="5290" y="31"/>
                      <a:pt x="5259" y="122"/>
                    </a:cubicBezTo>
                    <a:lnTo>
                      <a:pt x="61" y="11794"/>
                    </a:lnTo>
                    <a:cubicBezTo>
                      <a:pt x="1" y="11915"/>
                      <a:pt x="183" y="12037"/>
                      <a:pt x="457" y="12037"/>
                    </a:cubicBezTo>
                    <a:cubicBezTo>
                      <a:pt x="761" y="12037"/>
                      <a:pt x="1034" y="11915"/>
                      <a:pt x="1065" y="11794"/>
                    </a:cubicBezTo>
                    <a:lnTo>
                      <a:pt x="6019" y="122"/>
                    </a:lnTo>
                    <a:cubicBezTo>
                      <a:pt x="6049" y="31"/>
                      <a:pt x="5897" y="0"/>
                      <a:pt x="57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6" name="Google Shape;12566;p33"/>
              <p:cNvSpPr/>
              <p:nvPr/>
            </p:nvSpPr>
            <p:spPr>
              <a:xfrm>
                <a:off x="3681637" y="2639589"/>
                <a:ext cx="7251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12038" extrusionOk="0">
                    <a:moveTo>
                      <a:pt x="3952" y="0"/>
                    </a:moveTo>
                    <a:cubicBezTo>
                      <a:pt x="3770" y="0"/>
                      <a:pt x="3587" y="31"/>
                      <a:pt x="3557" y="122"/>
                    </a:cubicBezTo>
                    <a:lnTo>
                      <a:pt x="31" y="11794"/>
                    </a:lnTo>
                    <a:cubicBezTo>
                      <a:pt x="1" y="11915"/>
                      <a:pt x="183" y="12037"/>
                      <a:pt x="457" y="12037"/>
                    </a:cubicBezTo>
                    <a:cubicBezTo>
                      <a:pt x="761" y="12037"/>
                      <a:pt x="1004" y="11915"/>
                      <a:pt x="1034" y="11794"/>
                    </a:cubicBezTo>
                    <a:lnTo>
                      <a:pt x="4287" y="122"/>
                    </a:lnTo>
                    <a:cubicBezTo>
                      <a:pt x="4317" y="31"/>
                      <a:pt x="4165" y="0"/>
                      <a:pt x="39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7" name="Google Shape;12567;p33"/>
              <p:cNvSpPr/>
              <p:nvPr/>
            </p:nvSpPr>
            <p:spPr>
              <a:xfrm>
                <a:off x="3785805" y="2639589"/>
                <a:ext cx="4392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2615" h="12038" extrusionOk="0">
                    <a:moveTo>
                      <a:pt x="2250" y="0"/>
                    </a:moveTo>
                    <a:cubicBezTo>
                      <a:pt x="2037" y="0"/>
                      <a:pt x="1885" y="31"/>
                      <a:pt x="1855" y="122"/>
                    </a:cubicBezTo>
                    <a:lnTo>
                      <a:pt x="31" y="11794"/>
                    </a:lnTo>
                    <a:cubicBezTo>
                      <a:pt x="1" y="11915"/>
                      <a:pt x="213" y="12037"/>
                      <a:pt x="487" y="12037"/>
                    </a:cubicBezTo>
                    <a:cubicBezTo>
                      <a:pt x="791" y="12037"/>
                      <a:pt x="1034" y="11915"/>
                      <a:pt x="1034" y="11794"/>
                    </a:cubicBezTo>
                    <a:lnTo>
                      <a:pt x="2615" y="122"/>
                    </a:lnTo>
                    <a:cubicBezTo>
                      <a:pt x="2615" y="31"/>
                      <a:pt x="2463" y="0"/>
                      <a:pt x="22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8" name="Google Shape;12568;p33"/>
              <p:cNvSpPr/>
              <p:nvPr/>
            </p:nvSpPr>
            <p:spPr>
              <a:xfrm>
                <a:off x="3890478" y="2639589"/>
                <a:ext cx="1686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2038" extrusionOk="0">
                    <a:moveTo>
                      <a:pt x="517" y="0"/>
                    </a:moveTo>
                    <a:cubicBezTo>
                      <a:pt x="305" y="0"/>
                      <a:pt x="153" y="31"/>
                      <a:pt x="153" y="122"/>
                    </a:cubicBezTo>
                    <a:lnTo>
                      <a:pt x="1" y="11794"/>
                    </a:lnTo>
                    <a:cubicBezTo>
                      <a:pt x="1" y="11915"/>
                      <a:pt x="213" y="12037"/>
                      <a:pt x="487" y="12037"/>
                    </a:cubicBezTo>
                    <a:lnTo>
                      <a:pt x="517" y="12037"/>
                    </a:lnTo>
                    <a:cubicBezTo>
                      <a:pt x="791" y="12037"/>
                      <a:pt x="1004" y="11915"/>
                      <a:pt x="1004" y="11794"/>
                    </a:cubicBezTo>
                    <a:lnTo>
                      <a:pt x="882" y="122"/>
                    </a:lnTo>
                    <a:cubicBezTo>
                      <a:pt x="882" y="31"/>
                      <a:pt x="730" y="0"/>
                      <a:pt x="5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9" name="Google Shape;12569;p33"/>
              <p:cNvSpPr/>
              <p:nvPr/>
            </p:nvSpPr>
            <p:spPr>
              <a:xfrm>
                <a:off x="3968609" y="2639589"/>
                <a:ext cx="4340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12038" extrusionOk="0">
                    <a:moveTo>
                      <a:pt x="365" y="0"/>
                    </a:moveTo>
                    <a:cubicBezTo>
                      <a:pt x="152" y="0"/>
                      <a:pt x="0" y="31"/>
                      <a:pt x="0" y="122"/>
                    </a:cubicBezTo>
                    <a:lnTo>
                      <a:pt x="1550" y="11794"/>
                    </a:lnTo>
                    <a:cubicBezTo>
                      <a:pt x="1550" y="11915"/>
                      <a:pt x="1794" y="12037"/>
                      <a:pt x="2067" y="12037"/>
                    </a:cubicBezTo>
                    <a:lnTo>
                      <a:pt x="2097" y="12037"/>
                    </a:lnTo>
                    <a:cubicBezTo>
                      <a:pt x="2371" y="12037"/>
                      <a:pt x="2584" y="11915"/>
                      <a:pt x="2553" y="11794"/>
                    </a:cubicBezTo>
                    <a:lnTo>
                      <a:pt x="760" y="122"/>
                    </a:lnTo>
                    <a:cubicBezTo>
                      <a:pt x="730" y="31"/>
                      <a:pt x="578" y="0"/>
                      <a:pt x="3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0" name="Google Shape;12570;p33"/>
              <p:cNvSpPr/>
              <p:nvPr/>
            </p:nvSpPr>
            <p:spPr>
              <a:xfrm>
                <a:off x="4044170" y="2639589"/>
                <a:ext cx="72011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2038" extrusionOk="0">
                    <a:moveTo>
                      <a:pt x="365" y="0"/>
                    </a:moveTo>
                    <a:cubicBezTo>
                      <a:pt x="153" y="0"/>
                      <a:pt x="1" y="31"/>
                      <a:pt x="31" y="122"/>
                    </a:cubicBezTo>
                    <a:lnTo>
                      <a:pt x="3253" y="11794"/>
                    </a:lnTo>
                    <a:cubicBezTo>
                      <a:pt x="3283" y="11915"/>
                      <a:pt x="3527" y="12037"/>
                      <a:pt x="3800" y="12037"/>
                    </a:cubicBezTo>
                    <a:lnTo>
                      <a:pt x="3831" y="12037"/>
                    </a:lnTo>
                    <a:cubicBezTo>
                      <a:pt x="4104" y="12037"/>
                      <a:pt x="4287" y="11915"/>
                      <a:pt x="4256" y="11794"/>
                    </a:cubicBezTo>
                    <a:lnTo>
                      <a:pt x="761" y="122"/>
                    </a:lnTo>
                    <a:cubicBezTo>
                      <a:pt x="761" y="31"/>
                      <a:pt x="578" y="0"/>
                      <a:pt x="3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1" name="Google Shape;12571;p33"/>
              <p:cNvSpPr/>
              <p:nvPr/>
            </p:nvSpPr>
            <p:spPr>
              <a:xfrm>
                <a:off x="4120251" y="2639589"/>
                <a:ext cx="100600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5989" h="12038" extrusionOk="0">
                    <a:moveTo>
                      <a:pt x="335" y="0"/>
                    </a:moveTo>
                    <a:cubicBezTo>
                      <a:pt x="122" y="0"/>
                      <a:pt x="1" y="31"/>
                      <a:pt x="31" y="122"/>
                    </a:cubicBezTo>
                    <a:lnTo>
                      <a:pt x="4894" y="11794"/>
                    </a:lnTo>
                    <a:cubicBezTo>
                      <a:pt x="4955" y="11915"/>
                      <a:pt x="5229" y="12037"/>
                      <a:pt x="5502" y="12037"/>
                    </a:cubicBezTo>
                    <a:lnTo>
                      <a:pt x="5533" y="12037"/>
                    </a:lnTo>
                    <a:cubicBezTo>
                      <a:pt x="5806" y="12037"/>
                      <a:pt x="5989" y="11915"/>
                      <a:pt x="5928" y="11794"/>
                    </a:cubicBezTo>
                    <a:lnTo>
                      <a:pt x="761" y="122"/>
                    </a:lnTo>
                    <a:cubicBezTo>
                      <a:pt x="730" y="31"/>
                      <a:pt x="548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2" name="Google Shape;12572;p33"/>
              <p:cNvSpPr/>
              <p:nvPr/>
            </p:nvSpPr>
            <p:spPr>
              <a:xfrm>
                <a:off x="4195828" y="2639589"/>
                <a:ext cx="129190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7691" h="12038" extrusionOk="0">
                    <a:moveTo>
                      <a:pt x="335" y="0"/>
                    </a:moveTo>
                    <a:cubicBezTo>
                      <a:pt x="122" y="0"/>
                      <a:pt x="0" y="31"/>
                      <a:pt x="31" y="122"/>
                    </a:cubicBezTo>
                    <a:lnTo>
                      <a:pt x="6596" y="11794"/>
                    </a:lnTo>
                    <a:cubicBezTo>
                      <a:pt x="6687" y="11915"/>
                      <a:pt x="6961" y="12037"/>
                      <a:pt x="7234" y="12037"/>
                    </a:cubicBezTo>
                    <a:lnTo>
                      <a:pt x="7265" y="12037"/>
                    </a:lnTo>
                    <a:cubicBezTo>
                      <a:pt x="7538" y="12037"/>
                      <a:pt x="7690" y="11915"/>
                      <a:pt x="7630" y="11794"/>
                    </a:cubicBezTo>
                    <a:lnTo>
                      <a:pt x="760" y="122"/>
                    </a:lnTo>
                    <a:cubicBezTo>
                      <a:pt x="730" y="31"/>
                      <a:pt x="517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3" name="Google Shape;12573;p33"/>
              <p:cNvSpPr/>
              <p:nvPr/>
            </p:nvSpPr>
            <p:spPr>
              <a:xfrm>
                <a:off x="4271389" y="2639589"/>
                <a:ext cx="158300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9424" h="12038" extrusionOk="0">
                    <a:moveTo>
                      <a:pt x="335" y="0"/>
                    </a:moveTo>
                    <a:cubicBezTo>
                      <a:pt x="122" y="0"/>
                      <a:pt x="1" y="31"/>
                      <a:pt x="62" y="122"/>
                    </a:cubicBezTo>
                    <a:lnTo>
                      <a:pt x="8299" y="11794"/>
                    </a:lnTo>
                    <a:cubicBezTo>
                      <a:pt x="8390" y="11915"/>
                      <a:pt x="8694" y="12037"/>
                      <a:pt x="8968" y="12037"/>
                    </a:cubicBezTo>
                    <a:lnTo>
                      <a:pt x="8998" y="12037"/>
                    </a:lnTo>
                    <a:cubicBezTo>
                      <a:pt x="9272" y="12037"/>
                      <a:pt x="9423" y="11915"/>
                      <a:pt x="9302" y="11794"/>
                    </a:cubicBezTo>
                    <a:lnTo>
                      <a:pt x="791" y="122"/>
                    </a:lnTo>
                    <a:cubicBezTo>
                      <a:pt x="730" y="31"/>
                      <a:pt x="518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4" name="Google Shape;12574;p33"/>
              <p:cNvSpPr/>
              <p:nvPr/>
            </p:nvSpPr>
            <p:spPr>
              <a:xfrm>
                <a:off x="4346966" y="2639589"/>
                <a:ext cx="186889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11126" h="12038" extrusionOk="0">
                    <a:moveTo>
                      <a:pt x="304" y="0"/>
                    </a:moveTo>
                    <a:cubicBezTo>
                      <a:pt x="122" y="0"/>
                      <a:pt x="0" y="31"/>
                      <a:pt x="61" y="122"/>
                    </a:cubicBezTo>
                    <a:lnTo>
                      <a:pt x="10001" y="11794"/>
                    </a:lnTo>
                    <a:cubicBezTo>
                      <a:pt x="10122" y="11915"/>
                      <a:pt x="10426" y="12037"/>
                      <a:pt x="10700" y="12037"/>
                    </a:cubicBezTo>
                    <a:lnTo>
                      <a:pt x="10730" y="12037"/>
                    </a:lnTo>
                    <a:cubicBezTo>
                      <a:pt x="11004" y="12037"/>
                      <a:pt x="11125" y="11915"/>
                      <a:pt x="11004" y="11794"/>
                    </a:cubicBezTo>
                    <a:lnTo>
                      <a:pt x="791" y="122"/>
                    </a:lnTo>
                    <a:cubicBezTo>
                      <a:pt x="730" y="31"/>
                      <a:pt x="517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5" name="Google Shape;12575;p33"/>
              <p:cNvSpPr/>
              <p:nvPr/>
            </p:nvSpPr>
            <p:spPr>
              <a:xfrm>
                <a:off x="3406423" y="2997014"/>
                <a:ext cx="952737" cy="429915"/>
              </a:xfrm>
              <a:custGeom>
                <a:avLst/>
                <a:gdLst/>
                <a:ahLst/>
                <a:cxnLst/>
                <a:rect l="l" t="t" r="r" b="b"/>
                <a:pathLst>
                  <a:path w="56719" h="25594" extrusionOk="0">
                    <a:moveTo>
                      <a:pt x="0" y="0"/>
                    </a:moveTo>
                    <a:lnTo>
                      <a:pt x="0" y="25593"/>
                    </a:lnTo>
                    <a:lnTo>
                      <a:pt x="56719" y="25593"/>
                    </a:lnTo>
                    <a:lnTo>
                      <a:pt x="5671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6" name="Google Shape;12576;p33"/>
              <p:cNvSpPr/>
              <p:nvPr/>
            </p:nvSpPr>
            <p:spPr>
              <a:xfrm>
                <a:off x="3426330" y="3007227"/>
                <a:ext cx="81720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5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7" name="Google Shape;12577;p33"/>
              <p:cNvSpPr/>
              <p:nvPr/>
            </p:nvSpPr>
            <p:spPr>
              <a:xfrm>
                <a:off x="3521814" y="3007227"/>
                <a:ext cx="81720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5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8" name="Google Shape;12578;p33"/>
              <p:cNvSpPr/>
              <p:nvPr/>
            </p:nvSpPr>
            <p:spPr>
              <a:xfrm>
                <a:off x="3426330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1" y="1"/>
                    </a:moveTo>
                    <a:lnTo>
                      <a:pt x="1" y="17174"/>
                    </a:lnTo>
                    <a:lnTo>
                      <a:pt x="7448" y="17174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9" name="Google Shape;12579;p33"/>
              <p:cNvSpPr/>
              <p:nvPr/>
            </p:nvSpPr>
            <p:spPr>
              <a:xfrm>
                <a:off x="3572378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0" y="1"/>
                    </a:moveTo>
                    <a:lnTo>
                      <a:pt x="0" y="17174"/>
                    </a:lnTo>
                    <a:lnTo>
                      <a:pt x="7447" y="17174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0" name="Google Shape;12580;p33"/>
              <p:cNvSpPr/>
              <p:nvPr/>
            </p:nvSpPr>
            <p:spPr>
              <a:xfrm>
                <a:off x="3617297" y="3007227"/>
                <a:ext cx="81720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5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1" name="Google Shape;12581;p33"/>
              <p:cNvSpPr/>
              <p:nvPr/>
            </p:nvSpPr>
            <p:spPr>
              <a:xfrm>
                <a:off x="3748529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2" name="Google Shape;12582;p33"/>
              <p:cNvSpPr/>
              <p:nvPr/>
            </p:nvSpPr>
            <p:spPr>
              <a:xfrm>
                <a:off x="3844013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3" name="Google Shape;12583;p33"/>
              <p:cNvSpPr/>
              <p:nvPr/>
            </p:nvSpPr>
            <p:spPr>
              <a:xfrm>
                <a:off x="3748529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1" y="1"/>
                    </a:moveTo>
                    <a:lnTo>
                      <a:pt x="1" y="17174"/>
                    </a:lnTo>
                    <a:lnTo>
                      <a:pt x="7448" y="17174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4" name="Google Shape;12584;p33"/>
              <p:cNvSpPr/>
              <p:nvPr/>
            </p:nvSpPr>
            <p:spPr>
              <a:xfrm>
                <a:off x="3894560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1" y="1"/>
                    </a:moveTo>
                    <a:lnTo>
                      <a:pt x="1" y="17174"/>
                    </a:lnTo>
                    <a:lnTo>
                      <a:pt x="7448" y="17174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5" name="Google Shape;12585;p33"/>
              <p:cNvSpPr/>
              <p:nvPr/>
            </p:nvSpPr>
            <p:spPr>
              <a:xfrm>
                <a:off x="3939497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6" name="Google Shape;12586;p33"/>
              <p:cNvSpPr/>
              <p:nvPr/>
            </p:nvSpPr>
            <p:spPr>
              <a:xfrm>
                <a:off x="4070728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0" y="0"/>
                    </a:moveTo>
                    <a:lnTo>
                      <a:pt x="0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7" name="Google Shape;12587;p33"/>
              <p:cNvSpPr/>
              <p:nvPr/>
            </p:nvSpPr>
            <p:spPr>
              <a:xfrm>
                <a:off x="4166212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0" y="0"/>
                    </a:moveTo>
                    <a:lnTo>
                      <a:pt x="0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8" name="Google Shape;12588;p33"/>
              <p:cNvSpPr/>
              <p:nvPr/>
            </p:nvSpPr>
            <p:spPr>
              <a:xfrm>
                <a:off x="4070728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0" y="1"/>
                    </a:moveTo>
                    <a:lnTo>
                      <a:pt x="0" y="17174"/>
                    </a:lnTo>
                    <a:lnTo>
                      <a:pt x="7447" y="17174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9" name="Google Shape;12589;p33"/>
              <p:cNvSpPr/>
              <p:nvPr/>
            </p:nvSpPr>
            <p:spPr>
              <a:xfrm>
                <a:off x="4216760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0" y="1"/>
                    </a:moveTo>
                    <a:lnTo>
                      <a:pt x="0" y="17174"/>
                    </a:lnTo>
                    <a:lnTo>
                      <a:pt x="7447" y="17174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0" name="Google Shape;12590;p33"/>
              <p:cNvSpPr/>
              <p:nvPr/>
            </p:nvSpPr>
            <p:spPr>
              <a:xfrm>
                <a:off x="4261696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0" y="0"/>
                    </a:moveTo>
                    <a:lnTo>
                      <a:pt x="0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1" name="Google Shape;12591;p33"/>
              <p:cNvSpPr/>
              <p:nvPr/>
            </p:nvSpPr>
            <p:spPr>
              <a:xfrm>
                <a:off x="3426330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1" y="1"/>
                    </a:moveTo>
                    <a:lnTo>
                      <a:pt x="1" y="2706"/>
                    </a:lnTo>
                    <a:lnTo>
                      <a:pt x="7448" y="2706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2" name="Google Shape;12592;p33"/>
              <p:cNvSpPr/>
              <p:nvPr/>
            </p:nvSpPr>
            <p:spPr>
              <a:xfrm>
                <a:off x="3572378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0" y="1"/>
                    </a:moveTo>
                    <a:lnTo>
                      <a:pt x="0" y="2706"/>
                    </a:lnTo>
                    <a:lnTo>
                      <a:pt x="7447" y="2706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3" name="Google Shape;12593;p33"/>
              <p:cNvSpPr/>
              <p:nvPr/>
            </p:nvSpPr>
            <p:spPr>
              <a:xfrm>
                <a:off x="3748529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1" y="1"/>
                    </a:moveTo>
                    <a:lnTo>
                      <a:pt x="1" y="2706"/>
                    </a:lnTo>
                    <a:lnTo>
                      <a:pt x="7448" y="2706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4" name="Google Shape;12594;p33"/>
              <p:cNvSpPr/>
              <p:nvPr/>
            </p:nvSpPr>
            <p:spPr>
              <a:xfrm>
                <a:off x="3894560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1" y="1"/>
                    </a:moveTo>
                    <a:lnTo>
                      <a:pt x="1" y="2706"/>
                    </a:lnTo>
                    <a:lnTo>
                      <a:pt x="7448" y="2706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5" name="Google Shape;12595;p33"/>
              <p:cNvSpPr/>
              <p:nvPr/>
            </p:nvSpPr>
            <p:spPr>
              <a:xfrm>
                <a:off x="4070728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0" y="1"/>
                    </a:moveTo>
                    <a:lnTo>
                      <a:pt x="0" y="2706"/>
                    </a:lnTo>
                    <a:lnTo>
                      <a:pt x="7447" y="2706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6" name="Google Shape;12596;p33"/>
              <p:cNvSpPr/>
              <p:nvPr/>
            </p:nvSpPr>
            <p:spPr>
              <a:xfrm>
                <a:off x="4216760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0" y="1"/>
                    </a:moveTo>
                    <a:lnTo>
                      <a:pt x="0" y="2706"/>
                    </a:lnTo>
                    <a:lnTo>
                      <a:pt x="7447" y="2706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7" name="Google Shape;12597;p33"/>
              <p:cNvSpPr/>
              <p:nvPr/>
            </p:nvSpPr>
            <p:spPr>
              <a:xfrm>
                <a:off x="3382418" y="2890292"/>
                <a:ext cx="982368" cy="81703"/>
              </a:xfrm>
              <a:custGeom>
                <a:avLst/>
                <a:gdLst/>
                <a:ahLst/>
                <a:cxnLst/>
                <a:rect l="l" t="t" r="r" b="b"/>
                <a:pathLst>
                  <a:path w="58483" h="4864" extrusionOk="0">
                    <a:moveTo>
                      <a:pt x="1" y="1"/>
                    </a:moveTo>
                    <a:lnTo>
                      <a:pt x="1" y="4864"/>
                    </a:lnTo>
                    <a:lnTo>
                      <a:pt x="58482" y="4864"/>
                    </a:lnTo>
                    <a:lnTo>
                      <a:pt x="5848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8" name="Google Shape;12598;p33"/>
              <p:cNvSpPr/>
              <p:nvPr/>
            </p:nvSpPr>
            <p:spPr>
              <a:xfrm>
                <a:off x="3396714" y="2903563"/>
                <a:ext cx="57212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9" name="Google Shape;12599;p33"/>
              <p:cNvSpPr/>
              <p:nvPr/>
            </p:nvSpPr>
            <p:spPr>
              <a:xfrm>
                <a:off x="3471266" y="2903563"/>
                <a:ext cx="57212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0" name="Google Shape;12600;p33"/>
              <p:cNvSpPr/>
              <p:nvPr/>
            </p:nvSpPr>
            <p:spPr>
              <a:xfrm>
                <a:off x="3545819" y="2903563"/>
                <a:ext cx="57716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35" y="3284"/>
                    </a:lnTo>
                    <a:lnTo>
                      <a:pt x="343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1" name="Google Shape;12601;p33"/>
              <p:cNvSpPr/>
              <p:nvPr/>
            </p:nvSpPr>
            <p:spPr>
              <a:xfrm>
                <a:off x="3620876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2" name="Google Shape;12602;p33"/>
              <p:cNvSpPr/>
              <p:nvPr/>
            </p:nvSpPr>
            <p:spPr>
              <a:xfrm>
                <a:off x="3695428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3" name="Google Shape;12603;p33"/>
              <p:cNvSpPr/>
              <p:nvPr/>
            </p:nvSpPr>
            <p:spPr>
              <a:xfrm>
                <a:off x="3769981" y="2903563"/>
                <a:ext cx="57699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3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35" y="3284"/>
                    </a:lnTo>
                    <a:lnTo>
                      <a:pt x="343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4" name="Google Shape;12604;p33"/>
              <p:cNvSpPr/>
              <p:nvPr/>
            </p:nvSpPr>
            <p:spPr>
              <a:xfrm>
                <a:off x="3845038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5" name="Google Shape;12605;p33"/>
              <p:cNvSpPr/>
              <p:nvPr/>
            </p:nvSpPr>
            <p:spPr>
              <a:xfrm>
                <a:off x="3919590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4" y="3284"/>
                    </a:lnTo>
                    <a:lnTo>
                      <a:pt x="34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6" name="Google Shape;12606;p33"/>
              <p:cNvSpPr/>
              <p:nvPr/>
            </p:nvSpPr>
            <p:spPr>
              <a:xfrm>
                <a:off x="3994126" y="2903563"/>
                <a:ext cx="57716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36" y="3284"/>
                    </a:lnTo>
                    <a:lnTo>
                      <a:pt x="34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7" name="Google Shape;12607;p33"/>
              <p:cNvSpPr/>
              <p:nvPr/>
            </p:nvSpPr>
            <p:spPr>
              <a:xfrm>
                <a:off x="4069200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4" y="3284"/>
                    </a:lnTo>
                    <a:lnTo>
                      <a:pt x="34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8" name="Google Shape;12608;p33"/>
              <p:cNvSpPr/>
              <p:nvPr/>
            </p:nvSpPr>
            <p:spPr>
              <a:xfrm>
                <a:off x="4143736" y="2903563"/>
                <a:ext cx="57212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9" name="Google Shape;12609;p33"/>
              <p:cNvSpPr/>
              <p:nvPr/>
            </p:nvSpPr>
            <p:spPr>
              <a:xfrm>
                <a:off x="4218288" y="2903563"/>
                <a:ext cx="57716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35" y="3284"/>
                    </a:lnTo>
                    <a:lnTo>
                      <a:pt x="343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0" name="Google Shape;12610;p33"/>
              <p:cNvSpPr/>
              <p:nvPr/>
            </p:nvSpPr>
            <p:spPr>
              <a:xfrm>
                <a:off x="4293345" y="2903563"/>
                <a:ext cx="57212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1" name="Google Shape;12611;p33"/>
              <p:cNvSpPr/>
              <p:nvPr/>
            </p:nvSpPr>
            <p:spPr>
              <a:xfrm>
                <a:off x="3316046" y="3722582"/>
                <a:ext cx="1181990" cy="883817"/>
              </a:xfrm>
              <a:custGeom>
                <a:avLst/>
                <a:gdLst/>
                <a:ahLst/>
                <a:cxnLst/>
                <a:rect l="l" t="t" r="r" b="b"/>
                <a:pathLst>
                  <a:path w="70367" h="52616" extrusionOk="0">
                    <a:moveTo>
                      <a:pt x="0" y="0"/>
                    </a:moveTo>
                    <a:lnTo>
                      <a:pt x="0" y="52615"/>
                    </a:lnTo>
                    <a:lnTo>
                      <a:pt x="70367" y="52615"/>
                    </a:lnTo>
                    <a:lnTo>
                      <a:pt x="703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2" name="Google Shape;12612;p33"/>
              <p:cNvSpPr/>
              <p:nvPr/>
            </p:nvSpPr>
            <p:spPr>
              <a:xfrm>
                <a:off x="3207795" y="3444295"/>
                <a:ext cx="1389288" cy="391113"/>
              </a:xfrm>
              <a:custGeom>
                <a:avLst/>
                <a:gdLst/>
                <a:ahLst/>
                <a:cxnLst/>
                <a:rect l="l" t="t" r="r" b="b"/>
                <a:pathLst>
                  <a:path w="82708" h="23284" extrusionOk="0">
                    <a:moveTo>
                      <a:pt x="6141" y="1"/>
                    </a:moveTo>
                    <a:lnTo>
                      <a:pt x="1" y="22433"/>
                    </a:lnTo>
                    <a:cubicBezTo>
                      <a:pt x="274" y="22949"/>
                      <a:pt x="882" y="23284"/>
                      <a:pt x="1672" y="23284"/>
                    </a:cubicBezTo>
                    <a:cubicBezTo>
                      <a:pt x="2584" y="23284"/>
                      <a:pt x="3496" y="22828"/>
                      <a:pt x="4013" y="22159"/>
                    </a:cubicBezTo>
                    <a:cubicBezTo>
                      <a:pt x="4226" y="22828"/>
                      <a:pt x="4925" y="23284"/>
                      <a:pt x="5837" y="23284"/>
                    </a:cubicBezTo>
                    <a:cubicBezTo>
                      <a:pt x="6748" y="23284"/>
                      <a:pt x="7660" y="22828"/>
                      <a:pt x="8177" y="22159"/>
                    </a:cubicBezTo>
                    <a:cubicBezTo>
                      <a:pt x="8390" y="22828"/>
                      <a:pt x="9089" y="23284"/>
                      <a:pt x="10001" y="23284"/>
                    </a:cubicBezTo>
                    <a:cubicBezTo>
                      <a:pt x="10943" y="23284"/>
                      <a:pt x="11824" y="22828"/>
                      <a:pt x="12311" y="22159"/>
                    </a:cubicBezTo>
                    <a:cubicBezTo>
                      <a:pt x="12554" y="22828"/>
                      <a:pt x="13253" y="23284"/>
                      <a:pt x="14195" y="23284"/>
                    </a:cubicBezTo>
                    <a:cubicBezTo>
                      <a:pt x="15107" y="23284"/>
                      <a:pt x="15989" y="22828"/>
                      <a:pt x="16475" y="22159"/>
                    </a:cubicBezTo>
                    <a:cubicBezTo>
                      <a:pt x="16718" y="22828"/>
                      <a:pt x="17448" y="23284"/>
                      <a:pt x="18360" y="23284"/>
                    </a:cubicBezTo>
                    <a:cubicBezTo>
                      <a:pt x="19302" y="23284"/>
                      <a:pt x="20153" y="22828"/>
                      <a:pt x="20609" y="22159"/>
                    </a:cubicBezTo>
                    <a:cubicBezTo>
                      <a:pt x="20882" y="22828"/>
                      <a:pt x="21612" y="23284"/>
                      <a:pt x="22554" y="23284"/>
                    </a:cubicBezTo>
                    <a:cubicBezTo>
                      <a:pt x="23466" y="23284"/>
                      <a:pt x="24317" y="22828"/>
                      <a:pt x="24743" y="22159"/>
                    </a:cubicBezTo>
                    <a:cubicBezTo>
                      <a:pt x="25047" y="22828"/>
                      <a:pt x="25807" y="23284"/>
                      <a:pt x="26718" y="23284"/>
                    </a:cubicBezTo>
                    <a:cubicBezTo>
                      <a:pt x="27630" y="23284"/>
                      <a:pt x="28481" y="22828"/>
                      <a:pt x="28907" y="22159"/>
                    </a:cubicBezTo>
                    <a:cubicBezTo>
                      <a:pt x="29211" y="22828"/>
                      <a:pt x="29971" y="23284"/>
                      <a:pt x="30883" y="23284"/>
                    </a:cubicBezTo>
                    <a:cubicBezTo>
                      <a:pt x="31825" y="23284"/>
                      <a:pt x="32646" y="22828"/>
                      <a:pt x="33041" y="22159"/>
                    </a:cubicBezTo>
                    <a:cubicBezTo>
                      <a:pt x="33375" y="22828"/>
                      <a:pt x="34135" y="23284"/>
                      <a:pt x="35077" y="23284"/>
                    </a:cubicBezTo>
                    <a:cubicBezTo>
                      <a:pt x="35989" y="23284"/>
                      <a:pt x="36810" y="22828"/>
                      <a:pt x="37175" y="22159"/>
                    </a:cubicBezTo>
                    <a:cubicBezTo>
                      <a:pt x="37539" y="22828"/>
                      <a:pt x="38330" y="23284"/>
                      <a:pt x="39241" y="23284"/>
                    </a:cubicBezTo>
                    <a:cubicBezTo>
                      <a:pt x="40184" y="23284"/>
                      <a:pt x="40974" y="22828"/>
                      <a:pt x="41339" y="22159"/>
                    </a:cubicBezTo>
                    <a:cubicBezTo>
                      <a:pt x="41703" y="22828"/>
                      <a:pt x="42494" y="23284"/>
                      <a:pt x="43436" y="23284"/>
                    </a:cubicBezTo>
                    <a:cubicBezTo>
                      <a:pt x="44348" y="23284"/>
                      <a:pt x="45138" y="22828"/>
                      <a:pt x="45473" y="22159"/>
                    </a:cubicBezTo>
                    <a:cubicBezTo>
                      <a:pt x="45868" y="22828"/>
                      <a:pt x="46688" y="23284"/>
                      <a:pt x="47600" y="23284"/>
                    </a:cubicBezTo>
                    <a:cubicBezTo>
                      <a:pt x="48512" y="23284"/>
                      <a:pt x="49302" y="22828"/>
                      <a:pt x="49637" y="22159"/>
                    </a:cubicBezTo>
                    <a:cubicBezTo>
                      <a:pt x="50032" y="22828"/>
                      <a:pt x="50853" y="23284"/>
                      <a:pt x="51764" y="23284"/>
                    </a:cubicBezTo>
                    <a:cubicBezTo>
                      <a:pt x="52707" y="23284"/>
                      <a:pt x="53467" y="22828"/>
                      <a:pt x="53771" y="22159"/>
                    </a:cubicBezTo>
                    <a:cubicBezTo>
                      <a:pt x="54196" y="22828"/>
                      <a:pt x="55017" y="23284"/>
                      <a:pt x="55959" y="23284"/>
                    </a:cubicBezTo>
                    <a:cubicBezTo>
                      <a:pt x="56871" y="23284"/>
                      <a:pt x="57631" y="22828"/>
                      <a:pt x="57904" y="22159"/>
                    </a:cubicBezTo>
                    <a:cubicBezTo>
                      <a:pt x="58360" y="22828"/>
                      <a:pt x="59211" y="23284"/>
                      <a:pt x="60123" y="23284"/>
                    </a:cubicBezTo>
                    <a:cubicBezTo>
                      <a:pt x="61066" y="23284"/>
                      <a:pt x="61795" y="22828"/>
                      <a:pt x="62069" y="22159"/>
                    </a:cubicBezTo>
                    <a:cubicBezTo>
                      <a:pt x="62525" y="22828"/>
                      <a:pt x="63376" y="23284"/>
                      <a:pt x="64318" y="23284"/>
                    </a:cubicBezTo>
                    <a:cubicBezTo>
                      <a:pt x="65230" y="23284"/>
                      <a:pt x="65959" y="22828"/>
                      <a:pt x="66202" y="22159"/>
                    </a:cubicBezTo>
                    <a:cubicBezTo>
                      <a:pt x="66689" y="22828"/>
                      <a:pt x="67570" y="23284"/>
                      <a:pt x="68482" y="23284"/>
                    </a:cubicBezTo>
                    <a:cubicBezTo>
                      <a:pt x="69394" y="23284"/>
                      <a:pt x="70123" y="22828"/>
                      <a:pt x="70367" y="22159"/>
                    </a:cubicBezTo>
                    <a:cubicBezTo>
                      <a:pt x="70853" y="22828"/>
                      <a:pt x="71734" y="23284"/>
                      <a:pt x="72646" y="23284"/>
                    </a:cubicBezTo>
                    <a:cubicBezTo>
                      <a:pt x="73589" y="23284"/>
                      <a:pt x="74288" y="22828"/>
                      <a:pt x="74500" y="22159"/>
                    </a:cubicBezTo>
                    <a:cubicBezTo>
                      <a:pt x="75017" y="22828"/>
                      <a:pt x="75899" y="23284"/>
                      <a:pt x="76841" y="23284"/>
                    </a:cubicBezTo>
                    <a:cubicBezTo>
                      <a:pt x="77753" y="23284"/>
                      <a:pt x="78452" y="22828"/>
                      <a:pt x="78634" y="22159"/>
                    </a:cubicBezTo>
                    <a:cubicBezTo>
                      <a:pt x="79181" y="22828"/>
                      <a:pt x="80093" y="23284"/>
                      <a:pt x="81005" y="23284"/>
                    </a:cubicBezTo>
                    <a:cubicBezTo>
                      <a:pt x="81826" y="23284"/>
                      <a:pt x="82434" y="22919"/>
                      <a:pt x="82707" y="22402"/>
                    </a:cubicBezTo>
                    <a:lnTo>
                      <a:pt x="7656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3" name="Google Shape;12613;p33"/>
              <p:cNvSpPr/>
              <p:nvPr/>
            </p:nvSpPr>
            <p:spPr>
              <a:xfrm>
                <a:off x="3234858" y="3749124"/>
                <a:ext cx="1339752" cy="29127"/>
              </a:xfrm>
              <a:custGeom>
                <a:avLst/>
                <a:gdLst/>
                <a:ahLst/>
                <a:cxnLst/>
                <a:rect l="l" t="t" r="r" b="b"/>
                <a:pathLst>
                  <a:path w="79759" h="1734" extrusionOk="0">
                    <a:moveTo>
                      <a:pt x="76081" y="1"/>
                    </a:moveTo>
                    <a:lnTo>
                      <a:pt x="75959" y="335"/>
                    </a:lnTo>
                    <a:cubicBezTo>
                      <a:pt x="75777" y="852"/>
                      <a:pt x="75351" y="1186"/>
                      <a:pt x="74774" y="1278"/>
                    </a:cubicBezTo>
                    <a:cubicBezTo>
                      <a:pt x="74644" y="1299"/>
                      <a:pt x="74512" y="1310"/>
                      <a:pt x="74379" y="1310"/>
                    </a:cubicBezTo>
                    <a:cubicBezTo>
                      <a:pt x="73584" y="1310"/>
                      <a:pt x="72772" y="930"/>
                      <a:pt x="72251" y="305"/>
                    </a:cubicBezTo>
                    <a:lnTo>
                      <a:pt x="72038" y="31"/>
                    </a:lnTo>
                    <a:lnTo>
                      <a:pt x="71917" y="335"/>
                    </a:lnTo>
                    <a:cubicBezTo>
                      <a:pt x="71734" y="852"/>
                      <a:pt x="71278" y="1186"/>
                      <a:pt x="70640" y="1308"/>
                    </a:cubicBezTo>
                    <a:cubicBezTo>
                      <a:pt x="70534" y="1323"/>
                      <a:pt x="70427" y="1330"/>
                      <a:pt x="70319" y="1330"/>
                    </a:cubicBezTo>
                    <a:cubicBezTo>
                      <a:pt x="69531" y="1330"/>
                      <a:pt x="68717" y="947"/>
                      <a:pt x="68209" y="305"/>
                    </a:cubicBezTo>
                    <a:lnTo>
                      <a:pt x="67996" y="31"/>
                    </a:lnTo>
                    <a:lnTo>
                      <a:pt x="67874" y="335"/>
                    </a:lnTo>
                    <a:cubicBezTo>
                      <a:pt x="67661" y="852"/>
                      <a:pt x="67175" y="1217"/>
                      <a:pt x="66537" y="1308"/>
                    </a:cubicBezTo>
                    <a:cubicBezTo>
                      <a:pt x="66431" y="1323"/>
                      <a:pt x="66324" y="1330"/>
                      <a:pt x="66217" y="1330"/>
                    </a:cubicBezTo>
                    <a:cubicBezTo>
                      <a:pt x="65434" y="1330"/>
                      <a:pt x="64647" y="947"/>
                      <a:pt x="64166" y="305"/>
                    </a:cubicBezTo>
                    <a:lnTo>
                      <a:pt x="63953" y="31"/>
                    </a:lnTo>
                    <a:lnTo>
                      <a:pt x="63832" y="335"/>
                    </a:lnTo>
                    <a:cubicBezTo>
                      <a:pt x="63588" y="882"/>
                      <a:pt x="63072" y="1217"/>
                      <a:pt x="62403" y="1308"/>
                    </a:cubicBezTo>
                    <a:cubicBezTo>
                      <a:pt x="62322" y="1317"/>
                      <a:pt x="62240" y="1321"/>
                      <a:pt x="62158" y="1321"/>
                    </a:cubicBezTo>
                    <a:cubicBezTo>
                      <a:pt x="61381" y="1321"/>
                      <a:pt x="60591" y="937"/>
                      <a:pt x="60123" y="305"/>
                    </a:cubicBezTo>
                    <a:lnTo>
                      <a:pt x="59910" y="31"/>
                    </a:lnTo>
                    <a:lnTo>
                      <a:pt x="59789" y="335"/>
                    </a:lnTo>
                    <a:cubicBezTo>
                      <a:pt x="59515" y="882"/>
                      <a:pt x="58968" y="1247"/>
                      <a:pt x="58300" y="1308"/>
                    </a:cubicBezTo>
                    <a:cubicBezTo>
                      <a:pt x="58215" y="1317"/>
                      <a:pt x="58131" y="1321"/>
                      <a:pt x="58048" y="1321"/>
                    </a:cubicBezTo>
                    <a:cubicBezTo>
                      <a:pt x="57259" y="1321"/>
                      <a:pt x="56521" y="937"/>
                      <a:pt x="56081" y="305"/>
                    </a:cubicBezTo>
                    <a:lnTo>
                      <a:pt x="55868" y="31"/>
                    </a:lnTo>
                    <a:lnTo>
                      <a:pt x="55746" y="335"/>
                    </a:lnTo>
                    <a:cubicBezTo>
                      <a:pt x="55442" y="913"/>
                      <a:pt x="54895" y="1278"/>
                      <a:pt x="54166" y="1308"/>
                    </a:cubicBezTo>
                    <a:cubicBezTo>
                      <a:pt x="54108" y="1312"/>
                      <a:pt x="54051" y="1314"/>
                      <a:pt x="53994" y="1314"/>
                    </a:cubicBezTo>
                    <a:cubicBezTo>
                      <a:pt x="53205" y="1314"/>
                      <a:pt x="52461" y="928"/>
                      <a:pt x="52008" y="305"/>
                    </a:cubicBezTo>
                    <a:lnTo>
                      <a:pt x="51856" y="31"/>
                    </a:lnTo>
                    <a:lnTo>
                      <a:pt x="51704" y="335"/>
                    </a:lnTo>
                    <a:cubicBezTo>
                      <a:pt x="51400" y="913"/>
                      <a:pt x="50761" y="1278"/>
                      <a:pt x="50032" y="1308"/>
                    </a:cubicBezTo>
                    <a:cubicBezTo>
                      <a:pt x="49976" y="1312"/>
                      <a:pt x="49921" y="1314"/>
                      <a:pt x="49866" y="1314"/>
                    </a:cubicBezTo>
                    <a:cubicBezTo>
                      <a:pt x="49106" y="1314"/>
                      <a:pt x="48390" y="928"/>
                      <a:pt x="47965" y="305"/>
                    </a:cubicBezTo>
                    <a:lnTo>
                      <a:pt x="47813" y="31"/>
                    </a:lnTo>
                    <a:lnTo>
                      <a:pt x="47661" y="305"/>
                    </a:lnTo>
                    <a:cubicBezTo>
                      <a:pt x="47327" y="913"/>
                      <a:pt x="46658" y="1308"/>
                      <a:pt x="45928" y="1308"/>
                    </a:cubicBezTo>
                    <a:cubicBezTo>
                      <a:pt x="45898" y="1309"/>
                      <a:pt x="45867" y="1310"/>
                      <a:pt x="45837" y="1310"/>
                    </a:cubicBezTo>
                    <a:cubicBezTo>
                      <a:pt x="45025" y="1310"/>
                      <a:pt x="44333" y="920"/>
                      <a:pt x="43922" y="305"/>
                    </a:cubicBezTo>
                    <a:lnTo>
                      <a:pt x="43770" y="31"/>
                    </a:lnTo>
                    <a:lnTo>
                      <a:pt x="43618" y="305"/>
                    </a:lnTo>
                    <a:cubicBezTo>
                      <a:pt x="43254" y="943"/>
                      <a:pt x="42555" y="1308"/>
                      <a:pt x="41795" y="1308"/>
                    </a:cubicBezTo>
                    <a:lnTo>
                      <a:pt x="41764" y="1308"/>
                    </a:lnTo>
                    <a:cubicBezTo>
                      <a:pt x="40974" y="1308"/>
                      <a:pt x="40275" y="943"/>
                      <a:pt x="39880" y="305"/>
                    </a:cubicBezTo>
                    <a:lnTo>
                      <a:pt x="39728" y="31"/>
                    </a:lnTo>
                    <a:lnTo>
                      <a:pt x="39576" y="305"/>
                    </a:lnTo>
                    <a:cubicBezTo>
                      <a:pt x="39181" y="943"/>
                      <a:pt x="38482" y="1308"/>
                      <a:pt x="37691" y="1308"/>
                    </a:cubicBezTo>
                    <a:lnTo>
                      <a:pt x="37661" y="1308"/>
                    </a:lnTo>
                    <a:cubicBezTo>
                      <a:pt x="36871" y="1308"/>
                      <a:pt x="36202" y="943"/>
                      <a:pt x="35837" y="305"/>
                    </a:cubicBezTo>
                    <a:lnTo>
                      <a:pt x="35685" y="31"/>
                    </a:lnTo>
                    <a:lnTo>
                      <a:pt x="35533" y="305"/>
                    </a:lnTo>
                    <a:cubicBezTo>
                      <a:pt x="35123" y="920"/>
                      <a:pt x="34402" y="1310"/>
                      <a:pt x="33615" y="1310"/>
                    </a:cubicBezTo>
                    <a:cubicBezTo>
                      <a:pt x="33586" y="1310"/>
                      <a:pt x="33557" y="1309"/>
                      <a:pt x="33527" y="1308"/>
                    </a:cubicBezTo>
                    <a:cubicBezTo>
                      <a:pt x="32767" y="1308"/>
                      <a:pt x="32129" y="913"/>
                      <a:pt x="31794" y="305"/>
                    </a:cubicBezTo>
                    <a:lnTo>
                      <a:pt x="31642" y="31"/>
                    </a:lnTo>
                    <a:lnTo>
                      <a:pt x="31460" y="305"/>
                    </a:lnTo>
                    <a:cubicBezTo>
                      <a:pt x="31063" y="928"/>
                      <a:pt x="30349" y="1314"/>
                      <a:pt x="29589" y="1314"/>
                    </a:cubicBezTo>
                    <a:cubicBezTo>
                      <a:pt x="29534" y="1314"/>
                      <a:pt x="29479" y="1312"/>
                      <a:pt x="29424" y="1308"/>
                    </a:cubicBezTo>
                    <a:cubicBezTo>
                      <a:pt x="28694" y="1278"/>
                      <a:pt x="28056" y="913"/>
                      <a:pt x="27752" y="335"/>
                    </a:cubicBezTo>
                    <a:lnTo>
                      <a:pt x="27600" y="31"/>
                    </a:lnTo>
                    <a:lnTo>
                      <a:pt x="27417" y="305"/>
                    </a:lnTo>
                    <a:cubicBezTo>
                      <a:pt x="26992" y="928"/>
                      <a:pt x="26250" y="1314"/>
                      <a:pt x="25462" y="1314"/>
                    </a:cubicBezTo>
                    <a:cubicBezTo>
                      <a:pt x="25405" y="1314"/>
                      <a:pt x="25347" y="1312"/>
                      <a:pt x="25290" y="1308"/>
                    </a:cubicBezTo>
                    <a:cubicBezTo>
                      <a:pt x="24560" y="1247"/>
                      <a:pt x="23983" y="913"/>
                      <a:pt x="23709" y="335"/>
                    </a:cubicBezTo>
                    <a:lnTo>
                      <a:pt x="23557" y="31"/>
                    </a:lnTo>
                    <a:lnTo>
                      <a:pt x="23375" y="305"/>
                    </a:lnTo>
                    <a:cubicBezTo>
                      <a:pt x="22935" y="937"/>
                      <a:pt x="22172" y="1321"/>
                      <a:pt x="21400" y="1321"/>
                    </a:cubicBezTo>
                    <a:cubicBezTo>
                      <a:pt x="21319" y="1321"/>
                      <a:pt x="21237" y="1317"/>
                      <a:pt x="21156" y="1308"/>
                    </a:cubicBezTo>
                    <a:cubicBezTo>
                      <a:pt x="20487" y="1247"/>
                      <a:pt x="19940" y="882"/>
                      <a:pt x="19667" y="335"/>
                    </a:cubicBezTo>
                    <a:lnTo>
                      <a:pt x="19545" y="31"/>
                    </a:lnTo>
                    <a:lnTo>
                      <a:pt x="19332" y="305"/>
                    </a:lnTo>
                    <a:cubicBezTo>
                      <a:pt x="18865" y="937"/>
                      <a:pt x="18074" y="1321"/>
                      <a:pt x="17298" y="1321"/>
                    </a:cubicBezTo>
                    <a:cubicBezTo>
                      <a:pt x="17216" y="1321"/>
                      <a:pt x="17134" y="1317"/>
                      <a:pt x="17053" y="1308"/>
                    </a:cubicBezTo>
                    <a:cubicBezTo>
                      <a:pt x="16384" y="1217"/>
                      <a:pt x="15867" y="882"/>
                      <a:pt x="15624" y="335"/>
                    </a:cubicBezTo>
                    <a:lnTo>
                      <a:pt x="15502" y="31"/>
                    </a:lnTo>
                    <a:lnTo>
                      <a:pt x="15290" y="305"/>
                    </a:lnTo>
                    <a:cubicBezTo>
                      <a:pt x="14808" y="947"/>
                      <a:pt x="14021" y="1330"/>
                      <a:pt x="13238" y="1330"/>
                    </a:cubicBezTo>
                    <a:cubicBezTo>
                      <a:pt x="13131" y="1330"/>
                      <a:pt x="13025" y="1323"/>
                      <a:pt x="12919" y="1308"/>
                    </a:cubicBezTo>
                    <a:cubicBezTo>
                      <a:pt x="12280" y="1217"/>
                      <a:pt x="11794" y="852"/>
                      <a:pt x="11581" y="335"/>
                    </a:cubicBezTo>
                    <a:lnTo>
                      <a:pt x="11460" y="31"/>
                    </a:lnTo>
                    <a:lnTo>
                      <a:pt x="11247" y="305"/>
                    </a:lnTo>
                    <a:cubicBezTo>
                      <a:pt x="10739" y="947"/>
                      <a:pt x="9925" y="1330"/>
                      <a:pt x="9136" y="1330"/>
                    </a:cubicBezTo>
                    <a:cubicBezTo>
                      <a:pt x="9029" y="1330"/>
                      <a:pt x="8921" y="1323"/>
                      <a:pt x="8815" y="1308"/>
                    </a:cubicBezTo>
                    <a:cubicBezTo>
                      <a:pt x="8177" y="1186"/>
                      <a:pt x="7721" y="852"/>
                      <a:pt x="7539" y="335"/>
                    </a:cubicBezTo>
                    <a:lnTo>
                      <a:pt x="7417" y="31"/>
                    </a:lnTo>
                    <a:lnTo>
                      <a:pt x="7204" y="305"/>
                    </a:lnTo>
                    <a:cubicBezTo>
                      <a:pt x="6683" y="930"/>
                      <a:pt x="5850" y="1310"/>
                      <a:pt x="5067" y="1310"/>
                    </a:cubicBezTo>
                    <a:cubicBezTo>
                      <a:pt x="4936" y="1310"/>
                      <a:pt x="4807" y="1299"/>
                      <a:pt x="4681" y="1278"/>
                    </a:cubicBezTo>
                    <a:cubicBezTo>
                      <a:pt x="4104" y="1186"/>
                      <a:pt x="3678" y="852"/>
                      <a:pt x="3496" y="335"/>
                    </a:cubicBezTo>
                    <a:lnTo>
                      <a:pt x="3374" y="31"/>
                    </a:lnTo>
                    <a:lnTo>
                      <a:pt x="3162" y="275"/>
                    </a:lnTo>
                    <a:cubicBezTo>
                      <a:pt x="2572" y="991"/>
                      <a:pt x="1749" y="1298"/>
                      <a:pt x="1026" y="1298"/>
                    </a:cubicBezTo>
                    <a:cubicBezTo>
                      <a:pt x="705" y="1298"/>
                      <a:pt x="405" y="1238"/>
                      <a:pt x="153" y="1126"/>
                    </a:cubicBezTo>
                    <a:lnTo>
                      <a:pt x="1" y="1460"/>
                    </a:lnTo>
                    <a:cubicBezTo>
                      <a:pt x="304" y="1596"/>
                      <a:pt x="668" y="1671"/>
                      <a:pt x="1055" y="1671"/>
                    </a:cubicBezTo>
                    <a:cubicBezTo>
                      <a:pt x="1794" y="1671"/>
                      <a:pt x="2615" y="1399"/>
                      <a:pt x="3253" y="761"/>
                    </a:cubicBezTo>
                    <a:cubicBezTo>
                      <a:pt x="3526" y="1217"/>
                      <a:pt x="4013" y="1551"/>
                      <a:pt x="4621" y="1673"/>
                    </a:cubicBezTo>
                    <a:cubicBezTo>
                      <a:pt x="4763" y="1696"/>
                      <a:pt x="4907" y="1707"/>
                      <a:pt x="5053" y="1707"/>
                    </a:cubicBezTo>
                    <a:cubicBezTo>
                      <a:pt x="5868" y="1707"/>
                      <a:pt x="6702" y="1354"/>
                      <a:pt x="7296" y="761"/>
                    </a:cubicBezTo>
                    <a:cubicBezTo>
                      <a:pt x="7599" y="1247"/>
                      <a:pt x="8116" y="1582"/>
                      <a:pt x="8755" y="1673"/>
                    </a:cubicBezTo>
                    <a:cubicBezTo>
                      <a:pt x="8892" y="1696"/>
                      <a:pt x="9032" y="1707"/>
                      <a:pt x="9173" y="1707"/>
                    </a:cubicBezTo>
                    <a:cubicBezTo>
                      <a:pt x="9963" y="1707"/>
                      <a:pt x="10775" y="1354"/>
                      <a:pt x="11369" y="761"/>
                    </a:cubicBezTo>
                    <a:cubicBezTo>
                      <a:pt x="11672" y="1247"/>
                      <a:pt x="12220" y="1582"/>
                      <a:pt x="12858" y="1673"/>
                    </a:cubicBezTo>
                    <a:cubicBezTo>
                      <a:pt x="12979" y="1688"/>
                      <a:pt x="13100" y="1696"/>
                      <a:pt x="13221" y="1696"/>
                    </a:cubicBezTo>
                    <a:cubicBezTo>
                      <a:pt x="14044" y="1696"/>
                      <a:pt x="14855" y="1344"/>
                      <a:pt x="15411" y="761"/>
                    </a:cubicBezTo>
                    <a:cubicBezTo>
                      <a:pt x="15746" y="1278"/>
                      <a:pt x="16293" y="1612"/>
                      <a:pt x="16992" y="1673"/>
                    </a:cubicBezTo>
                    <a:cubicBezTo>
                      <a:pt x="17109" y="1688"/>
                      <a:pt x="17226" y="1696"/>
                      <a:pt x="17343" y="1696"/>
                    </a:cubicBezTo>
                    <a:cubicBezTo>
                      <a:pt x="18139" y="1696"/>
                      <a:pt x="18924" y="1344"/>
                      <a:pt x="19454" y="761"/>
                    </a:cubicBezTo>
                    <a:cubicBezTo>
                      <a:pt x="19819" y="1278"/>
                      <a:pt x="20396" y="1612"/>
                      <a:pt x="21126" y="1703"/>
                    </a:cubicBezTo>
                    <a:cubicBezTo>
                      <a:pt x="21196" y="1708"/>
                      <a:pt x="21267" y="1710"/>
                      <a:pt x="21337" y="1710"/>
                    </a:cubicBezTo>
                    <a:cubicBezTo>
                      <a:pt x="22172" y="1710"/>
                      <a:pt x="22966" y="1378"/>
                      <a:pt x="23527" y="761"/>
                    </a:cubicBezTo>
                    <a:cubicBezTo>
                      <a:pt x="23892" y="1278"/>
                      <a:pt x="24530" y="1642"/>
                      <a:pt x="25259" y="1703"/>
                    </a:cubicBezTo>
                    <a:cubicBezTo>
                      <a:pt x="25323" y="1708"/>
                      <a:pt x="25387" y="1710"/>
                      <a:pt x="25450" y="1710"/>
                    </a:cubicBezTo>
                    <a:cubicBezTo>
                      <a:pt x="26266" y="1710"/>
                      <a:pt x="27062" y="1351"/>
                      <a:pt x="27569" y="730"/>
                    </a:cubicBezTo>
                    <a:cubicBezTo>
                      <a:pt x="27965" y="1308"/>
                      <a:pt x="28633" y="1642"/>
                      <a:pt x="29393" y="1703"/>
                    </a:cubicBezTo>
                    <a:cubicBezTo>
                      <a:pt x="29426" y="1704"/>
                      <a:pt x="29459" y="1705"/>
                      <a:pt x="29492" y="1705"/>
                    </a:cubicBezTo>
                    <a:cubicBezTo>
                      <a:pt x="30310" y="1705"/>
                      <a:pt x="31115" y="1344"/>
                      <a:pt x="31612" y="730"/>
                    </a:cubicBezTo>
                    <a:cubicBezTo>
                      <a:pt x="32038" y="1338"/>
                      <a:pt x="32737" y="1673"/>
                      <a:pt x="33527" y="1703"/>
                    </a:cubicBezTo>
                    <a:cubicBezTo>
                      <a:pt x="33560" y="1704"/>
                      <a:pt x="33593" y="1705"/>
                      <a:pt x="33626" y="1705"/>
                    </a:cubicBezTo>
                    <a:cubicBezTo>
                      <a:pt x="34439" y="1705"/>
                      <a:pt x="35188" y="1344"/>
                      <a:pt x="35685" y="730"/>
                    </a:cubicBezTo>
                    <a:cubicBezTo>
                      <a:pt x="36111" y="1338"/>
                      <a:pt x="36840" y="1703"/>
                      <a:pt x="37661" y="1703"/>
                    </a:cubicBezTo>
                    <a:lnTo>
                      <a:pt x="37691" y="1703"/>
                    </a:lnTo>
                    <a:cubicBezTo>
                      <a:pt x="38512" y="1703"/>
                      <a:pt x="39241" y="1338"/>
                      <a:pt x="39728" y="761"/>
                    </a:cubicBezTo>
                    <a:cubicBezTo>
                      <a:pt x="40184" y="1338"/>
                      <a:pt x="40944" y="1703"/>
                      <a:pt x="41764" y="1703"/>
                    </a:cubicBezTo>
                    <a:lnTo>
                      <a:pt x="41795" y="1703"/>
                    </a:lnTo>
                    <a:cubicBezTo>
                      <a:pt x="42615" y="1703"/>
                      <a:pt x="43314" y="1338"/>
                      <a:pt x="43770" y="730"/>
                    </a:cubicBezTo>
                    <a:cubicBezTo>
                      <a:pt x="44267" y="1344"/>
                      <a:pt x="45017" y="1705"/>
                      <a:pt x="45830" y="1705"/>
                    </a:cubicBezTo>
                    <a:cubicBezTo>
                      <a:pt x="45863" y="1705"/>
                      <a:pt x="45896" y="1704"/>
                      <a:pt x="45928" y="1703"/>
                    </a:cubicBezTo>
                    <a:cubicBezTo>
                      <a:pt x="46719" y="1673"/>
                      <a:pt x="47418" y="1338"/>
                      <a:pt x="47843" y="730"/>
                    </a:cubicBezTo>
                    <a:cubicBezTo>
                      <a:pt x="48340" y="1344"/>
                      <a:pt x="49118" y="1705"/>
                      <a:pt x="49960" y="1705"/>
                    </a:cubicBezTo>
                    <a:cubicBezTo>
                      <a:pt x="49994" y="1705"/>
                      <a:pt x="50028" y="1704"/>
                      <a:pt x="50062" y="1703"/>
                    </a:cubicBezTo>
                    <a:cubicBezTo>
                      <a:pt x="50822" y="1642"/>
                      <a:pt x="51491" y="1308"/>
                      <a:pt x="51886" y="730"/>
                    </a:cubicBezTo>
                    <a:cubicBezTo>
                      <a:pt x="52394" y="1351"/>
                      <a:pt x="53163" y="1710"/>
                      <a:pt x="54000" y="1710"/>
                    </a:cubicBezTo>
                    <a:cubicBezTo>
                      <a:pt x="54065" y="1710"/>
                      <a:pt x="54130" y="1708"/>
                      <a:pt x="54196" y="1703"/>
                    </a:cubicBezTo>
                    <a:cubicBezTo>
                      <a:pt x="54926" y="1642"/>
                      <a:pt x="55564" y="1278"/>
                      <a:pt x="55929" y="761"/>
                    </a:cubicBezTo>
                    <a:cubicBezTo>
                      <a:pt x="56490" y="1378"/>
                      <a:pt x="57283" y="1710"/>
                      <a:pt x="58119" y="1710"/>
                    </a:cubicBezTo>
                    <a:cubicBezTo>
                      <a:pt x="58189" y="1710"/>
                      <a:pt x="58259" y="1708"/>
                      <a:pt x="58330" y="1703"/>
                    </a:cubicBezTo>
                    <a:cubicBezTo>
                      <a:pt x="59029" y="1612"/>
                      <a:pt x="59637" y="1278"/>
                      <a:pt x="59971" y="761"/>
                    </a:cubicBezTo>
                    <a:cubicBezTo>
                      <a:pt x="60528" y="1344"/>
                      <a:pt x="61315" y="1696"/>
                      <a:pt x="62113" y="1696"/>
                    </a:cubicBezTo>
                    <a:cubicBezTo>
                      <a:pt x="62230" y="1696"/>
                      <a:pt x="62347" y="1688"/>
                      <a:pt x="62464" y="1673"/>
                    </a:cubicBezTo>
                    <a:cubicBezTo>
                      <a:pt x="63132" y="1612"/>
                      <a:pt x="63710" y="1278"/>
                      <a:pt x="64044" y="761"/>
                    </a:cubicBezTo>
                    <a:cubicBezTo>
                      <a:pt x="64601" y="1344"/>
                      <a:pt x="65412" y="1696"/>
                      <a:pt x="66215" y="1696"/>
                    </a:cubicBezTo>
                    <a:cubicBezTo>
                      <a:pt x="66333" y="1696"/>
                      <a:pt x="66450" y="1688"/>
                      <a:pt x="66567" y="1673"/>
                    </a:cubicBezTo>
                    <a:cubicBezTo>
                      <a:pt x="67236" y="1582"/>
                      <a:pt x="67783" y="1247"/>
                      <a:pt x="68087" y="761"/>
                    </a:cubicBezTo>
                    <a:cubicBezTo>
                      <a:pt x="68680" y="1354"/>
                      <a:pt x="69471" y="1707"/>
                      <a:pt x="70273" y="1707"/>
                    </a:cubicBezTo>
                    <a:cubicBezTo>
                      <a:pt x="70416" y="1707"/>
                      <a:pt x="70559" y="1696"/>
                      <a:pt x="70701" y="1673"/>
                    </a:cubicBezTo>
                    <a:cubicBezTo>
                      <a:pt x="71339" y="1582"/>
                      <a:pt x="71856" y="1247"/>
                      <a:pt x="72130" y="761"/>
                    </a:cubicBezTo>
                    <a:cubicBezTo>
                      <a:pt x="72749" y="1354"/>
                      <a:pt x="73587" y="1707"/>
                      <a:pt x="74403" y="1707"/>
                    </a:cubicBezTo>
                    <a:cubicBezTo>
                      <a:pt x="74548" y="1707"/>
                      <a:pt x="74692" y="1696"/>
                      <a:pt x="74835" y="1673"/>
                    </a:cubicBezTo>
                    <a:cubicBezTo>
                      <a:pt x="75443" y="1551"/>
                      <a:pt x="75899" y="1247"/>
                      <a:pt x="76172" y="761"/>
                    </a:cubicBezTo>
                    <a:cubicBezTo>
                      <a:pt x="76750" y="1430"/>
                      <a:pt x="77510" y="1734"/>
                      <a:pt x="78239" y="1734"/>
                    </a:cubicBezTo>
                    <a:cubicBezTo>
                      <a:pt x="78786" y="1734"/>
                      <a:pt x="79333" y="1551"/>
                      <a:pt x="79759" y="1278"/>
                    </a:cubicBezTo>
                    <a:lnTo>
                      <a:pt x="79546" y="943"/>
                    </a:lnTo>
                    <a:cubicBezTo>
                      <a:pt x="79171" y="1193"/>
                      <a:pt x="78704" y="1340"/>
                      <a:pt x="78222" y="1340"/>
                    </a:cubicBezTo>
                    <a:cubicBezTo>
                      <a:pt x="77532" y="1340"/>
                      <a:pt x="76813" y="1039"/>
                      <a:pt x="76294" y="305"/>
                    </a:cubicBezTo>
                    <a:lnTo>
                      <a:pt x="760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4" name="Google Shape;12614;p33"/>
              <p:cNvSpPr/>
              <p:nvPr/>
            </p:nvSpPr>
            <p:spPr>
              <a:xfrm>
                <a:off x="3251707" y="3687355"/>
                <a:ext cx="1304527" cy="27178"/>
              </a:xfrm>
              <a:custGeom>
                <a:avLst/>
                <a:gdLst/>
                <a:ahLst/>
                <a:cxnLst/>
                <a:rect l="l" t="t" r="r" b="b"/>
                <a:pathLst>
                  <a:path w="77662" h="1618" extrusionOk="0">
                    <a:moveTo>
                      <a:pt x="3283" y="0"/>
                    </a:moveTo>
                    <a:lnTo>
                      <a:pt x="3071" y="243"/>
                    </a:lnTo>
                    <a:cubicBezTo>
                      <a:pt x="2505" y="914"/>
                      <a:pt x="1708" y="1194"/>
                      <a:pt x="1008" y="1194"/>
                    </a:cubicBezTo>
                    <a:cubicBezTo>
                      <a:pt x="693" y="1194"/>
                      <a:pt x="398" y="1137"/>
                      <a:pt x="153" y="1034"/>
                    </a:cubicBezTo>
                    <a:lnTo>
                      <a:pt x="1" y="1368"/>
                    </a:lnTo>
                    <a:cubicBezTo>
                      <a:pt x="306" y="1505"/>
                      <a:pt x="667" y="1580"/>
                      <a:pt x="1047" y="1580"/>
                    </a:cubicBezTo>
                    <a:cubicBezTo>
                      <a:pt x="1763" y="1580"/>
                      <a:pt x="2546" y="1315"/>
                      <a:pt x="3162" y="699"/>
                    </a:cubicBezTo>
                    <a:cubicBezTo>
                      <a:pt x="3435" y="1155"/>
                      <a:pt x="3922" y="1459"/>
                      <a:pt x="4499" y="1581"/>
                    </a:cubicBezTo>
                    <a:cubicBezTo>
                      <a:pt x="4638" y="1604"/>
                      <a:pt x="4779" y="1615"/>
                      <a:pt x="4921" y="1615"/>
                    </a:cubicBezTo>
                    <a:cubicBezTo>
                      <a:pt x="5716" y="1615"/>
                      <a:pt x="6546" y="1266"/>
                      <a:pt x="7113" y="699"/>
                    </a:cubicBezTo>
                    <a:cubicBezTo>
                      <a:pt x="7417" y="1155"/>
                      <a:pt x="7903" y="1489"/>
                      <a:pt x="8511" y="1581"/>
                    </a:cubicBezTo>
                    <a:cubicBezTo>
                      <a:pt x="8639" y="1597"/>
                      <a:pt x="8767" y="1605"/>
                      <a:pt x="8895" y="1605"/>
                    </a:cubicBezTo>
                    <a:cubicBezTo>
                      <a:pt x="9705" y="1605"/>
                      <a:pt x="10487" y="1277"/>
                      <a:pt x="11065" y="699"/>
                    </a:cubicBezTo>
                    <a:cubicBezTo>
                      <a:pt x="11369" y="1186"/>
                      <a:pt x="11885" y="1489"/>
                      <a:pt x="12554" y="1581"/>
                    </a:cubicBezTo>
                    <a:cubicBezTo>
                      <a:pt x="12674" y="1597"/>
                      <a:pt x="12795" y="1605"/>
                      <a:pt x="12916" y="1605"/>
                    </a:cubicBezTo>
                    <a:cubicBezTo>
                      <a:pt x="13686" y="1605"/>
                      <a:pt x="14464" y="1277"/>
                      <a:pt x="15016" y="699"/>
                    </a:cubicBezTo>
                    <a:cubicBezTo>
                      <a:pt x="15350" y="1186"/>
                      <a:pt x="15898" y="1520"/>
                      <a:pt x="16566" y="1581"/>
                    </a:cubicBezTo>
                    <a:cubicBezTo>
                      <a:pt x="16662" y="1591"/>
                      <a:pt x="16758" y="1595"/>
                      <a:pt x="16855" y="1595"/>
                    </a:cubicBezTo>
                    <a:cubicBezTo>
                      <a:pt x="17643" y="1595"/>
                      <a:pt x="18426" y="1268"/>
                      <a:pt x="18968" y="699"/>
                    </a:cubicBezTo>
                    <a:cubicBezTo>
                      <a:pt x="19332" y="1216"/>
                      <a:pt x="19879" y="1520"/>
                      <a:pt x="20609" y="1581"/>
                    </a:cubicBezTo>
                    <a:cubicBezTo>
                      <a:pt x="20705" y="1591"/>
                      <a:pt x="20800" y="1595"/>
                      <a:pt x="20895" y="1595"/>
                    </a:cubicBezTo>
                    <a:cubicBezTo>
                      <a:pt x="21672" y="1595"/>
                      <a:pt x="22404" y="1268"/>
                      <a:pt x="22919" y="699"/>
                    </a:cubicBezTo>
                    <a:cubicBezTo>
                      <a:pt x="23284" y="1216"/>
                      <a:pt x="23892" y="1550"/>
                      <a:pt x="24621" y="1611"/>
                    </a:cubicBezTo>
                    <a:cubicBezTo>
                      <a:pt x="24683" y="1615"/>
                      <a:pt x="24745" y="1618"/>
                      <a:pt x="24806" y="1618"/>
                    </a:cubicBezTo>
                    <a:cubicBezTo>
                      <a:pt x="25594" y="1618"/>
                      <a:pt x="26363" y="1263"/>
                      <a:pt x="26870" y="699"/>
                    </a:cubicBezTo>
                    <a:cubicBezTo>
                      <a:pt x="27266" y="1246"/>
                      <a:pt x="27904" y="1550"/>
                      <a:pt x="28664" y="1611"/>
                    </a:cubicBezTo>
                    <a:cubicBezTo>
                      <a:pt x="28698" y="1612"/>
                      <a:pt x="28732" y="1613"/>
                      <a:pt x="28767" y="1613"/>
                    </a:cubicBezTo>
                    <a:cubicBezTo>
                      <a:pt x="29553" y="1613"/>
                      <a:pt x="30327" y="1282"/>
                      <a:pt x="30822" y="699"/>
                    </a:cubicBezTo>
                    <a:cubicBezTo>
                      <a:pt x="31247" y="1246"/>
                      <a:pt x="31916" y="1581"/>
                      <a:pt x="32676" y="1611"/>
                    </a:cubicBezTo>
                    <a:cubicBezTo>
                      <a:pt x="32708" y="1612"/>
                      <a:pt x="32740" y="1613"/>
                      <a:pt x="32771" y="1613"/>
                    </a:cubicBezTo>
                    <a:cubicBezTo>
                      <a:pt x="33558" y="1613"/>
                      <a:pt x="34306" y="1254"/>
                      <a:pt x="34773" y="699"/>
                    </a:cubicBezTo>
                    <a:cubicBezTo>
                      <a:pt x="35199" y="1277"/>
                      <a:pt x="35928" y="1611"/>
                      <a:pt x="36719" y="1611"/>
                    </a:cubicBezTo>
                    <a:lnTo>
                      <a:pt x="36749" y="1611"/>
                    </a:lnTo>
                    <a:cubicBezTo>
                      <a:pt x="37539" y="1611"/>
                      <a:pt x="38269" y="1277"/>
                      <a:pt x="38725" y="699"/>
                    </a:cubicBezTo>
                    <a:cubicBezTo>
                      <a:pt x="39181" y="1277"/>
                      <a:pt x="39910" y="1611"/>
                      <a:pt x="40731" y="1611"/>
                    </a:cubicBezTo>
                    <a:cubicBezTo>
                      <a:pt x="41521" y="1611"/>
                      <a:pt x="42220" y="1277"/>
                      <a:pt x="42676" y="699"/>
                    </a:cubicBezTo>
                    <a:cubicBezTo>
                      <a:pt x="43144" y="1254"/>
                      <a:pt x="43892" y="1613"/>
                      <a:pt x="44678" y="1613"/>
                    </a:cubicBezTo>
                    <a:cubicBezTo>
                      <a:pt x="44710" y="1613"/>
                      <a:pt x="44742" y="1612"/>
                      <a:pt x="44773" y="1611"/>
                    </a:cubicBezTo>
                    <a:cubicBezTo>
                      <a:pt x="45533" y="1581"/>
                      <a:pt x="46202" y="1246"/>
                      <a:pt x="46628" y="699"/>
                    </a:cubicBezTo>
                    <a:cubicBezTo>
                      <a:pt x="47123" y="1282"/>
                      <a:pt x="47897" y="1613"/>
                      <a:pt x="48683" y="1613"/>
                    </a:cubicBezTo>
                    <a:cubicBezTo>
                      <a:pt x="48717" y="1613"/>
                      <a:pt x="48751" y="1612"/>
                      <a:pt x="48786" y="1611"/>
                    </a:cubicBezTo>
                    <a:cubicBezTo>
                      <a:pt x="49546" y="1550"/>
                      <a:pt x="50184" y="1246"/>
                      <a:pt x="50579" y="699"/>
                    </a:cubicBezTo>
                    <a:cubicBezTo>
                      <a:pt x="51086" y="1263"/>
                      <a:pt x="51829" y="1618"/>
                      <a:pt x="52638" y="1618"/>
                    </a:cubicBezTo>
                    <a:cubicBezTo>
                      <a:pt x="52701" y="1618"/>
                      <a:pt x="52764" y="1615"/>
                      <a:pt x="52828" y="1611"/>
                    </a:cubicBezTo>
                    <a:cubicBezTo>
                      <a:pt x="53527" y="1550"/>
                      <a:pt x="54166" y="1216"/>
                      <a:pt x="54530" y="699"/>
                    </a:cubicBezTo>
                    <a:cubicBezTo>
                      <a:pt x="55045" y="1268"/>
                      <a:pt x="55777" y="1595"/>
                      <a:pt x="56554" y="1595"/>
                    </a:cubicBezTo>
                    <a:cubicBezTo>
                      <a:pt x="56649" y="1595"/>
                      <a:pt x="56745" y="1591"/>
                      <a:pt x="56841" y="1581"/>
                    </a:cubicBezTo>
                    <a:cubicBezTo>
                      <a:pt x="57540" y="1520"/>
                      <a:pt x="58117" y="1216"/>
                      <a:pt x="58482" y="699"/>
                    </a:cubicBezTo>
                    <a:cubicBezTo>
                      <a:pt x="58997" y="1268"/>
                      <a:pt x="59777" y="1595"/>
                      <a:pt x="60586" y="1595"/>
                    </a:cubicBezTo>
                    <a:cubicBezTo>
                      <a:pt x="60685" y="1595"/>
                      <a:pt x="60784" y="1591"/>
                      <a:pt x="60883" y="1581"/>
                    </a:cubicBezTo>
                    <a:cubicBezTo>
                      <a:pt x="61552" y="1520"/>
                      <a:pt x="62099" y="1186"/>
                      <a:pt x="62433" y="699"/>
                    </a:cubicBezTo>
                    <a:cubicBezTo>
                      <a:pt x="62959" y="1277"/>
                      <a:pt x="63734" y="1605"/>
                      <a:pt x="64523" y="1605"/>
                    </a:cubicBezTo>
                    <a:cubicBezTo>
                      <a:pt x="64647" y="1605"/>
                      <a:pt x="64772" y="1597"/>
                      <a:pt x="64895" y="1581"/>
                    </a:cubicBezTo>
                    <a:cubicBezTo>
                      <a:pt x="65534" y="1489"/>
                      <a:pt x="66081" y="1186"/>
                      <a:pt x="66385" y="699"/>
                    </a:cubicBezTo>
                    <a:cubicBezTo>
                      <a:pt x="66932" y="1277"/>
                      <a:pt x="67722" y="1611"/>
                      <a:pt x="68513" y="1611"/>
                    </a:cubicBezTo>
                    <a:cubicBezTo>
                      <a:pt x="68634" y="1611"/>
                      <a:pt x="68786" y="1581"/>
                      <a:pt x="68908" y="1581"/>
                    </a:cubicBezTo>
                    <a:cubicBezTo>
                      <a:pt x="69546" y="1489"/>
                      <a:pt x="70032" y="1155"/>
                      <a:pt x="70306" y="699"/>
                    </a:cubicBezTo>
                    <a:cubicBezTo>
                      <a:pt x="70899" y="1266"/>
                      <a:pt x="71732" y="1615"/>
                      <a:pt x="72528" y="1615"/>
                    </a:cubicBezTo>
                    <a:cubicBezTo>
                      <a:pt x="72671" y="1615"/>
                      <a:pt x="72812" y="1604"/>
                      <a:pt x="72950" y="1581"/>
                    </a:cubicBezTo>
                    <a:cubicBezTo>
                      <a:pt x="73528" y="1459"/>
                      <a:pt x="74014" y="1155"/>
                      <a:pt x="74288" y="699"/>
                    </a:cubicBezTo>
                    <a:cubicBezTo>
                      <a:pt x="74903" y="1240"/>
                      <a:pt x="75691" y="1472"/>
                      <a:pt x="76418" y="1472"/>
                    </a:cubicBezTo>
                    <a:cubicBezTo>
                      <a:pt x="76876" y="1472"/>
                      <a:pt x="77309" y="1380"/>
                      <a:pt x="77662" y="1216"/>
                    </a:cubicBezTo>
                    <a:lnTo>
                      <a:pt x="77479" y="851"/>
                    </a:lnTo>
                    <a:cubicBezTo>
                      <a:pt x="77165" y="997"/>
                      <a:pt x="76780" y="1081"/>
                      <a:pt x="76373" y="1081"/>
                    </a:cubicBezTo>
                    <a:cubicBezTo>
                      <a:pt x="75679" y="1081"/>
                      <a:pt x="74923" y="837"/>
                      <a:pt x="74348" y="243"/>
                    </a:cubicBezTo>
                    <a:lnTo>
                      <a:pt x="74136" y="31"/>
                    </a:lnTo>
                    <a:lnTo>
                      <a:pt x="74045" y="304"/>
                    </a:lnTo>
                    <a:cubicBezTo>
                      <a:pt x="73862" y="790"/>
                      <a:pt x="73437" y="1094"/>
                      <a:pt x="72859" y="1186"/>
                    </a:cubicBezTo>
                    <a:cubicBezTo>
                      <a:pt x="72731" y="1208"/>
                      <a:pt x="72600" y="1220"/>
                      <a:pt x="72467" y="1220"/>
                    </a:cubicBezTo>
                    <a:cubicBezTo>
                      <a:pt x="71716" y="1220"/>
                      <a:pt x="70918" y="863"/>
                      <a:pt x="70427" y="243"/>
                    </a:cubicBezTo>
                    <a:lnTo>
                      <a:pt x="70215" y="0"/>
                    </a:lnTo>
                    <a:lnTo>
                      <a:pt x="70093" y="304"/>
                    </a:lnTo>
                    <a:cubicBezTo>
                      <a:pt x="69911" y="790"/>
                      <a:pt x="69455" y="1094"/>
                      <a:pt x="68847" y="1186"/>
                    </a:cubicBezTo>
                    <a:cubicBezTo>
                      <a:pt x="68719" y="1208"/>
                      <a:pt x="68589" y="1220"/>
                      <a:pt x="68458" y="1220"/>
                    </a:cubicBezTo>
                    <a:cubicBezTo>
                      <a:pt x="67721" y="1220"/>
                      <a:pt x="66967" y="863"/>
                      <a:pt x="66476" y="243"/>
                    </a:cubicBezTo>
                    <a:lnTo>
                      <a:pt x="66294" y="0"/>
                    </a:lnTo>
                    <a:lnTo>
                      <a:pt x="66142" y="304"/>
                    </a:lnTo>
                    <a:cubicBezTo>
                      <a:pt x="65929" y="790"/>
                      <a:pt x="65473" y="1125"/>
                      <a:pt x="64835" y="1216"/>
                    </a:cubicBezTo>
                    <a:cubicBezTo>
                      <a:pt x="64748" y="1225"/>
                      <a:pt x="64661" y="1230"/>
                      <a:pt x="64574" y="1230"/>
                    </a:cubicBezTo>
                    <a:cubicBezTo>
                      <a:pt x="63802" y="1230"/>
                      <a:pt x="63016" y="872"/>
                      <a:pt x="62525" y="243"/>
                    </a:cubicBezTo>
                    <a:lnTo>
                      <a:pt x="62342" y="0"/>
                    </a:lnTo>
                    <a:lnTo>
                      <a:pt x="62221" y="304"/>
                    </a:lnTo>
                    <a:cubicBezTo>
                      <a:pt x="61977" y="790"/>
                      <a:pt x="61461" y="1125"/>
                      <a:pt x="60822" y="1216"/>
                    </a:cubicBezTo>
                    <a:cubicBezTo>
                      <a:pt x="60736" y="1225"/>
                      <a:pt x="60650" y="1230"/>
                      <a:pt x="60563" y="1230"/>
                    </a:cubicBezTo>
                    <a:cubicBezTo>
                      <a:pt x="59797" y="1230"/>
                      <a:pt x="59041" y="872"/>
                      <a:pt x="58604" y="243"/>
                    </a:cubicBezTo>
                    <a:lnTo>
                      <a:pt x="58391" y="0"/>
                    </a:lnTo>
                    <a:lnTo>
                      <a:pt x="58269" y="274"/>
                    </a:lnTo>
                    <a:cubicBezTo>
                      <a:pt x="58026" y="821"/>
                      <a:pt x="57479" y="1155"/>
                      <a:pt x="56810" y="1216"/>
                    </a:cubicBezTo>
                    <a:cubicBezTo>
                      <a:pt x="56732" y="1225"/>
                      <a:pt x="56653" y="1229"/>
                      <a:pt x="56574" y="1229"/>
                    </a:cubicBezTo>
                    <a:cubicBezTo>
                      <a:pt x="55830" y="1229"/>
                      <a:pt x="55092" y="848"/>
                      <a:pt x="54652" y="243"/>
                    </a:cubicBezTo>
                    <a:lnTo>
                      <a:pt x="54470" y="0"/>
                    </a:lnTo>
                    <a:lnTo>
                      <a:pt x="54318" y="274"/>
                    </a:lnTo>
                    <a:cubicBezTo>
                      <a:pt x="54044" y="821"/>
                      <a:pt x="53497" y="1155"/>
                      <a:pt x="52798" y="1216"/>
                    </a:cubicBezTo>
                    <a:cubicBezTo>
                      <a:pt x="52739" y="1220"/>
                      <a:pt x="52679" y="1223"/>
                      <a:pt x="52620" y="1223"/>
                    </a:cubicBezTo>
                    <a:cubicBezTo>
                      <a:pt x="51860" y="1223"/>
                      <a:pt x="51124" y="866"/>
                      <a:pt x="50701" y="274"/>
                    </a:cubicBezTo>
                    <a:lnTo>
                      <a:pt x="50518" y="0"/>
                    </a:lnTo>
                    <a:lnTo>
                      <a:pt x="50397" y="274"/>
                    </a:lnTo>
                    <a:cubicBezTo>
                      <a:pt x="50093" y="821"/>
                      <a:pt x="49485" y="1186"/>
                      <a:pt x="48786" y="1216"/>
                    </a:cubicBezTo>
                    <a:cubicBezTo>
                      <a:pt x="48754" y="1217"/>
                      <a:pt x="48722" y="1218"/>
                      <a:pt x="48691" y="1218"/>
                    </a:cubicBezTo>
                    <a:cubicBezTo>
                      <a:pt x="47907" y="1218"/>
                      <a:pt x="47189" y="858"/>
                      <a:pt x="46780" y="274"/>
                    </a:cubicBezTo>
                    <a:lnTo>
                      <a:pt x="46597" y="0"/>
                    </a:lnTo>
                    <a:lnTo>
                      <a:pt x="46445" y="274"/>
                    </a:lnTo>
                    <a:cubicBezTo>
                      <a:pt x="46111" y="851"/>
                      <a:pt x="45503" y="1186"/>
                      <a:pt x="44743" y="1216"/>
                    </a:cubicBezTo>
                    <a:cubicBezTo>
                      <a:pt x="44712" y="1217"/>
                      <a:pt x="44682" y="1218"/>
                      <a:pt x="44651" y="1218"/>
                    </a:cubicBezTo>
                    <a:cubicBezTo>
                      <a:pt x="43897" y="1218"/>
                      <a:pt x="43208" y="858"/>
                      <a:pt x="42828" y="274"/>
                    </a:cubicBezTo>
                    <a:lnTo>
                      <a:pt x="42646" y="0"/>
                    </a:lnTo>
                    <a:lnTo>
                      <a:pt x="42494" y="274"/>
                    </a:lnTo>
                    <a:cubicBezTo>
                      <a:pt x="42159" y="851"/>
                      <a:pt x="41491" y="1216"/>
                      <a:pt x="40731" y="1216"/>
                    </a:cubicBezTo>
                    <a:lnTo>
                      <a:pt x="40700" y="1216"/>
                    </a:lnTo>
                    <a:cubicBezTo>
                      <a:pt x="39941" y="1216"/>
                      <a:pt x="39241" y="882"/>
                      <a:pt x="38877" y="274"/>
                    </a:cubicBezTo>
                    <a:lnTo>
                      <a:pt x="38725" y="0"/>
                    </a:lnTo>
                    <a:lnTo>
                      <a:pt x="38573" y="274"/>
                    </a:lnTo>
                    <a:cubicBezTo>
                      <a:pt x="38178" y="882"/>
                      <a:pt x="37509" y="1216"/>
                      <a:pt x="36749" y="1216"/>
                    </a:cubicBezTo>
                    <a:lnTo>
                      <a:pt x="36719" y="1216"/>
                    </a:lnTo>
                    <a:cubicBezTo>
                      <a:pt x="35959" y="1216"/>
                      <a:pt x="35290" y="851"/>
                      <a:pt x="34956" y="274"/>
                    </a:cubicBezTo>
                    <a:lnTo>
                      <a:pt x="34773" y="0"/>
                    </a:lnTo>
                    <a:lnTo>
                      <a:pt x="34621" y="274"/>
                    </a:lnTo>
                    <a:cubicBezTo>
                      <a:pt x="34241" y="858"/>
                      <a:pt x="33525" y="1218"/>
                      <a:pt x="32768" y="1218"/>
                    </a:cubicBezTo>
                    <a:cubicBezTo>
                      <a:pt x="32737" y="1218"/>
                      <a:pt x="32707" y="1217"/>
                      <a:pt x="32676" y="1216"/>
                    </a:cubicBezTo>
                    <a:cubicBezTo>
                      <a:pt x="31946" y="1186"/>
                      <a:pt x="31308" y="851"/>
                      <a:pt x="31004" y="274"/>
                    </a:cubicBezTo>
                    <a:lnTo>
                      <a:pt x="30852" y="0"/>
                    </a:lnTo>
                    <a:lnTo>
                      <a:pt x="30670" y="274"/>
                    </a:lnTo>
                    <a:cubicBezTo>
                      <a:pt x="30261" y="858"/>
                      <a:pt x="29543" y="1218"/>
                      <a:pt x="28759" y="1218"/>
                    </a:cubicBezTo>
                    <a:cubicBezTo>
                      <a:pt x="28727" y="1218"/>
                      <a:pt x="28696" y="1217"/>
                      <a:pt x="28664" y="1216"/>
                    </a:cubicBezTo>
                    <a:cubicBezTo>
                      <a:pt x="27965" y="1186"/>
                      <a:pt x="27357" y="821"/>
                      <a:pt x="27053" y="274"/>
                    </a:cubicBezTo>
                    <a:lnTo>
                      <a:pt x="26901" y="0"/>
                    </a:lnTo>
                    <a:lnTo>
                      <a:pt x="26749" y="274"/>
                    </a:lnTo>
                    <a:cubicBezTo>
                      <a:pt x="26326" y="866"/>
                      <a:pt x="25589" y="1223"/>
                      <a:pt x="24830" y="1223"/>
                    </a:cubicBezTo>
                    <a:cubicBezTo>
                      <a:pt x="24770" y="1223"/>
                      <a:pt x="24711" y="1220"/>
                      <a:pt x="24652" y="1216"/>
                    </a:cubicBezTo>
                    <a:cubicBezTo>
                      <a:pt x="23952" y="1155"/>
                      <a:pt x="23405" y="821"/>
                      <a:pt x="23101" y="274"/>
                    </a:cubicBezTo>
                    <a:lnTo>
                      <a:pt x="22980" y="0"/>
                    </a:lnTo>
                    <a:lnTo>
                      <a:pt x="22797" y="243"/>
                    </a:lnTo>
                    <a:cubicBezTo>
                      <a:pt x="22346" y="864"/>
                      <a:pt x="21581" y="1222"/>
                      <a:pt x="20817" y="1222"/>
                    </a:cubicBezTo>
                    <a:cubicBezTo>
                      <a:pt x="20758" y="1222"/>
                      <a:pt x="20699" y="1220"/>
                      <a:pt x="20639" y="1216"/>
                    </a:cubicBezTo>
                    <a:cubicBezTo>
                      <a:pt x="19971" y="1155"/>
                      <a:pt x="19423" y="821"/>
                      <a:pt x="19180" y="274"/>
                    </a:cubicBezTo>
                    <a:lnTo>
                      <a:pt x="19028" y="0"/>
                    </a:lnTo>
                    <a:lnTo>
                      <a:pt x="18846" y="243"/>
                    </a:lnTo>
                    <a:cubicBezTo>
                      <a:pt x="18382" y="872"/>
                      <a:pt x="17623" y="1230"/>
                      <a:pt x="16878" y="1230"/>
                    </a:cubicBezTo>
                    <a:cubicBezTo>
                      <a:pt x="16794" y="1230"/>
                      <a:pt x="16710" y="1225"/>
                      <a:pt x="16627" y="1216"/>
                    </a:cubicBezTo>
                    <a:cubicBezTo>
                      <a:pt x="15958" y="1125"/>
                      <a:pt x="15472" y="790"/>
                      <a:pt x="15229" y="304"/>
                    </a:cubicBezTo>
                    <a:lnTo>
                      <a:pt x="15107" y="0"/>
                    </a:lnTo>
                    <a:lnTo>
                      <a:pt x="14894" y="243"/>
                    </a:lnTo>
                    <a:cubicBezTo>
                      <a:pt x="14430" y="872"/>
                      <a:pt x="13647" y="1230"/>
                      <a:pt x="12853" y="1230"/>
                    </a:cubicBezTo>
                    <a:cubicBezTo>
                      <a:pt x="12763" y="1230"/>
                      <a:pt x="12674" y="1225"/>
                      <a:pt x="12584" y="1216"/>
                    </a:cubicBezTo>
                    <a:cubicBezTo>
                      <a:pt x="11977" y="1125"/>
                      <a:pt x="11490" y="790"/>
                      <a:pt x="11277" y="304"/>
                    </a:cubicBezTo>
                    <a:lnTo>
                      <a:pt x="11156" y="0"/>
                    </a:lnTo>
                    <a:lnTo>
                      <a:pt x="10973" y="243"/>
                    </a:lnTo>
                    <a:cubicBezTo>
                      <a:pt x="10483" y="863"/>
                      <a:pt x="9729" y="1220"/>
                      <a:pt x="8973" y="1220"/>
                    </a:cubicBezTo>
                    <a:cubicBezTo>
                      <a:pt x="8839" y="1220"/>
                      <a:pt x="8705" y="1208"/>
                      <a:pt x="8572" y="1186"/>
                    </a:cubicBezTo>
                    <a:cubicBezTo>
                      <a:pt x="7995" y="1094"/>
                      <a:pt x="7539" y="790"/>
                      <a:pt x="7356" y="304"/>
                    </a:cubicBezTo>
                    <a:lnTo>
                      <a:pt x="7235" y="0"/>
                    </a:lnTo>
                    <a:lnTo>
                      <a:pt x="7022" y="243"/>
                    </a:lnTo>
                    <a:cubicBezTo>
                      <a:pt x="6506" y="863"/>
                      <a:pt x="5726" y="1220"/>
                      <a:pt x="4962" y="1220"/>
                    </a:cubicBezTo>
                    <a:cubicBezTo>
                      <a:pt x="4827" y="1220"/>
                      <a:pt x="4693" y="1208"/>
                      <a:pt x="4560" y="1186"/>
                    </a:cubicBezTo>
                    <a:cubicBezTo>
                      <a:pt x="3982" y="1094"/>
                      <a:pt x="3587" y="790"/>
                      <a:pt x="3405" y="304"/>
                    </a:cubicBezTo>
                    <a:lnTo>
                      <a:pt x="328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5" name="Google Shape;12615;p33"/>
              <p:cNvSpPr/>
              <p:nvPr/>
            </p:nvSpPr>
            <p:spPr>
              <a:xfrm>
                <a:off x="3267531" y="3627602"/>
                <a:ext cx="1273385" cy="26691"/>
              </a:xfrm>
              <a:custGeom>
                <a:avLst/>
                <a:gdLst/>
                <a:ahLst/>
                <a:cxnLst/>
                <a:rect l="l" t="t" r="r" b="b"/>
                <a:pathLst>
                  <a:path w="75808" h="1589" extrusionOk="0">
                    <a:moveTo>
                      <a:pt x="72343" y="1"/>
                    </a:moveTo>
                    <a:lnTo>
                      <a:pt x="72221" y="335"/>
                    </a:lnTo>
                    <a:cubicBezTo>
                      <a:pt x="72039" y="761"/>
                      <a:pt x="71644" y="1065"/>
                      <a:pt x="71096" y="1156"/>
                    </a:cubicBezTo>
                    <a:cubicBezTo>
                      <a:pt x="70967" y="1179"/>
                      <a:pt x="70835" y="1190"/>
                      <a:pt x="70702" y="1190"/>
                    </a:cubicBezTo>
                    <a:cubicBezTo>
                      <a:pt x="69959" y="1190"/>
                      <a:pt x="69185" y="842"/>
                      <a:pt x="68695" y="274"/>
                    </a:cubicBezTo>
                    <a:lnTo>
                      <a:pt x="68482" y="31"/>
                    </a:lnTo>
                    <a:lnTo>
                      <a:pt x="68391" y="335"/>
                    </a:lnTo>
                    <a:cubicBezTo>
                      <a:pt x="68178" y="791"/>
                      <a:pt x="67753" y="1095"/>
                      <a:pt x="67175" y="1186"/>
                    </a:cubicBezTo>
                    <a:cubicBezTo>
                      <a:pt x="67066" y="1202"/>
                      <a:pt x="66956" y="1209"/>
                      <a:pt x="66846" y="1209"/>
                    </a:cubicBezTo>
                    <a:cubicBezTo>
                      <a:pt x="66097" y="1209"/>
                      <a:pt x="65342" y="857"/>
                      <a:pt x="64865" y="274"/>
                    </a:cubicBezTo>
                    <a:lnTo>
                      <a:pt x="64653" y="31"/>
                    </a:lnTo>
                    <a:lnTo>
                      <a:pt x="64531" y="305"/>
                    </a:lnTo>
                    <a:cubicBezTo>
                      <a:pt x="64318" y="791"/>
                      <a:pt x="63862" y="1095"/>
                      <a:pt x="63254" y="1186"/>
                    </a:cubicBezTo>
                    <a:cubicBezTo>
                      <a:pt x="63162" y="1196"/>
                      <a:pt x="63069" y="1201"/>
                      <a:pt x="62977" y="1201"/>
                    </a:cubicBezTo>
                    <a:cubicBezTo>
                      <a:pt x="62216" y="1201"/>
                      <a:pt x="61466" y="871"/>
                      <a:pt x="61005" y="274"/>
                    </a:cubicBezTo>
                    <a:lnTo>
                      <a:pt x="60823" y="31"/>
                    </a:lnTo>
                    <a:lnTo>
                      <a:pt x="60701" y="305"/>
                    </a:lnTo>
                    <a:cubicBezTo>
                      <a:pt x="60458" y="791"/>
                      <a:pt x="59972" y="1125"/>
                      <a:pt x="59333" y="1186"/>
                    </a:cubicBezTo>
                    <a:cubicBezTo>
                      <a:pt x="59250" y="1196"/>
                      <a:pt x="59165" y="1200"/>
                      <a:pt x="59081" y="1200"/>
                    </a:cubicBezTo>
                    <a:cubicBezTo>
                      <a:pt x="58343" y="1200"/>
                      <a:pt x="57612" y="848"/>
                      <a:pt x="57175" y="274"/>
                    </a:cubicBezTo>
                    <a:lnTo>
                      <a:pt x="56993" y="31"/>
                    </a:lnTo>
                    <a:lnTo>
                      <a:pt x="56841" y="305"/>
                    </a:lnTo>
                    <a:cubicBezTo>
                      <a:pt x="56598" y="822"/>
                      <a:pt x="56081" y="1125"/>
                      <a:pt x="55412" y="1186"/>
                    </a:cubicBezTo>
                    <a:cubicBezTo>
                      <a:pt x="55351" y="1191"/>
                      <a:pt x="55289" y="1193"/>
                      <a:pt x="55227" y="1193"/>
                    </a:cubicBezTo>
                    <a:cubicBezTo>
                      <a:pt x="54492" y="1193"/>
                      <a:pt x="53735" y="863"/>
                      <a:pt x="53315" y="274"/>
                    </a:cubicBezTo>
                    <a:lnTo>
                      <a:pt x="53133" y="31"/>
                    </a:lnTo>
                    <a:lnTo>
                      <a:pt x="53011" y="305"/>
                    </a:lnTo>
                    <a:cubicBezTo>
                      <a:pt x="52737" y="822"/>
                      <a:pt x="52190" y="1156"/>
                      <a:pt x="51491" y="1186"/>
                    </a:cubicBezTo>
                    <a:cubicBezTo>
                      <a:pt x="51430" y="1191"/>
                      <a:pt x="51369" y="1193"/>
                      <a:pt x="51307" y="1193"/>
                    </a:cubicBezTo>
                    <a:cubicBezTo>
                      <a:pt x="50580" y="1193"/>
                      <a:pt x="49878" y="863"/>
                      <a:pt x="49485" y="274"/>
                    </a:cubicBezTo>
                    <a:lnTo>
                      <a:pt x="49303" y="31"/>
                    </a:lnTo>
                    <a:lnTo>
                      <a:pt x="49151" y="305"/>
                    </a:lnTo>
                    <a:cubicBezTo>
                      <a:pt x="48877" y="822"/>
                      <a:pt x="48269" y="1156"/>
                      <a:pt x="47570" y="1186"/>
                    </a:cubicBezTo>
                    <a:cubicBezTo>
                      <a:pt x="47537" y="1188"/>
                      <a:pt x="47504" y="1188"/>
                      <a:pt x="47471" y="1188"/>
                    </a:cubicBezTo>
                    <a:cubicBezTo>
                      <a:pt x="46719" y="1188"/>
                      <a:pt x="46033" y="857"/>
                      <a:pt x="45625" y="274"/>
                    </a:cubicBezTo>
                    <a:lnTo>
                      <a:pt x="45473" y="31"/>
                    </a:lnTo>
                    <a:lnTo>
                      <a:pt x="45321" y="305"/>
                    </a:lnTo>
                    <a:cubicBezTo>
                      <a:pt x="44987" y="852"/>
                      <a:pt x="44379" y="1186"/>
                      <a:pt x="43649" y="1186"/>
                    </a:cubicBezTo>
                    <a:cubicBezTo>
                      <a:pt x="43617" y="1188"/>
                      <a:pt x="43585" y="1188"/>
                      <a:pt x="43554" y="1188"/>
                    </a:cubicBezTo>
                    <a:cubicBezTo>
                      <a:pt x="42829" y="1188"/>
                      <a:pt x="42144" y="857"/>
                      <a:pt x="41795" y="274"/>
                    </a:cubicBezTo>
                    <a:lnTo>
                      <a:pt x="41613" y="31"/>
                    </a:lnTo>
                    <a:lnTo>
                      <a:pt x="41461" y="305"/>
                    </a:lnTo>
                    <a:cubicBezTo>
                      <a:pt x="41126" y="852"/>
                      <a:pt x="40488" y="1186"/>
                      <a:pt x="39728" y="1186"/>
                    </a:cubicBezTo>
                    <a:cubicBezTo>
                      <a:pt x="38968" y="1186"/>
                      <a:pt x="38299" y="852"/>
                      <a:pt x="37935" y="305"/>
                    </a:cubicBezTo>
                    <a:lnTo>
                      <a:pt x="37783" y="31"/>
                    </a:lnTo>
                    <a:lnTo>
                      <a:pt x="37631" y="305"/>
                    </a:lnTo>
                    <a:cubicBezTo>
                      <a:pt x="37266" y="852"/>
                      <a:pt x="36597" y="1186"/>
                      <a:pt x="35837" y="1186"/>
                    </a:cubicBezTo>
                    <a:lnTo>
                      <a:pt x="35807" y="1186"/>
                    </a:lnTo>
                    <a:cubicBezTo>
                      <a:pt x="35078" y="1186"/>
                      <a:pt x="34439" y="852"/>
                      <a:pt x="34105" y="305"/>
                    </a:cubicBezTo>
                    <a:lnTo>
                      <a:pt x="33953" y="31"/>
                    </a:lnTo>
                    <a:lnTo>
                      <a:pt x="33770" y="274"/>
                    </a:lnTo>
                    <a:cubicBezTo>
                      <a:pt x="33392" y="857"/>
                      <a:pt x="32734" y="1188"/>
                      <a:pt x="31985" y="1188"/>
                    </a:cubicBezTo>
                    <a:cubicBezTo>
                      <a:pt x="31952" y="1188"/>
                      <a:pt x="31919" y="1188"/>
                      <a:pt x="31886" y="1186"/>
                    </a:cubicBezTo>
                    <a:cubicBezTo>
                      <a:pt x="31187" y="1186"/>
                      <a:pt x="30579" y="852"/>
                      <a:pt x="30245" y="305"/>
                    </a:cubicBezTo>
                    <a:lnTo>
                      <a:pt x="30093" y="31"/>
                    </a:lnTo>
                    <a:lnTo>
                      <a:pt x="29941" y="274"/>
                    </a:lnTo>
                    <a:cubicBezTo>
                      <a:pt x="29533" y="857"/>
                      <a:pt x="28818" y="1188"/>
                      <a:pt x="28064" y="1188"/>
                    </a:cubicBezTo>
                    <a:cubicBezTo>
                      <a:pt x="28031" y="1188"/>
                      <a:pt x="27998" y="1188"/>
                      <a:pt x="27965" y="1186"/>
                    </a:cubicBezTo>
                    <a:cubicBezTo>
                      <a:pt x="27296" y="1156"/>
                      <a:pt x="26688" y="822"/>
                      <a:pt x="26415" y="305"/>
                    </a:cubicBezTo>
                    <a:lnTo>
                      <a:pt x="26263" y="31"/>
                    </a:lnTo>
                    <a:lnTo>
                      <a:pt x="26080" y="274"/>
                    </a:lnTo>
                    <a:cubicBezTo>
                      <a:pt x="25688" y="863"/>
                      <a:pt x="24985" y="1193"/>
                      <a:pt x="24234" y="1193"/>
                    </a:cubicBezTo>
                    <a:cubicBezTo>
                      <a:pt x="24171" y="1193"/>
                      <a:pt x="24108" y="1191"/>
                      <a:pt x="24044" y="1186"/>
                    </a:cubicBezTo>
                    <a:cubicBezTo>
                      <a:pt x="23375" y="1156"/>
                      <a:pt x="22828" y="822"/>
                      <a:pt x="22554" y="305"/>
                    </a:cubicBezTo>
                    <a:lnTo>
                      <a:pt x="22433" y="31"/>
                    </a:lnTo>
                    <a:lnTo>
                      <a:pt x="22251" y="274"/>
                    </a:lnTo>
                    <a:cubicBezTo>
                      <a:pt x="21802" y="863"/>
                      <a:pt x="21069" y="1193"/>
                      <a:pt x="20314" y="1193"/>
                    </a:cubicBezTo>
                    <a:cubicBezTo>
                      <a:pt x="20250" y="1193"/>
                      <a:pt x="20187" y="1191"/>
                      <a:pt x="20123" y="1186"/>
                    </a:cubicBezTo>
                    <a:cubicBezTo>
                      <a:pt x="19485" y="1125"/>
                      <a:pt x="18968" y="822"/>
                      <a:pt x="18725" y="305"/>
                    </a:cubicBezTo>
                    <a:lnTo>
                      <a:pt x="18573" y="31"/>
                    </a:lnTo>
                    <a:lnTo>
                      <a:pt x="18390" y="274"/>
                    </a:lnTo>
                    <a:cubicBezTo>
                      <a:pt x="17954" y="848"/>
                      <a:pt x="17223" y="1200"/>
                      <a:pt x="16484" y="1200"/>
                    </a:cubicBezTo>
                    <a:cubicBezTo>
                      <a:pt x="16400" y="1200"/>
                      <a:pt x="16316" y="1196"/>
                      <a:pt x="16232" y="1186"/>
                    </a:cubicBezTo>
                    <a:cubicBezTo>
                      <a:pt x="15594" y="1125"/>
                      <a:pt x="15108" y="791"/>
                      <a:pt x="14864" y="305"/>
                    </a:cubicBezTo>
                    <a:lnTo>
                      <a:pt x="14743" y="31"/>
                    </a:lnTo>
                    <a:lnTo>
                      <a:pt x="14560" y="274"/>
                    </a:lnTo>
                    <a:cubicBezTo>
                      <a:pt x="14073" y="871"/>
                      <a:pt x="13319" y="1201"/>
                      <a:pt x="12580" y="1201"/>
                    </a:cubicBezTo>
                    <a:cubicBezTo>
                      <a:pt x="12490" y="1201"/>
                      <a:pt x="12400" y="1196"/>
                      <a:pt x="12311" y="1186"/>
                    </a:cubicBezTo>
                    <a:cubicBezTo>
                      <a:pt x="11703" y="1095"/>
                      <a:pt x="11247" y="791"/>
                      <a:pt x="11035" y="305"/>
                    </a:cubicBezTo>
                    <a:lnTo>
                      <a:pt x="10913" y="31"/>
                    </a:lnTo>
                    <a:lnTo>
                      <a:pt x="10700" y="274"/>
                    </a:lnTo>
                    <a:cubicBezTo>
                      <a:pt x="10223" y="857"/>
                      <a:pt x="9446" y="1209"/>
                      <a:pt x="8710" y="1209"/>
                    </a:cubicBezTo>
                    <a:cubicBezTo>
                      <a:pt x="8602" y="1209"/>
                      <a:pt x="8495" y="1202"/>
                      <a:pt x="8390" y="1186"/>
                    </a:cubicBezTo>
                    <a:cubicBezTo>
                      <a:pt x="7813" y="1095"/>
                      <a:pt x="7387" y="791"/>
                      <a:pt x="7174" y="335"/>
                    </a:cubicBezTo>
                    <a:lnTo>
                      <a:pt x="7053" y="31"/>
                    </a:lnTo>
                    <a:lnTo>
                      <a:pt x="6870" y="274"/>
                    </a:lnTo>
                    <a:cubicBezTo>
                      <a:pt x="6380" y="842"/>
                      <a:pt x="5606" y="1190"/>
                      <a:pt x="4863" y="1190"/>
                    </a:cubicBezTo>
                    <a:cubicBezTo>
                      <a:pt x="4730" y="1190"/>
                      <a:pt x="4598" y="1179"/>
                      <a:pt x="4469" y="1156"/>
                    </a:cubicBezTo>
                    <a:cubicBezTo>
                      <a:pt x="3922" y="1065"/>
                      <a:pt x="3496" y="761"/>
                      <a:pt x="3344" y="335"/>
                    </a:cubicBezTo>
                    <a:lnTo>
                      <a:pt x="3223" y="31"/>
                    </a:lnTo>
                    <a:lnTo>
                      <a:pt x="3010" y="274"/>
                    </a:lnTo>
                    <a:cubicBezTo>
                      <a:pt x="2469" y="898"/>
                      <a:pt x="1701" y="1167"/>
                      <a:pt x="1016" y="1167"/>
                    </a:cubicBezTo>
                    <a:cubicBezTo>
                      <a:pt x="700" y="1167"/>
                      <a:pt x="402" y="1109"/>
                      <a:pt x="153" y="1004"/>
                    </a:cubicBezTo>
                    <a:lnTo>
                      <a:pt x="1" y="1369"/>
                    </a:lnTo>
                    <a:cubicBezTo>
                      <a:pt x="302" y="1493"/>
                      <a:pt x="654" y="1561"/>
                      <a:pt x="1022" y="1561"/>
                    </a:cubicBezTo>
                    <a:cubicBezTo>
                      <a:pt x="1730" y="1561"/>
                      <a:pt x="2501" y="1310"/>
                      <a:pt x="3101" y="730"/>
                    </a:cubicBezTo>
                    <a:cubicBezTo>
                      <a:pt x="3375" y="1156"/>
                      <a:pt x="3831" y="1429"/>
                      <a:pt x="4408" y="1551"/>
                    </a:cubicBezTo>
                    <a:cubicBezTo>
                      <a:pt x="4550" y="1575"/>
                      <a:pt x="4695" y="1587"/>
                      <a:pt x="4842" y="1587"/>
                    </a:cubicBezTo>
                    <a:cubicBezTo>
                      <a:pt x="5604" y="1587"/>
                      <a:pt x="6401" y="1266"/>
                      <a:pt x="6961" y="730"/>
                    </a:cubicBezTo>
                    <a:cubicBezTo>
                      <a:pt x="7235" y="1156"/>
                      <a:pt x="7721" y="1460"/>
                      <a:pt x="8329" y="1551"/>
                    </a:cubicBezTo>
                    <a:cubicBezTo>
                      <a:pt x="8457" y="1569"/>
                      <a:pt x="8586" y="1577"/>
                      <a:pt x="8716" y="1577"/>
                    </a:cubicBezTo>
                    <a:cubicBezTo>
                      <a:pt x="9478" y="1577"/>
                      <a:pt x="10250" y="1276"/>
                      <a:pt x="10822" y="730"/>
                    </a:cubicBezTo>
                    <a:cubicBezTo>
                      <a:pt x="11126" y="1186"/>
                      <a:pt x="11612" y="1460"/>
                      <a:pt x="12250" y="1551"/>
                    </a:cubicBezTo>
                    <a:cubicBezTo>
                      <a:pt x="12371" y="1568"/>
                      <a:pt x="12493" y="1576"/>
                      <a:pt x="12614" y="1576"/>
                    </a:cubicBezTo>
                    <a:cubicBezTo>
                      <a:pt x="13376" y="1576"/>
                      <a:pt x="14127" y="1255"/>
                      <a:pt x="14652" y="730"/>
                    </a:cubicBezTo>
                    <a:cubicBezTo>
                      <a:pt x="14986" y="1186"/>
                      <a:pt x="15533" y="1490"/>
                      <a:pt x="16171" y="1551"/>
                    </a:cubicBezTo>
                    <a:cubicBezTo>
                      <a:pt x="16292" y="1568"/>
                      <a:pt x="16413" y="1576"/>
                      <a:pt x="16533" y="1576"/>
                    </a:cubicBezTo>
                    <a:cubicBezTo>
                      <a:pt x="17289" y="1576"/>
                      <a:pt x="18014" y="1255"/>
                      <a:pt x="18512" y="730"/>
                    </a:cubicBezTo>
                    <a:cubicBezTo>
                      <a:pt x="18846" y="1186"/>
                      <a:pt x="19424" y="1490"/>
                      <a:pt x="20092" y="1551"/>
                    </a:cubicBezTo>
                    <a:cubicBezTo>
                      <a:pt x="20189" y="1561"/>
                      <a:pt x="20285" y="1566"/>
                      <a:pt x="20380" y="1566"/>
                    </a:cubicBezTo>
                    <a:cubicBezTo>
                      <a:pt x="21151" y="1566"/>
                      <a:pt x="21858" y="1244"/>
                      <a:pt x="22372" y="730"/>
                    </a:cubicBezTo>
                    <a:cubicBezTo>
                      <a:pt x="22737" y="1217"/>
                      <a:pt x="23345" y="1521"/>
                      <a:pt x="24044" y="1581"/>
                    </a:cubicBezTo>
                    <a:cubicBezTo>
                      <a:pt x="24108" y="1586"/>
                      <a:pt x="24172" y="1588"/>
                      <a:pt x="24236" y="1588"/>
                    </a:cubicBezTo>
                    <a:cubicBezTo>
                      <a:pt x="24991" y="1588"/>
                      <a:pt x="25728" y="1263"/>
                      <a:pt x="26232" y="730"/>
                    </a:cubicBezTo>
                    <a:cubicBezTo>
                      <a:pt x="26597" y="1217"/>
                      <a:pt x="27235" y="1551"/>
                      <a:pt x="27965" y="1581"/>
                    </a:cubicBezTo>
                    <a:cubicBezTo>
                      <a:pt x="27999" y="1583"/>
                      <a:pt x="28034" y="1583"/>
                      <a:pt x="28068" y="1583"/>
                    </a:cubicBezTo>
                    <a:cubicBezTo>
                      <a:pt x="28851" y="1583"/>
                      <a:pt x="29596" y="1254"/>
                      <a:pt x="30062" y="730"/>
                    </a:cubicBezTo>
                    <a:cubicBezTo>
                      <a:pt x="30488" y="1247"/>
                      <a:pt x="31126" y="1551"/>
                      <a:pt x="31886" y="1581"/>
                    </a:cubicBezTo>
                    <a:cubicBezTo>
                      <a:pt x="32676" y="1581"/>
                      <a:pt x="33436" y="1277"/>
                      <a:pt x="33922" y="730"/>
                    </a:cubicBezTo>
                    <a:cubicBezTo>
                      <a:pt x="34348" y="1247"/>
                      <a:pt x="35047" y="1581"/>
                      <a:pt x="35807" y="1581"/>
                    </a:cubicBezTo>
                    <a:lnTo>
                      <a:pt x="35837" y="1581"/>
                    </a:lnTo>
                    <a:cubicBezTo>
                      <a:pt x="36628" y="1581"/>
                      <a:pt x="37327" y="1247"/>
                      <a:pt x="37783" y="730"/>
                    </a:cubicBezTo>
                    <a:cubicBezTo>
                      <a:pt x="38239" y="1277"/>
                      <a:pt x="38968" y="1581"/>
                      <a:pt x="39758" y="1581"/>
                    </a:cubicBezTo>
                    <a:cubicBezTo>
                      <a:pt x="40518" y="1581"/>
                      <a:pt x="41187" y="1247"/>
                      <a:pt x="41643" y="730"/>
                    </a:cubicBezTo>
                    <a:cubicBezTo>
                      <a:pt x="42099" y="1277"/>
                      <a:pt x="42859" y="1581"/>
                      <a:pt x="43679" y="1581"/>
                    </a:cubicBezTo>
                    <a:cubicBezTo>
                      <a:pt x="44409" y="1551"/>
                      <a:pt x="45078" y="1247"/>
                      <a:pt x="45473" y="730"/>
                    </a:cubicBezTo>
                    <a:cubicBezTo>
                      <a:pt x="45968" y="1254"/>
                      <a:pt x="46714" y="1583"/>
                      <a:pt x="47497" y="1583"/>
                    </a:cubicBezTo>
                    <a:cubicBezTo>
                      <a:pt x="47532" y="1583"/>
                      <a:pt x="47566" y="1583"/>
                      <a:pt x="47601" y="1581"/>
                    </a:cubicBezTo>
                    <a:cubicBezTo>
                      <a:pt x="48330" y="1551"/>
                      <a:pt x="48968" y="1217"/>
                      <a:pt x="49333" y="730"/>
                    </a:cubicBezTo>
                    <a:cubicBezTo>
                      <a:pt x="49837" y="1263"/>
                      <a:pt x="50549" y="1588"/>
                      <a:pt x="51323" y="1588"/>
                    </a:cubicBezTo>
                    <a:cubicBezTo>
                      <a:pt x="51389" y="1588"/>
                      <a:pt x="51455" y="1586"/>
                      <a:pt x="51522" y="1581"/>
                    </a:cubicBezTo>
                    <a:cubicBezTo>
                      <a:pt x="52221" y="1521"/>
                      <a:pt x="52829" y="1217"/>
                      <a:pt x="53193" y="730"/>
                    </a:cubicBezTo>
                    <a:cubicBezTo>
                      <a:pt x="53680" y="1244"/>
                      <a:pt x="54408" y="1566"/>
                      <a:pt x="55163" y="1566"/>
                    </a:cubicBezTo>
                    <a:cubicBezTo>
                      <a:pt x="55256" y="1566"/>
                      <a:pt x="55349" y="1561"/>
                      <a:pt x="55443" y="1551"/>
                    </a:cubicBezTo>
                    <a:cubicBezTo>
                      <a:pt x="56142" y="1490"/>
                      <a:pt x="56689" y="1186"/>
                      <a:pt x="57054" y="730"/>
                    </a:cubicBezTo>
                    <a:cubicBezTo>
                      <a:pt x="57552" y="1255"/>
                      <a:pt x="58277" y="1576"/>
                      <a:pt x="59032" y="1576"/>
                    </a:cubicBezTo>
                    <a:cubicBezTo>
                      <a:pt x="59152" y="1576"/>
                      <a:pt x="59273" y="1568"/>
                      <a:pt x="59394" y="1551"/>
                    </a:cubicBezTo>
                    <a:cubicBezTo>
                      <a:pt x="60032" y="1490"/>
                      <a:pt x="60580" y="1186"/>
                      <a:pt x="60883" y="730"/>
                    </a:cubicBezTo>
                    <a:cubicBezTo>
                      <a:pt x="61434" y="1255"/>
                      <a:pt x="62189" y="1576"/>
                      <a:pt x="62952" y="1576"/>
                    </a:cubicBezTo>
                    <a:cubicBezTo>
                      <a:pt x="63073" y="1576"/>
                      <a:pt x="63194" y="1568"/>
                      <a:pt x="63315" y="1551"/>
                    </a:cubicBezTo>
                    <a:cubicBezTo>
                      <a:pt x="63923" y="1460"/>
                      <a:pt x="64440" y="1186"/>
                      <a:pt x="64744" y="730"/>
                    </a:cubicBezTo>
                    <a:cubicBezTo>
                      <a:pt x="65291" y="1277"/>
                      <a:pt x="66051" y="1581"/>
                      <a:pt x="66841" y="1581"/>
                    </a:cubicBezTo>
                    <a:cubicBezTo>
                      <a:pt x="66963" y="1581"/>
                      <a:pt x="67084" y="1581"/>
                      <a:pt x="67236" y="1551"/>
                    </a:cubicBezTo>
                    <a:cubicBezTo>
                      <a:pt x="67844" y="1460"/>
                      <a:pt x="68330" y="1156"/>
                      <a:pt x="68604" y="730"/>
                    </a:cubicBezTo>
                    <a:cubicBezTo>
                      <a:pt x="69165" y="1266"/>
                      <a:pt x="69961" y="1587"/>
                      <a:pt x="70724" y="1587"/>
                    </a:cubicBezTo>
                    <a:cubicBezTo>
                      <a:pt x="70870" y="1587"/>
                      <a:pt x="71015" y="1575"/>
                      <a:pt x="71157" y="1551"/>
                    </a:cubicBezTo>
                    <a:cubicBezTo>
                      <a:pt x="71735" y="1429"/>
                      <a:pt x="72191" y="1156"/>
                      <a:pt x="72434" y="730"/>
                    </a:cubicBezTo>
                    <a:cubicBezTo>
                      <a:pt x="72981" y="1312"/>
                      <a:pt x="73673" y="1556"/>
                      <a:pt x="74346" y="1556"/>
                    </a:cubicBezTo>
                    <a:cubicBezTo>
                      <a:pt x="74870" y="1556"/>
                      <a:pt x="75382" y="1408"/>
                      <a:pt x="75808" y="1156"/>
                    </a:cubicBezTo>
                    <a:lnTo>
                      <a:pt x="75625" y="822"/>
                    </a:lnTo>
                    <a:cubicBezTo>
                      <a:pt x="75299" y="1026"/>
                      <a:pt x="74831" y="1181"/>
                      <a:pt x="74333" y="1181"/>
                    </a:cubicBezTo>
                    <a:cubicBezTo>
                      <a:pt x="73719" y="1181"/>
                      <a:pt x="73059" y="945"/>
                      <a:pt x="72555" y="274"/>
                    </a:cubicBezTo>
                    <a:lnTo>
                      <a:pt x="723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6" name="Google Shape;12616;p33"/>
              <p:cNvSpPr/>
              <p:nvPr/>
            </p:nvSpPr>
            <p:spPr>
              <a:xfrm>
                <a:off x="3283373" y="3571948"/>
                <a:ext cx="1241722" cy="25549"/>
              </a:xfrm>
              <a:custGeom>
                <a:avLst/>
                <a:gdLst/>
                <a:ahLst/>
                <a:cxnLst/>
                <a:rect l="l" t="t" r="r" b="b"/>
                <a:pathLst>
                  <a:path w="73923" h="1521" extrusionOk="0">
                    <a:moveTo>
                      <a:pt x="3100" y="1"/>
                    </a:moveTo>
                    <a:lnTo>
                      <a:pt x="2918" y="213"/>
                    </a:lnTo>
                    <a:cubicBezTo>
                      <a:pt x="2379" y="814"/>
                      <a:pt x="1629" y="1076"/>
                      <a:pt x="965" y="1076"/>
                    </a:cubicBezTo>
                    <a:cubicBezTo>
                      <a:pt x="655" y="1076"/>
                      <a:pt x="364" y="1019"/>
                      <a:pt x="122" y="913"/>
                    </a:cubicBezTo>
                    <a:lnTo>
                      <a:pt x="0" y="1277"/>
                    </a:lnTo>
                    <a:cubicBezTo>
                      <a:pt x="276" y="1390"/>
                      <a:pt x="604" y="1451"/>
                      <a:pt x="952" y="1451"/>
                    </a:cubicBezTo>
                    <a:cubicBezTo>
                      <a:pt x="1639" y="1451"/>
                      <a:pt x="2404" y="1214"/>
                      <a:pt x="3009" y="669"/>
                    </a:cubicBezTo>
                    <a:cubicBezTo>
                      <a:pt x="3252" y="1065"/>
                      <a:pt x="3708" y="1338"/>
                      <a:pt x="4256" y="1429"/>
                    </a:cubicBezTo>
                    <a:cubicBezTo>
                      <a:pt x="4407" y="1455"/>
                      <a:pt x="4561" y="1468"/>
                      <a:pt x="4715" y="1468"/>
                    </a:cubicBezTo>
                    <a:cubicBezTo>
                      <a:pt x="5461" y="1468"/>
                      <a:pt x="6219" y="1173"/>
                      <a:pt x="6748" y="669"/>
                    </a:cubicBezTo>
                    <a:cubicBezTo>
                      <a:pt x="7022" y="1095"/>
                      <a:pt x="7508" y="1369"/>
                      <a:pt x="8085" y="1460"/>
                    </a:cubicBezTo>
                    <a:cubicBezTo>
                      <a:pt x="8214" y="1477"/>
                      <a:pt x="8343" y="1486"/>
                      <a:pt x="8472" y="1486"/>
                    </a:cubicBezTo>
                    <a:cubicBezTo>
                      <a:pt x="9227" y="1486"/>
                      <a:pt x="9972" y="1189"/>
                      <a:pt x="10517" y="669"/>
                    </a:cubicBezTo>
                    <a:cubicBezTo>
                      <a:pt x="10821" y="1095"/>
                      <a:pt x="11307" y="1369"/>
                      <a:pt x="11915" y="1460"/>
                    </a:cubicBezTo>
                    <a:cubicBezTo>
                      <a:pt x="12019" y="1470"/>
                      <a:pt x="12122" y="1476"/>
                      <a:pt x="12226" y="1476"/>
                    </a:cubicBezTo>
                    <a:cubicBezTo>
                      <a:pt x="13000" y="1476"/>
                      <a:pt x="13750" y="1179"/>
                      <a:pt x="14286" y="669"/>
                    </a:cubicBezTo>
                    <a:cubicBezTo>
                      <a:pt x="14590" y="1095"/>
                      <a:pt x="15107" y="1399"/>
                      <a:pt x="15745" y="1460"/>
                    </a:cubicBezTo>
                    <a:cubicBezTo>
                      <a:pt x="15845" y="1470"/>
                      <a:pt x="15946" y="1476"/>
                      <a:pt x="16046" y="1476"/>
                    </a:cubicBezTo>
                    <a:cubicBezTo>
                      <a:pt x="16799" y="1476"/>
                      <a:pt x="17542" y="1179"/>
                      <a:pt x="18025" y="669"/>
                    </a:cubicBezTo>
                    <a:cubicBezTo>
                      <a:pt x="18359" y="1125"/>
                      <a:pt x="18937" y="1399"/>
                      <a:pt x="19575" y="1460"/>
                    </a:cubicBezTo>
                    <a:cubicBezTo>
                      <a:pt x="19675" y="1470"/>
                      <a:pt x="19775" y="1476"/>
                      <a:pt x="19873" y="1476"/>
                    </a:cubicBezTo>
                    <a:cubicBezTo>
                      <a:pt x="20615" y="1476"/>
                      <a:pt x="21311" y="1179"/>
                      <a:pt x="21794" y="669"/>
                    </a:cubicBezTo>
                    <a:cubicBezTo>
                      <a:pt x="22159" y="1125"/>
                      <a:pt x="22736" y="1429"/>
                      <a:pt x="23405" y="1460"/>
                    </a:cubicBezTo>
                    <a:cubicBezTo>
                      <a:pt x="23477" y="1465"/>
                      <a:pt x="23548" y="1467"/>
                      <a:pt x="23619" y="1467"/>
                    </a:cubicBezTo>
                    <a:cubicBezTo>
                      <a:pt x="24388" y="1467"/>
                      <a:pt x="25090" y="1170"/>
                      <a:pt x="25563" y="669"/>
                    </a:cubicBezTo>
                    <a:cubicBezTo>
                      <a:pt x="25928" y="1156"/>
                      <a:pt x="26536" y="1429"/>
                      <a:pt x="27265" y="1460"/>
                    </a:cubicBezTo>
                    <a:cubicBezTo>
                      <a:pt x="27332" y="1465"/>
                      <a:pt x="27398" y="1467"/>
                      <a:pt x="27465" y="1467"/>
                    </a:cubicBezTo>
                    <a:cubicBezTo>
                      <a:pt x="28182" y="1467"/>
                      <a:pt x="28859" y="1170"/>
                      <a:pt x="29332" y="669"/>
                    </a:cubicBezTo>
                    <a:cubicBezTo>
                      <a:pt x="29727" y="1156"/>
                      <a:pt x="30365" y="1460"/>
                      <a:pt x="31095" y="1490"/>
                    </a:cubicBezTo>
                    <a:cubicBezTo>
                      <a:pt x="31855" y="1490"/>
                      <a:pt x="32615" y="1186"/>
                      <a:pt x="33071" y="669"/>
                    </a:cubicBezTo>
                    <a:cubicBezTo>
                      <a:pt x="33496" y="1156"/>
                      <a:pt x="34165" y="1460"/>
                      <a:pt x="34925" y="1490"/>
                    </a:cubicBezTo>
                    <a:cubicBezTo>
                      <a:pt x="35715" y="1490"/>
                      <a:pt x="36384" y="1186"/>
                      <a:pt x="36840" y="669"/>
                    </a:cubicBezTo>
                    <a:cubicBezTo>
                      <a:pt x="37265" y="1186"/>
                      <a:pt x="37964" y="1490"/>
                      <a:pt x="38724" y="1490"/>
                    </a:cubicBezTo>
                    <a:lnTo>
                      <a:pt x="38755" y="1490"/>
                    </a:lnTo>
                    <a:cubicBezTo>
                      <a:pt x="39515" y="1460"/>
                      <a:pt x="40183" y="1156"/>
                      <a:pt x="40609" y="669"/>
                    </a:cubicBezTo>
                    <a:cubicBezTo>
                      <a:pt x="41065" y="1186"/>
                      <a:pt x="41825" y="1490"/>
                      <a:pt x="42585" y="1490"/>
                    </a:cubicBezTo>
                    <a:cubicBezTo>
                      <a:pt x="43314" y="1460"/>
                      <a:pt x="43952" y="1156"/>
                      <a:pt x="44347" y="669"/>
                    </a:cubicBezTo>
                    <a:cubicBezTo>
                      <a:pt x="44821" y="1170"/>
                      <a:pt x="45497" y="1467"/>
                      <a:pt x="46215" y="1467"/>
                    </a:cubicBezTo>
                    <a:cubicBezTo>
                      <a:pt x="46281" y="1467"/>
                      <a:pt x="46348" y="1465"/>
                      <a:pt x="46414" y="1460"/>
                    </a:cubicBezTo>
                    <a:cubicBezTo>
                      <a:pt x="47113" y="1429"/>
                      <a:pt x="47752" y="1125"/>
                      <a:pt x="48117" y="669"/>
                    </a:cubicBezTo>
                    <a:cubicBezTo>
                      <a:pt x="48590" y="1170"/>
                      <a:pt x="49292" y="1467"/>
                      <a:pt x="50037" y="1467"/>
                    </a:cubicBezTo>
                    <a:cubicBezTo>
                      <a:pt x="50106" y="1467"/>
                      <a:pt x="50175" y="1465"/>
                      <a:pt x="50244" y="1460"/>
                    </a:cubicBezTo>
                    <a:cubicBezTo>
                      <a:pt x="50943" y="1429"/>
                      <a:pt x="51521" y="1125"/>
                      <a:pt x="51886" y="669"/>
                    </a:cubicBezTo>
                    <a:cubicBezTo>
                      <a:pt x="52368" y="1179"/>
                      <a:pt x="53064" y="1476"/>
                      <a:pt x="53785" y="1476"/>
                    </a:cubicBezTo>
                    <a:cubicBezTo>
                      <a:pt x="53881" y="1476"/>
                      <a:pt x="53978" y="1470"/>
                      <a:pt x="54074" y="1460"/>
                    </a:cubicBezTo>
                    <a:cubicBezTo>
                      <a:pt x="54743" y="1399"/>
                      <a:pt x="55290" y="1125"/>
                      <a:pt x="55624" y="669"/>
                    </a:cubicBezTo>
                    <a:cubicBezTo>
                      <a:pt x="56134" y="1179"/>
                      <a:pt x="56880" y="1476"/>
                      <a:pt x="57634" y="1476"/>
                    </a:cubicBezTo>
                    <a:cubicBezTo>
                      <a:pt x="57734" y="1476"/>
                      <a:pt x="57834" y="1470"/>
                      <a:pt x="57934" y="1460"/>
                    </a:cubicBezTo>
                    <a:cubicBezTo>
                      <a:pt x="58573" y="1399"/>
                      <a:pt x="59089" y="1095"/>
                      <a:pt x="59393" y="669"/>
                    </a:cubicBezTo>
                    <a:cubicBezTo>
                      <a:pt x="59930" y="1179"/>
                      <a:pt x="60679" y="1476"/>
                      <a:pt x="61433" y="1476"/>
                    </a:cubicBezTo>
                    <a:cubicBezTo>
                      <a:pt x="61533" y="1476"/>
                      <a:pt x="61634" y="1470"/>
                      <a:pt x="61734" y="1460"/>
                    </a:cubicBezTo>
                    <a:cubicBezTo>
                      <a:pt x="62372" y="1369"/>
                      <a:pt x="62858" y="1095"/>
                      <a:pt x="63162" y="669"/>
                    </a:cubicBezTo>
                    <a:cubicBezTo>
                      <a:pt x="63682" y="1189"/>
                      <a:pt x="64445" y="1486"/>
                      <a:pt x="65187" y="1486"/>
                    </a:cubicBezTo>
                    <a:cubicBezTo>
                      <a:pt x="65313" y="1486"/>
                      <a:pt x="65440" y="1477"/>
                      <a:pt x="65564" y="1460"/>
                    </a:cubicBezTo>
                    <a:cubicBezTo>
                      <a:pt x="66172" y="1369"/>
                      <a:pt x="66628" y="1095"/>
                      <a:pt x="66901" y="669"/>
                    </a:cubicBezTo>
                    <a:cubicBezTo>
                      <a:pt x="67455" y="1173"/>
                      <a:pt x="68218" y="1468"/>
                      <a:pt x="68947" y="1468"/>
                    </a:cubicBezTo>
                    <a:cubicBezTo>
                      <a:pt x="69098" y="1468"/>
                      <a:pt x="69248" y="1455"/>
                      <a:pt x="69394" y="1429"/>
                    </a:cubicBezTo>
                    <a:cubicBezTo>
                      <a:pt x="69971" y="1338"/>
                      <a:pt x="70427" y="1065"/>
                      <a:pt x="70670" y="639"/>
                    </a:cubicBezTo>
                    <a:cubicBezTo>
                      <a:pt x="71369" y="1217"/>
                      <a:pt x="72190" y="1520"/>
                      <a:pt x="72919" y="1520"/>
                    </a:cubicBezTo>
                    <a:cubicBezTo>
                      <a:pt x="73284" y="1520"/>
                      <a:pt x="73649" y="1460"/>
                      <a:pt x="73922" y="1308"/>
                    </a:cubicBezTo>
                    <a:lnTo>
                      <a:pt x="73771" y="973"/>
                    </a:lnTo>
                    <a:cubicBezTo>
                      <a:pt x="73529" y="1098"/>
                      <a:pt x="73249" y="1158"/>
                      <a:pt x="72950" y="1158"/>
                    </a:cubicBezTo>
                    <a:cubicBezTo>
                      <a:pt x="72231" y="1158"/>
                      <a:pt x="71405" y="815"/>
                      <a:pt x="70761" y="213"/>
                    </a:cubicBezTo>
                    <a:lnTo>
                      <a:pt x="70549" y="1"/>
                    </a:lnTo>
                    <a:lnTo>
                      <a:pt x="70457" y="274"/>
                    </a:lnTo>
                    <a:cubicBezTo>
                      <a:pt x="70275" y="700"/>
                      <a:pt x="69880" y="973"/>
                      <a:pt x="69333" y="1065"/>
                    </a:cubicBezTo>
                    <a:cubicBezTo>
                      <a:pt x="69208" y="1088"/>
                      <a:pt x="69080" y="1099"/>
                      <a:pt x="68951" y="1099"/>
                    </a:cubicBezTo>
                    <a:cubicBezTo>
                      <a:pt x="68234" y="1099"/>
                      <a:pt x="67486" y="754"/>
                      <a:pt x="67023" y="213"/>
                    </a:cubicBezTo>
                    <a:lnTo>
                      <a:pt x="66810" y="1"/>
                    </a:lnTo>
                    <a:lnTo>
                      <a:pt x="66688" y="274"/>
                    </a:lnTo>
                    <a:cubicBezTo>
                      <a:pt x="66506" y="700"/>
                      <a:pt x="66080" y="1004"/>
                      <a:pt x="65533" y="1065"/>
                    </a:cubicBezTo>
                    <a:cubicBezTo>
                      <a:pt x="65421" y="1081"/>
                      <a:pt x="65308" y="1089"/>
                      <a:pt x="65193" y="1089"/>
                    </a:cubicBezTo>
                    <a:cubicBezTo>
                      <a:pt x="64471" y="1089"/>
                      <a:pt x="63726" y="765"/>
                      <a:pt x="63254" y="213"/>
                    </a:cubicBezTo>
                    <a:lnTo>
                      <a:pt x="63071" y="1"/>
                    </a:lnTo>
                    <a:lnTo>
                      <a:pt x="62950" y="274"/>
                    </a:lnTo>
                    <a:cubicBezTo>
                      <a:pt x="62737" y="700"/>
                      <a:pt x="62281" y="1004"/>
                      <a:pt x="61703" y="1095"/>
                    </a:cubicBezTo>
                    <a:cubicBezTo>
                      <a:pt x="61614" y="1105"/>
                      <a:pt x="61524" y="1110"/>
                      <a:pt x="61435" y="1110"/>
                    </a:cubicBezTo>
                    <a:cubicBezTo>
                      <a:pt x="60701" y="1110"/>
                      <a:pt x="59975" y="782"/>
                      <a:pt x="59515" y="213"/>
                    </a:cubicBezTo>
                    <a:lnTo>
                      <a:pt x="59333" y="1"/>
                    </a:lnTo>
                    <a:lnTo>
                      <a:pt x="59181" y="274"/>
                    </a:lnTo>
                    <a:cubicBezTo>
                      <a:pt x="58968" y="730"/>
                      <a:pt x="58481" y="1034"/>
                      <a:pt x="57874" y="1095"/>
                    </a:cubicBezTo>
                    <a:cubicBezTo>
                      <a:pt x="57793" y="1104"/>
                      <a:pt x="57711" y="1109"/>
                      <a:pt x="57629" y="1109"/>
                    </a:cubicBezTo>
                    <a:cubicBezTo>
                      <a:pt x="56913" y="1109"/>
                      <a:pt x="56182" y="759"/>
                      <a:pt x="55746" y="213"/>
                    </a:cubicBezTo>
                    <a:lnTo>
                      <a:pt x="55563" y="1"/>
                    </a:lnTo>
                    <a:lnTo>
                      <a:pt x="55442" y="244"/>
                    </a:lnTo>
                    <a:cubicBezTo>
                      <a:pt x="55199" y="730"/>
                      <a:pt x="54682" y="1034"/>
                      <a:pt x="54044" y="1095"/>
                    </a:cubicBezTo>
                    <a:cubicBezTo>
                      <a:pt x="53982" y="1100"/>
                      <a:pt x="53921" y="1102"/>
                      <a:pt x="53859" y="1102"/>
                    </a:cubicBezTo>
                    <a:cubicBezTo>
                      <a:pt x="53132" y="1102"/>
                      <a:pt x="52428" y="774"/>
                      <a:pt x="52007" y="213"/>
                    </a:cubicBezTo>
                    <a:lnTo>
                      <a:pt x="51825" y="1"/>
                    </a:lnTo>
                    <a:lnTo>
                      <a:pt x="51673" y="244"/>
                    </a:lnTo>
                    <a:cubicBezTo>
                      <a:pt x="51430" y="730"/>
                      <a:pt x="50883" y="1034"/>
                      <a:pt x="50244" y="1095"/>
                    </a:cubicBezTo>
                    <a:cubicBezTo>
                      <a:pt x="50180" y="1100"/>
                      <a:pt x="50117" y="1102"/>
                      <a:pt x="50054" y="1102"/>
                    </a:cubicBezTo>
                    <a:cubicBezTo>
                      <a:pt x="49311" y="1102"/>
                      <a:pt x="48661" y="776"/>
                      <a:pt x="48269" y="244"/>
                    </a:cubicBezTo>
                    <a:lnTo>
                      <a:pt x="48086" y="1"/>
                    </a:lnTo>
                    <a:lnTo>
                      <a:pt x="47934" y="244"/>
                    </a:lnTo>
                    <a:cubicBezTo>
                      <a:pt x="47661" y="761"/>
                      <a:pt x="47083" y="1065"/>
                      <a:pt x="46414" y="1095"/>
                    </a:cubicBezTo>
                    <a:cubicBezTo>
                      <a:pt x="46381" y="1096"/>
                      <a:pt x="46348" y="1097"/>
                      <a:pt x="46315" y="1097"/>
                    </a:cubicBezTo>
                    <a:cubicBezTo>
                      <a:pt x="45563" y="1097"/>
                      <a:pt x="44878" y="768"/>
                      <a:pt x="44499" y="244"/>
                    </a:cubicBezTo>
                    <a:lnTo>
                      <a:pt x="44347" y="1"/>
                    </a:lnTo>
                    <a:lnTo>
                      <a:pt x="44195" y="244"/>
                    </a:lnTo>
                    <a:cubicBezTo>
                      <a:pt x="43892" y="761"/>
                      <a:pt x="43284" y="1065"/>
                      <a:pt x="42585" y="1095"/>
                    </a:cubicBezTo>
                    <a:cubicBezTo>
                      <a:pt x="42553" y="1096"/>
                      <a:pt x="42521" y="1097"/>
                      <a:pt x="42489" y="1097"/>
                    </a:cubicBezTo>
                    <a:cubicBezTo>
                      <a:pt x="41766" y="1097"/>
                      <a:pt x="41110" y="768"/>
                      <a:pt x="40761" y="244"/>
                    </a:cubicBezTo>
                    <a:lnTo>
                      <a:pt x="40578" y="1"/>
                    </a:lnTo>
                    <a:lnTo>
                      <a:pt x="40426" y="244"/>
                    </a:lnTo>
                    <a:cubicBezTo>
                      <a:pt x="40092" y="761"/>
                      <a:pt x="39484" y="1095"/>
                      <a:pt x="38755" y="1095"/>
                    </a:cubicBezTo>
                    <a:lnTo>
                      <a:pt x="38724" y="1095"/>
                    </a:lnTo>
                    <a:cubicBezTo>
                      <a:pt x="37995" y="1095"/>
                      <a:pt x="37356" y="791"/>
                      <a:pt x="36992" y="244"/>
                    </a:cubicBezTo>
                    <a:lnTo>
                      <a:pt x="36840" y="1"/>
                    </a:lnTo>
                    <a:lnTo>
                      <a:pt x="36688" y="244"/>
                    </a:lnTo>
                    <a:cubicBezTo>
                      <a:pt x="36323" y="791"/>
                      <a:pt x="35685" y="1095"/>
                      <a:pt x="34955" y="1095"/>
                    </a:cubicBezTo>
                    <a:lnTo>
                      <a:pt x="34925" y="1095"/>
                    </a:lnTo>
                    <a:cubicBezTo>
                      <a:pt x="34195" y="1095"/>
                      <a:pt x="33587" y="761"/>
                      <a:pt x="33253" y="244"/>
                    </a:cubicBezTo>
                    <a:lnTo>
                      <a:pt x="33101" y="1"/>
                    </a:lnTo>
                    <a:lnTo>
                      <a:pt x="32919" y="244"/>
                    </a:lnTo>
                    <a:cubicBezTo>
                      <a:pt x="32569" y="768"/>
                      <a:pt x="31913" y="1097"/>
                      <a:pt x="31190" y="1097"/>
                    </a:cubicBezTo>
                    <a:cubicBezTo>
                      <a:pt x="31159" y="1097"/>
                      <a:pt x="31127" y="1096"/>
                      <a:pt x="31095" y="1095"/>
                    </a:cubicBezTo>
                    <a:cubicBezTo>
                      <a:pt x="30396" y="1065"/>
                      <a:pt x="29788" y="761"/>
                      <a:pt x="29484" y="244"/>
                    </a:cubicBezTo>
                    <a:lnTo>
                      <a:pt x="29332" y="1"/>
                    </a:lnTo>
                    <a:lnTo>
                      <a:pt x="29180" y="244"/>
                    </a:lnTo>
                    <a:cubicBezTo>
                      <a:pt x="28801" y="768"/>
                      <a:pt x="28116" y="1097"/>
                      <a:pt x="27364" y="1097"/>
                    </a:cubicBezTo>
                    <a:cubicBezTo>
                      <a:pt x="27331" y="1097"/>
                      <a:pt x="27298" y="1096"/>
                      <a:pt x="27265" y="1095"/>
                    </a:cubicBezTo>
                    <a:cubicBezTo>
                      <a:pt x="26596" y="1065"/>
                      <a:pt x="26019" y="761"/>
                      <a:pt x="25745" y="244"/>
                    </a:cubicBezTo>
                    <a:lnTo>
                      <a:pt x="25593" y="1"/>
                    </a:lnTo>
                    <a:lnTo>
                      <a:pt x="25411" y="244"/>
                    </a:lnTo>
                    <a:cubicBezTo>
                      <a:pt x="25019" y="776"/>
                      <a:pt x="24342" y="1102"/>
                      <a:pt x="23620" y="1102"/>
                    </a:cubicBezTo>
                    <a:cubicBezTo>
                      <a:pt x="23558" y="1102"/>
                      <a:pt x="23497" y="1100"/>
                      <a:pt x="23435" y="1095"/>
                    </a:cubicBezTo>
                    <a:cubicBezTo>
                      <a:pt x="22797" y="1034"/>
                      <a:pt x="22250" y="730"/>
                      <a:pt x="21976" y="244"/>
                    </a:cubicBezTo>
                    <a:lnTo>
                      <a:pt x="21855" y="1"/>
                    </a:lnTo>
                    <a:lnTo>
                      <a:pt x="21672" y="213"/>
                    </a:lnTo>
                    <a:cubicBezTo>
                      <a:pt x="21252" y="774"/>
                      <a:pt x="20547" y="1102"/>
                      <a:pt x="19796" y="1102"/>
                    </a:cubicBezTo>
                    <a:cubicBezTo>
                      <a:pt x="19733" y="1102"/>
                      <a:pt x="19669" y="1100"/>
                      <a:pt x="19605" y="1095"/>
                    </a:cubicBezTo>
                    <a:cubicBezTo>
                      <a:pt x="18997" y="1034"/>
                      <a:pt x="18481" y="730"/>
                      <a:pt x="18238" y="244"/>
                    </a:cubicBezTo>
                    <a:lnTo>
                      <a:pt x="18086" y="1"/>
                    </a:lnTo>
                    <a:lnTo>
                      <a:pt x="17903" y="213"/>
                    </a:lnTo>
                    <a:cubicBezTo>
                      <a:pt x="17494" y="759"/>
                      <a:pt x="16766" y="1109"/>
                      <a:pt x="16050" y="1109"/>
                    </a:cubicBezTo>
                    <a:cubicBezTo>
                      <a:pt x="15968" y="1109"/>
                      <a:pt x="15887" y="1104"/>
                      <a:pt x="15806" y="1095"/>
                    </a:cubicBezTo>
                    <a:cubicBezTo>
                      <a:pt x="15198" y="1034"/>
                      <a:pt x="14712" y="730"/>
                      <a:pt x="14468" y="274"/>
                    </a:cubicBezTo>
                    <a:lnTo>
                      <a:pt x="14347" y="1"/>
                    </a:lnTo>
                    <a:lnTo>
                      <a:pt x="14165" y="213"/>
                    </a:lnTo>
                    <a:cubicBezTo>
                      <a:pt x="13704" y="782"/>
                      <a:pt x="12978" y="1110"/>
                      <a:pt x="12245" y="1110"/>
                    </a:cubicBezTo>
                    <a:cubicBezTo>
                      <a:pt x="12155" y="1110"/>
                      <a:pt x="12065" y="1105"/>
                      <a:pt x="11976" y="1095"/>
                    </a:cubicBezTo>
                    <a:cubicBezTo>
                      <a:pt x="11399" y="1004"/>
                      <a:pt x="10943" y="700"/>
                      <a:pt x="10730" y="274"/>
                    </a:cubicBezTo>
                    <a:lnTo>
                      <a:pt x="10608" y="1"/>
                    </a:lnTo>
                    <a:lnTo>
                      <a:pt x="10426" y="213"/>
                    </a:lnTo>
                    <a:cubicBezTo>
                      <a:pt x="9953" y="765"/>
                      <a:pt x="9209" y="1089"/>
                      <a:pt x="8486" y="1089"/>
                    </a:cubicBezTo>
                    <a:cubicBezTo>
                      <a:pt x="8372" y="1089"/>
                      <a:pt x="8258" y="1081"/>
                      <a:pt x="8146" y="1065"/>
                    </a:cubicBezTo>
                    <a:cubicBezTo>
                      <a:pt x="7569" y="1004"/>
                      <a:pt x="7174" y="700"/>
                      <a:pt x="6991" y="274"/>
                    </a:cubicBezTo>
                    <a:lnTo>
                      <a:pt x="6870" y="1"/>
                    </a:lnTo>
                    <a:lnTo>
                      <a:pt x="6657" y="213"/>
                    </a:lnTo>
                    <a:cubicBezTo>
                      <a:pt x="6193" y="754"/>
                      <a:pt x="5446" y="1099"/>
                      <a:pt x="4729" y="1099"/>
                    </a:cubicBezTo>
                    <a:cubicBezTo>
                      <a:pt x="4600" y="1099"/>
                      <a:pt x="4472" y="1088"/>
                      <a:pt x="4347" y="1065"/>
                    </a:cubicBezTo>
                    <a:cubicBezTo>
                      <a:pt x="3800" y="973"/>
                      <a:pt x="3404" y="700"/>
                      <a:pt x="3222" y="274"/>
                    </a:cubicBezTo>
                    <a:lnTo>
                      <a:pt x="310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7" name="Google Shape;12617;p33"/>
              <p:cNvSpPr/>
              <p:nvPr/>
            </p:nvSpPr>
            <p:spPr>
              <a:xfrm>
                <a:off x="3297668" y="3517823"/>
                <a:ext cx="1212612" cy="24558"/>
              </a:xfrm>
              <a:custGeom>
                <a:avLst/>
                <a:gdLst/>
                <a:ahLst/>
                <a:cxnLst/>
                <a:rect l="l" t="t" r="r" b="b"/>
                <a:pathLst>
                  <a:path w="72190" h="1462" extrusionOk="0">
                    <a:moveTo>
                      <a:pt x="3040" y="1"/>
                    </a:moveTo>
                    <a:lnTo>
                      <a:pt x="2857" y="244"/>
                    </a:lnTo>
                    <a:cubicBezTo>
                      <a:pt x="2333" y="811"/>
                      <a:pt x="1590" y="1044"/>
                      <a:pt x="941" y="1044"/>
                    </a:cubicBezTo>
                    <a:cubicBezTo>
                      <a:pt x="650" y="1044"/>
                      <a:pt x="378" y="997"/>
                      <a:pt x="152" y="913"/>
                    </a:cubicBezTo>
                    <a:lnTo>
                      <a:pt x="0" y="1247"/>
                    </a:lnTo>
                    <a:cubicBezTo>
                      <a:pt x="279" y="1361"/>
                      <a:pt x="607" y="1422"/>
                      <a:pt x="953" y="1422"/>
                    </a:cubicBezTo>
                    <a:cubicBezTo>
                      <a:pt x="1626" y="1422"/>
                      <a:pt x="2367" y="1191"/>
                      <a:pt x="2949" y="669"/>
                    </a:cubicBezTo>
                    <a:cubicBezTo>
                      <a:pt x="3192" y="1065"/>
                      <a:pt x="3648" y="1338"/>
                      <a:pt x="4195" y="1429"/>
                    </a:cubicBezTo>
                    <a:cubicBezTo>
                      <a:pt x="4320" y="1447"/>
                      <a:pt x="4446" y="1456"/>
                      <a:pt x="4574" y="1456"/>
                    </a:cubicBezTo>
                    <a:cubicBezTo>
                      <a:pt x="5316" y="1456"/>
                      <a:pt x="6082" y="1162"/>
                      <a:pt x="6626" y="669"/>
                    </a:cubicBezTo>
                    <a:cubicBezTo>
                      <a:pt x="6900" y="1065"/>
                      <a:pt x="7356" y="1338"/>
                      <a:pt x="7933" y="1429"/>
                    </a:cubicBezTo>
                    <a:cubicBezTo>
                      <a:pt x="8055" y="1429"/>
                      <a:pt x="8177" y="1460"/>
                      <a:pt x="8329" y="1460"/>
                    </a:cubicBezTo>
                    <a:cubicBezTo>
                      <a:pt x="9028" y="1460"/>
                      <a:pt x="9757" y="1156"/>
                      <a:pt x="10304" y="669"/>
                    </a:cubicBezTo>
                    <a:cubicBezTo>
                      <a:pt x="10578" y="1095"/>
                      <a:pt x="11064" y="1338"/>
                      <a:pt x="11672" y="1429"/>
                    </a:cubicBezTo>
                    <a:cubicBezTo>
                      <a:pt x="11776" y="1441"/>
                      <a:pt x="11880" y="1447"/>
                      <a:pt x="11985" y="1447"/>
                    </a:cubicBezTo>
                    <a:cubicBezTo>
                      <a:pt x="12711" y="1447"/>
                      <a:pt x="13447" y="1174"/>
                      <a:pt x="13952" y="669"/>
                    </a:cubicBezTo>
                    <a:cubicBezTo>
                      <a:pt x="14256" y="1095"/>
                      <a:pt x="14773" y="1369"/>
                      <a:pt x="15411" y="1429"/>
                    </a:cubicBezTo>
                    <a:cubicBezTo>
                      <a:pt x="15508" y="1440"/>
                      <a:pt x="15605" y="1445"/>
                      <a:pt x="15702" y="1445"/>
                    </a:cubicBezTo>
                    <a:cubicBezTo>
                      <a:pt x="16428" y="1445"/>
                      <a:pt x="17147" y="1152"/>
                      <a:pt x="17630" y="669"/>
                    </a:cubicBezTo>
                    <a:cubicBezTo>
                      <a:pt x="17964" y="1095"/>
                      <a:pt x="18511" y="1369"/>
                      <a:pt x="19150" y="1429"/>
                    </a:cubicBezTo>
                    <a:cubicBezTo>
                      <a:pt x="19246" y="1440"/>
                      <a:pt x="19343" y="1445"/>
                      <a:pt x="19439" y="1445"/>
                    </a:cubicBezTo>
                    <a:cubicBezTo>
                      <a:pt x="20153" y="1445"/>
                      <a:pt x="20825" y="1152"/>
                      <a:pt x="21308" y="669"/>
                    </a:cubicBezTo>
                    <a:cubicBezTo>
                      <a:pt x="21642" y="1125"/>
                      <a:pt x="22219" y="1399"/>
                      <a:pt x="22888" y="1429"/>
                    </a:cubicBezTo>
                    <a:cubicBezTo>
                      <a:pt x="22961" y="1435"/>
                      <a:pt x="23033" y="1438"/>
                      <a:pt x="23105" y="1438"/>
                    </a:cubicBezTo>
                    <a:cubicBezTo>
                      <a:pt x="23821" y="1438"/>
                      <a:pt x="24516" y="1166"/>
                      <a:pt x="24985" y="669"/>
                    </a:cubicBezTo>
                    <a:cubicBezTo>
                      <a:pt x="25350" y="1125"/>
                      <a:pt x="25958" y="1399"/>
                      <a:pt x="26627" y="1460"/>
                    </a:cubicBezTo>
                    <a:cubicBezTo>
                      <a:pt x="26663" y="1461"/>
                      <a:pt x="26699" y="1462"/>
                      <a:pt x="26735" y="1462"/>
                    </a:cubicBezTo>
                    <a:cubicBezTo>
                      <a:pt x="27486" y="1462"/>
                      <a:pt x="28198" y="1163"/>
                      <a:pt x="28633" y="669"/>
                    </a:cubicBezTo>
                    <a:cubicBezTo>
                      <a:pt x="29028" y="1156"/>
                      <a:pt x="29666" y="1429"/>
                      <a:pt x="30366" y="1460"/>
                    </a:cubicBezTo>
                    <a:cubicBezTo>
                      <a:pt x="31156" y="1460"/>
                      <a:pt x="31855" y="1186"/>
                      <a:pt x="32311" y="669"/>
                    </a:cubicBezTo>
                    <a:cubicBezTo>
                      <a:pt x="32736" y="1156"/>
                      <a:pt x="33375" y="1429"/>
                      <a:pt x="34104" y="1460"/>
                    </a:cubicBezTo>
                    <a:lnTo>
                      <a:pt x="34135" y="1460"/>
                    </a:lnTo>
                    <a:cubicBezTo>
                      <a:pt x="34894" y="1460"/>
                      <a:pt x="35563" y="1156"/>
                      <a:pt x="35989" y="669"/>
                    </a:cubicBezTo>
                    <a:cubicBezTo>
                      <a:pt x="36414" y="1156"/>
                      <a:pt x="37113" y="1460"/>
                      <a:pt x="37873" y="1460"/>
                    </a:cubicBezTo>
                    <a:cubicBezTo>
                      <a:pt x="38603" y="1429"/>
                      <a:pt x="39241" y="1156"/>
                      <a:pt x="39667" y="669"/>
                    </a:cubicBezTo>
                    <a:cubicBezTo>
                      <a:pt x="40123" y="1186"/>
                      <a:pt x="40852" y="1460"/>
                      <a:pt x="41612" y="1460"/>
                    </a:cubicBezTo>
                    <a:cubicBezTo>
                      <a:pt x="42311" y="1429"/>
                      <a:pt x="42949" y="1156"/>
                      <a:pt x="43344" y="669"/>
                    </a:cubicBezTo>
                    <a:cubicBezTo>
                      <a:pt x="43780" y="1163"/>
                      <a:pt x="44491" y="1462"/>
                      <a:pt x="45242" y="1462"/>
                    </a:cubicBezTo>
                    <a:cubicBezTo>
                      <a:pt x="45278" y="1462"/>
                      <a:pt x="45314" y="1461"/>
                      <a:pt x="45351" y="1460"/>
                    </a:cubicBezTo>
                    <a:cubicBezTo>
                      <a:pt x="46050" y="1399"/>
                      <a:pt x="46627" y="1125"/>
                      <a:pt x="46992" y="669"/>
                    </a:cubicBezTo>
                    <a:cubicBezTo>
                      <a:pt x="47461" y="1166"/>
                      <a:pt x="48156" y="1438"/>
                      <a:pt x="48872" y="1438"/>
                    </a:cubicBezTo>
                    <a:cubicBezTo>
                      <a:pt x="48944" y="1438"/>
                      <a:pt x="49017" y="1435"/>
                      <a:pt x="49089" y="1429"/>
                    </a:cubicBezTo>
                    <a:cubicBezTo>
                      <a:pt x="49758" y="1399"/>
                      <a:pt x="50335" y="1125"/>
                      <a:pt x="50670" y="669"/>
                    </a:cubicBezTo>
                    <a:cubicBezTo>
                      <a:pt x="51152" y="1152"/>
                      <a:pt x="51824" y="1445"/>
                      <a:pt x="52539" y="1445"/>
                    </a:cubicBezTo>
                    <a:cubicBezTo>
                      <a:pt x="52635" y="1445"/>
                      <a:pt x="52731" y="1440"/>
                      <a:pt x="52828" y="1429"/>
                    </a:cubicBezTo>
                    <a:cubicBezTo>
                      <a:pt x="53497" y="1369"/>
                      <a:pt x="54013" y="1095"/>
                      <a:pt x="54348" y="669"/>
                    </a:cubicBezTo>
                    <a:cubicBezTo>
                      <a:pt x="54830" y="1152"/>
                      <a:pt x="55549" y="1445"/>
                      <a:pt x="56275" y="1445"/>
                    </a:cubicBezTo>
                    <a:cubicBezTo>
                      <a:pt x="56372" y="1445"/>
                      <a:pt x="56470" y="1440"/>
                      <a:pt x="56567" y="1429"/>
                    </a:cubicBezTo>
                    <a:cubicBezTo>
                      <a:pt x="57205" y="1369"/>
                      <a:pt x="57722" y="1095"/>
                      <a:pt x="58026" y="669"/>
                    </a:cubicBezTo>
                    <a:cubicBezTo>
                      <a:pt x="58530" y="1174"/>
                      <a:pt x="59267" y="1447"/>
                      <a:pt x="59992" y="1447"/>
                    </a:cubicBezTo>
                    <a:cubicBezTo>
                      <a:pt x="60097" y="1447"/>
                      <a:pt x="60202" y="1441"/>
                      <a:pt x="60305" y="1429"/>
                    </a:cubicBezTo>
                    <a:cubicBezTo>
                      <a:pt x="60913" y="1369"/>
                      <a:pt x="61400" y="1095"/>
                      <a:pt x="61673" y="669"/>
                    </a:cubicBezTo>
                    <a:cubicBezTo>
                      <a:pt x="62218" y="1162"/>
                      <a:pt x="62939" y="1456"/>
                      <a:pt x="63668" y="1456"/>
                    </a:cubicBezTo>
                    <a:cubicBezTo>
                      <a:pt x="63794" y="1456"/>
                      <a:pt x="63919" y="1447"/>
                      <a:pt x="64044" y="1429"/>
                    </a:cubicBezTo>
                    <a:cubicBezTo>
                      <a:pt x="64621" y="1338"/>
                      <a:pt x="65077" y="1065"/>
                      <a:pt x="65351" y="669"/>
                    </a:cubicBezTo>
                    <a:cubicBezTo>
                      <a:pt x="65896" y="1162"/>
                      <a:pt x="66662" y="1456"/>
                      <a:pt x="67403" y="1456"/>
                    </a:cubicBezTo>
                    <a:cubicBezTo>
                      <a:pt x="67531" y="1456"/>
                      <a:pt x="67658" y="1447"/>
                      <a:pt x="67783" y="1429"/>
                    </a:cubicBezTo>
                    <a:cubicBezTo>
                      <a:pt x="68330" y="1338"/>
                      <a:pt x="68786" y="1065"/>
                      <a:pt x="69029" y="669"/>
                    </a:cubicBezTo>
                    <a:cubicBezTo>
                      <a:pt x="69608" y="1155"/>
                      <a:pt x="70348" y="1377"/>
                      <a:pt x="71029" y="1377"/>
                    </a:cubicBezTo>
                    <a:cubicBezTo>
                      <a:pt x="71457" y="1377"/>
                      <a:pt x="71862" y="1289"/>
                      <a:pt x="72190" y="1125"/>
                    </a:cubicBezTo>
                    <a:lnTo>
                      <a:pt x="72038" y="791"/>
                    </a:lnTo>
                    <a:cubicBezTo>
                      <a:pt x="71756" y="921"/>
                      <a:pt x="71407" y="994"/>
                      <a:pt x="71038" y="994"/>
                    </a:cubicBezTo>
                    <a:cubicBezTo>
                      <a:pt x="70376" y="994"/>
                      <a:pt x="69647" y="760"/>
                      <a:pt x="69120" y="214"/>
                    </a:cubicBezTo>
                    <a:lnTo>
                      <a:pt x="68907" y="31"/>
                    </a:lnTo>
                    <a:lnTo>
                      <a:pt x="68816" y="274"/>
                    </a:lnTo>
                    <a:cubicBezTo>
                      <a:pt x="68634" y="669"/>
                      <a:pt x="68269" y="943"/>
                      <a:pt x="67722" y="1034"/>
                    </a:cubicBezTo>
                    <a:cubicBezTo>
                      <a:pt x="67594" y="1059"/>
                      <a:pt x="67463" y="1071"/>
                      <a:pt x="67330" y="1071"/>
                    </a:cubicBezTo>
                    <a:cubicBezTo>
                      <a:pt x="66646" y="1071"/>
                      <a:pt x="65931" y="753"/>
                      <a:pt x="65473" y="244"/>
                    </a:cubicBezTo>
                    <a:lnTo>
                      <a:pt x="65260" y="1"/>
                    </a:lnTo>
                    <a:lnTo>
                      <a:pt x="65138" y="274"/>
                    </a:lnTo>
                    <a:cubicBezTo>
                      <a:pt x="64956" y="700"/>
                      <a:pt x="64530" y="973"/>
                      <a:pt x="63983" y="1034"/>
                    </a:cubicBezTo>
                    <a:cubicBezTo>
                      <a:pt x="63868" y="1052"/>
                      <a:pt x="63751" y="1061"/>
                      <a:pt x="63633" y="1061"/>
                    </a:cubicBezTo>
                    <a:cubicBezTo>
                      <a:pt x="62943" y="1061"/>
                      <a:pt x="62236" y="763"/>
                      <a:pt x="61795" y="244"/>
                    </a:cubicBezTo>
                    <a:lnTo>
                      <a:pt x="61612" y="1"/>
                    </a:lnTo>
                    <a:lnTo>
                      <a:pt x="61491" y="274"/>
                    </a:lnTo>
                    <a:cubicBezTo>
                      <a:pt x="61278" y="700"/>
                      <a:pt x="60852" y="973"/>
                      <a:pt x="60275" y="1065"/>
                    </a:cubicBezTo>
                    <a:cubicBezTo>
                      <a:pt x="60185" y="1075"/>
                      <a:pt x="60095" y="1080"/>
                      <a:pt x="60005" y="1080"/>
                    </a:cubicBezTo>
                    <a:cubicBezTo>
                      <a:pt x="59278" y="1080"/>
                      <a:pt x="58577" y="758"/>
                      <a:pt x="58117" y="244"/>
                    </a:cubicBezTo>
                    <a:lnTo>
                      <a:pt x="57934" y="1"/>
                    </a:lnTo>
                    <a:lnTo>
                      <a:pt x="57813" y="274"/>
                    </a:lnTo>
                    <a:cubicBezTo>
                      <a:pt x="57600" y="700"/>
                      <a:pt x="57144" y="1004"/>
                      <a:pt x="56536" y="1065"/>
                    </a:cubicBezTo>
                    <a:cubicBezTo>
                      <a:pt x="56450" y="1075"/>
                      <a:pt x="56362" y="1080"/>
                      <a:pt x="56276" y="1080"/>
                    </a:cubicBezTo>
                    <a:cubicBezTo>
                      <a:pt x="55570" y="1080"/>
                      <a:pt x="54875" y="758"/>
                      <a:pt x="54469" y="244"/>
                    </a:cubicBezTo>
                    <a:lnTo>
                      <a:pt x="54287" y="1"/>
                    </a:lnTo>
                    <a:lnTo>
                      <a:pt x="54165" y="274"/>
                    </a:lnTo>
                    <a:cubicBezTo>
                      <a:pt x="53922" y="730"/>
                      <a:pt x="53436" y="1004"/>
                      <a:pt x="52798" y="1065"/>
                    </a:cubicBezTo>
                    <a:cubicBezTo>
                      <a:pt x="52734" y="1070"/>
                      <a:pt x="52669" y="1072"/>
                      <a:pt x="52605" y="1072"/>
                    </a:cubicBezTo>
                    <a:cubicBezTo>
                      <a:pt x="51907" y="1072"/>
                      <a:pt x="51209" y="773"/>
                      <a:pt x="50791" y="244"/>
                    </a:cubicBezTo>
                    <a:lnTo>
                      <a:pt x="50639" y="1"/>
                    </a:lnTo>
                    <a:lnTo>
                      <a:pt x="50487" y="274"/>
                    </a:lnTo>
                    <a:cubicBezTo>
                      <a:pt x="50214" y="730"/>
                      <a:pt x="49697" y="1034"/>
                      <a:pt x="49059" y="1065"/>
                    </a:cubicBezTo>
                    <a:cubicBezTo>
                      <a:pt x="48999" y="1069"/>
                      <a:pt x="48940" y="1072"/>
                      <a:pt x="48881" y="1072"/>
                    </a:cubicBezTo>
                    <a:cubicBezTo>
                      <a:pt x="48187" y="1072"/>
                      <a:pt x="47536" y="748"/>
                      <a:pt x="47144" y="244"/>
                    </a:cubicBezTo>
                    <a:lnTo>
                      <a:pt x="46962" y="31"/>
                    </a:lnTo>
                    <a:lnTo>
                      <a:pt x="46810" y="274"/>
                    </a:lnTo>
                    <a:cubicBezTo>
                      <a:pt x="46536" y="730"/>
                      <a:pt x="45989" y="1034"/>
                      <a:pt x="45320" y="1065"/>
                    </a:cubicBezTo>
                    <a:cubicBezTo>
                      <a:pt x="45285" y="1066"/>
                      <a:pt x="45251" y="1067"/>
                      <a:pt x="45216" y="1067"/>
                    </a:cubicBezTo>
                    <a:cubicBezTo>
                      <a:pt x="44497" y="1067"/>
                      <a:pt x="43843" y="766"/>
                      <a:pt x="43466" y="244"/>
                    </a:cubicBezTo>
                    <a:lnTo>
                      <a:pt x="43314" y="31"/>
                    </a:lnTo>
                    <a:lnTo>
                      <a:pt x="43162" y="274"/>
                    </a:lnTo>
                    <a:cubicBezTo>
                      <a:pt x="42858" y="761"/>
                      <a:pt x="42281" y="1034"/>
                      <a:pt x="41582" y="1065"/>
                    </a:cubicBezTo>
                    <a:cubicBezTo>
                      <a:pt x="41548" y="1066"/>
                      <a:pt x="41515" y="1067"/>
                      <a:pt x="41482" y="1067"/>
                    </a:cubicBezTo>
                    <a:cubicBezTo>
                      <a:pt x="40791" y="1067"/>
                      <a:pt x="40167" y="766"/>
                      <a:pt x="39819" y="244"/>
                    </a:cubicBezTo>
                    <a:lnTo>
                      <a:pt x="39636" y="31"/>
                    </a:lnTo>
                    <a:lnTo>
                      <a:pt x="39484" y="244"/>
                    </a:lnTo>
                    <a:cubicBezTo>
                      <a:pt x="39180" y="761"/>
                      <a:pt x="38572" y="1065"/>
                      <a:pt x="37843" y="1065"/>
                    </a:cubicBezTo>
                    <a:cubicBezTo>
                      <a:pt x="37144" y="1065"/>
                      <a:pt x="36505" y="761"/>
                      <a:pt x="36141" y="244"/>
                    </a:cubicBezTo>
                    <a:lnTo>
                      <a:pt x="35989" y="31"/>
                    </a:lnTo>
                    <a:lnTo>
                      <a:pt x="35837" y="244"/>
                    </a:lnTo>
                    <a:cubicBezTo>
                      <a:pt x="35502" y="761"/>
                      <a:pt x="34864" y="1065"/>
                      <a:pt x="34135" y="1065"/>
                    </a:cubicBezTo>
                    <a:cubicBezTo>
                      <a:pt x="33405" y="1065"/>
                      <a:pt x="32797" y="761"/>
                      <a:pt x="32493" y="244"/>
                    </a:cubicBezTo>
                    <a:lnTo>
                      <a:pt x="32341" y="31"/>
                    </a:lnTo>
                    <a:lnTo>
                      <a:pt x="32159" y="244"/>
                    </a:lnTo>
                    <a:cubicBezTo>
                      <a:pt x="31811" y="766"/>
                      <a:pt x="31186" y="1067"/>
                      <a:pt x="30496" y="1067"/>
                    </a:cubicBezTo>
                    <a:cubicBezTo>
                      <a:pt x="30463" y="1067"/>
                      <a:pt x="30429" y="1066"/>
                      <a:pt x="30396" y="1065"/>
                    </a:cubicBezTo>
                    <a:cubicBezTo>
                      <a:pt x="29697" y="1034"/>
                      <a:pt x="29119" y="761"/>
                      <a:pt x="28815" y="274"/>
                    </a:cubicBezTo>
                    <a:lnTo>
                      <a:pt x="28663" y="31"/>
                    </a:lnTo>
                    <a:lnTo>
                      <a:pt x="28511" y="244"/>
                    </a:lnTo>
                    <a:cubicBezTo>
                      <a:pt x="28134" y="766"/>
                      <a:pt x="27453" y="1067"/>
                      <a:pt x="26757" y="1067"/>
                    </a:cubicBezTo>
                    <a:cubicBezTo>
                      <a:pt x="26724" y="1067"/>
                      <a:pt x="26691" y="1066"/>
                      <a:pt x="26657" y="1065"/>
                    </a:cubicBezTo>
                    <a:cubicBezTo>
                      <a:pt x="25989" y="1034"/>
                      <a:pt x="25441" y="730"/>
                      <a:pt x="25168" y="274"/>
                    </a:cubicBezTo>
                    <a:lnTo>
                      <a:pt x="25016" y="31"/>
                    </a:lnTo>
                    <a:lnTo>
                      <a:pt x="24834" y="244"/>
                    </a:lnTo>
                    <a:cubicBezTo>
                      <a:pt x="24441" y="748"/>
                      <a:pt x="23791" y="1072"/>
                      <a:pt x="23096" y="1072"/>
                    </a:cubicBezTo>
                    <a:cubicBezTo>
                      <a:pt x="23037" y="1072"/>
                      <a:pt x="22978" y="1069"/>
                      <a:pt x="22919" y="1065"/>
                    </a:cubicBezTo>
                    <a:cubicBezTo>
                      <a:pt x="22280" y="1034"/>
                      <a:pt x="21733" y="730"/>
                      <a:pt x="21490" y="274"/>
                    </a:cubicBezTo>
                    <a:lnTo>
                      <a:pt x="21338" y="1"/>
                    </a:lnTo>
                    <a:lnTo>
                      <a:pt x="21186" y="244"/>
                    </a:lnTo>
                    <a:cubicBezTo>
                      <a:pt x="20768" y="773"/>
                      <a:pt x="20071" y="1072"/>
                      <a:pt x="19372" y="1072"/>
                    </a:cubicBezTo>
                    <a:cubicBezTo>
                      <a:pt x="19308" y="1072"/>
                      <a:pt x="19244" y="1070"/>
                      <a:pt x="19180" y="1065"/>
                    </a:cubicBezTo>
                    <a:cubicBezTo>
                      <a:pt x="18542" y="1004"/>
                      <a:pt x="18055" y="730"/>
                      <a:pt x="17812" y="274"/>
                    </a:cubicBezTo>
                    <a:lnTo>
                      <a:pt x="17691" y="1"/>
                    </a:lnTo>
                    <a:lnTo>
                      <a:pt x="17508" y="244"/>
                    </a:lnTo>
                    <a:cubicBezTo>
                      <a:pt x="17091" y="773"/>
                      <a:pt x="16367" y="1072"/>
                      <a:pt x="15641" y="1072"/>
                    </a:cubicBezTo>
                    <a:cubicBezTo>
                      <a:pt x="15575" y="1072"/>
                      <a:pt x="15508" y="1070"/>
                      <a:pt x="15441" y="1065"/>
                    </a:cubicBezTo>
                    <a:cubicBezTo>
                      <a:pt x="14833" y="1004"/>
                      <a:pt x="14377" y="700"/>
                      <a:pt x="14165" y="274"/>
                    </a:cubicBezTo>
                    <a:lnTo>
                      <a:pt x="14043" y="1"/>
                    </a:lnTo>
                    <a:lnTo>
                      <a:pt x="13861" y="244"/>
                    </a:lnTo>
                    <a:cubicBezTo>
                      <a:pt x="13401" y="758"/>
                      <a:pt x="12700" y="1080"/>
                      <a:pt x="11972" y="1080"/>
                    </a:cubicBezTo>
                    <a:cubicBezTo>
                      <a:pt x="11883" y="1080"/>
                      <a:pt x="11793" y="1075"/>
                      <a:pt x="11703" y="1065"/>
                    </a:cubicBezTo>
                    <a:cubicBezTo>
                      <a:pt x="11125" y="973"/>
                      <a:pt x="10699" y="700"/>
                      <a:pt x="10487" y="274"/>
                    </a:cubicBezTo>
                    <a:lnTo>
                      <a:pt x="10365" y="1"/>
                    </a:lnTo>
                    <a:lnTo>
                      <a:pt x="10183" y="244"/>
                    </a:lnTo>
                    <a:cubicBezTo>
                      <a:pt x="9737" y="742"/>
                      <a:pt x="9021" y="1059"/>
                      <a:pt x="8325" y="1059"/>
                    </a:cubicBezTo>
                    <a:cubicBezTo>
                      <a:pt x="8214" y="1059"/>
                      <a:pt x="8103" y="1051"/>
                      <a:pt x="7994" y="1034"/>
                    </a:cubicBezTo>
                    <a:cubicBezTo>
                      <a:pt x="7447" y="973"/>
                      <a:pt x="7022" y="700"/>
                      <a:pt x="6839" y="274"/>
                    </a:cubicBezTo>
                    <a:lnTo>
                      <a:pt x="6718" y="1"/>
                    </a:lnTo>
                    <a:lnTo>
                      <a:pt x="6505" y="244"/>
                    </a:lnTo>
                    <a:cubicBezTo>
                      <a:pt x="6046" y="753"/>
                      <a:pt x="5332" y="1071"/>
                      <a:pt x="4647" y="1071"/>
                    </a:cubicBezTo>
                    <a:cubicBezTo>
                      <a:pt x="4515" y="1071"/>
                      <a:pt x="4384" y="1059"/>
                      <a:pt x="4256" y="1034"/>
                    </a:cubicBezTo>
                    <a:cubicBezTo>
                      <a:pt x="3708" y="943"/>
                      <a:pt x="3344" y="669"/>
                      <a:pt x="3161" y="274"/>
                    </a:cubicBez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8" name="Google Shape;12618;p33"/>
              <p:cNvSpPr/>
              <p:nvPr/>
            </p:nvSpPr>
            <p:spPr>
              <a:xfrm>
                <a:off x="3311964" y="3466251"/>
                <a:ext cx="1185047" cy="24524"/>
              </a:xfrm>
              <a:custGeom>
                <a:avLst/>
                <a:gdLst/>
                <a:ahLst/>
                <a:cxnLst/>
                <a:rect l="l" t="t" r="r" b="b"/>
                <a:pathLst>
                  <a:path w="70549" h="1460" extrusionOk="0">
                    <a:moveTo>
                      <a:pt x="67327" y="1"/>
                    </a:moveTo>
                    <a:lnTo>
                      <a:pt x="67205" y="305"/>
                    </a:lnTo>
                    <a:cubicBezTo>
                      <a:pt x="67023" y="670"/>
                      <a:pt x="66658" y="943"/>
                      <a:pt x="66141" y="1004"/>
                    </a:cubicBezTo>
                    <a:cubicBezTo>
                      <a:pt x="66013" y="1029"/>
                      <a:pt x="65881" y="1040"/>
                      <a:pt x="65750" y="1040"/>
                    </a:cubicBezTo>
                    <a:cubicBezTo>
                      <a:pt x="65073" y="1040"/>
                      <a:pt x="64380" y="727"/>
                      <a:pt x="63922" y="244"/>
                    </a:cubicBezTo>
                    <a:lnTo>
                      <a:pt x="63740" y="31"/>
                    </a:lnTo>
                    <a:lnTo>
                      <a:pt x="63619" y="305"/>
                    </a:lnTo>
                    <a:cubicBezTo>
                      <a:pt x="63436" y="670"/>
                      <a:pt x="63041" y="943"/>
                      <a:pt x="62494" y="1004"/>
                    </a:cubicBezTo>
                    <a:cubicBezTo>
                      <a:pt x="62382" y="1022"/>
                      <a:pt x="62268" y="1030"/>
                      <a:pt x="62153" y="1030"/>
                    </a:cubicBezTo>
                    <a:cubicBezTo>
                      <a:pt x="61484" y="1030"/>
                      <a:pt x="60781" y="737"/>
                      <a:pt x="60366" y="244"/>
                    </a:cubicBezTo>
                    <a:lnTo>
                      <a:pt x="60153" y="31"/>
                    </a:lnTo>
                    <a:lnTo>
                      <a:pt x="60032" y="274"/>
                    </a:lnTo>
                    <a:cubicBezTo>
                      <a:pt x="59849" y="700"/>
                      <a:pt x="59424" y="943"/>
                      <a:pt x="58846" y="1034"/>
                    </a:cubicBezTo>
                    <a:cubicBezTo>
                      <a:pt x="58754" y="1045"/>
                      <a:pt x="58661" y="1050"/>
                      <a:pt x="58568" y="1050"/>
                    </a:cubicBezTo>
                    <a:cubicBezTo>
                      <a:pt x="57875" y="1050"/>
                      <a:pt x="57209" y="754"/>
                      <a:pt x="56779" y="244"/>
                    </a:cubicBezTo>
                    <a:lnTo>
                      <a:pt x="56597" y="31"/>
                    </a:lnTo>
                    <a:lnTo>
                      <a:pt x="56445" y="274"/>
                    </a:lnTo>
                    <a:cubicBezTo>
                      <a:pt x="56232" y="700"/>
                      <a:pt x="55776" y="973"/>
                      <a:pt x="55199" y="1034"/>
                    </a:cubicBezTo>
                    <a:cubicBezTo>
                      <a:pt x="55115" y="1044"/>
                      <a:pt x="55031" y="1049"/>
                      <a:pt x="54947" y="1049"/>
                    </a:cubicBezTo>
                    <a:cubicBezTo>
                      <a:pt x="54269" y="1049"/>
                      <a:pt x="53598" y="731"/>
                      <a:pt x="53193" y="244"/>
                    </a:cubicBezTo>
                    <a:lnTo>
                      <a:pt x="53010" y="31"/>
                    </a:lnTo>
                    <a:lnTo>
                      <a:pt x="52889" y="274"/>
                    </a:lnTo>
                    <a:cubicBezTo>
                      <a:pt x="52646" y="700"/>
                      <a:pt x="52159" y="973"/>
                      <a:pt x="51551" y="1034"/>
                    </a:cubicBezTo>
                    <a:cubicBezTo>
                      <a:pt x="51487" y="1039"/>
                      <a:pt x="51423" y="1042"/>
                      <a:pt x="51359" y="1042"/>
                    </a:cubicBezTo>
                    <a:cubicBezTo>
                      <a:pt x="50665" y="1042"/>
                      <a:pt x="49996" y="745"/>
                      <a:pt x="49606" y="244"/>
                    </a:cubicBezTo>
                    <a:lnTo>
                      <a:pt x="49424" y="31"/>
                    </a:lnTo>
                    <a:lnTo>
                      <a:pt x="49302" y="274"/>
                    </a:lnTo>
                    <a:cubicBezTo>
                      <a:pt x="49059" y="730"/>
                      <a:pt x="48542" y="1004"/>
                      <a:pt x="47904" y="1034"/>
                    </a:cubicBezTo>
                    <a:cubicBezTo>
                      <a:pt x="47840" y="1039"/>
                      <a:pt x="47776" y="1042"/>
                      <a:pt x="47713" y="1042"/>
                    </a:cubicBezTo>
                    <a:cubicBezTo>
                      <a:pt x="47028" y="1042"/>
                      <a:pt x="46409" y="745"/>
                      <a:pt x="46019" y="244"/>
                    </a:cubicBezTo>
                    <a:lnTo>
                      <a:pt x="45867" y="31"/>
                    </a:lnTo>
                    <a:lnTo>
                      <a:pt x="45715" y="274"/>
                    </a:lnTo>
                    <a:cubicBezTo>
                      <a:pt x="45442" y="730"/>
                      <a:pt x="44895" y="1004"/>
                      <a:pt x="44256" y="1034"/>
                    </a:cubicBezTo>
                    <a:cubicBezTo>
                      <a:pt x="44223" y="1036"/>
                      <a:pt x="44190" y="1036"/>
                      <a:pt x="44156" y="1036"/>
                    </a:cubicBezTo>
                    <a:cubicBezTo>
                      <a:pt x="43464" y="1036"/>
                      <a:pt x="42811" y="737"/>
                      <a:pt x="42463" y="244"/>
                    </a:cubicBezTo>
                    <a:lnTo>
                      <a:pt x="42281" y="31"/>
                    </a:lnTo>
                    <a:lnTo>
                      <a:pt x="42129" y="274"/>
                    </a:lnTo>
                    <a:cubicBezTo>
                      <a:pt x="41855" y="730"/>
                      <a:pt x="41278" y="1034"/>
                      <a:pt x="40609" y="1034"/>
                    </a:cubicBezTo>
                    <a:cubicBezTo>
                      <a:pt x="40575" y="1036"/>
                      <a:pt x="40542" y="1036"/>
                      <a:pt x="40509" y="1036"/>
                    </a:cubicBezTo>
                    <a:cubicBezTo>
                      <a:pt x="39821" y="1036"/>
                      <a:pt x="39224" y="738"/>
                      <a:pt x="38876" y="274"/>
                    </a:cubicBezTo>
                    <a:lnTo>
                      <a:pt x="38724" y="31"/>
                    </a:lnTo>
                    <a:lnTo>
                      <a:pt x="38572" y="274"/>
                    </a:lnTo>
                    <a:cubicBezTo>
                      <a:pt x="38238" y="761"/>
                      <a:pt x="37661" y="1034"/>
                      <a:pt x="36961" y="1034"/>
                    </a:cubicBezTo>
                    <a:lnTo>
                      <a:pt x="36931" y="1034"/>
                    </a:lnTo>
                    <a:cubicBezTo>
                      <a:pt x="36232" y="1034"/>
                      <a:pt x="35624" y="761"/>
                      <a:pt x="35290" y="274"/>
                    </a:cubicBezTo>
                    <a:lnTo>
                      <a:pt x="35138" y="31"/>
                    </a:lnTo>
                    <a:lnTo>
                      <a:pt x="34986" y="274"/>
                    </a:lnTo>
                    <a:cubicBezTo>
                      <a:pt x="34651" y="761"/>
                      <a:pt x="34043" y="1034"/>
                      <a:pt x="33344" y="1034"/>
                    </a:cubicBezTo>
                    <a:lnTo>
                      <a:pt x="33314" y="1034"/>
                    </a:lnTo>
                    <a:cubicBezTo>
                      <a:pt x="32615" y="1034"/>
                      <a:pt x="32037" y="730"/>
                      <a:pt x="31703" y="274"/>
                    </a:cubicBezTo>
                    <a:lnTo>
                      <a:pt x="31551" y="31"/>
                    </a:lnTo>
                    <a:lnTo>
                      <a:pt x="31399" y="274"/>
                    </a:lnTo>
                    <a:cubicBezTo>
                      <a:pt x="31051" y="738"/>
                      <a:pt x="30426" y="1036"/>
                      <a:pt x="29763" y="1036"/>
                    </a:cubicBezTo>
                    <a:cubicBezTo>
                      <a:pt x="29731" y="1036"/>
                      <a:pt x="29699" y="1036"/>
                      <a:pt x="29666" y="1034"/>
                    </a:cubicBezTo>
                    <a:cubicBezTo>
                      <a:pt x="28998" y="1034"/>
                      <a:pt x="28420" y="730"/>
                      <a:pt x="28147" y="274"/>
                    </a:cubicBezTo>
                    <a:lnTo>
                      <a:pt x="27995" y="31"/>
                    </a:lnTo>
                    <a:lnTo>
                      <a:pt x="27812" y="244"/>
                    </a:lnTo>
                    <a:cubicBezTo>
                      <a:pt x="27464" y="737"/>
                      <a:pt x="26812" y="1036"/>
                      <a:pt x="26119" y="1036"/>
                    </a:cubicBezTo>
                    <a:cubicBezTo>
                      <a:pt x="26086" y="1036"/>
                      <a:pt x="26052" y="1036"/>
                      <a:pt x="26019" y="1034"/>
                    </a:cubicBezTo>
                    <a:cubicBezTo>
                      <a:pt x="25381" y="1004"/>
                      <a:pt x="24834" y="730"/>
                      <a:pt x="24560" y="274"/>
                    </a:cubicBezTo>
                    <a:lnTo>
                      <a:pt x="24408" y="31"/>
                    </a:lnTo>
                    <a:lnTo>
                      <a:pt x="24226" y="244"/>
                    </a:lnTo>
                    <a:cubicBezTo>
                      <a:pt x="23864" y="745"/>
                      <a:pt x="23222" y="1042"/>
                      <a:pt x="22556" y="1042"/>
                    </a:cubicBezTo>
                    <a:cubicBezTo>
                      <a:pt x="22495" y="1042"/>
                      <a:pt x="22433" y="1039"/>
                      <a:pt x="22372" y="1034"/>
                    </a:cubicBezTo>
                    <a:cubicBezTo>
                      <a:pt x="21733" y="1004"/>
                      <a:pt x="21216" y="730"/>
                      <a:pt x="20973" y="274"/>
                    </a:cubicBezTo>
                    <a:lnTo>
                      <a:pt x="20821" y="31"/>
                    </a:lnTo>
                    <a:lnTo>
                      <a:pt x="20669" y="244"/>
                    </a:lnTo>
                    <a:cubicBezTo>
                      <a:pt x="20280" y="745"/>
                      <a:pt x="19585" y="1042"/>
                      <a:pt x="18910" y="1042"/>
                    </a:cubicBezTo>
                    <a:cubicBezTo>
                      <a:pt x="18848" y="1042"/>
                      <a:pt x="18786" y="1039"/>
                      <a:pt x="18724" y="1034"/>
                    </a:cubicBezTo>
                    <a:cubicBezTo>
                      <a:pt x="18116" y="973"/>
                      <a:pt x="17630" y="700"/>
                      <a:pt x="17387" y="274"/>
                    </a:cubicBezTo>
                    <a:lnTo>
                      <a:pt x="17265" y="31"/>
                    </a:lnTo>
                    <a:lnTo>
                      <a:pt x="17083" y="244"/>
                    </a:lnTo>
                    <a:cubicBezTo>
                      <a:pt x="16665" y="745"/>
                      <a:pt x="15968" y="1042"/>
                      <a:pt x="15270" y="1042"/>
                    </a:cubicBezTo>
                    <a:cubicBezTo>
                      <a:pt x="15205" y="1042"/>
                      <a:pt x="15141" y="1039"/>
                      <a:pt x="15077" y="1034"/>
                    </a:cubicBezTo>
                    <a:cubicBezTo>
                      <a:pt x="14469" y="973"/>
                      <a:pt x="14013" y="700"/>
                      <a:pt x="13800" y="274"/>
                    </a:cubicBezTo>
                    <a:lnTo>
                      <a:pt x="13678" y="31"/>
                    </a:lnTo>
                    <a:lnTo>
                      <a:pt x="13496" y="244"/>
                    </a:lnTo>
                    <a:cubicBezTo>
                      <a:pt x="13067" y="754"/>
                      <a:pt x="12377" y="1050"/>
                      <a:pt x="11699" y="1050"/>
                    </a:cubicBezTo>
                    <a:cubicBezTo>
                      <a:pt x="11609" y="1050"/>
                      <a:pt x="11518" y="1045"/>
                      <a:pt x="11429" y="1034"/>
                    </a:cubicBezTo>
                    <a:cubicBezTo>
                      <a:pt x="10852" y="943"/>
                      <a:pt x="10426" y="700"/>
                      <a:pt x="10244" y="274"/>
                    </a:cubicBezTo>
                    <a:lnTo>
                      <a:pt x="10122" y="31"/>
                    </a:lnTo>
                    <a:lnTo>
                      <a:pt x="9909" y="244"/>
                    </a:lnTo>
                    <a:cubicBezTo>
                      <a:pt x="9494" y="737"/>
                      <a:pt x="8792" y="1030"/>
                      <a:pt x="8122" y="1030"/>
                    </a:cubicBezTo>
                    <a:cubicBezTo>
                      <a:pt x="8007" y="1030"/>
                      <a:pt x="7893" y="1022"/>
                      <a:pt x="7782" y="1004"/>
                    </a:cubicBezTo>
                    <a:cubicBezTo>
                      <a:pt x="7234" y="943"/>
                      <a:pt x="6839" y="670"/>
                      <a:pt x="6657" y="305"/>
                    </a:cubicBezTo>
                    <a:lnTo>
                      <a:pt x="6535" y="31"/>
                    </a:lnTo>
                    <a:lnTo>
                      <a:pt x="6353" y="244"/>
                    </a:lnTo>
                    <a:cubicBezTo>
                      <a:pt x="5886" y="737"/>
                      <a:pt x="5176" y="1030"/>
                      <a:pt x="4486" y="1030"/>
                    </a:cubicBezTo>
                    <a:cubicBezTo>
                      <a:pt x="4368" y="1030"/>
                      <a:pt x="4250" y="1022"/>
                      <a:pt x="4134" y="1004"/>
                    </a:cubicBezTo>
                    <a:cubicBezTo>
                      <a:pt x="3617" y="913"/>
                      <a:pt x="3253" y="670"/>
                      <a:pt x="3070" y="305"/>
                    </a:cubicBezTo>
                    <a:lnTo>
                      <a:pt x="2949" y="31"/>
                    </a:lnTo>
                    <a:lnTo>
                      <a:pt x="2766" y="244"/>
                    </a:lnTo>
                    <a:cubicBezTo>
                      <a:pt x="2265" y="787"/>
                      <a:pt x="1547" y="1015"/>
                      <a:pt x="911" y="1015"/>
                    </a:cubicBezTo>
                    <a:cubicBezTo>
                      <a:pt x="622" y="1015"/>
                      <a:pt x="350" y="968"/>
                      <a:pt x="122" y="882"/>
                    </a:cubicBezTo>
                    <a:lnTo>
                      <a:pt x="0" y="1247"/>
                    </a:lnTo>
                    <a:cubicBezTo>
                      <a:pt x="261" y="1347"/>
                      <a:pt x="568" y="1401"/>
                      <a:pt x="893" y="1401"/>
                    </a:cubicBezTo>
                    <a:cubicBezTo>
                      <a:pt x="1553" y="1401"/>
                      <a:pt x="2287" y="1179"/>
                      <a:pt x="2857" y="670"/>
                    </a:cubicBezTo>
                    <a:cubicBezTo>
                      <a:pt x="3101" y="1034"/>
                      <a:pt x="3526" y="1308"/>
                      <a:pt x="4073" y="1399"/>
                    </a:cubicBezTo>
                    <a:cubicBezTo>
                      <a:pt x="4202" y="1418"/>
                      <a:pt x="4333" y="1427"/>
                      <a:pt x="4464" y="1427"/>
                    </a:cubicBezTo>
                    <a:cubicBezTo>
                      <a:pt x="5173" y="1427"/>
                      <a:pt x="5906" y="1157"/>
                      <a:pt x="6444" y="670"/>
                    </a:cubicBezTo>
                    <a:cubicBezTo>
                      <a:pt x="6718" y="1065"/>
                      <a:pt x="7174" y="1308"/>
                      <a:pt x="7721" y="1399"/>
                    </a:cubicBezTo>
                    <a:cubicBezTo>
                      <a:pt x="7849" y="1418"/>
                      <a:pt x="7979" y="1427"/>
                      <a:pt x="8110" y="1427"/>
                    </a:cubicBezTo>
                    <a:cubicBezTo>
                      <a:pt x="8811" y="1427"/>
                      <a:pt x="9518" y="1157"/>
                      <a:pt x="10031" y="670"/>
                    </a:cubicBezTo>
                    <a:cubicBezTo>
                      <a:pt x="10304" y="1065"/>
                      <a:pt x="10791" y="1338"/>
                      <a:pt x="11368" y="1399"/>
                    </a:cubicBezTo>
                    <a:cubicBezTo>
                      <a:pt x="11473" y="1411"/>
                      <a:pt x="11577" y="1416"/>
                      <a:pt x="11682" y="1416"/>
                    </a:cubicBezTo>
                    <a:cubicBezTo>
                      <a:pt x="12401" y="1416"/>
                      <a:pt x="13113" y="1147"/>
                      <a:pt x="13618" y="670"/>
                    </a:cubicBezTo>
                    <a:cubicBezTo>
                      <a:pt x="13922" y="1095"/>
                      <a:pt x="14408" y="1338"/>
                      <a:pt x="15016" y="1399"/>
                    </a:cubicBezTo>
                    <a:cubicBezTo>
                      <a:pt x="15120" y="1411"/>
                      <a:pt x="15224" y="1416"/>
                      <a:pt x="15328" y="1416"/>
                    </a:cubicBezTo>
                    <a:cubicBezTo>
                      <a:pt x="16041" y="1416"/>
                      <a:pt x="16727" y="1147"/>
                      <a:pt x="17204" y="670"/>
                    </a:cubicBezTo>
                    <a:cubicBezTo>
                      <a:pt x="17539" y="1095"/>
                      <a:pt x="18055" y="1369"/>
                      <a:pt x="18663" y="1399"/>
                    </a:cubicBezTo>
                    <a:cubicBezTo>
                      <a:pt x="18767" y="1411"/>
                      <a:pt x="18871" y="1416"/>
                      <a:pt x="18974" y="1416"/>
                    </a:cubicBezTo>
                    <a:cubicBezTo>
                      <a:pt x="19680" y="1416"/>
                      <a:pt x="20340" y="1147"/>
                      <a:pt x="20791" y="670"/>
                    </a:cubicBezTo>
                    <a:cubicBezTo>
                      <a:pt x="21125" y="1095"/>
                      <a:pt x="21672" y="1369"/>
                      <a:pt x="22341" y="1399"/>
                    </a:cubicBezTo>
                    <a:cubicBezTo>
                      <a:pt x="22414" y="1405"/>
                      <a:pt x="22486" y="1407"/>
                      <a:pt x="22558" y="1407"/>
                    </a:cubicBezTo>
                    <a:cubicBezTo>
                      <a:pt x="23269" y="1407"/>
                      <a:pt x="23936" y="1139"/>
                      <a:pt x="24378" y="670"/>
                    </a:cubicBezTo>
                    <a:cubicBezTo>
                      <a:pt x="24742" y="1125"/>
                      <a:pt x="25320" y="1399"/>
                      <a:pt x="25989" y="1429"/>
                    </a:cubicBezTo>
                    <a:cubicBezTo>
                      <a:pt x="26027" y="1431"/>
                      <a:pt x="26065" y="1432"/>
                      <a:pt x="26103" y="1432"/>
                    </a:cubicBezTo>
                    <a:cubicBezTo>
                      <a:pt x="26821" y="1432"/>
                      <a:pt x="27502" y="1160"/>
                      <a:pt x="27964" y="670"/>
                    </a:cubicBezTo>
                    <a:cubicBezTo>
                      <a:pt x="28359" y="1125"/>
                      <a:pt x="28967" y="1399"/>
                      <a:pt x="29636" y="1429"/>
                    </a:cubicBezTo>
                    <a:cubicBezTo>
                      <a:pt x="30396" y="1429"/>
                      <a:pt x="31095" y="1156"/>
                      <a:pt x="31551" y="670"/>
                    </a:cubicBezTo>
                    <a:cubicBezTo>
                      <a:pt x="31946" y="1125"/>
                      <a:pt x="32584" y="1399"/>
                      <a:pt x="33314" y="1429"/>
                    </a:cubicBezTo>
                    <a:lnTo>
                      <a:pt x="33344" y="1429"/>
                    </a:lnTo>
                    <a:cubicBezTo>
                      <a:pt x="34074" y="1429"/>
                      <a:pt x="34712" y="1156"/>
                      <a:pt x="35138" y="670"/>
                    </a:cubicBezTo>
                    <a:cubicBezTo>
                      <a:pt x="35563" y="1156"/>
                      <a:pt x="36202" y="1429"/>
                      <a:pt x="36931" y="1429"/>
                    </a:cubicBezTo>
                    <a:lnTo>
                      <a:pt x="36961" y="1429"/>
                    </a:lnTo>
                    <a:cubicBezTo>
                      <a:pt x="37691" y="1399"/>
                      <a:pt x="38329" y="1125"/>
                      <a:pt x="38724" y="670"/>
                    </a:cubicBezTo>
                    <a:cubicBezTo>
                      <a:pt x="39180" y="1156"/>
                      <a:pt x="39879" y="1429"/>
                      <a:pt x="40609" y="1429"/>
                    </a:cubicBezTo>
                    <a:cubicBezTo>
                      <a:pt x="41308" y="1399"/>
                      <a:pt x="41916" y="1125"/>
                      <a:pt x="42311" y="670"/>
                    </a:cubicBezTo>
                    <a:cubicBezTo>
                      <a:pt x="42773" y="1160"/>
                      <a:pt x="43454" y="1432"/>
                      <a:pt x="44173" y="1432"/>
                    </a:cubicBezTo>
                    <a:cubicBezTo>
                      <a:pt x="44211" y="1432"/>
                      <a:pt x="44249" y="1431"/>
                      <a:pt x="44287" y="1429"/>
                    </a:cubicBezTo>
                    <a:cubicBezTo>
                      <a:pt x="44956" y="1399"/>
                      <a:pt x="45533" y="1125"/>
                      <a:pt x="45898" y="670"/>
                    </a:cubicBezTo>
                    <a:cubicBezTo>
                      <a:pt x="46339" y="1139"/>
                      <a:pt x="47006" y="1407"/>
                      <a:pt x="47717" y="1407"/>
                    </a:cubicBezTo>
                    <a:cubicBezTo>
                      <a:pt x="47789" y="1407"/>
                      <a:pt x="47862" y="1405"/>
                      <a:pt x="47934" y="1399"/>
                    </a:cubicBezTo>
                    <a:cubicBezTo>
                      <a:pt x="48603" y="1369"/>
                      <a:pt x="49150" y="1095"/>
                      <a:pt x="49484" y="670"/>
                    </a:cubicBezTo>
                    <a:cubicBezTo>
                      <a:pt x="49936" y="1147"/>
                      <a:pt x="50595" y="1416"/>
                      <a:pt x="51281" y="1416"/>
                    </a:cubicBezTo>
                    <a:cubicBezTo>
                      <a:pt x="51381" y="1416"/>
                      <a:pt x="51481" y="1411"/>
                      <a:pt x="51582" y="1399"/>
                    </a:cubicBezTo>
                    <a:cubicBezTo>
                      <a:pt x="52220" y="1369"/>
                      <a:pt x="52737" y="1095"/>
                      <a:pt x="53071" y="670"/>
                    </a:cubicBezTo>
                    <a:cubicBezTo>
                      <a:pt x="53549" y="1147"/>
                      <a:pt x="54235" y="1416"/>
                      <a:pt x="54948" y="1416"/>
                    </a:cubicBezTo>
                    <a:cubicBezTo>
                      <a:pt x="55051" y="1416"/>
                      <a:pt x="55155" y="1411"/>
                      <a:pt x="55260" y="1399"/>
                    </a:cubicBezTo>
                    <a:cubicBezTo>
                      <a:pt x="55868" y="1338"/>
                      <a:pt x="56354" y="1095"/>
                      <a:pt x="56658" y="670"/>
                    </a:cubicBezTo>
                    <a:cubicBezTo>
                      <a:pt x="57162" y="1147"/>
                      <a:pt x="57875" y="1416"/>
                      <a:pt x="58594" y="1416"/>
                    </a:cubicBezTo>
                    <a:cubicBezTo>
                      <a:pt x="58698" y="1416"/>
                      <a:pt x="58803" y="1411"/>
                      <a:pt x="58907" y="1399"/>
                    </a:cubicBezTo>
                    <a:cubicBezTo>
                      <a:pt x="59485" y="1338"/>
                      <a:pt x="59971" y="1065"/>
                      <a:pt x="60245" y="670"/>
                    </a:cubicBezTo>
                    <a:cubicBezTo>
                      <a:pt x="60757" y="1157"/>
                      <a:pt x="61464" y="1427"/>
                      <a:pt x="62166" y="1427"/>
                    </a:cubicBezTo>
                    <a:cubicBezTo>
                      <a:pt x="62296" y="1427"/>
                      <a:pt x="62426" y="1418"/>
                      <a:pt x="62555" y="1399"/>
                    </a:cubicBezTo>
                    <a:cubicBezTo>
                      <a:pt x="63102" y="1308"/>
                      <a:pt x="63558" y="1065"/>
                      <a:pt x="63831" y="670"/>
                    </a:cubicBezTo>
                    <a:cubicBezTo>
                      <a:pt x="64344" y="1157"/>
                      <a:pt x="65094" y="1427"/>
                      <a:pt x="65809" y="1427"/>
                    </a:cubicBezTo>
                    <a:cubicBezTo>
                      <a:pt x="65942" y="1427"/>
                      <a:pt x="66074" y="1418"/>
                      <a:pt x="66202" y="1399"/>
                    </a:cubicBezTo>
                    <a:cubicBezTo>
                      <a:pt x="66719" y="1308"/>
                      <a:pt x="67144" y="1065"/>
                      <a:pt x="67418" y="700"/>
                    </a:cubicBezTo>
                    <a:cubicBezTo>
                      <a:pt x="67904" y="1217"/>
                      <a:pt x="68573" y="1460"/>
                      <a:pt x="69211" y="1460"/>
                    </a:cubicBezTo>
                    <a:cubicBezTo>
                      <a:pt x="69698" y="1460"/>
                      <a:pt x="70154" y="1308"/>
                      <a:pt x="70549" y="1095"/>
                    </a:cubicBezTo>
                    <a:lnTo>
                      <a:pt x="70366" y="761"/>
                    </a:lnTo>
                    <a:cubicBezTo>
                      <a:pt x="70035" y="957"/>
                      <a:pt x="69630" y="1069"/>
                      <a:pt x="69214" y="1069"/>
                    </a:cubicBezTo>
                    <a:cubicBezTo>
                      <a:pt x="68599" y="1069"/>
                      <a:pt x="67962" y="824"/>
                      <a:pt x="67509" y="244"/>
                    </a:cubicBezTo>
                    <a:lnTo>
                      <a:pt x="673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9" name="Google Shape;12619;p33"/>
              <p:cNvSpPr/>
              <p:nvPr/>
            </p:nvSpPr>
            <p:spPr>
              <a:xfrm>
                <a:off x="3269077" y="3434082"/>
                <a:ext cx="10518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6262" h="23102" extrusionOk="0">
                    <a:moveTo>
                      <a:pt x="6018" y="1"/>
                    </a:moveTo>
                    <a:cubicBezTo>
                      <a:pt x="5866" y="1"/>
                      <a:pt x="5714" y="122"/>
                      <a:pt x="5654" y="274"/>
                    </a:cubicBezTo>
                    <a:lnTo>
                      <a:pt x="61" y="22706"/>
                    </a:lnTo>
                    <a:cubicBezTo>
                      <a:pt x="0" y="22919"/>
                      <a:pt x="91" y="23102"/>
                      <a:pt x="304" y="23102"/>
                    </a:cubicBezTo>
                    <a:cubicBezTo>
                      <a:pt x="486" y="23102"/>
                      <a:pt x="669" y="22919"/>
                      <a:pt x="730" y="22706"/>
                    </a:cubicBezTo>
                    <a:lnTo>
                      <a:pt x="6231" y="274"/>
                    </a:lnTo>
                    <a:cubicBezTo>
                      <a:pt x="6262" y="122"/>
                      <a:pt x="6170" y="1"/>
                      <a:pt x="6018" y="1"/>
                    </a:cubicBezTo>
                    <a:close/>
                  </a:path>
                </a:pathLst>
              </a:custGeom>
              <a:solidFill>
                <a:srgbClr val="86A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0" name="Google Shape;12620;p33"/>
              <p:cNvSpPr/>
              <p:nvPr/>
            </p:nvSpPr>
            <p:spPr>
              <a:xfrm>
                <a:off x="3338506" y="3434082"/>
                <a:ext cx="9499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5655" h="23102" extrusionOk="0">
                    <a:moveTo>
                      <a:pt x="5411" y="1"/>
                    </a:moveTo>
                    <a:cubicBezTo>
                      <a:pt x="5229" y="1"/>
                      <a:pt x="5077" y="122"/>
                      <a:pt x="5047" y="274"/>
                    </a:cubicBezTo>
                    <a:lnTo>
                      <a:pt x="62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cubicBezTo>
                      <a:pt x="487" y="23102"/>
                      <a:pt x="700" y="22919"/>
                      <a:pt x="730" y="22706"/>
                    </a:cubicBezTo>
                    <a:lnTo>
                      <a:pt x="5624" y="274"/>
                    </a:lnTo>
                    <a:cubicBezTo>
                      <a:pt x="5654" y="122"/>
                      <a:pt x="5563" y="1"/>
                      <a:pt x="5411" y="1"/>
                    </a:cubicBezTo>
                    <a:close/>
                  </a:path>
                </a:pathLst>
              </a:custGeom>
              <a:solidFill>
                <a:srgbClr val="86A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1" name="Google Shape;12621;p33"/>
              <p:cNvSpPr/>
              <p:nvPr/>
            </p:nvSpPr>
            <p:spPr>
              <a:xfrm>
                <a:off x="3408473" y="3434082"/>
                <a:ext cx="8425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3102" extrusionOk="0">
                    <a:moveTo>
                      <a:pt x="4742" y="1"/>
                    </a:moveTo>
                    <a:cubicBezTo>
                      <a:pt x="4590" y="1"/>
                      <a:pt x="4438" y="122"/>
                      <a:pt x="4407" y="274"/>
                    </a:cubicBezTo>
                    <a:lnTo>
                      <a:pt x="30" y="22706"/>
                    </a:lnTo>
                    <a:cubicBezTo>
                      <a:pt x="0" y="22919"/>
                      <a:pt x="91" y="23102"/>
                      <a:pt x="304" y="23102"/>
                    </a:cubicBezTo>
                    <a:cubicBezTo>
                      <a:pt x="486" y="23102"/>
                      <a:pt x="669" y="22919"/>
                      <a:pt x="699" y="22706"/>
                    </a:cubicBezTo>
                    <a:lnTo>
                      <a:pt x="4985" y="274"/>
                    </a:lnTo>
                    <a:cubicBezTo>
                      <a:pt x="5015" y="122"/>
                      <a:pt x="4924" y="1"/>
                      <a:pt x="474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2" name="Google Shape;12622;p33"/>
              <p:cNvSpPr/>
              <p:nvPr/>
            </p:nvSpPr>
            <p:spPr>
              <a:xfrm>
                <a:off x="3477902" y="3434082"/>
                <a:ext cx="7406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23102" extrusionOk="0">
                    <a:moveTo>
                      <a:pt x="4135" y="1"/>
                    </a:moveTo>
                    <a:cubicBezTo>
                      <a:pt x="3983" y="1"/>
                      <a:pt x="3831" y="122"/>
                      <a:pt x="3800" y="274"/>
                    </a:cubicBezTo>
                    <a:lnTo>
                      <a:pt x="31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cubicBezTo>
                      <a:pt x="487" y="23102"/>
                      <a:pt x="670" y="22919"/>
                      <a:pt x="700" y="22706"/>
                    </a:cubicBezTo>
                    <a:lnTo>
                      <a:pt x="4378" y="274"/>
                    </a:lnTo>
                    <a:cubicBezTo>
                      <a:pt x="4408" y="122"/>
                      <a:pt x="4287" y="1"/>
                      <a:pt x="41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3" name="Google Shape;12623;p33"/>
              <p:cNvSpPr/>
              <p:nvPr/>
            </p:nvSpPr>
            <p:spPr>
              <a:xfrm>
                <a:off x="3547348" y="3434082"/>
                <a:ext cx="63327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23102" extrusionOk="0">
                    <a:moveTo>
                      <a:pt x="3496" y="1"/>
                    </a:moveTo>
                    <a:cubicBezTo>
                      <a:pt x="3344" y="1"/>
                      <a:pt x="3192" y="122"/>
                      <a:pt x="3192" y="274"/>
                    </a:cubicBezTo>
                    <a:lnTo>
                      <a:pt x="31" y="22706"/>
                    </a:lnTo>
                    <a:cubicBezTo>
                      <a:pt x="1" y="22919"/>
                      <a:pt x="122" y="23102"/>
                      <a:pt x="335" y="23102"/>
                    </a:cubicBezTo>
                    <a:cubicBezTo>
                      <a:pt x="517" y="23102"/>
                      <a:pt x="700" y="22919"/>
                      <a:pt x="730" y="22706"/>
                    </a:cubicBezTo>
                    <a:lnTo>
                      <a:pt x="3770" y="274"/>
                    </a:lnTo>
                    <a:cubicBezTo>
                      <a:pt x="3770" y="122"/>
                      <a:pt x="3679" y="1"/>
                      <a:pt x="352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4" name="Google Shape;12624;p33"/>
              <p:cNvSpPr/>
              <p:nvPr/>
            </p:nvSpPr>
            <p:spPr>
              <a:xfrm>
                <a:off x="3617297" y="3434082"/>
                <a:ext cx="5261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23102" extrusionOk="0">
                    <a:moveTo>
                      <a:pt x="2858" y="1"/>
                    </a:moveTo>
                    <a:cubicBezTo>
                      <a:pt x="2706" y="1"/>
                      <a:pt x="2554" y="122"/>
                      <a:pt x="2554" y="274"/>
                    </a:cubicBezTo>
                    <a:lnTo>
                      <a:pt x="1" y="22706"/>
                    </a:lnTo>
                    <a:cubicBezTo>
                      <a:pt x="1" y="22919"/>
                      <a:pt x="123" y="23102"/>
                      <a:pt x="305" y="23102"/>
                    </a:cubicBezTo>
                    <a:cubicBezTo>
                      <a:pt x="487" y="23102"/>
                      <a:pt x="670" y="22919"/>
                      <a:pt x="700" y="22706"/>
                    </a:cubicBezTo>
                    <a:lnTo>
                      <a:pt x="3101" y="274"/>
                    </a:lnTo>
                    <a:cubicBezTo>
                      <a:pt x="3132" y="122"/>
                      <a:pt x="3010" y="1"/>
                      <a:pt x="28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5" name="Google Shape;12625;p33"/>
              <p:cNvSpPr/>
              <p:nvPr/>
            </p:nvSpPr>
            <p:spPr>
              <a:xfrm>
                <a:off x="3686743" y="3434082"/>
                <a:ext cx="42397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23102" extrusionOk="0">
                    <a:moveTo>
                      <a:pt x="2250" y="1"/>
                    </a:moveTo>
                    <a:cubicBezTo>
                      <a:pt x="2068" y="1"/>
                      <a:pt x="1946" y="122"/>
                      <a:pt x="1916" y="274"/>
                    </a:cubicBezTo>
                    <a:lnTo>
                      <a:pt x="31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lnTo>
                      <a:pt x="335" y="23102"/>
                    </a:lnTo>
                    <a:cubicBezTo>
                      <a:pt x="517" y="23102"/>
                      <a:pt x="669" y="22919"/>
                      <a:pt x="700" y="22706"/>
                    </a:cubicBezTo>
                    <a:lnTo>
                      <a:pt x="2493" y="274"/>
                    </a:lnTo>
                    <a:cubicBezTo>
                      <a:pt x="2524" y="122"/>
                      <a:pt x="2402" y="1"/>
                      <a:pt x="225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6" name="Google Shape;12626;p33"/>
              <p:cNvSpPr/>
              <p:nvPr/>
            </p:nvSpPr>
            <p:spPr>
              <a:xfrm>
                <a:off x="3756189" y="3434082"/>
                <a:ext cx="3168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1886" h="23102" extrusionOk="0">
                    <a:moveTo>
                      <a:pt x="1612" y="1"/>
                    </a:moveTo>
                    <a:cubicBezTo>
                      <a:pt x="1460" y="1"/>
                      <a:pt x="1338" y="122"/>
                      <a:pt x="1308" y="274"/>
                    </a:cubicBezTo>
                    <a:lnTo>
                      <a:pt x="31" y="22706"/>
                    </a:lnTo>
                    <a:cubicBezTo>
                      <a:pt x="1" y="22919"/>
                      <a:pt x="153" y="23102"/>
                      <a:pt x="335" y="23102"/>
                    </a:cubicBezTo>
                    <a:cubicBezTo>
                      <a:pt x="517" y="23102"/>
                      <a:pt x="700" y="22919"/>
                      <a:pt x="700" y="22706"/>
                    </a:cubicBezTo>
                    <a:lnTo>
                      <a:pt x="1885" y="274"/>
                    </a:lnTo>
                    <a:cubicBezTo>
                      <a:pt x="1885" y="122"/>
                      <a:pt x="1764" y="1"/>
                      <a:pt x="161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7" name="Google Shape;12627;p33"/>
              <p:cNvSpPr/>
              <p:nvPr/>
            </p:nvSpPr>
            <p:spPr>
              <a:xfrm>
                <a:off x="3826139" y="3434082"/>
                <a:ext cx="2094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3102" extrusionOk="0">
                    <a:moveTo>
                      <a:pt x="973" y="1"/>
                    </a:moveTo>
                    <a:cubicBezTo>
                      <a:pt x="821" y="1"/>
                      <a:pt x="669" y="122"/>
                      <a:pt x="669" y="274"/>
                    </a:cubicBezTo>
                    <a:lnTo>
                      <a:pt x="1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lnTo>
                      <a:pt x="335" y="23102"/>
                    </a:lnTo>
                    <a:cubicBezTo>
                      <a:pt x="517" y="23102"/>
                      <a:pt x="669" y="22919"/>
                      <a:pt x="669" y="22706"/>
                    </a:cubicBezTo>
                    <a:lnTo>
                      <a:pt x="1247" y="274"/>
                    </a:lnTo>
                    <a:cubicBezTo>
                      <a:pt x="1247" y="122"/>
                      <a:pt x="1125" y="1"/>
                      <a:pt x="9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8" name="Google Shape;12628;p33"/>
              <p:cNvSpPr/>
              <p:nvPr/>
            </p:nvSpPr>
            <p:spPr>
              <a:xfrm>
                <a:off x="3895585" y="3434082"/>
                <a:ext cx="11254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670" h="23102" extrusionOk="0">
                    <a:moveTo>
                      <a:pt x="335" y="1"/>
                    </a:moveTo>
                    <a:cubicBezTo>
                      <a:pt x="183" y="1"/>
                      <a:pt x="61" y="122"/>
                      <a:pt x="61" y="274"/>
                    </a:cubicBezTo>
                    <a:lnTo>
                      <a:pt x="1" y="22706"/>
                    </a:lnTo>
                    <a:cubicBezTo>
                      <a:pt x="1" y="22919"/>
                      <a:pt x="153" y="23102"/>
                      <a:pt x="335" y="23102"/>
                    </a:cubicBezTo>
                    <a:cubicBezTo>
                      <a:pt x="517" y="23102"/>
                      <a:pt x="669" y="22919"/>
                      <a:pt x="669" y="22706"/>
                    </a:cubicBezTo>
                    <a:lnTo>
                      <a:pt x="639" y="274"/>
                    </a:lnTo>
                    <a:cubicBezTo>
                      <a:pt x="639" y="122"/>
                      <a:pt x="517" y="1"/>
                      <a:pt x="3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9" name="Google Shape;12629;p33"/>
              <p:cNvSpPr/>
              <p:nvPr/>
            </p:nvSpPr>
            <p:spPr>
              <a:xfrm>
                <a:off x="3955842" y="3434082"/>
                <a:ext cx="2094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3102" extrusionOk="0">
                    <a:moveTo>
                      <a:pt x="274" y="1"/>
                    </a:moveTo>
                    <a:cubicBezTo>
                      <a:pt x="122" y="1"/>
                      <a:pt x="0" y="122"/>
                      <a:pt x="0" y="274"/>
                    </a:cubicBezTo>
                    <a:lnTo>
                      <a:pt x="547" y="22706"/>
                    </a:lnTo>
                    <a:cubicBezTo>
                      <a:pt x="547" y="22919"/>
                      <a:pt x="699" y="23102"/>
                      <a:pt x="882" y="23102"/>
                    </a:cubicBezTo>
                    <a:lnTo>
                      <a:pt x="912" y="23102"/>
                    </a:lnTo>
                    <a:cubicBezTo>
                      <a:pt x="1095" y="23102"/>
                      <a:pt x="1246" y="22919"/>
                      <a:pt x="1216" y="22706"/>
                    </a:cubicBezTo>
                    <a:lnTo>
                      <a:pt x="578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0" name="Google Shape;12630;p33"/>
              <p:cNvSpPr/>
              <p:nvPr/>
            </p:nvSpPr>
            <p:spPr>
              <a:xfrm>
                <a:off x="4014553" y="3434082"/>
                <a:ext cx="3168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1886" h="23102" extrusionOk="0">
                    <a:moveTo>
                      <a:pt x="305" y="1"/>
                    </a:moveTo>
                    <a:cubicBezTo>
                      <a:pt x="122" y="1"/>
                      <a:pt x="1" y="122"/>
                      <a:pt x="31" y="274"/>
                    </a:cubicBezTo>
                    <a:lnTo>
                      <a:pt x="1186" y="22706"/>
                    </a:lnTo>
                    <a:cubicBezTo>
                      <a:pt x="1217" y="22919"/>
                      <a:pt x="1369" y="23102"/>
                      <a:pt x="1551" y="23102"/>
                    </a:cubicBezTo>
                    <a:cubicBezTo>
                      <a:pt x="1733" y="23102"/>
                      <a:pt x="1885" y="22919"/>
                      <a:pt x="1855" y="22706"/>
                    </a:cubicBezTo>
                    <a:lnTo>
                      <a:pt x="609" y="274"/>
                    </a:lnTo>
                    <a:cubicBezTo>
                      <a:pt x="578" y="122"/>
                      <a:pt x="457" y="1"/>
                      <a:pt x="3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1" name="Google Shape;12631;p33"/>
              <p:cNvSpPr/>
              <p:nvPr/>
            </p:nvSpPr>
            <p:spPr>
              <a:xfrm>
                <a:off x="4073786" y="3434082"/>
                <a:ext cx="41893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23102" extrusionOk="0">
                    <a:moveTo>
                      <a:pt x="274" y="1"/>
                    </a:moveTo>
                    <a:cubicBezTo>
                      <a:pt x="122" y="1"/>
                      <a:pt x="1" y="122"/>
                      <a:pt x="31" y="274"/>
                    </a:cubicBezTo>
                    <a:lnTo>
                      <a:pt x="1794" y="22706"/>
                    </a:lnTo>
                    <a:cubicBezTo>
                      <a:pt x="1824" y="22919"/>
                      <a:pt x="1976" y="23102"/>
                      <a:pt x="2159" y="23102"/>
                    </a:cubicBezTo>
                    <a:lnTo>
                      <a:pt x="2189" y="23102"/>
                    </a:lnTo>
                    <a:cubicBezTo>
                      <a:pt x="2372" y="23102"/>
                      <a:pt x="2493" y="22919"/>
                      <a:pt x="2493" y="22706"/>
                    </a:cubicBezTo>
                    <a:lnTo>
                      <a:pt x="578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2" name="Google Shape;12632;p33"/>
              <p:cNvSpPr/>
              <p:nvPr/>
            </p:nvSpPr>
            <p:spPr>
              <a:xfrm>
                <a:off x="4133018" y="3434082"/>
                <a:ext cx="5261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23102" extrusionOk="0">
                    <a:moveTo>
                      <a:pt x="274" y="1"/>
                    </a:moveTo>
                    <a:cubicBezTo>
                      <a:pt x="122" y="1"/>
                      <a:pt x="1" y="122"/>
                      <a:pt x="1" y="274"/>
                    </a:cubicBezTo>
                    <a:lnTo>
                      <a:pt x="2402" y="22706"/>
                    </a:lnTo>
                    <a:cubicBezTo>
                      <a:pt x="2432" y="22919"/>
                      <a:pt x="2615" y="23102"/>
                      <a:pt x="2797" y="23102"/>
                    </a:cubicBezTo>
                    <a:cubicBezTo>
                      <a:pt x="2979" y="23102"/>
                      <a:pt x="3131" y="22919"/>
                      <a:pt x="3101" y="22706"/>
                    </a:cubicBezTo>
                    <a:lnTo>
                      <a:pt x="578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3" name="Google Shape;12633;p33"/>
              <p:cNvSpPr/>
              <p:nvPr/>
            </p:nvSpPr>
            <p:spPr>
              <a:xfrm>
                <a:off x="4192250" y="3434082"/>
                <a:ext cx="62823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3740" h="23102" extrusionOk="0">
                    <a:moveTo>
                      <a:pt x="244" y="1"/>
                    </a:moveTo>
                    <a:cubicBezTo>
                      <a:pt x="92" y="1"/>
                      <a:pt x="0" y="122"/>
                      <a:pt x="0" y="274"/>
                    </a:cubicBezTo>
                    <a:lnTo>
                      <a:pt x="3040" y="22706"/>
                    </a:lnTo>
                    <a:cubicBezTo>
                      <a:pt x="3070" y="22919"/>
                      <a:pt x="3222" y="23102"/>
                      <a:pt x="3405" y="23102"/>
                    </a:cubicBezTo>
                    <a:lnTo>
                      <a:pt x="3435" y="23102"/>
                    </a:lnTo>
                    <a:cubicBezTo>
                      <a:pt x="3618" y="23102"/>
                      <a:pt x="3739" y="22919"/>
                      <a:pt x="3709" y="22706"/>
                    </a:cubicBezTo>
                    <a:lnTo>
                      <a:pt x="578" y="274"/>
                    </a:lnTo>
                    <a:cubicBezTo>
                      <a:pt x="54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4" name="Google Shape;12634;p33"/>
              <p:cNvSpPr/>
              <p:nvPr/>
            </p:nvSpPr>
            <p:spPr>
              <a:xfrm>
                <a:off x="4250962" y="3434082"/>
                <a:ext cx="73539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23102" extrusionOk="0">
                    <a:moveTo>
                      <a:pt x="275" y="1"/>
                    </a:moveTo>
                    <a:cubicBezTo>
                      <a:pt x="123" y="1"/>
                      <a:pt x="1" y="122"/>
                      <a:pt x="31" y="274"/>
                    </a:cubicBezTo>
                    <a:lnTo>
                      <a:pt x="3679" y="22706"/>
                    </a:lnTo>
                    <a:cubicBezTo>
                      <a:pt x="3709" y="22919"/>
                      <a:pt x="3892" y="23102"/>
                      <a:pt x="4074" y="23102"/>
                    </a:cubicBezTo>
                    <a:cubicBezTo>
                      <a:pt x="4256" y="23102"/>
                      <a:pt x="4378" y="22919"/>
                      <a:pt x="4348" y="22706"/>
                    </a:cubicBezTo>
                    <a:lnTo>
                      <a:pt x="609" y="274"/>
                    </a:lnTo>
                    <a:cubicBezTo>
                      <a:pt x="579" y="122"/>
                      <a:pt x="427" y="1"/>
                      <a:pt x="2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5" name="Google Shape;12635;p33"/>
              <p:cNvSpPr/>
              <p:nvPr/>
            </p:nvSpPr>
            <p:spPr>
              <a:xfrm>
                <a:off x="4310194" y="3434082"/>
                <a:ext cx="83752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4986" h="23102" extrusionOk="0">
                    <a:moveTo>
                      <a:pt x="274" y="1"/>
                    </a:moveTo>
                    <a:cubicBezTo>
                      <a:pt x="92" y="1"/>
                      <a:pt x="1" y="122"/>
                      <a:pt x="31" y="274"/>
                    </a:cubicBezTo>
                    <a:lnTo>
                      <a:pt x="4287" y="22706"/>
                    </a:lnTo>
                    <a:cubicBezTo>
                      <a:pt x="4317" y="22919"/>
                      <a:pt x="4499" y="23102"/>
                      <a:pt x="4682" y="23102"/>
                    </a:cubicBezTo>
                    <a:lnTo>
                      <a:pt x="4712" y="23102"/>
                    </a:lnTo>
                    <a:cubicBezTo>
                      <a:pt x="4895" y="23102"/>
                      <a:pt x="4986" y="22919"/>
                      <a:pt x="4955" y="22706"/>
                    </a:cubicBezTo>
                    <a:lnTo>
                      <a:pt x="609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6" name="Google Shape;12636;p33"/>
              <p:cNvSpPr/>
              <p:nvPr/>
            </p:nvSpPr>
            <p:spPr>
              <a:xfrm>
                <a:off x="4369426" y="3434082"/>
                <a:ext cx="94469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23102" extrusionOk="0">
                    <a:moveTo>
                      <a:pt x="244" y="1"/>
                    </a:moveTo>
                    <a:cubicBezTo>
                      <a:pt x="92" y="1"/>
                      <a:pt x="1" y="122"/>
                      <a:pt x="31" y="274"/>
                    </a:cubicBezTo>
                    <a:lnTo>
                      <a:pt x="4895" y="22706"/>
                    </a:lnTo>
                    <a:cubicBezTo>
                      <a:pt x="4955" y="22919"/>
                      <a:pt x="5138" y="23102"/>
                      <a:pt x="5320" y="23102"/>
                    </a:cubicBezTo>
                    <a:cubicBezTo>
                      <a:pt x="5502" y="23102"/>
                      <a:pt x="5624" y="22919"/>
                      <a:pt x="5563" y="22706"/>
                    </a:cubicBezTo>
                    <a:lnTo>
                      <a:pt x="609" y="274"/>
                    </a:lnTo>
                    <a:cubicBezTo>
                      <a:pt x="578" y="122"/>
                      <a:pt x="396" y="1"/>
                      <a:pt x="2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7" name="Google Shape;12637;p33"/>
              <p:cNvSpPr/>
              <p:nvPr/>
            </p:nvSpPr>
            <p:spPr>
              <a:xfrm>
                <a:off x="4428155" y="3434082"/>
                <a:ext cx="10518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6262" h="23102" extrusionOk="0">
                    <a:moveTo>
                      <a:pt x="274" y="1"/>
                    </a:moveTo>
                    <a:cubicBezTo>
                      <a:pt x="122" y="1"/>
                      <a:pt x="0" y="122"/>
                      <a:pt x="61" y="274"/>
                    </a:cubicBezTo>
                    <a:lnTo>
                      <a:pt x="5532" y="22706"/>
                    </a:lnTo>
                    <a:cubicBezTo>
                      <a:pt x="5593" y="22919"/>
                      <a:pt x="5775" y="23102"/>
                      <a:pt x="5958" y="23102"/>
                    </a:cubicBezTo>
                    <a:lnTo>
                      <a:pt x="5988" y="23102"/>
                    </a:lnTo>
                    <a:cubicBezTo>
                      <a:pt x="6171" y="23102"/>
                      <a:pt x="6262" y="22919"/>
                      <a:pt x="6201" y="22706"/>
                    </a:cubicBezTo>
                    <a:lnTo>
                      <a:pt x="639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8" name="Google Shape;12638;p33"/>
              <p:cNvSpPr/>
              <p:nvPr/>
            </p:nvSpPr>
            <p:spPr>
              <a:xfrm>
                <a:off x="3433486" y="3873720"/>
                <a:ext cx="954787" cy="698994"/>
              </a:xfrm>
              <a:custGeom>
                <a:avLst/>
                <a:gdLst/>
                <a:ahLst/>
                <a:cxnLst/>
                <a:rect l="l" t="t" r="r" b="b"/>
                <a:pathLst>
                  <a:path w="56841" h="41613" extrusionOk="0">
                    <a:moveTo>
                      <a:pt x="0" y="1"/>
                    </a:moveTo>
                    <a:lnTo>
                      <a:pt x="0" y="41612"/>
                    </a:lnTo>
                    <a:lnTo>
                      <a:pt x="56840" y="41612"/>
                    </a:lnTo>
                    <a:lnTo>
                      <a:pt x="5684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9" name="Google Shape;12639;p33"/>
              <p:cNvSpPr/>
              <p:nvPr/>
            </p:nvSpPr>
            <p:spPr>
              <a:xfrm>
                <a:off x="3433486" y="3873720"/>
                <a:ext cx="772517" cy="698994"/>
              </a:xfrm>
              <a:custGeom>
                <a:avLst/>
                <a:gdLst/>
                <a:ahLst/>
                <a:cxnLst/>
                <a:rect l="l" t="t" r="r" b="b"/>
                <a:pathLst>
                  <a:path w="45990" h="41613" extrusionOk="0">
                    <a:moveTo>
                      <a:pt x="0" y="1"/>
                    </a:moveTo>
                    <a:lnTo>
                      <a:pt x="0" y="41612"/>
                    </a:lnTo>
                    <a:lnTo>
                      <a:pt x="45989" y="41612"/>
                    </a:lnTo>
                    <a:lnTo>
                      <a:pt x="45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0" name="Google Shape;12640;p33"/>
              <p:cNvSpPr/>
              <p:nvPr/>
            </p:nvSpPr>
            <p:spPr>
              <a:xfrm>
                <a:off x="3438089" y="4245944"/>
                <a:ext cx="795479" cy="121026"/>
              </a:xfrm>
              <a:custGeom>
                <a:avLst/>
                <a:gdLst/>
                <a:ahLst/>
                <a:cxnLst/>
                <a:rect l="l" t="t" r="r" b="b"/>
                <a:pathLst>
                  <a:path w="47357" h="7205" extrusionOk="0">
                    <a:moveTo>
                      <a:pt x="0" y="1"/>
                    </a:moveTo>
                    <a:lnTo>
                      <a:pt x="0" y="7205"/>
                    </a:lnTo>
                    <a:lnTo>
                      <a:pt x="47357" y="7205"/>
                    </a:lnTo>
                    <a:lnTo>
                      <a:pt x="4735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1" name="Google Shape;12641;p33"/>
              <p:cNvSpPr/>
              <p:nvPr/>
            </p:nvSpPr>
            <p:spPr>
              <a:xfrm>
                <a:off x="3433486" y="3848186"/>
                <a:ext cx="954787" cy="162885"/>
              </a:xfrm>
              <a:custGeom>
                <a:avLst/>
                <a:gdLst/>
                <a:ahLst/>
                <a:cxnLst/>
                <a:rect l="l" t="t" r="r" b="b"/>
                <a:pathLst>
                  <a:path w="56841" h="9697" extrusionOk="0">
                    <a:moveTo>
                      <a:pt x="0" y="1"/>
                    </a:moveTo>
                    <a:lnTo>
                      <a:pt x="0" y="9697"/>
                    </a:lnTo>
                    <a:lnTo>
                      <a:pt x="56840" y="9697"/>
                    </a:lnTo>
                    <a:lnTo>
                      <a:pt x="5684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2" name="Google Shape;12642;p33"/>
              <p:cNvSpPr/>
              <p:nvPr/>
            </p:nvSpPr>
            <p:spPr>
              <a:xfrm>
                <a:off x="4246376" y="4021800"/>
                <a:ext cx="116944" cy="116423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31" extrusionOk="0">
                    <a:moveTo>
                      <a:pt x="3466" y="0"/>
                    </a:moveTo>
                    <a:cubicBezTo>
                      <a:pt x="1551" y="0"/>
                      <a:pt x="0" y="1581"/>
                      <a:pt x="31" y="3496"/>
                    </a:cubicBezTo>
                    <a:cubicBezTo>
                      <a:pt x="31" y="5392"/>
                      <a:pt x="1551" y="6931"/>
                      <a:pt x="3441" y="6931"/>
                    </a:cubicBezTo>
                    <a:cubicBezTo>
                      <a:pt x="3459" y="6931"/>
                      <a:pt x="3477" y="6931"/>
                      <a:pt x="3496" y="6930"/>
                    </a:cubicBezTo>
                    <a:cubicBezTo>
                      <a:pt x="5411" y="6930"/>
                      <a:pt x="6961" y="5380"/>
                      <a:pt x="6961" y="3465"/>
                    </a:cubicBezTo>
                    <a:cubicBezTo>
                      <a:pt x="6931" y="1550"/>
                      <a:pt x="5380" y="0"/>
                      <a:pt x="34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3" name="Google Shape;12643;p33"/>
              <p:cNvSpPr/>
              <p:nvPr/>
            </p:nvSpPr>
            <p:spPr>
              <a:xfrm>
                <a:off x="4246376" y="4147907"/>
                <a:ext cx="116944" cy="116944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62" extrusionOk="0">
                    <a:moveTo>
                      <a:pt x="3496" y="1"/>
                    </a:moveTo>
                    <a:cubicBezTo>
                      <a:pt x="1581" y="1"/>
                      <a:pt x="0" y="1551"/>
                      <a:pt x="0" y="3466"/>
                    </a:cubicBezTo>
                    <a:cubicBezTo>
                      <a:pt x="0" y="5381"/>
                      <a:pt x="1551" y="6931"/>
                      <a:pt x="3466" y="6962"/>
                    </a:cubicBezTo>
                    <a:cubicBezTo>
                      <a:pt x="5380" y="6962"/>
                      <a:pt x="6931" y="5411"/>
                      <a:pt x="6931" y="3496"/>
                    </a:cubicBezTo>
                    <a:cubicBezTo>
                      <a:pt x="6961" y="1581"/>
                      <a:pt x="5411" y="31"/>
                      <a:pt x="3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4" name="Google Shape;12644;p33"/>
              <p:cNvSpPr/>
              <p:nvPr/>
            </p:nvSpPr>
            <p:spPr>
              <a:xfrm>
                <a:off x="4246376" y="4274553"/>
                <a:ext cx="116944" cy="116927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61" extrusionOk="0">
                    <a:moveTo>
                      <a:pt x="3466" y="0"/>
                    </a:moveTo>
                    <a:cubicBezTo>
                      <a:pt x="1551" y="30"/>
                      <a:pt x="0" y="1581"/>
                      <a:pt x="31" y="3496"/>
                    </a:cubicBezTo>
                    <a:cubicBezTo>
                      <a:pt x="31" y="5410"/>
                      <a:pt x="1581" y="6961"/>
                      <a:pt x="3496" y="6961"/>
                    </a:cubicBezTo>
                    <a:cubicBezTo>
                      <a:pt x="5411" y="6930"/>
                      <a:pt x="6961" y="5380"/>
                      <a:pt x="6961" y="3465"/>
                    </a:cubicBezTo>
                    <a:cubicBezTo>
                      <a:pt x="6931" y="1550"/>
                      <a:pt x="5380" y="0"/>
                      <a:pt x="34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5" name="Google Shape;12645;p33"/>
              <p:cNvSpPr/>
              <p:nvPr/>
            </p:nvSpPr>
            <p:spPr>
              <a:xfrm>
                <a:off x="4246376" y="4401164"/>
                <a:ext cx="116944" cy="116440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32" extrusionOk="0">
                    <a:moveTo>
                      <a:pt x="3441" y="1"/>
                    </a:moveTo>
                    <a:cubicBezTo>
                      <a:pt x="1551" y="1"/>
                      <a:pt x="0" y="1539"/>
                      <a:pt x="0" y="3436"/>
                    </a:cubicBezTo>
                    <a:cubicBezTo>
                      <a:pt x="0" y="5351"/>
                      <a:pt x="1551" y="6901"/>
                      <a:pt x="3466" y="6931"/>
                    </a:cubicBezTo>
                    <a:cubicBezTo>
                      <a:pt x="5380" y="6931"/>
                      <a:pt x="6931" y="5381"/>
                      <a:pt x="6931" y="3466"/>
                    </a:cubicBezTo>
                    <a:cubicBezTo>
                      <a:pt x="6961" y="1551"/>
                      <a:pt x="5411" y="1"/>
                      <a:pt x="3496" y="1"/>
                    </a:cubicBezTo>
                    <a:cubicBezTo>
                      <a:pt x="3477" y="1"/>
                      <a:pt x="3459" y="1"/>
                      <a:pt x="34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6" name="Google Shape;12646;p33"/>
              <p:cNvSpPr/>
              <p:nvPr/>
            </p:nvSpPr>
            <p:spPr>
              <a:xfrm>
                <a:off x="4277017" y="4055498"/>
                <a:ext cx="60253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3922" extrusionOk="0">
                    <a:moveTo>
                      <a:pt x="426" y="0"/>
                    </a:moveTo>
                    <a:lnTo>
                      <a:pt x="426" y="639"/>
                    </a:lnTo>
                    <a:lnTo>
                      <a:pt x="3040" y="639"/>
                    </a:lnTo>
                    <a:lnTo>
                      <a:pt x="3040" y="0"/>
                    </a:lnTo>
                    <a:close/>
                    <a:moveTo>
                      <a:pt x="3009" y="1125"/>
                    </a:moveTo>
                    <a:lnTo>
                      <a:pt x="2918" y="1155"/>
                    </a:lnTo>
                    <a:lnTo>
                      <a:pt x="0" y="1155"/>
                    </a:lnTo>
                    <a:lnTo>
                      <a:pt x="0" y="1824"/>
                    </a:lnTo>
                    <a:lnTo>
                      <a:pt x="2645" y="1824"/>
                    </a:lnTo>
                    <a:cubicBezTo>
                      <a:pt x="2432" y="2493"/>
                      <a:pt x="1702" y="3101"/>
                      <a:pt x="608" y="3374"/>
                    </a:cubicBezTo>
                    <a:cubicBezTo>
                      <a:pt x="730" y="3526"/>
                      <a:pt x="942" y="3769"/>
                      <a:pt x="1034" y="3921"/>
                    </a:cubicBezTo>
                    <a:cubicBezTo>
                      <a:pt x="2401" y="3526"/>
                      <a:pt x="3070" y="2858"/>
                      <a:pt x="3496" y="1459"/>
                    </a:cubicBezTo>
                    <a:cubicBezTo>
                      <a:pt x="3556" y="1429"/>
                      <a:pt x="3587" y="1399"/>
                      <a:pt x="3587" y="1368"/>
                    </a:cubicBezTo>
                    <a:lnTo>
                      <a:pt x="3009" y="112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7" name="Google Shape;12647;p33"/>
              <p:cNvSpPr/>
              <p:nvPr/>
            </p:nvSpPr>
            <p:spPr>
              <a:xfrm>
                <a:off x="4280074" y="4201025"/>
                <a:ext cx="63831" cy="13287"/>
              </a:xfrm>
              <a:custGeom>
                <a:avLst/>
                <a:gdLst/>
                <a:ahLst/>
                <a:cxnLst/>
                <a:rect l="l" t="t" r="r" b="b"/>
                <a:pathLst>
                  <a:path w="3800" h="791" extrusionOk="0">
                    <a:moveTo>
                      <a:pt x="1" y="0"/>
                    </a:moveTo>
                    <a:lnTo>
                      <a:pt x="31" y="790"/>
                    </a:lnTo>
                    <a:cubicBezTo>
                      <a:pt x="92" y="760"/>
                      <a:pt x="153" y="730"/>
                      <a:pt x="183" y="699"/>
                    </a:cubicBezTo>
                    <a:lnTo>
                      <a:pt x="3800" y="699"/>
                    </a:lnTo>
                    <a:lnTo>
                      <a:pt x="38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8" name="Google Shape;12648;p33"/>
              <p:cNvSpPr/>
              <p:nvPr/>
            </p:nvSpPr>
            <p:spPr>
              <a:xfrm>
                <a:off x="4275471" y="4300070"/>
                <a:ext cx="61798" cy="67929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4044" extrusionOk="0">
                    <a:moveTo>
                      <a:pt x="2797" y="1"/>
                    </a:moveTo>
                    <a:cubicBezTo>
                      <a:pt x="2585" y="518"/>
                      <a:pt x="2281" y="1095"/>
                      <a:pt x="2068" y="1429"/>
                    </a:cubicBezTo>
                    <a:cubicBezTo>
                      <a:pt x="1703" y="1247"/>
                      <a:pt x="1338" y="1065"/>
                      <a:pt x="974" y="913"/>
                    </a:cubicBezTo>
                    <a:lnTo>
                      <a:pt x="609" y="1490"/>
                    </a:lnTo>
                    <a:cubicBezTo>
                      <a:pt x="943" y="1642"/>
                      <a:pt x="1308" y="1855"/>
                      <a:pt x="1673" y="2068"/>
                    </a:cubicBezTo>
                    <a:cubicBezTo>
                      <a:pt x="1217" y="2615"/>
                      <a:pt x="609" y="3162"/>
                      <a:pt x="1" y="3557"/>
                    </a:cubicBezTo>
                    <a:cubicBezTo>
                      <a:pt x="153" y="3648"/>
                      <a:pt x="457" y="3922"/>
                      <a:pt x="579" y="4043"/>
                    </a:cubicBezTo>
                    <a:cubicBezTo>
                      <a:pt x="1217" y="3648"/>
                      <a:pt x="1825" y="3040"/>
                      <a:pt x="2281" y="2432"/>
                    </a:cubicBezTo>
                    <a:cubicBezTo>
                      <a:pt x="2585" y="2615"/>
                      <a:pt x="2858" y="2858"/>
                      <a:pt x="3071" y="3040"/>
                    </a:cubicBezTo>
                    <a:lnTo>
                      <a:pt x="3527" y="2372"/>
                    </a:lnTo>
                    <a:cubicBezTo>
                      <a:pt x="3253" y="2159"/>
                      <a:pt x="2919" y="1946"/>
                      <a:pt x="2706" y="1794"/>
                    </a:cubicBezTo>
                    <a:cubicBezTo>
                      <a:pt x="2980" y="1399"/>
                      <a:pt x="3284" y="852"/>
                      <a:pt x="3466" y="426"/>
                    </a:cubicBezTo>
                    <a:cubicBezTo>
                      <a:pt x="3588" y="426"/>
                      <a:pt x="3648" y="396"/>
                      <a:pt x="3679" y="366"/>
                    </a:cubicBezTo>
                    <a:lnTo>
                      <a:pt x="279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9" name="Google Shape;12649;p33"/>
              <p:cNvSpPr/>
              <p:nvPr/>
            </p:nvSpPr>
            <p:spPr>
              <a:xfrm>
                <a:off x="4276496" y="4428244"/>
                <a:ext cx="64351" cy="62806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3739" extrusionOk="0">
                    <a:moveTo>
                      <a:pt x="335" y="0"/>
                    </a:moveTo>
                    <a:lnTo>
                      <a:pt x="1" y="608"/>
                    </a:lnTo>
                    <a:cubicBezTo>
                      <a:pt x="426" y="760"/>
                      <a:pt x="973" y="1003"/>
                      <a:pt x="1308" y="1216"/>
                    </a:cubicBezTo>
                    <a:lnTo>
                      <a:pt x="1673" y="578"/>
                    </a:lnTo>
                    <a:cubicBezTo>
                      <a:pt x="1338" y="365"/>
                      <a:pt x="791" y="122"/>
                      <a:pt x="335" y="0"/>
                    </a:cubicBezTo>
                    <a:close/>
                    <a:moveTo>
                      <a:pt x="3192" y="456"/>
                    </a:moveTo>
                    <a:cubicBezTo>
                      <a:pt x="2676" y="1702"/>
                      <a:pt x="1612" y="2584"/>
                      <a:pt x="122" y="3040"/>
                    </a:cubicBezTo>
                    <a:lnTo>
                      <a:pt x="609" y="3739"/>
                    </a:lnTo>
                    <a:cubicBezTo>
                      <a:pt x="669" y="3708"/>
                      <a:pt x="700" y="3678"/>
                      <a:pt x="700" y="3617"/>
                    </a:cubicBezTo>
                    <a:cubicBezTo>
                      <a:pt x="2189" y="3070"/>
                      <a:pt x="3284" y="2097"/>
                      <a:pt x="3831" y="851"/>
                    </a:cubicBezTo>
                    <a:cubicBezTo>
                      <a:pt x="3618" y="760"/>
                      <a:pt x="3405" y="608"/>
                      <a:pt x="3192" y="45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0" name="Google Shape;12650;p33"/>
              <p:cNvSpPr/>
              <p:nvPr/>
            </p:nvSpPr>
            <p:spPr>
              <a:xfrm>
                <a:off x="3438089" y="4264843"/>
                <a:ext cx="795479" cy="102129"/>
              </a:xfrm>
              <a:custGeom>
                <a:avLst/>
                <a:gdLst/>
                <a:ahLst/>
                <a:cxnLst/>
                <a:rect l="l" t="t" r="r" b="b"/>
                <a:pathLst>
                  <a:path w="47357" h="6080" extrusionOk="0">
                    <a:moveTo>
                      <a:pt x="0" y="1"/>
                    </a:moveTo>
                    <a:lnTo>
                      <a:pt x="0" y="6080"/>
                    </a:lnTo>
                    <a:lnTo>
                      <a:pt x="47357" y="6080"/>
                    </a:lnTo>
                    <a:lnTo>
                      <a:pt x="4735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1" name="Google Shape;12651;p33"/>
              <p:cNvSpPr/>
              <p:nvPr/>
            </p:nvSpPr>
            <p:spPr>
              <a:xfrm>
                <a:off x="1633588" y="2818293"/>
                <a:ext cx="1428594" cy="573903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34166" extrusionOk="0">
                    <a:moveTo>
                      <a:pt x="1" y="1"/>
                    </a:moveTo>
                    <a:lnTo>
                      <a:pt x="1" y="34165"/>
                    </a:lnTo>
                    <a:lnTo>
                      <a:pt x="85048" y="34165"/>
                    </a:lnTo>
                    <a:lnTo>
                      <a:pt x="8504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2" name="Google Shape;12652;p33"/>
              <p:cNvSpPr/>
              <p:nvPr/>
            </p:nvSpPr>
            <p:spPr>
              <a:xfrm>
                <a:off x="1633588" y="2818293"/>
                <a:ext cx="1428594" cy="140948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8391" extrusionOk="0">
                    <a:moveTo>
                      <a:pt x="1" y="1"/>
                    </a:moveTo>
                    <a:lnTo>
                      <a:pt x="1" y="8390"/>
                    </a:lnTo>
                    <a:lnTo>
                      <a:pt x="85048" y="8390"/>
                    </a:lnTo>
                    <a:lnTo>
                      <a:pt x="8504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3" name="Google Shape;12653;p33"/>
              <p:cNvSpPr/>
              <p:nvPr/>
            </p:nvSpPr>
            <p:spPr>
              <a:xfrm>
                <a:off x="1696902" y="2883656"/>
                <a:ext cx="1311162" cy="172594"/>
              </a:xfrm>
              <a:custGeom>
                <a:avLst/>
                <a:gdLst/>
                <a:ahLst/>
                <a:cxnLst/>
                <a:rect l="l" t="t" r="r" b="b"/>
                <a:pathLst>
                  <a:path w="78057" h="10275" extrusionOk="0">
                    <a:moveTo>
                      <a:pt x="1" y="0"/>
                    </a:moveTo>
                    <a:lnTo>
                      <a:pt x="1" y="10274"/>
                    </a:lnTo>
                    <a:lnTo>
                      <a:pt x="78057" y="10274"/>
                    </a:lnTo>
                    <a:lnTo>
                      <a:pt x="7805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4" name="Google Shape;12654;p33"/>
              <p:cNvSpPr/>
              <p:nvPr/>
            </p:nvSpPr>
            <p:spPr>
              <a:xfrm>
                <a:off x="1715801" y="2901530"/>
                <a:ext cx="242539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5" name="Google Shape;12655;p33"/>
              <p:cNvSpPr/>
              <p:nvPr/>
            </p:nvSpPr>
            <p:spPr>
              <a:xfrm>
                <a:off x="1715801" y="2950028"/>
                <a:ext cx="242539" cy="35258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9" extrusionOk="0">
                    <a:moveTo>
                      <a:pt x="0" y="1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6" name="Google Shape;12656;p33"/>
              <p:cNvSpPr/>
              <p:nvPr/>
            </p:nvSpPr>
            <p:spPr>
              <a:xfrm>
                <a:off x="1715801" y="2998543"/>
                <a:ext cx="242539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7" name="Google Shape;12657;p33"/>
              <p:cNvSpPr/>
              <p:nvPr/>
            </p:nvSpPr>
            <p:spPr>
              <a:xfrm>
                <a:off x="1974165" y="2901530"/>
                <a:ext cx="242539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8" name="Google Shape;12658;p33"/>
              <p:cNvSpPr/>
              <p:nvPr/>
            </p:nvSpPr>
            <p:spPr>
              <a:xfrm>
                <a:off x="1974165" y="2950028"/>
                <a:ext cx="242539" cy="35258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9" extrusionOk="0">
                    <a:moveTo>
                      <a:pt x="1" y="1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9" name="Google Shape;12659;p33"/>
              <p:cNvSpPr/>
              <p:nvPr/>
            </p:nvSpPr>
            <p:spPr>
              <a:xfrm>
                <a:off x="1974165" y="2998543"/>
                <a:ext cx="242539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0" name="Google Shape;12660;p33"/>
              <p:cNvSpPr/>
              <p:nvPr/>
            </p:nvSpPr>
            <p:spPr>
              <a:xfrm>
                <a:off x="2486307" y="2901530"/>
                <a:ext cx="242018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1" name="Google Shape;12661;p33"/>
              <p:cNvSpPr/>
              <p:nvPr/>
            </p:nvSpPr>
            <p:spPr>
              <a:xfrm>
                <a:off x="2486307" y="2950028"/>
                <a:ext cx="242018" cy="35258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9" extrusionOk="0">
                    <a:moveTo>
                      <a:pt x="0" y="1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2" name="Google Shape;12662;p33"/>
              <p:cNvSpPr/>
              <p:nvPr/>
            </p:nvSpPr>
            <p:spPr>
              <a:xfrm>
                <a:off x="2486307" y="2998543"/>
                <a:ext cx="242018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3" name="Google Shape;12663;p33"/>
              <p:cNvSpPr/>
              <p:nvPr/>
            </p:nvSpPr>
            <p:spPr>
              <a:xfrm>
                <a:off x="2744671" y="2901530"/>
                <a:ext cx="242035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4" name="Google Shape;12664;p33"/>
              <p:cNvSpPr/>
              <p:nvPr/>
            </p:nvSpPr>
            <p:spPr>
              <a:xfrm>
                <a:off x="2744671" y="2950028"/>
                <a:ext cx="242035" cy="35258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9" extrusionOk="0">
                    <a:moveTo>
                      <a:pt x="1" y="1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5" name="Google Shape;12665;p33"/>
              <p:cNvSpPr/>
              <p:nvPr/>
            </p:nvSpPr>
            <p:spPr>
              <a:xfrm>
                <a:off x="2744671" y="2998543"/>
                <a:ext cx="242035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6" name="Google Shape;12666;p33"/>
              <p:cNvSpPr/>
              <p:nvPr/>
            </p:nvSpPr>
            <p:spPr>
              <a:xfrm>
                <a:off x="1633588" y="3181850"/>
                <a:ext cx="1428594" cy="210372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12524" extrusionOk="0">
                    <a:moveTo>
                      <a:pt x="1" y="0"/>
                    </a:moveTo>
                    <a:lnTo>
                      <a:pt x="1" y="12523"/>
                    </a:lnTo>
                    <a:lnTo>
                      <a:pt x="85048" y="12523"/>
                    </a:lnTo>
                    <a:lnTo>
                      <a:pt x="8504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7" name="Google Shape;12667;p33"/>
              <p:cNvSpPr/>
              <p:nvPr/>
            </p:nvSpPr>
            <p:spPr>
              <a:xfrm>
                <a:off x="1563638" y="3209937"/>
                <a:ext cx="1552660" cy="174123"/>
              </a:xfrm>
              <a:custGeom>
                <a:avLst/>
                <a:gdLst/>
                <a:ahLst/>
                <a:cxnLst/>
                <a:rect l="l" t="t" r="r" b="b"/>
                <a:pathLst>
                  <a:path w="92434" h="10366" extrusionOk="0">
                    <a:moveTo>
                      <a:pt x="0" y="0"/>
                    </a:moveTo>
                    <a:lnTo>
                      <a:pt x="0" y="10365"/>
                    </a:lnTo>
                    <a:lnTo>
                      <a:pt x="92434" y="10365"/>
                    </a:lnTo>
                    <a:lnTo>
                      <a:pt x="924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8" name="Google Shape;12668;p33"/>
              <p:cNvSpPr/>
              <p:nvPr/>
            </p:nvSpPr>
            <p:spPr>
              <a:xfrm>
                <a:off x="1582536" y="3222704"/>
                <a:ext cx="1514362" cy="148591"/>
              </a:xfrm>
              <a:custGeom>
                <a:avLst/>
                <a:gdLst/>
                <a:ahLst/>
                <a:cxnLst/>
                <a:rect l="l" t="t" r="r" b="b"/>
                <a:pathLst>
                  <a:path w="90154" h="8846" extrusionOk="0">
                    <a:moveTo>
                      <a:pt x="0" y="0"/>
                    </a:moveTo>
                    <a:lnTo>
                      <a:pt x="0" y="8845"/>
                    </a:lnTo>
                    <a:lnTo>
                      <a:pt x="90154" y="8845"/>
                    </a:lnTo>
                    <a:lnTo>
                      <a:pt x="901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9" name="Google Shape;12669;p33"/>
              <p:cNvSpPr/>
              <p:nvPr/>
            </p:nvSpPr>
            <p:spPr>
              <a:xfrm>
                <a:off x="1711719" y="2566565"/>
                <a:ext cx="1269286" cy="25549"/>
              </a:xfrm>
              <a:custGeom>
                <a:avLst/>
                <a:gdLst/>
                <a:ahLst/>
                <a:cxnLst/>
                <a:rect l="l" t="t" r="r" b="b"/>
                <a:pathLst>
                  <a:path w="75564" h="1521" extrusionOk="0">
                    <a:moveTo>
                      <a:pt x="0" y="1"/>
                    </a:moveTo>
                    <a:lnTo>
                      <a:pt x="0" y="1521"/>
                    </a:lnTo>
                    <a:lnTo>
                      <a:pt x="75564" y="1521"/>
                    </a:lnTo>
                    <a:lnTo>
                      <a:pt x="755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0" name="Google Shape;12670;p33"/>
              <p:cNvSpPr/>
              <p:nvPr/>
            </p:nvSpPr>
            <p:spPr>
              <a:xfrm>
                <a:off x="1573852" y="2588017"/>
                <a:ext cx="1548074" cy="277260"/>
              </a:xfrm>
              <a:custGeom>
                <a:avLst/>
                <a:gdLst/>
                <a:ahLst/>
                <a:cxnLst/>
                <a:rect l="l" t="t" r="r" b="b"/>
                <a:pathLst>
                  <a:path w="92161" h="16506" extrusionOk="0">
                    <a:moveTo>
                      <a:pt x="8754" y="0"/>
                    </a:moveTo>
                    <a:lnTo>
                      <a:pt x="0" y="16505"/>
                    </a:lnTo>
                    <a:lnTo>
                      <a:pt x="92160" y="16505"/>
                    </a:lnTo>
                    <a:lnTo>
                      <a:pt x="834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1" name="Google Shape;12671;p33"/>
              <p:cNvSpPr/>
              <p:nvPr/>
            </p:nvSpPr>
            <p:spPr>
              <a:xfrm>
                <a:off x="1610103" y="2856090"/>
                <a:ext cx="27581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1034" extrusionOk="0">
                    <a:moveTo>
                      <a:pt x="1064" y="0"/>
                    </a:moveTo>
                    <a:cubicBezTo>
                      <a:pt x="700" y="0"/>
                      <a:pt x="274" y="213"/>
                      <a:pt x="122" y="486"/>
                    </a:cubicBezTo>
                    <a:cubicBezTo>
                      <a:pt x="0" y="790"/>
                      <a:pt x="183" y="1034"/>
                      <a:pt x="548" y="1034"/>
                    </a:cubicBezTo>
                    <a:cubicBezTo>
                      <a:pt x="943" y="1034"/>
                      <a:pt x="1368" y="790"/>
                      <a:pt x="1490" y="486"/>
                    </a:cubicBezTo>
                    <a:cubicBezTo>
                      <a:pt x="1642" y="213"/>
                      <a:pt x="1429" y="0"/>
                      <a:pt x="10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2" name="Google Shape;12672;p33"/>
              <p:cNvSpPr/>
              <p:nvPr/>
            </p:nvSpPr>
            <p:spPr>
              <a:xfrm>
                <a:off x="1613681" y="2582910"/>
                <a:ext cx="157779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9393" h="16567" extrusionOk="0">
                    <a:moveTo>
                      <a:pt x="8876" y="0"/>
                    </a:moveTo>
                    <a:cubicBezTo>
                      <a:pt x="8572" y="0"/>
                      <a:pt x="8268" y="152"/>
                      <a:pt x="8177" y="335"/>
                    </a:cubicBezTo>
                    <a:lnTo>
                      <a:pt x="31" y="16536"/>
                    </a:lnTo>
                    <a:cubicBezTo>
                      <a:pt x="0" y="16566"/>
                      <a:pt x="61" y="16566"/>
                      <a:pt x="91" y="16566"/>
                    </a:cubicBezTo>
                    <a:cubicBezTo>
                      <a:pt x="274" y="16384"/>
                      <a:pt x="578" y="16262"/>
                      <a:pt x="851" y="16262"/>
                    </a:cubicBezTo>
                    <a:cubicBezTo>
                      <a:pt x="1125" y="16262"/>
                      <a:pt x="1307" y="16384"/>
                      <a:pt x="1338" y="16566"/>
                    </a:cubicBezTo>
                    <a:cubicBezTo>
                      <a:pt x="1338" y="16566"/>
                      <a:pt x="1368" y="16566"/>
                      <a:pt x="1398" y="16536"/>
                    </a:cubicBezTo>
                    <a:lnTo>
                      <a:pt x="9301" y="335"/>
                    </a:lnTo>
                    <a:cubicBezTo>
                      <a:pt x="9392" y="152"/>
                      <a:pt x="9210" y="0"/>
                      <a:pt x="89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3" name="Google Shape;12673;p33"/>
              <p:cNvSpPr/>
              <p:nvPr/>
            </p:nvSpPr>
            <p:spPr>
              <a:xfrm>
                <a:off x="1713751" y="2856090"/>
                <a:ext cx="27078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034" extrusionOk="0">
                    <a:moveTo>
                      <a:pt x="1004" y="0"/>
                    </a:moveTo>
                    <a:cubicBezTo>
                      <a:pt x="639" y="0"/>
                      <a:pt x="244" y="213"/>
                      <a:pt x="122" y="486"/>
                    </a:cubicBezTo>
                    <a:cubicBezTo>
                      <a:pt x="1" y="790"/>
                      <a:pt x="214" y="1034"/>
                      <a:pt x="578" y="1034"/>
                    </a:cubicBezTo>
                    <a:cubicBezTo>
                      <a:pt x="973" y="1034"/>
                      <a:pt x="1369" y="790"/>
                      <a:pt x="1490" y="486"/>
                    </a:cubicBezTo>
                    <a:cubicBezTo>
                      <a:pt x="1612" y="213"/>
                      <a:pt x="1399" y="0"/>
                      <a:pt x="10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4" name="Google Shape;12674;p33"/>
              <p:cNvSpPr/>
              <p:nvPr/>
            </p:nvSpPr>
            <p:spPr>
              <a:xfrm>
                <a:off x="1717329" y="2582910"/>
                <a:ext cx="137874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16567" extrusionOk="0">
                    <a:moveTo>
                      <a:pt x="7660" y="0"/>
                    </a:moveTo>
                    <a:cubicBezTo>
                      <a:pt x="7387" y="0"/>
                      <a:pt x="7083" y="152"/>
                      <a:pt x="7022" y="335"/>
                    </a:cubicBezTo>
                    <a:lnTo>
                      <a:pt x="1" y="16536"/>
                    </a:lnTo>
                    <a:cubicBezTo>
                      <a:pt x="1" y="16566"/>
                      <a:pt x="31" y="16566"/>
                      <a:pt x="61" y="16566"/>
                    </a:cubicBezTo>
                    <a:cubicBezTo>
                      <a:pt x="244" y="16384"/>
                      <a:pt x="517" y="16262"/>
                      <a:pt x="791" y="16262"/>
                    </a:cubicBezTo>
                    <a:cubicBezTo>
                      <a:pt x="1095" y="16262"/>
                      <a:pt x="1277" y="16384"/>
                      <a:pt x="1308" y="16566"/>
                    </a:cubicBezTo>
                    <a:cubicBezTo>
                      <a:pt x="1308" y="16566"/>
                      <a:pt x="1338" y="16566"/>
                      <a:pt x="1368" y="16536"/>
                    </a:cubicBezTo>
                    <a:lnTo>
                      <a:pt x="8116" y="335"/>
                    </a:lnTo>
                    <a:cubicBezTo>
                      <a:pt x="8207" y="152"/>
                      <a:pt x="8025" y="0"/>
                      <a:pt x="77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5" name="Google Shape;12675;p33"/>
              <p:cNvSpPr/>
              <p:nvPr/>
            </p:nvSpPr>
            <p:spPr>
              <a:xfrm>
                <a:off x="1817416" y="2856090"/>
                <a:ext cx="26557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581" h="1034" extrusionOk="0">
                    <a:moveTo>
                      <a:pt x="973" y="0"/>
                    </a:moveTo>
                    <a:cubicBezTo>
                      <a:pt x="608" y="0"/>
                      <a:pt x="213" y="213"/>
                      <a:pt x="122" y="486"/>
                    </a:cubicBezTo>
                    <a:cubicBezTo>
                      <a:pt x="0" y="790"/>
                      <a:pt x="213" y="1034"/>
                      <a:pt x="608" y="1034"/>
                    </a:cubicBezTo>
                    <a:cubicBezTo>
                      <a:pt x="973" y="1034"/>
                      <a:pt x="1368" y="790"/>
                      <a:pt x="1459" y="486"/>
                    </a:cubicBezTo>
                    <a:cubicBezTo>
                      <a:pt x="1581" y="213"/>
                      <a:pt x="1337" y="0"/>
                      <a:pt x="9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6" name="Google Shape;12676;p33"/>
              <p:cNvSpPr/>
              <p:nvPr/>
            </p:nvSpPr>
            <p:spPr>
              <a:xfrm>
                <a:off x="1820473" y="2582910"/>
                <a:ext cx="117952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7022" h="16567" extrusionOk="0">
                    <a:moveTo>
                      <a:pt x="6505" y="0"/>
                    </a:moveTo>
                    <a:cubicBezTo>
                      <a:pt x="6201" y="0"/>
                      <a:pt x="5928" y="152"/>
                      <a:pt x="5867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517" y="16262"/>
                      <a:pt x="791" y="16262"/>
                    </a:cubicBezTo>
                    <a:cubicBezTo>
                      <a:pt x="1064" y="16262"/>
                      <a:pt x="1247" y="16384"/>
                      <a:pt x="1307" y="16566"/>
                    </a:cubicBezTo>
                    <a:cubicBezTo>
                      <a:pt x="1307" y="16566"/>
                      <a:pt x="1338" y="16566"/>
                      <a:pt x="1368" y="16536"/>
                    </a:cubicBezTo>
                    <a:lnTo>
                      <a:pt x="6961" y="335"/>
                    </a:lnTo>
                    <a:cubicBezTo>
                      <a:pt x="7022" y="152"/>
                      <a:pt x="6839" y="0"/>
                      <a:pt x="65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7" name="Google Shape;12677;p33"/>
              <p:cNvSpPr/>
              <p:nvPr/>
            </p:nvSpPr>
            <p:spPr>
              <a:xfrm>
                <a:off x="1921064" y="2856090"/>
                <a:ext cx="26053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551" h="1034" extrusionOk="0">
                    <a:moveTo>
                      <a:pt x="912" y="0"/>
                    </a:moveTo>
                    <a:cubicBezTo>
                      <a:pt x="548" y="0"/>
                      <a:pt x="183" y="213"/>
                      <a:pt x="92" y="486"/>
                    </a:cubicBezTo>
                    <a:cubicBezTo>
                      <a:pt x="0" y="790"/>
                      <a:pt x="244" y="1034"/>
                      <a:pt x="639" y="1034"/>
                    </a:cubicBezTo>
                    <a:cubicBezTo>
                      <a:pt x="1003" y="1034"/>
                      <a:pt x="1368" y="790"/>
                      <a:pt x="1459" y="486"/>
                    </a:cubicBezTo>
                    <a:cubicBezTo>
                      <a:pt x="1551" y="213"/>
                      <a:pt x="1307" y="0"/>
                      <a:pt x="9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8" name="Google Shape;12678;p33"/>
              <p:cNvSpPr/>
              <p:nvPr/>
            </p:nvSpPr>
            <p:spPr>
              <a:xfrm>
                <a:off x="1923618" y="2582910"/>
                <a:ext cx="98551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6567" extrusionOk="0">
                    <a:moveTo>
                      <a:pt x="5320" y="0"/>
                    </a:moveTo>
                    <a:cubicBezTo>
                      <a:pt x="5046" y="0"/>
                      <a:pt x="4773" y="152"/>
                      <a:pt x="4712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487" y="16262"/>
                      <a:pt x="760" y="16262"/>
                    </a:cubicBezTo>
                    <a:cubicBezTo>
                      <a:pt x="1034" y="16262"/>
                      <a:pt x="1247" y="16384"/>
                      <a:pt x="1307" y="16566"/>
                    </a:cubicBezTo>
                    <a:cubicBezTo>
                      <a:pt x="1307" y="16566"/>
                      <a:pt x="1368" y="16566"/>
                      <a:pt x="1368" y="16536"/>
                    </a:cubicBezTo>
                    <a:lnTo>
                      <a:pt x="5836" y="335"/>
                    </a:lnTo>
                    <a:cubicBezTo>
                      <a:pt x="5867" y="152"/>
                      <a:pt x="5684" y="0"/>
                      <a:pt x="54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9" name="Google Shape;12679;p33"/>
              <p:cNvSpPr/>
              <p:nvPr/>
            </p:nvSpPr>
            <p:spPr>
              <a:xfrm>
                <a:off x="2025233" y="2856090"/>
                <a:ext cx="24524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034" extrusionOk="0">
                    <a:moveTo>
                      <a:pt x="851" y="0"/>
                    </a:moveTo>
                    <a:cubicBezTo>
                      <a:pt x="456" y="0"/>
                      <a:pt x="122" y="213"/>
                      <a:pt x="61" y="486"/>
                    </a:cubicBezTo>
                    <a:cubicBezTo>
                      <a:pt x="0" y="790"/>
                      <a:pt x="243" y="1034"/>
                      <a:pt x="608" y="1034"/>
                    </a:cubicBezTo>
                    <a:cubicBezTo>
                      <a:pt x="1003" y="1034"/>
                      <a:pt x="1368" y="790"/>
                      <a:pt x="1429" y="486"/>
                    </a:cubicBezTo>
                    <a:cubicBezTo>
                      <a:pt x="1459" y="213"/>
                      <a:pt x="1216" y="0"/>
                      <a:pt x="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0" name="Google Shape;12680;p33"/>
              <p:cNvSpPr/>
              <p:nvPr/>
            </p:nvSpPr>
            <p:spPr>
              <a:xfrm>
                <a:off x="2026762" y="2582910"/>
                <a:ext cx="79150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6567" extrusionOk="0">
                    <a:moveTo>
                      <a:pt x="4165" y="0"/>
                    </a:moveTo>
                    <a:cubicBezTo>
                      <a:pt x="3891" y="0"/>
                      <a:pt x="3617" y="152"/>
                      <a:pt x="3587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487" y="16262"/>
                      <a:pt x="760" y="16262"/>
                    </a:cubicBezTo>
                    <a:cubicBezTo>
                      <a:pt x="1034" y="16262"/>
                      <a:pt x="1247" y="16384"/>
                      <a:pt x="1307" y="16566"/>
                    </a:cubicBezTo>
                    <a:cubicBezTo>
                      <a:pt x="1307" y="16566"/>
                      <a:pt x="1368" y="16566"/>
                      <a:pt x="1368" y="16536"/>
                    </a:cubicBezTo>
                    <a:lnTo>
                      <a:pt x="4681" y="335"/>
                    </a:lnTo>
                    <a:cubicBezTo>
                      <a:pt x="4712" y="152"/>
                      <a:pt x="4529" y="0"/>
                      <a:pt x="42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1" name="Google Shape;12681;p33"/>
              <p:cNvSpPr/>
              <p:nvPr/>
            </p:nvSpPr>
            <p:spPr>
              <a:xfrm>
                <a:off x="2128881" y="2856090"/>
                <a:ext cx="24020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034" extrusionOk="0">
                    <a:moveTo>
                      <a:pt x="791" y="0"/>
                    </a:moveTo>
                    <a:cubicBezTo>
                      <a:pt x="426" y="0"/>
                      <a:pt x="92" y="213"/>
                      <a:pt x="31" y="486"/>
                    </a:cubicBezTo>
                    <a:cubicBezTo>
                      <a:pt x="0" y="790"/>
                      <a:pt x="274" y="1034"/>
                      <a:pt x="639" y="1034"/>
                    </a:cubicBezTo>
                    <a:cubicBezTo>
                      <a:pt x="1034" y="1034"/>
                      <a:pt x="1368" y="790"/>
                      <a:pt x="1399" y="486"/>
                    </a:cubicBezTo>
                    <a:cubicBezTo>
                      <a:pt x="1429" y="213"/>
                      <a:pt x="1155" y="0"/>
                      <a:pt x="7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2" name="Google Shape;12682;p33"/>
              <p:cNvSpPr/>
              <p:nvPr/>
            </p:nvSpPr>
            <p:spPr>
              <a:xfrm>
                <a:off x="2129906" y="2582910"/>
                <a:ext cx="59749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16567" extrusionOk="0">
                    <a:moveTo>
                      <a:pt x="3009" y="0"/>
                    </a:moveTo>
                    <a:cubicBezTo>
                      <a:pt x="2705" y="0"/>
                      <a:pt x="2462" y="152"/>
                      <a:pt x="2432" y="335"/>
                    </a:cubicBezTo>
                    <a:lnTo>
                      <a:pt x="0" y="16536"/>
                    </a:lnTo>
                    <a:cubicBezTo>
                      <a:pt x="0" y="16566"/>
                      <a:pt x="61" y="16566"/>
                      <a:pt x="61" y="16566"/>
                    </a:cubicBezTo>
                    <a:cubicBezTo>
                      <a:pt x="183" y="16384"/>
                      <a:pt x="456" y="16262"/>
                      <a:pt x="730" y="16262"/>
                    </a:cubicBezTo>
                    <a:cubicBezTo>
                      <a:pt x="1003" y="16262"/>
                      <a:pt x="1246" y="16384"/>
                      <a:pt x="1307" y="16566"/>
                    </a:cubicBezTo>
                    <a:cubicBezTo>
                      <a:pt x="1338" y="16566"/>
                      <a:pt x="1368" y="16566"/>
                      <a:pt x="1368" y="16536"/>
                    </a:cubicBezTo>
                    <a:lnTo>
                      <a:pt x="3526" y="335"/>
                    </a:lnTo>
                    <a:cubicBezTo>
                      <a:pt x="3557" y="152"/>
                      <a:pt x="3344" y="0"/>
                      <a:pt x="30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3" name="Google Shape;12683;p33"/>
              <p:cNvSpPr/>
              <p:nvPr/>
            </p:nvSpPr>
            <p:spPr>
              <a:xfrm>
                <a:off x="2232529" y="2856090"/>
                <a:ext cx="23500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399" h="1034" extrusionOk="0">
                    <a:moveTo>
                      <a:pt x="761" y="0"/>
                    </a:moveTo>
                    <a:cubicBezTo>
                      <a:pt x="366" y="0"/>
                      <a:pt x="62" y="213"/>
                      <a:pt x="31" y="486"/>
                    </a:cubicBezTo>
                    <a:cubicBezTo>
                      <a:pt x="1" y="790"/>
                      <a:pt x="305" y="1034"/>
                      <a:pt x="669" y="1034"/>
                    </a:cubicBezTo>
                    <a:cubicBezTo>
                      <a:pt x="1065" y="1034"/>
                      <a:pt x="1369" y="790"/>
                      <a:pt x="1399" y="486"/>
                    </a:cubicBezTo>
                    <a:cubicBezTo>
                      <a:pt x="1399" y="213"/>
                      <a:pt x="1125" y="0"/>
                      <a:pt x="7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4" name="Google Shape;12684;p33"/>
              <p:cNvSpPr/>
              <p:nvPr/>
            </p:nvSpPr>
            <p:spPr>
              <a:xfrm>
                <a:off x="2233050" y="2582910"/>
                <a:ext cx="40348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16567" extrusionOk="0">
                    <a:moveTo>
                      <a:pt x="1824" y="0"/>
                    </a:moveTo>
                    <a:cubicBezTo>
                      <a:pt x="1550" y="0"/>
                      <a:pt x="1307" y="152"/>
                      <a:pt x="1277" y="335"/>
                    </a:cubicBezTo>
                    <a:lnTo>
                      <a:pt x="0" y="16536"/>
                    </a:lnTo>
                    <a:cubicBezTo>
                      <a:pt x="0" y="16566"/>
                      <a:pt x="61" y="16566"/>
                      <a:pt x="61" y="16566"/>
                    </a:cubicBezTo>
                    <a:cubicBezTo>
                      <a:pt x="183" y="16384"/>
                      <a:pt x="426" y="16262"/>
                      <a:pt x="699" y="16262"/>
                    </a:cubicBezTo>
                    <a:cubicBezTo>
                      <a:pt x="1003" y="16262"/>
                      <a:pt x="1216" y="16384"/>
                      <a:pt x="1307" y="16566"/>
                    </a:cubicBezTo>
                    <a:cubicBezTo>
                      <a:pt x="1338" y="16566"/>
                      <a:pt x="1368" y="16566"/>
                      <a:pt x="1368" y="16536"/>
                    </a:cubicBezTo>
                    <a:lnTo>
                      <a:pt x="2401" y="335"/>
                    </a:lnTo>
                    <a:cubicBezTo>
                      <a:pt x="2401" y="152"/>
                      <a:pt x="2189" y="0"/>
                      <a:pt x="18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5" name="Google Shape;12685;p33"/>
              <p:cNvSpPr/>
              <p:nvPr/>
            </p:nvSpPr>
            <p:spPr>
              <a:xfrm>
                <a:off x="2336194" y="2856090"/>
                <a:ext cx="22979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034" extrusionOk="0">
                    <a:moveTo>
                      <a:pt x="699" y="0"/>
                    </a:moveTo>
                    <a:cubicBezTo>
                      <a:pt x="334" y="0"/>
                      <a:pt x="31" y="213"/>
                      <a:pt x="31" y="486"/>
                    </a:cubicBezTo>
                    <a:cubicBezTo>
                      <a:pt x="0" y="790"/>
                      <a:pt x="304" y="1034"/>
                      <a:pt x="699" y="1034"/>
                    </a:cubicBezTo>
                    <a:cubicBezTo>
                      <a:pt x="1064" y="1034"/>
                      <a:pt x="1368" y="790"/>
                      <a:pt x="1368" y="486"/>
                    </a:cubicBezTo>
                    <a:cubicBezTo>
                      <a:pt x="1368" y="213"/>
                      <a:pt x="1064" y="0"/>
                      <a:pt x="6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6" name="Google Shape;12686;p33"/>
              <p:cNvSpPr/>
              <p:nvPr/>
            </p:nvSpPr>
            <p:spPr>
              <a:xfrm>
                <a:off x="2336698" y="2582910"/>
                <a:ext cx="22475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6567" extrusionOk="0">
                    <a:moveTo>
                      <a:pt x="639" y="0"/>
                    </a:moveTo>
                    <a:cubicBezTo>
                      <a:pt x="335" y="0"/>
                      <a:pt x="122" y="152"/>
                      <a:pt x="122" y="335"/>
                    </a:cubicBezTo>
                    <a:lnTo>
                      <a:pt x="1" y="16536"/>
                    </a:lnTo>
                    <a:cubicBezTo>
                      <a:pt x="1" y="16566"/>
                      <a:pt x="31" y="16566"/>
                      <a:pt x="31" y="16566"/>
                    </a:cubicBezTo>
                    <a:cubicBezTo>
                      <a:pt x="152" y="16384"/>
                      <a:pt x="396" y="16262"/>
                      <a:pt x="669" y="16262"/>
                    </a:cubicBezTo>
                    <a:cubicBezTo>
                      <a:pt x="943" y="16262"/>
                      <a:pt x="1186" y="16384"/>
                      <a:pt x="1277" y="16566"/>
                    </a:cubicBezTo>
                    <a:cubicBezTo>
                      <a:pt x="1308" y="16566"/>
                      <a:pt x="1338" y="16566"/>
                      <a:pt x="1338" y="16536"/>
                    </a:cubicBezTo>
                    <a:lnTo>
                      <a:pt x="1216" y="335"/>
                    </a:lnTo>
                    <a:cubicBezTo>
                      <a:pt x="1216" y="152"/>
                      <a:pt x="973" y="0"/>
                      <a:pt x="7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7" name="Google Shape;12687;p33"/>
              <p:cNvSpPr/>
              <p:nvPr/>
            </p:nvSpPr>
            <p:spPr>
              <a:xfrm>
                <a:off x="2439338" y="2856090"/>
                <a:ext cx="24004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034" extrusionOk="0">
                    <a:moveTo>
                      <a:pt x="669" y="0"/>
                    </a:moveTo>
                    <a:cubicBezTo>
                      <a:pt x="304" y="0"/>
                      <a:pt x="0" y="213"/>
                      <a:pt x="30" y="486"/>
                    </a:cubicBezTo>
                    <a:cubicBezTo>
                      <a:pt x="61" y="790"/>
                      <a:pt x="365" y="1034"/>
                      <a:pt x="760" y="1034"/>
                    </a:cubicBezTo>
                    <a:cubicBezTo>
                      <a:pt x="1125" y="1034"/>
                      <a:pt x="1429" y="790"/>
                      <a:pt x="1398" y="486"/>
                    </a:cubicBezTo>
                    <a:cubicBezTo>
                      <a:pt x="1368" y="213"/>
                      <a:pt x="1064" y="0"/>
                      <a:pt x="66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8" name="Google Shape;12688;p33"/>
              <p:cNvSpPr/>
              <p:nvPr/>
            </p:nvSpPr>
            <p:spPr>
              <a:xfrm>
                <a:off x="2422472" y="2582910"/>
                <a:ext cx="39844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567" extrusionOk="0">
                    <a:moveTo>
                      <a:pt x="487" y="0"/>
                    </a:moveTo>
                    <a:cubicBezTo>
                      <a:pt x="214" y="0"/>
                      <a:pt x="1" y="152"/>
                      <a:pt x="1" y="335"/>
                    </a:cubicBezTo>
                    <a:lnTo>
                      <a:pt x="1034" y="16536"/>
                    </a:lnTo>
                    <a:cubicBezTo>
                      <a:pt x="1034" y="16566"/>
                      <a:pt x="1065" y="16566"/>
                      <a:pt x="1095" y="16566"/>
                    </a:cubicBezTo>
                    <a:cubicBezTo>
                      <a:pt x="1186" y="16384"/>
                      <a:pt x="1399" y="16262"/>
                      <a:pt x="1673" y="16262"/>
                    </a:cubicBezTo>
                    <a:cubicBezTo>
                      <a:pt x="1946" y="16262"/>
                      <a:pt x="2220" y="16384"/>
                      <a:pt x="2341" y="16566"/>
                    </a:cubicBezTo>
                    <a:cubicBezTo>
                      <a:pt x="2341" y="16566"/>
                      <a:pt x="2372" y="16566"/>
                      <a:pt x="2372" y="16536"/>
                    </a:cubicBezTo>
                    <a:lnTo>
                      <a:pt x="1095" y="335"/>
                    </a:lnTo>
                    <a:cubicBezTo>
                      <a:pt x="1095" y="152"/>
                      <a:pt x="852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9" name="Google Shape;12689;p33"/>
              <p:cNvSpPr/>
              <p:nvPr/>
            </p:nvSpPr>
            <p:spPr>
              <a:xfrm>
                <a:off x="2542465" y="2856090"/>
                <a:ext cx="24524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034" extrusionOk="0">
                    <a:moveTo>
                      <a:pt x="670" y="0"/>
                    </a:moveTo>
                    <a:cubicBezTo>
                      <a:pt x="275" y="0"/>
                      <a:pt x="1" y="213"/>
                      <a:pt x="62" y="486"/>
                    </a:cubicBezTo>
                    <a:cubicBezTo>
                      <a:pt x="92" y="790"/>
                      <a:pt x="427" y="1034"/>
                      <a:pt x="822" y="1034"/>
                    </a:cubicBezTo>
                    <a:cubicBezTo>
                      <a:pt x="1186" y="1034"/>
                      <a:pt x="1460" y="790"/>
                      <a:pt x="1430" y="486"/>
                    </a:cubicBezTo>
                    <a:cubicBezTo>
                      <a:pt x="1369" y="213"/>
                      <a:pt x="1034" y="0"/>
                      <a:pt x="6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0" name="Google Shape;12690;p33"/>
              <p:cNvSpPr/>
              <p:nvPr/>
            </p:nvSpPr>
            <p:spPr>
              <a:xfrm>
                <a:off x="2506214" y="2582910"/>
                <a:ext cx="59766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16567" extrusionOk="0">
                    <a:moveTo>
                      <a:pt x="487" y="0"/>
                    </a:moveTo>
                    <a:cubicBezTo>
                      <a:pt x="214" y="0"/>
                      <a:pt x="1" y="152"/>
                      <a:pt x="1" y="335"/>
                    </a:cubicBezTo>
                    <a:lnTo>
                      <a:pt x="2189" y="16536"/>
                    </a:lnTo>
                    <a:cubicBezTo>
                      <a:pt x="2189" y="16566"/>
                      <a:pt x="2220" y="16566"/>
                      <a:pt x="2250" y="16566"/>
                    </a:cubicBezTo>
                    <a:cubicBezTo>
                      <a:pt x="2311" y="16384"/>
                      <a:pt x="2554" y="16262"/>
                      <a:pt x="2828" y="16262"/>
                    </a:cubicBezTo>
                    <a:cubicBezTo>
                      <a:pt x="3101" y="16262"/>
                      <a:pt x="3344" y="16384"/>
                      <a:pt x="3496" y="16566"/>
                    </a:cubicBezTo>
                    <a:cubicBezTo>
                      <a:pt x="3496" y="16566"/>
                      <a:pt x="3557" y="16566"/>
                      <a:pt x="3527" y="16536"/>
                    </a:cubicBezTo>
                    <a:lnTo>
                      <a:pt x="1126" y="335"/>
                    </a:lnTo>
                    <a:cubicBezTo>
                      <a:pt x="1095" y="152"/>
                      <a:pt x="852" y="0"/>
                      <a:pt x="5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1" name="Google Shape;12691;p33"/>
              <p:cNvSpPr/>
              <p:nvPr/>
            </p:nvSpPr>
            <p:spPr>
              <a:xfrm>
                <a:off x="2645609" y="2856090"/>
                <a:ext cx="25045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034" extrusionOk="0">
                    <a:moveTo>
                      <a:pt x="639" y="0"/>
                    </a:moveTo>
                    <a:cubicBezTo>
                      <a:pt x="274" y="0"/>
                      <a:pt x="1" y="213"/>
                      <a:pt x="62" y="486"/>
                    </a:cubicBezTo>
                    <a:cubicBezTo>
                      <a:pt x="122" y="790"/>
                      <a:pt x="487" y="1034"/>
                      <a:pt x="852" y="1034"/>
                    </a:cubicBezTo>
                    <a:cubicBezTo>
                      <a:pt x="1247" y="1034"/>
                      <a:pt x="1490" y="790"/>
                      <a:pt x="1429" y="486"/>
                    </a:cubicBezTo>
                    <a:cubicBezTo>
                      <a:pt x="1369" y="213"/>
                      <a:pt x="1004" y="0"/>
                      <a:pt x="6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2" name="Google Shape;12692;p33"/>
              <p:cNvSpPr/>
              <p:nvPr/>
            </p:nvSpPr>
            <p:spPr>
              <a:xfrm>
                <a:off x="2589955" y="2582910"/>
                <a:ext cx="79167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16567" extrusionOk="0">
                    <a:moveTo>
                      <a:pt x="487" y="0"/>
                    </a:moveTo>
                    <a:cubicBezTo>
                      <a:pt x="183" y="0"/>
                      <a:pt x="1" y="152"/>
                      <a:pt x="31" y="335"/>
                    </a:cubicBezTo>
                    <a:lnTo>
                      <a:pt x="3344" y="16536"/>
                    </a:lnTo>
                    <a:cubicBezTo>
                      <a:pt x="3344" y="16566"/>
                      <a:pt x="3375" y="16566"/>
                      <a:pt x="3405" y="16566"/>
                    </a:cubicBezTo>
                    <a:cubicBezTo>
                      <a:pt x="3466" y="16384"/>
                      <a:pt x="3679" y="16262"/>
                      <a:pt x="3952" y="16262"/>
                    </a:cubicBezTo>
                    <a:cubicBezTo>
                      <a:pt x="4226" y="16262"/>
                      <a:pt x="4499" y="16384"/>
                      <a:pt x="4651" y="16566"/>
                    </a:cubicBezTo>
                    <a:cubicBezTo>
                      <a:pt x="4651" y="16566"/>
                      <a:pt x="4712" y="16566"/>
                      <a:pt x="4712" y="16536"/>
                    </a:cubicBezTo>
                    <a:lnTo>
                      <a:pt x="1125" y="335"/>
                    </a:lnTo>
                    <a:cubicBezTo>
                      <a:pt x="1095" y="152"/>
                      <a:pt x="821" y="0"/>
                      <a:pt x="5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3" name="Google Shape;12693;p33"/>
              <p:cNvSpPr/>
              <p:nvPr/>
            </p:nvSpPr>
            <p:spPr>
              <a:xfrm>
                <a:off x="2748754" y="2856090"/>
                <a:ext cx="25549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1034" extrusionOk="0">
                    <a:moveTo>
                      <a:pt x="639" y="0"/>
                    </a:moveTo>
                    <a:cubicBezTo>
                      <a:pt x="244" y="0"/>
                      <a:pt x="1" y="213"/>
                      <a:pt x="92" y="486"/>
                    </a:cubicBezTo>
                    <a:cubicBezTo>
                      <a:pt x="153" y="790"/>
                      <a:pt x="548" y="1034"/>
                      <a:pt x="913" y="1034"/>
                    </a:cubicBezTo>
                    <a:cubicBezTo>
                      <a:pt x="1308" y="1034"/>
                      <a:pt x="1521" y="790"/>
                      <a:pt x="1460" y="486"/>
                    </a:cubicBezTo>
                    <a:cubicBezTo>
                      <a:pt x="1369" y="213"/>
                      <a:pt x="1004" y="0"/>
                      <a:pt x="6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4" name="Google Shape;12694;p33"/>
              <p:cNvSpPr/>
              <p:nvPr/>
            </p:nvSpPr>
            <p:spPr>
              <a:xfrm>
                <a:off x="2673193" y="2582910"/>
                <a:ext cx="99072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16567" extrusionOk="0">
                    <a:moveTo>
                      <a:pt x="487" y="0"/>
                    </a:moveTo>
                    <a:cubicBezTo>
                      <a:pt x="213" y="0"/>
                      <a:pt x="0" y="152"/>
                      <a:pt x="61" y="335"/>
                    </a:cubicBezTo>
                    <a:lnTo>
                      <a:pt x="4529" y="16536"/>
                    </a:lnTo>
                    <a:cubicBezTo>
                      <a:pt x="4529" y="16566"/>
                      <a:pt x="4590" y="16566"/>
                      <a:pt x="4590" y="16566"/>
                    </a:cubicBezTo>
                    <a:cubicBezTo>
                      <a:pt x="4651" y="16384"/>
                      <a:pt x="4833" y="16262"/>
                      <a:pt x="5137" y="16262"/>
                    </a:cubicBezTo>
                    <a:cubicBezTo>
                      <a:pt x="5411" y="16262"/>
                      <a:pt x="5684" y="16384"/>
                      <a:pt x="5836" y="16566"/>
                    </a:cubicBezTo>
                    <a:cubicBezTo>
                      <a:pt x="5867" y="16566"/>
                      <a:pt x="5897" y="16566"/>
                      <a:pt x="5897" y="16536"/>
                    </a:cubicBezTo>
                    <a:lnTo>
                      <a:pt x="1155" y="335"/>
                    </a:lnTo>
                    <a:cubicBezTo>
                      <a:pt x="1125" y="152"/>
                      <a:pt x="85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5" name="Google Shape;12695;p33"/>
              <p:cNvSpPr/>
              <p:nvPr/>
            </p:nvSpPr>
            <p:spPr>
              <a:xfrm>
                <a:off x="2851898" y="2856090"/>
                <a:ext cx="26574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1034" extrusionOk="0">
                    <a:moveTo>
                      <a:pt x="609" y="0"/>
                    </a:moveTo>
                    <a:cubicBezTo>
                      <a:pt x="244" y="0"/>
                      <a:pt x="1" y="213"/>
                      <a:pt x="92" y="486"/>
                    </a:cubicBezTo>
                    <a:cubicBezTo>
                      <a:pt x="214" y="790"/>
                      <a:pt x="578" y="1034"/>
                      <a:pt x="973" y="1034"/>
                    </a:cubicBezTo>
                    <a:cubicBezTo>
                      <a:pt x="1338" y="1034"/>
                      <a:pt x="1581" y="790"/>
                      <a:pt x="1460" y="486"/>
                    </a:cubicBezTo>
                    <a:cubicBezTo>
                      <a:pt x="1369" y="213"/>
                      <a:pt x="973" y="0"/>
                      <a:pt x="6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6" name="Google Shape;12696;p33"/>
              <p:cNvSpPr/>
              <p:nvPr/>
            </p:nvSpPr>
            <p:spPr>
              <a:xfrm>
                <a:off x="2756935" y="2582910"/>
                <a:ext cx="118456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7052" h="16567" extrusionOk="0">
                    <a:moveTo>
                      <a:pt x="486" y="0"/>
                    </a:moveTo>
                    <a:cubicBezTo>
                      <a:pt x="183" y="0"/>
                      <a:pt x="0" y="152"/>
                      <a:pt x="61" y="335"/>
                    </a:cubicBezTo>
                    <a:lnTo>
                      <a:pt x="5684" y="16536"/>
                    </a:lnTo>
                    <a:cubicBezTo>
                      <a:pt x="5684" y="16566"/>
                      <a:pt x="5745" y="16566"/>
                      <a:pt x="5745" y="16566"/>
                    </a:cubicBezTo>
                    <a:cubicBezTo>
                      <a:pt x="5775" y="16384"/>
                      <a:pt x="5988" y="16262"/>
                      <a:pt x="6262" y="16262"/>
                    </a:cubicBezTo>
                    <a:cubicBezTo>
                      <a:pt x="6535" y="16262"/>
                      <a:pt x="6809" y="16384"/>
                      <a:pt x="6991" y="16566"/>
                    </a:cubicBezTo>
                    <a:cubicBezTo>
                      <a:pt x="7022" y="16566"/>
                      <a:pt x="7052" y="16566"/>
                      <a:pt x="7052" y="16536"/>
                    </a:cubicBezTo>
                    <a:lnTo>
                      <a:pt x="1186" y="335"/>
                    </a:lnTo>
                    <a:cubicBezTo>
                      <a:pt x="1125" y="152"/>
                      <a:pt x="82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7" name="Google Shape;12697;p33"/>
              <p:cNvSpPr/>
              <p:nvPr/>
            </p:nvSpPr>
            <p:spPr>
              <a:xfrm>
                <a:off x="2955042" y="2856090"/>
                <a:ext cx="27078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034" extrusionOk="0">
                    <a:moveTo>
                      <a:pt x="578" y="0"/>
                    </a:moveTo>
                    <a:cubicBezTo>
                      <a:pt x="213" y="0"/>
                      <a:pt x="1" y="213"/>
                      <a:pt x="122" y="486"/>
                    </a:cubicBezTo>
                    <a:cubicBezTo>
                      <a:pt x="244" y="790"/>
                      <a:pt x="639" y="1034"/>
                      <a:pt x="1034" y="1034"/>
                    </a:cubicBezTo>
                    <a:cubicBezTo>
                      <a:pt x="1399" y="1034"/>
                      <a:pt x="1612" y="790"/>
                      <a:pt x="1490" y="486"/>
                    </a:cubicBezTo>
                    <a:cubicBezTo>
                      <a:pt x="1369" y="213"/>
                      <a:pt x="973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8" name="Google Shape;12698;p33"/>
              <p:cNvSpPr/>
              <p:nvPr/>
            </p:nvSpPr>
            <p:spPr>
              <a:xfrm>
                <a:off x="2840676" y="2582910"/>
                <a:ext cx="137857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16567" extrusionOk="0">
                    <a:moveTo>
                      <a:pt x="456" y="0"/>
                    </a:moveTo>
                    <a:cubicBezTo>
                      <a:pt x="182" y="0"/>
                      <a:pt x="0" y="152"/>
                      <a:pt x="91" y="335"/>
                    </a:cubicBezTo>
                    <a:lnTo>
                      <a:pt x="6839" y="16536"/>
                    </a:lnTo>
                    <a:cubicBezTo>
                      <a:pt x="6839" y="16566"/>
                      <a:pt x="6900" y="16566"/>
                      <a:pt x="6900" y="16566"/>
                    </a:cubicBezTo>
                    <a:cubicBezTo>
                      <a:pt x="6930" y="16384"/>
                      <a:pt x="7113" y="16262"/>
                      <a:pt x="7386" y="16262"/>
                    </a:cubicBezTo>
                    <a:cubicBezTo>
                      <a:pt x="7660" y="16262"/>
                      <a:pt x="7964" y="16384"/>
                      <a:pt x="8146" y="16566"/>
                    </a:cubicBezTo>
                    <a:cubicBezTo>
                      <a:pt x="8177" y="16566"/>
                      <a:pt x="8207" y="16566"/>
                      <a:pt x="8207" y="16536"/>
                    </a:cubicBezTo>
                    <a:lnTo>
                      <a:pt x="1185" y="335"/>
                    </a:lnTo>
                    <a:cubicBezTo>
                      <a:pt x="1125" y="152"/>
                      <a:pt x="82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9" name="Google Shape;12699;p33"/>
              <p:cNvSpPr/>
              <p:nvPr/>
            </p:nvSpPr>
            <p:spPr>
              <a:xfrm>
                <a:off x="3058186" y="2856090"/>
                <a:ext cx="27581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1034" extrusionOk="0">
                    <a:moveTo>
                      <a:pt x="578" y="0"/>
                    </a:moveTo>
                    <a:cubicBezTo>
                      <a:pt x="183" y="0"/>
                      <a:pt x="1" y="213"/>
                      <a:pt x="153" y="486"/>
                    </a:cubicBezTo>
                    <a:cubicBezTo>
                      <a:pt x="274" y="790"/>
                      <a:pt x="700" y="1034"/>
                      <a:pt x="1095" y="1034"/>
                    </a:cubicBezTo>
                    <a:cubicBezTo>
                      <a:pt x="1460" y="1034"/>
                      <a:pt x="1642" y="790"/>
                      <a:pt x="1520" y="486"/>
                    </a:cubicBezTo>
                    <a:cubicBezTo>
                      <a:pt x="1368" y="213"/>
                      <a:pt x="943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0" name="Google Shape;12700;p33"/>
              <p:cNvSpPr/>
              <p:nvPr/>
            </p:nvSpPr>
            <p:spPr>
              <a:xfrm>
                <a:off x="2924401" y="2582910"/>
                <a:ext cx="157275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9363" h="16567" extrusionOk="0">
                    <a:moveTo>
                      <a:pt x="457" y="0"/>
                    </a:moveTo>
                    <a:cubicBezTo>
                      <a:pt x="183" y="0"/>
                      <a:pt x="1" y="152"/>
                      <a:pt x="92" y="335"/>
                    </a:cubicBezTo>
                    <a:lnTo>
                      <a:pt x="7995" y="16536"/>
                    </a:lnTo>
                    <a:cubicBezTo>
                      <a:pt x="8025" y="16566"/>
                      <a:pt x="8056" y="16566"/>
                      <a:pt x="8056" y="16566"/>
                    </a:cubicBezTo>
                    <a:cubicBezTo>
                      <a:pt x="8086" y="16384"/>
                      <a:pt x="8269" y="16262"/>
                      <a:pt x="8542" y="16262"/>
                    </a:cubicBezTo>
                    <a:cubicBezTo>
                      <a:pt x="8816" y="16262"/>
                      <a:pt x="9120" y="16384"/>
                      <a:pt x="9302" y="16566"/>
                    </a:cubicBezTo>
                    <a:cubicBezTo>
                      <a:pt x="9332" y="16566"/>
                      <a:pt x="9363" y="16566"/>
                      <a:pt x="9363" y="16536"/>
                    </a:cubicBezTo>
                    <a:lnTo>
                      <a:pt x="1186" y="335"/>
                    </a:lnTo>
                    <a:cubicBezTo>
                      <a:pt x="1095" y="152"/>
                      <a:pt x="822" y="0"/>
                      <a:pt x="5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1" name="Google Shape;12701;p33"/>
              <p:cNvSpPr/>
              <p:nvPr/>
            </p:nvSpPr>
            <p:spPr>
              <a:xfrm>
                <a:off x="1448752" y="3701651"/>
                <a:ext cx="1816112" cy="904747"/>
              </a:xfrm>
              <a:custGeom>
                <a:avLst/>
                <a:gdLst/>
                <a:ahLst/>
                <a:cxnLst/>
                <a:rect l="l" t="t" r="r" b="b"/>
                <a:pathLst>
                  <a:path w="108118" h="53862" extrusionOk="0">
                    <a:moveTo>
                      <a:pt x="0" y="0"/>
                    </a:moveTo>
                    <a:lnTo>
                      <a:pt x="0" y="53861"/>
                    </a:lnTo>
                    <a:lnTo>
                      <a:pt x="108118" y="53861"/>
                    </a:lnTo>
                    <a:lnTo>
                      <a:pt x="1081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2" name="Google Shape;12702;p33"/>
              <p:cNvSpPr/>
              <p:nvPr/>
            </p:nvSpPr>
            <p:spPr>
              <a:xfrm>
                <a:off x="1547293" y="3873720"/>
                <a:ext cx="1602700" cy="698994"/>
              </a:xfrm>
              <a:custGeom>
                <a:avLst/>
                <a:gdLst/>
                <a:ahLst/>
                <a:cxnLst/>
                <a:rect l="l" t="t" r="r" b="b"/>
                <a:pathLst>
                  <a:path w="95413" h="41613" extrusionOk="0">
                    <a:moveTo>
                      <a:pt x="1" y="1"/>
                    </a:moveTo>
                    <a:lnTo>
                      <a:pt x="1" y="41612"/>
                    </a:lnTo>
                    <a:lnTo>
                      <a:pt x="95413" y="41612"/>
                    </a:lnTo>
                    <a:lnTo>
                      <a:pt x="9541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3" name="Google Shape;12703;p33"/>
              <p:cNvSpPr/>
              <p:nvPr/>
            </p:nvSpPr>
            <p:spPr>
              <a:xfrm>
                <a:off x="1547293" y="3944694"/>
                <a:ext cx="1602700" cy="628025"/>
              </a:xfrm>
              <a:custGeom>
                <a:avLst/>
                <a:gdLst/>
                <a:ahLst/>
                <a:cxnLst/>
                <a:rect l="l" t="t" r="r" b="b"/>
                <a:pathLst>
                  <a:path w="95413" h="37388" extrusionOk="0">
                    <a:moveTo>
                      <a:pt x="1" y="0"/>
                    </a:moveTo>
                    <a:lnTo>
                      <a:pt x="1" y="37387"/>
                    </a:lnTo>
                    <a:lnTo>
                      <a:pt x="95413" y="37387"/>
                    </a:lnTo>
                    <a:lnTo>
                      <a:pt x="9541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4" name="Google Shape;12704;p33"/>
              <p:cNvSpPr/>
              <p:nvPr/>
            </p:nvSpPr>
            <p:spPr>
              <a:xfrm>
                <a:off x="1547293" y="3954404"/>
                <a:ext cx="1157482" cy="618316"/>
              </a:xfrm>
              <a:custGeom>
                <a:avLst/>
                <a:gdLst/>
                <a:ahLst/>
                <a:cxnLst/>
                <a:rect l="l" t="t" r="r" b="b"/>
                <a:pathLst>
                  <a:path w="68908" h="36810" extrusionOk="0">
                    <a:moveTo>
                      <a:pt x="1" y="0"/>
                    </a:moveTo>
                    <a:lnTo>
                      <a:pt x="1" y="36809"/>
                    </a:lnTo>
                    <a:lnTo>
                      <a:pt x="68908" y="36809"/>
                    </a:lnTo>
                    <a:lnTo>
                      <a:pt x="689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5" name="Google Shape;12705;p33"/>
              <p:cNvSpPr/>
              <p:nvPr/>
            </p:nvSpPr>
            <p:spPr>
              <a:xfrm>
                <a:off x="2723740" y="3999323"/>
                <a:ext cx="388560" cy="573399"/>
              </a:xfrm>
              <a:custGeom>
                <a:avLst/>
                <a:gdLst/>
                <a:ahLst/>
                <a:cxnLst/>
                <a:rect l="l" t="t" r="r" b="b"/>
                <a:pathLst>
                  <a:path w="23132" h="34136" extrusionOk="0">
                    <a:moveTo>
                      <a:pt x="0" y="1"/>
                    </a:moveTo>
                    <a:lnTo>
                      <a:pt x="0" y="34135"/>
                    </a:lnTo>
                    <a:lnTo>
                      <a:pt x="23132" y="34135"/>
                    </a:lnTo>
                    <a:lnTo>
                      <a:pt x="23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6" name="Google Shape;12706;p33"/>
              <p:cNvSpPr/>
              <p:nvPr/>
            </p:nvSpPr>
            <p:spPr>
              <a:xfrm>
                <a:off x="1448752" y="3701651"/>
                <a:ext cx="1816112" cy="113366"/>
              </a:xfrm>
              <a:custGeom>
                <a:avLst/>
                <a:gdLst/>
                <a:ahLst/>
                <a:cxnLst/>
                <a:rect l="l" t="t" r="r" b="b"/>
                <a:pathLst>
                  <a:path w="108118" h="6749" extrusionOk="0">
                    <a:moveTo>
                      <a:pt x="0" y="0"/>
                    </a:moveTo>
                    <a:lnTo>
                      <a:pt x="0" y="6748"/>
                    </a:lnTo>
                    <a:lnTo>
                      <a:pt x="108118" y="6748"/>
                    </a:lnTo>
                    <a:lnTo>
                      <a:pt x="10811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7" name="Google Shape;12707;p33"/>
              <p:cNvSpPr/>
              <p:nvPr/>
            </p:nvSpPr>
            <p:spPr>
              <a:xfrm>
                <a:off x="1614689" y="3787946"/>
                <a:ext cx="315558" cy="477385"/>
              </a:xfrm>
              <a:custGeom>
                <a:avLst/>
                <a:gdLst/>
                <a:ahLst/>
                <a:cxnLst/>
                <a:rect l="l" t="t" r="r" b="b"/>
                <a:pathLst>
                  <a:path w="18786" h="28420" extrusionOk="0">
                    <a:moveTo>
                      <a:pt x="1" y="0"/>
                    </a:moveTo>
                    <a:lnTo>
                      <a:pt x="1" y="28420"/>
                    </a:lnTo>
                    <a:lnTo>
                      <a:pt x="18786" y="28420"/>
                    </a:lnTo>
                    <a:lnTo>
                      <a:pt x="1878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8" name="Google Shape;12708;p33"/>
              <p:cNvSpPr/>
              <p:nvPr/>
            </p:nvSpPr>
            <p:spPr>
              <a:xfrm>
                <a:off x="1975190" y="3787946"/>
                <a:ext cx="316062" cy="477385"/>
              </a:xfrm>
              <a:custGeom>
                <a:avLst/>
                <a:gdLst/>
                <a:ahLst/>
                <a:cxnLst/>
                <a:rect l="l" t="t" r="r" b="b"/>
                <a:pathLst>
                  <a:path w="18816" h="28420" extrusionOk="0">
                    <a:moveTo>
                      <a:pt x="0" y="0"/>
                    </a:moveTo>
                    <a:lnTo>
                      <a:pt x="0" y="28420"/>
                    </a:lnTo>
                    <a:lnTo>
                      <a:pt x="18815" y="28420"/>
                    </a:lnTo>
                    <a:lnTo>
                      <a:pt x="1881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9" name="Google Shape;12709;p33"/>
              <p:cNvSpPr/>
              <p:nvPr/>
            </p:nvSpPr>
            <p:spPr>
              <a:xfrm>
                <a:off x="2335169" y="3787946"/>
                <a:ext cx="315541" cy="477385"/>
              </a:xfrm>
              <a:custGeom>
                <a:avLst/>
                <a:gdLst/>
                <a:ahLst/>
                <a:cxnLst/>
                <a:rect l="l" t="t" r="r" b="b"/>
                <a:pathLst>
                  <a:path w="18785" h="28420" extrusionOk="0">
                    <a:moveTo>
                      <a:pt x="0" y="0"/>
                    </a:moveTo>
                    <a:lnTo>
                      <a:pt x="0" y="28420"/>
                    </a:lnTo>
                    <a:lnTo>
                      <a:pt x="18785" y="28420"/>
                    </a:lnTo>
                    <a:lnTo>
                      <a:pt x="1878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0" name="Google Shape;12710;p33"/>
              <p:cNvSpPr/>
              <p:nvPr/>
            </p:nvSpPr>
            <p:spPr>
              <a:xfrm>
                <a:off x="2395426" y="4068769"/>
                <a:ext cx="93444" cy="68954"/>
              </a:xfrm>
              <a:custGeom>
                <a:avLst/>
                <a:gdLst/>
                <a:ahLst/>
                <a:cxnLst/>
                <a:rect l="l" t="t" r="r" b="b"/>
                <a:pathLst>
                  <a:path w="5563" h="4105" extrusionOk="0">
                    <a:moveTo>
                      <a:pt x="0" y="1"/>
                    </a:moveTo>
                    <a:lnTo>
                      <a:pt x="0" y="4104"/>
                    </a:lnTo>
                    <a:lnTo>
                      <a:pt x="5562" y="4104"/>
                    </a:lnTo>
                    <a:lnTo>
                      <a:pt x="55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1" name="Google Shape;12711;p33"/>
              <p:cNvSpPr/>
              <p:nvPr/>
            </p:nvSpPr>
            <p:spPr>
              <a:xfrm>
                <a:off x="2511321" y="4068769"/>
                <a:ext cx="93461" cy="68954"/>
              </a:xfrm>
              <a:custGeom>
                <a:avLst/>
                <a:gdLst/>
                <a:ahLst/>
                <a:cxnLst/>
                <a:rect l="l" t="t" r="r" b="b"/>
                <a:pathLst>
                  <a:path w="5564" h="4105" extrusionOk="0">
                    <a:moveTo>
                      <a:pt x="1" y="1"/>
                    </a:moveTo>
                    <a:lnTo>
                      <a:pt x="1" y="4104"/>
                    </a:lnTo>
                    <a:lnTo>
                      <a:pt x="5563" y="4104"/>
                    </a:lnTo>
                    <a:lnTo>
                      <a:pt x="55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2" name="Google Shape;12712;p33"/>
              <p:cNvSpPr/>
              <p:nvPr/>
            </p:nvSpPr>
            <p:spPr>
              <a:xfrm>
                <a:off x="2395426" y="4158121"/>
                <a:ext cx="93444" cy="68954"/>
              </a:xfrm>
              <a:custGeom>
                <a:avLst/>
                <a:gdLst/>
                <a:ahLst/>
                <a:cxnLst/>
                <a:rect l="l" t="t" r="r" b="b"/>
                <a:pathLst>
                  <a:path w="5563" h="4105" extrusionOk="0">
                    <a:moveTo>
                      <a:pt x="0" y="1"/>
                    </a:moveTo>
                    <a:lnTo>
                      <a:pt x="0" y="4104"/>
                    </a:lnTo>
                    <a:lnTo>
                      <a:pt x="5562" y="4104"/>
                    </a:lnTo>
                    <a:lnTo>
                      <a:pt x="55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3" name="Google Shape;12713;p33"/>
              <p:cNvSpPr/>
              <p:nvPr/>
            </p:nvSpPr>
            <p:spPr>
              <a:xfrm>
                <a:off x="2511321" y="4158121"/>
                <a:ext cx="93461" cy="68954"/>
              </a:xfrm>
              <a:custGeom>
                <a:avLst/>
                <a:gdLst/>
                <a:ahLst/>
                <a:cxnLst/>
                <a:rect l="l" t="t" r="r" b="b"/>
                <a:pathLst>
                  <a:path w="5564" h="4105" extrusionOk="0">
                    <a:moveTo>
                      <a:pt x="1" y="1"/>
                    </a:moveTo>
                    <a:lnTo>
                      <a:pt x="1" y="4104"/>
                    </a:lnTo>
                    <a:lnTo>
                      <a:pt x="5563" y="4104"/>
                    </a:lnTo>
                    <a:lnTo>
                      <a:pt x="55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4" name="Google Shape;12714;p33"/>
              <p:cNvSpPr/>
              <p:nvPr/>
            </p:nvSpPr>
            <p:spPr>
              <a:xfrm>
                <a:off x="1631034" y="3799688"/>
                <a:ext cx="280837" cy="6131"/>
              </a:xfrm>
              <a:custGeom>
                <a:avLst/>
                <a:gdLst/>
                <a:ahLst/>
                <a:cxnLst/>
                <a:rect l="l" t="t" r="r" b="b"/>
                <a:pathLst>
                  <a:path w="16719" h="365" extrusionOk="0">
                    <a:moveTo>
                      <a:pt x="1" y="0"/>
                    </a:moveTo>
                    <a:lnTo>
                      <a:pt x="1" y="365"/>
                    </a:lnTo>
                    <a:lnTo>
                      <a:pt x="16718" y="365"/>
                    </a:lnTo>
                    <a:lnTo>
                      <a:pt x="1671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5" name="Google Shape;12715;p33"/>
              <p:cNvSpPr/>
              <p:nvPr/>
            </p:nvSpPr>
            <p:spPr>
              <a:xfrm>
                <a:off x="1991535" y="3799688"/>
                <a:ext cx="280821" cy="6131"/>
              </a:xfrm>
              <a:custGeom>
                <a:avLst/>
                <a:gdLst/>
                <a:ahLst/>
                <a:cxnLst/>
                <a:rect l="l" t="t" r="r" b="b"/>
                <a:pathLst>
                  <a:path w="16718" h="365" extrusionOk="0">
                    <a:moveTo>
                      <a:pt x="0" y="0"/>
                    </a:moveTo>
                    <a:lnTo>
                      <a:pt x="0" y="365"/>
                    </a:lnTo>
                    <a:lnTo>
                      <a:pt x="16718" y="365"/>
                    </a:lnTo>
                    <a:lnTo>
                      <a:pt x="1671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6" name="Google Shape;12716;p33"/>
              <p:cNvSpPr/>
              <p:nvPr/>
            </p:nvSpPr>
            <p:spPr>
              <a:xfrm>
                <a:off x="2348944" y="3799688"/>
                <a:ext cx="287472" cy="255288"/>
              </a:xfrm>
              <a:custGeom>
                <a:avLst/>
                <a:gdLst/>
                <a:ahLst/>
                <a:cxnLst/>
                <a:rect l="l" t="t" r="r" b="b"/>
                <a:pathLst>
                  <a:path w="17114" h="15198" extrusionOk="0">
                    <a:moveTo>
                      <a:pt x="16719" y="365"/>
                    </a:moveTo>
                    <a:lnTo>
                      <a:pt x="16719" y="14803"/>
                    </a:lnTo>
                    <a:lnTo>
                      <a:pt x="396" y="14803"/>
                    </a:lnTo>
                    <a:lnTo>
                      <a:pt x="396" y="365"/>
                    </a:lnTo>
                    <a:close/>
                    <a:moveTo>
                      <a:pt x="1" y="0"/>
                    </a:moveTo>
                    <a:lnTo>
                      <a:pt x="1" y="15198"/>
                    </a:lnTo>
                    <a:lnTo>
                      <a:pt x="17114" y="15198"/>
                    </a:lnTo>
                    <a:lnTo>
                      <a:pt x="1711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7" name="Google Shape;12717;p33"/>
              <p:cNvSpPr/>
              <p:nvPr/>
            </p:nvSpPr>
            <p:spPr>
              <a:xfrm>
                <a:off x="1663708" y="3824701"/>
                <a:ext cx="208339" cy="208323"/>
              </a:xfrm>
              <a:custGeom>
                <a:avLst/>
                <a:gdLst/>
                <a:ahLst/>
                <a:cxnLst/>
                <a:rect l="l" t="t" r="r" b="b"/>
                <a:pathLst>
                  <a:path w="12403" h="12402" extrusionOk="0">
                    <a:moveTo>
                      <a:pt x="6202" y="1"/>
                    </a:moveTo>
                    <a:cubicBezTo>
                      <a:pt x="2767" y="1"/>
                      <a:pt x="1" y="2767"/>
                      <a:pt x="1" y="6201"/>
                    </a:cubicBezTo>
                    <a:cubicBezTo>
                      <a:pt x="1" y="9636"/>
                      <a:pt x="2767" y="12402"/>
                      <a:pt x="6202" y="12402"/>
                    </a:cubicBezTo>
                    <a:cubicBezTo>
                      <a:pt x="9636" y="12402"/>
                      <a:pt x="12402" y="9636"/>
                      <a:pt x="12402" y="6201"/>
                    </a:cubicBezTo>
                    <a:cubicBezTo>
                      <a:pt x="12402" y="2767"/>
                      <a:pt x="9636" y="1"/>
                      <a:pt x="62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8" name="Google Shape;12718;p33"/>
              <p:cNvSpPr/>
              <p:nvPr/>
            </p:nvSpPr>
            <p:spPr>
              <a:xfrm>
                <a:off x="1712727" y="3877298"/>
                <a:ext cx="99072" cy="97526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806" extrusionOk="0">
                    <a:moveTo>
                      <a:pt x="275" y="1307"/>
                    </a:moveTo>
                    <a:cubicBezTo>
                      <a:pt x="275" y="1824"/>
                      <a:pt x="214" y="2462"/>
                      <a:pt x="1" y="2827"/>
                    </a:cubicBezTo>
                    <a:lnTo>
                      <a:pt x="487" y="3040"/>
                    </a:lnTo>
                    <a:cubicBezTo>
                      <a:pt x="700" y="2614"/>
                      <a:pt x="791" y="1946"/>
                      <a:pt x="761" y="1368"/>
                    </a:cubicBezTo>
                    <a:lnTo>
                      <a:pt x="275" y="1307"/>
                    </a:lnTo>
                    <a:close/>
                    <a:moveTo>
                      <a:pt x="4560" y="2736"/>
                    </a:moveTo>
                    <a:lnTo>
                      <a:pt x="4560" y="3313"/>
                    </a:lnTo>
                    <a:lnTo>
                      <a:pt x="3405" y="3313"/>
                    </a:lnTo>
                    <a:lnTo>
                      <a:pt x="3405" y="2736"/>
                    </a:lnTo>
                    <a:close/>
                    <a:moveTo>
                      <a:pt x="913" y="0"/>
                    </a:moveTo>
                    <a:lnTo>
                      <a:pt x="913" y="2158"/>
                    </a:lnTo>
                    <a:cubicBezTo>
                      <a:pt x="913" y="3222"/>
                      <a:pt x="822" y="4408"/>
                      <a:pt x="31" y="5289"/>
                    </a:cubicBezTo>
                    <a:cubicBezTo>
                      <a:pt x="183" y="5380"/>
                      <a:pt x="426" y="5623"/>
                      <a:pt x="518" y="5806"/>
                    </a:cubicBezTo>
                    <a:cubicBezTo>
                      <a:pt x="974" y="5350"/>
                      <a:pt x="1217" y="4803"/>
                      <a:pt x="1369" y="4225"/>
                    </a:cubicBezTo>
                    <a:cubicBezTo>
                      <a:pt x="1551" y="4499"/>
                      <a:pt x="1703" y="4803"/>
                      <a:pt x="1825" y="4985"/>
                    </a:cubicBezTo>
                    <a:lnTo>
                      <a:pt x="2311" y="4499"/>
                    </a:lnTo>
                    <a:cubicBezTo>
                      <a:pt x="2189" y="4347"/>
                      <a:pt x="1734" y="3709"/>
                      <a:pt x="1521" y="3435"/>
                    </a:cubicBezTo>
                    <a:cubicBezTo>
                      <a:pt x="1551" y="3070"/>
                      <a:pt x="1582" y="2705"/>
                      <a:pt x="1582" y="2341"/>
                    </a:cubicBezTo>
                    <a:cubicBezTo>
                      <a:pt x="1673" y="2371"/>
                      <a:pt x="1946" y="2493"/>
                      <a:pt x="1946" y="2493"/>
                    </a:cubicBezTo>
                    <a:cubicBezTo>
                      <a:pt x="2002" y="2381"/>
                      <a:pt x="2066" y="2246"/>
                      <a:pt x="2129" y="2101"/>
                    </a:cubicBezTo>
                    <a:lnTo>
                      <a:pt x="2129" y="2101"/>
                    </a:lnTo>
                    <a:lnTo>
                      <a:pt x="2129" y="2736"/>
                    </a:lnTo>
                    <a:lnTo>
                      <a:pt x="2737" y="2736"/>
                    </a:lnTo>
                    <a:lnTo>
                      <a:pt x="2737" y="3313"/>
                    </a:lnTo>
                    <a:lnTo>
                      <a:pt x="2189" y="3313"/>
                    </a:lnTo>
                    <a:lnTo>
                      <a:pt x="2189" y="3921"/>
                    </a:lnTo>
                    <a:lnTo>
                      <a:pt x="2889" y="3921"/>
                    </a:lnTo>
                    <a:cubicBezTo>
                      <a:pt x="2828" y="4620"/>
                      <a:pt x="2676" y="5016"/>
                      <a:pt x="1794" y="5259"/>
                    </a:cubicBezTo>
                    <a:cubicBezTo>
                      <a:pt x="1946" y="5380"/>
                      <a:pt x="2129" y="5623"/>
                      <a:pt x="2189" y="5806"/>
                    </a:cubicBezTo>
                    <a:cubicBezTo>
                      <a:pt x="3314" y="5441"/>
                      <a:pt x="3466" y="4833"/>
                      <a:pt x="3557" y="3982"/>
                    </a:cubicBezTo>
                    <a:cubicBezTo>
                      <a:pt x="3618" y="3982"/>
                      <a:pt x="3679" y="3952"/>
                      <a:pt x="3679" y="3921"/>
                    </a:cubicBezTo>
                    <a:lnTo>
                      <a:pt x="4104" y="3921"/>
                    </a:lnTo>
                    <a:lnTo>
                      <a:pt x="4104" y="4955"/>
                    </a:lnTo>
                    <a:cubicBezTo>
                      <a:pt x="4104" y="5532"/>
                      <a:pt x="4226" y="5715"/>
                      <a:pt x="4773" y="5715"/>
                    </a:cubicBezTo>
                    <a:lnTo>
                      <a:pt x="5229" y="5715"/>
                    </a:lnTo>
                    <a:cubicBezTo>
                      <a:pt x="5655" y="5715"/>
                      <a:pt x="5837" y="5532"/>
                      <a:pt x="5898" y="4772"/>
                    </a:cubicBezTo>
                    <a:cubicBezTo>
                      <a:pt x="5715" y="4712"/>
                      <a:pt x="5442" y="4620"/>
                      <a:pt x="5290" y="4499"/>
                    </a:cubicBezTo>
                    <a:cubicBezTo>
                      <a:pt x="5290" y="5046"/>
                      <a:pt x="5259" y="5107"/>
                      <a:pt x="5168" y="5107"/>
                    </a:cubicBezTo>
                    <a:lnTo>
                      <a:pt x="4895" y="5107"/>
                    </a:lnTo>
                    <a:cubicBezTo>
                      <a:pt x="4803" y="5107"/>
                      <a:pt x="4773" y="5107"/>
                      <a:pt x="4773" y="4924"/>
                    </a:cubicBezTo>
                    <a:lnTo>
                      <a:pt x="4773" y="3982"/>
                    </a:lnTo>
                    <a:cubicBezTo>
                      <a:pt x="4864" y="3982"/>
                      <a:pt x="4895" y="3952"/>
                      <a:pt x="4925" y="3921"/>
                    </a:cubicBezTo>
                    <a:lnTo>
                      <a:pt x="5807" y="3921"/>
                    </a:lnTo>
                    <a:lnTo>
                      <a:pt x="5807" y="3313"/>
                    </a:lnTo>
                    <a:lnTo>
                      <a:pt x="5229" y="3313"/>
                    </a:lnTo>
                    <a:lnTo>
                      <a:pt x="5229" y="2736"/>
                    </a:lnTo>
                    <a:lnTo>
                      <a:pt x="5837" y="2736"/>
                    </a:lnTo>
                    <a:lnTo>
                      <a:pt x="5837" y="2098"/>
                    </a:lnTo>
                    <a:lnTo>
                      <a:pt x="5229" y="2098"/>
                    </a:lnTo>
                    <a:lnTo>
                      <a:pt x="5229" y="1642"/>
                    </a:lnTo>
                    <a:cubicBezTo>
                      <a:pt x="5351" y="1611"/>
                      <a:pt x="5381" y="1581"/>
                      <a:pt x="5411" y="1520"/>
                    </a:cubicBezTo>
                    <a:lnTo>
                      <a:pt x="4560" y="1459"/>
                    </a:lnTo>
                    <a:lnTo>
                      <a:pt x="4560" y="2098"/>
                    </a:lnTo>
                    <a:lnTo>
                      <a:pt x="3405" y="2098"/>
                    </a:lnTo>
                    <a:lnTo>
                      <a:pt x="3405" y="1642"/>
                    </a:lnTo>
                    <a:cubicBezTo>
                      <a:pt x="3496" y="1611"/>
                      <a:pt x="3527" y="1581"/>
                      <a:pt x="3557" y="1520"/>
                    </a:cubicBezTo>
                    <a:lnTo>
                      <a:pt x="2737" y="1459"/>
                    </a:lnTo>
                    <a:lnTo>
                      <a:pt x="2737" y="2098"/>
                    </a:lnTo>
                    <a:lnTo>
                      <a:pt x="2130" y="2098"/>
                    </a:lnTo>
                    <a:cubicBezTo>
                      <a:pt x="2239" y="1847"/>
                      <a:pt x="2345" y="1568"/>
                      <a:pt x="2402" y="1338"/>
                    </a:cubicBezTo>
                    <a:cubicBezTo>
                      <a:pt x="2493" y="1338"/>
                      <a:pt x="2554" y="1338"/>
                      <a:pt x="2554" y="1277"/>
                    </a:cubicBezTo>
                    <a:lnTo>
                      <a:pt x="2412" y="1216"/>
                    </a:lnTo>
                    <a:lnTo>
                      <a:pt x="3618" y="1216"/>
                    </a:lnTo>
                    <a:lnTo>
                      <a:pt x="3618" y="1794"/>
                    </a:lnTo>
                    <a:lnTo>
                      <a:pt x="4317" y="1794"/>
                    </a:lnTo>
                    <a:lnTo>
                      <a:pt x="4317" y="1216"/>
                    </a:lnTo>
                    <a:lnTo>
                      <a:pt x="5594" y="1216"/>
                    </a:lnTo>
                    <a:lnTo>
                      <a:pt x="5594" y="608"/>
                    </a:lnTo>
                    <a:lnTo>
                      <a:pt x="4317" y="608"/>
                    </a:lnTo>
                    <a:lnTo>
                      <a:pt x="4317" y="152"/>
                    </a:lnTo>
                    <a:cubicBezTo>
                      <a:pt x="4439" y="122"/>
                      <a:pt x="4469" y="91"/>
                      <a:pt x="4469" y="31"/>
                    </a:cubicBezTo>
                    <a:lnTo>
                      <a:pt x="3618" y="0"/>
                    </a:lnTo>
                    <a:lnTo>
                      <a:pt x="3618" y="608"/>
                    </a:lnTo>
                    <a:lnTo>
                      <a:pt x="2402" y="608"/>
                    </a:lnTo>
                    <a:lnTo>
                      <a:pt x="2402" y="1212"/>
                    </a:lnTo>
                    <a:lnTo>
                      <a:pt x="2402" y="1212"/>
                    </a:lnTo>
                    <a:lnTo>
                      <a:pt x="1916" y="1003"/>
                    </a:lnTo>
                    <a:cubicBezTo>
                      <a:pt x="1825" y="1338"/>
                      <a:pt x="1703" y="1824"/>
                      <a:pt x="1582" y="2158"/>
                    </a:cubicBezTo>
                    <a:lnTo>
                      <a:pt x="1582" y="152"/>
                    </a:lnTo>
                    <a:cubicBezTo>
                      <a:pt x="1673" y="122"/>
                      <a:pt x="1734" y="91"/>
                      <a:pt x="1734" y="61"/>
                    </a:cubicBezTo>
                    <a:cubicBezTo>
                      <a:pt x="1490" y="31"/>
                      <a:pt x="1217" y="31"/>
                      <a:pt x="91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9" name="Google Shape;12719;p33"/>
              <p:cNvSpPr/>
              <p:nvPr/>
            </p:nvSpPr>
            <p:spPr>
              <a:xfrm>
                <a:off x="1716825" y="4002901"/>
                <a:ext cx="82728" cy="91916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472" extrusionOk="0">
                    <a:moveTo>
                      <a:pt x="1824" y="1"/>
                    </a:moveTo>
                    <a:cubicBezTo>
                      <a:pt x="1854" y="274"/>
                      <a:pt x="1885" y="608"/>
                      <a:pt x="1945" y="882"/>
                    </a:cubicBezTo>
                    <a:lnTo>
                      <a:pt x="395" y="882"/>
                    </a:lnTo>
                    <a:lnTo>
                      <a:pt x="395" y="1520"/>
                    </a:lnTo>
                    <a:lnTo>
                      <a:pt x="2067" y="1520"/>
                    </a:lnTo>
                    <a:cubicBezTo>
                      <a:pt x="2097" y="1703"/>
                      <a:pt x="2189" y="1946"/>
                      <a:pt x="2219" y="2098"/>
                    </a:cubicBezTo>
                    <a:cubicBezTo>
                      <a:pt x="1763" y="2128"/>
                      <a:pt x="1277" y="2128"/>
                      <a:pt x="821" y="2128"/>
                    </a:cubicBezTo>
                    <a:lnTo>
                      <a:pt x="0" y="2128"/>
                    </a:lnTo>
                    <a:lnTo>
                      <a:pt x="0" y="2767"/>
                    </a:lnTo>
                    <a:lnTo>
                      <a:pt x="1125" y="2767"/>
                    </a:lnTo>
                    <a:cubicBezTo>
                      <a:pt x="1520" y="2767"/>
                      <a:pt x="2006" y="2767"/>
                      <a:pt x="2462" y="2736"/>
                    </a:cubicBezTo>
                    <a:cubicBezTo>
                      <a:pt x="2553" y="2919"/>
                      <a:pt x="2705" y="3101"/>
                      <a:pt x="2797" y="3223"/>
                    </a:cubicBezTo>
                    <a:cubicBezTo>
                      <a:pt x="2705" y="3223"/>
                      <a:pt x="2614" y="3192"/>
                      <a:pt x="2523" y="3192"/>
                    </a:cubicBezTo>
                    <a:cubicBezTo>
                      <a:pt x="2432" y="3192"/>
                      <a:pt x="2310" y="3223"/>
                      <a:pt x="2249" y="3223"/>
                    </a:cubicBezTo>
                    <a:lnTo>
                      <a:pt x="2432" y="3770"/>
                    </a:lnTo>
                    <a:lnTo>
                      <a:pt x="2766" y="3770"/>
                    </a:lnTo>
                    <a:cubicBezTo>
                      <a:pt x="3252" y="3770"/>
                      <a:pt x="3404" y="3830"/>
                      <a:pt x="3708" y="4013"/>
                    </a:cubicBezTo>
                    <a:lnTo>
                      <a:pt x="4134" y="3405"/>
                    </a:lnTo>
                    <a:cubicBezTo>
                      <a:pt x="3769" y="3253"/>
                      <a:pt x="3435" y="2949"/>
                      <a:pt x="3252" y="2645"/>
                    </a:cubicBezTo>
                    <a:cubicBezTo>
                      <a:pt x="3860" y="2584"/>
                      <a:pt x="4499" y="2463"/>
                      <a:pt x="4924" y="2311"/>
                    </a:cubicBezTo>
                    <a:lnTo>
                      <a:pt x="4803" y="1642"/>
                    </a:lnTo>
                    <a:cubicBezTo>
                      <a:pt x="4316" y="1824"/>
                      <a:pt x="3648" y="1976"/>
                      <a:pt x="2979" y="2037"/>
                    </a:cubicBezTo>
                    <a:cubicBezTo>
                      <a:pt x="2948" y="1885"/>
                      <a:pt x="2888" y="1672"/>
                      <a:pt x="2827" y="1460"/>
                    </a:cubicBezTo>
                    <a:cubicBezTo>
                      <a:pt x="3374" y="1399"/>
                      <a:pt x="3921" y="1308"/>
                      <a:pt x="4407" y="1156"/>
                    </a:cubicBezTo>
                    <a:lnTo>
                      <a:pt x="4256" y="517"/>
                    </a:lnTo>
                    <a:cubicBezTo>
                      <a:pt x="3830" y="669"/>
                      <a:pt x="3192" y="760"/>
                      <a:pt x="2705" y="821"/>
                    </a:cubicBezTo>
                    <a:cubicBezTo>
                      <a:pt x="2675" y="608"/>
                      <a:pt x="2645" y="365"/>
                      <a:pt x="2614" y="153"/>
                    </a:cubicBezTo>
                    <a:cubicBezTo>
                      <a:pt x="2736" y="153"/>
                      <a:pt x="2797" y="92"/>
                      <a:pt x="2797" y="1"/>
                    </a:cubicBezTo>
                    <a:close/>
                    <a:moveTo>
                      <a:pt x="1277" y="3405"/>
                    </a:moveTo>
                    <a:cubicBezTo>
                      <a:pt x="912" y="3618"/>
                      <a:pt x="608" y="4013"/>
                      <a:pt x="608" y="4378"/>
                    </a:cubicBezTo>
                    <a:cubicBezTo>
                      <a:pt x="608" y="5107"/>
                      <a:pt x="1338" y="5441"/>
                      <a:pt x="2401" y="5472"/>
                    </a:cubicBezTo>
                    <a:lnTo>
                      <a:pt x="2888" y="5472"/>
                    </a:lnTo>
                    <a:cubicBezTo>
                      <a:pt x="3313" y="5472"/>
                      <a:pt x="3617" y="5441"/>
                      <a:pt x="3860" y="5441"/>
                    </a:cubicBezTo>
                    <a:lnTo>
                      <a:pt x="3891" y="4712"/>
                    </a:lnTo>
                    <a:lnTo>
                      <a:pt x="3891" y="4712"/>
                    </a:lnTo>
                    <a:cubicBezTo>
                      <a:pt x="3526" y="4773"/>
                      <a:pt x="2948" y="4803"/>
                      <a:pt x="2553" y="4803"/>
                    </a:cubicBezTo>
                    <a:cubicBezTo>
                      <a:pt x="2097" y="4803"/>
                      <a:pt x="1398" y="4773"/>
                      <a:pt x="1398" y="4347"/>
                    </a:cubicBezTo>
                    <a:cubicBezTo>
                      <a:pt x="1398" y="4195"/>
                      <a:pt x="1550" y="4013"/>
                      <a:pt x="1793" y="3891"/>
                    </a:cubicBezTo>
                    <a:lnTo>
                      <a:pt x="1277" y="340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0" name="Google Shape;12720;p33"/>
              <p:cNvSpPr/>
              <p:nvPr/>
            </p:nvSpPr>
            <p:spPr>
              <a:xfrm>
                <a:off x="1713751" y="4123919"/>
                <a:ext cx="96015" cy="98047"/>
              </a:xfrm>
              <a:custGeom>
                <a:avLst/>
                <a:gdLst/>
                <a:ahLst/>
                <a:cxnLst/>
                <a:rect l="l" t="t" r="r" b="b"/>
                <a:pathLst>
                  <a:path w="5716" h="5837" extrusionOk="0">
                    <a:moveTo>
                      <a:pt x="4135" y="1034"/>
                    </a:moveTo>
                    <a:lnTo>
                      <a:pt x="4135" y="1307"/>
                    </a:lnTo>
                    <a:lnTo>
                      <a:pt x="1612" y="1307"/>
                    </a:lnTo>
                    <a:lnTo>
                      <a:pt x="1612" y="1034"/>
                    </a:lnTo>
                    <a:close/>
                    <a:moveTo>
                      <a:pt x="4135" y="1763"/>
                    </a:moveTo>
                    <a:lnTo>
                      <a:pt x="4135" y="2037"/>
                    </a:lnTo>
                    <a:lnTo>
                      <a:pt x="1612" y="2037"/>
                    </a:lnTo>
                    <a:lnTo>
                      <a:pt x="1612" y="1763"/>
                    </a:lnTo>
                    <a:close/>
                    <a:moveTo>
                      <a:pt x="3983" y="4195"/>
                    </a:moveTo>
                    <a:lnTo>
                      <a:pt x="3466" y="4377"/>
                    </a:lnTo>
                    <a:cubicBezTo>
                      <a:pt x="3618" y="4620"/>
                      <a:pt x="3770" y="4985"/>
                      <a:pt x="3831" y="5198"/>
                    </a:cubicBezTo>
                    <a:lnTo>
                      <a:pt x="4408" y="4985"/>
                    </a:lnTo>
                    <a:cubicBezTo>
                      <a:pt x="4317" y="4772"/>
                      <a:pt x="4165" y="4438"/>
                      <a:pt x="3983" y="4195"/>
                    </a:cubicBezTo>
                    <a:close/>
                    <a:moveTo>
                      <a:pt x="3071" y="4347"/>
                    </a:moveTo>
                    <a:lnTo>
                      <a:pt x="2524" y="4499"/>
                    </a:lnTo>
                    <a:cubicBezTo>
                      <a:pt x="2645" y="4803"/>
                      <a:pt x="2767" y="5259"/>
                      <a:pt x="2797" y="5532"/>
                    </a:cubicBezTo>
                    <a:lnTo>
                      <a:pt x="3375" y="5350"/>
                    </a:lnTo>
                    <a:cubicBezTo>
                      <a:pt x="3344" y="5107"/>
                      <a:pt x="3223" y="4681"/>
                      <a:pt x="3071" y="4347"/>
                    </a:cubicBezTo>
                    <a:close/>
                    <a:moveTo>
                      <a:pt x="2128" y="4408"/>
                    </a:moveTo>
                    <a:lnTo>
                      <a:pt x="1521" y="4499"/>
                    </a:lnTo>
                    <a:cubicBezTo>
                      <a:pt x="1612" y="4864"/>
                      <a:pt x="1642" y="5350"/>
                      <a:pt x="1642" y="5654"/>
                    </a:cubicBezTo>
                    <a:lnTo>
                      <a:pt x="2280" y="5532"/>
                    </a:lnTo>
                    <a:cubicBezTo>
                      <a:pt x="2280" y="5259"/>
                      <a:pt x="2220" y="4772"/>
                      <a:pt x="2128" y="4408"/>
                    </a:cubicBezTo>
                    <a:close/>
                    <a:moveTo>
                      <a:pt x="639" y="4256"/>
                    </a:moveTo>
                    <a:cubicBezTo>
                      <a:pt x="517" y="4712"/>
                      <a:pt x="305" y="5168"/>
                      <a:pt x="1" y="5472"/>
                    </a:cubicBezTo>
                    <a:lnTo>
                      <a:pt x="578" y="5836"/>
                    </a:lnTo>
                    <a:cubicBezTo>
                      <a:pt x="913" y="5472"/>
                      <a:pt x="1125" y="4955"/>
                      <a:pt x="1247" y="4468"/>
                    </a:cubicBezTo>
                    <a:lnTo>
                      <a:pt x="639" y="4256"/>
                    </a:lnTo>
                    <a:close/>
                    <a:moveTo>
                      <a:pt x="2432" y="0"/>
                    </a:moveTo>
                    <a:cubicBezTo>
                      <a:pt x="2402" y="152"/>
                      <a:pt x="2372" y="335"/>
                      <a:pt x="2311" y="517"/>
                    </a:cubicBezTo>
                    <a:lnTo>
                      <a:pt x="882" y="517"/>
                    </a:lnTo>
                    <a:lnTo>
                      <a:pt x="882" y="4134"/>
                    </a:lnTo>
                    <a:lnTo>
                      <a:pt x="4834" y="4134"/>
                    </a:lnTo>
                    <a:cubicBezTo>
                      <a:pt x="4803" y="4833"/>
                      <a:pt x="4712" y="5137"/>
                      <a:pt x="4651" y="5228"/>
                    </a:cubicBezTo>
                    <a:cubicBezTo>
                      <a:pt x="4590" y="5259"/>
                      <a:pt x="4530" y="5289"/>
                      <a:pt x="4439" y="5289"/>
                    </a:cubicBezTo>
                    <a:cubicBezTo>
                      <a:pt x="4347" y="5289"/>
                      <a:pt x="4135" y="5289"/>
                      <a:pt x="3922" y="5259"/>
                    </a:cubicBezTo>
                    <a:lnTo>
                      <a:pt x="3922" y="5259"/>
                    </a:lnTo>
                    <a:cubicBezTo>
                      <a:pt x="4013" y="5411"/>
                      <a:pt x="4074" y="5654"/>
                      <a:pt x="4104" y="5836"/>
                    </a:cubicBezTo>
                    <a:lnTo>
                      <a:pt x="4439" y="5836"/>
                    </a:lnTo>
                    <a:cubicBezTo>
                      <a:pt x="4925" y="5836"/>
                      <a:pt x="5077" y="5775"/>
                      <a:pt x="5229" y="5624"/>
                    </a:cubicBezTo>
                    <a:cubicBezTo>
                      <a:pt x="5381" y="5441"/>
                      <a:pt x="5472" y="4985"/>
                      <a:pt x="5563" y="3861"/>
                    </a:cubicBezTo>
                    <a:cubicBezTo>
                      <a:pt x="5563" y="3769"/>
                      <a:pt x="5563" y="3709"/>
                      <a:pt x="5563" y="3648"/>
                    </a:cubicBezTo>
                    <a:lnTo>
                      <a:pt x="5198" y="3587"/>
                    </a:lnTo>
                    <a:lnTo>
                      <a:pt x="5016" y="3617"/>
                    </a:lnTo>
                    <a:lnTo>
                      <a:pt x="1612" y="3617"/>
                    </a:lnTo>
                    <a:lnTo>
                      <a:pt x="1612" y="3344"/>
                    </a:lnTo>
                    <a:lnTo>
                      <a:pt x="5715" y="3344"/>
                    </a:lnTo>
                    <a:lnTo>
                      <a:pt x="5715" y="2827"/>
                    </a:lnTo>
                    <a:lnTo>
                      <a:pt x="1612" y="2827"/>
                    </a:lnTo>
                    <a:lnTo>
                      <a:pt x="1612" y="2554"/>
                    </a:lnTo>
                    <a:lnTo>
                      <a:pt x="4864" y="2554"/>
                    </a:lnTo>
                    <a:lnTo>
                      <a:pt x="4864" y="517"/>
                    </a:lnTo>
                    <a:lnTo>
                      <a:pt x="3071" y="517"/>
                    </a:lnTo>
                    <a:lnTo>
                      <a:pt x="3223" y="244"/>
                    </a:lnTo>
                    <a:cubicBezTo>
                      <a:pt x="3314" y="244"/>
                      <a:pt x="3375" y="213"/>
                      <a:pt x="3375" y="152"/>
                    </a:cubicBezTo>
                    <a:lnTo>
                      <a:pt x="243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1" name="Google Shape;12721;p33"/>
              <p:cNvSpPr/>
              <p:nvPr/>
            </p:nvSpPr>
            <p:spPr>
              <a:xfrm>
                <a:off x="2027266" y="3824701"/>
                <a:ext cx="208339" cy="208323"/>
              </a:xfrm>
              <a:custGeom>
                <a:avLst/>
                <a:gdLst/>
                <a:ahLst/>
                <a:cxnLst/>
                <a:rect l="l" t="t" r="r" b="b"/>
                <a:pathLst>
                  <a:path w="12403" h="12402" extrusionOk="0">
                    <a:moveTo>
                      <a:pt x="6201" y="1"/>
                    </a:moveTo>
                    <a:cubicBezTo>
                      <a:pt x="2767" y="1"/>
                      <a:pt x="1" y="2767"/>
                      <a:pt x="1" y="6201"/>
                    </a:cubicBezTo>
                    <a:cubicBezTo>
                      <a:pt x="1" y="9636"/>
                      <a:pt x="2767" y="12402"/>
                      <a:pt x="6201" y="12402"/>
                    </a:cubicBezTo>
                    <a:cubicBezTo>
                      <a:pt x="9636" y="12402"/>
                      <a:pt x="12402" y="9636"/>
                      <a:pt x="12402" y="6201"/>
                    </a:cubicBezTo>
                    <a:cubicBezTo>
                      <a:pt x="12402" y="2767"/>
                      <a:pt x="9636" y="1"/>
                      <a:pt x="6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2" name="Google Shape;12722;p33"/>
              <p:cNvSpPr/>
              <p:nvPr/>
            </p:nvSpPr>
            <p:spPr>
              <a:xfrm>
                <a:off x="2086498" y="3882908"/>
                <a:ext cx="87330" cy="83248"/>
              </a:xfrm>
              <a:custGeom>
                <a:avLst/>
                <a:gdLst/>
                <a:ahLst/>
                <a:cxnLst/>
                <a:rect l="l" t="t" r="r" b="b"/>
                <a:pathLst>
                  <a:path w="5199" h="4956" extrusionOk="0">
                    <a:moveTo>
                      <a:pt x="4286" y="487"/>
                    </a:moveTo>
                    <a:lnTo>
                      <a:pt x="4286" y="1004"/>
                    </a:lnTo>
                    <a:lnTo>
                      <a:pt x="1156" y="1004"/>
                    </a:lnTo>
                    <a:lnTo>
                      <a:pt x="1156" y="487"/>
                    </a:lnTo>
                    <a:close/>
                    <a:moveTo>
                      <a:pt x="4195" y="3557"/>
                    </a:moveTo>
                    <a:lnTo>
                      <a:pt x="4195" y="4286"/>
                    </a:lnTo>
                    <a:lnTo>
                      <a:pt x="2068" y="4286"/>
                    </a:lnTo>
                    <a:lnTo>
                      <a:pt x="2068" y="3557"/>
                    </a:lnTo>
                    <a:close/>
                    <a:moveTo>
                      <a:pt x="639" y="1"/>
                    </a:moveTo>
                    <a:lnTo>
                      <a:pt x="639" y="1672"/>
                    </a:lnTo>
                    <a:cubicBezTo>
                      <a:pt x="639" y="2554"/>
                      <a:pt x="578" y="3800"/>
                      <a:pt x="1" y="4682"/>
                    </a:cubicBezTo>
                    <a:cubicBezTo>
                      <a:pt x="122" y="4712"/>
                      <a:pt x="365" y="4864"/>
                      <a:pt x="457" y="4955"/>
                    </a:cubicBezTo>
                    <a:cubicBezTo>
                      <a:pt x="1064" y="4043"/>
                      <a:pt x="1156" y="2615"/>
                      <a:pt x="1156" y="1642"/>
                    </a:cubicBezTo>
                    <a:lnTo>
                      <a:pt x="1156" y="1460"/>
                    </a:lnTo>
                    <a:lnTo>
                      <a:pt x="2858" y="1460"/>
                    </a:lnTo>
                    <a:lnTo>
                      <a:pt x="2858" y="2037"/>
                    </a:lnTo>
                    <a:lnTo>
                      <a:pt x="1216" y="2037"/>
                    </a:lnTo>
                    <a:lnTo>
                      <a:pt x="1216" y="2523"/>
                    </a:lnTo>
                    <a:lnTo>
                      <a:pt x="2858" y="2523"/>
                    </a:lnTo>
                    <a:lnTo>
                      <a:pt x="2858" y="3071"/>
                    </a:lnTo>
                    <a:lnTo>
                      <a:pt x="1551" y="3071"/>
                    </a:lnTo>
                    <a:lnTo>
                      <a:pt x="1551" y="4955"/>
                    </a:lnTo>
                    <a:lnTo>
                      <a:pt x="2068" y="4955"/>
                    </a:lnTo>
                    <a:lnTo>
                      <a:pt x="2068" y="4742"/>
                    </a:lnTo>
                    <a:lnTo>
                      <a:pt x="4195" y="4742"/>
                    </a:lnTo>
                    <a:lnTo>
                      <a:pt x="4195" y="4925"/>
                    </a:lnTo>
                    <a:lnTo>
                      <a:pt x="4742" y="4925"/>
                    </a:lnTo>
                    <a:lnTo>
                      <a:pt x="4742" y="3071"/>
                    </a:lnTo>
                    <a:lnTo>
                      <a:pt x="3375" y="3071"/>
                    </a:lnTo>
                    <a:lnTo>
                      <a:pt x="3375" y="2523"/>
                    </a:lnTo>
                    <a:lnTo>
                      <a:pt x="5198" y="2523"/>
                    </a:lnTo>
                    <a:lnTo>
                      <a:pt x="5198" y="2037"/>
                    </a:lnTo>
                    <a:lnTo>
                      <a:pt x="3375" y="2037"/>
                    </a:lnTo>
                    <a:lnTo>
                      <a:pt x="3375" y="1612"/>
                    </a:lnTo>
                    <a:cubicBezTo>
                      <a:pt x="3466" y="1581"/>
                      <a:pt x="3496" y="1551"/>
                      <a:pt x="3496" y="1520"/>
                    </a:cubicBezTo>
                    <a:lnTo>
                      <a:pt x="2949" y="1490"/>
                    </a:lnTo>
                    <a:lnTo>
                      <a:pt x="2949" y="1460"/>
                    </a:lnTo>
                    <a:lnTo>
                      <a:pt x="4834" y="1460"/>
                    </a:lnTo>
                    <a:lnTo>
                      <a:pt x="483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3" name="Google Shape;12723;p33"/>
              <p:cNvSpPr/>
              <p:nvPr/>
            </p:nvSpPr>
            <p:spPr>
              <a:xfrm>
                <a:off x="2086498" y="3991159"/>
                <a:ext cx="88355" cy="86809"/>
              </a:xfrm>
              <a:custGeom>
                <a:avLst/>
                <a:gdLst/>
                <a:ahLst/>
                <a:cxnLst/>
                <a:rect l="l" t="t" r="r" b="b"/>
                <a:pathLst>
                  <a:path w="5260" h="5168" extrusionOk="0">
                    <a:moveTo>
                      <a:pt x="3527" y="760"/>
                    </a:moveTo>
                    <a:lnTo>
                      <a:pt x="3527" y="1459"/>
                    </a:lnTo>
                    <a:lnTo>
                      <a:pt x="3071" y="1459"/>
                    </a:lnTo>
                    <a:lnTo>
                      <a:pt x="3071" y="760"/>
                    </a:lnTo>
                    <a:close/>
                    <a:moveTo>
                      <a:pt x="305" y="1520"/>
                    </a:moveTo>
                    <a:lnTo>
                      <a:pt x="1" y="1915"/>
                    </a:lnTo>
                    <a:cubicBezTo>
                      <a:pt x="335" y="2067"/>
                      <a:pt x="760" y="2311"/>
                      <a:pt x="973" y="2493"/>
                    </a:cubicBezTo>
                    <a:lnTo>
                      <a:pt x="1277" y="2037"/>
                    </a:lnTo>
                    <a:cubicBezTo>
                      <a:pt x="1064" y="1855"/>
                      <a:pt x="639" y="1642"/>
                      <a:pt x="305" y="1520"/>
                    </a:cubicBezTo>
                    <a:close/>
                    <a:moveTo>
                      <a:pt x="4530" y="1915"/>
                    </a:moveTo>
                    <a:lnTo>
                      <a:pt x="4530" y="2463"/>
                    </a:lnTo>
                    <a:cubicBezTo>
                      <a:pt x="4438" y="2432"/>
                      <a:pt x="4347" y="2402"/>
                      <a:pt x="4286" y="2341"/>
                    </a:cubicBezTo>
                    <a:cubicBezTo>
                      <a:pt x="4286" y="2615"/>
                      <a:pt x="4286" y="2645"/>
                      <a:pt x="4195" y="2645"/>
                    </a:cubicBezTo>
                    <a:lnTo>
                      <a:pt x="4013" y="2645"/>
                    </a:lnTo>
                    <a:cubicBezTo>
                      <a:pt x="3952" y="2645"/>
                      <a:pt x="3922" y="2615"/>
                      <a:pt x="3922" y="2523"/>
                    </a:cubicBezTo>
                    <a:lnTo>
                      <a:pt x="3922" y="1915"/>
                    </a:lnTo>
                    <a:close/>
                    <a:moveTo>
                      <a:pt x="2645" y="1915"/>
                    </a:moveTo>
                    <a:cubicBezTo>
                      <a:pt x="2645" y="2189"/>
                      <a:pt x="2645" y="2615"/>
                      <a:pt x="2159" y="2979"/>
                    </a:cubicBezTo>
                    <a:lnTo>
                      <a:pt x="2159" y="1915"/>
                    </a:lnTo>
                    <a:close/>
                    <a:moveTo>
                      <a:pt x="3527" y="1915"/>
                    </a:moveTo>
                    <a:lnTo>
                      <a:pt x="3527" y="2523"/>
                    </a:lnTo>
                    <a:cubicBezTo>
                      <a:pt x="3527" y="2949"/>
                      <a:pt x="3618" y="3040"/>
                      <a:pt x="3952" y="3040"/>
                    </a:cubicBezTo>
                    <a:lnTo>
                      <a:pt x="4256" y="3040"/>
                    </a:lnTo>
                    <a:cubicBezTo>
                      <a:pt x="4378" y="3040"/>
                      <a:pt x="4469" y="3040"/>
                      <a:pt x="4530" y="2949"/>
                    </a:cubicBezTo>
                    <a:lnTo>
                      <a:pt x="4530" y="3466"/>
                    </a:lnTo>
                    <a:lnTo>
                      <a:pt x="2159" y="3466"/>
                    </a:lnTo>
                    <a:lnTo>
                      <a:pt x="2159" y="3070"/>
                    </a:lnTo>
                    <a:cubicBezTo>
                      <a:pt x="2250" y="3131"/>
                      <a:pt x="2402" y="3253"/>
                      <a:pt x="2432" y="3314"/>
                    </a:cubicBezTo>
                    <a:cubicBezTo>
                      <a:pt x="2949" y="2918"/>
                      <a:pt x="3071" y="2432"/>
                      <a:pt x="3071" y="1915"/>
                    </a:cubicBezTo>
                    <a:close/>
                    <a:moveTo>
                      <a:pt x="4530" y="3922"/>
                    </a:moveTo>
                    <a:lnTo>
                      <a:pt x="4530" y="4469"/>
                    </a:lnTo>
                    <a:lnTo>
                      <a:pt x="2159" y="4469"/>
                    </a:lnTo>
                    <a:lnTo>
                      <a:pt x="2159" y="3922"/>
                    </a:lnTo>
                    <a:close/>
                    <a:moveTo>
                      <a:pt x="1034" y="2979"/>
                    </a:moveTo>
                    <a:cubicBezTo>
                      <a:pt x="760" y="3618"/>
                      <a:pt x="396" y="4347"/>
                      <a:pt x="122" y="4803"/>
                    </a:cubicBezTo>
                    <a:lnTo>
                      <a:pt x="700" y="5137"/>
                    </a:lnTo>
                    <a:cubicBezTo>
                      <a:pt x="700" y="5107"/>
                      <a:pt x="700" y="5107"/>
                      <a:pt x="700" y="5077"/>
                    </a:cubicBezTo>
                    <a:cubicBezTo>
                      <a:pt x="700" y="5046"/>
                      <a:pt x="700" y="5016"/>
                      <a:pt x="669" y="4955"/>
                    </a:cubicBezTo>
                    <a:cubicBezTo>
                      <a:pt x="912" y="4529"/>
                      <a:pt x="1216" y="3861"/>
                      <a:pt x="1460" y="3283"/>
                    </a:cubicBezTo>
                    <a:lnTo>
                      <a:pt x="1034" y="2979"/>
                    </a:lnTo>
                    <a:close/>
                    <a:moveTo>
                      <a:pt x="578" y="0"/>
                    </a:moveTo>
                    <a:lnTo>
                      <a:pt x="274" y="396"/>
                    </a:lnTo>
                    <a:cubicBezTo>
                      <a:pt x="609" y="548"/>
                      <a:pt x="1034" y="821"/>
                      <a:pt x="1216" y="1004"/>
                    </a:cubicBezTo>
                    <a:lnTo>
                      <a:pt x="1460" y="669"/>
                    </a:lnTo>
                    <a:lnTo>
                      <a:pt x="1460" y="760"/>
                    </a:lnTo>
                    <a:lnTo>
                      <a:pt x="2615" y="760"/>
                    </a:lnTo>
                    <a:lnTo>
                      <a:pt x="2615" y="1459"/>
                    </a:lnTo>
                    <a:lnTo>
                      <a:pt x="1672" y="1459"/>
                    </a:lnTo>
                    <a:lnTo>
                      <a:pt x="1672" y="5168"/>
                    </a:lnTo>
                    <a:lnTo>
                      <a:pt x="2159" y="5168"/>
                    </a:lnTo>
                    <a:lnTo>
                      <a:pt x="2159" y="4925"/>
                    </a:lnTo>
                    <a:lnTo>
                      <a:pt x="4530" y="4925"/>
                    </a:lnTo>
                    <a:lnTo>
                      <a:pt x="4530" y="5137"/>
                    </a:lnTo>
                    <a:lnTo>
                      <a:pt x="5016" y="5137"/>
                    </a:lnTo>
                    <a:lnTo>
                      <a:pt x="5016" y="1459"/>
                    </a:lnTo>
                    <a:lnTo>
                      <a:pt x="4013" y="1459"/>
                    </a:lnTo>
                    <a:lnTo>
                      <a:pt x="4013" y="760"/>
                    </a:lnTo>
                    <a:lnTo>
                      <a:pt x="5259" y="760"/>
                    </a:lnTo>
                    <a:lnTo>
                      <a:pt x="5259" y="244"/>
                    </a:lnTo>
                    <a:lnTo>
                      <a:pt x="1460" y="244"/>
                    </a:lnTo>
                    <a:lnTo>
                      <a:pt x="1460" y="517"/>
                    </a:lnTo>
                    <a:cubicBezTo>
                      <a:pt x="1247" y="335"/>
                      <a:pt x="852" y="122"/>
                      <a:pt x="5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4" name="Google Shape;12724;p33"/>
              <p:cNvSpPr/>
              <p:nvPr/>
            </p:nvSpPr>
            <p:spPr>
              <a:xfrm>
                <a:off x="2087019" y="4107574"/>
                <a:ext cx="85785" cy="83248"/>
              </a:xfrm>
              <a:custGeom>
                <a:avLst/>
                <a:gdLst/>
                <a:ahLst/>
                <a:cxnLst/>
                <a:rect l="l" t="t" r="r" b="b"/>
                <a:pathLst>
                  <a:path w="5107" h="4956" extrusionOk="0">
                    <a:moveTo>
                      <a:pt x="4225" y="426"/>
                    </a:moveTo>
                    <a:lnTo>
                      <a:pt x="4225" y="943"/>
                    </a:lnTo>
                    <a:lnTo>
                      <a:pt x="1125" y="943"/>
                    </a:lnTo>
                    <a:lnTo>
                      <a:pt x="1125" y="426"/>
                    </a:lnTo>
                    <a:close/>
                    <a:moveTo>
                      <a:pt x="3708" y="2128"/>
                    </a:moveTo>
                    <a:lnTo>
                      <a:pt x="3404" y="2311"/>
                    </a:lnTo>
                    <a:cubicBezTo>
                      <a:pt x="3526" y="2402"/>
                      <a:pt x="3678" y="2524"/>
                      <a:pt x="3830" y="2645"/>
                    </a:cubicBezTo>
                    <a:cubicBezTo>
                      <a:pt x="3344" y="2645"/>
                      <a:pt x="2827" y="2675"/>
                      <a:pt x="2371" y="2675"/>
                    </a:cubicBezTo>
                    <a:cubicBezTo>
                      <a:pt x="2523" y="2493"/>
                      <a:pt x="2644" y="2280"/>
                      <a:pt x="2736" y="2128"/>
                    </a:cubicBezTo>
                    <a:close/>
                    <a:moveTo>
                      <a:pt x="608" y="1"/>
                    </a:moveTo>
                    <a:lnTo>
                      <a:pt x="608" y="1581"/>
                    </a:lnTo>
                    <a:cubicBezTo>
                      <a:pt x="608" y="2493"/>
                      <a:pt x="547" y="3770"/>
                      <a:pt x="0" y="4682"/>
                    </a:cubicBezTo>
                    <a:cubicBezTo>
                      <a:pt x="122" y="4712"/>
                      <a:pt x="365" y="4864"/>
                      <a:pt x="456" y="4955"/>
                    </a:cubicBezTo>
                    <a:cubicBezTo>
                      <a:pt x="942" y="4165"/>
                      <a:pt x="1094" y="3040"/>
                      <a:pt x="1125" y="2128"/>
                    </a:cubicBezTo>
                    <a:lnTo>
                      <a:pt x="2158" y="2128"/>
                    </a:lnTo>
                    <a:cubicBezTo>
                      <a:pt x="2067" y="2311"/>
                      <a:pt x="1915" y="2524"/>
                      <a:pt x="1793" y="2675"/>
                    </a:cubicBezTo>
                    <a:lnTo>
                      <a:pt x="1185" y="2706"/>
                    </a:lnTo>
                    <a:lnTo>
                      <a:pt x="1337" y="3192"/>
                    </a:lnTo>
                    <a:cubicBezTo>
                      <a:pt x="1398" y="3192"/>
                      <a:pt x="1429" y="3162"/>
                      <a:pt x="1429" y="3131"/>
                    </a:cubicBezTo>
                    <a:cubicBezTo>
                      <a:pt x="1793" y="3131"/>
                      <a:pt x="2249" y="3101"/>
                      <a:pt x="2736" y="3071"/>
                    </a:cubicBezTo>
                    <a:lnTo>
                      <a:pt x="2736" y="3466"/>
                    </a:lnTo>
                    <a:lnTo>
                      <a:pt x="1398" y="3466"/>
                    </a:lnTo>
                    <a:lnTo>
                      <a:pt x="1398" y="3861"/>
                    </a:lnTo>
                    <a:lnTo>
                      <a:pt x="2736" y="3861"/>
                    </a:lnTo>
                    <a:lnTo>
                      <a:pt x="2736" y="4347"/>
                    </a:lnTo>
                    <a:lnTo>
                      <a:pt x="942" y="4347"/>
                    </a:lnTo>
                    <a:lnTo>
                      <a:pt x="942" y="4773"/>
                    </a:lnTo>
                    <a:lnTo>
                      <a:pt x="5106" y="4773"/>
                    </a:lnTo>
                    <a:lnTo>
                      <a:pt x="5106" y="4347"/>
                    </a:lnTo>
                    <a:lnTo>
                      <a:pt x="3252" y="4347"/>
                    </a:lnTo>
                    <a:lnTo>
                      <a:pt x="3252" y="3861"/>
                    </a:lnTo>
                    <a:lnTo>
                      <a:pt x="4651" y="3861"/>
                    </a:lnTo>
                    <a:lnTo>
                      <a:pt x="4651" y="3466"/>
                    </a:lnTo>
                    <a:lnTo>
                      <a:pt x="3252" y="3466"/>
                    </a:lnTo>
                    <a:lnTo>
                      <a:pt x="3252" y="3101"/>
                    </a:lnTo>
                    <a:cubicBezTo>
                      <a:pt x="3313" y="3071"/>
                      <a:pt x="3344" y="3071"/>
                      <a:pt x="3344" y="3040"/>
                    </a:cubicBezTo>
                    <a:cubicBezTo>
                      <a:pt x="3647" y="3040"/>
                      <a:pt x="3951" y="3040"/>
                      <a:pt x="4255" y="3010"/>
                    </a:cubicBezTo>
                    <a:cubicBezTo>
                      <a:pt x="4377" y="3101"/>
                      <a:pt x="4438" y="3192"/>
                      <a:pt x="4499" y="3283"/>
                    </a:cubicBezTo>
                    <a:lnTo>
                      <a:pt x="4955" y="2979"/>
                    </a:lnTo>
                    <a:cubicBezTo>
                      <a:pt x="4711" y="2736"/>
                      <a:pt x="4255" y="2372"/>
                      <a:pt x="3860" y="2128"/>
                    </a:cubicBezTo>
                    <a:lnTo>
                      <a:pt x="5015" y="2128"/>
                    </a:lnTo>
                    <a:lnTo>
                      <a:pt x="5015" y="1703"/>
                    </a:lnTo>
                    <a:lnTo>
                      <a:pt x="1125" y="1703"/>
                    </a:lnTo>
                    <a:lnTo>
                      <a:pt x="1125" y="1368"/>
                    </a:lnTo>
                    <a:lnTo>
                      <a:pt x="4772" y="1368"/>
                    </a:lnTo>
                    <a:lnTo>
                      <a:pt x="47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5" name="Google Shape;12725;p33"/>
              <p:cNvSpPr/>
              <p:nvPr/>
            </p:nvSpPr>
            <p:spPr>
              <a:xfrm>
                <a:off x="2392873" y="3824701"/>
                <a:ext cx="208827" cy="208323"/>
              </a:xfrm>
              <a:custGeom>
                <a:avLst/>
                <a:gdLst/>
                <a:ahLst/>
                <a:cxnLst/>
                <a:rect l="l" t="t" r="r" b="b"/>
                <a:pathLst>
                  <a:path w="12432" h="12402" extrusionOk="0">
                    <a:moveTo>
                      <a:pt x="6201" y="1"/>
                    </a:moveTo>
                    <a:cubicBezTo>
                      <a:pt x="2796" y="1"/>
                      <a:pt x="0" y="2767"/>
                      <a:pt x="0" y="6201"/>
                    </a:cubicBezTo>
                    <a:cubicBezTo>
                      <a:pt x="0" y="9636"/>
                      <a:pt x="2796" y="12402"/>
                      <a:pt x="6201" y="12402"/>
                    </a:cubicBezTo>
                    <a:cubicBezTo>
                      <a:pt x="9635" y="12402"/>
                      <a:pt x="12432" y="9636"/>
                      <a:pt x="12432" y="6201"/>
                    </a:cubicBezTo>
                    <a:cubicBezTo>
                      <a:pt x="12432" y="2767"/>
                      <a:pt x="9635" y="1"/>
                      <a:pt x="6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6" name="Google Shape;12726;p33"/>
              <p:cNvSpPr/>
              <p:nvPr/>
            </p:nvSpPr>
            <p:spPr>
              <a:xfrm>
                <a:off x="1371141" y="3384559"/>
                <a:ext cx="1952945" cy="362524"/>
              </a:xfrm>
              <a:custGeom>
                <a:avLst/>
                <a:gdLst/>
                <a:ahLst/>
                <a:cxnLst/>
                <a:rect l="l" t="t" r="r" b="b"/>
                <a:pathLst>
                  <a:path w="116264" h="21582" extrusionOk="0">
                    <a:moveTo>
                      <a:pt x="15259" y="1"/>
                    </a:moveTo>
                    <a:lnTo>
                      <a:pt x="0" y="21581"/>
                    </a:lnTo>
                    <a:lnTo>
                      <a:pt x="116264" y="21581"/>
                    </a:lnTo>
                    <a:lnTo>
                      <a:pt x="10103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7" name="Google Shape;12727;p33"/>
              <p:cNvSpPr/>
              <p:nvPr/>
            </p:nvSpPr>
            <p:spPr>
              <a:xfrm>
                <a:off x="1469683" y="3377420"/>
                <a:ext cx="254281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5138" h="22676" extrusionOk="0">
                    <a:moveTo>
                      <a:pt x="14530" y="0"/>
                    </a:moveTo>
                    <a:cubicBezTo>
                      <a:pt x="14317" y="0"/>
                      <a:pt x="14043" y="152"/>
                      <a:pt x="13922" y="365"/>
                    </a:cubicBezTo>
                    <a:lnTo>
                      <a:pt x="244" y="21976"/>
                    </a:lnTo>
                    <a:cubicBezTo>
                      <a:pt x="1" y="22371"/>
                      <a:pt x="31" y="22675"/>
                      <a:pt x="335" y="22675"/>
                    </a:cubicBezTo>
                    <a:lnTo>
                      <a:pt x="760" y="22675"/>
                    </a:lnTo>
                    <a:cubicBezTo>
                      <a:pt x="1064" y="22675"/>
                      <a:pt x="1490" y="22371"/>
                      <a:pt x="1733" y="21976"/>
                    </a:cubicBezTo>
                    <a:lnTo>
                      <a:pt x="14986" y="365"/>
                    </a:lnTo>
                    <a:cubicBezTo>
                      <a:pt x="15138" y="152"/>
                      <a:pt x="15077" y="0"/>
                      <a:pt x="148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8" name="Google Shape;12728;p33"/>
              <p:cNvSpPr/>
              <p:nvPr/>
            </p:nvSpPr>
            <p:spPr>
              <a:xfrm>
                <a:off x="1577934" y="3377420"/>
                <a:ext cx="225170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3405" h="22676" extrusionOk="0">
                    <a:moveTo>
                      <a:pt x="12797" y="0"/>
                    </a:moveTo>
                    <a:cubicBezTo>
                      <a:pt x="12584" y="0"/>
                      <a:pt x="12311" y="152"/>
                      <a:pt x="12189" y="365"/>
                    </a:cubicBezTo>
                    <a:lnTo>
                      <a:pt x="213" y="21976"/>
                    </a:lnTo>
                    <a:cubicBezTo>
                      <a:pt x="0" y="22371"/>
                      <a:pt x="61" y="22675"/>
                      <a:pt x="335" y="22675"/>
                    </a:cubicBezTo>
                    <a:lnTo>
                      <a:pt x="791" y="22675"/>
                    </a:lnTo>
                    <a:cubicBezTo>
                      <a:pt x="1064" y="22675"/>
                      <a:pt x="1490" y="22371"/>
                      <a:pt x="1703" y="21976"/>
                    </a:cubicBezTo>
                    <a:lnTo>
                      <a:pt x="13283" y="365"/>
                    </a:lnTo>
                    <a:cubicBezTo>
                      <a:pt x="13405" y="152"/>
                      <a:pt x="13314" y="0"/>
                      <a:pt x="13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9" name="Google Shape;12729;p33"/>
              <p:cNvSpPr/>
              <p:nvPr/>
            </p:nvSpPr>
            <p:spPr>
              <a:xfrm>
                <a:off x="1686185" y="3377420"/>
                <a:ext cx="196077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1673" h="22676" extrusionOk="0">
                    <a:moveTo>
                      <a:pt x="11034" y="0"/>
                    </a:moveTo>
                    <a:cubicBezTo>
                      <a:pt x="10852" y="0"/>
                      <a:pt x="10578" y="152"/>
                      <a:pt x="10487" y="365"/>
                    </a:cubicBezTo>
                    <a:lnTo>
                      <a:pt x="183" y="21976"/>
                    </a:lnTo>
                    <a:cubicBezTo>
                      <a:pt x="0" y="22371"/>
                      <a:pt x="92" y="22675"/>
                      <a:pt x="365" y="22675"/>
                    </a:cubicBezTo>
                    <a:lnTo>
                      <a:pt x="821" y="22675"/>
                    </a:lnTo>
                    <a:cubicBezTo>
                      <a:pt x="1095" y="22675"/>
                      <a:pt x="1490" y="22371"/>
                      <a:pt x="1672" y="21976"/>
                    </a:cubicBezTo>
                    <a:lnTo>
                      <a:pt x="11551" y="365"/>
                    </a:lnTo>
                    <a:cubicBezTo>
                      <a:pt x="11672" y="152"/>
                      <a:pt x="11581" y="0"/>
                      <a:pt x="113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0" name="Google Shape;12730;p33"/>
              <p:cNvSpPr/>
              <p:nvPr/>
            </p:nvSpPr>
            <p:spPr>
              <a:xfrm>
                <a:off x="1794435" y="3377420"/>
                <a:ext cx="166967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9940" h="22676" extrusionOk="0">
                    <a:moveTo>
                      <a:pt x="9301" y="0"/>
                    </a:moveTo>
                    <a:cubicBezTo>
                      <a:pt x="9089" y="0"/>
                      <a:pt x="8845" y="152"/>
                      <a:pt x="8754" y="365"/>
                    </a:cubicBezTo>
                    <a:lnTo>
                      <a:pt x="152" y="21976"/>
                    </a:lnTo>
                    <a:cubicBezTo>
                      <a:pt x="0" y="22371"/>
                      <a:pt x="91" y="22675"/>
                      <a:pt x="395" y="22675"/>
                    </a:cubicBezTo>
                    <a:lnTo>
                      <a:pt x="821" y="22675"/>
                    </a:lnTo>
                    <a:cubicBezTo>
                      <a:pt x="1125" y="22675"/>
                      <a:pt x="1490" y="22371"/>
                      <a:pt x="1611" y="21976"/>
                    </a:cubicBezTo>
                    <a:lnTo>
                      <a:pt x="9848" y="365"/>
                    </a:lnTo>
                    <a:cubicBezTo>
                      <a:pt x="9940" y="152"/>
                      <a:pt x="9818" y="0"/>
                      <a:pt x="96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1" name="Google Shape;12731;p33"/>
              <p:cNvSpPr/>
              <p:nvPr/>
            </p:nvSpPr>
            <p:spPr>
              <a:xfrm>
                <a:off x="1902686" y="3377420"/>
                <a:ext cx="137857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22676" extrusionOk="0">
                    <a:moveTo>
                      <a:pt x="7538" y="0"/>
                    </a:moveTo>
                    <a:cubicBezTo>
                      <a:pt x="7356" y="0"/>
                      <a:pt x="7113" y="152"/>
                      <a:pt x="7052" y="365"/>
                    </a:cubicBezTo>
                    <a:lnTo>
                      <a:pt x="122" y="21976"/>
                    </a:lnTo>
                    <a:cubicBezTo>
                      <a:pt x="0" y="22371"/>
                      <a:pt x="122" y="22675"/>
                      <a:pt x="426" y="22675"/>
                    </a:cubicBezTo>
                    <a:lnTo>
                      <a:pt x="851" y="22675"/>
                    </a:lnTo>
                    <a:cubicBezTo>
                      <a:pt x="1155" y="22675"/>
                      <a:pt x="1459" y="22371"/>
                      <a:pt x="1581" y="21976"/>
                    </a:cubicBezTo>
                    <a:lnTo>
                      <a:pt x="8146" y="365"/>
                    </a:lnTo>
                    <a:cubicBezTo>
                      <a:pt x="8207" y="152"/>
                      <a:pt x="8085" y="0"/>
                      <a:pt x="7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2" name="Google Shape;12732;p33"/>
              <p:cNvSpPr/>
              <p:nvPr/>
            </p:nvSpPr>
            <p:spPr>
              <a:xfrm>
                <a:off x="2010937" y="3377420"/>
                <a:ext cx="10876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6475" h="22676" extrusionOk="0">
                    <a:moveTo>
                      <a:pt x="5806" y="0"/>
                    </a:moveTo>
                    <a:cubicBezTo>
                      <a:pt x="5593" y="0"/>
                      <a:pt x="5380" y="152"/>
                      <a:pt x="5350" y="365"/>
                    </a:cubicBezTo>
                    <a:lnTo>
                      <a:pt x="91" y="21976"/>
                    </a:lnTo>
                    <a:cubicBezTo>
                      <a:pt x="0" y="22371"/>
                      <a:pt x="152" y="22675"/>
                      <a:pt x="426" y="22675"/>
                    </a:cubicBezTo>
                    <a:lnTo>
                      <a:pt x="882" y="22675"/>
                    </a:lnTo>
                    <a:cubicBezTo>
                      <a:pt x="1155" y="22675"/>
                      <a:pt x="1459" y="22371"/>
                      <a:pt x="1550" y="21976"/>
                    </a:cubicBezTo>
                    <a:lnTo>
                      <a:pt x="6414" y="365"/>
                    </a:lnTo>
                    <a:cubicBezTo>
                      <a:pt x="6474" y="152"/>
                      <a:pt x="6322" y="0"/>
                      <a:pt x="6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3" name="Google Shape;12733;p33"/>
              <p:cNvSpPr/>
              <p:nvPr/>
            </p:nvSpPr>
            <p:spPr>
              <a:xfrm>
                <a:off x="2119171" y="3377420"/>
                <a:ext cx="79671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4743" h="22676" extrusionOk="0">
                    <a:moveTo>
                      <a:pt x="4074" y="0"/>
                    </a:moveTo>
                    <a:cubicBezTo>
                      <a:pt x="3861" y="0"/>
                      <a:pt x="3648" y="152"/>
                      <a:pt x="3618" y="365"/>
                    </a:cubicBezTo>
                    <a:lnTo>
                      <a:pt x="62" y="21976"/>
                    </a:lnTo>
                    <a:cubicBezTo>
                      <a:pt x="1" y="22371"/>
                      <a:pt x="183" y="22675"/>
                      <a:pt x="457" y="22675"/>
                    </a:cubicBezTo>
                    <a:lnTo>
                      <a:pt x="913" y="22675"/>
                    </a:lnTo>
                    <a:cubicBezTo>
                      <a:pt x="1186" y="22675"/>
                      <a:pt x="1460" y="22371"/>
                      <a:pt x="1521" y="21976"/>
                    </a:cubicBezTo>
                    <a:lnTo>
                      <a:pt x="4712" y="365"/>
                    </a:lnTo>
                    <a:cubicBezTo>
                      <a:pt x="4743" y="152"/>
                      <a:pt x="4591" y="0"/>
                      <a:pt x="43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4" name="Google Shape;12734;p33"/>
              <p:cNvSpPr/>
              <p:nvPr/>
            </p:nvSpPr>
            <p:spPr>
              <a:xfrm>
                <a:off x="2227422" y="3377420"/>
                <a:ext cx="50560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2676" extrusionOk="0">
                    <a:moveTo>
                      <a:pt x="2311" y="0"/>
                    </a:moveTo>
                    <a:cubicBezTo>
                      <a:pt x="2098" y="0"/>
                      <a:pt x="1916" y="152"/>
                      <a:pt x="1916" y="365"/>
                    </a:cubicBezTo>
                    <a:lnTo>
                      <a:pt x="31" y="21976"/>
                    </a:lnTo>
                    <a:cubicBezTo>
                      <a:pt x="1" y="22371"/>
                      <a:pt x="183" y="22675"/>
                      <a:pt x="487" y="22675"/>
                    </a:cubicBezTo>
                    <a:lnTo>
                      <a:pt x="913" y="22675"/>
                    </a:lnTo>
                    <a:cubicBezTo>
                      <a:pt x="1217" y="22675"/>
                      <a:pt x="1460" y="22371"/>
                      <a:pt x="1490" y="21976"/>
                    </a:cubicBezTo>
                    <a:lnTo>
                      <a:pt x="2980" y="365"/>
                    </a:lnTo>
                    <a:cubicBezTo>
                      <a:pt x="3010" y="152"/>
                      <a:pt x="2828" y="0"/>
                      <a:pt x="26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5" name="Google Shape;12735;p33"/>
              <p:cNvSpPr/>
              <p:nvPr/>
            </p:nvSpPr>
            <p:spPr>
              <a:xfrm>
                <a:off x="2335673" y="3377420"/>
                <a:ext cx="2452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22676" extrusionOk="0">
                    <a:moveTo>
                      <a:pt x="578" y="0"/>
                    </a:moveTo>
                    <a:cubicBezTo>
                      <a:pt x="365" y="0"/>
                      <a:pt x="183" y="152"/>
                      <a:pt x="183" y="365"/>
                    </a:cubicBezTo>
                    <a:lnTo>
                      <a:pt x="1" y="21976"/>
                    </a:lnTo>
                    <a:cubicBezTo>
                      <a:pt x="1" y="22371"/>
                      <a:pt x="213" y="22675"/>
                      <a:pt x="517" y="22675"/>
                    </a:cubicBezTo>
                    <a:lnTo>
                      <a:pt x="943" y="22675"/>
                    </a:lnTo>
                    <a:cubicBezTo>
                      <a:pt x="1247" y="22675"/>
                      <a:pt x="1460" y="22371"/>
                      <a:pt x="1460" y="21976"/>
                    </a:cubicBezTo>
                    <a:lnTo>
                      <a:pt x="1277" y="365"/>
                    </a:lnTo>
                    <a:cubicBezTo>
                      <a:pt x="1277" y="152"/>
                      <a:pt x="1095" y="0"/>
                      <a:pt x="8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6" name="Google Shape;12736;p33"/>
              <p:cNvSpPr/>
              <p:nvPr/>
            </p:nvSpPr>
            <p:spPr>
              <a:xfrm>
                <a:off x="2417886" y="3377420"/>
                <a:ext cx="50560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2676" extrusionOk="0">
                    <a:moveTo>
                      <a:pt x="365" y="0"/>
                    </a:moveTo>
                    <a:cubicBezTo>
                      <a:pt x="152" y="0"/>
                      <a:pt x="0" y="152"/>
                      <a:pt x="31" y="365"/>
                    </a:cubicBezTo>
                    <a:lnTo>
                      <a:pt x="1520" y="21976"/>
                    </a:lnTo>
                    <a:cubicBezTo>
                      <a:pt x="1551" y="22371"/>
                      <a:pt x="1794" y="22675"/>
                      <a:pt x="2067" y="22675"/>
                    </a:cubicBezTo>
                    <a:lnTo>
                      <a:pt x="2523" y="22675"/>
                    </a:lnTo>
                    <a:cubicBezTo>
                      <a:pt x="2797" y="22675"/>
                      <a:pt x="3010" y="22371"/>
                      <a:pt x="2979" y="21976"/>
                    </a:cubicBezTo>
                    <a:lnTo>
                      <a:pt x="1095" y="365"/>
                    </a:lnTo>
                    <a:cubicBezTo>
                      <a:pt x="1095" y="152"/>
                      <a:pt x="912" y="0"/>
                      <a:pt x="7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7" name="Google Shape;12737;p33"/>
              <p:cNvSpPr/>
              <p:nvPr/>
            </p:nvSpPr>
            <p:spPr>
              <a:xfrm>
                <a:off x="2497025" y="3377420"/>
                <a:ext cx="79671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4743" h="22676" extrusionOk="0">
                    <a:moveTo>
                      <a:pt x="365" y="0"/>
                    </a:moveTo>
                    <a:cubicBezTo>
                      <a:pt x="153" y="0"/>
                      <a:pt x="1" y="152"/>
                      <a:pt x="31" y="365"/>
                    </a:cubicBezTo>
                    <a:lnTo>
                      <a:pt x="3223" y="21976"/>
                    </a:lnTo>
                    <a:cubicBezTo>
                      <a:pt x="3283" y="22371"/>
                      <a:pt x="3557" y="22675"/>
                      <a:pt x="3831" y="22675"/>
                    </a:cubicBezTo>
                    <a:lnTo>
                      <a:pt x="4287" y="22675"/>
                    </a:lnTo>
                    <a:cubicBezTo>
                      <a:pt x="4560" y="22675"/>
                      <a:pt x="4742" y="22371"/>
                      <a:pt x="4682" y="21976"/>
                    </a:cubicBezTo>
                    <a:lnTo>
                      <a:pt x="1125" y="365"/>
                    </a:lnTo>
                    <a:cubicBezTo>
                      <a:pt x="1095" y="152"/>
                      <a:pt x="882" y="0"/>
                      <a:pt x="6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8" name="Google Shape;12738;p33"/>
              <p:cNvSpPr/>
              <p:nvPr/>
            </p:nvSpPr>
            <p:spPr>
              <a:xfrm>
                <a:off x="2576180" y="3377420"/>
                <a:ext cx="10876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6475" h="22676" extrusionOk="0">
                    <a:moveTo>
                      <a:pt x="334" y="0"/>
                    </a:moveTo>
                    <a:cubicBezTo>
                      <a:pt x="122" y="0"/>
                      <a:pt x="0" y="152"/>
                      <a:pt x="61" y="365"/>
                    </a:cubicBezTo>
                    <a:lnTo>
                      <a:pt x="4924" y="21976"/>
                    </a:lnTo>
                    <a:cubicBezTo>
                      <a:pt x="4985" y="22371"/>
                      <a:pt x="5289" y="22675"/>
                      <a:pt x="5593" y="22675"/>
                    </a:cubicBezTo>
                    <a:lnTo>
                      <a:pt x="6018" y="22675"/>
                    </a:lnTo>
                    <a:cubicBezTo>
                      <a:pt x="6322" y="22675"/>
                      <a:pt x="6474" y="22371"/>
                      <a:pt x="6383" y="21976"/>
                    </a:cubicBezTo>
                    <a:lnTo>
                      <a:pt x="1125" y="365"/>
                    </a:lnTo>
                    <a:cubicBezTo>
                      <a:pt x="1094" y="152"/>
                      <a:pt x="882" y="0"/>
                      <a:pt x="6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9" name="Google Shape;12739;p33"/>
              <p:cNvSpPr/>
              <p:nvPr/>
            </p:nvSpPr>
            <p:spPr>
              <a:xfrm>
                <a:off x="2655319" y="3377420"/>
                <a:ext cx="13787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22676" extrusionOk="0">
                    <a:moveTo>
                      <a:pt x="335" y="0"/>
                    </a:moveTo>
                    <a:cubicBezTo>
                      <a:pt x="122" y="0"/>
                      <a:pt x="0" y="152"/>
                      <a:pt x="61" y="365"/>
                    </a:cubicBezTo>
                    <a:lnTo>
                      <a:pt x="6596" y="21976"/>
                    </a:lnTo>
                    <a:cubicBezTo>
                      <a:pt x="6718" y="22371"/>
                      <a:pt x="7052" y="22675"/>
                      <a:pt x="7356" y="22675"/>
                    </a:cubicBezTo>
                    <a:lnTo>
                      <a:pt x="7782" y="22675"/>
                    </a:lnTo>
                    <a:cubicBezTo>
                      <a:pt x="8086" y="22675"/>
                      <a:pt x="8207" y="22371"/>
                      <a:pt x="8086" y="21976"/>
                    </a:cubicBezTo>
                    <a:lnTo>
                      <a:pt x="1155" y="365"/>
                    </a:lnTo>
                    <a:cubicBezTo>
                      <a:pt x="1095" y="152"/>
                      <a:pt x="851" y="0"/>
                      <a:pt x="6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0" name="Google Shape;12740;p33"/>
              <p:cNvSpPr/>
              <p:nvPr/>
            </p:nvSpPr>
            <p:spPr>
              <a:xfrm>
                <a:off x="2734458" y="3377420"/>
                <a:ext cx="16698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9941" h="22676" extrusionOk="0">
                    <a:moveTo>
                      <a:pt x="305" y="0"/>
                    </a:moveTo>
                    <a:cubicBezTo>
                      <a:pt x="122" y="0"/>
                      <a:pt x="1" y="152"/>
                      <a:pt x="92" y="365"/>
                    </a:cubicBezTo>
                    <a:lnTo>
                      <a:pt x="8299" y="21976"/>
                    </a:lnTo>
                    <a:cubicBezTo>
                      <a:pt x="8451" y="22371"/>
                      <a:pt x="8816" y="22675"/>
                      <a:pt x="9089" y="22675"/>
                    </a:cubicBezTo>
                    <a:lnTo>
                      <a:pt x="9545" y="22675"/>
                    </a:lnTo>
                    <a:cubicBezTo>
                      <a:pt x="9819" y="22675"/>
                      <a:pt x="9940" y="22371"/>
                      <a:pt x="9788" y="21976"/>
                    </a:cubicBezTo>
                    <a:lnTo>
                      <a:pt x="1156" y="365"/>
                    </a:lnTo>
                    <a:cubicBezTo>
                      <a:pt x="1095" y="152"/>
                      <a:pt x="852" y="0"/>
                      <a:pt x="6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1" name="Google Shape;12741;p33"/>
              <p:cNvSpPr/>
              <p:nvPr/>
            </p:nvSpPr>
            <p:spPr>
              <a:xfrm>
                <a:off x="2813613" y="3377420"/>
                <a:ext cx="196077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1673" h="22676" extrusionOk="0">
                    <a:moveTo>
                      <a:pt x="304" y="0"/>
                    </a:moveTo>
                    <a:cubicBezTo>
                      <a:pt x="91" y="0"/>
                      <a:pt x="0" y="152"/>
                      <a:pt x="91" y="365"/>
                    </a:cubicBezTo>
                    <a:lnTo>
                      <a:pt x="10000" y="21976"/>
                    </a:lnTo>
                    <a:cubicBezTo>
                      <a:pt x="10183" y="22371"/>
                      <a:pt x="10578" y="22675"/>
                      <a:pt x="10851" y="22675"/>
                    </a:cubicBezTo>
                    <a:lnTo>
                      <a:pt x="11307" y="22675"/>
                    </a:lnTo>
                    <a:cubicBezTo>
                      <a:pt x="11581" y="22675"/>
                      <a:pt x="11672" y="22371"/>
                      <a:pt x="11459" y="21976"/>
                    </a:cubicBezTo>
                    <a:lnTo>
                      <a:pt x="1186" y="365"/>
                    </a:lnTo>
                    <a:cubicBezTo>
                      <a:pt x="1094" y="152"/>
                      <a:pt x="821" y="0"/>
                      <a:pt x="6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2" name="Google Shape;12742;p33"/>
              <p:cNvSpPr/>
              <p:nvPr/>
            </p:nvSpPr>
            <p:spPr>
              <a:xfrm>
                <a:off x="2892752" y="3377420"/>
                <a:ext cx="225170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3405" h="22676" extrusionOk="0">
                    <a:moveTo>
                      <a:pt x="304" y="0"/>
                    </a:moveTo>
                    <a:cubicBezTo>
                      <a:pt x="92" y="0"/>
                      <a:pt x="0" y="152"/>
                      <a:pt x="122" y="365"/>
                    </a:cubicBezTo>
                    <a:lnTo>
                      <a:pt x="11703" y="21976"/>
                    </a:lnTo>
                    <a:cubicBezTo>
                      <a:pt x="11916" y="22371"/>
                      <a:pt x="12341" y="22675"/>
                      <a:pt x="12615" y="22675"/>
                    </a:cubicBezTo>
                    <a:lnTo>
                      <a:pt x="13040" y="22675"/>
                    </a:lnTo>
                    <a:cubicBezTo>
                      <a:pt x="13344" y="22675"/>
                      <a:pt x="13405" y="22371"/>
                      <a:pt x="13162" y="21976"/>
                    </a:cubicBezTo>
                    <a:lnTo>
                      <a:pt x="1186" y="365"/>
                    </a:lnTo>
                    <a:cubicBezTo>
                      <a:pt x="1095" y="152"/>
                      <a:pt x="821" y="0"/>
                      <a:pt x="6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3" name="Google Shape;12743;p33"/>
              <p:cNvSpPr/>
              <p:nvPr/>
            </p:nvSpPr>
            <p:spPr>
              <a:xfrm>
                <a:off x="2971891" y="3377420"/>
                <a:ext cx="254281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5138" h="22676" extrusionOk="0">
                    <a:moveTo>
                      <a:pt x="274" y="0"/>
                    </a:moveTo>
                    <a:cubicBezTo>
                      <a:pt x="62" y="0"/>
                      <a:pt x="1" y="152"/>
                      <a:pt x="122" y="365"/>
                    </a:cubicBezTo>
                    <a:lnTo>
                      <a:pt x="13405" y="21976"/>
                    </a:lnTo>
                    <a:cubicBezTo>
                      <a:pt x="13648" y="22371"/>
                      <a:pt x="14074" y="22675"/>
                      <a:pt x="14378" y="22675"/>
                    </a:cubicBezTo>
                    <a:lnTo>
                      <a:pt x="14803" y="22675"/>
                    </a:lnTo>
                    <a:cubicBezTo>
                      <a:pt x="15107" y="22675"/>
                      <a:pt x="15138" y="22371"/>
                      <a:pt x="14864" y="21976"/>
                    </a:cubicBezTo>
                    <a:lnTo>
                      <a:pt x="1217" y="365"/>
                    </a:lnTo>
                    <a:cubicBezTo>
                      <a:pt x="1095" y="152"/>
                      <a:pt x="791" y="0"/>
                      <a:pt x="6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4" name="Google Shape;12744;p33"/>
              <p:cNvSpPr/>
              <p:nvPr/>
            </p:nvSpPr>
            <p:spPr>
              <a:xfrm>
                <a:off x="1341525" y="3366181"/>
                <a:ext cx="305849" cy="392138"/>
              </a:xfrm>
              <a:custGeom>
                <a:avLst/>
                <a:gdLst/>
                <a:ahLst/>
                <a:cxnLst/>
                <a:rect l="l" t="t" r="r" b="b"/>
                <a:pathLst>
                  <a:path w="18208" h="23345" extrusionOk="0">
                    <a:moveTo>
                      <a:pt x="16870" y="0"/>
                    </a:moveTo>
                    <a:lnTo>
                      <a:pt x="0" y="23344"/>
                    </a:lnTo>
                    <a:lnTo>
                      <a:pt x="1885" y="23344"/>
                    </a:lnTo>
                    <a:lnTo>
                      <a:pt x="182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5" name="Google Shape;12745;p33"/>
              <p:cNvSpPr/>
              <p:nvPr/>
            </p:nvSpPr>
            <p:spPr>
              <a:xfrm>
                <a:off x="3048493" y="3366181"/>
                <a:ext cx="305328" cy="392138"/>
              </a:xfrm>
              <a:custGeom>
                <a:avLst/>
                <a:gdLst/>
                <a:ahLst/>
                <a:cxnLst/>
                <a:rect l="l" t="t" r="r" b="b"/>
                <a:pathLst>
                  <a:path w="18177" h="23345" extrusionOk="0">
                    <a:moveTo>
                      <a:pt x="0" y="0"/>
                    </a:moveTo>
                    <a:lnTo>
                      <a:pt x="16323" y="23344"/>
                    </a:lnTo>
                    <a:lnTo>
                      <a:pt x="18177" y="23344"/>
                    </a:lnTo>
                    <a:lnTo>
                      <a:pt x="133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6" name="Google Shape;12746;p33"/>
              <p:cNvSpPr/>
              <p:nvPr/>
            </p:nvSpPr>
            <p:spPr>
              <a:xfrm>
                <a:off x="1574356" y="4245944"/>
                <a:ext cx="1144212" cy="121026"/>
              </a:xfrm>
              <a:custGeom>
                <a:avLst/>
                <a:gdLst/>
                <a:ahLst/>
                <a:cxnLst/>
                <a:rect l="l" t="t" r="r" b="b"/>
                <a:pathLst>
                  <a:path w="68118" h="7205" extrusionOk="0">
                    <a:moveTo>
                      <a:pt x="1" y="1"/>
                    </a:moveTo>
                    <a:lnTo>
                      <a:pt x="1" y="7205"/>
                    </a:lnTo>
                    <a:lnTo>
                      <a:pt x="68117" y="7205"/>
                    </a:lnTo>
                    <a:lnTo>
                      <a:pt x="681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7" name="Google Shape;12747;p33"/>
              <p:cNvSpPr/>
              <p:nvPr/>
            </p:nvSpPr>
            <p:spPr>
              <a:xfrm>
                <a:off x="1574356" y="4382786"/>
                <a:ext cx="215999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59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58" y="11217"/>
                    </a:lnTo>
                    <a:lnTo>
                      <a:pt x="1285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8" name="Google Shape;12748;p33"/>
              <p:cNvSpPr/>
              <p:nvPr/>
            </p:nvSpPr>
            <p:spPr>
              <a:xfrm>
                <a:off x="1805657" y="4382786"/>
                <a:ext cx="215478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28" y="11217"/>
                    </a:lnTo>
                    <a:lnTo>
                      <a:pt x="1282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9" name="Google Shape;12749;p33"/>
              <p:cNvSpPr/>
              <p:nvPr/>
            </p:nvSpPr>
            <p:spPr>
              <a:xfrm>
                <a:off x="2036975" y="4382786"/>
                <a:ext cx="215478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0" y="1"/>
                    </a:moveTo>
                    <a:lnTo>
                      <a:pt x="0" y="11217"/>
                    </a:lnTo>
                    <a:lnTo>
                      <a:pt x="12827" y="11217"/>
                    </a:lnTo>
                    <a:lnTo>
                      <a:pt x="128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0" name="Google Shape;12750;p33"/>
              <p:cNvSpPr/>
              <p:nvPr/>
            </p:nvSpPr>
            <p:spPr>
              <a:xfrm>
                <a:off x="2268277" y="4382786"/>
                <a:ext cx="215478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0" y="1"/>
                    </a:moveTo>
                    <a:lnTo>
                      <a:pt x="0" y="11217"/>
                    </a:lnTo>
                    <a:lnTo>
                      <a:pt x="12827" y="11217"/>
                    </a:lnTo>
                    <a:lnTo>
                      <a:pt x="128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1" name="Google Shape;12751;p33"/>
              <p:cNvSpPr/>
              <p:nvPr/>
            </p:nvSpPr>
            <p:spPr>
              <a:xfrm>
                <a:off x="2499578" y="4382786"/>
                <a:ext cx="215478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28" y="11217"/>
                    </a:lnTo>
                    <a:lnTo>
                      <a:pt x="1282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2" name="Google Shape;12752;p33"/>
              <p:cNvSpPr/>
              <p:nvPr/>
            </p:nvSpPr>
            <p:spPr>
              <a:xfrm>
                <a:off x="1574356" y="4488484"/>
                <a:ext cx="1144212" cy="121026"/>
              </a:xfrm>
              <a:custGeom>
                <a:avLst/>
                <a:gdLst/>
                <a:ahLst/>
                <a:cxnLst/>
                <a:rect l="l" t="t" r="r" b="b"/>
                <a:pathLst>
                  <a:path w="68118" h="7205" extrusionOk="0">
                    <a:moveTo>
                      <a:pt x="1" y="1"/>
                    </a:moveTo>
                    <a:lnTo>
                      <a:pt x="1" y="7205"/>
                    </a:lnTo>
                    <a:lnTo>
                      <a:pt x="68117" y="7205"/>
                    </a:lnTo>
                    <a:lnTo>
                      <a:pt x="681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3" name="Google Shape;12753;p33"/>
              <p:cNvSpPr/>
              <p:nvPr/>
            </p:nvSpPr>
            <p:spPr>
              <a:xfrm>
                <a:off x="3183790" y="3332987"/>
                <a:ext cx="7676" cy="16361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74" extrusionOk="0">
                    <a:moveTo>
                      <a:pt x="244" y="1"/>
                    </a:moveTo>
                    <a:cubicBezTo>
                      <a:pt x="123" y="1"/>
                      <a:pt x="1" y="92"/>
                      <a:pt x="1" y="213"/>
                    </a:cubicBezTo>
                    <a:lnTo>
                      <a:pt x="1" y="730"/>
                    </a:lnTo>
                    <a:cubicBezTo>
                      <a:pt x="1" y="852"/>
                      <a:pt x="123" y="973"/>
                      <a:pt x="244" y="973"/>
                    </a:cubicBezTo>
                    <a:cubicBezTo>
                      <a:pt x="366" y="973"/>
                      <a:pt x="457" y="852"/>
                      <a:pt x="457" y="730"/>
                    </a:cubicBezTo>
                    <a:lnTo>
                      <a:pt x="457" y="213"/>
                    </a:lnTo>
                    <a:cubicBezTo>
                      <a:pt x="457" y="92"/>
                      <a:pt x="366" y="1"/>
                      <a:pt x="244" y="1"/>
                    </a:cubicBezTo>
                    <a:close/>
                  </a:path>
                </a:pathLst>
              </a:custGeom>
              <a:solidFill>
                <a:srgbClr val="343F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4" name="Google Shape;12754;p33"/>
              <p:cNvSpPr/>
              <p:nvPr/>
            </p:nvSpPr>
            <p:spPr>
              <a:xfrm>
                <a:off x="2601194" y="3313081"/>
                <a:ext cx="832249" cy="1324550"/>
              </a:xfrm>
              <a:custGeom>
                <a:avLst/>
                <a:gdLst/>
                <a:ahLst/>
                <a:cxnLst/>
                <a:rect l="l" t="t" r="r" b="b"/>
                <a:pathLst>
                  <a:path w="49546" h="78854" extrusionOk="0">
                    <a:moveTo>
                      <a:pt x="31734" y="0"/>
                    </a:moveTo>
                    <a:lnTo>
                      <a:pt x="31338" y="61"/>
                    </a:lnTo>
                    <a:cubicBezTo>
                      <a:pt x="31217" y="882"/>
                      <a:pt x="31521" y="1763"/>
                      <a:pt x="31825" y="2523"/>
                    </a:cubicBezTo>
                    <a:lnTo>
                      <a:pt x="31916" y="2797"/>
                    </a:lnTo>
                    <a:cubicBezTo>
                      <a:pt x="32220" y="3587"/>
                      <a:pt x="32342" y="4681"/>
                      <a:pt x="31764" y="5107"/>
                    </a:cubicBezTo>
                    <a:cubicBezTo>
                      <a:pt x="31673" y="5167"/>
                      <a:pt x="31582" y="5198"/>
                      <a:pt x="31521" y="5259"/>
                    </a:cubicBezTo>
                    <a:cubicBezTo>
                      <a:pt x="29515" y="6444"/>
                      <a:pt x="27296" y="8116"/>
                      <a:pt x="25563" y="9757"/>
                    </a:cubicBezTo>
                    <a:cubicBezTo>
                      <a:pt x="24408" y="10882"/>
                      <a:pt x="23527" y="12098"/>
                      <a:pt x="22919" y="13374"/>
                    </a:cubicBezTo>
                    <a:cubicBezTo>
                      <a:pt x="22129" y="11642"/>
                      <a:pt x="21581" y="10122"/>
                      <a:pt x="21825" y="8025"/>
                    </a:cubicBezTo>
                    <a:cubicBezTo>
                      <a:pt x="21855" y="7781"/>
                      <a:pt x="22129" y="7417"/>
                      <a:pt x="21885" y="7386"/>
                    </a:cubicBezTo>
                    <a:cubicBezTo>
                      <a:pt x="21865" y="7384"/>
                      <a:pt x="21844" y="7382"/>
                      <a:pt x="21824" y="7382"/>
                    </a:cubicBezTo>
                    <a:cubicBezTo>
                      <a:pt x="21607" y="7382"/>
                      <a:pt x="21427" y="7529"/>
                      <a:pt x="21399" y="7751"/>
                    </a:cubicBezTo>
                    <a:cubicBezTo>
                      <a:pt x="21095" y="10304"/>
                      <a:pt x="21399" y="12250"/>
                      <a:pt x="22433" y="14468"/>
                    </a:cubicBezTo>
                    <a:cubicBezTo>
                      <a:pt x="22433" y="14468"/>
                      <a:pt x="22433" y="14499"/>
                      <a:pt x="22463" y="14499"/>
                    </a:cubicBezTo>
                    <a:cubicBezTo>
                      <a:pt x="22007" y="15836"/>
                      <a:pt x="21885" y="17204"/>
                      <a:pt x="22129" y="18511"/>
                    </a:cubicBezTo>
                    <a:cubicBezTo>
                      <a:pt x="22706" y="21733"/>
                      <a:pt x="25442" y="24043"/>
                      <a:pt x="27600" y="25380"/>
                    </a:cubicBezTo>
                    <a:cubicBezTo>
                      <a:pt x="28603" y="26019"/>
                      <a:pt x="29667" y="26566"/>
                      <a:pt x="30700" y="27113"/>
                    </a:cubicBezTo>
                    <a:cubicBezTo>
                      <a:pt x="32190" y="27903"/>
                      <a:pt x="33740" y="28694"/>
                      <a:pt x="35108" y="29727"/>
                    </a:cubicBezTo>
                    <a:cubicBezTo>
                      <a:pt x="35503" y="30031"/>
                      <a:pt x="35898" y="30365"/>
                      <a:pt x="36293" y="30760"/>
                    </a:cubicBezTo>
                    <a:cubicBezTo>
                      <a:pt x="36536" y="31064"/>
                      <a:pt x="36810" y="31399"/>
                      <a:pt x="37144" y="31703"/>
                    </a:cubicBezTo>
                    <a:cubicBezTo>
                      <a:pt x="37444" y="32112"/>
                      <a:pt x="37132" y="32668"/>
                      <a:pt x="36670" y="32668"/>
                    </a:cubicBezTo>
                    <a:cubicBezTo>
                      <a:pt x="36617" y="32668"/>
                      <a:pt x="36562" y="32661"/>
                      <a:pt x="36506" y="32645"/>
                    </a:cubicBezTo>
                    <a:cubicBezTo>
                      <a:pt x="36171" y="32554"/>
                      <a:pt x="35807" y="32523"/>
                      <a:pt x="35442" y="32523"/>
                    </a:cubicBezTo>
                    <a:lnTo>
                      <a:pt x="35411" y="32523"/>
                    </a:lnTo>
                    <a:cubicBezTo>
                      <a:pt x="33952" y="32523"/>
                      <a:pt x="32585" y="33040"/>
                      <a:pt x="31278" y="33557"/>
                    </a:cubicBezTo>
                    <a:cubicBezTo>
                      <a:pt x="30883" y="33709"/>
                      <a:pt x="30518" y="33861"/>
                      <a:pt x="30123" y="34013"/>
                    </a:cubicBezTo>
                    <a:cubicBezTo>
                      <a:pt x="28208" y="34682"/>
                      <a:pt x="26232" y="35016"/>
                      <a:pt x="24226" y="35016"/>
                    </a:cubicBezTo>
                    <a:cubicBezTo>
                      <a:pt x="23770" y="35016"/>
                      <a:pt x="22189" y="34925"/>
                      <a:pt x="21916" y="34013"/>
                    </a:cubicBezTo>
                    <a:cubicBezTo>
                      <a:pt x="21855" y="33800"/>
                      <a:pt x="21855" y="33618"/>
                      <a:pt x="21885" y="33375"/>
                    </a:cubicBezTo>
                    <a:cubicBezTo>
                      <a:pt x="21916" y="33314"/>
                      <a:pt x="21946" y="33223"/>
                      <a:pt x="21946" y="33162"/>
                    </a:cubicBezTo>
                    <a:cubicBezTo>
                      <a:pt x="22068" y="32827"/>
                      <a:pt x="22281" y="32493"/>
                      <a:pt x="22463" y="32189"/>
                    </a:cubicBezTo>
                    <a:cubicBezTo>
                      <a:pt x="22767" y="31764"/>
                      <a:pt x="23071" y="31368"/>
                      <a:pt x="23375" y="30943"/>
                    </a:cubicBezTo>
                    <a:cubicBezTo>
                      <a:pt x="25229" y="30365"/>
                      <a:pt x="26870" y="29089"/>
                      <a:pt x="27873" y="27417"/>
                    </a:cubicBezTo>
                    <a:cubicBezTo>
                      <a:pt x="27752" y="27417"/>
                      <a:pt x="27691" y="27356"/>
                      <a:pt x="27600" y="27295"/>
                    </a:cubicBezTo>
                    <a:cubicBezTo>
                      <a:pt x="27539" y="27630"/>
                      <a:pt x="27296" y="27903"/>
                      <a:pt x="27053" y="28146"/>
                    </a:cubicBezTo>
                    <a:cubicBezTo>
                      <a:pt x="26141" y="29058"/>
                      <a:pt x="25016" y="29757"/>
                      <a:pt x="23800" y="30213"/>
                    </a:cubicBezTo>
                    <a:cubicBezTo>
                      <a:pt x="24165" y="29514"/>
                      <a:pt x="24347" y="28694"/>
                      <a:pt x="24104" y="27964"/>
                    </a:cubicBezTo>
                    <a:lnTo>
                      <a:pt x="24104" y="27964"/>
                    </a:lnTo>
                    <a:cubicBezTo>
                      <a:pt x="23922" y="27994"/>
                      <a:pt x="23740" y="28025"/>
                      <a:pt x="23527" y="28025"/>
                    </a:cubicBezTo>
                    <a:cubicBezTo>
                      <a:pt x="23648" y="29241"/>
                      <a:pt x="23223" y="30122"/>
                      <a:pt x="22524" y="30821"/>
                    </a:cubicBezTo>
                    <a:cubicBezTo>
                      <a:pt x="22296" y="31049"/>
                      <a:pt x="21988" y="31165"/>
                      <a:pt x="21680" y="31165"/>
                    </a:cubicBezTo>
                    <a:cubicBezTo>
                      <a:pt x="21454" y="31165"/>
                      <a:pt x="21228" y="31102"/>
                      <a:pt x="21034" y="30973"/>
                    </a:cubicBezTo>
                    <a:cubicBezTo>
                      <a:pt x="20822" y="30852"/>
                      <a:pt x="20578" y="30730"/>
                      <a:pt x="20274" y="30578"/>
                    </a:cubicBezTo>
                    <a:cubicBezTo>
                      <a:pt x="20122" y="30487"/>
                      <a:pt x="19484" y="30305"/>
                      <a:pt x="19363" y="30244"/>
                    </a:cubicBezTo>
                    <a:cubicBezTo>
                      <a:pt x="18815" y="29970"/>
                      <a:pt x="18238" y="29666"/>
                      <a:pt x="17904" y="29271"/>
                    </a:cubicBezTo>
                    <a:cubicBezTo>
                      <a:pt x="17721" y="29058"/>
                      <a:pt x="17417" y="28146"/>
                      <a:pt x="17417" y="27873"/>
                    </a:cubicBezTo>
                    <a:lnTo>
                      <a:pt x="17144" y="28238"/>
                    </a:lnTo>
                    <a:cubicBezTo>
                      <a:pt x="17144" y="28724"/>
                      <a:pt x="17326" y="29210"/>
                      <a:pt x="17630" y="29605"/>
                    </a:cubicBezTo>
                    <a:cubicBezTo>
                      <a:pt x="18086" y="30153"/>
                      <a:pt x="18724" y="30457"/>
                      <a:pt x="19332" y="30760"/>
                    </a:cubicBezTo>
                    <a:cubicBezTo>
                      <a:pt x="19454" y="30821"/>
                      <a:pt x="19575" y="30882"/>
                      <a:pt x="19697" y="30943"/>
                    </a:cubicBezTo>
                    <a:cubicBezTo>
                      <a:pt x="20183" y="31216"/>
                      <a:pt x="20548" y="31460"/>
                      <a:pt x="20761" y="31764"/>
                    </a:cubicBezTo>
                    <a:cubicBezTo>
                      <a:pt x="20426" y="31612"/>
                      <a:pt x="20092" y="31551"/>
                      <a:pt x="19758" y="31520"/>
                    </a:cubicBezTo>
                    <a:cubicBezTo>
                      <a:pt x="19423" y="31520"/>
                      <a:pt x="19089" y="31551"/>
                      <a:pt x="18755" y="31581"/>
                    </a:cubicBezTo>
                    <a:cubicBezTo>
                      <a:pt x="18509" y="31599"/>
                      <a:pt x="18273" y="31616"/>
                      <a:pt x="18042" y="31616"/>
                    </a:cubicBezTo>
                    <a:cubicBezTo>
                      <a:pt x="17873" y="31616"/>
                      <a:pt x="17706" y="31607"/>
                      <a:pt x="17539" y="31581"/>
                    </a:cubicBezTo>
                    <a:cubicBezTo>
                      <a:pt x="16536" y="31399"/>
                      <a:pt x="15685" y="30396"/>
                      <a:pt x="15715" y="29362"/>
                    </a:cubicBezTo>
                    <a:cubicBezTo>
                      <a:pt x="15715" y="29241"/>
                      <a:pt x="15745" y="29150"/>
                      <a:pt x="15745" y="29028"/>
                    </a:cubicBezTo>
                    <a:cubicBezTo>
                      <a:pt x="15776" y="28754"/>
                      <a:pt x="15806" y="28420"/>
                      <a:pt x="15685" y="28086"/>
                    </a:cubicBezTo>
                    <a:cubicBezTo>
                      <a:pt x="15593" y="27660"/>
                      <a:pt x="15290" y="27356"/>
                      <a:pt x="15046" y="27052"/>
                    </a:cubicBezTo>
                    <a:cubicBezTo>
                      <a:pt x="14986" y="26991"/>
                      <a:pt x="14712" y="26596"/>
                      <a:pt x="14651" y="26505"/>
                    </a:cubicBezTo>
                    <a:cubicBezTo>
                      <a:pt x="14347" y="26140"/>
                      <a:pt x="14378" y="26019"/>
                      <a:pt x="14256" y="25563"/>
                    </a:cubicBezTo>
                    <a:cubicBezTo>
                      <a:pt x="14256" y="25502"/>
                      <a:pt x="14256" y="25441"/>
                      <a:pt x="14226" y="25411"/>
                    </a:cubicBezTo>
                    <a:cubicBezTo>
                      <a:pt x="14104" y="24742"/>
                      <a:pt x="14195" y="24043"/>
                      <a:pt x="14499" y="23435"/>
                    </a:cubicBezTo>
                    <a:cubicBezTo>
                      <a:pt x="14621" y="23222"/>
                      <a:pt x="14530" y="22949"/>
                      <a:pt x="14286" y="22827"/>
                    </a:cubicBezTo>
                    <a:cubicBezTo>
                      <a:pt x="14260" y="22816"/>
                      <a:pt x="14237" y="22811"/>
                      <a:pt x="14216" y="22811"/>
                    </a:cubicBezTo>
                    <a:cubicBezTo>
                      <a:pt x="14072" y="22811"/>
                      <a:pt x="14062" y="23067"/>
                      <a:pt x="13982" y="23253"/>
                    </a:cubicBezTo>
                    <a:cubicBezTo>
                      <a:pt x="13770" y="23678"/>
                      <a:pt x="13618" y="24043"/>
                      <a:pt x="13557" y="24469"/>
                    </a:cubicBezTo>
                    <a:cubicBezTo>
                      <a:pt x="12189" y="23162"/>
                      <a:pt x="10183" y="22128"/>
                      <a:pt x="8299" y="21915"/>
                    </a:cubicBezTo>
                    <a:cubicBezTo>
                      <a:pt x="7934" y="21885"/>
                      <a:pt x="7599" y="21885"/>
                      <a:pt x="7265" y="21855"/>
                    </a:cubicBezTo>
                    <a:cubicBezTo>
                      <a:pt x="6444" y="21824"/>
                      <a:pt x="5715" y="21794"/>
                      <a:pt x="5046" y="21520"/>
                    </a:cubicBezTo>
                    <a:cubicBezTo>
                      <a:pt x="4529" y="21277"/>
                      <a:pt x="4073" y="20791"/>
                      <a:pt x="3952" y="20274"/>
                    </a:cubicBezTo>
                    <a:cubicBezTo>
                      <a:pt x="3922" y="20213"/>
                      <a:pt x="3922" y="20152"/>
                      <a:pt x="3891" y="20092"/>
                    </a:cubicBezTo>
                    <a:cubicBezTo>
                      <a:pt x="4013" y="19848"/>
                      <a:pt x="4073" y="19605"/>
                      <a:pt x="4104" y="19362"/>
                    </a:cubicBezTo>
                    <a:cubicBezTo>
                      <a:pt x="4347" y="19089"/>
                      <a:pt x="4681" y="18937"/>
                      <a:pt x="5046" y="18785"/>
                    </a:cubicBezTo>
                    <a:cubicBezTo>
                      <a:pt x="5046" y="18785"/>
                      <a:pt x="5046" y="18785"/>
                      <a:pt x="5046" y="18754"/>
                    </a:cubicBezTo>
                    <a:cubicBezTo>
                      <a:pt x="5077" y="18785"/>
                      <a:pt x="5137" y="18815"/>
                      <a:pt x="5198" y="18815"/>
                    </a:cubicBezTo>
                    <a:cubicBezTo>
                      <a:pt x="5593" y="18815"/>
                      <a:pt x="6049" y="18845"/>
                      <a:pt x="6505" y="18845"/>
                    </a:cubicBezTo>
                    <a:cubicBezTo>
                      <a:pt x="7539" y="18845"/>
                      <a:pt x="8633" y="18572"/>
                      <a:pt x="9606" y="18025"/>
                    </a:cubicBezTo>
                    <a:cubicBezTo>
                      <a:pt x="11186" y="17174"/>
                      <a:pt x="13223" y="13465"/>
                      <a:pt x="13770" y="12280"/>
                    </a:cubicBezTo>
                    <a:lnTo>
                      <a:pt x="13344" y="12189"/>
                    </a:lnTo>
                    <a:cubicBezTo>
                      <a:pt x="12797" y="13222"/>
                      <a:pt x="10213" y="16900"/>
                      <a:pt x="9180" y="17447"/>
                    </a:cubicBezTo>
                    <a:cubicBezTo>
                      <a:pt x="8398" y="17852"/>
                      <a:pt x="7471" y="17969"/>
                      <a:pt x="6572" y="17969"/>
                    </a:cubicBezTo>
                    <a:cubicBezTo>
                      <a:pt x="6458" y="17969"/>
                      <a:pt x="6344" y="17967"/>
                      <a:pt x="6232" y="17964"/>
                    </a:cubicBezTo>
                    <a:cubicBezTo>
                      <a:pt x="6596" y="17538"/>
                      <a:pt x="6779" y="17022"/>
                      <a:pt x="6596" y="16475"/>
                    </a:cubicBezTo>
                    <a:cubicBezTo>
                      <a:pt x="6323" y="15836"/>
                      <a:pt x="5684" y="15623"/>
                      <a:pt x="5168" y="15441"/>
                    </a:cubicBezTo>
                    <a:cubicBezTo>
                      <a:pt x="4803" y="15350"/>
                      <a:pt x="4469" y="15228"/>
                      <a:pt x="4286" y="15016"/>
                    </a:cubicBezTo>
                    <a:cubicBezTo>
                      <a:pt x="3830" y="14529"/>
                      <a:pt x="3952" y="13769"/>
                      <a:pt x="4256" y="13374"/>
                    </a:cubicBezTo>
                    <a:cubicBezTo>
                      <a:pt x="4469" y="13070"/>
                      <a:pt x="4894" y="11946"/>
                      <a:pt x="4985" y="11155"/>
                    </a:cubicBezTo>
                    <a:lnTo>
                      <a:pt x="4985" y="11155"/>
                    </a:lnTo>
                    <a:lnTo>
                      <a:pt x="4681" y="11368"/>
                    </a:lnTo>
                    <a:cubicBezTo>
                      <a:pt x="4621" y="11702"/>
                      <a:pt x="4499" y="12158"/>
                      <a:pt x="4134" y="12675"/>
                    </a:cubicBezTo>
                    <a:cubicBezTo>
                      <a:pt x="3222" y="13891"/>
                      <a:pt x="3010" y="14894"/>
                      <a:pt x="3618" y="15593"/>
                    </a:cubicBezTo>
                    <a:cubicBezTo>
                      <a:pt x="3952" y="16019"/>
                      <a:pt x="4438" y="16171"/>
                      <a:pt x="4894" y="16292"/>
                    </a:cubicBezTo>
                    <a:cubicBezTo>
                      <a:pt x="5381" y="16444"/>
                      <a:pt x="5654" y="16566"/>
                      <a:pt x="5745" y="16809"/>
                    </a:cubicBezTo>
                    <a:cubicBezTo>
                      <a:pt x="5867" y="17113"/>
                      <a:pt x="5502" y="17538"/>
                      <a:pt x="5077" y="17751"/>
                    </a:cubicBezTo>
                    <a:cubicBezTo>
                      <a:pt x="4955" y="17842"/>
                      <a:pt x="4803" y="17903"/>
                      <a:pt x="4651" y="17964"/>
                    </a:cubicBezTo>
                    <a:cubicBezTo>
                      <a:pt x="4469" y="18055"/>
                      <a:pt x="4286" y="18146"/>
                      <a:pt x="4073" y="18268"/>
                    </a:cubicBezTo>
                    <a:cubicBezTo>
                      <a:pt x="4013" y="17934"/>
                      <a:pt x="3922" y="17630"/>
                      <a:pt x="3830" y="17356"/>
                    </a:cubicBezTo>
                    <a:cubicBezTo>
                      <a:pt x="3618" y="16779"/>
                      <a:pt x="3010" y="16657"/>
                      <a:pt x="2615" y="16292"/>
                    </a:cubicBezTo>
                    <a:cubicBezTo>
                      <a:pt x="2493" y="16201"/>
                      <a:pt x="1855" y="15502"/>
                      <a:pt x="1794" y="15411"/>
                    </a:cubicBezTo>
                    <a:cubicBezTo>
                      <a:pt x="882" y="14286"/>
                      <a:pt x="335" y="12827"/>
                      <a:pt x="548" y="11307"/>
                    </a:cubicBezTo>
                    <a:lnTo>
                      <a:pt x="548" y="11307"/>
                    </a:lnTo>
                    <a:lnTo>
                      <a:pt x="213" y="11368"/>
                    </a:lnTo>
                    <a:cubicBezTo>
                      <a:pt x="0" y="13131"/>
                      <a:pt x="548" y="15016"/>
                      <a:pt x="1824" y="16292"/>
                    </a:cubicBezTo>
                    <a:cubicBezTo>
                      <a:pt x="1946" y="16414"/>
                      <a:pt x="2037" y="16505"/>
                      <a:pt x="2159" y="16627"/>
                    </a:cubicBezTo>
                    <a:cubicBezTo>
                      <a:pt x="2523" y="16961"/>
                      <a:pt x="2858" y="17265"/>
                      <a:pt x="2979" y="17660"/>
                    </a:cubicBezTo>
                    <a:cubicBezTo>
                      <a:pt x="3192" y="18207"/>
                      <a:pt x="3283" y="18663"/>
                      <a:pt x="3253" y="19058"/>
                    </a:cubicBezTo>
                    <a:cubicBezTo>
                      <a:pt x="3010" y="19484"/>
                      <a:pt x="2949" y="19970"/>
                      <a:pt x="3070" y="20487"/>
                    </a:cubicBezTo>
                    <a:cubicBezTo>
                      <a:pt x="3283" y="21277"/>
                      <a:pt x="3922" y="22007"/>
                      <a:pt x="4681" y="22311"/>
                    </a:cubicBezTo>
                    <a:cubicBezTo>
                      <a:pt x="5502" y="22675"/>
                      <a:pt x="6384" y="22706"/>
                      <a:pt x="7235" y="22736"/>
                    </a:cubicBezTo>
                    <a:cubicBezTo>
                      <a:pt x="7569" y="22766"/>
                      <a:pt x="7873" y="22766"/>
                      <a:pt x="8207" y="22797"/>
                    </a:cubicBezTo>
                    <a:cubicBezTo>
                      <a:pt x="10213" y="23010"/>
                      <a:pt x="12372" y="24803"/>
                      <a:pt x="13587" y="26414"/>
                    </a:cubicBezTo>
                    <a:cubicBezTo>
                      <a:pt x="13739" y="27022"/>
                      <a:pt x="13770" y="27265"/>
                      <a:pt x="14165" y="27751"/>
                    </a:cubicBezTo>
                    <a:cubicBezTo>
                      <a:pt x="14226" y="27843"/>
                      <a:pt x="14317" y="27934"/>
                      <a:pt x="14378" y="28025"/>
                    </a:cubicBezTo>
                    <a:cubicBezTo>
                      <a:pt x="14590" y="28268"/>
                      <a:pt x="14773" y="28481"/>
                      <a:pt x="14834" y="28694"/>
                    </a:cubicBezTo>
                    <a:cubicBezTo>
                      <a:pt x="14894" y="28876"/>
                      <a:pt x="14864" y="29119"/>
                      <a:pt x="14864" y="29362"/>
                    </a:cubicBezTo>
                    <a:cubicBezTo>
                      <a:pt x="14834" y="29484"/>
                      <a:pt x="14834" y="29605"/>
                      <a:pt x="14834" y="29727"/>
                    </a:cubicBezTo>
                    <a:cubicBezTo>
                      <a:pt x="14803" y="31186"/>
                      <a:pt x="15958" y="32584"/>
                      <a:pt x="17387" y="32827"/>
                    </a:cubicBezTo>
                    <a:cubicBezTo>
                      <a:pt x="17578" y="32863"/>
                      <a:pt x="17768" y="32876"/>
                      <a:pt x="17959" y="32876"/>
                    </a:cubicBezTo>
                    <a:cubicBezTo>
                      <a:pt x="18255" y="32876"/>
                      <a:pt x="18550" y="32846"/>
                      <a:pt x="18846" y="32827"/>
                    </a:cubicBezTo>
                    <a:cubicBezTo>
                      <a:pt x="19150" y="32797"/>
                      <a:pt x="19423" y="32797"/>
                      <a:pt x="19727" y="32797"/>
                    </a:cubicBezTo>
                    <a:cubicBezTo>
                      <a:pt x="20244" y="32827"/>
                      <a:pt x="20791" y="33162"/>
                      <a:pt x="21004" y="33557"/>
                    </a:cubicBezTo>
                    <a:lnTo>
                      <a:pt x="21004" y="33922"/>
                    </a:lnTo>
                    <a:cubicBezTo>
                      <a:pt x="20943" y="34286"/>
                      <a:pt x="20913" y="34317"/>
                      <a:pt x="21034" y="34742"/>
                    </a:cubicBezTo>
                    <a:cubicBezTo>
                      <a:pt x="21338" y="35776"/>
                      <a:pt x="23040" y="36262"/>
                      <a:pt x="24743" y="36262"/>
                    </a:cubicBezTo>
                    <a:cubicBezTo>
                      <a:pt x="26262" y="36262"/>
                      <a:pt x="27326" y="36141"/>
                      <a:pt x="28846" y="35897"/>
                    </a:cubicBezTo>
                    <a:cubicBezTo>
                      <a:pt x="30275" y="35654"/>
                      <a:pt x="31582" y="34955"/>
                      <a:pt x="32949" y="34469"/>
                    </a:cubicBezTo>
                    <a:cubicBezTo>
                      <a:pt x="33365" y="34315"/>
                      <a:pt x="33807" y="34248"/>
                      <a:pt x="34258" y="34248"/>
                    </a:cubicBezTo>
                    <a:cubicBezTo>
                      <a:pt x="34963" y="34248"/>
                      <a:pt x="35686" y="34410"/>
                      <a:pt x="36354" y="34651"/>
                    </a:cubicBezTo>
                    <a:cubicBezTo>
                      <a:pt x="37387" y="35046"/>
                      <a:pt x="38117" y="35897"/>
                      <a:pt x="38208" y="37022"/>
                    </a:cubicBezTo>
                    <a:cubicBezTo>
                      <a:pt x="38238" y="37539"/>
                      <a:pt x="38451" y="37721"/>
                      <a:pt x="37995" y="38633"/>
                    </a:cubicBezTo>
                    <a:cubicBezTo>
                      <a:pt x="37509" y="39758"/>
                      <a:pt x="36810" y="40821"/>
                      <a:pt x="36080" y="41946"/>
                    </a:cubicBezTo>
                    <a:cubicBezTo>
                      <a:pt x="34834" y="43922"/>
                      <a:pt x="33497" y="45989"/>
                      <a:pt x="33436" y="48329"/>
                    </a:cubicBezTo>
                    <a:cubicBezTo>
                      <a:pt x="33436" y="48876"/>
                      <a:pt x="33497" y="49423"/>
                      <a:pt x="33588" y="49940"/>
                    </a:cubicBezTo>
                    <a:cubicBezTo>
                      <a:pt x="33588" y="49970"/>
                      <a:pt x="33588" y="49970"/>
                      <a:pt x="33588" y="50001"/>
                    </a:cubicBezTo>
                    <a:cubicBezTo>
                      <a:pt x="33770" y="50852"/>
                      <a:pt x="34074" y="51673"/>
                      <a:pt x="34348" y="52463"/>
                    </a:cubicBezTo>
                    <a:cubicBezTo>
                      <a:pt x="34560" y="53040"/>
                      <a:pt x="34834" y="53648"/>
                      <a:pt x="34925" y="54226"/>
                    </a:cubicBezTo>
                    <a:cubicBezTo>
                      <a:pt x="36840" y="68542"/>
                      <a:pt x="32949" y="75381"/>
                      <a:pt x="31308" y="78086"/>
                    </a:cubicBezTo>
                    <a:cubicBezTo>
                      <a:pt x="31156" y="78299"/>
                      <a:pt x="31247" y="78573"/>
                      <a:pt x="31430" y="78725"/>
                    </a:cubicBezTo>
                    <a:cubicBezTo>
                      <a:pt x="31521" y="78755"/>
                      <a:pt x="31582" y="78785"/>
                      <a:pt x="31673" y="78785"/>
                    </a:cubicBezTo>
                    <a:cubicBezTo>
                      <a:pt x="31774" y="78785"/>
                      <a:pt x="33942" y="78853"/>
                      <a:pt x="35404" y="78853"/>
                    </a:cubicBezTo>
                    <a:cubicBezTo>
                      <a:pt x="36134" y="78853"/>
                      <a:pt x="36688" y="78836"/>
                      <a:pt x="36718" y="78785"/>
                    </a:cubicBezTo>
                    <a:cubicBezTo>
                      <a:pt x="38512" y="75868"/>
                      <a:pt x="41855" y="64804"/>
                      <a:pt x="39089" y="54195"/>
                    </a:cubicBezTo>
                    <a:cubicBezTo>
                      <a:pt x="38937" y="53588"/>
                      <a:pt x="38573" y="52706"/>
                      <a:pt x="38360" y="52129"/>
                    </a:cubicBezTo>
                    <a:cubicBezTo>
                      <a:pt x="37904" y="50822"/>
                      <a:pt x="37357" y="50031"/>
                      <a:pt x="37387" y="48724"/>
                    </a:cubicBezTo>
                    <a:cubicBezTo>
                      <a:pt x="37448" y="47326"/>
                      <a:pt x="37874" y="46049"/>
                      <a:pt x="38573" y="44773"/>
                    </a:cubicBezTo>
                    <a:cubicBezTo>
                      <a:pt x="38633" y="44712"/>
                      <a:pt x="38725" y="44621"/>
                      <a:pt x="38816" y="44530"/>
                    </a:cubicBezTo>
                    <a:cubicBezTo>
                      <a:pt x="39758" y="43679"/>
                      <a:pt x="38846" y="42919"/>
                      <a:pt x="40366" y="42402"/>
                    </a:cubicBezTo>
                    <a:cubicBezTo>
                      <a:pt x="41187" y="42098"/>
                      <a:pt x="41977" y="41855"/>
                      <a:pt x="42676" y="41521"/>
                    </a:cubicBezTo>
                    <a:cubicBezTo>
                      <a:pt x="44561" y="40639"/>
                      <a:pt x="46931" y="39393"/>
                      <a:pt x="48117" y="37417"/>
                    </a:cubicBezTo>
                    <a:cubicBezTo>
                      <a:pt x="49272" y="35502"/>
                      <a:pt x="49059" y="32584"/>
                      <a:pt x="47053" y="31125"/>
                    </a:cubicBezTo>
                    <a:cubicBezTo>
                      <a:pt x="46719" y="30852"/>
                      <a:pt x="46688" y="30639"/>
                      <a:pt x="46324" y="30457"/>
                    </a:cubicBezTo>
                    <a:cubicBezTo>
                      <a:pt x="46080" y="30335"/>
                      <a:pt x="45989" y="30122"/>
                      <a:pt x="45776" y="29970"/>
                    </a:cubicBezTo>
                    <a:cubicBezTo>
                      <a:pt x="45746" y="29940"/>
                      <a:pt x="45351" y="29453"/>
                      <a:pt x="45320" y="29393"/>
                    </a:cubicBezTo>
                    <a:cubicBezTo>
                      <a:pt x="45138" y="28967"/>
                      <a:pt x="45017" y="28998"/>
                      <a:pt x="45260" y="28572"/>
                    </a:cubicBezTo>
                    <a:cubicBezTo>
                      <a:pt x="45533" y="28025"/>
                      <a:pt x="46050" y="27599"/>
                      <a:pt x="46567" y="27174"/>
                    </a:cubicBezTo>
                    <a:cubicBezTo>
                      <a:pt x="46810" y="26961"/>
                      <a:pt x="47023" y="26779"/>
                      <a:pt x="47235" y="26566"/>
                    </a:cubicBezTo>
                    <a:cubicBezTo>
                      <a:pt x="48694" y="25168"/>
                      <a:pt x="49545" y="23314"/>
                      <a:pt x="49515" y="21307"/>
                    </a:cubicBezTo>
                    <a:lnTo>
                      <a:pt x="49515" y="21307"/>
                    </a:lnTo>
                    <a:lnTo>
                      <a:pt x="49029" y="21338"/>
                    </a:lnTo>
                    <a:cubicBezTo>
                      <a:pt x="49059" y="23101"/>
                      <a:pt x="48755" y="24013"/>
                      <a:pt x="47479" y="25259"/>
                    </a:cubicBezTo>
                    <a:cubicBezTo>
                      <a:pt x="47266" y="25441"/>
                      <a:pt x="46445" y="26171"/>
                      <a:pt x="46232" y="26353"/>
                    </a:cubicBezTo>
                    <a:cubicBezTo>
                      <a:pt x="45655" y="26839"/>
                      <a:pt x="45442" y="27022"/>
                      <a:pt x="45108" y="27295"/>
                    </a:cubicBezTo>
                    <a:cubicBezTo>
                      <a:pt x="45017" y="27387"/>
                      <a:pt x="44804" y="27691"/>
                      <a:pt x="44621" y="28025"/>
                    </a:cubicBezTo>
                    <a:cubicBezTo>
                      <a:pt x="44561" y="28145"/>
                      <a:pt x="44453" y="28199"/>
                      <a:pt x="44343" y="28199"/>
                    </a:cubicBezTo>
                    <a:cubicBezTo>
                      <a:pt x="44175" y="28199"/>
                      <a:pt x="44001" y="28075"/>
                      <a:pt x="43983" y="27873"/>
                    </a:cubicBezTo>
                    <a:cubicBezTo>
                      <a:pt x="43953" y="27599"/>
                      <a:pt x="43953" y="27356"/>
                      <a:pt x="43983" y="27083"/>
                    </a:cubicBezTo>
                    <a:cubicBezTo>
                      <a:pt x="44074" y="26080"/>
                      <a:pt x="44409" y="24165"/>
                      <a:pt x="44834" y="23222"/>
                    </a:cubicBezTo>
                    <a:lnTo>
                      <a:pt x="44226" y="22918"/>
                    </a:lnTo>
                    <a:cubicBezTo>
                      <a:pt x="43831" y="23800"/>
                      <a:pt x="43193" y="25988"/>
                      <a:pt x="43102" y="26991"/>
                    </a:cubicBezTo>
                    <a:cubicBezTo>
                      <a:pt x="42950" y="28390"/>
                      <a:pt x="43375" y="29697"/>
                      <a:pt x="44257" y="30457"/>
                    </a:cubicBezTo>
                    <a:cubicBezTo>
                      <a:pt x="44378" y="30578"/>
                      <a:pt x="44561" y="30700"/>
                      <a:pt x="44713" y="30791"/>
                    </a:cubicBezTo>
                    <a:cubicBezTo>
                      <a:pt x="44925" y="31034"/>
                      <a:pt x="45168" y="31216"/>
                      <a:pt x="45472" y="31277"/>
                    </a:cubicBezTo>
                    <a:lnTo>
                      <a:pt x="45594" y="31277"/>
                    </a:lnTo>
                    <a:cubicBezTo>
                      <a:pt x="45594" y="31277"/>
                      <a:pt x="45959" y="31764"/>
                      <a:pt x="45989" y="31764"/>
                    </a:cubicBezTo>
                    <a:cubicBezTo>
                      <a:pt x="46324" y="31916"/>
                      <a:pt x="46172" y="31855"/>
                      <a:pt x="46445" y="32067"/>
                    </a:cubicBezTo>
                    <a:cubicBezTo>
                      <a:pt x="47995" y="33192"/>
                      <a:pt x="47539" y="35077"/>
                      <a:pt x="46597" y="36657"/>
                    </a:cubicBezTo>
                    <a:cubicBezTo>
                      <a:pt x="45533" y="38451"/>
                      <a:pt x="45047" y="38147"/>
                      <a:pt x="43284" y="38998"/>
                    </a:cubicBezTo>
                    <a:cubicBezTo>
                      <a:pt x="42646" y="39302"/>
                      <a:pt x="42129" y="39484"/>
                      <a:pt x="41308" y="39758"/>
                    </a:cubicBezTo>
                    <a:cubicBezTo>
                      <a:pt x="41247" y="39758"/>
                      <a:pt x="41187" y="39788"/>
                      <a:pt x="41126" y="39818"/>
                    </a:cubicBezTo>
                    <a:cubicBezTo>
                      <a:pt x="41035" y="39854"/>
                      <a:pt x="40946" y="39870"/>
                      <a:pt x="40860" y="39870"/>
                    </a:cubicBezTo>
                    <a:cubicBezTo>
                      <a:pt x="40427" y="39870"/>
                      <a:pt x="40092" y="39459"/>
                      <a:pt x="40244" y="39028"/>
                    </a:cubicBezTo>
                    <a:cubicBezTo>
                      <a:pt x="40548" y="38025"/>
                      <a:pt x="40609" y="37508"/>
                      <a:pt x="40731" y="36323"/>
                    </a:cubicBezTo>
                    <a:cubicBezTo>
                      <a:pt x="40731" y="36262"/>
                      <a:pt x="40731" y="36232"/>
                      <a:pt x="40731" y="36201"/>
                    </a:cubicBezTo>
                    <a:cubicBezTo>
                      <a:pt x="40761" y="36141"/>
                      <a:pt x="40792" y="36080"/>
                      <a:pt x="40792" y="35989"/>
                    </a:cubicBezTo>
                    <a:cubicBezTo>
                      <a:pt x="40822" y="35715"/>
                      <a:pt x="40792" y="35441"/>
                      <a:pt x="40700" y="35168"/>
                    </a:cubicBezTo>
                    <a:cubicBezTo>
                      <a:pt x="40488" y="32949"/>
                      <a:pt x="38481" y="30183"/>
                      <a:pt x="36597" y="28359"/>
                    </a:cubicBezTo>
                    <a:cubicBezTo>
                      <a:pt x="35776" y="26505"/>
                      <a:pt x="34682" y="24499"/>
                      <a:pt x="35259" y="21946"/>
                    </a:cubicBezTo>
                    <a:lnTo>
                      <a:pt x="34743" y="21946"/>
                    </a:lnTo>
                    <a:cubicBezTo>
                      <a:pt x="34408" y="23466"/>
                      <a:pt x="34317" y="24864"/>
                      <a:pt x="34439" y="26171"/>
                    </a:cubicBezTo>
                    <a:cubicBezTo>
                      <a:pt x="34484" y="26552"/>
                      <a:pt x="34181" y="26834"/>
                      <a:pt x="33849" y="26834"/>
                    </a:cubicBezTo>
                    <a:cubicBezTo>
                      <a:pt x="33731" y="26834"/>
                      <a:pt x="33608" y="26798"/>
                      <a:pt x="33497" y="26718"/>
                    </a:cubicBezTo>
                    <a:cubicBezTo>
                      <a:pt x="33132" y="26444"/>
                      <a:pt x="32767" y="26201"/>
                      <a:pt x="31977" y="25776"/>
                    </a:cubicBezTo>
                    <a:cubicBezTo>
                      <a:pt x="30974" y="25259"/>
                      <a:pt x="29515" y="24590"/>
                      <a:pt x="28512" y="23982"/>
                    </a:cubicBezTo>
                    <a:cubicBezTo>
                      <a:pt x="26506" y="22736"/>
                      <a:pt x="24135" y="21307"/>
                      <a:pt x="23588" y="18389"/>
                    </a:cubicBezTo>
                    <a:cubicBezTo>
                      <a:pt x="23101" y="15775"/>
                      <a:pt x="23983" y="13131"/>
                      <a:pt x="26475" y="10760"/>
                    </a:cubicBezTo>
                    <a:cubicBezTo>
                      <a:pt x="27569" y="9696"/>
                      <a:pt x="28694" y="8663"/>
                      <a:pt x="29910" y="7751"/>
                    </a:cubicBezTo>
                    <a:cubicBezTo>
                      <a:pt x="31886" y="7204"/>
                      <a:pt x="34104" y="7386"/>
                      <a:pt x="36080" y="6687"/>
                    </a:cubicBezTo>
                    <a:cubicBezTo>
                      <a:pt x="36232" y="6657"/>
                      <a:pt x="36354" y="6596"/>
                      <a:pt x="36445" y="6505"/>
                    </a:cubicBezTo>
                    <a:cubicBezTo>
                      <a:pt x="36536" y="6383"/>
                      <a:pt x="36597" y="6231"/>
                      <a:pt x="36536" y="6110"/>
                    </a:cubicBezTo>
                    <a:lnTo>
                      <a:pt x="36536" y="6110"/>
                    </a:lnTo>
                    <a:cubicBezTo>
                      <a:pt x="35478" y="6619"/>
                      <a:pt x="34310" y="6868"/>
                      <a:pt x="33143" y="6868"/>
                    </a:cubicBezTo>
                    <a:cubicBezTo>
                      <a:pt x="32567" y="6868"/>
                      <a:pt x="31992" y="6808"/>
                      <a:pt x="31430" y="6687"/>
                    </a:cubicBezTo>
                    <a:cubicBezTo>
                      <a:pt x="31430" y="6687"/>
                      <a:pt x="31430" y="6687"/>
                      <a:pt x="31430" y="6657"/>
                    </a:cubicBezTo>
                    <a:cubicBezTo>
                      <a:pt x="32007" y="6292"/>
                      <a:pt x="32615" y="5958"/>
                      <a:pt x="33193" y="5593"/>
                    </a:cubicBezTo>
                    <a:cubicBezTo>
                      <a:pt x="33922" y="5137"/>
                      <a:pt x="34743" y="4620"/>
                      <a:pt x="35472" y="3952"/>
                    </a:cubicBezTo>
                    <a:cubicBezTo>
                      <a:pt x="35503" y="3982"/>
                      <a:pt x="35503" y="3982"/>
                      <a:pt x="35533" y="3982"/>
                    </a:cubicBezTo>
                    <a:cubicBezTo>
                      <a:pt x="35807" y="4073"/>
                      <a:pt x="36111" y="4104"/>
                      <a:pt x="36384" y="4104"/>
                    </a:cubicBezTo>
                    <a:cubicBezTo>
                      <a:pt x="37600" y="4104"/>
                      <a:pt x="38360" y="3496"/>
                      <a:pt x="39059" y="2462"/>
                    </a:cubicBezTo>
                    <a:cubicBezTo>
                      <a:pt x="39515" y="1763"/>
                      <a:pt x="39697" y="912"/>
                      <a:pt x="39636" y="61"/>
                    </a:cubicBezTo>
                    <a:lnTo>
                      <a:pt x="39241" y="61"/>
                    </a:lnTo>
                    <a:cubicBezTo>
                      <a:pt x="39302" y="730"/>
                      <a:pt x="39120" y="1398"/>
                      <a:pt x="38785" y="1976"/>
                    </a:cubicBezTo>
                    <a:cubicBezTo>
                      <a:pt x="38147" y="3192"/>
                      <a:pt x="37296" y="3465"/>
                      <a:pt x="36445" y="3465"/>
                    </a:cubicBezTo>
                    <a:cubicBezTo>
                      <a:pt x="36263" y="3465"/>
                      <a:pt x="36141" y="3252"/>
                      <a:pt x="36232" y="3101"/>
                    </a:cubicBezTo>
                    <a:cubicBezTo>
                      <a:pt x="36354" y="2857"/>
                      <a:pt x="36475" y="2523"/>
                      <a:pt x="36475" y="2401"/>
                    </a:cubicBezTo>
                    <a:cubicBezTo>
                      <a:pt x="36658" y="1125"/>
                      <a:pt x="36688" y="942"/>
                      <a:pt x="36445" y="61"/>
                    </a:cubicBezTo>
                    <a:lnTo>
                      <a:pt x="35959" y="61"/>
                    </a:lnTo>
                    <a:cubicBezTo>
                      <a:pt x="36232" y="730"/>
                      <a:pt x="36111" y="1611"/>
                      <a:pt x="35746" y="2249"/>
                    </a:cubicBezTo>
                    <a:cubicBezTo>
                      <a:pt x="35229" y="3192"/>
                      <a:pt x="34226" y="3891"/>
                      <a:pt x="33345" y="4468"/>
                    </a:cubicBezTo>
                    <a:cubicBezTo>
                      <a:pt x="33223" y="4529"/>
                      <a:pt x="32828" y="4711"/>
                      <a:pt x="32706" y="4742"/>
                    </a:cubicBezTo>
                    <a:cubicBezTo>
                      <a:pt x="32858" y="4073"/>
                      <a:pt x="32706" y="3404"/>
                      <a:pt x="32463" y="2705"/>
                    </a:cubicBezTo>
                    <a:lnTo>
                      <a:pt x="32129" y="2067"/>
                    </a:lnTo>
                    <a:cubicBezTo>
                      <a:pt x="31825" y="1307"/>
                      <a:pt x="31582" y="669"/>
                      <a:pt x="317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5" name="Google Shape;12755;p33"/>
              <p:cNvSpPr/>
              <p:nvPr/>
            </p:nvSpPr>
            <p:spPr>
              <a:xfrm>
                <a:off x="2467778" y="3284993"/>
                <a:ext cx="554133" cy="258917"/>
              </a:xfrm>
              <a:custGeom>
                <a:avLst/>
                <a:gdLst/>
                <a:ahLst/>
                <a:cxnLst/>
                <a:rect l="l" t="t" r="r" b="b"/>
                <a:pathLst>
                  <a:path w="32989" h="15414" extrusionOk="0">
                    <a:moveTo>
                      <a:pt x="16848" y="0"/>
                    </a:moveTo>
                    <a:cubicBezTo>
                      <a:pt x="16290" y="0"/>
                      <a:pt x="16290" y="411"/>
                      <a:pt x="15966" y="411"/>
                    </a:cubicBezTo>
                    <a:cubicBezTo>
                      <a:pt x="15850" y="411"/>
                      <a:pt x="15692" y="358"/>
                      <a:pt x="15450" y="213"/>
                    </a:cubicBezTo>
                    <a:cubicBezTo>
                      <a:pt x="15387" y="171"/>
                      <a:pt x="15241" y="153"/>
                      <a:pt x="15050" y="153"/>
                    </a:cubicBezTo>
                    <a:cubicBezTo>
                      <a:pt x="14411" y="153"/>
                      <a:pt x="13274" y="353"/>
                      <a:pt x="13110" y="517"/>
                    </a:cubicBezTo>
                    <a:cubicBezTo>
                      <a:pt x="12733" y="952"/>
                      <a:pt x="12467" y="1800"/>
                      <a:pt x="11890" y="1800"/>
                    </a:cubicBezTo>
                    <a:cubicBezTo>
                      <a:pt x="11862" y="1800"/>
                      <a:pt x="11833" y="1798"/>
                      <a:pt x="11803" y="1794"/>
                    </a:cubicBezTo>
                    <a:cubicBezTo>
                      <a:pt x="11565" y="1771"/>
                      <a:pt x="11232" y="1732"/>
                      <a:pt x="10890" y="1732"/>
                    </a:cubicBezTo>
                    <a:cubicBezTo>
                      <a:pt x="10313" y="1732"/>
                      <a:pt x="9714" y="1844"/>
                      <a:pt x="9523" y="2341"/>
                    </a:cubicBezTo>
                    <a:cubicBezTo>
                      <a:pt x="9362" y="2765"/>
                      <a:pt x="9244" y="2908"/>
                      <a:pt x="9086" y="2908"/>
                    </a:cubicBezTo>
                    <a:cubicBezTo>
                      <a:pt x="8916" y="2908"/>
                      <a:pt x="8700" y="2742"/>
                      <a:pt x="8338" y="2584"/>
                    </a:cubicBezTo>
                    <a:cubicBezTo>
                      <a:pt x="8319" y="2576"/>
                      <a:pt x="8302" y="2572"/>
                      <a:pt x="8284" y="2572"/>
                    </a:cubicBezTo>
                    <a:cubicBezTo>
                      <a:pt x="7983" y="2572"/>
                      <a:pt x="7803" y="3754"/>
                      <a:pt x="7487" y="4013"/>
                    </a:cubicBezTo>
                    <a:cubicBezTo>
                      <a:pt x="7311" y="4179"/>
                      <a:pt x="7166" y="4242"/>
                      <a:pt x="7033" y="4242"/>
                    </a:cubicBezTo>
                    <a:cubicBezTo>
                      <a:pt x="6730" y="4242"/>
                      <a:pt x="6490" y="3917"/>
                      <a:pt x="6088" y="3769"/>
                    </a:cubicBezTo>
                    <a:cubicBezTo>
                      <a:pt x="6073" y="3763"/>
                      <a:pt x="6055" y="3759"/>
                      <a:pt x="6035" y="3759"/>
                    </a:cubicBezTo>
                    <a:cubicBezTo>
                      <a:pt x="5710" y="3759"/>
                      <a:pt x="4857" y="4663"/>
                      <a:pt x="4599" y="4864"/>
                    </a:cubicBezTo>
                    <a:cubicBezTo>
                      <a:pt x="4130" y="5184"/>
                      <a:pt x="4682" y="5945"/>
                      <a:pt x="4242" y="5945"/>
                    </a:cubicBezTo>
                    <a:cubicBezTo>
                      <a:pt x="4139" y="5945"/>
                      <a:pt x="3983" y="5904"/>
                      <a:pt x="3748" y="5806"/>
                    </a:cubicBezTo>
                    <a:cubicBezTo>
                      <a:pt x="3515" y="5709"/>
                      <a:pt x="3361" y="5667"/>
                      <a:pt x="3261" y="5667"/>
                    </a:cubicBezTo>
                    <a:cubicBezTo>
                      <a:pt x="2801" y="5667"/>
                      <a:pt x="3515" y="6556"/>
                      <a:pt x="3140" y="6931"/>
                    </a:cubicBezTo>
                    <a:cubicBezTo>
                      <a:pt x="2410" y="7630"/>
                      <a:pt x="2198" y="8025"/>
                      <a:pt x="1711" y="8815"/>
                    </a:cubicBezTo>
                    <a:cubicBezTo>
                      <a:pt x="1529" y="9119"/>
                      <a:pt x="465" y="9940"/>
                      <a:pt x="435" y="10061"/>
                    </a:cubicBezTo>
                    <a:cubicBezTo>
                      <a:pt x="344" y="10426"/>
                      <a:pt x="1073" y="10578"/>
                      <a:pt x="1073" y="10943"/>
                    </a:cubicBezTo>
                    <a:cubicBezTo>
                      <a:pt x="1043" y="11186"/>
                      <a:pt x="1012" y="11429"/>
                      <a:pt x="1043" y="11703"/>
                    </a:cubicBezTo>
                    <a:cubicBezTo>
                      <a:pt x="1191" y="12238"/>
                      <a:pt x="0" y="12919"/>
                      <a:pt x="1119" y="12919"/>
                    </a:cubicBezTo>
                    <a:cubicBezTo>
                      <a:pt x="1143" y="12919"/>
                      <a:pt x="1168" y="12919"/>
                      <a:pt x="1195" y="12919"/>
                    </a:cubicBezTo>
                    <a:cubicBezTo>
                      <a:pt x="1217" y="12918"/>
                      <a:pt x="1238" y="12918"/>
                      <a:pt x="1258" y="12918"/>
                    </a:cubicBezTo>
                    <a:cubicBezTo>
                      <a:pt x="2372" y="12918"/>
                      <a:pt x="1358" y="13717"/>
                      <a:pt x="1955" y="14134"/>
                    </a:cubicBezTo>
                    <a:cubicBezTo>
                      <a:pt x="1982" y="14155"/>
                      <a:pt x="2017" y="14164"/>
                      <a:pt x="2058" y="14164"/>
                    </a:cubicBezTo>
                    <a:cubicBezTo>
                      <a:pt x="2332" y="14164"/>
                      <a:pt x="2879" y="13761"/>
                      <a:pt x="3301" y="13761"/>
                    </a:cubicBezTo>
                    <a:cubicBezTo>
                      <a:pt x="3373" y="13761"/>
                      <a:pt x="3442" y="13772"/>
                      <a:pt x="3505" y="13800"/>
                    </a:cubicBezTo>
                    <a:cubicBezTo>
                      <a:pt x="4052" y="13982"/>
                      <a:pt x="4082" y="14955"/>
                      <a:pt x="4447" y="15016"/>
                    </a:cubicBezTo>
                    <a:cubicBezTo>
                      <a:pt x="4458" y="15018"/>
                      <a:pt x="4470" y="15020"/>
                      <a:pt x="4481" y="15020"/>
                    </a:cubicBezTo>
                    <a:cubicBezTo>
                      <a:pt x="4748" y="15020"/>
                      <a:pt x="5061" y="14372"/>
                      <a:pt x="5207" y="14256"/>
                    </a:cubicBezTo>
                    <a:cubicBezTo>
                      <a:pt x="5296" y="14158"/>
                      <a:pt x="5388" y="14122"/>
                      <a:pt x="5483" y="14122"/>
                    </a:cubicBezTo>
                    <a:cubicBezTo>
                      <a:pt x="5710" y="14122"/>
                      <a:pt x="5952" y="14326"/>
                      <a:pt x="6210" y="14347"/>
                    </a:cubicBezTo>
                    <a:cubicBezTo>
                      <a:pt x="6772" y="14398"/>
                      <a:pt x="6518" y="15414"/>
                      <a:pt x="7017" y="15414"/>
                    </a:cubicBezTo>
                    <a:cubicBezTo>
                      <a:pt x="7112" y="15414"/>
                      <a:pt x="7235" y="15377"/>
                      <a:pt x="7395" y="15289"/>
                    </a:cubicBezTo>
                    <a:cubicBezTo>
                      <a:pt x="7663" y="15119"/>
                      <a:pt x="8260" y="14678"/>
                      <a:pt x="8659" y="14678"/>
                    </a:cubicBezTo>
                    <a:cubicBezTo>
                      <a:pt x="8760" y="14678"/>
                      <a:pt x="8848" y="14705"/>
                      <a:pt x="8915" y="14773"/>
                    </a:cubicBezTo>
                    <a:cubicBezTo>
                      <a:pt x="9196" y="15073"/>
                      <a:pt x="9348" y="15176"/>
                      <a:pt x="9455" y="15176"/>
                    </a:cubicBezTo>
                    <a:cubicBezTo>
                      <a:pt x="9675" y="15176"/>
                      <a:pt x="9712" y="14753"/>
                      <a:pt x="10283" y="14712"/>
                    </a:cubicBezTo>
                    <a:cubicBezTo>
                      <a:pt x="10338" y="14709"/>
                      <a:pt x="10392" y="14707"/>
                      <a:pt x="10446" y="14707"/>
                    </a:cubicBezTo>
                    <a:cubicBezTo>
                      <a:pt x="11382" y="14707"/>
                      <a:pt x="12116" y="15139"/>
                      <a:pt x="12792" y="15139"/>
                    </a:cubicBezTo>
                    <a:cubicBezTo>
                      <a:pt x="13254" y="15139"/>
                      <a:pt x="13689" y="14937"/>
                      <a:pt x="14143" y="14256"/>
                    </a:cubicBezTo>
                    <a:cubicBezTo>
                      <a:pt x="14232" y="14129"/>
                      <a:pt x="14348" y="14079"/>
                      <a:pt x="14478" y="14079"/>
                    </a:cubicBezTo>
                    <a:cubicBezTo>
                      <a:pt x="14966" y="14079"/>
                      <a:pt x="15668" y="14773"/>
                      <a:pt x="16011" y="14773"/>
                    </a:cubicBezTo>
                    <a:cubicBezTo>
                      <a:pt x="16017" y="14773"/>
                      <a:pt x="16022" y="14773"/>
                      <a:pt x="16028" y="14773"/>
                    </a:cubicBezTo>
                    <a:cubicBezTo>
                      <a:pt x="17000" y="14742"/>
                      <a:pt x="16818" y="14864"/>
                      <a:pt x="17456" y="14134"/>
                    </a:cubicBezTo>
                    <a:cubicBezTo>
                      <a:pt x="17531" y="14053"/>
                      <a:pt x="17601" y="14020"/>
                      <a:pt x="17667" y="14020"/>
                    </a:cubicBezTo>
                    <a:cubicBezTo>
                      <a:pt x="17895" y="14020"/>
                      <a:pt x="18068" y="14418"/>
                      <a:pt x="18186" y="14560"/>
                    </a:cubicBezTo>
                    <a:cubicBezTo>
                      <a:pt x="18299" y="14714"/>
                      <a:pt x="18415" y="14764"/>
                      <a:pt x="18534" y="14764"/>
                    </a:cubicBezTo>
                    <a:cubicBezTo>
                      <a:pt x="18758" y="14764"/>
                      <a:pt x="18994" y="14589"/>
                      <a:pt x="19241" y="14589"/>
                    </a:cubicBezTo>
                    <a:cubicBezTo>
                      <a:pt x="19254" y="14589"/>
                      <a:pt x="19267" y="14589"/>
                      <a:pt x="19280" y="14590"/>
                    </a:cubicBezTo>
                    <a:cubicBezTo>
                      <a:pt x="19375" y="14596"/>
                      <a:pt x="19468" y="14599"/>
                      <a:pt x="19557" y="14599"/>
                    </a:cubicBezTo>
                    <a:cubicBezTo>
                      <a:pt x="20265" y="14599"/>
                      <a:pt x="20816" y="14429"/>
                      <a:pt x="21504" y="14429"/>
                    </a:cubicBezTo>
                    <a:cubicBezTo>
                      <a:pt x="21591" y="14429"/>
                      <a:pt x="21680" y="14432"/>
                      <a:pt x="21773" y="14438"/>
                    </a:cubicBezTo>
                    <a:cubicBezTo>
                      <a:pt x="22324" y="14462"/>
                      <a:pt x="22894" y="14959"/>
                      <a:pt x="23409" y="14959"/>
                    </a:cubicBezTo>
                    <a:cubicBezTo>
                      <a:pt x="23547" y="14959"/>
                      <a:pt x="23681" y="14923"/>
                      <a:pt x="23809" y="14833"/>
                    </a:cubicBezTo>
                    <a:cubicBezTo>
                      <a:pt x="23928" y="14747"/>
                      <a:pt x="24038" y="14713"/>
                      <a:pt x="24142" y="14713"/>
                    </a:cubicBezTo>
                    <a:cubicBezTo>
                      <a:pt x="24501" y="14713"/>
                      <a:pt x="24779" y="15118"/>
                      <a:pt x="25054" y="15118"/>
                    </a:cubicBezTo>
                    <a:cubicBezTo>
                      <a:pt x="25145" y="15118"/>
                      <a:pt x="25236" y="15073"/>
                      <a:pt x="25329" y="14955"/>
                    </a:cubicBezTo>
                    <a:cubicBezTo>
                      <a:pt x="25615" y="14585"/>
                      <a:pt x="25773" y="14457"/>
                      <a:pt x="25877" y="14457"/>
                    </a:cubicBezTo>
                    <a:cubicBezTo>
                      <a:pt x="26114" y="14457"/>
                      <a:pt x="26084" y="15107"/>
                      <a:pt x="26669" y="15107"/>
                    </a:cubicBezTo>
                    <a:cubicBezTo>
                      <a:pt x="26678" y="15107"/>
                      <a:pt x="26687" y="15107"/>
                      <a:pt x="26697" y="15107"/>
                    </a:cubicBezTo>
                    <a:cubicBezTo>
                      <a:pt x="27145" y="15083"/>
                      <a:pt x="27886" y="14858"/>
                      <a:pt x="28409" y="14858"/>
                    </a:cubicBezTo>
                    <a:cubicBezTo>
                      <a:pt x="28559" y="14858"/>
                      <a:pt x="28692" y="14877"/>
                      <a:pt x="28794" y="14925"/>
                    </a:cubicBezTo>
                    <a:cubicBezTo>
                      <a:pt x="28893" y="14977"/>
                      <a:pt x="28989" y="14999"/>
                      <a:pt x="29082" y="14999"/>
                    </a:cubicBezTo>
                    <a:cubicBezTo>
                      <a:pt x="29536" y="14999"/>
                      <a:pt x="29931" y="14467"/>
                      <a:pt x="30283" y="14165"/>
                    </a:cubicBezTo>
                    <a:cubicBezTo>
                      <a:pt x="30436" y="14027"/>
                      <a:pt x="30574" y="13977"/>
                      <a:pt x="30704" y="13977"/>
                    </a:cubicBezTo>
                    <a:cubicBezTo>
                      <a:pt x="31032" y="13977"/>
                      <a:pt x="31301" y="14297"/>
                      <a:pt x="31584" y="14297"/>
                    </a:cubicBezTo>
                    <a:cubicBezTo>
                      <a:pt x="31656" y="14297"/>
                      <a:pt x="31728" y="14277"/>
                      <a:pt x="31803" y="14226"/>
                    </a:cubicBezTo>
                    <a:cubicBezTo>
                      <a:pt x="32137" y="13982"/>
                      <a:pt x="31317" y="13101"/>
                      <a:pt x="31590" y="12797"/>
                    </a:cubicBezTo>
                    <a:cubicBezTo>
                      <a:pt x="31717" y="12655"/>
                      <a:pt x="31878" y="12617"/>
                      <a:pt x="32039" y="12617"/>
                    </a:cubicBezTo>
                    <a:cubicBezTo>
                      <a:pt x="32218" y="12617"/>
                      <a:pt x="32398" y="12664"/>
                      <a:pt x="32527" y="12664"/>
                    </a:cubicBezTo>
                    <a:cubicBezTo>
                      <a:pt x="32729" y="12664"/>
                      <a:pt x="32812" y="12551"/>
                      <a:pt x="32593" y="11976"/>
                    </a:cubicBezTo>
                    <a:cubicBezTo>
                      <a:pt x="32381" y="11460"/>
                      <a:pt x="32411" y="10791"/>
                      <a:pt x="32289" y="10244"/>
                    </a:cubicBezTo>
                    <a:cubicBezTo>
                      <a:pt x="32198" y="9757"/>
                      <a:pt x="32989" y="9453"/>
                      <a:pt x="32229" y="9149"/>
                    </a:cubicBezTo>
                    <a:cubicBezTo>
                      <a:pt x="31651" y="8906"/>
                      <a:pt x="31803" y="8694"/>
                      <a:pt x="32046" y="8268"/>
                    </a:cubicBezTo>
                    <a:cubicBezTo>
                      <a:pt x="32411" y="7569"/>
                      <a:pt x="31955" y="7113"/>
                      <a:pt x="31378" y="6687"/>
                    </a:cubicBezTo>
                    <a:cubicBezTo>
                      <a:pt x="31013" y="6444"/>
                      <a:pt x="30709" y="6140"/>
                      <a:pt x="30375" y="5867"/>
                    </a:cubicBezTo>
                    <a:cubicBezTo>
                      <a:pt x="30226" y="5738"/>
                      <a:pt x="30084" y="5712"/>
                      <a:pt x="29949" y="5712"/>
                    </a:cubicBezTo>
                    <a:cubicBezTo>
                      <a:pt x="29861" y="5712"/>
                      <a:pt x="29776" y="5723"/>
                      <a:pt x="29695" y="5723"/>
                    </a:cubicBezTo>
                    <a:cubicBezTo>
                      <a:pt x="29519" y="5723"/>
                      <a:pt x="29360" y="5672"/>
                      <a:pt x="29219" y="5350"/>
                    </a:cubicBezTo>
                    <a:cubicBezTo>
                      <a:pt x="29107" y="5095"/>
                      <a:pt x="28909" y="5028"/>
                      <a:pt x="28695" y="5028"/>
                    </a:cubicBezTo>
                    <a:cubicBezTo>
                      <a:pt x="28463" y="5028"/>
                      <a:pt x="28212" y="5107"/>
                      <a:pt x="28034" y="5107"/>
                    </a:cubicBezTo>
                    <a:cubicBezTo>
                      <a:pt x="27888" y="5107"/>
                      <a:pt x="27791" y="5054"/>
                      <a:pt x="27791" y="4864"/>
                    </a:cubicBezTo>
                    <a:cubicBezTo>
                      <a:pt x="27767" y="4385"/>
                      <a:pt x="27950" y="3813"/>
                      <a:pt x="27585" y="3813"/>
                    </a:cubicBezTo>
                    <a:cubicBezTo>
                      <a:pt x="27486" y="3813"/>
                      <a:pt x="27347" y="3855"/>
                      <a:pt x="27153" y="3952"/>
                    </a:cubicBezTo>
                    <a:cubicBezTo>
                      <a:pt x="26942" y="4067"/>
                      <a:pt x="26805" y="4114"/>
                      <a:pt x="26711" y="4114"/>
                    </a:cubicBezTo>
                    <a:cubicBezTo>
                      <a:pt x="26385" y="4114"/>
                      <a:pt x="26591" y="3543"/>
                      <a:pt x="26119" y="3283"/>
                    </a:cubicBezTo>
                    <a:cubicBezTo>
                      <a:pt x="26002" y="3220"/>
                      <a:pt x="25894" y="3197"/>
                      <a:pt x="25795" y="3197"/>
                    </a:cubicBezTo>
                    <a:cubicBezTo>
                      <a:pt x="25488" y="3197"/>
                      <a:pt x="25264" y="3423"/>
                      <a:pt x="25126" y="3423"/>
                    </a:cubicBezTo>
                    <a:cubicBezTo>
                      <a:pt x="25007" y="3423"/>
                      <a:pt x="24952" y="3252"/>
                      <a:pt x="24964" y="2614"/>
                    </a:cubicBezTo>
                    <a:cubicBezTo>
                      <a:pt x="24975" y="2235"/>
                      <a:pt x="24901" y="2119"/>
                      <a:pt x="24779" y="2119"/>
                    </a:cubicBezTo>
                    <a:cubicBezTo>
                      <a:pt x="24586" y="2119"/>
                      <a:pt x="24272" y="2408"/>
                      <a:pt x="23977" y="2408"/>
                    </a:cubicBezTo>
                    <a:cubicBezTo>
                      <a:pt x="23920" y="2408"/>
                      <a:pt x="23864" y="2397"/>
                      <a:pt x="23809" y="2371"/>
                    </a:cubicBezTo>
                    <a:cubicBezTo>
                      <a:pt x="23323" y="2158"/>
                      <a:pt x="23171" y="1399"/>
                      <a:pt x="22563" y="1125"/>
                    </a:cubicBezTo>
                    <a:cubicBezTo>
                      <a:pt x="22517" y="1110"/>
                      <a:pt x="22468" y="1103"/>
                      <a:pt x="22416" y="1103"/>
                    </a:cubicBezTo>
                    <a:cubicBezTo>
                      <a:pt x="22011" y="1103"/>
                      <a:pt x="21413" y="1500"/>
                      <a:pt x="20924" y="1500"/>
                    </a:cubicBezTo>
                    <a:cubicBezTo>
                      <a:pt x="20838" y="1500"/>
                      <a:pt x="20756" y="1488"/>
                      <a:pt x="20678" y="1459"/>
                    </a:cubicBezTo>
                    <a:cubicBezTo>
                      <a:pt x="19918" y="1216"/>
                      <a:pt x="19554" y="1216"/>
                      <a:pt x="18976" y="548"/>
                    </a:cubicBezTo>
                    <a:cubicBezTo>
                      <a:pt x="18752" y="288"/>
                      <a:pt x="18606" y="184"/>
                      <a:pt x="18479" y="184"/>
                    </a:cubicBezTo>
                    <a:cubicBezTo>
                      <a:pt x="18278" y="184"/>
                      <a:pt x="18126" y="444"/>
                      <a:pt x="17791" y="760"/>
                    </a:cubicBezTo>
                    <a:cubicBezTo>
                      <a:pt x="17706" y="840"/>
                      <a:pt x="17634" y="873"/>
                      <a:pt x="17571" y="873"/>
                    </a:cubicBezTo>
                    <a:cubicBezTo>
                      <a:pt x="17246" y="873"/>
                      <a:pt x="17154" y="0"/>
                      <a:pt x="1684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6" name="Google Shape;12756;p33"/>
              <p:cNvSpPr/>
              <p:nvPr/>
            </p:nvSpPr>
            <p:spPr>
              <a:xfrm>
                <a:off x="2516243" y="3404466"/>
                <a:ext cx="486271" cy="139453"/>
              </a:xfrm>
              <a:custGeom>
                <a:avLst/>
                <a:gdLst/>
                <a:ahLst/>
                <a:cxnLst/>
                <a:rect l="l" t="t" r="r" b="b"/>
                <a:pathLst>
                  <a:path w="28949" h="8302" extrusionOk="0">
                    <a:moveTo>
                      <a:pt x="13963" y="1"/>
                    </a:moveTo>
                    <a:cubicBezTo>
                      <a:pt x="13405" y="1"/>
                      <a:pt x="13405" y="412"/>
                      <a:pt x="13093" y="412"/>
                    </a:cubicBezTo>
                    <a:cubicBezTo>
                      <a:pt x="12981" y="412"/>
                      <a:pt x="12829" y="359"/>
                      <a:pt x="12596" y="214"/>
                    </a:cubicBezTo>
                    <a:cubicBezTo>
                      <a:pt x="12526" y="172"/>
                      <a:pt x="12377" y="154"/>
                      <a:pt x="12185" y="154"/>
                    </a:cubicBezTo>
                    <a:cubicBezTo>
                      <a:pt x="11533" y="154"/>
                      <a:pt x="10389" y="360"/>
                      <a:pt x="10225" y="548"/>
                    </a:cubicBezTo>
                    <a:cubicBezTo>
                      <a:pt x="9842" y="960"/>
                      <a:pt x="9574" y="1828"/>
                      <a:pt x="8978" y="1828"/>
                    </a:cubicBezTo>
                    <a:cubicBezTo>
                      <a:pt x="8958" y="1828"/>
                      <a:pt x="8938" y="1827"/>
                      <a:pt x="8918" y="1825"/>
                    </a:cubicBezTo>
                    <a:cubicBezTo>
                      <a:pt x="8673" y="1790"/>
                      <a:pt x="8329" y="1741"/>
                      <a:pt x="7980" y="1741"/>
                    </a:cubicBezTo>
                    <a:cubicBezTo>
                      <a:pt x="7419" y="1741"/>
                      <a:pt x="6844" y="1866"/>
                      <a:pt x="6638" y="2372"/>
                    </a:cubicBezTo>
                    <a:cubicBezTo>
                      <a:pt x="6479" y="2776"/>
                      <a:pt x="6362" y="2913"/>
                      <a:pt x="6207" y="2913"/>
                    </a:cubicBezTo>
                    <a:cubicBezTo>
                      <a:pt x="6036" y="2913"/>
                      <a:pt x="5820" y="2744"/>
                      <a:pt x="5453" y="2585"/>
                    </a:cubicBezTo>
                    <a:cubicBezTo>
                      <a:pt x="5434" y="2576"/>
                      <a:pt x="5417" y="2572"/>
                      <a:pt x="5399" y="2572"/>
                    </a:cubicBezTo>
                    <a:cubicBezTo>
                      <a:pt x="5098" y="2572"/>
                      <a:pt x="4918" y="3756"/>
                      <a:pt x="4602" y="4044"/>
                    </a:cubicBezTo>
                    <a:cubicBezTo>
                      <a:pt x="4432" y="4195"/>
                      <a:pt x="4291" y="4253"/>
                      <a:pt x="4162" y="4253"/>
                    </a:cubicBezTo>
                    <a:cubicBezTo>
                      <a:pt x="3852" y="4253"/>
                      <a:pt x="3611" y="3920"/>
                      <a:pt x="3203" y="3770"/>
                    </a:cubicBezTo>
                    <a:cubicBezTo>
                      <a:pt x="3188" y="3763"/>
                      <a:pt x="3170" y="3760"/>
                      <a:pt x="3150" y="3760"/>
                    </a:cubicBezTo>
                    <a:cubicBezTo>
                      <a:pt x="2825" y="3760"/>
                      <a:pt x="1972" y="4664"/>
                      <a:pt x="1714" y="4864"/>
                    </a:cubicBezTo>
                    <a:cubicBezTo>
                      <a:pt x="1270" y="5210"/>
                      <a:pt x="1807" y="5976"/>
                      <a:pt x="1375" y="5976"/>
                    </a:cubicBezTo>
                    <a:cubicBezTo>
                      <a:pt x="1275" y="5976"/>
                      <a:pt x="1122" y="5934"/>
                      <a:pt x="893" y="5837"/>
                    </a:cubicBezTo>
                    <a:cubicBezTo>
                      <a:pt x="651" y="5739"/>
                      <a:pt x="489" y="5697"/>
                      <a:pt x="384" y="5697"/>
                    </a:cubicBezTo>
                    <a:cubicBezTo>
                      <a:pt x="1" y="5697"/>
                      <a:pt x="370" y="6252"/>
                      <a:pt x="346" y="6658"/>
                    </a:cubicBezTo>
                    <a:cubicBezTo>
                      <a:pt x="437" y="6658"/>
                      <a:pt x="559" y="6658"/>
                      <a:pt x="620" y="6688"/>
                    </a:cubicBezTo>
                    <a:cubicBezTo>
                      <a:pt x="1167" y="6870"/>
                      <a:pt x="1197" y="7843"/>
                      <a:pt x="1562" y="7904"/>
                    </a:cubicBezTo>
                    <a:cubicBezTo>
                      <a:pt x="1573" y="7906"/>
                      <a:pt x="1585" y="7908"/>
                      <a:pt x="1596" y="7908"/>
                    </a:cubicBezTo>
                    <a:cubicBezTo>
                      <a:pt x="1863" y="7908"/>
                      <a:pt x="2176" y="7260"/>
                      <a:pt x="2322" y="7144"/>
                    </a:cubicBezTo>
                    <a:cubicBezTo>
                      <a:pt x="2408" y="7050"/>
                      <a:pt x="2496" y="7016"/>
                      <a:pt x="2586" y="7016"/>
                    </a:cubicBezTo>
                    <a:cubicBezTo>
                      <a:pt x="2817" y="7016"/>
                      <a:pt x="3063" y="7235"/>
                      <a:pt x="3325" y="7235"/>
                    </a:cubicBezTo>
                    <a:cubicBezTo>
                      <a:pt x="3887" y="7286"/>
                      <a:pt x="3633" y="8302"/>
                      <a:pt x="4132" y="8302"/>
                    </a:cubicBezTo>
                    <a:cubicBezTo>
                      <a:pt x="4227" y="8302"/>
                      <a:pt x="4350" y="8265"/>
                      <a:pt x="4510" y="8177"/>
                    </a:cubicBezTo>
                    <a:cubicBezTo>
                      <a:pt x="4778" y="8007"/>
                      <a:pt x="5375" y="7566"/>
                      <a:pt x="5774" y="7566"/>
                    </a:cubicBezTo>
                    <a:cubicBezTo>
                      <a:pt x="5875" y="7566"/>
                      <a:pt x="5963" y="7593"/>
                      <a:pt x="6030" y="7661"/>
                    </a:cubicBezTo>
                    <a:cubicBezTo>
                      <a:pt x="6311" y="7961"/>
                      <a:pt x="6463" y="8064"/>
                      <a:pt x="6570" y="8064"/>
                    </a:cubicBezTo>
                    <a:cubicBezTo>
                      <a:pt x="6790" y="8064"/>
                      <a:pt x="6827" y="7641"/>
                      <a:pt x="7398" y="7600"/>
                    </a:cubicBezTo>
                    <a:cubicBezTo>
                      <a:pt x="7453" y="7597"/>
                      <a:pt x="7507" y="7595"/>
                      <a:pt x="7561" y="7595"/>
                    </a:cubicBezTo>
                    <a:cubicBezTo>
                      <a:pt x="8497" y="7595"/>
                      <a:pt x="9231" y="8027"/>
                      <a:pt x="9907" y="8027"/>
                    </a:cubicBezTo>
                    <a:cubicBezTo>
                      <a:pt x="10369" y="8027"/>
                      <a:pt x="10804" y="7825"/>
                      <a:pt x="11258" y="7144"/>
                    </a:cubicBezTo>
                    <a:cubicBezTo>
                      <a:pt x="11347" y="7017"/>
                      <a:pt x="11463" y="6967"/>
                      <a:pt x="11593" y="6967"/>
                    </a:cubicBezTo>
                    <a:cubicBezTo>
                      <a:pt x="12081" y="6967"/>
                      <a:pt x="12783" y="7661"/>
                      <a:pt x="13126" y="7661"/>
                    </a:cubicBezTo>
                    <a:cubicBezTo>
                      <a:pt x="13132" y="7661"/>
                      <a:pt x="13137" y="7661"/>
                      <a:pt x="13143" y="7661"/>
                    </a:cubicBezTo>
                    <a:cubicBezTo>
                      <a:pt x="14115" y="7630"/>
                      <a:pt x="13933" y="7752"/>
                      <a:pt x="14571" y="7022"/>
                    </a:cubicBezTo>
                    <a:cubicBezTo>
                      <a:pt x="14646" y="6941"/>
                      <a:pt x="14716" y="6908"/>
                      <a:pt x="14782" y="6908"/>
                    </a:cubicBezTo>
                    <a:cubicBezTo>
                      <a:pt x="15010" y="6908"/>
                      <a:pt x="15183" y="7306"/>
                      <a:pt x="15301" y="7448"/>
                    </a:cubicBezTo>
                    <a:cubicBezTo>
                      <a:pt x="15414" y="7602"/>
                      <a:pt x="15530" y="7652"/>
                      <a:pt x="15649" y="7652"/>
                    </a:cubicBezTo>
                    <a:cubicBezTo>
                      <a:pt x="15873" y="7652"/>
                      <a:pt x="16109" y="7477"/>
                      <a:pt x="16356" y="7477"/>
                    </a:cubicBezTo>
                    <a:cubicBezTo>
                      <a:pt x="16369" y="7477"/>
                      <a:pt x="16382" y="7477"/>
                      <a:pt x="16395" y="7478"/>
                    </a:cubicBezTo>
                    <a:cubicBezTo>
                      <a:pt x="16490" y="7484"/>
                      <a:pt x="16583" y="7487"/>
                      <a:pt x="16672" y="7487"/>
                    </a:cubicBezTo>
                    <a:cubicBezTo>
                      <a:pt x="17380" y="7487"/>
                      <a:pt x="17931" y="7317"/>
                      <a:pt x="18619" y="7317"/>
                    </a:cubicBezTo>
                    <a:cubicBezTo>
                      <a:pt x="18706" y="7317"/>
                      <a:pt x="18795" y="7320"/>
                      <a:pt x="18888" y="7326"/>
                    </a:cubicBezTo>
                    <a:cubicBezTo>
                      <a:pt x="19439" y="7350"/>
                      <a:pt x="20009" y="7847"/>
                      <a:pt x="20524" y="7847"/>
                    </a:cubicBezTo>
                    <a:cubicBezTo>
                      <a:pt x="20662" y="7847"/>
                      <a:pt x="20796" y="7811"/>
                      <a:pt x="20924" y="7721"/>
                    </a:cubicBezTo>
                    <a:cubicBezTo>
                      <a:pt x="21043" y="7635"/>
                      <a:pt x="21153" y="7601"/>
                      <a:pt x="21257" y="7601"/>
                    </a:cubicBezTo>
                    <a:cubicBezTo>
                      <a:pt x="21616" y="7601"/>
                      <a:pt x="21894" y="8006"/>
                      <a:pt x="22169" y="8006"/>
                    </a:cubicBezTo>
                    <a:cubicBezTo>
                      <a:pt x="22260" y="8006"/>
                      <a:pt x="22351" y="7961"/>
                      <a:pt x="22444" y="7843"/>
                    </a:cubicBezTo>
                    <a:cubicBezTo>
                      <a:pt x="22730" y="7473"/>
                      <a:pt x="22888" y="7345"/>
                      <a:pt x="22992" y="7345"/>
                    </a:cubicBezTo>
                    <a:cubicBezTo>
                      <a:pt x="23229" y="7345"/>
                      <a:pt x="23199" y="7995"/>
                      <a:pt x="23784" y="7995"/>
                    </a:cubicBezTo>
                    <a:cubicBezTo>
                      <a:pt x="23793" y="7995"/>
                      <a:pt x="23802" y="7995"/>
                      <a:pt x="23812" y="7995"/>
                    </a:cubicBezTo>
                    <a:cubicBezTo>
                      <a:pt x="24260" y="7971"/>
                      <a:pt x="25001" y="7746"/>
                      <a:pt x="25524" y="7746"/>
                    </a:cubicBezTo>
                    <a:cubicBezTo>
                      <a:pt x="25674" y="7746"/>
                      <a:pt x="25807" y="7765"/>
                      <a:pt x="25909" y="7813"/>
                    </a:cubicBezTo>
                    <a:cubicBezTo>
                      <a:pt x="26008" y="7865"/>
                      <a:pt x="26104" y="7887"/>
                      <a:pt x="26197" y="7887"/>
                    </a:cubicBezTo>
                    <a:cubicBezTo>
                      <a:pt x="26651" y="7887"/>
                      <a:pt x="27046" y="7355"/>
                      <a:pt x="27398" y="7053"/>
                    </a:cubicBezTo>
                    <a:cubicBezTo>
                      <a:pt x="27551" y="6915"/>
                      <a:pt x="27689" y="6865"/>
                      <a:pt x="27819" y="6865"/>
                    </a:cubicBezTo>
                    <a:cubicBezTo>
                      <a:pt x="28147" y="6865"/>
                      <a:pt x="28416" y="7185"/>
                      <a:pt x="28699" y="7185"/>
                    </a:cubicBezTo>
                    <a:cubicBezTo>
                      <a:pt x="28771" y="7185"/>
                      <a:pt x="28843" y="7165"/>
                      <a:pt x="28918" y="7114"/>
                    </a:cubicBezTo>
                    <a:cubicBezTo>
                      <a:pt x="28918" y="7114"/>
                      <a:pt x="28948" y="7114"/>
                      <a:pt x="28948" y="7083"/>
                    </a:cubicBezTo>
                    <a:cubicBezTo>
                      <a:pt x="28827" y="6962"/>
                      <a:pt x="28645" y="6810"/>
                      <a:pt x="28493" y="6688"/>
                    </a:cubicBezTo>
                    <a:cubicBezTo>
                      <a:pt x="28128" y="6445"/>
                      <a:pt x="27824" y="6141"/>
                      <a:pt x="27490" y="5867"/>
                    </a:cubicBezTo>
                    <a:cubicBezTo>
                      <a:pt x="27350" y="5746"/>
                      <a:pt x="27216" y="5719"/>
                      <a:pt x="27088" y="5719"/>
                    </a:cubicBezTo>
                    <a:cubicBezTo>
                      <a:pt x="26987" y="5719"/>
                      <a:pt x="26890" y="5736"/>
                      <a:pt x="26797" y="5736"/>
                    </a:cubicBezTo>
                    <a:cubicBezTo>
                      <a:pt x="26626" y="5736"/>
                      <a:pt x="26471" y="5679"/>
                      <a:pt x="26334" y="5351"/>
                    </a:cubicBezTo>
                    <a:cubicBezTo>
                      <a:pt x="26223" y="5097"/>
                      <a:pt x="26027" y="5030"/>
                      <a:pt x="25815" y="5030"/>
                    </a:cubicBezTo>
                    <a:cubicBezTo>
                      <a:pt x="25574" y="5030"/>
                      <a:pt x="25311" y="5118"/>
                      <a:pt x="25131" y="5118"/>
                    </a:cubicBezTo>
                    <a:cubicBezTo>
                      <a:pt x="24995" y="5118"/>
                      <a:pt x="24906" y="5068"/>
                      <a:pt x="24906" y="4895"/>
                    </a:cubicBezTo>
                    <a:cubicBezTo>
                      <a:pt x="24882" y="4398"/>
                      <a:pt x="25061" y="3828"/>
                      <a:pt x="24712" y="3828"/>
                    </a:cubicBezTo>
                    <a:cubicBezTo>
                      <a:pt x="24613" y="3828"/>
                      <a:pt x="24470" y="3875"/>
                      <a:pt x="24268" y="3983"/>
                    </a:cubicBezTo>
                    <a:cubicBezTo>
                      <a:pt x="24066" y="4087"/>
                      <a:pt x="23932" y="4129"/>
                      <a:pt x="23839" y="4129"/>
                    </a:cubicBezTo>
                    <a:cubicBezTo>
                      <a:pt x="23495" y="4129"/>
                      <a:pt x="23712" y="3547"/>
                      <a:pt x="23234" y="3284"/>
                    </a:cubicBezTo>
                    <a:cubicBezTo>
                      <a:pt x="23118" y="3221"/>
                      <a:pt x="23010" y="3197"/>
                      <a:pt x="22911" y="3197"/>
                    </a:cubicBezTo>
                    <a:cubicBezTo>
                      <a:pt x="22600" y="3197"/>
                      <a:pt x="22374" y="3431"/>
                      <a:pt x="22237" y="3431"/>
                    </a:cubicBezTo>
                    <a:cubicBezTo>
                      <a:pt x="22120" y="3431"/>
                      <a:pt x="22067" y="3263"/>
                      <a:pt x="22079" y="2645"/>
                    </a:cubicBezTo>
                    <a:cubicBezTo>
                      <a:pt x="22090" y="2260"/>
                      <a:pt x="22014" y="2142"/>
                      <a:pt x="21888" y="2142"/>
                    </a:cubicBezTo>
                    <a:cubicBezTo>
                      <a:pt x="21691" y="2142"/>
                      <a:pt x="21373" y="2431"/>
                      <a:pt x="21076" y="2431"/>
                    </a:cubicBezTo>
                    <a:cubicBezTo>
                      <a:pt x="21024" y="2431"/>
                      <a:pt x="20973" y="2423"/>
                      <a:pt x="20924" y="2402"/>
                    </a:cubicBezTo>
                    <a:cubicBezTo>
                      <a:pt x="20438" y="2159"/>
                      <a:pt x="20286" y="1399"/>
                      <a:pt x="19678" y="1156"/>
                    </a:cubicBezTo>
                    <a:cubicBezTo>
                      <a:pt x="19624" y="1135"/>
                      <a:pt x="19566" y="1125"/>
                      <a:pt x="19502" y="1125"/>
                    </a:cubicBezTo>
                    <a:cubicBezTo>
                      <a:pt x="19089" y="1125"/>
                      <a:pt x="18491" y="1521"/>
                      <a:pt x="18006" y="1521"/>
                    </a:cubicBezTo>
                    <a:cubicBezTo>
                      <a:pt x="17932" y="1521"/>
                      <a:pt x="17861" y="1512"/>
                      <a:pt x="17793" y="1490"/>
                    </a:cubicBezTo>
                    <a:cubicBezTo>
                      <a:pt x="17033" y="1217"/>
                      <a:pt x="16669" y="1247"/>
                      <a:pt x="16091" y="548"/>
                    </a:cubicBezTo>
                    <a:cubicBezTo>
                      <a:pt x="15867" y="289"/>
                      <a:pt x="15721" y="185"/>
                      <a:pt x="15594" y="185"/>
                    </a:cubicBezTo>
                    <a:cubicBezTo>
                      <a:pt x="15393" y="185"/>
                      <a:pt x="15241" y="444"/>
                      <a:pt x="14906" y="761"/>
                    </a:cubicBezTo>
                    <a:cubicBezTo>
                      <a:pt x="14821" y="840"/>
                      <a:pt x="14749" y="873"/>
                      <a:pt x="14686" y="873"/>
                    </a:cubicBezTo>
                    <a:cubicBezTo>
                      <a:pt x="14361" y="873"/>
                      <a:pt x="14269" y="1"/>
                      <a:pt x="13963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7" name="Google Shape;12757;p33"/>
              <p:cNvSpPr/>
              <p:nvPr/>
            </p:nvSpPr>
            <p:spPr>
              <a:xfrm>
                <a:off x="3041841" y="3418240"/>
                <a:ext cx="584116" cy="317691"/>
              </a:xfrm>
              <a:custGeom>
                <a:avLst/>
                <a:gdLst/>
                <a:ahLst/>
                <a:cxnLst/>
                <a:rect l="l" t="t" r="r" b="b"/>
                <a:pathLst>
                  <a:path w="34774" h="18913" extrusionOk="0">
                    <a:moveTo>
                      <a:pt x="15710" y="0"/>
                    </a:moveTo>
                    <a:cubicBezTo>
                      <a:pt x="15384" y="0"/>
                      <a:pt x="15544" y="933"/>
                      <a:pt x="15077" y="1096"/>
                    </a:cubicBezTo>
                    <a:cubicBezTo>
                      <a:pt x="15048" y="1104"/>
                      <a:pt x="15019" y="1108"/>
                      <a:pt x="14990" y="1108"/>
                    </a:cubicBezTo>
                    <a:cubicBezTo>
                      <a:pt x="14659" y="1108"/>
                      <a:pt x="14326" y="605"/>
                      <a:pt x="14100" y="605"/>
                    </a:cubicBezTo>
                    <a:cubicBezTo>
                      <a:pt x="13992" y="605"/>
                      <a:pt x="13908" y="721"/>
                      <a:pt x="13861" y="1065"/>
                    </a:cubicBezTo>
                    <a:cubicBezTo>
                      <a:pt x="13786" y="1493"/>
                      <a:pt x="13502" y="2234"/>
                      <a:pt x="12957" y="2234"/>
                    </a:cubicBezTo>
                    <a:cubicBezTo>
                      <a:pt x="12845" y="2234"/>
                      <a:pt x="12721" y="2202"/>
                      <a:pt x="12585" y="2129"/>
                    </a:cubicBezTo>
                    <a:cubicBezTo>
                      <a:pt x="12149" y="1877"/>
                      <a:pt x="11926" y="1751"/>
                      <a:pt x="11801" y="1751"/>
                    </a:cubicBezTo>
                    <a:cubicBezTo>
                      <a:pt x="11595" y="1751"/>
                      <a:pt x="11661" y="2097"/>
                      <a:pt x="11491" y="2798"/>
                    </a:cubicBezTo>
                    <a:cubicBezTo>
                      <a:pt x="11420" y="3089"/>
                      <a:pt x="11228" y="3191"/>
                      <a:pt x="10990" y="3191"/>
                    </a:cubicBezTo>
                    <a:cubicBezTo>
                      <a:pt x="10505" y="3191"/>
                      <a:pt x="9830" y="2768"/>
                      <a:pt x="9606" y="2646"/>
                    </a:cubicBezTo>
                    <a:cubicBezTo>
                      <a:pt x="9538" y="2610"/>
                      <a:pt x="9474" y="2594"/>
                      <a:pt x="9414" y="2594"/>
                    </a:cubicBezTo>
                    <a:cubicBezTo>
                      <a:pt x="8858" y="2594"/>
                      <a:pt x="8628" y="3974"/>
                      <a:pt x="8299" y="4166"/>
                    </a:cubicBezTo>
                    <a:cubicBezTo>
                      <a:pt x="8248" y="4198"/>
                      <a:pt x="8195" y="4212"/>
                      <a:pt x="8140" y="4212"/>
                    </a:cubicBezTo>
                    <a:cubicBezTo>
                      <a:pt x="7891" y="4212"/>
                      <a:pt x="7612" y="3938"/>
                      <a:pt x="7364" y="3938"/>
                    </a:cubicBezTo>
                    <a:cubicBezTo>
                      <a:pt x="7309" y="3938"/>
                      <a:pt x="7256" y="3951"/>
                      <a:pt x="7205" y="3983"/>
                    </a:cubicBezTo>
                    <a:cubicBezTo>
                      <a:pt x="6901" y="4166"/>
                      <a:pt x="7083" y="4713"/>
                      <a:pt x="6779" y="4895"/>
                    </a:cubicBezTo>
                    <a:cubicBezTo>
                      <a:pt x="5898" y="5503"/>
                      <a:pt x="4773" y="5260"/>
                      <a:pt x="4013" y="6142"/>
                    </a:cubicBezTo>
                    <a:cubicBezTo>
                      <a:pt x="3496" y="6749"/>
                      <a:pt x="4165" y="7661"/>
                      <a:pt x="3375" y="7935"/>
                    </a:cubicBezTo>
                    <a:cubicBezTo>
                      <a:pt x="2645" y="8148"/>
                      <a:pt x="1885" y="8391"/>
                      <a:pt x="1430" y="9029"/>
                    </a:cubicBezTo>
                    <a:cubicBezTo>
                      <a:pt x="882" y="9789"/>
                      <a:pt x="2585" y="10123"/>
                      <a:pt x="974" y="10458"/>
                    </a:cubicBezTo>
                    <a:cubicBezTo>
                      <a:pt x="1" y="10701"/>
                      <a:pt x="852" y="12707"/>
                      <a:pt x="882" y="13193"/>
                    </a:cubicBezTo>
                    <a:cubicBezTo>
                      <a:pt x="913" y="13832"/>
                      <a:pt x="700" y="15139"/>
                      <a:pt x="1034" y="15686"/>
                    </a:cubicBezTo>
                    <a:cubicBezTo>
                      <a:pt x="1217" y="15990"/>
                      <a:pt x="1673" y="15868"/>
                      <a:pt x="1885" y="16142"/>
                    </a:cubicBezTo>
                    <a:cubicBezTo>
                      <a:pt x="2068" y="16385"/>
                      <a:pt x="1825" y="16841"/>
                      <a:pt x="2098" y="17084"/>
                    </a:cubicBezTo>
                    <a:cubicBezTo>
                      <a:pt x="2173" y="17145"/>
                      <a:pt x="2249" y="17169"/>
                      <a:pt x="2326" y="17169"/>
                    </a:cubicBezTo>
                    <a:cubicBezTo>
                      <a:pt x="2606" y="17169"/>
                      <a:pt x="2890" y="16850"/>
                      <a:pt x="3104" y="16850"/>
                    </a:cubicBezTo>
                    <a:cubicBezTo>
                      <a:pt x="3238" y="16850"/>
                      <a:pt x="3345" y="16976"/>
                      <a:pt x="3405" y="17388"/>
                    </a:cubicBezTo>
                    <a:cubicBezTo>
                      <a:pt x="3508" y="18138"/>
                      <a:pt x="4002" y="18181"/>
                      <a:pt x="4523" y="18181"/>
                    </a:cubicBezTo>
                    <a:cubicBezTo>
                      <a:pt x="4590" y="18181"/>
                      <a:pt x="4658" y="18180"/>
                      <a:pt x="4725" y="18180"/>
                    </a:cubicBezTo>
                    <a:cubicBezTo>
                      <a:pt x="5067" y="18180"/>
                      <a:pt x="5401" y="18198"/>
                      <a:pt x="5624" y="18421"/>
                    </a:cubicBezTo>
                    <a:cubicBezTo>
                      <a:pt x="5756" y="18554"/>
                      <a:pt x="5898" y="18605"/>
                      <a:pt x="6047" y="18605"/>
                    </a:cubicBezTo>
                    <a:cubicBezTo>
                      <a:pt x="6548" y="18605"/>
                      <a:pt x="7129" y="18026"/>
                      <a:pt x="7691" y="18026"/>
                    </a:cubicBezTo>
                    <a:cubicBezTo>
                      <a:pt x="8093" y="18026"/>
                      <a:pt x="8265" y="18912"/>
                      <a:pt x="8521" y="18912"/>
                    </a:cubicBezTo>
                    <a:cubicBezTo>
                      <a:pt x="8614" y="18912"/>
                      <a:pt x="8717" y="18797"/>
                      <a:pt x="8846" y="18482"/>
                    </a:cubicBezTo>
                    <a:cubicBezTo>
                      <a:pt x="9028" y="18004"/>
                      <a:pt x="9155" y="17740"/>
                      <a:pt x="9312" y="17740"/>
                    </a:cubicBezTo>
                    <a:cubicBezTo>
                      <a:pt x="9444" y="17740"/>
                      <a:pt x="9596" y="17927"/>
                      <a:pt x="9819" y="18330"/>
                    </a:cubicBezTo>
                    <a:cubicBezTo>
                      <a:pt x="9952" y="18553"/>
                      <a:pt x="10061" y="18641"/>
                      <a:pt x="10161" y="18641"/>
                    </a:cubicBezTo>
                    <a:cubicBezTo>
                      <a:pt x="10333" y="18641"/>
                      <a:pt x="10477" y="18376"/>
                      <a:pt x="10670" y="18087"/>
                    </a:cubicBezTo>
                    <a:cubicBezTo>
                      <a:pt x="10788" y="17926"/>
                      <a:pt x="10910" y="17875"/>
                      <a:pt x="11036" y="17875"/>
                    </a:cubicBezTo>
                    <a:cubicBezTo>
                      <a:pt x="11253" y="17875"/>
                      <a:pt x="11482" y="18028"/>
                      <a:pt x="11723" y="18028"/>
                    </a:cubicBezTo>
                    <a:cubicBezTo>
                      <a:pt x="11736" y="18028"/>
                      <a:pt x="11750" y="18027"/>
                      <a:pt x="11764" y="18026"/>
                    </a:cubicBezTo>
                    <a:cubicBezTo>
                      <a:pt x="12263" y="17974"/>
                      <a:pt x="12286" y="17535"/>
                      <a:pt x="12715" y="17535"/>
                    </a:cubicBezTo>
                    <a:cubicBezTo>
                      <a:pt x="12782" y="17535"/>
                      <a:pt x="12859" y="17546"/>
                      <a:pt x="12950" y="17570"/>
                    </a:cubicBezTo>
                    <a:cubicBezTo>
                      <a:pt x="13466" y="17722"/>
                      <a:pt x="13557" y="17722"/>
                      <a:pt x="13983" y="18087"/>
                    </a:cubicBezTo>
                    <a:cubicBezTo>
                      <a:pt x="14084" y="18188"/>
                      <a:pt x="14171" y="18228"/>
                      <a:pt x="14248" y="18228"/>
                    </a:cubicBezTo>
                    <a:cubicBezTo>
                      <a:pt x="14451" y="18228"/>
                      <a:pt x="14589" y="17951"/>
                      <a:pt x="14743" y="17753"/>
                    </a:cubicBezTo>
                    <a:cubicBezTo>
                      <a:pt x="14851" y="17627"/>
                      <a:pt x="14953" y="17582"/>
                      <a:pt x="15052" y="17582"/>
                    </a:cubicBezTo>
                    <a:cubicBezTo>
                      <a:pt x="15303" y="17582"/>
                      <a:pt x="15534" y="17875"/>
                      <a:pt x="15808" y="17875"/>
                    </a:cubicBezTo>
                    <a:cubicBezTo>
                      <a:pt x="15818" y="17875"/>
                      <a:pt x="15827" y="17875"/>
                      <a:pt x="15837" y="17874"/>
                    </a:cubicBezTo>
                    <a:cubicBezTo>
                      <a:pt x="16265" y="17837"/>
                      <a:pt x="17012" y="17686"/>
                      <a:pt x="17653" y="17686"/>
                    </a:cubicBezTo>
                    <a:cubicBezTo>
                      <a:pt x="18058" y="17686"/>
                      <a:pt x="18421" y="17746"/>
                      <a:pt x="18634" y="17935"/>
                    </a:cubicBezTo>
                    <a:cubicBezTo>
                      <a:pt x="18844" y="18126"/>
                      <a:pt x="19028" y="18201"/>
                      <a:pt x="19196" y="18201"/>
                    </a:cubicBezTo>
                    <a:cubicBezTo>
                      <a:pt x="19806" y="18201"/>
                      <a:pt x="20183" y="17202"/>
                      <a:pt x="20708" y="17202"/>
                    </a:cubicBezTo>
                    <a:cubicBezTo>
                      <a:pt x="20725" y="17202"/>
                      <a:pt x="20743" y="17203"/>
                      <a:pt x="20761" y="17206"/>
                    </a:cubicBezTo>
                    <a:cubicBezTo>
                      <a:pt x="21071" y="17231"/>
                      <a:pt x="21140" y="18356"/>
                      <a:pt x="21471" y="18356"/>
                    </a:cubicBezTo>
                    <a:cubicBezTo>
                      <a:pt x="21529" y="18356"/>
                      <a:pt x="21596" y="18321"/>
                      <a:pt x="21673" y="18239"/>
                    </a:cubicBezTo>
                    <a:cubicBezTo>
                      <a:pt x="22065" y="17826"/>
                      <a:pt x="22223" y="17689"/>
                      <a:pt x="22314" y="17689"/>
                    </a:cubicBezTo>
                    <a:cubicBezTo>
                      <a:pt x="22479" y="17689"/>
                      <a:pt x="22429" y="18131"/>
                      <a:pt x="23132" y="18209"/>
                    </a:cubicBezTo>
                    <a:cubicBezTo>
                      <a:pt x="23150" y="18210"/>
                      <a:pt x="23167" y="18211"/>
                      <a:pt x="23185" y="18211"/>
                    </a:cubicBezTo>
                    <a:cubicBezTo>
                      <a:pt x="23639" y="18211"/>
                      <a:pt x="24080" y="17722"/>
                      <a:pt x="24517" y="17722"/>
                    </a:cubicBezTo>
                    <a:cubicBezTo>
                      <a:pt x="24735" y="17722"/>
                      <a:pt x="24952" y="17844"/>
                      <a:pt x="25169" y="18209"/>
                    </a:cubicBezTo>
                    <a:cubicBezTo>
                      <a:pt x="25363" y="18535"/>
                      <a:pt x="25557" y="18652"/>
                      <a:pt x="25752" y="18652"/>
                    </a:cubicBezTo>
                    <a:cubicBezTo>
                      <a:pt x="26228" y="18652"/>
                      <a:pt x="26709" y="17957"/>
                      <a:pt x="27205" y="17935"/>
                    </a:cubicBezTo>
                    <a:cubicBezTo>
                      <a:pt x="27632" y="17935"/>
                      <a:pt x="27763" y="17639"/>
                      <a:pt x="28074" y="17639"/>
                    </a:cubicBezTo>
                    <a:cubicBezTo>
                      <a:pt x="28162" y="17639"/>
                      <a:pt x="28264" y="17662"/>
                      <a:pt x="28391" y="17722"/>
                    </a:cubicBezTo>
                    <a:cubicBezTo>
                      <a:pt x="28596" y="17810"/>
                      <a:pt x="29425" y="18210"/>
                      <a:pt x="29646" y="18210"/>
                    </a:cubicBezTo>
                    <a:cubicBezTo>
                      <a:pt x="29654" y="18210"/>
                      <a:pt x="29661" y="18210"/>
                      <a:pt x="29667" y="18209"/>
                    </a:cubicBezTo>
                    <a:cubicBezTo>
                      <a:pt x="30177" y="18128"/>
                      <a:pt x="30521" y="17053"/>
                      <a:pt x="31076" y="17053"/>
                    </a:cubicBezTo>
                    <a:cubicBezTo>
                      <a:pt x="31149" y="17053"/>
                      <a:pt x="31227" y="17072"/>
                      <a:pt x="31309" y="17114"/>
                    </a:cubicBezTo>
                    <a:cubicBezTo>
                      <a:pt x="31561" y="17247"/>
                      <a:pt x="31750" y="17304"/>
                      <a:pt x="31894" y="17304"/>
                    </a:cubicBezTo>
                    <a:cubicBezTo>
                      <a:pt x="32446" y="17304"/>
                      <a:pt x="32365" y="16483"/>
                      <a:pt x="32798" y="15929"/>
                    </a:cubicBezTo>
                    <a:cubicBezTo>
                      <a:pt x="33041" y="15625"/>
                      <a:pt x="34774" y="13163"/>
                      <a:pt x="34591" y="13011"/>
                    </a:cubicBezTo>
                    <a:cubicBezTo>
                      <a:pt x="33679" y="12403"/>
                      <a:pt x="33649" y="12585"/>
                      <a:pt x="34318" y="11734"/>
                    </a:cubicBezTo>
                    <a:cubicBezTo>
                      <a:pt x="34652" y="11248"/>
                      <a:pt x="33467" y="11187"/>
                      <a:pt x="33649" y="10579"/>
                    </a:cubicBezTo>
                    <a:cubicBezTo>
                      <a:pt x="33801" y="10032"/>
                      <a:pt x="33406" y="8695"/>
                      <a:pt x="33041" y="8269"/>
                    </a:cubicBezTo>
                    <a:cubicBezTo>
                      <a:pt x="32792" y="7979"/>
                      <a:pt x="32442" y="7934"/>
                      <a:pt x="32098" y="7934"/>
                    </a:cubicBezTo>
                    <a:cubicBezTo>
                      <a:pt x="31943" y="7934"/>
                      <a:pt x="31790" y="7943"/>
                      <a:pt x="31647" y="7943"/>
                    </a:cubicBezTo>
                    <a:cubicBezTo>
                      <a:pt x="31409" y="7943"/>
                      <a:pt x="31200" y="7918"/>
                      <a:pt x="31065" y="7783"/>
                    </a:cubicBezTo>
                    <a:cubicBezTo>
                      <a:pt x="30488" y="7236"/>
                      <a:pt x="30670" y="6324"/>
                      <a:pt x="30002" y="5868"/>
                    </a:cubicBezTo>
                    <a:cubicBezTo>
                      <a:pt x="29637" y="5625"/>
                      <a:pt x="28543" y="5777"/>
                      <a:pt x="28543" y="5382"/>
                    </a:cubicBezTo>
                    <a:cubicBezTo>
                      <a:pt x="28488" y="4712"/>
                      <a:pt x="28488" y="4473"/>
                      <a:pt x="28278" y="4473"/>
                    </a:cubicBezTo>
                    <a:cubicBezTo>
                      <a:pt x="28136" y="4473"/>
                      <a:pt x="27897" y="4584"/>
                      <a:pt x="27479" y="4743"/>
                    </a:cubicBezTo>
                    <a:cubicBezTo>
                      <a:pt x="27387" y="4777"/>
                      <a:pt x="27296" y="4792"/>
                      <a:pt x="27207" y="4792"/>
                    </a:cubicBezTo>
                    <a:cubicBezTo>
                      <a:pt x="26733" y="4792"/>
                      <a:pt x="26328" y="4358"/>
                      <a:pt x="26354" y="3923"/>
                    </a:cubicBezTo>
                    <a:cubicBezTo>
                      <a:pt x="26445" y="2768"/>
                      <a:pt x="26020" y="3011"/>
                      <a:pt x="25077" y="2585"/>
                    </a:cubicBezTo>
                    <a:cubicBezTo>
                      <a:pt x="24962" y="2527"/>
                      <a:pt x="24853" y="2505"/>
                      <a:pt x="24749" y="2505"/>
                    </a:cubicBezTo>
                    <a:cubicBezTo>
                      <a:pt x="24374" y="2505"/>
                      <a:pt x="24066" y="2800"/>
                      <a:pt x="23756" y="2800"/>
                    </a:cubicBezTo>
                    <a:cubicBezTo>
                      <a:pt x="23700" y="2800"/>
                      <a:pt x="23644" y="2790"/>
                      <a:pt x="23588" y="2768"/>
                    </a:cubicBezTo>
                    <a:cubicBezTo>
                      <a:pt x="23290" y="2605"/>
                      <a:pt x="23620" y="1403"/>
                      <a:pt x="23221" y="1403"/>
                    </a:cubicBezTo>
                    <a:cubicBezTo>
                      <a:pt x="23173" y="1403"/>
                      <a:pt x="23113" y="1421"/>
                      <a:pt x="23041" y="1461"/>
                    </a:cubicBezTo>
                    <a:cubicBezTo>
                      <a:pt x="22567" y="1724"/>
                      <a:pt x="22387" y="1855"/>
                      <a:pt x="22145" y="1855"/>
                    </a:cubicBezTo>
                    <a:cubicBezTo>
                      <a:pt x="21967" y="1855"/>
                      <a:pt x="21755" y="1784"/>
                      <a:pt x="21369" y="1643"/>
                    </a:cubicBezTo>
                    <a:cubicBezTo>
                      <a:pt x="20670" y="1369"/>
                      <a:pt x="20093" y="1309"/>
                      <a:pt x="19363" y="1126"/>
                    </a:cubicBezTo>
                    <a:cubicBezTo>
                      <a:pt x="18816" y="974"/>
                      <a:pt x="18725" y="154"/>
                      <a:pt x="18330" y="93"/>
                    </a:cubicBezTo>
                    <a:cubicBezTo>
                      <a:pt x="18296" y="88"/>
                      <a:pt x="18264" y="85"/>
                      <a:pt x="18232" y="85"/>
                    </a:cubicBezTo>
                    <a:cubicBezTo>
                      <a:pt x="17722" y="85"/>
                      <a:pt x="17412" y="708"/>
                      <a:pt x="16912" y="708"/>
                    </a:cubicBezTo>
                    <a:cubicBezTo>
                      <a:pt x="16706" y="708"/>
                      <a:pt x="16468" y="602"/>
                      <a:pt x="16171" y="306"/>
                    </a:cubicBezTo>
                    <a:cubicBezTo>
                      <a:pt x="15952" y="86"/>
                      <a:pt x="15808" y="0"/>
                      <a:pt x="1571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8" name="Google Shape;12758;p33"/>
              <p:cNvSpPr/>
              <p:nvPr/>
            </p:nvSpPr>
            <p:spPr>
              <a:xfrm>
                <a:off x="3097512" y="3571478"/>
                <a:ext cx="486590" cy="164464"/>
              </a:xfrm>
              <a:custGeom>
                <a:avLst/>
                <a:gdLst/>
                <a:ahLst/>
                <a:cxnLst/>
                <a:rect l="l" t="t" r="r" b="b"/>
                <a:pathLst>
                  <a:path w="28968" h="9791" extrusionOk="0">
                    <a:moveTo>
                      <a:pt x="12399" y="1"/>
                    </a:moveTo>
                    <a:cubicBezTo>
                      <a:pt x="12069" y="1"/>
                      <a:pt x="12231" y="952"/>
                      <a:pt x="11763" y="1093"/>
                    </a:cubicBezTo>
                    <a:cubicBezTo>
                      <a:pt x="11734" y="1101"/>
                      <a:pt x="11705" y="1105"/>
                      <a:pt x="11676" y="1105"/>
                    </a:cubicBezTo>
                    <a:cubicBezTo>
                      <a:pt x="11345" y="1105"/>
                      <a:pt x="11012" y="601"/>
                      <a:pt x="10786" y="601"/>
                    </a:cubicBezTo>
                    <a:cubicBezTo>
                      <a:pt x="10678" y="601"/>
                      <a:pt x="10594" y="718"/>
                      <a:pt x="10547" y="1062"/>
                    </a:cubicBezTo>
                    <a:cubicBezTo>
                      <a:pt x="10472" y="1490"/>
                      <a:pt x="10188" y="2231"/>
                      <a:pt x="9661" y="2231"/>
                    </a:cubicBezTo>
                    <a:cubicBezTo>
                      <a:pt x="9551" y="2231"/>
                      <a:pt x="9432" y="2199"/>
                      <a:pt x="9301" y="2126"/>
                    </a:cubicBezTo>
                    <a:cubicBezTo>
                      <a:pt x="8854" y="1874"/>
                      <a:pt x="8624" y="1747"/>
                      <a:pt x="8495" y="1747"/>
                    </a:cubicBezTo>
                    <a:cubicBezTo>
                      <a:pt x="8281" y="1747"/>
                      <a:pt x="8347" y="2094"/>
                      <a:pt x="8177" y="2795"/>
                    </a:cubicBezTo>
                    <a:cubicBezTo>
                      <a:pt x="8106" y="3085"/>
                      <a:pt x="7914" y="3188"/>
                      <a:pt x="7676" y="3188"/>
                    </a:cubicBezTo>
                    <a:cubicBezTo>
                      <a:pt x="7191" y="3188"/>
                      <a:pt x="6516" y="2765"/>
                      <a:pt x="6292" y="2643"/>
                    </a:cubicBezTo>
                    <a:cubicBezTo>
                      <a:pt x="6224" y="2607"/>
                      <a:pt x="6160" y="2591"/>
                      <a:pt x="6100" y="2591"/>
                    </a:cubicBezTo>
                    <a:cubicBezTo>
                      <a:pt x="5544" y="2591"/>
                      <a:pt x="5314" y="3971"/>
                      <a:pt x="4985" y="4163"/>
                    </a:cubicBezTo>
                    <a:cubicBezTo>
                      <a:pt x="4934" y="4195"/>
                      <a:pt x="4881" y="4208"/>
                      <a:pt x="4826" y="4208"/>
                    </a:cubicBezTo>
                    <a:cubicBezTo>
                      <a:pt x="4577" y="4208"/>
                      <a:pt x="4298" y="3934"/>
                      <a:pt x="4050" y="3934"/>
                    </a:cubicBezTo>
                    <a:cubicBezTo>
                      <a:pt x="3995" y="3934"/>
                      <a:pt x="3942" y="3948"/>
                      <a:pt x="3891" y="3980"/>
                    </a:cubicBezTo>
                    <a:cubicBezTo>
                      <a:pt x="3587" y="4163"/>
                      <a:pt x="3769" y="4710"/>
                      <a:pt x="3465" y="4892"/>
                    </a:cubicBezTo>
                    <a:cubicBezTo>
                      <a:pt x="2584" y="5500"/>
                      <a:pt x="1459" y="5257"/>
                      <a:pt x="699" y="6138"/>
                    </a:cubicBezTo>
                    <a:cubicBezTo>
                      <a:pt x="182" y="6746"/>
                      <a:pt x="851" y="7658"/>
                      <a:pt x="61" y="7932"/>
                    </a:cubicBezTo>
                    <a:lnTo>
                      <a:pt x="0" y="7932"/>
                    </a:lnTo>
                    <a:cubicBezTo>
                      <a:pt x="30" y="8023"/>
                      <a:pt x="61" y="8114"/>
                      <a:pt x="91" y="8266"/>
                    </a:cubicBezTo>
                    <a:cubicBezTo>
                      <a:pt x="194" y="9016"/>
                      <a:pt x="688" y="9059"/>
                      <a:pt x="1209" y="9059"/>
                    </a:cubicBezTo>
                    <a:cubicBezTo>
                      <a:pt x="1276" y="9059"/>
                      <a:pt x="1344" y="9058"/>
                      <a:pt x="1411" y="9058"/>
                    </a:cubicBezTo>
                    <a:cubicBezTo>
                      <a:pt x="1753" y="9058"/>
                      <a:pt x="2087" y="9076"/>
                      <a:pt x="2310" y="9299"/>
                    </a:cubicBezTo>
                    <a:cubicBezTo>
                      <a:pt x="2442" y="9432"/>
                      <a:pt x="2584" y="9483"/>
                      <a:pt x="2733" y="9483"/>
                    </a:cubicBezTo>
                    <a:cubicBezTo>
                      <a:pt x="3234" y="9483"/>
                      <a:pt x="3815" y="8904"/>
                      <a:pt x="4377" y="8904"/>
                    </a:cubicBezTo>
                    <a:cubicBezTo>
                      <a:pt x="4779" y="8904"/>
                      <a:pt x="4968" y="9790"/>
                      <a:pt x="5220" y="9790"/>
                    </a:cubicBezTo>
                    <a:cubicBezTo>
                      <a:pt x="5312" y="9790"/>
                      <a:pt x="5411" y="9675"/>
                      <a:pt x="5532" y="9360"/>
                    </a:cubicBezTo>
                    <a:cubicBezTo>
                      <a:pt x="5714" y="8882"/>
                      <a:pt x="5841" y="8618"/>
                      <a:pt x="6003" y="8618"/>
                    </a:cubicBezTo>
                    <a:cubicBezTo>
                      <a:pt x="6139" y="8618"/>
                      <a:pt x="6299" y="8805"/>
                      <a:pt x="6535" y="9208"/>
                    </a:cubicBezTo>
                    <a:cubicBezTo>
                      <a:pt x="6658" y="9431"/>
                      <a:pt x="6760" y="9519"/>
                      <a:pt x="6855" y="9519"/>
                    </a:cubicBezTo>
                    <a:cubicBezTo>
                      <a:pt x="7019" y="9519"/>
                      <a:pt x="7163" y="9254"/>
                      <a:pt x="7356" y="8965"/>
                    </a:cubicBezTo>
                    <a:cubicBezTo>
                      <a:pt x="7474" y="8804"/>
                      <a:pt x="7596" y="8753"/>
                      <a:pt x="7722" y="8753"/>
                    </a:cubicBezTo>
                    <a:cubicBezTo>
                      <a:pt x="7939" y="8753"/>
                      <a:pt x="8168" y="8906"/>
                      <a:pt x="8409" y="8906"/>
                    </a:cubicBezTo>
                    <a:cubicBezTo>
                      <a:pt x="8422" y="8906"/>
                      <a:pt x="8436" y="8905"/>
                      <a:pt x="8450" y="8904"/>
                    </a:cubicBezTo>
                    <a:cubicBezTo>
                      <a:pt x="8949" y="8852"/>
                      <a:pt x="8972" y="8413"/>
                      <a:pt x="9401" y="8413"/>
                    </a:cubicBezTo>
                    <a:cubicBezTo>
                      <a:pt x="9468" y="8413"/>
                      <a:pt x="9545" y="8424"/>
                      <a:pt x="9636" y="8448"/>
                    </a:cubicBezTo>
                    <a:cubicBezTo>
                      <a:pt x="10152" y="8600"/>
                      <a:pt x="10243" y="8600"/>
                      <a:pt x="10669" y="8965"/>
                    </a:cubicBezTo>
                    <a:cubicBezTo>
                      <a:pt x="10770" y="9066"/>
                      <a:pt x="10857" y="9106"/>
                      <a:pt x="10934" y="9106"/>
                    </a:cubicBezTo>
                    <a:cubicBezTo>
                      <a:pt x="11137" y="9106"/>
                      <a:pt x="11275" y="8829"/>
                      <a:pt x="11429" y="8631"/>
                    </a:cubicBezTo>
                    <a:cubicBezTo>
                      <a:pt x="11537" y="8505"/>
                      <a:pt x="11639" y="8460"/>
                      <a:pt x="11738" y="8460"/>
                    </a:cubicBezTo>
                    <a:cubicBezTo>
                      <a:pt x="11989" y="8460"/>
                      <a:pt x="12220" y="8753"/>
                      <a:pt x="12494" y="8753"/>
                    </a:cubicBezTo>
                    <a:cubicBezTo>
                      <a:pt x="12504" y="8753"/>
                      <a:pt x="12513" y="8753"/>
                      <a:pt x="12523" y="8752"/>
                    </a:cubicBezTo>
                    <a:cubicBezTo>
                      <a:pt x="12951" y="8715"/>
                      <a:pt x="13698" y="8564"/>
                      <a:pt x="14339" y="8564"/>
                    </a:cubicBezTo>
                    <a:cubicBezTo>
                      <a:pt x="14744" y="8564"/>
                      <a:pt x="15107" y="8624"/>
                      <a:pt x="15320" y="8813"/>
                    </a:cubicBezTo>
                    <a:cubicBezTo>
                      <a:pt x="15530" y="9004"/>
                      <a:pt x="15714" y="9079"/>
                      <a:pt x="15882" y="9079"/>
                    </a:cubicBezTo>
                    <a:cubicBezTo>
                      <a:pt x="16492" y="9079"/>
                      <a:pt x="16869" y="8080"/>
                      <a:pt x="17394" y="8080"/>
                    </a:cubicBezTo>
                    <a:cubicBezTo>
                      <a:pt x="17411" y="8080"/>
                      <a:pt x="17429" y="8081"/>
                      <a:pt x="17447" y="8084"/>
                    </a:cubicBezTo>
                    <a:cubicBezTo>
                      <a:pt x="17757" y="8109"/>
                      <a:pt x="17826" y="9234"/>
                      <a:pt x="18157" y="9234"/>
                    </a:cubicBezTo>
                    <a:cubicBezTo>
                      <a:pt x="18215" y="9234"/>
                      <a:pt x="18282" y="9199"/>
                      <a:pt x="18359" y="9117"/>
                    </a:cubicBezTo>
                    <a:cubicBezTo>
                      <a:pt x="18751" y="8704"/>
                      <a:pt x="18912" y="8567"/>
                      <a:pt x="19008" y="8567"/>
                    </a:cubicBezTo>
                    <a:cubicBezTo>
                      <a:pt x="19179" y="8567"/>
                      <a:pt x="19135" y="9009"/>
                      <a:pt x="19818" y="9087"/>
                    </a:cubicBezTo>
                    <a:cubicBezTo>
                      <a:pt x="19836" y="9088"/>
                      <a:pt x="19853" y="9089"/>
                      <a:pt x="19871" y="9089"/>
                    </a:cubicBezTo>
                    <a:cubicBezTo>
                      <a:pt x="20321" y="9089"/>
                      <a:pt x="20758" y="8609"/>
                      <a:pt x="21191" y="8609"/>
                    </a:cubicBezTo>
                    <a:cubicBezTo>
                      <a:pt x="21413" y="8609"/>
                      <a:pt x="21634" y="8735"/>
                      <a:pt x="21855" y="9117"/>
                    </a:cubicBezTo>
                    <a:cubicBezTo>
                      <a:pt x="22045" y="9429"/>
                      <a:pt x="22236" y="9541"/>
                      <a:pt x="22427" y="9541"/>
                    </a:cubicBezTo>
                    <a:cubicBezTo>
                      <a:pt x="22907" y="9541"/>
                      <a:pt x="23391" y="8835"/>
                      <a:pt x="23891" y="8813"/>
                    </a:cubicBezTo>
                    <a:cubicBezTo>
                      <a:pt x="24318" y="8813"/>
                      <a:pt x="24449" y="8517"/>
                      <a:pt x="24760" y="8517"/>
                    </a:cubicBezTo>
                    <a:cubicBezTo>
                      <a:pt x="24848" y="8517"/>
                      <a:pt x="24950" y="8540"/>
                      <a:pt x="25077" y="8600"/>
                    </a:cubicBezTo>
                    <a:cubicBezTo>
                      <a:pt x="25282" y="8688"/>
                      <a:pt x="26111" y="9088"/>
                      <a:pt x="26332" y="9088"/>
                    </a:cubicBezTo>
                    <a:cubicBezTo>
                      <a:pt x="26340" y="9088"/>
                      <a:pt x="26347" y="9088"/>
                      <a:pt x="26353" y="9087"/>
                    </a:cubicBezTo>
                    <a:cubicBezTo>
                      <a:pt x="26863" y="9006"/>
                      <a:pt x="27207" y="7931"/>
                      <a:pt x="27762" y="7931"/>
                    </a:cubicBezTo>
                    <a:cubicBezTo>
                      <a:pt x="27835" y="7931"/>
                      <a:pt x="27913" y="7950"/>
                      <a:pt x="27995" y="7992"/>
                    </a:cubicBezTo>
                    <a:cubicBezTo>
                      <a:pt x="28246" y="8125"/>
                      <a:pt x="28434" y="8182"/>
                      <a:pt x="28579" y="8182"/>
                    </a:cubicBezTo>
                    <a:cubicBezTo>
                      <a:pt x="28767" y="8182"/>
                      <a:pt x="28881" y="8086"/>
                      <a:pt x="28967" y="7932"/>
                    </a:cubicBezTo>
                    <a:cubicBezTo>
                      <a:pt x="28910" y="7928"/>
                      <a:pt x="28852" y="7926"/>
                      <a:pt x="28794" y="7926"/>
                    </a:cubicBezTo>
                    <a:cubicBezTo>
                      <a:pt x="28619" y="7926"/>
                      <a:pt x="28442" y="7939"/>
                      <a:pt x="28279" y="7939"/>
                    </a:cubicBezTo>
                    <a:cubicBezTo>
                      <a:pt x="28063" y="7939"/>
                      <a:pt x="27873" y="7916"/>
                      <a:pt x="27751" y="7810"/>
                    </a:cubicBezTo>
                    <a:cubicBezTo>
                      <a:pt x="27174" y="7232"/>
                      <a:pt x="27356" y="6321"/>
                      <a:pt x="26688" y="5865"/>
                    </a:cubicBezTo>
                    <a:cubicBezTo>
                      <a:pt x="26323" y="5622"/>
                      <a:pt x="25229" y="5773"/>
                      <a:pt x="25229" y="5378"/>
                    </a:cubicBezTo>
                    <a:cubicBezTo>
                      <a:pt x="25174" y="4709"/>
                      <a:pt x="25174" y="4470"/>
                      <a:pt x="24964" y="4470"/>
                    </a:cubicBezTo>
                    <a:cubicBezTo>
                      <a:pt x="24822" y="4470"/>
                      <a:pt x="24583" y="4580"/>
                      <a:pt x="24165" y="4740"/>
                    </a:cubicBezTo>
                    <a:cubicBezTo>
                      <a:pt x="24078" y="4774"/>
                      <a:pt x="23990" y="4789"/>
                      <a:pt x="23903" y="4789"/>
                    </a:cubicBezTo>
                    <a:cubicBezTo>
                      <a:pt x="23441" y="4789"/>
                      <a:pt x="23014" y="4354"/>
                      <a:pt x="23040" y="3919"/>
                    </a:cubicBezTo>
                    <a:cubicBezTo>
                      <a:pt x="23131" y="2795"/>
                      <a:pt x="22706" y="3007"/>
                      <a:pt x="21763" y="2582"/>
                    </a:cubicBezTo>
                    <a:cubicBezTo>
                      <a:pt x="21648" y="2524"/>
                      <a:pt x="21539" y="2502"/>
                      <a:pt x="21435" y="2502"/>
                    </a:cubicBezTo>
                    <a:cubicBezTo>
                      <a:pt x="21060" y="2502"/>
                      <a:pt x="20752" y="2796"/>
                      <a:pt x="20442" y="2796"/>
                    </a:cubicBezTo>
                    <a:cubicBezTo>
                      <a:pt x="20386" y="2796"/>
                      <a:pt x="20330" y="2787"/>
                      <a:pt x="20274" y="2764"/>
                    </a:cubicBezTo>
                    <a:cubicBezTo>
                      <a:pt x="19976" y="2602"/>
                      <a:pt x="20306" y="1400"/>
                      <a:pt x="19907" y="1400"/>
                    </a:cubicBezTo>
                    <a:cubicBezTo>
                      <a:pt x="19859" y="1400"/>
                      <a:pt x="19799" y="1418"/>
                      <a:pt x="19727" y="1457"/>
                    </a:cubicBezTo>
                    <a:cubicBezTo>
                      <a:pt x="19253" y="1720"/>
                      <a:pt x="19073" y="1852"/>
                      <a:pt x="18831" y="1852"/>
                    </a:cubicBezTo>
                    <a:cubicBezTo>
                      <a:pt x="18653" y="1852"/>
                      <a:pt x="18441" y="1781"/>
                      <a:pt x="18055" y="1640"/>
                    </a:cubicBezTo>
                    <a:cubicBezTo>
                      <a:pt x="17356" y="1366"/>
                      <a:pt x="16779" y="1305"/>
                      <a:pt x="16079" y="1123"/>
                    </a:cubicBezTo>
                    <a:cubicBezTo>
                      <a:pt x="15502" y="971"/>
                      <a:pt x="15411" y="150"/>
                      <a:pt x="15016" y="90"/>
                    </a:cubicBezTo>
                    <a:cubicBezTo>
                      <a:pt x="14982" y="84"/>
                      <a:pt x="14950" y="82"/>
                      <a:pt x="14918" y="82"/>
                    </a:cubicBezTo>
                    <a:cubicBezTo>
                      <a:pt x="14408" y="82"/>
                      <a:pt x="14098" y="704"/>
                      <a:pt x="13598" y="704"/>
                    </a:cubicBezTo>
                    <a:cubicBezTo>
                      <a:pt x="13392" y="704"/>
                      <a:pt x="13154" y="599"/>
                      <a:pt x="12857" y="302"/>
                    </a:cubicBezTo>
                    <a:cubicBezTo>
                      <a:pt x="12641" y="86"/>
                      <a:pt x="12498" y="1"/>
                      <a:pt x="1239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9" name="Google Shape;12759;p33"/>
              <p:cNvSpPr/>
              <p:nvPr/>
            </p:nvSpPr>
            <p:spPr>
              <a:xfrm>
                <a:off x="2974965" y="3156668"/>
                <a:ext cx="379372" cy="178927"/>
              </a:xfrm>
              <a:custGeom>
                <a:avLst/>
                <a:gdLst/>
                <a:ahLst/>
                <a:cxnLst/>
                <a:rect l="l" t="t" r="r" b="b"/>
                <a:pathLst>
                  <a:path w="22585" h="10652" extrusionOk="0">
                    <a:moveTo>
                      <a:pt x="10842" y="1"/>
                    </a:moveTo>
                    <a:cubicBezTo>
                      <a:pt x="10813" y="1"/>
                      <a:pt x="10786" y="4"/>
                      <a:pt x="10760" y="10"/>
                    </a:cubicBezTo>
                    <a:cubicBezTo>
                      <a:pt x="10255" y="66"/>
                      <a:pt x="10242" y="537"/>
                      <a:pt x="9741" y="537"/>
                    </a:cubicBezTo>
                    <a:cubicBezTo>
                      <a:pt x="9699" y="537"/>
                      <a:pt x="9654" y="534"/>
                      <a:pt x="9605" y="527"/>
                    </a:cubicBezTo>
                    <a:cubicBezTo>
                      <a:pt x="9533" y="520"/>
                      <a:pt x="9463" y="516"/>
                      <a:pt x="9395" y="516"/>
                    </a:cubicBezTo>
                    <a:cubicBezTo>
                      <a:pt x="9174" y="516"/>
                      <a:pt x="8970" y="556"/>
                      <a:pt x="8784" y="648"/>
                    </a:cubicBezTo>
                    <a:cubicBezTo>
                      <a:pt x="8268" y="831"/>
                      <a:pt x="7751" y="1074"/>
                      <a:pt x="7265" y="1317"/>
                    </a:cubicBezTo>
                    <a:cubicBezTo>
                      <a:pt x="6870" y="1560"/>
                      <a:pt x="6414" y="1469"/>
                      <a:pt x="6049" y="1651"/>
                    </a:cubicBezTo>
                    <a:cubicBezTo>
                      <a:pt x="5836" y="1834"/>
                      <a:pt x="5623" y="2047"/>
                      <a:pt x="5441" y="2229"/>
                    </a:cubicBezTo>
                    <a:cubicBezTo>
                      <a:pt x="5085" y="2448"/>
                      <a:pt x="5321" y="3137"/>
                      <a:pt x="4859" y="3137"/>
                    </a:cubicBezTo>
                    <a:cubicBezTo>
                      <a:pt x="4809" y="3137"/>
                      <a:pt x="4750" y="3128"/>
                      <a:pt x="4681" y="3110"/>
                    </a:cubicBezTo>
                    <a:cubicBezTo>
                      <a:pt x="4434" y="3040"/>
                      <a:pt x="4269" y="3009"/>
                      <a:pt x="4159" y="3009"/>
                    </a:cubicBezTo>
                    <a:cubicBezTo>
                      <a:pt x="3698" y="3009"/>
                      <a:pt x="4187" y="3545"/>
                      <a:pt x="3648" y="3962"/>
                    </a:cubicBezTo>
                    <a:cubicBezTo>
                      <a:pt x="3374" y="4022"/>
                      <a:pt x="3070" y="4083"/>
                      <a:pt x="2766" y="4174"/>
                    </a:cubicBezTo>
                    <a:cubicBezTo>
                      <a:pt x="2645" y="4417"/>
                      <a:pt x="2523" y="4691"/>
                      <a:pt x="2432" y="4965"/>
                    </a:cubicBezTo>
                    <a:cubicBezTo>
                      <a:pt x="1581" y="5846"/>
                      <a:pt x="0" y="6302"/>
                      <a:pt x="1003" y="7913"/>
                    </a:cubicBezTo>
                    <a:cubicBezTo>
                      <a:pt x="1277" y="8369"/>
                      <a:pt x="1216" y="9402"/>
                      <a:pt x="1733" y="9706"/>
                    </a:cubicBezTo>
                    <a:cubicBezTo>
                      <a:pt x="1859" y="9774"/>
                      <a:pt x="2009" y="9797"/>
                      <a:pt x="2169" y="9797"/>
                    </a:cubicBezTo>
                    <a:cubicBezTo>
                      <a:pt x="2514" y="9797"/>
                      <a:pt x="2907" y="9690"/>
                      <a:pt x="3219" y="9690"/>
                    </a:cubicBezTo>
                    <a:cubicBezTo>
                      <a:pt x="3285" y="9690"/>
                      <a:pt x="3347" y="9695"/>
                      <a:pt x="3404" y="9706"/>
                    </a:cubicBezTo>
                    <a:cubicBezTo>
                      <a:pt x="3739" y="9737"/>
                      <a:pt x="3830" y="10223"/>
                      <a:pt x="4164" y="10253"/>
                    </a:cubicBezTo>
                    <a:cubicBezTo>
                      <a:pt x="4438" y="10253"/>
                      <a:pt x="4711" y="10223"/>
                      <a:pt x="4985" y="10193"/>
                    </a:cubicBezTo>
                    <a:cubicBezTo>
                      <a:pt x="5010" y="10194"/>
                      <a:pt x="5035" y="10194"/>
                      <a:pt x="5059" y="10194"/>
                    </a:cubicBezTo>
                    <a:cubicBezTo>
                      <a:pt x="5468" y="10194"/>
                      <a:pt x="5632" y="10062"/>
                      <a:pt x="5805" y="10062"/>
                    </a:cubicBezTo>
                    <a:cubicBezTo>
                      <a:pt x="5946" y="10062"/>
                      <a:pt x="6093" y="10149"/>
                      <a:pt x="6383" y="10466"/>
                    </a:cubicBezTo>
                    <a:cubicBezTo>
                      <a:pt x="6503" y="10599"/>
                      <a:pt x="6632" y="10651"/>
                      <a:pt x="6766" y="10651"/>
                    </a:cubicBezTo>
                    <a:cubicBezTo>
                      <a:pt x="7278" y="10651"/>
                      <a:pt x="7864" y="9882"/>
                      <a:pt x="8298" y="9858"/>
                    </a:cubicBezTo>
                    <a:cubicBezTo>
                      <a:pt x="8356" y="9855"/>
                      <a:pt x="8412" y="9854"/>
                      <a:pt x="8466" y="9854"/>
                    </a:cubicBezTo>
                    <a:cubicBezTo>
                      <a:pt x="8976" y="9854"/>
                      <a:pt x="9311" y="9990"/>
                      <a:pt x="9696" y="10375"/>
                    </a:cubicBezTo>
                    <a:cubicBezTo>
                      <a:pt x="9786" y="10465"/>
                      <a:pt x="9907" y="10500"/>
                      <a:pt x="10045" y="10500"/>
                    </a:cubicBezTo>
                    <a:cubicBezTo>
                      <a:pt x="10513" y="10500"/>
                      <a:pt x="11189" y="10101"/>
                      <a:pt x="11611" y="10101"/>
                    </a:cubicBezTo>
                    <a:cubicBezTo>
                      <a:pt x="12158" y="10101"/>
                      <a:pt x="12675" y="10527"/>
                      <a:pt x="13222" y="10527"/>
                    </a:cubicBezTo>
                    <a:cubicBezTo>
                      <a:pt x="13232" y="10528"/>
                      <a:pt x="13242" y="10528"/>
                      <a:pt x="13252" y="10528"/>
                    </a:cubicBezTo>
                    <a:cubicBezTo>
                      <a:pt x="13742" y="10528"/>
                      <a:pt x="13780" y="9821"/>
                      <a:pt x="14389" y="9821"/>
                    </a:cubicBezTo>
                    <a:cubicBezTo>
                      <a:pt x="14424" y="9821"/>
                      <a:pt x="14460" y="9823"/>
                      <a:pt x="14499" y="9828"/>
                    </a:cubicBezTo>
                    <a:cubicBezTo>
                      <a:pt x="14989" y="9879"/>
                      <a:pt x="15435" y="10128"/>
                      <a:pt x="15893" y="10128"/>
                    </a:cubicBezTo>
                    <a:cubicBezTo>
                      <a:pt x="15975" y="10128"/>
                      <a:pt x="16057" y="10120"/>
                      <a:pt x="16140" y="10101"/>
                    </a:cubicBezTo>
                    <a:cubicBezTo>
                      <a:pt x="16215" y="10086"/>
                      <a:pt x="16285" y="10080"/>
                      <a:pt x="16349" y="10080"/>
                    </a:cubicBezTo>
                    <a:cubicBezTo>
                      <a:pt x="16884" y="10080"/>
                      <a:pt x="17090" y="10541"/>
                      <a:pt x="17639" y="10541"/>
                    </a:cubicBezTo>
                    <a:cubicBezTo>
                      <a:pt x="17693" y="10541"/>
                      <a:pt x="17751" y="10537"/>
                      <a:pt x="17812" y="10527"/>
                    </a:cubicBezTo>
                    <a:cubicBezTo>
                      <a:pt x="18181" y="10478"/>
                      <a:pt x="18689" y="10050"/>
                      <a:pt x="19079" y="10050"/>
                    </a:cubicBezTo>
                    <a:cubicBezTo>
                      <a:pt x="19171" y="10050"/>
                      <a:pt x="19256" y="10074"/>
                      <a:pt x="19332" y="10132"/>
                    </a:cubicBezTo>
                    <a:cubicBezTo>
                      <a:pt x="19547" y="10292"/>
                      <a:pt x="19765" y="10359"/>
                      <a:pt x="19982" y="10359"/>
                    </a:cubicBezTo>
                    <a:cubicBezTo>
                      <a:pt x="20712" y="10359"/>
                      <a:pt x="21416" y="9587"/>
                      <a:pt x="21885" y="8977"/>
                    </a:cubicBezTo>
                    <a:cubicBezTo>
                      <a:pt x="22341" y="8399"/>
                      <a:pt x="22371" y="7852"/>
                      <a:pt x="22493" y="7153"/>
                    </a:cubicBezTo>
                    <a:cubicBezTo>
                      <a:pt x="22584" y="6515"/>
                      <a:pt x="22128" y="6576"/>
                      <a:pt x="21855" y="6120"/>
                    </a:cubicBezTo>
                    <a:cubicBezTo>
                      <a:pt x="21794" y="5846"/>
                      <a:pt x="21733" y="5542"/>
                      <a:pt x="21642" y="5269"/>
                    </a:cubicBezTo>
                    <a:cubicBezTo>
                      <a:pt x="21156" y="4691"/>
                      <a:pt x="20700" y="5481"/>
                      <a:pt x="20578" y="4387"/>
                    </a:cubicBezTo>
                    <a:cubicBezTo>
                      <a:pt x="20517" y="3931"/>
                      <a:pt x="19879" y="3475"/>
                      <a:pt x="19484" y="3354"/>
                    </a:cubicBezTo>
                    <a:cubicBezTo>
                      <a:pt x="18906" y="3202"/>
                      <a:pt x="18997" y="2807"/>
                      <a:pt x="18542" y="2533"/>
                    </a:cubicBezTo>
                    <a:cubicBezTo>
                      <a:pt x="18268" y="2472"/>
                      <a:pt x="17964" y="2411"/>
                      <a:pt x="17690" y="2381"/>
                    </a:cubicBezTo>
                    <a:cubicBezTo>
                      <a:pt x="17052" y="2016"/>
                      <a:pt x="16870" y="2229"/>
                      <a:pt x="16596" y="1469"/>
                    </a:cubicBezTo>
                    <a:cubicBezTo>
                      <a:pt x="16532" y="1270"/>
                      <a:pt x="16445" y="1198"/>
                      <a:pt x="16344" y="1198"/>
                    </a:cubicBezTo>
                    <a:cubicBezTo>
                      <a:pt x="16086" y="1198"/>
                      <a:pt x="15734" y="1666"/>
                      <a:pt x="15437" y="1666"/>
                    </a:cubicBezTo>
                    <a:cubicBezTo>
                      <a:pt x="15407" y="1666"/>
                      <a:pt x="15378" y="1662"/>
                      <a:pt x="15350" y="1651"/>
                    </a:cubicBezTo>
                    <a:cubicBezTo>
                      <a:pt x="14863" y="1421"/>
                      <a:pt x="15218" y="651"/>
                      <a:pt x="14760" y="651"/>
                    </a:cubicBezTo>
                    <a:cubicBezTo>
                      <a:pt x="14674" y="651"/>
                      <a:pt x="14561" y="677"/>
                      <a:pt x="14408" y="740"/>
                    </a:cubicBezTo>
                    <a:cubicBezTo>
                      <a:pt x="14323" y="775"/>
                      <a:pt x="14192" y="789"/>
                      <a:pt x="14034" y="789"/>
                    </a:cubicBezTo>
                    <a:cubicBezTo>
                      <a:pt x="13510" y="789"/>
                      <a:pt x="12698" y="634"/>
                      <a:pt x="12371" y="588"/>
                    </a:cubicBezTo>
                    <a:cubicBezTo>
                      <a:pt x="11947" y="531"/>
                      <a:pt x="11233" y="1"/>
                      <a:pt x="1084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0" name="Google Shape;12760;p33"/>
              <p:cNvSpPr/>
              <p:nvPr/>
            </p:nvSpPr>
            <p:spPr>
              <a:xfrm>
                <a:off x="3020910" y="3248154"/>
                <a:ext cx="300742" cy="87448"/>
              </a:xfrm>
              <a:custGeom>
                <a:avLst/>
                <a:gdLst/>
                <a:ahLst/>
                <a:cxnLst/>
                <a:rect l="l" t="t" r="r" b="b"/>
                <a:pathLst>
                  <a:path w="17904" h="5206" extrusionOk="0">
                    <a:moveTo>
                      <a:pt x="8083" y="0"/>
                    </a:moveTo>
                    <a:cubicBezTo>
                      <a:pt x="8063" y="0"/>
                      <a:pt x="8043" y="2"/>
                      <a:pt x="8025" y="5"/>
                    </a:cubicBezTo>
                    <a:cubicBezTo>
                      <a:pt x="7522" y="89"/>
                      <a:pt x="7507" y="532"/>
                      <a:pt x="7012" y="532"/>
                    </a:cubicBezTo>
                    <a:cubicBezTo>
                      <a:pt x="6969" y="532"/>
                      <a:pt x="6922" y="529"/>
                      <a:pt x="6870" y="522"/>
                    </a:cubicBezTo>
                    <a:cubicBezTo>
                      <a:pt x="6818" y="516"/>
                      <a:pt x="6767" y="514"/>
                      <a:pt x="6716" y="514"/>
                    </a:cubicBezTo>
                    <a:cubicBezTo>
                      <a:pt x="6473" y="514"/>
                      <a:pt x="6251" y="573"/>
                      <a:pt x="6049" y="674"/>
                    </a:cubicBezTo>
                    <a:cubicBezTo>
                      <a:pt x="5533" y="826"/>
                      <a:pt x="5016" y="1069"/>
                      <a:pt x="4530" y="1342"/>
                    </a:cubicBezTo>
                    <a:cubicBezTo>
                      <a:pt x="4135" y="1555"/>
                      <a:pt x="3679" y="1464"/>
                      <a:pt x="3314" y="1646"/>
                    </a:cubicBezTo>
                    <a:cubicBezTo>
                      <a:pt x="3101" y="1859"/>
                      <a:pt x="2888" y="2041"/>
                      <a:pt x="2706" y="2224"/>
                    </a:cubicBezTo>
                    <a:cubicBezTo>
                      <a:pt x="2350" y="2443"/>
                      <a:pt x="2586" y="3131"/>
                      <a:pt x="2124" y="3131"/>
                    </a:cubicBezTo>
                    <a:cubicBezTo>
                      <a:pt x="2074" y="3131"/>
                      <a:pt x="2015" y="3123"/>
                      <a:pt x="1946" y="3105"/>
                    </a:cubicBezTo>
                    <a:cubicBezTo>
                      <a:pt x="1699" y="3035"/>
                      <a:pt x="1534" y="3004"/>
                      <a:pt x="1424" y="3004"/>
                    </a:cubicBezTo>
                    <a:cubicBezTo>
                      <a:pt x="963" y="3004"/>
                      <a:pt x="1452" y="3540"/>
                      <a:pt x="913" y="3956"/>
                    </a:cubicBezTo>
                    <a:cubicBezTo>
                      <a:pt x="639" y="4017"/>
                      <a:pt x="335" y="4078"/>
                      <a:pt x="31" y="4169"/>
                    </a:cubicBezTo>
                    <a:cubicBezTo>
                      <a:pt x="31" y="4200"/>
                      <a:pt x="1" y="4260"/>
                      <a:pt x="1" y="4291"/>
                    </a:cubicBezTo>
                    <a:cubicBezTo>
                      <a:pt x="173" y="4269"/>
                      <a:pt x="345" y="4248"/>
                      <a:pt x="495" y="4248"/>
                    </a:cubicBezTo>
                    <a:cubicBezTo>
                      <a:pt x="557" y="4248"/>
                      <a:pt x="616" y="4251"/>
                      <a:pt x="669" y="4260"/>
                    </a:cubicBezTo>
                    <a:cubicBezTo>
                      <a:pt x="1004" y="4291"/>
                      <a:pt x="1095" y="4807"/>
                      <a:pt x="1429" y="4838"/>
                    </a:cubicBezTo>
                    <a:cubicBezTo>
                      <a:pt x="1703" y="4807"/>
                      <a:pt x="1976" y="4777"/>
                      <a:pt x="2250" y="4747"/>
                    </a:cubicBezTo>
                    <a:cubicBezTo>
                      <a:pt x="2275" y="4748"/>
                      <a:pt x="2300" y="4748"/>
                      <a:pt x="2324" y="4748"/>
                    </a:cubicBezTo>
                    <a:cubicBezTo>
                      <a:pt x="2733" y="4748"/>
                      <a:pt x="2897" y="4616"/>
                      <a:pt x="3070" y="4616"/>
                    </a:cubicBezTo>
                    <a:cubicBezTo>
                      <a:pt x="3211" y="4616"/>
                      <a:pt x="3358" y="4703"/>
                      <a:pt x="3648" y="5020"/>
                    </a:cubicBezTo>
                    <a:cubicBezTo>
                      <a:pt x="3768" y="5153"/>
                      <a:pt x="3897" y="5205"/>
                      <a:pt x="4031" y="5205"/>
                    </a:cubicBezTo>
                    <a:cubicBezTo>
                      <a:pt x="4543" y="5205"/>
                      <a:pt x="5129" y="4436"/>
                      <a:pt x="5563" y="4412"/>
                    </a:cubicBezTo>
                    <a:cubicBezTo>
                      <a:pt x="5621" y="4409"/>
                      <a:pt x="5677" y="4408"/>
                      <a:pt x="5731" y="4408"/>
                    </a:cubicBezTo>
                    <a:cubicBezTo>
                      <a:pt x="6241" y="4408"/>
                      <a:pt x="6576" y="4544"/>
                      <a:pt x="6961" y="4929"/>
                    </a:cubicBezTo>
                    <a:cubicBezTo>
                      <a:pt x="7051" y="5019"/>
                      <a:pt x="7172" y="5054"/>
                      <a:pt x="7310" y="5054"/>
                    </a:cubicBezTo>
                    <a:cubicBezTo>
                      <a:pt x="7778" y="5054"/>
                      <a:pt x="8454" y="4655"/>
                      <a:pt x="8876" y="4655"/>
                    </a:cubicBezTo>
                    <a:cubicBezTo>
                      <a:pt x="9423" y="4655"/>
                      <a:pt x="9940" y="5081"/>
                      <a:pt x="10487" y="5081"/>
                    </a:cubicBezTo>
                    <a:cubicBezTo>
                      <a:pt x="10497" y="5082"/>
                      <a:pt x="10507" y="5082"/>
                      <a:pt x="10517" y="5082"/>
                    </a:cubicBezTo>
                    <a:cubicBezTo>
                      <a:pt x="11007" y="5082"/>
                      <a:pt x="11045" y="4375"/>
                      <a:pt x="11654" y="4375"/>
                    </a:cubicBezTo>
                    <a:cubicBezTo>
                      <a:pt x="11689" y="4375"/>
                      <a:pt x="11725" y="4377"/>
                      <a:pt x="11764" y="4382"/>
                    </a:cubicBezTo>
                    <a:cubicBezTo>
                      <a:pt x="12254" y="4433"/>
                      <a:pt x="12700" y="4682"/>
                      <a:pt x="13158" y="4682"/>
                    </a:cubicBezTo>
                    <a:cubicBezTo>
                      <a:pt x="13240" y="4682"/>
                      <a:pt x="13322" y="4674"/>
                      <a:pt x="13405" y="4655"/>
                    </a:cubicBezTo>
                    <a:cubicBezTo>
                      <a:pt x="13480" y="4640"/>
                      <a:pt x="13550" y="4634"/>
                      <a:pt x="13614" y="4634"/>
                    </a:cubicBezTo>
                    <a:cubicBezTo>
                      <a:pt x="14149" y="4634"/>
                      <a:pt x="14355" y="5095"/>
                      <a:pt x="14904" y="5095"/>
                    </a:cubicBezTo>
                    <a:cubicBezTo>
                      <a:pt x="14958" y="5095"/>
                      <a:pt x="15016" y="5091"/>
                      <a:pt x="15077" y="5081"/>
                    </a:cubicBezTo>
                    <a:cubicBezTo>
                      <a:pt x="15446" y="5032"/>
                      <a:pt x="15954" y="4604"/>
                      <a:pt x="16344" y="4604"/>
                    </a:cubicBezTo>
                    <a:cubicBezTo>
                      <a:pt x="16436" y="4604"/>
                      <a:pt x="16521" y="4628"/>
                      <a:pt x="16597" y="4686"/>
                    </a:cubicBezTo>
                    <a:cubicBezTo>
                      <a:pt x="16804" y="4849"/>
                      <a:pt x="17018" y="4918"/>
                      <a:pt x="17233" y="4918"/>
                    </a:cubicBezTo>
                    <a:cubicBezTo>
                      <a:pt x="17459" y="4918"/>
                      <a:pt x="17685" y="4841"/>
                      <a:pt x="17904" y="4716"/>
                    </a:cubicBezTo>
                    <a:cubicBezTo>
                      <a:pt x="17873" y="4655"/>
                      <a:pt x="17843" y="4534"/>
                      <a:pt x="17843" y="4412"/>
                    </a:cubicBezTo>
                    <a:cubicBezTo>
                      <a:pt x="17782" y="3956"/>
                      <a:pt x="17144" y="3470"/>
                      <a:pt x="16749" y="3348"/>
                    </a:cubicBezTo>
                    <a:cubicBezTo>
                      <a:pt x="16171" y="3196"/>
                      <a:pt x="16262" y="2801"/>
                      <a:pt x="15807" y="2528"/>
                    </a:cubicBezTo>
                    <a:cubicBezTo>
                      <a:pt x="15533" y="2467"/>
                      <a:pt x="15229" y="2437"/>
                      <a:pt x="14955" y="2376"/>
                    </a:cubicBezTo>
                    <a:cubicBezTo>
                      <a:pt x="14317" y="2011"/>
                      <a:pt x="14135" y="2224"/>
                      <a:pt x="13861" y="1494"/>
                    </a:cubicBezTo>
                    <a:cubicBezTo>
                      <a:pt x="13797" y="1294"/>
                      <a:pt x="13710" y="1223"/>
                      <a:pt x="13608" y="1223"/>
                    </a:cubicBezTo>
                    <a:cubicBezTo>
                      <a:pt x="13355" y="1223"/>
                      <a:pt x="13012" y="1667"/>
                      <a:pt x="12719" y="1667"/>
                    </a:cubicBezTo>
                    <a:cubicBezTo>
                      <a:pt x="12683" y="1667"/>
                      <a:pt x="12649" y="1661"/>
                      <a:pt x="12615" y="1646"/>
                    </a:cubicBezTo>
                    <a:cubicBezTo>
                      <a:pt x="12134" y="1418"/>
                      <a:pt x="12475" y="663"/>
                      <a:pt x="12041" y="663"/>
                    </a:cubicBezTo>
                    <a:cubicBezTo>
                      <a:pt x="11954" y="663"/>
                      <a:pt x="11835" y="694"/>
                      <a:pt x="11673" y="765"/>
                    </a:cubicBezTo>
                    <a:cubicBezTo>
                      <a:pt x="11601" y="789"/>
                      <a:pt x="11497" y="798"/>
                      <a:pt x="11371" y="798"/>
                    </a:cubicBezTo>
                    <a:cubicBezTo>
                      <a:pt x="10853" y="798"/>
                      <a:pt x="9979" y="631"/>
                      <a:pt x="9636" y="582"/>
                    </a:cubicBezTo>
                    <a:cubicBezTo>
                      <a:pt x="9203" y="525"/>
                      <a:pt x="8468" y="0"/>
                      <a:pt x="808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1" name="Google Shape;12761;p33"/>
              <p:cNvSpPr/>
              <p:nvPr/>
            </p:nvSpPr>
            <p:spPr>
              <a:xfrm>
                <a:off x="2714031" y="3611056"/>
                <a:ext cx="406953" cy="188787"/>
              </a:xfrm>
              <a:custGeom>
                <a:avLst/>
                <a:gdLst/>
                <a:ahLst/>
                <a:cxnLst/>
                <a:rect l="l" t="t" r="r" b="b"/>
                <a:pathLst>
                  <a:path w="24227" h="11239" extrusionOk="0">
                    <a:moveTo>
                      <a:pt x="13049" y="0"/>
                    </a:moveTo>
                    <a:cubicBezTo>
                      <a:pt x="12483" y="0"/>
                      <a:pt x="11952" y="573"/>
                      <a:pt x="11342" y="573"/>
                    </a:cubicBezTo>
                    <a:cubicBezTo>
                      <a:pt x="11291" y="573"/>
                      <a:pt x="11239" y="569"/>
                      <a:pt x="11187" y="560"/>
                    </a:cubicBezTo>
                    <a:cubicBezTo>
                      <a:pt x="10983" y="524"/>
                      <a:pt x="10815" y="508"/>
                      <a:pt x="10670" y="508"/>
                    </a:cubicBezTo>
                    <a:cubicBezTo>
                      <a:pt x="10078" y="508"/>
                      <a:pt x="9870" y="772"/>
                      <a:pt x="9211" y="1016"/>
                    </a:cubicBezTo>
                    <a:cubicBezTo>
                      <a:pt x="8674" y="1203"/>
                      <a:pt x="8621" y="1461"/>
                      <a:pt x="8282" y="1461"/>
                    </a:cubicBezTo>
                    <a:cubicBezTo>
                      <a:pt x="8179" y="1461"/>
                      <a:pt x="8050" y="1437"/>
                      <a:pt x="7873" y="1381"/>
                    </a:cubicBezTo>
                    <a:cubicBezTo>
                      <a:pt x="7809" y="1361"/>
                      <a:pt x="7747" y="1352"/>
                      <a:pt x="7687" y="1352"/>
                    </a:cubicBezTo>
                    <a:cubicBezTo>
                      <a:pt x="7095" y="1352"/>
                      <a:pt x="6704" y="2227"/>
                      <a:pt x="6262" y="2475"/>
                    </a:cubicBezTo>
                    <a:cubicBezTo>
                      <a:pt x="6186" y="2515"/>
                      <a:pt x="6116" y="2532"/>
                      <a:pt x="6049" y="2532"/>
                    </a:cubicBezTo>
                    <a:cubicBezTo>
                      <a:pt x="5756" y="2532"/>
                      <a:pt x="5538" y="2218"/>
                      <a:pt x="5286" y="2218"/>
                    </a:cubicBezTo>
                    <a:cubicBezTo>
                      <a:pt x="5159" y="2218"/>
                      <a:pt x="5023" y="2297"/>
                      <a:pt x="4864" y="2536"/>
                    </a:cubicBezTo>
                    <a:cubicBezTo>
                      <a:pt x="4560" y="2992"/>
                      <a:pt x="4348" y="3691"/>
                      <a:pt x="3800" y="3934"/>
                    </a:cubicBezTo>
                    <a:cubicBezTo>
                      <a:pt x="3466" y="4086"/>
                      <a:pt x="2554" y="3965"/>
                      <a:pt x="2372" y="4117"/>
                    </a:cubicBezTo>
                    <a:cubicBezTo>
                      <a:pt x="1825" y="4603"/>
                      <a:pt x="1733" y="5454"/>
                      <a:pt x="1126" y="5910"/>
                    </a:cubicBezTo>
                    <a:cubicBezTo>
                      <a:pt x="639" y="6305"/>
                      <a:pt x="1" y="6883"/>
                      <a:pt x="609" y="7430"/>
                    </a:cubicBezTo>
                    <a:cubicBezTo>
                      <a:pt x="1034" y="7825"/>
                      <a:pt x="1126" y="8402"/>
                      <a:pt x="1126" y="8980"/>
                    </a:cubicBezTo>
                    <a:cubicBezTo>
                      <a:pt x="1126" y="9679"/>
                      <a:pt x="1855" y="9497"/>
                      <a:pt x="2068" y="10044"/>
                    </a:cubicBezTo>
                    <a:cubicBezTo>
                      <a:pt x="2241" y="10499"/>
                      <a:pt x="2647" y="10816"/>
                      <a:pt x="3109" y="10816"/>
                    </a:cubicBezTo>
                    <a:cubicBezTo>
                      <a:pt x="3294" y="10816"/>
                      <a:pt x="3487" y="10765"/>
                      <a:pt x="3679" y="10652"/>
                    </a:cubicBezTo>
                    <a:cubicBezTo>
                      <a:pt x="3860" y="10549"/>
                      <a:pt x="3991" y="10507"/>
                      <a:pt x="4089" y="10507"/>
                    </a:cubicBezTo>
                    <a:cubicBezTo>
                      <a:pt x="4486" y="10507"/>
                      <a:pt x="4359" y="11180"/>
                      <a:pt x="4895" y="11229"/>
                    </a:cubicBezTo>
                    <a:cubicBezTo>
                      <a:pt x="4953" y="11235"/>
                      <a:pt x="5011" y="11238"/>
                      <a:pt x="5069" y="11238"/>
                    </a:cubicBezTo>
                    <a:cubicBezTo>
                      <a:pt x="5874" y="11238"/>
                      <a:pt x="6564" y="10680"/>
                      <a:pt x="7387" y="10652"/>
                    </a:cubicBezTo>
                    <a:cubicBezTo>
                      <a:pt x="8171" y="10652"/>
                      <a:pt x="8858" y="10748"/>
                      <a:pt x="9599" y="10748"/>
                    </a:cubicBezTo>
                    <a:cubicBezTo>
                      <a:pt x="9692" y="10748"/>
                      <a:pt x="9785" y="10746"/>
                      <a:pt x="9880" y="10743"/>
                    </a:cubicBezTo>
                    <a:cubicBezTo>
                      <a:pt x="9895" y="10742"/>
                      <a:pt x="9911" y="10742"/>
                      <a:pt x="9926" y="10742"/>
                    </a:cubicBezTo>
                    <a:cubicBezTo>
                      <a:pt x="10471" y="10742"/>
                      <a:pt x="10883" y="11138"/>
                      <a:pt x="11428" y="11138"/>
                    </a:cubicBezTo>
                    <a:cubicBezTo>
                      <a:pt x="11587" y="11138"/>
                      <a:pt x="11758" y="11104"/>
                      <a:pt x="11946" y="11016"/>
                    </a:cubicBezTo>
                    <a:cubicBezTo>
                      <a:pt x="12220" y="10895"/>
                      <a:pt x="12980" y="10287"/>
                      <a:pt x="13193" y="10287"/>
                    </a:cubicBezTo>
                    <a:cubicBezTo>
                      <a:pt x="13649" y="10317"/>
                      <a:pt x="14165" y="10986"/>
                      <a:pt x="14804" y="11016"/>
                    </a:cubicBezTo>
                    <a:cubicBezTo>
                      <a:pt x="15351" y="11047"/>
                      <a:pt x="15898" y="11047"/>
                      <a:pt x="16445" y="11077"/>
                    </a:cubicBezTo>
                    <a:cubicBezTo>
                      <a:pt x="16568" y="11081"/>
                      <a:pt x="16689" y="11083"/>
                      <a:pt x="16809" y="11083"/>
                    </a:cubicBezTo>
                    <a:cubicBezTo>
                      <a:pt x="17548" y="11083"/>
                      <a:pt x="18231" y="11012"/>
                      <a:pt x="18937" y="10986"/>
                    </a:cubicBezTo>
                    <a:cubicBezTo>
                      <a:pt x="19515" y="10956"/>
                      <a:pt x="20001" y="10378"/>
                      <a:pt x="20518" y="10287"/>
                    </a:cubicBezTo>
                    <a:cubicBezTo>
                      <a:pt x="20560" y="10282"/>
                      <a:pt x="20599" y="10280"/>
                      <a:pt x="20637" y="10280"/>
                    </a:cubicBezTo>
                    <a:cubicBezTo>
                      <a:pt x="20900" y="10280"/>
                      <a:pt x="21082" y="10382"/>
                      <a:pt x="21277" y="10382"/>
                    </a:cubicBezTo>
                    <a:cubicBezTo>
                      <a:pt x="21405" y="10382"/>
                      <a:pt x="21538" y="10339"/>
                      <a:pt x="21703" y="10196"/>
                    </a:cubicBezTo>
                    <a:cubicBezTo>
                      <a:pt x="21886" y="9983"/>
                      <a:pt x="22129" y="9861"/>
                      <a:pt x="22403" y="9861"/>
                    </a:cubicBezTo>
                    <a:cubicBezTo>
                      <a:pt x="22646" y="9801"/>
                      <a:pt x="23710" y="9770"/>
                      <a:pt x="23801" y="9649"/>
                    </a:cubicBezTo>
                    <a:cubicBezTo>
                      <a:pt x="24226" y="9132"/>
                      <a:pt x="23740" y="8098"/>
                      <a:pt x="23831" y="7521"/>
                    </a:cubicBezTo>
                    <a:cubicBezTo>
                      <a:pt x="23862" y="7278"/>
                      <a:pt x="24014" y="6335"/>
                      <a:pt x="23922" y="6153"/>
                    </a:cubicBezTo>
                    <a:cubicBezTo>
                      <a:pt x="23649" y="6001"/>
                      <a:pt x="23375" y="5849"/>
                      <a:pt x="23102" y="5697"/>
                    </a:cubicBezTo>
                    <a:cubicBezTo>
                      <a:pt x="22615" y="5089"/>
                      <a:pt x="22524" y="4542"/>
                      <a:pt x="21825" y="4056"/>
                    </a:cubicBezTo>
                    <a:cubicBezTo>
                      <a:pt x="21369" y="3752"/>
                      <a:pt x="20761" y="3478"/>
                      <a:pt x="20518" y="2992"/>
                    </a:cubicBezTo>
                    <a:cubicBezTo>
                      <a:pt x="20273" y="2563"/>
                      <a:pt x="19822" y="2422"/>
                      <a:pt x="19368" y="2422"/>
                    </a:cubicBezTo>
                    <a:cubicBezTo>
                      <a:pt x="19146" y="2422"/>
                      <a:pt x="18924" y="2456"/>
                      <a:pt x="18725" y="2506"/>
                    </a:cubicBezTo>
                    <a:cubicBezTo>
                      <a:pt x="18664" y="2520"/>
                      <a:pt x="18611" y="2527"/>
                      <a:pt x="18564" y="2527"/>
                    </a:cubicBezTo>
                    <a:cubicBezTo>
                      <a:pt x="18037" y="2527"/>
                      <a:pt x="18414" y="1637"/>
                      <a:pt x="17995" y="1442"/>
                    </a:cubicBezTo>
                    <a:cubicBezTo>
                      <a:pt x="17956" y="1424"/>
                      <a:pt x="17916" y="1416"/>
                      <a:pt x="17876" y="1416"/>
                    </a:cubicBezTo>
                    <a:cubicBezTo>
                      <a:pt x="17615" y="1416"/>
                      <a:pt x="17342" y="1741"/>
                      <a:pt x="17081" y="1741"/>
                    </a:cubicBezTo>
                    <a:cubicBezTo>
                      <a:pt x="17041" y="1741"/>
                      <a:pt x="17001" y="1733"/>
                      <a:pt x="16962" y="1715"/>
                    </a:cubicBezTo>
                    <a:cubicBezTo>
                      <a:pt x="16779" y="1472"/>
                      <a:pt x="16567" y="1229"/>
                      <a:pt x="16384" y="1016"/>
                    </a:cubicBezTo>
                    <a:cubicBezTo>
                      <a:pt x="15959" y="834"/>
                      <a:pt x="15199" y="955"/>
                      <a:pt x="14682" y="803"/>
                    </a:cubicBezTo>
                    <a:cubicBezTo>
                      <a:pt x="14348" y="682"/>
                      <a:pt x="14378" y="135"/>
                      <a:pt x="14044" y="44"/>
                    </a:cubicBezTo>
                    <a:cubicBezTo>
                      <a:pt x="13770" y="13"/>
                      <a:pt x="13466" y="13"/>
                      <a:pt x="13193" y="13"/>
                    </a:cubicBezTo>
                    <a:cubicBezTo>
                      <a:pt x="13145" y="4"/>
                      <a:pt x="13097" y="0"/>
                      <a:pt x="130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2" name="Google Shape;12762;p33"/>
              <p:cNvSpPr/>
              <p:nvPr/>
            </p:nvSpPr>
            <p:spPr>
              <a:xfrm>
                <a:off x="2748754" y="3705095"/>
                <a:ext cx="336991" cy="94755"/>
              </a:xfrm>
              <a:custGeom>
                <a:avLst/>
                <a:gdLst/>
                <a:ahLst/>
                <a:cxnLst/>
                <a:rect l="l" t="t" r="r" b="b"/>
                <a:pathLst>
                  <a:path w="20062" h="5641" extrusionOk="0">
                    <a:moveTo>
                      <a:pt x="11016" y="1"/>
                    </a:moveTo>
                    <a:cubicBezTo>
                      <a:pt x="10438" y="1"/>
                      <a:pt x="9898" y="598"/>
                      <a:pt x="9275" y="598"/>
                    </a:cubicBezTo>
                    <a:cubicBezTo>
                      <a:pt x="9224" y="598"/>
                      <a:pt x="9172" y="594"/>
                      <a:pt x="9120" y="585"/>
                    </a:cubicBezTo>
                    <a:cubicBezTo>
                      <a:pt x="8916" y="550"/>
                      <a:pt x="8748" y="534"/>
                      <a:pt x="8603" y="534"/>
                    </a:cubicBezTo>
                    <a:cubicBezTo>
                      <a:pt x="8011" y="534"/>
                      <a:pt x="7803" y="797"/>
                      <a:pt x="7144" y="1041"/>
                    </a:cubicBezTo>
                    <a:cubicBezTo>
                      <a:pt x="6594" y="1209"/>
                      <a:pt x="6552" y="1471"/>
                      <a:pt x="6188" y="1471"/>
                    </a:cubicBezTo>
                    <a:cubicBezTo>
                      <a:pt x="6090" y="1471"/>
                      <a:pt x="5968" y="1451"/>
                      <a:pt x="5806" y="1406"/>
                    </a:cubicBezTo>
                    <a:cubicBezTo>
                      <a:pt x="5742" y="1387"/>
                      <a:pt x="5680" y="1377"/>
                      <a:pt x="5619" y="1377"/>
                    </a:cubicBezTo>
                    <a:cubicBezTo>
                      <a:pt x="5028" y="1377"/>
                      <a:pt x="4637" y="2249"/>
                      <a:pt x="4195" y="2470"/>
                    </a:cubicBezTo>
                    <a:cubicBezTo>
                      <a:pt x="4115" y="2517"/>
                      <a:pt x="4040" y="2536"/>
                      <a:pt x="3969" y="2536"/>
                    </a:cubicBezTo>
                    <a:cubicBezTo>
                      <a:pt x="3680" y="2536"/>
                      <a:pt x="3464" y="2218"/>
                      <a:pt x="3212" y="2218"/>
                    </a:cubicBezTo>
                    <a:cubicBezTo>
                      <a:pt x="3087" y="2218"/>
                      <a:pt x="2953" y="2297"/>
                      <a:pt x="2797" y="2531"/>
                    </a:cubicBezTo>
                    <a:cubicBezTo>
                      <a:pt x="2493" y="3017"/>
                      <a:pt x="2281" y="3716"/>
                      <a:pt x="1733" y="3929"/>
                    </a:cubicBezTo>
                    <a:cubicBezTo>
                      <a:pt x="1399" y="4081"/>
                      <a:pt x="487" y="3959"/>
                      <a:pt x="305" y="4111"/>
                    </a:cubicBezTo>
                    <a:cubicBezTo>
                      <a:pt x="183" y="4233"/>
                      <a:pt x="92" y="4355"/>
                      <a:pt x="1" y="4476"/>
                    </a:cubicBezTo>
                    <a:cubicBezTo>
                      <a:pt x="193" y="4925"/>
                      <a:pt x="581" y="5224"/>
                      <a:pt x="1027" y="5224"/>
                    </a:cubicBezTo>
                    <a:cubicBezTo>
                      <a:pt x="1215" y="5224"/>
                      <a:pt x="1414" y="5171"/>
                      <a:pt x="1612" y="5054"/>
                    </a:cubicBezTo>
                    <a:cubicBezTo>
                      <a:pt x="1793" y="4951"/>
                      <a:pt x="1924" y="4909"/>
                      <a:pt x="2022" y="4909"/>
                    </a:cubicBezTo>
                    <a:cubicBezTo>
                      <a:pt x="2419" y="4909"/>
                      <a:pt x="2292" y="5582"/>
                      <a:pt x="2828" y="5631"/>
                    </a:cubicBezTo>
                    <a:cubicBezTo>
                      <a:pt x="2886" y="5637"/>
                      <a:pt x="2944" y="5640"/>
                      <a:pt x="3002" y="5640"/>
                    </a:cubicBezTo>
                    <a:cubicBezTo>
                      <a:pt x="3807" y="5640"/>
                      <a:pt x="4497" y="5082"/>
                      <a:pt x="5320" y="5054"/>
                    </a:cubicBezTo>
                    <a:cubicBezTo>
                      <a:pt x="6104" y="5054"/>
                      <a:pt x="6791" y="5150"/>
                      <a:pt x="7532" y="5150"/>
                    </a:cubicBezTo>
                    <a:cubicBezTo>
                      <a:pt x="7625" y="5150"/>
                      <a:pt x="7718" y="5148"/>
                      <a:pt x="7813" y="5145"/>
                    </a:cubicBezTo>
                    <a:cubicBezTo>
                      <a:pt x="7828" y="5144"/>
                      <a:pt x="7844" y="5144"/>
                      <a:pt x="7859" y="5144"/>
                    </a:cubicBezTo>
                    <a:cubicBezTo>
                      <a:pt x="8404" y="5144"/>
                      <a:pt x="8816" y="5540"/>
                      <a:pt x="9361" y="5540"/>
                    </a:cubicBezTo>
                    <a:cubicBezTo>
                      <a:pt x="9520" y="5540"/>
                      <a:pt x="9691" y="5506"/>
                      <a:pt x="9879" y="5418"/>
                    </a:cubicBezTo>
                    <a:cubicBezTo>
                      <a:pt x="10153" y="5297"/>
                      <a:pt x="10913" y="4689"/>
                      <a:pt x="11126" y="4689"/>
                    </a:cubicBezTo>
                    <a:cubicBezTo>
                      <a:pt x="11582" y="4719"/>
                      <a:pt x="12098" y="5388"/>
                      <a:pt x="12737" y="5418"/>
                    </a:cubicBezTo>
                    <a:cubicBezTo>
                      <a:pt x="13284" y="5449"/>
                      <a:pt x="13831" y="5449"/>
                      <a:pt x="14378" y="5479"/>
                    </a:cubicBezTo>
                    <a:cubicBezTo>
                      <a:pt x="14501" y="5483"/>
                      <a:pt x="14622" y="5485"/>
                      <a:pt x="14742" y="5485"/>
                    </a:cubicBezTo>
                    <a:cubicBezTo>
                      <a:pt x="15481" y="5485"/>
                      <a:pt x="16164" y="5414"/>
                      <a:pt x="16870" y="5388"/>
                    </a:cubicBezTo>
                    <a:cubicBezTo>
                      <a:pt x="17448" y="5358"/>
                      <a:pt x="17934" y="4780"/>
                      <a:pt x="18451" y="4719"/>
                    </a:cubicBezTo>
                    <a:cubicBezTo>
                      <a:pt x="18512" y="4708"/>
                      <a:pt x="18570" y="4704"/>
                      <a:pt x="18623" y="4704"/>
                    </a:cubicBezTo>
                    <a:cubicBezTo>
                      <a:pt x="18855" y="4704"/>
                      <a:pt x="19024" y="4786"/>
                      <a:pt x="19204" y="4786"/>
                    </a:cubicBezTo>
                    <a:cubicBezTo>
                      <a:pt x="19333" y="4786"/>
                      <a:pt x="19468" y="4743"/>
                      <a:pt x="19636" y="4598"/>
                    </a:cubicBezTo>
                    <a:cubicBezTo>
                      <a:pt x="19758" y="4476"/>
                      <a:pt x="19910" y="4385"/>
                      <a:pt x="20062" y="4324"/>
                    </a:cubicBezTo>
                    <a:cubicBezTo>
                      <a:pt x="19971" y="4233"/>
                      <a:pt x="19880" y="4142"/>
                      <a:pt x="19758" y="4051"/>
                    </a:cubicBezTo>
                    <a:cubicBezTo>
                      <a:pt x="19302" y="3747"/>
                      <a:pt x="18725" y="3503"/>
                      <a:pt x="18451" y="3017"/>
                    </a:cubicBezTo>
                    <a:cubicBezTo>
                      <a:pt x="18198" y="2575"/>
                      <a:pt x="17726" y="2424"/>
                      <a:pt x="17258" y="2424"/>
                    </a:cubicBezTo>
                    <a:cubicBezTo>
                      <a:pt x="17051" y="2424"/>
                      <a:pt x="16844" y="2454"/>
                      <a:pt x="16658" y="2500"/>
                    </a:cubicBezTo>
                    <a:cubicBezTo>
                      <a:pt x="16587" y="2520"/>
                      <a:pt x="16528" y="2529"/>
                      <a:pt x="16477" y="2529"/>
                    </a:cubicBezTo>
                    <a:cubicBezTo>
                      <a:pt x="15980" y="2529"/>
                      <a:pt x="16342" y="1660"/>
                      <a:pt x="15928" y="1467"/>
                    </a:cubicBezTo>
                    <a:cubicBezTo>
                      <a:pt x="15882" y="1442"/>
                      <a:pt x="15835" y="1431"/>
                      <a:pt x="15787" y="1431"/>
                    </a:cubicBezTo>
                    <a:cubicBezTo>
                      <a:pt x="15534" y="1431"/>
                      <a:pt x="15268" y="1736"/>
                      <a:pt x="15015" y="1736"/>
                    </a:cubicBezTo>
                    <a:cubicBezTo>
                      <a:pt x="14974" y="1736"/>
                      <a:pt x="14934" y="1728"/>
                      <a:pt x="14895" y="1710"/>
                    </a:cubicBezTo>
                    <a:cubicBezTo>
                      <a:pt x="14712" y="1467"/>
                      <a:pt x="14500" y="1254"/>
                      <a:pt x="14317" y="1011"/>
                    </a:cubicBezTo>
                    <a:cubicBezTo>
                      <a:pt x="13892" y="829"/>
                      <a:pt x="13132" y="981"/>
                      <a:pt x="12615" y="798"/>
                    </a:cubicBezTo>
                    <a:cubicBezTo>
                      <a:pt x="12281" y="707"/>
                      <a:pt x="12311" y="130"/>
                      <a:pt x="11977" y="69"/>
                    </a:cubicBezTo>
                    <a:cubicBezTo>
                      <a:pt x="11703" y="38"/>
                      <a:pt x="11399" y="8"/>
                      <a:pt x="11126" y="8"/>
                    </a:cubicBezTo>
                    <a:cubicBezTo>
                      <a:pt x="11089" y="3"/>
                      <a:pt x="11053" y="1"/>
                      <a:pt x="1101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3" name="Google Shape;12763;p33"/>
              <p:cNvSpPr/>
              <p:nvPr/>
            </p:nvSpPr>
            <p:spPr>
              <a:xfrm>
                <a:off x="3010696" y="4271630"/>
                <a:ext cx="417670" cy="336336"/>
              </a:xfrm>
              <a:custGeom>
                <a:avLst/>
                <a:gdLst/>
                <a:ahLst/>
                <a:cxnLst/>
                <a:rect l="l" t="t" r="r" b="b"/>
                <a:pathLst>
                  <a:path w="24865" h="20023" extrusionOk="0">
                    <a:moveTo>
                      <a:pt x="9273" y="1"/>
                    </a:moveTo>
                    <a:cubicBezTo>
                      <a:pt x="9210" y="1"/>
                      <a:pt x="9149" y="8"/>
                      <a:pt x="9089" y="22"/>
                    </a:cubicBezTo>
                    <a:cubicBezTo>
                      <a:pt x="8177" y="265"/>
                      <a:pt x="7205" y="873"/>
                      <a:pt x="6384" y="1299"/>
                    </a:cubicBezTo>
                    <a:cubicBezTo>
                      <a:pt x="5563" y="1755"/>
                      <a:pt x="5259" y="3153"/>
                      <a:pt x="4530" y="3761"/>
                    </a:cubicBezTo>
                    <a:cubicBezTo>
                      <a:pt x="3831" y="4399"/>
                      <a:pt x="2767" y="4703"/>
                      <a:pt x="2220" y="5493"/>
                    </a:cubicBezTo>
                    <a:cubicBezTo>
                      <a:pt x="1642" y="6253"/>
                      <a:pt x="2037" y="7621"/>
                      <a:pt x="1642" y="8502"/>
                    </a:cubicBezTo>
                    <a:cubicBezTo>
                      <a:pt x="1277" y="9384"/>
                      <a:pt x="1004" y="10144"/>
                      <a:pt x="822" y="11116"/>
                    </a:cubicBezTo>
                    <a:cubicBezTo>
                      <a:pt x="670" y="12028"/>
                      <a:pt x="1065" y="12819"/>
                      <a:pt x="1095" y="13761"/>
                    </a:cubicBezTo>
                    <a:cubicBezTo>
                      <a:pt x="1156" y="14703"/>
                      <a:pt x="1" y="15797"/>
                      <a:pt x="274" y="16709"/>
                    </a:cubicBezTo>
                    <a:cubicBezTo>
                      <a:pt x="518" y="17621"/>
                      <a:pt x="274" y="18928"/>
                      <a:pt x="730" y="19749"/>
                    </a:cubicBezTo>
                    <a:cubicBezTo>
                      <a:pt x="791" y="19840"/>
                      <a:pt x="852" y="19931"/>
                      <a:pt x="913" y="20022"/>
                    </a:cubicBezTo>
                    <a:lnTo>
                      <a:pt x="20427" y="20022"/>
                    </a:lnTo>
                    <a:cubicBezTo>
                      <a:pt x="21217" y="19688"/>
                      <a:pt x="22706" y="19840"/>
                      <a:pt x="23041" y="19202"/>
                    </a:cubicBezTo>
                    <a:cubicBezTo>
                      <a:pt x="23436" y="18411"/>
                      <a:pt x="21886" y="16800"/>
                      <a:pt x="22129" y="15949"/>
                    </a:cubicBezTo>
                    <a:cubicBezTo>
                      <a:pt x="22372" y="15129"/>
                      <a:pt x="23983" y="14642"/>
                      <a:pt x="24074" y="13791"/>
                    </a:cubicBezTo>
                    <a:cubicBezTo>
                      <a:pt x="24196" y="12910"/>
                      <a:pt x="24865" y="11907"/>
                      <a:pt x="24834" y="11056"/>
                    </a:cubicBezTo>
                    <a:cubicBezTo>
                      <a:pt x="24773" y="10174"/>
                      <a:pt x="22798" y="9597"/>
                      <a:pt x="22615" y="8715"/>
                    </a:cubicBezTo>
                    <a:cubicBezTo>
                      <a:pt x="22342" y="7682"/>
                      <a:pt x="22737" y="6466"/>
                      <a:pt x="22190" y="5554"/>
                    </a:cubicBezTo>
                    <a:cubicBezTo>
                      <a:pt x="21643" y="4642"/>
                      <a:pt x="20852" y="3973"/>
                      <a:pt x="20032" y="3335"/>
                    </a:cubicBezTo>
                    <a:cubicBezTo>
                      <a:pt x="19211" y="2697"/>
                      <a:pt x="18451" y="1876"/>
                      <a:pt x="17509" y="1481"/>
                    </a:cubicBezTo>
                    <a:cubicBezTo>
                      <a:pt x="17379" y="1430"/>
                      <a:pt x="17243" y="1409"/>
                      <a:pt x="17102" y="1409"/>
                    </a:cubicBezTo>
                    <a:cubicBezTo>
                      <a:pt x="16389" y="1409"/>
                      <a:pt x="15558" y="1954"/>
                      <a:pt x="14832" y="1954"/>
                    </a:cubicBezTo>
                    <a:cubicBezTo>
                      <a:pt x="14760" y="1954"/>
                      <a:pt x="14690" y="1948"/>
                      <a:pt x="14621" y="1937"/>
                    </a:cubicBezTo>
                    <a:cubicBezTo>
                      <a:pt x="13733" y="1789"/>
                      <a:pt x="13017" y="1237"/>
                      <a:pt x="12137" y="1237"/>
                    </a:cubicBezTo>
                    <a:cubicBezTo>
                      <a:pt x="12114" y="1237"/>
                      <a:pt x="12091" y="1237"/>
                      <a:pt x="12068" y="1238"/>
                    </a:cubicBezTo>
                    <a:cubicBezTo>
                      <a:pt x="12059" y="1238"/>
                      <a:pt x="12049" y="1238"/>
                      <a:pt x="12040" y="1238"/>
                    </a:cubicBezTo>
                    <a:cubicBezTo>
                      <a:pt x="11194" y="1238"/>
                      <a:pt x="10121" y="1"/>
                      <a:pt x="9273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4" name="Google Shape;12764;p33"/>
              <p:cNvSpPr/>
              <p:nvPr/>
            </p:nvSpPr>
            <p:spPr>
              <a:xfrm>
                <a:off x="3076564" y="4452618"/>
                <a:ext cx="293604" cy="153311"/>
              </a:xfrm>
              <a:custGeom>
                <a:avLst/>
                <a:gdLst/>
                <a:ahLst/>
                <a:cxnLst/>
                <a:rect l="l" t="t" r="r" b="b"/>
                <a:pathLst>
                  <a:path w="17479" h="9127" extrusionOk="0">
                    <a:moveTo>
                      <a:pt x="11317" y="0"/>
                    </a:moveTo>
                    <a:cubicBezTo>
                      <a:pt x="11008" y="0"/>
                      <a:pt x="10684" y="136"/>
                      <a:pt x="10457" y="342"/>
                    </a:cubicBezTo>
                    <a:cubicBezTo>
                      <a:pt x="10123" y="646"/>
                      <a:pt x="9910" y="1072"/>
                      <a:pt x="9727" y="1497"/>
                    </a:cubicBezTo>
                    <a:cubicBezTo>
                      <a:pt x="9606" y="1163"/>
                      <a:pt x="9515" y="829"/>
                      <a:pt x="9393" y="494"/>
                    </a:cubicBezTo>
                    <a:cubicBezTo>
                      <a:pt x="9332" y="342"/>
                      <a:pt x="9302" y="190"/>
                      <a:pt x="9150" y="99"/>
                    </a:cubicBezTo>
                    <a:cubicBezTo>
                      <a:pt x="9089" y="69"/>
                      <a:pt x="9013" y="54"/>
                      <a:pt x="8933" y="54"/>
                    </a:cubicBezTo>
                    <a:cubicBezTo>
                      <a:pt x="8854" y="54"/>
                      <a:pt x="8770" y="69"/>
                      <a:pt x="8694" y="99"/>
                    </a:cubicBezTo>
                    <a:cubicBezTo>
                      <a:pt x="7873" y="342"/>
                      <a:pt x="7296" y="1163"/>
                      <a:pt x="7357" y="2014"/>
                    </a:cubicBezTo>
                    <a:cubicBezTo>
                      <a:pt x="7301" y="1994"/>
                      <a:pt x="7245" y="1985"/>
                      <a:pt x="7190" y="1985"/>
                    </a:cubicBezTo>
                    <a:cubicBezTo>
                      <a:pt x="6917" y="1985"/>
                      <a:pt x="6668" y="2217"/>
                      <a:pt x="6566" y="2470"/>
                    </a:cubicBezTo>
                    <a:cubicBezTo>
                      <a:pt x="6475" y="2713"/>
                      <a:pt x="6475" y="2987"/>
                      <a:pt x="6506" y="3230"/>
                    </a:cubicBezTo>
                    <a:cubicBezTo>
                      <a:pt x="6444" y="3127"/>
                      <a:pt x="6311" y="3066"/>
                      <a:pt x="6185" y="3066"/>
                    </a:cubicBezTo>
                    <a:cubicBezTo>
                      <a:pt x="6126" y="3066"/>
                      <a:pt x="6068" y="3079"/>
                      <a:pt x="6019" y="3108"/>
                    </a:cubicBezTo>
                    <a:cubicBezTo>
                      <a:pt x="5776" y="3230"/>
                      <a:pt x="5715" y="3564"/>
                      <a:pt x="5776" y="3838"/>
                    </a:cubicBezTo>
                    <a:cubicBezTo>
                      <a:pt x="5867" y="4233"/>
                      <a:pt x="6110" y="4537"/>
                      <a:pt x="6202" y="4902"/>
                    </a:cubicBezTo>
                    <a:cubicBezTo>
                      <a:pt x="6323" y="5267"/>
                      <a:pt x="6262" y="5753"/>
                      <a:pt x="5898" y="5905"/>
                    </a:cubicBezTo>
                    <a:cubicBezTo>
                      <a:pt x="5838" y="5931"/>
                      <a:pt x="5775" y="5944"/>
                      <a:pt x="5712" y="5944"/>
                    </a:cubicBezTo>
                    <a:cubicBezTo>
                      <a:pt x="5486" y="5944"/>
                      <a:pt x="5256" y="5791"/>
                      <a:pt x="5138" y="5601"/>
                    </a:cubicBezTo>
                    <a:cubicBezTo>
                      <a:pt x="5016" y="5327"/>
                      <a:pt x="5016" y="4993"/>
                      <a:pt x="5138" y="4719"/>
                    </a:cubicBezTo>
                    <a:cubicBezTo>
                      <a:pt x="5199" y="4567"/>
                      <a:pt x="5290" y="4324"/>
                      <a:pt x="5138" y="4233"/>
                    </a:cubicBezTo>
                    <a:cubicBezTo>
                      <a:pt x="5099" y="4207"/>
                      <a:pt x="5055" y="4198"/>
                      <a:pt x="5010" y="4198"/>
                    </a:cubicBezTo>
                    <a:cubicBezTo>
                      <a:pt x="4897" y="4198"/>
                      <a:pt x="4772" y="4254"/>
                      <a:pt x="4666" y="4254"/>
                    </a:cubicBezTo>
                    <a:cubicBezTo>
                      <a:pt x="4615" y="4254"/>
                      <a:pt x="4569" y="4241"/>
                      <a:pt x="4530" y="4203"/>
                    </a:cubicBezTo>
                    <a:cubicBezTo>
                      <a:pt x="4712" y="3960"/>
                      <a:pt x="4651" y="3595"/>
                      <a:pt x="4439" y="3382"/>
                    </a:cubicBezTo>
                    <a:cubicBezTo>
                      <a:pt x="4309" y="3271"/>
                      <a:pt x="4134" y="3205"/>
                      <a:pt x="3955" y="3205"/>
                    </a:cubicBezTo>
                    <a:cubicBezTo>
                      <a:pt x="3840" y="3205"/>
                      <a:pt x="3725" y="3232"/>
                      <a:pt x="3618" y="3291"/>
                    </a:cubicBezTo>
                    <a:cubicBezTo>
                      <a:pt x="3223" y="3504"/>
                      <a:pt x="3132" y="3990"/>
                      <a:pt x="3040" y="4446"/>
                    </a:cubicBezTo>
                    <a:cubicBezTo>
                      <a:pt x="2615" y="4385"/>
                      <a:pt x="2189" y="4020"/>
                      <a:pt x="2098" y="3595"/>
                    </a:cubicBezTo>
                    <a:cubicBezTo>
                      <a:pt x="2007" y="3291"/>
                      <a:pt x="1977" y="2926"/>
                      <a:pt x="1703" y="2896"/>
                    </a:cubicBezTo>
                    <a:cubicBezTo>
                      <a:pt x="1681" y="2890"/>
                      <a:pt x="1659" y="2888"/>
                      <a:pt x="1639" y="2888"/>
                    </a:cubicBezTo>
                    <a:cubicBezTo>
                      <a:pt x="1549" y="2888"/>
                      <a:pt x="1479" y="2937"/>
                      <a:pt x="1429" y="2987"/>
                    </a:cubicBezTo>
                    <a:cubicBezTo>
                      <a:pt x="943" y="3321"/>
                      <a:pt x="882" y="4020"/>
                      <a:pt x="974" y="4628"/>
                    </a:cubicBezTo>
                    <a:cubicBezTo>
                      <a:pt x="868" y="4470"/>
                      <a:pt x="695" y="4312"/>
                      <a:pt x="512" y="4312"/>
                    </a:cubicBezTo>
                    <a:cubicBezTo>
                      <a:pt x="483" y="4312"/>
                      <a:pt x="455" y="4316"/>
                      <a:pt x="426" y="4324"/>
                    </a:cubicBezTo>
                    <a:cubicBezTo>
                      <a:pt x="335" y="4355"/>
                      <a:pt x="274" y="4415"/>
                      <a:pt x="214" y="4476"/>
                    </a:cubicBezTo>
                    <a:cubicBezTo>
                      <a:pt x="1" y="4780"/>
                      <a:pt x="92" y="5236"/>
                      <a:pt x="305" y="5540"/>
                    </a:cubicBezTo>
                    <a:cubicBezTo>
                      <a:pt x="518" y="5874"/>
                      <a:pt x="822" y="6118"/>
                      <a:pt x="1034" y="6422"/>
                    </a:cubicBezTo>
                    <a:cubicBezTo>
                      <a:pt x="1247" y="6726"/>
                      <a:pt x="1369" y="7181"/>
                      <a:pt x="1156" y="7485"/>
                    </a:cubicBezTo>
                    <a:cubicBezTo>
                      <a:pt x="1118" y="7504"/>
                      <a:pt x="1078" y="7511"/>
                      <a:pt x="1035" y="7511"/>
                    </a:cubicBezTo>
                    <a:cubicBezTo>
                      <a:pt x="940" y="7511"/>
                      <a:pt x="835" y="7476"/>
                      <a:pt x="730" y="7455"/>
                    </a:cubicBezTo>
                    <a:cubicBezTo>
                      <a:pt x="694" y="7448"/>
                      <a:pt x="657" y="7444"/>
                      <a:pt x="620" y="7444"/>
                    </a:cubicBezTo>
                    <a:cubicBezTo>
                      <a:pt x="501" y="7444"/>
                      <a:pt x="389" y="7484"/>
                      <a:pt x="366" y="7577"/>
                    </a:cubicBezTo>
                    <a:cubicBezTo>
                      <a:pt x="366" y="7637"/>
                      <a:pt x="366" y="7698"/>
                      <a:pt x="396" y="7759"/>
                    </a:cubicBezTo>
                    <a:cubicBezTo>
                      <a:pt x="609" y="8093"/>
                      <a:pt x="1034" y="8215"/>
                      <a:pt x="1369" y="8397"/>
                    </a:cubicBezTo>
                    <a:cubicBezTo>
                      <a:pt x="1642" y="8549"/>
                      <a:pt x="1946" y="8823"/>
                      <a:pt x="1946" y="9127"/>
                    </a:cubicBezTo>
                    <a:lnTo>
                      <a:pt x="17205" y="9127"/>
                    </a:lnTo>
                    <a:cubicBezTo>
                      <a:pt x="17266" y="8823"/>
                      <a:pt x="17174" y="8458"/>
                      <a:pt x="16901" y="8276"/>
                    </a:cubicBezTo>
                    <a:cubicBezTo>
                      <a:pt x="16810" y="8215"/>
                      <a:pt x="16719" y="8184"/>
                      <a:pt x="16688" y="8124"/>
                    </a:cubicBezTo>
                    <a:cubicBezTo>
                      <a:pt x="16475" y="7881"/>
                      <a:pt x="16719" y="7546"/>
                      <a:pt x="16962" y="7364"/>
                    </a:cubicBezTo>
                    <a:cubicBezTo>
                      <a:pt x="17205" y="7181"/>
                      <a:pt x="17478" y="6969"/>
                      <a:pt x="17448" y="6665"/>
                    </a:cubicBezTo>
                    <a:cubicBezTo>
                      <a:pt x="17448" y="6634"/>
                      <a:pt x="17418" y="6574"/>
                      <a:pt x="17357" y="6543"/>
                    </a:cubicBezTo>
                    <a:cubicBezTo>
                      <a:pt x="17326" y="6482"/>
                      <a:pt x="17235" y="6482"/>
                      <a:pt x="17174" y="6482"/>
                    </a:cubicBezTo>
                    <a:cubicBezTo>
                      <a:pt x="16810" y="6452"/>
                      <a:pt x="16475" y="6087"/>
                      <a:pt x="16627" y="5753"/>
                    </a:cubicBezTo>
                    <a:cubicBezTo>
                      <a:pt x="16688" y="5631"/>
                      <a:pt x="16810" y="5570"/>
                      <a:pt x="16901" y="5479"/>
                    </a:cubicBezTo>
                    <a:cubicBezTo>
                      <a:pt x="17114" y="5297"/>
                      <a:pt x="17266" y="4993"/>
                      <a:pt x="17205" y="4689"/>
                    </a:cubicBezTo>
                    <a:cubicBezTo>
                      <a:pt x="17155" y="4465"/>
                      <a:pt x="16943" y="4262"/>
                      <a:pt x="16717" y="4262"/>
                    </a:cubicBezTo>
                    <a:cubicBezTo>
                      <a:pt x="16667" y="4262"/>
                      <a:pt x="16616" y="4272"/>
                      <a:pt x="16567" y="4294"/>
                    </a:cubicBezTo>
                    <a:cubicBezTo>
                      <a:pt x="16445" y="4355"/>
                      <a:pt x="16384" y="4415"/>
                      <a:pt x="16293" y="4507"/>
                    </a:cubicBezTo>
                    <a:cubicBezTo>
                      <a:pt x="16120" y="4632"/>
                      <a:pt x="15907" y="4693"/>
                      <a:pt x="15691" y="4693"/>
                    </a:cubicBezTo>
                    <a:cubicBezTo>
                      <a:pt x="15489" y="4693"/>
                      <a:pt x="15284" y="4640"/>
                      <a:pt x="15108" y="4537"/>
                    </a:cubicBezTo>
                    <a:cubicBezTo>
                      <a:pt x="14743" y="4324"/>
                      <a:pt x="14530" y="3868"/>
                      <a:pt x="14621" y="3473"/>
                    </a:cubicBezTo>
                    <a:cubicBezTo>
                      <a:pt x="14652" y="3260"/>
                      <a:pt x="14773" y="3017"/>
                      <a:pt x="14652" y="2835"/>
                    </a:cubicBezTo>
                    <a:cubicBezTo>
                      <a:pt x="14591" y="2744"/>
                      <a:pt x="14500" y="2683"/>
                      <a:pt x="14500" y="2592"/>
                    </a:cubicBezTo>
                    <a:cubicBezTo>
                      <a:pt x="14500" y="2470"/>
                      <a:pt x="14560" y="2379"/>
                      <a:pt x="14621" y="2318"/>
                    </a:cubicBezTo>
                    <a:cubicBezTo>
                      <a:pt x="14834" y="2045"/>
                      <a:pt x="14834" y="1649"/>
                      <a:pt x="14621" y="1406"/>
                    </a:cubicBezTo>
                    <a:cubicBezTo>
                      <a:pt x="14479" y="1244"/>
                      <a:pt x="14270" y="1150"/>
                      <a:pt x="14056" y="1150"/>
                    </a:cubicBezTo>
                    <a:cubicBezTo>
                      <a:pt x="13949" y="1150"/>
                      <a:pt x="13841" y="1173"/>
                      <a:pt x="13740" y="1224"/>
                    </a:cubicBezTo>
                    <a:cubicBezTo>
                      <a:pt x="13527" y="1315"/>
                      <a:pt x="13375" y="1528"/>
                      <a:pt x="13162" y="1649"/>
                    </a:cubicBezTo>
                    <a:cubicBezTo>
                      <a:pt x="13039" y="1718"/>
                      <a:pt x="12897" y="1749"/>
                      <a:pt x="12756" y="1749"/>
                    </a:cubicBezTo>
                    <a:cubicBezTo>
                      <a:pt x="12585" y="1749"/>
                      <a:pt x="12414" y="1703"/>
                      <a:pt x="12281" y="1619"/>
                    </a:cubicBezTo>
                    <a:cubicBezTo>
                      <a:pt x="12038" y="1437"/>
                      <a:pt x="11886" y="1133"/>
                      <a:pt x="11946" y="829"/>
                    </a:cubicBezTo>
                    <a:cubicBezTo>
                      <a:pt x="11946" y="677"/>
                      <a:pt x="12007" y="525"/>
                      <a:pt x="11977" y="403"/>
                    </a:cubicBezTo>
                    <a:cubicBezTo>
                      <a:pt x="11946" y="282"/>
                      <a:pt x="11855" y="160"/>
                      <a:pt x="11734" y="99"/>
                    </a:cubicBezTo>
                    <a:cubicBezTo>
                      <a:pt x="11606" y="31"/>
                      <a:pt x="11463" y="0"/>
                      <a:pt x="1131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5" name="Google Shape;12765;p33"/>
              <p:cNvSpPr/>
              <p:nvPr/>
            </p:nvSpPr>
            <p:spPr>
              <a:xfrm>
                <a:off x="3038279" y="4605419"/>
                <a:ext cx="350782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20883" h="3922" extrusionOk="0">
                    <a:moveTo>
                      <a:pt x="0" y="0"/>
                    </a:moveTo>
                    <a:lnTo>
                      <a:pt x="0" y="3921"/>
                    </a:lnTo>
                    <a:lnTo>
                      <a:pt x="20882" y="3921"/>
                    </a:lnTo>
                    <a:lnTo>
                      <a:pt x="2088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6" name="Google Shape;12766;p33"/>
              <p:cNvSpPr/>
              <p:nvPr/>
            </p:nvSpPr>
            <p:spPr>
              <a:xfrm>
                <a:off x="3057682" y="4603891"/>
                <a:ext cx="6131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7" name="Google Shape;12767;p33"/>
              <p:cNvSpPr/>
              <p:nvPr/>
            </p:nvSpPr>
            <p:spPr>
              <a:xfrm>
                <a:off x="3102098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8" name="Google Shape;12768;p33"/>
              <p:cNvSpPr/>
              <p:nvPr/>
            </p:nvSpPr>
            <p:spPr>
              <a:xfrm>
                <a:off x="3146010" y="4603891"/>
                <a:ext cx="6148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9" name="Google Shape;12769;p33"/>
              <p:cNvSpPr/>
              <p:nvPr/>
            </p:nvSpPr>
            <p:spPr>
              <a:xfrm>
                <a:off x="3190442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4" y="3982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0" name="Google Shape;12770;p33"/>
              <p:cNvSpPr/>
              <p:nvPr/>
            </p:nvSpPr>
            <p:spPr>
              <a:xfrm>
                <a:off x="3234858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1" name="Google Shape;12771;p33"/>
              <p:cNvSpPr/>
              <p:nvPr/>
            </p:nvSpPr>
            <p:spPr>
              <a:xfrm>
                <a:off x="3278770" y="4603891"/>
                <a:ext cx="6148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2" name="Google Shape;12772;p33"/>
              <p:cNvSpPr/>
              <p:nvPr/>
            </p:nvSpPr>
            <p:spPr>
              <a:xfrm>
                <a:off x="3323186" y="4603891"/>
                <a:ext cx="5644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3" name="Google Shape;12773;p33"/>
              <p:cNvSpPr/>
              <p:nvPr/>
            </p:nvSpPr>
            <p:spPr>
              <a:xfrm>
                <a:off x="3367114" y="4603891"/>
                <a:ext cx="6131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4" name="Google Shape;12774;p33"/>
              <p:cNvSpPr/>
              <p:nvPr/>
            </p:nvSpPr>
            <p:spPr>
              <a:xfrm>
                <a:off x="1598865" y="4270403"/>
                <a:ext cx="425329" cy="361734"/>
              </a:xfrm>
              <a:custGeom>
                <a:avLst/>
                <a:gdLst/>
                <a:ahLst/>
                <a:cxnLst/>
                <a:rect l="l" t="t" r="r" b="b"/>
                <a:pathLst>
                  <a:path w="25321" h="21535" extrusionOk="0">
                    <a:moveTo>
                      <a:pt x="15018" y="0"/>
                    </a:moveTo>
                    <a:cubicBezTo>
                      <a:pt x="14195" y="0"/>
                      <a:pt x="13287" y="464"/>
                      <a:pt x="12493" y="490"/>
                    </a:cubicBezTo>
                    <a:cubicBezTo>
                      <a:pt x="11551" y="521"/>
                      <a:pt x="10578" y="521"/>
                      <a:pt x="9697" y="733"/>
                    </a:cubicBezTo>
                    <a:cubicBezTo>
                      <a:pt x="8785" y="977"/>
                      <a:pt x="7812" y="1220"/>
                      <a:pt x="6992" y="1615"/>
                    </a:cubicBezTo>
                    <a:cubicBezTo>
                      <a:pt x="6171" y="2040"/>
                      <a:pt x="5989" y="3439"/>
                      <a:pt x="5290" y="4016"/>
                    </a:cubicBezTo>
                    <a:cubicBezTo>
                      <a:pt x="4560" y="4594"/>
                      <a:pt x="2676" y="4107"/>
                      <a:pt x="2128" y="4837"/>
                    </a:cubicBezTo>
                    <a:cubicBezTo>
                      <a:pt x="1551" y="5566"/>
                      <a:pt x="2554" y="7329"/>
                      <a:pt x="2189" y="8150"/>
                    </a:cubicBezTo>
                    <a:cubicBezTo>
                      <a:pt x="1794" y="9001"/>
                      <a:pt x="1034" y="9609"/>
                      <a:pt x="852" y="10521"/>
                    </a:cubicBezTo>
                    <a:cubicBezTo>
                      <a:pt x="700" y="11402"/>
                      <a:pt x="913" y="12253"/>
                      <a:pt x="943" y="13135"/>
                    </a:cubicBezTo>
                    <a:cubicBezTo>
                      <a:pt x="1004" y="14047"/>
                      <a:pt x="1" y="15171"/>
                      <a:pt x="244" y="16022"/>
                    </a:cubicBezTo>
                    <a:cubicBezTo>
                      <a:pt x="517" y="16904"/>
                      <a:pt x="1824" y="17360"/>
                      <a:pt x="2250" y="18150"/>
                    </a:cubicBezTo>
                    <a:cubicBezTo>
                      <a:pt x="2706" y="18940"/>
                      <a:pt x="3223" y="18667"/>
                      <a:pt x="3831" y="19305"/>
                    </a:cubicBezTo>
                    <a:cubicBezTo>
                      <a:pt x="5259" y="19579"/>
                      <a:pt x="5077" y="20886"/>
                      <a:pt x="6505" y="20886"/>
                    </a:cubicBezTo>
                    <a:cubicBezTo>
                      <a:pt x="7934" y="20886"/>
                      <a:pt x="7934" y="20126"/>
                      <a:pt x="9363" y="20126"/>
                    </a:cubicBezTo>
                    <a:cubicBezTo>
                      <a:pt x="10791" y="20126"/>
                      <a:pt x="10791" y="20521"/>
                      <a:pt x="12220" y="20521"/>
                    </a:cubicBezTo>
                    <a:cubicBezTo>
                      <a:pt x="13648" y="20521"/>
                      <a:pt x="13648" y="20278"/>
                      <a:pt x="15077" y="20278"/>
                    </a:cubicBezTo>
                    <a:cubicBezTo>
                      <a:pt x="16506" y="20278"/>
                      <a:pt x="16323" y="21038"/>
                      <a:pt x="17721" y="21372"/>
                    </a:cubicBezTo>
                    <a:cubicBezTo>
                      <a:pt x="18276" y="21494"/>
                      <a:pt x="18652" y="21535"/>
                      <a:pt x="18976" y="21535"/>
                    </a:cubicBezTo>
                    <a:cubicBezTo>
                      <a:pt x="19540" y="21535"/>
                      <a:pt x="19945" y="21411"/>
                      <a:pt x="20852" y="21372"/>
                    </a:cubicBezTo>
                    <a:cubicBezTo>
                      <a:pt x="21035" y="21190"/>
                      <a:pt x="21369" y="20278"/>
                      <a:pt x="21521" y="20065"/>
                    </a:cubicBezTo>
                    <a:cubicBezTo>
                      <a:pt x="22038" y="19427"/>
                      <a:pt x="21399" y="18089"/>
                      <a:pt x="21794" y="17360"/>
                    </a:cubicBezTo>
                    <a:cubicBezTo>
                      <a:pt x="22190" y="16630"/>
                      <a:pt x="23010" y="16205"/>
                      <a:pt x="23253" y="15384"/>
                    </a:cubicBezTo>
                    <a:cubicBezTo>
                      <a:pt x="23497" y="14594"/>
                      <a:pt x="23193" y="13803"/>
                      <a:pt x="23284" y="12983"/>
                    </a:cubicBezTo>
                    <a:cubicBezTo>
                      <a:pt x="23375" y="12162"/>
                      <a:pt x="25320" y="11372"/>
                      <a:pt x="25290" y="10521"/>
                    </a:cubicBezTo>
                    <a:cubicBezTo>
                      <a:pt x="25229" y="9700"/>
                      <a:pt x="23618" y="9062"/>
                      <a:pt x="23405" y="8241"/>
                    </a:cubicBezTo>
                    <a:cubicBezTo>
                      <a:pt x="23132" y="7238"/>
                      <a:pt x="22889" y="6387"/>
                      <a:pt x="22342" y="5505"/>
                    </a:cubicBezTo>
                    <a:cubicBezTo>
                      <a:pt x="21794" y="4654"/>
                      <a:pt x="20761" y="4533"/>
                      <a:pt x="19940" y="3925"/>
                    </a:cubicBezTo>
                    <a:cubicBezTo>
                      <a:pt x="19120" y="3317"/>
                      <a:pt x="18542" y="2709"/>
                      <a:pt x="17600" y="2344"/>
                    </a:cubicBezTo>
                    <a:cubicBezTo>
                      <a:pt x="16749" y="2010"/>
                      <a:pt x="16293" y="186"/>
                      <a:pt x="15381" y="34"/>
                    </a:cubicBezTo>
                    <a:cubicBezTo>
                      <a:pt x="15262" y="11"/>
                      <a:pt x="15141" y="0"/>
                      <a:pt x="1501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5" name="Google Shape;12775;p33"/>
              <p:cNvSpPr/>
              <p:nvPr/>
            </p:nvSpPr>
            <p:spPr>
              <a:xfrm>
                <a:off x="1662179" y="4452618"/>
                <a:ext cx="294107" cy="164733"/>
              </a:xfrm>
              <a:custGeom>
                <a:avLst/>
                <a:gdLst/>
                <a:ahLst/>
                <a:cxnLst/>
                <a:rect l="l" t="t" r="r" b="b"/>
                <a:pathLst>
                  <a:path w="17509" h="9807" extrusionOk="0">
                    <a:moveTo>
                      <a:pt x="11323" y="0"/>
                    </a:moveTo>
                    <a:cubicBezTo>
                      <a:pt x="11021" y="0"/>
                      <a:pt x="10704" y="136"/>
                      <a:pt x="10457" y="342"/>
                    </a:cubicBezTo>
                    <a:cubicBezTo>
                      <a:pt x="10123" y="646"/>
                      <a:pt x="9910" y="1072"/>
                      <a:pt x="9727" y="1497"/>
                    </a:cubicBezTo>
                    <a:cubicBezTo>
                      <a:pt x="9636" y="1163"/>
                      <a:pt x="9515" y="829"/>
                      <a:pt x="9393" y="494"/>
                    </a:cubicBezTo>
                    <a:cubicBezTo>
                      <a:pt x="9363" y="342"/>
                      <a:pt x="9302" y="190"/>
                      <a:pt x="9180" y="99"/>
                    </a:cubicBezTo>
                    <a:cubicBezTo>
                      <a:pt x="9104" y="69"/>
                      <a:pt x="9021" y="54"/>
                      <a:pt x="8937" y="54"/>
                    </a:cubicBezTo>
                    <a:cubicBezTo>
                      <a:pt x="8854" y="54"/>
                      <a:pt x="8770" y="69"/>
                      <a:pt x="8694" y="99"/>
                    </a:cubicBezTo>
                    <a:cubicBezTo>
                      <a:pt x="7904" y="342"/>
                      <a:pt x="7296" y="1163"/>
                      <a:pt x="7357" y="2014"/>
                    </a:cubicBezTo>
                    <a:cubicBezTo>
                      <a:pt x="7301" y="1994"/>
                      <a:pt x="7245" y="1985"/>
                      <a:pt x="7190" y="1985"/>
                    </a:cubicBezTo>
                    <a:cubicBezTo>
                      <a:pt x="6917" y="1985"/>
                      <a:pt x="6668" y="2217"/>
                      <a:pt x="6566" y="2470"/>
                    </a:cubicBezTo>
                    <a:cubicBezTo>
                      <a:pt x="6474" y="2702"/>
                      <a:pt x="6487" y="2969"/>
                      <a:pt x="6525" y="3230"/>
                    </a:cubicBezTo>
                    <a:lnTo>
                      <a:pt x="6525" y="3230"/>
                    </a:lnTo>
                    <a:cubicBezTo>
                      <a:pt x="6454" y="3130"/>
                      <a:pt x="6325" y="3062"/>
                      <a:pt x="6204" y="3062"/>
                    </a:cubicBezTo>
                    <a:cubicBezTo>
                      <a:pt x="6149" y="3062"/>
                      <a:pt x="6095" y="3076"/>
                      <a:pt x="6050" y="3108"/>
                    </a:cubicBezTo>
                    <a:cubicBezTo>
                      <a:pt x="5806" y="3230"/>
                      <a:pt x="5746" y="3564"/>
                      <a:pt x="5806" y="3838"/>
                    </a:cubicBezTo>
                    <a:cubicBezTo>
                      <a:pt x="5867" y="4233"/>
                      <a:pt x="6110" y="4537"/>
                      <a:pt x="6232" y="4902"/>
                    </a:cubicBezTo>
                    <a:cubicBezTo>
                      <a:pt x="6353" y="5267"/>
                      <a:pt x="6262" y="5753"/>
                      <a:pt x="5928" y="5905"/>
                    </a:cubicBezTo>
                    <a:cubicBezTo>
                      <a:pt x="5868" y="5931"/>
                      <a:pt x="5804" y="5944"/>
                      <a:pt x="5738" y="5944"/>
                    </a:cubicBezTo>
                    <a:cubicBezTo>
                      <a:pt x="5506" y="5944"/>
                      <a:pt x="5263" y="5791"/>
                      <a:pt x="5168" y="5601"/>
                    </a:cubicBezTo>
                    <a:cubicBezTo>
                      <a:pt x="5016" y="5327"/>
                      <a:pt x="5046" y="4993"/>
                      <a:pt x="5138" y="4719"/>
                    </a:cubicBezTo>
                    <a:cubicBezTo>
                      <a:pt x="5229" y="4567"/>
                      <a:pt x="5290" y="4324"/>
                      <a:pt x="5138" y="4233"/>
                    </a:cubicBezTo>
                    <a:cubicBezTo>
                      <a:pt x="5098" y="4207"/>
                      <a:pt x="5055" y="4198"/>
                      <a:pt x="5010" y="4198"/>
                    </a:cubicBezTo>
                    <a:cubicBezTo>
                      <a:pt x="4898" y="4198"/>
                      <a:pt x="4776" y="4254"/>
                      <a:pt x="4679" y="4254"/>
                    </a:cubicBezTo>
                    <a:cubicBezTo>
                      <a:pt x="4632" y="4254"/>
                      <a:pt x="4591" y="4241"/>
                      <a:pt x="4560" y="4203"/>
                    </a:cubicBezTo>
                    <a:cubicBezTo>
                      <a:pt x="4712" y="3960"/>
                      <a:pt x="4682" y="3595"/>
                      <a:pt x="4469" y="3382"/>
                    </a:cubicBezTo>
                    <a:cubicBezTo>
                      <a:pt x="4339" y="3271"/>
                      <a:pt x="4153" y="3205"/>
                      <a:pt x="3972" y="3205"/>
                    </a:cubicBezTo>
                    <a:cubicBezTo>
                      <a:pt x="3856" y="3205"/>
                      <a:pt x="3743" y="3232"/>
                      <a:pt x="3648" y="3291"/>
                    </a:cubicBezTo>
                    <a:cubicBezTo>
                      <a:pt x="3253" y="3504"/>
                      <a:pt x="3132" y="3990"/>
                      <a:pt x="3071" y="4446"/>
                    </a:cubicBezTo>
                    <a:cubicBezTo>
                      <a:pt x="2615" y="4385"/>
                      <a:pt x="2220" y="4020"/>
                      <a:pt x="2098" y="3595"/>
                    </a:cubicBezTo>
                    <a:cubicBezTo>
                      <a:pt x="2037" y="3291"/>
                      <a:pt x="2007" y="2926"/>
                      <a:pt x="1703" y="2896"/>
                    </a:cubicBezTo>
                    <a:cubicBezTo>
                      <a:pt x="1686" y="2890"/>
                      <a:pt x="1669" y="2888"/>
                      <a:pt x="1653" y="2888"/>
                    </a:cubicBezTo>
                    <a:cubicBezTo>
                      <a:pt x="1578" y="2888"/>
                      <a:pt x="1504" y="2937"/>
                      <a:pt x="1429" y="2987"/>
                    </a:cubicBezTo>
                    <a:cubicBezTo>
                      <a:pt x="943" y="3321"/>
                      <a:pt x="913" y="4020"/>
                      <a:pt x="1004" y="4628"/>
                    </a:cubicBezTo>
                    <a:cubicBezTo>
                      <a:pt x="872" y="4470"/>
                      <a:pt x="718" y="4312"/>
                      <a:pt x="541" y="4312"/>
                    </a:cubicBezTo>
                    <a:cubicBezTo>
                      <a:pt x="513" y="4312"/>
                      <a:pt x="485" y="4316"/>
                      <a:pt x="457" y="4324"/>
                    </a:cubicBezTo>
                    <a:cubicBezTo>
                      <a:pt x="366" y="4355"/>
                      <a:pt x="274" y="4415"/>
                      <a:pt x="244" y="4476"/>
                    </a:cubicBezTo>
                    <a:cubicBezTo>
                      <a:pt x="1" y="4780"/>
                      <a:pt x="122" y="5236"/>
                      <a:pt x="335" y="5540"/>
                    </a:cubicBezTo>
                    <a:cubicBezTo>
                      <a:pt x="548" y="5874"/>
                      <a:pt x="821" y="6118"/>
                      <a:pt x="1034" y="6422"/>
                    </a:cubicBezTo>
                    <a:cubicBezTo>
                      <a:pt x="1247" y="6726"/>
                      <a:pt x="1369" y="7181"/>
                      <a:pt x="1156" y="7485"/>
                    </a:cubicBezTo>
                    <a:cubicBezTo>
                      <a:pt x="1118" y="7504"/>
                      <a:pt x="1077" y="7511"/>
                      <a:pt x="1035" y="7511"/>
                    </a:cubicBezTo>
                    <a:cubicBezTo>
                      <a:pt x="940" y="7511"/>
                      <a:pt x="835" y="7476"/>
                      <a:pt x="730" y="7455"/>
                    </a:cubicBezTo>
                    <a:cubicBezTo>
                      <a:pt x="702" y="7448"/>
                      <a:pt x="668" y="7444"/>
                      <a:pt x="633" y="7444"/>
                    </a:cubicBezTo>
                    <a:cubicBezTo>
                      <a:pt x="518" y="7444"/>
                      <a:pt x="389" y="7484"/>
                      <a:pt x="366" y="7577"/>
                    </a:cubicBezTo>
                    <a:cubicBezTo>
                      <a:pt x="366" y="7637"/>
                      <a:pt x="396" y="7698"/>
                      <a:pt x="426" y="7759"/>
                    </a:cubicBezTo>
                    <a:cubicBezTo>
                      <a:pt x="609" y="8093"/>
                      <a:pt x="1034" y="8215"/>
                      <a:pt x="1369" y="8397"/>
                    </a:cubicBezTo>
                    <a:cubicBezTo>
                      <a:pt x="1733" y="8580"/>
                      <a:pt x="2068" y="8944"/>
                      <a:pt x="1946" y="9309"/>
                    </a:cubicBezTo>
                    <a:cubicBezTo>
                      <a:pt x="1916" y="9400"/>
                      <a:pt x="1855" y="9492"/>
                      <a:pt x="1885" y="9552"/>
                    </a:cubicBezTo>
                    <a:cubicBezTo>
                      <a:pt x="1916" y="9674"/>
                      <a:pt x="2068" y="9704"/>
                      <a:pt x="2189" y="9704"/>
                    </a:cubicBezTo>
                    <a:cubicBezTo>
                      <a:pt x="2330" y="9714"/>
                      <a:pt x="2470" y="9718"/>
                      <a:pt x="2610" y="9718"/>
                    </a:cubicBezTo>
                    <a:cubicBezTo>
                      <a:pt x="3352" y="9718"/>
                      <a:pt x="4097" y="9599"/>
                      <a:pt x="4864" y="9522"/>
                    </a:cubicBezTo>
                    <a:cubicBezTo>
                      <a:pt x="5776" y="9431"/>
                      <a:pt x="6695" y="9400"/>
                      <a:pt x="7619" y="9400"/>
                    </a:cubicBezTo>
                    <a:cubicBezTo>
                      <a:pt x="8542" y="9400"/>
                      <a:pt x="9469" y="9431"/>
                      <a:pt x="10396" y="9461"/>
                    </a:cubicBezTo>
                    <a:cubicBezTo>
                      <a:pt x="12159" y="9492"/>
                      <a:pt x="13922" y="9552"/>
                      <a:pt x="15655" y="9765"/>
                    </a:cubicBezTo>
                    <a:cubicBezTo>
                      <a:pt x="15825" y="9788"/>
                      <a:pt x="16003" y="9806"/>
                      <a:pt x="16179" y="9806"/>
                    </a:cubicBezTo>
                    <a:cubicBezTo>
                      <a:pt x="16475" y="9806"/>
                      <a:pt x="16763" y="9754"/>
                      <a:pt x="16992" y="9583"/>
                    </a:cubicBezTo>
                    <a:cubicBezTo>
                      <a:pt x="17357" y="9248"/>
                      <a:pt x="17326" y="8549"/>
                      <a:pt x="16901" y="8276"/>
                    </a:cubicBezTo>
                    <a:cubicBezTo>
                      <a:pt x="16840" y="8215"/>
                      <a:pt x="16749" y="8184"/>
                      <a:pt x="16688" y="8124"/>
                    </a:cubicBezTo>
                    <a:cubicBezTo>
                      <a:pt x="16506" y="7881"/>
                      <a:pt x="16718" y="7546"/>
                      <a:pt x="16962" y="7364"/>
                    </a:cubicBezTo>
                    <a:cubicBezTo>
                      <a:pt x="17205" y="7181"/>
                      <a:pt x="17509" y="6969"/>
                      <a:pt x="17448" y="6665"/>
                    </a:cubicBezTo>
                    <a:cubicBezTo>
                      <a:pt x="17448" y="6634"/>
                      <a:pt x="17418" y="6574"/>
                      <a:pt x="17387" y="6543"/>
                    </a:cubicBezTo>
                    <a:cubicBezTo>
                      <a:pt x="17326" y="6482"/>
                      <a:pt x="17266" y="6482"/>
                      <a:pt x="17174" y="6482"/>
                    </a:cubicBezTo>
                    <a:cubicBezTo>
                      <a:pt x="16840" y="6452"/>
                      <a:pt x="16475" y="6087"/>
                      <a:pt x="16627" y="5753"/>
                    </a:cubicBezTo>
                    <a:cubicBezTo>
                      <a:pt x="16688" y="5631"/>
                      <a:pt x="16810" y="5570"/>
                      <a:pt x="16931" y="5479"/>
                    </a:cubicBezTo>
                    <a:cubicBezTo>
                      <a:pt x="17144" y="5297"/>
                      <a:pt x="17296" y="4993"/>
                      <a:pt x="17235" y="4689"/>
                    </a:cubicBezTo>
                    <a:cubicBezTo>
                      <a:pt x="17185" y="4465"/>
                      <a:pt x="16953" y="4262"/>
                      <a:pt x="16720" y="4262"/>
                    </a:cubicBezTo>
                    <a:cubicBezTo>
                      <a:pt x="16668" y="4262"/>
                      <a:pt x="16616" y="4272"/>
                      <a:pt x="16566" y="4294"/>
                    </a:cubicBezTo>
                    <a:cubicBezTo>
                      <a:pt x="16475" y="4355"/>
                      <a:pt x="16384" y="4415"/>
                      <a:pt x="16293" y="4507"/>
                    </a:cubicBezTo>
                    <a:cubicBezTo>
                      <a:pt x="16120" y="4632"/>
                      <a:pt x="15907" y="4693"/>
                      <a:pt x="15691" y="4693"/>
                    </a:cubicBezTo>
                    <a:cubicBezTo>
                      <a:pt x="15488" y="4693"/>
                      <a:pt x="15284" y="4640"/>
                      <a:pt x="15107" y="4537"/>
                    </a:cubicBezTo>
                    <a:cubicBezTo>
                      <a:pt x="14743" y="4324"/>
                      <a:pt x="14560" y="3868"/>
                      <a:pt x="14621" y="3473"/>
                    </a:cubicBezTo>
                    <a:cubicBezTo>
                      <a:pt x="14682" y="3260"/>
                      <a:pt x="14773" y="3017"/>
                      <a:pt x="14652" y="2804"/>
                    </a:cubicBezTo>
                    <a:cubicBezTo>
                      <a:pt x="14621" y="2744"/>
                      <a:pt x="14530" y="2683"/>
                      <a:pt x="14500" y="2592"/>
                    </a:cubicBezTo>
                    <a:cubicBezTo>
                      <a:pt x="14500" y="2470"/>
                      <a:pt x="14591" y="2379"/>
                      <a:pt x="14652" y="2318"/>
                    </a:cubicBezTo>
                    <a:cubicBezTo>
                      <a:pt x="14834" y="2045"/>
                      <a:pt x="14834" y="1649"/>
                      <a:pt x="14621" y="1406"/>
                    </a:cubicBezTo>
                    <a:cubicBezTo>
                      <a:pt x="14500" y="1244"/>
                      <a:pt x="14283" y="1150"/>
                      <a:pt x="14072" y="1150"/>
                    </a:cubicBezTo>
                    <a:cubicBezTo>
                      <a:pt x="13966" y="1150"/>
                      <a:pt x="13861" y="1173"/>
                      <a:pt x="13770" y="1224"/>
                    </a:cubicBezTo>
                    <a:cubicBezTo>
                      <a:pt x="13527" y="1315"/>
                      <a:pt x="13375" y="1528"/>
                      <a:pt x="13162" y="1649"/>
                    </a:cubicBezTo>
                    <a:cubicBezTo>
                      <a:pt x="13039" y="1718"/>
                      <a:pt x="12903" y="1749"/>
                      <a:pt x="12769" y="1749"/>
                    </a:cubicBezTo>
                    <a:cubicBezTo>
                      <a:pt x="12606" y="1749"/>
                      <a:pt x="12445" y="1703"/>
                      <a:pt x="12311" y="1619"/>
                    </a:cubicBezTo>
                    <a:cubicBezTo>
                      <a:pt x="12037" y="1437"/>
                      <a:pt x="11916" y="1133"/>
                      <a:pt x="11946" y="829"/>
                    </a:cubicBezTo>
                    <a:cubicBezTo>
                      <a:pt x="11977" y="677"/>
                      <a:pt x="12037" y="525"/>
                      <a:pt x="11977" y="403"/>
                    </a:cubicBezTo>
                    <a:cubicBezTo>
                      <a:pt x="11946" y="282"/>
                      <a:pt x="11855" y="160"/>
                      <a:pt x="11734" y="99"/>
                    </a:cubicBezTo>
                    <a:cubicBezTo>
                      <a:pt x="11606" y="31"/>
                      <a:pt x="11467" y="0"/>
                      <a:pt x="1132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6" name="Google Shape;12776;p33"/>
              <p:cNvSpPr/>
              <p:nvPr/>
            </p:nvSpPr>
            <p:spPr>
              <a:xfrm>
                <a:off x="1634109" y="4605419"/>
                <a:ext cx="350765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20882" h="3922" extrusionOk="0">
                    <a:moveTo>
                      <a:pt x="0" y="0"/>
                    </a:moveTo>
                    <a:lnTo>
                      <a:pt x="0" y="3921"/>
                    </a:lnTo>
                    <a:lnTo>
                      <a:pt x="20882" y="3921"/>
                    </a:lnTo>
                    <a:lnTo>
                      <a:pt x="2088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7" name="Google Shape;12777;p33"/>
              <p:cNvSpPr/>
              <p:nvPr/>
            </p:nvSpPr>
            <p:spPr>
              <a:xfrm>
                <a:off x="1653511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4" y="3982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8" name="Google Shape;12778;p33"/>
              <p:cNvSpPr/>
              <p:nvPr/>
            </p:nvSpPr>
            <p:spPr>
              <a:xfrm>
                <a:off x="1697423" y="4603891"/>
                <a:ext cx="6131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9" name="Google Shape;12779;p33"/>
              <p:cNvSpPr/>
              <p:nvPr/>
            </p:nvSpPr>
            <p:spPr>
              <a:xfrm>
                <a:off x="1741839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0" name="Google Shape;12780;p33"/>
              <p:cNvSpPr/>
              <p:nvPr/>
            </p:nvSpPr>
            <p:spPr>
              <a:xfrm>
                <a:off x="1786254" y="4603891"/>
                <a:ext cx="5644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1" name="Google Shape;12781;p33"/>
              <p:cNvSpPr/>
              <p:nvPr/>
            </p:nvSpPr>
            <p:spPr>
              <a:xfrm>
                <a:off x="1830166" y="4603891"/>
                <a:ext cx="6148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6" y="3982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2" name="Google Shape;12782;p33"/>
              <p:cNvSpPr/>
              <p:nvPr/>
            </p:nvSpPr>
            <p:spPr>
              <a:xfrm>
                <a:off x="1874599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3" name="Google Shape;12783;p33"/>
              <p:cNvSpPr/>
              <p:nvPr/>
            </p:nvSpPr>
            <p:spPr>
              <a:xfrm>
                <a:off x="1918511" y="4603891"/>
                <a:ext cx="6148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4" name="Google Shape;12784;p33"/>
              <p:cNvSpPr/>
              <p:nvPr/>
            </p:nvSpPr>
            <p:spPr>
              <a:xfrm>
                <a:off x="1962927" y="4603891"/>
                <a:ext cx="5644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5" name="Google Shape;12785;p33"/>
              <p:cNvSpPr/>
              <p:nvPr/>
            </p:nvSpPr>
            <p:spPr>
              <a:xfrm>
                <a:off x="1363985" y="3777211"/>
                <a:ext cx="6652" cy="579514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4500" extrusionOk="0">
                    <a:moveTo>
                      <a:pt x="1" y="1"/>
                    </a:moveTo>
                    <a:lnTo>
                      <a:pt x="1" y="34500"/>
                    </a:lnTo>
                    <a:lnTo>
                      <a:pt x="396" y="34500"/>
                    </a:lnTo>
                    <a:lnTo>
                      <a:pt x="39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6" name="Google Shape;12786;p33"/>
              <p:cNvSpPr/>
              <p:nvPr/>
            </p:nvSpPr>
            <p:spPr>
              <a:xfrm>
                <a:off x="1311388" y="3833890"/>
                <a:ext cx="108260" cy="97022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76" extrusionOk="0">
                    <a:moveTo>
                      <a:pt x="1551" y="1"/>
                    </a:moveTo>
                    <a:cubicBezTo>
                      <a:pt x="609" y="578"/>
                      <a:pt x="1" y="1612"/>
                      <a:pt x="1" y="2767"/>
                    </a:cubicBezTo>
                    <a:cubicBezTo>
                      <a:pt x="1" y="4134"/>
                      <a:pt x="822" y="5289"/>
                      <a:pt x="2007" y="5776"/>
                    </a:cubicBezTo>
                    <a:lnTo>
                      <a:pt x="4439" y="5776"/>
                    </a:lnTo>
                    <a:cubicBezTo>
                      <a:pt x="5624" y="5289"/>
                      <a:pt x="6445" y="4134"/>
                      <a:pt x="6445" y="2767"/>
                    </a:cubicBezTo>
                    <a:cubicBezTo>
                      <a:pt x="6445" y="1612"/>
                      <a:pt x="5837" y="578"/>
                      <a:pt x="48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7" name="Google Shape;12787;p33"/>
              <p:cNvSpPr/>
              <p:nvPr/>
            </p:nvSpPr>
            <p:spPr>
              <a:xfrm>
                <a:off x="1337947" y="3844104"/>
                <a:ext cx="58220" cy="62302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709" extrusionOk="0">
                    <a:moveTo>
                      <a:pt x="3374" y="1368"/>
                    </a:moveTo>
                    <a:cubicBezTo>
                      <a:pt x="2888" y="1368"/>
                      <a:pt x="2311" y="1429"/>
                      <a:pt x="1885" y="1551"/>
                    </a:cubicBezTo>
                    <a:lnTo>
                      <a:pt x="2007" y="2007"/>
                    </a:lnTo>
                    <a:cubicBezTo>
                      <a:pt x="2402" y="1885"/>
                      <a:pt x="2918" y="1855"/>
                      <a:pt x="3374" y="1855"/>
                    </a:cubicBezTo>
                    <a:lnTo>
                      <a:pt x="3374" y="1368"/>
                    </a:lnTo>
                    <a:close/>
                    <a:moveTo>
                      <a:pt x="1885" y="2341"/>
                    </a:moveTo>
                    <a:cubicBezTo>
                      <a:pt x="1703" y="2523"/>
                      <a:pt x="1611" y="2736"/>
                      <a:pt x="1611" y="2949"/>
                    </a:cubicBezTo>
                    <a:cubicBezTo>
                      <a:pt x="1611" y="3222"/>
                      <a:pt x="1794" y="3496"/>
                      <a:pt x="2159" y="3557"/>
                    </a:cubicBezTo>
                    <a:cubicBezTo>
                      <a:pt x="2371" y="3618"/>
                      <a:pt x="2706" y="3648"/>
                      <a:pt x="3040" y="3648"/>
                    </a:cubicBezTo>
                    <a:cubicBezTo>
                      <a:pt x="3162" y="3648"/>
                      <a:pt x="3314" y="3648"/>
                      <a:pt x="3435" y="3618"/>
                    </a:cubicBezTo>
                    <a:lnTo>
                      <a:pt x="3466" y="3131"/>
                    </a:lnTo>
                    <a:lnTo>
                      <a:pt x="2979" y="3131"/>
                    </a:lnTo>
                    <a:cubicBezTo>
                      <a:pt x="2341" y="3131"/>
                      <a:pt x="2128" y="3071"/>
                      <a:pt x="2128" y="2858"/>
                    </a:cubicBezTo>
                    <a:cubicBezTo>
                      <a:pt x="2128" y="2767"/>
                      <a:pt x="2189" y="2645"/>
                      <a:pt x="2311" y="2493"/>
                    </a:cubicBezTo>
                    <a:lnTo>
                      <a:pt x="1885" y="2341"/>
                    </a:lnTo>
                    <a:close/>
                    <a:moveTo>
                      <a:pt x="852" y="1"/>
                    </a:moveTo>
                    <a:cubicBezTo>
                      <a:pt x="821" y="244"/>
                      <a:pt x="791" y="517"/>
                      <a:pt x="760" y="760"/>
                    </a:cubicBezTo>
                    <a:lnTo>
                      <a:pt x="1" y="760"/>
                    </a:lnTo>
                    <a:lnTo>
                      <a:pt x="31" y="1247"/>
                    </a:lnTo>
                    <a:lnTo>
                      <a:pt x="700" y="1247"/>
                    </a:lnTo>
                    <a:cubicBezTo>
                      <a:pt x="548" y="2098"/>
                      <a:pt x="304" y="2858"/>
                      <a:pt x="1" y="3526"/>
                    </a:cubicBezTo>
                    <a:lnTo>
                      <a:pt x="517" y="3709"/>
                    </a:lnTo>
                    <a:cubicBezTo>
                      <a:pt x="821" y="3010"/>
                      <a:pt x="1064" y="2098"/>
                      <a:pt x="1216" y="1216"/>
                    </a:cubicBezTo>
                    <a:cubicBezTo>
                      <a:pt x="1642" y="1186"/>
                      <a:pt x="2037" y="1125"/>
                      <a:pt x="2371" y="1034"/>
                    </a:cubicBezTo>
                    <a:lnTo>
                      <a:pt x="2250" y="517"/>
                    </a:lnTo>
                    <a:cubicBezTo>
                      <a:pt x="1976" y="608"/>
                      <a:pt x="1642" y="669"/>
                      <a:pt x="1308" y="730"/>
                    </a:cubicBezTo>
                    <a:cubicBezTo>
                      <a:pt x="1338" y="548"/>
                      <a:pt x="1368" y="305"/>
                      <a:pt x="1399" y="153"/>
                    </a:cubicBezTo>
                    <a:cubicBezTo>
                      <a:pt x="1459" y="153"/>
                      <a:pt x="1520" y="122"/>
                      <a:pt x="1520" y="61"/>
                    </a:cubicBezTo>
                    <a:lnTo>
                      <a:pt x="8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8" name="Google Shape;12788;p33"/>
              <p:cNvSpPr/>
              <p:nvPr/>
            </p:nvSpPr>
            <p:spPr>
              <a:xfrm>
                <a:off x="1311388" y="3955411"/>
                <a:ext cx="108260" cy="96518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46" extrusionOk="0">
                    <a:moveTo>
                      <a:pt x="1551" y="1"/>
                    </a:moveTo>
                    <a:cubicBezTo>
                      <a:pt x="609" y="578"/>
                      <a:pt x="1" y="1581"/>
                      <a:pt x="1" y="2767"/>
                    </a:cubicBezTo>
                    <a:cubicBezTo>
                      <a:pt x="1" y="4104"/>
                      <a:pt x="822" y="5290"/>
                      <a:pt x="2007" y="5746"/>
                    </a:cubicBezTo>
                    <a:lnTo>
                      <a:pt x="4439" y="5746"/>
                    </a:lnTo>
                    <a:cubicBezTo>
                      <a:pt x="5624" y="5290"/>
                      <a:pt x="6445" y="4104"/>
                      <a:pt x="6445" y="2767"/>
                    </a:cubicBezTo>
                    <a:cubicBezTo>
                      <a:pt x="6445" y="1581"/>
                      <a:pt x="5837" y="578"/>
                      <a:pt x="48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9" name="Google Shape;12789;p33"/>
              <p:cNvSpPr/>
              <p:nvPr/>
            </p:nvSpPr>
            <p:spPr>
              <a:xfrm>
                <a:off x="1337947" y="3976863"/>
                <a:ext cx="47503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28" h="3162" extrusionOk="0">
                    <a:moveTo>
                      <a:pt x="2584" y="0"/>
                    </a:moveTo>
                    <a:cubicBezTo>
                      <a:pt x="2341" y="61"/>
                      <a:pt x="2037" y="92"/>
                      <a:pt x="1794" y="92"/>
                    </a:cubicBezTo>
                    <a:cubicBezTo>
                      <a:pt x="1490" y="122"/>
                      <a:pt x="882" y="122"/>
                      <a:pt x="487" y="122"/>
                    </a:cubicBezTo>
                    <a:lnTo>
                      <a:pt x="183" y="122"/>
                    </a:lnTo>
                    <a:cubicBezTo>
                      <a:pt x="213" y="244"/>
                      <a:pt x="213" y="487"/>
                      <a:pt x="213" y="608"/>
                    </a:cubicBezTo>
                    <a:cubicBezTo>
                      <a:pt x="311" y="617"/>
                      <a:pt x="430" y="621"/>
                      <a:pt x="554" y="621"/>
                    </a:cubicBezTo>
                    <a:cubicBezTo>
                      <a:pt x="855" y="621"/>
                      <a:pt x="1187" y="599"/>
                      <a:pt x="1338" y="578"/>
                    </a:cubicBezTo>
                    <a:lnTo>
                      <a:pt x="1338" y="578"/>
                    </a:lnTo>
                    <a:cubicBezTo>
                      <a:pt x="1186" y="669"/>
                      <a:pt x="973" y="851"/>
                      <a:pt x="821" y="943"/>
                    </a:cubicBezTo>
                    <a:lnTo>
                      <a:pt x="1277" y="1186"/>
                    </a:lnTo>
                    <a:cubicBezTo>
                      <a:pt x="1520" y="973"/>
                      <a:pt x="2037" y="639"/>
                      <a:pt x="2615" y="548"/>
                    </a:cubicBezTo>
                    <a:lnTo>
                      <a:pt x="2584" y="0"/>
                    </a:lnTo>
                    <a:close/>
                    <a:moveTo>
                      <a:pt x="365" y="1399"/>
                    </a:moveTo>
                    <a:cubicBezTo>
                      <a:pt x="152" y="1642"/>
                      <a:pt x="1" y="1946"/>
                      <a:pt x="1" y="2280"/>
                    </a:cubicBezTo>
                    <a:cubicBezTo>
                      <a:pt x="1" y="2645"/>
                      <a:pt x="213" y="3010"/>
                      <a:pt x="730" y="3101"/>
                    </a:cubicBezTo>
                    <a:cubicBezTo>
                      <a:pt x="912" y="3162"/>
                      <a:pt x="1247" y="3162"/>
                      <a:pt x="1611" y="3162"/>
                    </a:cubicBezTo>
                    <a:cubicBezTo>
                      <a:pt x="2037" y="3162"/>
                      <a:pt x="2493" y="3131"/>
                      <a:pt x="2827" y="3101"/>
                    </a:cubicBezTo>
                    <a:lnTo>
                      <a:pt x="2797" y="2554"/>
                    </a:lnTo>
                    <a:cubicBezTo>
                      <a:pt x="2402" y="2645"/>
                      <a:pt x="1915" y="2675"/>
                      <a:pt x="1520" y="2675"/>
                    </a:cubicBezTo>
                    <a:cubicBezTo>
                      <a:pt x="1095" y="2675"/>
                      <a:pt x="517" y="2675"/>
                      <a:pt x="517" y="2189"/>
                    </a:cubicBezTo>
                    <a:cubicBezTo>
                      <a:pt x="517" y="2007"/>
                      <a:pt x="639" y="1794"/>
                      <a:pt x="821" y="1611"/>
                    </a:cubicBezTo>
                    <a:lnTo>
                      <a:pt x="365" y="139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0" name="Google Shape;12790;p33"/>
              <p:cNvSpPr/>
              <p:nvPr/>
            </p:nvSpPr>
            <p:spPr>
              <a:xfrm>
                <a:off x="1311388" y="4076933"/>
                <a:ext cx="108260" cy="96518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46" extrusionOk="0">
                    <a:moveTo>
                      <a:pt x="1551" y="1"/>
                    </a:moveTo>
                    <a:cubicBezTo>
                      <a:pt x="609" y="548"/>
                      <a:pt x="1" y="1582"/>
                      <a:pt x="1" y="2737"/>
                    </a:cubicBezTo>
                    <a:cubicBezTo>
                      <a:pt x="1" y="4104"/>
                      <a:pt x="822" y="5259"/>
                      <a:pt x="2007" y="5746"/>
                    </a:cubicBezTo>
                    <a:lnTo>
                      <a:pt x="4439" y="5746"/>
                    </a:lnTo>
                    <a:cubicBezTo>
                      <a:pt x="5624" y="5259"/>
                      <a:pt x="6445" y="4104"/>
                      <a:pt x="6445" y="2737"/>
                    </a:cubicBezTo>
                    <a:cubicBezTo>
                      <a:pt x="6445" y="1582"/>
                      <a:pt x="5837" y="548"/>
                      <a:pt x="48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1" name="Google Shape;12791;p33"/>
              <p:cNvSpPr/>
              <p:nvPr/>
            </p:nvSpPr>
            <p:spPr>
              <a:xfrm>
                <a:off x="1334890" y="4087147"/>
                <a:ext cx="66384" cy="65376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3892" extrusionOk="0">
                    <a:moveTo>
                      <a:pt x="2432" y="1"/>
                    </a:moveTo>
                    <a:lnTo>
                      <a:pt x="2432" y="396"/>
                    </a:lnTo>
                    <a:lnTo>
                      <a:pt x="1611" y="396"/>
                    </a:lnTo>
                    <a:lnTo>
                      <a:pt x="1611" y="822"/>
                    </a:lnTo>
                    <a:lnTo>
                      <a:pt x="2432" y="822"/>
                    </a:lnTo>
                    <a:lnTo>
                      <a:pt x="2432" y="1217"/>
                    </a:lnTo>
                    <a:lnTo>
                      <a:pt x="2888" y="1217"/>
                    </a:lnTo>
                    <a:lnTo>
                      <a:pt x="2888" y="822"/>
                    </a:lnTo>
                    <a:lnTo>
                      <a:pt x="3769" y="822"/>
                    </a:lnTo>
                    <a:lnTo>
                      <a:pt x="3769" y="396"/>
                    </a:lnTo>
                    <a:lnTo>
                      <a:pt x="2888" y="396"/>
                    </a:lnTo>
                    <a:lnTo>
                      <a:pt x="2888" y="122"/>
                    </a:lnTo>
                    <a:cubicBezTo>
                      <a:pt x="2979" y="92"/>
                      <a:pt x="3009" y="92"/>
                      <a:pt x="3009" y="31"/>
                    </a:cubicBezTo>
                    <a:lnTo>
                      <a:pt x="2432" y="1"/>
                    </a:lnTo>
                    <a:close/>
                    <a:moveTo>
                      <a:pt x="183" y="882"/>
                    </a:moveTo>
                    <a:cubicBezTo>
                      <a:pt x="183" y="1247"/>
                      <a:pt x="122" y="1673"/>
                      <a:pt x="0" y="1916"/>
                    </a:cubicBezTo>
                    <a:lnTo>
                      <a:pt x="334" y="2037"/>
                    </a:lnTo>
                    <a:cubicBezTo>
                      <a:pt x="486" y="1764"/>
                      <a:pt x="517" y="1308"/>
                      <a:pt x="517" y="913"/>
                    </a:cubicBezTo>
                    <a:lnTo>
                      <a:pt x="183" y="882"/>
                    </a:lnTo>
                    <a:close/>
                    <a:moveTo>
                      <a:pt x="3070" y="1825"/>
                    </a:moveTo>
                    <a:lnTo>
                      <a:pt x="3070" y="2220"/>
                    </a:lnTo>
                    <a:lnTo>
                      <a:pt x="2280" y="2220"/>
                    </a:lnTo>
                    <a:lnTo>
                      <a:pt x="2280" y="1825"/>
                    </a:lnTo>
                    <a:close/>
                    <a:moveTo>
                      <a:pt x="608" y="1"/>
                    </a:moveTo>
                    <a:lnTo>
                      <a:pt x="608" y="1460"/>
                    </a:lnTo>
                    <a:cubicBezTo>
                      <a:pt x="608" y="2159"/>
                      <a:pt x="547" y="2949"/>
                      <a:pt x="31" y="3557"/>
                    </a:cubicBezTo>
                    <a:cubicBezTo>
                      <a:pt x="122" y="3618"/>
                      <a:pt x="274" y="3770"/>
                      <a:pt x="365" y="3891"/>
                    </a:cubicBezTo>
                    <a:cubicBezTo>
                      <a:pt x="638" y="3588"/>
                      <a:pt x="821" y="3223"/>
                      <a:pt x="912" y="2858"/>
                    </a:cubicBezTo>
                    <a:cubicBezTo>
                      <a:pt x="1034" y="3040"/>
                      <a:pt x="1155" y="3223"/>
                      <a:pt x="1216" y="3344"/>
                    </a:cubicBezTo>
                    <a:lnTo>
                      <a:pt x="1550" y="3010"/>
                    </a:lnTo>
                    <a:cubicBezTo>
                      <a:pt x="1459" y="2919"/>
                      <a:pt x="1155" y="2493"/>
                      <a:pt x="1003" y="2311"/>
                    </a:cubicBezTo>
                    <a:cubicBezTo>
                      <a:pt x="1034" y="2068"/>
                      <a:pt x="1064" y="1825"/>
                      <a:pt x="1064" y="1581"/>
                    </a:cubicBezTo>
                    <a:cubicBezTo>
                      <a:pt x="1125" y="1612"/>
                      <a:pt x="1307" y="1703"/>
                      <a:pt x="1307" y="1703"/>
                    </a:cubicBezTo>
                    <a:cubicBezTo>
                      <a:pt x="1398" y="1490"/>
                      <a:pt x="1550" y="1156"/>
                      <a:pt x="1611" y="913"/>
                    </a:cubicBezTo>
                    <a:cubicBezTo>
                      <a:pt x="1672" y="913"/>
                      <a:pt x="1702" y="913"/>
                      <a:pt x="1702" y="882"/>
                    </a:cubicBezTo>
                    <a:lnTo>
                      <a:pt x="1277" y="700"/>
                    </a:lnTo>
                    <a:cubicBezTo>
                      <a:pt x="1246" y="913"/>
                      <a:pt x="1155" y="1217"/>
                      <a:pt x="1064" y="1460"/>
                    </a:cubicBezTo>
                    <a:lnTo>
                      <a:pt x="1064" y="122"/>
                    </a:lnTo>
                    <a:cubicBezTo>
                      <a:pt x="1125" y="92"/>
                      <a:pt x="1155" y="92"/>
                      <a:pt x="1155" y="31"/>
                    </a:cubicBezTo>
                    <a:cubicBezTo>
                      <a:pt x="1003" y="31"/>
                      <a:pt x="821" y="31"/>
                      <a:pt x="608" y="1"/>
                    </a:cubicBezTo>
                    <a:close/>
                    <a:moveTo>
                      <a:pt x="1824" y="1004"/>
                    </a:moveTo>
                    <a:lnTo>
                      <a:pt x="1824" y="1429"/>
                    </a:lnTo>
                    <a:lnTo>
                      <a:pt x="1429" y="1429"/>
                    </a:lnTo>
                    <a:lnTo>
                      <a:pt x="1429" y="1825"/>
                    </a:lnTo>
                    <a:lnTo>
                      <a:pt x="1824" y="1825"/>
                    </a:lnTo>
                    <a:lnTo>
                      <a:pt x="1824" y="2220"/>
                    </a:lnTo>
                    <a:lnTo>
                      <a:pt x="1459" y="2220"/>
                    </a:lnTo>
                    <a:lnTo>
                      <a:pt x="1459" y="2645"/>
                    </a:lnTo>
                    <a:lnTo>
                      <a:pt x="1915" y="2645"/>
                    </a:lnTo>
                    <a:cubicBezTo>
                      <a:pt x="1885" y="3101"/>
                      <a:pt x="1793" y="3375"/>
                      <a:pt x="1216" y="3527"/>
                    </a:cubicBezTo>
                    <a:cubicBezTo>
                      <a:pt x="1307" y="3618"/>
                      <a:pt x="1429" y="3770"/>
                      <a:pt x="1459" y="3891"/>
                    </a:cubicBezTo>
                    <a:cubicBezTo>
                      <a:pt x="2219" y="3648"/>
                      <a:pt x="2341" y="3253"/>
                      <a:pt x="2371" y="2676"/>
                    </a:cubicBezTo>
                    <a:cubicBezTo>
                      <a:pt x="2432" y="2676"/>
                      <a:pt x="2462" y="2676"/>
                      <a:pt x="2462" y="2645"/>
                    </a:cubicBezTo>
                    <a:lnTo>
                      <a:pt x="2736" y="2645"/>
                    </a:lnTo>
                    <a:lnTo>
                      <a:pt x="2736" y="3314"/>
                    </a:lnTo>
                    <a:cubicBezTo>
                      <a:pt x="2736" y="3709"/>
                      <a:pt x="2827" y="3831"/>
                      <a:pt x="3192" y="3831"/>
                    </a:cubicBezTo>
                    <a:lnTo>
                      <a:pt x="3496" y="3831"/>
                    </a:lnTo>
                    <a:cubicBezTo>
                      <a:pt x="3800" y="3831"/>
                      <a:pt x="3921" y="3709"/>
                      <a:pt x="3952" y="3192"/>
                    </a:cubicBezTo>
                    <a:cubicBezTo>
                      <a:pt x="3830" y="3162"/>
                      <a:pt x="3648" y="3101"/>
                      <a:pt x="3556" y="3040"/>
                    </a:cubicBezTo>
                    <a:cubicBezTo>
                      <a:pt x="3556" y="3375"/>
                      <a:pt x="3526" y="3436"/>
                      <a:pt x="3465" y="3436"/>
                    </a:cubicBezTo>
                    <a:lnTo>
                      <a:pt x="3283" y="3436"/>
                    </a:lnTo>
                    <a:cubicBezTo>
                      <a:pt x="3222" y="3436"/>
                      <a:pt x="3192" y="3436"/>
                      <a:pt x="3192" y="3314"/>
                    </a:cubicBezTo>
                    <a:lnTo>
                      <a:pt x="3192" y="2676"/>
                    </a:lnTo>
                    <a:cubicBezTo>
                      <a:pt x="3252" y="2676"/>
                      <a:pt x="3283" y="2676"/>
                      <a:pt x="3313" y="2645"/>
                    </a:cubicBezTo>
                    <a:lnTo>
                      <a:pt x="3891" y="2645"/>
                    </a:lnTo>
                    <a:lnTo>
                      <a:pt x="3891" y="2220"/>
                    </a:lnTo>
                    <a:lnTo>
                      <a:pt x="3496" y="2220"/>
                    </a:lnTo>
                    <a:lnTo>
                      <a:pt x="3496" y="1825"/>
                    </a:lnTo>
                    <a:lnTo>
                      <a:pt x="3921" y="1825"/>
                    </a:lnTo>
                    <a:lnTo>
                      <a:pt x="3921" y="1429"/>
                    </a:lnTo>
                    <a:lnTo>
                      <a:pt x="3496" y="1429"/>
                    </a:lnTo>
                    <a:lnTo>
                      <a:pt x="3496" y="1095"/>
                    </a:lnTo>
                    <a:cubicBezTo>
                      <a:pt x="3587" y="1095"/>
                      <a:pt x="3617" y="1065"/>
                      <a:pt x="3617" y="1034"/>
                    </a:cubicBezTo>
                    <a:lnTo>
                      <a:pt x="3070" y="1004"/>
                    </a:lnTo>
                    <a:lnTo>
                      <a:pt x="3070" y="1429"/>
                    </a:lnTo>
                    <a:lnTo>
                      <a:pt x="2280" y="1429"/>
                    </a:lnTo>
                    <a:lnTo>
                      <a:pt x="2280" y="1095"/>
                    </a:lnTo>
                    <a:cubicBezTo>
                      <a:pt x="2341" y="1095"/>
                      <a:pt x="2371" y="1065"/>
                      <a:pt x="2371" y="1034"/>
                    </a:cubicBezTo>
                    <a:lnTo>
                      <a:pt x="1824" y="1004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2" name="Google Shape;12792;p33"/>
              <p:cNvSpPr/>
              <p:nvPr/>
            </p:nvSpPr>
            <p:spPr>
              <a:xfrm>
                <a:off x="1311388" y="4194893"/>
                <a:ext cx="108260" cy="96518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46" extrusionOk="0">
                    <a:moveTo>
                      <a:pt x="1551" y="0"/>
                    </a:moveTo>
                    <a:cubicBezTo>
                      <a:pt x="609" y="578"/>
                      <a:pt x="1" y="1581"/>
                      <a:pt x="1" y="2766"/>
                    </a:cubicBezTo>
                    <a:cubicBezTo>
                      <a:pt x="1" y="4104"/>
                      <a:pt x="822" y="5289"/>
                      <a:pt x="2007" y="5745"/>
                    </a:cubicBezTo>
                    <a:lnTo>
                      <a:pt x="4439" y="5745"/>
                    </a:lnTo>
                    <a:cubicBezTo>
                      <a:pt x="5624" y="5289"/>
                      <a:pt x="6445" y="4104"/>
                      <a:pt x="6445" y="2766"/>
                    </a:cubicBezTo>
                    <a:cubicBezTo>
                      <a:pt x="6445" y="1581"/>
                      <a:pt x="5837" y="578"/>
                      <a:pt x="48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3" name="Google Shape;12793;p33"/>
              <p:cNvSpPr/>
              <p:nvPr/>
            </p:nvSpPr>
            <p:spPr>
              <a:xfrm>
                <a:off x="1337947" y="4208685"/>
                <a:ext cx="55163" cy="61781"/>
              </a:xfrm>
              <a:custGeom>
                <a:avLst/>
                <a:gdLst/>
                <a:ahLst/>
                <a:cxnLst/>
                <a:rect l="l" t="t" r="r" b="b"/>
                <a:pathLst>
                  <a:path w="3284" h="3678" extrusionOk="0">
                    <a:moveTo>
                      <a:pt x="1216" y="0"/>
                    </a:moveTo>
                    <a:cubicBezTo>
                      <a:pt x="1247" y="213"/>
                      <a:pt x="1277" y="426"/>
                      <a:pt x="1308" y="608"/>
                    </a:cubicBezTo>
                    <a:lnTo>
                      <a:pt x="882" y="608"/>
                    </a:lnTo>
                    <a:cubicBezTo>
                      <a:pt x="700" y="608"/>
                      <a:pt x="487" y="608"/>
                      <a:pt x="274" y="578"/>
                    </a:cubicBezTo>
                    <a:lnTo>
                      <a:pt x="244" y="1003"/>
                    </a:lnTo>
                    <a:cubicBezTo>
                      <a:pt x="456" y="1033"/>
                      <a:pt x="669" y="1033"/>
                      <a:pt x="912" y="1033"/>
                    </a:cubicBezTo>
                    <a:lnTo>
                      <a:pt x="1368" y="1033"/>
                    </a:lnTo>
                    <a:cubicBezTo>
                      <a:pt x="1399" y="1155"/>
                      <a:pt x="1459" y="1337"/>
                      <a:pt x="1490" y="1429"/>
                    </a:cubicBezTo>
                    <a:lnTo>
                      <a:pt x="1" y="1429"/>
                    </a:lnTo>
                    <a:lnTo>
                      <a:pt x="1" y="1854"/>
                    </a:lnTo>
                    <a:lnTo>
                      <a:pt x="1611" y="1854"/>
                    </a:lnTo>
                    <a:cubicBezTo>
                      <a:pt x="1703" y="1976"/>
                      <a:pt x="1794" y="2097"/>
                      <a:pt x="1855" y="2158"/>
                    </a:cubicBezTo>
                    <a:lnTo>
                      <a:pt x="1490" y="2158"/>
                    </a:lnTo>
                    <a:lnTo>
                      <a:pt x="1581" y="2553"/>
                    </a:lnTo>
                    <a:cubicBezTo>
                      <a:pt x="1672" y="2523"/>
                      <a:pt x="1763" y="2523"/>
                      <a:pt x="1824" y="2523"/>
                    </a:cubicBezTo>
                    <a:cubicBezTo>
                      <a:pt x="2159" y="2523"/>
                      <a:pt x="2250" y="2584"/>
                      <a:pt x="2463" y="2705"/>
                    </a:cubicBezTo>
                    <a:lnTo>
                      <a:pt x="2736" y="2310"/>
                    </a:lnTo>
                    <a:cubicBezTo>
                      <a:pt x="2493" y="2219"/>
                      <a:pt x="2280" y="1976"/>
                      <a:pt x="2159" y="1793"/>
                    </a:cubicBezTo>
                    <a:cubicBezTo>
                      <a:pt x="2584" y="1763"/>
                      <a:pt x="3010" y="1702"/>
                      <a:pt x="3283" y="1581"/>
                    </a:cubicBezTo>
                    <a:lnTo>
                      <a:pt x="3222" y="1155"/>
                    </a:lnTo>
                    <a:cubicBezTo>
                      <a:pt x="2888" y="1277"/>
                      <a:pt x="2432" y="1337"/>
                      <a:pt x="1976" y="1398"/>
                    </a:cubicBezTo>
                    <a:cubicBezTo>
                      <a:pt x="1946" y="1277"/>
                      <a:pt x="1915" y="1125"/>
                      <a:pt x="1885" y="1003"/>
                    </a:cubicBezTo>
                    <a:cubicBezTo>
                      <a:pt x="2250" y="973"/>
                      <a:pt x="2615" y="912"/>
                      <a:pt x="2949" y="821"/>
                    </a:cubicBezTo>
                    <a:lnTo>
                      <a:pt x="2858" y="365"/>
                    </a:lnTo>
                    <a:cubicBezTo>
                      <a:pt x="2554" y="456"/>
                      <a:pt x="2128" y="547"/>
                      <a:pt x="1794" y="578"/>
                    </a:cubicBezTo>
                    <a:cubicBezTo>
                      <a:pt x="1794" y="426"/>
                      <a:pt x="1763" y="243"/>
                      <a:pt x="1763" y="122"/>
                    </a:cubicBezTo>
                    <a:cubicBezTo>
                      <a:pt x="1824" y="122"/>
                      <a:pt x="1855" y="91"/>
                      <a:pt x="1855" y="30"/>
                    </a:cubicBezTo>
                    <a:lnTo>
                      <a:pt x="1216" y="0"/>
                    </a:lnTo>
                    <a:close/>
                    <a:moveTo>
                      <a:pt x="821" y="2280"/>
                    </a:moveTo>
                    <a:cubicBezTo>
                      <a:pt x="608" y="2432"/>
                      <a:pt x="396" y="2675"/>
                      <a:pt x="365" y="2948"/>
                    </a:cubicBezTo>
                    <a:cubicBezTo>
                      <a:pt x="365" y="3404"/>
                      <a:pt x="852" y="3647"/>
                      <a:pt x="1581" y="3678"/>
                    </a:cubicBezTo>
                    <a:lnTo>
                      <a:pt x="2554" y="3678"/>
                    </a:lnTo>
                    <a:lnTo>
                      <a:pt x="2584" y="3192"/>
                    </a:lnTo>
                    <a:lnTo>
                      <a:pt x="2584" y="3192"/>
                    </a:lnTo>
                    <a:cubicBezTo>
                      <a:pt x="2341" y="3222"/>
                      <a:pt x="1946" y="3222"/>
                      <a:pt x="1672" y="3222"/>
                    </a:cubicBezTo>
                    <a:cubicBezTo>
                      <a:pt x="1368" y="3222"/>
                      <a:pt x="912" y="3192"/>
                      <a:pt x="912" y="2918"/>
                    </a:cubicBezTo>
                    <a:cubicBezTo>
                      <a:pt x="912" y="2827"/>
                      <a:pt x="1004" y="2705"/>
                      <a:pt x="1186" y="2614"/>
                    </a:cubicBezTo>
                    <a:lnTo>
                      <a:pt x="821" y="228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4" name="Google Shape;12794;p33"/>
              <p:cNvSpPr/>
              <p:nvPr/>
            </p:nvSpPr>
            <p:spPr>
              <a:xfrm>
                <a:off x="1352243" y="4307226"/>
                <a:ext cx="29631" cy="13287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791" extrusionOk="0">
                    <a:moveTo>
                      <a:pt x="1" y="0"/>
                    </a:moveTo>
                    <a:lnTo>
                      <a:pt x="1" y="791"/>
                    </a:lnTo>
                    <a:lnTo>
                      <a:pt x="1764" y="791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5" name="Google Shape;12795;p33"/>
              <p:cNvSpPr/>
              <p:nvPr/>
            </p:nvSpPr>
            <p:spPr>
              <a:xfrm>
                <a:off x="71881" y="3663518"/>
                <a:ext cx="519782" cy="299298"/>
              </a:xfrm>
              <a:custGeom>
                <a:avLst/>
                <a:gdLst/>
                <a:ahLst/>
                <a:cxnLst/>
                <a:rect l="l" t="t" r="r" b="b"/>
                <a:pathLst>
                  <a:path w="30944" h="17818" extrusionOk="0">
                    <a:moveTo>
                      <a:pt x="14630" y="1"/>
                    </a:moveTo>
                    <a:cubicBezTo>
                      <a:pt x="14197" y="1"/>
                      <a:pt x="14184" y="637"/>
                      <a:pt x="13769" y="720"/>
                    </a:cubicBezTo>
                    <a:cubicBezTo>
                      <a:pt x="13442" y="802"/>
                      <a:pt x="13188" y="1129"/>
                      <a:pt x="12854" y="1129"/>
                    </a:cubicBezTo>
                    <a:cubicBezTo>
                      <a:pt x="12816" y="1129"/>
                      <a:pt x="12776" y="1124"/>
                      <a:pt x="12736" y="1115"/>
                    </a:cubicBezTo>
                    <a:cubicBezTo>
                      <a:pt x="12535" y="1065"/>
                      <a:pt x="12313" y="910"/>
                      <a:pt x="12104" y="910"/>
                    </a:cubicBezTo>
                    <a:cubicBezTo>
                      <a:pt x="12061" y="910"/>
                      <a:pt x="12018" y="917"/>
                      <a:pt x="11976" y="933"/>
                    </a:cubicBezTo>
                    <a:cubicBezTo>
                      <a:pt x="11911" y="952"/>
                      <a:pt x="11844" y="959"/>
                      <a:pt x="11776" y="959"/>
                    </a:cubicBezTo>
                    <a:cubicBezTo>
                      <a:pt x="11614" y="959"/>
                      <a:pt x="11447" y="920"/>
                      <a:pt x="11284" y="920"/>
                    </a:cubicBezTo>
                    <a:cubicBezTo>
                      <a:pt x="11199" y="920"/>
                      <a:pt x="11115" y="931"/>
                      <a:pt x="11034" y="963"/>
                    </a:cubicBezTo>
                    <a:cubicBezTo>
                      <a:pt x="10791" y="1024"/>
                      <a:pt x="10669" y="1298"/>
                      <a:pt x="10517" y="1480"/>
                    </a:cubicBezTo>
                    <a:cubicBezTo>
                      <a:pt x="10307" y="1690"/>
                      <a:pt x="9790" y="1865"/>
                      <a:pt x="9411" y="1865"/>
                    </a:cubicBezTo>
                    <a:cubicBezTo>
                      <a:pt x="9297" y="1865"/>
                      <a:pt x="9196" y="1849"/>
                      <a:pt x="9119" y="1814"/>
                    </a:cubicBezTo>
                    <a:cubicBezTo>
                      <a:pt x="8852" y="1681"/>
                      <a:pt x="8650" y="1557"/>
                      <a:pt x="8461" y="1557"/>
                    </a:cubicBezTo>
                    <a:cubicBezTo>
                      <a:pt x="8305" y="1557"/>
                      <a:pt x="8159" y="1641"/>
                      <a:pt x="7994" y="1875"/>
                    </a:cubicBezTo>
                    <a:cubicBezTo>
                      <a:pt x="7812" y="2149"/>
                      <a:pt x="7538" y="2270"/>
                      <a:pt x="7417" y="2574"/>
                    </a:cubicBezTo>
                    <a:cubicBezTo>
                      <a:pt x="7356" y="2757"/>
                      <a:pt x="7295" y="3030"/>
                      <a:pt x="7113" y="3152"/>
                    </a:cubicBezTo>
                    <a:cubicBezTo>
                      <a:pt x="7045" y="3185"/>
                      <a:pt x="6973" y="3198"/>
                      <a:pt x="6898" y="3198"/>
                    </a:cubicBezTo>
                    <a:cubicBezTo>
                      <a:pt x="6705" y="3198"/>
                      <a:pt x="6498" y="3113"/>
                      <a:pt x="6323" y="3091"/>
                    </a:cubicBezTo>
                    <a:cubicBezTo>
                      <a:pt x="6079" y="3091"/>
                      <a:pt x="5745" y="3243"/>
                      <a:pt x="5471" y="3304"/>
                    </a:cubicBezTo>
                    <a:cubicBezTo>
                      <a:pt x="4924" y="3425"/>
                      <a:pt x="5076" y="3881"/>
                      <a:pt x="5016" y="4307"/>
                    </a:cubicBezTo>
                    <a:cubicBezTo>
                      <a:pt x="4971" y="4572"/>
                      <a:pt x="4819" y="4637"/>
                      <a:pt x="4633" y="4637"/>
                    </a:cubicBezTo>
                    <a:cubicBezTo>
                      <a:pt x="4455" y="4637"/>
                      <a:pt x="4245" y="4578"/>
                      <a:pt x="4068" y="4578"/>
                    </a:cubicBezTo>
                    <a:cubicBezTo>
                      <a:pt x="4049" y="4578"/>
                      <a:pt x="4031" y="4579"/>
                      <a:pt x="4012" y="4580"/>
                    </a:cubicBezTo>
                    <a:cubicBezTo>
                      <a:pt x="3617" y="4580"/>
                      <a:pt x="3496" y="5127"/>
                      <a:pt x="3222" y="5310"/>
                    </a:cubicBezTo>
                    <a:cubicBezTo>
                      <a:pt x="3040" y="5492"/>
                      <a:pt x="2705" y="5431"/>
                      <a:pt x="2493" y="5492"/>
                    </a:cubicBezTo>
                    <a:cubicBezTo>
                      <a:pt x="1976" y="5644"/>
                      <a:pt x="2280" y="6252"/>
                      <a:pt x="2219" y="6617"/>
                    </a:cubicBezTo>
                    <a:cubicBezTo>
                      <a:pt x="2191" y="6815"/>
                      <a:pt x="2023" y="6868"/>
                      <a:pt x="1825" y="6868"/>
                    </a:cubicBezTo>
                    <a:cubicBezTo>
                      <a:pt x="1599" y="6868"/>
                      <a:pt x="1332" y="6799"/>
                      <a:pt x="1186" y="6799"/>
                    </a:cubicBezTo>
                    <a:cubicBezTo>
                      <a:pt x="1172" y="6798"/>
                      <a:pt x="1160" y="6798"/>
                      <a:pt x="1147" y="6798"/>
                    </a:cubicBezTo>
                    <a:cubicBezTo>
                      <a:pt x="650" y="6798"/>
                      <a:pt x="881" y="7385"/>
                      <a:pt x="851" y="7741"/>
                    </a:cubicBezTo>
                    <a:cubicBezTo>
                      <a:pt x="791" y="8380"/>
                      <a:pt x="547" y="8988"/>
                      <a:pt x="395" y="9626"/>
                    </a:cubicBezTo>
                    <a:cubicBezTo>
                      <a:pt x="243" y="10355"/>
                      <a:pt x="0" y="10386"/>
                      <a:pt x="456" y="11024"/>
                    </a:cubicBezTo>
                    <a:cubicBezTo>
                      <a:pt x="669" y="11328"/>
                      <a:pt x="547" y="12270"/>
                      <a:pt x="517" y="12665"/>
                    </a:cubicBezTo>
                    <a:cubicBezTo>
                      <a:pt x="426" y="13304"/>
                      <a:pt x="760" y="13273"/>
                      <a:pt x="1277" y="13365"/>
                    </a:cubicBezTo>
                    <a:cubicBezTo>
                      <a:pt x="1642" y="13425"/>
                      <a:pt x="2219" y="14033"/>
                      <a:pt x="2250" y="14428"/>
                    </a:cubicBezTo>
                    <a:cubicBezTo>
                      <a:pt x="2250" y="14641"/>
                      <a:pt x="2128" y="15371"/>
                      <a:pt x="2493" y="15371"/>
                    </a:cubicBezTo>
                    <a:cubicBezTo>
                      <a:pt x="2746" y="15345"/>
                      <a:pt x="3127" y="15024"/>
                      <a:pt x="3422" y="15024"/>
                    </a:cubicBezTo>
                    <a:cubicBezTo>
                      <a:pt x="3481" y="15024"/>
                      <a:pt x="3537" y="15037"/>
                      <a:pt x="3587" y="15067"/>
                    </a:cubicBezTo>
                    <a:cubicBezTo>
                      <a:pt x="3921" y="15249"/>
                      <a:pt x="3709" y="15918"/>
                      <a:pt x="4073" y="16070"/>
                    </a:cubicBezTo>
                    <a:cubicBezTo>
                      <a:pt x="4742" y="16374"/>
                      <a:pt x="5411" y="16374"/>
                      <a:pt x="6079" y="16617"/>
                    </a:cubicBezTo>
                    <a:cubicBezTo>
                      <a:pt x="6355" y="16727"/>
                      <a:pt x="7178" y="17211"/>
                      <a:pt x="7512" y="17211"/>
                    </a:cubicBezTo>
                    <a:cubicBezTo>
                      <a:pt x="7547" y="17211"/>
                      <a:pt x="7576" y="17206"/>
                      <a:pt x="7599" y="17194"/>
                    </a:cubicBezTo>
                    <a:cubicBezTo>
                      <a:pt x="7859" y="17079"/>
                      <a:pt x="8147" y="16552"/>
                      <a:pt x="8461" y="16552"/>
                    </a:cubicBezTo>
                    <a:cubicBezTo>
                      <a:pt x="8478" y="16552"/>
                      <a:pt x="8494" y="16553"/>
                      <a:pt x="8511" y="16556"/>
                    </a:cubicBezTo>
                    <a:cubicBezTo>
                      <a:pt x="9058" y="16647"/>
                      <a:pt x="9666" y="16708"/>
                      <a:pt x="10213" y="16769"/>
                    </a:cubicBezTo>
                    <a:cubicBezTo>
                      <a:pt x="10487" y="16799"/>
                      <a:pt x="10639" y="17225"/>
                      <a:pt x="10760" y="17377"/>
                    </a:cubicBezTo>
                    <a:cubicBezTo>
                      <a:pt x="10912" y="17620"/>
                      <a:pt x="11034" y="17590"/>
                      <a:pt x="11307" y="17681"/>
                    </a:cubicBezTo>
                    <a:cubicBezTo>
                      <a:pt x="11507" y="17725"/>
                      <a:pt x="11706" y="17818"/>
                      <a:pt x="11905" y="17818"/>
                    </a:cubicBezTo>
                    <a:cubicBezTo>
                      <a:pt x="11980" y="17818"/>
                      <a:pt x="12054" y="17805"/>
                      <a:pt x="12128" y="17772"/>
                    </a:cubicBezTo>
                    <a:cubicBezTo>
                      <a:pt x="12341" y="17681"/>
                      <a:pt x="12554" y="17468"/>
                      <a:pt x="12797" y="17468"/>
                    </a:cubicBezTo>
                    <a:cubicBezTo>
                      <a:pt x="12805" y="17469"/>
                      <a:pt x="12814" y="17469"/>
                      <a:pt x="12822" y="17469"/>
                    </a:cubicBezTo>
                    <a:cubicBezTo>
                      <a:pt x="13193" y="17469"/>
                      <a:pt x="13361" y="16924"/>
                      <a:pt x="13714" y="16924"/>
                    </a:cubicBezTo>
                    <a:cubicBezTo>
                      <a:pt x="13777" y="16924"/>
                      <a:pt x="13845" y="16941"/>
                      <a:pt x="13921" y="16982"/>
                    </a:cubicBezTo>
                    <a:cubicBezTo>
                      <a:pt x="14469" y="17316"/>
                      <a:pt x="14803" y="17438"/>
                      <a:pt x="15441" y="17438"/>
                    </a:cubicBezTo>
                    <a:cubicBezTo>
                      <a:pt x="16049" y="17438"/>
                      <a:pt x="16627" y="17164"/>
                      <a:pt x="17204" y="17164"/>
                    </a:cubicBezTo>
                    <a:cubicBezTo>
                      <a:pt x="17213" y="17163"/>
                      <a:pt x="17222" y="17163"/>
                      <a:pt x="17231" y="17163"/>
                    </a:cubicBezTo>
                    <a:cubicBezTo>
                      <a:pt x="17521" y="17163"/>
                      <a:pt x="17728" y="17624"/>
                      <a:pt x="17964" y="17742"/>
                    </a:cubicBezTo>
                    <a:cubicBezTo>
                      <a:pt x="18011" y="17769"/>
                      <a:pt x="18054" y="17782"/>
                      <a:pt x="18094" y="17782"/>
                    </a:cubicBezTo>
                    <a:cubicBezTo>
                      <a:pt x="18455" y="17782"/>
                      <a:pt x="18535" y="16742"/>
                      <a:pt x="19059" y="16742"/>
                    </a:cubicBezTo>
                    <a:cubicBezTo>
                      <a:pt x="19105" y="16742"/>
                      <a:pt x="19156" y="16751"/>
                      <a:pt x="19210" y="16769"/>
                    </a:cubicBezTo>
                    <a:cubicBezTo>
                      <a:pt x="19526" y="16871"/>
                      <a:pt x="19806" y="16911"/>
                      <a:pt x="20069" y="16911"/>
                    </a:cubicBezTo>
                    <a:cubicBezTo>
                      <a:pt x="20744" y="16911"/>
                      <a:pt x="21311" y="16648"/>
                      <a:pt x="22098" y="16495"/>
                    </a:cubicBezTo>
                    <a:cubicBezTo>
                      <a:pt x="22150" y="16485"/>
                      <a:pt x="22206" y="16481"/>
                      <a:pt x="22265" y="16481"/>
                    </a:cubicBezTo>
                    <a:cubicBezTo>
                      <a:pt x="22778" y="16481"/>
                      <a:pt x="23525" y="16815"/>
                      <a:pt x="24046" y="16815"/>
                    </a:cubicBezTo>
                    <a:cubicBezTo>
                      <a:pt x="24201" y="16815"/>
                      <a:pt x="24336" y="16785"/>
                      <a:pt x="24438" y="16708"/>
                    </a:cubicBezTo>
                    <a:cubicBezTo>
                      <a:pt x="24925" y="16343"/>
                      <a:pt x="25289" y="16222"/>
                      <a:pt x="25837" y="16009"/>
                    </a:cubicBezTo>
                    <a:cubicBezTo>
                      <a:pt x="26262" y="15857"/>
                      <a:pt x="26353" y="15401"/>
                      <a:pt x="26840" y="15401"/>
                    </a:cubicBezTo>
                    <a:cubicBezTo>
                      <a:pt x="27387" y="15401"/>
                      <a:pt x="27569" y="15340"/>
                      <a:pt x="27752" y="14824"/>
                    </a:cubicBezTo>
                    <a:cubicBezTo>
                      <a:pt x="27934" y="14368"/>
                      <a:pt x="28238" y="14459"/>
                      <a:pt x="28633" y="14368"/>
                    </a:cubicBezTo>
                    <a:cubicBezTo>
                      <a:pt x="29089" y="14246"/>
                      <a:pt x="28907" y="13790"/>
                      <a:pt x="28967" y="13456"/>
                    </a:cubicBezTo>
                    <a:cubicBezTo>
                      <a:pt x="29059" y="13061"/>
                      <a:pt x="29575" y="13182"/>
                      <a:pt x="29879" y="13061"/>
                    </a:cubicBezTo>
                    <a:cubicBezTo>
                      <a:pt x="30092" y="12969"/>
                      <a:pt x="30670" y="12514"/>
                      <a:pt x="30761" y="12301"/>
                    </a:cubicBezTo>
                    <a:cubicBezTo>
                      <a:pt x="30913" y="11966"/>
                      <a:pt x="30457" y="11632"/>
                      <a:pt x="30518" y="11298"/>
                    </a:cubicBezTo>
                    <a:cubicBezTo>
                      <a:pt x="30670" y="10690"/>
                      <a:pt x="30730" y="10203"/>
                      <a:pt x="30609" y="9596"/>
                    </a:cubicBezTo>
                    <a:cubicBezTo>
                      <a:pt x="30548" y="9261"/>
                      <a:pt x="30943" y="8927"/>
                      <a:pt x="30791" y="8592"/>
                    </a:cubicBezTo>
                    <a:cubicBezTo>
                      <a:pt x="30670" y="8258"/>
                      <a:pt x="30122" y="8319"/>
                      <a:pt x="29940" y="8015"/>
                    </a:cubicBezTo>
                    <a:cubicBezTo>
                      <a:pt x="29697" y="7589"/>
                      <a:pt x="29302" y="7255"/>
                      <a:pt x="28907" y="7012"/>
                    </a:cubicBezTo>
                    <a:cubicBezTo>
                      <a:pt x="28147" y="6586"/>
                      <a:pt x="29211" y="5766"/>
                      <a:pt x="28542" y="5219"/>
                    </a:cubicBezTo>
                    <a:cubicBezTo>
                      <a:pt x="28116" y="4854"/>
                      <a:pt x="27873" y="4763"/>
                      <a:pt x="27326" y="4641"/>
                    </a:cubicBezTo>
                    <a:cubicBezTo>
                      <a:pt x="26900" y="4550"/>
                      <a:pt x="26718" y="3881"/>
                      <a:pt x="26262" y="3881"/>
                    </a:cubicBezTo>
                    <a:cubicBezTo>
                      <a:pt x="26049" y="3881"/>
                      <a:pt x="25762" y="4006"/>
                      <a:pt x="25537" y="4006"/>
                    </a:cubicBezTo>
                    <a:cubicBezTo>
                      <a:pt x="25377" y="4006"/>
                      <a:pt x="25249" y="3943"/>
                      <a:pt x="25198" y="3729"/>
                    </a:cubicBezTo>
                    <a:cubicBezTo>
                      <a:pt x="25137" y="3486"/>
                      <a:pt x="25198" y="3000"/>
                      <a:pt x="24955" y="2848"/>
                    </a:cubicBezTo>
                    <a:cubicBezTo>
                      <a:pt x="24904" y="2820"/>
                      <a:pt x="24850" y="2808"/>
                      <a:pt x="24792" y="2808"/>
                    </a:cubicBezTo>
                    <a:cubicBezTo>
                      <a:pt x="24538" y="2808"/>
                      <a:pt x="24230" y="3030"/>
                      <a:pt x="23982" y="3030"/>
                    </a:cubicBezTo>
                    <a:cubicBezTo>
                      <a:pt x="23974" y="3031"/>
                      <a:pt x="23966" y="3031"/>
                      <a:pt x="23957" y="3031"/>
                    </a:cubicBezTo>
                    <a:cubicBezTo>
                      <a:pt x="23648" y="3031"/>
                      <a:pt x="23094" y="2508"/>
                      <a:pt x="22827" y="2331"/>
                    </a:cubicBezTo>
                    <a:cubicBezTo>
                      <a:pt x="22463" y="2088"/>
                      <a:pt x="22189" y="1997"/>
                      <a:pt x="22037" y="1571"/>
                    </a:cubicBezTo>
                    <a:cubicBezTo>
                      <a:pt x="21921" y="1316"/>
                      <a:pt x="21823" y="1114"/>
                      <a:pt x="21607" y="1114"/>
                    </a:cubicBezTo>
                    <a:cubicBezTo>
                      <a:pt x="21540" y="1114"/>
                      <a:pt x="21462" y="1133"/>
                      <a:pt x="21368" y="1176"/>
                    </a:cubicBezTo>
                    <a:cubicBezTo>
                      <a:pt x="21017" y="1340"/>
                      <a:pt x="20882" y="1450"/>
                      <a:pt x="20602" y="1450"/>
                    </a:cubicBezTo>
                    <a:cubicBezTo>
                      <a:pt x="20519" y="1450"/>
                      <a:pt x="20423" y="1440"/>
                      <a:pt x="20305" y="1419"/>
                    </a:cubicBezTo>
                    <a:cubicBezTo>
                      <a:pt x="19788" y="1298"/>
                      <a:pt x="19453" y="963"/>
                      <a:pt x="18937" y="811"/>
                    </a:cubicBezTo>
                    <a:cubicBezTo>
                      <a:pt x="18869" y="790"/>
                      <a:pt x="18807" y="781"/>
                      <a:pt x="18748" y="781"/>
                    </a:cubicBezTo>
                    <a:cubicBezTo>
                      <a:pt x="18458" y="781"/>
                      <a:pt x="18261" y="997"/>
                      <a:pt x="18018" y="997"/>
                    </a:cubicBezTo>
                    <a:cubicBezTo>
                      <a:pt x="17888" y="997"/>
                      <a:pt x="17746" y="936"/>
                      <a:pt x="17569" y="750"/>
                    </a:cubicBezTo>
                    <a:cubicBezTo>
                      <a:pt x="17326" y="507"/>
                      <a:pt x="16718" y="112"/>
                      <a:pt x="16353" y="51"/>
                    </a:cubicBezTo>
                    <a:cubicBezTo>
                      <a:pt x="16331" y="49"/>
                      <a:pt x="16309" y="48"/>
                      <a:pt x="16287" y="48"/>
                    </a:cubicBezTo>
                    <a:cubicBezTo>
                      <a:pt x="15986" y="48"/>
                      <a:pt x="15753" y="234"/>
                      <a:pt x="15441" y="234"/>
                    </a:cubicBezTo>
                    <a:cubicBezTo>
                      <a:pt x="15228" y="234"/>
                      <a:pt x="15016" y="82"/>
                      <a:pt x="14773" y="21"/>
                    </a:cubicBezTo>
                    <a:cubicBezTo>
                      <a:pt x="14720" y="7"/>
                      <a:pt x="14673" y="1"/>
                      <a:pt x="1463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96" name="Google Shape;12796;p33"/>
            <p:cNvGrpSpPr/>
            <p:nvPr/>
          </p:nvGrpSpPr>
          <p:grpSpPr>
            <a:xfrm flipH="1">
              <a:off x="89875" y="-585052"/>
              <a:ext cx="8897343" cy="5705171"/>
              <a:chOff x="242275" y="-585052"/>
              <a:chExt cx="8897343" cy="5705171"/>
            </a:xfrm>
          </p:grpSpPr>
          <p:sp>
            <p:nvSpPr>
              <p:cNvPr id="12797" name="Google Shape;12797;p33"/>
              <p:cNvSpPr/>
              <p:nvPr/>
            </p:nvSpPr>
            <p:spPr>
              <a:xfrm>
                <a:off x="514253" y="-373127"/>
                <a:ext cx="8530635" cy="1157900"/>
              </a:xfrm>
              <a:custGeom>
                <a:avLst/>
                <a:gdLst/>
                <a:ahLst/>
                <a:cxnLst/>
                <a:rect l="l" t="t" r="r" b="b"/>
                <a:pathLst>
                  <a:path w="266916" h="46316" fill="none" extrusionOk="0">
                    <a:moveTo>
                      <a:pt x="1" y="1"/>
                    </a:moveTo>
                    <a:cubicBezTo>
                      <a:pt x="57782" y="33862"/>
                      <a:pt x="131005" y="46316"/>
                      <a:pt x="198811" y="33802"/>
                    </a:cubicBezTo>
                    <a:cubicBezTo>
                      <a:pt x="224017" y="29147"/>
                      <a:pt x="249425" y="20646"/>
                      <a:pt x="266915" y="3882"/>
                    </a:cubicBezTo>
                  </a:path>
                </a:pathLst>
              </a:custGeom>
              <a:noFill/>
              <a:ln w="9525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8" name="Google Shape;12798;p33"/>
              <p:cNvSpPr/>
              <p:nvPr/>
            </p:nvSpPr>
            <p:spPr>
              <a:xfrm>
                <a:off x="618922" y="-271027"/>
                <a:ext cx="8236444" cy="1126950"/>
              </a:xfrm>
              <a:custGeom>
                <a:avLst/>
                <a:gdLst/>
                <a:ahLst/>
                <a:cxnLst/>
                <a:rect l="l" t="t" r="r" b="b"/>
                <a:pathLst>
                  <a:path w="257711" h="45078" fill="none" extrusionOk="0">
                    <a:moveTo>
                      <a:pt x="0" y="0"/>
                    </a:moveTo>
                    <a:cubicBezTo>
                      <a:pt x="0" y="0"/>
                      <a:pt x="169962" y="45077"/>
                      <a:pt x="257711" y="4441"/>
                    </a:cubicBezTo>
                  </a:path>
                </a:pathLst>
              </a:custGeom>
              <a:noFill/>
              <a:ln w="9525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9" name="Google Shape;12799;p33"/>
              <p:cNvSpPr/>
              <p:nvPr/>
            </p:nvSpPr>
            <p:spPr>
              <a:xfrm>
                <a:off x="391750" y="-190952"/>
                <a:ext cx="6914514" cy="1560625"/>
              </a:xfrm>
              <a:custGeom>
                <a:avLst/>
                <a:gdLst/>
                <a:ahLst/>
                <a:cxnLst/>
                <a:rect l="l" t="t" r="r" b="b"/>
                <a:pathLst>
                  <a:path w="216349" h="62425" fill="none" extrusionOk="0">
                    <a:moveTo>
                      <a:pt x="215241" y="1607"/>
                    </a:moveTo>
                    <a:cubicBezTo>
                      <a:pt x="165318" y="36171"/>
                      <a:pt x="0" y="26063"/>
                      <a:pt x="0" y="26063"/>
                    </a:cubicBezTo>
                    <a:cubicBezTo>
                      <a:pt x="0" y="26063"/>
                      <a:pt x="140911" y="62424"/>
                      <a:pt x="216349" y="0"/>
                    </a:cubicBezTo>
                  </a:path>
                </a:pathLst>
              </a:custGeom>
              <a:noFill/>
              <a:ln w="952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0" name="Google Shape;12800;p33"/>
              <p:cNvSpPr/>
              <p:nvPr/>
            </p:nvSpPr>
            <p:spPr>
              <a:xfrm>
                <a:off x="405812" y="-585052"/>
                <a:ext cx="8733805" cy="1349900"/>
              </a:xfrm>
              <a:custGeom>
                <a:avLst/>
                <a:gdLst/>
                <a:ahLst/>
                <a:cxnLst/>
                <a:rect l="l" t="t" r="r" b="b"/>
                <a:pathLst>
                  <a:path w="273273" h="53996" fill="none" extrusionOk="0">
                    <a:moveTo>
                      <a:pt x="1" y="18717"/>
                    </a:moveTo>
                    <a:cubicBezTo>
                      <a:pt x="1" y="18717"/>
                      <a:pt x="52983" y="53995"/>
                      <a:pt x="156913" y="42125"/>
                    </a:cubicBezTo>
                    <a:cubicBezTo>
                      <a:pt x="256056" y="30790"/>
                      <a:pt x="273273" y="0"/>
                      <a:pt x="273273" y="0"/>
                    </a:cubicBezTo>
                  </a:path>
                </a:pathLst>
              </a:custGeom>
              <a:noFill/>
              <a:ln w="19050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2801" name="Google Shape;12801;p33"/>
              <p:cNvGrpSpPr/>
              <p:nvPr/>
            </p:nvGrpSpPr>
            <p:grpSpPr>
              <a:xfrm>
                <a:off x="242275" y="-363875"/>
                <a:ext cx="257491" cy="5483993"/>
                <a:chOff x="242275" y="-363875"/>
                <a:chExt cx="257491" cy="5483993"/>
              </a:xfrm>
            </p:grpSpPr>
            <p:sp>
              <p:nvSpPr>
                <p:cNvPr id="12802" name="Google Shape;12802;p33"/>
                <p:cNvSpPr/>
                <p:nvPr/>
              </p:nvSpPr>
              <p:spPr>
                <a:xfrm>
                  <a:off x="242275" y="-363875"/>
                  <a:ext cx="255904" cy="5475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0" h="165609" extrusionOk="0">
                      <a:moveTo>
                        <a:pt x="4120" y="1"/>
                      </a:moveTo>
                      <a:lnTo>
                        <a:pt x="1" y="164640"/>
                      </a:lnTo>
                      <a:cubicBezTo>
                        <a:pt x="1465" y="165200"/>
                        <a:pt x="2680" y="165473"/>
                        <a:pt x="3668" y="165569"/>
                      </a:cubicBezTo>
                      <a:cubicBezTo>
                        <a:pt x="3955" y="165596"/>
                        <a:pt x="4223" y="165608"/>
                        <a:pt x="4474" y="165608"/>
                      </a:cubicBezTo>
                      <a:cubicBezTo>
                        <a:pt x="6963" y="165608"/>
                        <a:pt x="7740" y="164390"/>
                        <a:pt x="7740" y="164390"/>
                      </a:cubicBezTo>
                      <a:lnTo>
                        <a:pt x="7490" y="12955"/>
                      </a:lnTo>
                      <a:lnTo>
                        <a:pt x="747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03" name="Google Shape;12803;p33"/>
                <p:cNvSpPr/>
                <p:nvPr/>
              </p:nvSpPr>
              <p:spPr>
                <a:xfrm>
                  <a:off x="363520" y="64432"/>
                  <a:ext cx="134664" cy="5055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152913" extrusionOk="0">
                      <a:moveTo>
                        <a:pt x="4073" y="151436"/>
                      </a:moveTo>
                      <a:cubicBezTo>
                        <a:pt x="4073" y="151436"/>
                        <a:pt x="3132" y="152912"/>
                        <a:pt x="1" y="152615"/>
                      </a:cubicBezTo>
                      <a:lnTo>
                        <a:pt x="382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04" name="Google Shape;12804;p33"/>
                <p:cNvSpPr/>
                <p:nvPr/>
              </p:nvSpPr>
              <p:spPr>
                <a:xfrm>
                  <a:off x="261948" y="4249865"/>
                  <a:ext cx="237819" cy="272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93" h="823" fill="none" extrusionOk="0">
                      <a:moveTo>
                        <a:pt x="1" y="1"/>
                      </a:moveTo>
                      <a:cubicBezTo>
                        <a:pt x="1" y="1"/>
                        <a:pt x="4894" y="822"/>
                        <a:pt x="7192" y="48"/>
                      </a:cubicBezTo>
                    </a:path>
                  </a:pathLst>
                </a:custGeom>
                <a:solidFill>
                  <a:schemeClr val="accent5"/>
                </a:solidFill>
                <a:ln w="3575" cap="flat" cmpd="sng">
                  <a:solidFill>
                    <a:srgbClr val="7659EF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05" name="Google Shape;12805;p33"/>
                <p:cNvSpPr/>
                <p:nvPr/>
              </p:nvSpPr>
              <p:spPr>
                <a:xfrm>
                  <a:off x="282811" y="3499551"/>
                  <a:ext cx="209848" cy="291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882" fill="none" extrusionOk="0">
                      <a:moveTo>
                        <a:pt x="1" y="0"/>
                      </a:moveTo>
                      <a:cubicBezTo>
                        <a:pt x="1" y="0"/>
                        <a:pt x="3609" y="881"/>
                        <a:pt x="6347" y="0"/>
                      </a:cubicBezTo>
                    </a:path>
                  </a:pathLst>
                </a:custGeom>
                <a:solidFill>
                  <a:schemeClr val="accent5"/>
                </a:solidFill>
                <a:ln w="3575" cap="flat" cmpd="sng">
                  <a:solidFill>
                    <a:srgbClr val="7659EF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2806" name="Google Shape;12806;p33"/>
            <p:cNvSpPr/>
            <p:nvPr/>
          </p:nvSpPr>
          <p:spPr>
            <a:xfrm>
              <a:off x="-364500" y="1351340"/>
              <a:ext cx="1816397" cy="390090"/>
            </a:xfrm>
            <a:custGeom>
              <a:avLst/>
              <a:gdLst/>
              <a:ahLst/>
              <a:cxnLst/>
              <a:rect l="l" t="t" r="r" b="b"/>
              <a:pathLst>
                <a:path w="160672" h="34506" extrusionOk="0">
                  <a:moveTo>
                    <a:pt x="65124" y="0"/>
                  </a:moveTo>
                  <a:cubicBezTo>
                    <a:pt x="61048" y="0"/>
                    <a:pt x="57036" y="2575"/>
                    <a:pt x="55381" y="6329"/>
                  </a:cubicBezTo>
                  <a:cubicBezTo>
                    <a:pt x="54244" y="5889"/>
                    <a:pt x="53029" y="5678"/>
                    <a:pt x="51811" y="5678"/>
                  </a:cubicBezTo>
                  <a:cubicBezTo>
                    <a:pt x="49152" y="5678"/>
                    <a:pt x="46478" y="6683"/>
                    <a:pt x="44560" y="8517"/>
                  </a:cubicBezTo>
                  <a:cubicBezTo>
                    <a:pt x="41764" y="11222"/>
                    <a:pt x="40670" y="15569"/>
                    <a:pt x="41885" y="19247"/>
                  </a:cubicBezTo>
                  <a:cubicBezTo>
                    <a:pt x="41674" y="19068"/>
                    <a:pt x="41424" y="18989"/>
                    <a:pt x="41167" y="18989"/>
                  </a:cubicBezTo>
                  <a:cubicBezTo>
                    <a:pt x="40459" y="18989"/>
                    <a:pt x="39693" y="19584"/>
                    <a:pt x="39515" y="20341"/>
                  </a:cubicBezTo>
                  <a:cubicBezTo>
                    <a:pt x="39426" y="20666"/>
                    <a:pt x="39414" y="20994"/>
                    <a:pt x="39453" y="21323"/>
                  </a:cubicBezTo>
                  <a:lnTo>
                    <a:pt x="39453" y="21323"/>
                  </a:lnTo>
                  <a:cubicBezTo>
                    <a:pt x="37912" y="18295"/>
                    <a:pt x="34221" y="15977"/>
                    <a:pt x="30852" y="15977"/>
                  </a:cubicBezTo>
                  <a:cubicBezTo>
                    <a:pt x="30292" y="15977"/>
                    <a:pt x="29741" y="16042"/>
                    <a:pt x="29210" y="16177"/>
                  </a:cubicBezTo>
                  <a:cubicBezTo>
                    <a:pt x="24833" y="17302"/>
                    <a:pt x="21824" y="22074"/>
                    <a:pt x="22250" y="26572"/>
                  </a:cubicBezTo>
                  <a:cubicBezTo>
                    <a:pt x="20896" y="25357"/>
                    <a:pt x="19066" y="24727"/>
                    <a:pt x="17241" y="24727"/>
                  </a:cubicBezTo>
                  <a:cubicBezTo>
                    <a:pt x="15871" y="24727"/>
                    <a:pt x="14504" y="25082"/>
                    <a:pt x="13344" y="25812"/>
                  </a:cubicBezTo>
                  <a:cubicBezTo>
                    <a:pt x="12858" y="26147"/>
                    <a:pt x="12371" y="26542"/>
                    <a:pt x="11763" y="26603"/>
                  </a:cubicBezTo>
                  <a:cubicBezTo>
                    <a:pt x="11673" y="26618"/>
                    <a:pt x="11582" y="26624"/>
                    <a:pt x="11490" y="26624"/>
                  </a:cubicBezTo>
                  <a:cubicBezTo>
                    <a:pt x="11026" y="26624"/>
                    <a:pt x="10548" y="26451"/>
                    <a:pt x="10092" y="26299"/>
                  </a:cubicBezTo>
                  <a:cubicBezTo>
                    <a:pt x="9359" y="26088"/>
                    <a:pt x="8595" y="25982"/>
                    <a:pt x="7833" y="25982"/>
                  </a:cubicBezTo>
                  <a:cubicBezTo>
                    <a:pt x="6067" y="25982"/>
                    <a:pt x="4308" y="26550"/>
                    <a:pt x="2949" y="27697"/>
                  </a:cubicBezTo>
                  <a:cubicBezTo>
                    <a:pt x="1003" y="29308"/>
                    <a:pt x="0" y="32074"/>
                    <a:pt x="669" y="34505"/>
                  </a:cubicBezTo>
                  <a:cubicBezTo>
                    <a:pt x="638" y="33746"/>
                    <a:pt x="608" y="32986"/>
                    <a:pt x="578" y="32256"/>
                  </a:cubicBezTo>
                  <a:lnTo>
                    <a:pt x="140155" y="32226"/>
                  </a:lnTo>
                  <a:cubicBezTo>
                    <a:pt x="142538" y="32279"/>
                    <a:pt x="144921" y="32306"/>
                    <a:pt x="147304" y="32306"/>
                  </a:cubicBezTo>
                  <a:cubicBezTo>
                    <a:pt x="151760" y="32306"/>
                    <a:pt x="156216" y="32211"/>
                    <a:pt x="160672" y="32013"/>
                  </a:cubicBezTo>
                  <a:lnTo>
                    <a:pt x="160581" y="29581"/>
                  </a:lnTo>
                  <a:cubicBezTo>
                    <a:pt x="157693" y="28031"/>
                    <a:pt x="154441" y="27180"/>
                    <a:pt x="151188" y="27089"/>
                  </a:cubicBezTo>
                  <a:cubicBezTo>
                    <a:pt x="150520" y="27089"/>
                    <a:pt x="149821" y="27089"/>
                    <a:pt x="149273" y="26755"/>
                  </a:cubicBezTo>
                  <a:cubicBezTo>
                    <a:pt x="148635" y="26390"/>
                    <a:pt x="148270" y="25691"/>
                    <a:pt x="147875" y="25113"/>
                  </a:cubicBezTo>
                  <a:cubicBezTo>
                    <a:pt x="146581" y="23275"/>
                    <a:pt x="144326" y="22270"/>
                    <a:pt x="142096" y="22270"/>
                  </a:cubicBezTo>
                  <a:cubicBezTo>
                    <a:pt x="140713" y="22270"/>
                    <a:pt x="139338" y="22657"/>
                    <a:pt x="138209" y="23472"/>
                  </a:cubicBezTo>
                  <a:cubicBezTo>
                    <a:pt x="137693" y="23867"/>
                    <a:pt x="137176" y="24353"/>
                    <a:pt x="136538" y="24475"/>
                  </a:cubicBezTo>
                  <a:cubicBezTo>
                    <a:pt x="136420" y="24498"/>
                    <a:pt x="136303" y="24508"/>
                    <a:pt x="136187" y="24508"/>
                  </a:cubicBezTo>
                  <a:cubicBezTo>
                    <a:pt x="135375" y="24508"/>
                    <a:pt x="134604" y="23996"/>
                    <a:pt x="133832" y="23624"/>
                  </a:cubicBezTo>
                  <a:cubicBezTo>
                    <a:pt x="132997" y="23234"/>
                    <a:pt x="132083" y="23048"/>
                    <a:pt x="131165" y="23048"/>
                  </a:cubicBezTo>
                  <a:cubicBezTo>
                    <a:pt x="129077" y="23048"/>
                    <a:pt x="126972" y="24011"/>
                    <a:pt x="125747" y="25721"/>
                  </a:cubicBezTo>
                  <a:cubicBezTo>
                    <a:pt x="125747" y="24614"/>
                    <a:pt x="124678" y="23681"/>
                    <a:pt x="123593" y="23681"/>
                  </a:cubicBezTo>
                  <a:cubicBezTo>
                    <a:pt x="123398" y="23681"/>
                    <a:pt x="123202" y="23711"/>
                    <a:pt x="123012" y="23776"/>
                  </a:cubicBezTo>
                  <a:cubicBezTo>
                    <a:pt x="121613" y="19703"/>
                    <a:pt x="118665" y="15934"/>
                    <a:pt x="114562" y="14596"/>
                  </a:cubicBezTo>
                  <a:cubicBezTo>
                    <a:pt x="113683" y="14314"/>
                    <a:pt x="112752" y="14178"/>
                    <a:pt x="111817" y="14178"/>
                  </a:cubicBezTo>
                  <a:cubicBezTo>
                    <a:pt x="108417" y="14178"/>
                    <a:pt x="104963" y="15979"/>
                    <a:pt x="103771" y="19125"/>
                  </a:cubicBezTo>
                  <a:cubicBezTo>
                    <a:pt x="103437" y="16815"/>
                    <a:pt x="101552" y="14809"/>
                    <a:pt x="99242" y="14292"/>
                  </a:cubicBezTo>
                  <a:cubicBezTo>
                    <a:pt x="98841" y="14202"/>
                    <a:pt x="98432" y="14158"/>
                    <a:pt x="98022" y="14158"/>
                  </a:cubicBezTo>
                  <a:cubicBezTo>
                    <a:pt x="96102" y="14158"/>
                    <a:pt x="94174" y="15121"/>
                    <a:pt x="93072" y="16724"/>
                  </a:cubicBezTo>
                  <a:cubicBezTo>
                    <a:pt x="91886" y="14992"/>
                    <a:pt x="90458" y="13350"/>
                    <a:pt x="88573" y="12438"/>
                  </a:cubicBezTo>
                  <a:cubicBezTo>
                    <a:pt x="87663" y="11983"/>
                    <a:pt x="86633" y="11727"/>
                    <a:pt x="85623" y="11727"/>
                  </a:cubicBezTo>
                  <a:cubicBezTo>
                    <a:pt x="84540" y="11727"/>
                    <a:pt x="83480" y="12021"/>
                    <a:pt x="82616" y="12681"/>
                  </a:cubicBezTo>
                  <a:cubicBezTo>
                    <a:pt x="83011" y="10767"/>
                    <a:pt x="82221" y="8639"/>
                    <a:pt x="80640" y="7453"/>
                  </a:cubicBezTo>
                  <a:cubicBezTo>
                    <a:pt x="79755" y="6776"/>
                    <a:pt x="78631" y="6427"/>
                    <a:pt x="77508" y="6427"/>
                  </a:cubicBezTo>
                  <a:cubicBezTo>
                    <a:pt x="76664" y="6427"/>
                    <a:pt x="75821" y="6624"/>
                    <a:pt x="75078" y="7028"/>
                  </a:cubicBezTo>
                  <a:cubicBezTo>
                    <a:pt x="73679" y="3046"/>
                    <a:pt x="69698" y="158"/>
                    <a:pt x="65473" y="6"/>
                  </a:cubicBezTo>
                  <a:cubicBezTo>
                    <a:pt x="65356" y="2"/>
                    <a:pt x="65240" y="0"/>
                    <a:pt x="65124" y="0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2_1_1_1">
    <p:spTree>
      <p:nvGrpSpPr>
        <p:cNvPr id="1" name="Shape 12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08" name="Google Shape;12808;p34"/>
          <p:cNvGrpSpPr/>
          <p:nvPr/>
        </p:nvGrpSpPr>
        <p:grpSpPr>
          <a:xfrm>
            <a:off x="-1295408" y="409076"/>
            <a:ext cx="10458000" cy="4836574"/>
            <a:chOff x="-1295408" y="409076"/>
            <a:chExt cx="10458000" cy="4836574"/>
          </a:xfrm>
        </p:grpSpPr>
        <p:grpSp>
          <p:nvGrpSpPr>
            <p:cNvPr id="12809" name="Google Shape;12809;p34"/>
            <p:cNvGrpSpPr/>
            <p:nvPr/>
          </p:nvGrpSpPr>
          <p:grpSpPr>
            <a:xfrm>
              <a:off x="-35875" y="4821450"/>
              <a:ext cx="9198468" cy="424200"/>
              <a:chOff x="-35875" y="4821450"/>
              <a:chExt cx="9198468" cy="424200"/>
            </a:xfrm>
          </p:grpSpPr>
          <p:sp>
            <p:nvSpPr>
              <p:cNvPr id="12810" name="Google Shape;12810;p34"/>
              <p:cNvSpPr/>
              <p:nvPr/>
            </p:nvSpPr>
            <p:spPr>
              <a:xfrm>
                <a:off x="-35700" y="4821450"/>
                <a:ext cx="9198293" cy="424200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16968" extrusionOk="0">
                    <a:moveTo>
                      <a:pt x="0" y="1"/>
                    </a:moveTo>
                    <a:lnTo>
                      <a:pt x="0" y="16967"/>
                    </a:lnTo>
                    <a:lnTo>
                      <a:pt x="285750" y="16967"/>
                    </a:lnTo>
                    <a:lnTo>
                      <a:pt x="2857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4"/>
                  </a:solidFill>
                </a:endParaRPr>
              </a:p>
            </p:txBody>
          </p:sp>
          <p:sp>
            <p:nvSpPr>
              <p:cNvPr id="12811" name="Google Shape;12811;p34"/>
              <p:cNvSpPr/>
              <p:nvPr/>
            </p:nvSpPr>
            <p:spPr>
              <a:xfrm>
                <a:off x="-35875" y="4834850"/>
                <a:ext cx="9198293" cy="115225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4609" extrusionOk="0">
                    <a:moveTo>
                      <a:pt x="0" y="1"/>
                    </a:moveTo>
                    <a:lnTo>
                      <a:pt x="0" y="4608"/>
                    </a:lnTo>
                    <a:lnTo>
                      <a:pt x="285750" y="4608"/>
                    </a:lnTo>
                    <a:lnTo>
                      <a:pt x="28575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2" name="Google Shape;12812;p34"/>
              <p:cNvSpPr/>
              <p:nvPr/>
            </p:nvSpPr>
            <p:spPr>
              <a:xfrm>
                <a:off x="-35700" y="4870575"/>
                <a:ext cx="9198293" cy="68175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2727" extrusionOk="0">
                    <a:moveTo>
                      <a:pt x="0" y="0"/>
                    </a:moveTo>
                    <a:lnTo>
                      <a:pt x="0" y="2727"/>
                    </a:lnTo>
                    <a:lnTo>
                      <a:pt x="285750" y="2727"/>
                    </a:lnTo>
                    <a:lnTo>
                      <a:pt x="28575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813" name="Google Shape;12813;p34"/>
            <p:cNvGrpSpPr/>
            <p:nvPr/>
          </p:nvGrpSpPr>
          <p:grpSpPr>
            <a:xfrm>
              <a:off x="-1295408" y="409076"/>
              <a:ext cx="3743730" cy="4420592"/>
              <a:chOff x="8297817" y="403901"/>
              <a:chExt cx="3743730" cy="4420592"/>
            </a:xfrm>
          </p:grpSpPr>
          <p:sp>
            <p:nvSpPr>
              <p:cNvPr id="12814" name="Google Shape;12814;p34"/>
              <p:cNvSpPr/>
              <p:nvPr/>
            </p:nvSpPr>
            <p:spPr>
              <a:xfrm flipH="1">
                <a:off x="8643303" y="1009762"/>
                <a:ext cx="3052765" cy="1240812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5313" extrusionOk="0">
                    <a:moveTo>
                      <a:pt x="1" y="1"/>
                    </a:moveTo>
                    <a:lnTo>
                      <a:pt x="1" y="15312"/>
                    </a:lnTo>
                    <a:lnTo>
                      <a:pt x="37553" y="15312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5" name="Google Shape;12815;p34"/>
              <p:cNvSpPr/>
              <p:nvPr/>
            </p:nvSpPr>
            <p:spPr>
              <a:xfrm flipH="1">
                <a:off x="8643303" y="1083095"/>
                <a:ext cx="3052765" cy="29146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3597" extrusionOk="0">
                    <a:moveTo>
                      <a:pt x="1" y="1"/>
                    </a:moveTo>
                    <a:lnTo>
                      <a:pt x="1" y="3596"/>
                    </a:lnTo>
                    <a:lnTo>
                      <a:pt x="37553" y="3596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6" name="Google Shape;12816;p34"/>
              <p:cNvSpPr/>
              <p:nvPr/>
            </p:nvSpPr>
            <p:spPr>
              <a:xfrm flipH="1">
                <a:off x="8643303" y="2101885"/>
                <a:ext cx="3052765" cy="148690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835" extrusionOk="0">
                    <a:moveTo>
                      <a:pt x="1" y="1"/>
                    </a:moveTo>
                    <a:lnTo>
                      <a:pt x="1" y="1834"/>
                    </a:lnTo>
                    <a:lnTo>
                      <a:pt x="37553" y="1834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7" name="Google Shape;12817;p34"/>
              <p:cNvSpPr/>
              <p:nvPr/>
            </p:nvSpPr>
            <p:spPr>
              <a:xfrm flipH="1">
                <a:off x="10485173" y="1405351"/>
                <a:ext cx="1067663" cy="615585"/>
              </a:xfrm>
              <a:custGeom>
                <a:avLst/>
                <a:gdLst/>
                <a:ahLst/>
                <a:cxnLst/>
                <a:rect l="l" t="t" r="r" b="b"/>
                <a:pathLst>
                  <a:path w="13134" h="7597" extrusionOk="0">
                    <a:moveTo>
                      <a:pt x="1" y="0"/>
                    </a:moveTo>
                    <a:lnTo>
                      <a:pt x="1" y="7596"/>
                    </a:lnTo>
                    <a:lnTo>
                      <a:pt x="13134" y="7596"/>
                    </a:lnTo>
                    <a:lnTo>
                      <a:pt x="1313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8" name="Google Shape;12818;p34"/>
              <p:cNvSpPr/>
              <p:nvPr/>
            </p:nvSpPr>
            <p:spPr>
              <a:xfrm flipH="1">
                <a:off x="11209142" y="1442949"/>
                <a:ext cx="302968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9" name="Google Shape;12819;p34"/>
              <p:cNvSpPr/>
              <p:nvPr/>
            </p:nvSpPr>
            <p:spPr>
              <a:xfrm flipH="1">
                <a:off x="10867483" y="1442949"/>
                <a:ext cx="30304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0" name="Google Shape;12820;p34"/>
              <p:cNvSpPr/>
              <p:nvPr/>
            </p:nvSpPr>
            <p:spPr>
              <a:xfrm flipH="1">
                <a:off x="10525824" y="1442949"/>
                <a:ext cx="30304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1" name="Google Shape;12821;p34"/>
              <p:cNvSpPr/>
              <p:nvPr/>
            </p:nvSpPr>
            <p:spPr>
              <a:xfrm flipH="1">
                <a:off x="11209142" y="1442949"/>
                <a:ext cx="302968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966" extrusionOk="0">
                    <a:moveTo>
                      <a:pt x="0" y="1"/>
                    </a:moveTo>
                    <a:lnTo>
                      <a:pt x="0" y="965"/>
                    </a:lnTo>
                    <a:lnTo>
                      <a:pt x="3727" y="965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2" name="Google Shape;12822;p34"/>
              <p:cNvSpPr/>
              <p:nvPr/>
            </p:nvSpPr>
            <p:spPr>
              <a:xfrm flipH="1">
                <a:off x="10867483" y="1442949"/>
                <a:ext cx="303049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3" name="Google Shape;12823;p34"/>
              <p:cNvSpPr/>
              <p:nvPr/>
            </p:nvSpPr>
            <p:spPr>
              <a:xfrm flipH="1">
                <a:off x="10525824" y="1442949"/>
                <a:ext cx="303049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4" name="Google Shape;12824;p34"/>
              <p:cNvSpPr/>
              <p:nvPr/>
            </p:nvSpPr>
            <p:spPr>
              <a:xfrm flipH="1">
                <a:off x="11209142" y="1729471"/>
                <a:ext cx="302968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5" name="Google Shape;12825;p34"/>
              <p:cNvSpPr/>
              <p:nvPr/>
            </p:nvSpPr>
            <p:spPr>
              <a:xfrm flipH="1">
                <a:off x="10867483" y="1729471"/>
                <a:ext cx="30304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6" name="Google Shape;12826;p34"/>
              <p:cNvSpPr/>
              <p:nvPr/>
            </p:nvSpPr>
            <p:spPr>
              <a:xfrm flipH="1">
                <a:off x="10525824" y="1729471"/>
                <a:ext cx="30304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7" name="Google Shape;12827;p34"/>
              <p:cNvSpPr/>
              <p:nvPr/>
            </p:nvSpPr>
            <p:spPr>
              <a:xfrm flipH="1">
                <a:off x="8795331" y="1405351"/>
                <a:ext cx="1066606" cy="61558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597" extrusionOk="0">
                    <a:moveTo>
                      <a:pt x="0" y="0"/>
                    </a:moveTo>
                    <a:lnTo>
                      <a:pt x="0" y="7596"/>
                    </a:lnTo>
                    <a:lnTo>
                      <a:pt x="13121" y="7596"/>
                    </a:lnTo>
                    <a:lnTo>
                      <a:pt x="1312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8" name="Google Shape;12828;p34"/>
              <p:cNvSpPr/>
              <p:nvPr/>
            </p:nvSpPr>
            <p:spPr>
              <a:xfrm flipH="1">
                <a:off x="9518325" y="1442949"/>
                <a:ext cx="303943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9" name="Google Shape;12829;p34"/>
              <p:cNvSpPr/>
              <p:nvPr/>
            </p:nvSpPr>
            <p:spPr>
              <a:xfrm flipH="1">
                <a:off x="9176666" y="1442949"/>
                <a:ext cx="302968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0" name="Google Shape;12830;p34"/>
              <p:cNvSpPr/>
              <p:nvPr/>
            </p:nvSpPr>
            <p:spPr>
              <a:xfrm flipH="1">
                <a:off x="8835007" y="1442949"/>
                <a:ext cx="302968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1" name="Google Shape;12831;p34"/>
              <p:cNvSpPr/>
              <p:nvPr/>
            </p:nvSpPr>
            <p:spPr>
              <a:xfrm flipH="1">
                <a:off x="9518325" y="1442949"/>
                <a:ext cx="303943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39" y="1013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2" name="Google Shape;12832;p34"/>
              <p:cNvSpPr/>
              <p:nvPr/>
            </p:nvSpPr>
            <p:spPr>
              <a:xfrm flipH="1">
                <a:off x="9176666" y="1442949"/>
                <a:ext cx="302968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3" name="Google Shape;12833;p34"/>
              <p:cNvSpPr/>
              <p:nvPr/>
            </p:nvSpPr>
            <p:spPr>
              <a:xfrm flipH="1">
                <a:off x="8835007" y="1442949"/>
                <a:ext cx="302968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4" name="Google Shape;12834;p34"/>
              <p:cNvSpPr/>
              <p:nvPr/>
            </p:nvSpPr>
            <p:spPr>
              <a:xfrm flipH="1">
                <a:off x="9518325" y="1729471"/>
                <a:ext cx="303943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5" name="Google Shape;12835;p34"/>
              <p:cNvSpPr/>
              <p:nvPr/>
            </p:nvSpPr>
            <p:spPr>
              <a:xfrm flipH="1">
                <a:off x="9176666" y="1729471"/>
                <a:ext cx="302968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6" name="Google Shape;12836;p34"/>
              <p:cNvSpPr/>
              <p:nvPr/>
            </p:nvSpPr>
            <p:spPr>
              <a:xfrm flipH="1">
                <a:off x="8835007" y="1729471"/>
                <a:ext cx="302968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7" name="Google Shape;12837;p34"/>
              <p:cNvSpPr/>
              <p:nvPr/>
            </p:nvSpPr>
            <p:spPr>
              <a:xfrm flipH="1">
                <a:off x="11534301" y="1204640"/>
                <a:ext cx="123967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8" name="Google Shape;12838;p34"/>
              <p:cNvSpPr/>
              <p:nvPr/>
            </p:nvSpPr>
            <p:spPr>
              <a:xfrm flipH="1">
                <a:off x="11358147" y="1204640"/>
                <a:ext cx="122992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9" name="Google Shape;12839;p34"/>
              <p:cNvSpPr/>
              <p:nvPr/>
            </p:nvSpPr>
            <p:spPr>
              <a:xfrm flipH="1">
                <a:off x="11181099" y="1204640"/>
                <a:ext cx="122992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0" name="Google Shape;12840;p34"/>
              <p:cNvSpPr/>
              <p:nvPr/>
            </p:nvSpPr>
            <p:spPr>
              <a:xfrm flipH="1">
                <a:off x="11003969" y="1204640"/>
                <a:ext cx="123967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1" name="Google Shape;12841;p34"/>
              <p:cNvSpPr/>
              <p:nvPr/>
            </p:nvSpPr>
            <p:spPr>
              <a:xfrm flipH="1">
                <a:off x="10827815" y="1204640"/>
                <a:ext cx="122992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2" name="Google Shape;12842;p34"/>
              <p:cNvSpPr/>
              <p:nvPr/>
            </p:nvSpPr>
            <p:spPr>
              <a:xfrm flipH="1">
                <a:off x="10650686" y="1204640"/>
                <a:ext cx="122992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3" name="Google Shape;12843;p34"/>
              <p:cNvSpPr/>
              <p:nvPr/>
            </p:nvSpPr>
            <p:spPr>
              <a:xfrm flipH="1">
                <a:off x="10473557" y="1204640"/>
                <a:ext cx="123967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4" name="Google Shape;12844;p34"/>
              <p:cNvSpPr/>
              <p:nvPr/>
            </p:nvSpPr>
            <p:spPr>
              <a:xfrm flipH="1">
                <a:off x="10297403" y="1204640"/>
                <a:ext cx="122992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5" name="Google Shape;12845;p34"/>
              <p:cNvSpPr/>
              <p:nvPr/>
            </p:nvSpPr>
            <p:spPr>
              <a:xfrm flipH="1">
                <a:off x="10120273" y="1204640"/>
                <a:ext cx="122992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6" name="Google Shape;12846;p34"/>
              <p:cNvSpPr/>
              <p:nvPr/>
            </p:nvSpPr>
            <p:spPr>
              <a:xfrm flipH="1">
                <a:off x="9943144" y="1204640"/>
                <a:ext cx="123967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7" name="Google Shape;12847;p34"/>
              <p:cNvSpPr/>
              <p:nvPr/>
            </p:nvSpPr>
            <p:spPr>
              <a:xfrm flipH="1">
                <a:off x="9767071" y="1204640"/>
                <a:ext cx="122992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8" name="Google Shape;12848;p34"/>
              <p:cNvSpPr/>
              <p:nvPr/>
            </p:nvSpPr>
            <p:spPr>
              <a:xfrm flipH="1">
                <a:off x="9589942" y="1204640"/>
                <a:ext cx="122992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9" name="Google Shape;12849;p34"/>
              <p:cNvSpPr/>
              <p:nvPr/>
            </p:nvSpPr>
            <p:spPr>
              <a:xfrm flipH="1">
                <a:off x="9412813" y="1204640"/>
                <a:ext cx="123967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0" name="Google Shape;12850;p34"/>
              <p:cNvSpPr/>
              <p:nvPr/>
            </p:nvSpPr>
            <p:spPr>
              <a:xfrm flipH="1">
                <a:off x="9236659" y="1204640"/>
                <a:ext cx="122992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1" name="Google Shape;12851;p34"/>
              <p:cNvSpPr/>
              <p:nvPr/>
            </p:nvSpPr>
            <p:spPr>
              <a:xfrm flipH="1">
                <a:off x="9059529" y="1204640"/>
                <a:ext cx="122992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2" name="Google Shape;12852;p34"/>
              <p:cNvSpPr/>
              <p:nvPr/>
            </p:nvSpPr>
            <p:spPr>
              <a:xfrm flipH="1">
                <a:off x="8882400" y="1204640"/>
                <a:ext cx="123967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3" name="Google Shape;12853;p34"/>
              <p:cNvSpPr/>
              <p:nvPr/>
            </p:nvSpPr>
            <p:spPr>
              <a:xfrm flipH="1">
                <a:off x="8706246" y="1204640"/>
                <a:ext cx="122992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4" name="Google Shape;12854;p34"/>
              <p:cNvSpPr/>
              <p:nvPr/>
            </p:nvSpPr>
            <p:spPr>
              <a:xfrm flipH="1">
                <a:off x="8448774" y="403901"/>
                <a:ext cx="3441819" cy="731377"/>
              </a:xfrm>
              <a:custGeom>
                <a:avLst/>
                <a:gdLst/>
                <a:ahLst/>
                <a:cxnLst/>
                <a:rect l="l" t="t" r="r" b="b"/>
                <a:pathLst>
                  <a:path w="42340" h="9026" extrusionOk="0">
                    <a:moveTo>
                      <a:pt x="5680" y="1"/>
                    </a:moveTo>
                    <a:lnTo>
                      <a:pt x="5085" y="882"/>
                    </a:lnTo>
                    <a:lnTo>
                      <a:pt x="4906" y="1144"/>
                    </a:lnTo>
                    <a:lnTo>
                      <a:pt x="4442" y="1846"/>
                    </a:lnTo>
                    <a:lnTo>
                      <a:pt x="4251" y="2132"/>
                    </a:lnTo>
                    <a:lnTo>
                      <a:pt x="3549" y="3192"/>
                    </a:lnTo>
                    <a:lnTo>
                      <a:pt x="2775" y="4346"/>
                    </a:lnTo>
                    <a:lnTo>
                      <a:pt x="1941" y="5608"/>
                    </a:lnTo>
                    <a:lnTo>
                      <a:pt x="1013" y="6990"/>
                    </a:lnTo>
                    <a:lnTo>
                      <a:pt x="1" y="8502"/>
                    </a:lnTo>
                    <a:lnTo>
                      <a:pt x="60" y="8502"/>
                    </a:lnTo>
                    <a:cubicBezTo>
                      <a:pt x="13" y="8811"/>
                      <a:pt x="310" y="9026"/>
                      <a:pt x="846" y="9026"/>
                    </a:cubicBezTo>
                    <a:cubicBezTo>
                      <a:pt x="1310" y="9026"/>
                      <a:pt x="1822" y="8847"/>
                      <a:pt x="2168" y="8597"/>
                    </a:cubicBezTo>
                    <a:cubicBezTo>
                      <a:pt x="2203" y="8847"/>
                      <a:pt x="2501" y="9026"/>
                      <a:pt x="2977" y="9026"/>
                    </a:cubicBezTo>
                    <a:cubicBezTo>
                      <a:pt x="3454" y="9026"/>
                      <a:pt x="3954" y="8847"/>
                      <a:pt x="4275" y="8597"/>
                    </a:cubicBezTo>
                    <a:cubicBezTo>
                      <a:pt x="4335" y="8847"/>
                      <a:pt x="4644" y="9026"/>
                      <a:pt x="5120" y="9026"/>
                    </a:cubicBezTo>
                    <a:cubicBezTo>
                      <a:pt x="5585" y="9026"/>
                      <a:pt x="6073" y="8847"/>
                      <a:pt x="6382" y="8597"/>
                    </a:cubicBezTo>
                    <a:cubicBezTo>
                      <a:pt x="6454" y="8847"/>
                      <a:pt x="6775" y="9026"/>
                      <a:pt x="7252" y="9026"/>
                    </a:cubicBezTo>
                    <a:cubicBezTo>
                      <a:pt x="7728" y="9026"/>
                      <a:pt x="8204" y="8847"/>
                      <a:pt x="8490" y="8597"/>
                    </a:cubicBezTo>
                    <a:cubicBezTo>
                      <a:pt x="8585" y="8847"/>
                      <a:pt x="8918" y="9026"/>
                      <a:pt x="9395" y="9026"/>
                    </a:cubicBezTo>
                    <a:cubicBezTo>
                      <a:pt x="9859" y="9026"/>
                      <a:pt x="10323" y="8847"/>
                      <a:pt x="10597" y="8597"/>
                    </a:cubicBezTo>
                    <a:cubicBezTo>
                      <a:pt x="10704" y="8847"/>
                      <a:pt x="11050" y="9026"/>
                      <a:pt x="11526" y="9026"/>
                    </a:cubicBezTo>
                    <a:cubicBezTo>
                      <a:pt x="12002" y="9026"/>
                      <a:pt x="12455" y="8847"/>
                      <a:pt x="12705" y="8597"/>
                    </a:cubicBezTo>
                    <a:cubicBezTo>
                      <a:pt x="12836" y="8847"/>
                      <a:pt x="13193" y="9026"/>
                      <a:pt x="13669" y="9026"/>
                    </a:cubicBezTo>
                    <a:cubicBezTo>
                      <a:pt x="14133" y="9026"/>
                      <a:pt x="14574" y="8847"/>
                      <a:pt x="14812" y="8597"/>
                    </a:cubicBezTo>
                    <a:cubicBezTo>
                      <a:pt x="14955" y="8847"/>
                      <a:pt x="15324" y="9026"/>
                      <a:pt x="15800" y="9026"/>
                    </a:cubicBezTo>
                    <a:cubicBezTo>
                      <a:pt x="16277" y="9026"/>
                      <a:pt x="16705" y="8847"/>
                      <a:pt x="16931" y="8597"/>
                    </a:cubicBezTo>
                    <a:cubicBezTo>
                      <a:pt x="17086" y="8847"/>
                      <a:pt x="17467" y="9026"/>
                      <a:pt x="17943" y="9026"/>
                    </a:cubicBezTo>
                    <a:cubicBezTo>
                      <a:pt x="18408" y="9026"/>
                      <a:pt x="18824" y="8847"/>
                      <a:pt x="19039" y="8597"/>
                    </a:cubicBezTo>
                    <a:cubicBezTo>
                      <a:pt x="19205" y="8847"/>
                      <a:pt x="19598" y="9026"/>
                      <a:pt x="20075" y="9026"/>
                    </a:cubicBezTo>
                    <a:cubicBezTo>
                      <a:pt x="20551" y="9026"/>
                      <a:pt x="20956" y="8847"/>
                      <a:pt x="21146" y="8597"/>
                    </a:cubicBezTo>
                    <a:cubicBezTo>
                      <a:pt x="21337" y="8847"/>
                      <a:pt x="21742" y="9026"/>
                      <a:pt x="22218" y="9026"/>
                    </a:cubicBezTo>
                    <a:cubicBezTo>
                      <a:pt x="22682" y="9026"/>
                      <a:pt x="23087" y="8847"/>
                      <a:pt x="23254" y="8597"/>
                    </a:cubicBezTo>
                    <a:cubicBezTo>
                      <a:pt x="23456" y="8847"/>
                      <a:pt x="23873" y="9026"/>
                      <a:pt x="24349" y="9026"/>
                    </a:cubicBezTo>
                    <a:cubicBezTo>
                      <a:pt x="24825" y="9026"/>
                      <a:pt x="25206" y="8847"/>
                      <a:pt x="25361" y="8597"/>
                    </a:cubicBezTo>
                    <a:cubicBezTo>
                      <a:pt x="25587" y="8847"/>
                      <a:pt x="26016" y="9026"/>
                      <a:pt x="26492" y="9026"/>
                    </a:cubicBezTo>
                    <a:cubicBezTo>
                      <a:pt x="26956" y="9026"/>
                      <a:pt x="27337" y="8847"/>
                      <a:pt x="27468" y="8597"/>
                    </a:cubicBezTo>
                    <a:cubicBezTo>
                      <a:pt x="27707" y="8847"/>
                      <a:pt x="28147" y="9026"/>
                      <a:pt x="28623" y="9026"/>
                    </a:cubicBezTo>
                    <a:cubicBezTo>
                      <a:pt x="29100" y="9026"/>
                      <a:pt x="29457" y="8847"/>
                      <a:pt x="29576" y="8597"/>
                    </a:cubicBezTo>
                    <a:cubicBezTo>
                      <a:pt x="29838" y="8847"/>
                      <a:pt x="30290" y="9026"/>
                      <a:pt x="30766" y="9026"/>
                    </a:cubicBezTo>
                    <a:cubicBezTo>
                      <a:pt x="31231" y="9026"/>
                      <a:pt x="31588" y="8847"/>
                      <a:pt x="31695" y="8597"/>
                    </a:cubicBezTo>
                    <a:cubicBezTo>
                      <a:pt x="31957" y="8847"/>
                      <a:pt x="32433" y="9026"/>
                      <a:pt x="32898" y="9026"/>
                    </a:cubicBezTo>
                    <a:cubicBezTo>
                      <a:pt x="33374" y="9026"/>
                      <a:pt x="33707" y="8847"/>
                      <a:pt x="33803" y="8597"/>
                    </a:cubicBezTo>
                    <a:cubicBezTo>
                      <a:pt x="34088" y="8847"/>
                      <a:pt x="34565" y="9026"/>
                      <a:pt x="35041" y="9026"/>
                    </a:cubicBezTo>
                    <a:cubicBezTo>
                      <a:pt x="35505" y="9026"/>
                      <a:pt x="35839" y="8847"/>
                      <a:pt x="35910" y="8597"/>
                    </a:cubicBezTo>
                    <a:cubicBezTo>
                      <a:pt x="36208" y="8847"/>
                      <a:pt x="36708" y="9026"/>
                      <a:pt x="37172" y="9026"/>
                    </a:cubicBezTo>
                    <a:cubicBezTo>
                      <a:pt x="37648" y="9026"/>
                      <a:pt x="37958" y="8847"/>
                      <a:pt x="38017" y="8597"/>
                    </a:cubicBezTo>
                    <a:cubicBezTo>
                      <a:pt x="38339" y="8847"/>
                      <a:pt x="38839" y="9026"/>
                      <a:pt x="39315" y="9026"/>
                    </a:cubicBezTo>
                    <a:cubicBezTo>
                      <a:pt x="39779" y="9026"/>
                      <a:pt x="40089" y="8847"/>
                      <a:pt x="40125" y="8597"/>
                    </a:cubicBezTo>
                    <a:cubicBezTo>
                      <a:pt x="40470" y="8847"/>
                      <a:pt x="40982" y="9026"/>
                      <a:pt x="41446" y="9026"/>
                    </a:cubicBezTo>
                    <a:cubicBezTo>
                      <a:pt x="41982" y="9026"/>
                      <a:pt x="42280" y="8811"/>
                      <a:pt x="42232" y="8502"/>
                    </a:cubicBezTo>
                    <a:lnTo>
                      <a:pt x="42339" y="8502"/>
                    </a:lnTo>
                    <a:lnTo>
                      <a:pt x="41315" y="6990"/>
                    </a:lnTo>
                    <a:lnTo>
                      <a:pt x="40399" y="5608"/>
                    </a:lnTo>
                    <a:lnTo>
                      <a:pt x="39565" y="4346"/>
                    </a:lnTo>
                    <a:lnTo>
                      <a:pt x="38791" y="3192"/>
                    </a:lnTo>
                    <a:lnTo>
                      <a:pt x="38077" y="2132"/>
                    </a:lnTo>
                    <a:lnTo>
                      <a:pt x="37886" y="1846"/>
                    </a:lnTo>
                    <a:lnTo>
                      <a:pt x="37434" y="1144"/>
                    </a:lnTo>
                    <a:lnTo>
                      <a:pt x="37255" y="882"/>
                    </a:lnTo>
                    <a:lnTo>
                      <a:pt x="3666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5" name="Google Shape;12855;p34"/>
              <p:cNvSpPr/>
              <p:nvPr/>
            </p:nvSpPr>
            <p:spPr>
              <a:xfrm flipH="1">
                <a:off x="8521367" y="978890"/>
                <a:ext cx="3299561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40590" h="620" extrusionOk="0">
                    <a:moveTo>
                      <a:pt x="37" y="1"/>
                    </a:moveTo>
                    <a:lnTo>
                      <a:pt x="37" y="60"/>
                    </a:lnTo>
                    <a:lnTo>
                      <a:pt x="13" y="60"/>
                    </a:lnTo>
                    <a:cubicBezTo>
                      <a:pt x="1" y="179"/>
                      <a:pt x="37" y="287"/>
                      <a:pt x="108" y="382"/>
                    </a:cubicBezTo>
                    <a:cubicBezTo>
                      <a:pt x="251" y="537"/>
                      <a:pt x="513" y="620"/>
                      <a:pt x="858" y="620"/>
                    </a:cubicBezTo>
                    <a:cubicBezTo>
                      <a:pt x="1263" y="620"/>
                      <a:pt x="1739" y="489"/>
                      <a:pt x="2073" y="275"/>
                    </a:cubicBezTo>
                    <a:cubicBezTo>
                      <a:pt x="2180" y="489"/>
                      <a:pt x="2477" y="620"/>
                      <a:pt x="2894" y="620"/>
                    </a:cubicBezTo>
                    <a:cubicBezTo>
                      <a:pt x="3311" y="620"/>
                      <a:pt x="3775" y="489"/>
                      <a:pt x="4097" y="275"/>
                    </a:cubicBezTo>
                    <a:cubicBezTo>
                      <a:pt x="4216" y="489"/>
                      <a:pt x="4525" y="620"/>
                      <a:pt x="4942" y="620"/>
                    </a:cubicBezTo>
                    <a:cubicBezTo>
                      <a:pt x="5359" y="620"/>
                      <a:pt x="5811" y="489"/>
                      <a:pt x="6121" y="275"/>
                    </a:cubicBezTo>
                    <a:cubicBezTo>
                      <a:pt x="6252" y="489"/>
                      <a:pt x="6573" y="620"/>
                      <a:pt x="6990" y="620"/>
                    </a:cubicBezTo>
                    <a:cubicBezTo>
                      <a:pt x="7407" y="620"/>
                      <a:pt x="7847" y="489"/>
                      <a:pt x="8145" y="275"/>
                    </a:cubicBezTo>
                    <a:cubicBezTo>
                      <a:pt x="8288" y="489"/>
                      <a:pt x="8621" y="620"/>
                      <a:pt x="9038" y="620"/>
                    </a:cubicBezTo>
                    <a:cubicBezTo>
                      <a:pt x="9455" y="620"/>
                      <a:pt x="9883" y="489"/>
                      <a:pt x="10169" y="275"/>
                    </a:cubicBezTo>
                    <a:cubicBezTo>
                      <a:pt x="10324" y="489"/>
                      <a:pt x="10657" y="620"/>
                      <a:pt x="11086" y="620"/>
                    </a:cubicBezTo>
                    <a:cubicBezTo>
                      <a:pt x="11502" y="620"/>
                      <a:pt x="11919" y="489"/>
                      <a:pt x="12193" y="263"/>
                    </a:cubicBezTo>
                    <a:cubicBezTo>
                      <a:pt x="12360" y="489"/>
                      <a:pt x="12705" y="620"/>
                      <a:pt x="13134" y="620"/>
                    </a:cubicBezTo>
                    <a:cubicBezTo>
                      <a:pt x="13550" y="620"/>
                      <a:pt x="13955" y="489"/>
                      <a:pt x="14217" y="263"/>
                    </a:cubicBezTo>
                    <a:cubicBezTo>
                      <a:pt x="14396" y="489"/>
                      <a:pt x="14753" y="620"/>
                      <a:pt x="15170" y="620"/>
                    </a:cubicBezTo>
                    <a:cubicBezTo>
                      <a:pt x="15586" y="620"/>
                      <a:pt x="16003" y="489"/>
                      <a:pt x="16241" y="263"/>
                    </a:cubicBezTo>
                    <a:cubicBezTo>
                      <a:pt x="16432" y="489"/>
                      <a:pt x="16801" y="620"/>
                      <a:pt x="17217" y="620"/>
                    </a:cubicBezTo>
                    <a:cubicBezTo>
                      <a:pt x="17646" y="620"/>
                      <a:pt x="18039" y="489"/>
                      <a:pt x="18265" y="263"/>
                    </a:cubicBezTo>
                    <a:cubicBezTo>
                      <a:pt x="18468" y="489"/>
                      <a:pt x="18849" y="620"/>
                      <a:pt x="19265" y="620"/>
                    </a:cubicBezTo>
                    <a:cubicBezTo>
                      <a:pt x="19694" y="620"/>
                      <a:pt x="20075" y="489"/>
                      <a:pt x="20289" y="263"/>
                    </a:cubicBezTo>
                    <a:cubicBezTo>
                      <a:pt x="20504" y="489"/>
                      <a:pt x="20885" y="620"/>
                      <a:pt x="21313" y="620"/>
                    </a:cubicBezTo>
                    <a:cubicBezTo>
                      <a:pt x="21730" y="620"/>
                      <a:pt x="22111" y="489"/>
                      <a:pt x="22313" y="263"/>
                    </a:cubicBezTo>
                    <a:cubicBezTo>
                      <a:pt x="22539" y="489"/>
                      <a:pt x="22932" y="620"/>
                      <a:pt x="23361" y="620"/>
                    </a:cubicBezTo>
                    <a:cubicBezTo>
                      <a:pt x="23778" y="620"/>
                      <a:pt x="24147" y="489"/>
                      <a:pt x="24337" y="263"/>
                    </a:cubicBezTo>
                    <a:cubicBezTo>
                      <a:pt x="24575" y="489"/>
                      <a:pt x="24992" y="620"/>
                      <a:pt x="25409" y="620"/>
                    </a:cubicBezTo>
                    <a:cubicBezTo>
                      <a:pt x="25826" y="620"/>
                      <a:pt x="26183" y="489"/>
                      <a:pt x="26361" y="263"/>
                    </a:cubicBezTo>
                    <a:cubicBezTo>
                      <a:pt x="26623" y="489"/>
                      <a:pt x="27028" y="620"/>
                      <a:pt x="27445" y="620"/>
                    </a:cubicBezTo>
                    <a:cubicBezTo>
                      <a:pt x="27873" y="620"/>
                      <a:pt x="28219" y="489"/>
                      <a:pt x="28385" y="263"/>
                    </a:cubicBezTo>
                    <a:cubicBezTo>
                      <a:pt x="28659" y="489"/>
                      <a:pt x="29076" y="620"/>
                      <a:pt x="29493" y="620"/>
                    </a:cubicBezTo>
                    <a:cubicBezTo>
                      <a:pt x="29909" y="620"/>
                      <a:pt x="30255" y="489"/>
                      <a:pt x="30410" y="275"/>
                    </a:cubicBezTo>
                    <a:cubicBezTo>
                      <a:pt x="30695" y="489"/>
                      <a:pt x="31124" y="620"/>
                      <a:pt x="31541" y="620"/>
                    </a:cubicBezTo>
                    <a:cubicBezTo>
                      <a:pt x="31957" y="620"/>
                      <a:pt x="32291" y="489"/>
                      <a:pt x="32434" y="275"/>
                    </a:cubicBezTo>
                    <a:cubicBezTo>
                      <a:pt x="32731" y="489"/>
                      <a:pt x="33172" y="620"/>
                      <a:pt x="33588" y="620"/>
                    </a:cubicBezTo>
                    <a:cubicBezTo>
                      <a:pt x="34005" y="620"/>
                      <a:pt x="34327" y="489"/>
                      <a:pt x="34458" y="275"/>
                    </a:cubicBezTo>
                    <a:cubicBezTo>
                      <a:pt x="34767" y="489"/>
                      <a:pt x="35220" y="620"/>
                      <a:pt x="35636" y="620"/>
                    </a:cubicBezTo>
                    <a:cubicBezTo>
                      <a:pt x="36053" y="620"/>
                      <a:pt x="36363" y="489"/>
                      <a:pt x="36482" y="275"/>
                    </a:cubicBezTo>
                    <a:cubicBezTo>
                      <a:pt x="36803" y="489"/>
                      <a:pt x="37268" y="620"/>
                      <a:pt x="37672" y="620"/>
                    </a:cubicBezTo>
                    <a:cubicBezTo>
                      <a:pt x="38101" y="620"/>
                      <a:pt x="38399" y="489"/>
                      <a:pt x="38506" y="275"/>
                    </a:cubicBezTo>
                    <a:cubicBezTo>
                      <a:pt x="38839" y="489"/>
                      <a:pt x="39315" y="620"/>
                      <a:pt x="39720" y="620"/>
                    </a:cubicBezTo>
                    <a:cubicBezTo>
                      <a:pt x="40065" y="620"/>
                      <a:pt x="40327" y="537"/>
                      <a:pt x="40470" y="382"/>
                    </a:cubicBezTo>
                    <a:cubicBezTo>
                      <a:pt x="40530" y="310"/>
                      <a:pt x="40554" y="227"/>
                      <a:pt x="40566" y="144"/>
                    </a:cubicBezTo>
                    <a:lnTo>
                      <a:pt x="40589" y="144"/>
                    </a:lnTo>
                    <a:lnTo>
                      <a:pt x="40589" y="1"/>
                    </a:lnTo>
                    <a:lnTo>
                      <a:pt x="40399" y="1"/>
                    </a:lnTo>
                    <a:lnTo>
                      <a:pt x="40411" y="84"/>
                    </a:lnTo>
                    <a:cubicBezTo>
                      <a:pt x="40423" y="156"/>
                      <a:pt x="40399" y="227"/>
                      <a:pt x="40351" y="275"/>
                    </a:cubicBezTo>
                    <a:cubicBezTo>
                      <a:pt x="40244" y="406"/>
                      <a:pt x="40018" y="477"/>
                      <a:pt x="39720" y="477"/>
                    </a:cubicBezTo>
                    <a:cubicBezTo>
                      <a:pt x="39303" y="477"/>
                      <a:pt x="38827" y="322"/>
                      <a:pt x="38506" y="96"/>
                    </a:cubicBezTo>
                    <a:lnTo>
                      <a:pt x="38411" y="25"/>
                    </a:lnTo>
                    <a:lnTo>
                      <a:pt x="38399" y="144"/>
                    </a:lnTo>
                    <a:cubicBezTo>
                      <a:pt x="38351" y="346"/>
                      <a:pt x="38077" y="477"/>
                      <a:pt x="37672" y="477"/>
                    </a:cubicBezTo>
                    <a:cubicBezTo>
                      <a:pt x="37256" y="477"/>
                      <a:pt x="36791" y="322"/>
                      <a:pt x="36494" y="96"/>
                    </a:cubicBezTo>
                    <a:lnTo>
                      <a:pt x="36398" y="25"/>
                    </a:lnTo>
                    <a:lnTo>
                      <a:pt x="36375" y="132"/>
                    </a:lnTo>
                    <a:cubicBezTo>
                      <a:pt x="36327" y="346"/>
                      <a:pt x="36029" y="477"/>
                      <a:pt x="35636" y="477"/>
                    </a:cubicBezTo>
                    <a:cubicBezTo>
                      <a:pt x="35208" y="477"/>
                      <a:pt x="34755" y="322"/>
                      <a:pt x="34470" y="96"/>
                    </a:cubicBezTo>
                    <a:lnTo>
                      <a:pt x="34386" y="25"/>
                    </a:lnTo>
                    <a:lnTo>
                      <a:pt x="34362" y="132"/>
                    </a:lnTo>
                    <a:cubicBezTo>
                      <a:pt x="34291" y="334"/>
                      <a:pt x="33993" y="477"/>
                      <a:pt x="33588" y="477"/>
                    </a:cubicBezTo>
                    <a:cubicBezTo>
                      <a:pt x="33172" y="477"/>
                      <a:pt x="32719" y="322"/>
                      <a:pt x="32457" y="96"/>
                    </a:cubicBezTo>
                    <a:lnTo>
                      <a:pt x="32374" y="36"/>
                    </a:lnTo>
                    <a:lnTo>
                      <a:pt x="32338" y="132"/>
                    </a:lnTo>
                    <a:cubicBezTo>
                      <a:pt x="32255" y="334"/>
                      <a:pt x="31945" y="477"/>
                      <a:pt x="31541" y="477"/>
                    </a:cubicBezTo>
                    <a:cubicBezTo>
                      <a:pt x="31124" y="477"/>
                      <a:pt x="30695" y="322"/>
                      <a:pt x="30433" y="96"/>
                    </a:cubicBezTo>
                    <a:lnTo>
                      <a:pt x="30362" y="36"/>
                    </a:lnTo>
                    <a:lnTo>
                      <a:pt x="30326" y="120"/>
                    </a:lnTo>
                    <a:cubicBezTo>
                      <a:pt x="30219" y="334"/>
                      <a:pt x="29898" y="477"/>
                      <a:pt x="29493" y="477"/>
                    </a:cubicBezTo>
                    <a:cubicBezTo>
                      <a:pt x="29076" y="477"/>
                      <a:pt x="28659" y="322"/>
                      <a:pt x="28421" y="96"/>
                    </a:cubicBezTo>
                    <a:lnTo>
                      <a:pt x="28350" y="36"/>
                    </a:lnTo>
                    <a:lnTo>
                      <a:pt x="28302" y="120"/>
                    </a:lnTo>
                    <a:cubicBezTo>
                      <a:pt x="28195" y="334"/>
                      <a:pt x="27862" y="477"/>
                      <a:pt x="27445" y="477"/>
                    </a:cubicBezTo>
                    <a:cubicBezTo>
                      <a:pt x="27028" y="477"/>
                      <a:pt x="26623" y="322"/>
                      <a:pt x="26397" y="108"/>
                    </a:cubicBezTo>
                    <a:lnTo>
                      <a:pt x="26338" y="36"/>
                    </a:lnTo>
                    <a:lnTo>
                      <a:pt x="26290" y="120"/>
                    </a:lnTo>
                    <a:cubicBezTo>
                      <a:pt x="26159" y="334"/>
                      <a:pt x="25814" y="477"/>
                      <a:pt x="25409" y="477"/>
                    </a:cubicBezTo>
                    <a:cubicBezTo>
                      <a:pt x="24992" y="477"/>
                      <a:pt x="24587" y="334"/>
                      <a:pt x="24385" y="108"/>
                    </a:cubicBezTo>
                    <a:lnTo>
                      <a:pt x="24314" y="36"/>
                    </a:lnTo>
                    <a:lnTo>
                      <a:pt x="24266" y="120"/>
                    </a:lnTo>
                    <a:cubicBezTo>
                      <a:pt x="24123" y="334"/>
                      <a:pt x="23766" y="477"/>
                      <a:pt x="23361" y="477"/>
                    </a:cubicBezTo>
                    <a:cubicBezTo>
                      <a:pt x="22944" y="477"/>
                      <a:pt x="22551" y="334"/>
                      <a:pt x="22361" y="108"/>
                    </a:cubicBezTo>
                    <a:lnTo>
                      <a:pt x="22301" y="36"/>
                    </a:lnTo>
                    <a:lnTo>
                      <a:pt x="22254" y="108"/>
                    </a:lnTo>
                    <a:cubicBezTo>
                      <a:pt x="22087" y="334"/>
                      <a:pt x="21718" y="477"/>
                      <a:pt x="21313" y="477"/>
                    </a:cubicBezTo>
                    <a:cubicBezTo>
                      <a:pt x="20896" y="477"/>
                      <a:pt x="20515" y="334"/>
                      <a:pt x="20349" y="108"/>
                    </a:cubicBezTo>
                    <a:lnTo>
                      <a:pt x="20289" y="36"/>
                    </a:lnTo>
                    <a:lnTo>
                      <a:pt x="20230" y="108"/>
                    </a:lnTo>
                    <a:cubicBezTo>
                      <a:pt x="20063" y="334"/>
                      <a:pt x="19682" y="477"/>
                      <a:pt x="19265" y="477"/>
                    </a:cubicBezTo>
                    <a:cubicBezTo>
                      <a:pt x="18860" y="477"/>
                      <a:pt x="18491" y="334"/>
                      <a:pt x="18325" y="108"/>
                    </a:cubicBezTo>
                    <a:lnTo>
                      <a:pt x="18277" y="36"/>
                    </a:lnTo>
                    <a:lnTo>
                      <a:pt x="18218" y="108"/>
                    </a:lnTo>
                    <a:cubicBezTo>
                      <a:pt x="18027" y="334"/>
                      <a:pt x="17634" y="477"/>
                      <a:pt x="17217" y="477"/>
                    </a:cubicBezTo>
                    <a:cubicBezTo>
                      <a:pt x="16813" y="477"/>
                      <a:pt x="16455" y="334"/>
                      <a:pt x="16313" y="120"/>
                    </a:cubicBezTo>
                    <a:lnTo>
                      <a:pt x="16265" y="36"/>
                    </a:lnTo>
                    <a:lnTo>
                      <a:pt x="16193" y="108"/>
                    </a:lnTo>
                    <a:cubicBezTo>
                      <a:pt x="15991" y="334"/>
                      <a:pt x="15586" y="477"/>
                      <a:pt x="15170" y="477"/>
                    </a:cubicBezTo>
                    <a:cubicBezTo>
                      <a:pt x="14765" y="477"/>
                      <a:pt x="14419" y="334"/>
                      <a:pt x="14288" y="120"/>
                    </a:cubicBezTo>
                    <a:lnTo>
                      <a:pt x="14241" y="36"/>
                    </a:lnTo>
                    <a:lnTo>
                      <a:pt x="14181" y="108"/>
                    </a:lnTo>
                    <a:cubicBezTo>
                      <a:pt x="13955" y="322"/>
                      <a:pt x="13538" y="477"/>
                      <a:pt x="13134" y="477"/>
                    </a:cubicBezTo>
                    <a:cubicBezTo>
                      <a:pt x="12717" y="477"/>
                      <a:pt x="12383" y="334"/>
                      <a:pt x="12276" y="120"/>
                    </a:cubicBezTo>
                    <a:lnTo>
                      <a:pt x="12229" y="36"/>
                    </a:lnTo>
                    <a:lnTo>
                      <a:pt x="12157" y="96"/>
                    </a:lnTo>
                    <a:cubicBezTo>
                      <a:pt x="11919" y="322"/>
                      <a:pt x="11502" y="477"/>
                      <a:pt x="11086" y="477"/>
                    </a:cubicBezTo>
                    <a:cubicBezTo>
                      <a:pt x="10681" y="477"/>
                      <a:pt x="10359" y="334"/>
                      <a:pt x="10252" y="120"/>
                    </a:cubicBezTo>
                    <a:lnTo>
                      <a:pt x="10217" y="36"/>
                    </a:lnTo>
                    <a:lnTo>
                      <a:pt x="10145" y="96"/>
                    </a:lnTo>
                    <a:cubicBezTo>
                      <a:pt x="9883" y="322"/>
                      <a:pt x="9455" y="477"/>
                      <a:pt x="9038" y="477"/>
                    </a:cubicBezTo>
                    <a:cubicBezTo>
                      <a:pt x="8633" y="477"/>
                      <a:pt x="8323" y="334"/>
                      <a:pt x="8240" y="132"/>
                    </a:cubicBezTo>
                    <a:lnTo>
                      <a:pt x="8204" y="36"/>
                    </a:lnTo>
                    <a:lnTo>
                      <a:pt x="8121" y="96"/>
                    </a:lnTo>
                    <a:cubicBezTo>
                      <a:pt x="7859" y="322"/>
                      <a:pt x="7407" y="477"/>
                      <a:pt x="6990" y="477"/>
                    </a:cubicBezTo>
                    <a:cubicBezTo>
                      <a:pt x="6585" y="477"/>
                      <a:pt x="6287" y="334"/>
                      <a:pt x="6216" y="132"/>
                    </a:cubicBezTo>
                    <a:lnTo>
                      <a:pt x="6192" y="25"/>
                    </a:lnTo>
                    <a:lnTo>
                      <a:pt x="6109" y="96"/>
                    </a:lnTo>
                    <a:cubicBezTo>
                      <a:pt x="5823" y="322"/>
                      <a:pt x="5359" y="477"/>
                      <a:pt x="4942" y="477"/>
                    </a:cubicBezTo>
                    <a:cubicBezTo>
                      <a:pt x="4549" y="477"/>
                      <a:pt x="4251" y="346"/>
                      <a:pt x="4204" y="132"/>
                    </a:cubicBezTo>
                    <a:lnTo>
                      <a:pt x="4180" y="25"/>
                    </a:lnTo>
                    <a:lnTo>
                      <a:pt x="4085" y="96"/>
                    </a:lnTo>
                    <a:cubicBezTo>
                      <a:pt x="3787" y="322"/>
                      <a:pt x="3323" y="477"/>
                      <a:pt x="2894" y="477"/>
                    </a:cubicBezTo>
                    <a:cubicBezTo>
                      <a:pt x="2501" y="477"/>
                      <a:pt x="2227" y="346"/>
                      <a:pt x="2180" y="144"/>
                    </a:cubicBezTo>
                    <a:lnTo>
                      <a:pt x="2168" y="25"/>
                    </a:lnTo>
                    <a:lnTo>
                      <a:pt x="2073" y="96"/>
                    </a:lnTo>
                    <a:cubicBezTo>
                      <a:pt x="1751" y="322"/>
                      <a:pt x="1275" y="477"/>
                      <a:pt x="858" y="477"/>
                    </a:cubicBezTo>
                    <a:cubicBezTo>
                      <a:pt x="561" y="477"/>
                      <a:pt x="334" y="406"/>
                      <a:pt x="227" y="275"/>
                    </a:cubicBezTo>
                    <a:cubicBezTo>
                      <a:pt x="180" y="227"/>
                      <a:pt x="156" y="156"/>
                      <a:pt x="168" y="84"/>
                    </a:cubicBezTo>
                    <a:lnTo>
                      <a:pt x="18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6" name="Google Shape;12856;p34"/>
              <p:cNvSpPr/>
              <p:nvPr/>
            </p:nvSpPr>
            <p:spPr>
              <a:xfrm flipH="1">
                <a:off x="8593959" y="870877"/>
                <a:ext cx="3154377" cy="47322"/>
              </a:xfrm>
              <a:custGeom>
                <a:avLst/>
                <a:gdLst/>
                <a:ahLst/>
                <a:cxnLst/>
                <a:rect l="l" t="t" r="r" b="b"/>
                <a:pathLst>
                  <a:path w="38804" h="584" extrusionOk="0">
                    <a:moveTo>
                      <a:pt x="25" y="0"/>
                    </a:moveTo>
                    <a:lnTo>
                      <a:pt x="25" y="72"/>
                    </a:lnTo>
                    <a:lnTo>
                      <a:pt x="13" y="72"/>
                    </a:lnTo>
                    <a:cubicBezTo>
                      <a:pt x="1" y="179"/>
                      <a:pt x="25" y="274"/>
                      <a:pt x="96" y="357"/>
                    </a:cubicBezTo>
                    <a:cubicBezTo>
                      <a:pt x="239" y="500"/>
                      <a:pt x="489" y="584"/>
                      <a:pt x="822" y="584"/>
                    </a:cubicBezTo>
                    <a:cubicBezTo>
                      <a:pt x="1215" y="584"/>
                      <a:pt x="1656" y="465"/>
                      <a:pt x="1977" y="262"/>
                    </a:cubicBezTo>
                    <a:cubicBezTo>
                      <a:pt x="2085" y="465"/>
                      <a:pt x="2382" y="584"/>
                      <a:pt x="2775" y="584"/>
                    </a:cubicBezTo>
                    <a:cubicBezTo>
                      <a:pt x="3180" y="584"/>
                      <a:pt x="3609" y="465"/>
                      <a:pt x="3918" y="262"/>
                    </a:cubicBezTo>
                    <a:cubicBezTo>
                      <a:pt x="4037" y="465"/>
                      <a:pt x="4335" y="584"/>
                      <a:pt x="4728" y="584"/>
                    </a:cubicBezTo>
                    <a:cubicBezTo>
                      <a:pt x="5133" y="584"/>
                      <a:pt x="5561" y="465"/>
                      <a:pt x="5847" y="262"/>
                    </a:cubicBezTo>
                    <a:cubicBezTo>
                      <a:pt x="5978" y="465"/>
                      <a:pt x="6287" y="584"/>
                      <a:pt x="6692" y="584"/>
                    </a:cubicBezTo>
                    <a:cubicBezTo>
                      <a:pt x="7085" y="584"/>
                      <a:pt x="7502" y="465"/>
                      <a:pt x="7788" y="262"/>
                    </a:cubicBezTo>
                    <a:cubicBezTo>
                      <a:pt x="7930" y="465"/>
                      <a:pt x="8240" y="584"/>
                      <a:pt x="8645" y="584"/>
                    </a:cubicBezTo>
                    <a:cubicBezTo>
                      <a:pt x="9038" y="584"/>
                      <a:pt x="9454" y="465"/>
                      <a:pt x="9716" y="262"/>
                    </a:cubicBezTo>
                    <a:cubicBezTo>
                      <a:pt x="9871" y="465"/>
                      <a:pt x="10193" y="584"/>
                      <a:pt x="10597" y="584"/>
                    </a:cubicBezTo>
                    <a:cubicBezTo>
                      <a:pt x="10990" y="584"/>
                      <a:pt x="11395" y="465"/>
                      <a:pt x="11657" y="262"/>
                    </a:cubicBezTo>
                    <a:cubicBezTo>
                      <a:pt x="11824" y="465"/>
                      <a:pt x="12157" y="584"/>
                      <a:pt x="12550" y="584"/>
                    </a:cubicBezTo>
                    <a:cubicBezTo>
                      <a:pt x="12955" y="584"/>
                      <a:pt x="13348" y="465"/>
                      <a:pt x="13586" y="262"/>
                    </a:cubicBezTo>
                    <a:cubicBezTo>
                      <a:pt x="13765" y="465"/>
                      <a:pt x="14110" y="584"/>
                      <a:pt x="14515" y="584"/>
                    </a:cubicBezTo>
                    <a:cubicBezTo>
                      <a:pt x="14908" y="584"/>
                      <a:pt x="15289" y="465"/>
                      <a:pt x="15527" y="262"/>
                    </a:cubicBezTo>
                    <a:cubicBezTo>
                      <a:pt x="15717" y="465"/>
                      <a:pt x="16062" y="584"/>
                      <a:pt x="16467" y="584"/>
                    </a:cubicBezTo>
                    <a:cubicBezTo>
                      <a:pt x="16872" y="584"/>
                      <a:pt x="17241" y="465"/>
                      <a:pt x="17467" y="262"/>
                    </a:cubicBezTo>
                    <a:cubicBezTo>
                      <a:pt x="17658" y="465"/>
                      <a:pt x="18015" y="584"/>
                      <a:pt x="18420" y="584"/>
                    </a:cubicBezTo>
                    <a:cubicBezTo>
                      <a:pt x="18825" y="584"/>
                      <a:pt x="19182" y="465"/>
                      <a:pt x="19396" y="262"/>
                    </a:cubicBezTo>
                    <a:cubicBezTo>
                      <a:pt x="19611" y="465"/>
                      <a:pt x="19968" y="584"/>
                      <a:pt x="20373" y="584"/>
                    </a:cubicBezTo>
                    <a:cubicBezTo>
                      <a:pt x="20777" y="584"/>
                      <a:pt x="21135" y="465"/>
                      <a:pt x="21337" y="262"/>
                    </a:cubicBezTo>
                    <a:cubicBezTo>
                      <a:pt x="21551" y="465"/>
                      <a:pt x="21920" y="584"/>
                      <a:pt x="22325" y="584"/>
                    </a:cubicBezTo>
                    <a:cubicBezTo>
                      <a:pt x="22730" y="584"/>
                      <a:pt x="23087" y="465"/>
                      <a:pt x="23266" y="262"/>
                    </a:cubicBezTo>
                    <a:cubicBezTo>
                      <a:pt x="23504" y="465"/>
                      <a:pt x="23885" y="584"/>
                      <a:pt x="24290" y="584"/>
                    </a:cubicBezTo>
                    <a:cubicBezTo>
                      <a:pt x="24683" y="584"/>
                      <a:pt x="25028" y="465"/>
                      <a:pt x="25206" y="262"/>
                    </a:cubicBezTo>
                    <a:cubicBezTo>
                      <a:pt x="25445" y="465"/>
                      <a:pt x="25837" y="584"/>
                      <a:pt x="26242" y="584"/>
                    </a:cubicBezTo>
                    <a:cubicBezTo>
                      <a:pt x="26647" y="584"/>
                      <a:pt x="26980" y="465"/>
                      <a:pt x="27135" y="262"/>
                    </a:cubicBezTo>
                    <a:cubicBezTo>
                      <a:pt x="27397" y="465"/>
                      <a:pt x="27802" y="584"/>
                      <a:pt x="28195" y="584"/>
                    </a:cubicBezTo>
                    <a:cubicBezTo>
                      <a:pt x="28600" y="584"/>
                      <a:pt x="28921" y="465"/>
                      <a:pt x="29076" y="262"/>
                    </a:cubicBezTo>
                    <a:cubicBezTo>
                      <a:pt x="29338" y="465"/>
                      <a:pt x="29755" y="584"/>
                      <a:pt x="30148" y="584"/>
                    </a:cubicBezTo>
                    <a:cubicBezTo>
                      <a:pt x="30552" y="584"/>
                      <a:pt x="30862" y="465"/>
                      <a:pt x="31005" y="262"/>
                    </a:cubicBezTo>
                    <a:cubicBezTo>
                      <a:pt x="31291" y="465"/>
                      <a:pt x="31707" y="584"/>
                      <a:pt x="32100" y="584"/>
                    </a:cubicBezTo>
                    <a:cubicBezTo>
                      <a:pt x="32505" y="584"/>
                      <a:pt x="32815" y="465"/>
                      <a:pt x="32946" y="262"/>
                    </a:cubicBezTo>
                    <a:cubicBezTo>
                      <a:pt x="33231" y="465"/>
                      <a:pt x="33660" y="584"/>
                      <a:pt x="34065" y="584"/>
                    </a:cubicBezTo>
                    <a:cubicBezTo>
                      <a:pt x="34458" y="584"/>
                      <a:pt x="34755" y="465"/>
                      <a:pt x="34874" y="262"/>
                    </a:cubicBezTo>
                    <a:cubicBezTo>
                      <a:pt x="35184" y="465"/>
                      <a:pt x="35624" y="584"/>
                      <a:pt x="36017" y="584"/>
                    </a:cubicBezTo>
                    <a:cubicBezTo>
                      <a:pt x="36410" y="584"/>
                      <a:pt x="36708" y="465"/>
                      <a:pt x="36815" y="262"/>
                    </a:cubicBezTo>
                    <a:cubicBezTo>
                      <a:pt x="37137" y="465"/>
                      <a:pt x="37577" y="584"/>
                      <a:pt x="37970" y="584"/>
                    </a:cubicBezTo>
                    <a:cubicBezTo>
                      <a:pt x="38303" y="584"/>
                      <a:pt x="38553" y="500"/>
                      <a:pt x="38696" y="357"/>
                    </a:cubicBezTo>
                    <a:cubicBezTo>
                      <a:pt x="38744" y="298"/>
                      <a:pt x="38780" y="226"/>
                      <a:pt x="38791" y="155"/>
                    </a:cubicBezTo>
                    <a:lnTo>
                      <a:pt x="38803" y="155"/>
                    </a:lnTo>
                    <a:lnTo>
                      <a:pt x="38803" y="0"/>
                    </a:lnTo>
                    <a:lnTo>
                      <a:pt x="38625" y="0"/>
                    </a:lnTo>
                    <a:lnTo>
                      <a:pt x="38637" y="84"/>
                    </a:lnTo>
                    <a:cubicBezTo>
                      <a:pt x="38649" y="143"/>
                      <a:pt x="38625" y="203"/>
                      <a:pt x="38577" y="250"/>
                    </a:cubicBezTo>
                    <a:cubicBezTo>
                      <a:pt x="38482" y="369"/>
                      <a:pt x="38256" y="441"/>
                      <a:pt x="37970" y="441"/>
                    </a:cubicBezTo>
                    <a:cubicBezTo>
                      <a:pt x="37565" y="441"/>
                      <a:pt x="37113" y="298"/>
                      <a:pt x="36827" y="96"/>
                    </a:cubicBezTo>
                    <a:lnTo>
                      <a:pt x="36732" y="24"/>
                    </a:lnTo>
                    <a:lnTo>
                      <a:pt x="36708" y="143"/>
                    </a:lnTo>
                    <a:cubicBezTo>
                      <a:pt x="36672" y="322"/>
                      <a:pt x="36386" y="441"/>
                      <a:pt x="36017" y="441"/>
                    </a:cubicBezTo>
                    <a:cubicBezTo>
                      <a:pt x="35613" y="441"/>
                      <a:pt x="35172" y="298"/>
                      <a:pt x="34898" y="96"/>
                    </a:cubicBezTo>
                    <a:lnTo>
                      <a:pt x="34803" y="36"/>
                    </a:lnTo>
                    <a:lnTo>
                      <a:pt x="34779" y="131"/>
                    </a:lnTo>
                    <a:cubicBezTo>
                      <a:pt x="34720" y="310"/>
                      <a:pt x="34434" y="441"/>
                      <a:pt x="34065" y="441"/>
                    </a:cubicBezTo>
                    <a:cubicBezTo>
                      <a:pt x="33660" y="441"/>
                      <a:pt x="33231" y="298"/>
                      <a:pt x="32957" y="96"/>
                    </a:cubicBezTo>
                    <a:lnTo>
                      <a:pt x="32886" y="36"/>
                    </a:lnTo>
                    <a:lnTo>
                      <a:pt x="32850" y="131"/>
                    </a:lnTo>
                    <a:cubicBezTo>
                      <a:pt x="32779" y="310"/>
                      <a:pt x="32481" y="441"/>
                      <a:pt x="32100" y="441"/>
                    </a:cubicBezTo>
                    <a:cubicBezTo>
                      <a:pt x="31707" y="441"/>
                      <a:pt x="31291" y="298"/>
                      <a:pt x="31029" y="96"/>
                    </a:cubicBezTo>
                    <a:lnTo>
                      <a:pt x="30957" y="36"/>
                    </a:lnTo>
                    <a:lnTo>
                      <a:pt x="30921" y="119"/>
                    </a:lnTo>
                    <a:cubicBezTo>
                      <a:pt x="30838" y="310"/>
                      <a:pt x="30540" y="441"/>
                      <a:pt x="30148" y="441"/>
                    </a:cubicBezTo>
                    <a:cubicBezTo>
                      <a:pt x="29755" y="441"/>
                      <a:pt x="29338" y="310"/>
                      <a:pt x="29100" y="96"/>
                    </a:cubicBezTo>
                    <a:lnTo>
                      <a:pt x="29028" y="36"/>
                    </a:lnTo>
                    <a:lnTo>
                      <a:pt x="28993" y="119"/>
                    </a:lnTo>
                    <a:cubicBezTo>
                      <a:pt x="28897" y="310"/>
                      <a:pt x="28588" y="441"/>
                      <a:pt x="28195" y="441"/>
                    </a:cubicBezTo>
                    <a:cubicBezTo>
                      <a:pt x="27802" y="441"/>
                      <a:pt x="27397" y="310"/>
                      <a:pt x="27171" y="96"/>
                    </a:cubicBezTo>
                    <a:lnTo>
                      <a:pt x="27100" y="36"/>
                    </a:lnTo>
                    <a:lnTo>
                      <a:pt x="27052" y="119"/>
                    </a:lnTo>
                    <a:cubicBezTo>
                      <a:pt x="26945" y="310"/>
                      <a:pt x="26623" y="441"/>
                      <a:pt x="26242" y="441"/>
                    </a:cubicBezTo>
                    <a:cubicBezTo>
                      <a:pt x="25837" y="441"/>
                      <a:pt x="25456" y="310"/>
                      <a:pt x="25242" y="96"/>
                    </a:cubicBezTo>
                    <a:lnTo>
                      <a:pt x="25183" y="36"/>
                    </a:lnTo>
                    <a:lnTo>
                      <a:pt x="25123" y="119"/>
                    </a:lnTo>
                    <a:cubicBezTo>
                      <a:pt x="25004" y="310"/>
                      <a:pt x="24671" y="441"/>
                      <a:pt x="24290" y="441"/>
                    </a:cubicBezTo>
                    <a:cubicBezTo>
                      <a:pt x="23885" y="441"/>
                      <a:pt x="23504" y="310"/>
                      <a:pt x="23313" y="107"/>
                    </a:cubicBezTo>
                    <a:lnTo>
                      <a:pt x="23254" y="36"/>
                    </a:lnTo>
                    <a:lnTo>
                      <a:pt x="23194" y="107"/>
                    </a:lnTo>
                    <a:cubicBezTo>
                      <a:pt x="23063" y="310"/>
                      <a:pt x="22718" y="441"/>
                      <a:pt x="22325" y="441"/>
                    </a:cubicBezTo>
                    <a:cubicBezTo>
                      <a:pt x="21932" y="441"/>
                      <a:pt x="21563" y="310"/>
                      <a:pt x="21385" y="107"/>
                    </a:cubicBezTo>
                    <a:lnTo>
                      <a:pt x="21325" y="36"/>
                    </a:lnTo>
                    <a:lnTo>
                      <a:pt x="21265" y="107"/>
                    </a:lnTo>
                    <a:cubicBezTo>
                      <a:pt x="21123" y="310"/>
                      <a:pt x="20765" y="441"/>
                      <a:pt x="20373" y="441"/>
                    </a:cubicBezTo>
                    <a:cubicBezTo>
                      <a:pt x="19980" y="441"/>
                      <a:pt x="19622" y="310"/>
                      <a:pt x="19456" y="107"/>
                    </a:cubicBezTo>
                    <a:lnTo>
                      <a:pt x="19396" y="36"/>
                    </a:lnTo>
                    <a:lnTo>
                      <a:pt x="19337" y="107"/>
                    </a:lnTo>
                    <a:cubicBezTo>
                      <a:pt x="19170" y="310"/>
                      <a:pt x="18813" y="441"/>
                      <a:pt x="18420" y="441"/>
                    </a:cubicBezTo>
                    <a:cubicBezTo>
                      <a:pt x="18027" y="441"/>
                      <a:pt x="17670" y="310"/>
                      <a:pt x="17527" y="107"/>
                    </a:cubicBezTo>
                    <a:lnTo>
                      <a:pt x="17467" y="36"/>
                    </a:lnTo>
                    <a:lnTo>
                      <a:pt x="17408" y="107"/>
                    </a:lnTo>
                    <a:cubicBezTo>
                      <a:pt x="17229" y="310"/>
                      <a:pt x="16860" y="441"/>
                      <a:pt x="16467" y="441"/>
                    </a:cubicBezTo>
                    <a:cubicBezTo>
                      <a:pt x="16074" y="441"/>
                      <a:pt x="15729" y="310"/>
                      <a:pt x="15598" y="107"/>
                    </a:cubicBezTo>
                    <a:lnTo>
                      <a:pt x="15539" y="36"/>
                    </a:lnTo>
                    <a:lnTo>
                      <a:pt x="15479" y="107"/>
                    </a:lnTo>
                    <a:cubicBezTo>
                      <a:pt x="15289" y="310"/>
                      <a:pt x="14908" y="441"/>
                      <a:pt x="14515" y="441"/>
                    </a:cubicBezTo>
                    <a:cubicBezTo>
                      <a:pt x="14122" y="441"/>
                      <a:pt x="13788" y="310"/>
                      <a:pt x="13669" y="119"/>
                    </a:cubicBezTo>
                    <a:lnTo>
                      <a:pt x="13622" y="36"/>
                    </a:lnTo>
                    <a:lnTo>
                      <a:pt x="13550" y="96"/>
                    </a:lnTo>
                    <a:cubicBezTo>
                      <a:pt x="13336" y="310"/>
                      <a:pt x="12955" y="441"/>
                      <a:pt x="12550" y="441"/>
                    </a:cubicBezTo>
                    <a:cubicBezTo>
                      <a:pt x="12169" y="441"/>
                      <a:pt x="11848" y="310"/>
                      <a:pt x="11740" y="119"/>
                    </a:cubicBezTo>
                    <a:lnTo>
                      <a:pt x="11693" y="36"/>
                    </a:lnTo>
                    <a:lnTo>
                      <a:pt x="11621" y="96"/>
                    </a:lnTo>
                    <a:cubicBezTo>
                      <a:pt x="11395" y="310"/>
                      <a:pt x="10990" y="441"/>
                      <a:pt x="10597" y="441"/>
                    </a:cubicBezTo>
                    <a:cubicBezTo>
                      <a:pt x="10216" y="441"/>
                      <a:pt x="9895" y="310"/>
                      <a:pt x="9812" y="119"/>
                    </a:cubicBezTo>
                    <a:lnTo>
                      <a:pt x="9764" y="36"/>
                    </a:lnTo>
                    <a:lnTo>
                      <a:pt x="9693" y="96"/>
                    </a:lnTo>
                    <a:cubicBezTo>
                      <a:pt x="9454" y="310"/>
                      <a:pt x="9038" y="441"/>
                      <a:pt x="8645" y="441"/>
                    </a:cubicBezTo>
                    <a:cubicBezTo>
                      <a:pt x="8264" y="441"/>
                      <a:pt x="7954" y="310"/>
                      <a:pt x="7883" y="119"/>
                    </a:cubicBezTo>
                    <a:lnTo>
                      <a:pt x="7835" y="36"/>
                    </a:lnTo>
                    <a:lnTo>
                      <a:pt x="7764" y="96"/>
                    </a:lnTo>
                    <a:cubicBezTo>
                      <a:pt x="7514" y="298"/>
                      <a:pt x="7085" y="441"/>
                      <a:pt x="6692" y="441"/>
                    </a:cubicBezTo>
                    <a:cubicBezTo>
                      <a:pt x="6311" y="441"/>
                      <a:pt x="6014" y="310"/>
                      <a:pt x="5942" y="131"/>
                    </a:cubicBezTo>
                    <a:lnTo>
                      <a:pt x="5918" y="36"/>
                    </a:lnTo>
                    <a:lnTo>
                      <a:pt x="5835" y="96"/>
                    </a:lnTo>
                    <a:cubicBezTo>
                      <a:pt x="5561" y="298"/>
                      <a:pt x="5133" y="441"/>
                      <a:pt x="4728" y="441"/>
                    </a:cubicBezTo>
                    <a:cubicBezTo>
                      <a:pt x="4359" y="441"/>
                      <a:pt x="4073" y="310"/>
                      <a:pt x="4013" y="131"/>
                    </a:cubicBezTo>
                    <a:lnTo>
                      <a:pt x="3990" y="36"/>
                    </a:lnTo>
                    <a:lnTo>
                      <a:pt x="3906" y="96"/>
                    </a:lnTo>
                    <a:cubicBezTo>
                      <a:pt x="3620" y="298"/>
                      <a:pt x="3180" y="441"/>
                      <a:pt x="2775" y="441"/>
                    </a:cubicBezTo>
                    <a:cubicBezTo>
                      <a:pt x="2406" y="441"/>
                      <a:pt x="2132" y="322"/>
                      <a:pt x="2085" y="143"/>
                    </a:cubicBezTo>
                    <a:lnTo>
                      <a:pt x="2061" y="24"/>
                    </a:lnTo>
                    <a:lnTo>
                      <a:pt x="1977" y="96"/>
                    </a:lnTo>
                    <a:cubicBezTo>
                      <a:pt x="1680" y="298"/>
                      <a:pt x="1227" y="441"/>
                      <a:pt x="822" y="441"/>
                    </a:cubicBezTo>
                    <a:cubicBezTo>
                      <a:pt x="537" y="441"/>
                      <a:pt x="310" y="369"/>
                      <a:pt x="215" y="250"/>
                    </a:cubicBezTo>
                    <a:cubicBezTo>
                      <a:pt x="168" y="203"/>
                      <a:pt x="144" y="143"/>
                      <a:pt x="156" y="84"/>
                    </a:cubicBez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7" name="Google Shape;12857;p34"/>
              <p:cNvSpPr/>
              <p:nvPr/>
            </p:nvSpPr>
            <p:spPr>
              <a:xfrm flipH="1">
                <a:off x="8659805" y="772426"/>
                <a:ext cx="3022687" cy="44485"/>
              </a:xfrm>
              <a:custGeom>
                <a:avLst/>
                <a:gdLst/>
                <a:ahLst/>
                <a:cxnLst/>
                <a:rect l="l" t="t" r="r" b="b"/>
                <a:pathLst>
                  <a:path w="37184" h="549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" y="72"/>
                    </a:lnTo>
                    <a:cubicBezTo>
                      <a:pt x="1" y="168"/>
                      <a:pt x="24" y="251"/>
                      <a:pt x="96" y="334"/>
                    </a:cubicBezTo>
                    <a:cubicBezTo>
                      <a:pt x="227" y="465"/>
                      <a:pt x="477" y="549"/>
                      <a:pt x="798" y="549"/>
                    </a:cubicBezTo>
                    <a:cubicBezTo>
                      <a:pt x="1179" y="549"/>
                      <a:pt x="1596" y="441"/>
                      <a:pt x="1906" y="251"/>
                    </a:cubicBezTo>
                    <a:cubicBezTo>
                      <a:pt x="2013" y="441"/>
                      <a:pt x="2298" y="549"/>
                      <a:pt x="2679" y="549"/>
                    </a:cubicBezTo>
                    <a:cubicBezTo>
                      <a:pt x="3049" y="549"/>
                      <a:pt x="3465" y="429"/>
                      <a:pt x="3751" y="251"/>
                    </a:cubicBezTo>
                    <a:cubicBezTo>
                      <a:pt x="3870" y="441"/>
                      <a:pt x="4168" y="549"/>
                      <a:pt x="4549" y="549"/>
                    </a:cubicBezTo>
                    <a:cubicBezTo>
                      <a:pt x="4930" y="549"/>
                      <a:pt x="5335" y="429"/>
                      <a:pt x="5608" y="251"/>
                    </a:cubicBezTo>
                    <a:cubicBezTo>
                      <a:pt x="5739" y="441"/>
                      <a:pt x="6037" y="549"/>
                      <a:pt x="6418" y="549"/>
                    </a:cubicBezTo>
                    <a:cubicBezTo>
                      <a:pt x="6799" y="549"/>
                      <a:pt x="7204" y="429"/>
                      <a:pt x="7466" y="251"/>
                    </a:cubicBezTo>
                    <a:cubicBezTo>
                      <a:pt x="7609" y="441"/>
                      <a:pt x="7906" y="549"/>
                      <a:pt x="8287" y="549"/>
                    </a:cubicBezTo>
                    <a:cubicBezTo>
                      <a:pt x="8680" y="549"/>
                      <a:pt x="9061" y="441"/>
                      <a:pt x="9323" y="251"/>
                    </a:cubicBezTo>
                    <a:cubicBezTo>
                      <a:pt x="9466" y="441"/>
                      <a:pt x="9776" y="549"/>
                      <a:pt x="10168" y="549"/>
                    </a:cubicBezTo>
                    <a:cubicBezTo>
                      <a:pt x="10549" y="549"/>
                      <a:pt x="10930" y="441"/>
                      <a:pt x="11169" y="251"/>
                    </a:cubicBezTo>
                    <a:cubicBezTo>
                      <a:pt x="11335" y="441"/>
                      <a:pt x="11657" y="549"/>
                      <a:pt x="12038" y="549"/>
                    </a:cubicBezTo>
                    <a:cubicBezTo>
                      <a:pt x="12419" y="549"/>
                      <a:pt x="12788" y="441"/>
                      <a:pt x="13026" y="251"/>
                    </a:cubicBezTo>
                    <a:cubicBezTo>
                      <a:pt x="13193" y="441"/>
                      <a:pt x="13526" y="549"/>
                      <a:pt x="13907" y="549"/>
                    </a:cubicBezTo>
                    <a:cubicBezTo>
                      <a:pt x="14288" y="549"/>
                      <a:pt x="14657" y="441"/>
                      <a:pt x="14883" y="251"/>
                    </a:cubicBezTo>
                    <a:cubicBezTo>
                      <a:pt x="15062" y="441"/>
                      <a:pt x="15395" y="549"/>
                      <a:pt x="15776" y="549"/>
                    </a:cubicBezTo>
                    <a:cubicBezTo>
                      <a:pt x="16169" y="549"/>
                      <a:pt x="16526" y="441"/>
                      <a:pt x="16729" y="251"/>
                    </a:cubicBezTo>
                    <a:cubicBezTo>
                      <a:pt x="16919" y="441"/>
                      <a:pt x="17265" y="549"/>
                      <a:pt x="17658" y="549"/>
                    </a:cubicBezTo>
                    <a:cubicBezTo>
                      <a:pt x="18039" y="549"/>
                      <a:pt x="18384" y="441"/>
                      <a:pt x="18586" y="251"/>
                    </a:cubicBezTo>
                    <a:cubicBezTo>
                      <a:pt x="18789" y="441"/>
                      <a:pt x="19134" y="549"/>
                      <a:pt x="19527" y="549"/>
                    </a:cubicBezTo>
                    <a:cubicBezTo>
                      <a:pt x="19908" y="549"/>
                      <a:pt x="20253" y="441"/>
                      <a:pt x="20444" y="251"/>
                    </a:cubicBezTo>
                    <a:cubicBezTo>
                      <a:pt x="20658" y="441"/>
                      <a:pt x="21015" y="549"/>
                      <a:pt x="21396" y="549"/>
                    </a:cubicBezTo>
                    <a:cubicBezTo>
                      <a:pt x="21777" y="549"/>
                      <a:pt x="22110" y="441"/>
                      <a:pt x="22301" y="251"/>
                    </a:cubicBezTo>
                    <a:cubicBezTo>
                      <a:pt x="22515" y="441"/>
                      <a:pt x="22884" y="549"/>
                      <a:pt x="23265" y="549"/>
                    </a:cubicBezTo>
                    <a:cubicBezTo>
                      <a:pt x="23658" y="549"/>
                      <a:pt x="23980" y="441"/>
                      <a:pt x="24146" y="251"/>
                    </a:cubicBezTo>
                    <a:cubicBezTo>
                      <a:pt x="24385" y="441"/>
                      <a:pt x="24754" y="549"/>
                      <a:pt x="25135" y="549"/>
                    </a:cubicBezTo>
                    <a:cubicBezTo>
                      <a:pt x="25528" y="549"/>
                      <a:pt x="25849" y="441"/>
                      <a:pt x="26004" y="251"/>
                    </a:cubicBezTo>
                    <a:cubicBezTo>
                      <a:pt x="26254" y="441"/>
                      <a:pt x="26623" y="549"/>
                      <a:pt x="27016" y="549"/>
                    </a:cubicBezTo>
                    <a:cubicBezTo>
                      <a:pt x="27397" y="549"/>
                      <a:pt x="27706" y="441"/>
                      <a:pt x="27861" y="251"/>
                    </a:cubicBezTo>
                    <a:cubicBezTo>
                      <a:pt x="28111" y="441"/>
                      <a:pt x="28504" y="549"/>
                      <a:pt x="28885" y="549"/>
                    </a:cubicBezTo>
                    <a:cubicBezTo>
                      <a:pt x="29266" y="549"/>
                      <a:pt x="29576" y="441"/>
                      <a:pt x="29707" y="251"/>
                    </a:cubicBezTo>
                    <a:cubicBezTo>
                      <a:pt x="29980" y="429"/>
                      <a:pt x="30373" y="549"/>
                      <a:pt x="30754" y="549"/>
                    </a:cubicBezTo>
                    <a:cubicBezTo>
                      <a:pt x="31135" y="549"/>
                      <a:pt x="31433" y="441"/>
                      <a:pt x="31564" y="251"/>
                    </a:cubicBezTo>
                    <a:cubicBezTo>
                      <a:pt x="31838" y="429"/>
                      <a:pt x="32255" y="549"/>
                      <a:pt x="32624" y="549"/>
                    </a:cubicBezTo>
                    <a:cubicBezTo>
                      <a:pt x="33005" y="549"/>
                      <a:pt x="33302" y="441"/>
                      <a:pt x="33421" y="251"/>
                    </a:cubicBezTo>
                    <a:cubicBezTo>
                      <a:pt x="33707" y="429"/>
                      <a:pt x="34124" y="549"/>
                      <a:pt x="34505" y="549"/>
                    </a:cubicBezTo>
                    <a:cubicBezTo>
                      <a:pt x="34886" y="549"/>
                      <a:pt x="35160" y="441"/>
                      <a:pt x="35279" y="251"/>
                    </a:cubicBezTo>
                    <a:cubicBezTo>
                      <a:pt x="35576" y="441"/>
                      <a:pt x="35993" y="549"/>
                      <a:pt x="36374" y="549"/>
                    </a:cubicBezTo>
                    <a:cubicBezTo>
                      <a:pt x="36696" y="549"/>
                      <a:pt x="36946" y="465"/>
                      <a:pt x="37077" y="322"/>
                    </a:cubicBezTo>
                    <a:cubicBezTo>
                      <a:pt x="37124" y="275"/>
                      <a:pt x="37160" y="215"/>
                      <a:pt x="37172" y="156"/>
                    </a:cubicBezTo>
                    <a:lnTo>
                      <a:pt x="37184" y="156"/>
                    </a:lnTo>
                    <a:lnTo>
                      <a:pt x="37184" y="1"/>
                    </a:lnTo>
                    <a:lnTo>
                      <a:pt x="37017" y="1"/>
                    </a:lnTo>
                    <a:lnTo>
                      <a:pt x="37017" y="84"/>
                    </a:lnTo>
                    <a:cubicBezTo>
                      <a:pt x="37029" y="132"/>
                      <a:pt x="37005" y="179"/>
                      <a:pt x="36969" y="227"/>
                    </a:cubicBezTo>
                    <a:cubicBezTo>
                      <a:pt x="36874" y="334"/>
                      <a:pt x="36648" y="394"/>
                      <a:pt x="36374" y="394"/>
                    </a:cubicBezTo>
                    <a:cubicBezTo>
                      <a:pt x="35993" y="394"/>
                      <a:pt x="35565" y="275"/>
                      <a:pt x="35279" y="84"/>
                    </a:cubicBezTo>
                    <a:lnTo>
                      <a:pt x="35195" y="25"/>
                    </a:lnTo>
                    <a:lnTo>
                      <a:pt x="35172" y="132"/>
                    </a:lnTo>
                    <a:cubicBezTo>
                      <a:pt x="35124" y="287"/>
                      <a:pt x="34862" y="394"/>
                      <a:pt x="34505" y="394"/>
                    </a:cubicBezTo>
                    <a:cubicBezTo>
                      <a:pt x="34124" y="394"/>
                      <a:pt x="33695" y="275"/>
                      <a:pt x="33433" y="84"/>
                    </a:cubicBezTo>
                    <a:lnTo>
                      <a:pt x="33350" y="25"/>
                    </a:lnTo>
                    <a:lnTo>
                      <a:pt x="33326" y="120"/>
                    </a:lnTo>
                    <a:cubicBezTo>
                      <a:pt x="33267" y="287"/>
                      <a:pt x="32993" y="406"/>
                      <a:pt x="32624" y="406"/>
                    </a:cubicBezTo>
                    <a:cubicBezTo>
                      <a:pt x="32243" y="406"/>
                      <a:pt x="31838" y="275"/>
                      <a:pt x="31588" y="84"/>
                    </a:cubicBezTo>
                    <a:lnTo>
                      <a:pt x="31504" y="25"/>
                    </a:lnTo>
                    <a:lnTo>
                      <a:pt x="31469" y="120"/>
                    </a:lnTo>
                    <a:cubicBezTo>
                      <a:pt x="31409" y="287"/>
                      <a:pt x="31123" y="406"/>
                      <a:pt x="30754" y="406"/>
                    </a:cubicBezTo>
                    <a:cubicBezTo>
                      <a:pt x="30373" y="406"/>
                      <a:pt x="29980" y="275"/>
                      <a:pt x="29742" y="84"/>
                    </a:cubicBezTo>
                    <a:lnTo>
                      <a:pt x="29659" y="25"/>
                    </a:lnTo>
                    <a:lnTo>
                      <a:pt x="29623" y="120"/>
                    </a:lnTo>
                    <a:cubicBezTo>
                      <a:pt x="29540" y="287"/>
                      <a:pt x="29242" y="406"/>
                      <a:pt x="28885" y="406"/>
                    </a:cubicBezTo>
                    <a:cubicBezTo>
                      <a:pt x="28504" y="406"/>
                      <a:pt x="28111" y="275"/>
                      <a:pt x="27885" y="84"/>
                    </a:cubicBezTo>
                    <a:lnTo>
                      <a:pt x="27814" y="25"/>
                    </a:lnTo>
                    <a:lnTo>
                      <a:pt x="27778" y="108"/>
                    </a:lnTo>
                    <a:cubicBezTo>
                      <a:pt x="27683" y="287"/>
                      <a:pt x="27385" y="406"/>
                      <a:pt x="27016" y="406"/>
                    </a:cubicBezTo>
                    <a:cubicBezTo>
                      <a:pt x="26635" y="406"/>
                      <a:pt x="26254" y="275"/>
                      <a:pt x="26040" y="96"/>
                    </a:cubicBezTo>
                    <a:lnTo>
                      <a:pt x="25968" y="25"/>
                    </a:lnTo>
                    <a:lnTo>
                      <a:pt x="25920" y="108"/>
                    </a:lnTo>
                    <a:cubicBezTo>
                      <a:pt x="25825" y="287"/>
                      <a:pt x="25516" y="406"/>
                      <a:pt x="25135" y="406"/>
                    </a:cubicBezTo>
                    <a:cubicBezTo>
                      <a:pt x="24766" y="406"/>
                      <a:pt x="24385" y="275"/>
                      <a:pt x="24194" y="96"/>
                    </a:cubicBezTo>
                    <a:lnTo>
                      <a:pt x="24123" y="37"/>
                    </a:lnTo>
                    <a:lnTo>
                      <a:pt x="24075" y="108"/>
                    </a:lnTo>
                    <a:cubicBezTo>
                      <a:pt x="23956" y="287"/>
                      <a:pt x="23646" y="406"/>
                      <a:pt x="23265" y="406"/>
                    </a:cubicBezTo>
                    <a:cubicBezTo>
                      <a:pt x="22884" y="406"/>
                      <a:pt x="22527" y="275"/>
                      <a:pt x="22337" y="96"/>
                    </a:cubicBezTo>
                    <a:lnTo>
                      <a:pt x="22277" y="37"/>
                    </a:lnTo>
                    <a:lnTo>
                      <a:pt x="22230" y="108"/>
                    </a:lnTo>
                    <a:cubicBezTo>
                      <a:pt x="22099" y="287"/>
                      <a:pt x="21765" y="406"/>
                      <a:pt x="21396" y="406"/>
                    </a:cubicBezTo>
                    <a:cubicBezTo>
                      <a:pt x="21015" y="406"/>
                      <a:pt x="20658" y="275"/>
                      <a:pt x="20491" y="96"/>
                    </a:cubicBezTo>
                    <a:lnTo>
                      <a:pt x="20432" y="37"/>
                    </a:lnTo>
                    <a:lnTo>
                      <a:pt x="20384" y="96"/>
                    </a:lnTo>
                    <a:cubicBezTo>
                      <a:pt x="20241" y="287"/>
                      <a:pt x="19896" y="406"/>
                      <a:pt x="19527" y="406"/>
                    </a:cubicBezTo>
                    <a:cubicBezTo>
                      <a:pt x="19146" y="406"/>
                      <a:pt x="18801" y="287"/>
                      <a:pt x="18646" y="96"/>
                    </a:cubicBezTo>
                    <a:lnTo>
                      <a:pt x="18586" y="37"/>
                    </a:lnTo>
                    <a:lnTo>
                      <a:pt x="18527" y="96"/>
                    </a:lnTo>
                    <a:cubicBezTo>
                      <a:pt x="18372" y="287"/>
                      <a:pt x="18027" y="406"/>
                      <a:pt x="17658" y="406"/>
                    </a:cubicBezTo>
                    <a:cubicBezTo>
                      <a:pt x="17277" y="406"/>
                      <a:pt x="16943" y="287"/>
                      <a:pt x="16800" y="96"/>
                    </a:cubicBezTo>
                    <a:lnTo>
                      <a:pt x="16741" y="37"/>
                    </a:lnTo>
                    <a:lnTo>
                      <a:pt x="16681" y="96"/>
                    </a:lnTo>
                    <a:cubicBezTo>
                      <a:pt x="16515" y="275"/>
                      <a:pt x="16157" y="406"/>
                      <a:pt x="15776" y="406"/>
                    </a:cubicBezTo>
                    <a:cubicBezTo>
                      <a:pt x="15407" y="406"/>
                      <a:pt x="15074" y="287"/>
                      <a:pt x="14943" y="108"/>
                    </a:cubicBezTo>
                    <a:lnTo>
                      <a:pt x="14895" y="37"/>
                    </a:lnTo>
                    <a:lnTo>
                      <a:pt x="14836" y="96"/>
                    </a:lnTo>
                    <a:cubicBezTo>
                      <a:pt x="14645" y="275"/>
                      <a:pt x="14288" y="406"/>
                      <a:pt x="13907" y="406"/>
                    </a:cubicBezTo>
                    <a:cubicBezTo>
                      <a:pt x="13538" y="406"/>
                      <a:pt x="13216" y="287"/>
                      <a:pt x="13097" y="108"/>
                    </a:cubicBezTo>
                    <a:lnTo>
                      <a:pt x="13050" y="37"/>
                    </a:lnTo>
                    <a:lnTo>
                      <a:pt x="12990" y="96"/>
                    </a:lnTo>
                    <a:cubicBezTo>
                      <a:pt x="12788" y="275"/>
                      <a:pt x="12419" y="406"/>
                      <a:pt x="12038" y="406"/>
                    </a:cubicBezTo>
                    <a:cubicBezTo>
                      <a:pt x="11669" y="406"/>
                      <a:pt x="11359" y="287"/>
                      <a:pt x="11252" y="108"/>
                    </a:cubicBezTo>
                    <a:lnTo>
                      <a:pt x="11204" y="25"/>
                    </a:lnTo>
                    <a:lnTo>
                      <a:pt x="11133" y="96"/>
                    </a:lnTo>
                    <a:cubicBezTo>
                      <a:pt x="10930" y="275"/>
                      <a:pt x="10549" y="406"/>
                      <a:pt x="10168" y="406"/>
                    </a:cubicBezTo>
                    <a:cubicBezTo>
                      <a:pt x="9787" y="406"/>
                      <a:pt x="9490" y="287"/>
                      <a:pt x="9406" y="108"/>
                    </a:cubicBezTo>
                    <a:lnTo>
                      <a:pt x="9359" y="25"/>
                    </a:lnTo>
                    <a:lnTo>
                      <a:pt x="9287" y="84"/>
                    </a:lnTo>
                    <a:cubicBezTo>
                      <a:pt x="9061" y="275"/>
                      <a:pt x="8668" y="406"/>
                      <a:pt x="8287" y="406"/>
                    </a:cubicBezTo>
                    <a:cubicBezTo>
                      <a:pt x="7930" y="406"/>
                      <a:pt x="7632" y="287"/>
                      <a:pt x="7549" y="120"/>
                    </a:cubicBezTo>
                    <a:lnTo>
                      <a:pt x="7513" y="25"/>
                    </a:lnTo>
                    <a:lnTo>
                      <a:pt x="7442" y="84"/>
                    </a:lnTo>
                    <a:cubicBezTo>
                      <a:pt x="7204" y="275"/>
                      <a:pt x="6799" y="406"/>
                      <a:pt x="6418" y="406"/>
                    </a:cubicBezTo>
                    <a:cubicBezTo>
                      <a:pt x="6061" y="406"/>
                      <a:pt x="5775" y="287"/>
                      <a:pt x="5704" y="120"/>
                    </a:cubicBezTo>
                    <a:lnTo>
                      <a:pt x="5668" y="25"/>
                    </a:lnTo>
                    <a:lnTo>
                      <a:pt x="5585" y="84"/>
                    </a:lnTo>
                    <a:cubicBezTo>
                      <a:pt x="5335" y="275"/>
                      <a:pt x="4930" y="406"/>
                      <a:pt x="4549" y="406"/>
                    </a:cubicBezTo>
                    <a:cubicBezTo>
                      <a:pt x="4192" y="406"/>
                      <a:pt x="3906" y="287"/>
                      <a:pt x="3858" y="120"/>
                    </a:cubicBezTo>
                    <a:lnTo>
                      <a:pt x="3822" y="25"/>
                    </a:lnTo>
                    <a:lnTo>
                      <a:pt x="3739" y="84"/>
                    </a:lnTo>
                    <a:cubicBezTo>
                      <a:pt x="3477" y="275"/>
                      <a:pt x="3060" y="406"/>
                      <a:pt x="2679" y="406"/>
                    </a:cubicBezTo>
                    <a:cubicBezTo>
                      <a:pt x="2322" y="406"/>
                      <a:pt x="2048" y="287"/>
                      <a:pt x="2001" y="132"/>
                    </a:cubicBezTo>
                    <a:lnTo>
                      <a:pt x="1977" y="25"/>
                    </a:lnTo>
                    <a:lnTo>
                      <a:pt x="1894" y="84"/>
                    </a:lnTo>
                    <a:cubicBezTo>
                      <a:pt x="1608" y="275"/>
                      <a:pt x="1191" y="406"/>
                      <a:pt x="798" y="406"/>
                    </a:cubicBezTo>
                    <a:cubicBezTo>
                      <a:pt x="524" y="406"/>
                      <a:pt x="310" y="334"/>
                      <a:pt x="203" y="227"/>
                    </a:cubicBezTo>
                    <a:cubicBezTo>
                      <a:pt x="167" y="179"/>
                      <a:pt x="155" y="132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8" name="Google Shape;12858;p34"/>
              <p:cNvSpPr/>
              <p:nvPr/>
            </p:nvSpPr>
            <p:spPr>
              <a:xfrm flipH="1">
                <a:off x="8720773" y="681753"/>
                <a:ext cx="2901728" cy="41568"/>
              </a:xfrm>
              <a:custGeom>
                <a:avLst/>
                <a:gdLst/>
                <a:ahLst/>
                <a:cxnLst/>
                <a:rect l="l" t="t" r="r" b="b"/>
                <a:pathLst>
                  <a:path w="35696" h="513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3" y="72"/>
                    </a:lnTo>
                    <a:cubicBezTo>
                      <a:pt x="1" y="155"/>
                      <a:pt x="36" y="239"/>
                      <a:pt x="96" y="310"/>
                    </a:cubicBezTo>
                    <a:cubicBezTo>
                      <a:pt x="227" y="441"/>
                      <a:pt x="477" y="513"/>
                      <a:pt x="787" y="513"/>
                    </a:cubicBezTo>
                    <a:cubicBezTo>
                      <a:pt x="1156" y="513"/>
                      <a:pt x="1549" y="417"/>
                      <a:pt x="1834" y="251"/>
                    </a:cubicBezTo>
                    <a:cubicBezTo>
                      <a:pt x="1941" y="417"/>
                      <a:pt x="2227" y="513"/>
                      <a:pt x="2584" y="513"/>
                    </a:cubicBezTo>
                    <a:cubicBezTo>
                      <a:pt x="2953" y="513"/>
                      <a:pt x="3346" y="417"/>
                      <a:pt x="3620" y="251"/>
                    </a:cubicBezTo>
                    <a:cubicBezTo>
                      <a:pt x="3739" y="417"/>
                      <a:pt x="4013" y="513"/>
                      <a:pt x="4382" y="513"/>
                    </a:cubicBezTo>
                    <a:cubicBezTo>
                      <a:pt x="4739" y="513"/>
                      <a:pt x="5132" y="417"/>
                      <a:pt x="5394" y="251"/>
                    </a:cubicBezTo>
                    <a:cubicBezTo>
                      <a:pt x="5525" y="417"/>
                      <a:pt x="5811" y="513"/>
                      <a:pt x="6180" y="513"/>
                    </a:cubicBezTo>
                    <a:cubicBezTo>
                      <a:pt x="6549" y="513"/>
                      <a:pt x="6918" y="417"/>
                      <a:pt x="7180" y="251"/>
                    </a:cubicBezTo>
                    <a:cubicBezTo>
                      <a:pt x="7311" y="417"/>
                      <a:pt x="7609" y="513"/>
                      <a:pt x="7978" y="513"/>
                    </a:cubicBezTo>
                    <a:cubicBezTo>
                      <a:pt x="8347" y="513"/>
                      <a:pt x="8716" y="417"/>
                      <a:pt x="8954" y="251"/>
                    </a:cubicBezTo>
                    <a:cubicBezTo>
                      <a:pt x="9097" y="417"/>
                      <a:pt x="9407" y="513"/>
                      <a:pt x="9764" y="513"/>
                    </a:cubicBezTo>
                    <a:cubicBezTo>
                      <a:pt x="10133" y="513"/>
                      <a:pt x="10502" y="417"/>
                      <a:pt x="10728" y="251"/>
                    </a:cubicBezTo>
                    <a:cubicBezTo>
                      <a:pt x="10895" y="417"/>
                      <a:pt x="11193" y="513"/>
                      <a:pt x="11562" y="513"/>
                    </a:cubicBezTo>
                    <a:cubicBezTo>
                      <a:pt x="11931" y="513"/>
                      <a:pt x="12288" y="417"/>
                      <a:pt x="12514" y="251"/>
                    </a:cubicBezTo>
                    <a:cubicBezTo>
                      <a:pt x="12681" y="417"/>
                      <a:pt x="12990" y="513"/>
                      <a:pt x="13360" y="513"/>
                    </a:cubicBezTo>
                    <a:cubicBezTo>
                      <a:pt x="13729" y="513"/>
                      <a:pt x="14074" y="417"/>
                      <a:pt x="14288" y="251"/>
                    </a:cubicBezTo>
                    <a:cubicBezTo>
                      <a:pt x="14467" y="417"/>
                      <a:pt x="14788" y="513"/>
                      <a:pt x="15157" y="513"/>
                    </a:cubicBezTo>
                    <a:cubicBezTo>
                      <a:pt x="15526" y="513"/>
                      <a:pt x="15872" y="417"/>
                      <a:pt x="16074" y="251"/>
                    </a:cubicBezTo>
                    <a:cubicBezTo>
                      <a:pt x="16253" y="417"/>
                      <a:pt x="16586" y="513"/>
                      <a:pt x="16955" y="513"/>
                    </a:cubicBezTo>
                    <a:cubicBezTo>
                      <a:pt x="17324" y="513"/>
                      <a:pt x="17658" y="417"/>
                      <a:pt x="17848" y="251"/>
                    </a:cubicBezTo>
                    <a:cubicBezTo>
                      <a:pt x="18039" y="417"/>
                      <a:pt x="18384" y="513"/>
                      <a:pt x="18753" y="513"/>
                    </a:cubicBezTo>
                    <a:cubicBezTo>
                      <a:pt x="19122" y="513"/>
                      <a:pt x="19444" y="417"/>
                      <a:pt x="19634" y="251"/>
                    </a:cubicBezTo>
                    <a:cubicBezTo>
                      <a:pt x="19837" y="417"/>
                      <a:pt x="20170" y="513"/>
                      <a:pt x="20539" y="513"/>
                    </a:cubicBezTo>
                    <a:cubicBezTo>
                      <a:pt x="20908" y="513"/>
                      <a:pt x="21230" y="417"/>
                      <a:pt x="21408" y="251"/>
                    </a:cubicBezTo>
                    <a:cubicBezTo>
                      <a:pt x="21622" y="417"/>
                      <a:pt x="21968" y="513"/>
                      <a:pt x="22337" y="513"/>
                    </a:cubicBezTo>
                    <a:cubicBezTo>
                      <a:pt x="22706" y="513"/>
                      <a:pt x="23027" y="417"/>
                      <a:pt x="23194" y="251"/>
                    </a:cubicBezTo>
                    <a:cubicBezTo>
                      <a:pt x="23408" y="417"/>
                      <a:pt x="23766" y="513"/>
                      <a:pt x="24135" y="513"/>
                    </a:cubicBezTo>
                    <a:cubicBezTo>
                      <a:pt x="24504" y="513"/>
                      <a:pt x="24813" y="417"/>
                      <a:pt x="24968" y="251"/>
                    </a:cubicBezTo>
                    <a:cubicBezTo>
                      <a:pt x="25206" y="417"/>
                      <a:pt x="25563" y="513"/>
                      <a:pt x="25933" y="513"/>
                    </a:cubicBezTo>
                    <a:cubicBezTo>
                      <a:pt x="26302" y="513"/>
                      <a:pt x="26599" y="417"/>
                      <a:pt x="26742" y="251"/>
                    </a:cubicBezTo>
                    <a:cubicBezTo>
                      <a:pt x="26992" y="417"/>
                      <a:pt x="27361" y="513"/>
                      <a:pt x="27730" y="513"/>
                    </a:cubicBezTo>
                    <a:cubicBezTo>
                      <a:pt x="28099" y="513"/>
                      <a:pt x="28385" y="417"/>
                      <a:pt x="28528" y="251"/>
                    </a:cubicBezTo>
                    <a:cubicBezTo>
                      <a:pt x="28778" y="417"/>
                      <a:pt x="29159" y="513"/>
                      <a:pt x="29528" y="513"/>
                    </a:cubicBezTo>
                    <a:cubicBezTo>
                      <a:pt x="29885" y="513"/>
                      <a:pt x="30183" y="417"/>
                      <a:pt x="30302" y="251"/>
                    </a:cubicBezTo>
                    <a:cubicBezTo>
                      <a:pt x="30576" y="417"/>
                      <a:pt x="30945" y="513"/>
                      <a:pt x="31326" y="513"/>
                    </a:cubicBezTo>
                    <a:cubicBezTo>
                      <a:pt x="31683" y="513"/>
                      <a:pt x="31969" y="417"/>
                      <a:pt x="32088" y="251"/>
                    </a:cubicBezTo>
                    <a:cubicBezTo>
                      <a:pt x="32362" y="417"/>
                      <a:pt x="32755" y="513"/>
                      <a:pt x="33112" y="513"/>
                    </a:cubicBezTo>
                    <a:cubicBezTo>
                      <a:pt x="33481" y="513"/>
                      <a:pt x="33755" y="417"/>
                      <a:pt x="33862" y="251"/>
                    </a:cubicBezTo>
                    <a:cubicBezTo>
                      <a:pt x="34148" y="417"/>
                      <a:pt x="34553" y="513"/>
                      <a:pt x="34910" y="513"/>
                    </a:cubicBezTo>
                    <a:cubicBezTo>
                      <a:pt x="35231" y="513"/>
                      <a:pt x="35469" y="441"/>
                      <a:pt x="35600" y="310"/>
                    </a:cubicBezTo>
                    <a:cubicBezTo>
                      <a:pt x="35648" y="263"/>
                      <a:pt x="35672" y="203"/>
                      <a:pt x="35684" y="155"/>
                    </a:cubicBezTo>
                    <a:lnTo>
                      <a:pt x="35696" y="155"/>
                    </a:lnTo>
                    <a:lnTo>
                      <a:pt x="35696" y="1"/>
                    </a:lnTo>
                    <a:lnTo>
                      <a:pt x="35541" y="1"/>
                    </a:lnTo>
                    <a:lnTo>
                      <a:pt x="35541" y="84"/>
                    </a:lnTo>
                    <a:cubicBezTo>
                      <a:pt x="35541" y="132"/>
                      <a:pt x="35529" y="167"/>
                      <a:pt x="35493" y="203"/>
                    </a:cubicBezTo>
                    <a:cubicBezTo>
                      <a:pt x="35398" y="310"/>
                      <a:pt x="35184" y="370"/>
                      <a:pt x="34910" y="370"/>
                    </a:cubicBezTo>
                    <a:cubicBezTo>
                      <a:pt x="34541" y="370"/>
                      <a:pt x="34136" y="251"/>
                      <a:pt x="33874" y="84"/>
                    </a:cubicBezTo>
                    <a:lnTo>
                      <a:pt x="33791" y="24"/>
                    </a:lnTo>
                    <a:lnTo>
                      <a:pt x="33767" y="120"/>
                    </a:lnTo>
                    <a:cubicBezTo>
                      <a:pt x="33731" y="239"/>
                      <a:pt x="33517" y="370"/>
                      <a:pt x="33112" y="370"/>
                    </a:cubicBezTo>
                    <a:cubicBezTo>
                      <a:pt x="32743" y="370"/>
                      <a:pt x="32350" y="251"/>
                      <a:pt x="32100" y="84"/>
                    </a:cubicBezTo>
                    <a:lnTo>
                      <a:pt x="32017" y="24"/>
                    </a:lnTo>
                    <a:lnTo>
                      <a:pt x="31993" y="120"/>
                    </a:lnTo>
                    <a:cubicBezTo>
                      <a:pt x="31945" y="239"/>
                      <a:pt x="31719" y="370"/>
                      <a:pt x="31314" y="370"/>
                    </a:cubicBezTo>
                    <a:cubicBezTo>
                      <a:pt x="30957" y="370"/>
                      <a:pt x="30564" y="251"/>
                      <a:pt x="30326" y="84"/>
                    </a:cubicBezTo>
                    <a:lnTo>
                      <a:pt x="30255" y="24"/>
                    </a:lnTo>
                    <a:lnTo>
                      <a:pt x="30219" y="108"/>
                    </a:lnTo>
                    <a:cubicBezTo>
                      <a:pt x="30159" y="239"/>
                      <a:pt x="29921" y="370"/>
                      <a:pt x="29528" y="370"/>
                    </a:cubicBezTo>
                    <a:cubicBezTo>
                      <a:pt x="29159" y="370"/>
                      <a:pt x="28778" y="251"/>
                      <a:pt x="28552" y="84"/>
                    </a:cubicBezTo>
                    <a:lnTo>
                      <a:pt x="28480" y="24"/>
                    </a:lnTo>
                    <a:lnTo>
                      <a:pt x="28445" y="108"/>
                    </a:lnTo>
                    <a:cubicBezTo>
                      <a:pt x="28373" y="239"/>
                      <a:pt x="28135" y="370"/>
                      <a:pt x="27730" y="370"/>
                    </a:cubicBezTo>
                    <a:cubicBezTo>
                      <a:pt x="27361" y="370"/>
                      <a:pt x="26992" y="263"/>
                      <a:pt x="26778" y="84"/>
                    </a:cubicBezTo>
                    <a:lnTo>
                      <a:pt x="26706" y="24"/>
                    </a:lnTo>
                    <a:lnTo>
                      <a:pt x="26671" y="108"/>
                    </a:lnTo>
                    <a:cubicBezTo>
                      <a:pt x="26575" y="263"/>
                      <a:pt x="26278" y="370"/>
                      <a:pt x="25933" y="370"/>
                    </a:cubicBezTo>
                    <a:cubicBezTo>
                      <a:pt x="25563" y="370"/>
                      <a:pt x="25206" y="263"/>
                      <a:pt x="25004" y="84"/>
                    </a:cubicBezTo>
                    <a:lnTo>
                      <a:pt x="24932" y="24"/>
                    </a:lnTo>
                    <a:lnTo>
                      <a:pt x="24897" y="108"/>
                    </a:lnTo>
                    <a:cubicBezTo>
                      <a:pt x="24790" y="263"/>
                      <a:pt x="24492" y="370"/>
                      <a:pt x="24135" y="370"/>
                    </a:cubicBezTo>
                    <a:cubicBezTo>
                      <a:pt x="23778" y="370"/>
                      <a:pt x="23420" y="263"/>
                      <a:pt x="23230" y="84"/>
                    </a:cubicBezTo>
                    <a:lnTo>
                      <a:pt x="23170" y="24"/>
                    </a:lnTo>
                    <a:lnTo>
                      <a:pt x="23123" y="96"/>
                    </a:lnTo>
                    <a:cubicBezTo>
                      <a:pt x="23004" y="263"/>
                      <a:pt x="22694" y="370"/>
                      <a:pt x="22337" y="370"/>
                    </a:cubicBezTo>
                    <a:cubicBezTo>
                      <a:pt x="21980" y="370"/>
                      <a:pt x="21634" y="263"/>
                      <a:pt x="21456" y="84"/>
                    </a:cubicBezTo>
                    <a:lnTo>
                      <a:pt x="21396" y="24"/>
                    </a:lnTo>
                    <a:lnTo>
                      <a:pt x="21349" y="96"/>
                    </a:lnTo>
                    <a:cubicBezTo>
                      <a:pt x="21218" y="263"/>
                      <a:pt x="20908" y="370"/>
                      <a:pt x="20539" y="370"/>
                    </a:cubicBezTo>
                    <a:cubicBezTo>
                      <a:pt x="20182" y="370"/>
                      <a:pt x="19848" y="263"/>
                      <a:pt x="19682" y="96"/>
                    </a:cubicBezTo>
                    <a:lnTo>
                      <a:pt x="19622" y="24"/>
                    </a:lnTo>
                    <a:lnTo>
                      <a:pt x="19575" y="96"/>
                    </a:lnTo>
                    <a:cubicBezTo>
                      <a:pt x="19432" y="263"/>
                      <a:pt x="19110" y="370"/>
                      <a:pt x="18753" y="370"/>
                    </a:cubicBezTo>
                    <a:cubicBezTo>
                      <a:pt x="18384" y="370"/>
                      <a:pt x="18051" y="263"/>
                      <a:pt x="17908" y="96"/>
                    </a:cubicBezTo>
                    <a:lnTo>
                      <a:pt x="17848" y="24"/>
                    </a:lnTo>
                    <a:lnTo>
                      <a:pt x="17801" y="96"/>
                    </a:lnTo>
                    <a:cubicBezTo>
                      <a:pt x="17646" y="263"/>
                      <a:pt x="17312" y="370"/>
                      <a:pt x="16955" y="370"/>
                    </a:cubicBezTo>
                    <a:cubicBezTo>
                      <a:pt x="16586" y="370"/>
                      <a:pt x="16265" y="263"/>
                      <a:pt x="16134" y="96"/>
                    </a:cubicBezTo>
                    <a:lnTo>
                      <a:pt x="16074" y="24"/>
                    </a:lnTo>
                    <a:lnTo>
                      <a:pt x="16027" y="96"/>
                    </a:lnTo>
                    <a:cubicBezTo>
                      <a:pt x="15860" y="263"/>
                      <a:pt x="15515" y="370"/>
                      <a:pt x="15157" y="370"/>
                    </a:cubicBezTo>
                    <a:cubicBezTo>
                      <a:pt x="14800" y="370"/>
                      <a:pt x="14479" y="263"/>
                      <a:pt x="14360" y="96"/>
                    </a:cubicBezTo>
                    <a:lnTo>
                      <a:pt x="14312" y="24"/>
                    </a:lnTo>
                    <a:lnTo>
                      <a:pt x="14241" y="84"/>
                    </a:lnTo>
                    <a:cubicBezTo>
                      <a:pt x="14074" y="263"/>
                      <a:pt x="13729" y="370"/>
                      <a:pt x="13360" y="370"/>
                    </a:cubicBezTo>
                    <a:cubicBezTo>
                      <a:pt x="13002" y="370"/>
                      <a:pt x="12693" y="263"/>
                      <a:pt x="12586" y="96"/>
                    </a:cubicBezTo>
                    <a:lnTo>
                      <a:pt x="12538" y="24"/>
                    </a:lnTo>
                    <a:lnTo>
                      <a:pt x="12467" y="84"/>
                    </a:lnTo>
                    <a:cubicBezTo>
                      <a:pt x="12288" y="263"/>
                      <a:pt x="11931" y="370"/>
                      <a:pt x="11562" y="370"/>
                    </a:cubicBezTo>
                    <a:cubicBezTo>
                      <a:pt x="11205" y="370"/>
                      <a:pt x="10907" y="263"/>
                      <a:pt x="10812" y="108"/>
                    </a:cubicBezTo>
                    <a:lnTo>
                      <a:pt x="10764" y="24"/>
                    </a:lnTo>
                    <a:lnTo>
                      <a:pt x="10693" y="84"/>
                    </a:lnTo>
                    <a:cubicBezTo>
                      <a:pt x="10502" y="263"/>
                      <a:pt x="10133" y="370"/>
                      <a:pt x="9764" y="370"/>
                    </a:cubicBezTo>
                    <a:cubicBezTo>
                      <a:pt x="9419" y="370"/>
                      <a:pt x="9121" y="263"/>
                      <a:pt x="9038" y="108"/>
                    </a:cubicBezTo>
                    <a:lnTo>
                      <a:pt x="8990" y="24"/>
                    </a:lnTo>
                    <a:lnTo>
                      <a:pt x="8919" y="84"/>
                    </a:lnTo>
                    <a:cubicBezTo>
                      <a:pt x="8716" y="263"/>
                      <a:pt x="8335" y="370"/>
                      <a:pt x="7978" y="370"/>
                    </a:cubicBezTo>
                    <a:cubicBezTo>
                      <a:pt x="7573" y="370"/>
                      <a:pt x="7323" y="239"/>
                      <a:pt x="7264" y="108"/>
                    </a:cubicBezTo>
                    <a:lnTo>
                      <a:pt x="7216" y="24"/>
                    </a:lnTo>
                    <a:lnTo>
                      <a:pt x="7144" y="84"/>
                    </a:lnTo>
                    <a:cubicBezTo>
                      <a:pt x="6918" y="251"/>
                      <a:pt x="6537" y="370"/>
                      <a:pt x="6180" y="370"/>
                    </a:cubicBezTo>
                    <a:cubicBezTo>
                      <a:pt x="5775" y="370"/>
                      <a:pt x="5537" y="239"/>
                      <a:pt x="5490" y="108"/>
                    </a:cubicBezTo>
                    <a:lnTo>
                      <a:pt x="5454" y="24"/>
                    </a:lnTo>
                    <a:lnTo>
                      <a:pt x="5370" y="84"/>
                    </a:lnTo>
                    <a:cubicBezTo>
                      <a:pt x="5132" y="251"/>
                      <a:pt x="4751" y="370"/>
                      <a:pt x="4382" y="370"/>
                    </a:cubicBezTo>
                    <a:cubicBezTo>
                      <a:pt x="3977" y="370"/>
                      <a:pt x="3763" y="239"/>
                      <a:pt x="3715" y="120"/>
                    </a:cubicBezTo>
                    <a:lnTo>
                      <a:pt x="3680" y="24"/>
                    </a:lnTo>
                    <a:lnTo>
                      <a:pt x="3596" y="84"/>
                    </a:lnTo>
                    <a:cubicBezTo>
                      <a:pt x="3346" y="251"/>
                      <a:pt x="2953" y="370"/>
                      <a:pt x="2584" y="370"/>
                    </a:cubicBezTo>
                    <a:cubicBezTo>
                      <a:pt x="2191" y="370"/>
                      <a:pt x="1977" y="239"/>
                      <a:pt x="1941" y="120"/>
                    </a:cubicBezTo>
                    <a:lnTo>
                      <a:pt x="1906" y="24"/>
                    </a:lnTo>
                    <a:lnTo>
                      <a:pt x="1822" y="84"/>
                    </a:lnTo>
                    <a:cubicBezTo>
                      <a:pt x="1560" y="251"/>
                      <a:pt x="1156" y="370"/>
                      <a:pt x="787" y="370"/>
                    </a:cubicBezTo>
                    <a:cubicBezTo>
                      <a:pt x="525" y="370"/>
                      <a:pt x="310" y="310"/>
                      <a:pt x="215" y="203"/>
                    </a:cubicBezTo>
                    <a:cubicBezTo>
                      <a:pt x="167" y="167"/>
                      <a:pt x="156" y="132"/>
                      <a:pt x="156" y="84"/>
                    </a:cubicBez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9" name="Google Shape;12859;p34"/>
              <p:cNvSpPr/>
              <p:nvPr/>
            </p:nvSpPr>
            <p:spPr>
              <a:xfrm flipH="1">
                <a:off x="8775969" y="597806"/>
                <a:ext cx="2790361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34326" h="489" extrusionOk="0">
                    <a:moveTo>
                      <a:pt x="36" y="1"/>
                    </a:moveTo>
                    <a:lnTo>
                      <a:pt x="36" y="84"/>
                    </a:lnTo>
                    <a:lnTo>
                      <a:pt x="12" y="72"/>
                    </a:lnTo>
                    <a:lnTo>
                      <a:pt x="12" y="72"/>
                    </a:lnTo>
                    <a:cubicBezTo>
                      <a:pt x="0" y="156"/>
                      <a:pt x="36" y="227"/>
                      <a:pt x="96" y="298"/>
                    </a:cubicBezTo>
                    <a:cubicBezTo>
                      <a:pt x="215" y="418"/>
                      <a:pt x="453" y="489"/>
                      <a:pt x="762" y="489"/>
                    </a:cubicBezTo>
                    <a:cubicBezTo>
                      <a:pt x="1119" y="489"/>
                      <a:pt x="1500" y="394"/>
                      <a:pt x="1762" y="239"/>
                    </a:cubicBezTo>
                    <a:cubicBezTo>
                      <a:pt x="1881" y="406"/>
                      <a:pt x="2143" y="489"/>
                      <a:pt x="2489" y="489"/>
                    </a:cubicBezTo>
                    <a:cubicBezTo>
                      <a:pt x="2846" y="489"/>
                      <a:pt x="3215" y="394"/>
                      <a:pt x="3477" y="239"/>
                    </a:cubicBezTo>
                    <a:cubicBezTo>
                      <a:pt x="3596" y="406"/>
                      <a:pt x="3870" y="489"/>
                      <a:pt x="4215" y="489"/>
                    </a:cubicBezTo>
                    <a:cubicBezTo>
                      <a:pt x="4572" y="489"/>
                      <a:pt x="4941" y="394"/>
                      <a:pt x="5191" y="239"/>
                    </a:cubicBezTo>
                    <a:cubicBezTo>
                      <a:pt x="5310" y="406"/>
                      <a:pt x="5596" y="489"/>
                      <a:pt x="5942" y="489"/>
                    </a:cubicBezTo>
                    <a:cubicBezTo>
                      <a:pt x="6299" y="489"/>
                      <a:pt x="6656" y="394"/>
                      <a:pt x="6894" y="239"/>
                    </a:cubicBezTo>
                    <a:cubicBezTo>
                      <a:pt x="7037" y="394"/>
                      <a:pt x="7323" y="489"/>
                      <a:pt x="7668" y="489"/>
                    </a:cubicBezTo>
                    <a:cubicBezTo>
                      <a:pt x="8025" y="489"/>
                      <a:pt x="8382" y="394"/>
                      <a:pt x="8609" y="239"/>
                    </a:cubicBezTo>
                    <a:cubicBezTo>
                      <a:pt x="8751" y="394"/>
                      <a:pt x="9037" y="489"/>
                      <a:pt x="9394" y="489"/>
                    </a:cubicBezTo>
                    <a:cubicBezTo>
                      <a:pt x="9752" y="489"/>
                      <a:pt x="10097" y="394"/>
                      <a:pt x="10323" y="239"/>
                    </a:cubicBezTo>
                    <a:cubicBezTo>
                      <a:pt x="10466" y="394"/>
                      <a:pt x="10764" y="489"/>
                      <a:pt x="11121" y="489"/>
                    </a:cubicBezTo>
                    <a:cubicBezTo>
                      <a:pt x="11478" y="489"/>
                      <a:pt x="11811" y="394"/>
                      <a:pt x="12026" y="239"/>
                    </a:cubicBezTo>
                    <a:cubicBezTo>
                      <a:pt x="12192" y="394"/>
                      <a:pt x="12490" y="489"/>
                      <a:pt x="12847" y="489"/>
                    </a:cubicBezTo>
                    <a:cubicBezTo>
                      <a:pt x="13204" y="489"/>
                      <a:pt x="13538" y="394"/>
                      <a:pt x="13740" y="239"/>
                    </a:cubicBezTo>
                    <a:cubicBezTo>
                      <a:pt x="13907" y="394"/>
                      <a:pt x="14216" y="489"/>
                      <a:pt x="14574" y="489"/>
                    </a:cubicBezTo>
                    <a:cubicBezTo>
                      <a:pt x="14931" y="489"/>
                      <a:pt x="15252" y="394"/>
                      <a:pt x="15455" y="239"/>
                    </a:cubicBezTo>
                    <a:cubicBezTo>
                      <a:pt x="15633" y="394"/>
                      <a:pt x="15943" y="489"/>
                      <a:pt x="16300" y="489"/>
                    </a:cubicBezTo>
                    <a:cubicBezTo>
                      <a:pt x="16657" y="489"/>
                      <a:pt x="16979" y="394"/>
                      <a:pt x="17157" y="239"/>
                    </a:cubicBezTo>
                    <a:cubicBezTo>
                      <a:pt x="17348" y="394"/>
                      <a:pt x="17669" y="489"/>
                      <a:pt x="18026" y="489"/>
                    </a:cubicBezTo>
                    <a:cubicBezTo>
                      <a:pt x="18384" y="489"/>
                      <a:pt x="18693" y="394"/>
                      <a:pt x="18872" y="239"/>
                    </a:cubicBezTo>
                    <a:cubicBezTo>
                      <a:pt x="19062" y="394"/>
                      <a:pt x="19396" y="489"/>
                      <a:pt x="19753" y="489"/>
                    </a:cubicBezTo>
                    <a:cubicBezTo>
                      <a:pt x="20098" y="489"/>
                      <a:pt x="20408" y="394"/>
                      <a:pt x="20586" y="239"/>
                    </a:cubicBezTo>
                    <a:cubicBezTo>
                      <a:pt x="20789" y="394"/>
                      <a:pt x="21122" y="489"/>
                      <a:pt x="21479" y="489"/>
                    </a:cubicBezTo>
                    <a:cubicBezTo>
                      <a:pt x="21824" y="489"/>
                      <a:pt x="22134" y="394"/>
                      <a:pt x="22289" y="239"/>
                    </a:cubicBezTo>
                    <a:cubicBezTo>
                      <a:pt x="22503" y="394"/>
                      <a:pt x="22848" y="489"/>
                      <a:pt x="23206" y="489"/>
                    </a:cubicBezTo>
                    <a:cubicBezTo>
                      <a:pt x="23551" y="489"/>
                      <a:pt x="23849" y="394"/>
                      <a:pt x="24003" y="239"/>
                    </a:cubicBezTo>
                    <a:cubicBezTo>
                      <a:pt x="24230" y="394"/>
                      <a:pt x="24575" y="489"/>
                      <a:pt x="24932" y="489"/>
                    </a:cubicBezTo>
                    <a:cubicBezTo>
                      <a:pt x="25277" y="489"/>
                      <a:pt x="25563" y="394"/>
                      <a:pt x="25718" y="239"/>
                    </a:cubicBezTo>
                    <a:cubicBezTo>
                      <a:pt x="25944" y="394"/>
                      <a:pt x="26301" y="489"/>
                      <a:pt x="26646" y="489"/>
                    </a:cubicBezTo>
                    <a:cubicBezTo>
                      <a:pt x="27004" y="489"/>
                      <a:pt x="27289" y="394"/>
                      <a:pt x="27420" y="239"/>
                    </a:cubicBezTo>
                    <a:cubicBezTo>
                      <a:pt x="27670" y="394"/>
                      <a:pt x="28028" y="489"/>
                      <a:pt x="28373" y="489"/>
                    </a:cubicBezTo>
                    <a:cubicBezTo>
                      <a:pt x="28730" y="489"/>
                      <a:pt x="29004" y="394"/>
                      <a:pt x="29135" y="239"/>
                    </a:cubicBezTo>
                    <a:cubicBezTo>
                      <a:pt x="29385" y="394"/>
                      <a:pt x="29754" y="489"/>
                      <a:pt x="30099" y="489"/>
                    </a:cubicBezTo>
                    <a:cubicBezTo>
                      <a:pt x="30456" y="489"/>
                      <a:pt x="30730" y="406"/>
                      <a:pt x="30849" y="239"/>
                    </a:cubicBezTo>
                    <a:cubicBezTo>
                      <a:pt x="31099" y="394"/>
                      <a:pt x="31469" y="489"/>
                      <a:pt x="31826" y="489"/>
                    </a:cubicBezTo>
                    <a:cubicBezTo>
                      <a:pt x="32183" y="489"/>
                      <a:pt x="32445" y="406"/>
                      <a:pt x="32552" y="239"/>
                    </a:cubicBezTo>
                    <a:cubicBezTo>
                      <a:pt x="32826" y="394"/>
                      <a:pt x="33207" y="489"/>
                      <a:pt x="33552" y="489"/>
                    </a:cubicBezTo>
                    <a:cubicBezTo>
                      <a:pt x="33862" y="489"/>
                      <a:pt x="34100" y="418"/>
                      <a:pt x="34231" y="298"/>
                    </a:cubicBezTo>
                    <a:cubicBezTo>
                      <a:pt x="34266" y="251"/>
                      <a:pt x="34290" y="203"/>
                      <a:pt x="34302" y="156"/>
                    </a:cubicBezTo>
                    <a:lnTo>
                      <a:pt x="34326" y="156"/>
                    </a:lnTo>
                    <a:lnTo>
                      <a:pt x="34326" y="1"/>
                    </a:lnTo>
                    <a:lnTo>
                      <a:pt x="34159" y="1"/>
                    </a:lnTo>
                    <a:lnTo>
                      <a:pt x="34171" y="84"/>
                    </a:lnTo>
                    <a:cubicBezTo>
                      <a:pt x="34171" y="120"/>
                      <a:pt x="34147" y="156"/>
                      <a:pt x="34124" y="191"/>
                    </a:cubicBezTo>
                    <a:cubicBezTo>
                      <a:pt x="34028" y="287"/>
                      <a:pt x="33814" y="346"/>
                      <a:pt x="33552" y="346"/>
                    </a:cubicBezTo>
                    <a:cubicBezTo>
                      <a:pt x="33207" y="346"/>
                      <a:pt x="32814" y="239"/>
                      <a:pt x="32564" y="72"/>
                    </a:cubicBezTo>
                    <a:lnTo>
                      <a:pt x="32481" y="25"/>
                    </a:lnTo>
                    <a:lnTo>
                      <a:pt x="32457" y="120"/>
                    </a:lnTo>
                    <a:cubicBezTo>
                      <a:pt x="32421" y="227"/>
                      <a:pt x="32207" y="346"/>
                      <a:pt x="31826" y="346"/>
                    </a:cubicBezTo>
                    <a:cubicBezTo>
                      <a:pt x="31480" y="346"/>
                      <a:pt x="31099" y="239"/>
                      <a:pt x="30861" y="72"/>
                    </a:cubicBezTo>
                    <a:lnTo>
                      <a:pt x="30790" y="25"/>
                    </a:lnTo>
                    <a:lnTo>
                      <a:pt x="30754" y="108"/>
                    </a:lnTo>
                    <a:cubicBezTo>
                      <a:pt x="30707" y="227"/>
                      <a:pt x="30480" y="346"/>
                      <a:pt x="30099" y="346"/>
                    </a:cubicBezTo>
                    <a:cubicBezTo>
                      <a:pt x="29754" y="346"/>
                      <a:pt x="29385" y="239"/>
                      <a:pt x="29159" y="84"/>
                    </a:cubicBezTo>
                    <a:lnTo>
                      <a:pt x="29087" y="25"/>
                    </a:lnTo>
                    <a:lnTo>
                      <a:pt x="29040" y="108"/>
                    </a:lnTo>
                    <a:cubicBezTo>
                      <a:pt x="28992" y="227"/>
                      <a:pt x="28766" y="346"/>
                      <a:pt x="28373" y="346"/>
                    </a:cubicBezTo>
                    <a:cubicBezTo>
                      <a:pt x="28028" y="346"/>
                      <a:pt x="27659" y="239"/>
                      <a:pt x="27444" y="84"/>
                    </a:cubicBezTo>
                    <a:lnTo>
                      <a:pt x="27385" y="25"/>
                    </a:lnTo>
                    <a:lnTo>
                      <a:pt x="27337" y="108"/>
                    </a:lnTo>
                    <a:cubicBezTo>
                      <a:pt x="27278" y="227"/>
                      <a:pt x="27039" y="346"/>
                      <a:pt x="26646" y="346"/>
                    </a:cubicBezTo>
                    <a:cubicBezTo>
                      <a:pt x="26301" y="346"/>
                      <a:pt x="25944" y="239"/>
                      <a:pt x="25742" y="84"/>
                    </a:cubicBezTo>
                    <a:lnTo>
                      <a:pt x="25682" y="25"/>
                    </a:lnTo>
                    <a:lnTo>
                      <a:pt x="25634" y="96"/>
                    </a:lnTo>
                    <a:cubicBezTo>
                      <a:pt x="25563" y="227"/>
                      <a:pt x="25313" y="346"/>
                      <a:pt x="24932" y="346"/>
                    </a:cubicBezTo>
                    <a:cubicBezTo>
                      <a:pt x="24575" y="346"/>
                      <a:pt x="24230" y="239"/>
                      <a:pt x="24039" y="84"/>
                    </a:cubicBezTo>
                    <a:lnTo>
                      <a:pt x="23979" y="25"/>
                    </a:lnTo>
                    <a:lnTo>
                      <a:pt x="23932" y="96"/>
                    </a:lnTo>
                    <a:cubicBezTo>
                      <a:pt x="23849" y="215"/>
                      <a:pt x="23587" y="346"/>
                      <a:pt x="23206" y="346"/>
                    </a:cubicBezTo>
                    <a:cubicBezTo>
                      <a:pt x="22848" y="346"/>
                      <a:pt x="22515" y="239"/>
                      <a:pt x="22336" y="84"/>
                    </a:cubicBezTo>
                    <a:lnTo>
                      <a:pt x="22265" y="25"/>
                    </a:lnTo>
                    <a:lnTo>
                      <a:pt x="22217" y="96"/>
                    </a:lnTo>
                    <a:cubicBezTo>
                      <a:pt x="22110" y="251"/>
                      <a:pt x="21824" y="346"/>
                      <a:pt x="21479" y="346"/>
                    </a:cubicBezTo>
                    <a:cubicBezTo>
                      <a:pt x="21122" y="346"/>
                      <a:pt x="20789" y="239"/>
                      <a:pt x="20622" y="84"/>
                    </a:cubicBezTo>
                    <a:lnTo>
                      <a:pt x="20562" y="25"/>
                    </a:lnTo>
                    <a:lnTo>
                      <a:pt x="20515" y="96"/>
                    </a:lnTo>
                    <a:cubicBezTo>
                      <a:pt x="20396" y="251"/>
                      <a:pt x="20098" y="346"/>
                      <a:pt x="19753" y="346"/>
                    </a:cubicBezTo>
                    <a:cubicBezTo>
                      <a:pt x="19396" y="346"/>
                      <a:pt x="19074" y="239"/>
                      <a:pt x="18919" y="84"/>
                    </a:cubicBezTo>
                    <a:lnTo>
                      <a:pt x="18860" y="25"/>
                    </a:lnTo>
                    <a:lnTo>
                      <a:pt x="18812" y="96"/>
                    </a:lnTo>
                    <a:cubicBezTo>
                      <a:pt x="18681" y="251"/>
                      <a:pt x="18372" y="346"/>
                      <a:pt x="18026" y="346"/>
                    </a:cubicBezTo>
                    <a:cubicBezTo>
                      <a:pt x="17681" y="346"/>
                      <a:pt x="17360" y="239"/>
                      <a:pt x="17217" y="84"/>
                    </a:cubicBezTo>
                    <a:lnTo>
                      <a:pt x="17157" y="25"/>
                    </a:lnTo>
                    <a:lnTo>
                      <a:pt x="17110" y="84"/>
                    </a:lnTo>
                    <a:cubicBezTo>
                      <a:pt x="16967" y="239"/>
                      <a:pt x="16645" y="346"/>
                      <a:pt x="16300" y="346"/>
                    </a:cubicBezTo>
                    <a:cubicBezTo>
                      <a:pt x="15955" y="346"/>
                      <a:pt x="15645" y="251"/>
                      <a:pt x="15514" y="96"/>
                    </a:cubicBezTo>
                    <a:lnTo>
                      <a:pt x="15455" y="25"/>
                    </a:lnTo>
                    <a:lnTo>
                      <a:pt x="15395" y="84"/>
                    </a:lnTo>
                    <a:cubicBezTo>
                      <a:pt x="15240" y="239"/>
                      <a:pt x="14919" y="346"/>
                      <a:pt x="14574" y="346"/>
                    </a:cubicBezTo>
                    <a:cubicBezTo>
                      <a:pt x="14228" y="346"/>
                      <a:pt x="13931" y="251"/>
                      <a:pt x="13800" y="96"/>
                    </a:cubicBezTo>
                    <a:lnTo>
                      <a:pt x="13752" y="25"/>
                    </a:lnTo>
                    <a:lnTo>
                      <a:pt x="13692" y="84"/>
                    </a:lnTo>
                    <a:cubicBezTo>
                      <a:pt x="13526" y="239"/>
                      <a:pt x="13192" y="346"/>
                      <a:pt x="12847" y="346"/>
                    </a:cubicBezTo>
                    <a:cubicBezTo>
                      <a:pt x="12502" y="346"/>
                      <a:pt x="12204" y="251"/>
                      <a:pt x="12097" y="96"/>
                    </a:cubicBezTo>
                    <a:lnTo>
                      <a:pt x="12049" y="25"/>
                    </a:lnTo>
                    <a:lnTo>
                      <a:pt x="11990" y="84"/>
                    </a:lnTo>
                    <a:cubicBezTo>
                      <a:pt x="11811" y="239"/>
                      <a:pt x="11466" y="346"/>
                      <a:pt x="11121" y="346"/>
                    </a:cubicBezTo>
                    <a:cubicBezTo>
                      <a:pt x="10728" y="346"/>
                      <a:pt x="10478" y="227"/>
                      <a:pt x="10394" y="96"/>
                    </a:cubicBezTo>
                    <a:lnTo>
                      <a:pt x="10347" y="25"/>
                    </a:lnTo>
                    <a:lnTo>
                      <a:pt x="10287" y="84"/>
                    </a:lnTo>
                    <a:cubicBezTo>
                      <a:pt x="10097" y="239"/>
                      <a:pt x="9740" y="346"/>
                      <a:pt x="9394" y="346"/>
                    </a:cubicBezTo>
                    <a:cubicBezTo>
                      <a:pt x="9001" y="346"/>
                      <a:pt x="8763" y="227"/>
                      <a:pt x="8692" y="96"/>
                    </a:cubicBezTo>
                    <a:lnTo>
                      <a:pt x="8644" y="25"/>
                    </a:lnTo>
                    <a:lnTo>
                      <a:pt x="8573" y="84"/>
                    </a:lnTo>
                    <a:cubicBezTo>
                      <a:pt x="8382" y="239"/>
                      <a:pt x="8025" y="346"/>
                      <a:pt x="7668" y="346"/>
                    </a:cubicBezTo>
                    <a:cubicBezTo>
                      <a:pt x="7287" y="346"/>
                      <a:pt x="7049" y="227"/>
                      <a:pt x="6977" y="108"/>
                    </a:cubicBezTo>
                    <a:lnTo>
                      <a:pt x="6942" y="25"/>
                    </a:lnTo>
                    <a:lnTo>
                      <a:pt x="6870" y="84"/>
                    </a:lnTo>
                    <a:cubicBezTo>
                      <a:pt x="6656" y="239"/>
                      <a:pt x="6299" y="346"/>
                      <a:pt x="5942" y="346"/>
                    </a:cubicBezTo>
                    <a:cubicBezTo>
                      <a:pt x="5561" y="346"/>
                      <a:pt x="5334" y="227"/>
                      <a:pt x="5275" y="108"/>
                    </a:cubicBezTo>
                    <a:lnTo>
                      <a:pt x="5239" y="25"/>
                    </a:lnTo>
                    <a:lnTo>
                      <a:pt x="5168" y="84"/>
                    </a:lnTo>
                    <a:cubicBezTo>
                      <a:pt x="4941" y="239"/>
                      <a:pt x="4572" y="346"/>
                      <a:pt x="4215" y="346"/>
                    </a:cubicBezTo>
                    <a:cubicBezTo>
                      <a:pt x="3834" y="346"/>
                      <a:pt x="3620" y="227"/>
                      <a:pt x="3572" y="108"/>
                    </a:cubicBezTo>
                    <a:lnTo>
                      <a:pt x="3536" y="25"/>
                    </a:lnTo>
                    <a:lnTo>
                      <a:pt x="3465" y="84"/>
                    </a:lnTo>
                    <a:cubicBezTo>
                      <a:pt x="3227" y="239"/>
                      <a:pt x="2846" y="346"/>
                      <a:pt x="2489" y="346"/>
                    </a:cubicBezTo>
                    <a:cubicBezTo>
                      <a:pt x="2108" y="346"/>
                      <a:pt x="1905" y="227"/>
                      <a:pt x="1870" y="120"/>
                    </a:cubicBezTo>
                    <a:lnTo>
                      <a:pt x="1834" y="25"/>
                    </a:lnTo>
                    <a:lnTo>
                      <a:pt x="1751" y="72"/>
                    </a:lnTo>
                    <a:cubicBezTo>
                      <a:pt x="1512" y="239"/>
                      <a:pt x="1119" y="346"/>
                      <a:pt x="762" y="346"/>
                    </a:cubicBezTo>
                    <a:cubicBezTo>
                      <a:pt x="500" y="346"/>
                      <a:pt x="298" y="287"/>
                      <a:pt x="203" y="191"/>
                    </a:cubicBezTo>
                    <a:cubicBezTo>
                      <a:pt x="167" y="156"/>
                      <a:pt x="155" y="120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0" name="Google Shape;12860;p34"/>
              <p:cNvSpPr/>
              <p:nvPr/>
            </p:nvSpPr>
            <p:spPr>
              <a:xfrm flipH="1">
                <a:off x="8828158" y="520665"/>
                <a:ext cx="2685903" cy="37679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465" extrusionOk="0">
                    <a:moveTo>
                      <a:pt x="36" y="0"/>
                    </a:moveTo>
                    <a:lnTo>
                      <a:pt x="36" y="72"/>
                    </a:lnTo>
                    <a:lnTo>
                      <a:pt x="0" y="72"/>
                    </a:lnTo>
                    <a:cubicBezTo>
                      <a:pt x="0" y="143"/>
                      <a:pt x="24" y="215"/>
                      <a:pt x="84" y="274"/>
                    </a:cubicBezTo>
                    <a:cubicBezTo>
                      <a:pt x="203" y="393"/>
                      <a:pt x="441" y="465"/>
                      <a:pt x="738" y="465"/>
                    </a:cubicBezTo>
                    <a:cubicBezTo>
                      <a:pt x="1084" y="465"/>
                      <a:pt x="1441" y="381"/>
                      <a:pt x="1703" y="238"/>
                    </a:cubicBezTo>
                    <a:cubicBezTo>
                      <a:pt x="1810" y="381"/>
                      <a:pt x="2072" y="465"/>
                      <a:pt x="2405" y="465"/>
                    </a:cubicBezTo>
                    <a:cubicBezTo>
                      <a:pt x="2739" y="465"/>
                      <a:pt x="3096" y="381"/>
                      <a:pt x="3346" y="238"/>
                    </a:cubicBezTo>
                    <a:cubicBezTo>
                      <a:pt x="3465" y="381"/>
                      <a:pt x="3727" y="465"/>
                      <a:pt x="4060" y="465"/>
                    </a:cubicBezTo>
                    <a:cubicBezTo>
                      <a:pt x="4406" y="465"/>
                      <a:pt x="4751" y="381"/>
                      <a:pt x="4989" y="238"/>
                    </a:cubicBezTo>
                    <a:cubicBezTo>
                      <a:pt x="5120" y="381"/>
                      <a:pt x="5382" y="465"/>
                      <a:pt x="5727" y="465"/>
                    </a:cubicBezTo>
                    <a:cubicBezTo>
                      <a:pt x="6061" y="465"/>
                      <a:pt x="6406" y="381"/>
                      <a:pt x="6644" y="238"/>
                    </a:cubicBezTo>
                    <a:cubicBezTo>
                      <a:pt x="6775" y="381"/>
                      <a:pt x="7049" y="465"/>
                      <a:pt x="7382" y="465"/>
                    </a:cubicBezTo>
                    <a:cubicBezTo>
                      <a:pt x="7727" y="465"/>
                      <a:pt x="8061" y="381"/>
                      <a:pt x="8287" y="238"/>
                    </a:cubicBezTo>
                    <a:cubicBezTo>
                      <a:pt x="8430" y="381"/>
                      <a:pt x="8704" y="465"/>
                      <a:pt x="9049" y="465"/>
                    </a:cubicBezTo>
                    <a:cubicBezTo>
                      <a:pt x="9382" y="465"/>
                      <a:pt x="9716" y="381"/>
                      <a:pt x="9930" y="238"/>
                    </a:cubicBezTo>
                    <a:cubicBezTo>
                      <a:pt x="10085" y="381"/>
                      <a:pt x="10371" y="465"/>
                      <a:pt x="10704" y="465"/>
                    </a:cubicBezTo>
                    <a:cubicBezTo>
                      <a:pt x="11049" y="465"/>
                      <a:pt x="11371" y="381"/>
                      <a:pt x="11585" y="238"/>
                    </a:cubicBezTo>
                    <a:cubicBezTo>
                      <a:pt x="11740" y="381"/>
                      <a:pt x="12026" y="465"/>
                      <a:pt x="12371" y="465"/>
                    </a:cubicBezTo>
                    <a:cubicBezTo>
                      <a:pt x="12704" y="465"/>
                      <a:pt x="13026" y="381"/>
                      <a:pt x="13228" y="238"/>
                    </a:cubicBezTo>
                    <a:cubicBezTo>
                      <a:pt x="13395" y="381"/>
                      <a:pt x="13692" y="465"/>
                      <a:pt x="14026" y="465"/>
                    </a:cubicBezTo>
                    <a:cubicBezTo>
                      <a:pt x="14371" y="465"/>
                      <a:pt x="14681" y="381"/>
                      <a:pt x="14871" y="238"/>
                    </a:cubicBezTo>
                    <a:cubicBezTo>
                      <a:pt x="15038" y="381"/>
                      <a:pt x="15347" y="465"/>
                      <a:pt x="15693" y="465"/>
                    </a:cubicBezTo>
                    <a:cubicBezTo>
                      <a:pt x="16026" y="465"/>
                      <a:pt x="16336" y="381"/>
                      <a:pt x="16514" y="238"/>
                    </a:cubicBezTo>
                    <a:cubicBezTo>
                      <a:pt x="16693" y="381"/>
                      <a:pt x="17002" y="465"/>
                      <a:pt x="17348" y="465"/>
                    </a:cubicBezTo>
                    <a:cubicBezTo>
                      <a:pt x="17693" y="465"/>
                      <a:pt x="17991" y="381"/>
                      <a:pt x="18169" y="238"/>
                    </a:cubicBezTo>
                    <a:cubicBezTo>
                      <a:pt x="18348" y="381"/>
                      <a:pt x="18669" y="465"/>
                      <a:pt x="19015" y="465"/>
                    </a:cubicBezTo>
                    <a:cubicBezTo>
                      <a:pt x="19348" y="465"/>
                      <a:pt x="19646" y="381"/>
                      <a:pt x="19812" y="238"/>
                    </a:cubicBezTo>
                    <a:cubicBezTo>
                      <a:pt x="20003" y="381"/>
                      <a:pt x="20324" y="465"/>
                      <a:pt x="20669" y="465"/>
                    </a:cubicBezTo>
                    <a:cubicBezTo>
                      <a:pt x="21015" y="465"/>
                      <a:pt x="21301" y="381"/>
                      <a:pt x="21455" y="238"/>
                    </a:cubicBezTo>
                    <a:cubicBezTo>
                      <a:pt x="21658" y="381"/>
                      <a:pt x="21991" y="465"/>
                      <a:pt x="22336" y="465"/>
                    </a:cubicBezTo>
                    <a:cubicBezTo>
                      <a:pt x="22670" y="465"/>
                      <a:pt x="22955" y="381"/>
                      <a:pt x="23098" y="238"/>
                    </a:cubicBezTo>
                    <a:cubicBezTo>
                      <a:pt x="23313" y="381"/>
                      <a:pt x="23646" y="465"/>
                      <a:pt x="23991" y="465"/>
                    </a:cubicBezTo>
                    <a:cubicBezTo>
                      <a:pt x="24325" y="465"/>
                      <a:pt x="24610" y="381"/>
                      <a:pt x="24753" y="238"/>
                    </a:cubicBezTo>
                    <a:cubicBezTo>
                      <a:pt x="24968" y="381"/>
                      <a:pt x="25313" y="465"/>
                      <a:pt x="25658" y="465"/>
                    </a:cubicBezTo>
                    <a:cubicBezTo>
                      <a:pt x="25992" y="465"/>
                      <a:pt x="26265" y="381"/>
                      <a:pt x="26396" y="238"/>
                    </a:cubicBezTo>
                    <a:cubicBezTo>
                      <a:pt x="26635" y="381"/>
                      <a:pt x="26968" y="465"/>
                      <a:pt x="27313" y="465"/>
                    </a:cubicBezTo>
                    <a:cubicBezTo>
                      <a:pt x="27647" y="465"/>
                      <a:pt x="27920" y="381"/>
                      <a:pt x="28039" y="238"/>
                    </a:cubicBezTo>
                    <a:cubicBezTo>
                      <a:pt x="28289" y="381"/>
                      <a:pt x="28635" y="465"/>
                      <a:pt x="28968" y="465"/>
                    </a:cubicBezTo>
                    <a:cubicBezTo>
                      <a:pt x="29313" y="465"/>
                      <a:pt x="29575" y="381"/>
                      <a:pt x="29694" y="238"/>
                    </a:cubicBezTo>
                    <a:cubicBezTo>
                      <a:pt x="29944" y="381"/>
                      <a:pt x="30290" y="465"/>
                      <a:pt x="30635" y="465"/>
                    </a:cubicBezTo>
                    <a:cubicBezTo>
                      <a:pt x="30968" y="465"/>
                      <a:pt x="31230" y="381"/>
                      <a:pt x="31337" y="238"/>
                    </a:cubicBezTo>
                    <a:cubicBezTo>
                      <a:pt x="31599" y="381"/>
                      <a:pt x="31957" y="465"/>
                      <a:pt x="32290" y="465"/>
                    </a:cubicBezTo>
                    <a:cubicBezTo>
                      <a:pt x="32588" y="465"/>
                      <a:pt x="32838" y="393"/>
                      <a:pt x="32957" y="274"/>
                    </a:cubicBezTo>
                    <a:cubicBezTo>
                      <a:pt x="32992" y="238"/>
                      <a:pt x="33016" y="191"/>
                      <a:pt x="33028" y="155"/>
                    </a:cubicBezTo>
                    <a:lnTo>
                      <a:pt x="33040" y="155"/>
                    </a:lnTo>
                    <a:lnTo>
                      <a:pt x="33040" y="0"/>
                    </a:lnTo>
                    <a:lnTo>
                      <a:pt x="32885" y="0"/>
                    </a:lnTo>
                    <a:lnTo>
                      <a:pt x="32885" y="72"/>
                    </a:lnTo>
                    <a:cubicBezTo>
                      <a:pt x="32885" y="107"/>
                      <a:pt x="32873" y="143"/>
                      <a:pt x="32850" y="167"/>
                    </a:cubicBezTo>
                    <a:cubicBezTo>
                      <a:pt x="32754" y="262"/>
                      <a:pt x="32552" y="310"/>
                      <a:pt x="32290" y="310"/>
                    </a:cubicBezTo>
                    <a:cubicBezTo>
                      <a:pt x="31957" y="310"/>
                      <a:pt x="31588" y="215"/>
                      <a:pt x="31349" y="72"/>
                    </a:cubicBezTo>
                    <a:lnTo>
                      <a:pt x="31278" y="24"/>
                    </a:lnTo>
                    <a:lnTo>
                      <a:pt x="31242" y="107"/>
                    </a:lnTo>
                    <a:cubicBezTo>
                      <a:pt x="31207" y="215"/>
                      <a:pt x="31004" y="310"/>
                      <a:pt x="30635" y="310"/>
                    </a:cubicBezTo>
                    <a:cubicBezTo>
                      <a:pt x="30302" y="310"/>
                      <a:pt x="29933" y="215"/>
                      <a:pt x="29706" y="72"/>
                    </a:cubicBezTo>
                    <a:lnTo>
                      <a:pt x="29635" y="24"/>
                    </a:lnTo>
                    <a:lnTo>
                      <a:pt x="29599" y="107"/>
                    </a:lnTo>
                    <a:cubicBezTo>
                      <a:pt x="29552" y="203"/>
                      <a:pt x="29337" y="310"/>
                      <a:pt x="28980" y="310"/>
                    </a:cubicBezTo>
                    <a:cubicBezTo>
                      <a:pt x="28635" y="310"/>
                      <a:pt x="28278" y="215"/>
                      <a:pt x="28063" y="72"/>
                    </a:cubicBezTo>
                    <a:lnTo>
                      <a:pt x="27992" y="24"/>
                    </a:lnTo>
                    <a:lnTo>
                      <a:pt x="27956" y="96"/>
                    </a:lnTo>
                    <a:cubicBezTo>
                      <a:pt x="27908" y="203"/>
                      <a:pt x="27682" y="310"/>
                      <a:pt x="27313" y="310"/>
                    </a:cubicBezTo>
                    <a:cubicBezTo>
                      <a:pt x="26980" y="310"/>
                      <a:pt x="26623" y="215"/>
                      <a:pt x="26420" y="72"/>
                    </a:cubicBezTo>
                    <a:lnTo>
                      <a:pt x="26361" y="24"/>
                    </a:lnTo>
                    <a:lnTo>
                      <a:pt x="26313" y="96"/>
                    </a:lnTo>
                    <a:cubicBezTo>
                      <a:pt x="26254" y="203"/>
                      <a:pt x="26027" y="310"/>
                      <a:pt x="25658" y="310"/>
                    </a:cubicBezTo>
                    <a:cubicBezTo>
                      <a:pt x="25313" y="310"/>
                      <a:pt x="24968" y="215"/>
                      <a:pt x="24777" y="72"/>
                    </a:cubicBezTo>
                    <a:lnTo>
                      <a:pt x="24718" y="24"/>
                    </a:lnTo>
                    <a:lnTo>
                      <a:pt x="24670" y="96"/>
                    </a:lnTo>
                    <a:cubicBezTo>
                      <a:pt x="24599" y="203"/>
                      <a:pt x="24360" y="310"/>
                      <a:pt x="23991" y="310"/>
                    </a:cubicBezTo>
                    <a:cubicBezTo>
                      <a:pt x="23658" y="310"/>
                      <a:pt x="23325" y="227"/>
                      <a:pt x="23134" y="72"/>
                    </a:cubicBezTo>
                    <a:lnTo>
                      <a:pt x="23075" y="24"/>
                    </a:lnTo>
                    <a:lnTo>
                      <a:pt x="23027" y="84"/>
                    </a:lnTo>
                    <a:cubicBezTo>
                      <a:pt x="22955" y="203"/>
                      <a:pt x="22705" y="310"/>
                      <a:pt x="22336" y="310"/>
                    </a:cubicBezTo>
                    <a:cubicBezTo>
                      <a:pt x="21991" y="310"/>
                      <a:pt x="21670" y="227"/>
                      <a:pt x="21503" y="72"/>
                    </a:cubicBezTo>
                    <a:lnTo>
                      <a:pt x="21443" y="24"/>
                    </a:lnTo>
                    <a:lnTo>
                      <a:pt x="21396" y="84"/>
                    </a:lnTo>
                    <a:cubicBezTo>
                      <a:pt x="21301" y="203"/>
                      <a:pt x="21050" y="310"/>
                      <a:pt x="20669" y="310"/>
                    </a:cubicBezTo>
                    <a:cubicBezTo>
                      <a:pt x="20336" y="310"/>
                      <a:pt x="20015" y="227"/>
                      <a:pt x="19860" y="72"/>
                    </a:cubicBezTo>
                    <a:lnTo>
                      <a:pt x="19800" y="24"/>
                    </a:lnTo>
                    <a:lnTo>
                      <a:pt x="19753" y="84"/>
                    </a:lnTo>
                    <a:cubicBezTo>
                      <a:pt x="19634" y="227"/>
                      <a:pt x="19336" y="322"/>
                      <a:pt x="19015" y="322"/>
                    </a:cubicBezTo>
                    <a:cubicBezTo>
                      <a:pt x="18669" y="322"/>
                      <a:pt x="18360" y="227"/>
                      <a:pt x="18217" y="84"/>
                    </a:cubicBezTo>
                    <a:lnTo>
                      <a:pt x="18157" y="24"/>
                    </a:lnTo>
                    <a:lnTo>
                      <a:pt x="18110" y="84"/>
                    </a:lnTo>
                    <a:cubicBezTo>
                      <a:pt x="17979" y="227"/>
                      <a:pt x="17681" y="322"/>
                      <a:pt x="17348" y="322"/>
                    </a:cubicBezTo>
                    <a:cubicBezTo>
                      <a:pt x="17014" y="322"/>
                      <a:pt x="16705" y="227"/>
                      <a:pt x="16574" y="84"/>
                    </a:cubicBezTo>
                    <a:lnTo>
                      <a:pt x="16514" y="24"/>
                    </a:lnTo>
                    <a:lnTo>
                      <a:pt x="16467" y="84"/>
                    </a:lnTo>
                    <a:cubicBezTo>
                      <a:pt x="16324" y="227"/>
                      <a:pt x="16026" y="322"/>
                      <a:pt x="15693" y="322"/>
                    </a:cubicBezTo>
                    <a:cubicBezTo>
                      <a:pt x="15359" y="322"/>
                      <a:pt x="15062" y="227"/>
                      <a:pt x="14931" y="84"/>
                    </a:cubicBezTo>
                    <a:lnTo>
                      <a:pt x="14883" y="24"/>
                    </a:lnTo>
                    <a:lnTo>
                      <a:pt x="14824" y="84"/>
                    </a:lnTo>
                    <a:cubicBezTo>
                      <a:pt x="14669" y="227"/>
                      <a:pt x="14359" y="322"/>
                      <a:pt x="14026" y="322"/>
                    </a:cubicBezTo>
                    <a:cubicBezTo>
                      <a:pt x="13692" y="322"/>
                      <a:pt x="13407" y="227"/>
                      <a:pt x="13288" y="84"/>
                    </a:cubicBezTo>
                    <a:lnTo>
                      <a:pt x="13240" y="24"/>
                    </a:lnTo>
                    <a:lnTo>
                      <a:pt x="13180" y="72"/>
                    </a:lnTo>
                    <a:cubicBezTo>
                      <a:pt x="13026" y="227"/>
                      <a:pt x="12704" y="310"/>
                      <a:pt x="12371" y="310"/>
                    </a:cubicBezTo>
                    <a:cubicBezTo>
                      <a:pt x="11990" y="310"/>
                      <a:pt x="11740" y="203"/>
                      <a:pt x="11645" y="84"/>
                    </a:cubicBezTo>
                    <a:lnTo>
                      <a:pt x="11597" y="24"/>
                    </a:lnTo>
                    <a:lnTo>
                      <a:pt x="11537" y="72"/>
                    </a:lnTo>
                    <a:cubicBezTo>
                      <a:pt x="11371" y="227"/>
                      <a:pt x="11037" y="310"/>
                      <a:pt x="10704" y="310"/>
                    </a:cubicBezTo>
                    <a:cubicBezTo>
                      <a:pt x="10335" y="310"/>
                      <a:pt x="10085" y="203"/>
                      <a:pt x="10001" y="84"/>
                    </a:cubicBezTo>
                    <a:lnTo>
                      <a:pt x="9954" y="24"/>
                    </a:lnTo>
                    <a:lnTo>
                      <a:pt x="9894" y="72"/>
                    </a:lnTo>
                    <a:cubicBezTo>
                      <a:pt x="9716" y="227"/>
                      <a:pt x="9382" y="322"/>
                      <a:pt x="9049" y="322"/>
                    </a:cubicBezTo>
                    <a:cubicBezTo>
                      <a:pt x="8668" y="322"/>
                      <a:pt x="8430" y="203"/>
                      <a:pt x="8358" y="96"/>
                    </a:cubicBezTo>
                    <a:lnTo>
                      <a:pt x="8323" y="24"/>
                    </a:lnTo>
                    <a:lnTo>
                      <a:pt x="8251" y="72"/>
                    </a:lnTo>
                    <a:cubicBezTo>
                      <a:pt x="8061" y="215"/>
                      <a:pt x="7727" y="322"/>
                      <a:pt x="7382" y="322"/>
                    </a:cubicBezTo>
                    <a:cubicBezTo>
                      <a:pt x="7013" y="322"/>
                      <a:pt x="6787" y="203"/>
                      <a:pt x="6727" y="96"/>
                    </a:cubicBezTo>
                    <a:lnTo>
                      <a:pt x="6680" y="24"/>
                    </a:lnTo>
                    <a:lnTo>
                      <a:pt x="6608" y="72"/>
                    </a:lnTo>
                    <a:cubicBezTo>
                      <a:pt x="6406" y="215"/>
                      <a:pt x="6061" y="322"/>
                      <a:pt x="5727" y="322"/>
                    </a:cubicBezTo>
                    <a:cubicBezTo>
                      <a:pt x="5358" y="322"/>
                      <a:pt x="5132" y="203"/>
                      <a:pt x="5084" y="96"/>
                    </a:cubicBezTo>
                    <a:lnTo>
                      <a:pt x="5037" y="24"/>
                    </a:lnTo>
                    <a:lnTo>
                      <a:pt x="4965" y="72"/>
                    </a:lnTo>
                    <a:cubicBezTo>
                      <a:pt x="4763" y="215"/>
                      <a:pt x="4406" y="322"/>
                      <a:pt x="4060" y="322"/>
                    </a:cubicBezTo>
                    <a:cubicBezTo>
                      <a:pt x="3691" y="322"/>
                      <a:pt x="3489" y="215"/>
                      <a:pt x="3441" y="107"/>
                    </a:cubicBezTo>
                    <a:lnTo>
                      <a:pt x="3405" y="24"/>
                    </a:lnTo>
                    <a:lnTo>
                      <a:pt x="3334" y="72"/>
                    </a:lnTo>
                    <a:cubicBezTo>
                      <a:pt x="3108" y="215"/>
                      <a:pt x="2739" y="322"/>
                      <a:pt x="2405" y="322"/>
                    </a:cubicBezTo>
                    <a:cubicBezTo>
                      <a:pt x="2036" y="322"/>
                      <a:pt x="1834" y="203"/>
                      <a:pt x="1798" y="107"/>
                    </a:cubicBezTo>
                    <a:lnTo>
                      <a:pt x="1762" y="24"/>
                    </a:lnTo>
                    <a:lnTo>
                      <a:pt x="1691" y="72"/>
                    </a:lnTo>
                    <a:cubicBezTo>
                      <a:pt x="1453" y="215"/>
                      <a:pt x="1084" y="322"/>
                      <a:pt x="738" y="322"/>
                    </a:cubicBezTo>
                    <a:cubicBezTo>
                      <a:pt x="488" y="322"/>
                      <a:pt x="286" y="262"/>
                      <a:pt x="191" y="167"/>
                    </a:cubicBezTo>
                    <a:cubicBezTo>
                      <a:pt x="167" y="143"/>
                      <a:pt x="143" y="107"/>
                      <a:pt x="143" y="84"/>
                    </a:cubicBez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1" name="Google Shape;12861;p34"/>
              <p:cNvSpPr/>
              <p:nvPr/>
            </p:nvSpPr>
            <p:spPr>
              <a:xfrm flipH="1">
                <a:off x="8567865" y="2757904"/>
                <a:ext cx="3159173" cy="2066589"/>
              </a:xfrm>
              <a:custGeom>
                <a:avLst/>
                <a:gdLst/>
                <a:ahLst/>
                <a:cxnLst/>
                <a:rect l="l" t="t" r="r" b="b"/>
                <a:pathLst>
                  <a:path w="38863" h="25504" extrusionOk="0">
                    <a:moveTo>
                      <a:pt x="1" y="1"/>
                    </a:moveTo>
                    <a:lnTo>
                      <a:pt x="1" y="25504"/>
                    </a:lnTo>
                    <a:lnTo>
                      <a:pt x="38863" y="25504"/>
                    </a:lnTo>
                    <a:lnTo>
                      <a:pt x="388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2" name="Google Shape;12862;p34"/>
              <p:cNvSpPr/>
              <p:nvPr/>
            </p:nvSpPr>
            <p:spPr>
              <a:xfrm flipH="1">
                <a:off x="8587212" y="2757904"/>
                <a:ext cx="3139826" cy="241307"/>
              </a:xfrm>
              <a:custGeom>
                <a:avLst/>
                <a:gdLst/>
                <a:ahLst/>
                <a:cxnLst/>
                <a:rect l="l" t="t" r="r" b="b"/>
                <a:pathLst>
                  <a:path w="38625" h="2978" extrusionOk="0">
                    <a:moveTo>
                      <a:pt x="1" y="1"/>
                    </a:moveTo>
                    <a:lnTo>
                      <a:pt x="1" y="2977"/>
                    </a:lnTo>
                    <a:lnTo>
                      <a:pt x="38625" y="2977"/>
                    </a:lnTo>
                    <a:lnTo>
                      <a:pt x="386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3" name="Google Shape;12863;p34"/>
              <p:cNvSpPr/>
              <p:nvPr/>
            </p:nvSpPr>
            <p:spPr>
              <a:xfrm flipH="1">
                <a:off x="8901725" y="3182420"/>
                <a:ext cx="2661678" cy="1621815"/>
              </a:xfrm>
              <a:custGeom>
                <a:avLst/>
                <a:gdLst/>
                <a:ahLst/>
                <a:cxnLst/>
                <a:rect l="l" t="t" r="r" b="b"/>
                <a:pathLst>
                  <a:path w="32743" h="20015" extrusionOk="0">
                    <a:moveTo>
                      <a:pt x="0" y="1"/>
                    </a:moveTo>
                    <a:lnTo>
                      <a:pt x="0" y="20015"/>
                    </a:lnTo>
                    <a:lnTo>
                      <a:pt x="32742" y="20015"/>
                    </a:lnTo>
                    <a:lnTo>
                      <a:pt x="3274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4" name="Google Shape;12864;p34"/>
              <p:cNvSpPr/>
              <p:nvPr/>
            </p:nvSpPr>
            <p:spPr>
              <a:xfrm flipH="1">
                <a:off x="8968546" y="3236467"/>
                <a:ext cx="2528119" cy="1567768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8" extrusionOk="0">
                    <a:moveTo>
                      <a:pt x="1" y="0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5" name="Google Shape;12865;p34"/>
              <p:cNvSpPr/>
              <p:nvPr/>
            </p:nvSpPr>
            <p:spPr>
              <a:xfrm flipH="1">
                <a:off x="10995269" y="3265394"/>
                <a:ext cx="415229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6" name="Google Shape;12866;p34"/>
              <p:cNvSpPr/>
              <p:nvPr/>
            </p:nvSpPr>
            <p:spPr>
              <a:xfrm flipH="1">
                <a:off x="10531595" y="3265394"/>
                <a:ext cx="41531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7" name="Google Shape;12867;p34"/>
              <p:cNvSpPr/>
              <p:nvPr/>
            </p:nvSpPr>
            <p:spPr>
              <a:xfrm flipH="1">
                <a:off x="10067026" y="3265394"/>
                <a:ext cx="416286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8" name="Google Shape;12868;p34"/>
              <p:cNvSpPr/>
              <p:nvPr/>
            </p:nvSpPr>
            <p:spPr>
              <a:xfrm flipH="1">
                <a:off x="9603433" y="3265394"/>
                <a:ext cx="41531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9" name="Google Shape;12869;p34"/>
              <p:cNvSpPr/>
              <p:nvPr/>
            </p:nvSpPr>
            <p:spPr>
              <a:xfrm flipH="1">
                <a:off x="9139841" y="3265394"/>
                <a:ext cx="41531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rgbClr val="154F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0" name="Google Shape;12870;p34"/>
              <p:cNvSpPr/>
              <p:nvPr/>
            </p:nvSpPr>
            <p:spPr>
              <a:xfrm flipH="1">
                <a:off x="10995269" y="3591459"/>
                <a:ext cx="415229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1" name="Google Shape;12871;p34"/>
              <p:cNvSpPr/>
              <p:nvPr/>
            </p:nvSpPr>
            <p:spPr>
              <a:xfrm flipH="1">
                <a:off x="10531595" y="3591459"/>
                <a:ext cx="415311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2" name="Google Shape;12872;p34"/>
              <p:cNvSpPr/>
              <p:nvPr/>
            </p:nvSpPr>
            <p:spPr>
              <a:xfrm flipH="1">
                <a:off x="10067026" y="3591459"/>
                <a:ext cx="416286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3" name="Google Shape;12873;p34"/>
              <p:cNvSpPr/>
              <p:nvPr/>
            </p:nvSpPr>
            <p:spPr>
              <a:xfrm flipH="1">
                <a:off x="9603433" y="3591459"/>
                <a:ext cx="415311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4" name="Google Shape;12874;p34"/>
              <p:cNvSpPr/>
              <p:nvPr/>
            </p:nvSpPr>
            <p:spPr>
              <a:xfrm flipH="1">
                <a:off x="9139841" y="3591459"/>
                <a:ext cx="415311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rgbClr val="154F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5" name="Google Shape;12875;p34"/>
              <p:cNvSpPr/>
              <p:nvPr/>
            </p:nvSpPr>
            <p:spPr>
              <a:xfrm flipH="1">
                <a:off x="10995269" y="3916633"/>
                <a:ext cx="415229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6" name="Google Shape;12876;p34"/>
              <p:cNvSpPr/>
              <p:nvPr/>
            </p:nvSpPr>
            <p:spPr>
              <a:xfrm flipH="1">
                <a:off x="10531595" y="3916633"/>
                <a:ext cx="41531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7" name="Google Shape;12877;p34"/>
              <p:cNvSpPr/>
              <p:nvPr/>
            </p:nvSpPr>
            <p:spPr>
              <a:xfrm flipH="1">
                <a:off x="10067026" y="3916633"/>
                <a:ext cx="416286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20" y="3524"/>
                    </a:lnTo>
                    <a:lnTo>
                      <a:pt x="512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8" name="Google Shape;12878;p34"/>
              <p:cNvSpPr/>
              <p:nvPr/>
            </p:nvSpPr>
            <p:spPr>
              <a:xfrm flipH="1">
                <a:off x="9603433" y="3916633"/>
                <a:ext cx="41531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9" name="Google Shape;12879;p34"/>
              <p:cNvSpPr/>
              <p:nvPr/>
            </p:nvSpPr>
            <p:spPr>
              <a:xfrm flipH="1">
                <a:off x="9006329" y="3266286"/>
                <a:ext cx="548783" cy="150699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0" name="Google Shape;12880;p34"/>
              <p:cNvSpPr/>
              <p:nvPr/>
            </p:nvSpPr>
            <p:spPr>
              <a:xfrm flipH="1">
                <a:off x="8297817" y="2229264"/>
                <a:ext cx="3743730" cy="644513"/>
              </a:xfrm>
              <a:custGeom>
                <a:avLst/>
                <a:gdLst/>
                <a:ahLst/>
                <a:cxnLst/>
                <a:rect l="l" t="t" r="r" b="b"/>
                <a:pathLst>
                  <a:path w="46054" h="7954" extrusionOk="0">
                    <a:moveTo>
                      <a:pt x="3417" y="0"/>
                    </a:moveTo>
                    <a:lnTo>
                      <a:pt x="0" y="7668"/>
                    </a:lnTo>
                    <a:cubicBezTo>
                      <a:pt x="143" y="7846"/>
                      <a:pt x="488" y="7954"/>
                      <a:pt x="929" y="7954"/>
                    </a:cubicBezTo>
                    <a:cubicBezTo>
                      <a:pt x="1441" y="7954"/>
                      <a:pt x="1941" y="7799"/>
                      <a:pt x="2239" y="7573"/>
                    </a:cubicBezTo>
                    <a:cubicBezTo>
                      <a:pt x="2358" y="7799"/>
                      <a:pt x="2739" y="7954"/>
                      <a:pt x="3251" y="7954"/>
                    </a:cubicBezTo>
                    <a:cubicBezTo>
                      <a:pt x="3763" y="7954"/>
                      <a:pt x="4263" y="7799"/>
                      <a:pt x="4549" y="7573"/>
                    </a:cubicBezTo>
                    <a:cubicBezTo>
                      <a:pt x="4679" y="7799"/>
                      <a:pt x="5060" y="7954"/>
                      <a:pt x="5572" y="7954"/>
                    </a:cubicBezTo>
                    <a:cubicBezTo>
                      <a:pt x="6096" y="7954"/>
                      <a:pt x="6584" y="7799"/>
                      <a:pt x="6858" y="7573"/>
                    </a:cubicBezTo>
                    <a:cubicBezTo>
                      <a:pt x="6989" y="7799"/>
                      <a:pt x="7394" y="7954"/>
                      <a:pt x="7906" y="7954"/>
                    </a:cubicBezTo>
                    <a:cubicBezTo>
                      <a:pt x="8418" y="7954"/>
                      <a:pt x="8906" y="7799"/>
                      <a:pt x="9168" y="7573"/>
                    </a:cubicBezTo>
                    <a:cubicBezTo>
                      <a:pt x="9311" y="7799"/>
                      <a:pt x="9716" y="7954"/>
                      <a:pt x="10228" y="7954"/>
                    </a:cubicBezTo>
                    <a:cubicBezTo>
                      <a:pt x="10740" y="7954"/>
                      <a:pt x="11216" y="7799"/>
                      <a:pt x="11478" y="7573"/>
                    </a:cubicBezTo>
                    <a:cubicBezTo>
                      <a:pt x="11633" y="7799"/>
                      <a:pt x="12038" y="7954"/>
                      <a:pt x="12550" y="7954"/>
                    </a:cubicBezTo>
                    <a:cubicBezTo>
                      <a:pt x="13073" y="7954"/>
                      <a:pt x="13538" y="7799"/>
                      <a:pt x="13788" y="7573"/>
                    </a:cubicBezTo>
                    <a:cubicBezTo>
                      <a:pt x="13954" y="7799"/>
                      <a:pt x="14371" y="7954"/>
                      <a:pt x="14883" y="7954"/>
                    </a:cubicBezTo>
                    <a:cubicBezTo>
                      <a:pt x="15395" y="7954"/>
                      <a:pt x="15859" y="7799"/>
                      <a:pt x="16098" y="7573"/>
                    </a:cubicBezTo>
                    <a:cubicBezTo>
                      <a:pt x="16264" y="7799"/>
                      <a:pt x="16693" y="7954"/>
                      <a:pt x="17205" y="7954"/>
                    </a:cubicBezTo>
                    <a:cubicBezTo>
                      <a:pt x="17717" y="7954"/>
                      <a:pt x="18181" y="7799"/>
                      <a:pt x="18407" y="7573"/>
                    </a:cubicBezTo>
                    <a:cubicBezTo>
                      <a:pt x="18586" y="7799"/>
                      <a:pt x="19015" y="7954"/>
                      <a:pt x="19527" y="7954"/>
                    </a:cubicBezTo>
                    <a:cubicBezTo>
                      <a:pt x="20050" y="7954"/>
                      <a:pt x="20491" y="7799"/>
                      <a:pt x="20717" y="7573"/>
                    </a:cubicBezTo>
                    <a:cubicBezTo>
                      <a:pt x="20908" y="7799"/>
                      <a:pt x="21348" y="7954"/>
                      <a:pt x="21860" y="7954"/>
                    </a:cubicBezTo>
                    <a:cubicBezTo>
                      <a:pt x="22372" y="7954"/>
                      <a:pt x="22813" y="7799"/>
                      <a:pt x="23015" y="7573"/>
                    </a:cubicBezTo>
                    <a:cubicBezTo>
                      <a:pt x="23229" y="7799"/>
                      <a:pt x="23670" y="7954"/>
                      <a:pt x="24182" y="7954"/>
                    </a:cubicBezTo>
                    <a:cubicBezTo>
                      <a:pt x="24694" y="7954"/>
                      <a:pt x="25134" y="7799"/>
                      <a:pt x="25325" y="7573"/>
                    </a:cubicBezTo>
                    <a:cubicBezTo>
                      <a:pt x="25539" y="7799"/>
                      <a:pt x="25992" y="7954"/>
                      <a:pt x="26504" y="7954"/>
                    </a:cubicBezTo>
                    <a:cubicBezTo>
                      <a:pt x="27028" y="7954"/>
                      <a:pt x="27456" y="7799"/>
                      <a:pt x="27635" y="7573"/>
                    </a:cubicBezTo>
                    <a:cubicBezTo>
                      <a:pt x="27861" y="7799"/>
                      <a:pt x="28325" y="7954"/>
                      <a:pt x="28837" y="7954"/>
                    </a:cubicBezTo>
                    <a:cubicBezTo>
                      <a:pt x="29349" y="7954"/>
                      <a:pt x="29766" y="7799"/>
                      <a:pt x="29945" y="7573"/>
                    </a:cubicBezTo>
                    <a:cubicBezTo>
                      <a:pt x="30183" y="7799"/>
                      <a:pt x="30647" y="7954"/>
                      <a:pt x="31159" y="7954"/>
                    </a:cubicBezTo>
                    <a:cubicBezTo>
                      <a:pt x="31671" y="7954"/>
                      <a:pt x="32088" y="7799"/>
                      <a:pt x="32254" y="7573"/>
                    </a:cubicBezTo>
                    <a:cubicBezTo>
                      <a:pt x="32504" y="7799"/>
                      <a:pt x="32969" y="7954"/>
                      <a:pt x="33481" y="7954"/>
                    </a:cubicBezTo>
                    <a:cubicBezTo>
                      <a:pt x="34005" y="7954"/>
                      <a:pt x="34409" y="7799"/>
                      <a:pt x="34564" y="7573"/>
                    </a:cubicBezTo>
                    <a:cubicBezTo>
                      <a:pt x="34814" y="7799"/>
                      <a:pt x="35302" y="7954"/>
                      <a:pt x="35814" y="7954"/>
                    </a:cubicBezTo>
                    <a:cubicBezTo>
                      <a:pt x="36326" y="7954"/>
                      <a:pt x="36731" y="7799"/>
                      <a:pt x="36874" y="7573"/>
                    </a:cubicBezTo>
                    <a:cubicBezTo>
                      <a:pt x="37136" y="7799"/>
                      <a:pt x="37624" y="7954"/>
                      <a:pt x="38136" y="7954"/>
                    </a:cubicBezTo>
                    <a:cubicBezTo>
                      <a:pt x="38648" y="7954"/>
                      <a:pt x="39041" y="7799"/>
                      <a:pt x="39184" y="7573"/>
                    </a:cubicBezTo>
                    <a:cubicBezTo>
                      <a:pt x="39458" y="7799"/>
                      <a:pt x="39946" y="7954"/>
                      <a:pt x="40458" y="7954"/>
                    </a:cubicBezTo>
                    <a:cubicBezTo>
                      <a:pt x="40982" y="7954"/>
                      <a:pt x="41363" y="7799"/>
                      <a:pt x="41494" y="7573"/>
                    </a:cubicBezTo>
                    <a:cubicBezTo>
                      <a:pt x="41779" y="7799"/>
                      <a:pt x="42279" y="7954"/>
                      <a:pt x="42791" y="7954"/>
                    </a:cubicBezTo>
                    <a:cubicBezTo>
                      <a:pt x="43303" y="7954"/>
                      <a:pt x="43684" y="7799"/>
                      <a:pt x="43792" y="7573"/>
                    </a:cubicBezTo>
                    <a:cubicBezTo>
                      <a:pt x="44089" y="7799"/>
                      <a:pt x="44601" y="7954"/>
                      <a:pt x="45113" y="7954"/>
                    </a:cubicBezTo>
                    <a:cubicBezTo>
                      <a:pt x="45566" y="7954"/>
                      <a:pt x="45911" y="7835"/>
                      <a:pt x="46054" y="7644"/>
                    </a:cubicBezTo>
                    <a:lnTo>
                      <a:pt x="4263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1" name="Google Shape;12881;p34"/>
              <p:cNvSpPr/>
              <p:nvPr/>
            </p:nvSpPr>
            <p:spPr>
              <a:xfrm flipH="1">
                <a:off x="8360736" y="2733838"/>
                <a:ext cx="3606268" cy="46349"/>
              </a:xfrm>
              <a:custGeom>
                <a:avLst/>
                <a:gdLst/>
                <a:ahLst/>
                <a:cxnLst/>
                <a:rect l="l" t="t" r="r" b="b"/>
                <a:pathLst>
                  <a:path w="44363" h="572" extrusionOk="0">
                    <a:moveTo>
                      <a:pt x="1846" y="0"/>
                    </a:moveTo>
                    <a:lnTo>
                      <a:pt x="1774" y="60"/>
                    </a:lnTo>
                    <a:cubicBezTo>
                      <a:pt x="1440" y="305"/>
                      <a:pt x="971" y="404"/>
                      <a:pt x="556" y="404"/>
                    </a:cubicBezTo>
                    <a:cubicBezTo>
                      <a:pt x="365" y="404"/>
                      <a:pt x="186" y="383"/>
                      <a:pt x="36" y="345"/>
                    </a:cubicBezTo>
                    <a:lnTo>
                      <a:pt x="0" y="488"/>
                    </a:lnTo>
                    <a:cubicBezTo>
                      <a:pt x="164" y="531"/>
                      <a:pt x="356" y="555"/>
                      <a:pt x="559" y="555"/>
                    </a:cubicBezTo>
                    <a:cubicBezTo>
                      <a:pt x="976" y="555"/>
                      <a:pt x="1441" y="455"/>
                      <a:pt x="1810" y="215"/>
                    </a:cubicBezTo>
                    <a:cubicBezTo>
                      <a:pt x="1917" y="369"/>
                      <a:pt x="2119" y="465"/>
                      <a:pt x="2393" y="524"/>
                    </a:cubicBezTo>
                    <a:cubicBezTo>
                      <a:pt x="2517" y="549"/>
                      <a:pt x="2658" y="563"/>
                      <a:pt x="2807" y="563"/>
                    </a:cubicBezTo>
                    <a:cubicBezTo>
                      <a:pt x="3221" y="563"/>
                      <a:pt x="3702" y="459"/>
                      <a:pt x="4060" y="215"/>
                    </a:cubicBezTo>
                    <a:cubicBezTo>
                      <a:pt x="4191" y="369"/>
                      <a:pt x="4405" y="476"/>
                      <a:pt x="4691" y="536"/>
                    </a:cubicBezTo>
                    <a:cubicBezTo>
                      <a:pt x="4813" y="557"/>
                      <a:pt x="4940" y="567"/>
                      <a:pt x="5067" y="567"/>
                    </a:cubicBezTo>
                    <a:cubicBezTo>
                      <a:pt x="5524" y="567"/>
                      <a:pt x="5994" y="438"/>
                      <a:pt x="6310" y="215"/>
                    </a:cubicBezTo>
                    <a:cubicBezTo>
                      <a:pt x="6453" y="381"/>
                      <a:pt x="6703" y="488"/>
                      <a:pt x="7013" y="536"/>
                    </a:cubicBezTo>
                    <a:cubicBezTo>
                      <a:pt x="7121" y="553"/>
                      <a:pt x="7232" y="561"/>
                      <a:pt x="7345" y="561"/>
                    </a:cubicBezTo>
                    <a:cubicBezTo>
                      <a:pt x="7793" y="561"/>
                      <a:pt x="8259" y="433"/>
                      <a:pt x="8573" y="215"/>
                    </a:cubicBezTo>
                    <a:cubicBezTo>
                      <a:pt x="8727" y="381"/>
                      <a:pt x="8989" y="500"/>
                      <a:pt x="9323" y="548"/>
                    </a:cubicBezTo>
                    <a:cubicBezTo>
                      <a:pt x="9422" y="561"/>
                      <a:pt x="9522" y="567"/>
                      <a:pt x="9623" y="567"/>
                    </a:cubicBezTo>
                    <a:cubicBezTo>
                      <a:pt x="10075" y="567"/>
                      <a:pt x="10521" y="439"/>
                      <a:pt x="10823" y="215"/>
                    </a:cubicBezTo>
                    <a:cubicBezTo>
                      <a:pt x="11001" y="393"/>
                      <a:pt x="11287" y="512"/>
                      <a:pt x="11644" y="548"/>
                    </a:cubicBezTo>
                    <a:cubicBezTo>
                      <a:pt x="11730" y="557"/>
                      <a:pt x="11817" y="562"/>
                      <a:pt x="11903" y="562"/>
                    </a:cubicBezTo>
                    <a:cubicBezTo>
                      <a:pt x="12354" y="562"/>
                      <a:pt x="12795" y="434"/>
                      <a:pt x="13085" y="215"/>
                    </a:cubicBezTo>
                    <a:cubicBezTo>
                      <a:pt x="13264" y="405"/>
                      <a:pt x="13585" y="524"/>
                      <a:pt x="13966" y="560"/>
                    </a:cubicBezTo>
                    <a:cubicBezTo>
                      <a:pt x="14023" y="564"/>
                      <a:pt x="14080" y="566"/>
                      <a:pt x="14137" y="566"/>
                    </a:cubicBezTo>
                    <a:cubicBezTo>
                      <a:pt x="14602" y="566"/>
                      <a:pt x="15049" y="437"/>
                      <a:pt x="15335" y="215"/>
                    </a:cubicBezTo>
                    <a:cubicBezTo>
                      <a:pt x="15538" y="417"/>
                      <a:pt x="15883" y="536"/>
                      <a:pt x="16288" y="560"/>
                    </a:cubicBezTo>
                    <a:cubicBezTo>
                      <a:pt x="16344" y="564"/>
                      <a:pt x="16399" y="566"/>
                      <a:pt x="16454" y="566"/>
                    </a:cubicBezTo>
                    <a:cubicBezTo>
                      <a:pt x="16904" y="566"/>
                      <a:pt x="17322" y="437"/>
                      <a:pt x="17598" y="215"/>
                    </a:cubicBezTo>
                    <a:cubicBezTo>
                      <a:pt x="17812" y="417"/>
                      <a:pt x="18181" y="548"/>
                      <a:pt x="18610" y="560"/>
                    </a:cubicBezTo>
                    <a:cubicBezTo>
                      <a:pt x="18648" y="562"/>
                      <a:pt x="18687" y="563"/>
                      <a:pt x="18726" y="563"/>
                    </a:cubicBezTo>
                    <a:cubicBezTo>
                      <a:pt x="19181" y="563"/>
                      <a:pt x="19595" y="434"/>
                      <a:pt x="19848" y="215"/>
                    </a:cubicBezTo>
                    <a:cubicBezTo>
                      <a:pt x="20086" y="429"/>
                      <a:pt x="20491" y="560"/>
                      <a:pt x="20943" y="560"/>
                    </a:cubicBezTo>
                    <a:cubicBezTo>
                      <a:pt x="20963" y="560"/>
                      <a:pt x="20983" y="561"/>
                      <a:pt x="21003" y="561"/>
                    </a:cubicBezTo>
                    <a:cubicBezTo>
                      <a:pt x="21455" y="561"/>
                      <a:pt x="21859" y="431"/>
                      <a:pt x="22098" y="215"/>
                    </a:cubicBezTo>
                    <a:cubicBezTo>
                      <a:pt x="22360" y="441"/>
                      <a:pt x="22777" y="560"/>
                      <a:pt x="23241" y="560"/>
                    </a:cubicBezTo>
                    <a:lnTo>
                      <a:pt x="23265" y="560"/>
                    </a:lnTo>
                    <a:cubicBezTo>
                      <a:pt x="23717" y="560"/>
                      <a:pt x="24122" y="429"/>
                      <a:pt x="24360" y="215"/>
                    </a:cubicBezTo>
                    <a:cubicBezTo>
                      <a:pt x="24613" y="434"/>
                      <a:pt x="25027" y="563"/>
                      <a:pt x="25473" y="563"/>
                    </a:cubicBezTo>
                    <a:cubicBezTo>
                      <a:pt x="25511" y="563"/>
                      <a:pt x="25549" y="562"/>
                      <a:pt x="25587" y="560"/>
                    </a:cubicBezTo>
                    <a:cubicBezTo>
                      <a:pt x="26027" y="548"/>
                      <a:pt x="26396" y="417"/>
                      <a:pt x="26611" y="215"/>
                    </a:cubicBezTo>
                    <a:cubicBezTo>
                      <a:pt x="26886" y="437"/>
                      <a:pt x="27304" y="566"/>
                      <a:pt x="27754" y="566"/>
                    </a:cubicBezTo>
                    <a:cubicBezTo>
                      <a:pt x="27809" y="566"/>
                      <a:pt x="27865" y="564"/>
                      <a:pt x="27920" y="560"/>
                    </a:cubicBezTo>
                    <a:cubicBezTo>
                      <a:pt x="28325" y="536"/>
                      <a:pt x="28670" y="417"/>
                      <a:pt x="28873" y="215"/>
                    </a:cubicBezTo>
                    <a:cubicBezTo>
                      <a:pt x="29159" y="437"/>
                      <a:pt x="29606" y="566"/>
                      <a:pt x="30071" y="566"/>
                    </a:cubicBezTo>
                    <a:cubicBezTo>
                      <a:pt x="30128" y="566"/>
                      <a:pt x="30185" y="564"/>
                      <a:pt x="30242" y="560"/>
                    </a:cubicBezTo>
                    <a:cubicBezTo>
                      <a:pt x="30623" y="524"/>
                      <a:pt x="30944" y="405"/>
                      <a:pt x="31123" y="215"/>
                    </a:cubicBezTo>
                    <a:cubicBezTo>
                      <a:pt x="31413" y="434"/>
                      <a:pt x="31854" y="562"/>
                      <a:pt x="32305" y="562"/>
                    </a:cubicBezTo>
                    <a:cubicBezTo>
                      <a:pt x="32391" y="562"/>
                      <a:pt x="32478" y="557"/>
                      <a:pt x="32564" y="548"/>
                    </a:cubicBezTo>
                    <a:cubicBezTo>
                      <a:pt x="32921" y="512"/>
                      <a:pt x="33207" y="393"/>
                      <a:pt x="33385" y="215"/>
                    </a:cubicBezTo>
                    <a:cubicBezTo>
                      <a:pt x="33678" y="439"/>
                      <a:pt x="34130" y="567"/>
                      <a:pt x="34585" y="567"/>
                    </a:cubicBezTo>
                    <a:cubicBezTo>
                      <a:pt x="34685" y="567"/>
                      <a:pt x="34786" y="561"/>
                      <a:pt x="34885" y="548"/>
                    </a:cubicBezTo>
                    <a:cubicBezTo>
                      <a:pt x="35219" y="500"/>
                      <a:pt x="35481" y="381"/>
                      <a:pt x="35636" y="215"/>
                    </a:cubicBezTo>
                    <a:cubicBezTo>
                      <a:pt x="35949" y="433"/>
                      <a:pt x="36408" y="561"/>
                      <a:pt x="36858" y="561"/>
                    </a:cubicBezTo>
                    <a:cubicBezTo>
                      <a:pt x="36972" y="561"/>
                      <a:pt x="37085" y="553"/>
                      <a:pt x="37195" y="536"/>
                    </a:cubicBezTo>
                    <a:cubicBezTo>
                      <a:pt x="37505" y="488"/>
                      <a:pt x="37755" y="381"/>
                      <a:pt x="37886" y="215"/>
                    </a:cubicBezTo>
                    <a:cubicBezTo>
                      <a:pt x="38212" y="438"/>
                      <a:pt x="38683" y="567"/>
                      <a:pt x="39135" y="567"/>
                    </a:cubicBezTo>
                    <a:cubicBezTo>
                      <a:pt x="39261" y="567"/>
                      <a:pt x="39386" y="557"/>
                      <a:pt x="39505" y="536"/>
                    </a:cubicBezTo>
                    <a:cubicBezTo>
                      <a:pt x="39791" y="476"/>
                      <a:pt x="40017" y="369"/>
                      <a:pt x="40148" y="215"/>
                    </a:cubicBezTo>
                    <a:cubicBezTo>
                      <a:pt x="40506" y="459"/>
                      <a:pt x="40987" y="563"/>
                      <a:pt x="41401" y="563"/>
                    </a:cubicBezTo>
                    <a:cubicBezTo>
                      <a:pt x="41551" y="563"/>
                      <a:pt x="41692" y="549"/>
                      <a:pt x="41815" y="524"/>
                    </a:cubicBezTo>
                    <a:cubicBezTo>
                      <a:pt x="42089" y="465"/>
                      <a:pt x="42279" y="369"/>
                      <a:pt x="42398" y="226"/>
                    </a:cubicBezTo>
                    <a:cubicBezTo>
                      <a:pt x="42720" y="465"/>
                      <a:pt x="43148" y="572"/>
                      <a:pt x="43553" y="572"/>
                    </a:cubicBezTo>
                    <a:cubicBezTo>
                      <a:pt x="43839" y="572"/>
                      <a:pt x="44137" y="512"/>
                      <a:pt x="44363" y="417"/>
                    </a:cubicBezTo>
                    <a:lnTo>
                      <a:pt x="44303" y="286"/>
                    </a:lnTo>
                    <a:cubicBezTo>
                      <a:pt x="44088" y="374"/>
                      <a:pt x="43818" y="426"/>
                      <a:pt x="43541" y="426"/>
                    </a:cubicBezTo>
                    <a:cubicBezTo>
                      <a:pt x="43143" y="426"/>
                      <a:pt x="42729" y="319"/>
                      <a:pt x="42434" y="60"/>
                    </a:cubicBezTo>
                    <a:lnTo>
                      <a:pt x="42363" y="0"/>
                    </a:lnTo>
                    <a:lnTo>
                      <a:pt x="42315" y="84"/>
                    </a:lnTo>
                    <a:cubicBezTo>
                      <a:pt x="42232" y="215"/>
                      <a:pt x="42053" y="322"/>
                      <a:pt x="41791" y="381"/>
                    </a:cubicBezTo>
                    <a:cubicBezTo>
                      <a:pt x="41666" y="406"/>
                      <a:pt x="41533" y="418"/>
                      <a:pt x="41398" y="418"/>
                    </a:cubicBezTo>
                    <a:cubicBezTo>
                      <a:pt x="40954" y="418"/>
                      <a:pt x="40482" y="288"/>
                      <a:pt x="40172" y="60"/>
                    </a:cubicBezTo>
                    <a:lnTo>
                      <a:pt x="40112" y="12"/>
                    </a:lnTo>
                    <a:lnTo>
                      <a:pt x="40065" y="72"/>
                    </a:lnTo>
                    <a:cubicBezTo>
                      <a:pt x="39969" y="226"/>
                      <a:pt x="39767" y="334"/>
                      <a:pt x="39481" y="381"/>
                    </a:cubicBezTo>
                    <a:cubicBezTo>
                      <a:pt x="39367" y="402"/>
                      <a:pt x="39246" y="412"/>
                      <a:pt x="39123" y="412"/>
                    </a:cubicBezTo>
                    <a:cubicBezTo>
                      <a:pt x="38681" y="412"/>
                      <a:pt x="38210" y="283"/>
                      <a:pt x="37922" y="60"/>
                    </a:cubicBezTo>
                    <a:lnTo>
                      <a:pt x="37862" y="12"/>
                    </a:lnTo>
                    <a:lnTo>
                      <a:pt x="37814" y="72"/>
                    </a:lnTo>
                    <a:cubicBezTo>
                      <a:pt x="37707" y="226"/>
                      <a:pt x="37481" y="345"/>
                      <a:pt x="37171" y="393"/>
                    </a:cubicBezTo>
                    <a:cubicBezTo>
                      <a:pt x="37069" y="409"/>
                      <a:pt x="36963" y="417"/>
                      <a:pt x="36856" y="417"/>
                    </a:cubicBezTo>
                    <a:cubicBezTo>
                      <a:pt x="36408" y="417"/>
                      <a:pt x="35950" y="281"/>
                      <a:pt x="35671" y="60"/>
                    </a:cubicBezTo>
                    <a:lnTo>
                      <a:pt x="35612" y="12"/>
                    </a:lnTo>
                    <a:lnTo>
                      <a:pt x="35564" y="72"/>
                    </a:lnTo>
                    <a:cubicBezTo>
                      <a:pt x="35445" y="238"/>
                      <a:pt x="35183" y="357"/>
                      <a:pt x="34862" y="393"/>
                    </a:cubicBezTo>
                    <a:cubicBezTo>
                      <a:pt x="34764" y="406"/>
                      <a:pt x="34666" y="412"/>
                      <a:pt x="34567" y="412"/>
                    </a:cubicBezTo>
                    <a:cubicBezTo>
                      <a:pt x="34123" y="412"/>
                      <a:pt x="33684" y="284"/>
                      <a:pt x="33421" y="60"/>
                    </a:cubicBezTo>
                    <a:lnTo>
                      <a:pt x="33361" y="12"/>
                    </a:lnTo>
                    <a:lnTo>
                      <a:pt x="33314" y="72"/>
                    </a:lnTo>
                    <a:cubicBezTo>
                      <a:pt x="33183" y="250"/>
                      <a:pt x="32897" y="369"/>
                      <a:pt x="32552" y="405"/>
                    </a:cubicBezTo>
                    <a:cubicBezTo>
                      <a:pt x="32481" y="411"/>
                      <a:pt x="32409" y="415"/>
                      <a:pt x="32337" y="415"/>
                    </a:cubicBezTo>
                    <a:cubicBezTo>
                      <a:pt x="31881" y="415"/>
                      <a:pt x="31428" y="286"/>
                      <a:pt x="31171" y="60"/>
                    </a:cubicBezTo>
                    <a:lnTo>
                      <a:pt x="31111" y="12"/>
                    </a:lnTo>
                    <a:lnTo>
                      <a:pt x="31064" y="72"/>
                    </a:lnTo>
                    <a:cubicBezTo>
                      <a:pt x="30909" y="250"/>
                      <a:pt x="30611" y="381"/>
                      <a:pt x="30230" y="405"/>
                    </a:cubicBezTo>
                    <a:cubicBezTo>
                      <a:pt x="30164" y="411"/>
                      <a:pt x="30098" y="414"/>
                      <a:pt x="30032" y="414"/>
                    </a:cubicBezTo>
                    <a:cubicBezTo>
                      <a:pt x="29587" y="414"/>
                      <a:pt x="29157" y="278"/>
                      <a:pt x="28908" y="60"/>
                    </a:cubicBezTo>
                    <a:lnTo>
                      <a:pt x="28861" y="12"/>
                    </a:lnTo>
                    <a:lnTo>
                      <a:pt x="28801" y="72"/>
                    </a:lnTo>
                    <a:cubicBezTo>
                      <a:pt x="28635" y="262"/>
                      <a:pt x="28313" y="393"/>
                      <a:pt x="27908" y="417"/>
                    </a:cubicBezTo>
                    <a:cubicBezTo>
                      <a:pt x="27872" y="419"/>
                      <a:pt x="27836" y="419"/>
                      <a:pt x="27800" y="419"/>
                    </a:cubicBezTo>
                    <a:cubicBezTo>
                      <a:pt x="27339" y="419"/>
                      <a:pt x="26901" y="281"/>
                      <a:pt x="26658" y="60"/>
                    </a:cubicBezTo>
                    <a:lnTo>
                      <a:pt x="26611" y="12"/>
                    </a:lnTo>
                    <a:lnTo>
                      <a:pt x="26551" y="60"/>
                    </a:lnTo>
                    <a:cubicBezTo>
                      <a:pt x="26372" y="274"/>
                      <a:pt x="26015" y="405"/>
                      <a:pt x="25587" y="417"/>
                    </a:cubicBezTo>
                    <a:cubicBezTo>
                      <a:pt x="25566" y="417"/>
                      <a:pt x="25546" y="418"/>
                      <a:pt x="25525" y="418"/>
                    </a:cubicBezTo>
                    <a:cubicBezTo>
                      <a:pt x="25061" y="418"/>
                      <a:pt x="24636" y="288"/>
                      <a:pt x="24408" y="60"/>
                    </a:cubicBezTo>
                    <a:lnTo>
                      <a:pt x="24360" y="12"/>
                    </a:lnTo>
                    <a:lnTo>
                      <a:pt x="24301" y="60"/>
                    </a:lnTo>
                    <a:cubicBezTo>
                      <a:pt x="24098" y="274"/>
                      <a:pt x="23717" y="405"/>
                      <a:pt x="23265" y="417"/>
                    </a:cubicBezTo>
                    <a:cubicBezTo>
                      <a:pt x="22801" y="417"/>
                      <a:pt x="22372" y="286"/>
                      <a:pt x="22158" y="60"/>
                    </a:cubicBezTo>
                    <a:lnTo>
                      <a:pt x="22098" y="12"/>
                    </a:lnTo>
                    <a:lnTo>
                      <a:pt x="22050" y="60"/>
                    </a:lnTo>
                    <a:cubicBezTo>
                      <a:pt x="21836" y="286"/>
                      <a:pt x="21408" y="417"/>
                      <a:pt x="20943" y="417"/>
                    </a:cubicBezTo>
                    <a:cubicBezTo>
                      <a:pt x="20491" y="405"/>
                      <a:pt x="20110" y="274"/>
                      <a:pt x="19907" y="60"/>
                    </a:cubicBezTo>
                    <a:lnTo>
                      <a:pt x="19848" y="12"/>
                    </a:lnTo>
                    <a:lnTo>
                      <a:pt x="19800" y="60"/>
                    </a:lnTo>
                    <a:cubicBezTo>
                      <a:pt x="19572" y="288"/>
                      <a:pt x="19147" y="418"/>
                      <a:pt x="18683" y="418"/>
                    </a:cubicBezTo>
                    <a:cubicBezTo>
                      <a:pt x="18662" y="418"/>
                      <a:pt x="18642" y="417"/>
                      <a:pt x="18621" y="417"/>
                    </a:cubicBezTo>
                    <a:cubicBezTo>
                      <a:pt x="18193" y="405"/>
                      <a:pt x="17836" y="274"/>
                      <a:pt x="17657" y="60"/>
                    </a:cubicBezTo>
                    <a:lnTo>
                      <a:pt x="17598" y="12"/>
                    </a:lnTo>
                    <a:lnTo>
                      <a:pt x="17550" y="60"/>
                    </a:lnTo>
                    <a:cubicBezTo>
                      <a:pt x="17307" y="281"/>
                      <a:pt x="16869" y="419"/>
                      <a:pt x="16408" y="419"/>
                    </a:cubicBezTo>
                    <a:cubicBezTo>
                      <a:pt x="16372" y="419"/>
                      <a:pt x="16336" y="419"/>
                      <a:pt x="16300" y="417"/>
                    </a:cubicBezTo>
                    <a:cubicBezTo>
                      <a:pt x="15895" y="393"/>
                      <a:pt x="15562" y="262"/>
                      <a:pt x="15395" y="72"/>
                    </a:cubicBezTo>
                    <a:lnTo>
                      <a:pt x="15347" y="12"/>
                    </a:lnTo>
                    <a:lnTo>
                      <a:pt x="15300" y="60"/>
                    </a:lnTo>
                    <a:cubicBezTo>
                      <a:pt x="15051" y="278"/>
                      <a:pt x="14621" y="414"/>
                      <a:pt x="14176" y="414"/>
                    </a:cubicBezTo>
                    <a:cubicBezTo>
                      <a:pt x="14110" y="414"/>
                      <a:pt x="14044" y="411"/>
                      <a:pt x="13978" y="405"/>
                    </a:cubicBezTo>
                    <a:cubicBezTo>
                      <a:pt x="13597" y="381"/>
                      <a:pt x="13299" y="250"/>
                      <a:pt x="13145" y="72"/>
                    </a:cubicBezTo>
                    <a:lnTo>
                      <a:pt x="13097" y="12"/>
                    </a:lnTo>
                    <a:lnTo>
                      <a:pt x="13037" y="60"/>
                    </a:lnTo>
                    <a:cubicBezTo>
                      <a:pt x="12785" y="282"/>
                      <a:pt x="12344" y="418"/>
                      <a:pt x="11896" y="418"/>
                    </a:cubicBezTo>
                    <a:cubicBezTo>
                      <a:pt x="11816" y="418"/>
                      <a:pt x="11736" y="414"/>
                      <a:pt x="11656" y="405"/>
                    </a:cubicBezTo>
                    <a:cubicBezTo>
                      <a:pt x="11311" y="369"/>
                      <a:pt x="11025" y="250"/>
                      <a:pt x="10894" y="72"/>
                    </a:cubicBezTo>
                    <a:lnTo>
                      <a:pt x="10847" y="12"/>
                    </a:lnTo>
                    <a:lnTo>
                      <a:pt x="10787" y="60"/>
                    </a:lnTo>
                    <a:cubicBezTo>
                      <a:pt x="10514" y="284"/>
                      <a:pt x="10082" y="412"/>
                      <a:pt x="9640" y="412"/>
                    </a:cubicBezTo>
                    <a:cubicBezTo>
                      <a:pt x="9542" y="412"/>
                      <a:pt x="9444" y="406"/>
                      <a:pt x="9347" y="393"/>
                    </a:cubicBezTo>
                    <a:cubicBezTo>
                      <a:pt x="9013" y="357"/>
                      <a:pt x="8763" y="238"/>
                      <a:pt x="8644" y="72"/>
                    </a:cubicBezTo>
                    <a:lnTo>
                      <a:pt x="8596" y="12"/>
                    </a:lnTo>
                    <a:lnTo>
                      <a:pt x="8537" y="60"/>
                    </a:lnTo>
                    <a:cubicBezTo>
                      <a:pt x="8248" y="281"/>
                      <a:pt x="7789" y="417"/>
                      <a:pt x="7346" y="417"/>
                    </a:cubicBezTo>
                    <a:cubicBezTo>
                      <a:pt x="7241" y="417"/>
                      <a:pt x="7137" y="409"/>
                      <a:pt x="7037" y="393"/>
                    </a:cubicBezTo>
                    <a:cubicBezTo>
                      <a:pt x="6727" y="345"/>
                      <a:pt x="6501" y="226"/>
                      <a:pt x="6394" y="72"/>
                    </a:cubicBezTo>
                    <a:lnTo>
                      <a:pt x="6346" y="12"/>
                    </a:lnTo>
                    <a:lnTo>
                      <a:pt x="6287" y="60"/>
                    </a:lnTo>
                    <a:cubicBezTo>
                      <a:pt x="5998" y="283"/>
                      <a:pt x="5527" y="412"/>
                      <a:pt x="5085" y="412"/>
                    </a:cubicBezTo>
                    <a:cubicBezTo>
                      <a:pt x="4962" y="412"/>
                      <a:pt x="4841" y="402"/>
                      <a:pt x="4727" y="381"/>
                    </a:cubicBezTo>
                    <a:cubicBezTo>
                      <a:pt x="4441" y="334"/>
                      <a:pt x="4239" y="226"/>
                      <a:pt x="4143" y="72"/>
                    </a:cubicBezTo>
                    <a:lnTo>
                      <a:pt x="4096" y="12"/>
                    </a:lnTo>
                    <a:lnTo>
                      <a:pt x="4036" y="60"/>
                    </a:lnTo>
                    <a:cubicBezTo>
                      <a:pt x="3726" y="288"/>
                      <a:pt x="3254" y="418"/>
                      <a:pt x="2810" y="418"/>
                    </a:cubicBezTo>
                    <a:cubicBezTo>
                      <a:pt x="2675" y="418"/>
                      <a:pt x="2542" y="406"/>
                      <a:pt x="2417" y="381"/>
                    </a:cubicBezTo>
                    <a:cubicBezTo>
                      <a:pt x="2155" y="322"/>
                      <a:pt x="1965" y="215"/>
                      <a:pt x="1893" y="72"/>
                    </a:cubicBezTo>
                    <a:lnTo>
                      <a:pt x="184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2" name="Google Shape;12882;p34"/>
              <p:cNvSpPr/>
              <p:nvPr/>
            </p:nvSpPr>
            <p:spPr>
              <a:xfrm flipH="1">
                <a:off x="8410080" y="2631578"/>
                <a:ext cx="3511484" cy="43756"/>
              </a:xfrm>
              <a:custGeom>
                <a:avLst/>
                <a:gdLst/>
                <a:ahLst/>
                <a:cxnLst/>
                <a:rect l="l" t="t" r="r" b="b"/>
                <a:pathLst>
                  <a:path w="43197" h="540" extrusionOk="0">
                    <a:moveTo>
                      <a:pt x="1799" y="0"/>
                    </a:moveTo>
                    <a:lnTo>
                      <a:pt x="1739" y="48"/>
                    </a:lnTo>
                    <a:cubicBezTo>
                      <a:pt x="1401" y="278"/>
                      <a:pt x="938" y="378"/>
                      <a:pt x="531" y="378"/>
                    </a:cubicBezTo>
                    <a:cubicBezTo>
                      <a:pt x="350" y="378"/>
                      <a:pt x="179" y="358"/>
                      <a:pt x="36" y="322"/>
                    </a:cubicBezTo>
                    <a:lnTo>
                      <a:pt x="1" y="464"/>
                    </a:lnTo>
                    <a:cubicBezTo>
                      <a:pt x="157" y="507"/>
                      <a:pt x="341" y="529"/>
                      <a:pt x="536" y="529"/>
                    </a:cubicBezTo>
                    <a:cubicBezTo>
                      <a:pt x="947" y="529"/>
                      <a:pt x="1407" y="429"/>
                      <a:pt x="1763" y="203"/>
                    </a:cubicBezTo>
                    <a:cubicBezTo>
                      <a:pt x="1870" y="345"/>
                      <a:pt x="2072" y="441"/>
                      <a:pt x="2334" y="500"/>
                    </a:cubicBezTo>
                    <a:cubicBezTo>
                      <a:pt x="2451" y="525"/>
                      <a:pt x="2584" y="537"/>
                      <a:pt x="2726" y="537"/>
                    </a:cubicBezTo>
                    <a:cubicBezTo>
                      <a:pt x="3133" y="537"/>
                      <a:pt x="3609" y="432"/>
                      <a:pt x="3954" y="203"/>
                    </a:cubicBezTo>
                    <a:cubicBezTo>
                      <a:pt x="4085" y="357"/>
                      <a:pt x="4299" y="453"/>
                      <a:pt x="4585" y="500"/>
                    </a:cubicBezTo>
                    <a:cubicBezTo>
                      <a:pt x="4708" y="522"/>
                      <a:pt x="4836" y="533"/>
                      <a:pt x="4965" y="533"/>
                    </a:cubicBezTo>
                    <a:cubicBezTo>
                      <a:pt x="5398" y="533"/>
                      <a:pt x="5844" y="414"/>
                      <a:pt x="6156" y="203"/>
                    </a:cubicBezTo>
                    <a:cubicBezTo>
                      <a:pt x="6299" y="357"/>
                      <a:pt x="6537" y="464"/>
                      <a:pt x="6835" y="512"/>
                    </a:cubicBezTo>
                    <a:cubicBezTo>
                      <a:pt x="6943" y="529"/>
                      <a:pt x="7055" y="537"/>
                      <a:pt x="7167" y="537"/>
                    </a:cubicBezTo>
                    <a:cubicBezTo>
                      <a:pt x="7607" y="537"/>
                      <a:pt x="8055" y="411"/>
                      <a:pt x="8359" y="203"/>
                    </a:cubicBezTo>
                    <a:cubicBezTo>
                      <a:pt x="8502" y="369"/>
                      <a:pt x="8764" y="476"/>
                      <a:pt x="9085" y="524"/>
                    </a:cubicBezTo>
                    <a:cubicBezTo>
                      <a:pt x="9176" y="534"/>
                      <a:pt x="9268" y="539"/>
                      <a:pt x="9360" y="539"/>
                    </a:cubicBezTo>
                    <a:cubicBezTo>
                      <a:pt x="9809" y="539"/>
                      <a:pt x="10253" y="420"/>
                      <a:pt x="10550" y="203"/>
                    </a:cubicBezTo>
                    <a:cubicBezTo>
                      <a:pt x="10716" y="381"/>
                      <a:pt x="11002" y="488"/>
                      <a:pt x="11347" y="524"/>
                    </a:cubicBezTo>
                    <a:cubicBezTo>
                      <a:pt x="11432" y="534"/>
                      <a:pt x="11517" y="538"/>
                      <a:pt x="11601" y="538"/>
                    </a:cubicBezTo>
                    <a:cubicBezTo>
                      <a:pt x="12042" y="538"/>
                      <a:pt x="12473" y="412"/>
                      <a:pt x="12752" y="203"/>
                    </a:cubicBezTo>
                    <a:cubicBezTo>
                      <a:pt x="12931" y="381"/>
                      <a:pt x="13240" y="500"/>
                      <a:pt x="13610" y="524"/>
                    </a:cubicBezTo>
                    <a:cubicBezTo>
                      <a:pt x="13680" y="531"/>
                      <a:pt x="13750" y="534"/>
                      <a:pt x="13820" y="534"/>
                    </a:cubicBezTo>
                    <a:cubicBezTo>
                      <a:pt x="14258" y="534"/>
                      <a:pt x="14678" y="408"/>
                      <a:pt x="14955" y="203"/>
                    </a:cubicBezTo>
                    <a:cubicBezTo>
                      <a:pt x="15145" y="393"/>
                      <a:pt x="15479" y="512"/>
                      <a:pt x="15872" y="536"/>
                    </a:cubicBezTo>
                    <a:cubicBezTo>
                      <a:pt x="15914" y="538"/>
                      <a:pt x="15956" y="539"/>
                      <a:pt x="15997" y="539"/>
                    </a:cubicBezTo>
                    <a:cubicBezTo>
                      <a:pt x="16452" y="539"/>
                      <a:pt x="16884" y="421"/>
                      <a:pt x="17146" y="203"/>
                    </a:cubicBezTo>
                    <a:cubicBezTo>
                      <a:pt x="17360" y="405"/>
                      <a:pt x="17717" y="524"/>
                      <a:pt x="18146" y="536"/>
                    </a:cubicBezTo>
                    <a:cubicBezTo>
                      <a:pt x="18168" y="536"/>
                      <a:pt x="18189" y="537"/>
                      <a:pt x="18211" y="537"/>
                    </a:cubicBezTo>
                    <a:cubicBezTo>
                      <a:pt x="18663" y="537"/>
                      <a:pt x="19087" y="418"/>
                      <a:pt x="19348" y="203"/>
                    </a:cubicBezTo>
                    <a:cubicBezTo>
                      <a:pt x="19575" y="405"/>
                      <a:pt x="19967" y="536"/>
                      <a:pt x="20408" y="536"/>
                    </a:cubicBezTo>
                    <a:cubicBezTo>
                      <a:pt x="20872" y="536"/>
                      <a:pt x="21289" y="417"/>
                      <a:pt x="21539" y="203"/>
                    </a:cubicBezTo>
                    <a:cubicBezTo>
                      <a:pt x="21790" y="408"/>
                      <a:pt x="22172" y="537"/>
                      <a:pt x="22622" y="537"/>
                    </a:cubicBezTo>
                    <a:cubicBezTo>
                      <a:pt x="22642" y="537"/>
                      <a:pt x="22662" y="536"/>
                      <a:pt x="22682" y="536"/>
                    </a:cubicBezTo>
                    <a:cubicBezTo>
                      <a:pt x="23123" y="536"/>
                      <a:pt x="23504" y="405"/>
                      <a:pt x="23742" y="203"/>
                    </a:cubicBezTo>
                    <a:cubicBezTo>
                      <a:pt x="24003" y="418"/>
                      <a:pt x="24427" y="537"/>
                      <a:pt x="24879" y="537"/>
                    </a:cubicBezTo>
                    <a:cubicBezTo>
                      <a:pt x="24901" y="537"/>
                      <a:pt x="24923" y="536"/>
                      <a:pt x="24944" y="536"/>
                    </a:cubicBezTo>
                    <a:cubicBezTo>
                      <a:pt x="25373" y="524"/>
                      <a:pt x="25730" y="405"/>
                      <a:pt x="25944" y="203"/>
                    </a:cubicBezTo>
                    <a:cubicBezTo>
                      <a:pt x="26206" y="421"/>
                      <a:pt x="26628" y="539"/>
                      <a:pt x="27081" y="539"/>
                    </a:cubicBezTo>
                    <a:cubicBezTo>
                      <a:pt x="27123" y="539"/>
                      <a:pt x="27165" y="538"/>
                      <a:pt x="27206" y="536"/>
                    </a:cubicBezTo>
                    <a:cubicBezTo>
                      <a:pt x="27611" y="512"/>
                      <a:pt x="27945" y="393"/>
                      <a:pt x="28135" y="203"/>
                    </a:cubicBezTo>
                    <a:cubicBezTo>
                      <a:pt x="28413" y="408"/>
                      <a:pt x="28832" y="534"/>
                      <a:pt x="29270" y="534"/>
                    </a:cubicBezTo>
                    <a:cubicBezTo>
                      <a:pt x="29340" y="534"/>
                      <a:pt x="29410" y="531"/>
                      <a:pt x="29481" y="524"/>
                    </a:cubicBezTo>
                    <a:cubicBezTo>
                      <a:pt x="29850" y="500"/>
                      <a:pt x="30159" y="381"/>
                      <a:pt x="30338" y="203"/>
                    </a:cubicBezTo>
                    <a:cubicBezTo>
                      <a:pt x="30617" y="412"/>
                      <a:pt x="31040" y="538"/>
                      <a:pt x="31485" y="538"/>
                    </a:cubicBezTo>
                    <a:cubicBezTo>
                      <a:pt x="31570" y="538"/>
                      <a:pt x="31656" y="534"/>
                      <a:pt x="31743" y="524"/>
                    </a:cubicBezTo>
                    <a:cubicBezTo>
                      <a:pt x="32088" y="488"/>
                      <a:pt x="32374" y="381"/>
                      <a:pt x="32540" y="203"/>
                    </a:cubicBezTo>
                    <a:cubicBezTo>
                      <a:pt x="32837" y="420"/>
                      <a:pt x="33282" y="539"/>
                      <a:pt x="33724" y="539"/>
                    </a:cubicBezTo>
                    <a:cubicBezTo>
                      <a:pt x="33814" y="539"/>
                      <a:pt x="33904" y="534"/>
                      <a:pt x="33993" y="524"/>
                    </a:cubicBezTo>
                    <a:cubicBezTo>
                      <a:pt x="34326" y="476"/>
                      <a:pt x="34576" y="369"/>
                      <a:pt x="34731" y="203"/>
                    </a:cubicBezTo>
                    <a:cubicBezTo>
                      <a:pt x="35035" y="411"/>
                      <a:pt x="35483" y="537"/>
                      <a:pt x="35924" y="537"/>
                    </a:cubicBezTo>
                    <a:cubicBezTo>
                      <a:pt x="36035" y="537"/>
                      <a:pt x="36147" y="529"/>
                      <a:pt x="36255" y="512"/>
                    </a:cubicBezTo>
                    <a:cubicBezTo>
                      <a:pt x="36553" y="464"/>
                      <a:pt x="36791" y="357"/>
                      <a:pt x="36934" y="203"/>
                    </a:cubicBezTo>
                    <a:cubicBezTo>
                      <a:pt x="37243" y="417"/>
                      <a:pt x="37696" y="536"/>
                      <a:pt x="38136" y="536"/>
                    </a:cubicBezTo>
                    <a:cubicBezTo>
                      <a:pt x="38255" y="536"/>
                      <a:pt x="38386" y="524"/>
                      <a:pt x="38506" y="500"/>
                    </a:cubicBezTo>
                    <a:cubicBezTo>
                      <a:pt x="38791" y="453"/>
                      <a:pt x="39006" y="357"/>
                      <a:pt x="39137" y="203"/>
                    </a:cubicBezTo>
                    <a:cubicBezTo>
                      <a:pt x="39481" y="432"/>
                      <a:pt x="39957" y="537"/>
                      <a:pt x="40364" y="537"/>
                    </a:cubicBezTo>
                    <a:cubicBezTo>
                      <a:pt x="40506" y="537"/>
                      <a:pt x="40639" y="525"/>
                      <a:pt x="40756" y="500"/>
                    </a:cubicBezTo>
                    <a:cubicBezTo>
                      <a:pt x="41018" y="441"/>
                      <a:pt x="41220" y="345"/>
                      <a:pt x="41327" y="203"/>
                    </a:cubicBezTo>
                    <a:cubicBezTo>
                      <a:pt x="41678" y="404"/>
                      <a:pt x="42126" y="488"/>
                      <a:pt x="42535" y="488"/>
                    </a:cubicBezTo>
                    <a:cubicBezTo>
                      <a:pt x="42780" y="488"/>
                      <a:pt x="43010" y="458"/>
                      <a:pt x="43197" y="405"/>
                    </a:cubicBezTo>
                    <a:lnTo>
                      <a:pt x="43161" y="262"/>
                    </a:lnTo>
                    <a:cubicBezTo>
                      <a:pt x="42985" y="314"/>
                      <a:pt x="42768" y="342"/>
                      <a:pt x="42539" y="342"/>
                    </a:cubicBezTo>
                    <a:cubicBezTo>
                      <a:pt x="42133" y="342"/>
                      <a:pt x="41686" y="253"/>
                      <a:pt x="41351" y="48"/>
                    </a:cubicBezTo>
                    <a:lnTo>
                      <a:pt x="41292" y="0"/>
                    </a:lnTo>
                    <a:lnTo>
                      <a:pt x="41244" y="72"/>
                    </a:lnTo>
                    <a:cubicBezTo>
                      <a:pt x="41173" y="203"/>
                      <a:pt x="40982" y="298"/>
                      <a:pt x="40732" y="357"/>
                    </a:cubicBezTo>
                    <a:cubicBezTo>
                      <a:pt x="40613" y="379"/>
                      <a:pt x="40486" y="390"/>
                      <a:pt x="40356" y="390"/>
                    </a:cubicBezTo>
                    <a:cubicBezTo>
                      <a:pt x="39919" y="390"/>
                      <a:pt x="39454" y="268"/>
                      <a:pt x="39160" y="48"/>
                    </a:cubicBezTo>
                    <a:lnTo>
                      <a:pt x="39101" y="0"/>
                    </a:lnTo>
                    <a:lnTo>
                      <a:pt x="39053" y="60"/>
                    </a:lnTo>
                    <a:cubicBezTo>
                      <a:pt x="38958" y="203"/>
                      <a:pt x="38756" y="310"/>
                      <a:pt x="38482" y="357"/>
                    </a:cubicBezTo>
                    <a:cubicBezTo>
                      <a:pt x="38367" y="378"/>
                      <a:pt x="38247" y="388"/>
                      <a:pt x="38125" y="388"/>
                    </a:cubicBezTo>
                    <a:cubicBezTo>
                      <a:pt x="37694" y="388"/>
                      <a:pt x="37248" y="262"/>
                      <a:pt x="36970" y="48"/>
                    </a:cubicBezTo>
                    <a:lnTo>
                      <a:pt x="36898" y="0"/>
                    </a:lnTo>
                    <a:lnTo>
                      <a:pt x="36862" y="60"/>
                    </a:lnTo>
                    <a:cubicBezTo>
                      <a:pt x="36755" y="214"/>
                      <a:pt x="36529" y="322"/>
                      <a:pt x="36231" y="369"/>
                    </a:cubicBezTo>
                    <a:cubicBezTo>
                      <a:pt x="36136" y="382"/>
                      <a:pt x="36038" y="389"/>
                      <a:pt x="35940" y="389"/>
                    </a:cubicBezTo>
                    <a:cubicBezTo>
                      <a:pt x="35499" y="389"/>
                      <a:pt x="35049" y="262"/>
                      <a:pt x="34767" y="48"/>
                    </a:cubicBezTo>
                    <a:lnTo>
                      <a:pt x="34707" y="0"/>
                    </a:lnTo>
                    <a:lnTo>
                      <a:pt x="34660" y="60"/>
                    </a:lnTo>
                    <a:cubicBezTo>
                      <a:pt x="34541" y="214"/>
                      <a:pt x="34303" y="334"/>
                      <a:pt x="33981" y="369"/>
                    </a:cubicBezTo>
                    <a:cubicBezTo>
                      <a:pt x="33886" y="382"/>
                      <a:pt x="33789" y="389"/>
                      <a:pt x="33693" y="389"/>
                    </a:cubicBezTo>
                    <a:cubicBezTo>
                      <a:pt x="33261" y="389"/>
                      <a:pt x="32839" y="262"/>
                      <a:pt x="32576" y="48"/>
                    </a:cubicBezTo>
                    <a:lnTo>
                      <a:pt x="32517" y="0"/>
                    </a:lnTo>
                    <a:lnTo>
                      <a:pt x="32469" y="60"/>
                    </a:lnTo>
                    <a:cubicBezTo>
                      <a:pt x="32338" y="226"/>
                      <a:pt x="32064" y="345"/>
                      <a:pt x="31719" y="381"/>
                    </a:cubicBezTo>
                    <a:cubicBezTo>
                      <a:pt x="31651" y="388"/>
                      <a:pt x="31582" y="391"/>
                      <a:pt x="31512" y="391"/>
                    </a:cubicBezTo>
                    <a:cubicBezTo>
                      <a:pt x="31074" y="391"/>
                      <a:pt x="30631" y="264"/>
                      <a:pt x="30374" y="48"/>
                    </a:cubicBezTo>
                    <a:lnTo>
                      <a:pt x="30326" y="0"/>
                    </a:lnTo>
                    <a:lnTo>
                      <a:pt x="30278" y="60"/>
                    </a:lnTo>
                    <a:cubicBezTo>
                      <a:pt x="30124" y="238"/>
                      <a:pt x="29826" y="357"/>
                      <a:pt x="29469" y="381"/>
                    </a:cubicBezTo>
                    <a:cubicBezTo>
                      <a:pt x="29414" y="385"/>
                      <a:pt x="29359" y="387"/>
                      <a:pt x="29305" y="387"/>
                    </a:cubicBezTo>
                    <a:cubicBezTo>
                      <a:pt x="28860" y="387"/>
                      <a:pt x="28427" y="260"/>
                      <a:pt x="28183" y="48"/>
                    </a:cubicBezTo>
                    <a:lnTo>
                      <a:pt x="28123" y="0"/>
                    </a:lnTo>
                    <a:lnTo>
                      <a:pt x="28076" y="60"/>
                    </a:lnTo>
                    <a:cubicBezTo>
                      <a:pt x="27921" y="238"/>
                      <a:pt x="27587" y="357"/>
                      <a:pt x="27206" y="381"/>
                    </a:cubicBezTo>
                    <a:cubicBezTo>
                      <a:pt x="27153" y="385"/>
                      <a:pt x="27100" y="387"/>
                      <a:pt x="27047" y="387"/>
                    </a:cubicBezTo>
                    <a:cubicBezTo>
                      <a:pt x="26617" y="387"/>
                      <a:pt x="26215" y="260"/>
                      <a:pt x="25992" y="48"/>
                    </a:cubicBezTo>
                    <a:lnTo>
                      <a:pt x="25933" y="0"/>
                    </a:lnTo>
                    <a:lnTo>
                      <a:pt x="25885" y="60"/>
                    </a:lnTo>
                    <a:cubicBezTo>
                      <a:pt x="25706" y="250"/>
                      <a:pt x="25349" y="369"/>
                      <a:pt x="24944" y="381"/>
                    </a:cubicBezTo>
                    <a:cubicBezTo>
                      <a:pt x="24907" y="383"/>
                      <a:pt x="24870" y="384"/>
                      <a:pt x="24833" y="384"/>
                    </a:cubicBezTo>
                    <a:cubicBezTo>
                      <a:pt x="24400" y="384"/>
                      <a:pt x="24009" y="256"/>
                      <a:pt x="23789" y="48"/>
                    </a:cubicBezTo>
                    <a:lnTo>
                      <a:pt x="23742" y="0"/>
                    </a:lnTo>
                    <a:lnTo>
                      <a:pt x="23682" y="60"/>
                    </a:lnTo>
                    <a:cubicBezTo>
                      <a:pt x="23492" y="262"/>
                      <a:pt x="23111" y="381"/>
                      <a:pt x="22682" y="393"/>
                    </a:cubicBezTo>
                    <a:cubicBezTo>
                      <a:pt x="22230" y="393"/>
                      <a:pt x="21813" y="262"/>
                      <a:pt x="21599" y="48"/>
                    </a:cubicBezTo>
                    <a:lnTo>
                      <a:pt x="21539" y="0"/>
                    </a:lnTo>
                    <a:lnTo>
                      <a:pt x="21491" y="48"/>
                    </a:lnTo>
                    <a:cubicBezTo>
                      <a:pt x="21277" y="262"/>
                      <a:pt x="20860" y="393"/>
                      <a:pt x="20408" y="393"/>
                    </a:cubicBezTo>
                    <a:cubicBezTo>
                      <a:pt x="19979" y="381"/>
                      <a:pt x="19598" y="262"/>
                      <a:pt x="19408" y="60"/>
                    </a:cubicBezTo>
                    <a:lnTo>
                      <a:pt x="19348" y="0"/>
                    </a:lnTo>
                    <a:lnTo>
                      <a:pt x="19301" y="48"/>
                    </a:lnTo>
                    <a:cubicBezTo>
                      <a:pt x="19081" y="256"/>
                      <a:pt x="18690" y="384"/>
                      <a:pt x="18257" y="384"/>
                    </a:cubicBezTo>
                    <a:cubicBezTo>
                      <a:pt x="18220" y="384"/>
                      <a:pt x="18183" y="383"/>
                      <a:pt x="18146" y="381"/>
                    </a:cubicBezTo>
                    <a:cubicBezTo>
                      <a:pt x="17741" y="369"/>
                      <a:pt x="17384" y="250"/>
                      <a:pt x="17205" y="60"/>
                    </a:cubicBezTo>
                    <a:lnTo>
                      <a:pt x="17158" y="0"/>
                    </a:lnTo>
                    <a:lnTo>
                      <a:pt x="17098" y="48"/>
                    </a:lnTo>
                    <a:cubicBezTo>
                      <a:pt x="16875" y="260"/>
                      <a:pt x="16473" y="387"/>
                      <a:pt x="16043" y="387"/>
                    </a:cubicBezTo>
                    <a:cubicBezTo>
                      <a:pt x="15990" y="387"/>
                      <a:pt x="15937" y="385"/>
                      <a:pt x="15884" y="381"/>
                    </a:cubicBezTo>
                    <a:cubicBezTo>
                      <a:pt x="15503" y="357"/>
                      <a:pt x="15169" y="238"/>
                      <a:pt x="15014" y="60"/>
                    </a:cubicBezTo>
                    <a:lnTo>
                      <a:pt x="14967" y="0"/>
                    </a:lnTo>
                    <a:lnTo>
                      <a:pt x="14907" y="48"/>
                    </a:lnTo>
                    <a:cubicBezTo>
                      <a:pt x="14663" y="260"/>
                      <a:pt x="14231" y="387"/>
                      <a:pt x="13785" y="387"/>
                    </a:cubicBezTo>
                    <a:cubicBezTo>
                      <a:pt x="13731" y="387"/>
                      <a:pt x="13676" y="385"/>
                      <a:pt x="13621" y="381"/>
                    </a:cubicBezTo>
                    <a:cubicBezTo>
                      <a:pt x="13252" y="357"/>
                      <a:pt x="12967" y="238"/>
                      <a:pt x="12812" y="60"/>
                    </a:cubicBezTo>
                    <a:lnTo>
                      <a:pt x="12764" y="0"/>
                    </a:lnTo>
                    <a:lnTo>
                      <a:pt x="12717" y="48"/>
                    </a:lnTo>
                    <a:cubicBezTo>
                      <a:pt x="12460" y="264"/>
                      <a:pt x="12016" y="391"/>
                      <a:pt x="11578" y="391"/>
                    </a:cubicBezTo>
                    <a:cubicBezTo>
                      <a:pt x="11508" y="391"/>
                      <a:pt x="11439" y="388"/>
                      <a:pt x="11371" y="381"/>
                    </a:cubicBezTo>
                    <a:cubicBezTo>
                      <a:pt x="11026" y="345"/>
                      <a:pt x="10752" y="226"/>
                      <a:pt x="10621" y="60"/>
                    </a:cubicBezTo>
                    <a:lnTo>
                      <a:pt x="10573" y="0"/>
                    </a:lnTo>
                    <a:lnTo>
                      <a:pt x="10514" y="48"/>
                    </a:lnTo>
                    <a:cubicBezTo>
                      <a:pt x="10251" y="262"/>
                      <a:pt x="9829" y="389"/>
                      <a:pt x="9397" y="389"/>
                    </a:cubicBezTo>
                    <a:cubicBezTo>
                      <a:pt x="9301" y="389"/>
                      <a:pt x="9204" y="382"/>
                      <a:pt x="9109" y="369"/>
                    </a:cubicBezTo>
                    <a:cubicBezTo>
                      <a:pt x="8788" y="334"/>
                      <a:pt x="8537" y="214"/>
                      <a:pt x="8430" y="60"/>
                    </a:cubicBezTo>
                    <a:lnTo>
                      <a:pt x="8383" y="0"/>
                    </a:lnTo>
                    <a:lnTo>
                      <a:pt x="8323" y="48"/>
                    </a:lnTo>
                    <a:cubicBezTo>
                      <a:pt x="8041" y="262"/>
                      <a:pt x="7591" y="389"/>
                      <a:pt x="7150" y="389"/>
                    </a:cubicBezTo>
                    <a:cubicBezTo>
                      <a:pt x="7052" y="389"/>
                      <a:pt x="6954" y="382"/>
                      <a:pt x="6859" y="369"/>
                    </a:cubicBezTo>
                    <a:cubicBezTo>
                      <a:pt x="6561" y="322"/>
                      <a:pt x="6335" y="214"/>
                      <a:pt x="6228" y="60"/>
                    </a:cubicBezTo>
                    <a:lnTo>
                      <a:pt x="6192" y="0"/>
                    </a:lnTo>
                    <a:lnTo>
                      <a:pt x="6121" y="48"/>
                    </a:lnTo>
                    <a:cubicBezTo>
                      <a:pt x="5842" y="262"/>
                      <a:pt x="5389" y="388"/>
                      <a:pt x="4960" y="388"/>
                    </a:cubicBezTo>
                    <a:cubicBezTo>
                      <a:pt x="4839" y="388"/>
                      <a:pt x="4721" y="378"/>
                      <a:pt x="4608" y="357"/>
                    </a:cubicBezTo>
                    <a:cubicBezTo>
                      <a:pt x="4335" y="310"/>
                      <a:pt x="4132" y="203"/>
                      <a:pt x="4037" y="60"/>
                    </a:cubicBezTo>
                    <a:lnTo>
                      <a:pt x="3989" y="0"/>
                    </a:lnTo>
                    <a:lnTo>
                      <a:pt x="3930" y="48"/>
                    </a:lnTo>
                    <a:cubicBezTo>
                      <a:pt x="3636" y="268"/>
                      <a:pt x="3171" y="390"/>
                      <a:pt x="2734" y="390"/>
                    </a:cubicBezTo>
                    <a:cubicBezTo>
                      <a:pt x="2604" y="390"/>
                      <a:pt x="2478" y="379"/>
                      <a:pt x="2358" y="357"/>
                    </a:cubicBezTo>
                    <a:cubicBezTo>
                      <a:pt x="2108" y="298"/>
                      <a:pt x="1918" y="203"/>
                      <a:pt x="1846" y="72"/>
                    </a:cubicBezTo>
                    <a:lnTo>
                      <a:pt x="179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3" name="Google Shape;12883;p34"/>
              <p:cNvSpPr/>
              <p:nvPr/>
            </p:nvSpPr>
            <p:spPr>
              <a:xfrm flipH="1">
                <a:off x="8450725" y="2533126"/>
                <a:ext cx="3427268" cy="42865"/>
              </a:xfrm>
              <a:custGeom>
                <a:avLst/>
                <a:gdLst/>
                <a:ahLst/>
                <a:cxnLst/>
                <a:rect l="l" t="t" r="r" b="b"/>
                <a:pathLst>
                  <a:path w="42161" h="529" extrusionOk="0">
                    <a:moveTo>
                      <a:pt x="40267" y="1"/>
                    </a:moveTo>
                    <a:lnTo>
                      <a:pt x="40220" y="72"/>
                    </a:lnTo>
                    <a:cubicBezTo>
                      <a:pt x="40148" y="203"/>
                      <a:pt x="39970" y="298"/>
                      <a:pt x="39720" y="346"/>
                    </a:cubicBezTo>
                    <a:cubicBezTo>
                      <a:pt x="39602" y="368"/>
                      <a:pt x="39478" y="378"/>
                      <a:pt x="39351" y="378"/>
                    </a:cubicBezTo>
                    <a:cubicBezTo>
                      <a:pt x="38926" y="378"/>
                      <a:pt x="38477" y="259"/>
                      <a:pt x="38184" y="48"/>
                    </a:cubicBezTo>
                    <a:lnTo>
                      <a:pt x="38124" y="13"/>
                    </a:lnTo>
                    <a:lnTo>
                      <a:pt x="38089" y="72"/>
                    </a:lnTo>
                    <a:cubicBezTo>
                      <a:pt x="37993" y="203"/>
                      <a:pt x="37791" y="310"/>
                      <a:pt x="37529" y="346"/>
                    </a:cubicBezTo>
                    <a:cubicBezTo>
                      <a:pt x="37416" y="367"/>
                      <a:pt x="37298" y="377"/>
                      <a:pt x="37178" y="377"/>
                    </a:cubicBezTo>
                    <a:cubicBezTo>
                      <a:pt x="36757" y="377"/>
                      <a:pt x="36322" y="252"/>
                      <a:pt x="36053" y="48"/>
                    </a:cubicBezTo>
                    <a:lnTo>
                      <a:pt x="35993" y="13"/>
                    </a:lnTo>
                    <a:lnTo>
                      <a:pt x="35945" y="72"/>
                    </a:lnTo>
                    <a:cubicBezTo>
                      <a:pt x="35838" y="215"/>
                      <a:pt x="35624" y="310"/>
                      <a:pt x="35326" y="358"/>
                    </a:cubicBezTo>
                    <a:cubicBezTo>
                      <a:pt x="35230" y="372"/>
                      <a:pt x="35129" y="378"/>
                      <a:pt x="35028" y="378"/>
                    </a:cubicBezTo>
                    <a:cubicBezTo>
                      <a:pt x="34606" y="378"/>
                      <a:pt x="34169" y="262"/>
                      <a:pt x="33909" y="60"/>
                    </a:cubicBezTo>
                    <a:lnTo>
                      <a:pt x="33850" y="13"/>
                    </a:lnTo>
                    <a:lnTo>
                      <a:pt x="33802" y="72"/>
                    </a:lnTo>
                    <a:cubicBezTo>
                      <a:pt x="33683" y="215"/>
                      <a:pt x="33445" y="322"/>
                      <a:pt x="33136" y="358"/>
                    </a:cubicBezTo>
                    <a:cubicBezTo>
                      <a:pt x="33041" y="371"/>
                      <a:pt x="32945" y="377"/>
                      <a:pt x="32850" y="377"/>
                    </a:cubicBezTo>
                    <a:cubicBezTo>
                      <a:pt x="32430" y="377"/>
                      <a:pt x="32019" y="254"/>
                      <a:pt x="31766" y="60"/>
                    </a:cubicBezTo>
                    <a:lnTo>
                      <a:pt x="31707" y="13"/>
                    </a:lnTo>
                    <a:lnTo>
                      <a:pt x="31659" y="72"/>
                    </a:lnTo>
                    <a:cubicBezTo>
                      <a:pt x="31528" y="227"/>
                      <a:pt x="31266" y="334"/>
                      <a:pt x="30933" y="370"/>
                    </a:cubicBezTo>
                    <a:cubicBezTo>
                      <a:pt x="30864" y="376"/>
                      <a:pt x="30795" y="380"/>
                      <a:pt x="30726" y="380"/>
                    </a:cubicBezTo>
                    <a:cubicBezTo>
                      <a:pt x="30293" y="380"/>
                      <a:pt x="29870" y="255"/>
                      <a:pt x="29623" y="60"/>
                    </a:cubicBezTo>
                    <a:lnTo>
                      <a:pt x="29564" y="13"/>
                    </a:lnTo>
                    <a:lnTo>
                      <a:pt x="29516" y="60"/>
                    </a:lnTo>
                    <a:cubicBezTo>
                      <a:pt x="29339" y="273"/>
                      <a:pt x="28959" y="377"/>
                      <a:pt x="28560" y="377"/>
                    </a:cubicBezTo>
                    <a:cubicBezTo>
                      <a:pt x="28156" y="377"/>
                      <a:pt x="27732" y="270"/>
                      <a:pt x="27480" y="60"/>
                    </a:cubicBezTo>
                    <a:lnTo>
                      <a:pt x="27432" y="13"/>
                    </a:lnTo>
                    <a:lnTo>
                      <a:pt x="27385" y="60"/>
                    </a:lnTo>
                    <a:cubicBezTo>
                      <a:pt x="27196" y="273"/>
                      <a:pt x="26807" y="377"/>
                      <a:pt x="26405" y="377"/>
                    </a:cubicBezTo>
                    <a:cubicBezTo>
                      <a:pt x="25998" y="377"/>
                      <a:pt x="25577" y="270"/>
                      <a:pt x="25337" y="60"/>
                    </a:cubicBezTo>
                    <a:lnTo>
                      <a:pt x="25289" y="13"/>
                    </a:lnTo>
                    <a:lnTo>
                      <a:pt x="25242" y="60"/>
                    </a:lnTo>
                    <a:cubicBezTo>
                      <a:pt x="25041" y="273"/>
                      <a:pt x="24649" y="377"/>
                      <a:pt x="24250" y="377"/>
                    </a:cubicBezTo>
                    <a:cubicBezTo>
                      <a:pt x="23846" y="377"/>
                      <a:pt x="23434" y="270"/>
                      <a:pt x="23206" y="60"/>
                    </a:cubicBezTo>
                    <a:lnTo>
                      <a:pt x="23146" y="13"/>
                    </a:lnTo>
                    <a:lnTo>
                      <a:pt x="23099" y="60"/>
                    </a:lnTo>
                    <a:cubicBezTo>
                      <a:pt x="22890" y="275"/>
                      <a:pt x="22491" y="382"/>
                      <a:pt x="22090" y="382"/>
                    </a:cubicBezTo>
                    <a:cubicBezTo>
                      <a:pt x="21688" y="382"/>
                      <a:pt x="21283" y="275"/>
                      <a:pt x="21063" y="60"/>
                    </a:cubicBezTo>
                    <a:lnTo>
                      <a:pt x="21003" y="13"/>
                    </a:lnTo>
                    <a:lnTo>
                      <a:pt x="20955" y="60"/>
                    </a:lnTo>
                    <a:cubicBezTo>
                      <a:pt x="20734" y="270"/>
                      <a:pt x="20325" y="377"/>
                      <a:pt x="19920" y="377"/>
                    </a:cubicBezTo>
                    <a:cubicBezTo>
                      <a:pt x="19521" y="377"/>
                      <a:pt x="19126" y="273"/>
                      <a:pt x="18920" y="60"/>
                    </a:cubicBezTo>
                    <a:lnTo>
                      <a:pt x="18872" y="13"/>
                    </a:lnTo>
                    <a:lnTo>
                      <a:pt x="18812" y="60"/>
                    </a:lnTo>
                    <a:cubicBezTo>
                      <a:pt x="18585" y="270"/>
                      <a:pt x="18173" y="377"/>
                      <a:pt x="17768" y="377"/>
                    </a:cubicBezTo>
                    <a:cubicBezTo>
                      <a:pt x="17369" y="377"/>
                      <a:pt x="16977" y="273"/>
                      <a:pt x="16776" y="60"/>
                    </a:cubicBezTo>
                    <a:lnTo>
                      <a:pt x="16729" y="13"/>
                    </a:lnTo>
                    <a:lnTo>
                      <a:pt x="16669" y="60"/>
                    </a:lnTo>
                    <a:cubicBezTo>
                      <a:pt x="16429" y="270"/>
                      <a:pt x="16012" y="377"/>
                      <a:pt x="15607" y="377"/>
                    </a:cubicBezTo>
                    <a:cubicBezTo>
                      <a:pt x="15208" y="377"/>
                      <a:pt x="14822" y="273"/>
                      <a:pt x="14633" y="60"/>
                    </a:cubicBezTo>
                    <a:lnTo>
                      <a:pt x="14586" y="13"/>
                    </a:lnTo>
                    <a:lnTo>
                      <a:pt x="14538" y="60"/>
                    </a:lnTo>
                    <a:cubicBezTo>
                      <a:pt x="14286" y="270"/>
                      <a:pt x="13862" y="377"/>
                      <a:pt x="13456" y="377"/>
                    </a:cubicBezTo>
                    <a:cubicBezTo>
                      <a:pt x="13056" y="377"/>
                      <a:pt x="12673" y="273"/>
                      <a:pt x="12490" y="60"/>
                    </a:cubicBezTo>
                    <a:lnTo>
                      <a:pt x="12454" y="13"/>
                    </a:lnTo>
                    <a:lnTo>
                      <a:pt x="12395" y="60"/>
                    </a:lnTo>
                    <a:cubicBezTo>
                      <a:pt x="12148" y="255"/>
                      <a:pt x="11716" y="380"/>
                      <a:pt x="11289" y="380"/>
                    </a:cubicBezTo>
                    <a:cubicBezTo>
                      <a:pt x="11221" y="380"/>
                      <a:pt x="11152" y="376"/>
                      <a:pt x="11085" y="370"/>
                    </a:cubicBezTo>
                    <a:cubicBezTo>
                      <a:pt x="10752" y="334"/>
                      <a:pt x="10478" y="227"/>
                      <a:pt x="10359" y="72"/>
                    </a:cubicBezTo>
                    <a:lnTo>
                      <a:pt x="10311" y="13"/>
                    </a:lnTo>
                    <a:lnTo>
                      <a:pt x="10252" y="60"/>
                    </a:lnTo>
                    <a:cubicBezTo>
                      <a:pt x="9999" y="254"/>
                      <a:pt x="9588" y="377"/>
                      <a:pt x="9168" y="377"/>
                    </a:cubicBezTo>
                    <a:cubicBezTo>
                      <a:pt x="9073" y="377"/>
                      <a:pt x="8977" y="371"/>
                      <a:pt x="8883" y="358"/>
                    </a:cubicBezTo>
                    <a:cubicBezTo>
                      <a:pt x="8573" y="322"/>
                      <a:pt x="8323" y="215"/>
                      <a:pt x="8216" y="72"/>
                    </a:cubicBezTo>
                    <a:lnTo>
                      <a:pt x="8168" y="13"/>
                    </a:lnTo>
                    <a:lnTo>
                      <a:pt x="8109" y="60"/>
                    </a:lnTo>
                    <a:cubicBezTo>
                      <a:pt x="7840" y="262"/>
                      <a:pt x="7408" y="378"/>
                      <a:pt x="6983" y="378"/>
                    </a:cubicBezTo>
                    <a:cubicBezTo>
                      <a:pt x="6881" y="378"/>
                      <a:pt x="6779" y="372"/>
                      <a:pt x="6680" y="358"/>
                    </a:cubicBezTo>
                    <a:cubicBezTo>
                      <a:pt x="6394" y="310"/>
                      <a:pt x="6180" y="215"/>
                      <a:pt x="6073" y="72"/>
                    </a:cubicBezTo>
                    <a:lnTo>
                      <a:pt x="6025" y="13"/>
                    </a:lnTo>
                    <a:lnTo>
                      <a:pt x="5966" y="48"/>
                    </a:lnTo>
                    <a:cubicBezTo>
                      <a:pt x="5696" y="252"/>
                      <a:pt x="5261" y="377"/>
                      <a:pt x="4840" y="377"/>
                    </a:cubicBezTo>
                    <a:cubicBezTo>
                      <a:pt x="4720" y="377"/>
                      <a:pt x="4602" y="367"/>
                      <a:pt x="4489" y="346"/>
                    </a:cubicBezTo>
                    <a:cubicBezTo>
                      <a:pt x="4215" y="310"/>
                      <a:pt x="4025" y="203"/>
                      <a:pt x="3930" y="72"/>
                    </a:cubicBezTo>
                    <a:lnTo>
                      <a:pt x="3894" y="13"/>
                    </a:lnTo>
                    <a:lnTo>
                      <a:pt x="3822" y="48"/>
                    </a:lnTo>
                    <a:cubicBezTo>
                      <a:pt x="3538" y="259"/>
                      <a:pt x="3091" y="378"/>
                      <a:pt x="2667" y="378"/>
                    </a:cubicBezTo>
                    <a:cubicBezTo>
                      <a:pt x="2540" y="378"/>
                      <a:pt x="2416" y="368"/>
                      <a:pt x="2298" y="346"/>
                    </a:cubicBezTo>
                    <a:cubicBezTo>
                      <a:pt x="2048" y="298"/>
                      <a:pt x="1870" y="203"/>
                      <a:pt x="1786" y="72"/>
                    </a:cubicBezTo>
                    <a:lnTo>
                      <a:pt x="1751" y="13"/>
                    </a:lnTo>
                    <a:lnTo>
                      <a:pt x="1691" y="48"/>
                    </a:lnTo>
                    <a:cubicBezTo>
                      <a:pt x="1376" y="275"/>
                      <a:pt x="934" y="369"/>
                      <a:pt x="541" y="369"/>
                    </a:cubicBezTo>
                    <a:cubicBezTo>
                      <a:pt x="356" y="369"/>
                      <a:pt x="181" y="348"/>
                      <a:pt x="36" y="310"/>
                    </a:cubicBezTo>
                    <a:lnTo>
                      <a:pt x="0" y="453"/>
                    </a:lnTo>
                    <a:cubicBezTo>
                      <a:pt x="161" y="497"/>
                      <a:pt x="349" y="521"/>
                      <a:pt x="548" y="521"/>
                    </a:cubicBezTo>
                    <a:cubicBezTo>
                      <a:pt x="941" y="521"/>
                      <a:pt x="1375" y="428"/>
                      <a:pt x="1715" y="215"/>
                    </a:cubicBezTo>
                    <a:cubicBezTo>
                      <a:pt x="1822" y="346"/>
                      <a:pt x="2013" y="441"/>
                      <a:pt x="2275" y="489"/>
                    </a:cubicBezTo>
                    <a:cubicBezTo>
                      <a:pt x="2395" y="515"/>
                      <a:pt x="2532" y="528"/>
                      <a:pt x="2679" y="528"/>
                    </a:cubicBezTo>
                    <a:cubicBezTo>
                      <a:pt x="3069" y="528"/>
                      <a:pt x="3520" y="432"/>
                      <a:pt x="3858" y="215"/>
                    </a:cubicBezTo>
                    <a:cubicBezTo>
                      <a:pt x="3977" y="358"/>
                      <a:pt x="4191" y="453"/>
                      <a:pt x="4465" y="501"/>
                    </a:cubicBezTo>
                    <a:cubicBezTo>
                      <a:pt x="4577" y="519"/>
                      <a:pt x="4694" y="527"/>
                      <a:pt x="4812" y="527"/>
                    </a:cubicBezTo>
                    <a:cubicBezTo>
                      <a:pt x="5244" y="527"/>
                      <a:pt x="5692" y="412"/>
                      <a:pt x="6001" y="215"/>
                    </a:cubicBezTo>
                    <a:cubicBezTo>
                      <a:pt x="6132" y="358"/>
                      <a:pt x="6370" y="465"/>
                      <a:pt x="6668" y="501"/>
                    </a:cubicBezTo>
                    <a:cubicBezTo>
                      <a:pt x="6778" y="519"/>
                      <a:pt x="6891" y="527"/>
                      <a:pt x="7005" y="527"/>
                    </a:cubicBezTo>
                    <a:cubicBezTo>
                      <a:pt x="7424" y="527"/>
                      <a:pt x="7854" y="412"/>
                      <a:pt x="8144" y="215"/>
                    </a:cubicBezTo>
                    <a:cubicBezTo>
                      <a:pt x="8299" y="370"/>
                      <a:pt x="8549" y="477"/>
                      <a:pt x="8859" y="513"/>
                    </a:cubicBezTo>
                    <a:cubicBezTo>
                      <a:pt x="8949" y="523"/>
                      <a:pt x="9040" y="528"/>
                      <a:pt x="9130" y="528"/>
                    </a:cubicBezTo>
                    <a:cubicBezTo>
                      <a:pt x="9568" y="528"/>
                      <a:pt x="10001" y="412"/>
                      <a:pt x="10287" y="215"/>
                    </a:cubicBezTo>
                    <a:cubicBezTo>
                      <a:pt x="10454" y="370"/>
                      <a:pt x="10728" y="477"/>
                      <a:pt x="11073" y="513"/>
                    </a:cubicBezTo>
                    <a:cubicBezTo>
                      <a:pt x="11161" y="523"/>
                      <a:pt x="11249" y="528"/>
                      <a:pt x="11337" y="528"/>
                    </a:cubicBezTo>
                    <a:cubicBezTo>
                      <a:pt x="11759" y="528"/>
                      <a:pt x="12164" y="412"/>
                      <a:pt x="12431" y="215"/>
                    </a:cubicBezTo>
                    <a:cubicBezTo>
                      <a:pt x="12651" y="423"/>
                      <a:pt x="13047" y="528"/>
                      <a:pt x="13458" y="528"/>
                    </a:cubicBezTo>
                    <a:cubicBezTo>
                      <a:pt x="13868" y="528"/>
                      <a:pt x="14294" y="423"/>
                      <a:pt x="14574" y="215"/>
                    </a:cubicBezTo>
                    <a:cubicBezTo>
                      <a:pt x="14806" y="423"/>
                      <a:pt x="15208" y="528"/>
                      <a:pt x="15618" y="528"/>
                    </a:cubicBezTo>
                    <a:cubicBezTo>
                      <a:pt x="16029" y="528"/>
                      <a:pt x="16449" y="423"/>
                      <a:pt x="16717" y="215"/>
                    </a:cubicBezTo>
                    <a:cubicBezTo>
                      <a:pt x="16955" y="423"/>
                      <a:pt x="17360" y="528"/>
                      <a:pt x="17771" y="528"/>
                    </a:cubicBezTo>
                    <a:cubicBezTo>
                      <a:pt x="18181" y="528"/>
                      <a:pt x="18598" y="423"/>
                      <a:pt x="18860" y="215"/>
                    </a:cubicBezTo>
                    <a:cubicBezTo>
                      <a:pt x="19110" y="423"/>
                      <a:pt x="19521" y="528"/>
                      <a:pt x="19932" y="528"/>
                    </a:cubicBezTo>
                    <a:cubicBezTo>
                      <a:pt x="20342" y="528"/>
                      <a:pt x="20753" y="423"/>
                      <a:pt x="21003" y="215"/>
                    </a:cubicBezTo>
                    <a:cubicBezTo>
                      <a:pt x="21259" y="423"/>
                      <a:pt x="21673" y="528"/>
                      <a:pt x="22085" y="528"/>
                    </a:cubicBezTo>
                    <a:cubicBezTo>
                      <a:pt x="22497" y="528"/>
                      <a:pt x="22908" y="423"/>
                      <a:pt x="23158" y="215"/>
                    </a:cubicBezTo>
                    <a:cubicBezTo>
                      <a:pt x="23420" y="423"/>
                      <a:pt x="23837" y="528"/>
                      <a:pt x="24248" y="528"/>
                    </a:cubicBezTo>
                    <a:cubicBezTo>
                      <a:pt x="24658" y="528"/>
                      <a:pt x="25063" y="423"/>
                      <a:pt x="25301" y="215"/>
                    </a:cubicBezTo>
                    <a:cubicBezTo>
                      <a:pt x="25569" y="423"/>
                      <a:pt x="25989" y="528"/>
                      <a:pt x="26400" y="528"/>
                    </a:cubicBezTo>
                    <a:cubicBezTo>
                      <a:pt x="26810" y="528"/>
                      <a:pt x="27212" y="423"/>
                      <a:pt x="27444" y="215"/>
                    </a:cubicBezTo>
                    <a:cubicBezTo>
                      <a:pt x="27724" y="423"/>
                      <a:pt x="28150" y="528"/>
                      <a:pt x="28561" y="528"/>
                    </a:cubicBezTo>
                    <a:cubicBezTo>
                      <a:pt x="28971" y="528"/>
                      <a:pt x="29367" y="423"/>
                      <a:pt x="29588" y="215"/>
                    </a:cubicBezTo>
                    <a:cubicBezTo>
                      <a:pt x="29854" y="412"/>
                      <a:pt x="30259" y="528"/>
                      <a:pt x="30681" y="528"/>
                    </a:cubicBezTo>
                    <a:cubicBezTo>
                      <a:pt x="30769" y="528"/>
                      <a:pt x="30857" y="523"/>
                      <a:pt x="30945" y="513"/>
                    </a:cubicBezTo>
                    <a:cubicBezTo>
                      <a:pt x="31290" y="477"/>
                      <a:pt x="31564" y="370"/>
                      <a:pt x="31731" y="215"/>
                    </a:cubicBezTo>
                    <a:cubicBezTo>
                      <a:pt x="32017" y="412"/>
                      <a:pt x="32450" y="528"/>
                      <a:pt x="32881" y="528"/>
                    </a:cubicBezTo>
                    <a:cubicBezTo>
                      <a:pt x="32970" y="528"/>
                      <a:pt x="33060" y="523"/>
                      <a:pt x="33147" y="513"/>
                    </a:cubicBezTo>
                    <a:cubicBezTo>
                      <a:pt x="33469" y="477"/>
                      <a:pt x="33719" y="370"/>
                      <a:pt x="33874" y="215"/>
                    </a:cubicBezTo>
                    <a:cubicBezTo>
                      <a:pt x="34164" y="412"/>
                      <a:pt x="34594" y="527"/>
                      <a:pt x="35013" y="527"/>
                    </a:cubicBezTo>
                    <a:cubicBezTo>
                      <a:pt x="35127" y="527"/>
                      <a:pt x="35241" y="519"/>
                      <a:pt x="35350" y="501"/>
                    </a:cubicBezTo>
                    <a:cubicBezTo>
                      <a:pt x="35648" y="465"/>
                      <a:pt x="35886" y="358"/>
                      <a:pt x="36017" y="215"/>
                    </a:cubicBezTo>
                    <a:cubicBezTo>
                      <a:pt x="36315" y="417"/>
                      <a:pt x="36755" y="525"/>
                      <a:pt x="37184" y="525"/>
                    </a:cubicBezTo>
                    <a:cubicBezTo>
                      <a:pt x="37315" y="525"/>
                      <a:pt x="37434" y="513"/>
                      <a:pt x="37553" y="501"/>
                    </a:cubicBezTo>
                    <a:cubicBezTo>
                      <a:pt x="37827" y="453"/>
                      <a:pt x="38041" y="358"/>
                      <a:pt x="38160" y="215"/>
                    </a:cubicBezTo>
                    <a:cubicBezTo>
                      <a:pt x="38498" y="432"/>
                      <a:pt x="38943" y="528"/>
                      <a:pt x="39334" y="528"/>
                    </a:cubicBezTo>
                    <a:cubicBezTo>
                      <a:pt x="39481" y="528"/>
                      <a:pt x="39620" y="515"/>
                      <a:pt x="39744" y="489"/>
                    </a:cubicBezTo>
                    <a:cubicBezTo>
                      <a:pt x="39994" y="441"/>
                      <a:pt x="40184" y="346"/>
                      <a:pt x="40303" y="215"/>
                    </a:cubicBezTo>
                    <a:cubicBezTo>
                      <a:pt x="40610" y="439"/>
                      <a:pt x="40995" y="518"/>
                      <a:pt x="41355" y="518"/>
                    </a:cubicBezTo>
                    <a:cubicBezTo>
                      <a:pt x="41665" y="518"/>
                      <a:pt x="41956" y="459"/>
                      <a:pt x="42161" y="382"/>
                    </a:cubicBezTo>
                    <a:lnTo>
                      <a:pt x="42113" y="251"/>
                    </a:lnTo>
                    <a:cubicBezTo>
                      <a:pt x="41904" y="328"/>
                      <a:pt x="41649" y="372"/>
                      <a:pt x="41387" y="372"/>
                    </a:cubicBezTo>
                    <a:cubicBezTo>
                      <a:pt x="41007" y="372"/>
                      <a:pt x="40614" y="279"/>
                      <a:pt x="40339" y="60"/>
                    </a:cubicBezTo>
                    <a:lnTo>
                      <a:pt x="402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4" name="Google Shape;12884;p34"/>
              <p:cNvSpPr/>
              <p:nvPr/>
            </p:nvSpPr>
            <p:spPr>
              <a:xfrm flipH="1">
                <a:off x="8493322" y="2440509"/>
                <a:ext cx="3343051" cy="42541"/>
              </a:xfrm>
              <a:custGeom>
                <a:avLst/>
                <a:gdLst/>
                <a:ahLst/>
                <a:cxnLst/>
                <a:rect l="l" t="t" r="r" b="b"/>
                <a:pathLst>
                  <a:path w="41125" h="525" extrusionOk="0">
                    <a:moveTo>
                      <a:pt x="1703" y="1"/>
                    </a:moveTo>
                    <a:lnTo>
                      <a:pt x="1644" y="48"/>
                    </a:lnTo>
                    <a:cubicBezTo>
                      <a:pt x="1339" y="257"/>
                      <a:pt x="915" y="346"/>
                      <a:pt x="537" y="346"/>
                    </a:cubicBezTo>
                    <a:cubicBezTo>
                      <a:pt x="353" y="346"/>
                      <a:pt x="180" y="325"/>
                      <a:pt x="36" y="286"/>
                    </a:cubicBezTo>
                    <a:lnTo>
                      <a:pt x="0" y="441"/>
                    </a:lnTo>
                    <a:cubicBezTo>
                      <a:pt x="152" y="476"/>
                      <a:pt x="330" y="496"/>
                      <a:pt x="518" y="496"/>
                    </a:cubicBezTo>
                    <a:cubicBezTo>
                      <a:pt x="907" y="496"/>
                      <a:pt x="1338" y="412"/>
                      <a:pt x="1667" y="203"/>
                    </a:cubicBezTo>
                    <a:cubicBezTo>
                      <a:pt x="1774" y="334"/>
                      <a:pt x="1965" y="417"/>
                      <a:pt x="2215" y="465"/>
                    </a:cubicBezTo>
                    <a:cubicBezTo>
                      <a:pt x="2334" y="488"/>
                      <a:pt x="2469" y="500"/>
                      <a:pt x="2611" y="500"/>
                    </a:cubicBezTo>
                    <a:cubicBezTo>
                      <a:pt x="2994" y="500"/>
                      <a:pt x="3429" y="412"/>
                      <a:pt x="3751" y="203"/>
                    </a:cubicBezTo>
                    <a:cubicBezTo>
                      <a:pt x="3906" y="370"/>
                      <a:pt x="4156" y="441"/>
                      <a:pt x="4358" y="477"/>
                    </a:cubicBezTo>
                    <a:cubicBezTo>
                      <a:pt x="4473" y="496"/>
                      <a:pt x="4593" y="505"/>
                      <a:pt x="4713" y="505"/>
                    </a:cubicBezTo>
                    <a:cubicBezTo>
                      <a:pt x="5127" y="505"/>
                      <a:pt x="5551" y="397"/>
                      <a:pt x="5846" y="203"/>
                    </a:cubicBezTo>
                    <a:cubicBezTo>
                      <a:pt x="5989" y="346"/>
                      <a:pt x="6216" y="441"/>
                      <a:pt x="6501" y="477"/>
                    </a:cubicBezTo>
                    <a:cubicBezTo>
                      <a:pt x="6609" y="495"/>
                      <a:pt x="6721" y="503"/>
                      <a:pt x="6833" y="503"/>
                    </a:cubicBezTo>
                    <a:cubicBezTo>
                      <a:pt x="7242" y="503"/>
                      <a:pt x="7662" y="390"/>
                      <a:pt x="7942" y="203"/>
                    </a:cubicBezTo>
                    <a:cubicBezTo>
                      <a:pt x="8144" y="406"/>
                      <a:pt x="8519" y="507"/>
                      <a:pt x="8918" y="507"/>
                    </a:cubicBezTo>
                    <a:cubicBezTo>
                      <a:pt x="9317" y="507"/>
                      <a:pt x="9740" y="406"/>
                      <a:pt x="10037" y="203"/>
                    </a:cubicBezTo>
                    <a:cubicBezTo>
                      <a:pt x="10246" y="406"/>
                      <a:pt x="10627" y="507"/>
                      <a:pt x="11026" y="507"/>
                    </a:cubicBezTo>
                    <a:cubicBezTo>
                      <a:pt x="11424" y="507"/>
                      <a:pt x="11841" y="406"/>
                      <a:pt x="12121" y="203"/>
                    </a:cubicBezTo>
                    <a:cubicBezTo>
                      <a:pt x="12341" y="400"/>
                      <a:pt x="12731" y="498"/>
                      <a:pt x="13133" y="498"/>
                    </a:cubicBezTo>
                    <a:cubicBezTo>
                      <a:pt x="13535" y="498"/>
                      <a:pt x="13949" y="400"/>
                      <a:pt x="14217" y="203"/>
                    </a:cubicBezTo>
                    <a:cubicBezTo>
                      <a:pt x="14443" y="400"/>
                      <a:pt x="14836" y="498"/>
                      <a:pt x="15237" y="498"/>
                    </a:cubicBezTo>
                    <a:cubicBezTo>
                      <a:pt x="15639" y="498"/>
                      <a:pt x="16050" y="400"/>
                      <a:pt x="16312" y="203"/>
                    </a:cubicBezTo>
                    <a:cubicBezTo>
                      <a:pt x="16544" y="400"/>
                      <a:pt x="16940" y="498"/>
                      <a:pt x="17342" y="498"/>
                    </a:cubicBezTo>
                    <a:cubicBezTo>
                      <a:pt x="17744" y="498"/>
                      <a:pt x="18152" y="400"/>
                      <a:pt x="18408" y="203"/>
                    </a:cubicBezTo>
                    <a:cubicBezTo>
                      <a:pt x="18646" y="400"/>
                      <a:pt x="19044" y="498"/>
                      <a:pt x="19445" y="498"/>
                    </a:cubicBezTo>
                    <a:cubicBezTo>
                      <a:pt x="19845" y="498"/>
                      <a:pt x="20247" y="400"/>
                      <a:pt x="20491" y="203"/>
                    </a:cubicBezTo>
                    <a:cubicBezTo>
                      <a:pt x="20741" y="400"/>
                      <a:pt x="21146" y="498"/>
                      <a:pt x="21548" y="498"/>
                    </a:cubicBezTo>
                    <a:cubicBezTo>
                      <a:pt x="21950" y="498"/>
                      <a:pt x="22348" y="400"/>
                      <a:pt x="22587" y="203"/>
                    </a:cubicBezTo>
                    <a:cubicBezTo>
                      <a:pt x="22843" y="400"/>
                      <a:pt x="23250" y="498"/>
                      <a:pt x="23652" y="498"/>
                    </a:cubicBezTo>
                    <a:cubicBezTo>
                      <a:pt x="24054" y="498"/>
                      <a:pt x="24450" y="400"/>
                      <a:pt x="24682" y="203"/>
                    </a:cubicBezTo>
                    <a:cubicBezTo>
                      <a:pt x="24944" y="400"/>
                      <a:pt x="25355" y="498"/>
                      <a:pt x="25757" y="498"/>
                    </a:cubicBezTo>
                    <a:cubicBezTo>
                      <a:pt x="26158" y="498"/>
                      <a:pt x="26551" y="400"/>
                      <a:pt x="26778" y="203"/>
                    </a:cubicBezTo>
                    <a:cubicBezTo>
                      <a:pt x="27045" y="400"/>
                      <a:pt x="27459" y="498"/>
                      <a:pt x="27860" y="498"/>
                    </a:cubicBezTo>
                    <a:cubicBezTo>
                      <a:pt x="28260" y="498"/>
                      <a:pt x="28647" y="400"/>
                      <a:pt x="28861" y="203"/>
                    </a:cubicBezTo>
                    <a:cubicBezTo>
                      <a:pt x="29147" y="406"/>
                      <a:pt x="29567" y="507"/>
                      <a:pt x="29967" y="507"/>
                    </a:cubicBezTo>
                    <a:cubicBezTo>
                      <a:pt x="30367" y="507"/>
                      <a:pt x="30748" y="406"/>
                      <a:pt x="30957" y="203"/>
                    </a:cubicBezTo>
                    <a:cubicBezTo>
                      <a:pt x="31248" y="406"/>
                      <a:pt x="31671" y="507"/>
                      <a:pt x="32071" y="507"/>
                    </a:cubicBezTo>
                    <a:cubicBezTo>
                      <a:pt x="32472" y="507"/>
                      <a:pt x="32850" y="406"/>
                      <a:pt x="33052" y="203"/>
                    </a:cubicBezTo>
                    <a:cubicBezTo>
                      <a:pt x="33332" y="390"/>
                      <a:pt x="33752" y="503"/>
                      <a:pt x="34161" y="503"/>
                    </a:cubicBezTo>
                    <a:cubicBezTo>
                      <a:pt x="34274" y="503"/>
                      <a:pt x="34385" y="495"/>
                      <a:pt x="34493" y="477"/>
                    </a:cubicBezTo>
                    <a:cubicBezTo>
                      <a:pt x="34779" y="441"/>
                      <a:pt x="35005" y="346"/>
                      <a:pt x="35148" y="203"/>
                    </a:cubicBezTo>
                    <a:cubicBezTo>
                      <a:pt x="35443" y="397"/>
                      <a:pt x="35867" y="505"/>
                      <a:pt x="36281" y="505"/>
                    </a:cubicBezTo>
                    <a:cubicBezTo>
                      <a:pt x="36401" y="505"/>
                      <a:pt x="36521" y="496"/>
                      <a:pt x="36636" y="477"/>
                    </a:cubicBezTo>
                    <a:cubicBezTo>
                      <a:pt x="36838" y="441"/>
                      <a:pt x="37088" y="370"/>
                      <a:pt x="37231" y="203"/>
                    </a:cubicBezTo>
                    <a:cubicBezTo>
                      <a:pt x="37561" y="412"/>
                      <a:pt x="37999" y="500"/>
                      <a:pt x="38383" y="500"/>
                    </a:cubicBezTo>
                    <a:cubicBezTo>
                      <a:pt x="38525" y="500"/>
                      <a:pt x="38660" y="488"/>
                      <a:pt x="38779" y="465"/>
                    </a:cubicBezTo>
                    <a:cubicBezTo>
                      <a:pt x="39029" y="417"/>
                      <a:pt x="39220" y="334"/>
                      <a:pt x="39327" y="203"/>
                    </a:cubicBezTo>
                    <a:cubicBezTo>
                      <a:pt x="39720" y="406"/>
                      <a:pt x="40184" y="525"/>
                      <a:pt x="40601" y="525"/>
                    </a:cubicBezTo>
                    <a:cubicBezTo>
                      <a:pt x="40791" y="525"/>
                      <a:pt x="40970" y="501"/>
                      <a:pt x="41125" y="453"/>
                    </a:cubicBezTo>
                    <a:lnTo>
                      <a:pt x="41077" y="310"/>
                    </a:lnTo>
                    <a:cubicBezTo>
                      <a:pt x="40940" y="356"/>
                      <a:pt x="40779" y="378"/>
                      <a:pt x="40608" y="378"/>
                    </a:cubicBezTo>
                    <a:cubicBezTo>
                      <a:pt x="40199" y="378"/>
                      <a:pt x="39728" y="254"/>
                      <a:pt x="39351" y="36"/>
                    </a:cubicBezTo>
                    <a:lnTo>
                      <a:pt x="39291" y="13"/>
                    </a:lnTo>
                    <a:lnTo>
                      <a:pt x="39255" y="60"/>
                    </a:lnTo>
                    <a:cubicBezTo>
                      <a:pt x="39172" y="191"/>
                      <a:pt x="38993" y="275"/>
                      <a:pt x="38755" y="322"/>
                    </a:cubicBezTo>
                    <a:cubicBezTo>
                      <a:pt x="38639" y="344"/>
                      <a:pt x="38515" y="355"/>
                      <a:pt x="38390" y="355"/>
                    </a:cubicBezTo>
                    <a:cubicBezTo>
                      <a:pt x="37976" y="355"/>
                      <a:pt x="37541" y="240"/>
                      <a:pt x="37267" y="48"/>
                    </a:cubicBezTo>
                    <a:lnTo>
                      <a:pt x="37207" y="1"/>
                    </a:lnTo>
                    <a:lnTo>
                      <a:pt x="37160" y="60"/>
                    </a:lnTo>
                    <a:cubicBezTo>
                      <a:pt x="37077" y="191"/>
                      <a:pt x="36874" y="286"/>
                      <a:pt x="36612" y="334"/>
                    </a:cubicBezTo>
                    <a:cubicBezTo>
                      <a:pt x="36512" y="349"/>
                      <a:pt x="36408" y="356"/>
                      <a:pt x="36302" y="356"/>
                    </a:cubicBezTo>
                    <a:cubicBezTo>
                      <a:pt x="35887" y="356"/>
                      <a:pt x="35446" y="247"/>
                      <a:pt x="35172" y="48"/>
                    </a:cubicBezTo>
                    <a:lnTo>
                      <a:pt x="35112" y="1"/>
                    </a:lnTo>
                    <a:lnTo>
                      <a:pt x="35076" y="60"/>
                    </a:lnTo>
                    <a:cubicBezTo>
                      <a:pt x="34969" y="203"/>
                      <a:pt x="34755" y="298"/>
                      <a:pt x="34469" y="334"/>
                    </a:cubicBezTo>
                    <a:cubicBezTo>
                      <a:pt x="34374" y="348"/>
                      <a:pt x="34276" y="355"/>
                      <a:pt x="34177" y="355"/>
                    </a:cubicBezTo>
                    <a:cubicBezTo>
                      <a:pt x="33768" y="355"/>
                      <a:pt x="33347" y="240"/>
                      <a:pt x="33088" y="48"/>
                    </a:cubicBezTo>
                    <a:lnTo>
                      <a:pt x="33028" y="1"/>
                    </a:lnTo>
                    <a:lnTo>
                      <a:pt x="32981" y="60"/>
                    </a:lnTo>
                    <a:cubicBezTo>
                      <a:pt x="32828" y="260"/>
                      <a:pt x="32471" y="358"/>
                      <a:pt x="32084" y="358"/>
                    </a:cubicBezTo>
                    <a:cubicBezTo>
                      <a:pt x="31686" y="358"/>
                      <a:pt x="31258" y="254"/>
                      <a:pt x="30992" y="48"/>
                    </a:cubicBezTo>
                    <a:lnTo>
                      <a:pt x="30933" y="1"/>
                    </a:lnTo>
                    <a:lnTo>
                      <a:pt x="30897" y="60"/>
                    </a:lnTo>
                    <a:cubicBezTo>
                      <a:pt x="30732" y="255"/>
                      <a:pt x="30364" y="353"/>
                      <a:pt x="29974" y="353"/>
                    </a:cubicBezTo>
                    <a:cubicBezTo>
                      <a:pt x="29579" y="353"/>
                      <a:pt x="29161" y="252"/>
                      <a:pt x="28909" y="48"/>
                    </a:cubicBezTo>
                    <a:lnTo>
                      <a:pt x="28849" y="1"/>
                    </a:lnTo>
                    <a:lnTo>
                      <a:pt x="28802" y="60"/>
                    </a:lnTo>
                    <a:cubicBezTo>
                      <a:pt x="28624" y="255"/>
                      <a:pt x="28254" y="353"/>
                      <a:pt x="27865" y="353"/>
                    </a:cubicBezTo>
                    <a:cubicBezTo>
                      <a:pt x="27471" y="353"/>
                      <a:pt x="27059" y="252"/>
                      <a:pt x="26813" y="48"/>
                    </a:cubicBezTo>
                    <a:lnTo>
                      <a:pt x="26766" y="1"/>
                    </a:lnTo>
                    <a:lnTo>
                      <a:pt x="26718" y="60"/>
                    </a:lnTo>
                    <a:cubicBezTo>
                      <a:pt x="26529" y="255"/>
                      <a:pt x="26152" y="353"/>
                      <a:pt x="25764" y="353"/>
                    </a:cubicBezTo>
                    <a:cubicBezTo>
                      <a:pt x="25370" y="353"/>
                      <a:pt x="24964" y="252"/>
                      <a:pt x="24730" y="48"/>
                    </a:cubicBezTo>
                    <a:lnTo>
                      <a:pt x="24670" y="1"/>
                    </a:lnTo>
                    <a:lnTo>
                      <a:pt x="24623" y="60"/>
                    </a:lnTo>
                    <a:cubicBezTo>
                      <a:pt x="24428" y="255"/>
                      <a:pt x="24048" y="353"/>
                      <a:pt x="23659" y="353"/>
                    </a:cubicBezTo>
                    <a:cubicBezTo>
                      <a:pt x="23265" y="353"/>
                      <a:pt x="22862" y="252"/>
                      <a:pt x="22634" y="48"/>
                    </a:cubicBezTo>
                    <a:lnTo>
                      <a:pt x="22587" y="1"/>
                    </a:lnTo>
                    <a:lnTo>
                      <a:pt x="22539" y="48"/>
                    </a:lnTo>
                    <a:cubicBezTo>
                      <a:pt x="22331" y="251"/>
                      <a:pt x="21941" y="352"/>
                      <a:pt x="21549" y="352"/>
                    </a:cubicBezTo>
                    <a:cubicBezTo>
                      <a:pt x="21158" y="352"/>
                      <a:pt x="20765" y="251"/>
                      <a:pt x="20551" y="48"/>
                    </a:cubicBezTo>
                    <a:lnTo>
                      <a:pt x="20491" y="1"/>
                    </a:lnTo>
                    <a:lnTo>
                      <a:pt x="20443" y="48"/>
                    </a:lnTo>
                    <a:cubicBezTo>
                      <a:pt x="20229" y="251"/>
                      <a:pt x="19836" y="352"/>
                      <a:pt x="19445" y="352"/>
                    </a:cubicBezTo>
                    <a:cubicBezTo>
                      <a:pt x="19053" y="352"/>
                      <a:pt x="18663" y="251"/>
                      <a:pt x="18455" y="48"/>
                    </a:cubicBezTo>
                    <a:lnTo>
                      <a:pt x="18408" y="1"/>
                    </a:lnTo>
                    <a:lnTo>
                      <a:pt x="18360" y="48"/>
                    </a:lnTo>
                    <a:cubicBezTo>
                      <a:pt x="18132" y="252"/>
                      <a:pt x="17729" y="353"/>
                      <a:pt x="17335" y="353"/>
                    </a:cubicBezTo>
                    <a:cubicBezTo>
                      <a:pt x="16946" y="353"/>
                      <a:pt x="16567" y="255"/>
                      <a:pt x="16372" y="60"/>
                    </a:cubicBezTo>
                    <a:lnTo>
                      <a:pt x="16324" y="1"/>
                    </a:lnTo>
                    <a:lnTo>
                      <a:pt x="16264" y="48"/>
                    </a:lnTo>
                    <a:cubicBezTo>
                      <a:pt x="16030" y="252"/>
                      <a:pt x="15621" y="353"/>
                      <a:pt x="15226" y="353"/>
                    </a:cubicBezTo>
                    <a:cubicBezTo>
                      <a:pt x="14836" y="353"/>
                      <a:pt x="14459" y="255"/>
                      <a:pt x="14276" y="60"/>
                    </a:cubicBezTo>
                    <a:lnTo>
                      <a:pt x="14228" y="1"/>
                    </a:lnTo>
                    <a:lnTo>
                      <a:pt x="14181" y="48"/>
                    </a:lnTo>
                    <a:cubicBezTo>
                      <a:pt x="13935" y="252"/>
                      <a:pt x="13520" y="353"/>
                      <a:pt x="13124" y="353"/>
                    </a:cubicBezTo>
                    <a:cubicBezTo>
                      <a:pt x="12735" y="353"/>
                      <a:pt x="12364" y="255"/>
                      <a:pt x="12192" y="60"/>
                    </a:cubicBezTo>
                    <a:lnTo>
                      <a:pt x="12145" y="1"/>
                    </a:lnTo>
                    <a:lnTo>
                      <a:pt x="12085" y="48"/>
                    </a:lnTo>
                    <a:cubicBezTo>
                      <a:pt x="11833" y="252"/>
                      <a:pt x="11415" y="353"/>
                      <a:pt x="11020" y="353"/>
                    </a:cubicBezTo>
                    <a:cubicBezTo>
                      <a:pt x="10630" y="353"/>
                      <a:pt x="10262" y="255"/>
                      <a:pt x="10097" y="60"/>
                    </a:cubicBezTo>
                    <a:lnTo>
                      <a:pt x="10049" y="1"/>
                    </a:lnTo>
                    <a:lnTo>
                      <a:pt x="10002" y="48"/>
                    </a:lnTo>
                    <a:cubicBezTo>
                      <a:pt x="9736" y="254"/>
                      <a:pt x="9308" y="358"/>
                      <a:pt x="8910" y="358"/>
                    </a:cubicBezTo>
                    <a:cubicBezTo>
                      <a:pt x="8524" y="358"/>
                      <a:pt x="8166" y="260"/>
                      <a:pt x="8013" y="60"/>
                    </a:cubicBezTo>
                    <a:lnTo>
                      <a:pt x="7966" y="1"/>
                    </a:lnTo>
                    <a:lnTo>
                      <a:pt x="7906" y="48"/>
                    </a:lnTo>
                    <a:cubicBezTo>
                      <a:pt x="7647" y="240"/>
                      <a:pt x="7226" y="355"/>
                      <a:pt x="6811" y="355"/>
                    </a:cubicBezTo>
                    <a:cubicBezTo>
                      <a:pt x="6710" y="355"/>
                      <a:pt x="6610" y="348"/>
                      <a:pt x="6513" y="334"/>
                    </a:cubicBezTo>
                    <a:cubicBezTo>
                      <a:pt x="6239" y="298"/>
                      <a:pt x="6025" y="203"/>
                      <a:pt x="5918" y="60"/>
                    </a:cubicBezTo>
                    <a:lnTo>
                      <a:pt x="5882" y="1"/>
                    </a:lnTo>
                    <a:lnTo>
                      <a:pt x="5823" y="48"/>
                    </a:lnTo>
                    <a:cubicBezTo>
                      <a:pt x="5551" y="245"/>
                      <a:pt x="5118" y="360"/>
                      <a:pt x="4708" y="360"/>
                    </a:cubicBezTo>
                    <a:cubicBezTo>
                      <a:pt x="4596" y="360"/>
                      <a:pt x="4486" y="352"/>
                      <a:pt x="4382" y="334"/>
                    </a:cubicBezTo>
                    <a:cubicBezTo>
                      <a:pt x="4120" y="286"/>
                      <a:pt x="3918" y="191"/>
                      <a:pt x="3834" y="60"/>
                    </a:cubicBezTo>
                    <a:lnTo>
                      <a:pt x="3787" y="1"/>
                    </a:lnTo>
                    <a:lnTo>
                      <a:pt x="3727" y="48"/>
                    </a:lnTo>
                    <a:cubicBezTo>
                      <a:pt x="3453" y="240"/>
                      <a:pt x="3018" y="355"/>
                      <a:pt x="2604" y="355"/>
                    </a:cubicBezTo>
                    <a:cubicBezTo>
                      <a:pt x="2479" y="355"/>
                      <a:pt x="2355" y="344"/>
                      <a:pt x="2239" y="322"/>
                    </a:cubicBezTo>
                    <a:cubicBezTo>
                      <a:pt x="2001" y="275"/>
                      <a:pt x="1822" y="191"/>
                      <a:pt x="1739" y="60"/>
                    </a:cubicBezTo>
                    <a:lnTo>
                      <a:pt x="170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5" name="Google Shape;12885;p34"/>
              <p:cNvSpPr/>
              <p:nvPr/>
            </p:nvSpPr>
            <p:spPr>
              <a:xfrm flipH="1">
                <a:off x="8532991" y="2351781"/>
                <a:ext cx="3264688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40161" h="489" extrusionOk="0">
                    <a:moveTo>
                      <a:pt x="1668" y="0"/>
                    </a:moveTo>
                    <a:lnTo>
                      <a:pt x="1608" y="48"/>
                    </a:lnTo>
                    <a:cubicBezTo>
                      <a:pt x="1308" y="243"/>
                      <a:pt x="892" y="327"/>
                      <a:pt x="518" y="327"/>
                    </a:cubicBezTo>
                    <a:cubicBezTo>
                      <a:pt x="343" y="327"/>
                      <a:pt x="177" y="308"/>
                      <a:pt x="36" y="274"/>
                    </a:cubicBezTo>
                    <a:lnTo>
                      <a:pt x="1" y="429"/>
                    </a:lnTo>
                    <a:cubicBezTo>
                      <a:pt x="149" y="463"/>
                      <a:pt x="320" y="482"/>
                      <a:pt x="499" y="482"/>
                    </a:cubicBezTo>
                    <a:cubicBezTo>
                      <a:pt x="884" y="482"/>
                      <a:pt x="1307" y="397"/>
                      <a:pt x="1632" y="203"/>
                    </a:cubicBezTo>
                    <a:cubicBezTo>
                      <a:pt x="1739" y="322"/>
                      <a:pt x="1930" y="405"/>
                      <a:pt x="2168" y="453"/>
                    </a:cubicBezTo>
                    <a:cubicBezTo>
                      <a:pt x="2285" y="476"/>
                      <a:pt x="2418" y="488"/>
                      <a:pt x="2558" y="488"/>
                    </a:cubicBezTo>
                    <a:cubicBezTo>
                      <a:pt x="2932" y="488"/>
                      <a:pt x="3359" y="402"/>
                      <a:pt x="3680" y="203"/>
                    </a:cubicBezTo>
                    <a:cubicBezTo>
                      <a:pt x="3864" y="393"/>
                      <a:pt x="4224" y="488"/>
                      <a:pt x="4613" y="488"/>
                    </a:cubicBezTo>
                    <a:cubicBezTo>
                      <a:pt x="5001" y="488"/>
                      <a:pt x="5418" y="393"/>
                      <a:pt x="5716" y="203"/>
                    </a:cubicBezTo>
                    <a:cubicBezTo>
                      <a:pt x="5906" y="393"/>
                      <a:pt x="6272" y="488"/>
                      <a:pt x="6664" y="488"/>
                    </a:cubicBezTo>
                    <a:cubicBezTo>
                      <a:pt x="7055" y="488"/>
                      <a:pt x="7472" y="393"/>
                      <a:pt x="7764" y="203"/>
                    </a:cubicBezTo>
                    <a:cubicBezTo>
                      <a:pt x="7960" y="393"/>
                      <a:pt x="8326" y="488"/>
                      <a:pt x="8715" y="488"/>
                    </a:cubicBezTo>
                    <a:cubicBezTo>
                      <a:pt x="9103" y="488"/>
                      <a:pt x="9514" y="393"/>
                      <a:pt x="9800" y="203"/>
                    </a:cubicBezTo>
                    <a:cubicBezTo>
                      <a:pt x="10008" y="393"/>
                      <a:pt x="10380" y="488"/>
                      <a:pt x="10770" y="488"/>
                    </a:cubicBezTo>
                    <a:cubicBezTo>
                      <a:pt x="11160" y="488"/>
                      <a:pt x="11568" y="393"/>
                      <a:pt x="11847" y="203"/>
                    </a:cubicBezTo>
                    <a:cubicBezTo>
                      <a:pt x="12062" y="393"/>
                      <a:pt x="12437" y="488"/>
                      <a:pt x="12827" y="488"/>
                    </a:cubicBezTo>
                    <a:cubicBezTo>
                      <a:pt x="13217" y="488"/>
                      <a:pt x="13621" y="393"/>
                      <a:pt x="13895" y="203"/>
                    </a:cubicBezTo>
                    <a:cubicBezTo>
                      <a:pt x="14116" y="393"/>
                      <a:pt x="14494" y="488"/>
                      <a:pt x="14882" y="488"/>
                    </a:cubicBezTo>
                    <a:cubicBezTo>
                      <a:pt x="15270" y="488"/>
                      <a:pt x="15669" y="393"/>
                      <a:pt x="15931" y="203"/>
                    </a:cubicBezTo>
                    <a:cubicBezTo>
                      <a:pt x="16169" y="393"/>
                      <a:pt x="16550" y="488"/>
                      <a:pt x="16943" y="488"/>
                    </a:cubicBezTo>
                    <a:cubicBezTo>
                      <a:pt x="17324" y="488"/>
                      <a:pt x="17729" y="393"/>
                      <a:pt x="17979" y="203"/>
                    </a:cubicBezTo>
                    <a:cubicBezTo>
                      <a:pt x="18217" y="393"/>
                      <a:pt x="18604" y="488"/>
                      <a:pt x="18993" y="488"/>
                    </a:cubicBezTo>
                    <a:cubicBezTo>
                      <a:pt x="19381" y="488"/>
                      <a:pt x="19771" y="393"/>
                      <a:pt x="20015" y="203"/>
                    </a:cubicBezTo>
                    <a:cubicBezTo>
                      <a:pt x="20259" y="393"/>
                      <a:pt x="20655" y="488"/>
                      <a:pt x="21048" y="488"/>
                    </a:cubicBezTo>
                    <a:cubicBezTo>
                      <a:pt x="21441" y="488"/>
                      <a:pt x="21831" y="393"/>
                      <a:pt x="22063" y="203"/>
                    </a:cubicBezTo>
                    <a:cubicBezTo>
                      <a:pt x="22319" y="393"/>
                      <a:pt x="22715" y="488"/>
                      <a:pt x="23105" y="488"/>
                    </a:cubicBezTo>
                    <a:cubicBezTo>
                      <a:pt x="23495" y="488"/>
                      <a:pt x="23879" y="393"/>
                      <a:pt x="24111" y="203"/>
                    </a:cubicBezTo>
                    <a:cubicBezTo>
                      <a:pt x="24373" y="393"/>
                      <a:pt x="24772" y="488"/>
                      <a:pt x="25160" y="488"/>
                    </a:cubicBezTo>
                    <a:cubicBezTo>
                      <a:pt x="25549" y="488"/>
                      <a:pt x="25927" y="393"/>
                      <a:pt x="26147" y="203"/>
                    </a:cubicBezTo>
                    <a:cubicBezTo>
                      <a:pt x="26421" y="393"/>
                      <a:pt x="26825" y="488"/>
                      <a:pt x="27215" y="488"/>
                    </a:cubicBezTo>
                    <a:cubicBezTo>
                      <a:pt x="27605" y="488"/>
                      <a:pt x="27980" y="393"/>
                      <a:pt x="28195" y="203"/>
                    </a:cubicBezTo>
                    <a:cubicBezTo>
                      <a:pt x="28474" y="393"/>
                      <a:pt x="28882" y="488"/>
                      <a:pt x="29272" y="488"/>
                    </a:cubicBezTo>
                    <a:cubicBezTo>
                      <a:pt x="29662" y="488"/>
                      <a:pt x="30034" y="393"/>
                      <a:pt x="30243" y="203"/>
                    </a:cubicBezTo>
                    <a:cubicBezTo>
                      <a:pt x="30522" y="393"/>
                      <a:pt x="30933" y="488"/>
                      <a:pt x="31323" y="488"/>
                    </a:cubicBezTo>
                    <a:cubicBezTo>
                      <a:pt x="31713" y="488"/>
                      <a:pt x="32082" y="393"/>
                      <a:pt x="32279" y="203"/>
                    </a:cubicBezTo>
                    <a:cubicBezTo>
                      <a:pt x="32570" y="393"/>
                      <a:pt x="32987" y="488"/>
                      <a:pt x="33378" y="488"/>
                    </a:cubicBezTo>
                    <a:cubicBezTo>
                      <a:pt x="33770" y="488"/>
                      <a:pt x="34136" y="393"/>
                      <a:pt x="34326" y="203"/>
                    </a:cubicBezTo>
                    <a:cubicBezTo>
                      <a:pt x="34624" y="393"/>
                      <a:pt x="35041" y="488"/>
                      <a:pt x="35429" y="488"/>
                    </a:cubicBezTo>
                    <a:cubicBezTo>
                      <a:pt x="35818" y="488"/>
                      <a:pt x="36178" y="393"/>
                      <a:pt x="36362" y="203"/>
                    </a:cubicBezTo>
                    <a:cubicBezTo>
                      <a:pt x="36683" y="402"/>
                      <a:pt x="37110" y="488"/>
                      <a:pt x="37484" y="488"/>
                    </a:cubicBezTo>
                    <a:cubicBezTo>
                      <a:pt x="37624" y="488"/>
                      <a:pt x="37757" y="476"/>
                      <a:pt x="37874" y="453"/>
                    </a:cubicBezTo>
                    <a:cubicBezTo>
                      <a:pt x="38113" y="405"/>
                      <a:pt x="38303" y="322"/>
                      <a:pt x="38410" y="203"/>
                    </a:cubicBezTo>
                    <a:cubicBezTo>
                      <a:pt x="38732" y="382"/>
                      <a:pt x="39152" y="463"/>
                      <a:pt x="39537" y="463"/>
                    </a:cubicBezTo>
                    <a:cubicBezTo>
                      <a:pt x="39766" y="463"/>
                      <a:pt x="39983" y="435"/>
                      <a:pt x="40160" y="381"/>
                    </a:cubicBezTo>
                    <a:lnTo>
                      <a:pt x="40125" y="238"/>
                    </a:lnTo>
                    <a:cubicBezTo>
                      <a:pt x="39958" y="290"/>
                      <a:pt x="39753" y="316"/>
                      <a:pt x="39537" y="316"/>
                    </a:cubicBezTo>
                    <a:cubicBezTo>
                      <a:pt x="39152" y="316"/>
                      <a:pt x="38732" y="231"/>
                      <a:pt x="38434" y="48"/>
                    </a:cubicBezTo>
                    <a:lnTo>
                      <a:pt x="38375" y="0"/>
                    </a:lnTo>
                    <a:lnTo>
                      <a:pt x="38327" y="60"/>
                    </a:lnTo>
                    <a:cubicBezTo>
                      <a:pt x="38255" y="179"/>
                      <a:pt x="38077" y="262"/>
                      <a:pt x="37851" y="310"/>
                    </a:cubicBezTo>
                    <a:cubicBezTo>
                      <a:pt x="37736" y="332"/>
                      <a:pt x="37615" y="343"/>
                      <a:pt x="37491" y="343"/>
                    </a:cubicBezTo>
                    <a:cubicBezTo>
                      <a:pt x="37087" y="343"/>
                      <a:pt x="36662" y="230"/>
                      <a:pt x="36398" y="48"/>
                    </a:cubicBezTo>
                    <a:lnTo>
                      <a:pt x="36339" y="0"/>
                    </a:lnTo>
                    <a:lnTo>
                      <a:pt x="36291" y="60"/>
                    </a:lnTo>
                    <a:cubicBezTo>
                      <a:pt x="36156" y="247"/>
                      <a:pt x="35817" y="340"/>
                      <a:pt x="35441" y="340"/>
                    </a:cubicBezTo>
                    <a:cubicBezTo>
                      <a:pt x="35054" y="340"/>
                      <a:pt x="34628" y="241"/>
                      <a:pt x="34350" y="48"/>
                    </a:cubicBezTo>
                    <a:lnTo>
                      <a:pt x="34291" y="0"/>
                    </a:lnTo>
                    <a:lnTo>
                      <a:pt x="34255" y="60"/>
                    </a:lnTo>
                    <a:cubicBezTo>
                      <a:pt x="34108" y="247"/>
                      <a:pt x="33763" y="340"/>
                      <a:pt x="33387" y="340"/>
                    </a:cubicBezTo>
                    <a:cubicBezTo>
                      <a:pt x="33000" y="340"/>
                      <a:pt x="32580" y="241"/>
                      <a:pt x="32314" y="48"/>
                    </a:cubicBezTo>
                    <a:lnTo>
                      <a:pt x="32255" y="0"/>
                    </a:lnTo>
                    <a:lnTo>
                      <a:pt x="32207" y="60"/>
                    </a:lnTo>
                    <a:cubicBezTo>
                      <a:pt x="32055" y="247"/>
                      <a:pt x="31706" y="340"/>
                      <a:pt x="31332" y="340"/>
                    </a:cubicBezTo>
                    <a:cubicBezTo>
                      <a:pt x="30946" y="340"/>
                      <a:pt x="30532" y="241"/>
                      <a:pt x="30278" y="48"/>
                    </a:cubicBezTo>
                    <a:lnTo>
                      <a:pt x="30219" y="0"/>
                    </a:lnTo>
                    <a:lnTo>
                      <a:pt x="30171" y="60"/>
                    </a:lnTo>
                    <a:cubicBezTo>
                      <a:pt x="30007" y="247"/>
                      <a:pt x="29653" y="340"/>
                      <a:pt x="29277" y="340"/>
                    </a:cubicBezTo>
                    <a:cubicBezTo>
                      <a:pt x="28889" y="340"/>
                      <a:pt x="28478" y="241"/>
                      <a:pt x="28230" y="48"/>
                    </a:cubicBezTo>
                    <a:lnTo>
                      <a:pt x="28183" y="0"/>
                    </a:lnTo>
                    <a:lnTo>
                      <a:pt x="28135" y="60"/>
                    </a:lnTo>
                    <a:cubicBezTo>
                      <a:pt x="27965" y="247"/>
                      <a:pt x="27605" y="340"/>
                      <a:pt x="27227" y="340"/>
                    </a:cubicBezTo>
                    <a:cubicBezTo>
                      <a:pt x="26838" y="340"/>
                      <a:pt x="26430" y="241"/>
                      <a:pt x="26194" y="48"/>
                    </a:cubicBezTo>
                    <a:lnTo>
                      <a:pt x="26135" y="0"/>
                    </a:lnTo>
                    <a:lnTo>
                      <a:pt x="26087" y="60"/>
                    </a:lnTo>
                    <a:cubicBezTo>
                      <a:pt x="25911" y="247"/>
                      <a:pt x="25548" y="340"/>
                      <a:pt x="25171" y="340"/>
                    </a:cubicBezTo>
                    <a:cubicBezTo>
                      <a:pt x="24781" y="340"/>
                      <a:pt x="24376" y="241"/>
                      <a:pt x="24147" y="48"/>
                    </a:cubicBezTo>
                    <a:lnTo>
                      <a:pt x="24099" y="0"/>
                    </a:lnTo>
                    <a:lnTo>
                      <a:pt x="24051" y="60"/>
                    </a:lnTo>
                    <a:cubicBezTo>
                      <a:pt x="23864" y="247"/>
                      <a:pt x="23497" y="340"/>
                      <a:pt x="23121" y="340"/>
                    </a:cubicBezTo>
                    <a:cubicBezTo>
                      <a:pt x="22733" y="340"/>
                      <a:pt x="22334" y="241"/>
                      <a:pt x="22111" y="48"/>
                    </a:cubicBezTo>
                    <a:lnTo>
                      <a:pt x="22063" y="0"/>
                    </a:lnTo>
                    <a:lnTo>
                      <a:pt x="22015" y="48"/>
                    </a:lnTo>
                    <a:cubicBezTo>
                      <a:pt x="21813" y="244"/>
                      <a:pt x="21432" y="343"/>
                      <a:pt x="21049" y="343"/>
                    </a:cubicBezTo>
                    <a:cubicBezTo>
                      <a:pt x="20667" y="343"/>
                      <a:pt x="20283" y="244"/>
                      <a:pt x="20075" y="48"/>
                    </a:cubicBezTo>
                    <a:lnTo>
                      <a:pt x="20015" y="0"/>
                    </a:lnTo>
                    <a:lnTo>
                      <a:pt x="19967" y="48"/>
                    </a:lnTo>
                    <a:cubicBezTo>
                      <a:pt x="19758" y="240"/>
                      <a:pt x="19369" y="338"/>
                      <a:pt x="18984" y="338"/>
                    </a:cubicBezTo>
                    <a:cubicBezTo>
                      <a:pt x="18604" y="338"/>
                      <a:pt x="18228" y="243"/>
                      <a:pt x="18027" y="48"/>
                    </a:cubicBezTo>
                    <a:lnTo>
                      <a:pt x="17979" y="0"/>
                    </a:lnTo>
                    <a:lnTo>
                      <a:pt x="17932" y="48"/>
                    </a:lnTo>
                    <a:cubicBezTo>
                      <a:pt x="17708" y="241"/>
                      <a:pt x="17309" y="340"/>
                      <a:pt x="16921" y="340"/>
                    </a:cubicBezTo>
                    <a:cubicBezTo>
                      <a:pt x="16545" y="340"/>
                      <a:pt x="16178" y="247"/>
                      <a:pt x="15991" y="60"/>
                    </a:cubicBezTo>
                    <a:lnTo>
                      <a:pt x="15943" y="0"/>
                    </a:lnTo>
                    <a:lnTo>
                      <a:pt x="15896" y="48"/>
                    </a:lnTo>
                    <a:cubicBezTo>
                      <a:pt x="15666" y="241"/>
                      <a:pt x="15261" y="340"/>
                      <a:pt x="14871" y="340"/>
                    </a:cubicBezTo>
                    <a:cubicBezTo>
                      <a:pt x="14494" y="340"/>
                      <a:pt x="14131" y="247"/>
                      <a:pt x="13955" y="60"/>
                    </a:cubicBezTo>
                    <a:lnTo>
                      <a:pt x="13907" y="0"/>
                    </a:lnTo>
                    <a:lnTo>
                      <a:pt x="13848" y="48"/>
                    </a:lnTo>
                    <a:cubicBezTo>
                      <a:pt x="13612" y="241"/>
                      <a:pt x="13204" y="340"/>
                      <a:pt x="12815" y="340"/>
                    </a:cubicBezTo>
                    <a:cubicBezTo>
                      <a:pt x="12437" y="340"/>
                      <a:pt x="12077" y="247"/>
                      <a:pt x="11907" y="60"/>
                    </a:cubicBezTo>
                    <a:lnTo>
                      <a:pt x="11859" y="0"/>
                    </a:lnTo>
                    <a:lnTo>
                      <a:pt x="11812" y="48"/>
                    </a:lnTo>
                    <a:cubicBezTo>
                      <a:pt x="11564" y="241"/>
                      <a:pt x="11150" y="340"/>
                      <a:pt x="10761" y="340"/>
                    </a:cubicBezTo>
                    <a:cubicBezTo>
                      <a:pt x="10384" y="340"/>
                      <a:pt x="10029" y="247"/>
                      <a:pt x="9871" y="60"/>
                    </a:cubicBezTo>
                    <a:lnTo>
                      <a:pt x="9823" y="0"/>
                    </a:lnTo>
                    <a:lnTo>
                      <a:pt x="9764" y="48"/>
                    </a:lnTo>
                    <a:cubicBezTo>
                      <a:pt x="9510" y="241"/>
                      <a:pt x="9096" y="340"/>
                      <a:pt x="8710" y="340"/>
                    </a:cubicBezTo>
                    <a:cubicBezTo>
                      <a:pt x="8336" y="340"/>
                      <a:pt x="7987" y="247"/>
                      <a:pt x="7835" y="60"/>
                    </a:cubicBezTo>
                    <a:lnTo>
                      <a:pt x="7787" y="0"/>
                    </a:lnTo>
                    <a:lnTo>
                      <a:pt x="7728" y="48"/>
                    </a:lnTo>
                    <a:cubicBezTo>
                      <a:pt x="7462" y="241"/>
                      <a:pt x="7042" y="340"/>
                      <a:pt x="6655" y="340"/>
                    </a:cubicBezTo>
                    <a:cubicBezTo>
                      <a:pt x="6279" y="340"/>
                      <a:pt x="5934" y="247"/>
                      <a:pt x="5787" y="60"/>
                    </a:cubicBezTo>
                    <a:lnTo>
                      <a:pt x="5740" y="0"/>
                    </a:lnTo>
                    <a:lnTo>
                      <a:pt x="5692" y="48"/>
                    </a:lnTo>
                    <a:cubicBezTo>
                      <a:pt x="5414" y="241"/>
                      <a:pt x="4988" y="340"/>
                      <a:pt x="4601" y="340"/>
                    </a:cubicBezTo>
                    <a:cubicBezTo>
                      <a:pt x="4226" y="340"/>
                      <a:pt x="3886" y="247"/>
                      <a:pt x="3751" y="60"/>
                    </a:cubicBezTo>
                    <a:lnTo>
                      <a:pt x="3704" y="0"/>
                    </a:lnTo>
                    <a:lnTo>
                      <a:pt x="3644" y="48"/>
                    </a:lnTo>
                    <a:cubicBezTo>
                      <a:pt x="3380" y="230"/>
                      <a:pt x="2955" y="343"/>
                      <a:pt x="2551" y="343"/>
                    </a:cubicBezTo>
                    <a:cubicBezTo>
                      <a:pt x="2428" y="343"/>
                      <a:pt x="2306" y="332"/>
                      <a:pt x="2191" y="310"/>
                    </a:cubicBezTo>
                    <a:cubicBezTo>
                      <a:pt x="1965" y="262"/>
                      <a:pt x="1787" y="179"/>
                      <a:pt x="1703" y="60"/>
                    </a:cubicBezTo>
                    <a:lnTo>
                      <a:pt x="166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6" name="Google Shape;12886;p34"/>
              <p:cNvSpPr/>
              <p:nvPr/>
            </p:nvSpPr>
            <p:spPr>
              <a:xfrm flipH="1">
                <a:off x="8568841" y="2266862"/>
                <a:ext cx="3191039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39255" h="489" extrusionOk="0">
                    <a:moveTo>
                      <a:pt x="37493" y="1"/>
                    </a:moveTo>
                    <a:lnTo>
                      <a:pt x="37445" y="72"/>
                    </a:lnTo>
                    <a:cubicBezTo>
                      <a:pt x="37323" y="246"/>
                      <a:pt x="37000" y="333"/>
                      <a:pt x="36638" y="333"/>
                    </a:cubicBezTo>
                    <a:cubicBezTo>
                      <a:pt x="36257" y="333"/>
                      <a:pt x="35833" y="237"/>
                      <a:pt x="35552" y="48"/>
                    </a:cubicBezTo>
                    <a:lnTo>
                      <a:pt x="35493" y="12"/>
                    </a:lnTo>
                    <a:lnTo>
                      <a:pt x="35457" y="60"/>
                    </a:lnTo>
                    <a:cubicBezTo>
                      <a:pt x="35322" y="242"/>
                      <a:pt x="34989" y="331"/>
                      <a:pt x="34622" y="331"/>
                    </a:cubicBezTo>
                    <a:cubicBezTo>
                      <a:pt x="34244" y="331"/>
                      <a:pt x="33830" y="236"/>
                      <a:pt x="33564" y="48"/>
                    </a:cubicBezTo>
                    <a:lnTo>
                      <a:pt x="33504" y="12"/>
                    </a:lnTo>
                    <a:lnTo>
                      <a:pt x="33457" y="60"/>
                    </a:lnTo>
                    <a:cubicBezTo>
                      <a:pt x="33316" y="242"/>
                      <a:pt x="32980" y="331"/>
                      <a:pt x="32613" y="331"/>
                    </a:cubicBezTo>
                    <a:cubicBezTo>
                      <a:pt x="32234" y="331"/>
                      <a:pt x="31824" y="236"/>
                      <a:pt x="31564" y="48"/>
                    </a:cubicBezTo>
                    <a:lnTo>
                      <a:pt x="31516" y="12"/>
                    </a:lnTo>
                    <a:lnTo>
                      <a:pt x="31468" y="60"/>
                    </a:lnTo>
                    <a:cubicBezTo>
                      <a:pt x="31316" y="242"/>
                      <a:pt x="30974" y="331"/>
                      <a:pt x="30607" y="331"/>
                    </a:cubicBezTo>
                    <a:cubicBezTo>
                      <a:pt x="30228" y="331"/>
                      <a:pt x="29823" y="236"/>
                      <a:pt x="29575" y="48"/>
                    </a:cubicBezTo>
                    <a:lnTo>
                      <a:pt x="29516" y="12"/>
                    </a:lnTo>
                    <a:lnTo>
                      <a:pt x="29468" y="60"/>
                    </a:lnTo>
                    <a:cubicBezTo>
                      <a:pt x="29309" y="237"/>
                      <a:pt x="28959" y="327"/>
                      <a:pt x="28589" y="327"/>
                    </a:cubicBezTo>
                    <a:cubicBezTo>
                      <a:pt x="28212" y="327"/>
                      <a:pt x="27815" y="234"/>
                      <a:pt x="27575" y="48"/>
                    </a:cubicBezTo>
                    <a:lnTo>
                      <a:pt x="27527" y="12"/>
                    </a:lnTo>
                    <a:lnTo>
                      <a:pt x="27480" y="60"/>
                    </a:lnTo>
                    <a:cubicBezTo>
                      <a:pt x="27314" y="237"/>
                      <a:pt x="26959" y="327"/>
                      <a:pt x="26587" y="327"/>
                    </a:cubicBezTo>
                    <a:cubicBezTo>
                      <a:pt x="26209" y="327"/>
                      <a:pt x="25815" y="234"/>
                      <a:pt x="25587" y="48"/>
                    </a:cubicBezTo>
                    <a:lnTo>
                      <a:pt x="25539" y="12"/>
                    </a:lnTo>
                    <a:lnTo>
                      <a:pt x="25491" y="60"/>
                    </a:lnTo>
                    <a:cubicBezTo>
                      <a:pt x="25314" y="237"/>
                      <a:pt x="24956" y="327"/>
                      <a:pt x="24585" y="327"/>
                    </a:cubicBezTo>
                    <a:cubicBezTo>
                      <a:pt x="24209" y="327"/>
                      <a:pt x="23820" y="234"/>
                      <a:pt x="23598" y="48"/>
                    </a:cubicBezTo>
                    <a:lnTo>
                      <a:pt x="23539" y="12"/>
                    </a:lnTo>
                    <a:lnTo>
                      <a:pt x="23491" y="60"/>
                    </a:lnTo>
                    <a:cubicBezTo>
                      <a:pt x="23308" y="237"/>
                      <a:pt x="22946" y="327"/>
                      <a:pt x="22576" y="327"/>
                    </a:cubicBezTo>
                    <a:cubicBezTo>
                      <a:pt x="22200" y="327"/>
                      <a:pt x="21814" y="234"/>
                      <a:pt x="21598" y="48"/>
                    </a:cubicBezTo>
                    <a:lnTo>
                      <a:pt x="21550" y="12"/>
                    </a:lnTo>
                    <a:lnTo>
                      <a:pt x="21503" y="60"/>
                    </a:lnTo>
                    <a:cubicBezTo>
                      <a:pt x="21308" y="237"/>
                      <a:pt x="20940" y="327"/>
                      <a:pt x="20570" y="327"/>
                    </a:cubicBezTo>
                    <a:cubicBezTo>
                      <a:pt x="20193" y="327"/>
                      <a:pt x="19814" y="234"/>
                      <a:pt x="19610" y="48"/>
                    </a:cubicBezTo>
                    <a:lnTo>
                      <a:pt x="19550" y="12"/>
                    </a:lnTo>
                    <a:lnTo>
                      <a:pt x="19502" y="48"/>
                    </a:lnTo>
                    <a:cubicBezTo>
                      <a:pt x="19298" y="234"/>
                      <a:pt x="18919" y="327"/>
                      <a:pt x="18542" y="327"/>
                    </a:cubicBezTo>
                    <a:cubicBezTo>
                      <a:pt x="18172" y="327"/>
                      <a:pt x="17804" y="237"/>
                      <a:pt x="17609" y="60"/>
                    </a:cubicBezTo>
                    <a:lnTo>
                      <a:pt x="17562" y="12"/>
                    </a:lnTo>
                    <a:lnTo>
                      <a:pt x="17514" y="48"/>
                    </a:lnTo>
                    <a:cubicBezTo>
                      <a:pt x="17298" y="234"/>
                      <a:pt x="16913" y="327"/>
                      <a:pt x="16536" y="327"/>
                    </a:cubicBezTo>
                    <a:cubicBezTo>
                      <a:pt x="16166" y="327"/>
                      <a:pt x="15804" y="237"/>
                      <a:pt x="15621" y="60"/>
                    </a:cubicBezTo>
                    <a:lnTo>
                      <a:pt x="15573" y="12"/>
                    </a:lnTo>
                    <a:lnTo>
                      <a:pt x="15514" y="48"/>
                    </a:lnTo>
                    <a:cubicBezTo>
                      <a:pt x="15292" y="234"/>
                      <a:pt x="14903" y="327"/>
                      <a:pt x="14527" y="327"/>
                    </a:cubicBezTo>
                    <a:cubicBezTo>
                      <a:pt x="14157" y="327"/>
                      <a:pt x="13798" y="237"/>
                      <a:pt x="13621" y="60"/>
                    </a:cubicBezTo>
                    <a:lnTo>
                      <a:pt x="13573" y="12"/>
                    </a:lnTo>
                    <a:lnTo>
                      <a:pt x="13526" y="48"/>
                    </a:lnTo>
                    <a:cubicBezTo>
                      <a:pt x="13297" y="234"/>
                      <a:pt x="12903" y="327"/>
                      <a:pt x="12525" y="327"/>
                    </a:cubicBezTo>
                    <a:cubicBezTo>
                      <a:pt x="12153" y="327"/>
                      <a:pt x="11798" y="237"/>
                      <a:pt x="11632" y="60"/>
                    </a:cubicBezTo>
                    <a:lnTo>
                      <a:pt x="11585" y="12"/>
                    </a:lnTo>
                    <a:lnTo>
                      <a:pt x="11537" y="48"/>
                    </a:lnTo>
                    <a:cubicBezTo>
                      <a:pt x="11297" y="234"/>
                      <a:pt x="10900" y="327"/>
                      <a:pt x="10523" y="327"/>
                    </a:cubicBezTo>
                    <a:cubicBezTo>
                      <a:pt x="10153" y="327"/>
                      <a:pt x="9804" y="237"/>
                      <a:pt x="9644" y="60"/>
                    </a:cubicBezTo>
                    <a:lnTo>
                      <a:pt x="9596" y="12"/>
                    </a:lnTo>
                    <a:lnTo>
                      <a:pt x="9537" y="48"/>
                    </a:lnTo>
                    <a:cubicBezTo>
                      <a:pt x="9289" y="236"/>
                      <a:pt x="8884" y="331"/>
                      <a:pt x="8505" y="331"/>
                    </a:cubicBezTo>
                    <a:cubicBezTo>
                      <a:pt x="8139" y="331"/>
                      <a:pt x="7796" y="242"/>
                      <a:pt x="7644" y="60"/>
                    </a:cubicBezTo>
                    <a:lnTo>
                      <a:pt x="7596" y="12"/>
                    </a:lnTo>
                    <a:lnTo>
                      <a:pt x="7549" y="48"/>
                    </a:lnTo>
                    <a:cubicBezTo>
                      <a:pt x="7288" y="236"/>
                      <a:pt x="6878" y="331"/>
                      <a:pt x="6499" y="331"/>
                    </a:cubicBezTo>
                    <a:cubicBezTo>
                      <a:pt x="6133" y="331"/>
                      <a:pt x="5796" y="242"/>
                      <a:pt x="5656" y="60"/>
                    </a:cubicBezTo>
                    <a:lnTo>
                      <a:pt x="5608" y="12"/>
                    </a:lnTo>
                    <a:lnTo>
                      <a:pt x="5548" y="48"/>
                    </a:lnTo>
                    <a:cubicBezTo>
                      <a:pt x="5282" y="236"/>
                      <a:pt x="4869" y="331"/>
                      <a:pt x="4490" y="331"/>
                    </a:cubicBezTo>
                    <a:cubicBezTo>
                      <a:pt x="4123" y="331"/>
                      <a:pt x="3790" y="242"/>
                      <a:pt x="3655" y="60"/>
                    </a:cubicBezTo>
                    <a:lnTo>
                      <a:pt x="3620" y="12"/>
                    </a:lnTo>
                    <a:lnTo>
                      <a:pt x="3560" y="48"/>
                    </a:lnTo>
                    <a:cubicBezTo>
                      <a:pt x="3279" y="237"/>
                      <a:pt x="2855" y="333"/>
                      <a:pt x="2474" y="333"/>
                    </a:cubicBezTo>
                    <a:cubicBezTo>
                      <a:pt x="2112" y="333"/>
                      <a:pt x="1789" y="246"/>
                      <a:pt x="1667" y="72"/>
                    </a:cubicBezTo>
                    <a:lnTo>
                      <a:pt x="1619" y="12"/>
                    </a:lnTo>
                    <a:lnTo>
                      <a:pt x="1560" y="48"/>
                    </a:lnTo>
                    <a:cubicBezTo>
                      <a:pt x="1271" y="238"/>
                      <a:pt x="855" y="319"/>
                      <a:pt x="485" y="319"/>
                    </a:cubicBezTo>
                    <a:cubicBezTo>
                      <a:pt x="322" y="319"/>
                      <a:pt x="167" y="304"/>
                      <a:pt x="36" y="274"/>
                    </a:cubicBezTo>
                    <a:lnTo>
                      <a:pt x="0" y="417"/>
                    </a:lnTo>
                    <a:cubicBezTo>
                      <a:pt x="146" y="452"/>
                      <a:pt x="315" y="470"/>
                      <a:pt x="493" y="470"/>
                    </a:cubicBezTo>
                    <a:cubicBezTo>
                      <a:pt x="866" y="470"/>
                      <a:pt x="1277" y="389"/>
                      <a:pt x="1584" y="203"/>
                    </a:cubicBezTo>
                    <a:cubicBezTo>
                      <a:pt x="1762" y="388"/>
                      <a:pt x="2113" y="480"/>
                      <a:pt x="2494" y="480"/>
                    </a:cubicBezTo>
                    <a:cubicBezTo>
                      <a:pt x="2875" y="480"/>
                      <a:pt x="3286" y="388"/>
                      <a:pt x="3584" y="203"/>
                    </a:cubicBezTo>
                    <a:cubicBezTo>
                      <a:pt x="3768" y="388"/>
                      <a:pt x="4123" y="480"/>
                      <a:pt x="4504" y="480"/>
                    </a:cubicBezTo>
                    <a:cubicBezTo>
                      <a:pt x="4885" y="480"/>
                      <a:pt x="5292" y="388"/>
                      <a:pt x="5584" y="203"/>
                    </a:cubicBezTo>
                    <a:cubicBezTo>
                      <a:pt x="5775" y="388"/>
                      <a:pt x="6129" y="480"/>
                      <a:pt x="6507" y="480"/>
                    </a:cubicBezTo>
                    <a:cubicBezTo>
                      <a:pt x="6885" y="480"/>
                      <a:pt x="7287" y="388"/>
                      <a:pt x="7572" y="203"/>
                    </a:cubicBezTo>
                    <a:cubicBezTo>
                      <a:pt x="7769" y="388"/>
                      <a:pt x="8129" y="480"/>
                      <a:pt x="8510" y="480"/>
                    </a:cubicBezTo>
                    <a:cubicBezTo>
                      <a:pt x="8891" y="480"/>
                      <a:pt x="9293" y="388"/>
                      <a:pt x="9573" y="203"/>
                    </a:cubicBezTo>
                    <a:cubicBezTo>
                      <a:pt x="9775" y="388"/>
                      <a:pt x="10138" y="480"/>
                      <a:pt x="10519" y="480"/>
                    </a:cubicBezTo>
                    <a:cubicBezTo>
                      <a:pt x="10900" y="480"/>
                      <a:pt x="11299" y="388"/>
                      <a:pt x="11573" y="203"/>
                    </a:cubicBezTo>
                    <a:cubicBezTo>
                      <a:pt x="11781" y="388"/>
                      <a:pt x="12147" y="480"/>
                      <a:pt x="12527" y="480"/>
                    </a:cubicBezTo>
                    <a:cubicBezTo>
                      <a:pt x="12906" y="480"/>
                      <a:pt x="13299" y="388"/>
                      <a:pt x="13561" y="203"/>
                    </a:cubicBezTo>
                    <a:cubicBezTo>
                      <a:pt x="13782" y="388"/>
                      <a:pt x="14154" y="480"/>
                      <a:pt x="14535" y="480"/>
                    </a:cubicBezTo>
                    <a:cubicBezTo>
                      <a:pt x="14916" y="480"/>
                      <a:pt x="15306" y="388"/>
                      <a:pt x="15562" y="203"/>
                    </a:cubicBezTo>
                    <a:cubicBezTo>
                      <a:pt x="15788" y="388"/>
                      <a:pt x="16163" y="480"/>
                      <a:pt x="16544" y="480"/>
                    </a:cubicBezTo>
                    <a:cubicBezTo>
                      <a:pt x="16925" y="480"/>
                      <a:pt x="17312" y="388"/>
                      <a:pt x="17562" y="203"/>
                    </a:cubicBezTo>
                    <a:cubicBezTo>
                      <a:pt x="17794" y="388"/>
                      <a:pt x="18172" y="480"/>
                      <a:pt x="18553" y="480"/>
                    </a:cubicBezTo>
                    <a:cubicBezTo>
                      <a:pt x="18934" y="480"/>
                      <a:pt x="19318" y="388"/>
                      <a:pt x="19562" y="203"/>
                    </a:cubicBezTo>
                    <a:cubicBezTo>
                      <a:pt x="19800" y="388"/>
                      <a:pt x="20181" y="480"/>
                      <a:pt x="20561" y="480"/>
                    </a:cubicBezTo>
                    <a:cubicBezTo>
                      <a:pt x="20940" y="480"/>
                      <a:pt x="21318" y="388"/>
                      <a:pt x="21550" y="203"/>
                    </a:cubicBezTo>
                    <a:cubicBezTo>
                      <a:pt x="21800" y="388"/>
                      <a:pt x="22187" y="480"/>
                      <a:pt x="22568" y="480"/>
                    </a:cubicBezTo>
                    <a:cubicBezTo>
                      <a:pt x="22949" y="480"/>
                      <a:pt x="23324" y="388"/>
                      <a:pt x="23551" y="203"/>
                    </a:cubicBezTo>
                    <a:cubicBezTo>
                      <a:pt x="23807" y="388"/>
                      <a:pt x="24197" y="480"/>
                      <a:pt x="24578" y="480"/>
                    </a:cubicBezTo>
                    <a:cubicBezTo>
                      <a:pt x="24959" y="480"/>
                      <a:pt x="25331" y="388"/>
                      <a:pt x="25551" y="203"/>
                    </a:cubicBezTo>
                    <a:cubicBezTo>
                      <a:pt x="25813" y="388"/>
                      <a:pt x="26206" y="480"/>
                      <a:pt x="26585" y="480"/>
                    </a:cubicBezTo>
                    <a:cubicBezTo>
                      <a:pt x="26965" y="480"/>
                      <a:pt x="27331" y="388"/>
                      <a:pt x="27539" y="203"/>
                    </a:cubicBezTo>
                    <a:cubicBezTo>
                      <a:pt x="27813" y="388"/>
                      <a:pt x="28212" y="480"/>
                      <a:pt x="28593" y="480"/>
                    </a:cubicBezTo>
                    <a:cubicBezTo>
                      <a:pt x="28974" y="480"/>
                      <a:pt x="29337" y="388"/>
                      <a:pt x="29539" y="203"/>
                    </a:cubicBezTo>
                    <a:cubicBezTo>
                      <a:pt x="29819" y="388"/>
                      <a:pt x="30221" y="480"/>
                      <a:pt x="30602" y="480"/>
                    </a:cubicBezTo>
                    <a:cubicBezTo>
                      <a:pt x="30983" y="480"/>
                      <a:pt x="31343" y="388"/>
                      <a:pt x="31540" y="203"/>
                    </a:cubicBezTo>
                    <a:cubicBezTo>
                      <a:pt x="31819" y="388"/>
                      <a:pt x="32221" y="480"/>
                      <a:pt x="32601" y="480"/>
                    </a:cubicBezTo>
                    <a:cubicBezTo>
                      <a:pt x="32980" y="480"/>
                      <a:pt x="33338" y="388"/>
                      <a:pt x="33528" y="203"/>
                    </a:cubicBezTo>
                    <a:cubicBezTo>
                      <a:pt x="33820" y="388"/>
                      <a:pt x="34228" y="480"/>
                      <a:pt x="34609" y="480"/>
                    </a:cubicBezTo>
                    <a:cubicBezTo>
                      <a:pt x="34990" y="480"/>
                      <a:pt x="35344" y="388"/>
                      <a:pt x="35528" y="203"/>
                    </a:cubicBezTo>
                    <a:cubicBezTo>
                      <a:pt x="35828" y="389"/>
                      <a:pt x="36240" y="481"/>
                      <a:pt x="36621" y="481"/>
                    </a:cubicBezTo>
                    <a:cubicBezTo>
                      <a:pt x="36995" y="481"/>
                      <a:pt x="37339" y="392"/>
                      <a:pt x="37517" y="215"/>
                    </a:cubicBezTo>
                    <a:cubicBezTo>
                      <a:pt x="37790" y="405"/>
                      <a:pt x="38171" y="489"/>
                      <a:pt x="38529" y="489"/>
                    </a:cubicBezTo>
                    <a:cubicBezTo>
                      <a:pt x="38791" y="489"/>
                      <a:pt x="39041" y="441"/>
                      <a:pt x="39255" y="370"/>
                    </a:cubicBezTo>
                    <a:lnTo>
                      <a:pt x="39207" y="227"/>
                    </a:lnTo>
                    <a:cubicBezTo>
                      <a:pt x="39009" y="299"/>
                      <a:pt x="38769" y="341"/>
                      <a:pt x="38525" y="341"/>
                    </a:cubicBezTo>
                    <a:cubicBezTo>
                      <a:pt x="38170" y="341"/>
                      <a:pt x="37807" y="253"/>
                      <a:pt x="37552" y="48"/>
                    </a:cubicBezTo>
                    <a:lnTo>
                      <a:pt x="374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7" name="Google Shape;12887;p34"/>
              <p:cNvSpPr/>
              <p:nvPr/>
            </p:nvSpPr>
            <p:spPr>
              <a:xfrm flipH="1">
                <a:off x="11592421" y="2211842"/>
                <a:ext cx="283621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489" h="7907" extrusionOk="0">
                    <a:moveTo>
                      <a:pt x="3346" y="1"/>
                    </a:moveTo>
                    <a:cubicBezTo>
                      <a:pt x="3263" y="1"/>
                      <a:pt x="3167" y="49"/>
                      <a:pt x="3155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405" y="7764"/>
                    </a:cubicBezTo>
                    <a:lnTo>
                      <a:pt x="3465" y="108"/>
                    </a:lnTo>
                    <a:cubicBezTo>
                      <a:pt x="3489" y="49"/>
                      <a:pt x="3441" y="1"/>
                      <a:pt x="33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8" name="Google Shape;12888;p34"/>
              <p:cNvSpPr/>
              <p:nvPr/>
            </p:nvSpPr>
            <p:spPr>
              <a:xfrm flipH="1">
                <a:off x="11432688" y="2211842"/>
                <a:ext cx="25557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7907" extrusionOk="0">
                    <a:moveTo>
                      <a:pt x="2989" y="1"/>
                    </a:moveTo>
                    <a:cubicBezTo>
                      <a:pt x="2905" y="1"/>
                      <a:pt x="2822" y="49"/>
                      <a:pt x="2798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393" y="7764"/>
                    </a:cubicBezTo>
                    <a:lnTo>
                      <a:pt x="3120" y="108"/>
                    </a:lnTo>
                    <a:cubicBezTo>
                      <a:pt x="3143" y="49"/>
                      <a:pt x="3084" y="1"/>
                      <a:pt x="30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9" name="Google Shape;12889;p34"/>
              <p:cNvSpPr/>
              <p:nvPr/>
            </p:nvSpPr>
            <p:spPr>
              <a:xfrm flipH="1">
                <a:off x="11274011" y="2211842"/>
                <a:ext cx="227449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798" h="7907" extrusionOk="0">
                    <a:moveTo>
                      <a:pt x="2655" y="1"/>
                    </a:moveTo>
                    <a:cubicBezTo>
                      <a:pt x="2560" y="1"/>
                      <a:pt x="2477" y="49"/>
                      <a:pt x="2465" y="108"/>
                    </a:cubicBezTo>
                    <a:lnTo>
                      <a:pt x="24" y="7764"/>
                    </a:lnTo>
                    <a:cubicBezTo>
                      <a:pt x="0" y="7847"/>
                      <a:pt x="71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1" y="7847"/>
                      <a:pt x="405" y="7764"/>
                    </a:cubicBezTo>
                    <a:lnTo>
                      <a:pt x="2786" y="108"/>
                    </a:lnTo>
                    <a:cubicBezTo>
                      <a:pt x="2798" y="49"/>
                      <a:pt x="2738" y="1"/>
                      <a:pt x="26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0" name="Google Shape;12890;p34"/>
              <p:cNvSpPr/>
              <p:nvPr/>
            </p:nvSpPr>
            <p:spPr>
              <a:xfrm flipH="1">
                <a:off x="11114278" y="2211842"/>
                <a:ext cx="19948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7907" extrusionOk="0">
                    <a:moveTo>
                      <a:pt x="2299" y="1"/>
                    </a:moveTo>
                    <a:cubicBezTo>
                      <a:pt x="2215" y="1"/>
                      <a:pt x="2132" y="49"/>
                      <a:pt x="2120" y="108"/>
                    </a:cubicBezTo>
                    <a:lnTo>
                      <a:pt x="25" y="7764"/>
                    </a:lnTo>
                    <a:cubicBezTo>
                      <a:pt x="1" y="7847"/>
                      <a:pt x="72" y="7907"/>
                      <a:pt x="168" y="7907"/>
                    </a:cubicBezTo>
                    <a:lnTo>
                      <a:pt x="179" y="7907"/>
                    </a:lnTo>
                    <a:cubicBezTo>
                      <a:pt x="275" y="7907"/>
                      <a:pt x="382" y="7847"/>
                      <a:pt x="394" y="7764"/>
                    </a:cubicBezTo>
                    <a:lnTo>
                      <a:pt x="2442" y="108"/>
                    </a:lnTo>
                    <a:cubicBezTo>
                      <a:pt x="2454" y="49"/>
                      <a:pt x="2394" y="1"/>
                      <a:pt x="22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1" name="Google Shape;12891;p34"/>
              <p:cNvSpPr/>
              <p:nvPr/>
            </p:nvSpPr>
            <p:spPr>
              <a:xfrm flipH="1">
                <a:off x="10955520" y="2211842"/>
                <a:ext cx="17046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7907" extrusionOk="0">
                    <a:moveTo>
                      <a:pt x="1953" y="1"/>
                    </a:moveTo>
                    <a:cubicBezTo>
                      <a:pt x="1858" y="1"/>
                      <a:pt x="1775" y="49"/>
                      <a:pt x="1763" y="108"/>
                    </a:cubicBezTo>
                    <a:lnTo>
                      <a:pt x="13" y="7764"/>
                    </a:lnTo>
                    <a:cubicBezTo>
                      <a:pt x="1" y="7847"/>
                      <a:pt x="72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2" y="7847"/>
                      <a:pt x="394" y="7764"/>
                    </a:cubicBezTo>
                    <a:lnTo>
                      <a:pt x="2084" y="108"/>
                    </a:lnTo>
                    <a:cubicBezTo>
                      <a:pt x="2096" y="49"/>
                      <a:pt x="2037" y="1"/>
                      <a:pt x="1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2" name="Google Shape;12892;p34"/>
              <p:cNvSpPr/>
              <p:nvPr/>
            </p:nvSpPr>
            <p:spPr>
              <a:xfrm flipH="1">
                <a:off x="10795869" y="2211842"/>
                <a:ext cx="142339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7907" extrusionOk="0">
                    <a:moveTo>
                      <a:pt x="1596" y="1"/>
                    </a:moveTo>
                    <a:cubicBezTo>
                      <a:pt x="1513" y="1"/>
                      <a:pt x="1429" y="49"/>
                      <a:pt x="1417" y="108"/>
                    </a:cubicBezTo>
                    <a:lnTo>
                      <a:pt x="12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74" y="7907"/>
                      <a:pt x="370" y="7847"/>
                      <a:pt x="393" y="7764"/>
                    </a:cubicBezTo>
                    <a:lnTo>
                      <a:pt x="1739" y="108"/>
                    </a:lnTo>
                    <a:cubicBezTo>
                      <a:pt x="1751" y="49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3" name="Google Shape;12893;p34"/>
              <p:cNvSpPr/>
              <p:nvPr/>
            </p:nvSpPr>
            <p:spPr>
              <a:xfrm flipH="1">
                <a:off x="10637111" y="2211842"/>
                <a:ext cx="11331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239" y="1"/>
                    </a:moveTo>
                    <a:cubicBezTo>
                      <a:pt x="1155" y="1"/>
                      <a:pt x="1072" y="49"/>
                      <a:pt x="1072" y="108"/>
                    </a:cubicBezTo>
                    <a:lnTo>
                      <a:pt x="0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86" y="7907"/>
                      <a:pt x="369" y="7847"/>
                      <a:pt x="381" y="7764"/>
                    </a:cubicBezTo>
                    <a:lnTo>
                      <a:pt x="1393" y="108"/>
                    </a:lnTo>
                    <a:cubicBezTo>
                      <a:pt x="1393" y="49"/>
                      <a:pt x="1334" y="1"/>
                      <a:pt x="12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4" name="Google Shape;12894;p34"/>
              <p:cNvSpPr/>
              <p:nvPr/>
            </p:nvSpPr>
            <p:spPr>
              <a:xfrm flipH="1">
                <a:off x="10477459" y="2211842"/>
                <a:ext cx="86167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7907" extrusionOk="0">
                    <a:moveTo>
                      <a:pt x="905" y="1"/>
                    </a:moveTo>
                    <a:cubicBezTo>
                      <a:pt x="810" y="1"/>
                      <a:pt x="738" y="49"/>
                      <a:pt x="738" y="108"/>
                    </a:cubicBezTo>
                    <a:lnTo>
                      <a:pt x="12" y="7764"/>
                    </a:lnTo>
                    <a:cubicBezTo>
                      <a:pt x="0" y="7847"/>
                      <a:pt x="84" y="7907"/>
                      <a:pt x="191" y="7907"/>
                    </a:cubicBezTo>
                    <a:cubicBezTo>
                      <a:pt x="298" y="7907"/>
                      <a:pt x="381" y="7847"/>
                      <a:pt x="393" y="7764"/>
                    </a:cubicBezTo>
                    <a:lnTo>
                      <a:pt x="1048" y="108"/>
                    </a:lnTo>
                    <a:cubicBezTo>
                      <a:pt x="1060" y="49"/>
                      <a:pt x="988" y="1"/>
                      <a:pt x="9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5" name="Google Shape;12895;p34"/>
              <p:cNvSpPr/>
              <p:nvPr/>
            </p:nvSpPr>
            <p:spPr>
              <a:xfrm flipH="1">
                <a:off x="10318701" y="2211842"/>
                <a:ext cx="5722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907" extrusionOk="0">
                    <a:moveTo>
                      <a:pt x="549" y="1"/>
                    </a:moveTo>
                    <a:cubicBezTo>
                      <a:pt x="465" y="1"/>
                      <a:pt x="382" y="49"/>
                      <a:pt x="382" y="108"/>
                    </a:cubicBezTo>
                    <a:lnTo>
                      <a:pt x="13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9" y="7907"/>
                      <a:pt x="382" y="7847"/>
                      <a:pt x="382" y="7764"/>
                    </a:cubicBezTo>
                    <a:lnTo>
                      <a:pt x="703" y="108"/>
                    </a:lnTo>
                    <a:cubicBezTo>
                      <a:pt x="703" y="49"/>
                      <a:pt x="632" y="1"/>
                      <a:pt x="5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6" name="Google Shape;12896;p34"/>
              <p:cNvSpPr/>
              <p:nvPr/>
            </p:nvSpPr>
            <p:spPr>
              <a:xfrm flipH="1">
                <a:off x="10157098" y="2211842"/>
                <a:ext cx="31053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907" extrusionOk="0">
                    <a:moveTo>
                      <a:pt x="191" y="1"/>
                    </a:moveTo>
                    <a:cubicBezTo>
                      <a:pt x="108" y="1"/>
                      <a:pt x="37" y="49"/>
                      <a:pt x="37" y="108"/>
                    </a:cubicBezTo>
                    <a:lnTo>
                      <a:pt x="1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8" y="7907"/>
                      <a:pt x="382" y="7847"/>
                      <a:pt x="382" y="7764"/>
                    </a:cubicBezTo>
                    <a:lnTo>
                      <a:pt x="358" y="108"/>
                    </a:lnTo>
                    <a:cubicBezTo>
                      <a:pt x="358" y="49"/>
                      <a:pt x="287" y="1"/>
                      <a:pt x="1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7" name="Google Shape;12897;p34"/>
              <p:cNvSpPr/>
              <p:nvPr/>
            </p:nvSpPr>
            <p:spPr>
              <a:xfrm flipH="1">
                <a:off x="9970295" y="2211842"/>
                <a:ext cx="56171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691" h="7907" extrusionOk="0">
                    <a:moveTo>
                      <a:pt x="167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322" y="7764"/>
                    </a:lnTo>
                    <a:cubicBezTo>
                      <a:pt x="322" y="7847"/>
                      <a:pt x="405" y="7907"/>
                      <a:pt x="512" y="7907"/>
                    </a:cubicBezTo>
                    <a:cubicBezTo>
                      <a:pt x="619" y="7907"/>
                      <a:pt x="691" y="7847"/>
                      <a:pt x="691" y="7764"/>
                    </a:cubicBezTo>
                    <a:lnTo>
                      <a:pt x="322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8" name="Google Shape;12898;p34"/>
              <p:cNvSpPr/>
              <p:nvPr/>
            </p:nvSpPr>
            <p:spPr>
              <a:xfrm flipH="1">
                <a:off x="9782517" y="2211842"/>
                <a:ext cx="8429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907" extrusionOk="0">
                    <a:moveTo>
                      <a:pt x="155" y="1"/>
                    </a:moveTo>
                    <a:cubicBezTo>
                      <a:pt x="72" y="1"/>
                      <a:pt x="1" y="49"/>
                      <a:pt x="1" y="108"/>
                    </a:cubicBezTo>
                    <a:lnTo>
                      <a:pt x="656" y="7764"/>
                    </a:lnTo>
                    <a:cubicBezTo>
                      <a:pt x="667" y="7847"/>
                      <a:pt x="751" y="7907"/>
                      <a:pt x="858" y="7907"/>
                    </a:cubicBezTo>
                    <a:cubicBezTo>
                      <a:pt x="965" y="7907"/>
                      <a:pt x="1037" y="7847"/>
                      <a:pt x="1037" y="7764"/>
                    </a:cubicBezTo>
                    <a:lnTo>
                      <a:pt x="322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9" name="Google Shape;12899;p34"/>
              <p:cNvSpPr/>
              <p:nvPr/>
            </p:nvSpPr>
            <p:spPr>
              <a:xfrm flipH="1">
                <a:off x="9594738" y="2211842"/>
                <a:ext cx="11331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012" y="7764"/>
                    </a:lnTo>
                    <a:cubicBezTo>
                      <a:pt x="1012" y="7847"/>
                      <a:pt x="1108" y="7907"/>
                      <a:pt x="1215" y="7907"/>
                    </a:cubicBezTo>
                    <a:cubicBezTo>
                      <a:pt x="1322" y="7907"/>
                      <a:pt x="1393" y="7847"/>
                      <a:pt x="1381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0" name="Google Shape;12900;p34"/>
              <p:cNvSpPr/>
              <p:nvPr/>
            </p:nvSpPr>
            <p:spPr>
              <a:xfrm flipH="1">
                <a:off x="9406960" y="2211842"/>
                <a:ext cx="14144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7907" extrusionOk="0">
                    <a:moveTo>
                      <a:pt x="156" y="1"/>
                    </a:moveTo>
                    <a:cubicBezTo>
                      <a:pt x="60" y="1"/>
                      <a:pt x="1" y="49"/>
                      <a:pt x="13" y="108"/>
                    </a:cubicBezTo>
                    <a:lnTo>
                      <a:pt x="1346" y="7764"/>
                    </a:lnTo>
                    <a:cubicBezTo>
                      <a:pt x="1358" y="7847"/>
                      <a:pt x="1453" y="7907"/>
                      <a:pt x="1561" y="7907"/>
                    </a:cubicBezTo>
                    <a:cubicBezTo>
                      <a:pt x="1668" y="7907"/>
                      <a:pt x="1739" y="7847"/>
                      <a:pt x="1727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1" name="Google Shape;12901;p34"/>
              <p:cNvSpPr/>
              <p:nvPr/>
            </p:nvSpPr>
            <p:spPr>
              <a:xfrm flipH="1">
                <a:off x="9219262" y="2211842"/>
                <a:ext cx="170384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703" y="7764"/>
                    </a:lnTo>
                    <a:cubicBezTo>
                      <a:pt x="1715" y="7847"/>
                      <a:pt x="1810" y="7907"/>
                      <a:pt x="1917" y="7907"/>
                    </a:cubicBezTo>
                    <a:cubicBezTo>
                      <a:pt x="2025" y="7907"/>
                      <a:pt x="2096" y="7847"/>
                      <a:pt x="2072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2" name="Google Shape;12902;p34"/>
              <p:cNvSpPr/>
              <p:nvPr/>
            </p:nvSpPr>
            <p:spPr>
              <a:xfrm flipH="1">
                <a:off x="9031484" y="2211842"/>
                <a:ext cx="198510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442" h="7907" extrusionOk="0">
                    <a:moveTo>
                      <a:pt x="144" y="1"/>
                    </a:moveTo>
                    <a:cubicBezTo>
                      <a:pt x="61" y="1"/>
                      <a:pt x="1" y="49"/>
                      <a:pt x="13" y="108"/>
                    </a:cubicBezTo>
                    <a:lnTo>
                      <a:pt x="2037" y="7764"/>
                    </a:lnTo>
                    <a:cubicBezTo>
                      <a:pt x="2061" y="7847"/>
                      <a:pt x="2156" y="7907"/>
                      <a:pt x="2263" y="7907"/>
                    </a:cubicBezTo>
                    <a:cubicBezTo>
                      <a:pt x="2370" y="7907"/>
                      <a:pt x="2442" y="7847"/>
                      <a:pt x="2418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3" name="Google Shape;12903;p34"/>
              <p:cNvSpPr/>
              <p:nvPr/>
            </p:nvSpPr>
            <p:spPr>
              <a:xfrm flipH="1">
                <a:off x="8844681" y="2211842"/>
                <a:ext cx="22655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7907" extrusionOk="0">
                    <a:moveTo>
                      <a:pt x="155" y="1"/>
                    </a:moveTo>
                    <a:cubicBezTo>
                      <a:pt x="60" y="1"/>
                      <a:pt x="1" y="49"/>
                      <a:pt x="24" y="108"/>
                    </a:cubicBezTo>
                    <a:lnTo>
                      <a:pt x="2394" y="7764"/>
                    </a:lnTo>
                    <a:cubicBezTo>
                      <a:pt x="2418" y="7847"/>
                      <a:pt x="2513" y="7907"/>
                      <a:pt x="2620" y="7907"/>
                    </a:cubicBezTo>
                    <a:cubicBezTo>
                      <a:pt x="2727" y="7907"/>
                      <a:pt x="2787" y="7847"/>
                      <a:pt x="2763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4" name="Google Shape;12904;p34"/>
              <p:cNvSpPr/>
              <p:nvPr/>
            </p:nvSpPr>
            <p:spPr>
              <a:xfrm flipH="1">
                <a:off x="8656902" y="2211842"/>
                <a:ext cx="254600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7907" extrusionOk="0">
                    <a:moveTo>
                      <a:pt x="143" y="1"/>
                    </a:moveTo>
                    <a:cubicBezTo>
                      <a:pt x="60" y="1"/>
                      <a:pt x="0" y="49"/>
                      <a:pt x="24" y="108"/>
                    </a:cubicBezTo>
                    <a:lnTo>
                      <a:pt x="2727" y="7764"/>
                    </a:lnTo>
                    <a:cubicBezTo>
                      <a:pt x="2762" y="7847"/>
                      <a:pt x="2858" y="7907"/>
                      <a:pt x="2965" y="7907"/>
                    </a:cubicBezTo>
                    <a:cubicBezTo>
                      <a:pt x="3072" y="7907"/>
                      <a:pt x="3131" y="7847"/>
                      <a:pt x="3108" y="7764"/>
                    </a:cubicBezTo>
                    <a:lnTo>
                      <a:pt x="334" y="108"/>
                    </a:lnTo>
                    <a:cubicBezTo>
                      <a:pt x="322" y="49"/>
                      <a:pt x="238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5" name="Google Shape;12905;p34"/>
              <p:cNvSpPr/>
              <p:nvPr/>
            </p:nvSpPr>
            <p:spPr>
              <a:xfrm flipH="1">
                <a:off x="8527220" y="1781573"/>
                <a:ext cx="3284929" cy="65715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811" extrusionOk="0">
                    <a:moveTo>
                      <a:pt x="0" y="1"/>
                    </a:moveTo>
                    <a:lnTo>
                      <a:pt x="0" y="810"/>
                    </a:lnTo>
                    <a:lnTo>
                      <a:pt x="40410" y="810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6" name="Google Shape;12906;p34"/>
              <p:cNvSpPr/>
              <p:nvPr/>
            </p:nvSpPr>
            <p:spPr>
              <a:xfrm flipH="1">
                <a:off x="8527220" y="1948495"/>
                <a:ext cx="3284929" cy="36707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453" extrusionOk="0">
                    <a:moveTo>
                      <a:pt x="0" y="1"/>
                    </a:moveTo>
                    <a:lnTo>
                      <a:pt x="0" y="453"/>
                    </a:lnTo>
                    <a:lnTo>
                      <a:pt x="40410" y="453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7" name="Google Shape;12907;p34"/>
              <p:cNvSpPr/>
              <p:nvPr/>
            </p:nvSpPr>
            <p:spPr>
              <a:xfrm flipH="1">
                <a:off x="11605917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8" name="Google Shape;12908;p34"/>
              <p:cNvSpPr/>
              <p:nvPr/>
            </p:nvSpPr>
            <p:spPr>
              <a:xfrm flipH="1">
                <a:off x="11412368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9" name="Google Shape;12909;p34"/>
              <p:cNvSpPr/>
              <p:nvPr/>
            </p:nvSpPr>
            <p:spPr>
              <a:xfrm flipH="1">
                <a:off x="11218818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0" name="Google Shape;12910;p34"/>
              <p:cNvSpPr/>
              <p:nvPr/>
            </p:nvSpPr>
            <p:spPr>
              <a:xfrm flipH="1">
                <a:off x="11025268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1" name="Google Shape;12911;p34"/>
              <p:cNvSpPr/>
              <p:nvPr/>
            </p:nvSpPr>
            <p:spPr>
              <a:xfrm flipH="1">
                <a:off x="10831637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2" name="Google Shape;12912;p34"/>
              <p:cNvSpPr/>
              <p:nvPr/>
            </p:nvSpPr>
            <p:spPr>
              <a:xfrm flipH="1">
                <a:off x="10638087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3" name="Google Shape;12913;p34"/>
              <p:cNvSpPr/>
              <p:nvPr/>
            </p:nvSpPr>
            <p:spPr>
              <a:xfrm flipH="1">
                <a:off x="10444537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4" name="Google Shape;12914;p34"/>
              <p:cNvSpPr/>
              <p:nvPr/>
            </p:nvSpPr>
            <p:spPr>
              <a:xfrm flipH="1">
                <a:off x="10250987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5" name="Google Shape;12915;p34"/>
              <p:cNvSpPr/>
              <p:nvPr/>
            </p:nvSpPr>
            <p:spPr>
              <a:xfrm flipH="1">
                <a:off x="10057356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6" name="Google Shape;12916;p34"/>
              <p:cNvSpPr/>
              <p:nvPr/>
            </p:nvSpPr>
            <p:spPr>
              <a:xfrm flipH="1">
                <a:off x="9863806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7" name="Google Shape;12917;p34"/>
              <p:cNvSpPr/>
              <p:nvPr/>
            </p:nvSpPr>
            <p:spPr>
              <a:xfrm flipH="1">
                <a:off x="9670257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8" name="Google Shape;12918;p34"/>
              <p:cNvSpPr/>
              <p:nvPr/>
            </p:nvSpPr>
            <p:spPr>
              <a:xfrm flipH="1">
                <a:off x="9476707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9" name="Google Shape;12919;p34"/>
              <p:cNvSpPr/>
              <p:nvPr/>
            </p:nvSpPr>
            <p:spPr>
              <a:xfrm flipH="1">
                <a:off x="9283076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0" name="Google Shape;12920;p34"/>
              <p:cNvSpPr/>
              <p:nvPr/>
            </p:nvSpPr>
            <p:spPr>
              <a:xfrm flipH="1">
                <a:off x="9089526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1" name="Google Shape;12921;p34"/>
              <p:cNvSpPr/>
              <p:nvPr/>
            </p:nvSpPr>
            <p:spPr>
              <a:xfrm flipH="1">
                <a:off x="8895976" y="1817307"/>
                <a:ext cx="32028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2" name="Google Shape;12922;p34"/>
              <p:cNvSpPr/>
              <p:nvPr/>
            </p:nvSpPr>
            <p:spPr>
              <a:xfrm flipH="1">
                <a:off x="9606255" y="4216687"/>
                <a:ext cx="1804204" cy="599134"/>
              </a:xfrm>
              <a:custGeom>
                <a:avLst/>
                <a:gdLst/>
                <a:ahLst/>
                <a:cxnLst/>
                <a:rect l="l" t="t" r="r" b="b"/>
                <a:pathLst>
                  <a:path w="25826" h="7740" extrusionOk="0">
                    <a:moveTo>
                      <a:pt x="1" y="1"/>
                    </a:moveTo>
                    <a:lnTo>
                      <a:pt x="1" y="7740"/>
                    </a:lnTo>
                    <a:lnTo>
                      <a:pt x="25826" y="7740"/>
                    </a:lnTo>
                    <a:lnTo>
                      <a:pt x="258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3" name="Google Shape;12923;p34"/>
              <p:cNvSpPr/>
              <p:nvPr/>
            </p:nvSpPr>
            <p:spPr>
              <a:xfrm flipH="1">
                <a:off x="10571341" y="4315057"/>
                <a:ext cx="835336" cy="81"/>
              </a:xfrm>
              <a:custGeom>
                <a:avLst/>
                <a:gdLst/>
                <a:ahLst/>
                <a:cxnLst/>
                <a:rect l="l" t="t" r="r" b="b"/>
                <a:pathLst>
                  <a:path w="10276" h="1" extrusionOk="0">
                    <a:moveTo>
                      <a:pt x="10276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4" name="Google Shape;12924;p34"/>
              <p:cNvSpPr/>
              <p:nvPr/>
            </p:nvSpPr>
            <p:spPr>
              <a:xfrm flipH="1">
                <a:off x="8510746" y="2838042"/>
                <a:ext cx="21379" cy="135166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6681" extrusionOk="0">
                    <a:moveTo>
                      <a:pt x="0" y="0"/>
                    </a:moveTo>
                    <a:lnTo>
                      <a:pt x="0" y="16681"/>
                    </a:lnTo>
                    <a:lnTo>
                      <a:pt x="262" y="16681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5" name="Google Shape;12925;p34"/>
              <p:cNvSpPr/>
              <p:nvPr/>
            </p:nvSpPr>
            <p:spPr>
              <a:xfrm flipH="1">
                <a:off x="8408157" y="3081132"/>
                <a:ext cx="244927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0"/>
                    </a:moveTo>
                    <a:cubicBezTo>
                      <a:pt x="405" y="215"/>
                      <a:pt x="0" y="762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2"/>
                      <a:pt x="2619" y="215"/>
                      <a:pt x="20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6" name="Google Shape;12926;p34"/>
              <p:cNvSpPr/>
              <p:nvPr/>
            </p:nvSpPr>
            <p:spPr>
              <a:xfrm flipH="1">
                <a:off x="8483676" y="3070517"/>
                <a:ext cx="96816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7" name="Google Shape;12927;p34"/>
              <p:cNvSpPr/>
              <p:nvPr/>
            </p:nvSpPr>
            <p:spPr>
              <a:xfrm flipH="1">
                <a:off x="8468150" y="3297239"/>
                <a:ext cx="12786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8" name="Google Shape;12928;p34"/>
              <p:cNvSpPr/>
              <p:nvPr/>
            </p:nvSpPr>
            <p:spPr>
              <a:xfrm flipH="1">
                <a:off x="8408157" y="3347397"/>
                <a:ext cx="244927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9" name="Google Shape;12929;p34"/>
              <p:cNvSpPr/>
              <p:nvPr/>
            </p:nvSpPr>
            <p:spPr>
              <a:xfrm flipH="1">
                <a:off x="8483676" y="3337754"/>
                <a:ext cx="96816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0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0" name="Google Shape;12930;p34"/>
              <p:cNvSpPr/>
              <p:nvPr/>
            </p:nvSpPr>
            <p:spPr>
              <a:xfrm flipH="1">
                <a:off x="8468150" y="3564476"/>
                <a:ext cx="12786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1" name="Google Shape;12931;p34"/>
              <p:cNvSpPr/>
              <p:nvPr/>
            </p:nvSpPr>
            <p:spPr>
              <a:xfrm flipH="1">
                <a:off x="8408157" y="3614634"/>
                <a:ext cx="244927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2" name="Google Shape;12932;p34"/>
              <p:cNvSpPr/>
              <p:nvPr/>
            </p:nvSpPr>
            <p:spPr>
              <a:xfrm flipH="1">
                <a:off x="8483676" y="3604019"/>
                <a:ext cx="96816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3" name="Google Shape;12933;p34"/>
              <p:cNvSpPr/>
              <p:nvPr/>
            </p:nvSpPr>
            <p:spPr>
              <a:xfrm flipH="1">
                <a:off x="8468150" y="3830741"/>
                <a:ext cx="12786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4" name="Google Shape;12934;p34"/>
              <p:cNvSpPr/>
              <p:nvPr/>
            </p:nvSpPr>
            <p:spPr>
              <a:xfrm flipH="1">
                <a:off x="8408157" y="3880898"/>
                <a:ext cx="244927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5" name="Google Shape;12935;p34"/>
              <p:cNvSpPr/>
              <p:nvPr/>
            </p:nvSpPr>
            <p:spPr>
              <a:xfrm flipH="1">
                <a:off x="8483676" y="3871256"/>
                <a:ext cx="96816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1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6" name="Google Shape;12936;p34"/>
              <p:cNvSpPr/>
              <p:nvPr/>
            </p:nvSpPr>
            <p:spPr>
              <a:xfrm flipH="1">
                <a:off x="8468150" y="4097978"/>
                <a:ext cx="12786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7" name="Google Shape;12937;p34"/>
              <p:cNvSpPr/>
              <p:nvPr/>
            </p:nvSpPr>
            <p:spPr>
              <a:xfrm flipH="1">
                <a:off x="8460427" y="3113949"/>
                <a:ext cx="122992" cy="130296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608" extrusionOk="0">
                    <a:moveTo>
                      <a:pt x="1384" y="593"/>
                    </a:moveTo>
                    <a:cubicBezTo>
                      <a:pt x="1199" y="593"/>
                      <a:pt x="989" y="627"/>
                      <a:pt x="834" y="679"/>
                    </a:cubicBezTo>
                    <a:lnTo>
                      <a:pt x="881" y="869"/>
                    </a:lnTo>
                    <a:cubicBezTo>
                      <a:pt x="1060" y="822"/>
                      <a:pt x="1274" y="798"/>
                      <a:pt x="1465" y="798"/>
                    </a:cubicBezTo>
                    <a:lnTo>
                      <a:pt x="1465" y="596"/>
                    </a:lnTo>
                    <a:cubicBezTo>
                      <a:pt x="1439" y="594"/>
                      <a:pt x="1412" y="593"/>
                      <a:pt x="1384" y="593"/>
                    </a:cubicBezTo>
                    <a:close/>
                    <a:moveTo>
                      <a:pt x="822" y="1012"/>
                    </a:moveTo>
                    <a:cubicBezTo>
                      <a:pt x="750" y="1096"/>
                      <a:pt x="715" y="1191"/>
                      <a:pt x="715" y="1274"/>
                    </a:cubicBezTo>
                    <a:cubicBezTo>
                      <a:pt x="703" y="1405"/>
                      <a:pt x="786" y="1512"/>
                      <a:pt x="941" y="1548"/>
                    </a:cubicBezTo>
                    <a:cubicBezTo>
                      <a:pt x="1036" y="1572"/>
                      <a:pt x="1191" y="1584"/>
                      <a:pt x="1322" y="1584"/>
                    </a:cubicBezTo>
                    <a:cubicBezTo>
                      <a:pt x="1393" y="1584"/>
                      <a:pt x="1453" y="1584"/>
                      <a:pt x="1501" y="1572"/>
                    </a:cubicBezTo>
                    <a:lnTo>
                      <a:pt x="1512" y="1358"/>
                    </a:lnTo>
                    <a:cubicBezTo>
                      <a:pt x="1441" y="1358"/>
                      <a:pt x="1370" y="1369"/>
                      <a:pt x="1298" y="1369"/>
                    </a:cubicBezTo>
                    <a:cubicBezTo>
                      <a:pt x="1024" y="1369"/>
                      <a:pt x="929" y="1334"/>
                      <a:pt x="929" y="1238"/>
                    </a:cubicBezTo>
                    <a:cubicBezTo>
                      <a:pt x="929" y="1191"/>
                      <a:pt x="965" y="1143"/>
                      <a:pt x="1012" y="1084"/>
                    </a:cubicBezTo>
                    <a:lnTo>
                      <a:pt x="822" y="1012"/>
                    </a:lnTo>
                    <a:close/>
                    <a:moveTo>
                      <a:pt x="381" y="0"/>
                    </a:moveTo>
                    <a:cubicBezTo>
                      <a:pt x="369" y="107"/>
                      <a:pt x="358" y="226"/>
                      <a:pt x="346" y="334"/>
                    </a:cubicBezTo>
                    <a:lnTo>
                      <a:pt x="12" y="334"/>
                    </a:lnTo>
                    <a:lnTo>
                      <a:pt x="12" y="548"/>
                    </a:lnTo>
                    <a:lnTo>
                      <a:pt x="310" y="548"/>
                    </a:lnTo>
                    <a:cubicBezTo>
                      <a:pt x="250" y="905"/>
                      <a:pt x="143" y="1250"/>
                      <a:pt x="0" y="1524"/>
                    </a:cubicBezTo>
                    <a:lnTo>
                      <a:pt x="238" y="1608"/>
                    </a:lnTo>
                    <a:cubicBezTo>
                      <a:pt x="369" y="1310"/>
                      <a:pt x="477" y="905"/>
                      <a:pt x="548" y="536"/>
                    </a:cubicBezTo>
                    <a:cubicBezTo>
                      <a:pt x="715" y="524"/>
                      <a:pt x="893" y="488"/>
                      <a:pt x="1036" y="441"/>
                    </a:cubicBezTo>
                    <a:lnTo>
                      <a:pt x="989" y="226"/>
                    </a:lnTo>
                    <a:cubicBezTo>
                      <a:pt x="870" y="274"/>
                      <a:pt x="727" y="298"/>
                      <a:pt x="584" y="310"/>
                    </a:cubicBezTo>
                    <a:cubicBezTo>
                      <a:pt x="596" y="238"/>
                      <a:pt x="608" y="131"/>
                      <a:pt x="619" y="72"/>
                    </a:cubicBezTo>
                    <a:cubicBezTo>
                      <a:pt x="643" y="72"/>
                      <a:pt x="667" y="48"/>
                      <a:pt x="667" y="24"/>
                    </a:cubicBezTo>
                    <a:lnTo>
                      <a:pt x="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8" name="Google Shape;12938;p34"/>
              <p:cNvSpPr/>
              <p:nvPr/>
            </p:nvSpPr>
            <p:spPr>
              <a:xfrm flipH="1">
                <a:off x="8482701" y="3407197"/>
                <a:ext cx="100718" cy="111011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370" extrusionOk="0">
                    <a:moveTo>
                      <a:pt x="1131" y="1"/>
                    </a:moveTo>
                    <a:cubicBezTo>
                      <a:pt x="1024" y="13"/>
                      <a:pt x="893" y="36"/>
                      <a:pt x="786" y="36"/>
                    </a:cubicBezTo>
                    <a:cubicBezTo>
                      <a:pt x="655" y="48"/>
                      <a:pt x="405" y="48"/>
                      <a:pt x="215" y="48"/>
                    </a:cubicBezTo>
                    <a:lnTo>
                      <a:pt x="96" y="48"/>
                    </a:lnTo>
                    <a:cubicBezTo>
                      <a:pt x="96" y="96"/>
                      <a:pt x="108" y="215"/>
                      <a:pt x="108" y="263"/>
                    </a:cubicBezTo>
                    <a:cubicBezTo>
                      <a:pt x="149" y="266"/>
                      <a:pt x="200" y="268"/>
                      <a:pt x="254" y="268"/>
                    </a:cubicBezTo>
                    <a:cubicBezTo>
                      <a:pt x="384" y="268"/>
                      <a:pt x="528" y="259"/>
                      <a:pt x="596" y="251"/>
                    </a:cubicBezTo>
                    <a:lnTo>
                      <a:pt x="596" y="251"/>
                    </a:lnTo>
                    <a:cubicBezTo>
                      <a:pt x="524" y="298"/>
                      <a:pt x="429" y="358"/>
                      <a:pt x="369" y="406"/>
                    </a:cubicBezTo>
                    <a:lnTo>
                      <a:pt x="560" y="513"/>
                    </a:lnTo>
                    <a:cubicBezTo>
                      <a:pt x="667" y="417"/>
                      <a:pt x="893" y="275"/>
                      <a:pt x="1143" y="227"/>
                    </a:cubicBezTo>
                    <a:lnTo>
                      <a:pt x="1131" y="1"/>
                    </a:lnTo>
                    <a:close/>
                    <a:moveTo>
                      <a:pt x="167" y="608"/>
                    </a:moveTo>
                    <a:cubicBezTo>
                      <a:pt x="72" y="703"/>
                      <a:pt x="0" y="846"/>
                      <a:pt x="0" y="989"/>
                    </a:cubicBezTo>
                    <a:cubicBezTo>
                      <a:pt x="0" y="1144"/>
                      <a:pt x="108" y="1299"/>
                      <a:pt x="334" y="1346"/>
                    </a:cubicBezTo>
                    <a:cubicBezTo>
                      <a:pt x="405" y="1370"/>
                      <a:pt x="548" y="1370"/>
                      <a:pt x="703" y="1370"/>
                    </a:cubicBezTo>
                    <a:cubicBezTo>
                      <a:pt x="893" y="1370"/>
                      <a:pt x="1096" y="1358"/>
                      <a:pt x="1239" y="1334"/>
                    </a:cubicBezTo>
                    <a:lnTo>
                      <a:pt x="1227" y="1108"/>
                    </a:lnTo>
                    <a:cubicBezTo>
                      <a:pt x="1060" y="1144"/>
                      <a:pt x="846" y="1156"/>
                      <a:pt x="667" y="1156"/>
                    </a:cubicBezTo>
                    <a:cubicBezTo>
                      <a:pt x="489" y="1156"/>
                      <a:pt x="238" y="1156"/>
                      <a:pt x="238" y="941"/>
                    </a:cubicBezTo>
                    <a:cubicBezTo>
                      <a:pt x="238" y="870"/>
                      <a:pt x="286" y="775"/>
                      <a:pt x="369" y="691"/>
                    </a:cubicBezTo>
                    <a:lnTo>
                      <a:pt x="167" y="60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9" name="Google Shape;12939;p34"/>
              <p:cNvSpPr/>
              <p:nvPr/>
            </p:nvSpPr>
            <p:spPr>
              <a:xfrm flipH="1">
                <a:off x="8452705" y="3654176"/>
                <a:ext cx="139412" cy="137103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2" extrusionOk="0">
                    <a:moveTo>
                      <a:pt x="72" y="382"/>
                    </a:moveTo>
                    <a:cubicBezTo>
                      <a:pt x="72" y="537"/>
                      <a:pt x="60" y="727"/>
                      <a:pt x="0" y="822"/>
                    </a:cubicBezTo>
                    <a:lnTo>
                      <a:pt x="143" y="882"/>
                    </a:lnTo>
                    <a:cubicBezTo>
                      <a:pt x="203" y="763"/>
                      <a:pt x="226" y="560"/>
                      <a:pt x="215" y="394"/>
                    </a:cubicBezTo>
                    <a:lnTo>
                      <a:pt x="72" y="382"/>
                    </a:lnTo>
                    <a:close/>
                    <a:moveTo>
                      <a:pt x="1322" y="798"/>
                    </a:moveTo>
                    <a:lnTo>
                      <a:pt x="1322" y="965"/>
                    </a:lnTo>
                    <a:lnTo>
                      <a:pt x="977" y="965"/>
                    </a:lnTo>
                    <a:lnTo>
                      <a:pt x="977" y="798"/>
                    </a:lnTo>
                    <a:close/>
                    <a:moveTo>
                      <a:pt x="262" y="1"/>
                    </a:moveTo>
                    <a:lnTo>
                      <a:pt x="262" y="620"/>
                    </a:lnTo>
                    <a:cubicBezTo>
                      <a:pt x="262" y="941"/>
                      <a:pt x="238" y="1287"/>
                      <a:pt x="12" y="1537"/>
                    </a:cubicBezTo>
                    <a:cubicBezTo>
                      <a:pt x="48" y="1572"/>
                      <a:pt x="119" y="1644"/>
                      <a:pt x="155" y="1691"/>
                    </a:cubicBezTo>
                    <a:cubicBezTo>
                      <a:pt x="274" y="1549"/>
                      <a:pt x="345" y="1394"/>
                      <a:pt x="393" y="1239"/>
                    </a:cubicBezTo>
                    <a:cubicBezTo>
                      <a:pt x="441" y="1310"/>
                      <a:pt x="500" y="1394"/>
                      <a:pt x="524" y="1453"/>
                    </a:cubicBezTo>
                    <a:lnTo>
                      <a:pt x="667" y="1310"/>
                    </a:lnTo>
                    <a:cubicBezTo>
                      <a:pt x="631" y="1263"/>
                      <a:pt x="500" y="1072"/>
                      <a:pt x="441" y="1001"/>
                    </a:cubicBezTo>
                    <a:cubicBezTo>
                      <a:pt x="453" y="894"/>
                      <a:pt x="453" y="787"/>
                      <a:pt x="453" y="679"/>
                    </a:cubicBezTo>
                    <a:cubicBezTo>
                      <a:pt x="488" y="691"/>
                      <a:pt x="560" y="727"/>
                      <a:pt x="560" y="727"/>
                    </a:cubicBezTo>
                    <a:cubicBezTo>
                      <a:pt x="607" y="644"/>
                      <a:pt x="667" y="489"/>
                      <a:pt x="703" y="394"/>
                    </a:cubicBezTo>
                    <a:cubicBezTo>
                      <a:pt x="715" y="394"/>
                      <a:pt x="738" y="394"/>
                      <a:pt x="738" y="370"/>
                    </a:cubicBezTo>
                    <a:lnTo>
                      <a:pt x="707" y="358"/>
                    </a:lnTo>
                    <a:lnTo>
                      <a:pt x="1048" y="358"/>
                    </a:lnTo>
                    <a:lnTo>
                      <a:pt x="1048" y="525"/>
                    </a:lnTo>
                    <a:lnTo>
                      <a:pt x="1250" y="525"/>
                    </a:lnTo>
                    <a:lnTo>
                      <a:pt x="1250" y="358"/>
                    </a:lnTo>
                    <a:lnTo>
                      <a:pt x="1631" y="358"/>
                    </a:lnTo>
                    <a:lnTo>
                      <a:pt x="1631" y="179"/>
                    </a:lnTo>
                    <a:lnTo>
                      <a:pt x="1250" y="179"/>
                    </a:lnTo>
                    <a:lnTo>
                      <a:pt x="1250" y="48"/>
                    </a:lnTo>
                    <a:cubicBezTo>
                      <a:pt x="1286" y="36"/>
                      <a:pt x="1298" y="36"/>
                      <a:pt x="1298" y="13"/>
                    </a:cubicBezTo>
                    <a:lnTo>
                      <a:pt x="1048" y="1"/>
                    </a:lnTo>
                    <a:lnTo>
                      <a:pt x="1048" y="179"/>
                    </a:lnTo>
                    <a:lnTo>
                      <a:pt x="691" y="179"/>
                    </a:lnTo>
                    <a:lnTo>
                      <a:pt x="691" y="352"/>
                    </a:lnTo>
                    <a:lnTo>
                      <a:pt x="691" y="352"/>
                    </a:lnTo>
                    <a:lnTo>
                      <a:pt x="548" y="298"/>
                    </a:lnTo>
                    <a:cubicBezTo>
                      <a:pt x="536" y="394"/>
                      <a:pt x="488" y="525"/>
                      <a:pt x="453" y="632"/>
                    </a:cubicBezTo>
                    <a:lnTo>
                      <a:pt x="453" y="48"/>
                    </a:lnTo>
                    <a:cubicBezTo>
                      <a:pt x="488" y="36"/>
                      <a:pt x="500" y="36"/>
                      <a:pt x="500" y="13"/>
                    </a:cubicBezTo>
                    <a:cubicBezTo>
                      <a:pt x="429" y="13"/>
                      <a:pt x="357" y="13"/>
                      <a:pt x="262" y="1"/>
                    </a:cubicBezTo>
                    <a:close/>
                    <a:moveTo>
                      <a:pt x="786" y="429"/>
                    </a:moveTo>
                    <a:lnTo>
                      <a:pt x="786" y="620"/>
                    </a:lnTo>
                    <a:lnTo>
                      <a:pt x="619" y="620"/>
                    </a:lnTo>
                    <a:lnTo>
                      <a:pt x="619" y="798"/>
                    </a:lnTo>
                    <a:lnTo>
                      <a:pt x="786" y="798"/>
                    </a:lnTo>
                    <a:lnTo>
                      <a:pt x="786" y="965"/>
                    </a:lnTo>
                    <a:lnTo>
                      <a:pt x="631" y="965"/>
                    </a:lnTo>
                    <a:lnTo>
                      <a:pt x="631" y="1144"/>
                    </a:lnTo>
                    <a:lnTo>
                      <a:pt x="834" y="1144"/>
                    </a:lnTo>
                    <a:cubicBezTo>
                      <a:pt x="822" y="1346"/>
                      <a:pt x="774" y="1465"/>
                      <a:pt x="524" y="1525"/>
                    </a:cubicBezTo>
                    <a:cubicBezTo>
                      <a:pt x="560" y="1560"/>
                      <a:pt x="607" y="1644"/>
                      <a:pt x="631" y="1691"/>
                    </a:cubicBezTo>
                    <a:cubicBezTo>
                      <a:pt x="953" y="1584"/>
                      <a:pt x="1012" y="1406"/>
                      <a:pt x="1036" y="1168"/>
                    </a:cubicBezTo>
                    <a:cubicBezTo>
                      <a:pt x="1048" y="1156"/>
                      <a:pt x="1072" y="1156"/>
                      <a:pt x="1072" y="1144"/>
                    </a:cubicBezTo>
                    <a:lnTo>
                      <a:pt x="1191" y="1144"/>
                    </a:lnTo>
                    <a:lnTo>
                      <a:pt x="1191" y="1441"/>
                    </a:lnTo>
                    <a:cubicBezTo>
                      <a:pt x="1191" y="1608"/>
                      <a:pt x="1227" y="1668"/>
                      <a:pt x="1381" y="1668"/>
                    </a:cubicBezTo>
                    <a:lnTo>
                      <a:pt x="1524" y="1668"/>
                    </a:lnTo>
                    <a:cubicBezTo>
                      <a:pt x="1643" y="1668"/>
                      <a:pt x="1691" y="1608"/>
                      <a:pt x="1715" y="1394"/>
                    </a:cubicBezTo>
                    <a:cubicBezTo>
                      <a:pt x="1655" y="1370"/>
                      <a:pt x="1572" y="1346"/>
                      <a:pt x="1536" y="1310"/>
                    </a:cubicBezTo>
                    <a:cubicBezTo>
                      <a:pt x="1536" y="1465"/>
                      <a:pt x="1524" y="1489"/>
                      <a:pt x="1500" y="1489"/>
                    </a:cubicBezTo>
                    <a:lnTo>
                      <a:pt x="1417" y="1489"/>
                    </a:lnTo>
                    <a:cubicBezTo>
                      <a:pt x="1393" y="1489"/>
                      <a:pt x="1381" y="1489"/>
                      <a:pt x="1381" y="1441"/>
                    </a:cubicBezTo>
                    <a:lnTo>
                      <a:pt x="1381" y="1168"/>
                    </a:lnTo>
                    <a:cubicBezTo>
                      <a:pt x="1405" y="1156"/>
                      <a:pt x="1429" y="1156"/>
                      <a:pt x="1429" y="1144"/>
                    </a:cubicBezTo>
                    <a:lnTo>
                      <a:pt x="1691" y="1144"/>
                    </a:lnTo>
                    <a:lnTo>
                      <a:pt x="1691" y="965"/>
                    </a:lnTo>
                    <a:lnTo>
                      <a:pt x="1524" y="965"/>
                    </a:lnTo>
                    <a:lnTo>
                      <a:pt x="1524" y="798"/>
                    </a:lnTo>
                    <a:lnTo>
                      <a:pt x="1703" y="798"/>
                    </a:lnTo>
                    <a:lnTo>
                      <a:pt x="1703" y="620"/>
                    </a:lnTo>
                    <a:lnTo>
                      <a:pt x="1524" y="620"/>
                    </a:lnTo>
                    <a:lnTo>
                      <a:pt x="1524" y="477"/>
                    </a:lnTo>
                    <a:cubicBezTo>
                      <a:pt x="1548" y="465"/>
                      <a:pt x="1560" y="465"/>
                      <a:pt x="1572" y="441"/>
                    </a:cubicBezTo>
                    <a:lnTo>
                      <a:pt x="1322" y="429"/>
                    </a:lnTo>
                    <a:lnTo>
                      <a:pt x="1322" y="620"/>
                    </a:lnTo>
                    <a:lnTo>
                      <a:pt x="977" y="620"/>
                    </a:lnTo>
                    <a:lnTo>
                      <a:pt x="977" y="477"/>
                    </a:lnTo>
                    <a:cubicBezTo>
                      <a:pt x="1012" y="465"/>
                      <a:pt x="1024" y="465"/>
                      <a:pt x="1024" y="441"/>
                    </a:cubicBezTo>
                    <a:lnTo>
                      <a:pt x="786" y="42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0" name="Google Shape;12940;p34"/>
              <p:cNvSpPr/>
              <p:nvPr/>
            </p:nvSpPr>
            <p:spPr>
              <a:xfrm flipH="1">
                <a:off x="8475954" y="3926275"/>
                <a:ext cx="117139" cy="129324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1596" extrusionOk="0">
                    <a:moveTo>
                      <a:pt x="524" y="0"/>
                    </a:moveTo>
                    <a:lnTo>
                      <a:pt x="524" y="0"/>
                    </a:lnTo>
                    <a:cubicBezTo>
                      <a:pt x="536" y="84"/>
                      <a:pt x="548" y="191"/>
                      <a:pt x="560" y="262"/>
                    </a:cubicBezTo>
                    <a:lnTo>
                      <a:pt x="107" y="262"/>
                    </a:lnTo>
                    <a:lnTo>
                      <a:pt x="107" y="453"/>
                    </a:lnTo>
                    <a:lnTo>
                      <a:pt x="393" y="453"/>
                    </a:lnTo>
                    <a:cubicBezTo>
                      <a:pt x="465" y="453"/>
                      <a:pt x="536" y="453"/>
                      <a:pt x="596" y="441"/>
                    </a:cubicBezTo>
                    <a:cubicBezTo>
                      <a:pt x="608" y="500"/>
                      <a:pt x="631" y="572"/>
                      <a:pt x="643" y="619"/>
                    </a:cubicBezTo>
                    <a:cubicBezTo>
                      <a:pt x="512" y="631"/>
                      <a:pt x="369" y="631"/>
                      <a:pt x="238" y="631"/>
                    </a:cubicBezTo>
                    <a:cubicBezTo>
                      <a:pt x="155" y="631"/>
                      <a:pt x="72" y="619"/>
                      <a:pt x="0" y="619"/>
                    </a:cubicBezTo>
                    <a:lnTo>
                      <a:pt x="0" y="810"/>
                    </a:lnTo>
                    <a:lnTo>
                      <a:pt x="334" y="810"/>
                    </a:lnTo>
                    <a:cubicBezTo>
                      <a:pt x="441" y="810"/>
                      <a:pt x="584" y="810"/>
                      <a:pt x="715" y="798"/>
                    </a:cubicBezTo>
                    <a:cubicBezTo>
                      <a:pt x="738" y="858"/>
                      <a:pt x="786" y="905"/>
                      <a:pt x="810" y="941"/>
                    </a:cubicBezTo>
                    <a:lnTo>
                      <a:pt x="655" y="941"/>
                    </a:lnTo>
                    <a:lnTo>
                      <a:pt x="703" y="1108"/>
                    </a:lnTo>
                    <a:cubicBezTo>
                      <a:pt x="738" y="1096"/>
                      <a:pt x="774" y="1096"/>
                      <a:pt x="798" y="1096"/>
                    </a:cubicBezTo>
                    <a:cubicBezTo>
                      <a:pt x="941" y="1096"/>
                      <a:pt x="989" y="1119"/>
                      <a:pt x="1084" y="1179"/>
                    </a:cubicBezTo>
                    <a:lnTo>
                      <a:pt x="1203" y="1000"/>
                    </a:lnTo>
                    <a:cubicBezTo>
                      <a:pt x="1096" y="953"/>
                      <a:pt x="989" y="858"/>
                      <a:pt x="941" y="774"/>
                    </a:cubicBezTo>
                    <a:cubicBezTo>
                      <a:pt x="1119" y="762"/>
                      <a:pt x="1310" y="727"/>
                      <a:pt x="1441" y="679"/>
                    </a:cubicBezTo>
                    <a:lnTo>
                      <a:pt x="1393" y="488"/>
                    </a:lnTo>
                    <a:cubicBezTo>
                      <a:pt x="1250" y="536"/>
                      <a:pt x="1060" y="584"/>
                      <a:pt x="869" y="608"/>
                    </a:cubicBezTo>
                    <a:cubicBezTo>
                      <a:pt x="858" y="560"/>
                      <a:pt x="834" y="488"/>
                      <a:pt x="822" y="429"/>
                    </a:cubicBezTo>
                    <a:cubicBezTo>
                      <a:pt x="977" y="417"/>
                      <a:pt x="1143" y="393"/>
                      <a:pt x="1274" y="346"/>
                    </a:cubicBezTo>
                    <a:lnTo>
                      <a:pt x="1239" y="155"/>
                    </a:lnTo>
                    <a:cubicBezTo>
                      <a:pt x="1119" y="191"/>
                      <a:pt x="929" y="227"/>
                      <a:pt x="786" y="238"/>
                    </a:cubicBezTo>
                    <a:cubicBezTo>
                      <a:pt x="774" y="179"/>
                      <a:pt x="762" y="107"/>
                      <a:pt x="762" y="60"/>
                    </a:cubicBezTo>
                    <a:cubicBezTo>
                      <a:pt x="786" y="48"/>
                      <a:pt x="810" y="36"/>
                      <a:pt x="810" y="12"/>
                    </a:cubicBezTo>
                    <a:lnTo>
                      <a:pt x="524" y="0"/>
                    </a:lnTo>
                    <a:close/>
                    <a:moveTo>
                      <a:pt x="369" y="1000"/>
                    </a:moveTo>
                    <a:cubicBezTo>
                      <a:pt x="262" y="1060"/>
                      <a:pt x="179" y="1167"/>
                      <a:pt x="179" y="1286"/>
                    </a:cubicBezTo>
                    <a:cubicBezTo>
                      <a:pt x="179" y="1489"/>
                      <a:pt x="393" y="1596"/>
                      <a:pt x="703" y="1596"/>
                    </a:cubicBezTo>
                    <a:lnTo>
                      <a:pt x="834" y="1596"/>
                    </a:lnTo>
                    <a:cubicBezTo>
                      <a:pt x="965" y="1596"/>
                      <a:pt x="1048" y="1596"/>
                      <a:pt x="1119" y="1584"/>
                    </a:cubicBezTo>
                    <a:lnTo>
                      <a:pt x="1131" y="1381"/>
                    </a:lnTo>
                    <a:lnTo>
                      <a:pt x="1131" y="1381"/>
                    </a:lnTo>
                    <a:cubicBezTo>
                      <a:pt x="1024" y="1393"/>
                      <a:pt x="858" y="1405"/>
                      <a:pt x="738" y="1405"/>
                    </a:cubicBezTo>
                    <a:cubicBezTo>
                      <a:pt x="608" y="1405"/>
                      <a:pt x="405" y="1393"/>
                      <a:pt x="405" y="1274"/>
                    </a:cubicBezTo>
                    <a:cubicBezTo>
                      <a:pt x="405" y="1227"/>
                      <a:pt x="441" y="1167"/>
                      <a:pt x="524" y="1131"/>
                    </a:cubicBezTo>
                    <a:lnTo>
                      <a:pt x="369" y="100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1" name="Google Shape;12941;p34"/>
              <p:cNvSpPr/>
              <p:nvPr/>
            </p:nvSpPr>
            <p:spPr>
              <a:xfrm flipH="1">
                <a:off x="8497252" y="4149108"/>
                <a:ext cx="49424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1"/>
                    </a:moveTo>
                    <a:cubicBezTo>
                      <a:pt x="132" y="1"/>
                      <a:pt x="1" y="143"/>
                      <a:pt x="1" y="310"/>
                    </a:cubicBezTo>
                    <a:cubicBezTo>
                      <a:pt x="1" y="477"/>
                      <a:pt x="132" y="620"/>
                      <a:pt x="310" y="620"/>
                    </a:cubicBezTo>
                    <a:cubicBezTo>
                      <a:pt x="477" y="620"/>
                      <a:pt x="608" y="477"/>
                      <a:pt x="608" y="310"/>
                    </a:cubicBezTo>
                    <a:cubicBezTo>
                      <a:pt x="608" y="143"/>
                      <a:pt x="477" y="1"/>
                      <a:pt x="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2" name="Google Shape;12942;p34"/>
              <p:cNvSpPr/>
              <p:nvPr/>
            </p:nvSpPr>
            <p:spPr>
              <a:xfrm flipH="1">
                <a:off x="8501073" y="4186706"/>
                <a:ext cx="41702" cy="109147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347" extrusionOk="0">
                    <a:moveTo>
                      <a:pt x="96" y="1"/>
                    </a:moveTo>
                    <a:lnTo>
                      <a:pt x="0" y="1346"/>
                    </a:lnTo>
                    <a:lnTo>
                      <a:pt x="512" y="134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943" name="Google Shape;12943;p34"/>
            <p:cNvGrpSpPr/>
            <p:nvPr/>
          </p:nvGrpSpPr>
          <p:grpSpPr>
            <a:xfrm>
              <a:off x="198052" y="896136"/>
              <a:ext cx="2545152" cy="4001504"/>
              <a:chOff x="9494452" y="1180086"/>
              <a:chExt cx="2545152" cy="4001504"/>
            </a:xfrm>
          </p:grpSpPr>
          <p:sp>
            <p:nvSpPr>
              <p:cNvPr id="12944" name="Google Shape;12944;p34"/>
              <p:cNvSpPr/>
              <p:nvPr/>
            </p:nvSpPr>
            <p:spPr>
              <a:xfrm flipH="1">
                <a:off x="9871728" y="1579078"/>
                <a:ext cx="1861097" cy="3565806"/>
              </a:xfrm>
              <a:custGeom>
                <a:avLst/>
                <a:gdLst/>
                <a:ahLst/>
                <a:cxnLst/>
                <a:rect l="l" t="t" r="r" b="b"/>
                <a:pathLst>
                  <a:path w="22968" h="44006" extrusionOk="0">
                    <a:moveTo>
                      <a:pt x="10526" y="0"/>
                    </a:moveTo>
                    <a:cubicBezTo>
                      <a:pt x="10585" y="250"/>
                      <a:pt x="10490" y="500"/>
                      <a:pt x="10371" y="798"/>
                    </a:cubicBezTo>
                    <a:lnTo>
                      <a:pt x="10240" y="1060"/>
                    </a:lnTo>
                    <a:cubicBezTo>
                      <a:pt x="10145" y="1322"/>
                      <a:pt x="10085" y="1584"/>
                      <a:pt x="10145" y="1846"/>
                    </a:cubicBezTo>
                    <a:cubicBezTo>
                      <a:pt x="10097" y="1834"/>
                      <a:pt x="9942" y="1762"/>
                      <a:pt x="9907" y="1739"/>
                    </a:cubicBezTo>
                    <a:cubicBezTo>
                      <a:pt x="9549" y="1512"/>
                      <a:pt x="9157" y="1239"/>
                      <a:pt x="8954" y="869"/>
                    </a:cubicBezTo>
                    <a:cubicBezTo>
                      <a:pt x="8811" y="619"/>
                      <a:pt x="8764" y="286"/>
                      <a:pt x="8871" y="12"/>
                    </a:cubicBezTo>
                    <a:lnTo>
                      <a:pt x="8680" y="12"/>
                    </a:lnTo>
                    <a:cubicBezTo>
                      <a:pt x="8585" y="358"/>
                      <a:pt x="8597" y="429"/>
                      <a:pt x="8668" y="929"/>
                    </a:cubicBezTo>
                    <a:cubicBezTo>
                      <a:pt x="8668" y="977"/>
                      <a:pt x="8716" y="1108"/>
                      <a:pt x="8764" y="1203"/>
                    </a:cubicBezTo>
                    <a:cubicBezTo>
                      <a:pt x="8799" y="1274"/>
                      <a:pt x="8752" y="1346"/>
                      <a:pt x="8680" y="1346"/>
                    </a:cubicBezTo>
                    <a:cubicBezTo>
                      <a:pt x="8347" y="1346"/>
                      <a:pt x="8014" y="1239"/>
                      <a:pt x="7764" y="762"/>
                    </a:cubicBezTo>
                    <a:cubicBezTo>
                      <a:pt x="7633" y="536"/>
                      <a:pt x="7561" y="274"/>
                      <a:pt x="7585" y="12"/>
                    </a:cubicBezTo>
                    <a:lnTo>
                      <a:pt x="7430" y="12"/>
                    </a:lnTo>
                    <a:cubicBezTo>
                      <a:pt x="7406" y="346"/>
                      <a:pt x="7478" y="679"/>
                      <a:pt x="7656" y="953"/>
                    </a:cubicBezTo>
                    <a:cubicBezTo>
                      <a:pt x="7930" y="1358"/>
                      <a:pt x="8228" y="1596"/>
                      <a:pt x="8704" y="1596"/>
                    </a:cubicBezTo>
                    <a:cubicBezTo>
                      <a:pt x="8811" y="1596"/>
                      <a:pt x="8930" y="1584"/>
                      <a:pt x="9038" y="1560"/>
                    </a:cubicBezTo>
                    <a:cubicBezTo>
                      <a:pt x="9049" y="1548"/>
                      <a:pt x="9049" y="1548"/>
                      <a:pt x="9061" y="1548"/>
                    </a:cubicBezTo>
                    <a:cubicBezTo>
                      <a:pt x="9347" y="1798"/>
                      <a:pt x="9669" y="2001"/>
                      <a:pt x="9954" y="2179"/>
                    </a:cubicBezTo>
                    <a:cubicBezTo>
                      <a:pt x="10181" y="2322"/>
                      <a:pt x="10419" y="2453"/>
                      <a:pt x="10645" y="2608"/>
                    </a:cubicBezTo>
                    <a:cubicBezTo>
                      <a:pt x="10425" y="2655"/>
                      <a:pt x="10199" y="2679"/>
                      <a:pt x="9974" y="2679"/>
                    </a:cubicBezTo>
                    <a:cubicBezTo>
                      <a:pt x="9518" y="2679"/>
                      <a:pt x="9063" y="2581"/>
                      <a:pt x="8657" y="2382"/>
                    </a:cubicBezTo>
                    <a:lnTo>
                      <a:pt x="8657" y="2382"/>
                    </a:lnTo>
                    <a:cubicBezTo>
                      <a:pt x="8621" y="2429"/>
                      <a:pt x="8645" y="2501"/>
                      <a:pt x="8680" y="2536"/>
                    </a:cubicBezTo>
                    <a:cubicBezTo>
                      <a:pt x="8716" y="2572"/>
                      <a:pt x="8776" y="2596"/>
                      <a:pt x="8823" y="2608"/>
                    </a:cubicBezTo>
                    <a:cubicBezTo>
                      <a:pt x="9597" y="2882"/>
                      <a:pt x="10466" y="2810"/>
                      <a:pt x="11240" y="3024"/>
                    </a:cubicBezTo>
                    <a:cubicBezTo>
                      <a:pt x="11716" y="3382"/>
                      <a:pt x="12157" y="3786"/>
                      <a:pt x="12586" y="4203"/>
                    </a:cubicBezTo>
                    <a:cubicBezTo>
                      <a:pt x="13562" y="5132"/>
                      <a:pt x="13907" y="6168"/>
                      <a:pt x="13717" y="7192"/>
                    </a:cubicBezTo>
                    <a:cubicBezTo>
                      <a:pt x="13502" y="8335"/>
                      <a:pt x="12574" y="8894"/>
                      <a:pt x="11788" y="9382"/>
                    </a:cubicBezTo>
                    <a:cubicBezTo>
                      <a:pt x="11407" y="9621"/>
                      <a:pt x="10823" y="9882"/>
                      <a:pt x="10431" y="10085"/>
                    </a:cubicBezTo>
                    <a:cubicBezTo>
                      <a:pt x="10121" y="10252"/>
                      <a:pt x="9978" y="10347"/>
                      <a:pt x="9835" y="10454"/>
                    </a:cubicBezTo>
                    <a:cubicBezTo>
                      <a:pt x="9791" y="10485"/>
                      <a:pt x="9744" y="10499"/>
                      <a:pt x="9697" y="10499"/>
                    </a:cubicBezTo>
                    <a:cubicBezTo>
                      <a:pt x="9567" y="10499"/>
                      <a:pt x="9449" y="10389"/>
                      <a:pt x="9466" y="10240"/>
                    </a:cubicBezTo>
                    <a:cubicBezTo>
                      <a:pt x="9514" y="9740"/>
                      <a:pt x="9478" y="9180"/>
                      <a:pt x="9347" y="8585"/>
                    </a:cubicBezTo>
                    <a:lnTo>
                      <a:pt x="9145" y="8585"/>
                    </a:lnTo>
                    <a:cubicBezTo>
                      <a:pt x="9371" y="9585"/>
                      <a:pt x="8954" y="10371"/>
                      <a:pt x="8621" y="11097"/>
                    </a:cubicBezTo>
                    <a:cubicBezTo>
                      <a:pt x="7883" y="11811"/>
                      <a:pt x="7097" y="12895"/>
                      <a:pt x="7013" y="13764"/>
                    </a:cubicBezTo>
                    <a:cubicBezTo>
                      <a:pt x="6978" y="13871"/>
                      <a:pt x="6966" y="13978"/>
                      <a:pt x="6978" y="14097"/>
                    </a:cubicBezTo>
                    <a:cubicBezTo>
                      <a:pt x="6978" y="14121"/>
                      <a:pt x="6990" y="14145"/>
                      <a:pt x="7002" y="14169"/>
                    </a:cubicBezTo>
                    <a:cubicBezTo>
                      <a:pt x="7002" y="14181"/>
                      <a:pt x="7002" y="14193"/>
                      <a:pt x="7002" y="14216"/>
                    </a:cubicBezTo>
                    <a:cubicBezTo>
                      <a:pt x="7049" y="14681"/>
                      <a:pt x="7073" y="14883"/>
                      <a:pt x="7192" y="15276"/>
                    </a:cubicBezTo>
                    <a:cubicBezTo>
                      <a:pt x="7252" y="15445"/>
                      <a:pt x="7120" y="15606"/>
                      <a:pt x="6951" y="15606"/>
                    </a:cubicBezTo>
                    <a:cubicBezTo>
                      <a:pt x="6917" y="15606"/>
                      <a:pt x="6882" y="15599"/>
                      <a:pt x="6847" y="15586"/>
                    </a:cubicBezTo>
                    <a:cubicBezTo>
                      <a:pt x="6823" y="15574"/>
                      <a:pt x="6799" y="15574"/>
                      <a:pt x="6775" y="15562"/>
                    </a:cubicBezTo>
                    <a:cubicBezTo>
                      <a:pt x="6454" y="15455"/>
                      <a:pt x="6251" y="15383"/>
                      <a:pt x="6001" y="15264"/>
                    </a:cubicBezTo>
                    <a:cubicBezTo>
                      <a:pt x="5311" y="14931"/>
                      <a:pt x="5120" y="15050"/>
                      <a:pt x="4704" y="14359"/>
                    </a:cubicBezTo>
                    <a:cubicBezTo>
                      <a:pt x="4323" y="13728"/>
                      <a:pt x="4156" y="13002"/>
                      <a:pt x="4763" y="12549"/>
                    </a:cubicBezTo>
                    <a:cubicBezTo>
                      <a:pt x="4870" y="12466"/>
                      <a:pt x="4811" y="12502"/>
                      <a:pt x="4942" y="12430"/>
                    </a:cubicBezTo>
                    <a:cubicBezTo>
                      <a:pt x="4942" y="12430"/>
                      <a:pt x="5097" y="12252"/>
                      <a:pt x="5097" y="12252"/>
                    </a:cubicBezTo>
                    <a:cubicBezTo>
                      <a:pt x="5108" y="12252"/>
                      <a:pt x="5132" y="12240"/>
                      <a:pt x="5144" y="12240"/>
                    </a:cubicBezTo>
                    <a:cubicBezTo>
                      <a:pt x="5263" y="12216"/>
                      <a:pt x="5358" y="12145"/>
                      <a:pt x="5442" y="12049"/>
                    </a:cubicBezTo>
                    <a:cubicBezTo>
                      <a:pt x="5501" y="12014"/>
                      <a:pt x="5561" y="11978"/>
                      <a:pt x="5620" y="11918"/>
                    </a:cubicBezTo>
                    <a:cubicBezTo>
                      <a:pt x="5966" y="11621"/>
                      <a:pt x="6132" y="11109"/>
                      <a:pt x="6073" y="10561"/>
                    </a:cubicBezTo>
                    <a:cubicBezTo>
                      <a:pt x="6037" y="10168"/>
                      <a:pt x="5787" y="9311"/>
                      <a:pt x="5632" y="8966"/>
                    </a:cubicBezTo>
                    <a:lnTo>
                      <a:pt x="5394" y="9085"/>
                    </a:lnTo>
                    <a:cubicBezTo>
                      <a:pt x="5561" y="9454"/>
                      <a:pt x="5692" y="10204"/>
                      <a:pt x="5728" y="10597"/>
                    </a:cubicBezTo>
                    <a:cubicBezTo>
                      <a:pt x="5739" y="10704"/>
                      <a:pt x="5739" y="10799"/>
                      <a:pt x="5728" y="10906"/>
                    </a:cubicBezTo>
                    <a:cubicBezTo>
                      <a:pt x="5720" y="10985"/>
                      <a:pt x="5652" y="11034"/>
                      <a:pt x="5587" y="11034"/>
                    </a:cubicBezTo>
                    <a:cubicBezTo>
                      <a:pt x="5543" y="11034"/>
                      <a:pt x="5501" y="11013"/>
                      <a:pt x="5478" y="10966"/>
                    </a:cubicBezTo>
                    <a:cubicBezTo>
                      <a:pt x="5406" y="10835"/>
                      <a:pt x="5323" y="10716"/>
                      <a:pt x="5287" y="10680"/>
                    </a:cubicBezTo>
                    <a:cubicBezTo>
                      <a:pt x="5156" y="10573"/>
                      <a:pt x="5061" y="10502"/>
                      <a:pt x="4847" y="10311"/>
                    </a:cubicBezTo>
                    <a:cubicBezTo>
                      <a:pt x="4763" y="10240"/>
                      <a:pt x="4442" y="9954"/>
                      <a:pt x="4358" y="9882"/>
                    </a:cubicBezTo>
                    <a:cubicBezTo>
                      <a:pt x="3858" y="9406"/>
                      <a:pt x="3739" y="9037"/>
                      <a:pt x="3751" y="8347"/>
                    </a:cubicBezTo>
                    <a:lnTo>
                      <a:pt x="3561" y="8335"/>
                    </a:lnTo>
                    <a:lnTo>
                      <a:pt x="3561" y="8335"/>
                    </a:lnTo>
                    <a:cubicBezTo>
                      <a:pt x="3549" y="9120"/>
                      <a:pt x="3882" y="9859"/>
                      <a:pt x="4454" y="10394"/>
                    </a:cubicBezTo>
                    <a:cubicBezTo>
                      <a:pt x="4537" y="10478"/>
                      <a:pt x="4620" y="10561"/>
                      <a:pt x="4716" y="10633"/>
                    </a:cubicBezTo>
                    <a:cubicBezTo>
                      <a:pt x="4918" y="10811"/>
                      <a:pt x="5120" y="10966"/>
                      <a:pt x="5228" y="11180"/>
                    </a:cubicBezTo>
                    <a:cubicBezTo>
                      <a:pt x="5311" y="11347"/>
                      <a:pt x="5275" y="11347"/>
                      <a:pt x="5204" y="11502"/>
                    </a:cubicBezTo>
                    <a:cubicBezTo>
                      <a:pt x="5192" y="11526"/>
                      <a:pt x="5037" y="11716"/>
                      <a:pt x="5025" y="11728"/>
                    </a:cubicBezTo>
                    <a:cubicBezTo>
                      <a:pt x="4942" y="11787"/>
                      <a:pt x="4906" y="11871"/>
                      <a:pt x="4811" y="11918"/>
                    </a:cubicBezTo>
                    <a:cubicBezTo>
                      <a:pt x="4668" y="11990"/>
                      <a:pt x="4656" y="12073"/>
                      <a:pt x="4525" y="12180"/>
                    </a:cubicBezTo>
                    <a:cubicBezTo>
                      <a:pt x="3739" y="12752"/>
                      <a:pt x="3656" y="13895"/>
                      <a:pt x="4108" y="14645"/>
                    </a:cubicBezTo>
                    <a:cubicBezTo>
                      <a:pt x="4573" y="15419"/>
                      <a:pt x="5501" y="15907"/>
                      <a:pt x="6240" y="16252"/>
                    </a:cubicBezTo>
                    <a:cubicBezTo>
                      <a:pt x="6513" y="16383"/>
                      <a:pt x="6823" y="16490"/>
                      <a:pt x="7144" y="16598"/>
                    </a:cubicBezTo>
                    <a:cubicBezTo>
                      <a:pt x="7740" y="16800"/>
                      <a:pt x="7383" y="17098"/>
                      <a:pt x="7752" y="17443"/>
                    </a:cubicBezTo>
                    <a:cubicBezTo>
                      <a:pt x="7787" y="17467"/>
                      <a:pt x="7823" y="17502"/>
                      <a:pt x="7847" y="17526"/>
                    </a:cubicBezTo>
                    <a:cubicBezTo>
                      <a:pt x="8121" y="18026"/>
                      <a:pt x="8287" y="18526"/>
                      <a:pt x="8311" y="19074"/>
                    </a:cubicBezTo>
                    <a:cubicBezTo>
                      <a:pt x="8323" y="19586"/>
                      <a:pt x="8109" y="19896"/>
                      <a:pt x="7930" y="20408"/>
                    </a:cubicBezTo>
                    <a:cubicBezTo>
                      <a:pt x="7847" y="20646"/>
                      <a:pt x="7692" y="20967"/>
                      <a:pt x="7644" y="21217"/>
                    </a:cubicBezTo>
                    <a:cubicBezTo>
                      <a:pt x="6561" y="26813"/>
                      <a:pt x="298" y="31802"/>
                      <a:pt x="1" y="43899"/>
                    </a:cubicBezTo>
                    <a:lnTo>
                      <a:pt x="3573" y="44006"/>
                    </a:lnTo>
                    <a:cubicBezTo>
                      <a:pt x="3775" y="32397"/>
                      <a:pt x="8859" y="27254"/>
                      <a:pt x="9276" y="21229"/>
                    </a:cubicBezTo>
                    <a:cubicBezTo>
                      <a:pt x="9288" y="20991"/>
                      <a:pt x="9419" y="20765"/>
                      <a:pt x="9502" y="20539"/>
                    </a:cubicBezTo>
                    <a:cubicBezTo>
                      <a:pt x="9609" y="20229"/>
                      <a:pt x="9728" y="19908"/>
                      <a:pt x="9800" y="19574"/>
                    </a:cubicBezTo>
                    <a:cubicBezTo>
                      <a:pt x="9800" y="19562"/>
                      <a:pt x="9800" y="19562"/>
                      <a:pt x="9800" y="19550"/>
                    </a:cubicBezTo>
                    <a:cubicBezTo>
                      <a:pt x="9835" y="19348"/>
                      <a:pt x="9859" y="19134"/>
                      <a:pt x="9859" y="18919"/>
                    </a:cubicBezTo>
                    <a:cubicBezTo>
                      <a:pt x="9835" y="18003"/>
                      <a:pt x="9311" y="17193"/>
                      <a:pt x="8823" y="16419"/>
                    </a:cubicBezTo>
                    <a:cubicBezTo>
                      <a:pt x="8537" y="15990"/>
                      <a:pt x="8264" y="15562"/>
                      <a:pt x="8073" y="15121"/>
                    </a:cubicBezTo>
                    <a:cubicBezTo>
                      <a:pt x="7895" y="14764"/>
                      <a:pt x="7978" y="14693"/>
                      <a:pt x="7990" y="14490"/>
                    </a:cubicBezTo>
                    <a:cubicBezTo>
                      <a:pt x="8025" y="14050"/>
                      <a:pt x="8311" y="13716"/>
                      <a:pt x="8716" y="13562"/>
                    </a:cubicBezTo>
                    <a:cubicBezTo>
                      <a:pt x="8977" y="13467"/>
                      <a:pt x="9261" y="13404"/>
                      <a:pt x="9537" y="13404"/>
                    </a:cubicBezTo>
                    <a:cubicBezTo>
                      <a:pt x="9713" y="13404"/>
                      <a:pt x="9887" y="13430"/>
                      <a:pt x="10050" y="13490"/>
                    </a:cubicBezTo>
                    <a:cubicBezTo>
                      <a:pt x="10585" y="13681"/>
                      <a:pt x="11097" y="13954"/>
                      <a:pt x="11657" y="14050"/>
                    </a:cubicBezTo>
                    <a:cubicBezTo>
                      <a:pt x="12252" y="14145"/>
                      <a:pt x="12669" y="14193"/>
                      <a:pt x="13276" y="14193"/>
                    </a:cubicBezTo>
                    <a:cubicBezTo>
                      <a:pt x="13931" y="14193"/>
                      <a:pt x="14598" y="14002"/>
                      <a:pt x="14717" y="13597"/>
                    </a:cubicBezTo>
                    <a:cubicBezTo>
                      <a:pt x="14764" y="13442"/>
                      <a:pt x="14753" y="13419"/>
                      <a:pt x="14741" y="13288"/>
                    </a:cubicBezTo>
                    <a:lnTo>
                      <a:pt x="14741" y="13133"/>
                    </a:lnTo>
                    <a:cubicBezTo>
                      <a:pt x="14812" y="12978"/>
                      <a:pt x="15026" y="12847"/>
                      <a:pt x="15229" y="12835"/>
                    </a:cubicBezTo>
                    <a:cubicBezTo>
                      <a:pt x="15348" y="12835"/>
                      <a:pt x="15455" y="12835"/>
                      <a:pt x="15586" y="12847"/>
                    </a:cubicBezTo>
                    <a:cubicBezTo>
                      <a:pt x="15684" y="12860"/>
                      <a:pt x="15785" y="12870"/>
                      <a:pt x="15889" y="12870"/>
                    </a:cubicBezTo>
                    <a:cubicBezTo>
                      <a:pt x="15974" y="12870"/>
                      <a:pt x="16060" y="12863"/>
                      <a:pt x="16146" y="12847"/>
                    </a:cubicBezTo>
                    <a:cubicBezTo>
                      <a:pt x="16717" y="12752"/>
                      <a:pt x="17158" y="12204"/>
                      <a:pt x="17146" y="11633"/>
                    </a:cubicBezTo>
                    <a:cubicBezTo>
                      <a:pt x="17146" y="11585"/>
                      <a:pt x="17146" y="11537"/>
                      <a:pt x="17146" y="11490"/>
                    </a:cubicBezTo>
                    <a:cubicBezTo>
                      <a:pt x="17134" y="11395"/>
                      <a:pt x="17122" y="11311"/>
                      <a:pt x="17146" y="11240"/>
                    </a:cubicBezTo>
                    <a:cubicBezTo>
                      <a:pt x="17169" y="11145"/>
                      <a:pt x="17241" y="11061"/>
                      <a:pt x="17324" y="10966"/>
                    </a:cubicBezTo>
                    <a:cubicBezTo>
                      <a:pt x="17348" y="10930"/>
                      <a:pt x="17384" y="10895"/>
                      <a:pt x="17408" y="10871"/>
                    </a:cubicBezTo>
                    <a:cubicBezTo>
                      <a:pt x="17562" y="10668"/>
                      <a:pt x="17586" y="10573"/>
                      <a:pt x="17634" y="10335"/>
                    </a:cubicBezTo>
                    <a:cubicBezTo>
                      <a:pt x="18122" y="9704"/>
                      <a:pt x="18955" y="9001"/>
                      <a:pt x="19753" y="8918"/>
                    </a:cubicBezTo>
                    <a:cubicBezTo>
                      <a:pt x="19872" y="8906"/>
                      <a:pt x="20003" y="8906"/>
                      <a:pt x="20134" y="8894"/>
                    </a:cubicBezTo>
                    <a:cubicBezTo>
                      <a:pt x="20468" y="8882"/>
                      <a:pt x="20801" y="8870"/>
                      <a:pt x="21122" y="8728"/>
                    </a:cubicBezTo>
                    <a:cubicBezTo>
                      <a:pt x="21420" y="8609"/>
                      <a:pt x="21670" y="8323"/>
                      <a:pt x="21753" y="8013"/>
                    </a:cubicBezTo>
                    <a:cubicBezTo>
                      <a:pt x="21813" y="7811"/>
                      <a:pt x="21777" y="7620"/>
                      <a:pt x="21682" y="7454"/>
                    </a:cubicBezTo>
                    <a:cubicBezTo>
                      <a:pt x="21682" y="7299"/>
                      <a:pt x="21718" y="7120"/>
                      <a:pt x="21789" y="6906"/>
                    </a:cubicBezTo>
                    <a:cubicBezTo>
                      <a:pt x="21837" y="6751"/>
                      <a:pt x="21980" y="6632"/>
                      <a:pt x="22111" y="6501"/>
                    </a:cubicBezTo>
                    <a:cubicBezTo>
                      <a:pt x="22158" y="6453"/>
                      <a:pt x="22206" y="6418"/>
                      <a:pt x="22242" y="6370"/>
                    </a:cubicBezTo>
                    <a:cubicBezTo>
                      <a:pt x="22742" y="5870"/>
                      <a:pt x="22968" y="5144"/>
                      <a:pt x="22884" y="4441"/>
                    </a:cubicBezTo>
                    <a:lnTo>
                      <a:pt x="22742" y="4418"/>
                    </a:lnTo>
                    <a:lnTo>
                      <a:pt x="22742" y="4418"/>
                    </a:lnTo>
                    <a:cubicBezTo>
                      <a:pt x="22825" y="5025"/>
                      <a:pt x="22611" y="5584"/>
                      <a:pt x="22265" y="6025"/>
                    </a:cubicBezTo>
                    <a:cubicBezTo>
                      <a:pt x="22230" y="6061"/>
                      <a:pt x="21980" y="6334"/>
                      <a:pt x="21944" y="6370"/>
                    </a:cubicBezTo>
                    <a:cubicBezTo>
                      <a:pt x="21789" y="6513"/>
                      <a:pt x="21539" y="6561"/>
                      <a:pt x="21456" y="6787"/>
                    </a:cubicBezTo>
                    <a:cubicBezTo>
                      <a:pt x="21420" y="6894"/>
                      <a:pt x="21384" y="7013"/>
                      <a:pt x="21360" y="7144"/>
                    </a:cubicBezTo>
                    <a:cubicBezTo>
                      <a:pt x="21289" y="7096"/>
                      <a:pt x="21206" y="7061"/>
                      <a:pt x="21134" y="7025"/>
                    </a:cubicBezTo>
                    <a:cubicBezTo>
                      <a:pt x="21075" y="7001"/>
                      <a:pt x="21015" y="6977"/>
                      <a:pt x="20968" y="6942"/>
                    </a:cubicBezTo>
                    <a:cubicBezTo>
                      <a:pt x="20801" y="6858"/>
                      <a:pt x="20658" y="6692"/>
                      <a:pt x="20706" y="6573"/>
                    </a:cubicBezTo>
                    <a:cubicBezTo>
                      <a:pt x="20741" y="6477"/>
                      <a:pt x="20860" y="6430"/>
                      <a:pt x="21051" y="6370"/>
                    </a:cubicBezTo>
                    <a:cubicBezTo>
                      <a:pt x="21218" y="6323"/>
                      <a:pt x="21420" y="6263"/>
                      <a:pt x="21551" y="6108"/>
                    </a:cubicBezTo>
                    <a:cubicBezTo>
                      <a:pt x="21789" y="5822"/>
                      <a:pt x="21694" y="5430"/>
                      <a:pt x="21349" y="4953"/>
                    </a:cubicBezTo>
                    <a:cubicBezTo>
                      <a:pt x="21206" y="4751"/>
                      <a:pt x="21146" y="4572"/>
                      <a:pt x="21122" y="4441"/>
                    </a:cubicBezTo>
                    <a:lnTo>
                      <a:pt x="21015" y="4358"/>
                    </a:lnTo>
                    <a:lnTo>
                      <a:pt x="21015" y="4358"/>
                    </a:lnTo>
                    <a:cubicBezTo>
                      <a:pt x="21051" y="4668"/>
                      <a:pt x="21206" y="5108"/>
                      <a:pt x="21301" y="5227"/>
                    </a:cubicBezTo>
                    <a:cubicBezTo>
                      <a:pt x="21408" y="5382"/>
                      <a:pt x="21456" y="5680"/>
                      <a:pt x="21289" y="5882"/>
                    </a:cubicBezTo>
                    <a:cubicBezTo>
                      <a:pt x="21218" y="5953"/>
                      <a:pt x="21087" y="6001"/>
                      <a:pt x="20944" y="6049"/>
                    </a:cubicBezTo>
                    <a:cubicBezTo>
                      <a:pt x="20729" y="6108"/>
                      <a:pt x="20479" y="6192"/>
                      <a:pt x="20384" y="6442"/>
                    </a:cubicBezTo>
                    <a:cubicBezTo>
                      <a:pt x="20301" y="6656"/>
                      <a:pt x="20372" y="6858"/>
                      <a:pt x="20515" y="7025"/>
                    </a:cubicBezTo>
                    <a:cubicBezTo>
                      <a:pt x="20471" y="7026"/>
                      <a:pt x="20427" y="7027"/>
                      <a:pt x="20382" y="7027"/>
                    </a:cubicBezTo>
                    <a:cubicBezTo>
                      <a:pt x="20032" y="7027"/>
                      <a:pt x="19677" y="6981"/>
                      <a:pt x="19360" y="6823"/>
                    </a:cubicBezTo>
                    <a:cubicBezTo>
                      <a:pt x="18967" y="6608"/>
                      <a:pt x="17943" y="5168"/>
                      <a:pt x="17741" y="4775"/>
                    </a:cubicBezTo>
                    <a:lnTo>
                      <a:pt x="17562" y="4799"/>
                    </a:lnTo>
                    <a:cubicBezTo>
                      <a:pt x="17789" y="5263"/>
                      <a:pt x="18574" y="6715"/>
                      <a:pt x="19194" y="7061"/>
                    </a:cubicBezTo>
                    <a:cubicBezTo>
                      <a:pt x="19575" y="7263"/>
                      <a:pt x="20015" y="7370"/>
                      <a:pt x="20408" y="7370"/>
                    </a:cubicBezTo>
                    <a:cubicBezTo>
                      <a:pt x="20587" y="7370"/>
                      <a:pt x="20765" y="7370"/>
                      <a:pt x="20932" y="7358"/>
                    </a:cubicBezTo>
                    <a:cubicBezTo>
                      <a:pt x="20944" y="7358"/>
                      <a:pt x="20968" y="7346"/>
                      <a:pt x="20991" y="7346"/>
                    </a:cubicBezTo>
                    <a:cubicBezTo>
                      <a:pt x="21134" y="7406"/>
                      <a:pt x="21265" y="7477"/>
                      <a:pt x="21349" y="7573"/>
                    </a:cubicBezTo>
                    <a:cubicBezTo>
                      <a:pt x="21360" y="7668"/>
                      <a:pt x="21384" y="7763"/>
                      <a:pt x="21432" y="7858"/>
                    </a:cubicBezTo>
                    <a:cubicBezTo>
                      <a:pt x="21432" y="7882"/>
                      <a:pt x="21420" y="7906"/>
                      <a:pt x="21420" y="7930"/>
                    </a:cubicBezTo>
                    <a:cubicBezTo>
                      <a:pt x="21360" y="8132"/>
                      <a:pt x="21194" y="8323"/>
                      <a:pt x="20991" y="8418"/>
                    </a:cubicBezTo>
                    <a:cubicBezTo>
                      <a:pt x="20729" y="8525"/>
                      <a:pt x="20432" y="8537"/>
                      <a:pt x="20122" y="8549"/>
                    </a:cubicBezTo>
                    <a:cubicBezTo>
                      <a:pt x="19991" y="8561"/>
                      <a:pt x="19848" y="8561"/>
                      <a:pt x="19717" y="8573"/>
                    </a:cubicBezTo>
                    <a:cubicBezTo>
                      <a:pt x="18979" y="8656"/>
                      <a:pt x="18182" y="9061"/>
                      <a:pt x="17658" y="9573"/>
                    </a:cubicBezTo>
                    <a:cubicBezTo>
                      <a:pt x="17634" y="9406"/>
                      <a:pt x="17562" y="9263"/>
                      <a:pt x="17491" y="9097"/>
                    </a:cubicBezTo>
                    <a:cubicBezTo>
                      <a:pt x="17451" y="9026"/>
                      <a:pt x="17445" y="8931"/>
                      <a:pt x="17394" y="8931"/>
                    </a:cubicBezTo>
                    <a:cubicBezTo>
                      <a:pt x="17384" y="8931"/>
                      <a:pt x="17373" y="8934"/>
                      <a:pt x="17360" y="8942"/>
                    </a:cubicBezTo>
                    <a:cubicBezTo>
                      <a:pt x="17277" y="8978"/>
                      <a:pt x="17241" y="9085"/>
                      <a:pt x="17277" y="9168"/>
                    </a:cubicBezTo>
                    <a:cubicBezTo>
                      <a:pt x="17396" y="9406"/>
                      <a:pt x="17431" y="9680"/>
                      <a:pt x="17384" y="9942"/>
                    </a:cubicBezTo>
                    <a:cubicBezTo>
                      <a:pt x="17372" y="9954"/>
                      <a:pt x="17372" y="9978"/>
                      <a:pt x="17372" y="10002"/>
                    </a:cubicBezTo>
                    <a:cubicBezTo>
                      <a:pt x="17336" y="10180"/>
                      <a:pt x="17336" y="10228"/>
                      <a:pt x="17229" y="10371"/>
                    </a:cubicBezTo>
                    <a:cubicBezTo>
                      <a:pt x="17205" y="10406"/>
                      <a:pt x="17086" y="10561"/>
                      <a:pt x="17062" y="10585"/>
                    </a:cubicBezTo>
                    <a:cubicBezTo>
                      <a:pt x="16967" y="10704"/>
                      <a:pt x="16860" y="10823"/>
                      <a:pt x="16812" y="10990"/>
                    </a:cubicBezTo>
                    <a:cubicBezTo>
                      <a:pt x="16777" y="11121"/>
                      <a:pt x="16788" y="11252"/>
                      <a:pt x="16788" y="11371"/>
                    </a:cubicBezTo>
                    <a:cubicBezTo>
                      <a:pt x="16800" y="11406"/>
                      <a:pt x="16800" y="11454"/>
                      <a:pt x="16800" y="11490"/>
                    </a:cubicBezTo>
                    <a:cubicBezTo>
                      <a:pt x="16812" y="11895"/>
                      <a:pt x="16479" y="12288"/>
                      <a:pt x="16086" y="12359"/>
                    </a:cubicBezTo>
                    <a:cubicBezTo>
                      <a:pt x="16026" y="12369"/>
                      <a:pt x="15961" y="12373"/>
                      <a:pt x="15894" y="12373"/>
                    </a:cubicBezTo>
                    <a:cubicBezTo>
                      <a:pt x="15802" y="12373"/>
                      <a:pt x="15706" y="12366"/>
                      <a:pt x="15610" y="12359"/>
                    </a:cubicBezTo>
                    <a:cubicBezTo>
                      <a:pt x="15479" y="12347"/>
                      <a:pt x="15348" y="12335"/>
                      <a:pt x="15217" y="12335"/>
                    </a:cubicBezTo>
                    <a:cubicBezTo>
                      <a:pt x="15086" y="12347"/>
                      <a:pt x="14955" y="12371"/>
                      <a:pt x="14824" y="12430"/>
                    </a:cubicBezTo>
                    <a:cubicBezTo>
                      <a:pt x="14919" y="12323"/>
                      <a:pt x="15050" y="12216"/>
                      <a:pt x="15241" y="12109"/>
                    </a:cubicBezTo>
                    <a:cubicBezTo>
                      <a:pt x="15288" y="12085"/>
                      <a:pt x="15336" y="12061"/>
                      <a:pt x="15395" y="12038"/>
                    </a:cubicBezTo>
                    <a:cubicBezTo>
                      <a:pt x="15622" y="11918"/>
                      <a:pt x="15872" y="11799"/>
                      <a:pt x="16050" y="11585"/>
                    </a:cubicBezTo>
                    <a:cubicBezTo>
                      <a:pt x="16181" y="11430"/>
                      <a:pt x="16241" y="11240"/>
                      <a:pt x="16241" y="11049"/>
                    </a:cubicBezTo>
                    <a:lnTo>
                      <a:pt x="16134" y="10906"/>
                    </a:lnTo>
                    <a:cubicBezTo>
                      <a:pt x="16134" y="11025"/>
                      <a:pt x="16026" y="11371"/>
                      <a:pt x="15955" y="11454"/>
                    </a:cubicBezTo>
                    <a:cubicBezTo>
                      <a:pt x="15812" y="11621"/>
                      <a:pt x="15598" y="11728"/>
                      <a:pt x="15384" y="11835"/>
                    </a:cubicBezTo>
                    <a:cubicBezTo>
                      <a:pt x="15324" y="11871"/>
                      <a:pt x="15074" y="11942"/>
                      <a:pt x="15014" y="11966"/>
                    </a:cubicBezTo>
                    <a:cubicBezTo>
                      <a:pt x="14895" y="12026"/>
                      <a:pt x="14800" y="12073"/>
                      <a:pt x="14717" y="12133"/>
                    </a:cubicBezTo>
                    <a:cubicBezTo>
                      <a:pt x="14644" y="12177"/>
                      <a:pt x="14559" y="12199"/>
                      <a:pt x="14473" y="12199"/>
                    </a:cubicBezTo>
                    <a:cubicBezTo>
                      <a:pt x="14350" y="12199"/>
                      <a:pt x="14225" y="12153"/>
                      <a:pt x="14133" y="12061"/>
                    </a:cubicBezTo>
                    <a:cubicBezTo>
                      <a:pt x="13871" y="11787"/>
                      <a:pt x="13693" y="11442"/>
                      <a:pt x="13740" y="10966"/>
                    </a:cubicBezTo>
                    <a:cubicBezTo>
                      <a:pt x="13669" y="10966"/>
                      <a:pt x="13598" y="10954"/>
                      <a:pt x="13526" y="10954"/>
                    </a:cubicBezTo>
                    <a:cubicBezTo>
                      <a:pt x="13419" y="11228"/>
                      <a:pt x="13502" y="11549"/>
                      <a:pt x="13633" y="11823"/>
                    </a:cubicBezTo>
                    <a:cubicBezTo>
                      <a:pt x="13157" y="11645"/>
                      <a:pt x="12717" y="11371"/>
                      <a:pt x="12359" y="11014"/>
                    </a:cubicBezTo>
                    <a:cubicBezTo>
                      <a:pt x="12264" y="10918"/>
                      <a:pt x="12169" y="10811"/>
                      <a:pt x="12145" y="10680"/>
                    </a:cubicBezTo>
                    <a:cubicBezTo>
                      <a:pt x="12121" y="10704"/>
                      <a:pt x="12086" y="10728"/>
                      <a:pt x="12050" y="10728"/>
                    </a:cubicBezTo>
                    <a:cubicBezTo>
                      <a:pt x="12431" y="11383"/>
                      <a:pt x="13074" y="11883"/>
                      <a:pt x="13812" y="12109"/>
                    </a:cubicBezTo>
                    <a:cubicBezTo>
                      <a:pt x="13919" y="12276"/>
                      <a:pt x="14038" y="12430"/>
                      <a:pt x="14157" y="12597"/>
                    </a:cubicBezTo>
                    <a:cubicBezTo>
                      <a:pt x="14241" y="12716"/>
                      <a:pt x="14312" y="12847"/>
                      <a:pt x="14372" y="12978"/>
                    </a:cubicBezTo>
                    <a:cubicBezTo>
                      <a:pt x="14372" y="13002"/>
                      <a:pt x="14372" y="13038"/>
                      <a:pt x="14395" y="13061"/>
                    </a:cubicBezTo>
                    <a:cubicBezTo>
                      <a:pt x="14395" y="13157"/>
                      <a:pt x="14395" y="13240"/>
                      <a:pt x="14372" y="13311"/>
                    </a:cubicBezTo>
                    <a:cubicBezTo>
                      <a:pt x="14264" y="13681"/>
                      <a:pt x="13645" y="13704"/>
                      <a:pt x="13467" y="13704"/>
                    </a:cubicBezTo>
                    <a:cubicBezTo>
                      <a:pt x="12681" y="13704"/>
                      <a:pt x="11907" y="13573"/>
                      <a:pt x="11157" y="13311"/>
                    </a:cubicBezTo>
                    <a:cubicBezTo>
                      <a:pt x="11014" y="13252"/>
                      <a:pt x="10859" y="13192"/>
                      <a:pt x="10704" y="13133"/>
                    </a:cubicBezTo>
                    <a:cubicBezTo>
                      <a:pt x="10192" y="12930"/>
                      <a:pt x="9657" y="12728"/>
                      <a:pt x="9085" y="12728"/>
                    </a:cubicBezTo>
                    <a:lnTo>
                      <a:pt x="9073" y="12728"/>
                    </a:lnTo>
                    <a:cubicBezTo>
                      <a:pt x="8930" y="12728"/>
                      <a:pt x="8787" y="12740"/>
                      <a:pt x="8657" y="12776"/>
                    </a:cubicBezTo>
                    <a:cubicBezTo>
                      <a:pt x="8634" y="12782"/>
                      <a:pt x="8613" y="12785"/>
                      <a:pt x="8592" y="12785"/>
                    </a:cubicBezTo>
                    <a:cubicBezTo>
                      <a:pt x="8411" y="12785"/>
                      <a:pt x="8289" y="12568"/>
                      <a:pt x="8406" y="12419"/>
                    </a:cubicBezTo>
                    <a:cubicBezTo>
                      <a:pt x="8406" y="12407"/>
                      <a:pt x="8406" y="12407"/>
                      <a:pt x="8406" y="12407"/>
                    </a:cubicBezTo>
                    <a:cubicBezTo>
                      <a:pt x="8537" y="12288"/>
                      <a:pt x="8645" y="12168"/>
                      <a:pt x="8740" y="12038"/>
                    </a:cubicBezTo>
                    <a:cubicBezTo>
                      <a:pt x="8895" y="11883"/>
                      <a:pt x="9061" y="11752"/>
                      <a:pt x="9204" y="11633"/>
                    </a:cubicBezTo>
                    <a:cubicBezTo>
                      <a:pt x="9740" y="11228"/>
                      <a:pt x="10347" y="10918"/>
                      <a:pt x="10931" y="10609"/>
                    </a:cubicBezTo>
                    <a:cubicBezTo>
                      <a:pt x="11335" y="10394"/>
                      <a:pt x="11752" y="10180"/>
                      <a:pt x="12145" y="9930"/>
                    </a:cubicBezTo>
                    <a:cubicBezTo>
                      <a:pt x="12990" y="9406"/>
                      <a:pt x="14062" y="8501"/>
                      <a:pt x="14300" y="7239"/>
                    </a:cubicBezTo>
                    <a:cubicBezTo>
                      <a:pt x="14383" y="6727"/>
                      <a:pt x="14336" y="6192"/>
                      <a:pt x="14157" y="5668"/>
                    </a:cubicBezTo>
                    <a:cubicBezTo>
                      <a:pt x="14169" y="5668"/>
                      <a:pt x="14169" y="5656"/>
                      <a:pt x="14169" y="5656"/>
                    </a:cubicBezTo>
                    <a:cubicBezTo>
                      <a:pt x="14574" y="4787"/>
                      <a:pt x="14693" y="4037"/>
                      <a:pt x="14574" y="3036"/>
                    </a:cubicBezTo>
                    <a:cubicBezTo>
                      <a:pt x="14563" y="2948"/>
                      <a:pt x="14490" y="2880"/>
                      <a:pt x="14404" y="2880"/>
                    </a:cubicBezTo>
                    <a:cubicBezTo>
                      <a:pt x="14397" y="2880"/>
                      <a:pt x="14390" y="2881"/>
                      <a:pt x="14383" y="2882"/>
                    </a:cubicBezTo>
                    <a:cubicBezTo>
                      <a:pt x="14288" y="2894"/>
                      <a:pt x="14395" y="3036"/>
                      <a:pt x="14407" y="3132"/>
                    </a:cubicBezTo>
                    <a:cubicBezTo>
                      <a:pt x="14502" y="3953"/>
                      <a:pt x="14300" y="4548"/>
                      <a:pt x="13991" y="5239"/>
                    </a:cubicBezTo>
                    <a:cubicBezTo>
                      <a:pt x="13752" y="4739"/>
                      <a:pt x="13395" y="4251"/>
                      <a:pt x="12943" y="3822"/>
                    </a:cubicBezTo>
                    <a:cubicBezTo>
                      <a:pt x="12276" y="3167"/>
                      <a:pt x="11395" y="2513"/>
                      <a:pt x="10609" y="2048"/>
                    </a:cubicBezTo>
                    <a:cubicBezTo>
                      <a:pt x="10585" y="2024"/>
                      <a:pt x="10550" y="2012"/>
                      <a:pt x="10514" y="2001"/>
                    </a:cubicBezTo>
                    <a:cubicBezTo>
                      <a:pt x="10288" y="1822"/>
                      <a:pt x="10335" y="1393"/>
                      <a:pt x="10454" y="1084"/>
                    </a:cubicBezTo>
                    <a:lnTo>
                      <a:pt x="10490" y="977"/>
                    </a:lnTo>
                    <a:cubicBezTo>
                      <a:pt x="10609" y="679"/>
                      <a:pt x="10728" y="346"/>
                      <a:pt x="10681" y="12"/>
                    </a:cubicBezTo>
                    <a:lnTo>
                      <a:pt x="1052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5" name="Google Shape;12945;p34"/>
              <p:cNvSpPr/>
              <p:nvPr/>
            </p:nvSpPr>
            <p:spPr>
              <a:xfrm flipH="1">
                <a:off x="9494452" y="1527948"/>
                <a:ext cx="992861" cy="517458"/>
              </a:xfrm>
              <a:custGeom>
                <a:avLst/>
                <a:gdLst/>
                <a:ahLst/>
                <a:cxnLst/>
                <a:rect l="l" t="t" r="r" b="b"/>
                <a:pathLst>
                  <a:path w="12253" h="6386" extrusionOk="0">
                    <a:moveTo>
                      <a:pt x="6248" y="1"/>
                    </a:moveTo>
                    <a:cubicBezTo>
                      <a:pt x="6226" y="1"/>
                      <a:pt x="6203" y="4"/>
                      <a:pt x="6180" y="12"/>
                    </a:cubicBezTo>
                    <a:cubicBezTo>
                      <a:pt x="5942" y="84"/>
                      <a:pt x="5739" y="227"/>
                      <a:pt x="5513" y="298"/>
                    </a:cubicBezTo>
                    <a:cubicBezTo>
                      <a:pt x="5331" y="355"/>
                      <a:pt x="5138" y="477"/>
                      <a:pt x="4954" y="477"/>
                    </a:cubicBezTo>
                    <a:cubicBezTo>
                      <a:pt x="4946" y="477"/>
                      <a:pt x="4938" y="477"/>
                      <a:pt x="4930" y="477"/>
                    </a:cubicBezTo>
                    <a:cubicBezTo>
                      <a:pt x="4751" y="477"/>
                      <a:pt x="4596" y="381"/>
                      <a:pt x="4430" y="381"/>
                    </a:cubicBezTo>
                    <a:cubicBezTo>
                      <a:pt x="4108" y="381"/>
                      <a:pt x="3644" y="429"/>
                      <a:pt x="3501" y="738"/>
                    </a:cubicBezTo>
                    <a:cubicBezTo>
                      <a:pt x="3378" y="1004"/>
                      <a:pt x="3300" y="1148"/>
                      <a:pt x="3081" y="1148"/>
                    </a:cubicBezTo>
                    <a:cubicBezTo>
                      <a:pt x="3025" y="1148"/>
                      <a:pt x="2960" y="1139"/>
                      <a:pt x="2882" y="1119"/>
                    </a:cubicBezTo>
                    <a:cubicBezTo>
                      <a:pt x="2811" y="1103"/>
                      <a:pt x="2751" y="1095"/>
                      <a:pt x="2700" y="1095"/>
                    </a:cubicBezTo>
                    <a:cubicBezTo>
                      <a:pt x="2383" y="1095"/>
                      <a:pt x="2403" y="1387"/>
                      <a:pt x="2168" y="1643"/>
                    </a:cubicBezTo>
                    <a:cubicBezTo>
                      <a:pt x="1929" y="1929"/>
                      <a:pt x="1489" y="2096"/>
                      <a:pt x="1203" y="2346"/>
                    </a:cubicBezTo>
                    <a:cubicBezTo>
                      <a:pt x="917" y="2608"/>
                      <a:pt x="715" y="2929"/>
                      <a:pt x="358" y="3084"/>
                    </a:cubicBezTo>
                    <a:cubicBezTo>
                      <a:pt x="1" y="3227"/>
                      <a:pt x="13" y="3394"/>
                      <a:pt x="251" y="3667"/>
                    </a:cubicBezTo>
                    <a:cubicBezTo>
                      <a:pt x="358" y="3775"/>
                      <a:pt x="477" y="3894"/>
                      <a:pt x="453" y="4060"/>
                    </a:cubicBezTo>
                    <a:cubicBezTo>
                      <a:pt x="417" y="4239"/>
                      <a:pt x="263" y="4453"/>
                      <a:pt x="358" y="4644"/>
                    </a:cubicBezTo>
                    <a:cubicBezTo>
                      <a:pt x="453" y="4810"/>
                      <a:pt x="691" y="4846"/>
                      <a:pt x="834" y="4929"/>
                    </a:cubicBezTo>
                    <a:cubicBezTo>
                      <a:pt x="1025" y="5037"/>
                      <a:pt x="1072" y="5275"/>
                      <a:pt x="1227" y="5418"/>
                    </a:cubicBezTo>
                    <a:cubicBezTo>
                      <a:pt x="1417" y="5596"/>
                      <a:pt x="1715" y="5501"/>
                      <a:pt x="1941" y="5584"/>
                    </a:cubicBezTo>
                    <a:cubicBezTo>
                      <a:pt x="2251" y="5691"/>
                      <a:pt x="2572" y="5763"/>
                      <a:pt x="2894" y="5846"/>
                    </a:cubicBezTo>
                    <a:cubicBezTo>
                      <a:pt x="3062" y="5893"/>
                      <a:pt x="3222" y="5899"/>
                      <a:pt x="3383" y="5899"/>
                    </a:cubicBezTo>
                    <a:cubicBezTo>
                      <a:pt x="3431" y="5899"/>
                      <a:pt x="3478" y="5898"/>
                      <a:pt x="3526" y="5898"/>
                    </a:cubicBezTo>
                    <a:cubicBezTo>
                      <a:pt x="3604" y="5898"/>
                      <a:pt x="3683" y="5899"/>
                      <a:pt x="3763" y="5906"/>
                    </a:cubicBezTo>
                    <a:cubicBezTo>
                      <a:pt x="3791" y="5909"/>
                      <a:pt x="3821" y="5910"/>
                      <a:pt x="3852" y="5910"/>
                    </a:cubicBezTo>
                    <a:cubicBezTo>
                      <a:pt x="3952" y="5910"/>
                      <a:pt x="4065" y="5898"/>
                      <a:pt x="4175" y="5898"/>
                    </a:cubicBezTo>
                    <a:cubicBezTo>
                      <a:pt x="4307" y="5898"/>
                      <a:pt x="4434" y="5915"/>
                      <a:pt x="4525" y="5989"/>
                    </a:cubicBezTo>
                    <a:cubicBezTo>
                      <a:pt x="4668" y="6096"/>
                      <a:pt x="4751" y="6287"/>
                      <a:pt x="4930" y="6358"/>
                    </a:cubicBezTo>
                    <a:cubicBezTo>
                      <a:pt x="4972" y="6378"/>
                      <a:pt x="5038" y="6386"/>
                      <a:pt x="5114" y="6386"/>
                    </a:cubicBezTo>
                    <a:cubicBezTo>
                      <a:pt x="5316" y="6386"/>
                      <a:pt x="5591" y="6330"/>
                      <a:pt x="5704" y="6287"/>
                    </a:cubicBezTo>
                    <a:cubicBezTo>
                      <a:pt x="5894" y="6227"/>
                      <a:pt x="6001" y="6037"/>
                      <a:pt x="6180" y="5965"/>
                    </a:cubicBezTo>
                    <a:cubicBezTo>
                      <a:pt x="6206" y="5955"/>
                      <a:pt x="6233" y="5951"/>
                      <a:pt x="6259" y="5951"/>
                    </a:cubicBezTo>
                    <a:cubicBezTo>
                      <a:pt x="6419" y="5951"/>
                      <a:pt x="6569" y="6120"/>
                      <a:pt x="6692" y="6192"/>
                    </a:cubicBezTo>
                    <a:cubicBezTo>
                      <a:pt x="6755" y="6229"/>
                      <a:pt x="6814" y="6244"/>
                      <a:pt x="6870" y="6244"/>
                    </a:cubicBezTo>
                    <a:cubicBezTo>
                      <a:pt x="6993" y="6244"/>
                      <a:pt x="7105" y="6170"/>
                      <a:pt x="7228" y="6096"/>
                    </a:cubicBezTo>
                    <a:cubicBezTo>
                      <a:pt x="7333" y="6033"/>
                      <a:pt x="7424" y="6010"/>
                      <a:pt x="7511" y="6010"/>
                    </a:cubicBezTo>
                    <a:cubicBezTo>
                      <a:pt x="7669" y="6010"/>
                      <a:pt x="7814" y="6086"/>
                      <a:pt x="8014" y="6132"/>
                    </a:cubicBezTo>
                    <a:cubicBezTo>
                      <a:pt x="8215" y="6177"/>
                      <a:pt x="8523" y="6264"/>
                      <a:pt x="8747" y="6264"/>
                    </a:cubicBezTo>
                    <a:cubicBezTo>
                      <a:pt x="8761" y="6264"/>
                      <a:pt x="8774" y="6264"/>
                      <a:pt x="8787" y="6263"/>
                    </a:cubicBezTo>
                    <a:cubicBezTo>
                      <a:pt x="8966" y="6239"/>
                      <a:pt x="9085" y="6049"/>
                      <a:pt x="9216" y="5941"/>
                    </a:cubicBezTo>
                    <a:cubicBezTo>
                      <a:pt x="9281" y="5894"/>
                      <a:pt x="9345" y="5876"/>
                      <a:pt x="9410" y="5876"/>
                    </a:cubicBezTo>
                    <a:cubicBezTo>
                      <a:pt x="9525" y="5876"/>
                      <a:pt x="9642" y="5932"/>
                      <a:pt x="9764" y="5977"/>
                    </a:cubicBezTo>
                    <a:cubicBezTo>
                      <a:pt x="9851" y="6015"/>
                      <a:pt x="9943" y="6029"/>
                      <a:pt x="10037" y="6029"/>
                    </a:cubicBezTo>
                    <a:cubicBezTo>
                      <a:pt x="10211" y="6029"/>
                      <a:pt x="10391" y="5980"/>
                      <a:pt x="10561" y="5941"/>
                    </a:cubicBezTo>
                    <a:cubicBezTo>
                      <a:pt x="10776" y="5894"/>
                      <a:pt x="10835" y="5763"/>
                      <a:pt x="10931" y="5572"/>
                    </a:cubicBezTo>
                    <a:cubicBezTo>
                      <a:pt x="11026" y="5370"/>
                      <a:pt x="11121" y="5299"/>
                      <a:pt x="11347" y="5215"/>
                    </a:cubicBezTo>
                    <a:cubicBezTo>
                      <a:pt x="11835" y="5037"/>
                      <a:pt x="12157" y="4501"/>
                      <a:pt x="12228" y="3989"/>
                    </a:cubicBezTo>
                    <a:cubicBezTo>
                      <a:pt x="12252" y="3739"/>
                      <a:pt x="12074" y="3525"/>
                      <a:pt x="12050" y="3274"/>
                    </a:cubicBezTo>
                    <a:cubicBezTo>
                      <a:pt x="12026" y="3024"/>
                      <a:pt x="12050" y="2786"/>
                      <a:pt x="11800" y="2643"/>
                    </a:cubicBezTo>
                    <a:cubicBezTo>
                      <a:pt x="11609" y="2536"/>
                      <a:pt x="11407" y="2477"/>
                      <a:pt x="11312" y="2262"/>
                    </a:cubicBezTo>
                    <a:cubicBezTo>
                      <a:pt x="11204" y="2036"/>
                      <a:pt x="11157" y="1810"/>
                      <a:pt x="10871" y="1762"/>
                    </a:cubicBezTo>
                    <a:cubicBezTo>
                      <a:pt x="10395" y="1703"/>
                      <a:pt x="9978" y="1453"/>
                      <a:pt x="9633" y="1108"/>
                    </a:cubicBezTo>
                    <a:cubicBezTo>
                      <a:pt x="9442" y="929"/>
                      <a:pt x="9252" y="858"/>
                      <a:pt x="9002" y="798"/>
                    </a:cubicBezTo>
                    <a:cubicBezTo>
                      <a:pt x="8680" y="703"/>
                      <a:pt x="8347" y="488"/>
                      <a:pt x="8014" y="477"/>
                    </a:cubicBezTo>
                    <a:cubicBezTo>
                      <a:pt x="7989" y="476"/>
                      <a:pt x="7964" y="476"/>
                      <a:pt x="7938" y="476"/>
                    </a:cubicBezTo>
                    <a:cubicBezTo>
                      <a:pt x="7795" y="476"/>
                      <a:pt x="7636" y="484"/>
                      <a:pt x="7475" y="484"/>
                    </a:cubicBezTo>
                    <a:cubicBezTo>
                      <a:pt x="7162" y="484"/>
                      <a:pt x="6843" y="451"/>
                      <a:pt x="6621" y="250"/>
                    </a:cubicBezTo>
                    <a:cubicBezTo>
                      <a:pt x="6507" y="157"/>
                      <a:pt x="6393" y="1"/>
                      <a:pt x="62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6" name="Google Shape;12946;p34"/>
              <p:cNvSpPr/>
              <p:nvPr/>
            </p:nvSpPr>
            <p:spPr>
              <a:xfrm flipH="1">
                <a:off x="10815241" y="1767878"/>
                <a:ext cx="1224363" cy="691591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8535" extrusionOk="0">
                    <a:moveTo>
                      <a:pt x="8217" y="0"/>
                    </a:moveTo>
                    <a:cubicBezTo>
                      <a:pt x="8089" y="0"/>
                      <a:pt x="7956" y="56"/>
                      <a:pt x="7835" y="99"/>
                    </a:cubicBezTo>
                    <a:cubicBezTo>
                      <a:pt x="7656" y="159"/>
                      <a:pt x="7478" y="147"/>
                      <a:pt x="7287" y="159"/>
                    </a:cubicBezTo>
                    <a:cubicBezTo>
                      <a:pt x="6787" y="206"/>
                      <a:pt x="6394" y="266"/>
                      <a:pt x="5930" y="456"/>
                    </a:cubicBezTo>
                    <a:cubicBezTo>
                      <a:pt x="5714" y="546"/>
                      <a:pt x="5437" y="704"/>
                      <a:pt x="5186" y="704"/>
                    </a:cubicBezTo>
                    <a:cubicBezTo>
                      <a:pt x="5105" y="704"/>
                      <a:pt x="5026" y="688"/>
                      <a:pt x="4953" y="647"/>
                    </a:cubicBezTo>
                    <a:cubicBezTo>
                      <a:pt x="4823" y="587"/>
                      <a:pt x="4703" y="492"/>
                      <a:pt x="4572" y="456"/>
                    </a:cubicBezTo>
                    <a:cubicBezTo>
                      <a:pt x="4550" y="450"/>
                      <a:pt x="4528" y="447"/>
                      <a:pt x="4506" y="447"/>
                    </a:cubicBezTo>
                    <a:cubicBezTo>
                      <a:pt x="4316" y="447"/>
                      <a:pt x="4140" y="657"/>
                      <a:pt x="4001" y="742"/>
                    </a:cubicBezTo>
                    <a:cubicBezTo>
                      <a:pt x="3703" y="933"/>
                      <a:pt x="3775" y="1195"/>
                      <a:pt x="3549" y="1433"/>
                    </a:cubicBezTo>
                    <a:cubicBezTo>
                      <a:pt x="3493" y="1494"/>
                      <a:pt x="3427" y="1514"/>
                      <a:pt x="3355" y="1514"/>
                    </a:cubicBezTo>
                    <a:cubicBezTo>
                      <a:pt x="3210" y="1514"/>
                      <a:pt x="3043" y="1431"/>
                      <a:pt x="2897" y="1431"/>
                    </a:cubicBezTo>
                    <a:cubicBezTo>
                      <a:pt x="2804" y="1431"/>
                      <a:pt x="2720" y="1465"/>
                      <a:pt x="2656" y="1576"/>
                    </a:cubicBezTo>
                    <a:cubicBezTo>
                      <a:pt x="2572" y="1718"/>
                      <a:pt x="2548" y="1885"/>
                      <a:pt x="2453" y="2004"/>
                    </a:cubicBezTo>
                    <a:cubicBezTo>
                      <a:pt x="2334" y="2147"/>
                      <a:pt x="2120" y="2147"/>
                      <a:pt x="1953" y="2183"/>
                    </a:cubicBezTo>
                    <a:cubicBezTo>
                      <a:pt x="1786" y="2218"/>
                      <a:pt x="1655" y="2338"/>
                      <a:pt x="1489" y="2385"/>
                    </a:cubicBezTo>
                    <a:cubicBezTo>
                      <a:pt x="1310" y="2445"/>
                      <a:pt x="1108" y="2492"/>
                      <a:pt x="1072" y="2707"/>
                    </a:cubicBezTo>
                    <a:cubicBezTo>
                      <a:pt x="1013" y="3064"/>
                      <a:pt x="1120" y="3302"/>
                      <a:pt x="715" y="3445"/>
                    </a:cubicBezTo>
                    <a:cubicBezTo>
                      <a:pt x="405" y="3552"/>
                      <a:pt x="0" y="3969"/>
                      <a:pt x="60" y="4326"/>
                    </a:cubicBezTo>
                    <a:cubicBezTo>
                      <a:pt x="108" y="4635"/>
                      <a:pt x="477" y="4743"/>
                      <a:pt x="429" y="5088"/>
                    </a:cubicBezTo>
                    <a:cubicBezTo>
                      <a:pt x="393" y="5290"/>
                      <a:pt x="417" y="5469"/>
                      <a:pt x="405" y="5671"/>
                    </a:cubicBezTo>
                    <a:cubicBezTo>
                      <a:pt x="393" y="5862"/>
                      <a:pt x="239" y="6100"/>
                      <a:pt x="334" y="6290"/>
                    </a:cubicBezTo>
                    <a:cubicBezTo>
                      <a:pt x="501" y="6624"/>
                      <a:pt x="1024" y="6874"/>
                      <a:pt x="1322" y="7052"/>
                    </a:cubicBezTo>
                    <a:cubicBezTo>
                      <a:pt x="1727" y="7279"/>
                      <a:pt x="2001" y="7791"/>
                      <a:pt x="2441" y="7945"/>
                    </a:cubicBezTo>
                    <a:cubicBezTo>
                      <a:pt x="2485" y="7961"/>
                      <a:pt x="2529" y="7967"/>
                      <a:pt x="2573" y="7967"/>
                    </a:cubicBezTo>
                    <a:cubicBezTo>
                      <a:pt x="2734" y="7967"/>
                      <a:pt x="2899" y="7886"/>
                      <a:pt x="3048" y="7886"/>
                    </a:cubicBezTo>
                    <a:cubicBezTo>
                      <a:pt x="3263" y="7886"/>
                      <a:pt x="3370" y="8076"/>
                      <a:pt x="3489" y="8219"/>
                    </a:cubicBezTo>
                    <a:cubicBezTo>
                      <a:pt x="3582" y="8320"/>
                      <a:pt x="3662" y="8358"/>
                      <a:pt x="3735" y="8358"/>
                    </a:cubicBezTo>
                    <a:cubicBezTo>
                      <a:pt x="3962" y="8358"/>
                      <a:pt x="4124" y="7991"/>
                      <a:pt x="4392" y="7991"/>
                    </a:cubicBezTo>
                    <a:cubicBezTo>
                      <a:pt x="4405" y="7991"/>
                      <a:pt x="4417" y="7991"/>
                      <a:pt x="4430" y="7993"/>
                    </a:cubicBezTo>
                    <a:cubicBezTo>
                      <a:pt x="4478" y="8000"/>
                      <a:pt x="4528" y="8002"/>
                      <a:pt x="4579" y="8002"/>
                    </a:cubicBezTo>
                    <a:cubicBezTo>
                      <a:pt x="4675" y="8002"/>
                      <a:pt x="4774" y="7994"/>
                      <a:pt x="4871" y="7994"/>
                    </a:cubicBezTo>
                    <a:cubicBezTo>
                      <a:pt x="5006" y="7994"/>
                      <a:pt x="5138" y="8009"/>
                      <a:pt x="5251" y="8076"/>
                    </a:cubicBezTo>
                    <a:cubicBezTo>
                      <a:pt x="5444" y="8190"/>
                      <a:pt x="5572" y="8303"/>
                      <a:pt x="5790" y="8303"/>
                    </a:cubicBezTo>
                    <a:cubicBezTo>
                      <a:pt x="5801" y="8303"/>
                      <a:pt x="5812" y="8303"/>
                      <a:pt x="5823" y="8303"/>
                    </a:cubicBezTo>
                    <a:cubicBezTo>
                      <a:pt x="6418" y="8303"/>
                      <a:pt x="6942" y="8362"/>
                      <a:pt x="7513" y="8493"/>
                    </a:cubicBezTo>
                    <a:cubicBezTo>
                      <a:pt x="7547" y="8500"/>
                      <a:pt x="7579" y="8503"/>
                      <a:pt x="7611" y="8503"/>
                    </a:cubicBezTo>
                    <a:cubicBezTo>
                      <a:pt x="7808" y="8503"/>
                      <a:pt x="7985" y="8391"/>
                      <a:pt x="8180" y="8350"/>
                    </a:cubicBezTo>
                    <a:cubicBezTo>
                      <a:pt x="8219" y="8343"/>
                      <a:pt x="8257" y="8340"/>
                      <a:pt x="8296" y="8340"/>
                    </a:cubicBezTo>
                    <a:cubicBezTo>
                      <a:pt x="8507" y="8340"/>
                      <a:pt x="8720" y="8434"/>
                      <a:pt x="8942" y="8434"/>
                    </a:cubicBezTo>
                    <a:cubicBezTo>
                      <a:pt x="8953" y="8433"/>
                      <a:pt x="8964" y="8433"/>
                      <a:pt x="8975" y="8433"/>
                    </a:cubicBezTo>
                    <a:cubicBezTo>
                      <a:pt x="9205" y="8433"/>
                      <a:pt x="9411" y="8535"/>
                      <a:pt x="9637" y="8535"/>
                    </a:cubicBezTo>
                    <a:cubicBezTo>
                      <a:pt x="9667" y="8535"/>
                      <a:pt x="9697" y="8533"/>
                      <a:pt x="9728" y="8529"/>
                    </a:cubicBezTo>
                    <a:cubicBezTo>
                      <a:pt x="10002" y="8493"/>
                      <a:pt x="10299" y="8481"/>
                      <a:pt x="10514" y="8303"/>
                    </a:cubicBezTo>
                    <a:cubicBezTo>
                      <a:pt x="10784" y="8080"/>
                      <a:pt x="11117" y="8001"/>
                      <a:pt x="11454" y="8001"/>
                    </a:cubicBezTo>
                    <a:cubicBezTo>
                      <a:pt x="11622" y="8001"/>
                      <a:pt x="11792" y="8021"/>
                      <a:pt x="11954" y="8053"/>
                    </a:cubicBezTo>
                    <a:cubicBezTo>
                      <a:pt x="11981" y="8057"/>
                      <a:pt x="12006" y="8059"/>
                      <a:pt x="12030" y="8059"/>
                    </a:cubicBezTo>
                    <a:cubicBezTo>
                      <a:pt x="12391" y="8059"/>
                      <a:pt x="12475" y="7563"/>
                      <a:pt x="12789" y="7563"/>
                    </a:cubicBezTo>
                    <a:cubicBezTo>
                      <a:pt x="12828" y="7563"/>
                      <a:pt x="12871" y="7571"/>
                      <a:pt x="12919" y="7588"/>
                    </a:cubicBezTo>
                    <a:cubicBezTo>
                      <a:pt x="13079" y="7645"/>
                      <a:pt x="13239" y="7779"/>
                      <a:pt x="13410" y="7779"/>
                    </a:cubicBezTo>
                    <a:cubicBezTo>
                      <a:pt x="13417" y="7779"/>
                      <a:pt x="13424" y="7779"/>
                      <a:pt x="13431" y="7779"/>
                    </a:cubicBezTo>
                    <a:cubicBezTo>
                      <a:pt x="13633" y="7767"/>
                      <a:pt x="13776" y="7469"/>
                      <a:pt x="13907" y="7338"/>
                    </a:cubicBezTo>
                    <a:cubicBezTo>
                      <a:pt x="14062" y="7183"/>
                      <a:pt x="14109" y="7076"/>
                      <a:pt x="14157" y="6862"/>
                    </a:cubicBezTo>
                    <a:cubicBezTo>
                      <a:pt x="14217" y="6612"/>
                      <a:pt x="14419" y="6457"/>
                      <a:pt x="14550" y="6243"/>
                    </a:cubicBezTo>
                    <a:cubicBezTo>
                      <a:pt x="14669" y="6040"/>
                      <a:pt x="14848" y="5898"/>
                      <a:pt x="14979" y="5695"/>
                    </a:cubicBezTo>
                    <a:cubicBezTo>
                      <a:pt x="15110" y="5493"/>
                      <a:pt x="15026" y="5195"/>
                      <a:pt x="15026" y="4957"/>
                    </a:cubicBezTo>
                    <a:cubicBezTo>
                      <a:pt x="15026" y="4731"/>
                      <a:pt x="14788" y="4600"/>
                      <a:pt x="14729" y="4385"/>
                    </a:cubicBezTo>
                    <a:cubicBezTo>
                      <a:pt x="14681" y="4171"/>
                      <a:pt x="14895" y="3969"/>
                      <a:pt x="14883" y="3742"/>
                    </a:cubicBezTo>
                    <a:cubicBezTo>
                      <a:pt x="14859" y="3314"/>
                      <a:pt x="14217" y="2850"/>
                      <a:pt x="13895" y="2611"/>
                    </a:cubicBezTo>
                    <a:cubicBezTo>
                      <a:pt x="13455" y="2290"/>
                      <a:pt x="12990" y="1992"/>
                      <a:pt x="12538" y="1659"/>
                    </a:cubicBezTo>
                    <a:cubicBezTo>
                      <a:pt x="12204" y="1409"/>
                      <a:pt x="11835" y="1171"/>
                      <a:pt x="11478" y="945"/>
                    </a:cubicBezTo>
                    <a:cubicBezTo>
                      <a:pt x="11276" y="825"/>
                      <a:pt x="11061" y="849"/>
                      <a:pt x="10835" y="814"/>
                    </a:cubicBezTo>
                    <a:cubicBezTo>
                      <a:pt x="10609" y="778"/>
                      <a:pt x="10526" y="599"/>
                      <a:pt x="10407" y="433"/>
                    </a:cubicBezTo>
                    <a:cubicBezTo>
                      <a:pt x="10287" y="266"/>
                      <a:pt x="10157" y="230"/>
                      <a:pt x="9954" y="230"/>
                    </a:cubicBezTo>
                    <a:cubicBezTo>
                      <a:pt x="9818" y="230"/>
                      <a:pt x="9664" y="200"/>
                      <a:pt x="9522" y="200"/>
                    </a:cubicBezTo>
                    <a:cubicBezTo>
                      <a:pt x="9465" y="200"/>
                      <a:pt x="9410" y="205"/>
                      <a:pt x="9359" y="218"/>
                    </a:cubicBezTo>
                    <a:cubicBezTo>
                      <a:pt x="9226" y="249"/>
                      <a:pt x="9075" y="333"/>
                      <a:pt x="8937" y="333"/>
                    </a:cubicBezTo>
                    <a:cubicBezTo>
                      <a:pt x="8914" y="333"/>
                      <a:pt x="8892" y="330"/>
                      <a:pt x="8871" y="325"/>
                    </a:cubicBezTo>
                    <a:cubicBezTo>
                      <a:pt x="8668" y="290"/>
                      <a:pt x="8549" y="111"/>
                      <a:pt x="8359" y="28"/>
                    </a:cubicBezTo>
                    <a:cubicBezTo>
                      <a:pt x="8313" y="8"/>
                      <a:pt x="8265" y="0"/>
                      <a:pt x="821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7" name="Google Shape;12947;p34"/>
              <p:cNvSpPr/>
              <p:nvPr/>
            </p:nvSpPr>
            <p:spPr>
              <a:xfrm flipH="1">
                <a:off x="10439019" y="1180086"/>
                <a:ext cx="878932" cy="431971"/>
              </a:xfrm>
              <a:custGeom>
                <a:avLst/>
                <a:gdLst/>
                <a:ahLst/>
                <a:cxnLst/>
                <a:rect l="l" t="t" r="r" b="b"/>
                <a:pathLst>
                  <a:path w="10847" h="5331" extrusionOk="0">
                    <a:moveTo>
                      <a:pt x="4825" y="0"/>
                    </a:moveTo>
                    <a:cubicBezTo>
                      <a:pt x="4606" y="0"/>
                      <a:pt x="4355" y="98"/>
                      <a:pt x="4168" y="150"/>
                    </a:cubicBezTo>
                    <a:cubicBezTo>
                      <a:pt x="3929" y="221"/>
                      <a:pt x="3560" y="245"/>
                      <a:pt x="3382" y="436"/>
                    </a:cubicBezTo>
                    <a:cubicBezTo>
                      <a:pt x="3263" y="567"/>
                      <a:pt x="3191" y="793"/>
                      <a:pt x="3025" y="864"/>
                    </a:cubicBezTo>
                    <a:cubicBezTo>
                      <a:pt x="2978" y="883"/>
                      <a:pt x="2930" y="891"/>
                      <a:pt x="2881" y="891"/>
                    </a:cubicBezTo>
                    <a:cubicBezTo>
                      <a:pt x="2735" y="891"/>
                      <a:pt x="2582" y="826"/>
                      <a:pt x="2432" y="826"/>
                    </a:cubicBezTo>
                    <a:cubicBezTo>
                      <a:pt x="2415" y="826"/>
                      <a:pt x="2398" y="827"/>
                      <a:pt x="2382" y="829"/>
                    </a:cubicBezTo>
                    <a:cubicBezTo>
                      <a:pt x="2155" y="864"/>
                      <a:pt x="1905" y="1079"/>
                      <a:pt x="1715" y="1198"/>
                    </a:cubicBezTo>
                    <a:cubicBezTo>
                      <a:pt x="1512" y="1329"/>
                      <a:pt x="1477" y="1591"/>
                      <a:pt x="1298" y="1745"/>
                    </a:cubicBezTo>
                    <a:cubicBezTo>
                      <a:pt x="1096" y="1900"/>
                      <a:pt x="1012" y="2150"/>
                      <a:pt x="822" y="2293"/>
                    </a:cubicBezTo>
                    <a:cubicBezTo>
                      <a:pt x="667" y="2400"/>
                      <a:pt x="465" y="2424"/>
                      <a:pt x="334" y="2567"/>
                    </a:cubicBezTo>
                    <a:cubicBezTo>
                      <a:pt x="0" y="2900"/>
                      <a:pt x="262" y="3615"/>
                      <a:pt x="441" y="3948"/>
                    </a:cubicBezTo>
                    <a:cubicBezTo>
                      <a:pt x="655" y="4377"/>
                      <a:pt x="1120" y="4650"/>
                      <a:pt x="1501" y="4924"/>
                    </a:cubicBezTo>
                    <a:cubicBezTo>
                      <a:pt x="1647" y="5036"/>
                      <a:pt x="1769" y="5117"/>
                      <a:pt x="1919" y="5117"/>
                    </a:cubicBezTo>
                    <a:cubicBezTo>
                      <a:pt x="1977" y="5117"/>
                      <a:pt x="2039" y="5105"/>
                      <a:pt x="2108" y="5079"/>
                    </a:cubicBezTo>
                    <a:cubicBezTo>
                      <a:pt x="2236" y="5028"/>
                      <a:pt x="2336" y="5003"/>
                      <a:pt x="2431" y="5003"/>
                    </a:cubicBezTo>
                    <a:cubicBezTo>
                      <a:pt x="2556" y="5003"/>
                      <a:pt x="2672" y="5046"/>
                      <a:pt x="2834" y="5127"/>
                    </a:cubicBezTo>
                    <a:cubicBezTo>
                      <a:pt x="3072" y="5234"/>
                      <a:pt x="3406" y="5317"/>
                      <a:pt x="3667" y="5329"/>
                    </a:cubicBezTo>
                    <a:cubicBezTo>
                      <a:pt x="3678" y="5330"/>
                      <a:pt x="3688" y="5331"/>
                      <a:pt x="3698" y="5331"/>
                    </a:cubicBezTo>
                    <a:cubicBezTo>
                      <a:pt x="3904" y="5331"/>
                      <a:pt x="4063" y="5114"/>
                      <a:pt x="4271" y="5114"/>
                    </a:cubicBezTo>
                    <a:cubicBezTo>
                      <a:pt x="4276" y="5114"/>
                      <a:pt x="4281" y="5115"/>
                      <a:pt x="4287" y="5115"/>
                    </a:cubicBezTo>
                    <a:cubicBezTo>
                      <a:pt x="4531" y="5126"/>
                      <a:pt x="4713" y="5272"/>
                      <a:pt x="4959" y="5272"/>
                    </a:cubicBezTo>
                    <a:cubicBezTo>
                      <a:pt x="4977" y="5272"/>
                      <a:pt x="4995" y="5271"/>
                      <a:pt x="5013" y="5270"/>
                    </a:cubicBezTo>
                    <a:cubicBezTo>
                      <a:pt x="5179" y="5256"/>
                      <a:pt x="5323" y="5239"/>
                      <a:pt x="5472" y="5239"/>
                    </a:cubicBezTo>
                    <a:cubicBezTo>
                      <a:pt x="5589" y="5239"/>
                      <a:pt x="5710" y="5250"/>
                      <a:pt x="5846" y="5282"/>
                    </a:cubicBezTo>
                    <a:cubicBezTo>
                      <a:pt x="5911" y="5296"/>
                      <a:pt x="5972" y="5302"/>
                      <a:pt x="6031" y="5302"/>
                    </a:cubicBezTo>
                    <a:cubicBezTo>
                      <a:pt x="6212" y="5302"/>
                      <a:pt x="6375" y="5246"/>
                      <a:pt x="6573" y="5210"/>
                    </a:cubicBezTo>
                    <a:cubicBezTo>
                      <a:pt x="6609" y="5203"/>
                      <a:pt x="6644" y="5200"/>
                      <a:pt x="6679" y="5200"/>
                    </a:cubicBezTo>
                    <a:cubicBezTo>
                      <a:pt x="6879" y="5200"/>
                      <a:pt x="7068" y="5294"/>
                      <a:pt x="7279" y="5294"/>
                    </a:cubicBezTo>
                    <a:cubicBezTo>
                      <a:pt x="7290" y="5294"/>
                      <a:pt x="7300" y="5294"/>
                      <a:pt x="7311" y="5293"/>
                    </a:cubicBezTo>
                    <a:cubicBezTo>
                      <a:pt x="7620" y="5258"/>
                      <a:pt x="7906" y="5293"/>
                      <a:pt x="8216" y="5210"/>
                    </a:cubicBezTo>
                    <a:cubicBezTo>
                      <a:pt x="8513" y="5115"/>
                      <a:pt x="8692" y="5008"/>
                      <a:pt x="8954" y="4853"/>
                    </a:cubicBezTo>
                    <a:cubicBezTo>
                      <a:pt x="9406" y="4603"/>
                      <a:pt x="9930" y="4591"/>
                      <a:pt x="10311" y="4210"/>
                    </a:cubicBezTo>
                    <a:cubicBezTo>
                      <a:pt x="10478" y="4031"/>
                      <a:pt x="10597" y="3805"/>
                      <a:pt x="10621" y="3555"/>
                    </a:cubicBezTo>
                    <a:cubicBezTo>
                      <a:pt x="10656" y="3293"/>
                      <a:pt x="10740" y="3055"/>
                      <a:pt x="10776" y="2793"/>
                    </a:cubicBezTo>
                    <a:cubicBezTo>
                      <a:pt x="10847" y="2341"/>
                      <a:pt x="10216" y="2460"/>
                      <a:pt x="10061" y="2150"/>
                    </a:cubicBezTo>
                    <a:cubicBezTo>
                      <a:pt x="9966" y="1972"/>
                      <a:pt x="9978" y="1710"/>
                      <a:pt x="9811" y="1579"/>
                    </a:cubicBezTo>
                    <a:cubicBezTo>
                      <a:pt x="9621" y="1412"/>
                      <a:pt x="9287" y="1412"/>
                      <a:pt x="9049" y="1281"/>
                    </a:cubicBezTo>
                    <a:cubicBezTo>
                      <a:pt x="8656" y="1055"/>
                      <a:pt x="8073" y="948"/>
                      <a:pt x="7751" y="614"/>
                    </a:cubicBezTo>
                    <a:cubicBezTo>
                      <a:pt x="7582" y="445"/>
                      <a:pt x="7455" y="340"/>
                      <a:pt x="7219" y="340"/>
                    </a:cubicBezTo>
                    <a:cubicBezTo>
                      <a:pt x="7206" y="340"/>
                      <a:pt x="7193" y="340"/>
                      <a:pt x="7180" y="340"/>
                    </a:cubicBezTo>
                    <a:cubicBezTo>
                      <a:pt x="6858" y="340"/>
                      <a:pt x="6561" y="281"/>
                      <a:pt x="6251" y="233"/>
                    </a:cubicBezTo>
                    <a:cubicBezTo>
                      <a:pt x="6139" y="218"/>
                      <a:pt x="6031" y="214"/>
                      <a:pt x="5924" y="214"/>
                    </a:cubicBezTo>
                    <a:cubicBezTo>
                      <a:pt x="5781" y="214"/>
                      <a:pt x="5639" y="221"/>
                      <a:pt x="5489" y="221"/>
                    </a:cubicBezTo>
                    <a:cubicBezTo>
                      <a:pt x="5287" y="221"/>
                      <a:pt x="5120" y="31"/>
                      <a:pt x="4918" y="7"/>
                    </a:cubicBezTo>
                    <a:cubicBezTo>
                      <a:pt x="4888" y="3"/>
                      <a:pt x="4856" y="0"/>
                      <a:pt x="482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8" name="Google Shape;12948;p34"/>
              <p:cNvSpPr/>
              <p:nvPr/>
            </p:nvSpPr>
            <p:spPr>
              <a:xfrm flipH="1">
                <a:off x="10222912" y="1632882"/>
                <a:ext cx="537391" cy="263753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3255" extrusionOk="0">
                    <a:moveTo>
                      <a:pt x="2918" y="0"/>
                    </a:moveTo>
                    <a:cubicBezTo>
                      <a:pt x="2886" y="0"/>
                      <a:pt x="2854" y="1"/>
                      <a:pt x="2822" y="3"/>
                    </a:cubicBezTo>
                    <a:cubicBezTo>
                      <a:pt x="2477" y="15"/>
                      <a:pt x="2143" y="170"/>
                      <a:pt x="1810" y="253"/>
                    </a:cubicBezTo>
                    <a:cubicBezTo>
                      <a:pt x="1500" y="336"/>
                      <a:pt x="1107" y="467"/>
                      <a:pt x="846" y="658"/>
                    </a:cubicBezTo>
                    <a:cubicBezTo>
                      <a:pt x="619" y="825"/>
                      <a:pt x="524" y="1206"/>
                      <a:pt x="322" y="1432"/>
                    </a:cubicBezTo>
                    <a:cubicBezTo>
                      <a:pt x="107" y="1670"/>
                      <a:pt x="0" y="2039"/>
                      <a:pt x="95" y="2372"/>
                    </a:cubicBezTo>
                    <a:cubicBezTo>
                      <a:pt x="286" y="3039"/>
                      <a:pt x="1262" y="3003"/>
                      <a:pt x="1798" y="3015"/>
                    </a:cubicBezTo>
                    <a:cubicBezTo>
                      <a:pt x="2096" y="3027"/>
                      <a:pt x="2322" y="3242"/>
                      <a:pt x="2608" y="3253"/>
                    </a:cubicBezTo>
                    <a:cubicBezTo>
                      <a:pt x="2620" y="3254"/>
                      <a:pt x="2633" y="3255"/>
                      <a:pt x="2645" y="3255"/>
                    </a:cubicBezTo>
                    <a:cubicBezTo>
                      <a:pt x="2822" y="3255"/>
                      <a:pt x="2989" y="3180"/>
                      <a:pt x="3167" y="3146"/>
                    </a:cubicBezTo>
                    <a:cubicBezTo>
                      <a:pt x="3215" y="3134"/>
                      <a:pt x="3262" y="3129"/>
                      <a:pt x="3309" y="3129"/>
                    </a:cubicBezTo>
                    <a:cubicBezTo>
                      <a:pt x="3441" y="3129"/>
                      <a:pt x="3572" y="3168"/>
                      <a:pt x="3703" y="3194"/>
                    </a:cubicBezTo>
                    <a:cubicBezTo>
                      <a:pt x="3770" y="3208"/>
                      <a:pt x="3835" y="3214"/>
                      <a:pt x="3898" y="3214"/>
                    </a:cubicBezTo>
                    <a:cubicBezTo>
                      <a:pt x="4157" y="3214"/>
                      <a:pt x="4387" y="3116"/>
                      <a:pt x="4656" y="3087"/>
                    </a:cubicBezTo>
                    <a:cubicBezTo>
                      <a:pt x="5037" y="3051"/>
                      <a:pt x="5394" y="3027"/>
                      <a:pt x="5763" y="2944"/>
                    </a:cubicBezTo>
                    <a:cubicBezTo>
                      <a:pt x="6501" y="2765"/>
                      <a:pt x="6632" y="2015"/>
                      <a:pt x="6251" y="1432"/>
                    </a:cubicBezTo>
                    <a:cubicBezTo>
                      <a:pt x="6108" y="1218"/>
                      <a:pt x="6001" y="1015"/>
                      <a:pt x="5882" y="801"/>
                    </a:cubicBezTo>
                    <a:cubicBezTo>
                      <a:pt x="5727" y="539"/>
                      <a:pt x="5334" y="360"/>
                      <a:pt x="5072" y="253"/>
                    </a:cubicBezTo>
                    <a:cubicBezTo>
                      <a:pt x="4783" y="141"/>
                      <a:pt x="4552" y="102"/>
                      <a:pt x="4281" y="102"/>
                    </a:cubicBezTo>
                    <a:cubicBezTo>
                      <a:pt x="4207" y="102"/>
                      <a:pt x="4130" y="105"/>
                      <a:pt x="4048" y="110"/>
                    </a:cubicBezTo>
                    <a:cubicBezTo>
                      <a:pt x="4032" y="111"/>
                      <a:pt x="4016" y="111"/>
                      <a:pt x="4000" y="111"/>
                    </a:cubicBezTo>
                    <a:cubicBezTo>
                      <a:pt x="3642" y="111"/>
                      <a:pt x="3284" y="0"/>
                      <a:pt x="291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9" name="Google Shape;12949;p34"/>
              <p:cNvSpPr/>
              <p:nvPr/>
            </p:nvSpPr>
            <p:spPr>
              <a:xfrm flipH="1">
                <a:off x="9999026" y="2183400"/>
                <a:ext cx="661934" cy="393077"/>
              </a:xfrm>
              <a:custGeom>
                <a:avLst/>
                <a:gdLst/>
                <a:ahLst/>
                <a:cxnLst/>
                <a:rect l="l" t="t" r="r" b="b"/>
                <a:pathLst>
                  <a:path w="8169" h="4851" extrusionOk="0">
                    <a:moveTo>
                      <a:pt x="3892" y="0"/>
                    </a:moveTo>
                    <a:cubicBezTo>
                      <a:pt x="3651" y="0"/>
                      <a:pt x="3415" y="47"/>
                      <a:pt x="3215" y="174"/>
                    </a:cubicBezTo>
                    <a:cubicBezTo>
                      <a:pt x="3049" y="281"/>
                      <a:pt x="2894" y="365"/>
                      <a:pt x="2691" y="377"/>
                    </a:cubicBezTo>
                    <a:cubicBezTo>
                      <a:pt x="2640" y="377"/>
                      <a:pt x="2586" y="375"/>
                      <a:pt x="2532" y="375"/>
                    </a:cubicBezTo>
                    <a:cubicBezTo>
                      <a:pt x="2396" y="375"/>
                      <a:pt x="2258" y="387"/>
                      <a:pt x="2156" y="472"/>
                    </a:cubicBezTo>
                    <a:cubicBezTo>
                      <a:pt x="2036" y="567"/>
                      <a:pt x="1977" y="722"/>
                      <a:pt x="1894" y="841"/>
                    </a:cubicBezTo>
                    <a:cubicBezTo>
                      <a:pt x="1763" y="1020"/>
                      <a:pt x="1525" y="1139"/>
                      <a:pt x="1346" y="1281"/>
                    </a:cubicBezTo>
                    <a:cubicBezTo>
                      <a:pt x="1191" y="1401"/>
                      <a:pt x="1024" y="1472"/>
                      <a:pt x="858" y="1579"/>
                    </a:cubicBezTo>
                    <a:cubicBezTo>
                      <a:pt x="643" y="1698"/>
                      <a:pt x="501" y="1924"/>
                      <a:pt x="393" y="2139"/>
                    </a:cubicBezTo>
                    <a:cubicBezTo>
                      <a:pt x="191" y="2544"/>
                      <a:pt x="1" y="3115"/>
                      <a:pt x="215" y="3556"/>
                    </a:cubicBezTo>
                    <a:cubicBezTo>
                      <a:pt x="346" y="3829"/>
                      <a:pt x="834" y="4068"/>
                      <a:pt x="1096" y="4199"/>
                    </a:cubicBezTo>
                    <a:cubicBezTo>
                      <a:pt x="1322" y="4294"/>
                      <a:pt x="1560" y="4329"/>
                      <a:pt x="1798" y="4389"/>
                    </a:cubicBezTo>
                    <a:cubicBezTo>
                      <a:pt x="2013" y="4449"/>
                      <a:pt x="2132" y="4687"/>
                      <a:pt x="2346" y="4722"/>
                    </a:cubicBezTo>
                    <a:cubicBezTo>
                      <a:pt x="2609" y="4762"/>
                      <a:pt x="3006" y="4850"/>
                      <a:pt x="3351" y="4850"/>
                    </a:cubicBezTo>
                    <a:cubicBezTo>
                      <a:pt x="3520" y="4850"/>
                      <a:pt x="3677" y="4829"/>
                      <a:pt x="3799" y="4770"/>
                    </a:cubicBezTo>
                    <a:cubicBezTo>
                      <a:pt x="3918" y="4710"/>
                      <a:pt x="4054" y="4601"/>
                      <a:pt x="4199" y="4601"/>
                    </a:cubicBezTo>
                    <a:cubicBezTo>
                      <a:pt x="4228" y="4601"/>
                      <a:pt x="4257" y="4605"/>
                      <a:pt x="4287" y="4615"/>
                    </a:cubicBezTo>
                    <a:cubicBezTo>
                      <a:pt x="4518" y="4692"/>
                      <a:pt x="4647" y="4820"/>
                      <a:pt x="4891" y="4820"/>
                    </a:cubicBezTo>
                    <a:cubicBezTo>
                      <a:pt x="4911" y="4820"/>
                      <a:pt x="4932" y="4819"/>
                      <a:pt x="4954" y="4818"/>
                    </a:cubicBezTo>
                    <a:cubicBezTo>
                      <a:pt x="5430" y="4794"/>
                      <a:pt x="5811" y="4663"/>
                      <a:pt x="6251" y="4508"/>
                    </a:cubicBezTo>
                    <a:cubicBezTo>
                      <a:pt x="6410" y="4448"/>
                      <a:pt x="6553" y="4380"/>
                      <a:pt x="6713" y="4380"/>
                    </a:cubicBezTo>
                    <a:cubicBezTo>
                      <a:pt x="6745" y="4380"/>
                      <a:pt x="6777" y="4383"/>
                      <a:pt x="6811" y="4389"/>
                    </a:cubicBezTo>
                    <a:cubicBezTo>
                      <a:pt x="6903" y="4402"/>
                      <a:pt x="6983" y="4411"/>
                      <a:pt x="7058" y="4411"/>
                    </a:cubicBezTo>
                    <a:cubicBezTo>
                      <a:pt x="7197" y="4411"/>
                      <a:pt x="7319" y="4378"/>
                      <a:pt x="7466" y="4270"/>
                    </a:cubicBezTo>
                    <a:cubicBezTo>
                      <a:pt x="7775" y="4020"/>
                      <a:pt x="8097" y="3675"/>
                      <a:pt x="8132" y="3246"/>
                    </a:cubicBezTo>
                    <a:cubicBezTo>
                      <a:pt x="8168" y="2782"/>
                      <a:pt x="7906" y="2448"/>
                      <a:pt x="7894" y="2008"/>
                    </a:cubicBezTo>
                    <a:cubicBezTo>
                      <a:pt x="7871" y="1591"/>
                      <a:pt x="7549" y="1270"/>
                      <a:pt x="7216" y="1043"/>
                    </a:cubicBezTo>
                    <a:cubicBezTo>
                      <a:pt x="6835" y="770"/>
                      <a:pt x="6358" y="448"/>
                      <a:pt x="5894" y="365"/>
                    </a:cubicBezTo>
                    <a:cubicBezTo>
                      <a:pt x="5454" y="281"/>
                      <a:pt x="5001" y="222"/>
                      <a:pt x="4573" y="103"/>
                    </a:cubicBezTo>
                    <a:cubicBezTo>
                      <a:pt x="4362" y="44"/>
                      <a:pt x="4125" y="0"/>
                      <a:pt x="389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0" name="Google Shape;12950;p34"/>
              <p:cNvSpPr/>
              <p:nvPr/>
            </p:nvSpPr>
            <p:spPr>
              <a:xfrm flipH="1">
                <a:off x="10391698" y="4434575"/>
                <a:ext cx="846196" cy="693941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8564" extrusionOk="0">
                    <a:moveTo>
                      <a:pt x="4985" y="0"/>
                    </a:moveTo>
                    <a:cubicBezTo>
                      <a:pt x="4970" y="0"/>
                      <a:pt x="4956" y="1"/>
                      <a:pt x="4942" y="3"/>
                    </a:cubicBezTo>
                    <a:cubicBezTo>
                      <a:pt x="4715" y="27"/>
                      <a:pt x="4477" y="15"/>
                      <a:pt x="4263" y="62"/>
                    </a:cubicBezTo>
                    <a:cubicBezTo>
                      <a:pt x="4049" y="110"/>
                      <a:pt x="3811" y="134"/>
                      <a:pt x="3596" y="217"/>
                    </a:cubicBezTo>
                    <a:cubicBezTo>
                      <a:pt x="3394" y="288"/>
                      <a:pt x="3156" y="348"/>
                      <a:pt x="2953" y="443"/>
                    </a:cubicBezTo>
                    <a:cubicBezTo>
                      <a:pt x="2751" y="550"/>
                      <a:pt x="2525" y="634"/>
                      <a:pt x="2346" y="765"/>
                    </a:cubicBezTo>
                    <a:cubicBezTo>
                      <a:pt x="2156" y="884"/>
                      <a:pt x="2215" y="1324"/>
                      <a:pt x="2048" y="1467"/>
                    </a:cubicBezTo>
                    <a:cubicBezTo>
                      <a:pt x="1882" y="1622"/>
                      <a:pt x="1548" y="1598"/>
                      <a:pt x="1406" y="1765"/>
                    </a:cubicBezTo>
                    <a:cubicBezTo>
                      <a:pt x="1263" y="1932"/>
                      <a:pt x="1096" y="2098"/>
                      <a:pt x="977" y="2289"/>
                    </a:cubicBezTo>
                    <a:cubicBezTo>
                      <a:pt x="846" y="2467"/>
                      <a:pt x="965" y="2789"/>
                      <a:pt x="870" y="2991"/>
                    </a:cubicBezTo>
                    <a:cubicBezTo>
                      <a:pt x="763" y="3182"/>
                      <a:pt x="358" y="3253"/>
                      <a:pt x="274" y="3467"/>
                    </a:cubicBezTo>
                    <a:cubicBezTo>
                      <a:pt x="203" y="3670"/>
                      <a:pt x="179" y="3920"/>
                      <a:pt x="143" y="4146"/>
                    </a:cubicBezTo>
                    <a:cubicBezTo>
                      <a:pt x="96" y="4349"/>
                      <a:pt x="120" y="4587"/>
                      <a:pt x="108" y="4813"/>
                    </a:cubicBezTo>
                    <a:cubicBezTo>
                      <a:pt x="96" y="5027"/>
                      <a:pt x="1" y="5265"/>
                      <a:pt x="24" y="5480"/>
                    </a:cubicBezTo>
                    <a:cubicBezTo>
                      <a:pt x="36" y="5694"/>
                      <a:pt x="132" y="5932"/>
                      <a:pt x="179" y="6134"/>
                    </a:cubicBezTo>
                    <a:cubicBezTo>
                      <a:pt x="227" y="6349"/>
                      <a:pt x="477" y="6504"/>
                      <a:pt x="560" y="6718"/>
                    </a:cubicBezTo>
                    <a:cubicBezTo>
                      <a:pt x="632" y="6920"/>
                      <a:pt x="798" y="7063"/>
                      <a:pt x="905" y="7254"/>
                    </a:cubicBezTo>
                    <a:cubicBezTo>
                      <a:pt x="1001" y="7444"/>
                      <a:pt x="882" y="7778"/>
                      <a:pt x="1013" y="7956"/>
                    </a:cubicBezTo>
                    <a:cubicBezTo>
                      <a:pt x="1144" y="8123"/>
                      <a:pt x="1346" y="8373"/>
                      <a:pt x="1501" y="8528"/>
                    </a:cubicBezTo>
                    <a:cubicBezTo>
                      <a:pt x="1528" y="8533"/>
                      <a:pt x="1553" y="8535"/>
                      <a:pt x="1576" y="8535"/>
                    </a:cubicBezTo>
                    <a:cubicBezTo>
                      <a:pt x="1807" y="8535"/>
                      <a:pt x="1861" y="8289"/>
                      <a:pt x="2132" y="8289"/>
                    </a:cubicBezTo>
                    <a:cubicBezTo>
                      <a:pt x="2429" y="8289"/>
                      <a:pt x="2429" y="8444"/>
                      <a:pt x="2739" y="8444"/>
                    </a:cubicBezTo>
                    <a:cubicBezTo>
                      <a:pt x="3037" y="8444"/>
                      <a:pt x="3037" y="8385"/>
                      <a:pt x="3346" y="8385"/>
                    </a:cubicBezTo>
                    <a:cubicBezTo>
                      <a:pt x="3644" y="8385"/>
                      <a:pt x="3644" y="8337"/>
                      <a:pt x="3942" y="8337"/>
                    </a:cubicBezTo>
                    <a:cubicBezTo>
                      <a:pt x="4251" y="8337"/>
                      <a:pt x="4251" y="8540"/>
                      <a:pt x="4549" y="8540"/>
                    </a:cubicBezTo>
                    <a:cubicBezTo>
                      <a:pt x="4846" y="8540"/>
                      <a:pt x="4846" y="8385"/>
                      <a:pt x="5156" y="8385"/>
                    </a:cubicBezTo>
                    <a:cubicBezTo>
                      <a:pt x="5454" y="8385"/>
                      <a:pt x="5454" y="8206"/>
                      <a:pt x="5763" y="8206"/>
                    </a:cubicBezTo>
                    <a:cubicBezTo>
                      <a:pt x="6061" y="8206"/>
                      <a:pt x="6061" y="8492"/>
                      <a:pt x="6359" y="8492"/>
                    </a:cubicBezTo>
                    <a:cubicBezTo>
                      <a:pt x="6668" y="8492"/>
                      <a:pt x="6668" y="8563"/>
                      <a:pt x="6966" y="8563"/>
                    </a:cubicBezTo>
                    <a:cubicBezTo>
                      <a:pt x="7275" y="8563"/>
                      <a:pt x="7275" y="8278"/>
                      <a:pt x="7573" y="8278"/>
                    </a:cubicBezTo>
                    <a:cubicBezTo>
                      <a:pt x="7849" y="8278"/>
                      <a:pt x="7879" y="8472"/>
                      <a:pt x="8129" y="8472"/>
                    </a:cubicBezTo>
                    <a:cubicBezTo>
                      <a:pt x="8148" y="8472"/>
                      <a:pt x="8169" y="8471"/>
                      <a:pt x="8192" y="8468"/>
                    </a:cubicBezTo>
                    <a:cubicBezTo>
                      <a:pt x="8490" y="8444"/>
                      <a:pt x="8466" y="8289"/>
                      <a:pt x="8775" y="8266"/>
                    </a:cubicBezTo>
                    <a:cubicBezTo>
                      <a:pt x="8847" y="8194"/>
                      <a:pt x="8859" y="8170"/>
                      <a:pt x="8930" y="8087"/>
                    </a:cubicBezTo>
                    <a:cubicBezTo>
                      <a:pt x="9061" y="7920"/>
                      <a:pt x="9133" y="7718"/>
                      <a:pt x="9252" y="7527"/>
                    </a:cubicBezTo>
                    <a:cubicBezTo>
                      <a:pt x="9371" y="7349"/>
                      <a:pt x="9740" y="7301"/>
                      <a:pt x="9835" y="7099"/>
                    </a:cubicBezTo>
                    <a:cubicBezTo>
                      <a:pt x="9930" y="6896"/>
                      <a:pt x="9895" y="6635"/>
                      <a:pt x="9966" y="6432"/>
                    </a:cubicBezTo>
                    <a:cubicBezTo>
                      <a:pt x="10026" y="6218"/>
                      <a:pt x="10133" y="6015"/>
                      <a:pt x="10169" y="5801"/>
                    </a:cubicBezTo>
                    <a:cubicBezTo>
                      <a:pt x="10216" y="5587"/>
                      <a:pt x="10347" y="5372"/>
                      <a:pt x="10371" y="5158"/>
                    </a:cubicBezTo>
                    <a:cubicBezTo>
                      <a:pt x="10395" y="4932"/>
                      <a:pt x="10442" y="4694"/>
                      <a:pt x="10430" y="4479"/>
                    </a:cubicBezTo>
                    <a:cubicBezTo>
                      <a:pt x="10430" y="4253"/>
                      <a:pt x="10240" y="4039"/>
                      <a:pt x="10216" y="3825"/>
                    </a:cubicBezTo>
                    <a:cubicBezTo>
                      <a:pt x="10180" y="3610"/>
                      <a:pt x="9942" y="3444"/>
                      <a:pt x="9895" y="3229"/>
                    </a:cubicBezTo>
                    <a:cubicBezTo>
                      <a:pt x="9835" y="3015"/>
                      <a:pt x="9871" y="2801"/>
                      <a:pt x="9788" y="2598"/>
                    </a:cubicBezTo>
                    <a:cubicBezTo>
                      <a:pt x="9704" y="2396"/>
                      <a:pt x="9740" y="2134"/>
                      <a:pt x="9621" y="1943"/>
                    </a:cubicBezTo>
                    <a:cubicBezTo>
                      <a:pt x="9502" y="1765"/>
                      <a:pt x="9216" y="1729"/>
                      <a:pt x="9061" y="1574"/>
                    </a:cubicBezTo>
                    <a:cubicBezTo>
                      <a:pt x="8918" y="1420"/>
                      <a:pt x="8835" y="1217"/>
                      <a:pt x="8656" y="1086"/>
                    </a:cubicBezTo>
                    <a:cubicBezTo>
                      <a:pt x="8490" y="955"/>
                      <a:pt x="8383" y="717"/>
                      <a:pt x="8192" y="610"/>
                    </a:cubicBezTo>
                    <a:cubicBezTo>
                      <a:pt x="8130" y="579"/>
                      <a:pt x="8057" y="571"/>
                      <a:pt x="7979" y="571"/>
                    </a:cubicBezTo>
                    <a:cubicBezTo>
                      <a:pt x="7889" y="571"/>
                      <a:pt x="7793" y="582"/>
                      <a:pt x="7701" y="582"/>
                    </a:cubicBezTo>
                    <a:cubicBezTo>
                      <a:pt x="7630" y="582"/>
                      <a:pt x="7561" y="575"/>
                      <a:pt x="7502" y="550"/>
                    </a:cubicBezTo>
                    <a:cubicBezTo>
                      <a:pt x="7299" y="467"/>
                      <a:pt x="7180" y="134"/>
                      <a:pt x="6966" y="74"/>
                    </a:cubicBezTo>
                    <a:cubicBezTo>
                      <a:pt x="6912" y="59"/>
                      <a:pt x="6856" y="54"/>
                      <a:pt x="6798" y="54"/>
                    </a:cubicBezTo>
                    <a:cubicBezTo>
                      <a:pt x="6662" y="54"/>
                      <a:pt x="6519" y="82"/>
                      <a:pt x="6386" y="82"/>
                    </a:cubicBezTo>
                    <a:cubicBezTo>
                      <a:pt x="6348" y="82"/>
                      <a:pt x="6311" y="80"/>
                      <a:pt x="6275" y="74"/>
                    </a:cubicBezTo>
                    <a:cubicBezTo>
                      <a:pt x="6252" y="72"/>
                      <a:pt x="6230" y="71"/>
                      <a:pt x="6207" y="71"/>
                    </a:cubicBezTo>
                    <a:cubicBezTo>
                      <a:pt x="6016" y="71"/>
                      <a:pt x="5825" y="147"/>
                      <a:pt x="5643" y="147"/>
                    </a:cubicBezTo>
                    <a:cubicBezTo>
                      <a:pt x="5631" y="147"/>
                      <a:pt x="5620" y="146"/>
                      <a:pt x="5608" y="146"/>
                    </a:cubicBezTo>
                    <a:cubicBezTo>
                      <a:pt x="5397" y="146"/>
                      <a:pt x="5186" y="0"/>
                      <a:pt x="498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1" name="Google Shape;12951;p34"/>
              <p:cNvSpPr/>
              <p:nvPr/>
            </p:nvSpPr>
            <p:spPr>
              <a:xfrm flipH="1">
                <a:off x="10132159" y="4643147"/>
                <a:ext cx="581876" cy="498821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3" y="12"/>
                    </a:cubicBezTo>
                    <a:cubicBezTo>
                      <a:pt x="3358" y="24"/>
                      <a:pt x="3275" y="155"/>
                      <a:pt x="3168" y="167"/>
                    </a:cubicBezTo>
                    <a:cubicBezTo>
                      <a:pt x="3151" y="171"/>
                      <a:pt x="3134" y="173"/>
                      <a:pt x="3116" y="173"/>
                    </a:cubicBezTo>
                    <a:cubicBezTo>
                      <a:pt x="3050" y="173"/>
                      <a:pt x="2976" y="150"/>
                      <a:pt x="2909" y="150"/>
                    </a:cubicBezTo>
                    <a:cubicBezTo>
                      <a:pt x="2892" y="150"/>
                      <a:pt x="2875" y="151"/>
                      <a:pt x="2858" y="155"/>
                    </a:cubicBezTo>
                    <a:cubicBezTo>
                      <a:pt x="2841" y="159"/>
                      <a:pt x="2824" y="161"/>
                      <a:pt x="2805" y="161"/>
                    </a:cubicBezTo>
                    <a:cubicBezTo>
                      <a:pt x="2744" y="161"/>
                      <a:pt x="2674" y="144"/>
                      <a:pt x="2611" y="144"/>
                    </a:cubicBezTo>
                    <a:cubicBezTo>
                      <a:pt x="2585" y="144"/>
                      <a:pt x="2560" y="147"/>
                      <a:pt x="2537" y="155"/>
                    </a:cubicBezTo>
                    <a:cubicBezTo>
                      <a:pt x="2441" y="179"/>
                      <a:pt x="2334" y="227"/>
                      <a:pt x="2251" y="262"/>
                    </a:cubicBezTo>
                    <a:cubicBezTo>
                      <a:pt x="2156" y="298"/>
                      <a:pt x="2156" y="536"/>
                      <a:pt x="2060" y="584"/>
                    </a:cubicBezTo>
                    <a:cubicBezTo>
                      <a:pt x="1965" y="632"/>
                      <a:pt x="1906" y="703"/>
                      <a:pt x="1822" y="762"/>
                    </a:cubicBezTo>
                    <a:cubicBezTo>
                      <a:pt x="1811" y="769"/>
                      <a:pt x="1797" y="772"/>
                      <a:pt x="1781" y="772"/>
                    </a:cubicBezTo>
                    <a:cubicBezTo>
                      <a:pt x="1699" y="772"/>
                      <a:pt x="1568" y="701"/>
                      <a:pt x="1488" y="701"/>
                    </a:cubicBezTo>
                    <a:cubicBezTo>
                      <a:pt x="1469" y="701"/>
                      <a:pt x="1453" y="705"/>
                      <a:pt x="1441" y="715"/>
                    </a:cubicBezTo>
                    <a:cubicBezTo>
                      <a:pt x="1358" y="774"/>
                      <a:pt x="1298" y="882"/>
                      <a:pt x="1215" y="941"/>
                    </a:cubicBezTo>
                    <a:cubicBezTo>
                      <a:pt x="1144" y="1013"/>
                      <a:pt x="1203" y="1227"/>
                      <a:pt x="1144" y="1298"/>
                    </a:cubicBezTo>
                    <a:cubicBezTo>
                      <a:pt x="1072" y="1370"/>
                      <a:pt x="882" y="1322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1"/>
                      <a:pt x="477" y="1798"/>
                      <a:pt x="429" y="1882"/>
                    </a:cubicBezTo>
                    <a:cubicBezTo>
                      <a:pt x="370" y="1965"/>
                      <a:pt x="525" y="2156"/>
                      <a:pt x="477" y="2251"/>
                    </a:cubicBezTo>
                    <a:cubicBezTo>
                      <a:pt x="441" y="2334"/>
                      <a:pt x="263" y="2370"/>
                      <a:pt x="227" y="2453"/>
                    </a:cubicBezTo>
                    <a:cubicBezTo>
                      <a:pt x="191" y="2548"/>
                      <a:pt x="286" y="2691"/>
                      <a:pt x="263" y="2787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60" y="3144"/>
                      <a:pt x="13" y="3239"/>
                      <a:pt x="1" y="3334"/>
                    </a:cubicBezTo>
                    <a:cubicBezTo>
                      <a:pt x="1" y="3429"/>
                      <a:pt x="60" y="3525"/>
                      <a:pt x="48" y="3632"/>
                    </a:cubicBezTo>
                    <a:cubicBezTo>
                      <a:pt x="48" y="3727"/>
                      <a:pt x="1" y="3822"/>
                      <a:pt x="1" y="3918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5" y="4299"/>
                      <a:pt x="48" y="4418"/>
                      <a:pt x="72" y="4513"/>
                    </a:cubicBezTo>
                    <a:cubicBezTo>
                      <a:pt x="96" y="4608"/>
                      <a:pt x="96" y="4715"/>
                      <a:pt x="120" y="4811"/>
                    </a:cubicBezTo>
                    <a:cubicBezTo>
                      <a:pt x="155" y="4906"/>
                      <a:pt x="358" y="4930"/>
                      <a:pt x="394" y="5025"/>
                    </a:cubicBezTo>
                    <a:cubicBezTo>
                      <a:pt x="441" y="5108"/>
                      <a:pt x="501" y="5180"/>
                      <a:pt x="548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68"/>
                      <a:pt x="846" y="5751"/>
                    </a:cubicBezTo>
                    <a:cubicBezTo>
                      <a:pt x="906" y="5823"/>
                      <a:pt x="894" y="5942"/>
                      <a:pt x="965" y="6013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13"/>
                      <a:pt x="1537" y="6013"/>
                    </a:cubicBezTo>
                    <a:cubicBezTo>
                      <a:pt x="1679" y="6013"/>
                      <a:pt x="1679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51" y="6156"/>
                      <a:pt x="2251" y="5942"/>
                      <a:pt x="2394" y="5942"/>
                    </a:cubicBezTo>
                    <a:cubicBezTo>
                      <a:pt x="2537" y="5942"/>
                      <a:pt x="2537" y="5918"/>
                      <a:pt x="2680" y="5918"/>
                    </a:cubicBezTo>
                    <a:cubicBezTo>
                      <a:pt x="2822" y="5918"/>
                      <a:pt x="2822" y="6085"/>
                      <a:pt x="2965" y="6085"/>
                    </a:cubicBezTo>
                    <a:cubicBezTo>
                      <a:pt x="3108" y="6085"/>
                      <a:pt x="3108" y="5918"/>
                      <a:pt x="3251" y="5918"/>
                    </a:cubicBezTo>
                    <a:cubicBezTo>
                      <a:pt x="3394" y="5918"/>
                      <a:pt x="3394" y="5942"/>
                      <a:pt x="3525" y="5942"/>
                    </a:cubicBezTo>
                    <a:lnTo>
                      <a:pt x="3811" y="5942"/>
                    </a:lnTo>
                    <a:cubicBezTo>
                      <a:pt x="3954" y="5942"/>
                      <a:pt x="3954" y="5930"/>
                      <a:pt x="4096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5"/>
                      <a:pt x="4954" y="6085"/>
                    </a:cubicBezTo>
                    <a:cubicBezTo>
                      <a:pt x="5097" y="6085"/>
                      <a:pt x="5097" y="6037"/>
                      <a:pt x="5239" y="6037"/>
                    </a:cubicBezTo>
                    <a:cubicBezTo>
                      <a:pt x="5382" y="6037"/>
                      <a:pt x="5382" y="5942"/>
                      <a:pt x="5537" y="5942"/>
                    </a:cubicBezTo>
                    <a:cubicBezTo>
                      <a:pt x="5671" y="5942"/>
                      <a:pt x="5679" y="6099"/>
                      <a:pt x="5798" y="6099"/>
                    </a:cubicBezTo>
                    <a:cubicBezTo>
                      <a:pt x="5806" y="6099"/>
                      <a:pt x="5814" y="6098"/>
                      <a:pt x="5823" y="6096"/>
                    </a:cubicBezTo>
                    <a:cubicBezTo>
                      <a:pt x="5966" y="6085"/>
                      <a:pt x="5954" y="5989"/>
                      <a:pt x="6097" y="5966"/>
                    </a:cubicBezTo>
                    <a:cubicBezTo>
                      <a:pt x="6156" y="5918"/>
                      <a:pt x="6240" y="5954"/>
                      <a:pt x="6287" y="5894"/>
                    </a:cubicBezTo>
                    <a:cubicBezTo>
                      <a:pt x="6347" y="5811"/>
                      <a:pt x="6406" y="5727"/>
                      <a:pt x="6454" y="5656"/>
                    </a:cubicBezTo>
                    <a:cubicBezTo>
                      <a:pt x="6513" y="5573"/>
                      <a:pt x="6513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65"/>
                      <a:pt x="6847" y="4882"/>
                    </a:cubicBezTo>
                    <a:cubicBezTo>
                      <a:pt x="6882" y="4787"/>
                      <a:pt x="6918" y="4703"/>
                      <a:pt x="6954" y="4608"/>
                    </a:cubicBezTo>
                    <a:cubicBezTo>
                      <a:pt x="6978" y="4525"/>
                      <a:pt x="6942" y="4418"/>
                      <a:pt x="6966" y="4322"/>
                    </a:cubicBezTo>
                    <a:cubicBezTo>
                      <a:pt x="6990" y="4227"/>
                      <a:pt x="7144" y="4156"/>
                      <a:pt x="7168" y="4072"/>
                    </a:cubicBezTo>
                    <a:cubicBezTo>
                      <a:pt x="7180" y="3977"/>
                      <a:pt x="7025" y="3858"/>
                      <a:pt x="7025" y="3763"/>
                    </a:cubicBezTo>
                    <a:cubicBezTo>
                      <a:pt x="7037" y="3668"/>
                      <a:pt x="7156" y="3572"/>
                      <a:pt x="7156" y="3477"/>
                    </a:cubicBezTo>
                    <a:cubicBezTo>
                      <a:pt x="7168" y="3382"/>
                      <a:pt x="7109" y="3287"/>
                      <a:pt x="7109" y="3191"/>
                    </a:cubicBezTo>
                    <a:cubicBezTo>
                      <a:pt x="7097" y="3096"/>
                      <a:pt x="7109" y="3001"/>
                      <a:pt x="7097" y="2906"/>
                    </a:cubicBezTo>
                    <a:cubicBezTo>
                      <a:pt x="7085" y="2810"/>
                      <a:pt x="7085" y="2715"/>
                      <a:pt x="7061" y="2620"/>
                    </a:cubicBezTo>
                    <a:cubicBezTo>
                      <a:pt x="7049" y="2537"/>
                      <a:pt x="7144" y="2406"/>
                      <a:pt x="7121" y="2322"/>
                    </a:cubicBezTo>
                    <a:cubicBezTo>
                      <a:pt x="7097" y="2215"/>
                      <a:pt x="6847" y="2179"/>
                      <a:pt x="6811" y="2084"/>
                    </a:cubicBezTo>
                    <a:cubicBezTo>
                      <a:pt x="6775" y="1989"/>
                      <a:pt x="6894" y="1834"/>
                      <a:pt x="6847" y="1739"/>
                    </a:cubicBezTo>
                    <a:cubicBezTo>
                      <a:pt x="6811" y="1655"/>
                      <a:pt x="6763" y="1548"/>
                      <a:pt x="6704" y="1465"/>
                    </a:cubicBezTo>
                    <a:cubicBezTo>
                      <a:pt x="6656" y="1382"/>
                      <a:pt x="6561" y="1310"/>
                      <a:pt x="6501" y="1239"/>
                    </a:cubicBezTo>
                    <a:cubicBezTo>
                      <a:pt x="6430" y="1155"/>
                      <a:pt x="6430" y="1001"/>
                      <a:pt x="6359" y="929"/>
                    </a:cubicBezTo>
                    <a:cubicBezTo>
                      <a:pt x="6343" y="917"/>
                      <a:pt x="6321" y="912"/>
                      <a:pt x="6294" y="912"/>
                    </a:cubicBezTo>
                    <a:cubicBezTo>
                      <a:pt x="6220" y="912"/>
                      <a:pt x="6114" y="946"/>
                      <a:pt x="6036" y="946"/>
                    </a:cubicBezTo>
                    <a:cubicBezTo>
                      <a:pt x="6008" y="946"/>
                      <a:pt x="5983" y="942"/>
                      <a:pt x="5966" y="929"/>
                    </a:cubicBezTo>
                    <a:cubicBezTo>
                      <a:pt x="5882" y="870"/>
                      <a:pt x="5847" y="751"/>
                      <a:pt x="5763" y="691"/>
                    </a:cubicBezTo>
                    <a:cubicBezTo>
                      <a:pt x="5680" y="643"/>
                      <a:pt x="5632" y="512"/>
                      <a:pt x="5537" y="465"/>
                    </a:cubicBezTo>
                    <a:cubicBezTo>
                      <a:pt x="5442" y="417"/>
                      <a:pt x="5323" y="453"/>
                      <a:pt x="5228" y="417"/>
                    </a:cubicBezTo>
                    <a:cubicBezTo>
                      <a:pt x="5132" y="381"/>
                      <a:pt x="5085" y="179"/>
                      <a:pt x="4989" y="155"/>
                    </a:cubicBezTo>
                    <a:cubicBezTo>
                      <a:pt x="4894" y="120"/>
                      <a:pt x="4775" y="143"/>
                      <a:pt x="4680" y="120"/>
                    </a:cubicBezTo>
                    <a:cubicBezTo>
                      <a:pt x="4666" y="116"/>
                      <a:pt x="4652" y="115"/>
                      <a:pt x="4637" y="115"/>
                    </a:cubicBezTo>
                    <a:cubicBezTo>
                      <a:pt x="4559" y="115"/>
                      <a:pt x="4470" y="157"/>
                      <a:pt x="4393" y="157"/>
                    </a:cubicBezTo>
                    <a:cubicBezTo>
                      <a:pt x="4385" y="157"/>
                      <a:pt x="4378" y="156"/>
                      <a:pt x="4370" y="155"/>
                    </a:cubicBezTo>
                    <a:cubicBezTo>
                      <a:pt x="4365" y="155"/>
                      <a:pt x="4359" y="154"/>
                      <a:pt x="4353" y="154"/>
                    </a:cubicBezTo>
                    <a:cubicBezTo>
                      <a:pt x="4257" y="154"/>
                      <a:pt x="4162" y="240"/>
                      <a:pt x="4076" y="240"/>
                    </a:cubicBezTo>
                    <a:cubicBezTo>
                      <a:pt x="4071" y="240"/>
                      <a:pt x="4066" y="239"/>
                      <a:pt x="4061" y="239"/>
                    </a:cubicBezTo>
                    <a:cubicBezTo>
                      <a:pt x="3954" y="227"/>
                      <a:pt x="3870" y="0"/>
                      <a:pt x="37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2" name="Google Shape;12952;p34"/>
              <p:cNvSpPr/>
              <p:nvPr/>
            </p:nvSpPr>
            <p:spPr>
              <a:xfrm flipH="1">
                <a:off x="10061743" y="4624834"/>
                <a:ext cx="581876" cy="498821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4" y="12"/>
                    </a:cubicBezTo>
                    <a:cubicBezTo>
                      <a:pt x="3358" y="24"/>
                      <a:pt x="3263" y="155"/>
                      <a:pt x="3168" y="179"/>
                    </a:cubicBezTo>
                    <a:cubicBezTo>
                      <a:pt x="3159" y="180"/>
                      <a:pt x="3150" y="180"/>
                      <a:pt x="3141" y="180"/>
                    </a:cubicBezTo>
                    <a:cubicBezTo>
                      <a:pt x="3068" y="180"/>
                      <a:pt x="2984" y="149"/>
                      <a:pt x="2909" y="149"/>
                    </a:cubicBezTo>
                    <a:cubicBezTo>
                      <a:pt x="2891" y="149"/>
                      <a:pt x="2874" y="151"/>
                      <a:pt x="2858" y="155"/>
                    </a:cubicBezTo>
                    <a:cubicBezTo>
                      <a:pt x="2842" y="159"/>
                      <a:pt x="2824" y="161"/>
                      <a:pt x="2805" y="161"/>
                    </a:cubicBezTo>
                    <a:cubicBezTo>
                      <a:pt x="2744" y="161"/>
                      <a:pt x="2674" y="143"/>
                      <a:pt x="2612" y="143"/>
                    </a:cubicBezTo>
                    <a:cubicBezTo>
                      <a:pt x="2585" y="143"/>
                      <a:pt x="2560" y="146"/>
                      <a:pt x="2537" y="155"/>
                    </a:cubicBezTo>
                    <a:cubicBezTo>
                      <a:pt x="2442" y="179"/>
                      <a:pt x="2334" y="226"/>
                      <a:pt x="2251" y="262"/>
                    </a:cubicBezTo>
                    <a:cubicBezTo>
                      <a:pt x="2156" y="298"/>
                      <a:pt x="2144" y="536"/>
                      <a:pt x="2061" y="584"/>
                    </a:cubicBezTo>
                    <a:cubicBezTo>
                      <a:pt x="1965" y="631"/>
                      <a:pt x="1906" y="715"/>
                      <a:pt x="1822" y="762"/>
                    </a:cubicBezTo>
                    <a:cubicBezTo>
                      <a:pt x="1810" y="769"/>
                      <a:pt x="1795" y="772"/>
                      <a:pt x="1777" y="772"/>
                    </a:cubicBezTo>
                    <a:cubicBezTo>
                      <a:pt x="1697" y="772"/>
                      <a:pt x="1572" y="712"/>
                      <a:pt x="1493" y="712"/>
                    </a:cubicBezTo>
                    <a:cubicBezTo>
                      <a:pt x="1472" y="712"/>
                      <a:pt x="1454" y="716"/>
                      <a:pt x="1441" y="727"/>
                    </a:cubicBezTo>
                    <a:cubicBezTo>
                      <a:pt x="1358" y="786"/>
                      <a:pt x="1299" y="881"/>
                      <a:pt x="1215" y="953"/>
                    </a:cubicBezTo>
                    <a:cubicBezTo>
                      <a:pt x="1144" y="1012"/>
                      <a:pt x="1203" y="1227"/>
                      <a:pt x="1132" y="1298"/>
                    </a:cubicBezTo>
                    <a:cubicBezTo>
                      <a:pt x="1072" y="1369"/>
                      <a:pt x="882" y="1334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0"/>
                      <a:pt x="477" y="1798"/>
                      <a:pt x="429" y="1881"/>
                    </a:cubicBezTo>
                    <a:cubicBezTo>
                      <a:pt x="370" y="1965"/>
                      <a:pt x="525" y="2167"/>
                      <a:pt x="477" y="2251"/>
                    </a:cubicBezTo>
                    <a:cubicBezTo>
                      <a:pt x="441" y="2346"/>
                      <a:pt x="263" y="2370"/>
                      <a:pt x="227" y="2465"/>
                    </a:cubicBezTo>
                    <a:cubicBezTo>
                      <a:pt x="191" y="2560"/>
                      <a:pt x="287" y="2691"/>
                      <a:pt x="263" y="2786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48" y="3144"/>
                      <a:pt x="13" y="3239"/>
                      <a:pt x="1" y="3334"/>
                    </a:cubicBezTo>
                    <a:cubicBezTo>
                      <a:pt x="1" y="3429"/>
                      <a:pt x="60" y="3536"/>
                      <a:pt x="48" y="3632"/>
                    </a:cubicBezTo>
                    <a:cubicBezTo>
                      <a:pt x="48" y="3727"/>
                      <a:pt x="1" y="3834"/>
                      <a:pt x="1" y="3929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6" y="4298"/>
                      <a:pt x="48" y="4417"/>
                      <a:pt x="72" y="4513"/>
                    </a:cubicBezTo>
                    <a:cubicBezTo>
                      <a:pt x="96" y="4608"/>
                      <a:pt x="96" y="4715"/>
                      <a:pt x="120" y="4810"/>
                    </a:cubicBezTo>
                    <a:cubicBezTo>
                      <a:pt x="156" y="4906"/>
                      <a:pt x="358" y="4929"/>
                      <a:pt x="394" y="5025"/>
                    </a:cubicBezTo>
                    <a:cubicBezTo>
                      <a:pt x="441" y="5108"/>
                      <a:pt x="501" y="5179"/>
                      <a:pt x="549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80"/>
                      <a:pt x="846" y="5751"/>
                    </a:cubicBezTo>
                    <a:cubicBezTo>
                      <a:pt x="906" y="5822"/>
                      <a:pt x="894" y="5953"/>
                      <a:pt x="965" y="6025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25"/>
                      <a:pt x="1537" y="6025"/>
                    </a:cubicBezTo>
                    <a:cubicBezTo>
                      <a:pt x="1680" y="6025"/>
                      <a:pt x="1680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39" y="6156"/>
                      <a:pt x="2239" y="5941"/>
                      <a:pt x="2382" y="5941"/>
                    </a:cubicBezTo>
                    <a:cubicBezTo>
                      <a:pt x="2525" y="5941"/>
                      <a:pt x="2525" y="5930"/>
                      <a:pt x="2668" y="5930"/>
                    </a:cubicBezTo>
                    <a:cubicBezTo>
                      <a:pt x="2811" y="5930"/>
                      <a:pt x="2811" y="6084"/>
                      <a:pt x="2954" y="6084"/>
                    </a:cubicBezTo>
                    <a:cubicBezTo>
                      <a:pt x="3096" y="6084"/>
                      <a:pt x="3096" y="5918"/>
                      <a:pt x="3239" y="5918"/>
                    </a:cubicBezTo>
                    <a:cubicBezTo>
                      <a:pt x="3382" y="5918"/>
                      <a:pt x="3382" y="5941"/>
                      <a:pt x="3525" y="5941"/>
                    </a:cubicBezTo>
                    <a:lnTo>
                      <a:pt x="3811" y="5941"/>
                    </a:lnTo>
                    <a:cubicBezTo>
                      <a:pt x="3954" y="5941"/>
                      <a:pt x="3954" y="5930"/>
                      <a:pt x="4097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4"/>
                      <a:pt x="4954" y="6084"/>
                    </a:cubicBezTo>
                    <a:cubicBezTo>
                      <a:pt x="5097" y="6084"/>
                      <a:pt x="5097" y="6049"/>
                      <a:pt x="5240" y="6049"/>
                    </a:cubicBezTo>
                    <a:cubicBezTo>
                      <a:pt x="5382" y="6049"/>
                      <a:pt x="5382" y="5953"/>
                      <a:pt x="5525" y="5953"/>
                    </a:cubicBezTo>
                    <a:cubicBezTo>
                      <a:pt x="5663" y="5953"/>
                      <a:pt x="5679" y="6109"/>
                      <a:pt x="5809" y="6109"/>
                    </a:cubicBezTo>
                    <a:cubicBezTo>
                      <a:pt x="5813" y="6109"/>
                      <a:pt x="5818" y="6109"/>
                      <a:pt x="5823" y="6108"/>
                    </a:cubicBezTo>
                    <a:cubicBezTo>
                      <a:pt x="5966" y="6096"/>
                      <a:pt x="5954" y="5989"/>
                      <a:pt x="6097" y="5977"/>
                    </a:cubicBezTo>
                    <a:cubicBezTo>
                      <a:pt x="6144" y="5930"/>
                      <a:pt x="6240" y="5953"/>
                      <a:pt x="6287" y="5894"/>
                    </a:cubicBezTo>
                    <a:cubicBezTo>
                      <a:pt x="6347" y="5822"/>
                      <a:pt x="6394" y="5739"/>
                      <a:pt x="6454" y="5656"/>
                    </a:cubicBezTo>
                    <a:cubicBezTo>
                      <a:pt x="6514" y="5572"/>
                      <a:pt x="6514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77"/>
                      <a:pt x="6847" y="4882"/>
                    </a:cubicBezTo>
                    <a:cubicBezTo>
                      <a:pt x="6883" y="4798"/>
                      <a:pt x="6918" y="4703"/>
                      <a:pt x="6954" y="4620"/>
                    </a:cubicBezTo>
                    <a:cubicBezTo>
                      <a:pt x="6978" y="4525"/>
                      <a:pt x="6942" y="4417"/>
                      <a:pt x="6966" y="4322"/>
                    </a:cubicBezTo>
                    <a:cubicBezTo>
                      <a:pt x="6990" y="4227"/>
                      <a:pt x="7145" y="4167"/>
                      <a:pt x="7156" y="4072"/>
                    </a:cubicBezTo>
                    <a:cubicBezTo>
                      <a:pt x="7180" y="3977"/>
                      <a:pt x="7014" y="3858"/>
                      <a:pt x="7026" y="3763"/>
                    </a:cubicBezTo>
                    <a:cubicBezTo>
                      <a:pt x="7037" y="3667"/>
                      <a:pt x="7156" y="3584"/>
                      <a:pt x="7156" y="3489"/>
                    </a:cubicBezTo>
                    <a:cubicBezTo>
                      <a:pt x="7168" y="3394"/>
                      <a:pt x="7109" y="3298"/>
                      <a:pt x="7109" y="3191"/>
                    </a:cubicBezTo>
                    <a:cubicBezTo>
                      <a:pt x="7097" y="3096"/>
                      <a:pt x="7097" y="3013"/>
                      <a:pt x="7097" y="2917"/>
                    </a:cubicBezTo>
                    <a:cubicBezTo>
                      <a:pt x="7085" y="2822"/>
                      <a:pt x="7073" y="2727"/>
                      <a:pt x="7061" y="2632"/>
                    </a:cubicBezTo>
                    <a:cubicBezTo>
                      <a:pt x="7049" y="2536"/>
                      <a:pt x="7145" y="2417"/>
                      <a:pt x="7121" y="2322"/>
                    </a:cubicBezTo>
                    <a:cubicBezTo>
                      <a:pt x="7097" y="2215"/>
                      <a:pt x="6847" y="2191"/>
                      <a:pt x="6811" y="2096"/>
                    </a:cubicBezTo>
                    <a:cubicBezTo>
                      <a:pt x="6775" y="1989"/>
                      <a:pt x="6895" y="1834"/>
                      <a:pt x="6847" y="1750"/>
                    </a:cubicBezTo>
                    <a:cubicBezTo>
                      <a:pt x="6799" y="1655"/>
                      <a:pt x="6764" y="1548"/>
                      <a:pt x="6704" y="1465"/>
                    </a:cubicBezTo>
                    <a:cubicBezTo>
                      <a:pt x="6645" y="1381"/>
                      <a:pt x="6561" y="1310"/>
                      <a:pt x="6490" y="1239"/>
                    </a:cubicBezTo>
                    <a:cubicBezTo>
                      <a:pt x="6430" y="1155"/>
                      <a:pt x="6430" y="1000"/>
                      <a:pt x="6359" y="941"/>
                    </a:cubicBezTo>
                    <a:cubicBezTo>
                      <a:pt x="6338" y="923"/>
                      <a:pt x="6309" y="917"/>
                      <a:pt x="6275" y="917"/>
                    </a:cubicBezTo>
                    <a:cubicBezTo>
                      <a:pt x="6202" y="917"/>
                      <a:pt x="6107" y="946"/>
                      <a:pt x="6036" y="946"/>
                    </a:cubicBezTo>
                    <a:cubicBezTo>
                      <a:pt x="6008" y="946"/>
                      <a:pt x="5984" y="942"/>
                      <a:pt x="5966" y="929"/>
                    </a:cubicBezTo>
                    <a:cubicBezTo>
                      <a:pt x="5883" y="869"/>
                      <a:pt x="5847" y="750"/>
                      <a:pt x="5763" y="691"/>
                    </a:cubicBezTo>
                    <a:cubicBezTo>
                      <a:pt x="5668" y="643"/>
                      <a:pt x="5632" y="512"/>
                      <a:pt x="5537" y="465"/>
                    </a:cubicBezTo>
                    <a:cubicBezTo>
                      <a:pt x="5442" y="417"/>
                      <a:pt x="5311" y="453"/>
                      <a:pt x="5216" y="417"/>
                    </a:cubicBezTo>
                    <a:cubicBezTo>
                      <a:pt x="5132" y="381"/>
                      <a:pt x="5085" y="191"/>
                      <a:pt x="4990" y="155"/>
                    </a:cubicBezTo>
                    <a:cubicBezTo>
                      <a:pt x="4894" y="131"/>
                      <a:pt x="4775" y="143"/>
                      <a:pt x="4680" y="119"/>
                    </a:cubicBezTo>
                    <a:cubicBezTo>
                      <a:pt x="4666" y="116"/>
                      <a:pt x="4652" y="114"/>
                      <a:pt x="4637" y="114"/>
                    </a:cubicBezTo>
                    <a:cubicBezTo>
                      <a:pt x="4558" y="114"/>
                      <a:pt x="4468" y="156"/>
                      <a:pt x="4384" y="156"/>
                    </a:cubicBezTo>
                    <a:cubicBezTo>
                      <a:pt x="4375" y="156"/>
                      <a:pt x="4367" y="156"/>
                      <a:pt x="4359" y="155"/>
                    </a:cubicBezTo>
                    <a:cubicBezTo>
                      <a:pt x="4353" y="154"/>
                      <a:pt x="4348" y="154"/>
                      <a:pt x="4343" y="154"/>
                    </a:cubicBezTo>
                    <a:cubicBezTo>
                      <a:pt x="4257" y="154"/>
                      <a:pt x="4162" y="239"/>
                      <a:pt x="4076" y="239"/>
                    </a:cubicBezTo>
                    <a:cubicBezTo>
                      <a:pt x="4071" y="239"/>
                      <a:pt x="4066" y="239"/>
                      <a:pt x="4061" y="238"/>
                    </a:cubicBezTo>
                    <a:cubicBezTo>
                      <a:pt x="3954" y="226"/>
                      <a:pt x="3870" y="0"/>
                      <a:pt x="376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3" name="Google Shape;12953;p34"/>
              <p:cNvSpPr/>
              <p:nvPr/>
            </p:nvSpPr>
            <p:spPr>
              <a:xfrm flipH="1">
                <a:off x="10077220" y="5086948"/>
                <a:ext cx="1099901" cy="94643"/>
              </a:xfrm>
              <a:custGeom>
                <a:avLst/>
                <a:gdLst/>
                <a:ahLst/>
                <a:cxnLst/>
                <a:rect l="l" t="t" r="r" b="b"/>
                <a:pathLst>
                  <a:path w="13574" h="1168" extrusionOk="0">
                    <a:moveTo>
                      <a:pt x="203" y="0"/>
                    </a:moveTo>
                    <a:lnTo>
                      <a:pt x="1" y="1167"/>
                    </a:lnTo>
                    <a:lnTo>
                      <a:pt x="13574" y="1167"/>
                    </a:lnTo>
                    <a:lnTo>
                      <a:pt x="1337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4" name="Google Shape;12954;p34"/>
              <p:cNvSpPr/>
              <p:nvPr/>
            </p:nvSpPr>
            <p:spPr>
              <a:xfrm flipH="1">
                <a:off x="10088807" y="5086948"/>
                <a:ext cx="1076727" cy="28036"/>
              </a:xfrm>
              <a:custGeom>
                <a:avLst/>
                <a:gdLst/>
                <a:ahLst/>
                <a:cxnLst/>
                <a:rect l="l" t="t" r="r" b="b"/>
                <a:pathLst>
                  <a:path w="13288" h="346" extrusionOk="0">
                    <a:moveTo>
                      <a:pt x="60" y="0"/>
                    </a:moveTo>
                    <a:lnTo>
                      <a:pt x="1" y="346"/>
                    </a:lnTo>
                    <a:lnTo>
                      <a:pt x="13288" y="346"/>
                    </a:lnTo>
                    <a:lnTo>
                      <a:pt x="132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5" name="Google Shape;12955;p34"/>
              <p:cNvSpPr/>
              <p:nvPr/>
            </p:nvSpPr>
            <p:spPr>
              <a:xfrm flipH="1">
                <a:off x="11073808" y="5096590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6" name="Google Shape;12956;p34"/>
              <p:cNvSpPr/>
              <p:nvPr/>
            </p:nvSpPr>
            <p:spPr>
              <a:xfrm flipH="1">
                <a:off x="10964742" y="5096590"/>
                <a:ext cx="18475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7" name="Google Shape;12957;p34"/>
              <p:cNvSpPr/>
              <p:nvPr/>
            </p:nvSpPr>
            <p:spPr>
              <a:xfrm flipH="1">
                <a:off x="10854784" y="5096590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8" name="Google Shape;12958;p34"/>
              <p:cNvSpPr/>
              <p:nvPr/>
            </p:nvSpPr>
            <p:spPr>
              <a:xfrm flipH="1">
                <a:off x="10745799" y="5096590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9" name="Google Shape;12959;p34"/>
              <p:cNvSpPr/>
              <p:nvPr/>
            </p:nvSpPr>
            <p:spPr>
              <a:xfrm flipH="1">
                <a:off x="10636732" y="5096590"/>
                <a:ext cx="18475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0" name="Google Shape;12960;p34"/>
              <p:cNvSpPr/>
              <p:nvPr/>
            </p:nvSpPr>
            <p:spPr>
              <a:xfrm flipH="1">
                <a:off x="10526775" y="5096590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1" name="Google Shape;12961;p34"/>
              <p:cNvSpPr/>
              <p:nvPr/>
            </p:nvSpPr>
            <p:spPr>
              <a:xfrm flipH="1">
                <a:off x="10417789" y="5096590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2" name="Google Shape;12962;p34"/>
              <p:cNvSpPr/>
              <p:nvPr/>
            </p:nvSpPr>
            <p:spPr>
              <a:xfrm flipH="1">
                <a:off x="10307751" y="5096590"/>
                <a:ext cx="19366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39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38" y="834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963" name="Google Shape;12963;p34"/>
            <p:cNvSpPr/>
            <p:nvPr/>
          </p:nvSpPr>
          <p:spPr>
            <a:xfrm>
              <a:off x="1026800" y="2999975"/>
              <a:ext cx="548392" cy="828301"/>
            </a:xfrm>
            <a:custGeom>
              <a:avLst/>
              <a:gdLst/>
              <a:ahLst/>
              <a:cxnLst/>
              <a:rect l="l" t="t" r="r" b="b"/>
              <a:pathLst>
                <a:path w="18816" h="28420" extrusionOk="0">
                  <a:moveTo>
                    <a:pt x="0" y="0"/>
                  </a:moveTo>
                  <a:lnTo>
                    <a:pt x="0" y="28420"/>
                  </a:lnTo>
                  <a:lnTo>
                    <a:pt x="18815" y="28420"/>
                  </a:lnTo>
                  <a:lnTo>
                    <a:pt x="188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34"/>
            <p:cNvSpPr/>
            <p:nvPr/>
          </p:nvSpPr>
          <p:spPr>
            <a:xfrm>
              <a:off x="1055158" y="3020347"/>
              <a:ext cx="487246" cy="10638"/>
            </a:xfrm>
            <a:custGeom>
              <a:avLst/>
              <a:gdLst/>
              <a:ahLst/>
              <a:cxnLst/>
              <a:rect l="l" t="t" r="r" b="b"/>
              <a:pathLst>
                <a:path w="16718" h="365" extrusionOk="0">
                  <a:moveTo>
                    <a:pt x="0" y="0"/>
                  </a:moveTo>
                  <a:lnTo>
                    <a:pt x="0" y="365"/>
                  </a:lnTo>
                  <a:lnTo>
                    <a:pt x="16718" y="365"/>
                  </a:lnTo>
                  <a:lnTo>
                    <a:pt x="1671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34"/>
            <p:cNvSpPr/>
            <p:nvPr/>
          </p:nvSpPr>
          <p:spPr>
            <a:xfrm>
              <a:off x="1117149" y="3063744"/>
              <a:ext cx="361485" cy="361456"/>
            </a:xfrm>
            <a:custGeom>
              <a:avLst/>
              <a:gdLst/>
              <a:ahLst/>
              <a:cxnLst/>
              <a:rect l="l" t="t" r="r" b="b"/>
              <a:pathLst>
                <a:path w="12403" h="12402" extrusionOk="0">
                  <a:moveTo>
                    <a:pt x="6201" y="1"/>
                  </a:moveTo>
                  <a:cubicBezTo>
                    <a:pt x="2767" y="1"/>
                    <a:pt x="1" y="2767"/>
                    <a:pt x="1" y="6201"/>
                  </a:cubicBezTo>
                  <a:cubicBezTo>
                    <a:pt x="1" y="9636"/>
                    <a:pt x="2767" y="12402"/>
                    <a:pt x="6201" y="12402"/>
                  </a:cubicBezTo>
                  <a:cubicBezTo>
                    <a:pt x="9636" y="12402"/>
                    <a:pt x="12402" y="9636"/>
                    <a:pt x="12402" y="6201"/>
                  </a:cubicBezTo>
                  <a:cubicBezTo>
                    <a:pt x="12402" y="2767"/>
                    <a:pt x="9636" y="1"/>
                    <a:pt x="62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34"/>
            <p:cNvSpPr/>
            <p:nvPr/>
          </p:nvSpPr>
          <p:spPr>
            <a:xfrm>
              <a:off x="1219915" y="3164732"/>
              <a:ext cx="151525" cy="144443"/>
            </a:xfrm>
            <a:custGeom>
              <a:avLst/>
              <a:gdLst/>
              <a:ahLst/>
              <a:cxnLst/>
              <a:rect l="l" t="t" r="r" b="b"/>
              <a:pathLst>
                <a:path w="5199" h="4956" extrusionOk="0">
                  <a:moveTo>
                    <a:pt x="4286" y="487"/>
                  </a:moveTo>
                  <a:lnTo>
                    <a:pt x="4286" y="1004"/>
                  </a:lnTo>
                  <a:lnTo>
                    <a:pt x="1156" y="1004"/>
                  </a:lnTo>
                  <a:lnTo>
                    <a:pt x="1156" y="487"/>
                  </a:lnTo>
                  <a:close/>
                  <a:moveTo>
                    <a:pt x="4195" y="3557"/>
                  </a:moveTo>
                  <a:lnTo>
                    <a:pt x="4195" y="4286"/>
                  </a:lnTo>
                  <a:lnTo>
                    <a:pt x="2068" y="4286"/>
                  </a:lnTo>
                  <a:lnTo>
                    <a:pt x="2068" y="3557"/>
                  </a:lnTo>
                  <a:close/>
                  <a:moveTo>
                    <a:pt x="639" y="1"/>
                  </a:moveTo>
                  <a:lnTo>
                    <a:pt x="639" y="1672"/>
                  </a:lnTo>
                  <a:cubicBezTo>
                    <a:pt x="639" y="2554"/>
                    <a:pt x="578" y="3800"/>
                    <a:pt x="1" y="4682"/>
                  </a:cubicBezTo>
                  <a:cubicBezTo>
                    <a:pt x="122" y="4712"/>
                    <a:pt x="365" y="4864"/>
                    <a:pt x="457" y="4955"/>
                  </a:cubicBezTo>
                  <a:cubicBezTo>
                    <a:pt x="1064" y="4043"/>
                    <a:pt x="1156" y="2615"/>
                    <a:pt x="1156" y="1642"/>
                  </a:cubicBezTo>
                  <a:lnTo>
                    <a:pt x="1156" y="1460"/>
                  </a:lnTo>
                  <a:lnTo>
                    <a:pt x="2858" y="1460"/>
                  </a:lnTo>
                  <a:lnTo>
                    <a:pt x="2858" y="2037"/>
                  </a:lnTo>
                  <a:lnTo>
                    <a:pt x="1216" y="2037"/>
                  </a:lnTo>
                  <a:lnTo>
                    <a:pt x="1216" y="2523"/>
                  </a:lnTo>
                  <a:lnTo>
                    <a:pt x="2858" y="2523"/>
                  </a:lnTo>
                  <a:lnTo>
                    <a:pt x="2858" y="3071"/>
                  </a:lnTo>
                  <a:lnTo>
                    <a:pt x="1551" y="3071"/>
                  </a:lnTo>
                  <a:lnTo>
                    <a:pt x="1551" y="4955"/>
                  </a:lnTo>
                  <a:lnTo>
                    <a:pt x="2068" y="4955"/>
                  </a:lnTo>
                  <a:lnTo>
                    <a:pt x="2068" y="4742"/>
                  </a:lnTo>
                  <a:lnTo>
                    <a:pt x="4195" y="4742"/>
                  </a:lnTo>
                  <a:lnTo>
                    <a:pt x="4195" y="4925"/>
                  </a:lnTo>
                  <a:lnTo>
                    <a:pt x="4742" y="4925"/>
                  </a:lnTo>
                  <a:lnTo>
                    <a:pt x="4742" y="3071"/>
                  </a:lnTo>
                  <a:lnTo>
                    <a:pt x="3375" y="3071"/>
                  </a:lnTo>
                  <a:lnTo>
                    <a:pt x="3375" y="2523"/>
                  </a:lnTo>
                  <a:lnTo>
                    <a:pt x="5198" y="2523"/>
                  </a:lnTo>
                  <a:lnTo>
                    <a:pt x="5198" y="2037"/>
                  </a:lnTo>
                  <a:lnTo>
                    <a:pt x="3375" y="2037"/>
                  </a:lnTo>
                  <a:lnTo>
                    <a:pt x="3375" y="1612"/>
                  </a:lnTo>
                  <a:cubicBezTo>
                    <a:pt x="3466" y="1581"/>
                    <a:pt x="3496" y="1551"/>
                    <a:pt x="3496" y="1520"/>
                  </a:cubicBezTo>
                  <a:lnTo>
                    <a:pt x="2949" y="1490"/>
                  </a:lnTo>
                  <a:lnTo>
                    <a:pt x="2949" y="1460"/>
                  </a:lnTo>
                  <a:lnTo>
                    <a:pt x="4834" y="1460"/>
                  </a:lnTo>
                  <a:lnTo>
                    <a:pt x="483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34"/>
            <p:cNvSpPr/>
            <p:nvPr/>
          </p:nvSpPr>
          <p:spPr>
            <a:xfrm>
              <a:off x="1219915" y="3352542"/>
              <a:ext cx="153303" cy="150621"/>
            </a:xfrm>
            <a:custGeom>
              <a:avLst/>
              <a:gdLst/>
              <a:ahLst/>
              <a:cxnLst/>
              <a:rect l="l" t="t" r="r" b="b"/>
              <a:pathLst>
                <a:path w="5260" h="5168" extrusionOk="0">
                  <a:moveTo>
                    <a:pt x="3527" y="760"/>
                  </a:moveTo>
                  <a:lnTo>
                    <a:pt x="3527" y="1459"/>
                  </a:lnTo>
                  <a:lnTo>
                    <a:pt x="3071" y="1459"/>
                  </a:lnTo>
                  <a:lnTo>
                    <a:pt x="3071" y="760"/>
                  </a:lnTo>
                  <a:close/>
                  <a:moveTo>
                    <a:pt x="305" y="1520"/>
                  </a:moveTo>
                  <a:lnTo>
                    <a:pt x="1" y="1915"/>
                  </a:lnTo>
                  <a:cubicBezTo>
                    <a:pt x="335" y="2067"/>
                    <a:pt x="760" y="2311"/>
                    <a:pt x="973" y="2493"/>
                  </a:cubicBezTo>
                  <a:lnTo>
                    <a:pt x="1277" y="2037"/>
                  </a:lnTo>
                  <a:cubicBezTo>
                    <a:pt x="1064" y="1855"/>
                    <a:pt x="639" y="1642"/>
                    <a:pt x="305" y="1520"/>
                  </a:cubicBezTo>
                  <a:close/>
                  <a:moveTo>
                    <a:pt x="4530" y="1915"/>
                  </a:moveTo>
                  <a:lnTo>
                    <a:pt x="4530" y="2463"/>
                  </a:lnTo>
                  <a:cubicBezTo>
                    <a:pt x="4438" y="2432"/>
                    <a:pt x="4347" y="2402"/>
                    <a:pt x="4286" y="2341"/>
                  </a:cubicBezTo>
                  <a:cubicBezTo>
                    <a:pt x="4286" y="2615"/>
                    <a:pt x="4286" y="2645"/>
                    <a:pt x="4195" y="2645"/>
                  </a:cubicBezTo>
                  <a:lnTo>
                    <a:pt x="4013" y="2645"/>
                  </a:lnTo>
                  <a:cubicBezTo>
                    <a:pt x="3952" y="2645"/>
                    <a:pt x="3922" y="2615"/>
                    <a:pt x="3922" y="2523"/>
                  </a:cubicBezTo>
                  <a:lnTo>
                    <a:pt x="3922" y="1915"/>
                  </a:lnTo>
                  <a:close/>
                  <a:moveTo>
                    <a:pt x="2645" y="1915"/>
                  </a:moveTo>
                  <a:cubicBezTo>
                    <a:pt x="2645" y="2189"/>
                    <a:pt x="2645" y="2615"/>
                    <a:pt x="2159" y="2979"/>
                  </a:cubicBezTo>
                  <a:lnTo>
                    <a:pt x="2159" y="1915"/>
                  </a:lnTo>
                  <a:close/>
                  <a:moveTo>
                    <a:pt x="3527" y="1915"/>
                  </a:moveTo>
                  <a:lnTo>
                    <a:pt x="3527" y="2523"/>
                  </a:lnTo>
                  <a:cubicBezTo>
                    <a:pt x="3527" y="2949"/>
                    <a:pt x="3618" y="3040"/>
                    <a:pt x="3952" y="3040"/>
                  </a:cubicBezTo>
                  <a:lnTo>
                    <a:pt x="4256" y="3040"/>
                  </a:lnTo>
                  <a:cubicBezTo>
                    <a:pt x="4378" y="3040"/>
                    <a:pt x="4469" y="3040"/>
                    <a:pt x="4530" y="2949"/>
                  </a:cubicBezTo>
                  <a:lnTo>
                    <a:pt x="4530" y="3466"/>
                  </a:lnTo>
                  <a:lnTo>
                    <a:pt x="2159" y="3466"/>
                  </a:lnTo>
                  <a:lnTo>
                    <a:pt x="2159" y="3070"/>
                  </a:lnTo>
                  <a:cubicBezTo>
                    <a:pt x="2250" y="3131"/>
                    <a:pt x="2402" y="3253"/>
                    <a:pt x="2432" y="3314"/>
                  </a:cubicBezTo>
                  <a:cubicBezTo>
                    <a:pt x="2949" y="2918"/>
                    <a:pt x="3071" y="2432"/>
                    <a:pt x="3071" y="1915"/>
                  </a:cubicBezTo>
                  <a:close/>
                  <a:moveTo>
                    <a:pt x="4530" y="3922"/>
                  </a:moveTo>
                  <a:lnTo>
                    <a:pt x="4530" y="4469"/>
                  </a:lnTo>
                  <a:lnTo>
                    <a:pt x="2159" y="4469"/>
                  </a:lnTo>
                  <a:lnTo>
                    <a:pt x="2159" y="3922"/>
                  </a:lnTo>
                  <a:close/>
                  <a:moveTo>
                    <a:pt x="1034" y="2979"/>
                  </a:moveTo>
                  <a:cubicBezTo>
                    <a:pt x="760" y="3618"/>
                    <a:pt x="396" y="4347"/>
                    <a:pt x="122" y="4803"/>
                  </a:cubicBezTo>
                  <a:lnTo>
                    <a:pt x="700" y="5137"/>
                  </a:lnTo>
                  <a:cubicBezTo>
                    <a:pt x="700" y="5107"/>
                    <a:pt x="700" y="5107"/>
                    <a:pt x="700" y="5077"/>
                  </a:cubicBezTo>
                  <a:cubicBezTo>
                    <a:pt x="700" y="5046"/>
                    <a:pt x="700" y="5016"/>
                    <a:pt x="669" y="4955"/>
                  </a:cubicBezTo>
                  <a:cubicBezTo>
                    <a:pt x="912" y="4529"/>
                    <a:pt x="1216" y="3861"/>
                    <a:pt x="1460" y="3283"/>
                  </a:cubicBezTo>
                  <a:lnTo>
                    <a:pt x="1034" y="2979"/>
                  </a:lnTo>
                  <a:close/>
                  <a:moveTo>
                    <a:pt x="578" y="0"/>
                  </a:moveTo>
                  <a:lnTo>
                    <a:pt x="274" y="396"/>
                  </a:lnTo>
                  <a:cubicBezTo>
                    <a:pt x="609" y="548"/>
                    <a:pt x="1034" y="821"/>
                    <a:pt x="1216" y="1004"/>
                  </a:cubicBezTo>
                  <a:lnTo>
                    <a:pt x="1460" y="669"/>
                  </a:lnTo>
                  <a:lnTo>
                    <a:pt x="1460" y="760"/>
                  </a:lnTo>
                  <a:lnTo>
                    <a:pt x="2615" y="760"/>
                  </a:lnTo>
                  <a:lnTo>
                    <a:pt x="2615" y="1459"/>
                  </a:lnTo>
                  <a:lnTo>
                    <a:pt x="1672" y="1459"/>
                  </a:lnTo>
                  <a:lnTo>
                    <a:pt x="1672" y="5168"/>
                  </a:lnTo>
                  <a:lnTo>
                    <a:pt x="2159" y="5168"/>
                  </a:lnTo>
                  <a:lnTo>
                    <a:pt x="2159" y="4925"/>
                  </a:lnTo>
                  <a:lnTo>
                    <a:pt x="4530" y="4925"/>
                  </a:lnTo>
                  <a:lnTo>
                    <a:pt x="4530" y="5137"/>
                  </a:lnTo>
                  <a:lnTo>
                    <a:pt x="5016" y="5137"/>
                  </a:lnTo>
                  <a:lnTo>
                    <a:pt x="5016" y="1459"/>
                  </a:lnTo>
                  <a:lnTo>
                    <a:pt x="4013" y="1459"/>
                  </a:lnTo>
                  <a:lnTo>
                    <a:pt x="4013" y="760"/>
                  </a:lnTo>
                  <a:lnTo>
                    <a:pt x="5259" y="760"/>
                  </a:lnTo>
                  <a:lnTo>
                    <a:pt x="5259" y="244"/>
                  </a:lnTo>
                  <a:lnTo>
                    <a:pt x="1460" y="244"/>
                  </a:lnTo>
                  <a:lnTo>
                    <a:pt x="1460" y="517"/>
                  </a:lnTo>
                  <a:cubicBezTo>
                    <a:pt x="1247" y="335"/>
                    <a:pt x="852" y="122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34"/>
            <p:cNvSpPr/>
            <p:nvPr/>
          </p:nvSpPr>
          <p:spPr>
            <a:xfrm>
              <a:off x="1220818" y="3554516"/>
              <a:ext cx="148844" cy="144443"/>
            </a:xfrm>
            <a:custGeom>
              <a:avLst/>
              <a:gdLst/>
              <a:ahLst/>
              <a:cxnLst/>
              <a:rect l="l" t="t" r="r" b="b"/>
              <a:pathLst>
                <a:path w="5107" h="4956" extrusionOk="0">
                  <a:moveTo>
                    <a:pt x="4225" y="426"/>
                  </a:moveTo>
                  <a:lnTo>
                    <a:pt x="4225" y="943"/>
                  </a:lnTo>
                  <a:lnTo>
                    <a:pt x="1125" y="943"/>
                  </a:lnTo>
                  <a:lnTo>
                    <a:pt x="1125" y="426"/>
                  </a:lnTo>
                  <a:close/>
                  <a:moveTo>
                    <a:pt x="3708" y="2128"/>
                  </a:moveTo>
                  <a:lnTo>
                    <a:pt x="3404" y="2311"/>
                  </a:lnTo>
                  <a:cubicBezTo>
                    <a:pt x="3526" y="2402"/>
                    <a:pt x="3678" y="2524"/>
                    <a:pt x="3830" y="2645"/>
                  </a:cubicBezTo>
                  <a:cubicBezTo>
                    <a:pt x="3344" y="2645"/>
                    <a:pt x="2827" y="2675"/>
                    <a:pt x="2371" y="2675"/>
                  </a:cubicBezTo>
                  <a:cubicBezTo>
                    <a:pt x="2523" y="2493"/>
                    <a:pt x="2644" y="2280"/>
                    <a:pt x="2736" y="2128"/>
                  </a:cubicBezTo>
                  <a:close/>
                  <a:moveTo>
                    <a:pt x="608" y="1"/>
                  </a:moveTo>
                  <a:lnTo>
                    <a:pt x="608" y="1581"/>
                  </a:lnTo>
                  <a:cubicBezTo>
                    <a:pt x="608" y="2493"/>
                    <a:pt x="547" y="3770"/>
                    <a:pt x="0" y="4682"/>
                  </a:cubicBezTo>
                  <a:cubicBezTo>
                    <a:pt x="122" y="4712"/>
                    <a:pt x="365" y="4864"/>
                    <a:pt x="456" y="4955"/>
                  </a:cubicBezTo>
                  <a:cubicBezTo>
                    <a:pt x="942" y="4165"/>
                    <a:pt x="1094" y="3040"/>
                    <a:pt x="1125" y="2128"/>
                  </a:cubicBezTo>
                  <a:lnTo>
                    <a:pt x="2158" y="2128"/>
                  </a:lnTo>
                  <a:cubicBezTo>
                    <a:pt x="2067" y="2311"/>
                    <a:pt x="1915" y="2524"/>
                    <a:pt x="1793" y="2675"/>
                  </a:cubicBezTo>
                  <a:lnTo>
                    <a:pt x="1185" y="2706"/>
                  </a:lnTo>
                  <a:lnTo>
                    <a:pt x="1337" y="3192"/>
                  </a:lnTo>
                  <a:cubicBezTo>
                    <a:pt x="1398" y="3192"/>
                    <a:pt x="1429" y="3162"/>
                    <a:pt x="1429" y="3131"/>
                  </a:cubicBezTo>
                  <a:cubicBezTo>
                    <a:pt x="1793" y="3131"/>
                    <a:pt x="2249" y="3101"/>
                    <a:pt x="2736" y="3071"/>
                  </a:cubicBezTo>
                  <a:lnTo>
                    <a:pt x="2736" y="3466"/>
                  </a:lnTo>
                  <a:lnTo>
                    <a:pt x="1398" y="3466"/>
                  </a:lnTo>
                  <a:lnTo>
                    <a:pt x="1398" y="3861"/>
                  </a:lnTo>
                  <a:lnTo>
                    <a:pt x="2736" y="3861"/>
                  </a:lnTo>
                  <a:lnTo>
                    <a:pt x="2736" y="4347"/>
                  </a:lnTo>
                  <a:lnTo>
                    <a:pt x="942" y="4347"/>
                  </a:lnTo>
                  <a:lnTo>
                    <a:pt x="942" y="4773"/>
                  </a:lnTo>
                  <a:lnTo>
                    <a:pt x="5106" y="4773"/>
                  </a:lnTo>
                  <a:lnTo>
                    <a:pt x="5106" y="4347"/>
                  </a:lnTo>
                  <a:lnTo>
                    <a:pt x="3252" y="4347"/>
                  </a:lnTo>
                  <a:lnTo>
                    <a:pt x="3252" y="3861"/>
                  </a:lnTo>
                  <a:lnTo>
                    <a:pt x="4651" y="3861"/>
                  </a:lnTo>
                  <a:lnTo>
                    <a:pt x="4651" y="3466"/>
                  </a:lnTo>
                  <a:lnTo>
                    <a:pt x="3252" y="3466"/>
                  </a:lnTo>
                  <a:lnTo>
                    <a:pt x="3252" y="3101"/>
                  </a:lnTo>
                  <a:cubicBezTo>
                    <a:pt x="3313" y="3071"/>
                    <a:pt x="3344" y="3071"/>
                    <a:pt x="3344" y="3040"/>
                  </a:cubicBezTo>
                  <a:cubicBezTo>
                    <a:pt x="3647" y="3040"/>
                    <a:pt x="3951" y="3040"/>
                    <a:pt x="4255" y="3010"/>
                  </a:cubicBezTo>
                  <a:cubicBezTo>
                    <a:pt x="4377" y="3101"/>
                    <a:pt x="4438" y="3192"/>
                    <a:pt x="4499" y="3283"/>
                  </a:cubicBezTo>
                  <a:lnTo>
                    <a:pt x="4955" y="2979"/>
                  </a:lnTo>
                  <a:cubicBezTo>
                    <a:pt x="4711" y="2736"/>
                    <a:pt x="4255" y="2372"/>
                    <a:pt x="3860" y="2128"/>
                  </a:cubicBezTo>
                  <a:lnTo>
                    <a:pt x="5015" y="2128"/>
                  </a:lnTo>
                  <a:lnTo>
                    <a:pt x="5015" y="1703"/>
                  </a:lnTo>
                  <a:lnTo>
                    <a:pt x="1125" y="1703"/>
                  </a:lnTo>
                  <a:lnTo>
                    <a:pt x="1125" y="1368"/>
                  </a:lnTo>
                  <a:lnTo>
                    <a:pt x="4772" y="1368"/>
                  </a:lnTo>
                  <a:lnTo>
                    <a:pt x="47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12_1_1_1_1">
    <p:spTree>
      <p:nvGrpSpPr>
        <p:cNvPr id="1" name="Shape 12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70" name="Google Shape;12970;p35"/>
          <p:cNvGrpSpPr/>
          <p:nvPr/>
        </p:nvGrpSpPr>
        <p:grpSpPr>
          <a:xfrm>
            <a:off x="-789898" y="89625"/>
            <a:ext cx="11209360" cy="5130027"/>
            <a:chOff x="-789898" y="89625"/>
            <a:chExt cx="11209360" cy="5130027"/>
          </a:xfrm>
        </p:grpSpPr>
        <p:grpSp>
          <p:nvGrpSpPr>
            <p:cNvPr id="12971" name="Google Shape;12971;p35"/>
            <p:cNvGrpSpPr/>
            <p:nvPr/>
          </p:nvGrpSpPr>
          <p:grpSpPr>
            <a:xfrm flipH="1">
              <a:off x="5330882" y="3924010"/>
              <a:ext cx="1070889" cy="1044520"/>
              <a:chOff x="634900" y="1330350"/>
              <a:chExt cx="2319950" cy="2262825"/>
            </a:xfrm>
          </p:grpSpPr>
          <p:sp>
            <p:nvSpPr>
              <p:cNvPr id="12972" name="Google Shape;12972;p35"/>
              <p:cNvSpPr/>
              <p:nvPr/>
            </p:nvSpPr>
            <p:spPr>
              <a:xfrm>
                <a:off x="634900" y="1534850"/>
                <a:ext cx="522700" cy="2018125"/>
              </a:xfrm>
              <a:custGeom>
                <a:avLst/>
                <a:gdLst/>
                <a:ahLst/>
                <a:cxnLst/>
                <a:rect l="l" t="t" r="r" b="b"/>
                <a:pathLst>
                  <a:path w="20908" h="80725" extrusionOk="0">
                    <a:moveTo>
                      <a:pt x="0" y="0"/>
                    </a:moveTo>
                    <a:lnTo>
                      <a:pt x="0" y="80724"/>
                    </a:lnTo>
                    <a:lnTo>
                      <a:pt x="20907" y="80724"/>
                    </a:lnTo>
                    <a:lnTo>
                      <a:pt x="2090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3" name="Google Shape;12973;p35"/>
              <p:cNvSpPr/>
              <p:nvPr/>
            </p:nvSpPr>
            <p:spPr>
              <a:xfrm>
                <a:off x="704250" y="25581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4" name="Google Shape;12974;p35"/>
              <p:cNvSpPr/>
              <p:nvPr/>
            </p:nvSpPr>
            <p:spPr>
              <a:xfrm>
                <a:off x="818550" y="25581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5" name="Google Shape;12975;p35"/>
              <p:cNvSpPr/>
              <p:nvPr/>
            </p:nvSpPr>
            <p:spPr>
              <a:xfrm>
                <a:off x="932850" y="25581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6" name="Google Shape;12976;p35"/>
              <p:cNvSpPr/>
              <p:nvPr/>
            </p:nvSpPr>
            <p:spPr>
              <a:xfrm>
                <a:off x="1046850" y="25581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7" name="Google Shape;12977;p35"/>
              <p:cNvSpPr/>
              <p:nvPr/>
            </p:nvSpPr>
            <p:spPr>
              <a:xfrm>
                <a:off x="704250" y="27114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8" name="Google Shape;12978;p35"/>
              <p:cNvSpPr/>
              <p:nvPr/>
            </p:nvSpPr>
            <p:spPr>
              <a:xfrm>
                <a:off x="818550" y="27114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9" name="Google Shape;12979;p35"/>
              <p:cNvSpPr/>
              <p:nvPr/>
            </p:nvSpPr>
            <p:spPr>
              <a:xfrm>
                <a:off x="932850" y="27114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0" name="Google Shape;12980;p35"/>
              <p:cNvSpPr/>
              <p:nvPr/>
            </p:nvSpPr>
            <p:spPr>
              <a:xfrm>
                <a:off x="1046850" y="27114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1" name="Google Shape;12981;p35"/>
              <p:cNvSpPr/>
              <p:nvPr/>
            </p:nvSpPr>
            <p:spPr>
              <a:xfrm>
                <a:off x="704250" y="28647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0"/>
                    </a:moveTo>
                    <a:lnTo>
                      <a:pt x="0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2" name="Google Shape;12982;p35"/>
              <p:cNvSpPr/>
              <p:nvPr/>
            </p:nvSpPr>
            <p:spPr>
              <a:xfrm>
                <a:off x="818550" y="28647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0"/>
                    </a:moveTo>
                    <a:lnTo>
                      <a:pt x="0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3" name="Google Shape;12983;p35"/>
              <p:cNvSpPr/>
              <p:nvPr/>
            </p:nvSpPr>
            <p:spPr>
              <a:xfrm>
                <a:off x="932850" y="28647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0"/>
                    </a:moveTo>
                    <a:lnTo>
                      <a:pt x="0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4" name="Google Shape;12984;p35"/>
              <p:cNvSpPr/>
              <p:nvPr/>
            </p:nvSpPr>
            <p:spPr>
              <a:xfrm>
                <a:off x="1046850" y="2864775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0"/>
                    </a:moveTo>
                    <a:lnTo>
                      <a:pt x="0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5" name="Google Shape;12985;p35"/>
              <p:cNvSpPr/>
              <p:nvPr/>
            </p:nvSpPr>
            <p:spPr>
              <a:xfrm>
                <a:off x="704250" y="3018350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6" name="Google Shape;12986;p35"/>
              <p:cNvSpPr/>
              <p:nvPr/>
            </p:nvSpPr>
            <p:spPr>
              <a:xfrm>
                <a:off x="818550" y="3018350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7" name="Google Shape;12987;p35"/>
              <p:cNvSpPr/>
              <p:nvPr/>
            </p:nvSpPr>
            <p:spPr>
              <a:xfrm>
                <a:off x="932850" y="3018350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8" name="Google Shape;12988;p35"/>
              <p:cNvSpPr/>
              <p:nvPr/>
            </p:nvSpPr>
            <p:spPr>
              <a:xfrm>
                <a:off x="1046850" y="3018350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1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9" name="Google Shape;12989;p35"/>
              <p:cNvSpPr/>
              <p:nvPr/>
            </p:nvSpPr>
            <p:spPr>
              <a:xfrm>
                <a:off x="704250" y="240162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0" name="Google Shape;12990;p35"/>
              <p:cNvSpPr/>
              <p:nvPr/>
            </p:nvSpPr>
            <p:spPr>
              <a:xfrm>
                <a:off x="818550" y="240162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1" name="Google Shape;12991;p35"/>
              <p:cNvSpPr/>
              <p:nvPr/>
            </p:nvSpPr>
            <p:spPr>
              <a:xfrm>
                <a:off x="932850" y="240162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2" name="Google Shape;12992;p35"/>
              <p:cNvSpPr/>
              <p:nvPr/>
            </p:nvSpPr>
            <p:spPr>
              <a:xfrm>
                <a:off x="1046850" y="240162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3" name="Google Shape;12993;p35"/>
              <p:cNvSpPr/>
              <p:nvPr/>
            </p:nvSpPr>
            <p:spPr>
              <a:xfrm>
                <a:off x="704250" y="17720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4" name="Google Shape;12994;p35"/>
              <p:cNvSpPr/>
              <p:nvPr/>
            </p:nvSpPr>
            <p:spPr>
              <a:xfrm>
                <a:off x="818550" y="17720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5" name="Google Shape;12995;p35"/>
              <p:cNvSpPr/>
              <p:nvPr/>
            </p:nvSpPr>
            <p:spPr>
              <a:xfrm>
                <a:off x="932850" y="17720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6" name="Google Shape;12996;p35"/>
              <p:cNvSpPr/>
              <p:nvPr/>
            </p:nvSpPr>
            <p:spPr>
              <a:xfrm>
                <a:off x="1046850" y="17720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7" name="Google Shape;12997;p35"/>
              <p:cNvSpPr/>
              <p:nvPr/>
            </p:nvSpPr>
            <p:spPr>
              <a:xfrm>
                <a:off x="704250" y="19253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8" name="Google Shape;12998;p35"/>
              <p:cNvSpPr/>
              <p:nvPr/>
            </p:nvSpPr>
            <p:spPr>
              <a:xfrm>
                <a:off x="818550" y="19253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9" name="Google Shape;12999;p35"/>
              <p:cNvSpPr/>
              <p:nvPr/>
            </p:nvSpPr>
            <p:spPr>
              <a:xfrm>
                <a:off x="932850" y="19253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0" name="Google Shape;13000;p35"/>
              <p:cNvSpPr/>
              <p:nvPr/>
            </p:nvSpPr>
            <p:spPr>
              <a:xfrm>
                <a:off x="1046850" y="1925375"/>
                <a:ext cx="52700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49" extrusionOk="0">
                    <a:moveTo>
                      <a:pt x="0" y="0"/>
                    </a:moveTo>
                    <a:lnTo>
                      <a:pt x="0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1" name="Google Shape;13001;p35"/>
              <p:cNvSpPr/>
              <p:nvPr/>
            </p:nvSpPr>
            <p:spPr>
              <a:xfrm>
                <a:off x="704250" y="20786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2" name="Google Shape;13002;p35"/>
              <p:cNvSpPr/>
              <p:nvPr/>
            </p:nvSpPr>
            <p:spPr>
              <a:xfrm>
                <a:off x="818550" y="20786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3" name="Google Shape;13003;p35"/>
              <p:cNvSpPr/>
              <p:nvPr/>
            </p:nvSpPr>
            <p:spPr>
              <a:xfrm>
                <a:off x="932850" y="20786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4" name="Google Shape;13004;p35"/>
              <p:cNvSpPr/>
              <p:nvPr/>
            </p:nvSpPr>
            <p:spPr>
              <a:xfrm>
                <a:off x="1046850" y="20786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5" name="Google Shape;13005;p35"/>
              <p:cNvSpPr/>
              <p:nvPr/>
            </p:nvSpPr>
            <p:spPr>
              <a:xfrm>
                <a:off x="704250" y="22319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6" name="Google Shape;13006;p35"/>
              <p:cNvSpPr/>
              <p:nvPr/>
            </p:nvSpPr>
            <p:spPr>
              <a:xfrm>
                <a:off x="818550" y="22319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7" name="Google Shape;13007;p35"/>
              <p:cNvSpPr/>
              <p:nvPr/>
            </p:nvSpPr>
            <p:spPr>
              <a:xfrm>
                <a:off x="932850" y="22319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8" name="Google Shape;13008;p35"/>
              <p:cNvSpPr/>
              <p:nvPr/>
            </p:nvSpPr>
            <p:spPr>
              <a:xfrm>
                <a:off x="1046850" y="223195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9" name="Google Shape;13009;p35"/>
              <p:cNvSpPr/>
              <p:nvPr/>
            </p:nvSpPr>
            <p:spPr>
              <a:xfrm>
                <a:off x="704250" y="161520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0" name="Google Shape;13010;p35"/>
              <p:cNvSpPr/>
              <p:nvPr/>
            </p:nvSpPr>
            <p:spPr>
              <a:xfrm>
                <a:off x="818550" y="161520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1" name="Google Shape;13011;p35"/>
              <p:cNvSpPr/>
              <p:nvPr/>
            </p:nvSpPr>
            <p:spPr>
              <a:xfrm>
                <a:off x="932850" y="161520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2" name="Google Shape;13012;p35"/>
              <p:cNvSpPr/>
              <p:nvPr/>
            </p:nvSpPr>
            <p:spPr>
              <a:xfrm>
                <a:off x="1046850" y="1615200"/>
                <a:ext cx="52700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4061" extrusionOk="0">
                    <a:moveTo>
                      <a:pt x="0" y="1"/>
                    </a:moveTo>
                    <a:lnTo>
                      <a:pt x="0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3" name="Google Shape;13013;p35"/>
              <p:cNvSpPr/>
              <p:nvPr/>
            </p:nvSpPr>
            <p:spPr>
              <a:xfrm>
                <a:off x="1343900" y="1534850"/>
                <a:ext cx="523000" cy="2018125"/>
              </a:xfrm>
              <a:custGeom>
                <a:avLst/>
                <a:gdLst/>
                <a:ahLst/>
                <a:cxnLst/>
                <a:rect l="l" t="t" r="r" b="b"/>
                <a:pathLst>
                  <a:path w="20920" h="80725" extrusionOk="0">
                    <a:moveTo>
                      <a:pt x="1" y="0"/>
                    </a:moveTo>
                    <a:lnTo>
                      <a:pt x="1" y="80724"/>
                    </a:lnTo>
                    <a:lnTo>
                      <a:pt x="20920" y="80724"/>
                    </a:lnTo>
                    <a:lnTo>
                      <a:pt x="2092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4" name="Google Shape;13014;p35"/>
              <p:cNvSpPr/>
              <p:nvPr/>
            </p:nvSpPr>
            <p:spPr>
              <a:xfrm>
                <a:off x="1416825" y="25581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5" name="Google Shape;13015;p35"/>
              <p:cNvSpPr/>
              <p:nvPr/>
            </p:nvSpPr>
            <p:spPr>
              <a:xfrm>
                <a:off x="1531125" y="25581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6" name="Google Shape;13016;p35"/>
              <p:cNvSpPr/>
              <p:nvPr/>
            </p:nvSpPr>
            <p:spPr>
              <a:xfrm>
                <a:off x="1645125" y="25581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7" name="Google Shape;13017;p35"/>
              <p:cNvSpPr/>
              <p:nvPr/>
            </p:nvSpPr>
            <p:spPr>
              <a:xfrm>
                <a:off x="1759425" y="25581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8" name="Google Shape;13018;p35"/>
              <p:cNvSpPr/>
              <p:nvPr/>
            </p:nvSpPr>
            <p:spPr>
              <a:xfrm>
                <a:off x="1416825" y="27114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1"/>
                    </a:moveTo>
                    <a:lnTo>
                      <a:pt x="1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9" name="Google Shape;13019;p35"/>
              <p:cNvSpPr/>
              <p:nvPr/>
            </p:nvSpPr>
            <p:spPr>
              <a:xfrm>
                <a:off x="1531125" y="27114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1"/>
                    </a:moveTo>
                    <a:lnTo>
                      <a:pt x="1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0" name="Google Shape;13020;p35"/>
              <p:cNvSpPr/>
              <p:nvPr/>
            </p:nvSpPr>
            <p:spPr>
              <a:xfrm>
                <a:off x="1645125" y="27114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1"/>
                    </a:moveTo>
                    <a:lnTo>
                      <a:pt x="1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1" name="Google Shape;13021;p35"/>
              <p:cNvSpPr/>
              <p:nvPr/>
            </p:nvSpPr>
            <p:spPr>
              <a:xfrm>
                <a:off x="1759425" y="27114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1"/>
                    </a:moveTo>
                    <a:lnTo>
                      <a:pt x="1" y="4061"/>
                    </a:lnTo>
                    <a:lnTo>
                      <a:pt x="2108" y="4061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2" name="Google Shape;13022;p35"/>
              <p:cNvSpPr/>
              <p:nvPr/>
            </p:nvSpPr>
            <p:spPr>
              <a:xfrm>
                <a:off x="1416825" y="28647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3" name="Google Shape;13023;p35"/>
              <p:cNvSpPr/>
              <p:nvPr/>
            </p:nvSpPr>
            <p:spPr>
              <a:xfrm>
                <a:off x="1531125" y="28647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4" name="Google Shape;13024;p35"/>
              <p:cNvSpPr/>
              <p:nvPr/>
            </p:nvSpPr>
            <p:spPr>
              <a:xfrm>
                <a:off x="1645125" y="28647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5" name="Google Shape;13025;p35"/>
              <p:cNvSpPr/>
              <p:nvPr/>
            </p:nvSpPr>
            <p:spPr>
              <a:xfrm>
                <a:off x="1759425" y="2864775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6" name="Google Shape;13026;p35"/>
              <p:cNvSpPr/>
              <p:nvPr/>
            </p:nvSpPr>
            <p:spPr>
              <a:xfrm>
                <a:off x="1416825" y="30183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7" name="Google Shape;13027;p35"/>
              <p:cNvSpPr/>
              <p:nvPr/>
            </p:nvSpPr>
            <p:spPr>
              <a:xfrm>
                <a:off x="1531125" y="30183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8" name="Google Shape;13028;p35"/>
              <p:cNvSpPr/>
              <p:nvPr/>
            </p:nvSpPr>
            <p:spPr>
              <a:xfrm>
                <a:off x="1645125" y="30183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9" name="Google Shape;13029;p35"/>
              <p:cNvSpPr/>
              <p:nvPr/>
            </p:nvSpPr>
            <p:spPr>
              <a:xfrm>
                <a:off x="1759425" y="30183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0" name="Google Shape;13030;p35"/>
              <p:cNvSpPr/>
              <p:nvPr/>
            </p:nvSpPr>
            <p:spPr>
              <a:xfrm>
                <a:off x="1416825" y="24016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1" name="Google Shape;13031;p35"/>
              <p:cNvSpPr/>
              <p:nvPr/>
            </p:nvSpPr>
            <p:spPr>
              <a:xfrm>
                <a:off x="1531125" y="24016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2" name="Google Shape;13032;p35"/>
              <p:cNvSpPr/>
              <p:nvPr/>
            </p:nvSpPr>
            <p:spPr>
              <a:xfrm>
                <a:off x="1645125" y="24016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3" name="Google Shape;13033;p35"/>
              <p:cNvSpPr/>
              <p:nvPr/>
            </p:nvSpPr>
            <p:spPr>
              <a:xfrm>
                <a:off x="1759425" y="24016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4" name="Google Shape;13034;p35"/>
              <p:cNvSpPr/>
              <p:nvPr/>
            </p:nvSpPr>
            <p:spPr>
              <a:xfrm>
                <a:off x="1416825" y="1788150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5" name="Google Shape;13035;p35"/>
              <p:cNvSpPr/>
              <p:nvPr/>
            </p:nvSpPr>
            <p:spPr>
              <a:xfrm>
                <a:off x="1531125" y="1788150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6" name="Google Shape;13036;p35"/>
              <p:cNvSpPr/>
              <p:nvPr/>
            </p:nvSpPr>
            <p:spPr>
              <a:xfrm>
                <a:off x="1645125" y="1788150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7" name="Google Shape;13037;p35"/>
              <p:cNvSpPr/>
              <p:nvPr/>
            </p:nvSpPr>
            <p:spPr>
              <a:xfrm>
                <a:off x="1759425" y="1788150"/>
                <a:ext cx="527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61" extrusionOk="0">
                    <a:moveTo>
                      <a:pt x="1" y="0"/>
                    </a:moveTo>
                    <a:lnTo>
                      <a:pt x="1" y="4060"/>
                    </a:lnTo>
                    <a:lnTo>
                      <a:pt x="2108" y="4060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8" name="Google Shape;13038;p35"/>
              <p:cNvSpPr/>
              <p:nvPr/>
            </p:nvSpPr>
            <p:spPr>
              <a:xfrm>
                <a:off x="1416825" y="19417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9" name="Google Shape;13039;p35"/>
              <p:cNvSpPr/>
              <p:nvPr/>
            </p:nvSpPr>
            <p:spPr>
              <a:xfrm>
                <a:off x="1531125" y="19417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0" name="Google Shape;13040;p35"/>
              <p:cNvSpPr/>
              <p:nvPr/>
            </p:nvSpPr>
            <p:spPr>
              <a:xfrm>
                <a:off x="1645125" y="19417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1" name="Google Shape;13041;p35"/>
              <p:cNvSpPr/>
              <p:nvPr/>
            </p:nvSpPr>
            <p:spPr>
              <a:xfrm>
                <a:off x="1759425" y="1941750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8"/>
                    </a:lnTo>
                    <a:lnTo>
                      <a:pt x="2108" y="4048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2" name="Google Shape;13042;p35"/>
              <p:cNvSpPr/>
              <p:nvPr/>
            </p:nvSpPr>
            <p:spPr>
              <a:xfrm>
                <a:off x="1416825" y="20950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3" name="Google Shape;13043;p35"/>
              <p:cNvSpPr/>
              <p:nvPr/>
            </p:nvSpPr>
            <p:spPr>
              <a:xfrm>
                <a:off x="1531125" y="20950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4" name="Google Shape;13044;p35"/>
              <p:cNvSpPr/>
              <p:nvPr/>
            </p:nvSpPr>
            <p:spPr>
              <a:xfrm>
                <a:off x="1645125" y="20950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5" name="Google Shape;13045;p35"/>
              <p:cNvSpPr/>
              <p:nvPr/>
            </p:nvSpPr>
            <p:spPr>
              <a:xfrm>
                <a:off x="1759425" y="20950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6" name="Google Shape;13046;p35"/>
              <p:cNvSpPr/>
              <p:nvPr/>
            </p:nvSpPr>
            <p:spPr>
              <a:xfrm>
                <a:off x="1416825" y="22483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7" name="Google Shape;13047;p35"/>
              <p:cNvSpPr/>
              <p:nvPr/>
            </p:nvSpPr>
            <p:spPr>
              <a:xfrm>
                <a:off x="1531125" y="22483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8" name="Google Shape;13048;p35"/>
              <p:cNvSpPr/>
              <p:nvPr/>
            </p:nvSpPr>
            <p:spPr>
              <a:xfrm>
                <a:off x="1645125" y="22483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9" name="Google Shape;13049;p35"/>
              <p:cNvSpPr/>
              <p:nvPr/>
            </p:nvSpPr>
            <p:spPr>
              <a:xfrm>
                <a:off x="1759425" y="224832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0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0" name="Google Shape;13050;p35"/>
              <p:cNvSpPr/>
              <p:nvPr/>
            </p:nvSpPr>
            <p:spPr>
              <a:xfrm>
                <a:off x="1416825" y="16315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1" name="Google Shape;13051;p35"/>
              <p:cNvSpPr/>
              <p:nvPr/>
            </p:nvSpPr>
            <p:spPr>
              <a:xfrm>
                <a:off x="1531125" y="16315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2" name="Google Shape;13052;p35"/>
              <p:cNvSpPr/>
              <p:nvPr/>
            </p:nvSpPr>
            <p:spPr>
              <a:xfrm>
                <a:off x="1645125" y="16315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3" name="Google Shape;13053;p35"/>
              <p:cNvSpPr/>
              <p:nvPr/>
            </p:nvSpPr>
            <p:spPr>
              <a:xfrm>
                <a:off x="1759425" y="1631575"/>
                <a:ext cx="52725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4049" extrusionOk="0">
                    <a:moveTo>
                      <a:pt x="1" y="1"/>
                    </a:moveTo>
                    <a:lnTo>
                      <a:pt x="1" y="4049"/>
                    </a:lnTo>
                    <a:lnTo>
                      <a:pt x="2108" y="4049"/>
                    </a:lnTo>
                    <a:lnTo>
                      <a:pt x="210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4" name="Google Shape;13054;p35"/>
              <p:cNvSpPr/>
              <p:nvPr/>
            </p:nvSpPr>
            <p:spPr>
              <a:xfrm>
                <a:off x="1587100" y="1330350"/>
                <a:ext cx="25" cy="2066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264" fill="none" extrusionOk="0">
                    <a:moveTo>
                      <a:pt x="0" y="1"/>
                    </a:moveTo>
                    <a:lnTo>
                      <a:pt x="0" y="8264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chemeClr val="accent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5" name="Google Shape;13055;p35"/>
              <p:cNvSpPr/>
              <p:nvPr/>
            </p:nvSpPr>
            <p:spPr>
              <a:xfrm>
                <a:off x="1854675" y="1735450"/>
                <a:ext cx="522725" cy="1574625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985" extrusionOk="0">
                    <a:moveTo>
                      <a:pt x="1" y="1"/>
                    </a:moveTo>
                    <a:lnTo>
                      <a:pt x="1" y="62985"/>
                    </a:lnTo>
                    <a:lnTo>
                      <a:pt x="20908" y="62985"/>
                    </a:lnTo>
                    <a:lnTo>
                      <a:pt x="209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6" name="Google Shape;13056;p35"/>
              <p:cNvSpPr/>
              <p:nvPr/>
            </p:nvSpPr>
            <p:spPr>
              <a:xfrm>
                <a:off x="1893075" y="1772075"/>
                <a:ext cx="409300" cy="687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51" extrusionOk="0">
                    <a:moveTo>
                      <a:pt x="1" y="0"/>
                    </a:moveTo>
                    <a:lnTo>
                      <a:pt x="1" y="2751"/>
                    </a:lnTo>
                    <a:lnTo>
                      <a:pt x="16372" y="2751"/>
                    </a:lnTo>
                    <a:lnTo>
                      <a:pt x="163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7" name="Google Shape;13057;p35"/>
              <p:cNvSpPr/>
              <p:nvPr/>
            </p:nvSpPr>
            <p:spPr>
              <a:xfrm>
                <a:off x="1893075" y="1875350"/>
                <a:ext cx="40930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4" extrusionOk="0">
                    <a:moveTo>
                      <a:pt x="1" y="1"/>
                    </a:moveTo>
                    <a:lnTo>
                      <a:pt x="1" y="2763"/>
                    </a:lnTo>
                    <a:lnTo>
                      <a:pt x="16372" y="2763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8" name="Google Shape;13058;p35"/>
              <p:cNvSpPr/>
              <p:nvPr/>
            </p:nvSpPr>
            <p:spPr>
              <a:xfrm>
                <a:off x="1893075" y="1978650"/>
                <a:ext cx="40930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3" extrusionOk="0">
                    <a:moveTo>
                      <a:pt x="1" y="0"/>
                    </a:moveTo>
                    <a:lnTo>
                      <a:pt x="1" y="2763"/>
                    </a:lnTo>
                    <a:lnTo>
                      <a:pt x="16372" y="2763"/>
                    </a:lnTo>
                    <a:lnTo>
                      <a:pt x="163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9" name="Google Shape;13059;p35"/>
              <p:cNvSpPr/>
              <p:nvPr/>
            </p:nvSpPr>
            <p:spPr>
              <a:xfrm>
                <a:off x="1893075" y="2081925"/>
                <a:ext cx="40930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4" extrusionOk="0">
                    <a:moveTo>
                      <a:pt x="1" y="1"/>
                    </a:moveTo>
                    <a:lnTo>
                      <a:pt x="1" y="2763"/>
                    </a:lnTo>
                    <a:lnTo>
                      <a:pt x="16372" y="2763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0" name="Google Shape;13060;p35"/>
              <p:cNvSpPr/>
              <p:nvPr/>
            </p:nvSpPr>
            <p:spPr>
              <a:xfrm>
                <a:off x="1893075" y="2185525"/>
                <a:ext cx="409300" cy="687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51" extrusionOk="0">
                    <a:moveTo>
                      <a:pt x="1" y="0"/>
                    </a:moveTo>
                    <a:lnTo>
                      <a:pt x="1" y="2751"/>
                    </a:lnTo>
                    <a:lnTo>
                      <a:pt x="16372" y="2751"/>
                    </a:lnTo>
                    <a:lnTo>
                      <a:pt x="163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1" name="Google Shape;13061;p35"/>
              <p:cNvSpPr/>
              <p:nvPr/>
            </p:nvSpPr>
            <p:spPr>
              <a:xfrm>
                <a:off x="1893075" y="2288800"/>
                <a:ext cx="409300" cy="687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51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16372" y="2751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2" name="Google Shape;13062;p35"/>
              <p:cNvSpPr/>
              <p:nvPr/>
            </p:nvSpPr>
            <p:spPr>
              <a:xfrm>
                <a:off x="1893075" y="2392100"/>
                <a:ext cx="409300" cy="687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51" extrusionOk="0">
                    <a:moveTo>
                      <a:pt x="1" y="0"/>
                    </a:moveTo>
                    <a:lnTo>
                      <a:pt x="1" y="2750"/>
                    </a:lnTo>
                    <a:lnTo>
                      <a:pt x="16372" y="2750"/>
                    </a:lnTo>
                    <a:lnTo>
                      <a:pt x="163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3" name="Google Shape;13063;p35"/>
              <p:cNvSpPr/>
              <p:nvPr/>
            </p:nvSpPr>
            <p:spPr>
              <a:xfrm>
                <a:off x="1893075" y="2495375"/>
                <a:ext cx="40930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3" extrusionOk="0">
                    <a:moveTo>
                      <a:pt x="1" y="1"/>
                    </a:moveTo>
                    <a:lnTo>
                      <a:pt x="1" y="2763"/>
                    </a:lnTo>
                    <a:lnTo>
                      <a:pt x="16372" y="2763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4" name="Google Shape;13064;p35"/>
              <p:cNvSpPr/>
              <p:nvPr/>
            </p:nvSpPr>
            <p:spPr>
              <a:xfrm>
                <a:off x="1893075" y="2598675"/>
                <a:ext cx="40930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3" extrusionOk="0">
                    <a:moveTo>
                      <a:pt x="1" y="0"/>
                    </a:moveTo>
                    <a:lnTo>
                      <a:pt x="1" y="2762"/>
                    </a:lnTo>
                    <a:lnTo>
                      <a:pt x="16372" y="2762"/>
                    </a:lnTo>
                    <a:lnTo>
                      <a:pt x="163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5" name="Google Shape;13065;p35"/>
              <p:cNvSpPr/>
              <p:nvPr/>
            </p:nvSpPr>
            <p:spPr>
              <a:xfrm>
                <a:off x="1893075" y="2701950"/>
                <a:ext cx="40930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3" extrusionOk="0">
                    <a:moveTo>
                      <a:pt x="1" y="1"/>
                    </a:moveTo>
                    <a:lnTo>
                      <a:pt x="1" y="2763"/>
                    </a:lnTo>
                    <a:lnTo>
                      <a:pt x="16372" y="2763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6" name="Google Shape;13066;p35"/>
              <p:cNvSpPr/>
              <p:nvPr/>
            </p:nvSpPr>
            <p:spPr>
              <a:xfrm>
                <a:off x="1893075" y="2805525"/>
                <a:ext cx="40930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16372" y="2751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7" name="Google Shape;13067;p35"/>
              <p:cNvSpPr/>
              <p:nvPr/>
            </p:nvSpPr>
            <p:spPr>
              <a:xfrm>
                <a:off x="1893075" y="2908825"/>
                <a:ext cx="409300" cy="687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51" extrusionOk="0">
                    <a:moveTo>
                      <a:pt x="1" y="0"/>
                    </a:moveTo>
                    <a:lnTo>
                      <a:pt x="1" y="2751"/>
                    </a:lnTo>
                    <a:lnTo>
                      <a:pt x="16372" y="2751"/>
                    </a:lnTo>
                    <a:lnTo>
                      <a:pt x="163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8" name="Google Shape;13068;p35"/>
              <p:cNvSpPr/>
              <p:nvPr/>
            </p:nvSpPr>
            <p:spPr>
              <a:xfrm>
                <a:off x="1893075" y="3012100"/>
                <a:ext cx="40930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16372" y="2751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9" name="Google Shape;13069;p35"/>
              <p:cNvSpPr/>
              <p:nvPr/>
            </p:nvSpPr>
            <p:spPr>
              <a:xfrm>
                <a:off x="1893075" y="3115400"/>
                <a:ext cx="40930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3" extrusionOk="0">
                    <a:moveTo>
                      <a:pt x="1" y="0"/>
                    </a:moveTo>
                    <a:lnTo>
                      <a:pt x="1" y="2762"/>
                    </a:lnTo>
                    <a:lnTo>
                      <a:pt x="16372" y="2762"/>
                    </a:lnTo>
                    <a:lnTo>
                      <a:pt x="163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0" name="Google Shape;13070;p35"/>
              <p:cNvSpPr/>
              <p:nvPr/>
            </p:nvSpPr>
            <p:spPr>
              <a:xfrm>
                <a:off x="1893075" y="3218675"/>
                <a:ext cx="40930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2763" extrusionOk="0">
                    <a:moveTo>
                      <a:pt x="1" y="1"/>
                    </a:moveTo>
                    <a:lnTo>
                      <a:pt x="1" y="2763"/>
                    </a:lnTo>
                    <a:lnTo>
                      <a:pt x="16372" y="2763"/>
                    </a:lnTo>
                    <a:lnTo>
                      <a:pt x="163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1" name="Google Shape;13071;p35"/>
              <p:cNvSpPr/>
              <p:nvPr/>
            </p:nvSpPr>
            <p:spPr>
              <a:xfrm>
                <a:off x="1860625" y="1670875"/>
                <a:ext cx="492350" cy="66700"/>
              </a:xfrm>
              <a:custGeom>
                <a:avLst/>
                <a:gdLst/>
                <a:ahLst/>
                <a:cxnLst/>
                <a:rect l="l" t="t" r="r" b="b"/>
                <a:pathLst>
                  <a:path w="19694" h="2668" extrusionOk="0">
                    <a:moveTo>
                      <a:pt x="1" y="0"/>
                    </a:moveTo>
                    <a:lnTo>
                      <a:pt x="1" y="2667"/>
                    </a:lnTo>
                    <a:lnTo>
                      <a:pt x="19694" y="2667"/>
                    </a:lnTo>
                    <a:lnTo>
                      <a:pt x="196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2" name="Google Shape;13072;p35"/>
              <p:cNvSpPr/>
              <p:nvPr/>
            </p:nvSpPr>
            <p:spPr>
              <a:xfrm>
                <a:off x="2024950" y="1539000"/>
                <a:ext cx="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5597" fill="none" extrusionOk="0">
                    <a:moveTo>
                      <a:pt x="0" y="1"/>
                    </a:moveTo>
                    <a:lnTo>
                      <a:pt x="0" y="5597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chemeClr val="accent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3" name="Google Shape;13073;p35"/>
              <p:cNvSpPr/>
              <p:nvPr/>
            </p:nvSpPr>
            <p:spPr>
              <a:xfrm>
                <a:off x="1747225" y="1911950"/>
                <a:ext cx="1207625" cy="1681225"/>
              </a:xfrm>
              <a:custGeom>
                <a:avLst/>
                <a:gdLst/>
                <a:ahLst/>
                <a:cxnLst/>
                <a:rect l="l" t="t" r="r" b="b"/>
                <a:pathLst>
                  <a:path w="48305" h="67249" extrusionOk="0">
                    <a:moveTo>
                      <a:pt x="37339" y="23028"/>
                    </a:moveTo>
                    <a:lnTo>
                      <a:pt x="37339" y="23028"/>
                    </a:lnTo>
                    <a:cubicBezTo>
                      <a:pt x="37029" y="23254"/>
                      <a:pt x="36755" y="23528"/>
                      <a:pt x="36529" y="23850"/>
                    </a:cubicBezTo>
                    <a:cubicBezTo>
                      <a:pt x="36493" y="23588"/>
                      <a:pt x="36434" y="23326"/>
                      <a:pt x="36362" y="23076"/>
                    </a:cubicBezTo>
                    <a:lnTo>
                      <a:pt x="37339" y="23028"/>
                    </a:lnTo>
                    <a:close/>
                    <a:moveTo>
                      <a:pt x="32457" y="40911"/>
                    </a:moveTo>
                    <a:lnTo>
                      <a:pt x="32493" y="41149"/>
                    </a:lnTo>
                    <a:cubicBezTo>
                      <a:pt x="32898" y="43912"/>
                      <a:pt x="33231" y="46674"/>
                      <a:pt x="33505" y="49448"/>
                    </a:cubicBezTo>
                    <a:cubicBezTo>
                      <a:pt x="33350" y="49376"/>
                      <a:pt x="33183" y="49305"/>
                      <a:pt x="33017" y="49234"/>
                    </a:cubicBezTo>
                    <a:cubicBezTo>
                      <a:pt x="32517" y="49007"/>
                      <a:pt x="32005" y="48757"/>
                      <a:pt x="31517" y="48495"/>
                    </a:cubicBezTo>
                    <a:cubicBezTo>
                      <a:pt x="30516" y="47995"/>
                      <a:pt x="29552" y="47400"/>
                      <a:pt x="28623" y="46769"/>
                    </a:cubicBezTo>
                    <a:cubicBezTo>
                      <a:pt x="27909" y="46269"/>
                      <a:pt x="27206" y="45757"/>
                      <a:pt x="26528" y="45197"/>
                    </a:cubicBezTo>
                    <a:lnTo>
                      <a:pt x="30886" y="45066"/>
                    </a:lnTo>
                    <a:cubicBezTo>
                      <a:pt x="30850" y="43852"/>
                      <a:pt x="30100" y="42673"/>
                      <a:pt x="29016" y="42114"/>
                    </a:cubicBezTo>
                    <a:cubicBezTo>
                      <a:pt x="28539" y="41867"/>
                      <a:pt x="28001" y="41745"/>
                      <a:pt x="27463" y="41745"/>
                    </a:cubicBezTo>
                    <a:cubicBezTo>
                      <a:pt x="26779" y="41745"/>
                      <a:pt x="26094" y="41942"/>
                      <a:pt x="25528" y="42328"/>
                    </a:cubicBezTo>
                    <a:cubicBezTo>
                      <a:pt x="25528" y="41923"/>
                      <a:pt x="25456" y="41518"/>
                      <a:pt x="25361" y="41125"/>
                    </a:cubicBezTo>
                    <a:lnTo>
                      <a:pt x="32457" y="40911"/>
                    </a:lnTo>
                    <a:close/>
                    <a:moveTo>
                      <a:pt x="23398" y="0"/>
                    </a:moveTo>
                    <a:cubicBezTo>
                      <a:pt x="19916" y="0"/>
                      <a:pt x="16589" y="2611"/>
                      <a:pt x="15788" y="6014"/>
                    </a:cubicBezTo>
                    <a:cubicBezTo>
                      <a:pt x="14946" y="5116"/>
                      <a:pt x="13701" y="4690"/>
                      <a:pt x="12449" y="4690"/>
                    </a:cubicBezTo>
                    <a:cubicBezTo>
                      <a:pt x="11825" y="4690"/>
                      <a:pt x="11199" y="4796"/>
                      <a:pt x="10621" y="5002"/>
                    </a:cubicBezTo>
                    <a:cubicBezTo>
                      <a:pt x="8895" y="5633"/>
                      <a:pt x="7549" y="7086"/>
                      <a:pt x="6763" y="8752"/>
                    </a:cubicBezTo>
                    <a:cubicBezTo>
                      <a:pt x="5978" y="10419"/>
                      <a:pt x="5716" y="12289"/>
                      <a:pt x="5680" y="14134"/>
                    </a:cubicBezTo>
                    <a:cubicBezTo>
                      <a:pt x="5404" y="14063"/>
                      <a:pt x="5129" y="14029"/>
                      <a:pt x="4856" y="14029"/>
                    </a:cubicBezTo>
                    <a:cubicBezTo>
                      <a:pt x="3351" y="14029"/>
                      <a:pt x="1948" y="15058"/>
                      <a:pt x="1263" y="16480"/>
                    </a:cubicBezTo>
                    <a:cubicBezTo>
                      <a:pt x="1048" y="16932"/>
                      <a:pt x="894" y="17420"/>
                      <a:pt x="787" y="17920"/>
                    </a:cubicBezTo>
                    <a:cubicBezTo>
                      <a:pt x="691" y="18408"/>
                      <a:pt x="656" y="18897"/>
                      <a:pt x="644" y="19397"/>
                    </a:cubicBezTo>
                    <a:cubicBezTo>
                      <a:pt x="632" y="20242"/>
                      <a:pt x="739" y="21099"/>
                      <a:pt x="894" y="21921"/>
                    </a:cubicBezTo>
                    <a:lnTo>
                      <a:pt x="4954" y="21814"/>
                    </a:lnTo>
                    <a:lnTo>
                      <a:pt x="4954" y="21814"/>
                    </a:lnTo>
                    <a:cubicBezTo>
                      <a:pt x="4632" y="22564"/>
                      <a:pt x="4466" y="23385"/>
                      <a:pt x="4537" y="24207"/>
                    </a:cubicBezTo>
                    <a:cubicBezTo>
                      <a:pt x="4281" y="23866"/>
                      <a:pt x="3907" y="23742"/>
                      <a:pt x="3493" y="23742"/>
                    </a:cubicBezTo>
                    <a:cubicBezTo>
                      <a:pt x="2981" y="23742"/>
                      <a:pt x="2410" y="23931"/>
                      <a:pt x="1930" y="24135"/>
                    </a:cubicBezTo>
                    <a:cubicBezTo>
                      <a:pt x="1060" y="24504"/>
                      <a:pt x="453" y="25350"/>
                      <a:pt x="227" y="26267"/>
                    </a:cubicBezTo>
                    <a:cubicBezTo>
                      <a:pt x="1" y="27183"/>
                      <a:pt x="120" y="28148"/>
                      <a:pt x="370" y="29053"/>
                    </a:cubicBezTo>
                    <a:lnTo>
                      <a:pt x="12562" y="28826"/>
                    </a:lnTo>
                    <a:lnTo>
                      <a:pt x="12562" y="28826"/>
                    </a:lnTo>
                    <a:cubicBezTo>
                      <a:pt x="11621" y="30600"/>
                      <a:pt x="11407" y="32755"/>
                      <a:pt x="12086" y="34637"/>
                    </a:cubicBezTo>
                    <a:cubicBezTo>
                      <a:pt x="12109" y="34684"/>
                      <a:pt x="12431" y="34922"/>
                      <a:pt x="12467" y="34958"/>
                    </a:cubicBezTo>
                    <a:lnTo>
                      <a:pt x="27980" y="34660"/>
                    </a:lnTo>
                    <a:lnTo>
                      <a:pt x="27980" y="34660"/>
                    </a:lnTo>
                    <a:cubicBezTo>
                      <a:pt x="26980" y="35268"/>
                      <a:pt x="26183" y="36232"/>
                      <a:pt x="25885" y="37363"/>
                    </a:cubicBezTo>
                    <a:cubicBezTo>
                      <a:pt x="25361" y="36907"/>
                      <a:pt x="24669" y="36678"/>
                      <a:pt x="23976" y="36678"/>
                    </a:cubicBezTo>
                    <a:cubicBezTo>
                      <a:pt x="23329" y="36678"/>
                      <a:pt x="22682" y="36878"/>
                      <a:pt x="22170" y="37280"/>
                    </a:cubicBezTo>
                    <a:cubicBezTo>
                      <a:pt x="22158" y="37292"/>
                      <a:pt x="22146" y="37304"/>
                      <a:pt x="22123" y="37315"/>
                    </a:cubicBezTo>
                    <a:cubicBezTo>
                      <a:pt x="21646" y="37101"/>
                      <a:pt x="21146" y="36958"/>
                      <a:pt x="20622" y="36887"/>
                    </a:cubicBezTo>
                    <a:cubicBezTo>
                      <a:pt x="20422" y="36863"/>
                      <a:pt x="20222" y="36851"/>
                      <a:pt x="20021" y="36851"/>
                    </a:cubicBezTo>
                    <a:cubicBezTo>
                      <a:pt x="17576" y="36851"/>
                      <a:pt x="15189" y="38617"/>
                      <a:pt x="14562" y="40995"/>
                    </a:cubicBezTo>
                    <a:cubicBezTo>
                      <a:pt x="13920" y="40439"/>
                      <a:pt x="13070" y="40159"/>
                      <a:pt x="12221" y="40159"/>
                    </a:cubicBezTo>
                    <a:cubicBezTo>
                      <a:pt x="11432" y="40159"/>
                      <a:pt x="10645" y="40400"/>
                      <a:pt x="10026" y="40887"/>
                    </a:cubicBezTo>
                    <a:cubicBezTo>
                      <a:pt x="8740" y="41911"/>
                      <a:pt x="8323" y="43876"/>
                      <a:pt x="9097" y="45328"/>
                    </a:cubicBezTo>
                    <a:cubicBezTo>
                      <a:pt x="9288" y="45340"/>
                      <a:pt x="9597" y="45709"/>
                      <a:pt x="9800" y="45721"/>
                    </a:cubicBezTo>
                    <a:lnTo>
                      <a:pt x="25194" y="45245"/>
                    </a:lnTo>
                    <a:cubicBezTo>
                      <a:pt x="25218" y="45281"/>
                      <a:pt x="25254" y="45316"/>
                      <a:pt x="25290" y="45352"/>
                    </a:cubicBezTo>
                    <a:cubicBezTo>
                      <a:pt x="25671" y="45805"/>
                      <a:pt x="26099" y="46209"/>
                      <a:pt x="26516" y="46638"/>
                    </a:cubicBezTo>
                    <a:cubicBezTo>
                      <a:pt x="26730" y="46840"/>
                      <a:pt x="26956" y="47031"/>
                      <a:pt x="27183" y="47221"/>
                    </a:cubicBezTo>
                    <a:cubicBezTo>
                      <a:pt x="27397" y="47424"/>
                      <a:pt x="27623" y="47614"/>
                      <a:pt x="27861" y="47793"/>
                    </a:cubicBezTo>
                    <a:cubicBezTo>
                      <a:pt x="28778" y="48555"/>
                      <a:pt x="29778" y="49198"/>
                      <a:pt x="30802" y="49805"/>
                    </a:cubicBezTo>
                    <a:cubicBezTo>
                      <a:pt x="31314" y="50103"/>
                      <a:pt x="31850" y="50365"/>
                      <a:pt x="32386" y="50627"/>
                    </a:cubicBezTo>
                    <a:cubicBezTo>
                      <a:pt x="32660" y="50746"/>
                      <a:pt x="32933" y="50877"/>
                      <a:pt x="33219" y="50984"/>
                    </a:cubicBezTo>
                    <a:cubicBezTo>
                      <a:pt x="33350" y="51043"/>
                      <a:pt x="33493" y="51103"/>
                      <a:pt x="33636" y="51151"/>
                    </a:cubicBezTo>
                    <a:lnTo>
                      <a:pt x="33672" y="51162"/>
                    </a:lnTo>
                    <a:cubicBezTo>
                      <a:pt x="33755" y="52020"/>
                      <a:pt x="33826" y="52877"/>
                      <a:pt x="33886" y="53734"/>
                    </a:cubicBezTo>
                    <a:lnTo>
                      <a:pt x="34124" y="56901"/>
                    </a:lnTo>
                    <a:lnTo>
                      <a:pt x="34243" y="60056"/>
                    </a:lnTo>
                    <a:cubicBezTo>
                      <a:pt x="34267" y="60592"/>
                      <a:pt x="34303" y="61116"/>
                      <a:pt x="34326" y="61640"/>
                    </a:cubicBezTo>
                    <a:lnTo>
                      <a:pt x="34338" y="63235"/>
                    </a:lnTo>
                    <a:cubicBezTo>
                      <a:pt x="34350" y="64283"/>
                      <a:pt x="34362" y="65355"/>
                      <a:pt x="34410" y="66414"/>
                    </a:cubicBezTo>
                    <a:lnTo>
                      <a:pt x="34422" y="66462"/>
                    </a:lnTo>
                    <a:cubicBezTo>
                      <a:pt x="34433" y="66900"/>
                      <a:pt x="34802" y="67249"/>
                      <a:pt x="35236" y="67249"/>
                    </a:cubicBezTo>
                    <a:cubicBezTo>
                      <a:pt x="35250" y="67249"/>
                      <a:pt x="35265" y="67248"/>
                      <a:pt x="35279" y="67248"/>
                    </a:cubicBezTo>
                    <a:cubicBezTo>
                      <a:pt x="35672" y="67236"/>
                      <a:pt x="35993" y="66938"/>
                      <a:pt x="36053" y="66557"/>
                    </a:cubicBezTo>
                    <a:cubicBezTo>
                      <a:pt x="36220" y="65486"/>
                      <a:pt x="36362" y="64414"/>
                      <a:pt x="36505" y="63331"/>
                    </a:cubicBezTo>
                    <a:lnTo>
                      <a:pt x="36684" y="61711"/>
                    </a:lnTo>
                    <a:cubicBezTo>
                      <a:pt x="36720" y="61176"/>
                      <a:pt x="36755" y="60640"/>
                      <a:pt x="36779" y="60092"/>
                    </a:cubicBezTo>
                    <a:cubicBezTo>
                      <a:pt x="36827" y="59009"/>
                      <a:pt x="36910" y="57925"/>
                      <a:pt x="36934" y="56842"/>
                    </a:cubicBezTo>
                    <a:lnTo>
                      <a:pt x="36898" y="53579"/>
                    </a:lnTo>
                    <a:cubicBezTo>
                      <a:pt x="36886" y="52496"/>
                      <a:pt x="36803" y="51412"/>
                      <a:pt x="36720" y="50329"/>
                    </a:cubicBezTo>
                    <a:cubicBezTo>
                      <a:pt x="36648" y="49246"/>
                      <a:pt x="36589" y="48162"/>
                      <a:pt x="36458" y="47090"/>
                    </a:cubicBezTo>
                    <a:lnTo>
                      <a:pt x="36053" y="43864"/>
                    </a:lnTo>
                    <a:cubicBezTo>
                      <a:pt x="35910" y="42840"/>
                      <a:pt x="35719" y="41828"/>
                      <a:pt x="35553" y="40816"/>
                    </a:cubicBezTo>
                    <a:lnTo>
                      <a:pt x="39244" y="40697"/>
                    </a:lnTo>
                    <a:cubicBezTo>
                      <a:pt x="39220" y="39697"/>
                      <a:pt x="38613" y="38732"/>
                      <a:pt x="37720" y="38280"/>
                    </a:cubicBezTo>
                    <a:cubicBezTo>
                      <a:pt x="37332" y="38080"/>
                      <a:pt x="36897" y="37982"/>
                      <a:pt x="36462" y="37982"/>
                    </a:cubicBezTo>
                    <a:cubicBezTo>
                      <a:pt x="35989" y="37982"/>
                      <a:pt x="35516" y="38098"/>
                      <a:pt x="35100" y="38328"/>
                    </a:cubicBezTo>
                    <a:lnTo>
                      <a:pt x="34922" y="37470"/>
                    </a:lnTo>
                    <a:cubicBezTo>
                      <a:pt x="34707" y="36494"/>
                      <a:pt x="34517" y="35506"/>
                      <a:pt x="34279" y="34541"/>
                    </a:cubicBezTo>
                    <a:lnTo>
                      <a:pt x="48114" y="34279"/>
                    </a:lnTo>
                    <a:cubicBezTo>
                      <a:pt x="48304" y="32148"/>
                      <a:pt x="46768" y="30922"/>
                      <a:pt x="46268" y="28850"/>
                    </a:cubicBezTo>
                    <a:cubicBezTo>
                      <a:pt x="45733" y="26588"/>
                      <a:pt x="44685" y="24326"/>
                      <a:pt x="42744" y="23052"/>
                    </a:cubicBezTo>
                    <a:cubicBezTo>
                      <a:pt x="42423" y="22838"/>
                      <a:pt x="42054" y="22671"/>
                      <a:pt x="41684" y="22540"/>
                    </a:cubicBezTo>
                    <a:cubicBezTo>
                      <a:pt x="42077" y="20921"/>
                      <a:pt x="41625" y="19099"/>
                      <a:pt x="40482" y="17873"/>
                    </a:cubicBezTo>
                    <a:cubicBezTo>
                      <a:pt x="39827" y="17158"/>
                      <a:pt x="38946" y="16658"/>
                      <a:pt x="38005" y="16408"/>
                    </a:cubicBezTo>
                    <a:cubicBezTo>
                      <a:pt x="37958" y="15265"/>
                      <a:pt x="37898" y="14098"/>
                      <a:pt x="38017" y="12812"/>
                    </a:cubicBezTo>
                    <a:cubicBezTo>
                      <a:pt x="38077" y="12217"/>
                      <a:pt x="38041" y="11610"/>
                      <a:pt x="37910" y="11027"/>
                    </a:cubicBezTo>
                    <a:cubicBezTo>
                      <a:pt x="37767" y="10324"/>
                      <a:pt x="37493" y="9645"/>
                      <a:pt x="37124" y="9038"/>
                    </a:cubicBezTo>
                    <a:cubicBezTo>
                      <a:pt x="36851" y="8598"/>
                      <a:pt x="36517" y="8193"/>
                      <a:pt x="36136" y="7836"/>
                    </a:cubicBezTo>
                    <a:cubicBezTo>
                      <a:pt x="35017" y="6776"/>
                      <a:pt x="33478" y="6187"/>
                      <a:pt x="31942" y="6187"/>
                    </a:cubicBezTo>
                    <a:cubicBezTo>
                      <a:pt x="31648" y="6187"/>
                      <a:pt x="31355" y="6208"/>
                      <a:pt x="31064" y="6252"/>
                    </a:cubicBezTo>
                    <a:cubicBezTo>
                      <a:pt x="30350" y="2799"/>
                      <a:pt x="27052" y="49"/>
                      <a:pt x="23516" y="1"/>
                    </a:cubicBezTo>
                    <a:cubicBezTo>
                      <a:pt x="23476" y="1"/>
                      <a:pt x="23437" y="0"/>
                      <a:pt x="23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074" name="Google Shape;13074;p35"/>
            <p:cNvGrpSpPr/>
            <p:nvPr/>
          </p:nvGrpSpPr>
          <p:grpSpPr>
            <a:xfrm>
              <a:off x="2328875" y="3955846"/>
              <a:ext cx="4038589" cy="1031206"/>
              <a:chOff x="5399525" y="2431675"/>
              <a:chExt cx="4038589" cy="1031206"/>
            </a:xfrm>
          </p:grpSpPr>
          <p:sp>
            <p:nvSpPr>
              <p:cNvPr id="13075" name="Google Shape;13075;p35"/>
              <p:cNvSpPr/>
              <p:nvPr/>
            </p:nvSpPr>
            <p:spPr>
              <a:xfrm>
                <a:off x="6401675" y="2611475"/>
                <a:ext cx="357825" cy="699674"/>
              </a:xfrm>
              <a:custGeom>
                <a:avLst/>
                <a:gdLst/>
                <a:ahLst/>
                <a:cxnLst/>
                <a:rect l="l" t="t" r="r" b="b"/>
                <a:pathLst>
                  <a:path w="14313" h="22991" extrusionOk="0">
                    <a:moveTo>
                      <a:pt x="1" y="0"/>
                    </a:moveTo>
                    <a:lnTo>
                      <a:pt x="1" y="22991"/>
                    </a:lnTo>
                    <a:lnTo>
                      <a:pt x="14312" y="22991"/>
                    </a:lnTo>
                    <a:lnTo>
                      <a:pt x="1431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6" name="Google Shape;13076;p35"/>
              <p:cNvSpPr/>
              <p:nvPr/>
            </p:nvSpPr>
            <p:spPr>
              <a:xfrm>
                <a:off x="6434125" y="2664750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" y="2131"/>
                    </a:lnTo>
                    <a:lnTo>
                      <a:pt x="11978" y="2131"/>
                    </a:ln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7" name="Google Shape;13077;p35"/>
              <p:cNvSpPr/>
              <p:nvPr/>
            </p:nvSpPr>
            <p:spPr>
              <a:xfrm>
                <a:off x="6434125" y="2664750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1978" y="0"/>
                    </a:lnTo>
                    <a:lnTo>
                      <a:pt x="11978" y="2131"/>
                    </a:lnTo>
                    <a:lnTo>
                      <a:pt x="1" y="213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8" name="Google Shape;13078;p35"/>
              <p:cNvSpPr/>
              <p:nvPr/>
            </p:nvSpPr>
            <p:spPr>
              <a:xfrm>
                <a:off x="6434125" y="2664750"/>
                <a:ext cx="29947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7" extrusionOk="0">
                    <a:moveTo>
                      <a:pt x="108" y="0"/>
                    </a:moveTo>
                    <a:lnTo>
                      <a:pt x="1" y="48"/>
                    </a:lnTo>
                    <a:lnTo>
                      <a:pt x="1" y="107"/>
                    </a:lnTo>
                    <a:cubicBezTo>
                      <a:pt x="1465" y="119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9" name="Google Shape;13079;p35"/>
              <p:cNvSpPr/>
              <p:nvPr/>
            </p:nvSpPr>
            <p:spPr>
              <a:xfrm>
                <a:off x="6434125" y="2752250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" y="2132"/>
                    </a:lnTo>
                    <a:lnTo>
                      <a:pt x="11978" y="2132"/>
                    </a:ln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0" name="Google Shape;13080;p35"/>
              <p:cNvSpPr/>
              <p:nvPr/>
            </p:nvSpPr>
            <p:spPr>
              <a:xfrm>
                <a:off x="6434125" y="2752250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1978" y="1"/>
                    </a:lnTo>
                    <a:lnTo>
                      <a:pt x="11978" y="2132"/>
                    </a:lnTo>
                    <a:lnTo>
                      <a:pt x="1" y="213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1" name="Google Shape;13081;p35"/>
              <p:cNvSpPr/>
              <p:nvPr/>
            </p:nvSpPr>
            <p:spPr>
              <a:xfrm>
                <a:off x="6434125" y="2752250"/>
                <a:ext cx="29947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8" extrusionOk="0">
                    <a:moveTo>
                      <a:pt x="108" y="1"/>
                    </a:moveTo>
                    <a:lnTo>
                      <a:pt x="1" y="48"/>
                    </a:lnTo>
                    <a:lnTo>
                      <a:pt x="1" y="108"/>
                    </a:lnTo>
                    <a:cubicBezTo>
                      <a:pt x="1465" y="108"/>
                      <a:pt x="11776" y="179"/>
                      <a:pt x="11895" y="441"/>
                    </a:cubicBezTo>
                    <a:cubicBezTo>
                      <a:pt x="11919" y="513"/>
                      <a:pt x="11954" y="691"/>
                      <a:pt x="11978" y="917"/>
                    </a:cubicBez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2" name="Google Shape;13082;p35"/>
              <p:cNvSpPr/>
              <p:nvPr/>
            </p:nvSpPr>
            <p:spPr>
              <a:xfrm>
                <a:off x="6434125" y="2839775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" y="2131"/>
                    </a:lnTo>
                    <a:lnTo>
                      <a:pt x="11978" y="2131"/>
                    </a:ln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3" name="Google Shape;13083;p35"/>
              <p:cNvSpPr/>
              <p:nvPr/>
            </p:nvSpPr>
            <p:spPr>
              <a:xfrm>
                <a:off x="6434125" y="2839775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1978" y="0"/>
                    </a:lnTo>
                    <a:lnTo>
                      <a:pt x="11978" y="2131"/>
                    </a:lnTo>
                    <a:lnTo>
                      <a:pt x="1" y="213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4" name="Google Shape;13084;p35"/>
              <p:cNvSpPr/>
              <p:nvPr/>
            </p:nvSpPr>
            <p:spPr>
              <a:xfrm>
                <a:off x="6434125" y="2839775"/>
                <a:ext cx="29947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7" extrusionOk="0">
                    <a:moveTo>
                      <a:pt x="108" y="0"/>
                    </a:moveTo>
                    <a:lnTo>
                      <a:pt x="1" y="48"/>
                    </a:lnTo>
                    <a:lnTo>
                      <a:pt x="1" y="107"/>
                    </a:lnTo>
                    <a:cubicBezTo>
                      <a:pt x="1465" y="107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5" name="Google Shape;13085;p35"/>
              <p:cNvSpPr/>
              <p:nvPr/>
            </p:nvSpPr>
            <p:spPr>
              <a:xfrm>
                <a:off x="6434125" y="2927275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" y="2132"/>
                    </a:lnTo>
                    <a:lnTo>
                      <a:pt x="11978" y="2132"/>
                    </a:ln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6" name="Google Shape;13086;p35"/>
              <p:cNvSpPr/>
              <p:nvPr/>
            </p:nvSpPr>
            <p:spPr>
              <a:xfrm>
                <a:off x="6434125" y="2927275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1978" y="1"/>
                    </a:lnTo>
                    <a:lnTo>
                      <a:pt x="11978" y="2132"/>
                    </a:lnTo>
                    <a:lnTo>
                      <a:pt x="1" y="213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7" name="Google Shape;13087;p35"/>
              <p:cNvSpPr/>
              <p:nvPr/>
            </p:nvSpPr>
            <p:spPr>
              <a:xfrm>
                <a:off x="6434125" y="2927275"/>
                <a:ext cx="29947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8" extrusionOk="0">
                    <a:moveTo>
                      <a:pt x="108" y="1"/>
                    </a:moveTo>
                    <a:lnTo>
                      <a:pt x="1" y="36"/>
                    </a:lnTo>
                    <a:lnTo>
                      <a:pt x="1" y="108"/>
                    </a:lnTo>
                    <a:cubicBezTo>
                      <a:pt x="1465" y="108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8" name="Google Shape;13088;p35"/>
              <p:cNvSpPr/>
              <p:nvPr/>
            </p:nvSpPr>
            <p:spPr>
              <a:xfrm>
                <a:off x="6502300" y="2504000"/>
                <a:ext cx="25" cy="113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538" fill="none" extrusionOk="0">
                    <a:moveTo>
                      <a:pt x="0" y="1"/>
                    </a:moveTo>
                    <a:lnTo>
                      <a:pt x="0" y="4537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9" name="Google Shape;13089;p35"/>
              <p:cNvSpPr/>
              <p:nvPr/>
            </p:nvSpPr>
            <p:spPr>
              <a:xfrm>
                <a:off x="6572825" y="2558775"/>
                <a:ext cx="25" cy="58675"/>
              </a:xfrm>
              <a:custGeom>
                <a:avLst/>
                <a:gdLst/>
                <a:ahLst/>
                <a:cxnLst/>
                <a:rect l="l" t="t" r="r" b="b"/>
                <a:pathLst>
                  <a:path w="1" h="2347" fill="none" extrusionOk="0">
                    <a:moveTo>
                      <a:pt x="1" y="1"/>
                    </a:moveTo>
                    <a:lnTo>
                      <a:pt x="1" y="2346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0" name="Google Shape;13090;p35"/>
              <p:cNvSpPr/>
              <p:nvPr/>
            </p:nvSpPr>
            <p:spPr>
              <a:xfrm>
                <a:off x="5517350" y="2574250"/>
                <a:ext cx="380725" cy="739112"/>
              </a:xfrm>
              <a:custGeom>
                <a:avLst/>
                <a:gdLst/>
                <a:ahLst/>
                <a:cxnLst/>
                <a:rect l="l" t="t" r="r" b="b"/>
                <a:pathLst>
                  <a:path w="15229" h="24480" extrusionOk="0">
                    <a:moveTo>
                      <a:pt x="0" y="1"/>
                    </a:moveTo>
                    <a:lnTo>
                      <a:pt x="0" y="24480"/>
                    </a:lnTo>
                    <a:lnTo>
                      <a:pt x="15228" y="24480"/>
                    </a:lnTo>
                    <a:lnTo>
                      <a:pt x="152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1" name="Google Shape;13091;p35"/>
              <p:cNvSpPr/>
              <p:nvPr/>
            </p:nvSpPr>
            <p:spPr>
              <a:xfrm>
                <a:off x="5551575" y="2631100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2" name="Google Shape;13092;p35"/>
              <p:cNvSpPr/>
              <p:nvPr/>
            </p:nvSpPr>
            <p:spPr>
              <a:xfrm>
                <a:off x="5551575" y="2631100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12776" y="1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3" name="Google Shape;13093;p35"/>
              <p:cNvSpPr/>
              <p:nvPr/>
            </p:nvSpPr>
            <p:spPr>
              <a:xfrm>
                <a:off x="5551575" y="2631100"/>
                <a:ext cx="319400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8" extrusionOk="0">
                    <a:moveTo>
                      <a:pt x="120" y="1"/>
                    </a:moveTo>
                    <a:lnTo>
                      <a:pt x="0" y="37"/>
                    </a:lnTo>
                    <a:lnTo>
                      <a:pt x="0" y="108"/>
                    </a:lnTo>
                    <a:cubicBezTo>
                      <a:pt x="1572" y="108"/>
                      <a:pt x="12550" y="191"/>
                      <a:pt x="12669" y="453"/>
                    </a:cubicBezTo>
                    <a:cubicBezTo>
                      <a:pt x="12704" y="537"/>
                      <a:pt x="12740" y="727"/>
                      <a:pt x="12776" y="977"/>
                    </a:cubicBez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4" name="Google Shape;13094;p35"/>
              <p:cNvSpPr/>
              <p:nvPr/>
            </p:nvSpPr>
            <p:spPr>
              <a:xfrm>
                <a:off x="5551575" y="2724275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5" name="Google Shape;13095;p35"/>
              <p:cNvSpPr/>
              <p:nvPr/>
            </p:nvSpPr>
            <p:spPr>
              <a:xfrm>
                <a:off x="5551575" y="2724275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12776" y="0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6" name="Google Shape;13096;p35"/>
              <p:cNvSpPr/>
              <p:nvPr/>
            </p:nvSpPr>
            <p:spPr>
              <a:xfrm>
                <a:off x="5551575" y="2724275"/>
                <a:ext cx="319400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7" extrusionOk="0">
                    <a:moveTo>
                      <a:pt x="120" y="0"/>
                    </a:moveTo>
                    <a:lnTo>
                      <a:pt x="0" y="36"/>
                    </a:lnTo>
                    <a:lnTo>
                      <a:pt x="0" y="108"/>
                    </a:lnTo>
                    <a:cubicBezTo>
                      <a:pt x="1572" y="108"/>
                      <a:pt x="12550" y="191"/>
                      <a:pt x="12669" y="453"/>
                    </a:cubicBezTo>
                    <a:cubicBezTo>
                      <a:pt x="12704" y="536"/>
                      <a:pt x="12740" y="727"/>
                      <a:pt x="12776" y="977"/>
                    </a:cubicBez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7" name="Google Shape;13097;p35"/>
              <p:cNvSpPr/>
              <p:nvPr/>
            </p:nvSpPr>
            <p:spPr>
              <a:xfrm>
                <a:off x="5551575" y="2817450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0" y="2262"/>
                    </a:lnTo>
                    <a:lnTo>
                      <a:pt x="12776" y="2262"/>
                    </a:ln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8" name="Google Shape;13098;p35"/>
              <p:cNvSpPr/>
              <p:nvPr/>
            </p:nvSpPr>
            <p:spPr>
              <a:xfrm>
                <a:off x="5551575" y="2817450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12776" y="0"/>
                    </a:lnTo>
                    <a:lnTo>
                      <a:pt x="12776" y="2262"/>
                    </a:lnTo>
                    <a:lnTo>
                      <a:pt x="0" y="226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9" name="Google Shape;13099;p35"/>
              <p:cNvSpPr/>
              <p:nvPr/>
            </p:nvSpPr>
            <p:spPr>
              <a:xfrm>
                <a:off x="5551575" y="2817450"/>
                <a:ext cx="319400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7" extrusionOk="0">
                    <a:moveTo>
                      <a:pt x="120" y="0"/>
                    </a:moveTo>
                    <a:lnTo>
                      <a:pt x="0" y="36"/>
                    </a:lnTo>
                    <a:lnTo>
                      <a:pt x="0" y="107"/>
                    </a:lnTo>
                    <a:cubicBezTo>
                      <a:pt x="1572" y="119"/>
                      <a:pt x="12550" y="191"/>
                      <a:pt x="12669" y="453"/>
                    </a:cubicBezTo>
                    <a:cubicBezTo>
                      <a:pt x="12704" y="536"/>
                      <a:pt x="12740" y="738"/>
                      <a:pt x="12776" y="976"/>
                    </a:cubicBez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0" name="Google Shape;13100;p35"/>
              <p:cNvSpPr/>
              <p:nvPr/>
            </p:nvSpPr>
            <p:spPr>
              <a:xfrm>
                <a:off x="5551575" y="2910600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1" name="Google Shape;13101;p35"/>
              <p:cNvSpPr/>
              <p:nvPr/>
            </p:nvSpPr>
            <p:spPr>
              <a:xfrm>
                <a:off x="5551575" y="2910600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12776" y="1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2" name="Google Shape;13102;p35"/>
              <p:cNvSpPr/>
              <p:nvPr/>
            </p:nvSpPr>
            <p:spPr>
              <a:xfrm>
                <a:off x="5551575" y="2910600"/>
                <a:ext cx="319400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8" extrusionOk="0">
                    <a:moveTo>
                      <a:pt x="120" y="1"/>
                    </a:moveTo>
                    <a:lnTo>
                      <a:pt x="0" y="36"/>
                    </a:lnTo>
                    <a:lnTo>
                      <a:pt x="0" y="108"/>
                    </a:lnTo>
                    <a:cubicBezTo>
                      <a:pt x="1572" y="120"/>
                      <a:pt x="12550" y="191"/>
                      <a:pt x="12669" y="453"/>
                    </a:cubicBezTo>
                    <a:cubicBezTo>
                      <a:pt x="12704" y="537"/>
                      <a:pt x="12740" y="739"/>
                      <a:pt x="12776" y="977"/>
                    </a:cubicBez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3" name="Google Shape;13103;p35"/>
              <p:cNvSpPr/>
              <p:nvPr/>
            </p:nvSpPr>
            <p:spPr>
              <a:xfrm>
                <a:off x="5699500" y="2518300"/>
                <a:ext cx="25" cy="62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2489" fill="none" extrusionOk="0">
                    <a:moveTo>
                      <a:pt x="1" y="0"/>
                    </a:moveTo>
                    <a:lnTo>
                      <a:pt x="1" y="2489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4" name="Google Shape;13104;p35"/>
              <p:cNvSpPr/>
              <p:nvPr/>
            </p:nvSpPr>
            <p:spPr>
              <a:xfrm>
                <a:off x="5935850" y="2431675"/>
                <a:ext cx="431625" cy="916200"/>
              </a:xfrm>
              <a:custGeom>
                <a:avLst/>
                <a:gdLst/>
                <a:ahLst/>
                <a:cxnLst/>
                <a:rect l="l" t="t" r="r" b="b"/>
                <a:pathLst>
                  <a:path w="17265" h="36648" extrusionOk="0">
                    <a:moveTo>
                      <a:pt x="0" y="1"/>
                    </a:moveTo>
                    <a:lnTo>
                      <a:pt x="0" y="36648"/>
                    </a:lnTo>
                    <a:lnTo>
                      <a:pt x="17265" y="36648"/>
                    </a:lnTo>
                    <a:lnTo>
                      <a:pt x="1726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5" name="Google Shape;13105;p35"/>
              <p:cNvSpPr/>
              <p:nvPr/>
            </p:nvSpPr>
            <p:spPr>
              <a:xfrm>
                <a:off x="5973050" y="2481375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6" name="Google Shape;13106;p35"/>
              <p:cNvSpPr/>
              <p:nvPr/>
            </p:nvSpPr>
            <p:spPr>
              <a:xfrm>
                <a:off x="5973050" y="2481375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25"/>
                    </a:lnTo>
                    <a:lnTo>
                      <a:pt x="1" y="152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7" name="Google Shape;13107;p35"/>
              <p:cNvSpPr/>
              <p:nvPr/>
            </p:nvSpPr>
            <p:spPr>
              <a:xfrm>
                <a:off x="5973050" y="2481375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87"/>
                    </a:cubicBezTo>
                    <a:cubicBezTo>
                      <a:pt x="14610" y="442"/>
                      <a:pt x="14669" y="1073"/>
                      <a:pt x="14705" y="1525"/>
                    </a:cubicBez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8" name="Google Shape;13108;p35"/>
              <p:cNvSpPr/>
              <p:nvPr/>
            </p:nvSpPr>
            <p:spPr>
              <a:xfrm>
                <a:off x="5973050" y="256325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" y="1512"/>
                    </a:ln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9" name="Google Shape;13109;p35"/>
              <p:cNvSpPr/>
              <p:nvPr/>
            </p:nvSpPr>
            <p:spPr>
              <a:xfrm>
                <a:off x="5973050" y="256325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4776" y="0"/>
                    </a:lnTo>
                    <a:lnTo>
                      <a:pt x="14776" y="1512"/>
                    </a:lnTo>
                    <a:lnTo>
                      <a:pt x="1" y="151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0" name="Google Shape;13110;p35"/>
              <p:cNvSpPr/>
              <p:nvPr/>
            </p:nvSpPr>
            <p:spPr>
              <a:xfrm>
                <a:off x="5973050" y="256325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cubicBezTo>
                      <a:pt x="1" y="0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2"/>
                    </a:cubicBez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1" name="Google Shape;13111;p35"/>
              <p:cNvSpPr/>
              <p:nvPr/>
            </p:nvSpPr>
            <p:spPr>
              <a:xfrm>
                <a:off x="5973050" y="264985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2" name="Google Shape;13112;p35"/>
              <p:cNvSpPr/>
              <p:nvPr/>
            </p:nvSpPr>
            <p:spPr>
              <a:xfrm>
                <a:off x="5973050" y="264985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3" name="Google Shape;13113;p35"/>
              <p:cNvSpPr/>
              <p:nvPr/>
            </p:nvSpPr>
            <p:spPr>
              <a:xfrm>
                <a:off x="5973050" y="2649850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87"/>
                    </a:cubicBezTo>
                    <a:cubicBezTo>
                      <a:pt x="14610" y="441"/>
                      <a:pt x="14669" y="1061"/>
                      <a:pt x="14705" y="1525"/>
                    </a:cubicBez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4" name="Google Shape;13114;p35"/>
              <p:cNvSpPr/>
              <p:nvPr/>
            </p:nvSpPr>
            <p:spPr>
              <a:xfrm>
                <a:off x="5973050" y="2736775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5" name="Google Shape;13115;p35"/>
              <p:cNvSpPr/>
              <p:nvPr/>
            </p:nvSpPr>
            <p:spPr>
              <a:xfrm>
                <a:off x="5973050" y="2736775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6" name="Google Shape;13116;p35"/>
              <p:cNvSpPr/>
              <p:nvPr/>
            </p:nvSpPr>
            <p:spPr>
              <a:xfrm>
                <a:off x="5973050" y="2736775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cubicBezTo>
                      <a:pt x="1" y="1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3"/>
                    </a:cubicBez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7" name="Google Shape;13117;p35"/>
              <p:cNvSpPr/>
              <p:nvPr/>
            </p:nvSpPr>
            <p:spPr>
              <a:xfrm>
                <a:off x="5973050" y="28237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" y="1512"/>
                    </a:ln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8" name="Google Shape;13118;p35"/>
              <p:cNvSpPr/>
              <p:nvPr/>
            </p:nvSpPr>
            <p:spPr>
              <a:xfrm>
                <a:off x="5973050" y="28237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4776" y="0"/>
                    </a:lnTo>
                    <a:lnTo>
                      <a:pt x="14776" y="1512"/>
                    </a:lnTo>
                    <a:lnTo>
                      <a:pt x="1" y="151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9" name="Google Shape;13119;p35"/>
              <p:cNvSpPr/>
              <p:nvPr/>
            </p:nvSpPr>
            <p:spPr>
              <a:xfrm>
                <a:off x="5973050" y="28237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cubicBezTo>
                      <a:pt x="1" y="0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2"/>
                    </a:cubicBez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0" name="Google Shape;13120;p35"/>
              <p:cNvSpPr/>
              <p:nvPr/>
            </p:nvSpPr>
            <p:spPr>
              <a:xfrm>
                <a:off x="5973050" y="29103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1" name="Google Shape;13121;p35"/>
              <p:cNvSpPr/>
              <p:nvPr/>
            </p:nvSpPr>
            <p:spPr>
              <a:xfrm>
                <a:off x="5973050" y="29103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2" name="Google Shape;13122;p35"/>
              <p:cNvSpPr/>
              <p:nvPr/>
            </p:nvSpPr>
            <p:spPr>
              <a:xfrm>
                <a:off x="5973050" y="29103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75"/>
                    </a:cubicBezTo>
                    <a:cubicBezTo>
                      <a:pt x="14610" y="441"/>
                      <a:pt x="14669" y="1061"/>
                      <a:pt x="14705" y="1513"/>
                    </a:cubicBez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3" name="Google Shape;13123;p35"/>
              <p:cNvSpPr/>
              <p:nvPr/>
            </p:nvSpPr>
            <p:spPr>
              <a:xfrm>
                <a:off x="6269225" y="2762975"/>
                <a:ext cx="155700" cy="416725"/>
              </a:xfrm>
              <a:custGeom>
                <a:avLst/>
                <a:gdLst/>
                <a:ahLst/>
                <a:cxnLst/>
                <a:rect l="l" t="t" r="r" b="b"/>
                <a:pathLst>
                  <a:path w="6228" h="16669" extrusionOk="0">
                    <a:moveTo>
                      <a:pt x="1536" y="0"/>
                    </a:moveTo>
                    <a:lnTo>
                      <a:pt x="1489" y="36"/>
                    </a:lnTo>
                    <a:lnTo>
                      <a:pt x="1453" y="72"/>
                    </a:lnTo>
                    <a:cubicBezTo>
                      <a:pt x="1465" y="107"/>
                      <a:pt x="1489" y="143"/>
                      <a:pt x="1513" y="179"/>
                    </a:cubicBezTo>
                    <a:cubicBezTo>
                      <a:pt x="1536" y="215"/>
                      <a:pt x="1548" y="250"/>
                      <a:pt x="1572" y="286"/>
                    </a:cubicBezTo>
                    <a:cubicBezTo>
                      <a:pt x="1596" y="310"/>
                      <a:pt x="1608" y="346"/>
                      <a:pt x="1620" y="369"/>
                    </a:cubicBezTo>
                    <a:cubicBezTo>
                      <a:pt x="1632" y="381"/>
                      <a:pt x="1632" y="393"/>
                      <a:pt x="1644" y="405"/>
                    </a:cubicBezTo>
                    <a:cubicBezTo>
                      <a:pt x="1691" y="512"/>
                      <a:pt x="1751" y="619"/>
                      <a:pt x="1798" y="727"/>
                    </a:cubicBezTo>
                    <a:cubicBezTo>
                      <a:pt x="1810" y="762"/>
                      <a:pt x="1834" y="798"/>
                      <a:pt x="1846" y="846"/>
                    </a:cubicBezTo>
                    <a:cubicBezTo>
                      <a:pt x="1858" y="869"/>
                      <a:pt x="1870" y="905"/>
                      <a:pt x="1882" y="929"/>
                    </a:cubicBezTo>
                    <a:cubicBezTo>
                      <a:pt x="1894" y="953"/>
                      <a:pt x="1905" y="977"/>
                      <a:pt x="1905" y="988"/>
                    </a:cubicBezTo>
                    <a:cubicBezTo>
                      <a:pt x="1917" y="1024"/>
                      <a:pt x="1929" y="1060"/>
                      <a:pt x="1941" y="1096"/>
                    </a:cubicBezTo>
                    <a:cubicBezTo>
                      <a:pt x="1977" y="1167"/>
                      <a:pt x="2001" y="1239"/>
                      <a:pt x="2025" y="1322"/>
                    </a:cubicBezTo>
                    <a:cubicBezTo>
                      <a:pt x="2048" y="1393"/>
                      <a:pt x="2072" y="1465"/>
                      <a:pt x="2096" y="1536"/>
                    </a:cubicBezTo>
                    <a:cubicBezTo>
                      <a:pt x="2120" y="1655"/>
                      <a:pt x="2155" y="1774"/>
                      <a:pt x="2179" y="1893"/>
                    </a:cubicBezTo>
                    <a:cubicBezTo>
                      <a:pt x="2239" y="2203"/>
                      <a:pt x="2286" y="2536"/>
                      <a:pt x="2286" y="2846"/>
                    </a:cubicBezTo>
                    <a:cubicBezTo>
                      <a:pt x="2298" y="2953"/>
                      <a:pt x="2298" y="3060"/>
                      <a:pt x="2298" y="3155"/>
                    </a:cubicBezTo>
                    <a:cubicBezTo>
                      <a:pt x="2286" y="3191"/>
                      <a:pt x="2286" y="3215"/>
                      <a:pt x="2286" y="3251"/>
                    </a:cubicBezTo>
                    <a:cubicBezTo>
                      <a:pt x="2286" y="3274"/>
                      <a:pt x="2286" y="3298"/>
                      <a:pt x="2286" y="3322"/>
                    </a:cubicBezTo>
                    <a:cubicBezTo>
                      <a:pt x="2286" y="3346"/>
                      <a:pt x="2286" y="3370"/>
                      <a:pt x="2286" y="3394"/>
                    </a:cubicBezTo>
                    <a:cubicBezTo>
                      <a:pt x="2275" y="3417"/>
                      <a:pt x="2275" y="3441"/>
                      <a:pt x="2275" y="3465"/>
                    </a:cubicBezTo>
                    <a:cubicBezTo>
                      <a:pt x="2275" y="3501"/>
                      <a:pt x="2275" y="3536"/>
                      <a:pt x="2263" y="3572"/>
                    </a:cubicBezTo>
                    <a:cubicBezTo>
                      <a:pt x="2263" y="3572"/>
                      <a:pt x="2263" y="3572"/>
                      <a:pt x="2263" y="3584"/>
                    </a:cubicBezTo>
                    <a:cubicBezTo>
                      <a:pt x="2263" y="3608"/>
                      <a:pt x="2263" y="3632"/>
                      <a:pt x="2263" y="3655"/>
                    </a:cubicBezTo>
                    <a:cubicBezTo>
                      <a:pt x="2239" y="3644"/>
                      <a:pt x="2215" y="3644"/>
                      <a:pt x="2191" y="3632"/>
                    </a:cubicBezTo>
                    <a:cubicBezTo>
                      <a:pt x="2179" y="3620"/>
                      <a:pt x="2155" y="3620"/>
                      <a:pt x="2144" y="3620"/>
                    </a:cubicBezTo>
                    <a:cubicBezTo>
                      <a:pt x="2036" y="3572"/>
                      <a:pt x="1929" y="3536"/>
                      <a:pt x="1822" y="3489"/>
                    </a:cubicBezTo>
                    <a:cubicBezTo>
                      <a:pt x="1798" y="3477"/>
                      <a:pt x="1763" y="3465"/>
                      <a:pt x="1727" y="3453"/>
                    </a:cubicBezTo>
                    <a:cubicBezTo>
                      <a:pt x="1632" y="3417"/>
                      <a:pt x="1548" y="3370"/>
                      <a:pt x="1453" y="3334"/>
                    </a:cubicBezTo>
                    <a:cubicBezTo>
                      <a:pt x="1441" y="3322"/>
                      <a:pt x="1429" y="3322"/>
                      <a:pt x="1405" y="3310"/>
                    </a:cubicBezTo>
                    <a:cubicBezTo>
                      <a:pt x="1346" y="3286"/>
                      <a:pt x="1298" y="3251"/>
                      <a:pt x="1239" y="3227"/>
                    </a:cubicBezTo>
                    <a:cubicBezTo>
                      <a:pt x="1191" y="3203"/>
                      <a:pt x="1155" y="3191"/>
                      <a:pt x="1120" y="3167"/>
                    </a:cubicBezTo>
                    <a:cubicBezTo>
                      <a:pt x="822" y="3013"/>
                      <a:pt x="524" y="2834"/>
                      <a:pt x="239" y="2632"/>
                    </a:cubicBezTo>
                    <a:cubicBezTo>
                      <a:pt x="203" y="2608"/>
                      <a:pt x="167" y="2572"/>
                      <a:pt x="120" y="2548"/>
                    </a:cubicBezTo>
                    <a:cubicBezTo>
                      <a:pt x="108" y="2536"/>
                      <a:pt x="96" y="2524"/>
                      <a:pt x="84" y="2512"/>
                    </a:cubicBezTo>
                    <a:lnTo>
                      <a:pt x="48" y="2548"/>
                    </a:lnTo>
                    <a:lnTo>
                      <a:pt x="36" y="2560"/>
                    </a:lnTo>
                    <a:lnTo>
                      <a:pt x="0" y="2596"/>
                    </a:lnTo>
                    <a:cubicBezTo>
                      <a:pt x="12" y="2608"/>
                      <a:pt x="24" y="2620"/>
                      <a:pt x="36" y="2632"/>
                    </a:cubicBezTo>
                    <a:cubicBezTo>
                      <a:pt x="60" y="2667"/>
                      <a:pt x="84" y="2691"/>
                      <a:pt x="108" y="2715"/>
                    </a:cubicBezTo>
                    <a:cubicBezTo>
                      <a:pt x="120" y="2715"/>
                      <a:pt x="120" y="2727"/>
                      <a:pt x="120" y="2727"/>
                    </a:cubicBezTo>
                    <a:cubicBezTo>
                      <a:pt x="155" y="2763"/>
                      <a:pt x="191" y="2798"/>
                      <a:pt x="227" y="2846"/>
                    </a:cubicBezTo>
                    <a:lnTo>
                      <a:pt x="239" y="2846"/>
                    </a:lnTo>
                    <a:cubicBezTo>
                      <a:pt x="274" y="2882"/>
                      <a:pt x="322" y="2929"/>
                      <a:pt x="358" y="2965"/>
                    </a:cubicBezTo>
                    <a:cubicBezTo>
                      <a:pt x="393" y="3001"/>
                      <a:pt x="429" y="3036"/>
                      <a:pt x="465" y="3072"/>
                    </a:cubicBezTo>
                    <a:cubicBezTo>
                      <a:pt x="524" y="3120"/>
                      <a:pt x="572" y="3167"/>
                      <a:pt x="620" y="3215"/>
                    </a:cubicBezTo>
                    <a:cubicBezTo>
                      <a:pt x="1001" y="3548"/>
                      <a:pt x="1405" y="3846"/>
                      <a:pt x="1846" y="4108"/>
                    </a:cubicBezTo>
                    <a:cubicBezTo>
                      <a:pt x="1894" y="4144"/>
                      <a:pt x="1941" y="4167"/>
                      <a:pt x="1989" y="4191"/>
                    </a:cubicBezTo>
                    <a:cubicBezTo>
                      <a:pt x="2025" y="4215"/>
                      <a:pt x="2060" y="4239"/>
                      <a:pt x="2108" y="4263"/>
                    </a:cubicBezTo>
                    <a:lnTo>
                      <a:pt x="2132" y="4275"/>
                    </a:lnTo>
                    <a:cubicBezTo>
                      <a:pt x="2144" y="4287"/>
                      <a:pt x="2155" y="4287"/>
                      <a:pt x="2167" y="4298"/>
                    </a:cubicBezTo>
                    <a:cubicBezTo>
                      <a:pt x="2167" y="4310"/>
                      <a:pt x="2167" y="4322"/>
                      <a:pt x="2167" y="4334"/>
                    </a:cubicBezTo>
                    <a:lnTo>
                      <a:pt x="2167" y="4346"/>
                    </a:lnTo>
                    <a:cubicBezTo>
                      <a:pt x="2155" y="4394"/>
                      <a:pt x="2144" y="4453"/>
                      <a:pt x="2144" y="4513"/>
                    </a:cubicBezTo>
                    <a:cubicBezTo>
                      <a:pt x="2132" y="4548"/>
                      <a:pt x="2132" y="4572"/>
                      <a:pt x="2132" y="4608"/>
                    </a:cubicBezTo>
                    <a:cubicBezTo>
                      <a:pt x="2120" y="4668"/>
                      <a:pt x="2108" y="4727"/>
                      <a:pt x="2096" y="4787"/>
                    </a:cubicBezTo>
                    <a:cubicBezTo>
                      <a:pt x="2096" y="4834"/>
                      <a:pt x="2084" y="4882"/>
                      <a:pt x="2084" y="4941"/>
                    </a:cubicBezTo>
                    <a:cubicBezTo>
                      <a:pt x="2084" y="4941"/>
                      <a:pt x="2084" y="4953"/>
                      <a:pt x="2072" y="4965"/>
                    </a:cubicBezTo>
                    <a:cubicBezTo>
                      <a:pt x="2072" y="4989"/>
                      <a:pt x="2072" y="5025"/>
                      <a:pt x="2072" y="5060"/>
                    </a:cubicBezTo>
                    <a:cubicBezTo>
                      <a:pt x="2048" y="5239"/>
                      <a:pt x="2025" y="5430"/>
                      <a:pt x="2025" y="5620"/>
                    </a:cubicBezTo>
                    <a:cubicBezTo>
                      <a:pt x="2025" y="5703"/>
                      <a:pt x="2025" y="5787"/>
                      <a:pt x="2025" y="5870"/>
                    </a:cubicBezTo>
                    <a:cubicBezTo>
                      <a:pt x="2025" y="5918"/>
                      <a:pt x="2025" y="5953"/>
                      <a:pt x="2025" y="6001"/>
                    </a:cubicBezTo>
                    <a:cubicBezTo>
                      <a:pt x="2036" y="6334"/>
                      <a:pt x="2084" y="6668"/>
                      <a:pt x="2203" y="7013"/>
                    </a:cubicBezTo>
                    <a:cubicBezTo>
                      <a:pt x="2203" y="7037"/>
                      <a:pt x="2215" y="7061"/>
                      <a:pt x="2227" y="7084"/>
                    </a:cubicBezTo>
                    <a:cubicBezTo>
                      <a:pt x="2251" y="7144"/>
                      <a:pt x="2275" y="7204"/>
                      <a:pt x="2298" y="7263"/>
                    </a:cubicBezTo>
                    <a:cubicBezTo>
                      <a:pt x="2298" y="7287"/>
                      <a:pt x="2310" y="7299"/>
                      <a:pt x="2322" y="7323"/>
                    </a:cubicBezTo>
                    <a:cubicBezTo>
                      <a:pt x="2358" y="7406"/>
                      <a:pt x="2406" y="7489"/>
                      <a:pt x="2453" y="7573"/>
                    </a:cubicBezTo>
                    <a:cubicBezTo>
                      <a:pt x="2465" y="7596"/>
                      <a:pt x="2477" y="7608"/>
                      <a:pt x="2489" y="7632"/>
                    </a:cubicBezTo>
                    <a:cubicBezTo>
                      <a:pt x="2465" y="7644"/>
                      <a:pt x="2453" y="7656"/>
                      <a:pt x="2429" y="7656"/>
                    </a:cubicBezTo>
                    <a:cubicBezTo>
                      <a:pt x="2346" y="7704"/>
                      <a:pt x="2275" y="7751"/>
                      <a:pt x="2191" y="7799"/>
                    </a:cubicBezTo>
                    <a:cubicBezTo>
                      <a:pt x="1834" y="8013"/>
                      <a:pt x="1477" y="8287"/>
                      <a:pt x="1191" y="8644"/>
                    </a:cubicBezTo>
                    <a:cubicBezTo>
                      <a:pt x="905" y="9001"/>
                      <a:pt x="703" y="9418"/>
                      <a:pt x="584" y="9847"/>
                    </a:cubicBezTo>
                    <a:cubicBezTo>
                      <a:pt x="560" y="9930"/>
                      <a:pt x="548" y="10002"/>
                      <a:pt x="536" y="10085"/>
                    </a:cubicBezTo>
                    <a:cubicBezTo>
                      <a:pt x="453" y="10430"/>
                      <a:pt x="429" y="10787"/>
                      <a:pt x="441" y="11145"/>
                    </a:cubicBezTo>
                    <a:cubicBezTo>
                      <a:pt x="441" y="11275"/>
                      <a:pt x="453" y="11406"/>
                      <a:pt x="477" y="11537"/>
                    </a:cubicBezTo>
                    <a:cubicBezTo>
                      <a:pt x="501" y="11835"/>
                      <a:pt x="560" y="12121"/>
                      <a:pt x="631" y="12395"/>
                    </a:cubicBezTo>
                    <a:cubicBezTo>
                      <a:pt x="631" y="12418"/>
                      <a:pt x="643" y="12442"/>
                      <a:pt x="655" y="12478"/>
                    </a:cubicBezTo>
                    <a:cubicBezTo>
                      <a:pt x="870" y="13240"/>
                      <a:pt x="1191" y="13931"/>
                      <a:pt x="1501" y="14585"/>
                    </a:cubicBezTo>
                    <a:cubicBezTo>
                      <a:pt x="1584" y="14776"/>
                      <a:pt x="1667" y="14966"/>
                      <a:pt x="1751" y="15157"/>
                    </a:cubicBezTo>
                    <a:cubicBezTo>
                      <a:pt x="1810" y="15300"/>
                      <a:pt x="1882" y="15443"/>
                      <a:pt x="1941" y="15597"/>
                    </a:cubicBezTo>
                    <a:cubicBezTo>
                      <a:pt x="2072" y="15919"/>
                      <a:pt x="2179" y="16252"/>
                      <a:pt x="2251" y="16586"/>
                    </a:cubicBezTo>
                    <a:cubicBezTo>
                      <a:pt x="2263" y="16621"/>
                      <a:pt x="2263" y="16645"/>
                      <a:pt x="2275" y="16669"/>
                    </a:cubicBezTo>
                    <a:cubicBezTo>
                      <a:pt x="2632" y="16586"/>
                      <a:pt x="2989" y="16502"/>
                      <a:pt x="3346" y="16419"/>
                    </a:cubicBezTo>
                    <a:cubicBezTo>
                      <a:pt x="3346" y="16407"/>
                      <a:pt x="3346" y="16383"/>
                      <a:pt x="3346" y="16371"/>
                    </a:cubicBezTo>
                    <a:cubicBezTo>
                      <a:pt x="3275" y="15967"/>
                      <a:pt x="3156" y="15574"/>
                      <a:pt x="3025" y="15193"/>
                    </a:cubicBezTo>
                    <a:cubicBezTo>
                      <a:pt x="3001" y="15097"/>
                      <a:pt x="2965" y="15002"/>
                      <a:pt x="2929" y="14907"/>
                    </a:cubicBezTo>
                    <a:cubicBezTo>
                      <a:pt x="2917" y="14871"/>
                      <a:pt x="2906" y="14847"/>
                      <a:pt x="2894" y="14812"/>
                    </a:cubicBezTo>
                    <a:cubicBezTo>
                      <a:pt x="2798" y="14573"/>
                      <a:pt x="2703" y="14335"/>
                      <a:pt x="2596" y="14109"/>
                    </a:cubicBezTo>
                    <a:cubicBezTo>
                      <a:pt x="2596" y="14097"/>
                      <a:pt x="2596" y="14097"/>
                      <a:pt x="2596" y="14097"/>
                    </a:cubicBezTo>
                    <a:cubicBezTo>
                      <a:pt x="2584" y="14062"/>
                      <a:pt x="2560" y="14026"/>
                      <a:pt x="2548" y="13990"/>
                    </a:cubicBezTo>
                    <a:cubicBezTo>
                      <a:pt x="2572" y="13954"/>
                      <a:pt x="2596" y="13919"/>
                      <a:pt x="2620" y="13883"/>
                    </a:cubicBezTo>
                    <a:cubicBezTo>
                      <a:pt x="2632" y="13871"/>
                      <a:pt x="2644" y="13847"/>
                      <a:pt x="2656" y="13823"/>
                    </a:cubicBezTo>
                    <a:cubicBezTo>
                      <a:pt x="2667" y="13811"/>
                      <a:pt x="2679" y="13800"/>
                      <a:pt x="2679" y="13788"/>
                    </a:cubicBezTo>
                    <a:cubicBezTo>
                      <a:pt x="2727" y="13728"/>
                      <a:pt x="2775" y="13669"/>
                      <a:pt x="2822" y="13621"/>
                    </a:cubicBezTo>
                    <a:cubicBezTo>
                      <a:pt x="2834" y="13597"/>
                      <a:pt x="2846" y="13585"/>
                      <a:pt x="2858" y="13573"/>
                    </a:cubicBezTo>
                    <a:cubicBezTo>
                      <a:pt x="2882" y="13538"/>
                      <a:pt x="2917" y="13502"/>
                      <a:pt x="2953" y="13466"/>
                    </a:cubicBezTo>
                    <a:cubicBezTo>
                      <a:pt x="3191" y="13240"/>
                      <a:pt x="3477" y="13014"/>
                      <a:pt x="3787" y="12776"/>
                    </a:cubicBezTo>
                    <a:cubicBezTo>
                      <a:pt x="3965" y="12645"/>
                      <a:pt x="4132" y="12514"/>
                      <a:pt x="4311" y="12359"/>
                    </a:cubicBezTo>
                    <a:cubicBezTo>
                      <a:pt x="4441" y="12240"/>
                      <a:pt x="4561" y="12109"/>
                      <a:pt x="4680" y="11978"/>
                    </a:cubicBezTo>
                    <a:cubicBezTo>
                      <a:pt x="4822" y="11823"/>
                      <a:pt x="4942" y="11656"/>
                      <a:pt x="5037" y="11478"/>
                    </a:cubicBezTo>
                    <a:cubicBezTo>
                      <a:pt x="5132" y="11299"/>
                      <a:pt x="5215" y="11097"/>
                      <a:pt x="5239" y="10906"/>
                    </a:cubicBezTo>
                    <a:cubicBezTo>
                      <a:pt x="5251" y="10871"/>
                      <a:pt x="5227" y="10847"/>
                      <a:pt x="5192" y="10835"/>
                    </a:cubicBezTo>
                    <a:cubicBezTo>
                      <a:pt x="5168" y="10835"/>
                      <a:pt x="5144" y="10847"/>
                      <a:pt x="5132" y="10859"/>
                    </a:cubicBezTo>
                    <a:lnTo>
                      <a:pt x="5132" y="10871"/>
                    </a:lnTo>
                    <a:cubicBezTo>
                      <a:pt x="5037" y="11025"/>
                      <a:pt x="4918" y="11168"/>
                      <a:pt x="4787" y="11287"/>
                    </a:cubicBezTo>
                    <a:cubicBezTo>
                      <a:pt x="4668" y="11418"/>
                      <a:pt x="4513" y="11526"/>
                      <a:pt x="4370" y="11621"/>
                    </a:cubicBezTo>
                    <a:cubicBezTo>
                      <a:pt x="4060" y="11811"/>
                      <a:pt x="3739" y="11966"/>
                      <a:pt x="3394" y="12121"/>
                    </a:cubicBezTo>
                    <a:cubicBezTo>
                      <a:pt x="3215" y="12192"/>
                      <a:pt x="3048" y="12276"/>
                      <a:pt x="2870" y="12371"/>
                    </a:cubicBezTo>
                    <a:cubicBezTo>
                      <a:pt x="2691" y="12466"/>
                      <a:pt x="2501" y="12573"/>
                      <a:pt x="2322" y="12692"/>
                    </a:cubicBezTo>
                    <a:cubicBezTo>
                      <a:pt x="2263" y="12740"/>
                      <a:pt x="2203" y="12776"/>
                      <a:pt x="2144" y="12823"/>
                    </a:cubicBezTo>
                    <a:cubicBezTo>
                      <a:pt x="2144" y="12823"/>
                      <a:pt x="2144" y="12823"/>
                      <a:pt x="2144" y="12835"/>
                    </a:cubicBezTo>
                    <a:cubicBezTo>
                      <a:pt x="2120" y="12847"/>
                      <a:pt x="2096" y="12859"/>
                      <a:pt x="2072" y="12883"/>
                    </a:cubicBezTo>
                    <a:cubicBezTo>
                      <a:pt x="2048" y="12788"/>
                      <a:pt x="2013" y="12704"/>
                      <a:pt x="1977" y="12621"/>
                    </a:cubicBezTo>
                    <a:cubicBezTo>
                      <a:pt x="1965" y="12585"/>
                      <a:pt x="1953" y="12561"/>
                      <a:pt x="1953" y="12526"/>
                    </a:cubicBezTo>
                    <a:cubicBezTo>
                      <a:pt x="1929" y="12478"/>
                      <a:pt x="1917" y="12442"/>
                      <a:pt x="1905" y="12395"/>
                    </a:cubicBezTo>
                    <a:cubicBezTo>
                      <a:pt x="1870" y="12288"/>
                      <a:pt x="1834" y="12180"/>
                      <a:pt x="1798" y="12073"/>
                    </a:cubicBezTo>
                    <a:cubicBezTo>
                      <a:pt x="1632" y="11490"/>
                      <a:pt x="1572" y="10883"/>
                      <a:pt x="1655" y="10323"/>
                    </a:cubicBezTo>
                    <a:cubicBezTo>
                      <a:pt x="1667" y="10252"/>
                      <a:pt x="1679" y="10192"/>
                      <a:pt x="1691" y="10132"/>
                    </a:cubicBezTo>
                    <a:cubicBezTo>
                      <a:pt x="1691" y="10097"/>
                      <a:pt x="1703" y="10073"/>
                      <a:pt x="1703" y="10037"/>
                    </a:cubicBezTo>
                    <a:cubicBezTo>
                      <a:pt x="1739" y="9918"/>
                      <a:pt x="1774" y="9799"/>
                      <a:pt x="1822" y="9692"/>
                    </a:cubicBezTo>
                    <a:cubicBezTo>
                      <a:pt x="1882" y="9549"/>
                      <a:pt x="1953" y="9418"/>
                      <a:pt x="2036" y="9299"/>
                    </a:cubicBezTo>
                    <a:cubicBezTo>
                      <a:pt x="2215" y="9049"/>
                      <a:pt x="2453" y="8835"/>
                      <a:pt x="2727" y="8644"/>
                    </a:cubicBezTo>
                    <a:cubicBezTo>
                      <a:pt x="3251" y="8275"/>
                      <a:pt x="3906" y="7989"/>
                      <a:pt x="4525" y="7537"/>
                    </a:cubicBezTo>
                    <a:cubicBezTo>
                      <a:pt x="4572" y="7501"/>
                      <a:pt x="4620" y="7465"/>
                      <a:pt x="4680" y="7430"/>
                    </a:cubicBezTo>
                    <a:cubicBezTo>
                      <a:pt x="4846" y="7287"/>
                      <a:pt x="5013" y="7132"/>
                      <a:pt x="5156" y="6977"/>
                    </a:cubicBezTo>
                    <a:cubicBezTo>
                      <a:pt x="5287" y="6823"/>
                      <a:pt x="5418" y="6668"/>
                      <a:pt x="5525" y="6501"/>
                    </a:cubicBezTo>
                    <a:cubicBezTo>
                      <a:pt x="5751" y="6156"/>
                      <a:pt x="5930" y="5787"/>
                      <a:pt x="6049" y="5394"/>
                    </a:cubicBezTo>
                    <a:cubicBezTo>
                      <a:pt x="6120" y="5156"/>
                      <a:pt x="6180" y="4906"/>
                      <a:pt x="6204" y="4656"/>
                    </a:cubicBezTo>
                    <a:cubicBezTo>
                      <a:pt x="6216" y="4489"/>
                      <a:pt x="6227" y="4322"/>
                      <a:pt x="6227" y="4156"/>
                    </a:cubicBezTo>
                    <a:cubicBezTo>
                      <a:pt x="6227" y="4144"/>
                      <a:pt x="6227" y="4144"/>
                      <a:pt x="6227" y="4144"/>
                    </a:cubicBezTo>
                    <a:cubicBezTo>
                      <a:pt x="6227" y="4120"/>
                      <a:pt x="6227" y="4096"/>
                      <a:pt x="6227" y="4072"/>
                    </a:cubicBezTo>
                    <a:cubicBezTo>
                      <a:pt x="6227" y="4036"/>
                      <a:pt x="6227" y="4013"/>
                      <a:pt x="6216" y="3977"/>
                    </a:cubicBezTo>
                    <a:cubicBezTo>
                      <a:pt x="6216" y="3965"/>
                      <a:pt x="6216" y="3941"/>
                      <a:pt x="6216" y="3917"/>
                    </a:cubicBezTo>
                    <a:cubicBezTo>
                      <a:pt x="6216" y="3870"/>
                      <a:pt x="6204" y="3822"/>
                      <a:pt x="6204" y="3775"/>
                    </a:cubicBezTo>
                    <a:cubicBezTo>
                      <a:pt x="6192" y="3739"/>
                      <a:pt x="6192" y="3703"/>
                      <a:pt x="6192" y="3667"/>
                    </a:cubicBezTo>
                    <a:cubicBezTo>
                      <a:pt x="6180" y="3608"/>
                      <a:pt x="6168" y="3548"/>
                      <a:pt x="6156" y="3489"/>
                    </a:cubicBezTo>
                    <a:cubicBezTo>
                      <a:pt x="6144" y="3453"/>
                      <a:pt x="6132" y="3405"/>
                      <a:pt x="6120" y="3370"/>
                    </a:cubicBezTo>
                    <a:cubicBezTo>
                      <a:pt x="6120" y="3322"/>
                      <a:pt x="6108" y="3274"/>
                      <a:pt x="6085" y="3239"/>
                    </a:cubicBezTo>
                    <a:cubicBezTo>
                      <a:pt x="6073" y="3191"/>
                      <a:pt x="6061" y="3144"/>
                      <a:pt x="6049" y="3096"/>
                    </a:cubicBezTo>
                    <a:cubicBezTo>
                      <a:pt x="6037" y="3072"/>
                      <a:pt x="6037" y="3060"/>
                      <a:pt x="6025" y="3048"/>
                    </a:cubicBezTo>
                    <a:lnTo>
                      <a:pt x="5977" y="3060"/>
                    </a:lnTo>
                    <a:lnTo>
                      <a:pt x="5965" y="3060"/>
                    </a:lnTo>
                    <a:lnTo>
                      <a:pt x="5918" y="3072"/>
                    </a:lnTo>
                    <a:cubicBezTo>
                      <a:pt x="5918" y="3084"/>
                      <a:pt x="5918" y="3108"/>
                      <a:pt x="5918" y="3120"/>
                    </a:cubicBezTo>
                    <a:lnTo>
                      <a:pt x="5918" y="3132"/>
                    </a:lnTo>
                    <a:cubicBezTo>
                      <a:pt x="5942" y="3858"/>
                      <a:pt x="5775" y="4560"/>
                      <a:pt x="5477" y="5179"/>
                    </a:cubicBezTo>
                    <a:cubicBezTo>
                      <a:pt x="5323" y="5501"/>
                      <a:pt x="5144" y="5799"/>
                      <a:pt x="4918" y="6061"/>
                    </a:cubicBezTo>
                    <a:cubicBezTo>
                      <a:pt x="4692" y="6322"/>
                      <a:pt x="4441" y="6561"/>
                      <a:pt x="4168" y="6739"/>
                    </a:cubicBezTo>
                    <a:cubicBezTo>
                      <a:pt x="4108" y="6787"/>
                      <a:pt x="4049" y="6823"/>
                      <a:pt x="3989" y="6858"/>
                    </a:cubicBezTo>
                    <a:cubicBezTo>
                      <a:pt x="3953" y="6882"/>
                      <a:pt x="3930" y="6894"/>
                      <a:pt x="3894" y="6918"/>
                    </a:cubicBezTo>
                    <a:cubicBezTo>
                      <a:pt x="3882" y="6918"/>
                      <a:pt x="3882" y="6930"/>
                      <a:pt x="3870" y="6930"/>
                    </a:cubicBezTo>
                    <a:cubicBezTo>
                      <a:pt x="3846" y="6942"/>
                      <a:pt x="3822" y="6954"/>
                      <a:pt x="3787" y="6977"/>
                    </a:cubicBezTo>
                    <a:cubicBezTo>
                      <a:pt x="3775" y="6977"/>
                      <a:pt x="3763" y="6989"/>
                      <a:pt x="3751" y="7001"/>
                    </a:cubicBezTo>
                    <a:cubicBezTo>
                      <a:pt x="3691" y="7025"/>
                      <a:pt x="3644" y="7049"/>
                      <a:pt x="3584" y="7084"/>
                    </a:cubicBezTo>
                    <a:cubicBezTo>
                      <a:pt x="3572" y="7084"/>
                      <a:pt x="3560" y="7096"/>
                      <a:pt x="3549" y="7108"/>
                    </a:cubicBezTo>
                    <a:cubicBezTo>
                      <a:pt x="3537" y="7096"/>
                      <a:pt x="3525" y="7084"/>
                      <a:pt x="3513" y="7073"/>
                    </a:cubicBezTo>
                    <a:cubicBezTo>
                      <a:pt x="3501" y="7049"/>
                      <a:pt x="3477" y="7037"/>
                      <a:pt x="3465" y="7013"/>
                    </a:cubicBezTo>
                    <a:cubicBezTo>
                      <a:pt x="3453" y="7001"/>
                      <a:pt x="3441" y="6989"/>
                      <a:pt x="3429" y="6977"/>
                    </a:cubicBezTo>
                    <a:cubicBezTo>
                      <a:pt x="3418" y="6954"/>
                      <a:pt x="3406" y="6942"/>
                      <a:pt x="3394" y="6930"/>
                    </a:cubicBezTo>
                    <a:cubicBezTo>
                      <a:pt x="3382" y="6918"/>
                      <a:pt x="3370" y="6894"/>
                      <a:pt x="3358" y="6882"/>
                    </a:cubicBezTo>
                    <a:cubicBezTo>
                      <a:pt x="3346" y="6870"/>
                      <a:pt x="3334" y="6858"/>
                      <a:pt x="3322" y="6834"/>
                    </a:cubicBezTo>
                    <a:cubicBezTo>
                      <a:pt x="3322" y="6834"/>
                      <a:pt x="3310" y="6823"/>
                      <a:pt x="3310" y="6811"/>
                    </a:cubicBezTo>
                    <a:cubicBezTo>
                      <a:pt x="3298" y="6787"/>
                      <a:pt x="3275" y="6775"/>
                      <a:pt x="3275" y="6751"/>
                    </a:cubicBezTo>
                    <a:cubicBezTo>
                      <a:pt x="3263" y="6727"/>
                      <a:pt x="3251" y="6715"/>
                      <a:pt x="3239" y="6692"/>
                    </a:cubicBezTo>
                    <a:cubicBezTo>
                      <a:pt x="3227" y="6668"/>
                      <a:pt x="3215" y="6644"/>
                      <a:pt x="3203" y="6620"/>
                    </a:cubicBezTo>
                    <a:cubicBezTo>
                      <a:pt x="3179" y="6584"/>
                      <a:pt x="3168" y="6549"/>
                      <a:pt x="3144" y="6501"/>
                    </a:cubicBezTo>
                    <a:cubicBezTo>
                      <a:pt x="3060" y="6287"/>
                      <a:pt x="2989" y="6049"/>
                      <a:pt x="2953" y="5799"/>
                    </a:cubicBezTo>
                    <a:cubicBezTo>
                      <a:pt x="2917" y="5560"/>
                      <a:pt x="2906" y="5310"/>
                      <a:pt x="2894" y="5049"/>
                    </a:cubicBezTo>
                    <a:cubicBezTo>
                      <a:pt x="2894" y="4668"/>
                      <a:pt x="2906" y="4263"/>
                      <a:pt x="2906" y="3846"/>
                    </a:cubicBezTo>
                    <a:cubicBezTo>
                      <a:pt x="2906" y="3715"/>
                      <a:pt x="2894" y="3572"/>
                      <a:pt x="2882" y="3429"/>
                    </a:cubicBezTo>
                    <a:cubicBezTo>
                      <a:pt x="2870" y="3215"/>
                      <a:pt x="2846" y="3001"/>
                      <a:pt x="2810" y="2798"/>
                    </a:cubicBezTo>
                    <a:cubicBezTo>
                      <a:pt x="2751" y="2453"/>
                      <a:pt x="2667" y="2108"/>
                      <a:pt x="2548" y="1786"/>
                    </a:cubicBezTo>
                    <a:cubicBezTo>
                      <a:pt x="2525" y="1715"/>
                      <a:pt x="2501" y="1655"/>
                      <a:pt x="2477" y="1584"/>
                    </a:cubicBezTo>
                    <a:cubicBezTo>
                      <a:pt x="2417" y="1453"/>
                      <a:pt x="2370" y="1334"/>
                      <a:pt x="2310" y="1203"/>
                    </a:cubicBezTo>
                    <a:cubicBezTo>
                      <a:pt x="2286" y="1167"/>
                      <a:pt x="2275" y="1131"/>
                      <a:pt x="2251" y="1096"/>
                    </a:cubicBezTo>
                    <a:cubicBezTo>
                      <a:pt x="2227" y="1060"/>
                      <a:pt x="2215" y="1012"/>
                      <a:pt x="2191" y="977"/>
                    </a:cubicBezTo>
                    <a:cubicBezTo>
                      <a:pt x="2179" y="941"/>
                      <a:pt x="2155" y="905"/>
                      <a:pt x="2132" y="869"/>
                    </a:cubicBezTo>
                    <a:cubicBezTo>
                      <a:pt x="2108" y="834"/>
                      <a:pt x="2096" y="798"/>
                      <a:pt x="2072" y="762"/>
                    </a:cubicBezTo>
                    <a:cubicBezTo>
                      <a:pt x="2048" y="727"/>
                      <a:pt x="2025" y="691"/>
                      <a:pt x="2013" y="655"/>
                    </a:cubicBezTo>
                    <a:cubicBezTo>
                      <a:pt x="1989" y="619"/>
                      <a:pt x="1965" y="584"/>
                      <a:pt x="1941" y="560"/>
                    </a:cubicBezTo>
                    <a:cubicBezTo>
                      <a:pt x="1894" y="488"/>
                      <a:pt x="1846" y="417"/>
                      <a:pt x="1798" y="346"/>
                    </a:cubicBezTo>
                    <a:cubicBezTo>
                      <a:pt x="1751" y="274"/>
                      <a:pt x="1703" y="215"/>
                      <a:pt x="1655" y="143"/>
                    </a:cubicBezTo>
                    <a:cubicBezTo>
                      <a:pt x="1632" y="107"/>
                      <a:pt x="1608" y="84"/>
                      <a:pt x="1572" y="48"/>
                    </a:cubicBezTo>
                    <a:cubicBezTo>
                      <a:pt x="1560" y="36"/>
                      <a:pt x="1548" y="12"/>
                      <a:pt x="15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4" name="Google Shape;13124;p35"/>
              <p:cNvSpPr/>
              <p:nvPr/>
            </p:nvSpPr>
            <p:spPr>
              <a:xfrm flipH="1">
                <a:off x="6269825" y="3046756"/>
                <a:ext cx="155100" cy="416125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16645" extrusionOk="0">
                    <a:moveTo>
                      <a:pt x="6180" y="4632"/>
                    </a:moveTo>
                    <a:cubicBezTo>
                      <a:pt x="6156" y="4882"/>
                      <a:pt x="6096" y="5132"/>
                      <a:pt x="6025" y="5370"/>
                    </a:cubicBezTo>
                    <a:cubicBezTo>
                      <a:pt x="5906" y="5763"/>
                      <a:pt x="5727" y="6132"/>
                      <a:pt x="5501" y="6477"/>
                    </a:cubicBezTo>
                    <a:cubicBezTo>
                      <a:pt x="5394" y="6644"/>
                      <a:pt x="5263" y="6799"/>
                      <a:pt x="5132" y="6953"/>
                    </a:cubicBezTo>
                    <a:cubicBezTo>
                      <a:pt x="4989" y="7108"/>
                      <a:pt x="4822" y="7263"/>
                      <a:pt x="4656" y="7406"/>
                    </a:cubicBezTo>
                    <a:cubicBezTo>
                      <a:pt x="4596" y="7441"/>
                      <a:pt x="4548" y="7477"/>
                      <a:pt x="4501" y="7513"/>
                    </a:cubicBezTo>
                    <a:cubicBezTo>
                      <a:pt x="3882" y="7965"/>
                      <a:pt x="3227" y="8251"/>
                      <a:pt x="2703" y="8620"/>
                    </a:cubicBezTo>
                    <a:cubicBezTo>
                      <a:pt x="2429" y="8811"/>
                      <a:pt x="2191" y="9025"/>
                      <a:pt x="2012" y="9275"/>
                    </a:cubicBezTo>
                    <a:cubicBezTo>
                      <a:pt x="1929" y="9394"/>
                      <a:pt x="1858" y="9525"/>
                      <a:pt x="1798" y="9668"/>
                    </a:cubicBezTo>
                    <a:cubicBezTo>
                      <a:pt x="1750" y="9775"/>
                      <a:pt x="1715" y="9894"/>
                      <a:pt x="1679" y="10013"/>
                    </a:cubicBezTo>
                    <a:cubicBezTo>
                      <a:pt x="1679" y="10049"/>
                      <a:pt x="1667" y="10073"/>
                      <a:pt x="1667" y="10108"/>
                    </a:cubicBezTo>
                    <a:cubicBezTo>
                      <a:pt x="1655" y="10168"/>
                      <a:pt x="1643" y="10228"/>
                      <a:pt x="1631" y="10299"/>
                    </a:cubicBezTo>
                    <a:cubicBezTo>
                      <a:pt x="1548" y="10859"/>
                      <a:pt x="1608" y="11466"/>
                      <a:pt x="1774" y="12049"/>
                    </a:cubicBezTo>
                    <a:cubicBezTo>
                      <a:pt x="1810" y="12156"/>
                      <a:pt x="1846" y="12264"/>
                      <a:pt x="1881" y="12371"/>
                    </a:cubicBezTo>
                    <a:cubicBezTo>
                      <a:pt x="1893" y="12418"/>
                      <a:pt x="1905" y="12454"/>
                      <a:pt x="1929" y="12502"/>
                    </a:cubicBezTo>
                    <a:cubicBezTo>
                      <a:pt x="1929" y="12537"/>
                      <a:pt x="1941" y="12561"/>
                      <a:pt x="1953" y="12597"/>
                    </a:cubicBezTo>
                    <a:cubicBezTo>
                      <a:pt x="1977" y="12656"/>
                      <a:pt x="2001" y="12716"/>
                      <a:pt x="2024" y="12775"/>
                    </a:cubicBezTo>
                    <a:cubicBezTo>
                      <a:pt x="2036" y="12811"/>
                      <a:pt x="2084" y="12823"/>
                      <a:pt x="2120" y="12811"/>
                    </a:cubicBezTo>
                    <a:cubicBezTo>
                      <a:pt x="2120" y="12799"/>
                      <a:pt x="2120" y="12799"/>
                      <a:pt x="2120" y="12799"/>
                    </a:cubicBezTo>
                    <a:cubicBezTo>
                      <a:pt x="2179" y="12752"/>
                      <a:pt x="2239" y="12716"/>
                      <a:pt x="2298" y="12668"/>
                    </a:cubicBezTo>
                    <a:cubicBezTo>
                      <a:pt x="2477" y="12549"/>
                      <a:pt x="2667" y="12442"/>
                      <a:pt x="2846" y="12347"/>
                    </a:cubicBezTo>
                    <a:cubicBezTo>
                      <a:pt x="3024" y="12252"/>
                      <a:pt x="3191" y="12168"/>
                      <a:pt x="3370" y="12097"/>
                    </a:cubicBezTo>
                    <a:cubicBezTo>
                      <a:pt x="3715" y="11942"/>
                      <a:pt x="4036" y="11787"/>
                      <a:pt x="4346" y="11597"/>
                    </a:cubicBezTo>
                    <a:cubicBezTo>
                      <a:pt x="4489" y="11502"/>
                      <a:pt x="4644" y="11394"/>
                      <a:pt x="4763" y="11263"/>
                    </a:cubicBezTo>
                    <a:cubicBezTo>
                      <a:pt x="4894" y="11144"/>
                      <a:pt x="5013" y="11001"/>
                      <a:pt x="5108" y="10847"/>
                    </a:cubicBezTo>
                    <a:lnTo>
                      <a:pt x="5108" y="10835"/>
                    </a:lnTo>
                    <a:cubicBezTo>
                      <a:pt x="5120" y="10823"/>
                      <a:pt x="5144" y="10811"/>
                      <a:pt x="5168" y="10811"/>
                    </a:cubicBezTo>
                    <a:cubicBezTo>
                      <a:pt x="5203" y="10823"/>
                      <a:pt x="5227" y="10847"/>
                      <a:pt x="5215" y="10882"/>
                    </a:cubicBezTo>
                    <a:cubicBezTo>
                      <a:pt x="5191" y="11073"/>
                      <a:pt x="5108" y="11275"/>
                      <a:pt x="5013" y="11454"/>
                    </a:cubicBezTo>
                    <a:cubicBezTo>
                      <a:pt x="4918" y="11632"/>
                      <a:pt x="4798" y="11799"/>
                      <a:pt x="4656" y="11954"/>
                    </a:cubicBezTo>
                    <a:cubicBezTo>
                      <a:pt x="4537" y="12085"/>
                      <a:pt x="4417" y="12216"/>
                      <a:pt x="4287" y="12335"/>
                    </a:cubicBezTo>
                    <a:cubicBezTo>
                      <a:pt x="4108" y="12490"/>
                      <a:pt x="3941" y="12621"/>
                      <a:pt x="3763" y="12752"/>
                    </a:cubicBezTo>
                    <a:cubicBezTo>
                      <a:pt x="3453" y="12990"/>
                      <a:pt x="3167" y="13216"/>
                      <a:pt x="2929" y="13442"/>
                    </a:cubicBezTo>
                    <a:cubicBezTo>
                      <a:pt x="2893" y="13478"/>
                      <a:pt x="2858" y="13514"/>
                      <a:pt x="2834" y="13549"/>
                    </a:cubicBezTo>
                    <a:cubicBezTo>
                      <a:pt x="2822" y="13561"/>
                      <a:pt x="2810" y="13573"/>
                      <a:pt x="2798" y="13597"/>
                    </a:cubicBezTo>
                    <a:cubicBezTo>
                      <a:pt x="2751" y="13645"/>
                      <a:pt x="2703" y="13704"/>
                      <a:pt x="2655" y="13764"/>
                    </a:cubicBezTo>
                    <a:cubicBezTo>
                      <a:pt x="2655" y="13776"/>
                      <a:pt x="2643" y="13787"/>
                      <a:pt x="2632" y="13799"/>
                    </a:cubicBezTo>
                    <a:cubicBezTo>
                      <a:pt x="2620" y="13823"/>
                      <a:pt x="2608" y="13847"/>
                      <a:pt x="2596" y="13859"/>
                    </a:cubicBezTo>
                    <a:lnTo>
                      <a:pt x="2596" y="13859"/>
                    </a:lnTo>
                    <a:cubicBezTo>
                      <a:pt x="2584" y="13930"/>
                      <a:pt x="2584" y="14014"/>
                      <a:pt x="2572" y="14085"/>
                    </a:cubicBezTo>
                    <a:cubicBezTo>
                      <a:pt x="2679" y="14311"/>
                      <a:pt x="2774" y="14549"/>
                      <a:pt x="2870" y="14788"/>
                    </a:cubicBezTo>
                    <a:cubicBezTo>
                      <a:pt x="2882" y="14823"/>
                      <a:pt x="2893" y="14847"/>
                      <a:pt x="2905" y="14883"/>
                    </a:cubicBezTo>
                    <a:cubicBezTo>
                      <a:pt x="2941" y="14978"/>
                      <a:pt x="2977" y="15073"/>
                      <a:pt x="3001" y="15169"/>
                    </a:cubicBezTo>
                    <a:cubicBezTo>
                      <a:pt x="3132" y="15550"/>
                      <a:pt x="3251" y="15943"/>
                      <a:pt x="3322" y="16347"/>
                    </a:cubicBezTo>
                    <a:cubicBezTo>
                      <a:pt x="3322" y="16359"/>
                      <a:pt x="3322" y="16383"/>
                      <a:pt x="3322" y="16395"/>
                    </a:cubicBezTo>
                    <a:cubicBezTo>
                      <a:pt x="2965" y="16478"/>
                      <a:pt x="2608" y="16562"/>
                      <a:pt x="2251" y="16645"/>
                    </a:cubicBezTo>
                    <a:lnTo>
                      <a:pt x="2251" y="16645"/>
                    </a:lnTo>
                    <a:cubicBezTo>
                      <a:pt x="2239" y="16621"/>
                      <a:pt x="2239" y="16585"/>
                      <a:pt x="2227" y="16562"/>
                    </a:cubicBezTo>
                    <a:cubicBezTo>
                      <a:pt x="2155" y="16228"/>
                      <a:pt x="2048" y="15895"/>
                      <a:pt x="1917" y="15573"/>
                    </a:cubicBezTo>
                    <a:cubicBezTo>
                      <a:pt x="1858" y="15419"/>
                      <a:pt x="1786" y="15276"/>
                      <a:pt x="1727" y="15133"/>
                    </a:cubicBezTo>
                    <a:cubicBezTo>
                      <a:pt x="1643" y="14942"/>
                      <a:pt x="1560" y="14752"/>
                      <a:pt x="1477" y="14561"/>
                    </a:cubicBezTo>
                    <a:cubicBezTo>
                      <a:pt x="1167" y="13907"/>
                      <a:pt x="846" y="13216"/>
                      <a:pt x="631" y="12454"/>
                    </a:cubicBezTo>
                    <a:cubicBezTo>
                      <a:pt x="619" y="12418"/>
                      <a:pt x="607" y="12394"/>
                      <a:pt x="607" y="12371"/>
                    </a:cubicBezTo>
                    <a:cubicBezTo>
                      <a:pt x="536" y="12097"/>
                      <a:pt x="477" y="11811"/>
                      <a:pt x="453" y="11513"/>
                    </a:cubicBezTo>
                    <a:cubicBezTo>
                      <a:pt x="429" y="11382"/>
                      <a:pt x="417" y="11251"/>
                      <a:pt x="417" y="11121"/>
                    </a:cubicBezTo>
                    <a:cubicBezTo>
                      <a:pt x="405" y="10763"/>
                      <a:pt x="429" y="10406"/>
                      <a:pt x="512" y="10061"/>
                    </a:cubicBezTo>
                    <a:cubicBezTo>
                      <a:pt x="524" y="9978"/>
                      <a:pt x="536" y="9906"/>
                      <a:pt x="560" y="9823"/>
                    </a:cubicBezTo>
                    <a:cubicBezTo>
                      <a:pt x="679" y="9394"/>
                      <a:pt x="881" y="8977"/>
                      <a:pt x="1167" y="8620"/>
                    </a:cubicBezTo>
                    <a:cubicBezTo>
                      <a:pt x="1453" y="8263"/>
                      <a:pt x="1810" y="7989"/>
                      <a:pt x="2167" y="7775"/>
                    </a:cubicBezTo>
                    <a:cubicBezTo>
                      <a:pt x="2251" y="7727"/>
                      <a:pt x="2322" y="7680"/>
                      <a:pt x="2405" y="7632"/>
                    </a:cubicBezTo>
                    <a:cubicBezTo>
                      <a:pt x="2441" y="7620"/>
                      <a:pt x="2453" y="7584"/>
                      <a:pt x="2429" y="7549"/>
                    </a:cubicBezTo>
                    <a:cubicBezTo>
                      <a:pt x="2382" y="7465"/>
                      <a:pt x="2334" y="7382"/>
                      <a:pt x="2298" y="7299"/>
                    </a:cubicBezTo>
                    <a:cubicBezTo>
                      <a:pt x="2286" y="7275"/>
                      <a:pt x="2274" y="7263"/>
                      <a:pt x="2274" y="7239"/>
                    </a:cubicBezTo>
                    <a:cubicBezTo>
                      <a:pt x="2251" y="7180"/>
                      <a:pt x="2227" y="7120"/>
                      <a:pt x="2203" y="7060"/>
                    </a:cubicBezTo>
                    <a:cubicBezTo>
                      <a:pt x="2191" y="7037"/>
                      <a:pt x="2179" y="7013"/>
                      <a:pt x="2179" y="6989"/>
                    </a:cubicBezTo>
                    <a:cubicBezTo>
                      <a:pt x="2060" y="6644"/>
                      <a:pt x="2012" y="6310"/>
                      <a:pt x="2001" y="5977"/>
                    </a:cubicBezTo>
                    <a:cubicBezTo>
                      <a:pt x="2001" y="5929"/>
                      <a:pt x="2001" y="5894"/>
                      <a:pt x="2001" y="5846"/>
                    </a:cubicBezTo>
                    <a:cubicBezTo>
                      <a:pt x="2001" y="5763"/>
                      <a:pt x="2001" y="5679"/>
                      <a:pt x="2001" y="5596"/>
                    </a:cubicBezTo>
                    <a:cubicBezTo>
                      <a:pt x="2001" y="5406"/>
                      <a:pt x="2024" y="5215"/>
                      <a:pt x="2048" y="5036"/>
                    </a:cubicBezTo>
                    <a:cubicBezTo>
                      <a:pt x="2048" y="5001"/>
                      <a:pt x="2048" y="4965"/>
                      <a:pt x="2048" y="4941"/>
                    </a:cubicBezTo>
                    <a:cubicBezTo>
                      <a:pt x="2060" y="4929"/>
                      <a:pt x="2060" y="4917"/>
                      <a:pt x="2060" y="4917"/>
                    </a:cubicBezTo>
                    <a:cubicBezTo>
                      <a:pt x="2060" y="4858"/>
                      <a:pt x="2072" y="4810"/>
                      <a:pt x="2072" y="4763"/>
                    </a:cubicBezTo>
                    <a:cubicBezTo>
                      <a:pt x="2084" y="4703"/>
                      <a:pt x="2096" y="4644"/>
                      <a:pt x="2108" y="4584"/>
                    </a:cubicBezTo>
                    <a:cubicBezTo>
                      <a:pt x="2108" y="4548"/>
                      <a:pt x="2108" y="4524"/>
                      <a:pt x="2120" y="4489"/>
                    </a:cubicBezTo>
                    <a:cubicBezTo>
                      <a:pt x="2120" y="4429"/>
                      <a:pt x="2131" y="4370"/>
                      <a:pt x="2143" y="4310"/>
                    </a:cubicBezTo>
                    <a:lnTo>
                      <a:pt x="2143" y="4310"/>
                    </a:lnTo>
                    <a:cubicBezTo>
                      <a:pt x="2143" y="4286"/>
                      <a:pt x="2131" y="4263"/>
                      <a:pt x="2108" y="4251"/>
                    </a:cubicBezTo>
                    <a:lnTo>
                      <a:pt x="2084" y="4239"/>
                    </a:lnTo>
                    <a:cubicBezTo>
                      <a:pt x="2036" y="4215"/>
                      <a:pt x="2001" y="4191"/>
                      <a:pt x="1965" y="4167"/>
                    </a:cubicBezTo>
                    <a:cubicBezTo>
                      <a:pt x="1917" y="4143"/>
                      <a:pt x="1870" y="4120"/>
                      <a:pt x="1822" y="4084"/>
                    </a:cubicBezTo>
                    <a:cubicBezTo>
                      <a:pt x="1381" y="3822"/>
                      <a:pt x="977" y="3524"/>
                      <a:pt x="596" y="3191"/>
                    </a:cubicBezTo>
                    <a:cubicBezTo>
                      <a:pt x="548" y="3143"/>
                      <a:pt x="500" y="3096"/>
                      <a:pt x="441" y="3048"/>
                    </a:cubicBezTo>
                    <a:cubicBezTo>
                      <a:pt x="405" y="3012"/>
                      <a:pt x="369" y="2977"/>
                      <a:pt x="334" y="2941"/>
                    </a:cubicBezTo>
                    <a:cubicBezTo>
                      <a:pt x="298" y="2905"/>
                      <a:pt x="250" y="2858"/>
                      <a:pt x="215" y="2822"/>
                    </a:cubicBezTo>
                    <a:cubicBezTo>
                      <a:pt x="215" y="2822"/>
                      <a:pt x="215" y="2822"/>
                      <a:pt x="203" y="2822"/>
                    </a:cubicBezTo>
                    <a:cubicBezTo>
                      <a:pt x="167" y="2774"/>
                      <a:pt x="131" y="2739"/>
                      <a:pt x="96" y="2703"/>
                    </a:cubicBezTo>
                    <a:cubicBezTo>
                      <a:pt x="96" y="2703"/>
                      <a:pt x="96" y="2691"/>
                      <a:pt x="84" y="2691"/>
                    </a:cubicBezTo>
                    <a:cubicBezTo>
                      <a:pt x="60" y="2667"/>
                      <a:pt x="36" y="2643"/>
                      <a:pt x="12" y="2619"/>
                    </a:cubicBezTo>
                    <a:cubicBezTo>
                      <a:pt x="12" y="2608"/>
                      <a:pt x="12" y="2608"/>
                      <a:pt x="12" y="2608"/>
                    </a:cubicBezTo>
                    <a:cubicBezTo>
                      <a:pt x="0" y="2584"/>
                      <a:pt x="0" y="2548"/>
                      <a:pt x="12" y="2536"/>
                    </a:cubicBezTo>
                    <a:lnTo>
                      <a:pt x="24" y="2524"/>
                    </a:lnTo>
                    <a:cubicBezTo>
                      <a:pt x="24" y="2524"/>
                      <a:pt x="24" y="2524"/>
                      <a:pt x="24" y="2524"/>
                    </a:cubicBezTo>
                    <a:cubicBezTo>
                      <a:pt x="36" y="2500"/>
                      <a:pt x="72" y="2500"/>
                      <a:pt x="96" y="2524"/>
                    </a:cubicBezTo>
                    <a:cubicBezTo>
                      <a:pt x="96" y="2524"/>
                      <a:pt x="96" y="2524"/>
                      <a:pt x="96" y="2524"/>
                    </a:cubicBezTo>
                    <a:cubicBezTo>
                      <a:pt x="143" y="2548"/>
                      <a:pt x="179" y="2584"/>
                      <a:pt x="215" y="2608"/>
                    </a:cubicBezTo>
                    <a:cubicBezTo>
                      <a:pt x="500" y="2810"/>
                      <a:pt x="798" y="2989"/>
                      <a:pt x="1096" y="3143"/>
                    </a:cubicBezTo>
                    <a:cubicBezTo>
                      <a:pt x="1131" y="3167"/>
                      <a:pt x="1167" y="3179"/>
                      <a:pt x="1215" y="3203"/>
                    </a:cubicBezTo>
                    <a:cubicBezTo>
                      <a:pt x="1274" y="3227"/>
                      <a:pt x="1322" y="3262"/>
                      <a:pt x="1381" y="3286"/>
                    </a:cubicBezTo>
                    <a:cubicBezTo>
                      <a:pt x="1393" y="3286"/>
                      <a:pt x="1393" y="3286"/>
                      <a:pt x="1393" y="3286"/>
                    </a:cubicBezTo>
                    <a:cubicBezTo>
                      <a:pt x="1405" y="3298"/>
                      <a:pt x="1417" y="3298"/>
                      <a:pt x="1429" y="3310"/>
                    </a:cubicBezTo>
                    <a:cubicBezTo>
                      <a:pt x="1524" y="3346"/>
                      <a:pt x="1608" y="3393"/>
                      <a:pt x="1703" y="3429"/>
                    </a:cubicBezTo>
                    <a:cubicBezTo>
                      <a:pt x="1739" y="3441"/>
                      <a:pt x="1774" y="3453"/>
                      <a:pt x="1798" y="3465"/>
                    </a:cubicBezTo>
                    <a:cubicBezTo>
                      <a:pt x="1905" y="3512"/>
                      <a:pt x="2012" y="3548"/>
                      <a:pt x="2120" y="3596"/>
                    </a:cubicBezTo>
                    <a:cubicBezTo>
                      <a:pt x="2131" y="3596"/>
                      <a:pt x="2143" y="3596"/>
                      <a:pt x="2155" y="3608"/>
                    </a:cubicBezTo>
                    <a:cubicBezTo>
                      <a:pt x="2167" y="3608"/>
                      <a:pt x="2167" y="3608"/>
                      <a:pt x="2167" y="3608"/>
                    </a:cubicBezTo>
                    <a:cubicBezTo>
                      <a:pt x="2203" y="3620"/>
                      <a:pt x="2239" y="3596"/>
                      <a:pt x="2239" y="3560"/>
                    </a:cubicBezTo>
                    <a:cubicBezTo>
                      <a:pt x="2239" y="3548"/>
                      <a:pt x="2239" y="3548"/>
                      <a:pt x="2239" y="3548"/>
                    </a:cubicBezTo>
                    <a:cubicBezTo>
                      <a:pt x="2251" y="3512"/>
                      <a:pt x="2251" y="3477"/>
                      <a:pt x="2251" y="3441"/>
                    </a:cubicBezTo>
                    <a:cubicBezTo>
                      <a:pt x="2251" y="3417"/>
                      <a:pt x="2251" y="3393"/>
                      <a:pt x="2251" y="3370"/>
                    </a:cubicBezTo>
                    <a:cubicBezTo>
                      <a:pt x="2262" y="3346"/>
                      <a:pt x="2262" y="3322"/>
                      <a:pt x="2262" y="3298"/>
                    </a:cubicBezTo>
                    <a:cubicBezTo>
                      <a:pt x="2262" y="3274"/>
                      <a:pt x="2262" y="3250"/>
                      <a:pt x="2262" y="3227"/>
                    </a:cubicBezTo>
                    <a:cubicBezTo>
                      <a:pt x="2262" y="3191"/>
                      <a:pt x="2262" y="3167"/>
                      <a:pt x="2274" y="3131"/>
                    </a:cubicBezTo>
                    <a:cubicBezTo>
                      <a:pt x="2274" y="3036"/>
                      <a:pt x="2274" y="2929"/>
                      <a:pt x="2262" y="2822"/>
                    </a:cubicBezTo>
                    <a:cubicBezTo>
                      <a:pt x="2262" y="2500"/>
                      <a:pt x="2215" y="2179"/>
                      <a:pt x="2155" y="1869"/>
                    </a:cubicBezTo>
                    <a:cubicBezTo>
                      <a:pt x="2131" y="1750"/>
                      <a:pt x="2096" y="1631"/>
                      <a:pt x="2072" y="1512"/>
                    </a:cubicBezTo>
                    <a:cubicBezTo>
                      <a:pt x="2048" y="1441"/>
                      <a:pt x="2024" y="1369"/>
                      <a:pt x="2001" y="1298"/>
                    </a:cubicBezTo>
                    <a:cubicBezTo>
                      <a:pt x="1977" y="1215"/>
                      <a:pt x="1953" y="1143"/>
                      <a:pt x="1917" y="1072"/>
                    </a:cubicBezTo>
                    <a:cubicBezTo>
                      <a:pt x="1905" y="1036"/>
                      <a:pt x="1893" y="1000"/>
                      <a:pt x="1881" y="964"/>
                    </a:cubicBezTo>
                    <a:cubicBezTo>
                      <a:pt x="1881" y="941"/>
                      <a:pt x="1870" y="929"/>
                      <a:pt x="1858" y="905"/>
                    </a:cubicBezTo>
                    <a:cubicBezTo>
                      <a:pt x="1846" y="881"/>
                      <a:pt x="1834" y="845"/>
                      <a:pt x="1822" y="822"/>
                    </a:cubicBezTo>
                    <a:cubicBezTo>
                      <a:pt x="1810" y="774"/>
                      <a:pt x="1786" y="738"/>
                      <a:pt x="1774" y="703"/>
                    </a:cubicBezTo>
                    <a:cubicBezTo>
                      <a:pt x="1727" y="595"/>
                      <a:pt x="1667" y="488"/>
                      <a:pt x="1620" y="381"/>
                    </a:cubicBezTo>
                    <a:cubicBezTo>
                      <a:pt x="1608" y="369"/>
                      <a:pt x="1608" y="357"/>
                      <a:pt x="1596" y="345"/>
                    </a:cubicBezTo>
                    <a:cubicBezTo>
                      <a:pt x="1584" y="322"/>
                      <a:pt x="1572" y="286"/>
                      <a:pt x="1548" y="262"/>
                    </a:cubicBezTo>
                    <a:cubicBezTo>
                      <a:pt x="1524" y="226"/>
                      <a:pt x="1512" y="191"/>
                      <a:pt x="1489" y="155"/>
                    </a:cubicBezTo>
                    <a:cubicBezTo>
                      <a:pt x="1477" y="131"/>
                      <a:pt x="1465" y="107"/>
                      <a:pt x="1453" y="95"/>
                    </a:cubicBezTo>
                    <a:cubicBezTo>
                      <a:pt x="1441" y="60"/>
                      <a:pt x="1441" y="24"/>
                      <a:pt x="1465" y="12"/>
                    </a:cubicBezTo>
                    <a:cubicBezTo>
                      <a:pt x="1477" y="0"/>
                      <a:pt x="1489" y="0"/>
                      <a:pt x="1500" y="0"/>
                    </a:cubicBezTo>
                    <a:cubicBezTo>
                      <a:pt x="1524" y="0"/>
                      <a:pt x="1536" y="12"/>
                      <a:pt x="1548" y="24"/>
                    </a:cubicBezTo>
                    <a:cubicBezTo>
                      <a:pt x="1584" y="60"/>
                      <a:pt x="1608" y="83"/>
                      <a:pt x="1631" y="119"/>
                    </a:cubicBezTo>
                    <a:cubicBezTo>
                      <a:pt x="1679" y="179"/>
                      <a:pt x="1727" y="250"/>
                      <a:pt x="1774" y="322"/>
                    </a:cubicBezTo>
                    <a:cubicBezTo>
                      <a:pt x="1822" y="393"/>
                      <a:pt x="1870" y="464"/>
                      <a:pt x="1917" y="536"/>
                    </a:cubicBezTo>
                    <a:cubicBezTo>
                      <a:pt x="1941" y="560"/>
                      <a:pt x="1965" y="595"/>
                      <a:pt x="1977" y="631"/>
                    </a:cubicBezTo>
                    <a:cubicBezTo>
                      <a:pt x="2001" y="667"/>
                      <a:pt x="2024" y="703"/>
                      <a:pt x="2048" y="738"/>
                    </a:cubicBezTo>
                    <a:cubicBezTo>
                      <a:pt x="2072" y="774"/>
                      <a:pt x="2084" y="810"/>
                      <a:pt x="2108" y="845"/>
                    </a:cubicBezTo>
                    <a:cubicBezTo>
                      <a:pt x="2131" y="881"/>
                      <a:pt x="2143" y="917"/>
                      <a:pt x="2167" y="953"/>
                    </a:cubicBezTo>
                    <a:cubicBezTo>
                      <a:pt x="2191" y="988"/>
                      <a:pt x="2203" y="1024"/>
                      <a:pt x="2227" y="1072"/>
                    </a:cubicBezTo>
                    <a:cubicBezTo>
                      <a:pt x="2251" y="1107"/>
                      <a:pt x="2262" y="1143"/>
                      <a:pt x="2286" y="1179"/>
                    </a:cubicBezTo>
                    <a:cubicBezTo>
                      <a:pt x="2346" y="1298"/>
                      <a:pt x="2393" y="1429"/>
                      <a:pt x="2453" y="1560"/>
                    </a:cubicBezTo>
                    <a:cubicBezTo>
                      <a:pt x="2477" y="1631"/>
                      <a:pt x="2501" y="1691"/>
                      <a:pt x="2524" y="1762"/>
                    </a:cubicBezTo>
                    <a:cubicBezTo>
                      <a:pt x="2643" y="2084"/>
                      <a:pt x="2727" y="2429"/>
                      <a:pt x="2786" y="2774"/>
                    </a:cubicBezTo>
                    <a:cubicBezTo>
                      <a:pt x="2822" y="2977"/>
                      <a:pt x="2846" y="3191"/>
                      <a:pt x="2858" y="3405"/>
                    </a:cubicBezTo>
                    <a:cubicBezTo>
                      <a:pt x="2870" y="3548"/>
                      <a:pt x="2870" y="3679"/>
                      <a:pt x="2882" y="3822"/>
                    </a:cubicBezTo>
                    <a:cubicBezTo>
                      <a:pt x="2882" y="4239"/>
                      <a:pt x="2870" y="4644"/>
                      <a:pt x="2870" y="5025"/>
                    </a:cubicBezTo>
                    <a:cubicBezTo>
                      <a:pt x="2882" y="5286"/>
                      <a:pt x="2893" y="5536"/>
                      <a:pt x="2929" y="5775"/>
                    </a:cubicBezTo>
                    <a:cubicBezTo>
                      <a:pt x="2965" y="6025"/>
                      <a:pt x="3036" y="6263"/>
                      <a:pt x="3120" y="6477"/>
                    </a:cubicBezTo>
                    <a:cubicBezTo>
                      <a:pt x="3144" y="6525"/>
                      <a:pt x="3155" y="6560"/>
                      <a:pt x="3179" y="6596"/>
                    </a:cubicBezTo>
                    <a:cubicBezTo>
                      <a:pt x="3191" y="6620"/>
                      <a:pt x="3203" y="6644"/>
                      <a:pt x="3215" y="6668"/>
                    </a:cubicBezTo>
                    <a:cubicBezTo>
                      <a:pt x="3215" y="6668"/>
                      <a:pt x="3215" y="6668"/>
                      <a:pt x="3215" y="6668"/>
                    </a:cubicBezTo>
                    <a:cubicBezTo>
                      <a:pt x="3227" y="6691"/>
                      <a:pt x="3239" y="6703"/>
                      <a:pt x="3239" y="6727"/>
                    </a:cubicBezTo>
                    <a:cubicBezTo>
                      <a:pt x="3251" y="6739"/>
                      <a:pt x="3274" y="6763"/>
                      <a:pt x="3286" y="6787"/>
                    </a:cubicBezTo>
                    <a:cubicBezTo>
                      <a:pt x="3286" y="6799"/>
                      <a:pt x="3298" y="6810"/>
                      <a:pt x="3298" y="6810"/>
                    </a:cubicBezTo>
                    <a:cubicBezTo>
                      <a:pt x="3310" y="6834"/>
                      <a:pt x="3322" y="6846"/>
                      <a:pt x="3334" y="6858"/>
                    </a:cubicBezTo>
                    <a:cubicBezTo>
                      <a:pt x="3346" y="6870"/>
                      <a:pt x="3358" y="6894"/>
                      <a:pt x="3370" y="6906"/>
                    </a:cubicBezTo>
                    <a:cubicBezTo>
                      <a:pt x="3382" y="6918"/>
                      <a:pt x="3394" y="6930"/>
                      <a:pt x="3405" y="6953"/>
                    </a:cubicBezTo>
                    <a:cubicBezTo>
                      <a:pt x="3417" y="6965"/>
                      <a:pt x="3429" y="6977"/>
                      <a:pt x="3441" y="6989"/>
                    </a:cubicBezTo>
                    <a:cubicBezTo>
                      <a:pt x="3453" y="7013"/>
                      <a:pt x="3477" y="7025"/>
                      <a:pt x="3489" y="7049"/>
                    </a:cubicBezTo>
                    <a:lnTo>
                      <a:pt x="3489" y="7049"/>
                    </a:lnTo>
                    <a:cubicBezTo>
                      <a:pt x="3513" y="7060"/>
                      <a:pt x="3536" y="7072"/>
                      <a:pt x="3560" y="7060"/>
                    </a:cubicBezTo>
                    <a:cubicBezTo>
                      <a:pt x="3620" y="7025"/>
                      <a:pt x="3667" y="7001"/>
                      <a:pt x="3727" y="6977"/>
                    </a:cubicBezTo>
                    <a:cubicBezTo>
                      <a:pt x="3739" y="6965"/>
                      <a:pt x="3751" y="6953"/>
                      <a:pt x="3763" y="6953"/>
                    </a:cubicBezTo>
                    <a:cubicBezTo>
                      <a:pt x="3786" y="6930"/>
                      <a:pt x="3822" y="6918"/>
                      <a:pt x="3846" y="6906"/>
                    </a:cubicBezTo>
                    <a:cubicBezTo>
                      <a:pt x="3858" y="6906"/>
                      <a:pt x="3858" y="6894"/>
                      <a:pt x="3870" y="6894"/>
                    </a:cubicBezTo>
                    <a:cubicBezTo>
                      <a:pt x="3906" y="6870"/>
                      <a:pt x="3929" y="6858"/>
                      <a:pt x="3965" y="6834"/>
                    </a:cubicBezTo>
                    <a:cubicBezTo>
                      <a:pt x="3965" y="6834"/>
                      <a:pt x="3965" y="6834"/>
                      <a:pt x="3965" y="6834"/>
                    </a:cubicBezTo>
                    <a:cubicBezTo>
                      <a:pt x="4025" y="6799"/>
                      <a:pt x="4084" y="6763"/>
                      <a:pt x="4144" y="6715"/>
                    </a:cubicBezTo>
                    <a:cubicBezTo>
                      <a:pt x="4417" y="6537"/>
                      <a:pt x="4668" y="6298"/>
                      <a:pt x="4894" y="6037"/>
                    </a:cubicBezTo>
                    <a:cubicBezTo>
                      <a:pt x="5120" y="5775"/>
                      <a:pt x="5299" y="5477"/>
                      <a:pt x="5453" y="5155"/>
                    </a:cubicBezTo>
                    <a:cubicBezTo>
                      <a:pt x="5751" y="4536"/>
                      <a:pt x="5918" y="3834"/>
                      <a:pt x="5894" y="3108"/>
                    </a:cubicBezTo>
                    <a:lnTo>
                      <a:pt x="5894" y="3096"/>
                    </a:lnTo>
                    <a:lnTo>
                      <a:pt x="5894" y="3096"/>
                    </a:lnTo>
                    <a:cubicBezTo>
                      <a:pt x="5894" y="3072"/>
                      <a:pt x="5918" y="3048"/>
                      <a:pt x="5941" y="3036"/>
                    </a:cubicBezTo>
                    <a:lnTo>
                      <a:pt x="5941" y="3036"/>
                    </a:lnTo>
                    <a:lnTo>
                      <a:pt x="5953" y="3036"/>
                    </a:lnTo>
                    <a:cubicBezTo>
                      <a:pt x="5977" y="3024"/>
                      <a:pt x="6013" y="3048"/>
                      <a:pt x="6013" y="3072"/>
                    </a:cubicBezTo>
                    <a:cubicBezTo>
                      <a:pt x="6025" y="3072"/>
                      <a:pt x="6025" y="3072"/>
                      <a:pt x="6025" y="3072"/>
                    </a:cubicBezTo>
                    <a:cubicBezTo>
                      <a:pt x="6037" y="3120"/>
                      <a:pt x="6049" y="3167"/>
                      <a:pt x="6061" y="3203"/>
                    </a:cubicBezTo>
                    <a:cubicBezTo>
                      <a:pt x="6072" y="3250"/>
                      <a:pt x="6096" y="3298"/>
                      <a:pt x="6096" y="3346"/>
                    </a:cubicBezTo>
                    <a:cubicBezTo>
                      <a:pt x="6108" y="3381"/>
                      <a:pt x="6120" y="3429"/>
                      <a:pt x="6132" y="3465"/>
                    </a:cubicBezTo>
                    <a:cubicBezTo>
                      <a:pt x="6144" y="3524"/>
                      <a:pt x="6156" y="3584"/>
                      <a:pt x="6156" y="3643"/>
                    </a:cubicBezTo>
                    <a:cubicBezTo>
                      <a:pt x="6168" y="3679"/>
                      <a:pt x="6168" y="3715"/>
                      <a:pt x="6180" y="3751"/>
                    </a:cubicBezTo>
                    <a:cubicBezTo>
                      <a:pt x="6180" y="3798"/>
                      <a:pt x="6192" y="3846"/>
                      <a:pt x="6192" y="3893"/>
                    </a:cubicBezTo>
                    <a:cubicBezTo>
                      <a:pt x="6192" y="3917"/>
                      <a:pt x="6192" y="3941"/>
                      <a:pt x="6192" y="3953"/>
                    </a:cubicBezTo>
                    <a:cubicBezTo>
                      <a:pt x="6192" y="3989"/>
                      <a:pt x="6203" y="4012"/>
                      <a:pt x="6203" y="4048"/>
                    </a:cubicBezTo>
                    <a:cubicBezTo>
                      <a:pt x="6203" y="4072"/>
                      <a:pt x="6203" y="4096"/>
                      <a:pt x="6203" y="4120"/>
                    </a:cubicBezTo>
                    <a:cubicBezTo>
                      <a:pt x="6203" y="4120"/>
                      <a:pt x="6203" y="4120"/>
                      <a:pt x="6203" y="4120"/>
                    </a:cubicBezTo>
                    <a:cubicBezTo>
                      <a:pt x="6203" y="4298"/>
                      <a:pt x="6192" y="4465"/>
                      <a:pt x="6180" y="46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5" name="Google Shape;13125;p35"/>
              <p:cNvSpPr/>
              <p:nvPr/>
            </p:nvSpPr>
            <p:spPr>
              <a:xfrm>
                <a:off x="6157300" y="2683225"/>
                <a:ext cx="323575" cy="164900"/>
              </a:xfrm>
              <a:custGeom>
                <a:avLst/>
                <a:gdLst/>
                <a:ahLst/>
                <a:cxnLst/>
                <a:rect l="l" t="t" r="r" b="b"/>
                <a:pathLst>
                  <a:path w="12943" h="6596" extrusionOk="0">
                    <a:moveTo>
                      <a:pt x="5575" y="0"/>
                    </a:moveTo>
                    <a:cubicBezTo>
                      <a:pt x="5138" y="0"/>
                      <a:pt x="4703" y="43"/>
                      <a:pt x="4299" y="190"/>
                    </a:cubicBezTo>
                    <a:cubicBezTo>
                      <a:pt x="3751" y="380"/>
                      <a:pt x="3168" y="964"/>
                      <a:pt x="2894" y="1464"/>
                    </a:cubicBezTo>
                    <a:cubicBezTo>
                      <a:pt x="2620" y="1964"/>
                      <a:pt x="2418" y="2547"/>
                      <a:pt x="1941" y="2845"/>
                    </a:cubicBezTo>
                    <a:cubicBezTo>
                      <a:pt x="1572" y="3071"/>
                      <a:pt x="1108" y="3095"/>
                      <a:pt x="739" y="3333"/>
                    </a:cubicBezTo>
                    <a:cubicBezTo>
                      <a:pt x="167" y="3690"/>
                      <a:pt x="1" y="4512"/>
                      <a:pt x="275" y="5131"/>
                    </a:cubicBezTo>
                    <a:cubicBezTo>
                      <a:pt x="322" y="5250"/>
                      <a:pt x="382" y="5357"/>
                      <a:pt x="465" y="5464"/>
                    </a:cubicBezTo>
                    <a:cubicBezTo>
                      <a:pt x="775" y="5917"/>
                      <a:pt x="1298" y="6238"/>
                      <a:pt x="1846" y="6250"/>
                    </a:cubicBezTo>
                    <a:cubicBezTo>
                      <a:pt x="2942" y="6286"/>
                      <a:pt x="4061" y="6393"/>
                      <a:pt x="5180" y="6476"/>
                    </a:cubicBezTo>
                    <a:cubicBezTo>
                      <a:pt x="5430" y="6488"/>
                      <a:pt x="5692" y="6512"/>
                      <a:pt x="5942" y="6524"/>
                    </a:cubicBezTo>
                    <a:cubicBezTo>
                      <a:pt x="6216" y="6548"/>
                      <a:pt x="6490" y="6560"/>
                      <a:pt x="6763" y="6572"/>
                    </a:cubicBezTo>
                    <a:cubicBezTo>
                      <a:pt x="6966" y="6584"/>
                      <a:pt x="7156" y="6584"/>
                      <a:pt x="7359" y="6595"/>
                    </a:cubicBezTo>
                    <a:lnTo>
                      <a:pt x="8073" y="6595"/>
                    </a:lnTo>
                    <a:cubicBezTo>
                      <a:pt x="8407" y="6584"/>
                      <a:pt x="8752" y="6572"/>
                      <a:pt x="9085" y="6536"/>
                    </a:cubicBezTo>
                    <a:cubicBezTo>
                      <a:pt x="9526" y="6500"/>
                      <a:pt x="9966" y="6441"/>
                      <a:pt x="10395" y="6357"/>
                    </a:cubicBezTo>
                    <a:cubicBezTo>
                      <a:pt x="10442" y="6345"/>
                      <a:pt x="10490" y="6345"/>
                      <a:pt x="10538" y="6334"/>
                    </a:cubicBezTo>
                    <a:cubicBezTo>
                      <a:pt x="11014" y="6226"/>
                      <a:pt x="11478" y="6095"/>
                      <a:pt x="11943" y="5917"/>
                    </a:cubicBezTo>
                    <a:cubicBezTo>
                      <a:pt x="12288" y="5774"/>
                      <a:pt x="12550" y="5512"/>
                      <a:pt x="12717" y="5179"/>
                    </a:cubicBezTo>
                    <a:cubicBezTo>
                      <a:pt x="12824" y="4988"/>
                      <a:pt x="12883" y="4786"/>
                      <a:pt x="12907" y="4571"/>
                    </a:cubicBezTo>
                    <a:cubicBezTo>
                      <a:pt x="12943" y="4309"/>
                      <a:pt x="12919" y="4036"/>
                      <a:pt x="12836" y="3786"/>
                    </a:cubicBezTo>
                    <a:cubicBezTo>
                      <a:pt x="12574" y="2988"/>
                      <a:pt x="11812" y="2416"/>
                      <a:pt x="10978" y="2226"/>
                    </a:cubicBezTo>
                    <a:cubicBezTo>
                      <a:pt x="10347" y="2071"/>
                      <a:pt x="9633" y="2107"/>
                      <a:pt x="9097" y="1726"/>
                    </a:cubicBezTo>
                    <a:cubicBezTo>
                      <a:pt x="8764" y="1488"/>
                      <a:pt x="8561" y="1119"/>
                      <a:pt x="8276" y="833"/>
                    </a:cubicBezTo>
                    <a:cubicBezTo>
                      <a:pt x="8109" y="654"/>
                      <a:pt x="7906" y="511"/>
                      <a:pt x="7704" y="404"/>
                    </a:cubicBezTo>
                    <a:cubicBezTo>
                      <a:pt x="7299" y="178"/>
                      <a:pt x="6847" y="59"/>
                      <a:pt x="6382" y="35"/>
                    </a:cubicBezTo>
                    <a:cubicBezTo>
                      <a:pt x="6118" y="17"/>
                      <a:pt x="5846" y="0"/>
                      <a:pt x="557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6" name="Google Shape;13126;p35"/>
              <p:cNvSpPr/>
              <p:nvPr/>
            </p:nvSpPr>
            <p:spPr>
              <a:xfrm>
                <a:off x="6157300" y="2682000"/>
                <a:ext cx="323575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12943" h="6645" extrusionOk="0">
                    <a:moveTo>
                      <a:pt x="12907" y="4620"/>
                    </a:moveTo>
                    <a:cubicBezTo>
                      <a:pt x="12883" y="4835"/>
                      <a:pt x="12824" y="5037"/>
                      <a:pt x="12717" y="5228"/>
                    </a:cubicBezTo>
                    <a:cubicBezTo>
                      <a:pt x="12550" y="5561"/>
                      <a:pt x="12288" y="5823"/>
                      <a:pt x="11943" y="5966"/>
                    </a:cubicBezTo>
                    <a:cubicBezTo>
                      <a:pt x="11478" y="6144"/>
                      <a:pt x="11014" y="6275"/>
                      <a:pt x="10538" y="6383"/>
                    </a:cubicBezTo>
                    <a:cubicBezTo>
                      <a:pt x="10490" y="6394"/>
                      <a:pt x="10442" y="6394"/>
                      <a:pt x="10395" y="6406"/>
                    </a:cubicBezTo>
                    <a:cubicBezTo>
                      <a:pt x="9966" y="6490"/>
                      <a:pt x="9526" y="6549"/>
                      <a:pt x="9085" y="6585"/>
                    </a:cubicBezTo>
                    <a:cubicBezTo>
                      <a:pt x="8752" y="6621"/>
                      <a:pt x="8407" y="6633"/>
                      <a:pt x="8073" y="6644"/>
                    </a:cubicBezTo>
                    <a:cubicBezTo>
                      <a:pt x="7835" y="6644"/>
                      <a:pt x="7597" y="6644"/>
                      <a:pt x="7359" y="6644"/>
                    </a:cubicBezTo>
                    <a:cubicBezTo>
                      <a:pt x="7156" y="6633"/>
                      <a:pt x="6966" y="6633"/>
                      <a:pt x="6763" y="6621"/>
                    </a:cubicBezTo>
                    <a:cubicBezTo>
                      <a:pt x="6490" y="6609"/>
                      <a:pt x="6216" y="6597"/>
                      <a:pt x="5942" y="6573"/>
                    </a:cubicBezTo>
                    <a:cubicBezTo>
                      <a:pt x="5692" y="6561"/>
                      <a:pt x="5430" y="6537"/>
                      <a:pt x="5180" y="6525"/>
                    </a:cubicBezTo>
                    <a:cubicBezTo>
                      <a:pt x="4061" y="6442"/>
                      <a:pt x="2942" y="6335"/>
                      <a:pt x="1846" y="6299"/>
                    </a:cubicBezTo>
                    <a:cubicBezTo>
                      <a:pt x="1298" y="6287"/>
                      <a:pt x="775" y="5966"/>
                      <a:pt x="465" y="5513"/>
                    </a:cubicBezTo>
                    <a:cubicBezTo>
                      <a:pt x="382" y="5406"/>
                      <a:pt x="322" y="5299"/>
                      <a:pt x="275" y="5180"/>
                    </a:cubicBezTo>
                    <a:cubicBezTo>
                      <a:pt x="1" y="4561"/>
                      <a:pt x="167" y="3739"/>
                      <a:pt x="739" y="3382"/>
                    </a:cubicBezTo>
                    <a:cubicBezTo>
                      <a:pt x="1108" y="3144"/>
                      <a:pt x="1572" y="3120"/>
                      <a:pt x="1941" y="2894"/>
                    </a:cubicBezTo>
                    <a:cubicBezTo>
                      <a:pt x="2418" y="2596"/>
                      <a:pt x="2620" y="2013"/>
                      <a:pt x="2894" y="1513"/>
                    </a:cubicBezTo>
                    <a:cubicBezTo>
                      <a:pt x="3168" y="1013"/>
                      <a:pt x="3751" y="429"/>
                      <a:pt x="4299" y="239"/>
                    </a:cubicBezTo>
                    <a:cubicBezTo>
                      <a:pt x="4954" y="1"/>
                      <a:pt x="5692" y="37"/>
                      <a:pt x="6382" y="84"/>
                    </a:cubicBezTo>
                    <a:cubicBezTo>
                      <a:pt x="6847" y="108"/>
                      <a:pt x="7299" y="227"/>
                      <a:pt x="7704" y="453"/>
                    </a:cubicBezTo>
                    <a:cubicBezTo>
                      <a:pt x="7906" y="560"/>
                      <a:pt x="8109" y="703"/>
                      <a:pt x="8276" y="882"/>
                    </a:cubicBezTo>
                    <a:cubicBezTo>
                      <a:pt x="8561" y="1168"/>
                      <a:pt x="8764" y="1537"/>
                      <a:pt x="9097" y="1775"/>
                    </a:cubicBezTo>
                    <a:cubicBezTo>
                      <a:pt x="9633" y="2156"/>
                      <a:pt x="10347" y="2120"/>
                      <a:pt x="10978" y="2275"/>
                    </a:cubicBezTo>
                    <a:cubicBezTo>
                      <a:pt x="11812" y="2465"/>
                      <a:pt x="12574" y="3037"/>
                      <a:pt x="12836" y="3835"/>
                    </a:cubicBezTo>
                    <a:cubicBezTo>
                      <a:pt x="12919" y="4085"/>
                      <a:pt x="12943" y="4358"/>
                      <a:pt x="12907" y="46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7" name="Google Shape;13127;p35"/>
              <p:cNvSpPr/>
              <p:nvPr/>
            </p:nvSpPr>
            <p:spPr>
              <a:xfrm>
                <a:off x="6311200" y="2795325"/>
                <a:ext cx="244100" cy="143925"/>
              </a:xfrm>
              <a:custGeom>
                <a:avLst/>
                <a:gdLst/>
                <a:ahLst/>
                <a:cxnLst/>
                <a:rect l="l" t="t" r="r" b="b"/>
                <a:pathLst>
                  <a:path w="9764" h="5757" extrusionOk="0">
                    <a:moveTo>
                      <a:pt x="4843" y="1"/>
                    </a:moveTo>
                    <a:cubicBezTo>
                      <a:pt x="4428" y="1"/>
                      <a:pt x="4024" y="128"/>
                      <a:pt x="3739" y="421"/>
                    </a:cubicBezTo>
                    <a:cubicBezTo>
                      <a:pt x="3191" y="445"/>
                      <a:pt x="2774" y="837"/>
                      <a:pt x="2465" y="1278"/>
                    </a:cubicBezTo>
                    <a:cubicBezTo>
                      <a:pt x="2143" y="1730"/>
                      <a:pt x="1905" y="2231"/>
                      <a:pt x="1489" y="2588"/>
                    </a:cubicBezTo>
                    <a:cubicBezTo>
                      <a:pt x="1024" y="2981"/>
                      <a:pt x="357" y="3207"/>
                      <a:pt x="167" y="3790"/>
                    </a:cubicBezTo>
                    <a:cubicBezTo>
                      <a:pt x="0" y="4302"/>
                      <a:pt x="346" y="4874"/>
                      <a:pt x="822" y="5148"/>
                    </a:cubicBezTo>
                    <a:cubicBezTo>
                      <a:pt x="1286" y="5409"/>
                      <a:pt x="1858" y="5457"/>
                      <a:pt x="2393" y="5493"/>
                    </a:cubicBezTo>
                    <a:cubicBezTo>
                      <a:pt x="4251" y="5624"/>
                      <a:pt x="6156" y="5648"/>
                      <a:pt x="8013" y="5755"/>
                    </a:cubicBezTo>
                    <a:cubicBezTo>
                      <a:pt x="8036" y="5756"/>
                      <a:pt x="8058" y="5756"/>
                      <a:pt x="8081" y="5756"/>
                    </a:cubicBezTo>
                    <a:cubicBezTo>
                      <a:pt x="8571" y="5756"/>
                      <a:pt x="9063" y="5511"/>
                      <a:pt x="9359" y="5124"/>
                    </a:cubicBezTo>
                    <a:cubicBezTo>
                      <a:pt x="9668" y="4707"/>
                      <a:pt x="9763" y="4136"/>
                      <a:pt x="9585" y="3647"/>
                    </a:cubicBezTo>
                    <a:cubicBezTo>
                      <a:pt x="9406" y="3123"/>
                      <a:pt x="8966" y="2742"/>
                      <a:pt x="8549" y="2373"/>
                    </a:cubicBezTo>
                    <a:cubicBezTo>
                      <a:pt x="8085" y="1980"/>
                      <a:pt x="7632" y="1588"/>
                      <a:pt x="7168" y="1195"/>
                    </a:cubicBezTo>
                    <a:cubicBezTo>
                      <a:pt x="6680" y="766"/>
                      <a:pt x="6168" y="337"/>
                      <a:pt x="5560" y="123"/>
                    </a:cubicBezTo>
                    <a:cubicBezTo>
                      <a:pt x="5332" y="44"/>
                      <a:pt x="5086" y="1"/>
                      <a:pt x="484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8" name="Google Shape;13128;p35"/>
              <p:cNvSpPr/>
              <p:nvPr/>
            </p:nvSpPr>
            <p:spPr>
              <a:xfrm>
                <a:off x="6272800" y="2950575"/>
                <a:ext cx="261650" cy="124950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4998" extrusionOk="0">
                    <a:moveTo>
                      <a:pt x="6275" y="1"/>
                    </a:moveTo>
                    <a:cubicBezTo>
                      <a:pt x="6046" y="1"/>
                      <a:pt x="5819" y="42"/>
                      <a:pt x="5608" y="128"/>
                    </a:cubicBezTo>
                    <a:cubicBezTo>
                      <a:pt x="5275" y="259"/>
                      <a:pt x="4977" y="390"/>
                      <a:pt x="4763" y="676"/>
                    </a:cubicBezTo>
                    <a:cubicBezTo>
                      <a:pt x="4560" y="962"/>
                      <a:pt x="4370" y="1283"/>
                      <a:pt x="4048" y="1438"/>
                    </a:cubicBezTo>
                    <a:cubicBezTo>
                      <a:pt x="3596" y="1676"/>
                      <a:pt x="3025" y="1474"/>
                      <a:pt x="2548" y="1652"/>
                    </a:cubicBezTo>
                    <a:cubicBezTo>
                      <a:pt x="1929" y="1890"/>
                      <a:pt x="1715" y="2640"/>
                      <a:pt x="1262" y="3129"/>
                    </a:cubicBezTo>
                    <a:cubicBezTo>
                      <a:pt x="989" y="3414"/>
                      <a:pt x="631" y="3617"/>
                      <a:pt x="381" y="3914"/>
                    </a:cubicBezTo>
                    <a:cubicBezTo>
                      <a:pt x="120" y="4223"/>
                      <a:pt x="1" y="4699"/>
                      <a:pt x="249" y="4997"/>
                    </a:cubicBezTo>
                    <a:lnTo>
                      <a:pt x="249" y="4997"/>
                    </a:lnTo>
                    <a:lnTo>
                      <a:pt x="941" y="4914"/>
                    </a:lnTo>
                    <a:lnTo>
                      <a:pt x="2917" y="4843"/>
                    </a:lnTo>
                    <a:cubicBezTo>
                      <a:pt x="2941" y="4855"/>
                      <a:pt x="2953" y="4879"/>
                      <a:pt x="2989" y="4879"/>
                    </a:cubicBezTo>
                    <a:lnTo>
                      <a:pt x="9430" y="4700"/>
                    </a:lnTo>
                    <a:cubicBezTo>
                      <a:pt x="9462" y="4705"/>
                      <a:pt x="9495" y="4707"/>
                      <a:pt x="9527" y="4707"/>
                    </a:cubicBezTo>
                    <a:cubicBezTo>
                      <a:pt x="10014" y="4707"/>
                      <a:pt x="10454" y="4215"/>
                      <a:pt x="10454" y="3712"/>
                    </a:cubicBezTo>
                    <a:cubicBezTo>
                      <a:pt x="10466" y="3176"/>
                      <a:pt x="10097" y="2688"/>
                      <a:pt x="9632" y="2426"/>
                    </a:cubicBezTo>
                    <a:cubicBezTo>
                      <a:pt x="9287" y="2224"/>
                      <a:pt x="8882" y="2128"/>
                      <a:pt x="8585" y="1866"/>
                    </a:cubicBezTo>
                    <a:cubicBezTo>
                      <a:pt x="8216" y="1557"/>
                      <a:pt x="8061" y="1057"/>
                      <a:pt x="7751" y="688"/>
                    </a:cubicBezTo>
                    <a:cubicBezTo>
                      <a:pt x="7405" y="248"/>
                      <a:pt x="6836" y="1"/>
                      <a:pt x="6275" y="1"/>
                    </a:cubicBezTo>
                    <a:close/>
                    <a:moveTo>
                      <a:pt x="249" y="4997"/>
                    </a:moveTo>
                    <a:lnTo>
                      <a:pt x="238" y="4998"/>
                    </a:lnTo>
                    <a:lnTo>
                      <a:pt x="250" y="4998"/>
                    </a:lnTo>
                    <a:cubicBezTo>
                      <a:pt x="250" y="4997"/>
                      <a:pt x="250" y="4997"/>
                      <a:pt x="249" y="49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9" name="Google Shape;13129;p35"/>
              <p:cNvSpPr/>
              <p:nvPr/>
            </p:nvSpPr>
            <p:spPr>
              <a:xfrm>
                <a:off x="6276800" y="2954088"/>
                <a:ext cx="261650" cy="129200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5168" extrusionOk="0">
                    <a:moveTo>
                      <a:pt x="941" y="5084"/>
                    </a:moveTo>
                    <a:lnTo>
                      <a:pt x="2917" y="5013"/>
                    </a:lnTo>
                    <a:cubicBezTo>
                      <a:pt x="2941" y="5025"/>
                      <a:pt x="2953" y="5049"/>
                      <a:pt x="2989" y="5049"/>
                    </a:cubicBezTo>
                    <a:lnTo>
                      <a:pt x="9430" y="4870"/>
                    </a:lnTo>
                    <a:cubicBezTo>
                      <a:pt x="9954" y="4942"/>
                      <a:pt x="10454" y="4418"/>
                      <a:pt x="10454" y="3882"/>
                    </a:cubicBezTo>
                    <a:cubicBezTo>
                      <a:pt x="10466" y="3346"/>
                      <a:pt x="10097" y="2858"/>
                      <a:pt x="9632" y="2596"/>
                    </a:cubicBezTo>
                    <a:cubicBezTo>
                      <a:pt x="9287" y="2394"/>
                      <a:pt x="8882" y="2298"/>
                      <a:pt x="8585" y="2036"/>
                    </a:cubicBezTo>
                    <a:cubicBezTo>
                      <a:pt x="8216" y="1727"/>
                      <a:pt x="8061" y="1227"/>
                      <a:pt x="7751" y="858"/>
                    </a:cubicBezTo>
                    <a:cubicBezTo>
                      <a:pt x="7263" y="239"/>
                      <a:pt x="6334" y="1"/>
                      <a:pt x="5608" y="298"/>
                    </a:cubicBezTo>
                    <a:cubicBezTo>
                      <a:pt x="5275" y="429"/>
                      <a:pt x="4977" y="560"/>
                      <a:pt x="4763" y="846"/>
                    </a:cubicBezTo>
                    <a:cubicBezTo>
                      <a:pt x="4560" y="1132"/>
                      <a:pt x="4370" y="1453"/>
                      <a:pt x="4048" y="1608"/>
                    </a:cubicBezTo>
                    <a:cubicBezTo>
                      <a:pt x="3596" y="1846"/>
                      <a:pt x="3025" y="1644"/>
                      <a:pt x="2548" y="1822"/>
                    </a:cubicBezTo>
                    <a:cubicBezTo>
                      <a:pt x="1929" y="2060"/>
                      <a:pt x="1715" y="2810"/>
                      <a:pt x="1262" y="3299"/>
                    </a:cubicBezTo>
                    <a:cubicBezTo>
                      <a:pt x="989" y="3584"/>
                      <a:pt x="631" y="3787"/>
                      <a:pt x="381" y="4084"/>
                    </a:cubicBezTo>
                    <a:cubicBezTo>
                      <a:pt x="119" y="4394"/>
                      <a:pt x="0" y="4870"/>
                      <a:pt x="250" y="5168"/>
                    </a:cubicBezTo>
                    <a:cubicBezTo>
                      <a:pt x="262" y="5168"/>
                      <a:pt x="227" y="5168"/>
                      <a:pt x="238" y="516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0" name="Google Shape;13130;p35"/>
              <p:cNvSpPr/>
              <p:nvPr/>
            </p:nvSpPr>
            <p:spPr>
              <a:xfrm>
                <a:off x="6055500" y="2790175"/>
                <a:ext cx="421800" cy="209450"/>
              </a:xfrm>
              <a:custGeom>
                <a:avLst/>
                <a:gdLst/>
                <a:ahLst/>
                <a:cxnLst/>
                <a:rect l="l" t="t" r="r" b="b"/>
                <a:pathLst>
                  <a:path w="16872" h="8378" extrusionOk="0">
                    <a:moveTo>
                      <a:pt x="7219" y="0"/>
                    </a:moveTo>
                    <a:cubicBezTo>
                      <a:pt x="6140" y="0"/>
                      <a:pt x="5064" y="527"/>
                      <a:pt x="4370" y="1365"/>
                    </a:cubicBezTo>
                    <a:cubicBezTo>
                      <a:pt x="4013" y="1805"/>
                      <a:pt x="3727" y="2329"/>
                      <a:pt x="3251" y="2651"/>
                    </a:cubicBezTo>
                    <a:cubicBezTo>
                      <a:pt x="2763" y="2972"/>
                      <a:pt x="2096" y="3032"/>
                      <a:pt x="1715" y="3484"/>
                    </a:cubicBezTo>
                    <a:cubicBezTo>
                      <a:pt x="1382" y="3889"/>
                      <a:pt x="1382" y="4461"/>
                      <a:pt x="1203" y="4949"/>
                    </a:cubicBezTo>
                    <a:cubicBezTo>
                      <a:pt x="1049" y="5365"/>
                      <a:pt x="763" y="5711"/>
                      <a:pt x="513" y="6068"/>
                    </a:cubicBezTo>
                    <a:cubicBezTo>
                      <a:pt x="263" y="6437"/>
                      <a:pt x="36" y="6830"/>
                      <a:pt x="13" y="7270"/>
                    </a:cubicBezTo>
                    <a:cubicBezTo>
                      <a:pt x="1" y="7711"/>
                      <a:pt x="251" y="8187"/>
                      <a:pt x="679" y="8294"/>
                    </a:cubicBezTo>
                    <a:lnTo>
                      <a:pt x="15919" y="8378"/>
                    </a:lnTo>
                    <a:cubicBezTo>
                      <a:pt x="15955" y="8378"/>
                      <a:pt x="16027" y="8342"/>
                      <a:pt x="16050" y="8342"/>
                    </a:cubicBezTo>
                    <a:cubicBezTo>
                      <a:pt x="16443" y="8223"/>
                      <a:pt x="16741" y="7890"/>
                      <a:pt x="16812" y="7497"/>
                    </a:cubicBezTo>
                    <a:cubicBezTo>
                      <a:pt x="16872" y="7104"/>
                      <a:pt x="16800" y="6592"/>
                      <a:pt x="16479" y="6366"/>
                    </a:cubicBezTo>
                    <a:cubicBezTo>
                      <a:pt x="16717" y="5818"/>
                      <a:pt x="16670" y="5151"/>
                      <a:pt x="16372" y="4639"/>
                    </a:cubicBezTo>
                    <a:cubicBezTo>
                      <a:pt x="16074" y="4115"/>
                      <a:pt x="15527" y="3758"/>
                      <a:pt x="14931" y="3675"/>
                    </a:cubicBezTo>
                    <a:cubicBezTo>
                      <a:pt x="14657" y="3651"/>
                      <a:pt x="14384" y="3675"/>
                      <a:pt x="14122" y="3615"/>
                    </a:cubicBezTo>
                    <a:cubicBezTo>
                      <a:pt x="13848" y="3556"/>
                      <a:pt x="13598" y="3377"/>
                      <a:pt x="13538" y="3115"/>
                    </a:cubicBezTo>
                    <a:cubicBezTo>
                      <a:pt x="13276" y="2079"/>
                      <a:pt x="12407" y="1234"/>
                      <a:pt x="11359" y="1008"/>
                    </a:cubicBezTo>
                    <a:cubicBezTo>
                      <a:pt x="10907" y="901"/>
                      <a:pt x="10443" y="913"/>
                      <a:pt x="9990" y="817"/>
                    </a:cubicBezTo>
                    <a:cubicBezTo>
                      <a:pt x="9288" y="674"/>
                      <a:pt x="8669" y="270"/>
                      <a:pt x="7978" y="91"/>
                    </a:cubicBezTo>
                    <a:cubicBezTo>
                      <a:pt x="7728" y="30"/>
                      <a:pt x="7473" y="0"/>
                      <a:pt x="721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1" name="Google Shape;13131;p35"/>
              <p:cNvSpPr/>
              <p:nvPr/>
            </p:nvSpPr>
            <p:spPr>
              <a:xfrm>
                <a:off x="6123075" y="2923950"/>
                <a:ext cx="227125" cy="120925"/>
              </a:xfrm>
              <a:custGeom>
                <a:avLst/>
                <a:gdLst/>
                <a:ahLst/>
                <a:cxnLst/>
                <a:rect l="l" t="t" r="r" b="b"/>
                <a:pathLst>
                  <a:path w="9085" h="4837" extrusionOk="0">
                    <a:moveTo>
                      <a:pt x="4099" y="0"/>
                    </a:moveTo>
                    <a:cubicBezTo>
                      <a:pt x="3515" y="0"/>
                      <a:pt x="2929" y="159"/>
                      <a:pt x="2429" y="467"/>
                    </a:cubicBezTo>
                    <a:cubicBezTo>
                      <a:pt x="1965" y="753"/>
                      <a:pt x="1822" y="1574"/>
                      <a:pt x="1394" y="1931"/>
                    </a:cubicBezTo>
                    <a:cubicBezTo>
                      <a:pt x="1120" y="2169"/>
                      <a:pt x="727" y="2217"/>
                      <a:pt x="441" y="2455"/>
                    </a:cubicBezTo>
                    <a:cubicBezTo>
                      <a:pt x="108" y="2729"/>
                      <a:pt x="0" y="3193"/>
                      <a:pt x="60" y="3610"/>
                    </a:cubicBezTo>
                    <a:cubicBezTo>
                      <a:pt x="108" y="4027"/>
                      <a:pt x="310" y="4455"/>
                      <a:pt x="501" y="4836"/>
                    </a:cubicBezTo>
                    <a:lnTo>
                      <a:pt x="6644" y="4622"/>
                    </a:lnTo>
                    <a:cubicBezTo>
                      <a:pt x="7204" y="4598"/>
                      <a:pt x="7823" y="4598"/>
                      <a:pt x="8382" y="4575"/>
                    </a:cubicBezTo>
                    <a:cubicBezTo>
                      <a:pt x="9002" y="3991"/>
                      <a:pt x="9085" y="2943"/>
                      <a:pt x="8585" y="2265"/>
                    </a:cubicBezTo>
                    <a:cubicBezTo>
                      <a:pt x="8121" y="1658"/>
                      <a:pt x="7335" y="1407"/>
                      <a:pt x="6680" y="1038"/>
                    </a:cubicBezTo>
                    <a:cubicBezTo>
                      <a:pt x="6227" y="788"/>
                      <a:pt x="5823" y="479"/>
                      <a:pt x="5358" y="264"/>
                    </a:cubicBezTo>
                    <a:cubicBezTo>
                      <a:pt x="4963" y="87"/>
                      <a:pt x="4532" y="0"/>
                      <a:pt x="409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2" name="Google Shape;13132;p35"/>
              <p:cNvSpPr/>
              <p:nvPr/>
            </p:nvSpPr>
            <p:spPr>
              <a:xfrm>
                <a:off x="5838825" y="2994775"/>
                <a:ext cx="47982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9193" h="5504" extrusionOk="0">
                    <a:moveTo>
                      <a:pt x="6569" y="1"/>
                    </a:moveTo>
                    <a:cubicBezTo>
                      <a:pt x="6318" y="1"/>
                      <a:pt x="6067" y="29"/>
                      <a:pt x="5822" y="87"/>
                    </a:cubicBezTo>
                    <a:cubicBezTo>
                      <a:pt x="4358" y="444"/>
                      <a:pt x="3215" y="1837"/>
                      <a:pt x="3155" y="3349"/>
                    </a:cubicBezTo>
                    <a:cubicBezTo>
                      <a:pt x="3005" y="3305"/>
                      <a:pt x="2853" y="3285"/>
                      <a:pt x="2699" y="3285"/>
                    </a:cubicBezTo>
                    <a:cubicBezTo>
                      <a:pt x="1594" y="3285"/>
                      <a:pt x="439" y="4338"/>
                      <a:pt x="0" y="5373"/>
                    </a:cubicBezTo>
                    <a:lnTo>
                      <a:pt x="18848" y="5504"/>
                    </a:lnTo>
                    <a:cubicBezTo>
                      <a:pt x="18931" y="5504"/>
                      <a:pt x="19098" y="5444"/>
                      <a:pt x="19169" y="5409"/>
                    </a:cubicBezTo>
                    <a:cubicBezTo>
                      <a:pt x="19193" y="4325"/>
                      <a:pt x="18395" y="3289"/>
                      <a:pt x="17336" y="3016"/>
                    </a:cubicBezTo>
                    <a:cubicBezTo>
                      <a:pt x="17014" y="2932"/>
                      <a:pt x="16657" y="2920"/>
                      <a:pt x="16335" y="2789"/>
                    </a:cubicBezTo>
                    <a:cubicBezTo>
                      <a:pt x="15752" y="2539"/>
                      <a:pt x="15407" y="1932"/>
                      <a:pt x="14919" y="1527"/>
                    </a:cubicBezTo>
                    <a:cubicBezTo>
                      <a:pt x="14428" y="1123"/>
                      <a:pt x="13789" y="937"/>
                      <a:pt x="13154" y="937"/>
                    </a:cubicBezTo>
                    <a:cubicBezTo>
                      <a:pt x="13003" y="937"/>
                      <a:pt x="12852" y="947"/>
                      <a:pt x="12704" y="968"/>
                    </a:cubicBezTo>
                    <a:cubicBezTo>
                      <a:pt x="11930" y="1075"/>
                      <a:pt x="11216" y="1432"/>
                      <a:pt x="10585" y="1908"/>
                    </a:cubicBezTo>
                    <a:cubicBezTo>
                      <a:pt x="10437" y="2010"/>
                      <a:pt x="10260" y="2133"/>
                      <a:pt x="10089" y="2133"/>
                    </a:cubicBezTo>
                    <a:cubicBezTo>
                      <a:pt x="10039" y="2133"/>
                      <a:pt x="9990" y="2123"/>
                      <a:pt x="9942" y="2099"/>
                    </a:cubicBezTo>
                    <a:cubicBezTo>
                      <a:pt x="9811" y="2039"/>
                      <a:pt x="9751" y="1908"/>
                      <a:pt x="9680" y="1777"/>
                    </a:cubicBezTo>
                    <a:cubicBezTo>
                      <a:pt x="9065" y="687"/>
                      <a:pt x="7815" y="1"/>
                      <a:pt x="6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3" name="Google Shape;13133;p35"/>
              <p:cNvSpPr/>
              <p:nvPr/>
            </p:nvSpPr>
            <p:spPr>
              <a:xfrm>
                <a:off x="6005600" y="3101838"/>
                <a:ext cx="324125" cy="80250"/>
              </a:xfrm>
              <a:custGeom>
                <a:avLst/>
                <a:gdLst/>
                <a:ahLst/>
                <a:cxnLst/>
                <a:rect l="l" t="t" r="r" b="b"/>
                <a:pathLst>
                  <a:path w="12965" h="3210" extrusionOk="0">
                    <a:moveTo>
                      <a:pt x="4492" y="0"/>
                    </a:moveTo>
                    <a:cubicBezTo>
                      <a:pt x="4167" y="0"/>
                      <a:pt x="3852" y="77"/>
                      <a:pt x="3573" y="257"/>
                    </a:cubicBezTo>
                    <a:cubicBezTo>
                      <a:pt x="3037" y="591"/>
                      <a:pt x="2739" y="1257"/>
                      <a:pt x="2180" y="1567"/>
                    </a:cubicBezTo>
                    <a:cubicBezTo>
                      <a:pt x="1775" y="1781"/>
                      <a:pt x="1299" y="1793"/>
                      <a:pt x="870" y="1936"/>
                    </a:cubicBezTo>
                    <a:cubicBezTo>
                      <a:pt x="430" y="2091"/>
                      <a:pt x="1" y="2472"/>
                      <a:pt x="84" y="2924"/>
                    </a:cubicBezTo>
                    <a:lnTo>
                      <a:pt x="12812" y="3210"/>
                    </a:lnTo>
                    <a:cubicBezTo>
                      <a:pt x="12824" y="3210"/>
                      <a:pt x="12872" y="3103"/>
                      <a:pt x="12895" y="3103"/>
                    </a:cubicBezTo>
                    <a:cubicBezTo>
                      <a:pt x="12964" y="2494"/>
                      <a:pt x="12402" y="1886"/>
                      <a:pt x="11785" y="1886"/>
                    </a:cubicBezTo>
                    <a:cubicBezTo>
                      <a:pt x="11763" y="1886"/>
                      <a:pt x="11740" y="1887"/>
                      <a:pt x="11717" y="1888"/>
                    </a:cubicBezTo>
                    <a:cubicBezTo>
                      <a:pt x="11380" y="1908"/>
                      <a:pt x="11043" y="2090"/>
                      <a:pt x="10712" y="2090"/>
                    </a:cubicBezTo>
                    <a:cubicBezTo>
                      <a:pt x="10634" y="2090"/>
                      <a:pt x="10556" y="2080"/>
                      <a:pt x="10478" y="2055"/>
                    </a:cubicBezTo>
                    <a:cubicBezTo>
                      <a:pt x="9966" y="1912"/>
                      <a:pt x="9764" y="1210"/>
                      <a:pt x="9252" y="1091"/>
                    </a:cubicBezTo>
                    <a:cubicBezTo>
                      <a:pt x="9193" y="1076"/>
                      <a:pt x="9135" y="1070"/>
                      <a:pt x="9077" y="1070"/>
                    </a:cubicBezTo>
                    <a:cubicBezTo>
                      <a:pt x="8712" y="1070"/>
                      <a:pt x="8358" y="1325"/>
                      <a:pt x="7978" y="1376"/>
                    </a:cubicBezTo>
                    <a:cubicBezTo>
                      <a:pt x="7917" y="1386"/>
                      <a:pt x="7857" y="1390"/>
                      <a:pt x="7798" y="1390"/>
                    </a:cubicBezTo>
                    <a:cubicBezTo>
                      <a:pt x="7195" y="1390"/>
                      <a:pt x="6666" y="924"/>
                      <a:pt x="6156" y="567"/>
                    </a:cubicBezTo>
                    <a:cubicBezTo>
                      <a:pt x="5670" y="240"/>
                      <a:pt x="5066" y="0"/>
                      <a:pt x="44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4" name="Google Shape;13134;p35"/>
              <p:cNvSpPr/>
              <p:nvPr/>
            </p:nvSpPr>
            <p:spPr>
              <a:xfrm>
                <a:off x="5399525" y="3298150"/>
                <a:ext cx="4038589" cy="56580"/>
              </a:xfrm>
              <a:custGeom>
                <a:avLst/>
                <a:gdLst/>
                <a:ahLst/>
                <a:cxnLst/>
                <a:rect l="l" t="t" r="r" b="b"/>
                <a:pathLst>
                  <a:path w="30255" h="9264" extrusionOk="0">
                    <a:moveTo>
                      <a:pt x="0" y="1"/>
                    </a:moveTo>
                    <a:lnTo>
                      <a:pt x="0" y="9264"/>
                    </a:lnTo>
                    <a:lnTo>
                      <a:pt x="30254" y="9264"/>
                    </a:lnTo>
                    <a:lnTo>
                      <a:pt x="3025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5" name="Google Shape;13135;p35"/>
              <p:cNvSpPr/>
              <p:nvPr/>
            </p:nvSpPr>
            <p:spPr>
              <a:xfrm>
                <a:off x="5507525" y="3319300"/>
                <a:ext cx="1058169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30255" h="1417" extrusionOk="0">
                    <a:moveTo>
                      <a:pt x="0" y="0"/>
                    </a:moveTo>
                    <a:lnTo>
                      <a:pt x="0" y="1417"/>
                    </a:lnTo>
                    <a:lnTo>
                      <a:pt x="30254" y="1417"/>
                    </a:lnTo>
                    <a:lnTo>
                      <a:pt x="30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136" name="Google Shape;13136;p35"/>
            <p:cNvGrpSpPr/>
            <p:nvPr/>
          </p:nvGrpSpPr>
          <p:grpSpPr>
            <a:xfrm flipH="1">
              <a:off x="6309803" y="4227541"/>
              <a:ext cx="1058243" cy="721141"/>
              <a:chOff x="9940899" y="454528"/>
              <a:chExt cx="6744694" cy="4596184"/>
            </a:xfrm>
          </p:grpSpPr>
          <p:sp>
            <p:nvSpPr>
              <p:cNvPr id="13137" name="Google Shape;13137;p35"/>
              <p:cNvSpPr/>
              <p:nvPr/>
            </p:nvSpPr>
            <p:spPr>
              <a:xfrm>
                <a:off x="13444879" y="3084518"/>
                <a:ext cx="1749195" cy="1778122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1587" y="21943"/>
                    </a:lnTo>
                    <a:lnTo>
                      <a:pt x="2158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8" name="Google Shape;13138;p35"/>
              <p:cNvSpPr/>
              <p:nvPr/>
            </p:nvSpPr>
            <p:spPr>
              <a:xfrm>
                <a:off x="13444879" y="3084518"/>
                <a:ext cx="163113" cy="1778122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013" y="21943"/>
                    </a:lnTo>
                    <a:lnTo>
                      <a:pt x="201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9" name="Google Shape;13139;p35"/>
              <p:cNvSpPr/>
              <p:nvPr/>
            </p:nvSpPr>
            <p:spPr>
              <a:xfrm>
                <a:off x="13273177" y="4681134"/>
                <a:ext cx="2309760" cy="288548"/>
              </a:xfrm>
              <a:custGeom>
                <a:avLst/>
                <a:gdLst/>
                <a:ahLst/>
                <a:cxnLst/>
                <a:rect l="l" t="t" r="r" b="b"/>
                <a:pathLst>
                  <a:path w="28505" h="3561" extrusionOk="0">
                    <a:moveTo>
                      <a:pt x="1" y="1"/>
                    </a:moveTo>
                    <a:lnTo>
                      <a:pt x="1" y="3561"/>
                    </a:lnTo>
                    <a:lnTo>
                      <a:pt x="28504" y="3561"/>
                    </a:lnTo>
                    <a:lnTo>
                      <a:pt x="2850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0" name="Google Shape;13140;p35"/>
              <p:cNvSpPr/>
              <p:nvPr/>
            </p:nvSpPr>
            <p:spPr>
              <a:xfrm>
                <a:off x="13742989" y="3228266"/>
                <a:ext cx="1146250" cy="1017899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2562" extrusionOk="0">
                    <a:moveTo>
                      <a:pt x="1" y="0"/>
                    </a:moveTo>
                    <a:lnTo>
                      <a:pt x="1" y="12561"/>
                    </a:lnTo>
                    <a:lnTo>
                      <a:pt x="14145" y="12561"/>
                    </a:lnTo>
                    <a:lnTo>
                      <a:pt x="1414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1" name="Google Shape;13141;p35"/>
              <p:cNvSpPr/>
              <p:nvPr/>
            </p:nvSpPr>
            <p:spPr>
              <a:xfrm>
                <a:off x="13794119" y="3277451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2" name="Google Shape;13142;p35"/>
              <p:cNvSpPr/>
              <p:nvPr/>
            </p:nvSpPr>
            <p:spPr>
              <a:xfrm>
                <a:off x="14063300" y="3277451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3" name="Google Shape;13143;p35"/>
              <p:cNvSpPr/>
              <p:nvPr/>
            </p:nvSpPr>
            <p:spPr>
              <a:xfrm>
                <a:off x="14332482" y="3277451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4" name="Google Shape;13144;p35"/>
              <p:cNvSpPr/>
              <p:nvPr/>
            </p:nvSpPr>
            <p:spPr>
              <a:xfrm>
                <a:off x="14601664" y="3277451"/>
                <a:ext cx="231584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144" extrusionOk="0">
                    <a:moveTo>
                      <a:pt x="0" y="0"/>
                    </a:moveTo>
                    <a:lnTo>
                      <a:pt x="0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5" name="Google Shape;13145;p35"/>
              <p:cNvSpPr/>
              <p:nvPr/>
            </p:nvSpPr>
            <p:spPr>
              <a:xfrm>
                <a:off x="13794119" y="3652701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6" name="Google Shape;13146;p35"/>
              <p:cNvSpPr/>
              <p:nvPr/>
            </p:nvSpPr>
            <p:spPr>
              <a:xfrm>
                <a:off x="14063300" y="3652701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7" name="Google Shape;13147;p35"/>
              <p:cNvSpPr/>
              <p:nvPr/>
            </p:nvSpPr>
            <p:spPr>
              <a:xfrm>
                <a:off x="14332482" y="3652701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8" name="Google Shape;13148;p35"/>
              <p:cNvSpPr/>
              <p:nvPr/>
            </p:nvSpPr>
            <p:spPr>
              <a:xfrm>
                <a:off x="14601664" y="3652701"/>
                <a:ext cx="231584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6728" extrusionOk="0">
                    <a:moveTo>
                      <a:pt x="0" y="1"/>
                    </a:moveTo>
                    <a:lnTo>
                      <a:pt x="0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9" name="Google Shape;13149;p35"/>
              <p:cNvSpPr/>
              <p:nvPr/>
            </p:nvSpPr>
            <p:spPr>
              <a:xfrm>
                <a:off x="14085503" y="3786805"/>
                <a:ext cx="73413" cy="55578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1" y="1"/>
                    </a:moveTo>
                    <a:lnTo>
                      <a:pt x="1" y="6859"/>
                    </a:lnTo>
                    <a:lnTo>
                      <a:pt x="905" y="6859"/>
                    </a:lnTo>
                    <a:lnTo>
                      <a:pt x="9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0" name="Google Shape;13150;p35"/>
              <p:cNvSpPr/>
              <p:nvPr/>
            </p:nvSpPr>
            <p:spPr>
              <a:xfrm>
                <a:off x="13374464" y="657103"/>
                <a:ext cx="1890025" cy="817269"/>
              </a:xfrm>
              <a:custGeom>
                <a:avLst/>
                <a:gdLst/>
                <a:ahLst/>
                <a:cxnLst/>
                <a:rect l="l" t="t" r="r" b="b"/>
                <a:pathLst>
                  <a:path w="23325" h="10086" extrusionOk="0">
                    <a:moveTo>
                      <a:pt x="11585" y="1"/>
                    </a:moveTo>
                    <a:lnTo>
                      <a:pt x="1" y="8407"/>
                    </a:lnTo>
                    <a:lnTo>
                      <a:pt x="1" y="10086"/>
                    </a:lnTo>
                    <a:lnTo>
                      <a:pt x="23325" y="10086"/>
                    </a:lnTo>
                    <a:lnTo>
                      <a:pt x="23325" y="8407"/>
                    </a:lnTo>
                    <a:lnTo>
                      <a:pt x="1158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1" name="Google Shape;13151;p35"/>
              <p:cNvSpPr/>
              <p:nvPr/>
            </p:nvSpPr>
            <p:spPr>
              <a:xfrm>
                <a:off x="13444879" y="849144"/>
                <a:ext cx="1749195" cy="2425471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9933" extrusionOk="0">
                    <a:moveTo>
                      <a:pt x="10728" y="0"/>
                    </a:moveTo>
                    <a:lnTo>
                      <a:pt x="1" y="7787"/>
                    </a:lnTo>
                    <a:lnTo>
                      <a:pt x="1" y="29933"/>
                    </a:lnTo>
                    <a:lnTo>
                      <a:pt x="21587" y="29933"/>
                    </a:lnTo>
                    <a:lnTo>
                      <a:pt x="21587" y="7787"/>
                    </a:lnTo>
                    <a:lnTo>
                      <a:pt x="107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2" name="Google Shape;13152;p35"/>
              <p:cNvSpPr/>
              <p:nvPr/>
            </p:nvSpPr>
            <p:spPr>
              <a:xfrm>
                <a:off x="13444879" y="963963"/>
                <a:ext cx="1749195" cy="2424499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9921" extrusionOk="0">
                    <a:moveTo>
                      <a:pt x="10728" y="0"/>
                    </a:moveTo>
                    <a:lnTo>
                      <a:pt x="1" y="7775"/>
                    </a:lnTo>
                    <a:lnTo>
                      <a:pt x="1" y="29920"/>
                    </a:lnTo>
                    <a:lnTo>
                      <a:pt x="21587" y="29920"/>
                    </a:lnTo>
                    <a:lnTo>
                      <a:pt x="21587" y="7775"/>
                    </a:lnTo>
                    <a:lnTo>
                      <a:pt x="107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3" name="Google Shape;13153;p35"/>
              <p:cNvSpPr/>
              <p:nvPr/>
            </p:nvSpPr>
            <p:spPr>
              <a:xfrm>
                <a:off x="13273177" y="3093189"/>
                <a:ext cx="2309760" cy="366661"/>
              </a:xfrm>
              <a:custGeom>
                <a:avLst/>
                <a:gdLst/>
                <a:ahLst/>
                <a:cxnLst/>
                <a:rect l="l" t="t" r="r" b="b"/>
                <a:pathLst>
                  <a:path w="28505" h="4525" extrusionOk="0">
                    <a:moveTo>
                      <a:pt x="1" y="0"/>
                    </a:moveTo>
                    <a:lnTo>
                      <a:pt x="1" y="4525"/>
                    </a:lnTo>
                    <a:lnTo>
                      <a:pt x="28504" y="4525"/>
                    </a:lnTo>
                    <a:lnTo>
                      <a:pt x="2850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4" name="Google Shape;13154;p35"/>
              <p:cNvSpPr/>
              <p:nvPr/>
            </p:nvSpPr>
            <p:spPr>
              <a:xfrm>
                <a:off x="13742989" y="1639267"/>
                <a:ext cx="1146250" cy="1018871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2574" extrusionOk="0">
                    <a:moveTo>
                      <a:pt x="1" y="1"/>
                    </a:moveTo>
                    <a:lnTo>
                      <a:pt x="1" y="12573"/>
                    </a:lnTo>
                    <a:lnTo>
                      <a:pt x="14145" y="12573"/>
                    </a:lnTo>
                    <a:lnTo>
                      <a:pt x="1414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5" name="Google Shape;13155;p35"/>
              <p:cNvSpPr/>
              <p:nvPr/>
            </p:nvSpPr>
            <p:spPr>
              <a:xfrm>
                <a:off x="13794119" y="1689425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6" name="Google Shape;13156;p35"/>
              <p:cNvSpPr/>
              <p:nvPr/>
            </p:nvSpPr>
            <p:spPr>
              <a:xfrm>
                <a:off x="14063300" y="1689425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7" name="Google Shape;13157;p35"/>
              <p:cNvSpPr/>
              <p:nvPr/>
            </p:nvSpPr>
            <p:spPr>
              <a:xfrm>
                <a:off x="14332482" y="1689425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8" name="Google Shape;13158;p35"/>
              <p:cNvSpPr/>
              <p:nvPr/>
            </p:nvSpPr>
            <p:spPr>
              <a:xfrm>
                <a:off x="14601664" y="1689425"/>
                <a:ext cx="231584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144" extrusionOk="0">
                    <a:moveTo>
                      <a:pt x="0" y="1"/>
                    </a:moveTo>
                    <a:lnTo>
                      <a:pt x="0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9" name="Google Shape;13159;p35"/>
              <p:cNvSpPr/>
              <p:nvPr/>
            </p:nvSpPr>
            <p:spPr>
              <a:xfrm>
                <a:off x="13794119" y="2064756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0" name="Google Shape;13160;p35"/>
              <p:cNvSpPr/>
              <p:nvPr/>
            </p:nvSpPr>
            <p:spPr>
              <a:xfrm>
                <a:off x="14063300" y="2064756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1" name="Google Shape;13161;p35"/>
              <p:cNvSpPr/>
              <p:nvPr/>
            </p:nvSpPr>
            <p:spPr>
              <a:xfrm>
                <a:off x="14332482" y="2064756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2" name="Google Shape;13162;p35"/>
              <p:cNvSpPr/>
              <p:nvPr/>
            </p:nvSpPr>
            <p:spPr>
              <a:xfrm>
                <a:off x="14601664" y="2064756"/>
                <a:ext cx="231584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6728" extrusionOk="0">
                    <a:moveTo>
                      <a:pt x="0" y="0"/>
                    </a:moveTo>
                    <a:lnTo>
                      <a:pt x="0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3" name="Google Shape;13163;p35"/>
              <p:cNvSpPr/>
              <p:nvPr/>
            </p:nvSpPr>
            <p:spPr>
              <a:xfrm>
                <a:off x="13686106" y="2198861"/>
                <a:ext cx="74386" cy="708202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740" extrusionOk="0">
                    <a:moveTo>
                      <a:pt x="0" y="0"/>
                    </a:moveTo>
                    <a:lnTo>
                      <a:pt x="0" y="8739"/>
                    </a:lnTo>
                    <a:lnTo>
                      <a:pt x="917" y="8739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4" name="Google Shape;13164;p35"/>
              <p:cNvSpPr/>
              <p:nvPr/>
            </p:nvSpPr>
            <p:spPr>
              <a:xfrm>
                <a:off x="14085503" y="2198861"/>
                <a:ext cx="73413" cy="55578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1" y="0"/>
                    </a:moveTo>
                    <a:lnTo>
                      <a:pt x="1" y="6858"/>
                    </a:lnTo>
                    <a:lnTo>
                      <a:pt x="905" y="6858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5" name="Google Shape;13165;p35"/>
              <p:cNvSpPr/>
              <p:nvPr/>
            </p:nvSpPr>
            <p:spPr>
              <a:xfrm>
                <a:off x="14468531" y="2198861"/>
                <a:ext cx="73413" cy="55578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0" y="0"/>
                    </a:moveTo>
                    <a:lnTo>
                      <a:pt x="0" y="6858"/>
                    </a:lnTo>
                    <a:lnTo>
                      <a:pt x="905" y="6858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6" name="Google Shape;13166;p35"/>
              <p:cNvSpPr/>
              <p:nvPr/>
            </p:nvSpPr>
            <p:spPr>
              <a:xfrm>
                <a:off x="14883405" y="2198861"/>
                <a:ext cx="73332" cy="70820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8740" extrusionOk="0">
                    <a:moveTo>
                      <a:pt x="0" y="0"/>
                    </a:moveTo>
                    <a:lnTo>
                      <a:pt x="0" y="8739"/>
                    </a:lnTo>
                    <a:lnTo>
                      <a:pt x="905" y="8739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7" name="Google Shape;13167;p35"/>
              <p:cNvSpPr/>
              <p:nvPr/>
            </p:nvSpPr>
            <p:spPr>
              <a:xfrm>
                <a:off x="13602159" y="2728473"/>
                <a:ext cx="1417296" cy="36788"/>
              </a:xfrm>
              <a:custGeom>
                <a:avLst/>
                <a:gdLst/>
                <a:ahLst/>
                <a:cxnLst/>
                <a:rect l="l" t="t" r="r" b="b"/>
                <a:pathLst>
                  <a:path w="17491" h="454" extrusionOk="0">
                    <a:moveTo>
                      <a:pt x="1" y="1"/>
                    </a:moveTo>
                    <a:lnTo>
                      <a:pt x="1" y="453"/>
                    </a:lnTo>
                    <a:lnTo>
                      <a:pt x="17491" y="453"/>
                    </a:lnTo>
                    <a:lnTo>
                      <a:pt x="174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8" name="Google Shape;13168;p35"/>
              <p:cNvSpPr/>
              <p:nvPr/>
            </p:nvSpPr>
            <p:spPr>
              <a:xfrm>
                <a:off x="13602159" y="2182411"/>
                <a:ext cx="1417296" cy="36788"/>
              </a:xfrm>
              <a:custGeom>
                <a:avLst/>
                <a:gdLst/>
                <a:ahLst/>
                <a:cxnLst/>
                <a:rect l="l" t="t" r="r" b="b"/>
                <a:pathLst>
                  <a:path w="17491" h="454" extrusionOk="0">
                    <a:moveTo>
                      <a:pt x="1" y="1"/>
                    </a:moveTo>
                    <a:lnTo>
                      <a:pt x="1" y="453"/>
                    </a:lnTo>
                    <a:lnTo>
                      <a:pt x="17491" y="453"/>
                    </a:lnTo>
                    <a:lnTo>
                      <a:pt x="174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9" name="Google Shape;13169;p35"/>
              <p:cNvSpPr/>
              <p:nvPr/>
            </p:nvSpPr>
            <p:spPr>
              <a:xfrm>
                <a:off x="13425594" y="4195845"/>
                <a:ext cx="691834" cy="675466"/>
              </a:xfrm>
              <a:custGeom>
                <a:avLst/>
                <a:gdLst/>
                <a:ahLst/>
                <a:cxnLst/>
                <a:rect l="l" t="t" r="r" b="b"/>
                <a:pathLst>
                  <a:path w="8538" h="8336" extrusionOk="0">
                    <a:moveTo>
                      <a:pt x="1" y="1"/>
                    </a:moveTo>
                    <a:lnTo>
                      <a:pt x="1" y="8335"/>
                    </a:lnTo>
                    <a:lnTo>
                      <a:pt x="8537" y="8335"/>
                    </a:lnTo>
                    <a:lnTo>
                      <a:pt x="853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0" name="Google Shape;13170;p35"/>
              <p:cNvSpPr/>
              <p:nvPr/>
            </p:nvSpPr>
            <p:spPr>
              <a:xfrm>
                <a:off x="15533590" y="4195845"/>
                <a:ext cx="788341" cy="675466"/>
              </a:xfrm>
              <a:custGeom>
                <a:avLst/>
                <a:gdLst/>
                <a:ahLst/>
                <a:cxnLst/>
                <a:rect l="l" t="t" r="r" b="b"/>
                <a:pathLst>
                  <a:path w="9729" h="8336" extrusionOk="0">
                    <a:moveTo>
                      <a:pt x="1" y="1"/>
                    </a:moveTo>
                    <a:lnTo>
                      <a:pt x="1" y="8335"/>
                    </a:lnTo>
                    <a:lnTo>
                      <a:pt x="9728" y="8335"/>
                    </a:lnTo>
                    <a:lnTo>
                      <a:pt x="9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1" name="Google Shape;13171;p35"/>
              <p:cNvSpPr/>
              <p:nvPr/>
            </p:nvSpPr>
            <p:spPr>
              <a:xfrm>
                <a:off x="14076832" y="3134676"/>
                <a:ext cx="330035" cy="1737607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1444" extrusionOk="0">
                    <a:moveTo>
                      <a:pt x="0" y="0"/>
                    </a:moveTo>
                    <a:lnTo>
                      <a:pt x="0" y="21443"/>
                    </a:lnTo>
                    <a:lnTo>
                      <a:pt x="4072" y="21443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2" name="Google Shape;13172;p35"/>
              <p:cNvSpPr/>
              <p:nvPr/>
            </p:nvSpPr>
            <p:spPr>
              <a:xfrm>
                <a:off x="15218140" y="3134676"/>
                <a:ext cx="330035" cy="1737607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1444" extrusionOk="0">
                    <a:moveTo>
                      <a:pt x="1" y="0"/>
                    </a:moveTo>
                    <a:lnTo>
                      <a:pt x="1" y="21443"/>
                    </a:lnTo>
                    <a:lnTo>
                      <a:pt x="4072" y="21443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3" name="Google Shape;13173;p35"/>
              <p:cNvSpPr/>
              <p:nvPr/>
            </p:nvSpPr>
            <p:spPr>
              <a:xfrm>
                <a:off x="15526864" y="3171302"/>
                <a:ext cx="81" cy="16170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956" extrusionOk="0">
                    <a:moveTo>
                      <a:pt x="1" y="1"/>
                    </a:moveTo>
                    <a:lnTo>
                      <a:pt x="1" y="1995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4" name="Google Shape;13174;p35"/>
              <p:cNvSpPr/>
              <p:nvPr/>
            </p:nvSpPr>
            <p:spPr>
              <a:xfrm>
                <a:off x="15521111" y="3171302"/>
                <a:ext cx="11587" cy="1617035"/>
              </a:xfrm>
              <a:custGeom>
                <a:avLst/>
                <a:gdLst/>
                <a:ahLst/>
                <a:cxnLst/>
                <a:rect l="l" t="t" r="r" b="b"/>
                <a:pathLst>
                  <a:path w="143" h="19956" extrusionOk="0">
                    <a:moveTo>
                      <a:pt x="0" y="1"/>
                    </a:moveTo>
                    <a:lnTo>
                      <a:pt x="0" y="19955"/>
                    </a:lnTo>
                    <a:lnTo>
                      <a:pt x="143" y="19955"/>
                    </a:lnTo>
                    <a:lnTo>
                      <a:pt x="1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5" name="Google Shape;13175;p35"/>
              <p:cNvSpPr/>
              <p:nvPr/>
            </p:nvSpPr>
            <p:spPr>
              <a:xfrm>
                <a:off x="14076832" y="3134676"/>
                <a:ext cx="330035" cy="163113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013" extrusionOk="0">
                    <a:moveTo>
                      <a:pt x="0" y="0"/>
                    </a:moveTo>
                    <a:lnTo>
                      <a:pt x="0" y="2012"/>
                    </a:lnTo>
                    <a:lnTo>
                      <a:pt x="4072" y="2012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6" name="Google Shape;13176;p35"/>
              <p:cNvSpPr/>
              <p:nvPr/>
            </p:nvSpPr>
            <p:spPr>
              <a:xfrm>
                <a:off x="15218140" y="3134676"/>
                <a:ext cx="330035" cy="163113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013" extrusionOk="0">
                    <a:moveTo>
                      <a:pt x="1" y="0"/>
                    </a:moveTo>
                    <a:lnTo>
                      <a:pt x="1" y="2012"/>
                    </a:lnTo>
                    <a:lnTo>
                      <a:pt x="4072" y="2012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7" name="Google Shape;13177;p35"/>
              <p:cNvSpPr/>
              <p:nvPr/>
            </p:nvSpPr>
            <p:spPr>
              <a:xfrm>
                <a:off x="14380695" y="3171302"/>
                <a:ext cx="81" cy="804709"/>
              </a:xfrm>
              <a:custGeom>
                <a:avLst/>
                <a:gdLst/>
                <a:ahLst/>
                <a:cxnLst/>
                <a:rect l="l" t="t" r="r" b="b"/>
                <a:pathLst>
                  <a:path w="1" h="9931" extrusionOk="0">
                    <a:moveTo>
                      <a:pt x="1" y="1"/>
                    </a:moveTo>
                    <a:lnTo>
                      <a:pt x="1" y="993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8" name="Google Shape;13178;p35"/>
              <p:cNvSpPr/>
              <p:nvPr/>
            </p:nvSpPr>
            <p:spPr>
              <a:xfrm>
                <a:off x="14374942" y="3171302"/>
                <a:ext cx="12641" cy="804709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931" extrusionOk="0">
                    <a:moveTo>
                      <a:pt x="0" y="1"/>
                    </a:moveTo>
                    <a:lnTo>
                      <a:pt x="0" y="9930"/>
                    </a:lnTo>
                    <a:lnTo>
                      <a:pt x="155" y="9930"/>
                    </a:ln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9" name="Google Shape;13179;p35"/>
              <p:cNvSpPr/>
              <p:nvPr/>
            </p:nvSpPr>
            <p:spPr>
              <a:xfrm>
                <a:off x="13807651" y="2747758"/>
                <a:ext cx="2005817" cy="436184"/>
              </a:xfrm>
              <a:custGeom>
                <a:avLst/>
                <a:gdLst/>
                <a:ahLst/>
                <a:cxnLst/>
                <a:rect l="l" t="t" r="r" b="b"/>
                <a:pathLst>
                  <a:path w="24754" h="5383" extrusionOk="0">
                    <a:moveTo>
                      <a:pt x="2918" y="1"/>
                    </a:moveTo>
                    <a:lnTo>
                      <a:pt x="1" y="5168"/>
                    </a:lnTo>
                    <a:cubicBezTo>
                      <a:pt x="155" y="5299"/>
                      <a:pt x="501" y="5382"/>
                      <a:pt x="941" y="5382"/>
                    </a:cubicBezTo>
                    <a:cubicBezTo>
                      <a:pt x="1453" y="5382"/>
                      <a:pt x="1953" y="5263"/>
                      <a:pt x="2239" y="5097"/>
                    </a:cubicBezTo>
                    <a:cubicBezTo>
                      <a:pt x="2358" y="5263"/>
                      <a:pt x="2751" y="5382"/>
                      <a:pt x="3263" y="5382"/>
                    </a:cubicBezTo>
                    <a:cubicBezTo>
                      <a:pt x="3775" y="5382"/>
                      <a:pt x="4263" y="5263"/>
                      <a:pt x="4525" y="5097"/>
                    </a:cubicBezTo>
                    <a:cubicBezTo>
                      <a:pt x="4680" y="5263"/>
                      <a:pt x="5073" y="5382"/>
                      <a:pt x="5585" y="5382"/>
                    </a:cubicBezTo>
                    <a:cubicBezTo>
                      <a:pt x="6108" y="5382"/>
                      <a:pt x="6573" y="5263"/>
                      <a:pt x="6823" y="5097"/>
                    </a:cubicBezTo>
                    <a:cubicBezTo>
                      <a:pt x="6990" y="5263"/>
                      <a:pt x="7406" y="5382"/>
                      <a:pt x="7918" y="5382"/>
                    </a:cubicBezTo>
                    <a:cubicBezTo>
                      <a:pt x="8430" y="5382"/>
                      <a:pt x="8895" y="5263"/>
                      <a:pt x="9121" y="5097"/>
                    </a:cubicBezTo>
                    <a:cubicBezTo>
                      <a:pt x="9299" y="5263"/>
                      <a:pt x="9728" y="5382"/>
                      <a:pt x="10240" y="5382"/>
                    </a:cubicBezTo>
                    <a:cubicBezTo>
                      <a:pt x="10752" y="5382"/>
                      <a:pt x="11204" y="5263"/>
                      <a:pt x="11419" y="5097"/>
                    </a:cubicBezTo>
                    <a:cubicBezTo>
                      <a:pt x="11621" y="5263"/>
                      <a:pt x="12050" y="5382"/>
                      <a:pt x="12562" y="5382"/>
                    </a:cubicBezTo>
                    <a:cubicBezTo>
                      <a:pt x="13086" y="5382"/>
                      <a:pt x="13514" y="5263"/>
                      <a:pt x="13717" y="5097"/>
                    </a:cubicBezTo>
                    <a:cubicBezTo>
                      <a:pt x="13931" y="5263"/>
                      <a:pt x="14383" y="5382"/>
                      <a:pt x="14895" y="5382"/>
                    </a:cubicBezTo>
                    <a:cubicBezTo>
                      <a:pt x="15407" y="5382"/>
                      <a:pt x="15836" y="5263"/>
                      <a:pt x="16014" y="5097"/>
                    </a:cubicBezTo>
                    <a:cubicBezTo>
                      <a:pt x="16241" y="5263"/>
                      <a:pt x="16705" y="5382"/>
                      <a:pt x="17217" y="5382"/>
                    </a:cubicBezTo>
                    <a:cubicBezTo>
                      <a:pt x="17729" y="5382"/>
                      <a:pt x="18146" y="5263"/>
                      <a:pt x="18312" y="5097"/>
                    </a:cubicBezTo>
                    <a:cubicBezTo>
                      <a:pt x="18562" y="5263"/>
                      <a:pt x="19027" y="5382"/>
                      <a:pt x="19539" y="5382"/>
                    </a:cubicBezTo>
                    <a:cubicBezTo>
                      <a:pt x="20063" y="5382"/>
                      <a:pt x="20456" y="5263"/>
                      <a:pt x="20610" y="5097"/>
                    </a:cubicBezTo>
                    <a:cubicBezTo>
                      <a:pt x="20872" y="5263"/>
                      <a:pt x="21360" y="5382"/>
                      <a:pt x="21872" y="5382"/>
                    </a:cubicBezTo>
                    <a:cubicBezTo>
                      <a:pt x="22384" y="5382"/>
                      <a:pt x="22777" y="5263"/>
                      <a:pt x="22908" y="5097"/>
                    </a:cubicBezTo>
                    <a:cubicBezTo>
                      <a:pt x="23182" y="5263"/>
                      <a:pt x="23682" y="5382"/>
                      <a:pt x="24194" y="5382"/>
                    </a:cubicBezTo>
                    <a:cubicBezTo>
                      <a:pt x="24408" y="5382"/>
                      <a:pt x="24599" y="5359"/>
                      <a:pt x="24754" y="5323"/>
                    </a:cubicBezTo>
                    <a:lnTo>
                      <a:pt x="2201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0" name="Google Shape;13180;p35"/>
              <p:cNvSpPr/>
              <p:nvPr/>
            </p:nvSpPr>
            <p:spPr>
              <a:xfrm>
                <a:off x="13878066" y="3076740"/>
                <a:ext cx="1878518" cy="43513"/>
              </a:xfrm>
              <a:custGeom>
                <a:avLst/>
                <a:gdLst/>
                <a:ahLst/>
                <a:cxnLst/>
                <a:rect l="l" t="t" r="r" b="b"/>
                <a:pathLst>
                  <a:path w="23183" h="537" extrusionOk="0">
                    <a:moveTo>
                      <a:pt x="1906" y="1"/>
                    </a:moveTo>
                    <a:lnTo>
                      <a:pt x="1846" y="25"/>
                    </a:lnTo>
                    <a:cubicBezTo>
                      <a:pt x="1374" y="191"/>
                      <a:pt x="883" y="363"/>
                      <a:pt x="472" y="363"/>
                    </a:cubicBezTo>
                    <a:cubicBezTo>
                      <a:pt x="323" y="363"/>
                      <a:pt x="184" y="340"/>
                      <a:pt x="60" y="287"/>
                    </a:cubicBezTo>
                    <a:lnTo>
                      <a:pt x="1" y="417"/>
                    </a:lnTo>
                    <a:cubicBezTo>
                      <a:pt x="150" y="483"/>
                      <a:pt x="313" y="511"/>
                      <a:pt x="486" y="511"/>
                    </a:cubicBezTo>
                    <a:cubicBezTo>
                      <a:pt x="906" y="511"/>
                      <a:pt x="1382" y="348"/>
                      <a:pt x="1846" y="179"/>
                    </a:cubicBezTo>
                    <a:cubicBezTo>
                      <a:pt x="2067" y="425"/>
                      <a:pt x="2370" y="503"/>
                      <a:pt x="2703" y="503"/>
                    </a:cubicBezTo>
                    <a:cubicBezTo>
                      <a:pt x="3016" y="503"/>
                      <a:pt x="3356" y="433"/>
                      <a:pt x="3680" y="370"/>
                    </a:cubicBezTo>
                    <a:cubicBezTo>
                      <a:pt x="3811" y="334"/>
                      <a:pt x="3954" y="310"/>
                      <a:pt x="4073" y="287"/>
                    </a:cubicBezTo>
                    <a:cubicBezTo>
                      <a:pt x="4286" y="453"/>
                      <a:pt x="4544" y="504"/>
                      <a:pt x="4818" y="504"/>
                    </a:cubicBezTo>
                    <a:cubicBezTo>
                      <a:pt x="5033" y="504"/>
                      <a:pt x="5258" y="473"/>
                      <a:pt x="5478" y="441"/>
                    </a:cubicBezTo>
                    <a:cubicBezTo>
                      <a:pt x="5694" y="416"/>
                      <a:pt x="5905" y="386"/>
                      <a:pt x="6101" y="386"/>
                    </a:cubicBezTo>
                    <a:cubicBezTo>
                      <a:pt x="6186" y="386"/>
                      <a:pt x="6268" y="391"/>
                      <a:pt x="6347" y="406"/>
                    </a:cubicBezTo>
                    <a:cubicBezTo>
                      <a:pt x="6502" y="406"/>
                      <a:pt x="6656" y="429"/>
                      <a:pt x="6835" y="441"/>
                    </a:cubicBezTo>
                    <a:cubicBezTo>
                      <a:pt x="7013" y="461"/>
                      <a:pt x="7203" y="483"/>
                      <a:pt x="7398" y="483"/>
                    </a:cubicBezTo>
                    <a:cubicBezTo>
                      <a:pt x="7673" y="483"/>
                      <a:pt x="7956" y="440"/>
                      <a:pt x="8228" y="287"/>
                    </a:cubicBezTo>
                    <a:cubicBezTo>
                      <a:pt x="8580" y="387"/>
                      <a:pt x="8939" y="424"/>
                      <a:pt x="9299" y="424"/>
                    </a:cubicBezTo>
                    <a:cubicBezTo>
                      <a:pt x="9792" y="424"/>
                      <a:pt x="10288" y="355"/>
                      <a:pt x="10776" y="287"/>
                    </a:cubicBezTo>
                    <a:cubicBezTo>
                      <a:pt x="10895" y="287"/>
                      <a:pt x="11026" y="346"/>
                      <a:pt x="11169" y="406"/>
                    </a:cubicBezTo>
                    <a:cubicBezTo>
                      <a:pt x="11312" y="465"/>
                      <a:pt x="11466" y="525"/>
                      <a:pt x="11621" y="525"/>
                    </a:cubicBezTo>
                    <a:lnTo>
                      <a:pt x="11657" y="525"/>
                    </a:lnTo>
                    <a:cubicBezTo>
                      <a:pt x="11973" y="409"/>
                      <a:pt x="12267" y="371"/>
                      <a:pt x="12555" y="371"/>
                    </a:cubicBezTo>
                    <a:cubicBezTo>
                      <a:pt x="12832" y="371"/>
                      <a:pt x="13103" y="406"/>
                      <a:pt x="13383" y="441"/>
                    </a:cubicBezTo>
                    <a:cubicBezTo>
                      <a:pt x="13681" y="477"/>
                      <a:pt x="14002" y="525"/>
                      <a:pt x="14348" y="525"/>
                    </a:cubicBezTo>
                    <a:cubicBezTo>
                      <a:pt x="14443" y="525"/>
                      <a:pt x="14550" y="465"/>
                      <a:pt x="14657" y="394"/>
                    </a:cubicBezTo>
                    <a:cubicBezTo>
                      <a:pt x="14741" y="346"/>
                      <a:pt x="14836" y="287"/>
                      <a:pt x="14884" y="287"/>
                    </a:cubicBezTo>
                    <a:lnTo>
                      <a:pt x="15015" y="298"/>
                    </a:lnTo>
                    <a:cubicBezTo>
                      <a:pt x="15465" y="364"/>
                      <a:pt x="15883" y="422"/>
                      <a:pt x="16298" y="422"/>
                    </a:cubicBezTo>
                    <a:cubicBezTo>
                      <a:pt x="16640" y="422"/>
                      <a:pt x="16981" y="382"/>
                      <a:pt x="17336" y="275"/>
                    </a:cubicBezTo>
                    <a:cubicBezTo>
                      <a:pt x="17360" y="264"/>
                      <a:pt x="17389" y="259"/>
                      <a:pt x="17422" y="259"/>
                    </a:cubicBezTo>
                    <a:cubicBezTo>
                      <a:pt x="17539" y="259"/>
                      <a:pt x="17705" y="317"/>
                      <a:pt x="17872" y="382"/>
                    </a:cubicBezTo>
                    <a:cubicBezTo>
                      <a:pt x="18074" y="441"/>
                      <a:pt x="18301" y="525"/>
                      <a:pt x="18515" y="525"/>
                    </a:cubicBezTo>
                    <a:cubicBezTo>
                      <a:pt x="18717" y="525"/>
                      <a:pt x="18872" y="453"/>
                      <a:pt x="19015" y="382"/>
                    </a:cubicBezTo>
                    <a:cubicBezTo>
                      <a:pt x="19139" y="320"/>
                      <a:pt x="19249" y="265"/>
                      <a:pt x="19391" y="265"/>
                    </a:cubicBezTo>
                    <a:cubicBezTo>
                      <a:pt x="19440" y="265"/>
                      <a:pt x="19493" y="271"/>
                      <a:pt x="19551" y="287"/>
                    </a:cubicBezTo>
                    <a:cubicBezTo>
                      <a:pt x="19634" y="310"/>
                      <a:pt x="19717" y="346"/>
                      <a:pt x="19789" y="370"/>
                    </a:cubicBezTo>
                    <a:cubicBezTo>
                      <a:pt x="19979" y="453"/>
                      <a:pt x="20158" y="525"/>
                      <a:pt x="20384" y="525"/>
                    </a:cubicBezTo>
                    <a:cubicBezTo>
                      <a:pt x="20599" y="525"/>
                      <a:pt x="20837" y="465"/>
                      <a:pt x="21063" y="406"/>
                    </a:cubicBezTo>
                    <a:cubicBezTo>
                      <a:pt x="21289" y="346"/>
                      <a:pt x="21503" y="287"/>
                      <a:pt x="21694" y="287"/>
                    </a:cubicBezTo>
                    <a:cubicBezTo>
                      <a:pt x="21801" y="310"/>
                      <a:pt x="21896" y="346"/>
                      <a:pt x="22003" y="370"/>
                    </a:cubicBezTo>
                    <a:cubicBezTo>
                      <a:pt x="22277" y="453"/>
                      <a:pt x="22551" y="537"/>
                      <a:pt x="22813" y="537"/>
                    </a:cubicBezTo>
                    <a:cubicBezTo>
                      <a:pt x="22944" y="537"/>
                      <a:pt x="23063" y="513"/>
                      <a:pt x="23182" y="465"/>
                    </a:cubicBezTo>
                    <a:lnTo>
                      <a:pt x="23123" y="322"/>
                    </a:lnTo>
                    <a:cubicBezTo>
                      <a:pt x="23022" y="365"/>
                      <a:pt x="22912" y="382"/>
                      <a:pt x="22797" y="382"/>
                    </a:cubicBezTo>
                    <a:cubicBezTo>
                      <a:pt x="22559" y="382"/>
                      <a:pt x="22296" y="307"/>
                      <a:pt x="22039" y="227"/>
                    </a:cubicBezTo>
                    <a:cubicBezTo>
                      <a:pt x="21932" y="203"/>
                      <a:pt x="21825" y="167"/>
                      <a:pt x="21730" y="144"/>
                    </a:cubicBezTo>
                    <a:lnTo>
                      <a:pt x="21706" y="144"/>
                    </a:lnTo>
                    <a:cubicBezTo>
                      <a:pt x="21492" y="144"/>
                      <a:pt x="21253" y="203"/>
                      <a:pt x="21027" y="263"/>
                    </a:cubicBezTo>
                    <a:cubicBezTo>
                      <a:pt x="20813" y="322"/>
                      <a:pt x="20587" y="382"/>
                      <a:pt x="20384" y="382"/>
                    </a:cubicBezTo>
                    <a:cubicBezTo>
                      <a:pt x="20182" y="382"/>
                      <a:pt x="20039" y="310"/>
                      <a:pt x="19848" y="239"/>
                    </a:cubicBezTo>
                    <a:cubicBezTo>
                      <a:pt x="19765" y="203"/>
                      <a:pt x="19694" y="179"/>
                      <a:pt x="19598" y="144"/>
                    </a:cubicBezTo>
                    <a:cubicBezTo>
                      <a:pt x="19523" y="125"/>
                      <a:pt x="19455" y="117"/>
                      <a:pt x="19391" y="117"/>
                    </a:cubicBezTo>
                    <a:cubicBezTo>
                      <a:pt x="19213" y="117"/>
                      <a:pt x="19075" y="181"/>
                      <a:pt x="18944" y="251"/>
                    </a:cubicBezTo>
                    <a:cubicBezTo>
                      <a:pt x="18813" y="310"/>
                      <a:pt x="18682" y="382"/>
                      <a:pt x="18515" y="382"/>
                    </a:cubicBezTo>
                    <a:cubicBezTo>
                      <a:pt x="18324" y="382"/>
                      <a:pt x="18122" y="310"/>
                      <a:pt x="17920" y="239"/>
                    </a:cubicBezTo>
                    <a:cubicBezTo>
                      <a:pt x="17732" y="171"/>
                      <a:pt x="17569" y="115"/>
                      <a:pt x="17434" y="115"/>
                    </a:cubicBezTo>
                    <a:cubicBezTo>
                      <a:pt x="17381" y="115"/>
                      <a:pt x="17332" y="123"/>
                      <a:pt x="17289" y="144"/>
                    </a:cubicBezTo>
                    <a:cubicBezTo>
                      <a:pt x="16960" y="238"/>
                      <a:pt x="16642" y="272"/>
                      <a:pt x="16321" y="272"/>
                    </a:cubicBezTo>
                    <a:cubicBezTo>
                      <a:pt x="15910" y="272"/>
                      <a:pt x="15493" y="216"/>
                      <a:pt x="15038" y="156"/>
                    </a:cubicBezTo>
                    <a:lnTo>
                      <a:pt x="14895" y="144"/>
                    </a:lnTo>
                    <a:cubicBezTo>
                      <a:pt x="14800" y="144"/>
                      <a:pt x="14693" y="203"/>
                      <a:pt x="14586" y="263"/>
                    </a:cubicBezTo>
                    <a:cubicBezTo>
                      <a:pt x="14503" y="322"/>
                      <a:pt x="14407" y="382"/>
                      <a:pt x="14348" y="382"/>
                    </a:cubicBezTo>
                    <a:cubicBezTo>
                      <a:pt x="14014" y="382"/>
                      <a:pt x="13705" y="334"/>
                      <a:pt x="13395" y="298"/>
                    </a:cubicBezTo>
                    <a:cubicBezTo>
                      <a:pt x="13115" y="258"/>
                      <a:pt x="12840" y="220"/>
                      <a:pt x="12554" y="220"/>
                    </a:cubicBezTo>
                    <a:cubicBezTo>
                      <a:pt x="12258" y="220"/>
                      <a:pt x="11949" y="260"/>
                      <a:pt x="11609" y="382"/>
                    </a:cubicBezTo>
                    <a:cubicBezTo>
                      <a:pt x="11490" y="370"/>
                      <a:pt x="11359" y="322"/>
                      <a:pt x="11228" y="263"/>
                    </a:cubicBezTo>
                    <a:cubicBezTo>
                      <a:pt x="11085" y="203"/>
                      <a:pt x="10931" y="144"/>
                      <a:pt x="10764" y="144"/>
                    </a:cubicBezTo>
                    <a:cubicBezTo>
                      <a:pt x="10272" y="206"/>
                      <a:pt x="9772" y="272"/>
                      <a:pt x="9280" y="272"/>
                    </a:cubicBezTo>
                    <a:cubicBezTo>
                      <a:pt x="8927" y="272"/>
                      <a:pt x="8578" y="238"/>
                      <a:pt x="8240" y="144"/>
                    </a:cubicBezTo>
                    <a:lnTo>
                      <a:pt x="8204" y="132"/>
                    </a:lnTo>
                    <a:lnTo>
                      <a:pt x="8180" y="144"/>
                    </a:lnTo>
                    <a:cubicBezTo>
                      <a:pt x="7923" y="294"/>
                      <a:pt x="7653" y="337"/>
                      <a:pt x="7383" y="337"/>
                    </a:cubicBezTo>
                    <a:cubicBezTo>
                      <a:pt x="7203" y="337"/>
                      <a:pt x="7023" y="317"/>
                      <a:pt x="6847" y="298"/>
                    </a:cubicBezTo>
                    <a:cubicBezTo>
                      <a:pt x="6668" y="275"/>
                      <a:pt x="6502" y="263"/>
                      <a:pt x="6359" y="263"/>
                    </a:cubicBezTo>
                    <a:cubicBezTo>
                      <a:pt x="6267" y="247"/>
                      <a:pt x="6171" y="240"/>
                      <a:pt x="6071" y="240"/>
                    </a:cubicBezTo>
                    <a:cubicBezTo>
                      <a:pt x="5872" y="240"/>
                      <a:pt x="5660" y="267"/>
                      <a:pt x="5454" y="298"/>
                    </a:cubicBezTo>
                    <a:cubicBezTo>
                      <a:pt x="5246" y="330"/>
                      <a:pt x="5034" y="358"/>
                      <a:pt x="4833" y="358"/>
                    </a:cubicBezTo>
                    <a:cubicBezTo>
                      <a:pt x="4573" y="358"/>
                      <a:pt x="4332" y="310"/>
                      <a:pt x="4144" y="156"/>
                    </a:cubicBezTo>
                    <a:lnTo>
                      <a:pt x="4120" y="132"/>
                    </a:lnTo>
                    <a:lnTo>
                      <a:pt x="4085" y="144"/>
                    </a:lnTo>
                    <a:cubicBezTo>
                      <a:pt x="3942" y="156"/>
                      <a:pt x="3799" y="191"/>
                      <a:pt x="3644" y="227"/>
                    </a:cubicBezTo>
                    <a:cubicBezTo>
                      <a:pt x="3321" y="290"/>
                      <a:pt x="2992" y="357"/>
                      <a:pt x="2699" y="357"/>
                    </a:cubicBezTo>
                    <a:cubicBezTo>
                      <a:pt x="2386" y="357"/>
                      <a:pt x="2114" y="282"/>
                      <a:pt x="1930" y="48"/>
                    </a:cubicBezTo>
                    <a:lnTo>
                      <a:pt x="19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1" name="Google Shape;13181;p35"/>
              <p:cNvSpPr/>
              <p:nvPr/>
            </p:nvSpPr>
            <p:spPr>
              <a:xfrm>
                <a:off x="13918581" y="3004380"/>
                <a:ext cx="1798461" cy="41568"/>
              </a:xfrm>
              <a:custGeom>
                <a:avLst/>
                <a:gdLst/>
                <a:ahLst/>
                <a:cxnLst/>
                <a:rect l="l" t="t" r="r" b="b"/>
                <a:pathLst>
                  <a:path w="22195" h="513" extrusionOk="0">
                    <a:moveTo>
                      <a:pt x="1751" y="1"/>
                    </a:moveTo>
                    <a:lnTo>
                      <a:pt x="1715" y="25"/>
                    </a:lnTo>
                    <a:cubicBezTo>
                      <a:pt x="1359" y="238"/>
                      <a:pt x="925" y="357"/>
                      <a:pt x="554" y="357"/>
                    </a:cubicBezTo>
                    <a:cubicBezTo>
                      <a:pt x="367" y="357"/>
                      <a:pt x="196" y="327"/>
                      <a:pt x="60" y="263"/>
                    </a:cubicBezTo>
                    <a:lnTo>
                      <a:pt x="1" y="406"/>
                    </a:lnTo>
                    <a:cubicBezTo>
                      <a:pt x="148" y="471"/>
                      <a:pt x="333" y="503"/>
                      <a:pt x="535" y="503"/>
                    </a:cubicBezTo>
                    <a:cubicBezTo>
                      <a:pt x="923" y="503"/>
                      <a:pt x="1376" y="386"/>
                      <a:pt x="1751" y="167"/>
                    </a:cubicBezTo>
                    <a:cubicBezTo>
                      <a:pt x="2094" y="372"/>
                      <a:pt x="2447" y="474"/>
                      <a:pt x="2818" y="474"/>
                    </a:cubicBezTo>
                    <a:cubicBezTo>
                      <a:pt x="3117" y="474"/>
                      <a:pt x="3427" y="408"/>
                      <a:pt x="3751" y="275"/>
                    </a:cubicBezTo>
                    <a:cubicBezTo>
                      <a:pt x="3967" y="389"/>
                      <a:pt x="4203" y="422"/>
                      <a:pt x="4454" y="422"/>
                    </a:cubicBezTo>
                    <a:cubicBezTo>
                      <a:pt x="4619" y="422"/>
                      <a:pt x="4791" y="408"/>
                      <a:pt x="4966" y="394"/>
                    </a:cubicBezTo>
                    <a:cubicBezTo>
                      <a:pt x="5151" y="372"/>
                      <a:pt x="5337" y="355"/>
                      <a:pt x="5525" y="355"/>
                    </a:cubicBezTo>
                    <a:cubicBezTo>
                      <a:pt x="5651" y="355"/>
                      <a:pt x="5778" y="363"/>
                      <a:pt x="5906" y="382"/>
                    </a:cubicBezTo>
                    <a:cubicBezTo>
                      <a:pt x="6085" y="382"/>
                      <a:pt x="6252" y="382"/>
                      <a:pt x="6418" y="394"/>
                    </a:cubicBezTo>
                    <a:cubicBezTo>
                      <a:pt x="6594" y="402"/>
                      <a:pt x="6771" y="410"/>
                      <a:pt x="6950" y="410"/>
                    </a:cubicBezTo>
                    <a:cubicBezTo>
                      <a:pt x="7292" y="410"/>
                      <a:pt x="7642" y="380"/>
                      <a:pt x="8002" y="263"/>
                    </a:cubicBezTo>
                    <a:cubicBezTo>
                      <a:pt x="8049" y="252"/>
                      <a:pt x="8097" y="247"/>
                      <a:pt x="8145" y="247"/>
                    </a:cubicBezTo>
                    <a:cubicBezTo>
                      <a:pt x="8311" y="247"/>
                      <a:pt x="8478" y="305"/>
                      <a:pt x="8645" y="370"/>
                    </a:cubicBezTo>
                    <a:cubicBezTo>
                      <a:pt x="8823" y="429"/>
                      <a:pt x="9002" y="489"/>
                      <a:pt x="9192" y="489"/>
                    </a:cubicBezTo>
                    <a:cubicBezTo>
                      <a:pt x="9383" y="489"/>
                      <a:pt x="9550" y="429"/>
                      <a:pt x="9716" y="358"/>
                    </a:cubicBezTo>
                    <a:cubicBezTo>
                      <a:pt x="9855" y="303"/>
                      <a:pt x="9993" y="247"/>
                      <a:pt x="10142" y="247"/>
                    </a:cubicBezTo>
                    <a:cubicBezTo>
                      <a:pt x="10186" y="247"/>
                      <a:pt x="10230" y="252"/>
                      <a:pt x="10276" y="263"/>
                    </a:cubicBezTo>
                    <a:lnTo>
                      <a:pt x="10300" y="275"/>
                    </a:lnTo>
                    <a:cubicBezTo>
                      <a:pt x="10347" y="275"/>
                      <a:pt x="10454" y="322"/>
                      <a:pt x="10538" y="370"/>
                    </a:cubicBezTo>
                    <a:cubicBezTo>
                      <a:pt x="10645" y="429"/>
                      <a:pt x="10752" y="489"/>
                      <a:pt x="10824" y="489"/>
                    </a:cubicBezTo>
                    <a:cubicBezTo>
                      <a:pt x="10895" y="501"/>
                      <a:pt x="10966" y="513"/>
                      <a:pt x="11026" y="513"/>
                    </a:cubicBezTo>
                    <a:cubicBezTo>
                      <a:pt x="11240" y="513"/>
                      <a:pt x="11431" y="441"/>
                      <a:pt x="11621" y="382"/>
                    </a:cubicBezTo>
                    <a:cubicBezTo>
                      <a:pt x="11803" y="318"/>
                      <a:pt x="11971" y="255"/>
                      <a:pt x="12157" y="255"/>
                    </a:cubicBezTo>
                    <a:cubicBezTo>
                      <a:pt x="12215" y="255"/>
                      <a:pt x="12274" y="261"/>
                      <a:pt x="12336" y="275"/>
                    </a:cubicBezTo>
                    <a:cubicBezTo>
                      <a:pt x="12467" y="287"/>
                      <a:pt x="12598" y="310"/>
                      <a:pt x="12717" y="346"/>
                    </a:cubicBezTo>
                    <a:cubicBezTo>
                      <a:pt x="12989" y="394"/>
                      <a:pt x="13249" y="443"/>
                      <a:pt x="13510" y="443"/>
                    </a:cubicBezTo>
                    <a:cubicBezTo>
                      <a:pt x="13764" y="443"/>
                      <a:pt x="14019" y="397"/>
                      <a:pt x="14288" y="263"/>
                    </a:cubicBezTo>
                    <a:cubicBezTo>
                      <a:pt x="14331" y="252"/>
                      <a:pt x="14374" y="247"/>
                      <a:pt x="14416" y="247"/>
                    </a:cubicBezTo>
                    <a:cubicBezTo>
                      <a:pt x="14561" y="247"/>
                      <a:pt x="14703" y="303"/>
                      <a:pt x="14860" y="358"/>
                    </a:cubicBezTo>
                    <a:cubicBezTo>
                      <a:pt x="15026" y="429"/>
                      <a:pt x="15193" y="489"/>
                      <a:pt x="15396" y="489"/>
                    </a:cubicBezTo>
                    <a:cubicBezTo>
                      <a:pt x="15586" y="489"/>
                      <a:pt x="15753" y="429"/>
                      <a:pt x="15919" y="370"/>
                    </a:cubicBezTo>
                    <a:cubicBezTo>
                      <a:pt x="16086" y="305"/>
                      <a:pt x="16246" y="247"/>
                      <a:pt x="16409" y="247"/>
                    </a:cubicBezTo>
                    <a:cubicBezTo>
                      <a:pt x="16456" y="247"/>
                      <a:pt x="16503" y="252"/>
                      <a:pt x="16550" y="263"/>
                    </a:cubicBezTo>
                    <a:cubicBezTo>
                      <a:pt x="16931" y="376"/>
                      <a:pt x="17298" y="432"/>
                      <a:pt x="17647" y="432"/>
                    </a:cubicBezTo>
                    <a:cubicBezTo>
                      <a:pt x="17997" y="432"/>
                      <a:pt x="18330" y="376"/>
                      <a:pt x="18646" y="263"/>
                    </a:cubicBezTo>
                    <a:cubicBezTo>
                      <a:pt x="18688" y="252"/>
                      <a:pt x="18734" y="247"/>
                      <a:pt x="18781" y="247"/>
                    </a:cubicBezTo>
                    <a:cubicBezTo>
                      <a:pt x="18948" y="247"/>
                      <a:pt x="19142" y="305"/>
                      <a:pt x="19337" y="370"/>
                    </a:cubicBezTo>
                    <a:cubicBezTo>
                      <a:pt x="19539" y="429"/>
                      <a:pt x="19753" y="489"/>
                      <a:pt x="19944" y="489"/>
                    </a:cubicBezTo>
                    <a:cubicBezTo>
                      <a:pt x="20063" y="489"/>
                      <a:pt x="20170" y="429"/>
                      <a:pt x="20265" y="370"/>
                    </a:cubicBezTo>
                    <a:cubicBezTo>
                      <a:pt x="20376" y="305"/>
                      <a:pt x="20480" y="247"/>
                      <a:pt x="20639" y="247"/>
                    </a:cubicBezTo>
                    <a:cubicBezTo>
                      <a:pt x="20684" y="247"/>
                      <a:pt x="20734" y="252"/>
                      <a:pt x="20789" y="263"/>
                    </a:cubicBezTo>
                    <a:cubicBezTo>
                      <a:pt x="20896" y="298"/>
                      <a:pt x="21003" y="334"/>
                      <a:pt x="21111" y="358"/>
                    </a:cubicBezTo>
                    <a:cubicBezTo>
                      <a:pt x="21326" y="430"/>
                      <a:pt x="21553" y="502"/>
                      <a:pt x="21804" y="502"/>
                    </a:cubicBezTo>
                    <a:cubicBezTo>
                      <a:pt x="21927" y="502"/>
                      <a:pt x="22057" y="484"/>
                      <a:pt x="22194" y="441"/>
                    </a:cubicBezTo>
                    <a:lnTo>
                      <a:pt x="22146" y="298"/>
                    </a:lnTo>
                    <a:cubicBezTo>
                      <a:pt x="22025" y="338"/>
                      <a:pt x="21911" y="354"/>
                      <a:pt x="21802" y="354"/>
                    </a:cubicBezTo>
                    <a:cubicBezTo>
                      <a:pt x="21579" y="354"/>
                      <a:pt x="21374" y="287"/>
                      <a:pt x="21158" y="215"/>
                    </a:cubicBezTo>
                    <a:cubicBezTo>
                      <a:pt x="21051" y="191"/>
                      <a:pt x="20944" y="156"/>
                      <a:pt x="20825" y="120"/>
                    </a:cubicBezTo>
                    <a:cubicBezTo>
                      <a:pt x="20754" y="104"/>
                      <a:pt x="20691" y="97"/>
                      <a:pt x="20633" y="97"/>
                    </a:cubicBezTo>
                    <a:cubicBezTo>
                      <a:pt x="20436" y="97"/>
                      <a:pt x="20304" y="177"/>
                      <a:pt x="20194" y="251"/>
                    </a:cubicBezTo>
                    <a:cubicBezTo>
                      <a:pt x="20099" y="298"/>
                      <a:pt x="20027" y="346"/>
                      <a:pt x="19944" y="346"/>
                    </a:cubicBezTo>
                    <a:cubicBezTo>
                      <a:pt x="19777" y="346"/>
                      <a:pt x="19575" y="287"/>
                      <a:pt x="19384" y="227"/>
                    </a:cubicBezTo>
                    <a:cubicBezTo>
                      <a:pt x="19183" y="166"/>
                      <a:pt x="18982" y="105"/>
                      <a:pt x="18795" y="105"/>
                    </a:cubicBezTo>
                    <a:cubicBezTo>
                      <a:pt x="18728" y="105"/>
                      <a:pt x="18662" y="113"/>
                      <a:pt x="18598" y="132"/>
                    </a:cubicBezTo>
                    <a:cubicBezTo>
                      <a:pt x="18305" y="237"/>
                      <a:pt x="17991" y="291"/>
                      <a:pt x="17661" y="291"/>
                    </a:cubicBezTo>
                    <a:cubicBezTo>
                      <a:pt x="17322" y="291"/>
                      <a:pt x="16966" y="235"/>
                      <a:pt x="16598" y="120"/>
                    </a:cubicBezTo>
                    <a:cubicBezTo>
                      <a:pt x="16533" y="106"/>
                      <a:pt x="16471" y="100"/>
                      <a:pt x="16411" y="100"/>
                    </a:cubicBezTo>
                    <a:cubicBezTo>
                      <a:pt x="16217" y="100"/>
                      <a:pt x="16045" y="163"/>
                      <a:pt x="15872" y="227"/>
                    </a:cubicBezTo>
                    <a:cubicBezTo>
                      <a:pt x="15705" y="287"/>
                      <a:pt x="15550" y="346"/>
                      <a:pt x="15396" y="346"/>
                    </a:cubicBezTo>
                    <a:cubicBezTo>
                      <a:pt x="15229" y="346"/>
                      <a:pt x="15062" y="287"/>
                      <a:pt x="14907" y="227"/>
                    </a:cubicBezTo>
                    <a:cubicBezTo>
                      <a:pt x="14744" y="163"/>
                      <a:pt x="14580" y="100"/>
                      <a:pt x="14406" y="100"/>
                    </a:cubicBezTo>
                    <a:cubicBezTo>
                      <a:pt x="14352" y="100"/>
                      <a:pt x="14297" y="106"/>
                      <a:pt x="14241" y="120"/>
                    </a:cubicBezTo>
                    <a:lnTo>
                      <a:pt x="14217" y="132"/>
                    </a:lnTo>
                    <a:cubicBezTo>
                      <a:pt x="13981" y="253"/>
                      <a:pt x="13753" y="296"/>
                      <a:pt x="13522" y="296"/>
                    </a:cubicBezTo>
                    <a:cubicBezTo>
                      <a:pt x="13274" y="296"/>
                      <a:pt x="13023" y="247"/>
                      <a:pt x="12752" y="191"/>
                    </a:cubicBezTo>
                    <a:cubicBezTo>
                      <a:pt x="12621" y="167"/>
                      <a:pt x="12490" y="144"/>
                      <a:pt x="12359" y="120"/>
                    </a:cubicBezTo>
                    <a:cubicBezTo>
                      <a:pt x="12295" y="107"/>
                      <a:pt x="12232" y="101"/>
                      <a:pt x="12171" y="101"/>
                    </a:cubicBezTo>
                    <a:cubicBezTo>
                      <a:pt x="11953" y="101"/>
                      <a:pt x="11760" y="174"/>
                      <a:pt x="11574" y="239"/>
                    </a:cubicBezTo>
                    <a:cubicBezTo>
                      <a:pt x="11388" y="304"/>
                      <a:pt x="11218" y="361"/>
                      <a:pt x="11022" y="361"/>
                    </a:cubicBezTo>
                    <a:cubicBezTo>
                      <a:pt x="10966" y="361"/>
                      <a:pt x="10908" y="357"/>
                      <a:pt x="10847" y="346"/>
                    </a:cubicBezTo>
                    <a:cubicBezTo>
                      <a:pt x="10800" y="346"/>
                      <a:pt x="10693" y="287"/>
                      <a:pt x="10609" y="239"/>
                    </a:cubicBezTo>
                    <a:cubicBezTo>
                      <a:pt x="10502" y="179"/>
                      <a:pt x="10395" y="132"/>
                      <a:pt x="10312" y="120"/>
                    </a:cubicBezTo>
                    <a:cubicBezTo>
                      <a:pt x="10253" y="106"/>
                      <a:pt x="10196" y="100"/>
                      <a:pt x="10142" y="100"/>
                    </a:cubicBezTo>
                    <a:cubicBezTo>
                      <a:pt x="9966" y="100"/>
                      <a:pt x="9811" y="163"/>
                      <a:pt x="9657" y="227"/>
                    </a:cubicBezTo>
                    <a:cubicBezTo>
                      <a:pt x="9502" y="287"/>
                      <a:pt x="9359" y="346"/>
                      <a:pt x="9192" y="346"/>
                    </a:cubicBezTo>
                    <a:cubicBezTo>
                      <a:pt x="9026" y="346"/>
                      <a:pt x="8871" y="287"/>
                      <a:pt x="8692" y="227"/>
                    </a:cubicBezTo>
                    <a:cubicBezTo>
                      <a:pt x="8520" y="163"/>
                      <a:pt x="8340" y="100"/>
                      <a:pt x="8143" y="100"/>
                    </a:cubicBezTo>
                    <a:cubicBezTo>
                      <a:pt x="8082" y="100"/>
                      <a:pt x="8019" y="106"/>
                      <a:pt x="7954" y="120"/>
                    </a:cubicBezTo>
                    <a:cubicBezTo>
                      <a:pt x="7592" y="235"/>
                      <a:pt x="7247" y="259"/>
                      <a:pt x="6899" y="259"/>
                    </a:cubicBezTo>
                    <a:cubicBezTo>
                      <a:pt x="6744" y="259"/>
                      <a:pt x="6588" y="255"/>
                      <a:pt x="6430" y="251"/>
                    </a:cubicBezTo>
                    <a:cubicBezTo>
                      <a:pt x="6252" y="239"/>
                      <a:pt x="6085" y="227"/>
                      <a:pt x="5918" y="227"/>
                    </a:cubicBezTo>
                    <a:cubicBezTo>
                      <a:pt x="5796" y="214"/>
                      <a:pt x="5675" y="209"/>
                      <a:pt x="5555" y="209"/>
                    </a:cubicBezTo>
                    <a:cubicBezTo>
                      <a:pt x="5350" y="209"/>
                      <a:pt x="5150" y="224"/>
                      <a:pt x="4954" y="239"/>
                    </a:cubicBezTo>
                    <a:cubicBezTo>
                      <a:pt x="4770" y="254"/>
                      <a:pt x="4591" y="272"/>
                      <a:pt x="4420" y="272"/>
                    </a:cubicBezTo>
                    <a:cubicBezTo>
                      <a:pt x="4191" y="272"/>
                      <a:pt x="3977" y="241"/>
                      <a:pt x="3787" y="132"/>
                    </a:cubicBezTo>
                    <a:lnTo>
                      <a:pt x="3751" y="108"/>
                    </a:lnTo>
                    <a:lnTo>
                      <a:pt x="3727" y="132"/>
                    </a:lnTo>
                    <a:cubicBezTo>
                      <a:pt x="3415" y="259"/>
                      <a:pt x="3117" y="322"/>
                      <a:pt x="2829" y="322"/>
                    </a:cubicBezTo>
                    <a:cubicBezTo>
                      <a:pt x="2469" y="322"/>
                      <a:pt x="2124" y="223"/>
                      <a:pt x="1787" y="25"/>
                    </a:cubicBezTo>
                    <a:lnTo>
                      <a:pt x="175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2" name="Google Shape;13182;p35"/>
              <p:cNvSpPr/>
              <p:nvPr/>
            </p:nvSpPr>
            <p:spPr>
              <a:xfrm>
                <a:off x="13956260" y="2940366"/>
                <a:ext cx="1726020" cy="38084"/>
              </a:xfrm>
              <a:custGeom>
                <a:avLst/>
                <a:gdLst/>
                <a:ahLst/>
                <a:cxnLst/>
                <a:rect l="l" t="t" r="r" b="b"/>
                <a:pathLst>
                  <a:path w="21301" h="470" extrusionOk="0">
                    <a:moveTo>
                      <a:pt x="11729" y="1"/>
                    </a:moveTo>
                    <a:cubicBezTo>
                      <a:pt x="11612" y="1"/>
                      <a:pt x="11499" y="22"/>
                      <a:pt x="11394" y="76"/>
                    </a:cubicBezTo>
                    <a:cubicBezTo>
                      <a:pt x="11192" y="207"/>
                      <a:pt x="11016" y="252"/>
                      <a:pt x="10853" y="252"/>
                    </a:cubicBezTo>
                    <a:cubicBezTo>
                      <a:pt x="10689" y="252"/>
                      <a:pt x="10537" y="207"/>
                      <a:pt x="10382" y="160"/>
                    </a:cubicBezTo>
                    <a:cubicBezTo>
                      <a:pt x="10216" y="112"/>
                      <a:pt x="10049" y="65"/>
                      <a:pt x="9859" y="65"/>
                    </a:cubicBezTo>
                    <a:cubicBezTo>
                      <a:pt x="9585" y="65"/>
                      <a:pt x="9311" y="100"/>
                      <a:pt x="9049" y="136"/>
                    </a:cubicBezTo>
                    <a:cubicBezTo>
                      <a:pt x="8793" y="172"/>
                      <a:pt x="8543" y="204"/>
                      <a:pt x="8308" y="204"/>
                    </a:cubicBezTo>
                    <a:cubicBezTo>
                      <a:pt x="8073" y="204"/>
                      <a:pt x="7852" y="172"/>
                      <a:pt x="7656" y="76"/>
                    </a:cubicBezTo>
                    <a:lnTo>
                      <a:pt x="7632" y="65"/>
                    </a:lnTo>
                    <a:lnTo>
                      <a:pt x="7596" y="76"/>
                    </a:lnTo>
                    <a:cubicBezTo>
                      <a:pt x="7322" y="225"/>
                      <a:pt x="6989" y="300"/>
                      <a:pt x="6653" y="300"/>
                    </a:cubicBezTo>
                    <a:cubicBezTo>
                      <a:pt x="6316" y="300"/>
                      <a:pt x="5977" y="225"/>
                      <a:pt x="5691" y="76"/>
                    </a:cubicBezTo>
                    <a:lnTo>
                      <a:pt x="5656" y="65"/>
                    </a:lnTo>
                    <a:lnTo>
                      <a:pt x="5620" y="76"/>
                    </a:lnTo>
                    <a:cubicBezTo>
                      <a:pt x="5366" y="217"/>
                      <a:pt x="5119" y="260"/>
                      <a:pt x="4878" y="260"/>
                    </a:cubicBezTo>
                    <a:cubicBezTo>
                      <a:pt x="4690" y="260"/>
                      <a:pt x="4505" y="234"/>
                      <a:pt x="4322" y="207"/>
                    </a:cubicBezTo>
                    <a:cubicBezTo>
                      <a:pt x="4137" y="182"/>
                      <a:pt x="3946" y="157"/>
                      <a:pt x="3757" y="157"/>
                    </a:cubicBezTo>
                    <a:cubicBezTo>
                      <a:pt x="3679" y="157"/>
                      <a:pt x="3601" y="161"/>
                      <a:pt x="3524" y="172"/>
                    </a:cubicBezTo>
                    <a:cubicBezTo>
                      <a:pt x="3370" y="172"/>
                      <a:pt x="3215" y="184"/>
                      <a:pt x="3036" y="207"/>
                    </a:cubicBezTo>
                    <a:cubicBezTo>
                      <a:pt x="2857" y="222"/>
                      <a:pt x="2676" y="239"/>
                      <a:pt x="2506" y="239"/>
                    </a:cubicBezTo>
                    <a:cubicBezTo>
                      <a:pt x="2269" y="239"/>
                      <a:pt x="2053" y="206"/>
                      <a:pt x="1893" y="88"/>
                    </a:cubicBezTo>
                    <a:lnTo>
                      <a:pt x="1881" y="76"/>
                    </a:lnTo>
                    <a:cubicBezTo>
                      <a:pt x="1829" y="53"/>
                      <a:pt x="1768" y="43"/>
                      <a:pt x="1700" y="43"/>
                    </a:cubicBezTo>
                    <a:cubicBezTo>
                      <a:pt x="1490" y="43"/>
                      <a:pt x="1220" y="138"/>
                      <a:pt x="976" y="219"/>
                    </a:cubicBezTo>
                    <a:cubicBezTo>
                      <a:pt x="917" y="243"/>
                      <a:pt x="869" y="267"/>
                      <a:pt x="822" y="279"/>
                    </a:cubicBezTo>
                    <a:cubicBezTo>
                      <a:pt x="728" y="307"/>
                      <a:pt x="645" y="318"/>
                      <a:pt x="566" y="318"/>
                    </a:cubicBezTo>
                    <a:cubicBezTo>
                      <a:pt x="445" y="318"/>
                      <a:pt x="333" y="291"/>
                      <a:pt x="203" y="255"/>
                    </a:cubicBezTo>
                    <a:cubicBezTo>
                      <a:pt x="155" y="243"/>
                      <a:pt x="95" y="219"/>
                      <a:pt x="36" y="207"/>
                    </a:cubicBezTo>
                    <a:lnTo>
                      <a:pt x="0" y="350"/>
                    </a:lnTo>
                    <a:cubicBezTo>
                      <a:pt x="60" y="374"/>
                      <a:pt x="119" y="386"/>
                      <a:pt x="167" y="398"/>
                    </a:cubicBezTo>
                    <a:cubicBezTo>
                      <a:pt x="298" y="434"/>
                      <a:pt x="429" y="469"/>
                      <a:pt x="572" y="469"/>
                    </a:cubicBezTo>
                    <a:cubicBezTo>
                      <a:pt x="667" y="469"/>
                      <a:pt x="762" y="457"/>
                      <a:pt x="869" y="422"/>
                    </a:cubicBezTo>
                    <a:cubicBezTo>
                      <a:pt x="917" y="398"/>
                      <a:pt x="965" y="386"/>
                      <a:pt x="1024" y="362"/>
                    </a:cubicBezTo>
                    <a:cubicBezTo>
                      <a:pt x="1237" y="285"/>
                      <a:pt x="1521" y="191"/>
                      <a:pt x="1703" y="191"/>
                    </a:cubicBezTo>
                    <a:cubicBezTo>
                      <a:pt x="1745" y="191"/>
                      <a:pt x="1781" y="196"/>
                      <a:pt x="1810" y="207"/>
                    </a:cubicBezTo>
                    <a:cubicBezTo>
                      <a:pt x="2000" y="348"/>
                      <a:pt x="2249" y="389"/>
                      <a:pt x="2511" y="389"/>
                    </a:cubicBezTo>
                    <a:cubicBezTo>
                      <a:pt x="2692" y="389"/>
                      <a:pt x="2880" y="370"/>
                      <a:pt x="3060" y="350"/>
                    </a:cubicBezTo>
                    <a:cubicBezTo>
                      <a:pt x="3227" y="338"/>
                      <a:pt x="3382" y="315"/>
                      <a:pt x="3536" y="315"/>
                    </a:cubicBezTo>
                    <a:cubicBezTo>
                      <a:pt x="3610" y="304"/>
                      <a:pt x="3683" y="300"/>
                      <a:pt x="3757" y="300"/>
                    </a:cubicBezTo>
                    <a:cubicBezTo>
                      <a:pt x="3935" y="300"/>
                      <a:pt x="4117" y="325"/>
                      <a:pt x="4310" y="350"/>
                    </a:cubicBezTo>
                    <a:cubicBezTo>
                      <a:pt x="4502" y="377"/>
                      <a:pt x="4696" y="404"/>
                      <a:pt x="4895" y="404"/>
                    </a:cubicBezTo>
                    <a:cubicBezTo>
                      <a:pt x="5140" y="404"/>
                      <a:pt x="5392" y="363"/>
                      <a:pt x="5656" y="231"/>
                    </a:cubicBezTo>
                    <a:cubicBezTo>
                      <a:pt x="5959" y="380"/>
                      <a:pt x="6307" y="454"/>
                      <a:pt x="6653" y="454"/>
                    </a:cubicBezTo>
                    <a:cubicBezTo>
                      <a:pt x="6998" y="454"/>
                      <a:pt x="7340" y="380"/>
                      <a:pt x="7632" y="231"/>
                    </a:cubicBezTo>
                    <a:cubicBezTo>
                      <a:pt x="7840" y="326"/>
                      <a:pt x="8070" y="359"/>
                      <a:pt x="8311" y="359"/>
                    </a:cubicBezTo>
                    <a:cubicBezTo>
                      <a:pt x="8552" y="359"/>
                      <a:pt x="8805" y="326"/>
                      <a:pt x="9061" y="291"/>
                    </a:cubicBezTo>
                    <a:cubicBezTo>
                      <a:pt x="9323" y="255"/>
                      <a:pt x="9597" y="219"/>
                      <a:pt x="9859" y="219"/>
                    </a:cubicBezTo>
                    <a:cubicBezTo>
                      <a:pt x="10025" y="219"/>
                      <a:pt x="10180" y="267"/>
                      <a:pt x="10335" y="303"/>
                    </a:cubicBezTo>
                    <a:cubicBezTo>
                      <a:pt x="10504" y="351"/>
                      <a:pt x="10676" y="402"/>
                      <a:pt x="10864" y="402"/>
                    </a:cubicBezTo>
                    <a:cubicBezTo>
                      <a:pt x="11046" y="402"/>
                      <a:pt x="11243" y="354"/>
                      <a:pt x="11466" y="207"/>
                    </a:cubicBezTo>
                    <a:cubicBezTo>
                      <a:pt x="11544" y="168"/>
                      <a:pt x="11632" y="153"/>
                      <a:pt x="11725" y="153"/>
                    </a:cubicBezTo>
                    <a:cubicBezTo>
                      <a:pt x="11944" y="153"/>
                      <a:pt x="12193" y="239"/>
                      <a:pt x="12418" y="315"/>
                    </a:cubicBezTo>
                    <a:cubicBezTo>
                      <a:pt x="12537" y="350"/>
                      <a:pt x="12645" y="398"/>
                      <a:pt x="12752" y="422"/>
                    </a:cubicBezTo>
                    <a:cubicBezTo>
                      <a:pt x="12815" y="438"/>
                      <a:pt x="12875" y="445"/>
                      <a:pt x="12932" y="445"/>
                    </a:cubicBezTo>
                    <a:cubicBezTo>
                      <a:pt x="13118" y="445"/>
                      <a:pt x="13267" y="369"/>
                      <a:pt x="13395" y="315"/>
                    </a:cubicBezTo>
                    <a:cubicBezTo>
                      <a:pt x="13490" y="267"/>
                      <a:pt x="13585" y="219"/>
                      <a:pt x="13669" y="219"/>
                    </a:cubicBezTo>
                    <a:cubicBezTo>
                      <a:pt x="13930" y="219"/>
                      <a:pt x="14204" y="267"/>
                      <a:pt x="14478" y="315"/>
                    </a:cubicBezTo>
                    <a:cubicBezTo>
                      <a:pt x="14745" y="357"/>
                      <a:pt x="15008" y="402"/>
                      <a:pt x="15254" y="402"/>
                    </a:cubicBezTo>
                    <a:cubicBezTo>
                      <a:pt x="15492" y="402"/>
                      <a:pt x="15714" y="360"/>
                      <a:pt x="15907" y="231"/>
                    </a:cubicBezTo>
                    <a:cubicBezTo>
                      <a:pt x="16244" y="364"/>
                      <a:pt x="16580" y="414"/>
                      <a:pt x="16894" y="414"/>
                    </a:cubicBezTo>
                    <a:cubicBezTo>
                      <a:pt x="17311" y="414"/>
                      <a:pt x="17692" y="326"/>
                      <a:pt x="17990" y="231"/>
                    </a:cubicBezTo>
                    <a:cubicBezTo>
                      <a:pt x="18215" y="358"/>
                      <a:pt x="18437" y="401"/>
                      <a:pt x="18654" y="401"/>
                    </a:cubicBezTo>
                    <a:cubicBezTo>
                      <a:pt x="18887" y="401"/>
                      <a:pt x="19115" y="352"/>
                      <a:pt x="19336" y="303"/>
                    </a:cubicBezTo>
                    <a:cubicBezTo>
                      <a:pt x="19538" y="267"/>
                      <a:pt x="19753" y="219"/>
                      <a:pt x="19967" y="219"/>
                    </a:cubicBezTo>
                    <a:cubicBezTo>
                      <a:pt x="20110" y="219"/>
                      <a:pt x="20265" y="267"/>
                      <a:pt x="20419" y="315"/>
                    </a:cubicBezTo>
                    <a:cubicBezTo>
                      <a:pt x="20609" y="366"/>
                      <a:pt x="20811" y="430"/>
                      <a:pt x="21034" y="430"/>
                    </a:cubicBezTo>
                    <a:cubicBezTo>
                      <a:pt x="21120" y="430"/>
                      <a:pt x="21208" y="421"/>
                      <a:pt x="21300" y="398"/>
                    </a:cubicBezTo>
                    <a:lnTo>
                      <a:pt x="21265" y="243"/>
                    </a:lnTo>
                    <a:cubicBezTo>
                      <a:pt x="21176" y="268"/>
                      <a:pt x="21092" y="278"/>
                      <a:pt x="21011" y="278"/>
                    </a:cubicBezTo>
                    <a:cubicBezTo>
                      <a:pt x="20818" y="278"/>
                      <a:pt x="20643" y="222"/>
                      <a:pt x="20467" y="172"/>
                    </a:cubicBezTo>
                    <a:cubicBezTo>
                      <a:pt x="20300" y="124"/>
                      <a:pt x="20134" y="65"/>
                      <a:pt x="19967" y="65"/>
                    </a:cubicBezTo>
                    <a:cubicBezTo>
                      <a:pt x="19741" y="65"/>
                      <a:pt x="19514" y="112"/>
                      <a:pt x="19300" y="160"/>
                    </a:cubicBezTo>
                    <a:cubicBezTo>
                      <a:pt x="19086" y="207"/>
                      <a:pt x="18877" y="252"/>
                      <a:pt x="18669" y="252"/>
                    </a:cubicBezTo>
                    <a:cubicBezTo>
                      <a:pt x="18461" y="252"/>
                      <a:pt x="18252" y="207"/>
                      <a:pt x="18038" y="76"/>
                    </a:cubicBezTo>
                    <a:lnTo>
                      <a:pt x="18002" y="65"/>
                    </a:lnTo>
                    <a:lnTo>
                      <a:pt x="17979" y="76"/>
                    </a:lnTo>
                    <a:cubicBezTo>
                      <a:pt x="17688" y="178"/>
                      <a:pt x="17313" y="268"/>
                      <a:pt x="16904" y="268"/>
                    </a:cubicBezTo>
                    <a:cubicBezTo>
                      <a:pt x="16592" y="268"/>
                      <a:pt x="16260" y="215"/>
                      <a:pt x="15931" y="76"/>
                    </a:cubicBezTo>
                    <a:lnTo>
                      <a:pt x="15883" y="65"/>
                    </a:lnTo>
                    <a:lnTo>
                      <a:pt x="15859" y="88"/>
                    </a:lnTo>
                    <a:cubicBezTo>
                      <a:pt x="15684" y="211"/>
                      <a:pt x="15477" y="254"/>
                      <a:pt x="15250" y="254"/>
                    </a:cubicBezTo>
                    <a:cubicBezTo>
                      <a:pt x="15017" y="254"/>
                      <a:pt x="14762" y="208"/>
                      <a:pt x="14502" y="160"/>
                    </a:cubicBezTo>
                    <a:cubicBezTo>
                      <a:pt x="14228" y="124"/>
                      <a:pt x="13942" y="65"/>
                      <a:pt x="13669" y="65"/>
                    </a:cubicBezTo>
                    <a:cubicBezTo>
                      <a:pt x="13549" y="65"/>
                      <a:pt x="13442" y="124"/>
                      <a:pt x="13323" y="172"/>
                    </a:cubicBezTo>
                    <a:cubicBezTo>
                      <a:pt x="13203" y="237"/>
                      <a:pt x="13082" y="294"/>
                      <a:pt x="12928" y="294"/>
                    </a:cubicBezTo>
                    <a:cubicBezTo>
                      <a:pt x="12884" y="294"/>
                      <a:pt x="12838" y="289"/>
                      <a:pt x="12787" y="279"/>
                    </a:cubicBezTo>
                    <a:cubicBezTo>
                      <a:pt x="12692" y="255"/>
                      <a:pt x="12573" y="207"/>
                      <a:pt x="12466" y="172"/>
                    </a:cubicBezTo>
                    <a:cubicBezTo>
                      <a:pt x="12225" y="92"/>
                      <a:pt x="11969" y="1"/>
                      <a:pt x="1172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3" name="Google Shape;13183;p35"/>
              <p:cNvSpPr/>
              <p:nvPr/>
            </p:nvSpPr>
            <p:spPr>
              <a:xfrm>
                <a:off x="13990941" y="2881862"/>
                <a:ext cx="1659494" cy="30953"/>
              </a:xfrm>
              <a:custGeom>
                <a:avLst/>
                <a:gdLst/>
                <a:ahLst/>
                <a:cxnLst/>
                <a:rect l="l" t="t" r="r" b="b"/>
                <a:pathLst>
                  <a:path w="20480" h="382" extrusionOk="0">
                    <a:moveTo>
                      <a:pt x="1346" y="1"/>
                    </a:moveTo>
                    <a:lnTo>
                      <a:pt x="1322" y="25"/>
                    </a:lnTo>
                    <a:cubicBezTo>
                      <a:pt x="1068" y="169"/>
                      <a:pt x="826" y="210"/>
                      <a:pt x="599" y="210"/>
                    </a:cubicBezTo>
                    <a:cubicBezTo>
                      <a:pt x="431" y="210"/>
                      <a:pt x="271" y="188"/>
                      <a:pt x="120" y="167"/>
                    </a:cubicBezTo>
                    <a:lnTo>
                      <a:pt x="25" y="156"/>
                    </a:lnTo>
                    <a:lnTo>
                      <a:pt x="1" y="298"/>
                    </a:lnTo>
                    <a:lnTo>
                      <a:pt x="96" y="310"/>
                    </a:lnTo>
                    <a:cubicBezTo>
                      <a:pt x="247" y="330"/>
                      <a:pt x="414" y="353"/>
                      <a:pt x="591" y="353"/>
                    </a:cubicBezTo>
                    <a:cubicBezTo>
                      <a:pt x="833" y="353"/>
                      <a:pt x="1096" y="311"/>
                      <a:pt x="1370" y="167"/>
                    </a:cubicBezTo>
                    <a:cubicBezTo>
                      <a:pt x="1669" y="267"/>
                      <a:pt x="2049" y="316"/>
                      <a:pt x="2470" y="316"/>
                    </a:cubicBezTo>
                    <a:cubicBezTo>
                      <a:pt x="2752" y="316"/>
                      <a:pt x="3052" y="294"/>
                      <a:pt x="3358" y="251"/>
                    </a:cubicBezTo>
                    <a:cubicBezTo>
                      <a:pt x="3445" y="240"/>
                      <a:pt x="3532" y="236"/>
                      <a:pt x="3617" y="236"/>
                    </a:cubicBezTo>
                    <a:cubicBezTo>
                      <a:pt x="3822" y="236"/>
                      <a:pt x="4022" y="261"/>
                      <a:pt x="4216" y="286"/>
                    </a:cubicBezTo>
                    <a:cubicBezTo>
                      <a:pt x="4407" y="312"/>
                      <a:pt x="4595" y="336"/>
                      <a:pt x="4784" y="336"/>
                    </a:cubicBezTo>
                    <a:cubicBezTo>
                      <a:pt x="5030" y="336"/>
                      <a:pt x="5276" y="296"/>
                      <a:pt x="5525" y="167"/>
                    </a:cubicBezTo>
                    <a:cubicBezTo>
                      <a:pt x="5763" y="310"/>
                      <a:pt x="6073" y="382"/>
                      <a:pt x="6383" y="382"/>
                    </a:cubicBezTo>
                    <a:cubicBezTo>
                      <a:pt x="6692" y="382"/>
                      <a:pt x="7025" y="310"/>
                      <a:pt x="7311" y="167"/>
                    </a:cubicBezTo>
                    <a:cubicBezTo>
                      <a:pt x="7584" y="290"/>
                      <a:pt x="7914" y="339"/>
                      <a:pt x="8253" y="339"/>
                    </a:cubicBezTo>
                    <a:cubicBezTo>
                      <a:pt x="8670" y="339"/>
                      <a:pt x="9100" y="266"/>
                      <a:pt x="9454" y="167"/>
                    </a:cubicBezTo>
                    <a:cubicBezTo>
                      <a:pt x="9770" y="304"/>
                      <a:pt x="10088" y="373"/>
                      <a:pt x="10405" y="373"/>
                    </a:cubicBezTo>
                    <a:cubicBezTo>
                      <a:pt x="10722" y="373"/>
                      <a:pt x="11038" y="304"/>
                      <a:pt x="11347" y="167"/>
                    </a:cubicBezTo>
                    <a:cubicBezTo>
                      <a:pt x="11617" y="302"/>
                      <a:pt x="11909" y="348"/>
                      <a:pt x="12209" y="348"/>
                    </a:cubicBezTo>
                    <a:cubicBezTo>
                      <a:pt x="12519" y="348"/>
                      <a:pt x="12837" y="299"/>
                      <a:pt x="13145" y="251"/>
                    </a:cubicBezTo>
                    <a:cubicBezTo>
                      <a:pt x="13229" y="240"/>
                      <a:pt x="13314" y="236"/>
                      <a:pt x="13399" y="236"/>
                    </a:cubicBezTo>
                    <a:cubicBezTo>
                      <a:pt x="13604" y="236"/>
                      <a:pt x="13812" y="261"/>
                      <a:pt x="14014" y="286"/>
                    </a:cubicBezTo>
                    <a:cubicBezTo>
                      <a:pt x="14221" y="312"/>
                      <a:pt x="14421" y="336"/>
                      <a:pt x="14610" y="336"/>
                    </a:cubicBezTo>
                    <a:cubicBezTo>
                      <a:pt x="14857" y="336"/>
                      <a:pt x="15086" y="296"/>
                      <a:pt x="15288" y="167"/>
                    </a:cubicBezTo>
                    <a:cubicBezTo>
                      <a:pt x="15616" y="292"/>
                      <a:pt x="15942" y="340"/>
                      <a:pt x="16248" y="340"/>
                    </a:cubicBezTo>
                    <a:cubicBezTo>
                      <a:pt x="16641" y="340"/>
                      <a:pt x="17001" y="261"/>
                      <a:pt x="17289" y="167"/>
                    </a:cubicBezTo>
                    <a:cubicBezTo>
                      <a:pt x="17536" y="308"/>
                      <a:pt x="17785" y="355"/>
                      <a:pt x="18030" y="355"/>
                    </a:cubicBezTo>
                    <a:cubicBezTo>
                      <a:pt x="18304" y="355"/>
                      <a:pt x="18573" y="295"/>
                      <a:pt x="18825" y="239"/>
                    </a:cubicBezTo>
                    <a:cubicBezTo>
                      <a:pt x="18956" y="203"/>
                      <a:pt x="19086" y="179"/>
                      <a:pt x="19194" y="156"/>
                    </a:cubicBezTo>
                    <a:cubicBezTo>
                      <a:pt x="19337" y="156"/>
                      <a:pt x="19479" y="203"/>
                      <a:pt x="19634" y="251"/>
                    </a:cubicBezTo>
                    <a:cubicBezTo>
                      <a:pt x="19817" y="303"/>
                      <a:pt x="20012" y="361"/>
                      <a:pt x="20229" y="361"/>
                    </a:cubicBezTo>
                    <a:cubicBezTo>
                      <a:pt x="20309" y="361"/>
                      <a:pt x="20393" y="353"/>
                      <a:pt x="20480" y="334"/>
                    </a:cubicBezTo>
                    <a:lnTo>
                      <a:pt x="20444" y="191"/>
                    </a:lnTo>
                    <a:cubicBezTo>
                      <a:pt x="20372" y="207"/>
                      <a:pt x="20302" y="213"/>
                      <a:pt x="20234" y="213"/>
                    </a:cubicBezTo>
                    <a:cubicBezTo>
                      <a:pt x="20040" y="213"/>
                      <a:pt x="19858" y="161"/>
                      <a:pt x="19682" y="108"/>
                    </a:cubicBezTo>
                    <a:cubicBezTo>
                      <a:pt x="19515" y="60"/>
                      <a:pt x="19360" y="13"/>
                      <a:pt x="19182" y="13"/>
                    </a:cubicBezTo>
                    <a:cubicBezTo>
                      <a:pt x="19051" y="36"/>
                      <a:pt x="18920" y="60"/>
                      <a:pt x="18789" y="96"/>
                    </a:cubicBezTo>
                    <a:cubicBezTo>
                      <a:pt x="18540" y="152"/>
                      <a:pt x="18288" y="208"/>
                      <a:pt x="18035" y="208"/>
                    </a:cubicBezTo>
                    <a:cubicBezTo>
                      <a:pt x="17803" y="208"/>
                      <a:pt x="17569" y="161"/>
                      <a:pt x="17336" y="25"/>
                    </a:cubicBezTo>
                    <a:lnTo>
                      <a:pt x="17301" y="1"/>
                    </a:lnTo>
                    <a:lnTo>
                      <a:pt x="17277" y="13"/>
                    </a:lnTo>
                    <a:cubicBezTo>
                      <a:pt x="16993" y="107"/>
                      <a:pt x="16633" y="190"/>
                      <a:pt x="16240" y="190"/>
                    </a:cubicBezTo>
                    <a:cubicBezTo>
                      <a:pt x="15940" y="190"/>
                      <a:pt x="15620" y="142"/>
                      <a:pt x="15300" y="13"/>
                    </a:cubicBezTo>
                    <a:lnTo>
                      <a:pt x="15265" y="1"/>
                    </a:lnTo>
                    <a:lnTo>
                      <a:pt x="15229" y="25"/>
                    </a:lnTo>
                    <a:cubicBezTo>
                      <a:pt x="15051" y="147"/>
                      <a:pt x="14835" y="184"/>
                      <a:pt x="14597" y="184"/>
                    </a:cubicBezTo>
                    <a:cubicBezTo>
                      <a:pt x="14420" y="184"/>
                      <a:pt x="14231" y="164"/>
                      <a:pt x="14038" y="144"/>
                    </a:cubicBezTo>
                    <a:cubicBezTo>
                      <a:pt x="13828" y="118"/>
                      <a:pt x="13611" y="93"/>
                      <a:pt x="13393" y="93"/>
                    </a:cubicBezTo>
                    <a:cubicBezTo>
                      <a:pt x="13303" y="93"/>
                      <a:pt x="13212" y="97"/>
                      <a:pt x="13121" y="108"/>
                    </a:cubicBezTo>
                    <a:cubicBezTo>
                      <a:pt x="12819" y="156"/>
                      <a:pt x="12507" y="205"/>
                      <a:pt x="12207" y="205"/>
                    </a:cubicBezTo>
                    <a:cubicBezTo>
                      <a:pt x="11916" y="205"/>
                      <a:pt x="11635" y="159"/>
                      <a:pt x="11383" y="25"/>
                    </a:cubicBezTo>
                    <a:lnTo>
                      <a:pt x="11359" y="1"/>
                    </a:lnTo>
                    <a:lnTo>
                      <a:pt x="11324" y="25"/>
                    </a:lnTo>
                    <a:cubicBezTo>
                      <a:pt x="11020" y="161"/>
                      <a:pt x="10713" y="230"/>
                      <a:pt x="10407" y="230"/>
                    </a:cubicBezTo>
                    <a:cubicBezTo>
                      <a:pt x="10100" y="230"/>
                      <a:pt x="9794" y="161"/>
                      <a:pt x="9490" y="25"/>
                    </a:cubicBezTo>
                    <a:lnTo>
                      <a:pt x="9466" y="13"/>
                    </a:lnTo>
                    <a:lnTo>
                      <a:pt x="9431" y="13"/>
                    </a:lnTo>
                    <a:cubicBezTo>
                      <a:pt x="9086" y="119"/>
                      <a:pt x="8661" y="195"/>
                      <a:pt x="8249" y="195"/>
                    </a:cubicBezTo>
                    <a:cubicBezTo>
                      <a:pt x="7920" y="195"/>
                      <a:pt x="7599" y="146"/>
                      <a:pt x="7335" y="25"/>
                    </a:cubicBezTo>
                    <a:lnTo>
                      <a:pt x="7299" y="1"/>
                    </a:lnTo>
                    <a:lnTo>
                      <a:pt x="7275" y="25"/>
                    </a:lnTo>
                    <a:cubicBezTo>
                      <a:pt x="7008" y="161"/>
                      <a:pt x="6689" y="230"/>
                      <a:pt x="6384" y="230"/>
                    </a:cubicBezTo>
                    <a:cubicBezTo>
                      <a:pt x="6079" y="230"/>
                      <a:pt x="5787" y="161"/>
                      <a:pt x="5573" y="25"/>
                    </a:cubicBezTo>
                    <a:lnTo>
                      <a:pt x="5537" y="1"/>
                    </a:lnTo>
                    <a:lnTo>
                      <a:pt x="5501" y="25"/>
                    </a:lnTo>
                    <a:cubicBezTo>
                      <a:pt x="5256" y="147"/>
                      <a:pt x="5018" y="184"/>
                      <a:pt x="4778" y="184"/>
                    </a:cubicBezTo>
                    <a:cubicBezTo>
                      <a:pt x="4601" y="184"/>
                      <a:pt x="4422" y="164"/>
                      <a:pt x="4239" y="144"/>
                    </a:cubicBezTo>
                    <a:cubicBezTo>
                      <a:pt x="4037" y="118"/>
                      <a:pt x="3829" y="93"/>
                      <a:pt x="3615" y="93"/>
                    </a:cubicBezTo>
                    <a:cubicBezTo>
                      <a:pt x="3527" y="93"/>
                      <a:pt x="3437" y="97"/>
                      <a:pt x="3346" y="108"/>
                    </a:cubicBezTo>
                    <a:cubicBezTo>
                      <a:pt x="3056" y="149"/>
                      <a:pt x="2773" y="169"/>
                      <a:pt x="2506" y="169"/>
                    </a:cubicBezTo>
                    <a:cubicBezTo>
                      <a:pt x="2073" y="169"/>
                      <a:pt x="1684" y="116"/>
                      <a:pt x="1382" y="13"/>
                    </a:cubicBezTo>
                    <a:lnTo>
                      <a:pt x="134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4" name="Google Shape;13184;p35"/>
              <p:cNvSpPr/>
              <p:nvPr/>
            </p:nvSpPr>
            <p:spPr>
              <a:xfrm>
                <a:off x="14023758" y="2823035"/>
                <a:ext cx="1601558" cy="29495"/>
              </a:xfrm>
              <a:custGeom>
                <a:avLst/>
                <a:gdLst/>
                <a:ahLst/>
                <a:cxnLst/>
                <a:rect l="l" t="t" r="r" b="b"/>
                <a:pathLst>
                  <a:path w="19765" h="364" extrusionOk="0">
                    <a:moveTo>
                      <a:pt x="1513" y="0"/>
                    </a:moveTo>
                    <a:lnTo>
                      <a:pt x="1477" y="12"/>
                    </a:lnTo>
                    <a:cubicBezTo>
                      <a:pt x="1076" y="143"/>
                      <a:pt x="706" y="178"/>
                      <a:pt x="365" y="178"/>
                    </a:cubicBezTo>
                    <a:cubicBezTo>
                      <a:pt x="240" y="178"/>
                      <a:pt x="118" y="173"/>
                      <a:pt x="1" y="167"/>
                    </a:cubicBezTo>
                    <a:lnTo>
                      <a:pt x="1" y="310"/>
                    </a:lnTo>
                    <a:cubicBezTo>
                      <a:pt x="135" y="317"/>
                      <a:pt x="273" y="323"/>
                      <a:pt x="417" y="323"/>
                    </a:cubicBezTo>
                    <a:cubicBezTo>
                      <a:pt x="745" y="323"/>
                      <a:pt x="1100" y="291"/>
                      <a:pt x="1489" y="167"/>
                    </a:cubicBezTo>
                    <a:cubicBezTo>
                      <a:pt x="1697" y="298"/>
                      <a:pt x="1983" y="364"/>
                      <a:pt x="2304" y="364"/>
                    </a:cubicBezTo>
                    <a:cubicBezTo>
                      <a:pt x="2626" y="364"/>
                      <a:pt x="2983" y="298"/>
                      <a:pt x="3334" y="167"/>
                    </a:cubicBezTo>
                    <a:cubicBezTo>
                      <a:pt x="3602" y="298"/>
                      <a:pt x="3921" y="364"/>
                      <a:pt x="4257" y="364"/>
                    </a:cubicBezTo>
                    <a:cubicBezTo>
                      <a:pt x="4593" y="364"/>
                      <a:pt x="4948" y="298"/>
                      <a:pt x="5287" y="167"/>
                    </a:cubicBezTo>
                    <a:cubicBezTo>
                      <a:pt x="5545" y="286"/>
                      <a:pt x="5840" y="331"/>
                      <a:pt x="6136" y="331"/>
                    </a:cubicBezTo>
                    <a:cubicBezTo>
                      <a:pt x="6522" y="331"/>
                      <a:pt x="6911" y="255"/>
                      <a:pt x="7228" y="167"/>
                    </a:cubicBezTo>
                    <a:cubicBezTo>
                      <a:pt x="7478" y="298"/>
                      <a:pt x="7799" y="358"/>
                      <a:pt x="8144" y="358"/>
                    </a:cubicBezTo>
                    <a:cubicBezTo>
                      <a:pt x="8478" y="358"/>
                      <a:pt x="8811" y="298"/>
                      <a:pt x="9073" y="167"/>
                    </a:cubicBezTo>
                    <a:cubicBezTo>
                      <a:pt x="9357" y="286"/>
                      <a:pt x="9640" y="331"/>
                      <a:pt x="9912" y="331"/>
                    </a:cubicBezTo>
                    <a:cubicBezTo>
                      <a:pt x="10266" y="331"/>
                      <a:pt x="10604" y="255"/>
                      <a:pt x="10907" y="167"/>
                    </a:cubicBezTo>
                    <a:cubicBezTo>
                      <a:pt x="10954" y="167"/>
                      <a:pt x="11050" y="215"/>
                      <a:pt x="11121" y="239"/>
                    </a:cubicBezTo>
                    <a:cubicBezTo>
                      <a:pt x="11228" y="286"/>
                      <a:pt x="11323" y="334"/>
                      <a:pt x="11407" y="334"/>
                    </a:cubicBezTo>
                    <a:cubicBezTo>
                      <a:pt x="11883" y="334"/>
                      <a:pt x="12383" y="334"/>
                      <a:pt x="12740" y="167"/>
                    </a:cubicBezTo>
                    <a:cubicBezTo>
                      <a:pt x="13068" y="298"/>
                      <a:pt x="13416" y="364"/>
                      <a:pt x="13752" y="364"/>
                    </a:cubicBezTo>
                    <a:cubicBezTo>
                      <a:pt x="14089" y="364"/>
                      <a:pt x="14413" y="298"/>
                      <a:pt x="14693" y="167"/>
                    </a:cubicBezTo>
                    <a:cubicBezTo>
                      <a:pt x="15008" y="286"/>
                      <a:pt x="15324" y="331"/>
                      <a:pt x="15619" y="331"/>
                    </a:cubicBezTo>
                    <a:cubicBezTo>
                      <a:pt x="16005" y="331"/>
                      <a:pt x="16357" y="255"/>
                      <a:pt x="16634" y="167"/>
                    </a:cubicBezTo>
                    <a:cubicBezTo>
                      <a:pt x="16930" y="294"/>
                      <a:pt x="17249" y="338"/>
                      <a:pt x="17575" y="338"/>
                    </a:cubicBezTo>
                    <a:cubicBezTo>
                      <a:pt x="17889" y="338"/>
                      <a:pt x="18211" y="297"/>
                      <a:pt x="18527" y="250"/>
                    </a:cubicBezTo>
                    <a:cubicBezTo>
                      <a:pt x="18569" y="240"/>
                      <a:pt x="18614" y="236"/>
                      <a:pt x="18664" y="236"/>
                    </a:cubicBezTo>
                    <a:cubicBezTo>
                      <a:pt x="18782" y="236"/>
                      <a:pt x="18919" y="261"/>
                      <a:pt x="19062" y="286"/>
                    </a:cubicBezTo>
                    <a:cubicBezTo>
                      <a:pt x="19222" y="320"/>
                      <a:pt x="19388" y="354"/>
                      <a:pt x="19556" y="354"/>
                    </a:cubicBezTo>
                    <a:cubicBezTo>
                      <a:pt x="19625" y="354"/>
                      <a:pt x="19695" y="348"/>
                      <a:pt x="19765" y="334"/>
                    </a:cubicBezTo>
                    <a:lnTo>
                      <a:pt x="19729" y="191"/>
                    </a:lnTo>
                    <a:cubicBezTo>
                      <a:pt x="19670" y="205"/>
                      <a:pt x="19609" y="211"/>
                      <a:pt x="19546" y="211"/>
                    </a:cubicBezTo>
                    <a:cubicBezTo>
                      <a:pt x="19395" y="211"/>
                      <a:pt x="19238" y="177"/>
                      <a:pt x="19086" y="143"/>
                    </a:cubicBezTo>
                    <a:cubicBezTo>
                      <a:pt x="18943" y="112"/>
                      <a:pt x="18806" y="85"/>
                      <a:pt x="18677" y="85"/>
                    </a:cubicBezTo>
                    <a:cubicBezTo>
                      <a:pt x="18613" y="85"/>
                      <a:pt x="18551" y="92"/>
                      <a:pt x="18491" y="108"/>
                    </a:cubicBezTo>
                    <a:cubicBezTo>
                      <a:pt x="18187" y="154"/>
                      <a:pt x="17874" y="195"/>
                      <a:pt x="17569" y="195"/>
                    </a:cubicBezTo>
                    <a:cubicBezTo>
                      <a:pt x="17254" y="195"/>
                      <a:pt x="16948" y="151"/>
                      <a:pt x="16669" y="24"/>
                    </a:cubicBezTo>
                    <a:lnTo>
                      <a:pt x="16646" y="12"/>
                    </a:lnTo>
                    <a:lnTo>
                      <a:pt x="16622" y="12"/>
                    </a:lnTo>
                    <a:cubicBezTo>
                      <a:pt x="16343" y="101"/>
                      <a:pt x="15992" y="181"/>
                      <a:pt x="15611" y="181"/>
                    </a:cubicBezTo>
                    <a:cubicBezTo>
                      <a:pt x="15323" y="181"/>
                      <a:pt x="15019" y="135"/>
                      <a:pt x="14717" y="12"/>
                    </a:cubicBezTo>
                    <a:lnTo>
                      <a:pt x="14681" y="12"/>
                    </a:lnTo>
                    <a:lnTo>
                      <a:pt x="14657" y="24"/>
                    </a:lnTo>
                    <a:cubicBezTo>
                      <a:pt x="14389" y="149"/>
                      <a:pt x="14074" y="212"/>
                      <a:pt x="13746" y="212"/>
                    </a:cubicBezTo>
                    <a:cubicBezTo>
                      <a:pt x="13419" y="212"/>
                      <a:pt x="13080" y="149"/>
                      <a:pt x="12764" y="24"/>
                    </a:cubicBezTo>
                    <a:lnTo>
                      <a:pt x="12728" y="0"/>
                    </a:lnTo>
                    <a:lnTo>
                      <a:pt x="12705" y="24"/>
                    </a:lnTo>
                    <a:cubicBezTo>
                      <a:pt x="12371" y="191"/>
                      <a:pt x="11883" y="191"/>
                      <a:pt x="11407" y="191"/>
                    </a:cubicBezTo>
                    <a:cubicBezTo>
                      <a:pt x="11359" y="191"/>
                      <a:pt x="11264" y="143"/>
                      <a:pt x="11181" y="108"/>
                    </a:cubicBezTo>
                    <a:cubicBezTo>
                      <a:pt x="11073" y="60"/>
                      <a:pt x="10978" y="12"/>
                      <a:pt x="10907" y="12"/>
                    </a:cubicBezTo>
                    <a:lnTo>
                      <a:pt x="10883" y="12"/>
                    </a:lnTo>
                    <a:cubicBezTo>
                      <a:pt x="10575" y="101"/>
                      <a:pt x="10240" y="178"/>
                      <a:pt x="9891" y="178"/>
                    </a:cubicBezTo>
                    <a:cubicBezTo>
                      <a:pt x="9632" y="178"/>
                      <a:pt x="9366" y="136"/>
                      <a:pt x="9097" y="24"/>
                    </a:cubicBezTo>
                    <a:lnTo>
                      <a:pt x="9073" y="0"/>
                    </a:lnTo>
                    <a:lnTo>
                      <a:pt x="9037" y="24"/>
                    </a:lnTo>
                    <a:cubicBezTo>
                      <a:pt x="8799" y="149"/>
                      <a:pt x="8469" y="212"/>
                      <a:pt x="8143" y="212"/>
                    </a:cubicBezTo>
                    <a:cubicBezTo>
                      <a:pt x="7817" y="212"/>
                      <a:pt x="7496" y="149"/>
                      <a:pt x="7275" y="24"/>
                    </a:cubicBezTo>
                    <a:lnTo>
                      <a:pt x="7251" y="12"/>
                    </a:lnTo>
                    <a:lnTo>
                      <a:pt x="7216" y="12"/>
                    </a:lnTo>
                    <a:cubicBezTo>
                      <a:pt x="6899" y="102"/>
                      <a:pt x="6507" y="183"/>
                      <a:pt x="6122" y="183"/>
                    </a:cubicBezTo>
                    <a:cubicBezTo>
                      <a:pt x="5841" y="183"/>
                      <a:pt x="5564" y="140"/>
                      <a:pt x="5323" y="24"/>
                    </a:cubicBezTo>
                    <a:lnTo>
                      <a:pt x="5287" y="0"/>
                    </a:lnTo>
                    <a:lnTo>
                      <a:pt x="5263" y="12"/>
                    </a:lnTo>
                    <a:cubicBezTo>
                      <a:pt x="4932" y="145"/>
                      <a:pt x="4582" y="210"/>
                      <a:pt x="4252" y="210"/>
                    </a:cubicBezTo>
                    <a:cubicBezTo>
                      <a:pt x="3928" y="210"/>
                      <a:pt x="3623" y="148"/>
                      <a:pt x="3370" y="24"/>
                    </a:cubicBezTo>
                    <a:lnTo>
                      <a:pt x="3334" y="0"/>
                    </a:lnTo>
                    <a:lnTo>
                      <a:pt x="3311" y="12"/>
                    </a:lnTo>
                    <a:cubicBezTo>
                      <a:pt x="2967" y="145"/>
                      <a:pt x="2612" y="210"/>
                      <a:pt x="2298" y="210"/>
                    </a:cubicBezTo>
                    <a:cubicBezTo>
                      <a:pt x="1992" y="210"/>
                      <a:pt x="1725" y="148"/>
                      <a:pt x="1548" y="24"/>
                    </a:cubicBezTo>
                    <a:lnTo>
                      <a:pt x="151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5" name="Google Shape;13185;p35"/>
              <p:cNvSpPr/>
              <p:nvPr/>
            </p:nvSpPr>
            <p:spPr>
              <a:xfrm>
                <a:off x="14052685" y="2768988"/>
                <a:ext cx="1544675" cy="28036"/>
              </a:xfrm>
              <a:custGeom>
                <a:avLst/>
                <a:gdLst/>
                <a:ahLst/>
                <a:cxnLst/>
                <a:rect l="l" t="t" r="r" b="b"/>
                <a:pathLst>
                  <a:path w="19063" h="346" extrusionOk="0">
                    <a:moveTo>
                      <a:pt x="1406" y="1"/>
                    </a:moveTo>
                    <a:lnTo>
                      <a:pt x="1394" y="13"/>
                    </a:lnTo>
                    <a:cubicBezTo>
                      <a:pt x="1143" y="147"/>
                      <a:pt x="897" y="180"/>
                      <a:pt x="637" y="180"/>
                    </a:cubicBezTo>
                    <a:cubicBezTo>
                      <a:pt x="527" y="180"/>
                      <a:pt x="415" y="174"/>
                      <a:pt x="298" y="167"/>
                    </a:cubicBezTo>
                    <a:cubicBezTo>
                      <a:pt x="203" y="167"/>
                      <a:pt x="108" y="167"/>
                      <a:pt x="13" y="155"/>
                    </a:cubicBezTo>
                    <a:lnTo>
                      <a:pt x="1" y="310"/>
                    </a:lnTo>
                    <a:cubicBezTo>
                      <a:pt x="108" y="310"/>
                      <a:pt x="203" y="310"/>
                      <a:pt x="287" y="322"/>
                    </a:cubicBezTo>
                    <a:cubicBezTo>
                      <a:pt x="399" y="325"/>
                      <a:pt x="510" y="330"/>
                      <a:pt x="618" y="330"/>
                    </a:cubicBezTo>
                    <a:cubicBezTo>
                      <a:pt x="898" y="330"/>
                      <a:pt x="1167" y="301"/>
                      <a:pt x="1441" y="155"/>
                    </a:cubicBezTo>
                    <a:cubicBezTo>
                      <a:pt x="1477" y="167"/>
                      <a:pt x="1537" y="191"/>
                      <a:pt x="1596" y="227"/>
                    </a:cubicBezTo>
                    <a:cubicBezTo>
                      <a:pt x="1668" y="275"/>
                      <a:pt x="1751" y="322"/>
                      <a:pt x="1834" y="322"/>
                    </a:cubicBezTo>
                    <a:cubicBezTo>
                      <a:pt x="2072" y="322"/>
                      <a:pt x="2322" y="298"/>
                      <a:pt x="2573" y="275"/>
                    </a:cubicBezTo>
                    <a:cubicBezTo>
                      <a:pt x="2799" y="251"/>
                      <a:pt x="3049" y="239"/>
                      <a:pt x="3275" y="239"/>
                    </a:cubicBezTo>
                    <a:cubicBezTo>
                      <a:pt x="3620" y="322"/>
                      <a:pt x="4097" y="322"/>
                      <a:pt x="4454" y="322"/>
                    </a:cubicBezTo>
                    <a:cubicBezTo>
                      <a:pt x="4585" y="322"/>
                      <a:pt x="4692" y="275"/>
                      <a:pt x="4799" y="227"/>
                    </a:cubicBezTo>
                    <a:cubicBezTo>
                      <a:pt x="4882" y="191"/>
                      <a:pt x="4978" y="155"/>
                      <a:pt x="5085" y="155"/>
                    </a:cubicBezTo>
                    <a:cubicBezTo>
                      <a:pt x="5180" y="155"/>
                      <a:pt x="5251" y="191"/>
                      <a:pt x="5323" y="227"/>
                    </a:cubicBezTo>
                    <a:cubicBezTo>
                      <a:pt x="5406" y="275"/>
                      <a:pt x="5501" y="322"/>
                      <a:pt x="5621" y="322"/>
                    </a:cubicBezTo>
                    <a:lnTo>
                      <a:pt x="5632" y="322"/>
                    </a:lnTo>
                    <a:cubicBezTo>
                      <a:pt x="5740" y="336"/>
                      <a:pt x="5848" y="342"/>
                      <a:pt x="5957" y="342"/>
                    </a:cubicBezTo>
                    <a:cubicBezTo>
                      <a:pt x="6211" y="342"/>
                      <a:pt x="6466" y="311"/>
                      <a:pt x="6716" y="286"/>
                    </a:cubicBezTo>
                    <a:cubicBezTo>
                      <a:pt x="6954" y="263"/>
                      <a:pt x="7192" y="239"/>
                      <a:pt x="7418" y="239"/>
                    </a:cubicBezTo>
                    <a:cubicBezTo>
                      <a:pt x="7851" y="322"/>
                      <a:pt x="8324" y="341"/>
                      <a:pt x="8797" y="341"/>
                    </a:cubicBezTo>
                    <a:cubicBezTo>
                      <a:pt x="9001" y="341"/>
                      <a:pt x="9206" y="338"/>
                      <a:pt x="9407" y="334"/>
                    </a:cubicBezTo>
                    <a:cubicBezTo>
                      <a:pt x="9621" y="322"/>
                      <a:pt x="9835" y="322"/>
                      <a:pt x="10038" y="322"/>
                    </a:cubicBezTo>
                    <a:cubicBezTo>
                      <a:pt x="10109" y="322"/>
                      <a:pt x="10204" y="275"/>
                      <a:pt x="10300" y="227"/>
                    </a:cubicBezTo>
                    <a:cubicBezTo>
                      <a:pt x="10371" y="191"/>
                      <a:pt x="10466" y="155"/>
                      <a:pt x="10502" y="155"/>
                    </a:cubicBezTo>
                    <a:cubicBezTo>
                      <a:pt x="10550" y="155"/>
                      <a:pt x="10645" y="191"/>
                      <a:pt x="10716" y="227"/>
                    </a:cubicBezTo>
                    <a:cubicBezTo>
                      <a:pt x="10812" y="275"/>
                      <a:pt x="10919" y="322"/>
                      <a:pt x="10990" y="322"/>
                    </a:cubicBezTo>
                    <a:cubicBezTo>
                      <a:pt x="11228" y="322"/>
                      <a:pt x="11466" y="298"/>
                      <a:pt x="11705" y="275"/>
                    </a:cubicBezTo>
                    <a:cubicBezTo>
                      <a:pt x="11931" y="251"/>
                      <a:pt x="12169" y="239"/>
                      <a:pt x="12395" y="239"/>
                    </a:cubicBezTo>
                    <a:cubicBezTo>
                      <a:pt x="12776" y="322"/>
                      <a:pt x="13252" y="322"/>
                      <a:pt x="13610" y="322"/>
                    </a:cubicBezTo>
                    <a:cubicBezTo>
                      <a:pt x="13741" y="322"/>
                      <a:pt x="13836" y="275"/>
                      <a:pt x="13919" y="227"/>
                    </a:cubicBezTo>
                    <a:cubicBezTo>
                      <a:pt x="13991" y="191"/>
                      <a:pt x="14062" y="155"/>
                      <a:pt x="14157" y="155"/>
                    </a:cubicBezTo>
                    <a:cubicBezTo>
                      <a:pt x="14264" y="155"/>
                      <a:pt x="14348" y="191"/>
                      <a:pt x="14443" y="227"/>
                    </a:cubicBezTo>
                    <a:cubicBezTo>
                      <a:pt x="14550" y="275"/>
                      <a:pt x="14657" y="322"/>
                      <a:pt x="14788" y="322"/>
                    </a:cubicBezTo>
                    <a:cubicBezTo>
                      <a:pt x="14910" y="336"/>
                      <a:pt x="15031" y="341"/>
                      <a:pt x="15151" y="341"/>
                    </a:cubicBezTo>
                    <a:cubicBezTo>
                      <a:pt x="15337" y="341"/>
                      <a:pt x="15520" y="329"/>
                      <a:pt x="15693" y="322"/>
                    </a:cubicBezTo>
                    <a:cubicBezTo>
                      <a:pt x="15858" y="308"/>
                      <a:pt x="16023" y="295"/>
                      <a:pt x="16193" y="295"/>
                    </a:cubicBezTo>
                    <a:cubicBezTo>
                      <a:pt x="16317" y="295"/>
                      <a:pt x="16443" y="302"/>
                      <a:pt x="16574" y="322"/>
                    </a:cubicBezTo>
                    <a:cubicBezTo>
                      <a:pt x="16765" y="334"/>
                      <a:pt x="16943" y="346"/>
                      <a:pt x="17122" y="346"/>
                    </a:cubicBezTo>
                    <a:cubicBezTo>
                      <a:pt x="17348" y="346"/>
                      <a:pt x="17574" y="334"/>
                      <a:pt x="17789" y="322"/>
                    </a:cubicBezTo>
                    <a:cubicBezTo>
                      <a:pt x="18003" y="310"/>
                      <a:pt x="18208" y="301"/>
                      <a:pt x="18414" y="301"/>
                    </a:cubicBezTo>
                    <a:cubicBezTo>
                      <a:pt x="18619" y="301"/>
                      <a:pt x="18825" y="310"/>
                      <a:pt x="19039" y="334"/>
                    </a:cubicBezTo>
                    <a:lnTo>
                      <a:pt x="19063" y="191"/>
                    </a:lnTo>
                    <a:cubicBezTo>
                      <a:pt x="18858" y="163"/>
                      <a:pt x="18655" y="154"/>
                      <a:pt x="18456" y="154"/>
                    </a:cubicBezTo>
                    <a:cubicBezTo>
                      <a:pt x="18228" y="154"/>
                      <a:pt x="18005" y="167"/>
                      <a:pt x="17789" y="179"/>
                    </a:cubicBezTo>
                    <a:cubicBezTo>
                      <a:pt x="17574" y="186"/>
                      <a:pt x="17359" y="196"/>
                      <a:pt x="17140" y="196"/>
                    </a:cubicBezTo>
                    <a:cubicBezTo>
                      <a:pt x="16959" y="196"/>
                      <a:pt x="16775" y="189"/>
                      <a:pt x="16586" y="167"/>
                    </a:cubicBezTo>
                    <a:cubicBezTo>
                      <a:pt x="16441" y="151"/>
                      <a:pt x="16301" y="145"/>
                      <a:pt x="16164" y="145"/>
                    </a:cubicBezTo>
                    <a:cubicBezTo>
                      <a:pt x="15998" y="145"/>
                      <a:pt x="15838" y="154"/>
                      <a:pt x="15681" y="167"/>
                    </a:cubicBezTo>
                    <a:cubicBezTo>
                      <a:pt x="15509" y="181"/>
                      <a:pt x="15346" y="195"/>
                      <a:pt x="15176" y="195"/>
                    </a:cubicBezTo>
                    <a:cubicBezTo>
                      <a:pt x="15052" y="195"/>
                      <a:pt x="14924" y="188"/>
                      <a:pt x="14788" y="167"/>
                    </a:cubicBezTo>
                    <a:cubicBezTo>
                      <a:pt x="14693" y="167"/>
                      <a:pt x="14598" y="132"/>
                      <a:pt x="14503" y="96"/>
                    </a:cubicBezTo>
                    <a:cubicBezTo>
                      <a:pt x="14395" y="48"/>
                      <a:pt x="14288" y="1"/>
                      <a:pt x="14157" y="1"/>
                    </a:cubicBezTo>
                    <a:cubicBezTo>
                      <a:pt x="14026" y="1"/>
                      <a:pt x="13931" y="48"/>
                      <a:pt x="13848" y="96"/>
                    </a:cubicBezTo>
                    <a:cubicBezTo>
                      <a:pt x="13776" y="132"/>
                      <a:pt x="13705" y="167"/>
                      <a:pt x="13610" y="167"/>
                    </a:cubicBezTo>
                    <a:cubicBezTo>
                      <a:pt x="13252" y="167"/>
                      <a:pt x="12776" y="167"/>
                      <a:pt x="12419" y="84"/>
                    </a:cubicBezTo>
                    <a:lnTo>
                      <a:pt x="12407" y="84"/>
                    </a:lnTo>
                    <a:cubicBezTo>
                      <a:pt x="12169" y="84"/>
                      <a:pt x="11919" y="108"/>
                      <a:pt x="11693" y="132"/>
                    </a:cubicBezTo>
                    <a:cubicBezTo>
                      <a:pt x="11466" y="144"/>
                      <a:pt x="11228" y="167"/>
                      <a:pt x="10990" y="167"/>
                    </a:cubicBezTo>
                    <a:cubicBezTo>
                      <a:pt x="10943" y="167"/>
                      <a:pt x="10847" y="132"/>
                      <a:pt x="10776" y="96"/>
                    </a:cubicBezTo>
                    <a:cubicBezTo>
                      <a:pt x="10669" y="48"/>
                      <a:pt x="10574" y="1"/>
                      <a:pt x="10502" y="1"/>
                    </a:cubicBezTo>
                    <a:cubicBezTo>
                      <a:pt x="10431" y="1"/>
                      <a:pt x="10335" y="48"/>
                      <a:pt x="10240" y="96"/>
                    </a:cubicBezTo>
                    <a:cubicBezTo>
                      <a:pt x="10169" y="132"/>
                      <a:pt x="10085" y="167"/>
                      <a:pt x="10038" y="167"/>
                    </a:cubicBezTo>
                    <a:cubicBezTo>
                      <a:pt x="9835" y="167"/>
                      <a:pt x="9621" y="179"/>
                      <a:pt x="9407" y="179"/>
                    </a:cubicBezTo>
                    <a:cubicBezTo>
                      <a:pt x="9175" y="183"/>
                      <a:pt x="8940" y="189"/>
                      <a:pt x="8706" y="189"/>
                    </a:cubicBezTo>
                    <a:cubicBezTo>
                      <a:pt x="8268" y="189"/>
                      <a:pt x="7834" y="169"/>
                      <a:pt x="7430" y="84"/>
                    </a:cubicBezTo>
                    <a:cubicBezTo>
                      <a:pt x="7192" y="84"/>
                      <a:pt x="6942" y="108"/>
                      <a:pt x="6704" y="144"/>
                    </a:cubicBezTo>
                    <a:cubicBezTo>
                      <a:pt x="6470" y="167"/>
                      <a:pt x="6236" y="190"/>
                      <a:pt x="6002" y="190"/>
                    </a:cubicBezTo>
                    <a:cubicBezTo>
                      <a:pt x="5879" y="190"/>
                      <a:pt x="5756" y="184"/>
                      <a:pt x="5632" y="167"/>
                    </a:cubicBezTo>
                    <a:cubicBezTo>
                      <a:pt x="5537" y="167"/>
                      <a:pt x="5466" y="132"/>
                      <a:pt x="5394" y="96"/>
                    </a:cubicBezTo>
                    <a:cubicBezTo>
                      <a:pt x="5311" y="48"/>
                      <a:pt x="5216" y="1"/>
                      <a:pt x="5085" y="1"/>
                    </a:cubicBezTo>
                    <a:cubicBezTo>
                      <a:pt x="4942" y="1"/>
                      <a:pt x="4835" y="48"/>
                      <a:pt x="4739" y="96"/>
                    </a:cubicBezTo>
                    <a:cubicBezTo>
                      <a:pt x="4644" y="132"/>
                      <a:pt x="4549" y="167"/>
                      <a:pt x="4454" y="167"/>
                    </a:cubicBezTo>
                    <a:cubicBezTo>
                      <a:pt x="4097" y="167"/>
                      <a:pt x="3620" y="167"/>
                      <a:pt x="3299" y="84"/>
                    </a:cubicBezTo>
                    <a:lnTo>
                      <a:pt x="3287" y="84"/>
                    </a:lnTo>
                    <a:cubicBezTo>
                      <a:pt x="3049" y="84"/>
                      <a:pt x="2799" y="108"/>
                      <a:pt x="2549" y="132"/>
                    </a:cubicBezTo>
                    <a:cubicBezTo>
                      <a:pt x="2311" y="144"/>
                      <a:pt x="2072" y="167"/>
                      <a:pt x="1834" y="167"/>
                    </a:cubicBezTo>
                    <a:cubicBezTo>
                      <a:pt x="1787" y="167"/>
                      <a:pt x="1727" y="132"/>
                      <a:pt x="1668" y="96"/>
                    </a:cubicBezTo>
                    <a:cubicBezTo>
                      <a:pt x="1584" y="48"/>
                      <a:pt x="1501" y="1"/>
                      <a:pt x="143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6" name="Google Shape;13186;p35"/>
              <p:cNvSpPr/>
              <p:nvPr/>
            </p:nvSpPr>
            <p:spPr>
              <a:xfrm>
                <a:off x="13971655" y="2737143"/>
                <a:ext cx="226803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5311" extrusionOk="0">
                    <a:moveTo>
                      <a:pt x="2668" y="1"/>
                    </a:moveTo>
                    <a:cubicBezTo>
                      <a:pt x="2584" y="1"/>
                      <a:pt x="2501" y="25"/>
                      <a:pt x="2489" y="60"/>
                    </a:cubicBezTo>
                    <a:lnTo>
                      <a:pt x="36" y="5216"/>
                    </a:lnTo>
                    <a:cubicBezTo>
                      <a:pt x="1" y="5263"/>
                      <a:pt x="72" y="5311"/>
                      <a:pt x="167" y="5311"/>
                    </a:cubicBezTo>
                    <a:cubicBezTo>
                      <a:pt x="274" y="5311"/>
                      <a:pt x="382" y="5263"/>
                      <a:pt x="405" y="5216"/>
                    </a:cubicBezTo>
                    <a:lnTo>
                      <a:pt x="2775" y="60"/>
                    </a:lnTo>
                    <a:cubicBezTo>
                      <a:pt x="2799" y="25"/>
                      <a:pt x="2739" y="1"/>
                      <a:pt x="26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7" name="Google Shape;13187;p35"/>
              <p:cNvSpPr/>
              <p:nvPr/>
            </p:nvSpPr>
            <p:spPr>
              <a:xfrm>
                <a:off x="14157862" y="2737143"/>
                <a:ext cx="183371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5311" extrusionOk="0">
                    <a:moveTo>
                      <a:pt x="2132" y="1"/>
                    </a:moveTo>
                    <a:cubicBezTo>
                      <a:pt x="2048" y="1"/>
                      <a:pt x="1977" y="25"/>
                      <a:pt x="1965" y="60"/>
                    </a:cubicBezTo>
                    <a:lnTo>
                      <a:pt x="24" y="5216"/>
                    </a:lnTo>
                    <a:cubicBezTo>
                      <a:pt x="1" y="5263"/>
                      <a:pt x="72" y="5311"/>
                      <a:pt x="167" y="5311"/>
                    </a:cubicBezTo>
                    <a:lnTo>
                      <a:pt x="179" y="5311"/>
                    </a:lnTo>
                    <a:cubicBezTo>
                      <a:pt x="274" y="5311"/>
                      <a:pt x="382" y="5263"/>
                      <a:pt x="393" y="5216"/>
                    </a:cubicBezTo>
                    <a:lnTo>
                      <a:pt x="2251" y="60"/>
                    </a:lnTo>
                    <a:cubicBezTo>
                      <a:pt x="2263" y="25"/>
                      <a:pt x="2215" y="1"/>
                      <a:pt x="2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8" name="Google Shape;13188;p35"/>
              <p:cNvSpPr/>
              <p:nvPr/>
            </p:nvSpPr>
            <p:spPr>
              <a:xfrm>
                <a:off x="14344069" y="2737143"/>
                <a:ext cx="140911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5311" extrusionOk="0">
                    <a:moveTo>
                      <a:pt x="1596" y="1"/>
                    </a:moveTo>
                    <a:cubicBezTo>
                      <a:pt x="1524" y="1"/>
                      <a:pt x="1453" y="25"/>
                      <a:pt x="1441" y="60"/>
                    </a:cubicBezTo>
                    <a:lnTo>
                      <a:pt x="24" y="5216"/>
                    </a:lnTo>
                    <a:cubicBezTo>
                      <a:pt x="0" y="5263"/>
                      <a:pt x="72" y="5311"/>
                      <a:pt x="179" y="5311"/>
                    </a:cubicBezTo>
                    <a:cubicBezTo>
                      <a:pt x="286" y="5311"/>
                      <a:pt x="381" y="5263"/>
                      <a:pt x="393" y="5216"/>
                    </a:cubicBezTo>
                    <a:lnTo>
                      <a:pt x="1727" y="60"/>
                    </a:lnTo>
                    <a:cubicBezTo>
                      <a:pt x="1739" y="25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9" name="Google Shape;13189;p35"/>
              <p:cNvSpPr/>
              <p:nvPr/>
            </p:nvSpPr>
            <p:spPr>
              <a:xfrm>
                <a:off x="14530276" y="2737143"/>
                <a:ext cx="97479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5311" extrusionOk="0">
                    <a:moveTo>
                      <a:pt x="1060" y="1"/>
                    </a:moveTo>
                    <a:cubicBezTo>
                      <a:pt x="989" y="1"/>
                      <a:pt x="917" y="25"/>
                      <a:pt x="917" y="60"/>
                    </a:cubicBezTo>
                    <a:lnTo>
                      <a:pt x="12" y="5216"/>
                    </a:lnTo>
                    <a:cubicBezTo>
                      <a:pt x="0" y="5263"/>
                      <a:pt x="84" y="5311"/>
                      <a:pt x="179" y="5311"/>
                    </a:cubicBezTo>
                    <a:lnTo>
                      <a:pt x="191" y="5311"/>
                    </a:lnTo>
                    <a:cubicBezTo>
                      <a:pt x="286" y="5311"/>
                      <a:pt x="381" y="5263"/>
                      <a:pt x="381" y="5216"/>
                    </a:cubicBezTo>
                    <a:lnTo>
                      <a:pt x="1203" y="60"/>
                    </a:lnTo>
                    <a:cubicBezTo>
                      <a:pt x="1203" y="25"/>
                      <a:pt x="1143" y="1"/>
                      <a:pt x="107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0" name="Google Shape;13190;p35"/>
              <p:cNvSpPr/>
              <p:nvPr/>
            </p:nvSpPr>
            <p:spPr>
              <a:xfrm>
                <a:off x="14716483" y="2737143"/>
                <a:ext cx="55019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311" extrusionOk="0">
                    <a:moveTo>
                      <a:pt x="536" y="1"/>
                    </a:moveTo>
                    <a:cubicBezTo>
                      <a:pt x="453" y="1"/>
                      <a:pt x="393" y="25"/>
                      <a:pt x="381" y="60"/>
                    </a:cubicBezTo>
                    <a:lnTo>
                      <a:pt x="12" y="5216"/>
                    </a:lnTo>
                    <a:cubicBezTo>
                      <a:pt x="0" y="5263"/>
                      <a:pt x="84" y="5311"/>
                      <a:pt x="191" y="5311"/>
                    </a:cubicBezTo>
                    <a:cubicBezTo>
                      <a:pt x="286" y="5311"/>
                      <a:pt x="381" y="5263"/>
                      <a:pt x="381" y="5216"/>
                    </a:cubicBezTo>
                    <a:lnTo>
                      <a:pt x="679" y="60"/>
                    </a:lnTo>
                    <a:cubicBezTo>
                      <a:pt x="679" y="25"/>
                      <a:pt x="619" y="1"/>
                      <a:pt x="5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1" name="Google Shape;13191;p35"/>
              <p:cNvSpPr/>
              <p:nvPr/>
            </p:nvSpPr>
            <p:spPr>
              <a:xfrm>
                <a:off x="14891103" y="2737143"/>
                <a:ext cx="42541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311" extrusionOk="0">
                    <a:moveTo>
                      <a:pt x="143" y="1"/>
                    </a:moveTo>
                    <a:cubicBezTo>
                      <a:pt x="60" y="1"/>
                      <a:pt x="0" y="25"/>
                      <a:pt x="0" y="60"/>
                    </a:cubicBezTo>
                    <a:lnTo>
                      <a:pt x="143" y="5216"/>
                    </a:lnTo>
                    <a:cubicBezTo>
                      <a:pt x="143" y="5263"/>
                      <a:pt x="227" y="5311"/>
                      <a:pt x="334" y="5311"/>
                    </a:cubicBezTo>
                    <a:cubicBezTo>
                      <a:pt x="441" y="5311"/>
                      <a:pt x="524" y="5263"/>
                      <a:pt x="512" y="5216"/>
                    </a:cubicBezTo>
                    <a:lnTo>
                      <a:pt x="286" y="60"/>
                    </a:lnTo>
                    <a:cubicBezTo>
                      <a:pt x="286" y="25"/>
                      <a:pt x="227" y="1"/>
                      <a:pt x="1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2" name="Google Shape;13192;p35"/>
              <p:cNvSpPr/>
              <p:nvPr/>
            </p:nvSpPr>
            <p:spPr>
              <a:xfrm>
                <a:off x="15034850" y="2737143"/>
                <a:ext cx="85000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5311" extrusionOk="0">
                    <a:moveTo>
                      <a:pt x="131" y="1"/>
                    </a:moveTo>
                    <a:cubicBezTo>
                      <a:pt x="60" y="1"/>
                      <a:pt x="0" y="25"/>
                      <a:pt x="0" y="60"/>
                    </a:cubicBezTo>
                    <a:lnTo>
                      <a:pt x="667" y="5216"/>
                    </a:lnTo>
                    <a:cubicBezTo>
                      <a:pt x="667" y="5263"/>
                      <a:pt x="762" y="5311"/>
                      <a:pt x="858" y="5311"/>
                    </a:cubicBezTo>
                    <a:lnTo>
                      <a:pt x="869" y="5311"/>
                    </a:lnTo>
                    <a:cubicBezTo>
                      <a:pt x="965" y="5311"/>
                      <a:pt x="1048" y="5263"/>
                      <a:pt x="1036" y="5216"/>
                    </a:cubicBezTo>
                    <a:lnTo>
                      <a:pt x="286" y="60"/>
                    </a:lnTo>
                    <a:cubicBezTo>
                      <a:pt x="286" y="25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3" name="Google Shape;13193;p35"/>
              <p:cNvSpPr/>
              <p:nvPr/>
            </p:nvSpPr>
            <p:spPr>
              <a:xfrm>
                <a:off x="15177625" y="2737143"/>
                <a:ext cx="128352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1" extrusionOk="0">
                    <a:moveTo>
                      <a:pt x="143" y="1"/>
                    </a:moveTo>
                    <a:cubicBezTo>
                      <a:pt x="60" y="1"/>
                      <a:pt x="0" y="25"/>
                      <a:pt x="12" y="60"/>
                    </a:cubicBezTo>
                    <a:lnTo>
                      <a:pt x="1191" y="5216"/>
                    </a:lnTo>
                    <a:cubicBezTo>
                      <a:pt x="1203" y="5263"/>
                      <a:pt x="1298" y="5311"/>
                      <a:pt x="1405" y="5311"/>
                    </a:cubicBezTo>
                    <a:cubicBezTo>
                      <a:pt x="1513" y="5311"/>
                      <a:pt x="1584" y="5263"/>
                      <a:pt x="1560" y="5216"/>
                    </a:cubicBezTo>
                    <a:lnTo>
                      <a:pt x="298" y="60"/>
                    </a:lnTo>
                    <a:cubicBezTo>
                      <a:pt x="286" y="25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4" name="Google Shape;13194;p35"/>
              <p:cNvSpPr/>
              <p:nvPr/>
            </p:nvSpPr>
            <p:spPr>
              <a:xfrm>
                <a:off x="15321372" y="2737143"/>
                <a:ext cx="170811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5311" extrusionOk="0">
                    <a:moveTo>
                      <a:pt x="131" y="1"/>
                    </a:moveTo>
                    <a:cubicBezTo>
                      <a:pt x="48" y="1"/>
                      <a:pt x="0" y="25"/>
                      <a:pt x="12" y="60"/>
                    </a:cubicBezTo>
                    <a:lnTo>
                      <a:pt x="1715" y="5216"/>
                    </a:lnTo>
                    <a:cubicBezTo>
                      <a:pt x="1727" y="5263"/>
                      <a:pt x="1822" y="5311"/>
                      <a:pt x="1929" y="5311"/>
                    </a:cubicBezTo>
                    <a:cubicBezTo>
                      <a:pt x="2036" y="5311"/>
                      <a:pt x="2108" y="5263"/>
                      <a:pt x="2084" y="5216"/>
                    </a:cubicBezTo>
                    <a:lnTo>
                      <a:pt x="298" y="60"/>
                    </a:lnTo>
                    <a:cubicBezTo>
                      <a:pt x="286" y="25"/>
                      <a:pt x="215" y="1"/>
                      <a:pt x="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5" name="Google Shape;13195;p35"/>
              <p:cNvSpPr/>
              <p:nvPr/>
            </p:nvSpPr>
            <p:spPr>
              <a:xfrm>
                <a:off x="15464147" y="2737143"/>
                <a:ext cx="214243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2644" h="5311" extrusionOk="0">
                    <a:moveTo>
                      <a:pt x="132" y="1"/>
                    </a:moveTo>
                    <a:cubicBezTo>
                      <a:pt x="60" y="1"/>
                      <a:pt x="1" y="25"/>
                      <a:pt x="13" y="60"/>
                    </a:cubicBezTo>
                    <a:lnTo>
                      <a:pt x="2239" y="5216"/>
                    </a:lnTo>
                    <a:cubicBezTo>
                      <a:pt x="2263" y="5263"/>
                      <a:pt x="2370" y="5311"/>
                      <a:pt x="2465" y="5311"/>
                    </a:cubicBezTo>
                    <a:lnTo>
                      <a:pt x="2477" y="5311"/>
                    </a:lnTo>
                    <a:cubicBezTo>
                      <a:pt x="2572" y="5311"/>
                      <a:pt x="2644" y="5263"/>
                      <a:pt x="2608" y="5216"/>
                    </a:cubicBezTo>
                    <a:lnTo>
                      <a:pt x="310" y="60"/>
                    </a:lnTo>
                    <a:cubicBezTo>
                      <a:pt x="286" y="25"/>
                      <a:pt x="215" y="1"/>
                      <a:pt x="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6" name="Google Shape;13196;p35"/>
              <p:cNvSpPr/>
              <p:nvPr/>
            </p:nvSpPr>
            <p:spPr>
              <a:xfrm>
                <a:off x="10285277" y="1060389"/>
                <a:ext cx="3043001" cy="1240812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5313" extrusionOk="0">
                    <a:moveTo>
                      <a:pt x="1" y="1"/>
                    </a:moveTo>
                    <a:lnTo>
                      <a:pt x="1" y="15312"/>
                    </a:lnTo>
                    <a:lnTo>
                      <a:pt x="37553" y="15312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7" name="Google Shape;13197;p35"/>
              <p:cNvSpPr/>
              <p:nvPr/>
            </p:nvSpPr>
            <p:spPr>
              <a:xfrm>
                <a:off x="10285277" y="1133721"/>
                <a:ext cx="3043001" cy="29146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3597" extrusionOk="0">
                    <a:moveTo>
                      <a:pt x="1" y="1"/>
                    </a:moveTo>
                    <a:lnTo>
                      <a:pt x="1" y="3596"/>
                    </a:lnTo>
                    <a:lnTo>
                      <a:pt x="37553" y="3596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8" name="Google Shape;13198;p35"/>
              <p:cNvSpPr/>
              <p:nvPr/>
            </p:nvSpPr>
            <p:spPr>
              <a:xfrm>
                <a:off x="10285277" y="2152511"/>
                <a:ext cx="3043001" cy="148690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835" extrusionOk="0">
                    <a:moveTo>
                      <a:pt x="1" y="1"/>
                    </a:moveTo>
                    <a:lnTo>
                      <a:pt x="1" y="1834"/>
                    </a:lnTo>
                    <a:lnTo>
                      <a:pt x="37553" y="1834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9" name="Google Shape;13199;p35"/>
              <p:cNvSpPr/>
              <p:nvPr/>
            </p:nvSpPr>
            <p:spPr>
              <a:xfrm>
                <a:off x="10428051" y="1455977"/>
                <a:ext cx="1064248" cy="615585"/>
              </a:xfrm>
              <a:custGeom>
                <a:avLst/>
                <a:gdLst/>
                <a:ahLst/>
                <a:cxnLst/>
                <a:rect l="l" t="t" r="r" b="b"/>
                <a:pathLst>
                  <a:path w="13134" h="7597" extrusionOk="0">
                    <a:moveTo>
                      <a:pt x="1" y="0"/>
                    </a:moveTo>
                    <a:lnTo>
                      <a:pt x="1" y="7596"/>
                    </a:lnTo>
                    <a:lnTo>
                      <a:pt x="13134" y="7596"/>
                    </a:lnTo>
                    <a:lnTo>
                      <a:pt x="1313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0" name="Google Shape;13200;p35"/>
              <p:cNvSpPr/>
              <p:nvPr/>
            </p:nvSpPr>
            <p:spPr>
              <a:xfrm>
                <a:off x="10468647" y="1493575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1" name="Google Shape;13201;p35"/>
              <p:cNvSpPr/>
              <p:nvPr/>
            </p:nvSpPr>
            <p:spPr>
              <a:xfrm>
                <a:off x="10809136" y="1493575"/>
                <a:ext cx="302080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2" name="Google Shape;13202;p35"/>
              <p:cNvSpPr/>
              <p:nvPr/>
            </p:nvSpPr>
            <p:spPr>
              <a:xfrm>
                <a:off x="11149705" y="1493575"/>
                <a:ext cx="302080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3" name="Google Shape;13203;p35"/>
              <p:cNvSpPr/>
              <p:nvPr/>
            </p:nvSpPr>
            <p:spPr>
              <a:xfrm>
                <a:off x="10468647" y="1493575"/>
                <a:ext cx="301999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966" extrusionOk="0">
                    <a:moveTo>
                      <a:pt x="0" y="1"/>
                    </a:moveTo>
                    <a:lnTo>
                      <a:pt x="0" y="965"/>
                    </a:lnTo>
                    <a:lnTo>
                      <a:pt x="3727" y="965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4" name="Google Shape;13204;p35"/>
              <p:cNvSpPr/>
              <p:nvPr/>
            </p:nvSpPr>
            <p:spPr>
              <a:xfrm>
                <a:off x="10809136" y="1493575"/>
                <a:ext cx="302080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5" name="Google Shape;13205;p35"/>
              <p:cNvSpPr/>
              <p:nvPr/>
            </p:nvSpPr>
            <p:spPr>
              <a:xfrm>
                <a:off x="11149705" y="1493575"/>
                <a:ext cx="302080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6" name="Google Shape;13206;p35"/>
              <p:cNvSpPr/>
              <p:nvPr/>
            </p:nvSpPr>
            <p:spPr>
              <a:xfrm>
                <a:off x="10468647" y="1780097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7" name="Google Shape;13207;p35"/>
              <p:cNvSpPr/>
              <p:nvPr/>
            </p:nvSpPr>
            <p:spPr>
              <a:xfrm>
                <a:off x="10809136" y="1780097"/>
                <a:ext cx="302080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8" name="Google Shape;13208;p35"/>
              <p:cNvSpPr/>
              <p:nvPr/>
            </p:nvSpPr>
            <p:spPr>
              <a:xfrm>
                <a:off x="11149705" y="1780097"/>
                <a:ext cx="302080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9" name="Google Shape;13209;p35"/>
              <p:cNvSpPr/>
              <p:nvPr/>
            </p:nvSpPr>
            <p:spPr>
              <a:xfrm>
                <a:off x="12113556" y="1455977"/>
                <a:ext cx="1063195" cy="61558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597" extrusionOk="0">
                    <a:moveTo>
                      <a:pt x="0" y="0"/>
                    </a:moveTo>
                    <a:lnTo>
                      <a:pt x="0" y="7596"/>
                    </a:lnTo>
                    <a:lnTo>
                      <a:pt x="13121" y="7596"/>
                    </a:lnTo>
                    <a:lnTo>
                      <a:pt x="1312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0" name="Google Shape;13210;p35"/>
              <p:cNvSpPr/>
              <p:nvPr/>
            </p:nvSpPr>
            <p:spPr>
              <a:xfrm>
                <a:off x="12153099" y="1493575"/>
                <a:ext cx="302971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1" name="Google Shape;13211;p35"/>
              <p:cNvSpPr/>
              <p:nvPr/>
            </p:nvSpPr>
            <p:spPr>
              <a:xfrm>
                <a:off x="12494641" y="1493575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2" name="Google Shape;13212;p35"/>
              <p:cNvSpPr/>
              <p:nvPr/>
            </p:nvSpPr>
            <p:spPr>
              <a:xfrm>
                <a:off x="12835210" y="1493575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3" name="Google Shape;13213;p35"/>
              <p:cNvSpPr/>
              <p:nvPr/>
            </p:nvSpPr>
            <p:spPr>
              <a:xfrm>
                <a:off x="12153099" y="1493575"/>
                <a:ext cx="302971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39" y="1013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4" name="Google Shape;13214;p35"/>
              <p:cNvSpPr/>
              <p:nvPr/>
            </p:nvSpPr>
            <p:spPr>
              <a:xfrm>
                <a:off x="12494641" y="1493575"/>
                <a:ext cx="301999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5" name="Google Shape;13215;p35"/>
              <p:cNvSpPr/>
              <p:nvPr/>
            </p:nvSpPr>
            <p:spPr>
              <a:xfrm>
                <a:off x="12835210" y="1493575"/>
                <a:ext cx="301999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6" name="Google Shape;13216;p35"/>
              <p:cNvSpPr/>
              <p:nvPr/>
            </p:nvSpPr>
            <p:spPr>
              <a:xfrm>
                <a:off x="12153099" y="1780097"/>
                <a:ext cx="302971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7" name="Google Shape;13217;p35"/>
              <p:cNvSpPr/>
              <p:nvPr/>
            </p:nvSpPr>
            <p:spPr>
              <a:xfrm>
                <a:off x="12494641" y="1780097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8" name="Google Shape;13218;p35"/>
              <p:cNvSpPr/>
              <p:nvPr/>
            </p:nvSpPr>
            <p:spPr>
              <a:xfrm>
                <a:off x="12835210" y="1780097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9" name="Google Shape;13219;p35"/>
              <p:cNvSpPr/>
              <p:nvPr/>
            </p:nvSpPr>
            <p:spPr>
              <a:xfrm>
                <a:off x="10322956" y="1255266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0" name="Google Shape;13220;p35"/>
              <p:cNvSpPr/>
              <p:nvPr/>
            </p:nvSpPr>
            <p:spPr>
              <a:xfrm>
                <a:off x="10499520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1" name="Google Shape;13221;p35"/>
              <p:cNvSpPr/>
              <p:nvPr/>
            </p:nvSpPr>
            <p:spPr>
              <a:xfrm>
                <a:off x="10676003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2" name="Google Shape;13222;p35"/>
              <p:cNvSpPr/>
              <p:nvPr/>
            </p:nvSpPr>
            <p:spPr>
              <a:xfrm>
                <a:off x="10851595" y="1255266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3" name="Google Shape;13223;p35"/>
              <p:cNvSpPr/>
              <p:nvPr/>
            </p:nvSpPr>
            <p:spPr>
              <a:xfrm>
                <a:off x="11028160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4" name="Google Shape;13224;p35"/>
              <p:cNvSpPr/>
              <p:nvPr/>
            </p:nvSpPr>
            <p:spPr>
              <a:xfrm>
                <a:off x="11204724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5" name="Google Shape;13225;p35"/>
              <p:cNvSpPr/>
              <p:nvPr/>
            </p:nvSpPr>
            <p:spPr>
              <a:xfrm>
                <a:off x="11380316" y="1255266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6" name="Google Shape;13226;p35"/>
              <p:cNvSpPr/>
              <p:nvPr/>
            </p:nvSpPr>
            <p:spPr>
              <a:xfrm>
                <a:off x="11556880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7" name="Google Shape;13227;p35"/>
              <p:cNvSpPr/>
              <p:nvPr/>
            </p:nvSpPr>
            <p:spPr>
              <a:xfrm>
                <a:off x="11733445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8" name="Google Shape;13228;p35"/>
              <p:cNvSpPr/>
              <p:nvPr/>
            </p:nvSpPr>
            <p:spPr>
              <a:xfrm>
                <a:off x="11909037" y="1255266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9" name="Google Shape;13229;p35"/>
              <p:cNvSpPr/>
              <p:nvPr/>
            </p:nvSpPr>
            <p:spPr>
              <a:xfrm>
                <a:off x="12085520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0" name="Google Shape;13230;p35"/>
              <p:cNvSpPr/>
              <p:nvPr/>
            </p:nvSpPr>
            <p:spPr>
              <a:xfrm>
                <a:off x="12262084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1" name="Google Shape;13231;p35"/>
              <p:cNvSpPr/>
              <p:nvPr/>
            </p:nvSpPr>
            <p:spPr>
              <a:xfrm>
                <a:off x="12437676" y="1255266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2" name="Google Shape;13232;p35"/>
              <p:cNvSpPr/>
              <p:nvPr/>
            </p:nvSpPr>
            <p:spPr>
              <a:xfrm>
                <a:off x="12614241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3" name="Google Shape;13233;p35"/>
              <p:cNvSpPr/>
              <p:nvPr/>
            </p:nvSpPr>
            <p:spPr>
              <a:xfrm>
                <a:off x="12790805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4" name="Google Shape;13234;p35"/>
              <p:cNvSpPr/>
              <p:nvPr/>
            </p:nvSpPr>
            <p:spPr>
              <a:xfrm>
                <a:off x="12966397" y="1255266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5" name="Google Shape;13235;p35"/>
              <p:cNvSpPr/>
              <p:nvPr/>
            </p:nvSpPr>
            <p:spPr>
              <a:xfrm>
                <a:off x="13142962" y="1255266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6" name="Google Shape;13236;p35"/>
              <p:cNvSpPr/>
              <p:nvPr/>
            </p:nvSpPr>
            <p:spPr>
              <a:xfrm>
                <a:off x="10091372" y="454528"/>
                <a:ext cx="3430810" cy="731377"/>
              </a:xfrm>
              <a:custGeom>
                <a:avLst/>
                <a:gdLst/>
                <a:ahLst/>
                <a:cxnLst/>
                <a:rect l="l" t="t" r="r" b="b"/>
                <a:pathLst>
                  <a:path w="42340" h="9026" extrusionOk="0">
                    <a:moveTo>
                      <a:pt x="5680" y="1"/>
                    </a:moveTo>
                    <a:lnTo>
                      <a:pt x="5085" y="882"/>
                    </a:lnTo>
                    <a:lnTo>
                      <a:pt x="4906" y="1144"/>
                    </a:lnTo>
                    <a:lnTo>
                      <a:pt x="4442" y="1846"/>
                    </a:lnTo>
                    <a:lnTo>
                      <a:pt x="4251" y="2132"/>
                    </a:lnTo>
                    <a:lnTo>
                      <a:pt x="3549" y="3192"/>
                    </a:lnTo>
                    <a:lnTo>
                      <a:pt x="2775" y="4346"/>
                    </a:lnTo>
                    <a:lnTo>
                      <a:pt x="1941" y="5608"/>
                    </a:lnTo>
                    <a:lnTo>
                      <a:pt x="1013" y="6990"/>
                    </a:lnTo>
                    <a:lnTo>
                      <a:pt x="1" y="8502"/>
                    </a:lnTo>
                    <a:lnTo>
                      <a:pt x="60" y="8502"/>
                    </a:lnTo>
                    <a:cubicBezTo>
                      <a:pt x="13" y="8811"/>
                      <a:pt x="310" y="9026"/>
                      <a:pt x="846" y="9026"/>
                    </a:cubicBezTo>
                    <a:cubicBezTo>
                      <a:pt x="1310" y="9026"/>
                      <a:pt x="1822" y="8847"/>
                      <a:pt x="2168" y="8597"/>
                    </a:cubicBezTo>
                    <a:cubicBezTo>
                      <a:pt x="2203" y="8847"/>
                      <a:pt x="2501" y="9026"/>
                      <a:pt x="2977" y="9026"/>
                    </a:cubicBezTo>
                    <a:cubicBezTo>
                      <a:pt x="3454" y="9026"/>
                      <a:pt x="3954" y="8847"/>
                      <a:pt x="4275" y="8597"/>
                    </a:cubicBezTo>
                    <a:cubicBezTo>
                      <a:pt x="4335" y="8847"/>
                      <a:pt x="4644" y="9026"/>
                      <a:pt x="5120" y="9026"/>
                    </a:cubicBezTo>
                    <a:cubicBezTo>
                      <a:pt x="5585" y="9026"/>
                      <a:pt x="6073" y="8847"/>
                      <a:pt x="6382" y="8597"/>
                    </a:cubicBezTo>
                    <a:cubicBezTo>
                      <a:pt x="6454" y="8847"/>
                      <a:pt x="6775" y="9026"/>
                      <a:pt x="7252" y="9026"/>
                    </a:cubicBezTo>
                    <a:cubicBezTo>
                      <a:pt x="7728" y="9026"/>
                      <a:pt x="8204" y="8847"/>
                      <a:pt x="8490" y="8597"/>
                    </a:cubicBezTo>
                    <a:cubicBezTo>
                      <a:pt x="8585" y="8847"/>
                      <a:pt x="8918" y="9026"/>
                      <a:pt x="9395" y="9026"/>
                    </a:cubicBezTo>
                    <a:cubicBezTo>
                      <a:pt x="9859" y="9026"/>
                      <a:pt x="10323" y="8847"/>
                      <a:pt x="10597" y="8597"/>
                    </a:cubicBezTo>
                    <a:cubicBezTo>
                      <a:pt x="10704" y="8847"/>
                      <a:pt x="11050" y="9026"/>
                      <a:pt x="11526" y="9026"/>
                    </a:cubicBezTo>
                    <a:cubicBezTo>
                      <a:pt x="12002" y="9026"/>
                      <a:pt x="12455" y="8847"/>
                      <a:pt x="12705" y="8597"/>
                    </a:cubicBezTo>
                    <a:cubicBezTo>
                      <a:pt x="12836" y="8847"/>
                      <a:pt x="13193" y="9026"/>
                      <a:pt x="13669" y="9026"/>
                    </a:cubicBezTo>
                    <a:cubicBezTo>
                      <a:pt x="14133" y="9026"/>
                      <a:pt x="14574" y="8847"/>
                      <a:pt x="14812" y="8597"/>
                    </a:cubicBezTo>
                    <a:cubicBezTo>
                      <a:pt x="14955" y="8847"/>
                      <a:pt x="15324" y="9026"/>
                      <a:pt x="15800" y="9026"/>
                    </a:cubicBezTo>
                    <a:cubicBezTo>
                      <a:pt x="16277" y="9026"/>
                      <a:pt x="16705" y="8847"/>
                      <a:pt x="16931" y="8597"/>
                    </a:cubicBezTo>
                    <a:cubicBezTo>
                      <a:pt x="17086" y="8847"/>
                      <a:pt x="17467" y="9026"/>
                      <a:pt x="17943" y="9026"/>
                    </a:cubicBezTo>
                    <a:cubicBezTo>
                      <a:pt x="18408" y="9026"/>
                      <a:pt x="18824" y="8847"/>
                      <a:pt x="19039" y="8597"/>
                    </a:cubicBezTo>
                    <a:cubicBezTo>
                      <a:pt x="19205" y="8847"/>
                      <a:pt x="19598" y="9026"/>
                      <a:pt x="20075" y="9026"/>
                    </a:cubicBezTo>
                    <a:cubicBezTo>
                      <a:pt x="20551" y="9026"/>
                      <a:pt x="20956" y="8847"/>
                      <a:pt x="21146" y="8597"/>
                    </a:cubicBezTo>
                    <a:cubicBezTo>
                      <a:pt x="21337" y="8847"/>
                      <a:pt x="21742" y="9026"/>
                      <a:pt x="22218" y="9026"/>
                    </a:cubicBezTo>
                    <a:cubicBezTo>
                      <a:pt x="22682" y="9026"/>
                      <a:pt x="23087" y="8847"/>
                      <a:pt x="23254" y="8597"/>
                    </a:cubicBezTo>
                    <a:cubicBezTo>
                      <a:pt x="23456" y="8847"/>
                      <a:pt x="23873" y="9026"/>
                      <a:pt x="24349" y="9026"/>
                    </a:cubicBezTo>
                    <a:cubicBezTo>
                      <a:pt x="24825" y="9026"/>
                      <a:pt x="25206" y="8847"/>
                      <a:pt x="25361" y="8597"/>
                    </a:cubicBezTo>
                    <a:cubicBezTo>
                      <a:pt x="25587" y="8847"/>
                      <a:pt x="26016" y="9026"/>
                      <a:pt x="26492" y="9026"/>
                    </a:cubicBezTo>
                    <a:cubicBezTo>
                      <a:pt x="26956" y="9026"/>
                      <a:pt x="27337" y="8847"/>
                      <a:pt x="27468" y="8597"/>
                    </a:cubicBezTo>
                    <a:cubicBezTo>
                      <a:pt x="27707" y="8847"/>
                      <a:pt x="28147" y="9026"/>
                      <a:pt x="28623" y="9026"/>
                    </a:cubicBezTo>
                    <a:cubicBezTo>
                      <a:pt x="29100" y="9026"/>
                      <a:pt x="29457" y="8847"/>
                      <a:pt x="29576" y="8597"/>
                    </a:cubicBezTo>
                    <a:cubicBezTo>
                      <a:pt x="29838" y="8847"/>
                      <a:pt x="30290" y="9026"/>
                      <a:pt x="30766" y="9026"/>
                    </a:cubicBezTo>
                    <a:cubicBezTo>
                      <a:pt x="31231" y="9026"/>
                      <a:pt x="31588" y="8847"/>
                      <a:pt x="31695" y="8597"/>
                    </a:cubicBezTo>
                    <a:cubicBezTo>
                      <a:pt x="31957" y="8847"/>
                      <a:pt x="32433" y="9026"/>
                      <a:pt x="32898" y="9026"/>
                    </a:cubicBezTo>
                    <a:cubicBezTo>
                      <a:pt x="33374" y="9026"/>
                      <a:pt x="33707" y="8847"/>
                      <a:pt x="33803" y="8597"/>
                    </a:cubicBezTo>
                    <a:cubicBezTo>
                      <a:pt x="34088" y="8847"/>
                      <a:pt x="34565" y="9026"/>
                      <a:pt x="35041" y="9026"/>
                    </a:cubicBezTo>
                    <a:cubicBezTo>
                      <a:pt x="35505" y="9026"/>
                      <a:pt x="35839" y="8847"/>
                      <a:pt x="35910" y="8597"/>
                    </a:cubicBezTo>
                    <a:cubicBezTo>
                      <a:pt x="36208" y="8847"/>
                      <a:pt x="36708" y="9026"/>
                      <a:pt x="37172" y="9026"/>
                    </a:cubicBezTo>
                    <a:cubicBezTo>
                      <a:pt x="37648" y="9026"/>
                      <a:pt x="37958" y="8847"/>
                      <a:pt x="38017" y="8597"/>
                    </a:cubicBezTo>
                    <a:cubicBezTo>
                      <a:pt x="38339" y="8847"/>
                      <a:pt x="38839" y="9026"/>
                      <a:pt x="39315" y="9026"/>
                    </a:cubicBezTo>
                    <a:cubicBezTo>
                      <a:pt x="39779" y="9026"/>
                      <a:pt x="40089" y="8847"/>
                      <a:pt x="40125" y="8597"/>
                    </a:cubicBezTo>
                    <a:cubicBezTo>
                      <a:pt x="40470" y="8847"/>
                      <a:pt x="40982" y="9026"/>
                      <a:pt x="41446" y="9026"/>
                    </a:cubicBezTo>
                    <a:cubicBezTo>
                      <a:pt x="41982" y="9026"/>
                      <a:pt x="42280" y="8811"/>
                      <a:pt x="42232" y="8502"/>
                    </a:cubicBezTo>
                    <a:lnTo>
                      <a:pt x="42339" y="8502"/>
                    </a:lnTo>
                    <a:lnTo>
                      <a:pt x="41315" y="6990"/>
                    </a:lnTo>
                    <a:lnTo>
                      <a:pt x="40399" y="5608"/>
                    </a:lnTo>
                    <a:lnTo>
                      <a:pt x="39565" y="4346"/>
                    </a:lnTo>
                    <a:lnTo>
                      <a:pt x="38791" y="3192"/>
                    </a:lnTo>
                    <a:lnTo>
                      <a:pt x="38077" y="2132"/>
                    </a:lnTo>
                    <a:lnTo>
                      <a:pt x="37886" y="1846"/>
                    </a:lnTo>
                    <a:lnTo>
                      <a:pt x="37434" y="1144"/>
                    </a:lnTo>
                    <a:lnTo>
                      <a:pt x="37255" y="882"/>
                    </a:lnTo>
                    <a:lnTo>
                      <a:pt x="3666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7" name="Google Shape;13237;p35"/>
              <p:cNvSpPr/>
              <p:nvPr/>
            </p:nvSpPr>
            <p:spPr>
              <a:xfrm>
                <a:off x="10160815" y="1029517"/>
                <a:ext cx="3289008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40590" h="620" extrusionOk="0">
                    <a:moveTo>
                      <a:pt x="37" y="1"/>
                    </a:moveTo>
                    <a:lnTo>
                      <a:pt x="37" y="60"/>
                    </a:lnTo>
                    <a:lnTo>
                      <a:pt x="13" y="60"/>
                    </a:lnTo>
                    <a:cubicBezTo>
                      <a:pt x="1" y="179"/>
                      <a:pt x="37" y="287"/>
                      <a:pt x="108" y="382"/>
                    </a:cubicBezTo>
                    <a:cubicBezTo>
                      <a:pt x="251" y="537"/>
                      <a:pt x="513" y="620"/>
                      <a:pt x="858" y="620"/>
                    </a:cubicBezTo>
                    <a:cubicBezTo>
                      <a:pt x="1263" y="620"/>
                      <a:pt x="1739" y="489"/>
                      <a:pt x="2073" y="275"/>
                    </a:cubicBezTo>
                    <a:cubicBezTo>
                      <a:pt x="2180" y="489"/>
                      <a:pt x="2477" y="620"/>
                      <a:pt x="2894" y="620"/>
                    </a:cubicBezTo>
                    <a:cubicBezTo>
                      <a:pt x="3311" y="620"/>
                      <a:pt x="3775" y="489"/>
                      <a:pt x="4097" y="275"/>
                    </a:cubicBezTo>
                    <a:cubicBezTo>
                      <a:pt x="4216" y="489"/>
                      <a:pt x="4525" y="620"/>
                      <a:pt x="4942" y="620"/>
                    </a:cubicBezTo>
                    <a:cubicBezTo>
                      <a:pt x="5359" y="620"/>
                      <a:pt x="5811" y="489"/>
                      <a:pt x="6121" y="275"/>
                    </a:cubicBezTo>
                    <a:cubicBezTo>
                      <a:pt x="6252" y="489"/>
                      <a:pt x="6573" y="620"/>
                      <a:pt x="6990" y="620"/>
                    </a:cubicBezTo>
                    <a:cubicBezTo>
                      <a:pt x="7407" y="620"/>
                      <a:pt x="7847" y="489"/>
                      <a:pt x="8145" y="275"/>
                    </a:cubicBezTo>
                    <a:cubicBezTo>
                      <a:pt x="8288" y="489"/>
                      <a:pt x="8621" y="620"/>
                      <a:pt x="9038" y="620"/>
                    </a:cubicBezTo>
                    <a:cubicBezTo>
                      <a:pt x="9455" y="620"/>
                      <a:pt x="9883" y="489"/>
                      <a:pt x="10169" y="275"/>
                    </a:cubicBezTo>
                    <a:cubicBezTo>
                      <a:pt x="10324" y="489"/>
                      <a:pt x="10657" y="620"/>
                      <a:pt x="11086" y="620"/>
                    </a:cubicBezTo>
                    <a:cubicBezTo>
                      <a:pt x="11502" y="620"/>
                      <a:pt x="11919" y="489"/>
                      <a:pt x="12193" y="263"/>
                    </a:cubicBezTo>
                    <a:cubicBezTo>
                      <a:pt x="12360" y="489"/>
                      <a:pt x="12705" y="620"/>
                      <a:pt x="13134" y="620"/>
                    </a:cubicBezTo>
                    <a:cubicBezTo>
                      <a:pt x="13550" y="620"/>
                      <a:pt x="13955" y="489"/>
                      <a:pt x="14217" y="263"/>
                    </a:cubicBezTo>
                    <a:cubicBezTo>
                      <a:pt x="14396" y="489"/>
                      <a:pt x="14753" y="620"/>
                      <a:pt x="15170" y="620"/>
                    </a:cubicBezTo>
                    <a:cubicBezTo>
                      <a:pt x="15586" y="620"/>
                      <a:pt x="16003" y="489"/>
                      <a:pt x="16241" y="263"/>
                    </a:cubicBezTo>
                    <a:cubicBezTo>
                      <a:pt x="16432" y="489"/>
                      <a:pt x="16801" y="620"/>
                      <a:pt x="17217" y="620"/>
                    </a:cubicBezTo>
                    <a:cubicBezTo>
                      <a:pt x="17646" y="620"/>
                      <a:pt x="18039" y="489"/>
                      <a:pt x="18265" y="263"/>
                    </a:cubicBezTo>
                    <a:cubicBezTo>
                      <a:pt x="18468" y="489"/>
                      <a:pt x="18849" y="620"/>
                      <a:pt x="19265" y="620"/>
                    </a:cubicBezTo>
                    <a:cubicBezTo>
                      <a:pt x="19694" y="620"/>
                      <a:pt x="20075" y="489"/>
                      <a:pt x="20289" y="263"/>
                    </a:cubicBezTo>
                    <a:cubicBezTo>
                      <a:pt x="20504" y="489"/>
                      <a:pt x="20885" y="620"/>
                      <a:pt x="21313" y="620"/>
                    </a:cubicBezTo>
                    <a:cubicBezTo>
                      <a:pt x="21730" y="620"/>
                      <a:pt x="22111" y="489"/>
                      <a:pt x="22313" y="263"/>
                    </a:cubicBezTo>
                    <a:cubicBezTo>
                      <a:pt x="22539" y="489"/>
                      <a:pt x="22932" y="620"/>
                      <a:pt x="23361" y="620"/>
                    </a:cubicBezTo>
                    <a:cubicBezTo>
                      <a:pt x="23778" y="620"/>
                      <a:pt x="24147" y="489"/>
                      <a:pt x="24337" y="263"/>
                    </a:cubicBezTo>
                    <a:cubicBezTo>
                      <a:pt x="24575" y="489"/>
                      <a:pt x="24992" y="620"/>
                      <a:pt x="25409" y="620"/>
                    </a:cubicBezTo>
                    <a:cubicBezTo>
                      <a:pt x="25826" y="620"/>
                      <a:pt x="26183" y="489"/>
                      <a:pt x="26361" y="263"/>
                    </a:cubicBezTo>
                    <a:cubicBezTo>
                      <a:pt x="26623" y="489"/>
                      <a:pt x="27028" y="620"/>
                      <a:pt x="27445" y="620"/>
                    </a:cubicBezTo>
                    <a:cubicBezTo>
                      <a:pt x="27873" y="620"/>
                      <a:pt x="28219" y="489"/>
                      <a:pt x="28385" y="263"/>
                    </a:cubicBezTo>
                    <a:cubicBezTo>
                      <a:pt x="28659" y="489"/>
                      <a:pt x="29076" y="620"/>
                      <a:pt x="29493" y="620"/>
                    </a:cubicBezTo>
                    <a:cubicBezTo>
                      <a:pt x="29909" y="620"/>
                      <a:pt x="30255" y="489"/>
                      <a:pt x="30410" y="275"/>
                    </a:cubicBezTo>
                    <a:cubicBezTo>
                      <a:pt x="30695" y="489"/>
                      <a:pt x="31124" y="620"/>
                      <a:pt x="31541" y="620"/>
                    </a:cubicBezTo>
                    <a:cubicBezTo>
                      <a:pt x="31957" y="620"/>
                      <a:pt x="32291" y="489"/>
                      <a:pt x="32434" y="275"/>
                    </a:cubicBezTo>
                    <a:cubicBezTo>
                      <a:pt x="32731" y="489"/>
                      <a:pt x="33172" y="620"/>
                      <a:pt x="33588" y="620"/>
                    </a:cubicBezTo>
                    <a:cubicBezTo>
                      <a:pt x="34005" y="620"/>
                      <a:pt x="34327" y="489"/>
                      <a:pt x="34458" y="275"/>
                    </a:cubicBezTo>
                    <a:cubicBezTo>
                      <a:pt x="34767" y="489"/>
                      <a:pt x="35220" y="620"/>
                      <a:pt x="35636" y="620"/>
                    </a:cubicBezTo>
                    <a:cubicBezTo>
                      <a:pt x="36053" y="620"/>
                      <a:pt x="36363" y="489"/>
                      <a:pt x="36482" y="275"/>
                    </a:cubicBezTo>
                    <a:cubicBezTo>
                      <a:pt x="36803" y="489"/>
                      <a:pt x="37268" y="620"/>
                      <a:pt x="37672" y="620"/>
                    </a:cubicBezTo>
                    <a:cubicBezTo>
                      <a:pt x="38101" y="620"/>
                      <a:pt x="38399" y="489"/>
                      <a:pt x="38506" y="275"/>
                    </a:cubicBezTo>
                    <a:cubicBezTo>
                      <a:pt x="38839" y="489"/>
                      <a:pt x="39315" y="620"/>
                      <a:pt x="39720" y="620"/>
                    </a:cubicBezTo>
                    <a:cubicBezTo>
                      <a:pt x="40065" y="620"/>
                      <a:pt x="40327" y="537"/>
                      <a:pt x="40470" y="382"/>
                    </a:cubicBezTo>
                    <a:cubicBezTo>
                      <a:pt x="40530" y="310"/>
                      <a:pt x="40554" y="227"/>
                      <a:pt x="40566" y="144"/>
                    </a:cubicBezTo>
                    <a:lnTo>
                      <a:pt x="40589" y="144"/>
                    </a:lnTo>
                    <a:lnTo>
                      <a:pt x="40589" y="1"/>
                    </a:lnTo>
                    <a:lnTo>
                      <a:pt x="40399" y="1"/>
                    </a:lnTo>
                    <a:lnTo>
                      <a:pt x="40411" y="84"/>
                    </a:lnTo>
                    <a:cubicBezTo>
                      <a:pt x="40423" y="156"/>
                      <a:pt x="40399" y="227"/>
                      <a:pt x="40351" y="275"/>
                    </a:cubicBezTo>
                    <a:cubicBezTo>
                      <a:pt x="40244" y="406"/>
                      <a:pt x="40018" y="477"/>
                      <a:pt x="39720" y="477"/>
                    </a:cubicBezTo>
                    <a:cubicBezTo>
                      <a:pt x="39303" y="477"/>
                      <a:pt x="38827" y="322"/>
                      <a:pt x="38506" y="96"/>
                    </a:cubicBezTo>
                    <a:lnTo>
                      <a:pt x="38411" y="25"/>
                    </a:lnTo>
                    <a:lnTo>
                      <a:pt x="38399" y="144"/>
                    </a:lnTo>
                    <a:cubicBezTo>
                      <a:pt x="38351" y="346"/>
                      <a:pt x="38077" y="477"/>
                      <a:pt x="37672" y="477"/>
                    </a:cubicBezTo>
                    <a:cubicBezTo>
                      <a:pt x="37256" y="477"/>
                      <a:pt x="36791" y="322"/>
                      <a:pt x="36494" y="96"/>
                    </a:cubicBezTo>
                    <a:lnTo>
                      <a:pt x="36398" y="25"/>
                    </a:lnTo>
                    <a:lnTo>
                      <a:pt x="36375" y="132"/>
                    </a:lnTo>
                    <a:cubicBezTo>
                      <a:pt x="36327" y="346"/>
                      <a:pt x="36029" y="477"/>
                      <a:pt x="35636" y="477"/>
                    </a:cubicBezTo>
                    <a:cubicBezTo>
                      <a:pt x="35208" y="477"/>
                      <a:pt x="34755" y="322"/>
                      <a:pt x="34470" y="96"/>
                    </a:cubicBezTo>
                    <a:lnTo>
                      <a:pt x="34386" y="25"/>
                    </a:lnTo>
                    <a:lnTo>
                      <a:pt x="34362" y="132"/>
                    </a:lnTo>
                    <a:cubicBezTo>
                      <a:pt x="34291" y="334"/>
                      <a:pt x="33993" y="477"/>
                      <a:pt x="33588" y="477"/>
                    </a:cubicBezTo>
                    <a:cubicBezTo>
                      <a:pt x="33172" y="477"/>
                      <a:pt x="32719" y="322"/>
                      <a:pt x="32457" y="96"/>
                    </a:cubicBezTo>
                    <a:lnTo>
                      <a:pt x="32374" y="36"/>
                    </a:lnTo>
                    <a:lnTo>
                      <a:pt x="32338" y="132"/>
                    </a:lnTo>
                    <a:cubicBezTo>
                      <a:pt x="32255" y="334"/>
                      <a:pt x="31945" y="477"/>
                      <a:pt x="31541" y="477"/>
                    </a:cubicBezTo>
                    <a:cubicBezTo>
                      <a:pt x="31124" y="477"/>
                      <a:pt x="30695" y="322"/>
                      <a:pt x="30433" y="96"/>
                    </a:cubicBezTo>
                    <a:lnTo>
                      <a:pt x="30362" y="36"/>
                    </a:lnTo>
                    <a:lnTo>
                      <a:pt x="30326" y="120"/>
                    </a:lnTo>
                    <a:cubicBezTo>
                      <a:pt x="30219" y="334"/>
                      <a:pt x="29898" y="477"/>
                      <a:pt x="29493" y="477"/>
                    </a:cubicBezTo>
                    <a:cubicBezTo>
                      <a:pt x="29076" y="477"/>
                      <a:pt x="28659" y="322"/>
                      <a:pt x="28421" y="96"/>
                    </a:cubicBezTo>
                    <a:lnTo>
                      <a:pt x="28350" y="36"/>
                    </a:lnTo>
                    <a:lnTo>
                      <a:pt x="28302" y="120"/>
                    </a:lnTo>
                    <a:cubicBezTo>
                      <a:pt x="28195" y="334"/>
                      <a:pt x="27862" y="477"/>
                      <a:pt x="27445" y="477"/>
                    </a:cubicBezTo>
                    <a:cubicBezTo>
                      <a:pt x="27028" y="477"/>
                      <a:pt x="26623" y="322"/>
                      <a:pt x="26397" y="108"/>
                    </a:cubicBezTo>
                    <a:lnTo>
                      <a:pt x="26338" y="36"/>
                    </a:lnTo>
                    <a:lnTo>
                      <a:pt x="26290" y="120"/>
                    </a:lnTo>
                    <a:cubicBezTo>
                      <a:pt x="26159" y="334"/>
                      <a:pt x="25814" y="477"/>
                      <a:pt x="25409" y="477"/>
                    </a:cubicBezTo>
                    <a:cubicBezTo>
                      <a:pt x="24992" y="477"/>
                      <a:pt x="24587" y="334"/>
                      <a:pt x="24385" y="108"/>
                    </a:cubicBezTo>
                    <a:lnTo>
                      <a:pt x="24314" y="36"/>
                    </a:lnTo>
                    <a:lnTo>
                      <a:pt x="24266" y="120"/>
                    </a:lnTo>
                    <a:cubicBezTo>
                      <a:pt x="24123" y="334"/>
                      <a:pt x="23766" y="477"/>
                      <a:pt x="23361" y="477"/>
                    </a:cubicBezTo>
                    <a:cubicBezTo>
                      <a:pt x="22944" y="477"/>
                      <a:pt x="22551" y="334"/>
                      <a:pt x="22361" y="108"/>
                    </a:cubicBezTo>
                    <a:lnTo>
                      <a:pt x="22301" y="36"/>
                    </a:lnTo>
                    <a:lnTo>
                      <a:pt x="22254" y="108"/>
                    </a:lnTo>
                    <a:cubicBezTo>
                      <a:pt x="22087" y="334"/>
                      <a:pt x="21718" y="477"/>
                      <a:pt x="21313" y="477"/>
                    </a:cubicBezTo>
                    <a:cubicBezTo>
                      <a:pt x="20896" y="477"/>
                      <a:pt x="20515" y="334"/>
                      <a:pt x="20349" y="108"/>
                    </a:cubicBezTo>
                    <a:lnTo>
                      <a:pt x="20289" y="36"/>
                    </a:lnTo>
                    <a:lnTo>
                      <a:pt x="20230" y="108"/>
                    </a:lnTo>
                    <a:cubicBezTo>
                      <a:pt x="20063" y="334"/>
                      <a:pt x="19682" y="477"/>
                      <a:pt x="19265" y="477"/>
                    </a:cubicBezTo>
                    <a:cubicBezTo>
                      <a:pt x="18860" y="477"/>
                      <a:pt x="18491" y="334"/>
                      <a:pt x="18325" y="108"/>
                    </a:cubicBezTo>
                    <a:lnTo>
                      <a:pt x="18277" y="36"/>
                    </a:lnTo>
                    <a:lnTo>
                      <a:pt x="18218" y="108"/>
                    </a:lnTo>
                    <a:cubicBezTo>
                      <a:pt x="18027" y="334"/>
                      <a:pt x="17634" y="477"/>
                      <a:pt x="17217" y="477"/>
                    </a:cubicBezTo>
                    <a:cubicBezTo>
                      <a:pt x="16813" y="477"/>
                      <a:pt x="16455" y="334"/>
                      <a:pt x="16313" y="120"/>
                    </a:cubicBezTo>
                    <a:lnTo>
                      <a:pt x="16265" y="36"/>
                    </a:lnTo>
                    <a:lnTo>
                      <a:pt x="16193" y="108"/>
                    </a:lnTo>
                    <a:cubicBezTo>
                      <a:pt x="15991" y="334"/>
                      <a:pt x="15586" y="477"/>
                      <a:pt x="15170" y="477"/>
                    </a:cubicBezTo>
                    <a:cubicBezTo>
                      <a:pt x="14765" y="477"/>
                      <a:pt x="14419" y="334"/>
                      <a:pt x="14288" y="120"/>
                    </a:cubicBezTo>
                    <a:lnTo>
                      <a:pt x="14241" y="36"/>
                    </a:lnTo>
                    <a:lnTo>
                      <a:pt x="14181" y="108"/>
                    </a:lnTo>
                    <a:cubicBezTo>
                      <a:pt x="13955" y="322"/>
                      <a:pt x="13538" y="477"/>
                      <a:pt x="13134" y="477"/>
                    </a:cubicBezTo>
                    <a:cubicBezTo>
                      <a:pt x="12717" y="477"/>
                      <a:pt x="12383" y="334"/>
                      <a:pt x="12276" y="120"/>
                    </a:cubicBezTo>
                    <a:lnTo>
                      <a:pt x="12229" y="36"/>
                    </a:lnTo>
                    <a:lnTo>
                      <a:pt x="12157" y="96"/>
                    </a:lnTo>
                    <a:cubicBezTo>
                      <a:pt x="11919" y="322"/>
                      <a:pt x="11502" y="477"/>
                      <a:pt x="11086" y="477"/>
                    </a:cubicBezTo>
                    <a:cubicBezTo>
                      <a:pt x="10681" y="477"/>
                      <a:pt x="10359" y="334"/>
                      <a:pt x="10252" y="120"/>
                    </a:cubicBezTo>
                    <a:lnTo>
                      <a:pt x="10217" y="36"/>
                    </a:lnTo>
                    <a:lnTo>
                      <a:pt x="10145" y="96"/>
                    </a:lnTo>
                    <a:cubicBezTo>
                      <a:pt x="9883" y="322"/>
                      <a:pt x="9455" y="477"/>
                      <a:pt x="9038" y="477"/>
                    </a:cubicBezTo>
                    <a:cubicBezTo>
                      <a:pt x="8633" y="477"/>
                      <a:pt x="8323" y="334"/>
                      <a:pt x="8240" y="132"/>
                    </a:cubicBezTo>
                    <a:lnTo>
                      <a:pt x="8204" y="36"/>
                    </a:lnTo>
                    <a:lnTo>
                      <a:pt x="8121" y="96"/>
                    </a:lnTo>
                    <a:cubicBezTo>
                      <a:pt x="7859" y="322"/>
                      <a:pt x="7407" y="477"/>
                      <a:pt x="6990" y="477"/>
                    </a:cubicBezTo>
                    <a:cubicBezTo>
                      <a:pt x="6585" y="477"/>
                      <a:pt x="6287" y="334"/>
                      <a:pt x="6216" y="132"/>
                    </a:cubicBezTo>
                    <a:lnTo>
                      <a:pt x="6192" y="25"/>
                    </a:lnTo>
                    <a:lnTo>
                      <a:pt x="6109" y="96"/>
                    </a:lnTo>
                    <a:cubicBezTo>
                      <a:pt x="5823" y="322"/>
                      <a:pt x="5359" y="477"/>
                      <a:pt x="4942" y="477"/>
                    </a:cubicBezTo>
                    <a:cubicBezTo>
                      <a:pt x="4549" y="477"/>
                      <a:pt x="4251" y="346"/>
                      <a:pt x="4204" y="132"/>
                    </a:cubicBezTo>
                    <a:lnTo>
                      <a:pt x="4180" y="25"/>
                    </a:lnTo>
                    <a:lnTo>
                      <a:pt x="4085" y="96"/>
                    </a:lnTo>
                    <a:cubicBezTo>
                      <a:pt x="3787" y="322"/>
                      <a:pt x="3323" y="477"/>
                      <a:pt x="2894" y="477"/>
                    </a:cubicBezTo>
                    <a:cubicBezTo>
                      <a:pt x="2501" y="477"/>
                      <a:pt x="2227" y="346"/>
                      <a:pt x="2180" y="144"/>
                    </a:cubicBezTo>
                    <a:lnTo>
                      <a:pt x="2168" y="25"/>
                    </a:lnTo>
                    <a:lnTo>
                      <a:pt x="2073" y="96"/>
                    </a:lnTo>
                    <a:cubicBezTo>
                      <a:pt x="1751" y="322"/>
                      <a:pt x="1275" y="477"/>
                      <a:pt x="858" y="477"/>
                    </a:cubicBezTo>
                    <a:cubicBezTo>
                      <a:pt x="561" y="477"/>
                      <a:pt x="334" y="406"/>
                      <a:pt x="227" y="275"/>
                    </a:cubicBezTo>
                    <a:cubicBezTo>
                      <a:pt x="180" y="227"/>
                      <a:pt x="156" y="156"/>
                      <a:pt x="168" y="84"/>
                    </a:cubicBezTo>
                    <a:lnTo>
                      <a:pt x="18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8" name="Google Shape;13238;p35"/>
              <p:cNvSpPr/>
              <p:nvPr/>
            </p:nvSpPr>
            <p:spPr>
              <a:xfrm>
                <a:off x="10233174" y="921504"/>
                <a:ext cx="3144288" cy="47322"/>
              </a:xfrm>
              <a:custGeom>
                <a:avLst/>
                <a:gdLst/>
                <a:ahLst/>
                <a:cxnLst/>
                <a:rect l="l" t="t" r="r" b="b"/>
                <a:pathLst>
                  <a:path w="38804" h="584" extrusionOk="0">
                    <a:moveTo>
                      <a:pt x="25" y="0"/>
                    </a:moveTo>
                    <a:lnTo>
                      <a:pt x="25" y="72"/>
                    </a:lnTo>
                    <a:lnTo>
                      <a:pt x="13" y="72"/>
                    </a:lnTo>
                    <a:cubicBezTo>
                      <a:pt x="1" y="179"/>
                      <a:pt x="25" y="274"/>
                      <a:pt x="96" y="357"/>
                    </a:cubicBezTo>
                    <a:cubicBezTo>
                      <a:pt x="239" y="500"/>
                      <a:pt x="489" y="584"/>
                      <a:pt x="822" y="584"/>
                    </a:cubicBezTo>
                    <a:cubicBezTo>
                      <a:pt x="1215" y="584"/>
                      <a:pt x="1656" y="465"/>
                      <a:pt x="1977" y="262"/>
                    </a:cubicBezTo>
                    <a:cubicBezTo>
                      <a:pt x="2085" y="465"/>
                      <a:pt x="2382" y="584"/>
                      <a:pt x="2775" y="584"/>
                    </a:cubicBezTo>
                    <a:cubicBezTo>
                      <a:pt x="3180" y="584"/>
                      <a:pt x="3609" y="465"/>
                      <a:pt x="3918" y="262"/>
                    </a:cubicBezTo>
                    <a:cubicBezTo>
                      <a:pt x="4037" y="465"/>
                      <a:pt x="4335" y="584"/>
                      <a:pt x="4728" y="584"/>
                    </a:cubicBezTo>
                    <a:cubicBezTo>
                      <a:pt x="5133" y="584"/>
                      <a:pt x="5561" y="465"/>
                      <a:pt x="5847" y="262"/>
                    </a:cubicBezTo>
                    <a:cubicBezTo>
                      <a:pt x="5978" y="465"/>
                      <a:pt x="6287" y="584"/>
                      <a:pt x="6692" y="584"/>
                    </a:cubicBezTo>
                    <a:cubicBezTo>
                      <a:pt x="7085" y="584"/>
                      <a:pt x="7502" y="465"/>
                      <a:pt x="7788" y="262"/>
                    </a:cubicBezTo>
                    <a:cubicBezTo>
                      <a:pt x="7930" y="465"/>
                      <a:pt x="8240" y="584"/>
                      <a:pt x="8645" y="584"/>
                    </a:cubicBezTo>
                    <a:cubicBezTo>
                      <a:pt x="9038" y="584"/>
                      <a:pt x="9454" y="465"/>
                      <a:pt x="9716" y="262"/>
                    </a:cubicBezTo>
                    <a:cubicBezTo>
                      <a:pt x="9871" y="465"/>
                      <a:pt x="10193" y="584"/>
                      <a:pt x="10597" y="584"/>
                    </a:cubicBezTo>
                    <a:cubicBezTo>
                      <a:pt x="10990" y="584"/>
                      <a:pt x="11395" y="465"/>
                      <a:pt x="11657" y="262"/>
                    </a:cubicBezTo>
                    <a:cubicBezTo>
                      <a:pt x="11824" y="465"/>
                      <a:pt x="12157" y="584"/>
                      <a:pt x="12550" y="584"/>
                    </a:cubicBezTo>
                    <a:cubicBezTo>
                      <a:pt x="12955" y="584"/>
                      <a:pt x="13348" y="465"/>
                      <a:pt x="13586" y="262"/>
                    </a:cubicBezTo>
                    <a:cubicBezTo>
                      <a:pt x="13765" y="465"/>
                      <a:pt x="14110" y="584"/>
                      <a:pt x="14515" y="584"/>
                    </a:cubicBezTo>
                    <a:cubicBezTo>
                      <a:pt x="14908" y="584"/>
                      <a:pt x="15289" y="465"/>
                      <a:pt x="15527" y="262"/>
                    </a:cubicBezTo>
                    <a:cubicBezTo>
                      <a:pt x="15717" y="465"/>
                      <a:pt x="16062" y="584"/>
                      <a:pt x="16467" y="584"/>
                    </a:cubicBezTo>
                    <a:cubicBezTo>
                      <a:pt x="16872" y="584"/>
                      <a:pt x="17241" y="465"/>
                      <a:pt x="17467" y="262"/>
                    </a:cubicBezTo>
                    <a:cubicBezTo>
                      <a:pt x="17658" y="465"/>
                      <a:pt x="18015" y="584"/>
                      <a:pt x="18420" y="584"/>
                    </a:cubicBezTo>
                    <a:cubicBezTo>
                      <a:pt x="18825" y="584"/>
                      <a:pt x="19182" y="465"/>
                      <a:pt x="19396" y="262"/>
                    </a:cubicBezTo>
                    <a:cubicBezTo>
                      <a:pt x="19611" y="465"/>
                      <a:pt x="19968" y="584"/>
                      <a:pt x="20373" y="584"/>
                    </a:cubicBezTo>
                    <a:cubicBezTo>
                      <a:pt x="20777" y="584"/>
                      <a:pt x="21135" y="465"/>
                      <a:pt x="21337" y="262"/>
                    </a:cubicBezTo>
                    <a:cubicBezTo>
                      <a:pt x="21551" y="465"/>
                      <a:pt x="21920" y="584"/>
                      <a:pt x="22325" y="584"/>
                    </a:cubicBezTo>
                    <a:cubicBezTo>
                      <a:pt x="22730" y="584"/>
                      <a:pt x="23087" y="465"/>
                      <a:pt x="23266" y="262"/>
                    </a:cubicBezTo>
                    <a:cubicBezTo>
                      <a:pt x="23504" y="465"/>
                      <a:pt x="23885" y="584"/>
                      <a:pt x="24290" y="584"/>
                    </a:cubicBezTo>
                    <a:cubicBezTo>
                      <a:pt x="24683" y="584"/>
                      <a:pt x="25028" y="465"/>
                      <a:pt x="25206" y="262"/>
                    </a:cubicBezTo>
                    <a:cubicBezTo>
                      <a:pt x="25445" y="465"/>
                      <a:pt x="25837" y="584"/>
                      <a:pt x="26242" y="584"/>
                    </a:cubicBezTo>
                    <a:cubicBezTo>
                      <a:pt x="26647" y="584"/>
                      <a:pt x="26980" y="465"/>
                      <a:pt x="27135" y="262"/>
                    </a:cubicBezTo>
                    <a:cubicBezTo>
                      <a:pt x="27397" y="465"/>
                      <a:pt x="27802" y="584"/>
                      <a:pt x="28195" y="584"/>
                    </a:cubicBezTo>
                    <a:cubicBezTo>
                      <a:pt x="28600" y="584"/>
                      <a:pt x="28921" y="465"/>
                      <a:pt x="29076" y="262"/>
                    </a:cubicBezTo>
                    <a:cubicBezTo>
                      <a:pt x="29338" y="465"/>
                      <a:pt x="29755" y="584"/>
                      <a:pt x="30148" y="584"/>
                    </a:cubicBezTo>
                    <a:cubicBezTo>
                      <a:pt x="30552" y="584"/>
                      <a:pt x="30862" y="465"/>
                      <a:pt x="31005" y="262"/>
                    </a:cubicBezTo>
                    <a:cubicBezTo>
                      <a:pt x="31291" y="465"/>
                      <a:pt x="31707" y="584"/>
                      <a:pt x="32100" y="584"/>
                    </a:cubicBezTo>
                    <a:cubicBezTo>
                      <a:pt x="32505" y="584"/>
                      <a:pt x="32815" y="465"/>
                      <a:pt x="32946" y="262"/>
                    </a:cubicBezTo>
                    <a:cubicBezTo>
                      <a:pt x="33231" y="465"/>
                      <a:pt x="33660" y="584"/>
                      <a:pt x="34065" y="584"/>
                    </a:cubicBezTo>
                    <a:cubicBezTo>
                      <a:pt x="34458" y="584"/>
                      <a:pt x="34755" y="465"/>
                      <a:pt x="34874" y="262"/>
                    </a:cubicBezTo>
                    <a:cubicBezTo>
                      <a:pt x="35184" y="465"/>
                      <a:pt x="35624" y="584"/>
                      <a:pt x="36017" y="584"/>
                    </a:cubicBezTo>
                    <a:cubicBezTo>
                      <a:pt x="36410" y="584"/>
                      <a:pt x="36708" y="465"/>
                      <a:pt x="36815" y="262"/>
                    </a:cubicBezTo>
                    <a:cubicBezTo>
                      <a:pt x="37137" y="465"/>
                      <a:pt x="37577" y="584"/>
                      <a:pt x="37970" y="584"/>
                    </a:cubicBezTo>
                    <a:cubicBezTo>
                      <a:pt x="38303" y="584"/>
                      <a:pt x="38553" y="500"/>
                      <a:pt x="38696" y="357"/>
                    </a:cubicBezTo>
                    <a:cubicBezTo>
                      <a:pt x="38744" y="298"/>
                      <a:pt x="38780" y="226"/>
                      <a:pt x="38791" y="155"/>
                    </a:cubicBezTo>
                    <a:lnTo>
                      <a:pt x="38803" y="155"/>
                    </a:lnTo>
                    <a:lnTo>
                      <a:pt x="38803" y="0"/>
                    </a:lnTo>
                    <a:lnTo>
                      <a:pt x="38625" y="0"/>
                    </a:lnTo>
                    <a:lnTo>
                      <a:pt x="38637" y="84"/>
                    </a:lnTo>
                    <a:cubicBezTo>
                      <a:pt x="38649" y="143"/>
                      <a:pt x="38625" y="203"/>
                      <a:pt x="38577" y="250"/>
                    </a:cubicBezTo>
                    <a:cubicBezTo>
                      <a:pt x="38482" y="369"/>
                      <a:pt x="38256" y="441"/>
                      <a:pt x="37970" y="441"/>
                    </a:cubicBezTo>
                    <a:cubicBezTo>
                      <a:pt x="37565" y="441"/>
                      <a:pt x="37113" y="298"/>
                      <a:pt x="36827" y="96"/>
                    </a:cubicBezTo>
                    <a:lnTo>
                      <a:pt x="36732" y="24"/>
                    </a:lnTo>
                    <a:lnTo>
                      <a:pt x="36708" y="143"/>
                    </a:lnTo>
                    <a:cubicBezTo>
                      <a:pt x="36672" y="322"/>
                      <a:pt x="36386" y="441"/>
                      <a:pt x="36017" y="441"/>
                    </a:cubicBezTo>
                    <a:cubicBezTo>
                      <a:pt x="35613" y="441"/>
                      <a:pt x="35172" y="298"/>
                      <a:pt x="34898" y="96"/>
                    </a:cubicBezTo>
                    <a:lnTo>
                      <a:pt x="34803" y="36"/>
                    </a:lnTo>
                    <a:lnTo>
                      <a:pt x="34779" y="131"/>
                    </a:lnTo>
                    <a:cubicBezTo>
                      <a:pt x="34720" y="310"/>
                      <a:pt x="34434" y="441"/>
                      <a:pt x="34065" y="441"/>
                    </a:cubicBezTo>
                    <a:cubicBezTo>
                      <a:pt x="33660" y="441"/>
                      <a:pt x="33231" y="298"/>
                      <a:pt x="32957" y="96"/>
                    </a:cubicBezTo>
                    <a:lnTo>
                      <a:pt x="32886" y="36"/>
                    </a:lnTo>
                    <a:lnTo>
                      <a:pt x="32850" y="131"/>
                    </a:lnTo>
                    <a:cubicBezTo>
                      <a:pt x="32779" y="310"/>
                      <a:pt x="32481" y="441"/>
                      <a:pt x="32100" y="441"/>
                    </a:cubicBezTo>
                    <a:cubicBezTo>
                      <a:pt x="31707" y="441"/>
                      <a:pt x="31291" y="298"/>
                      <a:pt x="31029" y="96"/>
                    </a:cubicBezTo>
                    <a:lnTo>
                      <a:pt x="30957" y="36"/>
                    </a:lnTo>
                    <a:lnTo>
                      <a:pt x="30921" y="119"/>
                    </a:lnTo>
                    <a:cubicBezTo>
                      <a:pt x="30838" y="310"/>
                      <a:pt x="30540" y="441"/>
                      <a:pt x="30148" y="441"/>
                    </a:cubicBezTo>
                    <a:cubicBezTo>
                      <a:pt x="29755" y="441"/>
                      <a:pt x="29338" y="310"/>
                      <a:pt x="29100" y="96"/>
                    </a:cubicBezTo>
                    <a:lnTo>
                      <a:pt x="29028" y="36"/>
                    </a:lnTo>
                    <a:lnTo>
                      <a:pt x="28993" y="119"/>
                    </a:lnTo>
                    <a:cubicBezTo>
                      <a:pt x="28897" y="310"/>
                      <a:pt x="28588" y="441"/>
                      <a:pt x="28195" y="441"/>
                    </a:cubicBezTo>
                    <a:cubicBezTo>
                      <a:pt x="27802" y="441"/>
                      <a:pt x="27397" y="310"/>
                      <a:pt x="27171" y="96"/>
                    </a:cubicBezTo>
                    <a:lnTo>
                      <a:pt x="27100" y="36"/>
                    </a:lnTo>
                    <a:lnTo>
                      <a:pt x="27052" y="119"/>
                    </a:lnTo>
                    <a:cubicBezTo>
                      <a:pt x="26945" y="310"/>
                      <a:pt x="26623" y="441"/>
                      <a:pt x="26242" y="441"/>
                    </a:cubicBezTo>
                    <a:cubicBezTo>
                      <a:pt x="25837" y="441"/>
                      <a:pt x="25456" y="310"/>
                      <a:pt x="25242" y="96"/>
                    </a:cubicBezTo>
                    <a:lnTo>
                      <a:pt x="25183" y="36"/>
                    </a:lnTo>
                    <a:lnTo>
                      <a:pt x="25123" y="119"/>
                    </a:lnTo>
                    <a:cubicBezTo>
                      <a:pt x="25004" y="310"/>
                      <a:pt x="24671" y="441"/>
                      <a:pt x="24290" y="441"/>
                    </a:cubicBezTo>
                    <a:cubicBezTo>
                      <a:pt x="23885" y="441"/>
                      <a:pt x="23504" y="310"/>
                      <a:pt x="23313" y="107"/>
                    </a:cubicBezTo>
                    <a:lnTo>
                      <a:pt x="23254" y="36"/>
                    </a:lnTo>
                    <a:lnTo>
                      <a:pt x="23194" y="107"/>
                    </a:lnTo>
                    <a:cubicBezTo>
                      <a:pt x="23063" y="310"/>
                      <a:pt x="22718" y="441"/>
                      <a:pt x="22325" y="441"/>
                    </a:cubicBezTo>
                    <a:cubicBezTo>
                      <a:pt x="21932" y="441"/>
                      <a:pt x="21563" y="310"/>
                      <a:pt x="21385" y="107"/>
                    </a:cubicBezTo>
                    <a:lnTo>
                      <a:pt x="21325" y="36"/>
                    </a:lnTo>
                    <a:lnTo>
                      <a:pt x="21265" y="107"/>
                    </a:lnTo>
                    <a:cubicBezTo>
                      <a:pt x="21123" y="310"/>
                      <a:pt x="20765" y="441"/>
                      <a:pt x="20373" y="441"/>
                    </a:cubicBezTo>
                    <a:cubicBezTo>
                      <a:pt x="19980" y="441"/>
                      <a:pt x="19622" y="310"/>
                      <a:pt x="19456" y="107"/>
                    </a:cubicBezTo>
                    <a:lnTo>
                      <a:pt x="19396" y="36"/>
                    </a:lnTo>
                    <a:lnTo>
                      <a:pt x="19337" y="107"/>
                    </a:lnTo>
                    <a:cubicBezTo>
                      <a:pt x="19170" y="310"/>
                      <a:pt x="18813" y="441"/>
                      <a:pt x="18420" y="441"/>
                    </a:cubicBezTo>
                    <a:cubicBezTo>
                      <a:pt x="18027" y="441"/>
                      <a:pt x="17670" y="310"/>
                      <a:pt x="17527" y="107"/>
                    </a:cubicBezTo>
                    <a:lnTo>
                      <a:pt x="17467" y="36"/>
                    </a:lnTo>
                    <a:lnTo>
                      <a:pt x="17408" y="107"/>
                    </a:lnTo>
                    <a:cubicBezTo>
                      <a:pt x="17229" y="310"/>
                      <a:pt x="16860" y="441"/>
                      <a:pt x="16467" y="441"/>
                    </a:cubicBezTo>
                    <a:cubicBezTo>
                      <a:pt x="16074" y="441"/>
                      <a:pt x="15729" y="310"/>
                      <a:pt x="15598" y="107"/>
                    </a:cubicBezTo>
                    <a:lnTo>
                      <a:pt x="15539" y="36"/>
                    </a:lnTo>
                    <a:lnTo>
                      <a:pt x="15479" y="107"/>
                    </a:lnTo>
                    <a:cubicBezTo>
                      <a:pt x="15289" y="310"/>
                      <a:pt x="14908" y="441"/>
                      <a:pt x="14515" y="441"/>
                    </a:cubicBezTo>
                    <a:cubicBezTo>
                      <a:pt x="14122" y="441"/>
                      <a:pt x="13788" y="310"/>
                      <a:pt x="13669" y="119"/>
                    </a:cubicBezTo>
                    <a:lnTo>
                      <a:pt x="13622" y="36"/>
                    </a:lnTo>
                    <a:lnTo>
                      <a:pt x="13550" y="96"/>
                    </a:lnTo>
                    <a:cubicBezTo>
                      <a:pt x="13336" y="310"/>
                      <a:pt x="12955" y="441"/>
                      <a:pt x="12550" y="441"/>
                    </a:cubicBezTo>
                    <a:cubicBezTo>
                      <a:pt x="12169" y="441"/>
                      <a:pt x="11848" y="310"/>
                      <a:pt x="11740" y="119"/>
                    </a:cubicBezTo>
                    <a:lnTo>
                      <a:pt x="11693" y="36"/>
                    </a:lnTo>
                    <a:lnTo>
                      <a:pt x="11621" y="96"/>
                    </a:lnTo>
                    <a:cubicBezTo>
                      <a:pt x="11395" y="310"/>
                      <a:pt x="10990" y="441"/>
                      <a:pt x="10597" y="441"/>
                    </a:cubicBezTo>
                    <a:cubicBezTo>
                      <a:pt x="10216" y="441"/>
                      <a:pt x="9895" y="310"/>
                      <a:pt x="9812" y="119"/>
                    </a:cubicBezTo>
                    <a:lnTo>
                      <a:pt x="9764" y="36"/>
                    </a:lnTo>
                    <a:lnTo>
                      <a:pt x="9693" y="96"/>
                    </a:lnTo>
                    <a:cubicBezTo>
                      <a:pt x="9454" y="310"/>
                      <a:pt x="9038" y="441"/>
                      <a:pt x="8645" y="441"/>
                    </a:cubicBezTo>
                    <a:cubicBezTo>
                      <a:pt x="8264" y="441"/>
                      <a:pt x="7954" y="310"/>
                      <a:pt x="7883" y="119"/>
                    </a:cubicBezTo>
                    <a:lnTo>
                      <a:pt x="7835" y="36"/>
                    </a:lnTo>
                    <a:lnTo>
                      <a:pt x="7764" y="96"/>
                    </a:lnTo>
                    <a:cubicBezTo>
                      <a:pt x="7514" y="298"/>
                      <a:pt x="7085" y="441"/>
                      <a:pt x="6692" y="441"/>
                    </a:cubicBezTo>
                    <a:cubicBezTo>
                      <a:pt x="6311" y="441"/>
                      <a:pt x="6014" y="310"/>
                      <a:pt x="5942" y="131"/>
                    </a:cubicBezTo>
                    <a:lnTo>
                      <a:pt x="5918" y="36"/>
                    </a:lnTo>
                    <a:lnTo>
                      <a:pt x="5835" y="96"/>
                    </a:lnTo>
                    <a:cubicBezTo>
                      <a:pt x="5561" y="298"/>
                      <a:pt x="5133" y="441"/>
                      <a:pt x="4728" y="441"/>
                    </a:cubicBezTo>
                    <a:cubicBezTo>
                      <a:pt x="4359" y="441"/>
                      <a:pt x="4073" y="310"/>
                      <a:pt x="4013" y="131"/>
                    </a:cubicBezTo>
                    <a:lnTo>
                      <a:pt x="3990" y="36"/>
                    </a:lnTo>
                    <a:lnTo>
                      <a:pt x="3906" y="96"/>
                    </a:lnTo>
                    <a:cubicBezTo>
                      <a:pt x="3620" y="298"/>
                      <a:pt x="3180" y="441"/>
                      <a:pt x="2775" y="441"/>
                    </a:cubicBezTo>
                    <a:cubicBezTo>
                      <a:pt x="2406" y="441"/>
                      <a:pt x="2132" y="322"/>
                      <a:pt x="2085" y="143"/>
                    </a:cubicBezTo>
                    <a:lnTo>
                      <a:pt x="2061" y="24"/>
                    </a:lnTo>
                    <a:lnTo>
                      <a:pt x="1977" y="96"/>
                    </a:lnTo>
                    <a:cubicBezTo>
                      <a:pt x="1680" y="298"/>
                      <a:pt x="1227" y="441"/>
                      <a:pt x="822" y="441"/>
                    </a:cubicBezTo>
                    <a:cubicBezTo>
                      <a:pt x="537" y="441"/>
                      <a:pt x="310" y="369"/>
                      <a:pt x="215" y="250"/>
                    </a:cubicBezTo>
                    <a:cubicBezTo>
                      <a:pt x="168" y="203"/>
                      <a:pt x="144" y="143"/>
                      <a:pt x="156" y="84"/>
                    </a:cubicBez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9" name="Google Shape;13239;p35"/>
              <p:cNvSpPr/>
              <p:nvPr/>
            </p:nvSpPr>
            <p:spPr>
              <a:xfrm>
                <a:off x="10298809" y="823052"/>
                <a:ext cx="3013020" cy="44485"/>
              </a:xfrm>
              <a:custGeom>
                <a:avLst/>
                <a:gdLst/>
                <a:ahLst/>
                <a:cxnLst/>
                <a:rect l="l" t="t" r="r" b="b"/>
                <a:pathLst>
                  <a:path w="37184" h="549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" y="72"/>
                    </a:lnTo>
                    <a:cubicBezTo>
                      <a:pt x="1" y="168"/>
                      <a:pt x="24" y="251"/>
                      <a:pt x="96" y="334"/>
                    </a:cubicBezTo>
                    <a:cubicBezTo>
                      <a:pt x="227" y="465"/>
                      <a:pt x="477" y="549"/>
                      <a:pt x="798" y="549"/>
                    </a:cubicBezTo>
                    <a:cubicBezTo>
                      <a:pt x="1179" y="549"/>
                      <a:pt x="1596" y="441"/>
                      <a:pt x="1906" y="251"/>
                    </a:cubicBezTo>
                    <a:cubicBezTo>
                      <a:pt x="2013" y="441"/>
                      <a:pt x="2298" y="549"/>
                      <a:pt x="2679" y="549"/>
                    </a:cubicBezTo>
                    <a:cubicBezTo>
                      <a:pt x="3049" y="549"/>
                      <a:pt x="3465" y="429"/>
                      <a:pt x="3751" y="251"/>
                    </a:cubicBezTo>
                    <a:cubicBezTo>
                      <a:pt x="3870" y="441"/>
                      <a:pt x="4168" y="549"/>
                      <a:pt x="4549" y="549"/>
                    </a:cubicBezTo>
                    <a:cubicBezTo>
                      <a:pt x="4930" y="549"/>
                      <a:pt x="5335" y="429"/>
                      <a:pt x="5608" y="251"/>
                    </a:cubicBezTo>
                    <a:cubicBezTo>
                      <a:pt x="5739" y="441"/>
                      <a:pt x="6037" y="549"/>
                      <a:pt x="6418" y="549"/>
                    </a:cubicBezTo>
                    <a:cubicBezTo>
                      <a:pt x="6799" y="549"/>
                      <a:pt x="7204" y="429"/>
                      <a:pt x="7466" y="251"/>
                    </a:cubicBezTo>
                    <a:cubicBezTo>
                      <a:pt x="7609" y="441"/>
                      <a:pt x="7906" y="549"/>
                      <a:pt x="8287" y="549"/>
                    </a:cubicBezTo>
                    <a:cubicBezTo>
                      <a:pt x="8680" y="549"/>
                      <a:pt x="9061" y="441"/>
                      <a:pt x="9323" y="251"/>
                    </a:cubicBezTo>
                    <a:cubicBezTo>
                      <a:pt x="9466" y="441"/>
                      <a:pt x="9776" y="549"/>
                      <a:pt x="10168" y="549"/>
                    </a:cubicBezTo>
                    <a:cubicBezTo>
                      <a:pt x="10549" y="549"/>
                      <a:pt x="10930" y="441"/>
                      <a:pt x="11169" y="251"/>
                    </a:cubicBezTo>
                    <a:cubicBezTo>
                      <a:pt x="11335" y="441"/>
                      <a:pt x="11657" y="549"/>
                      <a:pt x="12038" y="549"/>
                    </a:cubicBezTo>
                    <a:cubicBezTo>
                      <a:pt x="12419" y="549"/>
                      <a:pt x="12788" y="441"/>
                      <a:pt x="13026" y="251"/>
                    </a:cubicBezTo>
                    <a:cubicBezTo>
                      <a:pt x="13193" y="441"/>
                      <a:pt x="13526" y="549"/>
                      <a:pt x="13907" y="549"/>
                    </a:cubicBezTo>
                    <a:cubicBezTo>
                      <a:pt x="14288" y="549"/>
                      <a:pt x="14657" y="441"/>
                      <a:pt x="14883" y="251"/>
                    </a:cubicBezTo>
                    <a:cubicBezTo>
                      <a:pt x="15062" y="441"/>
                      <a:pt x="15395" y="549"/>
                      <a:pt x="15776" y="549"/>
                    </a:cubicBezTo>
                    <a:cubicBezTo>
                      <a:pt x="16169" y="549"/>
                      <a:pt x="16526" y="441"/>
                      <a:pt x="16729" y="251"/>
                    </a:cubicBezTo>
                    <a:cubicBezTo>
                      <a:pt x="16919" y="441"/>
                      <a:pt x="17265" y="549"/>
                      <a:pt x="17658" y="549"/>
                    </a:cubicBezTo>
                    <a:cubicBezTo>
                      <a:pt x="18039" y="549"/>
                      <a:pt x="18384" y="441"/>
                      <a:pt x="18586" y="251"/>
                    </a:cubicBezTo>
                    <a:cubicBezTo>
                      <a:pt x="18789" y="441"/>
                      <a:pt x="19134" y="549"/>
                      <a:pt x="19527" y="549"/>
                    </a:cubicBezTo>
                    <a:cubicBezTo>
                      <a:pt x="19908" y="549"/>
                      <a:pt x="20253" y="441"/>
                      <a:pt x="20444" y="251"/>
                    </a:cubicBezTo>
                    <a:cubicBezTo>
                      <a:pt x="20658" y="441"/>
                      <a:pt x="21015" y="549"/>
                      <a:pt x="21396" y="549"/>
                    </a:cubicBezTo>
                    <a:cubicBezTo>
                      <a:pt x="21777" y="549"/>
                      <a:pt x="22110" y="441"/>
                      <a:pt x="22301" y="251"/>
                    </a:cubicBezTo>
                    <a:cubicBezTo>
                      <a:pt x="22515" y="441"/>
                      <a:pt x="22884" y="549"/>
                      <a:pt x="23265" y="549"/>
                    </a:cubicBezTo>
                    <a:cubicBezTo>
                      <a:pt x="23658" y="549"/>
                      <a:pt x="23980" y="441"/>
                      <a:pt x="24146" y="251"/>
                    </a:cubicBezTo>
                    <a:cubicBezTo>
                      <a:pt x="24385" y="441"/>
                      <a:pt x="24754" y="549"/>
                      <a:pt x="25135" y="549"/>
                    </a:cubicBezTo>
                    <a:cubicBezTo>
                      <a:pt x="25528" y="549"/>
                      <a:pt x="25849" y="441"/>
                      <a:pt x="26004" y="251"/>
                    </a:cubicBezTo>
                    <a:cubicBezTo>
                      <a:pt x="26254" y="441"/>
                      <a:pt x="26623" y="549"/>
                      <a:pt x="27016" y="549"/>
                    </a:cubicBezTo>
                    <a:cubicBezTo>
                      <a:pt x="27397" y="549"/>
                      <a:pt x="27706" y="441"/>
                      <a:pt x="27861" y="251"/>
                    </a:cubicBezTo>
                    <a:cubicBezTo>
                      <a:pt x="28111" y="441"/>
                      <a:pt x="28504" y="549"/>
                      <a:pt x="28885" y="549"/>
                    </a:cubicBezTo>
                    <a:cubicBezTo>
                      <a:pt x="29266" y="549"/>
                      <a:pt x="29576" y="441"/>
                      <a:pt x="29707" y="251"/>
                    </a:cubicBezTo>
                    <a:cubicBezTo>
                      <a:pt x="29980" y="429"/>
                      <a:pt x="30373" y="549"/>
                      <a:pt x="30754" y="549"/>
                    </a:cubicBezTo>
                    <a:cubicBezTo>
                      <a:pt x="31135" y="549"/>
                      <a:pt x="31433" y="441"/>
                      <a:pt x="31564" y="251"/>
                    </a:cubicBezTo>
                    <a:cubicBezTo>
                      <a:pt x="31838" y="429"/>
                      <a:pt x="32255" y="549"/>
                      <a:pt x="32624" y="549"/>
                    </a:cubicBezTo>
                    <a:cubicBezTo>
                      <a:pt x="33005" y="549"/>
                      <a:pt x="33302" y="441"/>
                      <a:pt x="33421" y="251"/>
                    </a:cubicBezTo>
                    <a:cubicBezTo>
                      <a:pt x="33707" y="429"/>
                      <a:pt x="34124" y="549"/>
                      <a:pt x="34505" y="549"/>
                    </a:cubicBezTo>
                    <a:cubicBezTo>
                      <a:pt x="34886" y="549"/>
                      <a:pt x="35160" y="441"/>
                      <a:pt x="35279" y="251"/>
                    </a:cubicBezTo>
                    <a:cubicBezTo>
                      <a:pt x="35576" y="441"/>
                      <a:pt x="35993" y="549"/>
                      <a:pt x="36374" y="549"/>
                    </a:cubicBezTo>
                    <a:cubicBezTo>
                      <a:pt x="36696" y="549"/>
                      <a:pt x="36946" y="465"/>
                      <a:pt x="37077" y="322"/>
                    </a:cubicBezTo>
                    <a:cubicBezTo>
                      <a:pt x="37124" y="275"/>
                      <a:pt x="37160" y="215"/>
                      <a:pt x="37172" y="156"/>
                    </a:cubicBezTo>
                    <a:lnTo>
                      <a:pt x="37184" y="156"/>
                    </a:lnTo>
                    <a:lnTo>
                      <a:pt x="37184" y="1"/>
                    </a:lnTo>
                    <a:lnTo>
                      <a:pt x="37017" y="1"/>
                    </a:lnTo>
                    <a:lnTo>
                      <a:pt x="37017" y="84"/>
                    </a:lnTo>
                    <a:cubicBezTo>
                      <a:pt x="37029" y="132"/>
                      <a:pt x="37005" y="179"/>
                      <a:pt x="36969" y="227"/>
                    </a:cubicBezTo>
                    <a:cubicBezTo>
                      <a:pt x="36874" y="334"/>
                      <a:pt x="36648" y="394"/>
                      <a:pt x="36374" y="394"/>
                    </a:cubicBezTo>
                    <a:cubicBezTo>
                      <a:pt x="35993" y="394"/>
                      <a:pt x="35565" y="275"/>
                      <a:pt x="35279" y="84"/>
                    </a:cubicBezTo>
                    <a:lnTo>
                      <a:pt x="35195" y="25"/>
                    </a:lnTo>
                    <a:lnTo>
                      <a:pt x="35172" y="132"/>
                    </a:lnTo>
                    <a:cubicBezTo>
                      <a:pt x="35124" y="287"/>
                      <a:pt x="34862" y="394"/>
                      <a:pt x="34505" y="394"/>
                    </a:cubicBezTo>
                    <a:cubicBezTo>
                      <a:pt x="34124" y="394"/>
                      <a:pt x="33695" y="275"/>
                      <a:pt x="33433" y="84"/>
                    </a:cubicBezTo>
                    <a:lnTo>
                      <a:pt x="33350" y="25"/>
                    </a:lnTo>
                    <a:lnTo>
                      <a:pt x="33326" y="120"/>
                    </a:lnTo>
                    <a:cubicBezTo>
                      <a:pt x="33267" y="287"/>
                      <a:pt x="32993" y="406"/>
                      <a:pt x="32624" y="406"/>
                    </a:cubicBezTo>
                    <a:cubicBezTo>
                      <a:pt x="32243" y="406"/>
                      <a:pt x="31838" y="275"/>
                      <a:pt x="31588" y="84"/>
                    </a:cubicBezTo>
                    <a:lnTo>
                      <a:pt x="31504" y="25"/>
                    </a:lnTo>
                    <a:lnTo>
                      <a:pt x="31469" y="120"/>
                    </a:lnTo>
                    <a:cubicBezTo>
                      <a:pt x="31409" y="287"/>
                      <a:pt x="31123" y="406"/>
                      <a:pt x="30754" y="406"/>
                    </a:cubicBezTo>
                    <a:cubicBezTo>
                      <a:pt x="30373" y="406"/>
                      <a:pt x="29980" y="275"/>
                      <a:pt x="29742" y="84"/>
                    </a:cubicBezTo>
                    <a:lnTo>
                      <a:pt x="29659" y="25"/>
                    </a:lnTo>
                    <a:lnTo>
                      <a:pt x="29623" y="120"/>
                    </a:lnTo>
                    <a:cubicBezTo>
                      <a:pt x="29540" y="287"/>
                      <a:pt x="29242" y="406"/>
                      <a:pt x="28885" y="406"/>
                    </a:cubicBezTo>
                    <a:cubicBezTo>
                      <a:pt x="28504" y="406"/>
                      <a:pt x="28111" y="275"/>
                      <a:pt x="27885" y="84"/>
                    </a:cubicBezTo>
                    <a:lnTo>
                      <a:pt x="27814" y="25"/>
                    </a:lnTo>
                    <a:lnTo>
                      <a:pt x="27778" y="108"/>
                    </a:lnTo>
                    <a:cubicBezTo>
                      <a:pt x="27683" y="287"/>
                      <a:pt x="27385" y="406"/>
                      <a:pt x="27016" y="406"/>
                    </a:cubicBezTo>
                    <a:cubicBezTo>
                      <a:pt x="26635" y="406"/>
                      <a:pt x="26254" y="275"/>
                      <a:pt x="26040" y="96"/>
                    </a:cubicBezTo>
                    <a:lnTo>
                      <a:pt x="25968" y="25"/>
                    </a:lnTo>
                    <a:lnTo>
                      <a:pt x="25920" y="108"/>
                    </a:lnTo>
                    <a:cubicBezTo>
                      <a:pt x="25825" y="287"/>
                      <a:pt x="25516" y="406"/>
                      <a:pt x="25135" y="406"/>
                    </a:cubicBezTo>
                    <a:cubicBezTo>
                      <a:pt x="24766" y="406"/>
                      <a:pt x="24385" y="275"/>
                      <a:pt x="24194" y="96"/>
                    </a:cubicBezTo>
                    <a:lnTo>
                      <a:pt x="24123" y="37"/>
                    </a:lnTo>
                    <a:lnTo>
                      <a:pt x="24075" y="108"/>
                    </a:lnTo>
                    <a:cubicBezTo>
                      <a:pt x="23956" y="287"/>
                      <a:pt x="23646" y="406"/>
                      <a:pt x="23265" y="406"/>
                    </a:cubicBezTo>
                    <a:cubicBezTo>
                      <a:pt x="22884" y="406"/>
                      <a:pt x="22527" y="275"/>
                      <a:pt x="22337" y="96"/>
                    </a:cubicBezTo>
                    <a:lnTo>
                      <a:pt x="22277" y="37"/>
                    </a:lnTo>
                    <a:lnTo>
                      <a:pt x="22230" y="108"/>
                    </a:lnTo>
                    <a:cubicBezTo>
                      <a:pt x="22099" y="287"/>
                      <a:pt x="21765" y="406"/>
                      <a:pt x="21396" y="406"/>
                    </a:cubicBezTo>
                    <a:cubicBezTo>
                      <a:pt x="21015" y="406"/>
                      <a:pt x="20658" y="275"/>
                      <a:pt x="20491" y="96"/>
                    </a:cubicBezTo>
                    <a:lnTo>
                      <a:pt x="20432" y="37"/>
                    </a:lnTo>
                    <a:lnTo>
                      <a:pt x="20384" y="96"/>
                    </a:lnTo>
                    <a:cubicBezTo>
                      <a:pt x="20241" y="287"/>
                      <a:pt x="19896" y="406"/>
                      <a:pt x="19527" y="406"/>
                    </a:cubicBezTo>
                    <a:cubicBezTo>
                      <a:pt x="19146" y="406"/>
                      <a:pt x="18801" y="287"/>
                      <a:pt x="18646" y="96"/>
                    </a:cubicBezTo>
                    <a:lnTo>
                      <a:pt x="18586" y="37"/>
                    </a:lnTo>
                    <a:lnTo>
                      <a:pt x="18527" y="96"/>
                    </a:lnTo>
                    <a:cubicBezTo>
                      <a:pt x="18372" y="287"/>
                      <a:pt x="18027" y="406"/>
                      <a:pt x="17658" y="406"/>
                    </a:cubicBezTo>
                    <a:cubicBezTo>
                      <a:pt x="17277" y="406"/>
                      <a:pt x="16943" y="287"/>
                      <a:pt x="16800" y="96"/>
                    </a:cubicBezTo>
                    <a:lnTo>
                      <a:pt x="16741" y="37"/>
                    </a:lnTo>
                    <a:lnTo>
                      <a:pt x="16681" y="96"/>
                    </a:lnTo>
                    <a:cubicBezTo>
                      <a:pt x="16515" y="275"/>
                      <a:pt x="16157" y="406"/>
                      <a:pt x="15776" y="406"/>
                    </a:cubicBezTo>
                    <a:cubicBezTo>
                      <a:pt x="15407" y="406"/>
                      <a:pt x="15074" y="287"/>
                      <a:pt x="14943" y="108"/>
                    </a:cubicBezTo>
                    <a:lnTo>
                      <a:pt x="14895" y="37"/>
                    </a:lnTo>
                    <a:lnTo>
                      <a:pt x="14836" y="96"/>
                    </a:lnTo>
                    <a:cubicBezTo>
                      <a:pt x="14645" y="275"/>
                      <a:pt x="14288" y="406"/>
                      <a:pt x="13907" y="406"/>
                    </a:cubicBezTo>
                    <a:cubicBezTo>
                      <a:pt x="13538" y="406"/>
                      <a:pt x="13216" y="287"/>
                      <a:pt x="13097" y="108"/>
                    </a:cubicBezTo>
                    <a:lnTo>
                      <a:pt x="13050" y="37"/>
                    </a:lnTo>
                    <a:lnTo>
                      <a:pt x="12990" y="96"/>
                    </a:lnTo>
                    <a:cubicBezTo>
                      <a:pt x="12788" y="275"/>
                      <a:pt x="12419" y="406"/>
                      <a:pt x="12038" y="406"/>
                    </a:cubicBezTo>
                    <a:cubicBezTo>
                      <a:pt x="11669" y="406"/>
                      <a:pt x="11359" y="287"/>
                      <a:pt x="11252" y="108"/>
                    </a:cubicBezTo>
                    <a:lnTo>
                      <a:pt x="11204" y="25"/>
                    </a:lnTo>
                    <a:lnTo>
                      <a:pt x="11133" y="96"/>
                    </a:lnTo>
                    <a:cubicBezTo>
                      <a:pt x="10930" y="275"/>
                      <a:pt x="10549" y="406"/>
                      <a:pt x="10168" y="406"/>
                    </a:cubicBezTo>
                    <a:cubicBezTo>
                      <a:pt x="9787" y="406"/>
                      <a:pt x="9490" y="287"/>
                      <a:pt x="9406" y="108"/>
                    </a:cubicBezTo>
                    <a:lnTo>
                      <a:pt x="9359" y="25"/>
                    </a:lnTo>
                    <a:lnTo>
                      <a:pt x="9287" y="84"/>
                    </a:lnTo>
                    <a:cubicBezTo>
                      <a:pt x="9061" y="275"/>
                      <a:pt x="8668" y="406"/>
                      <a:pt x="8287" y="406"/>
                    </a:cubicBezTo>
                    <a:cubicBezTo>
                      <a:pt x="7930" y="406"/>
                      <a:pt x="7632" y="287"/>
                      <a:pt x="7549" y="120"/>
                    </a:cubicBezTo>
                    <a:lnTo>
                      <a:pt x="7513" y="25"/>
                    </a:lnTo>
                    <a:lnTo>
                      <a:pt x="7442" y="84"/>
                    </a:lnTo>
                    <a:cubicBezTo>
                      <a:pt x="7204" y="275"/>
                      <a:pt x="6799" y="406"/>
                      <a:pt x="6418" y="406"/>
                    </a:cubicBezTo>
                    <a:cubicBezTo>
                      <a:pt x="6061" y="406"/>
                      <a:pt x="5775" y="287"/>
                      <a:pt x="5704" y="120"/>
                    </a:cubicBezTo>
                    <a:lnTo>
                      <a:pt x="5668" y="25"/>
                    </a:lnTo>
                    <a:lnTo>
                      <a:pt x="5585" y="84"/>
                    </a:lnTo>
                    <a:cubicBezTo>
                      <a:pt x="5335" y="275"/>
                      <a:pt x="4930" y="406"/>
                      <a:pt x="4549" y="406"/>
                    </a:cubicBezTo>
                    <a:cubicBezTo>
                      <a:pt x="4192" y="406"/>
                      <a:pt x="3906" y="287"/>
                      <a:pt x="3858" y="120"/>
                    </a:cubicBezTo>
                    <a:lnTo>
                      <a:pt x="3822" y="25"/>
                    </a:lnTo>
                    <a:lnTo>
                      <a:pt x="3739" y="84"/>
                    </a:lnTo>
                    <a:cubicBezTo>
                      <a:pt x="3477" y="275"/>
                      <a:pt x="3060" y="406"/>
                      <a:pt x="2679" y="406"/>
                    </a:cubicBezTo>
                    <a:cubicBezTo>
                      <a:pt x="2322" y="406"/>
                      <a:pt x="2048" y="287"/>
                      <a:pt x="2001" y="132"/>
                    </a:cubicBezTo>
                    <a:lnTo>
                      <a:pt x="1977" y="25"/>
                    </a:lnTo>
                    <a:lnTo>
                      <a:pt x="1894" y="84"/>
                    </a:lnTo>
                    <a:cubicBezTo>
                      <a:pt x="1608" y="275"/>
                      <a:pt x="1191" y="406"/>
                      <a:pt x="798" y="406"/>
                    </a:cubicBezTo>
                    <a:cubicBezTo>
                      <a:pt x="524" y="406"/>
                      <a:pt x="310" y="334"/>
                      <a:pt x="203" y="227"/>
                    </a:cubicBezTo>
                    <a:cubicBezTo>
                      <a:pt x="167" y="179"/>
                      <a:pt x="155" y="132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0" name="Google Shape;13240;p35"/>
              <p:cNvSpPr/>
              <p:nvPr/>
            </p:nvSpPr>
            <p:spPr>
              <a:xfrm>
                <a:off x="10358609" y="732380"/>
                <a:ext cx="2892447" cy="41568"/>
              </a:xfrm>
              <a:custGeom>
                <a:avLst/>
                <a:gdLst/>
                <a:ahLst/>
                <a:cxnLst/>
                <a:rect l="l" t="t" r="r" b="b"/>
                <a:pathLst>
                  <a:path w="35696" h="513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3" y="72"/>
                    </a:lnTo>
                    <a:cubicBezTo>
                      <a:pt x="1" y="155"/>
                      <a:pt x="36" y="239"/>
                      <a:pt x="96" y="310"/>
                    </a:cubicBezTo>
                    <a:cubicBezTo>
                      <a:pt x="227" y="441"/>
                      <a:pt x="477" y="513"/>
                      <a:pt x="787" y="513"/>
                    </a:cubicBezTo>
                    <a:cubicBezTo>
                      <a:pt x="1156" y="513"/>
                      <a:pt x="1549" y="417"/>
                      <a:pt x="1834" y="251"/>
                    </a:cubicBezTo>
                    <a:cubicBezTo>
                      <a:pt x="1941" y="417"/>
                      <a:pt x="2227" y="513"/>
                      <a:pt x="2584" y="513"/>
                    </a:cubicBezTo>
                    <a:cubicBezTo>
                      <a:pt x="2953" y="513"/>
                      <a:pt x="3346" y="417"/>
                      <a:pt x="3620" y="251"/>
                    </a:cubicBezTo>
                    <a:cubicBezTo>
                      <a:pt x="3739" y="417"/>
                      <a:pt x="4013" y="513"/>
                      <a:pt x="4382" y="513"/>
                    </a:cubicBezTo>
                    <a:cubicBezTo>
                      <a:pt x="4739" y="513"/>
                      <a:pt x="5132" y="417"/>
                      <a:pt x="5394" y="251"/>
                    </a:cubicBezTo>
                    <a:cubicBezTo>
                      <a:pt x="5525" y="417"/>
                      <a:pt x="5811" y="513"/>
                      <a:pt x="6180" y="513"/>
                    </a:cubicBezTo>
                    <a:cubicBezTo>
                      <a:pt x="6549" y="513"/>
                      <a:pt x="6918" y="417"/>
                      <a:pt x="7180" y="251"/>
                    </a:cubicBezTo>
                    <a:cubicBezTo>
                      <a:pt x="7311" y="417"/>
                      <a:pt x="7609" y="513"/>
                      <a:pt x="7978" y="513"/>
                    </a:cubicBezTo>
                    <a:cubicBezTo>
                      <a:pt x="8347" y="513"/>
                      <a:pt x="8716" y="417"/>
                      <a:pt x="8954" y="251"/>
                    </a:cubicBezTo>
                    <a:cubicBezTo>
                      <a:pt x="9097" y="417"/>
                      <a:pt x="9407" y="513"/>
                      <a:pt x="9764" y="513"/>
                    </a:cubicBezTo>
                    <a:cubicBezTo>
                      <a:pt x="10133" y="513"/>
                      <a:pt x="10502" y="417"/>
                      <a:pt x="10728" y="251"/>
                    </a:cubicBezTo>
                    <a:cubicBezTo>
                      <a:pt x="10895" y="417"/>
                      <a:pt x="11193" y="513"/>
                      <a:pt x="11562" y="513"/>
                    </a:cubicBezTo>
                    <a:cubicBezTo>
                      <a:pt x="11931" y="513"/>
                      <a:pt x="12288" y="417"/>
                      <a:pt x="12514" y="251"/>
                    </a:cubicBezTo>
                    <a:cubicBezTo>
                      <a:pt x="12681" y="417"/>
                      <a:pt x="12990" y="513"/>
                      <a:pt x="13360" y="513"/>
                    </a:cubicBezTo>
                    <a:cubicBezTo>
                      <a:pt x="13729" y="513"/>
                      <a:pt x="14074" y="417"/>
                      <a:pt x="14288" y="251"/>
                    </a:cubicBezTo>
                    <a:cubicBezTo>
                      <a:pt x="14467" y="417"/>
                      <a:pt x="14788" y="513"/>
                      <a:pt x="15157" y="513"/>
                    </a:cubicBezTo>
                    <a:cubicBezTo>
                      <a:pt x="15526" y="513"/>
                      <a:pt x="15872" y="417"/>
                      <a:pt x="16074" y="251"/>
                    </a:cubicBezTo>
                    <a:cubicBezTo>
                      <a:pt x="16253" y="417"/>
                      <a:pt x="16586" y="513"/>
                      <a:pt x="16955" y="513"/>
                    </a:cubicBezTo>
                    <a:cubicBezTo>
                      <a:pt x="17324" y="513"/>
                      <a:pt x="17658" y="417"/>
                      <a:pt x="17848" y="251"/>
                    </a:cubicBezTo>
                    <a:cubicBezTo>
                      <a:pt x="18039" y="417"/>
                      <a:pt x="18384" y="513"/>
                      <a:pt x="18753" y="513"/>
                    </a:cubicBezTo>
                    <a:cubicBezTo>
                      <a:pt x="19122" y="513"/>
                      <a:pt x="19444" y="417"/>
                      <a:pt x="19634" y="251"/>
                    </a:cubicBezTo>
                    <a:cubicBezTo>
                      <a:pt x="19837" y="417"/>
                      <a:pt x="20170" y="513"/>
                      <a:pt x="20539" y="513"/>
                    </a:cubicBezTo>
                    <a:cubicBezTo>
                      <a:pt x="20908" y="513"/>
                      <a:pt x="21230" y="417"/>
                      <a:pt x="21408" y="251"/>
                    </a:cubicBezTo>
                    <a:cubicBezTo>
                      <a:pt x="21622" y="417"/>
                      <a:pt x="21968" y="513"/>
                      <a:pt x="22337" y="513"/>
                    </a:cubicBezTo>
                    <a:cubicBezTo>
                      <a:pt x="22706" y="513"/>
                      <a:pt x="23027" y="417"/>
                      <a:pt x="23194" y="251"/>
                    </a:cubicBezTo>
                    <a:cubicBezTo>
                      <a:pt x="23408" y="417"/>
                      <a:pt x="23766" y="513"/>
                      <a:pt x="24135" y="513"/>
                    </a:cubicBezTo>
                    <a:cubicBezTo>
                      <a:pt x="24504" y="513"/>
                      <a:pt x="24813" y="417"/>
                      <a:pt x="24968" y="251"/>
                    </a:cubicBezTo>
                    <a:cubicBezTo>
                      <a:pt x="25206" y="417"/>
                      <a:pt x="25563" y="513"/>
                      <a:pt x="25933" y="513"/>
                    </a:cubicBezTo>
                    <a:cubicBezTo>
                      <a:pt x="26302" y="513"/>
                      <a:pt x="26599" y="417"/>
                      <a:pt x="26742" y="251"/>
                    </a:cubicBezTo>
                    <a:cubicBezTo>
                      <a:pt x="26992" y="417"/>
                      <a:pt x="27361" y="513"/>
                      <a:pt x="27730" y="513"/>
                    </a:cubicBezTo>
                    <a:cubicBezTo>
                      <a:pt x="28099" y="513"/>
                      <a:pt x="28385" y="417"/>
                      <a:pt x="28528" y="251"/>
                    </a:cubicBezTo>
                    <a:cubicBezTo>
                      <a:pt x="28778" y="417"/>
                      <a:pt x="29159" y="513"/>
                      <a:pt x="29528" y="513"/>
                    </a:cubicBezTo>
                    <a:cubicBezTo>
                      <a:pt x="29885" y="513"/>
                      <a:pt x="30183" y="417"/>
                      <a:pt x="30302" y="251"/>
                    </a:cubicBezTo>
                    <a:cubicBezTo>
                      <a:pt x="30576" y="417"/>
                      <a:pt x="30945" y="513"/>
                      <a:pt x="31326" y="513"/>
                    </a:cubicBezTo>
                    <a:cubicBezTo>
                      <a:pt x="31683" y="513"/>
                      <a:pt x="31969" y="417"/>
                      <a:pt x="32088" y="251"/>
                    </a:cubicBezTo>
                    <a:cubicBezTo>
                      <a:pt x="32362" y="417"/>
                      <a:pt x="32755" y="513"/>
                      <a:pt x="33112" y="513"/>
                    </a:cubicBezTo>
                    <a:cubicBezTo>
                      <a:pt x="33481" y="513"/>
                      <a:pt x="33755" y="417"/>
                      <a:pt x="33862" y="251"/>
                    </a:cubicBezTo>
                    <a:cubicBezTo>
                      <a:pt x="34148" y="417"/>
                      <a:pt x="34553" y="513"/>
                      <a:pt x="34910" y="513"/>
                    </a:cubicBezTo>
                    <a:cubicBezTo>
                      <a:pt x="35231" y="513"/>
                      <a:pt x="35469" y="441"/>
                      <a:pt x="35600" y="310"/>
                    </a:cubicBezTo>
                    <a:cubicBezTo>
                      <a:pt x="35648" y="263"/>
                      <a:pt x="35672" y="203"/>
                      <a:pt x="35684" y="155"/>
                    </a:cubicBezTo>
                    <a:lnTo>
                      <a:pt x="35696" y="155"/>
                    </a:lnTo>
                    <a:lnTo>
                      <a:pt x="35696" y="1"/>
                    </a:lnTo>
                    <a:lnTo>
                      <a:pt x="35541" y="1"/>
                    </a:lnTo>
                    <a:lnTo>
                      <a:pt x="35541" y="84"/>
                    </a:lnTo>
                    <a:cubicBezTo>
                      <a:pt x="35541" y="132"/>
                      <a:pt x="35529" y="167"/>
                      <a:pt x="35493" y="203"/>
                    </a:cubicBezTo>
                    <a:cubicBezTo>
                      <a:pt x="35398" y="310"/>
                      <a:pt x="35184" y="370"/>
                      <a:pt x="34910" y="370"/>
                    </a:cubicBezTo>
                    <a:cubicBezTo>
                      <a:pt x="34541" y="370"/>
                      <a:pt x="34136" y="251"/>
                      <a:pt x="33874" y="84"/>
                    </a:cubicBezTo>
                    <a:lnTo>
                      <a:pt x="33791" y="24"/>
                    </a:lnTo>
                    <a:lnTo>
                      <a:pt x="33767" y="120"/>
                    </a:lnTo>
                    <a:cubicBezTo>
                      <a:pt x="33731" y="239"/>
                      <a:pt x="33517" y="370"/>
                      <a:pt x="33112" y="370"/>
                    </a:cubicBezTo>
                    <a:cubicBezTo>
                      <a:pt x="32743" y="370"/>
                      <a:pt x="32350" y="251"/>
                      <a:pt x="32100" y="84"/>
                    </a:cubicBezTo>
                    <a:lnTo>
                      <a:pt x="32017" y="24"/>
                    </a:lnTo>
                    <a:lnTo>
                      <a:pt x="31993" y="120"/>
                    </a:lnTo>
                    <a:cubicBezTo>
                      <a:pt x="31945" y="239"/>
                      <a:pt x="31719" y="370"/>
                      <a:pt x="31314" y="370"/>
                    </a:cubicBezTo>
                    <a:cubicBezTo>
                      <a:pt x="30957" y="370"/>
                      <a:pt x="30564" y="251"/>
                      <a:pt x="30326" y="84"/>
                    </a:cubicBezTo>
                    <a:lnTo>
                      <a:pt x="30255" y="24"/>
                    </a:lnTo>
                    <a:lnTo>
                      <a:pt x="30219" y="108"/>
                    </a:lnTo>
                    <a:cubicBezTo>
                      <a:pt x="30159" y="239"/>
                      <a:pt x="29921" y="370"/>
                      <a:pt x="29528" y="370"/>
                    </a:cubicBezTo>
                    <a:cubicBezTo>
                      <a:pt x="29159" y="370"/>
                      <a:pt x="28778" y="251"/>
                      <a:pt x="28552" y="84"/>
                    </a:cubicBezTo>
                    <a:lnTo>
                      <a:pt x="28480" y="24"/>
                    </a:lnTo>
                    <a:lnTo>
                      <a:pt x="28445" y="108"/>
                    </a:lnTo>
                    <a:cubicBezTo>
                      <a:pt x="28373" y="239"/>
                      <a:pt x="28135" y="370"/>
                      <a:pt x="27730" y="370"/>
                    </a:cubicBezTo>
                    <a:cubicBezTo>
                      <a:pt x="27361" y="370"/>
                      <a:pt x="26992" y="263"/>
                      <a:pt x="26778" y="84"/>
                    </a:cubicBezTo>
                    <a:lnTo>
                      <a:pt x="26706" y="24"/>
                    </a:lnTo>
                    <a:lnTo>
                      <a:pt x="26671" y="108"/>
                    </a:lnTo>
                    <a:cubicBezTo>
                      <a:pt x="26575" y="263"/>
                      <a:pt x="26278" y="370"/>
                      <a:pt x="25933" y="370"/>
                    </a:cubicBezTo>
                    <a:cubicBezTo>
                      <a:pt x="25563" y="370"/>
                      <a:pt x="25206" y="263"/>
                      <a:pt x="25004" y="84"/>
                    </a:cubicBezTo>
                    <a:lnTo>
                      <a:pt x="24932" y="24"/>
                    </a:lnTo>
                    <a:lnTo>
                      <a:pt x="24897" y="108"/>
                    </a:lnTo>
                    <a:cubicBezTo>
                      <a:pt x="24790" y="263"/>
                      <a:pt x="24492" y="370"/>
                      <a:pt x="24135" y="370"/>
                    </a:cubicBezTo>
                    <a:cubicBezTo>
                      <a:pt x="23778" y="370"/>
                      <a:pt x="23420" y="263"/>
                      <a:pt x="23230" y="84"/>
                    </a:cubicBezTo>
                    <a:lnTo>
                      <a:pt x="23170" y="24"/>
                    </a:lnTo>
                    <a:lnTo>
                      <a:pt x="23123" y="96"/>
                    </a:lnTo>
                    <a:cubicBezTo>
                      <a:pt x="23004" y="263"/>
                      <a:pt x="22694" y="370"/>
                      <a:pt x="22337" y="370"/>
                    </a:cubicBezTo>
                    <a:cubicBezTo>
                      <a:pt x="21980" y="370"/>
                      <a:pt x="21634" y="263"/>
                      <a:pt x="21456" y="84"/>
                    </a:cubicBezTo>
                    <a:lnTo>
                      <a:pt x="21396" y="24"/>
                    </a:lnTo>
                    <a:lnTo>
                      <a:pt x="21349" y="96"/>
                    </a:lnTo>
                    <a:cubicBezTo>
                      <a:pt x="21218" y="263"/>
                      <a:pt x="20908" y="370"/>
                      <a:pt x="20539" y="370"/>
                    </a:cubicBezTo>
                    <a:cubicBezTo>
                      <a:pt x="20182" y="370"/>
                      <a:pt x="19848" y="263"/>
                      <a:pt x="19682" y="96"/>
                    </a:cubicBezTo>
                    <a:lnTo>
                      <a:pt x="19622" y="24"/>
                    </a:lnTo>
                    <a:lnTo>
                      <a:pt x="19575" y="96"/>
                    </a:lnTo>
                    <a:cubicBezTo>
                      <a:pt x="19432" y="263"/>
                      <a:pt x="19110" y="370"/>
                      <a:pt x="18753" y="370"/>
                    </a:cubicBezTo>
                    <a:cubicBezTo>
                      <a:pt x="18384" y="370"/>
                      <a:pt x="18051" y="263"/>
                      <a:pt x="17908" y="96"/>
                    </a:cubicBezTo>
                    <a:lnTo>
                      <a:pt x="17848" y="24"/>
                    </a:lnTo>
                    <a:lnTo>
                      <a:pt x="17801" y="96"/>
                    </a:lnTo>
                    <a:cubicBezTo>
                      <a:pt x="17646" y="263"/>
                      <a:pt x="17312" y="370"/>
                      <a:pt x="16955" y="370"/>
                    </a:cubicBezTo>
                    <a:cubicBezTo>
                      <a:pt x="16586" y="370"/>
                      <a:pt x="16265" y="263"/>
                      <a:pt x="16134" y="96"/>
                    </a:cubicBezTo>
                    <a:lnTo>
                      <a:pt x="16074" y="24"/>
                    </a:lnTo>
                    <a:lnTo>
                      <a:pt x="16027" y="96"/>
                    </a:lnTo>
                    <a:cubicBezTo>
                      <a:pt x="15860" y="263"/>
                      <a:pt x="15515" y="370"/>
                      <a:pt x="15157" y="370"/>
                    </a:cubicBezTo>
                    <a:cubicBezTo>
                      <a:pt x="14800" y="370"/>
                      <a:pt x="14479" y="263"/>
                      <a:pt x="14360" y="96"/>
                    </a:cubicBezTo>
                    <a:lnTo>
                      <a:pt x="14312" y="24"/>
                    </a:lnTo>
                    <a:lnTo>
                      <a:pt x="14241" y="84"/>
                    </a:lnTo>
                    <a:cubicBezTo>
                      <a:pt x="14074" y="263"/>
                      <a:pt x="13729" y="370"/>
                      <a:pt x="13360" y="370"/>
                    </a:cubicBezTo>
                    <a:cubicBezTo>
                      <a:pt x="13002" y="370"/>
                      <a:pt x="12693" y="263"/>
                      <a:pt x="12586" y="96"/>
                    </a:cubicBezTo>
                    <a:lnTo>
                      <a:pt x="12538" y="24"/>
                    </a:lnTo>
                    <a:lnTo>
                      <a:pt x="12467" y="84"/>
                    </a:lnTo>
                    <a:cubicBezTo>
                      <a:pt x="12288" y="263"/>
                      <a:pt x="11931" y="370"/>
                      <a:pt x="11562" y="370"/>
                    </a:cubicBezTo>
                    <a:cubicBezTo>
                      <a:pt x="11205" y="370"/>
                      <a:pt x="10907" y="263"/>
                      <a:pt x="10812" y="108"/>
                    </a:cubicBezTo>
                    <a:lnTo>
                      <a:pt x="10764" y="24"/>
                    </a:lnTo>
                    <a:lnTo>
                      <a:pt x="10693" y="84"/>
                    </a:lnTo>
                    <a:cubicBezTo>
                      <a:pt x="10502" y="263"/>
                      <a:pt x="10133" y="370"/>
                      <a:pt x="9764" y="370"/>
                    </a:cubicBezTo>
                    <a:cubicBezTo>
                      <a:pt x="9419" y="370"/>
                      <a:pt x="9121" y="263"/>
                      <a:pt x="9038" y="108"/>
                    </a:cubicBezTo>
                    <a:lnTo>
                      <a:pt x="8990" y="24"/>
                    </a:lnTo>
                    <a:lnTo>
                      <a:pt x="8919" y="84"/>
                    </a:lnTo>
                    <a:cubicBezTo>
                      <a:pt x="8716" y="263"/>
                      <a:pt x="8335" y="370"/>
                      <a:pt x="7978" y="370"/>
                    </a:cubicBezTo>
                    <a:cubicBezTo>
                      <a:pt x="7573" y="370"/>
                      <a:pt x="7323" y="239"/>
                      <a:pt x="7264" y="108"/>
                    </a:cubicBezTo>
                    <a:lnTo>
                      <a:pt x="7216" y="24"/>
                    </a:lnTo>
                    <a:lnTo>
                      <a:pt x="7144" y="84"/>
                    </a:lnTo>
                    <a:cubicBezTo>
                      <a:pt x="6918" y="251"/>
                      <a:pt x="6537" y="370"/>
                      <a:pt x="6180" y="370"/>
                    </a:cubicBezTo>
                    <a:cubicBezTo>
                      <a:pt x="5775" y="370"/>
                      <a:pt x="5537" y="239"/>
                      <a:pt x="5490" y="108"/>
                    </a:cubicBezTo>
                    <a:lnTo>
                      <a:pt x="5454" y="24"/>
                    </a:lnTo>
                    <a:lnTo>
                      <a:pt x="5370" y="84"/>
                    </a:lnTo>
                    <a:cubicBezTo>
                      <a:pt x="5132" y="251"/>
                      <a:pt x="4751" y="370"/>
                      <a:pt x="4382" y="370"/>
                    </a:cubicBezTo>
                    <a:cubicBezTo>
                      <a:pt x="3977" y="370"/>
                      <a:pt x="3763" y="239"/>
                      <a:pt x="3715" y="120"/>
                    </a:cubicBezTo>
                    <a:lnTo>
                      <a:pt x="3680" y="24"/>
                    </a:lnTo>
                    <a:lnTo>
                      <a:pt x="3596" y="84"/>
                    </a:lnTo>
                    <a:cubicBezTo>
                      <a:pt x="3346" y="251"/>
                      <a:pt x="2953" y="370"/>
                      <a:pt x="2584" y="370"/>
                    </a:cubicBezTo>
                    <a:cubicBezTo>
                      <a:pt x="2191" y="370"/>
                      <a:pt x="1977" y="239"/>
                      <a:pt x="1941" y="120"/>
                    </a:cubicBezTo>
                    <a:lnTo>
                      <a:pt x="1906" y="24"/>
                    </a:lnTo>
                    <a:lnTo>
                      <a:pt x="1822" y="84"/>
                    </a:lnTo>
                    <a:cubicBezTo>
                      <a:pt x="1560" y="251"/>
                      <a:pt x="1156" y="370"/>
                      <a:pt x="787" y="370"/>
                    </a:cubicBezTo>
                    <a:cubicBezTo>
                      <a:pt x="525" y="370"/>
                      <a:pt x="310" y="310"/>
                      <a:pt x="215" y="203"/>
                    </a:cubicBezTo>
                    <a:cubicBezTo>
                      <a:pt x="167" y="167"/>
                      <a:pt x="156" y="132"/>
                      <a:pt x="156" y="84"/>
                    </a:cubicBez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1" name="Google Shape;13241;p35"/>
              <p:cNvSpPr/>
              <p:nvPr/>
            </p:nvSpPr>
            <p:spPr>
              <a:xfrm>
                <a:off x="10414600" y="648432"/>
                <a:ext cx="2781436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34326" h="489" extrusionOk="0">
                    <a:moveTo>
                      <a:pt x="36" y="1"/>
                    </a:moveTo>
                    <a:lnTo>
                      <a:pt x="36" y="84"/>
                    </a:lnTo>
                    <a:lnTo>
                      <a:pt x="12" y="72"/>
                    </a:lnTo>
                    <a:lnTo>
                      <a:pt x="12" y="72"/>
                    </a:lnTo>
                    <a:cubicBezTo>
                      <a:pt x="0" y="156"/>
                      <a:pt x="36" y="227"/>
                      <a:pt x="96" y="298"/>
                    </a:cubicBezTo>
                    <a:cubicBezTo>
                      <a:pt x="215" y="418"/>
                      <a:pt x="453" y="489"/>
                      <a:pt x="762" y="489"/>
                    </a:cubicBezTo>
                    <a:cubicBezTo>
                      <a:pt x="1119" y="489"/>
                      <a:pt x="1500" y="394"/>
                      <a:pt x="1762" y="239"/>
                    </a:cubicBezTo>
                    <a:cubicBezTo>
                      <a:pt x="1881" y="406"/>
                      <a:pt x="2143" y="489"/>
                      <a:pt x="2489" y="489"/>
                    </a:cubicBezTo>
                    <a:cubicBezTo>
                      <a:pt x="2846" y="489"/>
                      <a:pt x="3215" y="394"/>
                      <a:pt x="3477" y="239"/>
                    </a:cubicBezTo>
                    <a:cubicBezTo>
                      <a:pt x="3596" y="406"/>
                      <a:pt x="3870" y="489"/>
                      <a:pt x="4215" y="489"/>
                    </a:cubicBezTo>
                    <a:cubicBezTo>
                      <a:pt x="4572" y="489"/>
                      <a:pt x="4941" y="394"/>
                      <a:pt x="5191" y="239"/>
                    </a:cubicBezTo>
                    <a:cubicBezTo>
                      <a:pt x="5310" y="406"/>
                      <a:pt x="5596" y="489"/>
                      <a:pt x="5942" y="489"/>
                    </a:cubicBezTo>
                    <a:cubicBezTo>
                      <a:pt x="6299" y="489"/>
                      <a:pt x="6656" y="394"/>
                      <a:pt x="6894" y="239"/>
                    </a:cubicBezTo>
                    <a:cubicBezTo>
                      <a:pt x="7037" y="394"/>
                      <a:pt x="7323" y="489"/>
                      <a:pt x="7668" y="489"/>
                    </a:cubicBezTo>
                    <a:cubicBezTo>
                      <a:pt x="8025" y="489"/>
                      <a:pt x="8382" y="394"/>
                      <a:pt x="8609" y="239"/>
                    </a:cubicBezTo>
                    <a:cubicBezTo>
                      <a:pt x="8751" y="394"/>
                      <a:pt x="9037" y="489"/>
                      <a:pt x="9394" y="489"/>
                    </a:cubicBezTo>
                    <a:cubicBezTo>
                      <a:pt x="9752" y="489"/>
                      <a:pt x="10097" y="394"/>
                      <a:pt x="10323" y="239"/>
                    </a:cubicBezTo>
                    <a:cubicBezTo>
                      <a:pt x="10466" y="394"/>
                      <a:pt x="10764" y="489"/>
                      <a:pt x="11121" y="489"/>
                    </a:cubicBezTo>
                    <a:cubicBezTo>
                      <a:pt x="11478" y="489"/>
                      <a:pt x="11811" y="394"/>
                      <a:pt x="12026" y="239"/>
                    </a:cubicBezTo>
                    <a:cubicBezTo>
                      <a:pt x="12192" y="394"/>
                      <a:pt x="12490" y="489"/>
                      <a:pt x="12847" y="489"/>
                    </a:cubicBezTo>
                    <a:cubicBezTo>
                      <a:pt x="13204" y="489"/>
                      <a:pt x="13538" y="394"/>
                      <a:pt x="13740" y="239"/>
                    </a:cubicBezTo>
                    <a:cubicBezTo>
                      <a:pt x="13907" y="394"/>
                      <a:pt x="14216" y="489"/>
                      <a:pt x="14574" y="489"/>
                    </a:cubicBezTo>
                    <a:cubicBezTo>
                      <a:pt x="14931" y="489"/>
                      <a:pt x="15252" y="394"/>
                      <a:pt x="15455" y="239"/>
                    </a:cubicBezTo>
                    <a:cubicBezTo>
                      <a:pt x="15633" y="394"/>
                      <a:pt x="15943" y="489"/>
                      <a:pt x="16300" y="489"/>
                    </a:cubicBezTo>
                    <a:cubicBezTo>
                      <a:pt x="16657" y="489"/>
                      <a:pt x="16979" y="394"/>
                      <a:pt x="17157" y="239"/>
                    </a:cubicBezTo>
                    <a:cubicBezTo>
                      <a:pt x="17348" y="394"/>
                      <a:pt x="17669" y="489"/>
                      <a:pt x="18026" y="489"/>
                    </a:cubicBezTo>
                    <a:cubicBezTo>
                      <a:pt x="18384" y="489"/>
                      <a:pt x="18693" y="394"/>
                      <a:pt x="18872" y="239"/>
                    </a:cubicBezTo>
                    <a:cubicBezTo>
                      <a:pt x="19062" y="394"/>
                      <a:pt x="19396" y="489"/>
                      <a:pt x="19753" y="489"/>
                    </a:cubicBezTo>
                    <a:cubicBezTo>
                      <a:pt x="20098" y="489"/>
                      <a:pt x="20408" y="394"/>
                      <a:pt x="20586" y="239"/>
                    </a:cubicBezTo>
                    <a:cubicBezTo>
                      <a:pt x="20789" y="394"/>
                      <a:pt x="21122" y="489"/>
                      <a:pt x="21479" y="489"/>
                    </a:cubicBezTo>
                    <a:cubicBezTo>
                      <a:pt x="21824" y="489"/>
                      <a:pt x="22134" y="394"/>
                      <a:pt x="22289" y="239"/>
                    </a:cubicBezTo>
                    <a:cubicBezTo>
                      <a:pt x="22503" y="394"/>
                      <a:pt x="22848" y="489"/>
                      <a:pt x="23206" y="489"/>
                    </a:cubicBezTo>
                    <a:cubicBezTo>
                      <a:pt x="23551" y="489"/>
                      <a:pt x="23849" y="394"/>
                      <a:pt x="24003" y="239"/>
                    </a:cubicBezTo>
                    <a:cubicBezTo>
                      <a:pt x="24230" y="394"/>
                      <a:pt x="24575" y="489"/>
                      <a:pt x="24932" y="489"/>
                    </a:cubicBezTo>
                    <a:cubicBezTo>
                      <a:pt x="25277" y="489"/>
                      <a:pt x="25563" y="394"/>
                      <a:pt x="25718" y="239"/>
                    </a:cubicBezTo>
                    <a:cubicBezTo>
                      <a:pt x="25944" y="394"/>
                      <a:pt x="26301" y="489"/>
                      <a:pt x="26646" y="489"/>
                    </a:cubicBezTo>
                    <a:cubicBezTo>
                      <a:pt x="27004" y="489"/>
                      <a:pt x="27289" y="394"/>
                      <a:pt x="27420" y="239"/>
                    </a:cubicBezTo>
                    <a:cubicBezTo>
                      <a:pt x="27670" y="394"/>
                      <a:pt x="28028" y="489"/>
                      <a:pt x="28373" y="489"/>
                    </a:cubicBezTo>
                    <a:cubicBezTo>
                      <a:pt x="28730" y="489"/>
                      <a:pt x="29004" y="394"/>
                      <a:pt x="29135" y="239"/>
                    </a:cubicBezTo>
                    <a:cubicBezTo>
                      <a:pt x="29385" y="394"/>
                      <a:pt x="29754" y="489"/>
                      <a:pt x="30099" y="489"/>
                    </a:cubicBezTo>
                    <a:cubicBezTo>
                      <a:pt x="30456" y="489"/>
                      <a:pt x="30730" y="406"/>
                      <a:pt x="30849" y="239"/>
                    </a:cubicBezTo>
                    <a:cubicBezTo>
                      <a:pt x="31099" y="394"/>
                      <a:pt x="31469" y="489"/>
                      <a:pt x="31826" y="489"/>
                    </a:cubicBezTo>
                    <a:cubicBezTo>
                      <a:pt x="32183" y="489"/>
                      <a:pt x="32445" y="406"/>
                      <a:pt x="32552" y="239"/>
                    </a:cubicBezTo>
                    <a:cubicBezTo>
                      <a:pt x="32826" y="394"/>
                      <a:pt x="33207" y="489"/>
                      <a:pt x="33552" y="489"/>
                    </a:cubicBezTo>
                    <a:cubicBezTo>
                      <a:pt x="33862" y="489"/>
                      <a:pt x="34100" y="418"/>
                      <a:pt x="34231" y="298"/>
                    </a:cubicBezTo>
                    <a:cubicBezTo>
                      <a:pt x="34266" y="251"/>
                      <a:pt x="34290" y="203"/>
                      <a:pt x="34302" y="156"/>
                    </a:cubicBezTo>
                    <a:lnTo>
                      <a:pt x="34326" y="156"/>
                    </a:lnTo>
                    <a:lnTo>
                      <a:pt x="34326" y="1"/>
                    </a:lnTo>
                    <a:lnTo>
                      <a:pt x="34159" y="1"/>
                    </a:lnTo>
                    <a:lnTo>
                      <a:pt x="34171" y="84"/>
                    </a:lnTo>
                    <a:cubicBezTo>
                      <a:pt x="34171" y="120"/>
                      <a:pt x="34147" y="156"/>
                      <a:pt x="34124" y="191"/>
                    </a:cubicBezTo>
                    <a:cubicBezTo>
                      <a:pt x="34028" y="287"/>
                      <a:pt x="33814" y="346"/>
                      <a:pt x="33552" y="346"/>
                    </a:cubicBezTo>
                    <a:cubicBezTo>
                      <a:pt x="33207" y="346"/>
                      <a:pt x="32814" y="239"/>
                      <a:pt x="32564" y="72"/>
                    </a:cubicBezTo>
                    <a:lnTo>
                      <a:pt x="32481" y="25"/>
                    </a:lnTo>
                    <a:lnTo>
                      <a:pt x="32457" y="120"/>
                    </a:lnTo>
                    <a:cubicBezTo>
                      <a:pt x="32421" y="227"/>
                      <a:pt x="32207" y="346"/>
                      <a:pt x="31826" y="346"/>
                    </a:cubicBezTo>
                    <a:cubicBezTo>
                      <a:pt x="31480" y="346"/>
                      <a:pt x="31099" y="239"/>
                      <a:pt x="30861" y="72"/>
                    </a:cubicBezTo>
                    <a:lnTo>
                      <a:pt x="30790" y="25"/>
                    </a:lnTo>
                    <a:lnTo>
                      <a:pt x="30754" y="108"/>
                    </a:lnTo>
                    <a:cubicBezTo>
                      <a:pt x="30707" y="227"/>
                      <a:pt x="30480" y="346"/>
                      <a:pt x="30099" y="346"/>
                    </a:cubicBezTo>
                    <a:cubicBezTo>
                      <a:pt x="29754" y="346"/>
                      <a:pt x="29385" y="239"/>
                      <a:pt x="29159" y="84"/>
                    </a:cubicBezTo>
                    <a:lnTo>
                      <a:pt x="29087" y="25"/>
                    </a:lnTo>
                    <a:lnTo>
                      <a:pt x="29040" y="108"/>
                    </a:lnTo>
                    <a:cubicBezTo>
                      <a:pt x="28992" y="227"/>
                      <a:pt x="28766" y="346"/>
                      <a:pt x="28373" y="346"/>
                    </a:cubicBezTo>
                    <a:cubicBezTo>
                      <a:pt x="28028" y="346"/>
                      <a:pt x="27659" y="239"/>
                      <a:pt x="27444" y="84"/>
                    </a:cubicBezTo>
                    <a:lnTo>
                      <a:pt x="27385" y="25"/>
                    </a:lnTo>
                    <a:lnTo>
                      <a:pt x="27337" y="108"/>
                    </a:lnTo>
                    <a:cubicBezTo>
                      <a:pt x="27278" y="227"/>
                      <a:pt x="27039" y="346"/>
                      <a:pt x="26646" y="346"/>
                    </a:cubicBezTo>
                    <a:cubicBezTo>
                      <a:pt x="26301" y="346"/>
                      <a:pt x="25944" y="239"/>
                      <a:pt x="25742" y="84"/>
                    </a:cubicBezTo>
                    <a:lnTo>
                      <a:pt x="25682" y="25"/>
                    </a:lnTo>
                    <a:lnTo>
                      <a:pt x="25634" y="96"/>
                    </a:lnTo>
                    <a:cubicBezTo>
                      <a:pt x="25563" y="227"/>
                      <a:pt x="25313" y="346"/>
                      <a:pt x="24932" y="346"/>
                    </a:cubicBezTo>
                    <a:cubicBezTo>
                      <a:pt x="24575" y="346"/>
                      <a:pt x="24230" y="239"/>
                      <a:pt x="24039" y="84"/>
                    </a:cubicBezTo>
                    <a:lnTo>
                      <a:pt x="23979" y="25"/>
                    </a:lnTo>
                    <a:lnTo>
                      <a:pt x="23932" y="96"/>
                    </a:lnTo>
                    <a:cubicBezTo>
                      <a:pt x="23849" y="215"/>
                      <a:pt x="23587" y="346"/>
                      <a:pt x="23206" y="346"/>
                    </a:cubicBezTo>
                    <a:cubicBezTo>
                      <a:pt x="22848" y="346"/>
                      <a:pt x="22515" y="239"/>
                      <a:pt x="22336" y="84"/>
                    </a:cubicBezTo>
                    <a:lnTo>
                      <a:pt x="22265" y="25"/>
                    </a:lnTo>
                    <a:lnTo>
                      <a:pt x="22217" y="96"/>
                    </a:lnTo>
                    <a:cubicBezTo>
                      <a:pt x="22110" y="251"/>
                      <a:pt x="21824" y="346"/>
                      <a:pt x="21479" y="346"/>
                    </a:cubicBezTo>
                    <a:cubicBezTo>
                      <a:pt x="21122" y="346"/>
                      <a:pt x="20789" y="239"/>
                      <a:pt x="20622" y="84"/>
                    </a:cubicBezTo>
                    <a:lnTo>
                      <a:pt x="20562" y="25"/>
                    </a:lnTo>
                    <a:lnTo>
                      <a:pt x="20515" y="96"/>
                    </a:lnTo>
                    <a:cubicBezTo>
                      <a:pt x="20396" y="251"/>
                      <a:pt x="20098" y="346"/>
                      <a:pt x="19753" y="346"/>
                    </a:cubicBezTo>
                    <a:cubicBezTo>
                      <a:pt x="19396" y="346"/>
                      <a:pt x="19074" y="239"/>
                      <a:pt x="18919" y="84"/>
                    </a:cubicBezTo>
                    <a:lnTo>
                      <a:pt x="18860" y="25"/>
                    </a:lnTo>
                    <a:lnTo>
                      <a:pt x="18812" y="96"/>
                    </a:lnTo>
                    <a:cubicBezTo>
                      <a:pt x="18681" y="251"/>
                      <a:pt x="18372" y="346"/>
                      <a:pt x="18026" y="346"/>
                    </a:cubicBezTo>
                    <a:cubicBezTo>
                      <a:pt x="17681" y="346"/>
                      <a:pt x="17360" y="239"/>
                      <a:pt x="17217" y="84"/>
                    </a:cubicBezTo>
                    <a:lnTo>
                      <a:pt x="17157" y="25"/>
                    </a:lnTo>
                    <a:lnTo>
                      <a:pt x="17110" y="84"/>
                    </a:lnTo>
                    <a:cubicBezTo>
                      <a:pt x="16967" y="239"/>
                      <a:pt x="16645" y="346"/>
                      <a:pt x="16300" y="346"/>
                    </a:cubicBezTo>
                    <a:cubicBezTo>
                      <a:pt x="15955" y="346"/>
                      <a:pt x="15645" y="251"/>
                      <a:pt x="15514" y="96"/>
                    </a:cubicBezTo>
                    <a:lnTo>
                      <a:pt x="15455" y="25"/>
                    </a:lnTo>
                    <a:lnTo>
                      <a:pt x="15395" y="84"/>
                    </a:lnTo>
                    <a:cubicBezTo>
                      <a:pt x="15240" y="239"/>
                      <a:pt x="14919" y="346"/>
                      <a:pt x="14574" y="346"/>
                    </a:cubicBezTo>
                    <a:cubicBezTo>
                      <a:pt x="14228" y="346"/>
                      <a:pt x="13931" y="251"/>
                      <a:pt x="13800" y="96"/>
                    </a:cubicBezTo>
                    <a:lnTo>
                      <a:pt x="13752" y="25"/>
                    </a:lnTo>
                    <a:lnTo>
                      <a:pt x="13692" y="84"/>
                    </a:lnTo>
                    <a:cubicBezTo>
                      <a:pt x="13526" y="239"/>
                      <a:pt x="13192" y="346"/>
                      <a:pt x="12847" y="346"/>
                    </a:cubicBezTo>
                    <a:cubicBezTo>
                      <a:pt x="12502" y="346"/>
                      <a:pt x="12204" y="251"/>
                      <a:pt x="12097" y="96"/>
                    </a:cubicBezTo>
                    <a:lnTo>
                      <a:pt x="12049" y="25"/>
                    </a:lnTo>
                    <a:lnTo>
                      <a:pt x="11990" y="84"/>
                    </a:lnTo>
                    <a:cubicBezTo>
                      <a:pt x="11811" y="239"/>
                      <a:pt x="11466" y="346"/>
                      <a:pt x="11121" y="346"/>
                    </a:cubicBezTo>
                    <a:cubicBezTo>
                      <a:pt x="10728" y="346"/>
                      <a:pt x="10478" y="227"/>
                      <a:pt x="10394" y="96"/>
                    </a:cubicBezTo>
                    <a:lnTo>
                      <a:pt x="10347" y="25"/>
                    </a:lnTo>
                    <a:lnTo>
                      <a:pt x="10287" y="84"/>
                    </a:lnTo>
                    <a:cubicBezTo>
                      <a:pt x="10097" y="239"/>
                      <a:pt x="9740" y="346"/>
                      <a:pt x="9394" y="346"/>
                    </a:cubicBezTo>
                    <a:cubicBezTo>
                      <a:pt x="9001" y="346"/>
                      <a:pt x="8763" y="227"/>
                      <a:pt x="8692" y="96"/>
                    </a:cubicBezTo>
                    <a:lnTo>
                      <a:pt x="8644" y="25"/>
                    </a:lnTo>
                    <a:lnTo>
                      <a:pt x="8573" y="84"/>
                    </a:lnTo>
                    <a:cubicBezTo>
                      <a:pt x="8382" y="239"/>
                      <a:pt x="8025" y="346"/>
                      <a:pt x="7668" y="346"/>
                    </a:cubicBezTo>
                    <a:cubicBezTo>
                      <a:pt x="7287" y="346"/>
                      <a:pt x="7049" y="227"/>
                      <a:pt x="6977" y="108"/>
                    </a:cubicBezTo>
                    <a:lnTo>
                      <a:pt x="6942" y="25"/>
                    </a:lnTo>
                    <a:lnTo>
                      <a:pt x="6870" y="84"/>
                    </a:lnTo>
                    <a:cubicBezTo>
                      <a:pt x="6656" y="239"/>
                      <a:pt x="6299" y="346"/>
                      <a:pt x="5942" y="346"/>
                    </a:cubicBezTo>
                    <a:cubicBezTo>
                      <a:pt x="5561" y="346"/>
                      <a:pt x="5334" y="227"/>
                      <a:pt x="5275" y="108"/>
                    </a:cubicBezTo>
                    <a:lnTo>
                      <a:pt x="5239" y="25"/>
                    </a:lnTo>
                    <a:lnTo>
                      <a:pt x="5168" y="84"/>
                    </a:lnTo>
                    <a:cubicBezTo>
                      <a:pt x="4941" y="239"/>
                      <a:pt x="4572" y="346"/>
                      <a:pt x="4215" y="346"/>
                    </a:cubicBezTo>
                    <a:cubicBezTo>
                      <a:pt x="3834" y="346"/>
                      <a:pt x="3620" y="227"/>
                      <a:pt x="3572" y="108"/>
                    </a:cubicBezTo>
                    <a:lnTo>
                      <a:pt x="3536" y="25"/>
                    </a:lnTo>
                    <a:lnTo>
                      <a:pt x="3465" y="84"/>
                    </a:lnTo>
                    <a:cubicBezTo>
                      <a:pt x="3227" y="239"/>
                      <a:pt x="2846" y="346"/>
                      <a:pt x="2489" y="346"/>
                    </a:cubicBezTo>
                    <a:cubicBezTo>
                      <a:pt x="2108" y="346"/>
                      <a:pt x="1905" y="227"/>
                      <a:pt x="1870" y="120"/>
                    </a:cubicBezTo>
                    <a:lnTo>
                      <a:pt x="1834" y="25"/>
                    </a:lnTo>
                    <a:lnTo>
                      <a:pt x="1751" y="72"/>
                    </a:lnTo>
                    <a:cubicBezTo>
                      <a:pt x="1512" y="239"/>
                      <a:pt x="1119" y="346"/>
                      <a:pt x="762" y="346"/>
                    </a:cubicBezTo>
                    <a:cubicBezTo>
                      <a:pt x="500" y="346"/>
                      <a:pt x="298" y="287"/>
                      <a:pt x="203" y="191"/>
                    </a:cubicBezTo>
                    <a:cubicBezTo>
                      <a:pt x="167" y="156"/>
                      <a:pt x="155" y="120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2" name="Google Shape;13242;p35"/>
              <p:cNvSpPr/>
              <p:nvPr/>
            </p:nvSpPr>
            <p:spPr>
              <a:xfrm>
                <a:off x="10466703" y="571292"/>
                <a:ext cx="2677312" cy="37679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465" extrusionOk="0">
                    <a:moveTo>
                      <a:pt x="36" y="0"/>
                    </a:moveTo>
                    <a:lnTo>
                      <a:pt x="36" y="72"/>
                    </a:lnTo>
                    <a:lnTo>
                      <a:pt x="0" y="72"/>
                    </a:lnTo>
                    <a:cubicBezTo>
                      <a:pt x="0" y="143"/>
                      <a:pt x="24" y="215"/>
                      <a:pt x="84" y="274"/>
                    </a:cubicBezTo>
                    <a:cubicBezTo>
                      <a:pt x="203" y="393"/>
                      <a:pt x="441" y="465"/>
                      <a:pt x="738" y="465"/>
                    </a:cubicBezTo>
                    <a:cubicBezTo>
                      <a:pt x="1084" y="465"/>
                      <a:pt x="1441" y="381"/>
                      <a:pt x="1703" y="238"/>
                    </a:cubicBezTo>
                    <a:cubicBezTo>
                      <a:pt x="1810" y="381"/>
                      <a:pt x="2072" y="465"/>
                      <a:pt x="2405" y="465"/>
                    </a:cubicBezTo>
                    <a:cubicBezTo>
                      <a:pt x="2739" y="465"/>
                      <a:pt x="3096" y="381"/>
                      <a:pt x="3346" y="238"/>
                    </a:cubicBezTo>
                    <a:cubicBezTo>
                      <a:pt x="3465" y="381"/>
                      <a:pt x="3727" y="465"/>
                      <a:pt x="4060" y="465"/>
                    </a:cubicBezTo>
                    <a:cubicBezTo>
                      <a:pt x="4406" y="465"/>
                      <a:pt x="4751" y="381"/>
                      <a:pt x="4989" y="238"/>
                    </a:cubicBezTo>
                    <a:cubicBezTo>
                      <a:pt x="5120" y="381"/>
                      <a:pt x="5382" y="465"/>
                      <a:pt x="5727" y="465"/>
                    </a:cubicBezTo>
                    <a:cubicBezTo>
                      <a:pt x="6061" y="465"/>
                      <a:pt x="6406" y="381"/>
                      <a:pt x="6644" y="238"/>
                    </a:cubicBezTo>
                    <a:cubicBezTo>
                      <a:pt x="6775" y="381"/>
                      <a:pt x="7049" y="465"/>
                      <a:pt x="7382" y="465"/>
                    </a:cubicBezTo>
                    <a:cubicBezTo>
                      <a:pt x="7727" y="465"/>
                      <a:pt x="8061" y="381"/>
                      <a:pt x="8287" y="238"/>
                    </a:cubicBezTo>
                    <a:cubicBezTo>
                      <a:pt x="8430" y="381"/>
                      <a:pt x="8704" y="465"/>
                      <a:pt x="9049" y="465"/>
                    </a:cubicBezTo>
                    <a:cubicBezTo>
                      <a:pt x="9382" y="465"/>
                      <a:pt x="9716" y="381"/>
                      <a:pt x="9930" y="238"/>
                    </a:cubicBezTo>
                    <a:cubicBezTo>
                      <a:pt x="10085" y="381"/>
                      <a:pt x="10371" y="465"/>
                      <a:pt x="10704" y="465"/>
                    </a:cubicBezTo>
                    <a:cubicBezTo>
                      <a:pt x="11049" y="465"/>
                      <a:pt x="11371" y="381"/>
                      <a:pt x="11585" y="238"/>
                    </a:cubicBezTo>
                    <a:cubicBezTo>
                      <a:pt x="11740" y="381"/>
                      <a:pt x="12026" y="465"/>
                      <a:pt x="12371" y="465"/>
                    </a:cubicBezTo>
                    <a:cubicBezTo>
                      <a:pt x="12704" y="465"/>
                      <a:pt x="13026" y="381"/>
                      <a:pt x="13228" y="238"/>
                    </a:cubicBezTo>
                    <a:cubicBezTo>
                      <a:pt x="13395" y="381"/>
                      <a:pt x="13692" y="465"/>
                      <a:pt x="14026" y="465"/>
                    </a:cubicBezTo>
                    <a:cubicBezTo>
                      <a:pt x="14371" y="465"/>
                      <a:pt x="14681" y="381"/>
                      <a:pt x="14871" y="238"/>
                    </a:cubicBezTo>
                    <a:cubicBezTo>
                      <a:pt x="15038" y="381"/>
                      <a:pt x="15347" y="465"/>
                      <a:pt x="15693" y="465"/>
                    </a:cubicBezTo>
                    <a:cubicBezTo>
                      <a:pt x="16026" y="465"/>
                      <a:pt x="16336" y="381"/>
                      <a:pt x="16514" y="238"/>
                    </a:cubicBezTo>
                    <a:cubicBezTo>
                      <a:pt x="16693" y="381"/>
                      <a:pt x="17002" y="465"/>
                      <a:pt x="17348" y="465"/>
                    </a:cubicBezTo>
                    <a:cubicBezTo>
                      <a:pt x="17693" y="465"/>
                      <a:pt x="17991" y="381"/>
                      <a:pt x="18169" y="238"/>
                    </a:cubicBezTo>
                    <a:cubicBezTo>
                      <a:pt x="18348" y="381"/>
                      <a:pt x="18669" y="465"/>
                      <a:pt x="19015" y="465"/>
                    </a:cubicBezTo>
                    <a:cubicBezTo>
                      <a:pt x="19348" y="465"/>
                      <a:pt x="19646" y="381"/>
                      <a:pt x="19812" y="238"/>
                    </a:cubicBezTo>
                    <a:cubicBezTo>
                      <a:pt x="20003" y="381"/>
                      <a:pt x="20324" y="465"/>
                      <a:pt x="20669" y="465"/>
                    </a:cubicBezTo>
                    <a:cubicBezTo>
                      <a:pt x="21015" y="465"/>
                      <a:pt x="21301" y="381"/>
                      <a:pt x="21455" y="238"/>
                    </a:cubicBezTo>
                    <a:cubicBezTo>
                      <a:pt x="21658" y="381"/>
                      <a:pt x="21991" y="465"/>
                      <a:pt x="22336" y="465"/>
                    </a:cubicBezTo>
                    <a:cubicBezTo>
                      <a:pt x="22670" y="465"/>
                      <a:pt x="22955" y="381"/>
                      <a:pt x="23098" y="238"/>
                    </a:cubicBezTo>
                    <a:cubicBezTo>
                      <a:pt x="23313" y="381"/>
                      <a:pt x="23646" y="465"/>
                      <a:pt x="23991" y="465"/>
                    </a:cubicBezTo>
                    <a:cubicBezTo>
                      <a:pt x="24325" y="465"/>
                      <a:pt x="24610" y="381"/>
                      <a:pt x="24753" y="238"/>
                    </a:cubicBezTo>
                    <a:cubicBezTo>
                      <a:pt x="24968" y="381"/>
                      <a:pt x="25313" y="465"/>
                      <a:pt x="25658" y="465"/>
                    </a:cubicBezTo>
                    <a:cubicBezTo>
                      <a:pt x="25992" y="465"/>
                      <a:pt x="26265" y="381"/>
                      <a:pt x="26396" y="238"/>
                    </a:cubicBezTo>
                    <a:cubicBezTo>
                      <a:pt x="26635" y="381"/>
                      <a:pt x="26968" y="465"/>
                      <a:pt x="27313" y="465"/>
                    </a:cubicBezTo>
                    <a:cubicBezTo>
                      <a:pt x="27647" y="465"/>
                      <a:pt x="27920" y="381"/>
                      <a:pt x="28039" y="238"/>
                    </a:cubicBezTo>
                    <a:cubicBezTo>
                      <a:pt x="28289" y="381"/>
                      <a:pt x="28635" y="465"/>
                      <a:pt x="28968" y="465"/>
                    </a:cubicBezTo>
                    <a:cubicBezTo>
                      <a:pt x="29313" y="465"/>
                      <a:pt x="29575" y="381"/>
                      <a:pt x="29694" y="238"/>
                    </a:cubicBezTo>
                    <a:cubicBezTo>
                      <a:pt x="29944" y="381"/>
                      <a:pt x="30290" y="465"/>
                      <a:pt x="30635" y="465"/>
                    </a:cubicBezTo>
                    <a:cubicBezTo>
                      <a:pt x="30968" y="465"/>
                      <a:pt x="31230" y="381"/>
                      <a:pt x="31337" y="238"/>
                    </a:cubicBezTo>
                    <a:cubicBezTo>
                      <a:pt x="31599" y="381"/>
                      <a:pt x="31957" y="465"/>
                      <a:pt x="32290" y="465"/>
                    </a:cubicBezTo>
                    <a:cubicBezTo>
                      <a:pt x="32588" y="465"/>
                      <a:pt x="32838" y="393"/>
                      <a:pt x="32957" y="274"/>
                    </a:cubicBezTo>
                    <a:cubicBezTo>
                      <a:pt x="32992" y="238"/>
                      <a:pt x="33016" y="191"/>
                      <a:pt x="33028" y="155"/>
                    </a:cubicBezTo>
                    <a:lnTo>
                      <a:pt x="33040" y="155"/>
                    </a:lnTo>
                    <a:lnTo>
                      <a:pt x="33040" y="0"/>
                    </a:lnTo>
                    <a:lnTo>
                      <a:pt x="32885" y="0"/>
                    </a:lnTo>
                    <a:lnTo>
                      <a:pt x="32885" y="72"/>
                    </a:lnTo>
                    <a:cubicBezTo>
                      <a:pt x="32885" y="107"/>
                      <a:pt x="32873" y="143"/>
                      <a:pt x="32850" y="167"/>
                    </a:cubicBezTo>
                    <a:cubicBezTo>
                      <a:pt x="32754" y="262"/>
                      <a:pt x="32552" y="310"/>
                      <a:pt x="32290" y="310"/>
                    </a:cubicBezTo>
                    <a:cubicBezTo>
                      <a:pt x="31957" y="310"/>
                      <a:pt x="31588" y="215"/>
                      <a:pt x="31349" y="72"/>
                    </a:cubicBezTo>
                    <a:lnTo>
                      <a:pt x="31278" y="24"/>
                    </a:lnTo>
                    <a:lnTo>
                      <a:pt x="31242" y="107"/>
                    </a:lnTo>
                    <a:cubicBezTo>
                      <a:pt x="31207" y="215"/>
                      <a:pt x="31004" y="310"/>
                      <a:pt x="30635" y="310"/>
                    </a:cubicBezTo>
                    <a:cubicBezTo>
                      <a:pt x="30302" y="310"/>
                      <a:pt x="29933" y="215"/>
                      <a:pt x="29706" y="72"/>
                    </a:cubicBezTo>
                    <a:lnTo>
                      <a:pt x="29635" y="24"/>
                    </a:lnTo>
                    <a:lnTo>
                      <a:pt x="29599" y="107"/>
                    </a:lnTo>
                    <a:cubicBezTo>
                      <a:pt x="29552" y="203"/>
                      <a:pt x="29337" y="310"/>
                      <a:pt x="28980" y="310"/>
                    </a:cubicBezTo>
                    <a:cubicBezTo>
                      <a:pt x="28635" y="310"/>
                      <a:pt x="28278" y="215"/>
                      <a:pt x="28063" y="72"/>
                    </a:cubicBezTo>
                    <a:lnTo>
                      <a:pt x="27992" y="24"/>
                    </a:lnTo>
                    <a:lnTo>
                      <a:pt x="27956" y="96"/>
                    </a:lnTo>
                    <a:cubicBezTo>
                      <a:pt x="27908" y="203"/>
                      <a:pt x="27682" y="310"/>
                      <a:pt x="27313" y="310"/>
                    </a:cubicBezTo>
                    <a:cubicBezTo>
                      <a:pt x="26980" y="310"/>
                      <a:pt x="26623" y="215"/>
                      <a:pt x="26420" y="72"/>
                    </a:cubicBezTo>
                    <a:lnTo>
                      <a:pt x="26361" y="24"/>
                    </a:lnTo>
                    <a:lnTo>
                      <a:pt x="26313" y="96"/>
                    </a:lnTo>
                    <a:cubicBezTo>
                      <a:pt x="26254" y="203"/>
                      <a:pt x="26027" y="310"/>
                      <a:pt x="25658" y="310"/>
                    </a:cubicBezTo>
                    <a:cubicBezTo>
                      <a:pt x="25313" y="310"/>
                      <a:pt x="24968" y="215"/>
                      <a:pt x="24777" y="72"/>
                    </a:cubicBezTo>
                    <a:lnTo>
                      <a:pt x="24718" y="24"/>
                    </a:lnTo>
                    <a:lnTo>
                      <a:pt x="24670" y="96"/>
                    </a:lnTo>
                    <a:cubicBezTo>
                      <a:pt x="24599" y="203"/>
                      <a:pt x="24360" y="310"/>
                      <a:pt x="23991" y="310"/>
                    </a:cubicBezTo>
                    <a:cubicBezTo>
                      <a:pt x="23658" y="310"/>
                      <a:pt x="23325" y="227"/>
                      <a:pt x="23134" y="72"/>
                    </a:cubicBezTo>
                    <a:lnTo>
                      <a:pt x="23075" y="24"/>
                    </a:lnTo>
                    <a:lnTo>
                      <a:pt x="23027" y="84"/>
                    </a:lnTo>
                    <a:cubicBezTo>
                      <a:pt x="22955" y="203"/>
                      <a:pt x="22705" y="310"/>
                      <a:pt x="22336" y="310"/>
                    </a:cubicBezTo>
                    <a:cubicBezTo>
                      <a:pt x="21991" y="310"/>
                      <a:pt x="21670" y="227"/>
                      <a:pt x="21503" y="72"/>
                    </a:cubicBezTo>
                    <a:lnTo>
                      <a:pt x="21443" y="24"/>
                    </a:lnTo>
                    <a:lnTo>
                      <a:pt x="21396" y="84"/>
                    </a:lnTo>
                    <a:cubicBezTo>
                      <a:pt x="21301" y="203"/>
                      <a:pt x="21050" y="310"/>
                      <a:pt x="20669" y="310"/>
                    </a:cubicBezTo>
                    <a:cubicBezTo>
                      <a:pt x="20336" y="310"/>
                      <a:pt x="20015" y="227"/>
                      <a:pt x="19860" y="72"/>
                    </a:cubicBezTo>
                    <a:lnTo>
                      <a:pt x="19800" y="24"/>
                    </a:lnTo>
                    <a:lnTo>
                      <a:pt x="19753" y="84"/>
                    </a:lnTo>
                    <a:cubicBezTo>
                      <a:pt x="19634" y="227"/>
                      <a:pt x="19336" y="322"/>
                      <a:pt x="19015" y="322"/>
                    </a:cubicBezTo>
                    <a:cubicBezTo>
                      <a:pt x="18669" y="322"/>
                      <a:pt x="18360" y="227"/>
                      <a:pt x="18217" y="84"/>
                    </a:cubicBezTo>
                    <a:lnTo>
                      <a:pt x="18157" y="24"/>
                    </a:lnTo>
                    <a:lnTo>
                      <a:pt x="18110" y="84"/>
                    </a:lnTo>
                    <a:cubicBezTo>
                      <a:pt x="17979" y="227"/>
                      <a:pt x="17681" y="322"/>
                      <a:pt x="17348" y="322"/>
                    </a:cubicBezTo>
                    <a:cubicBezTo>
                      <a:pt x="17014" y="322"/>
                      <a:pt x="16705" y="227"/>
                      <a:pt x="16574" y="84"/>
                    </a:cubicBezTo>
                    <a:lnTo>
                      <a:pt x="16514" y="24"/>
                    </a:lnTo>
                    <a:lnTo>
                      <a:pt x="16467" y="84"/>
                    </a:lnTo>
                    <a:cubicBezTo>
                      <a:pt x="16324" y="227"/>
                      <a:pt x="16026" y="322"/>
                      <a:pt x="15693" y="322"/>
                    </a:cubicBezTo>
                    <a:cubicBezTo>
                      <a:pt x="15359" y="322"/>
                      <a:pt x="15062" y="227"/>
                      <a:pt x="14931" y="84"/>
                    </a:cubicBezTo>
                    <a:lnTo>
                      <a:pt x="14883" y="24"/>
                    </a:lnTo>
                    <a:lnTo>
                      <a:pt x="14824" y="84"/>
                    </a:lnTo>
                    <a:cubicBezTo>
                      <a:pt x="14669" y="227"/>
                      <a:pt x="14359" y="322"/>
                      <a:pt x="14026" y="322"/>
                    </a:cubicBezTo>
                    <a:cubicBezTo>
                      <a:pt x="13692" y="322"/>
                      <a:pt x="13407" y="227"/>
                      <a:pt x="13288" y="84"/>
                    </a:cubicBezTo>
                    <a:lnTo>
                      <a:pt x="13240" y="24"/>
                    </a:lnTo>
                    <a:lnTo>
                      <a:pt x="13180" y="72"/>
                    </a:lnTo>
                    <a:cubicBezTo>
                      <a:pt x="13026" y="227"/>
                      <a:pt x="12704" y="310"/>
                      <a:pt x="12371" y="310"/>
                    </a:cubicBezTo>
                    <a:cubicBezTo>
                      <a:pt x="11990" y="310"/>
                      <a:pt x="11740" y="203"/>
                      <a:pt x="11645" y="84"/>
                    </a:cubicBezTo>
                    <a:lnTo>
                      <a:pt x="11597" y="24"/>
                    </a:lnTo>
                    <a:lnTo>
                      <a:pt x="11537" y="72"/>
                    </a:lnTo>
                    <a:cubicBezTo>
                      <a:pt x="11371" y="227"/>
                      <a:pt x="11037" y="310"/>
                      <a:pt x="10704" y="310"/>
                    </a:cubicBezTo>
                    <a:cubicBezTo>
                      <a:pt x="10335" y="310"/>
                      <a:pt x="10085" y="203"/>
                      <a:pt x="10001" y="84"/>
                    </a:cubicBezTo>
                    <a:lnTo>
                      <a:pt x="9954" y="24"/>
                    </a:lnTo>
                    <a:lnTo>
                      <a:pt x="9894" y="72"/>
                    </a:lnTo>
                    <a:cubicBezTo>
                      <a:pt x="9716" y="227"/>
                      <a:pt x="9382" y="322"/>
                      <a:pt x="9049" y="322"/>
                    </a:cubicBezTo>
                    <a:cubicBezTo>
                      <a:pt x="8668" y="322"/>
                      <a:pt x="8430" y="203"/>
                      <a:pt x="8358" y="96"/>
                    </a:cubicBezTo>
                    <a:lnTo>
                      <a:pt x="8323" y="24"/>
                    </a:lnTo>
                    <a:lnTo>
                      <a:pt x="8251" y="72"/>
                    </a:lnTo>
                    <a:cubicBezTo>
                      <a:pt x="8061" y="215"/>
                      <a:pt x="7727" y="322"/>
                      <a:pt x="7382" y="322"/>
                    </a:cubicBezTo>
                    <a:cubicBezTo>
                      <a:pt x="7013" y="322"/>
                      <a:pt x="6787" y="203"/>
                      <a:pt x="6727" y="96"/>
                    </a:cubicBezTo>
                    <a:lnTo>
                      <a:pt x="6680" y="24"/>
                    </a:lnTo>
                    <a:lnTo>
                      <a:pt x="6608" y="72"/>
                    </a:lnTo>
                    <a:cubicBezTo>
                      <a:pt x="6406" y="215"/>
                      <a:pt x="6061" y="322"/>
                      <a:pt x="5727" y="322"/>
                    </a:cubicBezTo>
                    <a:cubicBezTo>
                      <a:pt x="5358" y="322"/>
                      <a:pt x="5132" y="203"/>
                      <a:pt x="5084" y="96"/>
                    </a:cubicBezTo>
                    <a:lnTo>
                      <a:pt x="5037" y="24"/>
                    </a:lnTo>
                    <a:lnTo>
                      <a:pt x="4965" y="72"/>
                    </a:lnTo>
                    <a:cubicBezTo>
                      <a:pt x="4763" y="215"/>
                      <a:pt x="4406" y="322"/>
                      <a:pt x="4060" y="322"/>
                    </a:cubicBezTo>
                    <a:cubicBezTo>
                      <a:pt x="3691" y="322"/>
                      <a:pt x="3489" y="215"/>
                      <a:pt x="3441" y="107"/>
                    </a:cubicBezTo>
                    <a:lnTo>
                      <a:pt x="3405" y="24"/>
                    </a:lnTo>
                    <a:lnTo>
                      <a:pt x="3334" y="72"/>
                    </a:lnTo>
                    <a:cubicBezTo>
                      <a:pt x="3108" y="215"/>
                      <a:pt x="2739" y="322"/>
                      <a:pt x="2405" y="322"/>
                    </a:cubicBezTo>
                    <a:cubicBezTo>
                      <a:pt x="2036" y="322"/>
                      <a:pt x="1834" y="203"/>
                      <a:pt x="1798" y="107"/>
                    </a:cubicBezTo>
                    <a:lnTo>
                      <a:pt x="1762" y="24"/>
                    </a:lnTo>
                    <a:lnTo>
                      <a:pt x="1691" y="72"/>
                    </a:lnTo>
                    <a:cubicBezTo>
                      <a:pt x="1453" y="215"/>
                      <a:pt x="1084" y="322"/>
                      <a:pt x="738" y="322"/>
                    </a:cubicBezTo>
                    <a:cubicBezTo>
                      <a:pt x="488" y="322"/>
                      <a:pt x="286" y="262"/>
                      <a:pt x="191" y="167"/>
                    </a:cubicBezTo>
                    <a:cubicBezTo>
                      <a:pt x="167" y="143"/>
                      <a:pt x="143" y="107"/>
                      <a:pt x="143" y="84"/>
                    </a:cubicBez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3" name="Google Shape;13243;p35"/>
              <p:cNvSpPr/>
              <p:nvPr/>
            </p:nvSpPr>
            <p:spPr>
              <a:xfrm>
                <a:off x="10254404" y="2808530"/>
                <a:ext cx="3149069" cy="2066589"/>
              </a:xfrm>
              <a:custGeom>
                <a:avLst/>
                <a:gdLst/>
                <a:ahLst/>
                <a:cxnLst/>
                <a:rect l="l" t="t" r="r" b="b"/>
                <a:pathLst>
                  <a:path w="38863" h="25504" extrusionOk="0">
                    <a:moveTo>
                      <a:pt x="1" y="1"/>
                    </a:moveTo>
                    <a:lnTo>
                      <a:pt x="1" y="25504"/>
                    </a:lnTo>
                    <a:lnTo>
                      <a:pt x="38863" y="25504"/>
                    </a:lnTo>
                    <a:lnTo>
                      <a:pt x="3886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4" name="Google Shape;13244;p35"/>
              <p:cNvSpPr/>
              <p:nvPr/>
            </p:nvSpPr>
            <p:spPr>
              <a:xfrm>
                <a:off x="10254404" y="2808530"/>
                <a:ext cx="3129784" cy="241307"/>
              </a:xfrm>
              <a:custGeom>
                <a:avLst/>
                <a:gdLst/>
                <a:ahLst/>
                <a:cxnLst/>
                <a:rect l="l" t="t" r="r" b="b"/>
                <a:pathLst>
                  <a:path w="38625" h="2978" extrusionOk="0">
                    <a:moveTo>
                      <a:pt x="1" y="1"/>
                    </a:moveTo>
                    <a:lnTo>
                      <a:pt x="1" y="2977"/>
                    </a:lnTo>
                    <a:lnTo>
                      <a:pt x="38625" y="2977"/>
                    </a:lnTo>
                    <a:lnTo>
                      <a:pt x="386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5" name="Google Shape;13245;p35"/>
              <p:cNvSpPr/>
              <p:nvPr/>
            </p:nvSpPr>
            <p:spPr>
              <a:xfrm>
                <a:off x="10417518" y="3233046"/>
                <a:ext cx="2653165" cy="1621815"/>
              </a:xfrm>
              <a:custGeom>
                <a:avLst/>
                <a:gdLst/>
                <a:ahLst/>
                <a:cxnLst/>
                <a:rect l="l" t="t" r="r" b="b"/>
                <a:pathLst>
                  <a:path w="32743" h="20015" extrusionOk="0">
                    <a:moveTo>
                      <a:pt x="0" y="1"/>
                    </a:moveTo>
                    <a:lnTo>
                      <a:pt x="0" y="20015"/>
                    </a:lnTo>
                    <a:lnTo>
                      <a:pt x="32742" y="20015"/>
                    </a:lnTo>
                    <a:lnTo>
                      <a:pt x="3274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6" name="Google Shape;13246;p35"/>
              <p:cNvSpPr/>
              <p:nvPr/>
            </p:nvSpPr>
            <p:spPr>
              <a:xfrm>
                <a:off x="10484043" y="3287093"/>
                <a:ext cx="2520033" cy="1567768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8" extrusionOk="0">
                    <a:moveTo>
                      <a:pt x="1" y="0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7" name="Google Shape;13247;p35"/>
              <p:cNvSpPr/>
              <p:nvPr/>
            </p:nvSpPr>
            <p:spPr>
              <a:xfrm>
                <a:off x="10569935" y="3316021"/>
                <a:ext cx="41390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8" name="Google Shape;13248;p35"/>
              <p:cNvSpPr/>
              <p:nvPr/>
            </p:nvSpPr>
            <p:spPr>
              <a:xfrm>
                <a:off x="11032049" y="3316021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9" name="Google Shape;13249;p35"/>
              <p:cNvSpPr/>
              <p:nvPr/>
            </p:nvSpPr>
            <p:spPr>
              <a:xfrm>
                <a:off x="11494163" y="3316021"/>
                <a:ext cx="414955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0" name="Google Shape;13250;p35"/>
              <p:cNvSpPr/>
              <p:nvPr/>
            </p:nvSpPr>
            <p:spPr>
              <a:xfrm>
                <a:off x="11957250" y="3316021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1" name="Google Shape;13251;p35"/>
              <p:cNvSpPr/>
              <p:nvPr/>
            </p:nvSpPr>
            <p:spPr>
              <a:xfrm>
                <a:off x="12419364" y="3316021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2" name="Google Shape;13252;p35"/>
              <p:cNvSpPr/>
              <p:nvPr/>
            </p:nvSpPr>
            <p:spPr>
              <a:xfrm>
                <a:off x="10569935" y="3642086"/>
                <a:ext cx="413901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3" name="Google Shape;13253;p35"/>
              <p:cNvSpPr/>
              <p:nvPr/>
            </p:nvSpPr>
            <p:spPr>
              <a:xfrm>
                <a:off x="11032049" y="3642086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4" name="Google Shape;13254;p35"/>
              <p:cNvSpPr/>
              <p:nvPr/>
            </p:nvSpPr>
            <p:spPr>
              <a:xfrm>
                <a:off x="11494163" y="3642086"/>
                <a:ext cx="414955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5" name="Google Shape;13255;p35"/>
              <p:cNvSpPr/>
              <p:nvPr/>
            </p:nvSpPr>
            <p:spPr>
              <a:xfrm>
                <a:off x="11957250" y="3642086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6" name="Google Shape;13256;p35"/>
              <p:cNvSpPr/>
              <p:nvPr/>
            </p:nvSpPr>
            <p:spPr>
              <a:xfrm>
                <a:off x="12419364" y="3642086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7" name="Google Shape;13257;p35"/>
              <p:cNvSpPr/>
              <p:nvPr/>
            </p:nvSpPr>
            <p:spPr>
              <a:xfrm>
                <a:off x="10569935" y="3967259"/>
                <a:ext cx="41390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8" name="Google Shape;13258;p35"/>
              <p:cNvSpPr/>
              <p:nvPr/>
            </p:nvSpPr>
            <p:spPr>
              <a:xfrm>
                <a:off x="11032049" y="3967259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9" name="Google Shape;13259;p35"/>
              <p:cNvSpPr/>
              <p:nvPr/>
            </p:nvSpPr>
            <p:spPr>
              <a:xfrm>
                <a:off x="11494163" y="3967259"/>
                <a:ext cx="414955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20" y="3524"/>
                    </a:lnTo>
                    <a:lnTo>
                      <a:pt x="512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0" name="Google Shape;13260;p35"/>
              <p:cNvSpPr/>
              <p:nvPr/>
            </p:nvSpPr>
            <p:spPr>
              <a:xfrm>
                <a:off x="11957250" y="3967259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1" name="Google Shape;13261;p35"/>
              <p:cNvSpPr/>
              <p:nvPr/>
            </p:nvSpPr>
            <p:spPr>
              <a:xfrm>
                <a:off x="12419403" y="3316912"/>
                <a:ext cx="547033" cy="150699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2" name="Google Shape;13262;p35"/>
              <p:cNvSpPr/>
              <p:nvPr/>
            </p:nvSpPr>
            <p:spPr>
              <a:xfrm>
                <a:off x="9940899" y="2279891"/>
                <a:ext cx="3731756" cy="644513"/>
              </a:xfrm>
              <a:custGeom>
                <a:avLst/>
                <a:gdLst/>
                <a:ahLst/>
                <a:cxnLst/>
                <a:rect l="l" t="t" r="r" b="b"/>
                <a:pathLst>
                  <a:path w="46054" h="7954" extrusionOk="0">
                    <a:moveTo>
                      <a:pt x="3417" y="0"/>
                    </a:moveTo>
                    <a:lnTo>
                      <a:pt x="0" y="7668"/>
                    </a:lnTo>
                    <a:cubicBezTo>
                      <a:pt x="143" y="7846"/>
                      <a:pt x="488" y="7954"/>
                      <a:pt x="929" y="7954"/>
                    </a:cubicBezTo>
                    <a:cubicBezTo>
                      <a:pt x="1441" y="7954"/>
                      <a:pt x="1941" y="7799"/>
                      <a:pt x="2239" y="7573"/>
                    </a:cubicBezTo>
                    <a:cubicBezTo>
                      <a:pt x="2358" y="7799"/>
                      <a:pt x="2739" y="7954"/>
                      <a:pt x="3251" y="7954"/>
                    </a:cubicBezTo>
                    <a:cubicBezTo>
                      <a:pt x="3763" y="7954"/>
                      <a:pt x="4263" y="7799"/>
                      <a:pt x="4549" y="7573"/>
                    </a:cubicBezTo>
                    <a:cubicBezTo>
                      <a:pt x="4679" y="7799"/>
                      <a:pt x="5060" y="7954"/>
                      <a:pt x="5572" y="7954"/>
                    </a:cubicBezTo>
                    <a:cubicBezTo>
                      <a:pt x="6096" y="7954"/>
                      <a:pt x="6584" y="7799"/>
                      <a:pt x="6858" y="7573"/>
                    </a:cubicBezTo>
                    <a:cubicBezTo>
                      <a:pt x="6989" y="7799"/>
                      <a:pt x="7394" y="7954"/>
                      <a:pt x="7906" y="7954"/>
                    </a:cubicBezTo>
                    <a:cubicBezTo>
                      <a:pt x="8418" y="7954"/>
                      <a:pt x="8906" y="7799"/>
                      <a:pt x="9168" y="7573"/>
                    </a:cubicBezTo>
                    <a:cubicBezTo>
                      <a:pt x="9311" y="7799"/>
                      <a:pt x="9716" y="7954"/>
                      <a:pt x="10228" y="7954"/>
                    </a:cubicBezTo>
                    <a:cubicBezTo>
                      <a:pt x="10740" y="7954"/>
                      <a:pt x="11216" y="7799"/>
                      <a:pt x="11478" y="7573"/>
                    </a:cubicBezTo>
                    <a:cubicBezTo>
                      <a:pt x="11633" y="7799"/>
                      <a:pt x="12038" y="7954"/>
                      <a:pt x="12550" y="7954"/>
                    </a:cubicBezTo>
                    <a:cubicBezTo>
                      <a:pt x="13073" y="7954"/>
                      <a:pt x="13538" y="7799"/>
                      <a:pt x="13788" y="7573"/>
                    </a:cubicBezTo>
                    <a:cubicBezTo>
                      <a:pt x="13954" y="7799"/>
                      <a:pt x="14371" y="7954"/>
                      <a:pt x="14883" y="7954"/>
                    </a:cubicBezTo>
                    <a:cubicBezTo>
                      <a:pt x="15395" y="7954"/>
                      <a:pt x="15859" y="7799"/>
                      <a:pt x="16098" y="7573"/>
                    </a:cubicBezTo>
                    <a:cubicBezTo>
                      <a:pt x="16264" y="7799"/>
                      <a:pt x="16693" y="7954"/>
                      <a:pt x="17205" y="7954"/>
                    </a:cubicBezTo>
                    <a:cubicBezTo>
                      <a:pt x="17717" y="7954"/>
                      <a:pt x="18181" y="7799"/>
                      <a:pt x="18407" y="7573"/>
                    </a:cubicBezTo>
                    <a:cubicBezTo>
                      <a:pt x="18586" y="7799"/>
                      <a:pt x="19015" y="7954"/>
                      <a:pt x="19527" y="7954"/>
                    </a:cubicBezTo>
                    <a:cubicBezTo>
                      <a:pt x="20050" y="7954"/>
                      <a:pt x="20491" y="7799"/>
                      <a:pt x="20717" y="7573"/>
                    </a:cubicBezTo>
                    <a:cubicBezTo>
                      <a:pt x="20908" y="7799"/>
                      <a:pt x="21348" y="7954"/>
                      <a:pt x="21860" y="7954"/>
                    </a:cubicBezTo>
                    <a:cubicBezTo>
                      <a:pt x="22372" y="7954"/>
                      <a:pt x="22813" y="7799"/>
                      <a:pt x="23015" y="7573"/>
                    </a:cubicBezTo>
                    <a:cubicBezTo>
                      <a:pt x="23229" y="7799"/>
                      <a:pt x="23670" y="7954"/>
                      <a:pt x="24182" y="7954"/>
                    </a:cubicBezTo>
                    <a:cubicBezTo>
                      <a:pt x="24694" y="7954"/>
                      <a:pt x="25134" y="7799"/>
                      <a:pt x="25325" y="7573"/>
                    </a:cubicBezTo>
                    <a:cubicBezTo>
                      <a:pt x="25539" y="7799"/>
                      <a:pt x="25992" y="7954"/>
                      <a:pt x="26504" y="7954"/>
                    </a:cubicBezTo>
                    <a:cubicBezTo>
                      <a:pt x="27028" y="7954"/>
                      <a:pt x="27456" y="7799"/>
                      <a:pt x="27635" y="7573"/>
                    </a:cubicBezTo>
                    <a:cubicBezTo>
                      <a:pt x="27861" y="7799"/>
                      <a:pt x="28325" y="7954"/>
                      <a:pt x="28837" y="7954"/>
                    </a:cubicBezTo>
                    <a:cubicBezTo>
                      <a:pt x="29349" y="7954"/>
                      <a:pt x="29766" y="7799"/>
                      <a:pt x="29945" y="7573"/>
                    </a:cubicBezTo>
                    <a:cubicBezTo>
                      <a:pt x="30183" y="7799"/>
                      <a:pt x="30647" y="7954"/>
                      <a:pt x="31159" y="7954"/>
                    </a:cubicBezTo>
                    <a:cubicBezTo>
                      <a:pt x="31671" y="7954"/>
                      <a:pt x="32088" y="7799"/>
                      <a:pt x="32254" y="7573"/>
                    </a:cubicBezTo>
                    <a:cubicBezTo>
                      <a:pt x="32504" y="7799"/>
                      <a:pt x="32969" y="7954"/>
                      <a:pt x="33481" y="7954"/>
                    </a:cubicBezTo>
                    <a:cubicBezTo>
                      <a:pt x="34005" y="7954"/>
                      <a:pt x="34409" y="7799"/>
                      <a:pt x="34564" y="7573"/>
                    </a:cubicBezTo>
                    <a:cubicBezTo>
                      <a:pt x="34814" y="7799"/>
                      <a:pt x="35302" y="7954"/>
                      <a:pt x="35814" y="7954"/>
                    </a:cubicBezTo>
                    <a:cubicBezTo>
                      <a:pt x="36326" y="7954"/>
                      <a:pt x="36731" y="7799"/>
                      <a:pt x="36874" y="7573"/>
                    </a:cubicBezTo>
                    <a:cubicBezTo>
                      <a:pt x="37136" y="7799"/>
                      <a:pt x="37624" y="7954"/>
                      <a:pt x="38136" y="7954"/>
                    </a:cubicBezTo>
                    <a:cubicBezTo>
                      <a:pt x="38648" y="7954"/>
                      <a:pt x="39041" y="7799"/>
                      <a:pt x="39184" y="7573"/>
                    </a:cubicBezTo>
                    <a:cubicBezTo>
                      <a:pt x="39458" y="7799"/>
                      <a:pt x="39946" y="7954"/>
                      <a:pt x="40458" y="7954"/>
                    </a:cubicBezTo>
                    <a:cubicBezTo>
                      <a:pt x="40982" y="7954"/>
                      <a:pt x="41363" y="7799"/>
                      <a:pt x="41494" y="7573"/>
                    </a:cubicBezTo>
                    <a:cubicBezTo>
                      <a:pt x="41779" y="7799"/>
                      <a:pt x="42279" y="7954"/>
                      <a:pt x="42791" y="7954"/>
                    </a:cubicBezTo>
                    <a:cubicBezTo>
                      <a:pt x="43303" y="7954"/>
                      <a:pt x="43684" y="7799"/>
                      <a:pt x="43792" y="7573"/>
                    </a:cubicBezTo>
                    <a:cubicBezTo>
                      <a:pt x="44089" y="7799"/>
                      <a:pt x="44601" y="7954"/>
                      <a:pt x="45113" y="7954"/>
                    </a:cubicBezTo>
                    <a:cubicBezTo>
                      <a:pt x="45566" y="7954"/>
                      <a:pt x="45911" y="7835"/>
                      <a:pt x="46054" y="7644"/>
                    </a:cubicBezTo>
                    <a:lnTo>
                      <a:pt x="4263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3" name="Google Shape;13263;p35"/>
              <p:cNvSpPr/>
              <p:nvPr/>
            </p:nvSpPr>
            <p:spPr>
              <a:xfrm>
                <a:off x="10015204" y="2784464"/>
                <a:ext cx="3594734" cy="46349"/>
              </a:xfrm>
              <a:custGeom>
                <a:avLst/>
                <a:gdLst/>
                <a:ahLst/>
                <a:cxnLst/>
                <a:rect l="l" t="t" r="r" b="b"/>
                <a:pathLst>
                  <a:path w="44363" h="572" extrusionOk="0">
                    <a:moveTo>
                      <a:pt x="1846" y="0"/>
                    </a:moveTo>
                    <a:lnTo>
                      <a:pt x="1774" y="60"/>
                    </a:lnTo>
                    <a:cubicBezTo>
                      <a:pt x="1440" y="305"/>
                      <a:pt x="971" y="404"/>
                      <a:pt x="556" y="404"/>
                    </a:cubicBezTo>
                    <a:cubicBezTo>
                      <a:pt x="365" y="404"/>
                      <a:pt x="186" y="383"/>
                      <a:pt x="36" y="345"/>
                    </a:cubicBezTo>
                    <a:lnTo>
                      <a:pt x="0" y="488"/>
                    </a:lnTo>
                    <a:cubicBezTo>
                      <a:pt x="164" y="531"/>
                      <a:pt x="356" y="555"/>
                      <a:pt x="559" y="555"/>
                    </a:cubicBezTo>
                    <a:cubicBezTo>
                      <a:pt x="976" y="555"/>
                      <a:pt x="1441" y="455"/>
                      <a:pt x="1810" y="215"/>
                    </a:cubicBezTo>
                    <a:cubicBezTo>
                      <a:pt x="1917" y="369"/>
                      <a:pt x="2119" y="465"/>
                      <a:pt x="2393" y="524"/>
                    </a:cubicBezTo>
                    <a:cubicBezTo>
                      <a:pt x="2517" y="549"/>
                      <a:pt x="2658" y="563"/>
                      <a:pt x="2807" y="563"/>
                    </a:cubicBezTo>
                    <a:cubicBezTo>
                      <a:pt x="3221" y="563"/>
                      <a:pt x="3702" y="459"/>
                      <a:pt x="4060" y="215"/>
                    </a:cubicBezTo>
                    <a:cubicBezTo>
                      <a:pt x="4191" y="369"/>
                      <a:pt x="4405" y="476"/>
                      <a:pt x="4691" y="536"/>
                    </a:cubicBezTo>
                    <a:cubicBezTo>
                      <a:pt x="4813" y="557"/>
                      <a:pt x="4940" y="567"/>
                      <a:pt x="5067" y="567"/>
                    </a:cubicBezTo>
                    <a:cubicBezTo>
                      <a:pt x="5524" y="567"/>
                      <a:pt x="5994" y="438"/>
                      <a:pt x="6310" y="215"/>
                    </a:cubicBezTo>
                    <a:cubicBezTo>
                      <a:pt x="6453" y="381"/>
                      <a:pt x="6703" y="488"/>
                      <a:pt x="7013" y="536"/>
                    </a:cubicBezTo>
                    <a:cubicBezTo>
                      <a:pt x="7121" y="553"/>
                      <a:pt x="7232" y="561"/>
                      <a:pt x="7345" y="561"/>
                    </a:cubicBezTo>
                    <a:cubicBezTo>
                      <a:pt x="7793" y="561"/>
                      <a:pt x="8259" y="433"/>
                      <a:pt x="8573" y="215"/>
                    </a:cubicBezTo>
                    <a:cubicBezTo>
                      <a:pt x="8727" y="381"/>
                      <a:pt x="8989" y="500"/>
                      <a:pt x="9323" y="548"/>
                    </a:cubicBezTo>
                    <a:cubicBezTo>
                      <a:pt x="9422" y="561"/>
                      <a:pt x="9522" y="567"/>
                      <a:pt x="9623" y="567"/>
                    </a:cubicBezTo>
                    <a:cubicBezTo>
                      <a:pt x="10075" y="567"/>
                      <a:pt x="10521" y="439"/>
                      <a:pt x="10823" y="215"/>
                    </a:cubicBezTo>
                    <a:cubicBezTo>
                      <a:pt x="11001" y="393"/>
                      <a:pt x="11287" y="512"/>
                      <a:pt x="11644" y="548"/>
                    </a:cubicBezTo>
                    <a:cubicBezTo>
                      <a:pt x="11730" y="557"/>
                      <a:pt x="11817" y="562"/>
                      <a:pt x="11903" y="562"/>
                    </a:cubicBezTo>
                    <a:cubicBezTo>
                      <a:pt x="12354" y="562"/>
                      <a:pt x="12795" y="434"/>
                      <a:pt x="13085" y="215"/>
                    </a:cubicBezTo>
                    <a:cubicBezTo>
                      <a:pt x="13264" y="405"/>
                      <a:pt x="13585" y="524"/>
                      <a:pt x="13966" y="560"/>
                    </a:cubicBezTo>
                    <a:cubicBezTo>
                      <a:pt x="14023" y="564"/>
                      <a:pt x="14080" y="566"/>
                      <a:pt x="14137" y="566"/>
                    </a:cubicBezTo>
                    <a:cubicBezTo>
                      <a:pt x="14602" y="566"/>
                      <a:pt x="15049" y="437"/>
                      <a:pt x="15335" y="215"/>
                    </a:cubicBezTo>
                    <a:cubicBezTo>
                      <a:pt x="15538" y="417"/>
                      <a:pt x="15883" y="536"/>
                      <a:pt x="16288" y="560"/>
                    </a:cubicBezTo>
                    <a:cubicBezTo>
                      <a:pt x="16344" y="564"/>
                      <a:pt x="16399" y="566"/>
                      <a:pt x="16454" y="566"/>
                    </a:cubicBezTo>
                    <a:cubicBezTo>
                      <a:pt x="16904" y="566"/>
                      <a:pt x="17322" y="437"/>
                      <a:pt x="17598" y="215"/>
                    </a:cubicBezTo>
                    <a:cubicBezTo>
                      <a:pt x="17812" y="417"/>
                      <a:pt x="18181" y="548"/>
                      <a:pt x="18610" y="560"/>
                    </a:cubicBezTo>
                    <a:cubicBezTo>
                      <a:pt x="18648" y="562"/>
                      <a:pt x="18687" y="563"/>
                      <a:pt x="18726" y="563"/>
                    </a:cubicBezTo>
                    <a:cubicBezTo>
                      <a:pt x="19181" y="563"/>
                      <a:pt x="19595" y="434"/>
                      <a:pt x="19848" y="215"/>
                    </a:cubicBezTo>
                    <a:cubicBezTo>
                      <a:pt x="20086" y="429"/>
                      <a:pt x="20491" y="560"/>
                      <a:pt x="20943" y="560"/>
                    </a:cubicBezTo>
                    <a:cubicBezTo>
                      <a:pt x="20963" y="560"/>
                      <a:pt x="20983" y="561"/>
                      <a:pt x="21003" y="561"/>
                    </a:cubicBezTo>
                    <a:cubicBezTo>
                      <a:pt x="21455" y="561"/>
                      <a:pt x="21859" y="431"/>
                      <a:pt x="22098" y="215"/>
                    </a:cubicBezTo>
                    <a:cubicBezTo>
                      <a:pt x="22360" y="441"/>
                      <a:pt x="22777" y="560"/>
                      <a:pt x="23241" y="560"/>
                    </a:cubicBezTo>
                    <a:lnTo>
                      <a:pt x="23265" y="560"/>
                    </a:lnTo>
                    <a:cubicBezTo>
                      <a:pt x="23717" y="560"/>
                      <a:pt x="24122" y="429"/>
                      <a:pt x="24360" y="215"/>
                    </a:cubicBezTo>
                    <a:cubicBezTo>
                      <a:pt x="24613" y="434"/>
                      <a:pt x="25027" y="563"/>
                      <a:pt x="25473" y="563"/>
                    </a:cubicBezTo>
                    <a:cubicBezTo>
                      <a:pt x="25511" y="563"/>
                      <a:pt x="25549" y="562"/>
                      <a:pt x="25587" y="560"/>
                    </a:cubicBezTo>
                    <a:cubicBezTo>
                      <a:pt x="26027" y="548"/>
                      <a:pt x="26396" y="417"/>
                      <a:pt x="26611" y="215"/>
                    </a:cubicBezTo>
                    <a:cubicBezTo>
                      <a:pt x="26886" y="437"/>
                      <a:pt x="27304" y="566"/>
                      <a:pt x="27754" y="566"/>
                    </a:cubicBezTo>
                    <a:cubicBezTo>
                      <a:pt x="27809" y="566"/>
                      <a:pt x="27865" y="564"/>
                      <a:pt x="27920" y="560"/>
                    </a:cubicBezTo>
                    <a:cubicBezTo>
                      <a:pt x="28325" y="536"/>
                      <a:pt x="28670" y="417"/>
                      <a:pt x="28873" y="215"/>
                    </a:cubicBezTo>
                    <a:cubicBezTo>
                      <a:pt x="29159" y="437"/>
                      <a:pt x="29606" y="566"/>
                      <a:pt x="30071" y="566"/>
                    </a:cubicBezTo>
                    <a:cubicBezTo>
                      <a:pt x="30128" y="566"/>
                      <a:pt x="30185" y="564"/>
                      <a:pt x="30242" y="560"/>
                    </a:cubicBezTo>
                    <a:cubicBezTo>
                      <a:pt x="30623" y="524"/>
                      <a:pt x="30944" y="405"/>
                      <a:pt x="31123" y="215"/>
                    </a:cubicBezTo>
                    <a:cubicBezTo>
                      <a:pt x="31413" y="434"/>
                      <a:pt x="31854" y="562"/>
                      <a:pt x="32305" y="562"/>
                    </a:cubicBezTo>
                    <a:cubicBezTo>
                      <a:pt x="32391" y="562"/>
                      <a:pt x="32478" y="557"/>
                      <a:pt x="32564" y="548"/>
                    </a:cubicBezTo>
                    <a:cubicBezTo>
                      <a:pt x="32921" y="512"/>
                      <a:pt x="33207" y="393"/>
                      <a:pt x="33385" y="215"/>
                    </a:cubicBezTo>
                    <a:cubicBezTo>
                      <a:pt x="33678" y="439"/>
                      <a:pt x="34130" y="567"/>
                      <a:pt x="34585" y="567"/>
                    </a:cubicBezTo>
                    <a:cubicBezTo>
                      <a:pt x="34685" y="567"/>
                      <a:pt x="34786" y="561"/>
                      <a:pt x="34885" y="548"/>
                    </a:cubicBezTo>
                    <a:cubicBezTo>
                      <a:pt x="35219" y="500"/>
                      <a:pt x="35481" y="381"/>
                      <a:pt x="35636" y="215"/>
                    </a:cubicBezTo>
                    <a:cubicBezTo>
                      <a:pt x="35949" y="433"/>
                      <a:pt x="36408" y="561"/>
                      <a:pt x="36858" y="561"/>
                    </a:cubicBezTo>
                    <a:cubicBezTo>
                      <a:pt x="36972" y="561"/>
                      <a:pt x="37085" y="553"/>
                      <a:pt x="37195" y="536"/>
                    </a:cubicBezTo>
                    <a:cubicBezTo>
                      <a:pt x="37505" y="488"/>
                      <a:pt x="37755" y="381"/>
                      <a:pt x="37886" y="215"/>
                    </a:cubicBezTo>
                    <a:cubicBezTo>
                      <a:pt x="38212" y="438"/>
                      <a:pt x="38683" y="567"/>
                      <a:pt x="39135" y="567"/>
                    </a:cubicBezTo>
                    <a:cubicBezTo>
                      <a:pt x="39261" y="567"/>
                      <a:pt x="39386" y="557"/>
                      <a:pt x="39505" y="536"/>
                    </a:cubicBezTo>
                    <a:cubicBezTo>
                      <a:pt x="39791" y="476"/>
                      <a:pt x="40017" y="369"/>
                      <a:pt x="40148" y="215"/>
                    </a:cubicBezTo>
                    <a:cubicBezTo>
                      <a:pt x="40506" y="459"/>
                      <a:pt x="40987" y="563"/>
                      <a:pt x="41401" y="563"/>
                    </a:cubicBezTo>
                    <a:cubicBezTo>
                      <a:pt x="41551" y="563"/>
                      <a:pt x="41692" y="549"/>
                      <a:pt x="41815" y="524"/>
                    </a:cubicBezTo>
                    <a:cubicBezTo>
                      <a:pt x="42089" y="465"/>
                      <a:pt x="42279" y="369"/>
                      <a:pt x="42398" y="226"/>
                    </a:cubicBezTo>
                    <a:cubicBezTo>
                      <a:pt x="42720" y="465"/>
                      <a:pt x="43148" y="572"/>
                      <a:pt x="43553" y="572"/>
                    </a:cubicBezTo>
                    <a:cubicBezTo>
                      <a:pt x="43839" y="572"/>
                      <a:pt x="44137" y="512"/>
                      <a:pt x="44363" y="417"/>
                    </a:cubicBezTo>
                    <a:lnTo>
                      <a:pt x="44303" y="286"/>
                    </a:lnTo>
                    <a:cubicBezTo>
                      <a:pt x="44088" y="374"/>
                      <a:pt x="43818" y="426"/>
                      <a:pt x="43541" y="426"/>
                    </a:cubicBezTo>
                    <a:cubicBezTo>
                      <a:pt x="43143" y="426"/>
                      <a:pt x="42729" y="319"/>
                      <a:pt x="42434" y="60"/>
                    </a:cubicBezTo>
                    <a:lnTo>
                      <a:pt x="42363" y="0"/>
                    </a:lnTo>
                    <a:lnTo>
                      <a:pt x="42315" y="84"/>
                    </a:lnTo>
                    <a:cubicBezTo>
                      <a:pt x="42232" y="215"/>
                      <a:pt x="42053" y="322"/>
                      <a:pt x="41791" y="381"/>
                    </a:cubicBezTo>
                    <a:cubicBezTo>
                      <a:pt x="41666" y="406"/>
                      <a:pt x="41533" y="418"/>
                      <a:pt x="41398" y="418"/>
                    </a:cubicBezTo>
                    <a:cubicBezTo>
                      <a:pt x="40954" y="418"/>
                      <a:pt x="40482" y="288"/>
                      <a:pt x="40172" y="60"/>
                    </a:cubicBezTo>
                    <a:lnTo>
                      <a:pt x="40112" y="12"/>
                    </a:lnTo>
                    <a:lnTo>
                      <a:pt x="40065" y="72"/>
                    </a:lnTo>
                    <a:cubicBezTo>
                      <a:pt x="39969" y="226"/>
                      <a:pt x="39767" y="334"/>
                      <a:pt x="39481" y="381"/>
                    </a:cubicBezTo>
                    <a:cubicBezTo>
                      <a:pt x="39367" y="402"/>
                      <a:pt x="39246" y="412"/>
                      <a:pt x="39123" y="412"/>
                    </a:cubicBezTo>
                    <a:cubicBezTo>
                      <a:pt x="38681" y="412"/>
                      <a:pt x="38210" y="283"/>
                      <a:pt x="37922" y="60"/>
                    </a:cubicBezTo>
                    <a:lnTo>
                      <a:pt x="37862" y="12"/>
                    </a:lnTo>
                    <a:lnTo>
                      <a:pt x="37814" y="72"/>
                    </a:lnTo>
                    <a:cubicBezTo>
                      <a:pt x="37707" y="226"/>
                      <a:pt x="37481" y="345"/>
                      <a:pt x="37171" y="393"/>
                    </a:cubicBezTo>
                    <a:cubicBezTo>
                      <a:pt x="37069" y="409"/>
                      <a:pt x="36963" y="417"/>
                      <a:pt x="36856" y="417"/>
                    </a:cubicBezTo>
                    <a:cubicBezTo>
                      <a:pt x="36408" y="417"/>
                      <a:pt x="35950" y="281"/>
                      <a:pt x="35671" y="60"/>
                    </a:cubicBezTo>
                    <a:lnTo>
                      <a:pt x="35612" y="12"/>
                    </a:lnTo>
                    <a:lnTo>
                      <a:pt x="35564" y="72"/>
                    </a:lnTo>
                    <a:cubicBezTo>
                      <a:pt x="35445" y="238"/>
                      <a:pt x="35183" y="357"/>
                      <a:pt x="34862" y="393"/>
                    </a:cubicBezTo>
                    <a:cubicBezTo>
                      <a:pt x="34764" y="406"/>
                      <a:pt x="34666" y="412"/>
                      <a:pt x="34567" y="412"/>
                    </a:cubicBezTo>
                    <a:cubicBezTo>
                      <a:pt x="34123" y="412"/>
                      <a:pt x="33684" y="284"/>
                      <a:pt x="33421" y="60"/>
                    </a:cubicBezTo>
                    <a:lnTo>
                      <a:pt x="33361" y="12"/>
                    </a:lnTo>
                    <a:lnTo>
                      <a:pt x="33314" y="72"/>
                    </a:lnTo>
                    <a:cubicBezTo>
                      <a:pt x="33183" y="250"/>
                      <a:pt x="32897" y="369"/>
                      <a:pt x="32552" y="405"/>
                    </a:cubicBezTo>
                    <a:cubicBezTo>
                      <a:pt x="32481" y="411"/>
                      <a:pt x="32409" y="415"/>
                      <a:pt x="32337" y="415"/>
                    </a:cubicBezTo>
                    <a:cubicBezTo>
                      <a:pt x="31881" y="415"/>
                      <a:pt x="31428" y="286"/>
                      <a:pt x="31171" y="60"/>
                    </a:cubicBezTo>
                    <a:lnTo>
                      <a:pt x="31111" y="12"/>
                    </a:lnTo>
                    <a:lnTo>
                      <a:pt x="31064" y="72"/>
                    </a:lnTo>
                    <a:cubicBezTo>
                      <a:pt x="30909" y="250"/>
                      <a:pt x="30611" y="381"/>
                      <a:pt x="30230" y="405"/>
                    </a:cubicBezTo>
                    <a:cubicBezTo>
                      <a:pt x="30164" y="411"/>
                      <a:pt x="30098" y="414"/>
                      <a:pt x="30032" y="414"/>
                    </a:cubicBezTo>
                    <a:cubicBezTo>
                      <a:pt x="29587" y="414"/>
                      <a:pt x="29157" y="278"/>
                      <a:pt x="28908" y="60"/>
                    </a:cubicBezTo>
                    <a:lnTo>
                      <a:pt x="28861" y="12"/>
                    </a:lnTo>
                    <a:lnTo>
                      <a:pt x="28801" y="72"/>
                    </a:lnTo>
                    <a:cubicBezTo>
                      <a:pt x="28635" y="262"/>
                      <a:pt x="28313" y="393"/>
                      <a:pt x="27908" y="417"/>
                    </a:cubicBezTo>
                    <a:cubicBezTo>
                      <a:pt x="27872" y="419"/>
                      <a:pt x="27836" y="419"/>
                      <a:pt x="27800" y="419"/>
                    </a:cubicBezTo>
                    <a:cubicBezTo>
                      <a:pt x="27339" y="419"/>
                      <a:pt x="26901" y="281"/>
                      <a:pt x="26658" y="60"/>
                    </a:cubicBezTo>
                    <a:lnTo>
                      <a:pt x="26611" y="12"/>
                    </a:lnTo>
                    <a:lnTo>
                      <a:pt x="26551" y="60"/>
                    </a:lnTo>
                    <a:cubicBezTo>
                      <a:pt x="26372" y="274"/>
                      <a:pt x="26015" y="405"/>
                      <a:pt x="25587" y="417"/>
                    </a:cubicBezTo>
                    <a:cubicBezTo>
                      <a:pt x="25566" y="417"/>
                      <a:pt x="25546" y="418"/>
                      <a:pt x="25525" y="418"/>
                    </a:cubicBezTo>
                    <a:cubicBezTo>
                      <a:pt x="25061" y="418"/>
                      <a:pt x="24636" y="288"/>
                      <a:pt x="24408" y="60"/>
                    </a:cubicBezTo>
                    <a:lnTo>
                      <a:pt x="24360" y="12"/>
                    </a:lnTo>
                    <a:lnTo>
                      <a:pt x="24301" y="60"/>
                    </a:lnTo>
                    <a:cubicBezTo>
                      <a:pt x="24098" y="274"/>
                      <a:pt x="23717" y="405"/>
                      <a:pt x="23265" y="417"/>
                    </a:cubicBezTo>
                    <a:cubicBezTo>
                      <a:pt x="22801" y="417"/>
                      <a:pt x="22372" y="286"/>
                      <a:pt x="22158" y="60"/>
                    </a:cubicBezTo>
                    <a:lnTo>
                      <a:pt x="22098" y="12"/>
                    </a:lnTo>
                    <a:lnTo>
                      <a:pt x="22050" y="60"/>
                    </a:lnTo>
                    <a:cubicBezTo>
                      <a:pt x="21836" y="286"/>
                      <a:pt x="21408" y="417"/>
                      <a:pt x="20943" y="417"/>
                    </a:cubicBezTo>
                    <a:cubicBezTo>
                      <a:pt x="20491" y="405"/>
                      <a:pt x="20110" y="274"/>
                      <a:pt x="19907" y="60"/>
                    </a:cubicBezTo>
                    <a:lnTo>
                      <a:pt x="19848" y="12"/>
                    </a:lnTo>
                    <a:lnTo>
                      <a:pt x="19800" y="60"/>
                    </a:lnTo>
                    <a:cubicBezTo>
                      <a:pt x="19572" y="288"/>
                      <a:pt x="19147" y="418"/>
                      <a:pt x="18683" y="418"/>
                    </a:cubicBezTo>
                    <a:cubicBezTo>
                      <a:pt x="18662" y="418"/>
                      <a:pt x="18642" y="417"/>
                      <a:pt x="18621" y="417"/>
                    </a:cubicBezTo>
                    <a:cubicBezTo>
                      <a:pt x="18193" y="405"/>
                      <a:pt x="17836" y="274"/>
                      <a:pt x="17657" y="60"/>
                    </a:cubicBezTo>
                    <a:lnTo>
                      <a:pt x="17598" y="12"/>
                    </a:lnTo>
                    <a:lnTo>
                      <a:pt x="17550" y="60"/>
                    </a:lnTo>
                    <a:cubicBezTo>
                      <a:pt x="17307" y="281"/>
                      <a:pt x="16869" y="419"/>
                      <a:pt x="16408" y="419"/>
                    </a:cubicBezTo>
                    <a:cubicBezTo>
                      <a:pt x="16372" y="419"/>
                      <a:pt x="16336" y="419"/>
                      <a:pt x="16300" y="417"/>
                    </a:cubicBezTo>
                    <a:cubicBezTo>
                      <a:pt x="15895" y="393"/>
                      <a:pt x="15562" y="262"/>
                      <a:pt x="15395" y="72"/>
                    </a:cubicBezTo>
                    <a:lnTo>
                      <a:pt x="15347" y="12"/>
                    </a:lnTo>
                    <a:lnTo>
                      <a:pt x="15300" y="60"/>
                    </a:lnTo>
                    <a:cubicBezTo>
                      <a:pt x="15051" y="278"/>
                      <a:pt x="14621" y="414"/>
                      <a:pt x="14176" y="414"/>
                    </a:cubicBezTo>
                    <a:cubicBezTo>
                      <a:pt x="14110" y="414"/>
                      <a:pt x="14044" y="411"/>
                      <a:pt x="13978" y="405"/>
                    </a:cubicBezTo>
                    <a:cubicBezTo>
                      <a:pt x="13597" y="381"/>
                      <a:pt x="13299" y="250"/>
                      <a:pt x="13145" y="72"/>
                    </a:cubicBezTo>
                    <a:lnTo>
                      <a:pt x="13097" y="12"/>
                    </a:lnTo>
                    <a:lnTo>
                      <a:pt x="13037" y="60"/>
                    </a:lnTo>
                    <a:cubicBezTo>
                      <a:pt x="12785" y="282"/>
                      <a:pt x="12344" y="418"/>
                      <a:pt x="11896" y="418"/>
                    </a:cubicBezTo>
                    <a:cubicBezTo>
                      <a:pt x="11816" y="418"/>
                      <a:pt x="11736" y="414"/>
                      <a:pt x="11656" y="405"/>
                    </a:cubicBezTo>
                    <a:cubicBezTo>
                      <a:pt x="11311" y="369"/>
                      <a:pt x="11025" y="250"/>
                      <a:pt x="10894" y="72"/>
                    </a:cubicBezTo>
                    <a:lnTo>
                      <a:pt x="10847" y="12"/>
                    </a:lnTo>
                    <a:lnTo>
                      <a:pt x="10787" y="60"/>
                    </a:lnTo>
                    <a:cubicBezTo>
                      <a:pt x="10514" y="284"/>
                      <a:pt x="10082" y="412"/>
                      <a:pt x="9640" y="412"/>
                    </a:cubicBezTo>
                    <a:cubicBezTo>
                      <a:pt x="9542" y="412"/>
                      <a:pt x="9444" y="406"/>
                      <a:pt x="9347" y="393"/>
                    </a:cubicBezTo>
                    <a:cubicBezTo>
                      <a:pt x="9013" y="357"/>
                      <a:pt x="8763" y="238"/>
                      <a:pt x="8644" y="72"/>
                    </a:cubicBezTo>
                    <a:lnTo>
                      <a:pt x="8596" y="12"/>
                    </a:lnTo>
                    <a:lnTo>
                      <a:pt x="8537" y="60"/>
                    </a:lnTo>
                    <a:cubicBezTo>
                      <a:pt x="8248" y="281"/>
                      <a:pt x="7789" y="417"/>
                      <a:pt x="7346" y="417"/>
                    </a:cubicBezTo>
                    <a:cubicBezTo>
                      <a:pt x="7241" y="417"/>
                      <a:pt x="7137" y="409"/>
                      <a:pt x="7037" y="393"/>
                    </a:cubicBezTo>
                    <a:cubicBezTo>
                      <a:pt x="6727" y="345"/>
                      <a:pt x="6501" y="226"/>
                      <a:pt x="6394" y="72"/>
                    </a:cubicBezTo>
                    <a:lnTo>
                      <a:pt x="6346" y="12"/>
                    </a:lnTo>
                    <a:lnTo>
                      <a:pt x="6287" y="60"/>
                    </a:lnTo>
                    <a:cubicBezTo>
                      <a:pt x="5998" y="283"/>
                      <a:pt x="5527" y="412"/>
                      <a:pt x="5085" y="412"/>
                    </a:cubicBezTo>
                    <a:cubicBezTo>
                      <a:pt x="4962" y="412"/>
                      <a:pt x="4841" y="402"/>
                      <a:pt x="4727" y="381"/>
                    </a:cubicBezTo>
                    <a:cubicBezTo>
                      <a:pt x="4441" y="334"/>
                      <a:pt x="4239" y="226"/>
                      <a:pt x="4143" y="72"/>
                    </a:cubicBezTo>
                    <a:lnTo>
                      <a:pt x="4096" y="12"/>
                    </a:lnTo>
                    <a:lnTo>
                      <a:pt x="4036" y="60"/>
                    </a:lnTo>
                    <a:cubicBezTo>
                      <a:pt x="3726" y="288"/>
                      <a:pt x="3254" y="418"/>
                      <a:pt x="2810" y="418"/>
                    </a:cubicBezTo>
                    <a:cubicBezTo>
                      <a:pt x="2675" y="418"/>
                      <a:pt x="2542" y="406"/>
                      <a:pt x="2417" y="381"/>
                    </a:cubicBezTo>
                    <a:cubicBezTo>
                      <a:pt x="2155" y="322"/>
                      <a:pt x="1965" y="215"/>
                      <a:pt x="1893" y="72"/>
                    </a:cubicBezTo>
                    <a:lnTo>
                      <a:pt x="184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4" name="Google Shape;13264;p35"/>
              <p:cNvSpPr/>
              <p:nvPr/>
            </p:nvSpPr>
            <p:spPr>
              <a:xfrm>
                <a:off x="10060499" y="2682204"/>
                <a:ext cx="3500253" cy="43756"/>
              </a:xfrm>
              <a:custGeom>
                <a:avLst/>
                <a:gdLst/>
                <a:ahLst/>
                <a:cxnLst/>
                <a:rect l="l" t="t" r="r" b="b"/>
                <a:pathLst>
                  <a:path w="43197" h="540" extrusionOk="0">
                    <a:moveTo>
                      <a:pt x="1799" y="0"/>
                    </a:moveTo>
                    <a:lnTo>
                      <a:pt x="1739" y="48"/>
                    </a:lnTo>
                    <a:cubicBezTo>
                      <a:pt x="1401" y="278"/>
                      <a:pt x="938" y="378"/>
                      <a:pt x="531" y="378"/>
                    </a:cubicBezTo>
                    <a:cubicBezTo>
                      <a:pt x="350" y="378"/>
                      <a:pt x="179" y="358"/>
                      <a:pt x="36" y="322"/>
                    </a:cubicBezTo>
                    <a:lnTo>
                      <a:pt x="1" y="464"/>
                    </a:lnTo>
                    <a:cubicBezTo>
                      <a:pt x="157" y="507"/>
                      <a:pt x="341" y="529"/>
                      <a:pt x="536" y="529"/>
                    </a:cubicBezTo>
                    <a:cubicBezTo>
                      <a:pt x="947" y="529"/>
                      <a:pt x="1407" y="429"/>
                      <a:pt x="1763" y="203"/>
                    </a:cubicBezTo>
                    <a:cubicBezTo>
                      <a:pt x="1870" y="345"/>
                      <a:pt x="2072" y="441"/>
                      <a:pt x="2334" y="500"/>
                    </a:cubicBezTo>
                    <a:cubicBezTo>
                      <a:pt x="2451" y="525"/>
                      <a:pt x="2584" y="537"/>
                      <a:pt x="2726" y="537"/>
                    </a:cubicBezTo>
                    <a:cubicBezTo>
                      <a:pt x="3133" y="537"/>
                      <a:pt x="3609" y="432"/>
                      <a:pt x="3954" y="203"/>
                    </a:cubicBezTo>
                    <a:cubicBezTo>
                      <a:pt x="4085" y="357"/>
                      <a:pt x="4299" y="453"/>
                      <a:pt x="4585" y="500"/>
                    </a:cubicBezTo>
                    <a:cubicBezTo>
                      <a:pt x="4708" y="522"/>
                      <a:pt x="4836" y="533"/>
                      <a:pt x="4965" y="533"/>
                    </a:cubicBezTo>
                    <a:cubicBezTo>
                      <a:pt x="5398" y="533"/>
                      <a:pt x="5844" y="414"/>
                      <a:pt x="6156" y="203"/>
                    </a:cubicBezTo>
                    <a:cubicBezTo>
                      <a:pt x="6299" y="357"/>
                      <a:pt x="6537" y="464"/>
                      <a:pt x="6835" y="512"/>
                    </a:cubicBezTo>
                    <a:cubicBezTo>
                      <a:pt x="6943" y="529"/>
                      <a:pt x="7055" y="537"/>
                      <a:pt x="7167" y="537"/>
                    </a:cubicBezTo>
                    <a:cubicBezTo>
                      <a:pt x="7607" y="537"/>
                      <a:pt x="8055" y="411"/>
                      <a:pt x="8359" y="203"/>
                    </a:cubicBezTo>
                    <a:cubicBezTo>
                      <a:pt x="8502" y="369"/>
                      <a:pt x="8764" y="476"/>
                      <a:pt x="9085" y="524"/>
                    </a:cubicBezTo>
                    <a:cubicBezTo>
                      <a:pt x="9176" y="534"/>
                      <a:pt x="9268" y="539"/>
                      <a:pt x="9360" y="539"/>
                    </a:cubicBezTo>
                    <a:cubicBezTo>
                      <a:pt x="9809" y="539"/>
                      <a:pt x="10253" y="420"/>
                      <a:pt x="10550" y="203"/>
                    </a:cubicBezTo>
                    <a:cubicBezTo>
                      <a:pt x="10716" y="381"/>
                      <a:pt x="11002" y="488"/>
                      <a:pt x="11347" y="524"/>
                    </a:cubicBezTo>
                    <a:cubicBezTo>
                      <a:pt x="11432" y="534"/>
                      <a:pt x="11517" y="538"/>
                      <a:pt x="11601" y="538"/>
                    </a:cubicBezTo>
                    <a:cubicBezTo>
                      <a:pt x="12042" y="538"/>
                      <a:pt x="12473" y="412"/>
                      <a:pt x="12752" y="203"/>
                    </a:cubicBezTo>
                    <a:cubicBezTo>
                      <a:pt x="12931" y="381"/>
                      <a:pt x="13240" y="500"/>
                      <a:pt x="13610" y="524"/>
                    </a:cubicBezTo>
                    <a:cubicBezTo>
                      <a:pt x="13680" y="531"/>
                      <a:pt x="13750" y="534"/>
                      <a:pt x="13820" y="534"/>
                    </a:cubicBezTo>
                    <a:cubicBezTo>
                      <a:pt x="14258" y="534"/>
                      <a:pt x="14678" y="408"/>
                      <a:pt x="14955" y="203"/>
                    </a:cubicBezTo>
                    <a:cubicBezTo>
                      <a:pt x="15145" y="393"/>
                      <a:pt x="15479" y="512"/>
                      <a:pt x="15872" y="536"/>
                    </a:cubicBezTo>
                    <a:cubicBezTo>
                      <a:pt x="15914" y="538"/>
                      <a:pt x="15956" y="539"/>
                      <a:pt x="15997" y="539"/>
                    </a:cubicBezTo>
                    <a:cubicBezTo>
                      <a:pt x="16452" y="539"/>
                      <a:pt x="16884" y="421"/>
                      <a:pt x="17146" y="203"/>
                    </a:cubicBezTo>
                    <a:cubicBezTo>
                      <a:pt x="17360" y="405"/>
                      <a:pt x="17717" y="524"/>
                      <a:pt x="18146" y="536"/>
                    </a:cubicBezTo>
                    <a:cubicBezTo>
                      <a:pt x="18168" y="536"/>
                      <a:pt x="18189" y="537"/>
                      <a:pt x="18211" y="537"/>
                    </a:cubicBezTo>
                    <a:cubicBezTo>
                      <a:pt x="18663" y="537"/>
                      <a:pt x="19087" y="418"/>
                      <a:pt x="19348" y="203"/>
                    </a:cubicBezTo>
                    <a:cubicBezTo>
                      <a:pt x="19575" y="405"/>
                      <a:pt x="19967" y="536"/>
                      <a:pt x="20408" y="536"/>
                    </a:cubicBezTo>
                    <a:cubicBezTo>
                      <a:pt x="20872" y="536"/>
                      <a:pt x="21289" y="417"/>
                      <a:pt x="21539" y="203"/>
                    </a:cubicBezTo>
                    <a:cubicBezTo>
                      <a:pt x="21790" y="408"/>
                      <a:pt x="22172" y="537"/>
                      <a:pt x="22622" y="537"/>
                    </a:cubicBezTo>
                    <a:cubicBezTo>
                      <a:pt x="22642" y="537"/>
                      <a:pt x="22662" y="536"/>
                      <a:pt x="22682" y="536"/>
                    </a:cubicBezTo>
                    <a:cubicBezTo>
                      <a:pt x="23123" y="536"/>
                      <a:pt x="23504" y="405"/>
                      <a:pt x="23742" y="203"/>
                    </a:cubicBezTo>
                    <a:cubicBezTo>
                      <a:pt x="24003" y="418"/>
                      <a:pt x="24427" y="537"/>
                      <a:pt x="24879" y="537"/>
                    </a:cubicBezTo>
                    <a:cubicBezTo>
                      <a:pt x="24901" y="537"/>
                      <a:pt x="24923" y="536"/>
                      <a:pt x="24944" y="536"/>
                    </a:cubicBezTo>
                    <a:cubicBezTo>
                      <a:pt x="25373" y="524"/>
                      <a:pt x="25730" y="405"/>
                      <a:pt x="25944" y="203"/>
                    </a:cubicBezTo>
                    <a:cubicBezTo>
                      <a:pt x="26206" y="421"/>
                      <a:pt x="26628" y="539"/>
                      <a:pt x="27081" y="539"/>
                    </a:cubicBezTo>
                    <a:cubicBezTo>
                      <a:pt x="27123" y="539"/>
                      <a:pt x="27165" y="538"/>
                      <a:pt x="27206" y="536"/>
                    </a:cubicBezTo>
                    <a:cubicBezTo>
                      <a:pt x="27611" y="512"/>
                      <a:pt x="27945" y="393"/>
                      <a:pt x="28135" y="203"/>
                    </a:cubicBezTo>
                    <a:cubicBezTo>
                      <a:pt x="28413" y="408"/>
                      <a:pt x="28832" y="534"/>
                      <a:pt x="29270" y="534"/>
                    </a:cubicBezTo>
                    <a:cubicBezTo>
                      <a:pt x="29340" y="534"/>
                      <a:pt x="29410" y="531"/>
                      <a:pt x="29481" y="524"/>
                    </a:cubicBezTo>
                    <a:cubicBezTo>
                      <a:pt x="29850" y="500"/>
                      <a:pt x="30159" y="381"/>
                      <a:pt x="30338" y="203"/>
                    </a:cubicBezTo>
                    <a:cubicBezTo>
                      <a:pt x="30617" y="412"/>
                      <a:pt x="31040" y="538"/>
                      <a:pt x="31485" y="538"/>
                    </a:cubicBezTo>
                    <a:cubicBezTo>
                      <a:pt x="31570" y="538"/>
                      <a:pt x="31656" y="534"/>
                      <a:pt x="31743" y="524"/>
                    </a:cubicBezTo>
                    <a:cubicBezTo>
                      <a:pt x="32088" y="488"/>
                      <a:pt x="32374" y="381"/>
                      <a:pt x="32540" y="203"/>
                    </a:cubicBezTo>
                    <a:cubicBezTo>
                      <a:pt x="32837" y="420"/>
                      <a:pt x="33282" y="539"/>
                      <a:pt x="33724" y="539"/>
                    </a:cubicBezTo>
                    <a:cubicBezTo>
                      <a:pt x="33814" y="539"/>
                      <a:pt x="33904" y="534"/>
                      <a:pt x="33993" y="524"/>
                    </a:cubicBezTo>
                    <a:cubicBezTo>
                      <a:pt x="34326" y="476"/>
                      <a:pt x="34576" y="369"/>
                      <a:pt x="34731" y="203"/>
                    </a:cubicBezTo>
                    <a:cubicBezTo>
                      <a:pt x="35035" y="411"/>
                      <a:pt x="35483" y="537"/>
                      <a:pt x="35924" y="537"/>
                    </a:cubicBezTo>
                    <a:cubicBezTo>
                      <a:pt x="36035" y="537"/>
                      <a:pt x="36147" y="529"/>
                      <a:pt x="36255" y="512"/>
                    </a:cubicBezTo>
                    <a:cubicBezTo>
                      <a:pt x="36553" y="464"/>
                      <a:pt x="36791" y="357"/>
                      <a:pt x="36934" y="203"/>
                    </a:cubicBezTo>
                    <a:cubicBezTo>
                      <a:pt x="37243" y="417"/>
                      <a:pt x="37696" y="536"/>
                      <a:pt x="38136" y="536"/>
                    </a:cubicBezTo>
                    <a:cubicBezTo>
                      <a:pt x="38255" y="536"/>
                      <a:pt x="38386" y="524"/>
                      <a:pt x="38506" y="500"/>
                    </a:cubicBezTo>
                    <a:cubicBezTo>
                      <a:pt x="38791" y="453"/>
                      <a:pt x="39006" y="357"/>
                      <a:pt x="39137" y="203"/>
                    </a:cubicBezTo>
                    <a:cubicBezTo>
                      <a:pt x="39481" y="432"/>
                      <a:pt x="39957" y="537"/>
                      <a:pt x="40364" y="537"/>
                    </a:cubicBezTo>
                    <a:cubicBezTo>
                      <a:pt x="40506" y="537"/>
                      <a:pt x="40639" y="525"/>
                      <a:pt x="40756" y="500"/>
                    </a:cubicBezTo>
                    <a:cubicBezTo>
                      <a:pt x="41018" y="441"/>
                      <a:pt x="41220" y="345"/>
                      <a:pt x="41327" y="203"/>
                    </a:cubicBezTo>
                    <a:cubicBezTo>
                      <a:pt x="41678" y="404"/>
                      <a:pt x="42126" y="488"/>
                      <a:pt x="42535" y="488"/>
                    </a:cubicBezTo>
                    <a:cubicBezTo>
                      <a:pt x="42780" y="488"/>
                      <a:pt x="43010" y="458"/>
                      <a:pt x="43197" y="405"/>
                    </a:cubicBezTo>
                    <a:lnTo>
                      <a:pt x="43161" y="262"/>
                    </a:lnTo>
                    <a:cubicBezTo>
                      <a:pt x="42985" y="314"/>
                      <a:pt x="42768" y="342"/>
                      <a:pt x="42539" y="342"/>
                    </a:cubicBezTo>
                    <a:cubicBezTo>
                      <a:pt x="42133" y="342"/>
                      <a:pt x="41686" y="253"/>
                      <a:pt x="41351" y="48"/>
                    </a:cubicBezTo>
                    <a:lnTo>
                      <a:pt x="41292" y="0"/>
                    </a:lnTo>
                    <a:lnTo>
                      <a:pt x="41244" y="72"/>
                    </a:lnTo>
                    <a:cubicBezTo>
                      <a:pt x="41173" y="203"/>
                      <a:pt x="40982" y="298"/>
                      <a:pt x="40732" y="357"/>
                    </a:cubicBezTo>
                    <a:cubicBezTo>
                      <a:pt x="40613" y="379"/>
                      <a:pt x="40486" y="390"/>
                      <a:pt x="40356" y="390"/>
                    </a:cubicBezTo>
                    <a:cubicBezTo>
                      <a:pt x="39919" y="390"/>
                      <a:pt x="39454" y="268"/>
                      <a:pt x="39160" y="48"/>
                    </a:cubicBezTo>
                    <a:lnTo>
                      <a:pt x="39101" y="0"/>
                    </a:lnTo>
                    <a:lnTo>
                      <a:pt x="39053" y="60"/>
                    </a:lnTo>
                    <a:cubicBezTo>
                      <a:pt x="38958" y="203"/>
                      <a:pt x="38756" y="310"/>
                      <a:pt x="38482" y="357"/>
                    </a:cubicBezTo>
                    <a:cubicBezTo>
                      <a:pt x="38367" y="378"/>
                      <a:pt x="38247" y="388"/>
                      <a:pt x="38125" y="388"/>
                    </a:cubicBezTo>
                    <a:cubicBezTo>
                      <a:pt x="37694" y="388"/>
                      <a:pt x="37248" y="262"/>
                      <a:pt x="36970" y="48"/>
                    </a:cubicBezTo>
                    <a:lnTo>
                      <a:pt x="36898" y="0"/>
                    </a:lnTo>
                    <a:lnTo>
                      <a:pt x="36862" y="60"/>
                    </a:lnTo>
                    <a:cubicBezTo>
                      <a:pt x="36755" y="214"/>
                      <a:pt x="36529" y="322"/>
                      <a:pt x="36231" y="369"/>
                    </a:cubicBezTo>
                    <a:cubicBezTo>
                      <a:pt x="36136" y="382"/>
                      <a:pt x="36038" y="389"/>
                      <a:pt x="35940" y="389"/>
                    </a:cubicBezTo>
                    <a:cubicBezTo>
                      <a:pt x="35499" y="389"/>
                      <a:pt x="35049" y="262"/>
                      <a:pt x="34767" y="48"/>
                    </a:cubicBezTo>
                    <a:lnTo>
                      <a:pt x="34707" y="0"/>
                    </a:lnTo>
                    <a:lnTo>
                      <a:pt x="34660" y="60"/>
                    </a:lnTo>
                    <a:cubicBezTo>
                      <a:pt x="34541" y="214"/>
                      <a:pt x="34303" y="334"/>
                      <a:pt x="33981" y="369"/>
                    </a:cubicBezTo>
                    <a:cubicBezTo>
                      <a:pt x="33886" y="382"/>
                      <a:pt x="33789" y="389"/>
                      <a:pt x="33693" y="389"/>
                    </a:cubicBezTo>
                    <a:cubicBezTo>
                      <a:pt x="33261" y="389"/>
                      <a:pt x="32839" y="262"/>
                      <a:pt x="32576" y="48"/>
                    </a:cubicBezTo>
                    <a:lnTo>
                      <a:pt x="32517" y="0"/>
                    </a:lnTo>
                    <a:lnTo>
                      <a:pt x="32469" y="60"/>
                    </a:lnTo>
                    <a:cubicBezTo>
                      <a:pt x="32338" y="226"/>
                      <a:pt x="32064" y="345"/>
                      <a:pt x="31719" y="381"/>
                    </a:cubicBezTo>
                    <a:cubicBezTo>
                      <a:pt x="31651" y="388"/>
                      <a:pt x="31582" y="391"/>
                      <a:pt x="31512" y="391"/>
                    </a:cubicBezTo>
                    <a:cubicBezTo>
                      <a:pt x="31074" y="391"/>
                      <a:pt x="30631" y="264"/>
                      <a:pt x="30374" y="48"/>
                    </a:cubicBezTo>
                    <a:lnTo>
                      <a:pt x="30326" y="0"/>
                    </a:lnTo>
                    <a:lnTo>
                      <a:pt x="30278" y="60"/>
                    </a:lnTo>
                    <a:cubicBezTo>
                      <a:pt x="30124" y="238"/>
                      <a:pt x="29826" y="357"/>
                      <a:pt x="29469" y="381"/>
                    </a:cubicBezTo>
                    <a:cubicBezTo>
                      <a:pt x="29414" y="385"/>
                      <a:pt x="29359" y="387"/>
                      <a:pt x="29305" y="387"/>
                    </a:cubicBezTo>
                    <a:cubicBezTo>
                      <a:pt x="28860" y="387"/>
                      <a:pt x="28427" y="260"/>
                      <a:pt x="28183" y="48"/>
                    </a:cubicBezTo>
                    <a:lnTo>
                      <a:pt x="28123" y="0"/>
                    </a:lnTo>
                    <a:lnTo>
                      <a:pt x="28076" y="60"/>
                    </a:lnTo>
                    <a:cubicBezTo>
                      <a:pt x="27921" y="238"/>
                      <a:pt x="27587" y="357"/>
                      <a:pt x="27206" y="381"/>
                    </a:cubicBezTo>
                    <a:cubicBezTo>
                      <a:pt x="27153" y="385"/>
                      <a:pt x="27100" y="387"/>
                      <a:pt x="27047" y="387"/>
                    </a:cubicBezTo>
                    <a:cubicBezTo>
                      <a:pt x="26617" y="387"/>
                      <a:pt x="26215" y="260"/>
                      <a:pt x="25992" y="48"/>
                    </a:cubicBezTo>
                    <a:lnTo>
                      <a:pt x="25933" y="0"/>
                    </a:lnTo>
                    <a:lnTo>
                      <a:pt x="25885" y="60"/>
                    </a:lnTo>
                    <a:cubicBezTo>
                      <a:pt x="25706" y="250"/>
                      <a:pt x="25349" y="369"/>
                      <a:pt x="24944" y="381"/>
                    </a:cubicBezTo>
                    <a:cubicBezTo>
                      <a:pt x="24907" y="383"/>
                      <a:pt x="24870" y="384"/>
                      <a:pt x="24833" y="384"/>
                    </a:cubicBezTo>
                    <a:cubicBezTo>
                      <a:pt x="24400" y="384"/>
                      <a:pt x="24009" y="256"/>
                      <a:pt x="23789" y="48"/>
                    </a:cubicBezTo>
                    <a:lnTo>
                      <a:pt x="23742" y="0"/>
                    </a:lnTo>
                    <a:lnTo>
                      <a:pt x="23682" y="60"/>
                    </a:lnTo>
                    <a:cubicBezTo>
                      <a:pt x="23492" y="262"/>
                      <a:pt x="23111" y="381"/>
                      <a:pt x="22682" y="393"/>
                    </a:cubicBezTo>
                    <a:cubicBezTo>
                      <a:pt x="22230" y="393"/>
                      <a:pt x="21813" y="262"/>
                      <a:pt x="21599" y="48"/>
                    </a:cubicBezTo>
                    <a:lnTo>
                      <a:pt x="21539" y="0"/>
                    </a:lnTo>
                    <a:lnTo>
                      <a:pt x="21491" y="48"/>
                    </a:lnTo>
                    <a:cubicBezTo>
                      <a:pt x="21277" y="262"/>
                      <a:pt x="20860" y="393"/>
                      <a:pt x="20408" y="393"/>
                    </a:cubicBezTo>
                    <a:cubicBezTo>
                      <a:pt x="19979" y="381"/>
                      <a:pt x="19598" y="262"/>
                      <a:pt x="19408" y="60"/>
                    </a:cubicBezTo>
                    <a:lnTo>
                      <a:pt x="19348" y="0"/>
                    </a:lnTo>
                    <a:lnTo>
                      <a:pt x="19301" y="48"/>
                    </a:lnTo>
                    <a:cubicBezTo>
                      <a:pt x="19081" y="256"/>
                      <a:pt x="18690" y="384"/>
                      <a:pt x="18257" y="384"/>
                    </a:cubicBezTo>
                    <a:cubicBezTo>
                      <a:pt x="18220" y="384"/>
                      <a:pt x="18183" y="383"/>
                      <a:pt x="18146" y="381"/>
                    </a:cubicBezTo>
                    <a:cubicBezTo>
                      <a:pt x="17741" y="369"/>
                      <a:pt x="17384" y="250"/>
                      <a:pt x="17205" y="60"/>
                    </a:cubicBezTo>
                    <a:lnTo>
                      <a:pt x="17158" y="0"/>
                    </a:lnTo>
                    <a:lnTo>
                      <a:pt x="17098" y="48"/>
                    </a:lnTo>
                    <a:cubicBezTo>
                      <a:pt x="16875" y="260"/>
                      <a:pt x="16473" y="387"/>
                      <a:pt x="16043" y="387"/>
                    </a:cubicBezTo>
                    <a:cubicBezTo>
                      <a:pt x="15990" y="387"/>
                      <a:pt x="15937" y="385"/>
                      <a:pt x="15884" y="381"/>
                    </a:cubicBezTo>
                    <a:cubicBezTo>
                      <a:pt x="15503" y="357"/>
                      <a:pt x="15169" y="238"/>
                      <a:pt x="15014" y="60"/>
                    </a:cubicBezTo>
                    <a:lnTo>
                      <a:pt x="14967" y="0"/>
                    </a:lnTo>
                    <a:lnTo>
                      <a:pt x="14907" y="48"/>
                    </a:lnTo>
                    <a:cubicBezTo>
                      <a:pt x="14663" y="260"/>
                      <a:pt x="14231" y="387"/>
                      <a:pt x="13785" y="387"/>
                    </a:cubicBezTo>
                    <a:cubicBezTo>
                      <a:pt x="13731" y="387"/>
                      <a:pt x="13676" y="385"/>
                      <a:pt x="13621" y="381"/>
                    </a:cubicBezTo>
                    <a:cubicBezTo>
                      <a:pt x="13252" y="357"/>
                      <a:pt x="12967" y="238"/>
                      <a:pt x="12812" y="60"/>
                    </a:cubicBezTo>
                    <a:lnTo>
                      <a:pt x="12764" y="0"/>
                    </a:lnTo>
                    <a:lnTo>
                      <a:pt x="12717" y="48"/>
                    </a:lnTo>
                    <a:cubicBezTo>
                      <a:pt x="12460" y="264"/>
                      <a:pt x="12016" y="391"/>
                      <a:pt x="11578" y="391"/>
                    </a:cubicBezTo>
                    <a:cubicBezTo>
                      <a:pt x="11508" y="391"/>
                      <a:pt x="11439" y="388"/>
                      <a:pt x="11371" y="381"/>
                    </a:cubicBezTo>
                    <a:cubicBezTo>
                      <a:pt x="11026" y="345"/>
                      <a:pt x="10752" y="226"/>
                      <a:pt x="10621" y="60"/>
                    </a:cubicBezTo>
                    <a:lnTo>
                      <a:pt x="10573" y="0"/>
                    </a:lnTo>
                    <a:lnTo>
                      <a:pt x="10514" y="48"/>
                    </a:lnTo>
                    <a:cubicBezTo>
                      <a:pt x="10251" y="262"/>
                      <a:pt x="9829" y="389"/>
                      <a:pt x="9397" y="389"/>
                    </a:cubicBezTo>
                    <a:cubicBezTo>
                      <a:pt x="9301" y="389"/>
                      <a:pt x="9204" y="382"/>
                      <a:pt x="9109" y="369"/>
                    </a:cubicBezTo>
                    <a:cubicBezTo>
                      <a:pt x="8788" y="334"/>
                      <a:pt x="8537" y="214"/>
                      <a:pt x="8430" y="60"/>
                    </a:cubicBezTo>
                    <a:lnTo>
                      <a:pt x="8383" y="0"/>
                    </a:lnTo>
                    <a:lnTo>
                      <a:pt x="8323" y="48"/>
                    </a:lnTo>
                    <a:cubicBezTo>
                      <a:pt x="8041" y="262"/>
                      <a:pt x="7591" y="389"/>
                      <a:pt x="7150" y="389"/>
                    </a:cubicBezTo>
                    <a:cubicBezTo>
                      <a:pt x="7052" y="389"/>
                      <a:pt x="6954" y="382"/>
                      <a:pt x="6859" y="369"/>
                    </a:cubicBezTo>
                    <a:cubicBezTo>
                      <a:pt x="6561" y="322"/>
                      <a:pt x="6335" y="214"/>
                      <a:pt x="6228" y="60"/>
                    </a:cubicBezTo>
                    <a:lnTo>
                      <a:pt x="6192" y="0"/>
                    </a:lnTo>
                    <a:lnTo>
                      <a:pt x="6121" y="48"/>
                    </a:lnTo>
                    <a:cubicBezTo>
                      <a:pt x="5842" y="262"/>
                      <a:pt x="5389" y="388"/>
                      <a:pt x="4960" y="388"/>
                    </a:cubicBezTo>
                    <a:cubicBezTo>
                      <a:pt x="4839" y="388"/>
                      <a:pt x="4721" y="378"/>
                      <a:pt x="4608" y="357"/>
                    </a:cubicBezTo>
                    <a:cubicBezTo>
                      <a:pt x="4335" y="310"/>
                      <a:pt x="4132" y="203"/>
                      <a:pt x="4037" y="60"/>
                    </a:cubicBezTo>
                    <a:lnTo>
                      <a:pt x="3989" y="0"/>
                    </a:lnTo>
                    <a:lnTo>
                      <a:pt x="3930" y="48"/>
                    </a:lnTo>
                    <a:cubicBezTo>
                      <a:pt x="3636" y="268"/>
                      <a:pt x="3171" y="390"/>
                      <a:pt x="2734" y="390"/>
                    </a:cubicBezTo>
                    <a:cubicBezTo>
                      <a:pt x="2604" y="390"/>
                      <a:pt x="2478" y="379"/>
                      <a:pt x="2358" y="357"/>
                    </a:cubicBezTo>
                    <a:cubicBezTo>
                      <a:pt x="2108" y="298"/>
                      <a:pt x="1918" y="203"/>
                      <a:pt x="1846" y="72"/>
                    </a:cubicBezTo>
                    <a:lnTo>
                      <a:pt x="179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5" name="Google Shape;13265;p35"/>
              <p:cNvSpPr/>
              <p:nvPr/>
            </p:nvSpPr>
            <p:spPr>
              <a:xfrm>
                <a:off x="10103931" y="2583753"/>
                <a:ext cx="3416306" cy="42865"/>
              </a:xfrm>
              <a:custGeom>
                <a:avLst/>
                <a:gdLst/>
                <a:ahLst/>
                <a:cxnLst/>
                <a:rect l="l" t="t" r="r" b="b"/>
                <a:pathLst>
                  <a:path w="42161" h="529" extrusionOk="0">
                    <a:moveTo>
                      <a:pt x="40267" y="1"/>
                    </a:moveTo>
                    <a:lnTo>
                      <a:pt x="40220" y="72"/>
                    </a:lnTo>
                    <a:cubicBezTo>
                      <a:pt x="40148" y="203"/>
                      <a:pt x="39970" y="298"/>
                      <a:pt x="39720" y="346"/>
                    </a:cubicBezTo>
                    <a:cubicBezTo>
                      <a:pt x="39602" y="368"/>
                      <a:pt x="39478" y="378"/>
                      <a:pt x="39351" y="378"/>
                    </a:cubicBezTo>
                    <a:cubicBezTo>
                      <a:pt x="38926" y="378"/>
                      <a:pt x="38477" y="259"/>
                      <a:pt x="38184" y="48"/>
                    </a:cubicBezTo>
                    <a:lnTo>
                      <a:pt x="38124" y="13"/>
                    </a:lnTo>
                    <a:lnTo>
                      <a:pt x="38089" y="72"/>
                    </a:lnTo>
                    <a:cubicBezTo>
                      <a:pt x="37993" y="203"/>
                      <a:pt x="37791" y="310"/>
                      <a:pt x="37529" y="346"/>
                    </a:cubicBezTo>
                    <a:cubicBezTo>
                      <a:pt x="37416" y="367"/>
                      <a:pt x="37298" y="377"/>
                      <a:pt x="37178" y="377"/>
                    </a:cubicBezTo>
                    <a:cubicBezTo>
                      <a:pt x="36757" y="377"/>
                      <a:pt x="36322" y="252"/>
                      <a:pt x="36053" y="48"/>
                    </a:cubicBezTo>
                    <a:lnTo>
                      <a:pt x="35993" y="13"/>
                    </a:lnTo>
                    <a:lnTo>
                      <a:pt x="35945" y="72"/>
                    </a:lnTo>
                    <a:cubicBezTo>
                      <a:pt x="35838" y="215"/>
                      <a:pt x="35624" y="310"/>
                      <a:pt x="35326" y="358"/>
                    </a:cubicBezTo>
                    <a:cubicBezTo>
                      <a:pt x="35230" y="372"/>
                      <a:pt x="35129" y="378"/>
                      <a:pt x="35028" y="378"/>
                    </a:cubicBezTo>
                    <a:cubicBezTo>
                      <a:pt x="34606" y="378"/>
                      <a:pt x="34169" y="262"/>
                      <a:pt x="33909" y="60"/>
                    </a:cubicBezTo>
                    <a:lnTo>
                      <a:pt x="33850" y="13"/>
                    </a:lnTo>
                    <a:lnTo>
                      <a:pt x="33802" y="72"/>
                    </a:lnTo>
                    <a:cubicBezTo>
                      <a:pt x="33683" y="215"/>
                      <a:pt x="33445" y="322"/>
                      <a:pt x="33136" y="358"/>
                    </a:cubicBezTo>
                    <a:cubicBezTo>
                      <a:pt x="33041" y="371"/>
                      <a:pt x="32945" y="377"/>
                      <a:pt x="32850" y="377"/>
                    </a:cubicBezTo>
                    <a:cubicBezTo>
                      <a:pt x="32430" y="377"/>
                      <a:pt x="32019" y="254"/>
                      <a:pt x="31766" y="60"/>
                    </a:cubicBezTo>
                    <a:lnTo>
                      <a:pt x="31707" y="13"/>
                    </a:lnTo>
                    <a:lnTo>
                      <a:pt x="31659" y="72"/>
                    </a:lnTo>
                    <a:cubicBezTo>
                      <a:pt x="31528" y="227"/>
                      <a:pt x="31266" y="334"/>
                      <a:pt x="30933" y="370"/>
                    </a:cubicBezTo>
                    <a:cubicBezTo>
                      <a:pt x="30864" y="376"/>
                      <a:pt x="30795" y="380"/>
                      <a:pt x="30726" y="380"/>
                    </a:cubicBezTo>
                    <a:cubicBezTo>
                      <a:pt x="30293" y="380"/>
                      <a:pt x="29870" y="255"/>
                      <a:pt x="29623" y="60"/>
                    </a:cubicBezTo>
                    <a:lnTo>
                      <a:pt x="29564" y="13"/>
                    </a:lnTo>
                    <a:lnTo>
                      <a:pt x="29516" y="60"/>
                    </a:lnTo>
                    <a:cubicBezTo>
                      <a:pt x="29339" y="273"/>
                      <a:pt x="28959" y="377"/>
                      <a:pt x="28560" y="377"/>
                    </a:cubicBezTo>
                    <a:cubicBezTo>
                      <a:pt x="28156" y="377"/>
                      <a:pt x="27732" y="270"/>
                      <a:pt x="27480" y="60"/>
                    </a:cubicBezTo>
                    <a:lnTo>
                      <a:pt x="27432" y="13"/>
                    </a:lnTo>
                    <a:lnTo>
                      <a:pt x="27385" y="60"/>
                    </a:lnTo>
                    <a:cubicBezTo>
                      <a:pt x="27196" y="273"/>
                      <a:pt x="26807" y="377"/>
                      <a:pt x="26405" y="377"/>
                    </a:cubicBezTo>
                    <a:cubicBezTo>
                      <a:pt x="25998" y="377"/>
                      <a:pt x="25577" y="270"/>
                      <a:pt x="25337" y="60"/>
                    </a:cubicBezTo>
                    <a:lnTo>
                      <a:pt x="25289" y="13"/>
                    </a:lnTo>
                    <a:lnTo>
                      <a:pt x="25242" y="60"/>
                    </a:lnTo>
                    <a:cubicBezTo>
                      <a:pt x="25041" y="273"/>
                      <a:pt x="24649" y="377"/>
                      <a:pt x="24250" y="377"/>
                    </a:cubicBezTo>
                    <a:cubicBezTo>
                      <a:pt x="23846" y="377"/>
                      <a:pt x="23434" y="270"/>
                      <a:pt x="23206" y="60"/>
                    </a:cubicBezTo>
                    <a:lnTo>
                      <a:pt x="23146" y="13"/>
                    </a:lnTo>
                    <a:lnTo>
                      <a:pt x="23099" y="60"/>
                    </a:lnTo>
                    <a:cubicBezTo>
                      <a:pt x="22890" y="275"/>
                      <a:pt x="22491" y="382"/>
                      <a:pt x="22090" y="382"/>
                    </a:cubicBezTo>
                    <a:cubicBezTo>
                      <a:pt x="21688" y="382"/>
                      <a:pt x="21283" y="275"/>
                      <a:pt x="21063" y="60"/>
                    </a:cubicBezTo>
                    <a:lnTo>
                      <a:pt x="21003" y="13"/>
                    </a:lnTo>
                    <a:lnTo>
                      <a:pt x="20955" y="60"/>
                    </a:lnTo>
                    <a:cubicBezTo>
                      <a:pt x="20734" y="270"/>
                      <a:pt x="20325" y="377"/>
                      <a:pt x="19920" y="377"/>
                    </a:cubicBezTo>
                    <a:cubicBezTo>
                      <a:pt x="19521" y="377"/>
                      <a:pt x="19126" y="273"/>
                      <a:pt x="18920" y="60"/>
                    </a:cubicBezTo>
                    <a:lnTo>
                      <a:pt x="18872" y="13"/>
                    </a:lnTo>
                    <a:lnTo>
                      <a:pt x="18812" y="60"/>
                    </a:lnTo>
                    <a:cubicBezTo>
                      <a:pt x="18585" y="270"/>
                      <a:pt x="18173" y="377"/>
                      <a:pt x="17768" y="377"/>
                    </a:cubicBezTo>
                    <a:cubicBezTo>
                      <a:pt x="17369" y="377"/>
                      <a:pt x="16977" y="273"/>
                      <a:pt x="16776" y="60"/>
                    </a:cubicBezTo>
                    <a:lnTo>
                      <a:pt x="16729" y="13"/>
                    </a:lnTo>
                    <a:lnTo>
                      <a:pt x="16669" y="60"/>
                    </a:lnTo>
                    <a:cubicBezTo>
                      <a:pt x="16429" y="270"/>
                      <a:pt x="16012" y="377"/>
                      <a:pt x="15607" y="377"/>
                    </a:cubicBezTo>
                    <a:cubicBezTo>
                      <a:pt x="15208" y="377"/>
                      <a:pt x="14822" y="273"/>
                      <a:pt x="14633" y="60"/>
                    </a:cubicBezTo>
                    <a:lnTo>
                      <a:pt x="14586" y="13"/>
                    </a:lnTo>
                    <a:lnTo>
                      <a:pt x="14538" y="60"/>
                    </a:lnTo>
                    <a:cubicBezTo>
                      <a:pt x="14286" y="270"/>
                      <a:pt x="13862" y="377"/>
                      <a:pt x="13456" y="377"/>
                    </a:cubicBezTo>
                    <a:cubicBezTo>
                      <a:pt x="13056" y="377"/>
                      <a:pt x="12673" y="273"/>
                      <a:pt x="12490" y="60"/>
                    </a:cubicBezTo>
                    <a:lnTo>
                      <a:pt x="12454" y="13"/>
                    </a:lnTo>
                    <a:lnTo>
                      <a:pt x="12395" y="60"/>
                    </a:lnTo>
                    <a:cubicBezTo>
                      <a:pt x="12148" y="255"/>
                      <a:pt x="11716" y="380"/>
                      <a:pt x="11289" y="380"/>
                    </a:cubicBezTo>
                    <a:cubicBezTo>
                      <a:pt x="11221" y="380"/>
                      <a:pt x="11152" y="376"/>
                      <a:pt x="11085" y="370"/>
                    </a:cubicBezTo>
                    <a:cubicBezTo>
                      <a:pt x="10752" y="334"/>
                      <a:pt x="10478" y="227"/>
                      <a:pt x="10359" y="72"/>
                    </a:cubicBezTo>
                    <a:lnTo>
                      <a:pt x="10311" y="13"/>
                    </a:lnTo>
                    <a:lnTo>
                      <a:pt x="10252" y="60"/>
                    </a:lnTo>
                    <a:cubicBezTo>
                      <a:pt x="9999" y="254"/>
                      <a:pt x="9588" y="377"/>
                      <a:pt x="9168" y="377"/>
                    </a:cubicBezTo>
                    <a:cubicBezTo>
                      <a:pt x="9073" y="377"/>
                      <a:pt x="8977" y="371"/>
                      <a:pt x="8883" y="358"/>
                    </a:cubicBezTo>
                    <a:cubicBezTo>
                      <a:pt x="8573" y="322"/>
                      <a:pt x="8323" y="215"/>
                      <a:pt x="8216" y="72"/>
                    </a:cubicBezTo>
                    <a:lnTo>
                      <a:pt x="8168" y="13"/>
                    </a:lnTo>
                    <a:lnTo>
                      <a:pt x="8109" y="60"/>
                    </a:lnTo>
                    <a:cubicBezTo>
                      <a:pt x="7840" y="262"/>
                      <a:pt x="7408" y="378"/>
                      <a:pt x="6983" y="378"/>
                    </a:cubicBezTo>
                    <a:cubicBezTo>
                      <a:pt x="6881" y="378"/>
                      <a:pt x="6779" y="372"/>
                      <a:pt x="6680" y="358"/>
                    </a:cubicBezTo>
                    <a:cubicBezTo>
                      <a:pt x="6394" y="310"/>
                      <a:pt x="6180" y="215"/>
                      <a:pt x="6073" y="72"/>
                    </a:cubicBezTo>
                    <a:lnTo>
                      <a:pt x="6025" y="13"/>
                    </a:lnTo>
                    <a:lnTo>
                      <a:pt x="5966" y="48"/>
                    </a:lnTo>
                    <a:cubicBezTo>
                      <a:pt x="5696" y="252"/>
                      <a:pt x="5261" y="377"/>
                      <a:pt x="4840" y="377"/>
                    </a:cubicBezTo>
                    <a:cubicBezTo>
                      <a:pt x="4720" y="377"/>
                      <a:pt x="4602" y="367"/>
                      <a:pt x="4489" y="346"/>
                    </a:cubicBezTo>
                    <a:cubicBezTo>
                      <a:pt x="4215" y="310"/>
                      <a:pt x="4025" y="203"/>
                      <a:pt x="3930" y="72"/>
                    </a:cubicBezTo>
                    <a:lnTo>
                      <a:pt x="3894" y="13"/>
                    </a:lnTo>
                    <a:lnTo>
                      <a:pt x="3822" y="48"/>
                    </a:lnTo>
                    <a:cubicBezTo>
                      <a:pt x="3538" y="259"/>
                      <a:pt x="3091" y="378"/>
                      <a:pt x="2667" y="378"/>
                    </a:cubicBezTo>
                    <a:cubicBezTo>
                      <a:pt x="2540" y="378"/>
                      <a:pt x="2416" y="368"/>
                      <a:pt x="2298" y="346"/>
                    </a:cubicBezTo>
                    <a:cubicBezTo>
                      <a:pt x="2048" y="298"/>
                      <a:pt x="1870" y="203"/>
                      <a:pt x="1786" y="72"/>
                    </a:cubicBezTo>
                    <a:lnTo>
                      <a:pt x="1751" y="13"/>
                    </a:lnTo>
                    <a:lnTo>
                      <a:pt x="1691" y="48"/>
                    </a:lnTo>
                    <a:cubicBezTo>
                      <a:pt x="1376" y="275"/>
                      <a:pt x="934" y="369"/>
                      <a:pt x="541" y="369"/>
                    </a:cubicBezTo>
                    <a:cubicBezTo>
                      <a:pt x="356" y="369"/>
                      <a:pt x="181" y="348"/>
                      <a:pt x="36" y="310"/>
                    </a:cubicBezTo>
                    <a:lnTo>
                      <a:pt x="0" y="453"/>
                    </a:lnTo>
                    <a:cubicBezTo>
                      <a:pt x="161" y="497"/>
                      <a:pt x="349" y="521"/>
                      <a:pt x="548" y="521"/>
                    </a:cubicBezTo>
                    <a:cubicBezTo>
                      <a:pt x="941" y="521"/>
                      <a:pt x="1375" y="428"/>
                      <a:pt x="1715" y="215"/>
                    </a:cubicBezTo>
                    <a:cubicBezTo>
                      <a:pt x="1822" y="346"/>
                      <a:pt x="2013" y="441"/>
                      <a:pt x="2275" y="489"/>
                    </a:cubicBezTo>
                    <a:cubicBezTo>
                      <a:pt x="2395" y="515"/>
                      <a:pt x="2532" y="528"/>
                      <a:pt x="2679" y="528"/>
                    </a:cubicBezTo>
                    <a:cubicBezTo>
                      <a:pt x="3069" y="528"/>
                      <a:pt x="3520" y="432"/>
                      <a:pt x="3858" y="215"/>
                    </a:cubicBezTo>
                    <a:cubicBezTo>
                      <a:pt x="3977" y="358"/>
                      <a:pt x="4191" y="453"/>
                      <a:pt x="4465" y="501"/>
                    </a:cubicBezTo>
                    <a:cubicBezTo>
                      <a:pt x="4577" y="519"/>
                      <a:pt x="4694" y="527"/>
                      <a:pt x="4812" y="527"/>
                    </a:cubicBezTo>
                    <a:cubicBezTo>
                      <a:pt x="5244" y="527"/>
                      <a:pt x="5692" y="412"/>
                      <a:pt x="6001" y="215"/>
                    </a:cubicBezTo>
                    <a:cubicBezTo>
                      <a:pt x="6132" y="358"/>
                      <a:pt x="6370" y="465"/>
                      <a:pt x="6668" y="501"/>
                    </a:cubicBezTo>
                    <a:cubicBezTo>
                      <a:pt x="6778" y="519"/>
                      <a:pt x="6891" y="527"/>
                      <a:pt x="7005" y="527"/>
                    </a:cubicBezTo>
                    <a:cubicBezTo>
                      <a:pt x="7424" y="527"/>
                      <a:pt x="7854" y="412"/>
                      <a:pt x="8144" y="215"/>
                    </a:cubicBezTo>
                    <a:cubicBezTo>
                      <a:pt x="8299" y="370"/>
                      <a:pt x="8549" y="477"/>
                      <a:pt x="8859" y="513"/>
                    </a:cubicBezTo>
                    <a:cubicBezTo>
                      <a:pt x="8949" y="523"/>
                      <a:pt x="9040" y="528"/>
                      <a:pt x="9130" y="528"/>
                    </a:cubicBezTo>
                    <a:cubicBezTo>
                      <a:pt x="9568" y="528"/>
                      <a:pt x="10001" y="412"/>
                      <a:pt x="10287" y="215"/>
                    </a:cubicBezTo>
                    <a:cubicBezTo>
                      <a:pt x="10454" y="370"/>
                      <a:pt x="10728" y="477"/>
                      <a:pt x="11073" y="513"/>
                    </a:cubicBezTo>
                    <a:cubicBezTo>
                      <a:pt x="11161" y="523"/>
                      <a:pt x="11249" y="528"/>
                      <a:pt x="11337" y="528"/>
                    </a:cubicBezTo>
                    <a:cubicBezTo>
                      <a:pt x="11759" y="528"/>
                      <a:pt x="12164" y="412"/>
                      <a:pt x="12431" y="215"/>
                    </a:cubicBezTo>
                    <a:cubicBezTo>
                      <a:pt x="12651" y="423"/>
                      <a:pt x="13047" y="528"/>
                      <a:pt x="13458" y="528"/>
                    </a:cubicBezTo>
                    <a:cubicBezTo>
                      <a:pt x="13868" y="528"/>
                      <a:pt x="14294" y="423"/>
                      <a:pt x="14574" y="215"/>
                    </a:cubicBezTo>
                    <a:cubicBezTo>
                      <a:pt x="14806" y="423"/>
                      <a:pt x="15208" y="528"/>
                      <a:pt x="15618" y="528"/>
                    </a:cubicBezTo>
                    <a:cubicBezTo>
                      <a:pt x="16029" y="528"/>
                      <a:pt x="16449" y="423"/>
                      <a:pt x="16717" y="215"/>
                    </a:cubicBezTo>
                    <a:cubicBezTo>
                      <a:pt x="16955" y="423"/>
                      <a:pt x="17360" y="528"/>
                      <a:pt x="17771" y="528"/>
                    </a:cubicBezTo>
                    <a:cubicBezTo>
                      <a:pt x="18181" y="528"/>
                      <a:pt x="18598" y="423"/>
                      <a:pt x="18860" y="215"/>
                    </a:cubicBezTo>
                    <a:cubicBezTo>
                      <a:pt x="19110" y="423"/>
                      <a:pt x="19521" y="528"/>
                      <a:pt x="19932" y="528"/>
                    </a:cubicBezTo>
                    <a:cubicBezTo>
                      <a:pt x="20342" y="528"/>
                      <a:pt x="20753" y="423"/>
                      <a:pt x="21003" y="215"/>
                    </a:cubicBezTo>
                    <a:cubicBezTo>
                      <a:pt x="21259" y="423"/>
                      <a:pt x="21673" y="528"/>
                      <a:pt x="22085" y="528"/>
                    </a:cubicBezTo>
                    <a:cubicBezTo>
                      <a:pt x="22497" y="528"/>
                      <a:pt x="22908" y="423"/>
                      <a:pt x="23158" y="215"/>
                    </a:cubicBezTo>
                    <a:cubicBezTo>
                      <a:pt x="23420" y="423"/>
                      <a:pt x="23837" y="528"/>
                      <a:pt x="24248" y="528"/>
                    </a:cubicBezTo>
                    <a:cubicBezTo>
                      <a:pt x="24658" y="528"/>
                      <a:pt x="25063" y="423"/>
                      <a:pt x="25301" y="215"/>
                    </a:cubicBezTo>
                    <a:cubicBezTo>
                      <a:pt x="25569" y="423"/>
                      <a:pt x="25989" y="528"/>
                      <a:pt x="26400" y="528"/>
                    </a:cubicBezTo>
                    <a:cubicBezTo>
                      <a:pt x="26810" y="528"/>
                      <a:pt x="27212" y="423"/>
                      <a:pt x="27444" y="215"/>
                    </a:cubicBezTo>
                    <a:cubicBezTo>
                      <a:pt x="27724" y="423"/>
                      <a:pt x="28150" y="528"/>
                      <a:pt x="28561" y="528"/>
                    </a:cubicBezTo>
                    <a:cubicBezTo>
                      <a:pt x="28971" y="528"/>
                      <a:pt x="29367" y="423"/>
                      <a:pt x="29588" y="215"/>
                    </a:cubicBezTo>
                    <a:cubicBezTo>
                      <a:pt x="29854" y="412"/>
                      <a:pt x="30259" y="528"/>
                      <a:pt x="30681" y="528"/>
                    </a:cubicBezTo>
                    <a:cubicBezTo>
                      <a:pt x="30769" y="528"/>
                      <a:pt x="30857" y="523"/>
                      <a:pt x="30945" y="513"/>
                    </a:cubicBezTo>
                    <a:cubicBezTo>
                      <a:pt x="31290" y="477"/>
                      <a:pt x="31564" y="370"/>
                      <a:pt x="31731" y="215"/>
                    </a:cubicBezTo>
                    <a:cubicBezTo>
                      <a:pt x="32017" y="412"/>
                      <a:pt x="32450" y="528"/>
                      <a:pt x="32881" y="528"/>
                    </a:cubicBezTo>
                    <a:cubicBezTo>
                      <a:pt x="32970" y="528"/>
                      <a:pt x="33060" y="523"/>
                      <a:pt x="33147" y="513"/>
                    </a:cubicBezTo>
                    <a:cubicBezTo>
                      <a:pt x="33469" y="477"/>
                      <a:pt x="33719" y="370"/>
                      <a:pt x="33874" y="215"/>
                    </a:cubicBezTo>
                    <a:cubicBezTo>
                      <a:pt x="34164" y="412"/>
                      <a:pt x="34594" y="527"/>
                      <a:pt x="35013" y="527"/>
                    </a:cubicBezTo>
                    <a:cubicBezTo>
                      <a:pt x="35127" y="527"/>
                      <a:pt x="35241" y="519"/>
                      <a:pt x="35350" y="501"/>
                    </a:cubicBezTo>
                    <a:cubicBezTo>
                      <a:pt x="35648" y="465"/>
                      <a:pt x="35886" y="358"/>
                      <a:pt x="36017" y="215"/>
                    </a:cubicBezTo>
                    <a:cubicBezTo>
                      <a:pt x="36315" y="417"/>
                      <a:pt x="36755" y="525"/>
                      <a:pt x="37184" y="525"/>
                    </a:cubicBezTo>
                    <a:cubicBezTo>
                      <a:pt x="37315" y="525"/>
                      <a:pt x="37434" y="513"/>
                      <a:pt x="37553" y="501"/>
                    </a:cubicBezTo>
                    <a:cubicBezTo>
                      <a:pt x="37827" y="453"/>
                      <a:pt x="38041" y="358"/>
                      <a:pt x="38160" y="215"/>
                    </a:cubicBezTo>
                    <a:cubicBezTo>
                      <a:pt x="38498" y="432"/>
                      <a:pt x="38943" y="528"/>
                      <a:pt x="39334" y="528"/>
                    </a:cubicBezTo>
                    <a:cubicBezTo>
                      <a:pt x="39481" y="528"/>
                      <a:pt x="39620" y="515"/>
                      <a:pt x="39744" y="489"/>
                    </a:cubicBezTo>
                    <a:cubicBezTo>
                      <a:pt x="39994" y="441"/>
                      <a:pt x="40184" y="346"/>
                      <a:pt x="40303" y="215"/>
                    </a:cubicBezTo>
                    <a:cubicBezTo>
                      <a:pt x="40610" y="439"/>
                      <a:pt x="40995" y="518"/>
                      <a:pt x="41355" y="518"/>
                    </a:cubicBezTo>
                    <a:cubicBezTo>
                      <a:pt x="41665" y="518"/>
                      <a:pt x="41956" y="459"/>
                      <a:pt x="42161" y="382"/>
                    </a:cubicBezTo>
                    <a:lnTo>
                      <a:pt x="42113" y="251"/>
                    </a:lnTo>
                    <a:cubicBezTo>
                      <a:pt x="41904" y="328"/>
                      <a:pt x="41649" y="372"/>
                      <a:pt x="41387" y="372"/>
                    </a:cubicBezTo>
                    <a:cubicBezTo>
                      <a:pt x="41007" y="372"/>
                      <a:pt x="40614" y="279"/>
                      <a:pt x="40339" y="60"/>
                    </a:cubicBezTo>
                    <a:lnTo>
                      <a:pt x="402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6" name="Google Shape;13266;p35"/>
              <p:cNvSpPr/>
              <p:nvPr/>
            </p:nvSpPr>
            <p:spPr>
              <a:xfrm>
                <a:off x="10145419" y="2491136"/>
                <a:ext cx="3332359" cy="42541"/>
              </a:xfrm>
              <a:custGeom>
                <a:avLst/>
                <a:gdLst/>
                <a:ahLst/>
                <a:cxnLst/>
                <a:rect l="l" t="t" r="r" b="b"/>
                <a:pathLst>
                  <a:path w="41125" h="525" extrusionOk="0">
                    <a:moveTo>
                      <a:pt x="1703" y="1"/>
                    </a:moveTo>
                    <a:lnTo>
                      <a:pt x="1644" y="48"/>
                    </a:lnTo>
                    <a:cubicBezTo>
                      <a:pt x="1339" y="257"/>
                      <a:pt x="915" y="346"/>
                      <a:pt x="537" y="346"/>
                    </a:cubicBezTo>
                    <a:cubicBezTo>
                      <a:pt x="353" y="346"/>
                      <a:pt x="180" y="325"/>
                      <a:pt x="36" y="286"/>
                    </a:cubicBezTo>
                    <a:lnTo>
                      <a:pt x="0" y="441"/>
                    </a:lnTo>
                    <a:cubicBezTo>
                      <a:pt x="152" y="476"/>
                      <a:pt x="330" y="496"/>
                      <a:pt x="518" y="496"/>
                    </a:cubicBezTo>
                    <a:cubicBezTo>
                      <a:pt x="907" y="496"/>
                      <a:pt x="1338" y="412"/>
                      <a:pt x="1667" y="203"/>
                    </a:cubicBezTo>
                    <a:cubicBezTo>
                      <a:pt x="1774" y="334"/>
                      <a:pt x="1965" y="417"/>
                      <a:pt x="2215" y="465"/>
                    </a:cubicBezTo>
                    <a:cubicBezTo>
                      <a:pt x="2334" y="488"/>
                      <a:pt x="2469" y="500"/>
                      <a:pt x="2611" y="500"/>
                    </a:cubicBezTo>
                    <a:cubicBezTo>
                      <a:pt x="2994" y="500"/>
                      <a:pt x="3429" y="412"/>
                      <a:pt x="3751" y="203"/>
                    </a:cubicBezTo>
                    <a:cubicBezTo>
                      <a:pt x="3906" y="370"/>
                      <a:pt x="4156" y="441"/>
                      <a:pt x="4358" y="477"/>
                    </a:cubicBezTo>
                    <a:cubicBezTo>
                      <a:pt x="4473" y="496"/>
                      <a:pt x="4593" y="505"/>
                      <a:pt x="4713" y="505"/>
                    </a:cubicBezTo>
                    <a:cubicBezTo>
                      <a:pt x="5127" y="505"/>
                      <a:pt x="5551" y="397"/>
                      <a:pt x="5846" y="203"/>
                    </a:cubicBezTo>
                    <a:cubicBezTo>
                      <a:pt x="5989" y="346"/>
                      <a:pt x="6216" y="441"/>
                      <a:pt x="6501" y="477"/>
                    </a:cubicBezTo>
                    <a:cubicBezTo>
                      <a:pt x="6609" y="495"/>
                      <a:pt x="6721" y="503"/>
                      <a:pt x="6833" y="503"/>
                    </a:cubicBezTo>
                    <a:cubicBezTo>
                      <a:pt x="7242" y="503"/>
                      <a:pt x="7662" y="390"/>
                      <a:pt x="7942" y="203"/>
                    </a:cubicBezTo>
                    <a:cubicBezTo>
                      <a:pt x="8144" y="406"/>
                      <a:pt x="8519" y="507"/>
                      <a:pt x="8918" y="507"/>
                    </a:cubicBezTo>
                    <a:cubicBezTo>
                      <a:pt x="9317" y="507"/>
                      <a:pt x="9740" y="406"/>
                      <a:pt x="10037" y="203"/>
                    </a:cubicBezTo>
                    <a:cubicBezTo>
                      <a:pt x="10246" y="406"/>
                      <a:pt x="10627" y="507"/>
                      <a:pt x="11026" y="507"/>
                    </a:cubicBezTo>
                    <a:cubicBezTo>
                      <a:pt x="11424" y="507"/>
                      <a:pt x="11841" y="406"/>
                      <a:pt x="12121" y="203"/>
                    </a:cubicBezTo>
                    <a:cubicBezTo>
                      <a:pt x="12341" y="400"/>
                      <a:pt x="12731" y="498"/>
                      <a:pt x="13133" y="498"/>
                    </a:cubicBezTo>
                    <a:cubicBezTo>
                      <a:pt x="13535" y="498"/>
                      <a:pt x="13949" y="400"/>
                      <a:pt x="14217" y="203"/>
                    </a:cubicBezTo>
                    <a:cubicBezTo>
                      <a:pt x="14443" y="400"/>
                      <a:pt x="14836" y="498"/>
                      <a:pt x="15237" y="498"/>
                    </a:cubicBezTo>
                    <a:cubicBezTo>
                      <a:pt x="15639" y="498"/>
                      <a:pt x="16050" y="400"/>
                      <a:pt x="16312" y="203"/>
                    </a:cubicBezTo>
                    <a:cubicBezTo>
                      <a:pt x="16544" y="400"/>
                      <a:pt x="16940" y="498"/>
                      <a:pt x="17342" y="498"/>
                    </a:cubicBezTo>
                    <a:cubicBezTo>
                      <a:pt x="17744" y="498"/>
                      <a:pt x="18152" y="400"/>
                      <a:pt x="18408" y="203"/>
                    </a:cubicBezTo>
                    <a:cubicBezTo>
                      <a:pt x="18646" y="400"/>
                      <a:pt x="19044" y="498"/>
                      <a:pt x="19445" y="498"/>
                    </a:cubicBezTo>
                    <a:cubicBezTo>
                      <a:pt x="19845" y="498"/>
                      <a:pt x="20247" y="400"/>
                      <a:pt x="20491" y="203"/>
                    </a:cubicBezTo>
                    <a:cubicBezTo>
                      <a:pt x="20741" y="400"/>
                      <a:pt x="21146" y="498"/>
                      <a:pt x="21548" y="498"/>
                    </a:cubicBezTo>
                    <a:cubicBezTo>
                      <a:pt x="21950" y="498"/>
                      <a:pt x="22348" y="400"/>
                      <a:pt x="22587" y="203"/>
                    </a:cubicBezTo>
                    <a:cubicBezTo>
                      <a:pt x="22843" y="400"/>
                      <a:pt x="23250" y="498"/>
                      <a:pt x="23652" y="498"/>
                    </a:cubicBezTo>
                    <a:cubicBezTo>
                      <a:pt x="24054" y="498"/>
                      <a:pt x="24450" y="400"/>
                      <a:pt x="24682" y="203"/>
                    </a:cubicBezTo>
                    <a:cubicBezTo>
                      <a:pt x="24944" y="400"/>
                      <a:pt x="25355" y="498"/>
                      <a:pt x="25757" y="498"/>
                    </a:cubicBezTo>
                    <a:cubicBezTo>
                      <a:pt x="26158" y="498"/>
                      <a:pt x="26551" y="400"/>
                      <a:pt x="26778" y="203"/>
                    </a:cubicBezTo>
                    <a:cubicBezTo>
                      <a:pt x="27045" y="400"/>
                      <a:pt x="27459" y="498"/>
                      <a:pt x="27860" y="498"/>
                    </a:cubicBezTo>
                    <a:cubicBezTo>
                      <a:pt x="28260" y="498"/>
                      <a:pt x="28647" y="400"/>
                      <a:pt x="28861" y="203"/>
                    </a:cubicBezTo>
                    <a:cubicBezTo>
                      <a:pt x="29147" y="406"/>
                      <a:pt x="29567" y="507"/>
                      <a:pt x="29967" y="507"/>
                    </a:cubicBezTo>
                    <a:cubicBezTo>
                      <a:pt x="30367" y="507"/>
                      <a:pt x="30748" y="406"/>
                      <a:pt x="30957" y="203"/>
                    </a:cubicBezTo>
                    <a:cubicBezTo>
                      <a:pt x="31248" y="406"/>
                      <a:pt x="31671" y="507"/>
                      <a:pt x="32071" y="507"/>
                    </a:cubicBezTo>
                    <a:cubicBezTo>
                      <a:pt x="32472" y="507"/>
                      <a:pt x="32850" y="406"/>
                      <a:pt x="33052" y="203"/>
                    </a:cubicBezTo>
                    <a:cubicBezTo>
                      <a:pt x="33332" y="390"/>
                      <a:pt x="33752" y="503"/>
                      <a:pt x="34161" y="503"/>
                    </a:cubicBezTo>
                    <a:cubicBezTo>
                      <a:pt x="34274" y="503"/>
                      <a:pt x="34385" y="495"/>
                      <a:pt x="34493" y="477"/>
                    </a:cubicBezTo>
                    <a:cubicBezTo>
                      <a:pt x="34779" y="441"/>
                      <a:pt x="35005" y="346"/>
                      <a:pt x="35148" y="203"/>
                    </a:cubicBezTo>
                    <a:cubicBezTo>
                      <a:pt x="35443" y="397"/>
                      <a:pt x="35867" y="505"/>
                      <a:pt x="36281" y="505"/>
                    </a:cubicBezTo>
                    <a:cubicBezTo>
                      <a:pt x="36401" y="505"/>
                      <a:pt x="36521" y="496"/>
                      <a:pt x="36636" y="477"/>
                    </a:cubicBezTo>
                    <a:cubicBezTo>
                      <a:pt x="36838" y="441"/>
                      <a:pt x="37088" y="370"/>
                      <a:pt x="37231" y="203"/>
                    </a:cubicBezTo>
                    <a:cubicBezTo>
                      <a:pt x="37561" y="412"/>
                      <a:pt x="37999" y="500"/>
                      <a:pt x="38383" y="500"/>
                    </a:cubicBezTo>
                    <a:cubicBezTo>
                      <a:pt x="38525" y="500"/>
                      <a:pt x="38660" y="488"/>
                      <a:pt x="38779" y="465"/>
                    </a:cubicBezTo>
                    <a:cubicBezTo>
                      <a:pt x="39029" y="417"/>
                      <a:pt x="39220" y="334"/>
                      <a:pt x="39327" y="203"/>
                    </a:cubicBezTo>
                    <a:cubicBezTo>
                      <a:pt x="39720" y="406"/>
                      <a:pt x="40184" y="525"/>
                      <a:pt x="40601" y="525"/>
                    </a:cubicBezTo>
                    <a:cubicBezTo>
                      <a:pt x="40791" y="525"/>
                      <a:pt x="40970" y="501"/>
                      <a:pt x="41125" y="453"/>
                    </a:cubicBezTo>
                    <a:lnTo>
                      <a:pt x="41077" y="310"/>
                    </a:lnTo>
                    <a:cubicBezTo>
                      <a:pt x="40940" y="356"/>
                      <a:pt x="40779" y="378"/>
                      <a:pt x="40608" y="378"/>
                    </a:cubicBezTo>
                    <a:cubicBezTo>
                      <a:pt x="40199" y="378"/>
                      <a:pt x="39728" y="254"/>
                      <a:pt x="39351" y="36"/>
                    </a:cubicBezTo>
                    <a:lnTo>
                      <a:pt x="39291" y="13"/>
                    </a:lnTo>
                    <a:lnTo>
                      <a:pt x="39255" y="60"/>
                    </a:lnTo>
                    <a:cubicBezTo>
                      <a:pt x="39172" y="191"/>
                      <a:pt x="38993" y="275"/>
                      <a:pt x="38755" y="322"/>
                    </a:cubicBezTo>
                    <a:cubicBezTo>
                      <a:pt x="38639" y="344"/>
                      <a:pt x="38515" y="355"/>
                      <a:pt x="38390" y="355"/>
                    </a:cubicBezTo>
                    <a:cubicBezTo>
                      <a:pt x="37976" y="355"/>
                      <a:pt x="37541" y="240"/>
                      <a:pt x="37267" y="48"/>
                    </a:cubicBezTo>
                    <a:lnTo>
                      <a:pt x="37207" y="1"/>
                    </a:lnTo>
                    <a:lnTo>
                      <a:pt x="37160" y="60"/>
                    </a:lnTo>
                    <a:cubicBezTo>
                      <a:pt x="37077" y="191"/>
                      <a:pt x="36874" y="286"/>
                      <a:pt x="36612" y="334"/>
                    </a:cubicBezTo>
                    <a:cubicBezTo>
                      <a:pt x="36512" y="349"/>
                      <a:pt x="36408" y="356"/>
                      <a:pt x="36302" y="356"/>
                    </a:cubicBezTo>
                    <a:cubicBezTo>
                      <a:pt x="35887" y="356"/>
                      <a:pt x="35446" y="247"/>
                      <a:pt x="35172" y="48"/>
                    </a:cubicBezTo>
                    <a:lnTo>
                      <a:pt x="35112" y="1"/>
                    </a:lnTo>
                    <a:lnTo>
                      <a:pt x="35076" y="60"/>
                    </a:lnTo>
                    <a:cubicBezTo>
                      <a:pt x="34969" y="203"/>
                      <a:pt x="34755" y="298"/>
                      <a:pt x="34469" y="334"/>
                    </a:cubicBezTo>
                    <a:cubicBezTo>
                      <a:pt x="34374" y="348"/>
                      <a:pt x="34276" y="355"/>
                      <a:pt x="34177" y="355"/>
                    </a:cubicBezTo>
                    <a:cubicBezTo>
                      <a:pt x="33768" y="355"/>
                      <a:pt x="33347" y="240"/>
                      <a:pt x="33088" y="48"/>
                    </a:cubicBezTo>
                    <a:lnTo>
                      <a:pt x="33028" y="1"/>
                    </a:lnTo>
                    <a:lnTo>
                      <a:pt x="32981" y="60"/>
                    </a:lnTo>
                    <a:cubicBezTo>
                      <a:pt x="32828" y="260"/>
                      <a:pt x="32471" y="358"/>
                      <a:pt x="32084" y="358"/>
                    </a:cubicBezTo>
                    <a:cubicBezTo>
                      <a:pt x="31686" y="358"/>
                      <a:pt x="31258" y="254"/>
                      <a:pt x="30992" y="48"/>
                    </a:cubicBezTo>
                    <a:lnTo>
                      <a:pt x="30933" y="1"/>
                    </a:lnTo>
                    <a:lnTo>
                      <a:pt x="30897" y="60"/>
                    </a:lnTo>
                    <a:cubicBezTo>
                      <a:pt x="30732" y="255"/>
                      <a:pt x="30364" y="353"/>
                      <a:pt x="29974" y="353"/>
                    </a:cubicBezTo>
                    <a:cubicBezTo>
                      <a:pt x="29579" y="353"/>
                      <a:pt x="29161" y="252"/>
                      <a:pt x="28909" y="48"/>
                    </a:cubicBezTo>
                    <a:lnTo>
                      <a:pt x="28849" y="1"/>
                    </a:lnTo>
                    <a:lnTo>
                      <a:pt x="28802" y="60"/>
                    </a:lnTo>
                    <a:cubicBezTo>
                      <a:pt x="28624" y="255"/>
                      <a:pt x="28254" y="353"/>
                      <a:pt x="27865" y="353"/>
                    </a:cubicBezTo>
                    <a:cubicBezTo>
                      <a:pt x="27471" y="353"/>
                      <a:pt x="27059" y="252"/>
                      <a:pt x="26813" y="48"/>
                    </a:cubicBezTo>
                    <a:lnTo>
                      <a:pt x="26766" y="1"/>
                    </a:lnTo>
                    <a:lnTo>
                      <a:pt x="26718" y="60"/>
                    </a:lnTo>
                    <a:cubicBezTo>
                      <a:pt x="26529" y="255"/>
                      <a:pt x="26152" y="353"/>
                      <a:pt x="25764" y="353"/>
                    </a:cubicBezTo>
                    <a:cubicBezTo>
                      <a:pt x="25370" y="353"/>
                      <a:pt x="24964" y="252"/>
                      <a:pt x="24730" y="48"/>
                    </a:cubicBezTo>
                    <a:lnTo>
                      <a:pt x="24670" y="1"/>
                    </a:lnTo>
                    <a:lnTo>
                      <a:pt x="24623" y="60"/>
                    </a:lnTo>
                    <a:cubicBezTo>
                      <a:pt x="24428" y="255"/>
                      <a:pt x="24048" y="353"/>
                      <a:pt x="23659" y="353"/>
                    </a:cubicBezTo>
                    <a:cubicBezTo>
                      <a:pt x="23265" y="353"/>
                      <a:pt x="22862" y="252"/>
                      <a:pt x="22634" y="48"/>
                    </a:cubicBezTo>
                    <a:lnTo>
                      <a:pt x="22587" y="1"/>
                    </a:lnTo>
                    <a:lnTo>
                      <a:pt x="22539" y="48"/>
                    </a:lnTo>
                    <a:cubicBezTo>
                      <a:pt x="22331" y="251"/>
                      <a:pt x="21941" y="352"/>
                      <a:pt x="21549" y="352"/>
                    </a:cubicBezTo>
                    <a:cubicBezTo>
                      <a:pt x="21158" y="352"/>
                      <a:pt x="20765" y="251"/>
                      <a:pt x="20551" y="48"/>
                    </a:cubicBezTo>
                    <a:lnTo>
                      <a:pt x="20491" y="1"/>
                    </a:lnTo>
                    <a:lnTo>
                      <a:pt x="20443" y="48"/>
                    </a:lnTo>
                    <a:cubicBezTo>
                      <a:pt x="20229" y="251"/>
                      <a:pt x="19836" y="352"/>
                      <a:pt x="19445" y="352"/>
                    </a:cubicBezTo>
                    <a:cubicBezTo>
                      <a:pt x="19053" y="352"/>
                      <a:pt x="18663" y="251"/>
                      <a:pt x="18455" y="48"/>
                    </a:cubicBezTo>
                    <a:lnTo>
                      <a:pt x="18408" y="1"/>
                    </a:lnTo>
                    <a:lnTo>
                      <a:pt x="18360" y="48"/>
                    </a:lnTo>
                    <a:cubicBezTo>
                      <a:pt x="18132" y="252"/>
                      <a:pt x="17729" y="353"/>
                      <a:pt x="17335" y="353"/>
                    </a:cubicBezTo>
                    <a:cubicBezTo>
                      <a:pt x="16946" y="353"/>
                      <a:pt x="16567" y="255"/>
                      <a:pt x="16372" y="60"/>
                    </a:cubicBezTo>
                    <a:lnTo>
                      <a:pt x="16324" y="1"/>
                    </a:lnTo>
                    <a:lnTo>
                      <a:pt x="16264" y="48"/>
                    </a:lnTo>
                    <a:cubicBezTo>
                      <a:pt x="16030" y="252"/>
                      <a:pt x="15621" y="353"/>
                      <a:pt x="15226" y="353"/>
                    </a:cubicBezTo>
                    <a:cubicBezTo>
                      <a:pt x="14836" y="353"/>
                      <a:pt x="14459" y="255"/>
                      <a:pt x="14276" y="60"/>
                    </a:cubicBezTo>
                    <a:lnTo>
                      <a:pt x="14228" y="1"/>
                    </a:lnTo>
                    <a:lnTo>
                      <a:pt x="14181" y="48"/>
                    </a:lnTo>
                    <a:cubicBezTo>
                      <a:pt x="13935" y="252"/>
                      <a:pt x="13520" y="353"/>
                      <a:pt x="13124" y="353"/>
                    </a:cubicBezTo>
                    <a:cubicBezTo>
                      <a:pt x="12735" y="353"/>
                      <a:pt x="12364" y="255"/>
                      <a:pt x="12192" y="60"/>
                    </a:cubicBezTo>
                    <a:lnTo>
                      <a:pt x="12145" y="1"/>
                    </a:lnTo>
                    <a:lnTo>
                      <a:pt x="12085" y="48"/>
                    </a:lnTo>
                    <a:cubicBezTo>
                      <a:pt x="11833" y="252"/>
                      <a:pt x="11415" y="353"/>
                      <a:pt x="11020" y="353"/>
                    </a:cubicBezTo>
                    <a:cubicBezTo>
                      <a:pt x="10630" y="353"/>
                      <a:pt x="10262" y="255"/>
                      <a:pt x="10097" y="60"/>
                    </a:cubicBezTo>
                    <a:lnTo>
                      <a:pt x="10049" y="1"/>
                    </a:lnTo>
                    <a:lnTo>
                      <a:pt x="10002" y="48"/>
                    </a:lnTo>
                    <a:cubicBezTo>
                      <a:pt x="9736" y="254"/>
                      <a:pt x="9308" y="358"/>
                      <a:pt x="8910" y="358"/>
                    </a:cubicBezTo>
                    <a:cubicBezTo>
                      <a:pt x="8524" y="358"/>
                      <a:pt x="8166" y="260"/>
                      <a:pt x="8013" y="60"/>
                    </a:cubicBezTo>
                    <a:lnTo>
                      <a:pt x="7966" y="1"/>
                    </a:lnTo>
                    <a:lnTo>
                      <a:pt x="7906" y="48"/>
                    </a:lnTo>
                    <a:cubicBezTo>
                      <a:pt x="7647" y="240"/>
                      <a:pt x="7226" y="355"/>
                      <a:pt x="6811" y="355"/>
                    </a:cubicBezTo>
                    <a:cubicBezTo>
                      <a:pt x="6710" y="355"/>
                      <a:pt x="6610" y="348"/>
                      <a:pt x="6513" y="334"/>
                    </a:cubicBezTo>
                    <a:cubicBezTo>
                      <a:pt x="6239" y="298"/>
                      <a:pt x="6025" y="203"/>
                      <a:pt x="5918" y="60"/>
                    </a:cubicBezTo>
                    <a:lnTo>
                      <a:pt x="5882" y="1"/>
                    </a:lnTo>
                    <a:lnTo>
                      <a:pt x="5823" y="48"/>
                    </a:lnTo>
                    <a:cubicBezTo>
                      <a:pt x="5551" y="245"/>
                      <a:pt x="5118" y="360"/>
                      <a:pt x="4708" y="360"/>
                    </a:cubicBezTo>
                    <a:cubicBezTo>
                      <a:pt x="4596" y="360"/>
                      <a:pt x="4486" y="352"/>
                      <a:pt x="4382" y="334"/>
                    </a:cubicBezTo>
                    <a:cubicBezTo>
                      <a:pt x="4120" y="286"/>
                      <a:pt x="3918" y="191"/>
                      <a:pt x="3834" y="60"/>
                    </a:cubicBezTo>
                    <a:lnTo>
                      <a:pt x="3787" y="1"/>
                    </a:lnTo>
                    <a:lnTo>
                      <a:pt x="3727" y="48"/>
                    </a:lnTo>
                    <a:cubicBezTo>
                      <a:pt x="3453" y="240"/>
                      <a:pt x="3018" y="355"/>
                      <a:pt x="2604" y="355"/>
                    </a:cubicBezTo>
                    <a:cubicBezTo>
                      <a:pt x="2479" y="355"/>
                      <a:pt x="2355" y="344"/>
                      <a:pt x="2239" y="322"/>
                    </a:cubicBezTo>
                    <a:cubicBezTo>
                      <a:pt x="2001" y="275"/>
                      <a:pt x="1822" y="191"/>
                      <a:pt x="1739" y="60"/>
                    </a:cubicBezTo>
                    <a:lnTo>
                      <a:pt x="170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7" name="Google Shape;13267;p35"/>
              <p:cNvSpPr/>
              <p:nvPr/>
            </p:nvSpPr>
            <p:spPr>
              <a:xfrm>
                <a:off x="10183989" y="2402408"/>
                <a:ext cx="3254246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40161" h="489" extrusionOk="0">
                    <a:moveTo>
                      <a:pt x="1668" y="0"/>
                    </a:moveTo>
                    <a:lnTo>
                      <a:pt x="1608" y="48"/>
                    </a:lnTo>
                    <a:cubicBezTo>
                      <a:pt x="1308" y="243"/>
                      <a:pt x="892" y="327"/>
                      <a:pt x="518" y="327"/>
                    </a:cubicBezTo>
                    <a:cubicBezTo>
                      <a:pt x="343" y="327"/>
                      <a:pt x="177" y="308"/>
                      <a:pt x="36" y="274"/>
                    </a:cubicBezTo>
                    <a:lnTo>
                      <a:pt x="1" y="429"/>
                    </a:lnTo>
                    <a:cubicBezTo>
                      <a:pt x="149" y="463"/>
                      <a:pt x="320" y="482"/>
                      <a:pt x="499" y="482"/>
                    </a:cubicBezTo>
                    <a:cubicBezTo>
                      <a:pt x="884" y="482"/>
                      <a:pt x="1307" y="397"/>
                      <a:pt x="1632" y="203"/>
                    </a:cubicBezTo>
                    <a:cubicBezTo>
                      <a:pt x="1739" y="322"/>
                      <a:pt x="1930" y="405"/>
                      <a:pt x="2168" y="453"/>
                    </a:cubicBezTo>
                    <a:cubicBezTo>
                      <a:pt x="2285" y="476"/>
                      <a:pt x="2418" y="488"/>
                      <a:pt x="2558" y="488"/>
                    </a:cubicBezTo>
                    <a:cubicBezTo>
                      <a:pt x="2932" y="488"/>
                      <a:pt x="3359" y="402"/>
                      <a:pt x="3680" y="203"/>
                    </a:cubicBezTo>
                    <a:cubicBezTo>
                      <a:pt x="3864" y="393"/>
                      <a:pt x="4224" y="488"/>
                      <a:pt x="4613" y="488"/>
                    </a:cubicBezTo>
                    <a:cubicBezTo>
                      <a:pt x="5001" y="488"/>
                      <a:pt x="5418" y="393"/>
                      <a:pt x="5716" y="203"/>
                    </a:cubicBezTo>
                    <a:cubicBezTo>
                      <a:pt x="5906" y="393"/>
                      <a:pt x="6272" y="488"/>
                      <a:pt x="6664" y="488"/>
                    </a:cubicBezTo>
                    <a:cubicBezTo>
                      <a:pt x="7055" y="488"/>
                      <a:pt x="7472" y="393"/>
                      <a:pt x="7764" y="203"/>
                    </a:cubicBezTo>
                    <a:cubicBezTo>
                      <a:pt x="7960" y="393"/>
                      <a:pt x="8326" y="488"/>
                      <a:pt x="8715" y="488"/>
                    </a:cubicBezTo>
                    <a:cubicBezTo>
                      <a:pt x="9103" y="488"/>
                      <a:pt x="9514" y="393"/>
                      <a:pt x="9800" y="203"/>
                    </a:cubicBezTo>
                    <a:cubicBezTo>
                      <a:pt x="10008" y="393"/>
                      <a:pt x="10380" y="488"/>
                      <a:pt x="10770" y="488"/>
                    </a:cubicBezTo>
                    <a:cubicBezTo>
                      <a:pt x="11160" y="488"/>
                      <a:pt x="11568" y="393"/>
                      <a:pt x="11847" y="203"/>
                    </a:cubicBezTo>
                    <a:cubicBezTo>
                      <a:pt x="12062" y="393"/>
                      <a:pt x="12437" y="488"/>
                      <a:pt x="12827" y="488"/>
                    </a:cubicBezTo>
                    <a:cubicBezTo>
                      <a:pt x="13217" y="488"/>
                      <a:pt x="13621" y="393"/>
                      <a:pt x="13895" y="203"/>
                    </a:cubicBezTo>
                    <a:cubicBezTo>
                      <a:pt x="14116" y="393"/>
                      <a:pt x="14494" y="488"/>
                      <a:pt x="14882" y="488"/>
                    </a:cubicBezTo>
                    <a:cubicBezTo>
                      <a:pt x="15270" y="488"/>
                      <a:pt x="15669" y="393"/>
                      <a:pt x="15931" y="203"/>
                    </a:cubicBezTo>
                    <a:cubicBezTo>
                      <a:pt x="16169" y="393"/>
                      <a:pt x="16550" y="488"/>
                      <a:pt x="16943" y="488"/>
                    </a:cubicBezTo>
                    <a:cubicBezTo>
                      <a:pt x="17324" y="488"/>
                      <a:pt x="17729" y="393"/>
                      <a:pt x="17979" y="203"/>
                    </a:cubicBezTo>
                    <a:cubicBezTo>
                      <a:pt x="18217" y="393"/>
                      <a:pt x="18604" y="488"/>
                      <a:pt x="18993" y="488"/>
                    </a:cubicBezTo>
                    <a:cubicBezTo>
                      <a:pt x="19381" y="488"/>
                      <a:pt x="19771" y="393"/>
                      <a:pt x="20015" y="203"/>
                    </a:cubicBezTo>
                    <a:cubicBezTo>
                      <a:pt x="20259" y="393"/>
                      <a:pt x="20655" y="488"/>
                      <a:pt x="21048" y="488"/>
                    </a:cubicBezTo>
                    <a:cubicBezTo>
                      <a:pt x="21441" y="488"/>
                      <a:pt x="21831" y="393"/>
                      <a:pt x="22063" y="203"/>
                    </a:cubicBezTo>
                    <a:cubicBezTo>
                      <a:pt x="22319" y="393"/>
                      <a:pt x="22715" y="488"/>
                      <a:pt x="23105" y="488"/>
                    </a:cubicBezTo>
                    <a:cubicBezTo>
                      <a:pt x="23495" y="488"/>
                      <a:pt x="23879" y="393"/>
                      <a:pt x="24111" y="203"/>
                    </a:cubicBezTo>
                    <a:cubicBezTo>
                      <a:pt x="24373" y="393"/>
                      <a:pt x="24772" y="488"/>
                      <a:pt x="25160" y="488"/>
                    </a:cubicBezTo>
                    <a:cubicBezTo>
                      <a:pt x="25549" y="488"/>
                      <a:pt x="25927" y="393"/>
                      <a:pt x="26147" y="203"/>
                    </a:cubicBezTo>
                    <a:cubicBezTo>
                      <a:pt x="26421" y="393"/>
                      <a:pt x="26825" y="488"/>
                      <a:pt x="27215" y="488"/>
                    </a:cubicBezTo>
                    <a:cubicBezTo>
                      <a:pt x="27605" y="488"/>
                      <a:pt x="27980" y="393"/>
                      <a:pt x="28195" y="203"/>
                    </a:cubicBezTo>
                    <a:cubicBezTo>
                      <a:pt x="28474" y="393"/>
                      <a:pt x="28882" y="488"/>
                      <a:pt x="29272" y="488"/>
                    </a:cubicBezTo>
                    <a:cubicBezTo>
                      <a:pt x="29662" y="488"/>
                      <a:pt x="30034" y="393"/>
                      <a:pt x="30243" y="203"/>
                    </a:cubicBezTo>
                    <a:cubicBezTo>
                      <a:pt x="30522" y="393"/>
                      <a:pt x="30933" y="488"/>
                      <a:pt x="31323" y="488"/>
                    </a:cubicBezTo>
                    <a:cubicBezTo>
                      <a:pt x="31713" y="488"/>
                      <a:pt x="32082" y="393"/>
                      <a:pt x="32279" y="203"/>
                    </a:cubicBezTo>
                    <a:cubicBezTo>
                      <a:pt x="32570" y="393"/>
                      <a:pt x="32987" y="488"/>
                      <a:pt x="33378" y="488"/>
                    </a:cubicBezTo>
                    <a:cubicBezTo>
                      <a:pt x="33770" y="488"/>
                      <a:pt x="34136" y="393"/>
                      <a:pt x="34326" y="203"/>
                    </a:cubicBezTo>
                    <a:cubicBezTo>
                      <a:pt x="34624" y="393"/>
                      <a:pt x="35041" y="488"/>
                      <a:pt x="35429" y="488"/>
                    </a:cubicBezTo>
                    <a:cubicBezTo>
                      <a:pt x="35818" y="488"/>
                      <a:pt x="36178" y="393"/>
                      <a:pt x="36362" y="203"/>
                    </a:cubicBezTo>
                    <a:cubicBezTo>
                      <a:pt x="36683" y="402"/>
                      <a:pt x="37110" y="488"/>
                      <a:pt x="37484" y="488"/>
                    </a:cubicBezTo>
                    <a:cubicBezTo>
                      <a:pt x="37624" y="488"/>
                      <a:pt x="37757" y="476"/>
                      <a:pt x="37874" y="453"/>
                    </a:cubicBezTo>
                    <a:cubicBezTo>
                      <a:pt x="38113" y="405"/>
                      <a:pt x="38303" y="322"/>
                      <a:pt x="38410" y="203"/>
                    </a:cubicBezTo>
                    <a:cubicBezTo>
                      <a:pt x="38732" y="382"/>
                      <a:pt x="39152" y="463"/>
                      <a:pt x="39537" y="463"/>
                    </a:cubicBezTo>
                    <a:cubicBezTo>
                      <a:pt x="39766" y="463"/>
                      <a:pt x="39983" y="435"/>
                      <a:pt x="40160" y="381"/>
                    </a:cubicBezTo>
                    <a:lnTo>
                      <a:pt x="40125" y="238"/>
                    </a:lnTo>
                    <a:cubicBezTo>
                      <a:pt x="39958" y="290"/>
                      <a:pt x="39753" y="316"/>
                      <a:pt x="39537" y="316"/>
                    </a:cubicBezTo>
                    <a:cubicBezTo>
                      <a:pt x="39152" y="316"/>
                      <a:pt x="38732" y="231"/>
                      <a:pt x="38434" y="48"/>
                    </a:cubicBezTo>
                    <a:lnTo>
                      <a:pt x="38375" y="0"/>
                    </a:lnTo>
                    <a:lnTo>
                      <a:pt x="38327" y="60"/>
                    </a:lnTo>
                    <a:cubicBezTo>
                      <a:pt x="38255" y="179"/>
                      <a:pt x="38077" y="262"/>
                      <a:pt x="37851" y="310"/>
                    </a:cubicBezTo>
                    <a:cubicBezTo>
                      <a:pt x="37736" y="332"/>
                      <a:pt x="37615" y="343"/>
                      <a:pt x="37491" y="343"/>
                    </a:cubicBezTo>
                    <a:cubicBezTo>
                      <a:pt x="37087" y="343"/>
                      <a:pt x="36662" y="230"/>
                      <a:pt x="36398" y="48"/>
                    </a:cubicBezTo>
                    <a:lnTo>
                      <a:pt x="36339" y="0"/>
                    </a:lnTo>
                    <a:lnTo>
                      <a:pt x="36291" y="60"/>
                    </a:lnTo>
                    <a:cubicBezTo>
                      <a:pt x="36156" y="247"/>
                      <a:pt x="35817" y="340"/>
                      <a:pt x="35441" y="340"/>
                    </a:cubicBezTo>
                    <a:cubicBezTo>
                      <a:pt x="35054" y="340"/>
                      <a:pt x="34628" y="241"/>
                      <a:pt x="34350" y="48"/>
                    </a:cubicBezTo>
                    <a:lnTo>
                      <a:pt x="34291" y="0"/>
                    </a:lnTo>
                    <a:lnTo>
                      <a:pt x="34255" y="60"/>
                    </a:lnTo>
                    <a:cubicBezTo>
                      <a:pt x="34108" y="247"/>
                      <a:pt x="33763" y="340"/>
                      <a:pt x="33387" y="340"/>
                    </a:cubicBezTo>
                    <a:cubicBezTo>
                      <a:pt x="33000" y="340"/>
                      <a:pt x="32580" y="241"/>
                      <a:pt x="32314" y="48"/>
                    </a:cubicBezTo>
                    <a:lnTo>
                      <a:pt x="32255" y="0"/>
                    </a:lnTo>
                    <a:lnTo>
                      <a:pt x="32207" y="60"/>
                    </a:lnTo>
                    <a:cubicBezTo>
                      <a:pt x="32055" y="247"/>
                      <a:pt x="31706" y="340"/>
                      <a:pt x="31332" y="340"/>
                    </a:cubicBezTo>
                    <a:cubicBezTo>
                      <a:pt x="30946" y="340"/>
                      <a:pt x="30532" y="241"/>
                      <a:pt x="30278" y="48"/>
                    </a:cubicBezTo>
                    <a:lnTo>
                      <a:pt x="30219" y="0"/>
                    </a:lnTo>
                    <a:lnTo>
                      <a:pt x="30171" y="60"/>
                    </a:lnTo>
                    <a:cubicBezTo>
                      <a:pt x="30007" y="247"/>
                      <a:pt x="29653" y="340"/>
                      <a:pt x="29277" y="340"/>
                    </a:cubicBezTo>
                    <a:cubicBezTo>
                      <a:pt x="28889" y="340"/>
                      <a:pt x="28478" y="241"/>
                      <a:pt x="28230" y="48"/>
                    </a:cubicBezTo>
                    <a:lnTo>
                      <a:pt x="28183" y="0"/>
                    </a:lnTo>
                    <a:lnTo>
                      <a:pt x="28135" y="60"/>
                    </a:lnTo>
                    <a:cubicBezTo>
                      <a:pt x="27965" y="247"/>
                      <a:pt x="27605" y="340"/>
                      <a:pt x="27227" y="340"/>
                    </a:cubicBezTo>
                    <a:cubicBezTo>
                      <a:pt x="26838" y="340"/>
                      <a:pt x="26430" y="241"/>
                      <a:pt x="26194" y="48"/>
                    </a:cubicBezTo>
                    <a:lnTo>
                      <a:pt x="26135" y="0"/>
                    </a:lnTo>
                    <a:lnTo>
                      <a:pt x="26087" y="60"/>
                    </a:lnTo>
                    <a:cubicBezTo>
                      <a:pt x="25911" y="247"/>
                      <a:pt x="25548" y="340"/>
                      <a:pt x="25171" y="340"/>
                    </a:cubicBezTo>
                    <a:cubicBezTo>
                      <a:pt x="24781" y="340"/>
                      <a:pt x="24376" y="241"/>
                      <a:pt x="24147" y="48"/>
                    </a:cubicBezTo>
                    <a:lnTo>
                      <a:pt x="24099" y="0"/>
                    </a:lnTo>
                    <a:lnTo>
                      <a:pt x="24051" y="60"/>
                    </a:lnTo>
                    <a:cubicBezTo>
                      <a:pt x="23864" y="247"/>
                      <a:pt x="23497" y="340"/>
                      <a:pt x="23121" y="340"/>
                    </a:cubicBezTo>
                    <a:cubicBezTo>
                      <a:pt x="22733" y="340"/>
                      <a:pt x="22334" y="241"/>
                      <a:pt x="22111" y="48"/>
                    </a:cubicBezTo>
                    <a:lnTo>
                      <a:pt x="22063" y="0"/>
                    </a:lnTo>
                    <a:lnTo>
                      <a:pt x="22015" y="48"/>
                    </a:lnTo>
                    <a:cubicBezTo>
                      <a:pt x="21813" y="244"/>
                      <a:pt x="21432" y="343"/>
                      <a:pt x="21049" y="343"/>
                    </a:cubicBezTo>
                    <a:cubicBezTo>
                      <a:pt x="20667" y="343"/>
                      <a:pt x="20283" y="244"/>
                      <a:pt x="20075" y="48"/>
                    </a:cubicBezTo>
                    <a:lnTo>
                      <a:pt x="20015" y="0"/>
                    </a:lnTo>
                    <a:lnTo>
                      <a:pt x="19967" y="48"/>
                    </a:lnTo>
                    <a:cubicBezTo>
                      <a:pt x="19758" y="240"/>
                      <a:pt x="19369" y="338"/>
                      <a:pt x="18984" y="338"/>
                    </a:cubicBezTo>
                    <a:cubicBezTo>
                      <a:pt x="18604" y="338"/>
                      <a:pt x="18228" y="243"/>
                      <a:pt x="18027" y="48"/>
                    </a:cubicBezTo>
                    <a:lnTo>
                      <a:pt x="17979" y="0"/>
                    </a:lnTo>
                    <a:lnTo>
                      <a:pt x="17932" y="48"/>
                    </a:lnTo>
                    <a:cubicBezTo>
                      <a:pt x="17708" y="241"/>
                      <a:pt x="17309" y="340"/>
                      <a:pt x="16921" y="340"/>
                    </a:cubicBezTo>
                    <a:cubicBezTo>
                      <a:pt x="16545" y="340"/>
                      <a:pt x="16178" y="247"/>
                      <a:pt x="15991" y="60"/>
                    </a:cubicBezTo>
                    <a:lnTo>
                      <a:pt x="15943" y="0"/>
                    </a:lnTo>
                    <a:lnTo>
                      <a:pt x="15896" y="48"/>
                    </a:lnTo>
                    <a:cubicBezTo>
                      <a:pt x="15666" y="241"/>
                      <a:pt x="15261" y="340"/>
                      <a:pt x="14871" y="340"/>
                    </a:cubicBezTo>
                    <a:cubicBezTo>
                      <a:pt x="14494" y="340"/>
                      <a:pt x="14131" y="247"/>
                      <a:pt x="13955" y="60"/>
                    </a:cubicBezTo>
                    <a:lnTo>
                      <a:pt x="13907" y="0"/>
                    </a:lnTo>
                    <a:lnTo>
                      <a:pt x="13848" y="48"/>
                    </a:lnTo>
                    <a:cubicBezTo>
                      <a:pt x="13612" y="241"/>
                      <a:pt x="13204" y="340"/>
                      <a:pt x="12815" y="340"/>
                    </a:cubicBezTo>
                    <a:cubicBezTo>
                      <a:pt x="12437" y="340"/>
                      <a:pt x="12077" y="247"/>
                      <a:pt x="11907" y="60"/>
                    </a:cubicBezTo>
                    <a:lnTo>
                      <a:pt x="11859" y="0"/>
                    </a:lnTo>
                    <a:lnTo>
                      <a:pt x="11812" y="48"/>
                    </a:lnTo>
                    <a:cubicBezTo>
                      <a:pt x="11564" y="241"/>
                      <a:pt x="11150" y="340"/>
                      <a:pt x="10761" y="340"/>
                    </a:cubicBezTo>
                    <a:cubicBezTo>
                      <a:pt x="10384" y="340"/>
                      <a:pt x="10029" y="247"/>
                      <a:pt x="9871" y="60"/>
                    </a:cubicBezTo>
                    <a:lnTo>
                      <a:pt x="9823" y="0"/>
                    </a:lnTo>
                    <a:lnTo>
                      <a:pt x="9764" y="48"/>
                    </a:lnTo>
                    <a:cubicBezTo>
                      <a:pt x="9510" y="241"/>
                      <a:pt x="9096" y="340"/>
                      <a:pt x="8710" y="340"/>
                    </a:cubicBezTo>
                    <a:cubicBezTo>
                      <a:pt x="8336" y="340"/>
                      <a:pt x="7987" y="247"/>
                      <a:pt x="7835" y="60"/>
                    </a:cubicBezTo>
                    <a:lnTo>
                      <a:pt x="7787" y="0"/>
                    </a:lnTo>
                    <a:lnTo>
                      <a:pt x="7728" y="48"/>
                    </a:lnTo>
                    <a:cubicBezTo>
                      <a:pt x="7462" y="241"/>
                      <a:pt x="7042" y="340"/>
                      <a:pt x="6655" y="340"/>
                    </a:cubicBezTo>
                    <a:cubicBezTo>
                      <a:pt x="6279" y="340"/>
                      <a:pt x="5934" y="247"/>
                      <a:pt x="5787" y="60"/>
                    </a:cubicBezTo>
                    <a:lnTo>
                      <a:pt x="5740" y="0"/>
                    </a:lnTo>
                    <a:lnTo>
                      <a:pt x="5692" y="48"/>
                    </a:lnTo>
                    <a:cubicBezTo>
                      <a:pt x="5414" y="241"/>
                      <a:pt x="4988" y="340"/>
                      <a:pt x="4601" y="340"/>
                    </a:cubicBezTo>
                    <a:cubicBezTo>
                      <a:pt x="4226" y="340"/>
                      <a:pt x="3886" y="247"/>
                      <a:pt x="3751" y="60"/>
                    </a:cubicBezTo>
                    <a:lnTo>
                      <a:pt x="3704" y="0"/>
                    </a:lnTo>
                    <a:lnTo>
                      <a:pt x="3644" y="48"/>
                    </a:lnTo>
                    <a:cubicBezTo>
                      <a:pt x="3380" y="230"/>
                      <a:pt x="2955" y="343"/>
                      <a:pt x="2551" y="343"/>
                    </a:cubicBezTo>
                    <a:cubicBezTo>
                      <a:pt x="2428" y="343"/>
                      <a:pt x="2306" y="332"/>
                      <a:pt x="2191" y="310"/>
                    </a:cubicBezTo>
                    <a:cubicBezTo>
                      <a:pt x="1965" y="262"/>
                      <a:pt x="1787" y="179"/>
                      <a:pt x="1703" y="60"/>
                    </a:cubicBezTo>
                    <a:lnTo>
                      <a:pt x="16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8" name="Google Shape;13268;p35"/>
              <p:cNvSpPr/>
              <p:nvPr/>
            </p:nvSpPr>
            <p:spPr>
              <a:xfrm>
                <a:off x="10221668" y="2317488"/>
                <a:ext cx="3180833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39255" h="489" extrusionOk="0">
                    <a:moveTo>
                      <a:pt x="37493" y="1"/>
                    </a:moveTo>
                    <a:lnTo>
                      <a:pt x="37445" y="72"/>
                    </a:lnTo>
                    <a:cubicBezTo>
                      <a:pt x="37323" y="246"/>
                      <a:pt x="37000" y="333"/>
                      <a:pt x="36638" y="333"/>
                    </a:cubicBezTo>
                    <a:cubicBezTo>
                      <a:pt x="36257" y="333"/>
                      <a:pt x="35833" y="237"/>
                      <a:pt x="35552" y="48"/>
                    </a:cubicBezTo>
                    <a:lnTo>
                      <a:pt x="35493" y="12"/>
                    </a:lnTo>
                    <a:lnTo>
                      <a:pt x="35457" y="60"/>
                    </a:lnTo>
                    <a:cubicBezTo>
                      <a:pt x="35322" y="242"/>
                      <a:pt x="34989" y="331"/>
                      <a:pt x="34622" y="331"/>
                    </a:cubicBezTo>
                    <a:cubicBezTo>
                      <a:pt x="34244" y="331"/>
                      <a:pt x="33830" y="236"/>
                      <a:pt x="33564" y="48"/>
                    </a:cubicBezTo>
                    <a:lnTo>
                      <a:pt x="33504" y="12"/>
                    </a:lnTo>
                    <a:lnTo>
                      <a:pt x="33457" y="60"/>
                    </a:lnTo>
                    <a:cubicBezTo>
                      <a:pt x="33316" y="242"/>
                      <a:pt x="32980" y="331"/>
                      <a:pt x="32613" y="331"/>
                    </a:cubicBezTo>
                    <a:cubicBezTo>
                      <a:pt x="32234" y="331"/>
                      <a:pt x="31824" y="236"/>
                      <a:pt x="31564" y="48"/>
                    </a:cubicBezTo>
                    <a:lnTo>
                      <a:pt x="31516" y="12"/>
                    </a:lnTo>
                    <a:lnTo>
                      <a:pt x="31468" y="60"/>
                    </a:lnTo>
                    <a:cubicBezTo>
                      <a:pt x="31316" y="242"/>
                      <a:pt x="30974" y="331"/>
                      <a:pt x="30607" y="331"/>
                    </a:cubicBezTo>
                    <a:cubicBezTo>
                      <a:pt x="30228" y="331"/>
                      <a:pt x="29823" y="236"/>
                      <a:pt x="29575" y="48"/>
                    </a:cubicBezTo>
                    <a:lnTo>
                      <a:pt x="29516" y="12"/>
                    </a:lnTo>
                    <a:lnTo>
                      <a:pt x="29468" y="60"/>
                    </a:lnTo>
                    <a:cubicBezTo>
                      <a:pt x="29309" y="237"/>
                      <a:pt x="28959" y="327"/>
                      <a:pt x="28589" y="327"/>
                    </a:cubicBezTo>
                    <a:cubicBezTo>
                      <a:pt x="28212" y="327"/>
                      <a:pt x="27815" y="234"/>
                      <a:pt x="27575" y="48"/>
                    </a:cubicBezTo>
                    <a:lnTo>
                      <a:pt x="27527" y="12"/>
                    </a:lnTo>
                    <a:lnTo>
                      <a:pt x="27480" y="60"/>
                    </a:lnTo>
                    <a:cubicBezTo>
                      <a:pt x="27314" y="237"/>
                      <a:pt x="26959" y="327"/>
                      <a:pt x="26587" y="327"/>
                    </a:cubicBezTo>
                    <a:cubicBezTo>
                      <a:pt x="26209" y="327"/>
                      <a:pt x="25815" y="234"/>
                      <a:pt x="25587" y="48"/>
                    </a:cubicBezTo>
                    <a:lnTo>
                      <a:pt x="25539" y="12"/>
                    </a:lnTo>
                    <a:lnTo>
                      <a:pt x="25491" y="60"/>
                    </a:lnTo>
                    <a:cubicBezTo>
                      <a:pt x="25314" y="237"/>
                      <a:pt x="24956" y="327"/>
                      <a:pt x="24585" y="327"/>
                    </a:cubicBezTo>
                    <a:cubicBezTo>
                      <a:pt x="24209" y="327"/>
                      <a:pt x="23820" y="234"/>
                      <a:pt x="23598" y="48"/>
                    </a:cubicBezTo>
                    <a:lnTo>
                      <a:pt x="23539" y="12"/>
                    </a:lnTo>
                    <a:lnTo>
                      <a:pt x="23491" y="60"/>
                    </a:lnTo>
                    <a:cubicBezTo>
                      <a:pt x="23308" y="237"/>
                      <a:pt x="22946" y="327"/>
                      <a:pt x="22576" y="327"/>
                    </a:cubicBezTo>
                    <a:cubicBezTo>
                      <a:pt x="22200" y="327"/>
                      <a:pt x="21814" y="234"/>
                      <a:pt x="21598" y="48"/>
                    </a:cubicBezTo>
                    <a:lnTo>
                      <a:pt x="21550" y="12"/>
                    </a:lnTo>
                    <a:lnTo>
                      <a:pt x="21503" y="60"/>
                    </a:lnTo>
                    <a:cubicBezTo>
                      <a:pt x="21308" y="237"/>
                      <a:pt x="20940" y="327"/>
                      <a:pt x="20570" y="327"/>
                    </a:cubicBezTo>
                    <a:cubicBezTo>
                      <a:pt x="20193" y="327"/>
                      <a:pt x="19814" y="234"/>
                      <a:pt x="19610" y="48"/>
                    </a:cubicBezTo>
                    <a:lnTo>
                      <a:pt x="19550" y="12"/>
                    </a:lnTo>
                    <a:lnTo>
                      <a:pt x="19502" y="48"/>
                    </a:lnTo>
                    <a:cubicBezTo>
                      <a:pt x="19298" y="234"/>
                      <a:pt x="18919" y="327"/>
                      <a:pt x="18542" y="327"/>
                    </a:cubicBezTo>
                    <a:cubicBezTo>
                      <a:pt x="18172" y="327"/>
                      <a:pt x="17804" y="237"/>
                      <a:pt x="17609" y="60"/>
                    </a:cubicBezTo>
                    <a:lnTo>
                      <a:pt x="17562" y="12"/>
                    </a:lnTo>
                    <a:lnTo>
                      <a:pt x="17514" y="48"/>
                    </a:lnTo>
                    <a:cubicBezTo>
                      <a:pt x="17298" y="234"/>
                      <a:pt x="16913" y="327"/>
                      <a:pt x="16536" y="327"/>
                    </a:cubicBezTo>
                    <a:cubicBezTo>
                      <a:pt x="16166" y="327"/>
                      <a:pt x="15804" y="237"/>
                      <a:pt x="15621" y="60"/>
                    </a:cubicBezTo>
                    <a:lnTo>
                      <a:pt x="15573" y="12"/>
                    </a:lnTo>
                    <a:lnTo>
                      <a:pt x="15514" y="48"/>
                    </a:lnTo>
                    <a:cubicBezTo>
                      <a:pt x="15292" y="234"/>
                      <a:pt x="14903" y="327"/>
                      <a:pt x="14527" y="327"/>
                    </a:cubicBezTo>
                    <a:cubicBezTo>
                      <a:pt x="14157" y="327"/>
                      <a:pt x="13798" y="237"/>
                      <a:pt x="13621" y="60"/>
                    </a:cubicBezTo>
                    <a:lnTo>
                      <a:pt x="13573" y="12"/>
                    </a:lnTo>
                    <a:lnTo>
                      <a:pt x="13526" y="48"/>
                    </a:lnTo>
                    <a:cubicBezTo>
                      <a:pt x="13297" y="234"/>
                      <a:pt x="12903" y="327"/>
                      <a:pt x="12525" y="327"/>
                    </a:cubicBezTo>
                    <a:cubicBezTo>
                      <a:pt x="12153" y="327"/>
                      <a:pt x="11798" y="237"/>
                      <a:pt x="11632" y="60"/>
                    </a:cubicBezTo>
                    <a:lnTo>
                      <a:pt x="11585" y="12"/>
                    </a:lnTo>
                    <a:lnTo>
                      <a:pt x="11537" y="48"/>
                    </a:lnTo>
                    <a:cubicBezTo>
                      <a:pt x="11297" y="234"/>
                      <a:pt x="10900" y="327"/>
                      <a:pt x="10523" y="327"/>
                    </a:cubicBezTo>
                    <a:cubicBezTo>
                      <a:pt x="10153" y="327"/>
                      <a:pt x="9804" y="237"/>
                      <a:pt x="9644" y="60"/>
                    </a:cubicBezTo>
                    <a:lnTo>
                      <a:pt x="9596" y="12"/>
                    </a:lnTo>
                    <a:lnTo>
                      <a:pt x="9537" y="48"/>
                    </a:lnTo>
                    <a:cubicBezTo>
                      <a:pt x="9289" y="236"/>
                      <a:pt x="8884" y="331"/>
                      <a:pt x="8505" y="331"/>
                    </a:cubicBezTo>
                    <a:cubicBezTo>
                      <a:pt x="8139" y="331"/>
                      <a:pt x="7796" y="242"/>
                      <a:pt x="7644" y="60"/>
                    </a:cubicBezTo>
                    <a:lnTo>
                      <a:pt x="7596" y="12"/>
                    </a:lnTo>
                    <a:lnTo>
                      <a:pt x="7549" y="48"/>
                    </a:lnTo>
                    <a:cubicBezTo>
                      <a:pt x="7288" y="236"/>
                      <a:pt x="6878" y="331"/>
                      <a:pt x="6499" y="331"/>
                    </a:cubicBezTo>
                    <a:cubicBezTo>
                      <a:pt x="6133" y="331"/>
                      <a:pt x="5796" y="242"/>
                      <a:pt x="5656" y="60"/>
                    </a:cubicBezTo>
                    <a:lnTo>
                      <a:pt x="5608" y="12"/>
                    </a:lnTo>
                    <a:lnTo>
                      <a:pt x="5548" y="48"/>
                    </a:lnTo>
                    <a:cubicBezTo>
                      <a:pt x="5282" y="236"/>
                      <a:pt x="4869" y="331"/>
                      <a:pt x="4490" y="331"/>
                    </a:cubicBezTo>
                    <a:cubicBezTo>
                      <a:pt x="4123" y="331"/>
                      <a:pt x="3790" y="242"/>
                      <a:pt x="3655" y="60"/>
                    </a:cubicBezTo>
                    <a:lnTo>
                      <a:pt x="3620" y="12"/>
                    </a:lnTo>
                    <a:lnTo>
                      <a:pt x="3560" y="48"/>
                    </a:lnTo>
                    <a:cubicBezTo>
                      <a:pt x="3279" y="237"/>
                      <a:pt x="2855" y="333"/>
                      <a:pt x="2474" y="333"/>
                    </a:cubicBezTo>
                    <a:cubicBezTo>
                      <a:pt x="2112" y="333"/>
                      <a:pt x="1789" y="246"/>
                      <a:pt x="1667" y="72"/>
                    </a:cubicBezTo>
                    <a:lnTo>
                      <a:pt x="1619" y="12"/>
                    </a:lnTo>
                    <a:lnTo>
                      <a:pt x="1560" y="48"/>
                    </a:lnTo>
                    <a:cubicBezTo>
                      <a:pt x="1271" y="238"/>
                      <a:pt x="855" y="319"/>
                      <a:pt x="485" y="319"/>
                    </a:cubicBezTo>
                    <a:cubicBezTo>
                      <a:pt x="322" y="319"/>
                      <a:pt x="167" y="304"/>
                      <a:pt x="36" y="274"/>
                    </a:cubicBezTo>
                    <a:lnTo>
                      <a:pt x="0" y="417"/>
                    </a:lnTo>
                    <a:cubicBezTo>
                      <a:pt x="146" y="452"/>
                      <a:pt x="315" y="470"/>
                      <a:pt x="493" y="470"/>
                    </a:cubicBezTo>
                    <a:cubicBezTo>
                      <a:pt x="866" y="470"/>
                      <a:pt x="1277" y="389"/>
                      <a:pt x="1584" y="203"/>
                    </a:cubicBezTo>
                    <a:cubicBezTo>
                      <a:pt x="1762" y="388"/>
                      <a:pt x="2113" y="480"/>
                      <a:pt x="2494" y="480"/>
                    </a:cubicBezTo>
                    <a:cubicBezTo>
                      <a:pt x="2875" y="480"/>
                      <a:pt x="3286" y="388"/>
                      <a:pt x="3584" y="203"/>
                    </a:cubicBezTo>
                    <a:cubicBezTo>
                      <a:pt x="3768" y="388"/>
                      <a:pt x="4123" y="480"/>
                      <a:pt x="4504" y="480"/>
                    </a:cubicBezTo>
                    <a:cubicBezTo>
                      <a:pt x="4885" y="480"/>
                      <a:pt x="5292" y="388"/>
                      <a:pt x="5584" y="203"/>
                    </a:cubicBezTo>
                    <a:cubicBezTo>
                      <a:pt x="5775" y="388"/>
                      <a:pt x="6129" y="480"/>
                      <a:pt x="6507" y="480"/>
                    </a:cubicBezTo>
                    <a:cubicBezTo>
                      <a:pt x="6885" y="480"/>
                      <a:pt x="7287" y="388"/>
                      <a:pt x="7572" y="203"/>
                    </a:cubicBezTo>
                    <a:cubicBezTo>
                      <a:pt x="7769" y="388"/>
                      <a:pt x="8129" y="480"/>
                      <a:pt x="8510" y="480"/>
                    </a:cubicBezTo>
                    <a:cubicBezTo>
                      <a:pt x="8891" y="480"/>
                      <a:pt x="9293" y="388"/>
                      <a:pt x="9573" y="203"/>
                    </a:cubicBezTo>
                    <a:cubicBezTo>
                      <a:pt x="9775" y="388"/>
                      <a:pt x="10138" y="480"/>
                      <a:pt x="10519" y="480"/>
                    </a:cubicBezTo>
                    <a:cubicBezTo>
                      <a:pt x="10900" y="480"/>
                      <a:pt x="11299" y="388"/>
                      <a:pt x="11573" y="203"/>
                    </a:cubicBezTo>
                    <a:cubicBezTo>
                      <a:pt x="11781" y="388"/>
                      <a:pt x="12147" y="480"/>
                      <a:pt x="12527" y="480"/>
                    </a:cubicBezTo>
                    <a:cubicBezTo>
                      <a:pt x="12906" y="480"/>
                      <a:pt x="13299" y="388"/>
                      <a:pt x="13561" y="203"/>
                    </a:cubicBezTo>
                    <a:cubicBezTo>
                      <a:pt x="13782" y="388"/>
                      <a:pt x="14154" y="480"/>
                      <a:pt x="14535" y="480"/>
                    </a:cubicBezTo>
                    <a:cubicBezTo>
                      <a:pt x="14916" y="480"/>
                      <a:pt x="15306" y="388"/>
                      <a:pt x="15562" y="203"/>
                    </a:cubicBezTo>
                    <a:cubicBezTo>
                      <a:pt x="15788" y="388"/>
                      <a:pt x="16163" y="480"/>
                      <a:pt x="16544" y="480"/>
                    </a:cubicBezTo>
                    <a:cubicBezTo>
                      <a:pt x="16925" y="480"/>
                      <a:pt x="17312" y="388"/>
                      <a:pt x="17562" y="203"/>
                    </a:cubicBezTo>
                    <a:cubicBezTo>
                      <a:pt x="17794" y="388"/>
                      <a:pt x="18172" y="480"/>
                      <a:pt x="18553" y="480"/>
                    </a:cubicBezTo>
                    <a:cubicBezTo>
                      <a:pt x="18934" y="480"/>
                      <a:pt x="19318" y="388"/>
                      <a:pt x="19562" y="203"/>
                    </a:cubicBezTo>
                    <a:cubicBezTo>
                      <a:pt x="19800" y="388"/>
                      <a:pt x="20181" y="480"/>
                      <a:pt x="20561" y="480"/>
                    </a:cubicBezTo>
                    <a:cubicBezTo>
                      <a:pt x="20940" y="480"/>
                      <a:pt x="21318" y="388"/>
                      <a:pt x="21550" y="203"/>
                    </a:cubicBezTo>
                    <a:cubicBezTo>
                      <a:pt x="21800" y="388"/>
                      <a:pt x="22187" y="480"/>
                      <a:pt x="22568" y="480"/>
                    </a:cubicBezTo>
                    <a:cubicBezTo>
                      <a:pt x="22949" y="480"/>
                      <a:pt x="23324" y="388"/>
                      <a:pt x="23551" y="203"/>
                    </a:cubicBezTo>
                    <a:cubicBezTo>
                      <a:pt x="23807" y="388"/>
                      <a:pt x="24197" y="480"/>
                      <a:pt x="24578" y="480"/>
                    </a:cubicBezTo>
                    <a:cubicBezTo>
                      <a:pt x="24959" y="480"/>
                      <a:pt x="25331" y="388"/>
                      <a:pt x="25551" y="203"/>
                    </a:cubicBezTo>
                    <a:cubicBezTo>
                      <a:pt x="25813" y="388"/>
                      <a:pt x="26206" y="480"/>
                      <a:pt x="26585" y="480"/>
                    </a:cubicBezTo>
                    <a:cubicBezTo>
                      <a:pt x="26965" y="480"/>
                      <a:pt x="27331" y="388"/>
                      <a:pt x="27539" y="203"/>
                    </a:cubicBezTo>
                    <a:cubicBezTo>
                      <a:pt x="27813" y="388"/>
                      <a:pt x="28212" y="480"/>
                      <a:pt x="28593" y="480"/>
                    </a:cubicBezTo>
                    <a:cubicBezTo>
                      <a:pt x="28974" y="480"/>
                      <a:pt x="29337" y="388"/>
                      <a:pt x="29539" y="203"/>
                    </a:cubicBezTo>
                    <a:cubicBezTo>
                      <a:pt x="29819" y="388"/>
                      <a:pt x="30221" y="480"/>
                      <a:pt x="30602" y="480"/>
                    </a:cubicBezTo>
                    <a:cubicBezTo>
                      <a:pt x="30983" y="480"/>
                      <a:pt x="31343" y="388"/>
                      <a:pt x="31540" y="203"/>
                    </a:cubicBezTo>
                    <a:cubicBezTo>
                      <a:pt x="31819" y="388"/>
                      <a:pt x="32221" y="480"/>
                      <a:pt x="32601" y="480"/>
                    </a:cubicBezTo>
                    <a:cubicBezTo>
                      <a:pt x="32980" y="480"/>
                      <a:pt x="33338" y="388"/>
                      <a:pt x="33528" y="203"/>
                    </a:cubicBezTo>
                    <a:cubicBezTo>
                      <a:pt x="33820" y="388"/>
                      <a:pt x="34228" y="480"/>
                      <a:pt x="34609" y="480"/>
                    </a:cubicBezTo>
                    <a:cubicBezTo>
                      <a:pt x="34990" y="480"/>
                      <a:pt x="35344" y="388"/>
                      <a:pt x="35528" y="203"/>
                    </a:cubicBezTo>
                    <a:cubicBezTo>
                      <a:pt x="35828" y="389"/>
                      <a:pt x="36240" y="481"/>
                      <a:pt x="36621" y="481"/>
                    </a:cubicBezTo>
                    <a:cubicBezTo>
                      <a:pt x="36995" y="481"/>
                      <a:pt x="37339" y="392"/>
                      <a:pt x="37517" y="215"/>
                    </a:cubicBezTo>
                    <a:cubicBezTo>
                      <a:pt x="37790" y="405"/>
                      <a:pt x="38171" y="489"/>
                      <a:pt x="38529" y="489"/>
                    </a:cubicBezTo>
                    <a:cubicBezTo>
                      <a:pt x="38791" y="489"/>
                      <a:pt x="39041" y="441"/>
                      <a:pt x="39255" y="370"/>
                    </a:cubicBezTo>
                    <a:lnTo>
                      <a:pt x="39207" y="227"/>
                    </a:lnTo>
                    <a:cubicBezTo>
                      <a:pt x="39009" y="299"/>
                      <a:pt x="38769" y="341"/>
                      <a:pt x="38525" y="341"/>
                    </a:cubicBezTo>
                    <a:cubicBezTo>
                      <a:pt x="38170" y="341"/>
                      <a:pt x="37807" y="253"/>
                      <a:pt x="37552" y="48"/>
                    </a:cubicBezTo>
                    <a:lnTo>
                      <a:pt x="3749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9" name="Google Shape;13269;p35"/>
              <p:cNvSpPr/>
              <p:nvPr/>
            </p:nvSpPr>
            <p:spPr>
              <a:xfrm>
                <a:off x="10105876" y="2262469"/>
                <a:ext cx="282714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489" h="7907" extrusionOk="0">
                    <a:moveTo>
                      <a:pt x="3346" y="1"/>
                    </a:moveTo>
                    <a:cubicBezTo>
                      <a:pt x="3263" y="1"/>
                      <a:pt x="3167" y="49"/>
                      <a:pt x="3155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405" y="7764"/>
                    </a:cubicBezTo>
                    <a:lnTo>
                      <a:pt x="3465" y="108"/>
                    </a:lnTo>
                    <a:cubicBezTo>
                      <a:pt x="3489" y="49"/>
                      <a:pt x="3441" y="1"/>
                      <a:pt x="33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0" name="Google Shape;13270;p35"/>
              <p:cNvSpPr/>
              <p:nvPr/>
            </p:nvSpPr>
            <p:spPr>
              <a:xfrm>
                <a:off x="10293055" y="2262469"/>
                <a:ext cx="25475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7907" extrusionOk="0">
                    <a:moveTo>
                      <a:pt x="2989" y="1"/>
                    </a:moveTo>
                    <a:cubicBezTo>
                      <a:pt x="2905" y="1"/>
                      <a:pt x="2822" y="49"/>
                      <a:pt x="2798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393" y="7764"/>
                    </a:cubicBezTo>
                    <a:lnTo>
                      <a:pt x="3120" y="108"/>
                    </a:lnTo>
                    <a:cubicBezTo>
                      <a:pt x="3143" y="49"/>
                      <a:pt x="3084" y="1"/>
                      <a:pt x="300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1" name="Google Shape;13271;p35"/>
              <p:cNvSpPr/>
              <p:nvPr/>
            </p:nvSpPr>
            <p:spPr>
              <a:xfrm>
                <a:off x="10479262" y="2262469"/>
                <a:ext cx="22672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798" h="7907" extrusionOk="0">
                    <a:moveTo>
                      <a:pt x="2655" y="1"/>
                    </a:moveTo>
                    <a:cubicBezTo>
                      <a:pt x="2560" y="1"/>
                      <a:pt x="2477" y="49"/>
                      <a:pt x="2465" y="108"/>
                    </a:cubicBezTo>
                    <a:lnTo>
                      <a:pt x="24" y="7764"/>
                    </a:lnTo>
                    <a:cubicBezTo>
                      <a:pt x="0" y="7847"/>
                      <a:pt x="71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1" y="7847"/>
                      <a:pt x="405" y="7764"/>
                    </a:cubicBezTo>
                    <a:lnTo>
                      <a:pt x="2786" y="108"/>
                    </a:lnTo>
                    <a:cubicBezTo>
                      <a:pt x="2798" y="49"/>
                      <a:pt x="2738" y="1"/>
                      <a:pt x="26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2" name="Google Shape;13272;p35"/>
              <p:cNvSpPr/>
              <p:nvPr/>
            </p:nvSpPr>
            <p:spPr>
              <a:xfrm>
                <a:off x="10666361" y="2262469"/>
                <a:ext cx="19884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7907" extrusionOk="0">
                    <a:moveTo>
                      <a:pt x="2299" y="1"/>
                    </a:moveTo>
                    <a:cubicBezTo>
                      <a:pt x="2215" y="1"/>
                      <a:pt x="2132" y="49"/>
                      <a:pt x="2120" y="108"/>
                    </a:cubicBezTo>
                    <a:lnTo>
                      <a:pt x="25" y="7764"/>
                    </a:lnTo>
                    <a:cubicBezTo>
                      <a:pt x="1" y="7847"/>
                      <a:pt x="72" y="7907"/>
                      <a:pt x="168" y="7907"/>
                    </a:cubicBezTo>
                    <a:lnTo>
                      <a:pt x="179" y="7907"/>
                    </a:lnTo>
                    <a:cubicBezTo>
                      <a:pt x="275" y="7907"/>
                      <a:pt x="382" y="7847"/>
                      <a:pt x="394" y="7764"/>
                    </a:cubicBezTo>
                    <a:lnTo>
                      <a:pt x="2442" y="108"/>
                    </a:lnTo>
                    <a:cubicBezTo>
                      <a:pt x="2454" y="49"/>
                      <a:pt x="2394" y="1"/>
                      <a:pt x="22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3" name="Google Shape;13273;p35"/>
              <p:cNvSpPr/>
              <p:nvPr/>
            </p:nvSpPr>
            <p:spPr>
              <a:xfrm>
                <a:off x="10853540" y="2262469"/>
                <a:ext cx="169920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7907" extrusionOk="0">
                    <a:moveTo>
                      <a:pt x="1953" y="1"/>
                    </a:moveTo>
                    <a:cubicBezTo>
                      <a:pt x="1858" y="1"/>
                      <a:pt x="1775" y="49"/>
                      <a:pt x="1763" y="108"/>
                    </a:cubicBezTo>
                    <a:lnTo>
                      <a:pt x="13" y="7764"/>
                    </a:lnTo>
                    <a:cubicBezTo>
                      <a:pt x="1" y="7847"/>
                      <a:pt x="72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2" y="7847"/>
                      <a:pt x="394" y="7764"/>
                    </a:cubicBezTo>
                    <a:lnTo>
                      <a:pt x="2084" y="108"/>
                    </a:lnTo>
                    <a:cubicBezTo>
                      <a:pt x="2096" y="49"/>
                      <a:pt x="2037" y="1"/>
                      <a:pt x="19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4" name="Google Shape;13274;p35"/>
              <p:cNvSpPr/>
              <p:nvPr/>
            </p:nvSpPr>
            <p:spPr>
              <a:xfrm>
                <a:off x="11040719" y="2262469"/>
                <a:ext cx="141884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7907" extrusionOk="0">
                    <a:moveTo>
                      <a:pt x="1596" y="1"/>
                    </a:moveTo>
                    <a:cubicBezTo>
                      <a:pt x="1513" y="1"/>
                      <a:pt x="1429" y="49"/>
                      <a:pt x="1417" y="108"/>
                    </a:cubicBezTo>
                    <a:lnTo>
                      <a:pt x="12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74" y="7907"/>
                      <a:pt x="370" y="7847"/>
                      <a:pt x="393" y="7764"/>
                    </a:cubicBezTo>
                    <a:lnTo>
                      <a:pt x="1739" y="108"/>
                    </a:lnTo>
                    <a:cubicBezTo>
                      <a:pt x="1751" y="49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5" name="Google Shape;13275;p35"/>
              <p:cNvSpPr/>
              <p:nvPr/>
            </p:nvSpPr>
            <p:spPr>
              <a:xfrm>
                <a:off x="11227899" y="2262469"/>
                <a:ext cx="11295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239" y="1"/>
                    </a:moveTo>
                    <a:cubicBezTo>
                      <a:pt x="1155" y="1"/>
                      <a:pt x="1072" y="49"/>
                      <a:pt x="1072" y="108"/>
                    </a:cubicBezTo>
                    <a:lnTo>
                      <a:pt x="0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86" y="7907"/>
                      <a:pt x="369" y="7847"/>
                      <a:pt x="381" y="7764"/>
                    </a:cubicBezTo>
                    <a:lnTo>
                      <a:pt x="1393" y="108"/>
                    </a:lnTo>
                    <a:cubicBezTo>
                      <a:pt x="1393" y="49"/>
                      <a:pt x="1334" y="1"/>
                      <a:pt x="12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6" name="Google Shape;13276;p35"/>
              <p:cNvSpPr/>
              <p:nvPr/>
            </p:nvSpPr>
            <p:spPr>
              <a:xfrm>
                <a:off x="11414106" y="2262469"/>
                <a:ext cx="858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7907" extrusionOk="0">
                    <a:moveTo>
                      <a:pt x="905" y="1"/>
                    </a:moveTo>
                    <a:cubicBezTo>
                      <a:pt x="810" y="1"/>
                      <a:pt x="738" y="49"/>
                      <a:pt x="738" y="108"/>
                    </a:cubicBezTo>
                    <a:lnTo>
                      <a:pt x="12" y="7764"/>
                    </a:lnTo>
                    <a:cubicBezTo>
                      <a:pt x="0" y="7847"/>
                      <a:pt x="84" y="7907"/>
                      <a:pt x="191" y="7907"/>
                    </a:cubicBezTo>
                    <a:cubicBezTo>
                      <a:pt x="298" y="7907"/>
                      <a:pt x="381" y="7847"/>
                      <a:pt x="393" y="7764"/>
                    </a:cubicBezTo>
                    <a:lnTo>
                      <a:pt x="1048" y="108"/>
                    </a:lnTo>
                    <a:cubicBezTo>
                      <a:pt x="1060" y="49"/>
                      <a:pt x="988" y="1"/>
                      <a:pt x="9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7" name="Google Shape;13277;p35"/>
              <p:cNvSpPr/>
              <p:nvPr/>
            </p:nvSpPr>
            <p:spPr>
              <a:xfrm>
                <a:off x="11601204" y="2262469"/>
                <a:ext cx="5704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907" extrusionOk="0">
                    <a:moveTo>
                      <a:pt x="549" y="1"/>
                    </a:moveTo>
                    <a:cubicBezTo>
                      <a:pt x="465" y="1"/>
                      <a:pt x="382" y="49"/>
                      <a:pt x="382" y="108"/>
                    </a:cubicBezTo>
                    <a:lnTo>
                      <a:pt x="13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9" y="7907"/>
                      <a:pt x="382" y="7847"/>
                      <a:pt x="382" y="7764"/>
                    </a:cubicBezTo>
                    <a:lnTo>
                      <a:pt x="703" y="108"/>
                    </a:lnTo>
                    <a:cubicBezTo>
                      <a:pt x="703" y="49"/>
                      <a:pt x="632" y="1"/>
                      <a:pt x="5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8" name="Google Shape;13278;p35"/>
              <p:cNvSpPr/>
              <p:nvPr/>
            </p:nvSpPr>
            <p:spPr>
              <a:xfrm>
                <a:off x="11788383" y="2262469"/>
                <a:ext cx="30953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907" extrusionOk="0">
                    <a:moveTo>
                      <a:pt x="191" y="1"/>
                    </a:moveTo>
                    <a:cubicBezTo>
                      <a:pt x="108" y="1"/>
                      <a:pt x="37" y="49"/>
                      <a:pt x="37" y="108"/>
                    </a:cubicBezTo>
                    <a:lnTo>
                      <a:pt x="1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8" y="7907"/>
                      <a:pt x="382" y="7847"/>
                      <a:pt x="382" y="7764"/>
                    </a:cubicBezTo>
                    <a:lnTo>
                      <a:pt x="358" y="108"/>
                    </a:lnTo>
                    <a:cubicBezTo>
                      <a:pt x="358" y="49"/>
                      <a:pt x="287" y="1"/>
                      <a:pt x="19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9" name="Google Shape;13279;p35"/>
              <p:cNvSpPr/>
              <p:nvPr/>
            </p:nvSpPr>
            <p:spPr>
              <a:xfrm>
                <a:off x="11949552" y="2262469"/>
                <a:ext cx="559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691" h="7907" extrusionOk="0">
                    <a:moveTo>
                      <a:pt x="167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322" y="7764"/>
                    </a:lnTo>
                    <a:cubicBezTo>
                      <a:pt x="322" y="7847"/>
                      <a:pt x="405" y="7907"/>
                      <a:pt x="512" y="7907"/>
                    </a:cubicBezTo>
                    <a:cubicBezTo>
                      <a:pt x="619" y="7907"/>
                      <a:pt x="691" y="7847"/>
                      <a:pt x="691" y="7764"/>
                    </a:cubicBezTo>
                    <a:lnTo>
                      <a:pt x="322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0" name="Google Shape;13280;p35"/>
              <p:cNvSpPr/>
              <p:nvPr/>
            </p:nvSpPr>
            <p:spPr>
              <a:xfrm>
                <a:off x="12108695" y="2262469"/>
                <a:ext cx="8402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907" extrusionOk="0">
                    <a:moveTo>
                      <a:pt x="155" y="1"/>
                    </a:moveTo>
                    <a:cubicBezTo>
                      <a:pt x="72" y="1"/>
                      <a:pt x="1" y="49"/>
                      <a:pt x="1" y="108"/>
                    </a:cubicBezTo>
                    <a:lnTo>
                      <a:pt x="656" y="7764"/>
                    </a:lnTo>
                    <a:cubicBezTo>
                      <a:pt x="667" y="7847"/>
                      <a:pt x="751" y="7907"/>
                      <a:pt x="858" y="7907"/>
                    </a:cubicBezTo>
                    <a:cubicBezTo>
                      <a:pt x="965" y="7907"/>
                      <a:pt x="1037" y="7847"/>
                      <a:pt x="1037" y="7764"/>
                    </a:cubicBezTo>
                    <a:lnTo>
                      <a:pt x="322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1" name="Google Shape;13281;p35"/>
              <p:cNvSpPr/>
              <p:nvPr/>
            </p:nvSpPr>
            <p:spPr>
              <a:xfrm>
                <a:off x="12266946" y="2262469"/>
                <a:ext cx="11295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012" y="7764"/>
                    </a:lnTo>
                    <a:cubicBezTo>
                      <a:pt x="1012" y="7847"/>
                      <a:pt x="1108" y="7907"/>
                      <a:pt x="1215" y="7907"/>
                    </a:cubicBezTo>
                    <a:cubicBezTo>
                      <a:pt x="1322" y="7907"/>
                      <a:pt x="1393" y="7847"/>
                      <a:pt x="1381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2" name="Google Shape;13282;p35"/>
              <p:cNvSpPr/>
              <p:nvPr/>
            </p:nvSpPr>
            <p:spPr>
              <a:xfrm>
                <a:off x="12426089" y="2262469"/>
                <a:ext cx="1409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7907" extrusionOk="0">
                    <a:moveTo>
                      <a:pt x="156" y="1"/>
                    </a:moveTo>
                    <a:cubicBezTo>
                      <a:pt x="60" y="1"/>
                      <a:pt x="1" y="49"/>
                      <a:pt x="13" y="108"/>
                    </a:cubicBezTo>
                    <a:lnTo>
                      <a:pt x="1346" y="7764"/>
                    </a:lnTo>
                    <a:cubicBezTo>
                      <a:pt x="1358" y="7847"/>
                      <a:pt x="1453" y="7907"/>
                      <a:pt x="1561" y="7907"/>
                    </a:cubicBezTo>
                    <a:cubicBezTo>
                      <a:pt x="1668" y="7907"/>
                      <a:pt x="1739" y="7847"/>
                      <a:pt x="1727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3" name="Google Shape;13283;p35"/>
              <p:cNvSpPr/>
              <p:nvPr/>
            </p:nvSpPr>
            <p:spPr>
              <a:xfrm>
                <a:off x="12584341" y="2262469"/>
                <a:ext cx="169839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703" y="7764"/>
                    </a:lnTo>
                    <a:cubicBezTo>
                      <a:pt x="1715" y="7847"/>
                      <a:pt x="1810" y="7907"/>
                      <a:pt x="1917" y="7907"/>
                    </a:cubicBezTo>
                    <a:cubicBezTo>
                      <a:pt x="2025" y="7907"/>
                      <a:pt x="2096" y="7847"/>
                      <a:pt x="2072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4" name="Google Shape;13284;p35"/>
              <p:cNvSpPr/>
              <p:nvPr/>
            </p:nvSpPr>
            <p:spPr>
              <a:xfrm>
                <a:off x="12743484" y="2262469"/>
                <a:ext cx="19787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442" h="7907" extrusionOk="0">
                    <a:moveTo>
                      <a:pt x="144" y="1"/>
                    </a:moveTo>
                    <a:cubicBezTo>
                      <a:pt x="61" y="1"/>
                      <a:pt x="1" y="49"/>
                      <a:pt x="13" y="108"/>
                    </a:cubicBezTo>
                    <a:lnTo>
                      <a:pt x="2037" y="7764"/>
                    </a:lnTo>
                    <a:cubicBezTo>
                      <a:pt x="2061" y="7847"/>
                      <a:pt x="2156" y="7907"/>
                      <a:pt x="2263" y="7907"/>
                    </a:cubicBezTo>
                    <a:cubicBezTo>
                      <a:pt x="2370" y="7907"/>
                      <a:pt x="2442" y="7847"/>
                      <a:pt x="2418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5" name="Google Shape;13285;p35"/>
              <p:cNvSpPr/>
              <p:nvPr/>
            </p:nvSpPr>
            <p:spPr>
              <a:xfrm>
                <a:off x="12901735" y="2262469"/>
                <a:ext cx="225831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7907" extrusionOk="0">
                    <a:moveTo>
                      <a:pt x="155" y="1"/>
                    </a:moveTo>
                    <a:cubicBezTo>
                      <a:pt x="60" y="1"/>
                      <a:pt x="1" y="49"/>
                      <a:pt x="24" y="108"/>
                    </a:cubicBezTo>
                    <a:lnTo>
                      <a:pt x="2394" y="7764"/>
                    </a:lnTo>
                    <a:cubicBezTo>
                      <a:pt x="2418" y="7847"/>
                      <a:pt x="2513" y="7907"/>
                      <a:pt x="2620" y="7907"/>
                    </a:cubicBezTo>
                    <a:cubicBezTo>
                      <a:pt x="2727" y="7907"/>
                      <a:pt x="2787" y="7847"/>
                      <a:pt x="2763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6" name="Google Shape;13286;p35"/>
              <p:cNvSpPr/>
              <p:nvPr/>
            </p:nvSpPr>
            <p:spPr>
              <a:xfrm>
                <a:off x="13060959" y="2262469"/>
                <a:ext cx="25378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7907" extrusionOk="0">
                    <a:moveTo>
                      <a:pt x="143" y="1"/>
                    </a:moveTo>
                    <a:cubicBezTo>
                      <a:pt x="60" y="1"/>
                      <a:pt x="0" y="49"/>
                      <a:pt x="24" y="108"/>
                    </a:cubicBezTo>
                    <a:lnTo>
                      <a:pt x="2727" y="7764"/>
                    </a:lnTo>
                    <a:cubicBezTo>
                      <a:pt x="2762" y="7847"/>
                      <a:pt x="2858" y="7907"/>
                      <a:pt x="2965" y="7907"/>
                    </a:cubicBezTo>
                    <a:cubicBezTo>
                      <a:pt x="3072" y="7907"/>
                      <a:pt x="3131" y="7847"/>
                      <a:pt x="3108" y="7764"/>
                    </a:cubicBezTo>
                    <a:lnTo>
                      <a:pt x="334" y="108"/>
                    </a:lnTo>
                    <a:cubicBezTo>
                      <a:pt x="322" y="49"/>
                      <a:pt x="238" y="1"/>
                      <a:pt x="1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7" name="Google Shape;13287;p35"/>
              <p:cNvSpPr/>
              <p:nvPr/>
            </p:nvSpPr>
            <p:spPr>
              <a:xfrm>
                <a:off x="13219130" y="2262469"/>
                <a:ext cx="28279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490" h="7907" extrusionOk="0">
                    <a:moveTo>
                      <a:pt x="144" y="1"/>
                    </a:moveTo>
                    <a:cubicBezTo>
                      <a:pt x="60" y="1"/>
                      <a:pt x="1" y="49"/>
                      <a:pt x="25" y="108"/>
                    </a:cubicBezTo>
                    <a:lnTo>
                      <a:pt x="3084" y="7764"/>
                    </a:lnTo>
                    <a:cubicBezTo>
                      <a:pt x="3108" y="7847"/>
                      <a:pt x="3215" y="7907"/>
                      <a:pt x="3323" y="7907"/>
                    </a:cubicBezTo>
                    <a:cubicBezTo>
                      <a:pt x="3430" y="7907"/>
                      <a:pt x="3489" y="7847"/>
                      <a:pt x="3454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8" name="Google Shape;13288;p35"/>
              <p:cNvSpPr/>
              <p:nvPr/>
            </p:nvSpPr>
            <p:spPr>
              <a:xfrm>
                <a:off x="10169566" y="1832200"/>
                <a:ext cx="3274422" cy="65715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811" extrusionOk="0">
                    <a:moveTo>
                      <a:pt x="0" y="1"/>
                    </a:moveTo>
                    <a:lnTo>
                      <a:pt x="0" y="810"/>
                    </a:lnTo>
                    <a:lnTo>
                      <a:pt x="40410" y="810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9" name="Google Shape;13289;p35"/>
              <p:cNvSpPr/>
              <p:nvPr/>
            </p:nvSpPr>
            <p:spPr>
              <a:xfrm>
                <a:off x="10169566" y="1999122"/>
                <a:ext cx="3274422" cy="36707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453" extrusionOk="0">
                    <a:moveTo>
                      <a:pt x="0" y="1"/>
                    </a:moveTo>
                    <a:lnTo>
                      <a:pt x="0" y="453"/>
                    </a:lnTo>
                    <a:lnTo>
                      <a:pt x="40410" y="453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0" name="Google Shape;13290;p35"/>
              <p:cNvSpPr/>
              <p:nvPr/>
            </p:nvSpPr>
            <p:spPr>
              <a:xfrm>
                <a:off x="10343213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1" name="Google Shape;13291;p35"/>
              <p:cNvSpPr/>
              <p:nvPr/>
            </p:nvSpPr>
            <p:spPr>
              <a:xfrm>
                <a:off x="10536145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2" name="Google Shape;13292;p35"/>
              <p:cNvSpPr/>
              <p:nvPr/>
            </p:nvSpPr>
            <p:spPr>
              <a:xfrm>
                <a:off x="10729078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3" name="Google Shape;13293;p35"/>
              <p:cNvSpPr/>
              <p:nvPr/>
            </p:nvSpPr>
            <p:spPr>
              <a:xfrm>
                <a:off x="10922010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4" name="Google Shape;13294;p35"/>
              <p:cNvSpPr/>
              <p:nvPr/>
            </p:nvSpPr>
            <p:spPr>
              <a:xfrm>
                <a:off x="11115024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5" name="Google Shape;13295;p35"/>
              <p:cNvSpPr/>
              <p:nvPr/>
            </p:nvSpPr>
            <p:spPr>
              <a:xfrm>
                <a:off x="11307956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6" name="Google Shape;13296;p35"/>
              <p:cNvSpPr/>
              <p:nvPr/>
            </p:nvSpPr>
            <p:spPr>
              <a:xfrm>
                <a:off x="11500889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7" name="Google Shape;13297;p35"/>
              <p:cNvSpPr/>
              <p:nvPr/>
            </p:nvSpPr>
            <p:spPr>
              <a:xfrm>
                <a:off x="11693821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8" name="Google Shape;13298;p35"/>
              <p:cNvSpPr/>
              <p:nvPr/>
            </p:nvSpPr>
            <p:spPr>
              <a:xfrm>
                <a:off x="11886835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9" name="Google Shape;13299;p35"/>
              <p:cNvSpPr/>
              <p:nvPr/>
            </p:nvSpPr>
            <p:spPr>
              <a:xfrm>
                <a:off x="12079767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0" name="Google Shape;13300;p35"/>
              <p:cNvSpPr/>
              <p:nvPr/>
            </p:nvSpPr>
            <p:spPr>
              <a:xfrm>
                <a:off x="12272699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1" name="Google Shape;13301;p35"/>
              <p:cNvSpPr/>
              <p:nvPr/>
            </p:nvSpPr>
            <p:spPr>
              <a:xfrm>
                <a:off x="12465632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2" name="Google Shape;13302;p35"/>
              <p:cNvSpPr/>
              <p:nvPr/>
            </p:nvSpPr>
            <p:spPr>
              <a:xfrm>
                <a:off x="12658645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3" name="Google Shape;13303;p35"/>
              <p:cNvSpPr/>
              <p:nvPr/>
            </p:nvSpPr>
            <p:spPr>
              <a:xfrm>
                <a:off x="12851578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4" name="Google Shape;13304;p35"/>
              <p:cNvSpPr/>
              <p:nvPr/>
            </p:nvSpPr>
            <p:spPr>
              <a:xfrm>
                <a:off x="13044510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5" name="Google Shape;13305;p35"/>
              <p:cNvSpPr/>
              <p:nvPr/>
            </p:nvSpPr>
            <p:spPr>
              <a:xfrm>
                <a:off x="13237443" y="1867934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6" name="Google Shape;13306;p35"/>
              <p:cNvSpPr/>
              <p:nvPr/>
            </p:nvSpPr>
            <p:spPr>
              <a:xfrm>
                <a:off x="10569974" y="4267313"/>
                <a:ext cx="1798458" cy="599134"/>
              </a:xfrm>
              <a:custGeom>
                <a:avLst/>
                <a:gdLst/>
                <a:ahLst/>
                <a:cxnLst/>
                <a:rect l="l" t="t" r="r" b="b"/>
                <a:pathLst>
                  <a:path w="25826" h="7740" extrusionOk="0">
                    <a:moveTo>
                      <a:pt x="1" y="1"/>
                    </a:moveTo>
                    <a:lnTo>
                      <a:pt x="1" y="7740"/>
                    </a:lnTo>
                    <a:lnTo>
                      <a:pt x="25826" y="7740"/>
                    </a:lnTo>
                    <a:lnTo>
                      <a:pt x="258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7" name="Google Shape;13307;p35"/>
              <p:cNvSpPr/>
              <p:nvPr/>
            </p:nvSpPr>
            <p:spPr>
              <a:xfrm>
                <a:off x="12330636" y="2891505"/>
                <a:ext cx="538363" cy="1285136"/>
              </a:xfrm>
              <a:custGeom>
                <a:avLst/>
                <a:gdLst/>
                <a:ahLst/>
                <a:cxnLst/>
                <a:rect l="l" t="t" r="r" b="b"/>
                <a:pathLst>
                  <a:path w="6644" h="15860" extrusionOk="0">
                    <a:moveTo>
                      <a:pt x="0" y="1"/>
                    </a:moveTo>
                    <a:lnTo>
                      <a:pt x="0" y="15860"/>
                    </a:lnTo>
                    <a:lnTo>
                      <a:pt x="6644" y="15860"/>
                    </a:lnTo>
                    <a:lnTo>
                      <a:pt x="664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8" name="Google Shape;13308;p35"/>
              <p:cNvSpPr/>
              <p:nvPr/>
            </p:nvSpPr>
            <p:spPr>
              <a:xfrm>
                <a:off x="12482081" y="3039142"/>
                <a:ext cx="252814" cy="243171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3001" extrusionOk="0">
                    <a:moveTo>
                      <a:pt x="2334" y="381"/>
                    </a:moveTo>
                    <a:lnTo>
                      <a:pt x="2001" y="620"/>
                    </a:lnTo>
                    <a:cubicBezTo>
                      <a:pt x="2298" y="870"/>
                      <a:pt x="2596" y="1298"/>
                      <a:pt x="2679" y="1751"/>
                    </a:cubicBezTo>
                    <a:lnTo>
                      <a:pt x="3120" y="1584"/>
                    </a:lnTo>
                    <a:cubicBezTo>
                      <a:pt x="3048" y="1155"/>
                      <a:pt x="2691" y="643"/>
                      <a:pt x="2334" y="381"/>
                    </a:cubicBezTo>
                    <a:close/>
                    <a:moveTo>
                      <a:pt x="798" y="0"/>
                    </a:moveTo>
                    <a:cubicBezTo>
                      <a:pt x="762" y="286"/>
                      <a:pt x="715" y="572"/>
                      <a:pt x="679" y="822"/>
                    </a:cubicBezTo>
                    <a:lnTo>
                      <a:pt x="36" y="905"/>
                    </a:lnTo>
                    <a:lnTo>
                      <a:pt x="72" y="1322"/>
                    </a:lnTo>
                    <a:cubicBezTo>
                      <a:pt x="227" y="1298"/>
                      <a:pt x="477" y="1262"/>
                      <a:pt x="596" y="1239"/>
                    </a:cubicBezTo>
                    <a:lnTo>
                      <a:pt x="596" y="1239"/>
                    </a:lnTo>
                    <a:cubicBezTo>
                      <a:pt x="465" y="1810"/>
                      <a:pt x="286" y="2286"/>
                      <a:pt x="0" y="2786"/>
                    </a:cubicBezTo>
                    <a:lnTo>
                      <a:pt x="405" y="2989"/>
                    </a:lnTo>
                    <a:cubicBezTo>
                      <a:pt x="691" y="2429"/>
                      <a:pt x="881" y="1822"/>
                      <a:pt x="1036" y="1191"/>
                    </a:cubicBezTo>
                    <a:cubicBezTo>
                      <a:pt x="1167" y="1179"/>
                      <a:pt x="1286" y="1167"/>
                      <a:pt x="1370" y="1167"/>
                    </a:cubicBezTo>
                    <a:cubicBezTo>
                      <a:pt x="1608" y="1167"/>
                      <a:pt x="1715" y="1346"/>
                      <a:pt x="1715" y="1679"/>
                    </a:cubicBezTo>
                    <a:cubicBezTo>
                      <a:pt x="1715" y="1810"/>
                      <a:pt x="1691" y="2096"/>
                      <a:pt x="1643" y="2251"/>
                    </a:cubicBezTo>
                    <a:cubicBezTo>
                      <a:pt x="1584" y="2441"/>
                      <a:pt x="1524" y="2560"/>
                      <a:pt x="1382" y="2560"/>
                    </a:cubicBezTo>
                    <a:cubicBezTo>
                      <a:pt x="1286" y="2560"/>
                      <a:pt x="1155" y="2513"/>
                      <a:pt x="917" y="2346"/>
                    </a:cubicBezTo>
                    <a:cubicBezTo>
                      <a:pt x="881" y="2477"/>
                      <a:pt x="822" y="2620"/>
                      <a:pt x="774" y="2727"/>
                    </a:cubicBezTo>
                    <a:cubicBezTo>
                      <a:pt x="1048" y="2941"/>
                      <a:pt x="1251" y="3001"/>
                      <a:pt x="1393" y="3001"/>
                    </a:cubicBezTo>
                    <a:cubicBezTo>
                      <a:pt x="1917" y="3001"/>
                      <a:pt x="2132" y="2465"/>
                      <a:pt x="2144" y="1703"/>
                    </a:cubicBezTo>
                    <a:cubicBezTo>
                      <a:pt x="2144" y="1167"/>
                      <a:pt x="1965" y="774"/>
                      <a:pt x="1405" y="774"/>
                    </a:cubicBezTo>
                    <a:cubicBezTo>
                      <a:pt x="1334" y="774"/>
                      <a:pt x="1203" y="786"/>
                      <a:pt x="1120" y="798"/>
                    </a:cubicBezTo>
                    <a:cubicBezTo>
                      <a:pt x="1155" y="596"/>
                      <a:pt x="1203" y="298"/>
                      <a:pt x="1239" y="131"/>
                    </a:cubicBezTo>
                    <a:cubicBezTo>
                      <a:pt x="1298" y="119"/>
                      <a:pt x="1346" y="108"/>
                      <a:pt x="1358" y="60"/>
                    </a:cubicBezTo>
                    <a:lnTo>
                      <a:pt x="79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9" name="Google Shape;13309;p35"/>
              <p:cNvSpPr/>
              <p:nvPr/>
            </p:nvSpPr>
            <p:spPr>
              <a:xfrm>
                <a:off x="12482081" y="3369096"/>
                <a:ext cx="223886" cy="248033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3061" extrusionOk="0">
                    <a:moveTo>
                      <a:pt x="1012" y="0"/>
                    </a:moveTo>
                    <a:cubicBezTo>
                      <a:pt x="1036" y="155"/>
                      <a:pt x="1060" y="346"/>
                      <a:pt x="1084" y="489"/>
                    </a:cubicBezTo>
                    <a:lnTo>
                      <a:pt x="215" y="489"/>
                    </a:lnTo>
                    <a:lnTo>
                      <a:pt x="215" y="846"/>
                    </a:lnTo>
                    <a:cubicBezTo>
                      <a:pt x="381" y="858"/>
                      <a:pt x="572" y="858"/>
                      <a:pt x="762" y="858"/>
                    </a:cubicBezTo>
                    <a:cubicBezTo>
                      <a:pt x="893" y="858"/>
                      <a:pt x="1036" y="846"/>
                      <a:pt x="1155" y="846"/>
                    </a:cubicBezTo>
                    <a:cubicBezTo>
                      <a:pt x="1179" y="953"/>
                      <a:pt x="1227" y="1096"/>
                      <a:pt x="1251" y="1167"/>
                    </a:cubicBezTo>
                    <a:cubicBezTo>
                      <a:pt x="989" y="1191"/>
                      <a:pt x="727" y="1191"/>
                      <a:pt x="453" y="1191"/>
                    </a:cubicBezTo>
                    <a:cubicBezTo>
                      <a:pt x="298" y="1191"/>
                      <a:pt x="143" y="1191"/>
                      <a:pt x="0" y="1179"/>
                    </a:cubicBezTo>
                    <a:lnTo>
                      <a:pt x="0" y="1179"/>
                    </a:lnTo>
                    <a:lnTo>
                      <a:pt x="12" y="1548"/>
                    </a:lnTo>
                    <a:lnTo>
                      <a:pt x="631" y="1548"/>
                    </a:lnTo>
                    <a:cubicBezTo>
                      <a:pt x="846" y="1548"/>
                      <a:pt x="1120" y="1548"/>
                      <a:pt x="1370" y="1524"/>
                    </a:cubicBezTo>
                    <a:cubicBezTo>
                      <a:pt x="1429" y="1632"/>
                      <a:pt x="1512" y="1739"/>
                      <a:pt x="1560" y="1798"/>
                    </a:cubicBezTo>
                    <a:cubicBezTo>
                      <a:pt x="1512" y="1786"/>
                      <a:pt x="1465" y="1786"/>
                      <a:pt x="1405" y="1786"/>
                    </a:cubicBezTo>
                    <a:cubicBezTo>
                      <a:pt x="1358" y="1786"/>
                      <a:pt x="1298" y="1786"/>
                      <a:pt x="1251" y="1798"/>
                    </a:cubicBezTo>
                    <a:lnTo>
                      <a:pt x="1358" y="2108"/>
                    </a:lnTo>
                    <a:cubicBezTo>
                      <a:pt x="1417" y="2096"/>
                      <a:pt x="1477" y="2096"/>
                      <a:pt x="1548" y="2096"/>
                    </a:cubicBezTo>
                    <a:cubicBezTo>
                      <a:pt x="1810" y="2096"/>
                      <a:pt x="1893" y="2143"/>
                      <a:pt x="2072" y="2239"/>
                    </a:cubicBezTo>
                    <a:lnTo>
                      <a:pt x="2322" y="1905"/>
                    </a:lnTo>
                    <a:cubicBezTo>
                      <a:pt x="2108" y="1822"/>
                      <a:pt x="1917" y="1643"/>
                      <a:pt x="1810" y="1477"/>
                    </a:cubicBezTo>
                    <a:cubicBezTo>
                      <a:pt x="2167" y="1441"/>
                      <a:pt x="2525" y="1381"/>
                      <a:pt x="2763" y="1298"/>
                    </a:cubicBezTo>
                    <a:lnTo>
                      <a:pt x="2691" y="917"/>
                    </a:lnTo>
                    <a:cubicBezTo>
                      <a:pt x="2405" y="1024"/>
                      <a:pt x="2036" y="1096"/>
                      <a:pt x="1667" y="1143"/>
                    </a:cubicBezTo>
                    <a:cubicBezTo>
                      <a:pt x="1643" y="1060"/>
                      <a:pt x="1608" y="929"/>
                      <a:pt x="1584" y="810"/>
                    </a:cubicBezTo>
                    <a:cubicBezTo>
                      <a:pt x="1882" y="774"/>
                      <a:pt x="2191" y="739"/>
                      <a:pt x="2453" y="643"/>
                    </a:cubicBezTo>
                    <a:lnTo>
                      <a:pt x="2370" y="286"/>
                    </a:lnTo>
                    <a:cubicBezTo>
                      <a:pt x="2144" y="358"/>
                      <a:pt x="1786" y="429"/>
                      <a:pt x="1512" y="453"/>
                    </a:cubicBezTo>
                    <a:cubicBezTo>
                      <a:pt x="1489" y="334"/>
                      <a:pt x="1477" y="203"/>
                      <a:pt x="1465" y="84"/>
                    </a:cubicBezTo>
                    <a:cubicBezTo>
                      <a:pt x="1524" y="84"/>
                      <a:pt x="1560" y="48"/>
                      <a:pt x="1560" y="0"/>
                    </a:cubicBezTo>
                    <a:close/>
                    <a:moveTo>
                      <a:pt x="715" y="1905"/>
                    </a:moveTo>
                    <a:cubicBezTo>
                      <a:pt x="524" y="2024"/>
                      <a:pt x="346" y="2239"/>
                      <a:pt x="346" y="2453"/>
                    </a:cubicBezTo>
                    <a:cubicBezTo>
                      <a:pt x="346" y="2846"/>
                      <a:pt x="750" y="3048"/>
                      <a:pt x="1346" y="3048"/>
                    </a:cubicBezTo>
                    <a:cubicBezTo>
                      <a:pt x="1441" y="3048"/>
                      <a:pt x="1536" y="3060"/>
                      <a:pt x="1608" y="3060"/>
                    </a:cubicBezTo>
                    <a:cubicBezTo>
                      <a:pt x="1846" y="3060"/>
                      <a:pt x="2024" y="3048"/>
                      <a:pt x="2155" y="3036"/>
                    </a:cubicBezTo>
                    <a:lnTo>
                      <a:pt x="2179" y="2644"/>
                    </a:lnTo>
                    <a:lnTo>
                      <a:pt x="2179" y="2644"/>
                    </a:lnTo>
                    <a:cubicBezTo>
                      <a:pt x="1977" y="2667"/>
                      <a:pt x="1655" y="2679"/>
                      <a:pt x="1417" y="2679"/>
                    </a:cubicBezTo>
                    <a:cubicBezTo>
                      <a:pt x="1179" y="2679"/>
                      <a:pt x="786" y="2667"/>
                      <a:pt x="786" y="2429"/>
                    </a:cubicBezTo>
                    <a:cubicBezTo>
                      <a:pt x="786" y="2346"/>
                      <a:pt x="858" y="2239"/>
                      <a:pt x="1001" y="2167"/>
                    </a:cubicBezTo>
                    <a:lnTo>
                      <a:pt x="715" y="190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0" name="Google Shape;13310;p35"/>
              <p:cNvSpPr/>
              <p:nvPr/>
            </p:nvSpPr>
            <p:spPr>
              <a:xfrm>
                <a:off x="12472438" y="3697105"/>
                <a:ext cx="267318" cy="262456"/>
              </a:xfrm>
              <a:custGeom>
                <a:avLst/>
                <a:gdLst/>
                <a:ahLst/>
                <a:cxnLst/>
                <a:rect l="l" t="t" r="r" b="b"/>
                <a:pathLst>
                  <a:path w="3299" h="3239" extrusionOk="0">
                    <a:moveTo>
                      <a:pt x="584" y="167"/>
                    </a:moveTo>
                    <a:lnTo>
                      <a:pt x="298" y="429"/>
                    </a:lnTo>
                    <a:cubicBezTo>
                      <a:pt x="536" y="596"/>
                      <a:pt x="869" y="846"/>
                      <a:pt x="1012" y="1013"/>
                    </a:cubicBezTo>
                    <a:lnTo>
                      <a:pt x="1322" y="703"/>
                    </a:lnTo>
                    <a:cubicBezTo>
                      <a:pt x="1155" y="536"/>
                      <a:pt x="834" y="310"/>
                      <a:pt x="584" y="167"/>
                    </a:cubicBezTo>
                    <a:close/>
                    <a:moveTo>
                      <a:pt x="1072" y="1155"/>
                    </a:moveTo>
                    <a:lnTo>
                      <a:pt x="1000" y="1167"/>
                    </a:lnTo>
                    <a:lnTo>
                      <a:pt x="119" y="1167"/>
                    </a:lnTo>
                    <a:lnTo>
                      <a:pt x="119" y="1572"/>
                    </a:lnTo>
                    <a:lnTo>
                      <a:pt x="810" y="1572"/>
                    </a:lnTo>
                    <a:cubicBezTo>
                      <a:pt x="655" y="2072"/>
                      <a:pt x="369" y="2441"/>
                      <a:pt x="0" y="2667"/>
                    </a:cubicBezTo>
                    <a:cubicBezTo>
                      <a:pt x="96" y="2727"/>
                      <a:pt x="262" y="2894"/>
                      <a:pt x="322" y="2989"/>
                    </a:cubicBezTo>
                    <a:cubicBezTo>
                      <a:pt x="786" y="2679"/>
                      <a:pt x="1143" y="2096"/>
                      <a:pt x="1310" y="1346"/>
                    </a:cubicBezTo>
                    <a:cubicBezTo>
                      <a:pt x="1334" y="1334"/>
                      <a:pt x="1346" y="1310"/>
                      <a:pt x="1358" y="1286"/>
                    </a:cubicBezTo>
                    <a:lnTo>
                      <a:pt x="1072" y="1155"/>
                    </a:lnTo>
                    <a:close/>
                    <a:moveTo>
                      <a:pt x="1453" y="0"/>
                    </a:moveTo>
                    <a:lnTo>
                      <a:pt x="1453" y="2715"/>
                    </a:lnTo>
                    <a:cubicBezTo>
                      <a:pt x="1453" y="2798"/>
                      <a:pt x="1441" y="2798"/>
                      <a:pt x="1239" y="2798"/>
                    </a:cubicBezTo>
                    <a:cubicBezTo>
                      <a:pt x="1143" y="2798"/>
                      <a:pt x="1012" y="2798"/>
                      <a:pt x="881" y="2787"/>
                    </a:cubicBezTo>
                    <a:lnTo>
                      <a:pt x="881" y="2787"/>
                    </a:lnTo>
                    <a:cubicBezTo>
                      <a:pt x="941" y="2918"/>
                      <a:pt x="1000" y="3120"/>
                      <a:pt x="1024" y="3239"/>
                    </a:cubicBezTo>
                    <a:cubicBezTo>
                      <a:pt x="1751" y="3239"/>
                      <a:pt x="1882" y="3144"/>
                      <a:pt x="1882" y="2715"/>
                    </a:cubicBezTo>
                    <a:lnTo>
                      <a:pt x="1882" y="1608"/>
                    </a:lnTo>
                    <a:cubicBezTo>
                      <a:pt x="2143" y="2191"/>
                      <a:pt x="2501" y="2679"/>
                      <a:pt x="2989" y="2977"/>
                    </a:cubicBezTo>
                    <a:cubicBezTo>
                      <a:pt x="3060" y="2858"/>
                      <a:pt x="3203" y="2691"/>
                      <a:pt x="3298" y="2608"/>
                    </a:cubicBezTo>
                    <a:cubicBezTo>
                      <a:pt x="2882" y="2394"/>
                      <a:pt x="2548" y="2025"/>
                      <a:pt x="2298" y="1596"/>
                    </a:cubicBezTo>
                    <a:cubicBezTo>
                      <a:pt x="2572" y="1382"/>
                      <a:pt x="2917" y="1084"/>
                      <a:pt x="3120" y="870"/>
                    </a:cubicBezTo>
                    <a:lnTo>
                      <a:pt x="3155" y="870"/>
                    </a:lnTo>
                    <a:cubicBezTo>
                      <a:pt x="3191" y="870"/>
                      <a:pt x="3215" y="858"/>
                      <a:pt x="3227" y="846"/>
                    </a:cubicBezTo>
                    <a:lnTo>
                      <a:pt x="2810" y="512"/>
                    </a:lnTo>
                    <a:cubicBezTo>
                      <a:pt x="2632" y="751"/>
                      <a:pt x="2358" y="1024"/>
                      <a:pt x="2120" y="1239"/>
                    </a:cubicBezTo>
                    <a:cubicBezTo>
                      <a:pt x="2024" y="1036"/>
                      <a:pt x="1953" y="822"/>
                      <a:pt x="1882" y="608"/>
                    </a:cubicBezTo>
                    <a:lnTo>
                      <a:pt x="1882" y="96"/>
                    </a:lnTo>
                    <a:cubicBezTo>
                      <a:pt x="1953" y="84"/>
                      <a:pt x="1977" y="60"/>
                      <a:pt x="1977" y="24"/>
                    </a:cubicBezTo>
                    <a:lnTo>
                      <a:pt x="145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1" name="Google Shape;13311;p35"/>
              <p:cNvSpPr/>
              <p:nvPr/>
            </p:nvSpPr>
            <p:spPr>
              <a:xfrm>
                <a:off x="12371151" y="2927239"/>
                <a:ext cx="464140" cy="1200216"/>
              </a:xfrm>
              <a:custGeom>
                <a:avLst/>
                <a:gdLst/>
                <a:ahLst/>
                <a:cxnLst/>
                <a:rect l="l" t="t" r="r" b="b"/>
                <a:pathLst>
                  <a:path w="5728" h="14812" extrusionOk="0">
                    <a:moveTo>
                      <a:pt x="5584" y="155"/>
                    </a:moveTo>
                    <a:lnTo>
                      <a:pt x="5584" y="14669"/>
                    </a:lnTo>
                    <a:lnTo>
                      <a:pt x="155" y="14669"/>
                    </a:lnTo>
                    <a:lnTo>
                      <a:pt x="155" y="155"/>
                    </a:lnTo>
                    <a:close/>
                    <a:moveTo>
                      <a:pt x="0" y="0"/>
                    </a:moveTo>
                    <a:lnTo>
                      <a:pt x="0" y="14812"/>
                    </a:lnTo>
                    <a:lnTo>
                      <a:pt x="5727" y="14812"/>
                    </a:lnTo>
                    <a:lnTo>
                      <a:pt x="57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2" name="Google Shape;13312;p35"/>
              <p:cNvSpPr/>
              <p:nvPr/>
            </p:nvSpPr>
            <p:spPr>
              <a:xfrm>
                <a:off x="10573743" y="4365684"/>
                <a:ext cx="832664" cy="81"/>
              </a:xfrm>
              <a:custGeom>
                <a:avLst/>
                <a:gdLst/>
                <a:ahLst/>
                <a:cxnLst/>
                <a:rect l="l" t="t" r="r" b="b"/>
                <a:pathLst>
                  <a:path w="10276" h="1" extrusionOk="0">
                    <a:moveTo>
                      <a:pt x="10276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3" name="Google Shape;13313;p35"/>
              <p:cNvSpPr/>
              <p:nvPr/>
            </p:nvSpPr>
            <p:spPr>
              <a:xfrm>
                <a:off x="13439126" y="2888669"/>
                <a:ext cx="21311" cy="135166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6681" extrusionOk="0">
                    <a:moveTo>
                      <a:pt x="0" y="0"/>
                    </a:moveTo>
                    <a:lnTo>
                      <a:pt x="0" y="16681"/>
                    </a:lnTo>
                    <a:lnTo>
                      <a:pt x="262" y="16681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4" name="Google Shape;13314;p35"/>
              <p:cNvSpPr/>
              <p:nvPr/>
            </p:nvSpPr>
            <p:spPr>
              <a:xfrm>
                <a:off x="13318554" y="3131759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0"/>
                    </a:moveTo>
                    <a:cubicBezTo>
                      <a:pt x="405" y="215"/>
                      <a:pt x="0" y="762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2"/>
                      <a:pt x="2619" y="215"/>
                      <a:pt x="20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5" name="Google Shape;13315;p35"/>
              <p:cNvSpPr/>
              <p:nvPr/>
            </p:nvSpPr>
            <p:spPr>
              <a:xfrm>
                <a:off x="13390913" y="3121144"/>
                <a:ext cx="96507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6" name="Google Shape;13316;p35"/>
              <p:cNvSpPr/>
              <p:nvPr/>
            </p:nvSpPr>
            <p:spPr>
              <a:xfrm>
                <a:off x="13375437" y="3347866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7" name="Google Shape;13317;p35"/>
              <p:cNvSpPr/>
              <p:nvPr/>
            </p:nvSpPr>
            <p:spPr>
              <a:xfrm>
                <a:off x="13318554" y="3398023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8" name="Google Shape;13318;p35"/>
              <p:cNvSpPr/>
              <p:nvPr/>
            </p:nvSpPr>
            <p:spPr>
              <a:xfrm>
                <a:off x="13390913" y="3388381"/>
                <a:ext cx="96507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0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9" name="Google Shape;13319;p35"/>
              <p:cNvSpPr/>
              <p:nvPr/>
            </p:nvSpPr>
            <p:spPr>
              <a:xfrm>
                <a:off x="13375437" y="3615103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0" name="Google Shape;13320;p35"/>
              <p:cNvSpPr/>
              <p:nvPr/>
            </p:nvSpPr>
            <p:spPr>
              <a:xfrm>
                <a:off x="13318554" y="3665260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1" name="Google Shape;13321;p35"/>
              <p:cNvSpPr/>
              <p:nvPr/>
            </p:nvSpPr>
            <p:spPr>
              <a:xfrm>
                <a:off x="13390913" y="3654645"/>
                <a:ext cx="96507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2" name="Google Shape;13322;p35"/>
              <p:cNvSpPr/>
              <p:nvPr/>
            </p:nvSpPr>
            <p:spPr>
              <a:xfrm>
                <a:off x="13375437" y="3881367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3" name="Google Shape;13323;p35"/>
              <p:cNvSpPr/>
              <p:nvPr/>
            </p:nvSpPr>
            <p:spPr>
              <a:xfrm>
                <a:off x="13318554" y="3931525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4" name="Google Shape;13324;p35"/>
              <p:cNvSpPr/>
              <p:nvPr/>
            </p:nvSpPr>
            <p:spPr>
              <a:xfrm>
                <a:off x="13390913" y="3921882"/>
                <a:ext cx="96507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1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5" name="Google Shape;13325;p35"/>
              <p:cNvSpPr/>
              <p:nvPr/>
            </p:nvSpPr>
            <p:spPr>
              <a:xfrm>
                <a:off x="13375437" y="4148604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6" name="Google Shape;13326;p35"/>
              <p:cNvSpPr/>
              <p:nvPr/>
            </p:nvSpPr>
            <p:spPr>
              <a:xfrm>
                <a:off x="13387996" y="3164576"/>
                <a:ext cx="122598" cy="130296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608" extrusionOk="0">
                    <a:moveTo>
                      <a:pt x="1384" y="593"/>
                    </a:moveTo>
                    <a:cubicBezTo>
                      <a:pt x="1199" y="593"/>
                      <a:pt x="989" y="627"/>
                      <a:pt x="834" y="679"/>
                    </a:cubicBezTo>
                    <a:lnTo>
                      <a:pt x="881" y="869"/>
                    </a:lnTo>
                    <a:cubicBezTo>
                      <a:pt x="1060" y="822"/>
                      <a:pt x="1274" y="798"/>
                      <a:pt x="1465" y="798"/>
                    </a:cubicBezTo>
                    <a:lnTo>
                      <a:pt x="1465" y="596"/>
                    </a:lnTo>
                    <a:cubicBezTo>
                      <a:pt x="1439" y="594"/>
                      <a:pt x="1412" y="593"/>
                      <a:pt x="1384" y="593"/>
                    </a:cubicBezTo>
                    <a:close/>
                    <a:moveTo>
                      <a:pt x="822" y="1012"/>
                    </a:moveTo>
                    <a:cubicBezTo>
                      <a:pt x="750" y="1096"/>
                      <a:pt x="715" y="1191"/>
                      <a:pt x="715" y="1274"/>
                    </a:cubicBezTo>
                    <a:cubicBezTo>
                      <a:pt x="703" y="1405"/>
                      <a:pt x="786" y="1512"/>
                      <a:pt x="941" y="1548"/>
                    </a:cubicBezTo>
                    <a:cubicBezTo>
                      <a:pt x="1036" y="1572"/>
                      <a:pt x="1191" y="1584"/>
                      <a:pt x="1322" y="1584"/>
                    </a:cubicBezTo>
                    <a:cubicBezTo>
                      <a:pt x="1393" y="1584"/>
                      <a:pt x="1453" y="1584"/>
                      <a:pt x="1501" y="1572"/>
                    </a:cubicBezTo>
                    <a:lnTo>
                      <a:pt x="1512" y="1358"/>
                    </a:lnTo>
                    <a:cubicBezTo>
                      <a:pt x="1441" y="1358"/>
                      <a:pt x="1370" y="1369"/>
                      <a:pt x="1298" y="1369"/>
                    </a:cubicBezTo>
                    <a:cubicBezTo>
                      <a:pt x="1024" y="1369"/>
                      <a:pt x="929" y="1334"/>
                      <a:pt x="929" y="1238"/>
                    </a:cubicBezTo>
                    <a:cubicBezTo>
                      <a:pt x="929" y="1191"/>
                      <a:pt x="965" y="1143"/>
                      <a:pt x="1012" y="1084"/>
                    </a:cubicBezTo>
                    <a:lnTo>
                      <a:pt x="822" y="1012"/>
                    </a:lnTo>
                    <a:close/>
                    <a:moveTo>
                      <a:pt x="381" y="0"/>
                    </a:moveTo>
                    <a:cubicBezTo>
                      <a:pt x="369" y="107"/>
                      <a:pt x="358" y="226"/>
                      <a:pt x="346" y="334"/>
                    </a:cubicBezTo>
                    <a:lnTo>
                      <a:pt x="12" y="334"/>
                    </a:lnTo>
                    <a:lnTo>
                      <a:pt x="12" y="548"/>
                    </a:lnTo>
                    <a:lnTo>
                      <a:pt x="310" y="548"/>
                    </a:lnTo>
                    <a:cubicBezTo>
                      <a:pt x="250" y="905"/>
                      <a:pt x="143" y="1250"/>
                      <a:pt x="0" y="1524"/>
                    </a:cubicBezTo>
                    <a:lnTo>
                      <a:pt x="238" y="1608"/>
                    </a:lnTo>
                    <a:cubicBezTo>
                      <a:pt x="369" y="1310"/>
                      <a:pt x="477" y="905"/>
                      <a:pt x="548" y="536"/>
                    </a:cubicBezTo>
                    <a:cubicBezTo>
                      <a:pt x="715" y="524"/>
                      <a:pt x="893" y="488"/>
                      <a:pt x="1036" y="441"/>
                    </a:cubicBezTo>
                    <a:lnTo>
                      <a:pt x="989" y="226"/>
                    </a:lnTo>
                    <a:cubicBezTo>
                      <a:pt x="870" y="274"/>
                      <a:pt x="727" y="298"/>
                      <a:pt x="584" y="310"/>
                    </a:cubicBezTo>
                    <a:cubicBezTo>
                      <a:pt x="596" y="238"/>
                      <a:pt x="608" y="131"/>
                      <a:pt x="619" y="72"/>
                    </a:cubicBezTo>
                    <a:cubicBezTo>
                      <a:pt x="643" y="72"/>
                      <a:pt x="667" y="48"/>
                      <a:pt x="667" y="24"/>
                    </a:cubicBezTo>
                    <a:lnTo>
                      <a:pt x="3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7" name="Google Shape;13327;p35"/>
              <p:cNvSpPr/>
              <p:nvPr/>
            </p:nvSpPr>
            <p:spPr>
              <a:xfrm>
                <a:off x="13387996" y="3457824"/>
                <a:ext cx="100396" cy="111011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370" extrusionOk="0">
                    <a:moveTo>
                      <a:pt x="1131" y="1"/>
                    </a:moveTo>
                    <a:cubicBezTo>
                      <a:pt x="1024" y="13"/>
                      <a:pt x="893" y="36"/>
                      <a:pt x="786" y="36"/>
                    </a:cubicBezTo>
                    <a:cubicBezTo>
                      <a:pt x="655" y="48"/>
                      <a:pt x="405" y="48"/>
                      <a:pt x="215" y="48"/>
                    </a:cubicBezTo>
                    <a:lnTo>
                      <a:pt x="96" y="48"/>
                    </a:lnTo>
                    <a:cubicBezTo>
                      <a:pt x="96" y="96"/>
                      <a:pt x="108" y="215"/>
                      <a:pt x="108" y="263"/>
                    </a:cubicBezTo>
                    <a:cubicBezTo>
                      <a:pt x="149" y="266"/>
                      <a:pt x="200" y="268"/>
                      <a:pt x="254" y="268"/>
                    </a:cubicBezTo>
                    <a:cubicBezTo>
                      <a:pt x="384" y="268"/>
                      <a:pt x="528" y="259"/>
                      <a:pt x="596" y="251"/>
                    </a:cubicBezTo>
                    <a:lnTo>
                      <a:pt x="596" y="251"/>
                    </a:lnTo>
                    <a:cubicBezTo>
                      <a:pt x="524" y="298"/>
                      <a:pt x="429" y="358"/>
                      <a:pt x="369" y="406"/>
                    </a:cubicBezTo>
                    <a:lnTo>
                      <a:pt x="560" y="513"/>
                    </a:lnTo>
                    <a:cubicBezTo>
                      <a:pt x="667" y="417"/>
                      <a:pt x="893" y="275"/>
                      <a:pt x="1143" y="227"/>
                    </a:cubicBezTo>
                    <a:lnTo>
                      <a:pt x="1131" y="1"/>
                    </a:lnTo>
                    <a:close/>
                    <a:moveTo>
                      <a:pt x="167" y="608"/>
                    </a:moveTo>
                    <a:cubicBezTo>
                      <a:pt x="72" y="703"/>
                      <a:pt x="0" y="846"/>
                      <a:pt x="0" y="989"/>
                    </a:cubicBezTo>
                    <a:cubicBezTo>
                      <a:pt x="0" y="1144"/>
                      <a:pt x="108" y="1299"/>
                      <a:pt x="334" y="1346"/>
                    </a:cubicBezTo>
                    <a:cubicBezTo>
                      <a:pt x="405" y="1370"/>
                      <a:pt x="548" y="1370"/>
                      <a:pt x="703" y="1370"/>
                    </a:cubicBezTo>
                    <a:cubicBezTo>
                      <a:pt x="893" y="1370"/>
                      <a:pt x="1096" y="1358"/>
                      <a:pt x="1239" y="1334"/>
                    </a:cubicBezTo>
                    <a:lnTo>
                      <a:pt x="1227" y="1108"/>
                    </a:lnTo>
                    <a:cubicBezTo>
                      <a:pt x="1060" y="1144"/>
                      <a:pt x="846" y="1156"/>
                      <a:pt x="667" y="1156"/>
                    </a:cubicBezTo>
                    <a:cubicBezTo>
                      <a:pt x="489" y="1156"/>
                      <a:pt x="238" y="1156"/>
                      <a:pt x="238" y="941"/>
                    </a:cubicBezTo>
                    <a:cubicBezTo>
                      <a:pt x="238" y="870"/>
                      <a:pt x="286" y="775"/>
                      <a:pt x="369" y="691"/>
                    </a:cubicBezTo>
                    <a:lnTo>
                      <a:pt x="167" y="608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8" name="Google Shape;13328;p35"/>
              <p:cNvSpPr/>
              <p:nvPr/>
            </p:nvSpPr>
            <p:spPr>
              <a:xfrm>
                <a:off x="13379326" y="3704803"/>
                <a:ext cx="138966" cy="137103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2" extrusionOk="0">
                    <a:moveTo>
                      <a:pt x="72" y="382"/>
                    </a:moveTo>
                    <a:cubicBezTo>
                      <a:pt x="72" y="537"/>
                      <a:pt x="60" y="727"/>
                      <a:pt x="0" y="822"/>
                    </a:cubicBezTo>
                    <a:lnTo>
                      <a:pt x="143" y="882"/>
                    </a:lnTo>
                    <a:cubicBezTo>
                      <a:pt x="203" y="763"/>
                      <a:pt x="226" y="560"/>
                      <a:pt x="215" y="394"/>
                    </a:cubicBezTo>
                    <a:lnTo>
                      <a:pt x="72" y="382"/>
                    </a:lnTo>
                    <a:close/>
                    <a:moveTo>
                      <a:pt x="1322" y="798"/>
                    </a:moveTo>
                    <a:lnTo>
                      <a:pt x="1322" y="965"/>
                    </a:lnTo>
                    <a:lnTo>
                      <a:pt x="977" y="965"/>
                    </a:lnTo>
                    <a:lnTo>
                      <a:pt x="977" y="798"/>
                    </a:lnTo>
                    <a:close/>
                    <a:moveTo>
                      <a:pt x="262" y="1"/>
                    </a:moveTo>
                    <a:lnTo>
                      <a:pt x="262" y="620"/>
                    </a:lnTo>
                    <a:cubicBezTo>
                      <a:pt x="262" y="941"/>
                      <a:pt x="238" y="1287"/>
                      <a:pt x="12" y="1537"/>
                    </a:cubicBezTo>
                    <a:cubicBezTo>
                      <a:pt x="48" y="1572"/>
                      <a:pt x="119" y="1644"/>
                      <a:pt x="155" y="1691"/>
                    </a:cubicBezTo>
                    <a:cubicBezTo>
                      <a:pt x="274" y="1549"/>
                      <a:pt x="345" y="1394"/>
                      <a:pt x="393" y="1239"/>
                    </a:cubicBezTo>
                    <a:cubicBezTo>
                      <a:pt x="441" y="1310"/>
                      <a:pt x="500" y="1394"/>
                      <a:pt x="524" y="1453"/>
                    </a:cubicBezTo>
                    <a:lnTo>
                      <a:pt x="667" y="1310"/>
                    </a:lnTo>
                    <a:cubicBezTo>
                      <a:pt x="631" y="1263"/>
                      <a:pt x="500" y="1072"/>
                      <a:pt x="441" y="1001"/>
                    </a:cubicBezTo>
                    <a:cubicBezTo>
                      <a:pt x="453" y="894"/>
                      <a:pt x="453" y="787"/>
                      <a:pt x="453" y="679"/>
                    </a:cubicBezTo>
                    <a:cubicBezTo>
                      <a:pt x="488" y="691"/>
                      <a:pt x="560" y="727"/>
                      <a:pt x="560" y="727"/>
                    </a:cubicBezTo>
                    <a:cubicBezTo>
                      <a:pt x="607" y="644"/>
                      <a:pt x="667" y="489"/>
                      <a:pt x="703" y="394"/>
                    </a:cubicBezTo>
                    <a:cubicBezTo>
                      <a:pt x="715" y="394"/>
                      <a:pt x="738" y="394"/>
                      <a:pt x="738" y="370"/>
                    </a:cubicBezTo>
                    <a:lnTo>
                      <a:pt x="707" y="358"/>
                    </a:lnTo>
                    <a:lnTo>
                      <a:pt x="1048" y="358"/>
                    </a:lnTo>
                    <a:lnTo>
                      <a:pt x="1048" y="525"/>
                    </a:lnTo>
                    <a:lnTo>
                      <a:pt x="1250" y="525"/>
                    </a:lnTo>
                    <a:lnTo>
                      <a:pt x="1250" y="358"/>
                    </a:lnTo>
                    <a:lnTo>
                      <a:pt x="1631" y="358"/>
                    </a:lnTo>
                    <a:lnTo>
                      <a:pt x="1631" y="179"/>
                    </a:lnTo>
                    <a:lnTo>
                      <a:pt x="1250" y="179"/>
                    </a:lnTo>
                    <a:lnTo>
                      <a:pt x="1250" y="48"/>
                    </a:lnTo>
                    <a:cubicBezTo>
                      <a:pt x="1286" y="36"/>
                      <a:pt x="1298" y="36"/>
                      <a:pt x="1298" y="13"/>
                    </a:cubicBezTo>
                    <a:lnTo>
                      <a:pt x="1048" y="1"/>
                    </a:lnTo>
                    <a:lnTo>
                      <a:pt x="1048" y="179"/>
                    </a:lnTo>
                    <a:lnTo>
                      <a:pt x="691" y="179"/>
                    </a:lnTo>
                    <a:lnTo>
                      <a:pt x="691" y="352"/>
                    </a:lnTo>
                    <a:lnTo>
                      <a:pt x="691" y="352"/>
                    </a:lnTo>
                    <a:lnTo>
                      <a:pt x="548" y="298"/>
                    </a:lnTo>
                    <a:cubicBezTo>
                      <a:pt x="536" y="394"/>
                      <a:pt x="488" y="525"/>
                      <a:pt x="453" y="632"/>
                    </a:cubicBezTo>
                    <a:lnTo>
                      <a:pt x="453" y="48"/>
                    </a:lnTo>
                    <a:cubicBezTo>
                      <a:pt x="488" y="36"/>
                      <a:pt x="500" y="36"/>
                      <a:pt x="500" y="13"/>
                    </a:cubicBezTo>
                    <a:cubicBezTo>
                      <a:pt x="429" y="13"/>
                      <a:pt x="357" y="13"/>
                      <a:pt x="262" y="1"/>
                    </a:cubicBezTo>
                    <a:close/>
                    <a:moveTo>
                      <a:pt x="786" y="429"/>
                    </a:moveTo>
                    <a:lnTo>
                      <a:pt x="786" y="620"/>
                    </a:lnTo>
                    <a:lnTo>
                      <a:pt x="619" y="620"/>
                    </a:lnTo>
                    <a:lnTo>
                      <a:pt x="619" y="798"/>
                    </a:lnTo>
                    <a:lnTo>
                      <a:pt x="786" y="798"/>
                    </a:lnTo>
                    <a:lnTo>
                      <a:pt x="786" y="965"/>
                    </a:lnTo>
                    <a:lnTo>
                      <a:pt x="631" y="965"/>
                    </a:lnTo>
                    <a:lnTo>
                      <a:pt x="631" y="1144"/>
                    </a:lnTo>
                    <a:lnTo>
                      <a:pt x="834" y="1144"/>
                    </a:lnTo>
                    <a:cubicBezTo>
                      <a:pt x="822" y="1346"/>
                      <a:pt x="774" y="1465"/>
                      <a:pt x="524" y="1525"/>
                    </a:cubicBezTo>
                    <a:cubicBezTo>
                      <a:pt x="560" y="1560"/>
                      <a:pt x="607" y="1644"/>
                      <a:pt x="631" y="1691"/>
                    </a:cubicBezTo>
                    <a:cubicBezTo>
                      <a:pt x="953" y="1584"/>
                      <a:pt x="1012" y="1406"/>
                      <a:pt x="1036" y="1168"/>
                    </a:cubicBezTo>
                    <a:cubicBezTo>
                      <a:pt x="1048" y="1156"/>
                      <a:pt x="1072" y="1156"/>
                      <a:pt x="1072" y="1144"/>
                    </a:cubicBezTo>
                    <a:lnTo>
                      <a:pt x="1191" y="1144"/>
                    </a:lnTo>
                    <a:lnTo>
                      <a:pt x="1191" y="1441"/>
                    </a:lnTo>
                    <a:cubicBezTo>
                      <a:pt x="1191" y="1608"/>
                      <a:pt x="1227" y="1668"/>
                      <a:pt x="1381" y="1668"/>
                    </a:cubicBezTo>
                    <a:lnTo>
                      <a:pt x="1524" y="1668"/>
                    </a:lnTo>
                    <a:cubicBezTo>
                      <a:pt x="1643" y="1668"/>
                      <a:pt x="1691" y="1608"/>
                      <a:pt x="1715" y="1394"/>
                    </a:cubicBezTo>
                    <a:cubicBezTo>
                      <a:pt x="1655" y="1370"/>
                      <a:pt x="1572" y="1346"/>
                      <a:pt x="1536" y="1310"/>
                    </a:cubicBezTo>
                    <a:cubicBezTo>
                      <a:pt x="1536" y="1465"/>
                      <a:pt x="1524" y="1489"/>
                      <a:pt x="1500" y="1489"/>
                    </a:cubicBezTo>
                    <a:lnTo>
                      <a:pt x="1417" y="1489"/>
                    </a:lnTo>
                    <a:cubicBezTo>
                      <a:pt x="1393" y="1489"/>
                      <a:pt x="1381" y="1489"/>
                      <a:pt x="1381" y="1441"/>
                    </a:cubicBezTo>
                    <a:lnTo>
                      <a:pt x="1381" y="1168"/>
                    </a:lnTo>
                    <a:cubicBezTo>
                      <a:pt x="1405" y="1156"/>
                      <a:pt x="1429" y="1156"/>
                      <a:pt x="1429" y="1144"/>
                    </a:cubicBezTo>
                    <a:lnTo>
                      <a:pt x="1691" y="1144"/>
                    </a:lnTo>
                    <a:lnTo>
                      <a:pt x="1691" y="965"/>
                    </a:lnTo>
                    <a:lnTo>
                      <a:pt x="1524" y="965"/>
                    </a:lnTo>
                    <a:lnTo>
                      <a:pt x="1524" y="798"/>
                    </a:lnTo>
                    <a:lnTo>
                      <a:pt x="1703" y="798"/>
                    </a:lnTo>
                    <a:lnTo>
                      <a:pt x="1703" y="620"/>
                    </a:lnTo>
                    <a:lnTo>
                      <a:pt x="1524" y="620"/>
                    </a:lnTo>
                    <a:lnTo>
                      <a:pt x="1524" y="477"/>
                    </a:lnTo>
                    <a:cubicBezTo>
                      <a:pt x="1548" y="465"/>
                      <a:pt x="1560" y="465"/>
                      <a:pt x="1572" y="441"/>
                    </a:cubicBezTo>
                    <a:lnTo>
                      <a:pt x="1322" y="429"/>
                    </a:lnTo>
                    <a:lnTo>
                      <a:pt x="1322" y="620"/>
                    </a:lnTo>
                    <a:lnTo>
                      <a:pt x="977" y="620"/>
                    </a:lnTo>
                    <a:lnTo>
                      <a:pt x="977" y="477"/>
                    </a:lnTo>
                    <a:cubicBezTo>
                      <a:pt x="1012" y="465"/>
                      <a:pt x="1024" y="465"/>
                      <a:pt x="1024" y="441"/>
                    </a:cubicBezTo>
                    <a:lnTo>
                      <a:pt x="786" y="429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9" name="Google Shape;13329;p35"/>
              <p:cNvSpPr/>
              <p:nvPr/>
            </p:nvSpPr>
            <p:spPr>
              <a:xfrm>
                <a:off x="13378354" y="3976902"/>
                <a:ext cx="116764" cy="129324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1596" extrusionOk="0">
                    <a:moveTo>
                      <a:pt x="524" y="0"/>
                    </a:moveTo>
                    <a:lnTo>
                      <a:pt x="524" y="0"/>
                    </a:lnTo>
                    <a:cubicBezTo>
                      <a:pt x="536" y="84"/>
                      <a:pt x="548" y="191"/>
                      <a:pt x="560" y="262"/>
                    </a:cubicBezTo>
                    <a:lnTo>
                      <a:pt x="107" y="262"/>
                    </a:lnTo>
                    <a:lnTo>
                      <a:pt x="107" y="453"/>
                    </a:lnTo>
                    <a:lnTo>
                      <a:pt x="393" y="453"/>
                    </a:lnTo>
                    <a:cubicBezTo>
                      <a:pt x="465" y="453"/>
                      <a:pt x="536" y="453"/>
                      <a:pt x="596" y="441"/>
                    </a:cubicBezTo>
                    <a:cubicBezTo>
                      <a:pt x="608" y="500"/>
                      <a:pt x="631" y="572"/>
                      <a:pt x="643" y="619"/>
                    </a:cubicBezTo>
                    <a:cubicBezTo>
                      <a:pt x="512" y="631"/>
                      <a:pt x="369" y="631"/>
                      <a:pt x="238" y="631"/>
                    </a:cubicBezTo>
                    <a:cubicBezTo>
                      <a:pt x="155" y="631"/>
                      <a:pt x="72" y="619"/>
                      <a:pt x="0" y="619"/>
                    </a:cubicBezTo>
                    <a:lnTo>
                      <a:pt x="0" y="810"/>
                    </a:lnTo>
                    <a:lnTo>
                      <a:pt x="334" y="810"/>
                    </a:lnTo>
                    <a:cubicBezTo>
                      <a:pt x="441" y="810"/>
                      <a:pt x="584" y="810"/>
                      <a:pt x="715" y="798"/>
                    </a:cubicBezTo>
                    <a:cubicBezTo>
                      <a:pt x="738" y="858"/>
                      <a:pt x="786" y="905"/>
                      <a:pt x="810" y="941"/>
                    </a:cubicBezTo>
                    <a:lnTo>
                      <a:pt x="655" y="941"/>
                    </a:lnTo>
                    <a:lnTo>
                      <a:pt x="703" y="1108"/>
                    </a:lnTo>
                    <a:cubicBezTo>
                      <a:pt x="738" y="1096"/>
                      <a:pt x="774" y="1096"/>
                      <a:pt x="798" y="1096"/>
                    </a:cubicBezTo>
                    <a:cubicBezTo>
                      <a:pt x="941" y="1096"/>
                      <a:pt x="989" y="1119"/>
                      <a:pt x="1084" y="1179"/>
                    </a:cubicBezTo>
                    <a:lnTo>
                      <a:pt x="1203" y="1000"/>
                    </a:lnTo>
                    <a:cubicBezTo>
                      <a:pt x="1096" y="953"/>
                      <a:pt x="989" y="858"/>
                      <a:pt x="941" y="774"/>
                    </a:cubicBezTo>
                    <a:cubicBezTo>
                      <a:pt x="1119" y="762"/>
                      <a:pt x="1310" y="727"/>
                      <a:pt x="1441" y="679"/>
                    </a:cubicBezTo>
                    <a:lnTo>
                      <a:pt x="1393" y="488"/>
                    </a:lnTo>
                    <a:cubicBezTo>
                      <a:pt x="1250" y="536"/>
                      <a:pt x="1060" y="584"/>
                      <a:pt x="869" y="608"/>
                    </a:cubicBezTo>
                    <a:cubicBezTo>
                      <a:pt x="858" y="560"/>
                      <a:pt x="834" y="488"/>
                      <a:pt x="822" y="429"/>
                    </a:cubicBezTo>
                    <a:cubicBezTo>
                      <a:pt x="977" y="417"/>
                      <a:pt x="1143" y="393"/>
                      <a:pt x="1274" y="346"/>
                    </a:cubicBezTo>
                    <a:lnTo>
                      <a:pt x="1239" y="155"/>
                    </a:lnTo>
                    <a:cubicBezTo>
                      <a:pt x="1119" y="191"/>
                      <a:pt x="929" y="227"/>
                      <a:pt x="786" y="238"/>
                    </a:cubicBezTo>
                    <a:cubicBezTo>
                      <a:pt x="774" y="179"/>
                      <a:pt x="762" y="107"/>
                      <a:pt x="762" y="60"/>
                    </a:cubicBezTo>
                    <a:cubicBezTo>
                      <a:pt x="786" y="48"/>
                      <a:pt x="810" y="36"/>
                      <a:pt x="810" y="12"/>
                    </a:cubicBezTo>
                    <a:lnTo>
                      <a:pt x="524" y="0"/>
                    </a:lnTo>
                    <a:close/>
                    <a:moveTo>
                      <a:pt x="369" y="1000"/>
                    </a:moveTo>
                    <a:cubicBezTo>
                      <a:pt x="262" y="1060"/>
                      <a:pt x="179" y="1167"/>
                      <a:pt x="179" y="1286"/>
                    </a:cubicBezTo>
                    <a:cubicBezTo>
                      <a:pt x="179" y="1489"/>
                      <a:pt x="393" y="1596"/>
                      <a:pt x="703" y="1596"/>
                    </a:cubicBezTo>
                    <a:lnTo>
                      <a:pt x="834" y="1596"/>
                    </a:lnTo>
                    <a:cubicBezTo>
                      <a:pt x="965" y="1596"/>
                      <a:pt x="1048" y="1596"/>
                      <a:pt x="1119" y="1584"/>
                    </a:cubicBezTo>
                    <a:lnTo>
                      <a:pt x="1131" y="1381"/>
                    </a:lnTo>
                    <a:lnTo>
                      <a:pt x="1131" y="1381"/>
                    </a:lnTo>
                    <a:cubicBezTo>
                      <a:pt x="1024" y="1393"/>
                      <a:pt x="858" y="1405"/>
                      <a:pt x="738" y="1405"/>
                    </a:cubicBezTo>
                    <a:cubicBezTo>
                      <a:pt x="608" y="1405"/>
                      <a:pt x="405" y="1393"/>
                      <a:pt x="405" y="1274"/>
                    </a:cubicBezTo>
                    <a:cubicBezTo>
                      <a:pt x="405" y="1227"/>
                      <a:pt x="441" y="1167"/>
                      <a:pt x="524" y="1131"/>
                    </a:cubicBezTo>
                    <a:lnTo>
                      <a:pt x="369" y="100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0" name="Google Shape;13330;p35"/>
              <p:cNvSpPr/>
              <p:nvPr/>
            </p:nvSpPr>
            <p:spPr>
              <a:xfrm>
                <a:off x="13424622" y="4199734"/>
                <a:ext cx="49266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1"/>
                    </a:moveTo>
                    <a:cubicBezTo>
                      <a:pt x="132" y="1"/>
                      <a:pt x="1" y="143"/>
                      <a:pt x="1" y="310"/>
                    </a:cubicBezTo>
                    <a:cubicBezTo>
                      <a:pt x="1" y="477"/>
                      <a:pt x="132" y="620"/>
                      <a:pt x="310" y="620"/>
                    </a:cubicBezTo>
                    <a:cubicBezTo>
                      <a:pt x="477" y="620"/>
                      <a:pt x="608" y="477"/>
                      <a:pt x="608" y="310"/>
                    </a:cubicBezTo>
                    <a:cubicBezTo>
                      <a:pt x="608" y="143"/>
                      <a:pt x="477" y="1"/>
                      <a:pt x="3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1" name="Google Shape;13331;p35"/>
              <p:cNvSpPr/>
              <p:nvPr/>
            </p:nvSpPr>
            <p:spPr>
              <a:xfrm>
                <a:off x="13428511" y="4237332"/>
                <a:ext cx="41568" cy="109147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347" extrusionOk="0">
                    <a:moveTo>
                      <a:pt x="96" y="1"/>
                    </a:moveTo>
                    <a:lnTo>
                      <a:pt x="0" y="1346"/>
                    </a:lnTo>
                    <a:lnTo>
                      <a:pt x="512" y="134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2" name="Google Shape;13332;p35"/>
              <p:cNvSpPr/>
              <p:nvPr/>
            </p:nvSpPr>
            <p:spPr>
              <a:xfrm>
                <a:off x="14834139" y="1891109"/>
                <a:ext cx="1001531" cy="3121033"/>
              </a:xfrm>
              <a:custGeom>
                <a:avLst/>
                <a:gdLst/>
                <a:ahLst/>
                <a:cxnLst/>
                <a:rect l="l" t="t" r="r" b="b"/>
                <a:pathLst>
                  <a:path w="12360" h="38517" extrusionOk="0">
                    <a:moveTo>
                      <a:pt x="11859" y="0"/>
                    </a:moveTo>
                    <a:cubicBezTo>
                      <a:pt x="11443" y="1726"/>
                      <a:pt x="10514" y="3036"/>
                      <a:pt x="9169" y="3834"/>
                    </a:cubicBezTo>
                    <a:cubicBezTo>
                      <a:pt x="9130" y="3859"/>
                      <a:pt x="9090" y="3871"/>
                      <a:pt x="9052" y="3871"/>
                    </a:cubicBezTo>
                    <a:cubicBezTo>
                      <a:pt x="8912" y="3871"/>
                      <a:pt x="8794" y="3719"/>
                      <a:pt x="8859" y="3560"/>
                    </a:cubicBezTo>
                    <a:cubicBezTo>
                      <a:pt x="9359" y="2441"/>
                      <a:pt x="9716" y="1298"/>
                      <a:pt x="9943" y="179"/>
                    </a:cubicBezTo>
                    <a:lnTo>
                      <a:pt x="9550" y="95"/>
                    </a:lnTo>
                    <a:cubicBezTo>
                      <a:pt x="9133" y="2191"/>
                      <a:pt x="8204" y="4370"/>
                      <a:pt x="6871" y="6382"/>
                    </a:cubicBezTo>
                    <a:cubicBezTo>
                      <a:pt x="6785" y="6506"/>
                      <a:pt x="6657" y="6563"/>
                      <a:pt x="6531" y="6563"/>
                    </a:cubicBezTo>
                    <a:cubicBezTo>
                      <a:pt x="6343" y="6563"/>
                      <a:pt x="6161" y="6436"/>
                      <a:pt x="6133" y="6215"/>
                    </a:cubicBezTo>
                    <a:cubicBezTo>
                      <a:pt x="5990" y="5322"/>
                      <a:pt x="5775" y="4465"/>
                      <a:pt x="5442" y="3715"/>
                    </a:cubicBezTo>
                    <a:lnTo>
                      <a:pt x="5085" y="3870"/>
                    </a:lnTo>
                    <a:cubicBezTo>
                      <a:pt x="5823" y="5596"/>
                      <a:pt x="6013" y="7906"/>
                      <a:pt x="5871" y="9906"/>
                    </a:cubicBezTo>
                    <a:cubicBezTo>
                      <a:pt x="5864" y="10070"/>
                      <a:pt x="5734" y="10158"/>
                      <a:pt x="5603" y="10158"/>
                    </a:cubicBezTo>
                    <a:cubicBezTo>
                      <a:pt x="5497" y="10158"/>
                      <a:pt x="5389" y="10100"/>
                      <a:pt x="5347" y="9977"/>
                    </a:cubicBezTo>
                    <a:cubicBezTo>
                      <a:pt x="4716" y="8192"/>
                      <a:pt x="3942" y="6489"/>
                      <a:pt x="3037" y="4893"/>
                    </a:cubicBezTo>
                    <a:lnTo>
                      <a:pt x="2692" y="5096"/>
                    </a:lnTo>
                    <a:cubicBezTo>
                      <a:pt x="3442" y="6429"/>
                      <a:pt x="4073" y="7834"/>
                      <a:pt x="4585" y="9299"/>
                    </a:cubicBezTo>
                    <a:cubicBezTo>
                      <a:pt x="4311" y="9073"/>
                      <a:pt x="4001" y="8882"/>
                      <a:pt x="3704" y="8703"/>
                    </a:cubicBezTo>
                    <a:cubicBezTo>
                      <a:pt x="3085" y="8346"/>
                      <a:pt x="2430" y="8001"/>
                      <a:pt x="2013" y="7418"/>
                    </a:cubicBezTo>
                    <a:cubicBezTo>
                      <a:pt x="1525" y="6763"/>
                      <a:pt x="1406" y="5894"/>
                      <a:pt x="1322" y="5072"/>
                    </a:cubicBezTo>
                    <a:cubicBezTo>
                      <a:pt x="1227" y="5084"/>
                      <a:pt x="1120" y="5096"/>
                      <a:pt x="1013" y="5096"/>
                    </a:cubicBezTo>
                    <a:cubicBezTo>
                      <a:pt x="1072" y="5703"/>
                      <a:pt x="1180" y="6287"/>
                      <a:pt x="1322" y="6870"/>
                    </a:cubicBezTo>
                    <a:cubicBezTo>
                      <a:pt x="703" y="6322"/>
                      <a:pt x="322" y="5501"/>
                      <a:pt x="298" y="4667"/>
                    </a:cubicBezTo>
                    <a:cubicBezTo>
                      <a:pt x="215" y="4691"/>
                      <a:pt x="120" y="4703"/>
                      <a:pt x="37" y="4727"/>
                    </a:cubicBezTo>
                    <a:cubicBezTo>
                      <a:pt x="1" y="5691"/>
                      <a:pt x="441" y="6668"/>
                      <a:pt x="1203" y="7263"/>
                    </a:cubicBezTo>
                    <a:cubicBezTo>
                      <a:pt x="1275" y="7322"/>
                      <a:pt x="1358" y="7382"/>
                      <a:pt x="1430" y="7465"/>
                    </a:cubicBezTo>
                    <a:cubicBezTo>
                      <a:pt x="1501" y="7525"/>
                      <a:pt x="1549" y="7608"/>
                      <a:pt x="1596" y="7691"/>
                    </a:cubicBezTo>
                    <a:cubicBezTo>
                      <a:pt x="2013" y="8311"/>
                      <a:pt x="2537" y="8846"/>
                      <a:pt x="3156" y="9251"/>
                    </a:cubicBezTo>
                    <a:cubicBezTo>
                      <a:pt x="3477" y="9454"/>
                      <a:pt x="3823" y="9632"/>
                      <a:pt x="4132" y="9858"/>
                    </a:cubicBezTo>
                    <a:cubicBezTo>
                      <a:pt x="4501" y="10132"/>
                      <a:pt x="4799" y="10478"/>
                      <a:pt x="5073" y="10847"/>
                    </a:cubicBezTo>
                    <a:cubicBezTo>
                      <a:pt x="5430" y="12109"/>
                      <a:pt x="5704" y="13406"/>
                      <a:pt x="5918" y="14740"/>
                    </a:cubicBezTo>
                    <a:cubicBezTo>
                      <a:pt x="5073" y="13978"/>
                      <a:pt x="4120" y="13347"/>
                      <a:pt x="3096" y="12859"/>
                    </a:cubicBezTo>
                    <a:cubicBezTo>
                      <a:pt x="3073" y="12966"/>
                      <a:pt x="3049" y="13073"/>
                      <a:pt x="3013" y="13180"/>
                    </a:cubicBezTo>
                    <a:cubicBezTo>
                      <a:pt x="3370" y="13371"/>
                      <a:pt x="3704" y="13573"/>
                      <a:pt x="4037" y="13799"/>
                    </a:cubicBezTo>
                    <a:cubicBezTo>
                      <a:pt x="3715" y="13870"/>
                      <a:pt x="3387" y="13904"/>
                      <a:pt x="3059" y="13904"/>
                    </a:cubicBezTo>
                    <a:cubicBezTo>
                      <a:pt x="2335" y="13904"/>
                      <a:pt x="1613" y="13735"/>
                      <a:pt x="965" y="13406"/>
                    </a:cubicBezTo>
                    <a:cubicBezTo>
                      <a:pt x="953" y="13490"/>
                      <a:pt x="763" y="13680"/>
                      <a:pt x="751" y="13752"/>
                    </a:cubicBezTo>
                    <a:cubicBezTo>
                      <a:pt x="1573" y="14079"/>
                      <a:pt x="2443" y="14353"/>
                      <a:pt x="3376" y="14353"/>
                    </a:cubicBezTo>
                    <a:cubicBezTo>
                      <a:pt x="3767" y="14353"/>
                      <a:pt x="4170" y="14305"/>
                      <a:pt x="4585" y="14192"/>
                    </a:cubicBezTo>
                    <a:cubicBezTo>
                      <a:pt x="4763" y="14323"/>
                      <a:pt x="4942" y="14466"/>
                      <a:pt x="5121" y="14597"/>
                    </a:cubicBezTo>
                    <a:cubicBezTo>
                      <a:pt x="5394" y="14835"/>
                      <a:pt x="5668" y="15073"/>
                      <a:pt x="5883" y="15359"/>
                    </a:cubicBezTo>
                    <a:cubicBezTo>
                      <a:pt x="5942" y="15442"/>
                      <a:pt x="5990" y="15526"/>
                      <a:pt x="6037" y="15609"/>
                    </a:cubicBezTo>
                    <a:cubicBezTo>
                      <a:pt x="6371" y="18097"/>
                      <a:pt x="6454" y="35945"/>
                      <a:pt x="6359" y="38505"/>
                    </a:cubicBezTo>
                    <a:lnTo>
                      <a:pt x="7335" y="38517"/>
                    </a:lnTo>
                    <a:cubicBezTo>
                      <a:pt x="7371" y="37671"/>
                      <a:pt x="7371" y="31992"/>
                      <a:pt x="7347" y="26920"/>
                    </a:cubicBezTo>
                    <a:cubicBezTo>
                      <a:pt x="8169" y="24634"/>
                      <a:pt x="9871" y="22884"/>
                      <a:pt x="11955" y="21622"/>
                    </a:cubicBezTo>
                    <a:cubicBezTo>
                      <a:pt x="11919" y="21586"/>
                      <a:pt x="11800" y="21276"/>
                      <a:pt x="11752" y="21229"/>
                    </a:cubicBezTo>
                    <a:cubicBezTo>
                      <a:pt x="11014" y="21610"/>
                      <a:pt x="10312" y="22062"/>
                      <a:pt x="9645" y="22574"/>
                    </a:cubicBezTo>
                    <a:cubicBezTo>
                      <a:pt x="9728" y="21872"/>
                      <a:pt x="9764" y="21157"/>
                      <a:pt x="9752" y="20443"/>
                    </a:cubicBezTo>
                    <a:lnTo>
                      <a:pt x="9752" y="20443"/>
                    </a:lnTo>
                    <a:cubicBezTo>
                      <a:pt x="9681" y="20455"/>
                      <a:pt x="9395" y="20479"/>
                      <a:pt x="9312" y="20491"/>
                    </a:cubicBezTo>
                    <a:cubicBezTo>
                      <a:pt x="9395" y="21336"/>
                      <a:pt x="9216" y="22384"/>
                      <a:pt x="8907" y="23170"/>
                    </a:cubicBezTo>
                    <a:cubicBezTo>
                      <a:pt x="8585" y="23443"/>
                      <a:pt x="8550" y="23527"/>
                      <a:pt x="8252" y="23836"/>
                    </a:cubicBezTo>
                    <a:cubicBezTo>
                      <a:pt x="7907" y="24205"/>
                      <a:pt x="7573" y="24598"/>
                      <a:pt x="7335" y="25039"/>
                    </a:cubicBezTo>
                    <a:cubicBezTo>
                      <a:pt x="7311" y="21884"/>
                      <a:pt x="7276" y="19264"/>
                      <a:pt x="7228" y="18717"/>
                    </a:cubicBezTo>
                    <a:cubicBezTo>
                      <a:pt x="7799" y="17883"/>
                      <a:pt x="8633" y="17121"/>
                      <a:pt x="9716" y="16419"/>
                    </a:cubicBezTo>
                    <a:cubicBezTo>
                      <a:pt x="10752" y="15764"/>
                      <a:pt x="11812" y="15026"/>
                      <a:pt x="12360" y="13895"/>
                    </a:cubicBezTo>
                    <a:lnTo>
                      <a:pt x="11990" y="13716"/>
                    </a:lnTo>
                    <a:cubicBezTo>
                      <a:pt x="11490" y="14752"/>
                      <a:pt x="10490" y="15454"/>
                      <a:pt x="9502" y="16085"/>
                    </a:cubicBezTo>
                    <a:cubicBezTo>
                      <a:pt x="9442" y="16121"/>
                      <a:pt x="9395" y="16157"/>
                      <a:pt x="9347" y="16192"/>
                    </a:cubicBezTo>
                    <a:cubicBezTo>
                      <a:pt x="9740" y="15085"/>
                      <a:pt x="9978" y="13942"/>
                      <a:pt x="10074" y="12775"/>
                    </a:cubicBezTo>
                    <a:lnTo>
                      <a:pt x="9669" y="12752"/>
                    </a:lnTo>
                    <a:cubicBezTo>
                      <a:pt x="9573" y="14061"/>
                      <a:pt x="9276" y="15335"/>
                      <a:pt x="8776" y="16550"/>
                    </a:cubicBezTo>
                    <a:lnTo>
                      <a:pt x="8811" y="16562"/>
                    </a:lnTo>
                    <a:cubicBezTo>
                      <a:pt x="8347" y="16907"/>
                      <a:pt x="7930" y="17276"/>
                      <a:pt x="7585" y="17645"/>
                    </a:cubicBezTo>
                    <a:cubicBezTo>
                      <a:pt x="7528" y="17707"/>
                      <a:pt x="7456" y="17734"/>
                      <a:pt x="7385" y="17734"/>
                    </a:cubicBezTo>
                    <a:cubicBezTo>
                      <a:pt x="7251" y="17734"/>
                      <a:pt x="7120" y="17634"/>
                      <a:pt x="7097" y="17478"/>
                    </a:cubicBezTo>
                    <a:cubicBezTo>
                      <a:pt x="6906" y="15907"/>
                      <a:pt x="6609" y="14347"/>
                      <a:pt x="6216" y="12823"/>
                    </a:cubicBezTo>
                    <a:cubicBezTo>
                      <a:pt x="6085" y="12311"/>
                      <a:pt x="6061" y="11775"/>
                      <a:pt x="6133" y="11251"/>
                    </a:cubicBezTo>
                    <a:cubicBezTo>
                      <a:pt x="6252" y="10430"/>
                      <a:pt x="6323" y="9501"/>
                      <a:pt x="6311" y="8549"/>
                    </a:cubicBezTo>
                    <a:cubicBezTo>
                      <a:pt x="6311" y="8108"/>
                      <a:pt x="6442" y="7668"/>
                      <a:pt x="6704" y="7310"/>
                    </a:cubicBezTo>
                    <a:cubicBezTo>
                      <a:pt x="7323" y="6453"/>
                      <a:pt x="7883" y="5560"/>
                      <a:pt x="8347" y="4643"/>
                    </a:cubicBezTo>
                    <a:lnTo>
                      <a:pt x="8359" y="4679"/>
                    </a:lnTo>
                    <a:cubicBezTo>
                      <a:pt x="10324" y="3929"/>
                      <a:pt x="11705" y="2298"/>
                      <a:pt x="12252" y="95"/>
                    </a:cubicBezTo>
                    <a:lnTo>
                      <a:pt x="1185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3" name="Google Shape;13333;p35"/>
              <p:cNvSpPr/>
              <p:nvPr/>
            </p:nvSpPr>
            <p:spPr>
              <a:xfrm>
                <a:off x="15276968" y="4985077"/>
                <a:ext cx="245116" cy="65634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810" extrusionOk="0">
                    <a:moveTo>
                      <a:pt x="275" y="0"/>
                    </a:moveTo>
                    <a:lnTo>
                      <a:pt x="1" y="810"/>
                    </a:lnTo>
                    <a:lnTo>
                      <a:pt x="3025" y="810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4" name="Google Shape;13334;p35"/>
              <p:cNvSpPr/>
              <p:nvPr/>
            </p:nvSpPr>
            <p:spPr>
              <a:xfrm>
                <a:off x="15204608" y="1273822"/>
                <a:ext cx="1188710" cy="773674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9548" extrusionOk="0">
                    <a:moveTo>
                      <a:pt x="7199" y="1"/>
                    </a:moveTo>
                    <a:cubicBezTo>
                      <a:pt x="7051" y="1"/>
                      <a:pt x="6900" y="21"/>
                      <a:pt x="6764" y="34"/>
                    </a:cubicBezTo>
                    <a:cubicBezTo>
                      <a:pt x="6339" y="81"/>
                      <a:pt x="6288" y="653"/>
                      <a:pt x="5883" y="653"/>
                    </a:cubicBezTo>
                    <a:cubicBezTo>
                      <a:pt x="5879" y="653"/>
                      <a:pt x="5875" y="653"/>
                      <a:pt x="5871" y="653"/>
                    </a:cubicBezTo>
                    <a:cubicBezTo>
                      <a:pt x="5717" y="653"/>
                      <a:pt x="5563" y="592"/>
                      <a:pt x="5409" y="592"/>
                    </a:cubicBezTo>
                    <a:cubicBezTo>
                      <a:pt x="5396" y="592"/>
                      <a:pt x="5383" y="592"/>
                      <a:pt x="5371" y="593"/>
                    </a:cubicBezTo>
                    <a:cubicBezTo>
                      <a:pt x="5168" y="593"/>
                      <a:pt x="4954" y="629"/>
                      <a:pt x="4751" y="629"/>
                    </a:cubicBezTo>
                    <a:cubicBezTo>
                      <a:pt x="4323" y="653"/>
                      <a:pt x="4180" y="1070"/>
                      <a:pt x="3799" y="1165"/>
                    </a:cubicBezTo>
                    <a:cubicBezTo>
                      <a:pt x="3597" y="1212"/>
                      <a:pt x="3382" y="1212"/>
                      <a:pt x="3204" y="1308"/>
                    </a:cubicBezTo>
                    <a:cubicBezTo>
                      <a:pt x="3013" y="1391"/>
                      <a:pt x="2894" y="1570"/>
                      <a:pt x="2739" y="1701"/>
                    </a:cubicBezTo>
                    <a:cubicBezTo>
                      <a:pt x="2430" y="1963"/>
                      <a:pt x="2073" y="2165"/>
                      <a:pt x="1846" y="2498"/>
                    </a:cubicBezTo>
                    <a:cubicBezTo>
                      <a:pt x="1620" y="2820"/>
                      <a:pt x="1477" y="2844"/>
                      <a:pt x="1096" y="2867"/>
                    </a:cubicBezTo>
                    <a:cubicBezTo>
                      <a:pt x="679" y="2891"/>
                      <a:pt x="715" y="3213"/>
                      <a:pt x="656" y="3546"/>
                    </a:cubicBezTo>
                    <a:cubicBezTo>
                      <a:pt x="596" y="3915"/>
                      <a:pt x="156" y="3987"/>
                      <a:pt x="72" y="4320"/>
                    </a:cubicBezTo>
                    <a:cubicBezTo>
                      <a:pt x="1" y="4665"/>
                      <a:pt x="37" y="5153"/>
                      <a:pt x="275" y="5427"/>
                    </a:cubicBezTo>
                    <a:cubicBezTo>
                      <a:pt x="549" y="5749"/>
                      <a:pt x="477" y="5927"/>
                      <a:pt x="477" y="6320"/>
                    </a:cubicBezTo>
                    <a:cubicBezTo>
                      <a:pt x="477" y="6725"/>
                      <a:pt x="882" y="6677"/>
                      <a:pt x="1132" y="6868"/>
                    </a:cubicBezTo>
                    <a:cubicBezTo>
                      <a:pt x="1370" y="7035"/>
                      <a:pt x="1346" y="7451"/>
                      <a:pt x="1561" y="7678"/>
                    </a:cubicBezTo>
                    <a:cubicBezTo>
                      <a:pt x="1882" y="8011"/>
                      <a:pt x="2037" y="8142"/>
                      <a:pt x="2501" y="8213"/>
                    </a:cubicBezTo>
                    <a:cubicBezTo>
                      <a:pt x="2894" y="8285"/>
                      <a:pt x="2965" y="8737"/>
                      <a:pt x="3358" y="8832"/>
                    </a:cubicBezTo>
                    <a:cubicBezTo>
                      <a:pt x="3573" y="8892"/>
                      <a:pt x="3835" y="8952"/>
                      <a:pt x="4049" y="8975"/>
                    </a:cubicBezTo>
                    <a:cubicBezTo>
                      <a:pt x="4132" y="8983"/>
                      <a:pt x="4213" y="8983"/>
                      <a:pt x="4292" y="8983"/>
                    </a:cubicBezTo>
                    <a:cubicBezTo>
                      <a:pt x="4451" y="8983"/>
                      <a:pt x="4605" y="8983"/>
                      <a:pt x="4763" y="9047"/>
                    </a:cubicBezTo>
                    <a:cubicBezTo>
                      <a:pt x="5228" y="9213"/>
                      <a:pt x="5621" y="9273"/>
                      <a:pt x="6121" y="9309"/>
                    </a:cubicBezTo>
                    <a:cubicBezTo>
                      <a:pt x="6335" y="9333"/>
                      <a:pt x="6573" y="9309"/>
                      <a:pt x="6787" y="9356"/>
                    </a:cubicBezTo>
                    <a:cubicBezTo>
                      <a:pt x="6978" y="9416"/>
                      <a:pt x="7156" y="9547"/>
                      <a:pt x="7359" y="9547"/>
                    </a:cubicBezTo>
                    <a:cubicBezTo>
                      <a:pt x="7435" y="9547"/>
                      <a:pt x="7511" y="9547"/>
                      <a:pt x="7586" y="9547"/>
                    </a:cubicBezTo>
                    <a:cubicBezTo>
                      <a:pt x="8076" y="9547"/>
                      <a:pt x="8551" y="9538"/>
                      <a:pt x="9026" y="9404"/>
                    </a:cubicBezTo>
                    <a:cubicBezTo>
                      <a:pt x="9288" y="9321"/>
                      <a:pt x="9538" y="9285"/>
                      <a:pt x="9764" y="9142"/>
                    </a:cubicBezTo>
                    <a:cubicBezTo>
                      <a:pt x="10038" y="8963"/>
                      <a:pt x="10240" y="8963"/>
                      <a:pt x="10562" y="8963"/>
                    </a:cubicBezTo>
                    <a:cubicBezTo>
                      <a:pt x="11050" y="8963"/>
                      <a:pt x="11514" y="8821"/>
                      <a:pt x="11871" y="8499"/>
                    </a:cubicBezTo>
                    <a:cubicBezTo>
                      <a:pt x="12050" y="8344"/>
                      <a:pt x="12205" y="8261"/>
                      <a:pt x="12336" y="8059"/>
                    </a:cubicBezTo>
                    <a:cubicBezTo>
                      <a:pt x="12514" y="7797"/>
                      <a:pt x="12776" y="7725"/>
                      <a:pt x="13026" y="7558"/>
                    </a:cubicBezTo>
                    <a:cubicBezTo>
                      <a:pt x="13252" y="7416"/>
                      <a:pt x="13276" y="7189"/>
                      <a:pt x="13395" y="6963"/>
                    </a:cubicBezTo>
                    <a:cubicBezTo>
                      <a:pt x="13514" y="6737"/>
                      <a:pt x="13705" y="6558"/>
                      <a:pt x="13836" y="6332"/>
                    </a:cubicBezTo>
                    <a:cubicBezTo>
                      <a:pt x="14026" y="5999"/>
                      <a:pt x="14669" y="6106"/>
                      <a:pt x="14479" y="5570"/>
                    </a:cubicBezTo>
                    <a:cubicBezTo>
                      <a:pt x="14407" y="5356"/>
                      <a:pt x="14360" y="5189"/>
                      <a:pt x="14324" y="4975"/>
                    </a:cubicBezTo>
                    <a:cubicBezTo>
                      <a:pt x="14288" y="4761"/>
                      <a:pt x="14122" y="4570"/>
                      <a:pt x="14134" y="4344"/>
                    </a:cubicBezTo>
                    <a:cubicBezTo>
                      <a:pt x="14145" y="4141"/>
                      <a:pt x="14276" y="3951"/>
                      <a:pt x="14253" y="3749"/>
                    </a:cubicBezTo>
                    <a:cubicBezTo>
                      <a:pt x="14229" y="3510"/>
                      <a:pt x="13931" y="3368"/>
                      <a:pt x="13776" y="3225"/>
                    </a:cubicBezTo>
                    <a:cubicBezTo>
                      <a:pt x="13467" y="2927"/>
                      <a:pt x="13514" y="2427"/>
                      <a:pt x="12991" y="2415"/>
                    </a:cubicBezTo>
                    <a:cubicBezTo>
                      <a:pt x="12383" y="2415"/>
                      <a:pt x="12514" y="2153"/>
                      <a:pt x="12288" y="1701"/>
                    </a:cubicBezTo>
                    <a:cubicBezTo>
                      <a:pt x="12193" y="1510"/>
                      <a:pt x="11919" y="1474"/>
                      <a:pt x="11728" y="1427"/>
                    </a:cubicBezTo>
                    <a:cubicBezTo>
                      <a:pt x="11490" y="1355"/>
                      <a:pt x="11276" y="1248"/>
                      <a:pt x="11038" y="1189"/>
                    </a:cubicBezTo>
                    <a:cubicBezTo>
                      <a:pt x="10800" y="1129"/>
                      <a:pt x="10669" y="1034"/>
                      <a:pt x="10526" y="843"/>
                    </a:cubicBezTo>
                    <a:cubicBezTo>
                      <a:pt x="10423" y="702"/>
                      <a:pt x="10312" y="576"/>
                      <a:pt x="10158" y="576"/>
                    </a:cubicBezTo>
                    <a:cubicBezTo>
                      <a:pt x="10117" y="576"/>
                      <a:pt x="10074" y="585"/>
                      <a:pt x="10026" y="605"/>
                    </a:cubicBezTo>
                    <a:cubicBezTo>
                      <a:pt x="9825" y="687"/>
                      <a:pt x="9643" y="834"/>
                      <a:pt x="9473" y="834"/>
                    </a:cubicBezTo>
                    <a:cubicBezTo>
                      <a:pt x="9372" y="834"/>
                      <a:pt x="9274" y="781"/>
                      <a:pt x="9181" y="629"/>
                    </a:cubicBezTo>
                    <a:cubicBezTo>
                      <a:pt x="9097" y="498"/>
                      <a:pt x="9026" y="296"/>
                      <a:pt x="8883" y="212"/>
                    </a:cubicBezTo>
                    <a:cubicBezTo>
                      <a:pt x="8835" y="179"/>
                      <a:pt x="8779" y="167"/>
                      <a:pt x="8720" y="167"/>
                    </a:cubicBezTo>
                    <a:cubicBezTo>
                      <a:pt x="8542" y="167"/>
                      <a:pt x="8329" y="278"/>
                      <a:pt x="8169" y="296"/>
                    </a:cubicBezTo>
                    <a:cubicBezTo>
                      <a:pt x="8154" y="297"/>
                      <a:pt x="8139" y="298"/>
                      <a:pt x="8124" y="298"/>
                    </a:cubicBezTo>
                    <a:cubicBezTo>
                      <a:pt x="7916" y="298"/>
                      <a:pt x="7727" y="147"/>
                      <a:pt x="7549" y="58"/>
                    </a:cubicBezTo>
                    <a:cubicBezTo>
                      <a:pt x="7441" y="14"/>
                      <a:pt x="7321" y="1"/>
                      <a:pt x="71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5" name="Google Shape;13335;p35"/>
              <p:cNvSpPr/>
              <p:nvPr/>
            </p:nvSpPr>
            <p:spPr>
              <a:xfrm>
                <a:off x="14461806" y="1574686"/>
                <a:ext cx="1123967" cy="771487"/>
              </a:xfrm>
              <a:custGeom>
                <a:avLst/>
                <a:gdLst/>
                <a:ahLst/>
                <a:cxnLst/>
                <a:rect l="l" t="t" r="r" b="b"/>
                <a:pathLst>
                  <a:path w="13871" h="9521" extrusionOk="0">
                    <a:moveTo>
                      <a:pt x="5659" y="1"/>
                    </a:moveTo>
                    <a:cubicBezTo>
                      <a:pt x="5604" y="1"/>
                      <a:pt x="5548" y="11"/>
                      <a:pt x="5489" y="36"/>
                    </a:cubicBezTo>
                    <a:cubicBezTo>
                      <a:pt x="5286" y="107"/>
                      <a:pt x="5048" y="190"/>
                      <a:pt x="4858" y="297"/>
                    </a:cubicBezTo>
                    <a:cubicBezTo>
                      <a:pt x="4632" y="428"/>
                      <a:pt x="4477" y="607"/>
                      <a:pt x="4239" y="714"/>
                    </a:cubicBezTo>
                    <a:cubicBezTo>
                      <a:pt x="3968" y="839"/>
                      <a:pt x="3761" y="973"/>
                      <a:pt x="3491" y="973"/>
                    </a:cubicBezTo>
                    <a:cubicBezTo>
                      <a:pt x="3452" y="973"/>
                      <a:pt x="3411" y="970"/>
                      <a:pt x="3369" y="964"/>
                    </a:cubicBezTo>
                    <a:cubicBezTo>
                      <a:pt x="3336" y="960"/>
                      <a:pt x="3305" y="958"/>
                      <a:pt x="3275" y="958"/>
                    </a:cubicBezTo>
                    <a:cubicBezTo>
                      <a:pt x="2962" y="958"/>
                      <a:pt x="2821" y="1175"/>
                      <a:pt x="2560" y="1393"/>
                    </a:cubicBezTo>
                    <a:cubicBezTo>
                      <a:pt x="2286" y="1619"/>
                      <a:pt x="1917" y="1690"/>
                      <a:pt x="1631" y="1905"/>
                    </a:cubicBezTo>
                    <a:cubicBezTo>
                      <a:pt x="1334" y="2131"/>
                      <a:pt x="1095" y="2393"/>
                      <a:pt x="869" y="2702"/>
                    </a:cubicBezTo>
                    <a:cubicBezTo>
                      <a:pt x="691" y="2953"/>
                      <a:pt x="500" y="3274"/>
                      <a:pt x="417" y="3584"/>
                    </a:cubicBezTo>
                    <a:cubicBezTo>
                      <a:pt x="381" y="3762"/>
                      <a:pt x="393" y="3929"/>
                      <a:pt x="381" y="4107"/>
                    </a:cubicBezTo>
                    <a:cubicBezTo>
                      <a:pt x="369" y="4322"/>
                      <a:pt x="262" y="4500"/>
                      <a:pt x="191" y="4715"/>
                    </a:cubicBezTo>
                    <a:cubicBezTo>
                      <a:pt x="0" y="5369"/>
                      <a:pt x="262" y="6227"/>
                      <a:pt x="810" y="6596"/>
                    </a:cubicBezTo>
                    <a:cubicBezTo>
                      <a:pt x="1083" y="6763"/>
                      <a:pt x="1203" y="6953"/>
                      <a:pt x="1381" y="7215"/>
                    </a:cubicBezTo>
                    <a:cubicBezTo>
                      <a:pt x="1595" y="7536"/>
                      <a:pt x="1953" y="7525"/>
                      <a:pt x="2238" y="7739"/>
                    </a:cubicBezTo>
                    <a:cubicBezTo>
                      <a:pt x="2524" y="7929"/>
                      <a:pt x="2738" y="8013"/>
                      <a:pt x="2869" y="8358"/>
                    </a:cubicBezTo>
                    <a:cubicBezTo>
                      <a:pt x="2959" y="8609"/>
                      <a:pt x="3055" y="8711"/>
                      <a:pt x="3234" y="8711"/>
                    </a:cubicBezTo>
                    <a:cubicBezTo>
                      <a:pt x="3293" y="8711"/>
                      <a:pt x="3361" y="8700"/>
                      <a:pt x="3441" y="8679"/>
                    </a:cubicBezTo>
                    <a:cubicBezTo>
                      <a:pt x="3551" y="8647"/>
                      <a:pt x="3662" y="8637"/>
                      <a:pt x="3774" y="8637"/>
                    </a:cubicBezTo>
                    <a:cubicBezTo>
                      <a:pt x="3955" y="8637"/>
                      <a:pt x="4139" y="8665"/>
                      <a:pt x="4322" y="8679"/>
                    </a:cubicBezTo>
                    <a:cubicBezTo>
                      <a:pt x="4643" y="8703"/>
                      <a:pt x="4691" y="9037"/>
                      <a:pt x="4941" y="9191"/>
                    </a:cubicBezTo>
                    <a:cubicBezTo>
                      <a:pt x="5009" y="9230"/>
                      <a:pt x="5081" y="9242"/>
                      <a:pt x="5157" y="9242"/>
                    </a:cubicBezTo>
                    <a:cubicBezTo>
                      <a:pt x="5312" y="9242"/>
                      <a:pt x="5481" y="9188"/>
                      <a:pt x="5646" y="9188"/>
                    </a:cubicBezTo>
                    <a:cubicBezTo>
                      <a:pt x="5726" y="9188"/>
                      <a:pt x="5805" y="9201"/>
                      <a:pt x="5882" y="9239"/>
                    </a:cubicBezTo>
                    <a:cubicBezTo>
                      <a:pt x="6123" y="9356"/>
                      <a:pt x="6320" y="9379"/>
                      <a:pt x="6533" y="9379"/>
                    </a:cubicBezTo>
                    <a:cubicBezTo>
                      <a:pt x="6666" y="9379"/>
                      <a:pt x="6805" y="9370"/>
                      <a:pt x="6965" y="9370"/>
                    </a:cubicBezTo>
                    <a:cubicBezTo>
                      <a:pt x="7319" y="9370"/>
                      <a:pt x="7665" y="9521"/>
                      <a:pt x="8020" y="9521"/>
                    </a:cubicBezTo>
                    <a:cubicBezTo>
                      <a:pt x="8144" y="9521"/>
                      <a:pt x="8268" y="9502"/>
                      <a:pt x="8394" y="9453"/>
                    </a:cubicBezTo>
                    <a:cubicBezTo>
                      <a:pt x="8834" y="9287"/>
                      <a:pt x="9192" y="8977"/>
                      <a:pt x="9608" y="8775"/>
                    </a:cubicBezTo>
                    <a:cubicBezTo>
                      <a:pt x="9787" y="8703"/>
                      <a:pt x="9966" y="8501"/>
                      <a:pt x="10168" y="8501"/>
                    </a:cubicBezTo>
                    <a:cubicBezTo>
                      <a:pt x="10347" y="8501"/>
                      <a:pt x="10501" y="8620"/>
                      <a:pt x="10668" y="8656"/>
                    </a:cubicBezTo>
                    <a:cubicBezTo>
                      <a:pt x="10685" y="8659"/>
                      <a:pt x="10701" y="8660"/>
                      <a:pt x="10717" y="8660"/>
                    </a:cubicBezTo>
                    <a:cubicBezTo>
                      <a:pt x="10892" y="8660"/>
                      <a:pt x="11010" y="8489"/>
                      <a:pt x="11109" y="8358"/>
                    </a:cubicBezTo>
                    <a:cubicBezTo>
                      <a:pt x="11311" y="8120"/>
                      <a:pt x="11561" y="8072"/>
                      <a:pt x="11811" y="7929"/>
                    </a:cubicBezTo>
                    <a:cubicBezTo>
                      <a:pt x="12168" y="7739"/>
                      <a:pt x="12430" y="7203"/>
                      <a:pt x="12656" y="6858"/>
                    </a:cubicBezTo>
                    <a:cubicBezTo>
                      <a:pt x="12930" y="6417"/>
                      <a:pt x="13228" y="6001"/>
                      <a:pt x="13442" y="5500"/>
                    </a:cubicBezTo>
                    <a:cubicBezTo>
                      <a:pt x="13537" y="5274"/>
                      <a:pt x="13609" y="5084"/>
                      <a:pt x="13668" y="4846"/>
                    </a:cubicBezTo>
                    <a:cubicBezTo>
                      <a:pt x="13716" y="4631"/>
                      <a:pt x="13871" y="4393"/>
                      <a:pt x="13823" y="4167"/>
                    </a:cubicBezTo>
                    <a:cubicBezTo>
                      <a:pt x="13764" y="3905"/>
                      <a:pt x="13645" y="3667"/>
                      <a:pt x="13537" y="3429"/>
                    </a:cubicBezTo>
                    <a:cubicBezTo>
                      <a:pt x="13454" y="3274"/>
                      <a:pt x="13204" y="3262"/>
                      <a:pt x="13061" y="3226"/>
                    </a:cubicBezTo>
                    <a:cubicBezTo>
                      <a:pt x="12859" y="3167"/>
                      <a:pt x="12775" y="3036"/>
                      <a:pt x="12621" y="2881"/>
                    </a:cubicBezTo>
                    <a:cubicBezTo>
                      <a:pt x="12466" y="2726"/>
                      <a:pt x="12287" y="2607"/>
                      <a:pt x="12228" y="2369"/>
                    </a:cubicBezTo>
                    <a:cubicBezTo>
                      <a:pt x="12180" y="2214"/>
                      <a:pt x="12168" y="1976"/>
                      <a:pt x="12037" y="1869"/>
                    </a:cubicBezTo>
                    <a:cubicBezTo>
                      <a:pt x="11847" y="1714"/>
                      <a:pt x="11585" y="1750"/>
                      <a:pt x="11382" y="1619"/>
                    </a:cubicBezTo>
                    <a:cubicBezTo>
                      <a:pt x="11075" y="1414"/>
                      <a:pt x="11127" y="949"/>
                      <a:pt x="10717" y="949"/>
                    </a:cubicBezTo>
                    <a:cubicBezTo>
                      <a:pt x="10698" y="949"/>
                      <a:pt x="10678" y="950"/>
                      <a:pt x="10656" y="952"/>
                    </a:cubicBezTo>
                    <a:cubicBezTo>
                      <a:pt x="10551" y="965"/>
                      <a:pt x="10449" y="987"/>
                      <a:pt x="10351" y="987"/>
                    </a:cubicBezTo>
                    <a:cubicBezTo>
                      <a:pt x="10259" y="987"/>
                      <a:pt x="10171" y="968"/>
                      <a:pt x="10085" y="905"/>
                    </a:cubicBezTo>
                    <a:cubicBezTo>
                      <a:pt x="9858" y="750"/>
                      <a:pt x="9632" y="583"/>
                      <a:pt x="9406" y="428"/>
                    </a:cubicBezTo>
                    <a:cubicBezTo>
                      <a:pt x="9122" y="245"/>
                      <a:pt x="8761" y="118"/>
                      <a:pt x="8408" y="118"/>
                    </a:cubicBezTo>
                    <a:cubicBezTo>
                      <a:pt x="8303" y="118"/>
                      <a:pt x="8198" y="130"/>
                      <a:pt x="8096" y="155"/>
                    </a:cubicBezTo>
                    <a:cubicBezTo>
                      <a:pt x="7929" y="201"/>
                      <a:pt x="7791" y="284"/>
                      <a:pt x="7630" y="284"/>
                    </a:cubicBezTo>
                    <a:cubicBezTo>
                      <a:pt x="7585" y="284"/>
                      <a:pt x="7539" y="277"/>
                      <a:pt x="7489" y="262"/>
                    </a:cubicBezTo>
                    <a:cubicBezTo>
                      <a:pt x="7242" y="200"/>
                      <a:pt x="7067" y="112"/>
                      <a:pt x="6832" y="112"/>
                    </a:cubicBezTo>
                    <a:cubicBezTo>
                      <a:pt x="6794" y="112"/>
                      <a:pt x="6756" y="114"/>
                      <a:pt x="6715" y="119"/>
                    </a:cubicBezTo>
                    <a:cubicBezTo>
                      <a:pt x="6570" y="126"/>
                      <a:pt x="6430" y="159"/>
                      <a:pt x="6288" y="159"/>
                    </a:cubicBezTo>
                    <a:cubicBezTo>
                      <a:pt x="6209" y="159"/>
                      <a:pt x="6129" y="149"/>
                      <a:pt x="6048" y="119"/>
                    </a:cubicBezTo>
                    <a:cubicBezTo>
                      <a:pt x="5914" y="60"/>
                      <a:pt x="5791" y="1"/>
                      <a:pt x="56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6" name="Google Shape;13336;p35"/>
              <p:cNvSpPr/>
              <p:nvPr/>
            </p:nvSpPr>
            <p:spPr>
              <a:xfrm>
                <a:off x="15251929" y="2187759"/>
                <a:ext cx="1433664" cy="1011254"/>
              </a:xfrm>
              <a:custGeom>
                <a:avLst/>
                <a:gdLst/>
                <a:ahLst/>
                <a:cxnLst/>
                <a:rect l="l" t="t" r="r" b="b"/>
                <a:pathLst>
                  <a:path w="17693" h="12480" extrusionOk="0">
                    <a:moveTo>
                      <a:pt x="8230" y="0"/>
                    </a:moveTo>
                    <a:cubicBezTo>
                      <a:pt x="8030" y="0"/>
                      <a:pt x="7868" y="218"/>
                      <a:pt x="7715" y="316"/>
                    </a:cubicBezTo>
                    <a:cubicBezTo>
                      <a:pt x="7468" y="484"/>
                      <a:pt x="7128" y="639"/>
                      <a:pt x="6813" y="639"/>
                    </a:cubicBezTo>
                    <a:cubicBezTo>
                      <a:pt x="6704" y="639"/>
                      <a:pt x="6599" y="620"/>
                      <a:pt x="6501" y="578"/>
                    </a:cubicBezTo>
                    <a:cubicBezTo>
                      <a:pt x="6412" y="537"/>
                      <a:pt x="6329" y="520"/>
                      <a:pt x="6250" y="520"/>
                    </a:cubicBezTo>
                    <a:cubicBezTo>
                      <a:pt x="5868" y="520"/>
                      <a:pt x="5588" y="921"/>
                      <a:pt x="5144" y="971"/>
                    </a:cubicBezTo>
                    <a:cubicBezTo>
                      <a:pt x="4656" y="1030"/>
                      <a:pt x="4548" y="1423"/>
                      <a:pt x="4191" y="1721"/>
                    </a:cubicBezTo>
                    <a:cubicBezTo>
                      <a:pt x="4036" y="1852"/>
                      <a:pt x="3905" y="2137"/>
                      <a:pt x="3691" y="2185"/>
                    </a:cubicBezTo>
                    <a:cubicBezTo>
                      <a:pt x="3667" y="2189"/>
                      <a:pt x="3644" y="2190"/>
                      <a:pt x="3620" y="2190"/>
                    </a:cubicBezTo>
                    <a:cubicBezTo>
                      <a:pt x="3448" y="2190"/>
                      <a:pt x="3276" y="2104"/>
                      <a:pt x="3104" y="2104"/>
                    </a:cubicBezTo>
                    <a:cubicBezTo>
                      <a:pt x="3074" y="2104"/>
                      <a:pt x="3043" y="2107"/>
                      <a:pt x="3013" y="2114"/>
                    </a:cubicBezTo>
                    <a:cubicBezTo>
                      <a:pt x="2786" y="2173"/>
                      <a:pt x="2572" y="2471"/>
                      <a:pt x="2393" y="2614"/>
                    </a:cubicBezTo>
                    <a:cubicBezTo>
                      <a:pt x="2215" y="2756"/>
                      <a:pt x="1989" y="2780"/>
                      <a:pt x="1810" y="2899"/>
                    </a:cubicBezTo>
                    <a:cubicBezTo>
                      <a:pt x="1608" y="3018"/>
                      <a:pt x="1417" y="3209"/>
                      <a:pt x="1250" y="3376"/>
                    </a:cubicBezTo>
                    <a:cubicBezTo>
                      <a:pt x="1048" y="3578"/>
                      <a:pt x="1048" y="3852"/>
                      <a:pt x="941" y="4114"/>
                    </a:cubicBezTo>
                    <a:cubicBezTo>
                      <a:pt x="834" y="4352"/>
                      <a:pt x="846" y="4507"/>
                      <a:pt x="834" y="4781"/>
                    </a:cubicBezTo>
                    <a:cubicBezTo>
                      <a:pt x="834" y="5031"/>
                      <a:pt x="762" y="5293"/>
                      <a:pt x="738" y="5543"/>
                    </a:cubicBezTo>
                    <a:cubicBezTo>
                      <a:pt x="703" y="5983"/>
                      <a:pt x="0" y="6066"/>
                      <a:pt x="203" y="6543"/>
                    </a:cubicBezTo>
                    <a:cubicBezTo>
                      <a:pt x="310" y="6769"/>
                      <a:pt x="453" y="6936"/>
                      <a:pt x="465" y="7198"/>
                    </a:cubicBezTo>
                    <a:cubicBezTo>
                      <a:pt x="476" y="7483"/>
                      <a:pt x="465" y="7769"/>
                      <a:pt x="643" y="7995"/>
                    </a:cubicBezTo>
                    <a:cubicBezTo>
                      <a:pt x="1000" y="8412"/>
                      <a:pt x="1334" y="8829"/>
                      <a:pt x="1679" y="9245"/>
                    </a:cubicBezTo>
                    <a:cubicBezTo>
                      <a:pt x="1989" y="9603"/>
                      <a:pt x="2298" y="9984"/>
                      <a:pt x="2560" y="10376"/>
                    </a:cubicBezTo>
                    <a:cubicBezTo>
                      <a:pt x="2667" y="10543"/>
                      <a:pt x="2834" y="10638"/>
                      <a:pt x="2941" y="10817"/>
                    </a:cubicBezTo>
                    <a:cubicBezTo>
                      <a:pt x="3060" y="11043"/>
                      <a:pt x="3120" y="11234"/>
                      <a:pt x="3358" y="11341"/>
                    </a:cubicBezTo>
                    <a:cubicBezTo>
                      <a:pt x="3536" y="11424"/>
                      <a:pt x="3810" y="11579"/>
                      <a:pt x="4001" y="11579"/>
                    </a:cubicBezTo>
                    <a:cubicBezTo>
                      <a:pt x="4007" y="11579"/>
                      <a:pt x="4014" y="11580"/>
                      <a:pt x="4021" y="11580"/>
                    </a:cubicBezTo>
                    <a:cubicBezTo>
                      <a:pt x="4181" y="11580"/>
                      <a:pt x="4352" y="11445"/>
                      <a:pt x="4501" y="11365"/>
                    </a:cubicBezTo>
                    <a:cubicBezTo>
                      <a:pt x="4589" y="11317"/>
                      <a:pt x="4700" y="11296"/>
                      <a:pt x="4821" y="11296"/>
                    </a:cubicBezTo>
                    <a:cubicBezTo>
                      <a:pt x="5155" y="11296"/>
                      <a:pt x="5558" y="11462"/>
                      <a:pt x="5715" y="11698"/>
                    </a:cubicBezTo>
                    <a:cubicBezTo>
                      <a:pt x="5880" y="11955"/>
                      <a:pt x="5982" y="12092"/>
                      <a:pt x="6200" y="12092"/>
                    </a:cubicBezTo>
                    <a:cubicBezTo>
                      <a:pt x="6265" y="12092"/>
                      <a:pt x="6340" y="12080"/>
                      <a:pt x="6430" y="12055"/>
                    </a:cubicBezTo>
                    <a:cubicBezTo>
                      <a:pt x="6524" y="12031"/>
                      <a:pt x="6602" y="12020"/>
                      <a:pt x="6671" y="12020"/>
                    </a:cubicBezTo>
                    <a:cubicBezTo>
                      <a:pt x="6904" y="12020"/>
                      <a:pt x="7018" y="12153"/>
                      <a:pt x="7239" y="12365"/>
                    </a:cubicBezTo>
                    <a:cubicBezTo>
                      <a:pt x="7330" y="12448"/>
                      <a:pt x="7413" y="12479"/>
                      <a:pt x="7492" y="12479"/>
                    </a:cubicBezTo>
                    <a:cubicBezTo>
                      <a:pt x="7652" y="12479"/>
                      <a:pt x="7798" y="12349"/>
                      <a:pt x="7966" y="12246"/>
                    </a:cubicBezTo>
                    <a:cubicBezTo>
                      <a:pt x="8052" y="12191"/>
                      <a:pt x="8137" y="12171"/>
                      <a:pt x="8222" y="12171"/>
                    </a:cubicBezTo>
                    <a:cubicBezTo>
                      <a:pt x="8450" y="12171"/>
                      <a:pt x="8675" y="12317"/>
                      <a:pt x="8918" y="12317"/>
                    </a:cubicBezTo>
                    <a:cubicBezTo>
                      <a:pt x="9144" y="12317"/>
                      <a:pt x="9311" y="12139"/>
                      <a:pt x="9513" y="12079"/>
                    </a:cubicBezTo>
                    <a:cubicBezTo>
                      <a:pt x="9763" y="12008"/>
                      <a:pt x="10061" y="11960"/>
                      <a:pt x="10311" y="11924"/>
                    </a:cubicBezTo>
                    <a:cubicBezTo>
                      <a:pt x="10319" y="11923"/>
                      <a:pt x="10326" y="11923"/>
                      <a:pt x="10334" y="11923"/>
                    </a:cubicBezTo>
                    <a:cubicBezTo>
                      <a:pt x="10608" y="11923"/>
                      <a:pt x="10806" y="12476"/>
                      <a:pt x="11067" y="12476"/>
                    </a:cubicBezTo>
                    <a:cubicBezTo>
                      <a:pt x="11100" y="12476"/>
                      <a:pt x="11134" y="12467"/>
                      <a:pt x="11168" y="12448"/>
                    </a:cubicBezTo>
                    <a:cubicBezTo>
                      <a:pt x="11561" y="12234"/>
                      <a:pt x="11478" y="11817"/>
                      <a:pt x="12014" y="11817"/>
                    </a:cubicBezTo>
                    <a:cubicBezTo>
                      <a:pt x="12065" y="11819"/>
                      <a:pt x="12114" y="11821"/>
                      <a:pt x="12162" y="11821"/>
                    </a:cubicBezTo>
                    <a:cubicBezTo>
                      <a:pt x="12358" y="11821"/>
                      <a:pt x="12525" y="11790"/>
                      <a:pt x="12668" y="11627"/>
                    </a:cubicBezTo>
                    <a:cubicBezTo>
                      <a:pt x="12883" y="11388"/>
                      <a:pt x="13002" y="11281"/>
                      <a:pt x="13300" y="11198"/>
                    </a:cubicBezTo>
                    <a:cubicBezTo>
                      <a:pt x="13479" y="11148"/>
                      <a:pt x="13651" y="11056"/>
                      <a:pt x="13835" y="11056"/>
                    </a:cubicBezTo>
                    <a:cubicBezTo>
                      <a:pt x="13871" y="11056"/>
                      <a:pt x="13906" y="11059"/>
                      <a:pt x="13942" y="11067"/>
                    </a:cubicBezTo>
                    <a:cubicBezTo>
                      <a:pt x="14093" y="11110"/>
                      <a:pt x="14263" y="11201"/>
                      <a:pt x="14425" y="11201"/>
                    </a:cubicBezTo>
                    <a:cubicBezTo>
                      <a:pt x="14443" y="11201"/>
                      <a:pt x="14461" y="11200"/>
                      <a:pt x="14478" y="11198"/>
                    </a:cubicBezTo>
                    <a:cubicBezTo>
                      <a:pt x="14669" y="11174"/>
                      <a:pt x="14812" y="10924"/>
                      <a:pt x="14931" y="10793"/>
                    </a:cubicBezTo>
                    <a:cubicBezTo>
                      <a:pt x="15121" y="10591"/>
                      <a:pt x="15324" y="10400"/>
                      <a:pt x="15514" y="10198"/>
                    </a:cubicBezTo>
                    <a:cubicBezTo>
                      <a:pt x="15716" y="9995"/>
                      <a:pt x="15931" y="9817"/>
                      <a:pt x="16121" y="9614"/>
                    </a:cubicBezTo>
                    <a:cubicBezTo>
                      <a:pt x="16252" y="9472"/>
                      <a:pt x="16490" y="9472"/>
                      <a:pt x="16657" y="9424"/>
                    </a:cubicBezTo>
                    <a:cubicBezTo>
                      <a:pt x="16871" y="9353"/>
                      <a:pt x="16955" y="9198"/>
                      <a:pt x="17014" y="8983"/>
                    </a:cubicBezTo>
                    <a:cubicBezTo>
                      <a:pt x="17110" y="8686"/>
                      <a:pt x="17240" y="8412"/>
                      <a:pt x="17336" y="8114"/>
                    </a:cubicBezTo>
                    <a:cubicBezTo>
                      <a:pt x="17431" y="7829"/>
                      <a:pt x="17550" y="7543"/>
                      <a:pt x="17621" y="7245"/>
                    </a:cubicBezTo>
                    <a:cubicBezTo>
                      <a:pt x="17693" y="6959"/>
                      <a:pt x="17598" y="6733"/>
                      <a:pt x="17538" y="6459"/>
                    </a:cubicBezTo>
                    <a:cubicBezTo>
                      <a:pt x="17491" y="6221"/>
                      <a:pt x="17598" y="6007"/>
                      <a:pt x="17645" y="5769"/>
                    </a:cubicBezTo>
                    <a:cubicBezTo>
                      <a:pt x="17681" y="5507"/>
                      <a:pt x="17586" y="5150"/>
                      <a:pt x="17502" y="4900"/>
                    </a:cubicBezTo>
                    <a:cubicBezTo>
                      <a:pt x="17431" y="4650"/>
                      <a:pt x="17240" y="4471"/>
                      <a:pt x="17086" y="4257"/>
                    </a:cubicBezTo>
                    <a:cubicBezTo>
                      <a:pt x="16931" y="4054"/>
                      <a:pt x="16848" y="3816"/>
                      <a:pt x="16705" y="3602"/>
                    </a:cubicBezTo>
                    <a:cubicBezTo>
                      <a:pt x="16538" y="3364"/>
                      <a:pt x="16336" y="3137"/>
                      <a:pt x="16121" y="2947"/>
                    </a:cubicBezTo>
                    <a:cubicBezTo>
                      <a:pt x="15943" y="2768"/>
                      <a:pt x="15705" y="2387"/>
                      <a:pt x="15443" y="2364"/>
                    </a:cubicBezTo>
                    <a:cubicBezTo>
                      <a:pt x="15429" y="2363"/>
                      <a:pt x="15415" y="2362"/>
                      <a:pt x="15401" y="2362"/>
                    </a:cubicBezTo>
                    <a:cubicBezTo>
                      <a:pt x="15267" y="2362"/>
                      <a:pt x="15133" y="2397"/>
                      <a:pt x="15003" y="2397"/>
                    </a:cubicBezTo>
                    <a:cubicBezTo>
                      <a:pt x="14950" y="2397"/>
                      <a:pt x="14898" y="2391"/>
                      <a:pt x="14847" y="2375"/>
                    </a:cubicBezTo>
                    <a:cubicBezTo>
                      <a:pt x="14621" y="2316"/>
                      <a:pt x="14371" y="2114"/>
                      <a:pt x="14169" y="1983"/>
                    </a:cubicBezTo>
                    <a:cubicBezTo>
                      <a:pt x="13669" y="1685"/>
                      <a:pt x="13276" y="1304"/>
                      <a:pt x="12668" y="1221"/>
                    </a:cubicBezTo>
                    <a:cubicBezTo>
                      <a:pt x="12442" y="1197"/>
                      <a:pt x="12228" y="1197"/>
                      <a:pt x="12085" y="971"/>
                    </a:cubicBezTo>
                    <a:cubicBezTo>
                      <a:pt x="11990" y="828"/>
                      <a:pt x="11930" y="625"/>
                      <a:pt x="11799" y="506"/>
                    </a:cubicBezTo>
                    <a:cubicBezTo>
                      <a:pt x="11621" y="375"/>
                      <a:pt x="11287" y="244"/>
                      <a:pt x="11073" y="185"/>
                    </a:cubicBezTo>
                    <a:cubicBezTo>
                      <a:pt x="11039" y="177"/>
                      <a:pt x="11005" y="174"/>
                      <a:pt x="10972" y="174"/>
                    </a:cubicBezTo>
                    <a:cubicBezTo>
                      <a:pt x="10776" y="174"/>
                      <a:pt x="10592" y="287"/>
                      <a:pt x="10403" y="287"/>
                    </a:cubicBezTo>
                    <a:cubicBezTo>
                      <a:pt x="10376" y="287"/>
                      <a:pt x="10350" y="285"/>
                      <a:pt x="10323" y="280"/>
                    </a:cubicBezTo>
                    <a:cubicBezTo>
                      <a:pt x="10287" y="273"/>
                      <a:pt x="10251" y="270"/>
                      <a:pt x="10216" y="270"/>
                    </a:cubicBezTo>
                    <a:cubicBezTo>
                      <a:pt x="10026" y="270"/>
                      <a:pt x="9848" y="354"/>
                      <a:pt x="9664" y="354"/>
                    </a:cubicBezTo>
                    <a:cubicBezTo>
                      <a:pt x="9646" y="354"/>
                      <a:pt x="9627" y="353"/>
                      <a:pt x="9609" y="351"/>
                    </a:cubicBezTo>
                    <a:cubicBezTo>
                      <a:pt x="9549" y="345"/>
                      <a:pt x="9485" y="344"/>
                      <a:pt x="9419" y="344"/>
                    </a:cubicBezTo>
                    <a:cubicBezTo>
                      <a:pt x="9353" y="344"/>
                      <a:pt x="9285" y="345"/>
                      <a:pt x="9217" y="345"/>
                    </a:cubicBezTo>
                    <a:cubicBezTo>
                      <a:pt x="9082" y="345"/>
                      <a:pt x="8948" y="340"/>
                      <a:pt x="8835" y="304"/>
                    </a:cubicBezTo>
                    <a:cubicBezTo>
                      <a:pt x="8644" y="232"/>
                      <a:pt x="8501" y="54"/>
                      <a:pt x="8287" y="6"/>
                    </a:cubicBezTo>
                    <a:cubicBezTo>
                      <a:pt x="8268" y="2"/>
                      <a:pt x="8249" y="0"/>
                      <a:pt x="82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37" name="Google Shape;13337;p35"/>
            <p:cNvGrpSpPr/>
            <p:nvPr/>
          </p:nvGrpSpPr>
          <p:grpSpPr>
            <a:xfrm flipH="1">
              <a:off x="1388499" y="4249020"/>
              <a:ext cx="1058189" cy="699663"/>
              <a:chOff x="-7540345" y="454514"/>
              <a:chExt cx="7149925" cy="4727452"/>
            </a:xfrm>
          </p:grpSpPr>
          <p:sp>
            <p:nvSpPr>
              <p:cNvPr id="13338" name="Google Shape;13338;p35"/>
              <p:cNvSpPr/>
              <p:nvPr/>
            </p:nvSpPr>
            <p:spPr>
              <a:xfrm>
                <a:off x="-6795518" y="2897325"/>
                <a:ext cx="2944468" cy="1970082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24313" extrusionOk="0">
                    <a:moveTo>
                      <a:pt x="0" y="0"/>
                    </a:moveTo>
                    <a:lnTo>
                      <a:pt x="0" y="24313"/>
                    </a:lnTo>
                    <a:lnTo>
                      <a:pt x="36338" y="2431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9" name="Google Shape;13339;p35"/>
              <p:cNvSpPr/>
              <p:nvPr/>
            </p:nvSpPr>
            <p:spPr>
              <a:xfrm>
                <a:off x="-6795518" y="4603007"/>
                <a:ext cx="2944468" cy="264401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3263" extrusionOk="0">
                    <a:moveTo>
                      <a:pt x="0" y="0"/>
                    </a:moveTo>
                    <a:lnTo>
                      <a:pt x="0" y="3263"/>
                    </a:lnTo>
                    <a:lnTo>
                      <a:pt x="36338" y="326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0" name="Google Shape;13340;p35"/>
              <p:cNvSpPr/>
              <p:nvPr/>
            </p:nvSpPr>
            <p:spPr>
              <a:xfrm>
                <a:off x="-6584272" y="3282218"/>
                <a:ext cx="2520033" cy="1567849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9" extrusionOk="0">
                    <a:moveTo>
                      <a:pt x="1" y="1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1" name="Google Shape;13341;p35"/>
              <p:cNvSpPr/>
              <p:nvPr/>
            </p:nvSpPr>
            <p:spPr>
              <a:xfrm>
                <a:off x="-6505187" y="3340154"/>
                <a:ext cx="2352220" cy="1506996"/>
              </a:xfrm>
              <a:custGeom>
                <a:avLst/>
                <a:gdLst/>
                <a:ahLst/>
                <a:cxnLst/>
                <a:rect l="l" t="t" r="r" b="b"/>
                <a:pathLst>
                  <a:path w="29029" h="18598" extrusionOk="0">
                    <a:moveTo>
                      <a:pt x="1" y="0"/>
                    </a:moveTo>
                    <a:lnTo>
                      <a:pt x="1" y="18598"/>
                    </a:lnTo>
                    <a:lnTo>
                      <a:pt x="29028" y="18598"/>
                    </a:lnTo>
                    <a:lnTo>
                      <a:pt x="290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2" name="Google Shape;13342;p35"/>
              <p:cNvSpPr/>
              <p:nvPr/>
            </p:nvSpPr>
            <p:spPr>
              <a:xfrm>
                <a:off x="-6467508" y="1331501"/>
                <a:ext cx="2289422" cy="1073891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3253" extrusionOk="0">
                    <a:moveTo>
                      <a:pt x="0" y="0"/>
                    </a:moveTo>
                    <a:lnTo>
                      <a:pt x="0" y="13252"/>
                    </a:lnTo>
                    <a:lnTo>
                      <a:pt x="28254" y="13252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3" name="Google Shape;13343;p35"/>
              <p:cNvSpPr/>
              <p:nvPr/>
            </p:nvSpPr>
            <p:spPr>
              <a:xfrm>
                <a:off x="-6425048" y="1727009"/>
                <a:ext cx="2192024" cy="509517"/>
              </a:xfrm>
              <a:custGeom>
                <a:avLst/>
                <a:gdLst/>
                <a:ahLst/>
                <a:cxnLst/>
                <a:rect l="l" t="t" r="r" b="b"/>
                <a:pathLst>
                  <a:path w="27052" h="6288" extrusionOk="0">
                    <a:moveTo>
                      <a:pt x="0" y="1"/>
                    </a:moveTo>
                    <a:lnTo>
                      <a:pt x="0" y="6287"/>
                    </a:lnTo>
                    <a:lnTo>
                      <a:pt x="27051" y="6287"/>
                    </a:lnTo>
                    <a:lnTo>
                      <a:pt x="2705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4" name="Google Shape;13344;p35"/>
              <p:cNvSpPr/>
              <p:nvPr/>
            </p:nvSpPr>
            <p:spPr>
              <a:xfrm>
                <a:off x="-6379753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5" name="Google Shape;13345;p35"/>
              <p:cNvSpPr/>
              <p:nvPr/>
            </p:nvSpPr>
            <p:spPr>
              <a:xfrm>
                <a:off x="-6289080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6" name="Google Shape;13346;p35"/>
              <p:cNvSpPr/>
              <p:nvPr/>
            </p:nvSpPr>
            <p:spPr>
              <a:xfrm>
                <a:off x="-6198327" y="1759826"/>
                <a:ext cx="32817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7" name="Google Shape;13347;p35"/>
              <p:cNvSpPr/>
              <p:nvPr/>
            </p:nvSpPr>
            <p:spPr>
              <a:xfrm>
                <a:off x="-6108626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8" name="Google Shape;13348;p35"/>
              <p:cNvSpPr/>
              <p:nvPr/>
            </p:nvSpPr>
            <p:spPr>
              <a:xfrm>
                <a:off x="-6017954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9" name="Google Shape;13349;p35"/>
              <p:cNvSpPr/>
              <p:nvPr/>
            </p:nvSpPr>
            <p:spPr>
              <a:xfrm>
                <a:off x="-5927281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0" name="Google Shape;13350;p35"/>
              <p:cNvSpPr/>
              <p:nvPr/>
            </p:nvSpPr>
            <p:spPr>
              <a:xfrm>
                <a:off x="-5836609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1" name="Google Shape;13351;p35"/>
              <p:cNvSpPr/>
              <p:nvPr/>
            </p:nvSpPr>
            <p:spPr>
              <a:xfrm>
                <a:off x="-5746827" y="1759826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2" name="Google Shape;13352;p35"/>
              <p:cNvSpPr/>
              <p:nvPr/>
            </p:nvSpPr>
            <p:spPr>
              <a:xfrm>
                <a:off x="-5656155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3" name="Google Shape;13353;p35"/>
              <p:cNvSpPr/>
              <p:nvPr/>
            </p:nvSpPr>
            <p:spPr>
              <a:xfrm>
                <a:off x="-5565482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4" name="Google Shape;13354;p35"/>
              <p:cNvSpPr/>
              <p:nvPr/>
            </p:nvSpPr>
            <p:spPr>
              <a:xfrm>
                <a:off x="-5474810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5" name="Google Shape;13355;p35"/>
              <p:cNvSpPr/>
              <p:nvPr/>
            </p:nvSpPr>
            <p:spPr>
              <a:xfrm>
                <a:off x="-5385028" y="1759826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6" name="Google Shape;13356;p35"/>
              <p:cNvSpPr/>
              <p:nvPr/>
            </p:nvSpPr>
            <p:spPr>
              <a:xfrm>
                <a:off x="-5294356" y="1759826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7" name="Google Shape;13357;p35"/>
              <p:cNvSpPr/>
              <p:nvPr/>
            </p:nvSpPr>
            <p:spPr>
              <a:xfrm>
                <a:off x="-5203683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8" name="Google Shape;13358;p35"/>
              <p:cNvSpPr/>
              <p:nvPr/>
            </p:nvSpPr>
            <p:spPr>
              <a:xfrm>
                <a:off x="-5113011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9" name="Google Shape;13359;p35"/>
              <p:cNvSpPr/>
              <p:nvPr/>
            </p:nvSpPr>
            <p:spPr>
              <a:xfrm>
                <a:off x="-5023311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0" name="Google Shape;13360;p35"/>
              <p:cNvSpPr/>
              <p:nvPr/>
            </p:nvSpPr>
            <p:spPr>
              <a:xfrm>
                <a:off x="-4932557" y="1759826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1" name="Google Shape;13361;p35"/>
              <p:cNvSpPr/>
              <p:nvPr/>
            </p:nvSpPr>
            <p:spPr>
              <a:xfrm>
                <a:off x="-4841884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2" name="Google Shape;13362;p35"/>
              <p:cNvSpPr/>
              <p:nvPr/>
            </p:nvSpPr>
            <p:spPr>
              <a:xfrm>
                <a:off x="-4751212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3" name="Google Shape;13363;p35"/>
              <p:cNvSpPr/>
              <p:nvPr/>
            </p:nvSpPr>
            <p:spPr>
              <a:xfrm>
                <a:off x="-4661512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4" name="Google Shape;13364;p35"/>
              <p:cNvSpPr/>
              <p:nvPr/>
            </p:nvSpPr>
            <p:spPr>
              <a:xfrm>
                <a:off x="-4570839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5" name="Google Shape;13365;p35"/>
              <p:cNvSpPr/>
              <p:nvPr/>
            </p:nvSpPr>
            <p:spPr>
              <a:xfrm>
                <a:off x="-4480085" y="1759826"/>
                <a:ext cx="32817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6" name="Google Shape;13366;p35"/>
              <p:cNvSpPr/>
              <p:nvPr/>
            </p:nvSpPr>
            <p:spPr>
              <a:xfrm>
                <a:off x="-4389413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7" name="Google Shape;13367;p35"/>
              <p:cNvSpPr/>
              <p:nvPr/>
            </p:nvSpPr>
            <p:spPr>
              <a:xfrm>
                <a:off x="-4299713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8" name="Google Shape;13368;p35"/>
              <p:cNvSpPr/>
              <p:nvPr/>
            </p:nvSpPr>
            <p:spPr>
              <a:xfrm>
                <a:off x="-6467508" y="1464634"/>
                <a:ext cx="2289422" cy="235473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2906" extrusionOk="0">
                    <a:moveTo>
                      <a:pt x="0" y="0"/>
                    </a:moveTo>
                    <a:lnTo>
                      <a:pt x="0" y="2906"/>
                    </a:lnTo>
                    <a:lnTo>
                      <a:pt x="28254" y="2906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9" name="Google Shape;13369;p35"/>
              <p:cNvSpPr/>
              <p:nvPr/>
            </p:nvSpPr>
            <p:spPr>
              <a:xfrm>
                <a:off x="-6467508" y="1464634"/>
                <a:ext cx="2289422" cy="92698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144" extrusionOk="0">
                    <a:moveTo>
                      <a:pt x="0" y="0"/>
                    </a:moveTo>
                    <a:lnTo>
                      <a:pt x="0" y="1143"/>
                    </a:lnTo>
                    <a:lnTo>
                      <a:pt x="28254" y="1143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0" name="Google Shape;13370;p35"/>
              <p:cNvSpPr/>
              <p:nvPr/>
            </p:nvSpPr>
            <p:spPr>
              <a:xfrm>
                <a:off x="-6398066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1" name="Google Shape;13371;p35"/>
              <p:cNvSpPr/>
              <p:nvPr/>
            </p:nvSpPr>
            <p:spPr>
              <a:xfrm>
                <a:off x="-6306421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2" name="Google Shape;13372;p35"/>
              <p:cNvSpPr/>
              <p:nvPr/>
            </p:nvSpPr>
            <p:spPr>
              <a:xfrm>
                <a:off x="-6214776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3" name="Google Shape;13373;p35"/>
              <p:cNvSpPr/>
              <p:nvPr/>
            </p:nvSpPr>
            <p:spPr>
              <a:xfrm>
                <a:off x="-5439075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4" name="Google Shape;13374;p35"/>
              <p:cNvSpPr/>
              <p:nvPr/>
            </p:nvSpPr>
            <p:spPr>
              <a:xfrm>
                <a:off x="-5347431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5" name="Google Shape;13375;p35"/>
              <p:cNvSpPr/>
              <p:nvPr/>
            </p:nvSpPr>
            <p:spPr>
              <a:xfrm>
                <a:off x="-5256758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6" name="Google Shape;13376;p35"/>
              <p:cNvSpPr/>
              <p:nvPr/>
            </p:nvSpPr>
            <p:spPr>
              <a:xfrm>
                <a:off x="-4480085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6" y="1525"/>
                    </a:ln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7" name="Google Shape;13377;p35"/>
              <p:cNvSpPr/>
              <p:nvPr/>
            </p:nvSpPr>
            <p:spPr>
              <a:xfrm>
                <a:off x="-4389413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8" name="Google Shape;13378;p35"/>
              <p:cNvSpPr/>
              <p:nvPr/>
            </p:nvSpPr>
            <p:spPr>
              <a:xfrm>
                <a:off x="-4297768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9" name="Google Shape;13379;p35"/>
              <p:cNvSpPr/>
              <p:nvPr/>
            </p:nvSpPr>
            <p:spPr>
              <a:xfrm>
                <a:off x="-6768535" y="817285"/>
                <a:ext cx="2891475" cy="659989"/>
              </a:xfrm>
              <a:custGeom>
                <a:avLst/>
                <a:gdLst/>
                <a:ahLst/>
                <a:cxnLst/>
                <a:rect l="l" t="t" r="r" b="b"/>
                <a:pathLst>
                  <a:path w="35684" h="8145" extrusionOk="0">
                    <a:moveTo>
                      <a:pt x="4203" y="0"/>
                    </a:moveTo>
                    <a:lnTo>
                      <a:pt x="0" y="8144"/>
                    </a:lnTo>
                    <a:lnTo>
                      <a:pt x="35684" y="8144"/>
                    </a:lnTo>
                    <a:lnTo>
                      <a:pt x="314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0" name="Google Shape;13380;p35"/>
              <p:cNvSpPr/>
              <p:nvPr/>
            </p:nvSpPr>
            <p:spPr>
              <a:xfrm>
                <a:off x="-6598783" y="836457"/>
                <a:ext cx="32817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4050" h="8383" extrusionOk="0">
                    <a:moveTo>
                      <a:pt x="3811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404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1" name="Google Shape;13381;p35"/>
              <p:cNvSpPr/>
              <p:nvPr/>
            </p:nvSpPr>
            <p:spPr>
              <a:xfrm>
                <a:off x="-6404798" y="836457"/>
                <a:ext cx="28174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3477" h="8383" extrusionOk="0">
                    <a:moveTo>
                      <a:pt x="3227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347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2" name="Google Shape;13382;p35"/>
              <p:cNvSpPr/>
              <p:nvPr/>
            </p:nvSpPr>
            <p:spPr>
              <a:xfrm>
                <a:off x="-6210894" y="836457"/>
                <a:ext cx="23450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2655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8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3" name="Google Shape;13383;p35"/>
              <p:cNvSpPr/>
              <p:nvPr/>
            </p:nvSpPr>
            <p:spPr>
              <a:xfrm>
                <a:off x="-6016019" y="836457"/>
                <a:ext cx="187260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8383" extrusionOk="0">
                    <a:moveTo>
                      <a:pt x="2072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31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4" name="Google Shape;13384;p35"/>
              <p:cNvSpPr/>
              <p:nvPr/>
            </p:nvSpPr>
            <p:spPr>
              <a:xfrm>
                <a:off x="-5822115" y="836457"/>
                <a:ext cx="14091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8383" extrusionOk="0">
                    <a:moveTo>
                      <a:pt x="1489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7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5" name="Google Shape;13385;p35"/>
              <p:cNvSpPr/>
              <p:nvPr/>
            </p:nvSpPr>
            <p:spPr>
              <a:xfrm>
                <a:off x="-5627239" y="836457"/>
                <a:ext cx="92698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383" extrusionOk="0">
                    <a:moveTo>
                      <a:pt x="905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14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6" name="Google Shape;13386;p35"/>
              <p:cNvSpPr/>
              <p:nvPr/>
            </p:nvSpPr>
            <p:spPr>
              <a:xfrm>
                <a:off x="-5433336" y="836457"/>
                <a:ext cx="46430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334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7" name="Google Shape;13387;p35"/>
              <p:cNvSpPr/>
              <p:nvPr/>
            </p:nvSpPr>
            <p:spPr>
              <a:xfrm>
                <a:off x="-5259689" y="836457"/>
                <a:ext cx="46430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1" y="0"/>
                    </a:moveTo>
                    <a:lnTo>
                      <a:pt x="263" y="8382"/>
                    </a:lnTo>
                    <a:lnTo>
                      <a:pt x="572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8" name="Google Shape;13388;p35"/>
              <p:cNvSpPr/>
              <p:nvPr/>
            </p:nvSpPr>
            <p:spPr>
              <a:xfrm>
                <a:off x="-5112054" y="836457"/>
                <a:ext cx="9367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383" extrusionOk="0">
                    <a:moveTo>
                      <a:pt x="1" y="0"/>
                    </a:moveTo>
                    <a:lnTo>
                      <a:pt x="834" y="8382"/>
                    </a:lnTo>
                    <a:lnTo>
                      <a:pt x="1155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9" name="Google Shape;13389;p35"/>
              <p:cNvSpPr/>
              <p:nvPr/>
            </p:nvSpPr>
            <p:spPr>
              <a:xfrm>
                <a:off x="-4964418" y="836457"/>
                <a:ext cx="139939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8383" extrusionOk="0">
                    <a:moveTo>
                      <a:pt x="0" y="0"/>
                    </a:moveTo>
                    <a:lnTo>
                      <a:pt x="1405" y="8382"/>
                    </a:lnTo>
                    <a:lnTo>
                      <a:pt x="1727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0" name="Google Shape;13390;p35"/>
              <p:cNvSpPr/>
              <p:nvPr/>
            </p:nvSpPr>
            <p:spPr>
              <a:xfrm>
                <a:off x="-4817836" y="836457"/>
                <a:ext cx="188233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8383" extrusionOk="0">
                    <a:moveTo>
                      <a:pt x="1" y="0"/>
                    </a:moveTo>
                    <a:lnTo>
                      <a:pt x="2001" y="8382"/>
                    </a:lnTo>
                    <a:lnTo>
                      <a:pt x="2323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1" name="Google Shape;13391;p35"/>
              <p:cNvSpPr/>
              <p:nvPr/>
            </p:nvSpPr>
            <p:spPr>
              <a:xfrm>
                <a:off x="-4670200" y="836457"/>
                <a:ext cx="23450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1" y="0"/>
                    </a:moveTo>
                    <a:lnTo>
                      <a:pt x="2572" y="8382"/>
                    </a:lnTo>
                    <a:lnTo>
                      <a:pt x="2894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2" name="Google Shape;13392;p35"/>
              <p:cNvSpPr/>
              <p:nvPr/>
            </p:nvSpPr>
            <p:spPr>
              <a:xfrm>
                <a:off x="-4522564" y="836457"/>
                <a:ext cx="280769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8383" extrusionOk="0">
                    <a:moveTo>
                      <a:pt x="0" y="0"/>
                    </a:moveTo>
                    <a:lnTo>
                      <a:pt x="3155" y="8382"/>
                    </a:lnTo>
                    <a:lnTo>
                      <a:pt x="3465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3" name="Google Shape;13393;p35"/>
              <p:cNvSpPr/>
              <p:nvPr/>
            </p:nvSpPr>
            <p:spPr>
              <a:xfrm>
                <a:off x="-4375982" y="836457"/>
                <a:ext cx="329063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383" extrusionOk="0">
                    <a:moveTo>
                      <a:pt x="1" y="0"/>
                    </a:moveTo>
                    <a:lnTo>
                      <a:pt x="3740" y="8382"/>
                    </a:lnTo>
                    <a:lnTo>
                      <a:pt x="4061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4" name="Google Shape;13394;p35"/>
              <p:cNvSpPr/>
              <p:nvPr/>
            </p:nvSpPr>
            <p:spPr>
              <a:xfrm>
                <a:off x="-7002954" y="2349319"/>
                <a:ext cx="3359342" cy="731377"/>
              </a:xfrm>
              <a:custGeom>
                <a:avLst/>
                <a:gdLst/>
                <a:ahLst/>
                <a:cxnLst/>
                <a:rect l="l" t="t" r="r" b="b"/>
                <a:pathLst>
                  <a:path w="41458" h="9026" extrusionOk="0">
                    <a:moveTo>
                      <a:pt x="5799" y="0"/>
                    </a:moveTo>
                    <a:lnTo>
                      <a:pt x="0" y="8990"/>
                    </a:lnTo>
                    <a:cubicBezTo>
                      <a:pt x="560" y="8918"/>
                      <a:pt x="1096" y="8752"/>
                      <a:pt x="1465" y="8513"/>
                    </a:cubicBezTo>
                    <a:cubicBezTo>
                      <a:pt x="1572" y="8811"/>
                      <a:pt x="2072" y="9025"/>
                      <a:pt x="2786" y="9025"/>
                    </a:cubicBezTo>
                    <a:cubicBezTo>
                      <a:pt x="3513" y="9025"/>
                      <a:pt x="4239" y="8811"/>
                      <a:pt x="4668" y="8513"/>
                    </a:cubicBezTo>
                    <a:cubicBezTo>
                      <a:pt x="4810" y="8811"/>
                      <a:pt x="5322" y="9025"/>
                      <a:pt x="6049" y="9025"/>
                    </a:cubicBezTo>
                    <a:cubicBezTo>
                      <a:pt x="6763" y="9025"/>
                      <a:pt x="7477" y="8811"/>
                      <a:pt x="7882" y="8513"/>
                    </a:cubicBezTo>
                    <a:cubicBezTo>
                      <a:pt x="8049" y="8811"/>
                      <a:pt x="8585" y="9025"/>
                      <a:pt x="9311" y="9025"/>
                    </a:cubicBezTo>
                    <a:cubicBezTo>
                      <a:pt x="10025" y="9025"/>
                      <a:pt x="10716" y="8811"/>
                      <a:pt x="11085" y="8513"/>
                    </a:cubicBezTo>
                    <a:cubicBezTo>
                      <a:pt x="11287" y="8811"/>
                      <a:pt x="11847" y="9025"/>
                      <a:pt x="12561" y="9025"/>
                    </a:cubicBezTo>
                    <a:cubicBezTo>
                      <a:pt x="13288" y="9025"/>
                      <a:pt x="13954" y="8811"/>
                      <a:pt x="14300" y="8513"/>
                    </a:cubicBezTo>
                    <a:cubicBezTo>
                      <a:pt x="14526" y="8811"/>
                      <a:pt x="15109" y="9025"/>
                      <a:pt x="15824" y="9025"/>
                    </a:cubicBezTo>
                    <a:cubicBezTo>
                      <a:pt x="16550" y="9025"/>
                      <a:pt x="17193" y="8811"/>
                      <a:pt x="17502" y="8513"/>
                    </a:cubicBezTo>
                    <a:cubicBezTo>
                      <a:pt x="17764" y="8811"/>
                      <a:pt x="18372" y="9025"/>
                      <a:pt x="19086" y="9025"/>
                    </a:cubicBezTo>
                    <a:cubicBezTo>
                      <a:pt x="19812" y="9025"/>
                      <a:pt x="20431" y="8811"/>
                      <a:pt x="20717" y="8513"/>
                    </a:cubicBezTo>
                    <a:cubicBezTo>
                      <a:pt x="21003" y="8811"/>
                      <a:pt x="21622" y="9025"/>
                      <a:pt x="22348" y="9025"/>
                    </a:cubicBezTo>
                    <a:cubicBezTo>
                      <a:pt x="23063" y="9025"/>
                      <a:pt x="23670" y="8811"/>
                      <a:pt x="23920" y="8513"/>
                    </a:cubicBezTo>
                    <a:cubicBezTo>
                      <a:pt x="24241" y="8811"/>
                      <a:pt x="24884" y="9025"/>
                      <a:pt x="25611" y="9025"/>
                    </a:cubicBezTo>
                    <a:cubicBezTo>
                      <a:pt x="26325" y="9025"/>
                      <a:pt x="26908" y="8811"/>
                      <a:pt x="27135" y="8513"/>
                    </a:cubicBezTo>
                    <a:cubicBezTo>
                      <a:pt x="27480" y="8811"/>
                      <a:pt x="28147" y="9025"/>
                      <a:pt x="28861" y="9025"/>
                    </a:cubicBezTo>
                    <a:cubicBezTo>
                      <a:pt x="29587" y="9025"/>
                      <a:pt x="30147" y="8811"/>
                      <a:pt x="30337" y="8513"/>
                    </a:cubicBezTo>
                    <a:cubicBezTo>
                      <a:pt x="30718" y="8811"/>
                      <a:pt x="31409" y="9025"/>
                      <a:pt x="32123" y="9025"/>
                    </a:cubicBezTo>
                    <a:cubicBezTo>
                      <a:pt x="32850" y="9025"/>
                      <a:pt x="33385" y="8811"/>
                      <a:pt x="33552" y="8513"/>
                    </a:cubicBezTo>
                    <a:cubicBezTo>
                      <a:pt x="33957" y="8811"/>
                      <a:pt x="34659" y="9025"/>
                      <a:pt x="35386" y="9025"/>
                    </a:cubicBezTo>
                    <a:cubicBezTo>
                      <a:pt x="36112" y="9025"/>
                      <a:pt x="36624" y="8811"/>
                      <a:pt x="36755" y="8513"/>
                    </a:cubicBezTo>
                    <a:cubicBezTo>
                      <a:pt x="37195" y="8811"/>
                      <a:pt x="37922" y="9025"/>
                      <a:pt x="38648" y="9025"/>
                    </a:cubicBezTo>
                    <a:cubicBezTo>
                      <a:pt x="39362" y="9025"/>
                      <a:pt x="39862" y="8811"/>
                      <a:pt x="39970" y="8513"/>
                    </a:cubicBezTo>
                    <a:cubicBezTo>
                      <a:pt x="40339" y="8752"/>
                      <a:pt x="40886" y="8930"/>
                      <a:pt x="41458" y="8990"/>
                    </a:cubicBezTo>
                    <a:lnTo>
                      <a:pt x="3565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5" name="Google Shape;13395;p35"/>
              <p:cNvSpPr/>
              <p:nvPr/>
            </p:nvSpPr>
            <p:spPr>
              <a:xfrm>
                <a:off x="-6883354" y="2903078"/>
                <a:ext cx="3115279" cy="54128"/>
              </a:xfrm>
              <a:custGeom>
                <a:avLst/>
                <a:gdLst/>
                <a:ahLst/>
                <a:cxnLst/>
                <a:rect l="l" t="t" r="r" b="b"/>
                <a:pathLst>
                  <a:path w="38446" h="668" extrusionOk="0">
                    <a:moveTo>
                      <a:pt x="977" y="1"/>
                    </a:moveTo>
                    <a:lnTo>
                      <a:pt x="906" y="48"/>
                    </a:lnTo>
                    <a:cubicBezTo>
                      <a:pt x="644" y="203"/>
                      <a:pt x="334" y="322"/>
                      <a:pt x="1" y="394"/>
                    </a:cubicBezTo>
                    <a:lnTo>
                      <a:pt x="24" y="536"/>
                    </a:lnTo>
                    <a:cubicBezTo>
                      <a:pt x="346" y="465"/>
                      <a:pt x="655" y="358"/>
                      <a:pt x="917" y="215"/>
                    </a:cubicBezTo>
                    <a:cubicBezTo>
                      <a:pt x="1025" y="370"/>
                      <a:pt x="1227" y="501"/>
                      <a:pt x="1501" y="572"/>
                    </a:cubicBezTo>
                    <a:cubicBezTo>
                      <a:pt x="1712" y="632"/>
                      <a:pt x="1951" y="660"/>
                      <a:pt x="2203" y="660"/>
                    </a:cubicBezTo>
                    <a:cubicBezTo>
                      <a:pt x="2804" y="660"/>
                      <a:pt x="3474" y="497"/>
                      <a:pt x="3977" y="203"/>
                    </a:cubicBezTo>
                    <a:cubicBezTo>
                      <a:pt x="4108" y="394"/>
                      <a:pt x="4358" y="525"/>
                      <a:pt x="4680" y="596"/>
                    </a:cubicBezTo>
                    <a:cubicBezTo>
                      <a:pt x="4872" y="639"/>
                      <a:pt x="5081" y="660"/>
                      <a:pt x="5296" y="660"/>
                    </a:cubicBezTo>
                    <a:cubicBezTo>
                      <a:pt x="5904" y="660"/>
                      <a:pt x="6559" y="493"/>
                      <a:pt x="7025" y="203"/>
                    </a:cubicBezTo>
                    <a:cubicBezTo>
                      <a:pt x="7204" y="405"/>
                      <a:pt x="7490" y="548"/>
                      <a:pt x="7883" y="620"/>
                    </a:cubicBezTo>
                    <a:cubicBezTo>
                      <a:pt x="8050" y="650"/>
                      <a:pt x="8226" y="664"/>
                      <a:pt x="8404" y="664"/>
                    </a:cubicBezTo>
                    <a:cubicBezTo>
                      <a:pt x="9010" y="664"/>
                      <a:pt x="9644" y="497"/>
                      <a:pt x="10085" y="203"/>
                    </a:cubicBezTo>
                    <a:cubicBezTo>
                      <a:pt x="10371" y="513"/>
                      <a:pt x="10916" y="667"/>
                      <a:pt x="11498" y="667"/>
                    </a:cubicBezTo>
                    <a:cubicBezTo>
                      <a:pt x="12080" y="667"/>
                      <a:pt x="12699" y="513"/>
                      <a:pt x="13133" y="203"/>
                    </a:cubicBezTo>
                    <a:cubicBezTo>
                      <a:pt x="13449" y="513"/>
                      <a:pt x="14011" y="667"/>
                      <a:pt x="14596" y="667"/>
                    </a:cubicBezTo>
                    <a:cubicBezTo>
                      <a:pt x="15181" y="667"/>
                      <a:pt x="15788" y="513"/>
                      <a:pt x="16193" y="203"/>
                    </a:cubicBezTo>
                    <a:cubicBezTo>
                      <a:pt x="16532" y="513"/>
                      <a:pt x="17107" y="667"/>
                      <a:pt x="17690" y="667"/>
                    </a:cubicBezTo>
                    <a:cubicBezTo>
                      <a:pt x="18274" y="667"/>
                      <a:pt x="18866" y="513"/>
                      <a:pt x="19241" y="203"/>
                    </a:cubicBezTo>
                    <a:cubicBezTo>
                      <a:pt x="19610" y="513"/>
                      <a:pt x="20206" y="667"/>
                      <a:pt x="20789" y="667"/>
                    </a:cubicBezTo>
                    <a:cubicBezTo>
                      <a:pt x="21372" y="667"/>
                      <a:pt x="21944" y="513"/>
                      <a:pt x="22289" y="203"/>
                    </a:cubicBezTo>
                    <a:cubicBezTo>
                      <a:pt x="22694" y="513"/>
                      <a:pt x="23301" y="667"/>
                      <a:pt x="23886" y="667"/>
                    </a:cubicBezTo>
                    <a:cubicBezTo>
                      <a:pt x="24471" y="667"/>
                      <a:pt x="25034" y="513"/>
                      <a:pt x="25349" y="203"/>
                    </a:cubicBezTo>
                    <a:cubicBezTo>
                      <a:pt x="25784" y="513"/>
                      <a:pt x="26403" y="667"/>
                      <a:pt x="26985" y="667"/>
                    </a:cubicBezTo>
                    <a:cubicBezTo>
                      <a:pt x="27567" y="667"/>
                      <a:pt x="28111" y="513"/>
                      <a:pt x="28397" y="203"/>
                    </a:cubicBezTo>
                    <a:cubicBezTo>
                      <a:pt x="28839" y="497"/>
                      <a:pt x="29472" y="664"/>
                      <a:pt x="30078" y="664"/>
                    </a:cubicBezTo>
                    <a:cubicBezTo>
                      <a:pt x="30256" y="664"/>
                      <a:pt x="30432" y="650"/>
                      <a:pt x="30600" y="620"/>
                    </a:cubicBezTo>
                    <a:cubicBezTo>
                      <a:pt x="30993" y="548"/>
                      <a:pt x="31278" y="405"/>
                      <a:pt x="31457" y="203"/>
                    </a:cubicBezTo>
                    <a:cubicBezTo>
                      <a:pt x="31923" y="493"/>
                      <a:pt x="32578" y="660"/>
                      <a:pt x="33186" y="660"/>
                    </a:cubicBezTo>
                    <a:cubicBezTo>
                      <a:pt x="33401" y="660"/>
                      <a:pt x="33610" y="639"/>
                      <a:pt x="33802" y="596"/>
                    </a:cubicBezTo>
                    <a:cubicBezTo>
                      <a:pt x="34124" y="525"/>
                      <a:pt x="34374" y="394"/>
                      <a:pt x="34505" y="203"/>
                    </a:cubicBezTo>
                    <a:cubicBezTo>
                      <a:pt x="35009" y="497"/>
                      <a:pt x="35678" y="660"/>
                      <a:pt x="36279" y="660"/>
                    </a:cubicBezTo>
                    <a:cubicBezTo>
                      <a:pt x="36531" y="660"/>
                      <a:pt x="36771" y="632"/>
                      <a:pt x="36981" y="572"/>
                    </a:cubicBezTo>
                    <a:cubicBezTo>
                      <a:pt x="37255" y="501"/>
                      <a:pt x="37458" y="370"/>
                      <a:pt x="37565" y="215"/>
                    </a:cubicBezTo>
                    <a:cubicBezTo>
                      <a:pt x="37815" y="346"/>
                      <a:pt x="38113" y="465"/>
                      <a:pt x="38410" y="536"/>
                    </a:cubicBezTo>
                    <a:lnTo>
                      <a:pt x="38446" y="394"/>
                    </a:lnTo>
                    <a:cubicBezTo>
                      <a:pt x="38136" y="310"/>
                      <a:pt x="37827" y="191"/>
                      <a:pt x="37577" y="48"/>
                    </a:cubicBezTo>
                    <a:lnTo>
                      <a:pt x="37505" y="1"/>
                    </a:lnTo>
                    <a:lnTo>
                      <a:pt x="37470" y="72"/>
                    </a:lnTo>
                    <a:cubicBezTo>
                      <a:pt x="37386" y="227"/>
                      <a:pt x="37208" y="358"/>
                      <a:pt x="36946" y="429"/>
                    </a:cubicBezTo>
                    <a:cubicBezTo>
                      <a:pt x="36744" y="487"/>
                      <a:pt x="36514" y="515"/>
                      <a:pt x="36274" y="515"/>
                    </a:cubicBezTo>
                    <a:cubicBezTo>
                      <a:pt x="35677" y="515"/>
                      <a:pt x="35012" y="345"/>
                      <a:pt x="34529" y="48"/>
                    </a:cubicBezTo>
                    <a:lnTo>
                      <a:pt x="34457" y="1"/>
                    </a:lnTo>
                    <a:lnTo>
                      <a:pt x="34422" y="72"/>
                    </a:lnTo>
                    <a:cubicBezTo>
                      <a:pt x="34314" y="251"/>
                      <a:pt x="34088" y="382"/>
                      <a:pt x="33767" y="453"/>
                    </a:cubicBezTo>
                    <a:cubicBezTo>
                      <a:pt x="33583" y="495"/>
                      <a:pt x="33383" y="515"/>
                      <a:pt x="33178" y="515"/>
                    </a:cubicBezTo>
                    <a:cubicBezTo>
                      <a:pt x="32575" y="515"/>
                      <a:pt x="31925" y="342"/>
                      <a:pt x="31481" y="48"/>
                    </a:cubicBezTo>
                    <a:lnTo>
                      <a:pt x="31421" y="1"/>
                    </a:lnTo>
                    <a:lnTo>
                      <a:pt x="31374" y="60"/>
                    </a:lnTo>
                    <a:cubicBezTo>
                      <a:pt x="31243" y="263"/>
                      <a:pt x="30957" y="405"/>
                      <a:pt x="30576" y="477"/>
                    </a:cubicBezTo>
                    <a:cubicBezTo>
                      <a:pt x="30418" y="502"/>
                      <a:pt x="30253" y="515"/>
                      <a:pt x="30087" y="515"/>
                    </a:cubicBezTo>
                    <a:cubicBezTo>
                      <a:pt x="29477" y="515"/>
                      <a:pt x="28844" y="348"/>
                      <a:pt x="28433" y="48"/>
                    </a:cubicBezTo>
                    <a:lnTo>
                      <a:pt x="28373" y="13"/>
                    </a:lnTo>
                    <a:lnTo>
                      <a:pt x="28326" y="60"/>
                    </a:lnTo>
                    <a:cubicBezTo>
                      <a:pt x="28083" y="362"/>
                      <a:pt x="27554" y="514"/>
                      <a:pt x="26984" y="514"/>
                    </a:cubicBezTo>
                    <a:cubicBezTo>
                      <a:pt x="26409" y="514"/>
                      <a:pt x="25792" y="359"/>
                      <a:pt x="25385" y="48"/>
                    </a:cubicBezTo>
                    <a:lnTo>
                      <a:pt x="25325" y="13"/>
                    </a:lnTo>
                    <a:lnTo>
                      <a:pt x="25290" y="60"/>
                    </a:lnTo>
                    <a:cubicBezTo>
                      <a:pt x="25011" y="362"/>
                      <a:pt x="24461" y="514"/>
                      <a:pt x="23888" y="514"/>
                    </a:cubicBezTo>
                    <a:cubicBezTo>
                      <a:pt x="23310" y="514"/>
                      <a:pt x="22708" y="359"/>
                      <a:pt x="22337" y="48"/>
                    </a:cubicBezTo>
                    <a:lnTo>
                      <a:pt x="22289" y="13"/>
                    </a:lnTo>
                    <a:lnTo>
                      <a:pt x="22242" y="60"/>
                    </a:lnTo>
                    <a:cubicBezTo>
                      <a:pt x="21933" y="362"/>
                      <a:pt x="21369" y="514"/>
                      <a:pt x="20796" y="514"/>
                    </a:cubicBezTo>
                    <a:cubicBezTo>
                      <a:pt x="20217" y="514"/>
                      <a:pt x="19630" y="359"/>
                      <a:pt x="19289" y="48"/>
                    </a:cubicBezTo>
                    <a:lnTo>
                      <a:pt x="19241" y="13"/>
                    </a:lnTo>
                    <a:lnTo>
                      <a:pt x="19194" y="48"/>
                    </a:lnTo>
                    <a:cubicBezTo>
                      <a:pt x="18853" y="359"/>
                      <a:pt x="18265" y="514"/>
                      <a:pt x="17686" y="514"/>
                    </a:cubicBezTo>
                    <a:cubicBezTo>
                      <a:pt x="17113" y="514"/>
                      <a:pt x="16549" y="362"/>
                      <a:pt x="16241" y="60"/>
                    </a:cubicBezTo>
                    <a:lnTo>
                      <a:pt x="16193" y="13"/>
                    </a:lnTo>
                    <a:lnTo>
                      <a:pt x="16146" y="48"/>
                    </a:lnTo>
                    <a:cubicBezTo>
                      <a:pt x="15775" y="359"/>
                      <a:pt x="15172" y="514"/>
                      <a:pt x="14594" y="514"/>
                    </a:cubicBezTo>
                    <a:cubicBezTo>
                      <a:pt x="14021" y="514"/>
                      <a:pt x="13471" y="362"/>
                      <a:pt x="13193" y="60"/>
                    </a:cubicBezTo>
                    <a:lnTo>
                      <a:pt x="13157" y="13"/>
                    </a:lnTo>
                    <a:lnTo>
                      <a:pt x="13098" y="48"/>
                    </a:lnTo>
                    <a:cubicBezTo>
                      <a:pt x="12689" y="361"/>
                      <a:pt x="12068" y="519"/>
                      <a:pt x="11490" y="519"/>
                    </a:cubicBezTo>
                    <a:cubicBezTo>
                      <a:pt x="10923" y="519"/>
                      <a:pt x="10398" y="367"/>
                      <a:pt x="10157" y="60"/>
                    </a:cubicBezTo>
                    <a:lnTo>
                      <a:pt x="10109" y="13"/>
                    </a:lnTo>
                    <a:lnTo>
                      <a:pt x="10050" y="48"/>
                    </a:lnTo>
                    <a:cubicBezTo>
                      <a:pt x="9628" y="348"/>
                      <a:pt x="9001" y="515"/>
                      <a:pt x="8394" y="515"/>
                    </a:cubicBezTo>
                    <a:cubicBezTo>
                      <a:pt x="8228" y="515"/>
                      <a:pt x="8064" y="502"/>
                      <a:pt x="7906" y="477"/>
                    </a:cubicBezTo>
                    <a:cubicBezTo>
                      <a:pt x="7525" y="405"/>
                      <a:pt x="7240" y="263"/>
                      <a:pt x="7109" y="60"/>
                    </a:cubicBezTo>
                    <a:lnTo>
                      <a:pt x="7061" y="1"/>
                    </a:lnTo>
                    <a:lnTo>
                      <a:pt x="7002" y="48"/>
                    </a:lnTo>
                    <a:cubicBezTo>
                      <a:pt x="6548" y="342"/>
                      <a:pt x="5903" y="515"/>
                      <a:pt x="5302" y="515"/>
                    </a:cubicBezTo>
                    <a:cubicBezTo>
                      <a:pt x="5098" y="515"/>
                      <a:pt x="4900" y="495"/>
                      <a:pt x="4716" y="453"/>
                    </a:cubicBezTo>
                    <a:cubicBezTo>
                      <a:pt x="4394" y="382"/>
                      <a:pt x="4168" y="251"/>
                      <a:pt x="4061" y="72"/>
                    </a:cubicBezTo>
                    <a:lnTo>
                      <a:pt x="4025" y="1"/>
                    </a:lnTo>
                    <a:lnTo>
                      <a:pt x="3954" y="48"/>
                    </a:lnTo>
                    <a:cubicBezTo>
                      <a:pt x="3470" y="345"/>
                      <a:pt x="2805" y="515"/>
                      <a:pt x="2209" y="515"/>
                    </a:cubicBezTo>
                    <a:cubicBezTo>
                      <a:pt x="1968" y="515"/>
                      <a:pt x="1739" y="487"/>
                      <a:pt x="1537" y="429"/>
                    </a:cubicBezTo>
                    <a:cubicBezTo>
                      <a:pt x="1275" y="358"/>
                      <a:pt x="1084" y="227"/>
                      <a:pt x="1013" y="72"/>
                    </a:cubicBezTo>
                    <a:lnTo>
                      <a:pt x="97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6" name="Google Shape;13396;p35"/>
              <p:cNvSpPr/>
              <p:nvPr/>
            </p:nvSpPr>
            <p:spPr>
              <a:xfrm>
                <a:off x="-6803297" y="2778616"/>
                <a:ext cx="2955164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36470" h="620" extrusionOk="0">
                    <a:moveTo>
                      <a:pt x="918" y="1"/>
                    </a:moveTo>
                    <a:lnTo>
                      <a:pt x="858" y="48"/>
                    </a:lnTo>
                    <a:cubicBezTo>
                      <a:pt x="608" y="179"/>
                      <a:pt x="310" y="287"/>
                      <a:pt x="1" y="358"/>
                    </a:cubicBezTo>
                    <a:lnTo>
                      <a:pt x="37" y="501"/>
                    </a:lnTo>
                    <a:cubicBezTo>
                      <a:pt x="334" y="441"/>
                      <a:pt x="620" y="334"/>
                      <a:pt x="870" y="203"/>
                    </a:cubicBezTo>
                    <a:cubicBezTo>
                      <a:pt x="977" y="346"/>
                      <a:pt x="1168" y="465"/>
                      <a:pt x="1430" y="537"/>
                    </a:cubicBezTo>
                    <a:cubicBezTo>
                      <a:pt x="1627" y="588"/>
                      <a:pt x="1851" y="613"/>
                      <a:pt x="2086" y="613"/>
                    </a:cubicBezTo>
                    <a:cubicBezTo>
                      <a:pt x="2660" y="613"/>
                      <a:pt x="3298" y="465"/>
                      <a:pt x="3763" y="203"/>
                    </a:cubicBezTo>
                    <a:cubicBezTo>
                      <a:pt x="3989" y="477"/>
                      <a:pt x="4484" y="614"/>
                      <a:pt x="5037" y="614"/>
                    </a:cubicBezTo>
                    <a:cubicBezTo>
                      <a:pt x="5591" y="614"/>
                      <a:pt x="6204" y="477"/>
                      <a:pt x="6668" y="203"/>
                    </a:cubicBezTo>
                    <a:cubicBezTo>
                      <a:pt x="6918" y="477"/>
                      <a:pt x="7424" y="614"/>
                      <a:pt x="7977" y="614"/>
                    </a:cubicBezTo>
                    <a:cubicBezTo>
                      <a:pt x="8529" y="614"/>
                      <a:pt x="9127" y="477"/>
                      <a:pt x="9562" y="203"/>
                    </a:cubicBezTo>
                    <a:cubicBezTo>
                      <a:pt x="9835" y="477"/>
                      <a:pt x="10356" y="614"/>
                      <a:pt x="10910" y="614"/>
                    </a:cubicBezTo>
                    <a:cubicBezTo>
                      <a:pt x="11464" y="614"/>
                      <a:pt x="12050" y="477"/>
                      <a:pt x="12455" y="203"/>
                    </a:cubicBezTo>
                    <a:cubicBezTo>
                      <a:pt x="12758" y="477"/>
                      <a:pt x="13294" y="614"/>
                      <a:pt x="13849" y="614"/>
                    </a:cubicBezTo>
                    <a:cubicBezTo>
                      <a:pt x="14404" y="614"/>
                      <a:pt x="14979" y="477"/>
                      <a:pt x="15360" y="203"/>
                    </a:cubicBezTo>
                    <a:cubicBezTo>
                      <a:pt x="15687" y="477"/>
                      <a:pt x="16235" y="614"/>
                      <a:pt x="16789" y="614"/>
                    </a:cubicBezTo>
                    <a:cubicBezTo>
                      <a:pt x="17342" y="614"/>
                      <a:pt x="17902" y="477"/>
                      <a:pt x="18253" y="203"/>
                    </a:cubicBezTo>
                    <a:cubicBezTo>
                      <a:pt x="18610" y="477"/>
                      <a:pt x="19170" y="620"/>
                      <a:pt x="19718" y="620"/>
                    </a:cubicBezTo>
                    <a:cubicBezTo>
                      <a:pt x="20277" y="620"/>
                      <a:pt x="20825" y="477"/>
                      <a:pt x="21146" y="203"/>
                    </a:cubicBezTo>
                    <a:cubicBezTo>
                      <a:pt x="21527" y="477"/>
                      <a:pt x="22102" y="614"/>
                      <a:pt x="22657" y="614"/>
                    </a:cubicBezTo>
                    <a:cubicBezTo>
                      <a:pt x="23212" y="614"/>
                      <a:pt x="23748" y="477"/>
                      <a:pt x="24051" y="203"/>
                    </a:cubicBezTo>
                    <a:cubicBezTo>
                      <a:pt x="24456" y="477"/>
                      <a:pt x="25043" y="614"/>
                      <a:pt x="25596" y="614"/>
                    </a:cubicBezTo>
                    <a:cubicBezTo>
                      <a:pt x="26150" y="614"/>
                      <a:pt x="26671" y="477"/>
                      <a:pt x="26945" y="203"/>
                    </a:cubicBezTo>
                    <a:cubicBezTo>
                      <a:pt x="27379" y="477"/>
                      <a:pt x="27978" y="614"/>
                      <a:pt x="28530" y="614"/>
                    </a:cubicBezTo>
                    <a:cubicBezTo>
                      <a:pt x="29082" y="614"/>
                      <a:pt x="29588" y="477"/>
                      <a:pt x="29838" y="203"/>
                    </a:cubicBezTo>
                    <a:cubicBezTo>
                      <a:pt x="30302" y="477"/>
                      <a:pt x="30915" y="614"/>
                      <a:pt x="31469" y="614"/>
                    </a:cubicBezTo>
                    <a:cubicBezTo>
                      <a:pt x="32023" y="614"/>
                      <a:pt x="32517" y="477"/>
                      <a:pt x="32743" y="203"/>
                    </a:cubicBezTo>
                    <a:cubicBezTo>
                      <a:pt x="33208" y="465"/>
                      <a:pt x="33847" y="613"/>
                      <a:pt x="34421" y="613"/>
                    </a:cubicBezTo>
                    <a:cubicBezTo>
                      <a:pt x="34656" y="613"/>
                      <a:pt x="34880" y="588"/>
                      <a:pt x="35077" y="537"/>
                    </a:cubicBezTo>
                    <a:cubicBezTo>
                      <a:pt x="35339" y="465"/>
                      <a:pt x="35529" y="346"/>
                      <a:pt x="35636" y="203"/>
                    </a:cubicBezTo>
                    <a:cubicBezTo>
                      <a:pt x="35874" y="334"/>
                      <a:pt x="36148" y="429"/>
                      <a:pt x="36434" y="501"/>
                    </a:cubicBezTo>
                    <a:lnTo>
                      <a:pt x="36470" y="358"/>
                    </a:lnTo>
                    <a:cubicBezTo>
                      <a:pt x="36172" y="287"/>
                      <a:pt x="35886" y="179"/>
                      <a:pt x="35648" y="36"/>
                    </a:cubicBezTo>
                    <a:lnTo>
                      <a:pt x="35589" y="1"/>
                    </a:lnTo>
                    <a:lnTo>
                      <a:pt x="35553" y="72"/>
                    </a:lnTo>
                    <a:cubicBezTo>
                      <a:pt x="35470" y="215"/>
                      <a:pt x="35291" y="322"/>
                      <a:pt x="35041" y="394"/>
                    </a:cubicBezTo>
                    <a:cubicBezTo>
                      <a:pt x="34853" y="444"/>
                      <a:pt x="34639" y="468"/>
                      <a:pt x="34415" y="468"/>
                    </a:cubicBezTo>
                    <a:cubicBezTo>
                      <a:pt x="33845" y="468"/>
                      <a:pt x="33208" y="313"/>
                      <a:pt x="32755" y="48"/>
                    </a:cubicBezTo>
                    <a:lnTo>
                      <a:pt x="32695" y="1"/>
                    </a:lnTo>
                    <a:lnTo>
                      <a:pt x="32660" y="72"/>
                    </a:lnTo>
                    <a:cubicBezTo>
                      <a:pt x="32484" y="336"/>
                      <a:pt x="32015" y="467"/>
                      <a:pt x="31480" y="467"/>
                    </a:cubicBezTo>
                    <a:cubicBezTo>
                      <a:pt x="30927" y="467"/>
                      <a:pt x="30303" y="327"/>
                      <a:pt x="29862" y="48"/>
                    </a:cubicBezTo>
                    <a:lnTo>
                      <a:pt x="29814" y="13"/>
                    </a:lnTo>
                    <a:lnTo>
                      <a:pt x="29766" y="60"/>
                    </a:lnTo>
                    <a:cubicBezTo>
                      <a:pt x="29560" y="331"/>
                      <a:pt x="29075" y="465"/>
                      <a:pt x="28538" y="465"/>
                    </a:cubicBezTo>
                    <a:cubicBezTo>
                      <a:pt x="27990" y="465"/>
                      <a:pt x="27390" y="325"/>
                      <a:pt x="26980" y="48"/>
                    </a:cubicBezTo>
                    <a:lnTo>
                      <a:pt x="26921" y="13"/>
                    </a:lnTo>
                    <a:lnTo>
                      <a:pt x="26873" y="60"/>
                    </a:lnTo>
                    <a:cubicBezTo>
                      <a:pt x="26644" y="331"/>
                      <a:pt x="26143" y="465"/>
                      <a:pt x="25605" y="465"/>
                    </a:cubicBezTo>
                    <a:cubicBezTo>
                      <a:pt x="25055" y="465"/>
                      <a:pt x="24466" y="325"/>
                      <a:pt x="24087" y="48"/>
                    </a:cubicBezTo>
                    <a:lnTo>
                      <a:pt x="24028" y="13"/>
                    </a:lnTo>
                    <a:lnTo>
                      <a:pt x="23992" y="60"/>
                    </a:lnTo>
                    <a:cubicBezTo>
                      <a:pt x="23727" y="331"/>
                      <a:pt x="23212" y="465"/>
                      <a:pt x="22673" y="465"/>
                    </a:cubicBezTo>
                    <a:cubicBezTo>
                      <a:pt x="22123" y="465"/>
                      <a:pt x="21549" y="325"/>
                      <a:pt x="21194" y="48"/>
                    </a:cubicBezTo>
                    <a:lnTo>
                      <a:pt x="21146" y="13"/>
                    </a:lnTo>
                    <a:lnTo>
                      <a:pt x="21099" y="48"/>
                    </a:lnTo>
                    <a:cubicBezTo>
                      <a:pt x="20807" y="328"/>
                      <a:pt x="20268" y="468"/>
                      <a:pt x="19722" y="468"/>
                    </a:cubicBezTo>
                    <a:cubicBezTo>
                      <a:pt x="19176" y="468"/>
                      <a:pt x="18622" y="328"/>
                      <a:pt x="18301" y="48"/>
                    </a:cubicBezTo>
                    <a:lnTo>
                      <a:pt x="18253" y="13"/>
                    </a:lnTo>
                    <a:lnTo>
                      <a:pt x="18206" y="48"/>
                    </a:lnTo>
                    <a:cubicBezTo>
                      <a:pt x="17884" y="328"/>
                      <a:pt x="17330" y="468"/>
                      <a:pt x="16784" y="468"/>
                    </a:cubicBezTo>
                    <a:cubicBezTo>
                      <a:pt x="16238" y="468"/>
                      <a:pt x="15699" y="328"/>
                      <a:pt x="15408" y="48"/>
                    </a:cubicBezTo>
                    <a:lnTo>
                      <a:pt x="15360" y="13"/>
                    </a:lnTo>
                    <a:lnTo>
                      <a:pt x="15312" y="48"/>
                    </a:lnTo>
                    <a:cubicBezTo>
                      <a:pt x="14957" y="325"/>
                      <a:pt x="14383" y="465"/>
                      <a:pt x="13835" y="465"/>
                    </a:cubicBezTo>
                    <a:cubicBezTo>
                      <a:pt x="13298" y="465"/>
                      <a:pt x="12785" y="331"/>
                      <a:pt x="12526" y="60"/>
                    </a:cubicBezTo>
                    <a:lnTo>
                      <a:pt x="12479" y="13"/>
                    </a:lnTo>
                    <a:lnTo>
                      <a:pt x="12419" y="48"/>
                    </a:lnTo>
                    <a:cubicBezTo>
                      <a:pt x="12040" y="325"/>
                      <a:pt x="11451" y="465"/>
                      <a:pt x="10901" y="465"/>
                    </a:cubicBezTo>
                    <a:cubicBezTo>
                      <a:pt x="10363" y="465"/>
                      <a:pt x="9863" y="331"/>
                      <a:pt x="9633" y="60"/>
                    </a:cubicBezTo>
                    <a:lnTo>
                      <a:pt x="9585" y="13"/>
                    </a:lnTo>
                    <a:lnTo>
                      <a:pt x="9526" y="48"/>
                    </a:lnTo>
                    <a:cubicBezTo>
                      <a:pt x="9117" y="325"/>
                      <a:pt x="8516" y="465"/>
                      <a:pt x="7968" y="465"/>
                    </a:cubicBezTo>
                    <a:cubicBezTo>
                      <a:pt x="7432" y="465"/>
                      <a:pt x="6946" y="331"/>
                      <a:pt x="6740" y="60"/>
                    </a:cubicBezTo>
                    <a:lnTo>
                      <a:pt x="6692" y="13"/>
                    </a:lnTo>
                    <a:lnTo>
                      <a:pt x="6645" y="48"/>
                    </a:lnTo>
                    <a:cubicBezTo>
                      <a:pt x="6205" y="325"/>
                      <a:pt x="5586" y="465"/>
                      <a:pt x="5036" y="465"/>
                    </a:cubicBezTo>
                    <a:cubicBezTo>
                      <a:pt x="4497" y="465"/>
                      <a:pt x="4023" y="331"/>
                      <a:pt x="3847" y="60"/>
                    </a:cubicBezTo>
                    <a:lnTo>
                      <a:pt x="3811" y="1"/>
                    </a:lnTo>
                    <a:lnTo>
                      <a:pt x="3751" y="48"/>
                    </a:lnTo>
                    <a:cubicBezTo>
                      <a:pt x="3298" y="313"/>
                      <a:pt x="2661" y="468"/>
                      <a:pt x="2091" y="468"/>
                    </a:cubicBezTo>
                    <a:cubicBezTo>
                      <a:pt x="1867" y="468"/>
                      <a:pt x="1653" y="444"/>
                      <a:pt x="1465" y="394"/>
                    </a:cubicBezTo>
                    <a:cubicBezTo>
                      <a:pt x="1215" y="322"/>
                      <a:pt x="1037" y="215"/>
                      <a:pt x="953" y="72"/>
                    </a:cubicBezTo>
                    <a:lnTo>
                      <a:pt x="9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7" name="Google Shape;13397;p35"/>
              <p:cNvSpPr/>
              <p:nvPr/>
            </p:nvSpPr>
            <p:spPr>
              <a:xfrm>
                <a:off x="-6729964" y="2666714"/>
                <a:ext cx="2809472" cy="45944"/>
              </a:xfrm>
              <a:custGeom>
                <a:avLst/>
                <a:gdLst/>
                <a:ahLst/>
                <a:cxnLst/>
                <a:rect l="l" t="t" r="r" b="b"/>
                <a:pathLst>
                  <a:path w="34672" h="567" extrusionOk="0">
                    <a:moveTo>
                      <a:pt x="858" y="1"/>
                    </a:moveTo>
                    <a:lnTo>
                      <a:pt x="798" y="36"/>
                    </a:lnTo>
                    <a:cubicBezTo>
                      <a:pt x="572" y="155"/>
                      <a:pt x="286" y="263"/>
                      <a:pt x="1" y="322"/>
                    </a:cubicBezTo>
                    <a:lnTo>
                      <a:pt x="25" y="465"/>
                    </a:lnTo>
                    <a:cubicBezTo>
                      <a:pt x="310" y="405"/>
                      <a:pt x="584" y="310"/>
                      <a:pt x="810" y="191"/>
                    </a:cubicBezTo>
                    <a:cubicBezTo>
                      <a:pt x="1014" y="437"/>
                      <a:pt x="1480" y="562"/>
                      <a:pt x="2009" y="562"/>
                    </a:cubicBezTo>
                    <a:cubicBezTo>
                      <a:pt x="2532" y="562"/>
                      <a:pt x="3117" y="440"/>
                      <a:pt x="3573" y="191"/>
                    </a:cubicBezTo>
                    <a:cubicBezTo>
                      <a:pt x="3793" y="441"/>
                      <a:pt x="4266" y="566"/>
                      <a:pt x="4791" y="566"/>
                    </a:cubicBezTo>
                    <a:cubicBezTo>
                      <a:pt x="5317" y="566"/>
                      <a:pt x="5894" y="441"/>
                      <a:pt x="6323" y="191"/>
                    </a:cubicBezTo>
                    <a:cubicBezTo>
                      <a:pt x="6567" y="441"/>
                      <a:pt x="7052" y="566"/>
                      <a:pt x="7579" y="566"/>
                    </a:cubicBezTo>
                    <a:cubicBezTo>
                      <a:pt x="8106" y="566"/>
                      <a:pt x="8674" y="441"/>
                      <a:pt x="9085" y="191"/>
                    </a:cubicBezTo>
                    <a:cubicBezTo>
                      <a:pt x="9347" y="441"/>
                      <a:pt x="9844" y="566"/>
                      <a:pt x="10371" y="566"/>
                    </a:cubicBezTo>
                    <a:cubicBezTo>
                      <a:pt x="10898" y="566"/>
                      <a:pt x="11455" y="441"/>
                      <a:pt x="11836" y="191"/>
                    </a:cubicBezTo>
                    <a:cubicBezTo>
                      <a:pt x="12127" y="441"/>
                      <a:pt x="12636" y="566"/>
                      <a:pt x="13163" y="566"/>
                    </a:cubicBezTo>
                    <a:cubicBezTo>
                      <a:pt x="13690" y="566"/>
                      <a:pt x="14235" y="441"/>
                      <a:pt x="14598" y="191"/>
                    </a:cubicBezTo>
                    <a:cubicBezTo>
                      <a:pt x="14907" y="441"/>
                      <a:pt x="15428" y="566"/>
                      <a:pt x="15955" y="566"/>
                    </a:cubicBezTo>
                    <a:cubicBezTo>
                      <a:pt x="16482" y="566"/>
                      <a:pt x="17015" y="441"/>
                      <a:pt x="17348" y="191"/>
                    </a:cubicBezTo>
                    <a:cubicBezTo>
                      <a:pt x="17682" y="441"/>
                      <a:pt x="18217" y="560"/>
                      <a:pt x="18741" y="560"/>
                    </a:cubicBezTo>
                    <a:cubicBezTo>
                      <a:pt x="19277" y="560"/>
                      <a:pt x="19789" y="441"/>
                      <a:pt x="20110" y="191"/>
                    </a:cubicBezTo>
                    <a:cubicBezTo>
                      <a:pt x="20468" y="441"/>
                      <a:pt x="21009" y="566"/>
                      <a:pt x="21535" y="566"/>
                    </a:cubicBezTo>
                    <a:cubicBezTo>
                      <a:pt x="22060" y="566"/>
                      <a:pt x="22569" y="441"/>
                      <a:pt x="22861" y="191"/>
                    </a:cubicBezTo>
                    <a:cubicBezTo>
                      <a:pt x="23248" y="441"/>
                      <a:pt x="23804" y="566"/>
                      <a:pt x="24331" y="566"/>
                    </a:cubicBezTo>
                    <a:cubicBezTo>
                      <a:pt x="24858" y="566"/>
                      <a:pt x="25355" y="441"/>
                      <a:pt x="25623" y="191"/>
                    </a:cubicBezTo>
                    <a:cubicBezTo>
                      <a:pt x="26028" y="441"/>
                      <a:pt x="26593" y="566"/>
                      <a:pt x="27119" y="566"/>
                    </a:cubicBezTo>
                    <a:cubicBezTo>
                      <a:pt x="27644" y="566"/>
                      <a:pt x="28129" y="441"/>
                      <a:pt x="28373" y="191"/>
                    </a:cubicBezTo>
                    <a:cubicBezTo>
                      <a:pt x="28808" y="441"/>
                      <a:pt x="29385" y="566"/>
                      <a:pt x="29911" y="566"/>
                    </a:cubicBezTo>
                    <a:cubicBezTo>
                      <a:pt x="30436" y="566"/>
                      <a:pt x="30909" y="441"/>
                      <a:pt x="31136" y="191"/>
                    </a:cubicBezTo>
                    <a:cubicBezTo>
                      <a:pt x="31585" y="440"/>
                      <a:pt x="32167" y="562"/>
                      <a:pt x="32689" y="562"/>
                    </a:cubicBezTo>
                    <a:cubicBezTo>
                      <a:pt x="33217" y="562"/>
                      <a:pt x="33682" y="437"/>
                      <a:pt x="33886" y="191"/>
                    </a:cubicBezTo>
                    <a:cubicBezTo>
                      <a:pt x="34112" y="310"/>
                      <a:pt x="34362" y="405"/>
                      <a:pt x="34636" y="465"/>
                    </a:cubicBezTo>
                    <a:lnTo>
                      <a:pt x="34672" y="310"/>
                    </a:lnTo>
                    <a:cubicBezTo>
                      <a:pt x="34386" y="251"/>
                      <a:pt x="34124" y="155"/>
                      <a:pt x="33898" y="36"/>
                    </a:cubicBezTo>
                    <a:lnTo>
                      <a:pt x="33838" y="1"/>
                    </a:lnTo>
                    <a:lnTo>
                      <a:pt x="33803" y="60"/>
                    </a:lnTo>
                    <a:cubicBezTo>
                      <a:pt x="33656" y="294"/>
                      <a:pt x="33218" y="410"/>
                      <a:pt x="32709" y="410"/>
                    </a:cubicBezTo>
                    <a:cubicBezTo>
                      <a:pt x="32181" y="410"/>
                      <a:pt x="31578" y="285"/>
                      <a:pt x="31147" y="36"/>
                    </a:cubicBezTo>
                    <a:lnTo>
                      <a:pt x="31088" y="1"/>
                    </a:lnTo>
                    <a:lnTo>
                      <a:pt x="31052" y="60"/>
                    </a:lnTo>
                    <a:cubicBezTo>
                      <a:pt x="30883" y="300"/>
                      <a:pt x="30438" y="419"/>
                      <a:pt x="29931" y="419"/>
                    </a:cubicBezTo>
                    <a:cubicBezTo>
                      <a:pt x="29406" y="419"/>
                      <a:pt x="28815" y="291"/>
                      <a:pt x="28397" y="36"/>
                    </a:cubicBezTo>
                    <a:lnTo>
                      <a:pt x="28350" y="1"/>
                    </a:lnTo>
                    <a:lnTo>
                      <a:pt x="28302" y="48"/>
                    </a:lnTo>
                    <a:cubicBezTo>
                      <a:pt x="28102" y="295"/>
                      <a:pt x="27637" y="417"/>
                      <a:pt x="27127" y="417"/>
                    </a:cubicBezTo>
                    <a:cubicBezTo>
                      <a:pt x="26604" y="417"/>
                      <a:pt x="26032" y="289"/>
                      <a:pt x="25647" y="36"/>
                    </a:cubicBezTo>
                    <a:lnTo>
                      <a:pt x="25599" y="1"/>
                    </a:lnTo>
                    <a:lnTo>
                      <a:pt x="25552" y="48"/>
                    </a:lnTo>
                    <a:cubicBezTo>
                      <a:pt x="25328" y="295"/>
                      <a:pt x="24852" y="417"/>
                      <a:pt x="24341" y="417"/>
                    </a:cubicBezTo>
                    <a:cubicBezTo>
                      <a:pt x="23817" y="417"/>
                      <a:pt x="23258" y="289"/>
                      <a:pt x="22896" y="36"/>
                    </a:cubicBezTo>
                    <a:lnTo>
                      <a:pt x="22849" y="1"/>
                    </a:lnTo>
                    <a:lnTo>
                      <a:pt x="22801" y="48"/>
                    </a:lnTo>
                    <a:cubicBezTo>
                      <a:pt x="22554" y="295"/>
                      <a:pt x="22066" y="417"/>
                      <a:pt x="21555" y="417"/>
                    </a:cubicBezTo>
                    <a:cubicBezTo>
                      <a:pt x="21031" y="417"/>
                      <a:pt x="20483" y="289"/>
                      <a:pt x="20146" y="36"/>
                    </a:cubicBezTo>
                    <a:lnTo>
                      <a:pt x="20098" y="1"/>
                    </a:lnTo>
                    <a:lnTo>
                      <a:pt x="20051" y="48"/>
                    </a:lnTo>
                    <a:cubicBezTo>
                      <a:pt x="19771" y="292"/>
                      <a:pt x="19259" y="414"/>
                      <a:pt x="18741" y="414"/>
                    </a:cubicBezTo>
                    <a:cubicBezTo>
                      <a:pt x="18223" y="414"/>
                      <a:pt x="17699" y="292"/>
                      <a:pt x="17396" y="48"/>
                    </a:cubicBezTo>
                    <a:lnTo>
                      <a:pt x="17348" y="1"/>
                    </a:lnTo>
                    <a:lnTo>
                      <a:pt x="17301" y="48"/>
                    </a:lnTo>
                    <a:cubicBezTo>
                      <a:pt x="16997" y="292"/>
                      <a:pt x="16473" y="414"/>
                      <a:pt x="15955" y="414"/>
                    </a:cubicBezTo>
                    <a:cubicBezTo>
                      <a:pt x="15437" y="414"/>
                      <a:pt x="14925" y="292"/>
                      <a:pt x="14645" y="48"/>
                    </a:cubicBezTo>
                    <a:lnTo>
                      <a:pt x="14598" y="1"/>
                    </a:lnTo>
                    <a:lnTo>
                      <a:pt x="14550" y="36"/>
                    </a:lnTo>
                    <a:cubicBezTo>
                      <a:pt x="14219" y="289"/>
                      <a:pt x="13674" y="417"/>
                      <a:pt x="13151" y="417"/>
                    </a:cubicBezTo>
                    <a:cubicBezTo>
                      <a:pt x="12639" y="417"/>
                      <a:pt x="12148" y="295"/>
                      <a:pt x="11895" y="48"/>
                    </a:cubicBezTo>
                    <a:lnTo>
                      <a:pt x="11847" y="1"/>
                    </a:lnTo>
                    <a:lnTo>
                      <a:pt x="11800" y="36"/>
                    </a:lnTo>
                    <a:cubicBezTo>
                      <a:pt x="11438" y="289"/>
                      <a:pt x="10879" y="417"/>
                      <a:pt x="10356" y="417"/>
                    </a:cubicBezTo>
                    <a:cubicBezTo>
                      <a:pt x="9845" y="417"/>
                      <a:pt x="9368" y="295"/>
                      <a:pt x="9145" y="48"/>
                    </a:cubicBezTo>
                    <a:lnTo>
                      <a:pt x="9097" y="1"/>
                    </a:lnTo>
                    <a:lnTo>
                      <a:pt x="9049" y="36"/>
                    </a:lnTo>
                    <a:cubicBezTo>
                      <a:pt x="8664" y="289"/>
                      <a:pt x="8092" y="417"/>
                      <a:pt x="7570" y="417"/>
                    </a:cubicBezTo>
                    <a:cubicBezTo>
                      <a:pt x="7059" y="417"/>
                      <a:pt x="6594" y="295"/>
                      <a:pt x="6394" y="48"/>
                    </a:cubicBezTo>
                    <a:lnTo>
                      <a:pt x="6359" y="1"/>
                    </a:lnTo>
                    <a:lnTo>
                      <a:pt x="6299" y="36"/>
                    </a:lnTo>
                    <a:cubicBezTo>
                      <a:pt x="5887" y="291"/>
                      <a:pt x="5299" y="419"/>
                      <a:pt x="4774" y="419"/>
                    </a:cubicBezTo>
                    <a:cubicBezTo>
                      <a:pt x="4267" y="419"/>
                      <a:pt x="3819" y="300"/>
                      <a:pt x="3644" y="60"/>
                    </a:cubicBezTo>
                    <a:lnTo>
                      <a:pt x="3608" y="1"/>
                    </a:lnTo>
                    <a:lnTo>
                      <a:pt x="3549" y="36"/>
                    </a:lnTo>
                    <a:cubicBezTo>
                      <a:pt x="3118" y="285"/>
                      <a:pt x="2515" y="410"/>
                      <a:pt x="1987" y="410"/>
                    </a:cubicBezTo>
                    <a:cubicBezTo>
                      <a:pt x="1478" y="410"/>
                      <a:pt x="1040" y="294"/>
                      <a:pt x="894" y="60"/>
                    </a:cubicBezTo>
                    <a:lnTo>
                      <a:pt x="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8" name="Google Shape;13398;p35"/>
              <p:cNvSpPr/>
              <p:nvPr/>
            </p:nvSpPr>
            <p:spPr>
              <a:xfrm>
                <a:off x="-6664330" y="2564454"/>
                <a:ext cx="2678285" cy="43513"/>
              </a:xfrm>
              <a:custGeom>
                <a:avLst/>
                <a:gdLst/>
                <a:ahLst/>
                <a:cxnLst/>
                <a:rect l="l" t="t" r="r" b="b"/>
                <a:pathLst>
                  <a:path w="33053" h="537" extrusionOk="0">
                    <a:moveTo>
                      <a:pt x="810" y="1"/>
                    </a:moveTo>
                    <a:lnTo>
                      <a:pt x="750" y="36"/>
                    </a:lnTo>
                    <a:cubicBezTo>
                      <a:pt x="536" y="155"/>
                      <a:pt x="274" y="239"/>
                      <a:pt x="0" y="298"/>
                    </a:cubicBezTo>
                    <a:lnTo>
                      <a:pt x="24" y="441"/>
                    </a:lnTo>
                    <a:cubicBezTo>
                      <a:pt x="298" y="393"/>
                      <a:pt x="548" y="310"/>
                      <a:pt x="762" y="203"/>
                    </a:cubicBezTo>
                    <a:cubicBezTo>
                      <a:pt x="963" y="422"/>
                      <a:pt x="1402" y="532"/>
                      <a:pt x="1898" y="532"/>
                    </a:cubicBezTo>
                    <a:cubicBezTo>
                      <a:pt x="2401" y="532"/>
                      <a:pt x="2962" y="419"/>
                      <a:pt x="3394" y="191"/>
                    </a:cubicBezTo>
                    <a:cubicBezTo>
                      <a:pt x="3614" y="417"/>
                      <a:pt x="4069" y="530"/>
                      <a:pt x="4571" y="530"/>
                    </a:cubicBezTo>
                    <a:cubicBezTo>
                      <a:pt x="5072" y="530"/>
                      <a:pt x="5620" y="417"/>
                      <a:pt x="6025" y="191"/>
                    </a:cubicBezTo>
                    <a:cubicBezTo>
                      <a:pt x="6263" y="417"/>
                      <a:pt x="6727" y="530"/>
                      <a:pt x="7229" y="530"/>
                    </a:cubicBezTo>
                    <a:cubicBezTo>
                      <a:pt x="7730" y="530"/>
                      <a:pt x="8269" y="417"/>
                      <a:pt x="8656" y="191"/>
                    </a:cubicBezTo>
                    <a:cubicBezTo>
                      <a:pt x="8912" y="417"/>
                      <a:pt x="9388" y="530"/>
                      <a:pt x="9891" y="530"/>
                    </a:cubicBezTo>
                    <a:cubicBezTo>
                      <a:pt x="10395" y="530"/>
                      <a:pt x="10924" y="417"/>
                      <a:pt x="11287" y="191"/>
                    </a:cubicBezTo>
                    <a:cubicBezTo>
                      <a:pt x="11561" y="417"/>
                      <a:pt x="12046" y="530"/>
                      <a:pt x="12548" y="530"/>
                    </a:cubicBezTo>
                    <a:cubicBezTo>
                      <a:pt x="13050" y="530"/>
                      <a:pt x="13568" y="417"/>
                      <a:pt x="13907" y="191"/>
                    </a:cubicBezTo>
                    <a:cubicBezTo>
                      <a:pt x="14210" y="417"/>
                      <a:pt x="14708" y="530"/>
                      <a:pt x="15209" y="530"/>
                    </a:cubicBezTo>
                    <a:cubicBezTo>
                      <a:pt x="15711" y="530"/>
                      <a:pt x="16217" y="417"/>
                      <a:pt x="16538" y="191"/>
                    </a:cubicBezTo>
                    <a:cubicBezTo>
                      <a:pt x="16860" y="417"/>
                      <a:pt x="17372" y="536"/>
                      <a:pt x="17872" y="536"/>
                    </a:cubicBezTo>
                    <a:cubicBezTo>
                      <a:pt x="18372" y="536"/>
                      <a:pt x="18872" y="417"/>
                      <a:pt x="19169" y="191"/>
                    </a:cubicBezTo>
                    <a:cubicBezTo>
                      <a:pt x="19509" y="417"/>
                      <a:pt x="20027" y="530"/>
                      <a:pt x="20530" y="530"/>
                    </a:cubicBezTo>
                    <a:cubicBezTo>
                      <a:pt x="21033" y="530"/>
                      <a:pt x="21521" y="417"/>
                      <a:pt x="21801" y="191"/>
                    </a:cubicBezTo>
                    <a:cubicBezTo>
                      <a:pt x="22164" y="417"/>
                      <a:pt x="22691" y="530"/>
                      <a:pt x="23191" y="530"/>
                    </a:cubicBezTo>
                    <a:cubicBezTo>
                      <a:pt x="23691" y="530"/>
                      <a:pt x="24164" y="417"/>
                      <a:pt x="24420" y="191"/>
                    </a:cubicBezTo>
                    <a:cubicBezTo>
                      <a:pt x="24807" y="417"/>
                      <a:pt x="25346" y="530"/>
                      <a:pt x="25847" y="530"/>
                    </a:cubicBezTo>
                    <a:cubicBezTo>
                      <a:pt x="26349" y="530"/>
                      <a:pt x="26813" y="417"/>
                      <a:pt x="27051" y="191"/>
                    </a:cubicBezTo>
                    <a:cubicBezTo>
                      <a:pt x="27456" y="417"/>
                      <a:pt x="28004" y="530"/>
                      <a:pt x="28505" y="530"/>
                    </a:cubicBezTo>
                    <a:cubicBezTo>
                      <a:pt x="29007" y="530"/>
                      <a:pt x="29462" y="417"/>
                      <a:pt x="29683" y="191"/>
                    </a:cubicBezTo>
                    <a:cubicBezTo>
                      <a:pt x="30114" y="419"/>
                      <a:pt x="30675" y="532"/>
                      <a:pt x="31178" y="532"/>
                    </a:cubicBezTo>
                    <a:cubicBezTo>
                      <a:pt x="31674" y="532"/>
                      <a:pt x="32113" y="422"/>
                      <a:pt x="32314" y="203"/>
                    </a:cubicBezTo>
                    <a:cubicBezTo>
                      <a:pt x="32516" y="298"/>
                      <a:pt x="32766" y="382"/>
                      <a:pt x="33016" y="441"/>
                    </a:cubicBezTo>
                    <a:lnTo>
                      <a:pt x="33052" y="286"/>
                    </a:lnTo>
                    <a:cubicBezTo>
                      <a:pt x="32778" y="239"/>
                      <a:pt x="32528" y="143"/>
                      <a:pt x="32326" y="36"/>
                    </a:cubicBezTo>
                    <a:lnTo>
                      <a:pt x="32266" y="1"/>
                    </a:lnTo>
                    <a:lnTo>
                      <a:pt x="32231" y="60"/>
                    </a:lnTo>
                    <a:cubicBezTo>
                      <a:pt x="32086" y="274"/>
                      <a:pt x="31670" y="379"/>
                      <a:pt x="31192" y="379"/>
                    </a:cubicBezTo>
                    <a:cubicBezTo>
                      <a:pt x="30686" y="379"/>
                      <a:pt x="30110" y="263"/>
                      <a:pt x="29706" y="36"/>
                    </a:cubicBezTo>
                    <a:lnTo>
                      <a:pt x="29647" y="12"/>
                    </a:lnTo>
                    <a:lnTo>
                      <a:pt x="29611" y="60"/>
                    </a:lnTo>
                    <a:cubicBezTo>
                      <a:pt x="29442" y="276"/>
                      <a:pt x="29016" y="383"/>
                      <a:pt x="28533" y="383"/>
                    </a:cubicBezTo>
                    <a:cubicBezTo>
                      <a:pt x="28032" y="383"/>
                      <a:pt x="27470" y="267"/>
                      <a:pt x="27075" y="36"/>
                    </a:cubicBezTo>
                    <a:lnTo>
                      <a:pt x="27028" y="12"/>
                    </a:lnTo>
                    <a:lnTo>
                      <a:pt x="26980" y="48"/>
                    </a:lnTo>
                    <a:cubicBezTo>
                      <a:pt x="26786" y="271"/>
                      <a:pt x="26343" y="382"/>
                      <a:pt x="25858" y="382"/>
                    </a:cubicBezTo>
                    <a:cubicBezTo>
                      <a:pt x="25360" y="382"/>
                      <a:pt x="24818" y="265"/>
                      <a:pt x="24456" y="36"/>
                    </a:cubicBezTo>
                    <a:lnTo>
                      <a:pt x="24408" y="12"/>
                    </a:lnTo>
                    <a:lnTo>
                      <a:pt x="24361" y="48"/>
                    </a:lnTo>
                    <a:cubicBezTo>
                      <a:pt x="24143" y="271"/>
                      <a:pt x="23688" y="382"/>
                      <a:pt x="23203" y="382"/>
                    </a:cubicBezTo>
                    <a:cubicBezTo>
                      <a:pt x="22704" y="382"/>
                      <a:pt x="22174" y="265"/>
                      <a:pt x="21836" y="36"/>
                    </a:cubicBezTo>
                    <a:lnTo>
                      <a:pt x="21777" y="12"/>
                    </a:lnTo>
                    <a:lnTo>
                      <a:pt x="21741" y="48"/>
                    </a:lnTo>
                    <a:cubicBezTo>
                      <a:pt x="21497" y="274"/>
                      <a:pt x="21021" y="388"/>
                      <a:pt x="20527" y="388"/>
                    </a:cubicBezTo>
                    <a:cubicBezTo>
                      <a:pt x="20033" y="388"/>
                      <a:pt x="19521" y="274"/>
                      <a:pt x="19205" y="48"/>
                    </a:cubicBezTo>
                    <a:lnTo>
                      <a:pt x="19158" y="12"/>
                    </a:lnTo>
                    <a:lnTo>
                      <a:pt x="19122" y="48"/>
                    </a:lnTo>
                    <a:cubicBezTo>
                      <a:pt x="18854" y="274"/>
                      <a:pt x="18366" y="388"/>
                      <a:pt x="17872" y="388"/>
                    </a:cubicBezTo>
                    <a:cubicBezTo>
                      <a:pt x="17378" y="388"/>
                      <a:pt x="16877" y="274"/>
                      <a:pt x="16586" y="48"/>
                    </a:cubicBezTo>
                    <a:lnTo>
                      <a:pt x="16538" y="12"/>
                    </a:lnTo>
                    <a:lnTo>
                      <a:pt x="16491" y="48"/>
                    </a:lnTo>
                    <a:cubicBezTo>
                      <a:pt x="16205" y="274"/>
                      <a:pt x="15705" y="388"/>
                      <a:pt x="15211" y="388"/>
                    </a:cubicBezTo>
                    <a:cubicBezTo>
                      <a:pt x="14716" y="388"/>
                      <a:pt x="14228" y="274"/>
                      <a:pt x="13966" y="48"/>
                    </a:cubicBezTo>
                    <a:lnTo>
                      <a:pt x="13919" y="12"/>
                    </a:lnTo>
                    <a:lnTo>
                      <a:pt x="13871" y="48"/>
                    </a:lnTo>
                    <a:cubicBezTo>
                      <a:pt x="13556" y="274"/>
                      <a:pt x="13044" y="388"/>
                      <a:pt x="12550" y="388"/>
                    </a:cubicBezTo>
                    <a:cubicBezTo>
                      <a:pt x="12055" y="388"/>
                      <a:pt x="11579" y="274"/>
                      <a:pt x="11335" y="48"/>
                    </a:cubicBezTo>
                    <a:lnTo>
                      <a:pt x="11299" y="12"/>
                    </a:lnTo>
                    <a:lnTo>
                      <a:pt x="11252" y="36"/>
                    </a:lnTo>
                    <a:cubicBezTo>
                      <a:pt x="10908" y="265"/>
                      <a:pt x="10375" y="382"/>
                      <a:pt x="9875" y="382"/>
                    </a:cubicBezTo>
                    <a:cubicBezTo>
                      <a:pt x="9388" y="382"/>
                      <a:pt x="8933" y="271"/>
                      <a:pt x="8716" y="48"/>
                    </a:cubicBezTo>
                    <a:lnTo>
                      <a:pt x="8680" y="12"/>
                    </a:lnTo>
                    <a:lnTo>
                      <a:pt x="8620" y="36"/>
                    </a:lnTo>
                    <a:cubicBezTo>
                      <a:pt x="8259" y="265"/>
                      <a:pt x="7716" y="382"/>
                      <a:pt x="7218" y="382"/>
                    </a:cubicBezTo>
                    <a:cubicBezTo>
                      <a:pt x="6733" y="382"/>
                      <a:pt x="6290" y="271"/>
                      <a:pt x="6096" y="48"/>
                    </a:cubicBezTo>
                    <a:lnTo>
                      <a:pt x="6049" y="12"/>
                    </a:lnTo>
                    <a:lnTo>
                      <a:pt x="6001" y="36"/>
                    </a:lnTo>
                    <a:cubicBezTo>
                      <a:pt x="5612" y="267"/>
                      <a:pt x="5054" y="383"/>
                      <a:pt x="4553" y="383"/>
                    </a:cubicBezTo>
                    <a:cubicBezTo>
                      <a:pt x="4073" y="383"/>
                      <a:pt x="3646" y="276"/>
                      <a:pt x="3477" y="60"/>
                    </a:cubicBezTo>
                    <a:lnTo>
                      <a:pt x="3429" y="12"/>
                    </a:lnTo>
                    <a:lnTo>
                      <a:pt x="3382" y="36"/>
                    </a:lnTo>
                    <a:cubicBezTo>
                      <a:pt x="2972" y="263"/>
                      <a:pt x="2393" y="379"/>
                      <a:pt x="1886" y="379"/>
                    </a:cubicBezTo>
                    <a:cubicBezTo>
                      <a:pt x="1406" y="379"/>
                      <a:pt x="990" y="274"/>
                      <a:pt x="846" y="60"/>
                    </a:cubicBezTo>
                    <a:lnTo>
                      <a:pt x="8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9" name="Google Shape;13399;p35"/>
              <p:cNvSpPr/>
              <p:nvPr/>
            </p:nvSpPr>
            <p:spPr>
              <a:xfrm>
                <a:off x="-6604530" y="2471837"/>
                <a:ext cx="2558603" cy="40596"/>
              </a:xfrm>
              <a:custGeom>
                <a:avLst/>
                <a:gdLst/>
                <a:ahLst/>
                <a:cxnLst/>
                <a:rect l="l" t="t" r="r" b="b"/>
                <a:pathLst>
                  <a:path w="31576" h="501" extrusionOk="0">
                    <a:moveTo>
                      <a:pt x="774" y="1"/>
                    </a:moveTo>
                    <a:lnTo>
                      <a:pt x="715" y="36"/>
                    </a:lnTo>
                    <a:cubicBezTo>
                      <a:pt x="513" y="132"/>
                      <a:pt x="262" y="215"/>
                      <a:pt x="1" y="274"/>
                    </a:cubicBezTo>
                    <a:lnTo>
                      <a:pt x="24" y="417"/>
                    </a:lnTo>
                    <a:cubicBezTo>
                      <a:pt x="286" y="370"/>
                      <a:pt x="524" y="286"/>
                      <a:pt x="727" y="191"/>
                    </a:cubicBezTo>
                    <a:cubicBezTo>
                      <a:pt x="923" y="393"/>
                      <a:pt x="1352" y="495"/>
                      <a:pt x="1831" y="495"/>
                    </a:cubicBezTo>
                    <a:cubicBezTo>
                      <a:pt x="2310" y="495"/>
                      <a:pt x="2840" y="393"/>
                      <a:pt x="3239" y="191"/>
                    </a:cubicBezTo>
                    <a:cubicBezTo>
                      <a:pt x="3453" y="393"/>
                      <a:pt x="3891" y="495"/>
                      <a:pt x="4370" y="495"/>
                    </a:cubicBezTo>
                    <a:cubicBezTo>
                      <a:pt x="4849" y="495"/>
                      <a:pt x="5370" y="393"/>
                      <a:pt x="5751" y="191"/>
                    </a:cubicBezTo>
                    <a:cubicBezTo>
                      <a:pt x="5983" y="393"/>
                      <a:pt x="6430" y="495"/>
                      <a:pt x="6909" y="495"/>
                    </a:cubicBezTo>
                    <a:cubicBezTo>
                      <a:pt x="7388" y="495"/>
                      <a:pt x="7900" y="393"/>
                      <a:pt x="8263" y="191"/>
                    </a:cubicBezTo>
                    <a:cubicBezTo>
                      <a:pt x="8514" y="393"/>
                      <a:pt x="8969" y="495"/>
                      <a:pt x="9448" y="495"/>
                    </a:cubicBezTo>
                    <a:cubicBezTo>
                      <a:pt x="9927" y="495"/>
                      <a:pt x="10430" y="393"/>
                      <a:pt x="10776" y="191"/>
                    </a:cubicBezTo>
                    <a:cubicBezTo>
                      <a:pt x="11044" y="393"/>
                      <a:pt x="11511" y="495"/>
                      <a:pt x="11992" y="495"/>
                    </a:cubicBezTo>
                    <a:cubicBezTo>
                      <a:pt x="12472" y="495"/>
                      <a:pt x="12966" y="393"/>
                      <a:pt x="13288" y="191"/>
                    </a:cubicBezTo>
                    <a:cubicBezTo>
                      <a:pt x="13574" y="393"/>
                      <a:pt x="14050" y="501"/>
                      <a:pt x="14538" y="501"/>
                    </a:cubicBezTo>
                    <a:cubicBezTo>
                      <a:pt x="15014" y="501"/>
                      <a:pt x="15491" y="393"/>
                      <a:pt x="15800" y="191"/>
                    </a:cubicBezTo>
                    <a:cubicBezTo>
                      <a:pt x="16110" y="393"/>
                      <a:pt x="16595" y="495"/>
                      <a:pt x="17074" y="495"/>
                    </a:cubicBezTo>
                    <a:cubicBezTo>
                      <a:pt x="17553" y="495"/>
                      <a:pt x="18027" y="393"/>
                      <a:pt x="18312" y="191"/>
                    </a:cubicBezTo>
                    <a:cubicBezTo>
                      <a:pt x="18640" y="393"/>
                      <a:pt x="19134" y="495"/>
                      <a:pt x="19613" y="495"/>
                    </a:cubicBezTo>
                    <a:cubicBezTo>
                      <a:pt x="20092" y="495"/>
                      <a:pt x="20557" y="393"/>
                      <a:pt x="20825" y="191"/>
                    </a:cubicBezTo>
                    <a:cubicBezTo>
                      <a:pt x="21170" y="393"/>
                      <a:pt x="21673" y="495"/>
                      <a:pt x="22152" y="495"/>
                    </a:cubicBezTo>
                    <a:cubicBezTo>
                      <a:pt x="22631" y="495"/>
                      <a:pt x="23087" y="393"/>
                      <a:pt x="23337" y="191"/>
                    </a:cubicBezTo>
                    <a:cubicBezTo>
                      <a:pt x="23700" y="393"/>
                      <a:pt x="24212" y="495"/>
                      <a:pt x="24691" y="495"/>
                    </a:cubicBezTo>
                    <a:cubicBezTo>
                      <a:pt x="25170" y="495"/>
                      <a:pt x="25617" y="393"/>
                      <a:pt x="25849" y="191"/>
                    </a:cubicBezTo>
                    <a:cubicBezTo>
                      <a:pt x="26236" y="393"/>
                      <a:pt x="26757" y="495"/>
                      <a:pt x="27235" y="495"/>
                    </a:cubicBezTo>
                    <a:cubicBezTo>
                      <a:pt x="27712" y="495"/>
                      <a:pt x="28147" y="393"/>
                      <a:pt x="28361" y="191"/>
                    </a:cubicBezTo>
                    <a:cubicBezTo>
                      <a:pt x="28766" y="393"/>
                      <a:pt x="29296" y="495"/>
                      <a:pt x="29774" y="495"/>
                    </a:cubicBezTo>
                    <a:cubicBezTo>
                      <a:pt x="30251" y="495"/>
                      <a:pt x="30677" y="393"/>
                      <a:pt x="30873" y="191"/>
                    </a:cubicBezTo>
                    <a:cubicBezTo>
                      <a:pt x="31076" y="286"/>
                      <a:pt x="31302" y="358"/>
                      <a:pt x="31552" y="405"/>
                    </a:cubicBezTo>
                    <a:lnTo>
                      <a:pt x="31576" y="263"/>
                    </a:lnTo>
                    <a:cubicBezTo>
                      <a:pt x="31326" y="215"/>
                      <a:pt x="31088" y="132"/>
                      <a:pt x="30885" y="36"/>
                    </a:cubicBezTo>
                    <a:lnTo>
                      <a:pt x="30838" y="1"/>
                    </a:lnTo>
                    <a:lnTo>
                      <a:pt x="30802" y="60"/>
                    </a:lnTo>
                    <a:cubicBezTo>
                      <a:pt x="30657" y="252"/>
                      <a:pt x="30258" y="347"/>
                      <a:pt x="29799" y="347"/>
                    </a:cubicBezTo>
                    <a:cubicBezTo>
                      <a:pt x="29320" y="347"/>
                      <a:pt x="28775" y="243"/>
                      <a:pt x="28385" y="36"/>
                    </a:cubicBezTo>
                    <a:lnTo>
                      <a:pt x="28326" y="1"/>
                    </a:lnTo>
                    <a:lnTo>
                      <a:pt x="28290" y="48"/>
                    </a:lnTo>
                    <a:cubicBezTo>
                      <a:pt x="28124" y="249"/>
                      <a:pt x="27707" y="350"/>
                      <a:pt x="27239" y="350"/>
                    </a:cubicBezTo>
                    <a:cubicBezTo>
                      <a:pt x="26764" y="350"/>
                      <a:pt x="26239" y="246"/>
                      <a:pt x="25873" y="36"/>
                    </a:cubicBezTo>
                    <a:lnTo>
                      <a:pt x="25825" y="1"/>
                    </a:lnTo>
                    <a:lnTo>
                      <a:pt x="25789" y="48"/>
                    </a:lnTo>
                    <a:cubicBezTo>
                      <a:pt x="25600" y="249"/>
                      <a:pt x="25171" y="350"/>
                      <a:pt x="24703" y="350"/>
                    </a:cubicBezTo>
                    <a:cubicBezTo>
                      <a:pt x="24228" y="350"/>
                      <a:pt x="23714" y="246"/>
                      <a:pt x="23373" y="36"/>
                    </a:cubicBezTo>
                    <a:lnTo>
                      <a:pt x="23325" y="1"/>
                    </a:lnTo>
                    <a:lnTo>
                      <a:pt x="23277" y="48"/>
                    </a:lnTo>
                    <a:cubicBezTo>
                      <a:pt x="23064" y="249"/>
                      <a:pt x="22626" y="350"/>
                      <a:pt x="22159" y="350"/>
                    </a:cubicBezTo>
                    <a:cubicBezTo>
                      <a:pt x="21686" y="350"/>
                      <a:pt x="21184" y="246"/>
                      <a:pt x="20860" y="36"/>
                    </a:cubicBezTo>
                    <a:lnTo>
                      <a:pt x="20813" y="1"/>
                    </a:lnTo>
                    <a:lnTo>
                      <a:pt x="20777" y="48"/>
                    </a:lnTo>
                    <a:cubicBezTo>
                      <a:pt x="20541" y="249"/>
                      <a:pt x="20087" y="350"/>
                      <a:pt x="19619" y="350"/>
                    </a:cubicBezTo>
                    <a:cubicBezTo>
                      <a:pt x="19144" y="350"/>
                      <a:pt x="18654" y="246"/>
                      <a:pt x="18360" y="36"/>
                    </a:cubicBezTo>
                    <a:lnTo>
                      <a:pt x="18312" y="1"/>
                    </a:lnTo>
                    <a:lnTo>
                      <a:pt x="18265" y="36"/>
                    </a:lnTo>
                    <a:cubicBezTo>
                      <a:pt x="18009" y="245"/>
                      <a:pt x="17541" y="349"/>
                      <a:pt x="17070" y="349"/>
                    </a:cubicBezTo>
                    <a:cubicBezTo>
                      <a:pt x="16598" y="349"/>
                      <a:pt x="16122" y="245"/>
                      <a:pt x="15848" y="36"/>
                    </a:cubicBezTo>
                    <a:lnTo>
                      <a:pt x="15800" y="1"/>
                    </a:lnTo>
                    <a:lnTo>
                      <a:pt x="15753" y="36"/>
                    </a:lnTo>
                    <a:cubicBezTo>
                      <a:pt x="15479" y="245"/>
                      <a:pt x="15002" y="349"/>
                      <a:pt x="14531" y="349"/>
                    </a:cubicBezTo>
                    <a:cubicBezTo>
                      <a:pt x="14059" y="349"/>
                      <a:pt x="13592" y="245"/>
                      <a:pt x="13336" y="36"/>
                    </a:cubicBezTo>
                    <a:lnTo>
                      <a:pt x="13300" y="1"/>
                    </a:lnTo>
                    <a:lnTo>
                      <a:pt x="13252" y="36"/>
                    </a:lnTo>
                    <a:cubicBezTo>
                      <a:pt x="12952" y="246"/>
                      <a:pt x="12459" y="350"/>
                      <a:pt x="11984" y="350"/>
                    </a:cubicBezTo>
                    <a:cubicBezTo>
                      <a:pt x="11516" y="350"/>
                      <a:pt x="11066" y="249"/>
                      <a:pt x="10835" y="48"/>
                    </a:cubicBezTo>
                    <a:lnTo>
                      <a:pt x="10788" y="1"/>
                    </a:lnTo>
                    <a:lnTo>
                      <a:pt x="10740" y="36"/>
                    </a:lnTo>
                    <a:cubicBezTo>
                      <a:pt x="10422" y="246"/>
                      <a:pt x="9920" y="350"/>
                      <a:pt x="9445" y="350"/>
                    </a:cubicBezTo>
                    <a:cubicBezTo>
                      <a:pt x="8977" y="350"/>
                      <a:pt x="8536" y="249"/>
                      <a:pt x="8323" y="48"/>
                    </a:cubicBezTo>
                    <a:lnTo>
                      <a:pt x="8287" y="1"/>
                    </a:lnTo>
                    <a:lnTo>
                      <a:pt x="8240" y="36"/>
                    </a:lnTo>
                    <a:cubicBezTo>
                      <a:pt x="7898" y="246"/>
                      <a:pt x="7384" y="350"/>
                      <a:pt x="6909" y="350"/>
                    </a:cubicBezTo>
                    <a:cubicBezTo>
                      <a:pt x="6441" y="350"/>
                      <a:pt x="6012" y="249"/>
                      <a:pt x="5823" y="48"/>
                    </a:cubicBezTo>
                    <a:lnTo>
                      <a:pt x="5775" y="1"/>
                    </a:lnTo>
                    <a:lnTo>
                      <a:pt x="5727" y="36"/>
                    </a:lnTo>
                    <a:cubicBezTo>
                      <a:pt x="5368" y="246"/>
                      <a:pt x="4845" y="350"/>
                      <a:pt x="4370" y="350"/>
                    </a:cubicBezTo>
                    <a:cubicBezTo>
                      <a:pt x="3903" y="350"/>
                      <a:pt x="3482" y="249"/>
                      <a:pt x="3310" y="48"/>
                    </a:cubicBezTo>
                    <a:lnTo>
                      <a:pt x="3275" y="1"/>
                    </a:lnTo>
                    <a:lnTo>
                      <a:pt x="3227" y="36"/>
                    </a:lnTo>
                    <a:cubicBezTo>
                      <a:pt x="2844" y="243"/>
                      <a:pt x="2295" y="347"/>
                      <a:pt x="1813" y="347"/>
                    </a:cubicBezTo>
                    <a:cubicBezTo>
                      <a:pt x="1351" y="347"/>
                      <a:pt x="950" y="252"/>
                      <a:pt x="810" y="60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0" name="Google Shape;13400;p35"/>
              <p:cNvSpPr/>
              <p:nvPr/>
            </p:nvSpPr>
            <p:spPr>
              <a:xfrm>
                <a:off x="-6549511" y="2386917"/>
                <a:ext cx="2448646" cy="38003"/>
              </a:xfrm>
              <a:custGeom>
                <a:avLst/>
                <a:gdLst/>
                <a:ahLst/>
                <a:cxnLst/>
                <a:rect l="l" t="t" r="r" b="b"/>
                <a:pathLst>
                  <a:path w="30219" h="469" extrusionOk="0">
                    <a:moveTo>
                      <a:pt x="726" y="1"/>
                    </a:moveTo>
                    <a:lnTo>
                      <a:pt x="679" y="25"/>
                    </a:lnTo>
                    <a:cubicBezTo>
                      <a:pt x="488" y="120"/>
                      <a:pt x="250" y="203"/>
                      <a:pt x="0" y="251"/>
                    </a:cubicBezTo>
                    <a:lnTo>
                      <a:pt x="24" y="394"/>
                    </a:lnTo>
                    <a:cubicBezTo>
                      <a:pt x="274" y="346"/>
                      <a:pt x="500" y="275"/>
                      <a:pt x="691" y="191"/>
                    </a:cubicBezTo>
                    <a:cubicBezTo>
                      <a:pt x="881" y="376"/>
                      <a:pt x="1292" y="468"/>
                      <a:pt x="1750" y="468"/>
                    </a:cubicBezTo>
                    <a:cubicBezTo>
                      <a:pt x="2209" y="468"/>
                      <a:pt x="2715" y="376"/>
                      <a:pt x="3096" y="191"/>
                    </a:cubicBezTo>
                    <a:cubicBezTo>
                      <a:pt x="3304" y="376"/>
                      <a:pt x="3724" y="468"/>
                      <a:pt x="4182" y="468"/>
                    </a:cubicBezTo>
                    <a:cubicBezTo>
                      <a:pt x="4641" y="468"/>
                      <a:pt x="5138" y="376"/>
                      <a:pt x="5501" y="191"/>
                    </a:cubicBezTo>
                    <a:cubicBezTo>
                      <a:pt x="5727" y="376"/>
                      <a:pt x="6156" y="468"/>
                      <a:pt x="6614" y="468"/>
                    </a:cubicBezTo>
                    <a:cubicBezTo>
                      <a:pt x="7073" y="468"/>
                      <a:pt x="7561" y="376"/>
                      <a:pt x="7906" y="191"/>
                    </a:cubicBezTo>
                    <a:cubicBezTo>
                      <a:pt x="8150" y="376"/>
                      <a:pt x="8588" y="468"/>
                      <a:pt x="9046" y="468"/>
                    </a:cubicBezTo>
                    <a:cubicBezTo>
                      <a:pt x="9504" y="468"/>
                      <a:pt x="9984" y="376"/>
                      <a:pt x="10311" y="191"/>
                    </a:cubicBezTo>
                    <a:cubicBezTo>
                      <a:pt x="10573" y="376"/>
                      <a:pt x="11019" y="468"/>
                      <a:pt x="11478" y="468"/>
                    </a:cubicBezTo>
                    <a:cubicBezTo>
                      <a:pt x="11936" y="468"/>
                      <a:pt x="12407" y="376"/>
                      <a:pt x="12716" y="191"/>
                    </a:cubicBezTo>
                    <a:cubicBezTo>
                      <a:pt x="12990" y="376"/>
                      <a:pt x="13445" y="468"/>
                      <a:pt x="13905" y="468"/>
                    </a:cubicBezTo>
                    <a:cubicBezTo>
                      <a:pt x="14365" y="468"/>
                      <a:pt x="14829" y="376"/>
                      <a:pt x="15121" y="191"/>
                    </a:cubicBezTo>
                    <a:cubicBezTo>
                      <a:pt x="15419" y="370"/>
                      <a:pt x="15883" y="465"/>
                      <a:pt x="16336" y="465"/>
                    </a:cubicBezTo>
                    <a:cubicBezTo>
                      <a:pt x="16800" y="465"/>
                      <a:pt x="17252" y="370"/>
                      <a:pt x="17526" y="191"/>
                    </a:cubicBezTo>
                    <a:cubicBezTo>
                      <a:pt x="17836" y="376"/>
                      <a:pt x="18309" y="468"/>
                      <a:pt x="18769" y="468"/>
                    </a:cubicBezTo>
                    <a:cubicBezTo>
                      <a:pt x="19229" y="468"/>
                      <a:pt x="19675" y="376"/>
                      <a:pt x="19931" y="191"/>
                    </a:cubicBezTo>
                    <a:cubicBezTo>
                      <a:pt x="20259" y="376"/>
                      <a:pt x="20741" y="468"/>
                      <a:pt x="21201" y="468"/>
                    </a:cubicBezTo>
                    <a:cubicBezTo>
                      <a:pt x="21661" y="468"/>
                      <a:pt x="22098" y="376"/>
                      <a:pt x="22336" y="191"/>
                    </a:cubicBezTo>
                    <a:cubicBezTo>
                      <a:pt x="22682" y="376"/>
                      <a:pt x="23173" y="468"/>
                      <a:pt x="23633" y="468"/>
                    </a:cubicBezTo>
                    <a:cubicBezTo>
                      <a:pt x="24092" y="468"/>
                      <a:pt x="24521" y="376"/>
                      <a:pt x="24741" y="191"/>
                    </a:cubicBezTo>
                    <a:cubicBezTo>
                      <a:pt x="25105" y="376"/>
                      <a:pt x="25602" y="468"/>
                      <a:pt x="26060" y="468"/>
                    </a:cubicBezTo>
                    <a:cubicBezTo>
                      <a:pt x="26518" y="468"/>
                      <a:pt x="26938" y="376"/>
                      <a:pt x="27146" y="191"/>
                    </a:cubicBezTo>
                    <a:cubicBezTo>
                      <a:pt x="27527" y="376"/>
                      <a:pt x="28033" y="468"/>
                      <a:pt x="28492" y="468"/>
                    </a:cubicBezTo>
                    <a:cubicBezTo>
                      <a:pt x="28950" y="468"/>
                      <a:pt x="29361" y="376"/>
                      <a:pt x="29552" y="191"/>
                    </a:cubicBezTo>
                    <a:cubicBezTo>
                      <a:pt x="29742" y="275"/>
                      <a:pt x="29956" y="346"/>
                      <a:pt x="30194" y="394"/>
                    </a:cubicBezTo>
                    <a:lnTo>
                      <a:pt x="30218" y="239"/>
                    </a:lnTo>
                    <a:cubicBezTo>
                      <a:pt x="29980" y="191"/>
                      <a:pt x="29754" y="120"/>
                      <a:pt x="29575" y="25"/>
                    </a:cubicBezTo>
                    <a:lnTo>
                      <a:pt x="29516" y="1"/>
                    </a:lnTo>
                    <a:lnTo>
                      <a:pt x="29480" y="48"/>
                    </a:lnTo>
                    <a:cubicBezTo>
                      <a:pt x="29335" y="229"/>
                      <a:pt x="28954" y="318"/>
                      <a:pt x="28518" y="318"/>
                    </a:cubicBezTo>
                    <a:cubicBezTo>
                      <a:pt x="28060" y="318"/>
                      <a:pt x="27542" y="220"/>
                      <a:pt x="27170" y="25"/>
                    </a:cubicBezTo>
                    <a:lnTo>
                      <a:pt x="27123" y="1"/>
                    </a:lnTo>
                    <a:lnTo>
                      <a:pt x="27087" y="48"/>
                    </a:lnTo>
                    <a:cubicBezTo>
                      <a:pt x="26923" y="230"/>
                      <a:pt x="26526" y="319"/>
                      <a:pt x="26082" y="319"/>
                    </a:cubicBezTo>
                    <a:cubicBezTo>
                      <a:pt x="25624" y="319"/>
                      <a:pt x="25116" y="224"/>
                      <a:pt x="24765" y="37"/>
                    </a:cubicBezTo>
                    <a:lnTo>
                      <a:pt x="24718" y="1"/>
                    </a:lnTo>
                    <a:lnTo>
                      <a:pt x="24682" y="48"/>
                    </a:lnTo>
                    <a:cubicBezTo>
                      <a:pt x="24500" y="230"/>
                      <a:pt x="24094" y="319"/>
                      <a:pt x="23651" y="319"/>
                    </a:cubicBezTo>
                    <a:cubicBezTo>
                      <a:pt x="23194" y="319"/>
                      <a:pt x="22699" y="224"/>
                      <a:pt x="22372" y="37"/>
                    </a:cubicBezTo>
                    <a:lnTo>
                      <a:pt x="22324" y="1"/>
                    </a:lnTo>
                    <a:lnTo>
                      <a:pt x="22277" y="37"/>
                    </a:lnTo>
                    <a:cubicBezTo>
                      <a:pt x="22076" y="226"/>
                      <a:pt x="21655" y="318"/>
                      <a:pt x="21209" y="318"/>
                    </a:cubicBezTo>
                    <a:cubicBezTo>
                      <a:pt x="20754" y="318"/>
                      <a:pt x="20273" y="223"/>
                      <a:pt x="19967" y="37"/>
                    </a:cubicBezTo>
                    <a:lnTo>
                      <a:pt x="19919" y="1"/>
                    </a:lnTo>
                    <a:lnTo>
                      <a:pt x="19884" y="37"/>
                    </a:lnTo>
                    <a:cubicBezTo>
                      <a:pt x="19657" y="227"/>
                      <a:pt x="19220" y="322"/>
                      <a:pt x="18767" y="322"/>
                    </a:cubicBezTo>
                    <a:cubicBezTo>
                      <a:pt x="18315" y="322"/>
                      <a:pt x="17848" y="227"/>
                      <a:pt x="17562" y="37"/>
                    </a:cubicBezTo>
                    <a:lnTo>
                      <a:pt x="17526" y="1"/>
                    </a:lnTo>
                    <a:lnTo>
                      <a:pt x="17479" y="37"/>
                    </a:lnTo>
                    <a:cubicBezTo>
                      <a:pt x="17234" y="227"/>
                      <a:pt x="16788" y="322"/>
                      <a:pt x="16337" y="322"/>
                    </a:cubicBezTo>
                    <a:cubicBezTo>
                      <a:pt x="15886" y="322"/>
                      <a:pt x="15431" y="227"/>
                      <a:pt x="15169" y="37"/>
                    </a:cubicBezTo>
                    <a:lnTo>
                      <a:pt x="15121" y="1"/>
                    </a:lnTo>
                    <a:lnTo>
                      <a:pt x="15085" y="37"/>
                    </a:lnTo>
                    <a:cubicBezTo>
                      <a:pt x="14818" y="227"/>
                      <a:pt x="14359" y="322"/>
                      <a:pt x="13907" y="322"/>
                    </a:cubicBezTo>
                    <a:cubicBezTo>
                      <a:pt x="13454" y="322"/>
                      <a:pt x="13008" y="227"/>
                      <a:pt x="12764" y="37"/>
                    </a:cubicBezTo>
                    <a:lnTo>
                      <a:pt x="12728" y="1"/>
                    </a:lnTo>
                    <a:lnTo>
                      <a:pt x="12680" y="37"/>
                    </a:lnTo>
                    <a:cubicBezTo>
                      <a:pt x="12395" y="227"/>
                      <a:pt x="11927" y="322"/>
                      <a:pt x="11476" y="322"/>
                    </a:cubicBezTo>
                    <a:cubicBezTo>
                      <a:pt x="11025" y="322"/>
                      <a:pt x="10591" y="227"/>
                      <a:pt x="10371" y="37"/>
                    </a:cubicBezTo>
                    <a:lnTo>
                      <a:pt x="10323" y="1"/>
                    </a:lnTo>
                    <a:lnTo>
                      <a:pt x="10275" y="37"/>
                    </a:lnTo>
                    <a:cubicBezTo>
                      <a:pt x="9969" y="223"/>
                      <a:pt x="9491" y="318"/>
                      <a:pt x="9038" y="318"/>
                    </a:cubicBezTo>
                    <a:cubicBezTo>
                      <a:pt x="8593" y="318"/>
                      <a:pt x="8172" y="226"/>
                      <a:pt x="7965" y="37"/>
                    </a:cubicBezTo>
                    <a:lnTo>
                      <a:pt x="7930" y="1"/>
                    </a:lnTo>
                    <a:lnTo>
                      <a:pt x="7882" y="37"/>
                    </a:lnTo>
                    <a:cubicBezTo>
                      <a:pt x="7555" y="224"/>
                      <a:pt x="7060" y="319"/>
                      <a:pt x="6601" y="319"/>
                    </a:cubicBezTo>
                    <a:cubicBezTo>
                      <a:pt x="6157" y="319"/>
                      <a:pt x="5748" y="230"/>
                      <a:pt x="5560" y="48"/>
                    </a:cubicBezTo>
                    <a:lnTo>
                      <a:pt x="5525" y="1"/>
                    </a:lnTo>
                    <a:lnTo>
                      <a:pt x="5477" y="37"/>
                    </a:lnTo>
                    <a:cubicBezTo>
                      <a:pt x="5132" y="224"/>
                      <a:pt x="4628" y="319"/>
                      <a:pt x="4171" y="319"/>
                    </a:cubicBezTo>
                    <a:cubicBezTo>
                      <a:pt x="3729" y="319"/>
                      <a:pt x="3331" y="230"/>
                      <a:pt x="3167" y="48"/>
                    </a:cubicBezTo>
                    <a:lnTo>
                      <a:pt x="3132" y="1"/>
                    </a:lnTo>
                    <a:lnTo>
                      <a:pt x="3072" y="25"/>
                    </a:lnTo>
                    <a:cubicBezTo>
                      <a:pt x="2706" y="220"/>
                      <a:pt x="2188" y="318"/>
                      <a:pt x="1729" y="318"/>
                    </a:cubicBezTo>
                    <a:cubicBezTo>
                      <a:pt x="1291" y="318"/>
                      <a:pt x="907" y="229"/>
                      <a:pt x="762" y="48"/>
                    </a:cubicBez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1" name="Google Shape;13401;p35"/>
              <p:cNvSpPr/>
              <p:nvPr/>
            </p:nvSpPr>
            <p:spPr>
              <a:xfrm>
                <a:off x="-6909365" y="2332951"/>
                <a:ext cx="467948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871" extrusionOk="0">
                    <a:moveTo>
                      <a:pt x="5608" y="0"/>
                    </a:moveTo>
                    <a:cubicBezTo>
                      <a:pt x="5501" y="0"/>
                      <a:pt x="5394" y="48"/>
                      <a:pt x="5370" y="95"/>
                    </a:cubicBezTo>
                    <a:lnTo>
                      <a:pt x="72" y="8692"/>
                    </a:lnTo>
                    <a:cubicBezTo>
                      <a:pt x="0" y="8787"/>
                      <a:pt x="72" y="8870"/>
                      <a:pt x="214" y="8870"/>
                    </a:cubicBezTo>
                    <a:lnTo>
                      <a:pt x="226" y="8870"/>
                    </a:lnTo>
                    <a:cubicBezTo>
                      <a:pt x="369" y="8870"/>
                      <a:pt x="524" y="8787"/>
                      <a:pt x="584" y="8692"/>
                    </a:cubicBezTo>
                    <a:lnTo>
                      <a:pt x="5751" y="95"/>
                    </a:lnTo>
                    <a:cubicBezTo>
                      <a:pt x="5775" y="48"/>
                      <a:pt x="5715" y="0"/>
                      <a:pt x="56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2" name="Google Shape;13402;p35"/>
              <p:cNvSpPr/>
              <p:nvPr/>
            </p:nvSpPr>
            <p:spPr>
              <a:xfrm>
                <a:off x="-6648934" y="2332951"/>
                <a:ext cx="396642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4895" h="8871" extrusionOk="0">
                    <a:moveTo>
                      <a:pt x="4716" y="0"/>
                    </a:moveTo>
                    <a:cubicBezTo>
                      <a:pt x="4609" y="0"/>
                      <a:pt x="4513" y="48"/>
                      <a:pt x="4478" y="95"/>
                    </a:cubicBezTo>
                    <a:lnTo>
                      <a:pt x="48" y="8692"/>
                    </a:lnTo>
                    <a:cubicBezTo>
                      <a:pt x="1" y="8787"/>
                      <a:pt x="72" y="8870"/>
                      <a:pt x="227" y="8870"/>
                    </a:cubicBezTo>
                    <a:cubicBezTo>
                      <a:pt x="370" y="8870"/>
                      <a:pt x="525" y="8787"/>
                      <a:pt x="572" y="8692"/>
                    </a:cubicBezTo>
                    <a:lnTo>
                      <a:pt x="4859" y="95"/>
                    </a:lnTo>
                    <a:cubicBezTo>
                      <a:pt x="4894" y="48"/>
                      <a:pt x="4823" y="0"/>
                      <a:pt x="4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3" name="Google Shape;13403;p35"/>
              <p:cNvSpPr/>
              <p:nvPr/>
            </p:nvSpPr>
            <p:spPr>
              <a:xfrm>
                <a:off x="-6388423" y="2332951"/>
                <a:ext cx="324282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4002" h="8871" extrusionOk="0">
                    <a:moveTo>
                      <a:pt x="3822" y="0"/>
                    </a:moveTo>
                    <a:cubicBezTo>
                      <a:pt x="3727" y="0"/>
                      <a:pt x="3620" y="48"/>
                      <a:pt x="3596" y="95"/>
                    </a:cubicBezTo>
                    <a:lnTo>
                      <a:pt x="36" y="8692"/>
                    </a:lnTo>
                    <a:cubicBezTo>
                      <a:pt x="1" y="8787"/>
                      <a:pt x="84" y="8870"/>
                      <a:pt x="227" y="8870"/>
                    </a:cubicBezTo>
                    <a:cubicBezTo>
                      <a:pt x="370" y="8870"/>
                      <a:pt x="524" y="8787"/>
                      <a:pt x="560" y="8692"/>
                    </a:cubicBezTo>
                    <a:lnTo>
                      <a:pt x="3977" y="95"/>
                    </a:lnTo>
                    <a:cubicBezTo>
                      <a:pt x="4001" y="48"/>
                      <a:pt x="3930" y="0"/>
                      <a:pt x="38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4" name="Google Shape;13404;p35"/>
              <p:cNvSpPr/>
              <p:nvPr/>
            </p:nvSpPr>
            <p:spPr>
              <a:xfrm>
                <a:off x="-6127911" y="2332951"/>
                <a:ext cx="251841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8871" extrusionOk="0">
                    <a:moveTo>
                      <a:pt x="2929" y="0"/>
                    </a:moveTo>
                    <a:cubicBezTo>
                      <a:pt x="2834" y="0"/>
                      <a:pt x="2727" y="48"/>
                      <a:pt x="2715" y="95"/>
                    </a:cubicBezTo>
                    <a:lnTo>
                      <a:pt x="24" y="8692"/>
                    </a:lnTo>
                    <a:cubicBezTo>
                      <a:pt x="0" y="8787"/>
                      <a:pt x="84" y="8870"/>
                      <a:pt x="226" y="8870"/>
                    </a:cubicBezTo>
                    <a:lnTo>
                      <a:pt x="238" y="8870"/>
                    </a:lnTo>
                    <a:cubicBezTo>
                      <a:pt x="381" y="8870"/>
                      <a:pt x="512" y="8787"/>
                      <a:pt x="548" y="8692"/>
                    </a:cubicBezTo>
                    <a:lnTo>
                      <a:pt x="3096" y="95"/>
                    </a:lnTo>
                    <a:cubicBezTo>
                      <a:pt x="3108" y="48"/>
                      <a:pt x="3036" y="0"/>
                      <a:pt x="29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5" name="Google Shape;13405;p35"/>
              <p:cNvSpPr/>
              <p:nvPr/>
            </p:nvSpPr>
            <p:spPr>
              <a:xfrm>
                <a:off x="-5868372" y="2332951"/>
                <a:ext cx="181426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8871" extrusionOk="0">
                    <a:moveTo>
                      <a:pt x="2048" y="0"/>
                    </a:moveTo>
                    <a:cubicBezTo>
                      <a:pt x="1953" y="0"/>
                      <a:pt x="1857" y="48"/>
                      <a:pt x="1845" y="95"/>
                    </a:cubicBezTo>
                    <a:lnTo>
                      <a:pt x="24" y="8692"/>
                    </a:lnTo>
                    <a:cubicBezTo>
                      <a:pt x="0" y="8787"/>
                      <a:pt x="107" y="8870"/>
                      <a:pt x="250" y="8870"/>
                    </a:cubicBezTo>
                    <a:cubicBezTo>
                      <a:pt x="393" y="8870"/>
                      <a:pt x="524" y="8787"/>
                      <a:pt x="548" y="8692"/>
                    </a:cubicBezTo>
                    <a:lnTo>
                      <a:pt x="2226" y="95"/>
                    </a:lnTo>
                    <a:cubicBezTo>
                      <a:pt x="2238" y="48"/>
                      <a:pt x="2155" y="0"/>
                      <a:pt x="20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6" name="Google Shape;13406;p35"/>
              <p:cNvSpPr/>
              <p:nvPr/>
            </p:nvSpPr>
            <p:spPr>
              <a:xfrm>
                <a:off x="-5607942" y="2332951"/>
                <a:ext cx="109147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8871" extrusionOk="0">
                    <a:moveTo>
                      <a:pt x="1156" y="0"/>
                    </a:moveTo>
                    <a:cubicBezTo>
                      <a:pt x="1060" y="0"/>
                      <a:pt x="965" y="48"/>
                      <a:pt x="965" y="95"/>
                    </a:cubicBezTo>
                    <a:lnTo>
                      <a:pt x="13" y="8692"/>
                    </a:lnTo>
                    <a:cubicBezTo>
                      <a:pt x="1" y="8787"/>
                      <a:pt x="108" y="8870"/>
                      <a:pt x="251" y="8870"/>
                    </a:cubicBezTo>
                    <a:cubicBezTo>
                      <a:pt x="394" y="8870"/>
                      <a:pt x="525" y="8787"/>
                      <a:pt x="536" y="8692"/>
                    </a:cubicBezTo>
                    <a:lnTo>
                      <a:pt x="1346" y="95"/>
                    </a:lnTo>
                    <a:cubicBezTo>
                      <a:pt x="1346" y="48"/>
                      <a:pt x="1263" y="0"/>
                      <a:pt x="1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7" name="Google Shape;13407;p35"/>
              <p:cNvSpPr/>
              <p:nvPr/>
            </p:nvSpPr>
            <p:spPr>
              <a:xfrm>
                <a:off x="-5347431" y="2332951"/>
                <a:ext cx="42541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525" h="8871" extrusionOk="0">
                    <a:moveTo>
                      <a:pt x="262" y="0"/>
                    </a:moveTo>
                    <a:cubicBezTo>
                      <a:pt x="167" y="0"/>
                      <a:pt x="84" y="48"/>
                      <a:pt x="84" y="95"/>
                    </a:cubicBezTo>
                    <a:lnTo>
                      <a:pt x="0" y="8692"/>
                    </a:lnTo>
                    <a:cubicBezTo>
                      <a:pt x="0" y="8787"/>
                      <a:pt x="108" y="8870"/>
                      <a:pt x="250" y="8870"/>
                    </a:cubicBezTo>
                    <a:lnTo>
                      <a:pt x="262" y="8870"/>
                    </a:lnTo>
                    <a:cubicBezTo>
                      <a:pt x="405" y="8870"/>
                      <a:pt x="524" y="8787"/>
                      <a:pt x="512" y="8692"/>
                    </a:cubicBezTo>
                    <a:lnTo>
                      <a:pt x="465" y="95"/>
                    </a:lnTo>
                    <a:cubicBezTo>
                      <a:pt x="453" y="48"/>
                      <a:pt x="369" y="0"/>
                      <a:pt x="2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8" name="Google Shape;13408;p35"/>
              <p:cNvSpPr/>
              <p:nvPr/>
            </p:nvSpPr>
            <p:spPr>
              <a:xfrm>
                <a:off x="-5152553" y="2332951"/>
                <a:ext cx="107203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0" y="95"/>
                    </a:cubicBezTo>
                    <a:lnTo>
                      <a:pt x="786" y="8692"/>
                    </a:lnTo>
                    <a:cubicBezTo>
                      <a:pt x="798" y="8787"/>
                      <a:pt x="929" y="8870"/>
                      <a:pt x="1072" y="8870"/>
                    </a:cubicBezTo>
                    <a:cubicBezTo>
                      <a:pt x="1215" y="8870"/>
                      <a:pt x="1322" y="8787"/>
                      <a:pt x="1310" y="8692"/>
                    </a:cubicBezTo>
                    <a:lnTo>
                      <a:pt x="381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9" name="Google Shape;13409;p35"/>
              <p:cNvSpPr/>
              <p:nvPr/>
            </p:nvSpPr>
            <p:spPr>
              <a:xfrm>
                <a:off x="-4964402" y="2332951"/>
                <a:ext cx="179481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12" y="95"/>
                    </a:cubicBezTo>
                    <a:lnTo>
                      <a:pt x="1667" y="8692"/>
                    </a:lnTo>
                    <a:cubicBezTo>
                      <a:pt x="1691" y="8787"/>
                      <a:pt x="1822" y="8870"/>
                      <a:pt x="1965" y="8870"/>
                    </a:cubicBezTo>
                    <a:cubicBezTo>
                      <a:pt x="2119" y="8870"/>
                      <a:pt x="2215" y="8787"/>
                      <a:pt x="2191" y="8692"/>
                    </a:cubicBezTo>
                    <a:lnTo>
                      <a:pt x="393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0" name="Google Shape;13410;p35"/>
              <p:cNvSpPr/>
              <p:nvPr/>
            </p:nvSpPr>
            <p:spPr>
              <a:xfrm>
                <a:off x="-4775359" y="2332951"/>
                <a:ext cx="250950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13" y="95"/>
                    </a:cubicBezTo>
                    <a:lnTo>
                      <a:pt x="2537" y="8692"/>
                    </a:lnTo>
                    <a:cubicBezTo>
                      <a:pt x="2573" y="8787"/>
                      <a:pt x="2704" y="8870"/>
                      <a:pt x="2846" y="8870"/>
                    </a:cubicBezTo>
                    <a:lnTo>
                      <a:pt x="2858" y="8870"/>
                    </a:lnTo>
                    <a:cubicBezTo>
                      <a:pt x="3001" y="8870"/>
                      <a:pt x="3096" y="8787"/>
                      <a:pt x="3061" y="8692"/>
                    </a:cubicBezTo>
                    <a:lnTo>
                      <a:pt x="394" y="95"/>
                    </a:lnTo>
                    <a:cubicBezTo>
                      <a:pt x="382" y="48"/>
                      <a:pt x="287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1" name="Google Shape;13411;p35"/>
              <p:cNvSpPr/>
              <p:nvPr/>
            </p:nvSpPr>
            <p:spPr>
              <a:xfrm>
                <a:off x="-4587207" y="2332951"/>
                <a:ext cx="322337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24" y="95"/>
                    </a:cubicBezTo>
                    <a:lnTo>
                      <a:pt x="3418" y="8692"/>
                    </a:lnTo>
                    <a:cubicBezTo>
                      <a:pt x="3453" y="8787"/>
                      <a:pt x="3608" y="8870"/>
                      <a:pt x="3751" y="8870"/>
                    </a:cubicBezTo>
                    <a:cubicBezTo>
                      <a:pt x="3894" y="8870"/>
                      <a:pt x="3977" y="8787"/>
                      <a:pt x="3941" y="8692"/>
                    </a:cubicBezTo>
                    <a:lnTo>
                      <a:pt x="405" y="95"/>
                    </a:lnTo>
                    <a:cubicBezTo>
                      <a:pt x="382" y="48"/>
                      <a:pt x="286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2" name="Google Shape;13412;p35"/>
              <p:cNvSpPr/>
              <p:nvPr/>
            </p:nvSpPr>
            <p:spPr>
              <a:xfrm>
                <a:off x="-4398083" y="2332951"/>
                <a:ext cx="393644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4858" h="8871" extrusionOk="0">
                    <a:moveTo>
                      <a:pt x="167" y="0"/>
                    </a:moveTo>
                    <a:cubicBezTo>
                      <a:pt x="60" y="0"/>
                      <a:pt x="0" y="48"/>
                      <a:pt x="24" y="95"/>
                    </a:cubicBezTo>
                    <a:lnTo>
                      <a:pt x="4286" y="8692"/>
                    </a:lnTo>
                    <a:cubicBezTo>
                      <a:pt x="4334" y="8787"/>
                      <a:pt x="4489" y="8870"/>
                      <a:pt x="4632" y="8870"/>
                    </a:cubicBezTo>
                    <a:lnTo>
                      <a:pt x="4644" y="8870"/>
                    </a:lnTo>
                    <a:cubicBezTo>
                      <a:pt x="4786" y="8870"/>
                      <a:pt x="4858" y="8787"/>
                      <a:pt x="4810" y="8692"/>
                    </a:cubicBezTo>
                    <a:lnTo>
                      <a:pt x="405" y="95"/>
                    </a:lnTo>
                    <a:cubicBezTo>
                      <a:pt x="369" y="48"/>
                      <a:pt x="274" y="0"/>
                      <a:pt x="1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3" name="Google Shape;13413;p35"/>
              <p:cNvSpPr/>
              <p:nvPr/>
            </p:nvSpPr>
            <p:spPr>
              <a:xfrm>
                <a:off x="-4210012" y="2332951"/>
                <a:ext cx="466085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871" extrusionOk="0">
                    <a:moveTo>
                      <a:pt x="168" y="0"/>
                    </a:moveTo>
                    <a:cubicBezTo>
                      <a:pt x="60" y="0"/>
                      <a:pt x="1" y="48"/>
                      <a:pt x="37" y="95"/>
                    </a:cubicBezTo>
                    <a:lnTo>
                      <a:pt x="5168" y="8692"/>
                    </a:lnTo>
                    <a:cubicBezTo>
                      <a:pt x="5228" y="8787"/>
                      <a:pt x="5382" y="8870"/>
                      <a:pt x="5537" y="8870"/>
                    </a:cubicBezTo>
                    <a:cubicBezTo>
                      <a:pt x="5680" y="8870"/>
                      <a:pt x="5752" y="8787"/>
                      <a:pt x="5692" y="8692"/>
                    </a:cubicBezTo>
                    <a:lnTo>
                      <a:pt x="418" y="95"/>
                    </a:lnTo>
                    <a:cubicBezTo>
                      <a:pt x="382" y="48"/>
                      <a:pt x="275" y="0"/>
                      <a:pt x="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4" name="Google Shape;13414;p35"/>
              <p:cNvSpPr/>
              <p:nvPr/>
            </p:nvSpPr>
            <p:spPr>
              <a:xfrm>
                <a:off x="-6551455" y="2115872"/>
                <a:ext cx="2460233" cy="38651"/>
              </a:xfrm>
              <a:custGeom>
                <a:avLst/>
                <a:gdLst/>
                <a:ahLst/>
                <a:cxnLst/>
                <a:rect l="l" t="t" r="r" b="b"/>
                <a:pathLst>
                  <a:path w="30362" h="477" extrusionOk="0">
                    <a:moveTo>
                      <a:pt x="0" y="0"/>
                    </a:moveTo>
                    <a:lnTo>
                      <a:pt x="0" y="476"/>
                    </a:lnTo>
                    <a:lnTo>
                      <a:pt x="30361" y="476"/>
                    </a:lnTo>
                    <a:lnTo>
                      <a:pt x="3036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5" name="Google Shape;13415;p35"/>
              <p:cNvSpPr/>
              <p:nvPr/>
            </p:nvSpPr>
            <p:spPr>
              <a:xfrm>
                <a:off x="-6511913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6" name="Google Shape;13416;p35"/>
              <p:cNvSpPr/>
              <p:nvPr/>
            </p:nvSpPr>
            <p:spPr>
              <a:xfrm>
                <a:off x="-6316063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7" name="Google Shape;13417;p35"/>
              <p:cNvSpPr/>
              <p:nvPr/>
            </p:nvSpPr>
            <p:spPr>
              <a:xfrm>
                <a:off x="-6120214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8" name="Google Shape;13418;p35"/>
              <p:cNvSpPr/>
              <p:nvPr/>
            </p:nvSpPr>
            <p:spPr>
              <a:xfrm>
                <a:off x="-5924364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9" name="Google Shape;13419;p35"/>
              <p:cNvSpPr/>
              <p:nvPr/>
            </p:nvSpPr>
            <p:spPr>
              <a:xfrm>
                <a:off x="-5728515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0" name="Google Shape;13420;p35"/>
              <p:cNvSpPr/>
              <p:nvPr/>
            </p:nvSpPr>
            <p:spPr>
              <a:xfrm>
                <a:off x="-5532665" y="2139938"/>
                <a:ext cx="30953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1" name="Google Shape;13421;p35"/>
              <p:cNvSpPr/>
              <p:nvPr/>
            </p:nvSpPr>
            <p:spPr>
              <a:xfrm>
                <a:off x="-5336816" y="2139938"/>
                <a:ext cx="30953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2" name="Google Shape;13422;p35"/>
              <p:cNvSpPr/>
              <p:nvPr/>
            </p:nvSpPr>
            <p:spPr>
              <a:xfrm>
                <a:off x="-5139994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3" name="Google Shape;13423;p35"/>
              <p:cNvSpPr/>
              <p:nvPr/>
            </p:nvSpPr>
            <p:spPr>
              <a:xfrm>
                <a:off x="-4944144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4" name="Google Shape;13424;p35"/>
              <p:cNvSpPr/>
              <p:nvPr/>
            </p:nvSpPr>
            <p:spPr>
              <a:xfrm>
                <a:off x="-4748295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5" name="Google Shape;13425;p35"/>
              <p:cNvSpPr/>
              <p:nvPr/>
            </p:nvSpPr>
            <p:spPr>
              <a:xfrm>
                <a:off x="-4552445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6" name="Google Shape;13426;p35"/>
              <p:cNvSpPr/>
              <p:nvPr/>
            </p:nvSpPr>
            <p:spPr>
              <a:xfrm>
                <a:off x="-4356596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7" name="Google Shape;13427;p35"/>
              <p:cNvSpPr/>
              <p:nvPr/>
            </p:nvSpPr>
            <p:spPr>
              <a:xfrm>
                <a:off x="-4160746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8" name="Google Shape;13428;p35"/>
              <p:cNvSpPr/>
              <p:nvPr/>
            </p:nvSpPr>
            <p:spPr>
              <a:xfrm>
                <a:off x="-7233566" y="1579453"/>
                <a:ext cx="1861097" cy="3565806"/>
              </a:xfrm>
              <a:custGeom>
                <a:avLst/>
                <a:gdLst/>
                <a:ahLst/>
                <a:cxnLst/>
                <a:rect l="l" t="t" r="r" b="b"/>
                <a:pathLst>
                  <a:path w="22968" h="44006" extrusionOk="0">
                    <a:moveTo>
                      <a:pt x="10526" y="0"/>
                    </a:moveTo>
                    <a:cubicBezTo>
                      <a:pt x="10585" y="250"/>
                      <a:pt x="10490" y="500"/>
                      <a:pt x="10371" y="798"/>
                    </a:cubicBezTo>
                    <a:lnTo>
                      <a:pt x="10240" y="1060"/>
                    </a:lnTo>
                    <a:cubicBezTo>
                      <a:pt x="10145" y="1322"/>
                      <a:pt x="10085" y="1584"/>
                      <a:pt x="10145" y="1846"/>
                    </a:cubicBezTo>
                    <a:cubicBezTo>
                      <a:pt x="10097" y="1834"/>
                      <a:pt x="9942" y="1762"/>
                      <a:pt x="9907" y="1739"/>
                    </a:cubicBezTo>
                    <a:cubicBezTo>
                      <a:pt x="9549" y="1512"/>
                      <a:pt x="9157" y="1239"/>
                      <a:pt x="8954" y="869"/>
                    </a:cubicBezTo>
                    <a:cubicBezTo>
                      <a:pt x="8811" y="619"/>
                      <a:pt x="8764" y="286"/>
                      <a:pt x="8871" y="12"/>
                    </a:cubicBezTo>
                    <a:lnTo>
                      <a:pt x="8680" y="12"/>
                    </a:lnTo>
                    <a:cubicBezTo>
                      <a:pt x="8585" y="358"/>
                      <a:pt x="8597" y="429"/>
                      <a:pt x="8668" y="929"/>
                    </a:cubicBezTo>
                    <a:cubicBezTo>
                      <a:pt x="8668" y="977"/>
                      <a:pt x="8716" y="1108"/>
                      <a:pt x="8764" y="1203"/>
                    </a:cubicBezTo>
                    <a:cubicBezTo>
                      <a:pt x="8799" y="1274"/>
                      <a:pt x="8752" y="1346"/>
                      <a:pt x="8680" y="1346"/>
                    </a:cubicBezTo>
                    <a:cubicBezTo>
                      <a:pt x="8347" y="1346"/>
                      <a:pt x="8014" y="1239"/>
                      <a:pt x="7764" y="762"/>
                    </a:cubicBezTo>
                    <a:cubicBezTo>
                      <a:pt x="7633" y="536"/>
                      <a:pt x="7561" y="274"/>
                      <a:pt x="7585" y="12"/>
                    </a:cubicBezTo>
                    <a:lnTo>
                      <a:pt x="7430" y="12"/>
                    </a:lnTo>
                    <a:cubicBezTo>
                      <a:pt x="7406" y="346"/>
                      <a:pt x="7478" y="679"/>
                      <a:pt x="7656" y="953"/>
                    </a:cubicBezTo>
                    <a:cubicBezTo>
                      <a:pt x="7930" y="1358"/>
                      <a:pt x="8228" y="1596"/>
                      <a:pt x="8704" y="1596"/>
                    </a:cubicBezTo>
                    <a:cubicBezTo>
                      <a:pt x="8811" y="1596"/>
                      <a:pt x="8930" y="1584"/>
                      <a:pt x="9038" y="1560"/>
                    </a:cubicBezTo>
                    <a:cubicBezTo>
                      <a:pt x="9049" y="1548"/>
                      <a:pt x="9049" y="1548"/>
                      <a:pt x="9061" y="1548"/>
                    </a:cubicBezTo>
                    <a:cubicBezTo>
                      <a:pt x="9347" y="1798"/>
                      <a:pt x="9669" y="2001"/>
                      <a:pt x="9954" y="2179"/>
                    </a:cubicBezTo>
                    <a:cubicBezTo>
                      <a:pt x="10181" y="2322"/>
                      <a:pt x="10419" y="2453"/>
                      <a:pt x="10645" y="2608"/>
                    </a:cubicBezTo>
                    <a:cubicBezTo>
                      <a:pt x="10425" y="2655"/>
                      <a:pt x="10199" y="2679"/>
                      <a:pt x="9974" y="2679"/>
                    </a:cubicBezTo>
                    <a:cubicBezTo>
                      <a:pt x="9518" y="2679"/>
                      <a:pt x="9063" y="2581"/>
                      <a:pt x="8657" y="2382"/>
                    </a:cubicBezTo>
                    <a:lnTo>
                      <a:pt x="8657" y="2382"/>
                    </a:lnTo>
                    <a:cubicBezTo>
                      <a:pt x="8621" y="2429"/>
                      <a:pt x="8645" y="2501"/>
                      <a:pt x="8680" y="2536"/>
                    </a:cubicBezTo>
                    <a:cubicBezTo>
                      <a:pt x="8716" y="2572"/>
                      <a:pt x="8776" y="2596"/>
                      <a:pt x="8823" y="2608"/>
                    </a:cubicBezTo>
                    <a:cubicBezTo>
                      <a:pt x="9597" y="2882"/>
                      <a:pt x="10466" y="2810"/>
                      <a:pt x="11240" y="3024"/>
                    </a:cubicBezTo>
                    <a:cubicBezTo>
                      <a:pt x="11716" y="3382"/>
                      <a:pt x="12157" y="3786"/>
                      <a:pt x="12586" y="4203"/>
                    </a:cubicBezTo>
                    <a:cubicBezTo>
                      <a:pt x="13562" y="5132"/>
                      <a:pt x="13907" y="6168"/>
                      <a:pt x="13717" y="7192"/>
                    </a:cubicBezTo>
                    <a:cubicBezTo>
                      <a:pt x="13502" y="8335"/>
                      <a:pt x="12574" y="8894"/>
                      <a:pt x="11788" y="9382"/>
                    </a:cubicBezTo>
                    <a:cubicBezTo>
                      <a:pt x="11407" y="9621"/>
                      <a:pt x="10823" y="9882"/>
                      <a:pt x="10431" y="10085"/>
                    </a:cubicBezTo>
                    <a:cubicBezTo>
                      <a:pt x="10121" y="10252"/>
                      <a:pt x="9978" y="10347"/>
                      <a:pt x="9835" y="10454"/>
                    </a:cubicBezTo>
                    <a:cubicBezTo>
                      <a:pt x="9791" y="10485"/>
                      <a:pt x="9744" y="10499"/>
                      <a:pt x="9697" y="10499"/>
                    </a:cubicBezTo>
                    <a:cubicBezTo>
                      <a:pt x="9567" y="10499"/>
                      <a:pt x="9449" y="10389"/>
                      <a:pt x="9466" y="10240"/>
                    </a:cubicBezTo>
                    <a:cubicBezTo>
                      <a:pt x="9514" y="9740"/>
                      <a:pt x="9478" y="9180"/>
                      <a:pt x="9347" y="8585"/>
                    </a:cubicBezTo>
                    <a:lnTo>
                      <a:pt x="9145" y="8585"/>
                    </a:lnTo>
                    <a:cubicBezTo>
                      <a:pt x="9371" y="9585"/>
                      <a:pt x="8954" y="10371"/>
                      <a:pt x="8621" y="11097"/>
                    </a:cubicBezTo>
                    <a:cubicBezTo>
                      <a:pt x="7883" y="11811"/>
                      <a:pt x="7097" y="12895"/>
                      <a:pt x="7013" y="13764"/>
                    </a:cubicBezTo>
                    <a:cubicBezTo>
                      <a:pt x="6978" y="13871"/>
                      <a:pt x="6966" y="13978"/>
                      <a:pt x="6978" y="14097"/>
                    </a:cubicBezTo>
                    <a:cubicBezTo>
                      <a:pt x="6978" y="14121"/>
                      <a:pt x="6990" y="14145"/>
                      <a:pt x="7002" y="14169"/>
                    </a:cubicBezTo>
                    <a:cubicBezTo>
                      <a:pt x="7002" y="14181"/>
                      <a:pt x="7002" y="14193"/>
                      <a:pt x="7002" y="14216"/>
                    </a:cubicBezTo>
                    <a:cubicBezTo>
                      <a:pt x="7049" y="14681"/>
                      <a:pt x="7073" y="14883"/>
                      <a:pt x="7192" y="15276"/>
                    </a:cubicBezTo>
                    <a:cubicBezTo>
                      <a:pt x="7252" y="15445"/>
                      <a:pt x="7120" y="15606"/>
                      <a:pt x="6951" y="15606"/>
                    </a:cubicBezTo>
                    <a:cubicBezTo>
                      <a:pt x="6917" y="15606"/>
                      <a:pt x="6882" y="15599"/>
                      <a:pt x="6847" y="15586"/>
                    </a:cubicBezTo>
                    <a:cubicBezTo>
                      <a:pt x="6823" y="15574"/>
                      <a:pt x="6799" y="15574"/>
                      <a:pt x="6775" y="15562"/>
                    </a:cubicBezTo>
                    <a:cubicBezTo>
                      <a:pt x="6454" y="15455"/>
                      <a:pt x="6251" y="15383"/>
                      <a:pt x="6001" y="15264"/>
                    </a:cubicBezTo>
                    <a:cubicBezTo>
                      <a:pt x="5311" y="14931"/>
                      <a:pt x="5120" y="15050"/>
                      <a:pt x="4704" y="14359"/>
                    </a:cubicBezTo>
                    <a:cubicBezTo>
                      <a:pt x="4323" y="13728"/>
                      <a:pt x="4156" y="13002"/>
                      <a:pt x="4763" y="12549"/>
                    </a:cubicBezTo>
                    <a:cubicBezTo>
                      <a:pt x="4870" y="12466"/>
                      <a:pt x="4811" y="12502"/>
                      <a:pt x="4942" y="12430"/>
                    </a:cubicBezTo>
                    <a:cubicBezTo>
                      <a:pt x="4942" y="12430"/>
                      <a:pt x="5097" y="12252"/>
                      <a:pt x="5097" y="12252"/>
                    </a:cubicBezTo>
                    <a:cubicBezTo>
                      <a:pt x="5108" y="12252"/>
                      <a:pt x="5132" y="12240"/>
                      <a:pt x="5144" y="12240"/>
                    </a:cubicBezTo>
                    <a:cubicBezTo>
                      <a:pt x="5263" y="12216"/>
                      <a:pt x="5358" y="12145"/>
                      <a:pt x="5442" y="12049"/>
                    </a:cubicBezTo>
                    <a:cubicBezTo>
                      <a:pt x="5501" y="12014"/>
                      <a:pt x="5561" y="11978"/>
                      <a:pt x="5620" y="11918"/>
                    </a:cubicBezTo>
                    <a:cubicBezTo>
                      <a:pt x="5966" y="11621"/>
                      <a:pt x="6132" y="11109"/>
                      <a:pt x="6073" y="10561"/>
                    </a:cubicBezTo>
                    <a:cubicBezTo>
                      <a:pt x="6037" y="10168"/>
                      <a:pt x="5787" y="9311"/>
                      <a:pt x="5632" y="8966"/>
                    </a:cubicBezTo>
                    <a:lnTo>
                      <a:pt x="5394" y="9085"/>
                    </a:lnTo>
                    <a:cubicBezTo>
                      <a:pt x="5561" y="9454"/>
                      <a:pt x="5692" y="10204"/>
                      <a:pt x="5728" y="10597"/>
                    </a:cubicBezTo>
                    <a:cubicBezTo>
                      <a:pt x="5739" y="10704"/>
                      <a:pt x="5739" y="10799"/>
                      <a:pt x="5728" y="10906"/>
                    </a:cubicBezTo>
                    <a:cubicBezTo>
                      <a:pt x="5720" y="10985"/>
                      <a:pt x="5652" y="11034"/>
                      <a:pt x="5587" y="11034"/>
                    </a:cubicBezTo>
                    <a:cubicBezTo>
                      <a:pt x="5543" y="11034"/>
                      <a:pt x="5501" y="11013"/>
                      <a:pt x="5478" y="10966"/>
                    </a:cubicBezTo>
                    <a:cubicBezTo>
                      <a:pt x="5406" y="10835"/>
                      <a:pt x="5323" y="10716"/>
                      <a:pt x="5287" y="10680"/>
                    </a:cubicBezTo>
                    <a:cubicBezTo>
                      <a:pt x="5156" y="10573"/>
                      <a:pt x="5061" y="10502"/>
                      <a:pt x="4847" y="10311"/>
                    </a:cubicBezTo>
                    <a:cubicBezTo>
                      <a:pt x="4763" y="10240"/>
                      <a:pt x="4442" y="9954"/>
                      <a:pt x="4358" y="9882"/>
                    </a:cubicBezTo>
                    <a:cubicBezTo>
                      <a:pt x="3858" y="9406"/>
                      <a:pt x="3739" y="9037"/>
                      <a:pt x="3751" y="8347"/>
                    </a:cubicBezTo>
                    <a:lnTo>
                      <a:pt x="3561" y="8335"/>
                    </a:lnTo>
                    <a:lnTo>
                      <a:pt x="3561" y="8335"/>
                    </a:lnTo>
                    <a:cubicBezTo>
                      <a:pt x="3549" y="9120"/>
                      <a:pt x="3882" y="9859"/>
                      <a:pt x="4454" y="10394"/>
                    </a:cubicBezTo>
                    <a:cubicBezTo>
                      <a:pt x="4537" y="10478"/>
                      <a:pt x="4620" y="10561"/>
                      <a:pt x="4716" y="10633"/>
                    </a:cubicBezTo>
                    <a:cubicBezTo>
                      <a:pt x="4918" y="10811"/>
                      <a:pt x="5120" y="10966"/>
                      <a:pt x="5228" y="11180"/>
                    </a:cubicBezTo>
                    <a:cubicBezTo>
                      <a:pt x="5311" y="11347"/>
                      <a:pt x="5275" y="11347"/>
                      <a:pt x="5204" y="11502"/>
                    </a:cubicBezTo>
                    <a:cubicBezTo>
                      <a:pt x="5192" y="11526"/>
                      <a:pt x="5037" y="11716"/>
                      <a:pt x="5025" y="11728"/>
                    </a:cubicBezTo>
                    <a:cubicBezTo>
                      <a:pt x="4942" y="11787"/>
                      <a:pt x="4906" y="11871"/>
                      <a:pt x="4811" y="11918"/>
                    </a:cubicBezTo>
                    <a:cubicBezTo>
                      <a:pt x="4668" y="11990"/>
                      <a:pt x="4656" y="12073"/>
                      <a:pt x="4525" y="12180"/>
                    </a:cubicBezTo>
                    <a:cubicBezTo>
                      <a:pt x="3739" y="12752"/>
                      <a:pt x="3656" y="13895"/>
                      <a:pt x="4108" y="14645"/>
                    </a:cubicBezTo>
                    <a:cubicBezTo>
                      <a:pt x="4573" y="15419"/>
                      <a:pt x="5501" y="15907"/>
                      <a:pt x="6240" y="16252"/>
                    </a:cubicBezTo>
                    <a:cubicBezTo>
                      <a:pt x="6513" y="16383"/>
                      <a:pt x="6823" y="16490"/>
                      <a:pt x="7144" y="16598"/>
                    </a:cubicBezTo>
                    <a:cubicBezTo>
                      <a:pt x="7740" y="16800"/>
                      <a:pt x="7383" y="17098"/>
                      <a:pt x="7752" y="17443"/>
                    </a:cubicBezTo>
                    <a:cubicBezTo>
                      <a:pt x="7787" y="17467"/>
                      <a:pt x="7823" y="17502"/>
                      <a:pt x="7847" y="17526"/>
                    </a:cubicBezTo>
                    <a:cubicBezTo>
                      <a:pt x="8121" y="18026"/>
                      <a:pt x="8287" y="18526"/>
                      <a:pt x="8311" y="19074"/>
                    </a:cubicBezTo>
                    <a:cubicBezTo>
                      <a:pt x="8323" y="19586"/>
                      <a:pt x="8109" y="19896"/>
                      <a:pt x="7930" y="20408"/>
                    </a:cubicBezTo>
                    <a:cubicBezTo>
                      <a:pt x="7847" y="20646"/>
                      <a:pt x="7692" y="20967"/>
                      <a:pt x="7644" y="21217"/>
                    </a:cubicBezTo>
                    <a:cubicBezTo>
                      <a:pt x="6561" y="26813"/>
                      <a:pt x="298" y="31802"/>
                      <a:pt x="1" y="43899"/>
                    </a:cubicBezTo>
                    <a:lnTo>
                      <a:pt x="3573" y="44006"/>
                    </a:lnTo>
                    <a:cubicBezTo>
                      <a:pt x="3775" y="32397"/>
                      <a:pt x="8859" y="27254"/>
                      <a:pt x="9276" y="21229"/>
                    </a:cubicBezTo>
                    <a:cubicBezTo>
                      <a:pt x="9288" y="20991"/>
                      <a:pt x="9419" y="20765"/>
                      <a:pt x="9502" y="20539"/>
                    </a:cubicBezTo>
                    <a:cubicBezTo>
                      <a:pt x="9609" y="20229"/>
                      <a:pt x="9728" y="19908"/>
                      <a:pt x="9800" y="19574"/>
                    </a:cubicBezTo>
                    <a:cubicBezTo>
                      <a:pt x="9800" y="19562"/>
                      <a:pt x="9800" y="19562"/>
                      <a:pt x="9800" y="19550"/>
                    </a:cubicBezTo>
                    <a:cubicBezTo>
                      <a:pt x="9835" y="19348"/>
                      <a:pt x="9859" y="19134"/>
                      <a:pt x="9859" y="18919"/>
                    </a:cubicBezTo>
                    <a:cubicBezTo>
                      <a:pt x="9835" y="18003"/>
                      <a:pt x="9311" y="17193"/>
                      <a:pt x="8823" y="16419"/>
                    </a:cubicBezTo>
                    <a:cubicBezTo>
                      <a:pt x="8537" y="15990"/>
                      <a:pt x="8264" y="15562"/>
                      <a:pt x="8073" y="15121"/>
                    </a:cubicBezTo>
                    <a:cubicBezTo>
                      <a:pt x="7895" y="14764"/>
                      <a:pt x="7978" y="14693"/>
                      <a:pt x="7990" y="14490"/>
                    </a:cubicBezTo>
                    <a:cubicBezTo>
                      <a:pt x="8025" y="14050"/>
                      <a:pt x="8311" y="13716"/>
                      <a:pt x="8716" y="13562"/>
                    </a:cubicBezTo>
                    <a:cubicBezTo>
                      <a:pt x="8977" y="13467"/>
                      <a:pt x="9261" y="13404"/>
                      <a:pt x="9537" y="13404"/>
                    </a:cubicBezTo>
                    <a:cubicBezTo>
                      <a:pt x="9713" y="13404"/>
                      <a:pt x="9887" y="13430"/>
                      <a:pt x="10050" y="13490"/>
                    </a:cubicBezTo>
                    <a:cubicBezTo>
                      <a:pt x="10585" y="13681"/>
                      <a:pt x="11097" y="13954"/>
                      <a:pt x="11657" y="14050"/>
                    </a:cubicBezTo>
                    <a:cubicBezTo>
                      <a:pt x="12252" y="14145"/>
                      <a:pt x="12669" y="14193"/>
                      <a:pt x="13276" y="14193"/>
                    </a:cubicBezTo>
                    <a:cubicBezTo>
                      <a:pt x="13931" y="14193"/>
                      <a:pt x="14598" y="14002"/>
                      <a:pt x="14717" y="13597"/>
                    </a:cubicBezTo>
                    <a:cubicBezTo>
                      <a:pt x="14764" y="13442"/>
                      <a:pt x="14753" y="13419"/>
                      <a:pt x="14741" y="13288"/>
                    </a:cubicBezTo>
                    <a:lnTo>
                      <a:pt x="14741" y="13133"/>
                    </a:lnTo>
                    <a:cubicBezTo>
                      <a:pt x="14812" y="12978"/>
                      <a:pt x="15026" y="12847"/>
                      <a:pt x="15229" y="12835"/>
                    </a:cubicBezTo>
                    <a:cubicBezTo>
                      <a:pt x="15348" y="12835"/>
                      <a:pt x="15455" y="12835"/>
                      <a:pt x="15586" y="12847"/>
                    </a:cubicBezTo>
                    <a:cubicBezTo>
                      <a:pt x="15684" y="12860"/>
                      <a:pt x="15785" y="12870"/>
                      <a:pt x="15889" y="12870"/>
                    </a:cubicBezTo>
                    <a:cubicBezTo>
                      <a:pt x="15974" y="12870"/>
                      <a:pt x="16060" y="12863"/>
                      <a:pt x="16146" y="12847"/>
                    </a:cubicBezTo>
                    <a:cubicBezTo>
                      <a:pt x="16717" y="12752"/>
                      <a:pt x="17158" y="12204"/>
                      <a:pt x="17146" y="11633"/>
                    </a:cubicBezTo>
                    <a:cubicBezTo>
                      <a:pt x="17146" y="11585"/>
                      <a:pt x="17146" y="11537"/>
                      <a:pt x="17146" y="11490"/>
                    </a:cubicBezTo>
                    <a:cubicBezTo>
                      <a:pt x="17134" y="11395"/>
                      <a:pt x="17122" y="11311"/>
                      <a:pt x="17146" y="11240"/>
                    </a:cubicBezTo>
                    <a:cubicBezTo>
                      <a:pt x="17169" y="11145"/>
                      <a:pt x="17241" y="11061"/>
                      <a:pt x="17324" y="10966"/>
                    </a:cubicBezTo>
                    <a:cubicBezTo>
                      <a:pt x="17348" y="10930"/>
                      <a:pt x="17384" y="10895"/>
                      <a:pt x="17408" y="10871"/>
                    </a:cubicBezTo>
                    <a:cubicBezTo>
                      <a:pt x="17562" y="10668"/>
                      <a:pt x="17586" y="10573"/>
                      <a:pt x="17634" y="10335"/>
                    </a:cubicBezTo>
                    <a:cubicBezTo>
                      <a:pt x="18122" y="9704"/>
                      <a:pt x="18955" y="9001"/>
                      <a:pt x="19753" y="8918"/>
                    </a:cubicBezTo>
                    <a:cubicBezTo>
                      <a:pt x="19872" y="8906"/>
                      <a:pt x="20003" y="8906"/>
                      <a:pt x="20134" y="8894"/>
                    </a:cubicBezTo>
                    <a:cubicBezTo>
                      <a:pt x="20468" y="8882"/>
                      <a:pt x="20801" y="8870"/>
                      <a:pt x="21122" y="8728"/>
                    </a:cubicBezTo>
                    <a:cubicBezTo>
                      <a:pt x="21420" y="8609"/>
                      <a:pt x="21670" y="8323"/>
                      <a:pt x="21753" y="8013"/>
                    </a:cubicBezTo>
                    <a:cubicBezTo>
                      <a:pt x="21813" y="7811"/>
                      <a:pt x="21777" y="7620"/>
                      <a:pt x="21682" y="7454"/>
                    </a:cubicBezTo>
                    <a:cubicBezTo>
                      <a:pt x="21682" y="7299"/>
                      <a:pt x="21718" y="7120"/>
                      <a:pt x="21789" y="6906"/>
                    </a:cubicBezTo>
                    <a:cubicBezTo>
                      <a:pt x="21837" y="6751"/>
                      <a:pt x="21980" y="6632"/>
                      <a:pt x="22111" y="6501"/>
                    </a:cubicBezTo>
                    <a:cubicBezTo>
                      <a:pt x="22158" y="6453"/>
                      <a:pt x="22206" y="6418"/>
                      <a:pt x="22242" y="6370"/>
                    </a:cubicBezTo>
                    <a:cubicBezTo>
                      <a:pt x="22742" y="5870"/>
                      <a:pt x="22968" y="5144"/>
                      <a:pt x="22884" y="4441"/>
                    </a:cubicBezTo>
                    <a:lnTo>
                      <a:pt x="22742" y="4418"/>
                    </a:lnTo>
                    <a:lnTo>
                      <a:pt x="22742" y="4418"/>
                    </a:lnTo>
                    <a:cubicBezTo>
                      <a:pt x="22825" y="5025"/>
                      <a:pt x="22611" y="5584"/>
                      <a:pt x="22265" y="6025"/>
                    </a:cubicBezTo>
                    <a:cubicBezTo>
                      <a:pt x="22230" y="6061"/>
                      <a:pt x="21980" y="6334"/>
                      <a:pt x="21944" y="6370"/>
                    </a:cubicBezTo>
                    <a:cubicBezTo>
                      <a:pt x="21789" y="6513"/>
                      <a:pt x="21539" y="6561"/>
                      <a:pt x="21456" y="6787"/>
                    </a:cubicBezTo>
                    <a:cubicBezTo>
                      <a:pt x="21420" y="6894"/>
                      <a:pt x="21384" y="7013"/>
                      <a:pt x="21360" y="7144"/>
                    </a:cubicBezTo>
                    <a:cubicBezTo>
                      <a:pt x="21289" y="7096"/>
                      <a:pt x="21206" y="7061"/>
                      <a:pt x="21134" y="7025"/>
                    </a:cubicBezTo>
                    <a:cubicBezTo>
                      <a:pt x="21075" y="7001"/>
                      <a:pt x="21015" y="6977"/>
                      <a:pt x="20968" y="6942"/>
                    </a:cubicBezTo>
                    <a:cubicBezTo>
                      <a:pt x="20801" y="6858"/>
                      <a:pt x="20658" y="6692"/>
                      <a:pt x="20706" y="6573"/>
                    </a:cubicBezTo>
                    <a:cubicBezTo>
                      <a:pt x="20741" y="6477"/>
                      <a:pt x="20860" y="6430"/>
                      <a:pt x="21051" y="6370"/>
                    </a:cubicBezTo>
                    <a:cubicBezTo>
                      <a:pt x="21218" y="6323"/>
                      <a:pt x="21420" y="6263"/>
                      <a:pt x="21551" y="6108"/>
                    </a:cubicBezTo>
                    <a:cubicBezTo>
                      <a:pt x="21789" y="5822"/>
                      <a:pt x="21694" y="5430"/>
                      <a:pt x="21349" y="4953"/>
                    </a:cubicBezTo>
                    <a:cubicBezTo>
                      <a:pt x="21206" y="4751"/>
                      <a:pt x="21146" y="4572"/>
                      <a:pt x="21122" y="4441"/>
                    </a:cubicBezTo>
                    <a:lnTo>
                      <a:pt x="21015" y="4358"/>
                    </a:lnTo>
                    <a:lnTo>
                      <a:pt x="21015" y="4358"/>
                    </a:lnTo>
                    <a:cubicBezTo>
                      <a:pt x="21051" y="4668"/>
                      <a:pt x="21206" y="5108"/>
                      <a:pt x="21301" y="5227"/>
                    </a:cubicBezTo>
                    <a:cubicBezTo>
                      <a:pt x="21408" y="5382"/>
                      <a:pt x="21456" y="5680"/>
                      <a:pt x="21289" y="5882"/>
                    </a:cubicBezTo>
                    <a:cubicBezTo>
                      <a:pt x="21218" y="5953"/>
                      <a:pt x="21087" y="6001"/>
                      <a:pt x="20944" y="6049"/>
                    </a:cubicBezTo>
                    <a:cubicBezTo>
                      <a:pt x="20729" y="6108"/>
                      <a:pt x="20479" y="6192"/>
                      <a:pt x="20384" y="6442"/>
                    </a:cubicBezTo>
                    <a:cubicBezTo>
                      <a:pt x="20301" y="6656"/>
                      <a:pt x="20372" y="6858"/>
                      <a:pt x="20515" y="7025"/>
                    </a:cubicBezTo>
                    <a:cubicBezTo>
                      <a:pt x="20471" y="7026"/>
                      <a:pt x="20427" y="7027"/>
                      <a:pt x="20382" y="7027"/>
                    </a:cubicBezTo>
                    <a:cubicBezTo>
                      <a:pt x="20032" y="7027"/>
                      <a:pt x="19677" y="6981"/>
                      <a:pt x="19360" y="6823"/>
                    </a:cubicBezTo>
                    <a:cubicBezTo>
                      <a:pt x="18967" y="6608"/>
                      <a:pt x="17943" y="5168"/>
                      <a:pt x="17741" y="4775"/>
                    </a:cubicBezTo>
                    <a:lnTo>
                      <a:pt x="17562" y="4799"/>
                    </a:lnTo>
                    <a:cubicBezTo>
                      <a:pt x="17789" y="5263"/>
                      <a:pt x="18574" y="6715"/>
                      <a:pt x="19194" y="7061"/>
                    </a:cubicBezTo>
                    <a:cubicBezTo>
                      <a:pt x="19575" y="7263"/>
                      <a:pt x="20015" y="7370"/>
                      <a:pt x="20408" y="7370"/>
                    </a:cubicBezTo>
                    <a:cubicBezTo>
                      <a:pt x="20587" y="7370"/>
                      <a:pt x="20765" y="7370"/>
                      <a:pt x="20932" y="7358"/>
                    </a:cubicBezTo>
                    <a:cubicBezTo>
                      <a:pt x="20944" y="7358"/>
                      <a:pt x="20968" y="7346"/>
                      <a:pt x="20991" y="7346"/>
                    </a:cubicBezTo>
                    <a:cubicBezTo>
                      <a:pt x="21134" y="7406"/>
                      <a:pt x="21265" y="7477"/>
                      <a:pt x="21349" y="7573"/>
                    </a:cubicBezTo>
                    <a:cubicBezTo>
                      <a:pt x="21360" y="7668"/>
                      <a:pt x="21384" y="7763"/>
                      <a:pt x="21432" y="7858"/>
                    </a:cubicBezTo>
                    <a:cubicBezTo>
                      <a:pt x="21432" y="7882"/>
                      <a:pt x="21420" y="7906"/>
                      <a:pt x="21420" y="7930"/>
                    </a:cubicBezTo>
                    <a:cubicBezTo>
                      <a:pt x="21360" y="8132"/>
                      <a:pt x="21194" y="8323"/>
                      <a:pt x="20991" y="8418"/>
                    </a:cubicBezTo>
                    <a:cubicBezTo>
                      <a:pt x="20729" y="8525"/>
                      <a:pt x="20432" y="8537"/>
                      <a:pt x="20122" y="8549"/>
                    </a:cubicBezTo>
                    <a:cubicBezTo>
                      <a:pt x="19991" y="8561"/>
                      <a:pt x="19848" y="8561"/>
                      <a:pt x="19717" y="8573"/>
                    </a:cubicBezTo>
                    <a:cubicBezTo>
                      <a:pt x="18979" y="8656"/>
                      <a:pt x="18182" y="9061"/>
                      <a:pt x="17658" y="9573"/>
                    </a:cubicBezTo>
                    <a:cubicBezTo>
                      <a:pt x="17634" y="9406"/>
                      <a:pt x="17562" y="9263"/>
                      <a:pt x="17491" y="9097"/>
                    </a:cubicBezTo>
                    <a:cubicBezTo>
                      <a:pt x="17451" y="9026"/>
                      <a:pt x="17445" y="8931"/>
                      <a:pt x="17394" y="8931"/>
                    </a:cubicBezTo>
                    <a:cubicBezTo>
                      <a:pt x="17384" y="8931"/>
                      <a:pt x="17373" y="8934"/>
                      <a:pt x="17360" y="8942"/>
                    </a:cubicBezTo>
                    <a:cubicBezTo>
                      <a:pt x="17277" y="8978"/>
                      <a:pt x="17241" y="9085"/>
                      <a:pt x="17277" y="9168"/>
                    </a:cubicBezTo>
                    <a:cubicBezTo>
                      <a:pt x="17396" y="9406"/>
                      <a:pt x="17431" y="9680"/>
                      <a:pt x="17384" y="9942"/>
                    </a:cubicBezTo>
                    <a:cubicBezTo>
                      <a:pt x="17372" y="9954"/>
                      <a:pt x="17372" y="9978"/>
                      <a:pt x="17372" y="10002"/>
                    </a:cubicBezTo>
                    <a:cubicBezTo>
                      <a:pt x="17336" y="10180"/>
                      <a:pt x="17336" y="10228"/>
                      <a:pt x="17229" y="10371"/>
                    </a:cubicBezTo>
                    <a:cubicBezTo>
                      <a:pt x="17205" y="10406"/>
                      <a:pt x="17086" y="10561"/>
                      <a:pt x="17062" y="10585"/>
                    </a:cubicBezTo>
                    <a:cubicBezTo>
                      <a:pt x="16967" y="10704"/>
                      <a:pt x="16860" y="10823"/>
                      <a:pt x="16812" y="10990"/>
                    </a:cubicBezTo>
                    <a:cubicBezTo>
                      <a:pt x="16777" y="11121"/>
                      <a:pt x="16788" y="11252"/>
                      <a:pt x="16788" y="11371"/>
                    </a:cubicBezTo>
                    <a:cubicBezTo>
                      <a:pt x="16800" y="11406"/>
                      <a:pt x="16800" y="11454"/>
                      <a:pt x="16800" y="11490"/>
                    </a:cubicBezTo>
                    <a:cubicBezTo>
                      <a:pt x="16812" y="11895"/>
                      <a:pt x="16479" y="12288"/>
                      <a:pt x="16086" y="12359"/>
                    </a:cubicBezTo>
                    <a:cubicBezTo>
                      <a:pt x="16026" y="12369"/>
                      <a:pt x="15961" y="12373"/>
                      <a:pt x="15894" y="12373"/>
                    </a:cubicBezTo>
                    <a:cubicBezTo>
                      <a:pt x="15802" y="12373"/>
                      <a:pt x="15706" y="12366"/>
                      <a:pt x="15610" y="12359"/>
                    </a:cubicBezTo>
                    <a:cubicBezTo>
                      <a:pt x="15479" y="12347"/>
                      <a:pt x="15348" y="12335"/>
                      <a:pt x="15217" y="12335"/>
                    </a:cubicBezTo>
                    <a:cubicBezTo>
                      <a:pt x="15086" y="12347"/>
                      <a:pt x="14955" y="12371"/>
                      <a:pt x="14824" y="12430"/>
                    </a:cubicBezTo>
                    <a:cubicBezTo>
                      <a:pt x="14919" y="12323"/>
                      <a:pt x="15050" y="12216"/>
                      <a:pt x="15241" y="12109"/>
                    </a:cubicBezTo>
                    <a:cubicBezTo>
                      <a:pt x="15288" y="12085"/>
                      <a:pt x="15336" y="12061"/>
                      <a:pt x="15395" y="12038"/>
                    </a:cubicBezTo>
                    <a:cubicBezTo>
                      <a:pt x="15622" y="11918"/>
                      <a:pt x="15872" y="11799"/>
                      <a:pt x="16050" y="11585"/>
                    </a:cubicBezTo>
                    <a:cubicBezTo>
                      <a:pt x="16181" y="11430"/>
                      <a:pt x="16241" y="11240"/>
                      <a:pt x="16241" y="11049"/>
                    </a:cubicBezTo>
                    <a:lnTo>
                      <a:pt x="16134" y="10906"/>
                    </a:lnTo>
                    <a:cubicBezTo>
                      <a:pt x="16134" y="11025"/>
                      <a:pt x="16026" y="11371"/>
                      <a:pt x="15955" y="11454"/>
                    </a:cubicBezTo>
                    <a:cubicBezTo>
                      <a:pt x="15812" y="11621"/>
                      <a:pt x="15598" y="11728"/>
                      <a:pt x="15384" y="11835"/>
                    </a:cubicBezTo>
                    <a:cubicBezTo>
                      <a:pt x="15324" y="11871"/>
                      <a:pt x="15074" y="11942"/>
                      <a:pt x="15014" y="11966"/>
                    </a:cubicBezTo>
                    <a:cubicBezTo>
                      <a:pt x="14895" y="12026"/>
                      <a:pt x="14800" y="12073"/>
                      <a:pt x="14717" y="12133"/>
                    </a:cubicBezTo>
                    <a:cubicBezTo>
                      <a:pt x="14644" y="12177"/>
                      <a:pt x="14559" y="12199"/>
                      <a:pt x="14473" y="12199"/>
                    </a:cubicBezTo>
                    <a:cubicBezTo>
                      <a:pt x="14350" y="12199"/>
                      <a:pt x="14225" y="12153"/>
                      <a:pt x="14133" y="12061"/>
                    </a:cubicBezTo>
                    <a:cubicBezTo>
                      <a:pt x="13871" y="11787"/>
                      <a:pt x="13693" y="11442"/>
                      <a:pt x="13740" y="10966"/>
                    </a:cubicBezTo>
                    <a:cubicBezTo>
                      <a:pt x="13669" y="10966"/>
                      <a:pt x="13598" y="10954"/>
                      <a:pt x="13526" y="10954"/>
                    </a:cubicBezTo>
                    <a:cubicBezTo>
                      <a:pt x="13419" y="11228"/>
                      <a:pt x="13502" y="11549"/>
                      <a:pt x="13633" y="11823"/>
                    </a:cubicBezTo>
                    <a:cubicBezTo>
                      <a:pt x="13157" y="11645"/>
                      <a:pt x="12717" y="11371"/>
                      <a:pt x="12359" y="11014"/>
                    </a:cubicBezTo>
                    <a:cubicBezTo>
                      <a:pt x="12264" y="10918"/>
                      <a:pt x="12169" y="10811"/>
                      <a:pt x="12145" y="10680"/>
                    </a:cubicBezTo>
                    <a:cubicBezTo>
                      <a:pt x="12121" y="10704"/>
                      <a:pt x="12086" y="10728"/>
                      <a:pt x="12050" y="10728"/>
                    </a:cubicBezTo>
                    <a:cubicBezTo>
                      <a:pt x="12431" y="11383"/>
                      <a:pt x="13074" y="11883"/>
                      <a:pt x="13812" y="12109"/>
                    </a:cubicBezTo>
                    <a:cubicBezTo>
                      <a:pt x="13919" y="12276"/>
                      <a:pt x="14038" y="12430"/>
                      <a:pt x="14157" y="12597"/>
                    </a:cubicBezTo>
                    <a:cubicBezTo>
                      <a:pt x="14241" y="12716"/>
                      <a:pt x="14312" y="12847"/>
                      <a:pt x="14372" y="12978"/>
                    </a:cubicBezTo>
                    <a:cubicBezTo>
                      <a:pt x="14372" y="13002"/>
                      <a:pt x="14372" y="13038"/>
                      <a:pt x="14395" y="13061"/>
                    </a:cubicBezTo>
                    <a:cubicBezTo>
                      <a:pt x="14395" y="13157"/>
                      <a:pt x="14395" y="13240"/>
                      <a:pt x="14372" y="13311"/>
                    </a:cubicBezTo>
                    <a:cubicBezTo>
                      <a:pt x="14264" y="13681"/>
                      <a:pt x="13645" y="13704"/>
                      <a:pt x="13467" y="13704"/>
                    </a:cubicBezTo>
                    <a:cubicBezTo>
                      <a:pt x="12681" y="13704"/>
                      <a:pt x="11907" y="13573"/>
                      <a:pt x="11157" y="13311"/>
                    </a:cubicBezTo>
                    <a:cubicBezTo>
                      <a:pt x="11014" y="13252"/>
                      <a:pt x="10859" y="13192"/>
                      <a:pt x="10704" y="13133"/>
                    </a:cubicBezTo>
                    <a:cubicBezTo>
                      <a:pt x="10192" y="12930"/>
                      <a:pt x="9657" y="12728"/>
                      <a:pt x="9085" y="12728"/>
                    </a:cubicBezTo>
                    <a:lnTo>
                      <a:pt x="9073" y="12728"/>
                    </a:lnTo>
                    <a:cubicBezTo>
                      <a:pt x="8930" y="12728"/>
                      <a:pt x="8787" y="12740"/>
                      <a:pt x="8657" y="12776"/>
                    </a:cubicBezTo>
                    <a:cubicBezTo>
                      <a:pt x="8634" y="12782"/>
                      <a:pt x="8613" y="12785"/>
                      <a:pt x="8592" y="12785"/>
                    </a:cubicBezTo>
                    <a:cubicBezTo>
                      <a:pt x="8411" y="12785"/>
                      <a:pt x="8289" y="12568"/>
                      <a:pt x="8406" y="12419"/>
                    </a:cubicBezTo>
                    <a:cubicBezTo>
                      <a:pt x="8406" y="12407"/>
                      <a:pt x="8406" y="12407"/>
                      <a:pt x="8406" y="12407"/>
                    </a:cubicBezTo>
                    <a:cubicBezTo>
                      <a:pt x="8537" y="12288"/>
                      <a:pt x="8645" y="12168"/>
                      <a:pt x="8740" y="12038"/>
                    </a:cubicBezTo>
                    <a:cubicBezTo>
                      <a:pt x="8895" y="11883"/>
                      <a:pt x="9061" y="11752"/>
                      <a:pt x="9204" y="11633"/>
                    </a:cubicBezTo>
                    <a:cubicBezTo>
                      <a:pt x="9740" y="11228"/>
                      <a:pt x="10347" y="10918"/>
                      <a:pt x="10931" y="10609"/>
                    </a:cubicBezTo>
                    <a:cubicBezTo>
                      <a:pt x="11335" y="10394"/>
                      <a:pt x="11752" y="10180"/>
                      <a:pt x="12145" y="9930"/>
                    </a:cubicBezTo>
                    <a:cubicBezTo>
                      <a:pt x="12990" y="9406"/>
                      <a:pt x="14062" y="8501"/>
                      <a:pt x="14300" y="7239"/>
                    </a:cubicBezTo>
                    <a:cubicBezTo>
                      <a:pt x="14383" y="6727"/>
                      <a:pt x="14336" y="6192"/>
                      <a:pt x="14157" y="5668"/>
                    </a:cubicBezTo>
                    <a:cubicBezTo>
                      <a:pt x="14169" y="5668"/>
                      <a:pt x="14169" y="5656"/>
                      <a:pt x="14169" y="5656"/>
                    </a:cubicBezTo>
                    <a:cubicBezTo>
                      <a:pt x="14574" y="4787"/>
                      <a:pt x="14693" y="4037"/>
                      <a:pt x="14574" y="3036"/>
                    </a:cubicBezTo>
                    <a:cubicBezTo>
                      <a:pt x="14563" y="2948"/>
                      <a:pt x="14490" y="2880"/>
                      <a:pt x="14404" y="2880"/>
                    </a:cubicBezTo>
                    <a:cubicBezTo>
                      <a:pt x="14397" y="2880"/>
                      <a:pt x="14390" y="2881"/>
                      <a:pt x="14383" y="2882"/>
                    </a:cubicBezTo>
                    <a:cubicBezTo>
                      <a:pt x="14288" y="2894"/>
                      <a:pt x="14395" y="3036"/>
                      <a:pt x="14407" y="3132"/>
                    </a:cubicBezTo>
                    <a:cubicBezTo>
                      <a:pt x="14502" y="3953"/>
                      <a:pt x="14300" y="4548"/>
                      <a:pt x="13991" y="5239"/>
                    </a:cubicBezTo>
                    <a:cubicBezTo>
                      <a:pt x="13752" y="4739"/>
                      <a:pt x="13395" y="4251"/>
                      <a:pt x="12943" y="3822"/>
                    </a:cubicBezTo>
                    <a:cubicBezTo>
                      <a:pt x="12276" y="3167"/>
                      <a:pt x="11395" y="2513"/>
                      <a:pt x="10609" y="2048"/>
                    </a:cubicBezTo>
                    <a:cubicBezTo>
                      <a:pt x="10585" y="2024"/>
                      <a:pt x="10550" y="2012"/>
                      <a:pt x="10514" y="2001"/>
                    </a:cubicBezTo>
                    <a:cubicBezTo>
                      <a:pt x="10288" y="1822"/>
                      <a:pt x="10335" y="1393"/>
                      <a:pt x="10454" y="1084"/>
                    </a:cubicBezTo>
                    <a:lnTo>
                      <a:pt x="10490" y="977"/>
                    </a:lnTo>
                    <a:cubicBezTo>
                      <a:pt x="10609" y="679"/>
                      <a:pt x="10728" y="346"/>
                      <a:pt x="10681" y="12"/>
                    </a:cubicBezTo>
                    <a:lnTo>
                      <a:pt x="1052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9" name="Google Shape;13429;p35"/>
              <p:cNvSpPr/>
              <p:nvPr/>
            </p:nvSpPr>
            <p:spPr>
              <a:xfrm>
                <a:off x="-5988054" y="1528323"/>
                <a:ext cx="992861" cy="517458"/>
              </a:xfrm>
              <a:custGeom>
                <a:avLst/>
                <a:gdLst/>
                <a:ahLst/>
                <a:cxnLst/>
                <a:rect l="l" t="t" r="r" b="b"/>
                <a:pathLst>
                  <a:path w="12253" h="6386" extrusionOk="0">
                    <a:moveTo>
                      <a:pt x="6248" y="1"/>
                    </a:moveTo>
                    <a:cubicBezTo>
                      <a:pt x="6226" y="1"/>
                      <a:pt x="6203" y="4"/>
                      <a:pt x="6180" y="12"/>
                    </a:cubicBezTo>
                    <a:cubicBezTo>
                      <a:pt x="5942" y="84"/>
                      <a:pt x="5739" y="227"/>
                      <a:pt x="5513" y="298"/>
                    </a:cubicBezTo>
                    <a:cubicBezTo>
                      <a:pt x="5331" y="355"/>
                      <a:pt x="5138" y="477"/>
                      <a:pt x="4954" y="477"/>
                    </a:cubicBezTo>
                    <a:cubicBezTo>
                      <a:pt x="4946" y="477"/>
                      <a:pt x="4938" y="477"/>
                      <a:pt x="4930" y="477"/>
                    </a:cubicBezTo>
                    <a:cubicBezTo>
                      <a:pt x="4751" y="477"/>
                      <a:pt x="4596" y="381"/>
                      <a:pt x="4430" y="381"/>
                    </a:cubicBezTo>
                    <a:cubicBezTo>
                      <a:pt x="4108" y="381"/>
                      <a:pt x="3644" y="429"/>
                      <a:pt x="3501" y="738"/>
                    </a:cubicBezTo>
                    <a:cubicBezTo>
                      <a:pt x="3378" y="1004"/>
                      <a:pt x="3300" y="1148"/>
                      <a:pt x="3081" y="1148"/>
                    </a:cubicBezTo>
                    <a:cubicBezTo>
                      <a:pt x="3025" y="1148"/>
                      <a:pt x="2960" y="1139"/>
                      <a:pt x="2882" y="1119"/>
                    </a:cubicBezTo>
                    <a:cubicBezTo>
                      <a:pt x="2811" y="1103"/>
                      <a:pt x="2751" y="1095"/>
                      <a:pt x="2700" y="1095"/>
                    </a:cubicBezTo>
                    <a:cubicBezTo>
                      <a:pt x="2383" y="1095"/>
                      <a:pt x="2403" y="1387"/>
                      <a:pt x="2168" y="1643"/>
                    </a:cubicBezTo>
                    <a:cubicBezTo>
                      <a:pt x="1929" y="1929"/>
                      <a:pt x="1489" y="2096"/>
                      <a:pt x="1203" y="2346"/>
                    </a:cubicBezTo>
                    <a:cubicBezTo>
                      <a:pt x="917" y="2608"/>
                      <a:pt x="715" y="2929"/>
                      <a:pt x="358" y="3084"/>
                    </a:cubicBezTo>
                    <a:cubicBezTo>
                      <a:pt x="1" y="3227"/>
                      <a:pt x="13" y="3394"/>
                      <a:pt x="251" y="3667"/>
                    </a:cubicBezTo>
                    <a:cubicBezTo>
                      <a:pt x="358" y="3775"/>
                      <a:pt x="477" y="3894"/>
                      <a:pt x="453" y="4060"/>
                    </a:cubicBezTo>
                    <a:cubicBezTo>
                      <a:pt x="417" y="4239"/>
                      <a:pt x="263" y="4453"/>
                      <a:pt x="358" y="4644"/>
                    </a:cubicBezTo>
                    <a:cubicBezTo>
                      <a:pt x="453" y="4810"/>
                      <a:pt x="691" y="4846"/>
                      <a:pt x="834" y="4929"/>
                    </a:cubicBezTo>
                    <a:cubicBezTo>
                      <a:pt x="1025" y="5037"/>
                      <a:pt x="1072" y="5275"/>
                      <a:pt x="1227" y="5418"/>
                    </a:cubicBezTo>
                    <a:cubicBezTo>
                      <a:pt x="1417" y="5596"/>
                      <a:pt x="1715" y="5501"/>
                      <a:pt x="1941" y="5584"/>
                    </a:cubicBezTo>
                    <a:cubicBezTo>
                      <a:pt x="2251" y="5691"/>
                      <a:pt x="2572" y="5763"/>
                      <a:pt x="2894" y="5846"/>
                    </a:cubicBezTo>
                    <a:cubicBezTo>
                      <a:pt x="3062" y="5893"/>
                      <a:pt x="3222" y="5899"/>
                      <a:pt x="3383" y="5899"/>
                    </a:cubicBezTo>
                    <a:cubicBezTo>
                      <a:pt x="3431" y="5899"/>
                      <a:pt x="3478" y="5898"/>
                      <a:pt x="3526" y="5898"/>
                    </a:cubicBezTo>
                    <a:cubicBezTo>
                      <a:pt x="3604" y="5898"/>
                      <a:pt x="3683" y="5899"/>
                      <a:pt x="3763" y="5906"/>
                    </a:cubicBezTo>
                    <a:cubicBezTo>
                      <a:pt x="3791" y="5909"/>
                      <a:pt x="3821" y="5910"/>
                      <a:pt x="3852" y="5910"/>
                    </a:cubicBezTo>
                    <a:cubicBezTo>
                      <a:pt x="3952" y="5910"/>
                      <a:pt x="4065" y="5898"/>
                      <a:pt x="4175" y="5898"/>
                    </a:cubicBezTo>
                    <a:cubicBezTo>
                      <a:pt x="4307" y="5898"/>
                      <a:pt x="4434" y="5915"/>
                      <a:pt x="4525" y="5989"/>
                    </a:cubicBezTo>
                    <a:cubicBezTo>
                      <a:pt x="4668" y="6096"/>
                      <a:pt x="4751" y="6287"/>
                      <a:pt x="4930" y="6358"/>
                    </a:cubicBezTo>
                    <a:cubicBezTo>
                      <a:pt x="4972" y="6378"/>
                      <a:pt x="5038" y="6386"/>
                      <a:pt x="5114" y="6386"/>
                    </a:cubicBezTo>
                    <a:cubicBezTo>
                      <a:pt x="5316" y="6386"/>
                      <a:pt x="5591" y="6330"/>
                      <a:pt x="5704" y="6287"/>
                    </a:cubicBezTo>
                    <a:cubicBezTo>
                      <a:pt x="5894" y="6227"/>
                      <a:pt x="6001" y="6037"/>
                      <a:pt x="6180" y="5965"/>
                    </a:cubicBezTo>
                    <a:cubicBezTo>
                      <a:pt x="6206" y="5955"/>
                      <a:pt x="6233" y="5951"/>
                      <a:pt x="6259" y="5951"/>
                    </a:cubicBezTo>
                    <a:cubicBezTo>
                      <a:pt x="6419" y="5951"/>
                      <a:pt x="6569" y="6120"/>
                      <a:pt x="6692" y="6192"/>
                    </a:cubicBezTo>
                    <a:cubicBezTo>
                      <a:pt x="6755" y="6229"/>
                      <a:pt x="6814" y="6244"/>
                      <a:pt x="6870" y="6244"/>
                    </a:cubicBezTo>
                    <a:cubicBezTo>
                      <a:pt x="6993" y="6244"/>
                      <a:pt x="7105" y="6170"/>
                      <a:pt x="7228" y="6096"/>
                    </a:cubicBezTo>
                    <a:cubicBezTo>
                      <a:pt x="7333" y="6033"/>
                      <a:pt x="7424" y="6010"/>
                      <a:pt x="7511" y="6010"/>
                    </a:cubicBezTo>
                    <a:cubicBezTo>
                      <a:pt x="7669" y="6010"/>
                      <a:pt x="7814" y="6086"/>
                      <a:pt x="8014" y="6132"/>
                    </a:cubicBezTo>
                    <a:cubicBezTo>
                      <a:pt x="8215" y="6177"/>
                      <a:pt x="8523" y="6264"/>
                      <a:pt x="8747" y="6264"/>
                    </a:cubicBezTo>
                    <a:cubicBezTo>
                      <a:pt x="8761" y="6264"/>
                      <a:pt x="8774" y="6264"/>
                      <a:pt x="8787" y="6263"/>
                    </a:cubicBezTo>
                    <a:cubicBezTo>
                      <a:pt x="8966" y="6239"/>
                      <a:pt x="9085" y="6049"/>
                      <a:pt x="9216" y="5941"/>
                    </a:cubicBezTo>
                    <a:cubicBezTo>
                      <a:pt x="9281" y="5894"/>
                      <a:pt x="9345" y="5876"/>
                      <a:pt x="9410" y="5876"/>
                    </a:cubicBezTo>
                    <a:cubicBezTo>
                      <a:pt x="9525" y="5876"/>
                      <a:pt x="9642" y="5932"/>
                      <a:pt x="9764" y="5977"/>
                    </a:cubicBezTo>
                    <a:cubicBezTo>
                      <a:pt x="9851" y="6015"/>
                      <a:pt x="9943" y="6029"/>
                      <a:pt x="10037" y="6029"/>
                    </a:cubicBezTo>
                    <a:cubicBezTo>
                      <a:pt x="10211" y="6029"/>
                      <a:pt x="10391" y="5980"/>
                      <a:pt x="10561" y="5941"/>
                    </a:cubicBezTo>
                    <a:cubicBezTo>
                      <a:pt x="10776" y="5894"/>
                      <a:pt x="10835" y="5763"/>
                      <a:pt x="10931" y="5572"/>
                    </a:cubicBezTo>
                    <a:cubicBezTo>
                      <a:pt x="11026" y="5370"/>
                      <a:pt x="11121" y="5299"/>
                      <a:pt x="11347" y="5215"/>
                    </a:cubicBezTo>
                    <a:cubicBezTo>
                      <a:pt x="11835" y="5037"/>
                      <a:pt x="12157" y="4501"/>
                      <a:pt x="12228" y="3989"/>
                    </a:cubicBezTo>
                    <a:cubicBezTo>
                      <a:pt x="12252" y="3739"/>
                      <a:pt x="12074" y="3525"/>
                      <a:pt x="12050" y="3274"/>
                    </a:cubicBezTo>
                    <a:cubicBezTo>
                      <a:pt x="12026" y="3024"/>
                      <a:pt x="12050" y="2786"/>
                      <a:pt x="11800" y="2643"/>
                    </a:cubicBezTo>
                    <a:cubicBezTo>
                      <a:pt x="11609" y="2536"/>
                      <a:pt x="11407" y="2477"/>
                      <a:pt x="11312" y="2262"/>
                    </a:cubicBezTo>
                    <a:cubicBezTo>
                      <a:pt x="11204" y="2036"/>
                      <a:pt x="11157" y="1810"/>
                      <a:pt x="10871" y="1762"/>
                    </a:cubicBezTo>
                    <a:cubicBezTo>
                      <a:pt x="10395" y="1703"/>
                      <a:pt x="9978" y="1453"/>
                      <a:pt x="9633" y="1108"/>
                    </a:cubicBezTo>
                    <a:cubicBezTo>
                      <a:pt x="9442" y="929"/>
                      <a:pt x="9252" y="858"/>
                      <a:pt x="9002" y="798"/>
                    </a:cubicBezTo>
                    <a:cubicBezTo>
                      <a:pt x="8680" y="703"/>
                      <a:pt x="8347" y="488"/>
                      <a:pt x="8014" y="477"/>
                    </a:cubicBezTo>
                    <a:cubicBezTo>
                      <a:pt x="7989" y="476"/>
                      <a:pt x="7964" y="476"/>
                      <a:pt x="7938" y="476"/>
                    </a:cubicBezTo>
                    <a:cubicBezTo>
                      <a:pt x="7795" y="476"/>
                      <a:pt x="7636" y="484"/>
                      <a:pt x="7475" y="484"/>
                    </a:cubicBezTo>
                    <a:cubicBezTo>
                      <a:pt x="7162" y="484"/>
                      <a:pt x="6843" y="451"/>
                      <a:pt x="6621" y="250"/>
                    </a:cubicBezTo>
                    <a:cubicBezTo>
                      <a:pt x="6507" y="157"/>
                      <a:pt x="6393" y="1"/>
                      <a:pt x="62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0" name="Google Shape;13430;p35"/>
              <p:cNvSpPr/>
              <p:nvPr/>
            </p:nvSpPr>
            <p:spPr>
              <a:xfrm>
                <a:off x="-7540345" y="1768253"/>
                <a:ext cx="1224363" cy="691591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8535" extrusionOk="0">
                    <a:moveTo>
                      <a:pt x="8217" y="0"/>
                    </a:moveTo>
                    <a:cubicBezTo>
                      <a:pt x="8089" y="0"/>
                      <a:pt x="7956" y="56"/>
                      <a:pt x="7835" y="99"/>
                    </a:cubicBezTo>
                    <a:cubicBezTo>
                      <a:pt x="7656" y="159"/>
                      <a:pt x="7478" y="147"/>
                      <a:pt x="7287" y="159"/>
                    </a:cubicBezTo>
                    <a:cubicBezTo>
                      <a:pt x="6787" y="206"/>
                      <a:pt x="6394" y="266"/>
                      <a:pt x="5930" y="456"/>
                    </a:cubicBezTo>
                    <a:cubicBezTo>
                      <a:pt x="5714" y="546"/>
                      <a:pt x="5437" y="704"/>
                      <a:pt x="5186" y="704"/>
                    </a:cubicBezTo>
                    <a:cubicBezTo>
                      <a:pt x="5105" y="704"/>
                      <a:pt x="5026" y="688"/>
                      <a:pt x="4953" y="647"/>
                    </a:cubicBezTo>
                    <a:cubicBezTo>
                      <a:pt x="4823" y="587"/>
                      <a:pt x="4703" y="492"/>
                      <a:pt x="4572" y="456"/>
                    </a:cubicBezTo>
                    <a:cubicBezTo>
                      <a:pt x="4550" y="450"/>
                      <a:pt x="4528" y="447"/>
                      <a:pt x="4506" y="447"/>
                    </a:cubicBezTo>
                    <a:cubicBezTo>
                      <a:pt x="4316" y="447"/>
                      <a:pt x="4140" y="657"/>
                      <a:pt x="4001" y="742"/>
                    </a:cubicBezTo>
                    <a:cubicBezTo>
                      <a:pt x="3703" y="933"/>
                      <a:pt x="3775" y="1195"/>
                      <a:pt x="3549" y="1433"/>
                    </a:cubicBezTo>
                    <a:cubicBezTo>
                      <a:pt x="3493" y="1494"/>
                      <a:pt x="3427" y="1514"/>
                      <a:pt x="3355" y="1514"/>
                    </a:cubicBezTo>
                    <a:cubicBezTo>
                      <a:pt x="3210" y="1514"/>
                      <a:pt x="3043" y="1431"/>
                      <a:pt x="2897" y="1431"/>
                    </a:cubicBezTo>
                    <a:cubicBezTo>
                      <a:pt x="2804" y="1431"/>
                      <a:pt x="2720" y="1465"/>
                      <a:pt x="2656" y="1576"/>
                    </a:cubicBezTo>
                    <a:cubicBezTo>
                      <a:pt x="2572" y="1718"/>
                      <a:pt x="2548" y="1885"/>
                      <a:pt x="2453" y="2004"/>
                    </a:cubicBezTo>
                    <a:cubicBezTo>
                      <a:pt x="2334" y="2147"/>
                      <a:pt x="2120" y="2147"/>
                      <a:pt x="1953" y="2183"/>
                    </a:cubicBezTo>
                    <a:cubicBezTo>
                      <a:pt x="1786" y="2218"/>
                      <a:pt x="1655" y="2338"/>
                      <a:pt x="1489" y="2385"/>
                    </a:cubicBezTo>
                    <a:cubicBezTo>
                      <a:pt x="1310" y="2445"/>
                      <a:pt x="1108" y="2492"/>
                      <a:pt x="1072" y="2707"/>
                    </a:cubicBezTo>
                    <a:cubicBezTo>
                      <a:pt x="1013" y="3064"/>
                      <a:pt x="1120" y="3302"/>
                      <a:pt x="715" y="3445"/>
                    </a:cubicBezTo>
                    <a:cubicBezTo>
                      <a:pt x="405" y="3552"/>
                      <a:pt x="0" y="3969"/>
                      <a:pt x="60" y="4326"/>
                    </a:cubicBezTo>
                    <a:cubicBezTo>
                      <a:pt x="108" y="4635"/>
                      <a:pt x="477" y="4743"/>
                      <a:pt x="429" y="5088"/>
                    </a:cubicBezTo>
                    <a:cubicBezTo>
                      <a:pt x="393" y="5290"/>
                      <a:pt x="417" y="5469"/>
                      <a:pt x="405" y="5671"/>
                    </a:cubicBezTo>
                    <a:cubicBezTo>
                      <a:pt x="393" y="5862"/>
                      <a:pt x="239" y="6100"/>
                      <a:pt x="334" y="6290"/>
                    </a:cubicBezTo>
                    <a:cubicBezTo>
                      <a:pt x="501" y="6624"/>
                      <a:pt x="1024" y="6874"/>
                      <a:pt x="1322" y="7052"/>
                    </a:cubicBezTo>
                    <a:cubicBezTo>
                      <a:pt x="1727" y="7279"/>
                      <a:pt x="2001" y="7791"/>
                      <a:pt x="2441" y="7945"/>
                    </a:cubicBezTo>
                    <a:cubicBezTo>
                      <a:pt x="2485" y="7961"/>
                      <a:pt x="2529" y="7967"/>
                      <a:pt x="2573" y="7967"/>
                    </a:cubicBezTo>
                    <a:cubicBezTo>
                      <a:pt x="2734" y="7967"/>
                      <a:pt x="2899" y="7886"/>
                      <a:pt x="3048" y="7886"/>
                    </a:cubicBezTo>
                    <a:cubicBezTo>
                      <a:pt x="3263" y="7886"/>
                      <a:pt x="3370" y="8076"/>
                      <a:pt x="3489" y="8219"/>
                    </a:cubicBezTo>
                    <a:cubicBezTo>
                      <a:pt x="3582" y="8320"/>
                      <a:pt x="3662" y="8358"/>
                      <a:pt x="3735" y="8358"/>
                    </a:cubicBezTo>
                    <a:cubicBezTo>
                      <a:pt x="3962" y="8358"/>
                      <a:pt x="4124" y="7991"/>
                      <a:pt x="4392" y="7991"/>
                    </a:cubicBezTo>
                    <a:cubicBezTo>
                      <a:pt x="4405" y="7991"/>
                      <a:pt x="4417" y="7991"/>
                      <a:pt x="4430" y="7993"/>
                    </a:cubicBezTo>
                    <a:cubicBezTo>
                      <a:pt x="4478" y="8000"/>
                      <a:pt x="4528" y="8002"/>
                      <a:pt x="4579" y="8002"/>
                    </a:cubicBezTo>
                    <a:cubicBezTo>
                      <a:pt x="4675" y="8002"/>
                      <a:pt x="4774" y="7994"/>
                      <a:pt x="4871" y="7994"/>
                    </a:cubicBezTo>
                    <a:cubicBezTo>
                      <a:pt x="5006" y="7994"/>
                      <a:pt x="5138" y="8009"/>
                      <a:pt x="5251" y="8076"/>
                    </a:cubicBezTo>
                    <a:cubicBezTo>
                      <a:pt x="5444" y="8190"/>
                      <a:pt x="5572" y="8303"/>
                      <a:pt x="5790" y="8303"/>
                    </a:cubicBezTo>
                    <a:cubicBezTo>
                      <a:pt x="5801" y="8303"/>
                      <a:pt x="5812" y="8303"/>
                      <a:pt x="5823" y="8303"/>
                    </a:cubicBezTo>
                    <a:cubicBezTo>
                      <a:pt x="6418" y="8303"/>
                      <a:pt x="6942" y="8362"/>
                      <a:pt x="7513" y="8493"/>
                    </a:cubicBezTo>
                    <a:cubicBezTo>
                      <a:pt x="7547" y="8500"/>
                      <a:pt x="7579" y="8503"/>
                      <a:pt x="7611" y="8503"/>
                    </a:cubicBezTo>
                    <a:cubicBezTo>
                      <a:pt x="7808" y="8503"/>
                      <a:pt x="7985" y="8391"/>
                      <a:pt x="8180" y="8350"/>
                    </a:cubicBezTo>
                    <a:cubicBezTo>
                      <a:pt x="8219" y="8343"/>
                      <a:pt x="8257" y="8340"/>
                      <a:pt x="8296" y="8340"/>
                    </a:cubicBezTo>
                    <a:cubicBezTo>
                      <a:pt x="8507" y="8340"/>
                      <a:pt x="8720" y="8434"/>
                      <a:pt x="8942" y="8434"/>
                    </a:cubicBezTo>
                    <a:cubicBezTo>
                      <a:pt x="8953" y="8433"/>
                      <a:pt x="8964" y="8433"/>
                      <a:pt x="8975" y="8433"/>
                    </a:cubicBezTo>
                    <a:cubicBezTo>
                      <a:pt x="9205" y="8433"/>
                      <a:pt x="9411" y="8535"/>
                      <a:pt x="9637" y="8535"/>
                    </a:cubicBezTo>
                    <a:cubicBezTo>
                      <a:pt x="9667" y="8535"/>
                      <a:pt x="9697" y="8533"/>
                      <a:pt x="9728" y="8529"/>
                    </a:cubicBezTo>
                    <a:cubicBezTo>
                      <a:pt x="10002" y="8493"/>
                      <a:pt x="10299" y="8481"/>
                      <a:pt x="10514" y="8303"/>
                    </a:cubicBezTo>
                    <a:cubicBezTo>
                      <a:pt x="10784" y="8080"/>
                      <a:pt x="11117" y="8001"/>
                      <a:pt x="11454" y="8001"/>
                    </a:cubicBezTo>
                    <a:cubicBezTo>
                      <a:pt x="11622" y="8001"/>
                      <a:pt x="11792" y="8021"/>
                      <a:pt x="11954" y="8053"/>
                    </a:cubicBezTo>
                    <a:cubicBezTo>
                      <a:pt x="11981" y="8057"/>
                      <a:pt x="12006" y="8059"/>
                      <a:pt x="12030" y="8059"/>
                    </a:cubicBezTo>
                    <a:cubicBezTo>
                      <a:pt x="12391" y="8059"/>
                      <a:pt x="12475" y="7563"/>
                      <a:pt x="12789" y="7563"/>
                    </a:cubicBezTo>
                    <a:cubicBezTo>
                      <a:pt x="12828" y="7563"/>
                      <a:pt x="12871" y="7571"/>
                      <a:pt x="12919" y="7588"/>
                    </a:cubicBezTo>
                    <a:cubicBezTo>
                      <a:pt x="13079" y="7645"/>
                      <a:pt x="13239" y="7779"/>
                      <a:pt x="13410" y="7779"/>
                    </a:cubicBezTo>
                    <a:cubicBezTo>
                      <a:pt x="13417" y="7779"/>
                      <a:pt x="13424" y="7779"/>
                      <a:pt x="13431" y="7779"/>
                    </a:cubicBezTo>
                    <a:cubicBezTo>
                      <a:pt x="13633" y="7767"/>
                      <a:pt x="13776" y="7469"/>
                      <a:pt x="13907" y="7338"/>
                    </a:cubicBezTo>
                    <a:cubicBezTo>
                      <a:pt x="14062" y="7183"/>
                      <a:pt x="14109" y="7076"/>
                      <a:pt x="14157" y="6862"/>
                    </a:cubicBezTo>
                    <a:cubicBezTo>
                      <a:pt x="14217" y="6612"/>
                      <a:pt x="14419" y="6457"/>
                      <a:pt x="14550" y="6243"/>
                    </a:cubicBezTo>
                    <a:cubicBezTo>
                      <a:pt x="14669" y="6040"/>
                      <a:pt x="14848" y="5898"/>
                      <a:pt x="14979" y="5695"/>
                    </a:cubicBezTo>
                    <a:cubicBezTo>
                      <a:pt x="15110" y="5493"/>
                      <a:pt x="15026" y="5195"/>
                      <a:pt x="15026" y="4957"/>
                    </a:cubicBezTo>
                    <a:cubicBezTo>
                      <a:pt x="15026" y="4731"/>
                      <a:pt x="14788" y="4600"/>
                      <a:pt x="14729" y="4385"/>
                    </a:cubicBezTo>
                    <a:cubicBezTo>
                      <a:pt x="14681" y="4171"/>
                      <a:pt x="14895" y="3969"/>
                      <a:pt x="14883" y="3742"/>
                    </a:cubicBezTo>
                    <a:cubicBezTo>
                      <a:pt x="14859" y="3314"/>
                      <a:pt x="14217" y="2850"/>
                      <a:pt x="13895" y="2611"/>
                    </a:cubicBezTo>
                    <a:cubicBezTo>
                      <a:pt x="13455" y="2290"/>
                      <a:pt x="12990" y="1992"/>
                      <a:pt x="12538" y="1659"/>
                    </a:cubicBezTo>
                    <a:cubicBezTo>
                      <a:pt x="12204" y="1409"/>
                      <a:pt x="11835" y="1171"/>
                      <a:pt x="11478" y="945"/>
                    </a:cubicBezTo>
                    <a:cubicBezTo>
                      <a:pt x="11276" y="825"/>
                      <a:pt x="11061" y="849"/>
                      <a:pt x="10835" y="814"/>
                    </a:cubicBezTo>
                    <a:cubicBezTo>
                      <a:pt x="10609" y="778"/>
                      <a:pt x="10526" y="599"/>
                      <a:pt x="10407" y="433"/>
                    </a:cubicBezTo>
                    <a:cubicBezTo>
                      <a:pt x="10287" y="266"/>
                      <a:pt x="10157" y="230"/>
                      <a:pt x="9954" y="230"/>
                    </a:cubicBezTo>
                    <a:cubicBezTo>
                      <a:pt x="9818" y="230"/>
                      <a:pt x="9664" y="200"/>
                      <a:pt x="9522" y="200"/>
                    </a:cubicBezTo>
                    <a:cubicBezTo>
                      <a:pt x="9465" y="200"/>
                      <a:pt x="9410" y="205"/>
                      <a:pt x="9359" y="218"/>
                    </a:cubicBezTo>
                    <a:cubicBezTo>
                      <a:pt x="9226" y="249"/>
                      <a:pt x="9075" y="333"/>
                      <a:pt x="8937" y="333"/>
                    </a:cubicBezTo>
                    <a:cubicBezTo>
                      <a:pt x="8914" y="333"/>
                      <a:pt x="8892" y="330"/>
                      <a:pt x="8871" y="325"/>
                    </a:cubicBezTo>
                    <a:cubicBezTo>
                      <a:pt x="8668" y="290"/>
                      <a:pt x="8549" y="111"/>
                      <a:pt x="8359" y="28"/>
                    </a:cubicBezTo>
                    <a:cubicBezTo>
                      <a:pt x="8313" y="8"/>
                      <a:pt x="8265" y="0"/>
                      <a:pt x="82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1" name="Google Shape;13431;p35"/>
              <p:cNvSpPr/>
              <p:nvPr/>
            </p:nvSpPr>
            <p:spPr>
              <a:xfrm>
                <a:off x="-6818692" y="1180461"/>
                <a:ext cx="878932" cy="431971"/>
              </a:xfrm>
              <a:custGeom>
                <a:avLst/>
                <a:gdLst/>
                <a:ahLst/>
                <a:cxnLst/>
                <a:rect l="l" t="t" r="r" b="b"/>
                <a:pathLst>
                  <a:path w="10847" h="5331" extrusionOk="0">
                    <a:moveTo>
                      <a:pt x="4825" y="0"/>
                    </a:moveTo>
                    <a:cubicBezTo>
                      <a:pt x="4606" y="0"/>
                      <a:pt x="4355" y="98"/>
                      <a:pt x="4168" y="150"/>
                    </a:cubicBezTo>
                    <a:cubicBezTo>
                      <a:pt x="3929" y="221"/>
                      <a:pt x="3560" y="245"/>
                      <a:pt x="3382" y="436"/>
                    </a:cubicBezTo>
                    <a:cubicBezTo>
                      <a:pt x="3263" y="567"/>
                      <a:pt x="3191" y="793"/>
                      <a:pt x="3025" y="864"/>
                    </a:cubicBezTo>
                    <a:cubicBezTo>
                      <a:pt x="2978" y="883"/>
                      <a:pt x="2930" y="891"/>
                      <a:pt x="2881" y="891"/>
                    </a:cubicBezTo>
                    <a:cubicBezTo>
                      <a:pt x="2735" y="891"/>
                      <a:pt x="2582" y="826"/>
                      <a:pt x="2432" y="826"/>
                    </a:cubicBezTo>
                    <a:cubicBezTo>
                      <a:pt x="2415" y="826"/>
                      <a:pt x="2398" y="827"/>
                      <a:pt x="2382" y="829"/>
                    </a:cubicBezTo>
                    <a:cubicBezTo>
                      <a:pt x="2155" y="864"/>
                      <a:pt x="1905" y="1079"/>
                      <a:pt x="1715" y="1198"/>
                    </a:cubicBezTo>
                    <a:cubicBezTo>
                      <a:pt x="1512" y="1329"/>
                      <a:pt x="1477" y="1591"/>
                      <a:pt x="1298" y="1745"/>
                    </a:cubicBezTo>
                    <a:cubicBezTo>
                      <a:pt x="1096" y="1900"/>
                      <a:pt x="1012" y="2150"/>
                      <a:pt x="822" y="2293"/>
                    </a:cubicBezTo>
                    <a:cubicBezTo>
                      <a:pt x="667" y="2400"/>
                      <a:pt x="465" y="2424"/>
                      <a:pt x="334" y="2567"/>
                    </a:cubicBezTo>
                    <a:cubicBezTo>
                      <a:pt x="0" y="2900"/>
                      <a:pt x="262" y="3615"/>
                      <a:pt x="441" y="3948"/>
                    </a:cubicBezTo>
                    <a:cubicBezTo>
                      <a:pt x="655" y="4377"/>
                      <a:pt x="1120" y="4650"/>
                      <a:pt x="1501" y="4924"/>
                    </a:cubicBezTo>
                    <a:cubicBezTo>
                      <a:pt x="1647" y="5036"/>
                      <a:pt x="1769" y="5117"/>
                      <a:pt x="1919" y="5117"/>
                    </a:cubicBezTo>
                    <a:cubicBezTo>
                      <a:pt x="1977" y="5117"/>
                      <a:pt x="2039" y="5105"/>
                      <a:pt x="2108" y="5079"/>
                    </a:cubicBezTo>
                    <a:cubicBezTo>
                      <a:pt x="2236" y="5028"/>
                      <a:pt x="2336" y="5003"/>
                      <a:pt x="2431" y="5003"/>
                    </a:cubicBezTo>
                    <a:cubicBezTo>
                      <a:pt x="2556" y="5003"/>
                      <a:pt x="2672" y="5046"/>
                      <a:pt x="2834" y="5127"/>
                    </a:cubicBezTo>
                    <a:cubicBezTo>
                      <a:pt x="3072" y="5234"/>
                      <a:pt x="3406" y="5317"/>
                      <a:pt x="3667" y="5329"/>
                    </a:cubicBezTo>
                    <a:cubicBezTo>
                      <a:pt x="3678" y="5330"/>
                      <a:pt x="3688" y="5331"/>
                      <a:pt x="3698" y="5331"/>
                    </a:cubicBezTo>
                    <a:cubicBezTo>
                      <a:pt x="3904" y="5331"/>
                      <a:pt x="4063" y="5114"/>
                      <a:pt x="4271" y="5114"/>
                    </a:cubicBezTo>
                    <a:cubicBezTo>
                      <a:pt x="4276" y="5114"/>
                      <a:pt x="4281" y="5115"/>
                      <a:pt x="4287" y="5115"/>
                    </a:cubicBezTo>
                    <a:cubicBezTo>
                      <a:pt x="4531" y="5126"/>
                      <a:pt x="4713" y="5272"/>
                      <a:pt x="4959" y="5272"/>
                    </a:cubicBezTo>
                    <a:cubicBezTo>
                      <a:pt x="4977" y="5272"/>
                      <a:pt x="4995" y="5271"/>
                      <a:pt x="5013" y="5270"/>
                    </a:cubicBezTo>
                    <a:cubicBezTo>
                      <a:pt x="5179" y="5256"/>
                      <a:pt x="5323" y="5239"/>
                      <a:pt x="5472" y="5239"/>
                    </a:cubicBezTo>
                    <a:cubicBezTo>
                      <a:pt x="5589" y="5239"/>
                      <a:pt x="5710" y="5250"/>
                      <a:pt x="5846" y="5282"/>
                    </a:cubicBezTo>
                    <a:cubicBezTo>
                      <a:pt x="5911" y="5296"/>
                      <a:pt x="5972" y="5302"/>
                      <a:pt x="6031" y="5302"/>
                    </a:cubicBezTo>
                    <a:cubicBezTo>
                      <a:pt x="6212" y="5302"/>
                      <a:pt x="6375" y="5246"/>
                      <a:pt x="6573" y="5210"/>
                    </a:cubicBezTo>
                    <a:cubicBezTo>
                      <a:pt x="6609" y="5203"/>
                      <a:pt x="6644" y="5200"/>
                      <a:pt x="6679" y="5200"/>
                    </a:cubicBezTo>
                    <a:cubicBezTo>
                      <a:pt x="6879" y="5200"/>
                      <a:pt x="7068" y="5294"/>
                      <a:pt x="7279" y="5294"/>
                    </a:cubicBezTo>
                    <a:cubicBezTo>
                      <a:pt x="7290" y="5294"/>
                      <a:pt x="7300" y="5294"/>
                      <a:pt x="7311" y="5293"/>
                    </a:cubicBezTo>
                    <a:cubicBezTo>
                      <a:pt x="7620" y="5258"/>
                      <a:pt x="7906" y="5293"/>
                      <a:pt x="8216" y="5210"/>
                    </a:cubicBezTo>
                    <a:cubicBezTo>
                      <a:pt x="8513" y="5115"/>
                      <a:pt x="8692" y="5008"/>
                      <a:pt x="8954" y="4853"/>
                    </a:cubicBezTo>
                    <a:cubicBezTo>
                      <a:pt x="9406" y="4603"/>
                      <a:pt x="9930" y="4591"/>
                      <a:pt x="10311" y="4210"/>
                    </a:cubicBezTo>
                    <a:cubicBezTo>
                      <a:pt x="10478" y="4031"/>
                      <a:pt x="10597" y="3805"/>
                      <a:pt x="10621" y="3555"/>
                    </a:cubicBezTo>
                    <a:cubicBezTo>
                      <a:pt x="10656" y="3293"/>
                      <a:pt x="10740" y="3055"/>
                      <a:pt x="10776" y="2793"/>
                    </a:cubicBezTo>
                    <a:cubicBezTo>
                      <a:pt x="10847" y="2341"/>
                      <a:pt x="10216" y="2460"/>
                      <a:pt x="10061" y="2150"/>
                    </a:cubicBezTo>
                    <a:cubicBezTo>
                      <a:pt x="9966" y="1972"/>
                      <a:pt x="9978" y="1710"/>
                      <a:pt x="9811" y="1579"/>
                    </a:cubicBezTo>
                    <a:cubicBezTo>
                      <a:pt x="9621" y="1412"/>
                      <a:pt x="9287" y="1412"/>
                      <a:pt x="9049" y="1281"/>
                    </a:cubicBezTo>
                    <a:cubicBezTo>
                      <a:pt x="8656" y="1055"/>
                      <a:pt x="8073" y="948"/>
                      <a:pt x="7751" y="614"/>
                    </a:cubicBezTo>
                    <a:cubicBezTo>
                      <a:pt x="7582" y="445"/>
                      <a:pt x="7455" y="340"/>
                      <a:pt x="7219" y="340"/>
                    </a:cubicBezTo>
                    <a:cubicBezTo>
                      <a:pt x="7206" y="340"/>
                      <a:pt x="7193" y="340"/>
                      <a:pt x="7180" y="340"/>
                    </a:cubicBezTo>
                    <a:cubicBezTo>
                      <a:pt x="6858" y="340"/>
                      <a:pt x="6561" y="281"/>
                      <a:pt x="6251" y="233"/>
                    </a:cubicBezTo>
                    <a:cubicBezTo>
                      <a:pt x="6139" y="218"/>
                      <a:pt x="6031" y="214"/>
                      <a:pt x="5924" y="214"/>
                    </a:cubicBezTo>
                    <a:cubicBezTo>
                      <a:pt x="5781" y="214"/>
                      <a:pt x="5639" y="221"/>
                      <a:pt x="5489" y="221"/>
                    </a:cubicBezTo>
                    <a:cubicBezTo>
                      <a:pt x="5287" y="221"/>
                      <a:pt x="5120" y="31"/>
                      <a:pt x="4918" y="7"/>
                    </a:cubicBezTo>
                    <a:cubicBezTo>
                      <a:pt x="4888" y="3"/>
                      <a:pt x="4856" y="0"/>
                      <a:pt x="48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2" name="Google Shape;13432;p35"/>
              <p:cNvSpPr/>
              <p:nvPr/>
            </p:nvSpPr>
            <p:spPr>
              <a:xfrm>
                <a:off x="-6261044" y="1633257"/>
                <a:ext cx="537391" cy="263753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3255" extrusionOk="0">
                    <a:moveTo>
                      <a:pt x="2918" y="0"/>
                    </a:moveTo>
                    <a:cubicBezTo>
                      <a:pt x="2886" y="0"/>
                      <a:pt x="2854" y="1"/>
                      <a:pt x="2822" y="3"/>
                    </a:cubicBezTo>
                    <a:cubicBezTo>
                      <a:pt x="2477" y="15"/>
                      <a:pt x="2143" y="170"/>
                      <a:pt x="1810" y="253"/>
                    </a:cubicBezTo>
                    <a:cubicBezTo>
                      <a:pt x="1500" y="336"/>
                      <a:pt x="1107" y="467"/>
                      <a:pt x="846" y="658"/>
                    </a:cubicBezTo>
                    <a:cubicBezTo>
                      <a:pt x="619" y="825"/>
                      <a:pt x="524" y="1206"/>
                      <a:pt x="322" y="1432"/>
                    </a:cubicBezTo>
                    <a:cubicBezTo>
                      <a:pt x="107" y="1670"/>
                      <a:pt x="0" y="2039"/>
                      <a:pt x="95" y="2372"/>
                    </a:cubicBezTo>
                    <a:cubicBezTo>
                      <a:pt x="286" y="3039"/>
                      <a:pt x="1262" y="3003"/>
                      <a:pt x="1798" y="3015"/>
                    </a:cubicBezTo>
                    <a:cubicBezTo>
                      <a:pt x="2096" y="3027"/>
                      <a:pt x="2322" y="3242"/>
                      <a:pt x="2608" y="3253"/>
                    </a:cubicBezTo>
                    <a:cubicBezTo>
                      <a:pt x="2620" y="3254"/>
                      <a:pt x="2633" y="3255"/>
                      <a:pt x="2645" y="3255"/>
                    </a:cubicBezTo>
                    <a:cubicBezTo>
                      <a:pt x="2822" y="3255"/>
                      <a:pt x="2989" y="3180"/>
                      <a:pt x="3167" y="3146"/>
                    </a:cubicBezTo>
                    <a:cubicBezTo>
                      <a:pt x="3215" y="3134"/>
                      <a:pt x="3262" y="3129"/>
                      <a:pt x="3309" y="3129"/>
                    </a:cubicBezTo>
                    <a:cubicBezTo>
                      <a:pt x="3441" y="3129"/>
                      <a:pt x="3572" y="3168"/>
                      <a:pt x="3703" y="3194"/>
                    </a:cubicBezTo>
                    <a:cubicBezTo>
                      <a:pt x="3770" y="3208"/>
                      <a:pt x="3835" y="3214"/>
                      <a:pt x="3898" y="3214"/>
                    </a:cubicBezTo>
                    <a:cubicBezTo>
                      <a:pt x="4157" y="3214"/>
                      <a:pt x="4387" y="3116"/>
                      <a:pt x="4656" y="3087"/>
                    </a:cubicBezTo>
                    <a:cubicBezTo>
                      <a:pt x="5037" y="3051"/>
                      <a:pt x="5394" y="3027"/>
                      <a:pt x="5763" y="2944"/>
                    </a:cubicBezTo>
                    <a:cubicBezTo>
                      <a:pt x="6501" y="2765"/>
                      <a:pt x="6632" y="2015"/>
                      <a:pt x="6251" y="1432"/>
                    </a:cubicBezTo>
                    <a:cubicBezTo>
                      <a:pt x="6108" y="1218"/>
                      <a:pt x="6001" y="1015"/>
                      <a:pt x="5882" y="801"/>
                    </a:cubicBezTo>
                    <a:cubicBezTo>
                      <a:pt x="5727" y="539"/>
                      <a:pt x="5334" y="360"/>
                      <a:pt x="5072" y="253"/>
                    </a:cubicBezTo>
                    <a:cubicBezTo>
                      <a:pt x="4783" y="141"/>
                      <a:pt x="4552" y="102"/>
                      <a:pt x="4281" y="102"/>
                    </a:cubicBezTo>
                    <a:cubicBezTo>
                      <a:pt x="4207" y="102"/>
                      <a:pt x="4130" y="105"/>
                      <a:pt x="4048" y="110"/>
                    </a:cubicBezTo>
                    <a:cubicBezTo>
                      <a:pt x="4032" y="111"/>
                      <a:pt x="4016" y="111"/>
                      <a:pt x="4000" y="111"/>
                    </a:cubicBezTo>
                    <a:cubicBezTo>
                      <a:pt x="3642" y="111"/>
                      <a:pt x="3284" y="0"/>
                      <a:pt x="291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3" name="Google Shape;13433;p35"/>
              <p:cNvSpPr/>
              <p:nvPr/>
            </p:nvSpPr>
            <p:spPr>
              <a:xfrm>
                <a:off x="-6161701" y="2183775"/>
                <a:ext cx="661934" cy="393077"/>
              </a:xfrm>
              <a:custGeom>
                <a:avLst/>
                <a:gdLst/>
                <a:ahLst/>
                <a:cxnLst/>
                <a:rect l="l" t="t" r="r" b="b"/>
                <a:pathLst>
                  <a:path w="8169" h="4851" extrusionOk="0">
                    <a:moveTo>
                      <a:pt x="3892" y="0"/>
                    </a:moveTo>
                    <a:cubicBezTo>
                      <a:pt x="3651" y="0"/>
                      <a:pt x="3415" y="47"/>
                      <a:pt x="3215" y="174"/>
                    </a:cubicBezTo>
                    <a:cubicBezTo>
                      <a:pt x="3049" y="281"/>
                      <a:pt x="2894" y="365"/>
                      <a:pt x="2691" y="377"/>
                    </a:cubicBezTo>
                    <a:cubicBezTo>
                      <a:pt x="2640" y="377"/>
                      <a:pt x="2586" y="375"/>
                      <a:pt x="2532" y="375"/>
                    </a:cubicBezTo>
                    <a:cubicBezTo>
                      <a:pt x="2396" y="375"/>
                      <a:pt x="2258" y="387"/>
                      <a:pt x="2156" y="472"/>
                    </a:cubicBezTo>
                    <a:cubicBezTo>
                      <a:pt x="2036" y="567"/>
                      <a:pt x="1977" y="722"/>
                      <a:pt x="1894" y="841"/>
                    </a:cubicBezTo>
                    <a:cubicBezTo>
                      <a:pt x="1763" y="1020"/>
                      <a:pt x="1525" y="1139"/>
                      <a:pt x="1346" y="1281"/>
                    </a:cubicBezTo>
                    <a:cubicBezTo>
                      <a:pt x="1191" y="1401"/>
                      <a:pt x="1024" y="1472"/>
                      <a:pt x="858" y="1579"/>
                    </a:cubicBezTo>
                    <a:cubicBezTo>
                      <a:pt x="643" y="1698"/>
                      <a:pt x="501" y="1924"/>
                      <a:pt x="393" y="2139"/>
                    </a:cubicBezTo>
                    <a:cubicBezTo>
                      <a:pt x="191" y="2544"/>
                      <a:pt x="1" y="3115"/>
                      <a:pt x="215" y="3556"/>
                    </a:cubicBezTo>
                    <a:cubicBezTo>
                      <a:pt x="346" y="3829"/>
                      <a:pt x="834" y="4068"/>
                      <a:pt x="1096" y="4199"/>
                    </a:cubicBezTo>
                    <a:cubicBezTo>
                      <a:pt x="1322" y="4294"/>
                      <a:pt x="1560" y="4329"/>
                      <a:pt x="1798" y="4389"/>
                    </a:cubicBezTo>
                    <a:cubicBezTo>
                      <a:pt x="2013" y="4449"/>
                      <a:pt x="2132" y="4687"/>
                      <a:pt x="2346" y="4722"/>
                    </a:cubicBezTo>
                    <a:cubicBezTo>
                      <a:pt x="2609" y="4762"/>
                      <a:pt x="3006" y="4850"/>
                      <a:pt x="3351" y="4850"/>
                    </a:cubicBezTo>
                    <a:cubicBezTo>
                      <a:pt x="3520" y="4850"/>
                      <a:pt x="3677" y="4829"/>
                      <a:pt x="3799" y="4770"/>
                    </a:cubicBezTo>
                    <a:cubicBezTo>
                      <a:pt x="3918" y="4710"/>
                      <a:pt x="4054" y="4601"/>
                      <a:pt x="4199" y="4601"/>
                    </a:cubicBezTo>
                    <a:cubicBezTo>
                      <a:pt x="4228" y="4601"/>
                      <a:pt x="4257" y="4605"/>
                      <a:pt x="4287" y="4615"/>
                    </a:cubicBezTo>
                    <a:cubicBezTo>
                      <a:pt x="4518" y="4692"/>
                      <a:pt x="4647" y="4820"/>
                      <a:pt x="4891" y="4820"/>
                    </a:cubicBezTo>
                    <a:cubicBezTo>
                      <a:pt x="4911" y="4820"/>
                      <a:pt x="4932" y="4819"/>
                      <a:pt x="4954" y="4818"/>
                    </a:cubicBezTo>
                    <a:cubicBezTo>
                      <a:pt x="5430" y="4794"/>
                      <a:pt x="5811" y="4663"/>
                      <a:pt x="6251" y="4508"/>
                    </a:cubicBezTo>
                    <a:cubicBezTo>
                      <a:pt x="6410" y="4448"/>
                      <a:pt x="6553" y="4380"/>
                      <a:pt x="6713" y="4380"/>
                    </a:cubicBezTo>
                    <a:cubicBezTo>
                      <a:pt x="6745" y="4380"/>
                      <a:pt x="6777" y="4383"/>
                      <a:pt x="6811" y="4389"/>
                    </a:cubicBezTo>
                    <a:cubicBezTo>
                      <a:pt x="6903" y="4402"/>
                      <a:pt x="6983" y="4411"/>
                      <a:pt x="7058" y="4411"/>
                    </a:cubicBezTo>
                    <a:cubicBezTo>
                      <a:pt x="7197" y="4411"/>
                      <a:pt x="7319" y="4378"/>
                      <a:pt x="7466" y="4270"/>
                    </a:cubicBezTo>
                    <a:cubicBezTo>
                      <a:pt x="7775" y="4020"/>
                      <a:pt x="8097" y="3675"/>
                      <a:pt x="8132" y="3246"/>
                    </a:cubicBezTo>
                    <a:cubicBezTo>
                      <a:pt x="8168" y="2782"/>
                      <a:pt x="7906" y="2448"/>
                      <a:pt x="7894" y="2008"/>
                    </a:cubicBezTo>
                    <a:cubicBezTo>
                      <a:pt x="7871" y="1591"/>
                      <a:pt x="7549" y="1270"/>
                      <a:pt x="7216" y="1043"/>
                    </a:cubicBezTo>
                    <a:cubicBezTo>
                      <a:pt x="6835" y="770"/>
                      <a:pt x="6358" y="448"/>
                      <a:pt x="5894" y="365"/>
                    </a:cubicBezTo>
                    <a:cubicBezTo>
                      <a:pt x="5454" y="281"/>
                      <a:pt x="5001" y="222"/>
                      <a:pt x="4573" y="103"/>
                    </a:cubicBezTo>
                    <a:cubicBezTo>
                      <a:pt x="4362" y="44"/>
                      <a:pt x="4125" y="0"/>
                      <a:pt x="38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4" name="Google Shape;13434;p35"/>
              <p:cNvSpPr/>
              <p:nvPr/>
            </p:nvSpPr>
            <p:spPr>
              <a:xfrm>
                <a:off x="-618196" y="3084504"/>
                <a:ext cx="163113" cy="1778122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013" y="21943"/>
                    </a:lnTo>
                    <a:lnTo>
                      <a:pt x="201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5" name="Google Shape;13435;p35"/>
              <p:cNvSpPr/>
              <p:nvPr/>
            </p:nvSpPr>
            <p:spPr>
              <a:xfrm>
                <a:off x="-6362331" y="4372395"/>
                <a:ext cx="1454894" cy="490232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6050" extrusionOk="0">
                    <a:moveTo>
                      <a:pt x="0" y="1"/>
                    </a:moveTo>
                    <a:lnTo>
                      <a:pt x="0" y="6049"/>
                    </a:lnTo>
                    <a:lnTo>
                      <a:pt x="17955" y="6049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6" name="Google Shape;13436;p35"/>
              <p:cNvSpPr/>
              <p:nvPr/>
            </p:nvSpPr>
            <p:spPr>
              <a:xfrm>
                <a:off x="-6362331" y="4372395"/>
                <a:ext cx="1454894" cy="112956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1394" extrusionOk="0">
                    <a:moveTo>
                      <a:pt x="0" y="1"/>
                    </a:moveTo>
                    <a:lnTo>
                      <a:pt x="0" y="1394"/>
                    </a:lnTo>
                    <a:lnTo>
                      <a:pt x="17955" y="1394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7" name="Google Shape;13437;p35"/>
              <p:cNvSpPr/>
              <p:nvPr/>
            </p:nvSpPr>
            <p:spPr>
              <a:xfrm>
                <a:off x="-6438581" y="4195831"/>
                <a:ext cx="1599613" cy="232637"/>
              </a:xfrm>
              <a:custGeom>
                <a:avLst/>
                <a:gdLst/>
                <a:ahLst/>
                <a:cxnLst/>
                <a:rect l="l" t="t" r="r" b="b"/>
                <a:pathLst>
                  <a:path w="19741" h="2871" extrusionOk="0">
                    <a:moveTo>
                      <a:pt x="0" y="1"/>
                    </a:moveTo>
                    <a:lnTo>
                      <a:pt x="0" y="2870"/>
                    </a:lnTo>
                    <a:lnTo>
                      <a:pt x="19741" y="2870"/>
                    </a:lnTo>
                    <a:lnTo>
                      <a:pt x="1974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8" name="Google Shape;13438;p35"/>
              <p:cNvSpPr/>
              <p:nvPr/>
            </p:nvSpPr>
            <p:spPr>
              <a:xfrm>
                <a:off x="-6452113" y="4220950"/>
                <a:ext cx="1584218" cy="81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" extrusionOk="0">
                    <a:moveTo>
                      <a:pt x="1" y="1"/>
                    </a:moveTo>
                    <a:lnTo>
                      <a:pt x="1955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9" name="Google Shape;13439;p35"/>
              <p:cNvSpPr/>
              <p:nvPr/>
            </p:nvSpPr>
            <p:spPr>
              <a:xfrm>
                <a:off x="-6452113" y="4215197"/>
                <a:ext cx="1584218" cy="11587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19551" y="143"/>
                    </a:lnTo>
                    <a:lnTo>
                      <a:pt x="195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0" name="Google Shape;13440;p35"/>
              <p:cNvSpPr/>
              <p:nvPr/>
            </p:nvSpPr>
            <p:spPr>
              <a:xfrm>
                <a:off x="-4488837" y="3035238"/>
                <a:ext cx="530746" cy="107778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13301" extrusionOk="0">
                    <a:moveTo>
                      <a:pt x="1" y="1"/>
                    </a:moveTo>
                    <a:lnTo>
                      <a:pt x="1" y="13300"/>
                    </a:lnTo>
                    <a:lnTo>
                      <a:pt x="6549" y="13300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1" name="Google Shape;13441;p35"/>
              <p:cNvSpPr/>
              <p:nvPr/>
            </p:nvSpPr>
            <p:spPr>
              <a:xfrm>
                <a:off x="-4488837" y="3035238"/>
                <a:ext cx="530746" cy="177618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192" extrusionOk="0">
                    <a:moveTo>
                      <a:pt x="1" y="1"/>
                    </a:moveTo>
                    <a:lnTo>
                      <a:pt x="1" y="2192"/>
                    </a:lnTo>
                    <a:lnTo>
                      <a:pt x="6549" y="2192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2" name="Google Shape;13442;p35"/>
              <p:cNvSpPr/>
              <p:nvPr/>
            </p:nvSpPr>
            <p:spPr>
              <a:xfrm>
                <a:off x="-4327668" y="3279382"/>
                <a:ext cx="218133" cy="215216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656" extrusionOk="0">
                    <a:moveTo>
                      <a:pt x="1655" y="0"/>
                    </a:moveTo>
                    <a:lnTo>
                      <a:pt x="1655" y="274"/>
                    </a:lnTo>
                    <a:lnTo>
                      <a:pt x="1096" y="274"/>
                    </a:lnTo>
                    <a:lnTo>
                      <a:pt x="1096" y="548"/>
                    </a:lnTo>
                    <a:lnTo>
                      <a:pt x="1655" y="548"/>
                    </a:lnTo>
                    <a:lnTo>
                      <a:pt x="1655" y="822"/>
                    </a:lnTo>
                    <a:lnTo>
                      <a:pt x="1965" y="822"/>
                    </a:lnTo>
                    <a:lnTo>
                      <a:pt x="1965" y="548"/>
                    </a:lnTo>
                    <a:lnTo>
                      <a:pt x="2560" y="548"/>
                    </a:lnTo>
                    <a:lnTo>
                      <a:pt x="2560" y="274"/>
                    </a:lnTo>
                    <a:lnTo>
                      <a:pt x="1965" y="274"/>
                    </a:lnTo>
                    <a:lnTo>
                      <a:pt x="1965" y="72"/>
                    </a:lnTo>
                    <a:cubicBezTo>
                      <a:pt x="2024" y="60"/>
                      <a:pt x="2036" y="48"/>
                      <a:pt x="2048" y="24"/>
                    </a:cubicBezTo>
                    <a:lnTo>
                      <a:pt x="1655" y="0"/>
                    </a:lnTo>
                    <a:close/>
                    <a:moveTo>
                      <a:pt x="107" y="595"/>
                    </a:moveTo>
                    <a:lnTo>
                      <a:pt x="107" y="595"/>
                    </a:lnTo>
                    <a:cubicBezTo>
                      <a:pt x="119" y="845"/>
                      <a:pt x="84" y="1131"/>
                      <a:pt x="0" y="1298"/>
                    </a:cubicBezTo>
                    <a:lnTo>
                      <a:pt x="215" y="1381"/>
                    </a:lnTo>
                    <a:cubicBezTo>
                      <a:pt x="310" y="1191"/>
                      <a:pt x="346" y="881"/>
                      <a:pt x="334" y="619"/>
                    </a:cubicBezTo>
                    <a:lnTo>
                      <a:pt x="107" y="595"/>
                    </a:lnTo>
                    <a:close/>
                    <a:moveTo>
                      <a:pt x="2084" y="1250"/>
                    </a:moveTo>
                    <a:lnTo>
                      <a:pt x="2084" y="1512"/>
                    </a:lnTo>
                    <a:lnTo>
                      <a:pt x="1548" y="1512"/>
                    </a:lnTo>
                    <a:lnTo>
                      <a:pt x="1548" y="1250"/>
                    </a:lnTo>
                    <a:close/>
                    <a:moveTo>
                      <a:pt x="417" y="0"/>
                    </a:moveTo>
                    <a:lnTo>
                      <a:pt x="417" y="976"/>
                    </a:lnTo>
                    <a:cubicBezTo>
                      <a:pt x="417" y="1476"/>
                      <a:pt x="369" y="2012"/>
                      <a:pt x="12" y="2417"/>
                    </a:cubicBezTo>
                    <a:cubicBezTo>
                      <a:pt x="84" y="2465"/>
                      <a:pt x="191" y="2584"/>
                      <a:pt x="238" y="2655"/>
                    </a:cubicBezTo>
                    <a:cubicBezTo>
                      <a:pt x="429" y="2441"/>
                      <a:pt x="548" y="2191"/>
                      <a:pt x="619" y="1941"/>
                    </a:cubicBezTo>
                    <a:cubicBezTo>
                      <a:pt x="691" y="2060"/>
                      <a:pt x="774" y="2191"/>
                      <a:pt x="822" y="2286"/>
                    </a:cubicBezTo>
                    <a:lnTo>
                      <a:pt x="1048" y="2060"/>
                    </a:lnTo>
                    <a:cubicBezTo>
                      <a:pt x="1000" y="1988"/>
                      <a:pt x="774" y="1691"/>
                      <a:pt x="679" y="1572"/>
                    </a:cubicBezTo>
                    <a:cubicBezTo>
                      <a:pt x="703" y="1405"/>
                      <a:pt x="715" y="1238"/>
                      <a:pt x="715" y="1060"/>
                    </a:cubicBezTo>
                    <a:cubicBezTo>
                      <a:pt x="762" y="1095"/>
                      <a:pt x="881" y="1143"/>
                      <a:pt x="881" y="1143"/>
                    </a:cubicBezTo>
                    <a:cubicBezTo>
                      <a:pt x="953" y="1000"/>
                      <a:pt x="1048" y="774"/>
                      <a:pt x="1096" y="619"/>
                    </a:cubicBezTo>
                    <a:cubicBezTo>
                      <a:pt x="1131" y="619"/>
                      <a:pt x="1155" y="607"/>
                      <a:pt x="1167" y="583"/>
                    </a:cubicBezTo>
                    <a:lnTo>
                      <a:pt x="858" y="464"/>
                    </a:lnTo>
                    <a:cubicBezTo>
                      <a:pt x="834" y="619"/>
                      <a:pt x="774" y="834"/>
                      <a:pt x="715" y="988"/>
                    </a:cubicBezTo>
                    <a:lnTo>
                      <a:pt x="715" y="72"/>
                    </a:lnTo>
                    <a:cubicBezTo>
                      <a:pt x="762" y="60"/>
                      <a:pt x="774" y="48"/>
                      <a:pt x="786" y="24"/>
                    </a:cubicBezTo>
                    <a:cubicBezTo>
                      <a:pt x="667" y="12"/>
                      <a:pt x="560" y="12"/>
                      <a:pt x="417" y="0"/>
                    </a:cubicBezTo>
                    <a:close/>
                    <a:moveTo>
                      <a:pt x="1239" y="667"/>
                    </a:moveTo>
                    <a:lnTo>
                      <a:pt x="1239" y="964"/>
                    </a:lnTo>
                    <a:lnTo>
                      <a:pt x="965" y="964"/>
                    </a:lnTo>
                    <a:lnTo>
                      <a:pt x="965" y="1250"/>
                    </a:lnTo>
                    <a:lnTo>
                      <a:pt x="1239" y="1250"/>
                    </a:lnTo>
                    <a:lnTo>
                      <a:pt x="1239" y="1512"/>
                    </a:lnTo>
                    <a:lnTo>
                      <a:pt x="989" y="1512"/>
                    </a:lnTo>
                    <a:lnTo>
                      <a:pt x="989" y="1798"/>
                    </a:lnTo>
                    <a:lnTo>
                      <a:pt x="1310" y="1798"/>
                    </a:lnTo>
                    <a:cubicBezTo>
                      <a:pt x="1286" y="2107"/>
                      <a:pt x="1215" y="2298"/>
                      <a:pt x="810" y="2405"/>
                    </a:cubicBezTo>
                    <a:cubicBezTo>
                      <a:pt x="881" y="2453"/>
                      <a:pt x="965" y="2572"/>
                      <a:pt x="989" y="2655"/>
                    </a:cubicBezTo>
                    <a:cubicBezTo>
                      <a:pt x="1500" y="2488"/>
                      <a:pt x="1584" y="2203"/>
                      <a:pt x="1620" y="1834"/>
                    </a:cubicBezTo>
                    <a:cubicBezTo>
                      <a:pt x="1655" y="1822"/>
                      <a:pt x="1679" y="1810"/>
                      <a:pt x="1679" y="1798"/>
                    </a:cubicBezTo>
                    <a:lnTo>
                      <a:pt x="1858" y="1798"/>
                    </a:lnTo>
                    <a:lnTo>
                      <a:pt x="1858" y="2262"/>
                    </a:lnTo>
                    <a:cubicBezTo>
                      <a:pt x="1858" y="2536"/>
                      <a:pt x="1917" y="2619"/>
                      <a:pt x="2179" y="2619"/>
                    </a:cubicBezTo>
                    <a:lnTo>
                      <a:pt x="2393" y="2619"/>
                    </a:lnTo>
                    <a:cubicBezTo>
                      <a:pt x="2584" y="2619"/>
                      <a:pt x="2667" y="2536"/>
                      <a:pt x="2691" y="2179"/>
                    </a:cubicBezTo>
                    <a:cubicBezTo>
                      <a:pt x="2608" y="2155"/>
                      <a:pt x="2477" y="2107"/>
                      <a:pt x="2417" y="2060"/>
                    </a:cubicBezTo>
                    <a:cubicBezTo>
                      <a:pt x="2405" y="2310"/>
                      <a:pt x="2405" y="2346"/>
                      <a:pt x="2358" y="2346"/>
                    </a:cubicBezTo>
                    <a:lnTo>
                      <a:pt x="2239" y="2346"/>
                    </a:lnTo>
                    <a:cubicBezTo>
                      <a:pt x="2191" y="2346"/>
                      <a:pt x="2179" y="2334"/>
                      <a:pt x="2179" y="2262"/>
                    </a:cubicBezTo>
                    <a:lnTo>
                      <a:pt x="2179" y="1834"/>
                    </a:lnTo>
                    <a:cubicBezTo>
                      <a:pt x="2215" y="1822"/>
                      <a:pt x="2239" y="1810"/>
                      <a:pt x="2251" y="1798"/>
                    </a:cubicBezTo>
                    <a:lnTo>
                      <a:pt x="2655" y="1798"/>
                    </a:lnTo>
                    <a:lnTo>
                      <a:pt x="2655" y="1512"/>
                    </a:lnTo>
                    <a:lnTo>
                      <a:pt x="2393" y="1512"/>
                    </a:lnTo>
                    <a:lnTo>
                      <a:pt x="2393" y="1250"/>
                    </a:lnTo>
                    <a:lnTo>
                      <a:pt x="2667" y="1250"/>
                    </a:lnTo>
                    <a:lnTo>
                      <a:pt x="2667" y="964"/>
                    </a:lnTo>
                    <a:lnTo>
                      <a:pt x="2393" y="964"/>
                    </a:lnTo>
                    <a:lnTo>
                      <a:pt x="2393" y="750"/>
                    </a:lnTo>
                    <a:cubicBezTo>
                      <a:pt x="2441" y="738"/>
                      <a:pt x="2465" y="714"/>
                      <a:pt x="2465" y="691"/>
                    </a:cubicBezTo>
                    <a:lnTo>
                      <a:pt x="2084" y="667"/>
                    </a:lnTo>
                    <a:lnTo>
                      <a:pt x="2084" y="964"/>
                    </a:lnTo>
                    <a:lnTo>
                      <a:pt x="1548" y="964"/>
                    </a:lnTo>
                    <a:lnTo>
                      <a:pt x="1548" y="750"/>
                    </a:lnTo>
                    <a:cubicBezTo>
                      <a:pt x="1596" y="738"/>
                      <a:pt x="1608" y="714"/>
                      <a:pt x="1608" y="691"/>
                    </a:cubicBezTo>
                    <a:lnTo>
                      <a:pt x="1239" y="667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3" name="Google Shape;13443;p35"/>
              <p:cNvSpPr/>
              <p:nvPr/>
            </p:nvSpPr>
            <p:spPr>
              <a:xfrm>
                <a:off x="-4318998" y="3556261"/>
                <a:ext cx="182399" cy="20362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513" extrusionOk="0">
                    <a:moveTo>
                      <a:pt x="822" y="0"/>
                    </a:moveTo>
                    <a:cubicBezTo>
                      <a:pt x="846" y="131"/>
                      <a:pt x="858" y="286"/>
                      <a:pt x="882" y="405"/>
                    </a:cubicBezTo>
                    <a:lnTo>
                      <a:pt x="179" y="405"/>
                    </a:lnTo>
                    <a:lnTo>
                      <a:pt x="167" y="703"/>
                    </a:lnTo>
                    <a:lnTo>
                      <a:pt x="620" y="703"/>
                    </a:lnTo>
                    <a:cubicBezTo>
                      <a:pt x="727" y="703"/>
                      <a:pt x="846" y="703"/>
                      <a:pt x="941" y="691"/>
                    </a:cubicBezTo>
                    <a:cubicBezTo>
                      <a:pt x="965" y="786"/>
                      <a:pt x="1001" y="893"/>
                      <a:pt x="1012" y="965"/>
                    </a:cubicBezTo>
                    <a:cubicBezTo>
                      <a:pt x="798" y="976"/>
                      <a:pt x="584" y="976"/>
                      <a:pt x="370" y="976"/>
                    </a:cubicBezTo>
                    <a:lnTo>
                      <a:pt x="0" y="976"/>
                    </a:lnTo>
                    <a:lnTo>
                      <a:pt x="0" y="1274"/>
                    </a:lnTo>
                    <a:lnTo>
                      <a:pt x="512" y="1274"/>
                    </a:lnTo>
                    <a:cubicBezTo>
                      <a:pt x="691" y="1274"/>
                      <a:pt x="917" y="1274"/>
                      <a:pt x="1120" y="1250"/>
                    </a:cubicBezTo>
                    <a:cubicBezTo>
                      <a:pt x="1167" y="1346"/>
                      <a:pt x="1227" y="1429"/>
                      <a:pt x="1274" y="1477"/>
                    </a:cubicBezTo>
                    <a:cubicBezTo>
                      <a:pt x="1239" y="1477"/>
                      <a:pt x="1191" y="1465"/>
                      <a:pt x="1143" y="1465"/>
                    </a:cubicBezTo>
                    <a:cubicBezTo>
                      <a:pt x="1108" y="1465"/>
                      <a:pt x="1060" y="1477"/>
                      <a:pt x="1024" y="1477"/>
                    </a:cubicBezTo>
                    <a:lnTo>
                      <a:pt x="1108" y="1727"/>
                    </a:lnTo>
                    <a:lnTo>
                      <a:pt x="1263" y="1727"/>
                    </a:lnTo>
                    <a:cubicBezTo>
                      <a:pt x="1477" y="1727"/>
                      <a:pt x="1548" y="1762"/>
                      <a:pt x="1691" y="1846"/>
                    </a:cubicBezTo>
                    <a:lnTo>
                      <a:pt x="1894" y="1572"/>
                    </a:lnTo>
                    <a:cubicBezTo>
                      <a:pt x="1715" y="1488"/>
                      <a:pt x="1560" y="1346"/>
                      <a:pt x="1477" y="1215"/>
                    </a:cubicBezTo>
                    <a:cubicBezTo>
                      <a:pt x="1763" y="1179"/>
                      <a:pt x="2060" y="1131"/>
                      <a:pt x="2251" y="1072"/>
                    </a:cubicBezTo>
                    <a:lnTo>
                      <a:pt x="2203" y="762"/>
                    </a:lnTo>
                    <a:cubicBezTo>
                      <a:pt x="1965" y="846"/>
                      <a:pt x="1655" y="905"/>
                      <a:pt x="1358" y="941"/>
                    </a:cubicBezTo>
                    <a:cubicBezTo>
                      <a:pt x="1346" y="869"/>
                      <a:pt x="1310" y="762"/>
                      <a:pt x="1286" y="667"/>
                    </a:cubicBezTo>
                    <a:cubicBezTo>
                      <a:pt x="1536" y="643"/>
                      <a:pt x="1786" y="607"/>
                      <a:pt x="2001" y="536"/>
                    </a:cubicBezTo>
                    <a:lnTo>
                      <a:pt x="1941" y="238"/>
                    </a:lnTo>
                    <a:cubicBezTo>
                      <a:pt x="1751" y="298"/>
                      <a:pt x="1453" y="357"/>
                      <a:pt x="1227" y="381"/>
                    </a:cubicBezTo>
                    <a:cubicBezTo>
                      <a:pt x="1215" y="274"/>
                      <a:pt x="1203" y="167"/>
                      <a:pt x="1191" y="84"/>
                    </a:cubicBezTo>
                    <a:cubicBezTo>
                      <a:pt x="1239" y="72"/>
                      <a:pt x="1274" y="48"/>
                      <a:pt x="1274" y="12"/>
                    </a:cubicBezTo>
                    <a:lnTo>
                      <a:pt x="822" y="0"/>
                    </a:lnTo>
                    <a:close/>
                    <a:moveTo>
                      <a:pt x="584" y="1560"/>
                    </a:moveTo>
                    <a:cubicBezTo>
                      <a:pt x="417" y="1667"/>
                      <a:pt x="274" y="1834"/>
                      <a:pt x="274" y="2012"/>
                    </a:cubicBezTo>
                    <a:cubicBezTo>
                      <a:pt x="274" y="2334"/>
                      <a:pt x="608" y="2500"/>
                      <a:pt x="1096" y="2500"/>
                    </a:cubicBezTo>
                    <a:cubicBezTo>
                      <a:pt x="1179" y="2500"/>
                      <a:pt x="1251" y="2512"/>
                      <a:pt x="1310" y="2512"/>
                    </a:cubicBezTo>
                    <a:cubicBezTo>
                      <a:pt x="1513" y="2512"/>
                      <a:pt x="1655" y="2500"/>
                      <a:pt x="1763" y="2489"/>
                    </a:cubicBezTo>
                    <a:lnTo>
                      <a:pt x="1774" y="2167"/>
                    </a:lnTo>
                    <a:lnTo>
                      <a:pt x="1774" y="2167"/>
                    </a:lnTo>
                    <a:cubicBezTo>
                      <a:pt x="1608" y="2179"/>
                      <a:pt x="1358" y="2191"/>
                      <a:pt x="1155" y="2191"/>
                    </a:cubicBezTo>
                    <a:cubicBezTo>
                      <a:pt x="953" y="2191"/>
                      <a:pt x="631" y="2191"/>
                      <a:pt x="631" y="1989"/>
                    </a:cubicBezTo>
                    <a:cubicBezTo>
                      <a:pt x="643" y="1929"/>
                      <a:pt x="703" y="1834"/>
                      <a:pt x="810" y="1774"/>
                    </a:cubicBezTo>
                    <a:lnTo>
                      <a:pt x="584" y="156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4" name="Google Shape;13444;p35"/>
              <p:cNvSpPr/>
              <p:nvPr/>
            </p:nvSpPr>
            <p:spPr>
              <a:xfrm>
                <a:off x="-4326696" y="3824470"/>
                <a:ext cx="212299" cy="216188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2668" extrusionOk="0">
                    <a:moveTo>
                      <a:pt x="1893" y="453"/>
                    </a:moveTo>
                    <a:lnTo>
                      <a:pt x="1893" y="584"/>
                    </a:lnTo>
                    <a:lnTo>
                      <a:pt x="738" y="584"/>
                    </a:lnTo>
                    <a:lnTo>
                      <a:pt x="738" y="453"/>
                    </a:lnTo>
                    <a:close/>
                    <a:moveTo>
                      <a:pt x="1893" y="786"/>
                    </a:moveTo>
                    <a:lnTo>
                      <a:pt x="1893" y="929"/>
                    </a:lnTo>
                    <a:lnTo>
                      <a:pt x="738" y="929"/>
                    </a:lnTo>
                    <a:lnTo>
                      <a:pt x="738" y="786"/>
                    </a:lnTo>
                    <a:close/>
                    <a:moveTo>
                      <a:pt x="1834" y="1905"/>
                    </a:moveTo>
                    <a:lnTo>
                      <a:pt x="1596" y="1988"/>
                    </a:lnTo>
                    <a:cubicBezTo>
                      <a:pt x="1667" y="2108"/>
                      <a:pt x="1739" y="2262"/>
                      <a:pt x="1762" y="2369"/>
                    </a:cubicBezTo>
                    <a:lnTo>
                      <a:pt x="2024" y="2274"/>
                    </a:lnTo>
                    <a:cubicBezTo>
                      <a:pt x="1989" y="2167"/>
                      <a:pt x="1905" y="2024"/>
                      <a:pt x="1834" y="1905"/>
                    </a:cubicBezTo>
                    <a:close/>
                    <a:moveTo>
                      <a:pt x="1417" y="1977"/>
                    </a:moveTo>
                    <a:lnTo>
                      <a:pt x="1155" y="2036"/>
                    </a:lnTo>
                    <a:cubicBezTo>
                      <a:pt x="1215" y="2191"/>
                      <a:pt x="1274" y="2393"/>
                      <a:pt x="1286" y="2512"/>
                    </a:cubicBezTo>
                    <a:lnTo>
                      <a:pt x="1560" y="2441"/>
                    </a:lnTo>
                    <a:cubicBezTo>
                      <a:pt x="1536" y="2322"/>
                      <a:pt x="1477" y="2131"/>
                      <a:pt x="1417" y="1977"/>
                    </a:cubicBezTo>
                    <a:close/>
                    <a:moveTo>
                      <a:pt x="977" y="2000"/>
                    </a:moveTo>
                    <a:lnTo>
                      <a:pt x="703" y="2048"/>
                    </a:lnTo>
                    <a:cubicBezTo>
                      <a:pt x="738" y="2215"/>
                      <a:pt x="762" y="2429"/>
                      <a:pt x="750" y="2572"/>
                    </a:cubicBezTo>
                    <a:lnTo>
                      <a:pt x="1048" y="2524"/>
                    </a:lnTo>
                    <a:cubicBezTo>
                      <a:pt x="1048" y="2393"/>
                      <a:pt x="1024" y="2167"/>
                      <a:pt x="977" y="2000"/>
                    </a:cubicBezTo>
                    <a:close/>
                    <a:moveTo>
                      <a:pt x="298" y="1929"/>
                    </a:moveTo>
                    <a:cubicBezTo>
                      <a:pt x="250" y="2143"/>
                      <a:pt x="143" y="2358"/>
                      <a:pt x="0" y="2489"/>
                    </a:cubicBezTo>
                    <a:lnTo>
                      <a:pt x="274" y="2655"/>
                    </a:lnTo>
                    <a:cubicBezTo>
                      <a:pt x="429" y="2500"/>
                      <a:pt x="524" y="2262"/>
                      <a:pt x="584" y="2036"/>
                    </a:cubicBezTo>
                    <a:lnTo>
                      <a:pt x="298" y="1929"/>
                    </a:lnTo>
                    <a:close/>
                    <a:moveTo>
                      <a:pt x="1131" y="0"/>
                    </a:moveTo>
                    <a:cubicBezTo>
                      <a:pt x="1107" y="60"/>
                      <a:pt x="1084" y="143"/>
                      <a:pt x="1060" y="226"/>
                    </a:cubicBezTo>
                    <a:lnTo>
                      <a:pt x="405" y="226"/>
                    </a:lnTo>
                    <a:lnTo>
                      <a:pt x="405" y="1881"/>
                    </a:lnTo>
                    <a:lnTo>
                      <a:pt x="2227" y="1881"/>
                    </a:lnTo>
                    <a:cubicBezTo>
                      <a:pt x="2203" y="2203"/>
                      <a:pt x="2167" y="2334"/>
                      <a:pt x="2131" y="2369"/>
                    </a:cubicBezTo>
                    <a:cubicBezTo>
                      <a:pt x="2108" y="2393"/>
                      <a:pt x="2084" y="2405"/>
                      <a:pt x="2036" y="2405"/>
                    </a:cubicBezTo>
                    <a:cubicBezTo>
                      <a:pt x="2000" y="2405"/>
                      <a:pt x="1905" y="2405"/>
                      <a:pt x="1798" y="2393"/>
                    </a:cubicBezTo>
                    <a:lnTo>
                      <a:pt x="1798" y="2393"/>
                    </a:lnTo>
                    <a:cubicBezTo>
                      <a:pt x="1846" y="2465"/>
                      <a:pt x="1881" y="2584"/>
                      <a:pt x="1881" y="2667"/>
                    </a:cubicBezTo>
                    <a:lnTo>
                      <a:pt x="2036" y="2667"/>
                    </a:lnTo>
                    <a:cubicBezTo>
                      <a:pt x="2262" y="2667"/>
                      <a:pt x="2334" y="2631"/>
                      <a:pt x="2393" y="2560"/>
                    </a:cubicBezTo>
                    <a:cubicBezTo>
                      <a:pt x="2477" y="2477"/>
                      <a:pt x="2512" y="2262"/>
                      <a:pt x="2548" y="1750"/>
                    </a:cubicBezTo>
                    <a:cubicBezTo>
                      <a:pt x="2548" y="1715"/>
                      <a:pt x="2560" y="1691"/>
                      <a:pt x="2560" y="1667"/>
                    </a:cubicBezTo>
                    <a:lnTo>
                      <a:pt x="2381" y="1631"/>
                    </a:lnTo>
                    <a:lnTo>
                      <a:pt x="2310" y="1643"/>
                    </a:lnTo>
                    <a:lnTo>
                      <a:pt x="738" y="1643"/>
                    </a:lnTo>
                    <a:lnTo>
                      <a:pt x="738" y="1512"/>
                    </a:lnTo>
                    <a:lnTo>
                      <a:pt x="2620" y="1512"/>
                    </a:lnTo>
                    <a:lnTo>
                      <a:pt x="2620" y="1286"/>
                    </a:lnTo>
                    <a:lnTo>
                      <a:pt x="738" y="1286"/>
                    </a:lnTo>
                    <a:lnTo>
                      <a:pt x="738" y="1155"/>
                    </a:lnTo>
                    <a:lnTo>
                      <a:pt x="2227" y="1155"/>
                    </a:lnTo>
                    <a:lnTo>
                      <a:pt x="2227" y="226"/>
                    </a:lnTo>
                    <a:lnTo>
                      <a:pt x="1417" y="226"/>
                    </a:lnTo>
                    <a:lnTo>
                      <a:pt x="1488" y="95"/>
                    </a:lnTo>
                    <a:cubicBezTo>
                      <a:pt x="1524" y="95"/>
                      <a:pt x="1548" y="83"/>
                      <a:pt x="1548" y="60"/>
                    </a:cubicBezTo>
                    <a:lnTo>
                      <a:pt x="113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5" name="Google Shape;13445;p35"/>
              <p:cNvSpPr/>
              <p:nvPr/>
            </p:nvSpPr>
            <p:spPr>
              <a:xfrm>
                <a:off x="-5298245" y="3509588"/>
                <a:ext cx="317476" cy="1170316"/>
              </a:xfrm>
              <a:custGeom>
                <a:avLst/>
                <a:gdLst/>
                <a:ahLst/>
                <a:cxnLst/>
                <a:rect l="l" t="t" r="r" b="b"/>
                <a:pathLst>
                  <a:path w="3918" h="14443" extrusionOk="0">
                    <a:moveTo>
                      <a:pt x="1" y="1"/>
                    </a:moveTo>
                    <a:lnTo>
                      <a:pt x="1" y="14443"/>
                    </a:lnTo>
                    <a:lnTo>
                      <a:pt x="3918" y="14443"/>
                    </a:lnTo>
                    <a:lnTo>
                      <a:pt x="39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6" name="Google Shape;13446;p35"/>
              <p:cNvSpPr/>
              <p:nvPr/>
            </p:nvSpPr>
            <p:spPr>
              <a:xfrm>
                <a:off x="-5258703" y="3085396"/>
                <a:ext cx="237418" cy="204682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6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7" name="Google Shape;13447;p35"/>
              <p:cNvSpPr/>
              <p:nvPr/>
            </p:nvSpPr>
            <p:spPr>
              <a:xfrm>
                <a:off x="-5258703" y="3365192"/>
                <a:ext cx="237418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8" name="Google Shape;13448;p35"/>
              <p:cNvSpPr/>
              <p:nvPr/>
            </p:nvSpPr>
            <p:spPr>
              <a:xfrm>
                <a:off x="-5258703" y="3644017"/>
                <a:ext cx="237418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9" name="Google Shape;13449;p35"/>
              <p:cNvSpPr/>
              <p:nvPr/>
            </p:nvSpPr>
            <p:spPr>
              <a:xfrm>
                <a:off x="-5258703" y="3923813"/>
                <a:ext cx="237418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0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0" name="Google Shape;13450;p35"/>
              <p:cNvSpPr/>
              <p:nvPr/>
            </p:nvSpPr>
            <p:spPr>
              <a:xfrm>
                <a:off x="-5199794" y="3147141"/>
                <a:ext cx="114820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525" extrusionOk="0">
                    <a:moveTo>
                      <a:pt x="179" y="1"/>
                    </a:moveTo>
                    <a:lnTo>
                      <a:pt x="179" y="203"/>
                    </a:lnTo>
                    <a:lnTo>
                      <a:pt x="1214" y="203"/>
                    </a:lnTo>
                    <a:lnTo>
                      <a:pt x="1214" y="1"/>
                    </a:lnTo>
                    <a:close/>
                    <a:moveTo>
                      <a:pt x="1226" y="441"/>
                    </a:moveTo>
                    <a:lnTo>
                      <a:pt x="1203" y="453"/>
                    </a:lnTo>
                    <a:lnTo>
                      <a:pt x="0" y="453"/>
                    </a:lnTo>
                    <a:lnTo>
                      <a:pt x="0" y="668"/>
                    </a:lnTo>
                    <a:lnTo>
                      <a:pt x="1095" y="668"/>
                    </a:lnTo>
                    <a:cubicBezTo>
                      <a:pt x="1012" y="989"/>
                      <a:pt x="714" y="1239"/>
                      <a:pt x="262" y="1346"/>
                    </a:cubicBezTo>
                    <a:cubicBezTo>
                      <a:pt x="310" y="1394"/>
                      <a:pt x="369" y="1477"/>
                      <a:pt x="393" y="1525"/>
                    </a:cubicBezTo>
                    <a:cubicBezTo>
                      <a:pt x="941" y="1370"/>
                      <a:pt x="1214" y="1108"/>
                      <a:pt x="1381" y="549"/>
                    </a:cubicBezTo>
                    <a:cubicBezTo>
                      <a:pt x="1405" y="549"/>
                      <a:pt x="1417" y="537"/>
                      <a:pt x="1417" y="525"/>
                    </a:cubicBezTo>
                    <a:lnTo>
                      <a:pt x="1226" y="44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1" name="Google Shape;13451;p35"/>
              <p:cNvSpPr/>
              <p:nvPr/>
            </p:nvSpPr>
            <p:spPr>
              <a:xfrm>
                <a:off x="-5209517" y="3480012"/>
                <a:ext cx="122679" cy="21311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263" extrusionOk="0">
                    <a:moveTo>
                      <a:pt x="1" y="1"/>
                    </a:moveTo>
                    <a:lnTo>
                      <a:pt x="13" y="263"/>
                    </a:lnTo>
                    <a:cubicBezTo>
                      <a:pt x="37" y="263"/>
                      <a:pt x="61" y="239"/>
                      <a:pt x="72" y="227"/>
                    </a:cubicBezTo>
                    <a:lnTo>
                      <a:pt x="1513" y="227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2" name="Google Shape;13452;p35"/>
              <p:cNvSpPr/>
              <p:nvPr/>
            </p:nvSpPr>
            <p:spPr>
              <a:xfrm>
                <a:off x="-5201739" y="3685504"/>
                <a:ext cx="114901" cy="1284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585" extrusionOk="0">
                    <a:moveTo>
                      <a:pt x="1131" y="1"/>
                    </a:moveTo>
                    <a:cubicBezTo>
                      <a:pt x="1036" y="215"/>
                      <a:pt x="917" y="441"/>
                      <a:pt x="822" y="584"/>
                    </a:cubicBezTo>
                    <a:cubicBezTo>
                      <a:pt x="667" y="501"/>
                      <a:pt x="512" y="429"/>
                      <a:pt x="369" y="358"/>
                    </a:cubicBezTo>
                    <a:lnTo>
                      <a:pt x="238" y="560"/>
                    </a:lnTo>
                    <a:cubicBezTo>
                      <a:pt x="381" y="620"/>
                      <a:pt x="548" y="703"/>
                      <a:pt x="691" y="786"/>
                    </a:cubicBezTo>
                    <a:cubicBezTo>
                      <a:pt x="512" y="1025"/>
                      <a:pt x="262" y="1263"/>
                      <a:pt x="0" y="1417"/>
                    </a:cubicBezTo>
                    <a:cubicBezTo>
                      <a:pt x="60" y="1453"/>
                      <a:pt x="143" y="1537"/>
                      <a:pt x="191" y="1584"/>
                    </a:cubicBezTo>
                    <a:cubicBezTo>
                      <a:pt x="465" y="1406"/>
                      <a:pt x="715" y="1156"/>
                      <a:pt x="893" y="905"/>
                    </a:cubicBezTo>
                    <a:cubicBezTo>
                      <a:pt x="1024" y="1001"/>
                      <a:pt x="1143" y="1096"/>
                      <a:pt x="1227" y="1167"/>
                    </a:cubicBezTo>
                    <a:lnTo>
                      <a:pt x="1381" y="953"/>
                    </a:lnTo>
                    <a:cubicBezTo>
                      <a:pt x="1274" y="870"/>
                      <a:pt x="1131" y="775"/>
                      <a:pt x="1036" y="715"/>
                    </a:cubicBezTo>
                    <a:cubicBezTo>
                      <a:pt x="1143" y="536"/>
                      <a:pt x="1262" y="322"/>
                      <a:pt x="1346" y="143"/>
                    </a:cubicBezTo>
                    <a:cubicBezTo>
                      <a:pt x="1381" y="143"/>
                      <a:pt x="1405" y="132"/>
                      <a:pt x="1417" y="120"/>
                    </a:cubicBezTo>
                    <a:lnTo>
                      <a:pt x="113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3" name="Google Shape;13453;p35"/>
              <p:cNvSpPr/>
              <p:nvPr/>
            </p:nvSpPr>
            <p:spPr>
              <a:xfrm>
                <a:off x="-5196958" y="3963356"/>
                <a:ext cx="120735" cy="118790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66" extrusionOk="0">
                    <a:moveTo>
                      <a:pt x="108" y="1"/>
                    </a:moveTo>
                    <a:lnTo>
                      <a:pt x="1" y="203"/>
                    </a:lnTo>
                    <a:cubicBezTo>
                      <a:pt x="167" y="263"/>
                      <a:pt x="382" y="358"/>
                      <a:pt x="513" y="453"/>
                    </a:cubicBezTo>
                    <a:lnTo>
                      <a:pt x="632" y="239"/>
                    </a:lnTo>
                    <a:cubicBezTo>
                      <a:pt x="501" y="155"/>
                      <a:pt x="287" y="60"/>
                      <a:pt x="108" y="1"/>
                    </a:cubicBezTo>
                    <a:close/>
                    <a:moveTo>
                      <a:pt x="1287" y="191"/>
                    </a:moveTo>
                    <a:cubicBezTo>
                      <a:pt x="1072" y="691"/>
                      <a:pt x="656" y="1036"/>
                      <a:pt x="48" y="1227"/>
                    </a:cubicBezTo>
                    <a:lnTo>
                      <a:pt x="203" y="1465"/>
                    </a:lnTo>
                    <a:cubicBezTo>
                      <a:pt x="227" y="1453"/>
                      <a:pt x="239" y="1429"/>
                      <a:pt x="239" y="1417"/>
                    </a:cubicBezTo>
                    <a:cubicBezTo>
                      <a:pt x="834" y="1203"/>
                      <a:pt x="1275" y="822"/>
                      <a:pt x="1489" y="322"/>
                    </a:cubicBezTo>
                    <a:cubicBezTo>
                      <a:pt x="1430" y="286"/>
                      <a:pt x="1346" y="239"/>
                      <a:pt x="1287" y="1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4" name="Google Shape;13454;p35"/>
              <p:cNvSpPr/>
              <p:nvPr/>
            </p:nvSpPr>
            <p:spPr>
              <a:xfrm>
                <a:off x="-5250032" y="3330511"/>
                <a:ext cx="245197" cy="11587"/>
              </a:xfrm>
              <a:custGeom>
                <a:avLst/>
                <a:gdLst/>
                <a:ahLst/>
                <a:cxnLst/>
                <a:rect l="l" t="t" r="r" b="b"/>
                <a:pathLst>
                  <a:path w="3026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3025" y="143"/>
                    </a:lnTo>
                    <a:lnTo>
                      <a:pt x="30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5" name="Google Shape;13455;p35"/>
              <p:cNvSpPr/>
              <p:nvPr/>
            </p:nvSpPr>
            <p:spPr>
              <a:xfrm>
                <a:off x="-5254813" y="3603502"/>
                <a:ext cx="265373" cy="12641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156" extrusionOk="0">
                    <a:moveTo>
                      <a:pt x="0" y="1"/>
                    </a:moveTo>
                    <a:lnTo>
                      <a:pt x="0" y="155"/>
                    </a:lnTo>
                    <a:lnTo>
                      <a:pt x="3275" y="155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6" name="Google Shape;13456;p35"/>
              <p:cNvSpPr/>
              <p:nvPr/>
            </p:nvSpPr>
            <p:spPr>
              <a:xfrm>
                <a:off x="-5258703" y="3872683"/>
                <a:ext cx="221050" cy="12641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56" extrusionOk="0">
                    <a:moveTo>
                      <a:pt x="1" y="0"/>
                    </a:moveTo>
                    <a:lnTo>
                      <a:pt x="1" y="155"/>
                    </a:lnTo>
                    <a:lnTo>
                      <a:pt x="2727" y="155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7" name="Google Shape;13457;p35"/>
              <p:cNvSpPr/>
              <p:nvPr/>
            </p:nvSpPr>
            <p:spPr>
              <a:xfrm>
                <a:off x="-5254813" y="4134167"/>
                <a:ext cx="238390" cy="12560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155" extrusionOk="0">
                    <a:moveTo>
                      <a:pt x="0" y="0"/>
                    </a:moveTo>
                    <a:lnTo>
                      <a:pt x="0" y="155"/>
                    </a:lnTo>
                    <a:lnTo>
                      <a:pt x="2941" y="155"/>
                    </a:lnTo>
                    <a:lnTo>
                      <a:pt x="294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8" name="Google Shape;13458;p35"/>
              <p:cNvSpPr/>
              <p:nvPr/>
            </p:nvSpPr>
            <p:spPr>
              <a:xfrm>
                <a:off x="-6299695" y="3063275"/>
                <a:ext cx="18475" cy="1160674"/>
              </a:xfrm>
              <a:custGeom>
                <a:avLst/>
                <a:gdLst/>
                <a:ahLst/>
                <a:cxnLst/>
                <a:rect l="l" t="t" r="r" b="b"/>
                <a:pathLst>
                  <a:path w="228" h="14324" extrusionOk="0">
                    <a:moveTo>
                      <a:pt x="1" y="0"/>
                    </a:moveTo>
                    <a:lnTo>
                      <a:pt x="1" y="14323"/>
                    </a:lnTo>
                    <a:lnTo>
                      <a:pt x="227" y="14323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9" name="Google Shape;13459;p35"/>
              <p:cNvSpPr/>
              <p:nvPr/>
            </p:nvSpPr>
            <p:spPr>
              <a:xfrm>
                <a:off x="-6410625" y="3131745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0"/>
                    </a:moveTo>
                    <a:cubicBezTo>
                      <a:pt x="406" y="215"/>
                      <a:pt x="1" y="762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2"/>
                      <a:pt x="2620" y="215"/>
                      <a:pt x="20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0" name="Google Shape;13460;p35"/>
              <p:cNvSpPr/>
              <p:nvPr/>
            </p:nvSpPr>
            <p:spPr>
              <a:xfrm>
                <a:off x="-6338265" y="3121130"/>
                <a:ext cx="96588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1" name="Google Shape;13461;p35"/>
              <p:cNvSpPr/>
              <p:nvPr/>
            </p:nvSpPr>
            <p:spPr>
              <a:xfrm>
                <a:off x="-6353661" y="3347852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2" name="Google Shape;13462;p35"/>
              <p:cNvSpPr/>
              <p:nvPr/>
            </p:nvSpPr>
            <p:spPr>
              <a:xfrm>
                <a:off x="-6410625" y="3398009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3" name="Google Shape;13463;p35"/>
              <p:cNvSpPr/>
              <p:nvPr/>
            </p:nvSpPr>
            <p:spPr>
              <a:xfrm>
                <a:off x="-6338265" y="3388367"/>
                <a:ext cx="96588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0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4" name="Google Shape;13464;p35"/>
              <p:cNvSpPr/>
              <p:nvPr/>
            </p:nvSpPr>
            <p:spPr>
              <a:xfrm>
                <a:off x="-6353661" y="3615089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5" name="Google Shape;13465;p35"/>
              <p:cNvSpPr/>
              <p:nvPr/>
            </p:nvSpPr>
            <p:spPr>
              <a:xfrm>
                <a:off x="-6410625" y="3665246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6" name="Google Shape;13466;p35"/>
              <p:cNvSpPr/>
              <p:nvPr/>
            </p:nvSpPr>
            <p:spPr>
              <a:xfrm>
                <a:off x="-6338265" y="3654631"/>
                <a:ext cx="96588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7" name="Google Shape;13467;p35"/>
              <p:cNvSpPr/>
              <p:nvPr/>
            </p:nvSpPr>
            <p:spPr>
              <a:xfrm>
                <a:off x="-6353661" y="3881353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8" name="Google Shape;13468;p35"/>
              <p:cNvSpPr/>
              <p:nvPr/>
            </p:nvSpPr>
            <p:spPr>
              <a:xfrm>
                <a:off x="-6410625" y="3931511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9" name="Google Shape;13469;p35"/>
              <p:cNvSpPr/>
              <p:nvPr/>
            </p:nvSpPr>
            <p:spPr>
              <a:xfrm>
                <a:off x="-6338265" y="3921868"/>
                <a:ext cx="96588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1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0" name="Google Shape;13470;p35"/>
              <p:cNvSpPr/>
              <p:nvPr/>
            </p:nvSpPr>
            <p:spPr>
              <a:xfrm>
                <a:off x="-6353661" y="4148590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1" name="Google Shape;13471;p35"/>
              <p:cNvSpPr/>
              <p:nvPr/>
            </p:nvSpPr>
            <p:spPr>
              <a:xfrm>
                <a:off x="-6342074" y="3179958"/>
                <a:ext cx="112956" cy="12259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13" extrusionOk="0">
                    <a:moveTo>
                      <a:pt x="167" y="1"/>
                    </a:moveTo>
                    <a:lnTo>
                      <a:pt x="167" y="203"/>
                    </a:lnTo>
                    <a:lnTo>
                      <a:pt x="1191" y="203"/>
                    </a:lnTo>
                    <a:lnTo>
                      <a:pt x="1191" y="1"/>
                    </a:lnTo>
                    <a:close/>
                    <a:moveTo>
                      <a:pt x="1203" y="441"/>
                    </a:moveTo>
                    <a:lnTo>
                      <a:pt x="1179" y="453"/>
                    </a:lnTo>
                    <a:lnTo>
                      <a:pt x="0" y="453"/>
                    </a:lnTo>
                    <a:lnTo>
                      <a:pt x="0" y="667"/>
                    </a:lnTo>
                    <a:lnTo>
                      <a:pt x="1072" y="667"/>
                    </a:lnTo>
                    <a:cubicBezTo>
                      <a:pt x="988" y="977"/>
                      <a:pt x="691" y="1227"/>
                      <a:pt x="250" y="1334"/>
                    </a:cubicBezTo>
                    <a:cubicBezTo>
                      <a:pt x="298" y="1382"/>
                      <a:pt x="357" y="1453"/>
                      <a:pt x="381" y="1513"/>
                    </a:cubicBezTo>
                    <a:cubicBezTo>
                      <a:pt x="917" y="1358"/>
                      <a:pt x="1191" y="1096"/>
                      <a:pt x="1357" y="548"/>
                    </a:cubicBezTo>
                    <a:cubicBezTo>
                      <a:pt x="1369" y="548"/>
                      <a:pt x="1381" y="537"/>
                      <a:pt x="1393" y="525"/>
                    </a:cubicBezTo>
                    <a:lnTo>
                      <a:pt x="1203" y="44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2" name="Google Shape;13472;p35"/>
              <p:cNvSpPr/>
              <p:nvPr/>
            </p:nvSpPr>
            <p:spPr>
              <a:xfrm>
                <a:off x="-6352689" y="3508940"/>
                <a:ext cx="120654" cy="21311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263" extrusionOk="0">
                    <a:moveTo>
                      <a:pt x="0" y="1"/>
                    </a:moveTo>
                    <a:lnTo>
                      <a:pt x="12" y="263"/>
                    </a:lnTo>
                    <a:cubicBezTo>
                      <a:pt x="36" y="251"/>
                      <a:pt x="60" y="239"/>
                      <a:pt x="72" y="227"/>
                    </a:cubicBezTo>
                    <a:lnTo>
                      <a:pt x="1488" y="227"/>
                    </a:lnTo>
                    <a:lnTo>
                      <a:pt x="148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3" name="Google Shape;13473;p35"/>
              <p:cNvSpPr/>
              <p:nvPr/>
            </p:nvSpPr>
            <p:spPr>
              <a:xfrm>
                <a:off x="-6344991" y="3711596"/>
                <a:ext cx="112956" cy="127379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72" extrusionOk="0">
                    <a:moveTo>
                      <a:pt x="1120" y="0"/>
                    </a:moveTo>
                    <a:cubicBezTo>
                      <a:pt x="1024" y="214"/>
                      <a:pt x="905" y="441"/>
                      <a:pt x="822" y="583"/>
                    </a:cubicBezTo>
                    <a:cubicBezTo>
                      <a:pt x="667" y="500"/>
                      <a:pt x="512" y="417"/>
                      <a:pt x="369" y="357"/>
                    </a:cubicBezTo>
                    <a:lnTo>
                      <a:pt x="238" y="548"/>
                    </a:lnTo>
                    <a:cubicBezTo>
                      <a:pt x="381" y="619"/>
                      <a:pt x="536" y="691"/>
                      <a:pt x="691" y="786"/>
                    </a:cubicBezTo>
                    <a:cubicBezTo>
                      <a:pt x="512" y="1012"/>
                      <a:pt x="262" y="1250"/>
                      <a:pt x="0" y="1405"/>
                    </a:cubicBezTo>
                    <a:cubicBezTo>
                      <a:pt x="60" y="1441"/>
                      <a:pt x="155" y="1524"/>
                      <a:pt x="191" y="1572"/>
                    </a:cubicBezTo>
                    <a:cubicBezTo>
                      <a:pt x="453" y="1393"/>
                      <a:pt x="703" y="1143"/>
                      <a:pt x="881" y="905"/>
                    </a:cubicBezTo>
                    <a:cubicBezTo>
                      <a:pt x="1012" y="988"/>
                      <a:pt x="1131" y="1084"/>
                      <a:pt x="1215" y="1155"/>
                    </a:cubicBezTo>
                    <a:lnTo>
                      <a:pt x="1358" y="941"/>
                    </a:lnTo>
                    <a:cubicBezTo>
                      <a:pt x="1262" y="857"/>
                      <a:pt x="1120" y="762"/>
                      <a:pt x="1024" y="703"/>
                    </a:cubicBezTo>
                    <a:cubicBezTo>
                      <a:pt x="1131" y="536"/>
                      <a:pt x="1250" y="322"/>
                      <a:pt x="1334" y="143"/>
                    </a:cubicBezTo>
                    <a:cubicBezTo>
                      <a:pt x="1370" y="143"/>
                      <a:pt x="1393" y="131"/>
                      <a:pt x="1393" y="119"/>
                    </a:cubicBezTo>
                    <a:lnTo>
                      <a:pt x="112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4" name="Google Shape;13474;p35"/>
              <p:cNvSpPr/>
              <p:nvPr/>
            </p:nvSpPr>
            <p:spPr>
              <a:xfrm>
                <a:off x="-6340210" y="3986530"/>
                <a:ext cx="119762" cy="115873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430" extrusionOk="0">
                    <a:moveTo>
                      <a:pt x="108" y="0"/>
                    </a:moveTo>
                    <a:lnTo>
                      <a:pt x="1" y="191"/>
                    </a:lnTo>
                    <a:cubicBezTo>
                      <a:pt x="168" y="250"/>
                      <a:pt x="382" y="346"/>
                      <a:pt x="513" y="441"/>
                    </a:cubicBezTo>
                    <a:lnTo>
                      <a:pt x="632" y="238"/>
                    </a:lnTo>
                    <a:cubicBezTo>
                      <a:pt x="501" y="143"/>
                      <a:pt x="287" y="48"/>
                      <a:pt x="108" y="0"/>
                    </a:cubicBezTo>
                    <a:close/>
                    <a:moveTo>
                      <a:pt x="1263" y="179"/>
                    </a:moveTo>
                    <a:cubicBezTo>
                      <a:pt x="1061" y="667"/>
                      <a:pt x="644" y="1024"/>
                      <a:pt x="48" y="1203"/>
                    </a:cubicBezTo>
                    <a:lnTo>
                      <a:pt x="203" y="1429"/>
                    </a:lnTo>
                    <a:cubicBezTo>
                      <a:pt x="227" y="1429"/>
                      <a:pt x="239" y="1405"/>
                      <a:pt x="239" y="1393"/>
                    </a:cubicBezTo>
                    <a:cubicBezTo>
                      <a:pt x="834" y="1179"/>
                      <a:pt x="1251" y="798"/>
                      <a:pt x="1477" y="310"/>
                    </a:cubicBezTo>
                    <a:cubicBezTo>
                      <a:pt x="1406" y="274"/>
                      <a:pt x="1334" y="238"/>
                      <a:pt x="1263" y="17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5" name="Google Shape;13475;p35"/>
              <p:cNvSpPr/>
              <p:nvPr/>
            </p:nvSpPr>
            <p:spPr>
              <a:xfrm>
                <a:off x="-3777798" y="1060375"/>
                <a:ext cx="3043001" cy="1240812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5313" extrusionOk="0">
                    <a:moveTo>
                      <a:pt x="1" y="1"/>
                    </a:moveTo>
                    <a:lnTo>
                      <a:pt x="1" y="15312"/>
                    </a:lnTo>
                    <a:lnTo>
                      <a:pt x="37553" y="15312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6" name="Google Shape;13476;p35"/>
              <p:cNvSpPr/>
              <p:nvPr/>
            </p:nvSpPr>
            <p:spPr>
              <a:xfrm>
                <a:off x="-3777798" y="1133707"/>
                <a:ext cx="3043001" cy="29146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3597" extrusionOk="0">
                    <a:moveTo>
                      <a:pt x="1" y="1"/>
                    </a:moveTo>
                    <a:lnTo>
                      <a:pt x="1" y="3596"/>
                    </a:lnTo>
                    <a:lnTo>
                      <a:pt x="37553" y="3596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7" name="Google Shape;13477;p35"/>
              <p:cNvSpPr/>
              <p:nvPr/>
            </p:nvSpPr>
            <p:spPr>
              <a:xfrm>
                <a:off x="-3777798" y="2152497"/>
                <a:ext cx="3043001" cy="148690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835" extrusionOk="0">
                    <a:moveTo>
                      <a:pt x="1" y="1"/>
                    </a:moveTo>
                    <a:lnTo>
                      <a:pt x="1" y="1834"/>
                    </a:lnTo>
                    <a:lnTo>
                      <a:pt x="37553" y="1834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8" name="Google Shape;13478;p35"/>
              <p:cNvSpPr/>
              <p:nvPr/>
            </p:nvSpPr>
            <p:spPr>
              <a:xfrm>
                <a:off x="-3635024" y="1455963"/>
                <a:ext cx="1064248" cy="615585"/>
              </a:xfrm>
              <a:custGeom>
                <a:avLst/>
                <a:gdLst/>
                <a:ahLst/>
                <a:cxnLst/>
                <a:rect l="l" t="t" r="r" b="b"/>
                <a:pathLst>
                  <a:path w="13134" h="7597" extrusionOk="0">
                    <a:moveTo>
                      <a:pt x="1" y="0"/>
                    </a:moveTo>
                    <a:lnTo>
                      <a:pt x="1" y="7596"/>
                    </a:lnTo>
                    <a:lnTo>
                      <a:pt x="13134" y="7596"/>
                    </a:lnTo>
                    <a:lnTo>
                      <a:pt x="1313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9" name="Google Shape;13479;p35"/>
              <p:cNvSpPr/>
              <p:nvPr/>
            </p:nvSpPr>
            <p:spPr>
              <a:xfrm>
                <a:off x="-3594428" y="1493561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0" name="Google Shape;13480;p35"/>
              <p:cNvSpPr/>
              <p:nvPr/>
            </p:nvSpPr>
            <p:spPr>
              <a:xfrm>
                <a:off x="-3253939" y="1493561"/>
                <a:ext cx="302080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1" name="Google Shape;13481;p35"/>
              <p:cNvSpPr/>
              <p:nvPr/>
            </p:nvSpPr>
            <p:spPr>
              <a:xfrm>
                <a:off x="-2913370" y="1493561"/>
                <a:ext cx="302080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2" name="Google Shape;13482;p35"/>
              <p:cNvSpPr/>
              <p:nvPr/>
            </p:nvSpPr>
            <p:spPr>
              <a:xfrm>
                <a:off x="-3594428" y="1493561"/>
                <a:ext cx="301999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966" extrusionOk="0">
                    <a:moveTo>
                      <a:pt x="0" y="1"/>
                    </a:moveTo>
                    <a:lnTo>
                      <a:pt x="0" y="965"/>
                    </a:lnTo>
                    <a:lnTo>
                      <a:pt x="3727" y="965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3" name="Google Shape;13483;p35"/>
              <p:cNvSpPr/>
              <p:nvPr/>
            </p:nvSpPr>
            <p:spPr>
              <a:xfrm>
                <a:off x="-3253939" y="1493561"/>
                <a:ext cx="302080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4" name="Google Shape;13484;p35"/>
              <p:cNvSpPr/>
              <p:nvPr/>
            </p:nvSpPr>
            <p:spPr>
              <a:xfrm>
                <a:off x="-2913370" y="1493561"/>
                <a:ext cx="302080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5" name="Google Shape;13485;p35"/>
              <p:cNvSpPr/>
              <p:nvPr/>
            </p:nvSpPr>
            <p:spPr>
              <a:xfrm>
                <a:off x="-3594428" y="1780083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6" name="Google Shape;13486;p35"/>
              <p:cNvSpPr/>
              <p:nvPr/>
            </p:nvSpPr>
            <p:spPr>
              <a:xfrm>
                <a:off x="-3253939" y="1780083"/>
                <a:ext cx="302080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7" name="Google Shape;13487;p35"/>
              <p:cNvSpPr/>
              <p:nvPr/>
            </p:nvSpPr>
            <p:spPr>
              <a:xfrm>
                <a:off x="-2913370" y="1780083"/>
                <a:ext cx="302080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8" name="Google Shape;13488;p35"/>
              <p:cNvSpPr/>
              <p:nvPr/>
            </p:nvSpPr>
            <p:spPr>
              <a:xfrm>
                <a:off x="-1949519" y="1455963"/>
                <a:ext cx="1063195" cy="61558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597" extrusionOk="0">
                    <a:moveTo>
                      <a:pt x="0" y="0"/>
                    </a:moveTo>
                    <a:lnTo>
                      <a:pt x="0" y="7596"/>
                    </a:lnTo>
                    <a:lnTo>
                      <a:pt x="13121" y="7596"/>
                    </a:lnTo>
                    <a:lnTo>
                      <a:pt x="1312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9" name="Google Shape;13489;p35"/>
              <p:cNvSpPr/>
              <p:nvPr/>
            </p:nvSpPr>
            <p:spPr>
              <a:xfrm>
                <a:off x="-1909976" y="1493561"/>
                <a:ext cx="302971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0" name="Google Shape;13490;p35"/>
              <p:cNvSpPr/>
              <p:nvPr/>
            </p:nvSpPr>
            <p:spPr>
              <a:xfrm>
                <a:off x="-1568434" y="1493561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1" name="Google Shape;13491;p35"/>
              <p:cNvSpPr/>
              <p:nvPr/>
            </p:nvSpPr>
            <p:spPr>
              <a:xfrm>
                <a:off x="-1227865" y="1493561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2" name="Google Shape;13492;p35"/>
              <p:cNvSpPr/>
              <p:nvPr/>
            </p:nvSpPr>
            <p:spPr>
              <a:xfrm>
                <a:off x="-1909976" y="1493561"/>
                <a:ext cx="302971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39" y="1013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3" name="Google Shape;13493;p35"/>
              <p:cNvSpPr/>
              <p:nvPr/>
            </p:nvSpPr>
            <p:spPr>
              <a:xfrm>
                <a:off x="-1568434" y="1493561"/>
                <a:ext cx="301999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4" name="Google Shape;13494;p35"/>
              <p:cNvSpPr/>
              <p:nvPr/>
            </p:nvSpPr>
            <p:spPr>
              <a:xfrm>
                <a:off x="-1227865" y="1493561"/>
                <a:ext cx="301999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5" name="Google Shape;13495;p35"/>
              <p:cNvSpPr/>
              <p:nvPr/>
            </p:nvSpPr>
            <p:spPr>
              <a:xfrm>
                <a:off x="-1909976" y="1780083"/>
                <a:ext cx="302971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6" name="Google Shape;13496;p35"/>
              <p:cNvSpPr/>
              <p:nvPr/>
            </p:nvSpPr>
            <p:spPr>
              <a:xfrm>
                <a:off x="-1568434" y="1780083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7" name="Google Shape;13497;p35"/>
              <p:cNvSpPr/>
              <p:nvPr/>
            </p:nvSpPr>
            <p:spPr>
              <a:xfrm>
                <a:off x="-1227865" y="1780083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8" name="Google Shape;13498;p35"/>
              <p:cNvSpPr/>
              <p:nvPr/>
            </p:nvSpPr>
            <p:spPr>
              <a:xfrm>
                <a:off x="-3740119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9" name="Google Shape;13499;p35"/>
              <p:cNvSpPr/>
              <p:nvPr/>
            </p:nvSpPr>
            <p:spPr>
              <a:xfrm>
                <a:off x="-3563555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0" name="Google Shape;13500;p35"/>
              <p:cNvSpPr/>
              <p:nvPr/>
            </p:nvSpPr>
            <p:spPr>
              <a:xfrm>
                <a:off x="-3387072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1" name="Google Shape;13501;p35"/>
              <p:cNvSpPr/>
              <p:nvPr/>
            </p:nvSpPr>
            <p:spPr>
              <a:xfrm>
                <a:off x="-3211480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2" name="Google Shape;13502;p35"/>
              <p:cNvSpPr/>
              <p:nvPr/>
            </p:nvSpPr>
            <p:spPr>
              <a:xfrm>
                <a:off x="-3034915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3" name="Google Shape;13503;p35"/>
              <p:cNvSpPr/>
              <p:nvPr/>
            </p:nvSpPr>
            <p:spPr>
              <a:xfrm>
                <a:off x="-2858351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4" name="Google Shape;13504;p35"/>
              <p:cNvSpPr/>
              <p:nvPr/>
            </p:nvSpPr>
            <p:spPr>
              <a:xfrm>
                <a:off x="-2682759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5" name="Google Shape;13505;p35"/>
              <p:cNvSpPr/>
              <p:nvPr/>
            </p:nvSpPr>
            <p:spPr>
              <a:xfrm>
                <a:off x="-2506195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6" name="Google Shape;13506;p35"/>
              <p:cNvSpPr/>
              <p:nvPr/>
            </p:nvSpPr>
            <p:spPr>
              <a:xfrm>
                <a:off x="-2329630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7" name="Google Shape;13507;p35"/>
              <p:cNvSpPr/>
              <p:nvPr/>
            </p:nvSpPr>
            <p:spPr>
              <a:xfrm>
                <a:off x="-2154038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8" name="Google Shape;13508;p35"/>
              <p:cNvSpPr/>
              <p:nvPr/>
            </p:nvSpPr>
            <p:spPr>
              <a:xfrm>
                <a:off x="-1977555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9" name="Google Shape;13509;p35"/>
              <p:cNvSpPr/>
              <p:nvPr/>
            </p:nvSpPr>
            <p:spPr>
              <a:xfrm>
                <a:off x="-1800991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0" name="Google Shape;13510;p35"/>
              <p:cNvSpPr/>
              <p:nvPr/>
            </p:nvSpPr>
            <p:spPr>
              <a:xfrm>
                <a:off x="-1625399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1" name="Google Shape;13511;p35"/>
              <p:cNvSpPr/>
              <p:nvPr/>
            </p:nvSpPr>
            <p:spPr>
              <a:xfrm>
                <a:off x="-1448834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2" name="Google Shape;13512;p35"/>
              <p:cNvSpPr/>
              <p:nvPr/>
            </p:nvSpPr>
            <p:spPr>
              <a:xfrm>
                <a:off x="-1272270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3" name="Google Shape;13513;p35"/>
              <p:cNvSpPr/>
              <p:nvPr/>
            </p:nvSpPr>
            <p:spPr>
              <a:xfrm>
                <a:off x="-1096678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4" name="Google Shape;13514;p35"/>
              <p:cNvSpPr/>
              <p:nvPr/>
            </p:nvSpPr>
            <p:spPr>
              <a:xfrm>
                <a:off x="-920113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5" name="Google Shape;13515;p35"/>
              <p:cNvSpPr/>
              <p:nvPr/>
            </p:nvSpPr>
            <p:spPr>
              <a:xfrm>
                <a:off x="-3971703" y="454514"/>
                <a:ext cx="3430810" cy="731377"/>
              </a:xfrm>
              <a:custGeom>
                <a:avLst/>
                <a:gdLst/>
                <a:ahLst/>
                <a:cxnLst/>
                <a:rect l="l" t="t" r="r" b="b"/>
                <a:pathLst>
                  <a:path w="42340" h="9026" extrusionOk="0">
                    <a:moveTo>
                      <a:pt x="5680" y="1"/>
                    </a:moveTo>
                    <a:lnTo>
                      <a:pt x="5085" y="882"/>
                    </a:lnTo>
                    <a:lnTo>
                      <a:pt x="4906" y="1144"/>
                    </a:lnTo>
                    <a:lnTo>
                      <a:pt x="4442" y="1846"/>
                    </a:lnTo>
                    <a:lnTo>
                      <a:pt x="4251" y="2132"/>
                    </a:lnTo>
                    <a:lnTo>
                      <a:pt x="3549" y="3192"/>
                    </a:lnTo>
                    <a:lnTo>
                      <a:pt x="2775" y="4346"/>
                    </a:lnTo>
                    <a:lnTo>
                      <a:pt x="1941" y="5608"/>
                    </a:lnTo>
                    <a:lnTo>
                      <a:pt x="1013" y="6990"/>
                    </a:lnTo>
                    <a:lnTo>
                      <a:pt x="1" y="8502"/>
                    </a:lnTo>
                    <a:lnTo>
                      <a:pt x="60" y="8502"/>
                    </a:lnTo>
                    <a:cubicBezTo>
                      <a:pt x="13" y="8811"/>
                      <a:pt x="310" y="9026"/>
                      <a:pt x="846" y="9026"/>
                    </a:cubicBezTo>
                    <a:cubicBezTo>
                      <a:pt x="1310" y="9026"/>
                      <a:pt x="1822" y="8847"/>
                      <a:pt x="2168" y="8597"/>
                    </a:cubicBezTo>
                    <a:cubicBezTo>
                      <a:pt x="2203" y="8847"/>
                      <a:pt x="2501" y="9026"/>
                      <a:pt x="2977" y="9026"/>
                    </a:cubicBezTo>
                    <a:cubicBezTo>
                      <a:pt x="3454" y="9026"/>
                      <a:pt x="3954" y="8847"/>
                      <a:pt x="4275" y="8597"/>
                    </a:cubicBezTo>
                    <a:cubicBezTo>
                      <a:pt x="4335" y="8847"/>
                      <a:pt x="4644" y="9026"/>
                      <a:pt x="5120" y="9026"/>
                    </a:cubicBezTo>
                    <a:cubicBezTo>
                      <a:pt x="5585" y="9026"/>
                      <a:pt x="6073" y="8847"/>
                      <a:pt x="6382" y="8597"/>
                    </a:cubicBezTo>
                    <a:cubicBezTo>
                      <a:pt x="6454" y="8847"/>
                      <a:pt x="6775" y="9026"/>
                      <a:pt x="7252" y="9026"/>
                    </a:cubicBezTo>
                    <a:cubicBezTo>
                      <a:pt x="7728" y="9026"/>
                      <a:pt x="8204" y="8847"/>
                      <a:pt x="8490" y="8597"/>
                    </a:cubicBezTo>
                    <a:cubicBezTo>
                      <a:pt x="8585" y="8847"/>
                      <a:pt x="8918" y="9026"/>
                      <a:pt x="9395" y="9026"/>
                    </a:cubicBezTo>
                    <a:cubicBezTo>
                      <a:pt x="9859" y="9026"/>
                      <a:pt x="10323" y="8847"/>
                      <a:pt x="10597" y="8597"/>
                    </a:cubicBezTo>
                    <a:cubicBezTo>
                      <a:pt x="10704" y="8847"/>
                      <a:pt x="11050" y="9026"/>
                      <a:pt x="11526" y="9026"/>
                    </a:cubicBezTo>
                    <a:cubicBezTo>
                      <a:pt x="12002" y="9026"/>
                      <a:pt x="12455" y="8847"/>
                      <a:pt x="12705" y="8597"/>
                    </a:cubicBezTo>
                    <a:cubicBezTo>
                      <a:pt x="12836" y="8847"/>
                      <a:pt x="13193" y="9026"/>
                      <a:pt x="13669" y="9026"/>
                    </a:cubicBezTo>
                    <a:cubicBezTo>
                      <a:pt x="14133" y="9026"/>
                      <a:pt x="14574" y="8847"/>
                      <a:pt x="14812" y="8597"/>
                    </a:cubicBezTo>
                    <a:cubicBezTo>
                      <a:pt x="14955" y="8847"/>
                      <a:pt x="15324" y="9026"/>
                      <a:pt x="15800" y="9026"/>
                    </a:cubicBezTo>
                    <a:cubicBezTo>
                      <a:pt x="16277" y="9026"/>
                      <a:pt x="16705" y="8847"/>
                      <a:pt x="16931" y="8597"/>
                    </a:cubicBezTo>
                    <a:cubicBezTo>
                      <a:pt x="17086" y="8847"/>
                      <a:pt x="17467" y="9026"/>
                      <a:pt x="17943" y="9026"/>
                    </a:cubicBezTo>
                    <a:cubicBezTo>
                      <a:pt x="18408" y="9026"/>
                      <a:pt x="18824" y="8847"/>
                      <a:pt x="19039" y="8597"/>
                    </a:cubicBezTo>
                    <a:cubicBezTo>
                      <a:pt x="19205" y="8847"/>
                      <a:pt x="19598" y="9026"/>
                      <a:pt x="20075" y="9026"/>
                    </a:cubicBezTo>
                    <a:cubicBezTo>
                      <a:pt x="20551" y="9026"/>
                      <a:pt x="20956" y="8847"/>
                      <a:pt x="21146" y="8597"/>
                    </a:cubicBezTo>
                    <a:cubicBezTo>
                      <a:pt x="21337" y="8847"/>
                      <a:pt x="21742" y="9026"/>
                      <a:pt x="22218" y="9026"/>
                    </a:cubicBezTo>
                    <a:cubicBezTo>
                      <a:pt x="22682" y="9026"/>
                      <a:pt x="23087" y="8847"/>
                      <a:pt x="23254" y="8597"/>
                    </a:cubicBezTo>
                    <a:cubicBezTo>
                      <a:pt x="23456" y="8847"/>
                      <a:pt x="23873" y="9026"/>
                      <a:pt x="24349" y="9026"/>
                    </a:cubicBezTo>
                    <a:cubicBezTo>
                      <a:pt x="24825" y="9026"/>
                      <a:pt x="25206" y="8847"/>
                      <a:pt x="25361" y="8597"/>
                    </a:cubicBezTo>
                    <a:cubicBezTo>
                      <a:pt x="25587" y="8847"/>
                      <a:pt x="26016" y="9026"/>
                      <a:pt x="26492" y="9026"/>
                    </a:cubicBezTo>
                    <a:cubicBezTo>
                      <a:pt x="26956" y="9026"/>
                      <a:pt x="27337" y="8847"/>
                      <a:pt x="27468" y="8597"/>
                    </a:cubicBezTo>
                    <a:cubicBezTo>
                      <a:pt x="27707" y="8847"/>
                      <a:pt x="28147" y="9026"/>
                      <a:pt x="28623" y="9026"/>
                    </a:cubicBezTo>
                    <a:cubicBezTo>
                      <a:pt x="29100" y="9026"/>
                      <a:pt x="29457" y="8847"/>
                      <a:pt x="29576" y="8597"/>
                    </a:cubicBezTo>
                    <a:cubicBezTo>
                      <a:pt x="29838" y="8847"/>
                      <a:pt x="30290" y="9026"/>
                      <a:pt x="30766" y="9026"/>
                    </a:cubicBezTo>
                    <a:cubicBezTo>
                      <a:pt x="31231" y="9026"/>
                      <a:pt x="31588" y="8847"/>
                      <a:pt x="31695" y="8597"/>
                    </a:cubicBezTo>
                    <a:cubicBezTo>
                      <a:pt x="31957" y="8847"/>
                      <a:pt x="32433" y="9026"/>
                      <a:pt x="32898" y="9026"/>
                    </a:cubicBezTo>
                    <a:cubicBezTo>
                      <a:pt x="33374" y="9026"/>
                      <a:pt x="33707" y="8847"/>
                      <a:pt x="33803" y="8597"/>
                    </a:cubicBezTo>
                    <a:cubicBezTo>
                      <a:pt x="34088" y="8847"/>
                      <a:pt x="34565" y="9026"/>
                      <a:pt x="35041" y="9026"/>
                    </a:cubicBezTo>
                    <a:cubicBezTo>
                      <a:pt x="35505" y="9026"/>
                      <a:pt x="35839" y="8847"/>
                      <a:pt x="35910" y="8597"/>
                    </a:cubicBezTo>
                    <a:cubicBezTo>
                      <a:pt x="36208" y="8847"/>
                      <a:pt x="36708" y="9026"/>
                      <a:pt x="37172" y="9026"/>
                    </a:cubicBezTo>
                    <a:cubicBezTo>
                      <a:pt x="37648" y="9026"/>
                      <a:pt x="37958" y="8847"/>
                      <a:pt x="38017" y="8597"/>
                    </a:cubicBezTo>
                    <a:cubicBezTo>
                      <a:pt x="38339" y="8847"/>
                      <a:pt x="38839" y="9026"/>
                      <a:pt x="39315" y="9026"/>
                    </a:cubicBezTo>
                    <a:cubicBezTo>
                      <a:pt x="39779" y="9026"/>
                      <a:pt x="40089" y="8847"/>
                      <a:pt x="40125" y="8597"/>
                    </a:cubicBezTo>
                    <a:cubicBezTo>
                      <a:pt x="40470" y="8847"/>
                      <a:pt x="40982" y="9026"/>
                      <a:pt x="41446" y="9026"/>
                    </a:cubicBezTo>
                    <a:cubicBezTo>
                      <a:pt x="41982" y="9026"/>
                      <a:pt x="42280" y="8811"/>
                      <a:pt x="42232" y="8502"/>
                    </a:cubicBezTo>
                    <a:lnTo>
                      <a:pt x="42339" y="8502"/>
                    </a:lnTo>
                    <a:lnTo>
                      <a:pt x="41315" y="6990"/>
                    </a:lnTo>
                    <a:lnTo>
                      <a:pt x="40399" y="5608"/>
                    </a:lnTo>
                    <a:lnTo>
                      <a:pt x="39565" y="4346"/>
                    </a:lnTo>
                    <a:lnTo>
                      <a:pt x="38791" y="3192"/>
                    </a:lnTo>
                    <a:lnTo>
                      <a:pt x="38077" y="2132"/>
                    </a:lnTo>
                    <a:lnTo>
                      <a:pt x="37886" y="1846"/>
                    </a:lnTo>
                    <a:lnTo>
                      <a:pt x="37434" y="1144"/>
                    </a:lnTo>
                    <a:lnTo>
                      <a:pt x="37255" y="882"/>
                    </a:lnTo>
                    <a:lnTo>
                      <a:pt x="3666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6" name="Google Shape;13516;p35"/>
              <p:cNvSpPr/>
              <p:nvPr/>
            </p:nvSpPr>
            <p:spPr>
              <a:xfrm>
                <a:off x="-3902260" y="1029503"/>
                <a:ext cx="3289008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40590" h="620" extrusionOk="0">
                    <a:moveTo>
                      <a:pt x="37" y="1"/>
                    </a:moveTo>
                    <a:lnTo>
                      <a:pt x="37" y="60"/>
                    </a:lnTo>
                    <a:lnTo>
                      <a:pt x="13" y="60"/>
                    </a:lnTo>
                    <a:cubicBezTo>
                      <a:pt x="1" y="179"/>
                      <a:pt x="37" y="287"/>
                      <a:pt x="108" y="382"/>
                    </a:cubicBezTo>
                    <a:cubicBezTo>
                      <a:pt x="251" y="537"/>
                      <a:pt x="513" y="620"/>
                      <a:pt x="858" y="620"/>
                    </a:cubicBezTo>
                    <a:cubicBezTo>
                      <a:pt x="1263" y="620"/>
                      <a:pt x="1739" y="489"/>
                      <a:pt x="2073" y="275"/>
                    </a:cubicBezTo>
                    <a:cubicBezTo>
                      <a:pt x="2180" y="489"/>
                      <a:pt x="2477" y="620"/>
                      <a:pt x="2894" y="620"/>
                    </a:cubicBezTo>
                    <a:cubicBezTo>
                      <a:pt x="3311" y="620"/>
                      <a:pt x="3775" y="489"/>
                      <a:pt x="4097" y="275"/>
                    </a:cubicBezTo>
                    <a:cubicBezTo>
                      <a:pt x="4216" y="489"/>
                      <a:pt x="4525" y="620"/>
                      <a:pt x="4942" y="620"/>
                    </a:cubicBezTo>
                    <a:cubicBezTo>
                      <a:pt x="5359" y="620"/>
                      <a:pt x="5811" y="489"/>
                      <a:pt x="6121" y="275"/>
                    </a:cubicBezTo>
                    <a:cubicBezTo>
                      <a:pt x="6252" y="489"/>
                      <a:pt x="6573" y="620"/>
                      <a:pt x="6990" y="620"/>
                    </a:cubicBezTo>
                    <a:cubicBezTo>
                      <a:pt x="7407" y="620"/>
                      <a:pt x="7847" y="489"/>
                      <a:pt x="8145" y="275"/>
                    </a:cubicBezTo>
                    <a:cubicBezTo>
                      <a:pt x="8288" y="489"/>
                      <a:pt x="8621" y="620"/>
                      <a:pt x="9038" y="620"/>
                    </a:cubicBezTo>
                    <a:cubicBezTo>
                      <a:pt x="9455" y="620"/>
                      <a:pt x="9883" y="489"/>
                      <a:pt x="10169" y="275"/>
                    </a:cubicBezTo>
                    <a:cubicBezTo>
                      <a:pt x="10324" y="489"/>
                      <a:pt x="10657" y="620"/>
                      <a:pt x="11086" y="620"/>
                    </a:cubicBezTo>
                    <a:cubicBezTo>
                      <a:pt x="11502" y="620"/>
                      <a:pt x="11919" y="489"/>
                      <a:pt x="12193" y="263"/>
                    </a:cubicBezTo>
                    <a:cubicBezTo>
                      <a:pt x="12360" y="489"/>
                      <a:pt x="12705" y="620"/>
                      <a:pt x="13134" y="620"/>
                    </a:cubicBezTo>
                    <a:cubicBezTo>
                      <a:pt x="13550" y="620"/>
                      <a:pt x="13955" y="489"/>
                      <a:pt x="14217" y="263"/>
                    </a:cubicBezTo>
                    <a:cubicBezTo>
                      <a:pt x="14396" y="489"/>
                      <a:pt x="14753" y="620"/>
                      <a:pt x="15170" y="620"/>
                    </a:cubicBezTo>
                    <a:cubicBezTo>
                      <a:pt x="15586" y="620"/>
                      <a:pt x="16003" y="489"/>
                      <a:pt x="16241" y="263"/>
                    </a:cubicBezTo>
                    <a:cubicBezTo>
                      <a:pt x="16432" y="489"/>
                      <a:pt x="16801" y="620"/>
                      <a:pt x="17217" y="620"/>
                    </a:cubicBezTo>
                    <a:cubicBezTo>
                      <a:pt x="17646" y="620"/>
                      <a:pt x="18039" y="489"/>
                      <a:pt x="18265" y="263"/>
                    </a:cubicBezTo>
                    <a:cubicBezTo>
                      <a:pt x="18468" y="489"/>
                      <a:pt x="18849" y="620"/>
                      <a:pt x="19265" y="620"/>
                    </a:cubicBezTo>
                    <a:cubicBezTo>
                      <a:pt x="19694" y="620"/>
                      <a:pt x="20075" y="489"/>
                      <a:pt x="20289" y="263"/>
                    </a:cubicBezTo>
                    <a:cubicBezTo>
                      <a:pt x="20504" y="489"/>
                      <a:pt x="20885" y="620"/>
                      <a:pt x="21313" y="620"/>
                    </a:cubicBezTo>
                    <a:cubicBezTo>
                      <a:pt x="21730" y="620"/>
                      <a:pt x="22111" y="489"/>
                      <a:pt x="22313" y="263"/>
                    </a:cubicBezTo>
                    <a:cubicBezTo>
                      <a:pt x="22539" y="489"/>
                      <a:pt x="22932" y="620"/>
                      <a:pt x="23361" y="620"/>
                    </a:cubicBezTo>
                    <a:cubicBezTo>
                      <a:pt x="23778" y="620"/>
                      <a:pt x="24147" y="489"/>
                      <a:pt x="24337" y="263"/>
                    </a:cubicBezTo>
                    <a:cubicBezTo>
                      <a:pt x="24575" y="489"/>
                      <a:pt x="24992" y="620"/>
                      <a:pt x="25409" y="620"/>
                    </a:cubicBezTo>
                    <a:cubicBezTo>
                      <a:pt x="25826" y="620"/>
                      <a:pt x="26183" y="489"/>
                      <a:pt x="26361" y="263"/>
                    </a:cubicBezTo>
                    <a:cubicBezTo>
                      <a:pt x="26623" y="489"/>
                      <a:pt x="27028" y="620"/>
                      <a:pt x="27445" y="620"/>
                    </a:cubicBezTo>
                    <a:cubicBezTo>
                      <a:pt x="27873" y="620"/>
                      <a:pt x="28219" y="489"/>
                      <a:pt x="28385" y="263"/>
                    </a:cubicBezTo>
                    <a:cubicBezTo>
                      <a:pt x="28659" y="489"/>
                      <a:pt x="29076" y="620"/>
                      <a:pt x="29493" y="620"/>
                    </a:cubicBezTo>
                    <a:cubicBezTo>
                      <a:pt x="29909" y="620"/>
                      <a:pt x="30255" y="489"/>
                      <a:pt x="30410" y="275"/>
                    </a:cubicBezTo>
                    <a:cubicBezTo>
                      <a:pt x="30695" y="489"/>
                      <a:pt x="31124" y="620"/>
                      <a:pt x="31541" y="620"/>
                    </a:cubicBezTo>
                    <a:cubicBezTo>
                      <a:pt x="31957" y="620"/>
                      <a:pt x="32291" y="489"/>
                      <a:pt x="32434" y="275"/>
                    </a:cubicBezTo>
                    <a:cubicBezTo>
                      <a:pt x="32731" y="489"/>
                      <a:pt x="33172" y="620"/>
                      <a:pt x="33588" y="620"/>
                    </a:cubicBezTo>
                    <a:cubicBezTo>
                      <a:pt x="34005" y="620"/>
                      <a:pt x="34327" y="489"/>
                      <a:pt x="34458" y="275"/>
                    </a:cubicBezTo>
                    <a:cubicBezTo>
                      <a:pt x="34767" y="489"/>
                      <a:pt x="35220" y="620"/>
                      <a:pt x="35636" y="620"/>
                    </a:cubicBezTo>
                    <a:cubicBezTo>
                      <a:pt x="36053" y="620"/>
                      <a:pt x="36363" y="489"/>
                      <a:pt x="36482" y="275"/>
                    </a:cubicBezTo>
                    <a:cubicBezTo>
                      <a:pt x="36803" y="489"/>
                      <a:pt x="37268" y="620"/>
                      <a:pt x="37672" y="620"/>
                    </a:cubicBezTo>
                    <a:cubicBezTo>
                      <a:pt x="38101" y="620"/>
                      <a:pt x="38399" y="489"/>
                      <a:pt x="38506" y="275"/>
                    </a:cubicBezTo>
                    <a:cubicBezTo>
                      <a:pt x="38839" y="489"/>
                      <a:pt x="39315" y="620"/>
                      <a:pt x="39720" y="620"/>
                    </a:cubicBezTo>
                    <a:cubicBezTo>
                      <a:pt x="40065" y="620"/>
                      <a:pt x="40327" y="537"/>
                      <a:pt x="40470" y="382"/>
                    </a:cubicBezTo>
                    <a:cubicBezTo>
                      <a:pt x="40530" y="310"/>
                      <a:pt x="40554" y="227"/>
                      <a:pt x="40566" y="144"/>
                    </a:cubicBezTo>
                    <a:lnTo>
                      <a:pt x="40589" y="144"/>
                    </a:lnTo>
                    <a:lnTo>
                      <a:pt x="40589" y="1"/>
                    </a:lnTo>
                    <a:lnTo>
                      <a:pt x="40399" y="1"/>
                    </a:lnTo>
                    <a:lnTo>
                      <a:pt x="40411" y="84"/>
                    </a:lnTo>
                    <a:cubicBezTo>
                      <a:pt x="40423" y="156"/>
                      <a:pt x="40399" y="227"/>
                      <a:pt x="40351" y="275"/>
                    </a:cubicBezTo>
                    <a:cubicBezTo>
                      <a:pt x="40244" y="406"/>
                      <a:pt x="40018" y="477"/>
                      <a:pt x="39720" y="477"/>
                    </a:cubicBezTo>
                    <a:cubicBezTo>
                      <a:pt x="39303" y="477"/>
                      <a:pt x="38827" y="322"/>
                      <a:pt x="38506" y="96"/>
                    </a:cubicBezTo>
                    <a:lnTo>
                      <a:pt x="38411" y="25"/>
                    </a:lnTo>
                    <a:lnTo>
                      <a:pt x="38399" y="144"/>
                    </a:lnTo>
                    <a:cubicBezTo>
                      <a:pt x="38351" y="346"/>
                      <a:pt x="38077" y="477"/>
                      <a:pt x="37672" y="477"/>
                    </a:cubicBezTo>
                    <a:cubicBezTo>
                      <a:pt x="37256" y="477"/>
                      <a:pt x="36791" y="322"/>
                      <a:pt x="36494" y="96"/>
                    </a:cubicBezTo>
                    <a:lnTo>
                      <a:pt x="36398" y="25"/>
                    </a:lnTo>
                    <a:lnTo>
                      <a:pt x="36375" y="132"/>
                    </a:lnTo>
                    <a:cubicBezTo>
                      <a:pt x="36327" y="346"/>
                      <a:pt x="36029" y="477"/>
                      <a:pt x="35636" y="477"/>
                    </a:cubicBezTo>
                    <a:cubicBezTo>
                      <a:pt x="35208" y="477"/>
                      <a:pt x="34755" y="322"/>
                      <a:pt x="34470" y="96"/>
                    </a:cubicBezTo>
                    <a:lnTo>
                      <a:pt x="34386" y="25"/>
                    </a:lnTo>
                    <a:lnTo>
                      <a:pt x="34362" y="132"/>
                    </a:lnTo>
                    <a:cubicBezTo>
                      <a:pt x="34291" y="334"/>
                      <a:pt x="33993" y="477"/>
                      <a:pt x="33588" y="477"/>
                    </a:cubicBezTo>
                    <a:cubicBezTo>
                      <a:pt x="33172" y="477"/>
                      <a:pt x="32719" y="322"/>
                      <a:pt x="32457" y="96"/>
                    </a:cubicBezTo>
                    <a:lnTo>
                      <a:pt x="32374" y="36"/>
                    </a:lnTo>
                    <a:lnTo>
                      <a:pt x="32338" y="132"/>
                    </a:lnTo>
                    <a:cubicBezTo>
                      <a:pt x="32255" y="334"/>
                      <a:pt x="31945" y="477"/>
                      <a:pt x="31541" y="477"/>
                    </a:cubicBezTo>
                    <a:cubicBezTo>
                      <a:pt x="31124" y="477"/>
                      <a:pt x="30695" y="322"/>
                      <a:pt x="30433" y="96"/>
                    </a:cubicBezTo>
                    <a:lnTo>
                      <a:pt x="30362" y="36"/>
                    </a:lnTo>
                    <a:lnTo>
                      <a:pt x="30326" y="120"/>
                    </a:lnTo>
                    <a:cubicBezTo>
                      <a:pt x="30219" y="334"/>
                      <a:pt x="29898" y="477"/>
                      <a:pt x="29493" y="477"/>
                    </a:cubicBezTo>
                    <a:cubicBezTo>
                      <a:pt x="29076" y="477"/>
                      <a:pt x="28659" y="322"/>
                      <a:pt x="28421" y="96"/>
                    </a:cubicBezTo>
                    <a:lnTo>
                      <a:pt x="28350" y="36"/>
                    </a:lnTo>
                    <a:lnTo>
                      <a:pt x="28302" y="120"/>
                    </a:lnTo>
                    <a:cubicBezTo>
                      <a:pt x="28195" y="334"/>
                      <a:pt x="27862" y="477"/>
                      <a:pt x="27445" y="477"/>
                    </a:cubicBezTo>
                    <a:cubicBezTo>
                      <a:pt x="27028" y="477"/>
                      <a:pt x="26623" y="322"/>
                      <a:pt x="26397" y="108"/>
                    </a:cubicBezTo>
                    <a:lnTo>
                      <a:pt x="26338" y="36"/>
                    </a:lnTo>
                    <a:lnTo>
                      <a:pt x="26290" y="120"/>
                    </a:lnTo>
                    <a:cubicBezTo>
                      <a:pt x="26159" y="334"/>
                      <a:pt x="25814" y="477"/>
                      <a:pt x="25409" y="477"/>
                    </a:cubicBezTo>
                    <a:cubicBezTo>
                      <a:pt x="24992" y="477"/>
                      <a:pt x="24587" y="334"/>
                      <a:pt x="24385" y="108"/>
                    </a:cubicBezTo>
                    <a:lnTo>
                      <a:pt x="24314" y="36"/>
                    </a:lnTo>
                    <a:lnTo>
                      <a:pt x="24266" y="120"/>
                    </a:lnTo>
                    <a:cubicBezTo>
                      <a:pt x="24123" y="334"/>
                      <a:pt x="23766" y="477"/>
                      <a:pt x="23361" y="477"/>
                    </a:cubicBezTo>
                    <a:cubicBezTo>
                      <a:pt x="22944" y="477"/>
                      <a:pt x="22551" y="334"/>
                      <a:pt x="22361" y="108"/>
                    </a:cubicBezTo>
                    <a:lnTo>
                      <a:pt x="22301" y="36"/>
                    </a:lnTo>
                    <a:lnTo>
                      <a:pt x="22254" y="108"/>
                    </a:lnTo>
                    <a:cubicBezTo>
                      <a:pt x="22087" y="334"/>
                      <a:pt x="21718" y="477"/>
                      <a:pt x="21313" y="477"/>
                    </a:cubicBezTo>
                    <a:cubicBezTo>
                      <a:pt x="20896" y="477"/>
                      <a:pt x="20515" y="334"/>
                      <a:pt x="20349" y="108"/>
                    </a:cubicBezTo>
                    <a:lnTo>
                      <a:pt x="20289" y="36"/>
                    </a:lnTo>
                    <a:lnTo>
                      <a:pt x="20230" y="108"/>
                    </a:lnTo>
                    <a:cubicBezTo>
                      <a:pt x="20063" y="334"/>
                      <a:pt x="19682" y="477"/>
                      <a:pt x="19265" y="477"/>
                    </a:cubicBezTo>
                    <a:cubicBezTo>
                      <a:pt x="18860" y="477"/>
                      <a:pt x="18491" y="334"/>
                      <a:pt x="18325" y="108"/>
                    </a:cubicBezTo>
                    <a:lnTo>
                      <a:pt x="18277" y="36"/>
                    </a:lnTo>
                    <a:lnTo>
                      <a:pt x="18218" y="108"/>
                    </a:lnTo>
                    <a:cubicBezTo>
                      <a:pt x="18027" y="334"/>
                      <a:pt x="17634" y="477"/>
                      <a:pt x="17217" y="477"/>
                    </a:cubicBezTo>
                    <a:cubicBezTo>
                      <a:pt x="16813" y="477"/>
                      <a:pt x="16455" y="334"/>
                      <a:pt x="16313" y="120"/>
                    </a:cubicBezTo>
                    <a:lnTo>
                      <a:pt x="16265" y="36"/>
                    </a:lnTo>
                    <a:lnTo>
                      <a:pt x="16193" y="108"/>
                    </a:lnTo>
                    <a:cubicBezTo>
                      <a:pt x="15991" y="334"/>
                      <a:pt x="15586" y="477"/>
                      <a:pt x="15170" y="477"/>
                    </a:cubicBezTo>
                    <a:cubicBezTo>
                      <a:pt x="14765" y="477"/>
                      <a:pt x="14419" y="334"/>
                      <a:pt x="14288" y="120"/>
                    </a:cubicBezTo>
                    <a:lnTo>
                      <a:pt x="14241" y="36"/>
                    </a:lnTo>
                    <a:lnTo>
                      <a:pt x="14181" y="108"/>
                    </a:lnTo>
                    <a:cubicBezTo>
                      <a:pt x="13955" y="322"/>
                      <a:pt x="13538" y="477"/>
                      <a:pt x="13134" y="477"/>
                    </a:cubicBezTo>
                    <a:cubicBezTo>
                      <a:pt x="12717" y="477"/>
                      <a:pt x="12383" y="334"/>
                      <a:pt x="12276" y="120"/>
                    </a:cubicBezTo>
                    <a:lnTo>
                      <a:pt x="12229" y="36"/>
                    </a:lnTo>
                    <a:lnTo>
                      <a:pt x="12157" y="96"/>
                    </a:lnTo>
                    <a:cubicBezTo>
                      <a:pt x="11919" y="322"/>
                      <a:pt x="11502" y="477"/>
                      <a:pt x="11086" y="477"/>
                    </a:cubicBezTo>
                    <a:cubicBezTo>
                      <a:pt x="10681" y="477"/>
                      <a:pt x="10359" y="334"/>
                      <a:pt x="10252" y="120"/>
                    </a:cubicBezTo>
                    <a:lnTo>
                      <a:pt x="10217" y="36"/>
                    </a:lnTo>
                    <a:lnTo>
                      <a:pt x="10145" y="96"/>
                    </a:lnTo>
                    <a:cubicBezTo>
                      <a:pt x="9883" y="322"/>
                      <a:pt x="9455" y="477"/>
                      <a:pt x="9038" y="477"/>
                    </a:cubicBezTo>
                    <a:cubicBezTo>
                      <a:pt x="8633" y="477"/>
                      <a:pt x="8323" y="334"/>
                      <a:pt x="8240" y="132"/>
                    </a:cubicBezTo>
                    <a:lnTo>
                      <a:pt x="8204" y="36"/>
                    </a:lnTo>
                    <a:lnTo>
                      <a:pt x="8121" y="96"/>
                    </a:lnTo>
                    <a:cubicBezTo>
                      <a:pt x="7859" y="322"/>
                      <a:pt x="7407" y="477"/>
                      <a:pt x="6990" y="477"/>
                    </a:cubicBezTo>
                    <a:cubicBezTo>
                      <a:pt x="6585" y="477"/>
                      <a:pt x="6287" y="334"/>
                      <a:pt x="6216" y="132"/>
                    </a:cubicBezTo>
                    <a:lnTo>
                      <a:pt x="6192" y="25"/>
                    </a:lnTo>
                    <a:lnTo>
                      <a:pt x="6109" y="96"/>
                    </a:lnTo>
                    <a:cubicBezTo>
                      <a:pt x="5823" y="322"/>
                      <a:pt x="5359" y="477"/>
                      <a:pt x="4942" y="477"/>
                    </a:cubicBezTo>
                    <a:cubicBezTo>
                      <a:pt x="4549" y="477"/>
                      <a:pt x="4251" y="346"/>
                      <a:pt x="4204" y="132"/>
                    </a:cubicBezTo>
                    <a:lnTo>
                      <a:pt x="4180" y="25"/>
                    </a:lnTo>
                    <a:lnTo>
                      <a:pt x="4085" y="96"/>
                    </a:lnTo>
                    <a:cubicBezTo>
                      <a:pt x="3787" y="322"/>
                      <a:pt x="3323" y="477"/>
                      <a:pt x="2894" y="477"/>
                    </a:cubicBezTo>
                    <a:cubicBezTo>
                      <a:pt x="2501" y="477"/>
                      <a:pt x="2227" y="346"/>
                      <a:pt x="2180" y="144"/>
                    </a:cubicBezTo>
                    <a:lnTo>
                      <a:pt x="2168" y="25"/>
                    </a:lnTo>
                    <a:lnTo>
                      <a:pt x="2073" y="96"/>
                    </a:lnTo>
                    <a:cubicBezTo>
                      <a:pt x="1751" y="322"/>
                      <a:pt x="1275" y="477"/>
                      <a:pt x="858" y="477"/>
                    </a:cubicBezTo>
                    <a:cubicBezTo>
                      <a:pt x="561" y="477"/>
                      <a:pt x="334" y="406"/>
                      <a:pt x="227" y="275"/>
                    </a:cubicBezTo>
                    <a:cubicBezTo>
                      <a:pt x="180" y="227"/>
                      <a:pt x="156" y="156"/>
                      <a:pt x="168" y="84"/>
                    </a:cubicBezTo>
                    <a:lnTo>
                      <a:pt x="18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7" name="Google Shape;13517;p35"/>
              <p:cNvSpPr/>
              <p:nvPr/>
            </p:nvSpPr>
            <p:spPr>
              <a:xfrm>
                <a:off x="-3829901" y="921490"/>
                <a:ext cx="3144288" cy="47322"/>
              </a:xfrm>
              <a:custGeom>
                <a:avLst/>
                <a:gdLst/>
                <a:ahLst/>
                <a:cxnLst/>
                <a:rect l="l" t="t" r="r" b="b"/>
                <a:pathLst>
                  <a:path w="38804" h="584" extrusionOk="0">
                    <a:moveTo>
                      <a:pt x="25" y="0"/>
                    </a:moveTo>
                    <a:lnTo>
                      <a:pt x="25" y="72"/>
                    </a:lnTo>
                    <a:lnTo>
                      <a:pt x="13" y="72"/>
                    </a:lnTo>
                    <a:cubicBezTo>
                      <a:pt x="1" y="179"/>
                      <a:pt x="25" y="274"/>
                      <a:pt x="96" y="357"/>
                    </a:cubicBezTo>
                    <a:cubicBezTo>
                      <a:pt x="239" y="500"/>
                      <a:pt x="489" y="584"/>
                      <a:pt x="822" y="584"/>
                    </a:cubicBezTo>
                    <a:cubicBezTo>
                      <a:pt x="1215" y="584"/>
                      <a:pt x="1656" y="465"/>
                      <a:pt x="1977" y="262"/>
                    </a:cubicBezTo>
                    <a:cubicBezTo>
                      <a:pt x="2085" y="465"/>
                      <a:pt x="2382" y="584"/>
                      <a:pt x="2775" y="584"/>
                    </a:cubicBezTo>
                    <a:cubicBezTo>
                      <a:pt x="3180" y="584"/>
                      <a:pt x="3609" y="465"/>
                      <a:pt x="3918" y="262"/>
                    </a:cubicBezTo>
                    <a:cubicBezTo>
                      <a:pt x="4037" y="465"/>
                      <a:pt x="4335" y="584"/>
                      <a:pt x="4728" y="584"/>
                    </a:cubicBezTo>
                    <a:cubicBezTo>
                      <a:pt x="5133" y="584"/>
                      <a:pt x="5561" y="465"/>
                      <a:pt x="5847" y="262"/>
                    </a:cubicBezTo>
                    <a:cubicBezTo>
                      <a:pt x="5978" y="465"/>
                      <a:pt x="6287" y="584"/>
                      <a:pt x="6692" y="584"/>
                    </a:cubicBezTo>
                    <a:cubicBezTo>
                      <a:pt x="7085" y="584"/>
                      <a:pt x="7502" y="465"/>
                      <a:pt x="7788" y="262"/>
                    </a:cubicBezTo>
                    <a:cubicBezTo>
                      <a:pt x="7930" y="465"/>
                      <a:pt x="8240" y="584"/>
                      <a:pt x="8645" y="584"/>
                    </a:cubicBezTo>
                    <a:cubicBezTo>
                      <a:pt x="9038" y="584"/>
                      <a:pt x="9454" y="465"/>
                      <a:pt x="9716" y="262"/>
                    </a:cubicBezTo>
                    <a:cubicBezTo>
                      <a:pt x="9871" y="465"/>
                      <a:pt x="10193" y="584"/>
                      <a:pt x="10597" y="584"/>
                    </a:cubicBezTo>
                    <a:cubicBezTo>
                      <a:pt x="10990" y="584"/>
                      <a:pt x="11395" y="465"/>
                      <a:pt x="11657" y="262"/>
                    </a:cubicBezTo>
                    <a:cubicBezTo>
                      <a:pt x="11824" y="465"/>
                      <a:pt x="12157" y="584"/>
                      <a:pt x="12550" y="584"/>
                    </a:cubicBezTo>
                    <a:cubicBezTo>
                      <a:pt x="12955" y="584"/>
                      <a:pt x="13348" y="465"/>
                      <a:pt x="13586" y="262"/>
                    </a:cubicBezTo>
                    <a:cubicBezTo>
                      <a:pt x="13765" y="465"/>
                      <a:pt x="14110" y="584"/>
                      <a:pt x="14515" y="584"/>
                    </a:cubicBezTo>
                    <a:cubicBezTo>
                      <a:pt x="14908" y="584"/>
                      <a:pt x="15289" y="465"/>
                      <a:pt x="15527" y="262"/>
                    </a:cubicBezTo>
                    <a:cubicBezTo>
                      <a:pt x="15717" y="465"/>
                      <a:pt x="16062" y="584"/>
                      <a:pt x="16467" y="584"/>
                    </a:cubicBezTo>
                    <a:cubicBezTo>
                      <a:pt x="16872" y="584"/>
                      <a:pt x="17241" y="465"/>
                      <a:pt x="17467" y="262"/>
                    </a:cubicBezTo>
                    <a:cubicBezTo>
                      <a:pt x="17658" y="465"/>
                      <a:pt x="18015" y="584"/>
                      <a:pt x="18420" y="584"/>
                    </a:cubicBezTo>
                    <a:cubicBezTo>
                      <a:pt x="18825" y="584"/>
                      <a:pt x="19182" y="465"/>
                      <a:pt x="19396" y="262"/>
                    </a:cubicBezTo>
                    <a:cubicBezTo>
                      <a:pt x="19611" y="465"/>
                      <a:pt x="19968" y="584"/>
                      <a:pt x="20373" y="584"/>
                    </a:cubicBezTo>
                    <a:cubicBezTo>
                      <a:pt x="20777" y="584"/>
                      <a:pt x="21135" y="465"/>
                      <a:pt x="21337" y="262"/>
                    </a:cubicBezTo>
                    <a:cubicBezTo>
                      <a:pt x="21551" y="465"/>
                      <a:pt x="21920" y="584"/>
                      <a:pt x="22325" y="584"/>
                    </a:cubicBezTo>
                    <a:cubicBezTo>
                      <a:pt x="22730" y="584"/>
                      <a:pt x="23087" y="465"/>
                      <a:pt x="23266" y="262"/>
                    </a:cubicBezTo>
                    <a:cubicBezTo>
                      <a:pt x="23504" y="465"/>
                      <a:pt x="23885" y="584"/>
                      <a:pt x="24290" y="584"/>
                    </a:cubicBezTo>
                    <a:cubicBezTo>
                      <a:pt x="24683" y="584"/>
                      <a:pt x="25028" y="465"/>
                      <a:pt x="25206" y="262"/>
                    </a:cubicBezTo>
                    <a:cubicBezTo>
                      <a:pt x="25445" y="465"/>
                      <a:pt x="25837" y="584"/>
                      <a:pt x="26242" y="584"/>
                    </a:cubicBezTo>
                    <a:cubicBezTo>
                      <a:pt x="26647" y="584"/>
                      <a:pt x="26980" y="465"/>
                      <a:pt x="27135" y="262"/>
                    </a:cubicBezTo>
                    <a:cubicBezTo>
                      <a:pt x="27397" y="465"/>
                      <a:pt x="27802" y="584"/>
                      <a:pt x="28195" y="584"/>
                    </a:cubicBezTo>
                    <a:cubicBezTo>
                      <a:pt x="28600" y="584"/>
                      <a:pt x="28921" y="465"/>
                      <a:pt x="29076" y="262"/>
                    </a:cubicBezTo>
                    <a:cubicBezTo>
                      <a:pt x="29338" y="465"/>
                      <a:pt x="29755" y="584"/>
                      <a:pt x="30148" y="584"/>
                    </a:cubicBezTo>
                    <a:cubicBezTo>
                      <a:pt x="30552" y="584"/>
                      <a:pt x="30862" y="465"/>
                      <a:pt x="31005" y="262"/>
                    </a:cubicBezTo>
                    <a:cubicBezTo>
                      <a:pt x="31291" y="465"/>
                      <a:pt x="31707" y="584"/>
                      <a:pt x="32100" y="584"/>
                    </a:cubicBezTo>
                    <a:cubicBezTo>
                      <a:pt x="32505" y="584"/>
                      <a:pt x="32815" y="465"/>
                      <a:pt x="32946" y="262"/>
                    </a:cubicBezTo>
                    <a:cubicBezTo>
                      <a:pt x="33231" y="465"/>
                      <a:pt x="33660" y="584"/>
                      <a:pt x="34065" y="584"/>
                    </a:cubicBezTo>
                    <a:cubicBezTo>
                      <a:pt x="34458" y="584"/>
                      <a:pt x="34755" y="465"/>
                      <a:pt x="34874" y="262"/>
                    </a:cubicBezTo>
                    <a:cubicBezTo>
                      <a:pt x="35184" y="465"/>
                      <a:pt x="35624" y="584"/>
                      <a:pt x="36017" y="584"/>
                    </a:cubicBezTo>
                    <a:cubicBezTo>
                      <a:pt x="36410" y="584"/>
                      <a:pt x="36708" y="465"/>
                      <a:pt x="36815" y="262"/>
                    </a:cubicBezTo>
                    <a:cubicBezTo>
                      <a:pt x="37137" y="465"/>
                      <a:pt x="37577" y="584"/>
                      <a:pt x="37970" y="584"/>
                    </a:cubicBezTo>
                    <a:cubicBezTo>
                      <a:pt x="38303" y="584"/>
                      <a:pt x="38553" y="500"/>
                      <a:pt x="38696" y="357"/>
                    </a:cubicBezTo>
                    <a:cubicBezTo>
                      <a:pt x="38744" y="298"/>
                      <a:pt x="38780" y="226"/>
                      <a:pt x="38791" y="155"/>
                    </a:cubicBezTo>
                    <a:lnTo>
                      <a:pt x="38803" y="155"/>
                    </a:lnTo>
                    <a:lnTo>
                      <a:pt x="38803" y="0"/>
                    </a:lnTo>
                    <a:lnTo>
                      <a:pt x="38625" y="0"/>
                    </a:lnTo>
                    <a:lnTo>
                      <a:pt x="38637" y="84"/>
                    </a:lnTo>
                    <a:cubicBezTo>
                      <a:pt x="38649" y="143"/>
                      <a:pt x="38625" y="203"/>
                      <a:pt x="38577" y="250"/>
                    </a:cubicBezTo>
                    <a:cubicBezTo>
                      <a:pt x="38482" y="369"/>
                      <a:pt x="38256" y="441"/>
                      <a:pt x="37970" y="441"/>
                    </a:cubicBezTo>
                    <a:cubicBezTo>
                      <a:pt x="37565" y="441"/>
                      <a:pt x="37113" y="298"/>
                      <a:pt x="36827" y="96"/>
                    </a:cubicBezTo>
                    <a:lnTo>
                      <a:pt x="36732" y="24"/>
                    </a:lnTo>
                    <a:lnTo>
                      <a:pt x="36708" y="143"/>
                    </a:lnTo>
                    <a:cubicBezTo>
                      <a:pt x="36672" y="322"/>
                      <a:pt x="36386" y="441"/>
                      <a:pt x="36017" y="441"/>
                    </a:cubicBezTo>
                    <a:cubicBezTo>
                      <a:pt x="35613" y="441"/>
                      <a:pt x="35172" y="298"/>
                      <a:pt x="34898" y="96"/>
                    </a:cubicBezTo>
                    <a:lnTo>
                      <a:pt x="34803" y="36"/>
                    </a:lnTo>
                    <a:lnTo>
                      <a:pt x="34779" y="131"/>
                    </a:lnTo>
                    <a:cubicBezTo>
                      <a:pt x="34720" y="310"/>
                      <a:pt x="34434" y="441"/>
                      <a:pt x="34065" y="441"/>
                    </a:cubicBezTo>
                    <a:cubicBezTo>
                      <a:pt x="33660" y="441"/>
                      <a:pt x="33231" y="298"/>
                      <a:pt x="32957" y="96"/>
                    </a:cubicBezTo>
                    <a:lnTo>
                      <a:pt x="32886" y="36"/>
                    </a:lnTo>
                    <a:lnTo>
                      <a:pt x="32850" y="131"/>
                    </a:lnTo>
                    <a:cubicBezTo>
                      <a:pt x="32779" y="310"/>
                      <a:pt x="32481" y="441"/>
                      <a:pt x="32100" y="441"/>
                    </a:cubicBezTo>
                    <a:cubicBezTo>
                      <a:pt x="31707" y="441"/>
                      <a:pt x="31291" y="298"/>
                      <a:pt x="31029" y="96"/>
                    </a:cubicBezTo>
                    <a:lnTo>
                      <a:pt x="30957" y="36"/>
                    </a:lnTo>
                    <a:lnTo>
                      <a:pt x="30921" y="119"/>
                    </a:lnTo>
                    <a:cubicBezTo>
                      <a:pt x="30838" y="310"/>
                      <a:pt x="30540" y="441"/>
                      <a:pt x="30148" y="441"/>
                    </a:cubicBezTo>
                    <a:cubicBezTo>
                      <a:pt x="29755" y="441"/>
                      <a:pt x="29338" y="310"/>
                      <a:pt x="29100" y="96"/>
                    </a:cubicBezTo>
                    <a:lnTo>
                      <a:pt x="29028" y="36"/>
                    </a:lnTo>
                    <a:lnTo>
                      <a:pt x="28993" y="119"/>
                    </a:lnTo>
                    <a:cubicBezTo>
                      <a:pt x="28897" y="310"/>
                      <a:pt x="28588" y="441"/>
                      <a:pt x="28195" y="441"/>
                    </a:cubicBezTo>
                    <a:cubicBezTo>
                      <a:pt x="27802" y="441"/>
                      <a:pt x="27397" y="310"/>
                      <a:pt x="27171" y="96"/>
                    </a:cubicBezTo>
                    <a:lnTo>
                      <a:pt x="27100" y="36"/>
                    </a:lnTo>
                    <a:lnTo>
                      <a:pt x="27052" y="119"/>
                    </a:lnTo>
                    <a:cubicBezTo>
                      <a:pt x="26945" y="310"/>
                      <a:pt x="26623" y="441"/>
                      <a:pt x="26242" y="441"/>
                    </a:cubicBezTo>
                    <a:cubicBezTo>
                      <a:pt x="25837" y="441"/>
                      <a:pt x="25456" y="310"/>
                      <a:pt x="25242" y="96"/>
                    </a:cubicBezTo>
                    <a:lnTo>
                      <a:pt x="25183" y="36"/>
                    </a:lnTo>
                    <a:lnTo>
                      <a:pt x="25123" y="119"/>
                    </a:lnTo>
                    <a:cubicBezTo>
                      <a:pt x="25004" y="310"/>
                      <a:pt x="24671" y="441"/>
                      <a:pt x="24290" y="441"/>
                    </a:cubicBezTo>
                    <a:cubicBezTo>
                      <a:pt x="23885" y="441"/>
                      <a:pt x="23504" y="310"/>
                      <a:pt x="23313" y="107"/>
                    </a:cubicBezTo>
                    <a:lnTo>
                      <a:pt x="23254" y="36"/>
                    </a:lnTo>
                    <a:lnTo>
                      <a:pt x="23194" y="107"/>
                    </a:lnTo>
                    <a:cubicBezTo>
                      <a:pt x="23063" y="310"/>
                      <a:pt x="22718" y="441"/>
                      <a:pt x="22325" y="441"/>
                    </a:cubicBezTo>
                    <a:cubicBezTo>
                      <a:pt x="21932" y="441"/>
                      <a:pt x="21563" y="310"/>
                      <a:pt x="21385" y="107"/>
                    </a:cubicBezTo>
                    <a:lnTo>
                      <a:pt x="21325" y="36"/>
                    </a:lnTo>
                    <a:lnTo>
                      <a:pt x="21265" y="107"/>
                    </a:lnTo>
                    <a:cubicBezTo>
                      <a:pt x="21123" y="310"/>
                      <a:pt x="20765" y="441"/>
                      <a:pt x="20373" y="441"/>
                    </a:cubicBezTo>
                    <a:cubicBezTo>
                      <a:pt x="19980" y="441"/>
                      <a:pt x="19622" y="310"/>
                      <a:pt x="19456" y="107"/>
                    </a:cubicBezTo>
                    <a:lnTo>
                      <a:pt x="19396" y="36"/>
                    </a:lnTo>
                    <a:lnTo>
                      <a:pt x="19337" y="107"/>
                    </a:lnTo>
                    <a:cubicBezTo>
                      <a:pt x="19170" y="310"/>
                      <a:pt x="18813" y="441"/>
                      <a:pt x="18420" y="441"/>
                    </a:cubicBezTo>
                    <a:cubicBezTo>
                      <a:pt x="18027" y="441"/>
                      <a:pt x="17670" y="310"/>
                      <a:pt x="17527" y="107"/>
                    </a:cubicBezTo>
                    <a:lnTo>
                      <a:pt x="17467" y="36"/>
                    </a:lnTo>
                    <a:lnTo>
                      <a:pt x="17408" y="107"/>
                    </a:lnTo>
                    <a:cubicBezTo>
                      <a:pt x="17229" y="310"/>
                      <a:pt x="16860" y="441"/>
                      <a:pt x="16467" y="441"/>
                    </a:cubicBezTo>
                    <a:cubicBezTo>
                      <a:pt x="16074" y="441"/>
                      <a:pt x="15729" y="310"/>
                      <a:pt x="15598" y="107"/>
                    </a:cubicBezTo>
                    <a:lnTo>
                      <a:pt x="15539" y="36"/>
                    </a:lnTo>
                    <a:lnTo>
                      <a:pt x="15479" y="107"/>
                    </a:lnTo>
                    <a:cubicBezTo>
                      <a:pt x="15289" y="310"/>
                      <a:pt x="14908" y="441"/>
                      <a:pt x="14515" y="441"/>
                    </a:cubicBezTo>
                    <a:cubicBezTo>
                      <a:pt x="14122" y="441"/>
                      <a:pt x="13788" y="310"/>
                      <a:pt x="13669" y="119"/>
                    </a:cubicBezTo>
                    <a:lnTo>
                      <a:pt x="13622" y="36"/>
                    </a:lnTo>
                    <a:lnTo>
                      <a:pt x="13550" y="96"/>
                    </a:lnTo>
                    <a:cubicBezTo>
                      <a:pt x="13336" y="310"/>
                      <a:pt x="12955" y="441"/>
                      <a:pt x="12550" y="441"/>
                    </a:cubicBezTo>
                    <a:cubicBezTo>
                      <a:pt x="12169" y="441"/>
                      <a:pt x="11848" y="310"/>
                      <a:pt x="11740" y="119"/>
                    </a:cubicBezTo>
                    <a:lnTo>
                      <a:pt x="11693" y="36"/>
                    </a:lnTo>
                    <a:lnTo>
                      <a:pt x="11621" y="96"/>
                    </a:lnTo>
                    <a:cubicBezTo>
                      <a:pt x="11395" y="310"/>
                      <a:pt x="10990" y="441"/>
                      <a:pt x="10597" y="441"/>
                    </a:cubicBezTo>
                    <a:cubicBezTo>
                      <a:pt x="10216" y="441"/>
                      <a:pt x="9895" y="310"/>
                      <a:pt x="9812" y="119"/>
                    </a:cubicBezTo>
                    <a:lnTo>
                      <a:pt x="9764" y="36"/>
                    </a:lnTo>
                    <a:lnTo>
                      <a:pt x="9693" y="96"/>
                    </a:lnTo>
                    <a:cubicBezTo>
                      <a:pt x="9454" y="310"/>
                      <a:pt x="9038" y="441"/>
                      <a:pt x="8645" y="441"/>
                    </a:cubicBezTo>
                    <a:cubicBezTo>
                      <a:pt x="8264" y="441"/>
                      <a:pt x="7954" y="310"/>
                      <a:pt x="7883" y="119"/>
                    </a:cubicBezTo>
                    <a:lnTo>
                      <a:pt x="7835" y="36"/>
                    </a:lnTo>
                    <a:lnTo>
                      <a:pt x="7764" y="96"/>
                    </a:lnTo>
                    <a:cubicBezTo>
                      <a:pt x="7514" y="298"/>
                      <a:pt x="7085" y="441"/>
                      <a:pt x="6692" y="441"/>
                    </a:cubicBezTo>
                    <a:cubicBezTo>
                      <a:pt x="6311" y="441"/>
                      <a:pt x="6014" y="310"/>
                      <a:pt x="5942" y="131"/>
                    </a:cubicBezTo>
                    <a:lnTo>
                      <a:pt x="5918" y="36"/>
                    </a:lnTo>
                    <a:lnTo>
                      <a:pt x="5835" y="96"/>
                    </a:lnTo>
                    <a:cubicBezTo>
                      <a:pt x="5561" y="298"/>
                      <a:pt x="5133" y="441"/>
                      <a:pt x="4728" y="441"/>
                    </a:cubicBezTo>
                    <a:cubicBezTo>
                      <a:pt x="4359" y="441"/>
                      <a:pt x="4073" y="310"/>
                      <a:pt x="4013" y="131"/>
                    </a:cubicBezTo>
                    <a:lnTo>
                      <a:pt x="3990" y="36"/>
                    </a:lnTo>
                    <a:lnTo>
                      <a:pt x="3906" y="96"/>
                    </a:lnTo>
                    <a:cubicBezTo>
                      <a:pt x="3620" y="298"/>
                      <a:pt x="3180" y="441"/>
                      <a:pt x="2775" y="441"/>
                    </a:cubicBezTo>
                    <a:cubicBezTo>
                      <a:pt x="2406" y="441"/>
                      <a:pt x="2132" y="322"/>
                      <a:pt x="2085" y="143"/>
                    </a:cubicBezTo>
                    <a:lnTo>
                      <a:pt x="2061" y="24"/>
                    </a:lnTo>
                    <a:lnTo>
                      <a:pt x="1977" y="96"/>
                    </a:lnTo>
                    <a:cubicBezTo>
                      <a:pt x="1680" y="298"/>
                      <a:pt x="1227" y="441"/>
                      <a:pt x="822" y="441"/>
                    </a:cubicBezTo>
                    <a:cubicBezTo>
                      <a:pt x="537" y="441"/>
                      <a:pt x="310" y="369"/>
                      <a:pt x="215" y="250"/>
                    </a:cubicBezTo>
                    <a:cubicBezTo>
                      <a:pt x="168" y="203"/>
                      <a:pt x="144" y="143"/>
                      <a:pt x="156" y="84"/>
                    </a:cubicBez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8" name="Google Shape;13518;p35"/>
              <p:cNvSpPr/>
              <p:nvPr/>
            </p:nvSpPr>
            <p:spPr>
              <a:xfrm>
                <a:off x="-3764266" y="823038"/>
                <a:ext cx="3013020" cy="44485"/>
              </a:xfrm>
              <a:custGeom>
                <a:avLst/>
                <a:gdLst/>
                <a:ahLst/>
                <a:cxnLst/>
                <a:rect l="l" t="t" r="r" b="b"/>
                <a:pathLst>
                  <a:path w="37184" h="549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" y="72"/>
                    </a:lnTo>
                    <a:cubicBezTo>
                      <a:pt x="1" y="168"/>
                      <a:pt x="24" y="251"/>
                      <a:pt x="96" y="334"/>
                    </a:cubicBezTo>
                    <a:cubicBezTo>
                      <a:pt x="227" y="465"/>
                      <a:pt x="477" y="549"/>
                      <a:pt x="798" y="549"/>
                    </a:cubicBezTo>
                    <a:cubicBezTo>
                      <a:pt x="1179" y="549"/>
                      <a:pt x="1596" y="441"/>
                      <a:pt x="1906" y="251"/>
                    </a:cubicBezTo>
                    <a:cubicBezTo>
                      <a:pt x="2013" y="441"/>
                      <a:pt x="2298" y="549"/>
                      <a:pt x="2679" y="549"/>
                    </a:cubicBezTo>
                    <a:cubicBezTo>
                      <a:pt x="3049" y="549"/>
                      <a:pt x="3465" y="429"/>
                      <a:pt x="3751" y="251"/>
                    </a:cubicBezTo>
                    <a:cubicBezTo>
                      <a:pt x="3870" y="441"/>
                      <a:pt x="4168" y="549"/>
                      <a:pt x="4549" y="549"/>
                    </a:cubicBezTo>
                    <a:cubicBezTo>
                      <a:pt x="4930" y="549"/>
                      <a:pt x="5335" y="429"/>
                      <a:pt x="5608" y="251"/>
                    </a:cubicBezTo>
                    <a:cubicBezTo>
                      <a:pt x="5739" y="441"/>
                      <a:pt x="6037" y="549"/>
                      <a:pt x="6418" y="549"/>
                    </a:cubicBezTo>
                    <a:cubicBezTo>
                      <a:pt x="6799" y="549"/>
                      <a:pt x="7204" y="429"/>
                      <a:pt x="7466" y="251"/>
                    </a:cubicBezTo>
                    <a:cubicBezTo>
                      <a:pt x="7609" y="441"/>
                      <a:pt x="7906" y="549"/>
                      <a:pt x="8287" y="549"/>
                    </a:cubicBezTo>
                    <a:cubicBezTo>
                      <a:pt x="8680" y="549"/>
                      <a:pt x="9061" y="441"/>
                      <a:pt x="9323" y="251"/>
                    </a:cubicBezTo>
                    <a:cubicBezTo>
                      <a:pt x="9466" y="441"/>
                      <a:pt x="9776" y="549"/>
                      <a:pt x="10168" y="549"/>
                    </a:cubicBezTo>
                    <a:cubicBezTo>
                      <a:pt x="10549" y="549"/>
                      <a:pt x="10930" y="441"/>
                      <a:pt x="11169" y="251"/>
                    </a:cubicBezTo>
                    <a:cubicBezTo>
                      <a:pt x="11335" y="441"/>
                      <a:pt x="11657" y="549"/>
                      <a:pt x="12038" y="549"/>
                    </a:cubicBezTo>
                    <a:cubicBezTo>
                      <a:pt x="12419" y="549"/>
                      <a:pt x="12788" y="441"/>
                      <a:pt x="13026" y="251"/>
                    </a:cubicBezTo>
                    <a:cubicBezTo>
                      <a:pt x="13193" y="441"/>
                      <a:pt x="13526" y="549"/>
                      <a:pt x="13907" y="549"/>
                    </a:cubicBezTo>
                    <a:cubicBezTo>
                      <a:pt x="14288" y="549"/>
                      <a:pt x="14657" y="441"/>
                      <a:pt x="14883" y="251"/>
                    </a:cubicBezTo>
                    <a:cubicBezTo>
                      <a:pt x="15062" y="441"/>
                      <a:pt x="15395" y="549"/>
                      <a:pt x="15776" y="549"/>
                    </a:cubicBezTo>
                    <a:cubicBezTo>
                      <a:pt x="16169" y="549"/>
                      <a:pt x="16526" y="441"/>
                      <a:pt x="16729" y="251"/>
                    </a:cubicBezTo>
                    <a:cubicBezTo>
                      <a:pt x="16919" y="441"/>
                      <a:pt x="17265" y="549"/>
                      <a:pt x="17658" y="549"/>
                    </a:cubicBezTo>
                    <a:cubicBezTo>
                      <a:pt x="18039" y="549"/>
                      <a:pt x="18384" y="441"/>
                      <a:pt x="18586" y="251"/>
                    </a:cubicBezTo>
                    <a:cubicBezTo>
                      <a:pt x="18789" y="441"/>
                      <a:pt x="19134" y="549"/>
                      <a:pt x="19527" y="549"/>
                    </a:cubicBezTo>
                    <a:cubicBezTo>
                      <a:pt x="19908" y="549"/>
                      <a:pt x="20253" y="441"/>
                      <a:pt x="20444" y="251"/>
                    </a:cubicBezTo>
                    <a:cubicBezTo>
                      <a:pt x="20658" y="441"/>
                      <a:pt x="21015" y="549"/>
                      <a:pt x="21396" y="549"/>
                    </a:cubicBezTo>
                    <a:cubicBezTo>
                      <a:pt x="21777" y="549"/>
                      <a:pt x="22110" y="441"/>
                      <a:pt x="22301" y="251"/>
                    </a:cubicBezTo>
                    <a:cubicBezTo>
                      <a:pt x="22515" y="441"/>
                      <a:pt x="22884" y="549"/>
                      <a:pt x="23265" y="549"/>
                    </a:cubicBezTo>
                    <a:cubicBezTo>
                      <a:pt x="23658" y="549"/>
                      <a:pt x="23980" y="441"/>
                      <a:pt x="24146" y="251"/>
                    </a:cubicBezTo>
                    <a:cubicBezTo>
                      <a:pt x="24385" y="441"/>
                      <a:pt x="24754" y="549"/>
                      <a:pt x="25135" y="549"/>
                    </a:cubicBezTo>
                    <a:cubicBezTo>
                      <a:pt x="25528" y="549"/>
                      <a:pt x="25849" y="441"/>
                      <a:pt x="26004" y="251"/>
                    </a:cubicBezTo>
                    <a:cubicBezTo>
                      <a:pt x="26254" y="441"/>
                      <a:pt x="26623" y="549"/>
                      <a:pt x="27016" y="549"/>
                    </a:cubicBezTo>
                    <a:cubicBezTo>
                      <a:pt x="27397" y="549"/>
                      <a:pt x="27706" y="441"/>
                      <a:pt x="27861" y="251"/>
                    </a:cubicBezTo>
                    <a:cubicBezTo>
                      <a:pt x="28111" y="441"/>
                      <a:pt x="28504" y="549"/>
                      <a:pt x="28885" y="549"/>
                    </a:cubicBezTo>
                    <a:cubicBezTo>
                      <a:pt x="29266" y="549"/>
                      <a:pt x="29576" y="441"/>
                      <a:pt x="29707" y="251"/>
                    </a:cubicBezTo>
                    <a:cubicBezTo>
                      <a:pt x="29980" y="429"/>
                      <a:pt x="30373" y="549"/>
                      <a:pt x="30754" y="549"/>
                    </a:cubicBezTo>
                    <a:cubicBezTo>
                      <a:pt x="31135" y="549"/>
                      <a:pt x="31433" y="441"/>
                      <a:pt x="31564" y="251"/>
                    </a:cubicBezTo>
                    <a:cubicBezTo>
                      <a:pt x="31838" y="429"/>
                      <a:pt x="32255" y="549"/>
                      <a:pt x="32624" y="549"/>
                    </a:cubicBezTo>
                    <a:cubicBezTo>
                      <a:pt x="33005" y="549"/>
                      <a:pt x="33302" y="441"/>
                      <a:pt x="33421" y="251"/>
                    </a:cubicBezTo>
                    <a:cubicBezTo>
                      <a:pt x="33707" y="429"/>
                      <a:pt x="34124" y="549"/>
                      <a:pt x="34505" y="549"/>
                    </a:cubicBezTo>
                    <a:cubicBezTo>
                      <a:pt x="34886" y="549"/>
                      <a:pt x="35160" y="441"/>
                      <a:pt x="35279" y="251"/>
                    </a:cubicBezTo>
                    <a:cubicBezTo>
                      <a:pt x="35576" y="441"/>
                      <a:pt x="35993" y="549"/>
                      <a:pt x="36374" y="549"/>
                    </a:cubicBezTo>
                    <a:cubicBezTo>
                      <a:pt x="36696" y="549"/>
                      <a:pt x="36946" y="465"/>
                      <a:pt x="37077" y="322"/>
                    </a:cubicBezTo>
                    <a:cubicBezTo>
                      <a:pt x="37124" y="275"/>
                      <a:pt x="37160" y="215"/>
                      <a:pt x="37172" y="156"/>
                    </a:cubicBezTo>
                    <a:lnTo>
                      <a:pt x="37184" y="156"/>
                    </a:lnTo>
                    <a:lnTo>
                      <a:pt x="37184" y="1"/>
                    </a:lnTo>
                    <a:lnTo>
                      <a:pt x="37017" y="1"/>
                    </a:lnTo>
                    <a:lnTo>
                      <a:pt x="37017" y="84"/>
                    </a:lnTo>
                    <a:cubicBezTo>
                      <a:pt x="37029" y="132"/>
                      <a:pt x="37005" y="179"/>
                      <a:pt x="36969" y="227"/>
                    </a:cubicBezTo>
                    <a:cubicBezTo>
                      <a:pt x="36874" y="334"/>
                      <a:pt x="36648" y="394"/>
                      <a:pt x="36374" y="394"/>
                    </a:cubicBezTo>
                    <a:cubicBezTo>
                      <a:pt x="35993" y="394"/>
                      <a:pt x="35565" y="275"/>
                      <a:pt x="35279" y="84"/>
                    </a:cubicBezTo>
                    <a:lnTo>
                      <a:pt x="35195" y="25"/>
                    </a:lnTo>
                    <a:lnTo>
                      <a:pt x="35172" y="132"/>
                    </a:lnTo>
                    <a:cubicBezTo>
                      <a:pt x="35124" y="287"/>
                      <a:pt x="34862" y="394"/>
                      <a:pt x="34505" y="394"/>
                    </a:cubicBezTo>
                    <a:cubicBezTo>
                      <a:pt x="34124" y="394"/>
                      <a:pt x="33695" y="275"/>
                      <a:pt x="33433" y="84"/>
                    </a:cubicBezTo>
                    <a:lnTo>
                      <a:pt x="33350" y="25"/>
                    </a:lnTo>
                    <a:lnTo>
                      <a:pt x="33326" y="120"/>
                    </a:lnTo>
                    <a:cubicBezTo>
                      <a:pt x="33267" y="287"/>
                      <a:pt x="32993" y="406"/>
                      <a:pt x="32624" y="406"/>
                    </a:cubicBezTo>
                    <a:cubicBezTo>
                      <a:pt x="32243" y="406"/>
                      <a:pt x="31838" y="275"/>
                      <a:pt x="31588" y="84"/>
                    </a:cubicBezTo>
                    <a:lnTo>
                      <a:pt x="31504" y="25"/>
                    </a:lnTo>
                    <a:lnTo>
                      <a:pt x="31469" y="120"/>
                    </a:lnTo>
                    <a:cubicBezTo>
                      <a:pt x="31409" y="287"/>
                      <a:pt x="31123" y="406"/>
                      <a:pt x="30754" y="406"/>
                    </a:cubicBezTo>
                    <a:cubicBezTo>
                      <a:pt x="30373" y="406"/>
                      <a:pt x="29980" y="275"/>
                      <a:pt x="29742" y="84"/>
                    </a:cubicBezTo>
                    <a:lnTo>
                      <a:pt x="29659" y="25"/>
                    </a:lnTo>
                    <a:lnTo>
                      <a:pt x="29623" y="120"/>
                    </a:lnTo>
                    <a:cubicBezTo>
                      <a:pt x="29540" y="287"/>
                      <a:pt x="29242" y="406"/>
                      <a:pt x="28885" y="406"/>
                    </a:cubicBezTo>
                    <a:cubicBezTo>
                      <a:pt x="28504" y="406"/>
                      <a:pt x="28111" y="275"/>
                      <a:pt x="27885" y="84"/>
                    </a:cubicBezTo>
                    <a:lnTo>
                      <a:pt x="27814" y="25"/>
                    </a:lnTo>
                    <a:lnTo>
                      <a:pt x="27778" y="108"/>
                    </a:lnTo>
                    <a:cubicBezTo>
                      <a:pt x="27683" y="287"/>
                      <a:pt x="27385" y="406"/>
                      <a:pt x="27016" y="406"/>
                    </a:cubicBezTo>
                    <a:cubicBezTo>
                      <a:pt x="26635" y="406"/>
                      <a:pt x="26254" y="275"/>
                      <a:pt x="26040" y="96"/>
                    </a:cubicBezTo>
                    <a:lnTo>
                      <a:pt x="25968" y="25"/>
                    </a:lnTo>
                    <a:lnTo>
                      <a:pt x="25920" y="108"/>
                    </a:lnTo>
                    <a:cubicBezTo>
                      <a:pt x="25825" y="287"/>
                      <a:pt x="25516" y="406"/>
                      <a:pt x="25135" y="406"/>
                    </a:cubicBezTo>
                    <a:cubicBezTo>
                      <a:pt x="24766" y="406"/>
                      <a:pt x="24385" y="275"/>
                      <a:pt x="24194" y="96"/>
                    </a:cubicBezTo>
                    <a:lnTo>
                      <a:pt x="24123" y="37"/>
                    </a:lnTo>
                    <a:lnTo>
                      <a:pt x="24075" y="108"/>
                    </a:lnTo>
                    <a:cubicBezTo>
                      <a:pt x="23956" y="287"/>
                      <a:pt x="23646" y="406"/>
                      <a:pt x="23265" y="406"/>
                    </a:cubicBezTo>
                    <a:cubicBezTo>
                      <a:pt x="22884" y="406"/>
                      <a:pt x="22527" y="275"/>
                      <a:pt x="22337" y="96"/>
                    </a:cubicBezTo>
                    <a:lnTo>
                      <a:pt x="22277" y="37"/>
                    </a:lnTo>
                    <a:lnTo>
                      <a:pt x="22230" y="108"/>
                    </a:lnTo>
                    <a:cubicBezTo>
                      <a:pt x="22099" y="287"/>
                      <a:pt x="21765" y="406"/>
                      <a:pt x="21396" y="406"/>
                    </a:cubicBezTo>
                    <a:cubicBezTo>
                      <a:pt x="21015" y="406"/>
                      <a:pt x="20658" y="275"/>
                      <a:pt x="20491" y="96"/>
                    </a:cubicBezTo>
                    <a:lnTo>
                      <a:pt x="20432" y="37"/>
                    </a:lnTo>
                    <a:lnTo>
                      <a:pt x="20384" y="96"/>
                    </a:lnTo>
                    <a:cubicBezTo>
                      <a:pt x="20241" y="287"/>
                      <a:pt x="19896" y="406"/>
                      <a:pt x="19527" y="406"/>
                    </a:cubicBezTo>
                    <a:cubicBezTo>
                      <a:pt x="19146" y="406"/>
                      <a:pt x="18801" y="287"/>
                      <a:pt x="18646" y="96"/>
                    </a:cubicBezTo>
                    <a:lnTo>
                      <a:pt x="18586" y="37"/>
                    </a:lnTo>
                    <a:lnTo>
                      <a:pt x="18527" y="96"/>
                    </a:lnTo>
                    <a:cubicBezTo>
                      <a:pt x="18372" y="287"/>
                      <a:pt x="18027" y="406"/>
                      <a:pt x="17658" y="406"/>
                    </a:cubicBezTo>
                    <a:cubicBezTo>
                      <a:pt x="17277" y="406"/>
                      <a:pt x="16943" y="287"/>
                      <a:pt x="16800" y="96"/>
                    </a:cubicBezTo>
                    <a:lnTo>
                      <a:pt x="16741" y="37"/>
                    </a:lnTo>
                    <a:lnTo>
                      <a:pt x="16681" y="96"/>
                    </a:lnTo>
                    <a:cubicBezTo>
                      <a:pt x="16515" y="275"/>
                      <a:pt x="16157" y="406"/>
                      <a:pt x="15776" y="406"/>
                    </a:cubicBezTo>
                    <a:cubicBezTo>
                      <a:pt x="15407" y="406"/>
                      <a:pt x="15074" y="287"/>
                      <a:pt x="14943" y="108"/>
                    </a:cubicBezTo>
                    <a:lnTo>
                      <a:pt x="14895" y="37"/>
                    </a:lnTo>
                    <a:lnTo>
                      <a:pt x="14836" y="96"/>
                    </a:lnTo>
                    <a:cubicBezTo>
                      <a:pt x="14645" y="275"/>
                      <a:pt x="14288" y="406"/>
                      <a:pt x="13907" y="406"/>
                    </a:cubicBezTo>
                    <a:cubicBezTo>
                      <a:pt x="13538" y="406"/>
                      <a:pt x="13216" y="287"/>
                      <a:pt x="13097" y="108"/>
                    </a:cubicBezTo>
                    <a:lnTo>
                      <a:pt x="13050" y="37"/>
                    </a:lnTo>
                    <a:lnTo>
                      <a:pt x="12990" y="96"/>
                    </a:lnTo>
                    <a:cubicBezTo>
                      <a:pt x="12788" y="275"/>
                      <a:pt x="12419" y="406"/>
                      <a:pt x="12038" y="406"/>
                    </a:cubicBezTo>
                    <a:cubicBezTo>
                      <a:pt x="11669" y="406"/>
                      <a:pt x="11359" y="287"/>
                      <a:pt x="11252" y="108"/>
                    </a:cubicBezTo>
                    <a:lnTo>
                      <a:pt x="11204" y="25"/>
                    </a:lnTo>
                    <a:lnTo>
                      <a:pt x="11133" y="96"/>
                    </a:lnTo>
                    <a:cubicBezTo>
                      <a:pt x="10930" y="275"/>
                      <a:pt x="10549" y="406"/>
                      <a:pt x="10168" y="406"/>
                    </a:cubicBezTo>
                    <a:cubicBezTo>
                      <a:pt x="9787" y="406"/>
                      <a:pt x="9490" y="287"/>
                      <a:pt x="9406" y="108"/>
                    </a:cubicBezTo>
                    <a:lnTo>
                      <a:pt x="9359" y="25"/>
                    </a:lnTo>
                    <a:lnTo>
                      <a:pt x="9287" y="84"/>
                    </a:lnTo>
                    <a:cubicBezTo>
                      <a:pt x="9061" y="275"/>
                      <a:pt x="8668" y="406"/>
                      <a:pt x="8287" y="406"/>
                    </a:cubicBezTo>
                    <a:cubicBezTo>
                      <a:pt x="7930" y="406"/>
                      <a:pt x="7632" y="287"/>
                      <a:pt x="7549" y="120"/>
                    </a:cubicBezTo>
                    <a:lnTo>
                      <a:pt x="7513" y="25"/>
                    </a:lnTo>
                    <a:lnTo>
                      <a:pt x="7442" y="84"/>
                    </a:lnTo>
                    <a:cubicBezTo>
                      <a:pt x="7204" y="275"/>
                      <a:pt x="6799" y="406"/>
                      <a:pt x="6418" y="406"/>
                    </a:cubicBezTo>
                    <a:cubicBezTo>
                      <a:pt x="6061" y="406"/>
                      <a:pt x="5775" y="287"/>
                      <a:pt x="5704" y="120"/>
                    </a:cubicBezTo>
                    <a:lnTo>
                      <a:pt x="5668" y="25"/>
                    </a:lnTo>
                    <a:lnTo>
                      <a:pt x="5585" y="84"/>
                    </a:lnTo>
                    <a:cubicBezTo>
                      <a:pt x="5335" y="275"/>
                      <a:pt x="4930" y="406"/>
                      <a:pt x="4549" y="406"/>
                    </a:cubicBezTo>
                    <a:cubicBezTo>
                      <a:pt x="4192" y="406"/>
                      <a:pt x="3906" y="287"/>
                      <a:pt x="3858" y="120"/>
                    </a:cubicBezTo>
                    <a:lnTo>
                      <a:pt x="3822" y="25"/>
                    </a:lnTo>
                    <a:lnTo>
                      <a:pt x="3739" y="84"/>
                    </a:lnTo>
                    <a:cubicBezTo>
                      <a:pt x="3477" y="275"/>
                      <a:pt x="3060" y="406"/>
                      <a:pt x="2679" y="406"/>
                    </a:cubicBezTo>
                    <a:cubicBezTo>
                      <a:pt x="2322" y="406"/>
                      <a:pt x="2048" y="287"/>
                      <a:pt x="2001" y="132"/>
                    </a:cubicBezTo>
                    <a:lnTo>
                      <a:pt x="1977" y="25"/>
                    </a:lnTo>
                    <a:lnTo>
                      <a:pt x="1894" y="84"/>
                    </a:lnTo>
                    <a:cubicBezTo>
                      <a:pt x="1608" y="275"/>
                      <a:pt x="1191" y="406"/>
                      <a:pt x="798" y="406"/>
                    </a:cubicBezTo>
                    <a:cubicBezTo>
                      <a:pt x="524" y="406"/>
                      <a:pt x="310" y="334"/>
                      <a:pt x="203" y="227"/>
                    </a:cubicBezTo>
                    <a:cubicBezTo>
                      <a:pt x="167" y="179"/>
                      <a:pt x="155" y="132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9" name="Google Shape;13519;p35"/>
              <p:cNvSpPr/>
              <p:nvPr/>
            </p:nvSpPr>
            <p:spPr>
              <a:xfrm>
                <a:off x="-3704466" y="732366"/>
                <a:ext cx="2892447" cy="41568"/>
              </a:xfrm>
              <a:custGeom>
                <a:avLst/>
                <a:gdLst/>
                <a:ahLst/>
                <a:cxnLst/>
                <a:rect l="l" t="t" r="r" b="b"/>
                <a:pathLst>
                  <a:path w="35696" h="513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3" y="72"/>
                    </a:lnTo>
                    <a:cubicBezTo>
                      <a:pt x="1" y="155"/>
                      <a:pt x="36" y="239"/>
                      <a:pt x="96" y="310"/>
                    </a:cubicBezTo>
                    <a:cubicBezTo>
                      <a:pt x="227" y="441"/>
                      <a:pt x="477" y="513"/>
                      <a:pt x="787" y="513"/>
                    </a:cubicBezTo>
                    <a:cubicBezTo>
                      <a:pt x="1156" y="513"/>
                      <a:pt x="1549" y="417"/>
                      <a:pt x="1834" y="251"/>
                    </a:cubicBezTo>
                    <a:cubicBezTo>
                      <a:pt x="1941" y="417"/>
                      <a:pt x="2227" y="513"/>
                      <a:pt x="2584" y="513"/>
                    </a:cubicBezTo>
                    <a:cubicBezTo>
                      <a:pt x="2953" y="513"/>
                      <a:pt x="3346" y="417"/>
                      <a:pt x="3620" y="251"/>
                    </a:cubicBezTo>
                    <a:cubicBezTo>
                      <a:pt x="3739" y="417"/>
                      <a:pt x="4013" y="513"/>
                      <a:pt x="4382" y="513"/>
                    </a:cubicBezTo>
                    <a:cubicBezTo>
                      <a:pt x="4739" y="513"/>
                      <a:pt x="5132" y="417"/>
                      <a:pt x="5394" y="251"/>
                    </a:cubicBezTo>
                    <a:cubicBezTo>
                      <a:pt x="5525" y="417"/>
                      <a:pt x="5811" y="513"/>
                      <a:pt x="6180" y="513"/>
                    </a:cubicBezTo>
                    <a:cubicBezTo>
                      <a:pt x="6549" y="513"/>
                      <a:pt x="6918" y="417"/>
                      <a:pt x="7180" y="251"/>
                    </a:cubicBezTo>
                    <a:cubicBezTo>
                      <a:pt x="7311" y="417"/>
                      <a:pt x="7609" y="513"/>
                      <a:pt x="7978" y="513"/>
                    </a:cubicBezTo>
                    <a:cubicBezTo>
                      <a:pt x="8347" y="513"/>
                      <a:pt x="8716" y="417"/>
                      <a:pt x="8954" y="251"/>
                    </a:cubicBezTo>
                    <a:cubicBezTo>
                      <a:pt x="9097" y="417"/>
                      <a:pt x="9407" y="513"/>
                      <a:pt x="9764" y="513"/>
                    </a:cubicBezTo>
                    <a:cubicBezTo>
                      <a:pt x="10133" y="513"/>
                      <a:pt x="10502" y="417"/>
                      <a:pt x="10728" y="251"/>
                    </a:cubicBezTo>
                    <a:cubicBezTo>
                      <a:pt x="10895" y="417"/>
                      <a:pt x="11193" y="513"/>
                      <a:pt x="11562" y="513"/>
                    </a:cubicBezTo>
                    <a:cubicBezTo>
                      <a:pt x="11931" y="513"/>
                      <a:pt x="12288" y="417"/>
                      <a:pt x="12514" y="251"/>
                    </a:cubicBezTo>
                    <a:cubicBezTo>
                      <a:pt x="12681" y="417"/>
                      <a:pt x="12990" y="513"/>
                      <a:pt x="13360" y="513"/>
                    </a:cubicBezTo>
                    <a:cubicBezTo>
                      <a:pt x="13729" y="513"/>
                      <a:pt x="14074" y="417"/>
                      <a:pt x="14288" y="251"/>
                    </a:cubicBezTo>
                    <a:cubicBezTo>
                      <a:pt x="14467" y="417"/>
                      <a:pt x="14788" y="513"/>
                      <a:pt x="15157" y="513"/>
                    </a:cubicBezTo>
                    <a:cubicBezTo>
                      <a:pt x="15526" y="513"/>
                      <a:pt x="15872" y="417"/>
                      <a:pt x="16074" y="251"/>
                    </a:cubicBezTo>
                    <a:cubicBezTo>
                      <a:pt x="16253" y="417"/>
                      <a:pt x="16586" y="513"/>
                      <a:pt x="16955" y="513"/>
                    </a:cubicBezTo>
                    <a:cubicBezTo>
                      <a:pt x="17324" y="513"/>
                      <a:pt x="17658" y="417"/>
                      <a:pt x="17848" y="251"/>
                    </a:cubicBezTo>
                    <a:cubicBezTo>
                      <a:pt x="18039" y="417"/>
                      <a:pt x="18384" y="513"/>
                      <a:pt x="18753" y="513"/>
                    </a:cubicBezTo>
                    <a:cubicBezTo>
                      <a:pt x="19122" y="513"/>
                      <a:pt x="19444" y="417"/>
                      <a:pt x="19634" y="251"/>
                    </a:cubicBezTo>
                    <a:cubicBezTo>
                      <a:pt x="19837" y="417"/>
                      <a:pt x="20170" y="513"/>
                      <a:pt x="20539" y="513"/>
                    </a:cubicBezTo>
                    <a:cubicBezTo>
                      <a:pt x="20908" y="513"/>
                      <a:pt x="21230" y="417"/>
                      <a:pt x="21408" y="251"/>
                    </a:cubicBezTo>
                    <a:cubicBezTo>
                      <a:pt x="21622" y="417"/>
                      <a:pt x="21968" y="513"/>
                      <a:pt x="22337" y="513"/>
                    </a:cubicBezTo>
                    <a:cubicBezTo>
                      <a:pt x="22706" y="513"/>
                      <a:pt x="23027" y="417"/>
                      <a:pt x="23194" y="251"/>
                    </a:cubicBezTo>
                    <a:cubicBezTo>
                      <a:pt x="23408" y="417"/>
                      <a:pt x="23766" y="513"/>
                      <a:pt x="24135" y="513"/>
                    </a:cubicBezTo>
                    <a:cubicBezTo>
                      <a:pt x="24504" y="513"/>
                      <a:pt x="24813" y="417"/>
                      <a:pt x="24968" y="251"/>
                    </a:cubicBezTo>
                    <a:cubicBezTo>
                      <a:pt x="25206" y="417"/>
                      <a:pt x="25563" y="513"/>
                      <a:pt x="25933" y="513"/>
                    </a:cubicBezTo>
                    <a:cubicBezTo>
                      <a:pt x="26302" y="513"/>
                      <a:pt x="26599" y="417"/>
                      <a:pt x="26742" y="251"/>
                    </a:cubicBezTo>
                    <a:cubicBezTo>
                      <a:pt x="26992" y="417"/>
                      <a:pt x="27361" y="513"/>
                      <a:pt x="27730" y="513"/>
                    </a:cubicBezTo>
                    <a:cubicBezTo>
                      <a:pt x="28099" y="513"/>
                      <a:pt x="28385" y="417"/>
                      <a:pt x="28528" y="251"/>
                    </a:cubicBezTo>
                    <a:cubicBezTo>
                      <a:pt x="28778" y="417"/>
                      <a:pt x="29159" y="513"/>
                      <a:pt x="29528" y="513"/>
                    </a:cubicBezTo>
                    <a:cubicBezTo>
                      <a:pt x="29885" y="513"/>
                      <a:pt x="30183" y="417"/>
                      <a:pt x="30302" y="251"/>
                    </a:cubicBezTo>
                    <a:cubicBezTo>
                      <a:pt x="30576" y="417"/>
                      <a:pt x="30945" y="513"/>
                      <a:pt x="31326" y="513"/>
                    </a:cubicBezTo>
                    <a:cubicBezTo>
                      <a:pt x="31683" y="513"/>
                      <a:pt x="31969" y="417"/>
                      <a:pt x="32088" y="251"/>
                    </a:cubicBezTo>
                    <a:cubicBezTo>
                      <a:pt x="32362" y="417"/>
                      <a:pt x="32755" y="513"/>
                      <a:pt x="33112" y="513"/>
                    </a:cubicBezTo>
                    <a:cubicBezTo>
                      <a:pt x="33481" y="513"/>
                      <a:pt x="33755" y="417"/>
                      <a:pt x="33862" y="251"/>
                    </a:cubicBezTo>
                    <a:cubicBezTo>
                      <a:pt x="34148" y="417"/>
                      <a:pt x="34553" y="513"/>
                      <a:pt x="34910" y="513"/>
                    </a:cubicBezTo>
                    <a:cubicBezTo>
                      <a:pt x="35231" y="513"/>
                      <a:pt x="35469" y="441"/>
                      <a:pt x="35600" y="310"/>
                    </a:cubicBezTo>
                    <a:cubicBezTo>
                      <a:pt x="35648" y="263"/>
                      <a:pt x="35672" y="203"/>
                      <a:pt x="35684" y="155"/>
                    </a:cubicBezTo>
                    <a:lnTo>
                      <a:pt x="35696" y="155"/>
                    </a:lnTo>
                    <a:lnTo>
                      <a:pt x="35696" y="1"/>
                    </a:lnTo>
                    <a:lnTo>
                      <a:pt x="35541" y="1"/>
                    </a:lnTo>
                    <a:lnTo>
                      <a:pt x="35541" y="84"/>
                    </a:lnTo>
                    <a:cubicBezTo>
                      <a:pt x="35541" y="132"/>
                      <a:pt x="35529" y="167"/>
                      <a:pt x="35493" y="203"/>
                    </a:cubicBezTo>
                    <a:cubicBezTo>
                      <a:pt x="35398" y="310"/>
                      <a:pt x="35184" y="370"/>
                      <a:pt x="34910" y="370"/>
                    </a:cubicBezTo>
                    <a:cubicBezTo>
                      <a:pt x="34541" y="370"/>
                      <a:pt x="34136" y="251"/>
                      <a:pt x="33874" y="84"/>
                    </a:cubicBezTo>
                    <a:lnTo>
                      <a:pt x="33791" y="24"/>
                    </a:lnTo>
                    <a:lnTo>
                      <a:pt x="33767" y="120"/>
                    </a:lnTo>
                    <a:cubicBezTo>
                      <a:pt x="33731" y="239"/>
                      <a:pt x="33517" y="370"/>
                      <a:pt x="33112" y="370"/>
                    </a:cubicBezTo>
                    <a:cubicBezTo>
                      <a:pt x="32743" y="370"/>
                      <a:pt x="32350" y="251"/>
                      <a:pt x="32100" y="84"/>
                    </a:cubicBezTo>
                    <a:lnTo>
                      <a:pt x="32017" y="24"/>
                    </a:lnTo>
                    <a:lnTo>
                      <a:pt x="31993" y="120"/>
                    </a:lnTo>
                    <a:cubicBezTo>
                      <a:pt x="31945" y="239"/>
                      <a:pt x="31719" y="370"/>
                      <a:pt x="31314" y="370"/>
                    </a:cubicBezTo>
                    <a:cubicBezTo>
                      <a:pt x="30957" y="370"/>
                      <a:pt x="30564" y="251"/>
                      <a:pt x="30326" y="84"/>
                    </a:cubicBezTo>
                    <a:lnTo>
                      <a:pt x="30255" y="24"/>
                    </a:lnTo>
                    <a:lnTo>
                      <a:pt x="30219" y="108"/>
                    </a:lnTo>
                    <a:cubicBezTo>
                      <a:pt x="30159" y="239"/>
                      <a:pt x="29921" y="370"/>
                      <a:pt x="29528" y="370"/>
                    </a:cubicBezTo>
                    <a:cubicBezTo>
                      <a:pt x="29159" y="370"/>
                      <a:pt x="28778" y="251"/>
                      <a:pt x="28552" y="84"/>
                    </a:cubicBezTo>
                    <a:lnTo>
                      <a:pt x="28480" y="24"/>
                    </a:lnTo>
                    <a:lnTo>
                      <a:pt x="28445" y="108"/>
                    </a:lnTo>
                    <a:cubicBezTo>
                      <a:pt x="28373" y="239"/>
                      <a:pt x="28135" y="370"/>
                      <a:pt x="27730" y="370"/>
                    </a:cubicBezTo>
                    <a:cubicBezTo>
                      <a:pt x="27361" y="370"/>
                      <a:pt x="26992" y="263"/>
                      <a:pt x="26778" y="84"/>
                    </a:cubicBezTo>
                    <a:lnTo>
                      <a:pt x="26706" y="24"/>
                    </a:lnTo>
                    <a:lnTo>
                      <a:pt x="26671" y="108"/>
                    </a:lnTo>
                    <a:cubicBezTo>
                      <a:pt x="26575" y="263"/>
                      <a:pt x="26278" y="370"/>
                      <a:pt x="25933" y="370"/>
                    </a:cubicBezTo>
                    <a:cubicBezTo>
                      <a:pt x="25563" y="370"/>
                      <a:pt x="25206" y="263"/>
                      <a:pt x="25004" y="84"/>
                    </a:cubicBezTo>
                    <a:lnTo>
                      <a:pt x="24932" y="24"/>
                    </a:lnTo>
                    <a:lnTo>
                      <a:pt x="24897" y="108"/>
                    </a:lnTo>
                    <a:cubicBezTo>
                      <a:pt x="24790" y="263"/>
                      <a:pt x="24492" y="370"/>
                      <a:pt x="24135" y="370"/>
                    </a:cubicBezTo>
                    <a:cubicBezTo>
                      <a:pt x="23778" y="370"/>
                      <a:pt x="23420" y="263"/>
                      <a:pt x="23230" y="84"/>
                    </a:cubicBezTo>
                    <a:lnTo>
                      <a:pt x="23170" y="24"/>
                    </a:lnTo>
                    <a:lnTo>
                      <a:pt x="23123" y="96"/>
                    </a:lnTo>
                    <a:cubicBezTo>
                      <a:pt x="23004" y="263"/>
                      <a:pt x="22694" y="370"/>
                      <a:pt x="22337" y="370"/>
                    </a:cubicBezTo>
                    <a:cubicBezTo>
                      <a:pt x="21980" y="370"/>
                      <a:pt x="21634" y="263"/>
                      <a:pt x="21456" y="84"/>
                    </a:cubicBezTo>
                    <a:lnTo>
                      <a:pt x="21396" y="24"/>
                    </a:lnTo>
                    <a:lnTo>
                      <a:pt x="21349" y="96"/>
                    </a:lnTo>
                    <a:cubicBezTo>
                      <a:pt x="21218" y="263"/>
                      <a:pt x="20908" y="370"/>
                      <a:pt x="20539" y="370"/>
                    </a:cubicBezTo>
                    <a:cubicBezTo>
                      <a:pt x="20182" y="370"/>
                      <a:pt x="19848" y="263"/>
                      <a:pt x="19682" y="96"/>
                    </a:cubicBezTo>
                    <a:lnTo>
                      <a:pt x="19622" y="24"/>
                    </a:lnTo>
                    <a:lnTo>
                      <a:pt x="19575" y="96"/>
                    </a:lnTo>
                    <a:cubicBezTo>
                      <a:pt x="19432" y="263"/>
                      <a:pt x="19110" y="370"/>
                      <a:pt x="18753" y="370"/>
                    </a:cubicBezTo>
                    <a:cubicBezTo>
                      <a:pt x="18384" y="370"/>
                      <a:pt x="18051" y="263"/>
                      <a:pt x="17908" y="96"/>
                    </a:cubicBezTo>
                    <a:lnTo>
                      <a:pt x="17848" y="24"/>
                    </a:lnTo>
                    <a:lnTo>
                      <a:pt x="17801" y="96"/>
                    </a:lnTo>
                    <a:cubicBezTo>
                      <a:pt x="17646" y="263"/>
                      <a:pt x="17312" y="370"/>
                      <a:pt x="16955" y="370"/>
                    </a:cubicBezTo>
                    <a:cubicBezTo>
                      <a:pt x="16586" y="370"/>
                      <a:pt x="16265" y="263"/>
                      <a:pt x="16134" y="96"/>
                    </a:cubicBezTo>
                    <a:lnTo>
                      <a:pt x="16074" y="24"/>
                    </a:lnTo>
                    <a:lnTo>
                      <a:pt x="16027" y="96"/>
                    </a:lnTo>
                    <a:cubicBezTo>
                      <a:pt x="15860" y="263"/>
                      <a:pt x="15515" y="370"/>
                      <a:pt x="15157" y="370"/>
                    </a:cubicBezTo>
                    <a:cubicBezTo>
                      <a:pt x="14800" y="370"/>
                      <a:pt x="14479" y="263"/>
                      <a:pt x="14360" y="96"/>
                    </a:cubicBezTo>
                    <a:lnTo>
                      <a:pt x="14312" y="24"/>
                    </a:lnTo>
                    <a:lnTo>
                      <a:pt x="14241" y="84"/>
                    </a:lnTo>
                    <a:cubicBezTo>
                      <a:pt x="14074" y="263"/>
                      <a:pt x="13729" y="370"/>
                      <a:pt x="13360" y="370"/>
                    </a:cubicBezTo>
                    <a:cubicBezTo>
                      <a:pt x="13002" y="370"/>
                      <a:pt x="12693" y="263"/>
                      <a:pt x="12586" y="96"/>
                    </a:cubicBezTo>
                    <a:lnTo>
                      <a:pt x="12538" y="24"/>
                    </a:lnTo>
                    <a:lnTo>
                      <a:pt x="12467" y="84"/>
                    </a:lnTo>
                    <a:cubicBezTo>
                      <a:pt x="12288" y="263"/>
                      <a:pt x="11931" y="370"/>
                      <a:pt x="11562" y="370"/>
                    </a:cubicBezTo>
                    <a:cubicBezTo>
                      <a:pt x="11205" y="370"/>
                      <a:pt x="10907" y="263"/>
                      <a:pt x="10812" y="108"/>
                    </a:cubicBezTo>
                    <a:lnTo>
                      <a:pt x="10764" y="24"/>
                    </a:lnTo>
                    <a:lnTo>
                      <a:pt x="10693" y="84"/>
                    </a:lnTo>
                    <a:cubicBezTo>
                      <a:pt x="10502" y="263"/>
                      <a:pt x="10133" y="370"/>
                      <a:pt x="9764" y="370"/>
                    </a:cubicBezTo>
                    <a:cubicBezTo>
                      <a:pt x="9419" y="370"/>
                      <a:pt x="9121" y="263"/>
                      <a:pt x="9038" y="108"/>
                    </a:cubicBezTo>
                    <a:lnTo>
                      <a:pt x="8990" y="24"/>
                    </a:lnTo>
                    <a:lnTo>
                      <a:pt x="8919" y="84"/>
                    </a:lnTo>
                    <a:cubicBezTo>
                      <a:pt x="8716" y="263"/>
                      <a:pt x="8335" y="370"/>
                      <a:pt x="7978" y="370"/>
                    </a:cubicBezTo>
                    <a:cubicBezTo>
                      <a:pt x="7573" y="370"/>
                      <a:pt x="7323" y="239"/>
                      <a:pt x="7264" y="108"/>
                    </a:cubicBezTo>
                    <a:lnTo>
                      <a:pt x="7216" y="24"/>
                    </a:lnTo>
                    <a:lnTo>
                      <a:pt x="7144" y="84"/>
                    </a:lnTo>
                    <a:cubicBezTo>
                      <a:pt x="6918" y="251"/>
                      <a:pt x="6537" y="370"/>
                      <a:pt x="6180" y="370"/>
                    </a:cubicBezTo>
                    <a:cubicBezTo>
                      <a:pt x="5775" y="370"/>
                      <a:pt x="5537" y="239"/>
                      <a:pt x="5490" y="108"/>
                    </a:cubicBezTo>
                    <a:lnTo>
                      <a:pt x="5454" y="24"/>
                    </a:lnTo>
                    <a:lnTo>
                      <a:pt x="5370" y="84"/>
                    </a:lnTo>
                    <a:cubicBezTo>
                      <a:pt x="5132" y="251"/>
                      <a:pt x="4751" y="370"/>
                      <a:pt x="4382" y="370"/>
                    </a:cubicBezTo>
                    <a:cubicBezTo>
                      <a:pt x="3977" y="370"/>
                      <a:pt x="3763" y="239"/>
                      <a:pt x="3715" y="120"/>
                    </a:cubicBezTo>
                    <a:lnTo>
                      <a:pt x="3680" y="24"/>
                    </a:lnTo>
                    <a:lnTo>
                      <a:pt x="3596" y="84"/>
                    </a:lnTo>
                    <a:cubicBezTo>
                      <a:pt x="3346" y="251"/>
                      <a:pt x="2953" y="370"/>
                      <a:pt x="2584" y="370"/>
                    </a:cubicBezTo>
                    <a:cubicBezTo>
                      <a:pt x="2191" y="370"/>
                      <a:pt x="1977" y="239"/>
                      <a:pt x="1941" y="120"/>
                    </a:cubicBezTo>
                    <a:lnTo>
                      <a:pt x="1906" y="24"/>
                    </a:lnTo>
                    <a:lnTo>
                      <a:pt x="1822" y="84"/>
                    </a:lnTo>
                    <a:cubicBezTo>
                      <a:pt x="1560" y="251"/>
                      <a:pt x="1156" y="370"/>
                      <a:pt x="787" y="370"/>
                    </a:cubicBezTo>
                    <a:cubicBezTo>
                      <a:pt x="525" y="370"/>
                      <a:pt x="310" y="310"/>
                      <a:pt x="215" y="203"/>
                    </a:cubicBezTo>
                    <a:cubicBezTo>
                      <a:pt x="167" y="167"/>
                      <a:pt x="156" y="132"/>
                      <a:pt x="156" y="84"/>
                    </a:cubicBez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0" name="Google Shape;13520;p35"/>
              <p:cNvSpPr/>
              <p:nvPr/>
            </p:nvSpPr>
            <p:spPr>
              <a:xfrm>
                <a:off x="-3648475" y="648418"/>
                <a:ext cx="2781436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34326" h="489" extrusionOk="0">
                    <a:moveTo>
                      <a:pt x="36" y="1"/>
                    </a:moveTo>
                    <a:lnTo>
                      <a:pt x="36" y="84"/>
                    </a:lnTo>
                    <a:lnTo>
                      <a:pt x="12" y="72"/>
                    </a:lnTo>
                    <a:lnTo>
                      <a:pt x="12" y="72"/>
                    </a:lnTo>
                    <a:cubicBezTo>
                      <a:pt x="0" y="156"/>
                      <a:pt x="36" y="227"/>
                      <a:pt x="96" y="298"/>
                    </a:cubicBezTo>
                    <a:cubicBezTo>
                      <a:pt x="215" y="418"/>
                      <a:pt x="453" y="489"/>
                      <a:pt x="762" y="489"/>
                    </a:cubicBezTo>
                    <a:cubicBezTo>
                      <a:pt x="1119" y="489"/>
                      <a:pt x="1500" y="394"/>
                      <a:pt x="1762" y="239"/>
                    </a:cubicBezTo>
                    <a:cubicBezTo>
                      <a:pt x="1881" y="406"/>
                      <a:pt x="2143" y="489"/>
                      <a:pt x="2489" y="489"/>
                    </a:cubicBezTo>
                    <a:cubicBezTo>
                      <a:pt x="2846" y="489"/>
                      <a:pt x="3215" y="394"/>
                      <a:pt x="3477" y="239"/>
                    </a:cubicBezTo>
                    <a:cubicBezTo>
                      <a:pt x="3596" y="406"/>
                      <a:pt x="3870" y="489"/>
                      <a:pt x="4215" y="489"/>
                    </a:cubicBezTo>
                    <a:cubicBezTo>
                      <a:pt x="4572" y="489"/>
                      <a:pt x="4941" y="394"/>
                      <a:pt x="5191" y="239"/>
                    </a:cubicBezTo>
                    <a:cubicBezTo>
                      <a:pt x="5310" y="406"/>
                      <a:pt x="5596" y="489"/>
                      <a:pt x="5942" y="489"/>
                    </a:cubicBezTo>
                    <a:cubicBezTo>
                      <a:pt x="6299" y="489"/>
                      <a:pt x="6656" y="394"/>
                      <a:pt x="6894" y="239"/>
                    </a:cubicBezTo>
                    <a:cubicBezTo>
                      <a:pt x="7037" y="394"/>
                      <a:pt x="7323" y="489"/>
                      <a:pt x="7668" y="489"/>
                    </a:cubicBezTo>
                    <a:cubicBezTo>
                      <a:pt x="8025" y="489"/>
                      <a:pt x="8382" y="394"/>
                      <a:pt x="8609" y="239"/>
                    </a:cubicBezTo>
                    <a:cubicBezTo>
                      <a:pt x="8751" y="394"/>
                      <a:pt x="9037" y="489"/>
                      <a:pt x="9394" y="489"/>
                    </a:cubicBezTo>
                    <a:cubicBezTo>
                      <a:pt x="9752" y="489"/>
                      <a:pt x="10097" y="394"/>
                      <a:pt x="10323" y="239"/>
                    </a:cubicBezTo>
                    <a:cubicBezTo>
                      <a:pt x="10466" y="394"/>
                      <a:pt x="10764" y="489"/>
                      <a:pt x="11121" y="489"/>
                    </a:cubicBezTo>
                    <a:cubicBezTo>
                      <a:pt x="11478" y="489"/>
                      <a:pt x="11811" y="394"/>
                      <a:pt x="12026" y="239"/>
                    </a:cubicBezTo>
                    <a:cubicBezTo>
                      <a:pt x="12192" y="394"/>
                      <a:pt x="12490" y="489"/>
                      <a:pt x="12847" y="489"/>
                    </a:cubicBezTo>
                    <a:cubicBezTo>
                      <a:pt x="13204" y="489"/>
                      <a:pt x="13538" y="394"/>
                      <a:pt x="13740" y="239"/>
                    </a:cubicBezTo>
                    <a:cubicBezTo>
                      <a:pt x="13907" y="394"/>
                      <a:pt x="14216" y="489"/>
                      <a:pt x="14574" y="489"/>
                    </a:cubicBezTo>
                    <a:cubicBezTo>
                      <a:pt x="14931" y="489"/>
                      <a:pt x="15252" y="394"/>
                      <a:pt x="15455" y="239"/>
                    </a:cubicBezTo>
                    <a:cubicBezTo>
                      <a:pt x="15633" y="394"/>
                      <a:pt x="15943" y="489"/>
                      <a:pt x="16300" y="489"/>
                    </a:cubicBezTo>
                    <a:cubicBezTo>
                      <a:pt x="16657" y="489"/>
                      <a:pt x="16979" y="394"/>
                      <a:pt x="17157" y="239"/>
                    </a:cubicBezTo>
                    <a:cubicBezTo>
                      <a:pt x="17348" y="394"/>
                      <a:pt x="17669" y="489"/>
                      <a:pt x="18026" y="489"/>
                    </a:cubicBezTo>
                    <a:cubicBezTo>
                      <a:pt x="18384" y="489"/>
                      <a:pt x="18693" y="394"/>
                      <a:pt x="18872" y="239"/>
                    </a:cubicBezTo>
                    <a:cubicBezTo>
                      <a:pt x="19062" y="394"/>
                      <a:pt x="19396" y="489"/>
                      <a:pt x="19753" y="489"/>
                    </a:cubicBezTo>
                    <a:cubicBezTo>
                      <a:pt x="20098" y="489"/>
                      <a:pt x="20408" y="394"/>
                      <a:pt x="20586" y="239"/>
                    </a:cubicBezTo>
                    <a:cubicBezTo>
                      <a:pt x="20789" y="394"/>
                      <a:pt x="21122" y="489"/>
                      <a:pt x="21479" y="489"/>
                    </a:cubicBezTo>
                    <a:cubicBezTo>
                      <a:pt x="21824" y="489"/>
                      <a:pt x="22134" y="394"/>
                      <a:pt x="22289" y="239"/>
                    </a:cubicBezTo>
                    <a:cubicBezTo>
                      <a:pt x="22503" y="394"/>
                      <a:pt x="22848" y="489"/>
                      <a:pt x="23206" y="489"/>
                    </a:cubicBezTo>
                    <a:cubicBezTo>
                      <a:pt x="23551" y="489"/>
                      <a:pt x="23849" y="394"/>
                      <a:pt x="24003" y="239"/>
                    </a:cubicBezTo>
                    <a:cubicBezTo>
                      <a:pt x="24230" y="394"/>
                      <a:pt x="24575" y="489"/>
                      <a:pt x="24932" y="489"/>
                    </a:cubicBezTo>
                    <a:cubicBezTo>
                      <a:pt x="25277" y="489"/>
                      <a:pt x="25563" y="394"/>
                      <a:pt x="25718" y="239"/>
                    </a:cubicBezTo>
                    <a:cubicBezTo>
                      <a:pt x="25944" y="394"/>
                      <a:pt x="26301" y="489"/>
                      <a:pt x="26646" y="489"/>
                    </a:cubicBezTo>
                    <a:cubicBezTo>
                      <a:pt x="27004" y="489"/>
                      <a:pt x="27289" y="394"/>
                      <a:pt x="27420" y="239"/>
                    </a:cubicBezTo>
                    <a:cubicBezTo>
                      <a:pt x="27670" y="394"/>
                      <a:pt x="28028" y="489"/>
                      <a:pt x="28373" y="489"/>
                    </a:cubicBezTo>
                    <a:cubicBezTo>
                      <a:pt x="28730" y="489"/>
                      <a:pt x="29004" y="394"/>
                      <a:pt x="29135" y="239"/>
                    </a:cubicBezTo>
                    <a:cubicBezTo>
                      <a:pt x="29385" y="394"/>
                      <a:pt x="29754" y="489"/>
                      <a:pt x="30099" y="489"/>
                    </a:cubicBezTo>
                    <a:cubicBezTo>
                      <a:pt x="30456" y="489"/>
                      <a:pt x="30730" y="406"/>
                      <a:pt x="30849" y="239"/>
                    </a:cubicBezTo>
                    <a:cubicBezTo>
                      <a:pt x="31099" y="394"/>
                      <a:pt x="31469" y="489"/>
                      <a:pt x="31826" y="489"/>
                    </a:cubicBezTo>
                    <a:cubicBezTo>
                      <a:pt x="32183" y="489"/>
                      <a:pt x="32445" y="406"/>
                      <a:pt x="32552" y="239"/>
                    </a:cubicBezTo>
                    <a:cubicBezTo>
                      <a:pt x="32826" y="394"/>
                      <a:pt x="33207" y="489"/>
                      <a:pt x="33552" y="489"/>
                    </a:cubicBezTo>
                    <a:cubicBezTo>
                      <a:pt x="33862" y="489"/>
                      <a:pt x="34100" y="418"/>
                      <a:pt x="34231" y="298"/>
                    </a:cubicBezTo>
                    <a:cubicBezTo>
                      <a:pt x="34266" y="251"/>
                      <a:pt x="34290" y="203"/>
                      <a:pt x="34302" y="156"/>
                    </a:cubicBezTo>
                    <a:lnTo>
                      <a:pt x="34326" y="156"/>
                    </a:lnTo>
                    <a:lnTo>
                      <a:pt x="34326" y="1"/>
                    </a:lnTo>
                    <a:lnTo>
                      <a:pt x="34159" y="1"/>
                    </a:lnTo>
                    <a:lnTo>
                      <a:pt x="34171" y="84"/>
                    </a:lnTo>
                    <a:cubicBezTo>
                      <a:pt x="34171" y="120"/>
                      <a:pt x="34147" y="156"/>
                      <a:pt x="34124" y="191"/>
                    </a:cubicBezTo>
                    <a:cubicBezTo>
                      <a:pt x="34028" y="287"/>
                      <a:pt x="33814" y="346"/>
                      <a:pt x="33552" y="346"/>
                    </a:cubicBezTo>
                    <a:cubicBezTo>
                      <a:pt x="33207" y="346"/>
                      <a:pt x="32814" y="239"/>
                      <a:pt x="32564" y="72"/>
                    </a:cubicBezTo>
                    <a:lnTo>
                      <a:pt x="32481" y="25"/>
                    </a:lnTo>
                    <a:lnTo>
                      <a:pt x="32457" y="120"/>
                    </a:lnTo>
                    <a:cubicBezTo>
                      <a:pt x="32421" y="227"/>
                      <a:pt x="32207" y="346"/>
                      <a:pt x="31826" y="346"/>
                    </a:cubicBezTo>
                    <a:cubicBezTo>
                      <a:pt x="31480" y="346"/>
                      <a:pt x="31099" y="239"/>
                      <a:pt x="30861" y="72"/>
                    </a:cubicBezTo>
                    <a:lnTo>
                      <a:pt x="30790" y="25"/>
                    </a:lnTo>
                    <a:lnTo>
                      <a:pt x="30754" y="108"/>
                    </a:lnTo>
                    <a:cubicBezTo>
                      <a:pt x="30707" y="227"/>
                      <a:pt x="30480" y="346"/>
                      <a:pt x="30099" y="346"/>
                    </a:cubicBezTo>
                    <a:cubicBezTo>
                      <a:pt x="29754" y="346"/>
                      <a:pt x="29385" y="239"/>
                      <a:pt x="29159" y="84"/>
                    </a:cubicBezTo>
                    <a:lnTo>
                      <a:pt x="29087" y="25"/>
                    </a:lnTo>
                    <a:lnTo>
                      <a:pt x="29040" y="108"/>
                    </a:lnTo>
                    <a:cubicBezTo>
                      <a:pt x="28992" y="227"/>
                      <a:pt x="28766" y="346"/>
                      <a:pt x="28373" y="346"/>
                    </a:cubicBezTo>
                    <a:cubicBezTo>
                      <a:pt x="28028" y="346"/>
                      <a:pt x="27659" y="239"/>
                      <a:pt x="27444" y="84"/>
                    </a:cubicBezTo>
                    <a:lnTo>
                      <a:pt x="27385" y="25"/>
                    </a:lnTo>
                    <a:lnTo>
                      <a:pt x="27337" y="108"/>
                    </a:lnTo>
                    <a:cubicBezTo>
                      <a:pt x="27278" y="227"/>
                      <a:pt x="27039" y="346"/>
                      <a:pt x="26646" y="346"/>
                    </a:cubicBezTo>
                    <a:cubicBezTo>
                      <a:pt x="26301" y="346"/>
                      <a:pt x="25944" y="239"/>
                      <a:pt x="25742" y="84"/>
                    </a:cubicBezTo>
                    <a:lnTo>
                      <a:pt x="25682" y="25"/>
                    </a:lnTo>
                    <a:lnTo>
                      <a:pt x="25634" y="96"/>
                    </a:lnTo>
                    <a:cubicBezTo>
                      <a:pt x="25563" y="227"/>
                      <a:pt x="25313" y="346"/>
                      <a:pt x="24932" y="346"/>
                    </a:cubicBezTo>
                    <a:cubicBezTo>
                      <a:pt x="24575" y="346"/>
                      <a:pt x="24230" y="239"/>
                      <a:pt x="24039" y="84"/>
                    </a:cubicBezTo>
                    <a:lnTo>
                      <a:pt x="23979" y="25"/>
                    </a:lnTo>
                    <a:lnTo>
                      <a:pt x="23932" y="96"/>
                    </a:lnTo>
                    <a:cubicBezTo>
                      <a:pt x="23849" y="215"/>
                      <a:pt x="23587" y="346"/>
                      <a:pt x="23206" y="346"/>
                    </a:cubicBezTo>
                    <a:cubicBezTo>
                      <a:pt x="22848" y="346"/>
                      <a:pt x="22515" y="239"/>
                      <a:pt x="22336" y="84"/>
                    </a:cubicBezTo>
                    <a:lnTo>
                      <a:pt x="22265" y="25"/>
                    </a:lnTo>
                    <a:lnTo>
                      <a:pt x="22217" y="96"/>
                    </a:lnTo>
                    <a:cubicBezTo>
                      <a:pt x="22110" y="251"/>
                      <a:pt x="21824" y="346"/>
                      <a:pt x="21479" y="346"/>
                    </a:cubicBezTo>
                    <a:cubicBezTo>
                      <a:pt x="21122" y="346"/>
                      <a:pt x="20789" y="239"/>
                      <a:pt x="20622" y="84"/>
                    </a:cubicBezTo>
                    <a:lnTo>
                      <a:pt x="20562" y="25"/>
                    </a:lnTo>
                    <a:lnTo>
                      <a:pt x="20515" y="96"/>
                    </a:lnTo>
                    <a:cubicBezTo>
                      <a:pt x="20396" y="251"/>
                      <a:pt x="20098" y="346"/>
                      <a:pt x="19753" y="346"/>
                    </a:cubicBezTo>
                    <a:cubicBezTo>
                      <a:pt x="19396" y="346"/>
                      <a:pt x="19074" y="239"/>
                      <a:pt x="18919" y="84"/>
                    </a:cubicBezTo>
                    <a:lnTo>
                      <a:pt x="18860" y="25"/>
                    </a:lnTo>
                    <a:lnTo>
                      <a:pt x="18812" y="96"/>
                    </a:lnTo>
                    <a:cubicBezTo>
                      <a:pt x="18681" y="251"/>
                      <a:pt x="18372" y="346"/>
                      <a:pt x="18026" y="346"/>
                    </a:cubicBezTo>
                    <a:cubicBezTo>
                      <a:pt x="17681" y="346"/>
                      <a:pt x="17360" y="239"/>
                      <a:pt x="17217" y="84"/>
                    </a:cubicBezTo>
                    <a:lnTo>
                      <a:pt x="17157" y="25"/>
                    </a:lnTo>
                    <a:lnTo>
                      <a:pt x="17110" y="84"/>
                    </a:lnTo>
                    <a:cubicBezTo>
                      <a:pt x="16967" y="239"/>
                      <a:pt x="16645" y="346"/>
                      <a:pt x="16300" y="346"/>
                    </a:cubicBezTo>
                    <a:cubicBezTo>
                      <a:pt x="15955" y="346"/>
                      <a:pt x="15645" y="251"/>
                      <a:pt x="15514" y="96"/>
                    </a:cubicBezTo>
                    <a:lnTo>
                      <a:pt x="15455" y="25"/>
                    </a:lnTo>
                    <a:lnTo>
                      <a:pt x="15395" y="84"/>
                    </a:lnTo>
                    <a:cubicBezTo>
                      <a:pt x="15240" y="239"/>
                      <a:pt x="14919" y="346"/>
                      <a:pt x="14574" y="346"/>
                    </a:cubicBezTo>
                    <a:cubicBezTo>
                      <a:pt x="14228" y="346"/>
                      <a:pt x="13931" y="251"/>
                      <a:pt x="13800" y="96"/>
                    </a:cubicBezTo>
                    <a:lnTo>
                      <a:pt x="13752" y="25"/>
                    </a:lnTo>
                    <a:lnTo>
                      <a:pt x="13692" y="84"/>
                    </a:lnTo>
                    <a:cubicBezTo>
                      <a:pt x="13526" y="239"/>
                      <a:pt x="13192" y="346"/>
                      <a:pt x="12847" y="346"/>
                    </a:cubicBezTo>
                    <a:cubicBezTo>
                      <a:pt x="12502" y="346"/>
                      <a:pt x="12204" y="251"/>
                      <a:pt x="12097" y="96"/>
                    </a:cubicBezTo>
                    <a:lnTo>
                      <a:pt x="12049" y="25"/>
                    </a:lnTo>
                    <a:lnTo>
                      <a:pt x="11990" y="84"/>
                    </a:lnTo>
                    <a:cubicBezTo>
                      <a:pt x="11811" y="239"/>
                      <a:pt x="11466" y="346"/>
                      <a:pt x="11121" y="346"/>
                    </a:cubicBezTo>
                    <a:cubicBezTo>
                      <a:pt x="10728" y="346"/>
                      <a:pt x="10478" y="227"/>
                      <a:pt x="10394" y="96"/>
                    </a:cubicBezTo>
                    <a:lnTo>
                      <a:pt x="10347" y="25"/>
                    </a:lnTo>
                    <a:lnTo>
                      <a:pt x="10287" y="84"/>
                    </a:lnTo>
                    <a:cubicBezTo>
                      <a:pt x="10097" y="239"/>
                      <a:pt x="9740" y="346"/>
                      <a:pt x="9394" y="346"/>
                    </a:cubicBezTo>
                    <a:cubicBezTo>
                      <a:pt x="9001" y="346"/>
                      <a:pt x="8763" y="227"/>
                      <a:pt x="8692" y="96"/>
                    </a:cubicBezTo>
                    <a:lnTo>
                      <a:pt x="8644" y="25"/>
                    </a:lnTo>
                    <a:lnTo>
                      <a:pt x="8573" y="84"/>
                    </a:lnTo>
                    <a:cubicBezTo>
                      <a:pt x="8382" y="239"/>
                      <a:pt x="8025" y="346"/>
                      <a:pt x="7668" y="346"/>
                    </a:cubicBezTo>
                    <a:cubicBezTo>
                      <a:pt x="7287" y="346"/>
                      <a:pt x="7049" y="227"/>
                      <a:pt x="6977" y="108"/>
                    </a:cubicBezTo>
                    <a:lnTo>
                      <a:pt x="6942" y="25"/>
                    </a:lnTo>
                    <a:lnTo>
                      <a:pt x="6870" y="84"/>
                    </a:lnTo>
                    <a:cubicBezTo>
                      <a:pt x="6656" y="239"/>
                      <a:pt x="6299" y="346"/>
                      <a:pt x="5942" y="346"/>
                    </a:cubicBezTo>
                    <a:cubicBezTo>
                      <a:pt x="5561" y="346"/>
                      <a:pt x="5334" y="227"/>
                      <a:pt x="5275" y="108"/>
                    </a:cubicBezTo>
                    <a:lnTo>
                      <a:pt x="5239" y="25"/>
                    </a:lnTo>
                    <a:lnTo>
                      <a:pt x="5168" y="84"/>
                    </a:lnTo>
                    <a:cubicBezTo>
                      <a:pt x="4941" y="239"/>
                      <a:pt x="4572" y="346"/>
                      <a:pt x="4215" y="346"/>
                    </a:cubicBezTo>
                    <a:cubicBezTo>
                      <a:pt x="3834" y="346"/>
                      <a:pt x="3620" y="227"/>
                      <a:pt x="3572" y="108"/>
                    </a:cubicBezTo>
                    <a:lnTo>
                      <a:pt x="3536" y="25"/>
                    </a:lnTo>
                    <a:lnTo>
                      <a:pt x="3465" y="84"/>
                    </a:lnTo>
                    <a:cubicBezTo>
                      <a:pt x="3227" y="239"/>
                      <a:pt x="2846" y="346"/>
                      <a:pt x="2489" y="346"/>
                    </a:cubicBezTo>
                    <a:cubicBezTo>
                      <a:pt x="2108" y="346"/>
                      <a:pt x="1905" y="227"/>
                      <a:pt x="1870" y="120"/>
                    </a:cubicBezTo>
                    <a:lnTo>
                      <a:pt x="1834" y="25"/>
                    </a:lnTo>
                    <a:lnTo>
                      <a:pt x="1751" y="72"/>
                    </a:lnTo>
                    <a:cubicBezTo>
                      <a:pt x="1512" y="239"/>
                      <a:pt x="1119" y="346"/>
                      <a:pt x="762" y="346"/>
                    </a:cubicBezTo>
                    <a:cubicBezTo>
                      <a:pt x="500" y="346"/>
                      <a:pt x="298" y="287"/>
                      <a:pt x="203" y="191"/>
                    </a:cubicBezTo>
                    <a:cubicBezTo>
                      <a:pt x="167" y="156"/>
                      <a:pt x="155" y="120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1" name="Google Shape;13521;p35"/>
              <p:cNvSpPr/>
              <p:nvPr/>
            </p:nvSpPr>
            <p:spPr>
              <a:xfrm>
                <a:off x="-3596372" y="571278"/>
                <a:ext cx="2677312" cy="37679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465" extrusionOk="0">
                    <a:moveTo>
                      <a:pt x="36" y="0"/>
                    </a:moveTo>
                    <a:lnTo>
                      <a:pt x="36" y="72"/>
                    </a:lnTo>
                    <a:lnTo>
                      <a:pt x="0" y="72"/>
                    </a:lnTo>
                    <a:cubicBezTo>
                      <a:pt x="0" y="143"/>
                      <a:pt x="24" y="215"/>
                      <a:pt x="84" y="274"/>
                    </a:cubicBezTo>
                    <a:cubicBezTo>
                      <a:pt x="203" y="393"/>
                      <a:pt x="441" y="465"/>
                      <a:pt x="738" y="465"/>
                    </a:cubicBezTo>
                    <a:cubicBezTo>
                      <a:pt x="1084" y="465"/>
                      <a:pt x="1441" y="381"/>
                      <a:pt x="1703" y="238"/>
                    </a:cubicBezTo>
                    <a:cubicBezTo>
                      <a:pt x="1810" y="381"/>
                      <a:pt x="2072" y="465"/>
                      <a:pt x="2405" y="465"/>
                    </a:cubicBezTo>
                    <a:cubicBezTo>
                      <a:pt x="2739" y="465"/>
                      <a:pt x="3096" y="381"/>
                      <a:pt x="3346" y="238"/>
                    </a:cubicBezTo>
                    <a:cubicBezTo>
                      <a:pt x="3465" y="381"/>
                      <a:pt x="3727" y="465"/>
                      <a:pt x="4060" y="465"/>
                    </a:cubicBezTo>
                    <a:cubicBezTo>
                      <a:pt x="4406" y="465"/>
                      <a:pt x="4751" y="381"/>
                      <a:pt x="4989" y="238"/>
                    </a:cubicBezTo>
                    <a:cubicBezTo>
                      <a:pt x="5120" y="381"/>
                      <a:pt x="5382" y="465"/>
                      <a:pt x="5727" y="465"/>
                    </a:cubicBezTo>
                    <a:cubicBezTo>
                      <a:pt x="6061" y="465"/>
                      <a:pt x="6406" y="381"/>
                      <a:pt x="6644" y="238"/>
                    </a:cubicBezTo>
                    <a:cubicBezTo>
                      <a:pt x="6775" y="381"/>
                      <a:pt x="7049" y="465"/>
                      <a:pt x="7382" y="465"/>
                    </a:cubicBezTo>
                    <a:cubicBezTo>
                      <a:pt x="7727" y="465"/>
                      <a:pt x="8061" y="381"/>
                      <a:pt x="8287" y="238"/>
                    </a:cubicBezTo>
                    <a:cubicBezTo>
                      <a:pt x="8430" y="381"/>
                      <a:pt x="8704" y="465"/>
                      <a:pt x="9049" y="465"/>
                    </a:cubicBezTo>
                    <a:cubicBezTo>
                      <a:pt x="9382" y="465"/>
                      <a:pt x="9716" y="381"/>
                      <a:pt x="9930" y="238"/>
                    </a:cubicBezTo>
                    <a:cubicBezTo>
                      <a:pt x="10085" y="381"/>
                      <a:pt x="10371" y="465"/>
                      <a:pt x="10704" y="465"/>
                    </a:cubicBezTo>
                    <a:cubicBezTo>
                      <a:pt x="11049" y="465"/>
                      <a:pt x="11371" y="381"/>
                      <a:pt x="11585" y="238"/>
                    </a:cubicBezTo>
                    <a:cubicBezTo>
                      <a:pt x="11740" y="381"/>
                      <a:pt x="12026" y="465"/>
                      <a:pt x="12371" y="465"/>
                    </a:cubicBezTo>
                    <a:cubicBezTo>
                      <a:pt x="12704" y="465"/>
                      <a:pt x="13026" y="381"/>
                      <a:pt x="13228" y="238"/>
                    </a:cubicBezTo>
                    <a:cubicBezTo>
                      <a:pt x="13395" y="381"/>
                      <a:pt x="13692" y="465"/>
                      <a:pt x="14026" y="465"/>
                    </a:cubicBezTo>
                    <a:cubicBezTo>
                      <a:pt x="14371" y="465"/>
                      <a:pt x="14681" y="381"/>
                      <a:pt x="14871" y="238"/>
                    </a:cubicBezTo>
                    <a:cubicBezTo>
                      <a:pt x="15038" y="381"/>
                      <a:pt x="15347" y="465"/>
                      <a:pt x="15693" y="465"/>
                    </a:cubicBezTo>
                    <a:cubicBezTo>
                      <a:pt x="16026" y="465"/>
                      <a:pt x="16336" y="381"/>
                      <a:pt x="16514" y="238"/>
                    </a:cubicBezTo>
                    <a:cubicBezTo>
                      <a:pt x="16693" y="381"/>
                      <a:pt x="17002" y="465"/>
                      <a:pt x="17348" y="465"/>
                    </a:cubicBezTo>
                    <a:cubicBezTo>
                      <a:pt x="17693" y="465"/>
                      <a:pt x="17991" y="381"/>
                      <a:pt x="18169" y="238"/>
                    </a:cubicBezTo>
                    <a:cubicBezTo>
                      <a:pt x="18348" y="381"/>
                      <a:pt x="18669" y="465"/>
                      <a:pt x="19015" y="465"/>
                    </a:cubicBezTo>
                    <a:cubicBezTo>
                      <a:pt x="19348" y="465"/>
                      <a:pt x="19646" y="381"/>
                      <a:pt x="19812" y="238"/>
                    </a:cubicBezTo>
                    <a:cubicBezTo>
                      <a:pt x="20003" y="381"/>
                      <a:pt x="20324" y="465"/>
                      <a:pt x="20669" y="465"/>
                    </a:cubicBezTo>
                    <a:cubicBezTo>
                      <a:pt x="21015" y="465"/>
                      <a:pt x="21301" y="381"/>
                      <a:pt x="21455" y="238"/>
                    </a:cubicBezTo>
                    <a:cubicBezTo>
                      <a:pt x="21658" y="381"/>
                      <a:pt x="21991" y="465"/>
                      <a:pt x="22336" y="465"/>
                    </a:cubicBezTo>
                    <a:cubicBezTo>
                      <a:pt x="22670" y="465"/>
                      <a:pt x="22955" y="381"/>
                      <a:pt x="23098" y="238"/>
                    </a:cubicBezTo>
                    <a:cubicBezTo>
                      <a:pt x="23313" y="381"/>
                      <a:pt x="23646" y="465"/>
                      <a:pt x="23991" y="465"/>
                    </a:cubicBezTo>
                    <a:cubicBezTo>
                      <a:pt x="24325" y="465"/>
                      <a:pt x="24610" y="381"/>
                      <a:pt x="24753" y="238"/>
                    </a:cubicBezTo>
                    <a:cubicBezTo>
                      <a:pt x="24968" y="381"/>
                      <a:pt x="25313" y="465"/>
                      <a:pt x="25658" y="465"/>
                    </a:cubicBezTo>
                    <a:cubicBezTo>
                      <a:pt x="25992" y="465"/>
                      <a:pt x="26265" y="381"/>
                      <a:pt x="26396" y="238"/>
                    </a:cubicBezTo>
                    <a:cubicBezTo>
                      <a:pt x="26635" y="381"/>
                      <a:pt x="26968" y="465"/>
                      <a:pt x="27313" y="465"/>
                    </a:cubicBezTo>
                    <a:cubicBezTo>
                      <a:pt x="27647" y="465"/>
                      <a:pt x="27920" y="381"/>
                      <a:pt x="28039" y="238"/>
                    </a:cubicBezTo>
                    <a:cubicBezTo>
                      <a:pt x="28289" y="381"/>
                      <a:pt x="28635" y="465"/>
                      <a:pt x="28968" y="465"/>
                    </a:cubicBezTo>
                    <a:cubicBezTo>
                      <a:pt x="29313" y="465"/>
                      <a:pt x="29575" y="381"/>
                      <a:pt x="29694" y="238"/>
                    </a:cubicBezTo>
                    <a:cubicBezTo>
                      <a:pt x="29944" y="381"/>
                      <a:pt x="30290" y="465"/>
                      <a:pt x="30635" y="465"/>
                    </a:cubicBezTo>
                    <a:cubicBezTo>
                      <a:pt x="30968" y="465"/>
                      <a:pt x="31230" y="381"/>
                      <a:pt x="31337" y="238"/>
                    </a:cubicBezTo>
                    <a:cubicBezTo>
                      <a:pt x="31599" y="381"/>
                      <a:pt x="31957" y="465"/>
                      <a:pt x="32290" y="465"/>
                    </a:cubicBezTo>
                    <a:cubicBezTo>
                      <a:pt x="32588" y="465"/>
                      <a:pt x="32838" y="393"/>
                      <a:pt x="32957" y="274"/>
                    </a:cubicBezTo>
                    <a:cubicBezTo>
                      <a:pt x="32992" y="238"/>
                      <a:pt x="33016" y="191"/>
                      <a:pt x="33028" y="155"/>
                    </a:cubicBezTo>
                    <a:lnTo>
                      <a:pt x="33040" y="155"/>
                    </a:lnTo>
                    <a:lnTo>
                      <a:pt x="33040" y="0"/>
                    </a:lnTo>
                    <a:lnTo>
                      <a:pt x="32885" y="0"/>
                    </a:lnTo>
                    <a:lnTo>
                      <a:pt x="32885" y="72"/>
                    </a:lnTo>
                    <a:cubicBezTo>
                      <a:pt x="32885" y="107"/>
                      <a:pt x="32873" y="143"/>
                      <a:pt x="32850" y="167"/>
                    </a:cubicBezTo>
                    <a:cubicBezTo>
                      <a:pt x="32754" y="262"/>
                      <a:pt x="32552" y="310"/>
                      <a:pt x="32290" y="310"/>
                    </a:cubicBezTo>
                    <a:cubicBezTo>
                      <a:pt x="31957" y="310"/>
                      <a:pt x="31588" y="215"/>
                      <a:pt x="31349" y="72"/>
                    </a:cubicBezTo>
                    <a:lnTo>
                      <a:pt x="31278" y="24"/>
                    </a:lnTo>
                    <a:lnTo>
                      <a:pt x="31242" y="107"/>
                    </a:lnTo>
                    <a:cubicBezTo>
                      <a:pt x="31207" y="215"/>
                      <a:pt x="31004" y="310"/>
                      <a:pt x="30635" y="310"/>
                    </a:cubicBezTo>
                    <a:cubicBezTo>
                      <a:pt x="30302" y="310"/>
                      <a:pt x="29933" y="215"/>
                      <a:pt x="29706" y="72"/>
                    </a:cubicBezTo>
                    <a:lnTo>
                      <a:pt x="29635" y="24"/>
                    </a:lnTo>
                    <a:lnTo>
                      <a:pt x="29599" y="107"/>
                    </a:lnTo>
                    <a:cubicBezTo>
                      <a:pt x="29552" y="203"/>
                      <a:pt x="29337" y="310"/>
                      <a:pt x="28980" y="310"/>
                    </a:cubicBezTo>
                    <a:cubicBezTo>
                      <a:pt x="28635" y="310"/>
                      <a:pt x="28278" y="215"/>
                      <a:pt x="28063" y="72"/>
                    </a:cubicBezTo>
                    <a:lnTo>
                      <a:pt x="27992" y="24"/>
                    </a:lnTo>
                    <a:lnTo>
                      <a:pt x="27956" y="96"/>
                    </a:lnTo>
                    <a:cubicBezTo>
                      <a:pt x="27908" y="203"/>
                      <a:pt x="27682" y="310"/>
                      <a:pt x="27313" y="310"/>
                    </a:cubicBezTo>
                    <a:cubicBezTo>
                      <a:pt x="26980" y="310"/>
                      <a:pt x="26623" y="215"/>
                      <a:pt x="26420" y="72"/>
                    </a:cubicBezTo>
                    <a:lnTo>
                      <a:pt x="26361" y="24"/>
                    </a:lnTo>
                    <a:lnTo>
                      <a:pt x="26313" y="96"/>
                    </a:lnTo>
                    <a:cubicBezTo>
                      <a:pt x="26254" y="203"/>
                      <a:pt x="26027" y="310"/>
                      <a:pt x="25658" y="310"/>
                    </a:cubicBezTo>
                    <a:cubicBezTo>
                      <a:pt x="25313" y="310"/>
                      <a:pt x="24968" y="215"/>
                      <a:pt x="24777" y="72"/>
                    </a:cubicBezTo>
                    <a:lnTo>
                      <a:pt x="24718" y="24"/>
                    </a:lnTo>
                    <a:lnTo>
                      <a:pt x="24670" y="96"/>
                    </a:lnTo>
                    <a:cubicBezTo>
                      <a:pt x="24599" y="203"/>
                      <a:pt x="24360" y="310"/>
                      <a:pt x="23991" y="310"/>
                    </a:cubicBezTo>
                    <a:cubicBezTo>
                      <a:pt x="23658" y="310"/>
                      <a:pt x="23325" y="227"/>
                      <a:pt x="23134" y="72"/>
                    </a:cubicBezTo>
                    <a:lnTo>
                      <a:pt x="23075" y="24"/>
                    </a:lnTo>
                    <a:lnTo>
                      <a:pt x="23027" y="84"/>
                    </a:lnTo>
                    <a:cubicBezTo>
                      <a:pt x="22955" y="203"/>
                      <a:pt x="22705" y="310"/>
                      <a:pt x="22336" y="310"/>
                    </a:cubicBezTo>
                    <a:cubicBezTo>
                      <a:pt x="21991" y="310"/>
                      <a:pt x="21670" y="227"/>
                      <a:pt x="21503" y="72"/>
                    </a:cubicBezTo>
                    <a:lnTo>
                      <a:pt x="21443" y="24"/>
                    </a:lnTo>
                    <a:lnTo>
                      <a:pt x="21396" y="84"/>
                    </a:lnTo>
                    <a:cubicBezTo>
                      <a:pt x="21301" y="203"/>
                      <a:pt x="21050" y="310"/>
                      <a:pt x="20669" y="310"/>
                    </a:cubicBezTo>
                    <a:cubicBezTo>
                      <a:pt x="20336" y="310"/>
                      <a:pt x="20015" y="227"/>
                      <a:pt x="19860" y="72"/>
                    </a:cubicBezTo>
                    <a:lnTo>
                      <a:pt x="19800" y="24"/>
                    </a:lnTo>
                    <a:lnTo>
                      <a:pt x="19753" y="84"/>
                    </a:lnTo>
                    <a:cubicBezTo>
                      <a:pt x="19634" y="227"/>
                      <a:pt x="19336" y="322"/>
                      <a:pt x="19015" y="322"/>
                    </a:cubicBezTo>
                    <a:cubicBezTo>
                      <a:pt x="18669" y="322"/>
                      <a:pt x="18360" y="227"/>
                      <a:pt x="18217" y="84"/>
                    </a:cubicBezTo>
                    <a:lnTo>
                      <a:pt x="18157" y="24"/>
                    </a:lnTo>
                    <a:lnTo>
                      <a:pt x="18110" y="84"/>
                    </a:lnTo>
                    <a:cubicBezTo>
                      <a:pt x="17979" y="227"/>
                      <a:pt x="17681" y="322"/>
                      <a:pt x="17348" y="322"/>
                    </a:cubicBezTo>
                    <a:cubicBezTo>
                      <a:pt x="17014" y="322"/>
                      <a:pt x="16705" y="227"/>
                      <a:pt x="16574" y="84"/>
                    </a:cubicBezTo>
                    <a:lnTo>
                      <a:pt x="16514" y="24"/>
                    </a:lnTo>
                    <a:lnTo>
                      <a:pt x="16467" y="84"/>
                    </a:lnTo>
                    <a:cubicBezTo>
                      <a:pt x="16324" y="227"/>
                      <a:pt x="16026" y="322"/>
                      <a:pt x="15693" y="322"/>
                    </a:cubicBezTo>
                    <a:cubicBezTo>
                      <a:pt x="15359" y="322"/>
                      <a:pt x="15062" y="227"/>
                      <a:pt x="14931" y="84"/>
                    </a:cubicBezTo>
                    <a:lnTo>
                      <a:pt x="14883" y="24"/>
                    </a:lnTo>
                    <a:lnTo>
                      <a:pt x="14824" y="84"/>
                    </a:lnTo>
                    <a:cubicBezTo>
                      <a:pt x="14669" y="227"/>
                      <a:pt x="14359" y="322"/>
                      <a:pt x="14026" y="322"/>
                    </a:cubicBezTo>
                    <a:cubicBezTo>
                      <a:pt x="13692" y="322"/>
                      <a:pt x="13407" y="227"/>
                      <a:pt x="13288" y="84"/>
                    </a:cubicBezTo>
                    <a:lnTo>
                      <a:pt x="13240" y="24"/>
                    </a:lnTo>
                    <a:lnTo>
                      <a:pt x="13180" y="72"/>
                    </a:lnTo>
                    <a:cubicBezTo>
                      <a:pt x="13026" y="227"/>
                      <a:pt x="12704" y="310"/>
                      <a:pt x="12371" y="310"/>
                    </a:cubicBezTo>
                    <a:cubicBezTo>
                      <a:pt x="11990" y="310"/>
                      <a:pt x="11740" y="203"/>
                      <a:pt x="11645" y="84"/>
                    </a:cubicBezTo>
                    <a:lnTo>
                      <a:pt x="11597" y="24"/>
                    </a:lnTo>
                    <a:lnTo>
                      <a:pt x="11537" y="72"/>
                    </a:lnTo>
                    <a:cubicBezTo>
                      <a:pt x="11371" y="227"/>
                      <a:pt x="11037" y="310"/>
                      <a:pt x="10704" y="310"/>
                    </a:cubicBezTo>
                    <a:cubicBezTo>
                      <a:pt x="10335" y="310"/>
                      <a:pt x="10085" y="203"/>
                      <a:pt x="10001" y="84"/>
                    </a:cubicBezTo>
                    <a:lnTo>
                      <a:pt x="9954" y="24"/>
                    </a:lnTo>
                    <a:lnTo>
                      <a:pt x="9894" y="72"/>
                    </a:lnTo>
                    <a:cubicBezTo>
                      <a:pt x="9716" y="227"/>
                      <a:pt x="9382" y="322"/>
                      <a:pt x="9049" y="322"/>
                    </a:cubicBezTo>
                    <a:cubicBezTo>
                      <a:pt x="8668" y="322"/>
                      <a:pt x="8430" y="203"/>
                      <a:pt x="8358" y="96"/>
                    </a:cubicBezTo>
                    <a:lnTo>
                      <a:pt x="8323" y="24"/>
                    </a:lnTo>
                    <a:lnTo>
                      <a:pt x="8251" y="72"/>
                    </a:lnTo>
                    <a:cubicBezTo>
                      <a:pt x="8061" y="215"/>
                      <a:pt x="7727" y="322"/>
                      <a:pt x="7382" y="322"/>
                    </a:cubicBezTo>
                    <a:cubicBezTo>
                      <a:pt x="7013" y="322"/>
                      <a:pt x="6787" y="203"/>
                      <a:pt x="6727" y="96"/>
                    </a:cubicBezTo>
                    <a:lnTo>
                      <a:pt x="6680" y="24"/>
                    </a:lnTo>
                    <a:lnTo>
                      <a:pt x="6608" y="72"/>
                    </a:lnTo>
                    <a:cubicBezTo>
                      <a:pt x="6406" y="215"/>
                      <a:pt x="6061" y="322"/>
                      <a:pt x="5727" y="322"/>
                    </a:cubicBezTo>
                    <a:cubicBezTo>
                      <a:pt x="5358" y="322"/>
                      <a:pt x="5132" y="203"/>
                      <a:pt x="5084" y="96"/>
                    </a:cubicBezTo>
                    <a:lnTo>
                      <a:pt x="5037" y="24"/>
                    </a:lnTo>
                    <a:lnTo>
                      <a:pt x="4965" y="72"/>
                    </a:lnTo>
                    <a:cubicBezTo>
                      <a:pt x="4763" y="215"/>
                      <a:pt x="4406" y="322"/>
                      <a:pt x="4060" y="322"/>
                    </a:cubicBezTo>
                    <a:cubicBezTo>
                      <a:pt x="3691" y="322"/>
                      <a:pt x="3489" y="215"/>
                      <a:pt x="3441" y="107"/>
                    </a:cubicBezTo>
                    <a:lnTo>
                      <a:pt x="3405" y="24"/>
                    </a:lnTo>
                    <a:lnTo>
                      <a:pt x="3334" y="72"/>
                    </a:lnTo>
                    <a:cubicBezTo>
                      <a:pt x="3108" y="215"/>
                      <a:pt x="2739" y="322"/>
                      <a:pt x="2405" y="322"/>
                    </a:cubicBezTo>
                    <a:cubicBezTo>
                      <a:pt x="2036" y="322"/>
                      <a:pt x="1834" y="203"/>
                      <a:pt x="1798" y="107"/>
                    </a:cubicBezTo>
                    <a:lnTo>
                      <a:pt x="1762" y="24"/>
                    </a:lnTo>
                    <a:lnTo>
                      <a:pt x="1691" y="72"/>
                    </a:lnTo>
                    <a:cubicBezTo>
                      <a:pt x="1453" y="215"/>
                      <a:pt x="1084" y="322"/>
                      <a:pt x="738" y="322"/>
                    </a:cubicBezTo>
                    <a:cubicBezTo>
                      <a:pt x="488" y="322"/>
                      <a:pt x="286" y="262"/>
                      <a:pt x="191" y="167"/>
                    </a:cubicBezTo>
                    <a:cubicBezTo>
                      <a:pt x="167" y="143"/>
                      <a:pt x="143" y="107"/>
                      <a:pt x="143" y="84"/>
                    </a:cubicBez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2" name="Google Shape;13522;p35"/>
              <p:cNvSpPr/>
              <p:nvPr/>
            </p:nvSpPr>
            <p:spPr>
              <a:xfrm>
                <a:off x="-3808671" y="2808516"/>
                <a:ext cx="3149069" cy="2066589"/>
              </a:xfrm>
              <a:custGeom>
                <a:avLst/>
                <a:gdLst/>
                <a:ahLst/>
                <a:cxnLst/>
                <a:rect l="l" t="t" r="r" b="b"/>
                <a:pathLst>
                  <a:path w="38863" h="25504" extrusionOk="0">
                    <a:moveTo>
                      <a:pt x="1" y="1"/>
                    </a:moveTo>
                    <a:lnTo>
                      <a:pt x="1" y="25504"/>
                    </a:lnTo>
                    <a:lnTo>
                      <a:pt x="38863" y="25504"/>
                    </a:lnTo>
                    <a:lnTo>
                      <a:pt x="3886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3" name="Google Shape;13523;p35"/>
              <p:cNvSpPr/>
              <p:nvPr/>
            </p:nvSpPr>
            <p:spPr>
              <a:xfrm>
                <a:off x="-3808671" y="2808516"/>
                <a:ext cx="3129784" cy="241307"/>
              </a:xfrm>
              <a:custGeom>
                <a:avLst/>
                <a:gdLst/>
                <a:ahLst/>
                <a:cxnLst/>
                <a:rect l="l" t="t" r="r" b="b"/>
                <a:pathLst>
                  <a:path w="38625" h="2978" extrusionOk="0">
                    <a:moveTo>
                      <a:pt x="1" y="1"/>
                    </a:moveTo>
                    <a:lnTo>
                      <a:pt x="1" y="2977"/>
                    </a:lnTo>
                    <a:lnTo>
                      <a:pt x="38625" y="2977"/>
                    </a:lnTo>
                    <a:lnTo>
                      <a:pt x="386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4" name="Google Shape;13524;p35"/>
              <p:cNvSpPr/>
              <p:nvPr/>
            </p:nvSpPr>
            <p:spPr>
              <a:xfrm>
                <a:off x="-3645557" y="3233032"/>
                <a:ext cx="2653165" cy="1621815"/>
              </a:xfrm>
              <a:custGeom>
                <a:avLst/>
                <a:gdLst/>
                <a:ahLst/>
                <a:cxnLst/>
                <a:rect l="l" t="t" r="r" b="b"/>
                <a:pathLst>
                  <a:path w="32743" h="20015" extrusionOk="0">
                    <a:moveTo>
                      <a:pt x="0" y="1"/>
                    </a:moveTo>
                    <a:lnTo>
                      <a:pt x="0" y="20015"/>
                    </a:lnTo>
                    <a:lnTo>
                      <a:pt x="32742" y="20015"/>
                    </a:lnTo>
                    <a:lnTo>
                      <a:pt x="3274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5" name="Google Shape;13525;p35"/>
              <p:cNvSpPr/>
              <p:nvPr/>
            </p:nvSpPr>
            <p:spPr>
              <a:xfrm>
                <a:off x="-3579032" y="3287079"/>
                <a:ext cx="2520033" cy="1567768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8" extrusionOk="0">
                    <a:moveTo>
                      <a:pt x="1" y="0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6" name="Google Shape;13526;p35"/>
              <p:cNvSpPr/>
              <p:nvPr/>
            </p:nvSpPr>
            <p:spPr>
              <a:xfrm>
                <a:off x="-3493140" y="3316007"/>
                <a:ext cx="41390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7" name="Google Shape;13527;p35"/>
              <p:cNvSpPr/>
              <p:nvPr/>
            </p:nvSpPr>
            <p:spPr>
              <a:xfrm>
                <a:off x="-3031026" y="3316007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8" name="Google Shape;13528;p35"/>
              <p:cNvSpPr/>
              <p:nvPr/>
            </p:nvSpPr>
            <p:spPr>
              <a:xfrm>
                <a:off x="-2568912" y="3316007"/>
                <a:ext cx="414955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9" name="Google Shape;13529;p35"/>
              <p:cNvSpPr/>
              <p:nvPr/>
            </p:nvSpPr>
            <p:spPr>
              <a:xfrm>
                <a:off x="-2105825" y="3316007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0" name="Google Shape;13530;p35"/>
              <p:cNvSpPr/>
              <p:nvPr/>
            </p:nvSpPr>
            <p:spPr>
              <a:xfrm>
                <a:off x="-1643711" y="3316007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1" name="Google Shape;13531;p35"/>
              <p:cNvSpPr/>
              <p:nvPr/>
            </p:nvSpPr>
            <p:spPr>
              <a:xfrm>
                <a:off x="-3493140" y="3642072"/>
                <a:ext cx="413901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2" name="Google Shape;13532;p35"/>
              <p:cNvSpPr/>
              <p:nvPr/>
            </p:nvSpPr>
            <p:spPr>
              <a:xfrm>
                <a:off x="-3031026" y="3642072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3" name="Google Shape;13533;p35"/>
              <p:cNvSpPr/>
              <p:nvPr/>
            </p:nvSpPr>
            <p:spPr>
              <a:xfrm>
                <a:off x="-2568912" y="3642072"/>
                <a:ext cx="414955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4" name="Google Shape;13534;p35"/>
              <p:cNvSpPr/>
              <p:nvPr/>
            </p:nvSpPr>
            <p:spPr>
              <a:xfrm>
                <a:off x="-2105825" y="3642072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5" name="Google Shape;13535;p35"/>
              <p:cNvSpPr/>
              <p:nvPr/>
            </p:nvSpPr>
            <p:spPr>
              <a:xfrm>
                <a:off x="-1643711" y="3642072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6" name="Google Shape;13536;p35"/>
              <p:cNvSpPr/>
              <p:nvPr/>
            </p:nvSpPr>
            <p:spPr>
              <a:xfrm>
                <a:off x="-3493140" y="3967245"/>
                <a:ext cx="41390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7" name="Google Shape;13537;p35"/>
              <p:cNvSpPr/>
              <p:nvPr/>
            </p:nvSpPr>
            <p:spPr>
              <a:xfrm>
                <a:off x="-3031026" y="3967245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8" name="Google Shape;13538;p35"/>
              <p:cNvSpPr/>
              <p:nvPr/>
            </p:nvSpPr>
            <p:spPr>
              <a:xfrm>
                <a:off x="-2568912" y="3967245"/>
                <a:ext cx="414955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20" y="3524"/>
                    </a:lnTo>
                    <a:lnTo>
                      <a:pt x="512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9" name="Google Shape;13539;p35"/>
              <p:cNvSpPr/>
              <p:nvPr/>
            </p:nvSpPr>
            <p:spPr>
              <a:xfrm>
                <a:off x="-2105825" y="3967245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0" name="Google Shape;13540;p35"/>
              <p:cNvSpPr/>
              <p:nvPr/>
            </p:nvSpPr>
            <p:spPr>
              <a:xfrm>
                <a:off x="-1643672" y="3316898"/>
                <a:ext cx="547033" cy="150699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1" name="Google Shape;13541;p35"/>
              <p:cNvSpPr/>
              <p:nvPr/>
            </p:nvSpPr>
            <p:spPr>
              <a:xfrm>
                <a:off x="-4122176" y="2279876"/>
                <a:ext cx="3731756" cy="644513"/>
              </a:xfrm>
              <a:custGeom>
                <a:avLst/>
                <a:gdLst/>
                <a:ahLst/>
                <a:cxnLst/>
                <a:rect l="l" t="t" r="r" b="b"/>
                <a:pathLst>
                  <a:path w="46054" h="7954" extrusionOk="0">
                    <a:moveTo>
                      <a:pt x="3417" y="0"/>
                    </a:moveTo>
                    <a:lnTo>
                      <a:pt x="0" y="7668"/>
                    </a:lnTo>
                    <a:cubicBezTo>
                      <a:pt x="143" y="7846"/>
                      <a:pt x="488" y="7954"/>
                      <a:pt x="929" y="7954"/>
                    </a:cubicBezTo>
                    <a:cubicBezTo>
                      <a:pt x="1441" y="7954"/>
                      <a:pt x="1941" y="7799"/>
                      <a:pt x="2239" y="7573"/>
                    </a:cubicBezTo>
                    <a:cubicBezTo>
                      <a:pt x="2358" y="7799"/>
                      <a:pt x="2739" y="7954"/>
                      <a:pt x="3251" y="7954"/>
                    </a:cubicBezTo>
                    <a:cubicBezTo>
                      <a:pt x="3763" y="7954"/>
                      <a:pt x="4263" y="7799"/>
                      <a:pt x="4549" y="7573"/>
                    </a:cubicBezTo>
                    <a:cubicBezTo>
                      <a:pt x="4679" y="7799"/>
                      <a:pt x="5060" y="7954"/>
                      <a:pt x="5572" y="7954"/>
                    </a:cubicBezTo>
                    <a:cubicBezTo>
                      <a:pt x="6096" y="7954"/>
                      <a:pt x="6584" y="7799"/>
                      <a:pt x="6858" y="7573"/>
                    </a:cubicBezTo>
                    <a:cubicBezTo>
                      <a:pt x="6989" y="7799"/>
                      <a:pt x="7394" y="7954"/>
                      <a:pt x="7906" y="7954"/>
                    </a:cubicBezTo>
                    <a:cubicBezTo>
                      <a:pt x="8418" y="7954"/>
                      <a:pt x="8906" y="7799"/>
                      <a:pt x="9168" y="7573"/>
                    </a:cubicBezTo>
                    <a:cubicBezTo>
                      <a:pt x="9311" y="7799"/>
                      <a:pt x="9716" y="7954"/>
                      <a:pt x="10228" y="7954"/>
                    </a:cubicBezTo>
                    <a:cubicBezTo>
                      <a:pt x="10740" y="7954"/>
                      <a:pt x="11216" y="7799"/>
                      <a:pt x="11478" y="7573"/>
                    </a:cubicBezTo>
                    <a:cubicBezTo>
                      <a:pt x="11633" y="7799"/>
                      <a:pt x="12038" y="7954"/>
                      <a:pt x="12550" y="7954"/>
                    </a:cubicBezTo>
                    <a:cubicBezTo>
                      <a:pt x="13073" y="7954"/>
                      <a:pt x="13538" y="7799"/>
                      <a:pt x="13788" y="7573"/>
                    </a:cubicBezTo>
                    <a:cubicBezTo>
                      <a:pt x="13954" y="7799"/>
                      <a:pt x="14371" y="7954"/>
                      <a:pt x="14883" y="7954"/>
                    </a:cubicBezTo>
                    <a:cubicBezTo>
                      <a:pt x="15395" y="7954"/>
                      <a:pt x="15859" y="7799"/>
                      <a:pt x="16098" y="7573"/>
                    </a:cubicBezTo>
                    <a:cubicBezTo>
                      <a:pt x="16264" y="7799"/>
                      <a:pt x="16693" y="7954"/>
                      <a:pt x="17205" y="7954"/>
                    </a:cubicBezTo>
                    <a:cubicBezTo>
                      <a:pt x="17717" y="7954"/>
                      <a:pt x="18181" y="7799"/>
                      <a:pt x="18407" y="7573"/>
                    </a:cubicBezTo>
                    <a:cubicBezTo>
                      <a:pt x="18586" y="7799"/>
                      <a:pt x="19015" y="7954"/>
                      <a:pt x="19527" y="7954"/>
                    </a:cubicBezTo>
                    <a:cubicBezTo>
                      <a:pt x="20050" y="7954"/>
                      <a:pt x="20491" y="7799"/>
                      <a:pt x="20717" y="7573"/>
                    </a:cubicBezTo>
                    <a:cubicBezTo>
                      <a:pt x="20908" y="7799"/>
                      <a:pt x="21348" y="7954"/>
                      <a:pt x="21860" y="7954"/>
                    </a:cubicBezTo>
                    <a:cubicBezTo>
                      <a:pt x="22372" y="7954"/>
                      <a:pt x="22813" y="7799"/>
                      <a:pt x="23015" y="7573"/>
                    </a:cubicBezTo>
                    <a:cubicBezTo>
                      <a:pt x="23229" y="7799"/>
                      <a:pt x="23670" y="7954"/>
                      <a:pt x="24182" y="7954"/>
                    </a:cubicBezTo>
                    <a:cubicBezTo>
                      <a:pt x="24694" y="7954"/>
                      <a:pt x="25134" y="7799"/>
                      <a:pt x="25325" y="7573"/>
                    </a:cubicBezTo>
                    <a:cubicBezTo>
                      <a:pt x="25539" y="7799"/>
                      <a:pt x="25992" y="7954"/>
                      <a:pt x="26504" y="7954"/>
                    </a:cubicBezTo>
                    <a:cubicBezTo>
                      <a:pt x="27028" y="7954"/>
                      <a:pt x="27456" y="7799"/>
                      <a:pt x="27635" y="7573"/>
                    </a:cubicBezTo>
                    <a:cubicBezTo>
                      <a:pt x="27861" y="7799"/>
                      <a:pt x="28325" y="7954"/>
                      <a:pt x="28837" y="7954"/>
                    </a:cubicBezTo>
                    <a:cubicBezTo>
                      <a:pt x="29349" y="7954"/>
                      <a:pt x="29766" y="7799"/>
                      <a:pt x="29945" y="7573"/>
                    </a:cubicBezTo>
                    <a:cubicBezTo>
                      <a:pt x="30183" y="7799"/>
                      <a:pt x="30647" y="7954"/>
                      <a:pt x="31159" y="7954"/>
                    </a:cubicBezTo>
                    <a:cubicBezTo>
                      <a:pt x="31671" y="7954"/>
                      <a:pt x="32088" y="7799"/>
                      <a:pt x="32254" y="7573"/>
                    </a:cubicBezTo>
                    <a:cubicBezTo>
                      <a:pt x="32504" y="7799"/>
                      <a:pt x="32969" y="7954"/>
                      <a:pt x="33481" y="7954"/>
                    </a:cubicBezTo>
                    <a:cubicBezTo>
                      <a:pt x="34005" y="7954"/>
                      <a:pt x="34409" y="7799"/>
                      <a:pt x="34564" y="7573"/>
                    </a:cubicBezTo>
                    <a:cubicBezTo>
                      <a:pt x="34814" y="7799"/>
                      <a:pt x="35302" y="7954"/>
                      <a:pt x="35814" y="7954"/>
                    </a:cubicBezTo>
                    <a:cubicBezTo>
                      <a:pt x="36326" y="7954"/>
                      <a:pt x="36731" y="7799"/>
                      <a:pt x="36874" y="7573"/>
                    </a:cubicBezTo>
                    <a:cubicBezTo>
                      <a:pt x="37136" y="7799"/>
                      <a:pt x="37624" y="7954"/>
                      <a:pt x="38136" y="7954"/>
                    </a:cubicBezTo>
                    <a:cubicBezTo>
                      <a:pt x="38648" y="7954"/>
                      <a:pt x="39041" y="7799"/>
                      <a:pt x="39184" y="7573"/>
                    </a:cubicBezTo>
                    <a:cubicBezTo>
                      <a:pt x="39458" y="7799"/>
                      <a:pt x="39946" y="7954"/>
                      <a:pt x="40458" y="7954"/>
                    </a:cubicBezTo>
                    <a:cubicBezTo>
                      <a:pt x="40982" y="7954"/>
                      <a:pt x="41363" y="7799"/>
                      <a:pt x="41494" y="7573"/>
                    </a:cubicBezTo>
                    <a:cubicBezTo>
                      <a:pt x="41779" y="7799"/>
                      <a:pt x="42279" y="7954"/>
                      <a:pt x="42791" y="7954"/>
                    </a:cubicBezTo>
                    <a:cubicBezTo>
                      <a:pt x="43303" y="7954"/>
                      <a:pt x="43684" y="7799"/>
                      <a:pt x="43792" y="7573"/>
                    </a:cubicBezTo>
                    <a:cubicBezTo>
                      <a:pt x="44089" y="7799"/>
                      <a:pt x="44601" y="7954"/>
                      <a:pt x="45113" y="7954"/>
                    </a:cubicBezTo>
                    <a:cubicBezTo>
                      <a:pt x="45566" y="7954"/>
                      <a:pt x="45911" y="7835"/>
                      <a:pt x="46054" y="7644"/>
                    </a:cubicBezTo>
                    <a:lnTo>
                      <a:pt x="4263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2" name="Google Shape;13542;p35"/>
              <p:cNvSpPr/>
              <p:nvPr/>
            </p:nvSpPr>
            <p:spPr>
              <a:xfrm>
                <a:off x="-4047871" y="2784450"/>
                <a:ext cx="3594734" cy="46349"/>
              </a:xfrm>
              <a:custGeom>
                <a:avLst/>
                <a:gdLst/>
                <a:ahLst/>
                <a:cxnLst/>
                <a:rect l="l" t="t" r="r" b="b"/>
                <a:pathLst>
                  <a:path w="44363" h="572" extrusionOk="0">
                    <a:moveTo>
                      <a:pt x="1846" y="0"/>
                    </a:moveTo>
                    <a:lnTo>
                      <a:pt x="1774" y="60"/>
                    </a:lnTo>
                    <a:cubicBezTo>
                      <a:pt x="1440" y="305"/>
                      <a:pt x="971" y="404"/>
                      <a:pt x="556" y="404"/>
                    </a:cubicBezTo>
                    <a:cubicBezTo>
                      <a:pt x="365" y="404"/>
                      <a:pt x="186" y="383"/>
                      <a:pt x="36" y="345"/>
                    </a:cubicBezTo>
                    <a:lnTo>
                      <a:pt x="0" y="488"/>
                    </a:lnTo>
                    <a:cubicBezTo>
                      <a:pt x="164" y="531"/>
                      <a:pt x="356" y="555"/>
                      <a:pt x="559" y="555"/>
                    </a:cubicBezTo>
                    <a:cubicBezTo>
                      <a:pt x="976" y="555"/>
                      <a:pt x="1441" y="455"/>
                      <a:pt x="1810" y="215"/>
                    </a:cubicBezTo>
                    <a:cubicBezTo>
                      <a:pt x="1917" y="369"/>
                      <a:pt x="2119" y="465"/>
                      <a:pt x="2393" y="524"/>
                    </a:cubicBezTo>
                    <a:cubicBezTo>
                      <a:pt x="2517" y="549"/>
                      <a:pt x="2658" y="563"/>
                      <a:pt x="2807" y="563"/>
                    </a:cubicBezTo>
                    <a:cubicBezTo>
                      <a:pt x="3221" y="563"/>
                      <a:pt x="3702" y="459"/>
                      <a:pt x="4060" y="215"/>
                    </a:cubicBezTo>
                    <a:cubicBezTo>
                      <a:pt x="4191" y="369"/>
                      <a:pt x="4405" y="476"/>
                      <a:pt x="4691" y="536"/>
                    </a:cubicBezTo>
                    <a:cubicBezTo>
                      <a:pt x="4813" y="557"/>
                      <a:pt x="4940" y="567"/>
                      <a:pt x="5067" y="567"/>
                    </a:cubicBezTo>
                    <a:cubicBezTo>
                      <a:pt x="5524" y="567"/>
                      <a:pt x="5994" y="438"/>
                      <a:pt x="6310" y="215"/>
                    </a:cubicBezTo>
                    <a:cubicBezTo>
                      <a:pt x="6453" y="381"/>
                      <a:pt x="6703" y="488"/>
                      <a:pt x="7013" y="536"/>
                    </a:cubicBezTo>
                    <a:cubicBezTo>
                      <a:pt x="7121" y="553"/>
                      <a:pt x="7232" y="561"/>
                      <a:pt x="7345" y="561"/>
                    </a:cubicBezTo>
                    <a:cubicBezTo>
                      <a:pt x="7793" y="561"/>
                      <a:pt x="8259" y="433"/>
                      <a:pt x="8573" y="215"/>
                    </a:cubicBezTo>
                    <a:cubicBezTo>
                      <a:pt x="8727" y="381"/>
                      <a:pt x="8989" y="500"/>
                      <a:pt x="9323" y="548"/>
                    </a:cubicBezTo>
                    <a:cubicBezTo>
                      <a:pt x="9422" y="561"/>
                      <a:pt x="9522" y="567"/>
                      <a:pt x="9623" y="567"/>
                    </a:cubicBezTo>
                    <a:cubicBezTo>
                      <a:pt x="10075" y="567"/>
                      <a:pt x="10521" y="439"/>
                      <a:pt x="10823" y="215"/>
                    </a:cubicBezTo>
                    <a:cubicBezTo>
                      <a:pt x="11001" y="393"/>
                      <a:pt x="11287" y="512"/>
                      <a:pt x="11644" y="548"/>
                    </a:cubicBezTo>
                    <a:cubicBezTo>
                      <a:pt x="11730" y="557"/>
                      <a:pt x="11817" y="562"/>
                      <a:pt x="11903" y="562"/>
                    </a:cubicBezTo>
                    <a:cubicBezTo>
                      <a:pt x="12354" y="562"/>
                      <a:pt x="12795" y="434"/>
                      <a:pt x="13085" y="215"/>
                    </a:cubicBezTo>
                    <a:cubicBezTo>
                      <a:pt x="13264" y="405"/>
                      <a:pt x="13585" y="524"/>
                      <a:pt x="13966" y="560"/>
                    </a:cubicBezTo>
                    <a:cubicBezTo>
                      <a:pt x="14023" y="564"/>
                      <a:pt x="14080" y="566"/>
                      <a:pt x="14137" y="566"/>
                    </a:cubicBezTo>
                    <a:cubicBezTo>
                      <a:pt x="14602" y="566"/>
                      <a:pt x="15049" y="437"/>
                      <a:pt x="15335" y="215"/>
                    </a:cubicBezTo>
                    <a:cubicBezTo>
                      <a:pt x="15538" y="417"/>
                      <a:pt x="15883" y="536"/>
                      <a:pt x="16288" y="560"/>
                    </a:cubicBezTo>
                    <a:cubicBezTo>
                      <a:pt x="16344" y="564"/>
                      <a:pt x="16399" y="566"/>
                      <a:pt x="16454" y="566"/>
                    </a:cubicBezTo>
                    <a:cubicBezTo>
                      <a:pt x="16904" y="566"/>
                      <a:pt x="17322" y="437"/>
                      <a:pt x="17598" y="215"/>
                    </a:cubicBezTo>
                    <a:cubicBezTo>
                      <a:pt x="17812" y="417"/>
                      <a:pt x="18181" y="548"/>
                      <a:pt x="18610" y="560"/>
                    </a:cubicBezTo>
                    <a:cubicBezTo>
                      <a:pt x="18648" y="562"/>
                      <a:pt x="18687" y="563"/>
                      <a:pt x="18726" y="563"/>
                    </a:cubicBezTo>
                    <a:cubicBezTo>
                      <a:pt x="19181" y="563"/>
                      <a:pt x="19595" y="434"/>
                      <a:pt x="19848" y="215"/>
                    </a:cubicBezTo>
                    <a:cubicBezTo>
                      <a:pt x="20086" y="429"/>
                      <a:pt x="20491" y="560"/>
                      <a:pt x="20943" y="560"/>
                    </a:cubicBezTo>
                    <a:cubicBezTo>
                      <a:pt x="20963" y="560"/>
                      <a:pt x="20983" y="561"/>
                      <a:pt x="21003" y="561"/>
                    </a:cubicBezTo>
                    <a:cubicBezTo>
                      <a:pt x="21455" y="561"/>
                      <a:pt x="21859" y="431"/>
                      <a:pt x="22098" y="215"/>
                    </a:cubicBezTo>
                    <a:cubicBezTo>
                      <a:pt x="22360" y="441"/>
                      <a:pt x="22777" y="560"/>
                      <a:pt x="23241" y="560"/>
                    </a:cubicBezTo>
                    <a:lnTo>
                      <a:pt x="23265" y="560"/>
                    </a:lnTo>
                    <a:cubicBezTo>
                      <a:pt x="23717" y="560"/>
                      <a:pt x="24122" y="429"/>
                      <a:pt x="24360" y="215"/>
                    </a:cubicBezTo>
                    <a:cubicBezTo>
                      <a:pt x="24613" y="434"/>
                      <a:pt x="25027" y="563"/>
                      <a:pt x="25473" y="563"/>
                    </a:cubicBezTo>
                    <a:cubicBezTo>
                      <a:pt x="25511" y="563"/>
                      <a:pt x="25549" y="562"/>
                      <a:pt x="25587" y="560"/>
                    </a:cubicBezTo>
                    <a:cubicBezTo>
                      <a:pt x="26027" y="548"/>
                      <a:pt x="26396" y="417"/>
                      <a:pt x="26611" y="215"/>
                    </a:cubicBezTo>
                    <a:cubicBezTo>
                      <a:pt x="26886" y="437"/>
                      <a:pt x="27304" y="566"/>
                      <a:pt x="27754" y="566"/>
                    </a:cubicBezTo>
                    <a:cubicBezTo>
                      <a:pt x="27809" y="566"/>
                      <a:pt x="27865" y="564"/>
                      <a:pt x="27920" y="560"/>
                    </a:cubicBezTo>
                    <a:cubicBezTo>
                      <a:pt x="28325" y="536"/>
                      <a:pt x="28670" y="417"/>
                      <a:pt x="28873" y="215"/>
                    </a:cubicBezTo>
                    <a:cubicBezTo>
                      <a:pt x="29159" y="437"/>
                      <a:pt x="29606" y="566"/>
                      <a:pt x="30071" y="566"/>
                    </a:cubicBezTo>
                    <a:cubicBezTo>
                      <a:pt x="30128" y="566"/>
                      <a:pt x="30185" y="564"/>
                      <a:pt x="30242" y="560"/>
                    </a:cubicBezTo>
                    <a:cubicBezTo>
                      <a:pt x="30623" y="524"/>
                      <a:pt x="30944" y="405"/>
                      <a:pt x="31123" y="215"/>
                    </a:cubicBezTo>
                    <a:cubicBezTo>
                      <a:pt x="31413" y="434"/>
                      <a:pt x="31854" y="562"/>
                      <a:pt x="32305" y="562"/>
                    </a:cubicBezTo>
                    <a:cubicBezTo>
                      <a:pt x="32391" y="562"/>
                      <a:pt x="32478" y="557"/>
                      <a:pt x="32564" y="548"/>
                    </a:cubicBezTo>
                    <a:cubicBezTo>
                      <a:pt x="32921" y="512"/>
                      <a:pt x="33207" y="393"/>
                      <a:pt x="33385" y="215"/>
                    </a:cubicBezTo>
                    <a:cubicBezTo>
                      <a:pt x="33678" y="439"/>
                      <a:pt x="34130" y="567"/>
                      <a:pt x="34585" y="567"/>
                    </a:cubicBezTo>
                    <a:cubicBezTo>
                      <a:pt x="34685" y="567"/>
                      <a:pt x="34786" y="561"/>
                      <a:pt x="34885" y="548"/>
                    </a:cubicBezTo>
                    <a:cubicBezTo>
                      <a:pt x="35219" y="500"/>
                      <a:pt x="35481" y="381"/>
                      <a:pt x="35636" y="215"/>
                    </a:cubicBezTo>
                    <a:cubicBezTo>
                      <a:pt x="35949" y="433"/>
                      <a:pt x="36408" y="561"/>
                      <a:pt x="36858" y="561"/>
                    </a:cubicBezTo>
                    <a:cubicBezTo>
                      <a:pt x="36972" y="561"/>
                      <a:pt x="37085" y="553"/>
                      <a:pt x="37195" y="536"/>
                    </a:cubicBezTo>
                    <a:cubicBezTo>
                      <a:pt x="37505" y="488"/>
                      <a:pt x="37755" y="381"/>
                      <a:pt x="37886" y="215"/>
                    </a:cubicBezTo>
                    <a:cubicBezTo>
                      <a:pt x="38212" y="438"/>
                      <a:pt x="38683" y="567"/>
                      <a:pt x="39135" y="567"/>
                    </a:cubicBezTo>
                    <a:cubicBezTo>
                      <a:pt x="39261" y="567"/>
                      <a:pt x="39386" y="557"/>
                      <a:pt x="39505" y="536"/>
                    </a:cubicBezTo>
                    <a:cubicBezTo>
                      <a:pt x="39791" y="476"/>
                      <a:pt x="40017" y="369"/>
                      <a:pt x="40148" y="215"/>
                    </a:cubicBezTo>
                    <a:cubicBezTo>
                      <a:pt x="40506" y="459"/>
                      <a:pt x="40987" y="563"/>
                      <a:pt x="41401" y="563"/>
                    </a:cubicBezTo>
                    <a:cubicBezTo>
                      <a:pt x="41551" y="563"/>
                      <a:pt x="41692" y="549"/>
                      <a:pt x="41815" y="524"/>
                    </a:cubicBezTo>
                    <a:cubicBezTo>
                      <a:pt x="42089" y="465"/>
                      <a:pt x="42279" y="369"/>
                      <a:pt x="42398" y="226"/>
                    </a:cubicBezTo>
                    <a:cubicBezTo>
                      <a:pt x="42720" y="465"/>
                      <a:pt x="43148" y="572"/>
                      <a:pt x="43553" y="572"/>
                    </a:cubicBezTo>
                    <a:cubicBezTo>
                      <a:pt x="43839" y="572"/>
                      <a:pt x="44137" y="512"/>
                      <a:pt x="44363" y="417"/>
                    </a:cubicBezTo>
                    <a:lnTo>
                      <a:pt x="44303" y="286"/>
                    </a:lnTo>
                    <a:cubicBezTo>
                      <a:pt x="44088" y="374"/>
                      <a:pt x="43818" y="426"/>
                      <a:pt x="43541" y="426"/>
                    </a:cubicBezTo>
                    <a:cubicBezTo>
                      <a:pt x="43143" y="426"/>
                      <a:pt x="42729" y="319"/>
                      <a:pt x="42434" y="60"/>
                    </a:cubicBezTo>
                    <a:lnTo>
                      <a:pt x="42363" y="0"/>
                    </a:lnTo>
                    <a:lnTo>
                      <a:pt x="42315" y="84"/>
                    </a:lnTo>
                    <a:cubicBezTo>
                      <a:pt x="42232" y="215"/>
                      <a:pt x="42053" y="322"/>
                      <a:pt x="41791" y="381"/>
                    </a:cubicBezTo>
                    <a:cubicBezTo>
                      <a:pt x="41666" y="406"/>
                      <a:pt x="41533" y="418"/>
                      <a:pt x="41398" y="418"/>
                    </a:cubicBezTo>
                    <a:cubicBezTo>
                      <a:pt x="40954" y="418"/>
                      <a:pt x="40482" y="288"/>
                      <a:pt x="40172" y="60"/>
                    </a:cubicBezTo>
                    <a:lnTo>
                      <a:pt x="40112" y="12"/>
                    </a:lnTo>
                    <a:lnTo>
                      <a:pt x="40065" y="72"/>
                    </a:lnTo>
                    <a:cubicBezTo>
                      <a:pt x="39969" y="226"/>
                      <a:pt x="39767" y="334"/>
                      <a:pt x="39481" y="381"/>
                    </a:cubicBezTo>
                    <a:cubicBezTo>
                      <a:pt x="39367" y="402"/>
                      <a:pt x="39246" y="412"/>
                      <a:pt x="39123" y="412"/>
                    </a:cubicBezTo>
                    <a:cubicBezTo>
                      <a:pt x="38681" y="412"/>
                      <a:pt x="38210" y="283"/>
                      <a:pt x="37922" y="60"/>
                    </a:cubicBezTo>
                    <a:lnTo>
                      <a:pt x="37862" y="12"/>
                    </a:lnTo>
                    <a:lnTo>
                      <a:pt x="37814" y="72"/>
                    </a:lnTo>
                    <a:cubicBezTo>
                      <a:pt x="37707" y="226"/>
                      <a:pt x="37481" y="345"/>
                      <a:pt x="37171" y="393"/>
                    </a:cubicBezTo>
                    <a:cubicBezTo>
                      <a:pt x="37069" y="409"/>
                      <a:pt x="36963" y="417"/>
                      <a:pt x="36856" y="417"/>
                    </a:cubicBezTo>
                    <a:cubicBezTo>
                      <a:pt x="36408" y="417"/>
                      <a:pt x="35950" y="281"/>
                      <a:pt x="35671" y="60"/>
                    </a:cubicBezTo>
                    <a:lnTo>
                      <a:pt x="35612" y="12"/>
                    </a:lnTo>
                    <a:lnTo>
                      <a:pt x="35564" y="72"/>
                    </a:lnTo>
                    <a:cubicBezTo>
                      <a:pt x="35445" y="238"/>
                      <a:pt x="35183" y="357"/>
                      <a:pt x="34862" y="393"/>
                    </a:cubicBezTo>
                    <a:cubicBezTo>
                      <a:pt x="34764" y="406"/>
                      <a:pt x="34666" y="412"/>
                      <a:pt x="34567" y="412"/>
                    </a:cubicBezTo>
                    <a:cubicBezTo>
                      <a:pt x="34123" y="412"/>
                      <a:pt x="33684" y="284"/>
                      <a:pt x="33421" y="60"/>
                    </a:cubicBezTo>
                    <a:lnTo>
                      <a:pt x="33361" y="12"/>
                    </a:lnTo>
                    <a:lnTo>
                      <a:pt x="33314" y="72"/>
                    </a:lnTo>
                    <a:cubicBezTo>
                      <a:pt x="33183" y="250"/>
                      <a:pt x="32897" y="369"/>
                      <a:pt x="32552" y="405"/>
                    </a:cubicBezTo>
                    <a:cubicBezTo>
                      <a:pt x="32481" y="411"/>
                      <a:pt x="32409" y="415"/>
                      <a:pt x="32337" y="415"/>
                    </a:cubicBezTo>
                    <a:cubicBezTo>
                      <a:pt x="31881" y="415"/>
                      <a:pt x="31428" y="286"/>
                      <a:pt x="31171" y="60"/>
                    </a:cubicBezTo>
                    <a:lnTo>
                      <a:pt x="31111" y="12"/>
                    </a:lnTo>
                    <a:lnTo>
                      <a:pt x="31064" y="72"/>
                    </a:lnTo>
                    <a:cubicBezTo>
                      <a:pt x="30909" y="250"/>
                      <a:pt x="30611" y="381"/>
                      <a:pt x="30230" y="405"/>
                    </a:cubicBezTo>
                    <a:cubicBezTo>
                      <a:pt x="30164" y="411"/>
                      <a:pt x="30098" y="414"/>
                      <a:pt x="30032" y="414"/>
                    </a:cubicBezTo>
                    <a:cubicBezTo>
                      <a:pt x="29587" y="414"/>
                      <a:pt x="29157" y="278"/>
                      <a:pt x="28908" y="60"/>
                    </a:cubicBezTo>
                    <a:lnTo>
                      <a:pt x="28861" y="12"/>
                    </a:lnTo>
                    <a:lnTo>
                      <a:pt x="28801" y="72"/>
                    </a:lnTo>
                    <a:cubicBezTo>
                      <a:pt x="28635" y="262"/>
                      <a:pt x="28313" y="393"/>
                      <a:pt x="27908" y="417"/>
                    </a:cubicBezTo>
                    <a:cubicBezTo>
                      <a:pt x="27872" y="419"/>
                      <a:pt x="27836" y="419"/>
                      <a:pt x="27800" y="419"/>
                    </a:cubicBezTo>
                    <a:cubicBezTo>
                      <a:pt x="27339" y="419"/>
                      <a:pt x="26901" y="281"/>
                      <a:pt x="26658" y="60"/>
                    </a:cubicBezTo>
                    <a:lnTo>
                      <a:pt x="26611" y="12"/>
                    </a:lnTo>
                    <a:lnTo>
                      <a:pt x="26551" y="60"/>
                    </a:lnTo>
                    <a:cubicBezTo>
                      <a:pt x="26372" y="274"/>
                      <a:pt x="26015" y="405"/>
                      <a:pt x="25587" y="417"/>
                    </a:cubicBezTo>
                    <a:cubicBezTo>
                      <a:pt x="25566" y="417"/>
                      <a:pt x="25546" y="418"/>
                      <a:pt x="25525" y="418"/>
                    </a:cubicBezTo>
                    <a:cubicBezTo>
                      <a:pt x="25061" y="418"/>
                      <a:pt x="24636" y="288"/>
                      <a:pt x="24408" y="60"/>
                    </a:cubicBezTo>
                    <a:lnTo>
                      <a:pt x="24360" y="12"/>
                    </a:lnTo>
                    <a:lnTo>
                      <a:pt x="24301" y="60"/>
                    </a:lnTo>
                    <a:cubicBezTo>
                      <a:pt x="24098" y="274"/>
                      <a:pt x="23717" y="405"/>
                      <a:pt x="23265" y="417"/>
                    </a:cubicBezTo>
                    <a:cubicBezTo>
                      <a:pt x="22801" y="417"/>
                      <a:pt x="22372" y="286"/>
                      <a:pt x="22158" y="60"/>
                    </a:cubicBezTo>
                    <a:lnTo>
                      <a:pt x="22098" y="12"/>
                    </a:lnTo>
                    <a:lnTo>
                      <a:pt x="22050" y="60"/>
                    </a:lnTo>
                    <a:cubicBezTo>
                      <a:pt x="21836" y="286"/>
                      <a:pt x="21408" y="417"/>
                      <a:pt x="20943" y="417"/>
                    </a:cubicBezTo>
                    <a:cubicBezTo>
                      <a:pt x="20491" y="405"/>
                      <a:pt x="20110" y="274"/>
                      <a:pt x="19907" y="60"/>
                    </a:cubicBezTo>
                    <a:lnTo>
                      <a:pt x="19848" y="12"/>
                    </a:lnTo>
                    <a:lnTo>
                      <a:pt x="19800" y="60"/>
                    </a:lnTo>
                    <a:cubicBezTo>
                      <a:pt x="19572" y="288"/>
                      <a:pt x="19147" y="418"/>
                      <a:pt x="18683" y="418"/>
                    </a:cubicBezTo>
                    <a:cubicBezTo>
                      <a:pt x="18662" y="418"/>
                      <a:pt x="18642" y="417"/>
                      <a:pt x="18621" y="417"/>
                    </a:cubicBezTo>
                    <a:cubicBezTo>
                      <a:pt x="18193" y="405"/>
                      <a:pt x="17836" y="274"/>
                      <a:pt x="17657" y="60"/>
                    </a:cubicBezTo>
                    <a:lnTo>
                      <a:pt x="17598" y="12"/>
                    </a:lnTo>
                    <a:lnTo>
                      <a:pt x="17550" y="60"/>
                    </a:lnTo>
                    <a:cubicBezTo>
                      <a:pt x="17307" y="281"/>
                      <a:pt x="16869" y="419"/>
                      <a:pt x="16408" y="419"/>
                    </a:cubicBezTo>
                    <a:cubicBezTo>
                      <a:pt x="16372" y="419"/>
                      <a:pt x="16336" y="419"/>
                      <a:pt x="16300" y="417"/>
                    </a:cubicBezTo>
                    <a:cubicBezTo>
                      <a:pt x="15895" y="393"/>
                      <a:pt x="15562" y="262"/>
                      <a:pt x="15395" y="72"/>
                    </a:cubicBezTo>
                    <a:lnTo>
                      <a:pt x="15347" y="12"/>
                    </a:lnTo>
                    <a:lnTo>
                      <a:pt x="15300" y="60"/>
                    </a:lnTo>
                    <a:cubicBezTo>
                      <a:pt x="15051" y="278"/>
                      <a:pt x="14621" y="414"/>
                      <a:pt x="14176" y="414"/>
                    </a:cubicBezTo>
                    <a:cubicBezTo>
                      <a:pt x="14110" y="414"/>
                      <a:pt x="14044" y="411"/>
                      <a:pt x="13978" y="405"/>
                    </a:cubicBezTo>
                    <a:cubicBezTo>
                      <a:pt x="13597" y="381"/>
                      <a:pt x="13299" y="250"/>
                      <a:pt x="13145" y="72"/>
                    </a:cubicBezTo>
                    <a:lnTo>
                      <a:pt x="13097" y="12"/>
                    </a:lnTo>
                    <a:lnTo>
                      <a:pt x="13037" y="60"/>
                    </a:lnTo>
                    <a:cubicBezTo>
                      <a:pt x="12785" y="282"/>
                      <a:pt x="12344" y="418"/>
                      <a:pt x="11896" y="418"/>
                    </a:cubicBezTo>
                    <a:cubicBezTo>
                      <a:pt x="11816" y="418"/>
                      <a:pt x="11736" y="414"/>
                      <a:pt x="11656" y="405"/>
                    </a:cubicBezTo>
                    <a:cubicBezTo>
                      <a:pt x="11311" y="369"/>
                      <a:pt x="11025" y="250"/>
                      <a:pt x="10894" y="72"/>
                    </a:cubicBezTo>
                    <a:lnTo>
                      <a:pt x="10847" y="12"/>
                    </a:lnTo>
                    <a:lnTo>
                      <a:pt x="10787" y="60"/>
                    </a:lnTo>
                    <a:cubicBezTo>
                      <a:pt x="10514" y="284"/>
                      <a:pt x="10082" y="412"/>
                      <a:pt x="9640" y="412"/>
                    </a:cubicBezTo>
                    <a:cubicBezTo>
                      <a:pt x="9542" y="412"/>
                      <a:pt x="9444" y="406"/>
                      <a:pt x="9347" y="393"/>
                    </a:cubicBezTo>
                    <a:cubicBezTo>
                      <a:pt x="9013" y="357"/>
                      <a:pt x="8763" y="238"/>
                      <a:pt x="8644" y="72"/>
                    </a:cubicBezTo>
                    <a:lnTo>
                      <a:pt x="8596" y="12"/>
                    </a:lnTo>
                    <a:lnTo>
                      <a:pt x="8537" y="60"/>
                    </a:lnTo>
                    <a:cubicBezTo>
                      <a:pt x="8248" y="281"/>
                      <a:pt x="7789" y="417"/>
                      <a:pt x="7346" y="417"/>
                    </a:cubicBezTo>
                    <a:cubicBezTo>
                      <a:pt x="7241" y="417"/>
                      <a:pt x="7137" y="409"/>
                      <a:pt x="7037" y="393"/>
                    </a:cubicBezTo>
                    <a:cubicBezTo>
                      <a:pt x="6727" y="345"/>
                      <a:pt x="6501" y="226"/>
                      <a:pt x="6394" y="72"/>
                    </a:cubicBezTo>
                    <a:lnTo>
                      <a:pt x="6346" y="12"/>
                    </a:lnTo>
                    <a:lnTo>
                      <a:pt x="6287" y="60"/>
                    </a:lnTo>
                    <a:cubicBezTo>
                      <a:pt x="5998" y="283"/>
                      <a:pt x="5527" y="412"/>
                      <a:pt x="5085" y="412"/>
                    </a:cubicBezTo>
                    <a:cubicBezTo>
                      <a:pt x="4962" y="412"/>
                      <a:pt x="4841" y="402"/>
                      <a:pt x="4727" y="381"/>
                    </a:cubicBezTo>
                    <a:cubicBezTo>
                      <a:pt x="4441" y="334"/>
                      <a:pt x="4239" y="226"/>
                      <a:pt x="4143" y="72"/>
                    </a:cubicBezTo>
                    <a:lnTo>
                      <a:pt x="4096" y="12"/>
                    </a:lnTo>
                    <a:lnTo>
                      <a:pt x="4036" y="60"/>
                    </a:lnTo>
                    <a:cubicBezTo>
                      <a:pt x="3726" y="288"/>
                      <a:pt x="3254" y="418"/>
                      <a:pt x="2810" y="418"/>
                    </a:cubicBezTo>
                    <a:cubicBezTo>
                      <a:pt x="2675" y="418"/>
                      <a:pt x="2542" y="406"/>
                      <a:pt x="2417" y="381"/>
                    </a:cubicBezTo>
                    <a:cubicBezTo>
                      <a:pt x="2155" y="322"/>
                      <a:pt x="1965" y="215"/>
                      <a:pt x="1893" y="72"/>
                    </a:cubicBezTo>
                    <a:lnTo>
                      <a:pt x="184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3" name="Google Shape;13543;p35"/>
              <p:cNvSpPr/>
              <p:nvPr/>
            </p:nvSpPr>
            <p:spPr>
              <a:xfrm>
                <a:off x="-4002576" y="2682190"/>
                <a:ext cx="3500253" cy="43756"/>
              </a:xfrm>
              <a:custGeom>
                <a:avLst/>
                <a:gdLst/>
                <a:ahLst/>
                <a:cxnLst/>
                <a:rect l="l" t="t" r="r" b="b"/>
                <a:pathLst>
                  <a:path w="43197" h="540" extrusionOk="0">
                    <a:moveTo>
                      <a:pt x="1799" y="0"/>
                    </a:moveTo>
                    <a:lnTo>
                      <a:pt x="1739" y="48"/>
                    </a:lnTo>
                    <a:cubicBezTo>
                      <a:pt x="1401" y="278"/>
                      <a:pt x="938" y="378"/>
                      <a:pt x="531" y="378"/>
                    </a:cubicBezTo>
                    <a:cubicBezTo>
                      <a:pt x="350" y="378"/>
                      <a:pt x="179" y="358"/>
                      <a:pt x="36" y="322"/>
                    </a:cubicBezTo>
                    <a:lnTo>
                      <a:pt x="1" y="464"/>
                    </a:lnTo>
                    <a:cubicBezTo>
                      <a:pt x="157" y="507"/>
                      <a:pt x="341" y="529"/>
                      <a:pt x="536" y="529"/>
                    </a:cubicBezTo>
                    <a:cubicBezTo>
                      <a:pt x="947" y="529"/>
                      <a:pt x="1407" y="429"/>
                      <a:pt x="1763" y="203"/>
                    </a:cubicBezTo>
                    <a:cubicBezTo>
                      <a:pt x="1870" y="345"/>
                      <a:pt x="2072" y="441"/>
                      <a:pt x="2334" y="500"/>
                    </a:cubicBezTo>
                    <a:cubicBezTo>
                      <a:pt x="2451" y="525"/>
                      <a:pt x="2584" y="537"/>
                      <a:pt x="2726" y="537"/>
                    </a:cubicBezTo>
                    <a:cubicBezTo>
                      <a:pt x="3133" y="537"/>
                      <a:pt x="3609" y="432"/>
                      <a:pt x="3954" y="203"/>
                    </a:cubicBezTo>
                    <a:cubicBezTo>
                      <a:pt x="4085" y="357"/>
                      <a:pt x="4299" y="453"/>
                      <a:pt x="4585" y="500"/>
                    </a:cubicBezTo>
                    <a:cubicBezTo>
                      <a:pt x="4708" y="522"/>
                      <a:pt x="4836" y="533"/>
                      <a:pt x="4965" y="533"/>
                    </a:cubicBezTo>
                    <a:cubicBezTo>
                      <a:pt x="5398" y="533"/>
                      <a:pt x="5844" y="414"/>
                      <a:pt x="6156" y="203"/>
                    </a:cubicBezTo>
                    <a:cubicBezTo>
                      <a:pt x="6299" y="357"/>
                      <a:pt x="6537" y="464"/>
                      <a:pt x="6835" y="512"/>
                    </a:cubicBezTo>
                    <a:cubicBezTo>
                      <a:pt x="6943" y="529"/>
                      <a:pt x="7055" y="537"/>
                      <a:pt x="7167" y="537"/>
                    </a:cubicBezTo>
                    <a:cubicBezTo>
                      <a:pt x="7607" y="537"/>
                      <a:pt x="8055" y="411"/>
                      <a:pt x="8359" y="203"/>
                    </a:cubicBezTo>
                    <a:cubicBezTo>
                      <a:pt x="8502" y="369"/>
                      <a:pt x="8764" y="476"/>
                      <a:pt x="9085" y="524"/>
                    </a:cubicBezTo>
                    <a:cubicBezTo>
                      <a:pt x="9176" y="534"/>
                      <a:pt x="9268" y="539"/>
                      <a:pt x="9360" y="539"/>
                    </a:cubicBezTo>
                    <a:cubicBezTo>
                      <a:pt x="9809" y="539"/>
                      <a:pt x="10253" y="420"/>
                      <a:pt x="10550" y="203"/>
                    </a:cubicBezTo>
                    <a:cubicBezTo>
                      <a:pt x="10716" y="381"/>
                      <a:pt x="11002" y="488"/>
                      <a:pt x="11347" y="524"/>
                    </a:cubicBezTo>
                    <a:cubicBezTo>
                      <a:pt x="11432" y="534"/>
                      <a:pt x="11517" y="538"/>
                      <a:pt x="11601" y="538"/>
                    </a:cubicBezTo>
                    <a:cubicBezTo>
                      <a:pt x="12042" y="538"/>
                      <a:pt x="12473" y="412"/>
                      <a:pt x="12752" y="203"/>
                    </a:cubicBezTo>
                    <a:cubicBezTo>
                      <a:pt x="12931" y="381"/>
                      <a:pt x="13240" y="500"/>
                      <a:pt x="13610" y="524"/>
                    </a:cubicBezTo>
                    <a:cubicBezTo>
                      <a:pt x="13680" y="531"/>
                      <a:pt x="13750" y="534"/>
                      <a:pt x="13820" y="534"/>
                    </a:cubicBezTo>
                    <a:cubicBezTo>
                      <a:pt x="14258" y="534"/>
                      <a:pt x="14678" y="408"/>
                      <a:pt x="14955" y="203"/>
                    </a:cubicBezTo>
                    <a:cubicBezTo>
                      <a:pt x="15145" y="393"/>
                      <a:pt x="15479" y="512"/>
                      <a:pt x="15872" y="536"/>
                    </a:cubicBezTo>
                    <a:cubicBezTo>
                      <a:pt x="15914" y="538"/>
                      <a:pt x="15956" y="539"/>
                      <a:pt x="15997" y="539"/>
                    </a:cubicBezTo>
                    <a:cubicBezTo>
                      <a:pt x="16452" y="539"/>
                      <a:pt x="16884" y="421"/>
                      <a:pt x="17146" y="203"/>
                    </a:cubicBezTo>
                    <a:cubicBezTo>
                      <a:pt x="17360" y="405"/>
                      <a:pt x="17717" y="524"/>
                      <a:pt x="18146" y="536"/>
                    </a:cubicBezTo>
                    <a:cubicBezTo>
                      <a:pt x="18168" y="536"/>
                      <a:pt x="18189" y="537"/>
                      <a:pt x="18211" y="537"/>
                    </a:cubicBezTo>
                    <a:cubicBezTo>
                      <a:pt x="18663" y="537"/>
                      <a:pt x="19087" y="418"/>
                      <a:pt x="19348" y="203"/>
                    </a:cubicBezTo>
                    <a:cubicBezTo>
                      <a:pt x="19575" y="405"/>
                      <a:pt x="19967" y="536"/>
                      <a:pt x="20408" y="536"/>
                    </a:cubicBezTo>
                    <a:cubicBezTo>
                      <a:pt x="20872" y="536"/>
                      <a:pt x="21289" y="417"/>
                      <a:pt x="21539" y="203"/>
                    </a:cubicBezTo>
                    <a:cubicBezTo>
                      <a:pt x="21790" y="408"/>
                      <a:pt x="22172" y="537"/>
                      <a:pt x="22622" y="537"/>
                    </a:cubicBezTo>
                    <a:cubicBezTo>
                      <a:pt x="22642" y="537"/>
                      <a:pt x="22662" y="536"/>
                      <a:pt x="22682" y="536"/>
                    </a:cubicBezTo>
                    <a:cubicBezTo>
                      <a:pt x="23123" y="536"/>
                      <a:pt x="23504" y="405"/>
                      <a:pt x="23742" y="203"/>
                    </a:cubicBezTo>
                    <a:cubicBezTo>
                      <a:pt x="24003" y="418"/>
                      <a:pt x="24427" y="537"/>
                      <a:pt x="24879" y="537"/>
                    </a:cubicBezTo>
                    <a:cubicBezTo>
                      <a:pt x="24901" y="537"/>
                      <a:pt x="24923" y="536"/>
                      <a:pt x="24944" y="536"/>
                    </a:cubicBezTo>
                    <a:cubicBezTo>
                      <a:pt x="25373" y="524"/>
                      <a:pt x="25730" y="405"/>
                      <a:pt x="25944" y="203"/>
                    </a:cubicBezTo>
                    <a:cubicBezTo>
                      <a:pt x="26206" y="421"/>
                      <a:pt x="26628" y="539"/>
                      <a:pt x="27081" y="539"/>
                    </a:cubicBezTo>
                    <a:cubicBezTo>
                      <a:pt x="27123" y="539"/>
                      <a:pt x="27165" y="538"/>
                      <a:pt x="27206" y="536"/>
                    </a:cubicBezTo>
                    <a:cubicBezTo>
                      <a:pt x="27611" y="512"/>
                      <a:pt x="27945" y="393"/>
                      <a:pt x="28135" y="203"/>
                    </a:cubicBezTo>
                    <a:cubicBezTo>
                      <a:pt x="28413" y="408"/>
                      <a:pt x="28832" y="534"/>
                      <a:pt x="29270" y="534"/>
                    </a:cubicBezTo>
                    <a:cubicBezTo>
                      <a:pt x="29340" y="534"/>
                      <a:pt x="29410" y="531"/>
                      <a:pt x="29481" y="524"/>
                    </a:cubicBezTo>
                    <a:cubicBezTo>
                      <a:pt x="29850" y="500"/>
                      <a:pt x="30159" y="381"/>
                      <a:pt x="30338" y="203"/>
                    </a:cubicBezTo>
                    <a:cubicBezTo>
                      <a:pt x="30617" y="412"/>
                      <a:pt x="31040" y="538"/>
                      <a:pt x="31485" y="538"/>
                    </a:cubicBezTo>
                    <a:cubicBezTo>
                      <a:pt x="31570" y="538"/>
                      <a:pt x="31656" y="534"/>
                      <a:pt x="31743" y="524"/>
                    </a:cubicBezTo>
                    <a:cubicBezTo>
                      <a:pt x="32088" y="488"/>
                      <a:pt x="32374" y="381"/>
                      <a:pt x="32540" y="203"/>
                    </a:cubicBezTo>
                    <a:cubicBezTo>
                      <a:pt x="32837" y="420"/>
                      <a:pt x="33282" y="539"/>
                      <a:pt x="33724" y="539"/>
                    </a:cubicBezTo>
                    <a:cubicBezTo>
                      <a:pt x="33814" y="539"/>
                      <a:pt x="33904" y="534"/>
                      <a:pt x="33993" y="524"/>
                    </a:cubicBezTo>
                    <a:cubicBezTo>
                      <a:pt x="34326" y="476"/>
                      <a:pt x="34576" y="369"/>
                      <a:pt x="34731" y="203"/>
                    </a:cubicBezTo>
                    <a:cubicBezTo>
                      <a:pt x="35035" y="411"/>
                      <a:pt x="35483" y="537"/>
                      <a:pt x="35924" y="537"/>
                    </a:cubicBezTo>
                    <a:cubicBezTo>
                      <a:pt x="36035" y="537"/>
                      <a:pt x="36147" y="529"/>
                      <a:pt x="36255" y="512"/>
                    </a:cubicBezTo>
                    <a:cubicBezTo>
                      <a:pt x="36553" y="464"/>
                      <a:pt x="36791" y="357"/>
                      <a:pt x="36934" y="203"/>
                    </a:cubicBezTo>
                    <a:cubicBezTo>
                      <a:pt x="37243" y="417"/>
                      <a:pt x="37696" y="536"/>
                      <a:pt x="38136" y="536"/>
                    </a:cubicBezTo>
                    <a:cubicBezTo>
                      <a:pt x="38255" y="536"/>
                      <a:pt x="38386" y="524"/>
                      <a:pt x="38506" y="500"/>
                    </a:cubicBezTo>
                    <a:cubicBezTo>
                      <a:pt x="38791" y="453"/>
                      <a:pt x="39006" y="357"/>
                      <a:pt x="39137" y="203"/>
                    </a:cubicBezTo>
                    <a:cubicBezTo>
                      <a:pt x="39481" y="432"/>
                      <a:pt x="39957" y="537"/>
                      <a:pt x="40364" y="537"/>
                    </a:cubicBezTo>
                    <a:cubicBezTo>
                      <a:pt x="40506" y="537"/>
                      <a:pt x="40639" y="525"/>
                      <a:pt x="40756" y="500"/>
                    </a:cubicBezTo>
                    <a:cubicBezTo>
                      <a:pt x="41018" y="441"/>
                      <a:pt x="41220" y="345"/>
                      <a:pt x="41327" y="203"/>
                    </a:cubicBezTo>
                    <a:cubicBezTo>
                      <a:pt x="41678" y="404"/>
                      <a:pt x="42126" y="488"/>
                      <a:pt x="42535" y="488"/>
                    </a:cubicBezTo>
                    <a:cubicBezTo>
                      <a:pt x="42780" y="488"/>
                      <a:pt x="43010" y="458"/>
                      <a:pt x="43197" y="405"/>
                    </a:cubicBezTo>
                    <a:lnTo>
                      <a:pt x="43161" y="262"/>
                    </a:lnTo>
                    <a:cubicBezTo>
                      <a:pt x="42985" y="314"/>
                      <a:pt x="42768" y="342"/>
                      <a:pt x="42539" y="342"/>
                    </a:cubicBezTo>
                    <a:cubicBezTo>
                      <a:pt x="42133" y="342"/>
                      <a:pt x="41686" y="253"/>
                      <a:pt x="41351" y="48"/>
                    </a:cubicBezTo>
                    <a:lnTo>
                      <a:pt x="41292" y="0"/>
                    </a:lnTo>
                    <a:lnTo>
                      <a:pt x="41244" y="72"/>
                    </a:lnTo>
                    <a:cubicBezTo>
                      <a:pt x="41173" y="203"/>
                      <a:pt x="40982" y="298"/>
                      <a:pt x="40732" y="357"/>
                    </a:cubicBezTo>
                    <a:cubicBezTo>
                      <a:pt x="40613" y="379"/>
                      <a:pt x="40486" y="390"/>
                      <a:pt x="40356" y="390"/>
                    </a:cubicBezTo>
                    <a:cubicBezTo>
                      <a:pt x="39919" y="390"/>
                      <a:pt x="39454" y="268"/>
                      <a:pt x="39160" y="48"/>
                    </a:cubicBezTo>
                    <a:lnTo>
                      <a:pt x="39101" y="0"/>
                    </a:lnTo>
                    <a:lnTo>
                      <a:pt x="39053" y="60"/>
                    </a:lnTo>
                    <a:cubicBezTo>
                      <a:pt x="38958" y="203"/>
                      <a:pt x="38756" y="310"/>
                      <a:pt x="38482" y="357"/>
                    </a:cubicBezTo>
                    <a:cubicBezTo>
                      <a:pt x="38367" y="378"/>
                      <a:pt x="38247" y="388"/>
                      <a:pt x="38125" y="388"/>
                    </a:cubicBezTo>
                    <a:cubicBezTo>
                      <a:pt x="37694" y="388"/>
                      <a:pt x="37248" y="262"/>
                      <a:pt x="36970" y="48"/>
                    </a:cubicBezTo>
                    <a:lnTo>
                      <a:pt x="36898" y="0"/>
                    </a:lnTo>
                    <a:lnTo>
                      <a:pt x="36862" y="60"/>
                    </a:lnTo>
                    <a:cubicBezTo>
                      <a:pt x="36755" y="214"/>
                      <a:pt x="36529" y="322"/>
                      <a:pt x="36231" y="369"/>
                    </a:cubicBezTo>
                    <a:cubicBezTo>
                      <a:pt x="36136" y="382"/>
                      <a:pt x="36038" y="389"/>
                      <a:pt x="35940" y="389"/>
                    </a:cubicBezTo>
                    <a:cubicBezTo>
                      <a:pt x="35499" y="389"/>
                      <a:pt x="35049" y="262"/>
                      <a:pt x="34767" y="48"/>
                    </a:cubicBezTo>
                    <a:lnTo>
                      <a:pt x="34707" y="0"/>
                    </a:lnTo>
                    <a:lnTo>
                      <a:pt x="34660" y="60"/>
                    </a:lnTo>
                    <a:cubicBezTo>
                      <a:pt x="34541" y="214"/>
                      <a:pt x="34303" y="334"/>
                      <a:pt x="33981" y="369"/>
                    </a:cubicBezTo>
                    <a:cubicBezTo>
                      <a:pt x="33886" y="382"/>
                      <a:pt x="33789" y="389"/>
                      <a:pt x="33693" y="389"/>
                    </a:cubicBezTo>
                    <a:cubicBezTo>
                      <a:pt x="33261" y="389"/>
                      <a:pt x="32839" y="262"/>
                      <a:pt x="32576" y="48"/>
                    </a:cubicBezTo>
                    <a:lnTo>
                      <a:pt x="32517" y="0"/>
                    </a:lnTo>
                    <a:lnTo>
                      <a:pt x="32469" y="60"/>
                    </a:lnTo>
                    <a:cubicBezTo>
                      <a:pt x="32338" y="226"/>
                      <a:pt x="32064" y="345"/>
                      <a:pt x="31719" y="381"/>
                    </a:cubicBezTo>
                    <a:cubicBezTo>
                      <a:pt x="31651" y="388"/>
                      <a:pt x="31582" y="391"/>
                      <a:pt x="31512" y="391"/>
                    </a:cubicBezTo>
                    <a:cubicBezTo>
                      <a:pt x="31074" y="391"/>
                      <a:pt x="30631" y="264"/>
                      <a:pt x="30374" y="48"/>
                    </a:cubicBezTo>
                    <a:lnTo>
                      <a:pt x="30326" y="0"/>
                    </a:lnTo>
                    <a:lnTo>
                      <a:pt x="30278" y="60"/>
                    </a:lnTo>
                    <a:cubicBezTo>
                      <a:pt x="30124" y="238"/>
                      <a:pt x="29826" y="357"/>
                      <a:pt x="29469" y="381"/>
                    </a:cubicBezTo>
                    <a:cubicBezTo>
                      <a:pt x="29414" y="385"/>
                      <a:pt x="29359" y="387"/>
                      <a:pt x="29305" y="387"/>
                    </a:cubicBezTo>
                    <a:cubicBezTo>
                      <a:pt x="28860" y="387"/>
                      <a:pt x="28427" y="260"/>
                      <a:pt x="28183" y="48"/>
                    </a:cubicBezTo>
                    <a:lnTo>
                      <a:pt x="28123" y="0"/>
                    </a:lnTo>
                    <a:lnTo>
                      <a:pt x="28076" y="60"/>
                    </a:lnTo>
                    <a:cubicBezTo>
                      <a:pt x="27921" y="238"/>
                      <a:pt x="27587" y="357"/>
                      <a:pt x="27206" y="381"/>
                    </a:cubicBezTo>
                    <a:cubicBezTo>
                      <a:pt x="27153" y="385"/>
                      <a:pt x="27100" y="387"/>
                      <a:pt x="27047" y="387"/>
                    </a:cubicBezTo>
                    <a:cubicBezTo>
                      <a:pt x="26617" y="387"/>
                      <a:pt x="26215" y="260"/>
                      <a:pt x="25992" y="48"/>
                    </a:cubicBezTo>
                    <a:lnTo>
                      <a:pt x="25933" y="0"/>
                    </a:lnTo>
                    <a:lnTo>
                      <a:pt x="25885" y="60"/>
                    </a:lnTo>
                    <a:cubicBezTo>
                      <a:pt x="25706" y="250"/>
                      <a:pt x="25349" y="369"/>
                      <a:pt x="24944" y="381"/>
                    </a:cubicBezTo>
                    <a:cubicBezTo>
                      <a:pt x="24907" y="383"/>
                      <a:pt x="24870" y="384"/>
                      <a:pt x="24833" y="384"/>
                    </a:cubicBezTo>
                    <a:cubicBezTo>
                      <a:pt x="24400" y="384"/>
                      <a:pt x="24009" y="256"/>
                      <a:pt x="23789" y="48"/>
                    </a:cubicBezTo>
                    <a:lnTo>
                      <a:pt x="23742" y="0"/>
                    </a:lnTo>
                    <a:lnTo>
                      <a:pt x="23682" y="60"/>
                    </a:lnTo>
                    <a:cubicBezTo>
                      <a:pt x="23492" y="262"/>
                      <a:pt x="23111" y="381"/>
                      <a:pt x="22682" y="393"/>
                    </a:cubicBezTo>
                    <a:cubicBezTo>
                      <a:pt x="22230" y="393"/>
                      <a:pt x="21813" y="262"/>
                      <a:pt x="21599" y="48"/>
                    </a:cubicBezTo>
                    <a:lnTo>
                      <a:pt x="21539" y="0"/>
                    </a:lnTo>
                    <a:lnTo>
                      <a:pt x="21491" y="48"/>
                    </a:lnTo>
                    <a:cubicBezTo>
                      <a:pt x="21277" y="262"/>
                      <a:pt x="20860" y="393"/>
                      <a:pt x="20408" y="393"/>
                    </a:cubicBezTo>
                    <a:cubicBezTo>
                      <a:pt x="19979" y="381"/>
                      <a:pt x="19598" y="262"/>
                      <a:pt x="19408" y="60"/>
                    </a:cubicBezTo>
                    <a:lnTo>
                      <a:pt x="19348" y="0"/>
                    </a:lnTo>
                    <a:lnTo>
                      <a:pt x="19301" y="48"/>
                    </a:lnTo>
                    <a:cubicBezTo>
                      <a:pt x="19081" y="256"/>
                      <a:pt x="18690" y="384"/>
                      <a:pt x="18257" y="384"/>
                    </a:cubicBezTo>
                    <a:cubicBezTo>
                      <a:pt x="18220" y="384"/>
                      <a:pt x="18183" y="383"/>
                      <a:pt x="18146" y="381"/>
                    </a:cubicBezTo>
                    <a:cubicBezTo>
                      <a:pt x="17741" y="369"/>
                      <a:pt x="17384" y="250"/>
                      <a:pt x="17205" y="60"/>
                    </a:cubicBezTo>
                    <a:lnTo>
                      <a:pt x="17158" y="0"/>
                    </a:lnTo>
                    <a:lnTo>
                      <a:pt x="17098" y="48"/>
                    </a:lnTo>
                    <a:cubicBezTo>
                      <a:pt x="16875" y="260"/>
                      <a:pt x="16473" y="387"/>
                      <a:pt x="16043" y="387"/>
                    </a:cubicBezTo>
                    <a:cubicBezTo>
                      <a:pt x="15990" y="387"/>
                      <a:pt x="15937" y="385"/>
                      <a:pt x="15884" y="381"/>
                    </a:cubicBezTo>
                    <a:cubicBezTo>
                      <a:pt x="15503" y="357"/>
                      <a:pt x="15169" y="238"/>
                      <a:pt x="15014" y="60"/>
                    </a:cubicBezTo>
                    <a:lnTo>
                      <a:pt x="14967" y="0"/>
                    </a:lnTo>
                    <a:lnTo>
                      <a:pt x="14907" y="48"/>
                    </a:lnTo>
                    <a:cubicBezTo>
                      <a:pt x="14663" y="260"/>
                      <a:pt x="14231" y="387"/>
                      <a:pt x="13785" y="387"/>
                    </a:cubicBezTo>
                    <a:cubicBezTo>
                      <a:pt x="13731" y="387"/>
                      <a:pt x="13676" y="385"/>
                      <a:pt x="13621" y="381"/>
                    </a:cubicBezTo>
                    <a:cubicBezTo>
                      <a:pt x="13252" y="357"/>
                      <a:pt x="12967" y="238"/>
                      <a:pt x="12812" y="60"/>
                    </a:cubicBezTo>
                    <a:lnTo>
                      <a:pt x="12764" y="0"/>
                    </a:lnTo>
                    <a:lnTo>
                      <a:pt x="12717" y="48"/>
                    </a:lnTo>
                    <a:cubicBezTo>
                      <a:pt x="12460" y="264"/>
                      <a:pt x="12016" y="391"/>
                      <a:pt x="11578" y="391"/>
                    </a:cubicBezTo>
                    <a:cubicBezTo>
                      <a:pt x="11508" y="391"/>
                      <a:pt x="11439" y="388"/>
                      <a:pt x="11371" y="381"/>
                    </a:cubicBezTo>
                    <a:cubicBezTo>
                      <a:pt x="11026" y="345"/>
                      <a:pt x="10752" y="226"/>
                      <a:pt x="10621" y="60"/>
                    </a:cubicBezTo>
                    <a:lnTo>
                      <a:pt x="10573" y="0"/>
                    </a:lnTo>
                    <a:lnTo>
                      <a:pt x="10514" y="48"/>
                    </a:lnTo>
                    <a:cubicBezTo>
                      <a:pt x="10251" y="262"/>
                      <a:pt x="9829" y="389"/>
                      <a:pt x="9397" y="389"/>
                    </a:cubicBezTo>
                    <a:cubicBezTo>
                      <a:pt x="9301" y="389"/>
                      <a:pt x="9204" y="382"/>
                      <a:pt x="9109" y="369"/>
                    </a:cubicBezTo>
                    <a:cubicBezTo>
                      <a:pt x="8788" y="334"/>
                      <a:pt x="8537" y="214"/>
                      <a:pt x="8430" y="60"/>
                    </a:cubicBezTo>
                    <a:lnTo>
                      <a:pt x="8383" y="0"/>
                    </a:lnTo>
                    <a:lnTo>
                      <a:pt x="8323" y="48"/>
                    </a:lnTo>
                    <a:cubicBezTo>
                      <a:pt x="8041" y="262"/>
                      <a:pt x="7591" y="389"/>
                      <a:pt x="7150" y="389"/>
                    </a:cubicBezTo>
                    <a:cubicBezTo>
                      <a:pt x="7052" y="389"/>
                      <a:pt x="6954" y="382"/>
                      <a:pt x="6859" y="369"/>
                    </a:cubicBezTo>
                    <a:cubicBezTo>
                      <a:pt x="6561" y="322"/>
                      <a:pt x="6335" y="214"/>
                      <a:pt x="6228" y="60"/>
                    </a:cubicBezTo>
                    <a:lnTo>
                      <a:pt x="6192" y="0"/>
                    </a:lnTo>
                    <a:lnTo>
                      <a:pt x="6121" y="48"/>
                    </a:lnTo>
                    <a:cubicBezTo>
                      <a:pt x="5842" y="262"/>
                      <a:pt x="5389" y="388"/>
                      <a:pt x="4960" y="388"/>
                    </a:cubicBezTo>
                    <a:cubicBezTo>
                      <a:pt x="4839" y="388"/>
                      <a:pt x="4721" y="378"/>
                      <a:pt x="4608" y="357"/>
                    </a:cubicBezTo>
                    <a:cubicBezTo>
                      <a:pt x="4335" y="310"/>
                      <a:pt x="4132" y="203"/>
                      <a:pt x="4037" y="60"/>
                    </a:cubicBezTo>
                    <a:lnTo>
                      <a:pt x="3989" y="0"/>
                    </a:lnTo>
                    <a:lnTo>
                      <a:pt x="3930" y="48"/>
                    </a:lnTo>
                    <a:cubicBezTo>
                      <a:pt x="3636" y="268"/>
                      <a:pt x="3171" y="390"/>
                      <a:pt x="2734" y="390"/>
                    </a:cubicBezTo>
                    <a:cubicBezTo>
                      <a:pt x="2604" y="390"/>
                      <a:pt x="2478" y="379"/>
                      <a:pt x="2358" y="357"/>
                    </a:cubicBezTo>
                    <a:cubicBezTo>
                      <a:pt x="2108" y="298"/>
                      <a:pt x="1918" y="203"/>
                      <a:pt x="1846" y="72"/>
                    </a:cubicBezTo>
                    <a:lnTo>
                      <a:pt x="179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4" name="Google Shape;13544;p35"/>
              <p:cNvSpPr/>
              <p:nvPr/>
            </p:nvSpPr>
            <p:spPr>
              <a:xfrm>
                <a:off x="-3959144" y="2583739"/>
                <a:ext cx="3416306" cy="42865"/>
              </a:xfrm>
              <a:custGeom>
                <a:avLst/>
                <a:gdLst/>
                <a:ahLst/>
                <a:cxnLst/>
                <a:rect l="l" t="t" r="r" b="b"/>
                <a:pathLst>
                  <a:path w="42161" h="529" extrusionOk="0">
                    <a:moveTo>
                      <a:pt x="40267" y="1"/>
                    </a:moveTo>
                    <a:lnTo>
                      <a:pt x="40220" y="72"/>
                    </a:lnTo>
                    <a:cubicBezTo>
                      <a:pt x="40148" y="203"/>
                      <a:pt x="39970" y="298"/>
                      <a:pt x="39720" y="346"/>
                    </a:cubicBezTo>
                    <a:cubicBezTo>
                      <a:pt x="39602" y="368"/>
                      <a:pt x="39478" y="378"/>
                      <a:pt x="39351" y="378"/>
                    </a:cubicBezTo>
                    <a:cubicBezTo>
                      <a:pt x="38926" y="378"/>
                      <a:pt x="38477" y="259"/>
                      <a:pt x="38184" y="48"/>
                    </a:cubicBezTo>
                    <a:lnTo>
                      <a:pt x="38124" y="13"/>
                    </a:lnTo>
                    <a:lnTo>
                      <a:pt x="38089" y="72"/>
                    </a:lnTo>
                    <a:cubicBezTo>
                      <a:pt x="37993" y="203"/>
                      <a:pt x="37791" y="310"/>
                      <a:pt x="37529" y="346"/>
                    </a:cubicBezTo>
                    <a:cubicBezTo>
                      <a:pt x="37416" y="367"/>
                      <a:pt x="37298" y="377"/>
                      <a:pt x="37178" y="377"/>
                    </a:cubicBezTo>
                    <a:cubicBezTo>
                      <a:pt x="36757" y="377"/>
                      <a:pt x="36322" y="252"/>
                      <a:pt x="36053" y="48"/>
                    </a:cubicBezTo>
                    <a:lnTo>
                      <a:pt x="35993" y="13"/>
                    </a:lnTo>
                    <a:lnTo>
                      <a:pt x="35945" y="72"/>
                    </a:lnTo>
                    <a:cubicBezTo>
                      <a:pt x="35838" y="215"/>
                      <a:pt x="35624" y="310"/>
                      <a:pt x="35326" y="358"/>
                    </a:cubicBezTo>
                    <a:cubicBezTo>
                      <a:pt x="35230" y="372"/>
                      <a:pt x="35129" y="378"/>
                      <a:pt x="35028" y="378"/>
                    </a:cubicBezTo>
                    <a:cubicBezTo>
                      <a:pt x="34606" y="378"/>
                      <a:pt x="34169" y="262"/>
                      <a:pt x="33909" y="60"/>
                    </a:cubicBezTo>
                    <a:lnTo>
                      <a:pt x="33850" y="13"/>
                    </a:lnTo>
                    <a:lnTo>
                      <a:pt x="33802" y="72"/>
                    </a:lnTo>
                    <a:cubicBezTo>
                      <a:pt x="33683" y="215"/>
                      <a:pt x="33445" y="322"/>
                      <a:pt x="33136" y="358"/>
                    </a:cubicBezTo>
                    <a:cubicBezTo>
                      <a:pt x="33041" y="371"/>
                      <a:pt x="32945" y="377"/>
                      <a:pt x="32850" y="377"/>
                    </a:cubicBezTo>
                    <a:cubicBezTo>
                      <a:pt x="32430" y="377"/>
                      <a:pt x="32019" y="254"/>
                      <a:pt x="31766" y="60"/>
                    </a:cubicBezTo>
                    <a:lnTo>
                      <a:pt x="31707" y="13"/>
                    </a:lnTo>
                    <a:lnTo>
                      <a:pt x="31659" y="72"/>
                    </a:lnTo>
                    <a:cubicBezTo>
                      <a:pt x="31528" y="227"/>
                      <a:pt x="31266" y="334"/>
                      <a:pt x="30933" y="370"/>
                    </a:cubicBezTo>
                    <a:cubicBezTo>
                      <a:pt x="30864" y="376"/>
                      <a:pt x="30795" y="380"/>
                      <a:pt x="30726" y="380"/>
                    </a:cubicBezTo>
                    <a:cubicBezTo>
                      <a:pt x="30293" y="380"/>
                      <a:pt x="29870" y="255"/>
                      <a:pt x="29623" y="60"/>
                    </a:cubicBezTo>
                    <a:lnTo>
                      <a:pt x="29564" y="13"/>
                    </a:lnTo>
                    <a:lnTo>
                      <a:pt x="29516" y="60"/>
                    </a:lnTo>
                    <a:cubicBezTo>
                      <a:pt x="29339" y="273"/>
                      <a:pt x="28959" y="377"/>
                      <a:pt x="28560" y="377"/>
                    </a:cubicBezTo>
                    <a:cubicBezTo>
                      <a:pt x="28156" y="377"/>
                      <a:pt x="27732" y="270"/>
                      <a:pt x="27480" y="60"/>
                    </a:cubicBezTo>
                    <a:lnTo>
                      <a:pt x="27432" y="13"/>
                    </a:lnTo>
                    <a:lnTo>
                      <a:pt x="27385" y="60"/>
                    </a:lnTo>
                    <a:cubicBezTo>
                      <a:pt x="27196" y="273"/>
                      <a:pt x="26807" y="377"/>
                      <a:pt x="26405" y="377"/>
                    </a:cubicBezTo>
                    <a:cubicBezTo>
                      <a:pt x="25998" y="377"/>
                      <a:pt x="25577" y="270"/>
                      <a:pt x="25337" y="60"/>
                    </a:cubicBezTo>
                    <a:lnTo>
                      <a:pt x="25289" y="13"/>
                    </a:lnTo>
                    <a:lnTo>
                      <a:pt x="25242" y="60"/>
                    </a:lnTo>
                    <a:cubicBezTo>
                      <a:pt x="25041" y="273"/>
                      <a:pt x="24649" y="377"/>
                      <a:pt x="24250" y="377"/>
                    </a:cubicBezTo>
                    <a:cubicBezTo>
                      <a:pt x="23846" y="377"/>
                      <a:pt x="23434" y="270"/>
                      <a:pt x="23206" y="60"/>
                    </a:cubicBezTo>
                    <a:lnTo>
                      <a:pt x="23146" y="13"/>
                    </a:lnTo>
                    <a:lnTo>
                      <a:pt x="23099" y="60"/>
                    </a:lnTo>
                    <a:cubicBezTo>
                      <a:pt x="22890" y="275"/>
                      <a:pt x="22491" y="382"/>
                      <a:pt x="22090" y="382"/>
                    </a:cubicBezTo>
                    <a:cubicBezTo>
                      <a:pt x="21688" y="382"/>
                      <a:pt x="21283" y="275"/>
                      <a:pt x="21063" y="60"/>
                    </a:cubicBezTo>
                    <a:lnTo>
                      <a:pt x="21003" y="13"/>
                    </a:lnTo>
                    <a:lnTo>
                      <a:pt x="20955" y="60"/>
                    </a:lnTo>
                    <a:cubicBezTo>
                      <a:pt x="20734" y="270"/>
                      <a:pt x="20325" y="377"/>
                      <a:pt x="19920" y="377"/>
                    </a:cubicBezTo>
                    <a:cubicBezTo>
                      <a:pt x="19521" y="377"/>
                      <a:pt x="19126" y="273"/>
                      <a:pt x="18920" y="60"/>
                    </a:cubicBezTo>
                    <a:lnTo>
                      <a:pt x="18872" y="13"/>
                    </a:lnTo>
                    <a:lnTo>
                      <a:pt x="18812" y="60"/>
                    </a:lnTo>
                    <a:cubicBezTo>
                      <a:pt x="18585" y="270"/>
                      <a:pt x="18173" y="377"/>
                      <a:pt x="17768" y="377"/>
                    </a:cubicBezTo>
                    <a:cubicBezTo>
                      <a:pt x="17369" y="377"/>
                      <a:pt x="16977" y="273"/>
                      <a:pt x="16776" y="60"/>
                    </a:cubicBezTo>
                    <a:lnTo>
                      <a:pt x="16729" y="13"/>
                    </a:lnTo>
                    <a:lnTo>
                      <a:pt x="16669" y="60"/>
                    </a:lnTo>
                    <a:cubicBezTo>
                      <a:pt x="16429" y="270"/>
                      <a:pt x="16012" y="377"/>
                      <a:pt x="15607" y="377"/>
                    </a:cubicBezTo>
                    <a:cubicBezTo>
                      <a:pt x="15208" y="377"/>
                      <a:pt x="14822" y="273"/>
                      <a:pt x="14633" y="60"/>
                    </a:cubicBezTo>
                    <a:lnTo>
                      <a:pt x="14586" y="13"/>
                    </a:lnTo>
                    <a:lnTo>
                      <a:pt x="14538" y="60"/>
                    </a:lnTo>
                    <a:cubicBezTo>
                      <a:pt x="14286" y="270"/>
                      <a:pt x="13862" y="377"/>
                      <a:pt x="13456" y="377"/>
                    </a:cubicBezTo>
                    <a:cubicBezTo>
                      <a:pt x="13056" y="377"/>
                      <a:pt x="12673" y="273"/>
                      <a:pt x="12490" y="60"/>
                    </a:cubicBezTo>
                    <a:lnTo>
                      <a:pt x="12454" y="13"/>
                    </a:lnTo>
                    <a:lnTo>
                      <a:pt x="12395" y="60"/>
                    </a:lnTo>
                    <a:cubicBezTo>
                      <a:pt x="12148" y="255"/>
                      <a:pt x="11716" y="380"/>
                      <a:pt x="11289" y="380"/>
                    </a:cubicBezTo>
                    <a:cubicBezTo>
                      <a:pt x="11221" y="380"/>
                      <a:pt x="11152" y="376"/>
                      <a:pt x="11085" y="370"/>
                    </a:cubicBezTo>
                    <a:cubicBezTo>
                      <a:pt x="10752" y="334"/>
                      <a:pt x="10478" y="227"/>
                      <a:pt x="10359" y="72"/>
                    </a:cubicBezTo>
                    <a:lnTo>
                      <a:pt x="10311" y="13"/>
                    </a:lnTo>
                    <a:lnTo>
                      <a:pt x="10252" y="60"/>
                    </a:lnTo>
                    <a:cubicBezTo>
                      <a:pt x="9999" y="254"/>
                      <a:pt x="9588" y="377"/>
                      <a:pt x="9168" y="377"/>
                    </a:cubicBezTo>
                    <a:cubicBezTo>
                      <a:pt x="9073" y="377"/>
                      <a:pt x="8977" y="371"/>
                      <a:pt x="8883" y="358"/>
                    </a:cubicBezTo>
                    <a:cubicBezTo>
                      <a:pt x="8573" y="322"/>
                      <a:pt x="8323" y="215"/>
                      <a:pt x="8216" y="72"/>
                    </a:cubicBezTo>
                    <a:lnTo>
                      <a:pt x="8168" y="13"/>
                    </a:lnTo>
                    <a:lnTo>
                      <a:pt x="8109" y="60"/>
                    </a:lnTo>
                    <a:cubicBezTo>
                      <a:pt x="7840" y="262"/>
                      <a:pt x="7408" y="378"/>
                      <a:pt x="6983" y="378"/>
                    </a:cubicBezTo>
                    <a:cubicBezTo>
                      <a:pt x="6881" y="378"/>
                      <a:pt x="6779" y="372"/>
                      <a:pt x="6680" y="358"/>
                    </a:cubicBezTo>
                    <a:cubicBezTo>
                      <a:pt x="6394" y="310"/>
                      <a:pt x="6180" y="215"/>
                      <a:pt x="6073" y="72"/>
                    </a:cubicBezTo>
                    <a:lnTo>
                      <a:pt x="6025" y="13"/>
                    </a:lnTo>
                    <a:lnTo>
                      <a:pt x="5966" y="48"/>
                    </a:lnTo>
                    <a:cubicBezTo>
                      <a:pt x="5696" y="252"/>
                      <a:pt x="5261" y="377"/>
                      <a:pt x="4840" y="377"/>
                    </a:cubicBezTo>
                    <a:cubicBezTo>
                      <a:pt x="4720" y="377"/>
                      <a:pt x="4602" y="367"/>
                      <a:pt x="4489" y="346"/>
                    </a:cubicBezTo>
                    <a:cubicBezTo>
                      <a:pt x="4215" y="310"/>
                      <a:pt x="4025" y="203"/>
                      <a:pt x="3930" y="72"/>
                    </a:cubicBezTo>
                    <a:lnTo>
                      <a:pt x="3894" y="13"/>
                    </a:lnTo>
                    <a:lnTo>
                      <a:pt x="3822" y="48"/>
                    </a:lnTo>
                    <a:cubicBezTo>
                      <a:pt x="3538" y="259"/>
                      <a:pt x="3091" y="378"/>
                      <a:pt x="2667" y="378"/>
                    </a:cubicBezTo>
                    <a:cubicBezTo>
                      <a:pt x="2540" y="378"/>
                      <a:pt x="2416" y="368"/>
                      <a:pt x="2298" y="346"/>
                    </a:cubicBezTo>
                    <a:cubicBezTo>
                      <a:pt x="2048" y="298"/>
                      <a:pt x="1870" y="203"/>
                      <a:pt x="1786" y="72"/>
                    </a:cubicBezTo>
                    <a:lnTo>
                      <a:pt x="1751" y="13"/>
                    </a:lnTo>
                    <a:lnTo>
                      <a:pt x="1691" y="48"/>
                    </a:lnTo>
                    <a:cubicBezTo>
                      <a:pt x="1376" y="275"/>
                      <a:pt x="934" y="369"/>
                      <a:pt x="541" y="369"/>
                    </a:cubicBezTo>
                    <a:cubicBezTo>
                      <a:pt x="356" y="369"/>
                      <a:pt x="181" y="348"/>
                      <a:pt x="36" y="310"/>
                    </a:cubicBezTo>
                    <a:lnTo>
                      <a:pt x="0" y="453"/>
                    </a:lnTo>
                    <a:cubicBezTo>
                      <a:pt x="161" y="497"/>
                      <a:pt x="349" y="521"/>
                      <a:pt x="548" y="521"/>
                    </a:cubicBezTo>
                    <a:cubicBezTo>
                      <a:pt x="941" y="521"/>
                      <a:pt x="1375" y="428"/>
                      <a:pt x="1715" y="215"/>
                    </a:cubicBezTo>
                    <a:cubicBezTo>
                      <a:pt x="1822" y="346"/>
                      <a:pt x="2013" y="441"/>
                      <a:pt x="2275" y="489"/>
                    </a:cubicBezTo>
                    <a:cubicBezTo>
                      <a:pt x="2395" y="515"/>
                      <a:pt x="2532" y="528"/>
                      <a:pt x="2679" y="528"/>
                    </a:cubicBezTo>
                    <a:cubicBezTo>
                      <a:pt x="3069" y="528"/>
                      <a:pt x="3520" y="432"/>
                      <a:pt x="3858" y="215"/>
                    </a:cubicBezTo>
                    <a:cubicBezTo>
                      <a:pt x="3977" y="358"/>
                      <a:pt x="4191" y="453"/>
                      <a:pt x="4465" y="501"/>
                    </a:cubicBezTo>
                    <a:cubicBezTo>
                      <a:pt x="4577" y="519"/>
                      <a:pt x="4694" y="527"/>
                      <a:pt x="4812" y="527"/>
                    </a:cubicBezTo>
                    <a:cubicBezTo>
                      <a:pt x="5244" y="527"/>
                      <a:pt x="5692" y="412"/>
                      <a:pt x="6001" y="215"/>
                    </a:cubicBezTo>
                    <a:cubicBezTo>
                      <a:pt x="6132" y="358"/>
                      <a:pt x="6370" y="465"/>
                      <a:pt x="6668" y="501"/>
                    </a:cubicBezTo>
                    <a:cubicBezTo>
                      <a:pt x="6778" y="519"/>
                      <a:pt x="6891" y="527"/>
                      <a:pt x="7005" y="527"/>
                    </a:cubicBezTo>
                    <a:cubicBezTo>
                      <a:pt x="7424" y="527"/>
                      <a:pt x="7854" y="412"/>
                      <a:pt x="8144" y="215"/>
                    </a:cubicBezTo>
                    <a:cubicBezTo>
                      <a:pt x="8299" y="370"/>
                      <a:pt x="8549" y="477"/>
                      <a:pt x="8859" y="513"/>
                    </a:cubicBezTo>
                    <a:cubicBezTo>
                      <a:pt x="8949" y="523"/>
                      <a:pt x="9040" y="528"/>
                      <a:pt x="9130" y="528"/>
                    </a:cubicBezTo>
                    <a:cubicBezTo>
                      <a:pt x="9568" y="528"/>
                      <a:pt x="10001" y="412"/>
                      <a:pt x="10287" y="215"/>
                    </a:cubicBezTo>
                    <a:cubicBezTo>
                      <a:pt x="10454" y="370"/>
                      <a:pt x="10728" y="477"/>
                      <a:pt x="11073" y="513"/>
                    </a:cubicBezTo>
                    <a:cubicBezTo>
                      <a:pt x="11161" y="523"/>
                      <a:pt x="11249" y="528"/>
                      <a:pt x="11337" y="528"/>
                    </a:cubicBezTo>
                    <a:cubicBezTo>
                      <a:pt x="11759" y="528"/>
                      <a:pt x="12164" y="412"/>
                      <a:pt x="12431" y="215"/>
                    </a:cubicBezTo>
                    <a:cubicBezTo>
                      <a:pt x="12651" y="423"/>
                      <a:pt x="13047" y="528"/>
                      <a:pt x="13458" y="528"/>
                    </a:cubicBezTo>
                    <a:cubicBezTo>
                      <a:pt x="13868" y="528"/>
                      <a:pt x="14294" y="423"/>
                      <a:pt x="14574" y="215"/>
                    </a:cubicBezTo>
                    <a:cubicBezTo>
                      <a:pt x="14806" y="423"/>
                      <a:pt x="15208" y="528"/>
                      <a:pt x="15618" y="528"/>
                    </a:cubicBezTo>
                    <a:cubicBezTo>
                      <a:pt x="16029" y="528"/>
                      <a:pt x="16449" y="423"/>
                      <a:pt x="16717" y="215"/>
                    </a:cubicBezTo>
                    <a:cubicBezTo>
                      <a:pt x="16955" y="423"/>
                      <a:pt x="17360" y="528"/>
                      <a:pt x="17771" y="528"/>
                    </a:cubicBezTo>
                    <a:cubicBezTo>
                      <a:pt x="18181" y="528"/>
                      <a:pt x="18598" y="423"/>
                      <a:pt x="18860" y="215"/>
                    </a:cubicBezTo>
                    <a:cubicBezTo>
                      <a:pt x="19110" y="423"/>
                      <a:pt x="19521" y="528"/>
                      <a:pt x="19932" y="528"/>
                    </a:cubicBezTo>
                    <a:cubicBezTo>
                      <a:pt x="20342" y="528"/>
                      <a:pt x="20753" y="423"/>
                      <a:pt x="21003" y="215"/>
                    </a:cubicBezTo>
                    <a:cubicBezTo>
                      <a:pt x="21259" y="423"/>
                      <a:pt x="21673" y="528"/>
                      <a:pt x="22085" y="528"/>
                    </a:cubicBezTo>
                    <a:cubicBezTo>
                      <a:pt x="22497" y="528"/>
                      <a:pt x="22908" y="423"/>
                      <a:pt x="23158" y="215"/>
                    </a:cubicBezTo>
                    <a:cubicBezTo>
                      <a:pt x="23420" y="423"/>
                      <a:pt x="23837" y="528"/>
                      <a:pt x="24248" y="528"/>
                    </a:cubicBezTo>
                    <a:cubicBezTo>
                      <a:pt x="24658" y="528"/>
                      <a:pt x="25063" y="423"/>
                      <a:pt x="25301" y="215"/>
                    </a:cubicBezTo>
                    <a:cubicBezTo>
                      <a:pt x="25569" y="423"/>
                      <a:pt x="25989" y="528"/>
                      <a:pt x="26400" y="528"/>
                    </a:cubicBezTo>
                    <a:cubicBezTo>
                      <a:pt x="26810" y="528"/>
                      <a:pt x="27212" y="423"/>
                      <a:pt x="27444" y="215"/>
                    </a:cubicBezTo>
                    <a:cubicBezTo>
                      <a:pt x="27724" y="423"/>
                      <a:pt x="28150" y="528"/>
                      <a:pt x="28561" y="528"/>
                    </a:cubicBezTo>
                    <a:cubicBezTo>
                      <a:pt x="28971" y="528"/>
                      <a:pt x="29367" y="423"/>
                      <a:pt x="29588" y="215"/>
                    </a:cubicBezTo>
                    <a:cubicBezTo>
                      <a:pt x="29854" y="412"/>
                      <a:pt x="30259" y="528"/>
                      <a:pt x="30681" y="528"/>
                    </a:cubicBezTo>
                    <a:cubicBezTo>
                      <a:pt x="30769" y="528"/>
                      <a:pt x="30857" y="523"/>
                      <a:pt x="30945" y="513"/>
                    </a:cubicBezTo>
                    <a:cubicBezTo>
                      <a:pt x="31290" y="477"/>
                      <a:pt x="31564" y="370"/>
                      <a:pt x="31731" y="215"/>
                    </a:cubicBezTo>
                    <a:cubicBezTo>
                      <a:pt x="32017" y="412"/>
                      <a:pt x="32450" y="528"/>
                      <a:pt x="32881" y="528"/>
                    </a:cubicBezTo>
                    <a:cubicBezTo>
                      <a:pt x="32970" y="528"/>
                      <a:pt x="33060" y="523"/>
                      <a:pt x="33147" y="513"/>
                    </a:cubicBezTo>
                    <a:cubicBezTo>
                      <a:pt x="33469" y="477"/>
                      <a:pt x="33719" y="370"/>
                      <a:pt x="33874" y="215"/>
                    </a:cubicBezTo>
                    <a:cubicBezTo>
                      <a:pt x="34164" y="412"/>
                      <a:pt x="34594" y="527"/>
                      <a:pt x="35013" y="527"/>
                    </a:cubicBezTo>
                    <a:cubicBezTo>
                      <a:pt x="35127" y="527"/>
                      <a:pt x="35241" y="519"/>
                      <a:pt x="35350" y="501"/>
                    </a:cubicBezTo>
                    <a:cubicBezTo>
                      <a:pt x="35648" y="465"/>
                      <a:pt x="35886" y="358"/>
                      <a:pt x="36017" y="215"/>
                    </a:cubicBezTo>
                    <a:cubicBezTo>
                      <a:pt x="36315" y="417"/>
                      <a:pt x="36755" y="525"/>
                      <a:pt x="37184" y="525"/>
                    </a:cubicBezTo>
                    <a:cubicBezTo>
                      <a:pt x="37315" y="525"/>
                      <a:pt x="37434" y="513"/>
                      <a:pt x="37553" y="501"/>
                    </a:cubicBezTo>
                    <a:cubicBezTo>
                      <a:pt x="37827" y="453"/>
                      <a:pt x="38041" y="358"/>
                      <a:pt x="38160" y="215"/>
                    </a:cubicBezTo>
                    <a:cubicBezTo>
                      <a:pt x="38498" y="432"/>
                      <a:pt x="38943" y="528"/>
                      <a:pt x="39334" y="528"/>
                    </a:cubicBezTo>
                    <a:cubicBezTo>
                      <a:pt x="39481" y="528"/>
                      <a:pt x="39620" y="515"/>
                      <a:pt x="39744" y="489"/>
                    </a:cubicBezTo>
                    <a:cubicBezTo>
                      <a:pt x="39994" y="441"/>
                      <a:pt x="40184" y="346"/>
                      <a:pt x="40303" y="215"/>
                    </a:cubicBezTo>
                    <a:cubicBezTo>
                      <a:pt x="40610" y="439"/>
                      <a:pt x="40995" y="518"/>
                      <a:pt x="41355" y="518"/>
                    </a:cubicBezTo>
                    <a:cubicBezTo>
                      <a:pt x="41665" y="518"/>
                      <a:pt x="41956" y="459"/>
                      <a:pt x="42161" y="382"/>
                    </a:cubicBezTo>
                    <a:lnTo>
                      <a:pt x="42113" y="251"/>
                    </a:lnTo>
                    <a:cubicBezTo>
                      <a:pt x="41904" y="328"/>
                      <a:pt x="41649" y="372"/>
                      <a:pt x="41387" y="372"/>
                    </a:cubicBezTo>
                    <a:cubicBezTo>
                      <a:pt x="41007" y="372"/>
                      <a:pt x="40614" y="279"/>
                      <a:pt x="40339" y="60"/>
                    </a:cubicBezTo>
                    <a:lnTo>
                      <a:pt x="402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5" name="Google Shape;13545;p35"/>
              <p:cNvSpPr/>
              <p:nvPr/>
            </p:nvSpPr>
            <p:spPr>
              <a:xfrm>
                <a:off x="-3917656" y="2491122"/>
                <a:ext cx="3332359" cy="42541"/>
              </a:xfrm>
              <a:custGeom>
                <a:avLst/>
                <a:gdLst/>
                <a:ahLst/>
                <a:cxnLst/>
                <a:rect l="l" t="t" r="r" b="b"/>
                <a:pathLst>
                  <a:path w="41125" h="525" extrusionOk="0">
                    <a:moveTo>
                      <a:pt x="1703" y="1"/>
                    </a:moveTo>
                    <a:lnTo>
                      <a:pt x="1644" y="48"/>
                    </a:lnTo>
                    <a:cubicBezTo>
                      <a:pt x="1339" y="257"/>
                      <a:pt x="915" y="346"/>
                      <a:pt x="537" y="346"/>
                    </a:cubicBezTo>
                    <a:cubicBezTo>
                      <a:pt x="353" y="346"/>
                      <a:pt x="180" y="325"/>
                      <a:pt x="36" y="286"/>
                    </a:cubicBezTo>
                    <a:lnTo>
                      <a:pt x="0" y="441"/>
                    </a:lnTo>
                    <a:cubicBezTo>
                      <a:pt x="152" y="476"/>
                      <a:pt x="330" y="496"/>
                      <a:pt x="518" y="496"/>
                    </a:cubicBezTo>
                    <a:cubicBezTo>
                      <a:pt x="907" y="496"/>
                      <a:pt x="1338" y="412"/>
                      <a:pt x="1667" y="203"/>
                    </a:cubicBezTo>
                    <a:cubicBezTo>
                      <a:pt x="1774" y="334"/>
                      <a:pt x="1965" y="417"/>
                      <a:pt x="2215" y="465"/>
                    </a:cubicBezTo>
                    <a:cubicBezTo>
                      <a:pt x="2334" y="488"/>
                      <a:pt x="2469" y="500"/>
                      <a:pt x="2611" y="500"/>
                    </a:cubicBezTo>
                    <a:cubicBezTo>
                      <a:pt x="2994" y="500"/>
                      <a:pt x="3429" y="412"/>
                      <a:pt x="3751" y="203"/>
                    </a:cubicBezTo>
                    <a:cubicBezTo>
                      <a:pt x="3906" y="370"/>
                      <a:pt x="4156" y="441"/>
                      <a:pt x="4358" y="477"/>
                    </a:cubicBezTo>
                    <a:cubicBezTo>
                      <a:pt x="4473" y="496"/>
                      <a:pt x="4593" y="505"/>
                      <a:pt x="4713" y="505"/>
                    </a:cubicBezTo>
                    <a:cubicBezTo>
                      <a:pt x="5127" y="505"/>
                      <a:pt x="5551" y="397"/>
                      <a:pt x="5846" y="203"/>
                    </a:cubicBezTo>
                    <a:cubicBezTo>
                      <a:pt x="5989" y="346"/>
                      <a:pt x="6216" y="441"/>
                      <a:pt x="6501" y="477"/>
                    </a:cubicBezTo>
                    <a:cubicBezTo>
                      <a:pt x="6609" y="495"/>
                      <a:pt x="6721" y="503"/>
                      <a:pt x="6833" y="503"/>
                    </a:cubicBezTo>
                    <a:cubicBezTo>
                      <a:pt x="7242" y="503"/>
                      <a:pt x="7662" y="390"/>
                      <a:pt x="7942" y="203"/>
                    </a:cubicBezTo>
                    <a:cubicBezTo>
                      <a:pt x="8144" y="406"/>
                      <a:pt x="8519" y="507"/>
                      <a:pt x="8918" y="507"/>
                    </a:cubicBezTo>
                    <a:cubicBezTo>
                      <a:pt x="9317" y="507"/>
                      <a:pt x="9740" y="406"/>
                      <a:pt x="10037" y="203"/>
                    </a:cubicBezTo>
                    <a:cubicBezTo>
                      <a:pt x="10246" y="406"/>
                      <a:pt x="10627" y="507"/>
                      <a:pt x="11026" y="507"/>
                    </a:cubicBezTo>
                    <a:cubicBezTo>
                      <a:pt x="11424" y="507"/>
                      <a:pt x="11841" y="406"/>
                      <a:pt x="12121" y="203"/>
                    </a:cubicBezTo>
                    <a:cubicBezTo>
                      <a:pt x="12341" y="400"/>
                      <a:pt x="12731" y="498"/>
                      <a:pt x="13133" y="498"/>
                    </a:cubicBezTo>
                    <a:cubicBezTo>
                      <a:pt x="13535" y="498"/>
                      <a:pt x="13949" y="400"/>
                      <a:pt x="14217" y="203"/>
                    </a:cubicBezTo>
                    <a:cubicBezTo>
                      <a:pt x="14443" y="400"/>
                      <a:pt x="14836" y="498"/>
                      <a:pt x="15237" y="498"/>
                    </a:cubicBezTo>
                    <a:cubicBezTo>
                      <a:pt x="15639" y="498"/>
                      <a:pt x="16050" y="400"/>
                      <a:pt x="16312" y="203"/>
                    </a:cubicBezTo>
                    <a:cubicBezTo>
                      <a:pt x="16544" y="400"/>
                      <a:pt x="16940" y="498"/>
                      <a:pt x="17342" y="498"/>
                    </a:cubicBezTo>
                    <a:cubicBezTo>
                      <a:pt x="17744" y="498"/>
                      <a:pt x="18152" y="400"/>
                      <a:pt x="18408" y="203"/>
                    </a:cubicBezTo>
                    <a:cubicBezTo>
                      <a:pt x="18646" y="400"/>
                      <a:pt x="19044" y="498"/>
                      <a:pt x="19445" y="498"/>
                    </a:cubicBezTo>
                    <a:cubicBezTo>
                      <a:pt x="19845" y="498"/>
                      <a:pt x="20247" y="400"/>
                      <a:pt x="20491" y="203"/>
                    </a:cubicBezTo>
                    <a:cubicBezTo>
                      <a:pt x="20741" y="400"/>
                      <a:pt x="21146" y="498"/>
                      <a:pt x="21548" y="498"/>
                    </a:cubicBezTo>
                    <a:cubicBezTo>
                      <a:pt x="21950" y="498"/>
                      <a:pt x="22348" y="400"/>
                      <a:pt x="22587" y="203"/>
                    </a:cubicBezTo>
                    <a:cubicBezTo>
                      <a:pt x="22843" y="400"/>
                      <a:pt x="23250" y="498"/>
                      <a:pt x="23652" y="498"/>
                    </a:cubicBezTo>
                    <a:cubicBezTo>
                      <a:pt x="24054" y="498"/>
                      <a:pt x="24450" y="400"/>
                      <a:pt x="24682" y="203"/>
                    </a:cubicBezTo>
                    <a:cubicBezTo>
                      <a:pt x="24944" y="400"/>
                      <a:pt x="25355" y="498"/>
                      <a:pt x="25757" y="498"/>
                    </a:cubicBezTo>
                    <a:cubicBezTo>
                      <a:pt x="26158" y="498"/>
                      <a:pt x="26551" y="400"/>
                      <a:pt x="26778" y="203"/>
                    </a:cubicBezTo>
                    <a:cubicBezTo>
                      <a:pt x="27045" y="400"/>
                      <a:pt x="27459" y="498"/>
                      <a:pt x="27860" y="498"/>
                    </a:cubicBezTo>
                    <a:cubicBezTo>
                      <a:pt x="28260" y="498"/>
                      <a:pt x="28647" y="400"/>
                      <a:pt x="28861" y="203"/>
                    </a:cubicBezTo>
                    <a:cubicBezTo>
                      <a:pt x="29147" y="406"/>
                      <a:pt x="29567" y="507"/>
                      <a:pt x="29967" y="507"/>
                    </a:cubicBezTo>
                    <a:cubicBezTo>
                      <a:pt x="30367" y="507"/>
                      <a:pt x="30748" y="406"/>
                      <a:pt x="30957" y="203"/>
                    </a:cubicBezTo>
                    <a:cubicBezTo>
                      <a:pt x="31248" y="406"/>
                      <a:pt x="31671" y="507"/>
                      <a:pt x="32071" y="507"/>
                    </a:cubicBezTo>
                    <a:cubicBezTo>
                      <a:pt x="32472" y="507"/>
                      <a:pt x="32850" y="406"/>
                      <a:pt x="33052" y="203"/>
                    </a:cubicBezTo>
                    <a:cubicBezTo>
                      <a:pt x="33332" y="390"/>
                      <a:pt x="33752" y="503"/>
                      <a:pt x="34161" y="503"/>
                    </a:cubicBezTo>
                    <a:cubicBezTo>
                      <a:pt x="34274" y="503"/>
                      <a:pt x="34385" y="495"/>
                      <a:pt x="34493" y="477"/>
                    </a:cubicBezTo>
                    <a:cubicBezTo>
                      <a:pt x="34779" y="441"/>
                      <a:pt x="35005" y="346"/>
                      <a:pt x="35148" y="203"/>
                    </a:cubicBezTo>
                    <a:cubicBezTo>
                      <a:pt x="35443" y="397"/>
                      <a:pt x="35867" y="505"/>
                      <a:pt x="36281" y="505"/>
                    </a:cubicBezTo>
                    <a:cubicBezTo>
                      <a:pt x="36401" y="505"/>
                      <a:pt x="36521" y="496"/>
                      <a:pt x="36636" y="477"/>
                    </a:cubicBezTo>
                    <a:cubicBezTo>
                      <a:pt x="36838" y="441"/>
                      <a:pt x="37088" y="370"/>
                      <a:pt x="37231" y="203"/>
                    </a:cubicBezTo>
                    <a:cubicBezTo>
                      <a:pt x="37561" y="412"/>
                      <a:pt x="37999" y="500"/>
                      <a:pt x="38383" y="500"/>
                    </a:cubicBezTo>
                    <a:cubicBezTo>
                      <a:pt x="38525" y="500"/>
                      <a:pt x="38660" y="488"/>
                      <a:pt x="38779" y="465"/>
                    </a:cubicBezTo>
                    <a:cubicBezTo>
                      <a:pt x="39029" y="417"/>
                      <a:pt x="39220" y="334"/>
                      <a:pt x="39327" y="203"/>
                    </a:cubicBezTo>
                    <a:cubicBezTo>
                      <a:pt x="39720" y="406"/>
                      <a:pt x="40184" y="525"/>
                      <a:pt x="40601" y="525"/>
                    </a:cubicBezTo>
                    <a:cubicBezTo>
                      <a:pt x="40791" y="525"/>
                      <a:pt x="40970" y="501"/>
                      <a:pt x="41125" y="453"/>
                    </a:cubicBezTo>
                    <a:lnTo>
                      <a:pt x="41077" y="310"/>
                    </a:lnTo>
                    <a:cubicBezTo>
                      <a:pt x="40940" y="356"/>
                      <a:pt x="40779" y="378"/>
                      <a:pt x="40608" y="378"/>
                    </a:cubicBezTo>
                    <a:cubicBezTo>
                      <a:pt x="40199" y="378"/>
                      <a:pt x="39728" y="254"/>
                      <a:pt x="39351" y="36"/>
                    </a:cubicBezTo>
                    <a:lnTo>
                      <a:pt x="39291" y="13"/>
                    </a:lnTo>
                    <a:lnTo>
                      <a:pt x="39255" y="60"/>
                    </a:lnTo>
                    <a:cubicBezTo>
                      <a:pt x="39172" y="191"/>
                      <a:pt x="38993" y="275"/>
                      <a:pt x="38755" y="322"/>
                    </a:cubicBezTo>
                    <a:cubicBezTo>
                      <a:pt x="38639" y="344"/>
                      <a:pt x="38515" y="355"/>
                      <a:pt x="38390" y="355"/>
                    </a:cubicBezTo>
                    <a:cubicBezTo>
                      <a:pt x="37976" y="355"/>
                      <a:pt x="37541" y="240"/>
                      <a:pt x="37267" y="48"/>
                    </a:cubicBezTo>
                    <a:lnTo>
                      <a:pt x="37207" y="1"/>
                    </a:lnTo>
                    <a:lnTo>
                      <a:pt x="37160" y="60"/>
                    </a:lnTo>
                    <a:cubicBezTo>
                      <a:pt x="37077" y="191"/>
                      <a:pt x="36874" y="286"/>
                      <a:pt x="36612" y="334"/>
                    </a:cubicBezTo>
                    <a:cubicBezTo>
                      <a:pt x="36512" y="349"/>
                      <a:pt x="36408" y="356"/>
                      <a:pt x="36302" y="356"/>
                    </a:cubicBezTo>
                    <a:cubicBezTo>
                      <a:pt x="35887" y="356"/>
                      <a:pt x="35446" y="247"/>
                      <a:pt x="35172" y="48"/>
                    </a:cubicBezTo>
                    <a:lnTo>
                      <a:pt x="35112" y="1"/>
                    </a:lnTo>
                    <a:lnTo>
                      <a:pt x="35076" y="60"/>
                    </a:lnTo>
                    <a:cubicBezTo>
                      <a:pt x="34969" y="203"/>
                      <a:pt x="34755" y="298"/>
                      <a:pt x="34469" y="334"/>
                    </a:cubicBezTo>
                    <a:cubicBezTo>
                      <a:pt x="34374" y="348"/>
                      <a:pt x="34276" y="355"/>
                      <a:pt x="34177" y="355"/>
                    </a:cubicBezTo>
                    <a:cubicBezTo>
                      <a:pt x="33768" y="355"/>
                      <a:pt x="33347" y="240"/>
                      <a:pt x="33088" y="48"/>
                    </a:cubicBezTo>
                    <a:lnTo>
                      <a:pt x="33028" y="1"/>
                    </a:lnTo>
                    <a:lnTo>
                      <a:pt x="32981" y="60"/>
                    </a:lnTo>
                    <a:cubicBezTo>
                      <a:pt x="32828" y="260"/>
                      <a:pt x="32471" y="358"/>
                      <a:pt x="32084" y="358"/>
                    </a:cubicBezTo>
                    <a:cubicBezTo>
                      <a:pt x="31686" y="358"/>
                      <a:pt x="31258" y="254"/>
                      <a:pt x="30992" y="48"/>
                    </a:cubicBezTo>
                    <a:lnTo>
                      <a:pt x="30933" y="1"/>
                    </a:lnTo>
                    <a:lnTo>
                      <a:pt x="30897" y="60"/>
                    </a:lnTo>
                    <a:cubicBezTo>
                      <a:pt x="30732" y="255"/>
                      <a:pt x="30364" y="353"/>
                      <a:pt x="29974" y="353"/>
                    </a:cubicBezTo>
                    <a:cubicBezTo>
                      <a:pt x="29579" y="353"/>
                      <a:pt x="29161" y="252"/>
                      <a:pt x="28909" y="48"/>
                    </a:cubicBezTo>
                    <a:lnTo>
                      <a:pt x="28849" y="1"/>
                    </a:lnTo>
                    <a:lnTo>
                      <a:pt x="28802" y="60"/>
                    </a:lnTo>
                    <a:cubicBezTo>
                      <a:pt x="28624" y="255"/>
                      <a:pt x="28254" y="353"/>
                      <a:pt x="27865" y="353"/>
                    </a:cubicBezTo>
                    <a:cubicBezTo>
                      <a:pt x="27471" y="353"/>
                      <a:pt x="27059" y="252"/>
                      <a:pt x="26813" y="48"/>
                    </a:cubicBezTo>
                    <a:lnTo>
                      <a:pt x="26766" y="1"/>
                    </a:lnTo>
                    <a:lnTo>
                      <a:pt x="26718" y="60"/>
                    </a:lnTo>
                    <a:cubicBezTo>
                      <a:pt x="26529" y="255"/>
                      <a:pt x="26152" y="353"/>
                      <a:pt x="25764" y="353"/>
                    </a:cubicBezTo>
                    <a:cubicBezTo>
                      <a:pt x="25370" y="353"/>
                      <a:pt x="24964" y="252"/>
                      <a:pt x="24730" y="48"/>
                    </a:cubicBezTo>
                    <a:lnTo>
                      <a:pt x="24670" y="1"/>
                    </a:lnTo>
                    <a:lnTo>
                      <a:pt x="24623" y="60"/>
                    </a:lnTo>
                    <a:cubicBezTo>
                      <a:pt x="24428" y="255"/>
                      <a:pt x="24048" y="353"/>
                      <a:pt x="23659" y="353"/>
                    </a:cubicBezTo>
                    <a:cubicBezTo>
                      <a:pt x="23265" y="353"/>
                      <a:pt x="22862" y="252"/>
                      <a:pt x="22634" y="48"/>
                    </a:cubicBezTo>
                    <a:lnTo>
                      <a:pt x="22587" y="1"/>
                    </a:lnTo>
                    <a:lnTo>
                      <a:pt x="22539" y="48"/>
                    </a:lnTo>
                    <a:cubicBezTo>
                      <a:pt x="22331" y="251"/>
                      <a:pt x="21941" y="352"/>
                      <a:pt x="21549" y="352"/>
                    </a:cubicBezTo>
                    <a:cubicBezTo>
                      <a:pt x="21158" y="352"/>
                      <a:pt x="20765" y="251"/>
                      <a:pt x="20551" y="48"/>
                    </a:cubicBezTo>
                    <a:lnTo>
                      <a:pt x="20491" y="1"/>
                    </a:lnTo>
                    <a:lnTo>
                      <a:pt x="20443" y="48"/>
                    </a:lnTo>
                    <a:cubicBezTo>
                      <a:pt x="20229" y="251"/>
                      <a:pt x="19836" y="352"/>
                      <a:pt x="19445" y="352"/>
                    </a:cubicBezTo>
                    <a:cubicBezTo>
                      <a:pt x="19053" y="352"/>
                      <a:pt x="18663" y="251"/>
                      <a:pt x="18455" y="48"/>
                    </a:cubicBezTo>
                    <a:lnTo>
                      <a:pt x="18408" y="1"/>
                    </a:lnTo>
                    <a:lnTo>
                      <a:pt x="18360" y="48"/>
                    </a:lnTo>
                    <a:cubicBezTo>
                      <a:pt x="18132" y="252"/>
                      <a:pt x="17729" y="353"/>
                      <a:pt x="17335" y="353"/>
                    </a:cubicBezTo>
                    <a:cubicBezTo>
                      <a:pt x="16946" y="353"/>
                      <a:pt x="16567" y="255"/>
                      <a:pt x="16372" y="60"/>
                    </a:cubicBezTo>
                    <a:lnTo>
                      <a:pt x="16324" y="1"/>
                    </a:lnTo>
                    <a:lnTo>
                      <a:pt x="16264" y="48"/>
                    </a:lnTo>
                    <a:cubicBezTo>
                      <a:pt x="16030" y="252"/>
                      <a:pt x="15621" y="353"/>
                      <a:pt x="15226" y="353"/>
                    </a:cubicBezTo>
                    <a:cubicBezTo>
                      <a:pt x="14836" y="353"/>
                      <a:pt x="14459" y="255"/>
                      <a:pt x="14276" y="60"/>
                    </a:cubicBezTo>
                    <a:lnTo>
                      <a:pt x="14228" y="1"/>
                    </a:lnTo>
                    <a:lnTo>
                      <a:pt x="14181" y="48"/>
                    </a:lnTo>
                    <a:cubicBezTo>
                      <a:pt x="13935" y="252"/>
                      <a:pt x="13520" y="353"/>
                      <a:pt x="13124" y="353"/>
                    </a:cubicBezTo>
                    <a:cubicBezTo>
                      <a:pt x="12735" y="353"/>
                      <a:pt x="12364" y="255"/>
                      <a:pt x="12192" y="60"/>
                    </a:cubicBezTo>
                    <a:lnTo>
                      <a:pt x="12145" y="1"/>
                    </a:lnTo>
                    <a:lnTo>
                      <a:pt x="12085" y="48"/>
                    </a:lnTo>
                    <a:cubicBezTo>
                      <a:pt x="11833" y="252"/>
                      <a:pt x="11415" y="353"/>
                      <a:pt x="11020" y="353"/>
                    </a:cubicBezTo>
                    <a:cubicBezTo>
                      <a:pt x="10630" y="353"/>
                      <a:pt x="10262" y="255"/>
                      <a:pt x="10097" y="60"/>
                    </a:cubicBezTo>
                    <a:lnTo>
                      <a:pt x="10049" y="1"/>
                    </a:lnTo>
                    <a:lnTo>
                      <a:pt x="10002" y="48"/>
                    </a:lnTo>
                    <a:cubicBezTo>
                      <a:pt x="9736" y="254"/>
                      <a:pt x="9308" y="358"/>
                      <a:pt x="8910" y="358"/>
                    </a:cubicBezTo>
                    <a:cubicBezTo>
                      <a:pt x="8524" y="358"/>
                      <a:pt x="8166" y="260"/>
                      <a:pt x="8013" y="60"/>
                    </a:cubicBezTo>
                    <a:lnTo>
                      <a:pt x="7966" y="1"/>
                    </a:lnTo>
                    <a:lnTo>
                      <a:pt x="7906" y="48"/>
                    </a:lnTo>
                    <a:cubicBezTo>
                      <a:pt x="7647" y="240"/>
                      <a:pt x="7226" y="355"/>
                      <a:pt x="6811" y="355"/>
                    </a:cubicBezTo>
                    <a:cubicBezTo>
                      <a:pt x="6710" y="355"/>
                      <a:pt x="6610" y="348"/>
                      <a:pt x="6513" y="334"/>
                    </a:cubicBezTo>
                    <a:cubicBezTo>
                      <a:pt x="6239" y="298"/>
                      <a:pt x="6025" y="203"/>
                      <a:pt x="5918" y="60"/>
                    </a:cubicBezTo>
                    <a:lnTo>
                      <a:pt x="5882" y="1"/>
                    </a:lnTo>
                    <a:lnTo>
                      <a:pt x="5823" y="48"/>
                    </a:lnTo>
                    <a:cubicBezTo>
                      <a:pt x="5551" y="245"/>
                      <a:pt x="5118" y="360"/>
                      <a:pt x="4708" y="360"/>
                    </a:cubicBezTo>
                    <a:cubicBezTo>
                      <a:pt x="4596" y="360"/>
                      <a:pt x="4486" y="352"/>
                      <a:pt x="4382" y="334"/>
                    </a:cubicBezTo>
                    <a:cubicBezTo>
                      <a:pt x="4120" y="286"/>
                      <a:pt x="3918" y="191"/>
                      <a:pt x="3834" y="60"/>
                    </a:cubicBezTo>
                    <a:lnTo>
                      <a:pt x="3787" y="1"/>
                    </a:lnTo>
                    <a:lnTo>
                      <a:pt x="3727" y="48"/>
                    </a:lnTo>
                    <a:cubicBezTo>
                      <a:pt x="3453" y="240"/>
                      <a:pt x="3018" y="355"/>
                      <a:pt x="2604" y="355"/>
                    </a:cubicBezTo>
                    <a:cubicBezTo>
                      <a:pt x="2479" y="355"/>
                      <a:pt x="2355" y="344"/>
                      <a:pt x="2239" y="322"/>
                    </a:cubicBezTo>
                    <a:cubicBezTo>
                      <a:pt x="2001" y="275"/>
                      <a:pt x="1822" y="191"/>
                      <a:pt x="1739" y="60"/>
                    </a:cubicBezTo>
                    <a:lnTo>
                      <a:pt x="170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6" name="Google Shape;13546;p35"/>
              <p:cNvSpPr/>
              <p:nvPr/>
            </p:nvSpPr>
            <p:spPr>
              <a:xfrm>
                <a:off x="-3879086" y="2402394"/>
                <a:ext cx="3254246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40161" h="489" extrusionOk="0">
                    <a:moveTo>
                      <a:pt x="1668" y="0"/>
                    </a:moveTo>
                    <a:lnTo>
                      <a:pt x="1608" y="48"/>
                    </a:lnTo>
                    <a:cubicBezTo>
                      <a:pt x="1308" y="243"/>
                      <a:pt x="892" y="327"/>
                      <a:pt x="518" y="327"/>
                    </a:cubicBezTo>
                    <a:cubicBezTo>
                      <a:pt x="343" y="327"/>
                      <a:pt x="177" y="308"/>
                      <a:pt x="36" y="274"/>
                    </a:cubicBezTo>
                    <a:lnTo>
                      <a:pt x="1" y="429"/>
                    </a:lnTo>
                    <a:cubicBezTo>
                      <a:pt x="149" y="463"/>
                      <a:pt x="320" y="482"/>
                      <a:pt x="499" y="482"/>
                    </a:cubicBezTo>
                    <a:cubicBezTo>
                      <a:pt x="884" y="482"/>
                      <a:pt x="1307" y="397"/>
                      <a:pt x="1632" y="203"/>
                    </a:cubicBezTo>
                    <a:cubicBezTo>
                      <a:pt x="1739" y="322"/>
                      <a:pt x="1930" y="405"/>
                      <a:pt x="2168" y="453"/>
                    </a:cubicBezTo>
                    <a:cubicBezTo>
                      <a:pt x="2285" y="476"/>
                      <a:pt x="2418" y="488"/>
                      <a:pt x="2558" y="488"/>
                    </a:cubicBezTo>
                    <a:cubicBezTo>
                      <a:pt x="2932" y="488"/>
                      <a:pt x="3359" y="402"/>
                      <a:pt x="3680" y="203"/>
                    </a:cubicBezTo>
                    <a:cubicBezTo>
                      <a:pt x="3864" y="393"/>
                      <a:pt x="4224" y="488"/>
                      <a:pt x="4613" y="488"/>
                    </a:cubicBezTo>
                    <a:cubicBezTo>
                      <a:pt x="5001" y="488"/>
                      <a:pt x="5418" y="393"/>
                      <a:pt x="5716" y="203"/>
                    </a:cubicBezTo>
                    <a:cubicBezTo>
                      <a:pt x="5906" y="393"/>
                      <a:pt x="6272" y="488"/>
                      <a:pt x="6664" y="488"/>
                    </a:cubicBezTo>
                    <a:cubicBezTo>
                      <a:pt x="7055" y="488"/>
                      <a:pt x="7472" y="393"/>
                      <a:pt x="7764" y="203"/>
                    </a:cubicBezTo>
                    <a:cubicBezTo>
                      <a:pt x="7960" y="393"/>
                      <a:pt x="8326" y="488"/>
                      <a:pt x="8715" y="488"/>
                    </a:cubicBezTo>
                    <a:cubicBezTo>
                      <a:pt x="9103" y="488"/>
                      <a:pt x="9514" y="393"/>
                      <a:pt x="9800" y="203"/>
                    </a:cubicBezTo>
                    <a:cubicBezTo>
                      <a:pt x="10008" y="393"/>
                      <a:pt x="10380" y="488"/>
                      <a:pt x="10770" y="488"/>
                    </a:cubicBezTo>
                    <a:cubicBezTo>
                      <a:pt x="11160" y="488"/>
                      <a:pt x="11568" y="393"/>
                      <a:pt x="11847" y="203"/>
                    </a:cubicBezTo>
                    <a:cubicBezTo>
                      <a:pt x="12062" y="393"/>
                      <a:pt x="12437" y="488"/>
                      <a:pt x="12827" y="488"/>
                    </a:cubicBezTo>
                    <a:cubicBezTo>
                      <a:pt x="13217" y="488"/>
                      <a:pt x="13621" y="393"/>
                      <a:pt x="13895" y="203"/>
                    </a:cubicBezTo>
                    <a:cubicBezTo>
                      <a:pt x="14116" y="393"/>
                      <a:pt x="14494" y="488"/>
                      <a:pt x="14882" y="488"/>
                    </a:cubicBezTo>
                    <a:cubicBezTo>
                      <a:pt x="15270" y="488"/>
                      <a:pt x="15669" y="393"/>
                      <a:pt x="15931" y="203"/>
                    </a:cubicBezTo>
                    <a:cubicBezTo>
                      <a:pt x="16169" y="393"/>
                      <a:pt x="16550" y="488"/>
                      <a:pt x="16943" y="488"/>
                    </a:cubicBezTo>
                    <a:cubicBezTo>
                      <a:pt x="17324" y="488"/>
                      <a:pt x="17729" y="393"/>
                      <a:pt x="17979" y="203"/>
                    </a:cubicBezTo>
                    <a:cubicBezTo>
                      <a:pt x="18217" y="393"/>
                      <a:pt x="18604" y="488"/>
                      <a:pt x="18993" y="488"/>
                    </a:cubicBezTo>
                    <a:cubicBezTo>
                      <a:pt x="19381" y="488"/>
                      <a:pt x="19771" y="393"/>
                      <a:pt x="20015" y="203"/>
                    </a:cubicBezTo>
                    <a:cubicBezTo>
                      <a:pt x="20259" y="393"/>
                      <a:pt x="20655" y="488"/>
                      <a:pt x="21048" y="488"/>
                    </a:cubicBezTo>
                    <a:cubicBezTo>
                      <a:pt x="21441" y="488"/>
                      <a:pt x="21831" y="393"/>
                      <a:pt x="22063" y="203"/>
                    </a:cubicBezTo>
                    <a:cubicBezTo>
                      <a:pt x="22319" y="393"/>
                      <a:pt x="22715" y="488"/>
                      <a:pt x="23105" y="488"/>
                    </a:cubicBezTo>
                    <a:cubicBezTo>
                      <a:pt x="23495" y="488"/>
                      <a:pt x="23879" y="393"/>
                      <a:pt x="24111" y="203"/>
                    </a:cubicBezTo>
                    <a:cubicBezTo>
                      <a:pt x="24373" y="393"/>
                      <a:pt x="24772" y="488"/>
                      <a:pt x="25160" y="488"/>
                    </a:cubicBezTo>
                    <a:cubicBezTo>
                      <a:pt x="25549" y="488"/>
                      <a:pt x="25927" y="393"/>
                      <a:pt x="26147" y="203"/>
                    </a:cubicBezTo>
                    <a:cubicBezTo>
                      <a:pt x="26421" y="393"/>
                      <a:pt x="26825" y="488"/>
                      <a:pt x="27215" y="488"/>
                    </a:cubicBezTo>
                    <a:cubicBezTo>
                      <a:pt x="27605" y="488"/>
                      <a:pt x="27980" y="393"/>
                      <a:pt x="28195" y="203"/>
                    </a:cubicBezTo>
                    <a:cubicBezTo>
                      <a:pt x="28474" y="393"/>
                      <a:pt x="28882" y="488"/>
                      <a:pt x="29272" y="488"/>
                    </a:cubicBezTo>
                    <a:cubicBezTo>
                      <a:pt x="29662" y="488"/>
                      <a:pt x="30034" y="393"/>
                      <a:pt x="30243" y="203"/>
                    </a:cubicBezTo>
                    <a:cubicBezTo>
                      <a:pt x="30522" y="393"/>
                      <a:pt x="30933" y="488"/>
                      <a:pt x="31323" y="488"/>
                    </a:cubicBezTo>
                    <a:cubicBezTo>
                      <a:pt x="31713" y="488"/>
                      <a:pt x="32082" y="393"/>
                      <a:pt x="32279" y="203"/>
                    </a:cubicBezTo>
                    <a:cubicBezTo>
                      <a:pt x="32570" y="393"/>
                      <a:pt x="32987" y="488"/>
                      <a:pt x="33378" y="488"/>
                    </a:cubicBezTo>
                    <a:cubicBezTo>
                      <a:pt x="33770" y="488"/>
                      <a:pt x="34136" y="393"/>
                      <a:pt x="34326" y="203"/>
                    </a:cubicBezTo>
                    <a:cubicBezTo>
                      <a:pt x="34624" y="393"/>
                      <a:pt x="35041" y="488"/>
                      <a:pt x="35429" y="488"/>
                    </a:cubicBezTo>
                    <a:cubicBezTo>
                      <a:pt x="35818" y="488"/>
                      <a:pt x="36178" y="393"/>
                      <a:pt x="36362" y="203"/>
                    </a:cubicBezTo>
                    <a:cubicBezTo>
                      <a:pt x="36683" y="402"/>
                      <a:pt x="37110" y="488"/>
                      <a:pt x="37484" y="488"/>
                    </a:cubicBezTo>
                    <a:cubicBezTo>
                      <a:pt x="37624" y="488"/>
                      <a:pt x="37757" y="476"/>
                      <a:pt x="37874" y="453"/>
                    </a:cubicBezTo>
                    <a:cubicBezTo>
                      <a:pt x="38113" y="405"/>
                      <a:pt x="38303" y="322"/>
                      <a:pt x="38410" y="203"/>
                    </a:cubicBezTo>
                    <a:cubicBezTo>
                      <a:pt x="38732" y="382"/>
                      <a:pt x="39152" y="463"/>
                      <a:pt x="39537" y="463"/>
                    </a:cubicBezTo>
                    <a:cubicBezTo>
                      <a:pt x="39766" y="463"/>
                      <a:pt x="39983" y="435"/>
                      <a:pt x="40160" y="381"/>
                    </a:cubicBezTo>
                    <a:lnTo>
                      <a:pt x="40125" y="238"/>
                    </a:lnTo>
                    <a:cubicBezTo>
                      <a:pt x="39958" y="290"/>
                      <a:pt x="39753" y="316"/>
                      <a:pt x="39537" y="316"/>
                    </a:cubicBezTo>
                    <a:cubicBezTo>
                      <a:pt x="39152" y="316"/>
                      <a:pt x="38732" y="231"/>
                      <a:pt x="38434" y="48"/>
                    </a:cubicBezTo>
                    <a:lnTo>
                      <a:pt x="38375" y="0"/>
                    </a:lnTo>
                    <a:lnTo>
                      <a:pt x="38327" y="60"/>
                    </a:lnTo>
                    <a:cubicBezTo>
                      <a:pt x="38255" y="179"/>
                      <a:pt x="38077" y="262"/>
                      <a:pt x="37851" y="310"/>
                    </a:cubicBezTo>
                    <a:cubicBezTo>
                      <a:pt x="37736" y="332"/>
                      <a:pt x="37615" y="343"/>
                      <a:pt x="37491" y="343"/>
                    </a:cubicBezTo>
                    <a:cubicBezTo>
                      <a:pt x="37087" y="343"/>
                      <a:pt x="36662" y="230"/>
                      <a:pt x="36398" y="48"/>
                    </a:cubicBezTo>
                    <a:lnTo>
                      <a:pt x="36339" y="0"/>
                    </a:lnTo>
                    <a:lnTo>
                      <a:pt x="36291" y="60"/>
                    </a:lnTo>
                    <a:cubicBezTo>
                      <a:pt x="36156" y="247"/>
                      <a:pt x="35817" y="340"/>
                      <a:pt x="35441" y="340"/>
                    </a:cubicBezTo>
                    <a:cubicBezTo>
                      <a:pt x="35054" y="340"/>
                      <a:pt x="34628" y="241"/>
                      <a:pt x="34350" y="48"/>
                    </a:cubicBezTo>
                    <a:lnTo>
                      <a:pt x="34291" y="0"/>
                    </a:lnTo>
                    <a:lnTo>
                      <a:pt x="34255" y="60"/>
                    </a:lnTo>
                    <a:cubicBezTo>
                      <a:pt x="34108" y="247"/>
                      <a:pt x="33763" y="340"/>
                      <a:pt x="33387" y="340"/>
                    </a:cubicBezTo>
                    <a:cubicBezTo>
                      <a:pt x="33000" y="340"/>
                      <a:pt x="32580" y="241"/>
                      <a:pt x="32314" y="48"/>
                    </a:cubicBezTo>
                    <a:lnTo>
                      <a:pt x="32255" y="0"/>
                    </a:lnTo>
                    <a:lnTo>
                      <a:pt x="32207" y="60"/>
                    </a:lnTo>
                    <a:cubicBezTo>
                      <a:pt x="32055" y="247"/>
                      <a:pt x="31706" y="340"/>
                      <a:pt x="31332" y="340"/>
                    </a:cubicBezTo>
                    <a:cubicBezTo>
                      <a:pt x="30946" y="340"/>
                      <a:pt x="30532" y="241"/>
                      <a:pt x="30278" y="48"/>
                    </a:cubicBezTo>
                    <a:lnTo>
                      <a:pt x="30219" y="0"/>
                    </a:lnTo>
                    <a:lnTo>
                      <a:pt x="30171" y="60"/>
                    </a:lnTo>
                    <a:cubicBezTo>
                      <a:pt x="30007" y="247"/>
                      <a:pt x="29653" y="340"/>
                      <a:pt x="29277" y="340"/>
                    </a:cubicBezTo>
                    <a:cubicBezTo>
                      <a:pt x="28889" y="340"/>
                      <a:pt x="28478" y="241"/>
                      <a:pt x="28230" y="48"/>
                    </a:cubicBezTo>
                    <a:lnTo>
                      <a:pt x="28183" y="0"/>
                    </a:lnTo>
                    <a:lnTo>
                      <a:pt x="28135" y="60"/>
                    </a:lnTo>
                    <a:cubicBezTo>
                      <a:pt x="27965" y="247"/>
                      <a:pt x="27605" y="340"/>
                      <a:pt x="27227" y="340"/>
                    </a:cubicBezTo>
                    <a:cubicBezTo>
                      <a:pt x="26838" y="340"/>
                      <a:pt x="26430" y="241"/>
                      <a:pt x="26194" y="48"/>
                    </a:cubicBezTo>
                    <a:lnTo>
                      <a:pt x="26135" y="0"/>
                    </a:lnTo>
                    <a:lnTo>
                      <a:pt x="26087" y="60"/>
                    </a:lnTo>
                    <a:cubicBezTo>
                      <a:pt x="25911" y="247"/>
                      <a:pt x="25548" y="340"/>
                      <a:pt x="25171" y="340"/>
                    </a:cubicBezTo>
                    <a:cubicBezTo>
                      <a:pt x="24781" y="340"/>
                      <a:pt x="24376" y="241"/>
                      <a:pt x="24147" y="48"/>
                    </a:cubicBezTo>
                    <a:lnTo>
                      <a:pt x="24099" y="0"/>
                    </a:lnTo>
                    <a:lnTo>
                      <a:pt x="24051" y="60"/>
                    </a:lnTo>
                    <a:cubicBezTo>
                      <a:pt x="23864" y="247"/>
                      <a:pt x="23497" y="340"/>
                      <a:pt x="23121" y="340"/>
                    </a:cubicBezTo>
                    <a:cubicBezTo>
                      <a:pt x="22733" y="340"/>
                      <a:pt x="22334" y="241"/>
                      <a:pt x="22111" y="48"/>
                    </a:cubicBezTo>
                    <a:lnTo>
                      <a:pt x="22063" y="0"/>
                    </a:lnTo>
                    <a:lnTo>
                      <a:pt x="22015" y="48"/>
                    </a:lnTo>
                    <a:cubicBezTo>
                      <a:pt x="21813" y="244"/>
                      <a:pt x="21432" y="343"/>
                      <a:pt x="21049" y="343"/>
                    </a:cubicBezTo>
                    <a:cubicBezTo>
                      <a:pt x="20667" y="343"/>
                      <a:pt x="20283" y="244"/>
                      <a:pt x="20075" y="48"/>
                    </a:cubicBezTo>
                    <a:lnTo>
                      <a:pt x="20015" y="0"/>
                    </a:lnTo>
                    <a:lnTo>
                      <a:pt x="19967" y="48"/>
                    </a:lnTo>
                    <a:cubicBezTo>
                      <a:pt x="19758" y="240"/>
                      <a:pt x="19369" y="338"/>
                      <a:pt x="18984" y="338"/>
                    </a:cubicBezTo>
                    <a:cubicBezTo>
                      <a:pt x="18604" y="338"/>
                      <a:pt x="18228" y="243"/>
                      <a:pt x="18027" y="48"/>
                    </a:cubicBezTo>
                    <a:lnTo>
                      <a:pt x="17979" y="0"/>
                    </a:lnTo>
                    <a:lnTo>
                      <a:pt x="17932" y="48"/>
                    </a:lnTo>
                    <a:cubicBezTo>
                      <a:pt x="17708" y="241"/>
                      <a:pt x="17309" y="340"/>
                      <a:pt x="16921" y="340"/>
                    </a:cubicBezTo>
                    <a:cubicBezTo>
                      <a:pt x="16545" y="340"/>
                      <a:pt x="16178" y="247"/>
                      <a:pt x="15991" y="60"/>
                    </a:cubicBezTo>
                    <a:lnTo>
                      <a:pt x="15943" y="0"/>
                    </a:lnTo>
                    <a:lnTo>
                      <a:pt x="15896" y="48"/>
                    </a:lnTo>
                    <a:cubicBezTo>
                      <a:pt x="15666" y="241"/>
                      <a:pt x="15261" y="340"/>
                      <a:pt x="14871" y="340"/>
                    </a:cubicBezTo>
                    <a:cubicBezTo>
                      <a:pt x="14494" y="340"/>
                      <a:pt x="14131" y="247"/>
                      <a:pt x="13955" y="60"/>
                    </a:cubicBezTo>
                    <a:lnTo>
                      <a:pt x="13907" y="0"/>
                    </a:lnTo>
                    <a:lnTo>
                      <a:pt x="13848" y="48"/>
                    </a:lnTo>
                    <a:cubicBezTo>
                      <a:pt x="13612" y="241"/>
                      <a:pt x="13204" y="340"/>
                      <a:pt x="12815" y="340"/>
                    </a:cubicBezTo>
                    <a:cubicBezTo>
                      <a:pt x="12437" y="340"/>
                      <a:pt x="12077" y="247"/>
                      <a:pt x="11907" y="60"/>
                    </a:cubicBezTo>
                    <a:lnTo>
                      <a:pt x="11859" y="0"/>
                    </a:lnTo>
                    <a:lnTo>
                      <a:pt x="11812" y="48"/>
                    </a:lnTo>
                    <a:cubicBezTo>
                      <a:pt x="11564" y="241"/>
                      <a:pt x="11150" y="340"/>
                      <a:pt x="10761" y="340"/>
                    </a:cubicBezTo>
                    <a:cubicBezTo>
                      <a:pt x="10384" y="340"/>
                      <a:pt x="10029" y="247"/>
                      <a:pt x="9871" y="60"/>
                    </a:cubicBezTo>
                    <a:lnTo>
                      <a:pt x="9823" y="0"/>
                    </a:lnTo>
                    <a:lnTo>
                      <a:pt x="9764" y="48"/>
                    </a:lnTo>
                    <a:cubicBezTo>
                      <a:pt x="9510" y="241"/>
                      <a:pt x="9096" y="340"/>
                      <a:pt x="8710" y="340"/>
                    </a:cubicBezTo>
                    <a:cubicBezTo>
                      <a:pt x="8336" y="340"/>
                      <a:pt x="7987" y="247"/>
                      <a:pt x="7835" y="60"/>
                    </a:cubicBezTo>
                    <a:lnTo>
                      <a:pt x="7787" y="0"/>
                    </a:lnTo>
                    <a:lnTo>
                      <a:pt x="7728" y="48"/>
                    </a:lnTo>
                    <a:cubicBezTo>
                      <a:pt x="7462" y="241"/>
                      <a:pt x="7042" y="340"/>
                      <a:pt x="6655" y="340"/>
                    </a:cubicBezTo>
                    <a:cubicBezTo>
                      <a:pt x="6279" y="340"/>
                      <a:pt x="5934" y="247"/>
                      <a:pt x="5787" y="60"/>
                    </a:cubicBezTo>
                    <a:lnTo>
                      <a:pt x="5740" y="0"/>
                    </a:lnTo>
                    <a:lnTo>
                      <a:pt x="5692" y="48"/>
                    </a:lnTo>
                    <a:cubicBezTo>
                      <a:pt x="5414" y="241"/>
                      <a:pt x="4988" y="340"/>
                      <a:pt x="4601" y="340"/>
                    </a:cubicBezTo>
                    <a:cubicBezTo>
                      <a:pt x="4226" y="340"/>
                      <a:pt x="3886" y="247"/>
                      <a:pt x="3751" y="60"/>
                    </a:cubicBezTo>
                    <a:lnTo>
                      <a:pt x="3704" y="0"/>
                    </a:lnTo>
                    <a:lnTo>
                      <a:pt x="3644" y="48"/>
                    </a:lnTo>
                    <a:cubicBezTo>
                      <a:pt x="3380" y="230"/>
                      <a:pt x="2955" y="343"/>
                      <a:pt x="2551" y="343"/>
                    </a:cubicBezTo>
                    <a:cubicBezTo>
                      <a:pt x="2428" y="343"/>
                      <a:pt x="2306" y="332"/>
                      <a:pt x="2191" y="310"/>
                    </a:cubicBezTo>
                    <a:cubicBezTo>
                      <a:pt x="1965" y="262"/>
                      <a:pt x="1787" y="179"/>
                      <a:pt x="1703" y="60"/>
                    </a:cubicBezTo>
                    <a:lnTo>
                      <a:pt x="16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7" name="Google Shape;13547;p35"/>
              <p:cNvSpPr/>
              <p:nvPr/>
            </p:nvSpPr>
            <p:spPr>
              <a:xfrm>
                <a:off x="-3841407" y="2317474"/>
                <a:ext cx="3180833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39255" h="489" extrusionOk="0">
                    <a:moveTo>
                      <a:pt x="37493" y="1"/>
                    </a:moveTo>
                    <a:lnTo>
                      <a:pt x="37445" y="72"/>
                    </a:lnTo>
                    <a:cubicBezTo>
                      <a:pt x="37323" y="246"/>
                      <a:pt x="37000" y="333"/>
                      <a:pt x="36638" y="333"/>
                    </a:cubicBezTo>
                    <a:cubicBezTo>
                      <a:pt x="36257" y="333"/>
                      <a:pt x="35833" y="237"/>
                      <a:pt x="35552" y="48"/>
                    </a:cubicBezTo>
                    <a:lnTo>
                      <a:pt x="35493" y="12"/>
                    </a:lnTo>
                    <a:lnTo>
                      <a:pt x="35457" y="60"/>
                    </a:lnTo>
                    <a:cubicBezTo>
                      <a:pt x="35322" y="242"/>
                      <a:pt x="34989" y="331"/>
                      <a:pt x="34622" y="331"/>
                    </a:cubicBezTo>
                    <a:cubicBezTo>
                      <a:pt x="34244" y="331"/>
                      <a:pt x="33830" y="236"/>
                      <a:pt x="33564" y="48"/>
                    </a:cubicBezTo>
                    <a:lnTo>
                      <a:pt x="33504" y="12"/>
                    </a:lnTo>
                    <a:lnTo>
                      <a:pt x="33457" y="60"/>
                    </a:lnTo>
                    <a:cubicBezTo>
                      <a:pt x="33316" y="242"/>
                      <a:pt x="32980" y="331"/>
                      <a:pt x="32613" y="331"/>
                    </a:cubicBezTo>
                    <a:cubicBezTo>
                      <a:pt x="32234" y="331"/>
                      <a:pt x="31824" y="236"/>
                      <a:pt x="31564" y="48"/>
                    </a:cubicBezTo>
                    <a:lnTo>
                      <a:pt x="31516" y="12"/>
                    </a:lnTo>
                    <a:lnTo>
                      <a:pt x="31468" y="60"/>
                    </a:lnTo>
                    <a:cubicBezTo>
                      <a:pt x="31316" y="242"/>
                      <a:pt x="30974" y="331"/>
                      <a:pt x="30607" y="331"/>
                    </a:cubicBezTo>
                    <a:cubicBezTo>
                      <a:pt x="30228" y="331"/>
                      <a:pt x="29823" y="236"/>
                      <a:pt x="29575" y="48"/>
                    </a:cubicBezTo>
                    <a:lnTo>
                      <a:pt x="29516" y="12"/>
                    </a:lnTo>
                    <a:lnTo>
                      <a:pt x="29468" y="60"/>
                    </a:lnTo>
                    <a:cubicBezTo>
                      <a:pt x="29309" y="237"/>
                      <a:pt x="28959" y="327"/>
                      <a:pt x="28589" y="327"/>
                    </a:cubicBezTo>
                    <a:cubicBezTo>
                      <a:pt x="28212" y="327"/>
                      <a:pt x="27815" y="234"/>
                      <a:pt x="27575" y="48"/>
                    </a:cubicBezTo>
                    <a:lnTo>
                      <a:pt x="27527" y="12"/>
                    </a:lnTo>
                    <a:lnTo>
                      <a:pt x="27480" y="60"/>
                    </a:lnTo>
                    <a:cubicBezTo>
                      <a:pt x="27314" y="237"/>
                      <a:pt x="26959" y="327"/>
                      <a:pt x="26587" y="327"/>
                    </a:cubicBezTo>
                    <a:cubicBezTo>
                      <a:pt x="26209" y="327"/>
                      <a:pt x="25815" y="234"/>
                      <a:pt x="25587" y="48"/>
                    </a:cubicBezTo>
                    <a:lnTo>
                      <a:pt x="25539" y="12"/>
                    </a:lnTo>
                    <a:lnTo>
                      <a:pt x="25491" y="60"/>
                    </a:lnTo>
                    <a:cubicBezTo>
                      <a:pt x="25314" y="237"/>
                      <a:pt x="24956" y="327"/>
                      <a:pt x="24585" y="327"/>
                    </a:cubicBezTo>
                    <a:cubicBezTo>
                      <a:pt x="24209" y="327"/>
                      <a:pt x="23820" y="234"/>
                      <a:pt x="23598" y="48"/>
                    </a:cubicBezTo>
                    <a:lnTo>
                      <a:pt x="23539" y="12"/>
                    </a:lnTo>
                    <a:lnTo>
                      <a:pt x="23491" y="60"/>
                    </a:lnTo>
                    <a:cubicBezTo>
                      <a:pt x="23308" y="237"/>
                      <a:pt x="22946" y="327"/>
                      <a:pt x="22576" y="327"/>
                    </a:cubicBezTo>
                    <a:cubicBezTo>
                      <a:pt x="22200" y="327"/>
                      <a:pt x="21814" y="234"/>
                      <a:pt x="21598" y="48"/>
                    </a:cubicBezTo>
                    <a:lnTo>
                      <a:pt x="21550" y="12"/>
                    </a:lnTo>
                    <a:lnTo>
                      <a:pt x="21503" y="60"/>
                    </a:lnTo>
                    <a:cubicBezTo>
                      <a:pt x="21308" y="237"/>
                      <a:pt x="20940" y="327"/>
                      <a:pt x="20570" y="327"/>
                    </a:cubicBezTo>
                    <a:cubicBezTo>
                      <a:pt x="20193" y="327"/>
                      <a:pt x="19814" y="234"/>
                      <a:pt x="19610" y="48"/>
                    </a:cubicBezTo>
                    <a:lnTo>
                      <a:pt x="19550" y="12"/>
                    </a:lnTo>
                    <a:lnTo>
                      <a:pt x="19502" y="48"/>
                    </a:lnTo>
                    <a:cubicBezTo>
                      <a:pt x="19298" y="234"/>
                      <a:pt x="18919" y="327"/>
                      <a:pt x="18542" y="327"/>
                    </a:cubicBezTo>
                    <a:cubicBezTo>
                      <a:pt x="18172" y="327"/>
                      <a:pt x="17804" y="237"/>
                      <a:pt x="17609" y="60"/>
                    </a:cubicBezTo>
                    <a:lnTo>
                      <a:pt x="17562" y="12"/>
                    </a:lnTo>
                    <a:lnTo>
                      <a:pt x="17514" y="48"/>
                    </a:lnTo>
                    <a:cubicBezTo>
                      <a:pt x="17298" y="234"/>
                      <a:pt x="16913" y="327"/>
                      <a:pt x="16536" y="327"/>
                    </a:cubicBezTo>
                    <a:cubicBezTo>
                      <a:pt x="16166" y="327"/>
                      <a:pt x="15804" y="237"/>
                      <a:pt x="15621" y="60"/>
                    </a:cubicBezTo>
                    <a:lnTo>
                      <a:pt x="15573" y="12"/>
                    </a:lnTo>
                    <a:lnTo>
                      <a:pt x="15514" y="48"/>
                    </a:lnTo>
                    <a:cubicBezTo>
                      <a:pt x="15292" y="234"/>
                      <a:pt x="14903" y="327"/>
                      <a:pt x="14527" y="327"/>
                    </a:cubicBezTo>
                    <a:cubicBezTo>
                      <a:pt x="14157" y="327"/>
                      <a:pt x="13798" y="237"/>
                      <a:pt x="13621" y="60"/>
                    </a:cubicBezTo>
                    <a:lnTo>
                      <a:pt x="13573" y="12"/>
                    </a:lnTo>
                    <a:lnTo>
                      <a:pt x="13526" y="48"/>
                    </a:lnTo>
                    <a:cubicBezTo>
                      <a:pt x="13297" y="234"/>
                      <a:pt x="12903" y="327"/>
                      <a:pt x="12525" y="327"/>
                    </a:cubicBezTo>
                    <a:cubicBezTo>
                      <a:pt x="12153" y="327"/>
                      <a:pt x="11798" y="237"/>
                      <a:pt x="11632" y="60"/>
                    </a:cubicBezTo>
                    <a:lnTo>
                      <a:pt x="11585" y="12"/>
                    </a:lnTo>
                    <a:lnTo>
                      <a:pt x="11537" y="48"/>
                    </a:lnTo>
                    <a:cubicBezTo>
                      <a:pt x="11297" y="234"/>
                      <a:pt x="10900" y="327"/>
                      <a:pt x="10523" y="327"/>
                    </a:cubicBezTo>
                    <a:cubicBezTo>
                      <a:pt x="10153" y="327"/>
                      <a:pt x="9804" y="237"/>
                      <a:pt x="9644" y="60"/>
                    </a:cubicBezTo>
                    <a:lnTo>
                      <a:pt x="9596" y="12"/>
                    </a:lnTo>
                    <a:lnTo>
                      <a:pt x="9537" y="48"/>
                    </a:lnTo>
                    <a:cubicBezTo>
                      <a:pt x="9289" y="236"/>
                      <a:pt x="8884" y="331"/>
                      <a:pt x="8505" y="331"/>
                    </a:cubicBezTo>
                    <a:cubicBezTo>
                      <a:pt x="8139" y="331"/>
                      <a:pt x="7796" y="242"/>
                      <a:pt x="7644" y="60"/>
                    </a:cubicBezTo>
                    <a:lnTo>
                      <a:pt x="7596" y="12"/>
                    </a:lnTo>
                    <a:lnTo>
                      <a:pt x="7549" y="48"/>
                    </a:lnTo>
                    <a:cubicBezTo>
                      <a:pt x="7288" y="236"/>
                      <a:pt x="6878" y="331"/>
                      <a:pt x="6499" y="331"/>
                    </a:cubicBezTo>
                    <a:cubicBezTo>
                      <a:pt x="6133" y="331"/>
                      <a:pt x="5796" y="242"/>
                      <a:pt x="5656" y="60"/>
                    </a:cubicBezTo>
                    <a:lnTo>
                      <a:pt x="5608" y="12"/>
                    </a:lnTo>
                    <a:lnTo>
                      <a:pt x="5548" y="48"/>
                    </a:lnTo>
                    <a:cubicBezTo>
                      <a:pt x="5282" y="236"/>
                      <a:pt x="4869" y="331"/>
                      <a:pt x="4490" y="331"/>
                    </a:cubicBezTo>
                    <a:cubicBezTo>
                      <a:pt x="4123" y="331"/>
                      <a:pt x="3790" y="242"/>
                      <a:pt x="3655" y="60"/>
                    </a:cubicBezTo>
                    <a:lnTo>
                      <a:pt x="3620" y="12"/>
                    </a:lnTo>
                    <a:lnTo>
                      <a:pt x="3560" y="48"/>
                    </a:lnTo>
                    <a:cubicBezTo>
                      <a:pt x="3279" y="237"/>
                      <a:pt x="2855" y="333"/>
                      <a:pt x="2474" y="333"/>
                    </a:cubicBezTo>
                    <a:cubicBezTo>
                      <a:pt x="2112" y="333"/>
                      <a:pt x="1789" y="246"/>
                      <a:pt x="1667" y="72"/>
                    </a:cubicBezTo>
                    <a:lnTo>
                      <a:pt x="1619" y="12"/>
                    </a:lnTo>
                    <a:lnTo>
                      <a:pt x="1560" y="48"/>
                    </a:lnTo>
                    <a:cubicBezTo>
                      <a:pt x="1271" y="238"/>
                      <a:pt x="855" y="319"/>
                      <a:pt x="485" y="319"/>
                    </a:cubicBezTo>
                    <a:cubicBezTo>
                      <a:pt x="322" y="319"/>
                      <a:pt x="167" y="304"/>
                      <a:pt x="36" y="274"/>
                    </a:cubicBezTo>
                    <a:lnTo>
                      <a:pt x="0" y="417"/>
                    </a:lnTo>
                    <a:cubicBezTo>
                      <a:pt x="146" y="452"/>
                      <a:pt x="315" y="470"/>
                      <a:pt x="493" y="470"/>
                    </a:cubicBezTo>
                    <a:cubicBezTo>
                      <a:pt x="866" y="470"/>
                      <a:pt x="1277" y="389"/>
                      <a:pt x="1584" y="203"/>
                    </a:cubicBezTo>
                    <a:cubicBezTo>
                      <a:pt x="1762" y="388"/>
                      <a:pt x="2113" y="480"/>
                      <a:pt x="2494" y="480"/>
                    </a:cubicBezTo>
                    <a:cubicBezTo>
                      <a:pt x="2875" y="480"/>
                      <a:pt x="3286" y="388"/>
                      <a:pt x="3584" y="203"/>
                    </a:cubicBezTo>
                    <a:cubicBezTo>
                      <a:pt x="3768" y="388"/>
                      <a:pt x="4123" y="480"/>
                      <a:pt x="4504" y="480"/>
                    </a:cubicBezTo>
                    <a:cubicBezTo>
                      <a:pt x="4885" y="480"/>
                      <a:pt x="5292" y="388"/>
                      <a:pt x="5584" y="203"/>
                    </a:cubicBezTo>
                    <a:cubicBezTo>
                      <a:pt x="5775" y="388"/>
                      <a:pt x="6129" y="480"/>
                      <a:pt x="6507" y="480"/>
                    </a:cubicBezTo>
                    <a:cubicBezTo>
                      <a:pt x="6885" y="480"/>
                      <a:pt x="7287" y="388"/>
                      <a:pt x="7572" y="203"/>
                    </a:cubicBezTo>
                    <a:cubicBezTo>
                      <a:pt x="7769" y="388"/>
                      <a:pt x="8129" y="480"/>
                      <a:pt x="8510" y="480"/>
                    </a:cubicBezTo>
                    <a:cubicBezTo>
                      <a:pt x="8891" y="480"/>
                      <a:pt x="9293" y="388"/>
                      <a:pt x="9573" y="203"/>
                    </a:cubicBezTo>
                    <a:cubicBezTo>
                      <a:pt x="9775" y="388"/>
                      <a:pt x="10138" y="480"/>
                      <a:pt x="10519" y="480"/>
                    </a:cubicBezTo>
                    <a:cubicBezTo>
                      <a:pt x="10900" y="480"/>
                      <a:pt x="11299" y="388"/>
                      <a:pt x="11573" y="203"/>
                    </a:cubicBezTo>
                    <a:cubicBezTo>
                      <a:pt x="11781" y="388"/>
                      <a:pt x="12147" y="480"/>
                      <a:pt x="12527" y="480"/>
                    </a:cubicBezTo>
                    <a:cubicBezTo>
                      <a:pt x="12906" y="480"/>
                      <a:pt x="13299" y="388"/>
                      <a:pt x="13561" y="203"/>
                    </a:cubicBezTo>
                    <a:cubicBezTo>
                      <a:pt x="13782" y="388"/>
                      <a:pt x="14154" y="480"/>
                      <a:pt x="14535" y="480"/>
                    </a:cubicBezTo>
                    <a:cubicBezTo>
                      <a:pt x="14916" y="480"/>
                      <a:pt x="15306" y="388"/>
                      <a:pt x="15562" y="203"/>
                    </a:cubicBezTo>
                    <a:cubicBezTo>
                      <a:pt x="15788" y="388"/>
                      <a:pt x="16163" y="480"/>
                      <a:pt x="16544" y="480"/>
                    </a:cubicBezTo>
                    <a:cubicBezTo>
                      <a:pt x="16925" y="480"/>
                      <a:pt x="17312" y="388"/>
                      <a:pt x="17562" y="203"/>
                    </a:cubicBezTo>
                    <a:cubicBezTo>
                      <a:pt x="17794" y="388"/>
                      <a:pt x="18172" y="480"/>
                      <a:pt x="18553" y="480"/>
                    </a:cubicBezTo>
                    <a:cubicBezTo>
                      <a:pt x="18934" y="480"/>
                      <a:pt x="19318" y="388"/>
                      <a:pt x="19562" y="203"/>
                    </a:cubicBezTo>
                    <a:cubicBezTo>
                      <a:pt x="19800" y="388"/>
                      <a:pt x="20181" y="480"/>
                      <a:pt x="20561" y="480"/>
                    </a:cubicBezTo>
                    <a:cubicBezTo>
                      <a:pt x="20940" y="480"/>
                      <a:pt x="21318" y="388"/>
                      <a:pt x="21550" y="203"/>
                    </a:cubicBezTo>
                    <a:cubicBezTo>
                      <a:pt x="21800" y="388"/>
                      <a:pt x="22187" y="480"/>
                      <a:pt x="22568" y="480"/>
                    </a:cubicBezTo>
                    <a:cubicBezTo>
                      <a:pt x="22949" y="480"/>
                      <a:pt x="23324" y="388"/>
                      <a:pt x="23551" y="203"/>
                    </a:cubicBezTo>
                    <a:cubicBezTo>
                      <a:pt x="23807" y="388"/>
                      <a:pt x="24197" y="480"/>
                      <a:pt x="24578" y="480"/>
                    </a:cubicBezTo>
                    <a:cubicBezTo>
                      <a:pt x="24959" y="480"/>
                      <a:pt x="25331" y="388"/>
                      <a:pt x="25551" y="203"/>
                    </a:cubicBezTo>
                    <a:cubicBezTo>
                      <a:pt x="25813" y="388"/>
                      <a:pt x="26206" y="480"/>
                      <a:pt x="26585" y="480"/>
                    </a:cubicBezTo>
                    <a:cubicBezTo>
                      <a:pt x="26965" y="480"/>
                      <a:pt x="27331" y="388"/>
                      <a:pt x="27539" y="203"/>
                    </a:cubicBezTo>
                    <a:cubicBezTo>
                      <a:pt x="27813" y="388"/>
                      <a:pt x="28212" y="480"/>
                      <a:pt x="28593" y="480"/>
                    </a:cubicBezTo>
                    <a:cubicBezTo>
                      <a:pt x="28974" y="480"/>
                      <a:pt x="29337" y="388"/>
                      <a:pt x="29539" y="203"/>
                    </a:cubicBezTo>
                    <a:cubicBezTo>
                      <a:pt x="29819" y="388"/>
                      <a:pt x="30221" y="480"/>
                      <a:pt x="30602" y="480"/>
                    </a:cubicBezTo>
                    <a:cubicBezTo>
                      <a:pt x="30983" y="480"/>
                      <a:pt x="31343" y="388"/>
                      <a:pt x="31540" y="203"/>
                    </a:cubicBezTo>
                    <a:cubicBezTo>
                      <a:pt x="31819" y="388"/>
                      <a:pt x="32221" y="480"/>
                      <a:pt x="32601" y="480"/>
                    </a:cubicBezTo>
                    <a:cubicBezTo>
                      <a:pt x="32980" y="480"/>
                      <a:pt x="33338" y="388"/>
                      <a:pt x="33528" y="203"/>
                    </a:cubicBezTo>
                    <a:cubicBezTo>
                      <a:pt x="33820" y="388"/>
                      <a:pt x="34228" y="480"/>
                      <a:pt x="34609" y="480"/>
                    </a:cubicBezTo>
                    <a:cubicBezTo>
                      <a:pt x="34990" y="480"/>
                      <a:pt x="35344" y="388"/>
                      <a:pt x="35528" y="203"/>
                    </a:cubicBezTo>
                    <a:cubicBezTo>
                      <a:pt x="35828" y="389"/>
                      <a:pt x="36240" y="481"/>
                      <a:pt x="36621" y="481"/>
                    </a:cubicBezTo>
                    <a:cubicBezTo>
                      <a:pt x="36995" y="481"/>
                      <a:pt x="37339" y="392"/>
                      <a:pt x="37517" y="215"/>
                    </a:cubicBezTo>
                    <a:cubicBezTo>
                      <a:pt x="37790" y="405"/>
                      <a:pt x="38171" y="489"/>
                      <a:pt x="38529" y="489"/>
                    </a:cubicBezTo>
                    <a:cubicBezTo>
                      <a:pt x="38791" y="489"/>
                      <a:pt x="39041" y="441"/>
                      <a:pt x="39255" y="370"/>
                    </a:cubicBezTo>
                    <a:lnTo>
                      <a:pt x="39207" y="227"/>
                    </a:lnTo>
                    <a:cubicBezTo>
                      <a:pt x="39009" y="299"/>
                      <a:pt x="38769" y="341"/>
                      <a:pt x="38525" y="341"/>
                    </a:cubicBezTo>
                    <a:cubicBezTo>
                      <a:pt x="38170" y="341"/>
                      <a:pt x="37807" y="253"/>
                      <a:pt x="37552" y="48"/>
                    </a:cubicBezTo>
                    <a:lnTo>
                      <a:pt x="3749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8" name="Google Shape;13548;p35"/>
              <p:cNvSpPr/>
              <p:nvPr/>
            </p:nvSpPr>
            <p:spPr>
              <a:xfrm>
                <a:off x="-3957199" y="2262455"/>
                <a:ext cx="282714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489" h="7907" extrusionOk="0">
                    <a:moveTo>
                      <a:pt x="3346" y="1"/>
                    </a:moveTo>
                    <a:cubicBezTo>
                      <a:pt x="3263" y="1"/>
                      <a:pt x="3167" y="49"/>
                      <a:pt x="3155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405" y="7764"/>
                    </a:cubicBezTo>
                    <a:lnTo>
                      <a:pt x="3465" y="108"/>
                    </a:lnTo>
                    <a:cubicBezTo>
                      <a:pt x="3489" y="49"/>
                      <a:pt x="3441" y="1"/>
                      <a:pt x="33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9" name="Google Shape;13549;p35"/>
              <p:cNvSpPr/>
              <p:nvPr/>
            </p:nvSpPr>
            <p:spPr>
              <a:xfrm>
                <a:off x="-3770020" y="2262455"/>
                <a:ext cx="25475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7907" extrusionOk="0">
                    <a:moveTo>
                      <a:pt x="2989" y="1"/>
                    </a:moveTo>
                    <a:cubicBezTo>
                      <a:pt x="2905" y="1"/>
                      <a:pt x="2822" y="49"/>
                      <a:pt x="2798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393" y="7764"/>
                    </a:cubicBezTo>
                    <a:lnTo>
                      <a:pt x="3120" y="108"/>
                    </a:lnTo>
                    <a:cubicBezTo>
                      <a:pt x="3143" y="49"/>
                      <a:pt x="3084" y="1"/>
                      <a:pt x="300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0" name="Google Shape;13550;p35"/>
              <p:cNvSpPr/>
              <p:nvPr/>
            </p:nvSpPr>
            <p:spPr>
              <a:xfrm>
                <a:off x="-3583813" y="2262455"/>
                <a:ext cx="22672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798" h="7907" extrusionOk="0">
                    <a:moveTo>
                      <a:pt x="2655" y="1"/>
                    </a:moveTo>
                    <a:cubicBezTo>
                      <a:pt x="2560" y="1"/>
                      <a:pt x="2477" y="49"/>
                      <a:pt x="2465" y="108"/>
                    </a:cubicBezTo>
                    <a:lnTo>
                      <a:pt x="24" y="7764"/>
                    </a:lnTo>
                    <a:cubicBezTo>
                      <a:pt x="0" y="7847"/>
                      <a:pt x="71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1" y="7847"/>
                      <a:pt x="405" y="7764"/>
                    </a:cubicBezTo>
                    <a:lnTo>
                      <a:pt x="2786" y="108"/>
                    </a:lnTo>
                    <a:cubicBezTo>
                      <a:pt x="2798" y="49"/>
                      <a:pt x="2738" y="1"/>
                      <a:pt x="26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1" name="Google Shape;13551;p35"/>
              <p:cNvSpPr/>
              <p:nvPr/>
            </p:nvSpPr>
            <p:spPr>
              <a:xfrm>
                <a:off x="-3396714" y="2262455"/>
                <a:ext cx="19884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7907" extrusionOk="0">
                    <a:moveTo>
                      <a:pt x="2299" y="1"/>
                    </a:moveTo>
                    <a:cubicBezTo>
                      <a:pt x="2215" y="1"/>
                      <a:pt x="2132" y="49"/>
                      <a:pt x="2120" y="108"/>
                    </a:cubicBezTo>
                    <a:lnTo>
                      <a:pt x="25" y="7764"/>
                    </a:lnTo>
                    <a:cubicBezTo>
                      <a:pt x="1" y="7847"/>
                      <a:pt x="72" y="7907"/>
                      <a:pt x="168" y="7907"/>
                    </a:cubicBezTo>
                    <a:lnTo>
                      <a:pt x="179" y="7907"/>
                    </a:lnTo>
                    <a:cubicBezTo>
                      <a:pt x="275" y="7907"/>
                      <a:pt x="382" y="7847"/>
                      <a:pt x="394" y="7764"/>
                    </a:cubicBezTo>
                    <a:lnTo>
                      <a:pt x="2442" y="108"/>
                    </a:lnTo>
                    <a:cubicBezTo>
                      <a:pt x="2454" y="49"/>
                      <a:pt x="2394" y="1"/>
                      <a:pt x="22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2" name="Google Shape;13552;p35"/>
              <p:cNvSpPr/>
              <p:nvPr/>
            </p:nvSpPr>
            <p:spPr>
              <a:xfrm>
                <a:off x="-3209535" y="2262455"/>
                <a:ext cx="169920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7907" extrusionOk="0">
                    <a:moveTo>
                      <a:pt x="1953" y="1"/>
                    </a:moveTo>
                    <a:cubicBezTo>
                      <a:pt x="1858" y="1"/>
                      <a:pt x="1775" y="49"/>
                      <a:pt x="1763" y="108"/>
                    </a:cubicBezTo>
                    <a:lnTo>
                      <a:pt x="13" y="7764"/>
                    </a:lnTo>
                    <a:cubicBezTo>
                      <a:pt x="1" y="7847"/>
                      <a:pt x="72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2" y="7847"/>
                      <a:pt x="394" y="7764"/>
                    </a:cubicBezTo>
                    <a:lnTo>
                      <a:pt x="2084" y="108"/>
                    </a:lnTo>
                    <a:cubicBezTo>
                      <a:pt x="2096" y="49"/>
                      <a:pt x="2037" y="1"/>
                      <a:pt x="19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3" name="Google Shape;13553;p35"/>
              <p:cNvSpPr/>
              <p:nvPr/>
            </p:nvSpPr>
            <p:spPr>
              <a:xfrm>
                <a:off x="-3022356" y="2262455"/>
                <a:ext cx="141884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7907" extrusionOk="0">
                    <a:moveTo>
                      <a:pt x="1596" y="1"/>
                    </a:moveTo>
                    <a:cubicBezTo>
                      <a:pt x="1513" y="1"/>
                      <a:pt x="1429" y="49"/>
                      <a:pt x="1417" y="108"/>
                    </a:cubicBezTo>
                    <a:lnTo>
                      <a:pt x="12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74" y="7907"/>
                      <a:pt x="370" y="7847"/>
                      <a:pt x="393" y="7764"/>
                    </a:cubicBezTo>
                    <a:lnTo>
                      <a:pt x="1739" y="108"/>
                    </a:lnTo>
                    <a:cubicBezTo>
                      <a:pt x="1751" y="49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4" name="Google Shape;13554;p35"/>
              <p:cNvSpPr/>
              <p:nvPr/>
            </p:nvSpPr>
            <p:spPr>
              <a:xfrm>
                <a:off x="-2835176" y="2262455"/>
                <a:ext cx="11295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239" y="1"/>
                    </a:moveTo>
                    <a:cubicBezTo>
                      <a:pt x="1155" y="1"/>
                      <a:pt x="1072" y="49"/>
                      <a:pt x="1072" y="108"/>
                    </a:cubicBezTo>
                    <a:lnTo>
                      <a:pt x="0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86" y="7907"/>
                      <a:pt x="369" y="7847"/>
                      <a:pt x="381" y="7764"/>
                    </a:cubicBezTo>
                    <a:lnTo>
                      <a:pt x="1393" y="108"/>
                    </a:lnTo>
                    <a:cubicBezTo>
                      <a:pt x="1393" y="49"/>
                      <a:pt x="1334" y="1"/>
                      <a:pt x="12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5" name="Google Shape;13555;p35"/>
              <p:cNvSpPr/>
              <p:nvPr/>
            </p:nvSpPr>
            <p:spPr>
              <a:xfrm>
                <a:off x="-2648969" y="2262455"/>
                <a:ext cx="858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7907" extrusionOk="0">
                    <a:moveTo>
                      <a:pt x="905" y="1"/>
                    </a:moveTo>
                    <a:cubicBezTo>
                      <a:pt x="810" y="1"/>
                      <a:pt x="738" y="49"/>
                      <a:pt x="738" y="108"/>
                    </a:cubicBezTo>
                    <a:lnTo>
                      <a:pt x="12" y="7764"/>
                    </a:lnTo>
                    <a:cubicBezTo>
                      <a:pt x="0" y="7847"/>
                      <a:pt x="84" y="7907"/>
                      <a:pt x="191" y="7907"/>
                    </a:cubicBezTo>
                    <a:cubicBezTo>
                      <a:pt x="298" y="7907"/>
                      <a:pt x="381" y="7847"/>
                      <a:pt x="393" y="7764"/>
                    </a:cubicBezTo>
                    <a:lnTo>
                      <a:pt x="1048" y="108"/>
                    </a:lnTo>
                    <a:cubicBezTo>
                      <a:pt x="1060" y="49"/>
                      <a:pt x="988" y="1"/>
                      <a:pt x="9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6" name="Google Shape;13556;p35"/>
              <p:cNvSpPr/>
              <p:nvPr/>
            </p:nvSpPr>
            <p:spPr>
              <a:xfrm>
                <a:off x="-2461871" y="2262455"/>
                <a:ext cx="5704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907" extrusionOk="0">
                    <a:moveTo>
                      <a:pt x="549" y="1"/>
                    </a:moveTo>
                    <a:cubicBezTo>
                      <a:pt x="465" y="1"/>
                      <a:pt x="382" y="49"/>
                      <a:pt x="382" y="108"/>
                    </a:cubicBezTo>
                    <a:lnTo>
                      <a:pt x="13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9" y="7907"/>
                      <a:pt x="382" y="7847"/>
                      <a:pt x="382" y="7764"/>
                    </a:cubicBezTo>
                    <a:lnTo>
                      <a:pt x="703" y="108"/>
                    </a:lnTo>
                    <a:cubicBezTo>
                      <a:pt x="703" y="49"/>
                      <a:pt x="632" y="1"/>
                      <a:pt x="5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7" name="Google Shape;13557;p35"/>
              <p:cNvSpPr/>
              <p:nvPr/>
            </p:nvSpPr>
            <p:spPr>
              <a:xfrm>
                <a:off x="-2274692" y="2262455"/>
                <a:ext cx="30953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907" extrusionOk="0">
                    <a:moveTo>
                      <a:pt x="191" y="1"/>
                    </a:moveTo>
                    <a:cubicBezTo>
                      <a:pt x="108" y="1"/>
                      <a:pt x="37" y="49"/>
                      <a:pt x="37" y="108"/>
                    </a:cubicBezTo>
                    <a:lnTo>
                      <a:pt x="1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8" y="7907"/>
                      <a:pt x="382" y="7847"/>
                      <a:pt x="382" y="7764"/>
                    </a:cubicBezTo>
                    <a:lnTo>
                      <a:pt x="358" y="108"/>
                    </a:lnTo>
                    <a:cubicBezTo>
                      <a:pt x="358" y="49"/>
                      <a:pt x="287" y="1"/>
                      <a:pt x="19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8" name="Google Shape;13558;p35"/>
              <p:cNvSpPr/>
              <p:nvPr/>
            </p:nvSpPr>
            <p:spPr>
              <a:xfrm>
                <a:off x="-2113523" y="2262455"/>
                <a:ext cx="559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691" h="7907" extrusionOk="0">
                    <a:moveTo>
                      <a:pt x="167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322" y="7764"/>
                    </a:lnTo>
                    <a:cubicBezTo>
                      <a:pt x="322" y="7847"/>
                      <a:pt x="405" y="7907"/>
                      <a:pt x="512" y="7907"/>
                    </a:cubicBezTo>
                    <a:cubicBezTo>
                      <a:pt x="619" y="7907"/>
                      <a:pt x="691" y="7847"/>
                      <a:pt x="691" y="7764"/>
                    </a:cubicBezTo>
                    <a:lnTo>
                      <a:pt x="322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9" name="Google Shape;13559;p35"/>
              <p:cNvSpPr/>
              <p:nvPr/>
            </p:nvSpPr>
            <p:spPr>
              <a:xfrm>
                <a:off x="-1954380" y="2262455"/>
                <a:ext cx="8402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907" extrusionOk="0">
                    <a:moveTo>
                      <a:pt x="155" y="1"/>
                    </a:moveTo>
                    <a:cubicBezTo>
                      <a:pt x="72" y="1"/>
                      <a:pt x="1" y="49"/>
                      <a:pt x="1" y="108"/>
                    </a:cubicBezTo>
                    <a:lnTo>
                      <a:pt x="656" y="7764"/>
                    </a:lnTo>
                    <a:cubicBezTo>
                      <a:pt x="667" y="7847"/>
                      <a:pt x="751" y="7907"/>
                      <a:pt x="858" y="7907"/>
                    </a:cubicBezTo>
                    <a:cubicBezTo>
                      <a:pt x="965" y="7907"/>
                      <a:pt x="1037" y="7847"/>
                      <a:pt x="1037" y="7764"/>
                    </a:cubicBezTo>
                    <a:lnTo>
                      <a:pt x="322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0" name="Google Shape;13560;p35"/>
              <p:cNvSpPr/>
              <p:nvPr/>
            </p:nvSpPr>
            <p:spPr>
              <a:xfrm>
                <a:off x="-1796129" y="2262455"/>
                <a:ext cx="11295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012" y="7764"/>
                    </a:lnTo>
                    <a:cubicBezTo>
                      <a:pt x="1012" y="7847"/>
                      <a:pt x="1108" y="7907"/>
                      <a:pt x="1215" y="7907"/>
                    </a:cubicBezTo>
                    <a:cubicBezTo>
                      <a:pt x="1322" y="7907"/>
                      <a:pt x="1393" y="7847"/>
                      <a:pt x="1381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1" name="Google Shape;13561;p35"/>
              <p:cNvSpPr/>
              <p:nvPr/>
            </p:nvSpPr>
            <p:spPr>
              <a:xfrm>
                <a:off x="-1636986" y="2262455"/>
                <a:ext cx="1409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7907" extrusionOk="0">
                    <a:moveTo>
                      <a:pt x="156" y="1"/>
                    </a:moveTo>
                    <a:cubicBezTo>
                      <a:pt x="60" y="1"/>
                      <a:pt x="1" y="49"/>
                      <a:pt x="13" y="108"/>
                    </a:cubicBezTo>
                    <a:lnTo>
                      <a:pt x="1346" y="7764"/>
                    </a:lnTo>
                    <a:cubicBezTo>
                      <a:pt x="1358" y="7847"/>
                      <a:pt x="1453" y="7907"/>
                      <a:pt x="1561" y="7907"/>
                    </a:cubicBezTo>
                    <a:cubicBezTo>
                      <a:pt x="1668" y="7907"/>
                      <a:pt x="1739" y="7847"/>
                      <a:pt x="1727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2" name="Google Shape;13562;p35"/>
              <p:cNvSpPr/>
              <p:nvPr/>
            </p:nvSpPr>
            <p:spPr>
              <a:xfrm>
                <a:off x="-1478734" y="2262455"/>
                <a:ext cx="169839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703" y="7764"/>
                    </a:lnTo>
                    <a:cubicBezTo>
                      <a:pt x="1715" y="7847"/>
                      <a:pt x="1810" y="7907"/>
                      <a:pt x="1917" y="7907"/>
                    </a:cubicBezTo>
                    <a:cubicBezTo>
                      <a:pt x="2025" y="7907"/>
                      <a:pt x="2096" y="7847"/>
                      <a:pt x="2072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3" name="Google Shape;13563;p35"/>
              <p:cNvSpPr/>
              <p:nvPr/>
            </p:nvSpPr>
            <p:spPr>
              <a:xfrm>
                <a:off x="-1319591" y="2262455"/>
                <a:ext cx="19787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442" h="7907" extrusionOk="0">
                    <a:moveTo>
                      <a:pt x="144" y="1"/>
                    </a:moveTo>
                    <a:cubicBezTo>
                      <a:pt x="61" y="1"/>
                      <a:pt x="1" y="49"/>
                      <a:pt x="13" y="108"/>
                    </a:cubicBezTo>
                    <a:lnTo>
                      <a:pt x="2037" y="7764"/>
                    </a:lnTo>
                    <a:cubicBezTo>
                      <a:pt x="2061" y="7847"/>
                      <a:pt x="2156" y="7907"/>
                      <a:pt x="2263" y="7907"/>
                    </a:cubicBezTo>
                    <a:cubicBezTo>
                      <a:pt x="2370" y="7907"/>
                      <a:pt x="2442" y="7847"/>
                      <a:pt x="2418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4" name="Google Shape;13564;p35"/>
              <p:cNvSpPr/>
              <p:nvPr/>
            </p:nvSpPr>
            <p:spPr>
              <a:xfrm>
                <a:off x="-1161340" y="2262455"/>
                <a:ext cx="225831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7907" extrusionOk="0">
                    <a:moveTo>
                      <a:pt x="155" y="1"/>
                    </a:moveTo>
                    <a:cubicBezTo>
                      <a:pt x="60" y="1"/>
                      <a:pt x="1" y="49"/>
                      <a:pt x="24" y="108"/>
                    </a:cubicBezTo>
                    <a:lnTo>
                      <a:pt x="2394" y="7764"/>
                    </a:lnTo>
                    <a:cubicBezTo>
                      <a:pt x="2418" y="7847"/>
                      <a:pt x="2513" y="7907"/>
                      <a:pt x="2620" y="7907"/>
                    </a:cubicBezTo>
                    <a:cubicBezTo>
                      <a:pt x="2727" y="7907"/>
                      <a:pt x="2787" y="7847"/>
                      <a:pt x="2763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5" name="Google Shape;13565;p35"/>
              <p:cNvSpPr/>
              <p:nvPr/>
            </p:nvSpPr>
            <p:spPr>
              <a:xfrm>
                <a:off x="-1002116" y="2262455"/>
                <a:ext cx="25378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7907" extrusionOk="0">
                    <a:moveTo>
                      <a:pt x="143" y="1"/>
                    </a:moveTo>
                    <a:cubicBezTo>
                      <a:pt x="60" y="1"/>
                      <a:pt x="0" y="49"/>
                      <a:pt x="24" y="108"/>
                    </a:cubicBezTo>
                    <a:lnTo>
                      <a:pt x="2727" y="7764"/>
                    </a:lnTo>
                    <a:cubicBezTo>
                      <a:pt x="2762" y="7847"/>
                      <a:pt x="2858" y="7907"/>
                      <a:pt x="2965" y="7907"/>
                    </a:cubicBezTo>
                    <a:cubicBezTo>
                      <a:pt x="3072" y="7907"/>
                      <a:pt x="3131" y="7847"/>
                      <a:pt x="3108" y="7764"/>
                    </a:cubicBezTo>
                    <a:lnTo>
                      <a:pt x="334" y="108"/>
                    </a:lnTo>
                    <a:cubicBezTo>
                      <a:pt x="322" y="49"/>
                      <a:pt x="238" y="1"/>
                      <a:pt x="1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6" name="Google Shape;13566;p35"/>
              <p:cNvSpPr/>
              <p:nvPr/>
            </p:nvSpPr>
            <p:spPr>
              <a:xfrm>
                <a:off x="-3893509" y="1832186"/>
                <a:ext cx="3274422" cy="65715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811" extrusionOk="0">
                    <a:moveTo>
                      <a:pt x="0" y="1"/>
                    </a:moveTo>
                    <a:lnTo>
                      <a:pt x="0" y="810"/>
                    </a:lnTo>
                    <a:lnTo>
                      <a:pt x="40410" y="810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7" name="Google Shape;13567;p35"/>
              <p:cNvSpPr/>
              <p:nvPr/>
            </p:nvSpPr>
            <p:spPr>
              <a:xfrm>
                <a:off x="-3893509" y="1999108"/>
                <a:ext cx="3274422" cy="36707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453" extrusionOk="0">
                    <a:moveTo>
                      <a:pt x="0" y="1"/>
                    </a:moveTo>
                    <a:lnTo>
                      <a:pt x="0" y="453"/>
                    </a:lnTo>
                    <a:lnTo>
                      <a:pt x="40410" y="453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8" name="Google Shape;13568;p35"/>
              <p:cNvSpPr/>
              <p:nvPr/>
            </p:nvSpPr>
            <p:spPr>
              <a:xfrm>
                <a:off x="-3719862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9" name="Google Shape;13569;p35"/>
              <p:cNvSpPr/>
              <p:nvPr/>
            </p:nvSpPr>
            <p:spPr>
              <a:xfrm>
                <a:off x="-3526930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0" name="Google Shape;13570;p35"/>
              <p:cNvSpPr/>
              <p:nvPr/>
            </p:nvSpPr>
            <p:spPr>
              <a:xfrm>
                <a:off x="-3333997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1" name="Google Shape;13571;p35"/>
              <p:cNvSpPr/>
              <p:nvPr/>
            </p:nvSpPr>
            <p:spPr>
              <a:xfrm>
                <a:off x="-3141065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2" name="Google Shape;13572;p35"/>
              <p:cNvSpPr/>
              <p:nvPr/>
            </p:nvSpPr>
            <p:spPr>
              <a:xfrm>
                <a:off x="-2948051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3" name="Google Shape;13573;p35"/>
              <p:cNvSpPr/>
              <p:nvPr/>
            </p:nvSpPr>
            <p:spPr>
              <a:xfrm>
                <a:off x="-2755119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4" name="Google Shape;13574;p35"/>
              <p:cNvSpPr/>
              <p:nvPr/>
            </p:nvSpPr>
            <p:spPr>
              <a:xfrm>
                <a:off x="-2562186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5" name="Google Shape;13575;p35"/>
              <p:cNvSpPr/>
              <p:nvPr/>
            </p:nvSpPr>
            <p:spPr>
              <a:xfrm>
                <a:off x="-2369254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6" name="Google Shape;13576;p35"/>
              <p:cNvSpPr/>
              <p:nvPr/>
            </p:nvSpPr>
            <p:spPr>
              <a:xfrm>
                <a:off x="-2176240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7" name="Google Shape;13577;p35"/>
              <p:cNvSpPr/>
              <p:nvPr/>
            </p:nvSpPr>
            <p:spPr>
              <a:xfrm>
                <a:off x="-1983308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8" name="Google Shape;13578;p35"/>
              <p:cNvSpPr/>
              <p:nvPr/>
            </p:nvSpPr>
            <p:spPr>
              <a:xfrm>
                <a:off x="-1790376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9" name="Google Shape;13579;p35"/>
              <p:cNvSpPr/>
              <p:nvPr/>
            </p:nvSpPr>
            <p:spPr>
              <a:xfrm>
                <a:off x="-1597443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0" name="Google Shape;13580;p35"/>
              <p:cNvSpPr/>
              <p:nvPr/>
            </p:nvSpPr>
            <p:spPr>
              <a:xfrm>
                <a:off x="-1404430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1" name="Google Shape;13581;p35"/>
              <p:cNvSpPr/>
              <p:nvPr/>
            </p:nvSpPr>
            <p:spPr>
              <a:xfrm>
                <a:off x="-1211497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2" name="Google Shape;13582;p35"/>
              <p:cNvSpPr/>
              <p:nvPr/>
            </p:nvSpPr>
            <p:spPr>
              <a:xfrm>
                <a:off x="-1018565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3" name="Google Shape;13583;p35"/>
              <p:cNvSpPr/>
              <p:nvPr/>
            </p:nvSpPr>
            <p:spPr>
              <a:xfrm>
                <a:off x="-3493101" y="4267299"/>
                <a:ext cx="1798458" cy="599134"/>
              </a:xfrm>
              <a:custGeom>
                <a:avLst/>
                <a:gdLst/>
                <a:ahLst/>
                <a:cxnLst/>
                <a:rect l="l" t="t" r="r" b="b"/>
                <a:pathLst>
                  <a:path w="25826" h="7740" extrusionOk="0">
                    <a:moveTo>
                      <a:pt x="1" y="1"/>
                    </a:moveTo>
                    <a:lnTo>
                      <a:pt x="1" y="7740"/>
                    </a:lnTo>
                    <a:lnTo>
                      <a:pt x="25826" y="7740"/>
                    </a:lnTo>
                    <a:lnTo>
                      <a:pt x="258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4" name="Google Shape;13584;p35"/>
              <p:cNvSpPr/>
              <p:nvPr/>
            </p:nvSpPr>
            <p:spPr>
              <a:xfrm>
                <a:off x="-1732439" y="2891491"/>
                <a:ext cx="538363" cy="1285136"/>
              </a:xfrm>
              <a:custGeom>
                <a:avLst/>
                <a:gdLst/>
                <a:ahLst/>
                <a:cxnLst/>
                <a:rect l="l" t="t" r="r" b="b"/>
                <a:pathLst>
                  <a:path w="6644" h="15860" extrusionOk="0">
                    <a:moveTo>
                      <a:pt x="0" y="1"/>
                    </a:moveTo>
                    <a:lnTo>
                      <a:pt x="0" y="15860"/>
                    </a:lnTo>
                    <a:lnTo>
                      <a:pt x="6644" y="15860"/>
                    </a:lnTo>
                    <a:lnTo>
                      <a:pt x="664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5" name="Google Shape;13585;p35"/>
              <p:cNvSpPr/>
              <p:nvPr/>
            </p:nvSpPr>
            <p:spPr>
              <a:xfrm>
                <a:off x="-1580994" y="3039128"/>
                <a:ext cx="252814" cy="243171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3001" extrusionOk="0">
                    <a:moveTo>
                      <a:pt x="2334" y="381"/>
                    </a:moveTo>
                    <a:lnTo>
                      <a:pt x="2001" y="620"/>
                    </a:lnTo>
                    <a:cubicBezTo>
                      <a:pt x="2298" y="870"/>
                      <a:pt x="2596" y="1298"/>
                      <a:pt x="2679" y="1751"/>
                    </a:cubicBezTo>
                    <a:lnTo>
                      <a:pt x="3120" y="1584"/>
                    </a:lnTo>
                    <a:cubicBezTo>
                      <a:pt x="3048" y="1155"/>
                      <a:pt x="2691" y="643"/>
                      <a:pt x="2334" y="381"/>
                    </a:cubicBezTo>
                    <a:close/>
                    <a:moveTo>
                      <a:pt x="798" y="0"/>
                    </a:moveTo>
                    <a:cubicBezTo>
                      <a:pt x="762" y="286"/>
                      <a:pt x="715" y="572"/>
                      <a:pt x="679" y="822"/>
                    </a:cubicBezTo>
                    <a:lnTo>
                      <a:pt x="36" y="905"/>
                    </a:lnTo>
                    <a:lnTo>
                      <a:pt x="72" y="1322"/>
                    </a:lnTo>
                    <a:cubicBezTo>
                      <a:pt x="227" y="1298"/>
                      <a:pt x="477" y="1262"/>
                      <a:pt x="596" y="1239"/>
                    </a:cubicBezTo>
                    <a:lnTo>
                      <a:pt x="596" y="1239"/>
                    </a:lnTo>
                    <a:cubicBezTo>
                      <a:pt x="465" y="1810"/>
                      <a:pt x="286" y="2286"/>
                      <a:pt x="0" y="2786"/>
                    </a:cubicBezTo>
                    <a:lnTo>
                      <a:pt x="405" y="2989"/>
                    </a:lnTo>
                    <a:cubicBezTo>
                      <a:pt x="691" y="2429"/>
                      <a:pt x="881" y="1822"/>
                      <a:pt x="1036" y="1191"/>
                    </a:cubicBezTo>
                    <a:cubicBezTo>
                      <a:pt x="1167" y="1179"/>
                      <a:pt x="1286" y="1167"/>
                      <a:pt x="1370" y="1167"/>
                    </a:cubicBezTo>
                    <a:cubicBezTo>
                      <a:pt x="1608" y="1167"/>
                      <a:pt x="1715" y="1346"/>
                      <a:pt x="1715" y="1679"/>
                    </a:cubicBezTo>
                    <a:cubicBezTo>
                      <a:pt x="1715" y="1810"/>
                      <a:pt x="1691" y="2096"/>
                      <a:pt x="1643" y="2251"/>
                    </a:cubicBezTo>
                    <a:cubicBezTo>
                      <a:pt x="1584" y="2441"/>
                      <a:pt x="1524" y="2560"/>
                      <a:pt x="1382" y="2560"/>
                    </a:cubicBezTo>
                    <a:cubicBezTo>
                      <a:pt x="1286" y="2560"/>
                      <a:pt x="1155" y="2513"/>
                      <a:pt x="917" y="2346"/>
                    </a:cubicBezTo>
                    <a:cubicBezTo>
                      <a:pt x="881" y="2477"/>
                      <a:pt x="822" y="2620"/>
                      <a:pt x="774" y="2727"/>
                    </a:cubicBezTo>
                    <a:cubicBezTo>
                      <a:pt x="1048" y="2941"/>
                      <a:pt x="1251" y="3001"/>
                      <a:pt x="1393" y="3001"/>
                    </a:cubicBezTo>
                    <a:cubicBezTo>
                      <a:pt x="1917" y="3001"/>
                      <a:pt x="2132" y="2465"/>
                      <a:pt x="2144" y="1703"/>
                    </a:cubicBezTo>
                    <a:cubicBezTo>
                      <a:pt x="2144" y="1167"/>
                      <a:pt x="1965" y="774"/>
                      <a:pt x="1405" y="774"/>
                    </a:cubicBezTo>
                    <a:cubicBezTo>
                      <a:pt x="1334" y="774"/>
                      <a:pt x="1203" y="786"/>
                      <a:pt x="1120" y="798"/>
                    </a:cubicBezTo>
                    <a:cubicBezTo>
                      <a:pt x="1155" y="596"/>
                      <a:pt x="1203" y="298"/>
                      <a:pt x="1239" y="131"/>
                    </a:cubicBezTo>
                    <a:cubicBezTo>
                      <a:pt x="1298" y="119"/>
                      <a:pt x="1346" y="108"/>
                      <a:pt x="1358" y="60"/>
                    </a:cubicBezTo>
                    <a:lnTo>
                      <a:pt x="79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6" name="Google Shape;13586;p35"/>
              <p:cNvSpPr/>
              <p:nvPr/>
            </p:nvSpPr>
            <p:spPr>
              <a:xfrm>
                <a:off x="-1580994" y="3369082"/>
                <a:ext cx="223886" cy="248033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3061" extrusionOk="0">
                    <a:moveTo>
                      <a:pt x="1012" y="0"/>
                    </a:moveTo>
                    <a:cubicBezTo>
                      <a:pt x="1036" y="155"/>
                      <a:pt x="1060" y="346"/>
                      <a:pt x="1084" y="489"/>
                    </a:cubicBezTo>
                    <a:lnTo>
                      <a:pt x="215" y="489"/>
                    </a:lnTo>
                    <a:lnTo>
                      <a:pt x="215" y="846"/>
                    </a:lnTo>
                    <a:cubicBezTo>
                      <a:pt x="381" y="858"/>
                      <a:pt x="572" y="858"/>
                      <a:pt x="762" y="858"/>
                    </a:cubicBezTo>
                    <a:cubicBezTo>
                      <a:pt x="893" y="858"/>
                      <a:pt x="1036" y="846"/>
                      <a:pt x="1155" y="846"/>
                    </a:cubicBezTo>
                    <a:cubicBezTo>
                      <a:pt x="1179" y="953"/>
                      <a:pt x="1227" y="1096"/>
                      <a:pt x="1251" y="1167"/>
                    </a:cubicBezTo>
                    <a:cubicBezTo>
                      <a:pt x="989" y="1191"/>
                      <a:pt x="727" y="1191"/>
                      <a:pt x="453" y="1191"/>
                    </a:cubicBezTo>
                    <a:cubicBezTo>
                      <a:pt x="298" y="1191"/>
                      <a:pt x="143" y="1191"/>
                      <a:pt x="0" y="1179"/>
                    </a:cubicBezTo>
                    <a:lnTo>
                      <a:pt x="0" y="1179"/>
                    </a:lnTo>
                    <a:lnTo>
                      <a:pt x="12" y="1548"/>
                    </a:lnTo>
                    <a:lnTo>
                      <a:pt x="631" y="1548"/>
                    </a:lnTo>
                    <a:cubicBezTo>
                      <a:pt x="846" y="1548"/>
                      <a:pt x="1120" y="1548"/>
                      <a:pt x="1370" y="1524"/>
                    </a:cubicBezTo>
                    <a:cubicBezTo>
                      <a:pt x="1429" y="1632"/>
                      <a:pt x="1512" y="1739"/>
                      <a:pt x="1560" y="1798"/>
                    </a:cubicBezTo>
                    <a:cubicBezTo>
                      <a:pt x="1512" y="1786"/>
                      <a:pt x="1465" y="1786"/>
                      <a:pt x="1405" y="1786"/>
                    </a:cubicBezTo>
                    <a:cubicBezTo>
                      <a:pt x="1358" y="1786"/>
                      <a:pt x="1298" y="1786"/>
                      <a:pt x="1251" y="1798"/>
                    </a:cubicBezTo>
                    <a:lnTo>
                      <a:pt x="1358" y="2108"/>
                    </a:lnTo>
                    <a:cubicBezTo>
                      <a:pt x="1417" y="2096"/>
                      <a:pt x="1477" y="2096"/>
                      <a:pt x="1548" y="2096"/>
                    </a:cubicBezTo>
                    <a:cubicBezTo>
                      <a:pt x="1810" y="2096"/>
                      <a:pt x="1893" y="2143"/>
                      <a:pt x="2072" y="2239"/>
                    </a:cubicBezTo>
                    <a:lnTo>
                      <a:pt x="2322" y="1905"/>
                    </a:lnTo>
                    <a:cubicBezTo>
                      <a:pt x="2108" y="1822"/>
                      <a:pt x="1917" y="1643"/>
                      <a:pt x="1810" y="1477"/>
                    </a:cubicBezTo>
                    <a:cubicBezTo>
                      <a:pt x="2167" y="1441"/>
                      <a:pt x="2525" y="1381"/>
                      <a:pt x="2763" y="1298"/>
                    </a:cubicBezTo>
                    <a:lnTo>
                      <a:pt x="2691" y="917"/>
                    </a:lnTo>
                    <a:cubicBezTo>
                      <a:pt x="2405" y="1024"/>
                      <a:pt x="2036" y="1096"/>
                      <a:pt x="1667" y="1143"/>
                    </a:cubicBezTo>
                    <a:cubicBezTo>
                      <a:pt x="1643" y="1060"/>
                      <a:pt x="1608" y="929"/>
                      <a:pt x="1584" y="810"/>
                    </a:cubicBezTo>
                    <a:cubicBezTo>
                      <a:pt x="1882" y="774"/>
                      <a:pt x="2191" y="739"/>
                      <a:pt x="2453" y="643"/>
                    </a:cubicBezTo>
                    <a:lnTo>
                      <a:pt x="2370" y="286"/>
                    </a:lnTo>
                    <a:cubicBezTo>
                      <a:pt x="2144" y="358"/>
                      <a:pt x="1786" y="429"/>
                      <a:pt x="1512" y="453"/>
                    </a:cubicBezTo>
                    <a:cubicBezTo>
                      <a:pt x="1489" y="334"/>
                      <a:pt x="1477" y="203"/>
                      <a:pt x="1465" y="84"/>
                    </a:cubicBezTo>
                    <a:cubicBezTo>
                      <a:pt x="1524" y="84"/>
                      <a:pt x="1560" y="48"/>
                      <a:pt x="1560" y="0"/>
                    </a:cubicBezTo>
                    <a:close/>
                    <a:moveTo>
                      <a:pt x="715" y="1905"/>
                    </a:moveTo>
                    <a:cubicBezTo>
                      <a:pt x="524" y="2024"/>
                      <a:pt x="346" y="2239"/>
                      <a:pt x="346" y="2453"/>
                    </a:cubicBezTo>
                    <a:cubicBezTo>
                      <a:pt x="346" y="2846"/>
                      <a:pt x="750" y="3048"/>
                      <a:pt x="1346" y="3048"/>
                    </a:cubicBezTo>
                    <a:cubicBezTo>
                      <a:pt x="1441" y="3048"/>
                      <a:pt x="1536" y="3060"/>
                      <a:pt x="1608" y="3060"/>
                    </a:cubicBezTo>
                    <a:cubicBezTo>
                      <a:pt x="1846" y="3060"/>
                      <a:pt x="2024" y="3048"/>
                      <a:pt x="2155" y="3036"/>
                    </a:cubicBezTo>
                    <a:lnTo>
                      <a:pt x="2179" y="2644"/>
                    </a:lnTo>
                    <a:lnTo>
                      <a:pt x="2179" y="2644"/>
                    </a:lnTo>
                    <a:cubicBezTo>
                      <a:pt x="1977" y="2667"/>
                      <a:pt x="1655" y="2679"/>
                      <a:pt x="1417" y="2679"/>
                    </a:cubicBezTo>
                    <a:cubicBezTo>
                      <a:pt x="1179" y="2679"/>
                      <a:pt x="786" y="2667"/>
                      <a:pt x="786" y="2429"/>
                    </a:cubicBezTo>
                    <a:cubicBezTo>
                      <a:pt x="786" y="2346"/>
                      <a:pt x="858" y="2239"/>
                      <a:pt x="1001" y="2167"/>
                    </a:cubicBezTo>
                    <a:lnTo>
                      <a:pt x="715" y="190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7" name="Google Shape;13587;p35"/>
              <p:cNvSpPr/>
              <p:nvPr/>
            </p:nvSpPr>
            <p:spPr>
              <a:xfrm>
                <a:off x="-1590637" y="3697091"/>
                <a:ext cx="267318" cy="262456"/>
              </a:xfrm>
              <a:custGeom>
                <a:avLst/>
                <a:gdLst/>
                <a:ahLst/>
                <a:cxnLst/>
                <a:rect l="l" t="t" r="r" b="b"/>
                <a:pathLst>
                  <a:path w="3299" h="3239" extrusionOk="0">
                    <a:moveTo>
                      <a:pt x="584" y="167"/>
                    </a:moveTo>
                    <a:lnTo>
                      <a:pt x="298" y="429"/>
                    </a:lnTo>
                    <a:cubicBezTo>
                      <a:pt x="536" y="596"/>
                      <a:pt x="869" y="846"/>
                      <a:pt x="1012" y="1013"/>
                    </a:cubicBezTo>
                    <a:lnTo>
                      <a:pt x="1322" y="703"/>
                    </a:lnTo>
                    <a:cubicBezTo>
                      <a:pt x="1155" y="536"/>
                      <a:pt x="834" y="310"/>
                      <a:pt x="584" y="167"/>
                    </a:cubicBezTo>
                    <a:close/>
                    <a:moveTo>
                      <a:pt x="1072" y="1155"/>
                    </a:moveTo>
                    <a:lnTo>
                      <a:pt x="1000" y="1167"/>
                    </a:lnTo>
                    <a:lnTo>
                      <a:pt x="119" y="1167"/>
                    </a:lnTo>
                    <a:lnTo>
                      <a:pt x="119" y="1572"/>
                    </a:lnTo>
                    <a:lnTo>
                      <a:pt x="810" y="1572"/>
                    </a:lnTo>
                    <a:cubicBezTo>
                      <a:pt x="655" y="2072"/>
                      <a:pt x="369" y="2441"/>
                      <a:pt x="0" y="2667"/>
                    </a:cubicBezTo>
                    <a:cubicBezTo>
                      <a:pt x="96" y="2727"/>
                      <a:pt x="262" y="2894"/>
                      <a:pt x="322" y="2989"/>
                    </a:cubicBezTo>
                    <a:cubicBezTo>
                      <a:pt x="786" y="2679"/>
                      <a:pt x="1143" y="2096"/>
                      <a:pt x="1310" y="1346"/>
                    </a:cubicBezTo>
                    <a:cubicBezTo>
                      <a:pt x="1334" y="1334"/>
                      <a:pt x="1346" y="1310"/>
                      <a:pt x="1358" y="1286"/>
                    </a:cubicBezTo>
                    <a:lnTo>
                      <a:pt x="1072" y="1155"/>
                    </a:lnTo>
                    <a:close/>
                    <a:moveTo>
                      <a:pt x="1453" y="0"/>
                    </a:moveTo>
                    <a:lnTo>
                      <a:pt x="1453" y="2715"/>
                    </a:lnTo>
                    <a:cubicBezTo>
                      <a:pt x="1453" y="2798"/>
                      <a:pt x="1441" y="2798"/>
                      <a:pt x="1239" y="2798"/>
                    </a:cubicBezTo>
                    <a:cubicBezTo>
                      <a:pt x="1143" y="2798"/>
                      <a:pt x="1012" y="2798"/>
                      <a:pt x="881" y="2787"/>
                    </a:cubicBezTo>
                    <a:lnTo>
                      <a:pt x="881" y="2787"/>
                    </a:lnTo>
                    <a:cubicBezTo>
                      <a:pt x="941" y="2918"/>
                      <a:pt x="1000" y="3120"/>
                      <a:pt x="1024" y="3239"/>
                    </a:cubicBezTo>
                    <a:cubicBezTo>
                      <a:pt x="1751" y="3239"/>
                      <a:pt x="1882" y="3144"/>
                      <a:pt x="1882" y="2715"/>
                    </a:cubicBezTo>
                    <a:lnTo>
                      <a:pt x="1882" y="1608"/>
                    </a:lnTo>
                    <a:cubicBezTo>
                      <a:pt x="2143" y="2191"/>
                      <a:pt x="2501" y="2679"/>
                      <a:pt x="2989" y="2977"/>
                    </a:cubicBezTo>
                    <a:cubicBezTo>
                      <a:pt x="3060" y="2858"/>
                      <a:pt x="3203" y="2691"/>
                      <a:pt x="3298" y="2608"/>
                    </a:cubicBezTo>
                    <a:cubicBezTo>
                      <a:pt x="2882" y="2394"/>
                      <a:pt x="2548" y="2025"/>
                      <a:pt x="2298" y="1596"/>
                    </a:cubicBezTo>
                    <a:cubicBezTo>
                      <a:pt x="2572" y="1382"/>
                      <a:pt x="2917" y="1084"/>
                      <a:pt x="3120" y="870"/>
                    </a:cubicBezTo>
                    <a:lnTo>
                      <a:pt x="3155" y="870"/>
                    </a:lnTo>
                    <a:cubicBezTo>
                      <a:pt x="3191" y="870"/>
                      <a:pt x="3215" y="858"/>
                      <a:pt x="3227" y="846"/>
                    </a:cubicBezTo>
                    <a:lnTo>
                      <a:pt x="2810" y="512"/>
                    </a:lnTo>
                    <a:cubicBezTo>
                      <a:pt x="2632" y="751"/>
                      <a:pt x="2358" y="1024"/>
                      <a:pt x="2120" y="1239"/>
                    </a:cubicBezTo>
                    <a:cubicBezTo>
                      <a:pt x="2024" y="1036"/>
                      <a:pt x="1953" y="822"/>
                      <a:pt x="1882" y="608"/>
                    </a:cubicBezTo>
                    <a:lnTo>
                      <a:pt x="1882" y="96"/>
                    </a:lnTo>
                    <a:cubicBezTo>
                      <a:pt x="1953" y="84"/>
                      <a:pt x="1977" y="60"/>
                      <a:pt x="1977" y="24"/>
                    </a:cubicBezTo>
                    <a:lnTo>
                      <a:pt x="145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8" name="Google Shape;13588;p35"/>
              <p:cNvSpPr/>
              <p:nvPr/>
            </p:nvSpPr>
            <p:spPr>
              <a:xfrm>
                <a:off x="-1691924" y="2927225"/>
                <a:ext cx="464140" cy="1200216"/>
              </a:xfrm>
              <a:custGeom>
                <a:avLst/>
                <a:gdLst/>
                <a:ahLst/>
                <a:cxnLst/>
                <a:rect l="l" t="t" r="r" b="b"/>
                <a:pathLst>
                  <a:path w="5728" h="14812" extrusionOk="0">
                    <a:moveTo>
                      <a:pt x="5584" y="155"/>
                    </a:moveTo>
                    <a:lnTo>
                      <a:pt x="5584" y="14669"/>
                    </a:lnTo>
                    <a:lnTo>
                      <a:pt x="155" y="14669"/>
                    </a:lnTo>
                    <a:lnTo>
                      <a:pt x="155" y="155"/>
                    </a:lnTo>
                    <a:close/>
                    <a:moveTo>
                      <a:pt x="0" y="0"/>
                    </a:moveTo>
                    <a:lnTo>
                      <a:pt x="0" y="14812"/>
                    </a:lnTo>
                    <a:lnTo>
                      <a:pt x="5727" y="14812"/>
                    </a:lnTo>
                    <a:lnTo>
                      <a:pt x="57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9" name="Google Shape;13589;p35"/>
              <p:cNvSpPr/>
              <p:nvPr/>
            </p:nvSpPr>
            <p:spPr>
              <a:xfrm>
                <a:off x="-3489332" y="4365670"/>
                <a:ext cx="832664" cy="81"/>
              </a:xfrm>
              <a:custGeom>
                <a:avLst/>
                <a:gdLst/>
                <a:ahLst/>
                <a:cxnLst/>
                <a:rect l="l" t="t" r="r" b="b"/>
                <a:pathLst>
                  <a:path w="10276" h="1" extrusionOk="0">
                    <a:moveTo>
                      <a:pt x="10276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0" name="Google Shape;13590;p35"/>
              <p:cNvSpPr/>
              <p:nvPr/>
            </p:nvSpPr>
            <p:spPr>
              <a:xfrm>
                <a:off x="-623949" y="2888655"/>
                <a:ext cx="21311" cy="135166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6681" extrusionOk="0">
                    <a:moveTo>
                      <a:pt x="0" y="0"/>
                    </a:moveTo>
                    <a:lnTo>
                      <a:pt x="0" y="16681"/>
                    </a:lnTo>
                    <a:lnTo>
                      <a:pt x="262" y="16681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1" name="Google Shape;13591;p35"/>
              <p:cNvSpPr/>
              <p:nvPr/>
            </p:nvSpPr>
            <p:spPr>
              <a:xfrm>
                <a:off x="-744521" y="3131745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0"/>
                    </a:moveTo>
                    <a:cubicBezTo>
                      <a:pt x="405" y="215"/>
                      <a:pt x="0" y="762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2"/>
                      <a:pt x="2619" y="215"/>
                      <a:pt x="20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2" name="Google Shape;13592;p35"/>
              <p:cNvSpPr/>
              <p:nvPr/>
            </p:nvSpPr>
            <p:spPr>
              <a:xfrm>
                <a:off x="-672162" y="3121130"/>
                <a:ext cx="96507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3" name="Google Shape;13593;p35"/>
              <p:cNvSpPr/>
              <p:nvPr/>
            </p:nvSpPr>
            <p:spPr>
              <a:xfrm>
                <a:off x="-687638" y="3347852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4" name="Google Shape;13594;p35"/>
              <p:cNvSpPr/>
              <p:nvPr/>
            </p:nvSpPr>
            <p:spPr>
              <a:xfrm>
                <a:off x="-744521" y="3398009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5" name="Google Shape;13595;p35"/>
              <p:cNvSpPr/>
              <p:nvPr/>
            </p:nvSpPr>
            <p:spPr>
              <a:xfrm>
                <a:off x="-672162" y="3388367"/>
                <a:ext cx="96507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0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6" name="Google Shape;13596;p35"/>
              <p:cNvSpPr/>
              <p:nvPr/>
            </p:nvSpPr>
            <p:spPr>
              <a:xfrm>
                <a:off x="-687638" y="3615089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7" name="Google Shape;13597;p35"/>
              <p:cNvSpPr/>
              <p:nvPr/>
            </p:nvSpPr>
            <p:spPr>
              <a:xfrm>
                <a:off x="-744521" y="3665246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8" name="Google Shape;13598;p35"/>
              <p:cNvSpPr/>
              <p:nvPr/>
            </p:nvSpPr>
            <p:spPr>
              <a:xfrm>
                <a:off x="-672162" y="3654631"/>
                <a:ext cx="96507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9" name="Google Shape;13599;p35"/>
              <p:cNvSpPr/>
              <p:nvPr/>
            </p:nvSpPr>
            <p:spPr>
              <a:xfrm>
                <a:off x="-687638" y="3881353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0" name="Google Shape;13600;p35"/>
              <p:cNvSpPr/>
              <p:nvPr/>
            </p:nvSpPr>
            <p:spPr>
              <a:xfrm>
                <a:off x="-744521" y="3931511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1" name="Google Shape;13601;p35"/>
              <p:cNvSpPr/>
              <p:nvPr/>
            </p:nvSpPr>
            <p:spPr>
              <a:xfrm>
                <a:off x="-672162" y="3921868"/>
                <a:ext cx="96507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1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2" name="Google Shape;13602;p35"/>
              <p:cNvSpPr/>
              <p:nvPr/>
            </p:nvSpPr>
            <p:spPr>
              <a:xfrm>
                <a:off x="-687638" y="4148590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3" name="Google Shape;13603;p35"/>
              <p:cNvSpPr/>
              <p:nvPr/>
            </p:nvSpPr>
            <p:spPr>
              <a:xfrm>
                <a:off x="-675079" y="3164562"/>
                <a:ext cx="122598" cy="130296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608" extrusionOk="0">
                    <a:moveTo>
                      <a:pt x="1384" y="593"/>
                    </a:moveTo>
                    <a:cubicBezTo>
                      <a:pt x="1199" y="593"/>
                      <a:pt x="989" y="627"/>
                      <a:pt x="834" y="679"/>
                    </a:cubicBezTo>
                    <a:lnTo>
                      <a:pt x="881" y="869"/>
                    </a:lnTo>
                    <a:cubicBezTo>
                      <a:pt x="1060" y="822"/>
                      <a:pt x="1274" y="798"/>
                      <a:pt x="1465" y="798"/>
                    </a:cubicBezTo>
                    <a:lnTo>
                      <a:pt x="1465" y="596"/>
                    </a:lnTo>
                    <a:cubicBezTo>
                      <a:pt x="1439" y="594"/>
                      <a:pt x="1412" y="593"/>
                      <a:pt x="1384" y="593"/>
                    </a:cubicBezTo>
                    <a:close/>
                    <a:moveTo>
                      <a:pt x="822" y="1012"/>
                    </a:moveTo>
                    <a:cubicBezTo>
                      <a:pt x="750" y="1096"/>
                      <a:pt x="715" y="1191"/>
                      <a:pt x="715" y="1274"/>
                    </a:cubicBezTo>
                    <a:cubicBezTo>
                      <a:pt x="703" y="1405"/>
                      <a:pt x="786" y="1512"/>
                      <a:pt x="941" y="1548"/>
                    </a:cubicBezTo>
                    <a:cubicBezTo>
                      <a:pt x="1036" y="1572"/>
                      <a:pt x="1191" y="1584"/>
                      <a:pt x="1322" y="1584"/>
                    </a:cubicBezTo>
                    <a:cubicBezTo>
                      <a:pt x="1393" y="1584"/>
                      <a:pt x="1453" y="1584"/>
                      <a:pt x="1501" y="1572"/>
                    </a:cubicBezTo>
                    <a:lnTo>
                      <a:pt x="1512" y="1358"/>
                    </a:lnTo>
                    <a:cubicBezTo>
                      <a:pt x="1441" y="1358"/>
                      <a:pt x="1370" y="1369"/>
                      <a:pt x="1298" y="1369"/>
                    </a:cubicBezTo>
                    <a:cubicBezTo>
                      <a:pt x="1024" y="1369"/>
                      <a:pt x="929" y="1334"/>
                      <a:pt x="929" y="1238"/>
                    </a:cubicBezTo>
                    <a:cubicBezTo>
                      <a:pt x="929" y="1191"/>
                      <a:pt x="965" y="1143"/>
                      <a:pt x="1012" y="1084"/>
                    </a:cubicBezTo>
                    <a:lnTo>
                      <a:pt x="822" y="1012"/>
                    </a:lnTo>
                    <a:close/>
                    <a:moveTo>
                      <a:pt x="381" y="0"/>
                    </a:moveTo>
                    <a:cubicBezTo>
                      <a:pt x="369" y="107"/>
                      <a:pt x="358" y="226"/>
                      <a:pt x="346" y="334"/>
                    </a:cubicBezTo>
                    <a:lnTo>
                      <a:pt x="12" y="334"/>
                    </a:lnTo>
                    <a:lnTo>
                      <a:pt x="12" y="548"/>
                    </a:lnTo>
                    <a:lnTo>
                      <a:pt x="310" y="548"/>
                    </a:lnTo>
                    <a:cubicBezTo>
                      <a:pt x="250" y="905"/>
                      <a:pt x="143" y="1250"/>
                      <a:pt x="0" y="1524"/>
                    </a:cubicBezTo>
                    <a:lnTo>
                      <a:pt x="238" y="1608"/>
                    </a:lnTo>
                    <a:cubicBezTo>
                      <a:pt x="369" y="1310"/>
                      <a:pt x="477" y="905"/>
                      <a:pt x="548" y="536"/>
                    </a:cubicBezTo>
                    <a:cubicBezTo>
                      <a:pt x="715" y="524"/>
                      <a:pt x="893" y="488"/>
                      <a:pt x="1036" y="441"/>
                    </a:cubicBezTo>
                    <a:lnTo>
                      <a:pt x="989" y="226"/>
                    </a:lnTo>
                    <a:cubicBezTo>
                      <a:pt x="870" y="274"/>
                      <a:pt x="727" y="298"/>
                      <a:pt x="584" y="310"/>
                    </a:cubicBezTo>
                    <a:cubicBezTo>
                      <a:pt x="596" y="238"/>
                      <a:pt x="608" y="131"/>
                      <a:pt x="619" y="72"/>
                    </a:cubicBezTo>
                    <a:cubicBezTo>
                      <a:pt x="643" y="72"/>
                      <a:pt x="667" y="48"/>
                      <a:pt x="667" y="24"/>
                    </a:cubicBezTo>
                    <a:lnTo>
                      <a:pt x="3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4" name="Google Shape;13604;p35"/>
              <p:cNvSpPr/>
              <p:nvPr/>
            </p:nvSpPr>
            <p:spPr>
              <a:xfrm>
                <a:off x="-675079" y="3457810"/>
                <a:ext cx="100396" cy="111011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370" extrusionOk="0">
                    <a:moveTo>
                      <a:pt x="1131" y="1"/>
                    </a:moveTo>
                    <a:cubicBezTo>
                      <a:pt x="1024" y="13"/>
                      <a:pt x="893" y="36"/>
                      <a:pt x="786" y="36"/>
                    </a:cubicBezTo>
                    <a:cubicBezTo>
                      <a:pt x="655" y="48"/>
                      <a:pt x="405" y="48"/>
                      <a:pt x="215" y="48"/>
                    </a:cubicBezTo>
                    <a:lnTo>
                      <a:pt x="96" y="48"/>
                    </a:lnTo>
                    <a:cubicBezTo>
                      <a:pt x="96" y="96"/>
                      <a:pt x="108" y="215"/>
                      <a:pt x="108" y="263"/>
                    </a:cubicBezTo>
                    <a:cubicBezTo>
                      <a:pt x="149" y="266"/>
                      <a:pt x="200" y="268"/>
                      <a:pt x="254" y="268"/>
                    </a:cubicBezTo>
                    <a:cubicBezTo>
                      <a:pt x="384" y="268"/>
                      <a:pt x="528" y="259"/>
                      <a:pt x="596" y="251"/>
                    </a:cubicBezTo>
                    <a:lnTo>
                      <a:pt x="596" y="251"/>
                    </a:lnTo>
                    <a:cubicBezTo>
                      <a:pt x="524" y="298"/>
                      <a:pt x="429" y="358"/>
                      <a:pt x="369" y="406"/>
                    </a:cubicBezTo>
                    <a:lnTo>
                      <a:pt x="560" y="513"/>
                    </a:lnTo>
                    <a:cubicBezTo>
                      <a:pt x="667" y="417"/>
                      <a:pt x="893" y="275"/>
                      <a:pt x="1143" y="227"/>
                    </a:cubicBezTo>
                    <a:lnTo>
                      <a:pt x="1131" y="1"/>
                    </a:lnTo>
                    <a:close/>
                    <a:moveTo>
                      <a:pt x="167" y="608"/>
                    </a:moveTo>
                    <a:cubicBezTo>
                      <a:pt x="72" y="703"/>
                      <a:pt x="0" y="846"/>
                      <a:pt x="0" y="989"/>
                    </a:cubicBezTo>
                    <a:cubicBezTo>
                      <a:pt x="0" y="1144"/>
                      <a:pt x="108" y="1299"/>
                      <a:pt x="334" y="1346"/>
                    </a:cubicBezTo>
                    <a:cubicBezTo>
                      <a:pt x="405" y="1370"/>
                      <a:pt x="548" y="1370"/>
                      <a:pt x="703" y="1370"/>
                    </a:cubicBezTo>
                    <a:cubicBezTo>
                      <a:pt x="893" y="1370"/>
                      <a:pt x="1096" y="1358"/>
                      <a:pt x="1239" y="1334"/>
                    </a:cubicBezTo>
                    <a:lnTo>
                      <a:pt x="1227" y="1108"/>
                    </a:lnTo>
                    <a:cubicBezTo>
                      <a:pt x="1060" y="1144"/>
                      <a:pt x="846" y="1156"/>
                      <a:pt x="667" y="1156"/>
                    </a:cubicBezTo>
                    <a:cubicBezTo>
                      <a:pt x="489" y="1156"/>
                      <a:pt x="238" y="1156"/>
                      <a:pt x="238" y="941"/>
                    </a:cubicBezTo>
                    <a:cubicBezTo>
                      <a:pt x="238" y="870"/>
                      <a:pt x="286" y="775"/>
                      <a:pt x="369" y="691"/>
                    </a:cubicBezTo>
                    <a:lnTo>
                      <a:pt x="167" y="608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5" name="Google Shape;13605;p35"/>
              <p:cNvSpPr/>
              <p:nvPr/>
            </p:nvSpPr>
            <p:spPr>
              <a:xfrm>
                <a:off x="-683749" y="3704789"/>
                <a:ext cx="138966" cy="137103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2" extrusionOk="0">
                    <a:moveTo>
                      <a:pt x="72" y="382"/>
                    </a:moveTo>
                    <a:cubicBezTo>
                      <a:pt x="72" y="537"/>
                      <a:pt x="60" y="727"/>
                      <a:pt x="0" y="822"/>
                    </a:cubicBezTo>
                    <a:lnTo>
                      <a:pt x="143" y="882"/>
                    </a:lnTo>
                    <a:cubicBezTo>
                      <a:pt x="203" y="763"/>
                      <a:pt x="226" y="560"/>
                      <a:pt x="215" y="394"/>
                    </a:cubicBezTo>
                    <a:lnTo>
                      <a:pt x="72" y="382"/>
                    </a:lnTo>
                    <a:close/>
                    <a:moveTo>
                      <a:pt x="1322" y="798"/>
                    </a:moveTo>
                    <a:lnTo>
                      <a:pt x="1322" y="965"/>
                    </a:lnTo>
                    <a:lnTo>
                      <a:pt x="977" y="965"/>
                    </a:lnTo>
                    <a:lnTo>
                      <a:pt x="977" y="798"/>
                    </a:lnTo>
                    <a:close/>
                    <a:moveTo>
                      <a:pt x="262" y="1"/>
                    </a:moveTo>
                    <a:lnTo>
                      <a:pt x="262" y="620"/>
                    </a:lnTo>
                    <a:cubicBezTo>
                      <a:pt x="262" y="941"/>
                      <a:pt x="238" y="1287"/>
                      <a:pt x="12" y="1537"/>
                    </a:cubicBezTo>
                    <a:cubicBezTo>
                      <a:pt x="48" y="1572"/>
                      <a:pt x="119" y="1644"/>
                      <a:pt x="155" y="1691"/>
                    </a:cubicBezTo>
                    <a:cubicBezTo>
                      <a:pt x="274" y="1549"/>
                      <a:pt x="345" y="1394"/>
                      <a:pt x="393" y="1239"/>
                    </a:cubicBezTo>
                    <a:cubicBezTo>
                      <a:pt x="441" y="1310"/>
                      <a:pt x="500" y="1394"/>
                      <a:pt x="524" y="1453"/>
                    </a:cubicBezTo>
                    <a:lnTo>
                      <a:pt x="667" y="1310"/>
                    </a:lnTo>
                    <a:cubicBezTo>
                      <a:pt x="631" y="1263"/>
                      <a:pt x="500" y="1072"/>
                      <a:pt x="441" y="1001"/>
                    </a:cubicBezTo>
                    <a:cubicBezTo>
                      <a:pt x="453" y="894"/>
                      <a:pt x="453" y="787"/>
                      <a:pt x="453" y="679"/>
                    </a:cubicBezTo>
                    <a:cubicBezTo>
                      <a:pt x="488" y="691"/>
                      <a:pt x="560" y="727"/>
                      <a:pt x="560" y="727"/>
                    </a:cubicBezTo>
                    <a:cubicBezTo>
                      <a:pt x="607" y="644"/>
                      <a:pt x="667" y="489"/>
                      <a:pt x="703" y="394"/>
                    </a:cubicBezTo>
                    <a:cubicBezTo>
                      <a:pt x="715" y="394"/>
                      <a:pt x="738" y="394"/>
                      <a:pt x="738" y="370"/>
                    </a:cubicBezTo>
                    <a:lnTo>
                      <a:pt x="707" y="358"/>
                    </a:lnTo>
                    <a:lnTo>
                      <a:pt x="1048" y="358"/>
                    </a:lnTo>
                    <a:lnTo>
                      <a:pt x="1048" y="525"/>
                    </a:lnTo>
                    <a:lnTo>
                      <a:pt x="1250" y="525"/>
                    </a:lnTo>
                    <a:lnTo>
                      <a:pt x="1250" y="358"/>
                    </a:lnTo>
                    <a:lnTo>
                      <a:pt x="1631" y="358"/>
                    </a:lnTo>
                    <a:lnTo>
                      <a:pt x="1631" y="179"/>
                    </a:lnTo>
                    <a:lnTo>
                      <a:pt x="1250" y="179"/>
                    </a:lnTo>
                    <a:lnTo>
                      <a:pt x="1250" y="48"/>
                    </a:lnTo>
                    <a:cubicBezTo>
                      <a:pt x="1286" y="36"/>
                      <a:pt x="1298" y="36"/>
                      <a:pt x="1298" y="13"/>
                    </a:cubicBezTo>
                    <a:lnTo>
                      <a:pt x="1048" y="1"/>
                    </a:lnTo>
                    <a:lnTo>
                      <a:pt x="1048" y="179"/>
                    </a:lnTo>
                    <a:lnTo>
                      <a:pt x="691" y="179"/>
                    </a:lnTo>
                    <a:lnTo>
                      <a:pt x="691" y="352"/>
                    </a:lnTo>
                    <a:lnTo>
                      <a:pt x="691" y="352"/>
                    </a:lnTo>
                    <a:lnTo>
                      <a:pt x="548" y="298"/>
                    </a:lnTo>
                    <a:cubicBezTo>
                      <a:pt x="536" y="394"/>
                      <a:pt x="488" y="525"/>
                      <a:pt x="453" y="632"/>
                    </a:cubicBezTo>
                    <a:lnTo>
                      <a:pt x="453" y="48"/>
                    </a:lnTo>
                    <a:cubicBezTo>
                      <a:pt x="488" y="36"/>
                      <a:pt x="500" y="36"/>
                      <a:pt x="500" y="13"/>
                    </a:cubicBezTo>
                    <a:cubicBezTo>
                      <a:pt x="429" y="13"/>
                      <a:pt x="357" y="13"/>
                      <a:pt x="262" y="1"/>
                    </a:cubicBezTo>
                    <a:close/>
                    <a:moveTo>
                      <a:pt x="786" y="429"/>
                    </a:moveTo>
                    <a:lnTo>
                      <a:pt x="786" y="620"/>
                    </a:lnTo>
                    <a:lnTo>
                      <a:pt x="619" y="620"/>
                    </a:lnTo>
                    <a:lnTo>
                      <a:pt x="619" y="798"/>
                    </a:lnTo>
                    <a:lnTo>
                      <a:pt x="786" y="798"/>
                    </a:lnTo>
                    <a:lnTo>
                      <a:pt x="786" y="965"/>
                    </a:lnTo>
                    <a:lnTo>
                      <a:pt x="631" y="965"/>
                    </a:lnTo>
                    <a:lnTo>
                      <a:pt x="631" y="1144"/>
                    </a:lnTo>
                    <a:lnTo>
                      <a:pt x="834" y="1144"/>
                    </a:lnTo>
                    <a:cubicBezTo>
                      <a:pt x="822" y="1346"/>
                      <a:pt x="774" y="1465"/>
                      <a:pt x="524" y="1525"/>
                    </a:cubicBezTo>
                    <a:cubicBezTo>
                      <a:pt x="560" y="1560"/>
                      <a:pt x="607" y="1644"/>
                      <a:pt x="631" y="1691"/>
                    </a:cubicBezTo>
                    <a:cubicBezTo>
                      <a:pt x="953" y="1584"/>
                      <a:pt x="1012" y="1406"/>
                      <a:pt x="1036" y="1168"/>
                    </a:cubicBezTo>
                    <a:cubicBezTo>
                      <a:pt x="1048" y="1156"/>
                      <a:pt x="1072" y="1156"/>
                      <a:pt x="1072" y="1144"/>
                    </a:cubicBezTo>
                    <a:lnTo>
                      <a:pt x="1191" y="1144"/>
                    </a:lnTo>
                    <a:lnTo>
                      <a:pt x="1191" y="1441"/>
                    </a:lnTo>
                    <a:cubicBezTo>
                      <a:pt x="1191" y="1608"/>
                      <a:pt x="1227" y="1668"/>
                      <a:pt x="1381" y="1668"/>
                    </a:cubicBezTo>
                    <a:lnTo>
                      <a:pt x="1524" y="1668"/>
                    </a:lnTo>
                    <a:cubicBezTo>
                      <a:pt x="1643" y="1668"/>
                      <a:pt x="1691" y="1608"/>
                      <a:pt x="1715" y="1394"/>
                    </a:cubicBezTo>
                    <a:cubicBezTo>
                      <a:pt x="1655" y="1370"/>
                      <a:pt x="1572" y="1346"/>
                      <a:pt x="1536" y="1310"/>
                    </a:cubicBezTo>
                    <a:cubicBezTo>
                      <a:pt x="1536" y="1465"/>
                      <a:pt x="1524" y="1489"/>
                      <a:pt x="1500" y="1489"/>
                    </a:cubicBezTo>
                    <a:lnTo>
                      <a:pt x="1417" y="1489"/>
                    </a:lnTo>
                    <a:cubicBezTo>
                      <a:pt x="1393" y="1489"/>
                      <a:pt x="1381" y="1489"/>
                      <a:pt x="1381" y="1441"/>
                    </a:cubicBezTo>
                    <a:lnTo>
                      <a:pt x="1381" y="1168"/>
                    </a:lnTo>
                    <a:cubicBezTo>
                      <a:pt x="1405" y="1156"/>
                      <a:pt x="1429" y="1156"/>
                      <a:pt x="1429" y="1144"/>
                    </a:cubicBezTo>
                    <a:lnTo>
                      <a:pt x="1691" y="1144"/>
                    </a:lnTo>
                    <a:lnTo>
                      <a:pt x="1691" y="965"/>
                    </a:lnTo>
                    <a:lnTo>
                      <a:pt x="1524" y="965"/>
                    </a:lnTo>
                    <a:lnTo>
                      <a:pt x="1524" y="798"/>
                    </a:lnTo>
                    <a:lnTo>
                      <a:pt x="1703" y="798"/>
                    </a:lnTo>
                    <a:lnTo>
                      <a:pt x="1703" y="620"/>
                    </a:lnTo>
                    <a:lnTo>
                      <a:pt x="1524" y="620"/>
                    </a:lnTo>
                    <a:lnTo>
                      <a:pt x="1524" y="477"/>
                    </a:lnTo>
                    <a:cubicBezTo>
                      <a:pt x="1548" y="465"/>
                      <a:pt x="1560" y="465"/>
                      <a:pt x="1572" y="441"/>
                    </a:cubicBezTo>
                    <a:lnTo>
                      <a:pt x="1322" y="429"/>
                    </a:lnTo>
                    <a:lnTo>
                      <a:pt x="1322" y="620"/>
                    </a:lnTo>
                    <a:lnTo>
                      <a:pt x="977" y="620"/>
                    </a:lnTo>
                    <a:lnTo>
                      <a:pt x="977" y="477"/>
                    </a:lnTo>
                    <a:cubicBezTo>
                      <a:pt x="1012" y="465"/>
                      <a:pt x="1024" y="465"/>
                      <a:pt x="1024" y="441"/>
                    </a:cubicBezTo>
                    <a:lnTo>
                      <a:pt x="786" y="429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6" name="Google Shape;13606;p35"/>
              <p:cNvSpPr/>
              <p:nvPr/>
            </p:nvSpPr>
            <p:spPr>
              <a:xfrm>
                <a:off x="-684721" y="3976888"/>
                <a:ext cx="116764" cy="129324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1596" extrusionOk="0">
                    <a:moveTo>
                      <a:pt x="524" y="0"/>
                    </a:moveTo>
                    <a:lnTo>
                      <a:pt x="524" y="0"/>
                    </a:lnTo>
                    <a:cubicBezTo>
                      <a:pt x="536" y="84"/>
                      <a:pt x="548" y="191"/>
                      <a:pt x="560" y="262"/>
                    </a:cubicBezTo>
                    <a:lnTo>
                      <a:pt x="107" y="262"/>
                    </a:lnTo>
                    <a:lnTo>
                      <a:pt x="107" y="453"/>
                    </a:lnTo>
                    <a:lnTo>
                      <a:pt x="393" y="453"/>
                    </a:lnTo>
                    <a:cubicBezTo>
                      <a:pt x="465" y="453"/>
                      <a:pt x="536" y="453"/>
                      <a:pt x="596" y="441"/>
                    </a:cubicBezTo>
                    <a:cubicBezTo>
                      <a:pt x="608" y="500"/>
                      <a:pt x="631" y="572"/>
                      <a:pt x="643" y="619"/>
                    </a:cubicBezTo>
                    <a:cubicBezTo>
                      <a:pt x="512" y="631"/>
                      <a:pt x="369" y="631"/>
                      <a:pt x="238" y="631"/>
                    </a:cubicBezTo>
                    <a:cubicBezTo>
                      <a:pt x="155" y="631"/>
                      <a:pt x="72" y="619"/>
                      <a:pt x="0" y="619"/>
                    </a:cubicBezTo>
                    <a:lnTo>
                      <a:pt x="0" y="810"/>
                    </a:lnTo>
                    <a:lnTo>
                      <a:pt x="334" y="810"/>
                    </a:lnTo>
                    <a:cubicBezTo>
                      <a:pt x="441" y="810"/>
                      <a:pt x="584" y="810"/>
                      <a:pt x="715" y="798"/>
                    </a:cubicBezTo>
                    <a:cubicBezTo>
                      <a:pt x="738" y="858"/>
                      <a:pt x="786" y="905"/>
                      <a:pt x="810" y="941"/>
                    </a:cubicBezTo>
                    <a:lnTo>
                      <a:pt x="655" y="941"/>
                    </a:lnTo>
                    <a:lnTo>
                      <a:pt x="703" y="1108"/>
                    </a:lnTo>
                    <a:cubicBezTo>
                      <a:pt x="738" y="1096"/>
                      <a:pt x="774" y="1096"/>
                      <a:pt x="798" y="1096"/>
                    </a:cubicBezTo>
                    <a:cubicBezTo>
                      <a:pt x="941" y="1096"/>
                      <a:pt x="989" y="1119"/>
                      <a:pt x="1084" y="1179"/>
                    </a:cubicBezTo>
                    <a:lnTo>
                      <a:pt x="1203" y="1000"/>
                    </a:lnTo>
                    <a:cubicBezTo>
                      <a:pt x="1096" y="953"/>
                      <a:pt x="989" y="858"/>
                      <a:pt x="941" y="774"/>
                    </a:cubicBezTo>
                    <a:cubicBezTo>
                      <a:pt x="1119" y="762"/>
                      <a:pt x="1310" y="727"/>
                      <a:pt x="1441" y="679"/>
                    </a:cubicBezTo>
                    <a:lnTo>
                      <a:pt x="1393" y="488"/>
                    </a:lnTo>
                    <a:cubicBezTo>
                      <a:pt x="1250" y="536"/>
                      <a:pt x="1060" y="584"/>
                      <a:pt x="869" y="608"/>
                    </a:cubicBezTo>
                    <a:cubicBezTo>
                      <a:pt x="858" y="560"/>
                      <a:pt x="834" y="488"/>
                      <a:pt x="822" y="429"/>
                    </a:cubicBezTo>
                    <a:cubicBezTo>
                      <a:pt x="977" y="417"/>
                      <a:pt x="1143" y="393"/>
                      <a:pt x="1274" y="346"/>
                    </a:cubicBezTo>
                    <a:lnTo>
                      <a:pt x="1239" y="155"/>
                    </a:lnTo>
                    <a:cubicBezTo>
                      <a:pt x="1119" y="191"/>
                      <a:pt x="929" y="227"/>
                      <a:pt x="786" y="238"/>
                    </a:cubicBezTo>
                    <a:cubicBezTo>
                      <a:pt x="774" y="179"/>
                      <a:pt x="762" y="107"/>
                      <a:pt x="762" y="60"/>
                    </a:cubicBezTo>
                    <a:cubicBezTo>
                      <a:pt x="786" y="48"/>
                      <a:pt x="810" y="36"/>
                      <a:pt x="810" y="12"/>
                    </a:cubicBezTo>
                    <a:lnTo>
                      <a:pt x="524" y="0"/>
                    </a:lnTo>
                    <a:close/>
                    <a:moveTo>
                      <a:pt x="369" y="1000"/>
                    </a:moveTo>
                    <a:cubicBezTo>
                      <a:pt x="262" y="1060"/>
                      <a:pt x="179" y="1167"/>
                      <a:pt x="179" y="1286"/>
                    </a:cubicBezTo>
                    <a:cubicBezTo>
                      <a:pt x="179" y="1489"/>
                      <a:pt x="393" y="1596"/>
                      <a:pt x="703" y="1596"/>
                    </a:cubicBezTo>
                    <a:lnTo>
                      <a:pt x="834" y="1596"/>
                    </a:lnTo>
                    <a:cubicBezTo>
                      <a:pt x="965" y="1596"/>
                      <a:pt x="1048" y="1596"/>
                      <a:pt x="1119" y="1584"/>
                    </a:cubicBezTo>
                    <a:lnTo>
                      <a:pt x="1131" y="1381"/>
                    </a:lnTo>
                    <a:lnTo>
                      <a:pt x="1131" y="1381"/>
                    </a:lnTo>
                    <a:cubicBezTo>
                      <a:pt x="1024" y="1393"/>
                      <a:pt x="858" y="1405"/>
                      <a:pt x="738" y="1405"/>
                    </a:cubicBezTo>
                    <a:cubicBezTo>
                      <a:pt x="608" y="1405"/>
                      <a:pt x="405" y="1393"/>
                      <a:pt x="405" y="1274"/>
                    </a:cubicBezTo>
                    <a:cubicBezTo>
                      <a:pt x="405" y="1227"/>
                      <a:pt x="441" y="1167"/>
                      <a:pt x="524" y="1131"/>
                    </a:cubicBezTo>
                    <a:lnTo>
                      <a:pt x="369" y="100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7" name="Google Shape;13607;p35"/>
              <p:cNvSpPr/>
              <p:nvPr/>
            </p:nvSpPr>
            <p:spPr>
              <a:xfrm>
                <a:off x="-638453" y="4199720"/>
                <a:ext cx="49266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1"/>
                    </a:moveTo>
                    <a:cubicBezTo>
                      <a:pt x="132" y="1"/>
                      <a:pt x="1" y="143"/>
                      <a:pt x="1" y="310"/>
                    </a:cubicBezTo>
                    <a:cubicBezTo>
                      <a:pt x="1" y="477"/>
                      <a:pt x="132" y="620"/>
                      <a:pt x="310" y="620"/>
                    </a:cubicBezTo>
                    <a:cubicBezTo>
                      <a:pt x="477" y="620"/>
                      <a:pt x="608" y="477"/>
                      <a:pt x="608" y="310"/>
                    </a:cubicBezTo>
                    <a:cubicBezTo>
                      <a:pt x="608" y="143"/>
                      <a:pt x="477" y="1"/>
                      <a:pt x="3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8" name="Google Shape;13608;p35"/>
              <p:cNvSpPr/>
              <p:nvPr/>
            </p:nvSpPr>
            <p:spPr>
              <a:xfrm>
                <a:off x="-634564" y="4237318"/>
                <a:ext cx="41568" cy="109147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347" extrusionOk="0">
                    <a:moveTo>
                      <a:pt x="96" y="1"/>
                    </a:moveTo>
                    <a:lnTo>
                      <a:pt x="0" y="1346"/>
                    </a:lnTo>
                    <a:lnTo>
                      <a:pt x="512" y="134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9" name="Google Shape;13609;p35"/>
              <p:cNvSpPr/>
              <p:nvPr/>
            </p:nvSpPr>
            <p:spPr>
              <a:xfrm>
                <a:off x="-6738635" y="4434950"/>
                <a:ext cx="846196" cy="693941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8564" extrusionOk="0">
                    <a:moveTo>
                      <a:pt x="4985" y="0"/>
                    </a:moveTo>
                    <a:cubicBezTo>
                      <a:pt x="4970" y="0"/>
                      <a:pt x="4956" y="1"/>
                      <a:pt x="4942" y="3"/>
                    </a:cubicBezTo>
                    <a:cubicBezTo>
                      <a:pt x="4715" y="27"/>
                      <a:pt x="4477" y="15"/>
                      <a:pt x="4263" y="62"/>
                    </a:cubicBezTo>
                    <a:cubicBezTo>
                      <a:pt x="4049" y="110"/>
                      <a:pt x="3811" y="134"/>
                      <a:pt x="3596" y="217"/>
                    </a:cubicBezTo>
                    <a:cubicBezTo>
                      <a:pt x="3394" y="288"/>
                      <a:pt x="3156" y="348"/>
                      <a:pt x="2953" y="443"/>
                    </a:cubicBezTo>
                    <a:cubicBezTo>
                      <a:pt x="2751" y="550"/>
                      <a:pt x="2525" y="634"/>
                      <a:pt x="2346" y="765"/>
                    </a:cubicBezTo>
                    <a:cubicBezTo>
                      <a:pt x="2156" y="884"/>
                      <a:pt x="2215" y="1324"/>
                      <a:pt x="2048" y="1467"/>
                    </a:cubicBezTo>
                    <a:cubicBezTo>
                      <a:pt x="1882" y="1622"/>
                      <a:pt x="1548" y="1598"/>
                      <a:pt x="1406" y="1765"/>
                    </a:cubicBezTo>
                    <a:cubicBezTo>
                      <a:pt x="1263" y="1932"/>
                      <a:pt x="1096" y="2098"/>
                      <a:pt x="977" y="2289"/>
                    </a:cubicBezTo>
                    <a:cubicBezTo>
                      <a:pt x="846" y="2467"/>
                      <a:pt x="965" y="2789"/>
                      <a:pt x="870" y="2991"/>
                    </a:cubicBezTo>
                    <a:cubicBezTo>
                      <a:pt x="763" y="3182"/>
                      <a:pt x="358" y="3253"/>
                      <a:pt x="274" y="3467"/>
                    </a:cubicBezTo>
                    <a:cubicBezTo>
                      <a:pt x="203" y="3670"/>
                      <a:pt x="179" y="3920"/>
                      <a:pt x="143" y="4146"/>
                    </a:cubicBezTo>
                    <a:cubicBezTo>
                      <a:pt x="96" y="4349"/>
                      <a:pt x="120" y="4587"/>
                      <a:pt x="108" y="4813"/>
                    </a:cubicBezTo>
                    <a:cubicBezTo>
                      <a:pt x="96" y="5027"/>
                      <a:pt x="1" y="5265"/>
                      <a:pt x="24" y="5480"/>
                    </a:cubicBezTo>
                    <a:cubicBezTo>
                      <a:pt x="36" y="5694"/>
                      <a:pt x="132" y="5932"/>
                      <a:pt x="179" y="6134"/>
                    </a:cubicBezTo>
                    <a:cubicBezTo>
                      <a:pt x="227" y="6349"/>
                      <a:pt x="477" y="6504"/>
                      <a:pt x="560" y="6718"/>
                    </a:cubicBezTo>
                    <a:cubicBezTo>
                      <a:pt x="632" y="6920"/>
                      <a:pt x="798" y="7063"/>
                      <a:pt x="905" y="7254"/>
                    </a:cubicBezTo>
                    <a:cubicBezTo>
                      <a:pt x="1001" y="7444"/>
                      <a:pt x="882" y="7778"/>
                      <a:pt x="1013" y="7956"/>
                    </a:cubicBezTo>
                    <a:cubicBezTo>
                      <a:pt x="1144" y="8123"/>
                      <a:pt x="1346" y="8373"/>
                      <a:pt x="1501" y="8528"/>
                    </a:cubicBezTo>
                    <a:cubicBezTo>
                      <a:pt x="1528" y="8533"/>
                      <a:pt x="1553" y="8535"/>
                      <a:pt x="1576" y="8535"/>
                    </a:cubicBezTo>
                    <a:cubicBezTo>
                      <a:pt x="1807" y="8535"/>
                      <a:pt x="1861" y="8289"/>
                      <a:pt x="2132" y="8289"/>
                    </a:cubicBezTo>
                    <a:cubicBezTo>
                      <a:pt x="2429" y="8289"/>
                      <a:pt x="2429" y="8444"/>
                      <a:pt x="2739" y="8444"/>
                    </a:cubicBezTo>
                    <a:cubicBezTo>
                      <a:pt x="3037" y="8444"/>
                      <a:pt x="3037" y="8385"/>
                      <a:pt x="3346" y="8385"/>
                    </a:cubicBezTo>
                    <a:cubicBezTo>
                      <a:pt x="3644" y="8385"/>
                      <a:pt x="3644" y="8337"/>
                      <a:pt x="3942" y="8337"/>
                    </a:cubicBezTo>
                    <a:cubicBezTo>
                      <a:pt x="4251" y="8337"/>
                      <a:pt x="4251" y="8540"/>
                      <a:pt x="4549" y="8540"/>
                    </a:cubicBezTo>
                    <a:cubicBezTo>
                      <a:pt x="4846" y="8540"/>
                      <a:pt x="4846" y="8385"/>
                      <a:pt x="5156" y="8385"/>
                    </a:cubicBezTo>
                    <a:cubicBezTo>
                      <a:pt x="5454" y="8385"/>
                      <a:pt x="5454" y="8206"/>
                      <a:pt x="5763" y="8206"/>
                    </a:cubicBezTo>
                    <a:cubicBezTo>
                      <a:pt x="6061" y="8206"/>
                      <a:pt x="6061" y="8492"/>
                      <a:pt x="6359" y="8492"/>
                    </a:cubicBezTo>
                    <a:cubicBezTo>
                      <a:pt x="6668" y="8492"/>
                      <a:pt x="6668" y="8563"/>
                      <a:pt x="6966" y="8563"/>
                    </a:cubicBezTo>
                    <a:cubicBezTo>
                      <a:pt x="7275" y="8563"/>
                      <a:pt x="7275" y="8278"/>
                      <a:pt x="7573" y="8278"/>
                    </a:cubicBezTo>
                    <a:cubicBezTo>
                      <a:pt x="7849" y="8278"/>
                      <a:pt x="7879" y="8472"/>
                      <a:pt x="8129" y="8472"/>
                    </a:cubicBezTo>
                    <a:cubicBezTo>
                      <a:pt x="8148" y="8472"/>
                      <a:pt x="8169" y="8471"/>
                      <a:pt x="8192" y="8468"/>
                    </a:cubicBezTo>
                    <a:cubicBezTo>
                      <a:pt x="8490" y="8444"/>
                      <a:pt x="8466" y="8289"/>
                      <a:pt x="8775" y="8266"/>
                    </a:cubicBezTo>
                    <a:cubicBezTo>
                      <a:pt x="8847" y="8194"/>
                      <a:pt x="8859" y="8170"/>
                      <a:pt x="8930" y="8087"/>
                    </a:cubicBezTo>
                    <a:cubicBezTo>
                      <a:pt x="9061" y="7920"/>
                      <a:pt x="9133" y="7718"/>
                      <a:pt x="9252" y="7527"/>
                    </a:cubicBezTo>
                    <a:cubicBezTo>
                      <a:pt x="9371" y="7349"/>
                      <a:pt x="9740" y="7301"/>
                      <a:pt x="9835" y="7099"/>
                    </a:cubicBezTo>
                    <a:cubicBezTo>
                      <a:pt x="9930" y="6896"/>
                      <a:pt x="9895" y="6635"/>
                      <a:pt x="9966" y="6432"/>
                    </a:cubicBezTo>
                    <a:cubicBezTo>
                      <a:pt x="10026" y="6218"/>
                      <a:pt x="10133" y="6015"/>
                      <a:pt x="10169" y="5801"/>
                    </a:cubicBezTo>
                    <a:cubicBezTo>
                      <a:pt x="10216" y="5587"/>
                      <a:pt x="10347" y="5372"/>
                      <a:pt x="10371" y="5158"/>
                    </a:cubicBezTo>
                    <a:cubicBezTo>
                      <a:pt x="10395" y="4932"/>
                      <a:pt x="10442" y="4694"/>
                      <a:pt x="10430" y="4479"/>
                    </a:cubicBezTo>
                    <a:cubicBezTo>
                      <a:pt x="10430" y="4253"/>
                      <a:pt x="10240" y="4039"/>
                      <a:pt x="10216" y="3825"/>
                    </a:cubicBezTo>
                    <a:cubicBezTo>
                      <a:pt x="10180" y="3610"/>
                      <a:pt x="9942" y="3444"/>
                      <a:pt x="9895" y="3229"/>
                    </a:cubicBezTo>
                    <a:cubicBezTo>
                      <a:pt x="9835" y="3015"/>
                      <a:pt x="9871" y="2801"/>
                      <a:pt x="9788" y="2598"/>
                    </a:cubicBezTo>
                    <a:cubicBezTo>
                      <a:pt x="9704" y="2396"/>
                      <a:pt x="9740" y="2134"/>
                      <a:pt x="9621" y="1943"/>
                    </a:cubicBezTo>
                    <a:cubicBezTo>
                      <a:pt x="9502" y="1765"/>
                      <a:pt x="9216" y="1729"/>
                      <a:pt x="9061" y="1574"/>
                    </a:cubicBezTo>
                    <a:cubicBezTo>
                      <a:pt x="8918" y="1420"/>
                      <a:pt x="8835" y="1217"/>
                      <a:pt x="8656" y="1086"/>
                    </a:cubicBezTo>
                    <a:cubicBezTo>
                      <a:pt x="8490" y="955"/>
                      <a:pt x="8383" y="717"/>
                      <a:pt x="8192" y="610"/>
                    </a:cubicBezTo>
                    <a:cubicBezTo>
                      <a:pt x="8130" y="579"/>
                      <a:pt x="8057" y="571"/>
                      <a:pt x="7979" y="571"/>
                    </a:cubicBezTo>
                    <a:cubicBezTo>
                      <a:pt x="7889" y="571"/>
                      <a:pt x="7793" y="582"/>
                      <a:pt x="7701" y="582"/>
                    </a:cubicBezTo>
                    <a:cubicBezTo>
                      <a:pt x="7630" y="582"/>
                      <a:pt x="7561" y="575"/>
                      <a:pt x="7502" y="550"/>
                    </a:cubicBezTo>
                    <a:cubicBezTo>
                      <a:pt x="7299" y="467"/>
                      <a:pt x="7180" y="134"/>
                      <a:pt x="6966" y="74"/>
                    </a:cubicBezTo>
                    <a:cubicBezTo>
                      <a:pt x="6912" y="59"/>
                      <a:pt x="6856" y="54"/>
                      <a:pt x="6798" y="54"/>
                    </a:cubicBezTo>
                    <a:cubicBezTo>
                      <a:pt x="6662" y="54"/>
                      <a:pt x="6519" y="82"/>
                      <a:pt x="6386" y="82"/>
                    </a:cubicBezTo>
                    <a:cubicBezTo>
                      <a:pt x="6348" y="82"/>
                      <a:pt x="6311" y="80"/>
                      <a:pt x="6275" y="74"/>
                    </a:cubicBezTo>
                    <a:cubicBezTo>
                      <a:pt x="6252" y="72"/>
                      <a:pt x="6230" y="71"/>
                      <a:pt x="6207" y="71"/>
                    </a:cubicBezTo>
                    <a:cubicBezTo>
                      <a:pt x="6016" y="71"/>
                      <a:pt x="5825" y="147"/>
                      <a:pt x="5643" y="147"/>
                    </a:cubicBezTo>
                    <a:cubicBezTo>
                      <a:pt x="5631" y="147"/>
                      <a:pt x="5620" y="146"/>
                      <a:pt x="5608" y="146"/>
                    </a:cubicBezTo>
                    <a:cubicBezTo>
                      <a:pt x="5397" y="146"/>
                      <a:pt x="5186" y="0"/>
                      <a:pt x="4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0" name="Google Shape;13610;p35"/>
              <p:cNvSpPr/>
              <p:nvPr/>
            </p:nvSpPr>
            <p:spPr>
              <a:xfrm>
                <a:off x="-6214776" y="4643522"/>
                <a:ext cx="581876" cy="498821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3" y="12"/>
                    </a:cubicBezTo>
                    <a:cubicBezTo>
                      <a:pt x="3358" y="24"/>
                      <a:pt x="3275" y="155"/>
                      <a:pt x="3168" y="167"/>
                    </a:cubicBezTo>
                    <a:cubicBezTo>
                      <a:pt x="3151" y="171"/>
                      <a:pt x="3134" y="173"/>
                      <a:pt x="3116" y="173"/>
                    </a:cubicBezTo>
                    <a:cubicBezTo>
                      <a:pt x="3050" y="173"/>
                      <a:pt x="2976" y="150"/>
                      <a:pt x="2909" y="150"/>
                    </a:cubicBezTo>
                    <a:cubicBezTo>
                      <a:pt x="2892" y="150"/>
                      <a:pt x="2875" y="151"/>
                      <a:pt x="2858" y="155"/>
                    </a:cubicBezTo>
                    <a:cubicBezTo>
                      <a:pt x="2841" y="159"/>
                      <a:pt x="2824" y="161"/>
                      <a:pt x="2805" y="161"/>
                    </a:cubicBezTo>
                    <a:cubicBezTo>
                      <a:pt x="2744" y="161"/>
                      <a:pt x="2674" y="144"/>
                      <a:pt x="2611" y="144"/>
                    </a:cubicBezTo>
                    <a:cubicBezTo>
                      <a:pt x="2585" y="144"/>
                      <a:pt x="2560" y="147"/>
                      <a:pt x="2537" y="155"/>
                    </a:cubicBezTo>
                    <a:cubicBezTo>
                      <a:pt x="2441" y="179"/>
                      <a:pt x="2334" y="227"/>
                      <a:pt x="2251" y="262"/>
                    </a:cubicBezTo>
                    <a:cubicBezTo>
                      <a:pt x="2156" y="298"/>
                      <a:pt x="2156" y="536"/>
                      <a:pt x="2060" y="584"/>
                    </a:cubicBezTo>
                    <a:cubicBezTo>
                      <a:pt x="1965" y="632"/>
                      <a:pt x="1906" y="703"/>
                      <a:pt x="1822" y="762"/>
                    </a:cubicBezTo>
                    <a:cubicBezTo>
                      <a:pt x="1811" y="769"/>
                      <a:pt x="1797" y="772"/>
                      <a:pt x="1781" y="772"/>
                    </a:cubicBezTo>
                    <a:cubicBezTo>
                      <a:pt x="1699" y="772"/>
                      <a:pt x="1568" y="701"/>
                      <a:pt x="1488" y="701"/>
                    </a:cubicBezTo>
                    <a:cubicBezTo>
                      <a:pt x="1469" y="701"/>
                      <a:pt x="1453" y="705"/>
                      <a:pt x="1441" y="715"/>
                    </a:cubicBezTo>
                    <a:cubicBezTo>
                      <a:pt x="1358" y="774"/>
                      <a:pt x="1298" y="882"/>
                      <a:pt x="1215" y="941"/>
                    </a:cubicBezTo>
                    <a:cubicBezTo>
                      <a:pt x="1144" y="1013"/>
                      <a:pt x="1203" y="1227"/>
                      <a:pt x="1144" y="1298"/>
                    </a:cubicBezTo>
                    <a:cubicBezTo>
                      <a:pt x="1072" y="1370"/>
                      <a:pt x="882" y="1322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1"/>
                      <a:pt x="477" y="1798"/>
                      <a:pt x="429" y="1882"/>
                    </a:cubicBezTo>
                    <a:cubicBezTo>
                      <a:pt x="370" y="1965"/>
                      <a:pt x="525" y="2156"/>
                      <a:pt x="477" y="2251"/>
                    </a:cubicBezTo>
                    <a:cubicBezTo>
                      <a:pt x="441" y="2334"/>
                      <a:pt x="263" y="2370"/>
                      <a:pt x="227" y="2453"/>
                    </a:cubicBezTo>
                    <a:cubicBezTo>
                      <a:pt x="191" y="2548"/>
                      <a:pt x="286" y="2691"/>
                      <a:pt x="263" y="2787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60" y="3144"/>
                      <a:pt x="13" y="3239"/>
                      <a:pt x="1" y="3334"/>
                    </a:cubicBezTo>
                    <a:cubicBezTo>
                      <a:pt x="1" y="3429"/>
                      <a:pt x="60" y="3525"/>
                      <a:pt x="48" y="3632"/>
                    </a:cubicBezTo>
                    <a:cubicBezTo>
                      <a:pt x="48" y="3727"/>
                      <a:pt x="1" y="3822"/>
                      <a:pt x="1" y="3918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5" y="4299"/>
                      <a:pt x="48" y="4418"/>
                      <a:pt x="72" y="4513"/>
                    </a:cubicBezTo>
                    <a:cubicBezTo>
                      <a:pt x="96" y="4608"/>
                      <a:pt x="96" y="4715"/>
                      <a:pt x="120" y="4811"/>
                    </a:cubicBezTo>
                    <a:cubicBezTo>
                      <a:pt x="155" y="4906"/>
                      <a:pt x="358" y="4930"/>
                      <a:pt x="394" y="5025"/>
                    </a:cubicBezTo>
                    <a:cubicBezTo>
                      <a:pt x="441" y="5108"/>
                      <a:pt x="501" y="5180"/>
                      <a:pt x="548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68"/>
                      <a:pt x="846" y="5751"/>
                    </a:cubicBezTo>
                    <a:cubicBezTo>
                      <a:pt x="906" y="5823"/>
                      <a:pt x="894" y="5942"/>
                      <a:pt x="965" y="6013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13"/>
                      <a:pt x="1537" y="6013"/>
                    </a:cubicBezTo>
                    <a:cubicBezTo>
                      <a:pt x="1679" y="6013"/>
                      <a:pt x="1679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51" y="6156"/>
                      <a:pt x="2251" y="5942"/>
                      <a:pt x="2394" y="5942"/>
                    </a:cubicBezTo>
                    <a:cubicBezTo>
                      <a:pt x="2537" y="5942"/>
                      <a:pt x="2537" y="5918"/>
                      <a:pt x="2680" y="5918"/>
                    </a:cubicBezTo>
                    <a:cubicBezTo>
                      <a:pt x="2822" y="5918"/>
                      <a:pt x="2822" y="6085"/>
                      <a:pt x="2965" y="6085"/>
                    </a:cubicBezTo>
                    <a:cubicBezTo>
                      <a:pt x="3108" y="6085"/>
                      <a:pt x="3108" y="5918"/>
                      <a:pt x="3251" y="5918"/>
                    </a:cubicBezTo>
                    <a:cubicBezTo>
                      <a:pt x="3394" y="5918"/>
                      <a:pt x="3394" y="5942"/>
                      <a:pt x="3525" y="5942"/>
                    </a:cubicBezTo>
                    <a:lnTo>
                      <a:pt x="3811" y="5942"/>
                    </a:lnTo>
                    <a:cubicBezTo>
                      <a:pt x="3954" y="5942"/>
                      <a:pt x="3954" y="5930"/>
                      <a:pt x="4096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5"/>
                      <a:pt x="4954" y="6085"/>
                    </a:cubicBezTo>
                    <a:cubicBezTo>
                      <a:pt x="5097" y="6085"/>
                      <a:pt x="5097" y="6037"/>
                      <a:pt x="5239" y="6037"/>
                    </a:cubicBezTo>
                    <a:cubicBezTo>
                      <a:pt x="5382" y="6037"/>
                      <a:pt x="5382" y="5942"/>
                      <a:pt x="5537" y="5942"/>
                    </a:cubicBezTo>
                    <a:cubicBezTo>
                      <a:pt x="5671" y="5942"/>
                      <a:pt x="5679" y="6099"/>
                      <a:pt x="5798" y="6099"/>
                    </a:cubicBezTo>
                    <a:cubicBezTo>
                      <a:pt x="5806" y="6099"/>
                      <a:pt x="5814" y="6098"/>
                      <a:pt x="5823" y="6096"/>
                    </a:cubicBezTo>
                    <a:cubicBezTo>
                      <a:pt x="5966" y="6085"/>
                      <a:pt x="5954" y="5989"/>
                      <a:pt x="6097" y="5966"/>
                    </a:cubicBezTo>
                    <a:cubicBezTo>
                      <a:pt x="6156" y="5918"/>
                      <a:pt x="6240" y="5954"/>
                      <a:pt x="6287" y="5894"/>
                    </a:cubicBezTo>
                    <a:cubicBezTo>
                      <a:pt x="6347" y="5811"/>
                      <a:pt x="6406" y="5727"/>
                      <a:pt x="6454" y="5656"/>
                    </a:cubicBezTo>
                    <a:cubicBezTo>
                      <a:pt x="6513" y="5573"/>
                      <a:pt x="6513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65"/>
                      <a:pt x="6847" y="4882"/>
                    </a:cubicBezTo>
                    <a:cubicBezTo>
                      <a:pt x="6882" y="4787"/>
                      <a:pt x="6918" y="4703"/>
                      <a:pt x="6954" y="4608"/>
                    </a:cubicBezTo>
                    <a:cubicBezTo>
                      <a:pt x="6978" y="4525"/>
                      <a:pt x="6942" y="4418"/>
                      <a:pt x="6966" y="4322"/>
                    </a:cubicBezTo>
                    <a:cubicBezTo>
                      <a:pt x="6990" y="4227"/>
                      <a:pt x="7144" y="4156"/>
                      <a:pt x="7168" y="4072"/>
                    </a:cubicBezTo>
                    <a:cubicBezTo>
                      <a:pt x="7180" y="3977"/>
                      <a:pt x="7025" y="3858"/>
                      <a:pt x="7025" y="3763"/>
                    </a:cubicBezTo>
                    <a:cubicBezTo>
                      <a:pt x="7037" y="3668"/>
                      <a:pt x="7156" y="3572"/>
                      <a:pt x="7156" y="3477"/>
                    </a:cubicBezTo>
                    <a:cubicBezTo>
                      <a:pt x="7168" y="3382"/>
                      <a:pt x="7109" y="3287"/>
                      <a:pt x="7109" y="3191"/>
                    </a:cubicBezTo>
                    <a:cubicBezTo>
                      <a:pt x="7097" y="3096"/>
                      <a:pt x="7109" y="3001"/>
                      <a:pt x="7097" y="2906"/>
                    </a:cubicBezTo>
                    <a:cubicBezTo>
                      <a:pt x="7085" y="2810"/>
                      <a:pt x="7085" y="2715"/>
                      <a:pt x="7061" y="2620"/>
                    </a:cubicBezTo>
                    <a:cubicBezTo>
                      <a:pt x="7049" y="2537"/>
                      <a:pt x="7144" y="2406"/>
                      <a:pt x="7121" y="2322"/>
                    </a:cubicBezTo>
                    <a:cubicBezTo>
                      <a:pt x="7097" y="2215"/>
                      <a:pt x="6847" y="2179"/>
                      <a:pt x="6811" y="2084"/>
                    </a:cubicBezTo>
                    <a:cubicBezTo>
                      <a:pt x="6775" y="1989"/>
                      <a:pt x="6894" y="1834"/>
                      <a:pt x="6847" y="1739"/>
                    </a:cubicBezTo>
                    <a:cubicBezTo>
                      <a:pt x="6811" y="1655"/>
                      <a:pt x="6763" y="1548"/>
                      <a:pt x="6704" y="1465"/>
                    </a:cubicBezTo>
                    <a:cubicBezTo>
                      <a:pt x="6656" y="1382"/>
                      <a:pt x="6561" y="1310"/>
                      <a:pt x="6501" y="1239"/>
                    </a:cubicBezTo>
                    <a:cubicBezTo>
                      <a:pt x="6430" y="1155"/>
                      <a:pt x="6430" y="1001"/>
                      <a:pt x="6359" y="929"/>
                    </a:cubicBezTo>
                    <a:cubicBezTo>
                      <a:pt x="6343" y="917"/>
                      <a:pt x="6321" y="912"/>
                      <a:pt x="6294" y="912"/>
                    </a:cubicBezTo>
                    <a:cubicBezTo>
                      <a:pt x="6220" y="912"/>
                      <a:pt x="6114" y="946"/>
                      <a:pt x="6036" y="946"/>
                    </a:cubicBezTo>
                    <a:cubicBezTo>
                      <a:pt x="6008" y="946"/>
                      <a:pt x="5983" y="942"/>
                      <a:pt x="5966" y="929"/>
                    </a:cubicBezTo>
                    <a:cubicBezTo>
                      <a:pt x="5882" y="870"/>
                      <a:pt x="5847" y="751"/>
                      <a:pt x="5763" y="691"/>
                    </a:cubicBezTo>
                    <a:cubicBezTo>
                      <a:pt x="5680" y="643"/>
                      <a:pt x="5632" y="512"/>
                      <a:pt x="5537" y="465"/>
                    </a:cubicBezTo>
                    <a:cubicBezTo>
                      <a:pt x="5442" y="417"/>
                      <a:pt x="5323" y="453"/>
                      <a:pt x="5228" y="417"/>
                    </a:cubicBezTo>
                    <a:cubicBezTo>
                      <a:pt x="5132" y="381"/>
                      <a:pt x="5085" y="179"/>
                      <a:pt x="4989" y="155"/>
                    </a:cubicBezTo>
                    <a:cubicBezTo>
                      <a:pt x="4894" y="120"/>
                      <a:pt x="4775" y="143"/>
                      <a:pt x="4680" y="120"/>
                    </a:cubicBezTo>
                    <a:cubicBezTo>
                      <a:pt x="4666" y="116"/>
                      <a:pt x="4652" y="115"/>
                      <a:pt x="4637" y="115"/>
                    </a:cubicBezTo>
                    <a:cubicBezTo>
                      <a:pt x="4559" y="115"/>
                      <a:pt x="4470" y="157"/>
                      <a:pt x="4393" y="157"/>
                    </a:cubicBezTo>
                    <a:cubicBezTo>
                      <a:pt x="4385" y="157"/>
                      <a:pt x="4378" y="156"/>
                      <a:pt x="4370" y="155"/>
                    </a:cubicBezTo>
                    <a:cubicBezTo>
                      <a:pt x="4365" y="155"/>
                      <a:pt x="4359" y="154"/>
                      <a:pt x="4353" y="154"/>
                    </a:cubicBezTo>
                    <a:cubicBezTo>
                      <a:pt x="4257" y="154"/>
                      <a:pt x="4162" y="240"/>
                      <a:pt x="4076" y="240"/>
                    </a:cubicBezTo>
                    <a:cubicBezTo>
                      <a:pt x="4071" y="240"/>
                      <a:pt x="4066" y="239"/>
                      <a:pt x="4061" y="239"/>
                    </a:cubicBezTo>
                    <a:cubicBezTo>
                      <a:pt x="3954" y="227"/>
                      <a:pt x="3870" y="0"/>
                      <a:pt x="37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1" name="Google Shape;13611;p35"/>
              <p:cNvSpPr/>
              <p:nvPr/>
            </p:nvSpPr>
            <p:spPr>
              <a:xfrm>
                <a:off x="-6144361" y="4625209"/>
                <a:ext cx="581876" cy="498821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4" y="12"/>
                    </a:cubicBezTo>
                    <a:cubicBezTo>
                      <a:pt x="3358" y="24"/>
                      <a:pt x="3263" y="155"/>
                      <a:pt x="3168" y="179"/>
                    </a:cubicBezTo>
                    <a:cubicBezTo>
                      <a:pt x="3159" y="180"/>
                      <a:pt x="3150" y="180"/>
                      <a:pt x="3141" y="180"/>
                    </a:cubicBezTo>
                    <a:cubicBezTo>
                      <a:pt x="3068" y="180"/>
                      <a:pt x="2984" y="149"/>
                      <a:pt x="2909" y="149"/>
                    </a:cubicBezTo>
                    <a:cubicBezTo>
                      <a:pt x="2891" y="149"/>
                      <a:pt x="2874" y="151"/>
                      <a:pt x="2858" y="155"/>
                    </a:cubicBezTo>
                    <a:cubicBezTo>
                      <a:pt x="2842" y="159"/>
                      <a:pt x="2824" y="161"/>
                      <a:pt x="2805" y="161"/>
                    </a:cubicBezTo>
                    <a:cubicBezTo>
                      <a:pt x="2744" y="161"/>
                      <a:pt x="2674" y="143"/>
                      <a:pt x="2612" y="143"/>
                    </a:cubicBezTo>
                    <a:cubicBezTo>
                      <a:pt x="2585" y="143"/>
                      <a:pt x="2560" y="146"/>
                      <a:pt x="2537" y="155"/>
                    </a:cubicBezTo>
                    <a:cubicBezTo>
                      <a:pt x="2442" y="179"/>
                      <a:pt x="2334" y="226"/>
                      <a:pt x="2251" y="262"/>
                    </a:cubicBezTo>
                    <a:cubicBezTo>
                      <a:pt x="2156" y="298"/>
                      <a:pt x="2144" y="536"/>
                      <a:pt x="2061" y="584"/>
                    </a:cubicBezTo>
                    <a:cubicBezTo>
                      <a:pt x="1965" y="631"/>
                      <a:pt x="1906" y="715"/>
                      <a:pt x="1822" y="762"/>
                    </a:cubicBezTo>
                    <a:cubicBezTo>
                      <a:pt x="1810" y="769"/>
                      <a:pt x="1795" y="772"/>
                      <a:pt x="1777" y="772"/>
                    </a:cubicBezTo>
                    <a:cubicBezTo>
                      <a:pt x="1697" y="772"/>
                      <a:pt x="1572" y="712"/>
                      <a:pt x="1493" y="712"/>
                    </a:cubicBezTo>
                    <a:cubicBezTo>
                      <a:pt x="1472" y="712"/>
                      <a:pt x="1454" y="716"/>
                      <a:pt x="1441" y="727"/>
                    </a:cubicBezTo>
                    <a:cubicBezTo>
                      <a:pt x="1358" y="786"/>
                      <a:pt x="1299" y="881"/>
                      <a:pt x="1215" y="953"/>
                    </a:cubicBezTo>
                    <a:cubicBezTo>
                      <a:pt x="1144" y="1012"/>
                      <a:pt x="1203" y="1227"/>
                      <a:pt x="1132" y="1298"/>
                    </a:cubicBezTo>
                    <a:cubicBezTo>
                      <a:pt x="1072" y="1369"/>
                      <a:pt x="882" y="1334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0"/>
                      <a:pt x="477" y="1798"/>
                      <a:pt x="429" y="1881"/>
                    </a:cubicBezTo>
                    <a:cubicBezTo>
                      <a:pt x="370" y="1965"/>
                      <a:pt x="525" y="2167"/>
                      <a:pt x="477" y="2251"/>
                    </a:cubicBezTo>
                    <a:cubicBezTo>
                      <a:pt x="441" y="2346"/>
                      <a:pt x="263" y="2370"/>
                      <a:pt x="227" y="2465"/>
                    </a:cubicBezTo>
                    <a:cubicBezTo>
                      <a:pt x="191" y="2560"/>
                      <a:pt x="287" y="2691"/>
                      <a:pt x="263" y="2786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48" y="3144"/>
                      <a:pt x="13" y="3239"/>
                      <a:pt x="1" y="3334"/>
                    </a:cubicBezTo>
                    <a:cubicBezTo>
                      <a:pt x="1" y="3429"/>
                      <a:pt x="60" y="3536"/>
                      <a:pt x="48" y="3632"/>
                    </a:cubicBezTo>
                    <a:cubicBezTo>
                      <a:pt x="48" y="3727"/>
                      <a:pt x="1" y="3834"/>
                      <a:pt x="1" y="3929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6" y="4298"/>
                      <a:pt x="48" y="4417"/>
                      <a:pt x="72" y="4513"/>
                    </a:cubicBezTo>
                    <a:cubicBezTo>
                      <a:pt x="96" y="4608"/>
                      <a:pt x="96" y="4715"/>
                      <a:pt x="120" y="4810"/>
                    </a:cubicBezTo>
                    <a:cubicBezTo>
                      <a:pt x="156" y="4906"/>
                      <a:pt x="358" y="4929"/>
                      <a:pt x="394" y="5025"/>
                    </a:cubicBezTo>
                    <a:cubicBezTo>
                      <a:pt x="441" y="5108"/>
                      <a:pt x="501" y="5179"/>
                      <a:pt x="549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80"/>
                      <a:pt x="846" y="5751"/>
                    </a:cubicBezTo>
                    <a:cubicBezTo>
                      <a:pt x="906" y="5822"/>
                      <a:pt x="894" y="5953"/>
                      <a:pt x="965" y="6025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25"/>
                      <a:pt x="1537" y="6025"/>
                    </a:cubicBezTo>
                    <a:cubicBezTo>
                      <a:pt x="1680" y="6025"/>
                      <a:pt x="1680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39" y="6156"/>
                      <a:pt x="2239" y="5941"/>
                      <a:pt x="2382" y="5941"/>
                    </a:cubicBezTo>
                    <a:cubicBezTo>
                      <a:pt x="2525" y="5941"/>
                      <a:pt x="2525" y="5930"/>
                      <a:pt x="2668" y="5930"/>
                    </a:cubicBezTo>
                    <a:cubicBezTo>
                      <a:pt x="2811" y="5930"/>
                      <a:pt x="2811" y="6084"/>
                      <a:pt x="2954" y="6084"/>
                    </a:cubicBezTo>
                    <a:cubicBezTo>
                      <a:pt x="3096" y="6084"/>
                      <a:pt x="3096" y="5918"/>
                      <a:pt x="3239" y="5918"/>
                    </a:cubicBezTo>
                    <a:cubicBezTo>
                      <a:pt x="3382" y="5918"/>
                      <a:pt x="3382" y="5941"/>
                      <a:pt x="3525" y="5941"/>
                    </a:cubicBezTo>
                    <a:lnTo>
                      <a:pt x="3811" y="5941"/>
                    </a:lnTo>
                    <a:cubicBezTo>
                      <a:pt x="3954" y="5941"/>
                      <a:pt x="3954" y="5930"/>
                      <a:pt x="4097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4"/>
                      <a:pt x="4954" y="6084"/>
                    </a:cubicBezTo>
                    <a:cubicBezTo>
                      <a:pt x="5097" y="6084"/>
                      <a:pt x="5097" y="6049"/>
                      <a:pt x="5240" y="6049"/>
                    </a:cubicBezTo>
                    <a:cubicBezTo>
                      <a:pt x="5382" y="6049"/>
                      <a:pt x="5382" y="5953"/>
                      <a:pt x="5525" y="5953"/>
                    </a:cubicBezTo>
                    <a:cubicBezTo>
                      <a:pt x="5663" y="5953"/>
                      <a:pt x="5679" y="6109"/>
                      <a:pt x="5809" y="6109"/>
                    </a:cubicBezTo>
                    <a:cubicBezTo>
                      <a:pt x="5813" y="6109"/>
                      <a:pt x="5818" y="6109"/>
                      <a:pt x="5823" y="6108"/>
                    </a:cubicBezTo>
                    <a:cubicBezTo>
                      <a:pt x="5966" y="6096"/>
                      <a:pt x="5954" y="5989"/>
                      <a:pt x="6097" y="5977"/>
                    </a:cubicBezTo>
                    <a:cubicBezTo>
                      <a:pt x="6144" y="5930"/>
                      <a:pt x="6240" y="5953"/>
                      <a:pt x="6287" y="5894"/>
                    </a:cubicBezTo>
                    <a:cubicBezTo>
                      <a:pt x="6347" y="5822"/>
                      <a:pt x="6394" y="5739"/>
                      <a:pt x="6454" y="5656"/>
                    </a:cubicBezTo>
                    <a:cubicBezTo>
                      <a:pt x="6514" y="5572"/>
                      <a:pt x="6514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77"/>
                      <a:pt x="6847" y="4882"/>
                    </a:cubicBezTo>
                    <a:cubicBezTo>
                      <a:pt x="6883" y="4798"/>
                      <a:pt x="6918" y="4703"/>
                      <a:pt x="6954" y="4620"/>
                    </a:cubicBezTo>
                    <a:cubicBezTo>
                      <a:pt x="6978" y="4525"/>
                      <a:pt x="6942" y="4417"/>
                      <a:pt x="6966" y="4322"/>
                    </a:cubicBezTo>
                    <a:cubicBezTo>
                      <a:pt x="6990" y="4227"/>
                      <a:pt x="7145" y="4167"/>
                      <a:pt x="7156" y="4072"/>
                    </a:cubicBezTo>
                    <a:cubicBezTo>
                      <a:pt x="7180" y="3977"/>
                      <a:pt x="7014" y="3858"/>
                      <a:pt x="7026" y="3763"/>
                    </a:cubicBezTo>
                    <a:cubicBezTo>
                      <a:pt x="7037" y="3667"/>
                      <a:pt x="7156" y="3584"/>
                      <a:pt x="7156" y="3489"/>
                    </a:cubicBezTo>
                    <a:cubicBezTo>
                      <a:pt x="7168" y="3394"/>
                      <a:pt x="7109" y="3298"/>
                      <a:pt x="7109" y="3191"/>
                    </a:cubicBezTo>
                    <a:cubicBezTo>
                      <a:pt x="7097" y="3096"/>
                      <a:pt x="7097" y="3013"/>
                      <a:pt x="7097" y="2917"/>
                    </a:cubicBezTo>
                    <a:cubicBezTo>
                      <a:pt x="7085" y="2822"/>
                      <a:pt x="7073" y="2727"/>
                      <a:pt x="7061" y="2632"/>
                    </a:cubicBezTo>
                    <a:cubicBezTo>
                      <a:pt x="7049" y="2536"/>
                      <a:pt x="7145" y="2417"/>
                      <a:pt x="7121" y="2322"/>
                    </a:cubicBezTo>
                    <a:cubicBezTo>
                      <a:pt x="7097" y="2215"/>
                      <a:pt x="6847" y="2191"/>
                      <a:pt x="6811" y="2096"/>
                    </a:cubicBezTo>
                    <a:cubicBezTo>
                      <a:pt x="6775" y="1989"/>
                      <a:pt x="6895" y="1834"/>
                      <a:pt x="6847" y="1750"/>
                    </a:cubicBezTo>
                    <a:cubicBezTo>
                      <a:pt x="6799" y="1655"/>
                      <a:pt x="6764" y="1548"/>
                      <a:pt x="6704" y="1465"/>
                    </a:cubicBezTo>
                    <a:cubicBezTo>
                      <a:pt x="6645" y="1381"/>
                      <a:pt x="6561" y="1310"/>
                      <a:pt x="6490" y="1239"/>
                    </a:cubicBezTo>
                    <a:cubicBezTo>
                      <a:pt x="6430" y="1155"/>
                      <a:pt x="6430" y="1000"/>
                      <a:pt x="6359" y="941"/>
                    </a:cubicBezTo>
                    <a:cubicBezTo>
                      <a:pt x="6338" y="923"/>
                      <a:pt x="6309" y="917"/>
                      <a:pt x="6275" y="917"/>
                    </a:cubicBezTo>
                    <a:cubicBezTo>
                      <a:pt x="6202" y="917"/>
                      <a:pt x="6107" y="946"/>
                      <a:pt x="6036" y="946"/>
                    </a:cubicBezTo>
                    <a:cubicBezTo>
                      <a:pt x="6008" y="946"/>
                      <a:pt x="5984" y="942"/>
                      <a:pt x="5966" y="929"/>
                    </a:cubicBezTo>
                    <a:cubicBezTo>
                      <a:pt x="5883" y="869"/>
                      <a:pt x="5847" y="750"/>
                      <a:pt x="5763" y="691"/>
                    </a:cubicBezTo>
                    <a:cubicBezTo>
                      <a:pt x="5668" y="643"/>
                      <a:pt x="5632" y="512"/>
                      <a:pt x="5537" y="465"/>
                    </a:cubicBezTo>
                    <a:cubicBezTo>
                      <a:pt x="5442" y="417"/>
                      <a:pt x="5311" y="453"/>
                      <a:pt x="5216" y="417"/>
                    </a:cubicBezTo>
                    <a:cubicBezTo>
                      <a:pt x="5132" y="381"/>
                      <a:pt x="5085" y="191"/>
                      <a:pt x="4990" y="155"/>
                    </a:cubicBezTo>
                    <a:cubicBezTo>
                      <a:pt x="4894" y="131"/>
                      <a:pt x="4775" y="143"/>
                      <a:pt x="4680" y="119"/>
                    </a:cubicBezTo>
                    <a:cubicBezTo>
                      <a:pt x="4666" y="116"/>
                      <a:pt x="4652" y="114"/>
                      <a:pt x="4637" y="114"/>
                    </a:cubicBezTo>
                    <a:cubicBezTo>
                      <a:pt x="4558" y="114"/>
                      <a:pt x="4468" y="156"/>
                      <a:pt x="4384" y="156"/>
                    </a:cubicBezTo>
                    <a:cubicBezTo>
                      <a:pt x="4375" y="156"/>
                      <a:pt x="4367" y="156"/>
                      <a:pt x="4359" y="155"/>
                    </a:cubicBezTo>
                    <a:cubicBezTo>
                      <a:pt x="4353" y="154"/>
                      <a:pt x="4348" y="154"/>
                      <a:pt x="4343" y="154"/>
                    </a:cubicBezTo>
                    <a:cubicBezTo>
                      <a:pt x="4257" y="154"/>
                      <a:pt x="4162" y="239"/>
                      <a:pt x="4076" y="239"/>
                    </a:cubicBezTo>
                    <a:cubicBezTo>
                      <a:pt x="4071" y="239"/>
                      <a:pt x="4066" y="239"/>
                      <a:pt x="4061" y="238"/>
                    </a:cubicBezTo>
                    <a:cubicBezTo>
                      <a:pt x="3954" y="226"/>
                      <a:pt x="3870" y="0"/>
                      <a:pt x="37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2" name="Google Shape;13612;p35"/>
              <p:cNvSpPr/>
              <p:nvPr/>
            </p:nvSpPr>
            <p:spPr>
              <a:xfrm>
                <a:off x="-6677862" y="5087323"/>
                <a:ext cx="1099901" cy="94643"/>
              </a:xfrm>
              <a:custGeom>
                <a:avLst/>
                <a:gdLst/>
                <a:ahLst/>
                <a:cxnLst/>
                <a:rect l="l" t="t" r="r" b="b"/>
                <a:pathLst>
                  <a:path w="13574" h="1168" extrusionOk="0">
                    <a:moveTo>
                      <a:pt x="203" y="0"/>
                    </a:moveTo>
                    <a:lnTo>
                      <a:pt x="1" y="1167"/>
                    </a:lnTo>
                    <a:lnTo>
                      <a:pt x="13574" y="1167"/>
                    </a:lnTo>
                    <a:lnTo>
                      <a:pt x="1337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3" name="Google Shape;13613;p35"/>
              <p:cNvSpPr/>
              <p:nvPr/>
            </p:nvSpPr>
            <p:spPr>
              <a:xfrm>
                <a:off x="-6666275" y="5087323"/>
                <a:ext cx="1076727" cy="28036"/>
              </a:xfrm>
              <a:custGeom>
                <a:avLst/>
                <a:gdLst/>
                <a:ahLst/>
                <a:cxnLst/>
                <a:rect l="l" t="t" r="r" b="b"/>
                <a:pathLst>
                  <a:path w="13288" h="346" extrusionOk="0">
                    <a:moveTo>
                      <a:pt x="60" y="0"/>
                    </a:moveTo>
                    <a:lnTo>
                      <a:pt x="1" y="346"/>
                    </a:lnTo>
                    <a:lnTo>
                      <a:pt x="13288" y="346"/>
                    </a:lnTo>
                    <a:lnTo>
                      <a:pt x="132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4" name="Google Shape;13614;p35"/>
              <p:cNvSpPr/>
              <p:nvPr/>
            </p:nvSpPr>
            <p:spPr>
              <a:xfrm>
                <a:off x="-6592943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5" name="Google Shape;13615;p35"/>
              <p:cNvSpPr/>
              <p:nvPr/>
            </p:nvSpPr>
            <p:spPr>
              <a:xfrm>
                <a:off x="-6483957" y="5096965"/>
                <a:ext cx="18475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6" name="Google Shape;13616;p35"/>
              <p:cNvSpPr/>
              <p:nvPr/>
            </p:nvSpPr>
            <p:spPr>
              <a:xfrm>
                <a:off x="-6373919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7" name="Google Shape;13617;p35"/>
              <p:cNvSpPr/>
              <p:nvPr/>
            </p:nvSpPr>
            <p:spPr>
              <a:xfrm>
                <a:off x="-6264933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8" name="Google Shape;13618;p35"/>
              <p:cNvSpPr/>
              <p:nvPr/>
            </p:nvSpPr>
            <p:spPr>
              <a:xfrm>
                <a:off x="-6155948" y="5096965"/>
                <a:ext cx="18475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9" name="Google Shape;13619;p35"/>
              <p:cNvSpPr/>
              <p:nvPr/>
            </p:nvSpPr>
            <p:spPr>
              <a:xfrm>
                <a:off x="-6045909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0" name="Google Shape;13620;p35"/>
              <p:cNvSpPr/>
              <p:nvPr/>
            </p:nvSpPr>
            <p:spPr>
              <a:xfrm>
                <a:off x="-5936924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1" name="Google Shape;13621;p35"/>
              <p:cNvSpPr/>
              <p:nvPr/>
            </p:nvSpPr>
            <p:spPr>
              <a:xfrm>
                <a:off x="-5827857" y="5096965"/>
                <a:ext cx="19366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39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38" y="834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2" name="Google Shape;13622;p35"/>
              <p:cNvSpPr/>
              <p:nvPr/>
            </p:nvSpPr>
            <p:spPr>
              <a:xfrm>
                <a:off x="-5717900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3" name="Google Shape;13623;p35"/>
              <p:cNvSpPr/>
              <p:nvPr/>
            </p:nvSpPr>
            <p:spPr>
              <a:xfrm>
                <a:off x="-4560224" y="4064643"/>
                <a:ext cx="6888" cy="5915"/>
              </a:xfrm>
              <a:custGeom>
                <a:avLst/>
                <a:gdLst/>
                <a:ahLst/>
                <a:cxnLst/>
                <a:rect l="l" t="t" r="r" b="b"/>
                <a:pathLst>
                  <a:path w="85" h="73" extrusionOk="0">
                    <a:moveTo>
                      <a:pt x="37" y="1"/>
                    </a:moveTo>
                    <a:cubicBezTo>
                      <a:pt x="13" y="1"/>
                      <a:pt x="1" y="25"/>
                      <a:pt x="1" y="36"/>
                    </a:cubicBezTo>
                    <a:cubicBezTo>
                      <a:pt x="1" y="60"/>
                      <a:pt x="13" y="72"/>
                      <a:pt x="37" y="72"/>
                    </a:cubicBezTo>
                    <a:lnTo>
                      <a:pt x="49" y="72"/>
                    </a:lnTo>
                    <a:cubicBezTo>
                      <a:pt x="72" y="72"/>
                      <a:pt x="84" y="60"/>
                      <a:pt x="84" y="36"/>
                    </a:cubicBezTo>
                    <a:cubicBezTo>
                      <a:pt x="84" y="25"/>
                      <a:pt x="60" y="1"/>
                      <a:pt x="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624" name="Google Shape;13624;p35"/>
            <p:cNvGrpSpPr/>
            <p:nvPr/>
          </p:nvGrpSpPr>
          <p:grpSpPr>
            <a:xfrm>
              <a:off x="-789898" y="657089"/>
              <a:ext cx="9933959" cy="4503152"/>
              <a:chOff x="-789898" y="657089"/>
              <a:chExt cx="9933959" cy="4503152"/>
            </a:xfrm>
          </p:grpSpPr>
          <p:sp>
            <p:nvSpPr>
              <p:cNvPr id="13625" name="Google Shape;13625;p35"/>
              <p:cNvSpPr/>
              <p:nvPr/>
            </p:nvSpPr>
            <p:spPr>
              <a:xfrm>
                <a:off x="775" y="4871700"/>
                <a:ext cx="9143286" cy="288541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16968" extrusionOk="0">
                    <a:moveTo>
                      <a:pt x="0" y="1"/>
                    </a:moveTo>
                    <a:lnTo>
                      <a:pt x="0" y="16967"/>
                    </a:lnTo>
                    <a:lnTo>
                      <a:pt x="285750" y="16967"/>
                    </a:lnTo>
                    <a:lnTo>
                      <a:pt x="2857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4"/>
                  </a:solidFill>
                </a:endParaRPr>
              </a:p>
            </p:txBody>
          </p:sp>
          <p:sp>
            <p:nvSpPr>
              <p:cNvPr id="13626" name="Google Shape;13626;p35"/>
              <p:cNvSpPr/>
              <p:nvPr/>
            </p:nvSpPr>
            <p:spPr>
              <a:xfrm>
                <a:off x="600" y="4885100"/>
                <a:ext cx="9143286" cy="115225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4609" extrusionOk="0">
                    <a:moveTo>
                      <a:pt x="0" y="1"/>
                    </a:moveTo>
                    <a:lnTo>
                      <a:pt x="0" y="4608"/>
                    </a:lnTo>
                    <a:lnTo>
                      <a:pt x="285750" y="4608"/>
                    </a:lnTo>
                    <a:lnTo>
                      <a:pt x="28575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7" name="Google Shape;13627;p35"/>
              <p:cNvSpPr/>
              <p:nvPr/>
            </p:nvSpPr>
            <p:spPr>
              <a:xfrm>
                <a:off x="768" y="4920825"/>
                <a:ext cx="9143286" cy="68175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2727" extrusionOk="0">
                    <a:moveTo>
                      <a:pt x="0" y="0"/>
                    </a:moveTo>
                    <a:lnTo>
                      <a:pt x="0" y="2727"/>
                    </a:lnTo>
                    <a:lnTo>
                      <a:pt x="285750" y="2727"/>
                    </a:lnTo>
                    <a:lnTo>
                      <a:pt x="28575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8" name="Google Shape;13628;p35"/>
              <p:cNvSpPr/>
              <p:nvPr/>
            </p:nvSpPr>
            <p:spPr>
              <a:xfrm>
                <a:off x="-541996" y="3084504"/>
                <a:ext cx="1749195" cy="1778122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1587" y="21943"/>
                    </a:lnTo>
                    <a:lnTo>
                      <a:pt x="215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9" name="Google Shape;13629;p35"/>
              <p:cNvSpPr/>
              <p:nvPr/>
            </p:nvSpPr>
            <p:spPr>
              <a:xfrm>
                <a:off x="-789898" y="4681120"/>
                <a:ext cx="2309760" cy="288548"/>
              </a:xfrm>
              <a:custGeom>
                <a:avLst/>
                <a:gdLst/>
                <a:ahLst/>
                <a:cxnLst/>
                <a:rect l="l" t="t" r="r" b="b"/>
                <a:pathLst>
                  <a:path w="28505" h="3561" extrusionOk="0">
                    <a:moveTo>
                      <a:pt x="1" y="1"/>
                    </a:moveTo>
                    <a:lnTo>
                      <a:pt x="1" y="3561"/>
                    </a:lnTo>
                    <a:lnTo>
                      <a:pt x="28504" y="3561"/>
                    </a:lnTo>
                    <a:lnTo>
                      <a:pt x="2850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0" name="Google Shape;13630;p35"/>
              <p:cNvSpPr/>
              <p:nvPr/>
            </p:nvSpPr>
            <p:spPr>
              <a:xfrm>
                <a:off x="-320086" y="3228252"/>
                <a:ext cx="1146250" cy="1017899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2562" extrusionOk="0">
                    <a:moveTo>
                      <a:pt x="1" y="0"/>
                    </a:moveTo>
                    <a:lnTo>
                      <a:pt x="1" y="12561"/>
                    </a:lnTo>
                    <a:lnTo>
                      <a:pt x="14145" y="12561"/>
                    </a:lnTo>
                    <a:lnTo>
                      <a:pt x="141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1" name="Google Shape;13631;p35"/>
              <p:cNvSpPr/>
              <p:nvPr/>
            </p:nvSpPr>
            <p:spPr>
              <a:xfrm>
                <a:off x="-268956" y="3277437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2" name="Google Shape;13632;p35"/>
              <p:cNvSpPr/>
              <p:nvPr/>
            </p:nvSpPr>
            <p:spPr>
              <a:xfrm>
                <a:off x="225" y="3277437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3" name="Google Shape;13633;p35"/>
              <p:cNvSpPr/>
              <p:nvPr/>
            </p:nvSpPr>
            <p:spPr>
              <a:xfrm>
                <a:off x="269407" y="3277437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4" name="Google Shape;13634;p35"/>
              <p:cNvSpPr/>
              <p:nvPr/>
            </p:nvSpPr>
            <p:spPr>
              <a:xfrm>
                <a:off x="538589" y="3277437"/>
                <a:ext cx="231584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144" extrusionOk="0">
                    <a:moveTo>
                      <a:pt x="0" y="0"/>
                    </a:moveTo>
                    <a:lnTo>
                      <a:pt x="0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5" name="Google Shape;13635;p35"/>
              <p:cNvSpPr/>
              <p:nvPr/>
            </p:nvSpPr>
            <p:spPr>
              <a:xfrm>
                <a:off x="-268956" y="3652687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6" name="Google Shape;13636;p35"/>
              <p:cNvSpPr/>
              <p:nvPr/>
            </p:nvSpPr>
            <p:spPr>
              <a:xfrm>
                <a:off x="225" y="3652687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7" name="Google Shape;13637;p35"/>
              <p:cNvSpPr/>
              <p:nvPr/>
            </p:nvSpPr>
            <p:spPr>
              <a:xfrm>
                <a:off x="269407" y="3652687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8" name="Google Shape;13638;p35"/>
              <p:cNvSpPr/>
              <p:nvPr/>
            </p:nvSpPr>
            <p:spPr>
              <a:xfrm>
                <a:off x="538589" y="3652687"/>
                <a:ext cx="231584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6728" extrusionOk="0">
                    <a:moveTo>
                      <a:pt x="0" y="1"/>
                    </a:moveTo>
                    <a:lnTo>
                      <a:pt x="0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9" name="Google Shape;13639;p35"/>
              <p:cNvSpPr/>
              <p:nvPr/>
            </p:nvSpPr>
            <p:spPr>
              <a:xfrm>
                <a:off x="22428" y="3786791"/>
                <a:ext cx="73413" cy="55578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1" y="1"/>
                    </a:moveTo>
                    <a:lnTo>
                      <a:pt x="1" y="6859"/>
                    </a:lnTo>
                    <a:lnTo>
                      <a:pt x="905" y="6859"/>
                    </a:lnTo>
                    <a:lnTo>
                      <a:pt x="905" y="1"/>
                    </a:lnTo>
                    <a:close/>
                  </a:path>
                </a:pathLst>
              </a:custGeom>
              <a:solidFill>
                <a:srgbClr val="AA4A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0" name="Google Shape;13640;p35"/>
              <p:cNvSpPr/>
              <p:nvPr/>
            </p:nvSpPr>
            <p:spPr>
              <a:xfrm>
                <a:off x="-688611" y="657089"/>
                <a:ext cx="1890025" cy="817269"/>
              </a:xfrm>
              <a:custGeom>
                <a:avLst/>
                <a:gdLst/>
                <a:ahLst/>
                <a:cxnLst/>
                <a:rect l="l" t="t" r="r" b="b"/>
                <a:pathLst>
                  <a:path w="23325" h="10086" extrusionOk="0">
                    <a:moveTo>
                      <a:pt x="11585" y="1"/>
                    </a:moveTo>
                    <a:lnTo>
                      <a:pt x="1" y="8407"/>
                    </a:lnTo>
                    <a:lnTo>
                      <a:pt x="1" y="10086"/>
                    </a:lnTo>
                    <a:lnTo>
                      <a:pt x="23325" y="10086"/>
                    </a:lnTo>
                    <a:lnTo>
                      <a:pt x="23325" y="8407"/>
                    </a:lnTo>
                    <a:lnTo>
                      <a:pt x="1158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1" name="Google Shape;13641;p35"/>
              <p:cNvSpPr/>
              <p:nvPr/>
            </p:nvSpPr>
            <p:spPr>
              <a:xfrm>
                <a:off x="-618196" y="849130"/>
                <a:ext cx="1749195" cy="2425471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9933" extrusionOk="0">
                    <a:moveTo>
                      <a:pt x="10728" y="0"/>
                    </a:moveTo>
                    <a:lnTo>
                      <a:pt x="1" y="7787"/>
                    </a:lnTo>
                    <a:lnTo>
                      <a:pt x="1" y="29933"/>
                    </a:lnTo>
                    <a:lnTo>
                      <a:pt x="21587" y="29933"/>
                    </a:lnTo>
                    <a:lnTo>
                      <a:pt x="21587" y="7787"/>
                    </a:lnTo>
                    <a:lnTo>
                      <a:pt x="107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2" name="Google Shape;13642;p35"/>
              <p:cNvSpPr/>
              <p:nvPr/>
            </p:nvSpPr>
            <p:spPr>
              <a:xfrm>
                <a:off x="-618196" y="963949"/>
                <a:ext cx="1749195" cy="2424499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9921" extrusionOk="0">
                    <a:moveTo>
                      <a:pt x="10728" y="0"/>
                    </a:moveTo>
                    <a:lnTo>
                      <a:pt x="1" y="7775"/>
                    </a:lnTo>
                    <a:lnTo>
                      <a:pt x="1" y="29920"/>
                    </a:lnTo>
                    <a:lnTo>
                      <a:pt x="21587" y="29920"/>
                    </a:lnTo>
                    <a:lnTo>
                      <a:pt x="21587" y="7775"/>
                    </a:lnTo>
                    <a:lnTo>
                      <a:pt x="107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3" name="Google Shape;13643;p35"/>
              <p:cNvSpPr/>
              <p:nvPr/>
            </p:nvSpPr>
            <p:spPr>
              <a:xfrm>
                <a:off x="-789898" y="3093175"/>
                <a:ext cx="2309760" cy="366661"/>
              </a:xfrm>
              <a:custGeom>
                <a:avLst/>
                <a:gdLst/>
                <a:ahLst/>
                <a:cxnLst/>
                <a:rect l="l" t="t" r="r" b="b"/>
                <a:pathLst>
                  <a:path w="28505" h="4525" extrusionOk="0">
                    <a:moveTo>
                      <a:pt x="1" y="0"/>
                    </a:moveTo>
                    <a:lnTo>
                      <a:pt x="1" y="4525"/>
                    </a:lnTo>
                    <a:lnTo>
                      <a:pt x="28504" y="4525"/>
                    </a:lnTo>
                    <a:lnTo>
                      <a:pt x="2850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4" name="Google Shape;13644;p35"/>
              <p:cNvSpPr/>
              <p:nvPr/>
            </p:nvSpPr>
            <p:spPr>
              <a:xfrm>
                <a:off x="-320086" y="1639253"/>
                <a:ext cx="1146250" cy="1018871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2574" extrusionOk="0">
                    <a:moveTo>
                      <a:pt x="1" y="1"/>
                    </a:moveTo>
                    <a:lnTo>
                      <a:pt x="1" y="12573"/>
                    </a:lnTo>
                    <a:lnTo>
                      <a:pt x="14145" y="12573"/>
                    </a:lnTo>
                    <a:lnTo>
                      <a:pt x="141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5" name="Google Shape;13645;p35"/>
              <p:cNvSpPr/>
              <p:nvPr/>
            </p:nvSpPr>
            <p:spPr>
              <a:xfrm>
                <a:off x="-268956" y="1689411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6" name="Google Shape;13646;p35"/>
              <p:cNvSpPr/>
              <p:nvPr/>
            </p:nvSpPr>
            <p:spPr>
              <a:xfrm>
                <a:off x="225" y="1689411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7" name="Google Shape;13647;p35"/>
              <p:cNvSpPr/>
              <p:nvPr/>
            </p:nvSpPr>
            <p:spPr>
              <a:xfrm>
                <a:off x="269407" y="1689411"/>
                <a:ext cx="231665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8" name="Google Shape;13648;p35"/>
              <p:cNvSpPr/>
              <p:nvPr/>
            </p:nvSpPr>
            <p:spPr>
              <a:xfrm>
                <a:off x="538589" y="1689411"/>
                <a:ext cx="231584" cy="335788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144" extrusionOk="0">
                    <a:moveTo>
                      <a:pt x="0" y="1"/>
                    </a:moveTo>
                    <a:lnTo>
                      <a:pt x="0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9" name="Google Shape;13649;p35"/>
              <p:cNvSpPr/>
              <p:nvPr/>
            </p:nvSpPr>
            <p:spPr>
              <a:xfrm>
                <a:off x="-268956" y="2064742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0" name="Google Shape;13650;p35"/>
              <p:cNvSpPr/>
              <p:nvPr/>
            </p:nvSpPr>
            <p:spPr>
              <a:xfrm>
                <a:off x="225" y="2064742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1" name="Google Shape;13651;p35"/>
              <p:cNvSpPr/>
              <p:nvPr/>
            </p:nvSpPr>
            <p:spPr>
              <a:xfrm>
                <a:off x="269407" y="2064742"/>
                <a:ext cx="231665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2" name="Google Shape;13652;p35"/>
              <p:cNvSpPr/>
              <p:nvPr/>
            </p:nvSpPr>
            <p:spPr>
              <a:xfrm>
                <a:off x="538589" y="2064742"/>
                <a:ext cx="231584" cy="54517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6728" extrusionOk="0">
                    <a:moveTo>
                      <a:pt x="0" y="0"/>
                    </a:moveTo>
                    <a:lnTo>
                      <a:pt x="0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3" name="Google Shape;13653;p35"/>
              <p:cNvSpPr/>
              <p:nvPr/>
            </p:nvSpPr>
            <p:spPr>
              <a:xfrm>
                <a:off x="-376969" y="2198846"/>
                <a:ext cx="74386" cy="708202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740" extrusionOk="0">
                    <a:moveTo>
                      <a:pt x="0" y="0"/>
                    </a:moveTo>
                    <a:lnTo>
                      <a:pt x="0" y="8739"/>
                    </a:lnTo>
                    <a:lnTo>
                      <a:pt x="917" y="8739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4" name="Google Shape;13654;p35"/>
              <p:cNvSpPr/>
              <p:nvPr/>
            </p:nvSpPr>
            <p:spPr>
              <a:xfrm>
                <a:off x="22428" y="2198846"/>
                <a:ext cx="73413" cy="55578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1" y="0"/>
                    </a:moveTo>
                    <a:lnTo>
                      <a:pt x="1" y="6858"/>
                    </a:lnTo>
                    <a:lnTo>
                      <a:pt x="905" y="6858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5" name="Google Shape;13655;p35"/>
              <p:cNvSpPr/>
              <p:nvPr/>
            </p:nvSpPr>
            <p:spPr>
              <a:xfrm>
                <a:off x="405456" y="2198846"/>
                <a:ext cx="73413" cy="55578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0" y="0"/>
                    </a:moveTo>
                    <a:lnTo>
                      <a:pt x="0" y="6858"/>
                    </a:lnTo>
                    <a:lnTo>
                      <a:pt x="905" y="6858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6" name="Google Shape;13656;p35"/>
              <p:cNvSpPr/>
              <p:nvPr/>
            </p:nvSpPr>
            <p:spPr>
              <a:xfrm>
                <a:off x="820330" y="2198846"/>
                <a:ext cx="73332" cy="70820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8740" extrusionOk="0">
                    <a:moveTo>
                      <a:pt x="0" y="0"/>
                    </a:moveTo>
                    <a:lnTo>
                      <a:pt x="0" y="8739"/>
                    </a:lnTo>
                    <a:lnTo>
                      <a:pt x="905" y="8739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7" name="Google Shape;13657;p35"/>
              <p:cNvSpPr/>
              <p:nvPr/>
            </p:nvSpPr>
            <p:spPr>
              <a:xfrm>
                <a:off x="-460916" y="2728459"/>
                <a:ext cx="1417296" cy="36788"/>
              </a:xfrm>
              <a:custGeom>
                <a:avLst/>
                <a:gdLst/>
                <a:ahLst/>
                <a:cxnLst/>
                <a:rect l="l" t="t" r="r" b="b"/>
                <a:pathLst>
                  <a:path w="17491" h="454" extrusionOk="0">
                    <a:moveTo>
                      <a:pt x="1" y="1"/>
                    </a:moveTo>
                    <a:lnTo>
                      <a:pt x="1" y="453"/>
                    </a:lnTo>
                    <a:lnTo>
                      <a:pt x="17491" y="453"/>
                    </a:lnTo>
                    <a:lnTo>
                      <a:pt x="1749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8" name="Google Shape;13658;p35"/>
              <p:cNvSpPr/>
              <p:nvPr/>
            </p:nvSpPr>
            <p:spPr>
              <a:xfrm>
                <a:off x="-460916" y="2182397"/>
                <a:ext cx="1417296" cy="36788"/>
              </a:xfrm>
              <a:custGeom>
                <a:avLst/>
                <a:gdLst/>
                <a:ahLst/>
                <a:cxnLst/>
                <a:rect l="l" t="t" r="r" b="b"/>
                <a:pathLst>
                  <a:path w="17491" h="454" extrusionOk="0">
                    <a:moveTo>
                      <a:pt x="1" y="1"/>
                    </a:moveTo>
                    <a:lnTo>
                      <a:pt x="1" y="453"/>
                    </a:lnTo>
                    <a:lnTo>
                      <a:pt x="17491" y="453"/>
                    </a:lnTo>
                    <a:lnTo>
                      <a:pt x="1749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9" name="Google Shape;13659;p35"/>
              <p:cNvSpPr/>
              <p:nvPr/>
            </p:nvSpPr>
            <p:spPr>
              <a:xfrm>
                <a:off x="13757" y="3134662"/>
                <a:ext cx="330035" cy="1737607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1444" extrusionOk="0">
                    <a:moveTo>
                      <a:pt x="0" y="0"/>
                    </a:moveTo>
                    <a:lnTo>
                      <a:pt x="0" y="21443"/>
                    </a:lnTo>
                    <a:lnTo>
                      <a:pt x="4072" y="21443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0" name="Google Shape;13660;p35"/>
              <p:cNvSpPr/>
              <p:nvPr/>
            </p:nvSpPr>
            <p:spPr>
              <a:xfrm>
                <a:off x="1155065" y="3134662"/>
                <a:ext cx="330035" cy="1737607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1444" extrusionOk="0">
                    <a:moveTo>
                      <a:pt x="1" y="0"/>
                    </a:moveTo>
                    <a:lnTo>
                      <a:pt x="1" y="21443"/>
                    </a:lnTo>
                    <a:lnTo>
                      <a:pt x="4072" y="21443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1" name="Google Shape;13661;p35"/>
              <p:cNvSpPr/>
              <p:nvPr/>
            </p:nvSpPr>
            <p:spPr>
              <a:xfrm>
                <a:off x="1463789" y="3171288"/>
                <a:ext cx="81" cy="16170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956" extrusionOk="0">
                    <a:moveTo>
                      <a:pt x="1" y="1"/>
                    </a:moveTo>
                    <a:lnTo>
                      <a:pt x="1" y="19955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2" name="Google Shape;13662;p35"/>
              <p:cNvSpPr/>
              <p:nvPr/>
            </p:nvSpPr>
            <p:spPr>
              <a:xfrm>
                <a:off x="1458036" y="3171288"/>
                <a:ext cx="11587" cy="1617035"/>
              </a:xfrm>
              <a:custGeom>
                <a:avLst/>
                <a:gdLst/>
                <a:ahLst/>
                <a:cxnLst/>
                <a:rect l="l" t="t" r="r" b="b"/>
                <a:pathLst>
                  <a:path w="143" h="19956" extrusionOk="0">
                    <a:moveTo>
                      <a:pt x="0" y="1"/>
                    </a:moveTo>
                    <a:lnTo>
                      <a:pt x="0" y="19955"/>
                    </a:lnTo>
                    <a:lnTo>
                      <a:pt x="143" y="19955"/>
                    </a:lnTo>
                    <a:lnTo>
                      <a:pt x="14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3" name="Google Shape;13663;p35"/>
              <p:cNvSpPr/>
              <p:nvPr/>
            </p:nvSpPr>
            <p:spPr>
              <a:xfrm>
                <a:off x="13757" y="3134662"/>
                <a:ext cx="330035" cy="163113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013" extrusionOk="0">
                    <a:moveTo>
                      <a:pt x="0" y="0"/>
                    </a:moveTo>
                    <a:lnTo>
                      <a:pt x="0" y="2012"/>
                    </a:lnTo>
                    <a:lnTo>
                      <a:pt x="4072" y="2012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4" name="Google Shape;13664;p35"/>
              <p:cNvSpPr/>
              <p:nvPr/>
            </p:nvSpPr>
            <p:spPr>
              <a:xfrm>
                <a:off x="1155065" y="3134662"/>
                <a:ext cx="330035" cy="163113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013" extrusionOk="0">
                    <a:moveTo>
                      <a:pt x="1" y="0"/>
                    </a:moveTo>
                    <a:lnTo>
                      <a:pt x="1" y="2012"/>
                    </a:lnTo>
                    <a:lnTo>
                      <a:pt x="4072" y="2012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5" name="Google Shape;13665;p35"/>
              <p:cNvSpPr/>
              <p:nvPr/>
            </p:nvSpPr>
            <p:spPr>
              <a:xfrm>
                <a:off x="317620" y="3171288"/>
                <a:ext cx="81" cy="804709"/>
              </a:xfrm>
              <a:custGeom>
                <a:avLst/>
                <a:gdLst/>
                <a:ahLst/>
                <a:cxnLst/>
                <a:rect l="l" t="t" r="r" b="b"/>
                <a:pathLst>
                  <a:path w="1" h="9931" extrusionOk="0">
                    <a:moveTo>
                      <a:pt x="1" y="1"/>
                    </a:moveTo>
                    <a:lnTo>
                      <a:pt x="1" y="9930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6" name="Google Shape;13666;p35"/>
              <p:cNvSpPr/>
              <p:nvPr/>
            </p:nvSpPr>
            <p:spPr>
              <a:xfrm>
                <a:off x="311867" y="3171288"/>
                <a:ext cx="12641" cy="804709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931" extrusionOk="0">
                    <a:moveTo>
                      <a:pt x="0" y="1"/>
                    </a:moveTo>
                    <a:lnTo>
                      <a:pt x="0" y="9930"/>
                    </a:lnTo>
                    <a:lnTo>
                      <a:pt x="155" y="9930"/>
                    </a:ln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7" name="Google Shape;13667;p35"/>
              <p:cNvSpPr/>
              <p:nvPr/>
            </p:nvSpPr>
            <p:spPr>
              <a:xfrm>
                <a:off x="-255424" y="2747744"/>
                <a:ext cx="2005817" cy="436184"/>
              </a:xfrm>
              <a:custGeom>
                <a:avLst/>
                <a:gdLst/>
                <a:ahLst/>
                <a:cxnLst/>
                <a:rect l="l" t="t" r="r" b="b"/>
                <a:pathLst>
                  <a:path w="24754" h="5383" extrusionOk="0">
                    <a:moveTo>
                      <a:pt x="2918" y="1"/>
                    </a:moveTo>
                    <a:lnTo>
                      <a:pt x="1" y="5168"/>
                    </a:lnTo>
                    <a:cubicBezTo>
                      <a:pt x="155" y="5299"/>
                      <a:pt x="501" y="5382"/>
                      <a:pt x="941" y="5382"/>
                    </a:cubicBezTo>
                    <a:cubicBezTo>
                      <a:pt x="1453" y="5382"/>
                      <a:pt x="1953" y="5263"/>
                      <a:pt x="2239" y="5097"/>
                    </a:cubicBezTo>
                    <a:cubicBezTo>
                      <a:pt x="2358" y="5263"/>
                      <a:pt x="2751" y="5382"/>
                      <a:pt x="3263" y="5382"/>
                    </a:cubicBezTo>
                    <a:cubicBezTo>
                      <a:pt x="3775" y="5382"/>
                      <a:pt x="4263" y="5263"/>
                      <a:pt x="4525" y="5097"/>
                    </a:cubicBezTo>
                    <a:cubicBezTo>
                      <a:pt x="4680" y="5263"/>
                      <a:pt x="5073" y="5382"/>
                      <a:pt x="5585" y="5382"/>
                    </a:cubicBezTo>
                    <a:cubicBezTo>
                      <a:pt x="6108" y="5382"/>
                      <a:pt x="6573" y="5263"/>
                      <a:pt x="6823" y="5097"/>
                    </a:cubicBezTo>
                    <a:cubicBezTo>
                      <a:pt x="6990" y="5263"/>
                      <a:pt x="7406" y="5382"/>
                      <a:pt x="7918" y="5382"/>
                    </a:cubicBezTo>
                    <a:cubicBezTo>
                      <a:pt x="8430" y="5382"/>
                      <a:pt x="8895" y="5263"/>
                      <a:pt x="9121" y="5097"/>
                    </a:cubicBezTo>
                    <a:cubicBezTo>
                      <a:pt x="9299" y="5263"/>
                      <a:pt x="9728" y="5382"/>
                      <a:pt x="10240" y="5382"/>
                    </a:cubicBezTo>
                    <a:cubicBezTo>
                      <a:pt x="10752" y="5382"/>
                      <a:pt x="11204" y="5263"/>
                      <a:pt x="11419" y="5097"/>
                    </a:cubicBezTo>
                    <a:cubicBezTo>
                      <a:pt x="11621" y="5263"/>
                      <a:pt x="12050" y="5382"/>
                      <a:pt x="12562" y="5382"/>
                    </a:cubicBezTo>
                    <a:cubicBezTo>
                      <a:pt x="13086" y="5382"/>
                      <a:pt x="13514" y="5263"/>
                      <a:pt x="13717" y="5097"/>
                    </a:cubicBezTo>
                    <a:cubicBezTo>
                      <a:pt x="13931" y="5263"/>
                      <a:pt x="14383" y="5382"/>
                      <a:pt x="14895" y="5382"/>
                    </a:cubicBezTo>
                    <a:cubicBezTo>
                      <a:pt x="15407" y="5382"/>
                      <a:pt x="15836" y="5263"/>
                      <a:pt x="16014" y="5097"/>
                    </a:cubicBezTo>
                    <a:cubicBezTo>
                      <a:pt x="16241" y="5263"/>
                      <a:pt x="16705" y="5382"/>
                      <a:pt x="17217" y="5382"/>
                    </a:cubicBezTo>
                    <a:cubicBezTo>
                      <a:pt x="17729" y="5382"/>
                      <a:pt x="18146" y="5263"/>
                      <a:pt x="18312" y="5097"/>
                    </a:cubicBezTo>
                    <a:cubicBezTo>
                      <a:pt x="18562" y="5263"/>
                      <a:pt x="19027" y="5382"/>
                      <a:pt x="19539" y="5382"/>
                    </a:cubicBezTo>
                    <a:cubicBezTo>
                      <a:pt x="20063" y="5382"/>
                      <a:pt x="20456" y="5263"/>
                      <a:pt x="20610" y="5097"/>
                    </a:cubicBezTo>
                    <a:cubicBezTo>
                      <a:pt x="20872" y="5263"/>
                      <a:pt x="21360" y="5382"/>
                      <a:pt x="21872" y="5382"/>
                    </a:cubicBezTo>
                    <a:cubicBezTo>
                      <a:pt x="22384" y="5382"/>
                      <a:pt x="22777" y="5263"/>
                      <a:pt x="22908" y="5097"/>
                    </a:cubicBezTo>
                    <a:cubicBezTo>
                      <a:pt x="23182" y="5263"/>
                      <a:pt x="23682" y="5382"/>
                      <a:pt x="24194" y="5382"/>
                    </a:cubicBezTo>
                    <a:cubicBezTo>
                      <a:pt x="24408" y="5382"/>
                      <a:pt x="24599" y="5359"/>
                      <a:pt x="24754" y="5323"/>
                    </a:cubicBezTo>
                    <a:lnTo>
                      <a:pt x="2201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8" name="Google Shape;13668;p35"/>
              <p:cNvSpPr/>
              <p:nvPr/>
            </p:nvSpPr>
            <p:spPr>
              <a:xfrm>
                <a:off x="-185009" y="3076726"/>
                <a:ext cx="1878518" cy="43513"/>
              </a:xfrm>
              <a:custGeom>
                <a:avLst/>
                <a:gdLst/>
                <a:ahLst/>
                <a:cxnLst/>
                <a:rect l="l" t="t" r="r" b="b"/>
                <a:pathLst>
                  <a:path w="23183" h="537" extrusionOk="0">
                    <a:moveTo>
                      <a:pt x="1906" y="1"/>
                    </a:moveTo>
                    <a:lnTo>
                      <a:pt x="1846" y="25"/>
                    </a:lnTo>
                    <a:cubicBezTo>
                      <a:pt x="1374" y="191"/>
                      <a:pt x="883" y="363"/>
                      <a:pt x="472" y="363"/>
                    </a:cubicBezTo>
                    <a:cubicBezTo>
                      <a:pt x="323" y="363"/>
                      <a:pt x="184" y="340"/>
                      <a:pt x="60" y="287"/>
                    </a:cubicBezTo>
                    <a:lnTo>
                      <a:pt x="1" y="417"/>
                    </a:lnTo>
                    <a:cubicBezTo>
                      <a:pt x="150" y="483"/>
                      <a:pt x="313" y="511"/>
                      <a:pt x="486" y="511"/>
                    </a:cubicBezTo>
                    <a:cubicBezTo>
                      <a:pt x="906" y="511"/>
                      <a:pt x="1382" y="348"/>
                      <a:pt x="1846" y="179"/>
                    </a:cubicBezTo>
                    <a:cubicBezTo>
                      <a:pt x="2067" y="425"/>
                      <a:pt x="2370" y="503"/>
                      <a:pt x="2703" y="503"/>
                    </a:cubicBezTo>
                    <a:cubicBezTo>
                      <a:pt x="3016" y="503"/>
                      <a:pt x="3356" y="433"/>
                      <a:pt x="3680" y="370"/>
                    </a:cubicBezTo>
                    <a:cubicBezTo>
                      <a:pt x="3811" y="334"/>
                      <a:pt x="3954" y="310"/>
                      <a:pt x="4073" y="287"/>
                    </a:cubicBezTo>
                    <a:cubicBezTo>
                      <a:pt x="4286" y="453"/>
                      <a:pt x="4544" y="504"/>
                      <a:pt x="4818" y="504"/>
                    </a:cubicBezTo>
                    <a:cubicBezTo>
                      <a:pt x="5033" y="504"/>
                      <a:pt x="5258" y="473"/>
                      <a:pt x="5478" y="441"/>
                    </a:cubicBezTo>
                    <a:cubicBezTo>
                      <a:pt x="5694" y="416"/>
                      <a:pt x="5905" y="386"/>
                      <a:pt x="6101" y="386"/>
                    </a:cubicBezTo>
                    <a:cubicBezTo>
                      <a:pt x="6186" y="386"/>
                      <a:pt x="6268" y="391"/>
                      <a:pt x="6347" y="406"/>
                    </a:cubicBezTo>
                    <a:cubicBezTo>
                      <a:pt x="6502" y="406"/>
                      <a:pt x="6656" y="429"/>
                      <a:pt x="6835" y="441"/>
                    </a:cubicBezTo>
                    <a:cubicBezTo>
                      <a:pt x="7013" y="461"/>
                      <a:pt x="7203" y="483"/>
                      <a:pt x="7398" y="483"/>
                    </a:cubicBezTo>
                    <a:cubicBezTo>
                      <a:pt x="7673" y="483"/>
                      <a:pt x="7956" y="440"/>
                      <a:pt x="8228" y="287"/>
                    </a:cubicBezTo>
                    <a:cubicBezTo>
                      <a:pt x="8580" y="387"/>
                      <a:pt x="8939" y="424"/>
                      <a:pt x="9299" y="424"/>
                    </a:cubicBezTo>
                    <a:cubicBezTo>
                      <a:pt x="9792" y="424"/>
                      <a:pt x="10288" y="355"/>
                      <a:pt x="10776" y="287"/>
                    </a:cubicBezTo>
                    <a:cubicBezTo>
                      <a:pt x="10895" y="287"/>
                      <a:pt x="11026" y="346"/>
                      <a:pt x="11169" y="406"/>
                    </a:cubicBezTo>
                    <a:cubicBezTo>
                      <a:pt x="11312" y="465"/>
                      <a:pt x="11466" y="525"/>
                      <a:pt x="11621" y="525"/>
                    </a:cubicBezTo>
                    <a:lnTo>
                      <a:pt x="11657" y="525"/>
                    </a:lnTo>
                    <a:cubicBezTo>
                      <a:pt x="11973" y="409"/>
                      <a:pt x="12267" y="371"/>
                      <a:pt x="12555" y="371"/>
                    </a:cubicBezTo>
                    <a:cubicBezTo>
                      <a:pt x="12832" y="371"/>
                      <a:pt x="13103" y="406"/>
                      <a:pt x="13383" y="441"/>
                    </a:cubicBezTo>
                    <a:cubicBezTo>
                      <a:pt x="13681" y="477"/>
                      <a:pt x="14002" y="525"/>
                      <a:pt x="14348" y="525"/>
                    </a:cubicBezTo>
                    <a:cubicBezTo>
                      <a:pt x="14443" y="525"/>
                      <a:pt x="14550" y="465"/>
                      <a:pt x="14657" y="394"/>
                    </a:cubicBezTo>
                    <a:cubicBezTo>
                      <a:pt x="14741" y="346"/>
                      <a:pt x="14836" y="287"/>
                      <a:pt x="14884" y="287"/>
                    </a:cubicBezTo>
                    <a:lnTo>
                      <a:pt x="15015" y="298"/>
                    </a:lnTo>
                    <a:cubicBezTo>
                      <a:pt x="15465" y="364"/>
                      <a:pt x="15883" y="422"/>
                      <a:pt x="16298" y="422"/>
                    </a:cubicBezTo>
                    <a:cubicBezTo>
                      <a:pt x="16640" y="422"/>
                      <a:pt x="16981" y="382"/>
                      <a:pt x="17336" y="275"/>
                    </a:cubicBezTo>
                    <a:cubicBezTo>
                      <a:pt x="17360" y="264"/>
                      <a:pt x="17389" y="259"/>
                      <a:pt x="17422" y="259"/>
                    </a:cubicBezTo>
                    <a:cubicBezTo>
                      <a:pt x="17539" y="259"/>
                      <a:pt x="17705" y="317"/>
                      <a:pt x="17872" y="382"/>
                    </a:cubicBezTo>
                    <a:cubicBezTo>
                      <a:pt x="18074" y="441"/>
                      <a:pt x="18301" y="525"/>
                      <a:pt x="18515" y="525"/>
                    </a:cubicBezTo>
                    <a:cubicBezTo>
                      <a:pt x="18717" y="525"/>
                      <a:pt x="18872" y="453"/>
                      <a:pt x="19015" y="382"/>
                    </a:cubicBezTo>
                    <a:cubicBezTo>
                      <a:pt x="19139" y="320"/>
                      <a:pt x="19249" y="265"/>
                      <a:pt x="19391" y="265"/>
                    </a:cubicBezTo>
                    <a:cubicBezTo>
                      <a:pt x="19440" y="265"/>
                      <a:pt x="19493" y="271"/>
                      <a:pt x="19551" y="287"/>
                    </a:cubicBezTo>
                    <a:cubicBezTo>
                      <a:pt x="19634" y="310"/>
                      <a:pt x="19717" y="346"/>
                      <a:pt x="19789" y="370"/>
                    </a:cubicBezTo>
                    <a:cubicBezTo>
                      <a:pt x="19979" y="453"/>
                      <a:pt x="20158" y="525"/>
                      <a:pt x="20384" y="525"/>
                    </a:cubicBezTo>
                    <a:cubicBezTo>
                      <a:pt x="20599" y="525"/>
                      <a:pt x="20837" y="465"/>
                      <a:pt x="21063" y="406"/>
                    </a:cubicBezTo>
                    <a:cubicBezTo>
                      <a:pt x="21289" y="346"/>
                      <a:pt x="21503" y="287"/>
                      <a:pt x="21694" y="287"/>
                    </a:cubicBezTo>
                    <a:cubicBezTo>
                      <a:pt x="21801" y="310"/>
                      <a:pt x="21896" y="346"/>
                      <a:pt x="22003" y="370"/>
                    </a:cubicBezTo>
                    <a:cubicBezTo>
                      <a:pt x="22277" y="453"/>
                      <a:pt x="22551" y="537"/>
                      <a:pt x="22813" y="537"/>
                    </a:cubicBezTo>
                    <a:cubicBezTo>
                      <a:pt x="22944" y="537"/>
                      <a:pt x="23063" y="513"/>
                      <a:pt x="23182" y="465"/>
                    </a:cubicBezTo>
                    <a:lnTo>
                      <a:pt x="23123" y="322"/>
                    </a:lnTo>
                    <a:cubicBezTo>
                      <a:pt x="23022" y="365"/>
                      <a:pt x="22912" y="382"/>
                      <a:pt x="22797" y="382"/>
                    </a:cubicBezTo>
                    <a:cubicBezTo>
                      <a:pt x="22559" y="382"/>
                      <a:pt x="22296" y="307"/>
                      <a:pt x="22039" y="227"/>
                    </a:cubicBezTo>
                    <a:cubicBezTo>
                      <a:pt x="21932" y="203"/>
                      <a:pt x="21825" y="167"/>
                      <a:pt x="21730" y="144"/>
                    </a:cubicBezTo>
                    <a:lnTo>
                      <a:pt x="21706" y="144"/>
                    </a:lnTo>
                    <a:cubicBezTo>
                      <a:pt x="21492" y="144"/>
                      <a:pt x="21253" y="203"/>
                      <a:pt x="21027" y="263"/>
                    </a:cubicBezTo>
                    <a:cubicBezTo>
                      <a:pt x="20813" y="322"/>
                      <a:pt x="20587" y="382"/>
                      <a:pt x="20384" y="382"/>
                    </a:cubicBezTo>
                    <a:cubicBezTo>
                      <a:pt x="20182" y="382"/>
                      <a:pt x="20039" y="310"/>
                      <a:pt x="19848" y="239"/>
                    </a:cubicBezTo>
                    <a:cubicBezTo>
                      <a:pt x="19765" y="203"/>
                      <a:pt x="19694" y="179"/>
                      <a:pt x="19598" y="144"/>
                    </a:cubicBezTo>
                    <a:cubicBezTo>
                      <a:pt x="19523" y="125"/>
                      <a:pt x="19455" y="117"/>
                      <a:pt x="19391" y="117"/>
                    </a:cubicBezTo>
                    <a:cubicBezTo>
                      <a:pt x="19213" y="117"/>
                      <a:pt x="19075" y="181"/>
                      <a:pt x="18944" y="251"/>
                    </a:cubicBezTo>
                    <a:cubicBezTo>
                      <a:pt x="18813" y="310"/>
                      <a:pt x="18682" y="382"/>
                      <a:pt x="18515" y="382"/>
                    </a:cubicBezTo>
                    <a:cubicBezTo>
                      <a:pt x="18324" y="382"/>
                      <a:pt x="18122" y="310"/>
                      <a:pt x="17920" y="239"/>
                    </a:cubicBezTo>
                    <a:cubicBezTo>
                      <a:pt x="17732" y="171"/>
                      <a:pt x="17569" y="115"/>
                      <a:pt x="17434" y="115"/>
                    </a:cubicBezTo>
                    <a:cubicBezTo>
                      <a:pt x="17381" y="115"/>
                      <a:pt x="17332" y="123"/>
                      <a:pt x="17289" y="144"/>
                    </a:cubicBezTo>
                    <a:cubicBezTo>
                      <a:pt x="16960" y="238"/>
                      <a:pt x="16642" y="272"/>
                      <a:pt x="16321" y="272"/>
                    </a:cubicBezTo>
                    <a:cubicBezTo>
                      <a:pt x="15910" y="272"/>
                      <a:pt x="15493" y="216"/>
                      <a:pt x="15038" y="156"/>
                    </a:cubicBezTo>
                    <a:lnTo>
                      <a:pt x="14895" y="144"/>
                    </a:lnTo>
                    <a:cubicBezTo>
                      <a:pt x="14800" y="144"/>
                      <a:pt x="14693" y="203"/>
                      <a:pt x="14586" y="263"/>
                    </a:cubicBezTo>
                    <a:cubicBezTo>
                      <a:pt x="14503" y="322"/>
                      <a:pt x="14407" y="382"/>
                      <a:pt x="14348" y="382"/>
                    </a:cubicBezTo>
                    <a:cubicBezTo>
                      <a:pt x="14014" y="382"/>
                      <a:pt x="13705" y="334"/>
                      <a:pt x="13395" y="298"/>
                    </a:cubicBezTo>
                    <a:cubicBezTo>
                      <a:pt x="13115" y="258"/>
                      <a:pt x="12840" y="220"/>
                      <a:pt x="12554" y="220"/>
                    </a:cubicBezTo>
                    <a:cubicBezTo>
                      <a:pt x="12258" y="220"/>
                      <a:pt x="11949" y="260"/>
                      <a:pt x="11609" y="382"/>
                    </a:cubicBezTo>
                    <a:cubicBezTo>
                      <a:pt x="11490" y="370"/>
                      <a:pt x="11359" y="322"/>
                      <a:pt x="11228" y="263"/>
                    </a:cubicBezTo>
                    <a:cubicBezTo>
                      <a:pt x="11085" y="203"/>
                      <a:pt x="10931" y="144"/>
                      <a:pt x="10764" y="144"/>
                    </a:cubicBezTo>
                    <a:cubicBezTo>
                      <a:pt x="10272" y="206"/>
                      <a:pt x="9772" y="272"/>
                      <a:pt x="9280" y="272"/>
                    </a:cubicBezTo>
                    <a:cubicBezTo>
                      <a:pt x="8927" y="272"/>
                      <a:pt x="8578" y="238"/>
                      <a:pt x="8240" y="144"/>
                    </a:cubicBezTo>
                    <a:lnTo>
                      <a:pt x="8204" y="132"/>
                    </a:lnTo>
                    <a:lnTo>
                      <a:pt x="8180" y="144"/>
                    </a:lnTo>
                    <a:cubicBezTo>
                      <a:pt x="7923" y="294"/>
                      <a:pt x="7653" y="337"/>
                      <a:pt x="7383" y="337"/>
                    </a:cubicBezTo>
                    <a:cubicBezTo>
                      <a:pt x="7203" y="337"/>
                      <a:pt x="7023" y="317"/>
                      <a:pt x="6847" y="298"/>
                    </a:cubicBezTo>
                    <a:cubicBezTo>
                      <a:pt x="6668" y="275"/>
                      <a:pt x="6502" y="263"/>
                      <a:pt x="6359" y="263"/>
                    </a:cubicBezTo>
                    <a:cubicBezTo>
                      <a:pt x="6267" y="247"/>
                      <a:pt x="6171" y="240"/>
                      <a:pt x="6071" y="240"/>
                    </a:cubicBezTo>
                    <a:cubicBezTo>
                      <a:pt x="5872" y="240"/>
                      <a:pt x="5660" y="267"/>
                      <a:pt x="5454" y="298"/>
                    </a:cubicBezTo>
                    <a:cubicBezTo>
                      <a:pt x="5246" y="330"/>
                      <a:pt x="5034" y="358"/>
                      <a:pt x="4833" y="358"/>
                    </a:cubicBezTo>
                    <a:cubicBezTo>
                      <a:pt x="4573" y="358"/>
                      <a:pt x="4332" y="310"/>
                      <a:pt x="4144" y="156"/>
                    </a:cubicBezTo>
                    <a:lnTo>
                      <a:pt x="4120" y="132"/>
                    </a:lnTo>
                    <a:lnTo>
                      <a:pt x="4085" y="144"/>
                    </a:lnTo>
                    <a:cubicBezTo>
                      <a:pt x="3942" y="156"/>
                      <a:pt x="3799" y="191"/>
                      <a:pt x="3644" y="227"/>
                    </a:cubicBezTo>
                    <a:cubicBezTo>
                      <a:pt x="3321" y="290"/>
                      <a:pt x="2992" y="357"/>
                      <a:pt x="2699" y="357"/>
                    </a:cubicBezTo>
                    <a:cubicBezTo>
                      <a:pt x="2386" y="357"/>
                      <a:pt x="2114" y="282"/>
                      <a:pt x="1930" y="48"/>
                    </a:cubicBezTo>
                    <a:lnTo>
                      <a:pt x="19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9" name="Google Shape;13669;p35"/>
              <p:cNvSpPr/>
              <p:nvPr/>
            </p:nvSpPr>
            <p:spPr>
              <a:xfrm>
                <a:off x="-144494" y="3004366"/>
                <a:ext cx="1798461" cy="41568"/>
              </a:xfrm>
              <a:custGeom>
                <a:avLst/>
                <a:gdLst/>
                <a:ahLst/>
                <a:cxnLst/>
                <a:rect l="l" t="t" r="r" b="b"/>
                <a:pathLst>
                  <a:path w="22195" h="513" extrusionOk="0">
                    <a:moveTo>
                      <a:pt x="1751" y="1"/>
                    </a:moveTo>
                    <a:lnTo>
                      <a:pt x="1715" y="25"/>
                    </a:lnTo>
                    <a:cubicBezTo>
                      <a:pt x="1359" y="238"/>
                      <a:pt x="925" y="357"/>
                      <a:pt x="554" y="357"/>
                    </a:cubicBezTo>
                    <a:cubicBezTo>
                      <a:pt x="367" y="357"/>
                      <a:pt x="196" y="327"/>
                      <a:pt x="60" y="263"/>
                    </a:cubicBezTo>
                    <a:lnTo>
                      <a:pt x="1" y="406"/>
                    </a:lnTo>
                    <a:cubicBezTo>
                      <a:pt x="148" y="471"/>
                      <a:pt x="333" y="503"/>
                      <a:pt x="535" y="503"/>
                    </a:cubicBezTo>
                    <a:cubicBezTo>
                      <a:pt x="923" y="503"/>
                      <a:pt x="1376" y="386"/>
                      <a:pt x="1751" y="167"/>
                    </a:cubicBezTo>
                    <a:cubicBezTo>
                      <a:pt x="2094" y="372"/>
                      <a:pt x="2447" y="474"/>
                      <a:pt x="2818" y="474"/>
                    </a:cubicBezTo>
                    <a:cubicBezTo>
                      <a:pt x="3117" y="474"/>
                      <a:pt x="3427" y="408"/>
                      <a:pt x="3751" y="275"/>
                    </a:cubicBezTo>
                    <a:cubicBezTo>
                      <a:pt x="3967" y="389"/>
                      <a:pt x="4203" y="422"/>
                      <a:pt x="4454" y="422"/>
                    </a:cubicBezTo>
                    <a:cubicBezTo>
                      <a:pt x="4619" y="422"/>
                      <a:pt x="4791" y="408"/>
                      <a:pt x="4966" y="394"/>
                    </a:cubicBezTo>
                    <a:cubicBezTo>
                      <a:pt x="5151" y="372"/>
                      <a:pt x="5337" y="355"/>
                      <a:pt x="5525" y="355"/>
                    </a:cubicBezTo>
                    <a:cubicBezTo>
                      <a:pt x="5651" y="355"/>
                      <a:pt x="5778" y="363"/>
                      <a:pt x="5906" y="382"/>
                    </a:cubicBezTo>
                    <a:cubicBezTo>
                      <a:pt x="6085" y="382"/>
                      <a:pt x="6252" y="382"/>
                      <a:pt x="6418" y="394"/>
                    </a:cubicBezTo>
                    <a:cubicBezTo>
                      <a:pt x="6594" y="402"/>
                      <a:pt x="6771" y="410"/>
                      <a:pt x="6950" y="410"/>
                    </a:cubicBezTo>
                    <a:cubicBezTo>
                      <a:pt x="7292" y="410"/>
                      <a:pt x="7642" y="380"/>
                      <a:pt x="8002" y="263"/>
                    </a:cubicBezTo>
                    <a:cubicBezTo>
                      <a:pt x="8049" y="252"/>
                      <a:pt x="8097" y="247"/>
                      <a:pt x="8145" y="247"/>
                    </a:cubicBezTo>
                    <a:cubicBezTo>
                      <a:pt x="8311" y="247"/>
                      <a:pt x="8478" y="305"/>
                      <a:pt x="8645" y="370"/>
                    </a:cubicBezTo>
                    <a:cubicBezTo>
                      <a:pt x="8823" y="429"/>
                      <a:pt x="9002" y="489"/>
                      <a:pt x="9192" y="489"/>
                    </a:cubicBezTo>
                    <a:cubicBezTo>
                      <a:pt x="9383" y="489"/>
                      <a:pt x="9550" y="429"/>
                      <a:pt x="9716" y="358"/>
                    </a:cubicBezTo>
                    <a:cubicBezTo>
                      <a:pt x="9855" y="303"/>
                      <a:pt x="9993" y="247"/>
                      <a:pt x="10142" y="247"/>
                    </a:cubicBezTo>
                    <a:cubicBezTo>
                      <a:pt x="10186" y="247"/>
                      <a:pt x="10230" y="252"/>
                      <a:pt x="10276" y="263"/>
                    </a:cubicBezTo>
                    <a:lnTo>
                      <a:pt x="10300" y="275"/>
                    </a:lnTo>
                    <a:cubicBezTo>
                      <a:pt x="10347" y="275"/>
                      <a:pt x="10454" y="322"/>
                      <a:pt x="10538" y="370"/>
                    </a:cubicBezTo>
                    <a:cubicBezTo>
                      <a:pt x="10645" y="429"/>
                      <a:pt x="10752" y="489"/>
                      <a:pt x="10824" y="489"/>
                    </a:cubicBezTo>
                    <a:cubicBezTo>
                      <a:pt x="10895" y="501"/>
                      <a:pt x="10966" y="513"/>
                      <a:pt x="11026" y="513"/>
                    </a:cubicBezTo>
                    <a:cubicBezTo>
                      <a:pt x="11240" y="513"/>
                      <a:pt x="11431" y="441"/>
                      <a:pt x="11621" y="382"/>
                    </a:cubicBezTo>
                    <a:cubicBezTo>
                      <a:pt x="11803" y="318"/>
                      <a:pt x="11971" y="255"/>
                      <a:pt x="12157" y="255"/>
                    </a:cubicBezTo>
                    <a:cubicBezTo>
                      <a:pt x="12215" y="255"/>
                      <a:pt x="12274" y="261"/>
                      <a:pt x="12336" y="275"/>
                    </a:cubicBezTo>
                    <a:cubicBezTo>
                      <a:pt x="12467" y="287"/>
                      <a:pt x="12598" y="310"/>
                      <a:pt x="12717" y="346"/>
                    </a:cubicBezTo>
                    <a:cubicBezTo>
                      <a:pt x="12989" y="394"/>
                      <a:pt x="13249" y="443"/>
                      <a:pt x="13510" y="443"/>
                    </a:cubicBezTo>
                    <a:cubicBezTo>
                      <a:pt x="13764" y="443"/>
                      <a:pt x="14019" y="397"/>
                      <a:pt x="14288" y="263"/>
                    </a:cubicBezTo>
                    <a:cubicBezTo>
                      <a:pt x="14331" y="252"/>
                      <a:pt x="14374" y="247"/>
                      <a:pt x="14416" y="247"/>
                    </a:cubicBezTo>
                    <a:cubicBezTo>
                      <a:pt x="14561" y="247"/>
                      <a:pt x="14703" y="303"/>
                      <a:pt x="14860" y="358"/>
                    </a:cubicBezTo>
                    <a:cubicBezTo>
                      <a:pt x="15026" y="429"/>
                      <a:pt x="15193" y="489"/>
                      <a:pt x="15396" y="489"/>
                    </a:cubicBezTo>
                    <a:cubicBezTo>
                      <a:pt x="15586" y="489"/>
                      <a:pt x="15753" y="429"/>
                      <a:pt x="15919" y="370"/>
                    </a:cubicBezTo>
                    <a:cubicBezTo>
                      <a:pt x="16086" y="305"/>
                      <a:pt x="16246" y="247"/>
                      <a:pt x="16409" y="247"/>
                    </a:cubicBezTo>
                    <a:cubicBezTo>
                      <a:pt x="16456" y="247"/>
                      <a:pt x="16503" y="252"/>
                      <a:pt x="16550" y="263"/>
                    </a:cubicBezTo>
                    <a:cubicBezTo>
                      <a:pt x="16931" y="376"/>
                      <a:pt x="17298" y="432"/>
                      <a:pt x="17647" y="432"/>
                    </a:cubicBezTo>
                    <a:cubicBezTo>
                      <a:pt x="17997" y="432"/>
                      <a:pt x="18330" y="376"/>
                      <a:pt x="18646" y="263"/>
                    </a:cubicBezTo>
                    <a:cubicBezTo>
                      <a:pt x="18688" y="252"/>
                      <a:pt x="18734" y="247"/>
                      <a:pt x="18781" y="247"/>
                    </a:cubicBezTo>
                    <a:cubicBezTo>
                      <a:pt x="18948" y="247"/>
                      <a:pt x="19142" y="305"/>
                      <a:pt x="19337" y="370"/>
                    </a:cubicBezTo>
                    <a:cubicBezTo>
                      <a:pt x="19539" y="429"/>
                      <a:pt x="19753" y="489"/>
                      <a:pt x="19944" y="489"/>
                    </a:cubicBezTo>
                    <a:cubicBezTo>
                      <a:pt x="20063" y="489"/>
                      <a:pt x="20170" y="429"/>
                      <a:pt x="20265" y="370"/>
                    </a:cubicBezTo>
                    <a:cubicBezTo>
                      <a:pt x="20376" y="305"/>
                      <a:pt x="20480" y="247"/>
                      <a:pt x="20639" y="247"/>
                    </a:cubicBezTo>
                    <a:cubicBezTo>
                      <a:pt x="20684" y="247"/>
                      <a:pt x="20734" y="252"/>
                      <a:pt x="20789" y="263"/>
                    </a:cubicBezTo>
                    <a:cubicBezTo>
                      <a:pt x="20896" y="298"/>
                      <a:pt x="21003" y="334"/>
                      <a:pt x="21111" y="358"/>
                    </a:cubicBezTo>
                    <a:cubicBezTo>
                      <a:pt x="21326" y="430"/>
                      <a:pt x="21553" y="502"/>
                      <a:pt x="21804" y="502"/>
                    </a:cubicBezTo>
                    <a:cubicBezTo>
                      <a:pt x="21927" y="502"/>
                      <a:pt x="22057" y="484"/>
                      <a:pt x="22194" y="441"/>
                    </a:cubicBezTo>
                    <a:lnTo>
                      <a:pt x="22146" y="298"/>
                    </a:lnTo>
                    <a:cubicBezTo>
                      <a:pt x="22025" y="338"/>
                      <a:pt x="21911" y="354"/>
                      <a:pt x="21802" y="354"/>
                    </a:cubicBezTo>
                    <a:cubicBezTo>
                      <a:pt x="21579" y="354"/>
                      <a:pt x="21374" y="287"/>
                      <a:pt x="21158" y="215"/>
                    </a:cubicBezTo>
                    <a:cubicBezTo>
                      <a:pt x="21051" y="191"/>
                      <a:pt x="20944" y="156"/>
                      <a:pt x="20825" y="120"/>
                    </a:cubicBezTo>
                    <a:cubicBezTo>
                      <a:pt x="20754" y="104"/>
                      <a:pt x="20691" y="97"/>
                      <a:pt x="20633" y="97"/>
                    </a:cubicBezTo>
                    <a:cubicBezTo>
                      <a:pt x="20436" y="97"/>
                      <a:pt x="20304" y="177"/>
                      <a:pt x="20194" y="251"/>
                    </a:cubicBezTo>
                    <a:cubicBezTo>
                      <a:pt x="20099" y="298"/>
                      <a:pt x="20027" y="346"/>
                      <a:pt x="19944" y="346"/>
                    </a:cubicBezTo>
                    <a:cubicBezTo>
                      <a:pt x="19777" y="346"/>
                      <a:pt x="19575" y="287"/>
                      <a:pt x="19384" y="227"/>
                    </a:cubicBezTo>
                    <a:cubicBezTo>
                      <a:pt x="19183" y="166"/>
                      <a:pt x="18982" y="105"/>
                      <a:pt x="18795" y="105"/>
                    </a:cubicBezTo>
                    <a:cubicBezTo>
                      <a:pt x="18728" y="105"/>
                      <a:pt x="18662" y="113"/>
                      <a:pt x="18598" y="132"/>
                    </a:cubicBezTo>
                    <a:cubicBezTo>
                      <a:pt x="18305" y="237"/>
                      <a:pt x="17991" y="291"/>
                      <a:pt x="17661" y="291"/>
                    </a:cubicBezTo>
                    <a:cubicBezTo>
                      <a:pt x="17322" y="291"/>
                      <a:pt x="16966" y="235"/>
                      <a:pt x="16598" y="120"/>
                    </a:cubicBezTo>
                    <a:cubicBezTo>
                      <a:pt x="16533" y="106"/>
                      <a:pt x="16471" y="100"/>
                      <a:pt x="16411" y="100"/>
                    </a:cubicBezTo>
                    <a:cubicBezTo>
                      <a:pt x="16217" y="100"/>
                      <a:pt x="16045" y="163"/>
                      <a:pt x="15872" y="227"/>
                    </a:cubicBezTo>
                    <a:cubicBezTo>
                      <a:pt x="15705" y="287"/>
                      <a:pt x="15550" y="346"/>
                      <a:pt x="15396" y="346"/>
                    </a:cubicBezTo>
                    <a:cubicBezTo>
                      <a:pt x="15229" y="346"/>
                      <a:pt x="15062" y="287"/>
                      <a:pt x="14907" y="227"/>
                    </a:cubicBezTo>
                    <a:cubicBezTo>
                      <a:pt x="14744" y="163"/>
                      <a:pt x="14580" y="100"/>
                      <a:pt x="14406" y="100"/>
                    </a:cubicBezTo>
                    <a:cubicBezTo>
                      <a:pt x="14352" y="100"/>
                      <a:pt x="14297" y="106"/>
                      <a:pt x="14241" y="120"/>
                    </a:cubicBezTo>
                    <a:lnTo>
                      <a:pt x="14217" y="132"/>
                    </a:lnTo>
                    <a:cubicBezTo>
                      <a:pt x="13981" y="253"/>
                      <a:pt x="13753" y="296"/>
                      <a:pt x="13522" y="296"/>
                    </a:cubicBezTo>
                    <a:cubicBezTo>
                      <a:pt x="13274" y="296"/>
                      <a:pt x="13023" y="247"/>
                      <a:pt x="12752" y="191"/>
                    </a:cubicBezTo>
                    <a:cubicBezTo>
                      <a:pt x="12621" y="167"/>
                      <a:pt x="12490" y="144"/>
                      <a:pt x="12359" y="120"/>
                    </a:cubicBezTo>
                    <a:cubicBezTo>
                      <a:pt x="12295" y="107"/>
                      <a:pt x="12232" y="101"/>
                      <a:pt x="12171" y="101"/>
                    </a:cubicBezTo>
                    <a:cubicBezTo>
                      <a:pt x="11953" y="101"/>
                      <a:pt x="11760" y="174"/>
                      <a:pt x="11574" y="239"/>
                    </a:cubicBezTo>
                    <a:cubicBezTo>
                      <a:pt x="11388" y="304"/>
                      <a:pt x="11218" y="361"/>
                      <a:pt x="11022" y="361"/>
                    </a:cubicBezTo>
                    <a:cubicBezTo>
                      <a:pt x="10966" y="361"/>
                      <a:pt x="10908" y="357"/>
                      <a:pt x="10847" y="346"/>
                    </a:cubicBezTo>
                    <a:cubicBezTo>
                      <a:pt x="10800" y="346"/>
                      <a:pt x="10693" y="287"/>
                      <a:pt x="10609" y="239"/>
                    </a:cubicBezTo>
                    <a:cubicBezTo>
                      <a:pt x="10502" y="179"/>
                      <a:pt x="10395" y="132"/>
                      <a:pt x="10312" y="120"/>
                    </a:cubicBezTo>
                    <a:cubicBezTo>
                      <a:pt x="10253" y="106"/>
                      <a:pt x="10196" y="100"/>
                      <a:pt x="10142" y="100"/>
                    </a:cubicBezTo>
                    <a:cubicBezTo>
                      <a:pt x="9966" y="100"/>
                      <a:pt x="9811" y="163"/>
                      <a:pt x="9657" y="227"/>
                    </a:cubicBezTo>
                    <a:cubicBezTo>
                      <a:pt x="9502" y="287"/>
                      <a:pt x="9359" y="346"/>
                      <a:pt x="9192" y="346"/>
                    </a:cubicBezTo>
                    <a:cubicBezTo>
                      <a:pt x="9026" y="346"/>
                      <a:pt x="8871" y="287"/>
                      <a:pt x="8692" y="227"/>
                    </a:cubicBezTo>
                    <a:cubicBezTo>
                      <a:pt x="8520" y="163"/>
                      <a:pt x="8340" y="100"/>
                      <a:pt x="8143" y="100"/>
                    </a:cubicBezTo>
                    <a:cubicBezTo>
                      <a:pt x="8082" y="100"/>
                      <a:pt x="8019" y="106"/>
                      <a:pt x="7954" y="120"/>
                    </a:cubicBezTo>
                    <a:cubicBezTo>
                      <a:pt x="7592" y="235"/>
                      <a:pt x="7247" y="259"/>
                      <a:pt x="6899" y="259"/>
                    </a:cubicBezTo>
                    <a:cubicBezTo>
                      <a:pt x="6744" y="259"/>
                      <a:pt x="6588" y="255"/>
                      <a:pt x="6430" y="251"/>
                    </a:cubicBezTo>
                    <a:cubicBezTo>
                      <a:pt x="6252" y="239"/>
                      <a:pt x="6085" y="227"/>
                      <a:pt x="5918" y="227"/>
                    </a:cubicBezTo>
                    <a:cubicBezTo>
                      <a:pt x="5796" y="214"/>
                      <a:pt x="5675" y="209"/>
                      <a:pt x="5555" y="209"/>
                    </a:cubicBezTo>
                    <a:cubicBezTo>
                      <a:pt x="5350" y="209"/>
                      <a:pt x="5150" y="224"/>
                      <a:pt x="4954" y="239"/>
                    </a:cubicBezTo>
                    <a:cubicBezTo>
                      <a:pt x="4770" y="254"/>
                      <a:pt x="4591" y="272"/>
                      <a:pt x="4420" y="272"/>
                    </a:cubicBezTo>
                    <a:cubicBezTo>
                      <a:pt x="4191" y="272"/>
                      <a:pt x="3977" y="241"/>
                      <a:pt x="3787" y="132"/>
                    </a:cubicBezTo>
                    <a:lnTo>
                      <a:pt x="3751" y="108"/>
                    </a:lnTo>
                    <a:lnTo>
                      <a:pt x="3727" y="132"/>
                    </a:lnTo>
                    <a:cubicBezTo>
                      <a:pt x="3415" y="259"/>
                      <a:pt x="3117" y="322"/>
                      <a:pt x="2829" y="322"/>
                    </a:cubicBezTo>
                    <a:cubicBezTo>
                      <a:pt x="2469" y="322"/>
                      <a:pt x="2124" y="223"/>
                      <a:pt x="1787" y="25"/>
                    </a:cubicBezTo>
                    <a:lnTo>
                      <a:pt x="17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0" name="Google Shape;13670;p35"/>
              <p:cNvSpPr/>
              <p:nvPr/>
            </p:nvSpPr>
            <p:spPr>
              <a:xfrm>
                <a:off x="-106815" y="2940352"/>
                <a:ext cx="1726020" cy="38084"/>
              </a:xfrm>
              <a:custGeom>
                <a:avLst/>
                <a:gdLst/>
                <a:ahLst/>
                <a:cxnLst/>
                <a:rect l="l" t="t" r="r" b="b"/>
                <a:pathLst>
                  <a:path w="21301" h="470" extrusionOk="0">
                    <a:moveTo>
                      <a:pt x="11729" y="1"/>
                    </a:moveTo>
                    <a:cubicBezTo>
                      <a:pt x="11612" y="1"/>
                      <a:pt x="11499" y="22"/>
                      <a:pt x="11394" y="76"/>
                    </a:cubicBezTo>
                    <a:cubicBezTo>
                      <a:pt x="11192" y="207"/>
                      <a:pt x="11016" y="252"/>
                      <a:pt x="10853" y="252"/>
                    </a:cubicBezTo>
                    <a:cubicBezTo>
                      <a:pt x="10689" y="252"/>
                      <a:pt x="10537" y="207"/>
                      <a:pt x="10382" y="160"/>
                    </a:cubicBezTo>
                    <a:cubicBezTo>
                      <a:pt x="10216" y="112"/>
                      <a:pt x="10049" y="65"/>
                      <a:pt x="9859" y="65"/>
                    </a:cubicBezTo>
                    <a:cubicBezTo>
                      <a:pt x="9585" y="65"/>
                      <a:pt x="9311" y="100"/>
                      <a:pt x="9049" y="136"/>
                    </a:cubicBezTo>
                    <a:cubicBezTo>
                      <a:pt x="8793" y="172"/>
                      <a:pt x="8543" y="204"/>
                      <a:pt x="8308" y="204"/>
                    </a:cubicBezTo>
                    <a:cubicBezTo>
                      <a:pt x="8073" y="204"/>
                      <a:pt x="7852" y="172"/>
                      <a:pt x="7656" y="76"/>
                    </a:cubicBezTo>
                    <a:lnTo>
                      <a:pt x="7632" y="65"/>
                    </a:lnTo>
                    <a:lnTo>
                      <a:pt x="7596" y="76"/>
                    </a:lnTo>
                    <a:cubicBezTo>
                      <a:pt x="7322" y="225"/>
                      <a:pt x="6989" y="300"/>
                      <a:pt x="6653" y="300"/>
                    </a:cubicBezTo>
                    <a:cubicBezTo>
                      <a:pt x="6316" y="300"/>
                      <a:pt x="5977" y="225"/>
                      <a:pt x="5691" y="76"/>
                    </a:cubicBezTo>
                    <a:lnTo>
                      <a:pt x="5656" y="65"/>
                    </a:lnTo>
                    <a:lnTo>
                      <a:pt x="5620" y="76"/>
                    </a:lnTo>
                    <a:cubicBezTo>
                      <a:pt x="5366" y="217"/>
                      <a:pt x="5119" y="260"/>
                      <a:pt x="4878" y="260"/>
                    </a:cubicBezTo>
                    <a:cubicBezTo>
                      <a:pt x="4690" y="260"/>
                      <a:pt x="4505" y="234"/>
                      <a:pt x="4322" y="207"/>
                    </a:cubicBezTo>
                    <a:cubicBezTo>
                      <a:pt x="4137" y="182"/>
                      <a:pt x="3946" y="157"/>
                      <a:pt x="3757" y="157"/>
                    </a:cubicBezTo>
                    <a:cubicBezTo>
                      <a:pt x="3679" y="157"/>
                      <a:pt x="3601" y="161"/>
                      <a:pt x="3524" y="172"/>
                    </a:cubicBezTo>
                    <a:cubicBezTo>
                      <a:pt x="3370" y="172"/>
                      <a:pt x="3215" y="184"/>
                      <a:pt x="3036" y="207"/>
                    </a:cubicBezTo>
                    <a:cubicBezTo>
                      <a:pt x="2857" y="222"/>
                      <a:pt x="2676" y="239"/>
                      <a:pt x="2506" y="239"/>
                    </a:cubicBezTo>
                    <a:cubicBezTo>
                      <a:pt x="2269" y="239"/>
                      <a:pt x="2053" y="206"/>
                      <a:pt x="1893" y="88"/>
                    </a:cubicBezTo>
                    <a:lnTo>
                      <a:pt x="1881" y="76"/>
                    </a:lnTo>
                    <a:cubicBezTo>
                      <a:pt x="1829" y="53"/>
                      <a:pt x="1768" y="43"/>
                      <a:pt x="1700" y="43"/>
                    </a:cubicBezTo>
                    <a:cubicBezTo>
                      <a:pt x="1490" y="43"/>
                      <a:pt x="1220" y="138"/>
                      <a:pt x="976" y="219"/>
                    </a:cubicBezTo>
                    <a:cubicBezTo>
                      <a:pt x="917" y="243"/>
                      <a:pt x="869" y="267"/>
                      <a:pt x="822" y="279"/>
                    </a:cubicBezTo>
                    <a:cubicBezTo>
                      <a:pt x="728" y="307"/>
                      <a:pt x="645" y="318"/>
                      <a:pt x="566" y="318"/>
                    </a:cubicBezTo>
                    <a:cubicBezTo>
                      <a:pt x="445" y="318"/>
                      <a:pt x="333" y="291"/>
                      <a:pt x="203" y="255"/>
                    </a:cubicBezTo>
                    <a:cubicBezTo>
                      <a:pt x="155" y="243"/>
                      <a:pt x="95" y="219"/>
                      <a:pt x="36" y="207"/>
                    </a:cubicBezTo>
                    <a:lnTo>
                      <a:pt x="0" y="350"/>
                    </a:lnTo>
                    <a:cubicBezTo>
                      <a:pt x="60" y="374"/>
                      <a:pt x="119" y="386"/>
                      <a:pt x="167" y="398"/>
                    </a:cubicBezTo>
                    <a:cubicBezTo>
                      <a:pt x="298" y="434"/>
                      <a:pt x="429" y="469"/>
                      <a:pt x="572" y="469"/>
                    </a:cubicBezTo>
                    <a:cubicBezTo>
                      <a:pt x="667" y="469"/>
                      <a:pt x="762" y="457"/>
                      <a:pt x="869" y="422"/>
                    </a:cubicBezTo>
                    <a:cubicBezTo>
                      <a:pt x="917" y="398"/>
                      <a:pt x="965" y="386"/>
                      <a:pt x="1024" y="362"/>
                    </a:cubicBezTo>
                    <a:cubicBezTo>
                      <a:pt x="1237" y="285"/>
                      <a:pt x="1521" y="191"/>
                      <a:pt x="1703" y="191"/>
                    </a:cubicBezTo>
                    <a:cubicBezTo>
                      <a:pt x="1745" y="191"/>
                      <a:pt x="1781" y="196"/>
                      <a:pt x="1810" y="207"/>
                    </a:cubicBezTo>
                    <a:cubicBezTo>
                      <a:pt x="2000" y="348"/>
                      <a:pt x="2249" y="389"/>
                      <a:pt x="2511" y="389"/>
                    </a:cubicBezTo>
                    <a:cubicBezTo>
                      <a:pt x="2692" y="389"/>
                      <a:pt x="2880" y="370"/>
                      <a:pt x="3060" y="350"/>
                    </a:cubicBezTo>
                    <a:cubicBezTo>
                      <a:pt x="3227" y="338"/>
                      <a:pt x="3382" y="315"/>
                      <a:pt x="3536" y="315"/>
                    </a:cubicBezTo>
                    <a:cubicBezTo>
                      <a:pt x="3610" y="304"/>
                      <a:pt x="3683" y="300"/>
                      <a:pt x="3757" y="300"/>
                    </a:cubicBezTo>
                    <a:cubicBezTo>
                      <a:pt x="3935" y="300"/>
                      <a:pt x="4117" y="325"/>
                      <a:pt x="4310" y="350"/>
                    </a:cubicBezTo>
                    <a:cubicBezTo>
                      <a:pt x="4502" y="377"/>
                      <a:pt x="4696" y="404"/>
                      <a:pt x="4895" y="404"/>
                    </a:cubicBezTo>
                    <a:cubicBezTo>
                      <a:pt x="5140" y="404"/>
                      <a:pt x="5392" y="363"/>
                      <a:pt x="5656" y="231"/>
                    </a:cubicBezTo>
                    <a:cubicBezTo>
                      <a:pt x="5959" y="380"/>
                      <a:pt x="6307" y="454"/>
                      <a:pt x="6653" y="454"/>
                    </a:cubicBezTo>
                    <a:cubicBezTo>
                      <a:pt x="6998" y="454"/>
                      <a:pt x="7340" y="380"/>
                      <a:pt x="7632" y="231"/>
                    </a:cubicBezTo>
                    <a:cubicBezTo>
                      <a:pt x="7840" y="326"/>
                      <a:pt x="8070" y="359"/>
                      <a:pt x="8311" y="359"/>
                    </a:cubicBezTo>
                    <a:cubicBezTo>
                      <a:pt x="8552" y="359"/>
                      <a:pt x="8805" y="326"/>
                      <a:pt x="9061" y="291"/>
                    </a:cubicBezTo>
                    <a:cubicBezTo>
                      <a:pt x="9323" y="255"/>
                      <a:pt x="9597" y="219"/>
                      <a:pt x="9859" y="219"/>
                    </a:cubicBezTo>
                    <a:cubicBezTo>
                      <a:pt x="10025" y="219"/>
                      <a:pt x="10180" y="267"/>
                      <a:pt x="10335" y="303"/>
                    </a:cubicBezTo>
                    <a:cubicBezTo>
                      <a:pt x="10504" y="351"/>
                      <a:pt x="10676" y="402"/>
                      <a:pt x="10864" y="402"/>
                    </a:cubicBezTo>
                    <a:cubicBezTo>
                      <a:pt x="11046" y="402"/>
                      <a:pt x="11243" y="354"/>
                      <a:pt x="11466" y="207"/>
                    </a:cubicBezTo>
                    <a:cubicBezTo>
                      <a:pt x="11544" y="168"/>
                      <a:pt x="11632" y="153"/>
                      <a:pt x="11725" y="153"/>
                    </a:cubicBezTo>
                    <a:cubicBezTo>
                      <a:pt x="11944" y="153"/>
                      <a:pt x="12193" y="239"/>
                      <a:pt x="12418" y="315"/>
                    </a:cubicBezTo>
                    <a:cubicBezTo>
                      <a:pt x="12537" y="350"/>
                      <a:pt x="12645" y="398"/>
                      <a:pt x="12752" y="422"/>
                    </a:cubicBezTo>
                    <a:cubicBezTo>
                      <a:pt x="12815" y="438"/>
                      <a:pt x="12875" y="445"/>
                      <a:pt x="12932" y="445"/>
                    </a:cubicBezTo>
                    <a:cubicBezTo>
                      <a:pt x="13118" y="445"/>
                      <a:pt x="13267" y="369"/>
                      <a:pt x="13395" y="315"/>
                    </a:cubicBezTo>
                    <a:cubicBezTo>
                      <a:pt x="13490" y="267"/>
                      <a:pt x="13585" y="219"/>
                      <a:pt x="13669" y="219"/>
                    </a:cubicBezTo>
                    <a:cubicBezTo>
                      <a:pt x="13930" y="219"/>
                      <a:pt x="14204" y="267"/>
                      <a:pt x="14478" y="315"/>
                    </a:cubicBezTo>
                    <a:cubicBezTo>
                      <a:pt x="14745" y="357"/>
                      <a:pt x="15008" y="402"/>
                      <a:pt x="15254" y="402"/>
                    </a:cubicBezTo>
                    <a:cubicBezTo>
                      <a:pt x="15492" y="402"/>
                      <a:pt x="15714" y="360"/>
                      <a:pt x="15907" y="231"/>
                    </a:cubicBezTo>
                    <a:cubicBezTo>
                      <a:pt x="16244" y="364"/>
                      <a:pt x="16580" y="414"/>
                      <a:pt x="16894" y="414"/>
                    </a:cubicBezTo>
                    <a:cubicBezTo>
                      <a:pt x="17311" y="414"/>
                      <a:pt x="17692" y="326"/>
                      <a:pt x="17990" y="231"/>
                    </a:cubicBezTo>
                    <a:cubicBezTo>
                      <a:pt x="18215" y="358"/>
                      <a:pt x="18437" y="401"/>
                      <a:pt x="18654" y="401"/>
                    </a:cubicBezTo>
                    <a:cubicBezTo>
                      <a:pt x="18887" y="401"/>
                      <a:pt x="19115" y="352"/>
                      <a:pt x="19336" y="303"/>
                    </a:cubicBezTo>
                    <a:cubicBezTo>
                      <a:pt x="19538" y="267"/>
                      <a:pt x="19753" y="219"/>
                      <a:pt x="19967" y="219"/>
                    </a:cubicBezTo>
                    <a:cubicBezTo>
                      <a:pt x="20110" y="219"/>
                      <a:pt x="20265" y="267"/>
                      <a:pt x="20419" y="315"/>
                    </a:cubicBezTo>
                    <a:cubicBezTo>
                      <a:pt x="20609" y="366"/>
                      <a:pt x="20811" y="430"/>
                      <a:pt x="21034" y="430"/>
                    </a:cubicBezTo>
                    <a:cubicBezTo>
                      <a:pt x="21120" y="430"/>
                      <a:pt x="21208" y="421"/>
                      <a:pt x="21300" y="398"/>
                    </a:cubicBezTo>
                    <a:lnTo>
                      <a:pt x="21265" y="243"/>
                    </a:lnTo>
                    <a:cubicBezTo>
                      <a:pt x="21176" y="268"/>
                      <a:pt x="21092" y="278"/>
                      <a:pt x="21011" y="278"/>
                    </a:cubicBezTo>
                    <a:cubicBezTo>
                      <a:pt x="20818" y="278"/>
                      <a:pt x="20643" y="222"/>
                      <a:pt x="20467" y="172"/>
                    </a:cubicBezTo>
                    <a:cubicBezTo>
                      <a:pt x="20300" y="124"/>
                      <a:pt x="20134" y="65"/>
                      <a:pt x="19967" y="65"/>
                    </a:cubicBezTo>
                    <a:cubicBezTo>
                      <a:pt x="19741" y="65"/>
                      <a:pt x="19514" y="112"/>
                      <a:pt x="19300" y="160"/>
                    </a:cubicBezTo>
                    <a:cubicBezTo>
                      <a:pt x="19086" y="207"/>
                      <a:pt x="18877" y="252"/>
                      <a:pt x="18669" y="252"/>
                    </a:cubicBezTo>
                    <a:cubicBezTo>
                      <a:pt x="18461" y="252"/>
                      <a:pt x="18252" y="207"/>
                      <a:pt x="18038" y="76"/>
                    </a:cubicBezTo>
                    <a:lnTo>
                      <a:pt x="18002" y="65"/>
                    </a:lnTo>
                    <a:lnTo>
                      <a:pt x="17979" y="76"/>
                    </a:lnTo>
                    <a:cubicBezTo>
                      <a:pt x="17688" y="178"/>
                      <a:pt x="17313" y="268"/>
                      <a:pt x="16904" y="268"/>
                    </a:cubicBezTo>
                    <a:cubicBezTo>
                      <a:pt x="16592" y="268"/>
                      <a:pt x="16260" y="215"/>
                      <a:pt x="15931" y="76"/>
                    </a:cubicBezTo>
                    <a:lnTo>
                      <a:pt x="15883" y="65"/>
                    </a:lnTo>
                    <a:lnTo>
                      <a:pt x="15859" y="88"/>
                    </a:lnTo>
                    <a:cubicBezTo>
                      <a:pt x="15684" y="211"/>
                      <a:pt x="15477" y="254"/>
                      <a:pt x="15250" y="254"/>
                    </a:cubicBezTo>
                    <a:cubicBezTo>
                      <a:pt x="15017" y="254"/>
                      <a:pt x="14762" y="208"/>
                      <a:pt x="14502" y="160"/>
                    </a:cubicBezTo>
                    <a:cubicBezTo>
                      <a:pt x="14228" y="124"/>
                      <a:pt x="13942" y="65"/>
                      <a:pt x="13669" y="65"/>
                    </a:cubicBezTo>
                    <a:cubicBezTo>
                      <a:pt x="13549" y="65"/>
                      <a:pt x="13442" y="124"/>
                      <a:pt x="13323" y="172"/>
                    </a:cubicBezTo>
                    <a:cubicBezTo>
                      <a:pt x="13203" y="237"/>
                      <a:pt x="13082" y="294"/>
                      <a:pt x="12928" y="294"/>
                    </a:cubicBezTo>
                    <a:cubicBezTo>
                      <a:pt x="12884" y="294"/>
                      <a:pt x="12838" y="289"/>
                      <a:pt x="12787" y="279"/>
                    </a:cubicBezTo>
                    <a:cubicBezTo>
                      <a:pt x="12692" y="255"/>
                      <a:pt x="12573" y="207"/>
                      <a:pt x="12466" y="172"/>
                    </a:cubicBezTo>
                    <a:cubicBezTo>
                      <a:pt x="12225" y="92"/>
                      <a:pt x="11969" y="1"/>
                      <a:pt x="117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1" name="Google Shape;13671;p35"/>
              <p:cNvSpPr/>
              <p:nvPr/>
            </p:nvSpPr>
            <p:spPr>
              <a:xfrm>
                <a:off x="-72134" y="2881848"/>
                <a:ext cx="1659494" cy="30953"/>
              </a:xfrm>
              <a:custGeom>
                <a:avLst/>
                <a:gdLst/>
                <a:ahLst/>
                <a:cxnLst/>
                <a:rect l="l" t="t" r="r" b="b"/>
                <a:pathLst>
                  <a:path w="20480" h="382" extrusionOk="0">
                    <a:moveTo>
                      <a:pt x="1346" y="1"/>
                    </a:moveTo>
                    <a:lnTo>
                      <a:pt x="1322" y="25"/>
                    </a:lnTo>
                    <a:cubicBezTo>
                      <a:pt x="1068" y="169"/>
                      <a:pt x="826" y="210"/>
                      <a:pt x="599" y="210"/>
                    </a:cubicBezTo>
                    <a:cubicBezTo>
                      <a:pt x="431" y="210"/>
                      <a:pt x="271" y="188"/>
                      <a:pt x="120" y="167"/>
                    </a:cubicBezTo>
                    <a:lnTo>
                      <a:pt x="25" y="156"/>
                    </a:lnTo>
                    <a:lnTo>
                      <a:pt x="1" y="298"/>
                    </a:lnTo>
                    <a:lnTo>
                      <a:pt x="96" y="310"/>
                    </a:lnTo>
                    <a:cubicBezTo>
                      <a:pt x="247" y="330"/>
                      <a:pt x="414" y="353"/>
                      <a:pt x="591" y="353"/>
                    </a:cubicBezTo>
                    <a:cubicBezTo>
                      <a:pt x="833" y="353"/>
                      <a:pt x="1096" y="311"/>
                      <a:pt x="1370" y="167"/>
                    </a:cubicBezTo>
                    <a:cubicBezTo>
                      <a:pt x="1669" y="267"/>
                      <a:pt x="2049" y="316"/>
                      <a:pt x="2470" y="316"/>
                    </a:cubicBezTo>
                    <a:cubicBezTo>
                      <a:pt x="2752" y="316"/>
                      <a:pt x="3052" y="294"/>
                      <a:pt x="3358" y="251"/>
                    </a:cubicBezTo>
                    <a:cubicBezTo>
                      <a:pt x="3445" y="240"/>
                      <a:pt x="3532" y="236"/>
                      <a:pt x="3617" y="236"/>
                    </a:cubicBezTo>
                    <a:cubicBezTo>
                      <a:pt x="3822" y="236"/>
                      <a:pt x="4022" y="261"/>
                      <a:pt x="4216" y="286"/>
                    </a:cubicBezTo>
                    <a:cubicBezTo>
                      <a:pt x="4407" y="312"/>
                      <a:pt x="4595" y="336"/>
                      <a:pt x="4784" y="336"/>
                    </a:cubicBezTo>
                    <a:cubicBezTo>
                      <a:pt x="5030" y="336"/>
                      <a:pt x="5276" y="296"/>
                      <a:pt x="5525" y="167"/>
                    </a:cubicBezTo>
                    <a:cubicBezTo>
                      <a:pt x="5763" y="310"/>
                      <a:pt x="6073" y="382"/>
                      <a:pt x="6383" y="382"/>
                    </a:cubicBezTo>
                    <a:cubicBezTo>
                      <a:pt x="6692" y="382"/>
                      <a:pt x="7025" y="310"/>
                      <a:pt x="7311" y="167"/>
                    </a:cubicBezTo>
                    <a:cubicBezTo>
                      <a:pt x="7584" y="290"/>
                      <a:pt x="7914" y="339"/>
                      <a:pt x="8253" y="339"/>
                    </a:cubicBezTo>
                    <a:cubicBezTo>
                      <a:pt x="8670" y="339"/>
                      <a:pt x="9100" y="266"/>
                      <a:pt x="9454" y="167"/>
                    </a:cubicBezTo>
                    <a:cubicBezTo>
                      <a:pt x="9770" y="304"/>
                      <a:pt x="10088" y="373"/>
                      <a:pt x="10405" y="373"/>
                    </a:cubicBezTo>
                    <a:cubicBezTo>
                      <a:pt x="10722" y="373"/>
                      <a:pt x="11038" y="304"/>
                      <a:pt x="11347" y="167"/>
                    </a:cubicBezTo>
                    <a:cubicBezTo>
                      <a:pt x="11617" y="302"/>
                      <a:pt x="11909" y="348"/>
                      <a:pt x="12209" y="348"/>
                    </a:cubicBezTo>
                    <a:cubicBezTo>
                      <a:pt x="12519" y="348"/>
                      <a:pt x="12837" y="299"/>
                      <a:pt x="13145" y="251"/>
                    </a:cubicBezTo>
                    <a:cubicBezTo>
                      <a:pt x="13229" y="240"/>
                      <a:pt x="13314" y="236"/>
                      <a:pt x="13399" y="236"/>
                    </a:cubicBezTo>
                    <a:cubicBezTo>
                      <a:pt x="13604" y="236"/>
                      <a:pt x="13812" y="261"/>
                      <a:pt x="14014" y="286"/>
                    </a:cubicBezTo>
                    <a:cubicBezTo>
                      <a:pt x="14221" y="312"/>
                      <a:pt x="14421" y="336"/>
                      <a:pt x="14610" y="336"/>
                    </a:cubicBezTo>
                    <a:cubicBezTo>
                      <a:pt x="14857" y="336"/>
                      <a:pt x="15086" y="296"/>
                      <a:pt x="15288" y="167"/>
                    </a:cubicBezTo>
                    <a:cubicBezTo>
                      <a:pt x="15616" y="292"/>
                      <a:pt x="15942" y="340"/>
                      <a:pt x="16248" y="340"/>
                    </a:cubicBezTo>
                    <a:cubicBezTo>
                      <a:pt x="16641" y="340"/>
                      <a:pt x="17001" y="261"/>
                      <a:pt x="17289" y="167"/>
                    </a:cubicBezTo>
                    <a:cubicBezTo>
                      <a:pt x="17536" y="308"/>
                      <a:pt x="17785" y="355"/>
                      <a:pt x="18030" y="355"/>
                    </a:cubicBezTo>
                    <a:cubicBezTo>
                      <a:pt x="18304" y="355"/>
                      <a:pt x="18573" y="295"/>
                      <a:pt x="18825" y="239"/>
                    </a:cubicBezTo>
                    <a:cubicBezTo>
                      <a:pt x="18956" y="203"/>
                      <a:pt x="19086" y="179"/>
                      <a:pt x="19194" y="156"/>
                    </a:cubicBezTo>
                    <a:cubicBezTo>
                      <a:pt x="19337" y="156"/>
                      <a:pt x="19479" y="203"/>
                      <a:pt x="19634" y="251"/>
                    </a:cubicBezTo>
                    <a:cubicBezTo>
                      <a:pt x="19817" y="303"/>
                      <a:pt x="20012" y="361"/>
                      <a:pt x="20229" y="361"/>
                    </a:cubicBezTo>
                    <a:cubicBezTo>
                      <a:pt x="20309" y="361"/>
                      <a:pt x="20393" y="353"/>
                      <a:pt x="20480" y="334"/>
                    </a:cubicBezTo>
                    <a:lnTo>
                      <a:pt x="20444" y="191"/>
                    </a:lnTo>
                    <a:cubicBezTo>
                      <a:pt x="20372" y="207"/>
                      <a:pt x="20302" y="213"/>
                      <a:pt x="20234" y="213"/>
                    </a:cubicBezTo>
                    <a:cubicBezTo>
                      <a:pt x="20040" y="213"/>
                      <a:pt x="19858" y="161"/>
                      <a:pt x="19682" y="108"/>
                    </a:cubicBezTo>
                    <a:cubicBezTo>
                      <a:pt x="19515" y="60"/>
                      <a:pt x="19360" y="13"/>
                      <a:pt x="19182" y="13"/>
                    </a:cubicBezTo>
                    <a:cubicBezTo>
                      <a:pt x="19051" y="36"/>
                      <a:pt x="18920" y="60"/>
                      <a:pt x="18789" y="96"/>
                    </a:cubicBezTo>
                    <a:cubicBezTo>
                      <a:pt x="18540" y="152"/>
                      <a:pt x="18288" y="208"/>
                      <a:pt x="18035" y="208"/>
                    </a:cubicBezTo>
                    <a:cubicBezTo>
                      <a:pt x="17803" y="208"/>
                      <a:pt x="17569" y="161"/>
                      <a:pt x="17336" y="25"/>
                    </a:cubicBezTo>
                    <a:lnTo>
                      <a:pt x="17301" y="1"/>
                    </a:lnTo>
                    <a:lnTo>
                      <a:pt x="17277" y="13"/>
                    </a:lnTo>
                    <a:cubicBezTo>
                      <a:pt x="16993" y="107"/>
                      <a:pt x="16633" y="190"/>
                      <a:pt x="16240" y="190"/>
                    </a:cubicBezTo>
                    <a:cubicBezTo>
                      <a:pt x="15940" y="190"/>
                      <a:pt x="15620" y="142"/>
                      <a:pt x="15300" y="13"/>
                    </a:cubicBezTo>
                    <a:lnTo>
                      <a:pt x="15265" y="1"/>
                    </a:lnTo>
                    <a:lnTo>
                      <a:pt x="15229" y="25"/>
                    </a:lnTo>
                    <a:cubicBezTo>
                      <a:pt x="15051" y="147"/>
                      <a:pt x="14835" y="184"/>
                      <a:pt x="14597" y="184"/>
                    </a:cubicBezTo>
                    <a:cubicBezTo>
                      <a:pt x="14420" y="184"/>
                      <a:pt x="14231" y="164"/>
                      <a:pt x="14038" y="144"/>
                    </a:cubicBezTo>
                    <a:cubicBezTo>
                      <a:pt x="13828" y="118"/>
                      <a:pt x="13611" y="93"/>
                      <a:pt x="13393" y="93"/>
                    </a:cubicBezTo>
                    <a:cubicBezTo>
                      <a:pt x="13303" y="93"/>
                      <a:pt x="13212" y="97"/>
                      <a:pt x="13121" y="108"/>
                    </a:cubicBezTo>
                    <a:cubicBezTo>
                      <a:pt x="12819" y="156"/>
                      <a:pt x="12507" y="205"/>
                      <a:pt x="12207" y="205"/>
                    </a:cubicBezTo>
                    <a:cubicBezTo>
                      <a:pt x="11916" y="205"/>
                      <a:pt x="11635" y="159"/>
                      <a:pt x="11383" y="25"/>
                    </a:cubicBezTo>
                    <a:lnTo>
                      <a:pt x="11359" y="1"/>
                    </a:lnTo>
                    <a:lnTo>
                      <a:pt x="11324" y="25"/>
                    </a:lnTo>
                    <a:cubicBezTo>
                      <a:pt x="11020" y="161"/>
                      <a:pt x="10713" y="230"/>
                      <a:pt x="10407" y="230"/>
                    </a:cubicBezTo>
                    <a:cubicBezTo>
                      <a:pt x="10100" y="230"/>
                      <a:pt x="9794" y="161"/>
                      <a:pt x="9490" y="25"/>
                    </a:cubicBezTo>
                    <a:lnTo>
                      <a:pt x="9466" y="13"/>
                    </a:lnTo>
                    <a:lnTo>
                      <a:pt x="9431" y="13"/>
                    </a:lnTo>
                    <a:cubicBezTo>
                      <a:pt x="9086" y="119"/>
                      <a:pt x="8661" y="195"/>
                      <a:pt x="8249" y="195"/>
                    </a:cubicBezTo>
                    <a:cubicBezTo>
                      <a:pt x="7920" y="195"/>
                      <a:pt x="7599" y="146"/>
                      <a:pt x="7335" y="25"/>
                    </a:cubicBezTo>
                    <a:lnTo>
                      <a:pt x="7299" y="1"/>
                    </a:lnTo>
                    <a:lnTo>
                      <a:pt x="7275" y="25"/>
                    </a:lnTo>
                    <a:cubicBezTo>
                      <a:pt x="7008" y="161"/>
                      <a:pt x="6689" y="230"/>
                      <a:pt x="6384" y="230"/>
                    </a:cubicBezTo>
                    <a:cubicBezTo>
                      <a:pt x="6079" y="230"/>
                      <a:pt x="5787" y="161"/>
                      <a:pt x="5573" y="25"/>
                    </a:cubicBezTo>
                    <a:lnTo>
                      <a:pt x="5537" y="1"/>
                    </a:lnTo>
                    <a:lnTo>
                      <a:pt x="5501" y="25"/>
                    </a:lnTo>
                    <a:cubicBezTo>
                      <a:pt x="5256" y="147"/>
                      <a:pt x="5018" y="184"/>
                      <a:pt x="4778" y="184"/>
                    </a:cubicBezTo>
                    <a:cubicBezTo>
                      <a:pt x="4601" y="184"/>
                      <a:pt x="4422" y="164"/>
                      <a:pt x="4239" y="144"/>
                    </a:cubicBezTo>
                    <a:cubicBezTo>
                      <a:pt x="4037" y="118"/>
                      <a:pt x="3829" y="93"/>
                      <a:pt x="3615" y="93"/>
                    </a:cubicBezTo>
                    <a:cubicBezTo>
                      <a:pt x="3527" y="93"/>
                      <a:pt x="3437" y="97"/>
                      <a:pt x="3346" y="108"/>
                    </a:cubicBezTo>
                    <a:cubicBezTo>
                      <a:pt x="3056" y="149"/>
                      <a:pt x="2773" y="169"/>
                      <a:pt x="2506" y="169"/>
                    </a:cubicBezTo>
                    <a:cubicBezTo>
                      <a:pt x="2073" y="169"/>
                      <a:pt x="1684" y="116"/>
                      <a:pt x="1382" y="13"/>
                    </a:cubicBezTo>
                    <a:lnTo>
                      <a:pt x="13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2" name="Google Shape;13672;p35"/>
              <p:cNvSpPr/>
              <p:nvPr/>
            </p:nvSpPr>
            <p:spPr>
              <a:xfrm>
                <a:off x="-39317" y="2823021"/>
                <a:ext cx="1601558" cy="29495"/>
              </a:xfrm>
              <a:custGeom>
                <a:avLst/>
                <a:gdLst/>
                <a:ahLst/>
                <a:cxnLst/>
                <a:rect l="l" t="t" r="r" b="b"/>
                <a:pathLst>
                  <a:path w="19765" h="364" extrusionOk="0">
                    <a:moveTo>
                      <a:pt x="1513" y="0"/>
                    </a:moveTo>
                    <a:lnTo>
                      <a:pt x="1477" y="12"/>
                    </a:lnTo>
                    <a:cubicBezTo>
                      <a:pt x="1076" y="143"/>
                      <a:pt x="706" y="178"/>
                      <a:pt x="365" y="178"/>
                    </a:cubicBezTo>
                    <a:cubicBezTo>
                      <a:pt x="240" y="178"/>
                      <a:pt x="118" y="173"/>
                      <a:pt x="1" y="167"/>
                    </a:cubicBezTo>
                    <a:lnTo>
                      <a:pt x="1" y="310"/>
                    </a:lnTo>
                    <a:cubicBezTo>
                      <a:pt x="135" y="317"/>
                      <a:pt x="273" y="323"/>
                      <a:pt x="417" y="323"/>
                    </a:cubicBezTo>
                    <a:cubicBezTo>
                      <a:pt x="745" y="323"/>
                      <a:pt x="1100" y="291"/>
                      <a:pt x="1489" y="167"/>
                    </a:cubicBezTo>
                    <a:cubicBezTo>
                      <a:pt x="1697" y="298"/>
                      <a:pt x="1983" y="364"/>
                      <a:pt x="2304" y="364"/>
                    </a:cubicBezTo>
                    <a:cubicBezTo>
                      <a:pt x="2626" y="364"/>
                      <a:pt x="2983" y="298"/>
                      <a:pt x="3334" y="167"/>
                    </a:cubicBezTo>
                    <a:cubicBezTo>
                      <a:pt x="3602" y="298"/>
                      <a:pt x="3921" y="364"/>
                      <a:pt x="4257" y="364"/>
                    </a:cubicBezTo>
                    <a:cubicBezTo>
                      <a:pt x="4593" y="364"/>
                      <a:pt x="4948" y="298"/>
                      <a:pt x="5287" y="167"/>
                    </a:cubicBezTo>
                    <a:cubicBezTo>
                      <a:pt x="5545" y="286"/>
                      <a:pt x="5840" y="331"/>
                      <a:pt x="6136" y="331"/>
                    </a:cubicBezTo>
                    <a:cubicBezTo>
                      <a:pt x="6522" y="331"/>
                      <a:pt x="6911" y="255"/>
                      <a:pt x="7228" y="167"/>
                    </a:cubicBezTo>
                    <a:cubicBezTo>
                      <a:pt x="7478" y="298"/>
                      <a:pt x="7799" y="358"/>
                      <a:pt x="8144" y="358"/>
                    </a:cubicBezTo>
                    <a:cubicBezTo>
                      <a:pt x="8478" y="358"/>
                      <a:pt x="8811" y="298"/>
                      <a:pt x="9073" y="167"/>
                    </a:cubicBezTo>
                    <a:cubicBezTo>
                      <a:pt x="9357" y="286"/>
                      <a:pt x="9640" y="331"/>
                      <a:pt x="9912" y="331"/>
                    </a:cubicBezTo>
                    <a:cubicBezTo>
                      <a:pt x="10266" y="331"/>
                      <a:pt x="10604" y="255"/>
                      <a:pt x="10907" y="167"/>
                    </a:cubicBezTo>
                    <a:cubicBezTo>
                      <a:pt x="10954" y="167"/>
                      <a:pt x="11050" y="215"/>
                      <a:pt x="11121" y="239"/>
                    </a:cubicBezTo>
                    <a:cubicBezTo>
                      <a:pt x="11228" y="286"/>
                      <a:pt x="11323" y="334"/>
                      <a:pt x="11407" y="334"/>
                    </a:cubicBezTo>
                    <a:cubicBezTo>
                      <a:pt x="11883" y="334"/>
                      <a:pt x="12383" y="334"/>
                      <a:pt x="12740" y="167"/>
                    </a:cubicBezTo>
                    <a:cubicBezTo>
                      <a:pt x="13068" y="298"/>
                      <a:pt x="13416" y="364"/>
                      <a:pt x="13752" y="364"/>
                    </a:cubicBezTo>
                    <a:cubicBezTo>
                      <a:pt x="14089" y="364"/>
                      <a:pt x="14413" y="298"/>
                      <a:pt x="14693" y="167"/>
                    </a:cubicBezTo>
                    <a:cubicBezTo>
                      <a:pt x="15008" y="286"/>
                      <a:pt x="15324" y="331"/>
                      <a:pt x="15619" y="331"/>
                    </a:cubicBezTo>
                    <a:cubicBezTo>
                      <a:pt x="16005" y="331"/>
                      <a:pt x="16357" y="255"/>
                      <a:pt x="16634" y="167"/>
                    </a:cubicBezTo>
                    <a:cubicBezTo>
                      <a:pt x="16930" y="294"/>
                      <a:pt x="17249" y="338"/>
                      <a:pt x="17575" y="338"/>
                    </a:cubicBezTo>
                    <a:cubicBezTo>
                      <a:pt x="17889" y="338"/>
                      <a:pt x="18211" y="297"/>
                      <a:pt x="18527" y="250"/>
                    </a:cubicBezTo>
                    <a:cubicBezTo>
                      <a:pt x="18569" y="240"/>
                      <a:pt x="18614" y="236"/>
                      <a:pt x="18664" y="236"/>
                    </a:cubicBezTo>
                    <a:cubicBezTo>
                      <a:pt x="18782" y="236"/>
                      <a:pt x="18919" y="261"/>
                      <a:pt x="19062" y="286"/>
                    </a:cubicBezTo>
                    <a:cubicBezTo>
                      <a:pt x="19222" y="320"/>
                      <a:pt x="19388" y="354"/>
                      <a:pt x="19556" y="354"/>
                    </a:cubicBezTo>
                    <a:cubicBezTo>
                      <a:pt x="19625" y="354"/>
                      <a:pt x="19695" y="348"/>
                      <a:pt x="19765" y="334"/>
                    </a:cubicBezTo>
                    <a:lnTo>
                      <a:pt x="19729" y="191"/>
                    </a:lnTo>
                    <a:cubicBezTo>
                      <a:pt x="19670" y="205"/>
                      <a:pt x="19609" y="211"/>
                      <a:pt x="19546" y="211"/>
                    </a:cubicBezTo>
                    <a:cubicBezTo>
                      <a:pt x="19395" y="211"/>
                      <a:pt x="19238" y="177"/>
                      <a:pt x="19086" y="143"/>
                    </a:cubicBezTo>
                    <a:cubicBezTo>
                      <a:pt x="18943" y="112"/>
                      <a:pt x="18806" y="85"/>
                      <a:pt x="18677" y="85"/>
                    </a:cubicBezTo>
                    <a:cubicBezTo>
                      <a:pt x="18613" y="85"/>
                      <a:pt x="18551" y="92"/>
                      <a:pt x="18491" y="108"/>
                    </a:cubicBezTo>
                    <a:cubicBezTo>
                      <a:pt x="18187" y="154"/>
                      <a:pt x="17874" y="195"/>
                      <a:pt x="17569" y="195"/>
                    </a:cubicBezTo>
                    <a:cubicBezTo>
                      <a:pt x="17254" y="195"/>
                      <a:pt x="16948" y="151"/>
                      <a:pt x="16669" y="24"/>
                    </a:cubicBezTo>
                    <a:lnTo>
                      <a:pt x="16646" y="12"/>
                    </a:lnTo>
                    <a:lnTo>
                      <a:pt x="16622" y="12"/>
                    </a:lnTo>
                    <a:cubicBezTo>
                      <a:pt x="16343" y="101"/>
                      <a:pt x="15992" y="181"/>
                      <a:pt x="15611" y="181"/>
                    </a:cubicBezTo>
                    <a:cubicBezTo>
                      <a:pt x="15323" y="181"/>
                      <a:pt x="15019" y="135"/>
                      <a:pt x="14717" y="12"/>
                    </a:cubicBezTo>
                    <a:lnTo>
                      <a:pt x="14681" y="12"/>
                    </a:lnTo>
                    <a:lnTo>
                      <a:pt x="14657" y="24"/>
                    </a:lnTo>
                    <a:cubicBezTo>
                      <a:pt x="14389" y="149"/>
                      <a:pt x="14074" y="212"/>
                      <a:pt x="13746" y="212"/>
                    </a:cubicBezTo>
                    <a:cubicBezTo>
                      <a:pt x="13419" y="212"/>
                      <a:pt x="13080" y="149"/>
                      <a:pt x="12764" y="24"/>
                    </a:cubicBezTo>
                    <a:lnTo>
                      <a:pt x="12728" y="0"/>
                    </a:lnTo>
                    <a:lnTo>
                      <a:pt x="12705" y="24"/>
                    </a:lnTo>
                    <a:cubicBezTo>
                      <a:pt x="12371" y="191"/>
                      <a:pt x="11883" y="191"/>
                      <a:pt x="11407" y="191"/>
                    </a:cubicBezTo>
                    <a:cubicBezTo>
                      <a:pt x="11359" y="191"/>
                      <a:pt x="11264" y="143"/>
                      <a:pt x="11181" y="108"/>
                    </a:cubicBezTo>
                    <a:cubicBezTo>
                      <a:pt x="11073" y="60"/>
                      <a:pt x="10978" y="12"/>
                      <a:pt x="10907" y="12"/>
                    </a:cubicBezTo>
                    <a:lnTo>
                      <a:pt x="10883" y="12"/>
                    </a:lnTo>
                    <a:cubicBezTo>
                      <a:pt x="10575" y="101"/>
                      <a:pt x="10240" y="178"/>
                      <a:pt x="9891" y="178"/>
                    </a:cubicBezTo>
                    <a:cubicBezTo>
                      <a:pt x="9632" y="178"/>
                      <a:pt x="9366" y="136"/>
                      <a:pt x="9097" y="24"/>
                    </a:cubicBezTo>
                    <a:lnTo>
                      <a:pt x="9073" y="0"/>
                    </a:lnTo>
                    <a:lnTo>
                      <a:pt x="9037" y="24"/>
                    </a:lnTo>
                    <a:cubicBezTo>
                      <a:pt x="8799" y="149"/>
                      <a:pt x="8469" y="212"/>
                      <a:pt x="8143" y="212"/>
                    </a:cubicBezTo>
                    <a:cubicBezTo>
                      <a:pt x="7817" y="212"/>
                      <a:pt x="7496" y="149"/>
                      <a:pt x="7275" y="24"/>
                    </a:cubicBezTo>
                    <a:lnTo>
                      <a:pt x="7251" y="12"/>
                    </a:lnTo>
                    <a:lnTo>
                      <a:pt x="7216" y="12"/>
                    </a:lnTo>
                    <a:cubicBezTo>
                      <a:pt x="6899" y="102"/>
                      <a:pt x="6507" y="183"/>
                      <a:pt x="6122" y="183"/>
                    </a:cubicBezTo>
                    <a:cubicBezTo>
                      <a:pt x="5841" y="183"/>
                      <a:pt x="5564" y="140"/>
                      <a:pt x="5323" y="24"/>
                    </a:cubicBezTo>
                    <a:lnTo>
                      <a:pt x="5287" y="0"/>
                    </a:lnTo>
                    <a:lnTo>
                      <a:pt x="5263" y="12"/>
                    </a:lnTo>
                    <a:cubicBezTo>
                      <a:pt x="4932" y="145"/>
                      <a:pt x="4582" y="210"/>
                      <a:pt x="4252" y="210"/>
                    </a:cubicBezTo>
                    <a:cubicBezTo>
                      <a:pt x="3928" y="210"/>
                      <a:pt x="3623" y="148"/>
                      <a:pt x="3370" y="24"/>
                    </a:cubicBezTo>
                    <a:lnTo>
                      <a:pt x="3334" y="0"/>
                    </a:lnTo>
                    <a:lnTo>
                      <a:pt x="3311" y="12"/>
                    </a:lnTo>
                    <a:cubicBezTo>
                      <a:pt x="2967" y="145"/>
                      <a:pt x="2612" y="210"/>
                      <a:pt x="2298" y="210"/>
                    </a:cubicBezTo>
                    <a:cubicBezTo>
                      <a:pt x="1992" y="210"/>
                      <a:pt x="1725" y="148"/>
                      <a:pt x="1548" y="24"/>
                    </a:cubicBezTo>
                    <a:lnTo>
                      <a:pt x="151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3" name="Google Shape;13673;p35"/>
              <p:cNvSpPr/>
              <p:nvPr/>
            </p:nvSpPr>
            <p:spPr>
              <a:xfrm>
                <a:off x="-10390" y="2768974"/>
                <a:ext cx="1544675" cy="28036"/>
              </a:xfrm>
              <a:custGeom>
                <a:avLst/>
                <a:gdLst/>
                <a:ahLst/>
                <a:cxnLst/>
                <a:rect l="l" t="t" r="r" b="b"/>
                <a:pathLst>
                  <a:path w="19063" h="346" extrusionOk="0">
                    <a:moveTo>
                      <a:pt x="1406" y="1"/>
                    </a:moveTo>
                    <a:lnTo>
                      <a:pt x="1394" y="13"/>
                    </a:lnTo>
                    <a:cubicBezTo>
                      <a:pt x="1143" y="147"/>
                      <a:pt x="897" y="180"/>
                      <a:pt x="637" y="180"/>
                    </a:cubicBezTo>
                    <a:cubicBezTo>
                      <a:pt x="527" y="180"/>
                      <a:pt x="415" y="174"/>
                      <a:pt x="298" y="167"/>
                    </a:cubicBezTo>
                    <a:cubicBezTo>
                      <a:pt x="203" y="167"/>
                      <a:pt x="108" y="167"/>
                      <a:pt x="13" y="155"/>
                    </a:cubicBezTo>
                    <a:lnTo>
                      <a:pt x="1" y="310"/>
                    </a:lnTo>
                    <a:cubicBezTo>
                      <a:pt x="108" y="310"/>
                      <a:pt x="203" y="310"/>
                      <a:pt x="287" y="322"/>
                    </a:cubicBezTo>
                    <a:cubicBezTo>
                      <a:pt x="399" y="325"/>
                      <a:pt x="510" y="330"/>
                      <a:pt x="618" y="330"/>
                    </a:cubicBezTo>
                    <a:cubicBezTo>
                      <a:pt x="898" y="330"/>
                      <a:pt x="1167" y="301"/>
                      <a:pt x="1441" y="155"/>
                    </a:cubicBezTo>
                    <a:cubicBezTo>
                      <a:pt x="1477" y="167"/>
                      <a:pt x="1537" y="191"/>
                      <a:pt x="1596" y="227"/>
                    </a:cubicBezTo>
                    <a:cubicBezTo>
                      <a:pt x="1668" y="275"/>
                      <a:pt x="1751" y="322"/>
                      <a:pt x="1834" y="322"/>
                    </a:cubicBezTo>
                    <a:cubicBezTo>
                      <a:pt x="2072" y="322"/>
                      <a:pt x="2322" y="298"/>
                      <a:pt x="2573" y="275"/>
                    </a:cubicBezTo>
                    <a:cubicBezTo>
                      <a:pt x="2799" y="251"/>
                      <a:pt x="3049" y="239"/>
                      <a:pt x="3275" y="239"/>
                    </a:cubicBezTo>
                    <a:cubicBezTo>
                      <a:pt x="3620" y="322"/>
                      <a:pt x="4097" y="322"/>
                      <a:pt x="4454" y="322"/>
                    </a:cubicBezTo>
                    <a:cubicBezTo>
                      <a:pt x="4585" y="322"/>
                      <a:pt x="4692" y="275"/>
                      <a:pt x="4799" y="227"/>
                    </a:cubicBezTo>
                    <a:cubicBezTo>
                      <a:pt x="4882" y="191"/>
                      <a:pt x="4978" y="155"/>
                      <a:pt x="5085" y="155"/>
                    </a:cubicBezTo>
                    <a:cubicBezTo>
                      <a:pt x="5180" y="155"/>
                      <a:pt x="5251" y="191"/>
                      <a:pt x="5323" y="227"/>
                    </a:cubicBezTo>
                    <a:cubicBezTo>
                      <a:pt x="5406" y="275"/>
                      <a:pt x="5501" y="322"/>
                      <a:pt x="5621" y="322"/>
                    </a:cubicBezTo>
                    <a:lnTo>
                      <a:pt x="5632" y="322"/>
                    </a:lnTo>
                    <a:cubicBezTo>
                      <a:pt x="5740" y="336"/>
                      <a:pt x="5848" y="342"/>
                      <a:pt x="5957" y="342"/>
                    </a:cubicBezTo>
                    <a:cubicBezTo>
                      <a:pt x="6211" y="342"/>
                      <a:pt x="6466" y="311"/>
                      <a:pt x="6716" y="286"/>
                    </a:cubicBezTo>
                    <a:cubicBezTo>
                      <a:pt x="6954" y="263"/>
                      <a:pt x="7192" y="239"/>
                      <a:pt x="7418" y="239"/>
                    </a:cubicBezTo>
                    <a:cubicBezTo>
                      <a:pt x="7851" y="322"/>
                      <a:pt x="8324" y="341"/>
                      <a:pt x="8797" y="341"/>
                    </a:cubicBezTo>
                    <a:cubicBezTo>
                      <a:pt x="9001" y="341"/>
                      <a:pt x="9206" y="338"/>
                      <a:pt x="9407" y="334"/>
                    </a:cubicBezTo>
                    <a:cubicBezTo>
                      <a:pt x="9621" y="322"/>
                      <a:pt x="9835" y="322"/>
                      <a:pt x="10038" y="322"/>
                    </a:cubicBezTo>
                    <a:cubicBezTo>
                      <a:pt x="10109" y="322"/>
                      <a:pt x="10204" y="275"/>
                      <a:pt x="10300" y="227"/>
                    </a:cubicBezTo>
                    <a:cubicBezTo>
                      <a:pt x="10371" y="191"/>
                      <a:pt x="10466" y="155"/>
                      <a:pt x="10502" y="155"/>
                    </a:cubicBezTo>
                    <a:cubicBezTo>
                      <a:pt x="10550" y="155"/>
                      <a:pt x="10645" y="191"/>
                      <a:pt x="10716" y="227"/>
                    </a:cubicBezTo>
                    <a:cubicBezTo>
                      <a:pt x="10812" y="275"/>
                      <a:pt x="10919" y="322"/>
                      <a:pt x="10990" y="322"/>
                    </a:cubicBezTo>
                    <a:cubicBezTo>
                      <a:pt x="11228" y="322"/>
                      <a:pt x="11466" y="298"/>
                      <a:pt x="11705" y="275"/>
                    </a:cubicBezTo>
                    <a:cubicBezTo>
                      <a:pt x="11931" y="251"/>
                      <a:pt x="12169" y="239"/>
                      <a:pt x="12395" y="239"/>
                    </a:cubicBezTo>
                    <a:cubicBezTo>
                      <a:pt x="12776" y="322"/>
                      <a:pt x="13252" y="322"/>
                      <a:pt x="13610" y="322"/>
                    </a:cubicBezTo>
                    <a:cubicBezTo>
                      <a:pt x="13741" y="322"/>
                      <a:pt x="13836" y="275"/>
                      <a:pt x="13919" y="227"/>
                    </a:cubicBezTo>
                    <a:cubicBezTo>
                      <a:pt x="13991" y="191"/>
                      <a:pt x="14062" y="155"/>
                      <a:pt x="14157" y="155"/>
                    </a:cubicBezTo>
                    <a:cubicBezTo>
                      <a:pt x="14264" y="155"/>
                      <a:pt x="14348" y="191"/>
                      <a:pt x="14443" y="227"/>
                    </a:cubicBezTo>
                    <a:cubicBezTo>
                      <a:pt x="14550" y="275"/>
                      <a:pt x="14657" y="322"/>
                      <a:pt x="14788" y="322"/>
                    </a:cubicBezTo>
                    <a:cubicBezTo>
                      <a:pt x="14910" y="336"/>
                      <a:pt x="15031" y="341"/>
                      <a:pt x="15151" y="341"/>
                    </a:cubicBezTo>
                    <a:cubicBezTo>
                      <a:pt x="15337" y="341"/>
                      <a:pt x="15520" y="329"/>
                      <a:pt x="15693" y="322"/>
                    </a:cubicBezTo>
                    <a:cubicBezTo>
                      <a:pt x="15858" y="308"/>
                      <a:pt x="16023" y="295"/>
                      <a:pt x="16193" y="295"/>
                    </a:cubicBezTo>
                    <a:cubicBezTo>
                      <a:pt x="16317" y="295"/>
                      <a:pt x="16443" y="302"/>
                      <a:pt x="16574" y="322"/>
                    </a:cubicBezTo>
                    <a:cubicBezTo>
                      <a:pt x="16765" y="334"/>
                      <a:pt x="16943" y="346"/>
                      <a:pt x="17122" y="346"/>
                    </a:cubicBezTo>
                    <a:cubicBezTo>
                      <a:pt x="17348" y="346"/>
                      <a:pt x="17574" y="334"/>
                      <a:pt x="17789" y="322"/>
                    </a:cubicBezTo>
                    <a:cubicBezTo>
                      <a:pt x="18003" y="310"/>
                      <a:pt x="18208" y="301"/>
                      <a:pt x="18414" y="301"/>
                    </a:cubicBezTo>
                    <a:cubicBezTo>
                      <a:pt x="18619" y="301"/>
                      <a:pt x="18825" y="310"/>
                      <a:pt x="19039" y="334"/>
                    </a:cubicBezTo>
                    <a:lnTo>
                      <a:pt x="19063" y="191"/>
                    </a:lnTo>
                    <a:cubicBezTo>
                      <a:pt x="18858" y="163"/>
                      <a:pt x="18655" y="154"/>
                      <a:pt x="18456" y="154"/>
                    </a:cubicBezTo>
                    <a:cubicBezTo>
                      <a:pt x="18228" y="154"/>
                      <a:pt x="18005" y="167"/>
                      <a:pt x="17789" y="179"/>
                    </a:cubicBezTo>
                    <a:cubicBezTo>
                      <a:pt x="17574" y="186"/>
                      <a:pt x="17359" y="196"/>
                      <a:pt x="17140" y="196"/>
                    </a:cubicBezTo>
                    <a:cubicBezTo>
                      <a:pt x="16959" y="196"/>
                      <a:pt x="16775" y="189"/>
                      <a:pt x="16586" y="167"/>
                    </a:cubicBezTo>
                    <a:cubicBezTo>
                      <a:pt x="16441" y="151"/>
                      <a:pt x="16301" y="145"/>
                      <a:pt x="16164" y="145"/>
                    </a:cubicBezTo>
                    <a:cubicBezTo>
                      <a:pt x="15998" y="145"/>
                      <a:pt x="15838" y="154"/>
                      <a:pt x="15681" y="167"/>
                    </a:cubicBezTo>
                    <a:cubicBezTo>
                      <a:pt x="15509" y="181"/>
                      <a:pt x="15346" y="195"/>
                      <a:pt x="15176" y="195"/>
                    </a:cubicBezTo>
                    <a:cubicBezTo>
                      <a:pt x="15052" y="195"/>
                      <a:pt x="14924" y="188"/>
                      <a:pt x="14788" y="167"/>
                    </a:cubicBezTo>
                    <a:cubicBezTo>
                      <a:pt x="14693" y="167"/>
                      <a:pt x="14598" y="132"/>
                      <a:pt x="14503" y="96"/>
                    </a:cubicBezTo>
                    <a:cubicBezTo>
                      <a:pt x="14395" y="48"/>
                      <a:pt x="14288" y="1"/>
                      <a:pt x="14157" y="1"/>
                    </a:cubicBezTo>
                    <a:cubicBezTo>
                      <a:pt x="14026" y="1"/>
                      <a:pt x="13931" y="48"/>
                      <a:pt x="13848" y="96"/>
                    </a:cubicBezTo>
                    <a:cubicBezTo>
                      <a:pt x="13776" y="132"/>
                      <a:pt x="13705" y="167"/>
                      <a:pt x="13610" y="167"/>
                    </a:cubicBezTo>
                    <a:cubicBezTo>
                      <a:pt x="13252" y="167"/>
                      <a:pt x="12776" y="167"/>
                      <a:pt x="12419" y="84"/>
                    </a:cubicBezTo>
                    <a:lnTo>
                      <a:pt x="12407" y="84"/>
                    </a:lnTo>
                    <a:cubicBezTo>
                      <a:pt x="12169" y="84"/>
                      <a:pt x="11919" y="108"/>
                      <a:pt x="11693" y="132"/>
                    </a:cubicBezTo>
                    <a:cubicBezTo>
                      <a:pt x="11466" y="144"/>
                      <a:pt x="11228" y="167"/>
                      <a:pt x="10990" y="167"/>
                    </a:cubicBezTo>
                    <a:cubicBezTo>
                      <a:pt x="10943" y="167"/>
                      <a:pt x="10847" y="132"/>
                      <a:pt x="10776" y="96"/>
                    </a:cubicBezTo>
                    <a:cubicBezTo>
                      <a:pt x="10669" y="48"/>
                      <a:pt x="10574" y="1"/>
                      <a:pt x="10502" y="1"/>
                    </a:cubicBezTo>
                    <a:cubicBezTo>
                      <a:pt x="10431" y="1"/>
                      <a:pt x="10335" y="48"/>
                      <a:pt x="10240" y="96"/>
                    </a:cubicBezTo>
                    <a:cubicBezTo>
                      <a:pt x="10169" y="132"/>
                      <a:pt x="10085" y="167"/>
                      <a:pt x="10038" y="167"/>
                    </a:cubicBezTo>
                    <a:cubicBezTo>
                      <a:pt x="9835" y="167"/>
                      <a:pt x="9621" y="179"/>
                      <a:pt x="9407" y="179"/>
                    </a:cubicBezTo>
                    <a:cubicBezTo>
                      <a:pt x="9175" y="183"/>
                      <a:pt x="8940" y="189"/>
                      <a:pt x="8706" y="189"/>
                    </a:cubicBezTo>
                    <a:cubicBezTo>
                      <a:pt x="8268" y="189"/>
                      <a:pt x="7834" y="169"/>
                      <a:pt x="7430" y="84"/>
                    </a:cubicBezTo>
                    <a:cubicBezTo>
                      <a:pt x="7192" y="84"/>
                      <a:pt x="6942" y="108"/>
                      <a:pt x="6704" y="144"/>
                    </a:cubicBezTo>
                    <a:cubicBezTo>
                      <a:pt x="6470" y="167"/>
                      <a:pt x="6236" y="190"/>
                      <a:pt x="6002" y="190"/>
                    </a:cubicBezTo>
                    <a:cubicBezTo>
                      <a:pt x="5879" y="190"/>
                      <a:pt x="5756" y="184"/>
                      <a:pt x="5632" y="167"/>
                    </a:cubicBezTo>
                    <a:cubicBezTo>
                      <a:pt x="5537" y="167"/>
                      <a:pt x="5466" y="132"/>
                      <a:pt x="5394" y="96"/>
                    </a:cubicBezTo>
                    <a:cubicBezTo>
                      <a:pt x="5311" y="48"/>
                      <a:pt x="5216" y="1"/>
                      <a:pt x="5085" y="1"/>
                    </a:cubicBezTo>
                    <a:cubicBezTo>
                      <a:pt x="4942" y="1"/>
                      <a:pt x="4835" y="48"/>
                      <a:pt x="4739" y="96"/>
                    </a:cubicBezTo>
                    <a:cubicBezTo>
                      <a:pt x="4644" y="132"/>
                      <a:pt x="4549" y="167"/>
                      <a:pt x="4454" y="167"/>
                    </a:cubicBezTo>
                    <a:cubicBezTo>
                      <a:pt x="4097" y="167"/>
                      <a:pt x="3620" y="167"/>
                      <a:pt x="3299" y="84"/>
                    </a:cubicBezTo>
                    <a:lnTo>
                      <a:pt x="3287" y="84"/>
                    </a:lnTo>
                    <a:cubicBezTo>
                      <a:pt x="3049" y="84"/>
                      <a:pt x="2799" y="108"/>
                      <a:pt x="2549" y="132"/>
                    </a:cubicBezTo>
                    <a:cubicBezTo>
                      <a:pt x="2311" y="144"/>
                      <a:pt x="2072" y="167"/>
                      <a:pt x="1834" y="167"/>
                    </a:cubicBezTo>
                    <a:cubicBezTo>
                      <a:pt x="1787" y="167"/>
                      <a:pt x="1727" y="132"/>
                      <a:pt x="1668" y="96"/>
                    </a:cubicBezTo>
                    <a:cubicBezTo>
                      <a:pt x="1584" y="48"/>
                      <a:pt x="1501" y="1"/>
                      <a:pt x="1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4" name="Google Shape;13674;p35"/>
              <p:cNvSpPr/>
              <p:nvPr/>
            </p:nvSpPr>
            <p:spPr>
              <a:xfrm>
                <a:off x="-91420" y="2737129"/>
                <a:ext cx="226803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5311" extrusionOk="0">
                    <a:moveTo>
                      <a:pt x="2668" y="1"/>
                    </a:moveTo>
                    <a:cubicBezTo>
                      <a:pt x="2584" y="1"/>
                      <a:pt x="2501" y="25"/>
                      <a:pt x="2489" y="60"/>
                    </a:cubicBezTo>
                    <a:lnTo>
                      <a:pt x="36" y="5216"/>
                    </a:lnTo>
                    <a:cubicBezTo>
                      <a:pt x="1" y="5263"/>
                      <a:pt x="72" y="5311"/>
                      <a:pt x="167" y="5311"/>
                    </a:cubicBezTo>
                    <a:cubicBezTo>
                      <a:pt x="274" y="5311"/>
                      <a:pt x="382" y="5263"/>
                      <a:pt x="405" y="5216"/>
                    </a:cubicBezTo>
                    <a:lnTo>
                      <a:pt x="2775" y="60"/>
                    </a:lnTo>
                    <a:cubicBezTo>
                      <a:pt x="2799" y="25"/>
                      <a:pt x="2739" y="1"/>
                      <a:pt x="26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5" name="Google Shape;13675;p35"/>
              <p:cNvSpPr/>
              <p:nvPr/>
            </p:nvSpPr>
            <p:spPr>
              <a:xfrm>
                <a:off x="94787" y="2737129"/>
                <a:ext cx="183371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5311" extrusionOk="0">
                    <a:moveTo>
                      <a:pt x="2132" y="1"/>
                    </a:moveTo>
                    <a:cubicBezTo>
                      <a:pt x="2048" y="1"/>
                      <a:pt x="1977" y="25"/>
                      <a:pt x="1965" y="60"/>
                    </a:cubicBezTo>
                    <a:lnTo>
                      <a:pt x="24" y="5216"/>
                    </a:lnTo>
                    <a:cubicBezTo>
                      <a:pt x="1" y="5263"/>
                      <a:pt x="72" y="5311"/>
                      <a:pt x="167" y="5311"/>
                    </a:cubicBezTo>
                    <a:lnTo>
                      <a:pt x="179" y="5311"/>
                    </a:lnTo>
                    <a:cubicBezTo>
                      <a:pt x="274" y="5311"/>
                      <a:pt x="382" y="5263"/>
                      <a:pt x="393" y="5216"/>
                    </a:cubicBezTo>
                    <a:lnTo>
                      <a:pt x="2251" y="60"/>
                    </a:lnTo>
                    <a:cubicBezTo>
                      <a:pt x="2263" y="25"/>
                      <a:pt x="2215" y="1"/>
                      <a:pt x="21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6" name="Google Shape;13676;p35"/>
              <p:cNvSpPr/>
              <p:nvPr/>
            </p:nvSpPr>
            <p:spPr>
              <a:xfrm>
                <a:off x="280994" y="2737129"/>
                <a:ext cx="140911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5311" extrusionOk="0">
                    <a:moveTo>
                      <a:pt x="1596" y="1"/>
                    </a:moveTo>
                    <a:cubicBezTo>
                      <a:pt x="1524" y="1"/>
                      <a:pt x="1453" y="25"/>
                      <a:pt x="1441" y="60"/>
                    </a:cubicBezTo>
                    <a:lnTo>
                      <a:pt x="24" y="5216"/>
                    </a:lnTo>
                    <a:cubicBezTo>
                      <a:pt x="0" y="5263"/>
                      <a:pt x="72" y="5311"/>
                      <a:pt x="179" y="5311"/>
                    </a:cubicBezTo>
                    <a:cubicBezTo>
                      <a:pt x="286" y="5311"/>
                      <a:pt x="381" y="5263"/>
                      <a:pt x="393" y="5216"/>
                    </a:cubicBezTo>
                    <a:lnTo>
                      <a:pt x="1727" y="60"/>
                    </a:lnTo>
                    <a:cubicBezTo>
                      <a:pt x="1739" y="25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7" name="Google Shape;13677;p35"/>
              <p:cNvSpPr/>
              <p:nvPr/>
            </p:nvSpPr>
            <p:spPr>
              <a:xfrm>
                <a:off x="467201" y="2737129"/>
                <a:ext cx="97479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5311" extrusionOk="0">
                    <a:moveTo>
                      <a:pt x="1060" y="1"/>
                    </a:moveTo>
                    <a:cubicBezTo>
                      <a:pt x="989" y="1"/>
                      <a:pt x="917" y="25"/>
                      <a:pt x="917" y="60"/>
                    </a:cubicBezTo>
                    <a:lnTo>
                      <a:pt x="12" y="5216"/>
                    </a:lnTo>
                    <a:cubicBezTo>
                      <a:pt x="0" y="5263"/>
                      <a:pt x="84" y="5311"/>
                      <a:pt x="179" y="5311"/>
                    </a:cubicBezTo>
                    <a:lnTo>
                      <a:pt x="191" y="5311"/>
                    </a:lnTo>
                    <a:cubicBezTo>
                      <a:pt x="286" y="5311"/>
                      <a:pt x="381" y="5263"/>
                      <a:pt x="381" y="5216"/>
                    </a:cubicBezTo>
                    <a:lnTo>
                      <a:pt x="1203" y="60"/>
                    </a:lnTo>
                    <a:cubicBezTo>
                      <a:pt x="1203" y="25"/>
                      <a:pt x="1143" y="1"/>
                      <a:pt x="10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8" name="Google Shape;13678;p35"/>
              <p:cNvSpPr/>
              <p:nvPr/>
            </p:nvSpPr>
            <p:spPr>
              <a:xfrm>
                <a:off x="653408" y="2737129"/>
                <a:ext cx="55019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311" extrusionOk="0">
                    <a:moveTo>
                      <a:pt x="536" y="1"/>
                    </a:moveTo>
                    <a:cubicBezTo>
                      <a:pt x="453" y="1"/>
                      <a:pt x="393" y="25"/>
                      <a:pt x="381" y="60"/>
                    </a:cubicBezTo>
                    <a:lnTo>
                      <a:pt x="12" y="5216"/>
                    </a:lnTo>
                    <a:cubicBezTo>
                      <a:pt x="0" y="5263"/>
                      <a:pt x="84" y="5311"/>
                      <a:pt x="191" y="5311"/>
                    </a:cubicBezTo>
                    <a:cubicBezTo>
                      <a:pt x="286" y="5311"/>
                      <a:pt x="381" y="5263"/>
                      <a:pt x="381" y="5216"/>
                    </a:cubicBezTo>
                    <a:lnTo>
                      <a:pt x="679" y="60"/>
                    </a:lnTo>
                    <a:cubicBezTo>
                      <a:pt x="679" y="25"/>
                      <a:pt x="619" y="1"/>
                      <a:pt x="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9" name="Google Shape;13679;p35"/>
              <p:cNvSpPr/>
              <p:nvPr/>
            </p:nvSpPr>
            <p:spPr>
              <a:xfrm>
                <a:off x="828028" y="2737129"/>
                <a:ext cx="42541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311" extrusionOk="0">
                    <a:moveTo>
                      <a:pt x="143" y="1"/>
                    </a:moveTo>
                    <a:cubicBezTo>
                      <a:pt x="60" y="1"/>
                      <a:pt x="0" y="25"/>
                      <a:pt x="0" y="60"/>
                    </a:cubicBezTo>
                    <a:lnTo>
                      <a:pt x="143" y="5216"/>
                    </a:lnTo>
                    <a:cubicBezTo>
                      <a:pt x="143" y="5263"/>
                      <a:pt x="227" y="5311"/>
                      <a:pt x="334" y="5311"/>
                    </a:cubicBezTo>
                    <a:cubicBezTo>
                      <a:pt x="441" y="5311"/>
                      <a:pt x="524" y="5263"/>
                      <a:pt x="512" y="5216"/>
                    </a:cubicBezTo>
                    <a:lnTo>
                      <a:pt x="286" y="60"/>
                    </a:lnTo>
                    <a:cubicBezTo>
                      <a:pt x="286" y="25"/>
                      <a:pt x="227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0" name="Google Shape;13680;p35"/>
              <p:cNvSpPr/>
              <p:nvPr/>
            </p:nvSpPr>
            <p:spPr>
              <a:xfrm>
                <a:off x="971775" y="2737129"/>
                <a:ext cx="85000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5311" extrusionOk="0">
                    <a:moveTo>
                      <a:pt x="131" y="1"/>
                    </a:moveTo>
                    <a:cubicBezTo>
                      <a:pt x="60" y="1"/>
                      <a:pt x="0" y="25"/>
                      <a:pt x="0" y="60"/>
                    </a:cubicBezTo>
                    <a:lnTo>
                      <a:pt x="667" y="5216"/>
                    </a:lnTo>
                    <a:cubicBezTo>
                      <a:pt x="667" y="5263"/>
                      <a:pt x="762" y="5311"/>
                      <a:pt x="858" y="5311"/>
                    </a:cubicBezTo>
                    <a:lnTo>
                      <a:pt x="869" y="5311"/>
                    </a:lnTo>
                    <a:cubicBezTo>
                      <a:pt x="965" y="5311"/>
                      <a:pt x="1048" y="5263"/>
                      <a:pt x="1036" y="5216"/>
                    </a:cubicBezTo>
                    <a:lnTo>
                      <a:pt x="286" y="60"/>
                    </a:lnTo>
                    <a:cubicBezTo>
                      <a:pt x="286" y="25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1" name="Google Shape;13681;p35"/>
              <p:cNvSpPr/>
              <p:nvPr/>
            </p:nvSpPr>
            <p:spPr>
              <a:xfrm>
                <a:off x="1114550" y="2737129"/>
                <a:ext cx="128352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1" extrusionOk="0">
                    <a:moveTo>
                      <a:pt x="143" y="1"/>
                    </a:moveTo>
                    <a:cubicBezTo>
                      <a:pt x="60" y="1"/>
                      <a:pt x="0" y="25"/>
                      <a:pt x="12" y="60"/>
                    </a:cubicBezTo>
                    <a:lnTo>
                      <a:pt x="1191" y="5216"/>
                    </a:lnTo>
                    <a:cubicBezTo>
                      <a:pt x="1203" y="5263"/>
                      <a:pt x="1298" y="5311"/>
                      <a:pt x="1405" y="5311"/>
                    </a:cubicBezTo>
                    <a:cubicBezTo>
                      <a:pt x="1513" y="5311"/>
                      <a:pt x="1584" y="5263"/>
                      <a:pt x="1560" y="5216"/>
                    </a:cubicBezTo>
                    <a:lnTo>
                      <a:pt x="298" y="60"/>
                    </a:lnTo>
                    <a:cubicBezTo>
                      <a:pt x="286" y="25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2" name="Google Shape;13682;p35"/>
              <p:cNvSpPr/>
              <p:nvPr/>
            </p:nvSpPr>
            <p:spPr>
              <a:xfrm>
                <a:off x="1258297" y="2737129"/>
                <a:ext cx="170811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5311" extrusionOk="0">
                    <a:moveTo>
                      <a:pt x="131" y="1"/>
                    </a:moveTo>
                    <a:cubicBezTo>
                      <a:pt x="48" y="1"/>
                      <a:pt x="0" y="25"/>
                      <a:pt x="12" y="60"/>
                    </a:cubicBezTo>
                    <a:lnTo>
                      <a:pt x="1715" y="5216"/>
                    </a:lnTo>
                    <a:cubicBezTo>
                      <a:pt x="1727" y="5263"/>
                      <a:pt x="1822" y="5311"/>
                      <a:pt x="1929" y="5311"/>
                    </a:cubicBezTo>
                    <a:cubicBezTo>
                      <a:pt x="2036" y="5311"/>
                      <a:pt x="2108" y="5263"/>
                      <a:pt x="2084" y="5216"/>
                    </a:cubicBezTo>
                    <a:lnTo>
                      <a:pt x="298" y="60"/>
                    </a:lnTo>
                    <a:cubicBezTo>
                      <a:pt x="286" y="25"/>
                      <a:pt x="215" y="1"/>
                      <a:pt x="1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3" name="Google Shape;13683;p35"/>
              <p:cNvSpPr/>
              <p:nvPr/>
            </p:nvSpPr>
            <p:spPr>
              <a:xfrm>
                <a:off x="1401072" y="2737129"/>
                <a:ext cx="214243" cy="430350"/>
              </a:xfrm>
              <a:custGeom>
                <a:avLst/>
                <a:gdLst/>
                <a:ahLst/>
                <a:cxnLst/>
                <a:rect l="l" t="t" r="r" b="b"/>
                <a:pathLst>
                  <a:path w="2644" h="5311" extrusionOk="0">
                    <a:moveTo>
                      <a:pt x="132" y="1"/>
                    </a:moveTo>
                    <a:cubicBezTo>
                      <a:pt x="60" y="1"/>
                      <a:pt x="1" y="25"/>
                      <a:pt x="13" y="60"/>
                    </a:cubicBezTo>
                    <a:lnTo>
                      <a:pt x="2239" y="5216"/>
                    </a:lnTo>
                    <a:cubicBezTo>
                      <a:pt x="2263" y="5263"/>
                      <a:pt x="2370" y="5311"/>
                      <a:pt x="2465" y="5311"/>
                    </a:cubicBezTo>
                    <a:lnTo>
                      <a:pt x="2477" y="5311"/>
                    </a:lnTo>
                    <a:cubicBezTo>
                      <a:pt x="2572" y="5311"/>
                      <a:pt x="2644" y="5263"/>
                      <a:pt x="2608" y="5216"/>
                    </a:cubicBezTo>
                    <a:lnTo>
                      <a:pt x="310" y="60"/>
                    </a:lnTo>
                    <a:cubicBezTo>
                      <a:pt x="286" y="25"/>
                      <a:pt x="215" y="1"/>
                      <a:pt x="1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4" name="Google Shape;13684;p35"/>
              <p:cNvSpPr/>
              <p:nvPr/>
            </p:nvSpPr>
            <p:spPr>
              <a:xfrm>
                <a:off x="771064" y="1891095"/>
                <a:ext cx="1001531" cy="3121033"/>
              </a:xfrm>
              <a:custGeom>
                <a:avLst/>
                <a:gdLst/>
                <a:ahLst/>
                <a:cxnLst/>
                <a:rect l="l" t="t" r="r" b="b"/>
                <a:pathLst>
                  <a:path w="12360" h="38517" extrusionOk="0">
                    <a:moveTo>
                      <a:pt x="11859" y="0"/>
                    </a:moveTo>
                    <a:cubicBezTo>
                      <a:pt x="11443" y="1726"/>
                      <a:pt x="10514" y="3036"/>
                      <a:pt x="9169" y="3834"/>
                    </a:cubicBezTo>
                    <a:cubicBezTo>
                      <a:pt x="9130" y="3859"/>
                      <a:pt x="9090" y="3871"/>
                      <a:pt x="9052" y="3871"/>
                    </a:cubicBezTo>
                    <a:cubicBezTo>
                      <a:pt x="8912" y="3871"/>
                      <a:pt x="8794" y="3719"/>
                      <a:pt x="8859" y="3560"/>
                    </a:cubicBezTo>
                    <a:cubicBezTo>
                      <a:pt x="9359" y="2441"/>
                      <a:pt x="9716" y="1298"/>
                      <a:pt x="9943" y="179"/>
                    </a:cubicBezTo>
                    <a:lnTo>
                      <a:pt x="9550" y="95"/>
                    </a:lnTo>
                    <a:cubicBezTo>
                      <a:pt x="9133" y="2191"/>
                      <a:pt x="8204" y="4370"/>
                      <a:pt x="6871" y="6382"/>
                    </a:cubicBezTo>
                    <a:cubicBezTo>
                      <a:pt x="6785" y="6506"/>
                      <a:pt x="6657" y="6563"/>
                      <a:pt x="6531" y="6563"/>
                    </a:cubicBezTo>
                    <a:cubicBezTo>
                      <a:pt x="6343" y="6563"/>
                      <a:pt x="6161" y="6436"/>
                      <a:pt x="6133" y="6215"/>
                    </a:cubicBezTo>
                    <a:cubicBezTo>
                      <a:pt x="5990" y="5322"/>
                      <a:pt x="5775" y="4465"/>
                      <a:pt x="5442" y="3715"/>
                    </a:cubicBezTo>
                    <a:lnTo>
                      <a:pt x="5085" y="3870"/>
                    </a:lnTo>
                    <a:cubicBezTo>
                      <a:pt x="5823" y="5596"/>
                      <a:pt x="6013" y="7906"/>
                      <a:pt x="5871" y="9906"/>
                    </a:cubicBezTo>
                    <a:cubicBezTo>
                      <a:pt x="5864" y="10070"/>
                      <a:pt x="5734" y="10158"/>
                      <a:pt x="5603" y="10158"/>
                    </a:cubicBezTo>
                    <a:cubicBezTo>
                      <a:pt x="5497" y="10158"/>
                      <a:pt x="5389" y="10100"/>
                      <a:pt x="5347" y="9977"/>
                    </a:cubicBezTo>
                    <a:cubicBezTo>
                      <a:pt x="4716" y="8192"/>
                      <a:pt x="3942" y="6489"/>
                      <a:pt x="3037" y="4893"/>
                    </a:cubicBezTo>
                    <a:lnTo>
                      <a:pt x="2692" y="5096"/>
                    </a:lnTo>
                    <a:cubicBezTo>
                      <a:pt x="3442" y="6429"/>
                      <a:pt x="4073" y="7834"/>
                      <a:pt x="4585" y="9299"/>
                    </a:cubicBezTo>
                    <a:cubicBezTo>
                      <a:pt x="4311" y="9073"/>
                      <a:pt x="4001" y="8882"/>
                      <a:pt x="3704" y="8703"/>
                    </a:cubicBezTo>
                    <a:cubicBezTo>
                      <a:pt x="3085" y="8346"/>
                      <a:pt x="2430" y="8001"/>
                      <a:pt x="2013" y="7418"/>
                    </a:cubicBezTo>
                    <a:cubicBezTo>
                      <a:pt x="1525" y="6763"/>
                      <a:pt x="1406" y="5894"/>
                      <a:pt x="1322" y="5072"/>
                    </a:cubicBezTo>
                    <a:cubicBezTo>
                      <a:pt x="1227" y="5084"/>
                      <a:pt x="1120" y="5096"/>
                      <a:pt x="1013" y="5096"/>
                    </a:cubicBezTo>
                    <a:cubicBezTo>
                      <a:pt x="1072" y="5703"/>
                      <a:pt x="1180" y="6287"/>
                      <a:pt x="1322" y="6870"/>
                    </a:cubicBezTo>
                    <a:cubicBezTo>
                      <a:pt x="703" y="6322"/>
                      <a:pt x="322" y="5501"/>
                      <a:pt x="298" y="4667"/>
                    </a:cubicBezTo>
                    <a:cubicBezTo>
                      <a:pt x="215" y="4691"/>
                      <a:pt x="120" y="4703"/>
                      <a:pt x="37" y="4727"/>
                    </a:cubicBezTo>
                    <a:cubicBezTo>
                      <a:pt x="1" y="5691"/>
                      <a:pt x="441" y="6668"/>
                      <a:pt x="1203" y="7263"/>
                    </a:cubicBezTo>
                    <a:cubicBezTo>
                      <a:pt x="1275" y="7322"/>
                      <a:pt x="1358" y="7382"/>
                      <a:pt x="1430" y="7465"/>
                    </a:cubicBezTo>
                    <a:cubicBezTo>
                      <a:pt x="1501" y="7525"/>
                      <a:pt x="1549" y="7608"/>
                      <a:pt x="1596" y="7691"/>
                    </a:cubicBezTo>
                    <a:cubicBezTo>
                      <a:pt x="2013" y="8311"/>
                      <a:pt x="2537" y="8846"/>
                      <a:pt x="3156" y="9251"/>
                    </a:cubicBezTo>
                    <a:cubicBezTo>
                      <a:pt x="3477" y="9454"/>
                      <a:pt x="3823" y="9632"/>
                      <a:pt x="4132" y="9858"/>
                    </a:cubicBezTo>
                    <a:cubicBezTo>
                      <a:pt x="4501" y="10132"/>
                      <a:pt x="4799" y="10478"/>
                      <a:pt x="5073" y="10847"/>
                    </a:cubicBezTo>
                    <a:cubicBezTo>
                      <a:pt x="5430" y="12109"/>
                      <a:pt x="5704" y="13406"/>
                      <a:pt x="5918" y="14740"/>
                    </a:cubicBezTo>
                    <a:cubicBezTo>
                      <a:pt x="5073" y="13978"/>
                      <a:pt x="4120" y="13347"/>
                      <a:pt x="3096" y="12859"/>
                    </a:cubicBezTo>
                    <a:cubicBezTo>
                      <a:pt x="3073" y="12966"/>
                      <a:pt x="3049" y="13073"/>
                      <a:pt x="3013" y="13180"/>
                    </a:cubicBezTo>
                    <a:cubicBezTo>
                      <a:pt x="3370" y="13371"/>
                      <a:pt x="3704" y="13573"/>
                      <a:pt x="4037" y="13799"/>
                    </a:cubicBezTo>
                    <a:cubicBezTo>
                      <a:pt x="3715" y="13870"/>
                      <a:pt x="3387" y="13904"/>
                      <a:pt x="3059" y="13904"/>
                    </a:cubicBezTo>
                    <a:cubicBezTo>
                      <a:pt x="2335" y="13904"/>
                      <a:pt x="1613" y="13735"/>
                      <a:pt x="965" y="13406"/>
                    </a:cubicBezTo>
                    <a:cubicBezTo>
                      <a:pt x="953" y="13490"/>
                      <a:pt x="763" y="13680"/>
                      <a:pt x="751" y="13752"/>
                    </a:cubicBezTo>
                    <a:cubicBezTo>
                      <a:pt x="1573" y="14079"/>
                      <a:pt x="2443" y="14353"/>
                      <a:pt x="3376" y="14353"/>
                    </a:cubicBezTo>
                    <a:cubicBezTo>
                      <a:pt x="3767" y="14353"/>
                      <a:pt x="4170" y="14305"/>
                      <a:pt x="4585" y="14192"/>
                    </a:cubicBezTo>
                    <a:cubicBezTo>
                      <a:pt x="4763" y="14323"/>
                      <a:pt x="4942" y="14466"/>
                      <a:pt x="5121" y="14597"/>
                    </a:cubicBezTo>
                    <a:cubicBezTo>
                      <a:pt x="5394" y="14835"/>
                      <a:pt x="5668" y="15073"/>
                      <a:pt x="5883" y="15359"/>
                    </a:cubicBezTo>
                    <a:cubicBezTo>
                      <a:pt x="5942" y="15442"/>
                      <a:pt x="5990" y="15526"/>
                      <a:pt x="6037" y="15609"/>
                    </a:cubicBezTo>
                    <a:cubicBezTo>
                      <a:pt x="6371" y="18097"/>
                      <a:pt x="6454" y="35945"/>
                      <a:pt x="6359" y="38505"/>
                    </a:cubicBezTo>
                    <a:lnTo>
                      <a:pt x="7335" y="38517"/>
                    </a:lnTo>
                    <a:cubicBezTo>
                      <a:pt x="7371" y="37671"/>
                      <a:pt x="7371" y="31992"/>
                      <a:pt x="7347" y="26920"/>
                    </a:cubicBezTo>
                    <a:cubicBezTo>
                      <a:pt x="8169" y="24634"/>
                      <a:pt x="9871" y="22884"/>
                      <a:pt x="11955" y="21622"/>
                    </a:cubicBezTo>
                    <a:cubicBezTo>
                      <a:pt x="11919" y="21586"/>
                      <a:pt x="11800" y="21276"/>
                      <a:pt x="11752" y="21229"/>
                    </a:cubicBezTo>
                    <a:cubicBezTo>
                      <a:pt x="11014" y="21610"/>
                      <a:pt x="10312" y="22062"/>
                      <a:pt x="9645" y="22574"/>
                    </a:cubicBezTo>
                    <a:cubicBezTo>
                      <a:pt x="9728" y="21872"/>
                      <a:pt x="9764" y="21157"/>
                      <a:pt x="9752" y="20443"/>
                    </a:cubicBezTo>
                    <a:lnTo>
                      <a:pt x="9752" y="20443"/>
                    </a:lnTo>
                    <a:cubicBezTo>
                      <a:pt x="9681" y="20455"/>
                      <a:pt x="9395" y="20479"/>
                      <a:pt x="9312" y="20491"/>
                    </a:cubicBezTo>
                    <a:cubicBezTo>
                      <a:pt x="9395" y="21336"/>
                      <a:pt x="9216" y="22384"/>
                      <a:pt x="8907" y="23170"/>
                    </a:cubicBezTo>
                    <a:cubicBezTo>
                      <a:pt x="8585" y="23443"/>
                      <a:pt x="8550" y="23527"/>
                      <a:pt x="8252" y="23836"/>
                    </a:cubicBezTo>
                    <a:cubicBezTo>
                      <a:pt x="7907" y="24205"/>
                      <a:pt x="7573" y="24598"/>
                      <a:pt x="7335" y="25039"/>
                    </a:cubicBezTo>
                    <a:cubicBezTo>
                      <a:pt x="7311" y="21884"/>
                      <a:pt x="7276" y="19264"/>
                      <a:pt x="7228" y="18717"/>
                    </a:cubicBezTo>
                    <a:cubicBezTo>
                      <a:pt x="7799" y="17883"/>
                      <a:pt x="8633" y="17121"/>
                      <a:pt x="9716" y="16419"/>
                    </a:cubicBezTo>
                    <a:cubicBezTo>
                      <a:pt x="10752" y="15764"/>
                      <a:pt x="11812" y="15026"/>
                      <a:pt x="12360" y="13895"/>
                    </a:cubicBezTo>
                    <a:lnTo>
                      <a:pt x="11990" y="13716"/>
                    </a:lnTo>
                    <a:cubicBezTo>
                      <a:pt x="11490" y="14752"/>
                      <a:pt x="10490" y="15454"/>
                      <a:pt x="9502" y="16085"/>
                    </a:cubicBezTo>
                    <a:cubicBezTo>
                      <a:pt x="9442" y="16121"/>
                      <a:pt x="9395" y="16157"/>
                      <a:pt x="9347" y="16192"/>
                    </a:cubicBezTo>
                    <a:cubicBezTo>
                      <a:pt x="9740" y="15085"/>
                      <a:pt x="9978" y="13942"/>
                      <a:pt x="10074" y="12775"/>
                    </a:cubicBezTo>
                    <a:lnTo>
                      <a:pt x="9669" y="12752"/>
                    </a:lnTo>
                    <a:cubicBezTo>
                      <a:pt x="9573" y="14061"/>
                      <a:pt x="9276" y="15335"/>
                      <a:pt x="8776" y="16550"/>
                    </a:cubicBezTo>
                    <a:lnTo>
                      <a:pt x="8811" y="16562"/>
                    </a:lnTo>
                    <a:cubicBezTo>
                      <a:pt x="8347" y="16907"/>
                      <a:pt x="7930" y="17276"/>
                      <a:pt x="7585" y="17645"/>
                    </a:cubicBezTo>
                    <a:cubicBezTo>
                      <a:pt x="7528" y="17707"/>
                      <a:pt x="7456" y="17734"/>
                      <a:pt x="7385" y="17734"/>
                    </a:cubicBezTo>
                    <a:cubicBezTo>
                      <a:pt x="7251" y="17734"/>
                      <a:pt x="7120" y="17634"/>
                      <a:pt x="7097" y="17478"/>
                    </a:cubicBezTo>
                    <a:cubicBezTo>
                      <a:pt x="6906" y="15907"/>
                      <a:pt x="6609" y="14347"/>
                      <a:pt x="6216" y="12823"/>
                    </a:cubicBezTo>
                    <a:cubicBezTo>
                      <a:pt x="6085" y="12311"/>
                      <a:pt x="6061" y="11775"/>
                      <a:pt x="6133" y="11251"/>
                    </a:cubicBezTo>
                    <a:cubicBezTo>
                      <a:pt x="6252" y="10430"/>
                      <a:pt x="6323" y="9501"/>
                      <a:pt x="6311" y="8549"/>
                    </a:cubicBezTo>
                    <a:cubicBezTo>
                      <a:pt x="6311" y="8108"/>
                      <a:pt x="6442" y="7668"/>
                      <a:pt x="6704" y="7310"/>
                    </a:cubicBezTo>
                    <a:cubicBezTo>
                      <a:pt x="7323" y="6453"/>
                      <a:pt x="7883" y="5560"/>
                      <a:pt x="8347" y="4643"/>
                    </a:cubicBezTo>
                    <a:lnTo>
                      <a:pt x="8359" y="4679"/>
                    </a:lnTo>
                    <a:cubicBezTo>
                      <a:pt x="10324" y="3929"/>
                      <a:pt x="11705" y="2298"/>
                      <a:pt x="12252" y="95"/>
                    </a:cubicBezTo>
                    <a:lnTo>
                      <a:pt x="1185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5" name="Google Shape;13685;p35"/>
              <p:cNvSpPr/>
              <p:nvPr/>
            </p:nvSpPr>
            <p:spPr>
              <a:xfrm>
                <a:off x="1213893" y="4985063"/>
                <a:ext cx="245116" cy="65634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810" extrusionOk="0">
                    <a:moveTo>
                      <a:pt x="275" y="0"/>
                    </a:moveTo>
                    <a:lnTo>
                      <a:pt x="1" y="810"/>
                    </a:lnTo>
                    <a:lnTo>
                      <a:pt x="3025" y="810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6" name="Google Shape;13686;p35"/>
              <p:cNvSpPr/>
              <p:nvPr/>
            </p:nvSpPr>
            <p:spPr>
              <a:xfrm>
                <a:off x="1141533" y="1273808"/>
                <a:ext cx="1188710" cy="773674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9548" extrusionOk="0">
                    <a:moveTo>
                      <a:pt x="7199" y="1"/>
                    </a:moveTo>
                    <a:cubicBezTo>
                      <a:pt x="7051" y="1"/>
                      <a:pt x="6900" y="21"/>
                      <a:pt x="6764" y="34"/>
                    </a:cubicBezTo>
                    <a:cubicBezTo>
                      <a:pt x="6339" y="81"/>
                      <a:pt x="6288" y="653"/>
                      <a:pt x="5883" y="653"/>
                    </a:cubicBezTo>
                    <a:cubicBezTo>
                      <a:pt x="5879" y="653"/>
                      <a:pt x="5875" y="653"/>
                      <a:pt x="5871" y="653"/>
                    </a:cubicBezTo>
                    <a:cubicBezTo>
                      <a:pt x="5717" y="653"/>
                      <a:pt x="5563" y="592"/>
                      <a:pt x="5409" y="592"/>
                    </a:cubicBezTo>
                    <a:cubicBezTo>
                      <a:pt x="5396" y="592"/>
                      <a:pt x="5383" y="592"/>
                      <a:pt x="5371" y="593"/>
                    </a:cubicBezTo>
                    <a:cubicBezTo>
                      <a:pt x="5168" y="593"/>
                      <a:pt x="4954" y="629"/>
                      <a:pt x="4751" y="629"/>
                    </a:cubicBezTo>
                    <a:cubicBezTo>
                      <a:pt x="4323" y="653"/>
                      <a:pt x="4180" y="1070"/>
                      <a:pt x="3799" y="1165"/>
                    </a:cubicBezTo>
                    <a:cubicBezTo>
                      <a:pt x="3597" y="1212"/>
                      <a:pt x="3382" y="1212"/>
                      <a:pt x="3204" y="1308"/>
                    </a:cubicBezTo>
                    <a:cubicBezTo>
                      <a:pt x="3013" y="1391"/>
                      <a:pt x="2894" y="1570"/>
                      <a:pt x="2739" y="1701"/>
                    </a:cubicBezTo>
                    <a:cubicBezTo>
                      <a:pt x="2430" y="1963"/>
                      <a:pt x="2073" y="2165"/>
                      <a:pt x="1846" y="2498"/>
                    </a:cubicBezTo>
                    <a:cubicBezTo>
                      <a:pt x="1620" y="2820"/>
                      <a:pt x="1477" y="2844"/>
                      <a:pt x="1096" y="2867"/>
                    </a:cubicBezTo>
                    <a:cubicBezTo>
                      <a:pt x="679" y="2891"/>
                      <a:pt x="715" y="3213"/>
                      <a:pt x="656" y="3546"/>
                    </a:cubicBezTo>
                    <a:cubicBezTo>
                      <a:pt x="596" y="3915"/>
                      <a:pt x="156" y="3987"/>
                      <a:pt x="72" y="4320"/>
                    </a:cubicBezTo>
                    <a:cubicBezTo>
                      <a:pt x="1" y="4665"/>
                      <a:pt x="37" y="5153"/>
                      <a:pt x="275" y="5427"/>
                    </a:cubicBezTo>
                    <a:cubicBezTo>
                      <a:pt x="549" y="5749"/>
                      <a:pt x="477" y="5927"/>
                      <a:pt x="477" y="6320"/>
                    </a:cubicBezTo>
                    <a:cubicBezTo>
                      <a:pt x="477" y="6725"/>
                      <a:pt x="882" y="6677"/>
                      <a:pt x="1132" y="6868"/>
                    </a:cubicBezTo>
                    <a:cubicBezTo>
                      <a:pt x="1370" y="7035"/>
                      <a:pt x="1346" y="7451"/>
                      <a:pt x="1561" y="7678"/>
                    </a:cubicBezTo>
                    <a:cubicBezTo>
                      <a:pt x="1882" y="8011"/>
                      <a:pt x="2037" y="8142"/>
                      <a:pt x="2501" y="8213"/>
                    </a:cubicBezTo>
                    <a:cubicBezTo>
                      <a:pt x="2894" y="8285"/>
                      <a:pt x="2965" y="8737"/>
                      <a:pt x="3358" y="8832"/>
                    </a:cubicBezTo>
                    <a:cubicBezTo>
                      <a:pt x="3573" y="8892"/>
                      <a:pt x="3835" y="8952"/>
                      <a:pt x="4049" y="8975"/>
                    </a:cubicBezTo>
                    <a:cubicBezTo>
                      <a:pt x="4132" y="8983"/>
                      <a:pt x="4213" y="8983"/>
                      <a:pt x="4292" y="8983"/>
                    </a:cubicBezTo>
                    <a:cubicBezTo>
                      <a:pt x="4451" y="8983"/>
                      <a:pt x="4605" y="8983"/>
                      <a:pt x="4763" y="9047"/>
                    </a:cubicBezTo>
                    <a:cubicBezTo>
                      <a:pt x="5228" y="9213"/>
                      <a:pt x="5621" y="9273"/>
                      <a:pt x="6121" y="9309"/>
                    </a:cubicBezTo>
                    <a:cubicBezTo>
                      <a:pt x="6335" y="9333"/>
                      <a:pt x="6573" y="9309"/>
                      <a:pt x="6787" y="9356"/>
                    </a:cubicBezTo>
                    <a:cubicBezTo>
                      <a:pt x="6978" y="9416"/>
                      <a:pt x="7156" y="9547"/>
                      <a:pt x="7359" y="9547"/>
                    </a:cubicBezTo>
                    <a:cubicBezTo>
                      <a:pt x="7435" y="9547"/>
                      <a:pt x="7511" y="9547"/>
                      <a:pt x="7586" y="9547"/>
                    </a:cubicBezTo>
                    <a:cubicBezTo>
                      <a:pt x="8076" y="9547"/>
                      <a:pt x="8551" y="9538"/>
                      <a:pt x="9026" y="9404"/>
                    </a:cubicBezTo>
                    <a:cubicBezTo>
                      <a:pt x="9288" y="9321"/>
                      <a:pt x="9538" y="9285"/>
                      <a:pt x="9764" y="9142"/>
                    </a:cubicBezTo>
                    <a:cubicBezTo>
                      <a:pt x="10038" y="8963"/>
                      <a:pt x="10240" y="8963"/>
                      <a:pt x="10562" y="8963"/>
                    </a:cubicBezTo>
                    <a:cubicBezTo>
                      <a:pt x="11050" y="8963"/>
                      <a:pt x="11514" y="8821"/>
                      <a:pt x="11871" y="8499"/>
                    </a:cubicBezTo>
                    <a:cubicBezTo>
                      <a:pt x="12050" y="8344"/>
                      <a:pt x="12205" y="8261"/>
                      <a:pt x="12336" y="8059"/>
                    </a:cubicBezTo>
                    <a:cubicBezTo>
                      <a:pt x="12514" y="7797"/>
                      <a:pt x="12776" y="7725"/>
                      <a:pt x="13026" y="7558"/>
                    </a:cubicBezTo>
                    <a:cubicBezTo>
                      <a:pt x="13252" y="7416"/>
                      <a:pt x="13276" y="7189"/>
                      <a:pt x="13395" y="6963"/>
                    </a:cubicBezTo>
                    <a:cubicBezTo>
                      <a:pt x="13514" y="6737"/>
                      <a:pt x="13705" y="6558"/>
                      <a:pt x="13836" y="6332"/>
                    </a:cubicBezTo>
                    <a:cubicBezTo>
                      <a:pt x="14026" y="5999"/>
                      <a:pt x="14669" y="6106"/>
                      <a:pt x="14479" y="5570"/>
                    </a:cubicBezTo>
                    <a:cubicBezTo>
                      <a:pt x="14407" y="5356"/>
                      <a:pt x="14360" y="5189"/>
                      <a:pt x="14324" y="4975"/>
                    </a:cubicBezTo>
                    <a:cubicBezTo>
                      <a:pt x="14288" y="4761"/>
                      <a:pt x="14122" y="4570"/>
                      <a:pt x="14134" y="4344"/>
                    </a:cubicBezTo>
                    <a:cubicBezTo>
                      <a:pt x="14145" y="4141"/>
                      <a:pt x="14276" y="3951"/>
                      <a:pt x="14253" y="3749"/>
                    </a:cubicBezTo>
                    <a:cubicBezTo>
                      <a:pt x="14229" y="3510"/>
                      <a:pt x="13931" y="3368"/>
                      <a:pt x="13776" y="3225"/>
                    </a:cubicBezTo>
                    <a:cubicBezTo>
                      <a:pt x="13467" y="2927"/>
                      <a:pt x="13514" y="2427"/>
                      <a:pt x="12991" y="2415"/>
                    </a:cubicBezTo>
                    <a:cubicBezTo>
                      <a:pt x="12383" y="2415"/>
                      <a:pt x="12514" y="2153"/>
                      <a:pt x="12288" y="1701"/>
                    </a:cubicBezTo>
                    <a:cubicBezTo>
                      <a:pt x="12193" y="1510"/>
                      <a:pt x="11919" y="1474"/>
                      <a:pt x="11728" y="1427"/>
                    </a:cubicBezTo>
                    <a:cubicBezTo>
                      <a:pt x="11490" y="1355"/>
                      <a:pt x="11276" y="1248"/>
                      <a:pt x="11038" y="1189"/>
                    </a:cubicBezTo>
                    <a:cubicBezTo>
                      <a:pt x="10800" y="1129"/>
                      <a:pt x="10669" y="1034"/>
                      <a:pt x="10526" y="843"/>
                    </a:cubicBezTo>
                    <a:cubicBezTo>
                      <a:pt x="10423" y="702"/>
                      <a:pt x="10312" y="576"/>
                      <a:pt x="10158" y="576"/>
                    </a:cubicBezTo>
                    <a:cubicBezTo>
                      <a:pt x="10117" y="576"/>
                      <a:pt x="10074" y="585"/>
                      <a:pt x="10026" y="605"/>
                    </a:cubicBezTo>
                    <a:cubicBezTo>
                      <a:pt x="9825" y="687"/>
                      <a:pt x="9643" y="834"/>
                      <a:pt x="9473" y="834"/>
                    </a:cubicBezTo>
                    <a:cubicBezTo>
                      <a:pt x="9372" y="834"/>
                      <a:pt x="9274" y="781"/>
                      <a:pt x="9181" y="629"/>
                    </a:cubicBezTo>
                    <a:cubicBezTo>
                      <a:pt x="9097" y="498"/>
                      <a:pt x="9026" y="296"/>
                      <a:pt x="8883" y="212"/>
                    </a:cubicBezTo>
                    <a:cubicBezTo>
                      <a:pt x="8835" y="179"/>
                      <a:pt x="8779" y="167"/>
                      <a:pt x="8720" y="167"/>
                    </a:cubicBezTo>
                    <a:cubicBezTo>
                      <a:pt x="8542" y="167"/>
                      <a:pt x="8329" y="278"/>
                      <a:pt x="8169" y="296"/>
                    </a:cubicBezTo>
                    <a:cubicBezTo>
                      <a:pt x="8154" y="297"/>
                      <a:pt x="8139" y="298"/>
                      <a:pt x="8124" y="298"/>
                    </a:cubicBezTo>
                    <a:cubicBezTo>
                      <a:pt x="7916" y="298"/>
                      <a:pt x="7727" y="147"/>
                      <a:pt x="7549" y="58"/>
                    </a:cubicBezTo>
                    <a:cubicBezTo>
                      <a:pt x="7441" y="14"/>
                      <a:pt x="7321" y="1"/>
                      <a:pt x="719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7" name="Google Shape;13687;p35"/>
              <p:cNvSpPr/>
              <p:nvPr/>
            </p:nvSpPr>
            <p:spPr>
              <a:xfrm>
                <a:off x="398731" y="1574672"/>
                <a:ext cx="1123967" cy="771487"/>
              </a:xfrm>
              <a:custGeom>
                <a:avLst/>
                <a:gdLst/>
                <a:ahLst/>
                <a:cxnLst/>
                <a:rect l="l" t="t" r="r" b="b"/>
                <a:pathLst>
                  <a:path w="13871" h="9521" extrusionOk="0">
                    <a:moveTo>
                      <a:pt x="5659" y="1"/>
                    </a:moveTo>
                    <a:cubicBezTo>
                      <a:pt x="5604" y="1"/>
                      <a:pt x="5548" y="11"/>
                      <a:pt x="5489" y="36"/>
                    </a:cubicBezTo>
                    <a:cubicBezTo>
                      <a:pt x="5286" y="107"/>
                      <a:pt x="5048" y="190"/>
                      <a:pt x="4858" y="297"/>
                    </a:cubicBezTo>
                    <a:cubicBezTo>
                      <a:pt x="4632" y="428"/>
                      <a:pt x="4477" y="607"/>
                      <a:pt x="4239" y="714"/>
                    </a:cubicBezTo>
                    <a:cubicBezTo>
                      <a:pt x="3968" y="839"/>
                      <a:pt x="3761" y="973"/>
                      <a:pt x="3491" y="973"/>
                    </a:cubicBezTo>
                    <a:cubicBezTo>
                      <a:pt x="3452" y="973"/>
                      <a:pt x="3411" y="970"/>
                      <a:pt x="3369" y="964"/>
                    </a:cubicBezTo>
                    <a:cubicBezTo>
                      <a:pt x="3336" y="960"/>
                      <a:pt x="3305" y="958"/>
                      <a:pt x="3275" y="958"/>
                    </a:cubicBezTo>
                    <a:cubicBezTo>
                      <a:pt x="2962" y="958"/>
                      <a:pt x="2821" y="1175"/>
                      <a:pt x="2560" y="1393"/>
                    </a:cubicBezTo>
                    <a:cubicBezTo>
                      <a:pt x="2286" y="1619"/>
                      <a:pt x="1917" y="1690"/>
                      <a:pt x="1631" y="1905"/>
                    </a:cubicBezTo>
                    <a:cubicBezTo>
                      <a:pt x="1334" y="2131"/>
                      <a:pt x="1095" y="2393"/>
                      <a:pt x="869" y="2702"/>
                    </a:cubicBezTo>
                    <a:cubicBezTo>
                      <a:pt x="691" y="2953"/>
                      <a:pt x="500" y="3274"/>
                      <a:pt x="417" y="3584"/>
                    </a:cubicBezTo>
                    <a:cubicBezTo>
                      <a:pt x="381" y="3762"/>
                      <a:pt x="393" y="3929"/>
                      <a:pt x="381" y="4107"/>
                    </a:cubicBezTo>
                    <a:cubicBezTo>
                      <a:pt x="369" y="4322"/>
                      <a:pt x="262" y="4500"/>
                      <a:pt x="191" y="4715"/>
                    </a:cubicBezTo>
                    <a:cubicBezTo>
                      <a:pt x="0" y="5369"/>
                      <a:pt x="262" y="6227"/>
                      <a:pt x="810" y="6596"/>
                    </a:cubicBezTo>
                    <a:cubicBezTo>
                      <a:pt x="1083" y="6763"/>
                      <a:pt x="1203" y="6953"/>
                      <a:pt x="1381" y="7215"/>
                    </a:cubicBezTo>
                    <a:cubicBezTo>
                      <a:pt x="1595" y="7536"/>
                      <a:pt x="1953" y="7525"/>
                      <a:pt x="2238" y="7739"/>
                    </a:cubicBezTo>
                    <a:cubicBezTo>
                      <a:pt x="2524" y="7929"/>
                      <a:pt x="2738" y="8013"/>
                      <a:pt x="2869" y="8358"/>
                    </a:cubicBezTo>
                    <a:cubicBezTo>
                      <a:pt x="2959" y="8609"/>
                      <a:pt x="3055" y="8711"/>
                      <a:pt x="3234" y="8711"/>
                    </a:cubicBezTo>
                    <a:cubicBezTo>
                      <a:pt x="3293" y="8711"/>
                      <a:pt x="3361" y="8700"/>
                      <a:pt x="3441" y="8679"/>
                    </a:cubicBezTo>
                    <a:cubicBezTo>
                      <a:pt x="3551" y="8647"/>
                      <a:pt x="3662" y="8637"/>
                      <a:pt x="3774" y="8637"/>
                    </a:cubicBezTo>
                    <a:cubicBezTo>
                      <a:pt x="3955" y="8637"/>
                      <a:pt x="4139" y="8665"/>
                      <a:pt x="4322" y="8679"/>
                    </a:cubicBezTo>
                    <a:cubicBezTo>
                      <a:pt x="4643" y="8703"/>
                      <a:pt x="4691" y="9037"/>
                      <a:pt x="4941" y="9191"/>
                    </a:cubicBezTo>
                    <a:cubicBezTo>
                      <a:pt x="5009" y="9230"/>
                      <a:pt x="5081" y="9242"/>
                      <a:pt x="5157" y="9242"/>
                    </a:cubicBezTo>
                    <a:cubicBezTo>
                      <a:pt x="5312" y="9242"/>
                      <a:pt x="5481" y="9188"/>
                      <a:pt x="5646" y="9188"/>
                    </a:cubicBezTo>
                    <a:cubicBezTo>
                      <a:pt x="5726" y="9188"/>
                      <a:pt x="5805" y="9201"/>
                      <a:pt x="5882" y="9239"/>
                    </a:cubicBezTo>
                    <a:cubicBezTo>
                      <a:pt x="6123" y="9356"/>
                      <a:pt x="6320" y="9379"/>
                      <a:pt x="6533" y="9379"/>
                    </a:cubicBezTo>
                    <a:cubicBezTo>
                      <a:pt x="6666" y="9379"/>
                      <a:pt x="6805" y="9370"/>
                      <a:pt x="6965" y="9370"/>
                    </a:cubicBezTo>
                    <a:cubicBezTo>
                      <a:pt x="7319" y="9370"/>
                      <a:pt x="7665" y="9521"/>
                      <a:pt x="8020" y="9521"/>
                    </a:cubicBezTo>
                    <a:cubicBezTo>
                      <a:pt x="8144" y="9521"/>
                      <a:pt x="8268" y="9502"/>
                      <a:pt x="8394" y="9453"/>
                    </a:cubicBezTo>
                    <a:cubicBezTo>
                      <a:pt x="8834" y="9287"/>
                      <a:pt x="9192" y="8977"/>
                      <a:pt x="9608" y="8775"/>
                    </a:cubicBezTo>
                    <a:cubicBezTo>
                      <a:pt x="9787" y="8703"/>
                      <a:pt x="9966" y="8501"/>
                      <a:pt x="10168" y="8501"/>
                    </a:cubicBezTo>
                    <a:cubicBezTo>
                      <a:pt x="10347" y="8501"/>
                      <a:pt x="10501" y="8620"/>
                      <a:pt x="10668" y="8656"/>
                    </a:cubicBezTo>
                    <a:cubicBezTo>
                      <a:pt x="10685" y="8659"/>
                      <a:pt x="10701" y="8660"/>
                      <a:pt x="10717" y="8660"/>
                    </a:cubicBezTo>
                    <a:cubicBezTo>
                      <a:pt x="10892" y="8660"/>
                      <a:pt x="11010" y="8489"/>
                      <a:pt x="11109" y="8358"/>
                    </a:cubicBezTo>
                    <a:cubicBezTo>
                      <a:pt x="11311" y="8120"/>
                      <a:pt x="11561" y="8072"/>
                      <a:pt x="11811" y="7929"/>
                    </a:cubicBezTo>
                    <a:cubicBezTo>
                      <a:pt x="12168" y="7739"/>
                      <a:pt x="12430" y="7203"/>
                      <a:pt x="12656" y="6858"/>
                    </a:cubicBezTo>
                    <a:cubicBezTo>
                      <a:pt x="12930" y="6417"/>
                      <a:pt x="13228" y="6001"/>
                      <a:pt x="13442" y="5500"/>
                    </a:cubicBezTo>
                    <a:cubicBezTo>
                      <a:pt x="13537" y="5274"/>
                      <a:pt x="13609" y="5084"/>
                      <a:pt x="13668" y="4846"/>
                    </a:cubicBezTo>
                    <a:cubicBezTo>
                      <a:pt x="13716" y="4631"/>
                      <a:pt x="13871" y="4393"/>
                      <a:pt x="13823" y="4167"/>
                    </a:cubicBezTo>
                    <a:cubicBezTo>
                      <a:pt x="13764" y="3905"/>
                      <a:pt x="13645" y="3667"/>
                      <a:pt x="13537" y="3429"/>
                    </a:cubicBezTo>
                    <a:cubicBezTo>
                      <a:pt x="13454" y="3274"/>
                      <a:pt x="13204" y="3262"/>
                      <a:pt x="13061" y="3226"/>
                    </a:cubicBezTo>
                    <a:cubicBezTo>
                      <a:pt x="12859" y="3167"/>
                      <a:pt x="12775" y="3036"/>
                      <a:pt x="12621" y="2881"/>
                    </a:cubicBezTo>
                    <a:cubicBezTo>
                      <a:pt x="12466" y="2726"/>
                      <a:pt x="12287" y="2607"/>
                      <a:pt x="12228" y="2369"/>
                    </a:cubicBezTo>
                    <a:cubicBezTo>
                      <a:pt x="12180" y="2214"/>
                      <a:pt x="12168" y="1976"/>
                      <a:pt x="12037" y="1869"/>
                    </a:cubicBezTo>
                    <a:cubicBezTo>
                      <a:pt x="11847" y="1714"/>
                      <a:pt x="11585" y="1750"/>
                      <a:pt x="11382" y="1619"/>
                    </a:cubicBezTo>
                    <a:cubicBezTo>
                      <a:pt x="11075" y="1414"/>
                      <a:pt x="11127" y="949"/>
                      <a:pt x="10717" y="949"/>
                    </a:cubicBezTo>
                    <a:cubicBezTo>
                      <a:pt x="10698" y="949"/>
                      <a:pt x="10678" y="950"/>
                      <a:pt x="10656" y="952"/>
                    </a:cubicBezTo>
                    <a:cubicBezTo>
                      <a:pt x="10551" y="965"/>
                      <a:pt x="10449" y="987"/>
                      <a:pt x="10351" y="987"/>
                    </a:cubicBezTo>
                    <a:cubicBezTo>
                      <a:pt x="10259" y="987"/>
                      <a:pt x="10171" y="968"/>
                      <a:pt x="10085" y="905"/>
                    </a:cubicBezTo>
                    <a:cubicBezTo>
                      <a:pt x="9858" y="750"/>
                      <a:pt x="9632" y="583"/>
                      <a:pt x="9406" y="428"/>
                    </a:cubicBezTo>
                    <a:cubicBezTo>
                      <a:pt x="9122" y="245"/>
                      <a:pt x="8761" y="118"/>
                      <a:pt x="8408" y="118"/>
                    </a:cubicBezTo>
                    <a:cubicBezTo>
                      <a:pt x="8303" y="118"/>
                      <a:pt x="8198" y="130"/>
                      <a:pt x="8096" y="155"/>
                    </a:cubicBezTo>
                    <a:cubicBezTo>
                      <a:pt x="7929" y="201"/>
                      <a:pt x="7791" y="284"/>
                      <a:pt x="7630" y="284"/>
                    </a:cubicBezTo>
                    <a:cubicBezTo>
                      <a:pt x="7585" y="284"/>
                      <a:pt x="7539" y="277"/>
                      <a:pt x="7489" y="262"/>
                    </a:cubicBezTo>
                    <a:cubicBezTo>
                      <a:pt x="7242" y="200"/>
                      <a:pt x="7067" y="112"/>
                      <a:pt x="6832" y="112"/>
                    </a:cubicBezTo>
                    <a:cubicBezTo>
                      <a:pt x="6794" y="112"/>
                      <a:pt x="6756" y="114"/>
                      <a:pt x="6715" y="119"/>
                    </a:cubicBezTo>
                    <a:cubicBezTo>
                      <a:pt x="6570" y="126"/>
                      <a:pt x="6430" y="159"/>
                      <a:pt x="6288" y="159"/>
                    </a:cubicBezTo>
                    <a:cubicBezTo>
                      <a:pt x="6209" y="159"/>
                      <a:pt x="6129" y="149"/>
                      <a:pt x="6048" y="119"/>
                    </a:cubicBezTo>
                    <a:cubicBezTo>
                      <a:pt x="5914" y="60"/>
                      <a:pt x="5791" y="1"/>
                      <a:pt x="565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8" name="Google Shape;13688;p35"/>
              <p:cNvSpPr/>
              <p:nvPr/>
            </p:nvSpPr>
            <p:spPr>
              <a:xfrm>
                <a:off x="1188850" y="2492585"/>
                <a:ext cx="1001512" cy="706399"/>
              </a:xfrm>
              <a:custGeom>
                <a:avLst/>
                <a:gdLst/>
                <a:ahLst/>
                <a:cxnLst/>
                <a:rect l="l" t="t" r="r" b="b"/>
                <a:pathLst>
                  <a:path w="17693" h="12480" extrusionOk="0">
                    <a:moveTo>
                      <a:pt x="8230" y="0"/>
                    </a:moveTo>
                    <a:cubicBezTo>
                      <a:pt x="8030" y="0"/>
                      <a:pt x="7868" y="218"/>
                      <a:pt x="7715" y="316"/>
                    </a:cubicBezTo>
                    <a:cubicBezTo>
                      <a:pt x="7468" y="484"/>
                      <a:pt x="7128" y="639"/>
                      <a:pt x="6813" y="639"/>
                    </a:cubicBezTo>
                    <a:cubicBezTo>
                      <a:pt x="6704" y="639"/>
                      <a:pt x="6599" y="620"/>
                      <a:pt x="6501" y="578"/>
                    </a:cubicBezTo>
                    <a:cubicBezTo>
                      <a:pt x="6412" y="537"/>
                      <a:pt x="6329" y="520"/>
                      <a:pt x="6250" y="520"/>
                    </a:cubicBezTo>
                    <a:cubicBezTo>
                      <a:pt x="5868" y="520"/>
                      <a:pt x="5588" y="921"/>
                      <a:pt x="5144" y="971"/>
                    </a:cubicBezTo>
                    <a:cubicBezTo>
                      <a:pt x="4656" y="1030"/>
                      <a:pt x="4548" y="1423"/>
                      <a:pt x="4191" y="1721"/>
                    </a:cubicBezTo>
                    <a:cubicBezTo>
                      <a:pt x="4036" y="1852"/>
                      <a:pt x="3905" y="2137"/>
                      <a:pt x="3691" y="2185"/>
                    </a:cubicBezTo>
                    <a:cubicBezTo>
                      <a:pt x="3667" y="2189"/>
                      <a:pt x="3644" y="2190"/>
                      <a:pt x="3620" y="2190"/>
                    </a:cubicBezTo>
                    <a:cubicBezTo>
                      <a:pt x="3448" y="2190"/>
                      <a:pt x="3276" y="2104"/>
                      <a:pt x="3104" y="2104"/>
                    </a:cubicBezTo>
                    <a:cubicBezTo>
                      <a:pt x="3074" y="2104"/>
                      <a:pt x="3043" y="2107"/>
                      <a:pt x="3013" y="2114"/>
                    </a:cubicBezTo>
                    <a:cubicBezTo>
                      <a:pt x="2786" y="2173"/>
                      <a:pt x="2572" y="2471"/>
                      <a:pt x="2393" y="2614"/>
                    </a:cubicBezTo>
                    <a:cubicBezTo>
                      <a:pt x="2215" y="2756"/>
                      <a:pt x="1989" y="2780"/>
                      <a:pt x="1810" y="2899"/>
                    </a:cubicBezTo>
                    <a:cubicBezTo>
                      <a:pt x="1608" y="3018"/>
                      <a:pt x="1417" y="3209"/>
                      <a:pt x="1250" y="3376"/>
                    </a:cubicBezTo>
                    <a:cubicBezTo>
                      <a:pt x="1048" y="3578"/>
                      <a:pt x="1048" y="3852"/>
                      <a:pt x="941" y="4114"/>
                    </a:cubicBezTo>
                    <a:cubicBezTo>
                      <a:pt x="834" y="4352"/>
                      <a:pt x="846" y="4507"/>
                      <a:pt x="834" y="4781"/>
                    </a:cubicBezTo>
                    <a:cubicBezTo>
                      <a:pt x="834" y="5031"/>
                      <a:pt x="762" y="5293"/>
                      <a:pt x="738" y="5543"/>
                    </a:cubicBezTo>
                    <a:cubicBezTo>
                      <a:pt x="703" y="5983"/>
                      <a:pt x="0" y="6066"/>
                      <a:pt x="203" y="6543"/>
                    </a:cubicBezTo>
                    <a:cubicBezTo>
                      <a:pt x="310" y="6769"/>
                      <a:pt x="453" y="6936"/>
                      <a:pt x="465" y="7198"/>
                    </a:cubicBezTo>
                    <a:cubicBezTo>
                      <a:pt x="476" y="7483"/>
                      <a:pt x="465" y="7769"/>
                      <a:pt x="643" y="7995"/>
                    </a:cubicBezTo>
                    <a:cubicBezTo>
                      <a:pt x="1000" y="8412"/>
                      <a:pt x="1334" y="8829"/>
                      <a:pt x="1679" y="9245"/>
                    </a:cubicBezTo>
                    <a:cubicBezTo>
                      <a:pt x="1989" y="9603"/>
                      <a:pt x="2298" y="9984"/>
                      <a:pt x="2560" y="10376"/>
                    </a:cubicBezTo>
                    <a:cubicBezTo>
                      <a:pt x="2667" y="10543"/>
                      <a:pt x="2834" y="10638"/>
                      <a:pt x="2941" y="10817"/>
                    </a:cubicBezTo>
                    <a:cubicBezTo>
                      <a:pt x="3060" y="11043"/>
                      <a:pt x="3120" y="11234"/>
                      <a:pt x="3358" y="11341"/>
                    </a:cubicBezTo>
                    <a:cubicBezTo>
                      <a:pt x="3536" y="11424"/>
                      <a:pt x="3810" y="11579"/>
                      <a:pt x="4001" y="11579"/>
                    </a:cubicBezTo>
                    <a:cubicBezTo>
                      <a:pt x="4007" y="11579"/>
                      <a:pt x="4014" y="11580"/>
                      <a:pt x="4021" y="11580"/>
                    </a:cubicBezTo>
                    <a:cubicBezTo>
                      <a:pt x="4181" y="11580"/>
                      <a:pt x="4352" y="11445"/>
                      <a:pt x="4501" y="11365"/>
                    </a:cubicBezTo>
                    <a:cubicBezTo>
                      <a:pt x="4589" y="11317"/>
                      <a:pt x="4700" y="11296"/>
                      <a:pt x="4821" y="11296"/>
                    </a:cubicBezTo>
                    <a:cubicBezTo>
                      <a:pt x="5155" y="11296"/>
                      <a:pt x="5558" y="11462"/>
                      <a:pt x="5715" y="11698"/>
                    </a:cubicBezTo>
                    <a:cubicBezTo>
                      <a:pt x="5880" y="11955"/>
                      <a:pt x="5982" y="12092"/>
                      <a:pt x="6200" y="12092"/>
                    </a:cubicBezTo>
                    <a:cubicBezTo>
                      <a:pt x="6265" y="12092"/>
                      <a:pt x="6340" y="12080"/>
                      <a:pt x="6430" y="12055"/>
                    </a:cubicBezTo>
                    <a:cubicBezTo>
                      <a:pt x="6524" y="12031"/>
                      <a:pt x="6602" y="12020"/>
                      <a:pt x="6671" y="12020"/>
                    </a:cubicBezTo>
                    <a:cubicBezTo>
                      <a:pt x="6904" y="12020"/>
                      <a:pt x="7018" y="12153"/>
                      <a:pt x="7239" y="12365"/>
                    </a:cubicBezTo>
                    <a:cubicBezTo>
                      <a:pt x="7330" y="12448"/>
                      <a:pt x="7413" y="12479"/>
                      <a:pt x="7492" y="12479"/>
                    </a:cubicBezTo>
                    <a:cubicBezTo>
                      <a:pt x="7652" y="12479"/>
                      <a:pt x="7798" y="12349"/>
                      <a:pt x="7966" y="12246"/>
                    </a:cubicBezTo>
                    <a:cubicBezTo>
                      <a:pt x="8052" y="12191"/>
                      <a:pt x="8137" y="12171"/>
                      <a:pt x="8222" y="12171"/>
                    </a:cubicBezTo>
                    <a:cubicBezTo>
                      <a:pt x="8450" y="12171"/>
                      <a:pt x="8675" y="12317"/>
                      <a:pt x="8918" y="12317"/>
                    </a:cubicBezTo>
                    <a:cubicBezTo>
                      <a:pt x="9144" y="12317"/>
                      <a:pt x="9311" y="12139"/>
                      <a:pt x="9513" y="12079"/>
                    </a:cubicBezTo>
                    <a:cubicBezTo>
                      <a:pt x="9763" y="12008"/>
                      <a:pt x="10061" y="11960"/>
                      <a:pt x="10311" y="11924"/>
                    </a:cubicBezTo>
                    <a:cubicBezTo>
                      <a:pt x="10319" y="11923"/>
                      <a:pt x="10326" y="11923"/>
                      <a:pt x="10334" y="11923"/>
                    </a:cubicBezTo>
                    <a:cubicBezTo>
                      <a:pt x="10608" y="11923"/>
                      <a:pt x="10806" y="12476"/>
                      <a:pt x="11067" y="12476"/>
                    </a:cubicBezTo>
                    <a:cubicBezTo>
                      <a:pt x="11100" y="12476"/>
                      <a:pt x="11134" y="12467"/>
                      <a:pt x="11168" y="12448"/>
                    </a:cubicBezTo>
                    <a:cubicBezTo>
                      <a:pt x="11561" y="12234"/>
                      <a:pt x="11478" y="11817"/>
                      <a:pt x="12014" y="11817"/>
                    </a:cubicBezTo>
                    <a:cubicBezTo>
                      <a:pt x="12065" y="11819"/>
                      <a:pt x="12114" y="11821"/>
                      <a:pt x="12162" y="11821"/>
                    </a:cubicBezTo>
                    <a:cubicBezTo>
                      <a:pt x="12358" y="11821"/>
                      <a:pt x="12525" y="11790"/>
                      <a:pt x="12668" y="11627"/>
                    </a:cubicBezTo>
                    <a:cubicBezTo>
                      <a:pt x="12883" y="11388"/>
                      <a:pt x="13002" y="11281"/>
                      <a:pt x="13300" y="11198"/>
                    </a:cubicBezTo>
                    <a:cubicBezTo>
                      <a:pt x="13479" y="11148"/>
                      <a:pt x="13651" y="11056"/>
                      <a:pt x="13835" y="11056"/>
                    </a:cubicBezTo>
                    <a:cubicBezTo>
                      <a:pt x="13871" y="11056"/>
                      <a:pt x="13906" y="11059"/>
                      <a:pt x="13942" y="11067"/>
                    </a:cubicBezTo>
                    <a:cubicBezTo>
                      <a:pt x="14093" y="11110"/>
                      <a:pt x="14263" y="11201"/>
                      <a:pt x="14425" y="11201"/>
                    </a:cubicBezTo>
                    <a:cubicBezTo>
                      <a:pt x="14443" y="11201"/>
                      <a:pt x="14461" y="11200"/>
                      <a:pt x="14478" y="11198"/>
                    </a:cubicBezTo>
                    <a:cubicBezTo>
                      <a:pt x="14669" y="11174"/>
                      <a:pt x="14812" y="10924"/>
                      <a:pt x="14931" y="10793"/>
                    </a:cubicBezTo>
                    <a:cubicBezTo>
                      <a:pt x="15121" y="10591"/>
                      <a:pt x="15324" y="10400"/>
                      <a:pt x="15514" y="10198"/>
                    </a:cubicBezTo>
                    <a:cubicBezTo>
                      <a:pt x="15716" y="9995"/>
                      <a:pt x="15931" y="9817"/>
                      <a:pt x="16121" y="9614"/>
                    </a:cubicBezTo>
                    <a:cubicBezTo>
                      <a:pt x="16252" y="9472"/>
                      <a:pt x="16490" y="9472"/>
                      <a:pt x="16657" y="9424"/>
                    </a:cubicBezTo>
                    <a:cubicBezTo>
                      <a:pt x="16871" y="9353"/>
                      <a:pt x="16955" y="9198"/>
                      <a:pt x="17014" y="8983"/>
                    </a:cubicBezTo>
                    <a:cubicBezTo>
                      <a:pt x="17110" y="8686"/>
                      <a:pt x="17240" y="8412"/>
                      <a:pt x="17336" y="8114"/>
                    </a:cubicBezTo>
                    <a:cubicBezTo>
                      <a:pt x="17431" y="7829"/>
                      <a:pt x="17550" y="7543"/>
                      <a:pt x="17621" y="7245"/>
                    </a:cubicBezTo>
                    <a:cubicBezTo>
                      <a:pt x="17693" y="6959"/>
                      <a:pt x="17598" y="6733"/>
                      <a:pt x="17538" y="6459"/>
                    </a:cubicBezTo>
                    <a:cubicBezTo>
                      <a:pt x="17491" y="6221"/>
                      <a:pt x="17598" y="6007"/>
                      <a:pt x="17645" y="5769"/>
                    </a:cubicBezTo>
                    <a:cubicBezTo>
                      <a:pt x="17681" y="5507"/>
                      <a:pt x="17586" y="5150"/>
                      <a:pt x="17502" y="4900"/>
                    </a:cubicBezTo>
                    <a:cubicBezTo>
                      <a:pt x="17431" y="4650"/>
                      <a:pt x="17240" y="4471"/>
                      <a:pt x="17086" y="4257"/>
                    </a:cubicBezTo>
                    <a:cubicBezTo>
                      <a:pt x="16931" y="4054"/>
                      <a:pt x="16848" y="3816"/>
                      <a:pt x="16705" y="3602"/>
                    </a:cubicBezTo>
                    <a:cubicBezTo>
                      <a:pt x="16538" y="3364"/>
                      <a:pt x="16336" y="3137"/>
                      <a:pt x="16121" y="2947"/>
                    </a:cubicBezTo>
                    <a:cubicBezTo>
                      <a:pt x="15943" y="2768"/>
                      <a:pt x="15705" y="2387"/>
                      <a:pt x="15443" y="2364"/>
                    </a:cubicBezTo>
                    <a:cubicBezTo>
                      <a:pt x="15429" y="2363"/>
                      <a:pt x="15415" y="2362"/>
                      <a:pt x="15401" y="2362"/>
                    </a:cubicBezTo>
                    <a:cubicBezTo>
                      <a:pt x="15267" y="2362"/>
                      <a:pt x="15133" y="2397"/>
                      <a:pt x="15003" y="2397"/>
                    </a:cubicBezTo>
                    <a:cubicBezTo>
                      <a:pt x="14950" y="2397"/>
                      <a:pt x="14898" y="2391"/>
                      <a:pt x="14847" y="2375"/>
                    </a:cubicBezTo>
                    <a:cubicBezTo>
                      <a:pt x="14621" y="2316"/>
                      <a:pt x="14371" y="2114"/>
                      <a:pt x="14169" y="1983"/>
                    </a:cubicBezTo>
                    <a:cubicBezTo>
                      <a:pt x="13669" y="1685"/>
                      <a:pt x="13276" y="1304"/>
                      <a:pt x="12668" y="1221"/>
                    </a:cubicBezTo>
                    <a:cubicBezTo>
                      <a:pt x="12442" y="1197"/>
                      <a:pt x="12228" y="1197"/>
                      <a:pt x="12085" y="971"/>
                    </a:cubicBezTo>
                    <a:cubicBezTo>
                      <a:pt x="11990" y="828"/>
                      <a:pt x="11930" y="625"/>
                      <a:pt x="11799" y="506"/>
                    </a:cubicBezTo>
                    <a:cubicBezTo>
                      <a:pt x="11621" y="375"/>
                      <a:pt x="11287" y="244"/>
                      <a:pt x="11073" y="185"/>
                    </a:cubicBezTo>
                    <a:cubicBezTo>
                      <a:pt x="11039" y="177"/>
                      <a:pt x="11005" y="174"/>
                      <a:pt x="10972" y="174"/>
                    </a:cubicBezTo>
                    <a:cubicBezTo>
                      <a:pt x="10776" y="174"/>
                      <a:pt x="10592" y="287"/>
                      <a:pt x="10403" y="287"/>
                    </a:cubicBezTo>
                    <a:cubicBezTo>
                      <a:pt x="10376" y="287"/>
                      <a:pt x="10350" y="285"/>
                      <a:pt x="10323" y="280"/>
                    </a:cubicBezTo>
                    <a:cubicBezTo>
                      <a:pt x="10287" y="273"/>
                      <a:pt x="10251" y="270"/>
                      <a:pt x="10216" y="270"/>
                    </a:cubicBezTo>
                    <a:cubicBezTo>
                      <a:pt x="10026" y="270"/>
                      <a:pt x="9848" y="354"/>
                      <a:pt x="9664" y="354"/>
                    </a:cubicBezTo>
                    <a:cubicBezTo>
                      <a:pt x="9646" y="354"/>
                      <a:pt x="9627" y="353"/>
                      <a:pt x="9609" y="351"/>
                    </a:cubicBezTo>
                    <a:cubicBezTo>
                      <a:pt x="9549" y="345"/>
                      <a:pt x="9485" y="344"/>
                      <a:pt x="9419" y="344"/>
                    </a:cubicBezTo>
                    <a:cubicBezTo>
                      <a:pt x="9353" y="344"/>
                      <a:pt x="9285" y="345"/>
                      <a:pt x="9217" y="345"/>
                    </a:cubicBezTo>
                    <a:cubicBezTo>
                      <a:pt x="9082" y="345"/>
                      <a:pt x="8948" y="340"/>
                      <a:pt x="8835" y="304"/>
                    </a:cubicBezTo>
                    <a:cubicBezTo>
                      <a:pt x="8644" y="232"/>
                      <a:pt x="8501" y="54"/>
                      <a:pt x="8287" y="6"/>
                    </a:cubicBezTo>
                    <a:cubicBezTo>
                      <a:pt x="8268" y="2"/>
                      <a:pt x="8249" y="0"/>
                      <a:pt x="8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689" name="Google Shape;13689;p35"/>
            <p:cNvGrpSpPr/>
            <p:nvPr/>
          </p:nvGrpSpPr>
          <p:grpSpPr>
            <a:xfrm>
              <a:off x="6522730" y="854971"/>
              <a:ext cx="3896733" cy="4364681"/>
              <a:chOff x="6522730" y="817299"/>
              <a:chExt cx="3896733" cy="4364681"/>
            </a:xfrm>
          </p:grpSpPr>
          <p:sp>
            <p:nvSpPr>
              <p:cNvPr id="13690" name="Google Shape;13690;p35"/>
              <p:cNvSpPr/>
              <p:nvPr/>
            </p:nvSpPr>
            <p:spPr>
              <a:xfrm>
                <a:off x="7267557" y="2897339"/>
                <a:ext cx="2944468" cy="1970082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24313" extrusionOk="0">
                    <a:moveTo>
                      <a:pt x="0" y="0"/>
                    </a:moveTo>
                    <a:lnTo>
                      <a:pt x="0" y="24313"/>
                    </a:lnTo>
                    <a:lnTo>
                      <a:pt x="36338" y="2431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1" name="Google Shape;13691;p35"/>
              <p:cNvSpPr/>
              <p:nvPr/>
            </p:nvSpPr>
            <p:spPr>
              <a:xfrm>
                <a:off x="7267557" y="4603021"/>
                <a:ext cx="2944468" cy="264401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3263" extrusionOk="0">
                    <a:moveTo>
                      <a:pt x="0" y="0"/>
                    </a:moveTo>
                    <a:lnTo>
                      <a:pt x="0" y="3263"/>
                    </a:lnTo>
                    <a:lnTo>
                      <a:pt x="36338" y="326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2" name="Google Shape;13692;p35"/>
              <p:cNvSpPr/>
              <p:nvPr/>
            </p:nvSpPr>
            <p:spPr>
              <a:xfrm>
                <a:off x="7478803" y="3282232"/>
                <a:ext cx="2520033" cy="1567849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9" extrusionOk="0">
                    <a:moveTo>
                      <a:pt x="1" y="1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3" name="Google Shape;13693;p35"/>
              <p:cNvSpPr/>
              <p:nvPr/>
            </p:nvSpPr>
            <p:spPr>
              <a:xfrm>
                <a:off x="7557888" y="3340168"/>
                <a:ext cx="2352220" cy="1506996"/>
              </a:xfrm>
              <a:custGeom>
                <a:avLst/>
                <a:gdLst/>
                <a:ahLst/>
                <a:cxnLst/>
                <a:rect l="l" t="t" r="r" b="b"/>
                <a:pathLst>
                  <a:path w="29029" h="18598" extrusionOk="0">
                    <a:moveTo>
                      <a:pt x="1" y="0"/>
                    </a:moveTo>
                    <a:lnTo>
                      <a:pt x="1" y="18598"/>
                    </a:lnTo>
                    <a:lnTo>
                      <a:pt x="29028" y="18598"/>
                    </a:lnTo>
                    <a:lnTo>
                      <a:pt x="290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4" name="Google Shape;13694;p35"/>
              <p:cNvSpPr/>
              <p:nvPr/>
            </p:nvSpPr>
            <p:spPr>
              <a:xfrm>
                <a:off x="7595567" y="1331515"/>
                <a:ext cx="2289422" cy="1073891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3253" extrusionOk="0">
                    <a:moveTo>
                      <a:pt x="0" y="0"/>
                    </a:moveTo>
                    <a:lnTo>
                      <a:pt x="0" y="13252"/>
                    </a:lnTo>
                    <a:lnTo>
                      <a:pt x="28254" y="13252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5" name="Google Shape;13695;p35"/>
              <p:cNvSpPr/>
              <p:nvPr/>
            </p:nvSpPr>
            <p:spPr>
              <a:xfrm>
                <a:off x="7638027" y="1727023"/>
                <a:ext cx="2192024" cy="509517"/>
              </a:xfrm>
              <a:custGeom>
                <a:avLst/>
                <a:gdLst/>
                <a:ahLst/>
                <a:cxnLst/>
                <a:rect l="l" t="t" r="r" b="b"/>
                <a:pathLst>
                  <a:path w="27052" h="6288" extrusionOk="0">
                    <a:moveTo>
                      <a:pt x="0" y="1"/>
                    </a:moveTo>
                    <a:lnTo>
                      <a:pt x="0" y="6287"/>
                    </a:lnTo>
                    <a:lnTo>
                      <a:pt x="27051" y="6287"/>
                    </a:lnTo>
                    <a:lnTo>
                      <a:pt x="2705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6" name="Google Shape;13696;p35"/>
              <p:cNvSpPr/>
              <p:nvPr/>
            </p:nvSpPr>
            <p:spPr>
              <a:xfrm>
                <a:off x="7683322" y="1759840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7" name="Google Shape;13697;p35"/>
              <p:cNvSpPr/>
              <p:nvPr/>
            </p:nvSpPr>
            <p:spPr>
              <a:xfrm>
                <a:off x="7773995" y="1759840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8" name="Google Shape;13698;p35"/>
              <p:cNvSpPr/>
              <p:nvPr/>
            </p:nvSpPr>
            <p:spPr>
              <a:xfrm>
                <a:off x="7864748" y="1759840"/>
                <a:ext cx="32817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9" name="Google Shape;13699;p35"/>
              <p:cNvSpPr/>
              <p:nvPr/>
            </p:nvSpPr>
            <p:spPr>
              <a:xfrm>
                <a:off x="7954449" y="1759840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0" name="Google Shape;13700;p35"/>
              <p:cNvSpPr/>
              <p:nvPr/>
            </p:nvSpPr>
            <p:spPr>
              <a:xfrm>
                <a:off x="8045121" y="1759840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1" name="Google Shape;13701;p35"/>
              <p:cNvSpPr/>
              <p:nvPr/>
            </p:nvSpPr>
            <p:spPr>
              <a:xfrm>
                <a:off x="8135794" y="1759840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2" name="Google Shape;13702;p35"/>
              <p:cNvSpPr/>
              <p:nvPr/>
            </p:nvSpPr>
            <p:spPr>
              <a:xfrm>
                <a:off x="8226466" y="1759840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3" name="Google Shape;13703;p35"/>
              <p:cNvSpPr/>
              <p:nvPr/>
            </p:nvSpPr>
            <p:spPr>
              <a:xfrm>
                <a:off x="8316248" y="1759840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4" name="Google Shape;13704;p35"/>
              <p:cNvSpPr/>
              <p:nvPr/>
            </p:nvSpPr>
            <p:spPr>
              <a:xfrm>
                <a:off x="8406920" y="1759840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5" name="Google Shape;13705;p35"/>
              <p:cNvSpPr/>
              <p:nvPr/>
            </p:nvSpPr>
            <p:spPr>
              <a:xfrm>
                <a:off x="8497593" y="1759840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6" name="Google Shape;13706;p35"/>
              <p:cNvSpPr/>
              <p:nvPr/>
            </p:nvSpPr>
            <p:spPr>
              <a:xfrm>
                <a:off x="8588265" y="1759840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7" name="Google Shape;13707;p35"/>
              <p:cNvSpPr/>
              <p:nvPr/>
            </p:nvSpPr>
            <p:spPr>
              <a:xfrm>
                <a:off x="8678047" y="1759840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8" name="Google Shape;13708;p35"/>
              <p:cNvSpPr/>
              <p:nvPr/>
            </p:nvSpPr>
            <p:spPr>
              <a:xfrm>
                <a:off x="8768719" y="1759840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9" name="Google Shape;13709;p35"/>
              <p:cNvSpPr/>
              <p:nvPr/>
            </p:nvSpPr>
            <p:spPr>
              <a:xfrm>
                <a:off x="8859392" y="1759840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0" name="Google Shape;13710;p35"/>
              <p:cNvSpPr/>
              <p:nvPr/>
            </p:nvSpPr>
            <p:spPr>
              <a:xfrm>
                <a:off x="8950064" y="1759840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1" name="Google Shape;13711;p35"/>
              <p:cNvSpPr/>
              <p:nvPr/>
            </p:nvSpPr>
            <p:spPr>
              <a:xfrm>
                <a:off x="9039764" y="1759840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2" name="Google Shape;13712;p35"/>
              <p:cNvSpPr/>
              <p:nvPr/>
            </p:nvSpPr>
            <p:spPr>
              <a:xfrm>
                <a:off x="9130518" y="1759840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3" name="Google Shape;13713;p35"/>
              <p:cNvSpPr/>
              <p:nvPr/>
            </p:nvSpPr>
            <p:spPr>
              <a:xfrm>
                <a:off x="9221191" y="1759840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4" name="Google Shape;13714;p35"/>
              <p:cNvSpPr/>
              <p:nvPr/>
            </p:nvSpPr>
            <p:spPr>
              <a:xfrm>
                <a:off x="9311863" y="1759840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5" name="Google Shape;13715;p35"/>
              <p:cNvSpPr/>
              <p:nvPr/>
            </p:nvSpPr>
            <p:spPr>
              <a:xfrm>
                <a:off x="9401563" y="1759840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6" name="Google Shape;13716;p35"/>
              <p:cNvSpPr/>
              <p:nvPr/>
            </p:nvSpPr>
            <p:spPr>
              <a:xfrm>
                <a:off x="9492236" y="1759840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7" name="Google Shape;13717;p35"/>
              <p:cNvSpPr/>
              <p:nvPr/>
            </p:nvSpPr>
            <p:spPr>
              <a:xfrm>
                <a:off x="9582990" y="1759840"/>
                <a:ext cx="32817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8" name="Google Shape;13718;p35"/>
              <p:cNvSpPr/>
              <p:nvPr/>
            </p:nvSpPr>
            <p:spPr>
              <a:xfrm>
                <a:off x="9673662" y="1759840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9" name="Google Shape;13719;p35"/>
              <p:cNvSpPr/>
              <p:nvPr/>
            </p:nvSpPr>
            <p:spPr>
              <a:xfrm>
                <a:off x="9763362" y="1759840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0" name="Google Shape;13720;p35"/>
              <p:cNvSpPr/>
              <p:nvPr/>
            </p:nvSpPr>
            <p:spPr>
              <a:xfrm>
                <a:off x="7595567" y="1464648"/>
                <a:ext cx="2289422" cy="235473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2906" extrusionOk="0">
                    <a:moveTo>
                      <a:pt x="0" y="0"/>
                    </a:moveTo>
                    <a:lnTo>
                      <a:pt x="0" y="2906"/>
                    </a:lnTo>
                    <a:lnTo>
                      <a:pt x="28254" y="2906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1" name="Google Shape;13721;p35"/>
              <p:cNvSpPr/>
              <p:nvPr/>
            </p:nvSpPr>
            <p:spPr>
              <a:xfrm>
                <a:off x="7595567" y="1464648"/>
                <a:ext cx="2289422" cy="92698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144" extrusionOk="0">
                    <a:moveTo>
                      <a:pt x="0" y="0"/>
                    </a:moveTo>
                    <a:lnTo>
                      <a:pt x="0" y="1143"/>
                    </a:lnTo>
                    <a:lnTo>
                      <a:pt x="28254" y="1143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2" name="Google Shape;13722;p35"/>
              <p:cNvSpPr/>
              <p:nvPr/>
            </p:nvSpPr>
            <p:spPr>
              <a:xfrm>
                <a:off x="7665009" y="1521531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3" name="Google Shape;13723;p35"/>
              <p:cNvSpPr/>
              <p:nvPr/>
            </p:nvSpPr>
            <p:spPr>
              <a:xfrm>
                <a:off x="7756654" y="1521531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4" name="Google Shape;13724;p35"/>
              <p:cNvSpPr/>
              <p:nvPr/>
            </p:nvSpPr>
            <p:spPr>
              <a:xfrm>
                <a:off x="7848299" y="1521531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5" name="Google Shape;13725;p35"/>
              <p:cNvSpPr/>
              <p:nvPr/>
            </p:nvSpPr>
            <p:spPr>
              <a:xfrm>
                <a:off x="8624000" y="1521531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6" name="Google Shape;13726;p35"/>
              <p:cNvSpPr/>
              <p:nvPr/>
            </p:nvSpPr>
            <p:spPr>
              <a:xfrm>
                <a:off x="8715644" y="1521531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7" name="Google Shape;13727;p35"/>
              <p:cNvSpPr/>
              <p:nvPr/>
            </p:nvSpPr>
            <p:spPr>
              <a:xfrm>
                <a:off x="8806317" y="1521531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8" name="Google Shape;13728;p35"/>
              <p:cNvSpPr/>
              <p:nvPr/>
            </p:nvSpPr>
            <p:spPr>
              <a:xfrm>
                <a:off x="9582990" y="1521531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6" y="1525"/>
                    </a:ln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9" name="Google Shape;13729;p35"/>
              <p:cNvSpPr/>
              <p:nvPr/>
            </p:nvSpPr>
            <p:spPr>
              <a:xfrm>
                <a:off x="9673662" y="1521531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0" name="Google Shape;13730;p35"/>
              <p:cNvSpPr/>
              <p:nvPr/>
            </p:nvSpPr>
            <p:spPr>
              <a:xfrm>
                <a:off x="9765307" y="1521531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1" name="Google Shape;13731;p35"/>
              <p:cNvSpPr/>
              <p:nvPr/>
            </p:nvSpPr>
            <p:spPr>
              <a:xfrm>
                <a:off x="7294540" y="817299"/>
                <a:ext cx="2891475" cy="659989"/>
              </a:xfrm>
              <a:custGeom>
                <a:avLst/>
                <a:gdLst/>
                <a:ahLst/>
                <a:cxnLst/>
                <a:rect l="l" t="t" r="r" b="b"/>
                <a:pathLst>
                  <a:path w="35684" h="8145" extrusionOk="0">
                    <a:moveTo>
                      <a:pt x="4203" y="0"/>
                    </a:moveTo>
                    <a:lnTo>
                      <a:pt x="0" y="8144"/>
                    </a:lnTo>
                    <a:lnTo>
                      <a:pt x="35684" y="8144"/>
                    </a:lnTo>
                    <a:lnTo>
                      <a:pt x="314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2" name="Google Shape;13732;p35"/>
              <p:cNvSpPr/>
              <p:nvPr/>
            </p:nvSpPr>
            <p:spPr>
              <a:xfrm>
                <a:off x="7464292" y="836471"/>
                <a:ext cx="32817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4050" h="8383" extrusionOk="0">
                    <a:moveTo>
                      <a:pt x="3811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404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3" name="Google Shape;13733;p35"/>
              <p:cNvSpPr/>
              <p:nvPr/>
            </p:nvSpPr>
            <p:spPr>
              <a:xfrm>
                <a:off x="7658277" y="836471"/>
                <a:ext cx="28174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3477" h="8383" extrusionOk="0">
                    <a:moveTo>
                      <a:pt x="3227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347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4" name="Google Shape;13734;p35"/>
              <p:cNvSpPr/>
              <p:nvPr/>
            </p:nvSpPr>
            <p:spPr>
              <a:xfrm>
                <a:off x="7852181" y="836471"/>
                <a:ext cx="23450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2655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8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5" name="Google Shape;13735;p35"/>
              <p:cNvSpPr/>
              <p:nvPr/>
            </p:nvSpPr>
            <p:spPr>
              <a:xfrm>
                <a:off x="8047056" y="836471"/>
                <a:ext cx="187260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8383" extrusionOk="0">
                    <a:moveTo>
                      <a:pt x="2072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31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6" name="Google Shape;13736;p35"/>
              <p:cNvSpPr/>
              <p:nvPr/>
            </p:nvSpPr>
            <p:spPr>
              <a:xfrm>
                <a:off x="8240960" y="836471"/>
                <a:ext cx="14091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8383" extrusionOk="0">
                    <a:moveTo>
                      <a:pt x="1489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7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7" name="Google Shape;13737;p35"/>
              <p:cNvSpPr/>
              <p:nvPr/>
            </p:nvSpPr>
            <p:spPr>
              <a:xfrm>
                <a:off x="8435836" y="836471"/>
                <a:ext cx="92698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383" extrusionOk="0">
                    <a:moveTo>
                      <a:pt x="905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14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8" name="Google Shape;13738;p35"/>
              <p:cNvSpPr/>
              <p:nvPr/>
            </p:nvSpPr>
            <p:spPr>
              <a:xfrm>
                <a:off x="8629739" y="836471"/>
                <a:ext cx="46430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334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9" name="Google Shape;13739;p35"/>
              <p:cNvSpPr/>
              <p:nvPr/>
            </p:nvSpPr>
            <p:spPr>
              <a:xfrm>
                <a:off x="8803386" y="836471"/>
                <a:ext cx="46430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1" y="0"/>
                    </a:moveTo>
                    <a:lnTo>
                      <a:pt x="263" y="8382"/>
                    </a:lnTo>
                    <a:lnTo>
                      <a:pt x="572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0" name="Google Shape;13740;p35"/>
              <p:cNvSpPr/>
              <p:nvPr/>
            </p:nvSpPr>
            <p:spPr>
              <a:xfrm>
                <a:off x="8951021" y="836471"/>
                <a:ext cx="9367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383" extrusionOk="0">
                    <a:moveTo>
                      <a:pt x="1" y="0"/>
                    </a:moveTo>
                    <a:lnTo>
                      <a:pt x="834" y="8382"/>
                    </a:lnTo>
                    <a:lnTo>
                      <a:pt x="1155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1" name="Google Shape;13741;p35"/>
              <p:cNvSpPr/>
              <p:nvPr/>
            </p:nvSpPr>
            <p:spPr>
              <a:xfrm>
                <a:off x="9098657" y="836471"/>
                <a:ext cx="139939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8383" extrusionOk="0">
                    <a:moveTo>
                      <a:pt x="0" y="0"/>
                    </a:moveTo>
                    <a:lnTo>
                      <a:pt x="1405" y="8382"/>
                    </a:lnTo>
                    <a:lnTo>
                      <a:pt x="1727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2" name="Google Shape;13742;p35"/>
              <p:cNvSpPr/>
              <p:nvPr/>
            </p:nvSpPr>
            <p:spPr>
              <a:xfrm>
                <a:off x="9245239" y="836471"/>
                <a:ext cx="188233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8383" extrusionOk="0">
                    <a:moveTo>
                      <a:pt x="1" y="0"/>
                    </a:moveTo>
                    <a:lnTo>
                      <a:pt x="2001" y="8382"/>
                    </a:lnTo>
                    <a:lnTo>
                      <a:pt x="2323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3" name="Google Shape;13743;p35"/>
              <p:cNvSpPr/>
              <p:nvPr/>
            </p:nvSpPr>
            <p:spPr>
              <a:xfrm>
                <a:off x="9392875" y="836471"/>
                <a:ext cx="23450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1" y="0"/>
                    </a:moveTo>
                    <a:lnTo>
                      <a:pt x="2572" y="8382"/>
                    </a:lnTo>
                    <a:lnTo>
                      <a:pt x="2894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4" name="Google Shape;13744;p35"/>
              <p:cNvSpPr/>
              <p:nvPr/>
            </p:nvSpPr>
            <p:spPr>
              <a:xfrm>
                <a:off x="9540511" y="836471"/>
                <a:ext cx="280769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8383" extrusionOk="0">
                    <a:moveTo>
                      <a:pt x="0" y="0"/>
                    </a:moveTo>
                    <a:lnTo>
                      <a:pt x="3155" y="8382"/>
                    </a:lnTo>
                    <a:lnTo>
                      <a:pt x="3465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5" name="Google Shape;13745;p35"/>
              <p:cNvSpPr/>
              <p:nvPr/>
            </p:nvSpPr>
            <p:spPr>
              <a:xfrm>
                <a:off x="9687093" y="836471"/>
                <a:ext cx="329063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383" extrusionOk="0">
                    <a:moveTo>
                      <a:pt x="1" y="0"/>
                    </a:moveTo>
                    <a:lnTo>
                      <a:pt x="3740" y="8382"/>
                    </a:lnTo>
                    <a:lnTo>
                      <a:pt x="4061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6" name="Google Shape;13746;p35"/>
              <p:cNvSpPr/>
              <p:nvPr/>
            </p:nvSpPr>
            <p:spPr>
              <a:xfrm>
                <a:off x="7060121" y="2349333"/>
                <a:ext cx="3359342" cy="731377"/>
              </a:xfrm>
              <a:custGeom>
                <a:avLst/>
                <a:gdLst/>
                <a:ahLst/>
                <a:cxnLst/>
                <a:rect l="l" t="t" r="r" b="b"/>
                <a:pathLst>
                  <a:path w="41458" h="9026" extrusionOk="0">
                    <a:moveTo>
                      <a:pt x="5799" y="0"/>
                    </a:moveTo>
                    <a:lnTo>
                      <a:pt x="0" y="8990"/>
                    </a:lnTo>
                    <a:cubicBezTo>
                      <a:pt x="560" y="8918"/>
                      <a:pt x="1096" y="8752"/>
                      <a:pt x="1465" y="8513"/>
                    </a:cubicBezTo>
                    <a:cubicBezTo>
                      <a:pt x="1572" y="8811"/>
                      <a:pt x="2072" y="9025"/>
                      <a:pt x="2786" y="9025"/>
                    </a:cubicBezTo>
                    <a:cubicBezTo>
                      <a:pt x="3513" y="9025"/>
                      <a:pt x="4239" y="8811"/>
                      <a:pt x="4668" y="8513"/>
                    </a:cubicBezTo>
                    <a:cubicBezTo>
                      <a:pt x="4810" y="8811"/>
                      <a:pt x="5322" y="9025"/>
                      <a:pt x="6049" y="9025"/>
                    </a:cubicBezTo>
                    <a:cubicBezTo>
                      <a:pt x="6763" y="9025"/>
                      <a:pt x="7477" y="8811"/>
                      <a:pt x="7882" y="8513"/>
                    </a:cubicBezTo>
                    <a:cubicBezTo>
                      <a:pt x="8049" y="8811"/>
                      <a:pt x="8585" y="9025"/>
                      <a:pt x="9311" y="9025"/>
                    </a:cubicBezTo>
                    <a:cubicBezTo>
                      <a:pt x="10025" y="9025"/>
                      <a:pt x="10716" y="8811"/>
                      <a:pt x="11085" y="8513"/>
                    </a:cubicBezTo>
                    <a:cubicBezTo>
                      <a:pt x="11287" y="8811"/>
                      <a:pt x="11847" y="9025"/>
                      <a:pt x="12561" y="9025"/>
                    </a:cubicBezTo>
                    <a:cubicBezTo>
                      <a:pt x="13288" y="9025"/>
                      <a:pt x="13954" y="8811"/>
                      <a:pt x="14300" y="8513"/>
                    </a:cubicBezTo>
                    <a:cubicBezTo>
                      <a:pt x="14526" y="8811"/>
                      <a:pt x="15109" y="9025"/>
                      <a:pt x="15824" y="9025"/>
                    </a:cubicBezTo>
                    <a:cubicBezTo>
                      <a:pt x="16550" y="9025"/>
                      <a:pt x="17193" y="8811"/>
                      <a:pt x="17502" y="8513"/>
                    </a:cubicBezTo>
                    <a:cubicBezTo>
                      <a:pt x="17764" y="8811"/>
                      <a:pt x="18372" y="9025"/>
                      <a:pt x="19086" y="9025"/>
                    </a:cubicBezTo>
                    <a:cubicBezTo>
                      <a:pt x="19812" y="9025"/>
                      <a:pt x="20431" y="8811"/>
                      <a:pt x="20717" y="8513"/>
                    </a:cubicBezTo>
                    <a:cubicBezTo>
                      <a:pt x="21003" y="8811"/>
                      <a:pt x="21622" y="9025"/>
                      <a:pt x="22348" y="9025"/>
                    </a:cubicBezTo>
                    <a:cubicBezTo>
                      <a:pt x="23063" y="9025"/>
                      <a:pt x="23670" y="8811"/>
                      <a:pt x="23920" y="8513"/>
                    </a:cubicBezTo>
                    <a:cubicBezTo>
                      <a:pt x="24241" y="8811"/>
                      <a:pt x="24884" y="9025"/>
                      <a:pt x="25611" y="9025"/>
                    </a:cubicBezTo>
                    <a:cubicBezTo>
                      <a:pt x="26325" y="9025"/>
                      <a:pt x="26908" y="8811"/>
                      <a:pt x="27135" y="8513"/>
                    </a:cubicBezTo>
                    <a:cubicBezTo>
                      <a:pt x="27480" y="8811"/>
                      <a:pt x="28147" y="9025"/>
                      <a:pt x="28861" y="9025"/>
                    </a:cubicBezTo>
                    <a:cubicBezTo>
                      <a:pt x="29587" y="9025"/>
                      <a:pt x="30147" y="8811"/>
                      <a:pt x="30337" y="8513"/>
                    </a:cubicBezTo>
                    <a:cubicBezTo>
                      <a:pt x="30718" y="8811"/>
                      <a:pt x="31409" y="9025"/>
                      <a:pt x="32123" y="9025"/>
                    </a:cubicBezTo>
                    <a:cubicBezTo>
                      <a:pt x="32850" y="9025"/>
                      <a:pt x="33385" y="8811"/>
                      <a:pt x="33552" y="8513"/>
                    </a:cubicBezTo>
                    <a:cubicBezTo>
                      <a:pt x="33957" y="8811"/>
                      <a:pt x="34659" y="9025"/>
                      <a:pt x="35386" y="9025"/>
                    </a:cubicBezTo>
                    <a:cubicBezTo>
                      <a:pt x="36112" y="9025"/>
                      <a:pt x="36624" y="8811"/>
                      <a:pt x="36755" y="8513"/>
                    </a:cubicBezTo>
                    <a:cubicBezTo>
                      <a:pt x="37195" y="8811"/>
                      <a:pt x="37922" y="9025"/>
                      <a:pt x="38648" y="9025"/>
                    </a:cubicBezTo>
                    <a:cubicBezTo>
                      <a:pt x="39362" y="9025"/>
                      <a:pt x="39862" y="8811"/>
                      <a:pt x="39970" y="8513"/>
                    </a:cubicBezTo>
                    <a:cubicBezTo>
                      <a:pt x="40339" y="8752"/>
                      <a:pt x="40886" y="8930"/>
                      <a:pt x="41458" y="8990"/>
                    </a:cubicBezTo>
                    <a:lnTo>
                      <a:pt x="3565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7" name="Google Shape;13747;p35"/>
              <p:cNvSpPr/>
              <p:nvPr/>
            </p:nvSpPr>
            <p:spPr>
              <a:xfrm>
                <a:off x="7259778" y="2778630"/>
                <a:ext cx="2955164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36470" h="620" extrusionOk="0">
                    <a:moveTo>
                      <a:pt x="918" y="1"/>
                    </a:moveTo>
                    <a:lnTo>
                      <a:pt x="858" y="48"/>
                    </a:lnTo>
                    <a:cubicBezTo>
                      <a:pt x="608" y="179"/>
                      <a:pt x="310" y="287"/>
                      <a:pt x="1" y="358"/>
                    </a:cubicBezTo>
                    <a:lnTo>
                      <a:pt x="37" y="501"/>
                    </a:lnTo>
                    <a:cubicBezTo>
                      <a:pt x="334" y="441"/>
                      <a:pt x="620" y="334"/>
                      <a:pt x="870" y="203"/>
                    </a:cubicBezTo>
                    <a:cubicBezTo>
                      <a:pt x="977" y="346"/>
                      <a:pt x="1168" y="465"/>
                      <a:pt x="1430" y="537"/>
                    </a:cubicBezTo>
                    <a:cubicBezTo>
                      <a:pt x="1627" y="588"/>
                      <a:pt x="1851" y="613"/>
                      <a:pt x="2086" y="613"/>
                    </a:cubicBezTo>
                    <a:cubicBezTo>
                      <a:pt x="2660" y="613"/>
                      <a:pt x="3298" y="465"/>
                      <a:pt x="3763" y="203"/>
                    </a:cubicBezTo>
                    <a:cubicBezTo>
                      <a:pt x="3989" y="477"/>
                      <a:pt x="4484" y="614"/>
                      <a:pt x="5037" y="614"/>
                    </a:cubicBezTo>
                    <a:cubicBezTo>
                      <a:pt x="5591" y="614"/>
                      <a:pt x="6204" y="477"/>
                      <a:pt x="6668" y="203"/>
                    </a:cubicBezTo>
                    <a:cubicBezTo>
                      <a:pt x="6918" y="477"/>
                      <a:pt x="7424" y="614"/>
                      <a:pt x="7977" y="614"/>
                    </a:cubicBezTo>
                    <a:cubicBezTo>
                      <a:pt x="8529" y="614"/>
                      <a:pt x="9127" y="477"/>
                      <a:pt x="9562" y="203"/>
                    </a:cubicBezTo>
                    <a:cubicBezTo>
                      <a:pt x="9835" y="477"/>
                      <a:pt x="10356" y="614"/>
                      <a:pt x="10910" y="614"/>
                    </a:cubicBezTo>
                    <a:cubicBezTo>
                      <a:pt x="11464" y="614"/>
                      <a:pt x="12050" y="477"/>
                      <a:pt x="12455" y="203"/>
                    </a:cubicBezTo>
                    <a:cubicBezTo>
                      <a:pt x="12758" y="477"/>
                      <a:pt x="13294" y="614"/>
                      <a:pt x="13849" y="614"/>
                    </a:cubicBezTo>
                    <a:cubicBezTo>
                      <a:pt x="14404" y="614"/>
                      <a:pt x="14979" y="477"/>
                      <a:pt x="15360" y="203"/>
                    </a:cubicBezTo>
                    <a:cubicBezTo>
                      <a:pt x="15687" y="477"/>
                      <a:pt x="16235" y="614"/>
                      <a:pt x="16789" y="614"/>
                    </a:cubicBezTo>
                    <a:cubicBezTo>
                      <a:pt x="17342" y="614"/>
                      <a:pt x="17902" y="477"/>
                      <a:pt x="18253" y="203"/>
                    </a:cubicBezTo>
                    <a:cubicBezTo>
                      <a:pt x="18610" y="477"/>
                      <a:pt x="19170" y="620"/>
                      <a:pt x="19718" y="620"/>
                    </a:cubicBezTo>
                    <a:cubicBezTo>
                      <a:pt x="20277" y="620"/>
                      <a:pt x="20825" y="477"/>
                      <a:pt x="21146" y="203"/>
                    </a:cubicBezTo>
                    <a:cubicBezTo>
                      <a:pt x="21527" y="477"/>
                      <a:pt x="22102" y="614"/>
                      <a:pt x="22657" y="614"/>
                    </a:cubicBezTo>
                    <a:cubicBezTo>
                      <a:pt x="23212" y="614"/>
                      <a:pt x="23748" y="477"/>
                      <a:pt x="24051" y="203"/>
                    </a:cubicBezTo>
                    <a:cubicBezTo>
                      <a:pt x="24456" y="477"/>
                      <a:pt x="25043" y="614"/>
                      <a:pt x="25596" y="614"/>
                    </a:cubicBezTo>
                    <a:cubicBezTo>
                      <a:pt x="26150" y="614"/>
                      <a:pt x="26671" y="477"/>
                      <a:pt x="26945" y="203"/>
                    </a:cubicBezTo>
                    <a:cubicBezTo>
                      <a:pt x="27379" y="477"/>
                      <a:pt x="27978" y="614"/>
                      <a:pt x="28530" y="614"/>
                    </a:cubicBezTo>
                    <a:cubicBezTo>
                      <a:pt x="29082" y="614"/>
                      <a:pt x="29588" y="477"/>
                      <a:pt x="29838" y="203"/>
                    </a:cubicBezTo>
                    <a:cubicBezTo>
                      <a:pt x="30302" y="477"/>
                      <a:pt x="30915" y="614"/>
                      <a:pt x="31469" y="614"/>
                    </a:cubicBezTo>
                    <a:cubicBezTo>
                      <a:pt x="32023" y="614"/>
                      <a:pt x="32517" y="477"/>
                      <a:pt x="32743" y="203"/>
                    </a:cubicBezTo>
                    <a:cubicBezTo>
                      <a:pt x="33208" y="465"/>
                      <a:pt x="33847" y="613"/>
                      <a:pt x="34421" y="613"/>
                    </a:cubicBezTo>
                    <a:cubicBezTo>
                      <a:pt x="34656" y="613"/>
                      <a:pt x="34880" y="588"/>
                      <a:pt x="35077" y="537"/>
                    </a:cubicBezTo>
                    <a:cubicBezTo>
                      <a:pt x="35339" y="465"/>
                      <a:pt x="35529" y="346"/>
                      <a:pt x="35636" y="203"/>
                    </a:cubicBezTo>
                    <a:cubicBezTo>
                      <a:pt x="35874" y="334"/>
                      <a:pt x="36148" y="429"/>
                      <a:pt x="36434" y="501"/>
                    </a:cubicBezTo>
                    <a:lnTo>
                      <a:pt x="36470" y="358"/>
                    </a:lnTo>
                    <a:cubicBezTo>
                      <a:pt x="36172" y="287"/>
                      <a:pt x="35886" y="179"/>
                      <a:pt x="35648" y="36"/>
                    </a:cubicBezTo>
                    <a:lnTo>
                      <a:pt x="35589" y="1"/>
                    </a:lnTo>
                    <a:lnTo>
                      <a:pt x="35553" y="72"/>
                    </a:lnTo>
                    <a:cubicBezTo>
                      <a:pt x="35470" y="215"/>
                      <a:pt x="35291" y="322"/>
                      <a:pt x="35041" y="394"/>
                    </a:cubicBezTo>
                    <a:cubicBezTo>
                      <a:pt x="34853" y="444"/>
                      <a:pt x="34639" y="468"/>
                      <a:pt x="34415" y="468"/>
                    </a:cubicBezTo>
                    <a:cubicBezTo>
                      <a:pt x="33845" y="468"/>
                      <a:pt x="33208" y="313"/>
                      <a:pt x="32755" y="48"/>
                    </a:cubicBezTo>
                    <a:lnTo>
                      <a:pt x="32695" y="1"/>
                    </a:lnTo>
                    <a:lnTo>
                      <a:pt x="32660" y="72"/>
                    </a:lnTo>
                    <a:cubicBezTo>
                      <a:pt x="32484" y="336"/>
                      <a:pt x="32015" y="467"/>
                      <a:pt x="31480" y="467"/>
                    </a:cubicBezTo>
                    <a:cubicBezTo>
                      <a:pt x="30927" y="467"/>
                      <a:pt x="30303" y="327"/>
                      <a:pt x="29862" y="48"/>
                    </a:cubicBezTo>
                    <a:lnTo>
                      <a:pt x="29814" y="13"/>
                    </a:lnTo>
                    <a:lnTo>
                      <a:pt x="29766" y="60"/>
                    </a:lnTo>
                    <a:cubicBezTo>
                      <a:pt x="29560" y="331"/>
                      <a:pt x="29075" y="465"/>
                      <a:pt x="28538" y="465"/>
                    </a:cubicBezTo>
                    <a:cubicBezTo>
                      <a:pt x="27990" y="465"/>
                      <a:pt x="27390" y="325"/>
                      <a:pt x="26980" y="48"/>
                    </a:cubicBezTo>
                    <a:lnTo>
                      <a:pt x="26921" y="13"/>
                    </a:lnTo>
                    <a:lnTo>
                      <a:pt x="26873" y="60"/>
                    </a:lnTo>
                    <a:cubicBezTo>
                      <a:pt x="26644" y="331"/>
                      <a:pt x="26143" y="465"/>
                      <a:pt x="25605" y="465"/>
                    </a:cubicBezTo>
                    <a:cubicBezTo>
                      <a:pt x="25055" y="465"/>
                      <a:pt x="24466" y="325"/>
                      <a:pt x="24087" y="48"/>
                    </a:cubicBezTo>
                    <a:lnTo>
                      <a:pt x="24028" y="13"/>
                    </a:lnTo>
                    <a:lnTo>
                      <a:pt x="23992" y="60"/>
                    </a:lnTo>
                    <a:cubicBezTo>
                      <a:pt x="23727" y="331"/>
                      <a:pt x="23212" y="465"/>
                      <a:pt x="22673" y="465"/>
                    </a:cubicBezTo>
                    <a:cubicBezTo>
                      <a:pt x="22123" y="465"/>
                      <a:pt x="21549" y="325"/>
                      <a:pt x="21194" y="48"/>
                    </a:cubicBezTo>
                    <a:lnTo>
                      <a:pt x="21146" y="13"/>
                    </a:lnTo>
                    <a:lnTo>
                      <a:pt x="21099" y="48"/>
                    </a:lnTo>
                    <a:cubicBezTo>
                      <a:pt x="20807" y="328"/>
                      <a:pt x="20268" y="468"/>
                      <a:pt x="19722" y="468"/>
                    </a:cubicBezTo>
                    <a:cubicBezTo>
                      <a:pt x="19176" y="468"/>
                      <a:pt x="18622" y="328"/>
                      <a:pt x="18301" y="48"/>
                    </a:cubicBezTo>
                    <a:lnTo>
                      <a:pt x="18253" y="13"/>
                    </a:lnTo>
                    <a:lnTo>
                      <a:pt x="18206" y="48"/>
                    </a:lnTo>
                    <a:cubicBezTo>
                      <a:pt x="17884" y="328"/>
                      <a:pt x="17330" y="468"/>
                      <a:pt x="16784" y="468"/>
                    </a:cubicBezTo>
                    <a:cubicBezTo>
                      <a:pt x="16238" y="468"/>
                      <a:pt x="15699" y="328"/>
                      <a:pt x="15408" y="48"/>
                    </a:cubicBezTo>
                    <a:lnTo>
                      <a:pt x="15360" y="13"/>
                    </a:lnTo>
                    <a:lnTo>
                      <a:pt x="15312" y="48"/>
                    </a:lnTo>
                    <a:cubicBezTo>
                      <a:pt x="14957" y="325"/>
                      <a:pt x="14383" y="465"/>
                      <a:pt x="13835" y="465"/>
                    </a:cubicBezTo>
                    <a:cubicBezTo>
                      <a:pt x="13298" y="465"/>
                      <a:pt x="12785" y="331"/>
                      <a:pt x="12526" y="60"/>
                    </a:cubicBezTo>
                    <a:lnTo>
                      <a:pt x="12479" y="13"/>
                    </a:lnTo>
                    <a:lnTo>
                      <a:pt x="12419" y="48"/>
                    </a:lnTo>
                    <a:cubicBezTo>
                      <a:pt x="12040" y="325"/>
                      <a:pt x="11451" y="465"/>
                      <a:pt x="10901" y="465"/>
                    </a:cubicBezTo>
                    <a:cubicBezTo>
                      <a:pt x="10363" y="465"/>
                      <a:pt x="9863" y="331"/>
                      <a:pt x="9633" y="60"/>
                    </a:cubicBezTo>
                    <a:lnTo>
                      <a:pt x="9585" y="13"/>
                    </a:lnTo>
                    <a:lnTo>
                      <a:pt x="9526" y="48"/>
                    </a:lnTo>
                    <a:cubicBezTo>
                      <a:pt x="9117" y="325"/>
                      <a:pt x="8516" y="465"/>
                      <a:pt x="7968" y="465"/>
                    </a:cubicBezTo>
                    <a:cubicBezTo>
                      <a:pt x="7432" y="465"/>
                      <a:pt x="6946" y="331"/>
                      <a:pt x="6740" y="60"/>
                    </a:cubicBezTo>
                    <a:lnTo>
                      <a:pt x="6692" y="13"/>
                    </a:lnTo>
                    <a:lnTo>
                      <a:pt x="6645" y="48"/>
                    </a:lnTo>
                    <a:cubicBezTo>
                      <a:pt x="6205" y="325"/>
                      <a:pt x="5586" y="465"/>
                      <a:pt x="5036" y="465"/>
                    </a:cubicBezTo>
                    <a:cubicBezTo>
                      <a:pt x="4497" y="465"/>
                      <a:pt x="4023" y="331"/>
                      <a:pt x="3847" y="60"/>
                    </a:cubicBezTo>
                    <a:lnTo>
                      <a:pt x="3811" y="1"/>
                    </a:lnTo>
                    <a:lnTo>
                      <a:pt x="3751" y="48"/>
                    </a:lnTo>
                    <a:cubicBezTo>
                      <a:pt x="3298" y="313"/>
                      <a:pt x="2661" y="468"/>
                      <a:pt x="2091" y="468"/>
                    </a:cubicBezTo>
                    <a:cubicBezTo>
                      <a:pt x="1867" y="468"/>
                      <a:pt x="1653" y="444"/>
                      <a:pt x="1465" y="394"/>
                    </a:cubicBezTo>
                    <a:cubicBezTo>
                      <a:pt x="1215" y="322"/>
                      <a:pt x="1037" y="215"/>
                      <a:pt x="953" y="72"/>
                    </a:cubicBezTo>
                    <a:lnTo>
                      <a:pt x="9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8" name="Google Shape;13748;p35"/>
              <p:cNvSpPr/>
              <p:nvPr/>
            </p:nvSpPr>
            <p:spPr>
              <a:xfrm>
                <a:off x="7398745" y="2564468"/>
                <a:ext cx="2678285" cy="43513"/>
              </a:xfrm>
              <a:custGeom>
                <a:avLst/>
                <a:gdLst/>
                <a:ahLst/>
                <a:cxnLst/>
                <a:rect l="l" t="t" r="r" b="b"/>
                <a:pathLst>
                  <a:path w="33053" h="537" extrusionOk="0">
                    <a:moveTo>
                      <a:pt x="810" y="1"/>
                    </a:moveTo>
                    <a:lnTo>
                      <a:pt x="750" y="36"/>
                    </a:lnTo>
                    <a:cubicBezTo>
                      <a:pt x="536" y="155"/>
                      <a:pt x="274" y="239"/>
                      <a:pt x="0" y="298"/>
                    </a:cubicBezTo>
                    <a:lnTo>
                      <a:pt x="24" y="441"/>
                    </a:lnTo>
                    <a:cubicBezTo>
                      <a:pt x="298" y="393"/>
                      <a:pt x="548" y="310"/>
                      <a:pt x="762" y="203"/>
                    </a:cubicBezTo>
                    <a:cubicBezTo>
                      <a:pt x="963" y="422"/>
                      <a:pt x="1402" y="532"/>
                      <a:pt x="1898" y="532"/>
                    </a:cubicBezTo>
                    <a:cubicBezTo>
                      <a:pt x="2401" y="532"/>
                      <a:pt x="2962" y="419"/>
                      <a:pt x="3394" y="191"/>
                    </a:cubicBezTo>
                    <a:cubicBezTo>
                      <a:pt x="3614" y="417"/>
                      <a:pt x="4069" y="530"/>
                      <a:pt x="4571" y="530"/>
                    </a:cubicBezTo>
                    <a:cubicBezTo>
                      <a:pt x="5072" y="530"/>
                      <a:pt x="5620" y="417"/>
                      <a:pt x="6025" y="191"/>
                    </a:cubicBezTo>
                    <a:cubicBezTo>
                      <a:pt x="6263" y="417"/>
                      <a:pt x="6727" y="530"/>
                      <a:pt x="7229" y="530"/>
                    </a:cubicBezTo>
                    <a:cubicBezTo>
                      <a:pt x="7730" y="530"/>
                      <a:pt x="8269" y="417"/>
                      <a:pt x="8656" y="191"/>
                    </a:cubicBezTo>
                    <a:cubicBezTo>
                      <a:pt x="8912" y="417"/>
                      <a:pt x="9388" y="530"/>
                      <a:pt x="9891" y="530"/>
                    </a:cubicBezTo>
                    <a:cubicBezTo>
                      <a:pt x="10395" y="530"/>
                      <a:pt x="10924" y="417"/>
                      <a:pt x="11287" y="191"/>
                    </a:cubicBezTo>
                    <a:cubicBezTo>
                      <a:pt x="11561" y="417"/>
                      <a:pt x="12046" y="530"/>
                      <a:pt x="12548" y="530"/>
                    </a:cubicBezTo>
                    <a:cubicBezTo>
                      <a:pt x="13050" y="530"/>
                      <a:pt x="13568" y="417"/>
                      <a:pt x="13907" y="191"/>
                    </a:cubicBezTo>
                    <a:cubicBezTo>
                      <a:pt x="14210" y="417"/>
                      <a:pt x="14708" y="530"/>
                      <a:pt x="15209" y="530"/>
                    </a:cubicBezTo>
                    <a:cubicBezTo>
                      <a:pt x="15711" y="530"/>
                      <a:pt x="16217" y="417"/>
                      <a:pt x="16538" y="191"/>
                    </a:cubicBezTo>
                    <a:cubicBezTo>
                      <a:pt x="16860" y="417"/>
                      <a:pt x="17372" y="536"/>
                      <a:pt x="17872" y="536"/>
                    </a:cubicBezTo>
                    <a:cubicBezTo>
                      <a:pt x="18372" y="536"/>
                      <a:pt x="18872" y="417"/>
                      <a:pt x="19169" y="191"/>
                    </a:cubicBezTo>
                    <a:cubicBezTo>
                      <a:pt x="19509" y="417"/>
                      <a:pt x="20027" y="530"/>
                      <a:pt x="20530" y="530"/>
                    </a:cubicBezTo>
                    <a:cubicBezTo>
                      <a:pt x="21033" y="530"/>
                      <a:pt x="21521" y="417"/>
                      <a:pt x="21801" y="191"/>
                    </a:cubicBezTo>
                    <a:cubicBezTo>
                      <a:pt x="22164" y="417"/>
                      <a:pt x="22691" y="530"/>
                      <a:pt x="23191" y="530"/>
                    </a:cubicBezTo>
                    <a:cubicBezTo>
                      <a:pt x="23691" y="530"/>
                      <a:pt x="24164" y="417"/>
                      <a:pt x="24420" y="191"/>
                    </a:cubicBezTo>
                    <a:cubicBezTo>
                      <a:pt x="24807" y="417"/>
                      <a:pt x="25346" y="530"/>
                      <a:pt x="25847" y="530"/>
                    </a:cubicBezTo>
                    <a:cubicBezTo>
                      <a:pt x="26349" y="530"/>
                      <a:pt x="26813" y="417"/>
                      <a:pt x="27051" y="191"/>
                    </a:cubicBezTo>
                    <a:cubicBezTo>
                      <a:pt x="27456" y="417"/>
                      <a:pt x="28004" y="530"/>
                      <a:pt x="28505" y="530"/>
                    </a:cubicBezTo>
                    <a:cubicBezTo>
                      <a:pt x="29007" y="530"/>
                      <a:pt x="29462" y="417"/>
                      <a:pt x="29683" y="191"/>
                    </a:cubicBezTo>
                    <a:cubicBezTo>
                      <a:pt x="30114" y="419"/>
                      <a:pt x="30675" y="532"/>
                      <a:pt x="31178" y="532"/>
                    </a:cubicBezTo>
                    <a:cubicBezTo>
                      <a:pt x="31674" y="532"/>
                      <a:pt x="32113" y="422"/>
                      <a:pt x="32314" y="203"/>
                    </a:cubicBezTo>
                    <a:cubicBezTo>
                      <a:pt x="32516" y="298"/>
                      <a:pt x="32766" y="382"/>
                      <a:pt x="33016" y="441"/>
                    </a:cubicBezTo>
                    <a:lnTo>
                      <a:pt x="33052" y="286"/>
                    </a:lnTo>
                    <a:cubicBezTo>
                      <a:pt x="32778" y="239"/>
                      <a:pt x="32528" y="143"/>
                      <a:pt x="32326" y="36"/>
                    </a:cubicBezTo>
                    <a:lnTo>
                      <a:pt x="32266" y="1"/>
                    </a:lnTo>
                    <a:lnTo>
                      <a:pt x="32231" y="60"/>
                    </a:lnTo>
                    <a:cubicBezTo>
                      <a:pt x="32086" y="274"/>
                      <a:pt x="31670" y="379"/>
                      <a:pt x="31192" y="379"/>
                    </a:cubicBezTo>
                    <a:cubicBezTo>
                      <a:pt x="30686" y="379"/>
                      <a:pt x="30110" y="263"/>
                      <a:pt x="29706" y="36"/>
                    </a:cubicBezTo>
                    <a:lnTo>
                      <a:pt x="29647" y="12"/>
                    </a:lnTo>
                    <a:lnTo>
                      <a:pt x="29611" y="60"/>
                    </a:lnTo>
                    <a:cubicBezTo>
                      <a:pt x="29442" y="276"/>
                      <a:pt x="29016" y="383"/>
                      <a:pt x="28533" y="383"/>
                    </a:cubicBezTo>
                    <a:cubicBezTo>
                      <a:pt x="28032" y="383"/>
                      <a:pt x="27470" y="267"/>
                      <a:pt x="27075" y="36"/>
                    </a:cubicBezTo>
                    <a:lnTo>
                      <a:pt x="27028" y="12"/>
                    </a:lnTo>
                    <a:lnTo>
                      <a:pt x="26980" y="48"/>
                    </a:lnTo>
                    <a:cubicBezTo>
                      <a:pt x="26786" y="271"/>
                      <a:pt x="26343" y="382"/>
                      <a:pt x="25858" y="382"/>
                    </a:cubicBezTo>
                    <a:cubicBezTo>
                      <a:pt x="25360" y="382"/>
                      <a:pt x="24818" y="265"/>
                      <a:pt x="24456" y="36"/>
                    </a:cubicBezTo>
                    <a:lnTo>
                      <a:pt x="24408" y="12"/>
                    </a:lnTo>
                    <a:lnTo>
                      <a:pt x="24361" y="48"/>
                    </a:lnTo>
                    <a:cubicBezTo>
                      <a:pt x="24143" y="271"/>
                      <a:pt x="23688" y="382"/>
                      <a:pt x="23203" y="382"/>
                    </a:cubicBezTo>
                    <a:cubicBezTo>
                      <a:pt x="22704" y="382"/>
                      <a:pt x="22174" y="265"/>
                      <a:pt x="21836" y="36"/>
                    </a:cubicBezTo>
                    <a:lnTo>
                      <a:pt x="21777" y="12"/>
                    </a:lnTo>
                    <a:lnTo>
                      <a:pt x="21741" y="48"/>
                    </a:lnTo>
                    <a:cubicBezTo>
                      <a:pt x="21497" y="274"/>
                      <a:pt x="21021" y="388"/>
                      <a:pt x="20527" y="388"/>
                    </a:cubicBezTo>
                    <a:cubicBezTo>
                      <a:pt x="20033" y="388"/>
                      <a:pt x="19521" y="274"/>
                      <a:pt x="19205" y="48"/>
                    </a:cubicBezTo>
                    <a:lnTo>
                      <a:pt x="19158" y="12"/>
                    </a:lnTo>
                    <a:lnTo>
                      <a:pt x="19122" y="48"/>
                    </a:lnTo>
                    <a:cubicBezTo>
                      <a:pt x="18854" y="274"/>
                      <a:pt x="18366" y="388"/>
                      <a:pt x="17872" y="388"/>
                    </a:cubicBezTo>
                    <a:cubicBezTo>
                      <a:pt x="17378" y="388"/>
                      <a:pt x="16877" y="274"/>
                      <a:pt x="16586" y="48"/>
                    </a:cubicBezTo>
                    <a:lnTo>
                      <a:pt x="16538" y="12"/>
                    </a:lnTo>
                    <a:lnTo>
                      <a:pt x="16491" y="48"/>
                    </a:lnTo>
                    <a:cubicBezTo>
                      <a:pt x="16205" y="274"/>
                      <a:pt x="15705" y="388"/>
                      <a:pt x="15211" y="388"/>
                    </a:cubicBezTo>
                    <a:cubicBezTo>
                      <a:pt x="14716" y="388"/>
                      <a:pt x="14228" y="274"/>
                      <a:pt x="13966" y="48"/>
                    </a:cubicBezTo>
                    <a:lnTo>
                      <a:pt x="13919" y="12"/>
                    </a:lnTo>
                    <a:lnTo>
                      <a:pt x="13871" y="48"/>
                    </a:lnTo>
                    <a:cubicBezTo>
                      <a:pt x="13556" y="274"/>
                      <a:pt x="13044" y="388"/>
                      <a:pt x="12550" y="388"/>
                    </a:cubicBezTo>
                    <a:cubicBezTo>
                      <a:pt x="12055" y="388"/>
                      <a:pt x="11579" y="274"/>
                      <a:pt x="11335" y="48"/>
                    </a:cubicBezTo>
                    <a:lnTo>
                      <a:pt x="11299" y="12"/>
                    </a:lnTo>
                    <a:lnTo>
                      <a:pt x="11252" y="36"/>
                    </a:lnTo>
                    <a:cubicBezTo>
                      <a:pt x="10908" y="265"/>
                      <a:pt x="10375" y="382"/>
                      <a:pt x="9875" y="382"/>
                    </a:cubicBezTo>
                    <a:cubicBezTo>
                      <a:pt x="9388" y="382"/>
                      <a:pt x="8933" y="271"/>
                      <a:pt x="8716" y="48"/>
                    </a:cubicBezTo>
                    <a:lnTo>
                      <a:pt x="8680" y="12"/>
                    </a:lnTo>
                    <a:lnTo>
                      <a:pt x="8620" y="36"/>
                    </a:lnTo>
                    <a:cubicBezTo>
                      <a:pt x="8259" y="265"/>
                      <a:pt x="7716" y="382"/>
                      <a:pt x="7218" y="382"/>
                    </a:cubicBezTo>
                    <a:cubicBezTo>
                      <a:pt x="6733" y="382"/>
                      <a:pt x="6290" y="271"/>
                      <a:pt x="6096" y="48"/>
                    </a:cubicBezTo>
                    <a:lnTo>
                      <a:pt x="6049" y="12"/>
                    </a:lnTo>
                    <a:lnTo>
                      <a:pt x="6001" y="36"/>
                    </a:lnTo>
                    <a:cubicBezTo>
                      <a:pt x="5612" y="267"/>
                      <a:pt x="5054" y="383"/>
                      <a:pt x="4553" y="383"/>
                    </a:cubicBezTo>
                    <a:cubicBezTo>
                      <a:pt x="4073" y="383"/>
                      <a:pt x="3646" y="276"/>
                      <a:pt x="3477" y="60"/>
                    </a:cubicBezTo>
                    <a:lnTo>
                      <a:pt x="3429" y="12"/>
                    </a:lnTo>
                    <a:lnTo>
                      <a:pt x="3382" y="36"/>
                    </a:lnTo>
                    <a:cubicBezTo>
                      <a:pt x="2972" y="263"/>
                      <a:pt x="2393" y="379"/>
                      <a:pt x="1886" y="379"/>
                    </a:cubicBezTo>
                    <a:cubicBezTo>
                      <a:pt x="1406" y="379"/>
                      <a:pt x="990" y="274"/>
                      <a:pt x="846" y="60"/>
                    </a:cubicBezTo>
                    <a:lnTo>
                      <a:pt x="8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9" name="Google Shape;13749;p35"/>
              <p:cNvSpPr/>
              <p:nvPr/>
            </p:nvSpPr>
            <p:spPr>
              <a:xfrm>
                <a:off x="7458545" y="2471851"/>
                <a:ext cx="2558603" cy="40596"/>
              </a:xfrm>
              <a:custGeom>
                <a:avLst/>
                <a:gdLst/>
                <a:ahLst/>
                <a:cxnLst/>
                <a:rect l="l" t="t" r="r" b="b"/>
                <a:pathLst>
                  <a:path w="31576" h="501" extrusionOk="0">
                    <a:moveTo>
                      <a:pt x="774" y="1"/>
                    </a:moveTo>
                    <a:lnTo>
                      <a:pt x="715" y="36"/>
                    </a:lnTo>
                    <a:cubicBezTo>
                      <a:pt x="513" y="132"/>
                      <a:pt x="262" y="215"/>
                      <a:pt x="1" y="274"/>
                    </a:cubicBezTo>
                    <a:lnTo>
                      <a:pt x="24" y="417"/>
                    </a:lnTo>
                    <a:cubicBezTo>
                      <a:pt x="286" y="370"/>
                      <a:pt x="524" y="286"/>
                      <a:pt x="727" y="191"/>
                    </a:cubicBezTo>
                    <a:cubicBezTo>
                      <a:pt x="923" y="393"/>
                      <a:pt x="1352" y="495"/>
                      <a:pt x="1831" y="495"/>
                    </a:cubicBezTo>
                    <a:cubicBezTo>
                      <a:pt x="2310" y="495"/>
                      <a:pt x="2840" y="393"/>
                      <a:pt x="3239" y="191"/>
                    </a:cubicBezTo>
                    <a:cubicBezTo>
                      <a:pt x="3453" y="393"/>
                      <a:pt x="3891" y="495"/>
                      <a:pt x="4370" y="495"/>
                    </a:cubicBezTo>
                    <a:cubicBezTo>
                      <a:pt x="4849" y="495"/>
                      <a:pt x="5370" y="393"/>
                      <a:pt x="5751" y="191"/>
                    </a:cubicBezTo>
                    <a:cubicBezTo>
                      <a:pt x="5983" y="393"/>
                      <a:pt x="6430" y="495"/>
                      <a:pt x="6909" y="495"/>
                    </a:cubicBezTo>
                    <a:cubicBezTo>
                      <a:pt x="7388" y="495"/>
                      <a:pt x="7900" y="393"/>
                      <a:pt x="8263" y="191"/>
                    </a:cubicBezTo>
                    <a:cubicBezTo>
                      <a:pt x="8514" y="393"/>
                      <a:pt x="8969" y="495"/>
                      <a:pt x="9448" y="495"/>
                    </a:cubicBezTo>
                    <a:cubicBezTo>
                      <a:pt x="9927" y="495"/>
                      <a:pt x="10430" y="393"/>
                      <a:pt x="10776" y="191"/>
                    </a:cubicBezTo>
                    <a:cubicBezTo>
                      <a:pt x="11044" y="393"/>
                      <a:pt x="11511" y="495"/>
                      <a:pt x="11992" y="495"/>
                    </a:cubicBezTo>
                    <a:cubicBezTo>
                      <a:pt x="12472" y="495"/>
                      <a:pt x="12966" y="393"/>
                      <a:pt x="13288" y="191"/>
                    </a:cubicBezTo>
                    <a:cubicBezTo>
                      <a:pt x="13574" y="393"/>
                      <a:pt x="14050" y="501"/>
                      <a:pt x="14538" y="501"/>
                    </a:cubicBezTo>
                    <a:cubicBezTo>
                      <a:pt x="15014" y="501"/>
                      <a:pt x="15491" y="393"/>
                      <a:pt x="15800" y="191"/>
                    </a:cubicBezTo>
                    <a:cubicBezTo>
                      <a:pt x="16110" y="393"/>
                      <a:pt x="16595" y="495"/>
                      <a:pt x="17074" y="495"/>
                    </a:cubicBezTo>
                    <a:cubicBezTo>
                      <a:pt x="17553" y="495"/>
                      <a:pt x="18027" y="393"/>
                      <a:pt x="18312" y="191"/>
                    </a:cubicBezTo>
                    <a:cubicBezTo>
                      <a:pt x="18640" y="393"/>
                      <a:pt x="19134" y="495"/>
                      <a:pt x="19613" y="495"/>
                    </a:cubicBezTo>
                    <a:cubicBezTo>
                      <a:pt x="20092" y="495"/>
                      <a:pt x="20557" y="393"/>
                      <a:pt x="20825" y="191"/>
                    </a:cubicBezTo>
                    <a:cubicBezTo>
                      <a:pt x="21170" y="393"/>
                      <a:pt x="21673" y="495"/>
                      <a:pt x="22152" y="495"/>
                    </a:cubicBezTo>
                    <a:cubicBezTo>
                      <a:pt x="22631" y="495"/>
                      <a:pt x="23087" y="393"/>
                      <a:pt x="23337" y="191"/>
                    </a:cubicBezTo>
                    <a:cubicBezTo>
                      <a:pt x="23700" y="393"/>
                      <a:pt x="24212" y="495"/>
                      <a:pt x="24691" y="495"/>
                    </a:cubicBezTo>
                    <a:cubicBezTo>
                      <a:pt x="25170" y="495"/>
                      <a:pt x="25617" y="393"/>
                      <a:pt x="25849" y="191"/>
                    </a:cubicBezTo>
                    <a:cubicBezTo>
                      <a:pt x="26236" y="393"/>
                      <a:pt x="26757" y="495"/>
                      <a:pt x="27235" y="495"/>
                    </a:cubicBezTo>
                    <a:cubicBezTo>
                      <a:pt x="27712" y="495"/>
                      <a:pt x="28147" y="393"/>
                      <a:pt x="28361" y="191"/>
                    </a:cubicBezTo>
                    <a:cubicBezTo>
                      <a:pt x="28766" y="393"/>
                      <a:pt x="29296" y="495"/>
                      <a:pt x="29774" y="495"/>
                    </a:cubicBezTo>
                    <a:cubicBezTo>
                      <a:pt x="30251" y="495"/>
                      <a:pt x="30677" y="393"/>
                      <a:pt x="30873" y="191"/>
                    </a:cubicBezTo>
                    <a:cubicBezTo>
                      <a:pt x="31076" y="286"/>
                      <a:pt x="31302" y="358"/>
                      <a:pt x="31552" y="405"/>
                    </a:cubicBezTo>
                    <a:lnTo>
                      <a:pt x="31576" y="263"/>
                    </a:lnTo>
                    <a:cubicBezTo>
                      <a:pt x="31326" y="215"/>
                      <a:pt x="31088" y="132"/>
                      <a:pt x="30885" y="36"/>
                    </a:cubicBezTo>
                    <a:lnTo>
                      <a:pt x="30838" y="1"/>
                    </a:lnTo>
                    <a:lnTo>
                      <a:pt x="30802" y="60"/>
                    </a:lnTo>
                    <a:cubicBezTo>
                      <a:pt x="30657" y="252"/>
                      <a:pt x="30258" y="347"/>
                      <a:pt x="29799" y="347"/>
                    </a:cubicBezTo>
                    <a:cubicBezTo>
                      <a:pt x="29320" y="347"/>
                      <a:pt x="28775" y="243"/>
                      <a:pt x="28385" y="36"/>
                    </a:cubicBezTo>
                    <a:lnTo>
                      <a:pt x="28326" y="1"/>
                    </a:lnTo>
                    <a:lnTo>
                      <a:pt x="28290" y="48"/>
                    </a:lnTo>
                    <a:cubicBezTo>
                      <a:pt x="28124" y="249"/>
                      <a:pt x="27707" y="350"/>
                      <a:pt x="27239" y="350"/>
                    </a:cubicBezTo>
                    <a:cubicBezTo>
                      <a:pt x="26764" y="350"/>
                      <a:pt x="26239" y="246"/>
                      <a:pt x="25873" y="36"/>
                    </a:cubicBezTo>
                    <a:lnTo>
                      <a:pt x="25825" y="1"/>
                    </a:lnTo>
                    <a:lnTo>
                      <a:pt x="25789" y="48"/>
                    </a:lnTo>
                    <a:cubicBezTo>
                      <a:pt x="25600" y="249"/>
                      <a:pt x="25171" y="350"/>
                      <a:pt x="24703" y="350"/>
                    </a:cubicBezTo>
                    <a:cubicBezTo>
                      <a:pt x="24228" y="350"/>
                      <a:pt x="23714" y="246"/>
                      <a:pt x="23373" y="36"/>
                    </a:cubicBezTo>
                    <a:lnTo>
                      <a:pt x="23325" y="1"/>
                    </a:lnTo>
                    <a:lnTo>
                      <a:pt x="23277" y="48"/>
                    </a:lnTo>
                    <a:cubicBezTo>
                      <a:pt x="23064" y="249"/>
                      <a:pt x="22626" y="350"/>
                      <a:pt x="22159" y="350"/>
                    </a:cubicBezTo>
                    <a:cubicBezTo>
                      <a:pt x="21686" y="350"/>
                      <a:pt x="21184" y="246"/>
                      <a:pt x="20860" y="36"/>
                    </a:cubicBezTo>
                    <a:lnTo>
                      <a:pt x="20813" y="1"/>
                    </a:lnTo>
                    <a:lnTo>
                      <a:pt x="20777" y="48"/>
                    </a:lnTo>
                    <a:cubicBezTo>
                      <a:pt x="20541" y="249"/>
                      <a:pt x="20087" y="350"/>
                      <a:pt x="19619" y="350"/>
                    </a:cubicBezTo>
                    <a:cubicBezTo>
                      <a:pt x="19144" y="350"/>
                      <a:pt x="18654" y="246"/>
                      <a:pt x="18360" y="36"/>
                    </a:cubicBezTo>
                    <a:lnTo>
                      <a:pt x="18312" y="1"/>
                    </a:lnTo>
                    <a:lnTo>
                      <a:pt x="18265" y="36"/>
                    </a:lnTo>
                    <a:cubicBezTo>
                      <a:pt x="18009" y="245"/>
                      <a:pt x="17541" y="349"/>
                      <a:pt x="17070" y="349"/>
                    </a:cubicBezTo>
                    <a:cubicBezTo>
                      <a:pt x="16598" y="349"/>
                      <a:pt x="16122" y="245"/>
                      <a:pt x="15848" y="36"/>
                    </a:cubicBezTo>
                    <a:lnTo>
                      <a:pt x="15800" y="1"/>
                    </a:lnTo>
                    <a:lnTo>
                      <a:pt x="15753" y="36"/>
                    </a:lnTo>
                    <a:cubicBezTo>
                      <a:pt x="15479" y="245"/>
                      <a:pt x="15002" y="349"/>
                      <a:pt x="14531" y="349"/>
                    </a:cubicBezTo>
                    <a:cubicBezTo>
                      <a:pt x="14059" y="349"/>
                      <a:pt x="13592" y="245"/>
                      <a:pt x="13336" y="36"/>
                    </a:cubicBezTo>
                    <a:lnTo>
                      <a:pt x="13300" y="1"/>
                    </a:lnTo>
                    <a:lnTo>
                      <a:pt x="13252" y="36"/>
                    </a:lnTo>
                    <a:cubicBezTo>
                      <a:pt x="12952" y="246"/>
                      <a:pt x="12459" y="350"/>
                      <a:pt x="11984" y="350"/>
                    </a:cubicBezTo>
                    <a:cubicBezTo>
                      <a:pt x="11516" y="350"/>
                      <a:pt x="11066" y="249"/>
                      <a:pt x="10835" y="48"/>
                    </a:cubicBezTo>
                    <a:lnTo>
                      <a:pt x="10788" y="1"/>
                    </a:lnTo>
                    <a:lnTo>
                      <a:pt x="10740" y="36"/>
                    </a:lnTo>
                    <a:cubicBezTo>
                      <a:pt x="10422" y="246"/>
                      <a:pt x="9920" y="350"/>
                      <a:pt x="9445" y="350"/>
                    </a:cubicBezTo>
                    <a:cubicBezTo>
                      <a:pt x="8977" y="350"/>
                      <a:pt x="8536" y="249"/>
                      <a:pt x="8323" y="48"/>
                    </a:cubicBezTo>
                    <a:lnTo>
                      <a:pt x="8287" y="1"/>
                    </a:lnTo>
                    <a:lnTo>
                      <a:pt x="8240" y="36"/>
                    </a:lnTo>
                    <a:cubicBezTo>
                      <a:pt x="7898" y="246"/>
                      <a:pt x="7384" y="350"/>
                      <a:pt x="6909" y="350"/>
                    </a:cubicBezTo>
                    <a:cubicBezTo>
                      <a:pt x="6441" y="350"/>
                      <a:pt x="6012" y="249"/>
                      <a:pt x="5823" y="48"/>
                    </a:cubicBezTo>
                    <a:lnTo>
                      <a:pt x="5775" y="1"/>
                    </a:lnTo>
                    <a:lnTo>
                      <a:pt x="5727" y="36"/>
                    </a:lnTo>
                    <a:cubicBezTo>
                      <a:pt x="5368" y="246"/>
                      <a:pt x="4845" y="350"/>
                      <a:pt x="4370" y="350"/>
                    </a:cubicBezTo>
                    <a:cubicBezTo>
                      <a:pt x="3903" y="350"/>
                      <a:pt x="3482" y="249"/>
                      <a:pt x="3310" y="48"/>
                    </a:cubicBezTo>
                    <a:lnTo>
                      <a:pt x="3275" y="1"/>
                    </a:lnTo>
                    <a:lnTo>
                      <a:pt x="3227" y="36"/>
                    </a:lnTo>
                    <a:cubicBezTo>
                      <a:pt x="2844" y="243"/>
                      <a:pt x="2295" y="347"/>
                      <a:pt x="1813" y="347"/>
                    </a:cubicBezTo>
                    <a:cubicBezTo>
                      <a:pt x="1351" y="347"/>
                      <a:pt x="950" y="252"/>
                      <a:pt x="810" y="60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0" name="Google Shape;13750;p35"/>
              <p:cNvSpPr/>
              <p:nvPr/>
            </p:nvSpPr>
            <p:spPr>
              <a:xfrm>
                <a:off x="7153710" y="2332965"/>
                <a:ext cx="467948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871" extrusionOk="0">
                    <a:moveTo>
                      <a:pt x="5608" y="0"/>
                    </a:moveTo>
                    <a:cubicBezTo>
                      <a:pt x="5501" y="0"/>
                      <a:pt x="5394" y="48"/>
                      <a:pt x="5370" y="95"/>
                    </a:cubicBezTo>
                    <a:lnTo>
                      <a:pt x="72" y="8692"/>
                    </a:lnTo>
                    <a:cubicBezTo>
                      <a:pt x="0" y="8787"/>
                      <a:pt x="72" y="8870"/>
                      <a:pt x="214" y="8870"/>
                    </a:cubicBezTo>
                    <a:lnTo>
                      <a:pt x="226" y="8870"/>
                    </a:lnTo>
                    <a:cubicBezTo>
                      <a:pt x="369" y="8870"/>
                      <a:pt x="524" y="8787"/>
                      <a:pt x="584" y="8692"/>
                    </a:cubicBezTo>
                    <a:lnTo>
                      <a:pt x="5751" y="95"/>
                    </a:lnTo>
                    <a:cubicBezTo>
                      <a:pt x="5775" y="48"/>
                      <a:pt x="5715" y="0"/>
                      <a:pt x="56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1" name="Google Shape;13751;p35"/>
              <p:cNvSpPr/>
              <p:nvPr/>
            </p:nvSpPr>
            <p:spPr>
              <a:xfrm>
                <a:off x="7414141" y="2332965"/>
                <a:ext cx="396642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4895" h="8871" extrusionOk="0">
                    <a:moveTo>
                      <a:pt x="4716" y="0"/>
                    </a:moveTo>
                    <a:cubicBezTo>
                      <a:pt x="4609" y="0"/>
                      <a:pt x="4513" y="48"/>
                      <a:pt x="4478" y="95"/>
                    </a:cubicBezTo>
                    <a:lnTo>
                      <a:pt x="48" y="8692"/>
                    </a:lnTo>
                    <a:cubicBezTo>
                      <a:pt x="1" y="8787"/>
                      <a:pt x="72" y="8870"/>
                      <a:pt x="227" y="8870"/>
                    </a:cubicBezTo>
                    <a:cubicBezTo>
                      <a:pt x="370" y="8870"/>
                      <a:pt x="525" y="8787"/>
                      <a:pt x="572" y="8692"/>
                    </a:cubicBezTo>
                    <a:lnTo>
                      <a:pt x="4859" y="95"/>
                    </a:lnTo>
                    <a:cubicBezTo>
                      <a:pt x="4894" y="48"/>
                      <a:pt x="4823" y="0"/>
                      <a:pt x="4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2" name="Google Shape;13752;p35"/>
              <p:cNvSpPr/>
              <p:nvPr/>
            </p:nvSpPr>
            <p:spPr>
              <a:xfrm>
                <a:off x="7674652" y="2332965"/>
                <a:ext cx="324282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4002" h="8871" extrusionOk="0">
                    <a:moveTo>
                      <a:pt x="3822" y="0"/>
                    </a:moveTo>
                    <a:cubicBezTo>
                      <a:pt x="3727" y="0"/>
                      <a:pt x="3620" y="48"/>
                      <a:pt x="3596" y="95"/>
                    </a:cubicBezTo>
                    <a:lnTo>
                      <a:pt x="36" y="8692"/>
                    </a:lnTo>
                    <a:cubicBezTo>
                      <a:pt x="1" y="8787"/>
                      <a:pt x="84" y="8870"/>
                      <a:pt x="227" y="8870"/>
                    </a:cubicBezTo>
                    <a:cubicBezTo>
                      <a:pt x="370" y="8870"/>
                      <a:pt x="524" y="8787"/>
                      <a:pt x="560" y="8692"/>
                    </a:cubicBezTo>
                    <a:lnTo>
                      <a:pt x="3977" y="95"/>
                    </a:lnTo>
                    <a:cubicBezTo>
                      <a:pt x="4001" y="48"/>
                      <a:pt x="3930" y="0"/>
                      <a:pt x="38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3" name="Google Shape;13753;p35"/>
              <p:cNvSpPr/>
              <p:nvPr/>
            </p:nvSpPr>
            <p:spPr>
              <a:xfrm>
                <a:off x="7935164" y="2332965"/>
                <a:ext cx="251841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8871" extrusionOk="0">
                    <a:moveTo>
                      <a:pt x="2929" y="0"/>
                    </a:moveTo>
                    <a:cubicBezTo>
                      <a:pt x="2834" y="0"/>
                      <a:pt x="2727" y="48"/>
                      <a:pt x="2715" y="95"/>
                    </a:cubicBezTo>
                    <a:lnTo>
                      <a:pt x="24" y="8692"/>
                    </a:lnTo>
                    <a:cubicBezTo>
                      <a:pt x="0" y="8787"/>
                      <a:pt x="84" y="8870"/>
                      <a:pt x="226" y="8870"/>
                    </a:cubicBezTo>
                    <a:lnTo>
                      <a:pt x="238" y="8870"/>
                    </a:lnTo>
                    <a:cubicBezTo>
                      <a:pt x="381" y="8870"/>
                      <a:pt x="512" y="8787"/>
                      <a:pt x="548" y="8692"/>
                    </a:cubicBezTo>
                    <a:lnTo>
                      <a:pt x="3096" y="95"/>
                    </a:lnTo>
                    <a:cubicBezTo>
                      <a:pt x="3108" y="48"/>
                      <a:pt x="3036" y="0"/>
                      <a:pt x="29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4" name="Google Shape;13754;p35"/>
              <p:cNvSpPr/>
              <p:nvPr/>
            </p:nvSpPr>
            <p:spPr>
              <a:xfrm>
                <a:off x="8194703" y="2332965"/>
                <a:ext cx="181426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8871" extrusionOk="0">
                    <a:moveTo>
                      <a:pt x="2048" y="0"/>
                    </a:moveTo>
                    <a:cubicBezTo>
                      <a:pt x="1953" y="0"/>
                      <a:pt x="1857" y="48"/>
                      <a:pt x="1845" y="95"/>
                    </a:cubicBezTo>
                    <a:lnTo>
                      <a:pt x="24" y="8692"/>
                    </a:lnTo>
                    <a:cubicBezTo>
                      <a:pt x="0" y="8787"/>
                      <a:pt x="107" y="8870"/>
                      <a:pt x="250" y="8870"/>
                    </a:cubicBezTo>
                    <a:cubicBezTo>
                      <a:pt x="393" y="8870"/>
                      <a:pt x="524" y="8787"/>
                      <a:pt x="548" y="8692"/>
                    </a:cubicBezTo>
                    <a:lnTo>
                      <a:pt x="2226" y="95"/>
                    </a:lnTo>
                    <a:cubicBezTo>
                      <a:pt x="2238" y="48"/>
                      <a:pt x="2155" y="0"/>
                      <a:pt x="20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5" name="Google Shape;13755;p35"/>
              <p:cNvSpPr/>
              <p:nvPr/>
            </p:nvSpPr>
            <p:spPr>
              <a:xfrm>
                <a:off x="8455133" y="2332965"/>
                <a:ext cx="109147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8871" extrusionOk="0">
                    <a:moveTo>
                      <a:pt x="1156" y="0"/>
                    </a:moveTo>
                    <a:cubicBezTo>
                      <a:pt x="1060" y="0"/>
                      <a:pt x="965" y="48"/>
                      <a:pt x="965" y="95"/>
                    </a:cubicBezTo>
                    <a:lnTo>
                      <a:pt x="13" y="8692"/>
                    </a:lnTo>
                    <a:cubicBezTo>
                      <a:pt x="1" y="8787"/>
                      <a:pt x="108" y="8870"/>
                      <a:pt x="251" y="8870"/>
                    </a:cubicBezTo>
                    <a:cubicBezTo>
                      <a:pt x="394" y="8870"/>
                      <a:pt x="525" y="8787"/>
                      <a:pt x="536" y="8692"/>
                    </a:cubicBezTo>
                    <a:lnTo>
                      <a:pt x="1346" y="95"/>
                    </a:lnTo>
                    <a:cubicBezTo>
                      <a:pt x="1346" y="48"/>
                      <a:pt x="1263" y="0"/>
                      <a:pt x="1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6" name="Google Shape;13756;p35"/>
              <p:cNvSpPr/>
              <p:nvPr/>
            </p:nvSpPr>
            <p:spPr>
              <a:xfrm>
                <a:off x="8715644" y="2332965"/>
                <a:ext cx="42541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525" h="8871" extrusionOk="0">
                    <a:moveTo>
                      <a:pt x="262" y="0"/>
                    </a:moveTo>
                    <a:cubicBezTo>
                      <a:pt x="167" y="0"/>
                      <a:pt x="84" y="48"/>
                      <a:pt x="84" y="95"/>
                    </a:cubicBezTo>
                    <a:lnTo>
                      <a:pt x="0" y="8692"/>
                    </a:lnTo>
                    <a:cubicBezTo>
                      <a:pt x="0" y="8787"/>
                      <a:pt x="108" y="8870"/>
                      <a:pt x="250" y="8870"/>
                    </a:cubicBezTo>
                    <a:lnTo>
                      <a:pt x="262" y="8870"/>
                    </a:lnTo>
                    <a:cubicBezTo>
                      <a:pt x="405" y="8870"/>
                      <a:pt x="524" y="8787"/>
                      <a:pt x="512" y="8692"/>
                    </a:cubicBezTo>
                    <a:lnTo>
                      <a:pt x="465" y="95"/>
                    </a:lnTo>
                    <a:cubicBezTo>
                      <a:pt x="453" y="48"/>
                      <a:pt x="369" y="0"/>
                      <a:pt x="2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7" name="Google Shape;13757;p35"/>
              <p:cNvSpPr/>
              <p:nvPr/>
            </p:nvSpPr>
            <p:spPr>
              <a:xfrm>
                <a:off x="8910522" y="2332965"/>
                <a:ext cx="107203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0" y="95"/>
                    </a:cubicBezTo>
                    <a:lnTo>
                      <a:pt x="786" y="8692"/>
                    </a:lnTo>
                    <a:cubicBezTo>
                      <a:pt x="798" y="8787"/>
                      <a:pt x="929" y="8870"/>
                      <a:pt x="1072" y="8870"/>
                    </a:cubicBezTo>
                    <a:cubicBezTo>
                      <a:pt x="1215" y="8870"/>
                      <a:pt x="1322" y="8787"/>
                      <a:pt x="1310" y="8692"/>
                    </a:cubicBezTo>
                    <a:lnTo>
                      <a:pt x="381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8" name="Google Shape;13758;p35"/>
              <p:cNvSpPr/>
              <p:nvPr/>
            </p:nvSpPr>
            <p:spPr>
              <a:xfrm>
                <a:off x="9098673" y="2332965"/>
                <a:ext cx="179481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12" y="95"/>
                    </a:cubicBezTo>
                    <a:lnTo>
                      <a:pt x="1667" y="8692"/>
                    </a:lnTo>
                    <a:cubicBezTo>
                      <a:pt x="1691" y="8787"/>
                      <a:pt x="1822" y="8870"/>
                      <a:pt x="1965" y="8870"/>
                    </a:cubicBezTo>
                    <a:cubicBezTo>
                      <a:pt x="2119" y="8870"/>
                      <a:pt x="2215" y="8787"/>
                      <a:pt x="2191" y="8692"/>
                    </a:cubicBezTo>
                    <a:lnTo>
                      <a:pt x="393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9" name="Google Shape;13759;p35"/>
              <p:cNvSpPr/>
              <p:nvPr/>
            </p:nvSpPr>
            <p:spPr>
              <a:xfrm>
                <a:off x="9287716" y="2332965"/>
                <a:ext cx="250950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13" y="95"/>
                    </a:cubicBezTo>
                    <a:lnTo>
                      <a:pt x="2537" y="8692"/>
                    </a:lnTo>
                    <a:cubicBezTo>
                      <a:pt x="2573" y="8787"/>
                      <a:pt x="2704" y="8870"/>
                      <a:pt x="2846" y="8870"/>
                    </a:cubicBezTo>
                    <a:lnTo>
                      <a:pt x="2858" y="8870"/>
                    </a:lnTo>
                    <a:cubicBezTo>
                      <a:pt x="3001" y="8870"/>
                      <a:pt x="3096" y="8787"/>
                      <a:pt x="3061" y="8692"/>
                    </a:cubicBezTo>
                    <a:lnTo>
                      <a:pt x="394" y="95"/>
                    </a:lnTo>
                    <a:cubicBezTo>
                      <a:pt x="382" y="48"/>
                      <a:pt x="287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0" name="Google Shape;13760;p35"/>
              <p:cNvSpPr/>
              <p:nvPr/>
            </p:nvSpPr>
            <p:spPr>
              <a:xfrm>
                <a:off x="9475868" y="2332965"/>
                <a:ext cx="322337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24" y="95"/>
                    </a:cubicBezTo>
                    <a:lnTo>
                      <a:pt x="3418" y="8692"/>
                    </a:lnTo>
                    <a:cubicBezTo>
                      <a:pt x="3453" y="8787"/>
                      <a:pt x="3608" y="8870"/>
                      <a:pt x="3751" y="8870"/>
                    </a:cubicBezTo>
                    <a:cubicBezTo>
                      <a:pt x="3894" y="8870"/>
                      <a:pt x="3977" y="8787"/>
                      <a:pt x="3941" y="8692"/>
                    </a:cubicBezTo>
                    <a:lnTo>
                      <a:pt x="405" y="95"/>
                    </a:lnTo>
                    <a:cubicBezTo>
                      <a:pt x="382" y="48"/>
                      <a:pt x="286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1" name="Google Shape;13761;p35"/>
              <p:cNvSpPr/>
              <p:nvPr/>
            </p:nvSpPr>
            <p:spPr>
              <a:xfrm>
                <a:off x="7511620" y="2115886"/>
                <a:ext cx="2460233" cy="38651"/>
              </a:xfrm>
              <a:custGeom>
                <a:avLst/>
                <a:gdLst/>
                <a:ahLst/>
                <a:cxnLst/>
                <a:rect l="l" t="t" r="r" b="b"/>
                <a:pathLst>
                  <a:path w="30362" h="477" extrusionOk="0">
                    <a:moveTo>
                      <a:pt x="0" y="0"/>
                    </a:moveTo>
                    <a:lnTo>
                      <a:pt x="0" y="476"/>
                    </a:lnTo>
                    <a:lnTo>
                      <a:pt x="30361" y="476"/>
                    </a:lnTo>
                    <a:lnTo>
                      <a:pt x="3036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2" name="Google Shape;13762;p35"/>
              <p:cNvSpPr/>
              <p:nvPr/>
            </p:nvSpPr>
            <p:spPr>
              <a:xfrm>
                <a:off x="7551162" y="2139952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3" name="Google Shape;13763;p35"/>
              <p:cNvSpPr/>
              <p:nvPr/>
            </p:nvSpPr>
            <p:spPr>
              <a:xfrm>
                <a:off x="7747012" y="2139952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4" name="Google Shape;13764;p35"/>
              <p:cNvSpPr/>
              <p:nvPr/>
            </p:nvSpPr>
            <p:spPr>
              <a:xfrm>
                <a:off x="7942861" y="2139952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5" name="Google Shape;13765;p35"/>
              <p:cNvSpPr/>
              <p:nvPr/>
            </p:nvSpPr>
            <p:spPr>
              <a:xfrm>
                <a:off x="8138711" y="2139952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6" name="Google Shape;13766;p35"/>
              <p:cNvSpPr/>
              <p:nvPr/>
            </p:nvSpPr>
            <p:spPr>
              <a:xfrm>
                <a:off x="8334560" y="2139952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7" name="Google Shape;13767;p35"/>
              <p:cNvSpPr/>
              <p:nvPr/>
            </p:nvSpPr>
            <p:spPr>
              <a:xfrm>
                <a:off x="8530410" y="2139952"/>
                <a:ext cx="30953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8" name="Google Shape;13768;p35"/>
              <p:cNvSpPr/>
              <p:nvPr/>
            </p:nvSpPr>
            <p:spPr>
              <a:xfrm>
                <a:off x="8726259" y="2139952"/>
                <a:ext cx="30953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9" name="Google Shape;13769;p35"/>
              <p:cNvSpPr/>
              <p:nvPr/>
            </p:nvSpPr>
            <p:spPr>
              <a:xfrm>
                <a:off x="8923081" y="2139952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0" name="Google Shape;13770;p35"/>
              <p:cNvSpPr/>
              <p:nvPr/>
            </p:nvSpPr>
            <p:spPr>
              <a:xfrm>
                <a:off x="9118931" y="2139952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1" name="Google Shape;13771;p35"/>
              <p:cNvSpPr/>
              <p:nvPr/>
            </p:nvSpPr>
            <p:spPr>
              <a:xfrm>
                <a:off x="9314780" y="2139952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2" name="Google Shape;13772;p35"/>
              <p:cNvSpPr/>
              <p:nvPr/>
            </p:nvSpPr>
            <p:spPr>
              <a:xfrm>
                <a:off x="9510630" y="2139952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3" name="Google Shape;13773;p35"/>
              <p:cNvSpPr/>
              <p:nvPr/>
            </p:nvSpPr>
            <p:spPr>
              <a:xfrm>
                <a:off x="9706479" y="2139952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4" name="Google Shape;13774;p35"/>
              <p:cNvSpPr/>
              <p:nvPr/>
            </p:nvSpPr>
            <p:spPr>
              <a:xfrm>
                <a:off x="9902329" y="2139952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5" name="Google Shape;13775;p35"/>
              <p:cNvSpPr/>
              <p:nvPr/>
            </p:nvSpPr>
            <p:spPr>
              <a:xfrm>
                <a:off x="6829509" y="1579467"/>
                <a:ext cx="1861097" cy="3565806"/>
              </a:xfrm>
              <a:custGeom>
                <a:avLst/>
                <a:gdLst/>
                <a:ahLst/>
                <a:cxnLst/>
                <a:rect l="l" t="t" r="r" b="b"/>
                <a:pathLst>
                  <a:path w="22968" h="44006" extrusionOk="0">
                    <a:moveTo>
                      <a:pt x="10526" y="0"/>
                    </a:moveTo>
                    <a:cubicBezTo>
                      <a:pt x="10585" y="250"/>
                      <a:pt x="10490" y="500"/>
                      <a:pt x="10371" y="798"/>
                    </a:cubicBezTo>
                    <a:lnTo>
                      <a:pt x="10240" y="1060"/>
                    </a:lnTo>
                    <a:cubicBezTo>
                      <a:pt x="10145" y="1322"/>
                      <a:pt x="10085" y="1584"/>
                      <a:pt x="10145" y="1846"/>
                    </a:cubicBezTo>
                    <a:cubicBezTo>
                      <a:pt x="10097" y="1834"/>
                      <a:pt x="9942" y="1762"/>
                      <a:pt x="9907" y="1739"/>
                    </a:cubicBezTo>
                    <a:cubicBezTo>
                      <a:pt x="9549" y="1512"/>
                      <a:pt x="9157" y="1239"/>
                      <a:pt x="8954" y="869"/>
                    </a:cubicBezTo>
                    <a:cubicBezTo>
                      <a:pt x="8811" y="619"/>
                      <a:pt x="8764" y="286"/>
                      <a:pt x="8871" y="12"/>
                    </a:cubicBezTo>
                    <a:lnTo>
                      <a:pt x="8680" y="12"/>
                    </a:lnTo>
                    <a:cubicBezTo>
                      <a:pt x="8585" y="358"/>
                      <a:pt x="8597" y="429"/>
                      <a:pt x="8668" y="929"/>
                    </a:cubicBezTo>
                    <a:cubicBezTo>
                      <a:pt x="8668" y="977"/>
                      <a:pt x="8716" y="1108"/>
                      <a:pt x="8764" y="1203"/>
                    </a:cubicBezTo>
                    <a:cubicBezTo>
                      <a:pt x="8799" y="1274"/>
                      <a:pt x="8752" y="1346"/>
                      <a:pt x="8680" y="1346"/>
                    </a:cubicBezTo>
                    <a:cubicBezTo>
                      <a:pt x="8347" y="1346"/>
                      <a:pt x="8014" y="1239"/>
                      <a:pt x="7764" y="762"/>
                    </a:cubicBezTo>
                    <a:cubicBezTo>
                      <a:pt x="7633" y="536"/>
                      <a:pt x="7561" y="274"/>
                      <a:pt x="7585" y="12"/>
                    </a:cubicBezTo>
                    <a:lnTo>
                      <a:pt x="7430" y="12"/>
                    </a:lnTo>
                    <a:cubicBezTo>
                      <a:pt x="7406" y="346"/>
                      <a:pt x="7478" y="679"/>
                      <a:pt x="7656" y="953"/>
                    </a:cubicBezTo>
                    <a:cubicBezTo>
                      <a:pt x="7930" y="1358"/>
                      <a:pt x="8228" y="1596"/>
                      <a:pt x="8704" y="1596"/>
                    </a:cubicBezTo>
                    <a:cubicBezTo>
                      <a:pt x="8811" y="1596"/>
                      <a:pt x="8930" y="1584"/>
                      <a:pt x="9038" y="1560"/>
                    </a:cubicBezTo>
                    <a:cubicBezTo>
                      <a:pt x="9049" y="1548"/>
                      <a:pt x="9049" y="1548"/>
                      <a:pt x="9061" y="1548"/>
                    </a:cubicBezTo>
                    <a:cubicBezTo>
                      <a:pt x="9347" y="1798"/>
                      <a:pt x="9669" y="2001"/>
                      <a:pt x="9954" y="2179"/>
                    </a:cubicBezTo>
                    <a:cubicBezTo>
                      <a:pt x="10181" y="2322"/>
                      <a:pt x="10419" y="2453"/>
                      <a:pt x="10645" y="2608"/>
                    </a:cubicBezTo>
                    <a:cubicBezTo>
                      <a:pt x="10425" y="2655"/>
                      <a:pt x="10199" y="2679"/>
                      <a:pt x="9974" y="2679"/>
                    </a:cubicBezTo>
                    <a:cubicBezTo>
                      <a:pt x="9518" y="2679"/>
                      <a:pt x="9063" y="2581"/>
                      <a:pt x="8657" y="2382"/>
                    </a:cubicBezTo>
                    <a:lnTo>
                      <a:pt x="8657" y="2382"/>
                    </a:lnTo>
                    <a:cubicBezTo>
                      <a:pt x="8621" y="2429"/>
                      <a:pt x="8645" y="2501"/>
                      <a:pt x="8680" y="2536"/>
                    </a:cubicBezTo>
                    <a:cubicBezTo>
                      <a:pt x="8716" y="2572"/>
                      <a:pt x="8776" y="2596"/>
                      <a:pt x="8823" y="2608"/>
                    </a:cubicBezTo>
                    <a:cubicBezTo>
                      <a:pt x="9597" y="2882"/>
                      <a:pt x="10466" y="2810"/>
                      <a:pt x="11240" y="3024"/>
                    </a:cubicBezTo>
                    <a:cubicBezTo>
                      <a:pt x="11716" y="3382"/>
                      <a:pt x="12157" y="3786"/>
                      <a:pt x="12586" y="4203"/>
                    </a:cubicBezTo>
                    <a:cubicBezTo>
                      <a:pt x="13562" y="5132"/>
                      <a:pt x="13907" y="6168"/>
                      <a:pt x="13717" y="7192"/>
                    </a:cubicBezTo>
                    <a:cubicBezTo>
                      <a:pt x="13502" y="8335"/>
                      <a:pt x="12574" y="8894"/>
                      <a:pt x="11788" y="9382"/>
                    </a:cubicBezTo>
                    <a:cubicBezTo>
                      <a:pt x="11407" y="9621"/>
                      <a:pt x="10823" y="9882"/>
                      <a:pt x="10431" y="10085"/>
                    </a:cubicBezTo>
                    <a:cubicBezTo>
                      <a:pt x="10121" y="10252"/>
                      <a:pt x="9978" y="10347"/>
                      <a:pt x="9835" y="10454"/>
                    </a:cubicBezTo>
                    <a:cubicBezTo>
                      <a:pt x="9791" y="10485"/>
                      <a:pt x="9744" y="10499"/>
                      <a:pt x="9697" y="10499"/>
                    </a:cubicBezTo>
                    <a:cubicBezTo>
                      <a:pt x="9567" y="10499"/>
                      <a:pt x="9449" y="10389"/>
                      <a:pt x="9466" y="10240"/>
                    </a:cubicBezTo>
                    <a:cubicBezTo>
                      <a:pt x="9514" y="9740"/>
                      <a:pt x="9478" y="9180"/>
                      <a:pt x="9347" y="8585"/>
                    </a:cubicBezTo>
                    <a:lnTo>
                      <a:pt x="9145" y="8585"/>
                    </a:lnTo>
                    <a:cubicBezTo>
                      <a:pt x="9371" y="9585"/>
                      <a:pt x="8954" y="10371"/>
                      <a:pt x="8621" y="11097"/>
                    </a:cubicBezTo>
                    <a:cubicBezTo>
                      <a:pt x="7883" y="11811"/>
                      <a:pt x="7097" y="12895"/>
                      <a:pt x="7013" y="13764"/>
                    </a:cubicBezTo>
                    <a:cubicBezTo>
                      <a:pt x="6978" y="13871"/>
                      <a:pt x="6966" y="13978"/>
                      <a:pt x="6978" y="14097"/>
                    </a:cubicBezTo>
                    <a:cubicBezTo>
                      <a:pt x="6978" y="14121"/>
                      <a:pt x="6990" y="14145"/>
                      <a:pt x="7002" y="14169"/>
                    </a:cubicBezTo>
                    <a:cubicBezTo>
                      <a:pt x="7002" y="14181"/>
                      <a:pt x="7002" y="14193"/>
                      <a:pt x="7002" y="14216"/>
                    </a:cubicBezTo>
                    <a:cubicBezTo>
                      <a:pt x="7049" y="14681"/>
                      <a:pt x="7073" y="14883"/>
                      <a:pt x="7192" y="15276"/>
                    </a:cubicBezTo>
                    <a:cubicBezTo>
                      <a:pt x="7252" y="15445"/>
                      <a:pt x="7120" y="15606"/>
                      <a:pt x="6951" y="15606"/>
                    </a:cubicBezTo>
                    <a:cubicBezTo>
                      <a:pt x="6917" y="15606"/>
                      <a:pt x="6882" y="15599"/>
                      <a:pt x="6847" y="15586"/>
                    </a:cubicBezTo>
                    <a:cubicBezTo>
                      <a:pt x="6823" y="15574"/>
                      <a:pt x="6799" y="15574"/>
                      <a:pt x="6775" y="15562"/>
                    </a:cubicBezTo>
                    <a:cubicBezTo>
                      <a:pt x="6454" y="15455"/>
                      <a:pt x="6251" y="15383"/>
                      <a:pt x="6001" y="15264"/>
                    </a:cubicBezTo>
                    <a:cubicBezTo>
                      <a:pt x="5311" y="14931"/>
                      <a:pt x="5120" y="15050"/>
                      <a:pt x="4704" y="14359"/>
                    </a:cubicBezTo>
                    <a:cubicBezTo>
                      <a:pt x="4323" y="13728"/>
                      <a:pt x="4156" y="13002"/>
                      <a:pt x="4763" y="12549"/>
                    </a:cubicBezTo>
                    <a:cubicBezTo>
                      <a:pt x="4870" y="12466"/>
                      <a:pt x="4811" y="12502"/>
                      <a:pt x="4942" y="12430"/>
                    </a:cubicBezTo>
                    <a:cubicBezTo>
                      <a:pt x="4942" y="12430"/>
                      <a:pt x="5097" y="12252"/>
                      <a:pt x="5097" y="12252"/>
                    </a:cubicBezTo>
                    <a:cubicBezTo>
                      <a:pt x="5108" y="12252"/>
                      <a:pt x="5132" y="12240"/>
                      <a:pt x="5144" y="12240"/>
                    </a:cubicBezTo>
                    <a:cubicBezTo>
                      <a:pt x="5263" y="12216"/>
                      <a:pt x="5358" y="12145"/>
                      <a:pt x="5442" y="12049"/>
                    </a:cubicBezTo>
                    <a:cubicBezTo>
                      <a:pt x="5501" y="12014"/>
                      <a:pt x="5561" y="11978"/>
                      <a:pt x="5620" y="11918"/>
                    </a:cubicBezTo>
                    <a:cubicBezTo>
                      <a:pt x="5966" y="11621"/>
                      <a:pt x="6132" y="11109"/>
                      <a:pt x="6073" y="10561"/>
                    </a:cubicBezTo>
                    <a:cubicBezTo>
                      <a:pt x="6037" y="10168"/>
                      <a:pt x="5787" y="9311"/>
                      <a:pt x="5632" y="8966"/>
                    </a:cubicBezTo>
                    <a:lnTo>
                      <a:pt x="5394" y="9085"/>
                    </a:lnTo>
                    <a:cubicBezTo>
                      <a:pt x="5561" y="9454"/>
                      <a:pt x="5692" y="10204"/>
                      <a:pt x="5728" y="10597"/>
                    </a:cubicBezTo>
                    <a:cubicBezTo>
                      <a:pt x="5739" y="10704"/>
                      <a:pt x="5739" y="10799"/>
                      <a:pt x="5728" y="10906"/>
                    </a:cubicBezTo>
                    <a:cubicBezTo>
                      <a:pt x="5720" y="10985"/>
                      <a:pt x="5652" y="11034"/>
                      <a:pt x="5587" y="11034"/>
                    </a:cubicBezTo>
                    <a:cubicBezTo>
                      <a:pt x="5543" y="11034"/>
                      <a:pt x="5501" y="11013"/>
                      <a:pt x="5478" y="10966"/>
                    </a:cubicBezTo>
                    <a:cubicBezTo>
                      <a:pt x="5406" y="10835"/>
                      <a:pt x="5323" y="10716"/>
                      <a:pt x="5287" y="10680"/>
                    </a:cubicBezTo>
                    <a:cubicBezTo>
                      <a:pt x="5156" y="10573"/>
                      <a:pt x="5061" y="10502"/>
                      <a:pt x="4847" y="10311"/>
                    </a:cubicBezTo>
                    <a:cubicBezTo>
                      <a:pt x="4763" y="10240"/>
                      <a:pt x="4442" y="9954"/>
                      <a:pt x="4358" y="9882"/>
                    </a:cubicBezTo>
                    <a:cubicBezTo>
                      <a:pt x="3858" y="9406"/>
                      <a:pt x="3739" y="9037"/>
                      <a:pt x="3751" y="8347"/>
                    </a:cubicBezTo>
                    <a:lnTo>
                      <a:pt x="3561" y="8335"/>
                    </a:lnTo>
                    <a:lnTo>
                      <a:pt x="3561" y="8335"/>
                    </a:lnTo>
                    <a:cubicBezTo>
                      <a:pt x="3549" y="9120"/>
                      <a:pt x="3882" y="9859"/>
                      <a:pt x="4454" y="10394"/>
                    </a:cubicBezTo>
                    <a:cubicBezTo>
                      <a:pt x="4537" y="10478"/>
                      <a:pt x="4620" y="10561"/>
                      <a:pt x="4716" y="10633"/>
                    </a:cubicBezTo>
                    <a:cubicBezTo>
                      <a:pt x="4918" y="10811"/>
                      <a:pt x="5120" y="10966"/>
                      <a:pt x="5228" y="11180"/>
                    </a:cubicBezTo>
                    <a:cubicBezTo>
                      <a:pt x="5311" y="11347"/>
                      <a:pt x="5275" y="11347"/>
                      <a:pt x="5204" y="11502"/>
                    </a:cubicBezTo>
                    <a:cubicBezTo>
                      <a:pt x="5192" y="11526"/>
                      <a:pt x="5037" y="11716"/>
                      <a:pt x="5025" y="11728"/>
                    </a:cubicBezTo>
                    <a:cubicBezTo>
                      <a:pt x="4942" y="11787"/>
                      <a:pt x="4906" y="11871"/>
                      <a:pt x="4811" y="11918"/>
                    </a:cubicBezTo>
                    <a:cubicBezTo>
                      <a:pt x="4668" y="11990"/>
                      <a:pt x="4656" y="12073"/>
                      <a:pt x="4525" y="12180"/>
                    </a:cubicBezTo>
                    <a:cubicBezTo>
                      <a:pt x="3739" y="12752"/>
                      <a:pt x="3656" y="13895"/>
                      <a:pt x="4108" y="14645"/>
                    </a:cubicBezTo>
                    <a:cubicBezTo>
                      <a:pt x="4573" y="15419"/>
                      <a:pt x="5501" y="15907"/>
                      <a:pt x="6240" y="16252"/>
                    </a:cubicBezTo>
                    <a:cubicBezTo>
                      <a:pt x="6513" y="16383"/>
                      <a:pt x="6823" y="16490"/>
                      <a:pt x="7144" y="16598"/>
                    </a:cubicBezTo>
                    <a:cubicBezTo>
                      <a:pt x="7740" y="16800"/>
                      <a:pt x="7383" y="17098"/>
                      <a:pt x="7752" y="17443"/>
                    </a:cubicBezTo>
                    <a:cubicBezTo>
                      <a:pt x="7787" y="17467"/>
                      <a:pt x="7823" y="17502"/>
                      <a:pt x="7847" y="17526"/>
                    </a:cubicBezTo>
                    <a:cubicBezTo>
                      <a:pt x="8121" y="18026"/>
                      <a:pt x="8287" y="18526"/>
                      <a:pt x="8311" y="19074"/>
                    </a:cubicBezTo>
                    <a:cubicBezTo>
                      <a:pt x="8323" y="19586"/>
                      <a:pt x="8109" y="19896"/>
                      <a:pt x="7930" y="20408"/>
                    </a:cubicBezTo>
                    <a:cubicBezTo>
                      <a:pt x="7847" y="20646"/>
                      <a:pt x="7692" y="20967"/>
                      <a:pt x="7644" y="21217"/>
                    </a:cubicBezTo>
                    <a:cubicBezTo>
                      <a:pt x="6561" y="26813"/>
                      <a:pt x="298" y="31802"/>
                      <a:pt x="1" y="43899"/>
                    </a:cubicBezTo>
                    <a:lnTo>
                      <a:pt x="3573" y="44006"/>
                    </a:lnTo>
                    <a:cubicBezTo>
                      <a:pt x="3775" y="32397"/>
                      <a:pt x="8859" y="27254"/>
                      <a:pt x="9276" y="21229"/>
                    </a:cubicBezTo>
                    <a:cubicBezTo>
                      <a:pt x="9288" y="20991"/>
                      <a:pt x="9419" y="20765"/>
                      <a:pt x="9502" y="20539"/>
                    </a:cubicBezTo>
                    <a:cubicBezTo>
                      <a:pt x="9609" y="20229"/>
                      <a:pt x="9728" y="19908"/>
                      <a:pt x="9800" y="19574"/>
                    </a:cubicBezTo>
                    <a:cubicBezTo>
                      <a:pt x="9800" y="19562"/>
                      <a:pt x="9800" y="19562"/>
                      <a:pt x="9800" y="19550"/>
                    </a:cubicBezTo>
                    <a:cubicBezTo>
                      <a:pt x="9835" y="19348"/>
                      <a:pt x="9859" y="19134"/>
                      <a:pt x="9859" y="18919"/>
                    </a:cubicBezTo>
                    <a:cubicBezTo>
                      <a:pt x="9835" y="18003"/>
                      <a:pt x="9311" y="17193"/>
                      <a:pt x="8823" y="16419"/>
                    </a:cubicBezTo>
                    <a:cubicBezTo>
                      <a:pt x="8537" y="15990"/>
                      <a:pt x="8264" y="15562"/>
                      <a:pt x="8073" y="15121"/>
                    </a:cubicBezTo>
                    <a:cubicBezTo>
                      <a:pt x="7895" y="14764"/>
                      <a:pt x="7978" y="14693"/>
                      <a:pt x="7990" y="14490"/>
                    </a:cubicBezTo>
                    <a:cubicBezTo>
                      <a:pt x="8025" y="14050"/>
                      <a:pt x="8311" y="13716"/>
                      <a:pt x="8716" y="13562"/>
                    </a:cubicBezTo>
                    <a:cubicBezTo>
                      <a:pt x="8977" y="13467"/>
                      <a:pt x="9261" y="13404"/>
                      <a:pt x="9537" y="13404"/>
                    </a:cubicBezTo>
                    <a:cubicBezTo>
                      <a:pt x="9713" y="13404"/>
                      <a:pt x="9887" y="13430"/>
                      <a:pt x="10050" y="13490"/>
                    </a:cubicBezTo>
                    <a:cubicBezTo>
                      <a:pt x="10585" y="13681"/>
                      <a:pt x="11097" y="13954"/>
                      <a:pt x="11657" y="14050"/>
                    </a:cubicBezTo>
                    <a:cubicBezTo>
                      <a:pt x="12252" y="14145"/>
                      <a:pt x="12669" y="14193"/>
                      <a:pt x="13276" y="14193"/>
                    </a:cubicBezTo>
                    <a:cubicBezTo>
                      <a:pt x="13931" y="14193"/>
                      <a:pt x="14598" y="14002"/>
                      <a:pt x="14717" y="13597"/>
                    </a:cubicBezTo>
                    <a:cubicBezTo>
                      <a:pt x="14764" y="13442"/>
                      <a:pt x="14753" y="13419"/>
                      <a:pt x="14741" y="13288"/>
                    </a:cubicBezTo>
                    <a:lnTo>
                      <a:pt x="14741" y="13133"/>
                    </a:lnTo>
                    <a:cubicBezTo>
                      <a:pt x="14812" y="12978"/>
                      <a:pt x="15026" y="12847"/>
                      <a:pt x="15229" y="12835"/>
                    </a:cubicBezTo>
                    <a:cubicBezTo>
                      <a:pt x="15348" y="12835"/>
                      <a:pt x="15455" y="12835"/>
                      <a:pt x="15586" y="12847"/>
                    </a:cubicBezTo>
                    <a:cubicBezTo>
                      <a:pt x="15684" y="12860"/>
                      <a:pt x="15785" y="12870"/>
                      <a:pt x="15889" y="12870"/>
                    </a:cubicBezTo>
                    <a:cubicBezTo>
                      <a:pt x="15974" y="12870"/>
                      <a:pt x="16060" y="12863"/>
                      <a:pt x="16146" y="12847"/>
                    </a:cubicBezTo>
                    <a:cubicBezTo>
                      <a:pt x="16717" y="12752"/>
                      <a:pt x="17158" y="12204"/>
                      <a:pt x="17146" y="11633"/>
                    </a:cubicBezTo>
                    <a:cubicBezTo>
                      <a:pt x="17146" y="11585"/>
                      <a:pt x="17146" y="11537"/>
                      <a:pt x="17146" y="11490"/>
                    </a:cubicBezTo>
                    <a:cubicBezTo>
                      <a:pt x="17134" y="11395"/>
                      <a:pt x="17122" y="11311"/>
                      <a:pt x="17146" y="11240"/>
                    </a:cubicBezTo>
                    <a:cubicBezTo>
                      <a:pt x="17169" y="11145"/>
                      <a:pt x="17241" y="11061"/>
                      <a:pt x="17324" y="10966"/>
                    </a:cubicBezTo>
                    <a:cubicBezTo>
                      <a:pt x="17348" y="10930"/>
                      <a:pt x="17384" y="10895"/>
                      <a:pt x="17408" y="10871"/>
                    </a:cubicBezTo>
                    <a:cubicBezTo>
                      <a:pt x="17562" y="10668"/>
                      <a:pt x="17586" y="10573"/>
                      <a:pt x="17634" y="10335"/>
                    </a:cubicBezTo>
                    <a:cubicBezTo>
                      <a:pt x="18122" y="9704"/>
                      <a:pt x="18955" y="9001"/>
                      <a:pt x="19753" y="8918"/>
                    </a:cubicBezTo>
                    <a:cubicBezTo>
                      <a:pt x="19872" y="8906"/>
                      <a:pt x="20003" y="8906"/>
                      <a:pt x="20134" y="8894"/>
                    </a:cubicBezTo>
                    <a:cubicBezTo>
                      <a:pt x="20468" y="8882"/>
                      <a:pt x="20801" y="8870"/>
                      <a:pt x="21122" y="8728"/>
                    </a:cubicBezTo>
                    <a:cubicBezTo>
                      <a:pt x="21420" y="8609"/>
                      <a:pt x="21670" y="8323"/>
                      <a:pt x="21753" y="8013"/>
                    </a:cubicBezTo>
                    <a:cubicBezTo>
                      <a:pt x="21813" y="7811"/>
                      <a:pt x="21777" y="7620"/>
                      <a:pt x="21682" y="7454"/>
                    </a:cubicBezTo>
                    <a:cubicBezTo>
                      <a:pt x="21682" y="7299"/>
                      <a:pt x="21718" y="7120"/>
                      <a:pt x="21789" y="6906"/>
                    </a:cubicBezTo>
                    <a:cubicBezTo>
                      <a:pt x="21837" y="6751"/>
                      <a:pt x="21980" y="6632"/>
                      <a:pt x="22111" y="6501"/>
                    </a:cubicBezTo>
                    <a:cubicBezTo>
                      <a:pt x="22158" y="6453"/>
                      <a:pt x="22206" y="6418"/>
                      <a:pt x="22242" y="6370"/>
                    </a:cubicBezTo>
                    <a:cubicBezTo>
                      <a:pt x="22742" y="5870"/>
                      <a:pt x="22968" y="5144"/>
                      <a:pt x="22884" y="4441"/>
                    </a:cubicBezTo>
                    <a:lnTo>
                      <a:pt x="22742" y="4418"/>
                    </a:lnTo>
                    <a:lnTo>
                      <a:pt x="22742" y="4418"/>
                    </a:lnTo>
                    <a:cubicBezTo>
                      <a:pt x="22825" y="5025"/>
                      <a:pt x="22611" y="5584"/>
                      <a:pt x="22265" y="6025"/>
                    </a:cubicBezTo>
                    <a:cubicBezTo>
                      <a:pt x="22230" y="6061"/>
                      <a:pt x="21980" y="6334"/>
                      <a:pt x="21944" y="6370"/>
                    </a:cubicBezTo>
                    <a:cubicBezTo>
                      <a:pt x="21789" y="6513"/>
                      <a:pt x="21539" y="6561"/>
                      <a:pt x="21456" y="6787"/>
                    </a:cubicBezTo>
                    <a:cubicBezTo>
                      <a:pt x="21420" y="6894"/>
                      <a:pt x="21384" y="7013"/>
                      <a:pt x="21360" y="7144"/>
                    </a:cubicBezTo>
                    <a:cubicBezTo>
                      <a:pt x="21289" y="7096"/>
                      <a:pt x="21206" y="7061"/>
                      <a:pt x="21134" y="7025"/>
                    </a:cubicBezTo>
                    <a:cubicBezTo>
                      <a:pt x="21075" y="7001"/>
                      <a:pt x="21015" y="6977"/>
                      <a:pt x="20968" y="6942"/>
                    </a:cubicBezTo>
                    <a:cubicBezTo>
                      <a:pt x="20801" y="6858"/>
                      <a:pt x="20658" y="6692"/>
                      <a:pt x="20706" y="6573"/>
                    </a:cubicBezTo>
                    <a:cubicBezTo>
                      <a:pt x="20741" y="6477"/>
                      <a:pt x="20860" y="6430"/>
                      <a:pt x="21051" y="6370"/>
                    </a:cubicBezTo>
                    <a:cubicBezTo>
                      <a:pt x="21218" y="6323"/>
                      <a:pt x="21420" y="6263"/>
                      <a:pt x="21551" y="6108"/>
                    </a:cubicBezTo>
                    <a:cubicBezTo>
                      <a:pt x="21789" y="5822"/>
                      <a:pt x="21694" y="5430"/>
                      <a:pt x="21349" y="4953"/>
                    </a:cubicBezTo>
                    <a:cubicBezTo>
                      <a:pt x="21206" y="4751"/>
                      <a:pt x="21146" y="4572"/>
                      <a:pt x="21122" y="4441"/>
                    </a:cubicBezTo>
                    <a:lnTo>
                      <a:pt x="21015" y="4358"/>
                    </a:lnTo>
                    <a:lnTo>
                      <a:pt x="21015" y="4358"/>
                    </a:lnTo>
                    <a:cubicBezTo>
                      <a:pt x="21051" y="4668"/>
                      <a:pt x="21206" y="5108"/>
                      <a:pt x="21301" y="5227"/>
                    </a:cubicBezTo>
                    <a:cubicBezTo>
                      <a:pt x="21408" y="5382"/>
                      <a:pt x="21456" y="5680"/>
                      <a:pt x="21289" y="5882"/>
                    </a:cubicBezTo>
                    <a:cubicBezTo>
                      <a:pt x="21218" y="5953"/>
                      <a:pt x="21087" y="6001"/>
                      <a:pt x="20944" y="6049"/>
                    </a:cubicBezTo>
                    <a:cubicBezTo>
                      <a:pt x="20729" y="6108"/>
                      <a:pt x="20479" y="6192"/>
                      <a:pt x="20384" y="6442"/>
                    </a:cubicBezTo>
                    <a:cubicBezTo>
                      <a:pt x="20301" y="6656"/>
                      <a:pt x="20372" y="6858"/>
                      <a:pt x="20515" y="7025"/>
                    </a:cubicBezTo>
                    <a:cubicBezTo>
                      <a:pt x="20471" y="7026"/>
                      <a:pt x="20427" y="7027"/>
                      <a:pt x="20382" y="7027"/>
                    </a:cubicBezTo>
                    <a:cubicBezTo>
                      <a:pt x="20032" y="7027"/>
                      <a:pt x="19677" y="6981"/>
                      <a:pt x="19360" y="6823"/>
                    </a:cubicBezTo>
                    <a:cubicBezTo>
                      <a:pt x="18967" y="6608"/>
                      <a:pt x="17943" y="5168"/>
                      <a:pt x="17741" y="4775"/>
                    </a:cubicBezTo>
                    <a:lnTo>
                      <a:pt x="17562" y="4799"/>
                    </a:lnTo>
                    <a:cubicBezTo>
                      <a:pt x="17789" y="5263"/>
                      <a:pt x="18574" y="6715"/>
                      <a:pt x="19194" y="7061"/>
                    </a:cubicBezTo>
                    <a:cubicBezTo>
                      <a:pt x="19575" y="7263"/>
                      <a:pt x="20015" y="7370"/>
                      <a:pt x="20408" y="7370"/>
                    </a:cubicBezTo>
                    <a:cubicBezTo>
                      <a:pt x="20587" y="7370"/>
                      <a:pt x="20765" y="7370"/>
                      <a:pt x="20932" y="7358"/>
                    </a:cubicBezTo>
                    <a:cubicBezTo>
                      <a:pt x="20944" y="7358"/>
                      <a:pt x="20968" y="7346"/>
                      <a:pt x="20991" y="7346"/>
                    </a:cubicBezTo>
                    <a:cubicBezTo>
                      <a:pt x="21134" y="7406"/>
                      <a:pt x="21265" y="7477"/>
                      <a:pt x="21349" y="7573"/>
                    </a:cubicBezTo>
                    <a:cubicBezTo>
                      <a:pt x="21360" y="7668"/>
                      <a:pt x="21384" y="7763"/>
                      <a:pt x="21432" y="7858"/>
                    </a:cubicBezTo>
                    <a:cubicBezTo>
                      <a:pt x="21432" y="7882"/>
                      <a:pt x="21420" y="7906"/>
                      <a:pt x="21420" y="7930"/>
                    </a:cubicBezTo>
                    <a:cubicBezTo>
                      <a:pt x="21360" y="8132"/>
                      <a:pt x="21194" y="8323"/>
                      <a:pt x="20991" y="8418"/>
                    </a:cubicBezTo>
                    <a:cubicBezTo>
                      <a:pt x="20729" y="8525"/>
                      <a:pt x="20432" y="8537"/>
                      <a:pt x="20122" y="8549"/>
                    </a:cubicBezTo>
                    <a:cubicBezTo>
                      <a:pt x="19991" y="8561"/>
                      <a:pt x="19848" y="8561"/>
                      <a:pt x="19717" y="8573"/>
                    </a:cubicBezTo>
                    <a:cubicBezTo>
                      <a:pt x="18979" y="8656"/>
                      <a:pt x="18182" y="9061"/>
                      <a:pt x="17658" y="9573"/>
                    </a:cubicBezTo>
                    <a:cubicBezTo>
                      <a:pt x="17634" y="9406"/>
                      <a:pt x="17562" y="9263"/>
                      <a:pt x="17491" y="9097"/>
                    </a:cubicBezTo>
                    <a:cubicBezTo>
                      <a:pt x="17451" y="9026"/>
                      <a:pt x="17445" y="8931"/>
                      <a:pt x="17394" y="8931"/>
                    </a:cubicBezTo>
                    <a:cubicBezTo>
                      <a:pt x="17384" y="8931"/>
                      <a:pt x="17373" y="8934"/>
                      <a:pt x="17360" y="8942"/>
                    </a:cubicBezTo>
                    <a:cubicBezTo>
                      <a:pt x="17277" y="8978"/>
                      <a:pt x="17241" y="9085"/>
                      <a:pt x="17277" y="9168"/>
                    </a:cubicBezTo>
                    <a:cubicBezTo>
                      <a:pt x="17396" y="9406"/>
                      <a:pt x="17431" y="9680"/>
                      <a:pt x="17384" y="9942"/>
                    </a:cubicBezTo>
                    <a:cubicBezTo>
                      <a:pt x="17372" y="9954"/>
                      <a:pt x="17372" y="9978"/>
                      <a:pt x="17372" y="10002"/>
                    </a:cubicBezTo>
                    <a:cubicBezTo>
                      <a:pt x="17336" y="10180"/>
                      <a:pt x="17336" y="10228"/>
                      <a:pt x="17229" y="10371"/>
                    </a:cubicBezTo>
                    <a:cubicBezTo>
                      <a:pt x="17205" y="10406"/>
                      <a:pt x="17086" y="10561"/>
                      <a:pt x="17062" y="10585"/>
                    </a:cubicBezTo>
                    <a:cubicBezTo>
                      <a:pt x="16967" y="10704"/>
                      <a:pt x="16860" y="10823"/>
                      <a:pt x="16812" y="10990"/>
                    </a:cubicBezTo>
                    <a:cubicBezTo>
                      <a:pt x="16777" y="11121"/>
                      <a:pt x="16788" y="11252"/>
                      <a:pt x="16788" y="11371"/>
                    </a:cubicBezTo>
                    <a:cubicBezTo>
                      <a:pt x="16800" y="11406"/>
                      <a:pt x="16800" y="11454"/>
                      <a:pt x="16800" y="11490"/>
                    </a:cubicBezTo>
                    <a:cubicBezTo>
                      <a:pt x="16812" y="11895"/>
                      <a:pt x="16479" y="12288"/>
                      <a:pt x="16086" y="12359"/>
                    </a:cubicBezTo>
                    <a:cubicBezTo>
                      <a:pt x="16026" y="12369"/>
                      <a:pt x="15961" y="12373"/>
                      <a:pt x="15894" y="12373"/>
                    </a:cubicBezTo>
                    <a:cubicBezTo>
                      <a:pt x="15802" y="12373"/>
                      <a:pt x="15706" y="12366"/>
                      <a:pt x="15610" y="12359"/>
                    </a:cubicBezTo>
                    <a:cubicBezTo>
                      <a:pt x="15479" y="12347"/>
                      <a:pt x="15348" y="12335"/>
                      <a:pt x="15217" y="12335"/>
                    </a:cubicBezTo>
                    <a:cubicBezTo>
                      <a:pt x="15086" y="12347"/>
                      <a:pt x="14955" y="12371"/>
                      <a:pt x="14824" y="12430"/>
                    </a:cubicBezTo>
                    <a:cubicBezTo>
                      <a:pt x="14919" y="12323"/>
                      <a:pt x="15050" y="12216"/>
                      <a:pt x="15241" y="12109"/>
                    </a:cubicBezTo>
                    <a:cubicBezTo>
                      <a:pt x="15288" y="12085"/>
                      <a:pt x="15336" y="12061"/>
                      <a:pt x="15395" y="12038"/>
                    </a:cubicBezTo>
                    <a:cubicBezTo>
                      <a:pt x="15622" y="11918"/>
                      <a:pt x="15872" y="11799"/>
                      <a:pt x="16050" y="11585"/>
                    </a:cubicBezTo>
                    <a:cubicBezTo>
                      <a:pt x="16181" y="11430"/>
                      <a:pt x="16241" y="11240"/>
                      <a:pt x="16241" y="11049"/>
                    </a:cubicBezTo>
                    <a:lnTo>
                      <a:pt x="16134" y="10906"/>
                    </a:lnTo>
                    <a:cubicBezTo>
                      <a:pt x="16134" y="11025"/>
                      <a:pt x="16026" y="11371"/>
                      <a:pt x="15955" y="11454"/>
                    </a:cubicBezTo>
                    <a:cubicBezTo>
                      <a:pt x="15812" y="11621"/>
                      <a:pt x="15598" y="11728"/>
                      <a:pt x="15384" y="11835"/>
                    </a:cubicBezTo>
                    <a:cubicBezTo>
                      <a:pt x="15324" y="11871"/>
                      <a:pt x="15074" y="11942"/>
                      <a:pt x="15014" y="11966"/>
                    </a:cubicBezTo>
                    <a:cubicBezTo>
                      <a:pt x="14895" y="12026"/>
                      <a:pt x="14800" y="12073"/>
                      <a:pt x="14717" y="12133"/>
                    </a:cubicBezTo>
                    <a:cubicBezTo>
                      <a:pt x="14644" y="12177"/>
                      <a:pt x="14559" y="12199"/>
                      <a:pt x="14473" y="12199"/>
                    </a:cubicBezTo>
                    <a:cubicBezTo>
                      <a:pt x="14350" y="12199"/>
                      <a:pt x="14225" y="12153"/>
                      <a:pt x="14133" y="12061"/>
                    </a:cubicBezTo>
                    <a:cubicBezTo>
                      <a:pt x="13871" y="11787"/>
                      <a:pt x="13693" y="11442"/>
                      <a:pt x="13740" y="10966"/>
                    </a:cubicBezTo>
                    <a:cubicBezTo>
                      <a:pt x="13669" y="10966"/>
                      <a:pt x="13598" y="10954"/>
                      <a:pt x="13526" y="10954"/>
                    </a:cubicBezTo>
                    <a:cubicBezTo>
                      <a:pt x="13419" y="11228"/>
                      <a:pt x="13502" y="11549"/>
                      <a:pt x="13633" y="11823"/>
                    </a:cubicBezTo>
                    <a:cubicBezTo>
                      <a:pt x="13157" y="11645"/>
                      <a:pt x="12717" y="11371"/>
                      <a:pt x="12359" y="11014"/>
                    </a:cubicBezTo>
                    <a:cubicBezTo>
                      <a:pt x="12264" y="10918"/>
                      <a:pt x="12169" y="10811"/>
                      <a:pt x="12145" y="10680"/>
                    </a:cubicBezTo>
                    <a:cubicBezTo>
                      <a:pt x="12121" y="10704"/>
                      <a:pt x="12086" y="10728"/>
                      <a:pt x="12050" y="10728"/>
                    </a:cubicBezTo>
                    <a:cubicBezTo>
                      <a:pt x="12431" y="11383"/>
                      <a:pt x="13074" y="11883"/>
                      <a:pt x="13812" y="12109"/>
                    </a:cubicBezTo>
                    <a:cubicBezTo>
                      <a:pt x="13919" y="12276"/>
                      <a:pt x="14038" y="12430"/>
                      <a:pt x="14157" y="12597"/>
                    </a:cubicBezTo>
                    <a:cubicBezTo>
                      <a:pt x="14241" y="12716"/>
                      <a:pt x="14312" y="12847"/>
                      <a:pt x="14372" y="12978"/>
                    </a:cubicBezTo>
                    <a:cubicBezTo>
                      <a:pt x="14372" y="13002"/>
                      <a:pt x="14372" y="13038"/>
                      <a:pt x="14395" y="13061"/>
                    </a:cubicBezTo>
                    <a:cubicBezTo>
                      <a:pt x="14395" y="13157"/>
                      <a:pt x="14395" y="13240"/>
                      <a:pt x="14372" y="13311"/>
                    </a:cubicBezTo>
                    <a:cubicBezTo>
                      <a:pt x="14264" y="13681"/>
                      <a:pt x="13645" y="13704"/>
                      <a:pt x="13467" y="13704"/>
                    </a:cubicBezTo>
                    <a:cubicBezTo>
                      <a:pt x="12681" y="13704"/>
                      <a:pt x="11907" y="13573"/>
                      <a:pt x="11157" y="13311"/>
                    </a:cubicBezTo>
                    <a:cubicBezTo>
                      <a:pt x="11014" y="13252"/>
                      <a:pt x="10859" y="13192"/>
                      <a:pt x="10704" y="13133"/>
                    </a:cubicBezTo>
                    <a:cubicBezTo>
                      <a:pt x="10192" y="12930"/>
                      <a:pt x="9657" y="12728"/>
                      <a:pt x="9085" y="12728"/>
                    </a:cubicBezTo>
                    <a:lnTo>
                      <a:pt x="9073" y="12728"/>
                    </a:lnTo>
                    <a:cubicBezTo>
                      <a:pt x="8930" y="12728"/>
                      <a:pt x="8787" y="12740"/>
                      <a:pt x="8657" y="12776"/>
                    </a:cubicBezTo>
                    <a:cubicBezTo>
                      <a:pt x="8634" y="12782"/>
                      <a:pt x="8613" y="12785"/>
                      <a:pt x="8592" y="12785"/>
                    </a:cubicBezTo>
                    <a:cubicBezTo>
                      <a:pt x="8411" y="12785"/>
                      <a:pt x="8289" y="12568"/>
                      <a:pt x="8406" y="12419"/>
                    </a:cubicBezTo>
                    <a:cubicBezTo>
                      <a:pt x="8406" y="12407"/>
                      <a:pt x="8406" y="12407"/>
                      <a:pt x="8406" y="12407"/>
                    </a:cubicBezTo>
                    <a:cubicBezTo>
                      <a:pt x="8537" y="12288"/>
                      <a:pt x="8645" y="12168"/>
                      <a:pt x="8740" y="12038"/>
                    </a:cubicBezTo>
                    <a:cubicBezTo>
                      <a:pt x="8895" y="11883"/>
                      <a:pt x="9061" y="11752"/>
                      <a:pt x="9204" y="11633"/>
                    </a:cubicBezTo>
                    <a:cubicBezTo>
                      <a:pt x="9740" y="11228"/>
                      <a:pt x="10347" y="10918"/>
                      <a:pt x="10931" y="10609"/>
                    </a:cubicBezTo>
                    <a:cubicBezTo>
                      <a:pt x="11335" y="10394"/>
                      <a:pt x="11752" y="10180"/>
                      <a:pt x="12145" y="9930"/>
                    </a:cubicBezTo>
                    <a:cubicBezTo>
                      <a:pt x="12990" y="9406"/>
                      <a:pt x="14062" y="8501"/>
                      <a:pt x="14300" y="7239"/>
                    </a:cubicBezTo>
                    <a:cubicBezTo>
                      <a:pt x="14383" y="6727"/>
                      <a:pt x="14336" y="6192"/>
                      <a:pt x="14157" y="5668"/>
                    </a:cubicBezTo>
                    <a:cubicBezTo>
                      <a:pt x="14169" y="5668"/>
                      <a:pt x="14169" y="5656"/>
                      <a:pt x="14169" y="5656"/>
                    </a:cubicBezTo>
                    <a:cubicBezTo>
                      <a:pt x="14574" y="4787"/>
                      <a:pt x="14693" y="4037"/>
                      <a:pt x="14574" y="3036"/>
                    </a:cubicBezTo>
                    <a:cubicBezTo>
                      <a:pt x="14563" y="2948"/>
                      <a:pt x="14490" y="2880"/>
                      <a:pt x="14404" y="2880"/>
                    </a:cubicBezTo>
                    <a:cubicBezTo>
                      <a:pt x="14397" y="2880"/>
                      <a:pt x="14390" y="2881"/>
                      <a:pt x="14383" y="2882"/>
                    </a:cubicBezTo>
                    <a:cubicBezTo>
                      <a:pt x="14288" y="2894"/>
                      <a:pt x="14395" y="3036"/>
                      <a:pt x="14407" y="3132"/>
                    </a:cubicBezTo>
                    <a:cubicBezTo>
                      <a:pt x="14502" y="3953"/>
                      <a:pt x="14300" y="4548"/>
                      <a:pt x="13991" y="5239"/>
                    </a:cubicBezTo>
                    <a:cubicBezTo>
                      <a:pt x="13752" y="4739"/>
                      <a:pt x="13395" y="4251"/>
                      <a:pt x="12943" y="3822"/>
                    </a:cubicBezTo>
                    <a:cubicBezTo>
                      <a:pt x="12276" y="3167"/>
                      <a:pt x="11395" y="2513"/>
                      <a:pt x="10609" y="2048"/>
                    </a:cubicBezTo>
                    <a:cubicBezTo>
                      <a:pt x="10585" y="2024"/>
                      <a:pt x="10550" y="2012"/>
                      <a:pt x="10514" y="2001"/>
                    </a:cubicBezTo>
                    <a:cubicBezTo>
                      <a:pt x="10288" y="1822"/>
                      <a:pt x="10335" y="1393"/>
                      <a:pt x="10454" y="1084"/>
                    </a:cubicBezTo>
                    <a:lnTo>
                      <a:pt x="10490" y="977"/>
                    </a:lnTo>
                    <a:cubicBezTo>
                      <a:pt x="10609" y="679"/>
                      <a:pt x="10728" y="346"/>
                      <a:pt x="10681" y="12"/>
                    </a:cubicBezTo>
                    <a:lnTo>
                      <a:pt x="1052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6" name="Google Shape;13776;p35"/>
              <p:cNvSpPr/>
              <p:nvPr/>
            </p:nvSpPr>
            <p:spPr>
              <a:xfrm>
                <a:off x="8075021" y="1528337"/>
                <a:ext cx="992861" cy="517458"/>
              </a:xfrm>
              <a:custGeom>
                <a:avLst/>
                <a:gdLst/>
                <a:ahLst/>
                <a:cxnLst/>
                <a:rect l="l" t="t" r="r" b="b"/>
                <a:pathLst>
                  <a:path w="12253" h="6386" extrusionOk="0">
                    <a:moveTo>
                      <a:pt x="6248" y="1"/>
                    </a:moveTo>
                    <a:cubicBezTo>
                      <a:pt x="6226" y="1"/>
                      <a:pt x="6203" y="4"/>
                      <a:pt x="6180" y="12"/>
                    </a:cubicBezTo>
                    <a:cubicBezTo>
                      <a:pt x="5942" y="84"/>
                      <a:pt x="5739" y="227"/>
                      <a:pt x="5513" y="298"/>
                    </a:cubicBezTo>
                    <a:cubicBezTo>
                      <a:pt x="5331" y="355"/>
                      <a:pt x="5138" y="477"/>
                      <a:pt x="4954" y="477"/>
                    </a:cubicBezTo>
                    <a:cubicBezTo>
                      <a:pt x="4946" y="477"/>
                      <a:pt x="4938" y="477"/>
                      <a:pt x="4930" y="477"/>
                    </a:cubicBezTo>
                    <a:cubicBezTo>
                      <a:pt x="4751" y="477"/>
                      <a:pt x="4596" y="381"/>
                      <a:pt x="4430" y="381"/>
                    </a:cubicBezTo>
                    <a:cubicBezTo>
                      <a:pt x="4108" y="381"/>
                      <a:pt x="3644" y="429"/>
                      <a:pt x="3501" y="738"/>
                    </a:cubicBezTo>
                    <a:cubicBezTo>
                      <a:pt x="3378" y="1004"/>
                      <a:pt x="3300" y="1148"/>
                      <a:pt x="3081" y="1148"/>
                    </a:cubicBezTo>
                    <a:cubicBezTo>
                      <a:pt x="3025" y="1148"/>
                      <a:pt x="2960" y="1139"/>
                      <a:pt x="2882" y="1119"/>
                    </a:cubicBezTo>
                    <a:cubicBezTo>
                      <a:pt x="2811" y="1103"/>
                      <a:pt x="2751" y="1095"/>
                      <a:pt x="2700" y="1095"/>
                    </a:cubicBezTo>
                    <a:cubicBezTo>
                      <a:pt x="2383" y="1095"/>
                      <a:pt x="2403" y="1387"/>
                      <a:pt x="2168" y="1643"/>
                    </a:cubicBezTo>
                    <a:cubicBezTo>
                      <a:pt x="1929" y="1929"/>
                      <a:pt x="1489" y="2096"/>
                      <a:pt x="1203" y="2346"/>
                    </a:cubicBezTo>
                    <a:cubicBezTo>
                      <a:pt x="917" y="2608"/>
                      <a:pt x="715" y="2929"/>
                      <a:pt x="358" y="3084"/>
                    </a:cubicBezTo>
                    <a:cubicBezTo>
                      <a:pt x="1" y="3227"/>
                      <a:pt x="13" y="3394"/>
                      <a:pt x="251" y="3667"/>
                    </a:cubicBezTo>
                    <a:cubicBezTo>
                      <a:pt x="358" y="3775"/>
                      <a:pt x="477" y="3894"/>
                      <a:pt x="453" y="4060"/>
                    </a:cubicBezTo>
                    <a:cubicBezTo>
                      <a:pt x="417" y="4239"/>
                      <a:pt x="263" y="4453"/>
                      <a:pt x="358" y="4644"/>
                    </a:cubicBezTo>
                    <a:cubicBezTo>
                      <a:pt x="453" y="4810"/>
                      <a:pt x="691" y="4846"/>
                      <a:pt x="834" y="4929"/>
                    </a:cubicBezTo>
                    <a:cubicBezTo>
                      <a:pt x="1025" y="5037"/>
                      <a:pt x="1072" y="5275"/>
                      <a:pt x="1227" y="5418"/>
                    </a:cubicBezTo>
                    <a:cubicBezTo>
                      <a:pt x="1417" y="5596"/>
                      <a:pt x="1715" y="5501"/>
                      <a:pt x="1941" y="5584"/>
                    </a:cubicBezTo>
                    <a:cubicBezTo>
                      <a:pt x="2251" y="5691"/>
                      <a:pt x="2572" y="5763"/>
                      <a:pt x="2894" y="5846"/>
                    </a:cubicBezTo>
                    <a:cubicBezTo>
                      <a:pt x="3062" y="5893"/>
                      <a:pt x="3222" y="5899"/>
                      <a:pt x="3383" y="5899"/>
                    </a:cubicBezTo>
                    <a:cubicBezTo>
                      <a:pt x="3431" y="5899"/>
                      <a:pt x="3478" y="5898"/>
                      <a:pt x="3526" y="5898"/>
                    </a:cubicBezTo>
                    <a:cubicBezTo>
                      <a:pt x="3604" y="5898"/>
                      <a:pt x="3683" y="5899"/>
                      <a:pt x="3763" y="5906"/>
                    </a:cubicBezTo>
                    <a:cubicBezTo>
                      <a:pt x="3791" y="5909"/>
                      <a:pt x="3821" y="5910"/>
                      <a:pt x="3852" y="5910"/>
                    </a:cubicBezTo>
                    <a:cubicBezTo>
                      <a:pt x="3952" y="5910"/>
                      <a:pt x="4065" y="5898"/>
                      <a:pt x="4175" y="5898"/>
                    </a:cubicBezTo>
                    <a:cubicBezTo>
                      <a:pt x="4307" y="5898"/>
                      <a:pt x="4434" y="5915"/>
                      <a:pt x="4525" y="5989"/>
                    </a:cubicBezTo>
                    <a:cubicBezTo>
                      <a:pt x="4668" y="6096"/>
                      <a:pt x="4751" y="6287"/>
                      <a:pt x="4930" y="6358"/>
                    </a:cubicBezTo>
                    <a:cubicBezTo>
                      <a:pt x="4972" y="6378"/>
                      <a:pt x="5038" y="6386"/>
                      <a:pt x="5114" y="6386"/>
                    </a:cubicBezTo>
                    <a:cubicBezTo>
                      <a:pt x="5316" y="6386"/>
                      <a:pt x="5591" y="6330"/>
                      <a:pt x="5704" y="6287"/>
                    </a:cubicBezTo>
                    <a:cubicBezTo>
                      <a:pt x="5894" y="6227"/>
                      <a:pt x="6001" y="6037"/>
                      <a:pt x="6180" y="5965"/>
                    </a:cubicBezTo>
                    <a:cubicBezTo>
                      <a:pt x="6206" y="5955"/>
                      <a:pt x="6233" y="5951"/>
                      <a:pt x="6259" y="5951"/>
                    </a:cubicBezTo>
                    <a:cubicBezTo>
                      <a:pt x="6419" y="5951"/>
                      <a:pt x="6569" y="6120"/>
                      <a:pt x="6692" y="6192"/>
                    </a:cubicBezTo>
                    <a:cubicBezTo>
                      <a:pt x="6755" y="6229"/>
                      <a:pt x="6814" y="6244"/>
                      <a:pt x="6870" y="6244"/>
                    </a:cubicBezTo>
                    <a:cubicBezTo>
                      <a:pt x="6993" y="6244"/>
                      <a:pt x="7105" y="6170"/>
                      <a:pt x="7228" y="6096"/>
                    </a:cubicBezTo>
                    <a:cubicBezTo>
                      <a:pt x="7333" y="6033"/>
                      <a:pt x="7424" y="6010"/>
                      <a:pt x="7511" y="6010"/>
                    </a:cubicBezTo>
                    <a:cubicBezTo>
                      <a:pt x="7669" y="6010"/>
                      <a:pt x="7814" y="6086"/>
                      <a:pt x="8014" y="6132"/>
                    </a:cubicBezTo>
                    <a:cubicBezTo>
                      <a:pt x="8215" y="6177"/>
                      <a:pt x="8523" y="6264"/>
                      <a:pt x="8747" y="6264"/>
                    </a:cubicBezTo>
                    <a:cubicBezTo>
                      <a:pt x="8761" y="6264"/>
                      <a:pt x="8774" y="6264"/>
                      <a:pt x="8787" y="6263"/>
                    </a:cubicBezTo>
                    <a:cubicBezTo>
                      <a:pt x="8966" y="6239"/>
                      <a:pt x="9085" y="6049"/>
                      <a:pt x="9216" y="5941"/>
                    </a:cubicBezTo>
                    <a:cubicBezTo>
                      <a:pt x="9281" y="5894"/>
                      <a:pt x="9345" y="5876"/>
                      <a:pt x="9410" y="5876"/>
                    </a:cubicBezTo>
                    <a:cubicBezTo>
                      <a:pt x="9525" y="5876"/>
                      <a:pt x="9642" y="5932"/>
                      <a:pt x="9764" y="5977"/>
                    </a:cubicBezTo>
                    <a:cubicBezTo>
                      <a:pt x="9851" y="6015"/>
                      <a:pt x="9943" y="6029"/>
                      <a:pt x="10037" y="6029"/>
                    </a:cubicBezTo>
                    <a:cubicBezTo>
                      <a:pt x="10211" y="6029"/>
                      <a:pt x="10391" y="5980"/>
                      <a:pt x="10561" y="5941"/>
                    </a:cubicBezTo>
                    <a:cubicBezTo>
                      <a:pt x="10776" y="5894"/>
                      <a:pt x="10835" y="5763"/>
                      <a:pt x="10931" y="5572"/>
                    </a:cubicBezTo>
                    <a:cubicBezTo>
                      <a:pt x="11026" y="5370"/>
                      <a:pt x="11121" y="5299"/>
                      <a:pt x="11347" y="5215"/>
                    </a:cubicBezTo>
                    <a:cubicBezTo>
                      <a:pt x="11835" y="5037"/>
                      <a:pt x="12157" y="4501"/>
                      <a:pt x="12228" y="3989"/>
                    </a:cubicBezTo>
                    <a:cubicBezTo>
                      <a:pt x="12252" y="3739"/>
                      <a:pt x="12074" y="3525"/>
                      <a:pt x="12050" y="3274"/>
                    </a:cubicBezTo>
                    <a:cubicBezTo>
                      <a:pt x="12026" y="3024"/>
                      <a:pt x="12050" y="2786"/>
                      <a:pt x="11800" y="2643"/>
                    </a:cubicBezTo>
                    <a:cubicBezTo>
                      <a:pt x="11609" y="2536"/>
                      <a:pt x="11407" y="2477"/>
                      <a:pt x="11312" y="2262"/>
                    </a:cubicBezTo>
                    <a:cubicBezTo>
                      <a:pt x="11204" y="2036"/>
                      <a:pt x="11157" y="1810"/>
                      <a:pt x="10871" y="1762"/>
                    </a:cubicBezTo>
                    <a:cubicBezTo>
                      <a:pt x="10395" y="1703"/>
                      <a:pt x="9978" y="1453"/>
                      <a:pt x="9633" y="1108"/>
                    </a:cubicBezTo>
                    <a:cubicBezTo>
                      <a:pt x="9442" y="929"/>
                      <a:pt x="9252" y="858"/>
                      <a:pt x="9002" y="798"/>
                    </a:cubicBezTo>
                    <a:cubicBezTo>
                      <a:pt x="8680" y="703"/>
                      <a:pt x="8347" y="488"/>
                      <a:pt x="8014" y="477"/>
                    </a:cubicBezTo>
                    <a:cubicBezTo>
                      <a:pt x="7989" y="476"/>
                      <a:pt x="7964" y="476"/>
                      <a:pt x="7938" y="476"/>
                    </a:cubicBezTo>
                    <a:cubicBezTo>
                      <a:pt x="7795" y="476"/>
                      <a:pt x="7636" y="484"/>
                      <a:pt x="7475" y="484"/>
                    </a:cubicBezTo>
                    <a:cubicBezTo>
                      <a:pt x="7162" y="484"/>
                      <a:pt x="6843" y="451"/>
                      <a:pt x="6621" y="250"/>
                    </a:cubicBezTo>
                    <a:cubicBezTo>
                      <a:pt x="6507" y="157"/>
                      <a:pt x="6393" y="1"/>
                      <a:pt x="62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7" name="Google Shape;13777;p35"/>
              <p:cNvSpPr/>
              <p:nvPr/>
            </p:nvSpPr>
            <p:spPr>
              <a:xfrm>
                <a:off x="6522730" y="1768267"/>
                <a:ext cx="1224363" cy="691591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8535" extrusionOk="0">
                    <a:moveTo>
                      <a:pt x="8217" y="0"/>
                    </a:moveTo>
                    <a:cubicBezTo>
                      <a:pt x="8089" y="0"/>
                      <a:pt x="7956" y="56"/>
                      <a:pt x="7835" y="99"/>
                    </a:cubicBezTo>
                    <a:cubicBezTo>
                      <a:pt x="7656" y="159"/>
                      <a:pt x="7478" y="147"/>
                      <a:pt x="7287" y="159"/>
                    </a:cubicBezTo>
                    <a:cubicBezTo>
                      <a:pt x="6787" y="206"/>
                      <a:pt x="6394" y="266"/>
                      <a:pt x="5930" y="456"/>
                    </a:cubicBezTo>
                    <a:cubicBezTo>
                      <a:pt x="5714" y="546"/>
                      <a:pt x="5437" y="704"/>
                      <a:pt x="5186" y="704"/>
                    </a:cubicBezTo>
                    <a:cubicBezTo>
                      <a:pt x="5105" y="704"/>
                      <a:pt x="5026" y="688"/>
                      <a:pt x="4953" y="647"/>
                    </a:cubicBezTo>
                    <a:cubicBezTo>
                      <a:pt x="4823" y="587"/>
                      <a:pt x="4703" y="492"/>
                      <a:pt x="4572" y="456"/>
                    </a:cubicBezTo>
                    <a:cubicBezTo>
                      <a:pt x="4550" y="450"/>
                      <a:pt x="4528" y="447"/>
                      <a:pt x="4506" y="447"/>
                    </a:cubicBezTo>
                    <a:cubicBezTo>
                      <a:pt x="4316" y="447"/>
                      <a:pt x="4140" y="657"/>
                      <a:pt x="4001" y="742"/>
                    </a:cubicBezTo>
                    <a:cubicBezTo>
                      <a:pt x="3703" y="933"/>
                      <a:pt x="3775" y="1195"/>
                      <a:pt x="3549" y="1433"/>
                    </a:cubicBezTo>
                    <a:cubicBezTo>
                      <a:pt x="3493" y="1494"/>
                      <a:pt x="3427" y="1514"/>
                      <a:pt x="3355" y="1514"/>
                    </a:cubicBezTo>
                    <a:cubicBezTo>
                      <a:pt x="3210" y="1514"/>
                      <a:pt x="3043" y="1431"/>
                      <a:pt x="2897" y="1431"/>
                    </a:cubicBezTo>
                    <a:cubicBezTo>
                      <a:pt x="2804" y="1431"/>
                      <a:pt x="2720" y="1465"/>
                      <a:pt x="2656" y="1576"/>
                    </a:cubicBezTo>
                    <a:cubicBezTo>
                      <a:pt x="2572" y="1718"/>
                      <a:pt x="2548" y="1885"/>
                      <a:pt x="2453" y="2004"/>
                    </a:cubicBezTo>
                    <a:cubicBezTo>
                      <a:pt x="2334" y="2147"/>
                      <a:pt x="2120" y="2147"/>
                      <a:pt x="1953" y="2183"/>
                    </a:cubicBezTo>
                    <a:cubicBezTo>
                      <a:pt x="1786" y="2218"/>
                      <a:pt x="1655" y="2338"/>
                      <a:pt x="1489" y="2385"/>
                    </a:cubicBezTo>
                    <a:cubicBezTo>
                      <a:pt x="1310" y="2445"/>
                      <a:pt x="1108" y="2492"/>
                      <a:pt x="1072" y="2707"/>
                    </a:cubicBezTo>
                    <a:cubicBezTo>
                      <a:pt x="1013" y="3064"/>
                      <a:pt x="1120" y="3302"/>
                      <a:pt x="715" y="3445"/>
                    </a:cubicBezTo>
                    <a:cubicBezTo>
                      <a:pt x="405" y="3552"/>
                      <a:pt x="0" y="3969"/>
                      <a:pt x="60" y="4326"/>
                    </a:cubicBezTo>
                    <a:cubicBezTo>
                      <a:pt x="108" y="4635"/>
                      <a:pt x="477" y="4743"/>
                      <a:pt x="429" y="5088"/>
                    </a:cubicBezTo>
                    <a:cubicBezTo>
                      <a:pt x="393" y="5290"/>
                      <a:pt x="417" y="5469"/>
                      <a:pt x="405" y="5671"/>
                    </a:cubicBezTo>
                    <a:cubicBezTo>
                      <a:pt x="393" y="5862"/>
                      <a:pt x="239" y="6100"/>
                      <a:pt x="334" y="6290"/>
                    </a:cubicBezTo>
                    <a:cubicBezTo>
                      <a:pt x="501" y="6624"/>
                      <a:pt x="1024" y="6874"/>
                      <a:pt x="1322" y="7052"/>
                    </a:cubicBezTo>
                    <a:cubicBezTo>
                      <a:pt x="1727" y="7279"/>
                      <a:pt x="2001" y="7791"/>
                      <a:pt x="2441" y="7945"/>
                    </a:cubicBezTo>
                    <a:cubicBezTo>
                      <a:pt x="2485" y="7961"/>
                      <a:pt x="2529" y="7967"/>
                      <a:pt x="2573" y="7967"/>
                    </a:cubicBezTo>
                    <a:cubicBezTo>
                      <a:pt x="2734" y="7967"/>
                      <a:pt x="2899" y="7886"/>
                      <a:pt x="3048" y="7886"/>
                    </a:cubicBezTo>
                    <a:cubicBezTo>
                      <a:pt x="3263" y="7886"/>
                      <a:pt x="3370" y="8076"/>
                      <a:pt x="3489" y="8219"/>
                    </a:cubicBezTo>
                    <a:cubicBezTo>
                      <a:pt x="3582" y="8320"/>
                      <a:pt x="3662" y="8358"/>
                      <a:pt x="3735" y="8358"/>
                    </a:cubicBezTo>
                    <a:cubicBezTo>
                      <a:pt x="3962" y="8358"/>
                      <a:pt x="4124" y="7991"/>
                      <a:pt x="4392" y="7991"/>
                    </a:cubicBezTo>
                    <a:cubicBezTo>
                      <a:pt x="4405" y="7991"/>
                      <a:pt x="4417" y="7991"/>
                      <a:pt x="4430" y="7993"/>
                    </a:cubicBezTo>
                    <a:cubicBezTo>
                      <a:pt x="4478" y="8000"/>
                      <a:pt x="4528" y="8002"/>
                      <a:pt x="4579" y="8002"/>
                    </a:cubicBezTo>
                    <a:cubicBezTo>
                      <a:pt x="4675" y="8002"/>
                      <a:pt x="4774" y="7994"/>
                      <a:pt x="4871" y="7994"/>
                    </a:cubicBezTo>
                    <a:cubicBezTo>
                      <a:pt x="5006" y="7994"/>
                      <a:pt x="5138" y="8009"/>
                      <a:pt x="5251" y="8076"/>
                    </a:cubicBezTo>
                    <a:cubicBezTo>
                      <a:pt x="5444" y="8190"/>
                      <a:pt x="5572" y="8303"/>
                      <a:pt x="5790" y="8303"/>
                    </a:cubicBezTo>
                    <a:cubicBezTo>
                      <a:pt x="5801" y="8303"/>
                      <a:pt x="5812" y="8303"/>
                      <a:pt x="5823" y="8303"/>
                    </a:cubicBezTo>
                    <a:cubicBezTo>
                      <a:pt x="6418" y="8303"/>
                      <a:pt x="6942" y="8362"/>
                      <a:pt x="7513" y="8493"/>
                    </a:cubicBezTo>
                    <a:cubicBezTo>
                      <a:pt x="7547" y="8500"/>
                      <a:pt x="7579" y="8503"/>
                      <a:pt x="7611" y="8503"/>
                    </a:cubicBezTo>
                    <a:cubicBezTo>
                      <a:pt x="7808" y="8503"/>
                      <a:pt x="7985" y="8391"/>
                      <a:pt x="8180" y="8350"/>
                    </a:cubicBezTo>
                    <a:cubicBezTo>
                      <a:pt x="8219" y="8343"/>
                      <a:pt x="8257" y="8340"/>
                      <a:pt x="8296" y="8340"/>
                    </a:cubicBezTo>
                    <a:cubicBezTo>
                      <a:pt x="8507" y="8340"/>
                      <a:pt x="8720" y="8434"/>
                      <a:pt x="8942" y="8434"/>
                    </a:cubicBezTo>
                    <a:cubicBezTo>
                      <a:pt x="8953" y="8433"/>
                      <a:pt x="8964" y="8433"/>
                      <a:pt x="8975" y="8433"/>
                    </a:cubicBezTo>
                    <a:cubicBezTo>
                      <a:pt x="9205" y="8433"/>
                      <a:pt x="9411" y="8535"/>
                      <a:pt x="9637" y="8535"/>
                    </a:cubicBezTo>
                    <a:cubicBezTo>
                      <a:pt x="9667" y="8535"/>
                      <a:pt x="9697" y="8533"/>
                      <a:pt x="9728" y="8529"/>
                    </a:cubicBezTo>
                    <a:cubicBezTo>
                      <a:pt x="10002" y="8493"/>
                      <a:pt x="10299" y="8481"/>
                      <a:pt x="10514" y="8303"/>
                    </a:cubicBezTo>
                    <a:cubicBezTo>
                      <a:pt x="10784" y="8080"/>
                      <a:pt x="11117" y="8001"/>
                      <a:pt x="11454" y="8001"/>
                    </a:cubicBezTo>
                    <a:cubicBezTo>
                      <a:pt x="11622" y="8001"/>
                      <a:pt x="11792" y="8021"/>
                      <a:pt x="11954" y="8053"/>
                    </a:cubicBezTo>
                    <a:cubicBezTo>
                      <a:pt x="11981" y="8057"/>
                      <a:pt x="12006" y="8059"/>
                      <a:pt x="12030" y="8059"/>
                    </a:cubicBezTo>
                    <a:cubicBezTo>
                      <a:pt x="12391" y="8059"/>
                      <a:pt x="12475" y="7563"/>
                      <a:pt x="12789" y="7563"/>
                    </a:cubicBezTo>
                    <a:cubicBezTo>
                      <a:pt x="12828" y="7563"/>
                      <a:pt x="12871" y="7571"/>
                      <a:pt x="12919" y="7588"/>
                    </a:cubicBezTo>
                    <a:cubicBezTo>
                      <a:pt x="13079" y="7645"/>
                      <a:pt x="13239" y="7779"/>
                      <a:pt x="13410" y="7779"/>
                    </a:cubicBezTo>
                    <a:cubicBezTo>
                      <a:pt x="13417" y="7779"/>
                      <a:pt x="13424" y="7779"/>
                      <a:pt x="13431" y="7779"/>
                    </a:cubicBezTo>
                    <a:cubicBezTo>
                      <a:pt x="13633" y="7767"/>
                      <a:pt x="13776" y="7469"/>
                      <a:pt x="13907" y="7338"/>
                    </a:cubicBezTo>
                    <a:cubicBezTo>
                      <a:pt x="14062" y="7183"/>
                      <a:pt x="14109" y="7076"/>
                      <a:pt x="14157" y="6862"/>
                    </a:cubicBezTo>
                    <a:cubicBezTo>
                      <a:pt x="14217" y="6612"/>
                      <a:pt x="14419" y="6457"/>
                      <a:pt x="14550" y="6243"/>
                    </a:cubicBezTo>
                    <a:cubicBezTo>
                      <a:pt x="14669" y="6040"/>
                      <a:pt x="14848" y="5898"/>
                      <a:pt x="14979" y="5695"/>
                    </a:cubicBezTo>
                    <a:cubicBezTo>
                      <a:pt x="15110" y="5493"/>
                      <a:pt x="15026" y="5195"/>
                      <a:pt x="15026" y="4957"/>
                    </a:cubicBezTo>
                    <a:cubicBezTo>
                      <a:pt x="15026" y="4731"/>
                      <a:pt x="14788" y="4600"/>
                      <a:pt x="14729" y="4385"/>
                    </a:cubicBezTo>
                    <a:cubicBezTo>
                      <a:pt x="14681" y="4171"/>
                      <a:pt x="14895" y="3969"/>
                      <a:pt x="14883" y="3742"/>
                    </a:cubicBezTo>
                    <a:cubicBezTo>
                      <a:pt x="14859" y="3314"/>
                      <a:pt x="14217" y="2850"/>
                      <a:pt x="13895" y="2611"/>
                    </a:cubicBezTo>
                    <a:cubicBezTo>
                      <a:pt x="13455" y="2290"/>
                      <a:pt x="12990" y="1992"/>
                      <a:pt x="12538" y="1659"/>
                    </a:cubicBezTo>
                    <a:cubicBezTo>
                      <a:pt x="12204" y="1409"/>
                      <a:pt x="11835" y="1171"/>
                      <a:pt x="11478" y="945"/>
                    </a:cubicBezTo>
                    <a:cubicBezTo>
                      <a:pt x="11276" y="825"/>
                      <a:pt x="11061" y="849"/>
                      <a:pt x="10835" y="814"/>
                    </a:cubicBezTo>
                    <a:cubicBezTo>
                      <a:pt x="10609" y="778"/>
                      <a:pt x="10526" y="599"/>
                      <a:pt x="10407" y="433"/>
                    </a:cubicBezTo>
                    <a:cubicBezTo>
                      <a:pt x="10287" y="266"/>
                      <a:pt x="10157" y="230"/>
                      <a:pt x="9954" y="230"/>
                    </a:cubicBezTo>
                    <a:cubicBezTo>
                      <a:pt x="9818" y="230"/>
                      <a:pt x="9664" y="200"/>
                      <a:pt x="9522" y="200"/>
                    </a:cubicBezTo>
                    <a:cubicBezTo>
                      <a:pt x="9465" y="200"/>
                      <a:pt x="9410" y="205"/>
                      <a:pt x="9359" y="218"/>
                    </a:cubicBezTo>
                    <a:cubicBezTo>
                      <a:pt x="9226" y="249"/>
                      <a:pt x="9075" y="333"/>
                      <a:pt x="8937" y="333"/>
                    </a:cubicBezTo>
                    <a:cubicBezTo>
                      <a:pt x="8914" y="333"/>
                      <a:pt x="8892" y="330"/>
                      <a:pt x="8871" y="325"/>
                    </a:cubicBezTo>
                    <a:cubicBezTo>
                      <a:pt x="8668" y="290"/>
                      <a:pt x="8549" y="111"/>
                      <a:pt x="8359" y="28"/>
                    </a:cubicBezTo>
                    <a:cubicBezTo>
                      <a:pt x="8313" y="8"/>
                      <a:pt x="8265" y="0"/>
                      <a:pt x="821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8" name="Google Shape;13778;p35"/>
              <p:cNvSpPr/>
              <p:nvPr/>
            </p:nvSpPr>
            <p:spPr>
              <a:xfrm>
                <a:off x="7244383" y="1180475"/>
                <a:ext cx="878932" cy="431971"/>
              </a:xfrm>
              <a:custGeom>
                <a:avLst/>
                <a:gdLst/>
                <a:ahLst/>
                <a:cxnLst/>
                <a:rect l="l" t="t" r="r" b="b"/>
                <a:pathLst>
                  <a:path w="10847" h="5331" extrusionOk="0">
                    <a:moveTo>
                      <a:pt x="4825" y="0"/>
                    </a:moveTo>
                    <a:cubicBezTo>
                      <a:pt x="4606" y="0"/>
                      <a:pt x="4355" y="98"/>
                      <a:pt x="4168" y="150"/>
                    </a:cubicBezTo>
                    <a:cubicBezTo>
                      <a:pt x="3929" y="221"/>
                      <a:pt x="3560" y="245"/>
                      <a:pt x="3382" y="436"/>
                    </a:cubicBezTo>
                    <a:cubicBezTo>
                      <a:pt x="3263" y="567"/>
                      <a:pt x="3191" y="793"/>
                      <a:pt x="3025" y="864"/>
                    </a:cubicBezTo>
                    <a:cubicBezTo>
                      <a:pt x="2978" y="883"/>
                      <a:pt x="2930" y="891"/>
                      <a:pt x="2881" y="891"/>
                    </a:cubicBezTo>
                    <a:cubicBezTo>
                      <a:pt x="2735" y="891"/>
                      <a:pt x="2582" y="826"/>
                      <a:pt x="2432" y="826"/>
                    </a:cubicBezTo>
                    <a:cubicBezTo>
                      <a:pt x="2415" y="826"/>
                      <a:pt x="2398" y="827"/>
                      <a:pt x="2382" y="829"/>
                    </a:cubicBezTo>
                    <a:cubicBezTo>
                      <a:pt x="2155" y="864"/>
                      <a:pt x="1905" y="1079"/>
                      <a:pt x="1715" y="1198"/>
                    </a:cubicBezTo>
                    <a:cubicBezTo>
                      <a:pt x="1512" y="1329"/>
                      <a:pt x="1477" y="1591"/>
                      <a:pt x="1298" y="1745"/>
                    </a:cubicBezTo>
                    <a:cubicBezTo>
                      <a:pt x="1096" y="1900"/>
                      <a:pt x="1012" y="2150"/>
                      <a:pt x="822" y="2293"/>
                    </a:cubicBezTo>
                    <a:cubicBezTo>
                      <a:pt x="667" y="2400"/>
                      <a:pt x="465" y="2424"/>
                      <a:pt x="334" y="2567"/>
                    </a:cubicBezTo>
                    <a:cubicBezTo>
                      <a:pt x="0" y="2900"/>
                      <a:pt x="262" y="3615"/>
                      <a:pt x="441" y="3948"/>
                    </a:cubicBezTo>
                    <a:cubicBezTo>
                      <a:pt x="655" y="4377"/>
                      <a:pt x="1120" y="4650"/>
                      <a:pt x="1501" y="4924"/>
                    </a:cubicBezTo>
                    <a:cubicBezTo>
                      <a:pt x="1647" y="5036"/>
                      <a:pt x="1769" y="5117"/>
                      <a:pt x="1919" y="5117"/>
                    </a:cubicBezTo>
                    <a:cubicBezTo>
                      <a:pt x="1977" y="5117"/>
                      <a:pt x="2039" y="5105"/>
                      <a:pt x="2108" y="5079"/>
                    </a:cubicBezTo>
                    <a:cubicBezTo>
                      <a:pt x="2236" y="5028"/>
                      <a:pt x="2336" y="5003"/>
                      <a:pt x="2431" y="5003"/>
                    </a:cubicBezTo>
                    <a:cubicBezTo>
                      <a:pt x="2556" y="5003"/>
                      <a:pt x="2672" y="5046"/>
                      <a:pt x="2834" y="5127"/>
                    </a:cubicBezTo>
                    <a:cubicBezTo>
                      <a:pt x="3072" y="5234"/>
                      <a:pt x="3406" y="5317"/>
                      <a:pt x="3667" y="5329"/>
                    </a:cubicBezTo>
                    <a:cubicBezTo>
                      <a:pt x="3678" y="5330"/>
                      <a:pt x="3688" y="5331"/>
                      <a:pt x="3698" y="5331"/>
                    </a:cubicBezTo>
                    <a:cubicBezTo>
                      <a:pt x="3904" y="5331"/>
                      <a:pt x="4063" y="5114"/>
                      <a:pt x="4271" y="5114"/>
                    </a:cubicBezTo>
                    <a:cubicBezTo>
                      <a:pt x="4276" y="5114"/>
                      <a:pt x="4281" y="5115"/>
                      <a:pt x="4287" y="5115"/>
                    </a:cubicBezTo>
                    <a:cubicBezTo>
                      <a:pt x="4531" y="5126"/>
                      <a:pt x="4713" y="5272"/>
                      <a:pt x="4959" y="5272"/>
                    </a:cubicBezTo>
                    <a:cubicBezTo>
                      <a:pt x="4977" y="5272"/>
                      <a:pt x="4995" y="5271"/>
                      <a:pt x="5013" y="5270"/>
                    </a:cubicBezTo>
                    <a:cubicBezTo>
                      <a:pt x="5179" y="5256"/>
                      <a:pt x="5323" y="5239"/>
                      <a:pt x="5472" y="5239"/>
                    </a:cubicBezTo>
                    <a:cubicBezTo>
                      <a:pt x="5589" y="5239"/>
                      <a:pt x="5710" y="5250"/>
                      <a:pt x="5846" y="5282"/>
                    </a:cubicBezTo>
                    <a:cubicBezTo>
                      <a:pt x="5911" y="5296"/>
                      <a:pt x="5972" y="5302"/>
                      <a:pt x="6031" y="5302"/>
                    </a:cubicBezTo>
                    <a:cubicBezTo>
                      <a:pt x="6212" y="5302"/>
                      <a:pt x="6375" y="5246"/>
                      <a:pt x="6573" y="5210"/>
                    </a:cubicBezTo>
                    <a:cubicBezTo>
                      <a:pt x="6609" y="5203"/>
                      <a:pt x="6644" y="5200"/>
                      <a:pt x="6679" y="5200"/>
                    </a:cubicBezTo>
                    <a:cubicBezTo>
                      <a:pt x="6879" y="5200"/>
                      <a:pt x="7068" y="5294"/>
                      <a:pt x="7279" y="5294"/>
                    </a:cubicBezTo>
                    <a:cubicBezTo>
                      <a:pt x="7290" y="5294"/>
                      <a:pt x="7300" y="5294"/>
                      <a:pt x="7311" y="5293"/>
                    </a:cubicBezTo>
                    <a:cubicBezTo>
                      <a:pt x="7620" y="5258"/>
                      <a:pt x="7906" y="5293"/>
                      <a:pt x="8216" y="5210"/>
                    </a:cubicBezTo>
                    <a:cubicBezTo>
                      <a:pt x="8513" y="5115"/>
                      <a:pt x="8692" y="5008"/>
                      <a:pt x="8954" y="4853"/>
                    </a:cubicBezTo>
                    <a:cubicBezTo>
                      <a:pt x="9406" y="4603"/>
                      <a:pt x="9930" y="4591"/>
                      <a:pt x="10311" y="4210"/>
                    </a:cubicBezTo>
                    <a:cubicBezTo>
                      <a:pt x="10478" y="4031"/>
                      <a:pt x="10597" y="3805"/>
                      <a:pt x="10621" y="3555"/>
                    </a:cubicBezTo>
                    <a:cubicBezTo>
                      <a:pt x="10656" y="3293"/>
                      <a:pt x="10740" y="3055"/>
                      <a:pt x="10776" y="2793"/>
                    </a:cubicBezTo>
                    <a:cubicBezTo>
                      <a:pt x="10847" y="2341"/>
                      <a:pt x="10216" y="2460"/>
                      <a:pt x="10061" y="2150"/>
                    </a:cubicBezTo>
                    <a:cubicBezTo>
                      <a:pt x="9966" y="1972"/>
                      <a:pt x="9978" y="1710"/>
                      <a:pt x="9811" y="1579"/>
                    </a:cubicBezTo>
                    <a:cubicBezTo>
                      <a:pt x="9621" y="1412"/>
                      <a:pt x="9287" y="1412"/>
                      <a:pt x="9049" y="1281"/>
                    </a:cubicBezTo>
                    <a:cubicBezTo>
                      <a:pt x="8656" y="1055"/>
                      <a:pt x="8073" y="948"/>
                      <a:pt x="7751" y="614"/>
                    </a:cubicBezTo>
                    <a:cubicBezTo>
                      <a:pt x="7582" y="445"/>
                      <a:pt x="7455" y="340"/>
                      <a:pt x="7219" y="340"/>
                    </a:cubicBezTo>
                    <a:cubicBezTo>
                      <a:pt x="7206" y="340"/>
                      <a:pt x="7193" y="340"/>
                      <a:pt x="7180" y="340"/>
                    </a:cubicBezTo>
                    <a:cubicBezTo>
                      <a:pt x="6858" y="340"/>
                      <a:pt x="6561" y="281"/>
                      <a:pt x="6251" y="233"/>
                    </a:cubicBezTo>
                    <a:cubicBezTo>
                      <a:pt x="6139" y="218"/>
                      <a:pt x="6031" y="214"/>
                      <a:pt x="5924" y="214"/>
                    </a:cubicBezTo>
                    <a:cubicBezTo>
                      <a:pt x="5781" y="214"/>
                      <a:pt x="5639" y="221"/>
                      <a:pt x="5489" y="221"/>
                    </a:cubicBezTo>
                    <a:cubicBezTo>
                      <a:pt x="5287" y="221"/>
                      <a:pt x="5120" y="31"/>
                      <a:pt x="4918" y="7"/>
                    </a:cubicBezTo>
                    <a:cubicBezTo>
                      <a:pt x="4888" y="3"/>
                      <a:pt x="4856" y="0"/>
                      <a:pt x="482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9" name="Google Shape;13779;p35"/>
              <p:cNvSpPr/>
              <p:nvPr/>
            </p:nvSpPr>
            <p:spPr>
              <a:xfrm>
                <a:off x="7802031" y="1633271"/>
                <a:ext cx="537391" cy="263753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3255" extrusionOk="0">
                    <a:moveTo>
                      <a:pt x="2918" y="0"/>
                    </a:moveTo>
                    <a:cubicBezTo>
                      <a:pt x="2886" y="0"/>
                      <a:pt x="2854" y="1"/>
                      <a:pt x="2822" y="3"/>
                    </a:cubicBezTo>
                    <a:cubicBezTo>
                      <a:pt x="2477" y="15"/>
                      <a:pt x="2143" y="170"/>
                      <a:pt x="1810" y="253"/>
                    </a:cubicBezTo>
                    <a:cubicBezTo>
                      <a:pt x="1500" y="336"/>
                      <a:pt x="1107" y="467"/>
                      <a:pt x="846" y="658"/>
                    </a:cubicBezTo>
                    <a:cubicBezTo>
                      <a:pt x="619" y="825"/>
                      <a:pt x="524" y="1206"/>
                      <a:pt x="322" y="1432"/>
                    </a:cubicBezTo>
                    <a:cubicBezTo>
                      <a:pt x="107" y="1670"/>
                      <a:pt x="0" y="2039"/>
                      <a:pt x="95" y="2372"/>
                    </a:cubicBezTo>
                    <a:cubicBezTo>
                      <a:pt x="286" y="3039"/>
                      <a:pt x="1262" y="3003"/>
                      <a:pt x="1798" y="3015"/>
                    </a:cubicBezTo>
                    <a:cubicBezTo>
                      <a:pt x="2096" y="3027"/>
                      <a:pt x="2322" y="3242"/>
                      <a:pt x="2608" y="3253"/>
                    </a:cubicBezTo>
                    <a:cubicBezTo>
                      <a:pt x="2620" y="3254"/>
                      <a:pt x="2633" y="3255"/>
                      <a:pt x="2645" y="3255"/>
                    </a:cubicBezTo>
                    <a:cubicBezTo>
                      <a:pt x="2822" y="3255"/>
                      <a:pt x="2989" y="3180"/>
                      <a:pt x="3167" y="3146"/>
                    </a:cubicBezTo>
                    <a:cubicBezTo>
                      <a:pt x="3215" y="3134"/>
                      <a:pt x="3262" y="3129"/>
                      <a:pt x="3309" y="3129"/>
                    </a:cubicBezTo>
                    <a:cubicBezTo>
                      <a:pt x="3441" y="3129"/>
                      <a:pt x="3572" y="3168"/>
                      <a:pt x="3703" y="3194"/>
                    </a:cubicBezTo>
                    <a:cubicBezTo>
                      <a:pt x="3770" y="3208"/>
                      <a:pt x="3835" y="3214"/>
                      <a:pt x="3898" y="3214"/>
                    </a:cubicBezTo>
                    <a:cubicBezTo>
                      <a:pt x="4157" y="3214"/>
                      <a:pt x="4387" y="3116"/>
                      <a:pt x="4656" y="3087"/>
                    </a:cubicBezTo>
                    <a:cubicBezTo>
                      <a:pt x="5037" y="3051"/>
                      <a:pt x="5394" y="3027"/>
                      <a:pt x="5763" y="2944"/>
                    </a:cubicBezTo>
                    <a:cubicBezTo>
                      <a:pt x="6501" y="2765"/>
                      <a:pt x="6632" y="2015"/>
                      <a:pt x="6251" y="1432"/>
                    </a:cubicBezTo>
                    <a:cubicBezTo>
                      <a:pt x="6108" y="1218"/>
                      <a:pt x="6001" y="1015"/>
                      <a:pt x="5882" y="801"/>
                    </a:cubicBezTo>
                    <a:cubicBezTo>
                      <a:pt x="5727" y="539"/>
                      <a:pt x="5334" y="360"/>
                      <a:pt x="5072" y="253"/>
                    </a:cubicBezTo>
                    <a:cubicBezTo>
                      <a:pt x="4783" y="141"/>
                      <a:pt x="4552" y="102"/>
                      <a:pt x="4281" y="102"/>
                    </a:cubicBezTo>
                    <a:cubicBezTo>
                      <a:pt x="4207" y="102"/>
                      <a:pt x="4130" y="105"/>
                      <a:pt x="4048" y="110"/>
                    </a:cubicBezTo>
                    <a:cubicBezTo>
                      <a:pt x="4032" y="111"/>
                      <a:pt x="4016" y="111"/>
                      <a:pt x="4000" y="111"/>
                    </a:cubicBezTo>
                    <a:cubicBezTo>
                      <a:pt x="3642" y="111"/>
                      <a:pt x="3284" y="0"/>
                      <a:pt x="291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0" name="Google Shape;13780;p35"/>
              <p:cNvSpPr/>
              <p:nvPr/>
            </p:nvSpPr>
            <p:spPr>
              <a:xfrm>
                <a:off x="7901374" y="2183789"/>
                <a:ext cx="661934" cy="393077"/>
              </a:xfrm>
              <a:custGeom>
                <a:avLst/>
                <a:gdLst/>
                <a:ahLst/>
                <a:cxnLst/>
                <a:rect l="l" t="t" r="r" b="b"/>
                <a:pathLst>
                  <a:path w="8169" h="4851" extrusionOk="0">
                    <a:moveTo>
                      <a:pt x="3892" y="0"/>
                    </a:moveTo>
                    <a:cubicBezTo>
                      <a:pt x="3651" y="0"/>
                      <a:pt x="3415" y="47"/>
                      <a:pt x="3215" y="174"/>
                    </a:cubicBezTo>
                    <a:cubicBezTo>
                      <a:pt x="3049" y="281"/>
                      <a:pt x="2894" y="365"/>
                      <a:pt x="2691" y="377"/>
                    </a:cubicBezTo>
                    <a:cubicBezTo>
                      <a:pt x="2640" y="377"/>
                      <a:pt x="2586" y="375"/>
                      <a:pt x="2532" y="375"/>
                    </a:cubicBezTo>
                    <a:cubicBezTo>
                      <a:pt x="2396" y="375"/>
                      <a:pt x="2258" y="387"/>
                      <a:pt x="2156" y="472"/>
                    </a:cubicBezTo>
                    <a:cubicBezTo>
                      <a:pt x="2036" y="567"/>
                      <a:pt x="1977" y="722"/>
                      <a:pt x="1894" y="841"/>
                    </a:cubicBezTo>
                    <a:cubicBezTo>
                      <a:pt x="1763" y="1020"/>
                      <a:pt x="1525" y="1139"/>
                      <a:pt x="1346" y="1281"/>
                    </a:cubicBezTo>
                    <a:cubicBezTo>
                      <a:pt x="1191" y="1401"/>
                      <a:pt x="1024" y="1472"/>
                      <a:pt x="858" y="1579"/>
                    </a:cubicBezTo>
                    <a:cubicBezTo>
                      <a:pt x="643" y="1698"/>
                      <a:pt x="501" y="1924"/>
                      <a:pt x="393" y="2139"/>
                    </a:cubicBezTo>
                    <a:cubicBezTo>
                      <a:pt x="191" y="2544"/>
                      <a:pt x="1" y="3115"/>
                      <a:pt x="215" y="3556"/>
                    </a:cubicBezTo>
                    <a:cubicBezTo>
                      <a:pt x="346" y="3829"/>
                      <a:pt x="834" y="4068"/>
                      <a:pt x="1096" y="4199"/>
                    </a:cubicBezTo>
                    <a:cubicBezTo>
                      <a:pt x="1322" y="4294"/>
                      <a:pt x="1560" y="4329"/>
                      <a:pt x="1798" y="4389"/>
                    </a:cubicBezTo>
                    <a:cubicBezTo>
                      <a:pt x="2013" y="4449"/>
                      <a:pt x="2132" y="4687"/>
                      <a:pt x="2346" y="4722"/>
                    </a:cubicBezTo>
                    <a:cubicBezTo>
                      <a:pt x="2609" y="4762"/>
                      <a:pt x="3006" y="4850"/>
                      <a:pt x="3351" y="4850"/>
                    </a:cubicBezTo>
                    <a:cubicBezTo>
                      <a:pt x="3520" y="4850"/>
                      <a:pt x="3677" y="4829"/>
                      <a:pt x="3799" y="4770"/>
                    </a:cubicBezTo>
                    <a:cubicBezTo>
                      <a:pt x="3918" y="4710"/>
                      <a:pt x="4054" y="4601"/>
                      <a:pt x="4199" y="4601"/>
                    </a:cubicBezTo>
                    <a:cubicBezTo>
                      <a:pt x="4228" y="4601"/>
                      <a:pt x="4257" y="4605"/>
                      <a:pt x="4287" y="4615"/>
                    </a:cubicBezTo>
                    <a:cubicBezTo>
                      <a:pt x="4518" y="4692"/>
                      <a:pt x="4647" y="4820"/>
                      <a:pt x="4891" y="4820"/>
                    </a:cubicBezTo>
                    <a:cubicBezTo>
                      <a:pt x="4911" y="4820"/>
                      <a:pt x="4932" y="4819"/>
                      <a:pt x="4954" y="4818"/>
                    </a:cubicBezTo>
                    <a:cubicBezTo>
                      <a:pt x="5430" y="4794"/>
                      <a:pt x="5811" y="4663"/>
                      <a:pt x="6251" y="4508"/>
                    </a:cubicBezTo>
                    <a:cubicBezTo>
                      <a:pt x="6410" y="4448"/>
                      <a:pt x="6553" y="4380"/>
                      <a:pt x="6713" y="4380"/>
                    </a:cubicBezTo>
                    <a:cubicBezTo>
                      <a:pt x="6745" y="4380"/>
                      <a:pt x="6777" y="4383"/>
                      <a:pt x="6811" y="4389"/>
                    </a:cubicBezTo>
                    <a:cubicBezTo>
                      <a:pt x="6903" y="4402"/>
                      <a:pt x="6983" y="4411"/>
                      <a:pt x="7058" y="4411"/>
                    </a:cubicBezTo>
                    <a:cubicBezTo>
                      <a:pt x="7197" y="4411"/>
                      <a:pt x="7319" y="4378"/>
                      <a:pt x="7466" y="4270"/>
                    </a:cubicBezTo>
                    <a:cubicBezTo>
                      <a:pt x="7775" y="4020"/>
                      <a:pt x="8097" y="3675"/>
                      <a:pt x="8132" y="3246"/>
                    </a:cubicBezTo>
                    <a:cubicBezTo>
                      <a:pt x="8168" y="2782"/>
                      <a:pt x="7906" y="2448"/>
                      <a:pt x="7894" y="2008"/>
                    </a:cubicBezTo>
                    <a:cubicBezTo>
                      <a:pt x="7871" y="1591"/>
                      <a:pt x="7549" y="1270"/>
                      <a:pt x="7216" y="1043"/>
                    </a:cubicBezTo>
                    <a:cubicBezTo>
                      <a:pt x="6835" y="770"/>
                      <a:pt x="6358" y="448"/>
                      <a:pt x="5894" y="365"/>
                    </a:cubicBezTo>
                    <a:cubicBezTo>
                      <a:pt x="5454" y="281"/>
                      <a:pt x="5001" y="222"/>
                      <a:pt x="4573" y="103"/>
                    </a:cubicBezTo>
                    <a:cubicBezTo>
                      <a:pt x="4362" y="44"/>
                      <a:pt x="4125" y="0"/>
                      <a:pt x="389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1" name="Google Shape;13781;p35"/>
              <p:cNvSpPr/>
              <p:nvPr/>
            </p:nvSpPr>
            <p:spPr>
              <a:xfrm>
                <a:off x="7700744" y="4372409"/>
                <a:ext cx="1454894" cy="490232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6050" extrusionOk="0">
                    <a:moveTo>
                      <a:pt x="0" y="1"/>
                    </a:moveTo>
                    <a:lnTo>
                      <a:pt x="0" y="6049"/>
                    </a:lnTo>
                    <a:lnTo>
                      <a:pt x="17955" y="6049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2" name="Google Shape;13782;p35"/>
              <p:cNvSpPr/>
              <p:nvPr/>
            </p:nvSpPr>
            <p:spPr>
              <a:xfrm>
                <a:off x="7700744" y="4372409"/>
                <a:ext cx="1454894" cy="112956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1394" extrusionOk="0">
                    <a:moveTo>
                      <a:pt x="0" y="1"/>
                    </a:moveTo>
                    <a:lnTo>
                      <a:pt x="0" y="1394"/>
                    </a:lnTo>
                    <a:lnTo>
                      <a:pt x="17955" y="1394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3" name="Google Shape;13783;p35"/>
              <p:cNvSpPr/>
              <p:nvPr/>
            </p:nvSpPr>
            <p:spPr>
              <a:xfrm>
                <a:off x="7624494" y="4195845"/>
                <a:ext cx="1599613" cy="232637"/>
              </a:xfrm>
              <a:custGeom>
                <a:avLst/>
                <a:gdLst/>
                <a:ahLst/>
                <a:cxnLst/>
                <a:rect l="l" t="t" r="r" b="b"/>
                <a:pathLst>
                  <a:path w="19741" h="2871" extrusionOk="0">
                    <a:moveTo>
                      <a:pt x="0" y="1"/>
                    </a:moveTo>
                    <a:lnTo>
                      <a:pt x="0" y="2870"/>
                    </a:lnTo>
                    <a:lnTo>
                      <a:pt x="19741" y="2870"/>
                    </a:lnTo>
                    <a:lnTo>
                      <a:pt x="1974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4" name="Google Shape;13784;p35"/>
              <p:cNvSpPr/>
              <p:nvPr/>
            </p:nvSpPr>
            <p:spPr>
              <a:xfrm>
                <a:off x="7610962" y="4220964"/>
                <a:ext cx="1584218" cy="81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" extrusionOk="0">
                    <a:moveTo>
                      <a:pt x="1" y="1"/>
                    </a:moveTo>
                    <a:lnTo>
                      <a:pt x="19551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5" name="Google Shape;13785;p35"/>
              <p:cNvSpPr/>
              <p:nvPr/>
            </p:nvSpPr>
            <p:spPr>
              <a:xfrm>
                <a:off x="7610962" y="4215211"/>
                <a:ext cx="1584218" cy="11587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19551" y="143"/>
                    </a:lnTo>
                    <a:lnTo>
                      <a:pt x="1955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6" name="Google Shape;13786;p35"/>
              <p:cNvSpPr/>
              <p:nvPr/>
            </p:nvSpPr>
            <p:spPr>
              <a:xfrm>
                <a:off x="9574238" y="3035252"/>
                <a:ext cx="530746" cy="107778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13301" extrusionOk="0">
                    <a:moveTo>
                      <a:pt x="1" y="1"/>
                    </a:moveTo>
                    <a:lnTo>
                      <a:pt x="1" y="13300"/>
                    </a:lnTo>
                    <a:lnTo>
                      <a:pt x="6549" y="13300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7" name="Google Shape;13787;p35"/>
              <p:cNvSpPr/>
              <p:nvPr/>
            </p:nvSpPr>
            <p:spPr>
              <a:xfrm>
                <a:off x="9574238" y="3035252"/>
                <a:ext cx="530746" cy="177618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192" extrusionOk="0">
                    <a:moveTo>
                      <a:pt x="1" y="1"/>
                    </a:moveTo>
                    <a:lnTo>
                      <a:pt x="1" y="2192"/>
                    </a:lnTo>
                    <a:lnTo>
                      <a:pt x="6549" y="2192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8" name="Google Shape;13788;p35"/>
              <p:cNvSpPr/>
              <p:nvPr/>
            </p:nvSpPr>
            <p:spPr>
              <a:xfrm>
                <a:off x="9735407" y="3279396"/>
                <a:ext cx="218133" cy="215216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656" extrusionOk="0">
                    <a:moveTo>
                      <a:pt x="1655" y="0"/>
                    </a:moveTo>
                    <a:lnTo>
                      <a:pt x="1655" y="274"/>
                    </a:lnTo>
                    <a:lnTo>
                      <a:pt x="1096" y="274"/>
                    </a:lnTo>
                    <a:lnTo>
                      <a:pt x="1096" y="548"/>
                    </a:lnTo>
                    <a:lnTo>
                      <a:pt x="1655" y="548"/>
                    </a:lnTo>
                    <a:lnTo>
                      <a:pt x="1655" y="822"/>
                    </a:lnTo>
                    <a:lnTo>
                      <a:pt x="1965" y="822"/>
                    </a:lnTo>
                    <a:lnTo>
                      <a:pt x="1965" y="548"/>
                    </a:lnTo>
                    <a:lnTo>
                      <a:pt x="2560" y="548"/>
                    </a:lnTo>
                    <a:lnTo>
                      <a:pt x="2560" y="274"/>
                    </a:lnTo>
                    <a:lnTo>
                      <a:pt x="1965" y="274"/>
                    </a:lnTo>
                    <a:lnTo>
                      <a:pt x="1965" y="72"/>
                    </a:lnTo>
                    <a:cubicBezTo>
                      <a:pt x="2024" y="60"/>
                      <a:pt x="2036" y="48"/>
                      <a:pt x="2048" y="24"/>
                    </a:cubicBezTo>
                    <a:lnTo>
                      <a:pt x="1655" y="0"/>
                    </a:lnTo>
                    <a:close/>
                    <a:moveTo>
                      <a:pt x="107" y="595"/>
                    </a:moveTo>
                    <a:lnTo>
                      <a:pt x="107" y="595"/>
                    </a:lnTo>
                    <a:cubicBezTo>
                      <a:pt x="119" y="845"/>
                      <a:pt x="84" y="1131"/>
                      <a:pt x="0" y="1298"/>
                    </a:cubicBezTo>
                    <a:lnTo>
                      <a:pt x="215" y="1381"/>
                    </a:lnTo>
                    <a:cubicBezTo>
                      <a:pt x="310" y="1191"/>
                      <a:pt x="346" y="881"/>
                      <a:pt x="334" y="619"/>
                    </a:cubicBezTo>
                    <a:lnTo>
                      <a:pt x="107" y="595"/>
                    </a:lnTo>
                    <a:close/>
                    <a:moveTo>
                      <a:pt x="2084" y="1250"/>
                    </a:moveTo>
                    <a:lnTo>
                      <a:pt x="2084" y="1512"/>
                    </a:lnTo>
                    <a:lnTo>
                      <a:pt x="1548" y="1512"/>
                    </a:lnTo>
                    <a:lnTo>
                      <a:pt x="1548" y="1250"/>
                    </a:lnTo>
                    <a:close/>
                    <a:moveTo>
                      <a:pt x="417" y="0"/>
                    </a:moveTo>
                    <a:lnTo>
                      <a:pt x="417" y="976"/>
                    </a:lnTo>
                    <a:cubicBezTo>
                      <a:pt x="417" y="1476"/>
                      <a:pt x="369" y="2012"/>
                      <a:pt x="12" y="2417"/>
                    </a:cubicBezTo>
                    <a:cubicBezTo>
                      <a:pt x="84" y="2465"/>
                      <a:pt x="191" y="2584"/>
                      <a:pt x="238" y="2655"/>
                    </a:cubicBezTo>
                    <a:cubicBezTo>
                      <a:pt x="429" y="2441"/>
                      <a:pt x="548" y="2191"/>
                      <a:pt x="619" y="1941"/>
                    </a:cubicBezTo>
                    <a:cubicBezTo>
                      <a:pt x="691" y="2060"/>
                      <a:pt x="774" y="2191"/>
                      <a:pt x="822" y="2286"/>
                    </a:cubicBezTo>
                    <a:lnTo>
                      <a:pt x="1048" y="2060"/>
                    </a:lnTo>
                    <a:cubicBezTo>
                      <a:pt x="1000" y="1988"/>
                      <a:pt x="774" y="1691"/>
                      <a:pt x="679" y="1572"/>
                    </a:cubicBezTo>
                    <a:cubicBezTo>
                      <a:pt x="703" y="1405"/>
                      <a:pt x="715" y="1238"/>
                      <a:pt x="715" y="1060"/>
                    </a:cubicBezTo>
                    <a:cubicBezTo>
                      <a:pt x="762" y="1095"/>
                      <a:pt x="881" y="1143"/>
                      <a:pt x="881" y="1143"/>
                    </a:cubicBezTo>
                    <a:cubicBezTo>
                      <a:pt x="953" y="1000"/>
                      <a:pt x="1048" y="774"/>
                      <a:pt x="1096" y="619"/>
                    </a:cubicBezTo>
                    <a:cubicBezTo>
                      <a:pt x="1131" y="619"/>
                      <a:pt x="1155" y="607"/>
                      <a:pt x="1167" y="583"/>
                    </a:cubicBezTo>
                    <a:lnTo>
                      <a:pt x="858" y="464"/>
                    </a:lnTo>
                    <a:cubicBezTo>
                      <a:pt x="834" y="619"/>
                      <a:pt x="774" y="834"/>
                      <a:pt x="715" y="988"/>
                    </a:cubicBezTo>
                    <a:lnTo>
                      <a:pt x="715" y="72"/>
                    </a:lnTo>
                    <a:cubicBezTo>
                      <a:pt x="762" y="60"/>
                      <a:pt x="774" y="48"/>
                      <a:pt x="786" y="24"/>
                    </a:cubicBezTo>
                    <a:cubicBezTo>
                      <a:pt x="667" y="12"/>
                      <a:pt x="560" y="12"/>
                      <a:pt x="417" y="0"/>
                    </a:cubicBezTo>
                    <a:close/>
                    <a:moveTo>
                      <a:pt x="1239" y="667"/>
                    </a:moveTo>
                    <a:lnTo>
                      <a:pt x="1239" y="964"/>
                    </a:lnTo>
                    <a:lnTo>
                      <a:pt x="965" y="964"/>
                    </a:lnTo>
                    <a:lnTo>
                      <a:pt x="965" y="1250"/>
                    </a:lnTo>
                    <a:lnTo>
                      <a:pt x="1239" y="1250"/>
                    </a:lnTo>
                    <a:lnTo>
                      <a:pt x="1239" y="1512"/>
                    </a:lnTo>
                    <a:lnTo>
                      <a:pt x="989" y="1512"/>
                    </a:lnTo>
                    <a:lnTo>
                      <a:pt x="989" y="1798"/>
                    </a:lnTo>
                    <a:lnTo>
                      <a:pt x="1310" y="1798"/>
                    </a:lnTo>
                    <a:cubicBezTo>
                      <a:pt x="1286" y="2107"/>
                      <a:pt x="1215" y="2298"/>
                      <a:pt x="810" y="2405"/>
                    </a:cubicBezTo>
                    <a:cubicBezTo>
                      <a:pt x="881" y="2453"/>
                      <a:pt x="965" y="2572"/>
                      <a:pt x="989" y="2655"/>
                    </a:cubicBezTo>
                    <a:cubicBezTo>
                      <a:pt x="1500" y="2488"/>
                      <a:pt x="1584" y="2203"/>
                      <a:pt x="1620" y="1834"/>
                    </a:cubicBezTo>
                    <a:cubicBezTo>
                      <a:pt x="1655" y="1822"/>
                      <a:pt x="1679" y="1810"/>
                      <a:pt x="1679" y="1798"/>
                    </a:cubicBezTo>
                    <a:lnTo>
                      <a:pt x="1858" y="1798"/>
                    </a:lnTo>
                    <a:lnTo>
                      <a:pt x="1858" y="2262"/>
                    </a:lnTo>
                    <a:cubicBezTo>
                      <a:pt x="1858" y="2536"/>
                      <a:pt x="1917" y="2619"/>
                      <a:pt x="2179" y="2619"/>
                    </a:cubicBezTo>
                    <a:lnTo>
                      <a:pt x="2393" y="2619"/>
                    </a:lnTo>
                    <a:cubicBezTo>
                      <a:pt x="2584" y="2619"/>
                      <a:pt x="2667" y="2536"/>
                      <a:pt x="2691" y="2179"/>
                    </a:cubicBezTo>
                    <a:cubicBezTo>
                      <a:pt x="2608" y="2155"/>
                      <a:pt x="2477" y="2107"/>
                      <a:pt x="2417" y="2060"/>
                    </a:cubicBezTo>
                    <a:cubicBezTo>
                      <a:pt x="2405" y="2310"/>
                      <a:pt x="2405" y="2346"/>
                      <a:pt x="2358" y="2346"/>
                    </a:cubicBezTo>
                    <a:lnTo>
                      <a:pt x="2239" y="2346"/>
                    </a:lnTo>
                    <a:cubicBezTo>
                      <a:pt x="2191" y="2346"/>
                      <a:pt x="2179" y="2334"/>
                      <a:pt x="2179" y="2262"/>
                    </a:cubicBezTo>
                    <a:lnTo>
                      <a:pt x="2179" y="1834"/>
                    </a:lnTo>
                    <a:cubicBezTo>
                      <a:pt x="2215" y="1822"/>
                      <a:pt x="2239" y="1810"/>
                      <a:pt x="2251" y="1798"/>
                    </a:cubicBezTo>
                    <a:lnTo>
                      <a:pt x="2655" y="1798"/>
                    </a:lnTo>
                    <a:lnTo>
                      <a:pt x="2655" y="1512"/>
                    </a:lnTo>
                    <a:lnTo>
                      <a:pt x="2393" y="1512"/>
                    </a:lnTo>
                    <a:lnTo>
                      <a:pt x="2393" y="1250"/>
                    </a:lnTo>
                    <a:lnTo>
                      <a:pt x="2667" y="1250"/>
                    </a:lnTo>
                    <a:lnTo>
                      <a:pt x="2667" y="964"/>
                    </a:lnTo>
                    <a:lnTo>
                      <a:pt x="2393" y="964"/>
                    </a:lnTo>
                    <a:lnTo>
                      <a:pt x="2393" y="750"/>
                    </a:lnTo>
                    <a:cubicBezTo>
                      <a:pt x="2441" y="738"/>
                      <a:pt x="2465" y="714"/>
                      <a:pt x="2465" y="691"/>
                    </a:cubicBezTo>
                    <a:lnTo>
                      <a:pt x="2084" y="667"/>
                    </a:lnTo>
                    <a:lnTo>
                      <a:pt x="2084" y="964"/>
                    </a:lnTo>
                    <a:lnTo>
                      <a:pt x="1548" y="964"/>
                    </a:lnTo>
                    <a:lnTo>
                      <a:pt x="1548" y="750"/>
                    </a:lnTo>
                    <a:cubicBezTo>
                      <a:pt x="1596" y="738"/>
                      <a:pt x="1608" y="714"/>
                      <a:pt x="1608" y="691"/>
                    </a:cubicBezTo>
                    <a:lnTo>
                      <a:pt x="1239" y="667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9" name="Google Shape;13789;p35"/>
              <p:cNvSpPr/>
              <p:nvPr/>
            </p:nvSpPr>
            <p:spPr>
              <a:xfrm>
                <a:off x="9744077" y="3556275"/>
                <a:ext cx="182399" cy="20362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513" extrusionOk="0">
                    <a:moveTo>
                      <a:pt x="822" y="0"/>
                    </a:moveTo>
                    <a:cubicBezTo>
                      <a:pt x="846" y="131"/>
                      <a:pt x="858" y="286"/>
                      <a:pt x="882" y="405"/>
                    </a:cubicBezTo>
                    <a:lnTo>
                      <a:pt x="179" y="405"/>
                    </a:lnTo>
                    <a:lnTo>
                      <a:pt x="167" y="703"/>
                    </a:lnTo>
                    <a:lnTo>
                      <a:pt x="620" y="703"/>
                    </a:lnTo>
                    <a:cubicBezTo>
                      <a:pt x="727" y="703"/>
                      <a:pt x="846" y="703"/>
                      <a:pt x="941" y="691"/>
                    </a:cubicBezTo>
                    <a:cubicBezTo>
                      <a:pt x="965" y="786"/>
                      <a:pt x="1001" y="893"/>
                      <a:pt x="1012" y="965"/>
                    </a:cubicBezTo>
                    <a:cubicBezTo>
                      <a:pt x="798" y="976"/>
                      <a:pt x="584" y="976"/>
                      <a:pt x="370" y="976"/>
                    </a:cubicBezTo>
                    <a:lnTo>
                      <a:pt x="0" y="976"/>
                    </a:lnTo>
                    <a:lnTo>
                      <a:pt x="0" y="1274"/>
                    </a:lnTo>
                    <a:lnTo>
                      <a:pt x="512" y="1274"/>
                    </a:lnTo>
                    <a:cubicBezTo>
                      <a:pt x="691" y="1274"/>
                      <a:pt x="917" y="1274"/>
                      <a:pt x="1120" y="1250"/>
                    </a:cubicBezTo>
                    <a:cubicBezTo>
                      <a:pt x="1167" y="1346"/>
                      <a:pt x="1227" y="1429"/>
                      <a:pt x="1274" y="1477"/>
                    </a:cubicBezTo>
                    <a:cubicBezTo>
                      <a:pt x="1239" y="1477"/>
                      <a:pt x="1191" y="1465"/>
                      <a:pt x="1143" y="1465"/>
                    </a:cubicBezTo>
                    <a:cubicBezTo>
                      <a:pt x="1108" y="1465"/>
                      <a:pt x="1060" y="1477"/>
                      <a:pt x="1024" y="1477"/>
                    </a:cubicBezTo>
                    <a:lnTo>
                      <a:pt x="1108" y="1727"/>
                    </a:lnTo>
                    <a:lnTo>
                      <a:pt x="1263" y="1727"/>
                    </a:lnTo>
                    <a:cubicBezTo>
                      <a:pt x="1477" y="1727"/>
                      <a:pt x="1548" y="1762"/>
                      <a:pt x="1691" y="1846"/>
                    </a:cubicBezTo>
                    <a:lnTo>
                      <a:pt x="1894" y="1572"/>
                    </a:lnTo>
                    <a:cubicBezTo>
                      <a:pt x="1715" y="1488"/>
                      <a:pt x="1560" y="1346"/>
                      <a:pt x="1477" y="1215"/>
                    </a:cubicBezTo>
                    <a:cubicBezTo>
                      <a:pt x="1763" y="1179"/>
                      <a:pt x="2060" y="1131"/>
                      <a:pt x="2251" y="1072"/>
                    </a:cubicBezTo>
                    <a:lnTo>
                      <a:pt x="2203" y="762"/>
                    </a:lnTo>
                    <a:cubicBezTo>
                      <a:pt x="1965" y="846"/>
                      <a:pt x="1655" y="905"/>
                      <a:pt x="1358" y="941"/>
                    </a:cubicBezTo>
                    <a:cubicBezTo>
                      <a:pt x="1346" y="869"/>
                      <a:pt x="1310" y="762"/>
                      <a:pt x="1286" y="667"/>
                    </a:cubicBezTo>
                    <a:cubicBezTo>
                      <a:pt x="1536" y="643"/>
                      <a:pt x="1786" y="607"/>
                      <a:pt x="2001" y="536"/>
                    </a:cubicBezTo>
                    <a:lnTo>
                      <a:pt x="1941" y="238"/>
                    </a:lnTo>
                    <a:cubicBezTo>
                      <a:pt x="1751" y="298"/>
                      <a:pt x="1453" y="357"/>
                      <a:pt x="1227" y="381"/>
                    </a:cubicBezTo>
                    <a:cubicBezTo>
                      <a:pt x="1215" y="274"/>
                      <a:pt x="1203" y="167"/>
                      <a:pt x="1191" y="84"/>
                    </a:cubicBezTo>
                    <a:cubicBezTo>
                      <a:pt x="1239" y="72"/>
                      <a:pt x="1274" y="48"/>
                      <a:pt x="1274" y="12"/>
                    </a:cubicBezTo>
                    <a:lnTo>
                      <a:pt x="822" y="0"/>
                    </a:lnTo>
                    <a:close/>
                    <a:moveTo>
                      <a:pt x="584" y="1560"/>
                    </a:moveTo>
                    <a:cubicBezTo>
                      <a:pt x="417" y="1667"/>
                      <a:pt x="274" y="1834"/>
                      <a:pt x="274" y="2012"/>
                    </a:cubicBezTo>
                    <a:cubicBezTo>
                      <a:pt x="274" y="2334"/>
                      <a:pt x="608" y="2500"/>
                      <a:pt x="1096" y="2500"/>
                    </a:cubicBezTo>
                    <a:cubicBezTo>
                      <a:pt x="1179" y="2500"/>
                      <a:pt x="1251" y="2512"/>
                      <a:pt x="1310" y="2512"/>
                    </a:cubicBezTo>
                    <a:cubicBezTo>
                      <a:pt x="1513" y="2512"/>
                      <a:pt x="1655" y="2500"/>
                      <a:pt x="1763" y="2489"/>
                    </a:cubicBezTo>
                    <a:lnTo>
                      <a:pt x="1774" y="2167"/>
                    </a:lnTo>
                    <a:lnTo>
                      <a:pt x="1774" y="2167"/>
                    </a:lnTo>
                    <a:cubicBezTo>
                      <a:pt x="1608" y="2179"/>
                      <a:pt x="1358" y="2191"/>
                      <a:pt x="1155" y="2191"/>
                    </a:cubicBezTo>
                    <a:cubicBezTo>
                      <a:pt x="953" y="2191"/>
                      <a:pt x="631" y="2191"/>
                      <a:pt x="631" y="1989"/>
                    </a:cubicBezTo>
                    <a:cubicBezTo>
                      <a:pt x="643" y="1929"/>
                      <a:pt x="703" y="1834"/>
                      <a:pt x="810" y="1774"/>
                    </a:cubicBezTo>
                    <a:lnTo>
                      <a:pt x="584" y="156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0" name="Google Shape;13790;p35"/>
              <p:cNvSpPr/>
              <p:nvPr/>
            </p:nvSpPr>
            <p:spPr>
              <a:xfrm>
                <a:off x="9736379" y="3824484"/>
                <a:ext cx="212299" cy="216188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2668" extrusionOk="0">
                    <a:moveTo>
                      <a:pt x="1893" y="453"/>
                    </a:moveTo>
                    <a:lnTo>
                      <a:pt x="1893" y="584"/>
                    </a:lnTo>
                    <a:lnTo>
                      <a:pt x="738" y="584"/>
                    </a:lnTo>
                    <a:lnTo>
                      <a:pt x="738" y="453"/>
                    </a:lnTo>
                    <a:close/>
                    <a:moveTo>
                      <a:pt x="1893" y="786"/>
                    </a:moveTo>
                    <a:lnTo>
                      <a:pt x="1893" y="929"/>
                    </a:lnTo>
                    <a:lnTo>
                      <a:pt x="738" y="929"/>
                    </a:lnTo>
                    <a:lnTo>
                      <a:pt x="738" y="786"/>
                    </a:lnTo>
                    <a:close/>
                    <a:moveTo>
                      <a:pt x="1834" y="1905"/>
                    </a:moveTo>
                    <a:lnTo>
                      <a:pt x="1596" y="1988"/>
                    </a:lnTo>
                    <a:cubicBezTo>
                      <a:pt x="1667" y="2108"/>
                      <a:pt x="1739" y="2262"/>
                      <a:pt x="1762" y="2369"/>
                    </a:cubicBezTo>
                    <a:lnTo>
                      <a:pt x="2024" y="2274"/>
                    </a:lnTo>
                    <a:cubicBezTo>
                      <a:pt x="1989" y="2167"/>
                      <a:pt x="1905" y="2024"/>
                      <a:pt x="1834" y="1905"/>
                    </a:cubicBezTo>
                    <a:close/>
                    <a:moveTo>
                      <a:pt x="1417" y="1977"/>
                    </a:moveTo>
                    <a:lnTo>
                      <a:pt x="1155" y="2036"/>
                    </a:lnTo>
                    <a:cubicBezTo>
                      <a:pt x="1215" y="2191"/>
                      <a:pt x="1274" y="2393"/>
                      <a:pt x="1286" y="2512"/>
                    </a:cubicBezTo>
                    <a:lnTo>
                      <a:pt x="1560" y="2441"/>
                    </a:lnTo>
                    <a:cubicBezTo>
                      <a:pt x="1536" y="2322"/>
                      <a:pt x="1477" y="2131"/>
                      <a:pt x="1417" y="1977"/>
                    </a:cubicBezTo>
                    <a:close/>
                    <a:moveTo>
                      <a:pt x="977" y="2000"/>
                    </a:moveTo>
                    <a:lnTo>
                      <a:pt x="703" y="2048"/>
                    </a:lnTo>
                    <a:cubicBezTo>
                      <a:pt x="738" y="2215"/>
                      <a:pt x="762" y="2429"/>
                      <a:pt x="750" y="2572"/>
                    </a:cubicBezTo>
                    <a:lnTo>
                      <a:pt x="1048" y="2524"/>
                    </a:lnTo>
                    <a:cubicBezTo>
                      <a:pt x="1048" y="2393"/>
                      <a:pt x="1024" y="2167"/>
                      <a:pt x="977" y="2000"/>
                    </a:cubicBezTo>
                    <a:close/>
                    <a:moveTo>
                      <a:pt x="298" y="1929"/>
                    </a:moveTo>
                    <a:cubicBezTo>
                      <a:pt x="250" y="2143"/>
                      <a:pt x="143" y="2358"/>
                      <a:pt x="0" y="2489"/>
                    </a:cubicBezTo>
                    <a:lnTo>
                      <a:pt x="274" y="2655"/>
                    </a:lnTo>
                    <a:cubicBezTo>
                      <a:pt x="429" y="2500"/>
                      <a:pt x="524" y="2262"/>
                      <a:pt x="584" y="2036"/>
                    </a:cubicBezTo>
                    <a:lnTo>
                      <a:pt x="298" y="1929"/>
                    </a:lnTo>
                    <a:close/>
                    <a:moveTo>
                      <a:pt x="1131" y="0"/>
                    </a:moveTo>
                    <a:cubicBezTo>
                      <a:pt x="1107" y="60"/>
                      <a:pt x="1084" y="143"/>
                      <a:pt x="1060" y="226"/>
                    </a:cubicBezTo>
                    <a:lnTo>
                      <a:pt x="405" y="226"/>
                    </a:lnTo>
                    <a:lnTo>
                      <a:pt x="405" y="1881"/>
                    </a:lnTo>
                    <a:lnTo>
                      <a:pt x="2227" y="1881"/>
                    </a:lnTo>
                    <a:cubicBezTo>
                      <a:pt x="2203" y="2203"/>
                      <a:pt x="2167" y="2334"/>
                      <a:pt x="2131" y="2369"/>
                    </a:cubicBezTo>
                    <a:cubicBezTo>
                      <a:pt x="2108" y="2393"/>
                      <a:pt x="2084" y="2405"/>
                      <a:pt x="2036" y="2405"/>
                    </a:cubicBezTo>
                    <a:cubicBezTo>
                      <a:pt x="2000" y="2405"/>
                      <a:pt x="1905" y="2405"/>
                      <a:pt x="1798" y="2393"/>
                    </a:cubicBezTo>
                    <a:lnTo>
                      <a:pt x="1798" y="2393"/>
                    </a:lnTo>
                    <a:cubicBezTo>
                      <a:pt x="1846" y="2465"/>
                      <a:pt x="1881" y="2584"/>
                      <a:pt x="1881" y="2667"/>
                    </a:cubicBezTo>
                    <a:lnTo>
                      <a:pt x="2036" y="2667"/>
                    </a:lnTo>
                    <a:cubicBezTo>
                      <a:pt x="2262" y="2667"/>
                      <a:pt x="2334" y="2631"/>
                      <a:pt x="2393" y="2560"/>
                    </a:cubicBezTo>
                    <a:cubicBezTo>
                      <a:pt x="2477" y="2477"/>
                      <a:pt x="2512" y="2262"/>
                      <a:pt x="2548" y="1750"/>
                    </a:cubicBezTo>
                    <a:cubicBezTo>
                      <a:pt x="2548" y="1715"/>
                      <a:pt x="2560" y="1691"/>
                      <a:pt x="2560" y="1667"/>
                    </a:cubicBezTo>
                    <a:lnTo>
                      <a:pt x="2381" y="1631"/>
                    </a:lnTo>
                    <a:lnTo>
                      <a:pt x="2310" y="1643"/>
                    </a:lnTo>
                    <a:lnTo>
                      <a:pt x="738" y="1643"/>
                    </a:lnTo>
                    <a:lnTo>
                      <a:pt x="738" y="1512"/>
                    </a:lnTo>
                    <a:lnTo>
                      <a:pt x="2620" y="1512"/>
                    </a:lnTo>
                    <a:lnTo>
                      <a:pt x="2620" y="1286"/>
                    </a:lnTo>
                    <a:lnTo>
                      <a:pt x="738" y="1286"/>
                    </a:lnTo>
                    <a:lnTo>
                      <a:pt x="738" y="1155"/>
                    </a:lnTo>
                    <a:lnTo>
                      <a:pt x="2227" y="1155"/>
                    </a:lnTo>
                    <a:lnTo>
                      <a:pt x="2227" y="226"/>
                    </a:lnTo>
                    <a:lnTo>
                      <a:pt x="1417" y="226"/>
                    </a:lnTo>
                    <a:lnTo>
                      <a:pt x="1488" y="95"/>
                    </a:lnTo>
                    <a:cubicBezTo>
                      <a:pt x="1524" y="95"/>
                      <a:pt x="1548" y="83"/>
                      <a:pt x="1548" y="60"/>
                    </a:cubicBezTo>
                    <a:lnTo>
                      <a:pt x="113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1" name="Google Shape;13791;p35"/>
              <p:cNvSpPr/>
              <p:nvPr/>
            </p:nvSpPr>
            <p:spPr>
              <a:xfrm>
                <a:off x="8764830" y="2994737"/>
                <a:ext cx="317476" cy="1170316"/>
              </a:xfrm>
              <a:custGeom>
                <a:avLst/>
                <a:gdLst/>
                <a:ahLst/>
                <a:cxnLst/>
                <a:rect l="l" t="t" r="r" b="b"/>
                <a:pathLst>
                  <a:path w="3918" h="14443" extrusionOk="0">
                    <a:moveTo>
                      <a:pt x="1" y="1"/>
                    </a:moveTo>
                    <a:lnTo>
                      <a:pt x="1" y="14443"/>
                    </a:lnTo>
                    <a:lnTo>
                      <a:pt x="3918" y="14443"/>
                    </a:lnTo>
                    <a:lnTo>
                      <a:pt x="39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2" name="Google Shape;13792;p35"/>
              <p:cNvSpPr/>
              <p:nvPr/>
            </p:nvSpPr>
            <p:spPr>
              <a:xfrm>
                <a:off x="8804372" y="3085410"/>
                <a:ext cx="237418" cy="204682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6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3" name="Google Shape;13793;p35"/>
              <p:cNvSpPr/>
              <p:nvPr/>
            </p:nvSpPr>
            <p:spPr>
              <a:xfrm>
                <a:off x="8804372" y="3365206"/>
                <a:ext cx="237418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4" name="Google Shape;13794;p35"/>
              <p:cNvSpPr/>
              <p:nvPr/>
            </p:nvSpPr>
            <p:spPr>
              <a:xfrm>
                <a:off x="8804372" y="3644031"/>
                <a:ext cx="237418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5" name="Google Shape;13795;p35"/>
              <p:cNvSpPr/>
              <p:nvPr/>
            </p:nvSpPr>
            <p:spPr>
              <a:xfrm>
                <a:off x="8804372" y="3923827"/>
                <a:ext cx="237418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0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0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6" name="Google Shape;13796;p35"/>
              <p:cNvSpPr/>
              <p:nvPr/>
            </p:nvSpPr>
            <p:spPr>
              <a:xfrm>
                <a:off x="8863281" y="3147155"/>
                <a:ext cx="114820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525" extrusionOk="0">
                    <a:moveTo>
                      <a:pt x="179" y="1"/>
                    </a:moveTo>
                    <a:lnTo>
                      <a:pt x="179" y="203"/>
                    </a:lnTo>
                    <a:lnTo>
                      <a:pt x="1214" y="203"/>
                    </a:lnTo>
                    <a:lnTo>
                      <a:pt x="1214" y="1"/>
                    </a:lnTo>
                    <a:close/>
                    <a:moveTo>
                      <a:pt x="1226" y="441"/>
                    </a:moveTo>
                    <a:lnTo>
                      <a:pt x="1203" y="453"/>
                    </a:lnTo>
                    <a:lnTo>
                      <a:pt x="0" y="453"/>
                    </a:lnTo>
                    <a:lnTo>
                      <a:pt x="0" y="668"/>
                    </a:lnTo>
                    <a:lnTo>
                      <a:pt x="1095" y="668"/>
                    </a:lnTo>
                    <a:cubicBezTo>
                      <a:pt x="1012" y="989"/>
                      <a:pt x="714" y="1239"/>
                      <a:pt x="262" y="1346"/>
                    </a:cubicBezTo>
                    <a:cubicBezTo>
                      <a:pt x="310" y="1394"/>
                      <a:pt x="369" y="1477"/>
                      <a:pt x="393" y="1525"/>
                    </a:cubicBezTo>
                    <a:cubicBezTo>
                      <a:pt x="941" y="1370"/>
                      <a:pt x="1214" y="1108"/>
                      <a:pt x="1381" y="549"/>
                    </a:cubicBezTo>
                    <a:cubicBezTo>
                      <a:pt x="1405" y="549"/>
                      <a:pt x="1417" y="537"/>
                      <a:pt x="1417" y="525"/>
                    </a:cubicBezTo>
                    <a:lnTo>
                      <a:pt x="1226" y="44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7" name="Google Shape;13797;p35"/>
              <p:cNvSpPr/>
              <p:nvPr/>
            </p:nvSpPr>
            <p:spPr>
              <a:xfrm>
                <a:off x="8853558" y="3480026"/>
                <a:ext cx="122679" cy="21311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263" extrusionOk="0">
                    <a:moveTo>
                      <a:pt x="1" y="1"/>
                    </a:moveTo>
                    <a:lnTo>
                      <a:pt x="13" y="263"/>
                    </a:lnTo>
                    <a:cubicBezTo>
                      <a:pt x="37" y="263"/>
                      <a:pt x="61" y="239"/>
                      <a:pt x="72" y="227"/>
                    </a:cubicBezTo>
                    <a:lnTo>
                      <a:pt x="1513" y="227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8" name="Google Shape;13798;p35"/>
              <p:cNvSpPr/>
              <p:nvPr/>
            </p:nvSpPr>
            <p:spPr>
              <a:xfrm>
                <a:off x="8861336" y="3685518"/>
                <a:ext cx="114901" cy="1284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585" extrusionOk="0">
                    <a:moveTo>
                      <a:pt x="1131" y="1"/>
                    </a:moveTo>
                    <a:cubicBezTo>
                      <a:pt x="1036" y="215"/>
                      <a:pt x="917" y="441"/>
                      <a:pt x="822" y="584"/>
                    </a:cubicBezTo>
                    <a:cubicBezTo>
                      <a:pt x="667" y="501"/>
                      <a:pt x="512" y="429"/>
                      <a:pt x="369" y="358"/>
                    </a:cubicBezTo>
                    <a:lnTo>
                      <a:pt x="238" y="560"/>
                    </a:lnTo>
                    <a:cubicBezTo>
                      <a:pt x="381" y="620"/>
                      <a:pt x="548" y="703"/>
                      <a:pt x="691" y="786"/>
                    </a:cubicBezTo>
                    <a:cubicBezTo>
                      <a:pt x="512" y="1025"/>
                      <a:pt x="262" y="1263"/>
                      <a:pt x="0" y="1417"/>
                    </a:cubicBezTo>
                    <a:cubicBezTo>
                      <a:pt x="60" y="1453"/>
                      <a:pt x="143" y="1537"/>
                      <a:pt x="191" y="1584"/>
                    </a:cubicBezTo>
                    <a:cubicBezTo>
                      <a:pt x="465" y="1406"/>
                      <a:pt x="715" y="1156"/>
                      <a:pt x="893" y="905"/>
                    </a:cubicBezTo>
                    <a:cubicBezTo>
                      <a:pt x="1024" y="1001"/>
                      <a:pt x="1143" y="1096"/>
                      <a:pt x="1227" y="1167"/>
                    </a:cubicBezTo>
                    <a:lnTo>
                      <a:pt x="1381" y="953"/>
                    </a:lnTo>
                    <a:cubicBezTo>
                      <a:pt x="1274" y="870"/>
                      <a:pt x="1131" y="775"/>
                      <a:pt x="1036" y="715"/>
                    </a:cubicBezTo>
                    <a:cubicBezTo>
                      <a:pt x="1143" y="536"/>
                      <a:pt x="1262" y="322"/>
                      <a:pt x="1346" y="143"/>
                    </a:cubicBezTo>
                    <a:cubicBezTo>
                      <a:pt x="1381" y="143"/>
                      <a:pt x="1405" y="132"/>
                      <a:pt x="1417" y="120"/>
                    </a:cubicBezTo>
                    <a:lnTo>
                      <a:pt x="11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9" name="Google Shape;13799;p35"/>
              <p:cNvSpPr/>
              <p:nvPr/>
            </p:nvSpPr>
            <p:spPr>
              <a:xfrm>
                <a:off x="8866117" y="3963370"/>
                <a:ext cx="120735" cy="118790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66" extrusionOk="0">
                    <a:moveTo>
                      <a:pt x="108" y="1"/>
                    </a:moveTo>
                    <a:lnTo>
                      <a:pt x="1" y="203"/>
                    </a:lnTo>
                    <a:cubicBezTo>
                      <a:pt x="167" y="263"/>
                      <a:pt x="382" y="358"/>
                      <a:pt x="513" y="453"/>
                    </a:cubicBezTo>
                    <a:lnTo>
                      <a:pt x="632" y="239"/>
                    </a:lnTo>
                    <a:cubicBezTo>
                      <a:pt x="501" y="155"/>
                      <a:pt x="287" y="60"/>
                      <a:pt x="108" y="1"/>
                    </a:cubicBezTo>
                    <a:close/>
                    <a:moveTo>
                      <a:pt x="1287" y="191"/>
                    </a:moveTo>
                    <a:cubicBezTo>
                      <a:pt x="1072" y="691"/>
                      <a:pt x="656" y="1036"/>
                      <a:pt x="48" y="1227"/>
                    </a:cubicBezTo>
                    <a:lnTo>
                      <a:pt x="203" y="1465"/>
                    </a:lnTo>
                    <a:cubicBezTo>
                      <a:pt x="227" y="1453"/>
                      <a:pt x="239" y="1429"/>
                      <a:pt x="239" y="1417"/>
                    </a:cubicBezTo>
                    <a:cubicBezTo>
                      <a:pt x="834" y="1203"/>
                      <a:pt x="1275" y="822"/>
                      <a:pt x="1489" y="322"/>
                    </a:cubicBezTo>
                    <a:cubicBezTo>
                      <a:pt x="1430" y="286"/>
                      <a:pt x="1346" y="239"/>
                      <a:pt x="1287" y="19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0" name="Google Shape;13800;p35"/>
              <p:cNvSpPr/>
              <p:nvPr/>
            </p:nvSpPr>
            <p:spPr>
              <a:xfrm>
                <a:off x="8813043" y="3330525"/>
                <a:ext cx="245197" cy="11587"/>
              </a:xfrm>
              <a:custGeom>
                <a:avLst/>
                <a:gdLst/>
                <a:ahLst/>
                <a:cxnLst/>
                <a:rect l="l" t="t" r="r" b="b"/>
                <a:pathLst>
                  <a:path w="3026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3025" y="143"/>
                    </a:lnTo>
                    <a:lnTo>
                      <a:pt x="302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1" name="Google Shape;13801;p35"/>
              <p:cNvSpPr/>
              <p:nvPr/>
            </p:nvSpPr>
            <p:spPr>
              <a:xfrm>
                <a:off x="8808262" y="3603516"/>
                <a:ext cx="265373" cy="12641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156" extrusionOk="0">
                    <a:moveTo>
                      <a:pt x="0" y="1"/>
                    </a:moveTo>
                    <a:lnTo>
                      <a:pt x="0" y="155"/>
                    </a:lnTo>
                    <a:lnTo>
                      <a:pt x="3275" y="155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2" name="Google Shape;13802;p35"/>
              <p:cNvSpPr/>
              <p:nvPr/>
            </p:nvSpPr>
            <p:spPr>
              <a:xfrm>
                <a:off x="8804372" y="3872697"/>
                <a:ext cx="221050" cy="12641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56" extrusionOk="0">
                    <a:moveTo>
                      <a:pt x="1" y="0"/>
                    </a:moveTo>
                    <a:lnTo>
                      <a:pt x="1" y="155"/>
                    </a:lnTo>
                    <a:lnTo>
                      <a:pt x="2727" y="155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3" name="Google Shape;13803;p35"/>
              <p:cNvSpPr/>
              <p:nvPr/>
            </p:nvSpPr>
            <p:spPr>
              <a:xfrm>
                <a:off x="8808262" y="4134181"/>
                <a:ext cx="238390" cy="12560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155" extrusionOk="0">
                    <a:moveTo>
                      <a:pt x="0" y="0"/>
                    </a:moveTo>
                    <a:lnTo>
                      <a:pt x="0" y="155"/>
                    </a:lnTo>
                    <a:lnTo>
                      <a:pt x="2941" y="155"/>
                    </a:lnTo>
                    <a:lnTo>
                      <a:pt x="294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4" name="Google Shape;13804;p35"/>
              <p:cNvSpPr/>
              <p:nvPr/>
            </p:nvSpPr>
            <p:spPr>
              <a:xfrm>
                <a:off x="7763380" y="3063289"/>
                <a:ext cx="18475" cy="1160674"/>
              </a:xfrm>
              <a:custGeom>
                <a:avLst/>
                <a:gdLst/>
                <a:ahLst/>
                <a:cxnLst/>
                <a:rect l="l" t="t" r="r" b="b"/>
                <a:pathLst>
                  <a:path w="228" h="14324" extrusionOk="0">
                    <a:moveTo>
                      <a:pt x="1" y="0"/>
                    </a:moveTo>
                    <a:lnTo>
                      <a:pt x="1" y="14323"/>
                    </a:lnTo>
                    <a:lnTo>
                      <a:pt x="227" y="14323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5" name="Google Shape;13805;p35"/>
              <p:cNvSpPr/>
              <p:nvPr/>
            </p:nvSpPr>
            <p:spPr>
              <a:xfrm>
                <a:off x="7652450" y="3131759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0"/>
                    </a:moveTo>
                    <a:cubicBezTo>
                      <a:pt x="406" y="215"/>
                      <a:pt x="1" y="762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2"/>
                      <a:pt x="2620" y="215"/>
                      <a:pt x="20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6" name="Google Shape;13806;p35"/>
              <p:cNvSpPr/>
              <p:nvPr/>
            </p:nvSpPr>
            <p:spPr>
              <a:xfrm>
                <a:off x="7724810" y="3121144"/>
                <a:ext cx="96588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7" name="Google Shape;13807;p35"/>
              <p:cNvSpPr/>
              <p:nvPr/>
            </p:nvSpPr>
            <p:spPr>
              <a:xfrm>
                <a:off x="7709414" y="3347866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8" name="Google Shape;13808;p35"/>
              <p:cNvSpPr/>
              <p:nvPr/>
            </p:nvSpPr>
            <p:spPr>
              <a:xfrm>
                <a:off x="7652450" y="3398023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9" name="Google Shape;13809;p35"/>
              <p:cNvSpPr/>
              <p:nvPr/>
            </p:nvSpPr>
            <p:spPr>
              <a:xfrm>
                <a:off x="7724810" y="3388381"/>
                <a:ext cx="96588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0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0" name="Google Shape;13810;p35"/>
              <p:cNvSpPr/>
              <p:nvPr/>
            </p:nvSpPr>
            <p:spPr>
              <a:xfrm>
                <a:off x="7709414" y="3615103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1" name="Google Shape;13811;p35"/>
              <p:cNvSpPr/>
              <p:nvPr/>
            </p:nvSpPr>
            <p:spPr>
              <a:xfrm>
                <a:off x="7652450" y="3665260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2" name="Google Shape;13812;p35"/>
              <p:cNvSpPr/>
              <p:nvPr/>
            </p:nvSpPr>
            <p:spPr>
              <a:xfrm>
                <a:off x="7724810" y="3654645"/>
                <a:ext cx="96588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3" name="Google Shape;13813;p35"/>
              <p:cNvSpPr/>
              <p:nvPr/>
            </p:nvSpPr>
            <p:spPr>
              <a:xfrm>
                <a:off x="7709414" y="3881367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4" name="Google Shape;13814;p35"/>
              <p:cNvSpPr/>
              <p:nvPr/>
            </p:nvSpPr>
            <p:spPr>
              <a:xfrm>
                <a:off x="7652450" y="3931525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5" name="Google Shape;13815;p35"/>
              <p:cNvSpPr/>
              <p:nvPr/>
            </p:nvSpPr>
            <p:spPr>
              <a:xfrm>
                <a:off x="7724810" y="3921882"/>
                <a:ext cx="96588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1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6" name="Google Shape;13816;p35"/>
              <p:cNvSpPr/>
              <p:nvPr/>
            </p:nvSpPr>
            <p:spPr>
              <a:xfrm>
                <a:off x="7709414" y="4148604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7" name="Google Shape;13817;p35"/>
              <p:cNvSpPr/>
              <p:nvPr/>
            </p:nvSpPr>
            <p:spPr>
              <a:xfrm>
                <a:off x="7721001" y="3179972"/>
                <a:ext cx="112956" cy="12259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13" extrusionOk="0">
                    <a:moveTo>
                      <a:pt x="167" y="1"/>
                    </a:moveTo>
                    <a:lnTo>
                      <a:pt x="167" y="203"/>
                    </a:lnTo>
                    <a:lnTo>
                      <a:pt x="1191" y="203"/>
                    </a:lnTo>
                    <a:lnTo>
                      <a:pt x="1191" y="1"/>
                    </a:lnTo>
                    <a:close/>
                    <a:moveTo>
                      <a:pt x="1203" y="441"/>
                    </a:moveTo>
                    <a:lnTo>
                      <a:pt x="1179" y="453"/>
                    </a:lnTo>
                    <a:lnTo>
                      <a:pt x="0" y="453"/>
                    </a:lnTo>
                    <a:lnTo>
                      <a:pt x="0" y="667"/>
                    </a:lnTo>
                    <a:lnTo>
                      <a:pt x="1072" y="667"/>
                    </a:lnTo>
                    <a:cubicBezTo>
                      <a:pt x="988" y="977"/>
                      <a:pt x="691" y="1227"/>
                      <a:pt x="250" y="1334"/>
                    </a:cubicBezTo>
                    <a:cubicBezTo>
                      <a:pt x="298" y="1382"/>
                      <a:pt x="357" y="1453"/>
                      <a:pt x="381" y="1513"/>
                    </a:cubicBezTo>
                    <a:cubicBezTo>
                      <a:pt x="917" y="1358"/>
                      <a:pt x="1191" y="1096"/>
                      <a:pt x="1357" y="548"/>
                    </a:cubicBezTo>
                    <a:cubicBezTo>
                      <a:pt x="1369" y="548"/>
                      <a:pt x="1381" y="537"/>
                      <a:pt x="1393" y="525"/>
                    </a:cubicBezTo>
                    <a:lnTo>
                      <a:pt x="1203" y="44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8" name="Google Shape;13818;p35"/>
              <p:cNvSpPr/>
              <p:nvPr/>
            </p:nvSpPr>
            <p:spPr>
              <a:xfrm>
                <a:off x="7710386" y="3508954"/>
                <a:ext cx="120654" cy="21311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263" extrusionOk="0">
                    <a:moveTo>
                      <a:pt x="0" y="1"/>
                    </a:moveTo>
                    <a:lnTo>
                      <a:pt x="12" y="263"/>
                    </a:lnTo>
                    <a:cubicBezTo>
                      <a:pt x="36" y="251"/>
                      <a:pt x="60" y="239"/>
                      <a:pt x="72" y="227"/>
                    </a:cubicBezTo>
                    <a:lnTo>
                      <a:pt x="1488" y="227"/>
                    </a:lnTo>
                    <a:lnTo>
                      <a:pt x="14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9" name="Google Shape;13819;p35"/>
              <p:cNvSpPr/>
              <p:nvPr/>
            </p:nvSpPr>
            <p:spPr>
              <a:xfrm>
                <a:off x="7718084" y="3711610"/>
                <a:ext cx="112956" cy="127379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72" extrusionOk="0">
                    <a:moveTo>
                      <a:pt x="1120" y="0"/>
                    </a:moveTo>
                    <a:cubicBezTo>
                      <a:pt x="1024" y="214"/>
                      <a:pt x="905" y="441"/>
                      <a:pt x="822" y="583"/>
                    </a:cubicBezTo>
                    <a:cubicBezTo>
                      <a:pt x="667" y="500"/>
                      <a:pt x="512" y="417"/>
                      <a:pt x="369" y="357"/>
                    </a:cubicBezTo>
                    <a:lnTo>
                      <a:pt x="238" y="548"/>
                    </a:lnTo>
                    <a:cubicBezTo>
                      <a:pt x="381" y="619"/>
                      <a:pt x="536" y="691"/>
                      <a:pt x="691" y="786"/>
                    </a:cubicBezTo>
                    <a:cubicBezTo>
                      <a:pt x="512" y="1012"/>
                      <a:pt x="262" y="1250"/>
                      <a:pt x="0" y="1405"/>
                    </a:cubicBezTo>
                    <a:cubicBezTo>
                      <a:pt x="60" y="1441"/>
                      <a:pt x="155" y="1524"/>
                      <a:pt x="191" y="1572"/>
                    </a:cubicBezTo>
                    <a:cubicBezTo>
                      <a:pt x="453" y="1393"/>
                      <a:pt x="703" y="1143"/>
                      <a:pt x="881" y="905"/>
                    </a:cubicBezTo>
                    <a:cubicBezTo>
                      <a:pt x="1012" y="988"/>
                      <a:pt x="1131" y="1084"/>
                      <a:pt x="1215" y="1155"/>
                    </a:cubicBezTo>
                    <a:lnTo>
                      <a:pt x="1358" y="941"/>
                    </a:lnTo>
                    <a:cubicBezTo>
                      <a:pt x="1262" y="857"/>
                      <a:pt x="1120" y="762"/>
                      <a:pt x="1024" y="703"/>
                    </a:cubicBezTo>
                    <a:cubicBezTo>
                      <a:pt x="1131" y="536"/>
                      <a:pt x="1250" y="322"/>
                      <a:pt x="1334" y="143"/>
                    </a:cubicBezTo>
                    <a:cubicBezTo>
                      <a:pt x="1370" y="143"/>
                      <a:pt x="1393" y="131"/>
                      <a:pt x="1393" y="119"/>
                    </a:cubicBezTo>
                    <a:lnTo>
                      <a:pt x="11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0" name="Google Shape;13820;p35"/>
              <p:cNvSpPr/>
              <p:nvPr/>
            </p:nvSpPr>
            <p:spPr>
              <a:xfrm>
                <a:off x="7722865" y="3986544"/>
                <a:ext cx="119762" cy="115873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430" extrusionOk="0">
                    <a:moveTo>
                      <a:pt x="108" y="0"/>
                    </a:moveTo>
                    <a:lnTo>
                      <a:pt x="1" y="191"/>
                    </a:lnTo>
                    <a:cubicBezTo>
                      <a:pt x="168" y="250"/>
                      <a:pt x="382" y="346"/>
                      <a:pt x="513" y="441"/>
                    </a:cubicBezTo>
                    <a:lnTo>
                      <a:pt x="632" y="238"/>
                    </a:lnTo>
                    <a:cubicBezTo>
                      <a:pt x="501" y="143"/>
                      <a:pt x="287" y="48"/>
                      <a:pt x="108" y="0"/>
                    </a:cubicBezTo>
                    <a:close/>
                    <a:moveTo>
                      <a:pt x="1263" y="179"/>
                    </a:moveTo>
                    <a:cubicBezTo>
                      <a:pt x="1061" y="667"/>
                      <a:pt x="644" y="1024"/>
                      <a:pt x="48" y="1203"/>
                    </a:cubicBezTo>
                    <a:lnTo>
                      <a:pt x="203" y="1429"/>
                    </a:lnTo>
                    <a:cubicBezTo>
                      <a:pt x="227" y="1429"/>
                      <a:pt x="239" y="1405"/>
                      <a:pt x="239" y="1393"/>
                    </a:cubicBezTo>
                    <a:cubicBezTo>
                      <a:pt x="834" y="1179"/>
                      <a:pt x="1251" y="798"/>
                      <a:pt x="1477" y="310"/>
                    </a:cubicBezTo>
                    <a:cubicBezTo>
                      <a:pt x="1406" y="274"/>
                      <a:pt x="1334" y="238"/>
                      <a:pt x="1263" y="17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1" name="Google Shape;13821;p35"/>
              <p:cNvSpPr/>
              <p:nvPr/>
            </p:nvSpPr>
            <p:spPr>
              <a:xfrm>
                <a:off x="7324440" y="4434964"/>
                <a:ext cx="846196" cy="693941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8564" extrusionOk="0">
                    <a:moveTo>
                      <a:pt x="4985" y="0"/>
                    </a:moveTo>
                    <a:cubicBezTo>
                      <a:pt x="4970" y="0"/>
                      <a:pt x="4956" y="1"/>
                      <a:pt x="4942" y="3"/>
                    </a:cubicBezTo>
                    <a:cubicBezTo>
                      <a:pt x="4715" y="27"/>
                      <a:pt x="4477" y="15"/>
                      <a:pt x="4263" y="62"/>
                    </a:cubicBezTo>
                    <a:cubicBezTo>
                      <a:pt x="4049" y="110"/>
                      <a:pt x="3811" y="134"/>
                      <a:pt x="3596" y="217"/>
                    </a:cubicBezTo>
                    <a:cubicBezTo>
                      <a:pt x="3394" y="288"/>
                      <a:pt x="3156" y="348"/>
                      <a:pt x="2953" y="443"/>
                    </a:cubicBezTo>
                    <a:cubicBezTo>
                      <a:pt x="2751" y="550"/>
                      <a:pt x="2525" y="634"/>
                      <a:pt x="2346" y="765"/>
                    </a:cubicBezTo>
                    <a:cubicBezTo>
                      <a:pt x="2156" y="884"/>
                      <a:pt x="2215" y="1324"/>
                      <a:pt x="2048" y="1467"/>
                    </a:cubicBezTo>
                    <a:cubicBezTo>
                      <a:pt x="1882" y="1622"/>
                      <a:pt x="1548" y="1598"/>
                      <a:pt x="1406" y="1765"/>
                    </a:cubicBezTo>
                    <a:cubicBezTo>
                      <a:pt x="1263" y="1932"/>
                      <a:pt x="1096" y="2098"/>
                      <a:pt x="977" y="2289"/>
                    </a:cubicBezTo>
                    <a:cubicBezTo>
                      <a:pt x="846" y="2467"/>
                      <a:pt x="965" y="2789"/>
                      <a:pt x="870" y="2991"/>
                    </a:cubicBezTo>
                    <a:cubicBezTo>
                      <a:pt x="763" y="3182"/>
                      <a:pt x="358" y="3253"/>
                      <a:pt x="274" y="3467"/>
                    </a:cubicBezTo>
                    <a:cubicBezTo>
                      <a:pt x="203" y="3670"/>
                      <a:pt x="179" y="3920"/>
                      <a:pt x="143" y="4146"/>
                    </a:cubicBezTo>
                    <a:cubicBezTo>
                      <a:pt x="96" y="4349"/>
                      <a:pt x="120" y="4587"/>
                      <a:pt x="108" y="4813"/>
                    </a:cubicBezTo>
                    <a:cubicBezTo>
                      <a:pt x="96" y="5027"/>
                      <a:pt x="1" y="5265"/>
                      <a:pt x="24" y="5480"/>
                    </a:cubicBezTo>
                    <a:cubicBezTo>
                      <a:pt x="36" y="5694"/>
                      <a:pt x="132" y="5932"/>
                      <a:pt x="179" y="6134"/>
                    </a:cubicBezTo>
                    <a:cubicBezTo>
                      <a:pt x="227" y="6349"/>
                      <a:pt x="477" y="6504"/>
                      <a:pt x="560" y="6718"/>
                    </a:cubicBezTo>
                    <a:cubicBezTo>
                      <a:pt x="632" y="6920"/>
                      <a:pt x="798" y="7063"/>
                      <a:pt x="905" y="7254"/>
                    </a:cubicBezTo>
                    <a:cubicBezTo>
                      <a:pt x="1001" y="7444"/>
                      <a:pt x="882" y="7778"/>
                      <a:pt x="1013" y="7956"/>
                    </a:cubicBezTo>
                    <a:cubicBezTo>
                      <a:pt x="1144" y="8123"/>
                      <a:pt x="1346" y="8373"/>
                      <a:pt x="1501" y="8528"/>
                    </a:cubicBezTo>
                    <a:cubicBezTo>
                      <a:pt x="1528" y="8533"/>
                      <a:pt x="1553" y="8535"/>
                      <a:pt x="1576" y="8535"/>
                    </a:cubicBezTo>
                    <a:cubicBezTo>
                      <a:pt x="1807" y="8535"/>
                      <a:pt x="1861" y="8289"/>
                      <a:pt x="2132" y="8289"/>
                    </a:cubicBezTo>
                    <a:cubicBezTo>
                      <a:pt x="2429" y="8289"/>
                      <a:pt x="2429" y="8444"/>
                      <a:pt x="2739" y="8444"/>
                    </a:cubicBezTo>
                    <a:cubicBezTo>
                      <a:pt x="3037" y="8444"/>
                      <a:pt x="3037" y="8385"/>
                      <a:pt x="3346" y="8385"/>
                    </a:cubicBezTo>
                    <a:cubicBezTo>
                      <a:pt x="3644" y="8385"/>
                      <a:pt x="3644" y="8337"/>
                      <a:pt x="3942" y="8337"/>
                    </a:cubicBezTo>
                    <a:cubicBezTo>
                      <a:pt x="4251" y="8337"/>
                      <a:pt x="4251" y="8540"/>
                      <a:pt x="4549" y="8540"/>
                    </a:cubicBezTo>
                    <a:cubicBezTo>
                      <a:pt x="4846" y="8540"/>
                      <a:pt x="4846" y="8385"/>
                      <a:pt x="5156" y="8385"/>
                    </a:cubicBezTo>
                    <a:cubicBezTo>
                      <a:pt x="5454" y="8385"/>
                      <a:pt x="5454" y="8206"/>
                      <a:pt x="5763" y="8206"/>
                    </a:cubicBezTo>
                    <a:cubicBezTo>
                      <a:pt x="6061" y="8206"/>
                      <a:pt x="6061" y="8492"/>
                      <a:pt x="6359" y="8492"/>
                    </a:cubicBezTo>
                    <a:cubicBezTo>
                      <a:pt x="6668" y="8492"/>
                      <a:pt x="6668" y="8563"/>
                      <a:pt x="6966" y="8563"/>
                    </a:cubicBezTo>
                    <a:cubicBezTo>
                      <a:pt x="7275" y="8563"/>
                      <a:pt x="7275" y="8278"/>
                      <a:pt x="7573" y="8278"/>
                    </a:cubicBezTo>
                    <a:cubicBezTo>
                      <a:pt x="7849" y="8278"/>
                      <a:pt x="7879" y="8472"/>
                      <a:pt x="8129" y="8472"/>
                    </a:cubicBezTo>
                    <a:cubicBezTo>
                      <a:pt x="8148" y="8472"/>
                      <a:pt x="8169" y="8471"/>
                      <a:pt x="8192" y="8468"/>
                    </a:cubicBezTo>
                    <a:cubicBezTo>
                      <a:pt x="8490" y="8444"/>
                      <a:pt x="8466" y="8289"/>
                      <a:pt x="8775" y="8266"/>
                    </a:cubicBezTo>
                    <a:cubicBezTo>
                      <a:pt x="8847" y="8194"/>
                      <a:pt x="8859" y="8170"/>
                      <a:pt x="8930" y="8087"/>
                    </a:cubicBezTo>
                    <a:cubicBezTo>
                      <a:pt x="9061" y="7920"/>
                      <a:pt x="9133" y="7718"/>
                      <a:pt x="9252" y="7527"/>
                    </a:cubicBezTo>
                    <a:cubicBezTo>
                      <a:pt x="9371" y="7349"/>
                      <a:pt x="9740" y="7301"/>
                      <a:pt x="9835" y="7099"/>
                    </a:cubicBezTo>
                    <a:cubicBezTo>
                      <a:pt x="9930" y="6896"/>
                      <a:pt x="9895" y="6635"/>
                      <a:pt x="9966" y="6432"/>
                    </a:cubicBezTo>
                    <a:cubicBezTo>
                      <a:pt x="10026" y="6218"/>
                      <a:pt x="10133" y="6015"/>
                      <a:pt x="10169" y="5801"/>
                    </a:cubicBezTo>
                    <a:cubicBezTo>
                      <a:pt x="10216" y="5587"/>
                      <a:pt x="10347" y="5372"/>
                      <a:pt x="10371" y="5158"/>
                    </a:cubicBezTo>
                    <a:cubicBezTo>
                      <a:pt x="10395" y="4932"/>
                      <a:pt x="10442" y="4694"/>
                      <a:pt x="10430" y="4479"/>
                    </a:cubicBezTo>
                    <a:cubicBezTo>
                      <a:pt x="10430" y="4253"/>
                      <a:pt x="10240" y="4039"/>
                      <a:pt x="10216" y="3825"/>
                    </a:cubicBezTo>
                    <a:cubicBezTo>
                      <a:pt x="10180" y="3610"/>
                      <a:pt x="9942" y="3444"/>
                      <a:pt x="9895" y="3229"/>
                    </a:cubicBezTo>
                    <a:cubicBezTo>
                      <a:pt x="9835" y="3015"/>
                      <a:pt x="9871" y="2801"/>
                      <a:pt x="9788" y="2598"/>
                    </a:cubicBezTo>
                    <a:cubicBezTo>
                      <a:pt x="9704" y="2396"/>
                      <a:pt x="9740" y="2134"/>
                      <a:pt x="9621" y="1943"/>
                    </a:cubicBezTo>
                    <a:cubicBezTo>
                      <a:pt x="9502" y="1765"/>
                      <a:pt x="9216" y="1729"/>
                      <a:pt x="9061" y="1574"/>
                    </a:cubicBezTo>
                    <a:cubicBezTo>
                      <a:pt x="8918" y="1420"/>
                      <a:pt x="8835" y="1217"/>
                      <a:pt x="8656" y="1086"/>
                    </a:cubicBezTo>
                    <a:cubicBezTo>
                      <a:pt x="8490" y="955"/>
                      <a:pt x="8383" y="717"/>
                      <a:pt x="8192" y="610"/>
                    </a:cubicBezTo>
                    <a:cubicBezTo>
                      <a:pt x="8130" y="579"/>
                      <a:pt x="8057" y="571"/>
                      <a:pt x="7979" y="571"/>
                    </a:cubicBezTo>
                    <a:cubicBezTo>
                      <a:pt x="7889" y="571"/>
                      <a:pt x="7793" y="582"/>
                      <a:pt x="7701" y="582"/>
                    </a:cubicBezTo>
                    <a:cubicBezTo>
                      <a:pt x="7630" y="582"/>
                      <a:pt x="7561" y="575"/>
                      <a:pt x="7502" y="550"/>
                    </a:cubicBezTo>
                    <a:cubicBezTo>
                      <a:pt x="7299" y="467"/>
                      <a:pt x="7180" y="134"/>
                      <a:pt x="6966" y="74"/>
                    </a:cubicBezTo>
                    <a:cubicBezTo>
                      <a:pt x="6912" y="59"/>
                      <a:pt x="6856" y="54"/>
                      <a:pt x="6798" y="54"/>
                    </a:cubicBezTo>
                    <a:cubicBezTo>
                      <a:pt x="6662" y="54"/>
                      <a:pt x="6519" y="82"/>
                      <a:pt x="6386" y="82"/>
                    </a:cubicBezTo>
                    <a:cubicBezTo>
                      <a:pt x="6348" y="82"/>
                      <a:pt x="6311" y="80"/>
                      <a:pt x="6275" y="74"/>
                    </a:cubicBezTo>
                    <a:cubicBezTo>
                      <a:pt x="6252" y="72"/>
                      <a:pt x="6230" y="71"/>
                      <a:pt x="6207" y="71"/>
                    </a:cubicBezTo>
                    <a:cubicBezTo>
                      <a:pt x="6016" y="71"/>
                      <a:pt x="5825" y="147"/>
                      <a:pt x="5643" y="147"/>
                    </a:cubicBezTo>
                    <a:cubicBezTo>
                      <a:pt x="5631" y="147"/>
                      <a:pt x="5620" y="146"/>
                      <a:pt x="5608" y="146"/>
                    </a:cubicBezTo>
                    <a:cubicBezTo>
                      <a:pt x="5397" y="146"/>
                      <a:pt x="5186" y="0"/>
                      <a:pt x="498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2" name="Google Shape;13822;p35"/>
              <p:cNvSpPr/>
              <p:nvPr/>
            </p:nvSpPr>
            <p:spPr>
              <a:xfrm>
                <a:off x="7848299" y="4643536"/>
                <a:ext cx="581876" cy="498821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3" y="12"/>
                    </a:cubicBezTo>
                    <a:cubicBezTo>
                      <a:pt x="3358" y="24"/>
                      <a:pt x="3275" y="155"/>
                      <a:pt x="3168" y="167"/>
                    </a:cubicBezTo>
                    <a:cubicBezTo>
                      <a:pt x="3151" y="171"/>
                      <a:pt x="3134" y="173"/>
                      <a:pt x="3116" y="173"/>
                    </a:cubicBezTo>
                    <a:cubicBezTo>
                      <a:pt x="3050" y="173"/>
                      <a:pt x="2976" y="150"/>
                      <a:pt x="2909" y="150"/>
                    </a:cubicBezTo>
                    <a:cubicBezTo>
                      <a:pt x="2892" y="150"/>
                      <a:pt x="2875" y="151"/>
                      <a:pt x="2858" y="155"/>
                    </a:cubicBezTo>
                    <a:cubicBezTo>
                      <a:pt x="2841" y="159"/>
                      <a:pt x="2824" y="161"/>
                      <a:pt x="2805" y="161"/>
                    </a:cubicBezTo>
                    <a:cubicBezTo>
                      <a:pt x="2744" y="161"/>
                      <a:pt x="2674" y="144"/>
                      <a:pt x="2611" y="144"/>
                    </a:cubicBezTo>
                    <a:cubicBezTo>
                      <a:pt x="2585" y="144"/>
                      <a:pt x="2560" y="147"/>
                      <a:pt x="2537" y="155"/>
                    </a:cubicBezTo>
                    <a:cubicBezTo>
                      <a:pt x="2441" y="179"/>
                      <a:pt x="2334" y="227"/>
                      <a:pt x="2251" y="262"/>
                    </a:cubicBezTo>
                    <a:cubicBezTo>
                      <a:pt x="2156" y="298"/>
                      <a:pt x="2156" y="536"/>
                      <a:pt x="2060" y="584"/>
                    </a:cubicBezTo>
                    <a:cubicBezTo>
                      <a:pt x="1965" y="632"/>
                      <a:pt x="1906" y="703"/>
                      <a:pt x="1822" y="762"/>
                    </a:cubicBezTo>
                    <a:cubicBezTo>
                      <a:pt x="1811" y="769"/>
                      <a:pt x="1797" y="772"/>
                      <a:pt x="1781" y="772"/>
                    </a:cubicBezTo>
                    <a:cubicBezTo>
                      <a:pt x="1699" y="772"/>
                      <a:pt x="1568" y="701"/>
                      <a:pt x="1488" y="701"/>
                    </a:cubicBezTo>
                    <a:cubicBezTo>
                      <a:pt x="1469" y="701"/>
                      <a:pt x="1453" y="705"/>
                      <a:pt x="1441" y="715"/>
                    </a:cubicBezTo>
                    <a:cubicBezTo>
                      <a:pt x="1358" y="774"/>
                      <a:pt x="1298" y="882"/>
                      <a:pt x="1215" y="941"/>
                    </a:cubicBezTo>
                    <a:cubicBezTo>
                      <a:pt x="1144" y="1013"/>
                      <a:pt x="1203" y="1227"/>
                      <a:pt x="1144" y="1298"/>
                    </a:cubicBezTo>
                    <a:cubicBezTo>
                      <a:pt x="1072" y="1370"/>
                      <a:pt x="882" y="1322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1"/>
                      <a:pt x="477" y="1798"/>
                      <a:pt x="429" y="1882"/>
                    </a:cubicBezTo>
                    <a:cubicBezTo>
                      <a:pt x="370" y="1965"/>
                      <a:pt x="525" y="2156"/>
                      <a:pt x="477" y="2251"/>
                    </a:cubicBezTo>
                    <a:cubicBezTo>
                      <a:pt x="441" y="2334"/>
                      <a:pt x="263" y="2370"/>
                      <a:pt x="227" y="2453"/>
                    </a:cubicBezTo>
                    <a:cubicBezTo>
                      <a:pt x="191" y="2548"/>
                      <a:pt x="286" y="2691"/>
                      <a:pt x="263" y="2787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60" y="3144"/>
                      <a:pt x="13" y="3239"/>
                      <a:pt x="1" y="3334"/>
                    </a:cubicBezTo>
                    <a:cubicBezTo>
                      <a:pt x="1" y="3429"/>
                      <a:pt x="60" y="3525"/>
                      <a:pt x="48" y="3632"/>
                    </a:cubicBezTo>
                    <a:cubicBezTo>
                      <a:pt x="48" y="3727"/>
                      <a:pt x="1" y="3822"/>
                      <a:pt x="1" y="3918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5" y="4299"/>
                      <a:pt x="48" y="4418"/>
                      <a:pt x="72" y="4513"/>
                    </a:cubicBezTo>
                    <a:cubicBezTo>
                      <a:pt x="96" y="4608"/>
                      <a:pt x="96" y="4715"/>
                      <a:pt x="120" y="4811"/>
                    </a:cubicBezTo>
                    <a:cubicBezTo>
                      <a:pt x="155" y="4906"/>
                      <a:pt x="358" y="4930"/>
                      <a:pt x="394" y="5025"/>
                    </a:cubicBezTo>
                    <a:cubicBezTo>
                      <a:pt x="441" y="5108"/>
                      <a:pt x="501" y="5180"/>
                      <a:pt x="548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68"/>
                      <a:pt x="846" y="5751"/>
                    </a:cubicBezTo>
                    <a:cubicBezTo>
                      <a:pt x="906" y="5823"/>
                      <a:pt x="894" y="5942"/>
                      <a:pt x="965" y="6013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13"/>
                      <a:pt x="1537" y="6013"/>
                    </a:cubicBezTo>
                    <a:cubicBezTo>
                      <a:pt x="1679" y="6013"/>
                      <a:pt x="1679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51" y="6156"/>
                      <a:pt x="2251" y="5942"/>
                      <a:pt x="2394" y="5942"/>
                    </a:cubicBezTo>
                    <a:cubicBezTo>
                      <a:pt x="2537" y="5942"/>
                      <a:pt x="2537" y="5918"/>
                      <a:pt x="2680" y="5918"/>
                    </a:cubicBezTo>
                    <a:cubicBezTo>
                      <a:pt x="2822" y="5918"/>
                      <a:pt x="2822" y="6085"/>
                      <a:pt x="2965" y="6085"/>
                    </a:cubicBezTo>
                    <a:cubicBezTo>
                      <a:pt x="3108" y="6085"/>
                      <a:pt x="3108" y="5918"/>
                      <a:pt x="3251" y="5918"/>
                    </a:cubicBezTo>
                    <a:cubicBezTo>
                      <a:pt x="3394" y="5918"/>
                      <a:pt x="3394" y="5942"/>
                      <a:pt x="3525" y="5942"/>
                    </a:cubicBezTo>
                    <a:lnTo>
                      <a:pt x="3811" y="5942"/>
                    </a:lnTo>
                    <a:cubicBezTo>
                      <a:pt x="3954" y="5942"/>
                      <a:pt x="3954" y="5930"/>
                      <a:pt x="4096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5"/>
                      <a:pt x="4954" y="6085"/>
                    </a:cubicBezTo>
                    <a:cubicBezTo>
                      <a:pt x="5097" y="6085"/>
                      <a:pt x="5097" y="6037"/>
                      <a:pt x="5239" y="6037"/>
                    </a:cubicBezTo>
                    <a:cubicBezTo>
                      <a:pt x="5382" y="6037"/>
                      <a:pt x="5382" y="5942"/>
                      <a:pt x="5537" y="5942"/>
                    </a:cubicBezTo>
                    <a:cubicBezTo>
                      <a:pt x="5671" y="5942"/>
                      <a:pt x="5679" y="6099"/>
                      <a:pt x="5798" y="6099"/>
                    </a:cubicBezTo>
                    <a:cubicBezTo>
                      <a:pt x="5806" y="6099"/>
                      <a:pt x="5814" y="6098"/>
                      <a:pt x="5823" y="6096"/>
                    </a:cubicBezTo>
                    <a:cubicBezTo>
                      <a:pt x="5966" y="6085"/>
                      <a:pt x="5954" y="5989"/>
                      <a:pt x="6097" y="5966"/>
                    </a:cubicBezTo>
                    <a:cubicBezTo>
                      <a:pt x="6156" y="5918"/>
                      <a:pt x="6240" y="5954"/>
                      <a:pt x="6287" y="5894"/>
                    </a:cubicBezTo>
                    <a:cubicBezTo>
                      <a:pt x="6347" y="5811"/>
                      <a:pt x="6406" y="5727"/>
                      <a:pt x="6454" y="5656"/>
                    </a:cubicBezTo>
                    <a:cubicBezTo>
                      <a:pt x="6513" y="5573"/>
                      <a:pt x="6513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65"/>
                      <a:pt x="6847" y="4882"/>
                    </a:cubicBezTo>
                    <a:cubicBezTo>
                      <a:pt x="6882" y="4787"/>
                      <a:pt x="6918" y="4703"/>
                      <a:pt x="6954" y="4608"/>
                    </a:cubicBezTo>
                    <a:cubicBezTo>
                      <a:pt x="6978" y="4525"/>
                      <a:pt x="6942" y="4418"/>
                      <a:pt x="6966" y="4322"/>
                    </a:cubicBezTo>
                    <a:cubicBezTo>
                      <a:pt x="6990" y="4227"/>
                      <a:pt x="7144" y="4156"/>
                      <a:pt x="7168" y="4072"/>
                    </a:cubicBezTo>
                    <a:cubicBezTo>
                      <a:pt x="7180" y="3977"/>
                      <a:pt x="7025" y="3858"/>
                      <a:pt x="7025" y="3763"/>
                    </a:cubicBezTo>
                    <a:cubicBezTo>
                      <a:pt x="7037" y="3668"/>
                      <a:pt x="7156" y="3572"/>
                      <a:pt x="7156" y="3477"/>
                    </a:cubicBezTo>
                    <a:cubicBezTo>
                      <a:pt x="7168" y="3382"/>
                      <a:pt x="7109" y="3287"/>
                      <a:pt x="7109" y="3191"/>
                    </a:cubicBezTo>
                    <a:cubicBezTo>
                      <a:pt x="7097" y="3096"/>
                      <a:pt x="7109" y="3001"/>
                      <a:pt x="7097" y="2906"/>
                    </a:cubicBezTo>
                    <a:cubicBezTo>
                      <a:pt x="7085" y="2810"/>
                      <a:pt x="7085" y="2715"/>
                      <a:pt x="7061" y="2620"/>
                    </a:cubicBezTo>
                    <a:cubicBezTo>
                      <a:pt x="7049" y="2537"/>
                      <a:pt x="7144" y="2406"/>
                      <a:pt x="7121" y="2322"/>
                    </a:cubicBezTo>
                    <a:cubicBezTo>
                      <a:pt x="7097" y="2215"/>
                      <a:pt x="6847" y="2179"/>
                      <a:pt x="6811" y="2084"/>
                    </a:cubicBezTo>
                    <a:cubicBezTo>
                      <a:pt x="6775" y="1989"/>
                      <a:pt x="6894" y="1834"/>
                      <a:pt x="6847" y="1739"/>
                    </a:cubicBezTo>
                    <a:cubicBezTo>
                      <a:pt x="6811" y="1655"/>
                      <a:pt x="6763" y="1548"/>
                      <a:pt x="6704" y="1465"/>
                    </a:cubicBezTo>
                    <a:cubicBezTo>
                      <a:pt x="6656" y="1382"/>
                      <a:pt x="6561" y="1310"/>
                      <a:pt x="6501" y="1239"/>
                    </a:cubicBezTo>
                    <a:cubicBezTo>
                      <a:pt x="6430" y="1155"/>
                      <a:pt x="6430" y="1001"/>
                      <a:pt x="6359" y="929"/>
                    </a:cubicBezTo>
                    <a:cubicBezTo>
                      <a:pt x="6343" y="917"/>
                      <a:pt x="6321" y="912"/>
                      <a:pt x="6294" y="912"/>
                    </a:cubicBezTo>
                    <a:cubicBezTo>
                      <a:pt x="6220" y="912"/>
                      <a:pt x="6114" y="946"/>
                      <a:pt x="6036" y="946"/>
                    </a:cubicBezTo>
                    <a:cubicBezTo>
                      <a:pt x="6008" y="946"/>
                      <a:pt x="5983" y="942"/>
                      <a:pt x="5966" y="929"/>
                    </a:cubicBezTo>
                    <a:cubicBezTo>
                      <a:pt x="5882" y="870"/>
                      <a:pt x="5847" y="751"/>
                      <a:pt x="5763" y="691"/>
                    </a:cubicBezTo>
                    <a:cubicBezTo>
                      <a:pt x="5680" y="643"/>
                      <a:pt x="5632" y="512"/>
                      <a:pt x="5537" y="465"/>
                    </a:cubicBezTo>
                    <a:cubicBezTo>
                      <a:pt x="5442" y="417"/>
                      <a:pt x="5323" y="453"/>
                      <a:pt x="5228" y="417"/>
                    </a:cubicBezTo>
                    <a:cubicBezTo>
                      <a:pt x="5132" y="381"/>
                      <a:pt x="5085" y="179"/>
                      <a:pt x="4989" y="155"/>
                    </a:cubicBezTo>
                    <a:cubicBezTo>
                      <a:pt x="4894" y="120"/>
                      <a:pt x="4775" y="143"/>
                      <a:pt x="4680" y="120"/>
                    </a:cubicBezTo>
                    <a:cubicBezTo>
                      <a:pt x="4666" y="116"/>
                      <a:pt x="4652" y="115"/>
                      <a:pt x="4637" y="115"/>
                    </a:cubicBezTo>
                    <a:cubicBezTo>
                      <a:pt x="4559" y="115"/>
                      <a:pt x="4470" y="157"/>
                      <a:pt x="4393" y="157"/>
                    </a:cubicBezTo>
                    <a:cubicBezTo>
                      <a:pt x="4385" y="157"/>
                      <a:pt x="4378" y="156"/>
                      <a:pt x="4370" y="155"/>
                    </a:cubicBezTo>
                    <a:cubicBezTo>
                      <a:pt x="4365" y="155"/>
                      <a:pt x="4359" y="154"/>
                      <a:pt x="4353" y="154"/>
                    </a:cubicBezTo>
                    <a:cubicBezTo>
                      <a:pt x="4257" y="154"/>
                      <a:pt x="4162" y="240"/>
                      <a:pt x="4076" y="240"/>
                    </a:cubicBezTo>
                    <a:cubicBezTo>
                      <a:pt x="4071" y="240"/>
                      <a:pt x="4066" y="239"/>
                      <a:pt x="4061" y="239"/>
                    </a:cubicBezTo>
                    <a:cubicBezTo>
                      <a:pt x="3954" y="227"/>
                      <a:pt x="3870" y="0"/>
                      <a:pt x="37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3" name="Google Shape;13823;p35"/>
              <p:cNvSpPr/>
              <p:nvPr/>
            </p:nvSpPr>
            <p:spPr>
              <a:xfrm>
                <a:off x="7918714" y="4625223"/>
                <a:ext cx="581876" cy="498821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4" y="12"/>
                    </a:cubicBezTo>
                    <a:cubicBezTo>
                      <a:pt x="3358" y="24"/>
                      <a:pt x="3263" y="155"/>
                      <a:pt x="3168" y="179"/>
                    </a:cubicBezTo>
                    <a:cubicBezTo>
                      <a:pt x="3159" y="180"/>
                      <a:pt x="3150" y="180"/>
                      <a:pt x="3141" y="180"/>
                    </a:cubicBezTo>
                    <a:cubicBezTo>
                      <a:pt x="3068" y="180"/>
                      <a:pt x="2984" y="149"/>
                      <a:pt x="2909" y="149"/>
                    </a:cubicBezTo>
                    <a:cubicBezTo>
                      <a:pt x="2891" y="149"/>
                      <a:pt x="2874" y="151"/>
                      <a:pt x="2858" y="155"/>
                    </a:cubicBezTo>
                    <a:cubicBezTo>
                      <a:pt x="2842" y="159"/>
                      <a:pt x="2824" y="161"/>
                      <a:pt x="2805" y="161"/>
                    </a:cubicBezTo>
                    <a:cubicBezTo>
                      <a:pt x="2744" y="161"/>
                      <a:pt x="2674" y="143"/>
                      <a:pt x="2612" y="143"/>
                    </a:cubicBezTo>
                    <a:cubicBezTo>
                      <a:pt x="2585" y="143"/>
                      <a:pt x="2560" y="146"/>
                      <a:pt x="2537" y="155"/>
                    </a:cubicBezTo>
                    <a:cubicBezTo>
                      <a:pt x="2442" y="179"/>
                      <a:pt x="2334" y="226"/>
                      <a:pt x="2251" y="262"/>
                    </a:cubicBezTo>
                    <a:cubicBezTo>
                      <a:pt x="2156" y="298"/>
                      <a:pt x="2144" y="536"/>
                      <a:pt x="2061" y="584"/>
                    </a:cubicBezTo>
                    <a:cubicBezTo>
                      <a:pt x="1965" y="631"/>
                      <a:pt x="1906" y="715"/>
                      <a:pt x="1822" y="762"/>
                    </a:cubicBezTo>
                    <a:cubicBezTo>
                      <a:pt x="1810" y="769"/>
                      <a:pt x="1795" y="772"/>
                      <a:pt x="1777" y="772"/>
                    </a:cubicBezTo>
                    <a:cubicBezTo>
                      <a:pt x="1697" y="772"/>
                      <a:pt x="1572" y="712"/>
                      <a:pt x="1493" y="712"/>
                    </a:cubicBezTo>
                    <a:cubicBezTo>
                      <a:pt x="1472" y="712"/>
                      <a:pt x="1454" y="716"/>
                      <a:pt x="1441" y="727"/>
                    </a:cubicBezTo>
                    <a:cubicBezTo>
                      <a:pt x="1358" y="786"/>
                      <a:pt x="1299" y="881"/>
                      <a:pt x="1215" y="953"/>
                    </a:cubicBezTo>
                    <a:cubicBezTo>
                      <a:pt x="1144" y="1012"/>
                      <a:pt x="1203" y="1227"/>
                      <a:pt x="1132" y="1298"/>
                    </a:cubicBezTo>
                    <a:cubicBezTo>
                      <a:pt x="1072" y="1369"/>
                      <a:pt x="882" y="1334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0"/>
                      <a:pt x="477" y="1798"/>
                      <a:pt x="429" y="1881"/>
                    </a:cubicBezTo>
                    <a:cubicBezTo>
                      <a:pt x="370" y="1965"/>
                      <a:pt x="525" y="2167"/>
                      <a:pt x="477" y="2251"/>
                    </a:cubicBezTo>
                    <a:cubicBezTo>
                      <a:pt x="441" y="2346"/>
                      <a:pt x="263" y="2370"/>
                      <a:pt x="227" y="2465"/>
                    </a:cubicBezTo>
                    <a:cubicBezTo>
                      <a:pt x="191" y="2560"/>
                      <a:pt x="287" y="2691"/>
                      <a:pt x="263" y="2786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48" y="3144"/>
                      <a:pt x="13" y="3239"/>
                      <a:pt x="1" y="3334"/>
                    </a:cubicBezTo>
                    <a:cubicBezTo>
                      <a:pt x="1" y="3429"/>
                      <a:pt x="60" y="3536"/>
                      <a:pt x="48" y="3632"/>
                    </a:cubicBezTo>
                    <a:cubicBezTo>
                      <a:pt x="48" y="3727"/>
                      <a:pt x="1" y="3834"/>
                      <a:pt x="1" y="3929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6" y="4298"/>
                      <a:pt x="48" y="4417"/>
                      <a:pt x="72" y="4513"/>
                    </a:cubicBezTo>
                    <a:cubicBezTo>
                      <a:pt x="96" y="4608"/>
                      <a:pt x="96" y="4715"/>
                      <a:pt x="120" y="4810"/>
                    </a:cubicBezTo>
                    <a:cubicBezTo>
                      <a:pt x="156" y="4906"/>
                      <a:pt x="358" y="4929"/>
                      <a:pt x="394" y="5025"/>
                    </a:cubicBezTo>
                    <a:cubicBezTo>
                      <a:pt x="441" y="5108"/>
                      <a:pt x="501" y="5179"/>
                      <a:pt x="549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80"/>
                      <a:pt x="846" y="5751"/>
                    </a:cubicBezTo>
                    <a:cubicBezTo>
                      <a:pt x="906" y="5822"/>
                      <a:pt x="894" y="5953"/>
                      <a:pt x="965" y="6025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25"/>
                      <a:pt x="1537" y="6025"/>
                    </a:cubicBezTo>
                    <a:cubicBezTo>
                      <a:pt x="1680" y="6025"/>
                      <a:pt x="1680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39" y="6156"/>
                      <a:pt x="2239" y="5941"/>
                      <a:pt x="2382" y="5941"/>
                    </a:cubicBezTo>
                    <a:cubicBezTo>
                      <a:pt x="2525" y="5941"/>
                      <a:pt x="2525" y="5930"/>
                      <a:pt x="2668" y="5930"/>
                    </a:cubicBezTo>
                    <a:cubicBezTo>
                      <a:pt x="2811" y="5930"/>
                      <a:pt x="2811" y="6084"/>
                      <a:pt x="2954" y="6084"/>
                    </a:cubicBezTo>
                    <a:cubicBezTo>
                      <a:pt x="3096" y="6084"/>
                      <a:pt x="3096" y="5918"/>
                      <a:pt x="3239" y="5918"/>
                    </a:cubicBezTo>
                    <a:cubicBezTo>
                      <a:pt x="3382" y="5918"/>
                      <a:pt x="3382" y="5941"/>
                      <a:pt x="3525" y="5941"/>
                    </a:cubicBezTo>
                    <a:lnTo>
                      <a:pt x="3811" y="5941"/>
                    </a:lnTo>
                    <a:cubicBezTo>
                      <a:pt x="3954" y="5941"/>
                      <a:pt x="3954" y="5930"/>
                      <a:pt x="4097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4"/>
                      <a:pt x="4954" y="6084"/>
                    </a:cubicBezTo>
                    <a:cubicBezTo>
                      <a:pt x="5097" y="6084"/>
                      <a:pt x="5097" y="6049"/>
                      <a:pt x="5240" y="6049"/>
                    </a:cubicBezTo>
                    <a:cubicBezTo>
                      <a:pt x="5382" y="6049"/>
                      <a:pt x="5382" y="5953"/>
                      <a:pt x="5525" y="5953"/>
                    </a:cubicBezTo>
                    <a:cubicBezTo>
                      <a:pt x="5663" y="5953"/>
                      <a:pt x="5679" y="6109"/>
                      <a:pt x="5809" y="6109"/>
                    </a:cubicBezTo>
                    <a:cubicBezTo>
                      <a:pt x="5813" y="6109"/>
                      <a:pt x="5818" y="6109"/>
                      <a:pt x="5823" y="6108"/>
                    </a:cubicBezTo>
                    <a:cubicBezTo>
                      <a:pt x="5966" y="6096"/>
                      <a:pt x="5954" y="5989"/>
                      <a:pt x="6097" y="5977"/>
                    </a:cubicBezTo>
                    <a:cubicBezTo>
                      <a:pt x="6144" y="5930"/>
                      <a:pt x="6240" y="5953"/>
                      <a:pt x="6287" y="5894"/>
                    </a:cubicBezTo>
                    <a:cubicBezTo>
                      <a:pt x="6347" y="5822"/>
                      <a:pt x="6394" y="5739"/>
                      <a:pt x="6454" y="5656"/>
                    </a:cubicBezTo>
                    <a:cubicBezTo>
                      <a:pt x="6514" y="5572"/>
                      <a:pt x="6514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77"/>
                      <a:pt x="6847" y="4882"/>
                    </a:cubicBezTo>
                    <a:cubicBezTo>
                      <a:pt x="6883" y="4798"/>
                      <a:pt x="6918" y="4703"/>
                      <a:pt x="6954" y="4620"/>
                    </a:cubicBezTo>
                    <a:cubicBezTo>
                      <a:pt x="6978" y="4525"/>
                      <a:pt x="6942" y="4417"/>
                      <a:pt x="6966" y="4322"/>
                    </a:cubicBezTo>
                    <a:cubicBezTo>
                      <a:pt x="6990" y="4227"/>
                      <a:pt x="7145" y="4167"/>
                      <a:pt x="7156" y="4072"/>
                    </a:cubicBezTo>
                    <a:cubicBezTo>
                      <a:pt x="7180" y="3977"/>
                      <a:pt x="7014" y="3858"/>
                      <a:pt x="7026" y="3763"/>
                    </a:cubicBezTo>
                    <a:cubicBezTo>
                      <a:pt x="7037" y="3667"/>
                      <a:pt x="7156" y="3584"/>
                      <a:pt x="7156" y="3489"/>
                    </a:cubicBezTo>
                    <a:cubicBezTo>
                      <a:pt x="7168" y="3394"/>
                      <a:pt x="7109" y="3298"/>
                      <a:pt x="7109" y="3191"/>
                    </a:cubicBezTo>
                    <a:cubicBezTo>
                      <a:pt x="7097" y="3096"/>
                      <a:pt x="7097" y="3013"/>
                      <a:pt x="7097" y="2917"/>
                    </a:cubicBezTo>
                    <a:cubicBezTo>
                      <a:pt x="7085" y="2822"/>
                      <a:pt x="7073" y="2727"/>
                      <a:pt x="7061" y="2632"/>
                    </a:cubicBezTo>
                    <a:cubicBezTo>
                      <a:pt x="7049" y="2536"/>
                      <a:pt x="7145" y="2417"/>
                      <a:pt x="7121" y="2322"/>
                    </a:cubicBezTo>
                    <a:cubicBezTo>
                      <a:pt x="7097" y="2215"/>
                      <a:pt x="6847" y="2191"/>
                      <a:pt x="6811" y="2096"/>
                    </a:cubicBezTo>
                    <a:cubicBezTo>
                      <a:pt x="6775" y="1989"/>
                      <a:pt x="6895" y="1834"/>
                      <a:pt x="6847" y="1750"/>
                    </a:cubicBezTo>
                    <a:cubicBezTo>
                      <a:pt x="6799" y="1655"/>
                      <a:pt x="6764" y="1548"/>
                      <a:pt x="6704" y="1465"/>
                    </a:cubicBezTo>
                    <a:cubicBezTo>
                      <a:pt x="6645" y="1381"/>
                      <a:pt x="6561" y="1310"/>
                      <a:pt x="6490" y="1239"/>
                    </a:cubicBezTo>
                    <a:cubicBezTo>
                      <a:pt x="6430" y="1155"/>
                      <a:pt x="6430" y="1000"/>
                      <a:pt x="6359" y="941"/>
                    </a:cubicBezTo>
                    <a:cubicBezTo>
                      <a:pt x="6338" y="923"/>
                      <a:pt x="6309" y="917"/>
                      <a:pt x="6275" y="917"/>
                    </a:cubicBezTo>
                    <a:cubicBezTo>
                      <a:pt x="6202" y="917"/>
                      <a:pt x="6107" y="946"/>
                      <a:pt x="6036" y="946"/>
                    </a:cubicBezTo>
                    <a:cubicBezTo>
                      <a:pt x="6008" y="946"/>
                      <a:pt x="5984" y="942"/>
                      <a:pt x="5966" y="929"/>
                    </a:cubicBezTo>
                    <a:cubicBezTo>
                      <a:pt x="5883" y="869"/>
                      <a:pt x="5847" y="750"/>
                      <a:pt x="5763" y="691"/>
                    </a:cubicBezTo>
                    <a:cubicBezTo>
                      <a:pt x="5668" y="643"/>
                      <a:pt x="5632" y="512"/>
                      <a:pt x="5537" y="465"/>
                    </a:cubicBezTo>
                    <a:cubicBezTo>
                      <a:pt x="5442" y="417"/>
                      <a:pt x="5311" y="453"/>
                      <a:pt x="5216" y="417"/>
                    </a:cubicBezTo>
                    <a:cubicBezTo>
                      <a:pt x="5132" y="381"/>
                      <a:pt x="5085" y="191"/>
                      <a:pt x="4990" y="155"/>
                    </a:cubicBezTo>
                    <a:cubicBezTo>
                      <a:pt x="4894" y="131"/>
                      <a:pt x="4775" y="143"/>
                      <a:pt x="4680" y="119"/>
                    </a:cubicBezTo>
                    <a:cubicBezTo>
                      <a:pt x="4666" y="116"/>
                      <a:pt x="4652" y="114"/>
                      <a:pt x="4637" y="114"/>
                    </a:cubicBezTo>
                    <a:cubicBezTo>
                      <a:pt x="4558" y="114"/>
                      <a:pt x="4468" y="156"/>
                      <a:pt x="4384" y="156"/>
                    </a:cubicBezTo>
                    <a:cubicBezTo>
                      <a:pt x="4375" y="156"/>
                      <a:pt x="4367" y="156"/>
                      <a:pt x="4359" y="155"/>
                    </a:cubicBezTo>
                    <a:cubicBezTo>
                      <a:pt x="4353" y="154"/>
                      <a:pt x="4348" y="154"/>
                      <a:pt x="4343" y="154"/>
                    </a:cubicBezTo>
                    <a:cubicBezTo>
                      <a:pt x="4257" y="154"/>
                      <a:pt x="4162" y="239"/>
                      <a:pt x="4076" y="239"/>
                    </a:cubicBezTo>
                    <a:cubicBezTo>
                      <a:pt x="4071" y="239"/>
                      <a:pt x="4066" y="239"/>
                      <a:pt x="4061" y="238"/>
                    </a:cubicBezTo>
                    <a:cubicBezTo>
                      <a:pt x="3954" y="226"/>
                      <a:pt x="3870" y="0"/>
                      <a:pt x="376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4" name="Google Shape;13824;p35"/>
              <p:cNvSpPr/>
              <p:nvPr/>
            </p:nvSpPr>
            <p:spPr>
              <a:xfrm>
                <a:off x="7385213" y="5087337"/>
                <a:ext cx="1099901" cy="94643"/>
              </a:xfrm>
              <a:custGeom>
                <a:avLst/>
                <a:gdLst/>
                <a:ahLst/>
                <a:cxnLst/>
                <a:rect l="l" t="t" r="r" b="b"/>
                <a:pathLst>
                  <a:path w="13574" h="1168" extrusionOk="0">
                    <a:moveTo>
                      <a:pt x="203" y="0"/>
                    </a:moveTo>
                    <a:lnTo>
                      <a:pt x="1" y="1167"/>
                    </a:lnTo>
                    <a:lnTo>
                      <a:pt x="13574" y="1167"/>
                    </a:lnTo>
                    <a:lnTo>
                      <a:pt x="1337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5" name="Google Shape;13825;p35"/>
              <p:cNvSpPr/>
              <p:nvPr/>
            </p:nvSpPr>
            <p:spPr>
              <a:xfrm>
                <a:off x="7396800" y="5087337"/>
                <a:ext cx="1076727" cy="28036"/>
              </a:xfrm>
              <a:custGeom>
                <a:avLst/>
                <a:gdLst/>
                <a:ahLst/>
                <a:cxnLst/>
                <a:rect l="l" t="t" r="r" b="b"/>
                <a:pathLst>
                  <a:path w="13288" h="346" extrusionOk="0">
                    <a:moveTo>
                      <a:pt x="60" y="0"/>
                    </a:moveTo>
                    <a:lnTo>
                      <a:pt x="1" y="346"/>
                    </a:lnTo>
                    <a:lnTo>
                      <a:pt x="13288" y="346"/>
                    </a:lnTo>
                    <a:lnTo>
                      <a:pt x="132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6" name="Google Shape;13826;p35"/>
              <p:cNvSpPr/>
              <p:nvPr/>
            </p:nvSpPr>
            <p:spPr>
              <a:xfrm>
                <a:off x="7470132" y="5096979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7" name="Google Shape;13827;p35"/>
              <p:cNvSpPr/>
              <p:nvPr/>
            </p:nvSpPr>
            <p:spPr>
              <a:xfrm>
                <a:off x="7579118" y="5096979"/>
                <a:ext cx="18475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8" name="Google Shape;13828;p35"/>
              <p:cNvSpPr/>
              <p:nvPr/>
            </p:nvSpPr>
            <p:spPr>
              <a:xfrm>
                <a:off x="7689156" y="5096979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9" name="Google Shape;13829;p35"/>
              <p:cNvSpPr/>
              <p:nvPr/>
            </p:nvSpPr>
            <p:spPr>
              <a:xfrm>
                <a:off x="7798142" y="5096979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0" name="Google Shape;13830;p35"/>
              <p:cNvSpPr/>
              <p:nvPr/>
            </p:nvSpPr>
            <p:spPr>
              <a:xfrm>
                <a:off x="7907127" y="5096979"/>
                <a:ext cx="18475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1" name="Google Shape;13831;p35"/>
              <p:cNvSpPr/>
              <p:nvPr/>
            </p:nvSpPr>
            <p:spPr>
              <a:xfrm>
                <a:off x="8017166" y="5096979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2" name="Google Shape;13832;p35"/>
              <p:cNvSpPr/>
              <p:nvPr/>
            </p:nvSpPr>
            <p:spPr>
              <a:xfrm>
                <a:off x="8126151" y="5096979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3" name="Google Shape;13833;p35"/>
              <p:cNvSpPr/>
              <p:nvPr/>
            </p:nvSpPr>
            <p:spPr>
              <a:xfrm>
                <a:off x="8235218" y="5096979"/>
                <a:ext cx="19366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39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38" y="834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4" name="Google Shape;13834;p35"/>
              <p:cNvSpPr/>
              <p:nvPr/>
            </p:nvSpPr>
            <p:spPr>
              <a:xfrm>
                <a:off x="8345175" y="5096979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5" name="Google Shape;13835;p35"/>
              <p:cNvSpPr/>
              <p:nvPr/>
            </p:nvSpPr>
            <p:spPr>
              <a:xfrm>
                <a:off x="9502851" y="4064657"/>
                <a:ext cx="6888" cy="5915"/>
              </a:xfrm>
              <a:custGeom>
                <a:avLst/>
                <a:gdLst/>
                <a:ahLst/>
                <a:cxnLst/>
                <a:rect l="l" t="t" r="r" b="b"/>
                <a:pathLst>
                  <a:path w="85" h="73" extrusionOk="0">
                    <a:moveTo>
                      <a:pt x="37" y="1"/>
                    </a:moveTo>
                    <a:cubicBezTo>
                      <a:pt x="13" y="1"/>
                      <a:pt x="1" y="25"/>
                      <a:pt x="1" y="36"/>
                    </a:cubicBezTo>
                    <a:cubicBezTo>
                      <a:pt x="1" y="60"/>
                      <a:pt x="13" y="72"/>
                      <a:pt x="37" y="72"/>
                    </a:cubicBezTo>
                    <a:lnTo>
                      <a:pt x="49" y="72"/>
                    </a:lnTo>
                    <a:cubicBezTo>
                      <a:pt x="72" y="72"/>
                      <a:pt x="84" y="60"/>
                      <a:pt x="84" y="36"/>
                    </a:cubicBezTo>
                    <a:cubicBezTo>
                      <a:pt x="84" y="25"/>
                      <a:pt x="60" y="1"/>
                      <a:pt x="37" y="1"/>
                    </a:cubicBez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836" name="Google Shape;13836;p35"/>
            <p:cNvSpPr/>
            <p:nvPr/>
          </p:nvSpPr>
          <p:spPr>
            <a:xfrm flipH="1">
              <a:off x="5472830" y="89625"/>
              <a:ext cx="3773920" cy="495914"/>
            </a:xfrm>
            <a:custGeom>
              <a:avLst/>
              <a:gdLst/>
              <a:ahLst/>
              <a:cxnLst/>
              <a:rect l="l" t="t" r="r" b="b"/>
              <a:pathLst>
                <a:path w="232958" h="30612" extrusionOk="0">
                  <a:moveTo>
                    <a:pt x="0" y="8764"/>
                  </a:moveTo>
                  <a:cubicBezTo>
                    <a:pt x="26968" y="6799"/>
                    <a:pt x="53936" y="4846"/>
                    <a:pt x="80903" y="2882"/>
                  </a:cubicBezTo>
                  <a:cubicBezTo>
                    <a:pt x="83713" y="2679"/>
                    <a:pt x="87297" y="2822"/>
                    <a:pt x="88333" y="4906"/>
                  </a:cubicBezTo>
                  <a:cubicBezTo>
                    <a:pt x="88952" y="6132"/>
                    <a:pt x="88357" y="7585"/>
                    <a:pt x="89023" y="8787"/>
                  </a:cubicBezTo>
                  <a:cubicBezTo>
                    <a:pt x="90119" y="10728"/>
                    <a:pt x="93524" y="10764"/>
                    <a:pt x="96179" y="10454"/>
                  </a:cubicBezTo>
                  <a:cubicBezTo>
                    <a:pt x="125742" y="7013"/>
                    <a:pt x="155984" y="1"/>
                    <a:pt x="184928" y="5906"/>
                  </a:cubicBezTo>
                  <a:cubicBezTo>
                    <a:pt x="194286" y="7823"/>
                    <a:pt x="203657" y="11085"/>
                    <a:pt x="213217" y="10002"/>
                  </a:cubicBezTo>
                  <a:cubicBezTo>
                    <a:pt x="217027" y="9561"/>
                    <a:pt x="220742" y="8442"/>
                    <a:pt x="224576" y="8573"/>
                  </a:cubicBezTo>
                  <a:cubicBezTo>
                    <a:pt x="228422" y="8716"/>
                    <a:pt x="232601" y="10704"/>
                    <a:pt x="232815" y="13752"/>
                  </a:cubicBezTo>
                  <a:cubicBezTo>
                    <a:pt x="232958" y="15836"/>
                    <a:pt x="231148" y="17765"/>
                    <a:pt x="228886" y="18848"/>
                  </a:cubicBezTo>
                  <a:cubicBezTo>
                    <a:pt x="226624" y="19920"/>
                    <a:pt x="223969" y="20301"/>
                    <a:pt x="221373" y="20658"/>
                  </a:cubicBezTo>
                  <a:cubicBezTo>
                    <a:pt x="207145" y="22622"/>
                    <a:pt x="192643" y="24408"/>
                    <a:pt x="178332" y="22956"/>
                  </a:cubicBezTo>
                  <a:cubicBezTo>
                    <a:pt x="166807" y="21789"/>
                    <a:pt x="155579" y="18550"/>
                    <a:pt x="143959" y="18634"/>
                  </a:cubicBezTo>
                  <a:cubicBezTo>
                    <a:pt x="122170" y="18789"/>
                    <a:pt x="101334" y="30611"/>
                    <a:pt x="80022" y="26968"/>
                  </a:cubicBezTo>
                  <a:cubicBezTo>
                    <a:pt x="76057" y="26301"/>
                    <a:pt x="71569" y="24384"/>
                    <a:pt x="71462" y="21170"/>
                  </a:cubicBezTo>
                  <a:cubicBezTo>
                    <a:pt x="71402" y="19146"/>
                    <a:pt x="73152" y="17086"/>
                    <a:pt x="72140" y="15229"/>
                  </a:cubicBezTo>
                  <a:cubicBezTo>
                    <a:pt x="70854" y="12895"/>
                    <a:pt x="66640" y="13133"/>
                    <a:pt x="63532" y="13776"/>
                  </a:cubicBezTo>
                  <a:lnTo>
                    <a:pt x="23051" y="22015"/>
                  </a:lnTo>
                  <a:cubicBezTo>
                    <a:pt x="19384" y="22765"/>
                    <a:pt x="15645" y="23527"/>
                    <a:pt x="11871" y="23337"/>
                  </a:cubicBezTo>
                  <a:cubicBezTo>
                    <a:pt x="8085" y="23146"/>
                    <a:pt x="4191" y="21860"/>
                    <a:pt x="2155" y="19324"/>
                  </a:cubicBezTo>
                  <a:cubicBezTo>
                    <a:pt x="119" y="16788"/>
                    <a:pt x="607" y="12931"/>
                    <a:pt x="3786" y="11300"/>
                  </a:cubicBezTo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35"/>
            <p:cNvSpPr/>
            <p:nvPr/>
          </p:nvSpPr>
          <p:spPr>
            <a:xfrm flipH="1">
              <a:off x="6085831" y="4482275"/>
              <a:ext cx="88919" cy="416125"/>
            </a:xfrm>
            <a:custGeom>
              <a:avLst/>
              <a:gdLst/>
              <a:ahLst/>
              <a:cxnLst/>
              <a:rect l="l" t="t" r="r" b="b"/>
              <a:pathLst>
                <a:path w="6204" h="16645" extrusionOk="0">
                  <a:moveTo>
                    <a:pt x="6180" y="4632"/>
                  </a:moveTo>
                  <a:cubicBezTo>
                    <a:pt x="6156" y="4882"/>
                    <a:pt x="6096" y="5132"/>
                    <a:pt x="6025" y="5370"/>
                  </a:cubicBezTo>
                  <a:cubicBezTo>
                    <a:pt x="5906" y="5763"/>
                    <a:pt x="5727" y="6132"/>
                    <a:pt x="5501" y="6477"/>
                  </a:cubicBezTo>
                  <a:cubicBezTo>
                    <a:pt x="5394" y="6644"/>
                    <a:pt x="5263" y="6799"/>
                    <a:pt x="5132" y="6953"/>
                  </a:cubicBezTo>
                  <a:cubicBezTo>
                    <a:pt x="4989" y="7108"/>
                    <a:pt x="4822" y="7263"/>
                    <a:pt x="4656" y="7406"/>
                  </a:cubicBezTo>
                  <a:cubicBezTo>
                    <a:pt x="4596" y="7441"/>
                    <a:pt x="4548" y="7477"/>
                    <a:pt x="4501" y="7513"/>
                  </a:cubicBezTo>
                  <a:cubicBezTo>
                    <a:pt x="3882" y="7965"/>
                    <a:pt x="3227" y="8251"/>
                    <a:pt x="2703" y="8620"/>
                  </a:cubicBezTo>
                  <a:cubicBezTo>
                    <a:pt x="2429" y="8811"/>
                    <a:pt x="2191" y="9025"/>
                    <a:pt x="2012" y="9275"/>
                  </a:cubicBezTo>
                  <a:cubicBezTo>
                    <a:pt x="1929" y="9394"/>
                    <a:pt x="1858" y="9525"/>
                    <a:pt x="1798" y="9668"/>
                  </a:cubicBezTo>
                  <a:cubicBezTo>
                    <a:pt x="1750" y="9775"/>
                    <a:pt x="1715" y="9894"/>
                    <a:pt x="1679" y="10013"/>
                  </a:cubicBezTo>
                  <a:cubicBezTo>
                    <a:pt x="1679" y="10049"/>
                    <a:pt x="1667" y="10073"/>
                    <a:pt x="1667" y="10108"/>
                  </a:cubicBezTo>
                  <a:cubicBezTo>
                    <a:pt x="1655" y="10168"/>
                    <a:pt x="1643" y="10228"/>
                    <a:pt x="1631" y="10299"/>
                  </a:cubicBezTo>
                  <a:cubicBezTo>
                    <a:pt x="1548" y="10859"/>
                    <a:pt x="1608" y="11466"/>
                    <a:pt x="1774" y="12049"/>
                  </a:cubicBezTo>
                  <a:cubicBezTo>
                    <a:pt x="1810" y="12156"/>
                    <a:pt x="1846" y="12264"/>
                    <a:pt x="1881" y="12371"/>
                  </a:cubicBezTo>
                  <a:cubicBezTo>
                    <a:pt x="1893" y="12418"/>
                    <a:pt x="1905" y="12454"/>
                    <a:pt x="1929" y="12502"/>
                  </a:cubicBezTo>
                  <a:cubicBezTo>
                    <a:pt x="1929" y="12537"/>
                    <a:pt x="1941" y="12561"/>
                    <a:pt x="1953" y="12597"/>
                  </a:cubicBezTo>
                  <a:cubicBezTo>
                    <a:pt x="1977" y="12656"/>
                    <a:pt x="2001" y="12716"/>
                    <a:pt x="2024" y="12775"/>
                  </a:cubicBezTo>
                  <a:cubicBezTo>
                    <a:pt x="2036" y="12811"/>
                    <a:pt x="2084" y="12823"/>
                    <a:pt x="2120" y="12811"/>
                  </a:cubicBezTo>
                  <a:cubicBezTo>
                    <a:pt x="2120" y="12799"/>
                    <a:pt x="2120" y="12799"/>
                    <a:pt x="2120" y="12799"/>
                  </a:cubicBezTo>
                  <a:cubicBezTo>
                    <a:pt x="2179" y="12752"/>
                    <a:pt x="2239" y="12716"/>
                    <a:pt x="2298" y="12668"/>
                  </a:cubicBezTo>
                  <a:cubicBezTo>
                    <a:pt x="2477" y="12549"/>
                    <a:pt x="2667" y="12442"/>
                    <a:pt x="2846" y="12347"/>
                  </a:cubicBezTo>
                  <a:cubicBezTo>
                    <a:pt x="3024" y="12252"/>
                    <a:pt x="3191" y="12168"/>
                    <a:pt x="3370" y="12097"/>
                  </a:cubicBezTo>
                  <a:cubicBezTo>
                    <a:pt x="3715" y="11942"/>
                    <a:pt x="4036" y="11787"/>
                    <a:pt x="4346" y="11597"/>
                  </a:cubicBezTo>
                  <a:cubicBezTo>
                    <a:pt x="4489" y="11502"/>
                    <a:pt x="4644" y="11394"/>
                    <a:pt x="4763" y="11263"/>
                  </a:cubicBezTo>
                  <a:cubicBezTo>
                    <a:pt x="4894" y="11144"/>
                    <a:pt x="5013" y="11001"/>
                    <a:pt x="5108" y="10847"/>
                  </a:cubicBezTo>
                  <a:lnTo>
                    <a:pt x="5108" y="10835"/>
                  </a:lnTo>
                  <a:cubicBezTo>
                    <a:pt x="5120" y="10823"/>
                    <a:pt x="5144" y="10811"/>
                    <a:pt x="5168" y="10811"/>
                  </a:cubicBezTo>
                  <a:cubicBezTo>
                    <a:pt x="5203" y="10823"/>
                    <a:pt x="5227" y="10847"/>
                    <a:pt x="5215" y="10882"/>
                  </a:cubicBezTo>
                  <a:cubicBezTo>
                    <a:pt x="5191" y="11073"/>
                    <a:pt x="5108" y="11275"/>
                    <a:pt x="5013" y="11454"/>
                  </a:cubicBezTo>
                  <a:cubicBezTo>
                    <a:pt x="4918" y="11632"/>
                    <a:pt x="4798" y="11799"/>
                    <a:pt x="4656" y="11954"/>
                  </a:cubicBezTo>
                  <a:cubicBezTo>
                    <a:pt x="4537" y="12085"/>
                    <a:pt x="4417" y="12216"/>
                    <a:pt x="4287" y="12335"/>
                  </a:cubicBezTo>
                  <a:cubicBezTo>
                    <a:pt x="4108" y="12490"/>
                    <a:pt x="3941" y="12621"/>
                    <a:pt x="3763" y="12752"/>
                  </a:cubicBezTo>
                  <a:cubicBezTo>
                    <a:pt x="3453" y="12990"/>
                    <a:pt x="3167" y="13216"/>
                    <a:pt x="2929" y="13442"/>
                  </a:cubicBezTo>
                  <a:cubicBezTo>
                    <a:pt x="2893" y="13478"/>
                    <a:pt x="2858" y="13514"/>
                    <a:pt x="2834" y="13549"/>
                  </a:cubicBezTo>
                  <a:cubicBezTo>
                    <a:pt x="2822" y="13561"/>
                    <a:pt x="2810" y="13573"/>
                    <a:pt x="2798" y="13597"/>
                  </a:cubicBezTo>
                  <a:cubicBezTo>
                    <a:pt x="2751" y="13645"/>
                    <a:pt x="2703" y="13704"/>
                    <a:pt x="2655" y="13764"/>
                  </a:cubicBezTo>
                  <a:cubicBezTo>
                    <a:pt x="2655" y="13776"/>
                    <a:pt x="2643" y="13787"/>
                    <a:pt x="2632" y="13799"/>
                  </a:cubicBezTo>
                  <a:cubicBezTo>
                    <a:pt x="2620" y="13823"/>
                    <a:pt x="2608" y="13847"/>
                    <a:pt x="2596" y="13859"/>
                  </a:cubicBezTo>
                  <a:lnTo>
                    <a:pt x="2596" y="13859"/>
                  </a:lnTo>
                  <a:cubicBezTo>
                    <a:pt x="2584" y="13930"/>
                    <a:pt x="2584" y="14014"/>
                    <a:pt x="2572" y="14085"/>
                  </a:cubicBezTo>
                  <a:cubicBezTo>
                    <a:pt x="2679" y="14311"/>
                    <a:pt x="2774" y="14549"/>
                    <a:pt x="2870" y="14788"/>
                  </a:cubicBezTo>
                  <a:cubicBezTo>
                    <a:pt x="2882" y="14823"/>
                    <a:pt x="2893" y="14847"/>
                    <a:pt x="2905" y="14883"/>
                  </a:cubicBezTo>
                  <a:cubicBezTo>
                    <a:pt x="2941" y="14978"/>
                    <a:pt x="2977" y="15073"/>
                    <a:pt x="3001" y="15169"/>
                  </a:cubicBezTo>
                  <a:cubicBezTo>
                    <a:pt x="3132" y="15550"/>
                    <a:pt x="3251" y="15943"/>
                    <a:pt x="3322" y="16347"/>
                  </a:cubicBezTo>
                  <a:cubicBezTo>
                    <a:pt x="3322" y="16359"/>
                    <a:pt x="3322" y="16383"/>
                    <a:pt x="3322" y="16395"/>
                  </a:cubicBezTo>
                  <a:cubicBezTo>
                    <a:pt x="2965" y="16478"/>
                    <a:pt x="2608" y="16562"/>
                    <a:pt x="2251" y="16645"/>
                  </a:cubicBezTo>
                  <a:lnTo>
                    <a:pt x="2251" y="16645"/>
                  </a:lnTo>
                  <a:cubicBezTo>
                    <a:pt x="2239" y="16621"/>
                    <a:pt x="2239" y="16585"/>
                    <a:pt x="2227" y="16562"/>
                  </a:cubicBezTo>
                  <a:cubicBezTo>
                    <a:pt x="2155" y="16228"/>
                    <a:pt x="2048" y="15895"/>
                    <a:pt x="1917" y="15573"/>
                  </a:cubicBezTo>
                  <a:cubicBezTo>
                    <a:pt x="1858" y="15419"/>
                    <a:pt x="1786" y="15276"/>
                    <a:pt x="1727" y="15133"/>
                  </a:cubicBezTo>
                  <a:cubicBezTo>
                    <a:pt x="1643" y="14942"/>
                    <a:pt x="1560" y="14752"/>
                    <a:pt x="1477" y="14561"/>
                  </a:cubicBezTo>
                  <a:cubicBezTo>
                    <a:pt x="1167" y="13907"/>
                    <a:pt x="846" y="13216"/>
                    <a:pt x="631" y="12454"/>
                  </a:cubicBezTo>
                  <a:cubicBezTo>
                    <a:pt x="619" y="12418"/>
                    <a:pt x="607" y="12394"/>
                    <a:pt x="607" y="12371"/>
                  </a:cubicBezTo>
                  <a:cubicBezTo>
                    <a:pt x="536" y="12097"/>
                    <a:pt x="477" y="11811"/>
                    <a:pt x="453" y="11513"/>
                  </a:cubicBezTo>
                  <a:cubicBezTo>
                    <a:pt x="429" y="11382"/>
                    <a:pt x="417" y="11251"/>
                    <a:pt x="417" y="11121"/>
                  </a:cubicBezTo>
                  <a:cubicBezTo>
                    <a:pt x="405" y="10763"/>
                    <a:pt x="429" y="10406"/>
                    <a:pt x="512" y="10061"/>
                  </a:cubicBezTo>
                  <a:cubicBezTo>
                    <a:pt x="524" y="9978"/>
                    <a:pt x="536" y="9906"/>
                    <a:pt x="560" y="9823"/>
                  </a:cubicBezTo>
                  <a:cubicBezTo>
                    <a:pt x="679" y="9394"/>
                    <a:pt x="881" y="8977"/>
                    <a:pt x="1167" y="8620"/>
                  </a:cubicBezTo>
                  <a:cubicBezTo>
                    <a:pt x="1453" y="8263"/>
                    <a:pt x="1810" y="7989"/>
                    <a:pt x="2167" y="7775"/>
                  </a:cubicBezTo>
                  <a:cubicBezTo>
                    <a:pt x="2251" y="7727"/>
                    <a:pt x="2322" y="7680"/>
                    <a:pt x="2405" y="7632"/>
                  </a:cubicBezTo>
                  <a:cubicBezTo>
                    <a:pt x="2441" y="7620"/>
                    <a:pt x="2453" y="7584"/>
                    <a:pt x="2429" y="7549"/>
                  </a:cubicBezTo>
                  <a:cubicBezTo>
                    <a:pt x="2382" y="7465"/>
                    <a:pt x="2334" y="7382"/>
                    <a:pt x="2298" y="7299"/>
                  </a:cubicBezTo>
                  <a:cubicBezTo>
                    <a:pt x="2286" y="7275"/>
                    <a:pt x="2274" y="7263"/>
                    <a:pt x="2274" y="7239"/>
                  </a:cubicBezTo>
                  <a:cubicBezTo>
                    <a:pt x="2251" y="7180"/>
                    <a:pt x="2227" y="7120"/>
                    <a:pt x="2203" y="7060"/>
                  </a:cubicBezTo>
                  <a:cubicBezTo>
                    <a:pt x="2191" y="7037"/>
                    <a:pt x="2179" y="7013"/>
                    <a:pt x="2179" y="6989"/>
                  </a:cubicBezTo>
                  <a:cubicBezTo>
                    <a:pt x="2060" y="6644"/>
                    <a:pt x="2012" y="6310"/>
                    <a:pt x="2001" y="5977"/>
                  </a:cubicBezTo>
                  <a:cubicBezTo>
                    <a:pt x="2001" y="5929"/>
                    <a:pt x="2001" y="5894"/>
                    <a:pt x="2001" y="5846"/>
                  </a:cubicBezTo>
                  <a:cubicBezTo>
                    <a:pt x="2001" y="5763"/>
                    <a:pt x="2001" y="5679"/>
                    <a:pt x="2001" y="5596"/>
                  </a:cubicBezTo>
                  <a:cubicBezTo>
                    <a:pt x="2001" y="5406"/>
                    <a:pt x="2024" y="5215"/>
                    <a:pt x="2048" y="5036"/>
                  </a:cubicBezTo>
                  <a:cubicBezTo>
                    <a:pt x="2048" y="5001"/>
                    <a:pt x="2048" y="4965"/>
                    <a:pt x="2048" y="4941"/>
                  </a:cubicBezTo>
                  <a:cubicBezTo>
                    <a:pt x="2060" y="4929"/>
                    <a:pt x="2060" y="4917"/>
                    <a:pt x="2060" y="4917"/>
                  </a:cubicBezTo>
                  <a:cubicBezTo>
                    <a:pt x="2060" y="4858"/>
                    <a:pt x="2072" y="4810"/>
                    <a:pt x="2072" y="4763"/>
                  </a:cubicBezTo>
                  <a:cubicBezTo>
                    <a:pt x="2084" y="4703"/>
                    <a:pt x="2096" y="4644"/>
                    <a:pt x="2108" y="4584"/>
                  </a:cubicBezTo>
                  <a:cubicBezTo>
                    <a:pt x="2108" y="4548"/>
                    <a:pt x="2108" y="4524"/>
                    <a:pt x="2120" y="4489"/>
                  </a:cubicBezTo>
                  <a:cubicBezTo>
                    <a:pt x="2120" y="4429"/>
                    <a:pt x="2131" y="4370"/>
                    <a:pt x="2143" y="4310"/>
                  </a:cubicBezTo>
                  <a:lnTo>
                    <a:pt x="2143" y="4310"/>
                  </a:lnTo>
                  <a:cubicBezTo>
                    <a:pt x="2143" y="4286"/>
                    <a:pt x="2131" y="4263"/>
                    <a:pt x="2108" y="4251"/>
                  </a:cubicBezTo>
                  <a:lnTo>
                    <a:pt x="2084" y="4239"/>
                  </a:lnTo>
                  <a:cubicBezTo>
                    <a:pt x="2036" y="4215"/>
                    <a:pt x="2001" y="4191"/>
                    <a:pt x="1965" y="4167"/>
                  </a:cubicBezTo>
                  <a:cubicBezTo>
                    <a:pt x="1917" y="4143"/>
                    <a:pt x="1870" y="4120"/>
                    <a:pt x="1822" y="4084"/>
                  </a:cubicBezTo>
                  <a:cubicBezTo>
                    <a:pt x="1381" y="3822"/>
                    <a:pt x="977" y="3524"/>
                    <a:pt x="596" y="3191"/>
                  </a:cubicBezTo>
                  <a:cubicBezTo>
                    <a:pt x="548" y="3143"/>
                    <a:pt x="500" y="3096"/>
                    <a:pt x="441" y="3048"/>
                  </a:cubicBezTo>
                  <a:cubicBezTo>
                    <a:pt x="405" y="3012"/>
                    <a:pt x="369" y="2977"/>
                    <a:pt x="334" y="2941"/>
                  </a:cubicBezTo>
                  <a:cubicBezTo>
                    <a:pt x="298" y="2905"/>
                    <a:pt x="250" y="2858"/>
                    <a:pt x="215" y="2822"/>
                  </a:cubicBezTo>
                  <a:cubicBezTo>
                    <a:pt x="215" y="2822"/>
                    <a:pt x="215" y="2822"/>
                    <a:pt x="203" y="2822"/>
                  </a:cubicBezTo>
                  <a:cubicBezTo>
                    <a:pt x="167" y="2774"/>
                    <a:pt x="131" y="2739"/>
                    <a:pt x="96" y="2703"/>
                  </a:cubicBezTo>
                  <a:cubicBezTo>
                    <a:pt x="96" y="2703"/>
                    <a:pt x="96" y="2691"/>
                    <a:pt x="84" y="2691"/>
                  </a:cubicBezTo>
                  <a:cubicBezTo>
                    <a:pt x="60" y="2667"/>
                    <a:pt x="36" y="2643"/>
                    <a:pt x="12" y="2619"/>
                  </a:cubicBezTo>
                  <a:cubicBezTo>
                    <a:pt x="12" y="2608"/>
                    <a:pt x="12" y="2608"/>
                    <a:pt x="12" y="2608"/>
                  </a:cubicBezTo>
                  <a:cubicBezTo>
                    <a:pt x="0" y="2584"/>
                    <a:pt x="0" y="2548"/>
                    <a:pt x="12" y="2536"/>
                  </a:cubicBezTo>
                  <a:lnTo>
                    <a:pt x="24" y="2524"/>
                  </a:lnTo>
                  <a:cubicBezTo>
                    <a:pt x="24" y="2524"/>
                    <a:pt x="24" y="2524"/>
                    <a:pt x="24" y="2524"/>
                  </a:cubicBezTo>
                  <a:cubicBezTo>
                    <a:pt x="36" y="2500"/>
                    <a:pt x="72" y="2500"/>
                    <a:pt x="96" y="2524"/>
                  </a:cubicBezTo>
                  <a:cubicBezTo>
                    <a:pt x="96" y="2524"/>
                    <a:pt x="96" y="2524"/>
                    <a:pt x="96" y="2524"/>
                  </a:cubicBezTo>
                  <a:cubicBezTo>
                    <a:pt x="143" y="2548"/>
                    <a:pt x="179" y="2584"/>
                    <a:pt x="215" y="2608"/>
                  </a:cubicBezTo>
                  <a:cubicBezTo>
                    <a:pt x="500" y="2810"/>
                    <a:pt x="798" y="2989"/>
                    <a:pt x="1096" y="3143"/>
                  </a:cubicBezTo>
                  <a:cubicBezTo>
                    <a:pt x="1131" y="3167"/>
                    <a:pt x="1167" y="3179"/>
                    <a:pt x="1215" y="3203"/>
                  </a:cubicBezTo>
                  <a:cubicBezTo>
                    <a:pt x="1274" y="3227"/>
                    <a:pt x="1322" y="3262"/>
                    <a:pt x="1381" y="3286"/>
                  </a:cubicBezTo>
                  <a:cubicBezTo>
                    <a:pt x="1393" y="3286"/>
                    <a:pt x="1393" y="3286"/>
                    <a:pt x="1393" y="3286"/>
                  </a:cubicBezTo>
                  <a:cubicBezTo>
                    <a:pt x="1405" y="3298"/>
                    <a:pt x="1417" y="3298"/>
                    <a:pt x="1429" y="3310"/>
                  </a:cubicBezTo>
                  <a:cubicBezTo>
                    <a:pt x="1524" y="3346"/>
                    <a:pt x="1608" y="3393"/>
                    <a:pt x="1703" y="3429"/>
                  </a:cubicBezTo>
                  <a:cubicBezTo>
                    <a:pt x="1739" y="3441"/>
                    <a:pt x="1774" y="3453"/>
                    <a:pt x="1798" y="3465"/>
                  </a:cubicBezTo>
                  <a:cubicBezTo>
                    <a:pt x="1905" y="3512"/>
                    <a:pt x="2012" y="3548"/>
                    <a:pt x="2120" y="3596"/>
                  </a:cubicBezTo>
                  <a:cubicBezTo>
                    <a:pt x="2131" y="3596"/>
                    <a:pt x="2143" y="3596"/>
                    <a:pt x="2155" y="3608"/>
                  </a:cubicBezTo>
                  <a:cubicBezTo>
                    <a:pt x="2167" y="3608"/>
                    <a:pt x="2167" y="3608"/>
                    <a:pt x="2167" y="3608"/>
                  </a:cubicBezTo>
                  <a:cubicBezTo>
                    <a:pt x="2203" y="3620"/>
                    <a:pt x="2239" y="3596"/>
                    <a:pt x="2239" y="3560"/>
                  </a:cubicBezTo>
                  <a:cubicBezTo>
                    <a:pt x="2239" y="3548"/>
                    <a:pt x="2239" y="3548"/>
                    <a:pt x="2239" y="3548"/>
                  </a:cubicBezTo>
                  <a:cubicBezTo>
                    <a:pt x="2251" y="3512"/>
                    <a:pt x="2251" y="3477"/>
                    <a:pt x="2251" y="3441"/>
                  </a:cubicBezTo>
                  <a:cubicBezTo>
                    <a:pt x="2251" y="3417"/>
                    <a:pt x="2251" y="3393"/>
                    <a:pt x="2251" y="3370"/>
                  </a:cubicBezTo>
                  <a:cubicBezTo>
                    <a:pt x="2262" y="3346"/>
                    <a:pt x="2262" y="3322"/>
                    <a:pt x="2262" y="3298"/>
                  </a:cubicBezTo>
                  <a:cubicBezTo>
                    <a:pt x="2262" y="3274"/>
                    <a:pt x="2262" y="3250"/>
                    <a:pt x="2262" y="3227"/>
                  </a:cubicBezTo>
                  <a:cubicBezTo>
                    <a:pt x="2262" y="3191"/>
                    <a:pt x="2262" y="3167"/>
                    <a:pt x="2274" y="3131"/>
                  </a:cubicBezTo>
                  <a:cubicBezTo>
                    <a:pt x="2274" y="3036"/>
                    <a:pt x="2274" y="2929"/>
                    <a:pt x="2262" y="2822"/>
                  </a:cubicBezTo>
                  <a:cubicBezTo>
                    <a:pt x="2262" y="2500"/>
                    <a:pt x="2215" y="2179"/>
                    <a:pt x="2155" y="1869"/>
                  </a:cubicBezTo>
                  <a:cubicBezTo>
                    <a:pt x="2131" y="1750"/>
                    <a:pt x="2096" y="1631"/>
                    <a:pt x="2072" y="1512"/>
                  </a:cubicBezTo>
                  <a:cubicBezTo>
                    <a:pt x="2048" y="1441"/>
                    <a:pt x="2024" y="1369"/>
                    <a:pt x="2001" y="1298"/>
                  </a:cubicBezTo>
                  <a:cubicBezTo>
                    <a:pt x="1977" y="1215"/>
                    <a:pt x="1953" y="1143"/>
                    <a:pt x="1917" y="1072"/>
                  </a:cubicBezTo>
                  <a:cubicBezTo>
                    <a:pt x="1905" y="1036"/>
                    <a:pt x="1893" y="1000"/>
                    <a:pt x="1881" y="964"/>
                  </a:cubicBezTo>
                  <a:cubicBezTo>
                    <a:pt x="1881" y="941"/>
                    <a:pt x="1870" y="929"/>
                    <a:pt x="1858" y="905"/>
                  </a:cubicBezTo>
                  <a:cubicBezTo>
                    <a:pt x="1846" y="881"/>
                    <a:pt x="1834" y="845"/>
                    <a:pt x="1822" y="822"/>
                  </a:cubicBezTo>
                  <a:cubicBezTo>
                    <a:pt x="1810" y="774"/>
                    <a:pt x="1786" y="738"/>
                    <a:pt x="1774" y="703"/>
                  </a:cubicBezTo>
                  <a:cubicBezTo>
                    <a:pt x="1727" y="595"/>
                    <a:pt x="1667" y="488"/>
                    <a:pt x="1620" y="381"/>
                  </a:cubicBezTo>
                  <a:cubicBezTo>
                    <a:pt x="1608" y="369"/>
                    <a:pt x="1608" y="357"/>
                    <a:pt x="1596" y="345"/>
                  </a:cubicBezTo>
                  <a:cubicBezTo>
                    <a:pt x="1584" y="322"/>
                    <a:pt x="1572" y="286"/>
                    <a:pt x="1548" y="262"/>
                  </a:cubicBezTo>
                  <a:cubicBezTo>
                    <a:pt x="1524" y="226"/>
                    <a:pt x="1512" y="191"/>
                    <a:pt x="1489" y="155"/>
                  </a:cubicBezTo>
                  <a:cubicBezTo>
                    <a:pt x="1477" y="131"/>
                    <a:pt x="1465" y="107"/>
                    <a:pt x="1453" y="95"/>
                  </a:cubicBezTo>
                  <a:cubicBezTo>
                    <a:pt x="1441" y="60"/>
                    <a:pt x="1441" y="24"/>
                    <a:pt x="1465" y="12"/>
                  </a:cubicBezTo>
                  <a:cubicBezTo>
                    <a:pt x="1477" y="0"/>
                    <a:pt x="1489" y="0"/>
                    <a:pt x="1500" y="0"/>
                  </a:cubicBezTo>
                  <a:cubicBezTo>
                    <a:pt x="1524" y="0"/>
                    <a:pt x="1536" y="12"/>
                    <a:pt x="1548" y="24"/>
                  </a:cubicBezTo>
                  <a:cubicBezTo>
                    <a:pt x="1584" y="60"/>
                    <a:pt x="1608" y="83"/>
                    <a:pt x="1631" y="119"/>
                  </a:cubicBezTo>
                  <a:cubicBezTo>
                    <a:pt x="1679" y="179"/>
                    <a:pt x="1727" y="250"/>
                    <a:pt x="1774" y="322"/>
                  </a:cubicBezTo>
                  <a:cubicBezTo>
                    <a:pt x="1822" y="393"/>
                    <a:pt x="1870" y="464"/>
                    <a:pt x="1917" y="536"/>
                  </a:cubicBezTo>
                  <a:cubicBezTo>
                    <a:pt x="1941" y="560"/>
                    <a:pt x="1965" y="595"/>
                    <a:pt x="1977" y="631"/>
                  </a:cubicBezTo>
                  <a:cubicBezTo>
                    <a:pt x="2001" y="667"/>
                    <a:pt x="2024" y="703"/>
                    <a:pt x="2048" y="738"/>
                  </a:cubicBezTo>
                  <a:cubicBezTo>
                    <a:pt x="2072" y="774"/>
                    <a:pt x="2084" y="810"/>
                    <a:pt x="2108" y="845"/>
                  </a:cubicBezTo>
                  <a:cubicBezTo>
                    <a:pt x="2131" y="881"/>
                    <a:pt x="2143" y="917"/>
                    <a:pt x="2167" y="953"/>
                  </a:cubicBezTo>
                  <a:cubicBezTo>
                    <a:pt x="2191" y="988"/>
                    <a:pt x="2203" y="1024"/>
                    <a:pt x="2227" y="1072"/>
                  </a:cubicBezTo>
                  <a:cubicBezTo>
                    <a:pt x="2251" y="1107"/>
                    <a:pt x="2262" y="1143"/>
                    <a:pt x="2286" y="1179"/>
                  </a:cubicBezTo>
                  <a:cubicBezTo>
                    <a:pt x="2346" y="1298"/>
                    <a:pt x="2393" y="1429"/>
                    <a:pt x="2453" y="1560"/>
                  </a:cubicBezTo>
                  <a:cubicBezTo>
                    <a:pt x="2477" y="1631"/>
                    <a:pt x="2501" y="1691"/>
                    <a:pt x="2524" y="1762"/>
                  </a:cubicBezTo>
                  <a:cubicBezTo>
                    <a:pt x="2643" y="2084"/>
                    <a:pt x="2727" y="2429"/>
                    <a:pt x="2786" y="2774"/>
                  </a:cubicBezTo>
                  <a:cubicBezTo>
                    <a:pt x="2822" y="2977"/>
                    <a:pt x="2846" y="3191"/>
                    <a:pt x="2858" y="3405"/>
                  </a:cubicBezTo>
                  <a:cubicBezTo>
                    <a:pt x="2870" y="3548"/>
                    <a:pt x="2870" y="3679"/>
                    <a:pt x="2882" y="3822"/>
                  </a:cubicBezTo>
                  <a:cubicBezTo>
                    <a:pt x="2882" y="4239"/>
                    <a:pt x="2870" y="4644"/>
                    <a:pt x="2870" y="5025"/>
                  </a:cubicBezTo>
                  <a:cubicBezTo>
                    <a:pt x="2882" y="5286"/>
                    <a:pt x="2893" y="5536"/>
                    <a:pt x="2929" y="5775"/>
                  </a:cubicBezTo>
                  <a:cubicBezTo>
                    <a:pt x="2965" y="6025"/>
                    <a:pt x="3036" y="6263"/>
                    <a:pt x="3120" y="6477"/>
                  </a:cubicBezTo>
                  <a:cubicBezTo>
                    <a:pt x="3144" y="6525"/>
                    <a:pt x="3155" y="6560"/>
                    <a:pt x="3179" y="6596"/>
                  </a:cubicBezTo>
                  <a:cubicBezTo>
                    <a:pt x="3191" y="6620"/>
                    <a:pt x="3203" y="6644"/>
                    <a:pt x="3215" y="6668"/>
                  </a:cubicBezTo>
                  <a:cubicBezTo>
                    <a:pt x="3215" y="6668"/>
                    <a:pt x="3215" y="6668"/>
                    <a:pt x="3215" y="6668"/>
                  </a:cubicBezTo>
                  <a:cubicBezTo>
                    <a:pt x="3227" y="6691"/>
                    <a:pt x="3239" y="6703"/>
                    <a:pt x="3239" y="6727"/>
                  </a:cubicBezTo>
                  <a:cubicBezTo>
                    <a:pt x="3251" y="6739"/>
                    <a:pt x="3274" y="6763"/>
                    <a:pt x="3286" y="6787"/>
                  </a:cubicBezTo>
                  <a:cubicBezTo>
                    <a:pt x="3286" y="6799"/>
                    <a:pt x="3298" y="6810"/>
                    <a:pt x="3298" y="6810"/>
                  </a:cubicBezTo>
                  <a:cubicBezTo>
                    <a:pt x="3310" y="6834"/>
                    <a:pt x="3322" y="6846"/>
                    <a:pt x="3334" y="6858"/>
                  </a:cubicBezTo>
                  <a:cubicBezTo>
                    <a:pt x="3346" y="6870"/>
                    <a:pt x="3358" y="6894"/>
                    <a:pt x="3370" y="6906"/>
                  </a:cubicBezTo>
                  <a:cubicBezTo>
                    <a:pt x="3382" y="6918"/>
                    <a:pt x="3394" y="6930"/>
                    <a:pt x="3405" y="6953"/>
                  </a:cubicBezTo>
                  <a:cubicBezTo>
                    <a:pt x="3417" y="6965"/>
                    <a:pt x="3429" y="6977"/>
                    <a:pt x="3441" y="6989"/>
                  </a:cubicBezTo>
                  <a:cubicBezTo>
                    <a:pt x="3453" y="7013"/>
                    <a:pt x="3477" y="7025"/>
                    <a:pt x="3489" y="7049"/>
                  </a:cubicBezTo>
                  <a:lnTo>
                    <a:pt x="3489" y="7049"/>
                  </a:lnTo>
                  <a:cubicBezTo>
                    <a:pt x="3513" y="7060"/>
                    <a:pt x="3536" y="7072"/>
                    <a:pt x="3560" y="7060"/>
                  </a:cubicBezTo>
                  <a:cubicBezTo>
                    <a:pt x="3620" y="7025"/>
                    <a:pt x="3667" y="7001"/>
                    <a:pt x="3727" y="6977"/>
                  </a:cubicBezTo>
                  <a:cubicBezTo>
                    <a:pt x="3739" y="6965"/>
                    <a:pt x="3751" y="6953"/>
                    <a:pt x="3763" y="6953"/>
                  </a:cubicBezTo>
                  <a:cubicBezTo>
                    <a:pt x="3786" y="6930"/>
                    <a:pt x="3822" y="6918"/>
                    <a:pt x="3846" y="6906"/>
                  </a:cubicBezTo>
                  <a:cubicBezTo>
                    <a:pt x="3858" y="6906"/>
                    <a:pt x="3858" y="6894"/>
                    <a:pt x="3870" y="6894"/>
                  </a:cubicBezTo>
                  <a:cubicBezTo>
                    <a:pt x="3906" y="6870"/>
                    <a:pt x="3929" y="6858"/>
                    <a:pt x="3965" y="6834"/>
                  </a:cubicBezTo>
                  <a:cubicBezTo>
                    <a:pt x="3965" y="6834"/>
                    <a:pt x="3965" y="6834"/>
                    <a:pt x="3965" y="6834"/>
                  </a:cubicBezTo>
                  <a:cubicBezTo>
                    <a:pt x="4025" y="6799"/>
                    <a:pt x="4084" y="6763"/>
                    <a:pt x="4144" y="6715"/>
                  </a:cubicBezTo>
                  <a:cubicBezTo>
                    <a:pt x="4417" y="6537"/>
                    <a:pt x="4668" y="6298"/>
                    <a:pt x="4894" y="6037"/>
                  </a:cubicBezTo>
                  <a:cubicBezTo>
                    <a:pt x="5120" y="5775"/>
                    <a:pt x="5299" y="5477"/>
                    <a:pt x="5453" y="5155"/>
                  </a:cubicBezTo>
                  <a:cubicBezTo>
                    <a:pt x="5751" y="4536"/>
                    <a:pt x="5918" y="3834"/>
                    <a:pt x="5894" y="3108"/>
                  </a:cubicBezTo>
                  <a:lnTo>
                    <a:pt x="5894" y="3096"/>
                  </a:lnTo>
                  <a:lnTo>
                    <a:pt x="5894" y="3096"/>
                  </a:lnTo>
                  <a:cubicBezTo>
                    <a:pt x="5894" y="3072"/>
                    <a:pt x="5918" y="3048"/>
                    <a:pt x="5941" y="3036"/>
                  </a:cubicBezTo>
                  <a:lnTo>
                    <a:pt x="5941" y="3036"/>
                  </a:lnTo>
                  <a:lnTo>
                    <a:pt x="5953" y="3036"/>
                  </a:lnTo>
                  <a:cubicBezTo>
                    <a:pt x="5977" y="3024"/>
                    <a:pt x="6013" y="3048"/>
                    <a:pt x="6013" y="3072"/>
                  </a:cubicBezTo>
                  <a:cubicBezTo>
                    <a:pt x="6025" y="3072"/>
                    <a:pt x="6025" y="3072"/>
                    <a:pt x="6025" y="3072"/>
                  </a:cubicBezTo>
                  <a:cubicBezTo>
                    <a:pt x="6037" y="3120"/>
                    <a:pt x="6049" y="3167"/>
                    <a:pt x="6061" y="3203"/>
                  </a:cubicBezTo>
                  <a:cubicBezTo>
                    <a:pt x="6072" y="3250"/>
                    <a:pt x="6096" y="3298"/>
                    <a:pt x="6096" y="3346"/>
                  </a:cubicBezTo>
                  <a:cubicBezTo>
                    <a:pt x="6108" y="3381"/>
                    <a:pt x="6120" y="3429"/>
                    <a:pt x="6132" y="3465"/>
                  </a:cubicBezTo>
                  <a:cubicBezTo>
                    <a:pt x="6144" y="3524"/>
                    <a:pt x="6156" y="3584"/>
                    <a:pt x="6156" y="3643"/>
                  </a:cubicBezTo>
                  <a:cubicBezTo>
                    <a:pt x="6168" y="3679"/>
                    <a:pt x="6168" y="3715"/>
                    <a:pt x="6180" y="3751"/>
                  </a:cubicBezTo>
                  <a:cubicBezTo>
                    <a:pt x="6180" y="3798"/>
                    <a:pt x="6192" y="3846"/>
                    <a:pt x="6192" y="3893"/>
                  </a:cubicBezTo>
                  <a:cubicBezTo>
                    <a:pt x="6192" y="3917"/>
                    <a:pt x="6192" y="3941"/>
                    <a:pt x="6192" y="3953"/>
                  </a:cubicBezTo>
                  <a:cubicBezTo>
                    <a:pt x="6192" y="3989"/>
                    <a:pt x="6203" y="4012"/>
                    <a:pt x="6203" y="4048"/>
                  </a:cubicBezTo>
                  <a:cubicBezTo>
                    <a:pt x="6203" y="4072"/>
                    <a:pt x="6203" y="4096"/>
                    <a:pt x="6203" y="4120"/>
                  </a:cubicBezTo>
                  <a:cubicBezTo>
                    <a:pt x="6203" y="4120"/>
                    <a:pt x="6203" y="4120"/>
                    <a:pt x="6203" y="4120"/>
                  </a:cubicBezTo>
                  <a:cubicBezTo>
                    <a:pt x="6203" y="4298"/>
                    <a:pt x="6192" y="4465"/>
                    <a:pt x="6180" y="46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838" name="Google Shape;13838;p35"/>
            <p:cNvGrpSpPr/>
            <p:nvPr/>
          </p:nvGrpSpPr>
          <p:grpSpPr>
            <a:xfrm>
              <a:off x="5860750" y="4385734"/>
              <a:ext cx="455675" cy="402363"/>
              <a:chOff x="6055500" y="2790175"/>
              <a:chExt cx="455675" cy="402363"/>
            </a:xfrm>
          </p:grpSpPr>
          <p:sp>
            <p:nvSpPr>
              <p:cNvPr id="13839" name="Google Shape;13839;p35"/>
              <p:cNvSpPr/>
              <p:nvPr/>
            </p:nvSpPr>
            <p:spPr>
              <a:xfrm>
                <a:off x="6249525" y="2983088"/>
                <a:ext cx="261650" cy="129200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5168" extrusionOk="0">
                    <a:moveTo>
                      <a:pt x="941" y="5084"/>
                    </a:moveTo>
                    <a:lnTo>
                      <a:pt x="2917" y="5013"/>
                    </a:lnTo>
                    <a:cubicBezTo>
                      <a:pt x="2941" y="5025"/>
                      <a:pt x="2953" y="5049"/>
                      <a:pt x="2989" y="5049"/>
                    </a:cubicBezTo>
                    <a:lnTo>
                      <a:pt x="9430" y="4870"/>
                    </a:lnTo>
                    <a:cubicBezTo>
                      <a:pt x="9954" y="4942"/>
                      <a:pt x="10454" y="4418"/>
                      <a:pt x="10454" y="3882"/>
                    </a:cubicBezTo>
                    <a:cubicBezTo>
                      <a:pt x="10466" y="3346"/>
                      <a:pt x="10097" y="2858"/>
                      <a:pt x="9632" y="2596"/>
                    </a:cubicBezTo>
                    <a:cubicBezTo>
                      <a:pt x="9287" y="2394"/>
                      <a:pt x="8882" y="2298"/>
                      <a:pt x="8585" y="2036"/>
                    </a:cubicBezTo>
                    <a:cubicBezTo>
                      <a:pt x="8216" y="1727"/>
                      <a:pt x="8061" y="1227"/>
                      <a:pt x="7751" y="858"/>
                    </a:cubicBezTo>
                    <a:cubicBezTo>
                      <a:pt x="7263" y="239"/>
                      <a:pt x="6334" y="1"/>
                      <a:pt x="5608" y="298"/>
                    </a:cubicBezTo>
                    <a:cubicBezTo>
                      <a:pt x="5275" y="429"/>
                      <a:pt x="4977" y="560"/>
                      <a:pt x="4763" y="846"/>
                    </a:cubicBezTo>
                    <a:cubicBezTo>
                      <a:pt x="4560" y="1132"/>
                      <a:pt x="4370" y="1453"/>
                      <a:pt x="4048" y="1608"/>
                    </a:cubicBezTo>
                    <a:cubicBezTo>
                      <a:pt x="3596" y="1846"/>
                      <a:pt x="3025" y="1644"/>
                      <a:pt x="2548" y="1822"/>
                    </a:cubicBezTo>
                    <a:cubicBezTo>
                      <a:pt x="1929" y="2060"/>
                      <a:pt x="1715" y="2810"/>
                      <a:pt x="1262" y="3299"/>
                    </a:cubicBezTo>
                    <a:cubicBezTo>
                      <a:pt x="989" y="3584"/>
                      <a:pt x="631" y="3787"/>
                      <a:pt x="381" y="4084"/>
                    </a:cubicBezTo>
                    <a:cubicBezTo>
                      <a:pt x="119" y="4394"/>
                      <a:pt x="0" y="4870"/>
                      <a:pt x="250" y="5168"/>
                    </a:cubicBezTo>
                    <a:cubicBezTo>
                      <a:pt x="262" y="5168"/>
                      <a:pt x="227" y="5168"/>
                      <a:pt x="238" y="516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0" name="Google Shape;13840;p35"/>
              <p:cNvSpPr/>
              <p:nvPr/>
            </p:nvSpPr>
            <p:spPr>
              <a:xfrm>
                <a:off x="6055500" y="2790175"/>
                <a:ext cx="421800" cy="209450"/>
              </a:xfrm>
              <a:custGeom>
                <a:avLst/>
                <a:gdLst/>
                <a:ahLst/>
                <a:cxnLst/>
                <a:rect l="l" t="t" r="r" b="b"/>
                <a:pathLst>
                  <a:path w="16872" h="8378" extrusionOk="0">
                    <a:moveTo>
                      <a:pt x="7219" y="0"/>
                    </a:moveTo>
                    <a:cubicBezTo>
                      <a:pt x="6140" y="0"/>
                      <a:pt x="5064" y="527"/>
                      <a:pt x="4370" y="1365"/>
                    </a:cubicBezTo>
                    <a:cubicBezTo>
                      <a:pt x="4013" y="1805"/>
                      <a:pt x="3727" y="2329"/>
                      <a:pt x="3251" y="2651"/>
                    </a:cubicBezTo>
                    <a:cubicBezTo>
                      <a:pt x="2763" y="2972"/>
                      <a:pt x="2096" y="3032"/>
                      <a:pt x="1715" y="3484"/>
                    </a:cubicBezTo>
                    <a:cubicBezTo>
                      <a:pt x="1382" y="3889"/>
                      <a:pt x="1382" y="4461"/>
                      <a:pt x="1203" y="4949"/>
                    </a:cubicBezTo>
                    <a:cubicBezTo>
                      <a:pt x="1049" y="5365"/>
                      <a:pt x="763" y="5711"/>
                      <a:pt x="513" y="6068"/>
                    </a:cubicBezTo>
                    <a:cubicBezTo>
                      <a:pt x="263" y="6437"/>
                      <a:pt x="36" y="6830"/>
                      <a:pt x="13" y="7270"/>
                    </a:cubicBezTo>
                    <a:cubicBezTo>
                      <a:pt x="1" y="7711"/>
                      <a:pt x="251" y="8187"/>
                      <a:pt x="679" y="8294"/>
                    </a:cubicBezTo>
                    <a:lnTo>
                      <a:pt x="15919" y="8378"/>
                    </a:lnTo>
                    <a:cubicBezTo>
                      <a:pt x="15955" y="8378"/>
                      <a:pt x="16027" y="8342"/>
                      <a:pt x="16050" y="8342"/>
                    </a:cubicBezTo>
                    <a:cubicBezTo>
                      <a:pt x="16443" y="8223"/>
                      <a:pt x="16741" y="7890"/>
                      <a:pt x="16812" y="7497"/>
                    </a:cubicBezTo>
                    <a:cubicBezTo>
                      <a:pt x="16872" y="7104"/>
                      <a:pt x="16800" y="6592"/>
                      <a:pt x="16479" y="6366"/>
                    </a:cubicBezTo>
                    <a:cubicBezTo>
                      <a:pt x="16717" y="5818"/>
                      <a:pt x="16670" y="5151"/>
                      <a:pt x="16372" y="4639"/>
                    </a:cubicBezTo>
                    <a:cubicBezTo>
                      <a:pt x="16074" y="4115"/>
                      <a:pt x="15527" y="3758"/>
                      <a:pt x="14931" y="3675"/>
                    </a:cubicBezTo>
                    <a:cubicBezTo>
                      <a:pt x="14657" y="3651"/>
                      <a:pt x="14384" y="3675"/>
                      <a:pt x="14122" y="3615"/>
                    </a:cubicBezTo>
                    <a:cubicBezTo>
                      <a:pt x="13848" y="3556"/>
                      <a:pt x="13598" y="3377"/>
                      <a:pt x="13538" y="3115"/>
                    </a:cubicBezTo>
                    <a:cubicBezTo>
                      <a:pt x="13276" y="2079"/>
                      <a:pt x="12407" y="1234"/>
                      <a:pt x="11359" y="1008"/>
                    </a:cubicBezTo>
                    <a:cubicBezTo>
                      <a:pt x="10907" y="901"/>
                      <a:pt x="10443" y="913"/>
                      <a:pt x="9990" y="817"/>
                    </a:cubicBezTo>
                    <a:cubicBezTo>
                      <a:pt x="9288" y="674"/>
                      <a:pt x="8669" y="270"/>
                      <a:pt x="7978" y="91"/>
                    </a:cubicBezTo>
                    <a:cubicBezTo>
                      <a:pt x="7728" y="30"/>
                      <a:pt x="7473" y="0"/>
                      <a:pt x="721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1" name="Google Shape;13841;p35"/>
              <p:cNvSpPr/>
              <p:nvPr/>
            </p:nvSpPr>
            <p:spPr>
              <a:xfrm>
                <a:off x="6093075" y="3112288"/>
                <a:ext cx="324125" cy="80250"/>
              </a:xfrm>
              <a:custGeom>
                <a:avLst/>
                <a:gdLst/>
                <a:ahLst/>
                <a:cxnLst/>
                <a:rect l="l" t="t" r="r" b="b"/>
                <a:pathLst>
                  <a:path w="12965" h="3210" extrusionOk="0">
                    <a:moveTo>
                      <a:pt x="4492" y="0"/>
                    </a:moveTo>
                    <a:cubicBezTo>
                      <a:pt x="4167" y="0"/>
                      <a:pt x="3852" y="77"/>
                      <a:pt x="3573" y="257"/>
                    </a:cubicBezTo>
                    <a:cubicBezTo>
                      <a:pt x="3037" y="591"/>
                      <a:pt x="2739" y="1257"/>
                      <a:pt x="2180" y="1567"/>
                    </a:cubicBezTo>
                    <a:cubicBezTo>
                      <a:pt x="1775" y="1781"/>
                      <a:pt x="1299" y="1793"/>
                      <a:pt x="870" y="1936"/>
                    </a:cubicBezTo>
                    <a:cubicBezTo>
                      <a:pt x="430" y="2091"/>
                      <a:pt x="1" y="2472"/>
                      <a:pt x="84" y="2924"/>
                    </a:cubicBezTo>
                    <a:lnTo>
                      <a:pt x="12812" y="3210"/>
                    </a:lnTo>
                    <a:cubicBezTo>
                      <a:pt x="12824" y="3210"/>
                      <a:pt x="12872" y="3103"/>
                      <a:pt x="12895" y="3103"/>
                    </a:cubicBezTo>
                    <a:cubicBezTo>
                      <a:pt x="12964" y="2494"/>
                      <a:pt x="12402" y="1886"/>
                      <a:pt x="11785" y="1886"/>
                    </a:cubicBezTo>
                    <a:cubicBezTo>
                      <a:pt x="11763" y="1886"/>
                      <a:pt x="11740" y="1887"/>
                      <a:pt x="11717" y="1888"/>
                    </a:cubicBezTo>
                    <a:cubicBezTo>
                      <a:pt x="11380" y="1908"/>
                      <a:pt x="11043" y="2090"/>
                      <a:pt x="10712" y="2090"/>
                    </a:cubicBezTo>
                    <a:cubicBezTo>
                      <a:pt x="10634" y="2090"/>
                      <a:pt x="10556" y="2080"/>
                      <a:pt x="10478" y="2055"/>
                    </a:cubicBezTo>
                    <a:cubicBezTo>
                      <a:pt x="9966" y="1912"/>
                      <a:pt x="9764" y="1210"/>
                      <a:pt x="9252" y="1091"/>
                    </a:cubicBezTo>
                    <a:cubicBezTo>
                      <a:pt x="9193" y="1076"/>
                      <a:pt x="9135" y="1070"/>
                      <a:pt x="9077" y="1070"/>
                    </a:cubicBezTo>
                    <a:cubicBezTo>
                      <a:pt x="8712" y="1070"/>
                      <a:pt x="8358" y="1325"/>
                      <a:pt x="7978" y="1376"/>
                    </a:cubicBezTo>
                    <a:cubicBezTo>
                      <a:pt x="7917" y="1386"/>
                      <a:pt x="7857" y="1390"/>
                      <a:pt x="7798" y="1390"/>
                    </a:cubicBezTo>
                    <a:cubicBezTo>
                      <a:pt x="7195" y="1390"/>
                      <a:pt x="6666" y="924"/>
                      <a:pt x="6156" y="567"/>
                    </a:cubicBezTo>
                    <a:cubicBezTo>
                      <a:pt x="5670" y="240"/>
                      <a:pt x="5066" y="0"/>
                      <a:pt x="44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CUSTOM_12_1_1_1_1_1">
    <p:spTree>
      <p:nvGrpSpPr>
        <p:cNvPr id="1" name="Shape 13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43" name="Google Shape;13843;p36"/>
          <p:cNvGrpSpPr/>
          <p:nvPr/>
        </p:nvGrpSpPr>
        <p:grpSpPr>
          <a:xfrm flipH="1">
            <a:off x="-134500" y="-592230"/>
            <a:ext cx="9546521" cy="6040347"/>
            <a:chOff x="-286900" y="-585052"/>
            <a:chExt cx="9546521" cy="6040347"/>
          </a:xfrm>
        </p:grpSpPr>
        <p:grpSp>
          <p:nvGrpSpPr>
            <p:cNvPr id="13844" name="Google Shape;13844;p36"/>
            <p:cNvGrpSpPr/>
            <p:nvPr/>
          </p:nvGrpSpPr>
          <p:grpSpPr>
            <a:xfrm>
              <a:off x="-286900" y="811420"/>
              <a:ext cx="9430585" cy="4643875"/>
              <a:chOff x="-4175" y="1464000"/>
              <a:chExt cx="7387845" cy="3637975"/>
            </a:xfrm>
          </p:grpSpPr>
          <p:sp>
            <p:nvSpPr>
              <p:cNvPr id="13845" name="Google Shape;13845;p36"/>
              <p:cNvSpPr/>
              <p:nvPr/>
            </p:nvSpPr>
            <p:spPr>
              <a:xfrm>
                <a:off x="246745" y="3342833"/>
                <a:ext cx="7136925" cy="1521350"/>
              </a:xfrm>
              <a:custGeom>
                <a:avLst/>
                <a:gdLst/>
                <a:ahLst/>
                <a:cxnLst/>
                <a:rect l="l" t="t" r="r" b="b"/>
                <a:pathLst>
                  <a:path w="285477" h="60854" extrusionOk="0">
                    <a:moveTo>
                      <a:pt x="0" y="1"/>
                    </a:moveTo>
                    <a:lnTo>
                      <a:pt x="0" y="60853"/>
                    </a:lnTo>
                    <a:lnTo>
                      <a:pt x="285476" y="60853"/>
                    </a:lnTo>
                    <a:lnTo>
                      <a:pt x="28547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6" name="Google Shape;13846;p36"/>
              <p:cNvSpPr/>
              <p:nvPr/>
            </p:nvSpPr>
            <p:spPr>
              <a:xfrm>
                <a:off x="1609425" y="3575875"/>
                <a:ext cx="1753500" cy="1288275"/>
              </a:xfrm>
              <a:custGeom>
                <a:avLst/>
                <a:gdLst/>
                <a:ahLst/>
                <a:cxnLst/>
                <a:rect l="l" t="t" r="r" b="b"/>
                <a:pathLst>
                  <a:path w="70140" h="51531" extrusionOk="0">
                    <a:moveTo>
                      <a:pt x="69830" y="4298"/>
                    </a:moveTo>
                    <a:cubicBezTo>
                      <a:pt x="68021" y="8049"/>
                      <a:pt x="57257" y="15204"/>
                      <a:pt x="45863" y="22765"/>
                    </a:cubicBezTo>
                    <a:lnTo>
                      <a:pt x="43839" y="24110"/>
                    </a:lnTo>
                    <a:cubicBezTo>
                      <a:pt x="27706" y="34850"/>
                      <a:pt x="8751" y="46565"/>
                      <a:pt x="631" y="51530"/>
                    </a:cubicBezTo>
                    <a:lnTo>
                      <a:pt x="0" y="51530"/>
                    </a:lnTo>
                    <a:cubicBezTo>
                      <a:pt x="7882" y="46708"/>
                      <a:pt x="27194" y="34790"/>
                      <a:pt x="43601" y="23872"/>
                    </a:cubicBezTo>
                    <a:lnTo>
                      <a:pt x="45625" y="22527"/>
                    </a:lnTo>
                    <a:cubicBezTo>
                      <a:pt x="56972" y="14990"/>
                      <a:pt x="67699" y="7870"/>
                      <a:pt x="69473" y="4179"/>
                    </a:cubicBezTo>
                    <a:cubicBezTo>
                      <a:pt x="69735" y="3632"/>
                      <a:pt x="69687" y="3143"/>
                      <a:pt x="69318" y="2691"/>
                    </a:cubicBezTo>
                    <a:cubicBezTo>
                      <a:pt x="68878" y="2167"/>
                      <a:pt x="68032" y="1762"/>
                      <a:pt x="67008" y="1441"/>
                    </a:cubicBezTo>
                    <a:cubicBezTo>
                      <a:pt x="66997" y="1441"/>
                      <a:pt x="66985" y="1441"/>
                      <a:pt x="66973" y="1429"/>
                    </a:cubicBezTo>
                    <a:cubicBezTo>
                      <a:pt x="63556" y="393"/>
                      <a:pt x="58091" y="310"/>
                      <a:pt x="58019" y="310"/>
                    </a:cubicBezTo>
                    <a:lnTo>
                      <a:pt x="58031" y="0"/>
                    </a:lnTo>
                    <a:cubicBezTo>
                      <a:pt x="58305" y="0"/>
                      <a:pt x="63210" y="72"/>
                      <a:pt x="66651" y="1012"/>
                    </a:cubicBezTo>
                    <a:cubicBezTo>
                      <a:pt x="66663" y="1024"/>
                      <a:pt x="66675" y="1024"/>
                      <a:pt x="66687" y="1024"/>
                    </a:cubicBezTo>
                    <a:cubicBezTo>
                      <a:pt x="67997" y="1381"/>
                      <a:pt x="69080" y="1869"/>
                      <a:pt x="69628" y="2524"/>
                    </a:cubicBezTo>
                    <a:cubicBezTo>
                      <a:pt x="70068" y="3048"/>
                      <a:pt x="70140" y="3643"/>
                      <a:pt x="69830" y="4298"/>
                    </a:cubicBezTo>
                    <a:close/>
                  </a:path>
                </a:pathLst>
              </a:custGeom>
              <a:solidFill>
                <a:srgbClr val="FBF2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7" name="Google Shape;13847;p36"/>
              <p:cNvSpPr/>
              <p:nvPr/>
            </p:nvSpPr>
            <p:spPr>
              <a:xfrm>
                <a:off x="242875" y="3563950"/>
                <a:ext cx="3081075" cy="1299300"/>
              </a:xfrm>
              <a:custGeom>
                <a:avLst/>
                <a:gdLst/>
                <a:ahLst/>
                <a:cxnLst/>
                <a:rect l="l" t="t" r="r" b="b"/>
                <a:pathLst>
                  <a:path w="123243" h="51972" extrusionOk="0">
                    <a:moveTo>
                      <a:pt x="298" y="1"/>
                    </a:moveTo>
                    <a:lnTo>
                      <a:pt x="1" y="51781"/>
                    </a:lnTo>
                    <a:cubicBezTo>
                      <a:pt x="1" y="51781"/>
                      <a:pt x="49697" y="51972"/>
                      <a:pt x="49697" y="51972"/>
                    </a:cubicBezTo>
                    <a:cubicBezTo>
                      <a:pt x="50102" y="51972"/>
                      <a:pt x="51162" y="51079"/>
                      <a:pt x="51495" y="50888"/>
                    </a:cubicBezTo>
                    <a:cubicBezTo>
                      <a:pt x="53793" y="49495"/>
                      <a:pt x="56079" y="48102"/>
                      <a:pt x="58377" y="46709"/>
                    </a:cubicBezTo>
                    <a:cubicBezTo>
                      <a:pt x="61496" y="44816"/>
                      <a:pt x="64604" y="42923"/>
                      <a:pt x="67711" y="41018"/>
                    </a:cubicBezTo>
                    <a:cubicBezTo>
                      <a:pt x="69247" y="40125"/>
                      <a:pt x="70688" y="39125"/>
                      <a:pt x="72200" y="38232"/>
                    </a:cubicBezTo>
                    <a:cubicBezTo>
                      <a:pt x="84773" y="30719"/>
                      <a:pt x="97167" y="23420"/>
                      <a:pt x="108931" y="15110"/>
                    </a:cubicBezTo>
                    <a:cubicBezTo>
                      <a:pt x="110312" y="14134"/>
                      <a:pt x="112217" y="12991"/>
                      <a:pt x="113562" y="11990"/>
                    </a:cubicBezTo>
                    <a:cubicBezTo>
                      <a:pt x="116015" y="10181"/>
                      <a:pt x="118789" y="8335"/>
                      <a:pt x="120718" y="6145"/>
                    </a:cubicBezTo>
                    <a:cubicBezTo>
                      <a:pt x="121540" y="5192"/>
                      <a:pt x="123242" y="3728"/>
                      <a:pt x="122563" y="2501"/>
                    </a:cubicBezTo>
                    <a:cubicBezTo>
                      <a:pt x="122135" y="1739"/>
                      <a:pt x="120778" y="1406"/>
                      <a:pt x="119837" y="1132"/>
                    </a:cubicBezTo>
                    <a:cubicBezTo>
                      <a:pt x="118611" y="787"/>
                      <a:pt x="117289" y="715"/>
                      <a:pt x="116003" y="608"/>
                    </a:cubicBezTo>
                    <a:cubicBezTo>
                      <a:pt x="113253" y="382"/>
                      <a:pt x="110491" y="406"/>
                      <a:pt x="107728" y="394"/>
                    </a:cubicBezTo>
                    <a:cubicBezTo>
                      <a:pt x="103871" y="382"/>
                      <a:pt x="100013" y="370"/>
                      <a:pt x="96155" y="358"/>
                    </a:cubicBezTo>
                    <a:cubicBezTo>
                      <a:pt x="91012" y="334"/>
                      <a:pt x="85868" y="322"/>
                      <a:pt x="80725" y="299"/>
                    </a:cubicBezTo>
                    <a:cubicBezTo>
                      <a:pt x="74855" y="275"/>
                      <a:pt x="68973" y="263"/>
                      <a:pt x="63104" y="239"/>
                    </a:cubicBezTo>
                    <a:cubicBezTo>
                      <a:pt x="57043" y="215"/>
                      <a:pt x="50995" y="191"/>
                      <a:pt x="44935" y="168"/>
                    </a:cubicBezTo>
                    <a:cubicBezTo>
                      <a:pt x="39267" y="144"/>
                      <a:pt x="33588" y="132"/>
                      <a:pt x="27909" y="108"/>
                    </a:cubicBezTo>
                    <a:cubicBezTo>
                      <a:pt x="23170" y="84"/>
                      <a:pt x="18431" y="72"/>
                      <a:pt x="13681" y="60"/>
                    </a:cubicBezTo>
                    <a:cubicBezTo>
                      <a:pt x="10430" y="49"/>
                      <a:pt x="7180" y="37"/>
                      <a:pt x="3930" y="25"/>
                    </a:cubicBezTo>
                    <a:cubicBezTo>
                      <a:pt x="2715" y="13"/>
                      <a:pt x="1513" y="13"/>
                      <a:pt x="298" y="1"/>
                    </a:cubicBezTo>
                    <a:close/>
                  </a:path>
                </a:pathLst>
              </a:custGeom>
              <a:solidFill>
                <a:srgbClr val="C8E7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8" name="Google Shape;13848;p36"/>
              <p:cNvSpPr/>
              <p:nvPr/>
            </p:nvSpPr>
            <p:spPr>
              <a:xfrm>
                <a:off x="242875" y="3563950"/>
                <a:ext cx="3081075" cy="1299300"/>
              </a:xfrm>
              <a:custGeom>
                <a:avLst/>
                <a:gdLst/>
                <a:ahLst/>
                <a:cxnLst/>
                <a:rect l="l" t="t" r="r" b="b"/>
                <a:pathLst>
                  <a:path w="123243" h="51972" extrusionOk="0">
                    <a:moveTo>
                      <a:pt x="108931" y="15110"/>
                    </a:moveTo>
                    <a:cubicBezTo>
                      <a:pt x="97167" y="23420"/>
                      <a:pt x="84773" y="30719"/>
                      <a:pt x="72200" y="38232"/>
                    </a:cubicBezTo>
                    <a:cubicBezTo>
                      <a:pt x="70688" y="39125"/>
                      <a:pt x="69247" y="40125"/>
                      <a:pt x="67711" y="41018"/>
                    </a:cubicBezTo>
                    <a:cubicBezTo>
                      <a:pt x="64604" y="42923"/>
                      <a:pt x="61496" y="44816"/>
                      <a:pt x="58377" y="46709"/>
                    </a:cubicBezTo>
                    <a:cubicBezTo>
                      <a:pt x="56079" y="48102"/>
                      <a:pt x="53793" y="49495"/>
                      <a:pt x="51495" y="50888"/>
                    </a:cubicBezTo>
                    <a:cubicBezTo>
                      <a:pt x="51162" y="51079"/>
                      <a:pt x="50102" y="51972"/>
                      <a:pt x="49697" y="51972"/>
                    </a:cubicBezTo>
                    <a:cubicBezTo>
                      <a:pt x="49697" y="51972"/>
                      <a:pt x="1" y="51781"/>
                      <a:pt x="1" y="51781"/>
                    </a:cubicBezTo>
                    <a:lnTo>
                      <a:pt x="298" y="1"/>
                    </a:lnTo>
                    <a:cubicBezTo>
                      <a:pt x="1513" y="13"/>
                      <a:pt x="2715" y="13"/>
                      <a:pt x="3930" y="25"/>
                    </a:cubicBezTo>
                    <a:cubicBezTo>
                      <a:pt x="7180" y="37"/>
                      <a:pt x="10430" y="49"/>
                      <a:pt x="13681" y="60"/>
                    </a:cubicBezTo>
                    <a:cubicBezTo>
                      <a:pt x="18431" y="72"/>
                      <a:pt x="23170" y="84"/>
                      <a:pt x="27909" y="108"/>
                    </a:cubicBezTo>
                    <a:cubicBezTo>
                      <a:pt x="33588" y="132"/>
                      <a:pt x="39267" y="144"/>
                      <a:pt x="44935" y="168"/>
                    </a:cubicBezTo>
                    <a:cubicBezTo>
                      <a:pt x="50995" y="191"/>
                      <a:pt x="57043" y="215"/>
                      <a:pt x="63104" y="239"/>
                    </a:cubicBezTo>
                    <a:cubicBezTo>
                      <a:pt x="68973" y="263"/>
                      <a:pt x="74855" y="275"/>
                      <a:pt x="80725" y="299"/>
                    </a:cubicBezTo>
                    <a:cubicBezTo>
                      <a:pt x="85868" y="322"/>
                      <a:pt x="91012" y="334"/>
                      <a:pt x="96155" y="358"/>
                    </a:cubicBezTo>
                    <a:cubicBezTo>
                      <a:pt x="100013" y="370"/>
                      <a:pt x="103871" y="382"/>
                      <a:pt x="107728" y="394"/>
                    </a:cubicBezTo>
                    <a:cubicBezTo>
                      <a:pt x="110491" y="406"/>
                      <a:pt x="113253" y="382"/>
                      <a:pt x="116003" y="608"/>
                    </a:cubicBezTo>
                    <a:cubicBezTo>
                      <a:pt x="117289" y="715"/>
                      <a:pt x="118611" y="787"/>
                      <a:pt x="119837" y="1132"/>
                    </a:cubicBezTo>
                    <a:cubicBezTo>
                      <a:pt x="120778" y="1406"/>
                      <a:pt x="122135" y="1739"/>
                      <a:pt x="122563" y="2501"/>
                    </a:cubicBezTo>
                    <a:cubicBezTo>
                      <a:pt x="123242" y="3728"/>
                      <a:pt x="121540" y="5192"/>
                      <a:pt x="120718" y="6145"/>
                    </a:cubicBezTo>
                    <a:cubicBezTo>
                      <a:pt x="118789" y="8335"/>
                      <a:pt x="116015" y="10181"/>
                      <a:pt x="113562" y="11990"/>
                    </a:cubicBezTo>
                    <a:cubicBezTo>
                      <a:pt x="112217" y="12991"/>
                      <a:pt x="110312" y="14134"/>
                      <a:pt x="108931" y="1511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9" name="Google Shape;13849;p36"/>
              <p:cNvSpPr/>
              <p:nvPr/>
            </p:nvSpPr>
            <p:spPr>
              <a:xfrm>
                <a:off x="1761525" y="2010200"/>
                <a:ext cx="635800" cy="1859175"/>
              </a:xfrm>
              <a:custGeom>
                <a:avLst/>
                <a:gdLst/>
                <a:ahLst/>
                <a:cxnLst/>
                <a:rect l="l" t="t" r="r" b="b"/>
                <a:pathLst>
                  <a:path w="25432" h="74367" extrusionOk="0">
                    <a:moveTo>
                      <a:pt x="0" y="0"/>
                    </a:moveTo>
                    <a:lnTo>
                      <a:pt x="0" y="74367"/>
                    </a:lnTo>
                    <a:lnTo>
                      <a:pt x="25432" y="68009"/>
                    </a:lnTo>
                    <a:cubicBezTo>
                      <a:pt x="25146" y="68009"/>
                      <a:pt x="25337" y="11811"/>
                      <a:pt x="25337" y="1181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AA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0" name="Google Shape;13850;p36"/>
              <p:cNvSpPr/>
              <p:nvPr/>
            </p:nvSpPr>
            <p:spPr>
              <a:xfrm>
                <a:off x="1761525" y="2010200"/>
                <a:ext cx="635800" cy="1859175"/>
              </a:xfrm>
              <a:custGeom>
                <a:avLst/>
                <a:gdLst/>
                <a:ahLst/>
                <a:cxnLst/>
                <a:rect l="l" t="t" r="r" b="b"/>
                <a:pathLst>
                  <a:path w="25432" h="74367" extrusionOk="0">
                    <a:moveTo>
                      <a:pt x="25432" y="68009"/>
                    </a:moveTo>
                    <a:lnTo>
                      <a:pt x="24396" y="68271"/>
                    </a:lnTo>
                    <a:lnTo>
                      <a:pt x="24325" y="68295"/>
                    </a:lnTo>
                    <a:lnTo>
                      <a:pt x="23122" y="68592"/>
                    </a:lnTo>
                    <a:lnTo>
                      <a:pt x="23051" y="68604"/>
                    </a:lnTo>
                    <a:lnTo>
                      <a:pt x="21848" y="68902"/>
                    </a:lnTo>
                    <a:lnTo>
                      <a:pt x="21777" y="68926"/>
                    </a:lnTo>
                    <a:lnTo>
                      <a:pt x="20574" y="69223"/>
                    </a:lnTo>
                    <a:lnTo>
                      <a:pt x="20503" y="69247"/>
                    </a:lnTo>
                    <a:lnTo>
                      <a:pt x="19312" y="69545"/>
                    </a:lnTo>
                    <a:lnTo>
                      <a:pt x="19229" y="69569"/>
                    </a:lnTo>
                    <a:lnTo>
                      <a:pt x="18038" y="69866"/>
                    </a:lnTo>
                    <a:lnTo>
                      <a:pt x="17967" y="69878"/>
                    </a:lnTo>
                    <a:lnTo>
                      <a:pt x="16764" y="70176"/>
                    </a:lnTo>
                    <a:lnTo>
                      <a:pt x="16693" y="70200"/>
                    </a:lnTo>
                    <a:lnTo>
                      <a:pt x="15490" y="70497"/>
                    </a:lnTo>
                    <a:lnTo>
                      <a:pt x="15419" y="70509"/>
                    </a:lnTo>
                    <a:lnTo>
                      <a:pt x="14216" y="70819"/>
                    </a:lnTo>
                    <a:lnTo>
                      <a:pt x="14145" y="70831"/>
                    </a:lnTo>
                    <a:lnTo>
                      <a:pt x="12954" y="71128"/>
                    </a:lnTo>
                    <a:lnTo>
                      <a:pt x="12871" y="71152"/>
                    </a:lnTo>
                    <a:lnTo>
                      <a:pt x="11680" y="71450"/>
                    </a:lnTo>
                    <a:lnTo>
                      <a:pt x="11609" y="71474"/>
                    </a:lnTo>
                    <a:lnTo>
                      <a:pt x="0" y="74367"/>
                    </a:lnTo>
                    <a:lnTo>
                      <a:pt x="0" y="0"/>
                    </a:lnTo>
                    <a:lnTo>
                      <a:pt x="25337" y="11811"/>
                    </a:lnTo>
                    <a:cubicBezTo>
                      <a:pt x="25337" y="11811"/>
                      <a:pt x="25146" y="68009"/>
                      <a:pt x="25432" y="6800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1" name="Google Shape;13851;p36"/>
              <p:cNvSpPr/>
              <p:nvPr/>
            </p:nvSpPr>
            <p:spPr>
              <a:xfrm>
                <a:off x="2051725" y="2299225"/>
                <a:ext cx="1825" cy="14978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59913" extrusionOk="0">
                    <a:moveTo>
                      <a:pt x="1" y="0"/>
                    </a:moveTo>
                    <a:lnTo>
                      <a:pt x="1" y="59913"/>
                    </a:lnTo>
                    <a:lnTo>
                      <a:pt x="72" y="5988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2" name="Google Shape;13852;p36"/>
              <p:cNvSpPr/>
              <p:nvPr/>
            </p:nvSpPr>
            <p:spPr>
              <a:xfrm>
                <a:off x="2083575" y="2304275"/>
                <a:ext cx="1825" cy="14847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59390" extrusionOk="0">
                    <a:moveTo>
                      <a:pt x="1" y="1"/>
                    </a:moveTo>
                    <a:lnTo>
                      <a:pt x="1" y="59389"/>
                    </a:lnTo>
                    <a:lnTo>
                      <a:pt x="72" y="59365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3" name="Google Shape;13853;p36"/>
              <p:cNvSpPr/>
              <p:nvPr/>
            </p:nvSpPr>
            <p:spPr>
              <a:xfrm>
                <a:off x="2115125" y="2309350"/>
                <a:ext cx="1825" cy="14716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58865" extrusionOk="0">
                    <a:moveTo>
                      <a:pt x="1" y="0"/>
                    </a:moveTo>
                    <a:lnTo>
                      <a:pt x="1" y="58865"/>
                    </a:lnTo>
                    <a:lnTo>
                      <a:pt x="72" y="5885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4" name="Google Shape;13854;p36"/>
              <p:cNvSpPr/>
              <p:nvPr/>
            </p:nvSpPr>
            <p:spPr>
              <a:xfrm>
                <a:off x="2146975" y="2314100"/>
                <a:ext cx="1825" cy="14588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58354" extrusionOk="0">
                    <a:moveTo>
                      <a:pt x="1" y="1"/>
                    </a:moveTo>
                    <a:lnTo>
                      <a:pt x="1" y="58353"/>
                    </a:lnTo>
                    <a:lnTo>
                      <a:pt x="72" y="58341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5" name="Google Shape;13855;p36"/>
              <p:cNvSpPr/>
              <p:nvPr/>
            </p:nvSpPr>
            <p:spPr>
              <a:xfrm>
                <a:off x="2178825" y="2319175"/>
                <a:ext cx="1825" cy="14460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57841" extrusionOk="0">
                    <a:moveTo>
                      <a:pt x="1" y="0"/>
                    </a:moveTo>
                    <a:lnTo>
                      <a:pt x="1" y="57841"/>
                    </a:lnTo>
                    <a:lnTo>
                      <a:pt x="72" y="5781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6" name="Google Shape;13856;p36"/>
              <p:cNvSpPr/>
              <p:nvPr/>
            </p:nvSpPr>
            <p:spPr>
              <a:xfrm>
                <a:off x="2210675" y="2324225"/>
                <a:ext cx="1825" cy="14329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57318" extrusionOk="0">
                    <a:moveTo>
                      <a:pt x="1" y="1"/>
                    </a:moveTo>
                    <a:lnTo>
                      <a:pt x="1" y="57317"/>
                    </a:lnTo>
                    <a:lnTo>
                      <a:pt x="72" y="57305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7" name="Google Shape;13857;p36"/>
              <p:cNvSpPr/>
              <p:nvPr/>
            </p:nvSpPr>
            <p:spPr>
              <a:xfrm>
                <a:off x="2242225" y="2329000"/>
                <a:ext cx="2125" cy="14204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56817" extrusionOk="0">
                    <a:moveTo>
                      <a:pt x="1" y="0"/>
                    </a:moveTo>
                    <a:lnTo>
                      <a:pt x="1" y="56817"/>
                    </a:lnTo>
                    <a:lnTo>
                      <a:pt x="84" y="56793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8" name="Google Shape;13858;p36"/>
              <p:cNvSpPr/>
              <p:nvPr/>
            </p:nvSpPr>
            <p:spPr>
              <a:xfrm>
                <a:off x="2274075" y="2334050"/>
                <a:ext cx="1825" cy="14073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56294" extrusionOk="0">
                    <a:moveTo>
                      <a:pt x="1" y="0"/>
                    </a:moveTo>
                    <a:lnTo>
                      <a:pt x="1" y="56293"/>
                    </a:lnTo>
                    <a:lnTo>
                      <a:pt x="72" y="5626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9" name="Google Shape;13859;p36"/>
              <p:cNvSpPr/>
              <p:nvPr/>
            </p:nvSpPr>
            <p:spPr>
              <a:xfrm>
                <a:off x="2305925" y="2338800"/>
                <a:ext cx="1825" cy="13945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55782" extrusionOk="0">
                    <a:moveTo>
                      <a:pt x="1" y="1"/>
                    </a:moveTo>
                    <a:lnTo>
                      <a:pt x="1" y="55782"/>
                    </a:lnTo>
                    <a:lnTo>
                      <a:pt x="72" y="5577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0" name="Google Shape;13860;p36"/>
              <p:cNvSpPr/>
              <p:nvPr/>
            </p:nvSpPr>
            <p:spPr>
              <a:xfrm>
                <a:off x="2337775" y="2343875"/>
                <a:ext cx="1825" cy="13814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55258" extrusionOk="0">
                    <a:moveTo>
                      <a:pt x="1" y="0"/>
                    </a:moveTo>
                    <a:lnTo>
                      <a:pt x="1" y="55257"/>
                    </a:lnTo>
                    <a:lnTo>
                      <a:pt x="72" y="5524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1" name="Google Shape;13861;p36"/>
              <p:cNvSpPr/>
              <p:nvPr/>
            </p:nvSpPr>
            <p:spPr>
              <a:xfrm>
                <a:off x="2369625" y="2348925"/>
                <a:ext cx="1825" cy="13686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54746" extrusionOk="0">
                    <a:moveTo>
                      <a:pt x="1" y="1"/>
                    </a:moveTo>
                    <a:lnTo>
                      <a:pt x="1" y="54746"/>
                    </a:lnTo>
                    <a:lnTo>
                      <a:pt x="72" y="54722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2" name="Google Shape;13862;p36"/>
              <p:cNvSpPr/>
              <p:nvPr/>
            </p:nvSpPr>
            <p:spPr>
              <a:xfrm>
                <a:off x="1971075" y="2114675"/>
                <a:ext cx="423875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6955" h="12479" extrusionOk="0">
                    <a:moveTo>
                      <a:pt x="0" y="1"/>
                    </a:moveTo>
                    <a:lnTo>
                      <a:pt x="0" y="5573"/>
                    </a:lnTo>
                    <a:lnTo>
                      <a:pt x="16955" y="12478"/>
                    </a:lnTo>
                    <a:lnTo>
                      <a:pt x="16955" y="763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3" name="Google Shape;13863;p36"/>
              <p:cNvSpPr/>
              <p:nvPr/>
            </p:nvSpPr>
            <p:spPr>
              <a:xfrm>
                <a:off x="2031800" y="2278675"/>
                <a:ext cx="363150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14526" h="6645" extrusionOk="0">
                    <a:moveTo>
                      <a:pt x="48" y="1"/>
                    </a:moveTo>
                    <a:cubicBezTo>
                      <a:pt x="0" y="1"/>
                      <a:pt x="48" y="775"/>
                      <a:pt x="48" y="775"/>
                    </a:cubicBezTo>
                    <a:lnTo>
                      <a:pt x="14526" y="6645"/>
                    </a:lnTo>
                    <a:lnTo>
                      <a:pt x="14526" y="5918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4" name="Google Shape;13864;p36"/>
              <p:cNvSpPr/>
              <p:nvPr/>
            </p:nvSpPr>
            <p:spPr>
              <a:xfrm>
                <a:off x="2036250" y="2136700"/>
                <a:ext cx="358700" cy="192600"/>
              </a:xfrm>
              <a:custGeom>
                <a:avLst/>
                <a:gdLst/>
                <a:ahLst/>
                <a:cxnLst/>
                <a:rect l="l" t="t" r="r" b="b"/>
                <a:pathLst>
                  <a:path w="14348" h="7704" extrusionOk="0">
                    <a:moveTo>
                      <a:pt x="1" y="1"/>
                    </a:moveTo>
                    <a:lnTo>
                      <a:pt x="1" y="1132"/>
                    </a:lnTo>
                    <a:lnTo>
                      <a:pt x="14348" y="7704"/>
                    </a:lnTo>
                    <a:lnTo>
                      <a:pt x="14348" y="645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5" name="Google Shape;13865;p36"/>
              <p:cNvSpPr/>
              <p:nvPr/>
            </p:nvSpPr>
            <p:spPr>
              <a:xfrm>
                <a:off x="2020775" y="2085200"/>
                <a:ext cx="579550" cy="285175"/>
              </a:xfrm>
              <a:custGeom>
                <a:avLst/>
                <a:gdLst/>
                <a:ahLst/>
                <a:cxnLst/>
                <a:rect l="l" t="t" r="r" b="b"/>
                <a:pathLst>
                  <a:path w="23182" h="11407" extrusionOk="0">
                    <a:moveTo>
                      <a:pt x="655" y="1"/>
                    </a:moveTo>
                    <a:lnTo>
                      <a:pt x="1" y="2061"/>
                    </a:lnTo>
                    <a:lnTo>
                      <a:pt x="20765" y="11407"/>
                    </a:lnTo>
                    <a:lnTo>
                      <a:pt x="23182" y="10907"/>
                    </a:lnTo>
                    <a:lnTo>
                      <a:pt x="655" y="1"/>
                    </a:lnTo>
                    <a:close/>
                  </a:path>
                </a:pathLst>
              </a:custGeom>
              <a:solidFill>
                <a:srgbClr val="2920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6" name="Google Shape;13866;p36"/>
              <p:cNvSpPr/>
              <p:nvPr/>
            </p:nvSpPr>
            <p:spPr>
              <a:xfrm>
                <a:off x="2055000" y="2142050"/>
                <a:ext cx="29200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80" extrusionOk="0">
                    <a:moveTo>
                      <a:pt x="584" y="1"/>
                    </a:moveTo>
                    <a:cubicBezTo>
                      <a:pt x="263" y="1"/>
                      <a:pt x="1" y="275"/>
                      <a:pt x="1" y="596"/>
                    </a:cubicBezTo>
                    <a:cubicBezTo>
                      <a:pt x="1" y="918"/>
                      <a:pt x="263" y="1180"/>
                      <a:pt x="584" y="1180"/>
                    </a:cubicBezTo>
                    <a:cubicBezTo>
                      <a:pt x="906" y="1180"/>
                      <a:pt x="1168" y="918"/>
                      <a:pt x="1168" y="596"/>
                    </a:cubicBezTo>
                    <a:cubicBezTo>
                      <a:pt x="1168" y="275"/>
                      <a:pt x="906" y="1"/>
                      <a:pt x="584" y="1"/>
                    </a:cubicBezTo>
                    <a:close/>
                  </a:path>
                </a:pathLst>
              </a:custGeom>
              <a:solidFill>
                <a:srgbClr val="2920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7" name="Google Shape;13867;p36"/>
              <p:cNvSpPr/>
              <p:nvPr/>
            </p:nvSpPr>
            <p:spPr>
              <a:xfrm>
                <a:off x="2124075" y="2172125"/>
                <a:ext cx="294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1180" extrusionOk="0">
                    <a:moveTo>
                      <a:pt x="583" y="0"/>
                    </a:moveTo>
                    <a:cubicBezTo>
                      <a:pt x="262" y="0"/>
                      <a:pt x="0" y="262"/>
                      <a:pt x="0" y="584"/>
                    </a:cubicBezTo>
                    <a:cubicBezTo>
                      <a:pt x="0" y="917"/>
                      <a:pt x="262" y="1179"/>
                      <a:pt x="583" y="1179"/>
                    </a:cubicBezTo>
                    <a:cubicBezTo>
                      <a:pt x="917" y="1179"/>
                      <a:pt x="1179" y="917"/>
                      <a:pt x="1179" y="584"/>
                    </a:cubicBezTo>
                    <a:cubicBezTo>
                      <a:pt x="1179" y="262"/>
                      <a:pt x="917" y="0"/>
                      <a:pt x="583" y="0"/>
                    </a:cubicBezTo>
                    <a:close/>
                  </a:path>
                </a:pathLst>
              </a:custGeom>
              <a:solidFill>
                <a:srgbClr val="2920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8" name="Google Shape;13868;p36"/>
              <p:cNvSpPr/>
              <p:nvPr/>
            </p:nvSpPr>
            <p:spPr>
              <a:xfrm>
                <a:off x="2187475" y="2201900"/>
                <a:ext cx="29175" cy="29175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67" extrusionOk="0">
                    <a:moveTo>
                      <a:pt x="583" y="0"/>
                    </a:moveTo>
                    <a:cubicBezTo>
                      <a:pt x="262" y="0"/>
                      <a:pt x="0" y="262"/>
                      <a:pt x="0" y="583"/>
                    </a:cubicBezTo>
                    <a:cubicBezTo>
                      <a:pt x="0" y="905"/>
                      <a:pt x="262" y="1167"/>
                      <a:pt x="583" y="1167"/>
                    </a:cubicBezTo>
                    <a:cubicBezTo>
                      <a:pt x="905" y="1167"/>
                      <a:pt x="1167" y="905"/>
                      <a:pt x="1167" y="583"/>
                    </a:cubicBezTo>
                    <a:cubicBezTo>
                      <a:pt x="1167" y="262"/>
                      <a:pt x="905" y="0"/>
                      <a:pt x="583" y="0"/>
                    </a:cubicBezTo>
                    <a:close/>
                  </a:path>
                </a:pathLst>
              </a:custGeom>
              <a:solidFill>
                <a:srgbClr val="2920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9" name="Google Shape;13869;p36"/>
              <p:cNvSpPr/>
              <p:nvPr/>
            </p:nvSpPr>
            <p:spPr>
              <a:xfrm>
                <a:off x="2255925" y="2232850"/>
                <a:ext cx="29200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80" extrusionOk="0">
                    <a:moveTo>
                      <a:pt x="584" y="0"/>
                    </a:moveTo>
                    <a:cubicBezTo>
                      <a:pt x="262" y="0"/>
                      <a:pt x="0" y="274"/>
                      <a:pt x="0" y="596"/>
                    </a:cubicBezTo>
                    <a:cubicBezTo>
                      <a:pt x="0" y="917"/>
                      <a:pt x="262" y="1179"/>
                      <a:pt x="584" y="1179"/>
                    </a:cubicBezTo>
                    <a:cubicBezTo>
                      <a:pt x="905" y="1179"/>
                      <a:pt x="1167" y="917"/>
                      <a:pt x="1167" y="596"/>
                    </a:cubicBezTo>
                    <a:cubicBezTo>
                      <a:pt x="1167" y="274"/>
                      <a:pt x="905" y="0"/>
                      <a:pt x="584" y="0"/>
                    </a:cubicBezTo>
                    <a:close/>
                  </a:path>
                </a:pathLst>
              </a:custGeom>
              <a:solidFill>
                <a:srgbClr val="2920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0" name="Google Shape;13870;p36"/>
              <p:cNvSpPr/>
              <p:nvPr/>
            </p:nvSpPr>
            <p:spPr>
              <a:xfrm>
                <a:off x="2330350" y="2265875"/>
                <a:ext cx="294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1180" extrusionOk="0">
                    <a:moveTo>
                      <a:pt x="595" y="1"/>
                    </a:moveTo>
                    <a:cubicBezTo>
                      <a:pt x="262" y="1"/>
                      <a:pt x="0" y="263"/>
                      <a:pt x="0" y="596"/>
                    </a:cubicBezTo>
                    <a:cubicBezTo>
                      <a:pt x="0" y="918"/>
                      <a:pt x="262" y="1180"/>
                      <a:pt x="595" y="1180"/>
                    </a:cubicBezTo>
                    <a:cubicBezTo>
                      <a:pt x="917" y="1180"/>
                      <a:pt x="1179" y="918"/>
                      <a:pt x="1179" y="596"/>
                    </a:cubicBezTo>
                    <a:cubicBezTo>
                      <a:pt x="1179" y="263"/>
                      <a:pt x="917" y="1"/>
                      <a:pt x="595" y="1"/>
                    </a:cubicBezTo>
                    <a:close/>
                  </a:path>
                </a:pathLst>
              </a:custGeom>
              <a:solidFill>
                <a:srgbClr val="2920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1" name="Google Shape;13871;p36"/>
              <p:cNvSpPr/>
              <p:nvPr/>
            </p:nvSpPr>
            <p:spPr>
              <a:xfrm>
                <a:off x="2394625" y="2304875"/>
                <a:ext cx="145300" cy="65500"/>
              </a:xfrm>
              <a:custGeom>
                <a:avLst/>
                <a:gdLst/>
                <a:ahLst/>
                <a:cxnLst/>
                <a:rect l="l" t="t" r="r" b="b"/>
                <a:pathLst>
                  <a:path w="5812" h="2620" extrusionOk="0">
                    <a:moveTo>
                      <a:pt x="13" y="1"/>
                    </a:moveTo>
                    <a:lnTo>
                      <a:pt x="1" y="2620"/>
                    </a:lnTo>
                    <a:lnTo>
                      <a:pt x="5811" y="2620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2" name="Google Shape;13872;p36"/>
              <p:cNvSpPr/>
              <p:nvPr/>
            </p:nvSpPr>
            <p:spPr>
              <a:xfrm>
                <a:off x="2103825" y="2460850"/>
                <a:ext cx="266725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10669" h="977" extrusionOk="0">
                    <a:moveTo>
                      <a:pt x="0" y="0"/>
                    </a:moveTo>
                    <a:lnTo>
                      <a:pt x="0" y="977"/>
                    </a:lnTo>
                    <a:lnTo>
                      <a:pt x="10668" y="977"/>
                    </a:lnTo>
                    <a:lnTo>
                      <a:pt x="106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3" name="Google Shape;13873;p36"/>
              <p:cNvSpPr/>
              <p:nvPr/>
            </p:nvSpPr>
            <p:spPr>
              <a:xfrm>
                <a:off x="2108875" y="2484375"/>
                <a:ext cx="25392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10157" h="763" extrusionOk="0">
                    <a:moveTo>
                      <a:pt x="10157" y="0"/>
                    </a:moveTo>
                    <a:cubicBezTo>
                      <a:pt x="10157" y="0"/>
                      <a:pt x="1" y="71"/>
                      <a:pt x="37" y="71"/>
                    </a:cubicBezTo>
                    <a:lnTo>
                      <a:pt x="37" y="762"/>
                    </a:lnTo>
                    <a:lnTo>
                      <a:pt x="10157" y="762"/>
                    </a:lnTo>
                    <a:lnTo>
                      <a:pt x="1015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4" name="Google Shape;13874;p36"/>
              <p:cNvSpPr/>
              <p:nvPr/>
            </p:nvSpPr>
            <p:spPr>
              <a:xfrm>
                <a:off x="2130025" y="2534675"/>
                <a:ext cx="211650" cy="211950"/>
              </a:xfrm>
              <a:custGeom>
                <a:avLst/>
                <a:gdLst/>
                <a:ahLst/>
                <a:cxnLst/>
                <a:rect l="l" t="t" r="r" b="b"/>
                <a:pathLst>
                  <a:path w="8466" h="8478" extrusionOk="0">
                    <a:moveTo>
                      <a:pt x="4239" y="0"/>
                    </a:moveTo>
                    <a:cubicBezTo>
                      <a:pt x="3703" y="0"/>
                      <a:pt x="3191" y="95"/>
                      <a:pt x="2715" y="286"/>
                    </a:cubicBezTo>
                    <a:cubicBezTo>
                      <a:pt x="2667" y="298"/>
                      <a:pt x="2620" y="322"/>
                      <a:pt x="2572" y="345"/>
                    </a:cubicBezTo>
                    <a:cubicBezTo>
                      <a:pt x="1536" y="774"/>
                      <a:pt x="726" y="1619"/>
                      <a:pt x="298" y="2655"/>
                    </a:cubicBezTo>
                    <a:cubicBezTo>
                      <a:pt x="286" y="2703"/>
                      <a:pt x="262" y="2751"/>
                      <a:pt x="250" y="2798"/>
                    </a:cubicBezTo>
                    <a:cubicBezTo>
                      <a:pt x="83" y="3251"/>
                      <a:pt x="0" y="3739"/>
                      <a:pt x="0" y="4239"/>
                    </a:cubicBezTo>
                    <a:cubicBezTo>
                      <a:pt x="0" y="4763"/>
                      <a:pt x="83" y="5263"/>
                      <a:pt x="262" y="5715"/>
                    </a:cubicBezTo>
                    <a:cubicBezTo>
                      <a:pt x="274" y="5763"/>
                      <a:pt x="298" y="5810"/>
                      <a:pt x="322" y="5858"/>
                    </a:cubicBezTo>
                    <a:cubicBezTo>
                      <a:pt x="738" y="6882"/>
                      <a:pt x="1560" y="7704"/>
                      <a:pt x="2572" y="8132"/>
                    </a:cubicBezTo>
                    <a:cubicBezTo>
                      <a:pt x="2620" y="8156"/>
                      <a:pt x="2667" y="8180"/>
                      <a:pt x="2715" y="8204"/>
                    </a:cubicBezTo>
                    <a:cubicBezTo>
                      <a:pt x="3191" y="8382"/>
                      <a:pt x="3703" y="8477"/>
                      <a:pt x="4239" y="8477"/>
                    </a:cubicBezTo>
                    <a:cubicBezTo>
                      <a:pt x="4727" y="8477"/>
                      <a:pt x="5203" y="8394"/>
                      <a:pt x="5644" y="8239"/>
                    </a:cubicBezTo>
                    <a:cubicBezTo>
                      <a:pt x="5691" y="8215"/>
                      <a:pt x="5739" y="8204"/>
                      <a:pt x="5787" y="8180"/>
                    </a:cubicBezTo>
                    <a:cubicBezTo>
                      <a:pt x="6846" y="7763"/>
                      <a:pt x="7703" y="6918"/>
                      <a:pt x="8144" y="5858"/>
                    </a:cubicBezTo>
                    <a:cubicBezTo>
                      <a:pt x="8168" y="5810"/>
                      <a:pt x="8192" y="5763"/>
                      <a:pt x="8204" y="5715"/>
                    </a:cubicBezTo>
                    <a:cubicBezTo>
                      <a:pt x="8370" y="5263"/>
                      <a:pt x="8465" y="4763"/>
                      <a:pt x="8465" y="4239"/>
                    </a:cubicBezTo>
                    <a:cubicBezTo>
                      <a:pt x="8465" y="3739"/>
                      <a:pt x="8382" y="3251"/>
                      <a:pt x="8215" y="2798"/>
                    </a:cubicBezTo>
                    <a:cubicBezTo>
                      <a:pt x="8204" y="2751"/>
                      <a:pt x="8180" y="2703"/>
                      <a:pt x="8156" y="2655"/>
                    </a:cubicBezTo>
                    <a:cubicBezTo>
                      <a:pt x="7727" y="1572"/>
                      <a:pt x="6858" y="726"/>
                      <a:pt x="5787" y="298"/>
                    </a:cubicBezTo>
                    <a:cubicBezTo>
                      <a:pt x="5739" y="274"/>
                      <a:pt x="5691" y="262"/>
                      <a:pt x="5644" y="238"/>
                    </a:cubicBezTo>
                    <a:cubicBezTo>
                      <a:pt x="5203" y="84"/>
                      <a:pt x="4727" y="0"/>
                      <a:pt x="42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5" name="Google Shape;13875;p36"/>
              <p:cNvSpPr/>
              <p:nvPr/>
            </p:nvSpPr>
            <p:spPr>
              <a:xfrm>
                <a:off x="2129725" y="2534675"/>
                <a:ext cx="179200" cy="191700"/>
              </a:xfrm>
              <a:custGeom>
                <a:avLst/>
                <a:gdLst/>
                <a:ahLst/>
                <a:cxnLst/>
                <a:rect l="l" t="t" r="r" b="b"/>
                <a:pathLst>
                  <a:path w="7168" h="7668" extrusionOk="0">
                    <a:moveTo>
                      <a:pt x="4239" y="0"/>
                    </a:moveTo>
                    <a:cubicBezTo>
                      <a:pt x="1905" y="0"/>
                      <a:pt x="0" y="1893"/>
                      <a:pt x="0" y="4239"/>
                    </a:cubicBezTo>
                    <a:cubicBezTo>
                      <a:pt x="0" y="5644"/>
                      <a:pt x="691" y="6894"/>
                      <a:pt x="1750" y="7668"/>
                    </a:cubicBezTo>
                    <a:cubicBezTo>
                      <a:pt x="941" y="6894"/>
                      <a:pt x="441" y="5810"/>
                      <a:pt x="441" y="4608"/>
                    </a:cubicBezTo>
                    <a:cubicBezTo>
                      <a:pt x="441" y="2262"/>
                      <a:pt x="2346" y="369"/>
                      <a:pt x="4679" y="369"/>
                    </a:cubicBezTo>
                    <a:cubicBezTo>
                      <a:pt x="5608" y="369"/>
                      <a:pt x="6477" y="667"/>
                      <a:pt x="7168" y="1179"/>
                    </a:cubicBezTo>
                    <a:cubicBezTo>
                      <a:pt x="6406" y="453"/>
                      <a:pt x="5382" y="0"/>
                      <a:pt x="42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6" name="Google Shape;13876;p36"/>
              <p:cNvSpPr/>
              <p:nvPr/>
            </p:nvSpPr>
            <p:spPr>
              <a:xfrm>
                <a:off x="2194300" y="2541800"/>
                <a:ext cx="3600" cy="19797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7919" extrusionOk="0">
                    <a:moveTo>
                      <a:pt x="144" y="1"/>
                    </a:moveTo>
                    <a:cubicBezTo>
                      <a:pt x="96" y="13"/>
                      <a:pt x="49" y="37"/>
                      <a:pt x="1" y="60"/>
                    </a:cubicBezTo>
                    <a:lnTo>
                      <a:pt x="1" y="7847"/>
                    </a:lnTo>
                    <a:cubicBezTo>
                      <a:pt x="49" y="7871"/>
                      <a:pt x="96" y="7895"/>
                      <a:pt x="144" y="7919"/>
                    </a:cubicBezTo>
                    <a:lnTo>
                      <a:pt x="14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7" name="Google Shape;13877;p36"/>
              <p:cNvSpPr/>
              <p:nvPr/>
            </p:nvSpPr>
            <p:spPr>
              <a:xfrm>
                <a:off x="2271100" y="2540625"/>
                <a:ext cx="3600" cy="20005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8002" extrusionOk="0">
                    <a:moveTo>
                      <a:pt x="1" y="0"/>
                    </a:moveTo>
                    <a:lnTo>
                      <a:pt x="1" y="8001"/>
                    </a:lnTo>
                    <a:cubicBezTo>
                      <a:pt x="48" y="7977"/>
                      <a:pt x="96" y="7966"/>
                      <a:pt x="144" y="7942"/>
                    </a:cubicBezTo>
                    <a:lnTo>
                      <a:pt x="144" y="60"/>
                    </a:lnTo>
                    <a:cubicBezTo>
                      <a:pt x="96" y="36"/>
                      <a:pt x="48" y="2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8" name="Google Shape;13878;p36"/>
              <p:cNvSpPr/>
              <p:nvPr/>
            </p:nvSpPr>
            <p:spPr>
              <a:xfrm>
                <a:off x="2136275" y="2601050"/>
                <a:ext cx="199150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144" extrusionOk="0">
                    <a:moveTo>
                      <a:pt x="48" y="0"/>
                    </a:moveTo>
                    <a:cubicBezTo>
                      <a:pt x="36" y="48"/>
                      <a:pt x="12" y="96"/>
                      <a:pt x="0" y="143"/>
                    </a:cubicBezTo>
                    <a:lnTo>
                      <a:pt x="7965" y="143"/>
                    </a:lnTo>
                    <a:cubicBezTo>
                      <a:pt x="7954" y="96"/>
                      <a:pt x="7930" y="48"/>
                      <a:pt x="79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9" name="Google Shape;13879;p36"/>
              <p:cNvSpPr/>
              <p:nvPr/>
            </p:nvSpPr>
            <p:spPr>
              <a:xfrm>
                <a:off x="2136575" y="2677550"/>
                <a:ext cx="198550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7942" h="144" extrusionOk="0">
                    <a:moveTo>
                      <a:pt x="0" y="0"/>
                    </a:moveTo>
                    <a:cubicBezTo>
                      <a:pt x="12" y="48"/>
                      <a:pt x="36" y="95"/>
                      <a:pt x="60" y="143"/>
                    </a:cubicBezTo>
                    <a:lnTo>
                      <a:pt x="7882" y="143"/>
                    </a:lnTo>
                    <a:cubicBezTo>
                      <a:pt x="7906" y="95"/>
                      <a:pt x="7930" y="48"/>
                      <a:pt x="7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0" name="Google Shape;13880;p36"/>
              <p:cNvSpPr/>
              <p:nvPr/>
            </p:nvSpPr>
            <p:spPr>
              <a:xfrm>
                <a:off x="2339875" y="2376900"/>
                <a:ext cx="220275" cy="23757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9503" fill="none" extrusionOk="0">
                    <a:moveTo>
                      <a:pt x="0" y="9502"/>
                    </a:moveTo>
                    <a:lnTo>
                      <a:pt x="2131" y="2465"/>
                    </a:lnTo>
                    <a:cubicBezTo>
                      <a:pt x="2131" y="2465"/>
                      <a:pt x="8287" y="2061"/>
                      <a:pt x="8549" y="1692"/>
                    </a:cubicBezTo>
                    <a:cubicBezTo>
                      <a:pt x="8811" y="1322"/>
                      <a:pt x="8727" y="1"/>
                      <a:pt x="8727" y="1"/>
                    </a:cubicBezTo>
                  </a:path>
                </a:pathLst>
              </a:custGeom>
              <a:noFill/>
              <a:ln w="38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1" name="Google Shape;13881;p36"/>
              <p:cNvSpPr/>
              <p:nvPr/>
            </p:nvSpPr>
            <p:spPr>
              <a:xfrm>
                <a:off x="2538125" y="2361725"/>
                <a:ext cx="45850" cy="290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161" extrusionOk="0">
                    <a:moveTo>
                      <a:pt x="1762" y="1"/>
                    </a:moveTo>
                    <a:lnTo>
                      <a:pt x="12" y="322"/>
                    </a:lnTo>
                    <a:cubicBezTo>
                      <a:pt x="12" y="322"/>
                      <a:pt x="1" y="1161"/>
                      <a:pt x="802" y="1161"/>
                    </a:cubicBezTo>
                    <a:cubicBezTo>
                      <a:pt x="838" y="1161"/>
                      <a:pt x="877" y="1159"/>
                      <a:pt x="916" y="1156"/>
                    </a:cubicBezTo>
                    <a:cubicBezTo>
                      <a:pt x="1833" y="1084"/>
                      <a:pt x="1762" y="1"/>
                      <a:pt x="17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2" name="Google Shape;13882;p36"/>
              <p:cNvSpPr/>
              <p:nvPr/>
            </p:nvSpPr>
            <p:spPr>
              <a:xfrm>
                <a:off x="1937125" y="3486100"/>
                <a:ext cx="487300" cy="310950"/>
              </a:xfrm>
              <a:custGeom>
                <a:avLst/>
                <a:gdLst/>
                <a:ahLst/>
                <a:cxnLst/>
                <a:rect l="l" t="t" r="r" b="b"/>
                <a:pathLst>
                  <a:path w="19492" h="12438" extrusionOk="0">
                    <a:moveTo>
                      <a:pt x="5624" y="0"/>
                    </a:moveTo>
                    <a:cubicBezTo>
                      <a:pt x="5127" y="0"/>
                      <a:pt x="4630" y="73"/>
                      <a:pt x="4156" y="222"/>
                    </a:cubicBezTo>
                    <a:cubicBezTo>
                      <a:pt x="2751" y="662"/>
                      <a:pt x="1596" y="1746"/>
                      <a:pt x="1108" y="3091"/>
                    </a:cubicBezTo>
                    <a:cubicBezTo>
                      <a:pt x="1" y="6139"/>
                      <a:pt x="751" y="9294"/>
                      <a:pt x="1477" y="12438"/>
                    </a:cubicBezTo>
                    <a:lnTo>
                      <a:pt x="18456" y="11866"/>
                    </a:lnTo>
                    <a:cubicBezTo>
                      <a:pt x="18622" y="11759"/>
                      <a:pt x="18848" y="11806"/>
                      <a:pt x="18956" y="11640"/>
                    </a:cubicBezTo>
                    <a:cubicBezTo>
                      <a:pt x="19491" y="10866"/>
                      <a:pt x="19241" y="9806"/>
                      <a:pt x="18729" y="9020"/>
                    </a:cubicBezTo>
                    <a:cubicBezTo>
                      <a:pt x="18229" y="8235"/>
                      <a:pt x="17503" y="7604"/>
                      <a:pt x="17015" y="6806"/>
                    </a:cubicBezTo>
                    <a:cubicBezTo>
                      <a:pt x="16467" y="5937"/>
                      <a:pt x="16229" y="4925"/>
                      <a:pt x="15681" y="4067"/>
                    </a:cubicBezTo>
                    <a:cubicBezTo>
                      <a:pt x="15050" y="3079"/>
                      <a:pt x="13955" y="2317"/>
                      <a:pt x="12741" y="2293"/>
                    </a:cubicBezTo>
                    <a:cubicBezTo>
                      <a:pt x="12720" y="2293"/>
                      <a:pt x="12699" y="2293"/>
                      <a:pt x="12679" y="2293"/>
                    </a:cubicBezTo>
                    <a:cubicBezTo>
                      <a:pt x="12227" y="2293"/>
                      <a:pt x="11776" y="2382"/>
                      <a:pt x="11325" y="2382"/>
                    </a:cubicBezTo>
                    <a:cubicBezTo>
                      <a:pt x="11166" y="2382"/>
                      <a:pt x="11007" y="2371"/>
                      <a:pt x="10847" y="2341"/>
                    </a:cubicBezTo>
                    <a:cubicBezTo>
                      <a:pt x="9871" y="2174"/>
                      <a:pt x="9193" y="1365"/>
                      <a:pt x="8371" y="817"/>
                    </a:cubicBezTo>
                    <a:cubicBezTo>
                      <a:pt x="7574" y="281"/>
                      <a:pt x="6600" y="0"/>
                      <a:pt x="56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3" name="Google Shape;13883;p36"/>
              <p:cNvSpPr/>
              <p:nvPr/>
            </p:nvSpPr>
            <p:spPr>
              <a:xfrm>
                <a:off x="1941000" y="3697525"/>
                <a:ext cx="412875" cy="234950"/>
              </a:xfrm>
              <a:custGeom>
                <a:avLst/>
                <a:gdLst/>
                <a:ahLst/>
                <a:cxnLst/>
                <a:rect l="l" t="t" r="r" b="b"/>
                <a:pathLst>
                  <a:path w="16515" h="9398" extrusionOk="0">
                    <a:moveTo>
                      <a:pt x="9230" y="0"/>
                    </a:moveTo>
                    <a:cubicBezTo>
                      <a:pt x="8455" y="0"/>
                      <a:pt x="7681" y="246"/>
                      <a:pt x="7085" y="742"/>
                    </a:cubicBezTo>
                    <a:cubicBezTo>
                      <a:pt x="6763" y="1016"/>
                      <a:pt x="6466" y="1373"/>
                      <a:pt x="6061" y="1504"/>
                    </a:cubicBezTo>
                    <a:cubicBezTo>
                      <a:pt x="5936" y="1542"/>
                      <a:pt x="5811" y="1558"/>
                      <a:pt x="5685" y="1558"/>
                    </a:cubicBezTo>
                    <a:cubicBezTo>
                      <a:pt x="5184" y="1558"/>
                      <a:pt x="4672" y="1304"/>
                      <a:pt x="4168" y="1171"/>
                    </a:cubicBezTo>
                    <a:cubicBezTo>
                      <a:pt x="3908" y="1101"/>
                      <a:pt x="3641" y="1067"/>
                      <a:pt x="3373" y="1067"/>
                    </a:cubicBezTo>
                    <a:cubicBezTo>
                      <a:pt x="2732" y="1067"/>
                      <a:pt x="2090" y="1262"/>
                      <a:pt x="1560" y="1623"/>
                    </a:cubicBezTo>
                    <a:cubicBezTo>
                      <a:pt x="810" y="2135"/>
                      <a:pt x="310" y="2992"/>
                      <a:pt x="203" y="3885"/>
                    </a:cubicBezTo>
                    <a:cubicBezTo>
                      <a:pt x="1" y="5802"/>
                      <a:pt x="1382" y="7779"/>
                      <a:pt x="2418" y="9398"/>
                    </a:cubicBezTo>
                    <a:cubicBezTo>
                      <a:pt x="4144" y="9124"/>
                      <a:pt x="6025" y="9041"/>
                      <a:pt x="7775" y="9041"/>
                    </a:cubicBezTo>
                    <a:cubicBezTo>
                      <a:pt x="9692" y="8624"/>
                      <a:pt x="11609" y="8195"/>
                      <a:pt x="13526" y="7767"/>
                    </a:cubicBezTo>
                    <a:cubicBezTo>
                      <a:pt x="14443" y="7564"/>
                      <a:pt x="15812" y="7540"/>
                      <a:pt x="16074" y="6647"/>
                    </a:cubicBezTo>
                    <a:cubicBezTo>
                      <a:pt x="16288" y="5886"/>
                      <a:pt x="16515" y="5088"/>
                      <a:pt x="16396" y="4302"/>
                    </a:cubicBezTo>
                    <a:cubicBezTo>
                      <a:pt x="16288" y="3516"/>
                      <a:pt x="15741" y="2730"/>
                      <a:pt x="14955" y="2599"/>
                    </a:cubicBezTo>
                    <a:cubicBezTo>
                      <a:pt x="14853" y="2582"/>
                      <a:pt x="14751" y="2575"/>
                      <a:pt x="14649" y="2575"/>
                    </a:cubicBezTo>
                    <a:cubicBezTo>
                      <a:pt x="14385" y="2575"/>
                      <a:pt x="14118" y="2618"/>
                      <a:pt x="13854" y="2618"/>
                    </a:cubicBezTo>
                    <a:cubicBezTo>
                      <a:pt x="13740" y="2618"/>
                      <a:pt x="13627" y="2610"/>
                      <a:pt x="13514" y="2587"/>
                    </a:cubicBezTo>
                    <a:cubicBezTo>
                      <a:pt x="12681" y="2421"/>
                      <a:pt x="12228" y="1540"/>
                      <a:pt x="11621" y="944"/>
                    </a:cubicBezTo>
                    <a:cubicBezTo>
                      <a:pt x="10994" y="317"/>
                      <a:pt x="10111" y="0"/>
                      <a:pt x="9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4" name="Google Shape;13884;p36"/>
              <p:cNvSpPr/>
              <p:nvPr/>
            </p:nvSpPr>
            <p:spPr>
              <a:xfrm>
                <a:off x="1986550" y="3810175"/>
                <a:ext cx="322975" cy="150300"/>
              </a:xfrm>
              <a:custGeom>
                <a:avLst/>
                <a:gdLst/>
                <a:ahLst/>
                <a:cxnLst/>
                <a:rect l="l" t="t" r="r" b="b"/>
                <a:pathLst>
                  <a:path w="12919" h="6012" extrusionOk="0">
                    <a:moveTo>
                      <a:pt x="6051" y="1"/>
                    </a:moveTo>
                    <a:cubicBezTo>
                      <a:pt x="5947" y="1"/>
                      <a:pt x="5842" y="8"/>
                      <a:pt x="5739" y="22"/>
                    </a:cubicBezTo>
                    <a:cubicBezTo>
                      <a:pt x="4977" y="141"/>
                      <a:pt x="4287" y="653"/>
                      <a:pt x="3953" y="1344"/>
                    </a:cubicBezTo>
                    <a:cubicBezTo>
                      <a:pt x="3703" y="1868"/>
                      <a:pt x="3608" y="2534"/>
                      <a:pt x="3108" y="2832"/>
                    </a:cubicBezTo>
                    <a:cubicBezTo>
                      <a:pt x="2763" y="3046"/>
                      <a:pt x="2322" y="2999"/>
                      <a:pt x="1917" y="3058"/>
                    </a:cubicBezTo>
                    <a:cubicBezTo>
                      <a:pt x="1274" y="3165"/>
                      <a:pt x="691" y="3570"/>
                      <a:pt x="369" y="4130"/>
                    </a:cubicBezTo>
                    <a:cubicBezTo>
                      <a:pt x="48" y="4701"/>
                      <a:pt x="0" y="5416"/>
                      <a:pt x="250" y="6011"/>
                    </a:cubicBezTo>
                    <a:lnTo>
                      <a:pt x="12609" y="4094"/>
                    </a:lnTo>
                    <a:cubicBezTo>
                      <a:pt x="12919" y="3523"/>
                      <a:pt x="12835" y="2761"/>
                      <a:pt x="12419" y="2261"/>
                    </a:cubicBezTo>
                    <a:cubicBezTo>
                      <a:pt x="12105" y="1903"/>
                      <a:pt x="11626" y="1699"/>
                      <a:pt x="11153" y="1699"/>
                    </a:cubicBezTo>
                    <a:cubicBezTo>
                      <a:pt x="10980" y="1699"/>
                      <a:pt x="10808" y="1727"/>
                      <a:pt x="10645" y="1784"/>
                    </a:cubicBezTo>
                    <a:cubicBezTo>
                      <a:pt x="10252" y="1927"/>
                      <a:pt x="9894" y="2225"/>
                      <a:pt x="9478" y="2225"/>
                    </a:cubicBezTo>
                    <a:cubicBezTo>
                      <a:pt x="9097" y="2225"/>
                      <a:pt x="8763" y="1975"/>
                      <a:pt x="8513" y="1689"/>
                    </a:cubicBezTo>
                    <a:cubicBezTo>
                      <a:pt x="8275" y="1403"/>
                      <a:pt x="8085" y="1058"/>
                      <a:pt x="7835" y="772"/>
                    </a:cubicBezTo>
                    <a:cubicBezTo>
                      <a:pt x="7382" y="289"/>
                      <a:pt x="6715" y="1"/>
                      <a:pt x="6051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5" name="Google Shape;13885;p36"/>
              <p:cNvSpPr/>
              <p:nvPr/>
            </p:nvSpPr>
            <p:spPr>
              <a:xfrm>
                <a:off x="223225" y="1535150"/>
                <a:ext cx="1305850" cy="2770600"/>
              </a:xfrm>
              <a:custGeom>
                <a:avLst/>
                <a:gdLst/>
                <a:ahLst/>
                <a:cxnLst/>
                <a:rect l="l" t="t" r="r" b="b"/>
                <a:pathLst>
                  <a:path w="52234" h="110824" extrusionOk="0">
                    <a:moveTo>
                      <a:pt x="19956" y="0"/>
                    </a:moveTo>
                    <a:lnTo>
                      <a:pt x="1" y="15693"/>
                    </a:lnTo>
                    <a:lnTo>
                      <a:pt x="1" y="109323"/>
                    </a:lnTo>
                    <a:lnTo>
                      <a:pt x="52233" y="110823"/>
                    </a:lnTo>
                    <a:lnTo>
                      <a:pt x="52233" y="17217"/>
                    </a:lnTo>
                    <a:lnTo>
                      <a:pt x="19956" y="0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6" name="Google Shape;13886;p36"/>
              <p:cNvSpPr/>
              <p:nvPr/>
            </p:nvSpPr>
            <p:spPr>
              <a:xfrm>
                <a:off x="223225" y="1535150"/>
                <a:ext cx="1306750" cy="2772375"/>
              </a:xfrm>
              <a:custGeom>
                <a:avLst/>
                <a:gdLst/>
                <a:ahLst/>
                <a:cxnLst/>
                <a:rect l="l" t="t" r="r" b="b"/>
                <a:pathLst>
                  <a:path w="52270" h="110895" extrusionOk="0">
                    <a:moveTo>
                      <a:pt x="52269" y="110895"/>
                    </a:moveTo>
                    <a:lnTo>
                      <a:pt x="43804" y="110645"/>
                    </a:lnTo>
                    <a:lnTo>
                      <a:pt x="43661" y="110633"/>
                    </a:lnTo>
                    <a:lnTo>
                      <a:pt x="43661" y="110633"/>
                    </a:lnTo>
                    <a:lnTo>
                      <a:pt x="1" y="109323"/>
                    </a:lnTo>
                    <a:lnTo>
                      <a:pt x="1" y="15693"/>
                    </a:lnTo>
                    <a:lnTo>
                      <a:pt x="4763" y="11942"/>
                    </a:lnTo>
                    <a:lnTo>
                      <a:pt x="4918" y="11835"/>
                    </a:lnTo>
                    <a:lnTo>
                      <a:pt x="8002" y="9406"/>
                    </a:lnTo>
                    <a:lnTo>
                      <a:pt x="8145" y="9287"/>
                    </a:lnTo>
                    <a:lnTo>
                      <a:pt x="11228" y="6870"/>
                    </a:lnTo>
                    <a:lnTo>
                      <a:pt x="11371" y="6751"/>
                    </a:lnTo>
                    <a:lnTo>
                      <a:pt x="14455" y="4322"/>
                    </a:lnTo>
                    <a:lnTo>
                      <a:pt x="14598" y="4215"/>
                    </a:lnTo>
                    <a:lnTo>
                      <a:pt x="17681" y="1786"/>
                    </a:lnTo>
                    <a:lnTo>
                      <a:pt x="17824" y="1667"/>
                    </a:lnTo>
                    <a:lnTo>
                      <a:pt x="19956" y="0"/>
                    </a:lnTo>
                    <a:lnTo>
                      <a:pt x="20908" y="500"/>
                    </a:lnTo>
                    <a:lnTo>
                      <a:pt x="21051" y="584"/>
                    </a:lnTo>
                    <a:lnTo>
                      <a:pt x="24135" y="2227"/>
                    </a:lnTo>
                    <a:lnTo>
                      <a:pt x="24278" y="2298"/>
                    </a:lnTo>
                    <a:lnTo>
                      <a:pt x="27373" y="3953"/>
                    </a:lnTo>
                    <a:lnTo>
                      <a:pt x="27516" y="4024"/>
                    </a:lnTo>
                    <a:lnTo>
                      <a:pt x="30600" y="5667"/>
                    </a:lnTo>
                    <a:lnTo>
                      <a:pt x="30743" y="5751"/>
                    </a:lnTo>
                    <a:lnTo>
                      <a:pt x="33826" y="7394"/>
                    </a:lnTo>
                    <a:lnTo>
                      <a:pt x="33969" y="7465"/>
                    </a:lnTo>
                    <a:lnTo>
                      <a:pt x="37053" y="9120"/>
                    </a:lnTo>
                    <a:lnTo>
                      <a:pt x="37196" y="9192"/>
                    </a:lnTo>
                    <a:lnTo>
                      <a:pt x="40280" y="10835"/>
                    </a:lnTo>
                    <a:lnTo>
                      <a:pt x="40422" y="10918"/>
                    </a:lnTo>
                    <a:lnTo>
                      <a:pt x="52233" y="1721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7" name="Google Shape;13887;p36"/>
              <p:cNvSpPr/>
              <p:nvPr/>
            </p:nvSpPr>
            <p:spPr>
              <a:xfrm>
                <a:off x="1472200" y="1947700"/>
                <a:ext cx="3900" cy="235507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4203" extrusionOk="0">
                    <a:moveTo>
                      <a:pt x="84" y="0"/>
                    </a:moveTo>
                    <a:cubicBezTo>
                      <a:pt x="36" y="0"/>
                      <a:pt x="0" y="36"/>
                      <a:pt x="0" y="72"/>
                    </a:cubicBezTo>
                    <a:lnTo>
                      <a:pt x="0" y="94131"/>
                    </a:lnTo>
                    <a:cubicBezTo>
                      <a:pt x="0" y="94178"/>
                      <a:pt x="36" y="94202"/>
                      <a:pt x="84" y="94202"/>
                    </a:cubicBezTo>
                    <a:cubicBezTo>
                      <a:pt x="119" y="94202"/>
                      <a:pt x="155" y="94178"/>
                      <a:pt x="155" y="94131"/>
                    </a:cubicBezTo>
                    <a:lnTo>
                      <a:pt x="155" y="72"/>
                    </a:lnTo>
                    <a:cubicBezTo>
                      <a:pt x="155" y="36"/>
                      <a:pt x="119" y="0"/>
                      <a:pt x="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8" name="Google Shape;13888;p36"/>
              <p:cNvSpPr/>
              <p:nvPr/>
            </p:nvSpPr>
            <p:spPr>
              <a:xfrm>
                <a:off x="1395400" y="1903650"/>
                <a:ext cx="3600" cy="23991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95965" extrusionOk="0">
                    <a:moveTo>
                      <a:pt x="72" y="0"/>
                    </a:moveTo>
                    <a:cubicBezTo>
                      <a:pt x="24" y="0"/>
                      <a:pt x="1" y="36"/>
                      <a:pt x="1" y="83"/>
                    </a:cubicBezTo>
                    <a:lnTo>
                      <a:pt x="1" y="95893"/>
                    </a:lnTo>
                    <a:cubicBezTo>
                      <a:pt x="1" y="95940"/>
                      <a:pt x="24" y="95964"/>
                      <a:pt x="72" y="95964"/>
                    </a:cubicBezTo>
                    <a:cubicBezTo>
                      <a:pt x="108" y="95964"/>
                      <a:pt x="143" y="95940"/>
                      <a:pt x="143" y="95893"/>
                    </a:cubicBezTo>
                    <a:lnTo>
                      <a:pt x="143" y="83"/>
                    </a:lnTo>
                    <a:cubicBezTo>
                      <a:pt x="143" y="36"/>
                      <a:pt x="108" y="0"/>
                      <a:pt x="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9" name="Google Shape;13889;p36"/>
              <p:cNvSpPr/>
              <p:nvPr/>
            </p:nvSpPr>
            <p:spPr>
              <a:xfrm>
                <a:off x="1314725" y="1863450"/>
                <a:ext cx="3600" cy="24393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97573" extrusionOk="0">
                    <a:moveTo>
                      <a:pt x="72" y="1"/>
                    </a:moveTo>
                    <a:cubicBezTo>
                      <a:pt x="25" y="1"/>
                      <a:pt x="1" y="36"/>
                      <a:pt x="1" y="72"/>
                    </a:cubicBezTo>
                    <a:lnTo>
                      <a:pt x="1" y="97501"/>
                    </a:lnTo>
                    <a:cubicBezTo>
                      <a:pt x="1" y="97548"/>
                      <a:pt x="25" y="97572"/>
                      <a:pt x="72" y="97572"/>
                    </a:cubicBezTo>
                    <a:cubicBezTo>
                      <a:pt x="108" y="97572"/>
                      <a:pt x="144" y="97548"/>
                      <a:pt x="144" y="97501"/>
                    </a:cubicBezTo>
                    <a:lnTo>
                      <a:pt x="144" y="72"/>
                    </a:lnTo>
                    <a:cubicBezTo>
                      <a:pt x="144" y="36"/>
                      <a:pt x="108" y="1"/>
                      <a:pt x="72" y="1"/>
                    </a:cubicBez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0" name="Google Shape;13890;p36"/>
              <p:cNvSpPr/>
              <p:nvPr/>
            </p:nvSpPr>
            <p:spPr>
              <a:xfrm>
                <a:off x="1230200" y="1806000"/>
                <a:ext cx="3600" cy="21080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84321" extrusionOk="0">
                    <a:moveTo>
                      <a:pt x="1" y="1"/>
                    </a:moveTo>
                    <a:lnTo>
                      <a:pt x="1" y="84249"/>
                    </a:lnTo>
                    <a:cubicBezTo>
                      <a:pt x="1" y="84285"/>
                      <a:pt x="36" y="84321"/>
                      <a:pt x="72" y="84321"/>
                    </a:cubicBezTo>
                    <a:cubicBezTo>
                      <a:pt x="108" y="84321"/>
                      <a:pt x="143" y="84285"/>
                      <a:pt x="143" y="84249"/>
                    </a:cubicBezTo>
                    <a:lnTo>
                      <a:pt x="143" y="8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1" name="Google Shape;13891;p36"/>
              <p:cNvSpPr/>
              <p:nvPr/>
            </p:nvSpPr>
            <p:spPr>
              <a:xfrm>
                <a:off x="1149525" y="1763150"/>
                <a:ext cx="3600" cy="215087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86035" extrusionOk="0">
                    <a:moveTo>
                      <a:pt x="1" y="0"/>
                    </a:moveTo>
                    <a:lnTo>
                      <a:pt x="1" y="85963"/>
                    </a:lnTo>
                    <a:cubicBezTo>
                      <a:pt x="1" y="85999"/>
                      <a:pt x="37" y="86035"/>
                      <a:pt x="72" y="86035"/>
                    </a:cubicBezTo>
                    <a:cubicBezTo>
                      <a:pt x="108" y="86035"/>
                      <a:pt x="144" y="85999"/>
                      <a:pt x="144" y="85963"/>
                    </a:cubicBezTo>
                    <a:lnTo>
                      <a:pt x="144" y="7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2" name="Google Shape;13892;p36"/>
              <p:cNvSpPr/>
              <p:nvPr/>
            </p:nvSpPr>
            <p:spPr>
              <a:xfrm>
                <a:off x="1068875" y="1719975"/>
                <a:ext cx="3600" cy="219405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87762" extrusionOk="0">
                    <a:moveTo>
                      <a:pt x="0" y="1"/>
                    </a:moveTo>
                    <a:lnTo>
                      <a:pt x="0" y="87690"/>
                    </a:lnTo>
                    <a:cubicBezTo>
                      <a:pt x="0" y="87726"/>
                      <a:pt x="36" y="87762"/>
                      <a:pt x="72" y="87762"/>
                    </a:cubicBezTo>
                    <a:cubicBezTo>
                      <a:pt x="108" y="87762"/>
                      <a:pt x="143" y="87726"/>
                      <a:pt x="143" y="87690"/>
                    </a:cubicBezTo>
                    <a:lnTo>
                      <a:pt x="143" y="7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3" name="Google Shape;13893;p36"/>
              <p:cNvSpPr/>
              <p:nvPr/>
            </p:nvSpPr>
            <p:spPr>
              <a:xfrm>
                <a:off x="988200" y="1676825"/>
                <a:ext cx="3600" cy="22372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89488" extrusionOk="0">
                    <a:moveTo>
                      <a:pt x="1" y="0"/>
                    </a:moveTo>
                    <a:lnTo>
                      <a:pt x="1" y="89416"/>
                    </a:lnTo>
                    <a:cubicBezTo>
                      <a:pt x="1" y="89452"/>
                      <a:pt x="25" y="89488"/>
                      <a:pt x="72" y="89488"/>
                    </a:cubicBezTo>
                    <a:cubicBezTo>
                      <a:pt x="108" y="89488"/>
                      <a:pt x="144" y="89452"/>
                      <a:pt x="144" y="89416"/>
                    </a:cubicBezTo>
                    <a:lnTo>
                      <a:pt x="144" y="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4" name="Google Shape;13894;p36"/>
              <p:cNvSpPr/>
              <p:nvPr/>
            </p:nvSpPr>
            <p:spPr>
              <a:xfrm>
                <a:off x="907550" y="1633950"/>
                <a:ext cx="3600" cy="228007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91203" extrusionOk="0">
                    <a:moveTo>
                      <a:pt x="0" y="1"/>
                    </a:moveTo>
                    <a:lnTo>
                      <a:pt x="0" y="91131"/>
                    </a:lnTo>
                    <a:cubicBezTo>
                      <a:pt x="0" y="91167"/>
                      <a:pt x="24" y="91203"/>
                      <a:pt x="72" y="91203"/>
                    </a:cubicBezTo>
                    <a:cubicBezTo>
                      <a:pt x="107" y="91203"/>
                      <a:pt x="143" y="91167"/>
                      <a:pt x="143" y="91131"/>
                    </a:cubicBezTo>
                    <a:lnTo>
                      <a:pt x="143" y="7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5" name="Google Shape;13895;p36"/>
              <p:cNvSpPr/>
              <p:nvPr/>
            </p:nvSpPr>
            <p:spPr>
              <a:xfrm>
                <a:off x="826575" y="1590800"/>
                <a:ext cx="3600" cy="23232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92929" extrusionOk="0">
                    <a:moveTo>
                      <a:pt x="1" y="1"/>
                    </a:moveTo>
                    <a:lnTo>
                      <a:pt x="1" y="92857"/>
                    </a:lnTo>
                    <a:cubicBezTo>
                      <a:pt x="1" y="92893"/>
                      <a:pt x="36" y="92929"/>
                      <a:pt x="72" y="92929"/>
                    </a:cubicBezTo>
                    <a:cubicBezTo>
                      <a:pt x="120" y="92929"/>
                      <a:pt x="144" y="92893"/>
                      <a:pt x="144" y="92857"/>
                    </a:cubicBezTo>
                    <a:lnTo>
                      <a:pt x="144" y="7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6" name="Google Shape;13896;p36"/>
              <p:cNvSpPr/>
              <p:nvPr/>
            </p:nvSpPr>
            <p:spPr>
              <a:xfrm>
                <a:off x="745925" y="1547650"/>
                <a:ext cx="3575" cy="2366375"/>
              </a:xfrm>
              <a:custGeom>
                <a:avLst/>
                <a:gdLst/>
                <a:ahLst/>
                <a:cxnLst/>
                <a:rect l="l" t="t" r="r" b="b"/>
                <a:pathLst>
                  <a:path w="143" h="94655" extrusionOk="0">
                    <a:moveTo>
                      <a:pt x="0" y="0"/>
                    </a:moveTo>
                    <a:lnTo>
                      <a:pt x="0" y="94583"/>
                    </a:lnTo>
                    <a:cubicBezTo>
                      <a:pt x="0" y="94619"/>
                      <a:pt x="36" y="94655"/>
                      <a:pt x="72" y="94655"/>
                    </a:cubicBezTo>
                    <a:cubicBezTo>
                      <a:pt x="119" y="94655"/>
                      <a:pt x="143" y="94619"/>
                      <a:pt x="143" y="94583"/>
                    </a:cubicBezTo>
                    <a:lnTo>
                      <a:pt x="143" y="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7" name="Google Shape;13897;p36"/>
              <p:cNvSpPr/>
              <p:nvPr/>
            </p:nvSpPr>
            <p:spPr>
              <a:xfrm>
                <a:off x="665250" y="1576800"/>
                <a:ext cx="3600" cy="23372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93489" extrusionOk="0">
                    <a:moveTo>
                      <a:pt x="143" y="1"/>
                    </a:moveTo>
                    <a:lnTo>
                      <a:pt x="0" y="120"/>
                    </a:lnTo>
                    <a:lnTo>
                      <a:pt x="0" y="93417"/>
                    </a:lnTo>
                    <a:cubicBezTo>
                      <a:pt x="0" y="93453"/>
                      <a:pt x="36" y="93489"/>
                      <a:pt x="72" y="93489"/>
                    </a:cubicBezTo>
                    <a:cubicBezTo>
                      <a:pt x="108" y="93489"/>
                      <a:pt x="143" y="93453"/>
                      <a:pt x="143" y="93417"/>
                    </a:cubicBezTo>
                    <a:lnTo>
                      <a:pt x="143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8" name="Google Shape;13898;p36"/>
              <p:cNvSpPr/>
              <p:nvPr/>
            </p:nvSpPr>
            <p:spPr>
              <a:xfrm>
                <a:off x="584575" y="1640500"/>
                <a:ext cx="3600" cy="22735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90941" extrusionOk="0">
                    <a:moveTo>
                      <a:pt x="144" y="1"/>
                    </a:moveTo>
                    <a:lnTo>
                      <a:pt x="1" y="108"/>
                    </a:lnTo>
                    <a:lnTo>
                      <a:pt x="1" y="90869"/>
                    </a:lnTo>
                    <a:cubicBezTo>
                      <a:pt x="1" y="90905"/>
                      <a:pt x="37" y="90941"/>
                      <a:pt x="72" y="90941"/>
                    </a:cubicBezTo>
                    <a:cubicBezTo>
                      <a:pt x="108" y="90941"/>
                      <a:pt x="144" y="90905"/>
                      <a:pt x="144" y="90869"/>
                    </a:cubicBezTo>
                    <a:lnTo>
                      <a:pt x="144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9" name="Google Shape;13899;p36"/>
              <p:cNvSpPr/>
              <p:nvPr/>
            </p:nvSpPr>
            <p:spPr>
              <a:xfrm>
                <a:off x="503925" y="1703900"/>
                <a:ext cx="3600" cy="22101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88405" extrusionOk="0">
                    <a:moveTo>
                      <a:pt x="143" y="1"/>
                    </a:moveTo>
                    <a:lnTo>
                      <a:pt x="0" y="120"/>
                    </a:lnTo>
                    <a:lnTo>
                      <a:pt x="0" y="88333"/>
                    </a:lnTo>
                    <a:cubicBezTo>
                      <a:pt x="0" y="88369"/>
                      <a:pt x="24" y="88405"/>
                      <a:pt x="72" y="88405"/>
                    </a:cubicBezTo>
                    <a:cubicBezTo>
                      <a:pt x="107" y="88405"/>
                      <a:pt x="143" y="88369"/>
                      <a:pt x="143" y="88333"/>
                    </a:cubicBezTo>
                    <a:lnTo>
                      <a:pt x="143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0" name="Google Shape;13900;p36"/>
              <p:cNvSpPr/>
              <p:nvPr/>
            </p:nvSpPr>
            <p:spPr>
              <a:xfrm>
                <a:off x="423250" y="1767300"/>
                <a:ext cx="3600" cy="214672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85869" extrusionOk="0">
                    <a:moveTo>
                      <a:pt x="144" y="1"/>
                    </a:moveTo>
                    <a:lnTo>
                      <a:pt x="1" y="120"/>
                    </a:lnTo>
                    <a:lnTo>
                      <a:pt x="1" y="85797"/>
                    </a:lnTo>
                    <a:cubicBezTo>
                      <a:pt x="1" y="85833"/>
                      <a:pt x="25" y="85869"/>
                      <a:pt x="72" y="85869"/>
                    </a:cubicBezTo>
                    <a:cubicBezTo>
                      <a:pt x="108" y="85869"/>
                      <a:pt x="144" y="85833"/>
                      <a:pt x="144" y="85797"/>
                    </a:cubicBezTo>
                    <a:lnTo>
                      <a:pt x="144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1" name="Google Shape;13901;p36"/>
              <p:cNvSpPr/>
              <p:nvPr/>
            </p:nvSpPr>
            <p:spPr>
              <a:xfrm>
                <a:off x="342300" y="1831000"/>
                <a:ext cx="3875" cy="20830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83321" extrusionOk="0">
                    <a:moveTo>
                      <a:pt x="155" y="1"/>
                    </a:moveTo>
                    <a:lnTo>
                      <a:pt x="0" y="108"/>
                    </a:lnTo>
                    <a:lnTo>
                      <a:pt x="0" y="83249"/>
                    </a:lnTo>
                    <a:cubicBezTo>
                      <a:pt x="0" y="83285"/>
                      <a:pt x="36" y="83321"/>
                      <a:pt x="84" y="83321"/>
                    </a:cubicBezTo>
                    <a:cubicBezTo>
                      <a:pt x="119" y="83321"/>
                      <a:pt x="155" y="83285"/>
                      <a:pt x="155" y="83249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2" name="Google Shape;13902;p36"/>
              <p:cNvSpPr/>
              <p:nvPr/>
            </p:nvSpPr>
            <p:spPr>
              <a:xfrm>
                <a:off x="1529050" y="1965550"/>
                <a:ext cx="505150" cy="2340500"/>
              </a:xfrm>
              <a:custGeom>
                <a:avLst/>
                <a:gdLst/>
                <a:ahLst/>
                <a:cxnLst/>
                <a:rect l="l" t="t" r="r" b="b"/>
                <a:pathLst>
                  <a:path w="20206" h="93620" extrusionOk="0">
                    <a:moveTo>
                      <a:pt x="0" y="1"/>
                    </a:moveTo>
                    <a:lnTo>
                      <a:pt x="0" y="93619"/>
                    </a:lnTo>
                    <a:lnTo>
                      <a:pt x="12085" y="85428"/>
                    </a:lnTo>
                    <a:lnTo>
                      <a:pt x="20205" y="79915"/>
                    </a:lnTo>
                    <a:lnTo>
                      <a:pt x="20205" y="596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3" name="Google Shape;13903;p36"/>
              <p:cNvSpPr/>
              <p:nvPr/>
            </p:nvSpPr>
            <p:spPr>
              <a:xfrm>
                <a:off x="1529050" y="3401150"/>
                <a:ext cx="505150" cy="904900"/>
              </a:xfrm>
              <a:custGeom>
                <a:avLst/>
                <a:gdLst/>
                <a:ahLst/>
                <a:cxnLst/>
                <a:rect l="l" t="t" r="r" b="b"/>
                <a:pathLst>
                  <a:path w="20206" h="36196" extrusionOk="0">
                    <a:moveTo>
                      <a:pt x="20205" y="0"/>
                    </a:moveTo>
                    <a:lnTo>
                      <a:pt x="60" y="4798"/>
                    </a:lnTo>
                    <a:lnTo>
                      <a:pt x="60" y="4989"/>
                    </a:lnTo>
                    <a:lnTo>
                      <a:pt x="0" y="21467"/>
                    </a:lnTo>
                    <a:lnTo>
                      <a:pt x="0" y="36195"/>
                    </a:lnTo>
                    <a:lnTo>
                      <a:pt x="20193" y="22515"/>
                    </a:lnTo>
                    <a:lnTo>
                      <a:pt x="2020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4" name="Google Shape;13904;p36"/>
              <p:cNvSpPr/>
              <p:nvPr/>
            </p:nvSpPr>
            <p:spPr>
              <a:xfrm>
                <a:off x="1556725" y="3517225"/>
                <a:ext cx="25" cy="6757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7028" fill="none" extrusionOk="0">
                    <a:moveTo>
                      <a:pt x="1" y="1"/>
                    </a:moveTo>
                    <a:lnTo>
                      <a:pt x="1" y="27028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5" name="Google Shape;13905;p36"/>
              <p:cNvSpPr/>
              <p:nvPr/>
            </p:nvSpPr>
            <p:spPr>
              <a:xfrm>
                <a:off x="1578450" y="3511875"/>
                <a:ext cx="25" cy="6676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6706" fill="none" extrusionOk="0">
                    <a:moveTo>
                      <a:pt x="1" y="0"/>
                    </a:moveTo>
                    <a:lnTo>
                      <a:pt x="1" y="26706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6" name="Google Shape;13906;p36"/>
              <p:cNvSpPr/>
              <p:nvPr/>
            </p:nvSpPr>
            <p:spPr>
              <a:xfrm>
                <a:off x="1600475" y="3506525"/>
                <a:ext cx="25" cy="659625"/>
              </a:xfrm>
              <a:custGeom>
                <a:avLst/>
                <a:gdLst/>
                <a:ahLst/>
                <a:cxnLst/>
                <a:rect l="l" t="t" r="r" b="b"/>
                <a:pathLst>
                  <a:path w="1" h="26385" fill="none" extrusionOk="0">
                    <a:moveTo>
                      <a:pt x="1" y="0"/>
                    </a:moveTo>
                    <a:lnTo>
                      <a:pt x="1" y="26384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7" name="Google Shape;13907;p36"/>
              <p:cNvSpPr/>
              <p:nvPr/>
            </p:nvSpPr>
            <p:spPr>
              <a:xfrm>
                <a:off x="1622225" y="3501150"/>
                <a:ext cx="25" cy="6516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6064" fill="none" extrusionOk="0">
                    <a:moveTo>
                      <a:pt x="0" y="1"/>
                    </a:moveTo>
                    <a:lnTo>
                      <a:pt x="0" y="26063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8" name="Google Shape;13908;p36"/>
              <p:cNvSpPr/>
              <p:nvPr/>
            </p:nvSpPr>
            <p:spPr>
              <a:xfrm>
                <a:off x="1644250" y="3495800"/>
                <a:ext cx="25" cy="6435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5742" fill="none" extrusionOk="0">
                    <a:moveTo>
                      <a:pt x="0" y="0"/>
                    </a:moveTo>
                    <a:lnTo>
                      <a:pt x="0" y="25742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9" name="Google Shape;13909;p36"/>
              <p:cNvSpPr/>
              <p:nvPr/>
            </p:nvSpPr>
            <p:spPr>
              <a:xfrm>
                <a:off x="1665975" y="3490750"/>
                <a:ext cx="25" cy="6352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5408" fill="none" extrusionOk="0">
                    <a:moveTo>
                      <a:pt x="0" y="0"/>
                    </a:moveTo>
                    <a:lnTo>
                      <a:pt x="0" y="25408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0" name="Google Shape;13910;p36"/>
              <p:cNvSpPr/>
              <p:nvPr/>
            </p:nvSpPr>
            <p:spPr>
              <a:xfrm>
                <a:off x="1688000" y="3485375"/>
                <a:ext cx="25" cy="6272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5088" fill="none" extrusionOk="0">
                    <a:moveTo>
                      <a:pt x="0" y="1"/>
                    </a:moveTo>
                    <a:lnTo>
                      <a:pt x="0" y="25087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1" name="Google Shape;13911;p36"/>
              <p:cNvSpPr/>
              <p:nvPr/>
            </p:nvSpPr>
            <p:spPr>
              <a:xfrm>
                <a:off x="1709725" y="3480025"/>
                <a:ext cx="25" cy="6191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4766" fill="none" extrusionOk="0">
                    <a:moveTo>
                      <a:pt x="1" y="0"/>
                    </a:moveTo>
                    <a:lnTo>
                      <a:pt x="1" y="24765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2" name="Google Shape;13912;p36"/>
              <p:cNvSpPr/>
              <p:nvPr/>
            </p:nvSpPr>
            <p:spPr>
              <a:xfrm>
                <a:off x="1731450" y="3474675"/>
                <a:ext cx="25" cy="611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4444" fill="none" extrusionOk="0">
                    <a:moveTo>
                      <a:pt x="1" y="0"/>
                    </a:moveTo>
                    <a:lnTo>
                      <a:pt x="1" y="24444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3" name="Google Shape;13913;p36"/>
              <p:cNvSpPr/>
              <p:nvPr/>
            </p:nvSpPr>
            <p:spPr>
              <a:xfrm>
                <a:off x="1753475" y="3469300"/>
                <a:ext cx="25" cy="603075"/>
              </a:xfrm>
              <a:custGeom>
                <a:avLst/>
                <a:gdLst/>
                <a:ahLst/>
                <a:cxnLst/>
                <a:rect l="l" t="t" r="r" b="b"/>
                <a:pathLst>
                  <a:path w="1" h="24123" fill="none" extrusionOk="0">
                    <a:moveTo>
                      <a:pt x="1" y="1"/>
                    </a:moveTo>
                    <a:lnTo>
                      <a:pt x="1" y="24123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4" name="Google Shape;13914;p36"/>
              <p:cNvSpPr/>
              <p:nvPr/>
            </p:nvSpPr>
            <p:spPr>
              <a:xfrm>
                <a:off x="1775200" y="3463950"/>
                <a:ext cx="25" cy="595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23813" fill="none" extrusionOk="0">
                    <a:moveTo>
                      <a:pt x="1" y="0"/>
                    </a:moveTo>
                    <a:lnTo>
                      <a:pt x="1" y="23813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5" name="Google Shape;13915;p36"/>
              <p:cNvSpPr/>
              <p:nvPr/>
            </p:nvSpPr>
            <p:spPr>
              <a:xfrm>
                <a:off x="1797225" y="3458600"/>
                <a:ext cx="25" cy="5873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3492" fill="none" extrusionOk="0">
                    <a:moveTo>
                      <a:pt x="1" y="0"/>
                    </a:moveTo>
                    <a:lnTo>
                      <a:pt x="1" y="23491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6" name="Google Shape;13916;p36"/>
              <p:cNvSpPr/>
              <p:nvPr/>
            </p:nvSpPr>
            <p:spPr>
              <a:xfrm>
                <a:off x="1818975" y="3453225"/>
                <a:ext cx="25" cy="579275"/>
              </a:xfrm>
              <a:custGeom>
                <a:avLst/>
                <a:gdLst/>
                <a:ahLst/>
                <a:cxnLst/>
                <a:rect l="l" t="t" r="r" b="b"/>
                <a:pathLst>
                  <a:path w="1" h="23171" fill="none" extrusionOk="0">
                    <a:moveTo>
                      <a:pt x="0" y="1"/>
                    </a:moveTo>
                    <a:lnTo>
                      <a:pt x="0" y="23170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7" name="Google Shape;13917;p36"/>
              <p:cNvSpPr/>
              <p:nvPr/>
            </p:nvSpPr>
            <p:spPr>
              <a:xfrm>
                <a:off x="1841000" y="3447875"/>
                <a:ext cx="25" cy="57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22849" fill="none" extrusionOk="0">
                    <a:moveTo>
                      <a:pt x="0" y="1"/>
                    </a:moveTo>
                    <a:lnTo>
                      <a:pt x="0" y="22849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8" name="Google Shape;13918;p36"/>
              <p:cNvSpPr/>
              <p:nvPr/>
            </p:nvSpPr>
            <p:spPr>
              <a:xfrm>
                <a:off x="1862725" y="3442525"/>
                <a:ext cx="25" cy="563175"/>
              </a:xfrm>
              <a:custGeom>
                <a:avLst/>
                <a:gdLst/>
                <a:ahLst/>
                <a:cxnLst/>
                <a:rect l="l" t="t" r="r" b="b"/>
                <a:pathLst>
                  <a:path w="1" h="22527" fill="none" extrusionOk="0">
                    <a:moveTo>
                      <a:pt x="0" y="0"/>
                    </a:moveTo>
                    <a:lnTo>
                      <a:pt x="0" y="22527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9" name="Google Shape;13919;p36"/>
              <p:cNvSpPr/>
              <p:nvPr/>
            </p:nvSpPr>
            <p:spPr>
              <a:xfrm>
                <a:off x="1884750" y="3437450"/>
                <a:ext cx="25" cy="5548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2194" fill="none" extrusionOk="0">
                    <a:moveTo>
                      <a:pt x="0" y="1"/>
                    </a:moveTo>
                    <a:lnTo>
                      <a:pt x="0" y="22194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0" name="Google Shape;13920;p36"/>
              <p:cNvSpPr/>
              <p:nvPr/>
            </p:nvSpPr>
            <p:spPr>
              <a:xfrm>
                <a:off x="1906475" y="3432100"/>
                <a:ext cx="25" cy="546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21873" fill="none" extrusionOk="0">
                    <a:moveTo>
                      <a:pt x="1" y="0"/>
                    </a:moveTo>
                    <a:lnTo>
                      <a:pt x="1" y="21872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1" name="Google Shape;13921;p36"/>
              <p:cNvSpPr/>
              <p:nvPr/>
            </p:nvSpPr>
            <p:spPr>
              <a:xfrm>
                <a:off x="1928500" y="3426750"/>
                <a:ext cx="25" cy="538775"/>
              </a:xfrm>
              <a:custGeom>
                <a:avLst/>
                <a:gdLst/>
                <a:ahLst/>
                <a:cxnLst/>
                <a:rect l="l" t="t" r="r" b="b"/>
                <a:pathLst>
                  <a:path w="1" h="21551" fill="none" extrusionOk="0">
                    <a:moveTo>
                      <a:pt x="1" y="0"/>
                    </a:moveTo>
                    <a:lnTo>
                      <a:pt x="1" y="21550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2" name="Google Shape;13922;p36"/>
              <p:cNvSpPr/>
              <p:nvPr/>
            </p:nvSpPr>
            <p:spPr>
              <a:xfrm>
                <a:off x="1950225" y="3421375"/>
                <a:ext cx="25" cy="5307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1230" fill="none" extrusionOk="0">
                    <a:moveTo>
                      <a:pt x="1" y="1"/>
                    </a:moveTo>
                    <a:lnTo>
                      <a:pt x="1" y="21230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3" name="Google Shape;13923;p36"/>
              <p:cNvSpPr/>
              <p:nvPr/>
            </p:nvSpPr>
            <p:spPr>
              <a:xfrm>
                <a:off x="1972250" y="3416025"/>
                <a:ext cx="25" cy="5227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908" fill="none" extrusionOk="0">
                    <a:moveTo>
                      <a:pt x="1" y="1"/>
                    </a:moveTo>
                    <a:lnTo>
                      <a:pt x="1" y="20908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4" name="Google Shape;13924;p36"/>
              <p:cNvSpPr/>
              <p:nvPr/>
            </p:nvSpPr>
            <p:spPr>
              <a:xfrm>
                <a:off x="1993975" y="3410675"/>
                <a:ext cx="25" cy="514675"/>
              </a:xfrm>
              <a:custGeom>
                <a:avLst/>
                <a:gdLst/>
                <a:ahLst/>
                <a:cxnLst/>
                <a:rect l="l" t="t" r="r" b="b"/>
                <a:pathLst>
                  <a:path w="1" h="20587" fill="none" extrusionOk="0">
                    <a:moveTo>
                      <a:pt x="1" y="0"/>
                    </a:moveTo>
                    <a:lnTo>
                      <a:pt x="1" y="20586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5" name="Google Shape;13925;p36"/>
              <p:cNvSpPr/>
              <p:nvPr/>
            </p:nvSpPr>
            <p:spPr>
              <a:xfrm>
                <a:off x="2015725" y="3405300"/>
                <a:ext cx="25" cy="5066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266" fill="none" extrusionOk="0">
                    <a:moveTo>
                      <a:pt x="0" y="1"/>
                    </a:moveTo>
                    <a:lnTo>
                      <a:pt x="0" y="20265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6" name="Google Shape;13926;p36"/>
              <p:cNvSpPr/>
              <p:nvPr/>
            </p:nvSpPr>
            <p:spPr>
              <a:xfrm>
                <a:off x="1529050" y="3901200"/>
                <a:ext cx="504550" cy="314650"/>
              </a:xfrm>
              <a:custGeom>
                <a:avLst/>
                <a:gdLst/>
                <a:ahLst/>
                <a:cxnLst/>
                <a:rect l="l" t="t" r="r" b="b"/>
                <a:pathLst>
                  <a:path w="20182" h="12586" fill="none" extrusionOk="0">
                    <a:moveTo>
                      <a:pt x="0" y="12586"/>
                    </a:moveTo>
                    <a:lnTo>
                      <a:pt x="20182" y="1"/>
                    </a:lnTo>
                  </a:path>
                </a:pathLst>
              </a:custGeom>
              <a:noFill/>
              <a:ln w="90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7" name="Google Shape;13927;p36"/>
              <p:cNvSpPr/>
              <p:nvPr/>
            </p:nvSpPr>
            <p:spPr>
              <a:xfrm>
                <a:off x="1530250" y="3143075"/>
                <a:ext cx="503950" cy="79800"/>
              </a:xfrm>
              <a:custGeom>
                <a:avLst/>
                <a:gdLst/>
                <a:ahLst/>
                <a:cxnLst/>
                <a:rect l="l" t="t" r="r" b="b"/>
                <a:pathLst>
                  <a:path w="20158" h="3192" extrusionOk="0">
                    <a:moveTo>
                      <a:pt x="20157" y="1"/>
                    </a:moveTo>
                    <a:lnTo>
                      <a:pt x="0" y="1513"/>
                    </a:lnTo>
                    <a:lnTo>
                      <a:pt x="0" y="1715"/>
                    </a:lnTo>
                    <a:lnTo>
                      <a:pt x="0" y="3191"/>
                    </a:lnTo>
                    <a:lnTo>
                      <a:pt x="20157" y="1215"/>
                    </a:lnTo>
                    <a:lnTo>
                      <a:pt x="2015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8" name="Google Shape;13928;p36"/>
              <p:cNvSpPr/>
              <p:nvPr/>
            </p:nvSpPr>
            <p:spPr>
              <a:xfrm>
                <a:off x="1948450" y="2999900"/>
                <a:ext cx="20850" cy="15302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6121" extrusionOk="0">
                    <a:moveTo>
                      <a:pt x="0" y="1"/>
                    </a:moveTo>
                    <a:lnTo>
                      <a:pt x="0" y="6120"/>
                    </a:lnTo>
                    <a:lnTo>
                      <a:pt x="834" y="6120"/>
                    </a:lnTo>
                    <a:lnTo>
                      <a:pt x="83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9" name="Google Shape;13929;p36"/>
              <p:cNvSpPr/>
              <p:nvPr/>
            </p:nvSpPr>
            <p:spPr>
              <a:xfrm>
                <a:off x="2013925" y="2995150"/>
                <a:ext cx="20275" cy="15272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6109" extrusionOk="0">
                    <a:moveTo>
                      <a:pt x="1" y="0"/>
                    </a:moveTo>
                    <a:lnTo>
                      <a:pt x="1" y="6108"/>
                    </a:lnTo>
                    <a:lnTo>
                      <a:pt x="810" y="6108"/>
                    </a:lnTo>
                    <a:lnTo>
                      <a:pt x="810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0" name="Google Shape;13930;p36"/>
              <p:cNvSpPr/>
              <p:nvPr/>
            </p:nvSpPr>
            <p:spPr>
              <a:xfrm>
                <a:off x="1673125" y="2995150"/>
                <a:ext cx="25325" cy="18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406" extrusionOk="0">
                    <a:moveTo>
                      <a:pt x="0" y="0"/>
                    </a:moveTo>
                    <a:lnTo>
                      <a:pt x="0" y="7406"/>
                    </a:lnTo>
                    <a:lnTo>
                      <a:pt x="1012" y="7406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1" name="Google Shape;13931;p36"/>
              <p:cNvSpPr/>
              <p:nvPr/>
            </p:nvSpPr>
            <p:spPr>
              <a:xfrm>
                <a:off x="1554350" y="2995150"/>
                <a:ext cx="25325" cy="18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7406" extrusionOk="0">
                    <a:moveTo>
                      <a:pt x="0" y="0"/>
                    </a:moveTo>
                    <a:lnTo>
                      <a:pt x="0" y="7406"/>
                    </a:lnTo>
                    <a:lnTo>
                      <a:pt x="1012" y="7406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2" name="Google Shape;13932;p36"/>
              <p:cNvSpPr/>
              <p:nvPr/>
            </p:nvSpPr>
            <p:spPr>
              <a:xfrm>
                <a:off x="1737700" y="3047825"/>
                <a:ext cx="196475" cy="325650"/>
              </a:xfrm>
              <a:custGeom>
                <a:avLst/>
                <a:gdLst/>
                <a:ahLst/>
                <a:cxnLst/>
                <a:rect l="l" t="t" r="r" b="b"/>
                <a:pathLst>
                  <a:path w="7859" h="13026" extrusionOk="0">
                    <a:moveTo>
                      <a:pt x="1" y="48"/>
                    </a:moveTo>
                    <a:cubicBezTo>
                      <a:pt x="1" y="48"/>
                      <a:pt x="1" y="48"/>
                      <a:pt x="1" y="48"/>
                    </a:cubicBezTo>
                    <a:lnTo>
                      <a:pt x="1" y="48"/>
                    </a:lnTo>
                    <a:lnTo>
                      <a:pt x="1" y="48"/>
                    </a:lnTo>
                    <a:close/>
                    <a:moveTo>
                      <a:pt x="7859" y="1"/>
                    </a:moveTo>
                    <a:cubicBezTo>
                      <a:pt x="7859" y="1"/>
                      <a:pt x="3522" y="86"/>
                      <a:pt x="1292" y="86"/>
                    </a:cubicBezTo>
                    <a:cubicBezTo>
                      <a:pt x="521" y="86"/>
                      <a:pt x="1" y="76"/>
                      <a:pt x="1" y="48"/>
                    </a:cubicBezTo>
                    <a:lnTo>
                      <a:pt x="1" y="48"/>
                    </a:lnTo>
                    <a:lnTo>
                      <a:pt x="108" y="13026"/>
                    </a:lnTo>
                    <a:lnTo>
                      <a:pt x="7847" y="12002"/>
                    </a:lnTo>
                    <a:lnTo>
                      <a:pt x="7859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3" name="Google Shape;13933;p36"/>
              <p:cNvSpPr/>
              <p:nvPr/>
            </p:nvSpPr>
            <p:spPr>
              <a:xfrm>
                <a:off x="1745150" y="3061825"/>
                <a:ext cx="183075" cy="303325"/>
              </a:xfrm>
              <a:custGeom>
                <a:avLst/>
                <a:gdLst/>
                <a:ahLst/>
                <a:cxnLst/>
                <a:rect l="l" t="t" r="r" b="b"/>
                <a:pathLst>
                  <a:path w="7323" h="12133" extrusionOk="0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lnTo>
                      <a:pt x="0" y="48"/>
                    </a:lnTo>
                    <a:lnTo>
                      <a:pt x="0" y="48"/>
                    </a:lnTo>
                    <a:close/>
                    <a:moveTo>
                      <a:pt x="7323" y="0"/>
                    </a:moveTo>
                    <a:cubicBezTo>
                      <a:pt x="7322" y="0"/>
                      <a:pt x="3282" y="86"/>
                      <a:pt x="1204" y="86"/>
                    </a:cubicBezTo>
                    <a:cubicBezTo>
                      <a:pt x="485" y="86"/>
                      <a:pt x="1" y="75"/>
                      <a:pt x="0" y="48"/>
                    </a:cubicBezTo>
                    <a:lnTo>
                      <a:pt x="0" y="48"/>
                    </a:lnTo>
                    <a:lnTo>
                      <a:pt x="108" y="12133"/>
                    </a:lnTo>
                    <a:lnTo>
                      <a:pt x="7299" y="11180"/>
                    </a:lnTo>
                    <a:lnTo>
                      <a:pt x="7323" y="0"/>
                    </a:lnTo>
                    <a:close/>
                  </a:path>
                </a:pathLst>
              </a:custGeom>
              <a:solidFill>
                <a:srgbClr val="FFDE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4" name="Google Shape;13934;p36"/>
              <p:cNvSpPr/>
              <p:nvPr/>
            </p:nvSpPr>
            <p:spPr>
              <a:xfrm>
                <a:off x="1745150" y="3061825"/>
                <a:ext cx="183075" cy="303325"/>
              </a:xfrm>
              <a:custGeom>
                <a:avLst/>
                <a:gdLst/>
                <a:ahLst/>
                <a:cxnLst/>
                <a:rect l="l" t="t" r="r" b="b"/>
                <a:pathLst>
                  <a:path w="7323" h="12133" extrusionOk="0">
                    <a:moveTo>
                      <a:pt x="0" y="48"/>
                    </a:moveTo>
                    <a:lnTo>
                      <a:pt x="108" y="12133"/>
                    </a:lnTo>
                    <a:lnTo>
                      <a:pt x="7299" y="11180"/>
                    </a:lnTo>
                    <a:lnTo>
                      <a:pt x="7323" y="0"/>
                    </a:lnTo>
                    <a:cubicBezTo>
                      <a:pt x="7323" y="0"/>
                      <a:pt x="0" y="155"/>
                      <a:pt x="0" y="4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5" name="Google Shape;13935;p36"/>
              <p:cNvSpPr/>
              <p:nvPr/>
            </p:nvSpPr>
            <p:spPr>
              <a:xfrm>
                <a:off x="1740075" y="3306200"/>
                <a:ext cx="193800" cy="67275"/>
              </a:xfrm>
              <a:custGeom>
                <a:avLst/>
                <a:gdLst/>
                <a:ahLst/>
                <a:cxnLst/>
                <a:rect l="l" t="t" r="r" b="b"/>
                <a:pathLst>
                  <a:path w="7752" h="2691" extrusionOk="0">
                    <a:moveTo>
                      <a:pt x="7752" y="0"/>
                    </a:moveTo>
                    <a:lnTo>
                      <a:pt x="1" y="965"/>
                    </a:lnTo>
                    <a:lnTo>
                      <a:pt x="1" y="2691"/>
                    </a:lnTo>
                    <a:lnTo>
                      <a:pt x="7752" y="1667"/>
                    </a:lnTo>
                    <a:lnTo>
                      <a:pt x="775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6" name="Google Shape;13936;p36"/>
              <p:cNvSpPr/>
              <p:nvPr/>
            </p:nvSpPr>
            <p:spPr>
              <a:xfrm>
                <a:off x="1737700" y="3047525"/>
                <a:ext cx="19677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7871" h="1549" extrusionOk="0">
                    <a:moveTo>
                      <a:pt x="7871" y="1"/>
                    </a:moveTo>
                    <a:lnTo>
                      <a:pt x="1" y="60"/>
                    </a:lnTo>
                    <a:lnTo>
                      <a:pt x="1" y="1548"/>
                    </a:lnTo>
                    <a:lnTo>
                      <a:pt x="7871" y="1346"/>
                    </a:lnTo>
                    <a:lnTo>
                      <a:pt x="7871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7" name="Google Shape;13937;p36"/>
              <p:cNvSpPr/>
              <p:nvPr/>
            </p:nvSpPr>
            <p:spPr>
              <a:xfrm>
                <a:off x="1762700" y="3079975"/>
                <a:ext cx="25" cy="264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0574" fill="none" extrusionOk="0">
                    <a:moveTo>
                      <a:pt x="1" y="0"/>
                    </a:moveTo>
                    <a:lnTo>
                      <a:pt x="1" y="10573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8" name="Google Shape;13938;p36"/>
              <p:cNvSpPr/>
              <p:nvPr/>
            </p:nvSpPr>
            <p:spPr>
              <a:xfrm>
                <a:off x="1792775" y="3079975"/>
                <a:ext cx="25" cy="264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0574" fill="none" extrusionOk="0">
                    <a:moveTo>
                      <a:pt x="0" y="0"/>
                    </a:moveTo>
                    <a:lnTo>
                      <a:pt x="0" y="10573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9" name="Google Shape;13939;p36"/>
              <p:cNvSpPr/>
              <p:nvPr/>
            </p:nvSpPr>
            <p:spPr>
              <a:xfrm>
                <a:off x="1822525" y="3079975"/>
                <a:ext cx="25" cy="264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0574" fill="none" extrusionOk="0">
                    <a:moveTo>
                      <a:pt x="1" y="0"/>
                    </a:moveTo>
                    <a:lnTo>
                      <a:pt x="1" y="10573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0" name="Google Shape;13940;p36"/>
              <p:cNvSpPr/>
              <p:nvPr/>
            </p:nvSpPr>
            <p:spPr>
              <a:xfrm>
                <a:off x="1852600" y="3079975"/>
                <a:ext cx="25" cy="264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0574" fill="none" extrusionOk="0">
                    <a:moveTo>
                      <a:pt x="1" y="0"/>
                    </a:moveTo>
                    <a:lnTo>
                      <a:pt x="1" y="10573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1" name="Google Shape;13941;p36"/>
              <p:cNvSpPr/>
              <p:nvPr/>
            </p:nvSpPr>
            <p:spPr>
              <a:xfrm>
                <a:off x="1882675" y="3079975"/>
                <a:ext cx="25" cy="264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0574" fill="none" extrusionOk="0">
                    <a:moveTo>
                      <a:pt x="0" y="0"/>
                    </a:moveTo>
                    <a:lnTo>
                      <a:pt x="0" y="10573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2" name="Google Shape;13942;p36"/>
              <p:cNvSpPr/>
              <p:nvPr/>
            </p:nvSpPr>
            <p:spPr>
              <a:xfrm>
                <a:off x="1912425" y="3079975"/>
                <a:ext cx="25" cy="264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0574" fill="none" extrusionOk="0">
                    <a:moveTo>
                      <a:pt x="1" y="0"/>
                    </a:moveTo>
                    <a:lnTo>
                      <a:pt x="1" y="10573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3" name="Google Shape;13943;p36"/>
              <p:cNvSpPr/>
              <p:nvPr/>
            </p:nvSpPr>
            <p:spPr>
              <a:xfrm>
                <a:off x="1737700" y="3072825"/>
                <a:ext cx="19677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7871" h="537" extrusionOk="0">
                    <a:moveTo>
                      <a:pt x="7871" y="1"/>
                    </a:moveTo>
                    <a:lnTo>
                      <a:pt x="1" y="179"/>
                    </a:lnTo>
                    <a:lnTo>
                      <a:pt x="1" y="536"/>
                    </a:lnTo>
                    <a:lnTo>
                      <a:pt x="7871" y="334"/>
                    </a:lnTo>
                    <a:lnTo>
                      <a:pt x="7871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4" name="Google Shape;13944;p36"/>
              <p:cNvSpPr/>
              <p:nvPr/>
            </p:nvSpPr>
            <p:spPr>
              <a:xfrm>
                <a:off x="1740075" y="3306200"/>
                <a:ext cx="193800" cy="32150"/>
              </a:xfrm>
              <a:custGeom>
                <a:avLst/>
                <a:gdLst/>
                <a:ahLst/>
                <a:cxnLst/>
                <a:rect l="l" t="t" r="r" b="b"/>
                <a:pathLst>
                  <a:path w="7752" h="1286" extrusionOk="0">
                    <a:moveTo>
                      <a:pt x="7752" y="0"/>
                    </a:moveTo>
                    <a:lnTo>
                      <a:pt x="1" y="965"/>
                    </a:lnTo>
                    <a:lnTo>
                      <a:pt x="1" y="1286"/>
                    </a:lnTo>
                    <a:lnTo>
                      <a:pt x="7752" y="369"/>
                    </a:lnTo>
                    <a:lnTo>
                      <a:pt x="7752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5" name="Google Shape;13945;p36"/>
              <p:cNvSpPr/>
              <p:nvPr/>
            </p:nvSpPr>
            <p:spPr>
              <a:xfrm>
                <a:off x="1529050" y="2955250"/>
                <a:ext cx="508725" cy="135175"/>
              </a:xfrm>
              <a:custGeom>
                <a:avLst/>
                <a:gdLst/>
                <a:ahLst/>
                <a:cxnLst/>
                <a:rect l="l" t="t" r="r" b="b"/>
                <a:pathLst>
                  <a:path w="20349" h="5407" extrusionOk="0">
                    <a:moveTo>
                      <a:pt x="20301" y="1"/>
                    </a:moveTo>
                    <a:lnTo>
                      <a:pt x="0" y="632"/>
                    </a:lnTo>
                    <a:lnTo>
                      <a:pt x="0" y="5406"/>
                    </a:lnTo>
                    <a:lnTo>
                      <a:pt x="20348" y="4668"/>
                    </a:lnTo>
                    <a:lnTo>
                      <a:pt x="2030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6" name="Google Shape;13946;p36"/>
              <p:cNvSpPr/>
              <p:nvPr/>
            </p:nvSpPr>
            <p:spPr>
              <a:xfrm>
                <a:off x="1529050" y="2955250"/>
                <a:ext cx="592650" cy="91100"/>
              </a:xfrm>
              <a:custGeom>
                <a:avLst/>
                <a:gdLst/>
                <a:ahLst/>
                <a:cxnLst/>
                <a:rect l="l" t="t" r="r" b="b"/>
                <a:pathLst>
                  <a:path w="23706" h="3644" extrusionOk="0">
                    <a:moveTo>
                      <a:pt x="20301" y="1"/>
                    </a:moveTo>
                    <a:lnTo>
                      <a:pt x="0" y="632"/>
                    </a:lnTo>
                    <a:lnTo>
                      <a:pt x="3025" y="3644"/>
                    </a:lnTo>
                    <a:cubicBezTo>
                      <a:pt x="3025" y="3644"/>
                      <a:pt x="23706" y="3370"/>
                      <a:pt x="23337" y="3073"/>
                    </a:cubicBezTo>
                    <a:cubicBezTo>
                      <a:pt x="22968" y="2775"/>
                      <a:pt x="20301" y="1"/>
                      <a:pt x="20301" y="1"/>
                    </a:cubicBez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7" name="Google Shape;13947;p36"/>
              <p:cNvSpPr/>
              <p:nvPr/>
            </p:nvSpPr>
            <p:spPr>
              <a:xfrm>
                <a:off x="1529050" y="2955250"/>
                <a:ext cx="592650" cy="91100"/>
              </a:xfrm>
              <a:custGeom>
                <a:avLst/>
                <a:gdLst/>
                <a:ahLst/>
                <a:cxnLst/>
                <a:rect l="l" t="t" r="r" b="b"/>
                <a:pathLst>
                  <a:path w="23706" h="3644" extrusionOk="0">
                    <a:moveTo>
                      <a:pt x="0" y="632"/>
                    </a:moveTo>
                    <a:lnTo>
                      <a:pt x="20301" y="1"/>
                    </a:lnTo>
                    <a:cubicBezTo>
                      <a:pt x="20301" y="1"/>
                      <a:pt x="22968" y="2775"/>
                      <a:pt x="23337" y="3073"/>
                    </a:cubicBezTo>
                    <a:cubicBezTo>
                      <a:pt x="23706" y="3370"/>
                      <a:pt x="3025" y="3644"/>
                      <a:pt x="3025" y="364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8" name="Google Shape;13948;p36"/>
              <p:cNvSpPr/>
              <p:nvPr/>
            </p:nvSpPr>
            <p:spPr>
              <a:xfrm>
                <a:off x="1514475" y="2848400"/>
                <a:ext cx="519725" cy="122950"/>
              </a:xfrm>
              <a:custGeom>
                <a:avLst/>
                <a:gdLst/>
                <a:ahLst/>
                <a:cxnLst/>
                <a:rect l="l" t="t" r="r" b="b"/>
                <a:pathLst>
                  <a:path w="20789" h="4918" extrusionOk="0">
                    <a:moveTo>
                      <a:pt x="143" y="0"/>
                    </a:moveTo>
                    <a:lnTo>
                      <a:pt x="0" y="4918"/>
                    </a:lnTo>
                    <a:lnTo>
                      <a:pt x="238" y="4906"/>
                    </a:lnTo>
                    <a:lnTo>
                      <a:pt x="583" y="4894"/>
                    </a:lnTo>
                    <a:lnTo>
                      <a:pt x="20788" y="4275"/>
                    </a:lnTo>
                    <a:lnTo>
                      <a:pt x="20788" y="500"/>
                    </a:lnTo>
                    <a:lnTo>
                      <a:pt x="583" y="12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9" name="Google Shape;13949;p36"/>
              <p:cNvSpPr/>
              <p:nvPr/>
            </p:nvSpPr>
            <p:spPr>
              <a:xfrm>
                <a:off x="1520425" y="2924300"/>
                <a:ext cx="513775" cy="46750"/>
              </a:xfrm>
              <a:custGeom>
                <a:avLst/>
                <a:gdLst/>
                <a:ahLst/>
                <a:cxnLst/>
                <a:rect l="l" t="t" r="r" b="b"/>
                <a:pathLst>
                  <a:path w="20551" h="1870" extrusionOk="0">
                    <a:moveTo>
                      <a:pt x="20550" y="0"/>
                    </a:moveTo>
                    <a:lnTo>
                      <a:pt x="107" y="143"/>
                    </a:lnTo>
                    <a:lnTo>
                      <a:pt x="0" y="1870"/>
                    </a:lnTo>
                    <a:lnTo>
                      <a:pt x="345" y="1858"/>
                    </a:lnTo>
                    <a:lnTo>
                      <a:pt x="20550" y="1239"/>
                    </a:lnTo>
                    <a:lnTo>
                      <a:pt x="20550" y="0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0" name="Google Shape;13950;p36"/>
              <p:cNvSpPr/>
              <p:nvPr/>
            </p:nvSpPr>
            <p:spPr>
              <a:xfrm>
                <a:off x="1529050" y="1951550"/>
                <a:ext cx="506325" cy="273275"/>
              </a:xfrm>
              <a:custGeom>
                <a:avLst/>
                <a:gdLst/>
                <a:ahLst/>
                <a:cxnLst/>
                <a:rect l="l" t="t" r="r" b="b"/>
                <a:pathLst>
                  <a:path w="20253" h="10931" extrusionOk="0">
                    <a:moveTo>
                      <a:pt x="0" y="1"/>
                    </a:moveTo>
                    <a:lnTo>
                      <a:pt x="0" y="6311"/>
                    </a:lnTo>
                    <a:lnTo>
                      <a:pt x="20253" y="10931"/>
                    </a:lnTo>
                    <a:lnTo>
                      <a:pt x="20253" y="615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1" name="Google Shape;13951;p36"/>
              <p:cNvSpPr/>
              <p:nvPr/>
            </p:nvSpPr>
            <p:spPr>
              <a:xfrm>
                <a:off x="1620725" y="2712675"/>
                <a:ext cx="358400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4336" h="1977" extrusionOk="0">
                    <a:moveTo>
                      <a:pt x="14336" y="1119"/>
                    </a:moveTo>
                    <a:lnTo>
                      <a:pt x="14336" y="1977"/>
                    </a:lnTo>
                    <a:lnTo>
                      <a:pt x="1" y="1131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D4D2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2" name="Google Shape;13952;p36"/>
              <p:cNvSpPr/>
              <p:nvPr/>
            </p:nvSpPr>
            <p:spPr>
              <a:xfrm>
                <a:off x="1622800" y="2281650"/>
                <a:ext cx="359300" cy="459025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8361" extrusionOk="0">
                    <a:moveTo>
                      <a:pt x="1" y="1"/>
                    </a:moveTo>
                    <a:lnTo>
                      <a:pt x="1" y="17241"/>
                    </a:lnTo>
                    <a:lnTo>
                      <a:pt x="14253" y="18360"/>
                    </a:lnTo>
                    <a:lnTo>
                      <a:pt x="14372" y="25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3" name="Google Shape;13953;p36"/>
              <p:cNvSpPr/>
              <p:nvPr/>
            </p:nvSpPr>
            <p:spPr>
              <a:xfrm>
                <a:off x="1635025" y="2296550"/>
                <a:ext cx="336650" cy="429825"/>
              </a:xfrm>
              <a:custGeom>
                <a:avLst/>
                <a:gdLst/>
                <a:ahLst/>
                <a:cxnLst/>
                <a:rect l="l" t="t" r="r" b="b"/>
                <a:pathLst>
                  <a:path w="13466" h="17193" extrusionOk="0">
                    <a:moveTo>
                      <a:pt x="0" y="0"/>
                    </a:moveTo>
                    <a:lnTo>
                      <a:pt x="0" y="16145"/>
                    </a:lnTo>
                    <a:lnTo>
                      <a:pt x="13347" y="17193"/>
                    </a:lnTo>
                    <a:lnTo>
                      <a:pt x="13466" y="23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4" name="Google Shape;13954;p36"/>
              <p:cNvSpPr/>
              <p:nvPr/>
            </p:nvSpPr>
            <p:spPr>
              <a:xfrm>
                <a:off x="1635025" y="2296550"/>
                <a:ext cx="336650" cy="429825"/>
              </a:xfrm>
              <a:custGeom>
                <a:avLst/>
                <a:gdLst/>
                <a:ahLst/>
                <a:cxnLst/>
                <a:rect l="l" t="t" r="r" b="b"/>
                <a:pathLst>
                  <a:path w="13466" h="17193" extrusionOk="0">
                    <a:moveTo>
                      <a:pt x="0" y="0"/>
                    </a:moveTo>
                    <a:lnTo>
                      <a:pt x="0" y="16145"/>
                    </a:lnTo>
                    <a:lnTo>
                      <a:pt x="13347" y="17193"/>
                    </a:lnTo>
                    <a:lnTo>
                      <a:pt x="13466" y="238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5" name="Google Shape;13955;p36"/>
              <p:cNvSpPr/>
              <p:nvPr/>
            </p:nvSpPr>
            <p:spPr>
              <a:xfrm>
                <a:off x="1622800" y="2281650"/>
                <a:ext cx="358700" cy="107200"/>
              </a:xfrm>
              <a:custGeom>
                <a:avLst/>
                <a:gdLst/>
                <a:ahLst/>
                <a:cxnLst/>
                <a:rect l="l" t="t" r="r" b="b"/>
                <a:pathLst>
                  <a:path w="14348" h="4288" extrusionOk="0">
                    <a:moveTo>
                      <a:pt x="1" y="1"/>
                    </a:moveTo>
                    <a:lnTo>
                      <a:pt x="1" y="1882"/>
                    </a:lnTo>
                    <a:lnTo>
                      <a:pt x="14348" y="4287"/>
                    </a:lnTo>
                    <a:lnTo>
                      <a:pt x="14348" y="25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6" name="Google Shape;13956;p36"/>
              <p:cNvSpPr/>
              <p:nvPr/>
            </p:nvSpPr>
            <p:spPr>
              <a:xfrm>
                <a:off x="1622800" y="2665925"/>
                <a:ext cx="356325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4253" h="2990" extrusionOk="0">
                    <a:moveTo>
                      <a:pt x="1" y="1"/>
                    </a:moveTo>
                    <a:lnTo>
                      <a:pt x="1" y="1870"/>
                    </a:lnTo>
                    <a:lnTo>
                      <a:pt x="14253" y="2989"/>
                    </a:lnTo>
                    <a:lnTo>
                      <a:pt x="14253" y="10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7" name="Google Shape;13957;p36"/>
              <p:cNvSpPr/>
              <p:nvPr/>
            </p:nvSpPr>
            <p:spPr>
              <a:xfrm>
                <a:off x="1820150" y="2326300"/>
                <a:ext cx="25" cy="3789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5158" fill="none" extrusionOk="0">
                    <a:moveTo>
                      <a:pt x="1" y="1"/>
                    </a:moveTo>
                    <a:lnTo>
                      <a:pt x="1" y="15157"/>
                    </a:lnTo>
                  </a:path>
                </a:pathLst>
              </a:custGeom>
              <a:noFill/>
              <a:ln w="11300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8" name="Google Shape;13958;p36"/>
              <p:cNvSpPr/>
              <p:nvPr/>
            </p:nvSpPr>
            <p:spPr>
              <a:xfrm>
                <a:off x="1808850" y="2359650"/>
                <a:ext cx="6575" cy="32000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2800" extrusionOk="0">
                    <a:moveTo>
                      <a:pt x="0" y="0"/>
                    </a:moveTo>
                    <a:lnTo>
                      <a:pt x="0" y="12800"/>
                    </a:lnTo>
                    <a:lnTo>
                      <a:pt x="262" y="12800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9" name="Google Shape;13959;p36"/>
              <p:cNvSpPr/>
              <p:nvPr/>
            </p:nvSpPr>
            <p:spPr>
              <a:xfrm>
                <a:off x="1649300" y="2327500"/>
                <a:ext cx="3300" cy="3572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4288" fill="none" extrusionOk="0">
                    <a:moveTo>
                      <a:pt x="1" y="0"/>
                    </a:moveTo>
                    <a:lnTo>
                      <a:pt x="132" y="14288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0" name="Google Shape;13960;p36"/>
              <p:cNvSpPr/>
              <p:nvPr/>
            </p:nvSpPr>
            <p:spPr>
              <a:xfrm>
                <a:off x="1673400" y="2330475"/>
                <a:ext cx="2725" cy="35662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4265" fill="none" extrusionOk="0">
                    <a:moveTo>
                      <a:pt x="1" y="1"/>
                    </a:moveTo>
                    <a:lnTo>
                      <a:pt x="108" y="14264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1" name="Google Shape;13961;p36"/>
              <p:cNvSpPr/>
              <p:nvPr/>
            </p:nvSpPr>
            <p:spPr>
              <a:xfrm>
                <a:off x="1697225" y="2333450"/>
                <a:ext cx="2400" cy="356325"/>
              </a:xfrm>
              <a:custGeom>
                <a:avLst/>
                <a:gdLst/>
                <a:ahLst/>
                <a:cxnLst/>
                <a:rect l="l" t="t" r="r" b="b"/>
                <a:pathLst>
                  <a:path w="96" h="14253" fill="none" extrusionOk="0">
                    <a:moveTo>
                      <a:pt x="0" y="1"/>
                    </a:moveTo>
                    <a:lnTo>
                      <a:pt x="96" y="14252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2" name="Google Shape;13962;p36"/>
              <p:cNvSpPr/>
              <p:nvPr/>
            </p:nvSpPr>
            <p:spPr>
              <a:xfrm>
                <a:off x="1721325" y="2336425"/>
                <a:ext cx="2125" cy="3557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14229" fill="none" extrusionOk="0">
                    <a:moveTo>
                      <a:pt x="1" y="1"/>
                    </a:moveTo>
                    <a:lnTo>
                      <a:pt x="84" y="14229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3" name="Google Shape;13963;p36"/>
              <p:cNvSpPr/>
              <p:nvPr/>
            </p:nvSpPr>
            <p:spPr>
              <a:xfrm>
                <a:off x="1745150" y="2339700"/>
                <a:ext cx="18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205" fill="none" extrusionOk="0">
                    <a:moveTo>
                      <a:pt x="0" y="1"/>
                    </a:moveTo>
                    <a:lnTo>
                      <a:pt x="72" y="14205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4" name="Google Shape;13964;p36"/>
              <p:cNvSpPr/>
              <p:nvPr/>
            </p:nvSpPr>
            <p:spPr>
              <a:xfrm>
                <a:off x="1769250" y="2342675"/>
                <a:ext cx="1225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49" h="14181" fill="none" extrusionOk="0">
                    <a:moveTo>
                      <a:pt x="1" y="1"/>
                    </a:moveTo>
                    <a:lnTo>
                      <a:pt x="48" y="14181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5" name="Google Shape;13965;p36"/>
              <p:cNvSpPr/>
              <p:nvPr/>
            </p:nvSpPr>
            <p:spPr>
              <a:xfrm>
                <a:off x="1793075" y="2345650"/>
                <a:ext cx="900" cy="3539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4158" fill="none" extrusionOk="0">
                    <a:moveTo>
                      <a:pt x="0" y="1"/>
                    </a:moveTo>
                    <a:lnTo>
                      <a:pt x="36" y="14157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6" name="Google Shape;13966;p36"/>
              <p:cNvSpPr/>
              <p:nvPr/>
            </p:nvSpPr>
            <p:spPr>
              <a:xfrm>
                <a:off x="1817175" y="2348625"/>
                <a:ext cx="625" cy="3536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4146" fill="none" extrusionOk="0">
                    <a:moveTo>
                      <a:pt x="1" y="1"/>
                    </a:moveTo>
                    <a:lnTo>
                      <a:pt x="24" y="14145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7" name="Google Shape;13967;p36"/>
              <p:cNvSpPr/>
              <p:nvPr/>
            </p:nvSpPr>
            <p:spPr>
              <a:xfrm>
                <a:off x="1841300" y="2351600"/>
                <a:ext cx="25" cy="353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4122" fill="none" extrusionOk="0">
                    <a:moveTo>
                      <a:pt x="0" y="1"/>
                    </a:moveTo>
                    <a:lnTo>
                      <a:pt x="0" y="14122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8" name="Google Shape;13968;p36"/>
              <p:cNvSpPr/>
              <p:nvPr/>
            </p:nvSpPr>
            <p:spPr>
              <a:xfrm>
                <a:off x="1864800" y="2354875"/>
                <a:ext cx="32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098" fill="none" extrusionOk="0">
                    <a:moveTo>
                      <a:pt x="13" y="1"/>
                    </a:moveTo>
                    <a:lnTo>
                      <a:pt x="1" y="14098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9" name="Google Shape;13969;p36"/>
              <p:cNvSpPr/>
              <p:nvPr/>
            </p:nvSpPr>
            <p:spPr>
              <a:xfrm>
                <a:off x="1888625" y="2357850"/>
                <a:ext cx="600" cy="35187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4075" fill="none" extrusionOk="0">
                    <a:moveTo>
                      <a:pt x="24" y="1"/>
                    </a:moveTo>
                    <a:lnTo>
                      <a:pt x="0" y="14074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0" name="Google Shape;13970;p36"/>
              <p:cNvSpPr/>
              <p:nvPr/>
            </p:nvSpPr>
            <p:spPr>
              <a:xfrm>
                <a:off x="1912125" y="2360825"/>
                <a:ext cx="925" cy="3512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14051" fill="none" extrusionOk="0">
                    <a:moveTo>
                      <a:pt x="36" y="1"/>
                    </a:moveTo>
                    <a:lnTo>
                      <a:pt x="1" y="14050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1" name="Google Shape;13971;p36"/>
              <p:cNvSpPr/>
              <p:nvPr/>
            </p:nvSpPr>
            <p:spPr>
              <a:xfrm>
                <a:off x="1935650" y="2363825"/>
                <a:ext cx="1500" cy="350950"/>
              </a:xfrm>
              <a:custGeom>
                <a:avLst/>
                <a:gdLst/>
                <a:ahLst/>
                <a:cxnLst/>
                <a:rect l="l" t="t" r="r" b="b"/>
                <a:pathLst>
                  <a:path w="60" h="14038" fill="none" extrusionOk="0">
                    <a:moveTo>
                      <a:pt x="60" y="0"/>
                    </a:moveTo>
                    <a:lnTo>
                      <a:pt x="0" y="14037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2" name="Google Shape;13972;p36"/>
              <p:cNvSpPr/>
              <p:nvPr/>
            </p:nvSpPr>
            <p:spPr>
              <a:xfrm>
                <a:off x="1959150" y="2366800"/>
                <a:ext cx="2125" cy="350350"/>
              </a:xfrm>
              <a:custGeom>
                <a:avLst/>
                <a:gdLst/>
                <a:ahLst/>
                <a:cxnLst/>
                <a:rect l="l" t="t" r="r" b="b"/>
                <a:pathLst>
                  <a:path w="85" h="14014" fill="none" extrusionOk="0">
                    <a:moveTo>
                      <a:pt x="84" y="0"/>
                    </a:moveTo>
                    <a:lnTo>
                      <a:pt x="1" y="14014"/>
                    </a:lnTo>
                  </a:path>
                </a:pathLst>
              </a:custGeom>
              <a:solidFill>
                <a:schemeClr val="accent5"/>
              </a:solidFill>
              <a:ln w="38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3" name="Google Shape;13973;p36"/>
              <p:cNvSpPr/>
              <p:nvPr/>
            </p:nvSpPr>
            <p:spPr>
              <a:xfrm>
                <a:off x="208950" y="1542575"/>
                <a:ext cx="1323100" cy="430450"/>
              </a:xfrm>
              <a:custGeom>
                <a:avLst/>
                <a:gdLst/>
                <a:ahLst/>
                <a:cxnLst/>
                <a:rect l="l" t="t" r="r" b="b"/>
                <a:pathLst>
                  <a:path w="52924" h="17218" extrusionOk="0">
                    <a:moveTo>
                      <a:pt x="20562" y="1"/>
                    </a:moveTo>
                    <a:lnTo>
                      <a:pt x="0" y="16027"/>
                    </a:lnTo>
                    <a:lnTo>
                      <a:pt x="155" y="16288"/>
                    </a:lnTo>
                    <a:lnTo>
                      <a:pt x="20586" y="346"/>
                    </a:lnTo>
                    <a:lnTo>
                      <a:pt x="52793" y="17217"/>
                    </a:lnTo>
                    <a:lnTo>
                      <a:pt x="52923" y="16967"/>
                    </a:lnTo>
                    <a:lnTo>
                      <a:pt x="20562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4" name="Google Shape;13974;p36"/>
              <p:cNvSpPr/>
              <p:nvPr/>
            </p:nvSpPr>
            <p:spPr>
              <a:xfrm>
                <a:off x="148525" y="1464000"/>
                <a:ext cx="1433225" cy="530750"/>
              </a:xfrm>
              <a:custGeom>
                <a:avLst/>
                <a:gdLst/>
                <a:ahLst/>
                <a:cxnLst/>
                <a:rect l="l" t="t" r="r" b="b"/>
                <a:pathLst>
                  <a:path w="57329" h="21230" extrusionOk="0">
                    <a:moveTo>
                      <a:pt x="22991" y="1"/>
                    </a:moveTo>
                    <a:lnTo>
                      <a:pt x="0" y="18300"/>
                    </a:lnTo>
                    <a:lnTo>
                      <a:pt x="2917" y="18765"/>
                    </a:lnTo>
                    <a:lnTo>
                      <a:pt x="22944" y="3132"/>
                    </a:lnTo>
                    <a:lnTo>
                      <a:pt x="57329" y="21229"/>
                    </a:lnTo>
                    <a:lnTo>
                      <a:pt x="57329" y="18003"/>
                    </a:lnTo>
                    <a:lnTo>
                      <a:pt x="229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5" name="Google Shape;13975;p36"/>
              <p:cNvSpPr/>
              <p:nvPr/>
            </p:nvSpPr>
            <p:spPr>
              <a:xfrm>
                <a:off x="1581725" y="1914350"/>
                <a:ext cx="536700" cy="225950"/>
              </a:xfrm>
              <a:custGeom>
                <a:avLst/>
                <a:gdLst/>
                <a:ahLst/>
                <a:cxnLst/>
                <a:rect l="l" t="t" r="r" b="b"/>
                <a:pathLst>
                  <a:path w="21468" h="9038" extrusionOk="0">
                    <a:moveTo>
                      <a:pt x="1" y="1"/>
                    </a:moveTo>
                    <a:lnTo>
                      <a:pt x="1" y="3227"/>
                    </a:lnTo>
                    <a:lnTo>
                      <a:pt x="21325" y="9037"/>
                    </a:lnTo>
                    <a:lnTo>
                      <a:pt x="21468" y="649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6" name="Google Shape;13976;p36"/>
              <p:cNvSpPr/>
              <p:nvPr/>
            </p:nvSpPr>
            <p:spPr>
              <a:xfrm>
                <a:off x="723300" y="1464300"/>
                <a:ext cx="1396625" cy="613200"/>
              </a:xfrm>
              <a:custGeom>
                <a:avLst/>
                <a:gdLst/>
                <a:ahLst/>
                <a:cxnLst/>
                <a:rect l="l" t="t" r="r" b="b"/>
                <a:pathLst>
                  <a:path w="55865" h="24528" extrusionOk="0">
                    <a:moveTo>
                      <a:pt x="0" y="0"/>
                    </a:moveTo>
                    <a:lnTo>
                      <a:pt x="34338" y="17991"/>
                    </a:lnTo>
                    <a:lnTo>
                      <a:pt x="55864" y="24527"/>
                    </a:lnTo>
                    <a:lnTo>
                      <a:pt x="55864" y="245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7" name="Google Shape;13977;p36"/>
              <p:cNvSpPr/>
              <p:nvPr/>
            </p:nvSpPr>
            <p:spPr>
              <a:xfrm>
                <a:off x="723300" y="1464300"/>
                <a:ext cx="1395425" cy="612600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24504" extrusionOk="0">
                    <a:moveTo>
                      <a:pt x="0" y="0"/>
                    </a:moveTo>
                    <a:lnTo>
                      <a:pt x="34338" y="17991"/>
                    </a:lnTo>
                    <a:lnTo>
                      <a:pt x="55817" y="2450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8" name="Google Shape;13978;p36"/>
              <p:cNvSpPr/>
              <p:nvPr/>
            </p:nvSpPr>
            <p:spPr>
              <a:xfrm>
                <a:off x="1582325" y="1905525"/>
                <a:ext cx="536700" cy="235375"/>
              </a:xfrm>
              <a:custGeom>
                <a:avLst/>
                <a:gdLst/>
                <a:ahLst/>
                <a:cxnLst/>
                <a:rect l="l" t="t" r="r" b="b"/>
                <a:pathLst>
                  <a:path w="21468" h="9415" extrusionOk="0">
                    <a:moveTo>
                      <a:pt x="2432" y="0"/>
                    </a:moveTo>
                    <a:cubicBezTo>
                      <a:pt x="1146" y="0"/>
                      <a:pt x="1" y="377"/>
                      <a:pt x="1" y="377"/>
                    </a:cubicBezTo>
                    <a:lnTo>
                      <a:pt x="1" y="3616"/>
                    </a:lnTo>
                    <a:lnTo>
                      <a:pt x="21325" y="9414"/>
                    </a:lnTo>
                    <a:lnTo>
                      <a:pt x="21468" y="6890"/>
                    </a:lnTo>
                    <a:lnTo>
                      <a:pt x="19908" y="6450"/>
                    </a:lnTo>
                    <a:cubicBezTo>
                      <a:pt x="19908" y="6450"/>
                      <a:pt x="19694" y="5426"/>
                      <a:pt x="18146" y="5045"/>
                    </a:cubicBezTo>
                    <a:cubicBezTo>
                      <a:pt x="17705" y="4934"/>
                      <a:pt x="17340" y="4893"/>
                      <a:pt x="17043" y="4893"/>
                    </a:cubicBezTo>
                    <a:cubicBezTo>
                      <a:pt x="16257" y="4893"/>
                      <a:pt x="15943" y="5176"/>
                      <a:pt x="15943" y="5176"/>
                    </a:cubicBezTo>
                    <a:lnTo>
                      <a:pt x="13490" y="4485"/>
                    </a:lnTo>
                    <a:cubicBezTo>
                      <a:pt x="13490" y="4485"/>
                      <a:pt x="13348" y="3235"/>
                      <a:pt x="11526" y="2771"/>
                    </a:cubicBezTo>
                    <a:cubicBezTo>
                      <a:pt x="11141" y="2673"/>
                      <a:pt x="10789" y="2635"/>
                      <a:pt x="10477" y="2635"/>
                    </a:cubicBezTo>
                    <a:cubicBezTo>
                      <a:pt x="9417" y="2635"/>
                      <a:pt x="8799" y="3068"/>
                      <a:pt x="8799" y="3068"/>
                    </a:cubicBezTo>
                    <a:lnTo>
                      <a:pt x="6013" y="2235"/>
                    </a:lnTo>
                    <a:cubicBezTo>
                      <a:pt x="6013" y="2235"/>
                      <a:pt x="5287" y="520"/>
                      <a:pt x="3620" y="127"/>
                    </a:cubicBezTo>
                    <a:cubicBezTo>
                      <a:pt x="3230" y="35"/>
                      <a:pt x="2824" y="0"/>
                      <a:pt x="2432" y="0"/>
                    </a:cubicBez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9" name="Google Shape;13979;p36"/>
              <p:cNvSpPr/>
              <p:nvPr/>
            </p:nvSpPr>
            <p:spPr>
              <a:xfrm>
                <a:off x="1582025" y="1914650"/>
                <a:ext cx="536100" cy="225350"/>
              </a:xfrm>
              <a:custGeom>
                <a:avLst/>
                <a:gdLst/>
                <a:ahLst/>
                <a:cxnLst/>
                <a:rect l="l" t="t" r="r" b="b"/>
                <a:pathLst>
                  <a:path w="21444" h="9014" extrusionOk="0">
                    <a:moveTo>
                      <a:pt x="25" y="1"/>
                    </a:moveTo>
                    <a:lnTo>
                      <a:pt x="1" y="3215"/>
                    </a:lnTo>
                    <a:lnTo>
                      <a:pt x="21313" y="9014"/>
                    </a:lnTo>
                    <a:lnTo>
                      <a:pt x="21444" y="6478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0" name="Google Shape;13980;p36"/>
              <p:cNvSpPr/>
              <p:nvPr/>
            </p:nvSpPr>
            <p:spPr>
              <a:xfrm>
                <a:off x="2019875" y="3200225"/>
                <a:ext cx="68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752" h="1" fill="none" extrusionOk="0">
                    <a:moveTo>
                      <a:pt x="1" y="1"/>
                    </a:moveTo>
                    <a:lnTo>
                      <a:pt x="2751" y="1"/>
                    </a:lnTo>
                  </a:path>
                </a:pathLst>
              </a:custGeom>
              <a:solidFill>
                <a:schemeClr val="lt1"/>
              </a:solidFill>
              <a:ln w="2075" cap="rnd" cmpd="sng">
                <a:solidFill>
                  <a:srgbClr val="FFF3EB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1" name="Google Shape;13981;p36"/>
              <p:cNvSpPr/>
              <p:nvPr/>
            </p:nvSpPr>
            <p:spPr>
              <a:xfrm>
                <a:off x="2019875" y="3239225"/>
                <a:ext cx="68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752" h="1" fill="none" extrusionOk="0">
                    <a:moveTo>
                      <a:pt x="1" y="0"/>
                    </a:moveTo>
                    <a:lnTo>
                      <a:pt x="2751" y="0"/>
                    </a:lnTo>
                  </a:path>
                </a:pathLst>
              </a:custGeom>
              <a:solidFill>
                <a:schemeClr val="lt1"/>
              </a:solidFill>
              <a:ln w="2075" cap="rnd" cmpd="sng">
                <a:solidFill>
                  <a:srgbClr val="FFF3EB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2" name="Google Shape;13982;p36"/>
              <p:cNvSpPr/>
              <p:nvPr/>
            </p:nvSpPr>
            <p:spPr>
              <a:xfrm>
                <a:off x="2057100" y="3157650"/>
                <a:ext cx="103900" cy="14290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5716" extrusionOk="0">
                    <a:moveTo>
                      <a:pt x="0" y="1"/>
                    </a:moveTo>
                    <a:lnTo>
                      <a:pt x="0" y="5716"/>
                    </a:lnTo>
                    <a:lnTo>
                      <a:pt x="4155" y="5716"/>
                    </a:lnTo>
                    <a:lnTo>
                      <a:pt x="415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3" name="Google Shape;13983;p36"/>
              <p:cNvSpPr/>
              <p:nvPr/>
            </p:nvSpPr>
            <p:spPr>
              <a:xfrm>
                <a:off x="2077325" y="3178200"/>
                <a:ext cx="59275" cy="396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1584" extrusionOk="0">
                    <a:moveTo>
                      <a:pt x="894" y="1084"/>
                    </a:moveTo>
                    <a:lnTo>
                      <a:pt x="894" y="1084"/>
                    </a:lnTo>
                    <a:cubicBezTo>
                      <a:pt x="775" y="1203"/>
                      <a:pt x="644" y="1298"/>
                      <a:pt x="501" y="1358"/>
                    </a:cubicBezTo>
                    <a:cubicBezTo>
                      <a:pt x="465" y="1370"/>
                      <a:pt x="432" y="1373"/>
                      <a:pt x="407" y="1373"/>
                    </a:cubicBezTo>
                    <a:cubicBezTo>
                      <a:pt x="382" y="1373"/>
                      <a:pt x="364" y="1370"/>
                      <a:pt x="358" y="1370"/>
                    </a:cubicBezTo>
                    <a:cubicBezTo>
                      <a:pt x="358" y="1358"/>
                      <a:pt x="370" y="1322"/>
                      <a:pt x="429" y="1286"/>
                    </a:cubicBezTo>
                    <a:cubicBezTo>
                      <a:pt x="572" y="1191"/>
                      <a:pt x="727" y="1132"/>
                      <a:pt x="894" y="1084"/>
                    </a:cubicBezTo>
                    <a:close/>
                    <a:moveTo>
                      <a:pt x="108" y="0"/>
                    </a:moveTo>
                    <a:cubicBezTo>
                      <a:pt x="48" y="0"/>
                      <a:pt x="1" y="48"/>
                      <a:pt x="1" y="108"/>
                    </a:cubicBezTo>
                    <a:cubicBezTo>
                      <a:pt x="1" y="167"/>
                      <a:pt x="48" y="215"/>
                      <a:pt x="108" y="215"/>
                    </a:cubicBezTo>
                    <a:lnTo>
                      <a:pt x="1310" y="215"/>
                    </a:lnTo>
                    <a:cubicBezTo>
                      <a:pt x="1263" y="453"/>
                      <a:pt x="1179" y="655"/>
                      <a:pt x="1084" y="834"/>
                    </a:cubicBezTo>
                    <a:cubicBezTo>
                      <a:pt x="810" y="870"/>
                      <a:pt x="548" y="965"/>
                      <a:pt x="322" y="1108"/>
                    </a:cubicBezTo>
                    <a:cubicBezTo>
                      <a:pt x="144" y="1227"/>
                      <a:pt x="144" y="1346"/>
                      <a:pt x="156" y="1405"/>
                    </a:cubicBezTo>
                    <a:cubicBezTo>
                      <a:pt x="167" y="1477"/>
                      <a:pt x="203" y="1524"/>
                      <a:pt x="263" y="1548"/>
                    </a:cubicBezTo>
                    <a:cubicBezTo>
                      <a:pt x="310" y="1572"/>
                      <a:pt x="358" y="1584"/>
                      <a:pt x="406" y="1584"/>
                    </a:cubicBezTo>
                    <a:cubicBezTo>
                      <a:pt x="465" y="1584"/>
                      <a:pt x="525" y="1572"/>
                      <a:pt x="572" y="1548"/>
                    </a:cubicBezTo>
                    <a:cubicBezTo>
                      <a:pt x="822" y="1453"/>
                      <a:pt x="1048" y="1274"/>
                      <a:pt x="1215" y="1024"/>
                    </a:cubicBezTo>
                    <a:cubicBezTo>
                      <a:pt x="1247" y="1021"/>
                      <a:pt x="1279" y="1019"/>
                      <a:pt x="1312" y="1019"/>
                    </a:cubicBezTo>
                    <a:cubicBezTo>
                      <a:pt x="1392" y="1019"/>
                      <a:pt x="1476" y="1028"/>
                      <a:pt x="1560" y="1036"/>
                    </a:cubicBezTo>
                    <a:lnTo>
                      <a:pt x="1477" y="1322"/>
                    </a:lnTo>
                    <a:cubicBezTo>
                      <a:pt x="1465" y="1370"/>
                      <a:pt x="1501" y="1429"/>
                      <a:pt x="1560" y="1441"/>
                    </a:cubicBezTo>
                    <a:cubicBezTo>
                      <a:pt x="1560" y="1453"/>
                      <a:pt x="1572" y="1453"/>
                      <a:pt x="1584" y="1453"/>
                    </a:cubicBezTo>
                    <a:cubicBezTo>
                      <a:pt x="1632" y="1453"/>
                      <a:pt x="1668" y="1417"/>
                      <a:pt x="1680" y="1370"/>
                    </a:cubicBezTo>
                    <a:lnTo>
                      <a:pt x="1763" y="1060"/>
                    </a:lnTo>
                    <a:cubicBezTo>
                      <a:pt x="1918" y="1096"/>
                      <a:pt x="2061" y="1155"/>
                      <a:pt x="2191" y="1227"/>
                    </a:cubicBezTo>
                    <a:cubicBezTo>
                      <a:pt x="2207" y="1233"/>
                      <a:pt x="2223" y="1236"/>
                      <a:pt x="2239" y="1236"/>
                    </a:cubicBezTo>
                    <a:cubicBezTo>
                      <a:pt x="2280" y="1236"/>
                      <a:pt x="2317" y="1214"/>
                      <a:pt x="2334" y="1179"/>
                    </a:cubicBezTo>
                    <a:cubicBezTo>
                      <a:pt x="2370" y="1132"/>
                      <a:pt x="2346" y="1060"/>
                      <a:pt x="2299" y="1036"/>
                    </a:cubicBezTo>
                    <a:cubicBezTo>
                      <a:pt x="2144" y="953"/>
                      <a:pt x="1989" y="893"/>
                      <a:pt x="1822" y="858"/>
                    </a:cubicBezTo>
                    <a:lnTo>
                      <a:pt x="1906" y="548"/>
                    </a:lnTo>
                    <a:cubicBezTo>
                      <a:pt x="1918" y="501"/>
                      <a:pt x="1882" y="441"/>
                      <a:pt x="1822" y="429"/>
                    </a:cubicBezTo>
                    <a:cubicBezTo>
                      <a:pt x="1812" y="424"/>
                      <a:pt x="1801" y="422"/>
                      <a:pt x="1791" y="422"/>
                    </a:cubicBezTo>
                    <a:cubicBezTo>
                      <a:pt x="1751" y="422"/>
                      <a:pt x="1713" y="454"/>
                      <a:pt x="1703" y="501"/>
                    </a:cubicBezTo>
                    <a:lnTo>
                      <a:pt x="1608" y="822"/>
                    </a:lnTo>
                    <a:cubicBezTo>
                      <a:pt x="1525" y="810"/>
                      <a:pt x="1429" y="810"/>
                      <a:pt x="1334" y="810"/>
                    </a:cubicBezTo>
                    <a:cubicBezTo>
                      <a:pt x="1429" y="608"/>
                      <a:pt x="1501" y="381"/>
                      <a:pt x="1537" y="120"/>
                    </a:cubicBezTo>
                    <a:cubicBezTo>
                      <a:pt x="1537" y="96"/>
                      <a:pt x="1525" y="60"/>
                      <a:pt x="1513" y="36"/>
                    </a:cubicBezTo>
                    <a:cubicBezTo>
                      <a:pt x="1489" y="12"/>
                      <a:pt x="1465" y="0"/>
                      <a:pt x="14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4" name="Google Shape;13984;p36"/>
              <p:cNvSpPr/>
              <p:nvPr/>
            </p:nvSpPr>
            <p:spPr>
              <a:xfrm>
                <a:off x="2077025" y="3235950"/>
                <a:ext cx="54500" cy="40500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20" extrusionOk="0">
                    <a:moveTo>
                      <a:pt x="1537" y="0"/>
                    </a:moveTo>
                    <a:cubicBezTo>
                      <a:pt x="1477" y="0"/>
                      <a:pt x="1430" y="48"/>
                      <a:pt x="1430" y="107"/>
                    </a:cubicBezTo>
                    <a:lnTo>
                      <a:pt x="1430" y="500"/>
                    </a:lnTo>
                    <a:lnTo>
                      <a:pt x="715" y="500"/>
                    </a:lnTo>
                    <a:lnTo>
                      <a:pt x="715" y="131"/>
                    </a:lnTo>
                    <a:cubicBezTo>
                      <a:pt x="715" y="72"/>
                      <a:pt x="668" y="36"/>
                      <a:pt x="608" y="24"/>
                    </a:cubicBezTo>
                    <a:cubicBezTo>
                      <a:pt x="549" y="24"/>
                      <a:pt x="501" y="72"/>
                      <a:pt x="501" y="131"/>
                    </a:cubicBezTo>
                    <a:lnTo>
                      <a:pt x="513" y="500"/>
                    </a:lnTo>
                    <a:lnTo>
                      <a:pt x="96" y="500"/>
                    </a:lnTo>
                    <a:cubicBezTo>
                      <a:pt x="48" y="500"/>
                      <a:pt x="1" y="548"/>
                      <a:pt x="1" y="596"/>
                    </a:cubicBezTo>
                    <a:cubicBezTo>
                      <a:pt x="1" y="655"/>
                      <a:pt x="48" y="703"/>
                      <a:pt x="96" y="703"/>
                    </a:cubicBezTo>
                    <a:lnTo>
                      <a:pt x="513" y="703"/>
                    </a:lnTo>
                    <a:lnTo>
                      <a:pt x="525" y="1191"/>
                    </a:lnTo>
                    <a:cubicBezTo>
                      <a:pt x="537" y="1274"/>
                      <a:pt x="537" y="1405"/>
                      <a:pt x="632" y="1500"/>
                    </a:cubicBezTo>
                    <a:cubicBezTo>
                      <a:pt x="715" y="1584"/>
                      <a:pt x="822" y="1608"/>
                      <a:pt x="930" y="1608"/>
                    </a:cubicBezTo>
                    <a:cubicBezTo>
                      <a:pt x="1060" y="1620"/>
                      <a:pt x="1180" y="1620"/>
                      <a:pt x="1287" y="1620"/>
                    </a:cubicBezTo>
                    <a:cubicBezTo>
                      <a:pt x="1441" y="1620"/>
                      <a:pt x="1584" y="1608"/>
                      <a:pt x="1751" y="1608"/>
                    </a:cubicBezTo>
                    <a:cubicBezTo>
                      <a:pt x="1858" y="1596"/>
                      <a:pt x="1965" y="1596"/>
                      <a:pt x="2084" y="1596"/>
                    </a:cubicBezTo>
                    <a:cubicBezTo>
                      <a:pt x="2132" y="1596"/>
                      <a:pt x="2180" y="1548"/>
                      <a:pt x="2180" y="1489"/>
                    </a:cubicBezTo>
                    <a:cubicBezTo>
                      <a:pt x="2180" y="1429"/>
                      <a:pt x="2132" y="1381"/>
                      <a:pt x="2073" y="1381"/>
                    </a:cubicBezTo>
                    <a:cubicBezTo>
                      <a:pt x="1953" y="1381"/>
                      <a:pt x="1846" y="1393"/>
                      <a:pt x="1751" y="1393"/>
                    </a:cubicBezTo>
                    <a:cubicBezTo>
                      <a:pt x="1593" y="1400"/>
                      <a:pt x="1451" y="1407"/>
                      <a:pt x="1299" y="1407"/>
                    </a:cubicBezTo>
                    <a:cubicBezTo>
                      <a:pt x="1188" y="1407"/>
                      <a:pt x="1072" y="1403"/>
                      <a:pt x="941" y="1393"/>
                    </a:cubicBezTo>
                    <a:cubicBezTo>
                      <a:pt x="882" y="1393"/>
                      <a:pt x="810" y="1393"/>
                      <a:pt x="775" y="1358"/>
                    </a:cubicBezTo>
                    <a:cubicBezTo>
                      <a:pt x="751" y="1322"/>
                      <a:pt x="739" y="1250"/>
                      <a:pt x="739" y="1191"/>
                    </a:cubicBezTo>
                    <a:lnTo>
                      <a:pt x="727" y="703"/>
                    </a:lnTo>
                    <a:lnTo>
                      <a:pt x="1430" y="703"/>
                    </a:lnTo>
                    <a:lnTo>
                      <a:pt x="1430" y="941"/>
                    </a:lnTo>
                    <a:lnTo>
                      <a:pt x="1072" y="953"/>
                    </a:lnTo>
                    <a:cubicBezTo>
                      <a:pt x="1025" y="953"/>
                      <a:pt x="977" y="1000"/>
                      <a:pt x="977" y="1060"/>
                    </a:cubicBezTo>
                    <a:cubicBezTo>
                      <a:pt x="977" y="1119"/>
                      <a:pt x="1025" y="1167"/>
                      <a:pt x="1084" y="1167"/>
                    </a:cubicBezTo>
                    <a:lnTo>
                      <a:pt x="1537" y="1155"/>
                    </a:lnTo>
                    <a:cubicBezTo>
                      <a:pt x="1596" y="1143"/>
                      <a:pt x="1644" y="1108"/>
                      <a:pt x="1644" y="1048"/>
                    </a:cubicBezTo>
                    <a:lnTo>
                      <a:pt x="1644" y="703"/>
                    </a:lnTo>
                    <a:lnTo>
                      <a:pt x="1870" y="703"/>
                    </a:lnTo>
                    <a:cubicBezTo>
                      <a:pt x="1930" y="703"/>
                      <a:pt x="1977" y="655"/>
                      <a:pt x="1977" y="596"/>
                    </a:cubicBezTo>
                    <a:cubicBezTo>
                      <a:pt x="1977" y="548"/>
                      <a:pt x="1930" y="500"/>
                      <a:pt x="1870" y="500"/>
                    </a:cubicBezTo>
                    <a:lnTo>
                      <a:pt x="1644" y="500"/>
                    </a:lnTo>
                    <a:lnTo>
                      <a:pt x="1644" y="107"/>
                    </a:lnTo>
                    <a:cubicBezTo>
                      <a:pt x="1644" y="48"/>
                      <a:pt x="1596" y="0"/>
                      <a:pt x="15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5" name="Google Shape;13985;p36"/>
              <p:cNvSpPr/>
              <p:nvPr/>
            </p:nvSpPr>
            <p:spPr>
              <a:xfrm>
                <a:off x="917375" y="2374225"/>
                <a:ext cx="578950" cy="1549925"/>
              </a:xfrm>
              <a:custGeom>
                <a:avLst/>
                <a:gdLst/>
                <a:ahLst/>
                <a:cxnLst/>
                <a:rect l="l" t="t" r="r" b="b"/>
                <a:pathLst>
                  <a:path w="23158" h="61997" extrusionOk="0">
                    <a:moveTo>
                      <a:pt x="5715" y="1"/>
                    </a:moveTo>
                    <a:lnTo>
                      <a:pt x="5536" y="120"/>
                    </a:lnTo>
                    <a:lnTo>
                      <a:pt x="5370" y="239"/>
                    </a:lnTo>
                    <a:cubicBezTo>
                      <a:pt x="5453" y="382"/>
                      <a:pt x="5536" y="513"/>
                      <a:pt x="5608" y="644"/>
                    </a:cubicBezTo>
                    <a:cubicBezTo>
                      <a:pt x="5691" y="775"/>
                      <a:pt x="5763" y="906"/>
                      <a:pt x="5846" y="1048"/>
                    </a:cubicBezTo>
                    <a:cubicBezTo>
                      <a:pt x="5906" y="1156"/>
                      <a:pt x="5965" y="1263"/>
                      <a:pt x="6025" y="1370"/>
                    </a:cubicBezTo>
                    <a:cubicBezTo>
                      <a:pt x="6048" y="1418"/>
                      <a:pt x="6072" y="1453"/>
                      <a:pt x="6084" y="1489"/>
                    </a:cubicBezTo>
                    <a:cubicBezTo>
                      <a:pt x="6287" y="1882"/>
                      <a:pt x="6489" y="2287"/>
                      <a:pt x="6668" y="2692"/>
                    </a:cubicBezTo>
                    <a:cubicBezTo>
                      <a:pt x="6739" y="2834"/>
                      <a:pt x="6799" y="2977"/>
                      <a:pt x="6858" y="3120"/>
                    </a:cubicBezTo>
                    <a:cubicBezTo>
                      <a:pt x="6906" y="3227"/>
                      <a:pt x="6953" y="3334"/>
                      <a:pt x="7001" y="3454"/>
                    </a:cubicBezTo>
                    <a:cubicBezTo>
                      <a:pt x="7025" y="3525"/>
                      <a:pt x="7060" y="3596"/>
                      <a:pt x="7084" y="3680"/>
                    </a:cubicBezTo>
                    <a:cubicBezTo>
                      <a:pt x="7132" y="3799"/>
                      <a:pt x="7180" y="3930"/>
                      <a:pt x="7227" y="4049"/>
                    </a:cubicBezTo>
                    <a:cubicBezTo>
                      <a:pt x="7334" y="4323"/>
                      <a:pt x="7430" y="4608"/>
                      <a:pt x="7525" y="4882"/>
                    </a:cubicBezTo>
                    <a:cubicBezTo>
                      <a:pt x="7608" y="5156"/>
                      <a:pt x="7692" y="5430"/>
                      <a:pt x="7763" y="5704"/>
                    </a:cubicBezTo>
                    <a:cubicBezTo>
                      <a:pt x="7882" y="6132"/>
                      <a:pt x="8001" y="6585"/>
                      <a:pt x="8084" y="7025"/>
                    </a:cubicBezTo>
                    <a:cubicBezTo>
                      <a:pt x="8334" y="8204"/>
                      <a:pt x="8477" y="9407"/>
                      <a:pt x="8513" y="10597"/>
                    </a:cubicBezTo>
                    <a:cubicBezTo>
                      <a:pt x="8525" y="10978"/>
                      <a:pt x="8525" y="11359"/>
                      <a:pt x="8513" y="11740"/>
                    </a:cubicBezTo>
                    <a:cubicBezTo>
                      <a:pt x="8513" y="11859"/>
                      <a:pt x="8513" y="11967"/>
                      <a:pt x="8501" y="12086"/>
                    </a:cubicBezTo>
                    <a:cubicBezTo>
                      <a:pt x="8501" y="12181"/>
                      <a:pt x="8501" y="12264"/>
                      <a:pt x="8489" y="12348"/>
                    </a:cubicBezTo>
                    <a:cubicBezTo>
                      <a:pt x="8489" y="12443"/>
                      <a:pt x="8477" y="12538"/>
                      <a:pt x="8477" y="12633"/>
                    </a:cubicBezTo>
                    <a:cubicBezTo>
                      <a:pt x="8465" y="12717"/>
                      <a:pt x="8465" y="12800"/>
                      <a:pt x="8454" y="12883"/>
                    </a:cubicBezTo>
                    <a:cubicBezTo>
                      <a:pt x="8442" y="13026"/>
                      <a:pt x="8430" y="13157"/>
                      <a:pt x="8418" y="13300"/>
                    </a:cubicBezTo>
                    <a:cubicBezTo>
                      <a:pt x="8406" y="13395"/>
                      <a:pt x="8406" y="13491"/>
                      <a:pt x="8394" y="13586"/>
                    </a:cubicBezTo>
                    <a:cubicBezTo>
                      <a:pt x="8299" y="13550"/>
                      <a:pt x="8215" y="13526"/>
                      <a:pt x="8132" y="13491"/>
                    </a:cubicBezTo>
                    <a:cubicBezTo>
                      <a:pt x="8084" y="13479"/>
                      <a:pt x="8025" y="13455"/>
                      <a:pt x="7977" y="13443"/>
                    </a:cubicBezTo>
                    <a:cubicBezTo>
                      <a:pt x="7572" y="13300"/>
                      <a:pt x="7180" y="13157"/>
                      <a:pt x="6787" y="12990"/>
                    </a:cubicBezTo>
                    <a:cubicBezTo>
                      <a:pt x="6668" y="12943"/>
                      <a:pt x="6537" y="12895"/>
                      <a:pt x="6418" y="12836"/>
                    </a:cubicBezTo>
                    <a:cubicBezTo>
                      <a:pt x="6072" y="12693"/>
                      <a:pt x="5739" y="12550"/>
                      <a:pt x="5394" y="12395"/>
                    </a:cubicBezTo>
                    <a:cubicBezTo>
                      <a:pt x="5346" y="12371"/>
                      <a:pt x="5286" y="12348"/>
                      <a:pt x="5239" y="12312"/>
                    </a:cubicBezTo>
                    <a:cubicBezTo>
                      <a:pt x="5013" y="12217"/>
                      <a:pt x="4798" y="12109"/>
                      <a:pt x="4584" y="11990"/>
                    </a:cubicBezTo>
                    <a:cubicBezTo>
                      <a:pt x="4441" y="11931"/>
                      <a:pt x="4298" y="11859"/>
                      <a:pt x="4155" y="11776"/>
                    </a:cubicBezTo>
                    <a:cubicBezTo>
                      <a:pt x="3036" y="11193"/>
                      <a:pt x="1941" y="10526"/>
                      <a:pt x="893" y="9788"/>
                    </a:cubicBezTo>
                    <a:cubicBezTo>
                      <a:pt x="738" y="9681"/>
                      <a:pt x="595" y="9573"/>
                      <a:pt x="441" y="9454"/>
                    </a:cubicBezTo>
                    <a:cubicBezTo>
                      <a:pt x="381" y="9419"/>
                      <a:pt x="333" y="9383"/>
                      <a:pt x="286" y="9347"/>
                    </a:cubicBezTo>
                    <a:lnTo>
                      <a:pt x="155" y="9490"/>
                    </a:lnTo>
                    <a:lnTo>
                      <a:pt x="143" y="9490"/>
                    </a:lnTo>
                    <a:lnTo>
                      <a:pt x="131" y="9502"/>
                    </a:lnTo>
                    <a:lnTo>
                      <a:pt x="0" y="9657"/>
                    </a:lnTo>
                    <a:cubicBezTo>
                      <a:pt x="36" y="9692"/>
                      <a:pt x="83" y="9740"/>
                      <a:pt x="119" y="9788"/>
                    </a:cubicBezTo>
                    <a:cubicBezTo>
                      <a:pt x="214" y="9895"/>
                      <a:pt x="310" y="9990"/>
                      <a:pt x="405" y="10097"/>
                    </a:cubicBezTo>
                    <a:cubicBezTo>
                      <a:pt x="417" y="10109"/>
                      <a:pt x="429" y="10109"/>
                      <a:pt x="441" y="10121"/>
                    </a:cubicBezTo>
                    <a:cubicBezTo>
                      <a:pt x="572" y="10276"/>
                      <a:pt x="714" y="10419"/>
                      <a:pt x="857" y="10562"/>
                    </a:cubicBezTo>
                    <a:cubicBezTo>
                      <a:pt x="857" y="10573"/>
                      <a:pt x="869" y="10573"/>
                      <a:pt x="869" y="10585"/>
                    </a:cubicBezTo>
                    <a:cubicBezTo>
                      <a:pt x="1024" y="10728"/>
                      <a:pt x="1167" y="10883"/>
                      <a:pt x="1322" y="11026"/>
                    </a:cubicBezTo>
                    <a:cubicBezTo>
                      <a:pt x="1453" y="11157"/>
                      <a:pt x="1596" y="11288"/>
                      <a:pt x="1726" y="11419"/>
                    </a:cubicBezTo>
                    <a:cubicBezTo>
                      <a:pt x="1917" y="11597"/>
                      <a:pt x="2107" y="11776"/>
                      <a:pt x="2310" y="11943"/>
                    </a:cubicBezTo>
                    <a:cubicBezTo>
                      <a:pt x="3703" y="13181"/>
                      <a:pt x="5215" y="14300"/>
                      <a:pt x="6846" y="15276"/>
                    </a:cubicBezTo>
                    <a:cubicBezTo>
                      <a:pt x="7013" y="15395"/>
                      <a:pt x="7203" y="15503"/>
                      <a:pt x="7382" y="15598"/>
                    </a:cubicBezTo>
                    <a:cubicBezTo>
                      <a:pt x="7525" y="15681"/>
                      <a:pt x="7668" y="15765"/>
                      <a:pt x="7811" y="15848"/>
                    </a:cubicBezTo>
                    <a:lnTo>
                      <a:pt x="7930" y="15907"/>
                    </a:lnTo>
                    <a:cubicBezTo>
                      <a:pt x="7977" y="15931"/>
                      <a:pt x="8025" y="15955"/>
                      <a:pt x="8073" y="15991"/>
                    </a:cubicBezTo>
                    <a:cubicBezTo>
                      <a:pt x="8061" y="16038"/>
                      <a:pt x="8061" y="16086"/>
                      <a:pt x="8049" y="16134"/>
                    </a:cubicBezTo>
                    <a:cubicBezTo>
                      <a:pt x="8013" y="16348"/>
                      <a:pt x="7977" y="16574"/>
                      <a:pt x="7953" y="16789"/>
                    </a:cubicBezTo>
                    <a:cubicBezTo>
                      <a:pt x="7930" y="16896"/>
                      <a:pt x="7918" y="17015"/>
                      <a:pt x="7906" y="17122"/>
                    </a:cubicBezTo>
                    <a:cubicBezTo>
                      <a:pt x="7870" y="17336"/>
                      <a:pt x="7834" y="17562"/>
                      <a:pt x="7811" y="17789"/>
                    </a:cubicBezTo>
                    <a:cubicBezTo>
                      <a:pt x="7775" y="17979"/>
                      <a:pt x="7751" y="18170"/>
                      <a:pt x="7727" y="18360"/>
                    </a:cubicBezTo>
                    <a:cubicBezTo>
                      <a:pt x="7727" y="18396"/>
                      <a:pt x="7727" y="18420"/>
                      <a:pt x="7715" y="18455"/>
                    </a:cubicBezTo>
                    <a:cubicBezTo>
                      <a:pt x="7703" y="18574"/>
                      <a:pt x="7692" y="18682"/>
                      <a:pt x="7680" y="18801"/>
                    </a:cubicBezTo>
                    <a:cubicBezTo>
                      <a:pt x="7596" y="19479"/>
                      <a:pt x="7537" y="20182"/>
                      <a:pt x="7513" y="20896"/>
                    </a:cubicBezTo>
                    <a:cubicBezTo>
                      <a:pt x="7501" y="21206"/>
                      <a:pt x="7501" y="21527"/>
                      <a:pt x="7501" y="21837"/>
                    </a:cubicBezTo>
                    <a:cubicBezTo>
                      <a:pt x="7513" y="21992"/>
                      <a:pt x="7513" y="22158"/>
                      <a:pt x="7525" y="22313"/>
                    </a:cubicBezTo>
                    <a:cubicBezTo>
                      <a:pt x="7584" y="23551"/>
                      <a:pt x="7763" y="24813"/>
                      <a:pt x="8180" y="26075"/>
                    </a:cubicBezTo>
                    <a:cubicBezTo>
                      <a:pt x="8203" y="26171"/>
                      <a:pt x="8239" y="26266"/>
                      <a:pt x="8275" y="26373"/>
                    </a:cubicBezTo>
                    <a:cubicBezTo>
                      <a:pt x="8346" y="26587"/>
                      <a:pt x="8442" y="26802"/>
                      <a:pt x="8525" y="27016"/>
                    </a:cubicBezTo>
                    <a:cubicBezTo>
                      <a:pt x="8561" y="27087"/>
                      <a:pt x="8596" y="27159"/>
                      <a:pt x="8632" y="27242"/>
                    </a:cubicBezTo>
                    <a:cubicBezTo>
                      <a:pt x="8775" y="27564"/>
                      <a:pt x="8942" y="27873"/>
                      <a:pt x="9120" y="28183"/>
                    </a:cubicBezTo>
                    <a:cubicBezTo>
                      <a:pt x="9156" y="28254"/>
                      <a:pt x="9204" y="28314"/>
                      <a:pt x="9239" y="28385"/>
                    </a:cubicBezTo>
                    <a:cubicBezTo>
                      <a:pt x="9168" y="28421"/>
                      <a:pt x="9108" y="28457"/>
                      <a:pt x="9037" y="28492"/>
                    </a:cubicBezTo>
                    <a:cubicBezTo>
                      <a:pt x="8739" y="28659"/>
                      <a:pt x="8430" y="28826"/>
                      <a:pt x="8132" y="29016"/>
                    </a:cubicBezTo>
                    <a:cubicBezTo>
                      <a:pt x="6822" y="29814"/>
                      <a:pt x="5477" y="30802"/>
                      <a:pt x="4417" y="32159"/>
                    </a:cubicBezTo>
                    <a:cubicBezTo>
                      <a:pt x="3334" y="33493"/>
                      <a:pt x="2596" y="35053"/>
                      <a:pt x="2167" y="36648"/>
                    </a:cubicBezTo>
                    <a:cubicBezTo>
                      <a:pt x="2084" y="36934"/>
                      <a:pt x="2012" y="37208"/>
                      <a:pt x="1965" y="37493"/>
                    </a:cubicBezTo>
                    <a:cubicBezTo>
                      <a:pt x="1679" y="38815"/>
                      <a:pt x="1596" y="40149"/>
                      <a:pt x="1619" y="41458"/>
                    </a:cubicBezTo>
                    <a:cubicBezTo>
                      <a:pt x="1643" y="41946"/>
                      <a:pt x="1679" y="42446"/>
                      <a:pt x="1738" y="42935"/>
                    </a:cubicBezTo>
                    <a:cubicBezTo>
                      <a:pt x="1857" y="44018"/>
                      <a:pt x="2048" y="45078"/>
                      <a:pt x="2334" y="46102"/>
                    </a:cubicBezTo>
                    <a:cubicBezTo>
                      <a:pt x="2358" y="46209"/>
                      <a:pt x="2381" y="46304"/>
                      <a:pt x="2405" y="46399"/>
                    </a:cubicBezTo>
                    <a:cubicBezTo>
                      <a:pt x="3215" y="49257"/>
                      <a:pt x="4417" y="51829"/>
                      <a:pt x="5548" y="54269"/>
                    </a:cubicBezTo>
                    <a:cubicBezTo>
                      <a:pt x="5870" y="54984"/>
                      <a:pt x="6191" y="55674"/>
                      <a:pt x="6489" y="56365"/>
                    </a:cubicBezTo>
                    <a:cubicBezTo>
                      <a:pt x="6739" y="56924"/>
                      <a:pt x="6965" y="57472"/>
                      <a:pt x="7191" y="58020"/>
                    </a:cubicBezTo>
                    <a:cubicBezTo>
                      <a:pt x="7680" y="59234"/>
                      <a:pt x="8084" y="60472"/>
                      <a:pt x="8382" y="61723"/>
                    </a:cubicBezTo>
                    <a:cubicBezTo>
                      <a:pt x="8406" y="61806"/>
                      <a:pt x="8430" y="61901"/>
                      <a:pt x="8454" y="61996"/>
                    </a:cubicBezTo>
                    <a:cubicBezTo>
                      <a:pt x="9787" y="61699"/>
                      <a:pt x="11121" y="61389"/>
                      <a:pt x="12454" y="61068"/>
                    </a:cubicBezTo>
                    <a:cubicBezTo>
                      <a:pt x="12442" y="61020"/>
                      <a:pt x="12430" y="60961"/>
                      <a:pt x="12430" y="60901"/>
                    </a:cubicBezTo>
                    <a:cubicBezTo>
                      <a:pt x="12180" y="59377"/>
                      <a:pt x="11740" y="57925"/>
                      <a:pt x="11263" y="56496"/>
                    </a:cubicBezTo>
                    <a:cubicBezTo>
                      <a:pt x="11132" y="56151"/>
                      <a:pt x="11013" y="55805"/>
                      <a:pt x="10882" y="55460"/>
                    </a:cubicBezTo>
                    <a:cubicBezTo>
                      <a:pt x="10835" y="55341"/>
                      <a:pt x="10787" y="55222"/>
                      <a:pt x="10740" y="55091"/>
                    </a:cubicBezTo>
                    <a:cubicBezTo>
                      <a:pt x="10394" y="54198"/>
                      <a:pt x="10025" y="53329"/>
                      <a:pt x="9656" y="52471"/>
                    </a:cubicBezTo>
                    <a:cubicBezTo>
                      <a:pt x="9644" y="52460"/>
                      <a:pt x="9644" y="52460"/>
                      <a:pt x="9644" y="52448"/>
                    </a:cubicBezTo>
                    <a:cubicBezTo>
                      <a:pt x="9585" y="52317"/>
                      <a:pt x="9525" y="52186"/>
                      <a:pt x="9477" y="52067"/>
                    </a:cubicBezTo>
                    <a:cubicBezTo>
                      <a:pt x="9549" y="51924"/>
                      <a:pt x="9632" y="51793"/>
                      <a:pt x="9716" y="51662"/>
                    </a:cubicBezTo>
                    <a:lnTo>
                      <a:pt x="9716" y="51650"/>
                    </a:lnTo>
                    <a:cubicBezTo>
                      <a:pt x="9763" y="51579"/>
                      <a:pt x="9811" y="51507"/>
                      <a:pt x="9870" y="51424"/>
                    </a:cubicBezTo>
                    <a:cubicBezTo>
                      <a:pt x="9906" y="51376"/>
                      <a:pt x="9942" y="51317"/>
                      <a:pt x="9978" y="51269"/>
                    </a:cubicBezTo>
                    <a:cubicBezTo>
                      <a:pt x="10132" y="51067"/>
                      <a:pt x="10299" y="50852"/>
                      <a:pt x="10478" y="50650"/>
                    </a:cubicBezTo>
                    <a:cubicBezTo>
                      <a:pt x="10513" y="50602"/>
                      <a:pt x="10561" y="50543"/>
                      <a:pt x="10620" y="50495"/>
                    </a:cubicBezTo>
                    <a:cubicBezTo>
                      <a:pt x="10728" y="50364"/>
                      <a:pt x="10859" y="50245"/>
                      <a:pt x="10978" y="50114"/>
                    </a:cubicBezTo>
                    <a:cubicBezTo>
                      <a:pt x="11871" y="49245"/>
                      <a:pt x="12942" y="48400"/>
                      <a:pt x="14085" y="47542"/>
                    </a:cubicBezTo>
                    <a:cubicBezTo>
                      <a:pt x="14728" y="47042"/>
                      <a:pt x="15383" y="46530"/>
                      <a:pt x="16002" y="45959"/>
                    </a:cubicBezTo>
                    <a:cubicBezTo>
                      <a:pt x="16502" y="45530"/>
                      <a:pt x="16966" y="45066"/>
                      <a:pt x="17419" y="44566"/>
                    </a:cubicBezTo>
                    <a:cubicBezTo>
                      <a:pt x="17907" y="43982"/>
                      <a:pt x="18371" y="43363"/>
                      <a:pt x="18741" y="42696"/>
                    </a:cubicBezTo>
                    <a:cubicBezTo>
                      <a:pt x="19098" y="42018"/>
                      <a:pt x="19372" y="41292"/>
                      <a:pt x="19491" y="40553"/>
                    </a:cubicBezTo>
                    <a:cubicBezTo>
                      <a:pt x="19503" y="40446"/>
                      <a:pt x="19431" y="40327"/>
                      <a:pt x="19312" y="40315"/>
                    </a:cubicBezTo>
                    <a:cubicBezTo>
                      <a:pt x="19295" y="40311"/>
                      <a:pt x="19279" y="40309"/>
                      <a:pt x="19263" y="40309"/>
                    </a:cubicBezTo>
                    <a:cubicBezTo>
                      <a:pt x="19188" y="40309"/>
                      <a:pt x="19125" y="40352"/>
                      <a:pt x="19086" y="40410"/>
                    </a:cubicBezTo>
                    <a:cubicBezTo>
                      <a:pt x="18729" y="41018"/>
                      <a:pt x="18312" y="41542"/>
                      <a:pt x="17812" y="41994"/>
                    </a:cubicBezTo>
                    <a:cubicBezTo>
                      <a:pt x="17336" y="42458"/>
                      <a:pt x="16800" y="42863"/>
                      <a:pt x="16240" y="43220"/>
                    </a:cubicBezTo>
                    <a:cubicBezTo>
                      <a:pt x="15109" y="43935"/>
                      <a:pt x="13883" y="44506"/>
                      <a:pt x="12597" y="45090"/>
                    </a:cubicBezTo>
                    <a:cubicBezTo>
                      <a:pt x="11978" y="45375"/>
                      <a:pt x="11335" y="45673"/>
                      <a:pt x="10680" y="46006"/>
                    </a:cubicBezTo>
                    <a:cubicBezTo>
                      <a:pt x="10001" y="46352"/>
                      <a:pt x="9311" y="46756"/>
                      <a:pt x="8632" y="47221"/>
                    </a:cubicBezTo>
                    <a:cubicBezTo>
                      <a:pt x="8406" y="47376"/>
                      <a:pt x="8192" y="47542"/>
                      <a:pt x="7965" y="47721"/>
                    </a:cubicBezTo>
                    <a:cubicBezTo>
                      <a:pt x="7953" y="47721"/>
                      <a:pt x="7953" y="47721"/>
                      <a:pt x="7942" y="47733"/>
                    </a:cubicBezTo>
                    <a:cubicBezTo>
                      <a:pt x="7870" y="47780"/>
                      <a:pt x="7799" y="47852"/>
                      <a:pt x="7715" y="47911"/>
                    </a:cubicBezTo>
                    <a:cubicBezTo>
                      <a:pt x="7596" y="47590"/>
                      <a:pt x="7465" y="47268"/>
                      <a:pt x="7358" y="46935"/>
                    </a:cubicBezTo>
                    <a:cubicBezTo>
                      <a:pt x="7311" y="46828"/>
                      <a:pt x="7275" y="46709"/>
                      <a:pt x="7239" y="46602"/>
                    </a:cubicBezTo>
                    <a:cubicBezTo>
                      <a:pt x="7180" y="46435"/>
                      <a:pt x="7120" y="46268"/>
                      <a:pt x="7060" y="46102"/>
                    </a:cubicBezTo>
                    <a:cubicBezTo>
                      <a:pt x="6930" y="45709"/>
                      <a:pt x="6810" y="45304"/>
                      <a:pt x="6703" y="44911"/>
                    </a:cubicBezTo>
                    <a:cubicBezTo>
                      <a:pt x="6072" y="42744"/>
                      <a:pt x="5834" y="40470"/>
                      <a:pt x="6144" y="38375"/>
                    </a:cubicBezTo>
                    <a:cubicBezTo>
                      <a:pt x="6179" y="38136"/>
                      <a:pt x="6215" y="37910"/>
                      <a:pt x="6263" y="37672"/>
                    </a:cubicBezTo>
                    <a:cubicBezTo>
                      <a:pt x="6287" y="37565"/>
                      <a:pt x="6310" y="37458"/>
                      <a:pt x="6346" y="37351"/>
                    </a:cubicBezTo>
                    <a:cubicBezTo>
                      <a:pt x="6453" y="36898"/>
                      <a:pt x="6608" y="36458"/>
                      <a:pt x="6775" y="36041"/>
                    </a:cubicBezTo>
                    <a:cubicBezTo>
                      <a:pt x="7013" y="35529"/>
                      <a:pt x="7251" y="35017"/>
                      <a:pt x="7584" y="34576"/>
                    </a:cubicBezTo>
                    <a:cubicBezTo>
                      <a:pt x="8215" y="33660"/>
                      <a:pt x="9108" y="32874"/>
                      <a:pt x="10144" y="32136"/>
                    </a:cubicBezTo>
                    <a:cubicBezTo>
                      <a:pt x="12085" y="30778"/>
                      <a:pt x="14526" y="29707"/>
                      <a:pt x="16824" y="28040"/>
                    </a:cubicBezTo>
                    <a:cubicBezTo>
                      <a:pt x="17014" y="27897"/>
                      <a:pt x="17205" y="27766"/>
                      <a:pt x="17383" y="27623"/>
                    </a:cubicBezTo>
                    <a:cubicBezTo>
                      <a:pt x="18026" y="27099"/>
                      <a:pt x="18633" y="26540"/>
                      <a:pt x="19169" y="25933"/>
                    </a:cubicBezTo>
                    <a:cubicBezTo>
                      <a:pt x="19669" y="25385"/>
                      <a:pt x="20122" y="24801"/>
                      <a:pt x="20538" y="24194"/>
                    </a:cubicBezTo>
                    <a:cubicBezTo>
                      <a:pt x="21372" y="22908"/>
                      <a:pt x="22062" y="21527"/>
                      <a:pt x="22491" y="20075"/>
                    </a:cubicBezTo>
                    <a:cubicBezTo>
                      <a:pt x="22765" y="19170"/>
                      <a:pt x="22967" y="18229"/>
                      <a:pt x="23062" y="17300"/>
                    </a:cubicBezTo>
                    <a:cubicBezTo>
                      <a:pt x="23134" y="16681"/>
                      <a:pt x="23158" y="16050"/>
                      <a:pt x="23158" y="15431"/>
                    </a:cubicBezTo>
                    <a:cubicBezTo>
                      <a:pt x="23158" y="15419"/>
                      <a:pt x="23158" y="15407"/>
                      <a:pt x="23158" y="15384"/>
                    </a:cubicBezTo>
                    <a:cubicBezTo>
                      <a:pt x="23146" y="15300"/>
                      <a:pt x="23146" y="15217"/>
                      <a:pt x="23146" y="15134"/>
                    </a:cubicBezTo>
                    <a:cubicBezTo>
                      <a:pt x="23134" y="15026"/>
                      <a:pt x="23134" y="14919"/>
                      <a:pt x="23122" y="14800"/>
                    </a:cubicBezTo>
                    <a:cubicBezTo>
                      <a:pt x="23122" y="14729"/>
                      <a:pt x="23122" y="14645"/>
                      <a:pt x="23110" y="14574"/>
                    </a:cubicBezTo>
                    <a:cubicBezTo>
                      <a:pt x="23098" y="14383"/>
                      <a:pt x="23074" y="14193"/>
                      <a:pt x="23051" y="14014"/>
                    </a:cubicBezTo>
                    <a:cubicBezTo>
                      <a:pt x="23039" y="13883"/>
                      <a:pt x="23027" y="13764"/>
                      <a:pt x="23003" y="13645"/>
                    </a:cubicBezTo>
                    <a:cubicBezTo>
                      <a:pt x="22967" y="13419"/>
                      <a:pt x="22932" y="13205"/>
                      <a:pt x="22884" y="12990"/>
                    </a:cubicBezTo>
                    <a:cubicBezTo>
                      <a:pt x="22848" y="12836"/>
                      <a:pt x="22812" y="12681"/>
                      <a:pt x="22777" y="12526"/>
                    </a:cubicBezTo>
                    <a:cubicBezTo>
                      <a:pt x="22741" y="12359"/>
                      <a:pt x="22693" y="12181"/>
                      <a:pt x="22634" y="12014"/>
                    </a:cubicBezTo>
                    <a:cubicBezTo>
                      <a:pt x="22586" y="11847"/>
                      <a:pt x="22539" y="11681"/>
                      <a:pt x="22479" y="11514"/>
                    </a:cubicBezTo>
                    <a:cubicBezTo>
                      <a:pt x="22479" y="11514"/>
                      <a:pt x="22479" y="11502"/>
                      <a:pt x="22467" y="11490"/>
                    </a:cubicBezTo>
                    <a:cubicBezTo>
                      <a:pt x="22455" y="11443"/>
                      <a:pt x="22431" y="11383"/>
                      <a:pt x="22420" y="11324"/>
                    </a:cubicBezTo>
                    <a:lnTo>
                      <a:pt x="22217" y="11371"/>
                    </a:lnTo>
                    <a:lnTo>
                      <a:pt x="22181" y="11371"/>
                    </a:lnTo>
                    <a:lnTo>
                      <a:pt x="22003" y="11407"/>
                    </a:lnTo>
                    <a:cubicBezTo>
                      <a:pt x="22003" y="11466"/>
                      <a:pt x="22003" y="11538"/>
                      <a:pt x="22003" y="11597"/>
                    </a:cubicBezTo>
                    <a:lnTo>
                      <a:pt x="22003" y="11621"/>
                    </a:lnTo>
                    <a:cubicBezTo>
                      <a:pt x="22074" y="14360"/>
                      <a:pt x="21491" y="16955"/>
                      <a:pt x="20384" y="19265"/>
                    </a:cubicBezTo>
                    <a:cubicBezTo>
                      <a:pt x="19800" y="20444"/>
                      <a:pt x="19110" y="21551"/>
                      <a:pt x="18276" y="22527"/>
                    </a:cubicBezTo>
                    <a:cubicBezTo>
                      <a:pt x="17467" y="23504"/>
                      <a:pt x="16526" y="24385"/>
                      <a:pt x="15490" y="25075"/>
                    </a:cubicBezTo>
                    <a:cubicBezTo>
                      <a:pt x="15276" y="25230"/>
                      <a:pt x="15050" y="25373"/>
                      <a:pt x="14823" y="25504"/>
                    </a:cubicBezTo>
                    <a:cubicBezTo>
                      <a:pt x="14716" y="25575"/>
                      <a:pt x="14597" y="25647"/>
                      <a:pt x="14478" y="25718"/>
                    </a:cubicBezTo>
                    <a:cubicBezTo>
                      <a:pt x="14442" y="25742"/>
                      <a:pt x="14407" y="25754"/>
                      <a:pt x="14383" y="25778"/>
                    </a:cubicBezTo>
                    <a:cubicBezTo>
                      <a:pt x="14288" y="25825"/>
                      <a:pt x="14192" y="25885"/>
                      <a:pt x="14085" y="25933"/>
                    </a:cubicBezTo>
                    <a:cubicBezTo>
                      <a:pt x="14038" y="25968"/>
                      <a:pt x="13978" y="26004"/>
                      <a:pt x="13918" y="26028"/>
                    </a:cubicBezTo>
                    <a:cubicBezTo>
                      <a:pt x="13728" y="26135"/>
                      <a:pt x="13537" y="26242"/>
                      <a:pt x="13335" y="26337"/>
                    </a:cubicBezTo>
                    <a:cubicBezTo>
                      <a:pt x="13287" y="26361"/>
                      <a:pt x="13240" y="26397"/>
                      <a:pt x="13192" y="26421"/>
                    </a:cubicBezTo>
                    <a:cubicBezTo>
                      <a:pt x="13156" y="26385"/>
                      <a:pt x="13109" y="26349"/>
                      <a:pt x="13073" y="26314"/>
                    </a:cubicBezTo>
                    <a:lnTo>
                      <a:pt x="13073" y="26302"/>
                    </a:lnTo>
                    <a:cubicBezTo>
                      <a:pt x="13002" y="26242"/>
                      <a:pt x="12942" y="26171"/>
                      <a:pt x="12871" y="26099"/>
                    </a:cubicBezTo>
                    <a:cubicBezTo>
                      <a:pt x="12835" y="26052"/>
                      <a:pt x="12787" y="25992"/>
                      <a:pt x="12740" y="25944"/>
                    </a:cubicBezTo>
                    <a:cubicBezTo>
                      <a:pt x="12692" y="25885"/>
                      <a:pt x="12645" y="25825"/>
                      <a:pt x="12597" y="25766"/>
                    </a:cubicBezTo>
                    <a:cubicBezTo>
                      <a:pt x="12561" y="25718"/>
                      <a:pt x="12514" y="25659"/>
                      <a:pt x="12478" y="25611"/>
                    </a:cubicBezTo>
                    <a:cubicBezTo>
                      <a:pt x="12442" y="25552"/>
                      <a:pt x="12394" y="25492"/>
                      <a:pt x="12359" y="25432"/>
                    </a:cubicBezTo>
                    <a:cubicBezTo>
                      <a:pt x="12335" y="25397"/>
                      <a:pt x="12311" y="25361"/>
                      <a:pt x="12287" y="25325"/>
                    </a:cubicBezTo>
                    <a:cubicBezTo>
                      <a:pt x="12240" y="25254"/>
                      <a:pt x="12192" y="25171"/>
                      <a:pt x="12144" y="25099"/>
                    </a:cubicBezTo>
                    <a:cubicBezTo>
                      <a:pt x="12109" y="25028"/>
                      <a:pt x="12061" y="24956"/>
                      <a:pt x="12025" y="24885"/>
                    </a:cubicBezTo>
                    <a:cubicBezTo>
                      <a:pt x="12025" y="24885"/>
                      <a:pt x="12013" y="24873"/>
                      <a:pt x="12013" y="24873"/>
                    </a:cubicBezTo>
                    <a:cubicBezTo>
                      <a:pt x="11978" y="24790"/>
                      <a:pt x="11930" y="24706"/>
                      <a:pt x="11894" y="24623"/>
                    </a:cubicBezTo>
                    <a:cubicBezTo>
                      <a:pt x="11823" y="24480"/>
                      <a:pt x="11752" y="24337"/>
                      <a:pt x="11692" y="24194"/>
                    </a:cubicBezTo>
                    <a:cubicBezTo>
                      <a:pt x="11347" y="23396"/>
                      <a:pt x="11121" y="22492"/>
                      <a:pt x="10978" y="21575"/>
                    </a:cubicBezTo>
                    <a:cubicBezTo>
                      <a:pt x="10835" y="20682"/>
                      <a:pt x="10775" y="19753"/>
                      <a:pt x="10763" y="18789"/>
                    </a:cubicBezTo>
                    <a:cubicBezTo>
                      <a:pt x="10740" y="17348"/>
                      <a:pt x="10799" y="15848"/>
                      <a:pt x="10775" y="14300"/>
                    </a:cubicBezTo>
                    <a:cubicBezTo>
                      <a:pt x="10775" y="13788"/>
                      <a:pt x="10763" y="13276"/>
                      <a:pt x="10728" y="12752"/>
                    </a:cubicBezTo>
                    <a:cubicBezTo>
                      <a:pt x="10680" y="11967"/>
                      <a:pt x="10585" y="11169"/>
                      <a:pt x="10454" y="10395"/>
                    </a:cubicBezTo>
                    <a:cubicBezTo>
                      <a:pt x="10239" y="9109"/>
                      <a:pt x="9906" y="7847"/>
                      <a:pt x="9477" y="6633"/>
                    </a:cubicBezTo>
                    <a:cubicBezTo>
                      <a:pt x="9382" y="6382"/>
                      <a:pt x="9287" y="6132"/>
                      <a:pt x="9192" y="5882"/>
                    </a:cubicBezTo>
                    <a:cubicBezTo>
                      <a:pt x="9001" y="5406"/>
                      <a:pt x="8799" y="4930"/>
                      <a:pt x="8573" y="4466"/>
                    </a:cubicBezTo>
                    <a:cubicBezTo>
                      <a:pt x="8501" y="4323"/>
                      <a:pt x="8430" y="4192"/>
                      <a:pt x="8358" y="4049"/>
                    </a:cubicBezTo>
                    <a:cubicBezTo>
                      <a:pt x="8287" y="3906"/>
                      <a:pt x="8215" y="3775"/>
                      <a:pt x="8144" y="3632"/>
                    </a:cubicBezTo>
                    <a:cubicBezTo>
                      <a:pt x="8073" y="3501"/>
                      <a:pt x="8001" y="3358"/>
                      <a:pt x="7918" y="3227"/>
                    </a:cubicBezTo>
                    <a:cubicBezTo>
                      <a:pt x="7846" y="3096"/>
                      <a:pt x="7775" y="2953"/>
                      <a:pt x="7692" y="2823"/>
                    </a:cubicBezTo>
                    <a:cubicBezTo>
                      <a:pt x="7608" y="2692"/>
                      <a:pt x="7537" y="2561"/>
                      <a:pt x="7453" y="2430"/>
                    </a:cubicBezTo>
                    <a:cubicBezTo>
                      <a:pt x="7382" y="2311"/>
                      <a:pt x="7299" y="2180"/>
                      <a:pt x="7227" y="2061"/>
                    </a:cubicBezTo>
                    <a:cubicBezTo>
                      <a:pt x="7049" y="1787"/>
                      <a:pt x="6870" y="1525"/>
                      <a:pt x="6679" y="1263"/>
                    </a:cubicBezTo>
                    <a:cubicBezTo>
                      <a:pt x="6501" y="1013"/>
                      <a:pt x="6322" y="763"/>
                      <a:pt x="6144" y="525"/>
                    </a:cubicBezTo>
                    <a:cubicBezTo>
                      <a:pt x="6048" y="406"/>
                      <a:pt x="5953" y="286"/>
                      <a:pt x="5846" y="167"/>
                    </a:cubicBezTo>
                    <a:cubicBezTo>
                      <a:pt x="5810" y="108"/>
                      <a:pt x="5763" y="48"/>
                      <a:pt x="5715" y="1"/>
                    </a:cubicBez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6" name="Google Shape;13986;p36"/>
              <p:cNvSpPr/>
              <p:nvPr/>
            </p:nvSpPr>
            <p:spPr>
              <a:xfrm>
                <a:off x="918850" y="2376325"/>
                <a:ext cx="577775" cy="1547825"/>
              </a:xfrm>
              <a:custGeom>
                <a:avLst/>
                <a:gdLst/>
                <a:ahLst/>
                <a:cxnLst/>
                <a:rect l="l" t="t" r="r" b="b"/>
                <a:pathLst>
                  <a:path w="23111" h="61913" extrusionOk="0">
                    <a:moveTo>
                      <a:pt x="23003" y="17216"/>
                    </a:moveTo>
                    <a:cubicBezTo>
                      <a:pt x="22908" y="18145"/>
                      <a:pt x="22706" y="19086"/>
                      <a:pt x="22432" y="19991"/>
                    </a:cubicBezTo>
                    <a:cubicBezTo>
                      <a:pt x="22003" y="21443"/>
                      <a:pt x="21313" y="22824"/>
                      <a:pt x="20479" y="24110"/>
                    </a:cubicBezTo>
                    <a:cubicBezTo>
                      <a:pt x="20063" y="24717"/>
                      <a:pt x="19610" y="25301"/>
                      <a:pt x="19110" y="25849"/>
                    </a:cubicBezTo>
                    <a:cubicBezTo>
                      <a:pt x="18574" y="26456"/>
                      <a:pt x="17967" y="27015"/>
                      <a:pt x="17324" y="27539"/>
                    </a:cubicBezTo>
                    <a:cubicBezTo>
                      <a:pt x="17146" y="27682"/>
                      <a:pt x="16955" y="27813"/>
                      <a:pt x="16765" y="27956"/>
                    </a:cubicBezTo>
                    <a:cubicBezTo>
                      <a:pt x="14467" y="29623"/>
                      <a:pt x="12026" y="30694"/>
                      <a:pt x="10085" y="32052"/>
                    </a:cubicBezTo>
                    <a:cubicBezTo>
                      <a:pt x="9049" y="32790"/>
                      <a:pt x="8156" y="33576"/>
                      <a:pt x="7525" y="34492"/>
                    </a:cubicBezTo>
                    <a:cubicBezTo>
                      <a:pt x="7192" y="34933"/>
                      <a:pt x="6954" y="35445"/>
                      <a:pt x="6716" y="35957"/>
                    </a:cubicBezTo>
                    <a:cubicBezTo>
                      <a:pt x="6549" y="36374"/>
                      <a:pt x="6394" y="36814"/>
                      <a:pt x="6287" y="37267"/>
                    </a:cubicBezTo>
                    <a:cubicBezTo>
                      <a:pt x="6251" y="37374"/>
                      <a:pt x="6228" y="37481"/>
                      <a:pt x="6204" y="37588"/>
                    </a:cubicBezTo>
                    <a:cubicBezTo>
                      <a:pt x="6156" y="37826"/>
                      <a:pt x="6120" y="38052"/>
                      <a:pt x="6085" y="38291"/>
                    </a:cubicBezTo>
                    <a:cubicBezTo>
                      <a:pt x="5775" y="40386"/>
                      <a:pt x="6013" y="42660"/>
                      <a:pt x="6644" y="44827"/>
                    </a:cubicBezTo>
                    <a:cubicBezTo>
                      <a:pt x="6751" y="45220"/>
                      <a:pt x="6871" y="45625"/>
                      <a:pt x="7001" y="46018"/>
                    </a:cubicBezTo>
                    <a:cubicBezTo>
                      <a:pt x="7061" y="46184"/>
                      <a:pt x="7121" y="46351"/>
                      <a:pt x="7180" y="46518"/>
                    </a:cubicBezTo>
                    <a:cubicBezTo>
                      <a:pt x="7216" y="46625"/>
                      <a:pt x="7252" y="46744"/>
                      <a:pt x="7299" y="46851"/>
                    </a:cubicBezTo>
                    <a:cubicBezTo>
                      <a:pt x="7382" y="47089"/>
                      <a:pt x="7466" y="47304"/>
                      <a:pt x="7549" y="47530"/>
                    </a:cubicBezTo>
                    <a:cubicBezTo>
                      <a:pt x="7609" y="47673"/>
                      <a:pt x="7775" y="47720"/>
                      <a:pt x="7883" y="47649"/>
                    </a:cubicBezTo>
                    <a:cubicBezTo>
                      <a:pt x="7894" y="47637"/>
                      <a:pt x="7894" y="47637"/>
                      <a:pt x="7906" y="47637"/>
                    </a:cubicBezTo>
                    <a:cubicBezTo>
                      <a:pt x="8133" y="47458"/>
                      <a:pt x="8347" y="47292"/>
                      <a:pt x="8573" y="47137"/>
                    </a:cubicBezTo>
                    <a:cubicBezTo>
                      <a:pt x="9252" y="46672"/>
                      <a:pt x="9942" y="46268"/>
                      <a:pt x="10621" y="45922"/>
                    </a:cubicBezTo>
                    <a:cubicBezTo>
                      <a:pt x="11276" y="45589"/>
                      <a:pt x="11919" y="45291"/>
                      <a:pt x="12538" y="45006"/>
                    </a:cubicBezTo>
                    <a:cubicBezTo>
                      <a:pt x="13824" y="44422"/>
                      <a:pt x="15050" y="43851"/>
                      <a:pt x="16181" y="43136"/>
                    </a:cubicBezTo>
                    <a:cubicBezTo>
                      <a:pt x="16741" y="42779"/>
                      <a:pt x="17277" y="42374"/>
                      <a:pt x="17753" y="41910"/>
                    </a:cubicBezTo>
                    <a:cubicBezTo>
                      <a:pt x="18253" y="41458"/>
                      <a:pt x="18670" y="40934"/>
                      <a:pt x="19027" y="40326"/>
                    </a:cubicBezTo>
                    <a:lnTo>
                      <a:pt x="19027" y="40326"/>
                    </a:lnTo>
                    <a:cubicBezTo>
                      <a:pt x="19074" y="40255"/>
                      <a:pt x="19158" y="40207"/>
                      <a:pt x="19253" y="40231"/>
                    </a:cubicBezTo>
                    <a:cubicBezTo>
                      <a:pt x="19372" y="40243"/>
                      <a:pt x="19444" y="40362"/>
                      <a:pt x="19432" y="40469"/>
                    </a:cubicBezTo>
                    <a:cubicBezTo>
                      <a:pt x="19313" y="41208"/>
                      <a:pt x="19039" y="41934"/>
                      <a:pt x="18682" y="42612"/>
                    </a:cubicBezTo>
                    <a:cubicBezTo>
                      <a:pt x="18312" y="43279"/>
                      <a:pt x="17848" y="43898"/>
                      <a:pt x="17360" y="44482"/>
                    </a:cubicBezTo>
                    <a:cubicBezTo>
                      <a:pt x="16907" y="44982"/>
                      <a:pt x="16443" y="45446"/>
                      <a:pt x="15943" y="45875"/>
                    </a:cubicBezTo>
                    <a:cubicBezTo>
                      <a:pt x="15324" y="46446"/>
                      <a:pt x="14669" y="46958"/>
                      <a:pt x="14026" y="47458"/>
                    </a:cubicBezTo>
                    <a:cubicBezTo>
                      <a:pt x="12883" y="48316"/>
                      <a:pt x="11812" y="49161"/>
                      <a:pt x="10919" y="50030"/>
                    </a:cubicBezTo>
                    <a:cubicBezTo>
                      <a:pt x="10800" y="50161"/>
                      <a:pt x="10669" y="50280"/>
                      <a:pt x="10561" y="50411"/>
                    </a:cubicBezTo>
                    <a:cubicBezTo>
                      <a:pt x="10514" y="50459"/>
                      <a:pt x="10454" y="50518"/>
                      <a:pt x="10419" y="50566"/>
                    </a:cubicBezTo>
                    <a:cubicBezTo>
                      <a:pt x="10240" y="50768"/>
                      <a:pt x="10073" y="50983"/>
                      <a:pt x="9919" y="51185"/>
                    </a:cubicBezTo>
                    <a:cubicBezTo>
                      <a:pt x="9883" y="51233"/>
                      <a:pt x="9847" y="51292"/>
                      <a:pt x="9811" y="51340"/>
                    </a:cubicBezTo>
                    <a:cubicBezTo>
                      <a:pt x="9752" y="51423"/>
                      <a:pt x="9704" y="51495"/>
                      <a:pt x="9657" y="51566"/>
                    </a:cubicBezTo>
                    <a:lnTo>
                      <a:pt x="9657" y="51578"/>
                    </a:lnTo>
                    <a:cubicBezTo>
                      <a:pt x="9633" y="51828"/>
                      <a:pt x="9609" y="52137"/>
                      <a:pt x="9597" y="52387"/>
                    </a:cubicBezTo>
                    <a:cubicBezTo>
                      <a:pt x="9966" y="53245"/>
                      <a:pt x="10335" y="54114"/>
                      <a:pt x="10681" y="55007"/>
                    </a:cubicBezTo>
                    <a:cubicBezTo>
                      <a:pt x="10728" y="55138"/>
                      <a:pt x="10776" y="55257"/>
                      <a:pt x="10823" y="55376"/>
                    </a:cubicBezTo>
                    <a:cubicBezTo>
                      <a:pt x="10954" y="55721"/>
                      <a:pt x="11073" y="56067"/>
                      <a:pt x="11204" y="56412"/>
                    </a:cubicBezTo>
                    <a:cubicBezTo>
                      <a:pt x="11681" y="57841"/>
                      <a:pt x="12121" y="59293"/>
                      <a:pt x="12371" y="60817"/>
                    </a:cubicBezTo>
                    <a:cubicBezTo>
                      <a:pt x="12371" y="60877"/>
                      <a:pt x="12383" y="60936"/>
                      <a:pt x="12395" y="60984"/>
                    </a:cubicBezTo>
                    <a:cubicBezTo>
                      <a:pt x="11062" y="61305"/>
                      <a:pt x="9728" y="61615"/>
                      <a:pt x="8395" y="61912"/>
                    </a:cubicBezTo>
                    <a:lnTo>
                      <a:pt x="8395" y="61912"/>
                    </a:lnTo>
                    <a:cubicBezTo>
                      <a:pt x="8371" y="61817"/>
                      <a:pt x="8347" y="61734"/>
                      <a:pt x="8323" y="61639"/>
                    </a:cubicBezTo>
                    <a:cubicBezTo>
                      <a:pt x="8025" y="60400"/>
                      <a:pt x="7621" y="59150"/>
                      <a:pt x="7132" y="57936"/>
                    </a:cubicBezTo>
                    <a:cubicBezTo>
                      <a:pt x="6906" y="57388"/>
                      <a:pt x="6680" y="56840"/>
                      <a:pt x="6430" y="56281"/>
                    </a:cubicBezTo>
                    <a:cubicBezTo>
                      <a:pt x="6132" y="55590"/>
                      <a:pt x="5811" y="54900"/>
                      <a:pt x="5489" y="54185"/>
                    </a:cubicBezTo>
                    <a:cubicBezTo>
                      <a:pt x="4358" y="51745"/>
                      <a:pt x="3156" y="49173"/>
                      <a:pt x="2346" y="46315"/>
                    </a:cubicBezTo>
                    <a:cubicBezTo>
                      <a:pt x="2322" y="46220"/>
                      <a:pt x="2299" y="46125"/>
                      <a:pt x="2275" y="46018"/>
                    </a:cubicBezTo>
                    <a:cubicBezTo>
                      <a:pt x="1989" y="44994"/>
                      <a:pt x="1798" y="43934"/>
                      <a:pt x="1679" y="42851"/>
                    </a:cubicBezTo>
                    <a:cubicBezTo>
                      <a:pt x="1620" y="42362"/>
                      <a:pt x="1584" y="41862"/>
                      <a:pt x="1560" y="41374"/>
                    </a:cubicBezTo>
                    <a:cubicBezTo>
                      <a:pt x="1537" y="40065"/>
                      <a:pt x="1620" y="38731"/>
                      <a:pt x="1906" y="37409"/>
                    </a:cubicBezTo>
                    <a:cubicBezTo>
                      <a:pt x="1953" y="37124"/>
                      <a:pt x="2025" y="36850"/>
                      <a:pt x="2108" y="36564"/>
                    </a:cubicBezTo>
                    <a:cubicBezTo>
                      <a:pt x="2537" y="34969"/>
                      <a:pt x="3275" y="33409"/>
                      <a:pt x="4358" y="32075"/>
                    </a:cubicBezTo>
                    <a:cubicBezTo>
                      <a:pt x="5418" y="30718"/>
                      <a:pt x="6763" y="29730"/>
                      <a:pt x="8073" y="28932"/>
                    </a:cubicBezTo>
                    <a:cubicBezTo>
                      <a:pt x="8371" y="28742"/>
                      <a:pt x="8680" y="28575"/>
                      <a:pt x="8978" y="28408"/>
                    </a:cubicBezTo>
                    <a:cubicBezTo>
                      <a:pt x="9085" y="28349"/>
                      <a:pt x="9133" y="28206"/>
                      <a:pt x="9061" y="28099"/>
                    </a:cubicBezTo>
                    <a:cubicBezTo>
                      <a:pt x="8883" y="27789"/>
                      <a:pt x="8716" y="27480"/>
                      <a:pt x="8573" y="27158"/>
                    </a:cubicBezTo>
                    <a:cubicBezTo>
                      <a:pt x="8537" y="27075"/>
                      <a:pt x="8502" y="27003"/>
                      <a:pt x="8466" y="26932"/>
                    </a:cubicBezTo>
                    <a:cubicBezTo>
                      <a:pt x="8383" y="26718"/>
                      <a:pt x="8287" y="26503"/>
                      <a:pt x="8216" y="26289"/>
                    </a:cubicBezTo>
                    <a:cubicBezTo>
                      <a:pt x="8180" y="26182"/>
                      <a:pt x="8144" y="26087"/>
                      <a:pt x="8121" y="25991"/>
                    </a:cubicBezTo>
                    <a:cubicBezTo>
                      <a:pt x="7704" y="24729"/>
                      <a:pt x="7525" y="23467"/>
                      <a:pt x="7466" y="22229"/>
                    </a:cubicBezTo>
                    <a:cubicBezTo>
                      <a:pt x="7454" y="22074"/>
                      <a:pt x="7454" y="21919"/>
                      <a:pt x="7442" y="21753"/>
                    </a:cubicBezTo>
                    <a:cubicBezTo>
                      <a:pt x="7442" y="21443"/>
                      <a:pt x="7442" y="21122"/>
                      <a:pt x="7454" y="20812"/>
                    </a:cubicBezTo>
                    <a:cubicBezTo>
                      <a:pt x="7478" y="20098"/>
                      <a:pt x="7537" y="19395"/>
                      <a:pt x="7621" y="18717"/>
                    </a:cubicBezTo>
                    <a:cubicBezTo>
                      <a:pt x="7633" y="18598"/>
                      <a:pt x="7644" y="18490"/>
                      <a:pt x="7656" y="18371"/>
                    </a:cubicBezTo>
                    <a:cubicBezTo>
                      <a:pt x="7668" y="18348"/>
                      <a:pt x="7668" y="18312"/>
                      <a:pt x="7668" y="18276"/>
                    </a:cubicBezTo>
                    <a:cubicBezTo>
                      <a:pt x="7692" y="18086"/>
                      <a:pt x="7716" y="17895"/>
                      <a:pt x="7752" y="17705"/>
                    </a:cubicBezTo>
                    <a:cubicBezTo>
                      <a:pt x="7775" y="17478"/>
                      <a:pt x="7811" y="17252"/>
                      <a:pt x="7847" y="17038"/>
                    </a:cubicBezTo>
                    <a:cubicBezTo>
                      <a:pt x="7859" y="16931"/>
                      <a:pt x="7871" y="16812"/>
                      <a:pt x="7894" y="16705"/>
                    </a:cubicBezTo>
                    <a:cubicBezTo>
                      <a:pt x="7918" y="16490"/>
                      <a:pt x="7954" y="16276"/>
                      <a:pt x="7990" y="16050"/>
                    </a:cubicBezTo>
                    <a:lnTo>
                      <a:pt x="7990" y="16050"/>
                    </a:lnTo>
                    <a:cubicBezTo>
                      <a:pt x="8002" y="15954"/>
                      <a:pt x="7954" y="15871"/>
                      <a:pt x="7871" y="15823"/>
                    </a:cubicBezTo>
                    <a:lnTo>
                      <a:pt x="7752" y="15764"/>
                    </a:lnTo>
                    <a:cubicBezTo>
                      <a:pt x="7609" y="15681"/>
                      <a:pt x="7466" y="15597"/>
                      <a:pt x="7323" y="15514"/>
                    </a:cubicBezTo>
                    <a:cubicBezTo>
                      <a:pt x="7144" y="15419"/>
                      <a:pt x="6954" y="15311"/>
                      <a:pt x="6787" y="15192"/>
                    </a:cubicBezTo>
                    <a:cubicBezTo>
                      <a:pt x="5156" y="14216"/>
                      <a:pt x="3644" y="13097"/>
                      <a:pt x="2251" y="11871"/>
                    </a:cubicBezTo>
                    <a:cubicBezTo>
                      <a:pt x="2060" y="11692"/>
                      <a:pt x="1858" y="11513"/>
                      <a:pt x="1667" y="11335"/>
                    </a:cubicBezTo>
                    <a:cubicBezTo>
                      <a:pt x="1537" y="11204"/>
                      <a:pt x="1394" y="11073"/>
                      <a:pt x="1263" y="10942"/>
                    </a:cubicBezTo>
                    <a:cubicBezTo>
                      <a:pt x="1108" y="10799"/>
                      <a:pt x="965" y="10644"/>
                      <a:pt x="810" y="10501"/>
                    </a:cubicBezTo>
                    <a:cubicBezTo>
                      <a:pt x="810" y="10489"/>
                      <a:pt x="798" y="10489"/>
                      <a:pt x="798" y="10478"/>
                    </a:cubicBezTo>
                    <a:cubicBezTo>
                      <a:pt x="655" y="10335"/>
                      <a:pt x="513" y="10192"/>
                      <a:pt x="382" y="10037"/>
                    </a:cubicBezTo>
                    <a:cubicBezTo>
                      <a:pt x="370" y="10037"/>
                      <a:pt x="358" y="10025"/>
                      <a:pt x="346" y="10013"/>
                    </a:cubicBezTo>
                    <a:cubicBezTo>
                      <a:pt x="251" y="9918"/>
                      <a:pt x="167" y="9823"/>
                      <a:pt x="72" y="9727"/>
                    </a:cubicBezTo>
                    <a:cubicBezTo>
                      <a:pt x="72" y="9716"/>
                      <a:pt x="72" y="9716"/>
                      <a:pt x="60" y="9704"/>
                    </a:cubicBezTo>
                    <a:cubicBezTo>
                      <a:pt x="1" y="9620"/>
                      <a:pt x="1" y="9501"/>
                      <a:pt x="72" y="9418"/>
                    </a:cubicBezTo>
                    <a:lnTo>
                      <a:pt x="84" y="9406"/>
                    </a:lnTo>
                    <a:cubicBezTo>
                      <a:pt x="84" y="9406"/>
                      <a:pt x="84" y="9406"/>
                      <a:pt x="96" y="9406"/>
                    </a:cubicBezTo>
                    <a:cubicBezTo>
                      <a:pt x="167" y="9323"/>
                      <a:pt x="286" y="9311"/>
                      <a:pt x="382" y="9370"/>
                    </a:cubicBezTo>
                    <a:cubicBezTo>
                      <a:pt x="382" y="9382"/>
                      <a:pt x="382" y="9382"/>
                      <a:pt x="382" y="9382"/>
                    </a:cubicBezTo>
                    <a:cubicBezTo>
                      <a:pt x="536" y="9489"/>
                      <a:pt x="679" y="9597"/>
                      <a:pt x="834" y="9704"/>
                    </a:cubicBezTo>
                    <a:cubicBezTo>
                      <a:pt x="1882" y="10442"/>
                      <a:pt x="2977" y="11109"/>
                      <a:pt x="4096" y="11692"/>
                    </a:cubicBezTo>
                    <a:cubicBezTo>
                      <a:pt x="4239" y="11775"/>
                      <a:pt x="4382" y="11847"/>
                      <a:pt x="4525" y="11906"/>
                    </a:cubicBezTo>
                    <a:cubicBezTo>
                      <a:pt x="4739" y="12025"/>
                      <a:pt x="4954" y="12133"/>
                      <a:pt x="5180" y="12228"/>
                    </a:cubicBezTo>
                    <a:cubicBezTo>
                      <a:pt x="5180" y="12240"/>
                      <a:pt x="5180" y="12228"/>
                      <a:pt x="5180" y="12228"/>
                    </a:cubicBezTo>
                    <a:cubicBezTo>
                      <a:pt x="5227" y="12264"/>
                      <a:pt x="5287" y="12287"/>
                      <a:pt x="5335" y="12311"/>
                    </a:cubicBezTo>
                    <a:cubicBezTo>
                      <a:pt x="5680" y="12466"/>
                      <a:pt x="6013" y="12621"/>
                      <a:pt x="6359" y="12752"/>
                    </a:cubicBezTo>
                    <a:cubicBezTo>
                      <a:pt x="6478" y="12811"/>
                      <a:pt x="6609" y="12859"/>
                      <a:pt x="6728" y="12906"/>
                    </a:cubicBezTo>
                    <a:cubicBezTo>
                      <a:pt x="7121" y="13073"/>
                      <a:pt x="7513" y="13216"/>
                      <a:pt x="7918" y="13359"/>
                    </a:cubicBezTo>
                    <a:cubicBezTo>
                      <a:pt x="7966" y="13371"/>
                      <a:pt x="8014" y="13395"/>
                      <a:pt x="8061" y="13407"/>
                    </a:cubicBezTo>
                    <a:cubicBezTo>
                      <a:pt x="8061" y="13407"/>
                      <a:pt x="8073" y="13407"/>
                      <a:pt x="8073" y="13407"/>
                    </a:cubicBezTo>
                    <a:cubicBezTo>
                      <a:pt x="8204" y="13454"/>
                      <a:pt x="8335" y="13359"/>
                      <a:pt x="8359" y="13216"/>
                    </a:cubicBezTo>
                    <a:cubicBezTo>
                      <a:pt x="8359" y="13216"/>
                      <a:pt x="8359" y="13216"/>
                      <a:pt x="8359" y="13216"/>
                    </a:cubicBezTo>
                    <a:cubicBezTo>
                      <a:pt x="8371" y="13073"/>
                      <a:pt x="8383" y="12942"/>
                      <a:pt x="8395" y="12799"/>
                    </a:cubicBezTo>
                    <a:cubicBezTo>
                      <a:pt x="8406" y="12716"/>
                      <a:pt x="8406" y="12633"/>
                      <a:pt x="8418" y="12549"/>
                    </a:cubicBezTo>
                    <a:cubicBezTo>
                      <a:pt x="8418" y="12454"/>
                      <a:pt x="8430" y="12359"/>
                      <a:pt x="8430" y="12264"/>
                    </a:cubicBezTo>
                    <a:cubicBezTo>
                      <a:pt x="8442" y="12180"/>
                      <a:pt x="8442" y="12097"/>
                      <a:pt x="8442" y="12002"/>
                    </a:cubicBezTo>
                    <a:cubicBezTo>
                      <a:pt x="8454" y="11883"/>
                      <a:pt x="8454" y="11775"/>
                      <a:pt x="8454" y="11656"/>
                    </a:cubicBezTo>
                    <a:cubicBezTo>
                      <a:pt x="8466" y="11275"/>
                      <a:pt x="8466" y="10894"/>
                      <a:pt x="8454" y="10513"/>
                    </a:cubicBezTo>
                    <a:cubicBezTo>
                      <a:pt x="8418" y="9323"/>
                      <a:pt x="8275" y="8120"/>
                      <a:pt x="8025" y="6941"/>
                    </a:cubicBezTo>
                    <a:cubicBezTo>
                      <a:pt x="7942" y="6501"/>
                      <a:pt x="7823" y="6060"/>
                      <a:pt x="7704" y="5620"/>
                    </a:cubicBezTo>
                    <a:cubicBezTo>
                      <a:pt x="7633" y="5346"/>
                      <a:pt x="7549" y="5072"/>
                      <a:pt x="7466" y="4810"/>
                    </a:cubicBezTo>
                    <a:cubicBezTo>
                      <a:pt x="7371" y="4524"/>
                      <a:pt x="7275" y="4239"/>
                      <a:pt x="7168" y="3965"/>
                    </a:cubicBezTo>
                    <a:cubicBezTo>
                      <a:pt x="7121" y="3846"/>
                      <a:pt x="7073" y="3715"/>
                      <a:pt x="7025" y="3596"/>
                    </a:cubicBezTo>
                    <a:cubicBezTo>
                      <a:pt x="7001" y="3512"/>
                      <a:pt x="6966" y="3441"/>
                      <a:pt x="6942" y="3370"/>
                    </a:cubicBezTo>
                    <a:cubicBezTo>
                      <a:pt x="6894" y="3250"/>
                      <a:pt x="6847" y="3143"/>
                      <a:pt x="6799" y="3036"/>
                    </a:cubicBezTo>
                    <a:cubicBezTo>
                      <a:pt x="6740" y="2893"/>
                      <a:pt x="6680" y="2750"/>
                      <a:pt x="6609" y="2608"/>
                    </a:cubicBezTo>
                    <a:cubicBezTo>
                      <a:pt x="6430" y="2203"/>
                      <a:pt x="6239" y="1798"/>
                      <a:pt x="6025" y="1405"/>
                    </a:cubicBezTo>
                    <a:cubicBezTo>
                      <a:pt x="6013" y="1369"/>
                      <a:pt x="5989" y="1334"/>
                      <a:pt x="5966" y="1286"/>
                    </a:cubicBezTo>
                    <a:cubicBezTo>
                      <a:pt x="5906" y="1179"/>
                      <a:pt x="5847" y="1072"/>
                      <a:pt x="5787" y="964"/>
                    </a:cubicBezTo>
                    <a:cubicBezTo>
                      <a:pt x="5704" y="822"/>
                      <a:pt x="5632" y="691"/>
                      <a:pt x="5549" y="560"/>
                    </a:cubicBezTo>
                    <a:cubicBezTo>
                      <a:pt x="5513" y="488"/>
                      <a:pt x="5466" y="405"/>
                      <a:pt x="5418" y="333"/>
                    </a:cubicBezTo>
                    <a:cubicBezTo>
                      <a:pt x="5358" y="238"/>
                      <a:pt x="5382" y="107"/>
                      <a:pt x="5477" y="36"/>
                    </a:cubicBezTo>
                    <a:cubicBezTo>
                      <a:pt x="5525" y="12"/>
                      <a:pt x="5573" y="0"/>
                      <a:pt x="5620" y="0"/>
                    </a:cubicBezTo>
                    <a:cubicBezTo>
                      <a:pt x="5680" y="0"/>
                      <a:pt x="5751" y="24"/>
                      <a:pt x="5787" y="83"/>
                    </a:cubicBezTo>
                    <a:cubicBezTo>
                      <a:pt x="5894" y="202"/>
                      <a:pt x="5989" y="322"/>
                      <a:pt x="6085" y="441"/>
                    </a:cubicBezTo>
                    <a:cubicBezTo>
                      <a:pt x="6263" y="679"/>
                      <a:pt x="6454" y="929"/>
                      <a:pt x="6620" y="1179"/>
                    </a:cubicBezTo>
                    <a:cubicBezTo>
                      <a:pt x="6811" y="1441"/>
                      <a:pt x="6990" y="1703"/>
                      <a:pt x="7168" y="1977"/>
                    </a:cubicBezTo>
                    <a:cubicBezTo>
                      <a:pt x="7240" y="2096"/>
                      <a:pt x="7323" y="2227"/>
                      <a:pt x="7394" y="2346"/>
                    </a:cubicBezTo>
                    <a:cubicBezTo>
                      <a:pt x="7478" y="2477"/>
                      <a:pt x="7549" y="2608"/>
                      <a:pt x="7633" y="2739"/>
                    </a:cubicBezTo>
                    <a:cubicBezTo>
                      <a:pt x="7716" y="2869"/>
                      <a:pt x="7787" y="3012"/>
                      <a:pt x="7871" y="3143"/>
                    </a:cubicBezTo>
                    <a:cubicBezTo>
                      <a:pt x="7942" y="3274"/>
                      <a:pt x="8014" y="3417"/>
                      <a:pt x="8085" y="3548"/>
                    </a:cubicBezTo>
                    <a:cubicBezTo>
                      <a:pt x="8156" y="3691"/>
                      <a:pt x="8228" y="3822"/>
                      <a:pt x="8299" y="3965"/>
                    </a:cubicBezTo>
                    <a:cubicBezTo>
                      <a:pt x="8371" y="4108"/>
                      <a:pt x="8442" y="4239"/>
                      <a:pt x="8514" y="4382"/>
                    </a:cubicBezTo>
                    <a:cubicBezTo>
                      <a:pt x="8740" y="4846"/>
                      <a:pt x="8942" y="5322"/>
                      <a:pt x="9133" y="5798"/>
                    </a:cubicBezTo>
                    <a:cubicBezTo>
                      <a:pt x="9228" y="6048"/>
                      <a:pt x="9323" y="6298"/>
                      <a:pt x="9418" y="6549"/>
                    </a:cubicBezTo>
                    <a:cubicBezTo>
                      <a:pt x="9847" y="7763"/>
                      <a:pt x="10180" y="9025"/>
                      <a:pt x="10395" y="10311"/>
                    </a:cubicBezTo>
                    <a:cubicBezTo>
                      <a:pt x="10526" y="11085"/>
                      <a:pt x="10621" y="11883"/>
                      <a:pt x="10669" y="12668"/>
                    </a:cubicBezTo>
                    <a:cubicBezTo>
                      <a:pt x="10704" y="13192"/>
                      <a:pt x="10716" y="13704"/>
                      <a:pt x="10716" y="14216"/>
                    </a:cubicBezTo>
                    <a:cubicBezTo>
                      <a:pt x="10740" y="15764"/>
                      <a:pt x="10681" y="17276"/>
                      <a:pt x="10704" y="18705"/>
                    </a:cubicBezTo>
                    <a:cubicBezTo>
                      <a:pt x="10716" y="19669"/>
                      <a:pt x="10776" y="20598"/>
                      <a:pt x="10919" y="21491"/>
                    </a:cubicBezTo>
                    <a:cubicBezTo>
                      <a:pt x="11062" y="22408"/>
                      <a:pt x="11288" y="23312"/>
                      <a:pt x="11633" y="24110"/>
                    </a:cubicBezTo>
                    <a:cubicBezTo>
                      <a:pt x="11693" y="24253"/>
                      <a:pt x="11764" y="24396"/>
                      <a:pt x="11835" y="24539"/>
                    </a:cubicBezTo>
                    <a:cubicBezTo>
                      <a:pt x="11871" y="24622"/>
                      <a:pt x="11919" y="24706"/>
                      <a:pt x="11954" y="24789"/>
                    </a:cubicBezTo>
                    <a:cubicBezTo>
                      <a:pt x="11954" y="24789"/>
                      <a:pt x="11966" y="24801"/>
                      <a:pt x="11966" y="24801"/>
                    </a:cubicBezTo>
                    <a:cubicBezTo>
                      <a:pt x="12002" y="24872"/>
                      <a:pt x="12050" y="24944"/>
                      <a:pt x="12085" y="25015"/>
                    </a:cubicBezTo>
                    <a:cubicBezTo>
                      <a:pt x="12133" y="25087"/>
                      <a:pt x="12181" y="25170"/>
                      <a:pt x="12228" y="25241"/>
                    </a:cubicBezTo>
                    <a:cubicBezTo>
                      <a:pt x="12252" y="25277"/>
                      <a:pt x="12276" y="25313"/>
                      <a:pt x="12300" y="25348"/>
                    </a:cubicBezTo>
                    <a:cubicBezTo>
                      <a:pt x="12335" y="25408"/>
                      <a:pt x="12383" y="25468"/>
                      <a:pt x="12419" y="25527"/>
                    </a:cubicBezTo>
                    <a:cubicBezTo>
                      <a:pt x="12455" y="25575"/>
                      <a:pt x="12502" y="25634"/>
                      <a:pt x="12538" y="25682"/>
                    </a:cubicBezTo>
                    <a:cubicBezTo>
                      <a:pt x="12586" y="25741"/>
                      <a:pt x="12633" y="25801"/>
                      <a:pt x="12681" y="25860"/>
                    </a:cubicBezTo>
                    <a:cubicBezTo>
                      <a:pt x="12728" y="25908"/>
                      <a:pt x="12776" y="25968"/>
                      <a:pt x="12812" y="26015"/>
                    </a:cubicBezTo>
                    <a:cubicBezTo>
                      <a:pt x="12883" y="26087"/>
                      <a:pt x="12943" y="26158"/>
                      <a:pt x="13014" y="26218"/>
                    </a:cubicBezTo>
                    <a:lnTo>
                      <a:pt x="13014" y="26230"/>
                    </a:lnTo>
                    <a:cubicBezTo>
                      <a:pt x="13086" y="26289"/>
                      <a:pt x="13193" y="26301"/>
                      <a:pt x="13276" y="26253"/>
                    </a:cubicBezTo>
                    <a:cubicBezTo>
                      <a:pt x="13478" y="26158"/>
                      <a:pt x="13669" y="26051"/>
                      <a:pt x="13859" y="25944"/>
                    </a:cubicBezTo>
                    <a:cubicBezTo>
                      <a:pt x="13919" y="25920"/>
                      <a:pt x="13979" y="25884"/>
                      <a:pt x="14026" y="25849"/>
                    </a:cubicBezTo>
                    <a:cubicBezTo>
                      <a:pt x="14121" y="25801"/>
                      <a:pt x="14229" y="25741"/>
                      <a:pt x="14324" y="25694"/>
                    </a:cubicBezTo>
                    <a:cubicBezTo>
                      <a:pt x="14348" y="25670"/>
                      <a:pt x="14383" y="25658"/>
                      <a:pt x="14419" y="25634"/>
                    </a:cubicBezTo>
                    <a:cubicBezTo>
                      <a:pt x="14538" y="25563"/>
                      <a:pt x="14645" y="25503"/>
                      <a:pt x="14764" y="25432"/>
                    </a:cubicBezTo>
                    <a:cubicBezTo>
                      <a:pt x="14764" y="25432"/>
                      <a:pt x="14764" y="25432"/>
                      <a:pt x="14764" y="25432"/>
                    </a:cubicBezTo>
                    <a:cubicBezTo>
                      <a:pt x="14991" y="25289"/>
                      <a:pt x="15217" y="25146"/>
                      <a:pt x="15431" y="24991"/>
                    </a:cubicBezTo>
                    <a:cubicBezTo>
                      <a:pt x="16467" y="24301"/>
                      <a:pt x="17408" y="23432"/>
                      <a:pt x="18217" y="22443"/>
                    </a:cubicBezTo>
                    <a:cubicBezTo>
                      <a:pt x="19051" y="21467"/>
                      <a:pt x="19741" y="20360"/>
                      <a:pt x="20325" y="19181"/>
                    </a:cubicBezTo>
                    <a:cubicBezTo>
                      <a:pt x="21432" y="16871"/>
                      <a:pt x="22015" y="14276"/>
                      <a:pt x="21944" y="11549"/>
                    </a:cubicBezTo>
                    <a:lnTo>
                      <a:pt x="21944" y="11513"/>
                    </a:lnTo>
                    <a:lnTo>
                      <a:pt x="21944" y="11513"/>
                    </a:lnTo>
                    <a:cubicBezTo>
                      <a:pt x="21944" y="11406"/>
                      <a:pt x="22027" y="11311"/>
                      <a:pt x="22122" y="11287"/>
                    </a:cubicBezTo>
                    <a:lnTo>
                      <a:pt x="22122" y="11287"/>
                    </a:lnTo>
                    <a:lnTo>
                      <a:pt x="22158" y="11287"/>
                    </a:lnTo>
                    <a:cubicBezTo>
                      <a:pt x="22265" y="11263"/>
                      <a:pt x="22372" y="11311"/>
                      <a:pt x="22408" y="11406"/>
                    </a:cubicBezTo>
                    <a:cubicBezTo>
                      <a:pt x="22420" y="11418"/>
                      <a:pt x="22420" y="11418"/>
                      <a:pt x="22420" y="11430"/>
                    </a:cubicBezTo>
                    <a:cubicBezTo>
                      <a:pt x="22480" y="11597"/>
                      <a:pt x="22527" y="11763"/>
                      <a:pt x="22575" y="11930"/>
                    </a:cubicBezTo>
                    <a:cubicBezTo>
                      <a:pt x="22634" y="12097"/>
                      <a:pt x="22682" y="12275"/>
                      <a:pt x="22718" y="12442"/>
                    </a:cubicBezTo>
                    <a:cubicBezTo>
                      <a:pt x="22753" y="12597"/>
                      <a:pt x="22789" y="12752"/>
                      <a:pt x="22825" y="12906"/>
                    </a:cubicBezTo>
                    <a:cubicBezTo>
                      <a:pt x="22873" y="13121"/>
                      <a:pt x="22908" y="13335"/>
                      <a:pt x="22944" y="13561"/>
                    </a:cubicBezTo>
                    <a:cubicBezTo>
                      <a:pt x="22968" y="13680"/>
                      <a:pt x="22980" y="13799"/>
                      <a:pt x="22992" y="13930"/>
                    </a:cubicBezTo>
                    <a:cubicBezTo>
                      <a:pt x="23015" y="14121"/>
                      <a:pt x="23039" y="14299"/>
                      <a:pt x="23051" y="14490"/>
                    </a:cubicBezTo>
                    <a:cubicBezTo>
                      <a:pt x="23063" y="14561"/>
                      <a:pt x="23063" y="14645"/>
                      <a:pt x="23063" y="14716"/>
                    </a:cubicBezTo>
                    <a:cubicBezTo>
                      <a:pt x="23075" y="14835"/>
                      <a:pt x="23087" y="14942"/>
                      <a:pt x="23087" y="15050"/>
                    </a:cubicBezTo>
                    <a:cubicBezTo>
                      <a:pt x="23087" y="15133"/>
                      <a:pt x="23087" y="15216"/>
                      <a:pt x="23087" y="15300"/>
                    </a:cubicBezTo>
                    <a:cubicBezTo>
                      <a:pt x="23099" y="15323"/>
                      <a:pt x="23099" y="15335"/>
                      <a:pt x="23087" y="15347"/>
                    </a:cubicBezTo>
                    <a:cubicBezTo>
                      <a:pt x="23111" y="15966"/>
                      <a:pt x="23075" y="16597"/>
                      <a:pt x="23003" y="172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7" name="Google Shape;13987;p36"/>
              <p:cNvSpPr/>
              <p:nvPr/>
            </p:nvSpPr>
            <p:spPr>
              <a:xfrm>
                <a:off x="500950" y="2077150"/>
                <a:ext cx="1218625" cy="613325"/>
              </a:xfrm>
              <a:custGeom>
                <a:avLst/>
                <a:gdLst/>
                <a:ahLst/>
                <a:cxnLst/>
                <a:rect l="l" t="t" r="r" b="b"/>
                <a:pathLst>
                  <a:path w="48745" h="24533" extrusionOk="0">
                    <a:moveTo>
                      <a:pt x="20795" y="0"/>
                    </a:moveTo>
                    <a:cubicBezTo>
                      <a:pt x="19154" y="0"/>
                      <a:pt x="17525" y="159"/>
                      <a:pt x="16002" y="716"/>
                    </a:cubicBezTo>
                    <a:cubicBezTo>
                      <a:pt x="13966" y="1430"/>
                      <a:pt x="11787" y="3609"/>
                      <a:pt x="10763" y="5454"/>
                    </a:cubicBezTo>
                    <a:cubicBezTo>
                      <a:pt x="9740" y="7300"/>
                      <a:pt x="9001" y="9467"/>
                      <a:pt x="7215" y="10586"/>
                    </a:cubicBezTo>
                    <a:cubicBezTo>
                      <a:pt x="5846" y="11455"/>
                      <a:pt x="4096" y="11527"/>
                      <a:pt x="2727" y="12384"/>
                    </a:cubicBezTo>
                    <a:cubicBezTo>
                      <a:pt x="596" y="13729"/>
                      <a:pt x="0" y="16789"/>
                      <a:pt x="1000" y="19087"/>
                    </a:cubicBezTo>
                    <a:cubicBezTo>
                      <a:pt x="2000" y="21397"/>
                      <a:pt x="4322" y="23195"/>
                      <a:pt x="6834" y="23266"/>
                    </a:cubicBezTo>
                    <a:cubicBezTo>
                      <a:pt x="14070" y="23471"/>
                      <a:pt x="21517" y="24533"/>
                      <a:pt x="28773" y="24533"/>
                    </a:cubicBezTo>
                    <a:cubicBezTo>
                      <a:pt x="34150" y="24533"/>
                      <a:pt x="39421" y="23950"/>
                      <a:pt x="44422" y="22004"/>
                    </a:cubicBezTo>
                    <a:cubicBezTo>
                      <a:pt x="47351" y="20861"/>
                      <a:pt x="48744" y="17111"/>
                      <a:pt x="47768" y="14110"/>
                    </a:cubicBezTo>
                    <a:cubicBezTo>
                      <a:pt x="46792" y="11110"/>
                      <a:pt x="43922" y="8991"/>
                      <a:pt x="40851" y="8276"/>
                    </a:cubicBezTo>
                    <a:cubicBezTo>
                      <a:pt x="38481" y="7728"/>
                      <a:pt x="35826" y="7859"/>
                      <a:pt x="33838" y="6431"/>
                    </a:cubicBezTo>
                    <a:cubicBezTo>
                      <a:pt x="32611" y="5550"/>
                      <a:pt x="31826" y="4180"/>
                      <a:pt x="30766" y="3097"/>
                    </a:cubicBezTo>
                    <a:cubicBezTo>
                      <a:pt x="28944" y="1240"/>
                      <a:pt x="26349" y="275"/>
                      <a:pt x="23753" y="120"/>
                    </a:cubicBezTo>
                    <a:cubicBezTo>
                      <a:pt x="22777" y="58"/>
                      <a:pt x="21784" y="0"/>
                      <a:pt x="207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8" name="Google Shape;13988;p36"/>
              <p:cNvSpPr/>
              <p:nvPr/>
            </p:nvSpPr>
            <p:spPr>
              <a:xfrm>
                <a:off x="1073625" y="2494175"/>
                <a:ext cx="907575" cy="535150"/>
              </a:xfrm>
              <a:custGeom>
                <a:avLst/>
                <a:gdLst/>
                <a:ahLst/>
                <a:cxnLst/>
                <a:rect l="l" t="t" r="r" b="b"/>
                <a:pathLst>
                  <a:path w="36303" h="21406" extrusionOk="0">
                    <a:moveTo>
                      <a:pt x="18026" y="1"/>
                    </a:moveTo>
                    <a:cubicBezTo>
                      <a:pt x="16485" y="1"/>
                      <a:pt x="14973" y="476"/>
                      <a:pt x="13895" y="1561"/>
                    </a:cubicBezTo>
                    <a:cubicBezTo>
                      <a:pt x="11859" y="1644"/>
                      <a:pt x="10324" y="3108"/>
                      <a:pt x="9145" y="4775"/>
                    </a:cubicBezTo>
                    <a:cubicBezTo>
                      <a:pt x="7978" y="6442"/>
                      <a:pt x="7049" y="8323"/>
                      <a:pt x="5502" y="9645"/>
                    </a:cubicBezTo>
                    <a:cubicBezTo>
                      <a:pt x="3799" y="11109"/>
                      <a:pt x="1299" y="11955"/>
                      <a:pt x="620" y="14098"/>
                    </a:cubicBezTo>
                    <a:cubicBezTo>
                      <a:pt x="1" y="16015"/>
                      <a:pt x="1287" y="18134"/>
                      <a:pt x="3037" y="19146"/>
                    </a:cubicBezTo>
                    <a:cubicBezTo>
                      <a:pt x="4787" y="20146"/>
                      <a:pt x="6883" y="20313"/>
                      <a:pt x="8895" y="20444"/>
                    </a:cubicBezTo>
                    <a:cubicBezTo>
                      <a:pt x="15812" y="20920"/>
                      <a:pt x="22873" y="21039"/>
                      <a:pt x="29802" y="21396"/>
                    </a:cubicBezTo>
                    <a:cubicBezTo>
                      <a:pt x="29905" y="21402"/>
                      <a:pt x="30007" y="21405"/>
                      <a:pt x="30110" y="21405"/>
                    </a:cubicBezTo>
                    <a:cubicBezTo>
                      <a:pt x="31924" y="21405"/>
                      <a:pt x="33722" y="20517"/>
                      <a:pt x="34815" y="19063"/>
                    </a:cubicBezTo>
                    <a:cubicBezTo>
                      <a:pt x="35970" y="17527"/>
                      <a:pt x="36303" y="15408"/>
                      <a:pt x="35672" y="13586"/>
                    </a:cubicBezTo>
                    <a:cubicBezTo>
                      <a:pt x="34993" y="11633"/>
                      <a:pt x="33362" y="10193"/>
                      <a:pt x="31791" y="8847"/>
                    </a:cubicBezTo>
                    <a:cubicBezTo>
                      <a:pt x="30076" y="7371"/>
                      <a:pt x="28373" y="5906"/>
                      <a:pt x="26659" y="4430"/>
                    </a:cubicBezTo>
                    <a:cubicBezTo>
                      <a:pt x="24825" y="2858"/>
                      <a:pt x="22944" y="1251"/>
                      <a:pt x="20658" y="453"/>
                    </a:cubicBezTo>
                    <a:cubicBezTo>
                      <a:pt x="19823" y="161"/>
                      <a:pt x="18920" y="1"/>
                      <a:pt x="1802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9" name="Google Shape;13989;p36"/>
              <p:cNvSpPr/>
              <p:nvPr/>
            </p:nvSpPr>
            <p:spPr>
              <a:xfrm>
                <a:off x="548275" y="2874750"/>
                <a:ext cx="844775" cy="449625"/>
              </a:xfrm>
              <a:custGeom>
                <a:avLst/>
                <a:gdLst/>
                <a:ahLst/>
                <a:cxnLst/>
                <a:rect l="l" t="t" r="r" b="b"/>
                <a:pathLst>
                  <a:path w="33791" h="17985" extrusionOk="0">
                    <a:moveTo>
                      <a:pt x="15205" y="0"/>
                    </a:moveTo>
                    <a:cubicBezTo>
                      <a:pt x="13043" y="0"/>
                      <a:pt x="10877" y="580"/>
                      <a:pt x="9037" y="1721"/>
                    </a:cubicBezTo>
                    <a:cubicBezTo>
                      <a:pt x="7299" y="2816"/>
                      <a:pt x="6775" y="5864"/>
                      <a:pt x="5203" y="7197"/>
                    </a:cubicBezTo>
                    <a:cubicBezTo>
                      <a:pt x="4156" y="8078"/>
                      <a:pt x="2679" y="8269"/>
                      <a:pt x="1631" y="9138"/>
                    </a:cubicBezTo>
                    <a:cubicBezTo>
                      <a:pt x="405" y="10138"/>
                      <a:pt x="0" y="11865"/>
                      <a:pt x="203" y="13424"/>
                    </a:cubicBezTo>
                    <a:cubicBezTo>
                      <a:pt x="405" y="14996"/>
                      <a:pt x="1131" y="16568"/>
                      <a:pt x="1834" y="17984"/>
                    </a:cubicBezTo>
                    <a:lnTo>
                      <a:pt x="24694" y="17199"/>
                    </a:lnTo>
                    <a:cubicBezTo>
                      <a:pt x="26801" y="17103"/>
                      <a:pt x="29087" y="17115"/>
                      <a:pt x="31195" y="17008"/>
                    </a:cubicBezTo>
                    <a:cubicBezTo>
                      <a:pt x="33469" y="14841"/>
                      <a:pt x="33790" y="10948"/>
                      <a:pt x="31921" y="8424"/>
                    </a:cubicBezTo>
                    <a:cubicBezTo>
                      <a:pt x="30230" y="6150"/>
                      <a:pt x="27301" y="5245"/>
                      <a:pt x="24825" y="3864"/>
                    </a:cubicBezTo>
                    <a:cubicBezTo>
                      <a:pt x="23182" y="2947"/>
                      <a:pt x="21670" y="1768"/>
                      <a:pt x="19943" y="994"/>
                    </a:cubicBezTo>
                    <a:cubicBezTo>
                      <a:pt x="18460" y="329"/>
                      <a:pt x="16833" y="0"/>
                      <a:pt x="1520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0" name="Google Shape;13990;p36"/>
              <p:cNvSpPr/>
              <p:nvPr/>
            </p:nvSpPr>
            <p:spPr>
              <a:xfrm>
                <a:off x="929875" y="3071750"/>
                <a:ext cx="974250" cy="465750"/>
              </a:xfrm>
              <a:custGeom>
                <a:avLst/>
                <a:gdLst/>
                <a:ahLst/>
                <a:cxnLst/>
                <a:rect l="l" t="t" r="r" b="b"/>
                <a:pathLst>
                  <a:path w="38970" h="18630" extrusionOk="0">
                    <a:moveTo>
                      <a:pt x="23390" y="1"/>
                    </a:moveTo>
                    <a:cubicBezTo>
                      <a:pt x="22530" y="1"/>
                      <a:pt x="21672" y="157"/>
                      <a:pt x="20872" y="484"/>
                    </a:cubicBezTo>
                    <a:cubicBezTo>
                      <a:pt x="19669" y="972"/>
                      <a:pt x="18538" y="1484"/>
                      <a:pt x="17752" y="2532"/>
                    </a:cubicBezTo>
                    <a:cubicBezTo>
                      <a:pt x="16978" y="3592"/>
                      <a:pt x="16276" y="4794"/>
                      <a:pt x="15097" y="5378"/>
                    </a:cubicBezTo>
                    <a:cubicBezTo>
                      <a:pt x="13395" y="6223"/>
                      <a:pt x="11275" y="5485"/>
                      <a:pt x="9501" y="6163"/>
                    </a:cubicBezTo>
                    <a:cubicBezTo>
                      <a:pt x="7203" y="7033"/>
                      <a:pt x="6382" y="9831"/>
                      <a:pt x="4715" y="11640"/>
                    </a:cubicBezTo>
                    <a:cubicBezTo>
                      <a:pt x="3715" y="12724"/>
                      <a:pt x="2381" y="13462"/>
                      <a:pt x="1429" y="14581"/>
                    </a:cubicBezTo>
                    <a:cubicBezTo>
                      <a:pt x="476" y="15700"/>
                      <a:pt x="0" y="17486"/>
                      <a:pt x="953" y="18605"/>
                    </a:cubicBezTo>
                    <a:cubicBezTo>
                      <a:pt x="988" y="18605"/>
                      <a:pt x="881" y="18629"/>
                      <a:pt x="917" y="18629"/>
                    </a:cubicBezTo>
                    <a:lnTo>
                      <a:pt x="3512" y="18284"/>
                    </a:lnTo>
                    <a:lnTo>
                      <a:pt x="10871" y="18034"/>
                    </a:lnTo>
                    <a:cubicBezTo>
                      <a:pt x="10961" y="18068"/>
                      <a:pt x="11019" y="18166"/>
                      <a:pt x="11116" y="18166"/>
                    </a:cubicBezTo>
                    <a:cubicBezTo>
                      <a:pt x="11121" y="18166"/>
                      <a:pt x="11127" y="18166"/>
                      <a:pt x="11132" y="18165"/>
                    </a:cubicBezTo>
                    <a:lnTo>
                      <a:pt x="35088" y="17498"/>
                    </a:lnTo>
                    <a:cubicBezTo>
                      <a:pt x="35215" y="17516"/>
                      <a:pt x="35341" y="17524"/>
                      <a:pt x="35466" y="17524"/>
                    </a:cubicBezTo>
                    <a:cubicBezTo>
                      <a:pt x="37301" y="17524"/>
                      <a:pt x="38900" y="15704"/>
                      <a:pt x="38934" y="13831"/>
                    </a:cubicBezTo>
                    <a:cubicBezTo>
                      <a:pt x="38969" y="11831"/>
                      <a:pt x="37588" y="10009"/>
                      <a:pt x="35850" y="9021"/>
                    </a:cubicBezTo>
                    <a:cubicBezTo>
                      <a:pt x="34564" y="8295"/>
                      <a:pt x="33076" y="7914"/>
                      <a:pt x="31957" y="6961"/>
                    </a:cubicBezTo>
                    <a:cubicBezTo>
                      <a:pt x="30575" y="5794"/>
                      <a:pt x="30004" y="3949"/>
                      <a:pt x="28873" y="2544"/>
                    </a:cubicBezTo>
                    <a:cubicBezTo>
                      <a:pt x="27567" y="918"/>
                      <a:pt x="25473" y="1"/>
                      <a:pt x="2339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1" name="Google Shape;13991;p36"/>
              <p:cNvSpPr/>
              <p:nvPr/>
            </p:nvSpPr>
            <p:spPr>
              <a:xfrm>
                <a:off x="944750" y="3657125"/>
                <a:ext cx="95875" cy="1012950"/>
              </a:xfrm>
              <a:custGeom>
                <a:avLst/>
                <a:gdLst/>
                <a:ahLst/>
                <a:cxnLst/>
                <a:rect l="l" t="t" r="r" b="b"/>
                <a:pathLst>
                  <a:path w="3835" h="40518" extrusionOk="0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lnTo>
                      <a:pt x="1" y="1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96" y="95"/>
                      <a:pt x="84" y="40291"/>
                      <a:pt x="84" y="40291"/>
                    </a:cubicBezTo>
                    <a:lnTo>
                      <a:pt x="3834" y="40517"/>
                    </a:lnTo>
                    <a:lnTo>
                      <a:pt x="3822" y="1"/>
                    </a:lnTo>
                    <a:close/>
                  </a:path>
                </a:pathLst>
              </a:custGeom>
              <a:solidFill>
                <a:srgbClr val="D8B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2" name="Google Shape;13992;p36"/>
              <p:cNvSpPr/>
              <p:nvPr/>
            </p:nvSpPr>
            <p:spPr>
              <a:xfrm>
                <a:off x="944750" y="3657125"/>
                <a:ext cx="95875" cy="1012650"/>
              </a:xfrm>
              <a:custGeom>
                <a:avLst/>
                <a:gdLst/>
                <a:ahLst/>
                <a:cxnLst/>
                <a:rect l="l" t="t" r="r" b="b"/>
                <a:pathLst>
                  <a:path w="3835" h="40506" extrusionOk="0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lnTo>
                      <a:pt x="1" y="1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96" y="95"/>
                      <a:pt x="96" y="40291"/>
                      <a:pt x="96" y="40291"/>
                    </a:cubicBezTo>
                    <a:lnTo>
                      <a:pt x="3834" y="40506"/>
                    </a:lnTo>
                    <a:lnTo>
                      <a:pt x="3834" y="40506"/>
                    </a:lnTo>
                    <a:lnTo>
                      <a:pt x="382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3" name="Google Shape;13993;p36"/>
              <p:cNvSpPr/>
              <p:nvPr/>
            </p:nvSpPr>
            <p:spPr>
              <a:xfrm>
                <a:off x="1040000" y="3555325"/>
                <a:ext cx="412575" cy="1114450"/>
              </a:xfrm>
              <a:custGeom>
                <a:avLst/>
                <a:gdLst/>
                <a:ahLst/>
                <a:cxnLst/>
                <a:rect l="l" t="t" r="r" b="b"/>
                <a:pathLst>
                  <a:path w="16503" h="44578" extrusionOk="0">
                    <a:moveTo>
                      <a:pt x="16503" y="1"/>
                    </a:moveTo>
                    <a:lnTo>
                      <a:pt x="0" y="4073"/>
                    </a:lnTo>
                    <a:lnTo>
                      <a:pt x="0" y="4073"/>
                    </a:lnTo>
                    <a:cubicBezTo>
                      <a:pt x="0" y="4072"/>
                      <a:pt x="0" y="4072"/>
                      <a:pt x="0" y="4072"/>
                    </a:cubicBezTo>
                    <a:cubicBezTo>
                      <a:pt x="0" y="4072"/>
                      <a:pt x="0" y="4072"/>
                      <a:pt x="0" y="4073"/>
                    </a:cubicBezTo>
                    <a:lnTo>
                      <a:pt x="0" y="4073"/>
                    </a:lnTo>
                    <a:lnTo>
                      <a:pt x="0" y="4073"/>
                    </a:lnTo>
                    <a:cubicBezTo>
                      <a:pt x="1" y="4179"/>
                      <a:pt x="24" y="44578"/>
                      <a:pt x="24" y="44578"/>
                    </a:cubicBezTo>
                    <a:lnTo>
                      <a:pt x="16479" y="32624"/>
                    </a:lnTo>
                    <a:lnTo>
                      <a:pt x="1650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4" name="Google Shape;13994;p36"/>
              <p:cNvSpPr/>
              <p:nvPr/>
            </p:nvSpPr>
            <p:spPr>
              <a:xfrm>
                <a:off x="955750" y="4247375"/>
                <a:ext cx="496525" cy="422400"/>
              </a:xfrm>
              <a:custGeom>
                <a:avLst/>
                <a:gdLst/>
                <a:ahLst/>
                <a:cxnLst/>
                <a:rect l="l" t="t" r="r" b="b"/>
                <a:pathLst>
                  <a:path w="19861" h="16896" extrusionOk="0">
                    <a:moveTo>
                      <a:pt x="19861" y="1"/>
                    </a:moveTo>
                    <a:lnTo>
                      <a:pt x="3370" y="10121"/>
                    </a:lnTo>
                    <a:lnTo>
                      <a:pt x="25" y="10121"/>
                    </a:lnTo>
                    <a:cubicBezTo>
                      <a:pt x="1" y="10121"/>
                      <a:pt x="25" y="16693"/>
                      <a:pt x="25" y="16693"/>
                    </a:cubicBezTo>
                    <a:lnTo>
                      <a:pt x="3394" y="16896"/>
                    </a:lnTo>
                    <a:lnTo>
                      <a:pt x="19861" y="4977"/>
                    </a:lnTo>
                    <a:lnTo>
                      <a:pt x="1986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5" name="Google Shape;13995;p36"/>
              <p:cNvSpPr/>
              <p:nvPr/>
            </p:nvSpPr>
            <p:spPr>
              <a:xfrm>
                <a:off x="956950" y="3745225"/>
                <a:ext cx="495325" cy="153325"/>
              </a:xfrm>
              <a:custGeom>
                <a:avLst/>
                <a:gdLst/>
                <a:ahLst/>
                <a:cxnLst/>
                <a:rect l="l" t="t" r="r" b="b"/>
                <a:pathLst>
                  <a:path w="19813" h="6133" fill="none" extrusionOk="0">
                    <a:moveTo>
                      <a:pt x="1" y="6097"/>
                    </a:moveTo>
                    <a:lnTo>
                      <a:pt x="3334" y="6133"/>
                    </a:lnTo>
                    <a:lnTo>
                      <a:pt x="19813" y="1"/>
                    </a:lnTo>
                  </a:path>
                </a:pathLst>
              </a:custGeom>
              <a:noFill/>
              <a:ln w="17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6" name="Google Shape;13996;p36"/>
              <p:cNvSpPr/>
              <p:nvPr/>
            </p:nvSpPr>
            <p:spPr>
              <a:xfrm>
                <a:off x="955750" y="3854775"/>
                <a:ext cx="497725" cy="188425"/>
              </a:xfrm>
              <a:custGeom>
                <a:avLst/>
                <a:gdLst/>
                <a:ahLst/>
                <a:cxnLst/>
                <a:rect l="l" t="t" r="r" b="b"/>
                <a:pathLst>
                  <a:path w="19909" h="7537" fill="none" extrusionOk="0">
                    <a:moveTo>
                      <a:pt x="1" y="7537"/>
                    </a:moveTo>
                    <a:lnTo>
                      <a:pt x="3370" y="7525"/>
                    </a:lnTo>
                    <a:lnTo>
                      <a:pt x="19908" y="0"/>
                    </a:lnTo>
                  </a:path>
                </a:pathLst>
              </a:custGeom>
              <a:noFill/>
              <a:ln w="17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7" name="Google Shape;13997;p36"/>
              <p:cNvSpPr/>
              <p:nvPr/>
            </p:nvSpPr>
            <p:spPr>
              <a:xfrm>
                <a:off x="588450" y="2545075"/>
                <a:ext cx="408700" cy="148575"/>
              </a:xfrm>
              <a:custGeom>
                <a:avLst/>
                <a:gdLst/>
                <a:ahLst/>
                <a:cxnLst/>
                <a:rect l="l" t="t" r="r" b="b"/>
                <a:pathLst>
                  <a:path w="16348" h="5943" extrusionOk="0">
                    <a:moveTo>
                      <a:pt x="36" y="1"/>
                    </a:moveTo>
                    <a:lnTo>
                      <a:pt x="1" y="5942"/>
                    </a:lnTo>
                    <a:lnTo>
                      <a:pt x="1" y="5942"/>
                    </a:lnTo>
                    <a:lnTo>
                      <a:pt x="16348" y="4763"/>
                    </a:lnTo>
                    <a:lnTo>
                      <a:pt x="16348" y="168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8" name="Google Shape;13998;p36"/>
              <p:cNvSpPr/>
              <p:nvPr/>
            </p:nvSpPr>
            <p:spPr>
              <a:xfrm>
                <a:off x="189000" y="2408750"/>
                <a:ext cx="400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16027" h="11396" extrusionOk="0">
                    <a:moveTo>
                      <a:pt x="0" y="1"/>
                    </a:moveTo>
                    <a:lnTo>
                      <a:pt x="0" y="5763"/>
                    </a:lnTo>
                    <a:lnTo>
                      <a:pt x="15979" y="11109"/>
                    </a:lnTo>
                    <a:lnTo>
                      <a:pt x="15979" y="11395"/>
                    </a:lnTo>
                    <a:lnTo>
                      <a:pt x="16026" y="544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9" name="Google Shape;13999;p36"/>
              <p:cNvSpPr/>
              <p:nvPr/>
            </p:nvSpPr>
            <p:spPr>
              <a:xfrm>
                <a:off x="209825" y="2818325"/>
                <a:ext cx="388775" cy="2127675"/>
              </a:xfrm>
              <a:custGeom>
                <a:avLst/>
                <a:gdLst/>
                <a:ahLst/>
                <a:cxnLst/>
                <a:rect l="l" t="t" r="r" b="b"/>
                <a:pathLst>
                  <a:path w="15551" h="85107" extrusionOk="0">
                    <a:moveTo>
                      <a:pt x="15550" y="1"/>
                    </a:moveTo>
                    <a:lnTo>
                      <a:pt x="1" y="2049"/>
                    </a:lnTo>
                    <a:lnTo>
                      <a:pt x="1" y="85107"/>
                    </a:lnTo>
                    <a:lnTo>
                      <a:pt x="15550" y="85107"/>
                    </a:lnTo>
                    <a:lnTo>
                      <a:pt x="155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0" name="Google Shape;14000;p36"/>
              <p:cNvSpPr/>
              <p:nvPr/>
            </p:nvSpPr>
            <p:spPr>
              <a:xfrm>
                <a:off x="443800" y="3382100"/>
                <a:ext cx="142000" cy="1472225"/>
              </a:xfrm>
              <a:custGeom>
                <a:avLst/>
                <a:gdLst/>
                <a:ahLst/>
                <a:cxnLst/>
                <a:rect l="l" t="t" r="r" b="b"/>
                <a:pathLst>
                  <a:path w="5680" h="58889" extrusionOk="0">
                    <a:moveTo>
                      <a:pt x="5680" y="0"/>
                    </a:moveTo>
                    <a:lnTo>
                      <a:pt x="4632" y="441"/>
                    </a:lnTo>
                    <a:lnTo>
                      <a:pt x="4632" y="54197"/>
                    </a:lnTo>
                    <a:lnTo>
                      <a:pt x="0" y="57150"/>
                    </a:lnTo>
                    <a:lnTo>
                      <a:pt x="0" y="58888"/>
                    </a:lnTo>
                    <a:lnTo>
                      <a:pt x="5680" y="54995"/>
                    </a:lnTo>
                    <a:lnTo>
                      <a:pt x="5680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1" name="Google Shape;14001;p36"/>
              <p:cNvSpPr/>
              <p:nvPr/>
            </p:nvSpPr>
            <p:spPr>
              <a:xfrm>
                <a:off x="452425" y="2820125"/>
                <a:ext cx="141400" cy="467625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18705" extrusionOk="0">
                    <a:moveTo>
                      <a:pt x="5656" y="0"/>
                    </a:moveTo>
                    <a:lnTo>
                      <a:pt x="4549" y="215"/>
                    </a:lnTo>
                    <a:lnTo>
                      <a:pt x="4549" y="16217"/>
                    </a:lnTo>
                    <a:lnTo>
                      <a:pt x="1" y="17705"/>
                    </a:lnTo>
                    <a:lnTo>
                      <a:pt x="1" y="18705"/>
                    </a:lnTo>
                    <a:lnTo>
                      <a:pt x="5656" y="17169"/>
                    </a:lnTo>
                    <a:lnTo>
                      <a:pt x="565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2" name="Google Shape;14002;p36"/>
              <p:cNvSpPr/>
              <p:nvPr/>
            </p:nvSpPr>
            <p:spPr>
              <a:xfrm>
                <a:off x="591125" y="2664150"/>
                <a:ext cx="396225" cy="2281850"/>
              </a:xfrm>
              <a:custGeom>
                <a:avLst/>
                <a:gdLst/>
                <a:ahLst/>
                <a:cxnLst/>
                <a:rect l="l" t="t" r="r" b="b"/>
                <a:pathLst>
                  <a:path w="15849" h="91274" extrusionOk="0">
                    <a:moveTo>
                      <a:pt x="15848" y="0"/>
                    </a:moveTo>
                    <a:lnTo>
                      <a:pt x="1" y="1179"/>
                    </a:lnTo>
                    <a:cubicBezTo>
                      <a:pt x="1" y="1179"/>
                      <a:pt x="298" y="90976"/>
                      <a:pt x="298" y="91274"/>
                    </a:cubicBezTo>
                    <a:lnTo>
                      <a:pt x="15848" y="79534"/>
                    </a:lnTo>
                    <a:lnTo>
                      <a:pt x="1584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3" name="Google Shape;14003;p36"/>
              <p:cNvSpPr/>
              <p:nvPr/>
            </p:nvSpPr>
            <p:spPr>
              <a:xfrm>
                <a:off x="803950" y="3253500"/>
                <a:ext cx="188450" cy="1386800"/>
              </a:xfrm>
              <a:custGeom>
                <a:avLst/>
                <a:gdLst/>
                <a:ahLst/>
                <a:cxnLst/>
                <a:rect l="l" t="t" r="r" b="b"/>
                <a:pathLst>
                  <a:path w="7538" h="55472" extrusionOk="0">
                    <a:moveTo>
                      <a:pt x="7537" y="1"/>
                    </a:moveTo>
                    <a:lnTo>
                      <a:pt x="6263" y="394"/>
                    </a:lnTo>
                    <a:lnTo>
                      <a:pt x="6263" y="49793"/>
                    </a:lnTo>
                    <a:lnTo>
                      <a:pt x="1" y="53519"/>
                    </a:lnTo>
                    <a:lnTo>
                      <a:pt x="298" y="55472"/>
                    </a:lnTo>
                    <a:lnTo>
                      <a:pt x="7537" y="50781"/>
                    </a:lnTo>
                    <a:lnTo>
                      <a:pt x="7537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4" name="Google Shape;14004;p36"/>
              <p:cNvSpPr/>
              <p:nvPr/>
            </p:nvSpPr>
            <p:spPr>
              <a:xfrm>
                <a:off x="809025" y="2656700"/>
                <a:ext cx="177125" cy="540575"/>
              </a:xfrm>
              <a:custGeom>
                <a:avLst/>
                <a:gdLst/>
                <a:ahLst/>
                <a:cxnLst/>
                <a:rect l="l" t="t" r="r" b="b"/>
                <a:pathLst>
                  <a:path w="7085" h="21623" extrusionOk="0">
                    <a:moveTo>
                      <a:pt x="7037" y="1"/>
                    </a:moveTo>
                    <a:lnTo>
                      <a:pt x="6311" y="156"/>
                    </a:lnTo>
                    <a:lnTo>
                      <a:pt x="6311" y="18491"/>
                    </a:lnTo>
                    <a:lnTo>
                      <a:pt x="0" y="20206"/>
                    </a:lnTo>
                    <a:lnTo>
                      <a:pt x="0" y="21622"/>
                    </a:lnTo>
                    <a:lnTo>
                      <a:pt x="7084" y="19575"/>
                    </a:lnTo>
                    <a:lnTo>
                      <a:pt x="703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5" name="Google Shape;14005;p36"/>
              <p:cNvSpPr/>
              <p:nvPr/>
            </p:nvSpPr>
            <p:spPr>
              <a:xfrm>
                <a:off x="593800" y="3299950"/>
                <a:ext cx="212575" cy="1460325"/>
              </a:xfrm>
              <a:custGeom>
                <a:avLst/>
                <a:gdLst/>
                <a:ahLst/>
                <a:cxnLst/>
                <a:rect l="l" t="t" r="r" b="b"/>
                <a:pathLst>
                  <a:path w="8503" h="58413" extrusionOk="0">
                    <a:moveTo>
                      <a:pt x="8121" y="0"/>
                    </a:moveTo>
                    <a:lnTo>
                      <a:pt x="7133" y="595"/>
                    </a:lnTo>
                    <a:lnTo>
                      <a:pt x="7133" y="51852"/>
                    </a:lnTo>
                    <a:lnTo>
                      <a:pt x="1" y="56840"/>
                    </a:lnTo>
                    <a:lnTo>
                      <a:pt x="1" y="58412"/>
                    </a:lnTo>
                    <a:lnTo>
                      <a:pt x="8502" y="52542"/>
                    </a:lnTo>
                    <a:lnTo>
                      <a:pt x="8121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6" name="Google Shape;14006;p36"/>
              <p:cNvSpPr/>
              <p:nvPr/>
            </p:nvSpPr>
            <p:spPr>
              <a:xfrm>
                <a:off x="597375" y="2676350"/>
                <a:ext cx="206600" cy="566175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22647" extrusionOk="0">
                    <a:moveTo>
                      <a:pt x="7287" y="1"/>
                    </a:moveTo>
                    <a:lnTo>
                      <a:pt x="7418" y="19396"/>
                    </a:lnTo>
                    <a:lnTo>
                      <a:pt x="1" y="21706"/>
                    </a:lnTo>
                    <a:cubicBezTo>
                      <a:pt x="120" y="22003"/>
                      <a:pt x="1" y="22646"/>
                      <a:pt x="1" y="22646"/>
                    </a:cubicBezTo>
                    <a:lnTo>
                      <a:pt x="8264" y="20110"/>
                    </a:lnTo>
                    <a:lnTo>
                      <a:pt x="82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7" name="Google Shape;14007;p36"/>
              <p:cNvSpPr/>
              <p:nvPr/>
            </p:nvSpPr>
            <p:spPr>
              <a:xfrm>
                <a:off x="442600" y="2810900"/>
                <a:ext cx="25" cy="2146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85845" fill="none" extrusionOk="0">
                    <a:moveTo>
                      <a:pt x="1" y="0"/>
                    </a:moveTo>
                    <a:lnTo>
                      <a:pt x="1" y="85844"/>
                    </a:lnTo>
                  </a:path>
                </a:pathLst>
              </a:custGeom>
              <a:solidFill>
                <a:schemeClr val="accent4"/>
              </a:solidFill>
              <a:ln w="1130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8" name="Google Shape;14008;p36"/>
              <p:cNvSpPr/>
              <p:nvPr/>
            </p:nvSpPr>
            <p:spPr>
              <a:xfrm>
                <a:off x="416400" y="2809100"/>
                <a:ext cx="16100" cy="3090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12360" extrusionOk="0">
                    <a:moveTo>
                      <a:pt x="1" y="1"/>
                    </a:moveTo>
                    <a:lnTo>
                      <a:pt x="1" y="12359"/>
                    </a:lnTo>
                    <a:lnTo>
                      <a:pt x="644" y="12359"/>
                    </a:lnTo>
                    <a:lnTo>
                      <a:pt x="64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9" name="Google Shape;14009;p36"/>
              <p:cNvSpPr/>
              <p:nvPr/>
            </p:nvSpPr>
            <p:spPr>
              <a:xfrm>
                <a:off x="214600" y="3021325"/>
                <a:ext cx="229825" cy="52425"/>
              </a:xfrm>
              <a:custGeom>
                <a:avLst/>
                <a:gdLst/>
                <a:ahLst/>
                <a:cxnLst/>
                <a:rect l="l" t="t" r="r" b="b"/>
                <a:pathLst>
                  <a:path w="9193" h="2097" fill="none" extrusionOk="0">
                    <a:moveTo>
                      <a:pt x="0" y="2096"/>
                    </a:moveTo>
                    <a:lnTo>
                      <a:pt x="9192" y="1"/>
                    </a:lnTo>
                  </a:path>
                </a:pathLst>
              </a:custGeom>
              <a:noFill/>
              <a:ln w="1130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0" name="Google Shape;14010;p36"/>
              <p:cNvSpPr/>
              <p:nvPr/>
            </p:nvSpPr>
            <p:spPr>
              <a:xfrm>
                <a:off x="214600" y="2930250"/>
                <a:ext cx="229825" cy="40800"/>
              </a:xfrm>
              <a:custGeom>
                <a:avLst/>
                <a:gdLst/>
                <a:ahLst/>
                <a:cxnLst/>
                <a:rect l="l" t="t" r="r" b="b"/>
                <a:pathLst>
                  <a:path w="9193" h="1632" fill="none" extrusionOk="0">
                    <a:moveTo>
                      <a:pt x="0" y="1632"/>
                    </a:moveTo>
                    <a:lnTo>
                      <a:pt x="9192" y="1"/>
                    </a:lnTo>
                  </a:path>
                </a:pathLst>
              </a:custGeom>
              <a:noFill/>
              <a:ln w="1130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1" name="Google Shape;14011;p36"/>
              <p:cNvSpPr/>
              <p:nvPr/>
            </p:nvSpPr>
            <p:spPr>
              <a:xfrm>
                <a:off x="208950" y="3093375"/>
                <a:ext cx="222675" cy="73550"/>
              </a:xfrm>
              <a:custGeom>
                <a:avLst/>
                <a:gdLst/>
                <a:ahLst/>
                <a:cxnLst/>
                <a:rect l="l" t="t" r="r" b="b"/>
                <a:pathLst>
                  <a:path w="8907" h="2942" extrusionOk="0">
                    <a:moveTo>
                      <a:pt x="8906" y="0"/>
                    </a:moveTo>
                    <a:lnTo>
                      <a:pt x="0" y="2203"/>
                    </a:lnTo>
                    <a:lnTo>
                      <a:pt x="0" y="2941"/>
                    </a:lnTo>
                    <a:lnTo>
                      <a:pt x="8906" y="619"/>
                    </a:lnTo>
                    <a:lnTo>
                      <a:pt x="8906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2" name="Google Shape;14012;p36"/>
              <p:cNvSpPr/>
              <p:nvPr/>
            </p:nvSpPr>
            <p:spPr>
              <a:xfrm>
                <a:off x="208950" y="2995450"/>
                <a:ext cx="222675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8907" h="2763" extrusionOk="0">
                    <a:moveTo>
                      <a:pt x="8906" y="0"/>
                    </a:moveTo>
                    <a:lnTo>
                      <a:pt x="0" y="2084"/>
                    </a:lnTo>
                    <a:lnTo>
                      <a:pt x="0" y="2762"/>
                    </a:lnTo>
                    <a:lnTo>
                      <a:pt x="8906" y="726"/>
                    </a:lnTo>
                    <a:lnTo>
                      <a:pt x="890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3" name="Google Shape;14013;p36"/>
              <p:cNvSpPr/>
              <p:nvPr/>
            </p:nvSpPr>
            <p:spPr>
              <a:xfrm>
                <a:off x="208950" y="2907325"/>
                <a:ext cx="222675" cy="55700"/>
              </a:xfrm>
              <a:custGeom>
                <a:avLst/>
                <a:gdLst/>
                <a:ahLst/>
                <a:cxnLst/>
                <a:rect l="l" t="t" r="r" b="b"/>
                <a:pathLst>
                  <a:path w="8907" h="2228" extrusionOk="0">
                    <a:moveTo>
                      <a:pt x="8906" y="1"/>
                    </a:moveTo>
                    <a:lnTo>
                      <a:pt x="0" y="1549"/>
                    </a:lnTo>
                    <a:lnTo>
                      <a:pt x="0" y="2227"/>
                    </a:lnTo>
                    <a:lnTo>
                      <a:pt x="8906" y="525"/>
                    </a:lnTo>
                    <a:lnTo>
                      <a:pt x="89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4" name="Google Shape;14014;p36"/>
              <p:cNvSpPr/>
              <p:nvPr/>
            </p:nvSpPr>
            <p:spPr>
              <a:xfrm>
                <a:off x="219075" y="3107950"/>
                <a:ext cx="227725" cy="176250"/>
              </a:xfrm>
              <a:custGeom>
                <a:avLst/>
                <a:gdLst/>
                <a:ahLst/>
                <a:cxnLst/>
                <a:rect l="l" t="t" r="r" b="b"/>
                <a:pathLst>
                  <a:path w="9109" h="7050" extrusionOk="0">
                    <a:moveTo>
                      <a:pt x="8870" y="1"/>
                    </a:moveTo>
                    <a:lnTo>
                      <a:pt x="0" y="2168"/>
                    </a:lnTo>
                    <a:cubicBezTo>
                      <a:pt x="0" y="2168"/>
                      <a:pt x="71" y="6751"/>
                      <a:pt x="71" y="7049"/>
                    </a:cubicBezTo>
                    <a:lnTo>
                      <a:pt x="9108" y="4477"/>
                    </a:lnTo>
                    <a:lnTo>
                      <a:pt x="887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5" name="Google Shape;14015;p36"/>
              <p:cNvSpPr/>
              <p:nvPr/>
            </p:nvSpPr>
            <p:spPr>
              <a:xfrm>
                <a:off x="162800" y="4663500"/>
                <a:ext cx="283700" cy="438475"/>
              </a:xfrm>
              <a:custGeom>
                <a:avLst/>
                <a:gdLst/>
                <a:ahLst/>
                <a:cxnLst/>
                <a:rect l="l" t="t" r="r" b="b"/>
                <a:pathLst>
                  <a:path w="11348" h="17539" extrusionOk="0">
                    <a:moveTo>
                      <a:pt x="11347" y="1"/>
                    </a:moveTo>
                    <a:lnTo>
                      <a:pt x="120" y="6966"/>
                    </a:lnTo>
                    <a:cubicBezTo>
                      <a:pt x="1" y="7085"/>
                      <a:pt x="406" y="17538"/>
                      <a:pt x="406" y="17538"/>
                    </a:cubicBezTo>
                    <a:lnTo>
                      <a:pt x="11347" y="10859"/>
                    </a:lnTo>
                    <a:lnTo>
                      <a:pt x="1134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6" name="Google Shape;14016;p36"/>
              <p:cNvSpPr/>
              <p:nvPr/>
            </p:nvSpPr>
            <p:spPr>
              <a:xfrm>
                <a:off x="165775" y="3224625"/>
                <a:ext cx="266425" cy="1613025"/>
              </a:xfrm>
              <a:custGeom>
                <a:avLst/>
                <a:gdLst/>
                <a:ahLst/>
                <a:cxnLst/>
                <a:rect l="l" t="t" r="r" b="b"/>
                <a:pathLst>
                  <a:path w="10657" h="64521" extrusionOk="0">
                    <a:moveTo>
                      <a:pt x="10645" y="1"/>
                    </a:moveTo>
                    <a:lnTo>
                      <a:pt x="9883" y="239"/>
                    </a:lnTo>
                    <a:lnTo>
                      <a:pt x="9883" y="57210"/>
                    </a:lnTo>
                    <a:lnTo>
                      <a:pt x="1" y="63282"/>
                    </a:lnTo>
                    <a:lnTo>
                      <a:pt x="1" y="64521"/>
                    </a:lnTo>
                    <a:lnTo>
                      <a:pt x="10657" y="57806"/>
                    </a:lnTo>
                    <a:lnTo>
                      <a:pt x="10645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7" name="Google Shape;14017;p36"/>
              <p:cNvSpPr/>
              <p:nvPr/>
            </p:nvSpPr>
            <p:spPr>
              <a:xfrm>
                <a:off x="242875" y="3251125"/>
                <a:ext cx="25" cy="1573725"/>
              </a:xfrm>
              <a:custGeom>
                <a:avLst/>
                <a:gdLst/>
                <a:ahLst/>
                <a:cxnLst/>
                <a:rect l="l" t="t" r="r" b="b"/>
                <a:pathLst>
                  <a:path w="1" h="62949" fill="none" extrusionOk="0">
                    <a:moveTo>
                      <a:pt x="1" y="0"/>
                    </a:moveTo>
                    <a:lnTo>
                      <a:pt x="1" y="62949"/>
                    </a:lnTo>
                  </a:path>
                </a:pathLst>
              </a:custGeom>
              <a:solidFill>
                <a:schemeClr val="accent4"/>
              </a:solidFill>
              <a:ln w="745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8" name="Google Shape;14018;p36"/>
              <p:cNvSpPr/>
              <p:nvPr/>
            </p:nvSpPr>
            <p:spPr>
              <a:xfrm>
                <a:off x="297650" y="3251125"/>
                <a:ext cx="25" cy="1573725"/>
              </a:xfrm>
              <a:custGeom>
                <a:avLst/>
                <a:gdLst/>
                <a:ahLst/>
                <a:cxnLst/>
                <a:rect l="l" t="t" r="r" b="b"/>
                <a:pathLst>
                  <a:path w="1" h="62949" fill="none" extrusionOk="0">
                    <a:moveTo>
                      <a:pt x="0" y="0"/>
                    </a:moveTo>
                    <a:lnTo>
                      <a:pt x="0" y="62949"/>
                    </a:lnTo>
                  </a:path>
                </a:pathLst>
              </a:custGeom>
              <a:solidFill>
                <a:schemeClr val="accent4"/>
              </a:solidFill>
              <a:ln w="745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9" name="Google Shape;14019;p36"/>
              <p:cNvSpPr/>
              <p:nvPr/>
            </p:nvSpPr>
            <p:spPr>
              <a:xfrm>
                <a:off x="352700" y="3231475"/>
                <a:ext cx="25" cy="1593375"/>
              </a:xfrm>
              <a:custGeom>
                <a:avLst/>
                <a:gdLst/>
                <a:ahLst/>
                <a:cxnLst/>
                <a:rect l="l" t="t" r="r" b="b"/>
                <a:pathLst>
                  <a:path w="1" h="63735" fill="none" extrusionOk="0">
                    <a:moveTo>
                      <a:pt x="1" y="1"/>
                    </a:moveTo>
                    <a:lnTo>
                      <a:pt x="1" y="63735"/>
                    </a:lnTo>
                  </a:path>
                </a:pathLst>
              </a:custGeom>
              <a:solidFill>
                <a:schemeClr val="accent4"/>
              </a:solidFill>
              <a:ln w="745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0" name="Google Shape;14020;p36"/>
              <p:cNvSpPr/>
              <p:nvPr/>
            </p:nvSpPr>
            <p:spPr>
              <a:xfrm>
                <a:off x="400625" y="3212125"/>
                <a:ext cx="25" cy="1573725"/>
              </a:xfrm>
              <a:custGeom>
                <a:avLst/>
                <a:gdLst/>
                <a:ahLst/>
                <a:cxnLst/>
                <a:rect l="l" t="t" r="r" b="b"/>
                <a:pathLst>
                  <a:path w="1" h="62949" fill="none" extrusionOk="0">
                    <a:moveTo>
                      <a:pt x="1" y="1"/>
                    </a:moveTo>
                    <a:lnTo>
                      <a:pt x="1" y="62949"/>
                    </a:lnTo>
                  </a:path>
                </a:pathLst>
              </a:custGeom>
              <a:solidFill>
                <a:schemeClr val="accent4"/>
              </a:solidFill>
              <a:ln w="745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1" name="Google Shape;14021;p36"/>
              <p:cNvSpPr/>
              <p:nvPr/>
            </p:nvSpPr>
            <p:spPr>
              <a:xfrm>
                <a:off x="446175" y="4785825"/>
                <a:ext cx="96175" cy="288475"/>
              </a:xfrm>
              <a:custGeom>
                <a:avLst/>
                <a:gdLst/>
                <a:ahLst/>
                <a:cxnLst/>
                <a:rect l="l" t="t" r="r" b="b"/>
                <a:pathLst>
                  <a:path w="3847" h="11539" extrusionOk="0">
                    <a:moveTo>
                      <a:pt x="3846" y="1"/>
                    </a:moveTo>
                    <a:lnTo>
                      <a:pt x="3846" y="8776"/>
                    </a:lnTo>
                    <a:lnTo>
                      <a:pt x="0" y="11538"/>
                    </a:lnTo>
                    <a:lnTo>
                      <a:pt x="84" y="2227"/>
                    </a:lnTo>
                    <a:close/>
                  </a:path>
                </a:pathLst>
              </a:custGeom>
              <a:solidFill>
                <a:srgbClr val="D4D2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2" name="Google Shape;14022;p36"/>
              <p:cNvSpPr/>
              <p:nvPr/>
            </p:nvSpPr>
            <p:spPr>
              <a:xfrm>
                <a:off x="427725" y="2632600"/>
                <a:ext cx="160750" cy="109550"/>
              </a:xfrm>
              <a:custGeom>
                <a:avLst/>
                <a:gdLst/>
                <a:ahLst/>
                <a:cxnLst/>
                <a:rect l="l" t="t" r="r" b="b"/>
                <a:pathLst>
                  <a:path w="6430" h="4382" extrusionOk="0">
                    <a:moveTo>
                      <a:pt x="0" y="0"/>
                    </a:moveTo>
                    <a:lnTo>
                      <a:pt x="6430" y="4382"/>
                    </a:lnTo>
                    <a:lnTo>
                      <a:pt x="6430" y="21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3" name="Google Shape;14023;p36"/>
              <p:cNvSpPr/>
              <p:nvPr/>
            </p:nvSpPr>
            <p:spPr>
              <a:xfrm>
                <a:off x="427425" y="2632600"/>
                <a:ext cx="161050" cy="109550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4382" extrusionOk="0">
                    <a:moveTo>
                      <a:pt x="0" y="0"/>
                    </a:moveTo>
                    <a:lnTo>
                      <a:pt x="6442" y="4382"/>
                    </a:lnTo>
                    <a:lnTo>
                      <a:pt x="6442" y="21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4" name="Google Shape;14024;p36"/>
              <p:cNvSpPr/>
              <p:nvPr/>
            </p:nvSpPr>
            <p:spPr>
              <a:xfrm>
                <a:off x="588450" y="2655825"/>
                <a:ext cx="408700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16348" h="2251" extrusionOk="0">
                    <a:moveTo>
                      <a:pt x="16348" y="0"/>
                    </a:moveTo>
                    <a:lnTo>
                      <a:pt x="1" y="964"/>
                    </a:lnTo>
                    <a:cubicBezTo>
                      <a:pt x="1" y="964"/>
                      <a:pt x="1" y="2250"/>
                      <a:pt x="1" y="2250"/>
                    </a:cubicBezTo>
                    <a:cubicBezTo>
                      <a:pt x="1" y="2250"/>
                      <a:pt x="1" y="2250"/>
                      <a:pt x="2" y="2250"/>
                    </a:cubicBezTo>
                    <a:cubicBezTo>
                      <a:pt x="170" y="2250"/>
                      <a:pt x="16348" y="1119"/>
                      <a:pt x="16348" y="1119"/>
                    </a:cubicBezTo>
                    <a:lnTo>
                      <a:pt x="16348" y="0"/>
                    </a:lnTo>
                    <a:close/>
                  </a:path>
                </a:pathLst>
              </a:custGeom>
              <a:solidFill>
                <a:srgbClr val="A988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5" name="Google Shape;14025;p36"/>
              <p:cNvSpPr/>
              <p:nvPr/>
            </p:nvSpPr>
            <p:spPr>
              <a:xfrm>
                <a:off x="588450" y="2545075"/>
                <a:ext cx="408700" cy="135775"/>
              </a:xfrm>
              <a:custGeom>
                <a:avLst/>
                <a:gdLst/>
                <a:ahLst/>
                <a:cxnLst/>
                <a:rect l="l" t="t" r="r" b="b"/>
                <a:pathLst>
                  <a:path w="16348" h="5431" extrusionOk="0">
                    <a:moveTo>
                      <a:pt x="36" y="1"/>
                    </a:moveTo>
                    <a:lnTo>
                      <a:pt x="1" y="5430"/>
                    </a:lnTo>
                    <a:lnTo>
                      <a:pt x="16348" y="4442"/>
                    </a:lnTo>
                    <a:lnTo>
                      <a:pt x="16348" y="191"/>
                    </a:lnTo>
                    <a:lnTo>
                      <a:pt x="27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6" name="Google Shape;14026;p36"/>
              <p:cNvSpPr/>
              <p:nvPr/>
            </p:nvSpPr>
            <p:spPr>
              <a:xfrm>
                <a:off x="189000" y="2408750"/>
                <a:ext cx="400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16027" h="11396" extrusionOk="0">
                    <a:moveTo>
                      <a:pt x="0" y="1"/>
                    </a:moveTo>
                    <a:lnTo>
                      <a:pt x="0" y="5763"/>
                    </a:lnTo>
                    <a:lnTo>
                      <a:pt x="15979" y="11109"/>
                    </a:lnTo>
                    <a:lnTo>
                      <a:pt x="15979" y="11395"/>
                    </a:lnTo>
                    <a:lnTo>
                      <a:pt x="16026" y="544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7" name="Google Shape;14027;p36"/>
              <p:cNvSpPr/>
              <p:nvPr/>
            </p:nvSpPr>
            <p:spPr>
              <a:xfrm>
                <a:off x="180375" y="2390300"/>
                <a:ext cx="815600" cy="195600"/>
              </a:xfrm>
              <a:custGeom>
                <a:avLst/>
                <a:gdLst/>
                <a:ahLst/>
                <a:cxnLst/>
                <a:rect l="l" t="t" r="r" b="b"/>
                <a:pathLst>
                  <a:path w="32624" h="7824" extrusionOk="0">
                    <a:moveTo>
                      <a:pt x="95" y="1"/>
                    </a:moveTo>
                    <a:lnTo>
                      <a:pt x="0" y="1763"/>
                    </a:lnTo>
                    <a:lnTo>
                      <a:pt x="16490" y="7633"/>
                    </a:lnTo>
                    <a:lnTo>
                      <a:pt x="32623" y="7823"/>
                    </a:lnTo>
                    <a:lnTo>
                      <a:pt x="32385" y="5966"/>
                    </a:lnTo>
                    <a:lnTo>
                      <a:pt x="16431" y="5966"/>
                    </a:lnTo>
                    <a:lnTo>
                      <a:pt x="9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8" name="Google Shape;14028;p36"/>
              <p:cNvSpPr/>
              <p:nvPr/>
            </p:nvSpPr>
            <p:spPr>
              <a:xfrm>
                <a:off x="589950" y="2572475"/>
                <a:ext cx="7950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1025" fill="none" extrusionOk="0">
                    <a:moveTo>
                      <a:pt x="0" y="905"/>
                    </a:moveTo>
                    <a:cubicBezTo>
                      <a:pt x="0" y="905"/>
                      <a:pt x="2524" y="1024"/>
                      <a:pt x="2786" y="691"/>
                    </a:cubicBezTo>
                    <a:cubicBezTo>
                      <a:pt x="3060" y="346"/>
                      <a:pt x="3179" y="0"/>
                      <a:pt x="3179" y="0"/>
                    </a:cubicBezTo>
                  </a:path>
                </a:pathLst>
              </a:custGeom>
              <a:solidFill>
                <a:schemeClr val="accent4"/>
              </a:solidFill>
              <a:ln w="3875" cap="rnd" cmpd="sng">
                <a:solidFill>
                  <a:srgbClr val="A988F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9" name="Google Shape;14029;p36"/>
              <p:cNvSpPr/>
              <p:nvPr/>
            </p:nvSpPr>
            <p:spPr>
              <a:xfrm>
                <a:off x="181600" y="2356075"/>
                <a:ext cx="534275" cy="231000"/>
              </a:xfrm>
              <a:custGeom>
                <a:avLst/>
                <a:gdLst/>
                <a:ahLst/>
                <a:cxnLst/>
                <a:rect l="l" t="t" r="r" b="b"/>
                <a:pathLst>
                  <a:path w="21371" h="9240" extrusionOk="0">
                    <a:moveTo>
                      <a:pt x="46" y="0"/>
                    </a:moveTo>
                    <a:cubicBezTo>
                      <a:pt x="46" y="0"/>
                      <a:pt x="0" y="2050"/>
                      <a:pt x="45" y="2050"/>
                    </a:cubicBezTo>
                    <a:cubicBezTo>
                      <a:pt x="45" y="2050"/>
                      <a:pt x="46" y="2049"/>
                      <a:pt x="46" y="2048"/>
                    </a:cubicBezTo>
                    <a:lnTo>
                      <a:pt x="21371" y="9240"/>
                    </a:lnTo>
                    <a:lnTo>
                      <a:pt x="21371" y="698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0" name="Google Shape;14030;p36"/>
              <p:cNvSpPr/>
              <p:nvPr/>
            </p:nvSpPr>
            <p:spPr>
              <a:xfrm>
                <a:off x="179175" y="2309650"/>
                <a:ext cx="856075" cy="230700"/>
              </a:xfrm>
              <a:custGeom>
                <a:avLst/>
                <a:gdLst/>
                <a:ahLst/>
                <a:cxnLst/>
                <a:rect l="l" t="t" r="r" b="b"/>
                <a:pathLst>
                  <a:path w="34243" h="9228" extrusionOk="0">
                    <a:moveTo>
                      <a:pt x="1" y="0"/>
                    </a:moveTo>
                    <a:lnTo>
                      <a:pt x="143" y="1857"/>
                    </a:lnTo>
                    <a:lnTo>
                      <a:pt x="21468" y="8846"/>
                    </a:lnTo>
                    <a:lnTo>
                      <a:pt x="34243" y="9227"/>
                    </a:lnTo>
                    <a:lnTo>
                      <a:pt x="13252" y="152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659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1" name="Google Shape;14031;p36"/>
              <p:cNvSpPr/>
              <p:nvPr/>
            </p:nvSpPr>
            <p:spPr>
              <a:xfrm>
                <a:off x="179175" y="2309650"/>
                <a:ext cx="856075" cy="230700"/>
              </a:xfrm>
              <a:custGeom>
                <a:avLst/>
                <a:gdLst/>
                <a:ahLst/>
                <a:cxnLst/>
                <a:rect l="l" t="t" r="r" b="b"/>
                <a:pathLst>
                  <a:path w="34243" h="9228" extrusionOk="0">
                    <a:moveTo>
                      <a:pt x="34243" y="9227"/>
                    </a:moveTo>
                    <a:lnTo>
                      <a:pt x="13252" y="1524"/>
                    </a:lnTo>
                    <a:lnTo>
                      <a:pt x="1" y="0"/>
                    </a:lnTo>
                    <a:lnTo>
                      <a:pt x="143" y="1857"/>
                    </a:lnTo>
                    <a:lnTo>
                      <a:pt x="21468" y="884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2" name="Google Shape;14032;p36"/>
              <p:cNvSpPr/>
              <p:nvPr/>
            </p:nvSpPr>
            <p:spPr>
              <a:xfrm>
                <a:off x="231850" y="2315600"/>
                <a:ext cx="660825" cy="220275"/>
              </a:xfrm>
              <a:custGeom>
                <a:avLst/>
                <a:gdLst/>
                <a:ahLst/>
                <a:cxnLst/>
                <a:rect l="l" t="t" r="r" b="b"/>
                <a:pathLst>
                  <a:path w="26433" h="8811" extrusionOk="0">
                    <a:moveTo>
                      <a:pt x="26433" y="8811"/>
                    </a:moveTo>
                    <a:lnTo>
                      <a:pt x="25826" y="8037"/>
                    </a:lnTo>
                    <a:lnTo>
                      <a:pt x="7180" y="846"/>
                    </a:lnTo>
                    <a:lnTo>
                      <a:pt x="1" y="0"/>
                    </a:lnTo>
                    <a:lnTo>
                      <a:pt x="21301" y="7906"/>
                    </a:lnTo>
                    <a:lnTo>
                      <a:pt x="22349" y="871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3" name="Google Shape;14033;p36"/>
              <p:cNvSpPr/>
              <p:nvPr/>
            </p:nvSpPr>
            <p:spPr>
              <a:xfrm>
                <a:off x="714950" y="2511150"/>
                <a:ext cx="320025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3025" extrusionOk="0">
                    <a:moveTo>
                      <a:pt x="1465" y="1"/>
                    </a:moveTo>
                    <a:cubicBezTo>
                      <a:pt x="513" y="1"/>
                      <a:pt x="37" y="763"/>
                      <a:pt x="37" y="763"/>
                    </a:cubicBezTo>
                    <a:cubicBezTo>
                      <a:pt x="1" y="786"/>
                      <a:pt x="37" y="3025"/>
                      <a:pt x="37" y="3025"/>
                    </a:cubicBezTo>
                    <a:lnTo>
                      <a:pt x="12800" y="2894"/>
                    </a:lnTo>
                    <a:lnTo>
                      <a:pt x="12800" y="1144"/>
                    </a:lnTo>
                    <a:lnTo>
                      <a:pt x="11728" y="1132"/>
                    </a:lnTo>
                    <a:cubicBezTo>
                      <a:pt x="11728" y="1132"/>
                      <a:pt x="11336" y="394"/>
                      <a:pt x="10240" y="346"/>
                    </a:cubicBezTo>
                    <a:cubicBezTo>
                      <a:pt x="10193" y="344"/>
                      <a:pt x="10146" y="342"/>
                      <a:pt x="10102" y="342"/>
                    </a:cubicBezTo>
                    <a:cubicBezTo>
                      <a:pt x="8988" y="342"/>
                      <a:pt x="8669" y="1025"/>
                      <a:pt x="8669" y="1025"/>
                    </a:cubicBezTo>
                    <a:lnTo>
                      <a:pt x="7109" y="989"/>
                    </a:lnTo>
                    <a:cubicBezTo>
                      <a:pt x="7109" y="989"/>
                      <a:pt x="6835" y="72"/>
                      <a:pt x="5799" y="72"/>
                    </a:cubicBezTo>
                    <a:cubicBezTo>
                      <a:pt x="4632" y="72"/>
                      <a:pt x="4263" y="917"/>
                      <a:pt x="4263" y="917"/>
                    </a:cubicBezTo>
                    <a:lnTo>
                      <a:pt x="3025" y="894"/>
                    </a:lnTo>
                    <a:cubicBezTo>
                      <a:pt x="3025" y="894"/>
                      <a:pt x="2418" y="1"/>
                      <a:pt x="14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4" name="Google Shape;14034;p36"/>
              <p:cNvSpPr/>
              <p:nvPr/>
            </p:nvSpPr>
            <p:spPr>
              <a:xfrm>
                <a:off x="715250" y="2530800"/>
                <a:ext cx="320000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2251" extrusionOk="0">
                    <a:moveTo>
                      <a:pt x="1" y="0"/>
                    </a:moveTo>
                    <a:lnTo>
                      <a:pt x="1" y="2251"/>
                    </a:lnTo>
                    <a:lnTo>
                      <a:pt x="12788" y="2132"/>
                    </a:lnTo>
                    <a:lnTo>
                      <a:pt x="12800" y="35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EAA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5" name="Google Shape;14035;p36"/>
              <p:cNvSpPr/>
              <p:nvPr/>
            </p:nvSpPr>
            <p:spPr>
              <a:xfrm>
                <a:off x="715250" y="2530800"/>
                <a:ext cx="320000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2251" extrusionOk="0">
                    <a:moveTo>
                      <a:pt x="1" y="0"/>
                    </a:moveTo>
                    <a:lnTo>
                      <a:pt x="1" y="2251"/>
                    </a:lnTo>
                    <a:lnTo>
                      <a:pt x="12788" y="2120"/>
                    </a:lnTo>
                    <a:lnTo>
                      <a:pt x="12800" y="35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6" name="Google Shape;14036;p36"/>
              <p:cNvSpPr/>
              <p:nvPr/>
            </p:nvSpPr>
            <p:spPr>
              <a:xfrm>
                <a:off x="433114" y="3128203"/>
                <a:ext cx="554231" cy="313750"/>
              </a:xfrm>
              <a:custGeom>
                <a:avLst/>
                <a:gdLst/>
                <a:ahLst/>
                <a:cxnLst/>
                <a:rect l="l" t="t" r="r" b="b"/>
                <a:pathLst>
                  <a:path w="21861" h="12550" extrusionOk="0">
                    <a:moveTo>
                      <a:pt x="21860" y="0"/>
                    </a:moveTo>
                    <a:lnTo>
                      <a:pt x="441" y="6096"/>
                    </a:lnTo>
                    <a:lnTo>
                      <a:pt x="0" y="12549"/>
                    </a:lnTo>
                    <a:lnTo>
                      <a:pt x="21860" y="5429"/>
                    </a:lnTo>
                    <a:lnTo>
                      <a:pt x="218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7" name="Google Shape;14037;p36"/>
              <p:cNvSpPr/>
              <p:nvPr/>
            </p:nvSpPr>
            <p:spPr>
              <a:xfrm>
                <a:off x="446175" y="4500375"/>
                <a:ext cx="554250" cy="573925"/>
              </a:xfrm>
              <a:custGeom>
                <a:avLst/>
                <a:gdLst/>
                <a:ahLst/>
                <a:cxnLst/>
                <a:rect l="l" t="t" r="r" b="b"/>
                <a:pathLst>
                  <a:path w="22170" h="22957" extrusionOk="0">
                    <a:moveTo>
                      <a:pt x="22170" y="1"/>
                    </a:moveTo>
                    <a:lnTo>
                      <a:pt x="84" y="13645"/>
                    </a:lnTo>
                    <a:lnTo>
                      <a:pt x="0" y="22956"/>
                    </a:lnTo>
                    <a:lnTo>
                      <a:pt x="3846" y="20194"/>
                    </a:lnTo>
                    <a:lnTo>
                      <a:pt x="22170" y="6966"/>
                    </a:lnTo>
                    <a:lnTo>
                      <a:pt x="2217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8" name="Google Shape;14038;p36"/>
              <p:cNvSpPr/>
              <p:nvPr/>
            </p:nvSpPr>
            <p:spPr>
              <a:xfrm>
                <a:off x="598575" y="2686175"/>
                <a:ext cx="25" cy="2259825"/>
              </a:xfrm>
              <a:custGeom>
                <a:avLst/>
                <a:gdLst/>
                <a:ahLst/>
                <a:cxnLst/>
                <a:rect l="l" t="t" r="r" b="b"/>
                <a:pathLst>
                  <a:path w="1" h="90393" fill="none" extrusionOk="0">
                    <a:moveTo>
                      <a:pt x="0" y="0"/>
                    </a:moveTo>
                    <a:lnTo>
                      <a:pt x="0" y="90393"/>
                    </a:lnTo>
                  </a:path>
                </a:pathLst>
              </a:custGeom>
              <a:solidFill>
                <a:schemeClr val="accent4"/>
              </a:solidFill>
              <a:ln w="1130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9" name="Google Shape;14039;p36"/>
              <p:cNvSpPr/>
              <p:nvPr/>
            </p:nvSpPr>
            <p:spPr>
              <a:xfrm>
                <a:off x="803950" y="2667725"/>
                <a:ext cx="25" cy="2131525"/>
              </a:xfrm>
              <a:custGeom>
                <a:avLst/>
                <a:gdLst/>
                <a:ahLst/>
                <a:cxnLst/>
                <a:rect l="l" t="t" r="r" b="b"/>
                <a:pathLst>
                  <a:path w="1" h="85261" fill="none" extrusionOk="0">
                    <a:moveTo>
                      <a:pt x="1" y="0"/>
                    </a:moveTo>
                    <a:lnTo>
                      <a:pt x="1" y="85261"/>
                    </a:lnTo>
                  </a:path>
                </a:pathLst>
              </a:custGeom>
              <a:solidFill>
                <a:schemeClr val="accent4"/>
              </a:solidFill>
              <a:ln w="1130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0" name="Google Shape;14040;p36"/>
              <p:cNvSpPr/>
              <p:nvPr/>
            </p:nvSpPr>
            <p:spPr>
              <a:xfrm>
                <a:off x="987325" y="2664150"/>
                <a:ext cx="25" cy="2010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0416" fill="none" extrusionOk="0">
                    <a:moveTo>
                      <a:pt x="0" y="0"/>
                    </a:moveTo>
                    <a:lnTo>
                      <a:pt x="0" y="80415"/>
                    </a:lnTo>
                  </a:path>
                </a:pathLst>
              </a:custGeom>
              <a:solidFill>
                <a:schemeClr val="accent4"/>
              </a:solidFill>
              <a:ln w="1130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1" name="Google Shape;14041;p36"/>
              <p:cNvSpPr/>
              <p:nvPr/>
            </p:nvSpPr>
            <p:spPr>
              <a:xfrm>
                <a:off x="475950" y="3406800"/>
                <a:ext cx="7450" cy="144037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57615" extrusionOk="0">
                    <a:moveTo>
                      <a:pt x="0" y="0"/>
                    </a:moveTo>
                    <a:lnTo>
                      <a:pt x="0" y="57615"/>
                    </a:lnTo>
                    <a:lnTo>
                      <a:pt x="298" y="5761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2" name="Google Shape;14042;p36"/>
              <p:cNvSpPr/>
              <p:nvPr/>
            </p:nvSpPr>
            <p:spPr>
              <a:xfrm>
                <a:off x="522675" y="3388350"/>
                <a:ext cx="7475" cy="14406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7627" extrusionOk="0">
                    <a:moveTo>
                      <a:pt x="0" y="0"/>
                    </a:moveTo>
                    <a:lnTo>
                      <a:pt x="0" y="57626"/>
                    </a:lnTo>
                    <a:lnTo>
                      <a:pt x="298" y="57626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3" name="Google Shape;14043;p36"/>
              <p:cNvSpPr/>
              <p:nvPr/>
            </p:nvSpPr>
            <p:spPr>
              <a:xfrm>
                <a:off x="569400" y="3370175"/>
                <a:ext cx="7175" cy="14404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57616" extrusionOk="0">
                    <a:moveTo>
                      <a:pt x="1" y="1"/>
                    </a:moveTo>
                    <a:lnTo>
                      <a:pt x="1" y="57615"/>
                    </a:lnTo>
                    <a:lnTo>
                      <a:pt x="286" y="57615"/>
                    </a:lnTo>
                    <a:lnTo>
                      <a:pt x="2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4" name="Google Shape;14044;p36"/>
              <p:cNvSpPr/>
              <p:nvPr/>
            </p:nvSpPr>
            <p:spPr>
              <a:xfrm>
                <a:off x="616125" y="3351725"/>
                <a:ext cx="7175" cy="14403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57615" extrusionOk="0">
                    <a:moveTo>
                      <a:pt x="1" y="1"/>
                    </a:moveTo>
                    <a:lnTo>
                      <a:pt x="1" y="57615"/>
                    </a:lnTo>
                    <a:lnTo>
                      <a:pt x="287" y="57615"/>
                    </a:lnTo>
                    <a:lnTo>
                      <a:pt x="28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5" name="Google Shape;14045;p36"/>
              <p:cNvSpPr/>
              <p:nvPr/>
            </p:nvSpPr>
            <p:spPr>
              <a:xfrm>
                <a:off x="662875" y="3333275"/>
                <a:ext cx="7150" cy="14406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57627" extrusionOk="0">
                    <a:moveTo>
                      <a:pt x="0" y="1"/>
                    </a:moveTo>
                    <a:lnTo>
                      <a:pt x="0" y="57627"/>
                    </a:lnTo>
                    <a:lnTo>
                      <a:pt x="286" y="57627"/>
                    </a:lnTo>
                    <a:lnTo>
                      <a:pt x="2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6" name="Google Shape;14046;p36"/>
              <p:cNvSpPr/>
              <p:nvPr/>
            </p:nvSpPr>
            <p:spPr>
              <a:xfrm>
                <a:off x="709600" y="3315125"/>
                <a:ext cx="7175" cy="14403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57615" extrusionOk="0">
                    <a:moveTo>
                      <a:pt x="1" y="0"/>
                    </a:moveTo>
                    <a:lnTo>
                      <a:pt x="1" y="57615"/>
                    </a:lnTo>
                    <a:lnTo>
                      <a:pt x="286" y="57615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7" name="Google Shape;14047;p36"/>
              <p:cNvSpPr/>
              <p:nvPr/>
            </p:nvSpPr>
            <p:spPr>
              <a:xfrm>
                <a:off x="756325" y="3296675"/>
                <a:ext cx="7175" cy="14406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57627" extrusionOk="0">
                    <a:moveTo>
                      <a:pt x="1" y="0"/>
                    </a:moveTo>
                    <a:lnTo>
                      <a:pt x="1" y="57626"/>
                    </a:lnTo>
                    <a:lnTo>
                      <a:pt x="287" y="57626"/>
                    </a:lnTo>
                    <a:lnTo>
                      <a:pt x="2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8" name="Google Shape;14048;p36"/>
              <p:cNvSpPr/>
              <p:nvPr/>
            </p:nvSpPr>
            <p:spPr>
              <a:xfrm>
                <a:off x="803075" y="3278200"/>
                <a:ext cx="7150" cy="144070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57628" extrusionOk="0">
                    <a:moveTo>
                      <a:pt x="0" y="1"/>
                    </a:moveTo>
                    <a:lnTo>
                      <a:pt x="0" y="57627"/>
                    </a:lnTo>
                    <a:lnTo>
                      <a:pt x="286" y="57627"/>
                    </a:lnTo>
                    <a:lnTo>
                      <a:pt x="2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9" name="Google Shape;14049;p36"/>
              <p:cNvSpPr/>
              <p:nvPr/>
            </p:nvSpPr>
            <p:spPr>
              <a:xfrm>
                <a:off x="849800" y="3260050"/>
                <a:ext cx="7175" cy="14403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57615" extrusionOk="0">
                    <a:moveTo>
                      <a:pt x="0" y="1"/>
                    </a:moveTo>
                    <a:lnTo>
                      <a:pt x="0" y="57615"/>
                    </a:lnTo>
                    <a:lnTo>
                      <a:pt x="286" y="57615"/>
                    </a:lnTo>
                    <a:lnTo>
                      <a:pt x="2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0" name="Google Shape;14050;p36"/>
              <p:cNvSpPr/>
              <p:nvPr/>
            </p:nvSpPr>
            <p:spPr>
              <a:xfrm>
                <a:off x="896525" y="3241600"/>
                <a:ext cx="7175" cy="14406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57627" extrusionOk="0">
                    <a:moveTo>
                      <a:pt x="1" y="0"/>
                    </a:moveTo>
                    <a:lnTo>
                      <a:pt x="1" y="57627"/>
                    </a:lnTo>
                    <a:lnTo>
                      <a:pt x="286" y="57627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1" name="Google Shape;14051;p36"/>
              <p:cNvSpPr/>
              <p:nvPr/>
            </p:nvSpPr>
            <p:spPr>
              <a:xfrm>
                <a:off x="943250" y="3223450"/>
                <a:ext cx="7175" cy="14403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57615" extrusionOk="0">
                    <a:moveTo>
                      <a:pt x="1" y="0"/>
                    </a:moveTo>
                    <a:lnTo>
                      <a:pt x="1" y="57614"/>
                    </a:lnTo>
                    <a:lnTo>
                      <a:pt x="287" y="57614"/>
                    </a:lnTo>
                    <a:lnTo>
                      <a:pt x="2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2" name="Google Shape;14052;p36"/>
              <p:cNvSpPr/>
              <p:nvPr/>
            </p:nvSpPr>
            <p:spPr>
              <a:xfrm>
                <a:off x="600350" y="2810900"/>
                <a:ext cx="388475" cy="38700"/>
              </a:xfrm>
              <a:custGeom>
                <a:avLst/>
                <a:gdLst/>
                <a:ahLst/>
                <a:cxnLst/>
                <a:rect l="l" t="t" r="r" b="b"/>
                <a:pathLst>
                  <a:path w="15539" h="1548" fill="none" extrusionOk="0">
                    <a:moveTo>
                      <a:pt x="1" y="1548"/>
                    </a:moveTo>
                    <a:lnTo>
                      <a:pt x="15539" y="0"/>
                    </a:lnTo>
                  </a:path>
                </a:pathLst>
              </a:custGeom>
              <a:noFill/>
              <a:ln w="1130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3" name="Google Shape;14053;p36"/>
              <p:cNvSpPr/>
              <p:nvPr/>
            </p:nvSpPr>
            <p:spPr>
              <a:xfrm>
                <a:off x="603325" y="2924600"/>
                <a:ext cx="384025" cy="63725"/>
              </a:xfrm>
              <a:custGeom>
                <a:avLst/>
                <a:gdLst/>
                <a:ahLst/>
                <a:cxnLst/>
                <a:rect l="l" t="t" r="r" b="b"/>
                <a:pathLst>
                  <a:path w="15361" h="2549" fill="none" extrusionOk="0">
                    <a:moveTo>
                      <a:pt x="1" y="2548"/>
                    </a:moveTo>
                    <a:lnTo>
                      <a:pt x="15360" y="0"/>
                    </a:lnTo>
                  </a:path>
                </a:pathLst>
              </a:custGeom>
              <a:noFill/>
              <a:ln w="1130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4" name="Google Shape;14054;p36"/>
              <p:cNvSpPr/>
              <p:nvPr/>
            </p:nvSpPr>
            <p:spPr>
              <a:xfrm>
                <a:off x="603325" y="3040675"/>
                <a:ext cx="381625" cy="86950"/>
              </a:xfrm>
              <a:custGeom>
                <a:avLst/>
                <a:gdLst/>
                <a:ahLst/>
                <a:cxnLst/>
                <a:rect l="l" t="t" r="r" b="b"/>
                <a:pathLst>
                  <a:path w="15265" h="3478" fill="none" extrusionOk="0">
                    <a:moveTo>
                      <a:pt x="1" y="3477"/>
                    </a:moveTo>
                    <a:lnTo>
                      <a:pt x="15265" y="1"/>
                    </a:lnTo>
                  </a:path>
                </a:pathLst>
              </a:custGeom>
              <a:solidFill>
                <a:schemeClr val="accent4"/>
              </a:solidFill>
              <a:ln w="11300" cap="flat" cmpd="sng">
                <a:solidFill>
                  <a:srgbClr val="A988F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5" name="Google Shape;14055;p36"/>
              <p:cNvSpPr/>
              <p:nvPr/>
            </p:nvSpPr>
            <p:spPr>
              <a:xfrm>
                <a:off x="157750" y="2753450"/>
                <a:ext cx="447100" cy="125625"/>
              </a:xfrm>
              <a:custGeom>
                <a:avLst/>
                <a:gdLst/>
                <a:ahLst/>
                <a:cxnLst/>
                <a:rect l="l" t="t" r="r" b="b"/>
                <a:pathLst>
                  <a:path w="17884" h="5025" extrusionOk="0">
                    <a:moveTo>
                      <a:pt x="17884" y="0"/>
                    </a:moveTo>
                    <a:lnTo>
                      <a:pt x="107" y="1500"/>
                    </a:lnTo>
                    <a:lnTo>
                      <a:pt x="0" y="5025"/>
                    </a:lnTo>
                    <a:lnTo>
                      <a:pt x="17788" y="3013"/>
                    </a:lnTo>
                    <a:lnTo>
                      <a:pt x="17884" y="0"/>
                    </a:lnTo>
                    <a:close/>
                  </a:path>
                </a:pathLst>
              </a:custGeom>
              <a:solidFill>
                <a:srgbClr val="7659EF"/>
              </a:solidFill>
              <a:ln w="20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6" name="Google Shape;14056;p36"/>
              <p:cNvSpPr/>
              <p:nvPr/>
            </p:nvSpPr>
            <p:spPr>
              <a:xfrm>
                <a:off x="157750" y="2753450"/>
                <a:ext cx="447100" cy="125625"/>
              </a:xfrm>
              <a:custGeom>
                <a:avLst/>
                <a:gdLst/>
                <a:ahLst/>
                <a:cxnLst/>
                <a:rect l="l" t="t" r="r" b="b"/>
                <a:pathLst>
                  <a:path w="17884" h="5025" extrusionOk="0">
                    <a:moveTo>
                      <a:pt x="17884" y="0"/>
                    </a:moveTo>
                    <a:lnTo>
                      <a:pt x="107" y="1500"/>
                    </a:lnTo>
                    <a:lnTo>
                      <a:pt x="0" y="5025"/>
                    </a:lnTo>
                    <a:lnTo>
                      <a:pt x="17788" y="3013"/>
                    </a:lnTo>
                    <a:lnTo>
                      <a:pt x="17884" y="0"/>
                    </a:lnTo>
                    <a:close/>
                  </a:path>
                </a:pathLst>
              </a:custGeom>
              <a:solidFill>
                <a:srgbClr val="7659EF"/>
              </a:solidFill>
              <a:ln w="20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7" name="Google Shape;14057;p36"/>
              <p:cNvSpPr/>
              <p:nvPr/>
            </p:nvSpPr>
            <p:spPr>
              <a:xfrm>
                <a:off x="160425" y="2480500"/>
                <a:ext cx="444425" cy="310475"/>
              </a:xfrm>
              <a:custGeom>
                <a:avLst/>
                <a:gdLst/>
                <a:ahLst/>
                <a:cxnLst/>
                <a:rect l="l" t="t" r="r" b="b"/>
                <a:pathLst>
                  <a:path w="17777" h="12419" extrusionOk="0">
                    <a:moveTo>
                      <a:pt x="1763" y="0"/>
                    </a:moveTo>
                    <a:lnTo>
                      <a:pt x="0" y="12418"/>
                    </a:lnTo>
                    <a:lnTo>
                      <a:pt x="17777" y="10918"/>
                    </a:lnTo>
                    <a:lnTo>
                      <a:pt x="176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8" name="Google Shape;14058;p36"/>
              <p:cNvSpPr/>
              <p:nvPr/>
            </p:nvSpPr>
            <p:spPr>
              <a:xfrm>
                <a:off x="152100" y="2726450"/>
                <a:ext cx="453050" cy="153825"/>
              </a:xfrm>
              <a:custGeom>
                <a:avLst/>
                <a:gdLst/>
                <a:ahLst/>
                <a:cxnLst/>
                <a:rect l="l" t="t" r="r" b="b"/>
                <a:pathLst>
                  <a:path w="18122" h="6153" extrusionOk="0">
                    <a:moveTo>
                      <a:pt x="14245" y="1"/>
                    </a:moveTo>
                    <a:cubicBezTo>
                      <a:pt x="13880" y="1"/>
                      <a:pt x="13513" y="125"/>
                      <a:pt x="13216" y="342"/>
                    </a:cubicBezTo>
                    <a:cubicBezTo>
                      <a:pt x="12776" y="675"/>
                      <a:pt x="12347" y="1033"/>
                      <a:pt x="12287" y="1580"/>
                    </a:cubicBezTo>
                    <a:cubicBezTo>
                      <a:pt x="11502" y="1592"/>
                      <a:pt x="10680" y="1711"/>
                      <a:pt x="9894" y="1723"/>
                    </a:cubicBezTo>
                    <a:cubicBezTo>
                      <a:pt x="9870" y="1176"/>
                      <a:pt x="9454" y="664"/>
                      <a:pt x="8930" y="485"/>
                    </a:cubicBezTo>
                    <a:cubicBezTo>
                      <a:pt x="8759" y="423"/>
                      <a:pt x="8578" y="394"/>
                      <a:pt x="8396" y="394"/>
                    </a:cubicBezTo>
                    <a:cubicBezTo>
                      <a:pt x="8020" y="394"/>
                      <a:pt x="7639" y="518"/>
                      <a:pt x="7334" y="735"/>
                    </a:cubicBezTo>
                    <a:cubicBezTo>
                      <a:pt x="6882" y="1056"/>
                      <a:pt x="6644" y="1557"/>
                      <a:pt x="6513" y="2104"/>
                    </a:cubicBezTo>
                    <a:cubicBezTo>
                      <a:pt x="6439" y="2100"/>
                      <a:pt x="6365" y="2099"/>
                      <a:pt x="6289" y="2099"/>
                    </a:cubicBezTo>
                    <a:cubicBezTo>
                      <a:pt x="5679" y="2099"/>
                      <a:pt x="5008" y="2214"/>
                      <a:pt x="4394" y="2235"/>
                    </a:cubicBezTo>
                    <a:cubicBezTo>
                      <a:pt x="4004" y="1553"/>
                      <a:pt x="3210" y="1078"/>
                      <a:pt x="2425" y="1078"/>
                    </a:cubicBezTo>
                    <a:cubicBezTo>
                      <a:pt x="2347" y="1078"/>
                      <a:pt x="2269" y="1082"/>
                      <a:pt x="2191" y="1092"/>
                    </a:cubicBezTo>
                    <a:cubicBezTo>
                      <a:pt x="1322" y="1199"/>
                      <a:pt x="560" y="1854"/>
                      <a:pt x="322" y="2688"/>
                    </a:cubicBezTo>
                    <a:cubicBezTo>
                      <a:pt x="0" y="3783"/>
                      <a:pt x="310" y="5009"/>
                      <a:pt x="214" y="6152"/>
                    </a:cubicBezTo>
                    <a:cubicBezTo>
                      <a:pt x="6084" y="5617"/>
                      <a:pt x="12168" y="4878"/>
                      <a:pt x="18121" y="4188"/>
                    </a:cubicBezTo>
                    <a:lnTo>
                      <a:pt x="18110" y="1223"/>
                    </a:lnTo>
                    <a:cubicBezTo>
                      <a:pt x="18110" y="1211"/>
                      <a:pt x="18086" y="1104"/>
                      <a:pt x="18086" y="1092"/>
                    </a:cubicBezTo>
                    <a:cubicBezTo>
                      <a:pt x="17324" y="1164"/>
                      <a:pt x="16478" y="1211"/>
                      <a:pt x="15681" y="1330"/>
                    </a:cubicBezTo>
                    <a:cubicBezTo>
                      <a:pt x="15669" y="795"/>
                      <a:pt x="15276" y="283"/>
                      <a:pt x="14764" y="92"/>
                    </a:cubicBezTo>
                    <a:cubicBezTo>
                      <a:pt x="14597" y="30"/>
                      <a:pt x="14421" y="1"/>
                      <a:pt x="142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9" name="Google Shape;14059;p36"/>
              <p:cNvSpPr/>
              <p:nvPr/>
            </p:nvSpPr>
            <p:spPr>
              <a:xfrm>
                <a:off x="311325" y="1825050"/>
                <a:ext cx="159875" cy="395325"/>
              </a:xfrm>
              <a:custGeom>
                <a:avLst/>
                <a:gdLst/>
                <a:ahLst/>
                <a:cxnLst/>
                <a:rect l="l" t="t" r="r" b="b"/>
                <a:pathLst>
                  <a:path w="6395" h="15813" extrusionOk="0">
                    <a:moveTo>
                      <a:pt x="4658" y="1"/>
                    </a:moveTo>
                    <a:cubicBezTo>
                      <a:pt x="4654" y="1"/>
                      <a:pt x="4649" y="1"/>
                      <a:pt x="4644" y="1"/>
                    </a:cubicBezTo>
                    <a:cubicBezTo>
                      <a:pt x="4275" y="25"/>
                      <a:pt x="4049" y="417"/>
                      <a:pt x="3894" y="775"/>
                    </a:cubicBezTo>
                    <a:cubicBezTo>
                      <a:pt x="3287" y="2227"/>
                      <a:pt x="2823" y="3751"/>
                      <a:pt x="2513" y="5311"/>
                    </a:cubicBezTo>
                    <a:cubicBezTo>
                      <a:pt x="2530" y="5051"/>
                      <a:pt x="2275" y="4885"/>
                      <a:pt x="2022" y="4885"/>
                    </a:cubicBezTo>
                    <a:cubicBezTo>
                      <a:pt x="1917" y="4885"/>
                      <a:pt x="1812" y="4914"/>
                      <a:pt x="1727" y="4978"/>
                    </a:cubicBezTo>
                    <a:cubicBezTo>
                      <a:pt x="1442" y="5180"/>
                      <a:pt x="1358" y="5573"/>
                      <a:pt x="1299" y="5930"/>
                    </a:cubicBezTo>
                    <a:cubicBezTo>
                      <a:pt x="1061" y="7335"/>
                      <a:pt x="965" y="8764"/>
                      <a:pt x="1013" y="10192"/>
                    </a:cubicBezTo>
                    <a:cubicBezTo>
                      <a:pt x="998" y="9974"/>
                      <a:pt x="792" y="9855"/>
                      <a:pt x="582" y="9855"/>
                    </a:cubicBezTo>
                    <a:cubicBezTo>
                      <a:pt x="461" y="9855"/>
                      <a:pt x="338" y="9895"/>
                      <a:pt x="251" y="9978"/>
                    </a:cubicBezTo>
                    <a:cubicBezTo>
                      <a:pt x="25" y="10216"/>
                      <a:pt x="1" y="10597"/>
                      <a:pt x="13" y="10931"/>
                    </a:cubicBezTo>
                    <a:cubicBezTo>
                      <a:pt x="37" y="12598"/>
                      <a:pt x="346" y="14253"/>
                      <a:pt x="906" y="15812"/>
                    </a:cubicBezTo>
                    <a:cubicBezTo>
                      <a:pt x="2597" y="14455"/>
                      <a:pt x="4454" y="13217"/>
                      <a:pt x="5478" y="11240"/>
                    </a:cubicBezTo>
                    <a:cubicBezTo>
                      <a:pt x="5645" y="10931"/>
                      <a:pt x="5787" y="10597"/>
                      <a:pt x="5811" y="10240"/>
                    </a:cubicBezTo>
                    <a:cubicBezTo>
                      <a:pt x="5823" y="9883"/>
                      <a:pt x="5656" y="9490"/>
                      <a:pt x="5335" y="9335"/>
                    </a:cubicBezTo>
                    <a:cubicBezTo>
                      <a:pt x="5243" y="9289"/>
                      <a:pt x="5124" y="9266"/>
                      <a:pt x="5003" y="9266"/>
                    </a:cubicBezTo>
                    <a:cubicBezTo>
                      <a:pt x="4844" y="9266"/>
                      <a:pt x="4680" y="9305"/>
                      <a:pt x="4562" y="9383"/>
                    </a:cubicBezTo>
                    <a:lnTo>
                      <a:pt x="4562" y="9383"/>
                    </a:lnTo>
                    <a:cubicBezTo>
                      <a:pt x="5264" y="8269"/>
                      <a:pt x="5865" y="7091"/>
                      <a:pt x="6240" y="5811"/>
                    </a:cubicBezTo>
                    <a:cubicBezTo>
                      <a:pt x="6323" y="5525"/>
                      <a:pt x="6395" y="5228"/>
                      <a:pt x="6347" y="4930"/>
                    </a:cubicBezTo>
                    <a:cubicBezTo>
                      <a:pt x="6311" y="4632"/>
                      <a:pt x="6133" y="4335"/>
                      <a:pt x="5847" y="4251"/>
                    </a:cubicBezTo>
                    <a:cubicBezTo>
                      <a:pt x="5793" y="4232"/>
                      <a:pt x="5730" y="4223"/>
                      <a:pt x="5665" y="4223"/>
                    </a:cubicBezTo>
                    <a:cubicBezTo>
                      <a:pt x="5473" y="4223"/>
                      <a:pt x="5256" y="4301"/>
                      <a:pt x="5150" y="4437"/>
                    </a:cubicBezTo>
                    <a:lnTo>
                      <a:pt x="5150" y="4437"/>
                    </a:lnTo>
                    <a:cubicBezTo>
                      <a:pt x="5515" y="3367"/>
                      <a:pt x="5622" y="2198"/>
                      <a:pt x="5442" y="1060"/>
                    </a:cubicBezTo>
                    <a:cubicBezTo>
                      <a:pt x="5371" y="577"/>
                      <a:pt x="5114" y="1"/>
                      <a:pt x="46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0" name="Google Shape;14060;p36"/>
              <p:cNvSpPr/>
              <p:nvPr/>
            </p:nvSpPr>
            <p:spPr>
              <a:xfrm>
                <a:off x="229475" y="1820575"/>
                <a:ext cx="141725" cy="406650"/>
              </a:xfrm>
              <a:custGeom>
                <a:avLst/>
                <a:gdLst/>
                <a:ahLst/>
                <a:cxnLst/>
                <a:rect l="l" t="t" r="r" b="b"/>
                <a:pathLst>
                  <a:path w="5669" h="16266" extrusionOk="0">
                    <a:moveTo>
                      <a:pt x="1850" y="0"/>
                    </a:moveTo>
                    <a:cubicBezTo>
                      <a:pt x="1798" y="0"/>
                      <a:pt x="1745" y="8"/>
                      <a:pt x="1691" y="25"/>
                    </a:cubicBezTo>
                    <a:cubicBezTo>
                      <a:pt x="1346" y="144"/>
                      <a:pt x="1227" y="585"/>
                      <a:pt x="1179" y="966"/>
                    </a:cubicBezTo>
                    <a:cubicBezTo>
                      <a:pt x="989" y="2537"/>
                      <a:pt x="953" y="4121"/>
                      <a:pt x="1084" y="5716"/>
                    </a:cubicBezTo>
                    <a:cubicBezTo>
                      <a:pt x="1037" y="5516"/>
                      <a:pt x="844" y="5416"/>
                      <a:pt x="646" y="5416"/>
                    </a:cubicBezTo>
                    <a:cubicBezTo>
                      <a:pt x="491" y="5416"/>
                      <a:pt x="333" y="5477"/>
                      <a:pt x="239" y="5597"/>
                    </a:cubicBezTo>
                    <a:cubicBezTo>
                      <a:pt x="13" y="5871"/>
                      <a:pt x="36" y="6276"/>
                      <a:pt x="72" y="6645"/>
                    </a:cubicBezTo>
                    <a:cubicBezTo>
                      <a:pt x="227" y="8050"/>
                      <a:pt x="525" y="9455"/>
                      <a:pt x="953" y="10812"/>
                    </a:cubicBezTo>
                    <a:cubicBezTo>
                      <a:pt x="902" y="10659"/>
                      <a:pt x="757" y="10590"/>
                      <a:pt x="602" y="10590"/>
                    </a:cubicBezTo>
                    <a:cubicBezTo>
                      <a:pt x="431" y="10590"/>
                      <a:pt x="249" y="10674"/>
                      <a:pt x="167" y="10824"/>
                    </a:cubicBezTo>
                    <a:cubicBezTo>
                      <a:pt x="1" y="11110"/>
                      <a:pt x="84" y="11479"/>
                      <a:pt x="191" y="11800"/>
                    </a:cubicBezTo>
                    <a:cubicBezTo>
                      <a:pt x="667" y="13396"/>
                      <a:pt x="1406" y="14908"/>
                      <a:pt x="2370" y="16265"/>
                    </a:cubicBezTo>
                    <a:cubicBezTo>
                      <a:pt x="3632" y="14491"/>
                      <a:pt x="5085" y="12800"/>
                      <a:pt x="5537" y="10622"/>
                    </a:cubicBezTo>
                    <a:cubicBezTo>
                      <a:pt x="5609" y="10276"/>
                      <a:pt x="5668" y="9919"/>
                      <a:pt x="5585" y="9562"/>
                    </a:cubicBezTo>
                    <a:cubicBezTo>
                      <a:pt x="5501" y="9217"/>
                      <a:pt x="5239" y="8883"/>
                      <a:pt x="4894" y="8824"/>
                    </a:cubicBezTo>
                    <a:cubicBezTo>
                      <a:pt x="4861" y="8818"/>
                      <a:pt x="4826" y="8815"/>
                      <a:pt x="4790" y="8815"/>
                    </a:cubicBezTo>
                    <a:cubicBezTo>
                      <a:pt x="4564" y="8815"/>
                      <a:pt x="4292" y="8921"/>
                      <a:pt x="4151" y="9082"/>
                    </a:cubicBezTo>
                    <a:lnTo>
                      <a:pt x="4151" y="9082"/>
                    </a:lnTo>
                    <a:cubicBezTo>
                      <a:pt x="4530" y="7825"/>
                      <a:pt x="4788" y="6519"/>
                      <a:pt x="4799" y="5192"/>
                    </a:cubicBezTo>
                    <a:cubicBezTo>
                      <a:pt x="4799" y="4895"/>
                      <a:pt x="4787" y="4585"/>
                      <a:pt x="4668" y="4311"/>
                    </a:cubicBezTo>
                    <a:cubicBezTo>
                      <a:pt x="4549" y="4037"/>
                      <a:pt x="4299" y="3799"/>
                      <a:pt x="4001" y="3787"/>
                    </a:cubicBezTo>
                    <a:cubicBezTo>
                      <a:pt x="3995" y="3787"/>
                      <a:pt x="3990" y="3787"/>
                      <a:pt x="3984" y="3787"/>
                    </a:cubicBezTo>
                    <a:cubicBezTo>
                      <a:pt x="3762" y="3787"/>
                      <a:pt x="3466" y="3955"/>
                      <a:pt x="3383" y="4162"/>
                    </a:cubicBezTo>
                    <a:lnTo>
                      <a:pt x="3383" y="4162"/>
                    </a:lnTo>
                    <a:cubicBezTo>
                      <a:pt x="3442" y="3030"/>
                      <a:pt x="3225" y="1873"/>
                      <a:pt x="2751" y="835"/>
                    </a:cubicBezTo>
                    <a:cubicBezTo>
                      <a:pt x="2573" y="436"/>
                      <a:pt x="2237" y="0"/>
                      <a:pt x="18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1" name="Google Shape;14061;p36"/>
              <p:cNvSpPr/>
              <p:nvPr/>
            </p:nvSpPr>
            <p:spPr>
              <a:xfrm>
                <a:off x="371475" y="1899550"/>
                <a:ext cx="247650" cy="331225"/>
              </a:xfrm>
              <a:custGeom>
                <a:avLst/>
                <a:gdLst/>
                <a:ahLst/>
                <a:cxnLst/>
                <a:rect l="l" t="t" r="r" b="b"/>
                <a:pathLst>
                  <a:path w="9906" h="13249" extrusionOk="0">
                    <a:moveTo>
                      <a:pt x="9273" y="0"/>
                    </a:moveTo>
                    <a:cubicBezTo>
                      <a:pt x="8984" y="0"/>
                      <a:pt x="8694" y="235"/>
                      <a:pt x="8477" y="462"/>
                    </a:cubicBezTo>
                    <a:cubicBezTo>
                      <a:pt x="7358" y="1569"/>
                      <a:pt x="6358" y="2807"/>
                      <a:pt x="5477" y="4141"/>
                    </a:cubicBezTo>
                    <a:cubicBezTo>
                      <a:pt x="5616" y="3841"/>
                      <a:pt x="5292" y="3521"/>
                      <a:pt x="4975" y="3521"/>
                    </a:cubicBezTo>
                    <a:cubicBezTo>
                      <a:pt x="4939" y="3521"/>
                      <a:pt x="4904" y="3525"/>
                      <a:pt x="4870" y="3533"/>
                    </a:cubicBezTo>
                    <a:cubicBezTo>
                      <a:pt x="4536" y="3605"/>
                      <a:pt x="4298" y="3938"/>
                      <a:pt x="4108" y="4248"/>
                    </a:cubicBezTo>
                    <a:cubicBezTo>
                      <a:pt x="3358" y="5462"/>
                      <a:pt x="2727" y="6736"/>
                      <a:pt x="2226" y="8082"/>
                    </a:cubicBezTo>
                    <a:cubicBezTo>
                      <a:pt x="2325" y="7815"/>
                      <a:pt x="2047" y="7573"/>
                      <a:pt x="1773" y="7573"/>
                    </a:cubicBezTo>
                    <a:cubicBezTo>
                      <a:pt x="1716" y="7573"/>
                      <a:pt x="1660" y="7583"/>
                      <a:pt x="1607" y="7605"/>
                    </a:cubicBezTo>
                    <a:cubicBezTo>
                      <a:pt x="1310" y="7724"/>
                      <a:pt x="1143" y="8070"/>
                      <a:pt x="1024" y="8391"/>
                    </a:cubicBezTo>
                    <a:cubicBezTo>
                      <a:pt x="417" y="9939"/>
                      <a:pt x="71" y="11582"/>
                      <a:pt x="0" y="13249"/>
                    </a:cubicBezTo>
                    <a:cubicBezTo>
                      <a:pt x="2084" y="12630"/>
                      <a:pt x="4274" y="12177"/>
                      <a:pt x="5965" y="10749"/>
                    </a:cubicBezTo>
                    <a:cubicBezTo>
                      <a:pt x="6239" y="10522"/>
                      <a:pt x="6501" y="10272"/>
                      <a:pt x="6644" y="9939"/>
                    </a:cubicBezTo>
                    <a:cubicBezTo>
                      <a:pt x="6798" y="9618"/>
                      <a:pt x="6798" y="9189"/>
                      <a:pt x="6560" y="8927"/>
                    </a:cubicBezTo>
                    <a:cubicBezTo>
                      <a:pt x="6420" y="8780"/>
                      <a:pt x="6156" y="8670"/>
                      <a:pt x="5931" y="8670"/>
                    </a:cubicBezTo>
                    <a:cubicBezTo>
                      <a:pt x="5895" y="8670"/>
                      <a:pt x="5860" y="8672"/>
                      <a:pt x="5827" y="8678"/>
                    </a:cubicBezTo>
                    <a:lnTo>
                      <a:pt x="5827" y="8678"/>
                    </a:lnTo>
                    <a:cubicBezTo>
                      <a:pt x="6898" y="7921"/>
                      <a:pt x="7900" y="7047"/>
                      <a:pt x="8727" y="6010"/>
                    </a:cubicBezTo>
                    <a:cubicBezTo>
                      <a:pt x="8906" y="5784"/>
                      <a:pt x="9084" y="5534"/>
                      <a:pt x="9168" y="5236"/>
                    </a:cubicBezTo>
                    <a:cubicBezTo>
                      <a:pt x="9239" y="4950"/>
                      <a:pt x="9180" y="4605"/>
                      <a:pt x="8965" y="4415"/>
                    </a:cubicBezTo>
                    <a:cubicBezTo>
                      <a:pt x="8854" y="4321"/>
                      <a:pt x="8672" y="4264"/>
                      <a:pt x="8503" y="4264"/>
                    </a:cubicBezTo>
                    <a:cubicBezTo>
                      <a:pt x="8403" y="4264"/>
                      <a:pt x="8307" y="4284"/>
                      <a:pt x="8232" y="4327"/>
                    </a:cubicBezTo>
                    <a:lnTo>
                      <a:pt x="8232" y="4327"/>
                    </a:lnTo>
                    <a:cubicBezTo>
                      <a:pt x="8989" y="3481"/>
                      <a:pt x="9528" y="2437"/>
                      <a:pt x="9799" y="1319"/>
                    </a:cubicBezTo>
                    <a:cubicBezTo>
                      <a:pt x="9906" y="843"/>
                      <a:pt x="9894" y="200"/>
                      <a:pt x="9454" y="33"/>
                    </a:cubicBezTo>
                    <a:cubicBezTo>
                      <a:pt x="9394" y="10"/>
                      <a:pt x="9334" y="0"/>
                      <a:pt x="92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2" name="Google Shape;14062;p36"/>
              <p:cNvSpPr/>
              <p:nvPr/>
            </p:nvSpPr>
            <p:spPr>
              <a:xfrm>
                <a:off x="372650" y="2022625"/>
                <a:ext cx="334600" cy="247625"/>
              </a:xfrm>
              <a:custGeom>
                <a:avLst/>
                <a:gdLst/>
                <a:ahLst/>
                <a:cxnLst/>
                <a:rect l="l" t="t" r="r" b="b"/>
                <a:pathLst>
                  <a:path w="13384" h="9905" extrusionOk="0">
                    <a:moveTo>
                      <a:pt x="12665" y="1"/>
                    </a:moveTo>
                    <a:cubicBezTo>
                      <a:pt x="12429" y="1"/>
                      <a:pt x="12172" y="109"/>
                      <a:pt x="11955" y="218"/>
                    </a:cubicBezTo>
                    <a:cubicBezTo>
                      <a:pt x="10550" y="944"/>
                      <a:pt x="9216" y="1813"/>
                      <a:pt x="7978" y="2813"/>
                    </a:cubicBezTo>
                    <a:cubicBezTo>
                      <a:pt x="8228" y="2551"/>
                      <a:pt x="7942" y="2075"/>
                      <a:pt x="7597" y="2051"/>
                    </a:cubicBezTo>
                    <a:cubicBezTo>
                      <a:pt x="7581" y="2050"/>
                      <a:pt x="7565" y="2050"/>
                      <a:pt x="7549" y="2050"/>
                    </a:cubicBezTo>
                    <a:cubicBezTo>
                      <a:pt x="7211" y="2050"/>
                      <a:pt x="6906" y="2288"/>
                      <a:pt x="6644" y="2516"/>
                    </a:cubicBezTo>
                    <a:cubicBezTo>
                      <a:pt x="5561" y="3432"/>
                      <a:pt x="4573" y="4468"/>
                      <a:pt x="3692" y="5588"/>
                    </a:cubicBezTo>
                    <a:cubicBezTo>
                      <a:pt x="3888" y="5333"/>
                      <a:pt x="3590" y="4944"/>
                      <a:pt x="3278" y="4944"/>
                    </a:cubicBezTo>
                    <a:cubicBezTo>
                      <a:pt x="3269" y="4944"/>
                      <a:pt x="3260" y="4944"/>
                      <a:pt x="3251" y="4945"/>
                    </a:cubicBezTo>
                    <a:cubicBezTo>
                      <a:pt x="2918" y="4980"/>
                      <a:pt x="2656" y="5254"/>
                      <a:pt x="2441" y="5516"/>
                    </a:cubicBezTo>
                    <a:cubicBezTo>
                      <a:pt x="1406" y="6814"/>
                      <a:pt x="572" y="8278"/>
                      <a:pt x="1" y="9838"/>
                    </a:cubicBezTo>
                    <a:cubicBezTo>
                      <a:pt x="853" y="9857"/>
                      <a:pt x="1710" y="9904"/>
                      <a:pt x="2561" y="9904"/>
                    </a:cubicBezTo>
                    <a:cubicBezTo>
                      <a:pt x="3886" y="9904"/>
                      <a:pt x="5195" y="9789"/>
                      <a:pt x="6442" y="9267"/>
                    </a:cubicBezTo>
                    <a:cubicBezTo>
                      <a:pt x="6775" y="9136"/>
                      <a:pt x="7097" y="8981"/>
                      <a:pt x="7335" y="8707"/>
                    </a:cubicBezTo>
                    <a:cubicBezTo>
                      <a:pt x="7585" y="8445"/>
                      <a:pt x="7704" y="8040"/>
                      <a:pt x="7561" y="7719"/>
                    </a:cubicBezTo>
                    <a:cubicBezTo>
                      <a:pt x="7464" y="7500"/>
                      <a:pt x="7185" y="7287"/>
                      <a:pt x="6941" y="7255"/>
                    </a:cubicBezTo>
                    <a:lnTo>
                      <a:pt x="6941" y="7255"/>
                    </a:lnTo>
                    <a:cubicBezTo>
                      <a:pt x="8185" y="6851"/>
                      <a:pt x="9411" y="6326"/>
                      <a:pt x="10514" y="5588"/>
                    </a:cubicBezTo>
                    <a:cubicBezTo>
                      <a:pt x="10752" y="5421"/>
                      <a:pt x="11002" y="5242"/>
                      <a:pt x="11157" y="4992"/>
                    </a:cubicBezTo>
                    <a:cubicBezTo>
                      <a:pt x="11323" y="4730"/>
                      <a:pt x="11371" y="4385"/>
                      <a:pt x="11216" y="4135"/>
                    </a:cubicBezTo>
                    <a:cubicBezTo>
                      <a:pt x="11110" y="3972"/>
                      <a:pt x="10854" y="3831"/>
                      <a:pt x="10641" y="3831"/>
                    </a:cubicBezTo>
                    <a:cubicBezTo>
                      <a:pt x="10611" y="3831"/>
                      <a:pt x="10581" y="3834"/>
                      <a:pt x="10553" y="3840"/>
                    </a:cubicBezTo>
                    <a:lnTo>
                      <a:pt x="10553" y="3840"/>
                    </a:lnTo>
                    <a:cubicBezTo>
                      <a:pt x="11522" y="3258"/>
                      <a:pt x="12356" y="2415"/>
                      <a:pt x="12955" y="1432"/>
                    </a:cubicBezTo>
                    <a:cubicBezTo>
                      <a:pt x="13205" y="1016"/>
                      <a:pt x="13383" y="396"/>
                      <a:pt x="13014" y="111"/>
                    </a:cubicBezTo>
                    <a:cubicBezTo>
                      <a:pt x="12910" y="32"/>
                      <a:pt x="12791" y="1"/>
                      <a:pt x="126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3" name="Google Shape;14063;p36"/>
              <p:cNvSpPr/>
              <p:nvPr/>
            </p:nvSpPr>
            <p:spPr>
              <a:xfrm>
                <a:off x="335450" y="2074000"/>
                <a:ext cx="421500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6860" h="14368" extrusionOk="0">
                    <a:moveTo>
                      <a:pt x="5282" y="0"/>
                    </a:moveTo>
                    <a:cubicBezTo>
                      <a:pt x="5216" y="0"/>
                      <a:pt x="5150" y="3"/>
                      <a:pt x="5084" y="8"/>
                    </a:cubicBezTo>
                    <a:cubicBezTo>
                      <a:pt x="4048" y="92"/>
                      <a:pt x="3108" y="735"/>
                      <a:pt x="2477" y="1556"/>
                    </a:cubicBezTo>
                    <a:cubicBezTo>
                      <a:pt x="1834" y="2378"/>
                      <a:pt x="1441" y="3366"/>
                      <a:pt x="1120" y="4354"/>
                    </a:cubicBezTo>
                    <a:cubicBezTo>
                      <a:pt x="560" y="6021"/>
                      <a:pt x="0" y="7116"/>
                      <a:pt x="24" y="8878"/>
                    </a:cubicBezTo>
                    <a:cubicBezTo>
                      <a:pt x="60" y="10641"/>
                      <a:pt x="417" y="12605"/>
                      <a:pt x="369" y="14367"/>
                    </a:cubicBezTo>
                    <a:lnTo>
                      <a:pt x="16371" y="14200"/>
                    </a:lnTo>
                    <a:cubicBezTo>
                      <a:pt x="16860" y="12843"/>
                      <a:pt x="16110" y="11153"/>
                      <a:pt x="14776" y="10617"/>
                    </a:cubicBezTo>
                    <a:cubicBezTo>
                      <a:pt x="14228" y="10391"/>
                      <a:pt x="13585" y="10319"/>
                      <a:pt x="13204" y="9879"/>
                    </a:cubicBezTo>
                    <a:cubicBezTo>
                      <a:pt x="12681" y="9271"/>
                      <a:pt x="12931" y="8366"/>
                      <a:pt x="12966" y="7569"/>
                    </a:cubicBezTo>
                    <a:cubicBezTo>
                      <a:pt x="13014" y="5890"/>
                      <a:pt x="11788" y="4259"/>
                      <a:pt x="10156" y="3854"/>
                    </a:cubicBezTo>
                    <a:cubicBezTo>
                      <a:pt x="9418" y="3663"/>
                      <a:pt x="8525" y="3663"/>
                      <a:pt x="8073" y="3056"/>
                    </a:cubicBezTo>
                    <a:cubicBezTo>
                      <a:pt x="7739" y="2616"/>
                      <a:pt x="7763" y="2009"/>
                      <a:pt x="7585" y="1485"/>
                    </a:cubicBezTo>
                    <a:cubicBezTo>
                      <a:pt x="7250" y="570"/>
                      <a:pt x="6257" y="0"/>
                      <a:pt x="528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4" name="Google Shape;14064;p36"/>
              <p:cNvSpPr/>
              <p:nvPr/>
            </p:nvSpPr>
            <p:spPr>
              <a:xfrm>
                <a:off x="121425" y="2097550"/>
                <a:ext cx="511100" cy="381625"/>
              </a:xfrm>
              <a:custGeom>
                <a:avLst/>
                <a:gdLst/>
                <a:ahLst/>
                <a:cxnLst/>
                <a:rect l="l" t="t" r="r" b="b"/>
                <a:pathLst>
                  <a:path w="20444" h="15265" extrusionOk="0">
                    <a:moveTo>
                      <a:pt x="5112" y="0"/>
                    </a:moveTo>
                    <a:cubicBezTo>
                      <a:pt x="3627" y="0"/>
                      <a:pt x="2138" y="571"/>
                      <a:pt x="1072" y="1602"/>
                    </a:cubicBezTo>
                    <a:cubicBezTo>
                      <a:pt x="287" y="4781"/>
                      <a:pt x="1" y="7758"/>
                      <a:pt x="560" y="10984"/>
                    </a:cubicBezTo>
                    <a:cubicBezTo>
                      <a:pt x="2232" y="12047"/>
                      <a:pt x="4230" y="12542"/>
                      <a:pt x="6220" y="12542"/>
                    </a:cubicBezTo>
                    <a:cubicBezTo>
                      <a:pt x="6838" y="12542"/>
                      <a:pt x="7455" y="12494"/>
                      <a:pt x="8061" y="12401"/>
                    </a:cubicBezTo>
                    <a:cubicBezTo>
                      <a:pt x="9207" y="13874"/>
                      <a:pt x="11117" y="14778"/>
                      <a:pt x="12984" y="14778"/>
                    </a:cubicBezTo>
                    <a:cubicBezTo>
                      <a:pt x="13562" y="14778"/>
                      <a:pt x="14135" y="14691"/>
                      <a:pt x="14681" y="14509"/>
                    </a:cubicBezTo>
                    <a:cubicBezTo>
                      <a:pt x="15626" y="14887"/>
                      <a:pt x="16602" y="15265"/>
                      <a:pt x="17609" y="15265"/>
                    </a:cubicBezTo>
                    <a:cubicBezTo>
                      <a:pt x="17681" y="15265"/>
                      <a:pt x="17753" y="15263"/>
                      <a:pt x="17824" y="15259"/>
                    </a:cubicBezTo>
                    <a:cubicBezTo>
                      <a:pt x="18908" y="15211"/>
                      <a:pt x="20444" y="14640"/>
                      <a:pt x="20372" y="13556"/>
                    </a:cubicBezTo>
                    <a:cubicBezTo>
                      <a:pt x="20277" y="12211"/>
                      <a:pt x="19575" y="10937"/>
                      <a:pt x="18479" y="10151"/>
                    </a:cubicBezTo>
                    <a:cubicBezTo>
                      <a:pt x="17699" y="9577"/>
                      <a:pt x="16734" y="9274"/>
                      <a:pt x="15770" y="9274"/>
                    </a:cubicBezTo>
                    <a:cubicBezTo>
                      <a:pt x="15395" y="9274"/>
                      <a:pt x="15021" y="9319"/>
                      <a:pt x="14657" y="9413"/>
                    </a:cubicBezTo>
                    <a:cubicBezTo>
                      <a:pt x="15074" y="8222"/>
                      <a:pt x="14836" y="6829"/>
                      <a:pt x="14026" y="5865"/>
                    </a:cubicBezTo>
                    <a:cubicBezTo>
                      <a:pt x="13346" y="5032"/>
                      <a:pt x="12277" y="4546"/>
                      <a:pt x="11209" y="4546"/>
                    </a:cubicBezTo>
                    <a:cubicBezTo>
                      <a:pt x="11024" y="4546"/>
                      <a:pt x="10840" y="4561"/>
                      <a:pt x="10657" y="4591"/>
                    </a:cubicBezTo>
                    <a:cubicBezTo>
                      <a:pt x="10252" y="2579"/>
                      <a:pt x="8704" y="852"/>
                      <a:pt x="6752" y="245"/>
                    </a:cubicBezTo>
                    <a:cubicBezTo>
                      <a:pt x="6220" y="80"/>
                      <a:pt x="5666" y="0"/>
                      <a:pt x="511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5" name="Google Shape;14065;p36"/>
              <p:cNvSpPr/>
              <p:nvPr/>
            </p:nvSpPr>
            <p:spPr>
              <a:xfrm>
                <a:off x="-4175" y="2263250"/>
                <a:ext cx="457525" cy="405975"/>
              </a:xfrm>
              <a:custGeom>
                <a:avLst/>
                <a:gdLst/>
                <a:ahLst/>
                <a:cxnLst/>
                <a:rect l="l" t="t" r="r" b="b"/>
                <a:pathLst>
                  <a:path w="18301" h="16239" extrusionOk="0">
                    <a:moveTo>
                      <a:pt x="7489" y="1"/>
                    </a:moveTo>
                    <a:cubicBezTo>
                      <a:pt x="7258" y="1"/>
                      <a:pt x="7027" y="23"/>
                      <a:pt x="6799" y="70"/>
                    </a:cubicBezTo>
                    <a:cubicBezTo>
                      <a:pt x="5477" y="344"/>
                      <a:pt x="4346" y="1558"/>
                      <a:pt x="4322" y="2916"/>
                    </a:cubicBezTo>
                    <a:cubicBezTo>
                      <a:pt x="3915" y="2707"/>
                      <a:pt x="3457" y="2604"/>
                      <a:pt x="2997" y="2604"/>
                    </a:cubicBezTo>
                    <a:cubicBezTo>
                      <a:pt x="2436" y="2604"/>
                      <a:pt x="1871" y="2757"/>
                      <a:pt x="1393" y="3059"/>
                    </a:cubicBezTo>
                    <a:cubicBezTo>
                      <a:pt x="536" y="3618"/>
                      <a:pt x="0" y="4642"/>
                      <a:pt x="48" y="5666"/>
                    </a:cubicBezTo>
                    <a:cubicBezTo>
                      <a:pt x="227" y="9786"/>
                      <a:pt x="1596" y="13250"/>
                      <a:pt x="4441" y="16239"/>
                    </a:cubicBezTo>
                    <a:lnTo>
                      <a:pt x="16752" y="16060"/>
                    </a:lnTo>
                    <a:cubicBezTo>
                      <a:pt x="17669" y="15513"/>
                      <a:pt x="18276" y="14465"/>
                      <a:pt x="18288" y="13393"/>
                    </a:cubicBezTo>
                    <a:cubicBezTo>
                      <a:pt x="18300" y="12322"/>
                      <a:pt x="17800" y="11143"/>
                      <a:pt x="16883" y="10571"/>
                    </a:cubicBezTo>
                    <a:cubicBezTo>
                      <a:pt x="18098" y="9238"/>
                      <a:pt x="18062" y="6976"/>
                      <a:pt x="16836" y="5678"/>
                    </a:cubicBezTo>
                    <a:cubicBezTo>
                      <a:pt x="16092" y="4891"/>
                      <a:pt x="14969" y="4426"/>
                      <a:pt x="13890" y="4426"/>
                    </a:cubicBezTo>
                    <a:cubicBezTo>
                      <a:pt x="13173" y="4426"/>
                      <a:pt x="12474" y="4631"/>
                      <a:pt x="11918" y="5083"/>
                    </a:cubicBezTo>
                    <a:cubicBezTo>
                      <a:pt x="11859" y="3725"/>
                      <a:pt x="11407" y="2344"/>
                      <a:pt x="10490" y="1356"/>
                    </a:cubicBezTo>
                    <a:cubicBezTo>
                      <a:pt x="9720" y="527"/>
                      <a:pt x="8607" y="1"/>
                      <a:pt x="748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066" name="Google Shape;14066;p36"/>
            <p:cNvGrpSpPr/>
            <p:nvPr/>
          </p:nvGrpSpPr>
          <p:grpSpPr>
            <a:xfrm flipH="1">
              <a:off x="13675" y="-585052"/>
              <a:ext cx="8897343" cy="5705171"/>
              <a:chOff x="242275" y="-585052"/>
              <a:chExt cx="8897343" cy="5705171"/>
            </a:xfrm>
          </p:grpSpPr>
          <p:sp>
            <p:nvSpPr>
              <p:cNvPr id="14067" name="Google Shape;14067;p36"/>
              <p:cNvSpPr/>
              <p:nvPr/>
            </p:nvSpPr>
            <p:spPr>
              <a:xfrm>
                <a:off x="514253" y="-373127"/>
                <a:ext cx="8530635" cy="1157900"/>
              </a:xfrm>
              <a:custGeom>
                <a:avLst/>
                <a:gdLst/>
                <a:ahLst/>
                <a:cxnLst/>
                <a:rect l="l" t="t" r="r" b="b"/>
                <a:pathLst>
                  <a:path w="266916" h="46316" fill="none" extrusionOk="0">
                    <a:moveTo>
                      <a:pt x="1" y="1"/>
                    </a:moveTo>
                    <a:cubicBezTo>
                      <a:pt x="57782" y="33862"/>
                      <a:pt x="131005" y="46316"/>
                      <a:pt x="198811" y="33802"/>
                    </a:cubicBezTo>
                    <a:cubicBezTo>
                      <a:pt x="224017" y="29147"/>
                      <a:pt x="249425" y="20646"/>
                      <a:pt x="266915" y="3882"/>
                    </a:cubicBezTo>
                  </a:path>
                </a:pathLst>
              </a:custGeom>
              <a:noFill/>
              <a:ln w="9525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8" name="Google Shape;14068;p36"/>
              <p:cNvSpPr/>
              <p:nvPr/>
            </p:nvSpPr>
            <p:spPr>
              <a:xfrm>
                <a:off x="618922" y="-271027"/>
                <a:ext cx="8236444" cy="1126950"/>
              </a:xfrm>
              <a:custGeom>
                <a:avLst/>
                <a:gdLst/>
                <a:ahLst/>
                <a:cxnLst/>
                <a:rect l="l" t="t" r="r" b="b"/>
                <a:pathLst>
                  <a:path w="257711" h="45078" fill="none" extrusionOk="0">
                    <a:moveTo>
                      <a:pt x="0" y="0"/>
                    </a:moveTo>
                    <a:cubicBezTo>
                      <a:pt x="0" y="0"/>
                      <a:pt x="169962" y="45077"/>
                      <a:pt x="257711" y="4441"/>
                    </a:cubicBezTo>
                  </a:path>
                </a:pathLst>
              </a:custGeom>
              <a:noFill/>
              <a:ln w="9525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9" name="Google Shape;14069;p36"/>
              <p:cNvSpPr/>
              <p:nvPr/>
            </p:nvSpPr>
            <p:spPr>
              <a:xfrm>
                <a:off x="391750" y="-190952"/>
                <a:ext cx="6914514" cy="1560625"/>
              </a:xfrm>
              <a:custGeom>
                <a:avLst/>
                <a:gdLst/>
                <a:ahLst/>
                <a:cxnLst/>
                <a:rect l="l" t="t" r="r" b="b"/>
                <a:pathLst>
                  <a:path w="216349" h="62425" fill="none" extrusionOk="0">
                    <a:moveTo>
                      <a:pt x="215241" y="1607"/>
                    </a:moveTo>
                    <a:cubicBezTo>
                      <a:pt x="165318" y="36171"/>
                      <a:pt x="0" y="26063"/>
                      <a:pt x="0" y="26063"/>
                    </a:cubicBezTo>
                    <a:cubicBezTo>
                      <a:pt x="0" y="26063"/>
                      <a:pt x="140911" y="62424"/>
                      <a:pt x="216349" y="0"/>
                    </a:cubicBezTo>
                  </a:path>
                </a:pathLst>
              </a:custGeom>
              <a:noFill/>
              <a:ln w="952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0" name="Google Shape;14070;p36"/>
              <p:cNvSpPr/>
              <p:nvPr/>
            </p:nvSpPr>
            <p:spPr>
              <a:xfrm>
                <a:off x="405812" y="-585052"/>
                <a:ext cx="8733805" cy="1349900"/>
              </a:xfrm>
              <a:custGeom>
                <a:avLst/>
                <a:gdLst/>
                <a:ahLst/>
                <a:cxnLst/>
                <a:rect l="l" t="t" r="r" b="b"/>
                <a:pathLst>
                  <a:path w="273273" h="53996" fill="none" extrusionOk="0">
                    <a:moveTo>
                      <a:pt x="1" y="18717"/>
                    </a:moveTo>
                    <a:cubicBezTo>
                      <a:pt x="1" y="18717"/>
                      <a:pt x="52983" y="53995"/>
                      <a:pt x="156913" y="42125"/>
                    </a:cubicBezTo>
                    <a:cubicBezTo>
                      <a:pt x="256056" y="30790"/>
                      <a:pt x="273273" y="0"/>
                      <a:pt x="273273" y="0"/>
                    </a:cubicBezTo>
                  </a:path>
                </a:pathLst>
              </a:custGeom>
              <a:noFill/>
              <a:ln w="19050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071" name="Google Shape;14071;p36"/>
              <p:cNvGrpSpPr/>
              <p:nvPr/>
            </p:nvGrpSpPr>
            <p:grpSpPr>
              <a:xfrm>
                <a:off x="242275" y="-363875"/>
                <a:ext cx="257491" cy="5483993"/>
                <a:chOff x="242275" y="-363875"/>
                <a:chExt cx="257491" cy="5483993"/>
              </a:xfrm>
            </p:grpSpPr>
            <p:sp>
              <p:nvSpPr>
                <p:cNvPr id="14072" name="Google Shape;14072;p36"/>
                <p:cNvSpPr/>
                <p:nvPr/>
              </p:nvSpPr>
              <p:spPr>
                <a:xfrm>
                  <a:off x="242275" y="-363875"/>
                  <a:ext cx="255904" cy="5475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0" h="165609" extrusionOk="0">
                      <a:moveTo>
                        <a:pt x="4120" y="1"/>
                      </a:moveTo>
                      <a:lnTo>
                        <a:pt x="1" y="164640"/>
                      </a:lnTo>
                      <a:cubicBezTo>
                        <a:pt x="1465" y="165200"/>
                        <a:pt x="2680" y="165473"/>
                        <a:pt x="3668" y="165569"/>
                      </a:cubicBezTo>
                      <a:cubicBezTo>
                        <a:pt x="3955" y="165596"/>
                        <a:pt x="4223" y="165608"/>
                        <a:pt x="4474" y="165608"/>
                      </a:cubicBezTo>
                      <a:cubicBezTo>
                        <a:pt x="6963" y="165608"/>
                        <a:pt x="7740" y="164390"/>
                        <a:pt x="7740" y="164390"/>
                      </a:cubicBezTo>
                      <a:lnTo>
                        <a:pt x="7490" y="12955"/>
                      </a:lnTo>
                      <a:lnTo>
                        <a:pt x="747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73" name="Google Shape;14073;p36"/>
                <p:cNvSpPr/>
                <p:nvPr/>
              </p:nvSpPr>
              <p:spPr>
                <a:xfrm>
                  <a:off x="363520" y="64432"/>
                  <a:ext cx="134664" cy="5055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152913" extrusionOk="0">
                      <a:moveTo>
                        <a:pt x="4073" y="151436"/>
                      </a:moveTo>
                      <a:cubicBezTo>
                        <a:pt x="4073" y="151436"/>
                        <a:pt x="3132" y="152912"/>
                        <a:pt x="1" y="152615"/>
                      </a:cubicBezTo>
                      <a:lnTo>
                        <a:pt x="382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74" name="Google Shape;14074;p36"/>
                <p:cNvSpPr/>
                <p:nvPr/>
              </p:nvSpPr>
              <p:spPr>
                <a:xfrm>
                  <a:off x="261948" y="4249865"/>
                  <a:ext cx="237819" cy="272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93" h="823" fill="none" extrusionOk="0">
                      <a:moveTo>
                        <a:pt x="1" y="1"/>
                      </a:moveTo>
                      <a:cubicBezTo>
                        <a:pt x="1" y="1"/>
                        <a:pt x="4894" y="822"/>
                        <a:pt x="7192" y="48"/>
                      </a:cubicBezTo>
                    </a:path>
                  </a:pathLst>
                </a:custGeom>
                <a:solidFill>
                  <a:schemeClr val="accent5"/>
                </a:solidFill>
                <a:ln w="3575" cap="flat" cmpd="sng">
                  <a:solidFill>
                    <a:srgbClr val="7659EF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75" name="Google Shape;14075;p36"/>
                <p:cNvSpPr/>
                <p:nvPr/>
              </p:nvSpPr>
              <p:spPr>
                <a:xfrm>
                  <a:off x="282811" y="3499551"/>
                  <a:ext cx="209848" cy="291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882" fill="none" extrusionOk="0">
                      <a:moveTo>
                        <a:pt x="1" y="0"/>
                      </a:moveTo>
                      <a:cubicBezTo>
                        <a:pt x="1" y="0"/>
                        <a:pt x="3609" y="881"/>
                        <a:pt x="6347" y="0"/>
                      </a:cubicBezTo>
                    </a:path>
                  </a:pathLst>
                </a:custGeom>
                <a:solidFill>
                  <a:schemeClr val="accent5"/>
                </a:solidFill>
                <a:ln w="3575" cap="flat" cmpd="sng">
                  <a:solidFill>
                    <a:srgbClr val="7659EF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076" name="Google Shape;14076;p36"/>
            <p:cNvGrpSpPr/>
            <p:nvPr/>
          </p:nvGrpSpPr>
          <p:grpSpPr>
            <a:xfrm>
              <a:off x="7524081" y="3648071"/>
              <a:ext cx="1735540" cy="1571632"/>
              <a:chOff x="6097175" y="3622400"/>
              <a:chExt cx="1387100" cy="1256100"/>
            </a:xfrm>
          </p:grpSpPr>
          <p:sp>
            <p:nvSpPr>
              <p:cNvPr id="14077" name="Google Shape;14077;p36"/>
              <p:cNvSpPr/>
              <p:nvPr/>
            </p:nvSpPr>
            <p:spPr>
              <a:xfrm>
                <a:off x="6097175" y="4387275"/>
                <a:ext cx="1041225" cy="464550"/>
              </a:xfrm>
              <a:custGeom>
                <a:avLst/>
                <a:gdLst/>
                <a:ahLst/>
                <a:cxnLst/>
                <a:rect l="l" t="t" r="r" b="b"/>
                <a:pathLst>
                  <a:path w="41649" h="18582" extrusionOk="0">
                    <a:moveTo>
                      <a:pt x="18540" y="1"/>
                    </a:moveTo>
                    <a:cubicBezTo>
                      <a:pt x="17875" y="1"/>
                      <a:pt x="17211" y="41"/>
                      <a:pt x="16550" y="132"/>
                    </a:cubicBezTo>
                    <a:cubicBezTo>
                      <a:pt x="15336" y="298"/>
                      <a:pt x="14217" y="739"/>
                      <a:pt x="13002" y="846"/>
                    </a:cubicBezTo>
                    <a:cubicBezTo>
                      <a:pt x="11574" y="953"/>
                      <a:pt x="10359" y="834"/>
                      <a:pt x="9157" y="1715"/>
                    </a:cubicBezTo>
                    <a:cubicBezTo>
                      <a:pt x="8061" y="2525"/>
                      <a:pt x="7418" y="3822"/>
                      <a:pt x="7490" y="5108"/>
                    </a:cubicBezTo>
                    <a:cubicBezTo>
                      <a:pt x="5680" y="5573"/>
                      <a:pt x="3811" y="6061"/>
                      <a:pt x="2370" y="7168"/>
                    </a:cubicBezTo>
                    <a:cubicBezTo>
                      <a:pt x="917" y="8263"/>
                      <a:pt x="1" y="10157"/>
                      <a:pt x="691" y="11752"/>
                    </a:cubicBezTo>
                    <a:cubicBezTo>
                      <a:pt x="1458" y="13531"/>
                      <a:pt x="3792" y="14254"/>
                      <a:pt x="5874" y="14254"/>
                    </a:cubicBezTo>
                    <a:cubicBezTo>
                      <a:pt x="5925" y="14254"/>
                      <a:pt x="5975" y="14253"/>
                      <a:pt x="6025" y="14252"/>
                    </a:cubicBezTo>
                    <a:cubicBezTo>
                      <a:pt x="7740" y="14224"/>
                      <a:pt x="9447" y="13856"/>
                      <a:pt x="11147" y="13856"/>
                    </a:cubicBezTo>
                    <a:cubicBezTo>
                      <a:pt x="11559" y="13856"/>
                      <a:pt x="11971" y="13877"/>
                      <a:pt x="12383" y="13931"/>
                    </a:cubicBezTo>
                    <a:cubicBezTo>
                      <a:pt x="12514" y="14990"/>
                      <a:pt x="13348" y="15895"/>
                      <a:pt x="14336" y="16455"/>
                    </a:cubicBezTo>
                    <a:cubicBezTo>
                      <a:pt x="15336" y="17015"/>
                      <a:pt x="16491" y="17265"/>
                      <a:pt x="17634" y="17479"/>
                    </a:cubicBezTo>
                    <a:cubicBezTo>
                      <a:pt x="21496" y="18214"/>
                      <a:pt x="25441" y="18581"/>
                      <a:pt x="29386" y="18581"/>
                    </a:cubicBezTo>
                    <a:cubicBezTo>
                      <a:pt x="32470" y="18581"/>
                      <a:pt x="35555" y="18357"/>
                      <a:pt x="38601" y="17908"/>
                    </a:cubicBezTo>
                    <a:cubicBezTo>
                      <a:pt x="39506" y="17765"/>
                      <a:pt x="40494" y="17574"/>
                      <a:pt x="41077" y="16907"/>
                    </a:cubicBezTo>
                    <a:cubicBezTo>
                      <a:pt x="41565" y="16348"/>
                      <a:pt x="41649" y="15574"/>
                      <a:pt x="41613" y="14860"/>
                    </a:cubicBezTo>
                    <a:cubicBezTo>
                      <a:pt x="41482" y="11288"/>
                      <a:pt x="39172" y="7990"/>
                      <a:pt x="36136" y="5739"/>
                    </a:cubicBezTo>
                    <a:cubicBezTo>
                      <a:pt x="33100" y="3501"/>
                      <a:pt x="29385" y="2179"/>
                      <a:pt x="25647" y="1155"/>
                    </a:cubicBezTo>
                    <a:cubicBezTo>
                      <a:pt x="23362" y="531"/>
                      <a:pt x="20945" y="1"/>
                      <a:pt x="185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8" name="Google Shape;14078;p36"/>
              <p:cNvSpPr/>
              <p:nvPr/>
            </p:nvSpPr>
            <p:spPr>
              <a:xfrm>
                <a:off x="6377875" y="3622400"/>
                <a:ext cx="1106400" cy="867950"/>
              </a:xfrm>
              <a:custGeom>
                <a:avLst/>
                <a:gdLst/>
                <a:ahLst/>
                <a:cxnLst/>
                <a:rect l="l" t="t" r="r" b="b"/>
                <a:pathLst>
                  <a:path w="44256" h="34718" extrusionOk="0">
                    <a:moveTo>
                      <a:pt x="32902" y="0"/>
                    </a:moveTo>
                    <a:cubicBezTo>
                      <a:pt x="31409" y="0"/>
                      <a:pt x="29914" y="415"/>
                      <a:pt x="28659" y="1223"/>
                    </a:cubicBezTo>
                    <a:cubicBezTo>
                      <a:pt x="26587" y="2544"/>
                      <a:pt x="24599" y="4914"/>
                      <a:pt x="24479" y="7378"/>
                    </a:cubicBezTo>
                    <a:cubicBezTo>
                      <a:pt x="23931" y="5885"/>
                      <a:pt x="22360" y="4868"/>
                      <a:pt x="20786" y="4868"/>
                    </a:cubicBezTo>
                    <a:cubicBezTo>
                      <a:pt x="20515" y="4868"/>
                      <a:pt x="20245" y="4899"/>
                      <a:pt x="19979" y="4961"/>
                    </a:cubicBezTo>
                    <a:cubicBezTo>
                      <a:pt x="18169" y="5390"/>
                      <a:pt x="16586" y="6974"/>
                      <a:pt x="16788" y="8819"/>
                    </a:cubicBezTo>
                    <a:cubicBezTo>
                      <a:pt x="15133" y="6463"/>
                      <a:pt x="12790" y="4107"/>
                      <a:pt x="9952" y="4107"/>
                    </a:cubicBezTo>
                    <a:cubicBezTo>
                      <a:pt x="9850" y="4107"/>
                      <a:pt x="9748" y="4110"/>
                      <a:pt x="9644" y="4116"/>
                    </a:cubicBezTo>
                    <a:cubicBezTo>
                      <a:pt x="6680" y="4295"/>
                      <a:pt x="4453" y="7200"/>
                      <a:pt x="4001" y="10141"/>
                    </a:cubicBezTo>
                    <a:cubicBezTo>
                      <a:pt x="3548" y="13081"/>
                      <a:pt x="4441" y="16046"/>
                      <a:pt x="5334" y="18880"/>
                    </a:cubicBezTo>
                    <a:cubicBezTo>
                      <a:pt x="3179" y="19106"/>
                      <a:pt x="1238" y="20725"/>
                      <a:pt x="619" y="22797"/>
                    </a:cubicBezTo>
                    <a:cubicBezTo>
                      <a:pt x="0" y="24869"/>
                      <a:pt x="727" y="27274"/>
                      <a:pt x="2405" y="28655"/>
                    </a:cubicBezTo>
                    <a:cubicBezTo>
                      <a:pt x="1596" y="30048"/>
                      <a:pt x="1834" y="31965"/>
                      <a:pt x="2953" y="33108"/>
                    </a:cubicBezTo>
                    <a:cubicBezTo>
                      <a:pt x="3657" y="33826"/>
                      <a:pt x="4659" y="34208"/>
                      <a:pt x="5655" y="34208"/>
                    </a:cubicBezTo>
                    <a:cubicBezTo>
                      <a:pt x="6260" y="34208"/>
                      <a:pt x="6863" y="34067"/>
                      <a:pt x="7394" y="33775"/>
                    </a:cubicBezTo>
                    <a:cubicBezTo>
                      <a:pt x="10737" y="34316"/>
                      <a:pt x="14351" y="34718"/>
                      <a:pt x="17944" y="34718"/>
                    </a:cubicBezTo>
                    <a:cubicBezTo>
                      <a:pt x="23116" y="34718"/>
                      <a:pt x="28246" y="33886"/>
                      <a:pt x="32469" y="31441"/>
                    </a:cubicBezTo>
                    <a:cubicBezTo>
                      <a:pt x="40172" y="26988"/>
                      <a:pt x="44256" y="17070"/>
                      <a:pt x="41910" y="8486"/>
                    </a:cubicBezTo>
                    <a:cubicBezTo>
                      <a:pt x="40993" y="5128"/>
                      <a:pt x="38969" y="1818"/>
                      <a:pt x="35743" y="532"/>
                    </a:cubicBezTo>
                    <a:cubicBezTo>
                      <a:pt x="34842" y="176"/>
                      <a:pt x="33873" y="0"/>
                      <a:pt x="3290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9" name="Google Shape;14079;p36"/>
              <p:cNvSpPr/>
              <p:nvPr/>
            </p:nvSpPr>
            <p:spPr>
              <a:xfrm>
                <a:off x="6523125" y="3865150"/>
                <a:ext cx="872450" cy="730475"/>
              </a:xfrm>
              <a:custGeom>
                <a:avLst/>
                <a:gdLst/>
                <a:ahLst/>
                <a:cxnLst/>
                <a:rect l="l" t="t" r="r" b="b"/>
                <a:pathLst>
                  <a:path w="34898" h="29219" extrusionOk="0">
                    <a:moveTo>
                      <a:pt x="27943" y="1"/>
                    </a:moveTo>
                    <a:cubicBezTo>
                      <a:pt x="25745" y="1"/>
                      <a:pt x="23688" y="1414"/>
                      <a:pt x="22599" y="3312"/>
                    </a:cubicBezTo>
                    <a:cubicBezTo>
                      <a:pt x="21854" y="2693"/>
                      <a:pt x="20885" y="2358"/>
                      <a:pt x="19918" y="2358"/>
                    </a:cubicBezTo>
                    <a:cubicBezTo>
                      <a:pt x="19603" y="2358"/>
                      <a:pt x="19287" y="2393"/>
                      <a:pt x="18979" y="2467"/>
                    </a:cubicBezTo>
                    <a:cubicBezTo>
                      <a:pt x="17741" y="2776"/>
                      <a:pt x="16657" y="3693"/>
                      <a:pt x="16157" y="4872"/>
                    </a:cubicBezTo>
                    <a:cubicBezTo>
                      <a:pt x="15062" y="3741"/>
                      <a:pt x="13883" y="2609"/>
                      <a:pt x="12443" y="1967"/>
                    </a:cubicBezTo>
                    <a:cubicBezTo>
                      <a:pt x="11719" y="1640"/>
                      <a:pt x="10916" y="1453"/>
                      <a:pt x="10127" y="1453"/>
                    </a:cubicBezTo>
                    <a:cubicBezTo>
                      <a:pt x="9332" y="1453"/>
                      <a:pt x="8552" y="1643"/>
                      <a:pt x="7882" y="2074"/>
                    </a:cubicBezTo>
                    <a:cubicBezTo>
                      <a:pt x="5977" y="3324"/>
                      <a:pt x="5668" y="6050"/>
                      <a:pt x="6251" y="8241"/>
                    </a:cubicBezTo>
                    <a:cubicBezTo>
                      <a:pt x="6239" y="8241"/>
                      <a:pt x="6226" y="8241"/>
                      <a:pt x="6214" y="8241"/>
                    </a:cubicBezTo>
                    <a:cubicBezTo>
                      <a:pt x="4822" y="8241"/>
                      <a:pt x="3457" y="8894"/>
                      <a:pt x="2572" y="9968"/>
                    </a:cubicBezTo>
                    <a:cubicBezTo>
                      <a:pt x="1691" y="11051"/>
                      <a:pt x="1334" y="12551"/>
                      <a:pt x="1632" y="13909"/>
                    </a:cubicBezTo>
                    <a:cubicBezTo>
                      <a:pt x="1775" y="14551"/>
                      <a:pt x="2048" y="15206"/>
                      <a:pt x="1905" y="15837"/>
                    </a:cubicBezTo>
                    <a:cubicBezTo>
                      <a:pt x="1798" y="16302"/>
                      <a:pt x="1489" y="16695"/>
                      <a:pt x="1251" y="17099"/>
                    </a:cubicBezTo>
                    <a:cubicBezTo>
                      <a:pt x="0" y="19278"/>
                      <a:pt x="1048" y="22433"/>
                      <a:pt x="3346" y="23433"/>
                    </a:cubicBezTo>
                    <a:lnTo>
                      <a:pt x="5739" y="26874"/>
                    </a:lnTo>
                    <a:cubicBezTo>
                      <a:pt x="8612" y="28439"/>
                      <a:pt x="11880" y="29218"/>
                      <a:pt x="15148" y="29218"/>
                    </a:cubicBezTo>
                    <a:cubicBezTo>
                      <a:pt x="18692" y="29218"/>
                      <a:pt x="22236" y="28303"/>
                      <a:pt x="25277" y="26481"/>
                    </a:cubicBezTo>
                    <a:cubicBezTo>
                      <a:pt x="31123" y="22981"/>
                      <a:pt x="34898" y="16266"/>
                      <a:pt x="34850" y="9444"/>
                    </a:cubicBezTo>
                    <a:cubicBezTo>
                      <a:pt x="34826" y="7301"/>
                      <a:pt x="34433" y="5098"/>
                      <a:pt x="33302" y="3276"/>
                    </a:cubicBezTo>
                    <a:cubicBezTo>
                      <a:pt x="32171" y="1443"/>
                      <a:pt x="30195" y="50"/>
                      <a:pt x="28052" y="2"/>
                    </a:cubicBezTo>
                    <a:cubicBezTo>
                      <a:pt x="28015" y="1"/>
                      <a:pt x="27979" y="1"/>
                      <a:pt x="279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0" name="Google Shape;14080;p36"/>
              <p:cNvSpPr/>
              <p:nvPr/>
            </p:nvSpPr>
            <p:spPr>
              <a:xfrm>
                <a:off x="6514190" y="4166940"/>
                <a:ext cx="970050" cy="691400"/>
              </a:xfrm>
              <a:custGeom>
                <a:avLst/>
                <a:gdLst/>
                <a:ahLst/>
                <a:cxnLst/>
                <a:rect l="l" t="t" r="r" b="b"/>
                <a:pathLst>
                  <a:path w="34850" h="27656" extrusionOk="0">
                    <a:moveTo>
                      <a:pt x="28819" y="0"/>
                    </a:moveTo>
                    <a:cubicBezTo>
                      <a:pt x="28055" y="0"/>
                      <a:pt x="27292" y="110"/>
                      <a:pt x="26563" y="336"/>
                    </a:cubicBezTo>
                    <a:cubicBezTo>
                      <a:pt x="24170" y="1063"/>
                      <a:pt x="22182" y="3003"/>
                      <a:pt x="21396" y="5373"/>
                    </a:cubicBezTo>
                    <a:cubicBezTo>
                      <a:pt x="20523" y="3955"/>
                      <a:pt x="18883" y="3056"/>
                      <a:pt x="17227" y="3056"/>
                    </a:cubicBezTo>
                    <a:cubicBezTo>
                      <a:pt x="17144" y="3056"/>
                      <a:pt x="17061" y="3058"/>
                      <a:pt x="16979" y="3063"/>
                    </a:cubicBezTo>
                    <a:cubicBezTo>
                      <a:pt x="15240" y="3158"/>
                      <a:pt x="13585" y="4265"/>
                      <a:pt x="12835" y="5837"/>
                    </a:cubicBezTo>
                    <a:cubicBezTo>
                      <a:pt x="11811" y="4108"/>
                      <a:pt x="9793" y="3089"/>
                      <a:pt x="7798" y="3089"/>
                    </a:cubicBezTo>
                    <a:cubicBezTo>
                      <a:pt x="6964" y="3089"/>
                      <a:pt x="6133" y="3267"/>
                      <a:pt x="5382" y="3646"/>
                    </a:cubicBezTo>
                    <a:cubicBezTo>
                      <a:pt x="2834" y="4932"/>
                      <a:pt x="1584" y="8313"/>
                      <a:pt x="2691" y="10933"/>
                    </a:cubicBezTo>
                    <a:cubicBezTo>
                      <a:pt x="1691" y="11040"/>
                      <a:pt x="727" y="11492"/>
                      <a:pt x="0" y="12183"/>
                    </a:cubicBezTo>
                    <a:cubicBezTo>
                      <a:pt x="0" y="12445"/>
                      <a:pt x="12" y="12707"/>
                      <a:pt x="48" y="12969"/>
                    </a:cubicBezTo>
                    <a:cubicBezTo>
                      <a:pt x="357" y="15850"/>
                      <a:pt x="2691" y="18053"/>
                      <a:pt x="5037" y="19732"/>
                    </a:cubicBezTo>
                    <a:cubicBezTo>
                      <a:pt x="11537" y="24387"/>
                      <a:pt x="19360" y="27161"/>
                      <a:pt x="27337" y="27625"/>
                    </a:cubicBezTo>
                    <a:cubicBezTo>
                      <a:pt x="27664" y="27644"/>
                      <a:pt x="27998" y="27656"/>
                      <a:pt x="28334" y="27656"/>
                    </a:cubicBezTo>
                    <a:cubicBezTo>
                      <a:pt x="30132" y="27656"/>
                      <a:pt x="31993" y="27323"/>
                      <a:pt x="33076" y="25959"/>
                    </a:cubicBezTo>
                    <a:cubicBezTo>
                      <a:pt x="34005" y="24804"/>
                      <a:pt x="34100" y="23208"/>
                      <a:pt x="34171" y="21720"/>
                    </a:cubicBezTo>
                    <a:cubicBezTo>
                      <a:pt x="34421" y="15410"/>
                      <a:pt x="34505" y="9052"/>
                      <a:pt x="34850" y="2741"/>
                    </a:cubicBezTo>
                    <a:cubicBezTo>
                      <a:pt x="34493" y="2337"/>
                      <a:pt x="34100" y="1956"/>
                      <a:pt x="33659" y="1622"/>
                    </a:cubicBezTo>
                    <a:cubicBezTo>
                      <a:pt x="32288" y="565"/>
                      <a:pt x="30550" y="0"/>
                      <a:pt x="288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1" name="Google Shape;14081;p36"/>
              <p:cNvSpPr/>
              <p:nvPr/>
            </p:nvSpPr>
            <p:spPr>
              <a:xfrm>
                <a:off x="6725225" y="4027400"/>
                <a:ext cx="517950" cy="781525"/>
              </a:xfrm>
              <a:custGeom>
                <a:avLst/>
                <a:gdLst/>
                <a:ahLst/>
                <a:cxnLst/>
                <a:rect l="l" t="t" r="r" b="b"/>
                <a:pathLst>
                  <a:path w="20718" h="31261" extrusionOk="0">
                    <a:moveTo>
                      <a:pt x="1935" y="1"/>
                    </a:moveTo>
                    <a:cubicBezTo>
                      <a:pt x="1344" y="1"/>
                      <a:pt x="738" y="254"/>
                      <a:pt x="441" y="751"/>
                    </a:cubicBezTo>
                    <a:cubicBezTo>
                      <a:pt x="215" y="1120"/>
                      <a:pt x="191" y="1584"/>
                      <a:pt x="179" y="2013"/>
                    </a:cubicBezTo>
                    <a:cubicBezTo>
                      <a:pt x="1" y="8109"/>
                      <a:pt x="1751" y="14241"/>
                      <a:pt x="5097" y="19337"/>
                    </a:cubicBezTo>
                    <a:cubicBezTo>
                      <a:pt x="7014" y="22266"/>
                      <a:pt x="9466" y="24849"/>
                      <a:pt x="12276" y="26945"/>
                    </a:cubicBezTo>
                    <a:cubicBezTo>
                      <a:pt x="13705" y="28016"/>
                      <a:pt x="15241" y="28957"/>
                      <a:pt x="16836" y="29755"/>
                    </a:cubicBezTo>
                    <a:cubicBezTo>
                      <a:pt x="17701" y="30187"/>
                      <a:pt x="18972" y="31260"/>
                      <a:pt x="20058" y="31260"/>
                    </a:cubicBezTo>
                    <a:cubicBezTo>
                      <a:pt x="20288" y="31260"/>
                      <a:pt x="20510" y="31212"/>
                      <a:pt x="20718" y="31100"/>
                    </a:cubicBezTo>
                    <a:cubicBezTo>
                      <a:pt x="19551" y="25194"/>
                      <a:pt x="18384" y="19396"/>
                      <a:pt x="15717" y="13943"/>
                    </a:cubicBezTo>
                    <a:cubicBezTo>
                      <a:pt x="13098" y="8561"/>
                      <a:pt x="9157" y="3692"/>
                      <a:pt x="3966" y="703"/>
                    </a:cubicBezTo>
                    <a:cubicBezTo>
                      <a:pt x="3406" y="382"/>
                      <a:pt x="2799" y="72"/>
                      <a:pt x="2156" y="13"/>
                    </a:cubicBezTo>
                    <a:cubicBezTo>
                      <a:pt x="2083" y="5"/>
                      <a:pt x="2009" y="1"/>
                      <a:pt x="19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2" name="Google Shape;14082;p36"/>
              <p:cNvSpPr/>
              <p:nvPr/>
            </p:nvSpPr>
            <p:spPr>
              <a:xfrm>
                <a:off x="6758575" y="4047650"/>
                <a:ext cx="484600" cy="757250"/>
              </a:xfrm>
              <a:custGeom>
                <a:avLst/>
                <a:gdLst/>
                <a:ahLst/>
                <a:cxnLst/>
                <a:rect l="l" t="t" r="r" b="b"/>
                <a:pathLst>
                  <a:path w="19384" h="30290" fill="none" extrusionOk="0">
                    <a:moveTo>
                      <a:pt x="0" y="1"/>
                    </a:moveTo>
                    <a:cubicBezTo>
                      <a:pt x="0" y="1"/>
                      <a:pt x="14836" y="24825"/>
                      <a:pt x="19384" y="30290"/>
                    </a:cubicBez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3" name="Google Shape;14083;p36"/>
              <p:cNvSpPr/>
              <p:nvPr/>
            </p:nvSpPr>
            <p:spPr>
              <a:xfrm>
                <a:off x="6758575" y="4119975"/>
                <a:ext cx="1152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4609" h="3537" fill="none" extrusionOk="0">
                    <a:moveTo>
                      <a:pt x="0" y="2311"/>
                    </a:moveTo>
                    <a:lnTo>
                      <a:pt x="3965" y="3537"/>
                    </a:lnTo>
                    <a:lnTo>
                      <a:pt x="4608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4" name="Google Shape;14084;p36"/>
              <p:cNvSpPr/>
              <p:nvPr/>
            </p:nvSpPr>
            <p:spPr>
              <a:xfrm>
                <a:off x="6790725" y="4221775"/>
                <a:ext cx="184575" cy="116425"/>
              </a:xfrm>
              <a:custGeom>
                <a:avLst/>
                <a:gdLst/>
                <a:ahLst/>
                <a:cxnLst/>
                <a:rect l="l" t="t" r="r" b="b"/>
                <a:pathLst>
                  <a:path w="7383" h="4657" fill="none" extrusionOk="0">
                    <a:moveTo>
                      <a:pt x="0" y="3382"/>
                    </a:moveTo>
                    <a:lnTo>
                      <a:pt x="5775" y="4656"/>
                    </a:lnTo>
                    <a:lnTo>
                      <a:pt x="7382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5" name="Google Shape;14085;p36"/>
              <p:cNvSpPr/>
              <p:nvPr/>
            </p:nvSpPr>
            <p:spPr>
              <a:xfrm>
                <a:off x="6873775" y="4363750"/>
                <a:ext cx="194075" cy="111050"/>
              </a:xfrm>
              <a:custGeom>
                <a:avLst/>
                <a:gdLst/>
                <a:ahLst/>
                <a:cxnLst/>
                <a:rect l="l" t="t" r="r" b="b"/>
                <a:pathLst>
                  <a:path w="7763" h="4442" fill="none" extrusionOk="0">
                    <a:moveTo>
                      <a:pt x="0" y="3537"/>
                    </a:moveTo>
                    <a:lnTo>
                      <a:pt x="5882" y="4442"/>
                    </a:lnTo>
                    <a:lnTo>
                      <a:pt x="7763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6" name="Google Shape;14086;p36"/>
              <p:cNvSpPr/>
              <p:nvPr/>
            </p:nvSpPr>
            <p:spPr>
              <a:xfrm>
                <a:off x="6987475" y="4505750"/>
                <a:ext cx="145875" cy="105675"/>
              </a:xfrm>
              <a:custGeom>
                <a:avLst/>
                <a:gdLst/>
                <a:ahLst/>
                <a:cxnLst/>
                <a:rect l="l" t="t" r="r" b="b"/>
                <a:pathLst>
                  <a:path w="5835" h="4227" fill="none" extrusionOk="0">
                    <a:moveTo>
                      <a:pt x="0" y="3370"/>
                    </a:moveTo>
                    <a:lnTo>
                      <a:pt x="4822" y="4227"/>
                    </a:lnTo>
                    <a:lnTo>
                      <a:pt x="5834" y="0"/>
                    </a:lnTo>
                  </a:path>
                </a:pathLst>
              </a:custGeom>
              <a:noFill/>
              <a:ln w="2375" cap="rnd" cmpd="sng">
                <a:solidFill>
                  <a:srgbClr val="BDB2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7" name="Google Shape;14087;p36"/>
              <p:cNvSpPr/>
              <p:nvPr/>
            </p:nvSpPr>
            <p:spPr>
              <a:xfrm>
                <a:off x="6598725" y="4420475"/>
                <a:ext cx="826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18321" extrusionOk="0">
                    <a:moveTo>
                      <a:pt x="3522" y="0"/>
                    </a:moveTo>
                    <a:cubicBezTo>
                      <a:pt x="3348" y="0"/>
                      <a:pt x="3175" y="2"/>
                      <a:pt x="3001" y="6"/>
                    </a:cubicBezTo>
                    <a:cubicBezTo>
                      <a:pt x="2346" y="18"/>
                      <a:pt x="1668" y="66"/>
                      <a:pt x="1084" y="351"/>
                    </a:cubicBezTo>
                    <a:cubicBezTo>
                      <a:pt x="489" y="637"/>
                      <a:pt x="1" y="1209"/>
                      <a:pt x="1" y="1863"/>
                    </a:cubicBezTo>
                    <a:cubicBezTo>
                      <a:pt x="1" y="2304"/>
                      <a:pt x="215" y="2709"/>
                      <a:pt x="429" y="3090"/>
                    </a:cubicBezTo>
                    <a:cubicBezTo>
                      <a:pt x="3430" y="8388"/>
                      <a:pt x="8097" y="12746"/>
                      <a:pt x="13586" y="15377"/>
                    </a:cubicBezTo>
                    <a:cubicBezTo>
                      <a:pt x="16753" y="16889"/>
                      <a:pt x="20182" y="17842"/>
                      <a:pt x="23670" y="18175"/>
                    </a:cubicBezTo>
                    <a:cubicBezTo>
                      <a:pt x="24640" y="18273"/>
                      <a:pt x="25616" y="18320"/>
                      <a:pt x="26594" y="18320"/>
                    </a:cubicBezTo>
                    <a:cubicBezTo>
                      <a:pt x="27405" y="18320"/>
                      <a:pt x="28218" y="18287"/>
                      <a:pt x="29028" y="18223"/>
                    </a:cubicBezTo>
                    <a:cubicBezTo>
                      <a:pt x="29180" y="18210"/>
                      <a:pt x="29350" y="18206"/>
                      <a:pt x="29530" y="18206"/>
                    </a:cubicBezTo>
                    <a:cubicBezTo>
                      <a:pt x="29837" y="18206"/>
                      <a:pt x="30176" y="18218"/>
                      <a:pt x="30522" y="18218"/>
                    </a:cubicBezTo>
                    <a:cubicBezTo>
                      <a:pt x="31531" y="18218"/>
                      <a:pt x="32593" y="18121"/>
                      <a:pt x="33041" y="17365"/>
                    </a:cubicBezTo>
                    <a:cubicBezTo>
                      <a:pt x="28992" y="12924"/>
                      <a:pt x="24992" y="8567"/>
                      <a:pt x="19908" y="5269"/>
                    </a:cubicBezTo>
                    <a:cubicBezTo>
                      <a:pt x="15018" y="2112"/>
                      <a:pt x="9330" y="0"/>
                      <a:pt x="3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8" name="Google Shape;14088;p36"/>
              <p:cNvSpPr/>
              <p:nvPr/>
            </p:nvSpPr>
            <p:spPr>
              <a:xfrm>
                <a:off x="6618675" y="4456925"/>
                <a:ext cx="806075" cy="398000"/>
              </a:xfrm>
              <a:custGeom>
                <a:avLst/>
                <a:gdLst/>
                <a:ahLst/>
                <a:cxnLst/>
                <a:rect l="l" t="t" r="r" b="b"/>
                <a:pathLst>
                  <a:path w="32243" h="15920" fill="none" extrusionOk="0">
                    <a:moveTo>
                      <a:pt x="0" y="1"/>
                    </a:moveTo>
                    <a:cubicBezTo>
                      <a:pt x="0" y="1"/>
                      <a:pt x="25527" y="13586"/>
                      <a:pt x="32243" y="15919"/>
                    </a:cubicBez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9" name="Google Shape;14089;p36"/>
              <p:cNvSpPr/>
              <p:nvPr/>
            </p:nvSpPr>
            <p:spPr>
              <a:xfrm>
                <a:off x="6685650" y="4459300"/>
                <a:ext cx="100925" cy="10897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359" fill="none" extrusionOk="0">
                    <a:moveTo>
                      <a:pt x="0" y="4359"/>
                    </a:moveTo>
                    <a:lnTo>
                      <a:pt x="4037" y="3358"/>
                    </a:lnTo>
                    <a:lnTo>
                      <a:pt x="2763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0" name="Google Shape;14090;p36"/>
              <p:cNvSpPr/>
              <p:nvPr/>
            </p:nvSpPr>
            <p:spPr>
              <a:xfrm>
                <a:off x="6779700" y="4493825"/>
                <a:ext cx="140525" cy="1679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6717" fill="none" extrusionOk="0">
                    <a:moveTo>
                      <a:pt x="1" y="6716"/>
                    </a:moveTo>
                    <a:lnTo>
                      <a:pt x="5620" y="4823"/>
                    </a:lnTo>
                    <a:lnTo>
                      <a:pt x="4585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1" name="Google Shape;14091;p36"/>
              <p:cNvSpPr/>
              <p:nvPr/>
            </p:nvSpPr>
            <p:spPr>
              <a:xfrm>
                <a:off x="6926150" y="4567650"/>
                <a:ext cx="137850" cy="175950"/>
              </a:xfrm>
              <a:custGeom>
                <a:avLst/>
                <a:gdLst/>
                <a:ahLst/>
                <a:cxnLst/>
                <a:rect l="l" t="t" r="r" b="b"/>
                <a:pathLst>
                  <a:path w="5514" h="7038" fill="none" extrusionOk="0">
                    <a:moveTo>
                      <a:pt x="1" y="7037"/>
                    </a:moveTo>
                    <a:lnTo>
                      <a:pt x="5513" y="4775"/>
                    </a:lnTo>
                    <a:lnTo>
                      <a:pt x="4823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2" name="Google Shape;14092;p36"/>
              <p:cNvSpPr/>
              <p:nvPr/>
            </p:nvSpPr>
            <p:spPr>
              <a:xfrm>
                <a:off x="7094925" y="4655475"/>
                <a:ext cx="114325" cy="147650"/>
              </a:xfrm>
              <a:custGeom>
                <a:avLst/>
                <a:gdLst/>
                <a:ahLst/>
                <a:cxnLst/>
                <a:rect l="l" t="t" r="r" b="b"/>
                <a:pathLst>
                  <a:path w="4573" h="5906" fill="none" extrusionOk="0">
                    <a:moveTo>
                      <a:pt x="0" y="5906"/>
                    </a:moveTo>
                    <a:lnTo>
                      <a:pt x="4572" y="4143"/>
                    </a:lnTo>
                    <a:lnTo>
                      <a:pt x="3251" y="0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3" name="Google Shape;14093;p36"/>
              <p:cNvSpPr/>
              <p:nvPr/>
            </p:nvSpPr>
            <p:spPr>
              <a:xfrm>
                <a:off x="7000575" y="3899125"/>
                <a:ext cx="351850" cy="890775"/>
              </a:xfrm>
              <a:custGeom>
                <a:avLst/>
                <a:gdLst/>
                <a:ahLst/>
                <a:cxnLst/>
                <a:rect l="l" t="t" r="r" b="b"/>
                <a:pathLst>
                  <a:path w="14074" h="35631" extrusionOk="0">
                    <a:moveTo>
                      <a:pt x="4127" y="1"/>
                    </a:moveTo>
                    <a:cubicBezTo>
                      <a:pt x="3764" y="1"/>
                      <a:pt x="3408" y="104"/>
                      <a:pt x="3131" y="334"/>
                    </a:cubicBezTo>
                    <a:cubicBezTo>
                      <a:pt x="2798" y="619"/>
                      <a:pt x="2631" y="1048"/>
                      <a:pt x="2477" y="1453"/>
                    </a:cubicBezTo>
                    <a:cubicBezTo>
                      <a:pt x="345" y="7168"/>
                      <a:pt x="0" y="13526"/>
                      <a:pt x="1524" y="19431"/>
                    </a:cubicBezTo>
                    <a:cubicBezTo>
                      <a:pt x="2393" y="22825"/>
                      <a:pt x="3870" y="26063"/>
                      <a:pt x="5858" y="28956"/>
                    </a:cubicBezTo>
                    <a:cubicBezTo>
                      <a:pt x="6870" y="30433"/>
                      <a:pt x="8001" y="31814"/>
                      <a:pt x="9263" y="33088"/>
                    </a:cubicBezTo>
                    <a:cubicBezTo>
                      <a:pt x="10039" y="33875"/>
                      <a:pt x="11050" y="35630"/>
                      <a:pt x="12284" y="35630"/>
                    </a:cubicBezTo>
                    <a:cubicBezTo>
                      <a:pt x="12356" y="35630"/>
                      <a:pt x="12428" y="35624"/>
                      <a:pt x="12502" y="35612"/>
                    </a:cubicBezTo>
                    <a:cubicBezTo>
                      <a:pt x="13299" y="29659"/>
                      <a:pt x="14073" y="23789"/>
                      <a:pt x="13323" y="17764"/>
                    </a:cubicBezTo>
                    <a:cubicBezTo>
                      <a:pt x="12573" y="11823"/>
                      <a:pt x="10430" y="5942"/>
                      <a:pt x="6489" y="1441"/>
                    </a:cubicBezTo>
                    <a:cubicBezTo>
                      <a:pt x="6060" y="941"/>
                      <a:pt x="5584" y="453"/>
                      <a:pt x="4989" y="191"/>
                    </a:cubicBezTo>
                    <a:cubicBezTo>
                      <a:pt x="4722" y="68"/>
                      <a:pt x="4422" y="1"/>
                      <a:pt x="41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4" name="Google Shape;14094;p36"/>
              <p:cNvSpPr/>
              <p:nvPr/>
            </p:nvSpPr>
            <p:spPr>
              <a:xfrm>
                <a:off x="7099375" y="3916375"/>
                <a:ext cx="213750" cy="873050"/>
              </a:xfrm>
              <a:custGeom>
                <a:avLst/>
                <a:gdLst/>
                <a:ahLst/>
                <a:cxnLst/>
                <a:rect l="l" t="t" r="r" b="b"/>
                <a:pathLst>
                  <a:path w="8550" h="34922" fill="none" extrusionOk="0">
                    <a:moveTo>
                      <a:pt x="1" y="1"/>
                    </a:moveTo>
                    <a:cubicBezTo>
                      <a:pt x="1" y="1"/>
                      <a:pt x="6014" y="28278"/>
                      <a:pt x="8550" y="34922"/>
                    </a:cubicBez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5" name="Google Shape;14095;p36"/>
              <p:cNvSpPr/>
              <p:nvPr/>
            </p:nvSpPr>
            <p:spPr>
              <a:xfrm>
                <a:off x="7057425" y="4022050"/>
                <a:ext cx="127700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132" fill="none" extrusionOk="0">
                    <a:moveTo>
                      <a:pt x="0" y="691"/>
                    </a:moveTo>
                    <a:lnTo>
                      <a:pt x="3346" y="3132"/>
                    </a:lnTo>
                    <a:lnTo>
                      <a:pt x="5108" y="1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6" name="Google Shape;14096;p36"/>
              <p:cNvSpPr/>
              <p:nvPr/>
            </p:nvSpPr>
            <p:spPr>
              <a:xfrm>
                <a:off x="7046100" y="4151225"/>
                <a:ext cx="202150" cy="97375"/>
              </a:xfrm>
              <a:custGeom>
                <a:avLst/>
                <a:gdLst/>
                <a:ahLst/>
                <a:cxnLst/>
                <a:rect l="l" t="t" r="r" b="b"/>
                <a:pathLst>
                  <a:path w="8086" h="3895" fill="none" extrusionOk="0">
                    <a:moveTo>
                      <a:pt x="1" y="799"/>
                    </a:moveTo>
                    <a:lnTo>
                      <a:pt x="5061" y="3894"/>
                    </a:lnTo>
                    <a:lnTo>
                      <a:pt x="8085" y="1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7" name="Google Shape;14097;p36"/>
              <p:cNvSpPr/>
              <p:nvPr/>
            </p:nvSpPr>
            <p:spPr>
              <a:xfrm>
                <a:off x="7077650" y="4315550"/>
                <a:ext cx="2122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8490" h="3596" fill="none" extrusionOk="0">
                    <a:moveTo>
                      <a:pt x="1" y="822"/>
                    </a:moveTo>
                    <a:lnTo>
                      <a:pt x="5275" y="3596"/>
                    </a:lnTo>
                    <a:lnTo>
                      <a:pt x="8490" y="0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8" name="Google Shape;14098;p36"/>
              <p:cNvSpPr/>
              <p:nvPr/>
            </p:nvSpPr>
            <p:spPr>
              <a:xfrm>
                <a:off x="7140475" y="4470925"/>
                <a:ext cx="1655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3680" fill="none" extrusionOk="0">
                    <a:moveTo>
                      <a:pt x="0" y="1298"/>
                    </a:moveTo>
                    <a:lnTo>
                      <a:pt x="4286" y="3679"/>
                    </a:lnTo>
                    <a:lnTo>
                      <a:pt x="6620" y="0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6">
  <p:cSld name="CUSTOM_12_1_1_1_1_1_1">
    <p:spTree>
      <p:nvGrpSpPr>
        <p:cNvPr id="1" name="Shape 14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00" name="Google Shape;14100;p37"/>
          <p:cNvGrpSpPr/>
          <p:nvPr/>
        </p:nvGrpSpPr>
        <p:grpSpPr>
          <a:xfrm flipH="1">
            <a:off x="-5353" y="-832982"/>
            <a:ext cx="9761053" cy="6425203"/>
            <a:chOff x="-614953" y="-832982"/>
            <a:chExt cx="9761053" cy="6425203"/>
          </a:xfrm>
        </p:grpSpPr>
        <p:sp>
          <p:nvSpPr>
            <p:cNvPr id="14101" name="Google Shape;14101;p37"/>
            <p:cNvSpPr/>
            <p:nvPr/>
          </p:nvSpPr>
          <p:spPr>
            <a:xfrm flipH="1">
              <a:off x="-17321" y="3201182"/>
              <a:ext cx="9018270" cy="2391039"/>
            </a:xfrm>
            <a:custGeom>
              <a:avLst/>
              <a:gdLst/>
              <a:ahLst/>
              <a:cxnLst/>
              <a:rect l="l" t="t" r="r" b="b"/>
              <a:pathLst>
                <a:path w="285750" h="81404" extrusionOk="0">
                  <a:moveTo>
                    <a:pt x="0" y="0"/>
                  </a:moveTo>
                  <a:lnTo>
                    <a:pt x="0" y="81403"/>
                  </a:lnTo>
                  <a:lnTo>
                    <a:pt x="285750" y="81403"/>
                  </a:lnTo>
                  <a:lnTo>
                    <a:pt x="28575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37"/>
            <p:cNvSpPr/>
            <p:nvPr/>
          </p:nvSpPr>
          <p:spPr>
            <a:xfrm>
              <a:off x="-614953" y="80907"/>
              <a:ext cx="4334126" cy="910694"/>
            </a:xfrm>
            <a:custGeom>
              <a:avLst/>
              <a:gdLst/>
              <a:ahLst/>
              <a:cxnLst/>
              <a:rect l="l" t="t" r="r" b="b"/>
              <a:pathLst>
                <a:path w="235935" h="31005" extrusionOk="0">
                  <a:moveTo>
                    <a:pt x="0" y="8871"/>
                  </a:moveTo>
                  <a:cubicBezTo>
                    <a:pt x="27301" y="6882"/>
                    <a:pt x="54614" y="4906"/>
                    <a:pt x="81927" y="2918"/>
                  </a:cubicBezTo>
                  <a:cubicBezTo>
                    <a:pt x="84773" y="2715"/>
                    <a:pt x="88404" y="2858"/>
                    <a:pt x="89452" y="4977"/>
                  </a:cubicBezTo>
                  <a:cubicBezTo>
                    <a:pt x="90071" y="6204"/>
                    <a:pt x="89476" y="7680"/>
                    <a:pt x="90155" y="8894"/>
                  </a:cubicBezTo>
                  <a:cubicBezTo>
                    <a:pt x="91262" y="10871"/>
                    <a:pt x="94715" y="10895"/>
                    <a:pt x="97394" y="10585"/>
                  </a:cubicBezTo>
                  <a:cubicBezTo>
                    <a:pt x="127338" y="7097"/>
                    <a:pt x="157973" y="1"/>
                    <a:pt x="187274" y="5989"/>
                  </a:cubicBezTo>
                  <a:cubicBezTo>
                    <a:pt x="196763" y="7918"/>
                    <a:pt x="206252" y="11228"/>
                    <a:pt x="215932" y="10121"/>
                  </a:cubicBezTo>
                  <a:cubicBezTo>
                    <a:pt x="219790" y="9680"/>
                    <a:pt x="223552" y="8549"/>
                    <a:pt x="227434" y="8680"/>
                  </a:cubicBezTo>
                  <a:cubicBezTo>
                    <a:pt x="231327" y="8823"/>
                    <a:pt x="235566" y="10835"/>
                    <a:pt x="235780" y="13931"/>
                  </a:cubicBezTo>
                  <a:cubicBezTo>
                    <a:pt x="235935" y="16038"/>
                    <a:pt x="234089" y="17991"/>
                    <a:pt x="231803" y="19086"/>
                  </a:cubicBezTo>
                  <a:cubicBezTo>
                    <a:pt x="229517" y="20170"/>
                    <a:pt x="226814" y="20551"/>
                    <a:pt x="224195" y="20920"/>
                  </a:cubicBezTo>
                  <a:cubicBezTo>
                    <a:pt x="209789" y="22908"/>
                    <a:pt x="195096" y="24718"/>
                    <a:pt x="180594" y="23253"/>
                  </a:cubicBezTo>
                  <a:cubicBezTo>
                    <a:pt x="168926" y="22075"/>
                    <a:pt x="157556" y="18777"/>
                    <a:pt x="145792" y="18860"/>
                  </a:cubicBezTo>
                  <a:cubicBezTo>
                    <a:pt x="123718" y="19027"/>
                    <a:pt x="102620" y="31004"/>
                    <a:pt x="81034" y="27313"/>
                  </a:cubicBezTo>
                  <a:cubicBezTo>
                    <a:pt x="77022" y="26635"/>
                    <a:pt x="72474" y="24694"/>
                    <a:pt x="72367" y="21432"/>
                  </a:cubicBezTo>
                  <a:cubicBezTo>
                    <a:pt x="72307" y="19396"/>
                    <a:pt x="74081" y="17300"/>
                    <a:pt x="73045" y="15431"/>
                  </a:cubicBezTo>
                  <a:cubicBezTo>
                    <a:pt x="71747" y="13062"/>
                    <a:pt x="67485" y="13300"/>
                    <a:pt x="64342" y="13943"/>
                  </a:cubicBezTo>
                  <a:cubicBezTo>
                    <a:pt x="50673" y="16729"/>
                    <a:pt x="37005" y="19515"/>
                    <a:pt x="23337" y="22301"/>
                  </a:cubicBezTo>
                  <a:cubicBezTo>
                    <a:pt x="19622" y="23063"/>
                    <a:pt x="15836" y="23825"/>
                    <a:pt x="12014" y="23634"/>
                  </a:cubicBezTo>
                  <a:cubicBezTo>
                    <a:pt x="8180" y="23444"/>
                    <a:pt x="4239" y="22134"/>
                    <a:pt x="2179" y="19574"/>
                  </a:cubicBezTo>
                  <a:cubicBezTo>
                    <a:pt x="108" y="17003"/>
                    <a:pt x="608" y="13097"/>
                    <a:pt x="3822" y="11442"/>
                  </a:cubicBezTo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37"/>
            <p:cNvSpPr/>
            <p:nvPr/>
          </p:nvSpPr>
          <p:spPr>
            <a:xfrm flipH="1">
              <a:off x="5852111" y="1402932"/>
              <a:ext cx="622168" cy="2401525"/>
            </a:xfrm>
            <a:custGeom>
              <a:avLst/>
              <a:gdLst/>
              <a:ahLst/>
              <a:cxnLst/>
              <a:rect l="l" t="t" r="r" b="b"/>
              <a:pathLst>
                <a:path w="21182" h="81761" extrusionOk="0">
                  <a:moveTo>
                    <a:pt x="1" y="0"/>
                  </a:moveTo>
                  <a:lnTo>
                    <a:pt x="1" y="81760"/>
                  </a:lnTo>
                  <a:lnTo>
                    <a:pt x="21182" y="81760"/>
                  </a:lnTo>
                  <a:lnTo>
                    <a:pt x="211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37"/>
            <p:cNvSpPr/>
            <p:nvPr/>
          </p:nvSpPr>
          <p:spPr>
            <a:xfrm flipH="1">
              <a:off x="6328768" y="2620627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37"/>
            <p:cNvSpPr/>
            <p:nvPr/>
          </p:nvSpPr>
          <p:spPr>
            <a:xfrm flipH="1">
              <a:off x="6192714" y="2620627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37"/>
            <p:cNvSpPr/>
            <p:nvPr/>
          </p:nvSpPr>
          <p:spPr>
            <a:xfrm flipH="1">
              <a:off x="6057043" y="2620627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1" y="1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37"/>
            <p:cNvSpPr/>
            <p:nvPr/>
          </p:nvSpPr>
          <p:spPr>
            <a:xfrm flipH="1">
              <a:off x="5920989" y="2620627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37"/>
            <p:cNvSpPr/>
            <p:nvPr/>
          </p:nvSpPr>
          <p:spPr>
            <a:xfrm flipH="1">
              <a:off x="6328768" y="2803177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0" y="1"/>
                  </a:moveTo>
                  <a:lnTo>
                    <a:pt x="0" y="4097"/>
                  </a:lnTo>
                  <a:lnTo>
                    <a:pt x="2132" y="4097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37"/>
            <p:cNvSpPr/>
            <p:nvPr/>
          </p:nvSpPr>
          <p:spPr>
            <a:xfrm flipH="1">
              <a:off x="6192714" y="2803177"/>
              <a:ext cx="62975" cy="120339"/>
            </a:xfrm>
            <a:custGeom>
              <a:avLst/>
              <a:gdLst/>
              <a:ahLst/>
              <a:cxnLst/>
              <a:rect l="l" t="t" r="r" b="b"/>
              <a:pathLst>
                <a:path w="2144" h="4097" extrusionOk="0">
                  <a:moveTo>
                    <a:pt x="0" y="1"/>
                  </a:moveTo>
                  <a:lnTo>
                    <a:pt x="0" y="4097"/>
                  </a:lnTo>
                  <a:lnTo>
                    <a:pt x="2143" y="4097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37"/>
            <p:cNvSpPr/>
            <p:nvPr/>
          </p:nvSpPr>
          <p:spPr>
            <a:xfrm flipH="1">
              <a:off x="6057043" y="2803177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1" y="1"/>
                  </a:moveTo>
                  <a:lnTo>
                    <a:pt x="1" y="4097"/>
                  </a:lnTo>
                  <a:lnTo>
                    <a:pt x="2132" y="4097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37"/>
            <p:cNvSpPr/>
            <p:nvPr/>
          </p:nvSpPr>
          <p:spPr>
            <a:xfrm flipH="1">
              <a:off x="5920989" y="2803177"/>
              <a:ext cx="62975" cy="120339"/>
            </a:xfrm>
            <a:custGeom>
              <a:avLst/>
              <a:gdLst/>
              <a:ahLst/>
              <a:cxnLst/>
              <a:rect l="l" t="t" r="r" b="b"/>
              <a:pathLst>
                <a:path w="2144" h="4097" extrusionOk="0">
                  <a:moveTo>
                    <a:pt x="0" y="1"/>
                  </a:moveTo>
                  <a:lnTo>
                    <a:pt x="0" y="4097"/>
                  </a:lnTo>
                  <a:lnTo>
                    <a:pt x="2143" y="4097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37"/>
            <p:cNvSpPr/>
            <p:nvPr/>
          </p:nvSpPr>
          <p:spPr>
            <a:xfrm flipH="1">
              <a:off x="6328768" y="2985404"/>
              <a:ext cx="62622" cy="120662"/>
            </a:xfrm>
            <a:custGeom>
              <a:avLst/>
              <a:gdLst/>
              <a:ahLst/>
              <a:cxnLst/>
              <a:rect l="l" t="t" r="r" b="b"/>
              <a:pathLst>
                <a:path w="2132" h="4108" extrusionOk="0">
                  <a:moveTo>
                    <a:pt x="0" y="0"/>
                  </a:moveTo>
                  <a:lnTo>
                    <a:pt x="0" y="4108"/>
                  </a:lnTo>
                  <a:lnTo>
                    <a:pt x="2132" y="4108"/>
                  </a:lnTo>
                  <a:lnTo>
                    <a:pt x="2132" y="0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37"/>
            <p:cNvSpPr/>
            <p:nvPr/>
          </p:nvSpPr>
          <p:spPr>
            <a:xfrm flipH="1">
              <a:off x="6192714" y="2985404"/>
              <a:ext cx="62975" cy="120662"/>
            </a:xfrm>
            <a:custGeom>
              <a:avLst/>
              <a:gdLst/>
              <a:ahLst/>
              <a:cxnLst/>
              <a:rect l="l" t="t" r="r" b="b"/>
              <a:pathLst>
                <a:path w="2144" h="4108" extrusionOk="0">
                  <a:moveTo>
                    <a:pt x="0" y="0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37"/>
            <p:cNvSpPr/>
            <p:nvPr/>
          </p:nvSpPr>
          <p:spPr>
            <a:xfrm flipH="1">
              <a:off x="6057043" y="2985404"/>
              <a:ext cx="62622" cy="120662"/>
            </a:xfrm>
            <a:custGeom>
              <a:avLst/>
              <a:gdLst/>
              <a:ahLst/>
              <a:cxnLst/>
              <a:rect l="l" t="t" r="r" b="b"/>
              <a:pathLst>
                <a:path w="2132" h="4108" extrusionOk="0">
                  <a:moveTo>
                    <a:pt x="1" y="0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37"/>
            <p:cNvSpPr/>
            <p:nvPr/>
          </p:nvSpPr>
          <p:spPr>
            <a:xfrm flipH="1">
              <a:off x="5920989" y="2985404"/>
              <a:ext cx="62975" cy="120662"/>
            </a:xfrm>
            <a:custGeom>
              <a:avLst/>
              <a:gdLst/>
              <a:ahLst/>
              <a:cxnLst/>
              <a:rect l="l" t="t" r="r" b="b"/>
              <a:pathLst>
                <a:path w="2144" h="4108" extrusionOk="0">
                  <a:moveTo>
                    <a:pt x="0" y="0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37"/>
            <p:cNvSpPr/>
            <p:nvPr/>
          </p:nvSpPr>
          <p:spPr>
            <a:xfrm flipH="1">
              <a:off x="6328768" y="3167954"/>
              <a:ext cx="62622" cy="120662"/>
            </a:xfrm>
            <a:custGeom>
              <a:avLst/>
              <a:gdLst/>
              <a:ahLst/>
              <a:cxnLst/>
              <a:rect l="l" t="t" r="r" b="b"/>
              <a:pathLst>
                <a:path w="2132" h="4108" extrusionOk="0">
                  <a:moveTo>
                    <a:pt x="0" y="0"/>
                  </a:moveTo>
                  <a:lnTo>
                    <a:pt x="0" y="4108"/>
                  </a:lnTo>
                  <a:lnTo>
                    <a:pt x="2132" y="4108"/>
                  </a:lnTo>
                  <a:lnTo>
                    <a:pt x="2132" y="0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37"/>
            <p:cNvSpPr/>
            <p:nvPr/>
          </p:nvSpPr>
          <p:spPr>
            <a:xfrm flipH="1">
              <a:off x="3624775" y="3210220"/>
              <a:ext cx="5521325" cy="2371024"/>
            </a:xfrm>
            <a:custGeom>
              <a:avLst/>
              <a:gdLst/>
              <a:ahLst/>
              <a:cxnLst/>
              <a:rect l="l" t="t" r="r" b="b"/>
              <a:pathLst>
                <a:path w="187976" h="78142" extrusionOk="0">
                  <a:moveTo>
                    <a:pt x="59281" y="1"/>
                  </a:moveTo>
                  <a:cubicBezTo>
                    <a:pt x="58079" y="1"/>
                    <a:pt x="1179" y="3739"/>
                    <a:pt x="0" y="4025"/>
                  </a:cubicBezTo>
                  <a:lnTo>
                    <a:pt x="0" y="78141"/>
                  </a:lnTo>
                  <a:lnTo>
                    <a:pt x="38695" y="78141"/>
                  </a:lnTo>
                  <a:cubicBezTo>
                    <a:pt x="39100" y="78141"/>
                    <a:pt x="94952" y="44959"/>
                    <a:pt x="114300" y="35577"/>
                  </a:cubicBezTo>
                  <a:cubicBezTo>
                    <a:pt x="127480" y="29183"/>
                    <a:pt x="138565" y="25016"/>
                    <a:pt x="155531" y="18170"/>
                  </a:cubicBezTo>
                  <a:cubicBezTo>
                    <a:pt x="157091" y="17527"/>
                    <a:pt x="187976" y="8133"/>
                    <a:pt x="187976" y="5216"/>
                  </a:cubicBezTo>
                  <a:cubicBezTo>
                    <a:pt x="187976" y="1203"/>
                    <a:pt x="165842" y="394"/>
                    <a:pt x="163080" y="382"/>
                  </a:cubicBezTo>
                  <a:cubicBezTo>
                    <a:pt x="159234" y="370"/>
                    <a:pt x="155377" y="358"/>
                    <a:pt x="151519" y="334"/>
                  </a:cubicBezTo>
                  <a:cubicBezTo>
                    <a:pt x="146375" y="322"/>
                    <a:pt x="141232" y="298"/>
                    <a:pt x="136088" y="287"/>
                  </a:cubicBezTo>
                  <a:cubicBezTo>
                    <a:pt x="130207" y="263"/>
                    <a:pt x="124337" y="239"/>
                    <a:pt x="118455" y="215"/>
                  </a:cubicBezTo>
                  <a:cubicBezTo>
                    <a:pt x="112407" y="191"/>
                    <a:pt x="106347" y="179"/>
                    <a:pt x="100298" y="156"/>
                  </a:cubicBezTo>
                  <a:cubicBezTo>
                    <a:pt x="94619" y="132"/>
                    <a:pt x="88940" y="108"/>
                    <a:pt x="83272" y="84"/>
                  </a:cubicBezTo>
                  <a:cubicBezTo>
                    <a:pt x="78522" y="72"/>
                    <a:pt x="73783" y="60"/>
                    <a:pt x="69044" y="37"/>
                  </a:cubicBezTo>
                  <a:cubicBezTo>
                    <a:pt x="65794" y="25"/>
                    <a:pt x="62532" y="13"/>
                    <a:pt x="59281" y="1"/>
                  </a:cubicBez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37"/>
            <p:cNvSpPr/>
            <p:nvPr/>
          </p:nvSpPr>
          <p:spPr>
            <a:xfrm flipH="1">
              <a:off x="6192714" y="3167954"/>
              <a:ext cx="62975" cy="120662"/>
            </a:xfrm>
            <a:custGeom>
              <a:avLst/>
              <a:gdLst/>
              <a:ahLst/>
              <a:cxnLst/>
              <a:rect l="l" t="t" r="r" b="b"/>
              <a:pathLst>
                <a:path w="2144" h="4108" extrusionOk="0">
                  <a:moveTo>
                    <a:pt x="0" y="0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37"/>
            <p:cNvSpPr/>
            <p:nvPr/>
          </p:nvSpPr>
          <p:spPr>
            <a:xfrm flipH="1">
              <a:off x="6057043" y="3167954"/>
              <a:ext cx="62622" cy="120662"/>
            </a:xfrm>
            <a:custGeom>
              <a:avLst/>
              <a:gdLst/>
              <a:ahLst/>
              <a:cxnLst/>
              <a:rect l="l" t="t" r="r" b="b"/>
              <a:pathLst>
                <a:path w="2132" h="4108" extrusionOk="0">
                  <a:moveTo>
                    <a:pt x="1" y="0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37"/>
            <p:cNvSpPr/>
            <p:nvPr/>
          </p:nvSpPr>
          <p:spPr>
            <a:xfrm flipH="1">
              <a:off x="5920989" y="3167954"/>
              <a:ext cx="62975" cy="120662"/>
            </a:xfrm>
            <a:custGeom>
              <a:avLst/>
              <a:gdLst/>
              <a:ahLst/>
              <a:cxnLst/>
              <a:rect l="l" t="t" r="r" b="b"/>
              <a:pathLst>
                <a:path w="2144" h="4108" extrusionOk="0">
                  <a:moveTo>
                    <a:pt x="0" y="0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37"/>
            <p:cNvSpPr/>
            <p:nvPr/>
          </p:nvSpPr>
          <p:spPr>
            <a:xfrm flipH="1">
              <a:off x="6328768" y="2433877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0" y="1"/>
                  </a:moveTo>
                  <a:lnTo>
                    <a:pt x="0" y="4109"/>
                  </a:lnTo>
                  <a:lnTo>
                    <a:pt x="2132" y="4109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37"/>
            <p:cNvSpPr/>
            <p:nvPr/>
          </p:nvSpPr>
          <p:spPr>
            <a:xfrm flipH="1">
              <a:off x="6192714" y="2433877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9"/>
                  </a:lnTo>
                  <a:lnTo>
                    <a:pt x="2143" y="4109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37"/>
            <p:cNvSpPr/>
            <p:nvPr/>
          </p:nvSpPr>
          <p:spPr>
            <a:xfrm flipH="1">
              <a:off x="6057043" y="2433877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1" y="1"/>
                  </a:moveTo>
                  <a:lnTo>
                    <a:pt x="1" y="4109"/>
                  </a:lnTo>
                  <a:lnTo>
                    <a:pt x="2132" y="4109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37"/>
            <p:cNvSpPr/>
            <p:nvPr/>
          </p:nvSpPr>
          <p:spPr>
            <a:xfrm flipH="1">
              <a:off x="5920989" y="2433877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9"/>
                  </a:lnTo>
                  <a:lnTo>
                    <a:pt x="2143" y="4109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37"/>
            <p:cNvSpPr/>
            <p:nvPr/>
          </p:nvSpPr>
          <p:spPr>
            <a:xfrm flipH="1">
              <a:off x="6328768" y="1685143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37"/>
            <p:cNvSpPr/>
            <p:nvPr/>
          </p:nvSpPr>
          <p:spPr>
            <a:xfrm flipH="1">
              <a:off x="6192714" y="1685143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37"/>
            <p:cNvSpPr/>
            <p:nvPr/>
          </p:nvSpPr>
          <p:spPr>
            <a:xfrm flipH="1">
              <a:off x="6057043" y="1685143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1" y="1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37"/>
            <p:cNvSpPr/>
            <p:nvPr/>
          </p:nvSpPr>
          <p:spPr>
            <a:xfrm flipH="1">
              <a:off x="5920989" y="1685143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37"/>
            <p:cNvSpPr/>
            <p:nvPr/>
          </p:nvSpPr>
          <p:spPr>
            <a:xfrm flipH="1">
              <a:off x="6328768" y="1867693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0" y="1"/>
                  </a:moveTo>
                  <a:lnTo>
                    <a:pt x="0" y="4096"/>
                  </a:lnTo>
                  <a:lnTo>
                    <a:pt x="2132" y="4096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37"/>
            <p:cNvSpPr/>
            <p:nvPr/>
          </p:nvSpPr>
          <p:spPr>
            <a:xfrm flipH="1">
              <a:off x="6192714" y="1867693"/>
              <a:ext cx="62975" cy="120339"/>
            </a:xfrm>
            <a:custGeom>
              <a:avLst/>
              <a:gdLst/>
              <a:ahLst/>
              <a:cxnLst/>
              <a:rect l="l" t="t" r="r" b="b"/>
              <a:pathLst>
                <a:path w="2144" h="4097" extrusionOk="0">
                  <a:moveTo>
                    <a:pt x="0" y="1"/>
                  </a:moveTo>
                  <a:lnTo>
                    <a:pt x="0" y="4096"/>
                  </a:lnTo>
                  <a:lnTo>
                    <a:pt x="2143" y="4096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37"/>
            <p:cNvSpPr/>
            <p:nvPr/>
          </p:nvSpPr>
          <p:spPr>
            <a:xfrm flipH="1">
              <a:off x="6057043" y="1867693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1" y="1"/>
                  </a:moveTo>
                  <a:lnTo>
                    <a:pt x="1" y="4096"/>
                  </a:lnTo>
                  <a:lnTo>
                    <a:pt x="2132" y="4096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37"/>
            <p:cNvSpPr/>
            <p:nvPr/>
          </p:nvSpPr>
          <p:spPr>
            <a:xfrm flipH="1">
              <a:off x="5920989" y="1867693"/>
              <a:ext cx="62975" cy="120339"/>
            </a:xfrm>
            <a:custGeom>
              <a:avLst/>
              <a:gdLst/>
              <a:ahLst/>
              <a:cxnLst/>
              <a:rect l="l" t="t" r="r" b="b"/>
              <a:pathLst>
                <a:path w="2144" h="4097" extrusionOk="0">
                  <a:moveTo>
                    <a:pt x="0" y="1"/>
                  </a:moveTo>
                  <a:lnTo>
                    <a:pt x="0" y="4096"/>
                  </a:lnTo>
                  <a:lnTo>
                    <a:pt x="2143" y="4096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37"/>
            <p:cNvSpPr/>
            <p:nvPr/>
          </p:nvSpPr>
          <p:spPr>
            <a:xfrm flipH="1">
              <a:off x="6328768" y="2049890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0" y="1"/>
                  </a:moveTo>
                  <a:lnTo>
                    <a:pt x="0" y="4109"/>
                  </a:lnTo>
                  <a:lnTo>
                    <a:pt x="2132" y="4109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37"/>
            <p:cNvSpPr/>
            <p:nvPr/>
          </p:nvSpPr>
          <p:spPr>
            <a:xfrm flipH="1">
              <a:off x="6192714" y="2049890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9"/>
                  </a:lnTo>
                  <a:lnTo>
                    <a:pt x="2143" y="4109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37"/>
            <p:cNvSpPr/>
            <p:nvPr/>
          </p:nvSpPr>
          <p:spPr>
            <a:xfrm flipH="1">
              <a:off x="6057043" y="2049890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1" y="1"/>
                  </a:moveTo>
                  <a:lnTo>
                    <a:pt x="1" y="4109"/>
                  </a:lnTo>
                  <a:lnTo>
                    <a:pt x="2132" y="4109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37"/>
            <p:cNvSpPr/>
            <p:nvPr/>
          </p:nvSpPr>
          <p:spPr>
            <a:xfrm flipH="1">
              <a:off x="5920989" y="2049890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9"/>
                  </a:lnTo>
                  <a:lnTo>
                    <a:pt x="2143" y="4109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37"/>
            <p:cNvSpPr/>
            <p:nvPr/>
          </p:nvSpPr>
          <p:spPr>
            <a:xfrm flipH="1">
              <a:off x="6328768" y="2232440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0" y="1"/>
                  </a:moveTo>
                  <a:lnTo>
                    <a:pt x="0" y="4109"/>
                  </a:lnTo>
                  <a:lnTo>
                    <a:pt x="2132" y="4109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37"/>
            <p:cNvSpPr/>
            <p:nvPr/>
          </p:nvSpPr>
          <p:spPr>
            <a:xfrm flipH="1">
              <a:off x="6192714" y="2232440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9"/>
                  </a:lnTo>
                  <a:lnTo>
                    <a:pt x="2143" y="4109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37"/>
            <p:cNvSpPr/>
            <p:nvPr/>
          </p:nvSpPr>
          <p:spPr>
            <a:xfrm flipH="1">
              <a:off x="6057043" y="2232440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1" y="1"/>
                  </a:moveTo>
                  <a:lnTo>
                    <a:pt x="1" y="4109"/>
                  </a:lnTo>
                  <a:lnTo>
                    <a:pt x="2132" y="4109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37"/>
            <p:cNvSpPr/>
            <p:nvPr/>
          </p:nvSpPr>
          <p:spPr>
            <a:xfrm flipH="1">
              <a:off x="5920989" y="2232440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9"/>
                  </a:lnTo>
                  <a:lnTo>
                    <a:pt x="2143" y="4109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37"/>
            <p:cNvSpPr/>
            <p:nvPr/>
          </p:nvSpPr>
          <p:spPr>
            <a:xfrm flipH="1">
              <a:off x="6328768" y="1498745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0" y="1"/>
                  </a:moveTo>
                  <a:lnTo>
                    <a:pt x="0" y="4096"/>
                  </a:lnTo>
                  <a:lnTo>
                    <a:pt x="2132" y="4096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37"/>
            <p:cNvSpPr/>
            <p:nvPr/>
          </p:nvSpPr>
          <p:spPr>
            <a:xfrm flipH="1">
              <a:off x="6192714" y="1498745"/>
              <a:ext cx="62975" cy="120339"/>
            </a:xfrm>
            <a:custGeom>
              <a:avLst/>
              <a:gdLst/>
              <a:ahLst/>
              <a:cxnLst/>
              <a:rect l="l" t="t" r="r" b="b"/>
              <a:pathLst>
                <a:path w="2144" h="4097" extrusionOk="0">
                  <a:moveTo>
                    <a:pt x="0" y="1"/>
                  </a:moveTo>
                  <a:lnTo>
                    <a:pt x="0" y="4096"/>
                  </a:lnTo>
                  <a:lnTo>
                    <a:pt x="2143" y="4096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37"/>
            <p:cNvSpPr/>
            <p:nvPr/>
          </p:nvSpPr>
          <p:spPr>
            <a:xfrm flipH="1">
              <a:off x="6057043" y="1498745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1" y="1"/>
                  </a:moveTo>
                  <a:lnTo>
                    <a:pt x="1" y="4096"/>
                  </a:lnTo>
                  <a:lnTo>
                    <a:pt x="2132" y="4096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37"/>
            <p:cNvSpPr/>
            <p:nvPr/>
          </p:nvSpPr>
          <p:spPr>
            <a:xfrm flipH="1">
              <a:off x="5920989" y="1498745"/>
              <a:ext cx="62975" cy="120339"/>
            </a:xfrm>
            <a:custGeom>
              <a:avLst/>
              <a:gdLst/>
              <a:ahLst/>
              <a:cxnLst/>
              <a:rect l="l" t="t" r="r" b="b"/>
              <a:pathLst>
                <a:path w="2144" h="4097" extrusionOk="0">
                  <a:moveTo>
                    <a:pt x="0" y="1"/>
                  </a:moveTo>
                  <a:lnTo>
                    <a:pt x="0" y="4096"/>
                  </a:lnTo>
                  <a:lnTo>
                    <a:pt x="2143" y="4096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37"/>
            <p:cNvSpPr/>
            <p:nvPr/>
          </p:nvSpPr>
          <p:spPr>
            <a:xfrm flipH="1">
              <a:off x="5008232" y="1402932"/>
              <a:ext cx="622168" cy="2270094"/>
            </a:xfrm>
            <a:custGeom>
              <a:avLst/>
              <a:gdLst/>
              <a:ahLst/>
              <a:cxnLst/>
              <a:rect l="l" t="t" r="r" b="b"/>
              <a:pathLst>
                <a:path w="21182" h="81761" extrusionOk="0">
                  <a:moveTo>
                    <a:pt x="0" y="0"/>
                  </a:moveTo>
                  <a:lnTo>
                    <a:pt x="0" y="81760"/>
                  </a:lnTo>
                  <a:lnTo>
                    <a:pt x="21182" y="81760"/>
                  </a:lnTo>
                  <a:lnTo>
                    <a:pt x="211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37"/>
            <p:cNvSpPr/>
            <p:nvPr/>
          </p:nvSpPr>
          <p:spPr>
            <a:xfrm flipH="1">
              <a:off x="5480695" y="2620627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31" y="4108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37"/>
            <p:cNvSpPr/>
            <p:nvPr/>
          </p:nvSpPr>
          <p:spPr>
            <a:xfrm flipH="1">
              <a:off x="5345024" y="2620627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1" y="1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37"/>
            <p:cNvSpPr/>
            <p:nvPr/>
          </p:nvSpPr>
          <p:spPr>
            <a:xfrm flipH="1">
              <a:off x="5208970" y="2620627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37"/>
            <p:cNvSpPr/>
            <p:nvPr/>
          </p:nvSpPr>
          <p:spPr>
            <a:xfrm flipH="1">
              <a:off x="5073269" y="2620627"/>
              <a:ext cx="62652" cy="120692"/>
            </a:xfrm>
            <a:custGeom>
              <a:avLst/>
              <a:gdLst/>
              <a:ahLst/>
              <a:cxnLst/>
              <a:rect l="l" t="t" r="r" b="b"/>
              <a:pathLst>
                <a:path w="2133" h="4109" extrusionOk="0">
                  <a:moveTo>
                    <a:pt x="1" y="1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37"/>
            <p:cNvSpPr/>
            <p:nvPr/>
          </p:nvSpPr>
          <p:spPr>
            <a:xfrm flipH="1">
              <a:off x="5480695" y="2803177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0" y="1"/>
                  </a:moveTo>
                  <a:lnTo>
                    <a:pt x="0" y="4097"/>
                  </a:lnTo>
                  <a:lnTo>
                    <a:pt x="2131" y="4097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37"/>
            <p:cNvSpPr/>
            <p:nvPr/>
          </p:nvSpPr>
          <p:spPr>
            <a:xfrm flipH="1">
              <a:off x="5345024" y="2803177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1" y="1"/>
                  </a:moveTo>
                  <a:lnTo>
                    <a:pt x="1" y="4097"/>
                  </a:lnTo>
                  <a:lnTo>
                    <a:pt x="2132" y="4097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37"/>
            <p:cNvSpPr/>
            <p:nvPr/>
          </p:nvSpPr>
          <p:spPr>
            <a:xfrm flipH="1">
              <a:off x="5208970" y="2803177"/>
              <a:ext cx="62975" cy="120339"/>
            </a:xfrm>
            <a:custGeom>
              <a:avLst/>
              <a:gdLst/>
              <a:ahLst/>
              <a:cxnLst/>
              <a:rect l="l" t="t" r="r" b="b"/>
              <a:pathLst>
                <a:path w="2144" h="4097" extrusionOk="0">
                  <a:moveTo>
                    <a:pt x="0" y="1"/>
                  </a:moveTo>
                  <a:lnTo>
                    <a:pt x="0" y="4097"/>
                  </a:lnTo>
                  <a:lnTo>
                    <a:pt x="2143" y="4097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37"/>
            <p:cNvSpPr/>
            <p:nvPr/>
          </p:nvSpPr>
          <p:spPr>
            <a:xfrm flipH="1">
              <a:off x="5073269" y="2803177"/>
              <a:ext cx="62652" cy="120339"/>
            </a:xfrm>
            <a:custGeom>
              <a:avLst/>
              <a:gdLst/>
              <a:ahLst/>
              <a:cxnLst/>
              <a:rect l="l" t="t" r="r" b="b"/>
              <a:pathLst>
                <a:path w="2133" h="4097" extrusionOk="0">
                  <a:moveTo>
                    <a:pt x="1" y="1"/>
                  </a:moveTo>
                  <a:lnTo>
                    <a:pt x="1" y="4097"/>
                  </a:lnTo>
                  <a:lnTo>
                    <a:pt x="2132" y="4097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37"/>
            <p:cNvSpPr/>
            <p:nvPr/>
          </p:nvSpPr>
          <p:spPr>
            <a:xfrm flipH="1">
              <a:off x="5480695" y="2985404"/>
              <a:ext cx="62622" cy="120662"/>
            </a:xfrm>
            <a:custGeom>
              <a:avLst/>
              <a:gdLst/>
              <a:ahLst/>
              <a:cxnLst/>
              <a:rect l="l" t="t" r="r" b="b"/>
              <a:pathLst>
                <a:path w="2132" h="4108" extrusionOk="0">
                  <a:moveTo>
                    <a:pt x="0" y="0"/>
                  </a:moveTo>
                  <a:lnTo>
                    <a:pt x="0" y="4108"/>
                  </a:lnTo>
                  <a:lnTo>
                    <a:pt x="2131" y="4108"/>
                  </a:lnTo>
                  <a:lnTo>
                    <a:pt x="21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37"/>
            <p:cNvSpPr/>
            <p:nvPr/>
          </p:nvSpPr>
          <p:spPr>
            <a:xfrm flipH="1">
              <a:off x="5345024" y="2985404"/>
              <a:ext cx="62622" cy="120662"/>
            </a:xfrm>
            <a:custGeom>
              <a:avLst/>
              <a:gdLst/>
              <a:ahLst/>
              <a:cxnLst/>
              <a:rect l="l" t="t" r="r" b="b"/>
              <a:pathLst>
                <a:path w="2132" h="4108" extrusionOk="0">
                  <a:moveTo>
                    <a:pt x="1" y="0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37"/>
            <p:cNvSpPr/>
            <p:nvPr/>
          </p:nvSpPr>
          <p:spPr>
            <a:xfrm flipH="1">
              <a:off x="5208970" y="2985404"/>
              <a:ext cx="62975" cy="120662"/>
            </a:xfrm>
            <a:custGeom>
              <a:avLst/>
              <a:gdLst/>
              <a:ahLst/>
              <a:cxnLst/>
              <a:rect l="l" t="t" r="r" b="b"/>
              <a:pathLst>
                <a:path w="2144" h="4108" extrusionOk="0">
                  <a:moveTo>
                    <a:pt x="0" y="0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37"/>
            <p:cNvSpPr/>
            <p:nvPr/>
          </p:nvSpPr>
          <p:spPr>
            <a:xfrm flipH="1">
              <a:off x="5073269" y="2985404"/>
              <a:ext cx="62652" cy="120662"/>
            </a:xfrm>
            <a:custGeom>
              <a:avLst/>
              <a:gdLst/>
              <a:ahLst/>
              <a:cxnLst/>
              <a:rect l="l" t="t" r="r" b="b"/>
              <a:pathLst>
                <a:path w="2133" h="4108" extrusionOk="0">
                  <a:moveTo>
                    <a:pt x="1" y="0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37"/>
            <p:cNvSpPr/>
            <p:nvPr/>
          </p:nvSpPr>
          <p:spPr>
            <a:xfrm flipH="1">
              <a:off x="5480695" y="3167954"/>
              <a:ext cx="62622" cy="120662"/>
            </a:xfrm>
            <a:custGeom>
              <a:avLst/>
              <a:gdLst/>
              <a:ahLst/>
              <a:cxnLst/>
              <a:rect l="l" t="t" r="r" b="b"/>
              <a:pathLst>
                <a:path w="2132" h="4108" extrusionOk="0">
                  <a:moveTo>
                    <a:pt x="0" y="0"/>
                  </a:moveTo>
                  <a:lnTo>
                    <a:pt x="0" y="4108"/>
                  </a:lnTo>
                  <a:lnTo>
                    <a:pt x="2131" y="4108"/>
                  </a:lnTo>
                  <a:lnTo>
                    <a:pt x="21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37"/>
            <p:cNvSpPr/>
            <p:nvPr/>
          </p:nvSpPr>
          <p:spPr>
            <a:xfrm flipH="1">
              <a:off x="5345024" y="3167954"/>
              <a:ext cx="62622" cy="120662"/>
            </a:xfrm>
            <a:custGeom>
              <a:avLst/>
              <a:gdLst/>
              <a:ahLst/>
              <a:cxnLst/>
              <a:rect l="l" t="t" r="r" b="b"/>
              <a:pathLst>
                <a:path w="2132" h="4108" extrusionOk="0">
                  <a:moveTo>
                    <a:pt x="1" y="0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37"/>
            <p:cNvSpPr/>
            <p:nvPr/>
          </p:nvSpPr>
          <p:spPr>
            <a:xfrm flipH="1">
              <a:off x="5208970" y="3167954"/>
              <a:ext cx="62975" cy="120662"/>
            </a:xfrm>
            <a:custGeom>
              <a:avLst/>
              <a:gdLst/>
              <a:ahLst/>
              <a:cxnLst/>
              <a:rect l="l" t="t" r="r" b="b"/>
              <a:pathLst>
                <a:path w="2144" h="4108" extrusionOk="0">
                  <a:moveTo>
                    <a:pt x="0" y="0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37"/>
            <p:cNvSpPr/>
            <p:nvPr/>
          </p:nvSpPr>
          <p:spPr>
            <a:xfrm flipH="1">
              <a:off x="5073269" y="3167954"/>
              <a:ext cx="62652" cy="120662"/>
            </a:xfrm>
            <a:custGeom>
              <a:avLst/>
              <a:gdLst/>
              <a:ahLst/>
              <a:cxnLst/>
              <a:rect l="l" t="t" r="r" b="b"/>
              <a:pathLst>
                <a:path w="2133" h="4108" extrusionOk="0">
                  <a:moveTo>
                    <a:pt x="1" y="0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37"/>
            <p:cNvSpPr/>
            <p:nvPr/>
          </p:nvSpPr>
          <p:spPr>
            <a:xfrm flipH="1">
              <a:off x="5480695" y="2433877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0" y="1"/>
                  </a:moveTo>
                  <a:lnTo>
                    <a:pt x="0" y="4109"/>
                  </a:lnTo>
                  <a:lnTo>
                    <a:pt x="2131" y="4109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37"/>
            <p:cNvSpPr/>
            <p:nvPr/>
          </p:nvSpPr>
          <p:spPr>
            <a:xfrm flipH="1">
              <a:off x="5345024" y="2433877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1" y="1"/>
                  </a:moveTo>
                  <a:lnTo>
                    <a:pt x="1" y="4109"/>
                  </a:lnTo>
                  <a:lnTo>
                    <a:pt x="2132" y="4109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37"/>
            <p:cNvSpPr/>
            <p:nvPr/>
          </p:nvSpPr>
          <p:spPr>
            <a:xfrm flipH="1">
              <a:off x="5208970" y="2433877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9"/>
                  </a:lnTo>
                  <a:lnTo>
                    <a:pt x="2143" y="4109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37"/>
            <p:cNvSpPr/>
            <p:nvPr/>
          </p:nvSpPr>
          <p:spPr>
            <a:xfrm flipH="1">
              <a:off x="5073269" y="2433877"/>
              <a:ext cx="62652" cy="120692"/>
            </a:xfrm>
            <a:custGeom>
              <a:avLst/>
              <a:gdLst/>
              <a:ahLst/>
              <a:cxnLst/>
              <a:rect l="l" t="t" r="r" b="b"/>
              <a:pathLst>
                <a:path w="2133" h="4109" extrusionOk="0">
                  <a:moveTo>
                    <a:pt x="1" y="1"/>
                  </a:moveTo>
                  <a:lnTo>
                    <a:pt x="1" y="4109"/>
                  </a:lnTo>
                  <a:lnTo>
                    <a:pt x="2132" y="4109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37"/>
            <p:cNvSpPr/>
            <p:nvPr/>
          </p:nvSpPr>
          <p:spPr>
            <a:xfrm flipH="1">
              <a:off x="5480695" y="1704382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31" y="4108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37"/>
            <p:cNvSpPr/>
            <p:nvPr/>
          </p:nvSpPr>
          <p:spPr>
            <a:xfrm flipH="1">
              <a:off x="5345024" y="1704382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1" y="1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37"/>
            <p:cNvSpPr/>
            <p:nvPr/>
          </p:nvSpPr>
          <p:spPr>
            <a:xfrm flipH="1">
              <a:off x="5208970" y="1704382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37"/>
            <p:cNvSpPr/>
            <p:nvPr/>
          </p:nvSpPr>
          <p:spPr>
            <a:xfrm flipH="1">
              <a:off x="5073269" y="1704382"/>
              <a:ext cx="62652" cy="120692"/>
            </a:xfrm>
            <a:custGeom>
              <a:avLst/>
              <a:gdLst/>
              <a:ahLst/>
              <a:cxnLst/>
              <a:rect l="l" t="t" r="r" b="b"/>
              <a:pathLst>
                <a:path w="2133" h="4109" extrusionOk="0">
                  <a:moveTo>
                    <a:pt x="1" y="1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37"/>
            <p:cNvSpPr/>
            <p:nvPr/>
          </p:nvSpPr>
          <p:spPr>
            <a:xfrm flipH="1">
              <a:off x="5480695" y="1886932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31" y="4108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37"/>
            <p:cNvSpPr/>
            <p:nvPr/>
          </p:nvSpPr>
          <p:spPr>
            <a:xfrm flipH="1">
              <a:off x="5345024" y="1886932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1" y="1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37"/>
            <p:cNvSpPr/>
            <p:nvPr/>
          </p:nvSpPr>
          <p:spPr>
            <a:xfrm flipH="1">
              <a:off x="5208970" y="1886932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37"/>
            <p:cNvSpPr/>
            <p:nvPr/>
          </p:nvSpPr>
          <p:spPr>
            <a:xfrm flipH="1">
              <a:off x="5073269" y="1886932"/>
              <a:ext cx="62652" cy="120692"/>
            </a:xfrm>
            <a:custGeom>
              <a:avLst/>
              <a:gdLst/>
              <a:ahLst/>
              <a:cxnLst/>
              <a:rect l="l" t="t" r="r" b="b"/>
              <a:pathLst>
                <a:path w="2133" h="4109" extrusionOk="0">
                  <a:moveTo>
                    <a:pt x="1" y="1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37"/>
            <p:cNvSpPr/>
            <p:nvPr/>
          </p:nvSpPr>
          <p:spPr>
            <a:xfrm flipH="1">
              <a:off x="5480695" y="2069482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0" y="1"/>
                  </a:moveTo>
                  <a:lnTo>
                    <a:pt x="0" y="4096"/>
                  </a:lnTo>
                  <a:lnTo>
                    <a:pt x="2131" y="4096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37"/>
            <p:cNvSpPr/>
            <p:nvPr/>
          </p:nvSpPr>
          <p:spPr>
            <a:xfrm flipH="1">
              <a:off x="5345024" y="2069482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1" y="1"/>
                  </a:moveTo>
                  <a:lnTo>
                    <a:pt x="1" y="4096"/>
                  </a:lnTo>
                  <a:lnTo>
                    <a:pt x="2132" y="4096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37"/>
            <p:cNvSpPr/>
            <p:nvPr/>
          </p:nvSpPr>
          <p:spPr>
            <a:xfrm flipH="1">
              <a:off x="5208970" y="2069482"/>
              <a:ext cx="62975" cy="120339"/>
            </a:xfrm>
            <a:custGeom>
              <a:avLst/>
              <a:gdLst/>
              <a:ahLst/>
              <a:cxnLst/>
              <a:rect l="l" t="t" r="r" b="b"/>
              <a:pathLst>
                <a:path w="2144" h="4097" extrusionOk="0">
                  <a:moveTo>
                    <a:pt x="0" y="1"/>
                  </a:moveTo>
                  <a:lnTo>
                    <a:pt x="0" y="4096"/>
                  </a:lnTo>
                  <a:lnTo>
                    <a:pt x="2143" y="4096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37"/>
            <p:cNvSpPr/>
            <p:nvPr/>
          </p:nvSpPr>
          <p:spPr>
            <a:xfrm flipH="1">
              <a:off x="5073269" y="2069482"/>
              <a:ext cx="62652" cy="120339"/>
            </a:xfrm>
            <a:custGeom>
              <a:avLst/>
              <a:gdLst/>
              <a:ahLst/>
              <a:cxnLst/>
              <a:rect l="l" t="t" r="r" b="b"/>
              <a:pathLst>
                <a:path w="2133" h="4097" extrusionOk="0">
                  <a:moveTo>
                    <a:pt x="1" y="1"/>
                  </a:moveTo>
                  <a:lnTo>
                    <a:pt x="1" y="4096"/>
                  </a:lnTo>
                  <a:lnTo>
                    <a:pt x="2132" y="4096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37"/>
            <p:cNvSpPr/>
            <p:nvPr/>
          </p:nvSpPr>
          <p:spPr>
            <a:xfrm flipH="1">
              <a:off x="5480695" y="2251679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31" y="4108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37"/>
            <p:cNvSpPr/>
            <p:nvPr/>
          </p:nvSpPr>
          <p:spPr>
            <a:xfrm flipH="1">
              <a:off x="5345024" y="2251679"/>
              <a:ext cx="62622" cy="120692"/>
            </a:xfrm>
            <a:custGeom>
              <a:avLst/>
              <a:gdLst/>
              <a:ahLst/>
              <a:cxnLst/>
              <a:rect l="l" t="t" r="r" b="b"/>
              <a:pathLst>
                <a:path w="2132" h="4109" extrusionOk="0">
                  <a:moveTo>
                    <a:pt x="1" y="1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37"/>
            <p:cNvSpPr/>
            <p:nvPr/>
          </p:nvSpPr>
          <p:spPr>
            <a:xfrm flipH="1">
              <a:off x="5208970" y="2251679"/>
              <a:ext cx="62975" cy="120692"/>
            </a:xfrm>
            <a:custGeom>
              <a:avLst/>
              <a:gdLst/>
              <a:ahLst/>
              <a:cxnLst/>
              <a:rect l="l" t="t" r="r" b="b"/>
              <a:pathLst>
                <a:path w="2144" h="4109" extrusionOk="0">
                  <a:moveTo>
                    <a:pt x="0" y="1"/>
                  </a:moveTo>
                  <a:lnTo>
                    <a:pt x="0" y="4108"/>
                  </a:lnTo>
                  <a:lnTo>
                    <a:pt x="2143" y="4108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37"/>
            <p:cNvSpPr/>
            <p:nvPr/>
          </p:nvSpPr>
          <p:spPr>
            <a:xfrm flipH="1">
              <a:off x="5073269" y="2251679"/>
              <a:ext cx="62652" cy="120692"/>
            </a:xfrm>
            <a:custGeom>
              <a:avLst/>
              <a:gdLst/>
              <a:ahLst/>
              <a:cxnLst/>
              <a:rect l="l" t="t" r="r" b="b"/>
              <a:pathLst>
                <a:path w="2133" h="4109" extrusionOk="0">
                  <a:moveTo>
                    <a:pt x="1" y="1"/>
                  </a:moveTo>
                  <a:lnTo>
                    <a:pt x="1" y="4108"/>
                  </a:lnTo>
                  <a:lnTo>
                    <a:pt x="2132" y="4108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37"/>
            <p:cNvSpPr/>
            <p:nvPr/>
          </p:nvSpPr>
          <p:spPr>
            <a:xfrm flipH="1">
              <a:off x="5480695" y="1517984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0" y="1"/>
                  </a:moveTo>
                  <a:lnTo>
                    <a:pt x="0" y="4096"/>
                  </a:lnTo>
                  <a:lnTo>
                    <a:pt x="2131" y="4096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37"/>
            <p:cNvSpPr/>
            <p:nvPr/>
          </p:nvSpPr>
          <p:spPr>
            <a:xfrm flipH="1">
              <a:off x="5345024" y="1517984"/>
              <a:ext cx="62622" cy="120339"/>
            </a:xfrm>
            <a:custGeom>
              <a:avLst/>
              <a:gdLst/>
              <a:ahLst/>
              <a:cxnLst/>
              <a:rect l="l" t="t" r="r" b="b"/>
              <a:pathLst>
                <a:path w="2132" h="4097" extrusionOk="0">
                  <a:moveTo>
                    <a:pt x="1" y="1"/>
                  </a:moveTo>
                  <a:lnTo>
                    <a:pt x="1" y="4096"/>
                  </a:lnTo>
                  <a:lnTo>
                    <a:pt x="2132" y="4096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37"/>
            <p:cNvSpPr/>
            <p:nvPr/>
          </p:nvSpPr>
          <p:spPr>
            <a:xfrm flipH="1">
              <a:off x="5208970" y="1517984"/>
              <a:ext cx="62975" cy="120339"/>
            </a:xfrm>
            <a:custGeom>
              <a:avLst/>
              <a:gdLst/>
              <a:ahLst/>
              <a:cxnLst/>
              <a:rect l="l" t="t" r="r" b="b"/>
              <a:pathLst>
                <a:path w="2144" h="4097" extrusionOk="0">
                  <a:moveTo>
                    <a:pt x="0" y="1"/>
                  </a:moveTo>
                  <a:lnTo>
                    <a:pt x="0" y="4096"/>
                  </a:lnTo>
                  <a:lnTo>
                    <a:pt x="2143" y="4096"/>
                  </a:lnTo>
                  <a:lnTo>
                    <a:pt x="2143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37"/>
            <p:cNvSpPr/>
            <p:nvPr/>
          </p:nvSpPr>
          <p:spPr>
            <a:xfrm flipH="1">
              <a:off x="5073269" y="1517984"/>
              <a:ext cx="62652" cy="120339"/>
            </a:xfrm>
            <a:custGeom>
              <a:avLst/>
              <a:gdLst/>
              <a:ahLst/>
              <a:cxnLst/>
              <a:rect l="l" t="t" r="r" b="b"/>
              <a:pathLst>
                <a:path w="2133" h="4097" extrusionOk="0">
                  <a:moveTo>
                    <a:pt x="1" y="1"/>
                  </a:moveTo>
                  <a:lnTo>
                    <a:pt x="1" y="4096"/>
                  </a:lnTo>
                  <a:lnTo>
                    <a:pt x="2132" y="4096"/>
                  </a:lnTo>
                  <a:lnTo>
                    <a:pt x="2132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37"/>
            <p:cNvSpPr/>
            <p:nvPr/>
          </p:nvSpPr>
          <p:spPr>
            <a:xfrm flipH="1">
              <a:off x="5340824" y="1159522"/>
              <a:ext cx="29" cy="245877"/>
            </a:xfrm>
            <a:custGeom>
              <a:avLst/>
              <a:gdLst/>
              <a:ahLst/>
              <a:cxnLst/>
              <a:rect l="l" t="t" r="r" b="b"/>
              <a:pathLst>
                <a:path w="1" h="8371" fill="none" extrusionOk="0">
                  <a:moveTo>
                    <a:pt x="1" y="1"/>
                  </a:moveTo>
                  <a:lnTo>
                    <a:pt x="1" y="8371"/>
                  </a:ln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37"/>
            <p:cNvSpPr/>
            <p:nvPr/>
          </p:nvSpPr>
          <p:spPr>
            <a:xfrm flipH="1">
              <a:off x="4400786" y="1641789"/>
              <a:ext cx="621816" cy="1873437"/>
            </a:xfrm>
            <a:custGeom>
              <a:avLst/>
              <a:gdLst/>
              <a:ahLst/>
              <a:cxnLst/>
              <a:rect l="l" t="t" r="r" b="b"/>
              <a:pathLst>
                <a:path w="21170" h="63782" extrusionOk="0">
                  <a:moveTo>
                    <a:pt x="1" y="0"/>
                  </a:moveTo>
                  <a:lnTo>
                    <a:pt x="1" y="63782"/>
                  </a:lnTo>
                  <a:lnTo>
                    <a:pt x="21170" y="63782"/>
                  </a:lnTo>
                  <a:lnTo>
                    <a:pt x="211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37"/>
            <p:cNvSpPr/>
            <p:nvPr/>
          </p:nvSpPr>
          <p:spPr>
            <a:xfrm flipH="1">
              <a:off x="4489961" y="1685143"/>
              <a:ext cx="486820" cy="81861"/>
            </a:xfrm>
            <a:custGeom>
              <a:avLst/>
              <a:gdLst/>
              <a:ahLst/>
              <a:cxnLst/>
              <a:rect l="l" t="t" r="r" b="b"/>
              <a:pathLst>
                <a:path w="16574" h="2787" extrusionOk="0">
                  <a:moveTo>
                    <a:pt x="0" y="1"/>
                  </a:moveTo>
                  <a:lnTo>
                    <a:pt x="0" y="2787"/>
                  </a:lnTo>
                  <a:lnTo>
                    <a:pt x="16574" y="2787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37"/>
            <p:cNvSpPr/>
            <p:nvPr/>
          </p:nvSpPr>
          <p:spPr>
            <a:xfrm flipH="1">
              <a:off x="4489961" y="1808243"/>
              <a:ext cx="486820" cy="81861"/>
            </a:xfrm>
            <a:custGeom>
              <a:avLst/>
              <a:gdLst/>
              <a:ahLst/>
              <a:cxnLst/>
              <a:rect l="l" t="t" r="r" b="b"/>
              <a:pathLst>
                <a:path w="16574" h="2787" extrusionOk="0">
                  <a:moveTo>
                    <a:pt x="0" y="1"/>
                  </a:moveTo>
                  <a:lnTo>
                    <a:pt x="0" y="2787"/>
                  </a:lnTo>
                  <a:lnTo>
                    <a:pt x="16574" y="2787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37"/>
            <p:cNvSpPr/>
            <p:nvPr/>
          </p:nvSpPr>
          <p:spPr>
            <a:xfrm flipH="1">
              <a:off x="4489961" y="1930990"/>
              <a:ext cx="486820" cy="82214"/>
            </a:xfrm>
            <a:custGeom>
              <a:avLst/>
              <a:gdLst/>
              <a:ahLst/>
              <a:cxnLst/>
              <a:rect l="l" t="t" r="r" b="b"/>
              <a:pathLst>
                <a:path w="16574" h="2799" extrusionOk="0">
                  <a:moveTo>
                    <a:pt x="0" y="1"/>
                  </a:moveTo>
                  <a:lnTo>
                    <a:pt x="0" y="2799"/>
                  </a:lnTo>
                  <a:lnTo>
                    <a:pt x="16574" y="2799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37"/>
            <p:cNvSpPr/>
            <p:nvPr/>
          </p:nvSpPr>
          <p:spPr>
            <a:xfrm flipH="1">
              <a:off x="4489961" y="2054091"/>
              <a:ext cx="486820" cy="81861"/>
            </a:xfrm>
            <a:custGeom>
              <a:avLst/>
              <a:gdLst/>
              <a:ahLst/>
              <a:cxnLst/>
              <a:rect l="l" t="t" r="r" b="b"/>
              <a:pathLst>
                <a:path w="16574" h="2787" extrusionOk="0">
                  <a:moveTo>
                    <a:pt x="0" y="1"/>
                  </a:moveTo>
                  <a:lnTo>
                    <a:pt x="0" y="2787"/>
                  </a:lnTo>
                  <a:lnTo>
                    <a:pt x="16574" y="2787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37"/>
            <p:cNvSpPr/>
            <p:nvPr/>
          </p:nvSpPr>
          <p:spPr>
            <a:xfrm flipH="1">
              <a:off x="4489961" y="2176838"/>
              <a:ext cx="486820" cy="82214"/>
            </a:xfrm>
            <a:custGeom>
              <a:avLst/>
              <a:gdLst/>
              <a:ahLst/>
              <a:cxnLst/>
              <a:rect l="l" t="t" r="r" b="b"/>
              <a:pathLst>
                <a:path w="16574" h="2799" extrusionOk="0">
                  <a:moveTo>
                    <a:pt x="0" y="1"/>
                  </a:moveTo>
                  <a:lnTo>
                    <a:pt x="0" y="2799"/>
                  </a:lnTo>
                  <a:lnTo>
                    <a:pt x="16574" y="2799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37"/>
            <p:cNvSpPr/>
            <p:nvPr/>
          </p:nvSpPr>
          <p:spPr>
            <a:xfrm flipH="1">
              <a:off x="4489961" y="2299938"/>
              <a:ext cx="486820" cy="81861"/>
            </a:xfrm>
            <a:custGeom>
              <a:avLst/>
              <a:gdLst/>
              <a:ahLst/>
              <a:cxnLst/>
              <a:rect l="l" t="t" r="r" b="b"/>
              <a:pathLst>
                <a:path w="16574" h="2787" extrusionOk="0">
                  <a:moveTo>
                    <a:pt x="0" y="1"/>
                  </a:moveTo>
                  <a:lnTo>
                    <a:pt x="0" y="2787"/>
                  </a:lnTo>
                  <a:lnTo>
                    <a:pt x="16574" y="2787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37"/>
            <p:cNvSpPr/>
            <p:nvPr/>
          </p:nvSpPr>
          <p:spPr>
            <a:xfrm flipH="1">
              <a:off x="4489961" y="2423039"/>
              <a:ext cx="486820" cy="81861"/>
            </a:xfrm>
            <a:custGeom>
              <a:avLst/>
              <a:gdLst/>
              <a:ahLst/>
              <a:cxnLst/>
              <a:rect l="l" t="t" r="r" b="b"/>
              <a:pathLst>
                <a:path w="16574" h="2787" extrusionOk="0">
                  <a:moveTo>
                    <a:pt x="0" y="1"/>
                  </a:moveTo>
                  <a:lnTo>
                    <a:pt x="0" y="2787"/>
                  </a:lnTo>
                  <a:lnTo>
                    <a:pt x="16574" y="2787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37"/>
            <p:cNvSpPr/>
            <p:nvPr/>
          </p:nvSpPr>
          <p:spPr>
            <a:xfrm flipH="1">
              <a:off x="4489961" y="2545786"/>
              <a:ext cx="486820" cy="82214"/>
            </a:xfrm>
            <a:custGeom>
              <a:avLst/>
              <a:gdLst/>
              <a:ahLst/>
              <a:cxnLst/>
              <a:rect l="l" t="t" r="r" b="b"/>
              <a:pathLst>
                <a:path w="16574" h="2799" extrusionOk="0">
                  <a:moveTo>
                    <a:pt x="0" y="1"/>
                  </a:moveTo>
                  <a:lnTo>
                    <a:pt x="0" y="2799"/>
                  </a:lnTo>
                  <a:lnTo>
                    <a:pt x="16574" y="2799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37"/>
            <p:cNvSpPr/>
            <p:nvPr/>
          </p:nvSpPr>
          <p:spPr>
            <a:xfrm flipH="1">
              <a:off x="4489961" y="2668886"/>
              <a:ext cx="486820" cy="81861"/>
            </a:xfrm>
            <a:custGeom>
              <a:avLst/>
              <a:gdLst/>
              <a:ahLst/>
              <a:cxnLst/>
              <a:rect l="l" t="t" r="r" b="b"/>
              <a:pathLst>
                <a:path w="16574" h="2787" extrusionOk="0">
                  <a:moveTo>
                    <a:pt x="0" y="1"/>
                  </a:moveTo>
                  <a:lnTo>
                    <a:pt x="0" y="2787"/>
                  </a:lnTo>
                  <a:lnTo>
                    <a:pt x="16574" y="2787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37"/>
            <p:cNvSpPr/>
            <p:nvPr/>
          </p:nvSpPr>
          <p:spPr>
            <a:xfrm flipH="1">
              <a:off x="4489961" y="2791634"/>
              <a:ext cx="486820" cy="82214"/>
            </a:xfrm>
            <a:custGeom>
              <a:avLst/>
              <a:gdLst/>
              <a:ahLst/>
              <a:cxnLst/>
              <a:rect l="l" t="t" r="r" b="b"/>
              <a:pathLst>
                <a:path w="16574" h="2799" extrusionOk="0">
                  <a:moveTo>
                    <a:pt x="0" y="1"/>
                  </a:moveTo>
                  <a:lnTo>
                    <a:pt x="0" y="2799"/>
                  </a:lnTo>
                  <a:lnTo>
                    <a:pt x="16574" y="2799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37"/>
            <p:cNvSpPr/>
            <p:nvPr/>
          </p:nvSpPr>
          <p:spPr>
            <a:xfrm flipH="1">
              <a:off x="4489961" y="2914734"/>
              <a:ext cx="486820" cy="81891"/>
            </a:xfrm>
            <a:custGeom>
              <a:avLst/>
              <a:gdLst/>
              <a:ahLst/>
              <a:cxnLst/>
              <a:rect l="l" t="t" r="r" b="b"/>
              <a:pathLst>
                <a:path w="16574" h="2788" extrusionOk="0">
                  <a:moveTo>
                    <a:pt x="0" y="1"/>
                  </a:moveTo>
                  <a:lnTo>
                    <a:pt x="0" y="2787"/>
                  </a:lnTo>
                  <a:lnTo>
                    <a:pt x="16574" y="2787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37"/>
            <p:cNvSpPr/>
            <p:nvPr/>
          </p:nvSpPr>
          <p:spPr>
            <a:xfrm flipH="1">
              <a:off x="4489961" y="3037834"/>
              <a:ext cx="486820" cy="81891"/>
            </a:xfrm>
            <a:custGeom>
              <a:avLst/>
              <a:gdLst/>
              <a:ahLst/>
              <a:cxnLst/>
              <a:rect l="l" t="t" r="r" b="b"/>
              <a:pathLst>
                <a:path w="16574" h="2788" extrusionOk="0">
                  <a:moveTo>
                    <a:pt x="0" y="1"/>
                  </a:moveTo>
                  <a:lnTo>
                    <a:pt x="0" y="2787"/>
                  </a:lnTo>
                  <a:lnTo>
                    <a:pt x="16574" y="2787"/>
                  </a:lnTo>
                  <a:lnTo>
                    <a:pt x="16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37"/>
            <p:cNvSpPr/>
            <p:nvPr/>
          </p:nvSpPr>
          <p:spPr>
            <a:xfrm flipH="1">
              <a:off x="4489961" y="3160611"/>
              <a:ext cx="486820" cy="82214"/>
            </a:xfrm>
            <a:custGeom>
              <a:avLst/>
              <a:gdLst/>
              <a:ahLst/>
              <a:cxnLst/>
              <a:rect l="l" t="t" r="r" b="b"/>
              <a:pathLst>
                <a:path w="16574" h="2799" extrusionOk="0">
                  <a:moveTo>
                    <a:pt x="0" y="0"/>
                  </a:moveTo>
                  <a:lnTo>
                    <a:pt x="0" y="2798"/>
                  </a:lnTo>
                  <a:lnTo>
                    <a:pt x="16574" y="2798"/>
                  </a:lnTo>
                  <a:lnTo>
                    <a:pt x="16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37"/>
            <p:cNvSpPr/>
            <p:nvPr/>
          </p:nvSpPr>
          <p:spPr>
            <a:xfrm flipH="1">
              <a:off x="4489961" y="3283712"/>
              <a:ext cx="486820" cy="81861"/>
            </a:xfrm>
            <a:custGeom>
              <a:avLst/>
              <a:gdLst/>
              <a:ahLst/>
              <a:cxnLst/>
              <a:rect l="l" t="t" r="r" b="b"/>
              <a:pathLst>
                <a:path w="16574" h="2787" extrusionOk="0">
                  <a:moveTo>
                    <a:pt x="0" y="0"/>
                  </a:moveTo>
                  <a:lnTo>
                    <a:pt x="0" y="2786"/>
                  </a:lnTo>
                  <a:lnTo>
                    <a:pt x="16574" y="2786"/>
                  </a:lnTo>
                  <a:lnTo>
                    <a:pt x="16574" y="0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37"/>
            <p:cNvSpPr/>
            <p:nvPr/>
          </p:nvSpPr>
          <p:spPr>
            <a:xfrm flipH="1">
              <a:off x="4489961" y="3406459"/>
              <a:ext cx="486820" cy="82214"/>
            </a:xfrm>
            <a:custGeom>
              <a:avLst/>
              <a:gdLst/>
              <a:ahLst/>
              <a:cxnLst/>
              <a:rect l="l" t="t" r="r" b="b"/>
              <a:pathLst>
                <a:path w="16574" h="2799" extrusionOk="0">
                  <a:moveTo>
                    <a:pt x="0" y="0"/>
                  </a:moveTo>
                  <a:lnTo>
                    <a:pt x="0" y="2798"/>
                  </a:lnTo>
                  <a:lnTo>
                    <a:pt x="16574" y="2798"/>
                  </a:lnTo>
                  <a:lnTo>
                    <a:pt x="16574" y="0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37"/>
            <p:cNvSpPr/>
            <p:nvPr/>
          </p:nvSpPr>
          <p:spPr>
            <a:xfrm flipH="1">
              <a:off x="4429454" y="1564510"/>
              <a:ext cx="586158" cy="79746"/>
            </a:xfrm>
            <a:custGeom>
              <a:avLst/>
              <a:gdLst/>
              <a:ahLst/>
              <a:cxnLst/>
              <a:rect l="l" t="t" r="r" b="b"/>
              <a:pathLst>
                <a:path w="19956" h="2715" extrusionOk="0">
                  <a:moveTo>
                    <a:pt x="1" y="0"/>
                  </a:moveTo>
                  <a:lnTo>
                    <a:pt x="1" y="2715"/>
                  </a:lnTo>
                  <a:lnTo>
                    <a:pt x="19956" y="2715"/>
                  </a:lnTo>
                  <a:lnTo>
                    <a:pt x="199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37"/>
            <p:cNvSpPr/>
            <p:nvPr/>
          </p:nvSpPr>
          <p:spPr>
            <a:xfrm flipH="1">
              <a:off x="4820078" y="1407837"/>
              <a:ext cx="29" cy="166483"/>
            </a:xfrm>
            <a:custGeom>
              <a:avLst/>
              <a:gdLst/>
              <a:ahLst/>
              <a:cxnLst/>
              <a:rect l="l" t="t" r="r" b="b"/>
              <a:pathLst>
                <a:path w="1" h="5668" fill="none" extrusionOk="0">
                  <a:moveTo>
                    <a:pt x="0" y="0"/>
                  </a:moveTo>
                  <a:lnTo>
                    <a:pt x="0" y="5667"/>
                  </a:ln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37"/>
            <p:cNvSpPr/>
            <p:nvPr/>
          </p:nvSpPr>
          <p:spPr>
            <a:xfrm flipH="1">
              <a:off x="4882701" y="1236272"/>
              <a:ext cx="1515327" cy="861584"/>
            </a:xfrm>
            <a:custGeom>
              <a:avLst/>
              <a:gdLst/>
              <a:ahLst/>
              <a:cxnLst/>
              <a:rect l="l" t="t" r="r" b="b"/>
              <a:pathLst>
                <a:path w="51590" h="29333" extrusionOk="0">
                  <a:moveTo>
                    <a:pt x="20177" y="0"/>
                  </a:moveTo>
                  <a:cubicBezTo>
                    <a:pt x="20059" y="0"/>
                    <a:pt x="19942" y="3"/>
                    <a:pt x="19824" y="7"/>
                  </a:cubicBezTo>
                  <a:cubicBezTo>
                    <a:pt x="15014" y="174"/>
                    <a:pt x="10573" y="3996"/>
                    <a:pt x="9692" y="8734"/>
                  </a:cubicBezTo>
                  <a:cubicBezTo>
                    <a:pt x="9345" y="8688"/>
                    <a:pt x="8995" y="8665"/>
                    <a:pt x="8646" y="8665"/>
                  </a:cubicBezTo>
                  <a:cubicBezTo>
                    <a:pt x="6498" y="8665"/>
                    <a:pt x="4344" y="9527"/>
                    <a:pt x="2798" y="11032"/>
                  </a:cubicBezTo>
                  <a:cubicBezTo>
                    <a:pt x="2298" y="11520"/>
                    <a:pt x="1858" y="12092"/>
                    <a:pt x="1500" y="12699"/>
                  </a:cubicBezTo>
                  <a:cubicBezTo>
                    <a:pt x="1000" y="13544"/>
                    <a:pt x="655" y="14473"/>
                    <a:pt x="465" y="15426"/>
                  </a:cubicBezTo>
                  <a:cubicBezTo>
                    <a:pt x="310" y="16235"/>
                    <a:pt x="274" y="17057"/>
                    <a:pt x="369" y="17878"/>
                  </a:cubicBezTo>
                  <a:cubicBezTo>
                    <a:pt x="822" y="21879"/>
                    <a:pt x="0" y="25070"/>
                    <a:pt x="846" y="29022"/>
                  </a:cubicBezTo>
                  <a:lnTo>
                    <a:pt x="51280" y="29332"/>
                  </a:lnTo>
                  <a:cubicBezTo>
                    <a:pt x="51471" y="28213"/>
                    <a:pt x="51590" y="27046"/>
                    <a:pt x="51554" y="25891"/>
                  </a:cubicBezTo>
                  <a:cubicBezTo>
                    <a:pt x="51530" y="25201"/>
                    <a:pt x="51459" y="24534"/>
                    <a:pt x="51316" y="23867"/>
                  </a:cubicBezTo>
                  <a:cubicBezTo>
                    <a:pt x="51173" y="23188"/>
                    <a:pt x="50947" y="22534"/>
                    <a:pt x="50638" y="21914"/>
                  </a:cubicBezTo>
                  <a:cubicBezTo>
                    <a:pt x="49683" y="20024"/>
                    <a:pt x="47772" y="18666"/>
                    <a:pt x="45753" y="18666"/>
                  </a:cubicBezTo>
                  <a:cubicBezTo>
                    <a:pt x="45355" y="18666"/>
                    <a:pt x="44953" y="18719"/>
                    <a:pt x="44553" y="18831"/>
                  </a:cubicBezTo>
                  <a:cubicBezTo>
                    <a:pt x="44446" y="16319"/>
                    <a:pt x="44041" y="13771"/>
                    <a:pt x="42922" y="11520"/>
                  </a:cubicBezTo>
                  <a:cubicBezTo>
                    <a:pt x="41815" y="9270"/>
                    <a:pt x="39934" y="7306"/>
                    <a:pt x="37564" y="6508"/>
                  </a:cubicBezTo>
                  <a:cubicBezTo>
                    <a:pt x="36814" y="6253"/>
                    <a:pt x="36007" y="6123"/>
                    <a:pt x="35200" y="6123"/>
                  </a:cubicBezTo>
                  <a:cubicBezTo>
                    <a:pt x="33448" y="6123"/>
                    <a:pt x="31698" y="6736"/>
                    <a:pt x="30540" y="8008"/>
                  </a:cubicBezTo>
                  <a:cubicBezTo>
                    <a:pt x="29367" y="3455"/>
                    <a:pt x="24873" y="0"/>
                    <a:pt x="20177" y="0"/>
                  </a:cubicBezTo>
                  <a:close/>
                </a:path>
              </a:pathLst>
            </a:custGeom>
            <a:solidFill>
              <a:srgbClr val="DEA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37"/>
            <p:cNvSpPr/>
            <p:nvPr/>
          </p:nvSpPr>
          <p:spPr>
            <a:xfrm flipH="1">
              <a:off x="4882701" y="1236272"/>
              <a:ext cx="1515327" cy="861584"/>
            </a:xfrm>
            <a:custGeom>
              <a:avLst/>
              <a:gdLst/>
              <a:ahLst/>
              <a:cxnLst/>
              <a:rect l="l" t="t" r="r" b="b"/>
              <a:pathLst>
                <a:path w="51590" h="29333" extrusionOk="0">
                  <a:moveTo>
                    <a:pt x="20177" y="0"/>
                  </a:moveTo>
                  <a:cubicBezTo>
                    <a:pt x="20059" y="0"/>
                    <a:pt x="19942" y="3"/>
                    <a:pt x="19824" y="7"/>
                  </a:cubicBezTo>
                  <a:cubicBezTo>
                    <a:pt x="15014" y="174"/>
                    <a:pt x="10573" y="3996"/>
                    <a:pt x="9692" y="8734"/>
                  </a:cubicBezTo>
                  <a:cubicBezTo>
                    <a:pt x="9345" y="8688"/>
                    <a:pt x="8995" y="8665"/>
                    <a:pt x="8646" y="8665"/>
                  </a:cubicBezTo>
                  <a:cubicBezTo>
                    <a:pt x="6498" y="8665"/>
                    <a:pt x="4344" y="9527"/>
                    <a:pt x="2798" y="11032"/>
                  </a:cubicBezTo>
                  <a:cubicBezTo>
                    <a:pt x="2298" y="11520"/>
                    <a:pt x="1858" y="12092"/>
                    <a:pt x="1500" y="12699"/>
                  </a:cubicBezTo>
                  <a:cubicBezTo>
                    <a:pt x="1000" y="13544"/>
                    <a:pt x="655" y="14473"/>
                    <a:pt x="465" y="15426"/>
                  </a:cubicBezTo>
                  <a:cubicBezTo>
                    <a:pt x="310" y="16235"/>
                    <a:pt x="274" y="17057"/>
                    <a:pt x="369" y="17878"/>
                  </a:cubicBezTo>
                  <a:cubicBezTo>
                    <a:pt x="822" y="21879"/>
                    <a:pt x="0" y="25070"/>
                    <a:pt x="846" y="29022"/>
                  </a:cubicBezTo>
                  <a:lnTo>
                    <a:pt x="51280" y="29332"/>
                  </a:lnTo>
                  <a:cubicBezTo>
                    <a:pt x="51471" y="28213"/>
                    <a:pt x="51590" y="27046"/>
                    <a:pt x="51554" y="25891"/>
                  </a:cubicBezTo>
                  <a:cubicBezTo>
                    <a:pt x="51530" y="25201"/>
                    <a:pt x="51459" y="24534"/>
                    <a:pt x="51316" y="23867"/>
                  </a:cubicBezTo>
                  <a:cubicBezTo>
                    <a:pt x="51173" y="23188"/>
                    <a:pt x="50947" y="22534"/>
                    <a:pt x="50638" y="21914"/>
                  </a:cubicBezTo>
                  <a:cubicBezTo>
                    <a:pt x="49683" y="20024"/>
                    <a:pt x="47772" y="18666"/>
                    <a:pt x="45753" y="18666"/>
                  </a:cubicBezTo>
                  <a:cubicBezTo>
                    <a:pt x="45355" y="18666"/>
                    <a:pt x="44953" y="18719"/>
                    <a:pt x="44553" y="18831"/>
                  </a:cubicBezTo>
                  <a:cubicBezTo>
                    <a:pt x="44446" y="16319"/>
                    <a:pt x="44041" y="13771"/>
                    <a:pt x="42922" y="11520"/>
                  </a:cubicBezTo>
                  <a:cubicBezTo>
                    <a:pt x="41815" y="9270"/>
                    <a:pt x="39934" y="7306"/>
                    <a:pt x="37564" y="6508"/>
                  </a:cubicBezTo>
                  <a:cubicBezTo>
                    <a:pt x="36814" y="6253"/>
                    <a:pt x="36007" y="6123"/>
                    <a:pt x="35200" y="6123"/>
                  </a:cubicBezTo>
                  <a:cubicBezTo>
                    <a:pt x="33448" y="6123"/>
                    <a:pt x="31698" y="6736"/>
                    <a:pt x="30540" y="8008"/>
                  </a:cubicBezTo>
                  <a:cubicBezTo>
                    <a:pt x="29367" y="3455"/>
                    <a:pt x="24873" y="0"/>
                    <a:pt x="201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37"/>
            <p:cNvSpPr/>
            <p:nvPr/>
          </p:nvSpPr>
          <p:spPr>
            <a:xfrm flipH="1">
              <a:off x="4883729" y="1236272"/>
              <a:ext cx="1500670" cy="760513"/>
            </a:xfrm>
            <a:custGeom>
              <a:avLst/>
              <a:gdLst/>
              <a:ahLst/>
              <a:cxnLst/>
              <a:rect l="l" t="t" r="r" b="b"/>
              <a:pathLst>
                <a:path w="51091" h="25892" extrusionOk="0">
                  <a:moveTo>
                    <a:pt x="19713" y="0"/>
                  </a:moveTo>
                  <a:cubicBezTo>
                    <a:pt x="19595" y="0"/>
                    <a:pt x="19478" y="3"/>
                    <a:pt x="19360" y="7"/>
                  </a:cubicBezTo>
                  <a:cubicBezTo>
                    <a:pt x="14550" y="174"/>
                    <a:pt x="10109" y="3996"/>
                    <a:pt x="9228" y="8734"/>
                  </a:cubicBezTo>
                  <a:cubicBezTo>
                    <a:pt x="8881" y="8688"/>
                    <a:pt x="8531" y="8665"/>
                    <a:pt x="8182" y="8665"/>
                  </a:cubicBezTo>
                  <a:cubicBezTo>
                    <a:pt x="6034" y="8665"/>
                    <a:pt x="3880" y="9527"/>
                    <a:pt x="2334" y="11032"/>
                  </a:cubicBezTo>
                  <a:cubicBezTo>
                    <a:pt x="1834" y="11520"/>
                    <a:pt x="1394" y="12092"/>
                    <a:pt x="1036" y="12699"/>
                  </a:cubicBezTo>
                  <a:cubicBezTo>
                    <a:pt x="536" y="13544"/>
                    <a:pt x="191" y="14473"/>
                    <a:pt x="1" y="15426"/>
                  </a:cubicBezTo>
                  <a:lnTo>
                    <a:pt x="239" y="15866"/>
                  </a:lnTo>
                  <a:cubicBezTo>
                    <a:pt x="2259" y="13990"/>
                    <a:pt x="5017" y="12959"/>
                    <a:pt x="7763" y="12959"/>
                  </a:cubicBezTo>
                  <a:cubicBezTo>
                    <a:pt x="8658" y="12959"/>
                    <a:pt x="9552" y="13069"/>
                    <a:pt x="10419" y="13294"/>
                  </a:cubicBezTo>
                  <a:cubicBezTo>
                    <a:pt x="11478" y="10723"/>
                    <a:pt x="12812" y="8222"/>
                    <a:pt x="14967" y="6460"/>
                  </a:cubicBezTo>
                  <a:cubicBezTo>
                    <a:pt x="16594" y="5138"/>
                    <a:pt x="18684" y="4285"/>
                    <a:pt x="20758" y="4285"/>
                  </a:cubicBezTo>
                  <a:cubicBezTo>
                    <a:pt x="21430" y="4285"/>
                    <a:pt x="22101" y="4375"/>
                    <a:pt x="22753" y="4567"/>
                  </a:cubicBezTo>
                  <a:cubicBezTo>
                    <a:pt x="25420" y="5341"/>
                    <a:pt x="27528" y="8091"/>
                    <a:pt x="27099" y="10842"/>
                  </a:cubicBezTo>
                  <a:cubicBezTo>
                    <a:pt x="28269" y="9713"/>
                    <a:pt x="29992" y="9200"/>
                    <a:pt x="31691" y="9200"/>
                  </a:cubicBezTo>
                  <a:cubicBezTo>
                    <a:pt x="32448" y="9200"/>
                    <a:pt x="33201" y="9302"/>
                    <a:pt x="33898" y="9496"/>
                  </a:cubicBezTo>
                  <a:cubicBezTo>
                    <a:pt x="36160" y="10127"/>
                    <a:pt x="38053" y="11818"/>
                    <a:pt x="39113" y="13913"/>
                  </a:cubicBezTo>
                  <a:cubicBezTo>
                    <a:pt x="40184" y="16009"/>
                    <a:pt x="40446" y="18450"/>
                    <a:pt x="40089" y="20771"/>
                  </a:cubicBezTo>
                  <a:cubicBezTo>
                    <a:pt x="40742" y="20534"/>
                    <a:pt x="41414" y="20428"/>
                    <a:pt x="42091" y="20428"/>
                  </a:cubicBezTo>
                  <a:cubicBezTo>
                    <a:pt x="43857" y="20428"/>
                    <a:pt x="45646" y="21151"/>
                    <a:pt x="47161" y="22141"/>
                  </a:cubicBezTo>
                  <a:cubicBezTo>
                    <a:pt x="48685" y="23129"/>
                    <a:pt x="49947" y="24462"/>
                    <a:pt x="51090" y="25891"/>
                  </a:cubicBezTo>
                  <a:cubicBezTo>
                    <a:pt x="51066" y="25201"/>
                    <a:pt x="50995" y="24534"/>
                    <a:pt x="50852" y="23867"/>
                  </a:cubicBezTo>
                  <a:cubicBezTo>
                    <a:pt x="50709" y="23188"/>
                    <a:pt x="50483" y="22534"/>
                    <a:pt x="50174" y="21914"/>
                  </a:cubicBezTo>
                  <a:cubicBezTo>
                    <a:pt x="49219" y="20024"/>
                    <a:pt x="47308" y="18666"/>
                    <a:pt x="45289" y="18666"/>
                  </a:cubicBezTo>
                  <a:cubicBezTo>
                    <a:pt x="44891" y="18666"/>
                    <a:pt x="44489" y="18719"/>
                    <a:pt x="44089" y="18831"/>
                  </a:cubicBezTo>
                  <a:cubicBezTo>
                    <a:pt x="43982" y="16319"/>
                    <a:pt x="43577" y="13771"/>
                    <a:pt x="42458" y="11520"/>
                  </a:cubicBezTo>
                  <a:cubicBezTo>
                    <a:pt x="41351" y="9270"/>
                    <a:pt x="39470" y="7306"/>
                    <a:pt x="37100" y="6508"/>
                  </a:cubicBezTo>
                  <a:cubicBezTo>
                    <a:pt x="36350" y="6253"/>
                    <a:pt x="35543" y="6123"/>
                    <a:pt x="34736" y="6123"/>
                  </a:cubicBezTo>
                  <a:cubicBezTo>
                    <a:pt x="32984" y="6123"/>
                    <a:pt x="31234" y="6736"/>
                    <a:pt x="30076" y="8008"/>
                  </a:cubicBezTo>
                  <a:cubicBezTo>
                    <a:pt x="28903" y="3455"/>
                    <a:pt x="24409" y="0"/>
                    <a:pt x="19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37"/>
            <p:cNvSpPr/>
            <p:nvPr/>
          </p:nvSpPr>
          <p:spPr>
            <a:xfrm flipH="1">
              <a:off x="5938466" y="1875506"/>
              <a:ext cx="373178" cy="2121987"/>
            </a:xfrm>
            <a:custGeom>
              <a:avLst/>
              <a:gdLst/>
              <a:ahLst/>
              <a:cxnLst/>
              <a:rect l="l" t="t" r="r" b="b"/>
              <a:pathLst>
                <a:path w="12705" h="72244" extrusionOk="0">
                  <a:moveTo>
                    <a:pt x="12021" y="1"/>
                  </a:moveTo>
                  <a:cubicBezTo>
                    <a:pt x="11782" y="1"/>
                    <a:pt x="11550" y="138"/>
                    <a:pt x="11454" y="366"/>
                  </a:cubicBezTo>
                  <a:cubicBezTo>
                    <a:pt x="10811" y="1759"/>
                    <a:pt x="10228" y="3140"/>
                    <a:pt x="9680" y="4545"/>
                  </a:cubicBezTo>
                  <a:cubicBezTo>
                    <a:pt x="9120" y="5938"/>
                    <a:pt x="8620" y="7367"/>
                    <a:pt x="8108" y="8783"/>
                  </a:cubicBezTo>
                  <a:cubicBezTo>
                    <a:pt x="7596" y="10200"/>
                    <a:pt x="7156" y="11641"/>
                    <a:pt x="6691" y="13070"/>
                  </a:cubicBezTo>
                  <a:cubicBezTo>
                    <a:pt x="6239" y="14510"/>
                    <a:pt x="5810" y="15963"/>
                    <a:pt x="5406" y="17415"/>
                  </a:cubicBezTo>
                  <a:lnTo>
                    <a:pt x="4251" y="21785"/>
                  </a:lnTo>
                  <a:cubicBezTo>
                    <a:pt x="3882" y="23250"/>
                    <a:pt x="3572" y="24726"/>
                    <a:pt x="3239" y="26202"/>
                  </a:cubicBezTo>
                  <a:cubicBezTo>
                    <a:pt x="2893" y="27679"/>
                    <a:pt x="2631" y="29167"/>
                    <a:pt x="2334" y="30643"/>
                  </a:cubicBezTo>
                  <a:lnTo>
                    <a:pt x="1929" y="32870"/>
                  </a:lnTo>
                  <a:lnTo>
                    <a:pt x="1584" y="35120"/>
                  </a:lnTo>
                  <a:cubicBezTo>
                    <a:pt x="1369" y="36608"/>
                    <a:pt x="1107" y="38097"/>
                    <a:pt x="941" y="39609"/>
                  </a:cubicBezTo>
                  <a:lnTo>
                    <a:pt x="464" y="44121"/>
                  </a:lnTo>
                  <a:cubicBezTo>
                    <a:pt x="298" y="45621"/>
                    <a:pt x="250" y="47145"/>
                    <a:pt x="167" y="48657"/>
                  </a:cubicBezTo>
                  <a:cubicBezTo>
                    <a:pt x="95" y="50170"/>
                    <a:pt x="0" y="51682"/>
                    <a:pt x="24" y="53194"/>
                  </a:cubicBezTo>
                  <a:lnTo>
                    <a:pt x="60" y="57742"/>
                  </a:lnTo>
                  <a:cubicBezTo>
                    <a:pt x="107" y="59266"/>
                    <a:pt x="250" y="60778"/>
                    <a:pt x="345" y="62290"/>
                  </a:cubicBezTo>
                  <a:cubicBezTo>
                    <a:pt x="393" y="63052"/>
                    <a:pt x="453" y="63802"/>
                    <a:pt x="524" y="64552"/>
                  </a:cubicBezTo>
                  <a:lnTo>
                    <a:pt x="834" y="66814"/>
                  </a:lnTo>
                  <a:cubicBezTo>
                    <a:pt x="1060" y="68315"/>
                    <a:pt x="1274" y="69815"/>
                    <a:pt x="1548" y="71303"/>
                  </a:cubicBezTo>
                  <a:cubicBezTo>
                    <a:pt x="1643" y="71827"/>
                    <a:pt x="2096" y="72232"/>
                    <a:pt x="2643" y="72244"/>
                  </a:cubicBezTo>
                  <a:cubicBezTo>
                    <a:pt x="2651" y="72244"/>
                    <a:pt x="2658" y="72244"/>
                    <a:pt x="2666" y="72244"/>
                  </a:cubicBezTo>
                  <a:cubicBezTo>
                    <a:pt x="3298" y="72244"/>
                    <a:pt x="3810" y="71748"/>
                    <a:pt x="3822" y="71124"/>
                  </a:cubicBezTo>
                  <a:lnTo>
                    <a:pt x="3822" y="71053"/>
                  </a:lnTo>
                  <a:cubicBezTo>
                    <a:pt x="3846" y="70220"/>
                    <a:pt x="3846" y="69374"/>
                    <a:pt x="3846" y="68529"/>
                  </a:cubicBezTo>
                  <a:cubicBezTo>
                    <a:pt x="3858" y="67886"/>
                    <a:pt x="3846" y="67243"/>
                    <a:pt x="3846" y="66600"/>
                  </a:cubicBezTo>
                  <a:lnTo>
                    <a:pt x="3822" y="64397"/>
                  </a:lnTo>
                  <a:cubicBezTo>
                    <a:pt x="3846" y="63647"/>
                    <a:pt x="3870" y="62909"/>
                    <a:pt x="3882" y="62171"/>
                  </a:cubicBezTo>
                  <a:lnTo>
                    <a:pt x="3977" y="57754"/>
                  </a:lnTo>
                  <a:lnTo>
                    <a:pt x="4215" y="53337"/>
                  </a:lnTo>
                  <a:cubicBezTo>
                    <a:pt x="4286" y="52134"/>
                    <a:pt x="4358" y="50943"/>
                    <a:pt x="4453" y="49741"/>
                  </a:cubicBezTo>
                  <a:cubicBezTo>
                    <a:pt x="4501" y="48943"/>
                    <a:pt x="4560" y="48145"/>
                    <a:pt x="4632" y="47336"/>
                  </a:cubicBezTo>
                  <a:cubicBezTo>
                    <a:pt x="4941" y="43466"/>
                    <a:pt x="5346" y="39585"/>
                    <a:pt x="5834" y="35715"/>
                  </a:cubicBezTo>
                  <a:lnTo>
                    <a:pt x="6013" y="34310"/>
                  </a:lnTo>
                  <a:lnTo>
                    <a:pt x="6108" y="33525"/>
                  </a:lnTo>
                  <a:lnTo>
                    <a:pt x="6453" y="31334"/>
                  </a:lnTo>
                  <a:cubicBezTo>
                    <a:pt x="6632" y="30179"/>
                    <a:pt x="6775" y="29024"/>
                    <a:pt x="6965" y="27869"/>
                  </a:cubicBezTo>
                  <a:cubicBezTo>
                    <a:pt x="7013" y="27560"/>
                    <a:pt x="7060" y="27250"/>
                    <a:pt x="7120" y="26940"/>
                  </a:cubicBezTo>
                  <a:lnTo>
                    <a:pt x="7882" y="22571"/>
                  </a:lnTo>
                  <a:lnTo>
                    <a:pt x="8692" y="18201"/>
                  </a:lnTo>
                  <a:cubicBezTo>
                    <a:pt x="9632" y="13415"/>
                    <a:pt x="10692" y="8629"/>
                    <a:pt x="11847" y="3878"/>
                  </a:cubicBezTo>
                  <a:cubicBezTo>
                    <a:pt x="12097" y="2854"/>
                    <a:pt x="12359" y="1830"/>
                    <a:pt x="12621" y="806"/>
                  </a:cubicBezTo>
                  <a:lnTo>
                    <a:pt x="12621" y="782"/>
                  </a:lnTo>
                  <a:cubicBezTo>
                    <a:pt x="12704" y="497"/>
                    <a:pt x="12561" y="187"/>
                    <a:pt x="12275" y="56"/>
                  </a:cubicBezTo>
                  <a:cubicBezTo>
                    <a:pt x="12194" y="18"/>
                    <a:pt x="12107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37"/>
            <p:cNvSpPr/>
            <p:nvPr/>
          </p:nvSpPr>
          <p:spPr>
            <a:xfrm flipH="1">
              <a:off x="5741934" y="2245159"/>
              <a:ext cx="513754" cy="679797"/>
            </a:xfrm>
            <a:custGeom>
              <a:avLst/>
              <a:gdLst/>
              <a:ahLst/>
              <a:cxnLst/>
              <a:rect l="l" t="t" r="r" b="b"/>
              <a:pathLst>
                <a:path w="17491" h="23144" extrusionOk="0">
                  <a:moveTo>
                    <a:pt x="16899" y="0"/>
                  </a:moveTo>
                  <a:cubicBezTo>
                    <a:pt x="16706" y="0"/>
                    <a:pt x="16520" y="108"/>
                    <a:pt x="16419" y="294"/>
                  </a:cubicBezTo>
                  <a:cubicBezTo>
                    <a:pt x="15502" y="2140"/>
                    <a:pt x="14288" y="3866"/>
                    <a:pt x="13049" y="5557"/>
                  </a:cubicBezTo>
                  <a:cubicBezTo>
                    <a:pt x="11799" y="7247"/>
                    <a:pt x="10501" y="8902"/>
                    <a:pt x="9144" y="10522"/>
                  </a:cubicBezTo>
                  <a:cubicBezTo>
                    <a:pt x="8465" y="11343"/>
                    <a:pt x="7787" y="12153"/>
                    <a:pt x="7084" y="12962"/>
                  </a:cubicBezTo>
                  <a:cubicBezTo>
                    <a:pt x="6418" y="13736"/>
                    <a:pt x="5739" y="14510"/>
                    <a:pt x="5060" y="15284"/>
                  </a:cubicBezTo>
                  <a:cubicBezTo>
                    <a:pt x="5048" y="15296"/>
                    <a:pt x="5036" y="15308"/>
                    <a:pt x="5025" y="15320"/>
                  </a:cubicBezTo>
                  <a:cubicBezTo>
                    <a:pt x="4846" y="15522"/>
                    <a:pt x="4679" y="15713"/>
                    <a:pt x="4501" y="15903"/>
                  </a:cubicBezTo>
                  <a:cubicBezTo>
                    <a:pt x="3274" y="17284"/>
                    <a:pt x="2024" y="18654"/>
                    <a:pt x="762" y="19975"/>
                  </a:cubicBezTo>
                  <a:lnTo>
                    <a:pt x="762" y="19987"/>
                  </a:lnTo>
                  <a:cubicBezTo>
                    <a:pt x="714" y="20035"/>
                    <a:pt x="667" y="20082"/>
                    <a:pt x="631" y="20142"/>
                  </a:cubicBezTo>
                  <a:cubicBezTo>
                    <a:pt x="0" y="20963"/>
                    <a:pt x="167" y="22130"/>
                    <a:pt x="988" y="22761"/>
                  </a:cubicBezTo>
                  <a:cubicBezTo>
                    <a:pt x="1322" y="23019"/>
                    <a:pt x="1717" y="23144"/>
                    <a:pt x="2111" y="23144"/>
                  </a:cubicBezTo>
                  <a:cubicBezTo>
                    <a:pt x="2644" y="23144"/>
                    <a:pt x="3173" y="22914"/>
                    <a:pt x="3536" y="22476"/>
                  </a:cubicBezTo>
                  <a:cubicBezTo>
                    <a:pt x="3560" y="22452"/>
                    <a:pt x="3584" y="22428"/>
                    <a:pt x="3596" y="22404"/>
                  </a:cubicBezTo>
                  <a:cubicBezTo>
                    <a:pt x="3774" y="22178"/>
                    <a:pt x="3941" y="21952"/>
                    <a:pt x="4108" y="21725"/>
                  </a:cubicBezTo>
                  <a:cubicBezTo>
                    <a:pt x="4727" y="20904"/>
                    <a:pt x="5346" y="20082"/>
                    <a:pt x="5941" y="19261"/>
                  </a:cubicBezTo>
                  <a:cubicBezTo>
                    <a:pt x="6441" y="18582"/>
                    <a:pt x="6930" y="17915"/>
                    <a:pt x="7418" y="17225"/>
                  </a:cubicBezTo>
                  <a:cubicBezTo>
                    <a:pt x="8668" y="15498"/>
                    <a:pt x="9882" y="13736"/>
                    <a:pt x="11073" y="11950"/>
                  </a:cubicBezTo>
                  <a:cubicBezTo>
                    <a:pt x="12264" y="10176"/>
                    <a:pt x="13407" y="8367"/>
                    <a:pt x="14490" y="6509"/>
                  </a:cubicBezTo>
                  <a:cubicBezTo>
                    <a:pt x="15573" y="4652"/>
                    <a:pt x="16621" y="2771"/>
                    <a:pt x="17395" y="711"/>
                  </a:cubicBezTo>
                  <a:cubicBezTo>
                    <a:pt x="17490" y="461"/>
                    <a:pt x="17383" y="175"/>
                    <a:pt x="17133" y="56"/>
                  </a:cubicBezTo>
                  <a:cubicBezTo>
                    <a:pt x="17057" y="18"/>
                    <a:pt x="16977" y="0"/>
                    <a:pt x="168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37"/>
            <p:cNvSpPr/>
            <p:nvPr/>
          </p:nvSpPr>
          <p:spPr>
            <a:xfrm flipH="1">
              <a:off x="5756621" y="2963316"/>
              <a:ext cx="459357" cy="378024"/>
            </a:xfrm>
            <a:custGeom>
              <a:avLst/>
              <a:gdLst/>
              <a:ahLst/>
              <a:cxnLst/>
              <a:rect l="l" t="t" r="r" b="b"/>
              <a:pathLst>
                <a:path w="15639" h="12870" extrusionOk="0">
                  <a:moveTo>
                    <a:pt x="15388" y="0"/>
                  </a:moveTo>
                  <a:cubicBezTo>
                    <a:pt x="15327" y="0"/>
                    <a:pt x="15265" y="24"/>
                    <a:pt x="15222" y="73"/>
                  </a:cubicBezTo>
                  <a:lnTo>
                    <a:pt x="15210" y="73"/>
                  </a:lnTo>
                  <a:cubicBezTo>
                    <a:pt x="14102" y="1252"/>
                    <a:pt x="13031" y="2419"/>
                    <a:pt x="11816" y="3467"/>
                  </a:cubicBezTo>
                  <a:cubicBezTo>
                    <a:pt x="10661" y="4538"/>
                    <a:pt x="9411" y="5515"/>
                    <a:pt x="8137" y="6431"/>
                  </a:cubicBezTo>
                  <a:cubicBezTo>
                    <a:pt x="6840" y="7336"/>
                    <a:pt x="5530" y="8193"/>
                    <a:pt x="4137" y="8920"/>
                  </a:cubicBezTo>
                  <a:cubicBezTo>
                    <a:pt x="3732" y="9158"/>
                    <a:pt x="3315" y="9372"/>
                    <a:pt x="2899" y="9586"/>
                  </a:cubicBezTo>
                  <a:cubicBezTo>
                    <a:pt x="2613" y="9729"/>
                    <a:pt x="2339" y="9860"/>
                    <a:pt x="2053" y="10003"/>
                  </a:cubicBezTo>
                  <a:cubicBezTo>
                    <a:pt x="1827" y="10098"/>
                    <a:pt x="1601" y="10206"/>
                    <a:pt x="1375" y="10313"/>
                  </a:cubicBezTo>
                  <a:cubicBezTo>
                    <a:pt x="1244" y="10360"/>
                    <a:pt x="1113" y="10420"/>
                    <a:pt x="994" y="10468"/>
                  </a:cubicBezTo>
                  <a:cubicBezTo>
                    <a:pt x="910" y="10503"/>
                    <a:pt x="827" y="10539"/>
                    <a:pt x="755" y="10575"/>
                  </a:cubicBezTo>
                  <a:cubicBezTo>
                    <a:pt x="648" y="10610"/>
                    <a:pt x="553" y="10646"/>
                    <a:pt x="458" y="10682"/>
                  </a:cubicBezTo>
                  <a:lnTo>
                    <a:pt x="196" y="10777"/>
                  </a:lnTo>
                  <a:cubicBezTo>
                    <a:pt x="184" y="10805"/>
                    <a:pt x="166" y="10811"/>
                    <a:pt x="146" y="10811"/>
                  </a:cubicBezTo>
                  <a:cubicBezTo>
                    <a:pt x="132" y="10811"/>
                    <a:pt x="118" y="10808"/>
                    <a:pt x="105" y="10808"/>
                  </a:cubicBezTo>
                  <a:cubicBezTo>
                    <a:pt x="39" y="10808"/>
                    <a:pt x="0" y="10875"/>
                    <a:pt x="208" y="11682"/>
                  </a:cubicBezTo>
                  <a:lnTo>
                    <a:pt x="244" y="11789"/>
                  </a:lnTo>
                  <a:cubicBezTo>
                    <a:pt x="267" y="11896"/>
                    <a:pt x="315" y="12003"/>
                    <a:pt x="363" y="12122"/>
                  </a:cubicBezTo>
                  <a:cubicBezTo>
                    <a:pt x="446" y="12313"/>
                    <a:pt x="517" y="12456"/>
                    <a:pt x="577" y="12563"/>
                  </a:cubicBezTo>
                  <a:lnTo>
                    <a:pt x="577" y="12575"/>
                  </a:lnTo>
                  <a:cubicBezTo>
                    <a:pt x="699" y="12808"/>
                    <a:pt x="764" y="12869"/>
                    <a:pt x="808" y="12869"/>
                  </a:cubicBezTo>
                  <a:cubicBezTo>
                    <a:pt x="857" y="12869"/>
                    <a:pt x="880" y="12796"/>
                    <a:pt x="926" y="12796"/>
                  </a:cubicBezTo>
                  <a:cubicBezTo>
                    <a:pt x="932" y="12796"/>
                    <a:pt x="939" y="12798"/>
                    <a:pt x="946" y="12801"/>
                  </a:cubicBezTo>
                  <a:lnTo>
                    <a:pt x="1196" y="12706"/>
                  </a:lnTo>
                  <a:lnTo>
                    <a:pt x="1244" y="12682"/>
                  </a:lnTo>
                  <a:cubicBezTo>
                    <a:pt x="1446" y="12611"/>
                    <a:pt x="1637" y="12527"/>
                    <a:pt x="1827" y="12444"/>
                  </a:cubicBezTo>
                  <a:cubicBezTo>
                    <a:pt x="2137" y="12313"/>
                    <a:pt x="2422" y="12170"/>
                    <a:pt x="2720" y="12039"/>
                  </a:cubicBezTo>
                  <a:cubicBezTo>
                    <a:pt x="2803" y="11992"/>
                    <a:pt x="2887" y="11956"/>
                    <a:pt x="2970" y="11908"/>
                  </a:cubicBezTo>
                  <a:cubicBezTo>
                    <a:pt x="3720" y="11539"/>
                    <a:pt x="4458" y="11158"/>
                    <a:pt x="5173" y="10729"/>
                  </a:cubicBezTo>
                  <a:cubicBezTo>
                    <a:pt x="6590" y="9860"/>
                    <a:pt x="7971" y="8932"/>
                    <a:pt x="9221" y="7848"/>
                  </a:cubicBezTo>
                  <a:cubicBezTo>
                    <a:pt x="9542" y="7586"/>
                    <a:pt x="9864" y="7312"/>
                    <a:pt x="10161" y="7027"/>
                  </a:cubicBezTo>
                  <a:cubicBezTo>
                    <a:pt x="10471" y="6753"/>
                    <a:pt x="10781" y="6479"/>
                    <a:pt x="11066" y="6181"/>
                  </a:cubicBezTo>
                  <a:cubicBezTo>
                    <a:pt x="11638" y="5586"/>
                    <a:pt x="12233" y="5003"/>
                    <a:pt x="12757" y="4372"/>
                  </a:cubicBezTo>
                  <a:cubicBezTo>
                    <a:pt x="13829" y="3121"/>
                    <a:pt x="14769" y="1752"/>
                    <a:pt x="15591" y="347"/>
                  </a:cubicBezTo>
                  <a:cubicBezTo>
                    <a:pt x="15638" y="252"/>
                    <a:pt x="15626" y="133"/>
                    <a:pt x="15543" y="61"/>
                  </a:cubicBezTo>
                  <a:cubicBezTo>
                    <a:pt x="15503" y="21"/>
                    <a:pt x="15446" y="0"/>
                    <a:pt x="15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37"/>
            <p:cNvSpPr/>
            <p:nvPr/>
          </p:nvSpPr>
          <p:spPr>
            <a:xfrm flipH="1">
              <a:off x="5277878" y="1701180"/>
              <a:ext cx="1296767" cy="612446"/>
            </a:xfrm>
            <a:custGeom>
              <a:avLst/>
              <a:gdLst/>
              <a:ahLst/>
              <a:cxnLst/>
              <a:rect l="l" t="t" r="r" b="b"/>
              <a:pathLst>
                <a:path w="44149" h="20851" extrusionOk="0">
                  <a:moveTo>
                    <a:pt x="19042" y="1"/>
                  </a:moveTo>
                  <a:cubicBezTo>
                    <a:pt x="17300" y="1"/>
                    <a:pt x="15558" y="450"/>
                    <a:pt x="14062" y="1348"/>
                  </a:cubicBezTo>
                  <a:cubicBezTo>
                    <a:pt x="11085" y="3134"/>
                    <a:pt x="9216" y="6634"/>
                    <a:pt x="9383" y="10099"/>
                  </a:cubicBezTo>
                  <a:cubicBezTo>
                    <a:pt x="8910" y="10002"/>
                    <a:pt x="8429" y="9954"/>
                    <a:pt x="7947" y="9954"/>
                  </a:cubicBezTo>
                  <a:cubicBezTo>
                    <a:pt x="5833" y="9954"/>
                    <a:pt x="3716" y="10864"/>
                    <a:pt x="2310" y="12444"/>
                  </a:cubicBezTo>
                  <a:cubicBezTo>
                    <a:pt x="584" y="14397"/>
                    <a:pt x="1" y="17278"/>
                    <a:pt x="822" y="19743"/>
                  </a:cubicBezTo>
                  <a:lnTo>
                    <a:pt x="42958" y="20850"/>
                  </a:lnTo>
                  <a:cubicBezTo>
                    <a:pt x="43280" y="20850"/>
                    <a:pt x="43697" y="20541"/>
                    <a:pt x="44018" y="20541"/>
                  </a:cubicBezTo>
                  <a:cubicBezTo>
                    <a:pt x="44149" y="17850"/>
                    <a:pt x="43673" y="15076"/>
                    <a:pt x="42351" y="12730"/>
                  </a:cubicBezTo>
                  <a:cubicBezTo>
                    <a:pt x="41030" y="10385"/>
                    <a:pt x="38803" y="8480"/>
                    <a:pt x="36184" y="7849"/>
                  </a:cubicBezTo>
                  <a:cubicBezTo>
                    <a:pt x="35600" y="7709"/>
                    <a:pt x="34996" y="7640"/>
                    <a:pt x="34389" y="7640"/>
                  </a:cubicBezTo>
                  <a:cubicBezTo>
                    <a:pt x="32258" y="7640"/>
                    <a:pt x="30094" y="8485"/>
                    <a:pt x="28695" y="10051"/>
                  </a:cubicBezTo>
                  <a:cubicBezTo>
                    <a:pt x="28849" y="6587"/>
                    <a:pt x="26968" y="3098"/>
                    <a:pt x="23980" y="1324"/>
                  </a:cubicBezTo>
                  <a:cubicBezTo>
                    <a:pt x="22493" y="441"/>
                    <a:pt x="20768" y="1"/>
                    <a:pt x="19042" y="1"/>
                  </a:cubicBezTo>
                  <a:close/>
                </a:path>
              </a:pathLst>
            </a:custGeom>
            <a:gradFill>
              <a:gsLst>
                <a:gs pos="0">
                  <a:srgbClr val="FFD4F4"/>
                </a:gs>
                <a:gs pos="100000">
                  <a:srgbClr val="FFDEB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37"/>
            <p:cNvSpPr/>
            <p:nvPr/>
          </p:nvSpPr>
          <p:spPr>
            <a:xfrm flipH="1">
              <a:off x="5270535" y="1961508"/>
              <a:ext cx="1525138" cy="693426"/>
            </a:xfrm>
            <a:custGeom>
              <a:avLst/>
              <a:gdLst/>
              <a:ahLst/>
              <a:cxnLst/>
              <a:rect l="l" t="t" r="r" b="b"/>
              <a:pathLst>
                <a:path w="51924" h="23608" extrusionOk="0">
                  <a:moveTo>
                    <a:pt x="26173" y="0"/>
                  </a:moveTo>
                  <a:cubicBezTo>
                    <a:pt x="24861" y="0"/>
                    <a:pt x="23551" y="245"/>
                    <a:pt x="22337" y="748"/>
                  </a:cubicBezTo>
                  <a:cubicBezTo>
                    <a:pt x="19098" y="2105"/>
                    <a:pt x="16681" y="5260"/>
                    <a:pt x="16217" y="8737"/>
                  </a:cubicBezTo>
                  <a:cubicBezTo>
                    <a:pt x="15162" y="7267"/>
                    <a:pt x="13391" y="6581"/>
                    <a:pt x="11567" y="6581"/>
                  </a:cubicBezTo>
                  <a:cubicBezTo>
                    <a:pt x="10139" y="6581"/>
                    <a:pt x="8678" y="7002"/>
                    <a:pt x="7502" y="7796"/>
                  </a:cubicBezTo>
                  <a:cubicBezTo>
                    <a:pt x="4835" y="9618"/>
                    <a:pt x="3430" y="12821"/>
                    <a:pt x="2739" y="15976"/>
                  </a:cubicBezTo>
                  <a:cubicBezTo>
                    <a:pt x="2108" y="18881"/>
                    <a:pt x="1" y="20655"/>
                    <a:pt x="310" y="23608"/>
                  </a:cubicBezTo>
                  <a:lnTo>
                    <a:pt x="50114" y="23608"/>
                  </a:lnTo>
                  <a:cubicBezTo>
                    <a:pt x="50162" y="23560"/>
                    <a:pt x="50614" y="23215"/>
                    <a:pt x="50638" y="23143"/>
                  </a:cubicBezTo>
                  <a:cubicBezTo>
                    <a:pt x="51924" y="19357"/>
                    <a:pt x="50638" y="14833"/>
                    <a:pt x="47542" y="12273"/>
                  </a:cubicBezTo>
                  <a:cubicBezTo>
                    <a:pt x="45760" y="10800"/>
                    <a:pt x="43443" y="10039"/>
                    <a:pt x="41132" y="10039"/>
                  </a:cubicBezTo>
                  <a:cubicBezTo>
                    <a:pt x="39446" y="10039"/>
                    <a:pt x="37763" y="10444"/>
                    <a:pt x="36291" y="11273"/>
                  </a:cubicBezTo>
                  <a:cubicBezTo>
                    <a:pt x="36696" y="7784"/>
                    <a:pt x="35136" y="4129"/>
                    <a:pt x="32338" y="2010"/>
                  </a:cubicBezTo>
                  <a:cubicBezTo>
                    <a:pt x="30578" y="690"/>
                    <a:pt x="28374" y="0"/>
                    <a:pt x="261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37"/>
            <p:cNvSpPr/>
            <p:nvPr/>
          </p:nvSpPr>
          <p:spPr>
            <a:xfrm flipH="1">
              <a:off x="5271916" y="2765081"/>
              <a:ext cx="798785" cy="307413"/>
            </a:xfrm>
            <a:custGeom>
              <a:avLst/>
              <a:gdLst/>
              <a:ahLst/>
              <a:cxnLst/>
              <a:rect l="l" t="t" r="r" b="b"/>
              <a:pathLst>
                <a:path w="27195" h="10466" extrusionOk="0">
                  <a:moveTo>
                    <a:pt x="13039" y="0"/>
                  </a:moveTo>
                  <a:cubicBezTo>
                    <a:pt x="12757" y="0"/>
                    <a:pt x="12474" y="20"/>
                    <a:pt x="12192" y="60"/>
                  </a:cubicBezTo>
                  <a:cubicBezTo>
                    <a:pt x="9014" y="512"/>
                    <a:pt x="6394" y="3524"/>
                    <a:pt x="6394" y="6739"/>
                  </a:cubicBezTo>
                  <a:cubicBezTo>
                    <a:pt x="5724" y="6301"/>
                    <a:pt x="4925" y="6079"/>
                    <a:pt x="4126" y="6079"/>
                  </a:cubicBezTo>
                  <a:cubicBezTo>
                    <a:pt x="3450" y="6079"/>
                    <a:pt x="2775" y="6238"/>
                    <a:pt x="2179" y="6560"/>
                  </a:cubicBezTo>
                  <a:cubicBezTo>
                    <a:pt x="882" y="7263"/>
                    <a:pt x="12" y="8692"/>
                    <a:pt x="0" y="10168"/>
                  </a:cubicBezTo>
                  <a:lnTo>
                    <a:pt x="25468" y="10466"/>
                  </a:lnTo>
                  <a:cubicBezTo>
                    <a:pt x="25706" y="10454"/>
                    <a:pt x="26075" y="9989"/>
                    <a:pt x="26313" y="9978"/>
                  </a:cubicBezTo>
                  <a:cubicBezTo>
                    <a:pt x="27194" y="8215"/>
                    <a:pt x="26659" y="5846"/>
                    <a:pt x="25075" y="4644"/>
                  </a:cubicBezTo>
                  <a:cubicBezTo>
                    <a:pt x="24341" y="4082"/>
                    <a:pt x="23420" y="3806"/>
                    <a:pt x="22498" y="3806"/>
                  </a:cubicBezTo>
                  <a:cubicBezTo>
                    <a:pt x="21445" y="3806"/>
                    <a:pt x="20391" y="4165"/>
                    <a:pt x="19610" y="4870"/>
                  </a:cubicBezTo>
                  <a:cubicBezTo>
                    <a:pt x="18796" y="2059"/>
                    <a:pt x="15945" y="0"/>
                    <a:pt x="13039" y="0"/>
                  </a:cubicBezTo>
                  <a:close/>
                </a:path>
              </a:pathLst>
            </a:custGeom>
            <a:gradFill>
              <a:gsLst>
                <a:gs pos="0">
                  <a:srgbClr val="FFD4F4"/>
                </a:gs>
                <a:gs pos="100000">
                  <a:srgbClr val="FFDEB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37"/>
            <p:cNvSpPr/>
            <p:nvPr/>
          </p:nvSpPr>
          <p:spPr>
            <a:xfrm flipH="1">
              <a:off x="5662540" y="2680753"/>
              <a:ext cx="649808" cy="250107"/>
            </a:xfrm>
            <a:custGeom>
              <a:avLst/>
              <a:gdLst/>
              <a:ahLst/>
              <a:cxnLst/>
              <a:rect l="l" t="t" r="r" b="b"/>
              <a:pathLst>
                <a:path w="22123" h="8515" extrusionOk="0">
                  <a:moveTo>
                    <a:pt x="10598" y="1"/>
                  </a:moveTo>
                  <a:cubicBezTo>
                    <a:pt x="10368" y="1"/>
                    <a:pt x="10136" y="17"/>
                    <a:pt x="9906" y="49"/>
                  </a:cubicBezTo>
                  <a:cubicBezTo>
                    <a:pt x="7323" y="418"/>
                    <a:pt x="5191" y="2859"/>
                    <a:pt x="5191" y="5479"/>
                  </a:cubicBezTo>
                  <a:cubicBezTo>
                    <a:pt x="4650" y="5124"/>
                    <a:pt x="4004" y="4944"/>
                    <a:pt x="3357" y="4944"/>
                  </a:cubicBezTo>
                  <a:cubicBezTo>
                    <a:pt x="2809" y="4944"/>
                    <a:pt x="2260" y="5074"/>
                    <a:pt x="1774" y="5336"/>
                  </a:cubicBezTo>
                  <a:cubicBezTo>
                    <a:pt x="715" y="5907"/>
                    <a:pt x="12" y="7074"/>
                    <a:pt x="0" y="8265"/>
                  </a:cubicBezTo>
                  <a:lnTo>
                    <a:pt x="20705" y="8515"/>
                  </a:lnTo>
                  <a:cubicBezTo>
                    <a:pt x="20908" y="8503"/>
                    <a:pt x="21205" y="8122"/>
                    <a:pt x="21396" y="8122"/>
                  </a:cubicBezTo>
                  <a:cubicBezTo>
                    <a:pt x="22122" y="6681"/>
                    <a:pt x="21670" y="4752"/>
                    <a:pt x="20396" y="3776"/>
                  </a:cubicBezTo>
                  <a:cubicBezTo>
                    <a:pt x="19795" y="3320"/>
                    <a:pt x="19045" y="3095"/>
                    <a:pt x="18294" y="3095"/>
                  </a:cubicBezTo>
                  <a:cubicBezTo>
                    <a:pt x="17436" y="3095"/>
                    <a:pt x="16578" y="3389"/>
                    <a:pt x="15943" y="3966"/>
                  </a:cubicBezTo>
                  <a:cubicBezTo>
                    <a:pt x="15292" y="1677"/>
                    <a:pt x="12970" y="1"/>
                    <a:pt x="105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37"/>
            <p:cNvSpPr/>
            <p:nvPr/>
          </p:nvSpPr>
          <p:spPr>
            <a:xfrm flipH="1">
              <a:off x="4881291" y="1961215"/>
              <a:ext cx="1079263" cy="431423"/>
            </a:xfrm>
            <a:custGeom>
              <a:avLst/>
              <a:gdLst/>
              <a:ahLst/>
              <a:cxnLst/>
              <a:rect l="l" t="t" r="r" b="b"/>
              <a:pathLst>
                <a:path w="36744" h="14688" extrusionOk="0">
                  <a:moveTo>
                    <a:pt x="22144" y="1"/>
                  </a:moveTo>
                  <a:cubicBezTo>
                    <a:pt x="20443" y="1"/>
                    <a:pt x="18730" y="458"/>
                    <a:pt x="17253" y="1305"/>
                  </a:cubicBezTo>
                  <a:cubicBezTo>
                    <a:pt x="14658" y="2806"/>
                    <a:pt x="12800" y="5568"/>
                    <a:pt x="11907" y="8425"/>
                  </a:cubicBezTo>
                  <a:cubicBezTo>
                    <a:pt x="10813" y="6871"/>
                    <a:pt x="8911" y="6053"/>
                    <a:pt x="7008" y="6053"/>
                  </a:cubicBezTo>
                  <a:cubicBezTo>
                    <a:pt x="5907" y="6053"/>
                    <a:pt x="4805" y="6327"/>
                    <a:pt x="3859" y="6889"/>
                  </a:cubicBezTo>
                  <a:cubicBezTo>
                    <a:pt x="1275" y="8425"/>
                    <a:pt x="1" y="11747"/>
                    <a:pt x="620" y="14688"/>
                  </a:cubicBezTo>
                  <a:lnTo>
                    <a:pt x="36279" y="14688"/>
                  </a:lnTo>
                  <a:cubicBezTo>
                    <a:pt x="36613" y="13414"/>
                    <a:pt x="36744" y="12057"/>
                    <a:pt x="36398" y="10783"/>
                  </a:cubicBezTo>
                  <a:cubicBezTo>
                    <a:pt x="36065" y="9509"/>
                    <a:pt x="35196" y="8342"/>
                    <a:pt x="33981" y="7854"/>
                  </a:cubicBezTo>
                  <a:cubicBezTo>
                    <a:pt x="33323" y="7585"/>
                    <a:pt x="32542" y="7344"/>
                    <a:pt x="31841" y="7344"/>
                  </a:cubicBezTo>
                  <a:cubicBezTo>
                    <a:pt x="31236" y="7344"/>
                    <a:pt x="30691" y="7524"/>
                    <a:pt x="30338" y="8021"/>
                  </a:cubicBezTo>
                  <a:cubicBezTo>
                    <a:pt x="30505" y="5020"/>
                    <a:pt x="28588" y="2103"/>
                    <a:pt x="25885" y="817"/>
                  </a:cubicBezTo>
                  <a:cubicBezTo>
                    <a:pt x="24715" y="263"/>
                    <a:pt x="23433" y="1"/>
                    <a:pt x="221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37"/>
            <p:cNvSpPr/>
            <p:nvPr/>
          </p:nvSpPr>
          <p:spPr>
            <a:xfrm flipH="1">
              <a:off x="4936666" y="2323640"/>
              <a:ext cx="1079263" cy="431423"/>
            </a:xfrm>
            <a:custGeom>
              <a:avLst/>
              <a:gdLst/>
              <a:ahLst/>
              <a:cxnLst/>
              <a:rect l="l" t="t" r="r" b="b"/>
              <a:pathLst>
                <a:path w="36744" h="14688" extrusionOk="0">
                  <a:moveTo>
                    <a:pt x="22144" y="1"/>
                  </a:moveTo>
                  <a:cubicBezTo>
                    <a:pt x="20443" y="1"/>
                    <a:pt x="18730" y="458"/>
                    <a:pt x="17253" y="1305"/>
                  </a:cubicBezTo>
                  <a:cubicBezTo>
                    <a:pt x="14658" y="2806"/>
                    <a:pt x="12800" y="5568"/>
                    <a:pt x="11907" y="8425"/>
                  </a:cubicBezTo>
                  <a:cubicBezTo>
                    <a:pt x="10813" y="6871"/>
                    <a:pt x="8911" y="6053"/>
                    <a:pt x="7008" y="6053"/>
                  </a:cubicBezTo>
                  <a:cubicBezTo>
                    <a:pt x="5907" y="6053"/>
                    <a:pt x="4805" y="6327"/>
                    <a:pt x="3859" y="6889"/>
                  </a:cubicBezTo>
                  <a:cubicBezTo>
                    <a:pt x="1275" y="8425"/>
                    <a:pt x="1" y="11747"/>
                    <a:pt x="620" y="14688"/>
                  </a:cubicBezTo>
                  <a:lnTo>
                    <a:pt x="36279" y="14688"/>
                  </a:lnTo>
                  <a:cubicBezTo>
                    <a:pt x="36613" y="13414"/>
                    <a:pt x="36744" y="12057"/>
                    <a:pt x="36398" y="10783"/>
                  </a:cubicBezTo>
                  <a:cubicBezTo>
                    <a:pt x="36065" y="9509"/>
                    <a:pt x="35196" y="8342"/>
                    <a:pt x="33981" y="7854"/>
                  </a:cubicBezTo>
                  <a:cubicBezTo>
                    <a:pt x="33323" y="7585"/>
                    <a:pt x="32542" y="7344"/>
                    <a:pt x="31841" y="7344"/>
                  </a:cubicBezTo>
                  <a:cubicBezTo>
                    <a:pt x="31236" y="7344"/>
                    <a:pt x="30691" y="7524"/>
                    <a:pt x="30338" y="8021"/>
                  </a:cubicBezTo>
                  <a:cubicBezTo>
                    <a:pt x="30505" y="5020"/>
                    <a:pt x="28588" y="2103"/>
                    <a:pt x="25885" y="817"/>
                  </a:cubicBezTo>
                  <a:cubicBezTo>
                    <a:pt x="24715" y="263"/>
                    <a:pt x="23433" y="1"/>
                    <a:pt x="221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37"/>
            <p:cNvSpPr/>
            <p:nvPr/>
          </p:nvSpPr>
          <p:spPr>
            <a:xfrm flipH="1">
              <a:off x="4368010" y="3182957"/>
              <a:ext cx="1885768" cy="928876"/>
            </a:xfrm>
            <a:custGeom>
              <a:avLst/>
              <a:gdLst/>
              <a:ahLst/>
              <a:cxnLst/>
              <a:rect l="l" t="t" r="r" b="b"/>
              <a:pathLst>
                <a:path w="63085" h="31624" extrusionOk="0">
                  <a:moveTo>
                    <a:pt x="63051" y="0"/>
                  </a:moveTo>
                  <a:cubicBezTo>
                    <a:pt x="62842" y="0"/>
                    <a:pt x="61162" y="36"/>
                    <a:pt x="47757" y="549"/>
                  </a:cubicBezTo>
                  <a:cubicBezTo>
                    <a:pt x="32207" y="1153"/>
                    <a:pt x="341" y="4502"/>
                    <a:pt x="4" y="4537"/>
                  </a:cubicBezTo>
                  <a:lnTo>
                    <a:pt x="4" y="4537"/>
                  </a:lnTo>
                  <a:cubicBezTo>
                    <a:pt x="3" y="4537"/>
                    <a:pt x="3" y="4537"/>
                    <a:pt x="2" y="4537"/>
                  </a:cubicBezTo>
                  <a:cubicBezTo>
                    <a:pt x="2" y="4537"/>
                    <a:pt x="1" y="4537"/>
                    <a:pt x="1" y="4537"/>
                  </a:cubicBezTo>
                  <a:cubicBezTo>
                    <a:pt x="1" y="4537"/>
                    <a:pt x="2" y="4537"/>
                    <a:pt x="4" y="4537"/>
                  </a:cubicBezTo>
                  <a:lnTo>
                    <a:pt x="4" y="4537"/>
                  </a:lnTo>
                  <a:cubicBezTo>
                    <a:pt x="166" y="4668"/>
                    <a:pt x="37" y="31624"/>
                    <a:pt x="48" y="31624"/>
                  </a:cubicBezTo>
                  <a:cubicBezTo>
                    <a:pt x="14812" y="25790"/>
                    <a:pt x="62259" y="12205"/>
                    <a:pt x="62259" y="12205"/>
                  </a:cubicBezTo>
                  <a:lnTo>
                    <a:pt x="63080" y="1"/>
                  </a:lnTo>
                  <a:cubicBezTo>
                    <a:pt x="63080" y="1"/>
                    <a:pt x="63084" y="0"/>
                    <a:pt x="630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37"/>
            <p:cNvSpPr/>
            <p:nvPr/>
          </p:nvSpPr>
          <p:spPr>
            <a:xfrm flipH="1">
              <a:off x="4360546" y="3243471"/>
              <a:ext cx="1885714" cy="190275"/>
            </a:xfrm>
            <a:custGeom>
              <a:avLst/>
              <a:gdLst/>
              <a:ahLst/>
              <a:cxnLst/>
              <a:rect l="l" t="t" r="r" b="b"/>
              <a:pathLst>
                <a:path w="64200" h="6478" fill="none" extrusionOk="0">
                  <a:moveTo>
                    <a:pt x="64199" y="215"/>
                  </a:moveTo>
                  <a:cubicBezTo>
                    <a:pt x="64199" y="215"/>
                    <a:pt x="60853" y="1"/>
                    <a:pt x="42030" y="1203"/>
                  </a:cubicBezTo>
                  <a:cubicBezTo>
                    <a:pt x="23206" y="2406"/>
                    <a:pt x="1" y="6478"/>
                    <a:pt x="1" y="6478"/>
                  </a:cubicBezTo>
                </a:path>
              </a:pathLst>
            </a:custGeom>
            <a:solidFill>
              <a:schemeClr val="accent5"/>
            </a:solidFill>
            <a:ln w="3875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37"/>
            <p:cNvSpPr/>
            <p:nvPr/>
          </p:nvSpPr>
          <p:spPr>
            <a:xfrm flipH="1">
              <a:off x="5672351" y="3502977"/>
              <a:ext cx="569004" cy="108443"/>
            </a:xfrm>
            <a:custGeom>
              <a:avLst/>
              <a:gdLst/>
              <a:ahLst/>
              <a:cxnLst/>
              <a:rect l="l" t="t" r="r" b="b"/>
              <a:pathLst>
                <a:path w="19372" h="3692" fill="none" extrusionOk="0">
                  <a:moveTo>
                    <a:pt x="0" y="3691"/>
                  </a:moveTo>
                  <a:cubicBezTo>
                    <a:pt x="0" y="3691"/>
                    <a:pt x="12395" y="988"/>
                    <a:pt x="19372" y="0"/>
                  </a:cubicBez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37"/>
            <p:cNvSpPr/>
            <p:nvPr/>
          </p:nvSpPr>
          <p:spPr>
            <a:xfrm flipH="1">
              <a:off x="6138874" y="3498072"/>
              <a:ext cx="29" cy="90614"/>
            </a:xfrm>
            <a:custGeom>
              <a:avLst/>
              <a:gdLst/>
              <a:ahLst/>
              <a:cxnLst/>
              <a:rect l="l" t="t" r="r" b="b"/>
              <a:pathLst>
                <a:path w="1" h="3085" fill="none" extrusionOk="0">
                  <a:moveTo>
                    <a:pt x="1" y="3084"/>
                  </a:moveTo>
                  <a:lnTo>
                    <a:pt x="1" y="1"/>
                  </a:ln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37"/>
            <p:cNvSpPr/>
            <p:nvPr/>
          </p:nvSpPr>
          <p:spPr>
            <a:xfrm flipH="1">
              <a:off x="6003878" y="3562075"/>
              <a:ext cx="29" cy="71023"/>
            </a:xfrm>
            <a:custGeom>
              <a:avLst/>
              <a:gdLst/>
              <a:ahLst/>
              <a:cxnLst/>
              <a:rect l="l" t="t" r="r" b="b"/>
              <a:pathLst>
                <a:path w="1" h="2418" fill="none" extrusionOk="0">
                  <a:moveTo>
                    <a:pt x="1" y="0"/>
                  </a:moveTo>
                  <a:lnTo>
                    <a:pt x="1" y="2417"/>
                  </a:ln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37"/>
            <p:cNvSpPr/>
            <p:nvPr/>
          </p:nvSpPr>
          <p:spPr>
            <a:xfrm flipH="1">
              <a:off x="5866444" y="3467995"/>
              <a:ext cx="29" cy="67527"/>
            </a:xfrm>
            <a:custGeom>
              <a:avLst/>
              <a:gdLst/>
              <a:ahLst/>
              <a:cxnLst/>
              <a:rect l="l" t="t" r="r" b="b"/>
              <a:pathLst>
                <a:path w="1" h="2299" fill="none" extrusionOk="0">
                  <a:moveTo>
                    <a:pt x="1" y="2299"/>
                  </a:moveTo>
                  <a:lnTo>
                    <a:pt x="1" y="1"/>
                  </a:ln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37"/>
            <p:cNvSpPr/>
            <p:nvPr/>
          </p:nvSpPr>
          <p:spPr>
            <a:xfrm flipH="1">
              <a:off x="5726543" y="3573971"/>
              <a:ext cx="470048" cy="103891"/>
            </a:xfrm>
            <a:custGeom>
              <a:avLst/>
              <a:gdLst/>
              <a:ahLst/>
              <a:cxnLst/>
              <a:rect l="l" t="t" r="r" b="b"/>
              <a:pathLst>
                <a:path w="16003" h="3537" fill="none" extrusionOk="0">
                  <a:moveTo>
                    <a:pt x="0" y="3536"/>
                  </a:moveTo>
                  <a:cubicBezTo>
                    <a:pt x="0" y="3536"/>
                    <a:pt x="12311" y="786"/>
                    <a:pt x="16002" y="0"/>
                  </a:cubicBez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37"/>
            <p:cNvSpPr/>
            <p:nvPr/>
          </p:nvSpPr>
          <p:spPr>
            <a:xfrm flipH="1">
              <a:off x="5872378" y="3605428"/>
              <a:ext cx="29" cy="61594"/>
            </a:xfrm>
            <a:custGeom>
              <a:avLst/>
              <a:gdLst/>
              <a:ahLst/>
              <a:cxnLst/>
              <a:rect l="l" t="t" r="r" b="b"/>
              <a:pathLst>
                <a:path w="1" h="2097" fill="none" extrusionOk="0">
                  <a:moveTo>
                    <a:pt x="0" y="2096"/>
                  </a:moveTo>
                  <a:lnTo>
                    <a:pt x="0" y="1"/>
                  </a:ln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37"/>
            <p:cNvSpPr/>
            <p:nvPr/>
          </p:nvSpPr>
          <p:spPr>
            <a:xfrm flipH="1">
              <a:off x="5172255" y="3557522"/>
              <a:ext cx="479124" cy="103186"/>
            </a:xfrm>
            <a:custGeom>
              <a:avLst/>
              <a:gdLst/>
              <a:ahLst/>
              <a:cxnLst/>
              <a:rect l="l" t="t" r="r" b="b"/>
              <a:pathLst>
                <a:path w="16312" h="3513" fill="none" extrusionOk="0">
                  <a:moveTo>
                    <a:pt x="0" y="3513"/>
                  </a:moveTo>
                  <a:cubicBezTo>
                    <a:pt x="0" y="3513"/>
                    <a:pt x="11716" y="667"/>
                    <a:pt x="16312" y="1"/>
                  </a:cubicBez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37"/>
            <p:cNvSpPr/>
            <p:nvPr/>
          </p:nvSpPr>
          <p:spPr>
            <a:xfrm flipH="1">
              <a:off x="5104757" y="3629925"/>
              <a:ext cx="413036" cy="94785"/>
            </a:xfrm>
            <a:custGeom>
              <a:avLst/>
              <a:gdLst/>
              <a:ahLst/>
              <a:cxnLst/>
              <a:rect l="l" t="t" r="r" b="b"/>
              <a:pathLst>
                <a:path w="14062" h="3227" fill="none" extrusionOk="0">
                  <a:moveTo>
                    <a:pt x="0" y="3227"/>
                  </a:moveTo>
                  <a:cubicBezTo>
                    <a:pt x="0" y="3227"/>
                    <a:pt x="7382" y="1203"/>
                    <a:pt x="14062" y="0"/>
                  </a:cubicBez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37"/>
            <p:cNvSpPr/>
            <p:nvPr/>
          </p:nvSpPr>
          <p:spPr>
            <a:xfrm flipH="1">
              <a:off x="5338356" y="3591095"/>
              <a:ext cx="29" cy="87824"/>
            </a:xfrm>
            <a:custGeom>
              <a:avLst/>
              <a:gdLst/>
              <a:ahLst/>
              <a:cxnLst/>
              <a:rect l="l" t="t" r="r" b="b"/>
              <a:pathLst>
                <a:path w="1" h="2990" fill="none" extrusionOk="0">
                  <a:moveTo>
                    <a:pt x="0" y="1"/>
                  </a:moveTo>
                  <a:lnTo>
                    <a:pt x="0" y="2989"/>
                  </a:ln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37"/>
            <p:cNvSpPr/>
            <p:nvPr/>
          </p:nvSpPr>
          <p:spPr>
            <a:xfrm flipH="1">
              <a:off x="5463571" y="3539340"/>
              <a:ext cx="29" cy="74518"/>
            </a:xfrm>
            <a:custGeom>
              <a:avLst/>
              <a:gdLst/>
              <a:ahLst/>
              <a:cxnLst/>
              <a:rect l="l" t="t" r="r" b="b"/>
              <a:pathLst>
                <a:path w="1" h="2537" fill="none" extrusionOk="0">
                  <a:moveTo>
                    <a:pt x="1" y="2537"/>
                  </a:moveTo>
                  <a:lnTo>
                    <a:pt x="1" y="0"/>
                  </a:ln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37"/>
            <p:cNvSpPr/>
            <p:nvPr/>
          </p:nvSpPr>
          <p:spPr>
            <a:xfrm flipH="1">
              <a:off x="5460076" y="3709290"/>
              <a:ext cx="29" cy="71023"/>
            </a:xfrm>
            <a:custGeom>
              <a:avLst/>
              <a:gdLst/>
              <a:ahLst/>
              <a:cxnLst/>
              <a:rect l="l" t="t" r="r" b="b"/>
              <a:pathLst>
                <a:path w="1" h="2418" fill="none" extrusionOk="0">
                  <a:moveTo>
                    <a:pt x="1" y="1"/>
                  </a:moveTo>
                  <a:lnTo>
                    <a:pt x="1" y="2418"/>
                  </a:ln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37"/>
            <p:cNvSpPr/>
            <p:nvPr/>
          </p:nvSpPr>
          <p:spPr>
            <a:xfrm flipH="1">
              <a:off x="5144968" y="3387220"/>
              <a:ext cx="384369" cy="53194"/>
            </a:xfrm>
            <a:custGeom>
              <a:avLst/>
              <a:gdLst/>
              <a:ahLst/>
              <a:cxnLst/>
              <a:rect l="l" t="t" r="r" b="b"/>
              <a:pathLst>
                <a:path w="13086" h="1811" fill="none" extrusionOk="0">
                  <a:moveTo>
                    <a:pt x="0" y="1810"/>
                  </a:moveTo>
                  <a:cubicBezTo>
                    <a:pt x="0" y="1810"/>
                    <a:pt x="8109" y="381"/>
                    <a:pt x="13085" y="0"/>
                  </a:cubicBez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37"/>
            <p:cNvSpPr/>
            <p:nvPr/>
          </p:nvSpPr>
          <p:spPr>
            <a:xfrm flipH="1">
              <a:off x="5414960" y="3343837"/>
              <a:ext cx="29" cy="77338"/>
            </a:xfrm>
            <a:custGeom>
              <a:avLst/>
              <a:gdLst/>
              <a:ahLst/>
              <a:cxnLst/>
              <a:rect l="l" t="t" r="r" b="b"/>
              <a:pathLst>
                <a:path w="1" h="2633" fill="none" extrusionOk="0">
                  <a:moveTo>
                    <a:pt x="1" y="1"/>
                  </a:moveTo>
                  <a:lnTo>
                    <a:pt x="1" y="2632"/>
                  </a:ln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37"/>
            <p:cNvSpPr/>
            <p:nvPr/>
          </p:nvSpPr>
          <p:spPr>
            <a:xfrm flipH="1">
              <a:off x="5312127" y="3406459"/>
              <a:ext cx="29" cy="91642"/>
            </a:xfrm>
            <a:custGeom>
              <a:avLst/>
              <a:gdLst/>
              <a:ahLst/>
              <a:cxnLst/>
              <a:rect l="l" t="t" r="r" b="b"/>
              <a:pathLst>
                <a:path w="1" h="3120" fill="none" extrusionOk="0">
                  <a:moveTo>
                    <a:pt x="0" y="0"/>
                  </a:moveTo>
                  <a:lnTo>
                    <a:pt x="0" y="3120"/>
                  </a:lnTo>
                </a:path>
              </a:pathLst>
            </a:custGeom>
            <a:noFill/>
            <a:ln w="9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37"/>
            <p:cNvSpPr/>
            <p:nvPr/>
          </p:nvSpPr>
          <p:spPr>
            <a:xfrm flipH="1">
              <a:off x="6862789" y="793452"/>
              <a:ext cx="813119" cy="3972014"/>
            </a:xfrm>
            <a:custGeom>
              <a:avLst/>
              <a:gdLst/>
              <a:ahLst/>
              <a:cxnLst/>
              <a:rect l="l" t="t" r="r" b="b"/>
              <a:pathLst>
                <a:path w="27683" h="135229" extrusionOk="0">
                  <a:moveTo>
                    <a:pt x="655" y="0"/>
                  </a:moveTo>
                  <a:cubicBezTo>
                    <a:pt x="649" y="0"/>
                    <a:pt x="649" y="3"/>
                    <a:pt x="656" y="10"/>
                  </a:cubicBezTo>
                  <a:cubicBezTo>
                    <a:pt x="906" y="260"/>
                    <a:pt x="1" y="135229"/>
                    <a:pt x="1" y="135229"/>
                  </a:cubicBezTo>
                  <a:lnTo>
                    <a:pt x="1" y="135229"/>
                  </a:lnTo>
                  <a:lnTo>
                    <a:pt x="27683" y="121822"/>
                  </a:lnTo>
                  <a:lnTo>
                    <a:pt x="27683" y="13309"/>
                  </a:lnTo>
                  <a:cubicBezTo>
                    <a:pt x="27683" y="13309"/>
                    <a:pt x="1043" y="0"/>
                    <a:pt x="655" y="0"/>
                  </a:cubicBezTo>
                  <a:close/>
                </a:path>
              </a:pathLst>
            </a:custGeom>
            <a:solidFill>
              <a:srgbClr val="D8B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37"/>
            <p:cNvSpPr/>
            <p:nvPr/>
          </p:nvSpPr>
          <p:spPr>
            <a:xfrm flipH="1">
              <a:off x="6862789" y="793452"/>
              <a:ext cx="813119" cy="3972014"/>
            </a:xfrm>
            <a:custGeom>
              <a:avLst/>
              <a:gdLst/>
              <a:ahLst/>
              <a:cxnLst/>
              <a:rect l="l" t="t" r="r" b="b"/>
              <a:pathLst>
                <a:path w="27683" h="135229" extrusionOk="0">
                  <a:moveTo>
                    <a:pt x="655" y="0"/>
                  </a:moveTo>
                  <a:cubicBezTo>
                    <a:pt x="649" y="0"/>
                    <a:pt x="649" y="3"/>
                    <a:pt x="656" y="10"/>
                  </a:cubicBezTo>
                  <a:cubicBezTo>
                    <a:pt x="906" y="260"/>
                    <a:pt x="1" y="135229"/>
                    <a:pt x="1" y="135229"/>
                  </a:cubicBezTo>
                  <a:lnTo>
                    <a:pt x="1" y="135229"/>
                  </a:lnTo>
                  <a:lnTo>
                    <a:pt x="27683" y="121822"/>
                  </a:lnTo>
                  <a:lnTo>
                    <a:pt x="27683" y="13309"/>
                  </a:lnTo>
                  <a:cubicBezTo>
                    <a:pt x="27683" y="13309"/>
                    <a:pt x="1043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37"/>
            <p:cNvSpPr/>
            <p:nvPr/>
          </p:nvSpPr>
          <p:spPr>
            <a:xfrm flipH="1">
              <a:off x="6252869" y="1184341"/>
              <a:ext cx="609949" cy="3188062"/>
            </a:xfrm>
            <a:custGeom>
              <a:avLst/>
              <a:gdLst/>
              <a:ahLst/>
              <a:cxnLst/>
              <a:rect l="l" t="t" r="r" b="b"/>
              <a:pathLst>
                <a:path w="20766" h="108539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2" y="168"/>
                    <a:pt x="346" y="108538"/>
                    <a:pt x="346" y="108538"/>
                  </a:cubicBezTo>
                  <a:lnTo>
                    <a:pt x="20765" y="99656"/>
                  </a:lnTo>
                  <a:lnTo>
                    <a:pt x="20765" y="39732"/>
                  </a:lnTo>
                  <a:lnTo>
                    <a:pt x="20765" y="110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37"/>
            <p:cNvSpPr/>
            <p:nvPr/>
          </p:nvSpPr>
          <p:spPr>
            <a:xfrm flipH="1">
              <a:off x="6252869" y="1206018"/>
              <a:ext cx="612681" cy="431600"/>
            </a:xfrm>
            <a:custGeom>
              <a:avLst/>
              <a:gdLst/>
              <a:ahLst/>
              <a:cxnLst/>
              <a:rect l="l" t="t" r="r" b="b"/>
              <a:pathLst>
                <a:path w="20859" h="14694" extrusionOk="0">
                  <a:moveTo>
                    <a:pt x="92" y="0"/>
                  </a:moveTo>
                  <a:cubicBezTo>
                    <a:pt x="0" y="0"/>
                    <a:pt x="94" y="5014"/>
                    <a:pt x="94" y="5014"/>
                  </a:cubicBezTo>
                  <a:lnTo>
                    <a:pt x="20775" y="14693"/>
                  </a:lnTo>
                  <a:lnTo>
                    <a:pt x="20858" y="10264"/>
                  </a:lnTo>
                  <a:lnTo>
                    <a:pt x="4475" y="1323"/>
                  </a:lnTo>
                  <a:lnTo>
                    <a:pt x="94" y="1"/>
                  </a:lnTo>
                  <a:cubicBezTo>
                    <a:pt x="93" y="0"/>
                    <a:pt x="92" y="0"/>
                    <a:pt x="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37"/>
            <p:cNvSpPr/>
            <p:nvPr/>
          </p:nvSpPr>
          <p:spPr>
            <a:xfrm flipH="1">
              <a:off x="6704354" y="1191714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37"/>
            <p:cNvSpPr/>
            <p:nvPr/>
          </p:nvSpPr>
          <p:spPr>
            <a:xfrm flipH="1">
              <a:off x="6129769" y="1119311"/>
              <a:ext cx="585100" cy="374911"/>
            </a:xfrm>
            <a:custGeom>
              <a:avLst/>
              <a:gdLst/>
              <a:ahLst/>
              <a:cxnLst/>
              <a:rect l="l" t="t" r="r" b="b"/>
              <a:pathLst>
                <a:path w="19920" h="12764" extrusionOk="0">
                  <a:moveTo>
                    <a:pt x="357" y="0"/>
                  </a:moveTo>
                  <a:lnTo>
                    <a:pt x="0" y="2405"/>
                  </a:lnTo>
                  <a:lnTo>
                    <a:pt x="19622" y="12764"/>
                  </a:lnTo>
                  <a:lnTo>
                    <a:pt x="19919" y="11204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9" name="Google Shape;14239;p37"/>
            <p:cNvSpPr/>
            <p:nvPr/>
          </p:nvSpPr>
          <p:spPr>
            <a:xfrm flipH="1">
              <a:off x="6130474" y="1119311"/>
              <a:ext cx="584395" cy="374911"/>
            </a:xfrm>
            <a:custGeom>
              <a:avLst/>
              <a:gdLst/>
              <a:ahLst/>
              <a:cxnLst/>
              <a:rect l="l" t="t" r="r" b="b"/>
              <a:pathLst>
                <a:path w="19896" h="12764" extrusionOk="0">
                  <a:moveTo>
                    <a:pt x="310" y="0"/>
                  </a:moveTo>
                  <a:lnTo>
                    <a:pt x="0" y="2322"/>
                  </a:lnTo>
                  <a:lnTo>
                    <a:pt x="19610" y="12764"/>
                  </a:lnTo>
                  <a:lnTo>
                    <a:pt x="19896" y="11121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0" name="Google Shape;14240;p37"/>
            <p:cNvSpPr/>
            <p:nvPr/>
          </p:nvSpPr>
          <p:spPr>
            <a:xfrm flipH="1">
              <a:off x="6136084" y="1124216"/>
              <a:ext cx="719391" cy="383311"/>
            </a:xfrm>
            <a:custGeom>
              <a:avLst/>
              <a:gdLst/>
              <a:ahLst/>
              <a:cxnLst/>
              <a:rect l="l" t="t" r="r" b="b"/>
              <a:pathLst>
                <a:path w="24492" h="13050" extrusionOk="0">
                  <a:moveTo>
                    <a:pt x="1" y="0"/>
                  </a:moveTo>
                  <a:lnTo>
                    <a:pt x="1" y="2215"/>
                  </a:lnTo>
                  <a:lnTo>
                    <a:pt x="20515" y="13049"/>
                  </a:lnTo>
                  <a:lnTo>
                    <a:pt x="24492" y="12561"/>
                  </a:lnTo>
                  <a:lnTo>
                    <a:pt x="23373" y="11954"/>
                  </a:lnTo>
                  <a:lnTo>
                    <a:pt x="5144" y="22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37"/>
            <p:cNvSpPr/>
            <p:nvPr/>
          </p:nvSpPr>
          <p:spPr>
            <a:xfrm flipH="1">
              <a:off x="6770442" y="760144"/>
              <a:ext cx="906171" cy="478449"/>
            </a:xfrm>
            <a:custGeom>
              <a:avLst/>
              <a:gdLst/>
              <a:ahLst/>
              <a:cxnLst/>
              <a:rect l="l" t="t" r="r" b="b"/>
              <a:pathLst>
                <a:path w="30851" h="16289" extrusionOk="0">
                  <a:moveTo>
                    <a:pt x="1" y="1"/>
                  </a:moveTo>
                  <a:lnTo>
                    <a:pt x="334" y="2787"/>
                  </a:lnTo>
                  <a:lnTo>
                    <a:pt x="30743" y="16288"/>
                  </a:lnTo>
                  <a:lnTo>
                    <a:pt x="30850" y="1368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37"/>
            <p:cNvSpPr/>
            <p:nvPr/>
          </p:nvSpPr>
          <p:spPr>
            <a:xfrm flipH="1">
              <a:off x="6704354" y="692646"/>
              <a:ext cx="972259" cy="495925"/>
            </a:xfrm>
            <a:custGeom>
              <a:avLst/>
              <a:gdLst/>
              <a:ahLst/>
              <a:cxnLst/>
              <a:rect l="l" t="t" r="r" b="b"/>
              <a:pathLst>
                <a:path w="33101" h="16884" extrusionOk="0">
                  <a:moveTo>
                    <a:pt x="168" y="1"/>
                  </a:moveTo>
                  <a:lnTo>
                    <a:pt x="1" y="2299"/>
                  </a:lnTo>
                  <a:lnTo>
                    <a:pt x="32827" y="16884"/>
                  </a:lnTo>
                  <a:lnTo>
                    <a:pt x="33100" y="14526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37"/>
            <p:cNvSpPr/>
            <p:nvPr/>
          </p:nvSpPr>
          <p:spPr>
            <a:xfrm flipH="1">
              <a:off x="6736869" y="1161960"/>
              <a:ext cx="36774" cy="89557"/>
            </a:xfrm>
            <a:custGeom>
              <a:avLst/>
              <a:gdLst/>
              <a:ahLst/>
              <a:cxnLst/>
              <a:rect l="l" t="t" r="r" b="b"/>
              <a:pathLst>
                <a:path w="1252" h="3049" extrusionOk="0">
                  <a:moveTo>
                    <a:pt x="108" y="1"/>
                  </a:moveTo>
                  <a:lnTo>
                    <a:pt x="1" y="2608"/>
                  </a:lnTo>
                  <a:lnTo>
                    <a:pt x="1037" y="3049"/>
                  </a:lnTo>
                  <a:lnTo>
                    <a:pt x="1251" y="525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37"/>
            <p:cNvSpPr/>
            <p:nvPr/>
          </p:nvSpPr>
          <p:spPr>
            <a:xfrm flipH="1">
              <a:off x="6736869" y="1161960"/>
              <a:ext cx="36774" cy="89557"/>
            </a:xfrm>
            <a:custGeom>
              <a:avLst/>
              <a:gdLst/>
              <a:ahLst/>
              <a:cxnLst/>
              <a:rect l="l" t="t" r="r" b="b"/>
              <a:pathLst>
                <a:path w="1252" h="3049" extrusionOk="0">
                  <a:moveTo>
                    <a:pt x="108" y="1"/>
                  </a:moveTo>
                  <a:lnTo>
                    <a:pt x="1" y="2608"/>
                  </a:lnTo>
                  <a:lnTo>
                    <a:pt x="1037" y="3049"/>
                  </a:lnTo>
                  <a:lnTo>
                    <a:pt x="1251" y="525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37"/>
            <p:cNvSpPr/>
            <p:nvPr/>
          </p:nvSpPr>
          <p:spPr>
            <a:xfrm flipH="1">
              <a:off x="6253926" y="3376029"/>
              <a:ext cx="600491" cy="996374"/>
            </a:xfrm>
            <a:custGeom>
              <a:avLst/>
              <a:gdLst/>
              <a:ahLst/>
              <a:cxnLst/>
              <a:rect l="l" t="t" r="r" b="b"/>
              <a:pathLst>
                <a:path w="20444" h="33922" extrusionOk="0">
                  <a:moveTo>
                    <a:pt x="20444" y="0"/>
                  </a:moveTo>
                  <a:lnTo>
                    <a:pt x="191" y="1703"/>
                  </a:lnTo>
                  <a:cubicBezTo>
                    <a:pt x="84" y="1703"/>
                    <a:pt x="1" y="33921"/>
                    <a:pt x="1" y="33921"/>
                  </a:cubicBezTo>
                  <a:lnTo>
                    <a:pt x="20444" y="25039"/>
                  </a:lnTo>
                  <a:lnTo>
                    <a:pt x="204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37"/>
            <p:cNvSpPr/>
            <p:nvPr/>
          </p:nvSpPr>
          <p:spPr>
            <a:xfrm flipH="1">
              <a:off x="6256364" y="3405049"/>
              <a:ext cx="596291" cy="50374"/>
            </a:xfrm>
            <a:custGeom>
              <a:avLst/>
              <a:gdLst/>
              <a:ahLst/>
              <a:cxnLst/>
              <a:rect l="l" t="t" r="r" b="b"/>
              <a:pathLst>
                <a:path w="20301" h="1715" fill="none" extrusionOk="0">
                  <a:moveTo>
                    <a:pt x="0" y="1715"/>
                  </a:moveTo>
                  <a:lnTo>
                    <a:pt x="20300" y="1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37"/>
            <p:cNvSpPr/>
            <p:nvPr/>
          </p:nvSpPr>
          <p:spPr>
            <a:xfrm flipH="1">
              <a:off x="6827806" y="3457861"/>
              <a:ext cx="29" cy="897036"/>
            </a:xfrm>
            <a:custGeom>
              <a:avLst/>
              <a:gdLst/>
              <a:ahLst/>
              <a:cxnLst/>
              <a:rect l="l" t="t" r="r" b="b"/>
              <a:pathLst>
                <a:path w="1" h="30540" fill="none" extrusionOk="0">
                  <a:moveTo>
                    <a:pt x="0" y="0"/>
                  </a:moveTo>
                  <a:lnTo>
                    <a:pt x="0" y="30540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37"/>
            <p:cNvSpPr/>
            <p:nvPr/>
          </p:nvSpPr>
          <p:spPr>
            <a:xfrm flipH="1">
              <a:off x="6791091" y="3454718"/>
              <a:ext cx="29" cy="884112"/>
            </a:xfrm>
            <a:custGeom>
              <a:avLst/>
              <a:gdLst/>
              <a:ahLst/>
              <a:cxnLst/>
              <a:rect l="l" t="t" r="r" b="b"/>
              <a:pathLst>
                <a:path w="1" h="30100" fill="none" extrusionOk="0">
                  <a:moveTo>
                    <a:pt x="1" y="0"/>
                  </a:moveTo>
                  <a:lnTo>
                    <a:pt x="1" y="30099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37"/>
            <p:cNvSpPr/>
            <p:nvPr/>
          </p:nvSpPr>
          <p:spPr>
            <a:xfrm flipH="1">
              <a:off x="6754023" y="3451223"/>
              <a:ext cx="29" cy="871511"/>
            </a:xfrm>
            <a:custGeom>
              <a:avLst/>
              <a:gdLst/>
              <a:ahLst/>
              <a:cxnLst/>
              <a:rect l="l" t="t" r="r" b="b"/>
              <a:pathLst>
                <a:path w="1" h="29671" fill="none" extrusionOk="0">
                  <a:moveTo>
                    <a:pt x="1" y="0"/>
                  </a:moveTo>
                  <a:lnTo>
                    <a:pt x="1" y="29670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37"/>
            <p:cNvSpPr/>
            <p:nvPr/>
          </p:nvSpPr>
          <p:spPr>
            <a:xfrm flipH="1">
              <a:off x="6717307" y="3447728"/>
              <a:ext cx="29" cy="858911"/>
            </a:xfrm>
            <a:custGeom>
              <a:avLst/>
              <a:gdLst/>
              <a:ahLst/>
              <a:cxnLst/>
              <a:rect l="l" t="t" r="r" b="b"/>
              <a:pathLst>
                <a:path w="1" h="29242" fill="none" extrusionOk="0">
                  <a:moveTo>
                    <a:pt x="1" y="0"/>
                  </a:moveTo>
                  <a:lnTo>
                    <a:pt x="1" y="29242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37"/>
            <p:cNvSpPr/>
            <p:nvPr/>
          </p:nvSpPr>
          <p:spPr>
            <a:xfrm flipH="1">
              <a:off x="6680591" y="3444232"/>
              <a:ext cx="29" cy="846339"/>
            </a:xfrm>
            <a:custGeom>
              <a:avLst/>
              <a:gdLst/>
              <a:ahLst/>
              <a:cxnLst/>
              <a:rect l="l" t="t" r="r" b="b"/>
              <a:pathLst>
                <a:path w="1" h="28814" fill="none" extrusionOk="0">
                  <a:moveTo>
                    <a:pt x="1" y="0"/>
                  </a:moveTo>
                  <a:lnTo>
                    <a:pt x="1" y="28813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37"/>
            <p:cNvSpPr/>
            <p:nvPr/>
          </p:nvSpPr>
          <p:spPr>
            <a:xfrm flipH="1">
              <a:off x="6643494" y="3440708"/>
              <a:ext cx="29" cy="833768"/>
            </a:xfrm>
            <a:custGeom>
              <a:avLst/>
              <a:gdLst/>
              <a:ahLst/>
              <a:cxnLst/>
              <a:rect l="l" t="t" r="r" b="b"/>
              <a:pathLst>
                <a:path w="1" h="28386" fill="none" extrusionOk="0">
                  <a:moveTo>
                    <a:pt x="0" y="1"/>
                  </a:moveTo>
                  <a:lnTo>
                    <a:pt x="0" y="28385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37"/>
            <p:cNvSpPr/>
            <p:nvPr/>
          </p:nvSpPr>
          <p:spPr>
            <a:xfrm flipH="1">
              <a:off x="6606778" y="3437565"/>
              <a:ext cx="29" cy="820815"/>
            </a:xfrm>
            <a:custGeom>
              <a:avLst/>
              <a:gdLst/>
              <a:ahLst/>
              <a:cxnLst/>
              <a:rect l="l" t="t" r="r" b="b"/>
              <a:pathLst>
                <a:path w="1" h="27945" fill="none" extrusionOk="0">
                  <a:moveTo>
                    <a:pt x="0" y="1"/>
                  </a:moveTo>
                  <a:lnTo>
                    <a:pt x="0" y="27945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37"/>
            <p:cNvSpPr/>
            <p:nvPr/>
          </p:nvSpPr>
          <p:spPr>
            <a:xfrm flipH="1">
              <a:off x="6569710" y="3434069"/>
              <a:ext cx="29" cy="808214"/>
            </a:xfrm>
            <a:custGeom>
              <a:avLst/>
              <a:gdLst/>
              <a:ahLst/>
              <a:cxnLst/>
              <a:rect l="l" t="t" r="r" b="b"/>
              <a:pathLst>
                <a:path w="1" h="27516" fill="none" extrusionOk="0">
                  <a:moveTo>
                    <a:pt x="0" y="1"/>
                  </a:moveTo>
                  <a:lnTo>
                    <a:pt x="0" y="27516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5" name="Google Shape;14255;p37"/>
            <p:cNvSpPr/>
            <p:nvPr/>
          </p:nvSpPr>
          <p:spPr>
            <a:xfrm flipH="1">
              <a:off x="6532995" y="3430574"/>
              <a:ext cx="29" cy="795642"/>
            </a:xfrm>
            <a:custGeom>
              <a:avLst/>
              <a:gdLst/>
              <a:ahLst/>
              <a:cxnLst/>
              <a:rect l="l" t="t" r="r" b="b"/>
              <a:pathLst>
                <a:path w="1" h="27088" fill="none" extrusionOk="0">
                  <a:moveTo>
                    <a:pt x="0" y="1"/>
                  </a:moveTo>
                  <a:lnTo>
                    <a:pt x="0" y="27087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6" name="Google Shape;14256;p37"/>
            <p:cNvSpPr/>
            <p:nvPr/>
          </p:nvSpPr>
          <p:spPr>
            <a:xfrm flipH="1">
              <a:off x="6496279" y="3427079"/>
              <a:ext cx="29" cy="783041"/>
            </a:xfrm>
            <a:custGeom>
              <a:avLst/>
              <a:gdLst/>
              <a:ahLst/>
              <a:cxnLst/>
              <a:rect l="l" t="t" r="r" b="b"/>
              <a:pathLst>
                <a:path w="1" h="26659" fill="none" extrusionOk="0">
                  <a:moveTo>
                    <a:pt x="1" y="1"/>
                  </a:moveTo>
                  <a:lnTo>
                    <a:pt x="1" y="26659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37"/>
            <p:cNvSpPr/>
            <p:nvPr/>
          </p:nvSpPr>
          <p:spPr>
            <a:xfrm flipH="1">
              <a:off x="6459211" y="3423583"/>
              <a:ext cx="29" cy="770441"/>
            </a:xfrm>
            <a:custGeom>
              <a:avLst/>
              <a:gdLst/>
              <a:ahLst/>
              <a:cxnLst/>
              <a:rect l="l" t="t" r="r" b="b"/>
              <a:pathLst>
                <a:path w="1" h="26230" fill="none" extrusionOk="0">
                  <a:moveTo>
                    <a:pt x="1" y="1"/>
                  </a:moveTo>
                  <a:lnTo>
                    <a:pt x="1" y="26230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37"/>
            <p:cNvSpPr/>
            <p:nvPr/>
          </p:nvSpPr>
          <p:spPr>
            <a:xfrm flipH="1">
              <a:off x="6422495" y="3420440"/>
              <a:ext cx="29" cy="757517"/>
            </a:xfrm>
            <a:custGeom>
              <a:avLst/>
              <a:gdLst/>
              <a:ahLst/>
              <a:cxnLst/>
              <a:rect l="l" t="t" r="r" b="b"/>
              <a:pathLst>
                <a:path w="1" h="25790" fill="none" extrusionOk="0">
                  <a:moveTo>
                    <a:pt x="1" y="0"/>
                  </a:moveTo>
                  <a:lnTo>
                    <a:pt x="1" y="25789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37"/>
            <p:cNvSpPr/>
            <p:nvPr/>
          </p:nvSpPr>
          <p:spPr>
            <a:xfrm flipH="1">
              <a:off x="6385427" y="3416945"/>
              <a:ext cx="29" cy="745268"/>
            </a:xfrm>
            <a:custGeom>
              <a:avLst/>
              <a:gdLst/>
              <a:ahLst/>
              <a:cxnLst/>
              <a:rect l="l" t="t" r="r" b="b"/>
              <a:pathLst>
                <a:path w="1" h="25373" fill="none" extrusionOk="0">
                  <a:moveTo>
                    <a:pt x="1" y="0"/>
                  </a:moveTo>
                  <a:lnTo>
                    <a:pt x="1" y="25372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37"/>
            <p:cNvSpPr/>
            <p:nvPr/>
          </p:nvSpPr>
          <p:spPr>
            <a:xfrm rot="10800000" flipH="1">
              <a:off x="6348711" y="3413450"/>
              <a:ext cx="0" cy="732668"/>
            </a:xfrm>
            <a:custGeom>
              <a:avLst/>
              <a:gdLst/>
              <a:ahLst/>
              <a:cxnLst/>
              <a:rect l="l" t="t" r="r" b="b"/>
              <a:pathLst>
                <a:path h="24944" fill="none" extrusionOk="0">
                  <a:moveTo>
                    <a:pt x="0" y="0"/>
                  </a:moveTo>
                  <a:lnTo>
                    <a:pt x="0" y="24944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37"/>
            <p:cNvSpPr/>
            <p:nvPr/>
          </p:nvSpPr>
          <p:spPr>
            <a:xfrm flipH="1">
              <a:off x="6311966" y="3409955"/>
              <a:ext cx="29" cy="720096"/>
            </a:xfrm>
            <a:custGeom>
              <a:avLst/>
              <a:gdLst/>
              <a:ahLst/>
              <a:cxnLst/>
              <a:rect l="l" t="t" r="r" b="b"/>
              <a:pathLst>
                <a:path w="1" h="24516" fill="none" extrusionOk="0">
                  <a:moveTo>
                    <a:pt x="0" y="0"/>
                  </a:moveTo>
                  <a:lnTo>
                    <a:pt x="0" y="24515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37"/>
            <p:cNvSpPr/>
            <p:nvPr/>
          </p:nvSpPr>
          <p:spPr>
            <a:xfrm flipH="1">
              <a:off x="6274898" y="3406459"/>
              <a:ext cx="29" cy="707495"/>
            </a:xfrm>
            <a:custGeom>
              <a:avLst/>
              <a:gdLst/>
              <a:ahLst/>
              <a:cxnLst/>
              <a:rect l="l" t="t" r="r" b="b"/>
              <a:pathLst>
                <a:path w="1" h="24087" fill="none" extrusionOk="0">
                  <a:moveTo>
                    <a:pt x="0" y="0"/>
                  </a:moveTo>
                  <a:lnTo>
                    <a:pt x="0" y="24086"/>
                  </a:lnTo>
                </a:path>
              </a:pathLst>
            </a:custGeom>
            <a:noFill/>
            <a:ln w="1775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37"/>
            <p:cNvSpPr/>
            <p:nvPr/>
          </p:nvSpPr>
          <p:spPr>
            <a:xfrm flipH="1">
              <a:off x="6329825" y="1454333"/>
              <a:ext cx="416179" cy="311290"/>
            </a:xfrm>
            <a:custGeom>
              <a:avLst/>
              <a:gdLst/>
              <a:ahLst/>
              <a:cxnLst/>
              <a:rect l="l" t="t" r="r" b="b"/>
              <a:pathLst>
                <a:path w="14169" h="10598" extrusionOk="0">
                  <a:moveTo>
                    <a:pt x="1" y="1"/>
                  </a:moveTo>
                  <a:lnTo>
                    <a:pt x="1" y="4156"/>
                  </a:lnTo>
                  <a:lnTo>
                    <a:pt x="14169" y="10597"/>
                  </a:lnTo>
                  <a:lnTo>
                    <a:pt x="14169" y="6763"/>
                  </a:lnTo>
                  <a:cubicBezTo>
                    <a:pt x="14169" y="6763"/>
                    <a:pt x="1" y="60"/>
                    <a:pt x="1" y="1"/>
                  </a:cubicBez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14264;p37"/>
            <p:cNvSpPr/>
            <p:nvPr/>
          </p:nvSpPr>
          <p:spPr>
            <a:xfrm flipH="1">
              <a:off x="6339606" y="1477420"/>
              <a:ext cx="393122" cy="270697"/>
            </a:xfrm>
            <a:custGeom>
              <a:avLst/>
              <a:gdLst/>
              <a:ahLst/>
              <a:cxnLst/>
              <a:rect l="l" t="t" r="r" b="b"/>
              <a:pathLst>
                <a:path w="13384" h="9216" extrusionOk="0">
                  <a:moveTo>
                    <a:pt x="1" y="0"/>
                  </a:moveTo>
                  <a:lnTo>
                    <a:pt x="1" y="3096"/>
                  </a:lnTo>
                  <a:lnTo>
                    <a:pt x="13336" y="9216"/>
                  </a:lnTo>
                  <a:lnTo>
                    <a:pt x="13384" y="6215"/>
                  </a:lnTo>
                  <a:cubicBezTo>
                    <a:pt x="13384" y="6215"/>
                    <a:pt x="334" y="119"/>
                    <a:pt x="1" y="0"/>
                  </a:cubicBez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5" name="Google Shape;14265;p37"/>
            <p:cNvSpPr/>
            <p:nvPr/>
          </p:nvSpPr>
          <p:spPr>
            <a:xfrm flipH="1">
              <a:off x="6339606" y="1477420"/>
              <a:ext cx="393122" cy="270697"/>
            </a:xfrm>
            <a:custGeom>
              <a:avLst/>
              <a:gdLst/>
              <a:ahLst/>
              <a:cxnLst/>
              <a:rect l="l" t="t" r="r" b="b"/>
              <a:pathLst>
                <a:path w="13384" h="9216" extrusionOk="0">
                  <a:moveTo>
                    <a:pt x="1" y="0"/>
                  </a:moveTo>
                  <a:lnTo>
                    <a:pt x="1" y="3096"/>
                  </a:lnTo>
                  <a:lnTo>
                    <a:pt x="13336" y="9216"/>
                  </a:lnTo>
                  <a:lnTo>
                    <a:pt x="13384" y="6215"/>
                  </a:lnTo>
                  <a:cubicBezTo>
                    <a:pt x="13384" y="6215"/>
                    <a:pt x="334" y="11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6" name="Google Shape;14266;p37"/>
            <p:cNvSpPr/>
            <p:nvPr/>
          </p:nvSpPr>
          <p:spPr>
            <a:xfrm flipH="1">
              <a:off x="6339606" y="1476363"/>
              <a:ext cx="393445" cy="271754"/>
            </a:xfrm>
            <a:custGeom>
              <a:avLst/>
              <a:gdLst/>
              <a:ahLst/>
              <a:cxnLst/>
              <a:rect l="l" t="t" r="r" b="b"/>
              <a:pathLst>
                <a:path w="13395" h="9252" extrusionOk="0">
                  <a:moveTo>
                    <a:pt x="0" y="1"/>
                  </a:moveTo>
                  <a:lnTo>
                    <a:pt x="0" y="358"/>
                  </a:lnTo>
                  <a:lnTo>
                    <a:pt x="13121" y="6371"/>
                  </a:lnTo>
                  <a:lnTo>
                    <a:pt x="13061" y="9121"/>
                  </a:lnTo>
                  <a:lnTo>
                    <a:pt x="13347" y="9252"/>
                  </a:lnTo>
                  <a:lnTo>
                    <a:pt x="13395" y="62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37"/>
            <p:cNvSpPr/>
            <p:nvPr/>
          </p:nvSpPr>
          <p:spPr>
            <a:xfrm flipH="1">
              <a:off x="6647019" y="1510993"/>
              <a:ext cx="29" cy="98985"/>
            </a:xfrm>
            <a:custGeom>
              <a:avLst/>
              <a:gdLst/>
              <a:ahLst/>
              <a:cxnLst/>
              <a:rect l="l" t="t" r="r" b="b"/>
              <a:pathLst>
                <a:path w="1" h="3370" fill="none" extrusionOk="0">
                  <a:moveTo>
                    <a:pt x="1" y="0"/>
                  </a:moveTo>
                  <a:lnTo>
                    <a:pt x="1" y="3370"/>
                  </a:lnTo>
                </a:path>
              </a:pathLst>
            </a:custGeom>
            <a:solidFill>
              <a:schemeClr val="accent5"/>
            </a:solidFill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37"/>
            <p:cNvSpPr/>
            <p:nvPr/>
          </p:nvSpPr>
          <p:spPr>
            <a:xfrm flipH="1">
              <a:off x="6543481" y="1559252"/>
              <a:ext cx="29" cy="98985"/>
            </a:xfrm>
            <a:custGeom>
              <a:avLst/>
              <a:gdLst/>
              <a:ahLst/>
              <a:cxnLst/>
              <a:rect l="l" t="t" r="r" b="b"/>
              <a:pathLst>
                <a:path w="1" h="3370" fill="none" extrusionOk="0">
                  <a:moveTo>
                    <a:pt x="0" y="0"/>
                  </a:moveTo>
                  <a:lnTo>
                    <a:pt x="0" y="3370"/>
                  </a:lnTo>
                </a:path>
              </a:pathLst>
            </a:custGeom>
            <a:solidFill>
              <a:schemeClr val="accent5"/>
            </a:solidFill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37"/>
            <p:cNvSpPr/>
            <p:nvPr/>
          </p:nvSpPr>
          <p:spPr>
            <a:xfrm flipH="1">
              <a:off x="6439619" y="1608921"/>
              <a:ext cx="29" cy="100043"/>
            </a:xfrm>
            <a:custGeom>
              <a:avLst/>
              <a:gdLst/>
              <a:ahLst/>
              <a:cxnLst/>
              <a:rect l="l" t="t" r="r" b="b"/>
              <a:pathLst>
                <a:path w="1" h="3406" fill="none" extrusionOk="0">
                  <a:moveTo>
                    <a:pt x="0" y="0"/>
                  </a:moveTo>
                  <a:lnTo>
                    <a:pt x="0" y="3405"/>
                  </a:lnTo>
                </a:path>
              </a:pathLst>
            </a:custGeom>
            <a:solidFill>
              <a:schemeClr val="accent5"/>
            </a:solidFill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37"/>
            <p:cNvSpPr/>
            <p:nvPr/>
          </p:nvSpPr>
          <p:spPr>
            <a:xfrm flipH="1">
              <a:off x="6341691" y="2271976"/>
              <a:ext cx="396264" cy="691752"/>
            </a:xfrm>
            <a:custGeom>
              <a:avLst/>
              <a:gdLst/>
              <a:ahLst/>
              <a:cxnLst/>
              <a:rect l="l" t="t" r="r" b="b"/>
              <a:pathLst>
                <a:path w="13491" h="23551" extrusionOk="0">
                  <a:moveTo>
                    <a:pt x="0" y="0"/>
                  </a:moveTo>
                  <a:lnTo>
                    <a:pt x="0" y="22598"/>
                  </a:lnTo>
                  <a:lnTo>
                    <a:pt x="13490" y="23551"/>
                  </a:lnTo>
                  <a:lnTo>
                    <a:pt x="13347" y="38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37"/>
            <p:cNvSpPr/>
            <p:nvPr/>
          </p:nvSpPr>
          <p:spPr>
            <a:xfrm flipH="1">
              <a:off x="6349035" y="2292948"/>
              <a:ext cx="380873" cy="578462"/>
            </a:xfrm>
            <a:custGeom>
              <a:avLst/>
              <a:gdLst/>
              <a:ahLst/>
              <a:cxnLst/>
              <a:rect l="l" t="t" r="r" b="b"/>
              <a:pathLst>
                <a:path w="12967" h="19694" extrusionOk="0">
                  <a:moveTo>
                    <a:pt x="107" y="1"/>
                  </a:moveTo>
                  <a:lnTo>
                    <a:pt x="0" y="18574"/>
                  </a:lnTo>
                  <a:lnTo>
                    <a:pt x="12966" y="19694"/>
                  </a:lnTo>
                  <a:lnTo>
                    <a:pt x="12966" y="19694"/>
                  </a:lnTo>
                  <a:lnTo>
                    <a:pt x="12764" y="3489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37"/>
            <p:cNvSpPr/>
            <p:nvPr/>
          </p:nvSpPr>
          <p:spPr>
            <a:xfrm flipH="1">
              <a:off x="6348711" y="2292948"/>
              <a:ext cx="380491" cy="578462"/>
            </a:xfrm>
            <a:custGeom>
              <a:avLst/>
              <a:gdLst/>
              <a:ahLst/>
              <a:cxnLst/>
              <a:rect l="l" t="t" r="r" b="b"/>
              <a:pathLst>
                <a:path w="12954" h="19694" extrusionOk="0">
                  <a:moveTo>
                    <a:pt x="83" y="1"/>
                  </a:moveTo>
                  <a:lnTo>
                    <a:pt x="0" y="18574"/>
                  </a:lnTo>
                  <a:lnTo>
                    <a:pt x="12954" y="19694"/>
                  </a:lnTo>
                  <a:lnTo>
                    <a:pt x="1275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37"/>
            <p:cNvSpPr/>
            <p:nvPr/>
          </p:nvSpPr>
          <p:spPr>
            <a:xfrm flipH="1">
              <a:off x="6354645" y="2292948"/>
              <a:ext cx="372473" cy="116491"/>
            </a:xfrm>
            <a:custGeom>
              <a:avLst/>
              <a:gdLst/>
              <a:ahLst/>
              <a:cxnLst/>
              <a:rect l="l" t="t" r="r" b="b"/>
              <a:pathLst>
                <a:path w="12681" h="3966" extrusionOk="0">
                  <a:moveTo>
                    <a:pt x="12" y="1"/>
                  </a:moveTo>
                  <a:lnTo>
                    <a:pt x="0" y="679"/>
                  </a:lnTo>
                  <a:lnTo>
                    <a:pt x="12681" y="3965"/>
                  </a:lnTo>
                  <a:lnTo>
                    <a:pt x="12681" y="348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37"/>
            <p:cNvSpPr/>
            <p:nvPr/>
          </p:nvSpPr>
          <p:spPr>
            <a:xfrm flipH="1">
              <a:off x="6349035" y="2394371"/>
              <a:ext cx="17212" cy="477039"/>
            </a:xfrm>
            <a:custGeom>
              <a:avLst/>
              <a:gdLst/>
              <a:ahLst/>
              <a:cxnLst/>
              <a:rect l="l" t="t" r="r" b="b"/>
              <a:pathLst>
                <a:path w="586" h="16241" extrusionOk="0">
                  <a:moveTo>
                    <a:pt x="2" y="1"/>
                  </a:moveTo>
                  <a:cubicBezTo>
                    <a:pt x="0" y="1"/>
                    <a:pt x="0" y="1"/>
                    <a:pt x="2" y="1"/>
                  </a:cubicBezTo>
                  <a:lnTo>
                    <a:pt x="2" y="1"/>
                  </a:lnTo>
                  <a:lnTo>
                    <a:pt x="2" y="1"/>
                  </a:lnTo>
                  <a:close/>
                  <a:moveTo>
                    <a:pt x="2" y="1"/>
                  </a:moveTo>
                  <a:lnTo>
                    <a:pt x="156" y="16193"/>
                  </a:lnTo>
                  <a:lnTo>
                    <a:pt x="585" y="16241"/>
                  </a:lnTo>
                  <a:lnTo>
                    <a:pt x="383" y="36"/>
                  </a:lnTo>
                  <a:cubicBezTo>
                    <a:pt x="383" y="36"/>
                    <a:pt x="23" y="5"/>
                    <a:pt x="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37"/>
            <p:cNvSpPr/>
            <p:nvPr/>
          </p:nvSpPr>
          <p:spPr>
            <a:xfrm flipH="1">
              <a:off x="6514460" y="2350665"/>
              <a:ext cx="29" cy="510259"/>
            </a:xfrm>
            <a:custGeom>
              <a:avLst/>
              <a:gdLst/>
              <a:ahLst/>
              <a:cxnLst/>
              <a:rect l="l" t="t" r="r" b="b"/>
              <a:pathLst>
                <a:path w="1" h="17372" fill="none" extrusionOk="0">
                  <a:moveTo>
                    <a:pt x="0" y="0"/>
                  </a:moveTo>
                  <a:lnTo>
                    <a:pt x="0" y="17371"/>
                  </a:lnTo>
                </a:path>
              </a:pathLst>
            </a:custGeom>
            <a:solidFill>
              <a:schemeClr val="accent5"/>
            </a:solidFill>
            <a:ln w="4175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37"/>
            <p:cNvSpPr/>
            <p:nvPr/>
          </p:nvSpPr>
          <p:spPr>
            <a:xfrm flipH="1">
              <a:off x="6330148" y="1616264"/>
              <a:ext cx="420761" cy="686847"/>
            </a:xfrm>
            <a:custGeom>
              <a:avLst/>
              <a:gdLst/>
              <a:ahLst/>
              <a:cxnLst/>
              <a:rect l="l" t="t" r="r" b="b"/>
              <a:pathLst>
                <a:path w="14325" h="23384" extrusionOk="0">
                  <a:moveTo>
                    <a:pt x="1" y="0"/>
                  </a:moveTo>
                  <a:lnTo>
                    <a:pt x="1" y="18538"/>
                  </a:lnTo>
                  <a:lnTo>
                    <a:pt x="14288" y="23384"/>
                  </a:lnTo>
                  <a:lnTo>
                    <a:pt x="14324" y="64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37"/>
            <p:cNvSpPr/>
            <p:nvPr/>
          </p:nvSpPr>
          <p:spPr>
            <a:xfrm flipH="1">
              <a:off x="6338549" y="1633036"/>
              <a:ext cx="401522" cy="655741"/>
            </a:xfrm>
            <a:custGeom>
              <a:avLst/>
              <a:gdLst/>
              <a:ahLst/>
              <a:cxnLst/>
              <a:rect l="l" t="t" r="r" b="b"/>
              <a:pathLst>
                <a:path w="13670" h="22325" extrusionOk="0">
                  <a:moveTo>
                    <a:pt x="1" y="1"/>
                  </a:moveTo>
                  <a:lnTo>
                    <a:pt x="1" y="17693"/>
                  </a:lnTo>
                  <a:lnTo>
                    <a:pt x="13634" y="22325"/>
                  </a:lnTo>
                  <a:lnTo>
                    <a:pt x="13669" y="610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37"/>
            <p:cNvSpPr/>
            <p:nvPr/>
          </p:nvSpPr>
          <p:spPr>
            <a:xfrm flipH="1">
              <a:off x="6339254" y="1633036"/>
              <a:ext cx="400817" cy="655741"/>
            </a:xfrm>
            <a:custGeom>
              <a:avLst/>
              <a:gdLst/>
              <a:ahLst/>
              <a:cxnLst/>
              <a:rect l="l" t="t" r="r" b="b"/>
              <a:pathLst>
                <a:path w="13646" h="22325" extrusionOk="0">
                  <a:moveTo>
                    <a:pt x="1" y="1"/>
                  </a:moveTo>
                  <a:lnTo>
                    <a:pt x="1" y="17693"/>
                  </a:lnTo>
                  <a:lnTo>
                    <a:pt x="13634" y="22325"/>
                  </a:lnTo>
                  <a:lnTo>
                    <a:pt x="13645" y="61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37"/>
            <p:cNvSpPr/>
            <p:nvPr/>
          </p:nvSpPr>
          <p:spPr>
            <a:xfrm flipH="1">
              <a:off x="6338549" y="1633036"/>
              <a:ext cx="401845" cy="192713"/>
            </a:xfrm>
            <a:custGeom>
              <a:avLst/>
              <a:gdLst/>
              <a:ahLst/>
              <a:cxnLst/>
              <a:rect l="l" t="t" r="r" b="b"/>
              <a:pathLst>
                <a:path w="13681" h="6561" extrusionOk="0">
                  <a:moveTo>
                    <a:pt x="12" y="1"/>
                  </a:moveTo>
                  <a:lnTo>
                    <a:pt x="0" y="405"/>
                  </a:lnTo>
                  <a:lnTo>
                    <a:pt x="13680" y="6561"/>
                  </a:lnTo>
                  <a:lnTo>
                    <a:pt x="13680" y="610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37"/>
            <p:cNvSpPr/>
            <p:nvPr/>
          </p:nvSpPr>
          <p:spPr>
            <a:xfrm flipH="1">
              <a:off x="6338549" y="1808595"/>
              <a:ext cx="8782" cy="480182"/>
            </a:xfrm>
            <a:custGeom>
              <a:avLst/>
              <a:gdLst/>
              <a:ahLst/>
              <a:cxnLst/>
              <a:rect l="l" t="t" r="r" b="b"/>
              <a:pathLst>
                <a:path w="299" h="16348" extrusionOk="0">
                  <a:moveTo>
                    <a:pt x="24" y="1"/>
                  </a:moveTo>
                  <a:cubicBezTo>
                    <a:pt x="20" y="1"/>
                    <a:pt x="21" y="2"/>
                    <a:pt x="24" y="5"/>
                  </a:cubicBezTo>
                  <a:lnTo>
                    <a:pt x="24" y="5"/>
                  </a:lnTo>
                  <a:lnTo>
                    <a:pt x="24" y="1"/>
                  </a:lnTo>
                  <a:close/>
                  <a:moveTo>
                    <a:pt x="24" y="5"/>
                  </a:moveTo>
                  <a:lnTo>
                    <a:pt x="1" y="16264"/>
                  </a:lnTo>
                  <a:lnTo>
                    <a:pt x="263" y="16348"/>
                  </a:lnTo>
                  <a:lnTo>
                    <a:pt x="298" y="132"/>
                  </a:lnTo>
                  <a:cubicBezTo>
                    <a:pt x="298" y="132"/>
                    <a:pt x="54" y="28"/>
                    <a:pt x="24" y="5"/>
                  </a:cubicBez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37"/>
            <p:cNvSpPr/>
            <p:nvPr/>
          </p:nvSpPr>
          <p:spPr>
            <a:xfrm flipH="1">
              <a:off x="6630218" y="1678857"/>
              <a:ext cx="29" cy="520745"/>
            </a:xfrm>
            <a:custGeom>
              <a:avLst/>
              <a:gdLst/>
              <a:ahLst/>
              <a:cxnLst/>
              <a:rect l="l" t="t" r="r" b="b"/>
              <a:pathLst>
                <a:path w="1" h="17729" fill="none" extrusionOk="0">
                  <a:moveTo>
                    <a:pt x="0" y="0"/>
                  </a:moveTo>
                  <a:lnTo>
                    <a:pt x="0" y="17729"/>
                  </a:lnTo>
                </a:path>
              </a:pathLst>
            </a:custGeom>
            <a:solidFill>
              <a:schemeClr val="accent5"/>
            </a:solidFill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37"/>
            <p:cNvSpPr/>
            <p:nvPr/>
          </p:nvSpPr>
          <p:spPr>
            <a:xfrm flipH="1">
              <a:off x="6514460" y="1730611"/>
              <a:ext cx="29" cy="506764"/>
            </a:xfrm>
            <a:custGeom>
              <a:avLst/>
              <a:gdLst/>
              <a:ahLst/>
              <a:cxnLst/>
              <a:rect l="l" t="t" r="r" b="b"/>
              <a:pathLst>
                <a:path w="1" h="17253" fill="none" extrusionOk="0">
                  <a:moveTo>
                    <a:pt x="0" y="1"/>
                  </a:moveTo>
                  <a:lnTo>
                    <a:pt x="0" y="17253"/>
                  </a:lnTo>
                </a:path>
              </a:pathLst>
            </a:custGeom>
            <a:solidFill>
              <a:schemeClr val="accent5"/>
            </a:solidFill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3" name="Google Shape;14283;p37"/>
            <p:cNvSpPr/>
            <p:nvPr/>
          </p:nvSpPr>
          <p:spPr>
            <a:xfrm flipH="1">
              <a:off x="6410952" y="1775022"/>
              <a:ext cx="29" cy="492782"/>
            </a:xfrm>
            <a:custGeom>
              <a:avLst/>
              <a:gdLst/>
              <a:ahLst/>
              <a:cxnLst/>
              <a:rect l="l" t="t" r="r" b="b"/>
              <a:pathLst>
                <a:path w="1" h="16777" fill="none" extrusionOk="0">
                  <a:moveTo>
                    <a:pt x="1" y="1"/>
                  </a:moveTo>
                  <a:lnTo>
                    <a:pt x="1" y="16776"/>
                  </a:lnTo>
                </a:path>
              </a:pathLst>
            </a:custGeom>
            <a:solidFill>
              <a:schemeClr val="accent5"/>
            </a:solidFill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37"/>
            <p:cNvSpPr/>
            <p:nvPr/>
          </p:nvSpPr>
          <p:spPr>
            <a:xfrm flipH="1">
              <a:off x="6334348" y="2042900"/>
              <a:ext cx="411656" cy="158112"/>
            </a:xfrm>
            <a:custGeom>
              <a:avLst/>
              <a:gdLst/>
              <a:ahLst/>
              <a:cxnLst/>
              <a:rect l="l" t="t" r="r" b="b"/>
              <a:pathLst>
                <a:path w="14015" h="5383" fill="none" extrusionOk="0">
                  <a:moveTo>
                    <a:pt x="1" y="1"/>
                  </a:moveTo>
                  <a:lnTo>
                    <a:pt x="14014" y="5382"/>
                  </a:lnTo>
                </a:path>
              </a:pathLst>
            </a:custGeom>
            <a:solidFill>
              <a:schemeClr val="accent5"/>
            </a:solidFill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37"/>
            <p:cNvSpPr/>
            <p:nvPr/>
          </p:nvSpPr>
          <p:spPr>
            <a:xfrm flipH="1">
              <a:off x="6366541" y="2389113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6" name="Google Shape;14286;p37"/>
            <p:cNvSpPr/>
            <p:nvPr/>
          </p:nvSpPr>
          <p:spPr>
            <a:xfrm flipH="1">
              <a:off x="6334348" y="3086798"/>
              <a:ext cx="385778" cy="1216697"/>
            </a:xfrm>
            <a:custGeom>
              <a:avLst/>
              <a:gdLst/>
              <a:ahLst/>
              <a:cxnLst/>
              <a:rect l="l" t="t" r="r" b="b"/>
              <a:pathLst>
                <a:path w="13134" h="41423" extrusionOk="0">
                  <a:moveTo>
                    <a:pt x="1" y="1"/>
                  </a:moveTo>
                  <a:lnTo>
                    <a:pt x="1" y="41423"/>
                  </a:lnTo>
                  <a:lnTo>
                    <a:pt x="13133" y="35708"/>
                  </a:lnTo>
                  <a:lnTo>
                    <a:pt x="13133" y="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44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37"/>
            <p:cNvSpPr/>
            <p:nvPr/>
          </p:nvSpPr>
          <p:spPr>
            <a:xfrm flipH="1">
              <a:off x="6348007" y="3117933"/>
              <a:ext cx="352881" cy="1175781"/>
            </a:xfrm>
            <a:custGeom>
              <a:avLst/>
              <a:gdLst/>
              <a:ahLst/>
              <a:cxnLst/>
              <a:rect l="l" t="t" r="r" b="b"/>
              <a:pathLst>
                <a:path w="12014" h="40030" extrusionOk="0">
                  <a:moveTo>
                    <a:pt x="12014" y="0"/>
                  </a:moveTo>
                  <a:lnTo>
                    <a:pt x="0" y="84"/>
                  </a:lnTo>
                  <a:lnTo>
                    <a:pt x="0" y="40029"/>
                  </a:lnTo>
                  <a:lnTo>
                    <a:pt x="11930" y="34505"/>
                  </a:lnTo>
                  <a:lnTo>
                    <a:pt x="1201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37"/>
            <p:cNvSpPr/>
            <p:nvPr/>
          </p:nvSpPr>
          <p:spPr>
            <a:xfrm flipH="1">
              <a:off x="6368274" y="3139610"/>
              <a:ext cx="310232" cy="585100"/>
            </a:xfrm>
            <a:custGeom>
              <a:avLst/>
              <a:gdLst/>
              <a:ahLst/>
              <a:cxnLst/>
              <a:rect l="l" t="t" r="r" b="b"/>
              <a:pathLst>
                <a:path w="10562" h="19920" extrusionOk="0">
                  <a:moveTo>
                    <a:pt x="10561" y="1"/>
                  </a:moveTo>
                  <a:lnTo>
                    <a:pt x="0" y="120"/>
                  </a:lnTo>
                  <a:lnTo>
                    <a:pt x="0" y="19920"/>
                  </a:lnTo>
                  <a:lnTo>
                    <a:pt x="10561" y="18062"/>
                  </a:lnTo>
                  <a:lnTo>
                    <a:pt x="10561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37"/>
            <p:cNvSpPr/>
            <p:nvPr/>
          </p:nvSpPr>
          <p:spPr>
            <a:xfrm flipH="1">
              <a:off x="6368274" y="3139610"/>
              <a:ext cx="310232" cy="585100"/>
            </a:xfrm>
            <a:custGeom>
              <a:avLst/>
              <a:gdLst/>
              <a:ahLst/>
              <a:cxnLst/>
              <a:rect l="l" t="t" r="r" b="b"/>
              <a:pathLst>
                <a:path w="10562" h="19920" extrusionOk="0">
                  <a:moveTo>
                    <a:pt x="0" y="120"/>
                  </a:moveTo>
                  <a:lnTo>
                    <a:pt x="0" y="19920"/>
                  </a:lnTo>
                  <a:lnTo>
                    <a:pt x="10561" y="18062"/>
                  </a:lnTo>
                  <a:lnTo>
                    <a:pt x="105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0" name="Google Shape;14290;p37"/>
            <p:cNvSpPr/>
            <p:nvPr/>
          </p:nvSpPr>
          <p:spPr>
            <a:xfrm flipH="1">
              <a:off x="6866284" y="1415180"/>
              <a:ext cx="5258" cy="206342"/>
            </a:xfrm>
            <a:custGeom>
              <a:avLst/>
              <a:gdLst/>
              <a:ahLst/>
              <a:cxnLst/>
              <a:rect l="l" t="t" r="r" b="b"/>
              <a:pathLst>
                <a:path w="179" h="7025" fill="none" extrusionOk="0">
                  <a:moveTo>
                    <a:pt x="179" y="0"/>
                  </a:moveTo>
                  <a:lnTo>
                    <a:pt x="0" y="7025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37"/>
            <p:cNvSpPr/>
            <p:nvPr/>
          </p:nvSpPr>
          <p:spPr>
            <a:xfrm flipH="1">
              <a:off x="6933782" y="1373207"/>
              <a:ext cx="5258" cy="208457"/>
            </a:xfrm>
            <a:custGeom>
              <a:avLst/>
              <a:gdLst/>
              <a:ahLst/>
              <a:cxnLst/>
              <a:rect l="l" t="t" r="r" b="b"/>
              <a:pathLst>
                <a:path w="179" h="7097" fill="none" extrusionOk="0">
                  <a:moveTo>
                    <a:pt x="179" y="0"/>
                  </a:moveTo>
                  <a:lnTo>
                    <a:pt x="0" y="7096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37"/>
            <p:cNvSpPr/>
            <p:nvPr/>
          </p:nvSpPr>
          <p:spPr>
            <a:xfrm flipH="1">
              <a:off x="7000928" y="1331586"/>
              <a:ext cx="5258" cy="210571"/>
            </a:xfrm>
            <a:custGeom>
              <a:avLst/>
              <a:gdLst/>
              <a:ahLst/>
              <a:cxnLst/>
              <a:rect l="l" t="t" r="r" b="b"/>
              <a:pathLst>
                <a:path w="179" h="7169" fill="none" extrusionOk="0">
                  <a:moveTo>
                    <a:pt x="179" y="0"/>
                  </a:moveTo>
                  <a:lnTo>
                    <a:pt x="0" y="7168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37"/>
            <p:cNvSpPr/>
            <p:nvPr/>
          </p:nvSpPr>
          <p:spPr>
            <a:xfrm flipH="1">
              <a:off x="7068426" y="1289612"/>
              <a:ext cx="5258" cy="212657"/>
            </a:xfrm>
            <a:custGeom>
              <a:avLst/>
              <a:gdLst/>
              <a:ahLst/>
              <a:cxnLst/>
              <a:rect l="l" t="t" r="r" b="b"/>
              <a:pathLst>
                <a:path w="179" h="7240" fill="none" extrusionOk="0">
                  <a:moveTo>
                    <a:pt x="179" y="1"/>
                  </a:moveTo>
                  <a:lnTo>
                    <a:pt x="0" y="7240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4" name="Google Shape;14294;p37"/>
            <p:cNvSpPr/>
            <p:nvPr/>
          </p:nvSpPr>
          <p:spPr>
            <a:xfrm flipH="1">
              <a:off x="7135894" y="1247669"/>
              <a:ext cx="5287" cy="214742"/>
            </a:xfrm>
            <a:custGeom>
              <a:avLst/>
              <a:gdLst/>
              <a:ahLst/>
              <a:cxnLst/>
              <a:rect l="l" t="t" r="r" b="b"/>
              <a:pathLst>
                <a:path w="180" h="7311" fill="none" extrusionOk="0">
                  <a:moveTo>
                    <a:pt x="179" y="0"/>
                  </a:moveTo>
                  <a:lnTo>
                    <a:pt x="0" y="7310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37"/>
            <p:cNvSpPr/>
            <p:nvPr/>
          </p:nvSpPr>
          <p:spPr>
            <a:xfrm flipH="1">
              <a:off x="7203392" y="1206048"/>
              <a:ext cx="4935" cy="216857"/>
            </a:xfrm>
            <a:custGeom>
              <a:avLst/>
              <a:gdLst/>
              <a:ahLst/>
              <a:cxnLst/>
              <a:rect l="l" t="t" r="r" b="b"/>
              <a:pathLst>
                <a:path w="168" h="7383" fill="none" extrusionOk="0">
                  <a:moveTo>
                    <a:pt x="167" y="0"/>
                  </a:moveTo>
                  <a:lnTo>
                    <a:pt x="0" y="7382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37"/>
            <p:cNvSpPr/>
            <p:nvPr/>
          </p:nvSpPr>
          <p:spPr>
            <a:xfrm flipH="1">
              <a:off x="7270538" y="1164074"/>
              <a:ext cx="5287" cy="218943"/>
            </a:xfrm>
            <a:custGeom>
              <a:avLst/>
              <a:gdLst/>
              <a:ahLst/>
              <a:cxnLst/>
              <a:rect l="l" t="t" r="r" b="b"/>
              <a:pathLst>
                <a:path w="180" h="7454" fill="none" extrusionOk="0">
                  <a:moveTo>
                    <a:pt x="179" y="0"/>
                  </a:moveTo>
                  <a:lnTo>
                    <a:pt x="1" y="7454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37"/>
            <p:cNvSpPr/>
            <p:nvPr/>
          </p:nvSpPr>
          <p:spPr>
            <a:xfrm flipH="1">
              <a:off x="7338036" y="1122454"/>
              <a:ext cx="5287" cy="221057"/>
            </a:xfrm>
            <a:custGeom>
              <a:avLst/>
              <a:gdLst/>
              <a:ahLst/>
              <a:cxnLst/>
              <a:rect l="l" t="t" r="r" b="b"/>
              <a:pathLst>
                <a:path w="180" h="7526" fill="none" extrusionOk="0">
                  <a:moveTo>
                    <a:pt x="179" y="1"/>
                  </a:moveTo>
                  <a:lnTo>
                    <a:pt x="1" y="7525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37"/>
            <p:cNvSpPr/>
            <p:nvPr/>
          </p:nvSpPr>
          <p:spPr>
            <a:xfrm flipH="1">
              <a:off x="7405534" y="1080480"/>
              <a:ext cx="4935" cy="223143"/>
            </a:xfrm>
            <a:custGeom>
              <a:avLst/>
              <a:gdLst/>
              <a:ahLst/>
              <a:cxnLst/>
              <a:rect l="l" t="t" r="r" b="b"/>
              <a:pathLst>
                <a:path w="168" h="7597" fill="none" extrusionOk="0">
                  <a:moveTo>
                    <a:pt x="167" y="1"/>
                  </a:moveTo>
                  <a:lnTo>
                    <a:pt x="1" y="7597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37"/>
            <p:cNvSpPr/>
            <p:nvPr/>
          </p:nvSpPr>
          <p:spPr>
            <a:xfrm flipH="1">
              <a:off x="7472680" y="1038536"/>
              <a:ext cx="5287" cy="225228"/>
            </a:xfrm>
            <a:custGeom>
              <a:avLst/>
              <a:gdLst/>
              <a:ahLst/>
              <a:cxnLst/>
              <a:rect l="l" t="t" r="r" b="b"/>
              <a:pathLst>
                <a:path w="180" h="7668" fill="none" extrusionOk="0">
                  <a:moveTo>
                    <a:pt x="179" y="0"/>
                  </a:moveTo>
                  <a:lnTo>
                    <a:pt x="1" y="7668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37"/>
            <p:cNvSpPr/>
            <p:nvPr/>
          </p:nvSpPr>
          <p:spPr>
            <a:xfrm flipH="1">
              <a:off x="7540178" y="996916"/>
              <a:ext cx="5287" cy="227343"/>
            </a:xfrm>
            <a:custGeom>
              <a:avLst/>
              <a:gdLst/>
              <a:ahLst/>
              <a:cxnLst/>
              <a:rect l="l" t="t" r="r" b="b"/>
              <a:pathLst>
                <a:path w="180" h="7740" fill="none" extrusionOk="0">
                  <a:moveTo>
                    <a:pt x="179" y="0"/>
                  </a:moveTo>
                  <a:lnTo>
                    <a:pt x="1" y="7739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37"/>
            <p:cNvSpPr/>
            <p:nvPr/>
          </p:nvSpPr>
          <p:spPr>
            <a:xfrm flipH="1">
              <a:off x="7607676" y="954942"/>
              <a:ext cx="5287" cy="229429"/>
            </a:xfrm>
            <a:custGeom>
              <a:avLst/>
              <a:gdLst/>
              <a:ahLst/>
              <a:cxnLst/>
              <a:rect l="l" t="t" r="r" b="b"/>
              <a:pathLst>
                <a:path w="180" h="7811" fill="none" extrusionOk="0">
                  <a:moveTo>
                    <a:pt x="180" y="0"/>
                  </a:moveTo>
                  <a:lnTo>
                    <a:pt x="1" y="7811"/>
                  </a:lnTo>
                </a:path>
              </a:pathLst>
            </a:custGeom>
            <a:noFill/>
            <a:ln w="41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37"/>
            <p:cNvSpPr/>
            <p:nvPr/>
          </p:nvSpPr>
          <p:spPr>
            <a:xfrm flipH="1">
              <a:off x="6837264" y="932913"/>
              <a:ext cx="820785" cy="499421"/>
            </a:xfrm>
            <a:custGeom>
              <a:avLst/>
              <a:gdLst/>
              <a:ahLst/>
              <a:cxnLst/>
              <a:rect l="l" t="t" r="r" b="b"/>
              <a:pathLst>
                <a:path w="27944" h="17003" fill="none" extrusionOk="0">
                  <a:moveTo>
                    <a:pt x="0" y="0"/>
                  </a:moveTo>
                  <a:lnTo>
                    <a:pt x="27944" y="17002"/>
                  </a:lnTo>
                </a:path>
              </a:pathLst>
            </a:custGeom>
            <a:noFill/>
            <a:ln w="41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37"/>
            <p:cNvSpPr/>
            <p:nvPr/>
          </p:nvSpPr>
          <p:spPr>
            <a:xfrm flipH="1">
              <a:off x="6853331" y="1114406"/>
              <a:ext cx="833063" cy="3651060"/>
            </a:xfrm>
            <a:custGeom>
              <a:avLst/>
              <a:gdLst/>
              <a:ahLst/>
              <a:cxnLst/>
              <a:rect l="l" t="t" r="r" b="b"/>
              <a:pathLst>
                <a:path w="28362" h="124302" extrusionOk="0">
                  <a:moveTo>
                    <a:pt x="441" y="1"/>
                  </a:moveTo>
                  <a:cubicBezTo>
                    <a:pt x="1" y="441"/>
                    <a:pt x="1144" y="124302"/>
                    <a:pt x="1144" y="124302"/>
                  </a:cubicBezTo>
                  <a:lnTo>
                    <a:pt x="28361" y="110895"/>
                  </a:lnTo>
                  <a:lnTo>
                    <a:pt x="28361" y="15979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37"/>
            <p:cNvSpPr/>
            <p:nvPr/>
          </p:nvSpPr>
          <p:spPr>
            <a:xfrm flipH="1">
              <a:off x="6853331" y="1360958"/>
              <a:ext cx="799843" cy="432275"/>
            </a:xfrm>
            <a:custGeom>
              <a:avLst/>
              <a:gdLst/>
              <a:ahLst/>
              <a:cxnLst/>
              <a:rect l="l" t="t" r="r" b="b"/>
              <a:pathLst>
                <a:path w="27231" h="14717" extrusionOk="0">
                  <a:moveTo>
                    <a:pt x="36" y="1"/>
                  </a:moveTo>
                  <a:lnTo>
                    <a:pt x="1" y="72"/>
                  </a:lnTo>
                  <a:lnTo>
                    <a:pt x="27230" y="14717"/>
                  </a:lnTo>
                  <a:lnTo>
                    <a:pt x="27230" y="14621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37"/>
            <p:cNvSpPr/>
            <p:nvPr/>
          </p:nvSpPr>
          <p:spPr>
            <a:xfrm flipH="1">
              <a:off x="6853331" y="1579872"/>
              <a:ext cx="799843" cy="380521"/>
            </a:xfrm>
            <a:custGeom>
              <a:avLst/>
              <a:gdLst/>
              <a:ahLst/>
              <a:cxnLst/>
              <a:rect l="l" t="t" r="r" b="b"/>
              <a:pathLst>
                <a:path w="27231" h="12955" extrusionOk="0">
                  <a:moveTo>
                    <a:pt x="36" y="1"/>
                  </a:moveTo>
                  <a:lnTo>
                    <a:pt x="1" y="84"/>
                  </a:lnTo>
                  <a:lnTo>
                    <a:pt x="27230" y="12955"/>
                  </a:lnTo>
                  <a:lnTo>
                    <a:pt x="27230" y="1286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37"/>
            <p:cNvSpPr/>
            <p:nvPr/>
          </p:nvSpPr>
          <p:spPr>
            <a:xfrm flipH="1">
              <a:off x="6853331" y="1799519"/>
              <a:ext cx="799843" cy="327709"/>
            </a:xfrm>
            <a:custGeom>
              <a:avLst/>
              <a:gdLst/>
              <a:ahLst/>
              <a:cxnLst/>
              <a:rect l="l" t="t" r="r" b="b"/>
              <a:pathLst>
                <a:path w="27231" h="11157" extrusionOk="0">
                  <a:moveTo>
                    <a:pt x="25" y="0"/>
                  </a:moveTo>
                  <a:lnTo>
                    <a:pt x="1" y="71"/>
                  </a:lnTo>
                  <a:lnTo>
                    <a:pt x="27230" y="11156"/>
                  </a:lnTo>
                  <a:lnTo>
                    <a:pt x="27230" y="1106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37"/>
            <p:cNvSpPr/>
            <p:nvPr/>
          </p:nvSpPr>
          <p:spPr>
            <a:xfrm flipH="1">
              <a:off x="6853331" y="2018785"/>
              <a:ext cx="799843" cy="274897"/>
            </a:xfrm>
            <a:custGeom>
              <a:avLst/>
              <a:gdLst/>
              <a:ahLst/>
              <a:cxnLst/>
              <a:rect l="l" t="t" r="r" b="b"/>
              <a:pathLst>
                <a:path w="27231" h="9359" extrusionOk="0">
                  <a:moveTo>
                    <a:pt x="25" y="0"/>
                  </a:moveTo>
                  <a:lnTo>
                    <a:pt x="1" y="84"/>
                  </a:lnTo>
                  <a:lnTo>
                    <a:pt x="27230" y="9359"/>
                  </a:lnTo>
                  <a:lnTo>
                    <a:pt x="27230" y="926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37"/>
            <p:cNvSpPr/>
            <p:nvPr/>
          </p:nvSpPr>
          <p:spPr>
            <a:xfrm flipH="1">
              <a:off x="6853331" y="2238051"/>
              <a:ext cx="799843" cy="222085"/>
            </a:xfrm>
            <a:custGeom>
              <a:avLst/>
              <a:gdLst/>
              <a:ahLst/>
              <a:cxnLst/>
              <a:rect l="l" t="t" r="r" b="b"/>
              <a:pathLst>
                <a:path w="27231" h="7561" extrusionOk="0">
                  <a:moveTo>
                    <a:pt x="25" y="0"/>
                  </a:moveTo>
                  <a:lnTo>
                    <a:pt x="1" y="84"/>
                  </a:lnTo>
                  <a:lnTo>
                    <a:pt x="27230" y="7561"/>
                  </a:lnTo>
                  <a:lnTo>
                    <a:pt x="27230" y="746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37"/>
            <p:cNvSpPr/>
            <p:nvPr/>
          </p:nvSpPr>
          <p:spPr>
            <a:xfrm flipH="1">
              <a:off x="6853331" y="2457316"/>
              <a:ext cx="799843" cy="168951"/>
            </a:xfrm>
            <a:custGeom>
              <a:avLst/>
              <a:gdLst/>
              <a:ahLst/>
              <a:cxnLst/>
              <a:rect l="l" t="t" r="r" b="b"/>
              <a:pathLst>
                <a:path w="27231" h="5752" extrusionOk="0">
                  <a:moveTo>
                    <a:pt x="25" y="1"/>
                  </a:moveTo>
                  <a:lnTo>
                    <a:pt x="1" y="84"/>
                  </a:lnTo>
                  <a:lnTo>
                    <a:pt x="27230" y="5751"/>
                  </a:lnTo>
                  <a:lnTo>
                    <a:pt x="27230" y="5668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37"/>
            <p:cNvSpPr/>
            <p:nvPr/>
          </p:nvSpPr>
          <p:spPr>
            <a:xfrm flipH="1">
              <a:off x="6853331" y="2676582"/>
              <a:ext cx="799490" cy="115786"/>
            </a:xfrm>
            <a:custGeom>
              <a:avLst/>
              <a:gdLst/>
              <a:ahLst/>
              <a:cxnLst/>
              <a:rect l="l" t="t" r="r" b="b"/>
              <a:pathLst>
                <a:path w="27219" h="3942" extrusionOk="0">
                  <a:moveTo>
                    <a:pt x="13" y="1"/>
                  </a:moveTo>
                  <a:lnTo>
                    <a:pt x="1" y="84"/>
                  </a:lnTo>
                  <a:lnTo>
                    <a:pt x="27218" y="3942"/>
                  </a:lnTo>
                  <a:lnTo>
                    <a:pt x="27218" y="3858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37"/>
            <p:cNvSpPr/>
            <p:nvPr/>
          </p:nvSpPr>
          <p:spPr>
            <a:xfrm flipH="1">
              <a:off x="6853331" y="2895877"/>
              <a:ext cx="799490" cy="62622"/>
            </a:xfrm>
            <a:custGeom>
              <a:avLst/>
              <a:gdLst/>
              <a:ahLst/>
              <a:cxnLst/>
              <a:rect l="l" t="t" r="r" b="b"/>
              <a:pathLst>
                <a:path w="27219" h="2132" extrusionOk="0">
                  <a:moveTo>
                    <a:pt x="13" y="0"/>
                  </a:moveTo>
                  <a:lnTo>
                    <a:pt x="1" y="95"/>
                  </a:lnTo>
                  <a:lnTo>
                    <a:pt x="27218" y="2131"/>
                  </a:lnTo>
                  <a:lnTo>
                    <a:pt x="27218" y="204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37"/>
            <p:cNvSpPr/>
            <p:nvPr/>
          </p:nvSpPr>
          <p:spPr>
            <a:xfrm flipH="1">
              <a:off x="6853331" y="3115143"/>
              <a:ext cx="799490" cy="9105"/>
            </a:xfrm>
            <a:custGeom>
              <a:avLst/>
              <a:gdLst/>
              <a:ahLst/>
              <a:cxnLst/>
              <a:rect l="l" t="t" r="r" b="b"/>
              <a:pathLst>
                <a:path w="27219" h="310" extrusionOk="0">
                  <a:moveTo>
                    <a:pt x="1" y="0"/>
                  </a:moveTo>
                  <a:lnTo>
                    <a:pt x="1" y="84"/>
                  </a:lnTo>
                  <a:lnTo>
                    <a:pt x="27218" y="310"/>
                  </a:lnTo>
                  <a:lnTo>
                    <a:pt x="27218" y="2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37"/>
            <p:cNvSpPr/>
            <p:nvPr/>
          </p:nvSpPr>
          <p:spPr>
            <a:xfrm flipH="1">
              <a:off x="6853331" y="3287559"/>
              <a:ext cx="799490" cy="49669"/>
            </a:xfrm>
            <a:custGeom>
              <a:avLst/>
              <a:gdLst/>
              <a:ahLst/>
              <a:cxnLst/>
              <a:rect l="l" t="t" r="r" b="b"/>
              <a:pathLst>
                <a:path w="27219" h="1691" extrusionOk="0">
                  <a:moveTo>
                    <a:pt x="27218" y="0"/>
                  </a:moveTo>
                  <a:lnTo>
                    <a:pt x="1" y="1595"/>
                  </a:lnTo>
                  <a:lnTo>
                    <a:pt x="1" y="1691"/>
                  </a:lnTo>
                  <a:lnTo>
                    <a:pt x="27218" y="83"/>
                  </a:lnTo>
                  <a:lnTo>
                    <a:pt x="27218" y="0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37"/>
            <p:cNvSpPr/>
            <p:nvPr/>
          </p:nvSpPr>
          <p:spPr>
            <a:xfrm flipH="1">
              <a:off x="6853331" y="3452956"/>
              <a:ext cx="799490" cy="103538"/>
            </a:xfrm>
            <a:custGeom>
              <a:avLst/>
              <a:gdLst/>
              <a:ahLst/>
              <a:cxnLst/>
              <a:rect l="l" t="t" r="r" b="b"/>
              <a:pathLst>
                <a:path w="27219" h="3525" extrusionOk="0">
                  <a:moveTo>
                    <a:pt x="27218" y="1"/>
                  </a:moveTo>
                  <a:lnTo>
                    <a:pt x="1" y="3442"/>
                  </a:lnTo>
                  <a:lnTo>
                    <a:pt x="13" y="3525"/>
                  </a:lnTo>
                  <a:lnTo>
                    <a:pt x="27218" y="84"/>
                  </a:lnTo>
                  <a:lnTo>
                    <a:pt x="27218" y="1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37"/>
            <p:cNvSpPr/>
            <p:nvPr/>
          </p:nvSpPr>
          <p:spPr>
            <a:xfrm flipH="1">
              <a:off x="6850893" y="3617677"/>
              <a:ext cx="801928" cy="158435"/>
            </a:xfrm>
            <a:custGeom>
              <a:avLst/>
              <a:gdLst/>
              <a:ahLst/>
              <a:cxnLst/>
              <a:rect l="l" t="t" r="r" b="b"/>
              <a:pathLst>
                <a:path w="27302" h="5394" extrusionOk="0">
                  <a:moveTo>
                    <a:pt x="27290" y="0"/>
                  </a:moveTo>
                  <a:lnTo>
                    <a:pt x="1" y="5299"/>
                  </a:lnTo>
                  <a:lnTo>
                    <a:pt x="13" y="5394"/>
                  </a:lnTo>
                  <a:lnTo>
                    <a:pt x="27302" y="96"/>
                  </a:lnTo>
                  <a:lnTo>
                    <a:pt x="27290" y="0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37"/>
            <p:cNvSpPr/>
            <p:nvPr/>
          </p:nvSpPr>
          <p:spPr>
            <a:xfrm flipH="1">
              <a:off x="6852303" y="3783103"/>
              <a:ext cx="800871" cy="212304"/>
            </a:xfrm>
            <a:custGeom>
              <a:avLst/>
              <a:gdLst/>
              <a:ahLst/>
              <a:cxnLst/>
              <a:rect l="l" t="t" r="r" b="b"/>
              <a:pathLst>
                <a:path w="27266" h="7228" extrusionOk="0">
                  <a:moveTo>
                    <a:pt x="27254" y="0"/>
                  </a:moveTo>
                  <a:lnTo>
                    <a:pt x="1" y="7144"/>
                  </a:lnTo>
                  <a:lnTo>
                    <a:pt x="25" y="7227"/>
                  </a:lnTo>
                  <a:lnTo>
                    <a:pt x="27266" y="83"/>
                  </a:lnTo>
                  <a:lnTo>
                    <a:pt x="27254" y="0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37"/>
            <p:cNvSpPr/>
            <p:nvPr/>
          </p:nvSpPr>
          <p:spPr>
            <a:xfrm flipH="1">
              <a:off x="6853331" y="3948499"/>
              <a:ext cx="799843" cy="265821"/>
            </a:xfrm>
            <a:custGeom>
              <a:avLst/>
              <a:gdLst/>
              <a:ahLst/>
              <a:cxnLst/>
              <a:rect l="l" t="t" r="r" b="b"/>
              <a:pathLst>
                <a:path w="27231" h="9050" extrusionOk="0">
                  <a:moveTo>
                    <a:pt x="27206" y="1"/>
                  </a:moveTo>
                  <a:lnTo>
                    <a:pt x="1" y="8966"/>
                  </a:lnTo>
                  <a:lnTo>
                    <a:pt x="25" y="9050"/>
                  </a:lnTo>
                  <a:lnTo>
                    <a:pt x="27230" y="84"/>
                  </a:lnTo>
                  <a:lnTo>
                    <a:pt x="27206" y="1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37"/>
            <p:cNvSpPr/>
            <p:nvPr/>
          </p:nvSpPr>
          <p:spPr>
            <a:xfrm flipH="1">
              <a:off x="6854388" y="4113925"/>
              <a:ext cx="798785" cy="319661"/>
            </a:xfrm>
            <a:custGeom>
              <a:avLst/>
              <a:gdLst/>
              <a:ahLst/>
              <a:cxnLst/>
              <a:rect l="l" t="t" r="r" b="b"/>
              <a:pathLst>
                <a:path w="27195" h="10883" extrusionOk="0">
                  <a:moveTo>
                    <a:pt x="27159" y="0"/>
                  </a:moveTo>
                  <a:lnTo>
                    <a:pt x="1" y="10811"/>
                  </a:lnTo>
                  <a:lnTo>
                    <a:pt x="36" y="10883"/>
                  </a:lnTo>
                  <a:lnTo>
                    <a:pt x="27195" y="84"/>
                  </a:lnTo>
                  <a:lnTo>
                    <a:pt x="27159" y="0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37"/>
            <p:cNvSpPr/>
            <p:nvPr/>
          </p:nvSpPr>
          <p:spPr>
            <a:xfrm flipH="1">
              <a:off x="6855446" y="4279674"/>
              <a:ext cx="798080" cy="373178"/>
            </a:xfrm>
            <a:custGeom>
              <a:avLst/>
              <a:gdLst/>
              <a:ahLst/>
              <a:cxnLst/>
              <a:rect l="l" t="t" r="r" b="b"/>
              <a:pathLst>
                <a:path w="27171" h="12705" extrusionOk="0">
                  <a:moveTo>
                    <a:pt x="27135" y="1"/>
                  </a:moveTo>
                  <a:lnTo>
                    <a:pt x="1" y="12622"/>
                  </a:lnTo>
                  <a:lnTo>
                    <a:pt x="37" y="12705"/>
                  </a:lnTo>
                  <a:lnTo>
                    <a:pt x="27171" y="84"/>
                  </a:lnTo>
                  <a:lnTo>
                    <a:pt x="27135" y="1"/>
                  </a:lnTo>
                  <a:close/>
                </a:path>
              </a:pathLst>
            </a:custGeom>
            <a:solidFill>
              <a:srgbClr val="DDD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37"/>
            <p:cNvSpPr/>
            <p:nvPr/>
          </p:nvSpPr>
          <p:spPr>
            <a:xfrm flipH="1">
              <a:off x="6938658" y="1637941"/>
              <a:ext cx="628836" cy="1086929"/>
            </a:xfrm>
            <a:custGeom>
              <a:avLst/>
              <a:gdLst/>
              <a:ahLst/>
              <a:cxnLst/>
              <a:rect l="l" t="t" r="r" b="b"/>
              <a:pathLst>
                <a:path w="21409" h="37005" extrusionOk="0">
                  <a:moveTo>
                    <a:pt x="1" y="0"/>
                  </a:moveTo>
                  <a:lnTo>
                    <a:pt x="1" y="31135"/>
                  </a:lnTo>
                  <a:lnTo>
                    <a:pt x="21408" y="37005"/>
                  </a:lnTo>
                  <a:lnTo>
                    <a:pt x="21408" y="1000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37"/>
            <p:cNvSpPr/>
            <p:nvPr/>
          </p:nvSpPr>
          <p:spPr>
            <a:xfrm flipH="1">
              <a:off x="6938658" y="1637941"/>
              <a:ext cx="628836" cy="1086929"/>
            </a:xfrm>
            <a:custGeom>
              <a:avLst/>
              <a:gdLst/>
              <a:ahLst/>
              <a:cxnLst/>
              <a:rect l="l" t="t" r="r" b="b"/>
              <a:pathLst>
                <a:path w="21409" h="37005" extrusionOk="0">
                  <a:moveTo>
                    <a:pt x="1" y="0"/>
                  </a:moveTo>
                  <a:lnTo>
                    <a:pt x="1" y="31135"/>
                  </a:lnTo>
                  <a:lnTo>
                    <a:pt x="21408" y="37005"/>
                  </a:lnTo>
                  <a:lnTo>
                    <a:pt x="21408" y="1000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37"/>
            <p:cNvSpPr/>
            <p:nvPr/>
          </p:nvSpPr>
          <p:spPr>
            <a:xfrm flipH="1">
              <a:off x="6961745" y="1678152"/>
              <a:ext cx="577405" cy="1017698"/>
            </a:xfrm>
            <a:custGeom>
              <a:avLst/>
              <a:gdLst/>
              <a:ahLst/>
              <a:cxnLst/>
              <a:rect l="l" t="t" r="r" b="b"/>
              <a:pathLst>
                <a:path w="19658" h="34648" extrusionOk="0">
                  <a:moveTo>
                    <a:pt x="0" y="1"/>
                  </a:moveTo>
                  <a:lnTo>
                    <a:pt x="0" y="29147"/>
                  </a:lnTo>
                  <a:lnTo>
                    <a:pt x="11561" y="32374"/>
                  </a:lnTo>
                  <a:lnTo>
                    <a:pt x="19657" y="34648"/>
                  </a:lnTo>
                  <a:lnTo>
                    <a:pt x="19657" y="9359"/>
                  </a:lnTo>
                  <a:lnTo>
                    <a:pt x="17907" y="8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37"/>
            <p:cNvSpPr/>
            <p:nvPr/>
          </p:nvSpPr>
          <p:spPr>
            <a:xfrm flipH="1">
              <a:off x="6961745" y="1678152"/>
              <a:ext cx="577405" cy="1017698"/>
            </a:xfrm>
            <a:custGeom>
              <a:avLst/>
              <a:gdLst/>
              <a:ahLst/>
              <a:cxnLst/>
              <a:rect l="l" t="t" r="r" b="b"/>
              <a:pathLst>
                <a:path w="19658" h="34648" extrusionOk="0">
                  <a:moveTo>
                    <a:pt x="19657" y="9359"/>
                  </a:moveTo>
                  <a:lnTo>
                    <a:pt x="19657" y="34648"/>
                  </a:lnTo>
                  <a:lnTo>
                    <a:pt x="11561" y="32374"/>
                  </a:lnTo>
                  <a:lnTo>
                    <a:pt x="0" y="29147"/>
                  </a:lnTo>
                  <a:lnTo>
                    <a:pt x="0" y="1"/>
                  </a:lnTo>
                  <a:lnTo>
                    <a:pt x="17907" y="852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37"/>
            <p:cNvSpPr/>
            <p:nvPr/>
          </p:nvSpPr>
          <p:spPr>
            <a:xfrm flipH="1">
              <a:off x="6961743" y="1955456"/>
              <a:ext cx="621832" cy="667653"/>
            </a:xfrm>
            <a:custGeom>
              <a:avLst/>
              <a:gdLst/>
              <a:ahLst/>
              <a:cxnLst/>
              <a:rect l="l" t="t" r="r" b="b"/>
              <a:pathLst>
                <a:path w="19658" h="23849" extrusionOk="0">
                  <a:moveTo>
                    <a:pt x="19657" y="834"/>
                  </a:moveTo>
                  <a:lnTo>
                    <a:pt x="19657" y="9656"/>
                  </a:lnTo>
                  <a:cubicBezTo>
                    <a:pt x="19503" y="10145"/>
                    <a:pt x="19241" y="10585"/>
                    <a:pt x="18860" y="10930"/>
                  </a:cubicBezTo>
                  <a:cubicBezTo>
                    <a:pt x="17574" y="12073"/>
                    <a:pt x="15431" y="11680"/>
                    <a:pt x="14121" y="12788"/>
                  </a:cubicBezTo>
                  <a:cubicBezTo>
                    <a:pt x="12728" y="13978"/>
                    <a:pt x="13002" y="16133"/>
                    <a:pt x="13049" y="17967"/>
                  </a:cubicBezTo>
                  <a:cubicBezTo>
                    <a:pt x="13097" y="20027"/>
                    <a:pt x="12680" y="22134"/>
                    <a:pt x="11561" y="23849"/>
                  </a:cubicBezTo>
                  <a:lnTo>
                    <a:pt x="0" y="20622"/>
                  </a:lnTo>
                  <a:lnTo>
                    <a:pt x="0" y="16622"/>
                  </a:lnTo>
                  <a:cubicBezTo>
                    <a:pt x="607" y="15895"/>
                    <a:pt x="1584" y="15455"/>
                    <a:pt x="2453" y="15788"/>
                  </a:cubicBezTo>
                  <a:cubicBezTo>
                    <a:pt x="3274" y="16098"/>
                    <a:pt x="3882" y="17026"/>
                    <a:pt x="4763" y="16967"/>
                  </a:cubicBezTo>
                  <a:cubicBezTo>
                    <a:pt x="5477" y="16931"/>
                    <a:pt x="5989" y="16217"/>
                    <a:pt x="6084" y="15514"/>
                  </a:cubicBezTo>
                  <a:cubicBezTo>
                    <a:pt x="6179" y="14812"/>
                    <a:pt x="5965" y="14109"/>
                    <a:pt x="5834" y="13407"/>
                  </a:cubicBezTo>
                  <a:cubicBezTo>
                    <a:pt x="5608" y="12311"/>
                    <a:pt x="5537" y="11145"/>
                    <a:pt x="5929" y="10085"/>
                  </a:cubicBezTo>
                  <a:cubicBezTo>
                    <a:pt x="6310" y="9037"/>
                    <a:pt x="7215" y="8120"/>
                    <a:pt x="8323" y="7966"/>
                  </a:cubicBezTo>
                  <a:cubicBezTo>
                    <a:pt x="9573" y="7787"/>
                    <a:pt x="10787" y="8561"/>
                    <a:pt x="12037" y="8466"/>
                  </a:cubicBezTo>
                  <a:cubicBezTo>
                    <a:pt x="13895" y="8323"/>
                    <a:pt x="15073" y="6418"/>
                    <a:pt x="15669" y="4656"/>
                  </a:cubicBezTo>
                  <a:cubicBezTo>
                    <a:pt x="16228" y="3013"/>
                    <a:pt x="16645" y="1167"/>
                    <a:pt x="17907" y="0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37"/>
            <p:cNvSpPr/>
            <p:nvPr/>
          </p:nvSpPr>
          <p:spPr>
            <a:xfrm flipH="1">
              <a:off x="6961745" y="1941829"/>
              <a:ext cx="24526" cy="754021"/>
            </a:xfrm>
            <a:custGeom>
              <a:avLst/>
              <a:gdLst/>
              <a:ahLst/>
              <a:cxnLst/>
              <a:rect l="l" t="t" r="r" b="b"/>
              <a:pathLst>
                <a:path w="835" h="25671" extrusionOk="0">
                  <a:moveTo>
                    <a:pt x="13" y="1"/>
                  </a:moveTo>
                  <a:lnTo>
                    <a:pt x="1" y="25468"/>
                  </a:lnTo>
                  <a:lnTo>
                    <a:pt x="834" y="25671"/>
                  </a:lnTo>
                  <a:lnTo>
                    <a:pt x="834" y="382"/>
                  </a:lnTo>
                  <a:cubicBezTo>
                    <a:pt x="703" y="322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37"/>
            <p:cNvSpPr/>
            <p:nvPr/>
          </p:nvSpPr>
          <p:spPr>
            <a:xfrm flipH="1">
              <a:off x="6960364" y="1684085"/>
              <a:ext cx="568299" cy="300451"/>
            </a:xfrm>
            <a:custGeom>
              <a:avLst/>
              <a:gdLst/>
              <a:ahLst/>
              <a:cxnLst/>
              <a:rect l="l" t="t" r="r" b="b"/>
              <a:pathLst>
                <a:path w="19348" h="10229" extrusionOk="0">
                  <a:moveTo>
                    <a:pt x="72" y="1"/>
                  </a:moveTo>
                  <a:lnTo>
                    <a:pt x="0" y="1227"/>
                  </a:lnTo>
                  <a:lnTo>
                    <a:pt x="19348" y="10228"/>
                  </a:lnTo>
                  <a:lnTo>
                    <a:pt x="19300" y="915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37"/>
            <p:cNvSpPr/>
            <p:nvPr/>
          </p:nvSpPr>
          <p:spPr>
            <a:xfrm flipH="1">
              <a:off x="7081702" y="1884494"/>
              <a:ext cx="29" cy="789680"/>
            </a:xfrm>
            <a:custGeom>
              <a:avLst/>
              <a:gdLst/>
              <a:ahLst/>
              <a:cxnLst/>
              <a:rect l="l" t="t" r="r" b="b"/>
              <a:pathLst>
                <a:path w="1" h="26885" fill="none" extrusionOk="0">
                  <a:moveTo>
                    <a:pt x="1" y="0"/>
                  </a:moveTo>
                  <a:lnTo>
                    <a:pt x="1" y="26884"/>
                  </a:lnTo>
                </a:path>
              </a:pathLst>
            </a:custGeom>
            <a:noFill/>
            <a:ln w="8025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37"/>
            <p:cNvSpPr/>
            <p:nvPr/>
          </p:nvSpPr>
          <p:spPr>
            <a:xfrm flipH="1">
              <a:off x="7300615" y="1797757"/>
              <a:ext cx="29" cy="812062"/>
            </a:xfrm>
            <a:custGeom>
              <a:avLst/>
              <a:gdLst/>
              <a:ahLst/>
              <a:cxnLst/>
              <a:rect l="l" t="t" r="r" b="b"/>
              <a:pathLst>
                <a:path w="1" h="27647" fill="none" extrusionOk="0">
                  <a:moveTo>
                    <a:pt x="0" y="0"/>
                  </a:moveTo>
                  <a:lnTo>
                    <a:pt x="0" y="27647"/>
                  </a:lnTo>
                </a:path>
              </a:pathLst>
            </a:custGeom>
            <a:noFill/>
            <a:ln w="8025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37"/>
            <p:cNvSpPr/>
            <p:nvPr/>
          </p:nvSpPr>
          <p:spPr>
            <a:xfrm flipH="1">
              <a:off x="6961745" y="1953020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BDB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37"/>
            <p:cNvSpPr/>
            <p:nvPr/>
          </p:nvSpPr>
          <p:spPr>
            <a:xfrm flipH="1">
              <a:off x="6853331" y="1122101"/>
              <a:ext cx="796700" cy="567271"/>
            </a:xfrm>
            <a:custGeom>
              <a:avLst/>
              <a:gdLst/>
              <a:ahLst/>
              <a:cxnLst/>
              <a:rect l="l" t="t" r="r" b="b"/>
              <a:pathLst>
                <a:path w="27124" h="19313" extrusionOk="0">
                  <a:moveTo>
                    <a:pt x="84" y="1"/>
                  </a:moveTo>
                  <a:lnTo>
                    <a:pt x="1" y="3954"/>
                  </a:lnTo>
                  <a:lnTo>
                    <a:pt x="27123" y="19313"/>
                  </a:lnTo>
                  <a:lnTo>
                    <a:pt x="27123" y="15717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37"/>
            <p:cNvSpPr/>
            <p:nvPr/>
          </p:nvSpPr>
          <p:spPr>
            <a:xfrm flipH="1">
              <a:off x="6853331" y="1238211"/>
              <a:ext cx="798080" cy="484734"/>
            </a:xfrm>
            <a:custGeom>
              <a:avLst/>
              <a:gdLst/>
              <a:ahLst/>
              <a:cxnLst/>
              <a:rect l="l" t="t" r="r" b="b"/>
              <a:pathLst>
                <a:path w="27171" h="16503" extrusionOk="0">
                  <a:moveTo>
                    <a:pt x="48" y="1"/>
                  </a:moveTo>
                  <a:lnTo>
                    <a:pt x="0" y="1310"/>
                  </a:lnTo>
                  <a:lnTo>
                    <a:pt x="27170" y="16503"/>
                  </a:lnTo>
                  <a:lnTo>
                    <a:pt x="27170" y="15360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37"/>
            <p:cNvSpPr/>
            <p:nvPr/>
          </p:nvSpPr>
          <p:spPr>
            <a:xfrm flipH="1">
              <a:off x="6853331" y="2699316"/>
              <a:ext cx="797728" cy="214772"/>
            </a:xfrm>
            <a:custGeom>
              <a:avLst/>
              <a:gdLst/>
              <a:ahLst/>
              <a:cxnLst/>
              <a:rect l="l" t="t" r="r" b="b"/>
              <a:pathLst>
                <a:path w="27159" h="7312" extrusionOk="0">
                  <a:moveTo>
                    <a:pt x="0" y="1"/>
                  </a:moveTo>
                  <a:lnTo>
                    <a:pt x="0" y="1810"/>
                  </a:lnTo>
                  <a:lnTo>
                    <a:pt x="27158" y="7311"/>
                  </a:lnTo>
                  <a:lnTo>
                    <a:pt x="27158" y="54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37"/>
            <p:cNvSpPr/>
            <p:nvPr/>
          </p:nvSpPr>
          <p:spPr>
            <a:xfrm flipH="1">
              <a:off x="6853331" y="2752480"/>
              <a:ext cx="800547" cy="173826"/>
            </a:xfrm>
            <a:custGeom>
              <a:avLst/>
              <a:gdLst/>
              <a:ahLst/>
              <a:cxnLst/>
              <a:rect l="l" t="t" r="r" b="b"/>
              <a:pathLst>
                <a:path w="27255" h="5918" extrusionOk="0"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lnTo>
                    <a:pt x="97" y="1"/>
                  </a:lnTo>
                  <a:lnTo>
                    <a:pt x="97" y="1"/>
                  </a:lnTo>
                  <a:cubicBezTo>
                    <a:pt x="97" y="0"/>
                    <a:pt x="96" y="0"/>
                    <a:pt x="96" y="0"/>
                  </a:cubicBezTo>
                  <a:close/>
                  <a:moveTo>
                    <a:pt x="97" y="1"/>
                  </a:moveTo>
                  <a:lnTo>
                    <a:pt x="97" y="1"/>
                  </a:lnTo>
                  <a:cubicBezTo>
                    <a:pt x="104" y="16"/>
                    <a:pt x="1" y="762"/>
                    <a:pt x="1" y="762"/>
                  </a:cubicBezTo>
                  <a:lnTo>
                    <a:pt x="27242" y="5918"/>
                  </a:lnTo>
                  <a:lnTo>
                    <a:pt x="27254" y="5442"/>
                  </a:lnTo>
                  <a:lnTo>
                    <a:pt x="9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37"/>
            <p:cNvSpPr/>
            <p:nvPr/>
          </p:nvSpPr>
          <p:spPr>
            <a:xfrm flipH="1">
              <a:off x="6951259" y="2615751"/>
              <a:ext cx="610977" cy="363367"/>
            </a:xfrm>
            <a:custGeom>
              <a:avLst/>
              <a:gdLst/>
              <a:ahLst/>
              <a:cxnLst/>
              <a:rect l="l" t="t" r="r" b="b"/>
              <a:pathLst>
                <a:path w="20801" h="12371" extrusionOk="0">
                  <a:moveTo>
                    <a:pt x="0" y="0"/>
                  </a:moveTo>
                  <a:lnTo>
                    <a:pt x="0" y="8073"/>
                  </a:lnTo>
                  <a:lnTo>
                    <a:pt x="20801" y="12371"/>
                  </a:lnTo>
                  <a:lnTo>
                    <a:pt x="20801" y="49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37"/>
            <p:cNvSpPr/>
            <p:nvPr/>
          </p:nvSpPr>
          <p:spPr>
            <a:xfrm flipH="1">
              <a:off x="6942858" y="2607351"/>
              <a:ext cx="610977" cy="363367"/>
            </a:xfrm>
            <a:custGeom>
              <a:avLst/>
              <a:gdLst/>
              <a:ahLst/>
              <a:cxnLst/>
              <a:rect l="l" t="t" r="r" b="b"/>
              <a:pathLst>
                <a:path w="20801" h="12371" extrusionOk="0">
                  <a:moveTo>
                    <a:pt x="0" y="0"/>
                  </a:moveTo>
                  <a:lnTo>
                    <a:pt x="0" y="8073"/>
                  </a:lnTo>
                  <a:lnTo>
                    <a:pt x="20800" y="12371"/>
                  </a:lnTo>
                  <a:lnTo>
                    <a:pt x="20800" y="49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37"/>
            <p:cNvSpPr/>
            <p:nvPr/>
          </p:nvSpPr>
          <p:spPr>
            <a:xfrm flipH="1">
              <a:off x="6965945" y="2636723"/>
              <a:ext cx="562013" cy="305680"/>
            </a:xfrm>
            <a:custGeom>
              <a:avLst/>
              <a:gdLst/>
              <a:ahLst/>
              <a:cxnLst/>
              <a:rect l="l" t="t" r="r" b="b"/>
              <a:pathLst>
                <a:path w="19134" h="10407" extrusionOk="0">
                  <a:moveTo>
                    <a:pt x="0" y="1"/>
                  </a:moveTo>
                  <a:lnTo>
                    <a:pt x="0" y="6501"/>
                  </a:lnTo>
                  <a:lnTo>
                    <a:pt x="19133" y="10407"/>
                  </a:lnTo>
                  <a:lnTo>
                    <a:pt x="19133" y="43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37"/>
            <p:cNvSpPr/>
            <p:nvPr/>
          </p:nvSpPr>
          <p:spPr>
            <a:xfrm flipH="1">
              <a:off x="7355353" y="2697554"/>
              <a:ext cx="115434" cy="118254"/>
            </a:xfrm>
            <a:custGeom>
              <a:avLst/>
              <a:gdLst/>
              <a:ahLst/>
              <a:cxnLst/>
              <a:rect l="l" t="t" r="r" b="b"/>
              <a:pathLst>
                <a:path w="3930" h="4026" extrusionOk="0">
                  <a:moveTo>
                    <a:pt x="503" y="1"/>
                  </a:moveTo>
                  <a:cubicBezTo>
                    <a:pt x="332" y="1"/>
                    <a:pt x="166" y="140"/>
                    <a:pt x="155" y="323"/>
                  </a:cubicBezTo>
                  <a:cubicBezTo>
                    <a:pt x="143" y="501"/>
                    <a:pt x="274" y="668"/>
                    <a:pt x="464" y="692"/>
                  </a:cubicBezTo>
                  <a:cubicBezTo>
                    <a:pt x="1381" y="775"/>
                    <a:pt x="2298" y="942"/>
                    <a:pt x="3191" y="1192"/>
                  </a:cubicBezTo>
                  <a:cubicBezTo>
                    <a:pt x="3143" y="1549"/>
                    <a:pt x="3096" y="1906"/>
                    <a:pt x="3048" y="2263"/>
                  </a:cubicBezTo>
                  <a:cubicBezTo>
                    <a:pt x="3000" y="2621"/>
                    <a:pt x="2953" y="2966"/>
                    <a:pt x="2905" y="3323"/>
                  </a:cubicBezTo>
                  <a:cubicBezTo>
                    <a:pt x="2072" y="3240"/>
                    <a:pt x="1215" y="3097"/>
                    <a:pt x="476" y="2883"/>
                  </a:cubicBezTo>
                  <a:cubicBezTo>
                    <a:pt x="444" y="2874"/>
                    <a:pt x="411" y="2870"/>
                    <a:pt x="379" y="2870"/>
                  </a:cubicBezTo>
                  <a:cubicBezTo>
                    <a:pt x="225" y="2870"/>
                    <a:pt x="87" y="2963"/>
                    <a:pt x="48" y="3121"/>
                  </a:cubicBezTo>
                  <a:cubicBezTo>
                    <a:pt x="0" y="3299"/>
                    <a:pt x="107" y="3490"/>
                    <a:pt x="286" y="3537"/>
                  </a:cubicBezTo>
                  <a:cubicBezTo>
                    <a:pt x="1167" y="3799"/>
                    <a:pt x="2203" y="3966"/>
                    <a:pt x="3179" y="4026"/>
                  </a:cubicBezTo>
                  <a:lnTo>
                    <a:pt x="3203" y="4026"/>
                  </a:lnTo>
                  <a:cubicBezTo>
                    <a:pt x="3381" y="4026"/>
                    <a:pt x="3524" y="3906"/>
                    <a:pt x="3548" y="3728"/>
                  </a:cubicBezTo>
                  <a:cubicBezTo>
                    <a:pt x="3608" y="3264"/>
                    <a:pt x="3667" y="2811"/>
                    <a:pt x="3727" y="2359"/>
                  </a:cubicBezTo>
                  <a:cubicBezTo>
                    <a:pt x="3786" y="1906"/>
                    <a:pt x="3846" y="1442"/>
                    <a:pt x="3905" y="978"/>
                  </a:cubicBezTo>
                  <a:cubicBezTo>
                    <a:pt x="3929" y="811"/>
                    <a:pt x="3822" y="656"/>
                    <a:pt x="3667" y="608"/>
                  </a:cubicBezTo>
                  <a:cubicBezTo>
                    <a:pt x="2643" y="311"/>
                    <a:pt x="1584" y="108"/>
                    <a:pt x="524" y="1"/>
                  </a:cubicBezTo>
                  <a:cubicBezTo>
                    <a:pt x="517" y="1"/>
                    <a:pt x="510" y="1"/>
                    <a:pt x="5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37"/>
            <p:cNvSpPr/>
            <p:nvPr/>
          </p:nvSpPr>
          <p:spPr>
            <a:xfrm flipH="1">
              <a:off x="7238568" y="2759295"/>
              <a:ext cx="99690" cy="35893"/>
            </a:xfrm>
            <a:custGeom>
              <a:avLst/>
              <a:gdLst/>
              <a:ahLst/>
              <a:cxnLst/>
              <a:rect l="l" t="t" r="r" b="b"/>
              <a:pathLst>
                <a:path w="3394" h="1222" extrusionOk="0">
                  <a:moveTo>
                    <a:pt x="373" y="0"/>
                  </a:moveTo>
                  <a:cubicBezTo>
                    <a:pt x="210" y="0"/>
                    <a:pt x="68" y="111"/>
                    <a:pt x="36" y="269"/>
                  </a:cubicBezTo>
                  <a:cubicBezTo>
                    <a:pt x="1" y="459"/>
                    <a:pt x="120" y="638"/>
                    <a:pt x="298" y="673"/>
                  </a:cubicBezTo>
                  <a:lnTo>
                    <a:pt x="2953" y="1221"/>
                  </a:lnTo>
                  <a:lnTo>
                    <a:pt x="3013" y="1221"/>
                  </a:lnTo>
                  <a:cubicBezTo>
                    <a:pt x="3180" y="1221"/>
                    <a:pt x="3322" y="1114"/>
                    <a:pt x="3358" y="947"/>
                  </a:cubicBezTo>
                  <a:cubicBezTo>
                    <a:pt x="3394" y="757"/>
                    <a:pt x="3275" y="578"/>
                    <a:pt x="3084" y="542"/>
                  </a:cubicBezTo>
                  <a:lnTo>
                    <a:pt x="441" y="7"/>
                  </a:lnTo>
                  <a:cubicBezTo>
                    <a:pt x="418" y="2"/>
                    <a:pt x="396" y="0"/>
                    <a:pt x="3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37"/>
            <p:cNvSpPr/>
            <p:nvPr/>
          </p:nvSpPr>
          <p:spPr>
            <a:xfrm flipH="1">
              <a:off x="7013147" y="2807906"/>
              <a:ext cx="100072" cy="35893"/>
            </a:xfrm>
            <a:custGeom>
              <a:avLst/>
              <a:gdLst/>
              <a:ahLst/>
              <a:cxnLst/>
              <a:rect l="l" t="t" r="r" b="b"/>
              <a:pathLst>
                <a:path w="3407" h="1222" extrusionOk="0">
                  <a:moveTo>
                    <a:pt x="386" y="0"/>
                  </a:moveTo>
                  <a:cubicBezTo>
                    <a:pt x="222" y="0"/>
                    <a:pt x="80" y="111"/>
                    <a:pt x="49" y="269"/>
                  </a:cubicBezTo>
                  <a:cubicBezTo>
                    <a:pt x="1" y="459"/>
                    <a:pt x="132" y="638"/>
                    <a:pt x="311" y="673"/>
                  </a:cubicBezTo>
                  <a:lnTo>
                    <a:pt x="2966" y="1209"/>
                  </a:lnTo>
                  <a:cubicBezTo>
                    <a:pt x="2978" y="1221"/>
                    <a:pt x="3001" y="1221"/>
                    <a:pt x="3025" y="1221"/>
                  </a:cubicBezTo>
                  <a:cubicBezTo>
                    <a:pt x="3192" y="1221"/>
                    <a:pt x="3335" y="1114"/>
                    <a:pt x="3370" y="947"/>
                  </a:cubicBezTo>
                  <a:cubicBezTo>
                    <a:pt x="3406" y="757"/>
                    <a:pt x="3287" y="578"/>
                    <a:pt x="3097" y="542"/>
                  </a:cubicBezTo>
                  <a:lnTo>
                    <a:pt x="453" y="7"/>
                  </a:lnTo>
                  <a:cubicBezTo>
                    <a:pt x="431" y="2"/>
                    <a:pt x="408" y="0"/>
                    <a:pt x="3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37"/>
            <p:cNvSpPr/>
            <p:nvPr/>
          </p:nvSpPr>
          <p:spPr>
            <a:xfrm flipH="1">
              <a:off x="7128228" y="2749161"/>
              <a:ext cx="98280" cy="115610"/>
            </a:xfrm>
            <a:custGeom>
              <a:avLst/>
              <a:gdLst/>
              <a:ahLst/>
              <a:cxnLst/>
              <a:rect l="l" t="t" r="r" b="b"/>
              <a:pathLst>
                <a:path w="3346" h="3936" extrusionOk="0">
                  <a:moveTo>
                    <a:pt x="795" y="0"/>
                  </a:moveTo>
                  <a:cubicBezTo>
                    <a:pt x="631" y="0"/>
                    <a:pt x="496" y="122"/>
                    <a:pt x="465" y="280"/>
                  </a:cubicBezTo>
                  <a:cubicBezTo>
                    <a:pt x="0" y="3090"/>
                    <a:pt x="131" y="3245"/>
                    <a:pt x="238" y="3376"/>
                  </a:cubicBezTo>
                  <a:cubicBezTo>
                    <a:pt x="322" y="3483"/>
                    <a:pt x="465" y="3650"/>
                    <a:pt x="2941" y="3935"/>
                  </a:cubicBezTo>
                  <a:lnTo>
                    <a:pt x="2989" y="3935"/>
                  </a:lnTo>
                  <a:cubicBezTo>
                    <a:pt x="3155" y="3935"/>
                    <a:pt x="3298" y="3804"/>
                    <a:pt x="3322" y="3638"/>
                  </a:cubicBezTo>
                  <a:cubicBezTo>
                    <a:pt x="3346" y="3447"/>
                    <a:pt x="3215" y="3281"/>
                    <a:pt x="3025" y="3257"/>
                  </a:cubicBezTo>
                  <a:cubicBezTo>
                    <a:pt x="2179" y="3150"/>
                    <a:pt x="1191" y="3007"/>
                    <a:pt x="822" y="2911"/>
                  </a:cubicBezTo>
                  <a:cubicBezTo>
                    <a:pt x="822" y="2733"/>
                    <a:pt x="858" y="2399"/>
                    <a:pt x="905" y="2007"/>
                  </a:cubicBezTo>
                  <a:lnTo>
                    <a:pt x="2989" y="1411"/>
                  </a:lnTo>
                  <a:cubicBezTo>
                    <a:pt x="3179" y="1364"/>
                    <a:pt x="3286" y="1173"/>
                    <a:pt x="3227" y="995"/>
                  </a:cubicBezTo>
                  <a:cubicBezTo>
                    <a:pt x="3187" y="837"/>
                    <a:pt x="3050" y="744"/>
                    <a:pt x="2902" y="744"/>
                  </a:cubicBezTo>
                  <a:cubicBezTo>
                    <a:pt x="2872" y="744"/>
                    <a:pt x="2841" y="748"/>
                    <a:pt x="2810" y="756"/>
                  </a:cubicBezTo>
                  <a:lnTo>
                    <a:pt x="1012" y="1268"/>
                  </a:lnTo>
                  <a:cubicBezTo>
                    <a:pt x="1048" y="971"/>
                    <a:pt x="1096" y="685"/>
                    <a:pt x="1143" y="399"/>
                  </a:cubicBezTo>
                  <a:cubicBezTo>
                    <a:pt x="1179" y="209"/>
                    <a:pt x="1048" y="30"/>
                    <a:pt x="858" y="6"/>
                  </a:cubicBezTo>
                  <a:cubicBezTo>
                    <a:pt x="836" y="2"/>
                    <a:pt x="815" y="0"/>
                    <a:pt x="7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37"/>
            <p:cNvSpPr/>
            <p:nvPr/>
          </p:nvSpPr>
          <p:spPr>
            <a:xfrm flipH="1">
              <a:off x="6942858" y="2751776"/>
              <a:ext cx="23116" cy="14011"/>
            </a:xfrm>
            <a:custGeom>
              <a:avLst/>
              <a:gdLst/>
              <a:ahLst/>
              <a:cxnLst/>
              <a:rect l="l" t="t" r="r" b="b"/>
              <a:pathLst>
                <a:path w="787" h="477" fill="none" extrusionOk="0">
                  <a:moveTo>
                    <a:pt x="0" y="477"/>
                  </a:moveTo>
                  <a:lnTo>
                    <a:pt x="786" y="1"/>
                  </a:lnTo>
                </a:path>
              </a:pathLst>
            </a:custGeom>
            <a:noFill/>
            <a:ln w="900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37"/>
            <p:cNvSpPr/>
            <p:nvPr/>
          </p:nvSpPr>
          <p:spPr>
            <a:xfrm flipH="1">
              <a:off x="6942858" y="2942374"/>
              <a:ext cx="23116" cy="28344"/>
            </a:xfrm>
            <a:custGeom>
              <a:avLst/>
              <a:gdLst/>
              <a:ahLst/>
              <a:cxnLst/>
              <a:rect l="l" t="t" r="r" b="b"/>
              <a:pathLst>
                <a:path w="787" h="965" fill="none" extrusionOk="0">
                  <a:moveTo>
                    <a:pt x="0" y="1"/>
                  </a:moveTo>
                  <a:lnTo>
                    <a:pt x="786" y="965"/>
                  </a:lnTo>
                </a:path>
              </a:pathLst>
            </a:custGeom>
            <a:noFill/>
            <a:ln w="900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37"/>
            <p:cNvSpPr/>
            <p:nvPr/>
          </p:nvSpPr>
          <p:spPr>
            <a:xfrm flipH="1">
              <a:off x="7527929" y="2827674"/>
              <a:ext cx="25907" cy="16801"/>
            </a:xfrm>
            <a:custGeom>
              <a:avLst/>
              <a:gdLst/>
              <a:ahLst/>
              <a:cxnLst/>
              <a:rect l="l" t="t" r="r" b="b"/>
              <a:pathLst>
                <a:path w="882" h="572" fill="none" extrusionOk="0">
                  <a:moveTo>
                    <a:pt x="881" y="0"/>
                  </a:moveTo>
                  <a:lnTo>
                    <a:pt x="0" y="572"/>
                  </a:lnTo>
                </a:path>
              </a:pathLst>
            </a:custGeom>
            <a:noFill/>
            <a:ln w="900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37"/>
            <p:cNvSpPr/>
            <p:nvPr/>
          </p:nvSpPr>
          <p:spPr>
            <a:xfrm flipH="1">
              <a:off x="7527929" y="2607351"/>
              <a:ext cx="25907" cy="29402"/>
            </a:xfrm>
            <a:custGeom>
              <a:avLst/>
              <a:gdLst/>
              <a:ahLst/>
              <a:cxnLst/>
              <a:rect l="l" t="t" r="r" b="b"/>
              <a:pathLst>
                <a:path w="882" h="1001" fill="none" extrusionOk="0">
                  <a:moveTo>
                    <a:pt x="0" y="0"/>
                  </a:moveTo>
                  <a:lnTo>
                    <a:pt x="881" y="1001"/>
                  </a:lnTo>
                </a:path>
              </a:pathLst>
            </a:custGeom>
            <a:noFill/>
            <a:ln w="900" cap="rnd" cmpd="sng">
              <a:solidFill>
                <a:srgbClr val="A988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37"/>
            <p:cNvSpPr/>
            <p:nvPr/>
          </p:nvSpPr>
          <p:spPr>
            <a:xfrm flipH="1">
              <a:off x="6941125" y="2878019"/>
              <a:ext cx="615178" cy="1808406"/>
            </a:xfrm>
            <a:custGeom>
              <a:avLst/>
              <a:gdLst/>
              <a:ahLst/>
              <a:cxnLst/>
              <a:rect l="l" t="t" r="r" b="b"/>
              <a:pathLst>
                <a:path w="20944" h="61568" extrusionOk="0">
                  <a:moveTo>
                    <a:pt x="1" y="1"/>
                  </a:moveTo>
                  <a:lnTo>
                    <a:pt x="1" y="61568"/>
                  </a:lnTo>
                  <a:lnTo>
                    <a:pt x="10502" y="56674"/>
                  </a:lnTo>
                  <a:lnTo>
                    <a:pt x="10943" y="56472"/>
                  </a:lnTo>
                  <a:lnTo>
                    <a:pt x="12288" y="55853"/>
                  </a:lnTo>
                  <a:lnTo>
                    <a:pt x="12514" y="55746"/>
                  </a:lnTo>
                  <a:lnTo>
                    <a:pt x="20944" y="51817"/>
                  </a:lnTo>
                  <a:lnTo>
                    <a:pt x="20765" y="4037"/>
                  </a:lnTo>
                  <a:cubicBezTo>
                    <a:pt x="20765" y="4037"/>
                    <a:pt x="16884" y="3287"/>
                    <a:pt x="12478" y="2442"/>
                  </a:cubicBezTo>
                  <a:cubicBezTo>
                    <a:pt x="12431" y="2430"/>
                    <a:pt x="12395" y="2418"/>
                    <a:pt x="12348" y="2418"/>
                  </a:cubicBezTo>
                  <a:cubicBezTo>
                    <a:pt x="11883" y="2323"/>
                    <a:pt x="11407" y="2227"/>
                    <a:pt x="10943" y="2144"/>
                  </a:cubicBezTo>
                  <a:cubicBezTo>
                    <a:pt x="10871" y="2132"/>
                    <a:pt x="10812" y="2120"/>
                    <a:pt x="10752" y="2108"/>
                  </a:cubicBezTo>
                  <a:cubicBezTo>
                    <a:pt x="5537" y="1096"/>
                    <a:pt x="179" y="6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37"/>
            <p:cNvSpPr/>
            <p:nvPr/>
          </p:nvSpPr>
          <p:spPr>
            <a:xfrm flipH="1">
              <a:off x="6969441" y="2936088"/>
              <a:ext cx="541394" cy="1482459"/>
            </a:xfrm>
            <a:custGeom>
              <a:avLst/>
              <a:gdLst/>
              <a:ahLst/>
              <a:cxnLst/>
              <a:rect l="l" t="t" r="r" b="b"/>
              <a:pathLst>
                <a:path w="18432" h="50471" extrusionOk="0">
                  <a:moveTo>
                    <a:pt x="84" y="0"/>
                  </a:moveTo>
                  <a:lnTo>
                    <a:pt x="84" y="715"/>
                  </a:lnTo>
                  <a:cubicBezTo>
                    <a:pt x="1" y="715"/>
                    <a:pt x="17729" y="3727"/>
                    <a:pt x="17729" y="3727"/>
                  </a:cubicBezTo>
                  <a:lnTo>
                    <a:pt x="17991" y="50471"/>
                  </a:lnTo>
                  <a:lnTo>
                    <a:pt x="18431" y="50340"/>
                  </a:lnTo>
                  <a:lnTo>
                    <a:pt x="18217" y="307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37"/>
            <p:cNvSpPr/>
            <p:nvPr/>
          </p:nvSpPr>
          <p:spPr>
            <a:xfrm flipH="1">
              <a:off x="6986594" y="2957060"/>
              <a:ext cx="521802" cy="911047"/>
            </a:xfrm>
            <a:custGeom>
              <a:avLst/>
              <a:gdLst/>
              <a:ahLst/>
              <a:cxnLst/>
              <a:rect l="l" t="t" r="r" b="b"/>
              <a:pathLst>
                <a:path w="17765" h="31017" extrusionOk="0">
                  <a:moveTo>
                    <a:pt x="1" y="1"/>
                  </a:moveTo>
                  <a:lnTo>
                    <a:pt x="1" y="31016"/>
                  </a:lnTo>
                  <a:lnTo>
                    <a:pt x="17765" y="28647"/>
                  </a:lnTo>
                  <a:lnTo>
                    <a:pt x="17575" y="29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37"/>
            <p:cNvSpPr/>
            <p:nvPr/>
          </p:nvSpPr>
          <p:spPr>
            <a:xfrm flipH="1">
              <a:off x="6986594" y="2957060"/>
              <a:ext cx="521802" cy="911047"/>
            </a:xfrm>
            <a:custGeom>
              <a:avLst/>
              <a:gdLst/>
              <a:ahLst/>
              <a:cxnLst/>
              <a:rect l="l" t="t" r="r" b="b"/>
              <a:pathLst>
                <a:path w="17765" h="31017" extrusionOk="0">
                  <a:moveTo>
                    <a:pt x="17765" y="28647"/>
                  </a:moveTo>
                  <a:lnTo>
                    <a:pt x="12098" y="29397"/>
                  </a:lnTo>
                  <a:lnTo>
                    <a:pt x="10657" y="29588"/>
                  </a:lnTo>
                  <a:lnTo>
                    <a:pt x="3668" y="30528"/>
                  </a:lnTo>
                  <a:lnTo>
                    <a:pt x="3656" y="30528"/>
                  </a:lnTo>
                  <a:lnTo>
                    <a:pt x="3585" y="30540"/>
                  </a:lnTo>
                  <a:lnTo>
                    <a:pt x="13" y="31016"/>
                  </a:lnTo>
                  <a:lnTo>
                    <a:pt x="1" y="31016"/>
                  </a:lnTo>
                  <a:lnTo>
                    <a:pt x="1" y="1"/>
                  </a:lnTo>
                  <a:lnTo>
                    <a:pt x="6823" y="1156"/>
                  </a:lnTo>
                  <a:lnTo>
                    <a:pt x="8526" y="1441"/>
                  </a:lnTo>
                  <a:cubicBezTo>
                    <a:pt x="8526" y="1441"/>
                    <a:pt x="8538" y="1441"/>
                    <a:pt x="8538" y="1441"/>
                  </a:cubicBezTo>
                  <a:lnTo>
                    <a:pt x="15312" y="2596"/>
                  </a:lnTo>
                  <a:lnTo>
                    <a:pt x="17575" y="2977"/>
                  </a:lnTo>
                  <a:lnTo>
                    <a:pt x="17646" y="1218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37"/>
            <p:cNvSpPr/>
            <p:nvPr/>
          </p:nvSpPr>
          <p:spPr>
            <a:xfrm flipH="1">
              <a:off x="7196402" y="2952860"/>
              <a:ext cx="51431" cy="1585645"/>
            </a:xfrm>
            <a:custGeom>
              <a:avLst/>
              <a:gdLst/>
              <a:ahLst/>
              <a:cxnLst/>
              <a:rect l="l" t="t" r="r" b="b"/>
              <a:pathLst>
                <a:path w="1751" h="53984" extrusionOk="0">
                  <a:moveTo>
                    <a:pt x="0" y="1"/>
                  </a:moveTo>
                  <a:lnTo>
                    <a:pt x="0" y="53984"/>
                  </a:lnTo>
                  <a:lnTo>
                    <a:pt x="1750" y="52948"/>
                  </a:lnTo>
                  <a:lnTo>
                    <a:pt x="1750" y="5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37"/>
            <p:cNvSpPr/>
            <p:nvPr/>
          </p:nvSpPr>
          <p:spPr>
            <a:xfrm flipH="1">
              <a:off x="7234880" y="2939936"/>
              <a:ext cx="12953" cy="1602769"/>
            </a:xfrm>
            <a:custGeom>
              <a:avLst/>
              <a:gdLst/>
              <a:ahLst/>
              <a:cxnLst/>
              <a:rect l="l" t="t" r="r" b="b"/>
              <a:pathLst>
                <a:path w="441" h="54567" extrusionOk="0">
                  <a:moveTo>
                    <a:pt x="0" y="0"/>
                  </a:moveTo>
                  <a:lnTo>
                    <a:pt x="0" y="54566"/>
                  </a:lnTo>
                  <a:lnTo>
                    <a:pt x="441" y="54364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37"/>
            <p:cNvSpPr/>
            <p:nvPr/>
          </p:nvSpPr>
          <p:spPr>
            <a:xfrm flipH="1">
              <a:off x="7188706" y="3826809"/>
              <a:ext cx="6697" cy="691752"/>
            </a:xfrm>
            <a:custGeom>
              <a:avLst/>
              <a:gdLst/>
              <a:ahLst/>
              <a:cxnLst/>
              <a:rect l="l" t="t" r="r" b="b"/>
              <a:pathLst>
                <a:path w="228" h="23551" extrusionOk="0">
                  <a:moveTo>
                    <a:pt x="1" y="0"/>
                  </a:moveTo>
                  <a:lnTo>
                    <a:pt x="1" y="23551"/>
                  </a:lnTo>
                  <a:lnTo>
                    <a:pt x="227" y="23444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37"/>
            <p:cNvSpPr/>
            <p:nvPr/>
          </p:nvSpPr>
          <p:spPr>
            <a:xfrm flipH="1">
              <a:off x="7189764" y="2949012"/>
              <a:ext cx="6668" cy="57746"/>
            </a:xfrm>
            <a:custGeom>
              <a:avLst/>
              <a:gdLst/>
              <a:ahLst/>
              <a:cxnLst/>
              <a:rect l="l" t="t" r="r" b="b"/>
              <a:pathLst>
                <a:path w="227" h="1966" extrusionOk="0">
                  <a:moveTo>
                    <a:pt x="0" y="1"/>
                  </a:moveTo>
                  <a:lnTo>
                    <a:pt x="0" y="1965"/>
                  </a:lnTo>
                  <a:lnTo>
                    <a:pt x="226" y="1965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37"/>
            <p:cNvSpPr/>
            <p:nvPr/>
          </p:nvSpPr>
          <p:spPr>
            <a:xfrm flipH="1">
              <a:off x="7273710" y="3885907"/>
              <a:ext cx="200056" cy="711696"/>
            </a:xfrm>
            <a:custGeom>
              <a:avLst/>
              <a:gdLst/>
              <a:ahLst/>
              <a:cxnLst/>
              <a:rect l="l" t="t" r="r" b="b"/>
              <a:pathLst>
                <a:path w="6811" h="24230" extrusionOk="0">
                  <a:moveTo>
                    <a:pt x="6811" y="1"/>
                  </a:moveTo>
                  <a:cubicBezTo>
                    <a:pt x="6811" y="1"/>
                    <a:pt x="2370" y="620"/>
                    <a:pt x="679" y="870"/>
                  </a:cubicBezTo>
                  <a:cubicBezTo>
                    <a:pt x="251" y="929"/>
                    <a:pt x="1" y="977"/>
                    <a:pt x="48" y="977"/>
                  </a:cubicBezTo>
                  <a:lnTo>
                    <a:pt x="48" y="24230"/>
                  </a:lnTo>
                  <a:lnTo>
                    <a:pt x="6811" y="21515"/>
                  </a:lnTo>
                  <a:lnTo>
                    <a:pt x="6811" y="1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37"/>
            <p:cNvSpPr/>
            <p:nvPr/>
          </p:nvSpPr>
          <p:spPr>
            <a:xfrm flipH="1">
              <a:off x="7273710" y="3885907"/>
              <a:ext cx="180112" cy="498040"/>
            </a:xfrm>
            <a:custGeom>
              <a:avLst/>
              <a:gdLst/>
              <a:ahLst/>
              <a:cxnLst/>
              <a:rect l="l" t="t" r="r" b="b"/>
              <a:pathLst>
                <a:path w="6132" h="16956" extrusionOk="0">
                  <a:moveTo>
                    <a:pt x="6132" y="1"/>
                  </a:moveTo>
                  <a:cubicBezTo>
                    <a:pt x="6132" y="1"/>
                    <a:pt x="1691" y="620"/>
                    <a:pt x="0" y="870"/>
                  </a:cubicBezTo>
                  <a:cubicBezTo>
                    <a:pt x="90" y="898"/>
                    <a:pt x="233" y="910"/>
                    <a:pt x="392" y="910"/>
                  </a:cubicBezTo>
                  <a:cubicBezTo>
                    <a:pt x="569" y="910"/>
                    <a:pt x="766" y="895"/>
                    <a:pt x="929" y="870"/>
                  </a:cubicBezTo>
                  <a:cubicBezTo>
                    <a:pt x="1822" y="763"/>
                    <a:pt x="2715" y="644"/>
                    <a:pt x="3608" y="536"/>
                  </a:cubicBezTo>
                  <a:cubicBezTo>
                    <a:pt x="3795" y="509"/>
                    <a:pt x="3990" y="484"/>
                    <a:pt x="4181" y="484"/>
                  </a:cubicBezTo>
                  <a:cubicBezTo>
                    <a:pt x="4403" y="484"/>
                    <a:pt x="4619" y="517"/>
                    <a:pt x="4810" y="620"/>
                  </a:cubicBezTo>
                  <a:cubicBezTo>
                    <a:pt x="5418" y="953"/>
                    <a:pt x="5513" y="1763"/>
                    <a:pt x="5549" y="2441"/>
                  </a:cubicBezTo>
                  <a:cubicBezTo>
                    <a:pt x="5739" y="7287"/>
                    <a:pt x="5941" y="12121"/>
                    <a:pt x="6132" y="16955"/>
                  </a:cubicBezTo>
                  <a:lnTo>
                    <a:pt x="6132" y="1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37"/>
            <p:cNvSpPr/>
            <p:nvPr/>
          </p:nvSpPr>
          <p:spPr>
            <a:xfrm flipH="1">
              <a:off x="6997785" y="3843258"/>
              <a:ext cx="176969" cy="628454"/>
            </a:xfrm>
            <a:custGeom>
              <a:avLst/>
              <a:gdLst/>
              <a:ahLst/>
              <a:cxnLst/>
              <a:rect l="l" t="t" r="r" b="b"/>
              <a:pathLst>
                <a:path w="6025" h="21396" extrusionOk="0">
                  <a:moveTo>
                    <a:pt x="6025" y="0"/>
                  </a:moveTo>
                  <a:cubicBezTo>
                    <a:pt x="6025" y="0"/>
                    <a:pt x="2096" y="536"/>
                    <a:pt x="608" y="762"/>
                  </a:cubicBezTo>
                  <a:cubicBezTo>
                    <a:pt x="227" y="810"/>
                    <a:pt x="0" y="845"/>
                    <a:pt x="48" y="845"/>
                  </a:cubicBezTo>
                  <a:lnTo>
                    <a:pt x="48" y="21395"/>
                  </a:lnTo>
                  <a:lnTo>
                    <a:pt x="6025" y="18990"/>
                  </a:lnTo>
                  <a:lnTo>
                    <a:pt x="6025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37"/>
            <p:cNvSpPr/>
            <p:nvPr/>
          </p:nvSpPr>
          <p:spPr>
            <a:xfrm flipH="1">
              <a:off x="6997785" y="3843258"/>
              <a:ext cx="159140" cy="439618"/>
            </a:xfrm>
            <a:custGeom>
              <a:avLst/>
              <a:gdLst/>
              <a:ahLst/>
              <a:cxnLst/>
              <a:rect l="l" t="t" r="r" b="b"/>
              <a:pathLst>
                <a:path w="5418" h="14967" extrusionOk="0">
                  <a:moveTo>
                    <a:pt x="5418" y="0"/>
                  </a:moveTo>
                  <a:cubicBezTo>
                    <a:pt x="5418" y="0"/>
                    <a:pt x="1489" y="536"/>
                    <a:pt x="1" y="762"/>
                  </a:cubicBezTo>
                  <a:cubicBezTo>
                    <a:pt x="78" y="784"/>
                    <a:pt x="202" y="793"/>
                    <a:pt x="340" y="793"/>
                  </a:cubicBezTo>
                  <a:cubicBezTo>
                    <a:pt x="498" y="793"/>
                    <a:pt x="676" y="781"/>
                    <a:pt x="822" y="762"/>
                  </a:cubicBezTo>
                  <a:cubicBezTo>
                    <a:pt x="1608" y="667"/>
                    <a:pt x="2394" y="560"/>
                    <a:pt x="3192" y="464"/>
                  </a:cubicBezTo>
                  <a:cubicBezTo>
                    <a:pt x="3360" y="442"/>
                    <a:pt x="3534" y="419"/>
                    <a:pt x="3704" y="419"/>
                  </a:cubicBezTo>
                  <a:cubicBezTo>
                    <a:pt x="3895" y="419"/>
                    <a:pt x="4081" y="448"/>
                    <a:pt x="4251" y="536"/>
                  </a:cubicBezTo>
                  <a:cubicBezTo>
                    <a:pt x="4787" y="833"/>
                    <a:pt x="4870" y="1548"/>
                    <a:pt x="4894" y="2143"/>
                  </a:cubicBezTo>
                  <a:cubicBezTo>
                    <a:pt x="5073" y="6417"/>
                    <a:pt x="5239" y="10692"/>
                    <a:pt x="5418" y="14966"/>
                  </a:cubicBezTo>
                  <a:lnTo>
                    <a:pt x="5418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37"/>
            <p:cNvSpPr/>
            <p:nvPr/>
          </p:nvSpPr>
          <p:spPr>
            <a:xfrm flipH="1">
              <a:off x="7247128" y="2987842"/>
              <a:ext cx="261268" cy="880617"/>
            </a:xfrm>
            <a:custGeom>
              <a:avLst/>
              <a:gdLst/>
              <a:ahLst/>
              <a:cxnLst/>
              <a:rect l="l" t="t" r="r" b="b"/>
              <a:pathLst>
                <a:path w="8895" h="29981" extrusionOk="0">
                  <a:moveTo>
                    <a:pt x="8895" y="489"/>
                  </a:moveTo>
                  <a:cubicBezTo>
                    <a:pt x="8895" y="548"/>
                    <a:pt x="8776" y="643"/>
                    <a:pt x="8776" y="703"/>
                  </a:cubicBezTo>
                  <a:lnTo>
                    <a:pt x="8776" y="11418"/>
                  </a:lnTo>
                  <a:cubicBezTo>
                    <a:pt x="8323" y="10883"/>
                    <a:pt x="7133" y="11395"/>
                    <a:pt x="6823" y="12038"/>
                  </a:cubicBezTo>
                  <a:cubicBezTo>
                    <a:pt x="6526" y="12681"/>
                    <a:pt x="6680" y="13431"/>
                    <a:pt x="6835" y="14121"/>
                  </a:cubicBezTo>
                  <a:cubicBezTo>
                    <a:pt x="7133" y="15478"/>
                    <a:pt x="7430" y="16848"/>
                    <a:pt x="7371" y="18241"/>
                  </a:cubicBezTo>
                  <a:cubicBezTo>
                    <a:pt x="7311" y="19622"/>
                    <a:pt x="6871" y="21051"/>
                    <a:pt x="5894" y="22039"/>
                  </a:cubicBezTo>
                  <a:cubicBezTo>
                    <a:pt x="5275" y="22670"/>
                    <a:pt x="4454" y="23110"/>
                    <a:pt x="3894" y="23813"/>
                  </a:cubicBezTo>
                  <a:cubicBezTo>
                    <a:pt x="3275" y="24599"/>
                    <a:pt x="3061" y="25658"/>
                    <a:pt x="3108" y="26670"/>
                  </a:cubicBezTo>
                  <a:cubicBezTo>
                    <a:pt x="3156" y="27682"/>
                    <a:pt x="3406" y="28504"/>
                    <a:pt x="3692" y="29468"/>
                  </a:cubicBezTo>
                  <a:cubicBezTo>
                    <a:pt x="3680" y="29468"/>
                    <a:pt x="3680" y="29480"/>
                    <a:pt x="3668" y="29480"/>
                  </a:cubicBezTo>
                  <a:lnTo>
                    <a:pt x="3656" y="29480"/>
                  </a:lnTo>
                  <a:cubicBezTo>
                    <a:pt x="3632" y="29480"/>
                    <a:pt x="3597" y="29480"/>
                    <a:pt x="3585" y="29492"/>
                  </a:cubicBezTo>
                  <a:cubicBezTo>
                    <a:pt x="3585" y="29492"/>
                    <a:pt x="3573" y="29492"/>
                    <a:pt x="3573" y="29492"/>
                  </a:cubicBezTo>
                  <a:lnTo>
                    <a:pt x="13" y="29980"/>
                  </a:lnTo>
                  <a:cubicBezTo>
                    <a:pt x="13" y="29980"/>
                    <a:pt x="13" y="29968"/>
                    <a:pt x="13" y="29968"/>
                  </a:cubicBezTo>
                  <a:cubicBezTo>
                    <a:pt x="13" y="29956"/>
                    <a:pt x="1" y="29945"/>
                    <a:pt x="1" y="29933"/>
                  </a:cubicBezTo>
                  <a:lnTo>
                    <a:pt x="1" y="22134"/>
                  </a:lnTo>
                  <a:cubicBezTo>
                    <a:pt x="60" y="22086"/>
                    <a:pt x="120" y="22039"/>
                    <a:pt x="191" y="22003"/>
                  </a:cubicBezTo>
                  <a:cubicBezTo>
                    <a:pt x="572" y="21777"/>
                    <a:pt x="1013" y="21717"/>
                    <a:pt x="1394" y="21515"/>
                  </a:cubicBezTo>
                  <a:cubicBezTo>
                    <a:pt x="2037" y="21146"/>
                    <a:pt x="2346" y="20372"/>
                    <a:pt x="2382" y="19634"/>
                  </a:cubicBezTo>
                  <a:cubicBezTo>
                    <a:pt x="2418" y="18896"/>
                    <a:pt x="2215" y="18169"/>
                    <a:pt x="2061" y="17443"/>
                  </a:cubicBezTo>
                  <a:cubicBezTo>
                    <a:pt x="1584" y="15324"/>
                    <a:pt x="1477" y="13109"/>
                    <a:pt x="1703" y="10942"/>
                  </a:cubicBezTo>
                  <a:cubicBezTo>
                    <a:pt x="1787" y="10264"/>
                    <a:pt x="1954" y="9502"/>
                    <a:pt x="2537" y="9156"/>
                  </a:cubicBezTo>
                  <a:cubicBezTo>
                    <a:pt x="3108" y="8811"/>
                    <a:pt x="3847" y="9001"/>
                    <a:pt x="4478" y="8799"/>
                  </a:cubicBezTo>
                  <a:cubicBezTo>
                    <a:pt x="5109" y="8597"/>
                    <a:pt x="5537" y="8001"/>
                    <a:pt x="5740" y="7370"/>
                  </a:cubicBezTo>
                  <a:cubicBezTo>
                    <a:pt x="5942" y="6739"/>
                    <a:pt x="5930" y="6073"/>
                    <a:pt x="5930" y="5418"/>
                  </a:cubicBezTo>
                  <a:cubicBezTo>
                    <a:pt x="5906" y="3608"/>
                    <a:pt x="5883" y="1810"/>
                    <a:pt x="5859" y="0"/>
                  </a:cubicBezTo>
                  <a:cubicBezTo>
                    <a:pt x="6180" y="36"/>
                    <a:pt x="6490" y="72"/>
                    <a:pt x="6823" y="108"/>
                  </a:cubicBezTo>
                  <a:cubicBezTo>
                    <a:pt x="7395" y="179"/>
                    <a:pt x="7966" y="262"/>
                    <a:pt x="8526" y="393"/>
                  </a:cubicBezTo>
                  <a:cubicBezTo>
                    <a:pt x="8526" y="393"/>
                    <a:pt x="8538" y="393"/>
                    <a:pt x="8538" y="393"/>
                  </a:cubicBezTo>
                  <a:cubicBezTo>
                    <a:pt x="8657" y="429"/>
                    <a:pt x="8776" y="453"/>
                    <a:pt x="8895" y="489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37"/>
            <p:cNvSpPr/>
            <p:nvPr/>
          </p:nvSpPr>
          <p:spPr>
            <a:xfrm flipH="1">
              <a:off x="6990089" y="3033311"/>
              <a:ext cx="205314" cy="793880"/>
            </a:xfrm>
            <a:custGeom>
              <a:avLst/>
              <a:gdLst/>
              <a:ahLst/>
              <a:cxnLst/>
              <a:rect l="l" t="t" r="r" b="b"/>
              <a:pathLst>
                <a:path w="6990" h="27028" extrusionOk="0">
                  <a:moveTo>
                    <a:pt x="6990" y="9585"/>
                  </a:moveTo>
                  <a:lnTo>
                    <a:pt x="6990" y="10275"/>
                  </a:lnTo>
                  <a:cubicBezTo>
                    <a:pt x="6621" y="9787"/>
                    <a:pt x="5668" y="10263"/>
                    <a:pt x="5430" y="10847"/>
                  </a:cubicBezTo>
                  <a:cubicBezTo>
                    <a:pt x="5192" y="11418"/>
                    <a:pt x="5311" y="12097"/>
                    <a:pt x="5442" y="12716"/>
                  </a:cubicBezTo>
                  <a:cubicBezTo>
                    <a:pt x="5680" y="13942"/>
                    <a:pt x="5906" y="15181"/>
                    <a:pt x="5859" y="16431"/>
                  </a:cubicBezTo>
                  <a:cubicBezTo>
                    <a:pt x="5811" y="17681"/>
                    <a:pt x="5466" y="18967"/>
                    <a:pt x="4692" y="19860"/>
                  </a:cubicBezTo>
                  <a:cubicBezTo>
                    <a:pt x="4192" y="20431"/>
                    <a:pt x="3537" y="20824"/>
                    <a:pt x="3097" y="21455"/>
                  </a:cubicBezTo>
                  <a:cubicBezTo>
                    <a:pt x="2597" y="22181"/>
                    <a:pt x="2430" y="23134"/>
                    <a:pt x="2466" y="24039"/>
                  </a:cubicBezTo>
                  <a:cubicBezTo>
                    <a:pt x="2513" y="24956"/>
                    <a:pt x="2704" y="25694"/>
                    <a:pt x="2930" y="26563"/>
                  </a:cubicBezTo>
                  <a:cubicBezTo>
                    <a:pt x="2930" y="26575"/>
                    <a:pt x="2918" y="26575"/>
                    <a:pt x="2918" y="26575"/>
                  </a:cubicBezTo>
                  <a:lnTo>
                    <a:pt x="2906" y="26575"/>
                  </a:lnTo>
                  <a:cubicBezTo>
                    <a:pt x="2882" y="26575"/>
                    <a:pt x="2858" y="26575"/>
                    <a:pt x="2847" y="26587"/>
                  </a:cubicBezTo>
                  <a:cubicBezTo>
                    <a:pt x="2847" y="26587"/>
                    <a:pt x="2847" y="26587"/>
                    <a:pt x="2835" y="26587"/>
                  </a:cubicBezTo>
                  <a:lnTo>
                    <a:pt x="1442" y="26801"/>
                  </a:lnTo>
                  <a:lnTo>
                    <a:pt x="13" y="27027"/>
                  </a:lnTo>
                  <a:cubicBezTo>
                    <a:pt x="13" y="27027"/>
                    <a:pt x="1" y="27015"/>
                    <a:pt x="1" y="27015"/>
                  </a:cubicBezTo>
                  <a:cubicBezTo>
                    <a:pt x="1" y="27015"/>
                    <a:pt x="1" y="27004"/>
                    <a:pt x="1" y="26992"/>
                  </a:cubicBezTo>
                  <a:cubicBezTo>
                    <a:pt x="1" y="26992"/>
                    <a:pt x="1" y="26992"/>
                    <a:pt x="1" y="26980"/>
                  </a:cubicBezTo>
                  <a:lnTo>
                    <a:pt x="1" y="19943"/>
                  </a:lnTo>
                  <a:cubicBezTo>
                    <a:pt x="49" y="19895"/>
                    <a:pt x="96" y="19860"/>
                    <a:pt x="144" y="19824"/>
                  </a:cubicBezTo>
                  <a:cubicBezTo>
                    <a:pt x="453" y="19634"/>
                    <a:pt x="811" y="19574"/>
                    <a:pt x="1108" y="19384"/>
                  </a:cubicBezTo>
                  <a:cubicBezTo>
                    <a:pt x="1620" y="19050"/>
                    <a:pt x="1870" y="18348"/>
                    <a:pt x="1894" y="17681"/>
                  </a:cubicBezTo>
                  <a:cubicBezTo>
                    <a:pt x="1918" y="17026"/>
                    <a:pt x="1763" y="16371"/>
                    <a:pt x="1632" y="15716"/>
                  </a:cubicBezTo>
                  <a:cubicBezTo>
                    <a:pt x="1263" y="13800"/>
                    <a:pt x="1168" y="11799"/>
                    <a:pt x="1358" y="9847"/>
                  </a:cubicBezTo>
                  <a:cubicBezTo>
                    <a:pt x="1418" y="9239"/>
                    <a:pt x="1549" y="8549"/>
                    <a:pt x="2013" y="8227"/>
                  </a:cubicBezTo>
                  <a:cubicBezTo>
                    <a:pt x="2477" y="7930"/>
                    <a:pt x="3061" y="8096"/>
                    <a:pt x="3561" y="7918"/>
                  </a:cubicBezTo>
                  <a:cubicBezTo>
                    <a:pt x="4061" y="7727"/>
                    <a:pt x="4406" y="7192"/>
                    <a:pt x="4561" y="6620"/>
                  </a:cubicBezTo>
                  <a:cubicBezTo>
                    <a:pt x="4728" y="6060"/>
                    <a:pt x="4716" y="5453"/>
                    <a:pt x="4716" y="4858"/>
                  </a:cubicBezTo>
                  <a:cubicBezTo>
                    <a:pt x="4692" y="3239"/>
                    <a:pt x="4680" y="1619"/>
                    <a:pt x="4656" y="0"/>
                  </a:cubicBezTo>
                  <a:lnTo>
                    <a:pt x="6919" y="381"/>
                  </a:ln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37"/>
            <p:cNvSpPr/>
            <p:nvPr/>
          </p:nvSpPr>
          <p:spPr>
            <a:xfrm flipH="1">
              <a:off x="7501376" y="3868077"/>
              <a:ext cx="7020" cy="795965"/>
            </a:xfrm>
            <a:custGeom>
              <a:avLst/>
              <a:gdLst/>
              <a:ahLst/>
              <a:cxnLst/>
              <a:rect l="l" t="t" r="r" b="b"/>
              <a:pathLst>
                <a:path w="239" h="27099" extrusionOk="0">
                  <a:moveTo>
                    <a:pt x="1" y="0"/>
                  </a:moveTo>
                  <a:lnTo>
                    <a:pt x="1" y="27099"/>
                  </a:lnTo>
                  <a:lnTo>
                    <a:pt x="239" y="26992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37"/>
            <p:cNvSpPr/>
            <p:nvPr/>
          </p:nvSpPr>
          <p:spPr>
            <a:xfrm flipH="1">
              <a:off x="6820111" y="3048350"/>
              <a:ext cx="62622" cy="29"/>
            </a:xfrm>
            <a:custGeom>
              <a:avLst/>
              <a:gdLst/>
              <a:ahLst/>
              <a:cxnLst/>
              <a:rect l="l" t="t" r="r" b="b"/>
              <a:pathLst>
                <a:path w="2132" h="1" fill="none" extrusionOk="0">
                  <a:moveTo>
                    <a:pt x="0" y="0"/>
                  </a:moveTo>
                  <a:lnTo>
                    <a:pt x="2131" y="0"/>
                  </a:lnTo>
                </a:path>
              </a:pathLst>
            </a:custGeom>
            <a:noFill/>
            <a:ln w="2375" cap="rnd" cmpd="sng">
              <a:solidFill>
                <a:srgbClr val="7659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37"/>
            <p:cNvSpPr/>
            <p:nvPr/>
          </p:nvSpPr>
          <p:spPr>
            <a:xfrm flipH="1">
              <a:off x="6819053" y="3090294"/>
              <a:ext cx="61947" cy="29"/>
            </a:xfrm>
            <a:custGeom>
              <a:avLst/>
              <a:gdLst/>
              <a:ahLst/>
              <a:cxnLst/>
              <a:rect l="l" t="t" r="r" b="b"/>
              <a:pathLst>
                <a:path w="2109" h="1" fill="none" extrusionOk="0">
                  <a:moveTo>
                    <a:pt x="1" y="1"/>
                  </a:moveTo>
                  <a:lnTo>
                    <a:pt x="2108" y="1"/>
                  </a:lnTo>
                </a:path>
              </a:pathLst>
            </a:custGeom>
            <a:noFill/>
            <a:ln w="2375" cap="rnd" cmpd="sng">
              <a:solidFill>
                <a:srgbClr val="7659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37"/>
            <p:cNvSpPr/>
            <p:nvPr/>
          </p:nvSpPr>
          <p:spPr>
            <a:xfrm flipH="1">
              <a:off x="6621464" y="3008109"/>
              <a:ext cx="200790" cy="157760"/>
            </a:xfrm>
            <a:custGeom>
              <a:avLst/>
              <a:gdLst/>
              <a:ahLst/>
              <a:cxnLst/>
              <a:rect l="l" t="t" r="r" b="b"/>
              <a:pathLst>
                <a:path w="6836" h="5371" extrusionOk="0">
                  <a:moveTo>
                    <a:pt x="561" y="1"/>
                  </a:moveTo>
                  <a:cubicBezTo>
                    <a:pt x="251" y="1"/>
                    <a:pt x="1" y="251"/>
                    <a:pt x="1" y="549"/>
                  </a:cubicBezTo>
                  <a:lnTo>
                    <a:pt x="1" y="4823"/>
                  </a:lnTo>
                  <a:cubicBezTo>
                    <a:pt x="1" y="5121"/>
                    <a:pt x="251" y="5371"/>
                    <a:pt x="561" y="5371"/>
                  </a:cubicBezTo>
                  <a:lnTo>
                    <a:pt x="6287" y="5371"/>
                  </a:lnTo>
                  <a:cubicBezTo>
                    <a:pt x="6597" y="5371"/>
                    <a:pt x="6835" y="5121"/>
                    <a:pt x="6835" y="4823"/>
                  </a:cubicBezTo>
                  <a:lnTo>
                    <a:pt x="6835" y="549"/>
                  </a:lnTo>
                  <a:cubicBezTo>
                    <a:pt x="6835" y="251"/>
                    <a:pt x="6597" y="1"/>
                    <a:pt x="6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37"/>
            <p:cNvSpPr/>
            <p:nvPr/>
          </p:nvSpPr>
          <p:spPr>
            <a:xfrm flipH="1">
              <a:off x="6628132" y="3001471"/>
              <a:ext cx="200761" cy="157760"/>
            </a:xfrm>
            <a:custGeom>
              <a:avLst/>
              <a:gdLst/>
              <a:ahLst/>
              <a:cxnLst/>
              <a:rect l="l" t="t" r="r" b="b"/>
              <a:pathLst>
                <a:path w="6835" h="5371" extrusionOk="0">
                  <a:moveTo>
                    <a:pt x="548" y="1"/>
                  </a:moveTo>
                  <a:cubicBezTo>
                    <a:pt x="251" y="1"/>
                    <a:pt x="1" y="239"/>
                    <a:pt x="1" y="548"/>
                  </a:cubicBezTo>
                  <a:lnTo>
                    <a:pt x="1" y="4823"/>
                  </a:lnTo>
                  <a:cubicBezTo>
                    <a:pt x="1" y="5120"/>
                    <a:pt x="251" y="5370"/>
                    <a:pt x="548" y="5370"/>
                  </a:cubicBezTo>
                  <a:lnTo>
                    <a:pt x="6287" y="5370"/>
                  </a:lnTo>
                  <a:cubicBezTo>
                    <a:pt x="6585" y="5370"/>
                    <a:pt x="6835" y="5120"/>
                    <a:pt x="6835" y="4823"/>
                  </a:cubicBezTo>
                  <a:lnTo>
                    <a:pt x="6835" y="548"/>
                  </a:lnTo>
                  <a:cubicBezTo>
                    <a:pt x="6835" y="239"/>
                    <a:pt x="6585" y="1"/>
                    <a:pt x="6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37"/>
            <p:cNvSpPr/>
            <p:nvPr/>
          </p:nvSpPr>
          <p:spPr>
            <a:xfrm flipH="1">
              <a:off x="6647019" y="3053578"/>
              <a:ext cx="143749" cy="72080"/>
            </a:xfrm>
            <a:custGeom>
              <a:avLst/>
              <a:gdLst/>
              <a:ahLst/>
              <a:cxnLst/>
              <a:rect l="l" t="t" r="r" b="b"/>
              <a:pathLst>
                <a:path w="4894" h="2454" extrusionOk="0">
                  <a:moveTo>
                    <a:pt x="4227" y="441"/>
                  </a:moveTo>
                  <a:cubicBezTo>
                    <a:pt x="4322" y="441"/>
                    <a:pt x="4418" y="513"/>
                    <a:pt x="4477" y="596"/>
                  </a:cubicBezTo>
                  <a:cubicBezTo>
                    <a:pt x="4525" y="691"/>
                    <a:pt x="4549" y="822"/>
                    <a:pt x="4525" y="941"/>
                  </a:cubicBezTo>
                  <a:cubicBezTo>
                    <a:pt x="4489" y="1120"/>
                    <a:pt x="4382" y="1275"/>
                    <a:pt x="4227" y="1370"/>
                  </a:cubicBezTo>
                  <a:cubicBezTo>
                    <a:pt x="4120" y="1441"/>
                    <a:pt x="3989" y="1465"/>
                    <a:pt x="3858" y="1465"/>
                  </a:cubicBezTo>
                  <a:cubicBezTo>
                    <a:pt x="4001" y="1144"/>
                    <a:pt x="4037" y="810"/>
                    <a:pt x="4049" y="537"/>
                  </a:cubicBezTo>
                  <a:cubicBezTo>
                    <a:pt x="4084" y="477"/>
                    <a:pt x="4156" y="441"/>
                    <a:pt x="4227" y="441"/>
                  </a:cubicBezTo>
                  <a:close/>
                  <a:moveTo>
                    <a:pt x="4013" y="1"/>
                  </a:moveTo>
                  <a:lnTo>
                    <a:pt x="274" y="36"/>
                  </a:lnTo>
                  <a:cubicBezTo>
                    <a:pt x="274" y="36"/>
                    <a:pt x="1" y="2453"/>
                    <a:pt x="2227" y="2453"/>
                  </a:cubicBezTo>
                  <a:cubicBezTo>
                    <a:pt x="2977" y="2453"/>
                    <a:pt x="3418" y="2156"/>
                    <a:pt x="3680" y="1787"/>
                  </a:cubicBezTo>
                  <a:cubicBezTo>
                    <a:pt x="3751" y="1799"/>
                    <a:pt x="3811" y="1810"/>
                    <a:pt x="3882" y="1810"/>
                  </a:cubicBezTo>
                  <a:cubicBezTo>
                    <a:pt x="4061" y="1810"/>
                    <a:pt x="4251" y="1763"/>
                    <a:pt x="4406" y="1656"/>
                  </a:cubicBezTo>
                  <a:cubicBezTo>
                    <a:pt x="4644" y="1513"/>
                    <a:pt x="4811" y="1275"/>
                    <a:pt x="4858" y="1001"/>
                  </a:cubicBezTo>
                  <a:cubicBezTo>
                    <a:pt x="4894" y="798"/>
                    <a:pt x="4870" y="596"/>
                    <a:pt x="4775" y="429"/>
                  </a:cubicBezTo>
                  <a:cubicBezTo>
                    <a:pt x="4656" y="239"/>
                    <a:pt x="4465" y="108"/>
                    <a:pt x="4251" y="96"/>
                  </a:cubicBezTo>
                  <a:cubicBezTo>
                    <a:pt x="4180" y="96"/>
                    <a:pt x="4096" y="108"/>
                    <a:pt x="4025" y="144"/>
                  </a:cubicBezTo>
                  <a:cubicBezTo>
                    <a:pt x="4025" y="48"/>
                    <a:pt x="4013" y="1"/>
                    <a:pt x="40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37"/>
            <p:cNvSpPr/>
            <p:nvPr/>
          </p:nvSpPr>
          <p:spPr>
            <a:xfrm flipH="1">
              <a:off x="7655225" y="1"/>
              <a:ext cx="1488775" cy="5568771"/>
            </a:xfrm>
            <a:custGeom>
              <a:avLst/>
              <a:gdLst/>
              <a:ahLst/>
              <a:cxnLst/>
              <a:rect l="l" t="t" r="r" b="b"/>
              <a:pathLst>
                <a:path w="50686" h="176213" extrusionOk="0">
                  <a:moveTo>
                    <a:pt x="286" y="0"/>
                  </a:moveTo>
                  <a:lnTo>
                    <a:pt x="0" y="175165"/>
                  </a:lnTo>
                  <a:lnTo>
                    <a:pt x="0" y="176212"/>
                  </a:lnTo>
                  <a:lnTo>
                    <a:pt x="1762" y="175165"/>
                  </a:lnTo>
                  <a:lnTo>
                    <a:pt x="9835" y="175260"/>
                  </a:lnTo>
                  <a:lnTo>
                    <a:pt x="50685" y="146149"/>
                  </a:lnTo>
                  <a:lnTo>
                    <a:pt x="5068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37"/>
            <p:cNvSpPr/>
            <p:nvPr/>
          </p:nvSpPr>
          <p:spPr>
            <a:xfrm flipH="1">
              <a:off x="8740392" y="-549"/>
              <a:ext cx="403608" cy="5568933"/>
            </a:xfrm>
            <a:custGeom>
              <a:avLst/>
              <a:gdLst/>
              <a:ahLst/>
              <a:cxnLst/>
              <a:rect l="l" t="t" r="r" b="b"/>
              <a:pathLst>
                <a:path w="13741" h="175165" extrusionOk="0">
                  <a:moveTo>
                    <a:pt x="405" y="0"/>
                  </a:moveTo>
                  <a:lnTo>
                    <a:pt x="0" y="175165"/>
                  </a:lnTo>
                  <a:lnTo>
                    <a:pt x="13740" y="175165"/>
                  </a:lnTo>
                  <a:lnTo>
                    <a:pt x="13740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37"/>
            <p:cNvSpPr/>
            <p:nvPr/>
          </p:nvSpPr>
          <p:spPr>
            <a:xfrm flipH="1">
              <a:off x="7711537" y="2328988"/>
              <a:ext cx="931666" cy="2959309"/>
            </a:xfrm>
            <a:custGeom>
              <a:avLst/>
              <a:gdLst/>
              <a:ahLst/>
              <a:cxnLst/>
              <a:rect l="l" t="t" r="r" b="b"/>
              <a:pathLst>
                <a:path w="31719" h="100751" extrusionOk="0">
                  <a:moveTo>
                    <a:pt x="0" y="0"/>
                  </a:moveTo>
                  <a:lnTo>
                    <a:pt x="0" y="100751"/>
                  </a:lnTo>
                  <a:lnTo>
                    <a:pt x="31111" y="82963"/>
                  </a:lnTo>
                  <a:lnTo>
                    <a:pt x="31718" y="82617"/>
                  </a:lnTo>
                  <a:lnTo>
                    <a:pt x="31718" y="108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37"/>
            <p:cNvSpPr/>
            <p:nvPr/>
          </p:nvSpPr>
          <p:spPr>
            <a:xfrm flipH="1">
              <a:off x="7746167" y="2416048"/>
              <a:ext cx="850892" cy="2846371"/>
            </a:xfrm>
            <a:custGeom>
              <a:avLst/>
              <a:gdLst/>
              <a:ahLst/>
              <a:cxnLst/>
              <a:rect l="l" t="t" r="r" b="b"/>
              <a:pathLst>
                <a:path w="28969" h="96906" extrusionOk="0">
                  <a:moveTo>
                    <a:pt x="1" y="1"/>
                  </a:moveTo>
                  <a:lnTo>
                    <a:pt x="1" y="96905"/>
                  </a:lnTo>
                  <a:lnTo>
                    <a:pt x="28969" y="80606"/>
                  </a:lnTo>
                  <a:lnTo>
                    <a:pt x="28969" y="94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37"/>
            <p:cNvSpPr/>
            <p:nvPr/>
          </p:nvSpPr>
          <p:spPr>
            <a:xfrm flipH="1">
              <a:off x="7746167" y="2416048"/>
              <a:ext cx="850892" cy="2846371"/>
            </a:xfrm>
            <a:custGeom>
              <a:avLst/>
              <a:gdLst/>
              <a:ahLst/>
              <a:cxnLst/>
              <a:rect l="l" t="t" r="r" b="b"/>
              <a:pathLst>
                <a:path w="28969" h="96906" extrusionOk="0">
                  <a:moveTo>
                    <a:pt x="1" y="1"/>
                  </a:moveTo>
                  <a:lnTo>
                    <a:pt x="1" y="96905"/>
                  </a:lnTo>
                  <a:lnTo>
                    <a:pt x="929" y="96382"/>
                  </a:lnTo>
                  <a:lnTo>
                    <a:pt x="1620" y="95989"/>
                  </a:lnTo>
                  <a:lnTo>
                    <a:pt x="3180" y="95120"/>
                  </a:lnTo>
                  <a:lnTo>
                    <a:pt x="3882" y="94727"/>
                  </a:lnTo>
                  <a:lnTo>
                    <a:pt x="5442" y="93846"/>
                  </a:lnTo>
                  <a:lnTo>
                    <a:pt x="6132" y="93453"/>
                  </a:lnTo>
                  <a:lnTo>
                    <a:pt x="7692" y="92572"/>
                  </a:lnTo>
                  <a:lnTo>
                    <a:pt x="8395" y="92179"/>
                  </a:lnTo>
                  <a:lnTo>
                    <a:pt x="9954" y="91310"/>
                  </a:lnTo>
                  <a:lnTo>
                    <a:pt x="10645" y="90917"/>
                  </a:lnTo>
                  <a:lnTo>
                    <a:pt x="12205" y="90036"/>
                  </a:lnTo>
                  <a:lnTo>
                    <a:pt x="12907" y="89643"/>
                  </a:lnTo>
                  <a:lnTo>
                    <a:pt x="14467" y="88762"/>
                  </a:lnTo>
                  <a:lnTo>
                    <a:pt x="15157" y="88369"/>
                  </a:lnTo>
                  <a:lnTo>
                    <a:pt x="16717" y="87500"/>
                  </a:lnTo>
                  <a:lnTo>
                    <a:pt x="17420" y="87107"/>
                  </a:lnTo>
                  <a:lnTo>
                    <a:pt x="18979" y="86226"/>
                  </a:lnTo>
                  <a:lnTo>
                    <a:pt x="19670" y="85833"/>
                  </a:lnTo>
                  <a:lnTo>
                    <a:pt x="21230" y="84952"/>
                  </a:lnTo>
                  <a:lnTo>
                    <a:pt x="21932" y="84559"/>
                  </a:lnTo>
                  <a:lnTo>
                    <a:pt x="23492" y="83690"/>
                  </a:lnTo>
                  <a:lnTo>
                    <a:pt x="24182" y="83297"/>
                  </a:lnTo>
                  <a:lnTo>
                    <a:pt x="25742" y="82416"/>
                  </a:lnTo>
                  <a:lnTo>
                    <a:pt x="26445" y="82023"/>
                  </a:lnTo>
                  <a:lnTo>
                    <a:pt x="28004" y="81154"/>
                  </a:lnTo>
                  <a:lnTo>
                    <a:pt x="28695" y="80761"/>
                  </a:lnTo>
                  <a:lnTo>
                    <a:pt x="28969" y="80606"/>
                  </a:lnTo>
                  <a:lnTo>
                    <a:pt x="28969" y="947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37"/>
            <p:cNvSpPr/>
            <p:nvPr/>
          </p:nvSpPr>
          <p:spPr>
            <a:xfrm flipH="1">
              <a:off x="7745109" y="3740777"/>
              <a:ext cx="851597" cy="290993"/>
            </a:xfrm>
            <a:custGeom>
              <a:avLst/>
              <a:gdLst/>
              <a:ahLst/>
              <a:cxnLst/>
              <a:rect l="l" t="t" r="r" b="b"/>
              <a:pathLst>
                <a:path w="28993" h="9907" extrusionOk="0">
                  <a:moveTo>
                    <a:pt x="28992" y="0"/>
                  </a:moveTo>
                  <a:lnTo>
                    <a:pt x="1" y="3656"/>
                  </a:lnTo>
                  <a:lnTo>
                    <a:pt x="1" y="9906"/>
                  </a:lnTo>
                  <a:lnTo>
                    <a:pt x="28945" y="4346"/>
                  </a:lnTo>
                  <a:lnTo>
                    <a:pt x="28992" y="0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37"/>
            <p:cNvSpPr/>
            <p:nvPr/>
          </p:nvSpPr>
          <p:spPr>
            <a:xfrm flipH="1">
              <a:off x="7711537" y="2328988"/>
              <a:ext cx="931666" cy="2436831"/>
            </a:xfrm>
            <a:custGeom>
              <a:avLst/>
              <a:gdLst/>
              <a:ahLst/>
              <a:cxnLst/>
              <a:rect l="l" t="t" r="r" b="b"/>
              <a:pathLst>
                <a:path w="31719" h="82963" extrusionOk="0">
                  <a:moveTo>
                    <a:pt x="0" y="0"/>
                  </a:moveTo>
                  <a:lnTo>
                    <a:pt x="0" y="1131"/>
                  </a:lnTo>
                  <a:lnTo>
                    <a:pt x="31123" y="11240"/>
                  </a:lnTo>
                  <a:lnTo>
                    <a:pt x="31111" y="82963"/>
                  </a:lnTo>
                  <a:lnTo>
                    <a:pt x="31111" y="82963"/>
                  </a:lnTo>
                  <a:lnTo>
                    <a:pt x="31718" y="82617"/>
                  </a:lnTo>
                  <a:lnTo>
                    <a:pt x="31718" y="108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37"/>
            <p:cNvSpPr/>
            <p:nvPr/>
          </p:nvSpPr>
          <p:spPr>
            <a:xfrm flipH="1">
              <a:off x="7742319" y="2726956"/>
              <a:ext cx="877122" cy="252163"/>
            </a:xfrm>
            <a:custGeom>
              <a:avLst/>
              <a:gdLst/>
              <a:ahLst/>
              <a:cxnLst/>
              <a:rect l="l" t="t" r="r" b="b"/>
              <a:pathLst>
                <a:path w="29862" h="8585" extrusionOk="0">
                  <a:moveTo>
                    <a:pt x="1" y="0"/>
                  </a:moveTo>
                  <a:lnTo>
                    <a:pt x="1" y="1882"/>
                  </a:lnTo>
                  <a:lnTo>
                    <a:pt x="29862" y="8585"/>
                  </a:lnTo>
                  <a:lnTo>
                    <a:pt x="29862" y="68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37"/>
            <p:cNvSpPr/>
            <p:nvPr/>
          </p:nvSpPr>
          <p:spPr>
            <a:xfrm flipH="1">
              <a:off x="8175622" y="2842713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11900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37"/>
            <p:cNvSpPr/>
            <p:nvPr/>
          </p:nvSpPr>
          <p:spPr>
            <a:xfrm flipH="1">
              <a:off x="8175622" y="2540558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11900" cap="flat" cmpd="sng">
              <a:solidFill>
                <a:srgbClr val="7659E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37"/>
            <p:cNvSpPr/>
            <p:nvPr/>
          </p:nvSpPr>
          <p:spPr>
            <a:xfrm flipH="1">
              <a:off x="8528122" y="2417105"/>
              <a:ext cx="33955" cy="341338"/>
            </a:xfrm>
            <a:custGeom>
              <a:avLst/>
              <a:gdLst/>
              <a:ahLst/>
              <a:cxnLst/>
              <a:rect l="l" t="t" r="r" b="b"/>
              <a:pathLst>
                <a:path w="1156" h="11621" extrusionOk="0">
                  <a:moveTo>
                    <a:pt x="1024" y="0"/>
                  </a:moveTo>
                  <a:lnTo>
                    <a:pt x="0" y="12"/>
                  </a:lnTo>
                  <a:lnTo>
                    <a:pt x="131" y="11621"/>
                  </a:lnTo>
                  <a:lnTo>
                    <a:pt x="1155" y="11609"/>
                  </a:lnTo>
                  <a:lnTo>
                    <a:pt x="10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37"/>
            <p:cNvSpPr/>
            <p:nvPr/>
          </p:nvSpPr>
          <p:spPr>
            <a:xfrm flipH="1">
              <a:off x="8464824" y="2437725"/>
              <a:ext cx="33602" cy="335405"/>
            </a:xfrm>
            <a:custGeom>
              <a:avLst/>
              <a:gdLst/>
              <a:ahLst/>
              <a:cxnLst/>
              <a:rect l="l" t="t" r="r" b="b"/>
              <a:pathLst>
                <a:path w="1144" h="11419" extrusionOk="0">
                  <a:moveTo>
                    <a:pt x="1024" y="1"/>
                  </a:moveTo>
                  <a:lnTo>
                    <a:pt x="0" y="13"/>
                  </a:lnTo>
                  <a:lnTo>
                    <a:pt x="119" y="11419"/>
                  </a:lnTo>
                  <a:lnTo>
                    <a:pt x="1143" y="11407"/>
                  </a:lnTo>
                  <a:lnTo>
                    <a:pt x="10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37"/>
            <p:cNvSpPr/>
            <p:nvPr/>
          </p:nvSpPr>
          <p:spPr>
            <a:xfrm flipH="1">
              <a:off x="8401174" y="2458374"/>
              <a:ext cx="33250" cy="329471"/>
            </a:xfrm>
            <a:custGeom>
              <a:avLst/>
              <a:gdLst/>
              <a:ahLst/>
              <a:cxnLst/>
              <a:rect l="l" t="t" r="r" b="b"/>
              <a:pathLst>
                <a:path w="1132" h="11217" extrusionOk="0">
                  <a:moveTo>
                    <a:pt x="1024" y="0"/>
                  </a:moveTo>
                  <a:lnTo>
                    <a:pt x="0" y="12"/>
                  </a:lnTo>
                  <a:lnTo>
                    <a:pt x="107" y="11216"/>
                  </a:lnTo>
                  <a:lnTo>
                    <a:pt x="1131" y="11204"/>
                  </a:lnTo>
                  <a:lnTo>
                    <a:pt x="10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37"/>
            <p:cNvSpPr/>
            <p:nvPr/>
          </p:nvSpPr>
          <p:spPr>
            <a:xfrm flipH="1">
              <a:off x="8337171" y="2478993"/>
              <a:ext cx="33279" cy="323538"/>
            </a:xfrm>
            <a:custGeom>
              <a:avLst/>
              <a:gdLst/>
              <a:ahLst/>
              <a:cxnLst/>
              <a:rect l="l" t="t" r="r" b="b"/>
              <a:pathLst>
                <a:path w="1133" h="11015" extrusionOk="0">
                  <a:moveTo>
                    <a:pt x="1025" y="1"/>
                  </a:moveTo>
                  <a:lnTo>
                    <a:pt x="1" y="13"/>
                  </a:lnTo>
                  <a:lnTo>
                    <a:pt x="108" y="11014"/>
                  </a:lnTo>
                  <a:lnTo>
                    <a:pt x="1132" y="11002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37"/>
            <p:cNvSpPr/>
            <p:nvPr/>
          </p:nvSpPr>
          <p:spPr>
            <a:xfrm flipH="1">
              <a:off x="8273550" y="2499642"/>
              <a:ext cx="32545" cy="317575"/>
            </a:xfrm>
            <a:custGeom>
              <a:avLst/>
              <a:gdLst/>
              <a:ahLst/>
              <a:cxnLst/>
              <a:rect l="l" t="t" r="r" b="b"/>
              <a:pathLst>
                <a:path w="1108" h="10812" extrusionOk="0">
                  <a:moveTo>
                    <a:pt x="1025" y="0"/>
                  </a:moveTo>
                  <a:lnTo>
                    <a:pt x="1" y="12"/>
                  </a:lnTo>
                  <a:lnTo>
                    <a:pt x="84" y="10811"/>
                  </a:lnTo>
                  <a:lnTo>
                    <a:pt x="1108" y="10799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37"/>
            <p:cNvSpPr/>
            <p:nvPr/>
          </p:nvSpPr>
          <p:spPr>
            <a:xfrm flipH="1">
              <a:off x="8209900" y="2520261"/>
              <a:ext cx="32545" cy="311642"/>
            </a:xfrm>
            <a:custGeom>
              <a:avLst/>
              <a:gdLst/>
              <a:ahLst/>
              <a:cxnLst/>
              <a:rect l="l" t="t" r="r" b="b"/>
              <a:pathLst>
                <a:path w="1108" h="10610" extrusionOk="0">
                  <a:moveTo>
                    <a:pt x="1" y="1"/>
                  </a:moveTo>
                  <a:lnTo>
                    <a:pt x="84" y="10609"/>
                  </a:lnTo>
                  <a:lnTo>
                    <a:pt x="1108" y="10597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37"/>
            <p:cNvSpPr/>
            <p:nvPr/>
          </p:nvSpPr>
          <p:spPr>
            <a:xfrm flipH="1">
              <a:off x="8146250" y="2540910"/>
              <a:ext cx="32192" cy="305680"/>
            </a:xfrm>
            <a:custGeom>
              <a:avLst/>
              <a:gdLst/>
              <a:ahLst/>
              <a:cxnLst/>
              <a:rect l="l" t="t" r="r" b="b"/>
              <a:pathLst>
                <a:path w="1096" h="10407" extrusionOk="0">
                  <a:moveTo>
                    <a:pt x="1" y="0"/>
                  </a:moveTo>
                  <a:lnTo>
                    <a:pt x="72" y="10406"/>
                  </a:lnTo>
                  <a:lnTo>
                    <a:pt x="1096" y="10394"/>
                  </a:lnTo>
                  <a:lnTo>
                    <a:pt x="10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37"/>
            <p:cNvSpPr/>
            <p:nvPr/>
          </p:nvSpPr>
          <p:spPr>
            <a:xfrm flipH="1">
              <a:off x="8082600" y="2561530"/>
              <a:ext cx="31840" cy="299746"/>
            </a:xfrm>
            <a:custGeom>
              <a:avLst/>
              <a:gdLst/>
              <a:ahLst/>
              <a:cxnLst/>
              <a:rect l="l" t="t" r="r" b="b"/>
              <a:pathLst>
                <a:path w="1084" h="10205" extrusionOk="0">
                  <a:moveTo>
                    <a:pt x="0" y="1"/>
                  </a:moveTo>
                  <a:lnTo>
                    <a:pt x="60" y="10204"/>
                  </a:lnTo>
                  <a:lnTo>
                    <a:pt x="1084" y="10192"/>
                  </a:lnTo>
                  <a:lnTo>
                    <a:pt x="10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37"/>
            <p:cNvSpPr/>
            <p:nvPr/>
          </p:nvSpPr>
          <p:spPr>
            <a:xfrm flipH="1">
              <a:off x="8018949" y="2581826"/>
              <a:ext cx="31135" cy="293784"/>
            </a:xfrm>
            <a:custGeom>
              <a:avLst/>
              <a:gdLst/>
              <a:ahLst/>
              <a:cxnLst/>
              <a:rect l="l" t="t" r="r" b="b"/>
              <a:pathLst>
                <a:path w="1060" h="10002" extrusionOk="0">
                  <a:moveTo>
                    <a:pt x="1024" y="0"/>
                  </a:moveTo>
                  <a:lnTo>
                    <a:pt x="0" y="12"/>
                  </a:lnTo>
                  <a:lnTo>
                    <a:pt x="36" y="10001"/>
                  </a:lnTo>
                  <a:lnTo>
                    <a:pt x="1060" y="10001"/>
                  </a:lnTo>
                  <a:lnTo>
                    <a:pt x="10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37"/>
            <p:cNvSpPr/>
            <p:nvPr/>
          </p:nvSpPr>
          <p:spPr>
            <a:xfrm flipH="1">
              <a:off x="7955299" y="2602446"/>
              <a:ext cx="31135" cy="288203"/>
            </a:xfrm>
            <a:custGeom>
              <a:avLst/>
              <a:gdLst/>
              <a:ahLst/>
              <a:cxnLst/>
              <a:rect l="l" t="t" r="r" b="b"/>
              <a:pathLst>
                <a:path w="1060" h="9812" extrusionOk="0">
                  <a:moveTo>
                    <a:pt x="1024" y="1"/>
                  </a:moveTo>
                  <a:lnTo>
                    <a:pt x="0" y="13"/>
                  </a:lnTo>
                  <a:lnTo>
                    <a:pt x="36" y="9811"/>
                  </a:lnTo>
                  <a:lnTo>
                    <a:pt x="1060" y="9800"/>
                  </a:lnTo>
                  <a:lnTo>
                    <a:pt x="10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37"/>
            <p:cNvSpPr/>
            <p:nvPr/>
          </p:nvSpPr>
          <p:spPr>
            <a:xfrm flipH="1">
              <a:off x="7891649" y="2623095"/>
              <a:ext cx="30812" cy="281888"/>
            </a:xfrm>
            <a:custGeom>
              <a:avLst/>
              <a:gdLst/>
              <a:ahLst/>
              <a:cxnLst/>
              <a:rect l="l" t="t" r="r" b="b"/>
              <a:pathLst>
                <a:path w="1049" h="9597" extrusionOk="0">
                  <a:moveTo>
                    <a:pt x="1" y="0"/>
                  </a:moveTo>
                  <a:lnTo>
                    <a:pt x="25" y="9597"/>
                  </a:lnTo>
                  <a:lnTo>
                    <a:pt x="1049" y="9597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37"/>
            <p:cNvSpPr/>
            <p:nvPr/>
          </p:nvSpPr>
          <p:spPr>
            <a:xfrm flipH="1">
              <a:off x="7827999" y="2643714"/>
              <a:ext cx="30459" cy="275955"/>
            </a:xfrm>
            <a:custGeom>
              <a:avLst/>
              <a:gdLst/>
              <a:ahLst/>
              <a:cxnLst/>
              <a:rect l="l" t="t" r="r" b="b"/>
              <a:pathLst>
                <a:path w="1037" h="9395" extrusionOk="0">
                  <a:moveTo>
                    <a:pt x="1" y="1"/>
                  </a:moveTo>
                  <a:lnTo>
                    <a:pt x="13" y="9395"/>
                  </a:lnTo>
                  <a:lnTo>
                    <a:pt x="1037" y="9395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37"/>
            <p:cNvSpPr/>
            <p:nvPr/>
          </p:nvSpPr>
          <p:spPr>
            <a:xfrm flipH="1">
              <a:off x="7764348" y="2664363"/>
              <a:ext cx="30107" cy="269992"/>
            </a:xfrm>
            <a:custGeom>
              <a:avLst/>
              <a:gdLst/>
              <a:ahLst/>
              <a:cxnLst/>
              <a:rect l="l" t="t" r="r" b="b"/>
              <a:pathLst>
                <a:path w="1025" h="9192" extrusionOk="0">
                  <a:moveTo>
                    <a:pt x="1" y="0"/>
                  </a:moveTo>
                  <a:lnTo>
                    <a:pt x="1" y="9192"/>
                  </a:lnTo>
                  <a:lnTo>
                    <a:pt x="1025" y="919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37"/>
            <p:cNvSpPr/>
            <p:nvPr/>
          </p:nvSpPr>
          <p:spPr>
            <a:xfrm flipH="1">
              <a:off x="7743377" y="2780796"/>
              <a:ext cx="858235" cy="258478"/>
            </a:xfrm>
            <a:custGeom>
              <a:avLst/>
              <a:gdLst/>
              <a:ahLst/>
              <a:cxnLst/>
              <a:rect l="l" t="t" r="r" b="b"/>
              <a:pathLst>
                <a:path w="29219" h="8800" extrusionOk="0">
                  <a:moveTo>
                    <a:pt x="1" y="1"/>
                  </a:moveTo>
                  <a:lnTo>
                    <a:pt x="1" y="3287"/>
                  </a:lnTo>
                  <a:lnTo>
                    <a:pt x="29219" y="8800"/>
                  </a:lnTo>
                  <a:lnTo>
                    <a:pt x="29219" y="65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37"/>
            <p:cNvSpPr/>
            <p:nvPr/>
          </p:nvSpPr>
          <p:spPr>
            <a:xfrm flipH="1">
              <a:off x="7728690" y="2791634"/>
              <a:ext cx="912780" cy="196238"/>
            </a:xfrm>
            <a:custGeom>
              <a:avLst/>
              <a:gdLst/>
              <a:ahLst/>
              <a:cxnLst/>
              <a:rect l="l" t="t" r="r" b="b"/>
              <a:pathLst>
                <a:path w="31076" h="6681" fill="none" extrusionOk="0">
                  <a:moveTo>
                    <a:pt x="1" y="1"/>
                  </a:moveTo>
                  <a:lnTo>
                    <a:pt x="31076" y="6680"/>
                  </a:lnTo>
                </a:path>
              </a:pathLst>
            </a:custGeom>
            <a:solidFill>
              <a:schemeClr val="accent5"/>
            </a:solidFill>
            <a:ln w="2075" cap="rnd" cmpd="sng">
              <a:solidFill>
                <a:srgbClr val="7659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37"/>
            <p:cNvSpPr/>
            <p:nvPr/>
          </p:nvSpPr>
          <p:spPr>
            <a:xfrm flipH="1">
              <a:off x="8549475" y="2875933"/>
              <a:ext cx="20296" cy="2371095"/>
            </a:xfrm>
            <a:custGeom>
              <a:avLst/>
              <a:gdLst/>
              <a:ahLst/>
              <a:cxnLst/>
              <a:rect l="l" t="t" r="r" b="b"/>
              <a:pathLst>
                <a:path w="691" h="80725" extrusionOk="0">
                  <a:moveTo>
                    <a:pt x="0" y="0"/>
                  </a:moveTo>
                  <a:lnTo>
                    <a:pt x="0" y="80725"/>
                  </a:lnTo>
                  <a:lnTo>
                    <a:pt x="691" y="80332"/>
                  </a:lnTo>
                  <a:lnTo>
                    <a:pt x="691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37"/>
            <p:cNvSpPr/>
            <p:nvPr/>
          </p:nvSpPr>
          <p:spPr>
            <a:xfrm flipH="1">
              <a:off x="8483005" y="2889209"/>
              <a:ext cx="20678" cy="2320751"/>
            </a:xfrm>
            <a:custGeom>
              <a:avLst/>
              <a:gdLst/>
              <a:ahLst/>
              <a:cxnLst/>
              <a:rect l="l" t="t" r="r" b="b"/>
              <a:pathLst>
                <a:path w="704" h="79011" extrusionOk="0">
                  <a:moveTo>
                    <a:pt x="1" y="1"/>
                  </a:moveTo>
                  <a:lnTo>
                    <a:pt x="1" y="79011"/>
                  </a:lnTo>
                  <a:lnTo>
                    <a:pt x="703" y="78618"/>
                  </a:lnTo>
                  <a:lnTo>
                    <a:pt x="703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37"/>
            <p:cNvSpPr/>
            <p:nvPr/>
          </p:nvSpPr>
          <p:spPr>
            <a:xfrm flipH="1">
              <a:off x="8416917" y="2902515"/>
              <a:ext cx="20326" cy="2270024"/>
            </a:xfrm>
            <a:custGeom>
              <a:avLst/>
              <a:gdLst/>
              <a:ahLst/>
              <a:cxnLst/>
              <a:rect l="l" t="t" r="r" b="b"/>
              <a:pathLst>
                <a:path w="692" h="77284" extrusionOk="0">
                  <a:moveTo>
                    <a:pt x="1" y="0"/>
                  </a:moveTo>
                  <a:lnTo>
                    <a:pt x="1" y="77284"/>
                  </a:lnTo>
                  <a:lnTo>
                    <a:pt x="691" y="76891"/>
                  </a:lnTo>
                  <a:lnTo>
                    <a:pt x="691" y="14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37"/>
            <p:cNvSpPr/>
            <p:nvPr/>
          </p:nvSpPr>
          <p:spPr>
            <a:xfrm flipH="1">
              <a:off x="8350477" y="2915792"/>
              <a:ext cx="20649" cy="2219327"/>
            </a:xfrm>
            <a:custGeom>
              <a:avLst/>
              <a:gdLst/>
              <a:ahLst/>
              <a:cxnLst/>
              <a:rect l="l" t="t" r="r" b="b"/>
              <a:pathLst>
                <a:path w="703" h="75558" extrusionOk="0">
                  <a:moveTo>
                    <a:pt x="0" y="1"/>
                  </a:moveTo>
                  <a:lnTo>
                    <a:pt x="0" y="75558"/>
                  </a:lnTo>
                  <a:lnTo>
                    <a:pt x="703" y="75165"/>
                  </a:lnTo>
                  <a:lnTo>
                    <a:pt x="703" y="1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37"/>
            <p:cNvSpPr/>
            <p:nvPr/>
          </p:nvSpPr>
          <p:spPr>
            <a:xfrm flipH="1">
              <a:off x="8284389" y="2928745"/>
              <a:ext cx="20296" cy="2169306"/>
            </a:xfrm>
            <a:custGeom>
              <a:avLst/>
              <a:gdLst/>
              <a:ahLst/>
              <a:cxnLst/>
              <a:rect l="l" t="t" r="r" b="b"/>
              <a:pathLst>
                <a:path w="691" h="73855" extrusionOk="0">
                  <a:moveTo>
                    <a:pt x="0" y="0"/>
                  </a:moveTo>
                  <a:lnTo>
                    <a:pt x="0" y="73855"/>
                  </a:lnTo>
                  <a:lnTo>
                    <a:pt x="691" y="73462"/>
                  </a:lnTo>
                  <a:lnTo>
                    <a:pt x="691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37"/>
            <p:cNvSpPr/>
            <p:nvPr/>
          </p:nvSpPr>
          <p:spPr>
            <a:xfrm flipH="1">
              <a:off x="8217919" y="2942021"/>
              <a:ext cx="20678" cy="2118609"/>
            </a:xfrm>
            <a:custGeom>
              <a:avLst/>
              <a:gdLst/>
              <a:ahLst/>
              <a:cxnLst/>
              <a:rect l="l" t="t" r="r" b="b"/>
              <a:pathLst>
                <a:path w="704" h="72129" extrusionOk="0">
                  <a:moveTo>
                    <a:pt x="1" y="1"/>
                  </a:moveTo>
                  <a:lnTo>
                    <a:pt x="1" y="72129"/>
                  </a:lnTo>
                  <a:lnTo>
                    <a:pt x="703" y="71736"/>
                  </a:lnTo>
                  <a:lnTo>
                    <a:pt x="703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37"/>
            <p:cNvSpPr/>
            <p:nvPr/>
          </p:nvSpPr>
          <p:spPr>
            <a:xfrm flipH="1">
              <a:off x="8151830" y="2955327"/>
              <a:ext cx="20326" cy="2067883"/>
            </a:xfrm>
            <a:custGeom>
              <a:avLst/>
              <a:gdLst/>
              <a:ahLst/>
              <a:cxnLst/>
              <a:rect l="l" t="t" r="r" b="b"/>
              <a:pathLst>
                <a:path w="692" h="70402" extrusionOk="0">
                  <a:moveTo>
                    <a:pt x="1" y="0"/>
                  </a:moveTo>
                  <a:lnTo>
                    <a:pt x="1" y="70402"/>
                  </a:lnTo>
                  <a:lnTo>
                    <a:pt x="691" y="70009"/>
                  </a:lnTo>
                  <a:lnTo>
                    <a:pt x="691" y="14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37"/>
            <p:cNvSpPr/>
            <p:nvPr/>
          </p:nvSpPr>
          <p:spPr>
            <a:xfrm flipH="1">
              <a:off x="8085390" y="2968603"/>
              <a:ext cx="20649" cy="2017538"/>
            </a:xfrm>
            <a:custGeom>
              <a:avLst/>
              <a:gdLst/>
              <a:ahLst/>
              <a:cxnLst/>
              <a:rect l="l" t="t" r="r" b="b"/>
              <a:pathLst>
                <a:path w="703" h="68688" extrusionOk="0">
                  <a:moveTo>
                    <a:pt x="0" y="1"/>
                  </a:moveTo>
                  <a:lnTo>
                    <a:pt x="0" y="68688"/>
                  </a:lnTo>
                  <a:lnTo>
                    <a:pt x="703" y="68295"/>
                  </a:lnTo>
                  <a:lnTo>
                    <a:pt x="703" y="14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37"/>
            <p:cNvSpPr/>
            <p:nvPr/>
          </p:nvSpPr>
          <p:spPr>
            <a:xfrm flipH="1">
              <a:off x="8019302" y="2981880"/>
              <a:ext cx="20296" cy="1966841"/>
            </a:xfrm>
            <a:custGeom>
              <a:avLst/>
              <a:gdLst/>
              <a:ahLst/>
              <a:cxnLst/>
              <a:rect l="l" t="t" r="r" b="b"/>
              <a:pathLst>
                <a:path w="691" h="66962" extrusionOk="0">
                  <a:moveTo>
                    <a:pt x="0" y="1"/>
                  </a:moveTo>
                  <a:lnTo>
                    <a:pt x="0" y="66962"/>
                  </a:lnTo>
                  <a:lnTo>
                    <a:pt x="691" y="66569"/>
                  </a:lnTo>
                  <a:lnTo>
                    <a:pt x="691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37"/>
            <p:cNvSpPr/>
            <p:nvPr/>
          </p:nvSpPr>
          <p:spPr>
            <a:xfrm flipH="1">
              <a:off x="7952832" y="2995185"/>
              <a:ext cx="20678" cy="1916115"/>
            </a:xfrm>
            <a:custGeom>
              <a:avLst/>
              <a:gdLst/>
              <a:ahLst/>
              <a:cxnLst/>
              <a:rect l="l" t="t" r="r" b="b"/>
              <a:pathLst>
                <a:path w="704" h="65235" extrusionOk="0">
                  <a:moveTo>
                    <a:pt x="1" y="0"/>
                  </a:moveTo>
                  <a:lnTo>
                    <a:pt x="1" y="65235"/>
                  </a:lnTo>
                  <a:lnTo>
                    <a:pt x="703" y="64842"/>
                  </a:lnTo>
                  <a:lnTo>
                    <a:pt x="703" y="1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37"/>
            <p:cNvSpPr/>
            <p:nvPr/>
          </p:nvSpPr>
          <p:spPr>
            <a:xfrm flipH="1">
              <a:off x="7886744" y="3008462"/>
              <a:ext cx="20326" cy="1865771"/>
            </a:xfrm>
            <a:custGeom>
              <a:avLst/>
              <a:gdLst/>
              <a:ahLst/>
              <a:cxnLst/>
              <a:rect l="l" t="t" r="r" b="b"/>
              <a:pathLst>
                <a:path w="692" h="63521" extrusionOk="0">
                  <a:moveTo>
                    <a:pt x="1" y="1"/>
                  </a:moveTo>
                  <a:lnTo>
                    <a:pt x="1" y="63521"/>
                  </a:lnTo>
                  <a:lnTo>
                    <a:pt x="691" y="63128"/>
                  </a:lnTo>
                  <a:lnTo>
                    <a:pt x="691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37"/>
            <p:cNvSpPr/>
            <p:nvPr/>
          </p:nvSpPr>
          <p:spPr>
            <a:xfrm flipH="1">
              <a:off x="7820303" y="3021768"/>
              <a:ext cx="20649" cy="1815044"/>
            </a:xfrm>
            <a:custGeom>
              <a:avLst/>
              <a:gdLst/>
              <a:ahLst/>
              <a:cxnLst/>
              <a:rect l="l" t="t" r="r" b="b"/>
              <a:pathLst>
                <a:path w="703" h="61794" extrusionOk="0">
                  <a:moveTo>
                    <a:pt x="0" y="0"/>
                  </a:moveTo>
                  <a:lnTo>
                    <a:pt x="0" y="61794"/>
                  </a:lnTo>
                  <a:lnTo>
                    <a:pt x="703" y="61401"/>
                  </a:lnTo>
                  <a:lnTo>
                    <a:pt x="703" y="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37"/>
            <p:cNvSpPr/>
            <p:nvPr/>
          </p:nvSpPr>
          <p:spPr>
            <a:xfrm flipH="1">
              <a:off x="7754215" y="3034691"/>
              <a:ext cx="20296" cy="1765052"/>
            </a:xfrm>
            <a:custGeom>
              <a:avLst/>
              <a:gdLst/>
              <a:ahLst/>
              <a:cxnLst/>
              <a:rect l="l" t="t" r="r" b="b"/>
              <a:pathLst>
                <a:path w="691" h="60092" extrusionOk="0">
                  <a:moveTo>
                    <a:pt x="0" y="1"/>
                  </a:moveTo>
                  <a:lnTo>
                    <a:pt x="0" y="60092"/>
                  </a:lnTo>
                  <a:lnTo>
                    <a:pt x="691" y="59699"/>
                  </a:lnTo>
                  <a:lnTo>
                    <a:pt x="691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37"/>
            <p:cNvSpPr/>
            <p:nvPr/>
          </p:nvSpPr>
          <p:spPr>
            <a:xfrm flipH="1">
              <a:off x="8085390" y="2931535"/>
              <a:ext cx="80099" cy="2080131"/>
            </a:xfrm>
            <a:custGeom>
              <a:avLst/>
              <a:gdLst/>
              <a:ahLst/>
              <a:cxnLst/>
              <a:rect l="l" t="t" r="r" b="b"/>
              <a:pathLst>
                <a:path w="2727" h="70819" extrusionOk="0">
                  <a:moveTo>
                    <a:pt x="0" y="0"/>
                  </a:moveTo>
                  <a:lnTo>
                    <a:pt x="0" y="70819"/>
                  </a:lnTo>
                  <a:lnTo>
                    <a:pt x="2727" y="69557"/>
                  </a:lnTo>
                  <a:lnTo>
                    <a:pt x="2560" y="2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37"/>
            <p:cNvSpPr/>
            <p:nvPr/>
          </p:nvSpPr>
          <p:spPr>
            <a:xfrm flipH="1">
              <a:off x="8151830" y="2955327"/>
              <a:ext cx="20326" cy="2067883"/>
            </a:xfrm>
            <a:custGeom>
              <a:avLst/>
              <a:gdLst/>
              <a:ahLst/>
              <a:cxnLst/>
              <a:rect l="l" t="t" r="r" b="b"/>
              <a:pathLst>
                <a:path w="692" h="70402" extrusionOk="0">
                  <a:moveTo>
                    <a:pt x="1" y="0"/>
                  </a:moveTo>
                  <a:lnTo>
                    <a:pt x="1" y="70402"/>
                  </a:lnTo>
                  <a:lnTo>
                    <a:pt x="691" y="70009"/>
                  </a:lnTo>
                  <a:lnTo>
                    <a:pt x="691" y="14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37"/>
            <p:cNvSpPr/>
            <p:nvPr/>
          </p:nvSpPr>
          <p:spPr>
            <a:xfrm flipH="1">
              <a:off x="7892354" y="518496"/>
              <a:ext cx="607482" cy="1511861"/>
            </a:xfrm>
            <a:custGeom>
              <a:avLst/>
              <a:gdLst/>
              <a:ahLst/>
              <a:cxnLst/>
              <a:rect l="l" t="t" r="r" b="b"/>
              <a:pathLst>
                <a:path w="20682" h="51472" extrusionOk="0">
                  <a:moveTo>
                    <a:pt x="1" y="1"/>
                  </a:moveTo>
                  <a:lnTo>
                    <a:pt x="1" y="42291"/>
                  </a:lnTo>
                  <a:lnTo>
                    <a:pt x="20682" y="51471"/>
                  </a:lnTo>
                  <a:lnTo>
                    <a:pt x="20682" y="154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37"/>
            <p:cNvSpPr/>
            <p:nvPr/>
          </p:nvSpPr>
          <p:spPr>
            <a:xfrm flipH="1">
              <a:off x="7809465" y="518496"/>
              <a:ext cx="690371" cy="1718526"/>
            </a:xfrm>
            <a:custGeom>
              <a:avLst/>
              <a:gdLst/>
              <a:ahLst/>
              <a:cxnLst/>
              <a:rect l="l" t="t" r="r" b="b"/>
              <a:pathLst>
                <a:path w="23504" h="58508" extrusionOk="0">
                  <a:moveTo>
                    <a:pt x="1" y="1"/>
                  </a:moveTo>
                  <a:lnTo>
                    <a:pt x="1" y="48066"/>
                  </a:lnTo>
                  <a:lnTo>
                    <a:pt x="23504" y="58508"/>
                  </a:lnTo>
                  <a:lnTo>
                    <a:pt x="23504" y="1756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37"/>
            <p:cNvSpPr/>
            <p:nvPr/>
          </p:nvSpPr>
          <p:spPr>
            <a:xfrm flipH="1">
              <a:off x="7834284" y="605938"/>
              <a:ext cx="629864" cy="1567082"/>
            </a:xfrm>
            <a:custGeom>
              <a:avLst/>
              <a:gdLst/>
              <a:ahLst/>
              <a:cxnLst/>
              <a:rect l="l" t="t" r="r" b="b"/>
              <a:pathLst>
                <a:path w="21444" h="53352" extrusionOk="0">
                  <a:moveTo>
                    <a:pt x="0" y="0"/>
                  </a:moveTo>
                  <a:lnTo>
                    <a:pt x="0" y="43839"/>
                  </a:lnTo>
                  <a:lnTo>
                    <a:pt x="21443" y="53352"/>
                  </a:lnTo>
                  <a:lnTo>
                    <a:pt x="21443" y="160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37"/>
            <p:cNvSpPr/>
            <p:nvPr/>
          </p:nvSpPr>
          <p:spPr>
            <a:xfrm flipH="1">
              <a:off x="7834284" y="605938"/>
              <a:ext cx="629864" cy="1567082"/>
            </a:xfrm>
            <a:custGeom>
              <a:avLst/>
              <a:gdLst/>
              <a:ahLst/>
              <a:cxnLst/>
              <a:rect l="l" t="t" r="r" b="b"/>
              <a:pathLst>
                <a:path w="21444" h="53352" extrusionOk="0">
                  <a:moveTo>
                    <a:pt x="21443" y="16026"/>
                  </a:moveTo>
                  <a:lnTo>
                    <a:pt x="21443" y="53352"/>
                  </a:lnTo>
                  <a:lnTo>
                    <a:pt x="3905" y="45577"/>
                  </a:lnTo>
                  <a:lnTo>
                    <a:pt x="0" y="43839"/>
                  </a:lnTo>
                  <a:lnTo>
                    <a:pt x="0" y="0"/>
                  </a:lnTo>
                  <a:lnTo>
                    <a:pt x="20967" y="156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37"/>
            <p:cNvSpPr/>
            <p:nvPr/>
          </p:nvSpPr>
          <p:spPr>
            <a:xfrm flipH="1">
              <a:off x="7834284" y="1066146"/>
              <a:ext cx="629864" cy="878531"/>
            </a:xfrm>
            <a:custGeom>
              <a:avLst/>
              <a:gdLst/>
              <a:ahLst/>
              <a:cxnLst/>
              <a:rect l="l" t="t" r="r" b="b"/>
              <a:pathLst>
                <a:path w="21444" h="29910" extrusionOk="0">
                  <a:moveTo>
                    <a:pt x="21443" y="358"/>
                  </a:moveTo>
                  <a:lnTo>
                    <a:pt x="21443" y="15229"/>
                  </a:lnTo>
                  <a:cubicBezTo>
                    <a:pt x="21300" y="15217"/>
                    <a:pt x="21158" y="15217"/>
                    <a:pt x="21015" y="15229"/>
                  </a:cubicBezTo>
                  <a:cubicBezTo>
                    <a:pt x="19205" y="15419"/>
                    <a:pt x="18657" y="17753"/>
                    <a:pt x="18538" y="19575"/>
                  </a:cubicBezTo>
                  <a:cubicBezTo>
                    <a:pt x="18431" y="21218"/>
                    <a:pt x="18288" y="22896"/>
                    <a:pt x="17657" y="24420"/>
                  </a:cubicBezTo>
                  <a:cubicBezTo>
                    <a:pt x="17014" y="25932"/>
                    <a:pt x="15788" y="27302"/>
                    <a:pt x="14192" y="27683"/>
                  </a:cubicBezTo>
                  <a:cubicBezTo>
                    <a:pt x="11275" y="28397"/>
                    <a:pt x="7846" y="25861"/>
                    <a:pt x="5417" y="27611"/>
                  </a:cubicBezTo>
                  <a:cubicBezTo>
                    <a:pt x="4667" y="28159"/>
                    <a:pt x="4215" y="29016"/>
                    <a:pt x="3905" y="29909"/>
                  </a:cubicBezTo>
                  <a:lnTo>
                    <a:pt x="0" y="28171"/>
                  </a:lnTo>
                  <a:lnTo>
                    <a:pt x="0" y="15253"/>
                  </a:lnTo>
                  <a:cubicBezTo>
                    <a:pt x="2358" y="15562"/>
                    <a:pt x="3358" y="19396"/>
                    <a:pt x="5822" y="19467"/>
                  </a:cubicBezTo>
                  <a:cubicBezTo>
                    <a:pt x="7168" y="19503"/>
                    <a:pt x="8263" y="18301"/>
                    <a:pt x="8608" y="17003"/>
                  </a:cubicBezTo>
                  <a:cubicBezTo>
                    <a:pt x="8954" y="15705"/>
                    <a:pt x="8751" y="14348"/>
                    <a:pt x="8620" y="13002"/>
                  </a:cubicBezTo>
                  <a:cubicBezTo>
                    <a:pt x="8346" y="10145"/>
                    <a:pt x="8656" y="6871"/>
                    <a:pt x="10882" y="5049"/>
                  </a:cubicBezTo>
                  <a:cubicBezTo>
                    <a:pt x="13633" y="2799"/>
                    <a:pt x="18324" y="3632"/>
                    <a:pt x="20479" y="798"/>
                  </a:cubicBezTo>
                  <a:cubicBezTo>
                    <a:pt x="20669" y="548"/>
                    <a:pt x="20824" y="275"/>
                    <a:pt x="20967" y="1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37"/>
            <p:cNvSpPr/>
            <p:nvPr/>
          </p:nvSpPr>
          <p:spPr>
            <a:xfrm flipH="1">
              <a:off x="7834284" y="605938"/>
              <a:ext cx="629864" cy="1559386"/>
            </a:xfrm>
            <a:custGeom>
              <a:avLst/>
              <a:gdLst/>
              <a:ahLst/>
              <a:cxnLst/>
              <a:rect l="l" t="t" r="r" b="b"/>
              <a:pathLst>
                <a:path w="21444" h="53090" extrusionOk="0">
                  <a:moveTo>
                    <a:pt x="0" y="0"/>
                  </a:moveTo>
                  <a:lnTo>
                    <a:pt x="0" y="1500"/>
                  </a:lnTo>
                  <a:lnTo>
                    <a:pt x="20479" y="16466"/>
                  </a:lnTo>
                  <a:lnTo>
                    <a:pt x="20479" y="53090"/>
                  </a:lnTo>
                  <a:lnTo>
                    <a:pt x="21443" y="53090"/>
                  </a:lnTo>
                  <a:lnTo>
                    <a:pt x="21443" y="160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37"/>
            <p:cNvSpPr/>
            <p:nvPr/>
          </p:nvSpPr>
          <p:spPr>
            <a:xfrm flipH="1">
              <a:off x="8107419" y="859834"/>
              <a:ext cx="29" cy="1218430"/>
            </a:xfrm>
            <a:custGeom>
              <a:avLst/>
              <a:gdLst/>
              <a:ahLst/>
              <a:cxnLst/>
              <a:rect l="l" t="t" r="r" b="b"/>
              <a:pathLst>
                <a:path w="1" h="41482" fill="none" extrusionOk="0">
                  <a:moveTo>
                    <a:pt x="0" y="0"/>
                  </a:moveTo>
                  <a:lnTo>
                    <a:pt x="0" y="41481"/>
                  </a:lnTo>
                </a:path>
              </a:pathLst>
            </a:custGeom>
            <a:noFill/>
            <a:ln w="11900" cap="rnd" cmpd="sng">
              <a:solidFill>
                <a:srgbClr val="7659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37"/>
            <p:cNvSpPr/>
            <p:nvPr/>
          </p:nvSpPr>
          <p:spPr>
            <a:xfrm flipH="1">
              <a:off x="8122458" y="849671"/>
              <a:ext cx="13658" cy="1195373"/>
            </a:xfrm>
            <a:custGeom>
              <a:avLst/>
              <a:gdLst/>
              <a:ahLst/>
              <a:cxnLst/>
              <a:rect l="l" t="t" r="r" b="b"/>
              <a:pathLst>
                <a:path w="465" h="40697" extrusionOk="0">
                  <a:moveTo>
                    <a:pt x="0" y="1"/>
                  </a:moveTo>
                  <a:lnTo>
                    <a:pt x="0" y="40506"/>
                  </a:lnTo>
                  <a:lnTo>
                    <a:pt x="465" y="40696"/>
                  </a:lnTo>
                  <a:lnTo>
                    <a:pt x="465" y="40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98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37"/>
            <p:cNvSpPr/>
            <p:nvPr/>
          </p:nvSpPr>
          <p:spPr>
            <a:xfrm flipH="1">
              <a:off x="8365163" y="1172122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37"/>
            <p:cNvSpPr/>
            <p:nvPr/>
          </p:nvSpPr>
          <p:spPr>
            <a:xfrm flipH="1">
              <a:off x="7726928" y="1891132"/>
              <a:ext cx="665551" cy="314080"/>
            </a:xfrm>
            <a:custGeom>
              <a:avLst/>
              <a:gdLst/>
              <a:ahLst/>
              <a:cxnLst/>
              <a:rect l="l" t="t" r="r" b="b"/>
              <a:pathLst>
                <a:path w="22659" h="10693" fill="none" extrusionOk="0">
                  <a:moveTo>
                    <a:pt x="1" y="0"/>
                  </a:moveTo>
                  <a:lnTo>
                    <a:pt x="22658" y="10692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37"/>
            <p:cNvSpPr/>
            <p:nvPr/>
          </p:nvSpPr>
          <p:spPr>
            <a:xfrm flipH="1">
              <a:off x="7761911" y="1900237"/>
              <a:ext cx="671132" cy="314051"/>
            </a:xfrm>
            <a:custGeom>
              <a:avLst/>
              <a:gdLst/>
              <a:ahLst/>
              <a:cxnLst/>
              <a:rect l="l" t="t" r="r" b="b"/>
              <a:pathLst>
                <a:path w="22849" h="10692" fill="none" extrusionOk="0">
                  <a:moveTo>
                    <a:pt x="1" y="0"/>
                  </a:moveTo>
                  <a:lnTo>
                    <a:pt x="22849" y="10692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37"/>
            <p:cNvSpPr/>
            <p:nvPr/>
          </p:nvSpPr>
          <p:spPr>
            <a:xfrm flipH="1">
              <a:off x="7793016" y="1911428"/>
              <a:ext cx="677447" cy="311613"/>
            </a:xfrm>
            <a:custGeom>
              <a:avLst/>
              <a:gdLst/>
              <a:ahLst/>
              <a:cxnLst/>
              <a:rect l="l" t="t" r="r" b="b"/>
              <a:pathLst>
                <a:path w="23064" h="10609" fill="none" extrusionOk="0">
                  <a:moveTo>
                    <a:pt x="1" y="0"/>
                  </a:moveTo>
                  <a:lnTo>
                    <a:pt x="23063" y="10608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37"/>
            <p:cNvSpPr/>
            <p:nvPr/>
          </p:nvSpPr>
          <p:spPr>
            <a:xfrm flipH="1">
              <a:off x="7715032" y="1346977"/>
              <a:ext cx="778518" cy="848425"/>
            </a:xfrm>
            <a:custGeom>
              <a:avLst/>
              <a:gdLst/>
              <a:ahLst/>
              <a:cxnLst/>
              <a:rect l="l" t="t" r="r" b="b"/>
              <a:pathLst>
                <a:path w="26505" h="28885" fill="none" extrusionOk="0">
                  <a:moveTo>
                    <a:pt x="120" y="655"/>
                  </a:moveTo>
                  <a:lnTo>
                    <a:pt x="4716" y="0"/>
                  </a:lnTo>
                  <a:lnTo>
                    <a:pt x="26266" y="12002"/>
                  </a:lnTo>
                  <a:lnTo>
                    <a:pt x="26504" y="28885"/>
                  </a:lnTo>
                  <a:lnTo>
                    <a:pt x="4894" y="18526"/>
                  </a:lnTo>
                  <a:lnTo>
                    <a:pt x="1" y="19562"/>
                  </a:lnTo>
                  <a:cubicBezTo>
                    <a:pt x="1" y="19562"/>
                    <a:pt x="120" y="917"/>
                    <a:pt x="120" y="655"/>
                  </a:cubicBezTo>
                  <a:close/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37"/>
            <p:cNvSpPr/>
            <p:nvPr/>
          </p:nvSpPr>
          <p:spPr>
            <a:xfrm flipH="1">
              <a:off x="7715032" y="1928200"/>
              <a:ext cx="778518" cy="302184"/>
            </a:xfrm>
            <a:custGeom>
              <a:avLst/>
              <a:gdLst/>
              <a:ahLst/>
              <a:cxnLst/>
              <a:rect l="l" t="t" r="r" b="b"/>
              <a:pathLst>
                <a:path w="26505" h="10288" fill="none" extrusionOk="0">
                  <a:moveTo>
                    <a:pt x="1" y="1"/>
                  </a:moveTo>
                  <a:lnTo>
                    <a:pt x="23111" y="10287"/>
                  </a:lnTo>
                  <a:lnTo>
                    <a:pt x="26504" y="9311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37"/>
            <p:cNvSpPr/>
            <p:nvPr/>
          </p:nvSpPr>
          <p:spPr>
            <a:xfrm flipH="1">
              <a:off x="8351534" y="1353968"/>
              <a:ext cx="29" cy="538927"/>
            </a:xfrm>
            <a:custGeom>
              <a:avLst/>
              <a:gdLst/>
              <a:ahLst/>
              <a:cxnLst/>
              <a:rect l="l" t="t" r="r" b="b"/>
              <a:pathLst>
                <a:path w="1" h="18348" fill="none" extrusionOk="0">
                  <a:moveTo>
                    <a:pt x="1" y="0"/>
                  </a:moveTo>
                  <a:lnTo>
                    <a:pt x="1" y="18348"/>
                  </a:lnTo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37"/>
            <p:cNvSpPr/>
            <p:nvPr/>
          </p:nvSpPr>
          <p:spPr>
            <a:xfrm flipH="1">
              <a:off x="7715032" y="1346977"/>
              <a:ext cx="774318" cy="390302"/>
            </a:xfrm>
            <a:custGeom>
              <a:avLst/>
              <a:gdLst/>
              <a:ahLst/>
              <a:cxnLst/>
              <a:rect l="l" t="t" r="r" b="b"/>
              <a:pathLst>
                <a:path w="26362" h="13288" extrusionOk="0">
                  <a:moveTo>
                    <a:pt x="4501" y="0"/>
                  </a:moveTo>
                  <a:lnTo>
                    <a:pt x="1" y="703"/>
                  </a:lnTo>
                  <a:lnTo>
                    <a:pt x="25" y="2191"/>
                  </a:lnTo>
                  <a:lnTo>
                    <a:pt x="4930" y="1596"/>
                  </a:lnTo>
                  <a:lnTo>
                    <a:pt x="26337" y="13288"/>
                  </a:lnTo>
                  <a:lnTo>
                    <a:pt x="26361" y="12002"/>
                  </a:lnTo>
                  <a:lnTo>
                    <a:pt x="4501" y="0"/>
                  </a:lnTo>
                  <a:close/>
                </a:path>
              </a:pathLst>
            </a:custGeom>
            <a:solidFill>
              <a:srgbClr val="644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37"/>
            <p:cNvSpPr/>
            <p:nvPr/>
          </p:nvSpPr>
          <p:spPr>
            <a:xfrm flipH="1">
              <a:off x="7715032" y="1841111"/>
              <a:ext cx="778518" cy="354291"/>
            </a:xfrm>
            <a:custGeom>
              <a:avLst/>
              <a:gdLst/>
              <a:ahLst/>
              <a:cxnLst/>
              <a:rect l="l" t="t" r="r" b="b"/>
              <a:pathLst>
                <a:path w="26505" h="12062" extrusionOk="0">
                  <a:moveTo>
                    <a:pt x="4894" y="1"/>
                  </a:moveTo>
                  <a:cubicBezTo>
                    <a:pt x="4894" y="1"/>
                    <a:pt x="61" y="965"/>
                    <a:pt x="1" y="1144"/>
                  </a:cubicBezTo>
                  <a:lnTo>
                    <a:pt x="1" y="2739"/>
                  </a:lnTo>
                  <a:lnTo>
                    <a:pt x="4716" y="1656"/>
                  </a:lnTo>
                  <a:lnTo>
                    <a:pt x="26504" y="12062"/>
                  </a:lnTo>
                  <a:lnTo>
                    <a:pt x="26480" y="10371"/>
                  </a:lnTo>
                  <a:lnTo>
                    <a:pt x="4894" y="1"/>
                  </a:lnTo>
                  <a:close/>
                </a:path>
              </a:pathLst>
            </a:custGeom>
            <a:solidFill>
              <a:srgbClr val="644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37"/>
            <p:cNvSpPr/>
            <p:nvPr/>
          </p:nvSpPr>
          <p:spPr>
            <a:xfrm flipH="1">
              <a:off x="8446642" y="1393826"/>
              <a:ext cx="29" cy="475658"/>
            </a:xfrm>
            <a:custGeom>
              <a:avLst/>
              <a:gdLst/>
              <a:ahLst/>
              <a:cxnLst/>
              <a:rect l="l" t="t" r="r" b="b"/>
              <a:pathLst>
                <a:path w="1" h="16194" fill="none" extrusionOk="0">
                  <a:moveTo>
                    <a:pt x="0" y="1"/>
                  </a:moveTo>
                  <a:lnTo>
                    <a:pt x="0" y="16193"/>
                  </a:lnTo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37"/>
            <p:cNvSpPr/>
            <p:nvPr/>
          </p:nvSpPr>
          <p:spPr>
            <a:xfrm flipH="1">
              <a:off x="8404669" y="1386131"/>
              <a:ext cx="29" cy="478801"/>
            </a:xfrm>
            <a:custGeom>
              <a:avLst/>
              <a:gdLst/>
              <a:ahLst/>
              <a:cxnLst/>
              <a:rect l="l" t="t" r="r" b="b"/>
              <a:pathLst>
                <a:path w="1" h="16301" fill="none" extrusionOk="0">
                  <a:moveTo>
                    <a:pt x="0" y="1"/>
                  </a:moveTo>
                  <a:lnTo>
                    <a:pt x="0" y="16300"/>
                  </a:lnTo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37"/>
            <p:cNvSpPr/>
            <p:nvPr/>
          </p:nvSpPr>
          <p:spPr>
            <a:xfrm flipH="1">
              <a:off x="8288559" y="1408865"/>
              <a:ext cx="29" cy="471106"/>
            </a:xfrm>
            <a:custGeom>
              <a:avLst/>
              <a:gdLst/>
              <a:ahLst/>
              <a:cxnLst/>
              <a:rect l="l" t="t" r="r" b="b"/>
              <a:pathLst>
                <a:path w="1" h="16039" fill="none" extrusionOk="0">
                  <a:moveTo>
                    <a:pt x="0" y="1"/>
                  </a:moveTo>
                  <a:lnTo>
                    <a:pt x="0" y="16038"/>
                  </a:lnTo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37"/>
            <p:cNvSpPr/>
            <p:nvPr/>
          </p:nvSpPr>
          <p:spPr>
            <a:xfrm flipH="1">
              <a:off x="8215833" y="1450486"/>
              <a:ext cx="29" cy="469696"/>
            </a:xfrm>
            <a:custGeom>
              <a:avLst/>
              <a:gdLst/>
              <a:ahLst/>
              <a:cxnLst/>
              <a:rect l="l" t="t" r="r" b="b"/>
              <a:pathLst>
                <a:path w="1" h="15991" fill="none" extrusionOk="0">
                  <a:moveTo>
                    <a:pt x="1" y="1"/>
                  </a:moveTo>
                  <a:lnTo>
                    <a:pt x="1" y="15991"/>
                  </a:lnTo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37"/>
            <p:cNvSpPr/>
            <p:nvPr/>
          </p:nvSpPr>
          <p:spPr>
            <a:xfrm flipH="1">
              <a:off x="8148688" y="1485468"/>
              <a:ext cx="29" cy="463733"/>
            </a:xfrm>
            <a:custGeom>
              <a:avLst/>
              <a:gdLst/>
              <a:ahLst/>
              <a:cxnLst/>
              <a:rect l="l" t="t" r="r" b="b"/>
              <a:pathLst>
                <a:path w="1" h="15788" fill="none" extrusionOk="0">
                  <a:moveTo>
                    <a:pt x="1" y="0"/>
                  </a:moveTo>
                  <a:lnTo>
                    <a:pt x="1" y="15788"/>
                  </a:lnTo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37"/>
            <p:cNvSpPr/>
            <p:nvPr/>
          </p:nvSpPr>
          <p:spPr>
            <a:xfrm flipH="1">
              <a:off x="8063713" y="1524622"/>
              <a:ext cx="29" cy="467258"/>
            </a:xfrm>
            <a:custGeom>
              <a:avLst/>
              <a:gdLst/>
              <a:ahLst/>
              <a:cxnLst/>
              <a:rect l="l" t="t" r="r" b="b"/>
              <a:pathLst>
                <a:path w="1" h="15908" fill="none" extrusionOk="0">
                  <a:moveTo>
                    <a:pt x="1" y="1"/>
                  </a:moveTo>
                  <a:lnTo>
                    <a:pt x="1" y="15907"/>
                  </a:lnTo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37"/>
            <p:cNvSpPr/>
            <p:nvPr/>
          </p:nvSpPr>
          <p:spPr>
            <a:xfrm flipH="1">
              <a:off x="7995863" y="1558547"/>
              <a:ext cx="29" cy="455714"/>
            </a:xfrm>
            <a:custGeom>
              <a:avLst/>
              <a:gdLst/>
              <a:ahLst/>
              <a:cxnLst/>
              <a:rect l="l" t="t" r="r" b="b"/>
              <a:pathLst>
                <a:path w="1" h="15515" fill="none" extrusionOk="0">
                  <a:moveTo>
                    <a:pt x="1" y="1"/>
                  </a:moveTo>
                  <a:lnTo>
                    <a:pt x="1" y="15514"/>
                  </a:lnTo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37"/>
            <p:cNvSpPr/>
            <p:nvPr/>
          </p:nvSpPr>
          <p:spPr>
            <a:xfrm flipH="1">
              <a:off x="7927660" y="1593530"/>
              <a:ext cx="29" cy="453600"/>
            </a:xfrm>
            <a:custGeom>
              <a:avLst/>
              <a:gdLst/>
              <a:ahLst/>
              <a:cxnLst/>
              <a:rect l="l" t="t" r="r" b="b"/>
              <a:pathLst>
                <a:path w="1" h="15443" fill="none" extrusionOk="0">
                  <a:moveTo>
                    <a:pt x="0" y="0"/>
                  </a:moveTo>
                  <a:lnTo>
                    <a:pt x="0" y="15443"/>
                  </a:lnTo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37"/>
            <p:cNvSpPr/>
            <p:nvPr/>
          </p:nvSpPr>
          <p:spPr>
            <a:xfrm flipH="1">
              <a:off x="7855286" y="1631303"/>
              <a:ext cx="29" cy="450809"/>
            </a:xfrm>
            <a:custGeom>
              <a:avLst/>
              <a:gdLst/>
              <a:ahLst/>
              <a:cxnLst/>
              <a:rect l="l" t="t" r="r" b="b"/>
              <a:pathLst>
                <a:path w="1" h="15348" fill="none" extrusionOk="0">
                  <a:moveTo>
                    <a:pt x="1" y="0"/>
                  </a:moveTo>
                  <a:lnTo>
                    <a:pt x="1" y="15347"/>
                  </a:lnTo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431" name="Google Shape;14431;p37"/>
            <p:cNvGrpSpPr/>
            <p:nvPr/>
          </p:nvGrpSpPr>
          <p:grpSpPr>
            <a:xfrm flipH="1">
              <a:off x="3960664" y="1930984"/>
              <a:ext cx="1454874" cy="1585658"/>
              <a:chOff x="5838825" y="2682000"/>
              <a:chExt cx="716475" cy="780881"/>
            </a:xfrm>
          </p:grpSpPr>
          <p:sp>
            <p:nvSpPr>
              <p:cNvPr id="14432" name="Google Shape;14432;p37"/>
              <p:cNvSpPr/>
              <p:nvPr/>
            </p:nvSpPr>
            <p:spPr>
              <a:xfrm flipH="1">
                <a:off x="6269825" y="3046756"/>
                <a:ext cx="155100" cy="416125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16645" extrusionOk="0">
                    <a:moveTo>
                      <a:pt x="6180" y="4632"/>
                    </a:moveTo>
                    <a:cubicBezTo>
                      <a:pt x="6156" y="4882"/>
                      <a:pt x="6096" y="5132"/>
                      <a:pt x="6025" y="5370"/>
                    </a:cubicBezTo>
                    <a:cubicBezTo>
                      <a:pt x="5906" y="5763"/>
                      <a:pt x="5727" y="6132"/>
                      <a:pt x="5501" y="6477"/>
                    </a:cubicBezTo>
                    <a:cubicBezTo>
                      <a:pt x="5394" y="6644"/>
                      <a:pt x="5263" y="6799"/>
                      <a:pt x="5132" y="6953"/>
                    </a:cubicBezTo>
                    <a:cubicBezTo>
                      <a:pt x="4989" y="7108"/>
                      <a:pt x="4822" y="7263"/>
                      <a:pt x="4656" y="7406"/>
                    </a:cubicBezTo>
                    <a:cubicBezTo>
                      <a:pt x="4596" y="7441"/>
                      <a:pt x="4548" y="7477"/>
                      <a:pt x="4501" y="7513"/>
                    </a:cubicBezTo>
                    <a:cubicBezTo>
                      <a:pt x="3882" y="7965"/>
                      <a:pt x="3227" y="8251"/>
                      <a:pt x="2703" y="8620"/>
                    </a:cubicBezTo>
                    <a:cubicBezTo>
                      <a:pt x="2429" y="8811"/>
                      <a:pt x="2191" y="9025"/>
                      <a:pt x="2012" y="9275"/>
                    </a:cubicBezTo>
                    <a:cubicBezTo>
                      <a:pt x="1929" y="9394"/>
                      <a:pt x="1858" y="9525"/>
                      <a:pt x="1798" y="9668"/>
                    </a:cubicBezTo>
                    <a:cubicBezTo>
                      <a:pt x="1750" y="9775"/>
                      <a:pt x="1715" y="9894"/>
                      <a:pt x="1679" y="10013"/>
                    </a:cubicBezTo>
                    <a:cubicBezTo>
                      <a:pt x="1679" y="10049"/>
                      <a:pt x="1667" y="10073"/>
                      <a:pt x="1667" y="10108"/>
                    </a:cubicBezTo>
                    <a:cubicBezTo>
                      <a:pt x="1655" y="10168"/>
                      <a:pt x="1643" y="10228"/>
                      <a:pt x="1631" y="10299"/>
                    </a:cubicBezTo>
                    <a:cubicBezTo>
                      <a:pt x="1548" y="10859"/>
                      <a:pt x="1608" y="11466"/>
                      <a:pt x="1774" y="12049"/>
                    </a:cubicBezTo>
                    <a:cubicBezTo>
                      <a:pt x="1810" y="12156"/>
                      <a:pt x="1846" y="12264"/>
                      <a:pt x="1881" y="12371"/>
                    </a:cubicBezTo>
                    <a:cubicBezTo>
                      <a:pt x="1893" y="12418"/>
                      <a:pt x="1905" y="12454"/>
                      <a:pt x="1929" y="12502"/>
                    </a:cubicBezTo>
                    <a:cubicBezTo>
                      <a:pt x="1929" y="12537"/>
                      <a:pt x="1941" y="12561"/>
                      <a:pt x="1953" y="12597"/>
                    </a:cubicBezTo>
                    <a:cubicBezTo>
                      <a:pt x="1977" y="12656"/>
                      <a:pt x="2001" y="12716"/>
                      <a:pt x="2024" y="12775"/>
                    </a:cubicBezTo>
                    <a:cubicBezTo>
                      <a:pt x="2036" y="12811"/>
                      <a:pt x="2084" y="12823"/>
                      <a:pt x="2120" y="12811"/>
                    </a:cubicBezTo>
                    <a:cubicBezTo>
                      <a:pt x="2120" y="12799"/>
                      <a:pt x="2120" y="12799"/>
                      <a:pt x="2120" y="12799"/>
                    </a:cubicBezTo>
                    <a:cubicBezTo>
                      <a:pt x="2179" y="12752"/>
                      <a:pt x="2239" y="12716"/>
                      <a:pt x="2298" y="12668"/>
                    </a:cubicBezTo>
                    <a:cubicBezTo>
                      <a:pt x="2477" y="12549"/>
                      <a:pt x="2667" y="12442"/>
                      <a:pt x="2846" y="12347"/>
                    </a:cubicBezTo>
                    <a:cubicBezTo>
                      <a:pt x="3024" y="12252"/>
                      <a:pt x="3191" y="12168"/>
                      <a:pt x="3370" y="12097"/>
                    </a:cubicBezTo>
                    <a:cubicBezTo>
                      <a:pt x="3715" y="11942"/>
                      <a:pt x="4036" y="11787"/>
                      <a:pt x="4346" y="11597"/>
                    </a:cubicBezTo>
                    <a:cubicBezTo>
                      <a:pt x="4489" y="11502"/>
                      <a:pt x="4644" y="11394"/>
                      <a:pt x="4763" y="11263"/>
                    </a:cubicBezTo>
                    <a:cubicBezTo>
                      <a:pt x="4894" y="11144"/>
                      <a:pt x="5013" y="11001"/>
                      <a:pt x="5108" y="10847"/>
                    </a:cubicBezTo>
                    <a:lnTo>
                      <a:pt x="5108" y="10835"/>
                    </a:lnTo>
                    <a:cubicBezTo>
                      <a:pt x="5120" y="10823"/>
                      <a:pt x="5144" y="10811"/>
                      <a:pt x="5168" y="10811"/>
                    </a:cubicBezTo>
                    <a:cubicBezTo>
                      <a:pt x="5203" y="10823"/>
                      <a:pt x="5227" y="10847"/>
                      <a:pt x="5215" y="10882"/>
                    </a:cubicBezTo>
                    <a:cubicBezTo>
                      <a:pt x="5191" y="11073"/>
                      <a:pt x="5108" y="11275"/>
                      <a:pt x="5013" y="11454"/>
                    </a:cubicBezTo>
                    <a:cubicBezTo>
                      <a:pt x="4918" y="11632"/>
                      <a:pt x="4798" y="11799"/>
                      <a:pt x="4656" y="11954"/>
                    </a:cubicBezTo>
                    <a:cubicBezTo>
                      <a:pt x="4537" y="12085"/>
                      <a:pt x="4417" y="12216"/>
                      <a:pt x="4287" y="12335"/>
                    </a:cubicBezTo>
                    <a:cubicBezTo>
                      <a:pt x="4108" y="12490"/>
                      <a:pt x="3941" y="12621"/>
                      <a:pt x="3763" y="12752"/>
                    </a:cubicBezTo>
                    <a:cubicBezTo>
                      <a:pt x="3453" y="12990"/>
                      <a:pt x="3167" y="13216"/>
                      <a:pt x="2929" y="13442"/>
                    </a:cubicBezTo>
                    <a:cubicBezTo>
                      <a:pt x="2893" y="13478"/>
                      <a:pt x="2858" y="13514"/>
                      <a:pt x="2834" y="13549"/>
                    </a:cubicBezTo>
                    <a:cubicBezTo>
                      <a:pt x="2822" y="13561"/>
                      <a:pt x="2810" y="13573"/>
                      <a:pt x="2798" y="13597"/>
                    </a:cubicBezTo>
                    <a:cubicBezTo>
                      <a:pt x="2751" y="13645"/>
                      <a:pt x="2703" y="13704"/>
                      <a:pt x="2655" y="13764"/>
                    </a:cubicBezTo>
                    <a:cubicBezTo>
                      <a:pt x="2655" y="13776"/>
                      <a:pt x="2643" y="13787"/>
                      <a:pt x="2632" y="13799"/>
                    </a:cubicBezTo>
                    <a:cubicBezTo>
                      <a:pt x="2620" y="13823"/>
                      <a:pt x="2608" y="13847"/>
                      <a:pt x="2596" y="13859"/>
                    </a:cubicBezTo>
                    <a:lnTo>
                      <a:pt x="2596" y="13859"/>
                    </a:lnTo>
                    <a:cubicBezTo>
                      <a:pt x="2584" y="13930"/>
                      <a:pt x="2584" y="14014"/>
                      <a:pt x="2572" y="14085"/>
                    </a:cubicBezTo>
                    <a:cubicBezTo>
                      <a:pt x="2679" y="14311"/>
                      <a:pt x="2774" y="14549"/>
                      <a:pt x="2870" y="14788"/>
                    </a:cubicBezTo>
                    <a:cubicBezTo>
                      <a:pt x="2882" y="14823"/>
                      <a:pt x="2893" y="14847"/>
                      <a:pt x="2905" y="14883"/>
                    </a:cubicBezTo>
                    <a:cubicBezTo>
                      <a:pt x="2941" y="14978"/>
                      <a:pt x="2977" y="15073"/>
                      <a:pt x="3001" y="15169"/>
                    </a:cubicBezTo>
                    <a:cubicBezTo>
                      <a:pt x="3132" y="15550"/>
                      <a:pt x="3251" y="15943"/>
                      <a:pt x="3322" y="16347"/>
                    </a:cubicBezTo>
                    <a:cubicBezTo>
                      <a:pt x="3322" y="16359"/>
                      <a:pt x="3322" y="16383"/>
                      <a:pt x="3322" y="16395"/>
                    </a:cubicBezTo>
                    <a:cubicBezTo>
                      <a:pt x="2965" y="16478"/>
                      <a:pt x="2608" y="16562"/>
                      <a:pt x="2251" y="16645"/>
                    </a:cubicBezTo>
                    <a:lnTo>
                      <a:pt x="2251" y="16645"/>
                    </a:lnTo>
                    <a:cubicBezTo>
                      <a:pt x="2239" y="16621"/>
                      <a:pt x="2239" y="16585"/>
                      <a:pt x="2227" y="16562"/>
                    </a:cubicBezTo>
                    <a:cubicBezTo>
                      <a:pt x="2155" y="16228"/>
                      <a:pt x="2048" y="15895"/>
                      <a:pt x="1917" y="15573"/>
                    </a:cubicBezTo>
                    <a:cubicBezTo>
                      <a:pt x="1858" y="15419"/>
                      <a:pt x="1786" y="15276"/>
                      <a:pt x="1727" y="15133"/>
                    </a:cubicBezTo>
                    <a:cubicBezTo>
                      <a:pt x="1643" y="14942"/>
                      <a:pt x="1560" y="14752"/>
                      <a:pt x="1477" y="14561"/>
                    </a:cubicBezTo>
                    <a:cubicBezTo>
                      <a:pt x="1167" y="13907"/>
                      <a:pt x="846" y="13216"/>
                      <a:pt x="631" y="12454"/>
                    </a:cubicBezTo>
                    <a:cubicBezTo>
                      <a:pt x="619" y="12418"/>
                      <a:pt x="607" y="12394"/>
                      <a:pt x="607" y="12371"/>
                    </a:cubicBezTo>
                    <a:cubicBezTo>
                      <a:pt x="536" y="12097"/>
                      <a:pt x="477" y="11811"/>
                      <a:pt x="453" y="11513"/>
                    </a:cubicBezTo>
                    <a:cubicBezTo>
                      <a:pt x="429" y="11382"/>
                      <a:pt x="417" y="11251"/>
                      <a:pt x="417" y="11121"/>
                    </a:cubicBezTo>
                    <a:cubicBezTo>
                      <a:pt x="405" y="10763"/>
                      <a:pt x="429" y="10406"/>
                      <a:pt x="512" y="10061"/>
                    </a:cubicBezTo>
                    <a:cubicBezTo>
                      <a:pt x="524" y="9978"/>
                      <a:pt x="536" y="9906"/>
                      <a:pt x="560" y="9823"/>
                    </a:cubicBezTo>
                    <a:cubicBezTo>
                      <a:pt x="679" y="9394"/>
                      <a:pt x="881" y="8977"/>
                      <a:pt x="1167" y="8620"/>
                    </a:cubicBezTo>
                    <a:cubicBezTo>
                      <a:pt x="1453" y="8263"/>
                      <a:pt x="1810" y="7989"/>
                      <a:pt x="2167" y="7775"/>
                    </a:cubicBezTo>
                    <a:cubicBezTo>
                      <a:pt x="2251" y="7727"/>
                      <a:pt x="2322" y="7680"/>
                      <a:pt x="2405" y="7632"/>
                    </a:cubicBezTo>
                    <a:cubicBezTo>
                      <a:pt x="2441" y="7620"/>
                      <a:pt x="2453" y="7584"/>
                      <a:pt x="2429" y="7549"/>
                    </a:cubicBezTo>
                    <a:cubicBezTo>
                      <a:pt x="2382" y="7465"/>
                      <a:pt x="2334" y="7382"/>
                      <a:pt x="2298" y="7299"/>
                    </a:cubicBezTo>
                    <a:cubicBezTo>
                      <a:pt x="2286" y="7275"/>
                      <a:pt x="2274" y="7263"/>
                      <a:pt x="2274" y="7239"/>
                    </a:cubicBezTo>
                    <a:cubicBezTo>
                      <a:pt x="2251" y="7180"/>
                      <a:pt x="2227" y="7120"/>
                      <a:pt x="2203" y="7060"/>
                    </a:cubicBezTo>
                    <a:cubicBezTo>
                      <a:pt x="2191" y="7037"/>
                      <a:pt x="2179" y="7013"/>
                      <a:pt x="2179" y="6989"/>
                    </a:cubicBezTo>
                    <a:cubicBezTo>
                      <a:pt x="2060" y="6644"/>
                      <a:pt x="2012" y="6310"/>
                      <a:pt x="2001" y="5977"/>
                    </a:cubicBezTo>
                    <a:cubicBezTo>
                      <a:pt x="2001" y="5929"/>
                      <a:pt x="2001" y="5894"/>
                      <a:pt x="2001" y="5846"/>
                    </a:cubicBezTo>
                    <a:cubicBezTo>
                      <a:pt x="2001" y="5763"/>
                      <a:pt x="2001" y="5679"/>
                      <a:pt x="2001" y="5596"/>
                    </a:cubicBezTo>
                    <a:cubicBezTo>
                      <a:pt x="2001" y="5406"/>
                      <a:pt x="2024" y="5215"/>
                      <a:pt x="2048" y="5036"/>
                    </a:cubicBezTo>
                    <a:cubicBezTo>
                      <a:pt x="2048" y="5001"/>
                      <a:pt x="2048" y="4965"/>
                      <a:pt x="2048" y="4941"/>
                    </a:cubicBezTo>
                    <a:cubicBezTo>
                      <a:pt x="2060" y="4929"/>
                      <a:pt x="2060" y="4917"/>
                      <a:pt x="2060" y="4917"/>
                    </a:cubicBezTo>
                    <a:cubicBezTo>
                      <a:pt x="2060" y="4858"/>
                      <a:pt x="2072" y="4810"/>
                      <a:pt x="2072" y="4763"/>
                    </a:cubicBezTo>
                    <a:cubicBezTo>
                      <a:pt x="2084" y="4703"/>
                      <a:pt x="2096" y="4644"/>
                      <a:pt x="2108" y="4584"/>
                    </a:cubicBezTo>
                    <a:cubicBezTo>
                      <a:pt x="2108" y="4548"/>
                      <a:pt x="2108" y="4524"/>
                      <a:pt x="2120" y="4489"/>
                    </a:cubicBezTo>
                    <a:cubicBezTo>
                      <a:pt x="2120" y="4429"/>
                      <a:pt x="2131" y="4370"/>
                      <a:pt x="2143" y="4310"/>
                    </a:cubicBezTo>
                    <a:lnTo>
                      <a:pt x="2143" y="4310"/>
                    </a:lnTo>
                    <a:cubicBezTo>
                      <a:pt x="2143" y="4286"/>
                      <a:pt x="2131" y="4263"/>
                      <a:pt x="2108" y="4251"/>
                    </a:cubicBezTo>
                    <a:lnTo>
                      <a:pt x="2084" y="4239"/>
                    </a:lnTo>
                    <a:cubicBezTo>
                      <a:pt x="2036" y="4215"/>
                      <a:pt x="2001" y="4191"/>
                      <a:pt x="1965" y="4167"/>
                    </a:cubicBezTo>
                    <a:cubicBezTo>
                      <a:pt x="1917" y="4143"/>
                      <a:pt x="1870" y="4120"/>
                      <a:pt x="1822" y="4084"/>
                    </a:cubicBezTo>
                    <a:cubicBezTo>
                      <a:pt x="1381" y="3822"/>
                      <a:pt x="977" y="3524"/>
                      <a:pt x="596" y="3191"/>
                    </a:cubicBezTo>
                    <a:cubicBezTo>
                      <a:pt x="548" y="3143"/>
                      <a:pt x="500" y="3096"/>
                      <a:pt x="441" y="3048"/>
                    </a:cubicBezTo>
                    <a:cubicBezTo>
                      <a:pt x="405" y="3012"/>
                      <a:pt x="369" y="2977"/>
                      <a:pt x="334" y="2941"/>
                    </a:cubicBezTo>
                    <a:cubicBezTo>
                      <a:pt x="298" y="2905"/>
                      <a:pt x="250" y="2858"/>
                      <a:pt x="215" y="2822"/>
                    </a:cubicBezTo>
                    <a:cubicBezTo>
                      <a:pt x="215" y="2822"/>
                      <a:pt x="215" y="2822"/>
                      <a:pt x="203" y="2822"/>
                    </a:cubicBezTo>
                    <a:cubicBezTo>
                      <a:pt x="167" y="2774"/>
                      <a:pt x="131" y="2739"/>
                      <a:pt x="96" y="2703"/>
                    </a:cubicBezTo>
                    <a:cubicBezTo>
                      <a:pt x="96" y="2703"/>
                      <a:pt x="96" y="2691"/>
                      <a:pt x="84" y="2691"/>
                    </a:cubicBezTo>
                    <a:cubicBezTo>
                      <a:pt x="60" y="2667"/>
                      <a:pt x="36" y="2643"/>
                      <a:pt x="12" y="2619"/>
                    </a:cubicBezTo>
                    <a:cubicBezTo>
                      <a:pt x="12" y="2608"/>
                      <a:pt x="12" y="2608"/>
                      <a:pt x="12" y="2608"/>
                    </a:cubicBezTo>
                    <a:cubicBezTo>
                      <a:pt x="0" y="2584"/>
                      <a:pt x="0" y="2548"/>
                      <a:pt x="12" y="2536"/>
                    </a:cubicBezTo>
                    <a:lnTo>
                      <a:pt x="24" y="2524"/>
                    </a:lnTo>
                    <a:cubicBezTo>
                      <a:pt x="24" y="2524"/>
                      <a:pt x="24" y="2524"/>
                      <a:pt x="24" y="2524"/>
                    </a:cubicBezTo>
                    <a:cubicBezTo>
                      <a:pt x="36" y="2500"/>
                      <a:pt x="72" y="2500"/>
                      <a:pt x="96" y="2524"/>
                    </a:cubicBezTo>
                    <a:cubicBezTo>
                      <a:pt x="96" y="2524"/>
                      <a:pt x="96" y="2524"/>
                      <a:pt x="96" y="2524"/>
                    </a:cubicBezTo>
                    <a:cubicBezTo>
                      <a:pt x="143" y="2548"/>
                      <a:pt x="179" y="2584"/>
                      <a:pt x="215" y="2608"/>
                    </a:cubicBezTo>
                    <a:cubicBezTo>
                      <a:pt x="500" y="2810"/>
                      <a:pt x="798" y="2989"/>
                      <a:pt x="1096" y="3143"/>
                    </a:cubicBezTo>
                    <a:cubicBezTo>
                      <a:pt x="1131" y="3167"/>
                      <a:pt x="1167" y="3179"/>
                      <a:pt x="1215" y="3203"/>
                    </a:cubicBezTo>
                    <a:cubicBezTo>
                      <a:pt x="1274" y="3227"/>
                      <a:pt x="1322" y="3262"/>
                      <a:pt x="1381" y="3286"/>
                    </a:cubicBezTo>
                    <a:cubicBezTo>
                      <a:pt x="1393" y="3286"/>
                      <a:pt x="1393" y="3286"/>
                      <a:pt x="1393" y="3286"/>
                    </a:cubicBezTo>
                    <a:cubicBezTo>
                      <a:pt x="1405" y="3298"/>
                      <a:pt x="1417" y="3298"/>
                      <a:pt x="1429" y="3310"/>
                    </a:cubicBezTo>
                    <a:cubicBezTo>
                      <a:pt x="1524" y="3346"/>
                      <a:pt x="1608" y="3393"/>
                      <a:pt x="1703" y="3429"/>
                    </a:cubicBezTo>
                    <a:cubicBezTo>
                      <a:pt x="1739" y="3441"/>
                      <a:pt x="1774" y="3453"/>
                      <a:pt x="1798" y="3465"/>
                    </a:cubicBezTo>
                    <a:cubicBezTo>
                      <a:pt x="1905" y="3512"/>
                      <a:pt x="2012" y="3548"/>
                      <a:pt x="2120" y="3596"/>
                    </a:cubicBezTo>
                    <a:cubicBezTo>
                      <a:pt x="2131" y="3596"/>
                      <a:pt x="2143" y="3596"/>
                      <a:pt x="2155" y="3608"/>
                    </a:cubicBezTo>
                    <a:cubicBezTo>
                      <a:pt x="2167" y="3608"/>
                      <a:pt x="2167" y="3608"/>
                      <a:pt x="2167" y="3608"/>
                    </a:cubicBezTo>
                    <a:cubicBezTo>
                      <a:pt x="2203" y="3620"/>
                      <a:pt x="2239" y="3596"/>
                      <a:pt x="2239" y="3560"/>
                    </a:cubicBezTo>
                    <a:cubicBezTo>
                      <a:pt x="2239" y="3548"/>
                      <a:pt x="2239" y="3548"/>
                      <a:pt x="2239" y="3548"/>
                    </a:cubicBezTo>
                    <a:cubicBezTo>
                      <a:pt x="2251" y="3512"/>
                      <a:pt x="2251" y="3477"/>
                      <a:pt x="2251" y="3441"/>
                    </a:cubicBezTo>
                    <a:cubicBezTo>
                      <a:pt x="2251" y="3417"/>
                      <a:pt x="2251" y="3393"/>
                      <a:pt x="2251" y="3370"/>
                    </a:cubicBezTo>
                    <a:cubicBezTo>
                      <a:pt x="2262" y="3346"/>
                      <a:pt x="2262" y="3322"/>
                      <a:pt x="2262" y="3298"/>
                    </a:cubicBezTo>
                    <a:cubicBezTo>
                      <a:pt x="2262" y="3274"/>
                      <a:pt x="2262" y="3250"/>
                      <a:pt x="2262" y="3227"/>
                    </a:cubicBezTo>
                    <a:cubicBezTo>
                      <a:pt x="2262" y="3191"/>
                      <a:pt x="2262" y="3167"/>
                      <a:pt x="2274" y="3131"/>
                    </a:cubicBezTo>
                    <a:cubicBezTo>
                      <a:pt x="2274" y="3036"/>
                      <a:pt x="2274" y="2929"/>
                      <a:pt x="2262" y="2822"/>
                    </a:cubicBezTo>
                    <a:cubicBezTo>
                      <a:pt x="2262" y="2500"/>
                      <a:pt x="2215" y="2179"/>
                      <a:pt x="2155" y="1869"/>
                    </a:cubicBezTo>
                    <a:cubicBezTo>
                      <a:pt x="2131" y="1750"/>
                      <a:pt x="2096" y="1631"/>
                      <a:pt x="2072" y="1512"/>
                    </a:cubicBezTo>
                    <a:cubicBezTo>
                      <a:pt x="2048" y="1441"/>
                      <a:pt x="2024" y="1369"/>
                      <a:pt x="2001" y="1298"/>
                    </a:cubicBezTo>
                    <a:cubicBezTo>
                      <a:pt x="1977" y="1215"/>
                      <a:pt x="1953" y="1143"/>
                      <a:pt x="1917" y="1072"/>
                    </a:cubicBezTo>
                    <a:cubicBezTo>
                      <a:pt x="1905" y="1036"/>
                      <a:pt x="1893" y="1000"/>
                      <a:pt x="1881" y="964"/>
                    </a:cubicBezTo>
                    <a:cubicBezTo>
                      <a:pt x="1881" y="941"/>
                      <a:pt x="1870" y="929"/>
                      <a:pt x="1858" y="905"/>
                    </a:cubicBezTo>
                    <a:cubicBezTo>
                      <a:pt x="1846" y="881"/>
                      <a:pt x="1834" y="845"/>
                      <a:pt x="1822" y="822"/>
                    </a:cubicBezTo>
                    <a:cubicBezTo>
                      <a:pt x="1810" y="774"/>
                      <a:pt x="1786" y="738"/>
                      <a:pt x="1774" y="703"/>
                    </a:cubicBezTo>
                    <a:cubicBezTo>
                      <a:pt x="1727" y="595"/>
                      <a:pt x="1667" y="488"/>
                      <a:pt x="1620" y="381"/>
                    </a:cubicBezTo>
                    <a:cubicBezTo>
                      <a:pt x="1608" y="369"/>
                      <a:pt x="1608" y="357"/>
                      <a:pt x="1596" y="345"/>
                    </a:cubicBezTo>
                    <a:cubicBezTo>
                      <a:pt x="1584" y="322"/>
                      <a:pt x="1572" y="286"/>
                      <a:pt x="1548" y="262"/>
                    </a:cubicBezTo>
                    <a:cubicBezTo>
                      <a:pt x="1524" y="226"/>
                      <a:pt x="1512" y="191"/>
                      <a:pt x="1489" y="155"/>
                    </a:cubicBezTo>
                    <a:cubicBezTo>
                      <a:pt x="1477" y="131"/>
                      <a:pt x="1465" y="107"/>
                      <a:pt x="1453" y="95"/>
                    </a:cubicBezTo>
                    <a:cubicBezTo>
                      <a:pt x="1441" y="60"/>
                      <a:pt x="1441" y="24"/>
                      <a:pt x="1465" y="12"/>
                    </a:cubicBezTo>
                    <a:cubicBezTo>
                      <a:pt x="1477" y="0"/>
                      <a:pt x="1489" y="0"/>
                      <a:pt x="1500" y="0"/>
                    </a:cubicBezTo>
                    <a:cubicBezTo>
                      <a:pt x="1524" y="0"/>
                      <a:pt x="1536" y="12"/>
                      <a:pt x="1548" y="24"/>
                    </a:cubicBezTo>
                    <a:cubicBezTo>
                      <a:pt x="1584" y="60"/>
                      <a:pt x="1608" y="83"/>
                      <a:pt x="1631" y="119"/>
                    </a:cubicBezTo>
                    <a:cubicBezTo>
                      <a:pt x="1679" y="179"/>
                      <a:pt x="1727" y="250"/>
                      <a:pt x="1774" y="322"/>
                    </a:cubicBezTo>
                    <a:cubicBezTo>
                      <a:pt x="1822" y="393"/>
                      <a:pt x="1870" y="464"/>
                      <a:pt x="1917" y="536"/>
                    </a:cubicBezTo>
                    <a:cubicBezTo>
                      <a:pt x="1941" y="560"/>
                      <a:pt x="1965" y="595"/>
                      <a:pt x="1977" y="631"/>
                    </a:cubicBezTo>
                    <a:cubicBezTo>
                      <a:pt x="2001" y="667"/>
                      <a:pt x="2024" y="703"/>
                      <a:pt x="2048" y="738"/>
                    </a:cubicBezTo>
                    <a:cubicBezTo>
                      <a:pt x="2072" y="774"/>
                      <a:pt x="2084" y="810"/>
                      <a:pt x="2108" y="845"/>
                    </a:cubicBezTo>
                    <a:cubicBezTo>
                      <a:pt x="2131" y="881"/>
                      <a:pt x="2143" y="917"/>
                      <a:pt x="2167" y="953"/>
                    </a:cubicBezTo>
                    <a:cubicBezTo>
                      <a:pt x="2191" y="988"/>
                      <a:pt x="2203" y="1024"/>
                      <a:pt x="2227" y="1072"/>
                    </a:cubicBezTo>
                    <a:cubicBezTo>
                      <a:pt x="2251" y="1107"/>
                      <a:pt x="2262" y="1143"/>
                      <a:pt x="2286" y="1179"/>
                    </a:cubicBezTo>
                    <a:cubicBezTo>
                      <a:pt x="2346" y="1298"/>
                      <a:pt x="2393" y="1429"/>
                      <a:pt x="2453" y="1560"/>
                    </a:cubicBezTo>
                    <a:cubicBezTo>
                      <a:pt x="2477" y="1631"/>
                      <a:pt x="2501" y="1691"/>
                      <a:pt x="2524" y="1762"/>
                    </a:cubicBezTo>
                    <a:cubicBezTo>
                      <a:pt x="2643" y="2084"/>
                      <a:pt x="2727" y="2429"/>
                      <a:pt x="2786" y="2774"/>
                    </a:cubicBezTo>
                    <a:cubicBezTo>
                      <a:pt x="2822" y="2977"/>
                      <a:pt x="2846" y="3191"/>
                      <a:pt x="2858" y="3405"/>
                    </a:cubicBezTo>
                    <a:cubicBezTo>
                      <a:pt x="2870" y="3548"/>
                      <a:pt x="2870" y="3679"/>
                      <a:pt x="2882" y="3822"/>
                    </a:cubicBezTo>
                    <a:cubicBezTo>
                      <a:pt x="2882" y="4239"/>
                      <a:pt x="2870" y="4644"/>
                      <a:pt x="2870" y="5025"/>
                    </a:cubicBezTo>
                    <a:cubicBezTo>
                      <a:pt x="2882" y="5286"/>
                      <a:pt x="2893" y="5536"/>
                      <a:pt x="2929" y="5775"/>
                    </a:cubicBezTo>
                    <a:cubicBezTo>
                      <a:pt x="2965" y="6025"/>
                      <a:pt x="3036" y="6263"/>
                      <a:pt x="3120" y="6477"/>
                    </a:cubicBezTo>
                    <a:cubicBezTo>
                      <a:pt x="3144" y="6525"/>
                      <a:pt x="3155" y="6560"/>
                      <a:pt x="3179" y="6596"/>
                    </a:cubicBezTo>
                    <a:cubicBezTo>
                      <a:pt x="3191" y="6620"/>
                      <a:pt x="3203" y="6644"/>
                      <a:pt x="3215" y="6668"/>
                    </a:cubicBezTo>
                    <a:cubicBezTo>
                      <a:pt x="3215" y="6668"/>
                      <a:pt x="3215" y="6668"/>
                      <a:pt x="3215" y="6668"/>
                    </a:cubicBezTo>
                    <a:cubicBezTo>
                      <a:pt x="3227" y="6691"/>
                      <a:pt x="3239" y="6703"/>
                      <a:pt x="3239" y="6727"/>
                    </a:cubicBezTo>
                    <a:cubicBezTo>
                      <a:pt x="3251" y="6739"/>
                      <a:pt x="3274" y="6763"/>
                      <a:pt x="3286" y="6787"/>
                    </a:cubicBezTo>
                    <a:cubicBezTo>
                      <a:pt x="3286" y="6799"/>
                      <a:pt x="3298" y="6810"/>
                      <a:pt x="3298" y="6810"/>
                    </a:cubicBezTo>
                    <a:cubicBezTo>
                      <a:pt x="3310" y="6834"/>
                      <a:pt x="3322" y="6846"/>
                      <a:pt x="3334" y="6858"/>
                    </a:cubicBezTo>
                    <a:cubicBezTo>
                      <a:pt x="3346" y="6870"/>
                      <a:pt x="3358" y="6894"/>
                      <a:pt x="3370" y="6906"/>
                    </a:cubicBezTo>
                    <a:cubicBezTo>
                      <a:pt x="3382" y="6918"/>
                      <a:pt x="3394" y="6930"/>
                      <a:pt x="3405" y="6953"/>
                    </a:cubicBezTo>
                    <a:cubicBezTo>
                      <a:pt x="3417" y="6965"/>
                      <a:pt x="3429" y="6977"/>
                      <a:pt x="3441" y="6989"/>
                    </a:cubicBezTo>
                    <a:cubicBezTo>
                      <a:pt x="3453" y="7013"/>
                      <a:pt x="3477" y="7025"/>
                      <a:pt x="3489" y="7049"/>
                    </a:cubicBezTo>
                    <a:lnTo>
                      <a:pt x="3489" y="7049"/>
                    </a:lnTo>
                    <a:cubicBezTo>
                      <a:pt x="3513" y="7060"/>
                      <a:pt x="3536" y="7072"/>
                      <a:pt x="3560" y="7060"/>
                    </a:cubicBezTo>
                    <a:cubicBezTo>
                      <a:pt x="3620" y="7025"/>
                      <a:pt x="3667" y="7001"/>
                      <a:pt x="3727" y="6977"/>
                    </a:cubicBezTo>
                    <a:cubicBezTo>
                      <a:pt x="3739" y="6965"/>
                      <a:pt x="3751" y="6953"/>
                      <a:pt x="3763" y="6953"/>
                    </a:cubicBezTo>
                    <a:cubicBezTo>
                      <a:pt x="3786" y="6930"/>
                      <a:pt x="3822" y="6918"/>
                      <a:pt x="3846" y="6906"/>
                    </a:cubicBezTo>
                    <a:cubicBezTo>
                      <a:pt x="3858" y="6906"/>
                      <a:pt x="3858" y="6894"/>
                      <a:pt x="3870" y="6894"/>
                    </a:cubicBezTo>
                    <a:cubicBezTo>
                      <a:pt x="3906" y="6870"/>
                      <a:pt x="3929" y="6858"/>
                      <a:pt x="3965" y="6834"/>
                    </a:cubicBezTo>
                    <a:cubicBezTo>
                      <a:pt x="3965" y="6834"/>
                      <a:pt x="3965" y="6834"/>
                      <a:pt x="3965" y="6834"/>
                    </a:cubicBezTo>
                    <a:cubicBezTo>
                      <a:pt x="4025" y="6799"/>
                      <a:pt x="4084" y="6763"/>
                      <a:pt x="4144" y="6715"/>
                    </a:cubicBezTo>
                    <a:cubicBezTo>
                      <a:pt x="4417" y="6537"/>
                      <a:pt x="4668" y="6298"/>
                      <a:pt x="4894" y="6037"/>
                    </a:cubicBezTo>
                    <a:cubicBezTo>
                      <a:pt x="5120" y="5775"/>
                      <a:pt x="5299" y="5477"/>
                      <a:pt x="5453" y="5155"/>
                    </a:cubicBezTo>
                    <a:cubicBezTo>
                      <a:pt x="5751" y="4536"/>
                      <a:pt x="5918" y="3834"/>
                      <a:pt x="5894" y="3108"/>
                    </a:cubicBezTo>
                    <a:lnTo>
                      <a:pt x="5894" y="3096"/>
                    </a:lnTo>
                    <a:lnTo>
                      <a:pt x="5894" y="3096"/>
                    </a:lnTo>
                    <a:cubicBezTo>
                      <a:pt x="5894" y="3072"/>
                      <a:pt x="5918" y="3048"/>
                      <a:pt x="5941" y="3036"/>
                    </a:cubicBezTo>
                    <a:lnTo>
                      <a:pt x="5941" y="3036"/>
                    </a:lnTo>
                    <a:lnTo>
                      <a:pt x="5953" y="3036"/>
                    </a:lnTo>
                    <a:cubicBezTo>
                      <a:pt x="5977" y="3024"/>
                      <a:pt x="6013" y="3048"/>
                      <a:pt x="6013" y="3072"/>
                    </a:cubicBezTo>
                    <a:cubicBezTo>
                      <a:pt x="6025" y="3072"/>
                      <a:pt x="6025" y="3072"/>
                      <a:pt x="6025" y="3072"/>
                    </a:cubicBezTo>
                    <a:cubicBezTo>
                      <a:pt x="6037" y="3120"/>
                      <a:pt x="6049" y="3167"/>
                      <a:pt x="6061" y="3203"/>
                    </a:cubicBezTo>
                    <a:cubicBezTo>
                      <a:pt x="6072" y="3250"/>
                      <a:pt x="6096" y="3298"/>
                      <a:pt x="6096" y="3346"/>
                    </a:cubicBezTo>
                    <a:cubicBezTo>
                      <a:pt x="6108" y="3381"/>
                      <a:pt x="6120" y="3429"/>
                      <a:pt x="6132" y="3465"/>
                    </a:cubicBezTo>
                    <a:cubicBezTo>
                      <a:pt x="6144" y="3524"/>
                      <a:pt x="6156" y="3584"/>
                      <a:pt x="6156" y="3643"/>
                    </a:cubicBezTo>
                    <a:cubicBezTo>
                      <a:pt x="6168" y="3679"/>
                      <a:pt x="6168" y="3715"/>
                      <a:pt x="6180" y="3751"/>
                    </a:cubicBezTo>
                    <a:cubicBezTo>
                      <a:pt x="6180" y="3798"/>
                      <a:pt x="6192" y="3846"/>
                      <a:pt x="6192" y="3893"/>
                    </a:cubicBezTo>
                    <a:cubicBezTo>
                      <a:pt x="6192" y="3917"/>
                      <a:pt x="6192" y="3941"/>
                      <a:pt x="6192" y="3953"/>
                    </a:cubicBezTo>
                    <a:cubicBezTo>
                      <a:pt x="6192" y="3989"/>
                      <a:pt x="6203" y="4012"/>
                      <a:pt x="6203" y="4048"/>
                    </a:cubicBezTo>
                    <a:cubicBezTo>
                      <a:pt x="6203" y="4072"/>
                      <a:pt x="6203" y="4096"/>
                      <a:pt x="6203" y="4120"/>
                    </a:cubicBezTo>
                    <a:cubicBezTo>
                      <a:pt x="6203" y="4120"/>
                      <a:pt x="6203" y="4120"/>
                      <a:pt x="6203" y="4120"/>
                    </a:cubicBezTo>
                    <a:cubicBezTo>
                      <a:pt x="6203" y="4298"/>
                      <a:pt x="6192" y="4465"/>
                      <a:pt x="6180" y="46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3" name="Google Shape;14433;p37"/>
              <p:cNvSpPr/>
              <p:nvPr/>
            </p:nvSpPr>
            <p:spPr>
              <a:xfrm>
                <a:off x="6157300" y="2682000"/>
                <a:ext cx="323575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12943" h="6645" extrusionOk="0">
                    <a:moveTo>
                      <a:pt x="12907" y="4620"/>
                    </a:moveTo>
                    <a:cubicBezTo>
                      <a:pt x="12883" y="4835"/>
                      <a:pt x="12824" y="5037"/>
                      <a:pt x="12717" y="5228"/>
                    </a:cubicBezTo>
                    <a:cubicBezTo>
                      <a:pt x="12550" y="5561"/>
                      <a:pt x="12288" y="5823"/>
                      <a:pt x="11943" y="5966"/>
                    </a:cubicBezTo>
                    <a:cubicBezTo>
                      <a:pt x="11478" y="6144"/>
                      <a:pt x="11014" y="6275"/>
                      <a:pt x="10538" y="6383"/>
                    </a:cubicBezTo>
                    <a:cubicBezTo>
                      <a:pt x="10490" y="6394"/>
                      <a:pt x="10442" y="6394"/>
                      <a:pt x="10395" y="6406"/>
                    </a:cubicBezTo>
                    <a:cubicBezTo>
                      <a:pt x="9966" y="6490"/>
                      <a:pt x="9526" y="6549"/>
                      <a:pt x="9085" y="6585"/>
                    </a:cubicBezTo>
                    <a:cubicBezTo>
                      <a:pt x="8752" y="6621"/>
                      <a:pt x="8407" y="6633"/>
                      <a:pt x="8073" y="6644"/>
                    </a:cubicBezTo>
                    <a:cubicBezTo>
                      <a:pt x="7835" y="6644"/>
                      <a:pt x="7597" y="6644"/>
                      <a:pt x="7359" y="6644"/>
                    </a:cubicBezTo>
                    <a:cubicBezTo>
                      <a:pt x="7156" y="6633"/>
                      <a:pt x="6966" y="6633"/>
                      <a:pt x="6763" y="6621"/>
                    </a:cubicBezTo>
                    <a:cubicBezTo>
                      <a:pt x="6490" y="6609"/>
                      <a:pt x="6216" y="6597"/>
                      <a:pt x="5942" y="6573"/>
                    </a:cubicBezTo>
                    <a:cubicBezTo>
                      <a:pt x="5692" y="6561"/>
                      <a:pt x="5430" y="6537"/>
                      <a:pt x="5180" y="6525"/>
                    </a:cubicBezTo>
                    <a:cubicBezTo>
                      <a:pt x="4061" y="6442"/>
                      <a:pt x="2942" y="6335"/>
                      <a:pt x="1846" y="6299"/>
                    </a:cubicBezTo>
                    <a:cubicBezTo>
                      <a:pt x="1298" y="6287"/>
                      <a:pt x="775" y="5966"/>
                      <a:pt x="465" y="5513"/>
                    </a:cubicBezTo>
                    <a:cubicBezTo>
                      <a:pt x="382" y="5406"/>
                      <a:pt x="322" y="5299"/>
                      <a:pt x="275" y="5180"/>
                    </a:cubicBezTo>
                    <a:cubicBezTo>
                      <a:pt x="1" y="4561"/>
                      <a:pt x="167" y="3739"/>
                      <a:pt x="739" y="3382"/>
                    </a:cubicBezTo>
                    <a:cubicBezTo>
                      <a:pt x="1108" y="3144"/>
                      <a:pt x="1572" y="3120"/>
                      <a:pt x="1941" y="2894"/>
                    </a:cubicBezTo>
                    <a:cubicBezTo>
                      <a:pt x="2418" y="2596"/>
                      <a:pt x="2620" y="2013"/>
                      <a:pt x="2894" y="1513"/>
                    </a:cubicBezTo>
                    <a:cubicBezTo>
                      <a:pt x="3168" y="1013"/>
                      <a:pt x="3751" y="429"/>
                      <a:pt x="4299" y="239"/>
                    </a:cubicBezTo>
                    <a:cubicBezTo>
                      <a:pt x="4954" y="1"/>
                      <a:pt x="5692" y="37"/>
                      <a:pt x="6382" y="84"/>
                    </a:cubicBezTo>
                    <a:cubicBezTo>
                      <a:pt x="6847" y="108"/>
                      <a:pt x="7299" y="227"/>
                      <a:pt x="7704" y="453"/>
                    </a:cubicBezTo>
                    <a:cubicBezTo>
                      <a:pt x="7906" y="560"/>
                      <a:pt x="8109" y="703"/>
                      <a:pt x="8276" y="882"/>
                    </a:cubicBezTo>
                    <a:cubicBezTo>
                      <a:pt x="8561" y="1168"/>
                      <a:pt x="8764" y="1537"/>
                      <a:pt x="9097" y="1775"/>
                    </a:cubicBezTo>
                    <a:cubicBezTo>
                      <a:pt x="9633" y="2156"/>
                      <a:pt x="10347" y="2120"/>
                      <a:pt x="10978" y="2275"/>
                    </a:cubicBezTo>
                    <a:cubicBezTo>
                      <a:pt x="11812" y="2465"/>
                      <a:pt x="12574" y="3037"/>
                      <a:pt x="12836" y="3835"/>
                    </a:cubicBezTo>
                    <a:cubicBezTo>
                      <a:pt x="12919" y="4085"/>
                      <a:pt x="12943" y="4358"/>
                      <a:pt x="12907" y="46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4" name="Google Shape;14434;p37"/>
              <p:cNvSpPr/>
              <p:nvPr/>
            </p:nvSpPr>
            <p:spPr>
              <a:xfrm>
                <a:off x="6311200" y="2795325"/>
                <a:ext cx="244100" cy="143925"/>
              </a:xfrm>
              <a:custGeom>
                <a:avLst/>
                <a:gdLst/>
                <a:ahLst/>
                <a:cxnLst/>
                <a:rect l="l" t="t" r="r" b="b"/>
                <a:pathLst>
                  <a:path w="9764" h="5757" extrusionOk="0">
                    <a:moveTo>
                      <a:pt x="4843" y="1"/>
                    </a:moveTo>
                    <a:cubicBezTo>
                      <a:pt x="4428" y="1"/>
                      <a:pt x="4024" y="128"/>
                      <a:pt x="3739" y="421"/>
                    </a:cubicBezTo>
                    <a:cubicBezTo>
                      <a:pt x="3191" y="445"/>
                      <a:pt x="2774" y="837"/>
                      <a:pt x="2465" y="1278"/>
                    </a:cubicBezTo>
                    <a:cubicBezTo>
                      <a:pt x="2143" y="1730"/>
                      <a:pt x="1905" y="2231"/>
                      <a:pt x="1489" y="2588"/>
                    </a:cubicBezTo>
                    <a:cubicBezTo>
                      <a:pt x="1024" y="2981"/>
                      <a:pt x="357" y="3207"/>
                      <a:pt x="167" y="3790"/>
                    </a:cubicBezTo>
                    <a:cubicBezTo>
                      <a:pt x="0" y="4302"/>
                      <a:pt x="346" y="4874"/>
                      <a:pt x="822" y="5148"/>
                    </a:cubicBezTo>
                    <a:cubicBezTo>
                      <a:pt x="1286" y="5409"/>
                      <a:pt x="1858" y="5457"/>
                      <a:pt x="2393" y="5493"/>
                    </a:cubicBezTo>
                    <a:cubicBezTo>
                      <a:pt x="4251" y="5624"/>
                      <a:pt x="6156" y="5648"/>
                      <a:pt x="8013" y="5755"/>
                    </a:cubicBezTo>
                    <a:cubicBezTo>
                      <a:pt x="8036" y="5756"/>
                      <a:pt x="8058" y="5756"/>
                      <a:pt x="8081" y="5756"/>
                    </a:cubicBezTo>
                    <a:cubicBezTo>
                      <a:pt x="8571" y="5756"/>
                      <a:pt x="9063" y="5511"/>
                      <a:pt x="9359" y="5124"/>
                    </a:cubicBezTo>
                    <a:cubicBezTo>
                      <a:pt x="9668" y="4707"/>
                      <a:pt x="9763" y="4136"/>
                      <a:pt x="9585" y="3647"/>
                    </a:cubicBezTo>
                    <a:cubicBezTo>
                      <a:pt x="9406" y="3123"/>
                      <a:pt x="8966" y="2742"/>
                      <a:pt x="8549" y="2373"/>
                    </a:cubicBezTo>
                    <a:cubicBezTo>
                      <a:pt x="8085" y="1980"/>
                      <a:pt x="7632" y="1588"/>
                      <a:pt x="7168" y="1195"/>
                    </a:cubicBezTo>
                    <a:cubicBezTo>
                      <a:pt x="6680" y="766"/>
                      <a:pt x="6168" y="337"/>
                      <a:pt x="5560" y="123"/>
                    </a:cubicBezTo>
                    <a:cubicBezTo>
                      <a:pt x="5332" y="44"/>
                      <a:pt x="5086" y="1"/>
                      <a:pt x="484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5" name="Google Shape;14435;p37"/>
              <p:cNvSpPr/>
              <p:nvPr/>
            </p:nvSpPr>
            <p:spPr>
              <a:xfrm>
                <a:off x="6276800" y="2954088"/>
                <a:ext cx="261650" cy="129200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5168" extrusionOk="0">
                    <a:moveTo>
                      <a:pt x="941" y="5084"/>
                    </a:moveTo>
                    <a:lnTo>
                      <a:pt x="2917" y="5013"/>
                    </a:lnTo>
                    <a:cubicBezTo>
                      <a:pt x="2941" y="5025"/>
                      <a:pt x="2953" y="5049"/>
                      <a:pt x="2989" y="5049"/>
                    </a:cubicBezTo>
                    <a:lnTo>
                      <a:pt x="9430" y="4870"/>
                    </a:lnTo>
                    <a:cubicBezTo>
                      <a:pt x="9954" y="4942"/>
                      <a:pt x="10454" y="4418"/>
                      <a:pt x="10454" y="3882"/>
                    </a:cubicBezTo>
                    <a:cubicBezTo>
                      <a:pt x="10466" y="3346"/>
                      <a:pt x="10097" y="2858"/>
                      <a:pt x="9632" y="2596"/>
                    </a:cubicBezTo>
                    <a:cubicBezTo>
                      <a:pt x="9287" y="2394"/>
                      <a:pt x="8882" y="2298"/>
                      <a:pt x="8585" y="2036"/>
                    </a:cubicBezTo>
                    <a:cubicBezTo>
                      <a:pt x="8216" y="1727"/>
                      <a:pt x="8061" y="1227"/>
                      <a:pt x="7751" y="858"/>
                    </a:cubicBezTo>
                    <a:cubicBezTo>
                      <a:pt x="7263" y="239"/>
                      <a:pt x="6334" y="1"/>
                      <a:pt x="5608" y="298"/>
                    </a:cubicBezTo>
                    <a:cubicBezTo>
                      <a:pt x="5275" y="429"/>
                      <a:pt x="4977" y="560"/>
                      <a:pt x="4763" y="846"/>
                    </a:cubicBezTo>
                    <a:cubicBezTo>
                      <a:pt x="4560" y="1132"/>
                      <a:pt x="4370" y="1453"/>
                      <a:pt x="4048" y="1608"/>
                    </a:cubicBezTo>
                    <a:cubicBezTo>
                      <a:pt x="3596" y="1846"/>
                      <a:pt x="3025" y="1644"/>
                      <a:pt x="2548" y="1822"/>
                    </a:cubicBezTo>
                    <a:cubicBezTo>
                      <a:pt x="1929" y="2060"/>
                      <a:pt x="1715" y="2810"/>
                      <a:pt x="1262" y="3299"/>
                    </a:cubicBezTo>
                    <a:cubicBezTo>
                      <a:pt x="989" y="3584"/>
                      <a:pt x="631" y="3787"/>
                      <a:pt x="381" y="4084"/>
                    </a:cubicBezTo>
                    <a:cubicBezTo>
                      <a:pt x="119" y="4394"/>
                      <a:pt x="0" y="4870"/>
                      <a:pt x="250" y="5168"/>
                    </a:cubicBezTo>
                    <a:cubicBezTo>
                      <a:pt x="262" y="5168"/>
                      <a:pt x="227" y="5168"/>
                      <a:pt x="238" y="516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6" name="Google Shape;14436;p37"/>
              <p:cNvSpPr/>
              <p:nvPr/>
            </p:nvSpPr>
            <p:spPr>
              <a:xfrm>
                <a:off x="6055500" y="2790175"/>
                <a:ext cx="421800" cy="209450"/>
              </a:xfrm>
              <a:custGeom>
                <a:avLst/>
                <a:gdLst/>
                <a:ahLst/>
                <a:cxnLst/>
                <a:rect l="l" t="t" r="r" b="b"/>
                <a:pathLst>
                  <a:path w="16872" h="8378" extrusionOk="0">
                    <a:moveTo>
                      <a:pt x="7219" y="0"/>
                    </a:moveTo>
                    <a:cubicBezTo>
                      <a:pt x="6140" y="0"/>
                      <a:pt x="5064" y="527"/>
                      <a:pt x="4370" y="1365"/>
                    </a:cubicBezTo>
                    <a:cubicBezTo>
                      <a:pt x="4013" y="1805"/>
                      <a:pt x="3727" y="2329"/>
                      <a:pt x="3251" y="2651"/>
                    </a:cubicBezTo>
                    <a:cubicBezTo>
                      <a:pt x="2763" y="2972"/>
                      <a:pt x="2096" y="3032"/>
                      <a:pt x="1715" y="3484"/>
                    </a:cubicBezTo>
                    <a:cubicBezTo>
                      <a:pt x="1382" y="3889"/>
                      <a:pt x="1382" y="4461"/>
                      <a:pt x="1203" y="4949"/>
                    </a:cubicBezTo>
                    <a:cubicBezTo>
                      <a:pt x="1049" y="5365"/>
                      <a:pt x="763" y="5711"/>
                      <a:pt x="513" y="6068"/>
                    </a:cubicBezTo>
                    <a:cubicBezTo>
                      <a:pt x="263" y="6437"/>
                      <a:pt x="36" y="6830"/>
                      <a:pt x="13" y="7270"/>
                    </a:cubicBezTo>
                    <a:cubicBezTo>
                      <a:pt x="1" y="7711"/>
                      <a:pt x="251" y="8187"/>
                      <a:pt x="679" y="8294"/>
                    </a:cubicBezTo>
                    <a:lnTo>
                      <a:pt x="15919" y="8378"/>
                    </a:lnTo>
                    <a:cubicBezTo>
                      <a:pt x="15955" y="8378"/>
                      <a:pt x="16027" y="8342"/>
                      <a:pt x="16050" y="8342"/>
                    </a:cubicBezTo>
                    <a:cubicBezTo>
                      <a:pt x="16443" y="8223"/>
                      <a:pt x="16741" y="7890"/>
                      <a:pt x="16812" y="7497"/>
                    </a:cubicBezTo>
                    <a:cubicBezTo>
                      <a:pt x="16872" y="7104"/>
                      <a:pt x="16800" y="6592"/>
                      <a:pt x="16479" y="6366"/>
                    </a:cubicBezTo>
                    <a:cubicBezTo>
                      <a:pt x="16717" y="5818"/>
                      <a:pt x="16670" y="5151"/>
                      <a:pt x="16372" y="4639"/>
                    </a:cubicBezTo>
                    <a:cubicBezTo>
                      <a:pt x="16074" y="4115"/>
                      <a:pt x="15527" y="3758"/>
                      <a:pt x="14931" y="3675"/>
                    </a:cubicBezTo>
                    <a:cubicBezTo>
                      <a:pt x="14657" y="3651"/>
                      <a:pt x="14384" y="3675"/>
                      <a:pt x="14122" y="3615"/>
                    </a:cubicBezTo>
                    <a:cubicBezTo>
                      <a:pt x="13848" y="3556"/>
                      <a:pt x="13598" y="3377"/>
                      <a:pt x="13538" y="3115"/>
                    </a:cubicBezTo>
                    <a:cubicBezTo>
                      <a:pt x="13276" y="2079"/>
                      <a:pt x="12407" y="1234"/>
                      <a:pt x="11359" y="1008"/>
                    </a:cubicBezTo>
                    <a:cubicBezTo>
                      <a:pt x="10907" y="901"/>
                      <a:pt x="10443" y="913"/>
                      <a:pt x="9990" y="817"/>
                    </a:cubicBezTo>
                    <a:cubicBezTo>
                      <a:pt x="9288" y="674"/>
                      <a:pt x="8669" y="270"/>
                      <a:pt x="7978" y="91"/>
                    </a:cubicBezTo>
                    <a:cubicBezTo>
                      <a:pt x="7728" y="30"/>
                      <a:pt x="7473" y="0"/>
                      <a:pt x="721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7" name="Google Shape;14437;p37"/>
              <p:cNvSpPr/>
              <p:nvPr/>
            </p:nvSpPr>
            <p:spPr>
              <a:xfrm>
                <a:off x="6123075" y="2923950"/>
                <a:ext cx="227125" cy="120925"/>
              </a:xfrm>
              <a:custGeom>
                <a:avLst/>
                <a:gdLst/>
                <a:ahLst/>
                <a:cxnLst/>
                <a:rect l="l" t="t" r="r" b="b"/>
                <a:pathLst>
                  <a:path w="9085" h="4837" extrusionOk="0">
                    <a:moveTo>
                      <a:pt x="4099" y="0"/>
                    </a:moveTo>
                    <a:cubicBezTo>
                      <a:pt x="3515" y="0"/>
                      <a:pt x="2929" y="159"/>
                      <a:pt x="2429" y="467"/>
                    </a:cubicBezTo>
                    <a:cubicBezTo>
                      <a:pt x="1965" y="753"/>
                      <a:pt x="1822" y="1574"/>
                      <a:pt x="1394" y="1931"/>
                    </a:cubicBezTo>
                    <a:cubicBezTo>
                      <a:pt x="1120" y="2169"/>
                      <a:pt x="727" y="2217"/>
                      <a:pt x="441" y="2455"/>
                    </a:cubicBezTo>
                    <a:cubicBezTo>
                      <a:pt x="108" y="2729"/>
                      <a:pt x="0" y="3193"/>
                      <a:pt x="60" y="3610"/>
                    </a:cubicBezTo>
                    <a:cubicBezTo>
                      <a:pt x="108" y="4027"/>
                      <a:pt x="310" y="4455"/>
                      <a:pt x="501" y="4836"/>
                    </a:cubicBezTo>
                    <a:lnTo>
                      <a:pt x="6644" y="4622"/>
                    </a:lnTo>
                    <a:cubicBezTo>
                      <a:pt x="7204" y="4598"/>
                      <a:pt x="7823" y="4598"/>
                      <a:pt x="8382" y="4575"/>
                    </a:cubicBezTo>
                    <a:cubicBezTo>
                      <a:pt x="9002" y="3991"/>
                      <a:pt x="9085" y="2943"/>
                      <a:pt x="8585" y="2265"/>
                    </a:cubicBezTo>
                    <a:cubicBezTo>
                      <a:pt x="8121" y="1658"/>
                      <a:pt x="7335" y="1407"/>
                      <a:pt x="6680" y="1038"/>
                    </a:cubicBezTo>
                    <a:cubicBezTo>
                      <a:pt x="6227" y="788"/>
                      <a:pt x="5823" y="479"/>
                      <a:pt x="5358" y="264"/>
                    </a:cubicBezTo>
                    <a:cubicBezTo>
                      <a:pt x="4963" y="87"/>
                      <a:pt x="4532" y="0"/>
                      <a:pt x="409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8" name="Google Shape;14438;p37"/>
              <p:cNvSpPr/>
              <p:nvPr/>
            </p:nvSpPr>
            <p:spPr>
              <a:xfrm>
                <a:off x="5838825" y="2994775"/>
                <a:ext cx="47982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9193" h="5504" extrusionOk="0">
                    <a:moveTo>
                      <a:pt x="6569" y="1"/>
                    </a:moveTo>
                    <a:cubicBezTo>
                      <a:pt x="6318" y="1"/>
                      <a:pt x="6067" y="29"/>
                      <a:pt x="5822" y="87"/>
                    </a:cubicBezTo>
                    <a:cubicBezTo>
                      <a:pt x="4358" y="444"/>
                      <a:pt x="3215" y="1837"/>
                      <a:pt x="3155" y="3349"/>
                    </a:cubicBezTo>
                    <a:cubicBezTo>
                      <a:pt x="3005" y="3305"/>
                      <a:pt x="2853" y="3285"/>
                      <a:pt x="2699" y="3285"/>
                    </a:cubicBezTo>
                    <a:cubicBezTo>
                      <a:pt x="1594" y="3285"/>
                      <a:pt x="439" y="4338"/>
                      <a:pt x="0" y="5373"/>
                    </a:cubicBezTo>
                    <a:lnTo>
                      <a:pt x="18848" y="5504"/>
                    </a:lnTo>
                    <a:cubicBezTo>
                      <a:pt x="18931" y="5504"/>
                      <a:pt x="19098" y="5444"/>
                      <a:pt x="19169" y="5409"/>
                    </a:cubicBezTo>
                    <a:cubicBezTo>
                      <a:pt x="19193" y="4325"/>
                      <a:pt x="18395" y="3289"/>
                      <a:pt x="17336" y="3016"/>
                    </a:cubicBezTo>
                    <a:cubicBezTo>
                      <a:pt x="17014" y="2932"/>
                      <a:pt x="16657" y="2920"/>
                      <a:pt x="16335" y="2789"/>
                    </a:cubicBezTo>
                    <a:cubicBezTo>
                      <a:pt x="15752" y="2539"/>
                      <a:pt x="15407" y="1932"/>
                      <a:pt x="14919" y="1527"/>
                    </a:cubicBezTo>
                    <a:cubicBezTo>
                      <a:pt x="14428" y="1123"/>
                      <a:pt x="13789" y="937"/>
                      <a:pt x="13154" y="937"/>
                    </a:cubicBezTo>
                    <a:cubicBezTo>
                      <a:pt x="13003" y="937"/>
                      <a:pt x="12852" y="947"/>
                      <a:pt x="12704" y="968"/>
                    </a:cubicBezTo>
                    <a:cubicBezTo>
                      <a:pt x="11930" y="1075"/>
                      <a:pt x="11216" y="1432"/>
                      <a:pt x="10585" y="1908"/>
                    </a:cubicBezTo>
                    <a:cubicBezTo>
                      <a:pt x="10437" y="2010"/>
                      <a:pt x="10260" y="2133"/>
                      <a:pt x="10089" y="2133"/>
                    </a:cubicBezTo>
                    <a:cubicBezTo>
                      <a:pt x="10039" y="2133"/>
                      <a:pt x="9990" y="2123"/>
                      <a:pt x="9942" y="2099"/>
                    </a:cubicBezTo>
                    <a:cubicBezTo>
                      <a:pt x="9811" y="2039"/>
                      <a:pt x="9751" y="1908"/>
                      <a:pt x="9680" y="1777"/>
                    </a:cubicBezTo>
                    <a:cubicBezTo>
                      <a:pt x="9065" y="687"/>
                      <a:pt x="7815" y="1"/>
                      <a:pt x="6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9" name="Google Shape;14439;p37"/>
              <p:cNvSpPr/>
              <p:nvPr/>
            </p:nvSpPr>
            <p:spPr>
              <a:xfrm>
                <a:off x="6005600" y="3101838"/>
                <a:ext cx="324125" cy="80250"/>
              </a:xfrm>
              <a:custGeom>
                <a:avLst/>
                <a:gdLst/>
                <a:ahLst/>
                <a:cxnLst/>
                <a:rect l="l" t="t" r="r" b="b"/>
                <a:pathLst>
                  <a:path w="12965" h="3210" extrusionOk="0">
                    <a:moveTo>
                      <a:pt x="4492" y="0"/>
                    </a:moveTo>
                    <a:cubicBezTo>
                      <a:pt x="4167" y="0"/>
                      <a:pt x="3852" y="77"/>
                      <a:pt x="3573" y="257"/>
                    </a:cubicBezTo>
                    <a:cubicBezTo>
                      <a:pt x="3037" y="591"/>
                      <a:pt x="2739" y="1257"/>
                      <a:pt x="2180" y="1567"/>
                    </a:cubicBezTo>
                    <a:cubicBezTo>
                      <a:pt x="1775" y="1781"/>
                      <a:pt x="1299" y="1793"/>
                      <a:pt x="870" y="1936"/>
                    </a:cubicBezTo>
                    <a:cubicBezTo>
                      <a:pt x="430" y="2091"/>
                      <a:pt x="1" y="2472"/>
                      <a:pt x="84" y="2924"/>
                    </a:cubicBezTo>
                    <a:lnTo>
                      <a:pt x="12812" y="3210"/>
                    </a:lnTo>
                    <a:cubicBezTo>
                      <a:pt x="12824" y="3210"/>
                      <a:pt x="12872" y="3103"/>
                      <a:pt x="12895" y="3103"/>
                    </a:cubicBezTo>
                    <a:cubicBezTo>
                      <a:pt x="12964" y="2494"/>
                      <a:pt x="12402" y="1886"/>
                      <a:pt x="11785" y="1886"/>
                    </a:cubicBezTo>
                    <a:cubicBezTo>
                      <a:pt x="11763" y="1886"/>
                      <a:pt x="11740" y="1887"/>
                      <a:pt x="11717" y="1888"/>
                    </a:cubicBezTo>
                    <a:cubicBezTo>
                      <a:pt x="11380" y="1908"/>
                      <a:pt x="11043" y="2090"/>
                      <a:pt x="10712" y="2090"/>
                    </a:cubicBezTo>
                    <a:cubicBezTo>
                      <a:pt x="10634" y="2090"/>
                      <a:pt x="10556" y="2080"/>
                      <a:pt x="10478" y="2055"/>
                    </a:cubicBezTo>
                    <a:cubicBezTo>
                      <a:pt x="9966" y="1912"/>
                      <a:pt x="9764" y="1210"/>
                      <a:pt x="9252" y="1091"/>
                    </a:cubicBezTo>
                    <a:cubicBezTo>
                      <a:pt x="9193" y="1076"/>
                      <a:pt x="9135" y="1070"/>
                      <a:pt x="9077" y="1070"/>
                    </a:cubicBezTo>
                    <a:cubicBezTo>
                      <a:pt x="8712" y="1070"/>
                      <a:pt x="8358" y="1325"/>
                      <a:pt x="7978" y="1376"/>
                    </a:cubicBezTo>
                    <a:cubicBezTo>
                      <a:pt x="7917" y="1386"/>
                      <a:pt x="7857" y="1390"/>
                      <a:pt x="7798" y="1390"/>
                    </a:cubicBezTo>
                    <a:cubicBezTo>
                      <a:pt x="7195" y="1390"/>
                      <a:pt x="6666" y="924"/>
                      <a:pt x="6156" y="567"/>
                    </a:cubicBezTo>
                    <a:cubicBezTo>
                      <a:pt x="5670" y="240"/>
                      <a:pt x="5066" y="0"/>
                      <a:pt x="44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440" name="Google Shape;14440;p37"/>
            <p:cNvSpPr/>
            <p:nvPr/>
          </p:nvSpPr>
          <p:spPr>
            <a:xfrm flipH="1">
              <a:off x="7780797" y="1673952"/>
              <a:ext cx="29" cy="451162"/>
            </a:xfrm>
            <a:custGeom>
              <a:avLst/>
              <a:gdLst/>
              <a:ahLst/>
              <a:cxnLst/>
              <a:rect l="l" t="t" r="r" b="b"/>
              <a:pathLst>
                <a:path w="1" h="15360" fill="none" extrusionOk="0">
                  <a:moveTo>
                    <a:pt x="1" y="1"/>
                  </a:moveTo>
                  <a:lnTo>
                    <a:pt x="1" y="15360"/>
                  </a:lnTo>
                </a:path>
              </a:pathLst>
            </a:custGeom>
            <a:noFill/>
            <a:ln w="3875" cap="flat" cmpd="sng">
              <a:solidFill>
                <a:srgbClr val="644FE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37"/>
            <p:cNvSpPr/>
            <p:nvPr/>
          </p:nvSpPr>
          <p:spPr>
            <a:xfrm flipH="1">
              <a:off x="8287531" y="1916304"/>
              <a:ext cx="169626" cy="29049"/>
            </a:xfrm>
            <a:custGeom>
              <a:avLst/>
              <a:gdLst/>
              <a:ahLst/>
              <a:cxnLst/>
              <a:rect l="l" t="t" r="r" b="b"/>
              <a:pathLst>
                <a:path w="5775" h="989" fill="none" extrusionOk="0">
                  <a:moveTo>
                    <a:pt x="0" y="989"/>
                  </a:moveTo>
                  <a:lnTo>
                    <a:pt x="5775" y="1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37"/>
            <p:cNvSpPr/>
            <p:nvPr/>
          </p:nvSpPr>
          <p:spPr>
            <a:xfrm flipH="1">
              <a:off x="8208490" y="1954077"/>
              <a:ext cx="162636" cy="29754"/>
            </a:xfrm>
            <a:custGeom>
              <a:avLst/>
              <a:gdLst/>
              <a:ahLst/>
              <a:cxnLst/>
              <a:rect l="l" t="t" r="r" b="b"/>
              <a:pathLst>
                <a:path w="5537" h="1013" fill="none" extrusionOk="0">
                  <a:moveTo>
                    <a:pt x="0" y="1013"/>
                  </a:moveTo>
                  <a:lnTo>
                    <a:pt x="5537" y="1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37"/>
            <p:cNvSpPr/>
            <p:nvPr/>
          </p:nvSpPr>
          <p:spPr>
            <a:xfrm flipH="1">
              <a:off x="8129449" y="1991498"/>
              <a:ext cx="155645" cy="30812"/>
            </a:xfrm>
            <a:custGeom>
              <a:avLst/>
              <a:gdLst/>
              <a:ahLst/>
              <a:cxnLst/>
              <a:rect l="l" t="t" r="r" b="b"/>
              <a:pathLst>
                <a:path w="5299" h="1049" fill="none" extrusionOk="0">
                  <a:moveTo>
                    <a:pt x="0" y="1048"/>
                  </a:moveTo>
                  <a:lnTo>
                    <a:pt x="5298" y="1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37"/>
            <p:cNvSpPr/>
            <p:nvPr/>
          </p:nvSpPr>
          <p:spPr>
            <a:xfrm flipH="1">
              <a:off x="8050760" y="2028918"/>
              <a:ext cx="148302" cy="31517"/>
            </a:xfrm>
            <a:custGeom>
              <a:avLst/>
              <a:gdLst/>
              <a:ahLst/>
              <a:cxnLst/>
              <a:rect l="l" t="t" r="r" b="b"/>
              <a:pathLst>
                <a:path w="5049" h="1073" fill="none" extrusionOk="0">
                  <a:moveTo>
                    <a:pt x="0" y="1072"/>
                  </a:moveTo>
                  <a:lnTo>
                    <a:pt x="5048" y="1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37"/>
            <p:cNvSpPr/>
            <p:nvPr/>
          </p:nvSpPr>
          <p:spPr>
            <a:xfrm flipH="1">
              <a:off x="7971718" y="2066339"/>
              <a:ext cx="141340" cy="32545"/>
            </a:xfrm>
            <a:custGeom>
              <a:avLst/>
              <a:gdLst/>
              <a:ahLst/>
              <a:cxnLst/>
              <a:rect l="l" t="t" r="r" b="b"/>
              <a:pathLst>
                <a:path w="4812" h="1108" fill="none" extrusionOk="0">
                  <a:moveTo>
                    <a:pt x="1" y="1108"/>
                  </a:moveTo>
                  <a:lnTo>
                    <a:pt x="4811" y="0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37"/>
            <p:cNvSpPr/>
            <p:nvPr/>
          </p:nvSpPr>
          <p:spPr>
            <a:xfrm flipH="1">
              <a:off x="7893059" y="2104112"/>
              <a:ext cx="133968" cy="33250"/>
            </a:xfrm>
            <a:custGeom>
              <a:avLst/>
              <a:gdLst/>
              <a:ahLst/>
              <a:cxnLst/>
              <a:rect l="l" t="t" r="r" b="b"/>
              <a:pathLst>
                <a:path w="4561" h="1132" fill="none" extrusionOk="0">
                  <a:moveTo>
                    <a:pt x="1" y="1131"/>
                  </a:moveTo>
                  <a:lnTo>
                    <a:pt x="4561" y="0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37"/>
            <p:cNvSpPr/>
            <p:nvPr/>
          </p:nvSpPr>
          <p:spPr>
            <a:xfrm flipH="1">
              <a:off x="7814017" y="2141532"/>
              <a:ext cx="126977" cy="34307"/>
            </a:xfrm>
            <a:custGeom>
              <a:avLst/>
              <a:gdLst/>
              <a:ahLst/>
              <a:cxnLst/>
              <a:rect l="l" t="t" r="r" b="b"/>
              <a:pathLst>
                <a:path w="4323" h="1168" fill="none" extrusionOk="0">
                  <a:moveTo>
                    <a:pt x="1" y="1167"/>
                  </a:moveTo>
                  <a:lnTo>
                    <a:pt x="4323" y="0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37"/>
            <p:cNvSpPr/>
            <p:nvPr/>
          </p:nvSpPr>
          <p:spPr>
            <a:xfrm flipH="1">
              <a:off x="7734976" y="2178953"/>
              <a:ext cx="119987" cy="35335"/>
            </a:xfrm>
            <a:custGeom>
              <a:avLst/>
              <a:gdLst/>
              <a:ahLst/>
              <a:cxnLst/>
              <a:rect l="l" t="t" r="r" b="b"/>
              <a:pathLst>
                <a:path w="4085" h="1203" fill="none" extrusionOk="0">
                  <a:moveTo>
                    <a:pt x="1" y="1203"/>
                  </a:moveTo>
                  <a:lnTo>
                    <a:pt x="4085" y="0"/>
                  </a:lnTo>
                </a:path>
              </a:pathLst>
            </a:custGeom>
            <a:noFill/>
            <a:ln w="3875" cap="rnd" cmpd="sng">
              <a:solidFill>
                <a:srgbClr val="644F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37"/>
            <p:cNvSpPr/>
            <p:nvPr/>
          </p:nvSpPr>
          <p:spPr>
            <a:xfrm flipH="1">
              <a:off x="7634610" y="675522"/>
              <a:ext cx="330147" cy="240620"/>
            </a:xfrm>
            <a:custGeom>
              <a:avLst/>
              <a:gdLst/>
              <a:ahLst/>
              <a:cxnLst/>
              <a:rect l="l" t="t" r="r" b="b"/>
              <a:pathLst>
                <a:path w="11240" h="8192" fill="none" extrusionOk="0">
                  <a:moveTo>
                    <a:pt x="0" y="0"/>
                  </a:moveTo>
                  <a:lnTo>
                    <a:pt x="11240" y="8192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37"/>
            <p:cNvSpPr/>
            <p:nvPr/>
          </p:nvSpPr>
          <p:spPr>
            <a:xfrm flipH="1">
              <a:off x="7634610" y="798269"/>
              <a:ext cx="330147" cy="240620"/>
            </a:xfrm>
            <a:custGeom>
              <a:avLst/>
              <a:gdLst/>
              <a:ahLst/>
              <a:cxnLst/>
              <a:rect l="l" t="t" r="r" b="b"/>
              <a:pathLst>
                <a:path w="11240" h="8192" fill="none" extrusionOk="0">
                  <a:moveTo>
                    <a:pt x="0" y="1"/>
                  </a:moveTo>
                  <a:lnTo>
                    <a:pt x="11240" y="8192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37"/>
            <p:cNvSpPr/>
            <p:nvPr/>
          </p:nvSpPr>
          <p:spPr>
            <a:xfrm flipH="1">
              <a:off x="7739529" y="724133"/>
              <a:ext cx="29" cy="112644"/>
            </a:xfrm>
            <a:custGeom>
              <a:avLst/>
              <a:gdLst/>
              <a:ahLst/>
              <a:cxnLst/>
              <a:rect l="l" t="t" r="r" b="b"/>
              <a:pathLst>
                <a:path w="1" h="3835" fill="none" extrusionOk="0">
                  <a:moveTo>
                    <a:pt x="1" y="0"/>
                  </a:moveTo>
                  <a:lnTo>
                    <a:pt x="1" y="3834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37"/>
            <p:cNvSpPr/>
            <p:nvPr/>
          </p:nvSpPr>
          <p:spPr>
            <a:xfrm flipH="1">
              <a:off x="7895849" y="724133"/>
              <a:ext cx="29" cy="117872"/>
            </a:xfrm>
            <a:custGeom>
              <a:avLst/>
              <a:gdLst/>
              <a:ahLst/>
              <a:cxnLst/>
              <a:rect l="l" t="t" r="r" b="b"/>
              <a:pathLst>
                <a:path w="1" h="4013" fill="none" extrusionOk="0">
                  <a:moveTo>
                    <a:pt x="1" y="0"/>
                  </a:moveTo>
                  <a:lnTo>
                    <a:pt x="1" y="4013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37"/>
            <p:cNvSpPr/>
            <p:nvPr/>
          </p:nvSpPr>
          <p:spPr>
            <a:xfrm flipH="1">
              <a:off x="7762586" y="944104"/>
              <a:ext cx="29" cy="107738"/>
            </a:xfrm>
            <a:custGeom>
              <a:avLst/>
              <a:gdLst/>
              <a:ahLst/>
              <a:cxnLst/>
              <a:rect l="l" t="t" r="r" b="b"/>
              <a:pathLst>
                <a:path w="1" h="3668" fill="none" extrusionOk="0">
                  <a:moveTo>
                    <a:pt x="0" y="0"/>
                  </a:moveTo>
                  <a:lnTo>
                    <a:pt x="0" y="3668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37"/>
            <p:cNvSpPr/>
            <p:nvPr/>
          </p:nvSpPr>
          <p:spPr>
            <a:xfrm flipH="1">
              <a:off x="8015102" y="2010032"/>
              <a:ext cx="706790" cy="272812"/>
            </a:xfrm>
            <a:custGeom>
              <a:avLst/>
              <a:gdLst/>
              <a:ahLst/>
              <a:cxnLst/>
              <a:rect l="l" t="t" r="r" b="b"/>
              <a:pathLst>
                <a:path w="24063" h="9288" fill="none" extrusionOk="0">
                  <a:moveTo>
                    <a:pt x="0" y="1"/>
                  </a:moveTo>
                  <a:lnTo>
                    <a:pt x="24063" y="9287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37"/>
            <p:cNvSpPr/>
            <p:nvPr/>
          </p:nvSpPr>
          <p:spPr>
            <a:xfrm flipH="1">
              <a:off x="8015102" y="2120884"/>
              <a:ext cx="706790" cy="273164"/>
            </a:xfrm>
            <a:custGeom>
              <a:avLst/>
              <a:gdLst/>
              <a:ahLst/>
              <a:cxnLst/>
              <a:rect l="l" t="t" r="r" b="b"/>
              <a:pathLst>
                <a:path w="24063" h="9300" fill="none" extrusionOk="0">
                  <a:moveTo>
                    <a:pt x="0" y="1"/>
                  </a:moveTo>
                  <a:lnTo>
                    <a:pt x="24063" y="9300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37"/>
            <p:cNvSpPr/>
            <p:nvPr/>
          </p:nvSpPr>
          <p:spPr>
            <a:xfrm flipH="1">
              <a:off x="8540722" y="1982745"/>
              <a:ext cx="29" cy="95519"/>
            </a:xfrm>
            <a:custGeom>
              <a:avLst/>
              <a:gdLst/>
              <a:ahLst/>
              <a:cxnLst/>
              <a:rect l="l" t="t" r="r" b="b"/>
              <a:pathLst>
                <a:path w="1" h="3252" fill="none" extrusionOk="0">
                  <a:moveTo>
                    <a:pt x="1" y="1"/>
                  </a:moveTo>
                  <a:lnTo>
                    <a:pt x="1" y="3251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37"/>
            <p:cNvSpPr/>
            <p:nvPr/>
          </p:nvSpPr>
          <p:spPr>
            <a:xfrm flipH="1">
              <a:off x="8315494" y="2167057"/>
              <a:ext cx="29" cy="109148"/>
            </a:xfrm>
            <a:custGeom>
              <a:avLst/>
              <a:gdLst/>
              <a:ahLst/>
              <a:cxnLst/>
              <a:rect l="l" t="t" r="r" b="b"/>
              <a:pathLst>
                <a:path w="1" h="3716" fill="none" extrusionOk="0">
                  <a:moveTo>
                    <a:pt x="0" y="0"/>
                  </a:moveTo>
                  <a:lnTo>
                    <a:pt x="0" y="3715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37"/>
            <p:cNvSpPr/>
            <p:nvPr/>
          </p:nvSpPr>
          <p:spPr>
            <a:xfrm flipH="1">
              <a:off x="8177355" y="2117388"/>
              <a:ext cx="29" cy="104243"/>
            </a:xfrm>
            <a:custGeom>
              <a:avLst/>
              <a:gdLst/>
              <a:ahLst/>
              <a:cxnLst/>
              <a:rect l="l" t="t" r="r" b="b"/>
              <a:pathLst>
                <a:path w="1" h="3549" fill="none" extrusionOk="0">
                  <a:moveTo>
                    <a:pt x="0" y="1"/>
                  </a:moveTo>
                  <a:lnTo>
                    <a:pt x="0" y="3549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37"/>
            <p:cNvSpPr/>
            <p:nvPr/>
          </p:nvSpPr>
          <p:spPr>
            <a:xfrm flipH="1">
              <a:off x="8493168" y="2209735"/>
              <a:ext cx="29" cy="95490"/>
            </a:xfrm>
            <a:custGeom>
              <a:avLst/>
              <a:gdLst/>
              <a:ahLst/>
              <a:cxnLst/>
              <a:rect l="l" t="t" r="r" b="b"/>
              <a:pathLst>
                <a:path w="1" h="3251" fill="none" extrusionOk="0">
                  <a:moveTo>
                    <a:pt x="1" y="0"/>
                  </a:moveTo>
                  <a:lnTo>
                    <a:pt x="1" y="3250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37"/>
            <p:cNvSpPr/>
            <p:nvPr/>
          </p:nvSpPr>
          <p:spPr>
            <a:xfrm flipH="1">
              <a:off x="7657697" y="2497880"/>
              <a:ext cx="286793" cy="102510"/>
            </a:xfrm>
            <a:custGeom>
              <a:avLst/>
              <a:gdLst/>
              <a:ahLst/>
              <a:cxnLst/>
              <a:rect l="l" t="t" r="r" b="b"/>
              <a:pathLst>
                <a:path w="9764" h="3490" fill="none" extrusionOk="0">
                  <a:moveTo>
                    <a:pt x="1" y="1"/>
                  </a:moveTo>
                  <a:lnTo>
                    <a:pt x="9764" y="3489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37"/>
            <p:cNvSpPr/>
            <p:nvPr/>
          </p:nvSpPr>
          <p:spPr>
            <a:xfrm flipH="1">
              <a:off x="7780445" y="2449268"/>
              <a:ext cx="29" cy="107738"/>
            </a:xfrm>
            <a:custGeom>
              <a:avLst/>
              <a:gdLst/>
              <a:ahLst/>
              <a:cxnLst/>
              <a:rect l="l" t="t" r="r" b="b"/>
              <a:pathLst>
                <a:path w="1" h="3668" fill="none" extrusionOk="0">
                  <a:moveTo>
                    <a:pt x="1" y="3668"/>
                  </a:moveTo>
                  <a:lnTo>
                    <a:pt x="1" y="1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37"/>
            <p:cNvSpPr/>
            <p:nvPr/>
          </p:nvSpPr>
          <p:spPr>
            <a:xfrm flipH="1">
              <a:off x="7655230" y="2408352"/>
              <a:ext cx="248344" cy="87119"/>
            </a:xfrm>
            <a:custGeom>
              <a:avLst/>
              <a:gdLst/>
              <a:ahLst/>
              <a:cxnLst/>
              <a:rect l="l" t="t" r="r" b="b"/>
              <a:pathLst>
                <a:path w="8455" h="2966" fill="none" extrusionOk="0">
                  <a:moveTo>
                    <a:pt x="1" y="1"/>
                  </a:moveTo>
                  <a:lnTo>
                    <a:pt x="8454" y="2965"/>
                  </a:lnTo>
                </a:path>
              </a:pathLst>
            </a:custGeom>
            <a:noFill/>
            <a:ln w="900" cap="rnd" cmpd="sng">
              <a:solidFill>
                <a:srgbClr val="FFD4F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37"/>
            <p:cNvSpPr/>
            <p:nvPr/>
          </p:nvSpPr>
          <p:spPr>
            <a:xfrm flipH="1">
              <a:off x="7632495" y="2684278"/>
              <a:ext cx="40270" cy="192742"/>
            </a:xfrm>
            <a:custGeom>
              <a:avLst/>
              <a:gdLst/>
              <a:ahLst/>
              <a:cxnLst/>
              <a:rect l="l" t="t" r="r" b="b"/>
              <a:pathLst>
                <a:path w="1371" h="6562" fill="none" extrusionOk="0">
                  <a:moveTo>
                    <a:pt x="1311" y="6561"/>
                  </a:moveTo>
                  <a:lnTo>
                    <a:pt x="1370" y="1"/>
                  </a:lnTo>
                  <a:lnTo>
                    <a:pt x="1" y="1"/>
                  </a:lnTo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37"/>
            <p:cNvSpPr/>
            <p:nvPr/>
          </p:nvSpPr>
          <p:spPr>
            <a:xfrm flipH="1">
              <a:off x="7568845" y="2870323"/>
              <a:ext cx="139578" cy="102158"/>
            </a:xfrm>
            <a:custGeom>
              <a:avLst/>
              <a:gdLst/>
              <a:ahLst/>
              <a:cxnLst/>
              <a:rect l="l" t="t" r="r" b="b"/>
              <a:pathLst>
                <a:path w="4752" h="3478" extrusionOk="0">
                  <a:moveTo>
                    <a:pt x="2465" y="1"/>
                  </a:moveTo>
                  <a:lnTo>
                    <a:pt x="2465" y="37"/>
                  </a:lnTo>
                  <a:cubicBezTo>
                    <a:pt x="2382" y="49"/>
                    <a:pt x="2298" y="72"/>
                    <a:pt x="2215" y="108"/>
                  </a:cubicBezTo>
                  <a:cubicBezTo>
                    <a:pt x="1632" y="346"/>
                    <a:pt x="1144" y="918"/>
                    <a:pt x="1001" y="1620"/>
                  </a:cubicBezTo>
                  <a:cubicBezTo>
                    <a:pt x="953" y="1834"/>
                    <a:pt x="941" y="2061"/>
                    <a:pt x="882" y="2275"/>
                  </a:cubicBezTo>
                  <a:cubicBezTo>
                    <a:pt x="822" y="2489"/>
                    <a:pt x="703" y="2692"/>
                    <a:pt x="524" y="2775"/>
                  </a:cubicBezTo>
                  <a:cubicBezTo>
                    <a:pt x="429" y="2823"/>
                    <a:pt x="310" y="2823"/>
                    <a:pt x="203" y="2858"/>
                  </a:cubicBezTo>
                  <a:cubicBezTo>
                    <a:pt x="96" y="2906"/>
                    <a:pt x="1" y="3037"/>
                    <a:pt x="36" y="3156"/>
                  </a:cubicBezTo>
                  <a:cubicBezTo>
                    <a:pt x="739" y="3204"/>
                    <a:pt x="1429" y="3239"/>
                    <a:pt x="2132" y="3287"/>
                  </a:cubicBezTo>
                  <a:cubicBezTo>
                    <a:pt x="2191" y="3287"/>
                    <a:pt x="2251" y="3287"/>
                    <a:pt x="2310" y="3299"/>
                  </a:cubicBezTo>
                  <a:lnTo>
                    <a:pt x="2298" y="3299"/>
                  </a:lnTo>
                  <a:cubicBezTo>
                    <a:pt x="2727" y="3335"/>
                    <a:pt x="3156" y="3370"/>
                    <a:pt x="3584" y="3394"/>
                  </a:cubicBezTo>
                  <a:cubicBezTo>
                    <a:pt x="3953" y="3418"/>
                    <a:pt x="4334" y="3442"/>
                    <a:pt x="4703" y="3478"/>
                  </a:cubicBezTo>
                  <a:cubicBezTo>
                    <a:pt x="4751" y="3358"/>
                    <a:pt x="4668" y="3216"/>
                    <a:pt x="4573" y="3168"/>
                  </a:cubicBezTo>
                  <a:cubicBezTo>
                    <a:pt x="4477" y="3097"/>
                    <a:pt x="4358" y="3085"/>
                    <a:pt x="4263" y="3025"/>
                  </a:cubicBezTo>
                  <a:cubicBezTo>
                    <a:pt x="4096" y="2918"/>
                    <a:pt x="3989" y="2704"/>
                    <a:pt x="3965" y="2489"/>
                  </a:cubicBezTo>
                  <a:cubicBezTo>
                    <a:pt x="3918" y="2263"/>
                    <a:pt x="3930" y="2049"/>
                    <a:pt x="3906" y="1823"/>
                  </a:cubicBezTo>
                  <a:cubicBezTo>
                    <a:pt x="3822" y="1025"/>
                    <a:pt x="3299" y="310"/>
                    <a:pt x="2644" y="72"/>
                  </a:cubicBezTo>
                  <a:cubicBezTo>
                    <a:pt x="2632" y="60"/>
                    <a:pt x="2620" y="60"/>
                    <a:pt x="2608" y="49"/>
                  </a:cubicBezTo>
                  <a:lnTo>
                    <a:pt x="2608" y="13"/>
                  </a:lnTo>
                  <a:cubicBezTo>
                    <a:pt x="2584" y="13"/>
                    <a:pt x="2560" y="25"/>
                    <a:pt x="2525" y="25"/>
                  </a:cubicBezTo>
                  <a:cubicBezTo>
                    <a:pt x="2501" y="25"/>
                    <a:pt x="2489" y="13"/>
                    <a:pt x="2465" y="1"/>
                  </a:cubicBezTo>
                  <a:close/>
                </a:path>
              </a:pathLst>
            </a:custGeom>
            <a:solidFill>
              <a:srgbClr val="7659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37"/>
            <p:cNvSpPr/>
            <p:nvPr/>
          </p:nvSpPr>
          <p:spPr>
            <a:xfrm flipH="1">
              <a:off x="7635991" y="2873495"/>
              <a:ext cx="72433" cy="93375"/>
            </a:xfrm>
            <a:custGeom>
              <a:avLst/>
              <a:gdLst/>
              <a:ahLst/>
              <a:cxnLst/>
              <a:rect l="l" t="t" r="r" b="b"/>
              <a:pathLst>
                <a:path w="2466" h="3179" extrusionOk="0">
                  <a:moveTo>
                    <a:pt x="2215" y="0"/>
                  </a:moveTo>
                  <a:cubicBezTo>
                    <a:pt x="1632" y="238"/>
                    <a:pt x="1144" y="810"/>
                    <a:pt x="1001" y="1512"/>
                  </a:cubicBezTo>
                  <a:cubicBezTo>
                    <a:pt x="953" y="1726"/>
                    <a:pt x="941" y="1953"/>
                    <a:pt x="882" y="2167"/>
                  </a:cubicBezTo>
                  <a:cubicBezTo>
                    <a:pt x="822" y="2381"/>
                    <a:pt x="703" y="2584"/>
                    <a:pt x="524" y="2667"/>
                  </a:cubicBezTo>
                  <a:cubicBezTo>
                    <a:pt x="429" y="2715"/>
                    <a:pt x="310" y="2715"/>
                    <a:pt x="203" y="2750"/>
                  </a:cubicBezTo>
                  <a:cubicBezTo>
                    <a:pt x="108" y="2798"/>
                    <a:pt x="1" y="2929"/>
                    <a:pt x="36" y="3048"/>
                  </a:cubicBezTo>
                  <a:cubicBezTo>
                    <a:pt x="739" y="3096"/>
                    <a:pt x="1429" y="3131"/>
                    <a:pt x="2132" y="3179"/>
                  </a:cubicBezTo>
                  <a:cubicBezTo>
                    <a:pt x="2465" y="2715"/>
                    <a:pt x="2370" y="2060"/>
                    <a:pt x="2263" y="1500"/>
                  </a:cubicBezTo>
                  <a:cubicBezTo>
                    <a:pt x="2203" y="1167"/>
                    <a:pt x="2144" y="833"/>
                    <a:pt x="2179" y="500"/>
                  </a:cubicBezTo>
                  <a:cubicBezTo>
                    <a:pt x="2203" y="333"/>
                    <a:pt x="2251" y="155"/>
                    <a:pt x="2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37"/>
            <p:cNvSpPr/>
            <p:nvPr/>
          </p:nvSpPr>
          <p:spPr>
            <a:xfrm flipH="1">
              <a:off x="7568845" y="2872438"/>
              <a:ext cx="61947" cy="100043"/>
            </a:xfrm>
            <a:custGeom>
              <a:avLst/>
              <a:gdLst/>
              <a:ahLst/>
              <a:cxnLst/>
              <a:rect l="l" t="t" r="r" b="b"/>
              <a:pathLst>
                <a:path w="2109" h="3406" extrusionOk="0">
                  <a:moveTo>
                    <a:pt x="1" y="0"/>
                  </a:moveTo>
                  <a:cubicBezTo>
                    <a:pt x="1" y="0"/>
                    <a:pt x="1" y="12"/>
                    <a:pt x="1" y="24"/>
                  </a:cubicBezTo>
                  <a:cubicBezTo>
                    <a:pt x="60" y="155"/>
                    <a:pt x="286" y="286"/>
                    <a:pt x="382" y="429"/>
                  </a:cubicBezTo>
                  <a:cubicBezTo>
                    <a:pt x="477" y="584"/>
                    <a:pt x="536" y="774"/>
                    <a:pt x="584" y="953"/>
                  </a:cubicBezTo>
                  <a:cubicBezTo>
                    <a:pt x="656" y="1346"/>
                    <a:pt x="620" y="1751"/>
                    <a:pt x="620" y="2155"/>
                  </a:cubicBezTo>
                  <a:cubicBezTo>
                    <a:pt x="632" y="2548"/>
                    <a:pt x="679" y="2965"/>
                    <a:pt x="917" y="3298"/>
                  </a:cubicBezTo>
                  <a:cubicBezTo>
                    <a:pt x="917" y="3310"/>
                    <a:pt x="929" y="3322"/>
                    <a:pt x="941" y="3322"/>
                  </a:cubicBezTo>
                  <a:cubicBezTo>
                    <a:pt x="1310" y="3346"/>
                    <a:pt x="1691" y="3370"/>
                    <a:pt x="2060" y="3406"/>
                  </a:cubicBezTo>
                  <a:cubicBezTo>
                    <a:pt x="2108" y="3286"/>
                    <a:pt x="2025" y="3144"/>
                    <a:pt x="1930" y="3096"/>
                  </a:cubicBezTo>
                  <a:cubicBezTo>
                    <a:pt x="1834" y="3025"/>
                    <a:pt x="1715" y="3013"/>
                    <a:pt x="1620" y="2953"/>
                  </a:cubicBezTo>
                  <a:cubicBezTo>
                    <a:pt x="1453" y="2846"/>
                    <a:pt x="1346" y="2632"/>
                    <a:pt x="1322" y="2417"/>
                  </a:cubicBezTo>
                  <a:cubicBezTo>
                    <a:pt x="1275" y="2191"/>
                    <a:pt x="1287" y="1977"/>
                    <a:pt x="1263" y="1751"/>
                  </a:cubicBezTo>
                  <a:cubicBezTo>
                    <a:pt x="1179" y="953"/>
                    <a:pt x="656" y="23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37"/>
            <p:cNvSpPr/>
            <p:nvPr/>
          </p:nvSpPr>
          <p:spPr>
            <a:xfrm flipH="1">
              <a:off x="7583531" y="1246259"/>
              <a:ext cx="102510" cy="29"/>
            </a:xfrm>
            <a:custGeom>
              <a:avLst/>
              <a:gdLst/>
              <a:ahLst/>
              <a:cxnLst/>
              <a:rect l="l" t="t" r="r" b="b"/>
              <a:pathLst>
                <a:path w="3490" h="1" fill="none" extrusionOk="0">
                  <a:moveTo>
                    <a:pt x="1" y="0"/>
                  </a:moveTo>
                  <a:lnTo>
                    <a:pt x="3489" y="0"/>
                  </a:lnTo>
                </a:path>
              </a:pathLst>
            </a:custGeom>
            <a:noFill/>
            <a:ln w="3875" cap="rnd" cmpd="sng">
              <a:solidFill>
                <a:srgbClr val="7659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37"/>
            <p:cNvSpPr/>
            <p:nvPr/>
          </p:nvSpPr>
          <p:spPr>
            <a:xfrm flipH="1">
              <a:off x="7581446" y="1315490"/>
              <a:ext cx="101805" cy="29"/>
            </a:xfrm>
            <a:custGeom>
              <a:avLst/>
              <a:gdLst/>
              <a:ahLst/>
              <a:cxnLst/>
              <a:rect l="l" t="t" r="r" b="b"/>
              <a:pathLst>
                <a:path w="3466" h="1" fill="none" extrusionOk="0">
                  <a:moveTo>
                    <a:pt x="1" y="1"/>
                  </a:moveTo>
                  <a:lnTo>
                    <a:pt x="3465" y="1"/>
                  </a:lnTo>
                </a:path>
              </a:pathLst>
            </a:custGeom>
            <a:noFill/>
            <a:ln w="3875" cap="rnd" cmpd="sng">
              <a:solidFill>
                <a:srgbClr val="7659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37"/>
            <p:cNvSpPr/>
            <p:nvPr/>
          </p:nvSpPr>
          <p:spPr>
            <a:xfrm flipH="1">
              <a:off x="7235232" y="1051813"/>
              <a:ext cx="360929" cy="1220897"/>
            </a:xfrm>
            <a:custGeom>
              <a:avLst/>
              <a:gdLst/>
              <a:ahLst/>
              <a:cxnLst/>
              <a:rect l="l" t="t" r="r" b="b"/>
              <a:pathLst>
                <a:path w="12288" h="41566" extrusionOk="0">
                  <a:moveTo>
                    <a:pt x="2048" y="1"/>
                  </a:moveTo>
                  <a:cubicBezTo>
                    <a:pt x="917" y="1"/>
                    <a:pt x="0" y="917"/>
                    <a:pt x="0" y="2048"/>
                  </a:cubicBezTo>
                  <a:lnTo>
                    <a:pt x="0" y="39517"/>
                  </a:lnTo>
                  <a:cubicBezTo>
                    <a:pt x="0" y="40648"/>
                    <a:pt x="917" y="41565"/>
                    <a:pt x="2048" y="41565"/>
                  </a:cubicBezTo>
                  <a:lnTo>
                    <a:pt x="10240" y="41565"/>
                  </a:lnTo>
                  <a:cubicBezTo>
                    <a:pt x="11371" y="41565"/>
                    <a:pt x="12288" y="40648"/>
                    <a:pt x="12288" y="39517"/>
                  </a:cubicBezTo>
                  <a:lnTo>
                    <a:pt x="12288" y="2048"/>
                  </a:lnTo>
                  <a:cubicBezTo>
                    <a:pt x="12288" y="917"/>
                    <a:pt x="11371" y="1"/>
                    <a:pt x="10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37"/>
            <p:cNvSpPr/>
            <p:nvPr/>
          </p:nvSpPr>
          <p:spPr>
            <a:xfrm flipH="1">
              <a:off x="7266015" y="1038859"/>
              <a:ext cx="360929" cy="1221250"/>
            </a:xfrm>
            <a:custGeom>
              <a:avLst/>
              <a:gdLst/>
              <a:ahLst/>
              <a:cxnLst/>
              <a:rect l="l" t="t" r="r" b="b"/>
              <a:pathLst>
                <a:path w="12288" h="41578" extrusionOk="0">
                  <a:moveTo>
                    <a:pt x="2049" y="1"/>
                  </a:moveTo>
                  <a:cubicBezTo>
                    <a:pt x="917" y="1"/>
                    <a:pt x="1" y="918"/>
                    <a:pt x="1" y="2049"/>
                  </a:cubicBezTo>
                  <a:lnTo>
                    <a:pt x="1" y="39530"/>
                  </a:lnTo>
                  <a:cubicBezTo>
                    <a:pt x="1" y="40661"/>
                    <a:pt x="917" y="41578"/>
                    <a:pt x="2049" y="41578"/>
                  </a:cubicBezTo>
                  <a:lnTo>
                    <a:pt x="10240" y="41578"/>
                  </a:lnTo>
                  <a:cubicBezTo>
                    <a:pt x="11371" y="41578"/>
                    <a:pt x="12288" y="40661"/>
                    <a:pt x="12288" y="39530"/>
                  </a:cubicBezTo>
                  <a:lnTo>
                    <a:pt x="12288" y="2049"/>
                  </a:lnTo>
                  <a:cubicBezTo>
                    <a:pt x="12288" y="918"/>
                    <a:pt x="11371" y="1"/>
                    <a:pt x="102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37"/>
            <p:cNvSpPr/>
            <p:nvPr/>
          </p:nvSpPr>
          <p:spPr>
            <a:xfrm flipH="1">
              <a:off x="7330340" y="1150827"/>
              <a:ext cx="235391" cy="271226"/>
            </a:xfrm>
            <a:custGeom>
              <a:avLst/>
              <a:gdLst/>
              <a:ahLst/>
              <a:cxnLst/>
              <a:rect l="l" t="t" r="r" b="b"/>
              <a:pathLst>
                <a:path w="8014" h="9234" extrusionOk="0">
                  <a:moveTo>
                    <a:pt x="4310" y="1"/>
                  </a:moveTo>
                  <a:cubicBezTo>
                    <a:pt x="4077" y="1"/>
                    <a:pt x="3830" y="45"/>
                    <a:pt x="3572" y="142"/>
                  </a:cubicBezTo>
                  <a:cubicBezTo>
                    <a:pt x="2953" y="368"/>
                    <a:pt x="2405" y="761"/>
                    <a:pt x="2108" y="1368"/>
                  </a:cubicBezTo>
                  <a:cubicBezTo>
                    <a:pt x="1667" y="2237"/>
                    <a:pt x="1834" y="3380"/>
                    <a:pt x="2512" y="4095"/>
                  </a:cubicBezTo>
                  <a:cubicBezTo>
                    <a:pt x="2667" y="4261"/>
                    <a:pt x="2870" y="4428"/>
                    <a:pt x="2905" y="4654"/>
                  </a:cubicBezTo>
                  <a:cubicBezTo>
                    <a:pt x="2953" y="4928"/>
                    <a:pt x="2751" y="5190"/>
                    <a:pt x="2489" y="5297"/>
                  </a:cubicBezTo>
                  <a:cubicBezTo>
                    <a:pt x="2391" y="5334"/>
                    <a:pt x="2288" y="5350"/>
                    <a:pt x="2183" y="5350"/>
                  </a:cubicBezTo>
                  <a:cubicBezTo>
                    <a:pt x="2019" y="5350"/>
                    <a:pt x="1851" y="5312"/>
                    <a:pt x="1691" y="5262"/>
                  </a:cubicBezTo>
                  <a:cubicBezTo>
                    <a:pt x="1417" y="5166"/>
                    <a:pt x="1167" y="5012"/>
                    <a:pt x="881" y="4964"/>
                  </a:cubicBezTo>
                  <a:cubicBezTo>
                    <a:pt x="834" y="4956"/>
                    <a:pt x="786" y="4952"/>
                    <a:pt x="738" y="4952"/>
                  </a:cubicBezTo>
                  <a:cubicBezTo>
                    <a:pt x="492" y="4952"/>
                    <a:pt x="243" y="5055"/>
                    <a:pt x="143" y="5273"/>
                  </a:cubicBezTo>
                  <a:cubicBezTo>
                    <a:pt x="0" y="5595"/>
                    <a:pt x="262" y="5964"/>
                    <a:pt x="560" y="6154"/>
                  </a:cubicBezTo>
                  <a:cubicBezTo>
                    <a:pt x="921" y="6389"/>
                    <a:pt x="1351" y="6515"/>
                    <a:pt x="1776" y="6515"/>
                  </a:cubicBezTo>
                  <a:cubicBezTo>
                    <a:pt x="1912" y="6515"/>
                    <a:pt x="2047" y="6502"/>
                    <a:pt x="2179" y="6476"/>
                  </a:cubicBezTo>
                  <a:lnTo>
                    <a:pt x="2179" y="6476"/>
                  </a:lnTo>
                  <a:cubicBezTo>
                    <a:pt x="1905" y="7107"/>
                    <a:pt x="1786" y="7798"/>
                    <a:pt x="1822" y="8488"/>
                  </a:cubicBezTo>
                  <a:cubicBezTo>
                    <a:pt x="1834" y="8750"/>
                    <a:pt x="1941" y="9083"/>
                    <a:pt x="2203" y="9107"/>
                  </a:cubicBezTo>
                  <a:cubicBezTo>
                    <a:pt x="2208" y="9108"/>
                    <a:pt x="2213" y="9108"/>
                    <a:pt x="2219" y="9108"/>
                  </a:cubicBezTo>
                  <a:cubicBezTo>
                    <a:pt x="2448" y="9108"/>
                    <a:pt x="2598" y="8852"/>
                    <a:pt x="2703" y="8643"/>
                  </a:cubicBezTo>
                  <a:cubicBezTo>
                    <a:pt x="2905" y="8155"/>
                    <a:pt x="3120" y="7667"/>
                    <a:pt x="3334" y="7190"/>
                  </a:cubicBezTo>
                  <a:cubicBezTo>
                    <a:pt x="3410" y="7006"/>
                    <a:pt x="3546" y="6791"/>
                    <a:pt x="3731" y="6791"/>
                  </a:cubicBezTo>
                  <a:cubicBezTo>
                    <a:pt x="3749" y="6791"/>
                    <a:pt x="3768" y="6793"/>
                    <a:pt x="3786" y="6797"/>
                  </a:cubicBezTo>
                  <a:cubicBezTo>
                    <a:pt x="3989" y="6845"/>
                    <a:pt x="4048" y="7095"/>
                    <a:pt x="4060" y="7297"/>
                  </a:cubicBezTo>
                  <a:cubicBezTo>
                    <a:pt x="4084" y="7702"/>
                    <a:pt x="4108" y="8095"/>
                    <a:pt x="4132" y="8500"/>
                  </a:cubicBezTo>
                  <a:cubicBezTo>
                    <a:pt x="4132" y="8667"/>
                    <a:pt x="4144" y="8845"/>
                    <a:pt x="4227" y="9000"/>
                  </a:cubicBezTo>
                  <a:cubicBezTo>
                    <a:pt x="4299" y="9135"/>
                    <a:pt x="4444" y="9233"/>
                    <a:pt x="4590" y="9233"/>
                  </a:cubicBezTo>
                  <a:cubicBezTo>
                    <a:pt x="4612" y="9233"/>
                    <a:pt x="4634" y="9231"/>
                    <a:pt x="4656" y="9226"/>
                  </a:cubicBezTo>
                  <a:cubicBezTo>
                    <a:pt x="4870" y="9167"/>
                    <a:pt x="4941" y="8905"/>
                    <a:pt x="4989" y="8679"/>
                  </a:cubicBezTo>
                  <a:cubicBezTo>
                    <a:pt x="5108" y="8000"/>
                    <a:pt x="5215" y="7333"/>
                    <a:pt x="5334" y="6655"/>
                  </a:cubicBezTo>
                  <a:cubicBezTo>
                    <a:pt x="5513" y="7178"/>
                    <a:pt x="5680" y="7702"/>
                    <a:pt x="5858" y="8226"/>
                  </a:cubicBezTo>
                  <a:cubicBezTo>
                    <a:pt x="5951" y="8538"/>
                    <a:pt x="6144" y="8906"/>
                    <a:pt x="6460" y="8906"/>
                  </a:cubicBezTo>
                  <a:cubicBezTo>
                    <a:pt x="6469" y="8906"/>
                    <a:pt x="6479" y="8906"/>
                    <a:pt x="6489" y="8905"/>
                  </a:cubicBezTo>
                  <a:cubicBezTo>
                    <a:pt x="6846" y="8881"/>
                    <a:pt x="6977" y="8440"/>
                    <a:pt x="6965" y="8095"/>
                  </a:cubicBezTo>
                  <a:cubicBezTo>
                    <a:pt x="6942" y="7417"/>
                    <a:pt x="6656" y="6762"/>
                    <a:pt x="6192" y="6274"/>
                  </a:cubicBezTo>
                  <a:cubicBezTo>
                    <a:pt x="6787" y="6000"/>
                    <a:pt x="7311" y="5559"/>
                    <a:pt x="7680" y="5012"/>
                  </a:cubicBezTo>
                  <a:cubicBezTo>
                    <a:pt x="7882" y="4726"/>
                    <a:pt x="8013" y="4285"/>
                    <a:pt x="7739" y="4083"/>
                  </a:cubicBezTo>
                  <a:cubicBezTo>
                    <a:pt x="7663" y="4023"/>
                    <a:pt x="7574" y="3999"/>
                    <a:pt x="7482" y="3999"/>
                  </a:cubicBezTo>
                  <a:cubicBezTo>
                    <a:pt x="7315" y="3999"/>
                    <a:pt x="7135" y="4079"/>
                    <a:pt x="6989" y="4178"/>
                  </a:cubicBezTo>
                  <a:cubicBezTo>
                    <a:pt x="6775" y="4345"/>
                    <a:pt x="6584" y="4547"/>
                    <a:pt x="6322" y="4607"/>
                  </a:cubicBezTo>
                  <a:cubicBezTo>
                    <a:pt x="6296" y="4613"/>
                    <a:pt x="6268" y="4617"/>
                    <a:pt x="6239" y="4617"/>
                  </a:cubicBezTo>
                  <a:cubicBezTo>
                    <a:pt x="6065" y="4617"/>
                    <a:pt x="5875" y="4497"/>
                    <a:pt x="5906" y="4333"/>
                  </a:cubicBezTo>
                  <a:cubicBezTo>
                    <a:pt x="5918" y="4261"/>
                    <a:pt x="5953" y="4214"/>
                    <a:pt x="6001" y="4154"/>
                  </a:cubicBezTo>
                  <a:cubicBezTo>
                    <a:pt x="7097" y="2647"/>
                    <a:pt x="6112" y="1"/>
                    <a:pt x="43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37"/>
            <p:cNvSpPr/>
            <p:nvPr/>
          </p:nvSpPr>
          <p:spPr>
            <a:xfrm flipH="1">
              <a:off x="7412231" y="1446990"/>
              <a:ext cx="122336" cy="217356"/>
            </a:xfrm>
            <a:custGeom>
              <a:avLst/>
              <a:gdLst/>
              <a:ahLst/>
              <a:cxnLst/>
              <a:rect l="l" t="t" r="r" b="b"/>
              <a:pathLst>
                <a:path w="4165" h="7400" extrusionOk="0">
                  <a:moveTo>
                    <a:pt x="2255" y="0"/>
                  </a:moveTo>
                  <a:cubicBezTo>
                    <a:pt x="2056" y="0"/>
                    <a:pt x="1806" y="227"/>
                    <a:pt x="1821" y="501"/>
                  </a:cubicBezTo>
                  <a:cubicBezTo>
                    <a:pt x="1856" y="1048"/>
                    <a:pt x="1856" y="1596"/>
                    <a:pt x="1844" y="2144"/>
                  </a:cubicBezTo>
                  <a:cubicBezTo>
                    <a:pt x="1368" y="2120"/>
                    <a:pt x="892" y="2108"/>
                    <a:pt x="416" y="2096"/>
                  </a:cubicBezTo>
                  <a:cubicBezTo>
                    <a:pt x="410" y="2096"/>
                    <a:pt x="404" y="2096"/>
                    <a:pt x="399" y="2096"/>
                  </a:cubicBezTo>
                  <a:cubicBezTo>
                    <a:pt x="0" y="2096"/>
                    <a:pt x="52" y="2930"/>
                    <a:pt x="475" y="2941"/>
                  </a:cubicBezTo>
                  <a:cubicBezTo>
                    <a:pt x="916" y="2953"/>
                    <a:pt x="1356" y="2977"/>
                    <a:pt x="1797" y="2989"/>
                  </a:cubicBezTo>
                  <a:cubicBezTo>
                    <a:pt x="1702" y="4299"/>
                    <a:pt x="1475" y="5596"/>
                    <a:pt x="1118" y="6882"/>
                  </a:cubicBezTo>
                  <a:cubicBezTo>
                    <a:pt x="1031" y="7187"/>
                    <a:pt x="1219" y="7399"/>
                    <a:pt x="1410" y="7399"/>
                  </a:cubicBezTo>
                  <a:cubicBezTo>
                    <a:pt x="1533" y="7399"/>
                    <a:pt x="1658" y="7313"/>
                    <a:pt x="1713" y="7109"/>
                  </a:cubicBezTo>
                  <a:cubicBezTo>
                    <a:pt x="2094" y="5751"/>
                    <a:pt x="2344" y="4394"/>
                    <a:pt x="2452" y="3013"/>
                  </a:cubicBezTo>
                  <a:cubicBezTo>
                    <a:pt x="2880" y="3025"/>
                    <a:pt x="3309" y="3037"/>
                    <a:pt x="3737" y="3049"/>
                  </a:cubicBezTo>
                  <a:cubicBezTo>
                    <a:pt x="3743" y="3049"/>
                    <a:pt x="3749" y="3049"/>
                    <a:pt x="3755" y="3049"/>
                  </a:cubicBezTo>
                  <a:cubicBezTo>
                    <a:pt x="4164" y="3049"/>
                    <a:pt x="4101" y="2215"/>
                    <a:pt x="3678" y="2203"/>
                  </a:cubicBezTo>
                  <a:cubicBezTo>
                    <a:pt x="3285" y="2191"/>
                    <a:pt x="2892" y="2179"/>
                    <a:pt x="2499" y="2167"/>
                  </a:cubicBezTo>
                  <a:cubicBezTo>
                    <a:pt x="2523" y="1548"/>
                    <a:pt x="2523" y="929"/>
                    <a:pt x="2487" y="298"/>
                  </a:cubicBezTo>
                  <a:cubicBezTo>
                    <a:pt x="2478" y="86"/>
                    <a:pt x="2376" y="0"/>
                    <a:pt x="22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37"/>
            <p:cNvSpPr/>
            <p:nvPr/>
          </p:nvSpPr>
          <p:spPr>
            <a:xfrm flipH="1">
              <a:off x="7377425" y="1539308"/>
              <a:ext cx="73138" cy="21383"/>
            </a:xfrm>
            <a:custGeom>
              <a:avLst/>
              <a:gdLst/>
              <a:ahLst/>
              <a:cxnLst/>
              <a:rect l="l" t="t" r="r" b="b"/>
              <a:pathLst>
                <a:path w="2490" h="728" extrusionOk="0">
                  <a:moveTo>
                    <a:pt x="1964" y="0"/>
                  </a:moveTo>
                  <a:cubicBezTo>
                    <a:pt x="1956" y="0"/>
                    <a:pt x="1946" y="0"/>
                    <a:pt x="1937" y="1"/>
                  </a:cubicBezTo>
                  <a:cubicBezTo>
                    <a:pt x="1509" y="13"/>
                    <a:pt x="1092" y="13"/>
                    <a:pt x="663" y="25"/>
                  </a:cubicBezTo>
                  <a:cubicBezTo>
                    <a:pt x="226" y="36"/>
                    <a:pt x="0" y="727"/>
                    <a:pt x="542" y="727"/>
                  </a:cubicBezTo>
                  <a:cubicBezTo>
                    <a:pt x="547" y="727"/>
                    <a:pt x="551" y="727"/>
                    <a:pt x="556" y="727"/>
                  </a:cubicBezTo>
                  <a:cubicBezTo>
                    <a:pt x="985" y="715"/>
                    <a:pt x="1401" y="703"/>
                    <a:pt x="1830" y="691"/>
                  </a:cubicBezTo>
                  <a:cubicBezTo>
                    <a:pt x="2263" y="680"/>
                    <a:pt x="2489" y="0"/>
                    <a:pt x="19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37"/>
            <p:cNvSpPr/>
            <p:nvPr/>
          </p:nvSpPr>
          <p:spPr>
            <a:xfrm flipH="1">
              <a:off x="7363649" y="1579519"/>
              <a:ext cx="91055" cy="32545"/>
            </a:xfrm>
            <a:custGeom>
              <a:avLst/>
              <a:gdLst/>
              <a:ahLst/>
              <a:cxnLst/>
              <a:rect l="l" t="t" r="r" b="b"/>
              <a:pathLst>
                <a:path w="3100" h="1108" extrusionOk="0">
                  <a:moveTo>
                    <a:pt x="509" y="1"/>
                  </a:moveTo>
                  <a:cubicBezTo>
                    <a:pt x="335" y="1"/>
                    <a:pt x="172" y="77"/>
                    <a:pt x="137" y="251"/>
                  </a:cubicBezTo>
                  <a:cubicBezTo>
                    <a:pt x="0" y="969"/>
                    <a:pt x="901" y="1108"/>
                    <a:pt x="1674" y="1108"/>
                  </a:cubicBezTo>
                  <a:cubicBezTo>
                    <a:pt x="2043" y="1108"/>
                    <a:pt x="2382" y="1076"/>
                    <a:pt x="2566" y="1061"/>
                  </a:cubicBezTo>
                  <a:cubicBezTo>
                    <a:pt x="3099" y="1026"/>
                    <a:pt x="2944" y="416"/>
                    <a:pt x="2486" y="416"/>
                  </a:cubicBezTo>
                  <a:cubicBezTo>
                    <a:pt x="2473" y="416"/>
                    <a:pt x="2460" y="417"/>
                    <a:pt x="2447" y="418"/>
                  </a:cubicBezTo>
                  <a:cubicBezTo>
                    <a:pt x="2247" y="435"/>
                    <a:pt x="2046" y="446"/>
                    <a:pt x="1841" y="446"/>
                  </a:cubicBezTo>
                  <a:cubicBezTo>
                    <a:pt x="1766" y="446"/>
                    <a:pt x="1690" y="445"/>
                    <a:pt x="1614" y="442"/>
                  </a:cubicBezTo>
                  <a:cubicBezTo>
                    <a:pt x="1483" y="442"/>
                    <a:pt x="1340" y="430"/>
                    <a:pt x="1197" y="418"/>
                  </a:cubicBezTo>
                  <a:cubicBezTo>
                    <a:pt x="1149" y="418"/>
                    <a:pt x="1102" y="406"/>
                    <a:pt x="1054" y="406"/>
                  </a:cubicBezTo>
                  <a:cubicBezTo>
                    <a:pt x="1018" y="394"/>
                    <a:pt x="995" y="394"/>
                    <a:pt x="983" y="394"/>
                  </a:cubicBezTo>
                  <a:cubicBezTo>
                    <a:pt x="1017" y="151"/>
                    <a:pt x="752" y="1"/>
                    <a:pt x="5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37"/>
            <p:cNvSpPr/>
            <p:nvPr/>
          </p:nvSpPr>
          <p:spPr>
            <a:xfrm flipH="1">
              <a:off x="7404183" y="1684026"/>
              <a:ext cx="118312" cy="40828"/>
            </a:xfrm>
            <a:custGeom>
              <a:avLst/>
              <a:gdLst/>
              <a:ahLst/>
              <a:cxnLst/>
              <a:rect l="l" t="t" r="r" b="b"/>
              <a:pathLst>
                <a:path w="4028" h="1390" extrusionOk="0">
                  <a:moveTo>
                    <a:pt x="3751" y="1"/>
                  </a:moveTo>
                  <a:cubicBezTo>
                    <a:pt x="3741" y="1"/>
                    <a:pt x="3730" y="2"/>
                    <a:pt x="3719" y="3"/>
                  </a:cubicBezTo>
                  <a:cubicBezTo>
                    <a:pt x="2600" y="158"/>
                    <a:pt x="1481" y="336"/>
                    <a:pt x="386" y="551"/>
                  </a:cubicBezTo>
                  <a:cubicBezTo>
                    <a:pt x="0" y="630"/>
                    <a:pt x="57" y="1390"/>
                    <a:pt x="455" y="1390"/>
                  </a:cubicBezTo>
                  <a:cubicBezTo>
                    <a:pt x="474" y="1390"/>
                    <a:pt x="495" y="1388"/>
                    <a:pt x="517" y="1384"/>
                  </a:cubicBezTo>
                  <a:cubicBezTo>
                    <a:pt x="1398" y="1206"/>
                    <a:pt x="2279" y="1063"/>
                    <a:pt x="3172" y="932"/>
                  </a:cubicBezTo>
                  <a:lnTo>
                    <a:pt x="3172" y="932"/>
                  </a:lnTo>
                  <a:cubicBezTo>
                    <a:pt x="3164" y="1146"/>
                    <a:pt x="3319" y="1349"/>
                    <a:pt x="3498" y="1349"/>
                  </a:cubicBezTo>
                  <a:cubicBezTo>
                    <a:pt x="3588" y="1349"/>
                    <a:pt x="3683" y="1297"/>
                    <a:pt x="3767" y="1170"/>
                  </a:cubicBezTo>
                  <a:cubicBezTo>
                    <a:pt x="3886" y="967"/>
                    <a:pt x="3958" y="789"/>
                    <a:pt x="4005" y="563"/>
                  </a:cubicBezTo>
                  <a:cubicBezTo>
                    <a:pt x="4028" y="402"/>
                    <a:pt x="3996" y="1"/>
                    <a:pt x="37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37"/>
            <p:cNvSpPr/>
            <p:nvPr/>
          </p:nvSpPr>
          <p:spPr>
            <a:xfrm flipH="1">
              <a:off x="7428386" y="1735399"/>
              <a:ext cx="93287" cy="72785"/>
            </a:xfrm>
            <a:custGeom>
              <a:avLst/>
              <a:gdLst/>
              <a:ahLst/>
              <a:cxnLst/>
              <a:rect l="l" t="t" r="r" b="b"/>
              <a:pathLst>
                <a:path w="3176" h="2478" extrusionOk="0">
                  <a:moveTo>
                    <a:pt x="1135" y="0"/>
                  </a:moveTo>
                  <a:cubicBezTo>
                    <a:pt x="1067" y="0"/>
                    <a:pt x="996" y="30"/>
                    <a:pt x="929" y="99"/>
                  </a:cubicBezTo>
                  <a:cubicBezTo>
                    <a:pt x="417" y="600"/>
                    <a:pt x="0" y="1338"/>
                    <a:pt x="477" y="2016"/>
                  </a:cubicBezTo>
                  <a:cubicBezTo>
                    <a:pt x="718" y="2366"/>
                    <a:pt x="1137" y="2478"/>
                    <a:pt x="1578" y="2478"/>
                  </a:cubicBezTo>
                  <a:cubicBezTo>
                    <a:pt x="2007" y="2478"/>
                    <a:pt x="2458" y="2372"/>
                    <a:pt x="2787" y="2278"/>
                  </a:cubicBezTo>
                  <a:cubicBezTo>
                    <a:pt x="3176" y="2167"/>
                    <a:pt x="3015" y="1433"/>
                    <a:pt x="2662" y="1433"/>
                  </a:cubicBezTo>
                  <a:cubicBezTo>
                    <a:pt x="2637" y="1433"/>
                    <a:pt x="2611" y="1437"/>
                    <a:pt x="2584" y="1445"/>
                  </a:cubicBezTo>
                  <a:cubicBezTo>
                    <a:pt x="2263" y="1540"/>
                    <a:pt x="1892" y="1629"/>
                    <a:pt x="1535" y="1629"/>
                  </a:cubicBezTo>
                  <a:cubicBezTo>
                    <a:pt x="1401" y="1629"/>
                    <a:pt x="1270" y="1617"/>
                    <a:pt x="1143" y="1588"/>
                  </a:cubicBezTo>
                  <a:cubicBezTo>
                    <a:pt x="620" y="1481"/>
                    <a:pt x="1227" y="921"/>
                    <a:pt x="1417" y="730"/>
                  </a:cubicBezTo>
                  <a:cubicBezTo>
                    <a:pt x="1647" y="500"/>
                    <a:pt x="1414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37"/>
            <p:cNvSpPr/>
            <p:nvPr/>
          </p:nvSpPr>
          <p:spPr>
            <a:xfrm flipH="1">
              <a:off x="7445951" y="1842667"/>
              <a:ext cx="93816" cy="112790"/>
            </a:xfrm>
            <a:custGeom>
              <a:avLst/>
              <a:gdLst/>
              <a:ahLst/>
              <a:cxnLst/>
              <a:rect l="l" t="t" r="r" b="b"/>
              <a:pathLst>
                <a:path w="3194" h="3840" extrusionOk="0">
                  <a:moveTo>
                    <a:pt x="1741" y="1"/>
                  </a:moveTo>
                  <a:cubicBezTo>
                    <a:pt x="1578" y="1"/>
                    <a:pt x="1428" y="71"/>
                    <a:pt x="1390" y="234"/>
                  </a:cubicBezTo>
                  <a:cubicBezTo>
                    <a:pt x="1331" y="555"/>
                    <a:pt x="1247" y="865"/>
                    <a:pt x="1164" y="1186"/>
                  </a:cubicBezTo>
                  <a:cubicBezTo>
                    <a:pt x="1021" y="1019"/>
                    <a:pt x="890" y="841"/>
                    <a:pt x="747" y="662"/>
                  </a:cubicBezTo>
                  <a:cubicBezTo>
                    <a:pt x="692" y="595"/>
                    <a:pt x="628" y="567"/>
                    <a:pt x="563" y="567"/>
                  </a:cubicBezTo>
                  <a:cubicBezTo>
                    <a:pt x="292" y="567"/>
                    <a:pt x="1" y="1058"/>
                    <a:pt x="212" y="1317"/>
                  </a:cubicBezTo>
                  <a:cubicBezTo>
                    <a:pt x="438" y="1603"/>
                    <a:pt x="676" y="1877"/>
                    <a:pt x="902" y="2162"/>
                  </a:cubicBezTo>
                  <a:cubicBezTo>
                    <a:pt x="783" y="2591"/>
                    <a:pt x="652" y="3008"/>
                    <a:pt x="521" y="3424"/>
                  </a:cubicBezTo>
                  <a:cubicBezTo>
                    <a:pt x="441" y="3672"/>
                    <a:pt x="717" y="3840"/>
                    <a:pt x="977" y="3840"/>
                  </a:cubicBezTo>
                  <a:cubicBezTo>
                    <a:pt x="1141" y="3840"/>
                    <a:pt x="1299" y="3772"/>
                    <a:pt x="1355" y="3615"/>
                  </a:cubicBezTo>
                  <a:cubicBezTo>
                    <a:pt x="1414" y="3424"/>
                    <a:pt x="1474" y="3222"/>
                    <a:pt x="1533" y="3032"/>
                  </a:cubicBezTo>
                  <a:cubicBezTo>
                    <a:pt x="1759" y="3198"/>
                    <a:pt x="2009" y="3329"/>
                    <a:pt x="2283" y="3413"/>
                  </a:cubicBezTo>
                  <a:cubicBezTo>
                    <a:pt x="2315" y="3423"/>
                    <a:pt x="2349" y="3427"/>
                    <a:pt x="2384" y="3427"/>
                  </a:cubicBezTo>
                  <a:cubicBezTo>
                    <a:pt x="2560" y="3427"/>
                    <a:pt x="2762" y="3311"/>
                    <a:pt x="2831" y="3163"/>
                  </a:cubicBezTo>
                  <a:cubicBezTo>
                    <a:pt x="2914" y="2960"/>
                    <a:pt x="2760" y="2829"/>
                    <a:pt x="2581" y="2770"/>
                  </a:cubicBezTo>
                  <a:cubicBezTo>
                    <a:pt x="2260" y="2686"/>
                    <a:pt x="1998" y="2436"/>
                    <a:pt x="1843" y="2151"/>
                  </a:cubicBezTo>
                  <a:cubicBezTo>
                    <a:pt x="1831" y="2139"/>
                    <a:pt x="1819" y="2127"/>
                    <a:pt x="1807" y="2115"/>
                  </a:cubicBezTo>
                  <a:cubicBezTo>
                    <a:pt x="1819" y="2055"/>
                    <a:pt x="1843" y="1996"/>
                    <a:pt x="1855" y="1936"/>
                  </a:cubicBezTo>
                  <a:cubicBezTo>
                    <a:pt x="1902" y="1936"/>
                    <a:pt x="1938" y="1924"/>
                    <a:pt x="1986" y="1889"/>
                  </a:cubicBezTo>
                  <a:cubicBezTo>
                    <a:pt x="2260" y="1662"/>
                    <a:pt x="2545" y="1484"/>
                    <a:pt x="2867" y="1329"/>
                  </a:cubicBezTo>
                  <a:cubicBezTo>
                    <a:pt x="3193" y="1182"/>
                    <a:pt x="3091" y="531"/>
                    <a:pt x="2758" y="531"/>
                  </a:cubicBezTo>
                  <a:cubicBezTo>
                    <a:pt x="2715" y="531"/>
                    <a:pt x="2668" y="542"/>
                    <a:pt x="2617" y="567"/>
                  </a:cubicBezTo>
                  <a:cubicBezTo>
                    <a:pt x="2450" y="650"/>
                    <a:pt x="2283" y="734"/>
                    <a:pt x="2129" y="841"/>
                  </a:cubicBezTo>
                  <a:cubicBezTo>
                    <a:pt x="2164" y="698"/>
                    <a:pt x="2200" y="555"/>
                    <a:pt x="2224" y="424"/>
                  </a:cubicBezTo>
                  <a:cubicBezTo>
                    <a:pt x="2282" y="170"/>
                    <a:pt x="1995" y="1"/>
                    <a:pt x="17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37"/>
            <p:cNvSpPr/>
            <p:nvPr/>
          </p:nvSpPr>
          <p:spPr>
            <a:xfrm flipH="1">
              <a:off x="7345379" y="1818053"/>
              <a:ext cx="113936" cy="168980"/>
            </a:xfrm>
            <a:custGeom>
              <a:avLst/>
              <a:gdLst/>
              <a:ahLst/>
              <a:cxnLst/>
              <a:rect l="l" t="t" r="r" b="b"/>
              <a:pathLst>
                <a:path w="3879" h="5753" extrusionOk="0">
                  <a:moveTo>
                    <a:pt x="2199" y="2512"/>
                  </a:moveTo>
                  <a:lnTo>
                    <a:pt x="2199" y="3108"/>
                  </a:lnTo>
                  <a:cubicBezTo>
                    <a:pt x="2009" y="3108"/>
                    <a:pt x="1807" y="3108"/>
                    <a:pt x="1604" y="3096"/>
                  </a:cubicBezTo>
                  <a:lnTo>
                    <a:pt x="1604" y="2572"/>
                  </a:lnTo>
                  <a:cubicBezTo>
                    <a:pt x="1807" y="2548"/>
                    <a:pt x="2009" y="2536"/>
                    <a:pt x="2199" y="2512"/>
                  </a:cubicBezTo>
                  <a:close/>
                  <a:moveTo>
                    <a:pt x="1946" y="0"/>
                  </a:moveTo>
                  <a:cubicBezTo>
                    <a:pt x="1726" y="0"/>
                    <a:pt x="1474" y="144"/>
                    <a:pt x="1461" y="369"/>
                  </a:cubicBezTo>
                  <a:cubicBezTo>
                    <a:pt x="1461" y="429"/>
                    <a:pt x="1461" y="476"/>
                    <a:pt x="1461" y="536"/>
                  </a:cubicBezTo>
                  <a:cubicBezTo>
                    <a:pt x="1378" y="524"/>
                    <a:pt x="1283" y="524"/>
                    <a:pt x="1199" y="512"/>
                  </a:cubicBezTo>
                  <a:cubicBezTo>
                    <a:pt x="1182" y="510"/>
                    <a:pt x="1166" y="509"/>
                    <a:pt x="1149" y="509"/>
                  </a:cubicBezTo>
                  <a:cubicBezTo>
                    <a:pt x="956" y="509"/>
                    <a:pt x="788" y="634"/>
                    <a:pt x="711" y="810"/>
                  </a:cubicBezTo>
                  <a:cubicBezTo>
                    <a:pt x="652" y="953"/>
                    <a:pt x="652" y="1250"/>
                    <a:pt x="866" y="1286"/>
                  </a:cubicBezTo>
                  <a:cubicBezTo>
                    <a:pt x="1056" y="1310"/>
                    <a:pt x="1247" y="1322"/>
                    <a:pt x="1426" y="1334"/>
                  </a:cubicBezTo>
                  <a:cubicBezTo>
                    <a:pt x="1426" y="1476"/>
                    <a:pt x="1426" y="1607"/>
                    <a:pt x="1414" y="1750"/>
                  </a:cubicBezTo>
                  <a:cubicBezTo>
                    <a:pt x="1235" y="1762"/>
                    <a:pt x="1056" y="1786"/>
                    <a:pt x="866" y="1798"/>
                  </a:cubicBezTo>
                  <a:cubicBezTo>
                    <a:pt x="509" y="1822"/>
                    <a:pt x="437" y="2524"/>
                    <a:pt x="759" y="2631"/>
                  </a:cubicBezTo>
                  <a:lnTo>
                    <a:pt x="759" y="3060"/>
                  </a:lnTo>
                  <a:cubicBezTo>
                    <a:pt x="664" y="3060"/>
                    <a:pt x="556" y="3048"/>
                    <a:pt x="449" y="3048"/>
                  </a:cubicBezTo>
                  <a:cubicBezTo>
                    <a:pt x="437" y="3047"/>
                    <a:pt x="425" y="3046"/>
                    <a:pt x="413" y="3046"/>
                  </a:cubicBezTo>
                  <a:cubicBezTo>
                    <a:pt x="1" y="3046"/>
                    <a:pt x="80" y="3847"/>
                    <a:pt x="485" y="3881"/>
                  </a:cubicBezTo>
                  <a:cubicBezTo>
                    <a:pt x="592" y="3893"/>
                    <a:pt x="699" y="3893"/>
                    <a:pt x="806" y="3905"/>
                  </a:cubicBezTo>
                  <a:cubicBezTo>
                    <a:pt x="771" y="4298"/>
                    <a:pt x="640" y="4691"/>
                    <a:pt x="437" y="5036"/>
                  </a:cubicBezTo>
                  <a:cubicBezTo>
                    <a:pt x="318" y="5215"/>
                    <a:pt x="294" y="5465"/>
                    <a:pt x="437" y="5632"/>
                  </a:cubicBezTo>
                  <a:cubicBezTo>
                    <a:pt x="494" y="5707"/>
                    <a:pt x="587" y="5753"/>
                    <a:pt x="678" y="5753"/>
                  </a:cubicBezTo>
                  <a:cubicBezTo>
                    <a:pt x="759" y="5753"/>
                    <a:pt x="839" y="5716"/>
                    <a:pt x="890" y="5632"/>
                  </a:cubicBezTo>
                  <a:cubicBezTo>
                    <a:pt x="1211" y="5108"/>
                    <a:pt x="1390" y="4548"/>
                    <a:pt x="1449" y="3929"/>
                  </a:cubicBezTo>
                  <a:cubicBezTo>
                    <a:pt x="1568" y="3941"/>
                    <a:pt x="1687" y="3941"/>
                    <a:pt x="1807" y="3941"/>
                  </a:cubicBezTo>
                  <a:cubicBezTo>
                    <a:pt x="1795" y="4179"/>
                    <a:pt x="1807" y="4405"/>
                    <a:pt x="1854" y="4632"/>
                  </a:cubicBezTo>
                  <a:cubicBezTo>
                    <a:pt x="1902" y="4858"/>
                    <a:pt x="1949" y="5120"/>
                    <a:pt x="2176" y="5251"/>
                  </a:cubicBezTo>
                  <a:cubicBezTo>
                    <a:pt x="2302" y="5321"/>
                    <a:pt x="2447" y="5350"/>
                    <a:pt x="2598" y="5350"/>
                  </a:cubicBezTo>
                  <a:cubicBezTo>
                    <a:pt x="2961" y="5350"/>
                    <a:pt x="3363" y="5184"/>
                    <a:pt x="3640" y="5024"/>
                  </a:cubicBezTo>
                  <a:cubicBezTo>
                    <a:pt x="3795" y="4929"/>
                    <a:pt x="3878" y="4691"/>
                    <a:pt x="3747" y="4548"/>
                  </a:cubicBezTo>
                  <a:cubicBezTo>
                    <a:pt x="3685" y="4476"/>
                    <a:pt x="3600" y="4448"/>
                    <a:pt x="3511" y="4448"/>
                  </a:cubicBezTo>
                  <a:cubicBezTo>
                    <a:pt x="3394" y="4448"/>
                    <a:pt x="3270" y="4494"/>
                    <a:pt x="3176" y="4548"/>
                  </a:cubicBezTo>
                  <a:cubicBezTo>
                    <a:pt x="3092" y="4608"/>
                    <a:pt x="2985" y="4632"/>
                    <a:pt x="2890" y="4643"/>
                  </a:cubicBezTo>
                  <a:cubicBezTo>
                    <a:pt x="2854" y="4655"/>
                    <a:pt x="2783" y="4667"/>
                    <a:pt x="2735" y="4667"/>
                  </a:cubicBezTo>
                  <a:cubicBezTo>
                    <a:pt x="2747" y="4655"/>
                    <a:pt x="2723" y="4620"/>
                    <a:pt x="2711" y="4572"/>
                  </a:cubicBezTo>
                  <a:cubicBezTo>
                    <a:pt x="2640" y="4370"/>
                    <a:pt x="2616" y="4155"/>
                    <a:pt x="2616" y="3941"/>
                  </a:cubicBezTo>
                  <a:cubicBezTo>
                    <a:pt x="2854" y="3941"/>
                    <a:pt x="3080" y="3929"/>
                    <a:pt x="3319" y="3917"/>
                  </a:cubicBezTo>
                  <a:cubicBezTo>
                    <a:pt x="3765" y="3894"/>
                    <a:pt x="3690" y="3071"/>
                    <a:pt x="3300" y="3071"/>
                  </a:cubicBezTo>
                  <a:cubicBezTo>
                    <a:pt x="3294" y="3071"/>
                    <a:pt x="3288" y="3072"/>
                    <a:pt x="3283" y="3072"/>
                  </a:cubicBezTo>
                  <a:cubicBezTo>
                    <a:pt x="3140" y="3084"/>
                    <a:pt x="2985" y="3084"/>
                    <a:pt x="2842" y="3096"/>
                  </a:cubicBezTo>
                  <a:lnTo>
                    <a:pt x="2842" y="2429"/>
                  </a:lnTo>
                  <a:cubicBezTo>
                    <a:pt x="3130" y="2256"/>
                    <a:pt x="3140" y="1617"/>
                    <a:pt x="2764" y="1617"/>
                  </a:cubicBezTo>
                  <a:cubicBezTo>
                    <a:pt x="2751" y="1617"/>
                    <a:pt x="2737" y="1618"/>
                    <a:pt x="2723" y="1619"/>
                  </a:cubicBezTo>
                  <a:cubicBezTo>
                    <a:pt x="2557" y="1643"/>
                    <a:pt x="2390" y="1655"/>
                    <a:pt x="2223" y="1667"/>
                  </a:cubicBezTo>
                  <a:cubicBezTo>
                    <a:pt x="2223" y="1548"/>
                    <a:pt x="2223" y="1429"/>
                    <a:pt x="2235" y="1310"/>
                  </a:cubicBezTo>
                  <a:cubicBezTo>
                    <a:pt x="2533" y="1143"/>
                    <a:pt x="2664" y="572"/>
                    <a:pt x="2259" y="572"/>
                  </a:cubicBezTo>
                  <a:cubicBezTo>
                    <a:pt x="2259" y="476"/>
                    <a:pt x="2271" y="393"/>
                    <a:pt x="2271" y="310"/>
                  </a:cubicBezTo>
                  <a:cubicBezTo>
                    <a:pt x="2276" y="93"/>
                    <a:pt x="2121" y="0"/>
                    <a:pt x="19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37"/>
            <p:cNvSpPr/>
            <p:nvPr/>
          </p:nvSpPr>
          <p:spPr>
            <a:xfrm flipH="1">
              <a:off x="7380509" y="2026892"/>
              <a:ext cx="131912" cy="147567"/>
            </a:xfrm>
            <a:custGeom>
              <a:avLst/>
              <a:gdLst/>
              <a:ahLst/>
              <a:cxnLst/>
              <a:rect l="l" t="t" r="r" b="b"/>
              <a:pathLst>
                <a:path w="4491" h="5024" extrusionOk="0">
                  <a:moveTo>
                    <a:pt x="1696" y="0"/>
                  </a:moveTo>
                  <a:cubicBezTo>
                    <a:pt x="1482" y="0"/>
                    <a:pt x="1284" y="122"/>
                    <a:pt x="1340" y="379"/>
                  </a:cubicBezTo>
                  <a:cubicBezTo>
                    <a:pt x="1364" y="486"/>
                    <a:pt x="1388" y="593"/>
                    <a:pt x="1412" y="701"/>
                  </a:cubicBezTo>
                  <a:cubicBezTo>
                    <a:pt x="1102" y="760"/>
                    <a:pt x="805" y="820"/>
                    <a:pt x="495" y="879"/>
                  </a:cubicBezTo>
                  <a:cubicBezTo>
                    <a:pt x="54" y="956"/>
                    <a:pt x="1" y="1545"/>
                    <a:pt x="432" y="1545"/>
                  </a:cubicBezTo>
                  <a:cubicBezTo>
                    <a:pt x="466" y="1545"/>
                    <a:pt x="503" y="1542"/>
                    <a:pt x="543" y="1534"/>
                  </a:cubicBezTo>
                  <a:cubicBezTo>
                    <a:pt x="888" y="1463"/>
                    <a:pt x="1221" y="1403"/>
                    <a:pt x="1567" y="1332"/>
                  </a:cubicBezTo>
                  <a:cubicBezTo>
                    <a:pt x="1590" y="1415"/>
                    <a:pt x="1602" y="1486"/>
                    <a:pt x="1626" y="1570"/>
                  </a:cubicBezTo>
                  <a:cubicBezTo>
                    <a:pt x="1340" y="1629"/>
                    <a:pt x="1055" y="1701"/>
                    <a:pt x="769" y="1772"/>
                  </a:cubicBezTo>
                  <a:cubicBezTo>
                    <a:pt x="389" y="1881"/>
                    <a:pt x="207" y="2493"/>
                    <a:pt x="583" y="2493"/>
                  </a:cubicBezTo>
                  <a:cubicBezTo>
                    <a:pt x="620" y="2493"/>
                    <a:pt x="662" y="2487"/>
                    <a:pt x="709" y="2475"/>
                  </a:cubicBezTo>
                  <a:cubicBezTo>
                    <a:pt x="1078" y="2379"/>
                    <a:pt x="1448" y="2296"/>
                    <a:pt x="1817" y="2213"/>
                  </a:cubicBezTo>
                  <a:cubicBezTo>
                    <a:pt x="1840" y="2272"/>
                    <a:pt x="1852" y="2332"/>
                    <a:pt x="1864" y="2391"/>
                  </a:cubicBezTo>
                  <a:cubicBezTo>
                    <a:pt x="1808" y="2388"/>
                    <a:pt x="1751" y="2387"/>
                    <a:pt x="1694" y="2387"/>
                  </a:cubicBezTo>
                  <a:cubicBezTo>
                    <a:pt x="1298" y="2387"/>
                    <a:pt x="907" y="2469"/>
                    <a:pt x="626" y="2760"/>
                  </a:cubicBezTo>
                  <a:cubicBezTo>
                    <a:pt x="245" y="3165"/>
                    <a:pt x="269" y="3784"/>
                    <a:pt x="531" y="4225"/>
                  </a:cubicBezTo>
                  <a:cubicBezTo>
                    <a:pt x="884" y="4816"/>
                    <a:pt x="1425" y="5023"/>
                    <a:pt x="2009" y="5023"/>
                  </a:cubicBezTo>
                  <a:cubicBezTo>
                    <a:pt x="2742" y="5023"/>
                    <a:pt x="3543" y="4696"/>
                    <a:pt x="4126" y="4391"/>
                  </a:cubicBezTo>
                  <a:cubicBezTo>
                    <a:pt x="4491" y="4209"/>
                    <a:pt x="4055" y="3829"/>
                    <a:pt x="3697" y="3829"/>
                  </a:cubicBezTo>
                  <a:cubicBezTo>
                    <a:pt x="3633" y="3829"/>
                    <a:pt x="3573" y="3841"/>
                    <a:pt x="3519" y="3868"/>
                  </a:cubicBezTo>
                  <a:cubicBezTo>
                    <a:pt x="3092" y="4093"/>
                    <a:pt x="2649" y="4340"/>
                    <a:pt x="2204" y="4340"/>
                  </a:cubicBezTo>
                  <a:cubicBezTo>
                    <a:pt x="1992" y="4340"/>
                    <a:pt x="1778" y="4284"/>
                    <a:pt x="1567" y="4141"/>
                  </a:cubicBezTo>
                  <a:cubicBezTo>
                    <a:pt x="729" y="3572"/>
                    <a:pt x="1509" y="3100"/>
                    <a:pt x="2194" y="3100"/>
                  </a:cubicBezTo>
                  <a:cubicBezTo>
                    <a:pt x="2268" y="3100"/>
                    <a:pt x="2342" y="3106"/>
                    <a:pt x="2412" y="3118"/>
                  </a:cubicBezTo>
                  <a:cubicBezTo>
                    <a:pt x="2431" y="3121"/>
                    <a:pt x="2451" y="3122"/>
                    <a:pt x="2470" y="3122"/>
                  </a:cubicBezTo>
                  <a:cubicBezTo>
                    <a:pt x="2677" y="3122"/>
                    <a:pt x="2869" y="2954"/>
                    <a:pt x="2793" y="2737"/>
                  </a:cubicBezTo>
                  <a:cubicBezTo>
                    <a:pt x="2722" y="2522"/>
                    <a:pt x="2662" y="2296"/>
                    <a:pt x="2602" y="2070"/>
                  </a:cubicBezTo>
                  <a:cubicBezTo>
                    <a:pt x="2960" y="2010"/>
                    <a:pt x="3317" y="1963"/>
                    <a:pt x="3686" y="1927"/>
                  </a:cubicBezTo>
                  <a:cubicBezTo>
                    <a:pt x="4109" y="1881"/>
                    <a:pt x="4279" y="1221"/>
                    <a:pt x="3808" y="1221"/>
                  </a:cubicBezTo>
                  <a:cubicBezTo>
                    <a:pt x="3788" y="1221"/>
                    <a:pt x="3767" y="1222"/>
                    <a:pt x="3745" y="1224"/>
                  </a:cubicBezTo>
                  <a:cubicBezTo>
                    <a:pt x="3293" y="1272"/>
                    <a:pt x="2853" y="1332"/>
                    <a:pt x="2412" y="1415"/>
                  </a:cubicBezTo>
                  <a:cubicBezTo>
                    <a:pt x="2388" y="1332"/>
                    <a:pt x="2376" y="1260"/>
                    <a:pt x="2352" y="1177"/>
                  </a:cubicBezTo>
                  <a:cubicBezTo>
                    <a:pt x="2555" y="1141"/>
                    <a:pt x="2757" y="1105"/>
                    <a:pt x="2960" y="1058"/>
                  </a:cubicBezTo>
                  <a:cubicBezTo>
                    <a:pt x="3401" y="980"/>
                    <a:pt x="3454" y="391"/>
                    <a:pt x="3023" y="391"/>
                  </a:cubicBezTo>
                  <a:cubicBezTo>
                    <a:pt x="2989" y="391"/>
                    <a:pt x="2952" y="395"/>
                    <a:pt x="2912" y="403"/>
                  </a:cubicBezTo>
                  <a:cubicBezTo>
                    <a:pt x="2674" y="451"/>
                    <a:pt x="2436" y="498"/>
                    <a:pt x="2198" y="546"/>
                  </a:cubicBezTo>
                  <a:cubicBezTo>
                    <a:pt x="2174" y="462"/>
                    <a:pt x="2150" y="379"/>
                    <a:pt x="2138" y="284"/>
                  </a:cubicBezTo>
                  <a:cubicBezTo>
                    <a:pt x="2093" y="98"/>
                    <a:pt x="1888" y="0"/>
                    <a:pt x="16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37"/>
            <p:cNvSpPr/>
            <p:nvPr/>
          </p:nvSpPr>
          <p:spPr>
            <a:xfrm flipH="1">
              <a:off x="7579713" y="2469565"/>
              <a:ext cx="102481" cy="29"/>
            </a:xfrm>
            <a:custGeom>
              <a:avLst/>
              <a:gdLst/>
              <a:ahLst/>
              <a:cxnLst/>
              <a:rect l="l" t="t" r="r" b="b"/>
              <a:pathLst>
                <a:path w="3489" h="1" fill="none" extrusionOk="0">
                  <a:moveTo>
                    <a:pt x="0" y="0"/>
                  </a:moveTo>
                  <a:lnTo>
                    <a:pt x="3489" y="0"/>
                  </a:lnTo>
                </a:path>
              </a:pathLst>
            </a:custGeom>
            <a:noFill/>
            <a:ln w="3875" cap="rnd" cmpd="sng">
              <a:solidFill>
                <a:srgbClr val="7659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37"/>
            <p:cNvSpPr/>
            <p:nvPr/>
          </p:nvSpPr>
          <p:spPr>
            <a:xfrm flipH="1">
              <a:off x="7577598" y="2538796"/>
              <a:ext cx="102158" cy="29"/>
            </a:xfrm>
            <a:custGeom>
              <a:avLst/>
              <a:gdLst/>
              <a:ahLst/>
              <a:cxnLst/>
              <a:rect l="l" t="t" r="r" b="b"/>
              <a:pathLst>
                <a:path w="3478" h="1" fill="none" extrusionOk="0">
                  <a:moveTo>
                    <a:pt x="1" y="1"/>
                  </a:moveTo>
                  <a:lnTo>
                    <a:pt x="3477" y="1"/>
                  </a:lnTo>
                </a:path>
              </a:pathLst>
            </a:custGeom>
            <a:noFill/>
            <a:ln w="3875" cap="rnd" cmpd="sng">
              <a:solidFill>
                <a:srgbClr val="7659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37"/>
            <p:cNvSpPr/>
            <p:nvPr/>
          </p:nvSpPr>
          <p:spPr>
            <a:xfrm flipH="1">
              <a:off x="7252709" y="2403800"/>
              <a:ext cx="329824" cy="259183"/>
            </a:xfrm>
            <a:custGeom>
              <a:avLst/>
              <a:gdLst/>
              <a:ahLst/>
              <a:cxnLst/>
              <a:rect l="l" t="t" r="r" b="b"/>
              <a:pathLst>
                <a:path w="11229" h="8824" extrusionOk="0">
                  <a:moveTo>
                    <a:pt x="894" y="1"/>
                  </a:moveTo>
                  <a:cubicBezTo>
                    <a:pt x="406" y="1"/>
                    <a:pt x="1" y="406"/>
                    <a:pt x="1" y="906"/>
                  </a:cubicBezTo>
                  <a:lnTo>
                    <a:pt x="1" y="7919"/>
                  </a:lnTo>
                  <a:cubicBezTo>
                    <a:pt x="1" y="8419"/>
                    <a:pt x="406" y="8823"/>
                    <a:pt x="894" y="8823"/>
                  </a:cubicBezTo>
                  <a:lnTo>
                    <a:pt x="10323" y="8823"/>
                  </a:lnTo>
                  <a:cubicBezTo>
                    <a:pt x="10824" y="8823"/>
                    <a:pt x="11228" y="8419"/>
                    <a:pt x="11228" y="7919"/>
                  </a:cubicBezTo>
                  <a:lnTo>
                    <a:pt x="11228" y="906"/>
                  </a:lnTo>
                  <a:cubicBezTo>
                    <a:pt x="11228" y="406"/>
                    <a:pt x="10824" y="1"/>
                    <a:pt x="103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37"/>
            <p:cNvSpPr/>
            <p:nvPr/>
          </p:nvSpPr>
          <p:spPr>
            <a:xfrm flipH="1">
              <a:off x="7263900" y="2392609"/>
              <a:ext cx="329824" cy="259183"/>
            </a:xfrm>
            <a:custGeom>
              <a:avLst/>
              <a:gdLst/>
              <a:ahLst/>
              <a:cxnLst/>
              <a:rect l="l" t="t" r="r" b="b"/>
              <a:pathLst>
                <a:path w="11229" h="8824" extrusionOk="0">
                  <a:moveTo>
                    <a:pt x="906" y="1"/>
                  </a:moveTo>
                  <a:cubicBezTo>
                    <a:pt x="406" y="1"/>
                    <a:pt x="1" y="406"/>
                    <a:pt x="1" y="906"/>
                  </a:cubicBezTo>
                  <a:lnTo>
                    <a:pt x="1" y="7919"/>
                  </a:lnTo>
                  <a:cubicBezTo>
                    <a:pt x="1" y="8419"/>
                    <a:pt x="406" y="8823"/>
                    <a:pt x="906" y="8823"/>
                  </a:cubicBezTo>
                  <a:lnTo>
                    <a:pt x="10323" y="8823"/>
                  </a:lnTo>
                  <a:cubicBezTo>
                    <a:pt x="10824" y="8823"/>
                    <a:pt x="11228" y="8419"/>
                    <a:pt x="11228" y="7919"/>
                  </a:cubicBezTo>
                  <a:lnTo>
                    <a:pt x="11228" y="906"/>
                  </a:lnTo>
                  <a:cubicBezTo>
                    <a:pt x="11228" y="406"/>
                    <a:pt x="10824" y="1"/>
                    <a:pt x="10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37"/>
            <p:cNvSpPr/>
            <p:nvPr/>
          </p:nvSpPr>
          <p:spPr>
            <a:xfrm flipH="1">
              <a:off x="7342589" y="2426328"/>
              <a:ext cx="174531" cy="200879"/>
            </a:xfrm>
            <a:custGeom>
              <a:avLst/>
              <a:gdLst/>
              <a:ahLst/>
              <a:cxnLst/>
              <a:rect l="l" t="t" r="r" b="b"/>
              <a:pathLst>
                <a:path w="5942" h="6839" extrusionOk="0">
                  <a:moveTo>
                    <a:pt x="3189" y="1"/>
                  </a:moveTo>
                  <a:cubicBezTo>
                    <a:pt x="3017" y="1"/>
                    <a:pt x="2834" y="33"/>
                    <a:pt x="2643" y="103"/>
                  </a:cubicBezTo>
                  <a:cubicBezTo>
                    <a:pt x="2179" y="270"/>
                    <a:pt x="1786" y="567"/>
                    <a:pt x="1560" y="1008"/>
                  </a:cubicBezTo>
                  <a:cubicBezTo>
                    <a:pt x="1238" y="1663"/>
                    <a:pt x="1358" y="2508"/>
                    <a:pt x="1858" y="3032"/>
                  </a:cubicBezTo>
                  <a:cubicBezTo>
                    <a:pt x="1977" y="3163"/>
                    <a:pt x="2120" y="3282"/>
                    <a:pt x="2155" y="3449"/>
                  </a:cubicBezTo>
                  <a:cubicBezTo>
                    <a:pt x="2191" y="3651"/>
                    <a:pt x="2036" y="3854"/>
                    <a:pt x="1846" y="3925"/>
                  </a:cubicBezTo>
                  <a:cubicBezTo>
                    <a:pt x="1771" y="3953"/>
                    <a:pt x="1692" y="3965"/>
                    <a:pt x="1613" y="3965"/>
                  </a:cubicBezTo>
                  <a:cubicBezTo>
                    <a:pt x="1490" y="3965"/>
                    <a:pt x="1366" y="3937"/>
                    <a:pt x="1250" y="3901"/>
                  </a:cubicBezTo>
                  <a:cubicBezTo>
                    <a:pt x="1048" y="3830"/>
                    <a:pt x="869" y="3711"/>
                    <a:pt x="655" y="3675"/>
                  </a:cubicBezTo>
                  <a:cubicBezTo>
                    <a:pt x="620" y="3669"/>
                    <a:pt x="584" y="3666"/>
                    <a:pt x="548" y="3666"/>
                  </a:cubicBezTo>
                  <a:cubicBezTo>
                    <a:pt x="363" y="3666"/>
                    <a:pt x="177" y="3744"/>
                    <a:pt x="107" y="3913"/>
                  </a:cubicBezTo>
                  <a:cubicBezTo>
                    <a:pt x="0" y="4151"/>
                    <a:pt x="203" y="4413"/>
                    <a:pt x="417" y="4556"/>
                  </a:cubicBezTo>
                  <a:cubicBezTo>
                    <a:pt x="683" y="4739"/>
                    <a:pt x="1005" y="4831"/>
                    <a:pt x="1329" y="4831"/>
                  </a:cubicBezTo>
                  <a:cubicBezTo>
                    <a:pt x="1426" y="4831"/>
                    <a:pt x="1523" y="4823"/>
                    <a:pt x="1619" y="4806"/>
                  </a:cubicBezTo>
                  <a:lnTo>
                    <a:pt x="1619" y="4806"/>
                  </a:lnTo>
                  <a:cubicBezTo>
                    <a:pt x="1417" y="5270"/>
                    <a:pt x="1322" y="5782"/>
                    <a:pt x="1346" y="6294"/>
                  </a:cubicBezTo>
                  <a:cubicBezTo>
                    <a:pt x="1358" y="6485"/>
                    <a:pt x="1441" y="6735"/>
                    <a:pt x="1631" y="6747"/>
                  </a:cubicBezTo>
                  <a:cubicBezTo>
                    <a:pt x="1637" y="6747"/>
                    <a:pt x="1642" y="6747"/>
                    <a:pt x="1647" y="6747"/>
                  </a:cubicBezTo>
                  <a:cubicBezTo>
                    <a:pt x="1817" y="6747"/>
                    <a:pt x="1931" y="6563"/>
                    <a:pt x="2000" y="6402"/>
                  </a:cubicBezTo>
                  <a:cubicBezTo>
                    <a:pt x="2155" y="6044"/>
                    <a:pt x="2310" y="5687"/>
                    <a:pt x="2465" y="5330"/>
                  </a:cubicBezTo>
                  <a:cubicBezTo>
                    <a:pt x="2530" y="5189"/>
                    <a:pt x="2635" y="5028"/>
                    <a:pt x="2770" y="5028"/>
                  </a:cubicBezTo>
                  <a:cubicBezTo>
                    <a:pt x="2783" y="5028"/>
                    <a:pt x="2797" y="5029"/>
                    <a:pt x="2810" y="5032"/>
                  </a:cubicBezTo>
                  <a:cubicBezTo>
                    <a:pt x="2953" y="5068"/>
                    <a:pt x="3001" y="5259"/>
                    <a:pt x="3013" y="5413"/>
                  </a:cubicBezTo>
                  <a:cubicBezTo>
                    <a:pt x="3024" y="5711"/>
                    <a:pt x="3036" y="6009"/>
                    <a:pt x="3060" y="6294"/>
                  </a:cubicBezTo>
                  <a:cubicBezTo>
                    <a:pt x="3072" y="6425"/>
                    <a:pt x="3072" y="6556"/>
                    <a:pt x="3132" y="6663"/>
                  </a:cubicBezTo>
                  <a:cubicBezTo>
                    <a:pt x="3182" y="6764"/>
                    <a:pt x="3282" y="6839"/>
                    <a:pt x="3391" y="6839"/>
                  </a:cubicBezTo>
                  <a:cubicBezTo>
                    <a:pt x="3411" y="6839"/>
                    <a:pt x="3432" y="6836"/>
                    <a:pt x="3453" y="6830"/>
                  </a:cubicBezTo>
                  <a:cubicBezTo>
                    <a:pt x="3608" y="6794"/>
                    <a:pt x="3667" y="6604"/>
                    <a:pt x="3691" y="6437"/>
                  </a:cubicBezTo>
                  <a:cubicBezTo>
                    <a:pt x="3786" y="5937"/>
                    <a:pt x="3870" y="5425"/>
                    <a:pt x="3953" y="4925"/>
                  </a:cubicBezTo>
                  <a:cubicBezTo>
                    <a:pt x="4084" y="5318"/>
                    <a:pt x="4215" y="5711"/>
                    <a:pt x="4334" y="6092"/>
                  </a:cubicBezTo>
                  <a:cubicBezTo>
                    <a:pt x="4416" y="6325"/>
                    <a:pt x="4555" y="6604"/>
                    <a:pt x="4795" y="6604"/>
                  </a:cubicBezTo>
                  <a:cubicBezTo>
                    <a:pt x="4800" y="6604"/>
                    <a:pt x="4805" y="6604"/>
                    <a:pt x="4810" y="6604"/>
                  </a:cubicBezTo>
                  <a:cubicBezTo>
                    <a:pt x="5072" y="6592"/>
                    <a:pt x="5179" y="6259"/>
                    <a:pt x="5168" y="5997"/>
                  </a:cubicBezTo>
                  <a:cubicBezTo>
                    <a:pt x="5144" y="5497"/>
                    <a:pt x="4941" y="5009"/>
                    <a:pt x="4596" y="4651"/>
                  </a:cubicBezTo>
                  <a:cubicBezTo>
                    <a:pt x="5037" y="4449"/>
                    <a:pt x="5418" y="4116"/>
                    <a:pt x="5691" y="3711"/>
                  </a:cubicBezTo>
                  <a:cubicBezTo>
                    <a:pt x="5846" y="3508"/>
                    <a:pt x="5941" y="3175"/>
                    <a:pt x="5739" y="3020"/>
                  </a:cubicBezTo>
                  <a:cubicBezTo>
                    <a:pt x="5682" y="2979"/>
                    <a:pt x="5618" y="2962"/>
                    <a:pt x="5552" y="2962"/>
                  </a:cubicBezTo>
                  <a:cubicBezTo>
                    <a:pt x="5426" y="2962"/>
                    <a:pt x="5293" y="3025"/>
                    <a:pt x="5191" y="3104"/>
                  </a:cubicBezTo>
                  <a:cubicBezTo>
                    <a:pt x="5025" y="3211"/>
                    <a:pt x="4882" y="3365"/>
                    <a:pt x="4691" y="3413"/>
                  </a:cubicBezTo>
                  <a:cubicBezTo>
                    <a:pt x="4671" y="3418"/>
                    <a:pt x="4649" y="3421"/>
                    <a:pt x="4627" y="3421"/>
                  </a:cubicBezTo>
                  <a:cubicBezTo>
                    <a:pt x="4495" y="3421"/>
                    <a:pt x="4351" y="3333"/>
                    <a:pt x="4382" y="3211"/>
                  </a:cubicBezTo>
                  <a:cubicBezTo>
                    <a:pt x="4382" y="3163"/>
                    <a:pt x="4417" y="3115"/>
                    <a:pt x="4441" y="3080"/>
                  </a:cubicBezTo>
                  <a:cubicBezTo>
                    <a:pt x="5254" y="1961"/>
                    <a:pt x="4532" y="1"/>
                    <a:pt x="31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37"/>
            <p:cNvSpPr/>
            <p:nvPr/>
          </p:nvSpPr>
          <p:spPr>
            <a:xfrm rot="138212" flipH="1">
              <a:off x="3479413" y="3520543"/>
              <a:ext cx="4429001" cy="1966742"/>
            </a:xfrm>
            <a:custGeom>
              <a:avLst/>
              <a:gdLst/>
              <a:ahLst/>
              <a:cxnLst/>
              <a:rect l="l" t="t" r="r" b="b"/>
              <a:pathLst>
                <a:path w="153794" h="73843" extrusionOk="0">
                  <a:moveTo>
                    <a:pt x="153662" y="0"/>
                  </a:moveTo>
                  <a:cubicBezTo>
                    <a:pt x="96727" y="18514"/>
                    <a:pt x="42363" y="44648"/>
                    <a:pt x="0" y="73842"/>
                  </a:cubicBezTo>
                  <a:lnTo>
                    <a:pt x="655" y="73831"/>
                  </a:lnTo>
                  <a:cubicBezTo>
                    <a:pt x="42934" y="44779"/>
                    <a:pt x="97072" y="18776"/>
                    <a:pt x="153793" y="333"/>
                  </a:cubicBezTo>
                  <a:lnTo>
                    <a:pt x="1536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37"/>
            <p:cNvSpPr/>
            <p:nvPr/>
          </p:nvSpPr>
          <p:spPr>
            <a:xfrm flipH="1">
              <a:off x="478353" y="-472405"/>
              <a:ext cx="8529627" cy="1456582"/>
            </a:xfrm>
            <a:custGeom>
              <a:avLst/>
              <a:gdLst/>
              <a:ahLst/>
              <a:cxnLst/>
              <a:rect l="l" t="t" r="r" b="b"/>
              <a:pathLst>
                <a:path w="290395" h="49590" fill="none" extrusionOk="0">
                  <a:moveTo>
                    <a:pt x="1" y="8966"/>
                  </a:moveTo>
                  <a:cubicBezTo>
                    <a:pt x="1" y="8966"/>
                    <a:pt x="171784" y="49590"/>
                    <a:pt x="290394" y="0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37"/>
            <p:cNvSpPr/>
            <p:nvPr/>
          </p:nvSpPr>
          <p:spPr>
            <a:xfrm flipH="1">
              <a:off x="286" y="-832982"/>
              <a:ext cx="9018180" cy="1705955"/>
            </a:xfrm>
            <a:custGeom>
              <a:avLst/>
              <a:gdLst/>
              <a:ahLst/>
              <a:cxnLst/>
              <a:rect l="l" t="t" r="r" b="b"/>
              <a:pathLst>
                <a:path w="307028" h="58080" fill="none" extrusionOk="0">
                  <a:moveTo>
                    <a:pt x="1" y="18420"/>
                  </a:moveTo>
                  <a:cubicBezTo>
                    <a:pt x="1" y="18420"/>
                    <a:pt x="96918" y="58079"/>
                    <a:pt x="184071" y="47816"/>
                  </a:cubicBezTo>
                  <a:cubicBezTo>
                    <a:pt x="271225" y="37541"/>
                    <a:pt x="307027" y="1"/>
                    <a:pt x="307027" y="1"/>
                  </a:cubicBezTo>
                </a:path>
              </a:pathLst>
            </a:custGeom>
            <a:noFill/>
            <a:ln w="19050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37"/>
            <p:cNvSpPr/>
            <p:nvPr/>
          </p:nvSpPr>
          <p:spPr>
            <a:xfrm flipH="1">
              <a:off x="-54960" y="-219218"/>
              <a:ext cx="5837178" cy="924323"/>
            </a:xfrm>
            <a:custGeom>
              <a:avLst/>
              <a:gdLst/>
              <a:ahLst/>
              <a:cxnLst/>
              <a:rect l="l" t="t" r="r" b="b"/>
              <a:pathLst>
                <a:path w="159366" h="31469" fill="none" extrusionOk="0">
                  <a:moveTo>
                    <a:pt x="1" y="0"/>
                  </a:moveTo>
                  <a:cubicBezTo>
                    <a:pt x="1" y="0"/>
                    <a:pt x="82213" y="31468"/>
                    <a:pt x="159366" y="30230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37"/>
            <p:cNvSpPr/>
            <p:nvPr/>
          </p:nvSpPr>
          <p:spPr>
            <a:xfrm>
              <a:off x="7653350" y="4661182"/>
              <a:ext cx="1092975" cy="792950"/>
            </a:xfrm>
            <a:custGeom>
              <a:avLst/>
              <a:gdLst/>
              <a:ahLst/>
              <a:cxnLst/>
              <a:rect l="l" t="t" r="r" b="b"/>
              <a:pathLst>
                <a:path w="43719" h="31718" extrusionOk="0">
                  <a:moveTo>
                    <a:pt x="0" y="4191"/>
                  </a:moveTo>
                  <a:lnTo>
                    <a:pt x="43719" y="31718"/>
                  </a:lnTo>
                  <a:lnTo>
                    <a:pt x="43624" y="255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  <p:sp>
          <p:nvSpPr>
            <p:cNvPr id="14490" name="Google Shape;14490;p37"/>
            <p:cNvSpPr/>
            <p:nvPr/>
          </p:nvSpPr>
          <p:spPr>
            <a:xfrm flipH="1">
              <a:off x="-41478" y="-139500"/>
              <a:ext cx="9130576" cy="901618"/>
            </a:xfrm>
            <a:custGeom>
              <a:avLst/>
              <a:gdLst/>
              <a:ahLst/>
              <a:cxnLst/>
              <a:rect l="l" t="t" r="r" b="b"/>
              <a:pathLst>
                <a:path w="249282" h="30696" fill="none" extrusionOk="0">
                  <a:moveTo>
                    <a:pt x="1" y="1"/>
                  </a:moveTo>
                  <a:cubicBezTo>
                    <a:pt x="1" y="1"/>
                    <a:pt x="101692" y="30695"/>
                    <a:pt x="249282" y="17003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7" name="Google Shape;1817;p5"/>
          <p:cNvGrpSpPr/>
          <p:nvPr/>
        </p:nvGrpSpPr>
        <p:grpSpPr>
          <a:xfrm>
            <a:off x="-61669" y="-749975"/>
            <a:ext cx="11535638" cy="5995625"/>
            <a:chOff x="-61669" y="-749975"/>
            <a:chExt cx="11535638" cy="5995625"/>
          </a:xfrm>
        </p:grpSpPr>
        <p:grpSp>
          <p:nvGrpSpPr>
            <p:cNvPr id="1818" name="Google Shape;1818;p5"/>
            <p:cNvGrpSpPr/>
            <p:nvPr/>
          </p:nvGrpSpPr>
          <p:grpSpPr>
            <a:xfrm>
              <a:off x="1" y="4821450"/>
              <a:ext cx="9144174" cy="424200"/>
              <a:chOff x="1" y="4821450"/>
              <a:chExt cx="9144174" cy="424200"/>
            </a:xfrm>
          </p:grpSpPr>
          <p:sp>
            <p:nvSpPr>
              <p:cNvPr id="1819" name="Google Shape;1819;p5"/>
              <p:cNvSpPr/>
              <p:nvPr/>
            </p:nvSpPr>
            <p:spPr>
              <a:xfrm>
                <a:off x="175" y="4821450"/>
                <a:ext cx="9144000" cy="424200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16968" extrusionOk="0">
                    <a:moveTo>
                      <a:pt x="0" y="1"/>
                    </a:moveTo>
                    <a:lnTo>
                      <a:pt x="0" y="16967"/>
                    </a:lnTo>
                    <a:lnTo>
                      <a:pt x="285750" y="16967"/>
                    </a:lnTo>
                    <a:lnTo>
                      <a:pt x="2857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4"/>
                  </a:solidFill>
                </a:endParaRPr>
              </a:p>
            </p:txBody>
          </p:sp>
          <p:sp>
            <p:nvSpPr>
              <p:cNvPr id="1820" name="Google Shape;1820;p5"/>
              <p:cNvSpPr/>
              <p:nvPr/>
            </p:nvSpPr>
            <p:spPr>
              <a:xfrm>
                <a:off x="1" y="4834850"/>
                <a:ext cx="9144000" cy="115225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4609" extrusionOk="0">
                    <a:moveTo>
                      <a:pt x="0" y="1"/>
                    </a:moveTo>
                    <a:lnTo>
                      <a:pt x="0" y="4608"/>
                    </a:lnTo>
                    <a:lnTo>
                      <a:pt x="285750" y="4608"/>
                    </a:lnTo>
                    <a:lnTo>
                      <a:pt x="28575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5"/>
              <p:cNvSpPr/>
              <p:nvPr/>
            </p:nvSpPr>
            <p:spPr>
              <a:xfrm>
                <a:off x="175" y="4870575"/>
                <a:ext cx="9144000" cy="68175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2727" extrusionOk="0">
                    <a:moveTo>
                      <a:pt x="0" y="0"/>
                    </a:moveTo>
                    <a:lnTo>
                      <a:pt x="0" y="2727"/>
                    </a:lnTo>
                    <a:lnTo>
                      <a:pt x="285750" y="2727"/>
                    </a:lnTo>
                    <a:lnTo>
                      <a:pt x="28575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2" name="Google Shape;1822;p5"/>
            <p:cNvGrpSpPr/>
            <p:nvPr/>
          </p:nvGrpSpPr>
          <p:grpSpPr>
            <a:xfrm>
              <a:off x="85125" y="-749975"/>
              <a:ext cx="7025600" cy="4519925"/>
              <a:chOff x="85125" y="-597575"/>
              <a:chExt cx="7025600" cy="4519925"/>
            </a:xfrm>
          </p:grpSpPr>
          <p:sp>
            <p:nvSpPr>
              <p:cNvPr id="1823" name="Google Shape;1823;p5"/>
              <p:cNvSpPr/>
              <p:nvPr/>
            </p:nvSpPr>
            <p:spPr>
              <a:xfrm>
                <a:off x="363725" y="-385925"/>
                <a:ext cx="6672875" cy="1157900"/>
              </a:xfrm>
              <a:custGeom>
                <a:avLst/>
                <a:gdLst/>
                <a:ahLst/>
                <a:cxnLst/>
                <a:rect l="l" t="t" r="r" b="b"/>
                <a:pathLst>
                  <a:path w="266915" h="46316" fill="none" extrusionOk="0">
                    <a:moveTo>
                      <a:pt x="0" y="0"/>
                    </a:moveTo>
                    <a:cubicBezTo>
                      <a:pt x="57781" y="33873"/>
                      <a:pt x="131005" y="46315"/>
                      <a:pt x="198811" y="33802"/>
                    </a:cubicBezTo>
                    <a:cubicBezTo>
                      <a:pt x="224017" y="29159"/>
                      <a:pt x="249424" y="20646"/>
                      <a:pt x="266915" y="3894"/>
                    </a:cubicBezTo>
                  </a:path>
                </a:pathLst>
              </a:custGeom>
              <a:noFill/>
              <a:ln w="9525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5"/>
              <p:cNvSpPr/>
              <p:nvPr/>
            </p:nvSpPr>
            <p:spPr>
              <a:xfrm>
                <a:off x="445575" y="-283550"/>
                <a:ext cx="6442800" cy="1126675"/>
              </a:xfrm>
              <a:custGeom>
                <a:avLst/>
                <a:gdLst/>
                <a:ahLst/>
                <a:cxnLst/>
                <a:rect l="l" t="t" r="r" b="b"/>
                <a:pathLst>
                  <a:path w="257712" h="45067" fill="none" extrusionOk="0">
                    <a:moveTo>
                      <a:pt x="1" y="1"/>
                    </a:moveTo>
                    <a:cubicBezTo>
                      <a:pt x="1" y="1"/>
                      <a:pt x="169962" y="45066"/>
                      <a:pt x="257711" y="4430"/>
                    </a:cubicBezTo>
                  </a:path>
                </a:pathLst>
              </a:custGeom>
              <a:noFill/>
              <a:ln w="9525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5"/>
              <p:cNvSpPr/>
              <p:nvPr/>
            </p:nvSpPr>
            <p:spPr>
              <a:xfrm>
                <a:off x="267875" y="-203475"/>
                <a:ext cx="5408750" cy="1560350"/>
              </a:xfrm>
              <a:custGeom>
                <a:avLst/>
                <a:gdLst/>
                <a:ahLst/>
                <a:cxnLst/>
                <a:rect l="l" t="t" r="r" b="b"/>
                <a:pathLst>
                  <a:path w="216350" h="62414" fill="none" extrusionOk="0">
                    <a:moveTo>
                      <a:pt x="215242" y="1608"/>
                    </a:moveTo>
                    <a:cubicBezTo>
                      <a:pt x="165319" y="36160"/>
                      <a:pt x="1" y="26063"/>
                      <a:pt x="1" y="26063"/>
                    </a:cubicBezTo>
                    <a:cubicBezTo>
                      <a:pt x="1" y="26063"/>
                      <a:pt x="140911" y="62413"/>
                      <a:pt x="216349" y="1"/>
                    </a:cubicBezTo>
                  </a:path>
                </a:pathLst>
              </a:custGeom>
              <a:noFill/>
              <a:ln w="952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5"/>
              <p:cNvSpPr/>
              <p:nvPr/>
            </p:nvSpPr>
            <p:spPr>
              <a:xfrm>
                <a:off x="278900" y="-597575"/>
                <a:ext cx="6831825" cy="1349600"/>
              </a:xfrm>
              <a:custGeom>
                <a:avLst/>
                <a:gdLst/>
                <a:ahLst/>
                <a:cxnLst/>
                <a:rect l="l" t="t" r="r" b="b"/>
                <a:pathLst>
                  <a:path w="273273" h="53984" fill="none" extrusionOk="0">
                    <a:moveTo>
                      <a:pt x="0" y="18717"/>
                    </a:moveTo>
                    <a:cubicBezTo>
                      <a:pt x="0" y="18717"/>
                      <a:pt x="52983" y="53984"/>
                      <a:pt x="156913" y="42113"/>
                    </a:cubicBezTo>
                    <a:cubicBezTo>
                      <a:pt x="256056" y="30778"/>
                      <a:pt x="273272" y="1"/>
                      <a:pt x="273272" y="1"/>
                    </a:cubicBezTo>
                  </a:path>
                </a:pathLst>
              </a:custGeom>
              <a:noFill/>
              <a:ln w="19050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5"/>
              <p:cNvSpPr/>
              <p:nvPr/>
            </p:nvSpPr>
            <p:spPr>
              <a:xfrm>
                <a:off x="85125" y="-224600"/>
                <a:ext cx="193500" cy="4140500"/>
              </a:xfrm>
              <a:custGeom>
                <a:avLst/>
                <a:gdLst/>
                <a:ahLst/>
                <a:cxnLst/>
                <a:rect l="l" t="t" r="r" b="b"/>
                <a:pathLst>
                  <a:path w="7740" h="165620" extrusionOk="0">
                    <a:moveTo>
                      <a:pt x="4120" y="0"/>
                    </a:moveTo>
                    <a:lnTo>
                      <a:pt x="0" y="164652"/>
                    </a:lnTo>
                    <a:cubicBezTo>
                      <a:pt x="1465" y="165211"/>
                      <a:pt x="2679" y="165485"/>
                      <a:pt x="3667" y="165580"/>
                    </a:cubicBezTo>
                    <a:cubicBezTo>
                      <a:pt x="3952" y="165607"/>
                      <a:pt x="4219" y="165620"/>
                      <a:pt x="4468" y="165620"/>
                    </a:cubicBezTo>
                    <a:cubicBezTo>
                      <a:pt x="6962" y="165620"/>
                      <a:pt x="7739" y="164390"/>
                      <a:pt x="7739" y="164390"/>
                    </a:cubicBezTo>
                    <a:lnTo>
                      <a:pt x="7501" y="12966"/>
                    </a:lnTo>
                    <a:lnTo>
                      <a:pt x="747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5"/>
              <p:cNvSpPr/>
              <p:nvPr/>
            </p:nvSpPr>
            <p:spPr>
              <a:xfrm>
                <a:off x="176800" y="99550"/>
                <a:ext cx="101825" cy="3822800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152912" extrusionOk="0">
                    <a:moveTo>
                      <a:pt x="4072" y="151424"/>
                    </a:moveTo>
                    <a:cubicBezTo>
                      <a:pt x="4072" y="151424"/>
                      <a:pt x="3132" y="152912"/>
                      <a:pt x="0" y="152614"/>
                    </a:cubicBezTo>
                    <a:lnTo>
                      <a:pt x="383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5"/>
              <p:cNvSpPr/>
              <p:nvPr/>
            </p:nvSpPr>
            <p:spPr>
              <a:xfrm>
                <a:off x="100000" y="3263925"/>
                <a:ext cx="1798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7192" h="822" fill="none" extrusionOk="0">
                    <a:moveTo>
                      <a:pt x="1" y="0"/>
                    </a:moveTo>
                    <a:cubicBezTo>
                      <a:pt x="1" y="0"/>
                      <a:pt x="4894" y="822"/>
                      <a:pt x="7192" y="60"/>
                    </a:cubicBezTo>
                  </a:path>
                </a:pathLst>
              </a:custGeom>
              <a:noFill/>
              <a:ln w="3575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5"/>
              <p:cNvSpPr/>
              <p:nvPr/>
            </p:nvSpPr>
            <p:spPr>
              <a:xfrm>
                <a:off x="115775" y="2696900"/>
                <a:ext cx="15867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870" fill="none" extrusionOk="0">
                    <a:moveTo>
                      <a:pt x="1" y="0"/>
                    </a:moveTo>
                    <a:cubicBezTo>
                      <a:pt x="1" y="0"/>
                      <a:pt x="3608" y="869"/>
                      <a:pt x="6347" y="0"/>
                    </a:cubicBezTo>
                  </a:path>
                </a:pathLst>
              </a:custGeom>
              <a:noFill/>
              <a:ln w="3575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31" name="Google Shape;1831;p5"/>
            <p:cNvGrpSpPr/>
            <p:nvPr/>
          </p:nvGrpSpPr>
          <p:grpSpPr>
            <a:xfrm flipH="1">
              <a:off x="-61669" y="3659871"/>
              <a:ext cx="1735540" cy="1571632"/>
              <a:chOff x="6097175" y="3622400"/>
              <a:chExt cx="1387100" cy="1256100"/>
            </a:xfrm>
          </p:grpSpPr>
          <p:sp>
            <p:nvSpPr>
              <p:cNvPr id="1832" name="Google Shape;1832;p5"/>
              <p:cNvSpPr/>
              <p:nvPr/>
            </p:nvSpPr>
            <p:spPr>
              <a:xfrm>
                <a:off x="6097175" y="4387275"/>
                <a:ext cx="1041225" cy="464550"/>
              </a:xfrm>
              <a:custGeom>
                <a:avLst/>
                <a:gdLst/>
                <a:ahLst/>
                <a:cxnLst/>
                <a:rect l="l" t="t" r="r" b="b"/>
                <a:pathLst>
                  <a:path w="41649" h="18582" extrusionOk="0">
                    <a:moveTo>
                      <a:pt x="18540" y="1"/>
                    </a:moveTo>
                    <a:cubicBezTo>
                      <a:pt x="17875" y="1"/>
                      <a:pt x="17211" y="41"/>
                      <a:pt x="16550" y="132"/>
                    </a:cubicBezTo>
                    <a:cubicBezTo>
                      <a:pt x="15336" y="298"/>
                      <a:pt x="14217" y="739"/>
                      <a:pt x="13002" y="846"/>
                    </a:cubicBezTo>
                    <a:cubicBezTo>
                      <a:pt x="11574" y="953"/>
                      <a:pt x="10359" y="834"/>
                      <a:pt x="9157" y="1715"/>
                    </a:cubicBezTo>
                    <a:cubicBezTo>
                      <a:pt x="8061" y="2525"/>
                      <a:pt x="7418" y="3822"/>
                      <a:pt x="7490" y="5108"/>
                    </a:cubicBezTo>
                    <a:cubicBezTo>
                      <a:pt x="5680" y="5573"/>
                      <a:pt x="3811" y="6061"/>
                      <a:pt x="2370" y="7168"/>
                    </a:cubicBezTo>
                    <a:cubicBezTo>
                      <a:pt x="917" y="8263"/>
                      <a:pt x="1" y="10157"/>
                      <a:pt x="691" y="11752"/>
                    </a:cubicBezTo>
                    <a:cubicBezTo>
                      <a:pt x="1458" y="13531"/>
                      <a:pt x="3792" y="14254"/>
                      <a:pt x="5874" y="14254"/>
                    </a:cubicBezTo>
                    <a:cubicBezTo>
                      <a:pt x="5925" y="14254"/>
                      <a:pt x="5975" y="14253"/>
                      <a:pt x="6025" y="14252"/>
                    </a:cubicBezTo>
                    <a:cubicBezTo>
                      <a:pt x="7740" y="14224"/>
                      <a:pt x="9447" y="13856"/>
                      <a:pt x="11147" y="13856"/>
                    </a:cubicBezTo>
                    <a:cubicBezTo>
                      <a:pt x="11559" y="13856"/>
                      <a:pt x="11971" y="13877"/>
                      <a:pt x="12383" y="13931"/>
                    </a:cubicBezTo>
                    <a:cubicBezTo>
                      <a:pt x="12514" y="14990"/>
                      <a:pt x="13348" y="15895"/>
                      <a:pt x="14336" y="16455"/>
                    </a:cubicBezTo>
                    <a:cubicBezTo>
                      <a:pt x="15336" y="17015"/>
                      <a:pt x="16491" y="17265"/>
                      <a:pt x="17634" y="17479"/>
                    </a:cubicBezTo>
                    <a:cubicBezTo>
                      <a:pt x="21496" y="18214"/>
                      <a:pt x="25441" y="18581"/>
                      <a:pt x="29386" y="18581"/>
                    </a:cubicBezTo>
                    <a:cubicBezTo>
                      <a:pt x="32470" y="18581"/>
                      <a:pt x="35555" y="18357"/>
                      <a:pt x="38601" y="17908"/>
                    </a:cubicBezTo>
                    <a:cubicBezTo>
                      <a:pt x="39506" y="17765"/>
                      <a:pt x="40494" y="17574"/>
                      <a:pt x="41077" y="16907"/>
                    </a:cubicBezTo>
                    <a:cubicBezTo>
                      <a:pt x="41565" y="16348"/>
                      <a:pt x="41649" y="15574"/>
                      <a:pt x="41613" y="14860"/>
                    </a:cubicBezTo>
                    <a:cubicBezTo>
                      <a:pt x="41482" y="11288"/>
                      <a:pt x="39172" y="7990"/>
                      <a:pt x="36136" y="5739"/>
                    </a:cubicBezTo>
                    <a:cubicBezTo>
                      <a:pt x="33100" y="3501"/>
                      <a:pt x="29385" y="2179"/>
                      <a:pt x="25647" y="1155"/>
                    </a:cubicBezTo>
                    <a:cubicBezTo>
                      <a:pt x="23362" y="531"/>
                      <a:pt x="20945" y="1"/>
                      <a:pt x="185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5"/>
              <p:cNvSpPr/>
              <p:nvPr/>
            </p:nvSpPr>
            <p:spPr>
              <a:xfrm>
                <a:off x="6377875" y="3622400"/>
                <a:ext cx="1106400" cy="867950"/>
              </a:xfrm>
              <a:custGeom>
                <a:avLst/>
                <a:gdLst/>
                <a:ahLst/>
                <a:cxnLst/>
                <a:rect l="l" t="t" r="r" b="b"/>
                <a:pathLst>
                  <a:path w="44256" h="34718" extrusionOk="0">
                    <a:moveTo>
                      <a:pt x="32902" y="0"/>
                    </a:moveTo>
                    <a:cubicBezTo>
                      <a:pt x="31409" y="0"/>
                      <a:pt x="29914" y="415"/>
                      <a:pt x="28659" y="1223"/>
                    </a:cubicBezTo>
                    <a:cubicBezTo>
                      <a:pt x="26587" y="2544"/>
                      <a:pt x="24599" y="4914"/>
                      <a:pt x="24479" y="7378"/>
                    </a:cubicBezTo>
                    <a:cubicBezTo>
                      <a:pt x="23931" y="5885"/>
                      <a:pt x="22360" y="4868"/>
                      <a:pt x="20786" y="4868"/>
                    </a:cubicBezTo>
                    <a:cubicBezTo>
                      <a:pt x="20515" y="4868"/>
                      <a:pt x="20245" y="4899"/>
                      <a:pt x="19979" y="4961"/>
                    </a:cubicBezTo>
                    <a:cubicBezTo>
                      <a:pt x="18169" y="5390"/>
                      <a:pt x="16586" y="6974"/>
                      <a:pt x="16788" y="8819"/>
                    </a:cubicBezTo>
                    <a:cubicBezTo>
                      <a:pt x="15133" y="6463"/>
                      <a:pt x="12790" y="4107"/>
                      <a:pt x="9952" y="4107"/>
                    </a:cubicBezTo>
                    <a:cubicBezTo>
                      <a:pt x="9850" y="4107"/>
                      <a:pt x="9748" y="4110"/>
                      <a:pt x="9644" y="4116"/>
                    </a:cubicBezTo>
                    <a:cubicBezTo>
                      <a:pt x="6680" y="4295"/>
                      <a:pt x="4453" y="7200"/>
                      <a:pt x="4001" y="10141"/>
                    </a:cubicBezTo>
                    <a:cubicBezTo>
                      <a:pt x="3548" y="13081"/>
                      <a:pt x="4441" y="16046"/>
                      <a:pt x="5334" y="18880"/>
                    </a:cubicBezTo>
                    <a:cubicBezTo>
                      <a:pt x="3179" y="19106"/>
                      <a:pt x="1238" y="20725"/>
                      <a:pt x="619" y="22797"/>
                    </a:cubicBezTo>
                    <a:cubicBezTo>
                      <a:pt x="0" y="24869"/>
                      <a:pt x="727" y="27274"/>
                      <a:pt x="2405" y="28655"/>
                    </a:cubicBezTo>
                    <a:cubicBezTo>
                      <a:pt x="1596" y="30048"/>
                      <a:pt x="1834" y="31965"/>
                      <a:pt x="2953" y="33108"/>
                    </a:cubicBezTo>
                    <a:cubicBezTo>
                      <a:pt x="3657" y="33826"/>
                      <a:pt x="4659" y="34208"/>
                      <a:pt x="5655" y="34208"/>
                    </a:cubicBezTo>
                    <a:cubicBezTo>
                      <a:pt x="6260" y="34208"/>
                      <a:pt x="6863" y="34067"/>
                      <a:pt x="7394" y="33775"/>
                    </a:cubicBezTo>
                    <a:cubicBezTo>
                      <a:pt x="10737" y="34316"/>
                      <a:pt x="14351" y="34718"/>
                      <a:pt x="17944" y="34718"/>
                    </a:cubicBezTo>
                    <a:cubicBezTo>
                      <a:pt x="23116" y="34718"/>
                      <a:pt x="28246" y="33886"/>
                      <a:pt x="32469" y="31441"/>
                    </a:cubicBezTo>
                    <a:cubicBezTo>
                      <a:pt x="40172" y="26988"/>
                      <a:pt x="44256" y="17070"/>
                      <a:pt x="41910" y="8486"/>
                    </a:cubicBezTo>
                    <a:cubicBezTo>
                      <a:pt x="40993" y="5128"/>
                      <a:pt x="38969" y="1818"/>
                      <a:pt x="35743" y="532"/>
                    </a:cubicBezTo>
                    <a:cubicBezTo>
                      <a:pt x="34842" y="176"/>
                      <a:pt x="33873" y="0"/>
                      <a:pt x="3290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5"/>
              <p:cNvSpPr/>
              <p:nvPr/>
            </p:nvSpPr>
            <p:spPr>
              <a:xfrm>
                <a:off x="6523125" y="3865150"/>
                <a:ext cx="872450" cy="730475"/>
              </a:xfrm>
              <a:custGeom>
                <a:avLst/>
                <a:gdLst/>
                <a:ahLst/>
                <a:cxnLst/>
                <a:rect l="l" t="t" r="r" b="b"/>
                <a:pathLst>
                  <a:path w="34898" h="29219" extrusionOk="0">
                    <a:moveTo>
                      <a:pt x="27943" y="1"/>
                    </a:moveTo>
                    <a:cubicBezTo>
                      <a:pt x="25745" y="1"/>
                      <a:pt x="23688" y="1414"/>
                      <a:pt x="22599" y="3312"/>
                    </a:cubicBezTo>
                    <a:cubicBezTo>
                      <a:pt x="21854" y="2693"/>
                      <a:pt x="20885" y="2358"/>
                      <a:pt x="19918" y="2358"/>
                    </a:cubicBezTo>
                    <a:cubicBezTo>
                      <a:pt x="19603" y="2358"/>
                      <a:pt x="19287" y="2393"/>
                      <a:pt x="18979" y="2467"/>
                    </a:cubicBezTo>
                    <a:cubicBezTo>
                      <a:pt x="17741" y="2776"/>
                      <a:pt x="16657" y="3693"/>
                      <a:pt x="16157" y="4872"/>
                    </a:cubicBezTo>
                    <a:cubicBezTo>
                      <a:pt x="15062" y="3741"/>
                      <a:pt x="13883" y="2609"/>
                      <a:pt x="12443" y="1967"/>
                    </a:cubicBezTo>
                    <a:cubicBezTo>
                      <a:pt x="11719" y="1640"/>
                      <a:pt x="10916" y="1453"/>
                      <a:pt x="10127" y="1453"/>
                    </a:cubicBezTo>
                    <a:cubicBezTo>
                      <a:pt x="9332" y="1453"/>
                      <a:pt x="8552" y="1643"/>
                      <a:pt x="7882" y="2074"/>
                    </a:cubicBezTo>
                    <a:cubicBezTo>
                      <a:pt x="5977" y="3324"/>
                      <a:pt x="5668" y="6050"/>
                      <a:pt x="6251" y="8241"/>
                    </a:cubicBezTo>
                    <a:cubicBezTo>
                      <a:pt x="6239" y="8241"/>
                      <a:pt x="6226" y="8241"/>
                      <a:pt x="6214" y="8241"/>
                    </a:cubicBezTo>
                    <a:cubicBezTo>
                      <a:pt x="4822" y="8241"/>
                      <a:pt x="3457" y="8894"/>
                      <a:pt x="2572" y="9968"/>
                    </a:cubicBezTo>
                    <a:cubicBezTo>
                      <a:pt x="1691" y="11051"/>
                      <a:pt x="1334" y="12551"/>
                      <a:pt x="1632" y="13909"/>
                    </a:cubicBezTo>
                    <a:cubicBezTo>
                      <a:pt x="1775" y="14551"/>
                      <a:pt x="2048" y="15206"/>
                      <a:pt x="1905" y="15837"/>
                    </a:cubicBezTo>
                    <a:cubicBezTo>
                      <a:pt x="1798" y="16302"/>
                      <a:pt x="1489" y="16695"/>
                      <a:pt x="1251" y="17099"/>
                    </a:cubicBezTo>
                    <a:cubicBezTo>
                      <a:pt x="0" y="19278"/>
                      <a:pt x="1048" y="22433"/>
                      <a:pt x="3346" y="23433"/>
                    </a:cubicBezTo>
                    <a:lnTo>
                      <a:pt x="5739" y="26874"/>
                    </a:lnTo>
                    <a:cubicBezTo>
                      <a:pt x="8612" y="28439"/>
                      <a:pt x="11880" y="29218"/>
                      <a:pt x="15148" y="29218"/>
                    </a:cubicBezTo>
                    <a:cubicBezTo>
                      <a:pt x="18692" y="29218"/>
                      <a:pt x="22236" y="28303"/>
                      <a:pt x="25277" y="26481"/>
                    </a:cubicBezTo>
                    <a:cubicBezTo>
                      <a:pt x="31123" y="22981"/>
                      <a:pt x="34898" y="16266"/>
                      <a:pt x="34850" y="9444"/>
                    </a:cubicBezTo>
                    <a:cubicBezTo>
                      <a:pt x="34826" y="7301"/>
                      <a:pt x="34433" y="5098"/>
                      <a:pt x="33302" y="3276"/>
                    </a:cubicBezTo>
                    <a:cubicBezTo>
                      <a:pt x="32171" y="1443"/>
                      <a:pt x="30195" y="50"/>
                      <a:pt x="28052" y="2"/>
                    </a:cubicBezTo>
                    <a:cubicBezTo>
                      <a:pt x="28015" y="1"/>
                      <a:pt x="27979" y="1"/>
                      <a:pt x="279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5"/>
              <p:cNvSpPr/>
              <p:nvPr/>
            </p:nvSpPr>
            <p:spPr>
              <a:xfrm>
                <a:off x="6514190" y="4166940"/>
                <a:ext cx="970050" cy="691400"/>
              </a:xfrm>
              <a:custGeom>
                <a:avLst/>
                <a:gdLst/>
                <a:ahLst/>
                <a:cxnLst/>
                <a:rect l="l" t="t" r="r" b="b"/>
                <a:pathLst>
                  <a:path w="34850" h="27656" extrusionOk="0">
                    <a:moveTo>
                      <a:pt x="28819" y="0"/>
                    </a:moveTo>
                    <a:cubicBezTo>
                      <a:pt x="28055" y="0"/>
                      <a:pt x="27292" y="110"/>
                      <a:pt x="26563" y="336"/>
                    </a:cubicBezTo>
                    <a:cubicBezTo>
                      <a:pt x="24170" y="1063"/>
                      <a:pt x="22182" y="3003"/>
                      <a:pt x="21396" y="5373"/>
                    </a:cubicBezTo>
                    <a:cubicBezTo>
                      <a:pt x="20523" y="3955"/>
                      <a:pt x="18883" y="3056"/>
                      <a:pt x="17227" y="3056"/>
                    </a:cubicBezTo>
                    <a:cubicBezTo>
                      <a:pt x="17144" y="3056"/>
                      <a:pt x="17061" y="3058"/>
                      <a:pt x="16979" y="3063"/>
                    </a:cubicBezTo>
                    <a:cubicBezTo>
                      <a:pt x="15240" y="3158"/>
                      <a:pt x="13585" y="4265"/>
                      <a:pt x="12835" y="5837"/>
                    </a:cubicBezTo>
                    <a:cubicBezTo>
                      <a:pt x="11811" y="4108"/>
                      <a:pt x="9793" y="3089"/>
                      <a:pt x="7798" y="3089"/>
                    </a:cubicBezTo>
                    <a:cubicBezTo>
                      <a:pt x="6964" y="3089"/>
                      <a:pt x="6133" y="3267"/>
                      <a:pt x="5382" y="3646"/>
                    </a:cubicBezTo>
                    <a:cubicBezTo>
                      <a:pt x="2834" y="4932"/>
                      <a:pt x="1584" y="8313"/>
                      <a:pt x="2691" y="10933"/>
                    </a:cubicBezTo>
                    <a:cubicBezTo>
                      <a:pt x="1691" y="11040"/>
                      <a:pt x="727" y="11492"/>
                      <a:pt x="0" y="12183"/>
                    </a:cubicBezTo>
                    <a:cubicBezTo>
                      <a:pt x="0" y="12445"/>
                      <a:pt x="12" y="12707"/>
                      <a:pt x="48" y="12969"/>
                    </a:cubicBezTo>
                    <a:cubicBezTo>
                      <a:pt x="357" y="15850"/>
                      <a:pt x="2691" y="18053"/>
                      <a:pt x="5037" y="19732"/>
                    </a:cubicBezTo>
                    <a:cubicBezTo>
                      <a:pt x="11537" y="24387"/>
                      <a:pt x="19360" y="27161"/>
                      <a:pt x="27337" y="27625"/>
                    </a:cubicBezTo>
                    <a:cubicBezTo>
                      <a:pt x="27664" y="27644"/>
                      <a:pt x="27998" y="27656"/>
                      <a:pt x="28334" y="27656"/>
                    </a:cubicBezTo>
                    <a:cubicBezTo>
                      <a:pt x="30132" y="27656"/>
                      <a:pt x="31993" y="27323"/>
                      <a:pt x="33076" y="25959"/>
                    </a:cubicBezTo>
                    <a:cubicBezTo>
                      <a:pt x="34005" y="24804"/>
                      <a:pt x="34100" y="23208"/>
                      <a:pt x="34171" y="21720"/>
                    </a:cubicBezTo>
                    <a:cubicBezTo>
                      <a:pt x="34421" y="15410"/>
                      <a:pt x="34505" y="9052"/>
                      <a:pt x="34850" y="2741"/>
                    </a:cubicBezTo>
                    <a:cubicBezTo>
                      <a:pt x="34493" y="2337"/>
                      <a:pt x="34100" y="1956"/>
                      <a:pt x="33659" y="1622"/>
                    </a:cubicBezTo>
                    <a:cubicBezTo>
                      <a:pt x="32288" y="565"/>
                      <a:pt x="30550" y="0"/>
                      <a:pt x="288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5"/>
              <p:cNvSpPr/>
              <p:nvPr/>
            </p:nvSpPr>
            <p:spPr>
              <a:xfrm>
                <a:off x="6725225" y="4027400"/>
                <a:ext cx="517950" cy="781525"/>
              </a:xfrm>
              <a:custGeom>
                <a:avLst/>
                <a:gdLst/>
                <a:ahLst/>
                <a:cxnLst/>
                <a:rect l="l" t="t" r="r" b="b"/>
                <a:pathLst>
                  <a:path w="20718" h="31261" extrusionOk="0">
                    <a:moveTo>
                      <a:pt x="1935" y="1"/>
                    </a:moveTo>
                    <a:cubicBezTo>
                      <a:pt x="1344" y="1"/>
                      <a:pt x="738" y="254"/>
                      <a:pt x="441" y="751"/>
                    </a:cubicBezTo>
                    <a:cubicBezTo>
                      <a:pt x="215" y="1120"/>
                      <a:pt x="191" y="1584"/>
                      <a:pt x="179" y="2013"/>
                    </a:cubicBezTo>
                    <a:cubicBezTo>
                      <a:pt x="1" y="8109"/>
                      <a:pt x="1751" y="14241"/>
                      <a:pt x="5097" y="19337"/>
                    </a:cubicBezTo>
                    <a:cubicBezTo>
                      <a:pt x="7014" y="22266"/>
                      <a:pt x="9466" y="24849"/>
                      <a:pt x="12276" y="26945"/>
                    </a:cubicBezTo>
                    <a:cubicBezTo>
                      <a:pt x="13705" y="28016"/>
                      <a:pt x="15241" y="28957"/>
                      <a:pt x="16836" y="29755"/>
                    </a:cubicBezTo>
                    <a:cubicBezTo>
                      <a:pt x="17701" y="30187"/>
                      <a:pt x="18972" y="31260"/>
                      <a:pt x="20058" y="31260"/>
                    </a:cubicBezTo>
                    <a:cubicBezTo>
                      <a:pt x="20288" y="31260"/>
                      <a:pt x="20510" y="31212"/>
                      <a:pt x="20718" y="31100"/>
                    </a:cubicBezTo>
                    <a:cubicBezTo>
                      <a:pt x="19551" y="25194"/>
                      <a:pt x="18384" y="19396"/>
                      <a:pt x="15717" y="13943"/>
                    </a:cubicBezTo>
                    <a:cubicBezTo>
                      <a:pt x="13098" y="8561"/>
                      <a:pt x="9157" y="3692"/>
                      <a:pt x="3966" y="703"/>
                    </a:cubicBezTo>
                    <a:cubicBezTo>
                      <a:pt x="3406" y="382"/>
                      <a:pt x="2799" y="72"/>
                      <a:pt x="2156" y="13"/>
                    </a:cubicBezTo>
                    <a:cubicBezTo>
                      <a:pt x="2083" y="5"/>
                      <a:pt x="2009" y="1"/>
                      <a:pt x="19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5"/>
              <p:cNvSpPr/>
              <p:nvPr/>
            </p:nvSpPr>
            <p:spPr>
              <a:xfrm>
                <a:off x="6758575" y="4047650"/>
                <a:ext cx="484600" cy="757250"/>
              </a:xfrm>
              <a:custGeom>
                <a:avLst/>
                <a:gdLst/>
                <a:ahLst/>
                <a:cxnLst/>
                <a:rect l="l" t="t" r="r" b="b"/>
                <a:pathLst>
                  <a:path w="19384" h="30290" fill="none" extrusionOk="0">
                    <a:moveTo>
                      <a:pt x="0" y="1"/>
                    </a:moveTo>
                    <a:cubicBezTo>
                      <a:pt x="0" y="1"/>
                      <a:pt x="14836" y="24825"/>
                      <a:pt x="19384" y="30290"/>
                    </a:cubicBez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5"/>
              <p:cNvSpPr/>
              <p:nvPr/>
            </p:nvSpPr>
            <p:spPr>
              <a:xfrm>
                <a:off x="6758575" y="4119975"/>
                <a:ext cx="1152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4609" h="3537" fill="none" extrusionOk="0">
                    <a:moveTo>
                      <a:pt x="0" y="2311"/>
                    </a:moveTo>
                    <a:lnTo>
                      <a:pt x="3965" y="3537"/>
                    </a:lnTo>
                    <a:lnTo>
                      <a:pt x="4608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5"/>
              <p:cNvSpPr/>
              <p:nvPr/>
            </p:nvSpPr>
            <p:spPr>
              <a:xfrm>
                <a:off x="6790725" y="4221775"/>
                <a:ext cx="184575" cy="116425"/>
              </a:xfrm>
              <a:custGeom>
                <a:avLst/>
                <a:gdLst/>
                <a:ahLst/>
                <a:cxnLst/>
                <a:rect l="l" t="t" r="r" b="b"/>
                <a:pathLst>
                  <a:path w="7383" h="4657" fill="none" extrusionOk="0">
                    <a:moveTo>
                      <a:pt x="0" y="3382"/>
                    </a:moveTo>
                    <a:lnTo>
                      <a:pt x="5775" y="4656"/>
                    </a:lnTo>
                    <a:lnTo>
                      <a:pt x="7382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5"/>
              <p:cNvSpPr/>
              <p:nvPr/>
            </p:nvSpPr>
            <p:spPr>
              <a:xfrm>
                <a:off x="6873775" y="4363750"/>
                <a:ext cx="194075" cy="111050"/>
              </a:xfrm>
              <a:custGeom>
                <a:avLst/>
                <a:gdLst/>
                <a:ahLst/>
                <a:cxnLst/>
                <a:rect l="l" t="t" r="r" b="b"/>
                <a:pathLst>
                  <a:path w="7763" h="4442" fill="none" extrusionOk="0">
                    <a:moveTo>
                      <a:pt x="0" y="3537"/>
                    </a:moveTo>
                    <a:lnTo>
                      <a:pt x="5882" y="4442"/>
                    </a:lnTo>
                    <a:lnTo>
                      <a:pt x="7763" y="1"/>
                    </a:lnTo>
                  </a:path>
                </a:pathLst>
              </a:custGeom>
              <a:noFill/>
              <a:ln w="2375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5"/>
              <p:cNvSpPr/>
              <p:nvPr/>
            </p:nvSpPr>
            <p:spPr>
              <a:xfrm>
                <a:off x="6987475" y="4505750"/>
                <a:ext cx="145875" cy="105675"/>
              </a:xfrm>
              <a:custGeom>
                <a:avLst/>
                <a:gdLst/>
                <a:ahLst/>
                <a:cxnLst/>
                <a:rect l="l" t="t" r="r" b="b"/>
                <a:pathLst>
                  <a:path w="5835" h="4227" fill="none" extrusionOk="0">
                    <a:moveTo>
                      <a:pt x="0" y="3370"/>
                    </a:moveTo>
                    <a:lnTo>
                      <a:pt x="4822" y="4227"/>
                    </a:lnTo>
                    <a:lnTo>
                      <a:pt x="5834" y="0"/>
                    </a:lnTo>
                  </a:path>
                </a:pathLst>
              </a:custGeom>
              <a:noFill/>
              <a:ln w="2375" cap="rnd" cmpd="sng">
                <a:solidFill>
                  <a:srgbClr val="BDB2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5"/>
              <p:cNvSpPr/>
              <p:nvPr/>
            </p:nvSpPr>
            <p:spPr>
              <a:xfrm>
                <a:off x="6598725" y="4420475"/>
                <a:ext cx="826025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18321" extrusionOk="0">
                    <a:moveTo>
                      <a:pt x="3522" y="0"/>
                    </a:moveTo>
                    <a:cubicBezTo>
                      <a:pt x="3348" y="0"/>
                      <a:pt x="3175" y="2"/>
                      <a:pt x="3001" y="6"/>
                    </a:cubicBezTo>
                    <a:cubicBezTo>
                      <a:pt x="2346" y="18"/>
                      <a:pt x="1668" y="66"/>
                      <a:pt x="1084" y="351"/>
                    </a:cubicBezTo>
                    <a:cubicBezTo>
                      <a:pt x="489" y="637"/>
                      <a:pt x="1" y="1209"/>
                      <a:pt x="1" y="1863"/>
                    </a:cubicBezTo>
                    <a:cubicBezTo>
                      <a:pt x="1" y="2304"/>
                      <a:pt x="215" y="2709"/>
                      <a:pt x="429" y="3090"/>
                    </a:cubicBezTo>
                    <a:cubicBezTo>
                      <a:pt x="3430" y="8388"/>
                      <a:pt x="8097" y="12746"/>
                      <a:pt x="13586" y="15377"/>
                    </a:cubicBezTo>
                    <a:cubicBezTo>
                      <a:pt x="16753" y="16889"/>
                      <a:pt x="20182" y="17842"/>
                      <a:pt x="23670" y="18175"/>
                    </a:cubicBezTo>
                    <a:cubicBezTo>
                      <a:pt x="24640" y="18273"/>
                      <a:pt x="25616" y="18320"/>
                      <a:pt x="26594" y="18320"/>
                    </a:cubicBezTo>
                    <a:cubicBezTo>
                      <a:pt x="27405" y="18320"/>
                      <a:pt x="28218" y="18287"/>
                      <a:pt x="29028" y="18223"/>
                    </a:cubicBezTo>
                    <a:cubicBezTo>
                      <a:pt x="29180" y="18210"/>
                      <a:pt x="29350" y="18206"/>
                      <a:pt x="29530" y="18206"/>
                    </a:cubicBezTo>
                    <a:cubicBezTo>
                      <a:pt x="29837" y="18206"/>
                      <a:pt x="30176" y="18218"/>
                      <a:pt x="30522" y="18218"/>
                    </a:cubicBezTo>
                    <a:cubicBezTo>
                      <a:pt x="31531" y="18218"/>
                      <a:pt x="32593" y="18121"/>
                      <a:pt x="33041" y="17365"/>
                    </a:cubicBezTo>
                    <a:cubicBezTo>
                      <a:pt x="28992" y="12924"/>
                      <a:pt x="24992" y="8567"/>
                      <a:pt x="19908" y="5269"/>
                    </a:cubicBezTo>
                    <a:cubicBezTo>
                      <a:pt x="15018" y="2112"/>
                      <a:pt x="9330" y="0"/>
                      <a:pt x="3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5"/>
              <p:cNvSpPr/>
              <p:nvPr/>
            </p:nvSpPr>
            <p:spPr>
              <a:xfrm>
                <a:off x="6618675" y="4456925"/>
                <a:ext cx="806075" cy="398000"/>
              </a:xfrm>
              <a:custGeom>
                <a:avLst/>
                <a:gdLst/>
                <a:ahLst/>
                <a:cxnLst/>
                <a:rect l="l" t="t" r="r" b="b"/>
                <a:pathLst>
                  <a:path w="32243" h="15920" fill="none" extrusionOk="0">
                    <a:moveTo>
                      <a:pt x="0" y="1"/>
                    </a:moveTo>
                    <a:cubicBezTo>
                      <a:pt x="0" y="1"/>
                      <a:pt x="25527" y="13586"/>
                      <a:pt x="32243" y="15919"/>
                    </a:cubicBez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5"/>
              <p:cNvSpPr/>
              <p:nvPr/>
            </p:nvSpPr>
            <p:spPr>
              <a:xfrm>
                <a:off x="6685650" y="4459300"/>
                <a:ext cx="100925" cy="10897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359" fill="none" extrusionOk="0">
                    <a:moveTo>
                      <a:pt x="0" y="4359"/>
                    </a:moveTo>
                    <a:lnTo>
                      <a:pt x="4037" y="3358"/>
                    </a:lnTo>
                    <a:lnTo>
                      <a:pt x="2763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5"/>
              <p:cNvSpPr/>
              <p:nvPr/>
            </p:nvSpPr>
            <p:spPr>
              <a:xfrm>
                <a:off x="6779700" y="4493825"/>
                <a:ext cx="140525" cy="1679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6717" fill="none" extrusionOk="0">
                    <a:moveTo>
                      <a:pt x="1" y="6716"/>
                    </a:moveTo>
                    <a:lnTo>
                      <a:pt x="5620" y="4823"/>
                    </a:lnTo>
                    <a:lnTo>
                      <a:pt x="4585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5"/>
              <p:cNvSpPr/>
              <p:nvPr/>
            </p:nvSpPr>
            <p:spPr>
              <a:xfrm>
                <a:off x="6926150" y="4567650"/>
                <a:ext cx="137850" cy="175950"/>
              </a:xfrm>
              <a:custGeom>
                <a:avLst/>
                <a:gdLst/>
                <a:ahLst/>
                <a:cxnLst/>
                <a:rect l="l" t="t" r="r" b="b"/>
                <a:pathLst>
                  <a:path w="5514" h="7038" fill="none" extrusionOk="0">
                    <a:moveTo>
                      <a:pt x="1" y="7037"/>
                    </a:moveTo>
                    <a:lnTo>
                      <a:pt x="5513" y="4775"/>
                    </a:lnTo>
                    <a:lnTo>
                      <a:pt x="4823" y="1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5"/>
              <p:cNvSpPr/>
              <p:nvPr/>
            </p:nvSpPr>
            <p:spPr>
              <a:xfrm>
                <a:off x="7094925" y="4655475"/>
                <a:ext cx="114325" cy="147650"/>
              </a:xfrm>
              <a:custGeom>
                <a:avLst/>
                <a:gdLst/>
                <a:ahLst/>
                <a:cxnLst/>
                <a:rect l="l" t="t" r="r" b="b"/>
                <a:pathLst>
                  <a:path w="4573" h="5906" fill="none" extrusionOk="0">
                    <a:moveTo>
                      <a:pt x="0" y="5906"/>
                    </a:moveTo>
                    <a:lnTo>
                      <a:pt x="4572" y="4143"/>
                    </a:lnTo>
                    <a:lnTo>
                      <a:pt x="3251" y="0"/>
                    </a:lnTo>
                  </a:path>
                </a:pathLst>
              </a:custGeom>
              <a:noFill/>
              <a:ln w="2375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5"/>
              <p:cNvSpPr/>
              <p:nvPr/>
            </p:nvSpPr>
            <p:spPr>
              <a:xfrm>
                <a:off x="7000575" y="3899125"/>
                <a:ext cx="351850" cy="890775"/>
              </a:xfrm>
              <a:custGeom>
                <a:avLst/>
                <a:gdLst/>
                <a:ahLst/>
                <a:cxnLst/>
                <a:rect l="l" t="t" r="r" b="b"/>
                <a:pathLst>
                  <a:path w="14074" h="35631" extrusionOk="0">
                    <a:moveTo>
                      <a:pt x="4127" y="1"/>
                    </a:moveTo>
                    <a:cubicBezTo>
                      <a:pt x="3764" y="1"/>
                      <a:pt x="3408" y="104"/>
                      <a:pt x="3131" y="334"/>
                    </a:cubicBezTo>
                    <a:cubicBezTo>
                      <a:pt x="2798" y="619"/>
                      <a:pt x="2631" y="1048"/>
                      <a:pt x="2477" y="1453"/>
                    </a:cubicBezTo>
                    <a:cubicBezTo>
                      <a:pt x="345" y="7168"/>
                      <a:pt x="0" y="13526"/>
                      <a:pt x="1524" y="19431"/>
                    </a:cubicBezTo>
                    <a:cubicBezTo>
                      <a:pt x="2393" y="22825"/>
                      <a:pt x="3870" y="26063"/>
                      <a:pt x="5858" y="28956"/>
                    </a:cubicBezTo>
                    <a:cubicBezTo>
                      <a:pt x="6870" y="30433"/>
                      <a:pt x="8001" y="31814"/>
                      <a:pt x="9263" y="33088"/>
                    </a:cubicBezTo>
                    <a:cubicBezTo>
                      <a:pt x="10039" y="33875"/>
                      <a:pt x="11050" y="35630"/>
                      <a:pt x="12284" y="35630"/>
                    </a:cubicBezTo>
                    <a:cubicBezTo>
                      <a:pt x="12356" y="35630"/>
                      <a:pt x="12428" y="35624"/>
                      <a:pt x="12502" y="35612"/>
                    </a:cubicBezTo>
                    <a:cubicBezTo>
                      <a:pt x="13299" y="29659"/>
                      <a:pt x="14073" y="23789"/>
                      <a:pt x="13323" y="17764"/>
                    </a:cubicBezTo>
                    <a:cubicBezTo>
                      <a:pt x="12573" y="11823"/>
                      <a:pt x="10430" y="5942"/>
                      <a:pt x="6489" y="1441"/>
                    </a:cubicBezTo>
                    <a:cubicBezTo>
                      <a:pt x="6060" y="941"/>
                      <a:pt x="5584" y="453"/>
                      <a:pt x="4989" y="191"/>
                    </a:cubicBezTo>
                    <a:cubicBezTo>
                      <a:pt x="4722" y="68"/>
                      <a:pt x="4422" y="1"/>
                      <a:pt x="41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5"/>
              <p:cNvSpPr/>
              <p:nvPr/>
            </p:nvSpPr>
            <p:spPr>
              <a:xfrm>
                <a:off x="7099375" y="3916375"/>
                <a:ext cx="213750" cy="873050"/>
              </a:xfrm>
              <a:custGeom>
                <a:avLst/>
                <a:gdLst/>
                <a:ahLst/>
                <a:cxnLst/>
                <a:rect l="l" t="t" r="r" b="b"/>
                <a:pathLst>
                  <a:path w="8550" h="34922" fill="none" extrusionOk="0">
                    <a:moveTo>
                      <a:pt x="1" y="1"/>
                    </a:moveTo>
                    <a:cubicBezTo>
                      <a:pt x="1" y="1"/>
                      <a:pt x="6014" y="28278"/>
                      <a:pt x="8550" y="34922"/>
                    </a:cubicBez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5"/>
              <p:cNvSpPr/>
              <p:nvPr/>
            </p:nvSpPr>
            <p:spPr>
              <a:xfrm>
                <a:off x="7057425" y="4022050"/>
                <a:ext cx="127700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132" fill="none" extrusionOk="0">
                    <a:moveTo>
                      <a:pt x="0" y="691"/>
                    </a:moveTo>
                    <a:lnTo>
                      <a:pt x="3346" y="3132"/>
                    </a:lnTo>
                    <a:lnTo>
                      <a:pt x="5108" y="1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5"/>
              <p:cNvSpPr/>
              <p:nvPr/>
            </p:nvSpPr>
            <p:spPr>
              <a:xfrm>
                <a:off x="7046100" y="4151225"/>
                <a:ext cx="202150" cy="97375"/>
              </a:xfrm>
              <a:custGeom>
                <a:avLst/>
                <a:gdLst/>
                <a:ahLst/>
                <a:cxnLst/>
                <a:rect l="l" t="t" r="r" b="b"/>
                <a:pathLst>
                  <a:path w="8086" h="3895" fill="none" extrusionOk="0">
                    <a:moveTo>
                      <a:pt x="1" y="799"/>
                    </a:moveTo>
                    <a:lnTo>
                      <a:pt x="5061" y="3894"/>
                    </a:lnTo>
                    <a:lnTo>
                      <a:pt x="8085" y="1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5"/>
              <p:cNvSpPr/>
              <p:nvPr/>
            </p:nvSpPr>
            <p:spPr>
              <a:xfrm>
                <a:off x="7077650" y="4315550"/>
                <a:ext cx="2122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8490" h="3596" fill="none" extrusionOk="0">
                    <a:moveTo>
                      <a:pt x="1" y="822"/>
                    </a:moveTo>
                    <a:lnTo>
                      <a:pt x="5275" y="3596"/>
                    </a:lnTo>
                    <a:lnTo>
                      <a:pt x="8490" y="0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5"/>
              <p:cNvSpPr/>
              <p:nvPr/>
            </p:nvSpPr>
            <p:spPr>
              <a:xfrm>
                <a:off x="7140475" y="4470925"/>
                <a:ext cx="1655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3680" fill="none" extrusionOk="0">
                    <a:moveTo>
                      <a:pt x="0" y="1298"/>
                    </a:moveTo>
                    <a:lnTo>
                      <a:pt x="4286" y="3679"/>
                    </a:lnTo>
                    <a:lnTo>
                      <a:pt x="6620" y="0"/>
                    </a:lnTo>
                  </a:path>
                </a:pathLst>
              </a:custGeom>
              <a:noFill/>
              <a:ln w="2375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4" name="Google Shape;1854;p5"/>
            <p:cNvGrpSpPr/>
            <p:nvPr/>
          </p:nvGrpSpPr>
          <p:grpSpPr>
            <a:xfrm>
              <a:off x="8103848" y="776197"/>
              <a:ext cx="3370121" cy="4050129"/>
              <a:chOff x="11561423" y="766672"/>
              <a:chExt cx="3370121" cy="4050129"/>
            </a:xfrm>
          </p:grpSpPr>
          <p:sp>
            <p:nvSpPr>
              <p:cNvPr id="1855" name="Google Shape;1855;p5"/>
              <p:cNvSpPr/>
              <p:nvPr/>
            </p:nvSpPr>
            <p:spPr>
              <a:xfrm flipH="1">
                <a:off x="11904984" y="2846700"/>
                <a:ext cx="2818466" cy="1970082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24313" extrusionOk="0">
                    <a:moveTo>
                      <a:pt x="0" y="0"/>
                    </a:moveTo>
                    <a:lnTo>
                      <a:pt x="0" y="24313"/>
                    </a:lnTo>
                    <a:lnTo>
                      <a:pt x="36338" y="2431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5"/>
              <p:cNvSpPr/>
              <p:nvPr/>
            </p:nvSpPr>
            <p:spPr>
              <a:xfrm flipH="1">
                <a:off x="11904984" y="4552400"/>
                <a:ext cx="2818466" cy="264401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3263" extrusionOk="0">
                    <a:moveTo>
                      <a:pt x="0" y="0"/>
                    </a:moveTo>
                    <a:lnTo>
                      <a:pt x="0" y="3263"/>
                    </a:lnTo>
                    <a:lnTo>
                      <a:pt x="36338" y="326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5"/>
              <p:cNvSpPr/>
              <p:nvPr/>
            </p:nvSpPr>
            <p:spPr>
              <a:xfrm flipH="1">
                <a:off x="11983403" y="3231605"/>
                <a:ext cx="2528119" cy="1567849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9" extrusionOk="0">
                    <a:moveTo>
                      <a:pt x="1" y="1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5"/>
              <p:cNvSpPr/>
              <p:nvPr/>
            </p:nvSpPr>
            <p:spPr>
              <a:xfrm flipH="1">
                <a:off x="12080245" y="3289550"/>
                <a:ext cx="2351930" cy="1506996"/>
              </a:xfrm>
              <a:custGeom>
                <a:avLst/>
                <a:gdLst/>
                <a:ahLst/>
                <a:cxnLst/>
                <a:rect l="l" t="t" r="r" b="b"/>
                <a:pathLst>
                  <a:path w="29029" h="18598" extrusionOk="0">
                    <a:moveTo>
                      <a:pt x="1" y="0"/>
                    </a:moveTo>
                    <a:lnTo>
                      <a:pt x="1" y="18598"/>
                    </a:lnTo>
                    <a:lnTo>
                      <a:pt x="29028" y="18598"/>
                    </a:lnTo>
                    <a:lnTo>
                      <a:pt x="290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5"/>
              <p:cNvSpPr/>
              <p:nvPr/>
            </p:nvSpPr>
            <p:spPr>
              <a:xfrm flipH="1">
                <a:off x="12097617" y="1280889"/>
                <a:ext cx="2296768" cy="1073891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3253" extrusionOk="0">
                    <a:moveTo>
                      <a:pt x="0" y="0"/>
                    </a:moveTo>
                    <a:lnTo>
                      <a:pt x="0" y="13252"/>
                    </a:lnTo>
                    <a:lnTo>
                      <a:pt x="28254" y="13252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5"/>
              <p:cNvSpPr/>
              <p:nvPr/>
            </p:nvSpPr>
            <p:spPr>
              <a:xfrm flipH="1">
                <a:off x="12152732" y="1676396"/>
                <a:ext cx="2199057" cy="509517"/>
              </a:xfrm>
              <a:custGeom>
                <a:avLst/>
                <a:gdLst/>
                <a:ahLst/>
                <a:cxnLst/>
                <a:rect l="l" t="t" r="r" b="b"/>
                <a:pathLst>
                  <a:path w="27052" h="6288" extrusionOk="0">
                    <a:moveTo>
                      <a:pt x="0" y="1"/>
                    </a:moveTo>
                    <a:lnTo>
                      <a:pt x="0" y="6287"/>
                    </a:lnTo>
                    <a:lnTo>
                      <a:pt x="27051" y="6287"/>
                    </a:lnTo>
                    <a:lnTo>
                      <a:pt x="2705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5"/>
              <p:cNvSpPr/>
              <p:nvPr/>
            </p:nvSpPr>
            <p:spPr>
              <a:xfrm flipH="1">
                <a:off x="14272369" y="1709213"/>
                <a:ext cx="33979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5"/>
              <p:cNvSpPr/>
              <p:nvPr/>
            </p:nvSpPr>
            <p:spPr>
              <a:xfrm flipH="1">
                <a:off x="14182382" y="1709213"/>
                <a:ext cx="33004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5"/>
              <p:cNvSpPr/>
              <p:nvPr/>
            </p:nvSpPr>
            <p:spPr>
              <a:xfrm flipH="1">
                <a:off x="14091419" y="1709213"/>
                <a:ext cx="32922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5"/>
              <p:cNvSpPr/>
              <p:nvPr/>
            </p:nvSpPr>
            <p:spPr>
              <a:xfrm flipH="1">
                <a:off x="14000375" y="1709213"/>
                <a:ext cx="33979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5"/>
              <p:cNvSpPr/>
              <p:nvPr/>
            </p:nvSpPr>
            <p:spPr>
              <a:xfrm flipH="1">
                <a:off x="13909412" y="1709213"/>
                <a:ext cx="33979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5"/>
              <p:cNvSpPr/>
              <p:nvPr/>
            </p:nvSpPr>
            <p:spPr>
              <a:xfrm flipH="1">
                <a:off x="13819425" y="1709213"/>
                <a:ext cx="33004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5"/>
              <p:cNvSpPr/>
              <p:nvPr/>
            </p:nvSpPr>
            <p:spPr>
              <a:xfrm flipH="1">
                <a:off x="13728462" y="1709213"/>
                <a:ext cx="33004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5"/>
              <p:cNvSpPr/>
              <p:nvPr/>
            </p:nvSpPr>
            <p:spPr>
              <a:xfrm flipH="1">
                <a:off x="13637499" y="1709213"/>
                <a:ext cx="33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5"/>
              <p:cNvSpPr/>
              <p:nvPr/>
            </p:nvSpPr>
            <p:spPr>
              <a:xfrm flipH="1">
                <a:off x="13546455" y="1709213"/>
                <a:ext cx="33979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5"/>
              <p:cNvSpPr/>
              <p:nvPr/>
            </p:nvSpPr>
            <p:spPr>
              <a:xfrm flipH="1">
                <a:off x="13456468" y="1709213"/>
                <a:ext cx="33004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5"/>
              <p:cNvSpPr/>
              <p:nvPr/>
            </p:nvSpPr>
            <p:spPr>
              <a:xfrm flipH="1">
                <a:off x="13365505" y="1709213"/>
                <a:ext cx="33004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5"/>
              <p:cNvSpPr/>
              <p:nvPr/>
            </p:nvSpPr>
            <p:spPr>
              <a:xfrm flipH="1">
                <a:off x="13274543" y="1709213"/>
                <a:ext cx="33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5"/>
              <p:cNvSpPr/>
              <p:nvPr/>
            </p:nvSpPr>
            <p:spPr>
              <a:xfrm flipH="1">
                <a:off x="13183580" y="1709213"/>
                <a:ext cx="33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5"/>
              <p:cNvSpPr/>
              <p:nvPr/>
            </p:nvSpPr>
            <p:spPr>
              <a:xfrm flipH="1">
                <a:off x="13093511" y="1709213"/>
                <a:ext cx="33004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5"/>
              <p:cNvSpPr/>
              <p:nvPr/>
            </p:nvSpPr>
            <p:spPr>
              <a:xfrm flipH="1">
                <a:off x="13002549" y="1709213"/>
                <a:ext cx="33004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5"/>
              <p:cNvSpPr/>
              <p:nvPr/>
            </p:nvSpPr>
            <p:spPr>
              <a:xfrm flipH="1">
                <a:off x="12911586" y="1709213"/>
                <a:ext cx="33979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5"/>
              <p:cNvSpPr/>
              <p:nvPr/>
            </p:nvSpPr>
            <p:spPr>
              <a:xfrm flipH="1">
                <a:off x="12820623" y="1709213"/>
                <a:ext cx="33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5"/>
              <p:cNvSpPr/>
              <p:nvPr/>
            </p:nvSpPr>
            <p:spPr>
              <a:xfrm flipH="1">
                <a:off x="12730555" y="1709213"/>
                <a:ext cx="33004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5"/>
              <p:cNvSpPr/>
              <p:nvPr/>
            </p:nvSpPr>
            <p:spPr>
              <a:xfrm flipH="1">
                <a:off x="12639592" y="1709213"/>
                <a:ext cx="33004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5"/>
              <p:cNvSpPr/>
              <p:nvPr/>
            </p:nvSpPr>
            <p:spPr>
              <a:xfrm flipH="1">
                <a:off x="12548629" y="1709213"/>
                <a:ext cx="33979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5"/>
              <p:cNvSpPr/>
              <p:nvPr/>
            </p:nvSpPr>
            <p:spPr>
              <a:xfrm flipH="1">
                <a:off x="12457667" y="1709213"/>
                <a:ext cx="33979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5"/>
              <p:cNvSpPr/>
              <p:nvPr/>
            </p:nvSpPr>
            <p:spPr>
              <a:xfrm flipH="1">
                <a:off x="12367679" y="1709213"/>
                <a:ext cx="32922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5"/>
              <p:cNvSpPr/>
              <p:nvPr/>
            </p:nvSpPr>
            <p:spPr>
              <a:xfrm flipH="1">
                <a:off x="12276635" y="1709213"/>
                <a:ext cx="33004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1884;p5"/>
              <p:cNvSpPr/>
              <p:nvPr/>
            </p:nvSpPr>
            <p:spPr>
              <a:xfrm flipH="1">
                <a:off x="12185673" y="1709213"/>
                <a:ext cx="33979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1885;p5"/>
              <p:cNvSpPr/>
              <p:nvPr/>
            </p:nvSpPr>
            <p:spPr>
              <a:xfrm flipH="1">
                <a:off x="12097617" y="1414021"/>
                <a:ext cx="2296768" cy="235473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2906" extrusionOk="0">
                    <a:moveTo>
                      <a:pt x="0" y="0"/>
                    </a:moveTo>
                    <a:lnTo>
                      <a:pt x="0" y="2906"/>
                    </a:lnTo>
                    <a:lnTo>
                      <a:pt x="28254" y="2906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5"/>
              <p:cNvSpPr/>
              <p:nvPr/>
            </p:nvSpPr>
            <p:spPr>
              <a:xfrm flipH="1">
                <a:off x="12097617" y="1414021"/>
                <a:ext cx="2296768" cy="92698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144" extrusionOk="0">
                    <a:moveTo>
                      <a:pt x="0" y="0"/>
                    </a:moveTo>
                    <a:lnTo>
                      <a:pt x="0" y="1143"/>
                    </a:lnTo>
                    <a:lnTo>
                      <a:pt x="28254" y="1143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5"/>
              <p:cNvSpPr/>
              <p:nvPr/>
            </p:nvSpPr>
            <p:spPr>
              <a:xfrm flipH="1">
                <a:off x="14265622" y="1470904"/>
                <a:ext cx="59098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5"/>
              <p:cNvSpPr/>
              <p:nvPr/>
            </p:nvSpPr>
            <p:spPr>
              <a:xfrm flipH="1">
                <a:off x="14173683" y="1470904"/>
                <a:ext cx="59098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5"/>
              <p:cNvSpPr/>
              <p:nvPr/>
            </p:nvSpPr>
            <p:spPr>
              <a:xfrm flipH="1">
                <a:off x="14081745" y="1470904"/>
                <a:ext cx="59098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5"/>
              <p:cNvSpPr/>
              <p:nvPr/>
            </p:nvSpPr>
            <p:spPr>
              <a:xfrm flipH="1">
                <a:off x="13303563" y="1470904"/>
                <a:ext cx="59098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5"/>
              <p:cNvSpPr/>
              <p:nvPr/>
            </p:nvSpPr>
            <p:spPr>
              <a:xfrm flipH="1">
                <a:off x="13211625" y="1470904"/>
                <a:ext cx="59098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" name="Google Shape;1892;p5"/>
              <p:cNvSpPr/>
              <p:nvPr/>
            </p:nvSpPr>
            <p:spPr>
              <a:xfrm flipH="1">
                <a:off x="13120662" y="1470904"/>
                <a:ext cx="59098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" name="Google Shape;1893;p5"/>
              <p:cNvSpPr/>
              <p:nvPr/>
            </p:nvSpPr>
            <p:spPr>
              <a:xfrm flipH="1">
                <a:off x="12341504" y="1470904"/>
                <a:ext cx="59098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6" y="1525"/>
                    </a:ln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5"/>
              <p:cNvSpPr/>
              <p:nvPr/>
            </p:nvSpPr>
            <p:spPr>
              <a:xfrm flipH="1">
                <a:off x="12250541" y="1470904"/>
                <a:ext cx="59098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5"/>
              <p:cNvSpPr/>
              <p:nvPr/>
            </p:nvSpPr>
            <p:spPr>
              <a:xfrm flipH="1">
                <a:off x="12158603" y="1470904"/>
                <a:ext cx="59098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5"/>
              <p:cNvSpPr/>
              <p:nvPr/>
            </p:nvSpPr>
            <p:spPr>
              <a:xfrm flipH="1">
                <a:off x="11795622" y="766672"/>
                <a:ext cx="2900752" cy="659989"/>
              </a:xfrm>
              <a:custGeom>
                <a:avLst/>
                <a:gdLst/>
                <a:ahLst/>
                <a:cxnLst/>
                <a:rect l="l" t="t" r="r" b="b"/>
                <a:pathLst>
                  <a:path w="35684" h="8145" extrusionOk="0">
                    <a:moveTo>
                      <a:pt x="4203" y="0"/>
                    </a:moveTo>
                    <a:lnTo>
                      <a:pt x="0" y="8144"/>
                    </a:lnTo>
                    <a:lnTo>
                      <a:pt x="35684" y="8144"/>
                    </a:lnTo>
                    <a:lnTo>
                      <a:pt x="314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5"/>
              <p:cNvSpPr/>
              <p:nvPr/>
            </p:nvSpPr>
            <p:spPr>
              <a:xfrm flipH="1">
                <a:off x="14196854" y="785845"/>
                <a:ext cx="329224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4050" h="8383" extrusionOk="0">
                    <a:moveTo>
                      <a:pt x="3811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404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5"/>
              <p:cNvSpPr/>
              <p:nvPr/>
            </p:nvSpPr>
            <p:spPr>
              <a:xfrm flipH="1">
                <a:off x="14048828" y="785845"/>
                <a:ext cx="282645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3477" h="8383" extrusionOk="0">
                    <a:moveTo>
                      <a:pt x="3227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347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5"/>
              <p:cNvSpPr/>
              <p:nvPr/>
            </p:nvSpPr>
            <p:spPr>
              <a:xfrm flipH="1">
                <a:off x="13901696" y="785845"/>
                <a:ext cx="235253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2655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8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5"/>
              <p:cNvSpPr/>
              <p:nvPr/>
            </p:nvSpPr>
            <p:spPr>
              <a:xfrm flipH="1">
                <a:off x="13753589" y="785845"/>
                <a:ext cx="18786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8383" extrusionOk="0">
                    <a:moveTo>
                      <a:pt x="2072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31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5"/>
              <p:cNvSpPr/>
              <p:nvPr/>
            </p:nvSpPr>
            <p:spPr>
              <a:xfrm flipH="1">
                <a:off x="13605563" y="785845"/>
                <a:ext cx="141363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8383" extrusionOk="0">
                    <a:moveTo>
                      <a:pt x="1489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7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5"/>
              <p:cNvSpPr/>
              <p:nvPr/>
            </p:nvSpPr>
            <p:spPr>
              <a:xfrm flipH="1">
                <a:off x="13458431" y="785845"/>
                <a:ext cx="92996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383" extrusionOk="0">
                    <a:moveTo>
                      <a:pt x="905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14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5"/>
              <p:cNvSpPr/>
              <p:nvPr/>
            </p:nvSpPr>
            <p:spPr>
              <a:xfrm flipH="1">
                <a:off x="13310323" y="785845"/>
                <a:ext cx="46579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334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5"/>
              <p:cNvSpPr/>
              <p:nvPr/>
            </p:nvSpPr>
            <p:spPr>
              <a:xfrm flipH="1">
                <a:off x="13136121" y="785845"/>
                <a:ext cx="46579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1" y="0"/>
                    </a:moveTo>
                    <a:lnTo>
                      <a:pt x="263" y="8382"/>
                    </a:lnTo>
                    <a:lnTo>
                      <a:pt x="572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5"/>
              <p:cNvSpPr/>
              <p:nvPr/>
            </p:nvSpPr>
            <p:spPr>
              <a:xfrm flipH="1">
                <a:off x="12940621" y="785845"/>
                <a:ext cx="9397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383" extrusionOk="0">
                    <a:moveTo>
                      <a:pt x="1" y="0"/>
                    </a:moveTo>
                    <a:lnTo>
                      <a:pt x="834" y="8382"/>
                    </a:lnTo>
                    <a:lnTo>
                      <a:pt x="1155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5"/>
              <p:cNvSpPr/>
              <p:nvPr/>
            </p:nvSpPr>
            <p:spPr>
              <a:xfrm flipH="1">
                <a:off x="12746096" y="785845"/>
                <a:ext cx="140388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8383" extrusionOk="0">
                    <a:moveTo>
                      <a:pt x="0" y="0"/>
                    </a:moveTo>
                    <a:lnTo>
                      <a:pt x="1405" y="8382"/>
                    </a:lnTo>
                    <a:lnTo>
                      <a:pt x="1727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5"/>
              <p:cNvSpPr/>
              <p:nvPr/>
            </p:nvSpPr>
            <p:spPr>
              <a:xfrm flipH="1">
                <a:off x="12550596" y="785845"/>
                <a:ext cx="188837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8383" extrusionOk="0">
                    <a:moveTo>
                      <a:pt x="1" y="0"/>
                    </a:moveTo>
                    <a:lnTo>
                      <a:pt x="2001" y="8382"/>
                    </a:lnTo>
                    <a:lnTo>
                      <a:pt x="2323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5"/>
              <p:cNvSpPr/>
              <p:nvPr/>
            </p:nvSpPr>
            <p:spPr>
              <a:xfrm flipH="1">
                <a:off x="12356071" y="785845"/>
                <a:ext cx="235253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1" y="0"/>
                    </a:moveTo>
                    <a:lnTo>
                      <a:pt x="2572" y="8382"/>
                    </a:lnTo>
                    <a:lnTo>
                      <a:pt x="2894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5"/>
              <p:cNvSpPr/>
              <p:nvPr/>
            </p:nvSpPr>
            <p:spPr>
              <a:xfrm flipH="1">
                <a:off x="12161547" y="785845"/>
                <a:ext cx="281670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8383" extrusionOk="0">
                    <a:moveTo>
                      <a:pt x="0" y="0"/>
                    </a:moveTo>
                    <a:lnTo>
                      <a:pt x="3155" y="8382"/>
                    </a:lnTo>
                    <a:lnTo>
                      <a:pt x="3465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5"/>
              <p:cNvSpPr/>
              <p:nvPr/>
            </p:nvSpPr>
            <p:spPr>
              <a:xfrm flipH="1">
                <a:off x="11966046" y="785845"/>
                <a:ext cx="330119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383" extrusionOk="0">
                    <a:moveTo>
                      <a:pt x="1" y="0"/>
                    </a:moveTo>
                    <a:lnTo>
                      <a:pt x="3740" y="8382"/>
                    </a:lnTo>
                    <a:lnTo>
                      <a:pt x="4061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5"/>
              <p:cNvSpPr/>
              <p:nvPr/>
            </p:nvSpPr>
            <p:spPr>
              <a:xfrm flipH="1">
                <a:off x="11561423" y="2298707"/>
                <a:ext cx="3370121" cy="731377"/>
              </a:xfrm>
              <a:custGeom>
                <a:avLst/>
                <a:gdLst/>
                <a:ahLst/>
                <a:cxnLst/>
                <a:rect l="l" t="t" r="r" b="b"/>
                <a:pathLst>
                  <a:path w="41458" h="9026" extrusionOk="0">
                    <a:moveTo>
                      <a:pt x="5799" y="0"/>
                    </a:moveTo>
                    <a:lnTo>
                      <a:pt x="0" y="8990"/>
                    </a:lnTo>
                    <a:cubicBezTo>
                      <a:pt x="560" y="8918"/>
                      <a:pt x="1096" y="8752"/>
                      <a:pt x="1465" y="8513"/>
                    </a:cubicBezTo>
                    <a:cubicBezTo>
                      <a:pt x="1572" y="8811"/>
                      <a:pt x="2072" y="9025"/>
                      <a:pt x="2786" y="9025"/>
                    </a:cubicBezTo>
                    <a:cubicBezTo>
                      <a:pt x="3513" y="9025"/>
                      <a:pt x="4239" y="8811"/>
                      <a:pt x="4668" y="8513"/>
                    </a:cubicBezTo>
                    <a:cubicBezTo>
                      <a:pt x="4810" y="8811"/>
                      <a:pt x="5322" y="9025"/>
                      <a:pt x="6049" y="9025"/>
                    </a:cubicBezTo>
                    <a:cubicBezTo>
                      <a:pt x="6763" y="9025"/>
                      <a:pt x="7477" y="8811"/>
                      <a:pt x="7882" y="8513"/>
                    </a:cubicBezTo>
                    <a:cubicBezTo>
                      <a:pt x="8049" y="8811"/>
                      <a:pt x="8585" y="9025"/>
                      <a:pt x="9311" y="9025"/>
                    </a:cubicBezTo>
                    <a:cubicBezTo>
                      <a:pt x="10025" y="9025"/>
                      <a:pt x="10716" y="8811"/>
                      <a:pt x="11085" y="8513"/>
                    </a:cubicBezTo>
                    <a:cubicBezTo>
                      <a:pt x="11287" y="8811"/>
                      <a:pt x="11847" y="9025"/>
                      <a:pt x="12561" y="9025"/>
                    </a:cubicBezTo>
                    <a:cubicBezTo>
                      <a:pt x="13288" y="9025"/>
                      <a:pt x="13954" y="8811"/>
                      <a:pt x="14300" y="8513"/>
                    </a:cubicBezTo>
                    <a:cubicBezTo>
                      <a:pt x="14526" y="8811"/>
                      <a:pt x="15109" y="9025"/>
                      <a:pt x="15824" y="9025"/>
                    </a:cubicBezTo>
                    <a:cubicBezTo>
                      <a:pt x="16550" y="9025"/>
                      <a:pt x="17193" y="8811"/>
                      <a:pt x="17502" y="8513"/>
                    </a:cubicBezTo>
                    <a:cubicBezTo>
                      <a:pt x="17764" y="8811"/>
                      <a:pt x="18372" y="9025"/>
                      <a:pt x="19086" y="9025"/>
                    </a:cubicBezTo>
                    <a:cubicBezTo>
                      <a:pt x="19812" y="9025"/>
                      <a:pt x="20431" y="8811"/>
                      <a:pt x="20717" y="8513"/>
                    </a:cubicBezTo>
                    <a:cubicBezTo>
                      <a:pt x="21003" y="8811"/>
                      <a:pt x="21622" y="9025"/>
                      <a:pt x="22348" y="9025"/>
                    </a:cubicBezTo>
                    <a:cubicBezTo>
                      <a:pt x="23063" y="9025"/>
                      <a:pt x="23670" y="8811"/>
                      <a:pt x="23920" y="8513"/>
                    </a:cubicBezTo>
                    <a:cubicBezTo>
                      <a:pt x="24241" y="8811"/>
                      <a:pt x="24884" y="9025"/>
                      <a:pt x="25611" y="9025"/>
                    </a:cubicBezTo>
                    <a:cubicBezTo>
                      <a:pt x="26325" y="9025"/>
                      <a:pt x="26908" y="8811"/>
                      <a:pt x="27135" y="8513"/>
                    </a:cubicBezTo>
                    <a:cubicBezTo>
                      <a:pt x="27480" y="8811"/>
                      <a:pt x="28147" y="9025"/>
                      <a:pt x="28861" y="9025"/>
                    </a:cubicBezTo>
                    <a:cubicBezTo>
                      <a:pt x="29587" y="9025"/>
                      <a:pt x="30147" y="8811"/>
                      <a:pt x="30337" y="8513"/>
                    </a:cubicBezTo>
                    <a:cubicBezTo>
                      <a:pt x="30718" y="8811"/>
                      <a:pt x="31409" y="9025"/>
                      <a:pt x="32123" y="9025"/>
                    </a:cubicBezTo>
                    <a:cubicBezTo>
                      <a:pt x="32850" y="9025"/>
                      <a:pt x="33385" y="8811"/>
                      <a:pt x="33552" y="8513"/>
                    </a:cubicBezTo>
                    <a:cubicBezTo>
                      <a:pt x="33957" y="8811"/>
                      <a:pt x="34659" y="9025"/>
                      <a:pt x="35386" y="9025"/>
                    </a:cubicBezTo>
                    <a:cubicBezTo>
                      <a:pt x="36112" y="9025"/>
                      <a:pt x="36624" y="8811"/>
                      <a:pt x="36755" y="8513"/>
                    </a:cubicBezTo>
                    <a:cubicBezTo>
                      <a:pt x="37195" y="8811"/>
                      <a:pt x="37922" y="9025"/>
                      <a:pt x="38648" y="9025"/>
                    </a:cubicBezTo>
                    <a:cubicBezTo>
                      <a:pt x="39362" y="9025"/>
                      <a:pt x="39862" y="8811"/>
                      <a:pt x="39970" y="8513"/>
                    </a:cubicBezTo>
                    <a:cubicBezTo>
                      <a:pt x="40339" y="8752"/>
                      <a:pt x="40886" y="8930"/>
                      <a:pt x="41458" y="8990"/>
                    </a:cubicBezTo>
                    <a:lnTo>
                      <a:pt x="3565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5"/>
              <p:cNvSpPr/>
              <p:nvPr/>
            </p:nvSpPr>
            <p:spPr>
              <a:xfrm flipH="1">
                <a:off x="11686286" y="2852466"/>
                <a:ext cx="3125275" cy="54128"/>
              </a:xfrm>
              <a:custGeom>
                <a:avLst/>
                <a:gdLst/>
                <a:ahLst/>
                <a:cxnLst/>
                <a:rect l="l" t="t" r="r" b="b"/>
                <a:pathLst>
                  <a:path w="38446" h="668" extrusionOk="0">
                    <a:moveTo>
                      <a:pt x="977" y="1"/>
                    </a:moveTo>
                    <a:lnTo>
                      <a:pt x="906" y="48"/>
                    </a:lnTo>
                    <a:cubicBezTo>
                      <a:pt x="644" y="203"/>
                      <a:pt x="334" y="322"/>
                      <a:pt x="1" y="394"/>
                    </a:cubicBezTo>
                    <a:lnTo>
                      <a:pt x="24" y="536"/>
                    </a:lnTo>
                    <a:cubicBezTo>
                      <a:pt x="346" y="465"/>
                      <a:pt x="655" y="358"/>
                      <a:pt x="917" y="215"/>
                    </a:cubicBezTo>
                    <a:cubicBezTo>
                      <a:pt x="1025" y="370"/>
                      <a:pt x="1227" y="501"/>
                      <a:pt x="1501" y="572"/>
                    </a:cubicBezTo>
                    <a:cubicBezTo>
                      <a:pt x="1712" y="632"/>
                      <a:pt x="1951" y="660"/>
                      <a:pt x="2203" y="660"/>
                    </a:cubicBezTo>
                    <a:cubicBezTo>
                      <a:pt x="2804" y="660"/>
                      <a:pt x="3474" y="497"/>
                      <a:pt x="3977" y="203"/>
                    </a:cubicBezTo>
                    <a:cubicBezTo>
                      <a:pt x="4108" y="394"/>
                      <a:pt x="4358" y="525"/>
                      <a:pt x="4680" y="596"/>
                    </a:cubicBezTo>
                    <a:cubicBezTo>
                      <a:pt x="4872" y="639"/>
                      <a:pt x="5081" y="660"/>
                      <a:pt x="5296" y="660"/>
                    </a:cubicBezTo>
                    <a:cubicBezTo>
                      <a:pt x="5904" y="660"/>
                      <a:pt x="6559" y="493"/>
                      <a:pt x="7025" y="203"/>
                    </a:cubicBezTo>
                    <a:cubicBezTo>
                      <a:pt x="7204" y="405"/>
                      <a:pt x="7490" y="548"/>
                      <a:pt x="7883" y="620"/>
                    </a:cubicBezTo>
                    <a:cubicBezTo>
                      <a:pt x="8050" y="650"/>
                      <a:pt x="8226" y="664"/>
                      <a:pt x="8404" y="664"/>
                    </a:cubicBezTo>
                    <a:cubicBezTo>
                      <a:pt x="9010" y="664"/>
                      <a:pt x="9644" y="497"/>
                      <a:pt x="10085" y="203"/>
                    </a:cubicBezTo>
                    <a:cubicBezTo>
                      <a:pt x="10371" y="513"/>
                      <a:pt x="10916" y="667"/>
                      <a:pt x="11498" y="667"/>
                    </a:cubicBezTo>
                    <a:cubicBezTo>
                      <a:pt x="12080" y="667"/>
                      <a:pt x="12699" y="513"/>
                      <a:pt x="13133" y="203"/>
                    </a:cubicBezTo>
                    <a:cubicBezTo>
                      <a:pt x="13449" y="513"/>
                      <a:pt x="14011" y="667"/>
                      <a:pt x="14596" y="667"/>
                    </a:cubicBezTo>
                    <a:cubicBezTo>
                      <a:pt x="15181" y="667"/>
                      <a:pt x="15788" y="513"/>
                      <a:pt x="16193" y="203"/>
                    </a:cubicBezTo>
                    <a:cubicBezTo>
                      <a:pt x="16532" y="513"/>
                      <a:pt x="17107" y="667"/>
                      <a:pt x="17690" y="667"/>
                    </a:cubicBezTo>
                    <a:cubicBezTo>
                      <a:pt x="18274" y="667"/>
                      <a:pt x="18866" y="513"/>
                      <a:pt x="19241" y="203"/>
                    </a:cubicBezTo>
                    <a:cubicBezTo>
                      <a:pt x="19610" y="513"/>
                      <a:pt x="20206" y="667"/>
                      <a:pt x="20789" y="667"/>
                    </a:cubicBezTo>
                    <a:cubicBezTo>
                      <a:pt x="21372" y="667"/>
                      <a:pt x="21944" y="513"/>
                      <a:pt x="22289" y="203"/>
                    </a:cubicBezTo>
                    <a:cubicBezTo>
                      <a:pt x="22694" y="513"/>
                      <a:pt x="23301" y="667"/>
                      <a:pt x="23886" y="667"/>
                    </a:cubicBezTo>
                    <a:cubicBezTo>
                      <a:pt x="24471" y="667"/>
                      <a:pt x="25034" y="513"/>
                      <a:pt x="25349" y="203"/>
                    </a:cubicBezTo>
                    <a:cubicBezTo>
                      <a:pt x="25784" y="513"/>
                      <a:pt x="26403" y="667"/>
                      <a:pt x="26985" y="667"/>
                    </a:cubicBezTo>
                    <a:cubicBezTo>
                      <a:pt x="27567" y="667"/>
                      <a:pt x="28111" y="513"/>
                      <a:pt x="28397" y="203"/>
                    </a:cubicBezTo>
                    <a:cubicBezTo>
                      <a:pt x="28839" y="497"/>
                      <a:pt x="29472" y="664"/>
                      <a:pt x="30078" y="664"/>
                    </a:cubicBezTo>
                    <a:cubicBezTo>
                      <a:pt x="30256" y="664"/>
                      <a:pt x="30432" y="650"/>
                      <a:pt x="30600" y="620"/>
                    </a:cubicBezTo>
                    <a:cubicBezTo>
                      <a:pt x="30993" y="548"/>
                      <a:pt x="31278" y="405"/>
                      <a:pt x="31457" y="203"/>
                    </a:cubicBezTo>
                    <a:cubicBezTo>
                      <a:pt x="31923" y="493"/>
                      <a:pt x="32578" y="660"/>
                      <a:pt x="33186" y="660"/>
                    </a:cubicBezTo>
                    <a:cubicBezTo>
                      <a:pt x="33401" y="660"/>
                      <a:pt x="33610" y="639"/>
                      <a:pt x="33802" y="596"/>
                    </a:cubicBezTo>
                    <a:cubicBezTo>
                      <a:pt x="34124" y="525"/>
                      <a:pt x="34374" y="394"/>
                      <a:pt x="34505" y="203"/>
                    </a:cubicBezTo>
                    <a:cubicBezTo>
                      <a:pt x="35009" y="497"/>
                      <a:pt x="35678" y="660"/>
                      <a:pt x="36279" y="660"/>
                    </a:cubicBezTo>
                    <a:cubicBezTo>
                      <a:pt x="36531" y="660"/>
                      <a:pt x="36771" y="632"/>
                      <a:pt x="36981" y="572"/>
                    </a:cubicBezTo>
                    <a:cubicBezTo>
                      <a:pt x="37255" y="501"/>
                      <a:pt x="37458" y="370"/>
                      <a:pt x="37565" y="215"/>
                    </a:cubicBezTo>
                    <a:cubicBezTo>
                      <a:pt x="37815" y="346"/>
                      <a:pt x="38113" y="465"/>
                      <a:pt x="38410" y="536"/>
                    </a:cubicBezTo>
                    <a:lnTo>
                      <a:pt x="38446" y="394"/>
                    </a:lnTo>
                    <a:cubicBezTo>
                      <a:pt x="38136" y="310"/>
                      <a:pt x="37827" y="191"/>
                      <a:pt x="37577" y="48"/>
                    </a:cubicBezTo>
                    <a:lnTo>
                      <a:pt x="37505" y="1"/>
                    </a:lnTo>
                    <a:lnTo>
                      <a:pt x="37470" y="72"/>
                    </a:lnTo>
                    <a:cubicBezTo>
                      <a:pt x="37386" y="227"/>
                      <a:pt x="37208" y="358"/>
                      <a:pt x="36946" y="429"/>
                    </a:cubicBezTo>
                    <a:cubicBezTo>
                      <a:pt x="36744" y="487"/>
                      <a:pt x="36514" y="515"/>
                      <a:pt x="36274" y="515"/>
                    </a:cubicBezTo>
                    <a:cubicBezTo>
                      <a:pt x="35677" y="515"/>
                      <a:pt x="35012" y="345"/>
                      <a:pt x="34529" y="48"/>
                    </a:cubicBezTo>
                    <a:lnTo>
                      <a:pt x="34457" y="1"/>
                    </a:lnTo>
                    <a:lnTo>
                      <a:pt x="34422" y="72"/>
                    </a:lnTo>
                    <a:cubicBezTo>
                      <a:pt x="34314" y="251"/>
                      <a:pt x="34088" y="382"/>
                      <a:pt x="33767" y="453"/>
                    </a:cubicBezTo>
                    <a:cubicBezTo>
                      <a:pt x="33583" y="495"/>
                      <a:pt x="33383" y="515"/>
                      <a:pt x="33178" y="515"/>
                    </a:cubicBezTo>
                    <a:cubicBezTo>
                      <a:pt x="32575" y="515"/>
                      <a:pt x="31925" y="342"/>
                      <a:pt x="31481" y="48"/>
                    </a:cubicBezTo>
                    <a:lnTo>
                      <a:pt x="31421" y="1"/>
                    </a:lnTo>
                    <a:lnTo>
                      <a:pt x="31374" y="60"/>
                    </a:lnTo>
                    <a:cubicBezTo>
                      <a:pt x="31243" y="263"/>
                      <a:pt x="30957" y="405"/>
                      <a:pt x="30576" y="477"/>
                    </a:cubicBezTo>
                    <a:cubicBezTo>
                      <a:pt x="30418" y="502"/>
                      <a:pt x="30253" y="515"/>
                      <a:pt x="30087" y="515"/>
                    </a:cubicBezTo>
                    <a:cubicBezTo>
                      <a:pt x="29477" y="515"/>
                      <a:pt x="28844" y="348"/>
                      <a:pt x="28433" y="48"/>
                    </a:cubicBezTo>
                    <a:lnTo>
                      <a:pt x="28373" y="13"/>
                    </a:lnTo>
                    <a:lnTo>
                      <a:pt x="28326" y="60"/>
                    </a:lnTo>
                    <a:cubicBezTo>
                      <a:pt x="28083" y="362"/>
                      <a:pt x="27554" y="514"/>
                      <a:pt x="26984" y="514"/>
                    </a:cubicBezTo>
                    <a:cubicBezTo>
                      <a:pt x="26409" y="514"/>
                      <a:pt x="25792" y="359"/>
                      <a:pt x="25385" y="48"/>
                    </a:cubicBezTo>
                    <a:lnTo>
                      <a:pt x="25325" y="13"/>
                    </a:lnTo>
                    <a:lnTo>
                      <a:pt x="25290" y="60"/>
                    </a:lnTo>
                    <a:cubicBezTo>
                      <a:pt x="25011" y="362"/>
                      <a:pt x="24461" y="514"/>
                      <a:pt x="23888" y="514"/>
                    </a:cubicBezTo>
                    <a:cubicBezTo>
                      <a:pt x="23310" y="514"/>
                      <a:pt x="22708" y="359"/>
                      <a:pt x="22337" y="48"/>
                    </a:cubicBezTo>
                    <a:lnTo>
                      <a:pt x="22289" y="13"/>
                    </a:lnTo>
                    <a:lnTo>
                      <a:pt x="22242" y="60"/>
                    </a:lnTo>
                    <a:cubicBezTo>
                      <a:pt x="21933" y="362"/>
                      <a:pt x="21369" y="514"/>
                      <a:pt x="20796" y="514"/>
                    </a:cubicBezTo>
                    <a:cubicBezTo>
                      <a:pt x="20217" y="514"/>
                      <a:pt x="19630" y="359"/>
                      <a:pt x="19289" y="48"/>
                    </a:cubicBezTo>
                    <a:lnTo>
                      <a:pt x="19241" y="13"/>
                    </a:lnTo>
                    <a:lnTo>
                      <a:pt x="19194" y="48"/>
                    </a:lnTo>
                    <a:cubicBezTo>
                      <a:pt x="18853" y="359"/>
                      <a:pt x="18265" y="514"/>
                      <a:pt x="17686" y="514"/>
                    </a:cubicBezTo>
                    <a:cubicBezTo>
                      <a:pt x="17113" y="514"/>
                      <a:pt x="16549" y="362"/>
                      <a:pt x="16241" y="60"/>
                    </a:cubicBezTo>
                    <a:lnTo>
                      <a:pt x="16193" y="13"/>
                    </a:lnTo>
                    <a:lnTo>
                      <a:pt x="16146" y="48"/>
                    </a:lnTo>
                    <a:cubicBezTo>
                      <a:pt x="15775" y="359"/>
                      <a:pt x="15172" y="514"/>
                      <a:pt x="14594" y="514"/>
                    </a:cubicBezTo>
                    <a:cubicBezTo>
                      <a:pt x="14021" y="514"/>
                      <a:pt x="13471" y="362"/>
                      <a:pt x="13193" y="60"/>
                    </a:cubicBezTo>
                    <a:lnTo>
                      <a:pt x="13157" y="13"/>
                    </a:lnTo>
                    <a:lnTo>
                      <a:pt x="13098" y="48"/>
                    </a:lnTo>
                    <a:cubicBezTo>
                      <a:pt x="12689" y="361"/>
                      <a:pt x="12068" y="519"/>
                      <a:pt x="11490" y="519"/>
                    </a:cubicBezTo>
                    <a:cubicBezTo>
                      <a:pt x="10923" y="519"/>
                      <a:pt x="10398" y="367"/>
                      <a:pt x="10157" y="60"/>
                    </a:cubicBezTo>
                    <a:lnTo>
                      <a:pt x="10109" y="13"/>
                    </a:lnTo>
                    <a:lnTo>
                      <a:pt x="10050" y="48"/>
                    </a:lnTo>
                    <a:cubicBezTo>
                      <a:pt x="9628" y="348"/>
                      <a:pt x="9001" y="515"/>
                      <a:pt x="8394" y="515"/>
                    </a:cubicBezTo>
                    <a:cubicBezTo>
                      <a:pt x="8228" y="515"/>
                      <a:pt x="8064" y="502"/>
                      <a:pt x="7906" y="477"/>
                    </a:cubicBezTo>
                    <a:cubicBezTo>
                      <a:pt x="7525" y="405"/>
                      <a:pt x="7240" y="263"/>
                      <a:pt x="7109" y="60"/>
                    </a:cubicBezTo>
                    <a:lnTo>
                      <a:pt x="7061" y="1"/>
                    </a:lnTo>
                    <a:lnTo>
                      <a:pt x="7002" y="48"/>
                    </a:lnTo>
                    <a:cubicBezTo>
                      <a:pt x="6548" y="342"/>
                      <a:pt x="5903" y="515"/>
                      <a:pt x="5302" y="515"/>
                    </a:cubicBezTo>
                    <a:cubicBezTo>
                      <a:pt x="5098" y="515"/>
                      <a:pt x="4900" y="495"/>
                      <a:pt x="4716" y="453"/>
                    </a:cubicBezTo>
                    <a:cubicBezTo>
                      <a:pt x="4394" y="382"/>
                      <a:pt x="4168" y="251"/>
                      <a:pt x="4061" y="72"/>
                    </a:cubicBezTo>
                    <a:lnTo>
                      <a:pt x="4025" y="1"/>
                    </a:lnTo>
                    <a:lnTo>
                      <a:pt x="3954" y="48"/>
                    </a:lnTo>
                    <a:cubicBezTo>
                      <a:pt x="3470" y="345"/>
                      <a:pt x="2805" y="515"/>
                      <a:pt x="2209" y="515"/>
                    </a:cubicBezTo>
                    <a:cubicBezTo>
                      <a:pt x="1968" y="515"/>
                      <a:pt x="1739" y="487"/>
                      <a:pt x="1537" y="429"/>
                    </a:cubicBezTo>
                    <a:cubicBezTo>
                      <a:pt x="1275" y="358"/>
                      <a:pt x="1084" y="227"/>
                      <a:pt x="1013" y="72"/>
                    </a:cubicBezTo>
                    <a:lnTo>
                      <a:pt x="97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5"/>
              <p:cNvSpPr/>
              <p:nvPr/>
            </p:nvSpPr>
            <p:spPr>
              <a:xfrm flipH="1">
                <a:off x="11766601" y="2728004"/>
                <a:ext cx="2964646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36470" h="620" extrusionOk="0">
                    <a:moveTo>
                      <a:pt x="918" y="1"/>
                    </a:moveTo>
                    <a:lnTo>
                      <a:pt x="858" y="48"/>
                    </a:lnTo>
                    <a:cubicBezTo>
                      <a:pt x="608" y="179"/>
                      <a:pt x="310" y="287"/>
                      <a:pt x="1" y="358"/>
                    </a:cubicBezTo>
                    <a:lnTo>
                      <a:pt x="37" y="501"/>
                    </a:lnTo>
                    <a:cubicBezTo>
                      <a:pt x="334" y="441"/>
                      <a:pt x="620" y="334"/>
                      <a:pt x="870" y="203"/>
                    </a:cubicBezTo>
                    <a:cubicBezTo>
                      <a:pt x="977" y="346"/>
                      <a:pt x="1168" y="465"/>
                      <a:pt x="1430" y="537"/>
                    </a:cubicBezTo>
                    <a:cubicBezTo>
                      <a:pt x="1627" y="588"/>
                      <a:pt x="1851" y="613"/>
                      <a:pt x="2086" y="613"/>
                    </a:cubicBezTo>
                    <a:cubicBezTo>
                      <a:pt x="2660" y="613"/>
                      <a:pt x="3298" y="465"/>
                      <a:pt x="3763" y="203"/>
                    </a:cubicBezTo>
                    <a:cubicBezTo>
                      <a:pt x="3989" y="477"/>
                      <a:pt x="4484" y="614"/>
                      <a:pt x="5037" y="614"/>
                    </a:cubicBezTo>
                    <a:cubicBezTo>
                      <a:pt x="5591" y="614"/>
                      <a:pt x="6204" y="477"/>
                      <a:pt x="6668" y="203"/>
                    </a:cubicBezTo>
                    <a:cubicBezTo>
                      <a:pt x="6918" y="477"/>
                      <a:pt x="7424" y="614"/>
                      <a:pt x="7977" y="614"/>
                    </a:cubicBezTo>
                    <a:cubicBezTo>
                      <a:pt x="8529" y="614"/>
                      <a:pt x="9127" y="477"/>
                      <a:pt x="9562" y="203"/>
                    </a:cubicBezTo>
                    <a:cubicBezTo>
                      <a:pt x="9835" y="477"/>
                      <a:pt x="10356" y="614"/>
                      <a:pt x="10910" y="614"/>
                    </a:cubicBezTo>
                    <a:cubicBezTo>
                      <a:pt x="11464" y="614"/>
                      <a:pt x="12050" y="477"/>
                      <a:pt x="12455" y="203"/>
                    </a:cubicBezTo>
                    <a:cubicBezTo>
                      <a:pt x="12758" y="477"/>
                      <a:pt x="13294" y="614"/>
                      <a:pt x="13849" y="614"/>
                    </a:cubicBezTo>
                    <a:cubicBezTo>
                      <a:pt x="14404" y="614"/>
                      <a:pt x="14979" y="477"/>
                      <a:pt x="15360" y="203"/>
                    </a:cubicBezTo>
                    <a:cubicBezTo>
                      <a:pt x="15687" y="477"/>
                      <a:pt x="16235" y="614"/>
                      <a:pt x="16789" y="614"/>
                    </a:cubicBezTo>
                    <a:cubicBezTo>
                      <a:pt x="17342" y="614"/>
                      <a:pt x="17902" y="477"/>
                      <a:pt x="18253" y="203"/>
                    </a:cubicBezTo>
                    <a:cubicBezTo>
                      <a:pt x="18610" y="477"/>
                      <a:pt x="19170" y="620"/>
                      <a:pt x="19718" y="620"/>
                    </a:cubicBezTo>
                    <a:cubicBezTo>
                      <a:pt x="20277" y="620"/>
                      <a:pt x="20825" y="477"/>
                      <a:pt x="21146" y="203"/>
                    </a:cubicBezTo>
                    <a:cubicBezTo>
                      <a:pt x="21527" y="477"/>
                      <a:pt x="22102" y="614"/>
                      <a:pt x="22657" y="614"/>
                    </a:cubicBezTo>
                    <a:cubicBezTo>
                      <a:pt x="23212" y="614"/>
                      <a:pt x="23748" y="477"/>
                      <a:pt x="24051" y="203"/>
                    </a:cubicBezTo>
                    <a:cubicBezTo>
                      <a:pt x="24456" y="477"/>
                      <a:pt x="25043" y="614"/>
                      <a:pt x="25596" y="614"/>
                    </a:cubicBezTo>
                    <a:cubicBezTo>
                      <a:pt x="26150" y="614"/>
                      <a:pt x="26671" y="477"/>
                      <a:pt x="26945" y="203"/>
                    </a:cubicBezTo>
                    <a:cubicBezTo>
                      <a:pt x="27379" y="477"/>
                      <a:pt x="27978" y="614"/>
                      <a:pt x="28530" y="614"/>
                    </a:cubicBezTo>
                    <a:cubicBezTo>
                      <a:pt x="29082" y="614"/>
                      <a:pt x="29588" y="477"/>
                      <a:pt x="29838" y="203"/>
                    </a:cubicBezTo>
                    <a:cubicBezTo>
                      <a:pt x="30302" y="477"/>
                      <a:pt x="30915" y="614"/>
                      <a:pt x="31469" y="614"/>
                    </a:cubicBezTo>
                    <a:cubicBezTo>
                      <a:pt x="32023" y="614"/>
                      <a:pt x="32517" y="477"/>
                      <a:pt x="32743" y="203"/>
                    </a:cubicBezTo>
                    <a:cubicBezTo>
                      <a:pt x="33208" y="465"/>
                      <a:pt x="33847" y="613"/>
                      <a:pt x="34421" y="613"/>
                    </a:cubicBezTo>
                    <a:cubicBezTo>
                      <a:pt x="34656" y="613"/>
                      <a:pt x="34880" y="588"/>
                      <a:pt x="35077" y="537"/>
                    </a:cubicBezTo>
                    <a:cubicBezTo>
                      <a:pt x="35339" y="465"/>
                      <a:pt x="35529" y="346"/>
                      <a:pt x="35636" y="203"/>
                    </a:cubicBezTo>
                    <a:cubicBezTo>
                      <a:pt x="35874" y="334"/>
                      <a:pt x="36148" y="429"/>
                      <a:pt x="36434" y="501"/>
                    </a:cubicBezTo>
                    <a:lnTo>
                      <a:pt x="36470" y="358"/>
                    </a:lnTo>
                    <a:cubicBezTo>
                      <a:pt x="36172" y="287"/>
                      <a:pt x="35886" y="179"/>
                      <a:pt x="35648" y="36"/>
                    </a:cubicBezTo>
                    <a:lnTo>
                      <a:pt x="35589" y="1"/>
                    </a:lnTo>
                    <a:lnTo>
                      <a:pt x="35553" y="72"/>
                    </a:lnTo>
                    <a:cubicBezTo>
                      <a:pt x="35470" y="215"/>
                      <a:pt x="35291" y="322"/>
                      <a:pt x="35041" y="394"/>
                    </a:cubicBezTo>
                    <a:cubicBezTo>
                      <a:pt x="34853" y="444"/>
                      <a:pt x="34639" y="468"/>
                      <a:pt x="34415" y="468"/>
                    </a:cubicBezTo>
                    <a:cubicBezTo>
                      <a:pt x="33845" y="468"/>
                      <a:pt x="33208" y="313"/>
                      <a:pt x="32755" y="48"/>
                    </a:cubicBezTo>
                    <a:lnTo>
                      <a:pt x="32695" y="1"/>
                    </a:lnTo>
                    <a:lnTo>
                      <a:pt x="32660" y="72"/>
                    </a:lnTo>
                    <a:cubicBezTo>
                      <a:pt x="32484" y="336"/>
                      <a:pt x="32015" y="467"/>
                      <a:pt x="31480" y="467"/>
                    </a:cubicBezTo>
                    <a:cubicBezTo>
                      <a:pt x="30927" y="467"/>
                      <a:pt x="30303" y="327"/>
                      <a:pt x="29862" y="48"/>
                    </a:cubicBezTo>
                    <a:lnTo>
                      <a:pt x="29814" y="13"/>
                    </a:lnTo>
                    <a:lnTo>
                      <a:pt x="29766" y="60"/>
                    </a:lnTo>
                    <a:cubicBezTo>
                      <a:pt x="29560" y="331"/>
                      <a:pt x="29075" y="465"/>
                      <a:pt x="28538" y="465"/>
                    </a:cubicBezTo>
                    <a:cubicBezTo>
                      <a:pt x="27990" y="465"/>
                      <a:pt x="27390" y="325"/>
                      <a:pt x="26980" y="48"/>
                    </a:cubicBezTo>
                    <a:lnTo>
                      <a:pt x="26921" y="13"/>
                    </a:lnTo>
                    <a:lnTo>
                      <a:pt x="26873" y="60"/>
                    </a:lnTo>
                    <a:cubicBezTo>
                      <a:pt x="26644" y="331"/>
                      <a:pt x="26143" y="465"/>
                      <a:pt x="25605" y="465"/>
                    </a:cubicBezTo>
                    <a:cubicBezTo>
                      <a:pt x="25055" y="465"/>
                      <a:pt x="24466" y="325"/>
                      <a:pt x="24087" y="48"/>
                    </a:cubicBezTo>
                    <a:lnTo>
                      <a:pt x="24028" y="13"/>
                    </a:lnTo>
                    <a:lnTo>
                      <a:pt x="23992" y="60"/>
                    </a:lnTo>
                    <a:cubicBezTo>
                      <a:pt x="23727" y="331"/>
                      <a:pt x="23212" y="465"/>
                      <a:pt x="22673" y="465"/>
                    </a:cubicBezTo>
                    <a:cubicBezTo>
                      <a:pt x="22123" y="465"/>
                      <a:pt x="21549" y="325"/>
                      <a:pt x="21194" y="48"/>
                    </a:cubicBezTo>
                    <a:lnTo>
                      <a:pt x="21146" y="13"/>
                    </a:lnTo>
                    <a:lnTo>
                      <a:pt x="21099" y="48"/>
                    </a:lnTo>
                    <a:cubicBezTo>
                      <a:pt x="20807" y="328"/>
                      <a:pt x="20268" y="468"/>
                      <a:pt x="19722" y="468"/>
                    </a:cubicBezTo>
                    <a:cubicBezTo>
                      <a:pt x="19176" y="468"/>
                      <a:pt x="18622" y="328"/>
                      <a:pt x="18301" y="48"/>
                    </a:cubicBezTo>
                    <a:lnTo>
                      <a:pt x="18253" y="13"/>
                    </a:lnTo>
                    <a:lnTo>
                      <a:pt x="18206" y="48"/>
                    </a:lnTo>
                    <a:cubicBezTo>
                      <a:pt x="17884" y="328"/>
                      <a:pt x="17330" y="468"/>
                      <a:pt x="16784" y="468"/>
                    </a:cubicBezTo>
                    <a:cubicBezTo>
                      <a:pt x="16238" y="468"/>
                      <a:pt x="15699" y="328"/>
                      <a:pt x="15408" y="48"/>
                    </a:cubicBezTo>
                    <a:lnTo>
                      <a:pt x="15360" y="13"/>
                    </a:lnTo>
                    <a:lnTo>
                      <a:pt x="15312" y="48"/>
                    </a:lnTo>
                    <a:cubicBezTo>
                      <a:pt x="14957" y="325"/>
                      <a:pt x="14383" y="465"/>
                      <a:pt x="13835" y="465"/>
                    </a:cubicBezTo>
                    <a:cubicBezTo>
                      <a:pt x="13298" y="465"/>
                      <a:pt x="12785" y="331"/>
                      <a:pt x="12526" y="60"/>
                    </a:cubicBezTo>
                    <a:lnTo>
                      <a:pt x="12479" y="13"/>
                    </a:lnTo>
                    <a:lnTo>
                      <a:pt x="12419" y="48"/>
                    </a:lnTo>
                    <a:cubicBezTo>
                      <a:pt x="12040" y="325"/>
                      <a:pt x="11451" y="465"/>
                      <a:pt x="10901" y="465"/>
                    </a:cubicBezTo>
                    <a:cubicBezTo>
                      <a:pt x="10363" y="465"/>
                      <a:pt x="9863" y="331"/>
                      <a:pt x="9633" y="60"/>
                    </a:cubicBezTo>
                    <a:lnTo>
                      <a:pt x="9585" y="13"/>
                    </a:lnTo>
                    <a:lnTo>
                      <a:pt x="9526" y="48"/>
                    </a:lnTo>
                    <a:cubicBezTo>
                      <a:pt x="9117" y="325"/>
                      <a:pt x="8516" y="465"/>
                      <a:pt x="7968" y="465"/>
                    </a:cubicBezTo>
                    <a:cubicBezTo>
                      <a:pt x="7432" y="465"/>
                      <a:pt x="6946" y="331"/>
                      <a:pt x="6740" y="60"/>
                    </a:cubicBezTo>
                    <a:lnTo>
                      <a:pt x="6692" y="13"/>
                    </a:lnTo>
                    <a:lnTo>
                      <a:pt x="6645" y="48"/>
                    </a:lnTo>
                    <a:cubicBezTo>
                      <a:pt x="6205" y="325"/>
                      <a:pt x="5586" y="465"/>
                      <a:pt x="5036" y="465"/>
                    </a:cubicBezTo>
                    <a:cubicBezTo>
                      <a:pt x="4497" y="465"/>
                      <a:pt x="4023" y="331"/>
                      <a:pt x="3847" y="60"/>
                    </a:cubicBezTo>
                    <a:lnTo>
                      <a:pt x="3811" y="1"/>
                    </a:lnTo>
                    <a:lnTo>
                      <a:pt x="3751" y="48"/>
                    </a:lnTo>
                    <a:cubicBezTo>
                      <a:pt x="3298" y="313"/>
                      <a:pt x="2661" y="468"/>
                      <a:pt x="2091" y="468"/>
                    </a:cubicBezTo>
                    <a:cubicBezTo>
                      <a:pt x="1867" y="468"/>
                      <a:pt x="1653" y="444"/>
                      <a:pt x="1465" y="394"/>
                    </a:cubicBezTo>
                    <a:cubicBezTo>
                      <a:pt x="1215" y="322"/>
                      <a:pt x="1037" y="215"/>
                      <a:pt x="953" y="72"/>
                    </a:cubicBezTo>
                    <a:lnTo>
                      <a:pt x="9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5"/>
              <p:cNvSpPr/>
              <p:nvPr/>
            </p:nvSpPr>
            <p:spPr>
              <a:xfrm flipH="1">
                <a:off x="11839193" y="2616101"/>
                <a:ext cx="2818487" cy="45944"/>
              </a:xfrm>
              <a:custGeom>
                <a:avLst/>
                <a:gdLst/>
                <a:ahLst/>
                <a:cxnLst/>
                <a:rect l="l" t="t" r="r" b="b"/>
                <a:pathLst>
                  <a:path w="34672" h="567" extrusionOk="0">
                    <a:moveTo>
                      <a:pt x="858" y="1"/>
                    </a:moveTo>
                    <a:lnTo>
                      <a:pt x="798" y="36"/>
                    </a:lnTo>
                    <a:cubicBezTo>
                      <a:pt x="572" y="155"/>
                      <a:pt x="286" y="263"/>
                      <a:pt x="1" y="322"/>
                    </a:cubicBezTo>
                    <a:lnTo>
                      <a:pt x="25" y="465"/>
                    </a:lnTo>
                    <a:cubicBezTo>
                      <a:pt x="310" y="405"/>
                      <a:pt x="584" y="310"/>
                      <a:pt x="810" y="191"/>
                    </a:cubicBezTo>
                    <a:cubicBezTo>
                      <a:pt x="1014" y="437"/>
                      <a:pt x="1480" y="562"/>
                      <a:pt x="2009" y="562"/>
                    </a:cubicBezTo>
                    <a:cubicBezTo>
                      <a:pt x="2532" y="562"/>
                      <a:pt x="3117" y="440"/>
                      <a:pt x="3573" y="191"/>
                    </a:cubicBezTo>
                    <a:cubicBezTo>
                      <a:pt x="3793" y="441"/>
                      <a:pt x="4266" y="566"/>
                      <a:pt x="4791" y="566"/>
                    </a:cubicBezTo>
                    <a:cubicBezTo>
                      <a:pt x="5317" y="566"/>
                      <a:pt x="5894" y="441"/>
                      <a:pt x="6323" y="191"/>
                    </a:cubicBezTo>
                    <a:cubicBezTo>
                      <a:pt x="6567" y="441"/>
                      <a:pt x="7052" y="566"/>
                      <a:pt x="7579" y="566"/>
                    </a:cubicBezTo>
                    <a:cubicBezTo>
                      <a:pt x="8106" y="566"/>
                      <a:pt x="8674" y="441"/>
                      <a:pt x="9085" y="191"/>
                    </a:cubicBezTo>
                    <a:cubicBezTo>
                      <a:pt x="9347" y="441"/>
                      <a:pt x="9844" y="566"/>
                      <a:pt x="10371" y="566"/>
                    </a:cubicBezTo>
                    <a:cubicBezTo>
                      <a:pt x="10898" y="566"/>
                      <a:pt x="11455" y="441"/>
                      <a:pt x="11836" y="191"/>
                    </a:cubicBezTo>
                    <a:cubicBezTo>
                      <a:pt x="12127" y="441"/>
                      <a:pt x="12636" y="566"/>
                      <a:pt x="13163" y="566"/>
                    </a:cubicBezTo>
                    <a:cubicBezTo>
                      <a:pt x="13690" y="566"/>
                      <a:pt x="14235" y="441"/>
                      <a:pt x="14598" y="191"/>
                    </a:cubicBezTo>
                    <a:cubicBezTo>
                      <a:pt x="14907" y="441"/>
                      <a:pt x="15428" y="566"/>
                      <a:pt x="15955" y="566"/>
                    </a:cubicBezTo>
                    <a:cubicBezTo>
                      <a:pt x="16482" y="566"/>
                      <a:pt x="17015" y="441"/>
                      <a:pt x="17348" y="191"/>
                    </a:cubicBezTo>
                    <a:cubicBezTo>
                      <a:pt x="17682" y="441"/>
                      <a:pt x="18217" y="560"/>
                      <a:pt x="18741" y="560"/>
                    </a:cubicBezTo>
                    <a:cubicBezTo>
                      <a:pt x="19277" y="560"/>
                      <a:pt x="19789" y="441"/>
                      <a:pt x="20110" y="191"/>
                    </a:cubicBezTo>
                    <a:cubicBezTo>
                      <a:pt x="20468" y="441"/>
                      <a:pt x="21009" y="566"/>
                      <a:pt x="21535" y="566"/>
                    </a:cubicBezTo>
                    <a:cubicBezTo>
                      <a:pt x="22060" y="566"/>
                      <a:pt x="22569" y="441"/>
                      <a:pt x="22861" y="191"/>
                    </a:cubicBezTo>
                    <a:cubicBezTo>
                      <a:pt x="23248" y="441"/>
                      <a:pt x="23804" y="566"/>
                      <a:pt x="24331" y="566"/>
                    </a:cubicBezTo>
                    <a:cubicBezTo>
                      <a:pt x="24858" y="566"/>
                      <a:pt x="25355" y="441"/>
                      <a:pt x="25623" y="191"/>
                    </a:cubicBezTo>
                    <a:cubicBezTo>
                      <a:pt x="26028" y="441"/>
                      <a:pt x="26593" y="566"/>
                      <a:pt x="27119" y="566"/>
                    </a:cubicBezTo>
                    <a:cubicBezTo>
                      <a:pt x="27644" y="566"/>
                      <a:pt x="28129" y="441"/>
                      <a:pt x="28373" y="191"/>
                    </a:cubicBezTo>
                    <a:cubicBezTo>
                      <a:pt x="28808" y="441"/>
                      <a:pt x="29385" y="566"/>
                      <a:pt x="29911" y="566"/>
                    </a:cubicBezTo>
                    <a:cubicBezTo>
                      <a:pt x="30436" y="566"/>
                      <a:pt x="30909" y="441"/>
                      <a:pt x="31136" y="191"/>
                    </a:cubicBezTo>
                    <a:cubicBezTo>
                      <a:pt x="31585" y="440"/>
                      <a:pt x="32167" y="562"/>
                      <a:pt x="32689" y="562"/>
                    </a:cubicBezTo>
                    <a:cubicBezTo>
                      <a:pt x="33217" y="562"/>
                      <a:pt x="33682" y="437"/>
                      <a:pt x="33886" y="191"/>
                    </a:cubicBezTo>
                    <a:cubicBezTo>
                      <a:pt x="34112" y="310"/>
                      <a:pt x="34362" y="405"/>
                      <a:pt x="34636" y="465"/>
                    </a:cubicBezTo>
                    <a:lnTo>
                      <a:pt x="34672" y="310"/>
                    </a:lnTo>
                    <a:cubicBezTo>
                      <a:pt x="34386" y="251"/>
                      <a:pt x="34124" y="155"/>
                      <a:pt x="33898" y="36"/>
                    </a:cubicBezTo>
                    <a:lnTo>
                      <a:pt x="33838" y="1"/>
                    </a:lnTo>
                    <a:lnTo>
                      <a:pt x="33803" y="60"/>
                    </a:lnTo>
                    <a:cubicBezTo>
                      <a:pt x="33656" y="294"/>
                      <a:pt x="33218" y="410"/>
                      <a:pt x="32709" y="410"/>
                    </a:cubicBezTo>
                    <a:cubicBezTo>
                      <a:pt x="32181" y="410"/>
                      <a:pt x="31578" y="285"/>
                      <a:pt x="31147" y="36"/>
                    </a:cubicBezTo>
                    <a:lnTo>
                      <a:pt x="31088" y="1"/>
                    </a:lnTo>
                    <a:lnTo>
                      <a:pt x="31052" y="60"/>
                    </a:lnTo>
                    <a:cubicBezTo>
                      <a:pt x="30883" y="300"/>
                      <a:pt x="30438" y="419"/>
                      <a:pt x="29931" y="419"/>
                    </a:cubicBezTo>
                    <a:cubicBezTo>
                      <a:pt x="29406" y="419"/>
                      <a:pt x="28815" y="291"/>
                      <a:pt x="28397" y="36"/>
                    </a:cubicBezTo>
                    <a:lnTo>
                      <a:pt x="28350" y="1"/>
                    </a:lnTo>
                    <a:lnTo>
                      <a:pt x="28302" y="48"/>
                    </a:lnTo>
                    <a:cubicBezTo>
                      <a:pt x="28102" y="295"/>
                      <a:pt x="27637" y="417"/>
                      <a:pt x="27127" y="417"/>
                    </a:cubicBezTo>
                    <a:cubicBezTo>
                      <a:pt x="26604" y="417"/>
                      <a:pt x="26032" y="289"/>
                      <a:pt x="25647" y="36"/>
                    </a:cubicBezTo>
                    <a:lnTo>
                      <a:pt x="25599" y="1"/>
                    </a:lnTo>
                    <a:lnTo>
                      <a:pt x="25552" y="48"/>
                    </a:lnTo>
                    <a:cubicBezTo>
                      <a:pt x="25328" y="295"/>
                      <a:pt x="24852" y="417"/>
                      <a:pt x="24341" y="417"/>
                    </a:cubicBezTo>
                    <a:cubicBezTo>
                      <a:pt x="23817" y="417"/>
                      <a:pt x="23258" y="289"/>
                      <a:pt x="22896" y="36"/>
                    </a:cubicBezTo>
                    <a:lnTo>
                      <a:pt x="22849" y="1"/>
                    </a:lnTo>
                    <a:lnTo>
                      <a:pt x="22801" y="48"/>
                    </a:lnTo>
                    <a:cubicBezTo>
                      <a:pt x="22554" y="295"/>
                      <a:pt x="22066" y="417"/>
                      <a:pt x="21555" y="417"/>
                    </a:cubicBezTo>
                    <a:cubicBezTo>
                      <a:pt x="21031" y="417"/>
                      <a:pt x="20483" y="289"/>
                      <a:pt x="20146" y="36"/>
                    </a:cubicBezTo>
                    <a:lnTo>
                      <a:pt x="20098" y="1"/>
                    </a:lnTo>
                    <a:lnTo>
                      <a:pt x="20051" y="48"/>
                    </a:lnTo>
                    <a:cubicBezTo>
                      <a:pt x="19771" y="292"/>
                      <a:pt x="19259" y="414"/>
                      <a:pt x="18741" y="414"/>
                    </a:cubicBezTo>
                    <a:cubicBezTo>
                      <a:pt x="18223" y="414"/>
                      <a:pt x="17699" y="292"/>
                      <a:pt x="17396" y="48"/>
                    </a:cubicBezTo>
                    <a:lnTo>
                      <a:pt x="17348" y="1"/>
                    </a:lnTo>
                    <a:lnTo>
                      <a:pt x="17301" y="48"/>
                    </a:lnTo>
                    <a:cubicBezTo>
                      <a:pt x="16997" y="292"/>
                      <a:pt x="16473" y="414"/>
                      <a:pt x="15955" y="414"/>
                    </a:cubicBezTo>
                    <a:cubicBezTo>
                      <a:pt x="15437" y="414"/>
                      <a:pt x="14925" y="292"/>
                      <a:pt x="14645" y="48"/>
                    </a:cubicBezTo>
                    <a:lnTo>
                      <a:pt x="14598" y="1"/>
                    </a:lnTo>
                    <a:lnTo>
                      <a:pt x="14550" y="36"/>
                    </a:lnTo>
                    <a:cubicBezTo>
                      <a:pt x="14219" y="289"/>
                      <a:pt x="13674" y="417"/>
                      <a:pt x="13151" y="417"/>
                    </a:cubicBezTo>
                    <a:cubicBezTo>
                      <a:pt x="12639" y="417"/>
                      <a:pt x="12148" y="295"/>
                      <a:pt x="11895" y="48"/>
                    </a:cubicBezTo>
                    <a:lnTo>
                      <a:pt x="11847" y="1"/>
                    </a:lnTo>
                    <a:lnTo>
                      <a:pt x="11800" y="36"/>
                    </a:lnTo>
                    <a:cubicBezTo>
                      <a:pt x="11438" y="289"/>
                      <a:pt x="10879" y="417"/>
                      <a:pt x="10356" y="417"/>
                    </a:cubicBezTo>
                    <a:cubicBezTo>
                      <a:pt x="9845" y="417"/>
                      <a:pt x="9368" y="295"/>
                      <a:pt x="9145" y="48"/>
                    </a:cubicBezTo>
                    <a:lnTo>
                      <a:pt x="9097" y="1"/>
                    </a:lnTo>
                    <a:lnTo>
                      <a:pt x="9049" y="36"/>
                    </a:lnTo>
                    <a:cubicBezTo>
                      <a:pt x="8664" y="289"/>
                      <a:pt x="8092" y="417"/>
                      <a:pt x="7570" y="417"/>
                    </a:cubicBezTo>
                    <a:cubicBezTo>
                      <a:pt x="7059" y="417"/>
                      <a:pt x="6594" y="295"/>
                      <a:pt x="6394" y="48"/>
                    </a:cubicBezTo>
                    <a:lnTo>
                      <a:pt x="6359" y="1"/>
                    </a:lnTo>
                    <a:lnTo>
                      <a:pt x="6299" y="36"/>
                    </a:lnTo>
                    <a:cubicBezTo>
                      <a:pt x="5887" y="291"/>
                      <a:pt x="5299" y="419"/>
                      <a:pt x="4774" y="419"/>
                    </a:cubicBezTo>
                    <a:cubicBezTo>
                      <a:pt x="4267" y="419"/>
                      <a:pt x="3819" y="300"/>
                      <a:pt x="3644" y="60"/>
                    </a:cubicBezTo>
                    <a:lnTo>
                      <a:pt x="3608" y="1"/>
                    </a:lnTo>
                    <a:lnTo>
                      <a:pt x="3549" y="36"/>
                    </a:lnTo>
                    <a:cubicBezTo>
                      <a:pt x="3118" y="285"/>
                      <a:pt x="2515" y="410"/>
                      <a:pt x="1987" y="410"/>
                    </a:cubicBezTo>
                    <a:cubicBezTo>
                      <a:pt x="1478" y="410"/>
                      <a:pt x="1040" y="294"/>
                      <a:pt x="894" y="60"/>
                    </a:cubicBezTo>
                    <a:lnTo>
                      <a:pt x="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5"/>
              <p:cNvSpPr/>
              <p:nvPr/>
            </p:nvSpPr>
            <p:spPr>
              <a:xfrm flipH="1">
                <a:off x="11904958" y="2513841"/>
                <a:ext cx="2686878" cy="43513"/>
              </a:xfrm>
              <a:custGeom>
                <a:avLst/>
                <a:gdLst/>
                <a:ahLst/>
                <a:cxnLst/>
                <a:rect l="l" t="t" r="r" b="b"/>
                <a:pathLst>
                  <a:path w="33053" h="537" extrusionOk="0">
                    <a:moveTo>
                      <a:pt x="810" y="1"/>
                    </a:moveTo>
                    <a:lnTo>
                      <a:pt x="750" y="36"/>
                    </a:lnTo>
                    <a:cubicBezTo>
                      <a:pt x="536" y="155"/>
                      <a:pt x="274" y="239"/>
                      <a:pt x="0" y="298"/>
                    </a:cubicBezTo>
                    <a:lnTo>
                      <a:pt x="24" y="441"/>
                    </a:lnTo>
                    <a:cubicBezTo>
                      <a:pt x="298" y="393"/>
                      <a:pt x="548" y="310"/>
                      <a:pt x="762" y="203"/>
                    </a:cubicBezTo>
                    <a:cubicBezTo>
                      <a:pt x="963" y="422"/>
                      <a:pt x="1402" y="532"/>
                      <a:pt x="1898" y="532"/>
                    </a:cubicBezTo>
                    <a:cubicBezTo>
                      <a:pt x="2401" y="532"/>
                      <a:pt x="2962" y="419"/>
                      <a:pt x="3394" y="191"/>
                    </a:cubicBezTo>
                    <a:cubicBezTo>
                      <a:pt x="3614" y="417"/>
                      <a:pt x="4069" y="530"/>
                      <a:pt x="4571" y="530"/>
                    </a:cubicBezTo>
                    <a:cubicBezTo>
                      <a:pt x="5072" y="530"/>
                      <a:pt x="5620" y="417"/>
                      <a:pt x="6025" y="191"/>
                    </a:cubicBezTo>
                    <a:cubicBezTo>
                      <a:pt x="6263" y="417"/>
                      <a:pt x="6727" y="530"/>
                      <a:pt x="7229" y="530"/>
                    </a:cubicBezTo>
                    <a:cubicBezTo>
                      <a:pt x="7730" y="530"/>
                      <a:pt x="8269" y="417"/>
                      <a:pt x="8656" y="191"/>
                    </a:cubicBezTo>
                    <a:cubicBezTo>
                      <a:pt x="8912" y="417"/>
                      <a:pt x="9388" y="530"/>
                      <a:pt x="9891" y="530"/>
                    </a:cubicBezTo>
                    <a:cubicBezTo>
                      <a:pt x="10395" y="530"/>
                      <a:pt x="10924" y="417"/>
                      <a:pt x="11287" y="191"/>
                    </a:cubicBezTo>
                    <a:cubicBezTo>
                      <a:pt x="11561" y="417"/>
                      <a:pt x="12046" y="530"/>
                      <a:pt x="12548" y="530"/>
                    </a:cubicBezTo>
                    <a:cubicBezTo>
                      <a:pt x="13050" y="530"/>
                      <a:pt x="13568" y="417"/>
                      <a:pt x="13907" y="191"/>
                    </a:cubicBezTo>
                    <a:cubicBezTo>
                      <a:pt x="14210" y="417"/>
                      <a:pt x="14708" y="530"/>
                      <a:pt x="15209" y="530"/>
                    </a:cubicBezTo>
                    <a:cubicBezTo>
                      <a:pt x="15711" y="530"/>
                      <a:pt x="16217" y="417"/>
                      <a:pt x="16538" y="191"/>
                    </a:cubicBezTo>
                    <a:cubicBezTo>
                      <a:pt x="16860" y="417"/>
                      <a:pt x="17372" y="536"/>
                      <a:pt x="17872" y="536"/>
                    </a:cubicBezTo>
                    <a:cubicBezTo>
                      <a:pt x="18372" y="536"/>
                      <a:pt x="18872" y="417"/>
                      <a:pt x="19169" y="191"/>
                    </a:cubicBezTo>
                    <a:cubicBezTo>
                      <a:pt x="19509" y="417"/>
                      <a:pt x="20027" y="530"/>
                      <a:pt x="20530" y="530"/>
                    </a:cubicBezTo>
                    <a:cubicBezTo>
                      <a:pt x="21033" y="530"/>
                      <a:pt x="21521" y="417"/>
                      <a:pt x="21801" y="191"/>
                    </a:cubicBezTo>
                    <a:cubicBezTo>
                      <a:pt x="22164" y="417"/>
                      <a:pt x="22691" y="530"/>
                      <a:pt x="23191" y="530"/>
                    </a:cubicBezTo>
                    <a:cubicBezTo>
                      <a:pt x="23691" y="530"/>
                      <a:pt x="24164" y="417"/>
                      <a:pt x="24420" y="191"/>
                    </a:cubicBezTo>
                    <a:cubicBezTo>
                      <a:pt x="24807" y="417"/>
                      <a:pt x="25346" y="530"/>
                      <a:pt x="25847" y="530"/>
                    </a:cubicBezTo>
                    <a:cubicBezTo>
                      <a:pt x="26349" y="530"/>
                      <a:pt x="26813" y="417"/>
                      <a:pt x="27051" y="191"/>
                    </a:cubicBezTo>
                    <a:cubicBezTo>
                      <a:pt x="27456" y="417"/>
                      <a:pt x="28004" y="530"/>
                      <a:pt x="28505" y="530"/>
                    </a:cubicBezTo>
                    <a:cubicBezTo>
                      <a:pt x="29007" y="530"/>
                      <a:pt x="29462" y="417"/>
                      <a:pt x="29683" y="191"/>
                    </a:cubicBezTo>
                    <a:cubicBezTo>
                      <a:pt x="30114" y="419"/>
                      <a:pt x="30675" y="532"/>
                      <a:pt x="31178" y="532"/>
                    </a:cubicBezTo>
                    <a:cubicBezTo>
                      <a:pt x="31674" y="532"/>
                      <a:pt x="32113" y="422"/>
                      <a:pt x="32314" y="203"/>
                    </a:cubicBezTo>
                    <a:cubicBezTo>
                      <a:pt x="32516" y="298"/>
                      <a:pt x="32766" y="382"/>
                      <a:pt x="33016" y="441"/>
                    </a:cubicBezTo>
                    <a:lnTo>
                      <a:pt x="33052" y="286"/>
                    </a:lnTo>
                    <a:cubicBezTo>
                      <a:pt x="32778" y="239"/>
                      <a:pt x="32528" y="143"/>
                      <a:pt x="32326" y="36"/>
                    </a:cubicBezTo>
                    <a:lnTo>
                      <a:pt x="32266" y="1"/>
                    </a:lnTo>
                    <a:lnTo>
                      <a:pt x="32231" y="60"/>
                    </a:lnTo>
                    <a:cubicBezTo>
                      <a:pt x="32086" y="274"/>
                      <a:pt x="31670" y="379"/>
                      <a:pt x="31192" y="379"/>
                    </a:cubicBezTo>
                    <a:cubicBezTo>
                      <a:pt x="30686" y="379"/>
                      <a:pt x="30110" y="263"/>
                      <a:pt x="29706" y="36"/>
                    </a:cubicBezTo>
                    <a:lnTo>
                      <a:pt x="29647" y="12"/>
                    </a:lnTo>
                    <a:lnTo>
                      <a:pt x="29611" y="60"/>
                    </a:lnTo>
                    <a:cubicBezTo>
                      <a:pt x="29442" y="276"/>
                      <a:pt x="29016" y="383"/>
                      <a:pt x="28533" y="383"/>
                    </a:cubicBezTo>
                    <a:cubicBezTo>
                      <a:pt x="28032" y="383"/>
                      <a:pt x="27470" y="267"/>
                      <a:pt x="27075" y="36"/>
                    </a:cubicBezTo>
                    <a:lnTo>
                      <a:pt x="27028" y="12"/>
                    </a:lnTo>
                    <a:lnTo>
                      <a:pt x="26980" y="48"/>
                    </a:lnTo>
                    <a:cubicBezTo>
                      <a:pt x="26786" y="271"/>
                      <a:pt x="26343" y="382"/>
                      <a:pt x="25858" y="382"/>
                    </a:cubicBezTo>
                    <a:cubicBezTo>
                      <a:pt x="25360" y="382"/>
                      <a:pt x="24818" y="265"/>
                      <a:pt x="24456" y="36"/>
                    </a:cubicBezTo>
                    <a:lnTo>
                      <a:pt x="24408" y="12"/>
                    </a:lnTo>
                    <a:lnTo>
                      <a:pt x="24361" y="48"/>
                    </a:lnTo>
                    <a:cubicBezTo>
                      <a:pt x="24143" y="271"/>
                      <a:pt x="23688" y="382"/>
                      <a:pt x="23203" y="382"/>
                    </a:cubicBezTo>
                    <a:cubicBezTo>
                      <a:pt x="22704" y="382"/>
                      <a:pt x="22174" y="265"/>
                      <a:pt x="21836" y="36"/>
                    </a:cubicBezTo>
                    <a:lnTo>
                      <a:pt x="21777" y="12"/>
                    </a:lnTo>
                    <a:lnTo>
                      <a:pt x="21741" y="48"/>
                    </a:lnTo>
                    <a:cubicBezTo>
                      <a:pt x="21497" y="274"/>
                      <a:pt x="21021" y="388"/>
                      <a:pt x="20527" y="388"/>
                    </a:cubicBezTo>
                    <a:cubicBezTo>
                      <a:pt x="20033" y="388"/>
                      <a:pt x="19521" y="274"/>
                      <a:pt x="19205" y="48"/>
                    </a:cubicBezTo>
                    <a:lnTo>
                      <a:pt x="19158" y="12"/>
                    </a:lnTo>
                    <a:lnTo>
                      <a:pt x="19122" y="48"/>
                    </a:lnTo>
                    <a:cubicBezTo>
                      <a:pt x="18854" y="274"/>
                      <a:pt x="18366" y="388"/>
                      <a:pt x="17872" y="388"/>
                    </a:cubicBezTo>
                    <a:cubicBezTo>
                      <a:pt x="17378" y="388"/>
                      <a:pt x="16877" y="274"/>
                      <a:pt x="16586" y="48"/>
                    </a:cubicBezTo>
                    <a:lnTo>
                      <a:pt x="16538" y="12"/>
                    </a:lnTo>
                    <a:lnTo>
                      <a:pt x="16491" y="48"/>
                    </a:lnTo>
                    <a:cubicBezTo>
                      <a:pt x="16205" y="274"/>
                      <a:pt x="15705" y="388"/>
                      <a:pt x="15211" y="388"/>
                    </a:cubicBezTo>
                    <a:cubicBezTo>
                      <a:pt x="14716" y="388"/>
                      <a:pt x="14228" y="274"/>
                      <a:pt x="13966" y="48"/>
                    </a:cubicBezTo>
                    <a:lnTo>
                      <a:pt x="13919" y="12"/>
                    </a:lnTo>
                    <a:lnTo>
                      <a:pt x="13871" y="48"/>
                    </a:lnTo>
                    <a:cubicBezTo>
                      <a:pt x="13556" y="274"/>
                      <a:pt x="13044" y="388"/>
                      <a:pt x="12550" y="388"/>
                    </a:cubicBezTo>
                    <a:cubicBezTo>
                      <a:pt x="12055" y="388"/>
                      <a:pt x="11579" y="274"/>
                      <a:pt x="11335" y="48"/>
                    </a:cubicBezTo>
                    <a:lnTo>
                      <a:pt x="11299" y="12"/>
                    </a:lnTo>
                    <a:lnTo>
                      <a:pt x="11252" y="36"/>
                    </a:lnTo>
                    <a:cubicBezTo>
                      <a:pt x="10908" y="265"/>
                      <a:pt x="10375" y="382"/>
                      <a:pt x="9875" y="382"/>
                    </a:cubicBezTo>
                    <a:cubicBezTo>
                      <a:pt x="9388" y="382"/>
                      <a:pt x="8933" y="271"/>
                      <a:pt x="8716" y="48"/>
                    </a:cubicBezTo>
                    <a:lnTo>
                      <a:pt x="8680" y="12"/>
                    </a:lnTo>
                    <a:lnTo>
                      <a:pt x="8620" y="36"/>
                    </a:lnTo>
                    <a:cubicBezTo>
                      <a:pt x="8259" y="265"/>
                      <a:pt x="7716" y="382"/>
                      <a:pt x="7218" y="382"/>
                    </a:cubicBezTo>
                    <a:cubicBezTo>
                      <a:pt x="6733" y="382"/>
                      <a:pt x="6290" y="271"/>
                      <a:pt x="6096" y="48"/>
                    </a:cubicBezTo>
                    <a:lnTo>
                      <a:pt x="6049" y="12"/>
                    </a:lnTo>
                    <a:lnTo>
                      <a:pt x="6001" y="36"/>
                    </a:lnTo>
                    <a:cubicBezTo>
                      <a:pt x="5612" y="267"/>
                      <a:pt x="5054" y="383"/>
                      <a:pt x="4553" y="383"/>
                    </a:cubicBezTo>
                    <a:cubicBezTo>
                      <a:pt x="4073" y="383"/>
                      <a:pt x="3646" y="276"/>
                      <a:pt x="3477" y="60"/>
                    </a:cubicBezTo>
                    <a:lnTo>
                      <a:pt x="3429" y="12"/>
                    </a:lnTo>
                    <a:lnTo>
                      <a:pt x="3382" y="36"/>
                    </a:lnTo>
                    <a:cubicBezTo>
                      <a:pt x="2972" y="263"/>
                      <a:pt x="2393" y="379"/>
                      <a:pt x="1886" y="379"/>
                    </a:cubicBezTo>
                    <a:cubicBezTo>
                      <a:pt x="1406" y="379"/>
                      <a:pt x="990" y="274"/>
                      <a:pt x="846" y="60"/>
                    </a:cubicBezTo>
                    <a:lnTo>
                      <a:pt x="8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1916;p5"/>
              <p:cNvSpPr/>
              <p:nvPr/>
            </p:nvSpPr>
            <p:spPr>
              <a:xfrm flipH="1">
                <a:off x="11965031" y="2421224"/>
                <a:ext cx="2566813" cy="40596"/>
              </a:xfrm>
              <a:custGeom>
                <a:avLst/>
                <a:gdLst/>
                <a:ahLst/>
                <a:cxnLst/>
                <a:rect l="l" t="t" r="r" b="b"/>
                <a:pathLst>
                  <a:path w="31576" h="501" extrusionOk="0">
                    <a:moveTo>
                      <a:pt x="774" y="1"/>
                    </a:moveTo>
                    <a:lnTo>
                      <a:pt x="715" y="36"/>
                    </a:lnTo>
                    <a:cubicBezTo>
                      <a:pt x="513" y="132"/>
                      <a:pt x="262" y="215"/>
                      <a:pt x="1" y="274"/>
                    </a:cubicBezTo>
                    <a:lnTo>
                      <a:pt x="24" y="417"/>
                    </a:lnTo>
                    <a:cubicBezTo>
                      <a:pt x="286" y="370"/>
                      <a:pt x="524" y="286"/>
                      <a:pt x="727" y="191"/>
                    </a:cubicBezTo>
                    <a:cubicBezTo>
                      <a:pt x="923" y="393"/>
                      <a:pt x="1352" y="495"/>
                      <a:pt x="1831" y="495"/>
                    </a:cubicBezTo>
                    <a:cubicBezTo>
                      <a:pt x="2310" y="495"/>
                      <a:pt x="2840" y="393"/>
                      <a:pt x="3239" y="191"/>
                    </a:cubicBezTo>
                    <a:cubicBezTo>
                      <a:pt x="3453" y="393"/>
                      <a:pt x="3891" y="495"/>
                      <a:pt x="4370" y="495"/>
                    </a:cubicBezTo>
                    <a:cubicBezTo>
                      <a:pt x="4849" y="495"/>
                      <a:pt x="5370" y="393"/>
                      <a:pt x="5751" y="191"/>
                    </a:cubicBezTo>
                    <a:cubicBezTo>
                      <a:pt x="5983" y="393"/>
                      <a:pt x="6430" y="495"/>
                      <a:pt x="6909" y="495"/>
                    </a:cubicBezTo>
                    <a:cubicBezTo>
                      <a:pt x="7388" y="495"/>
                      <a:pt x="7900" y="393"/>
                      <a:pt x="8263" y="191"/>
                    </a:cubicBezTo>
                    <a:cubicBezTo>
                      <a:pt x="8514" y="393"/>
                      <a:pt x="8969" y="495"/>
                      <a:pt x="9448" y="495"/>
                    </a:cubicBezTo>
                    <a:cubicBezTo>
                      <a:pt x="9927" y="495"/>
                      <a:pt x="10430" y="393"/>
                      <a:pt x="10776" y="191"/>
                    </a:cubicBezTo>
                    <a:cubicBezTo>
                      <a:pt x="11044" y="393"/>
                      <a:pt x="11511" y="495"/>
                      <a:pt x="11992" y="495"/>
                    </a:cubicBezTo>
                    <a:cubicBezTo>
                      <a:pt x="12472" y="495"/>
                      <a:pt x="12966" y="393"/>
                      <a:pt x="13288" y="191"/>
                    </a:cubicBezTo>
                    <a:cubicBezTo>
                      <a:pt x="13574" y="393"/>
                      <a:pt x="14050" y="501"/>
                      <a:pt x="14538" y="501"/>
                    </a:cubicBezTo>
                    <a:cubicBezTo>
                      <a:pt x="15014" y="501"/>
                      <a:pt x="15491" y="393"/>
                      <a:pt x="15800" y="191"/>
                    </a:cubicBezTo>
                    <a:cubicBezTo>
                      <a:pt x="16110" y="393"/>
                      <a:pt x="16595" y="495"/>
                      <a:pt x="17074" y="495"/>
                    </a:cubicBezTo>
                    <a:cubicBezTo>
                      <a:pt x="17553" y="495"/>
                      <a:pt x="18027" y="393"/>
                      <a:pt x="18312" y="191"/>
                    </a:cubicBezTo>
                    <a:cubicBezTo>
                      <a:pt x="18640" y="393"/>
                      <a:pt x="19134" y="495"/>
                      <a:pt x="19613" y="495"/>
                    </a:cubicBezTo>
                    <a:cubicBezTo>
                      <a:pt x="20092" y="495"/>
                      <a:pt x="20557" y="393"/>
                      <a:pt x="20825" y="191"/>
                    </a:cubicBezTo>
                    <a:cubicBezTo>
                      <a:pt x="21170" y="393"/>
                      <a:pt x="21673" y="495"/>
                      <a:pt x="22152" y="495"/>
                    </a:cubicBezTo>
                    <a:cubicBezTo>
                      <a:pt x="22631" y="495"/>
                      <a:pt x="23087" y="393"/>
                      <a:pt x="23337" y="191"/>
                    </a:cubicBezTo>
                    <a:cubicBezTo>
                      <a:pt x="23700" y="393"/>
                      <a:pt x="24212" y="495"/>
                      <a:pt x="24691" y="495"/>
                    </a:cubicBezTo>
                    <a:cubicBezTo>
                      <a:pt x="25170" y="495"/>
                      <a:pt x="25617" y="393"/>
                      <a:pt x="25849" y="191"/>
                    </a:cubicBezTo>
                    <a:cubicBezTo>
                      <a:pt x="26236" y="393"/>
                      <a:pt x="26757" y="495"/>
                      <a:pt x="27235" y="495"/>
                    </a:cubicBezTo>
                    <a:cubicBezTo>
                      <a:pt x="27712" y="495"/>
                      <a:pt x="28147" y="393"/>
                      <a:pt x="28361" y="191"/>
                    </a:cubicBezTo>
                    <a:cubicBezTo>
                      <a:pt x="28766" y="393"/>
                      <a:pt x="29296" y="495"/>
                      <a:pt x="29774" y="495"/>
                    </a:cubicBezTo>
                    <a:cubicBezTo>
                      <a:pt x="30251" y="495"/>
                      <a:pt x="30677" y="393"/>
                      <a:pt x="30873" y="191"/>
                    </a:cubicBezTo>
                    <a:cubicBezTo>
                      <a:pt x="31076" y="286"/>
                      <a:pt x="31302" y="358"/>
                      <a:pt x="31552" y="405"/>
                    </a:cubicBezTo>
                    <a:lnTo>
                      <a:pt x="31576" y="263"/>
                    </a:lnTo>
                    <a:cubicBezTo>
                      <a:pt x="31326" y="215"/>
                      <a:pt x="31088" y="132"/>
                      <a:pt x="30885" y="36"/>
                    </a:cubicBezTo>
                    <a:lnTo>
                      <a:pt x="30838" y="1"/>
                    </a:lnTo>
                    <a:lnTo>
                      <a:pt x="30802" y="60"/>
                    </a:lnTo>
                    <a:cubicBezTo>
                      <a:pt x="30657" y="252"/>
                      <a:pt x="30258" y="347"/>
                      <a:pt x="29799" y="347"/>
                    </a:cubicBezTo>
                    <a:cubicBezTo>
                      <a:pt x="29320" y="347"/>
                      <a:pt x="28775" y="243"/>
                      <a:pt x="28385" y="36"/>
                    </a:cubicBezTo>
                    <a:lnTo>
                      <a:pt x="28326" y="1"/>
                    </a:lnTo>
                    <a:lnTo>
                      <a:pt x="28290" y="48"/>
                    </a:lnTo>
                    <a:cubicBezTo>
                      <a:pt x="28124" y="249"/>
                      <a:pt x="27707" y="350"/>
                      <a:pt x="27239" y="350"/>
                    </a:cubicBezTo>
                    <a:cubicBezTo>
                      <a:pt x="26764" y="350"/>
                      <a:pt x="26239" y="246"/>
                      <a:pt x="25873" y="36"/>
                    </a:cubicBezTo>
                    <a:lnTo>
                      <a:pt x="25825" y="1"/>
                    </a:lnTo>
                    <a:lnTo>
                      <a:pt x="25789" y="48"/>
                    </a:lnTo>
                    <a:cubicBezTo>
                      <a:pt x="25600" y="249"/>
                      <a:pt x="25171" y="350"/>
                      <a:pt x="24703" y="350"/>
                    </a:cubicBezTo>
                    <a:cubicBezTo>
                      <a:pt x="24228" y="350"/>
                      <a:pt x="23714" y="246"/>
                      <a:pt x="23373" y="36"/>
                    </a:cubicBezTo>
                    <a:lnTo>
                      <a:pt x="23325" y="1"/>
                    </a:lnTo>
                    <a:lnTo>
                      <a:pt x="23277" y="48"/>
                    </a:lnTo>
                    <a:cubicBezTo>
                      <a:pt x="23064" y="249"/>
                      <a:pt x="22626" y="350"/>
                      <a:pt x="22159" y="350"/>
                    </a:cubicBezTo>
                    <a:cubicBezTo>
                      <a:pt x="21686" y="350"/>
                      <a:pt x="21184" y="246"/>
                      <a:pt x="20860" y="36"/>
                    </a:cubicBezTo>
                    <a:lnTo>
                      <a:pt x="20813" y="1"/>
                    </a:lnTo>
                    <a:lnTo>
                      <a:pt x="20777" y="48"/>
                    </a:lnTo>
                    <a:cubicBezTo>
                      <a:pt x="20541" y="249"/>
                      <a:pt x="20087" y="350"/>
                      <a:pt x="19619" y="350"/>
                    </a:cubicBezTo>
                    <a:cubicBezTo>
                      <a:pt x="19144" y="350"/>
                      <a:pt x="18654" y="246"/>
                      <a:pt x="18360" y="36"/>
                    </a:cubicBezTo>
                    <a:lnTo>
                      <a:pt x="18312" y="1"/>
                    </a:lnTo>
                    <a:lnTo>
                      <a:pt x="18265" y="36"/>
                    </a:lnTo>
                    <a:cubicBezTo>
                      <a:pt x="18009" y="245"/>
                      <a:pt x="17541" y="349"/>
                      <a:pt x="17070" y="349"/>
                    </a:cubicBezTo>
                    <a:cubicBezTo>
                      <a:pt x="16598" y="349"/>
                      <a:pt x="16122" y="245"/>
                      <a:pt x="15848" y="36"/>
                    </a:cubicBezTo>
                    <a:lnTo>
                      <a:pt x="15800" y="1"/>
                    </a:lnTo>
                    <a:lnTo>
                      <a:pt x="15753" y="36"/>
                    </a:lnTo>
                    <a:cubicBezTo>
                      <a:pt x="15479" y="245"/>
                      <a:pt x="15002" y="349"/>
                      <a:pt x="14531" y="349"/>
                    </a:cubicBezTo>
                    <a:cubicBezTo>
                      <a:pt x="14059" y="349"/>
                      <a:pt x="13592" y="245"/>
                      <a:pt x="13336" y="36"/>
                    </a:cubicBezTo>
                    <a:lnTo>
                      <a:pt x="13300" y="1"/>
                    </a:lnTo>
                    <a:lnTo>
                      <a:pt x="13252" y="36"/>
                    </a:lnTo>
                    <a:cubicBezTo>
                      <a:pt x="12952" y="246"/>
                      <a:pt x="12459" y="350"/>
                      <a:pt x="11984" y="350"/>
                    </a:cubicBezTo>
                    <a:cubicBezTo>
                      <a:pt x="11516" y="350"/>
                      <a:pt x="11066" y="249"/>
                      <a:pt x="10835" y="48"/>
                    </a:cubicBezTo>
                    <a:lnTo>
                      <a:pt x="10788" y="1"/>
                    </a:lnTo>
                    <a:lnTo>
                      <a:pt x="10740" y="36"/>
                    </a:lnTo>
                    <a:cubicBezTo>
                      <a:pt x="10422" y="246"/>
                      <a:pt x="9920" y="350"/>
                      <a:pt x="9445" y="350"/>
                    </a:cubicBezTo>
                    <a:cubicBezTo>
                      <a:pt x="8977" y="350"/>
                      <a:pt x="8536" y="249"/>
                      <a:pt x="8323" y="48"/>
                    </a:cubicBezTo>
                    <a:lnTo>
                      <a:pt x="8287" y="1"/>
                    </a:lnTo>
                    <a:lnTo>
                      <a:pt x="8240" y="36"/>
                    </a:lnTo>
                    <a:cubicBezTo>
                      <a:pt x="7898" y="246"/>
                      <a:pt x="7384" y="350"/>
                      <a:pt x="6909" y="350"/>
                    </a:cubicBezTo>
                    <a:cubicBezTo>
                      <a:pt x="6441" y="350"/>
                      <a:pt x="6012" y="249"/>
                      <a:pt x="5823" y="48"/>
                    </a:cubicBezTo>
                    <a:lnTo>
                      <a:pt x="5775" y="1"/>
                    </a:lnTo>
                    <a:lnTo>
                      <a:pt x="5727" y="36"/>
                    </a:lnTo>
                    <a:cubicBezTo>
                      <a:pt x="5368" y="246"/>
                      <a:pt x="4845" y="350"/>
                      <a:pt x="4370" y="350"/>
                    </a:cubicBezTo>
                    <a:cubicBezTo>
                      <a:pt x="3903" y="350"/>
                      <a:pt x="3482" y="249"/>
                      <a:pt x="3310" y="48"/>
                    </a:cubicBezTo>
                    <a:lnTo>
                      <a:pt x="3275" y="1"/>
                    </a:lnTo>
                    <a:lnTo>
                      <a:pt x="3227" y="36"/>
                    </a:lnTo>
                    <a:cubicBezTo>
                      <a:pt x="2844" y="243"/>
                      <a:pt x="2295" y="347"/>
                      <a:pt x="1813" y="347"/>
                    </a:cubicBezTo>
                    <a:cubicBezTo>
                      <a:pt x="1351" y="347"/>
                      <a:pt x="950" y="252"/>
                      <a:pt x="810" y="60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5"/>
              <p:cNvSpPr/>
              <p:nvPr/>
            </p:nvSpPr>
            <p:spPr>
              <a:xfrm flipH="1">
                <a:off x="12020147" y="2336305"/>
                <a:ext cx="2456503" cy="38003"/>
              </a:xfrm>
              <a:custGeom>
                <a:avLst/>
                <a:gdLst/>
                <a:ahLst/>
                <a:cxnLst/>
                <a:rect l="l" t="t" r="r" b="b"/>
                <a:pathLst>
                  <a:path w="30219" h="469" extrusionOk="0">
                    <a:moveTo>
                      <a:pt x="726" y="1"/>
                    </a:moveTo>
                    <a:lnTo>
                      <a:pt x="679" y="25"/>
                    </a:lnTo>
                    <a:cubicBezTo>
                      <a:pt x="488" y="120"/>
                      <a:pt x="250" y="203"/>
                      <a:pt x="0" y="251"/>
                    </a:cubicBezTo>
                    <a:lnTo>
                      <a:pt x="24" y="394"/>
                    </a:lnTo>
                    <a:cubicBezTo>
                      <a:pt x="274" y="346"/>
                      <a:pt x="500" y="275"/>
                      <a:pt x="691" y="191"/>
                    </a:cubicBezTo>
                    <a:cubicBezTo>
                      <a:pt x="881" y="376"/>
                      <a:pt x="1292" y="468"/>
                      <a:pt x="1750" y="468"/>
                    </a:cubicBezTo>
                    <a:cubicBezTo>
                      <a:pt x="2209" y="468"/>
                      <a:pt x="2715" y="376"/>
                      <a:pt x="3096" y="191"/>
                    </a:cubicBezTo>
                    <a:cubicBezTo>
                      <a:pt x="3304" y="376"/>
                      <a:pt x="3724" y="468"/>
                      <a:pt x="4182" y="468"/>
                    </a:cubicBezTo>
                    <a:cubicBezTo>
                      <a:pt x="4641" y="468"/>
                      <a:pt x="5138" y="376"/>
                      <a:pt x="5501" y="191"/>
                    </a:cubicBezTo>
                    <a:cubicBezTo>
                      <a:pt x="5727" y="376"/>
                      <a:pt x="6156" y="468"/>
                      <a:pt x="6614" y="468"/>
                    </a:cubicBezTo>
                    <a:cubicBezTo>
                      <a:pt x="7073" y="468"/>
                      <a:pt x="7561" y="376"/>
                      <a:pt x="7906" y="191"/>
                    </a:cubicBezTo>
                    <a:cubicBezTo>
                      <a:pt x="8150" y="376"/>
                      <a:pt x="8588" y="468"/>
                      <a:pt x="9046" y="468"/>
                    </a:cubicBezTo>
                    <a:cubicBezTo>
                      <a:pt x="9504" y="468"/>
                      <a:pt x="9984" y="376"/>
                      <a:pt x="10311" y="191"/>
                    </a:cubicBezTo>
                    <a:cubicBezTo>
                      <a:pt x="10573" y="376"/>
                      <a:pt x="11019" y="468"/>
                      <a:pt x="11478" y="468"/>
                    </a:cubicBezTo>
                    <a:cubicBezTo>
                      <a:pt x="11936" y="468"/>
                      <a:pt x="12407" y="376"/>
                      <a:pt x="12716" y="191"/>
                    </a:cubicBezTo>
                    <a:cubicBezTo>
                      <a:pt x="12990" y="376"/>
                      <a:pt x="13445" y="468"/>
                      <a:pt x="13905" y="468"/>
                    </a:cubicBezTo>
                    <a:cubicBezTo>
                      <a:pt x="14365" y="468"/>
                      <a:pt x="14829" y="376"/>
                      <a:pt x="15121" y="191"/>
                    </a:cubicBezTo>
                    <a:cubicBezTo>
                      <a:pt x="15419" y="370"/>
                      <a:pt x="15883" y="465"/>
                      <a:pt x="16336" y="465"/>
                    </a:cubicBezTo>
                    <a:cubicBezTo>
                      <a:pt x="16800" y="465"/>
                      <a:pt x="17252" y="370"/>
                      <a:pt x="17526" y="191"/>
                    </a:cubicBezTo>
                    <a:cubicBezTo>
                      <a:pt x="17836" y="376"/>
                      <a:pt x="18309" y="468"/>
                      <a:pt x="18769" y="468"/>
                    </a:cubicBezTo>
                    <a:cubicBezTo>
                      <a:pt x="19229" y="468"/>
                      <a:pt x="19675" y="376"/>
                      <a:pt x="19931" y="191"/>
                    </a:cubicBezTo>
                    <a:cubicBezTo>
                      <a:pt x="20259" y="376"/>
                      <a:pt x="20741" y="468"/>
                      <a:pt x="21201" y="468"/>
                    </a:cubicBezTo>
                    <a:cubicBezTo>
                      <a:pt x="21661" y="468"/>
                      <a:pt x="22098" y="376"/>
                      <a:pt x="22336" y="191"/>
                    </a:cubicBezTo>
                    <a:cubicBezTo>
                      <a:pt x="22682" y="376"/>
                      <a:pt x="23173" y="468"/>
                      <a:pt x="23633" y="468"/>
                    </a:cubicBezTo>
                    <a:cubicBezTo>
                      <a:pt x="24092" y="468"/>
                      <a:pt x="24521" y="376"/>
                      <a:pt x="24741" y="191"/>
                    </a:cubicBezTo>
                    <a:cubicBezTo>
                      <a:pt x="25105" y="376"/>
                      <a:pt x="25602" y="468"/>
                      <a:pt x="26060" y="468"/>
                    </a:cubicBezTo>
                    <a:cubicBezTo>
                      <a:pt x="26518" y="468"/>
                      <a:pt x="26938" y="376"/>
                      <a:pt x="27146" y="191"/>
                    </a:cubicBezTo>
                    <a:cubicBezTo>
                      <a:pt x="27527" y="376"/>
                      <a:pt x="28033" y="468"/>
                      <a:pt x="28492" y="468"/>
                    </a:cubicBezTo>
                    <a:cubicBezTo>
                      <a:pt x="28950" y="468"/>
                      <a:pt x="29361" y="376"/>
                      <a:pt x="29552" y="191"/>
                    </a:cubicBezTo>
                    <a:cubicBezTo>
                      <a:pt x="29742" y="275"/>
                      <a:pt x="29956" y="346"/>
                      <a:pt x="30194" y="394"/>
                    </a:cubicBezTo>
                    <a:lnTo>
                      <a:pt x="30218" y="239"/>
                    </a:lnTo>
                    <a:cubicBezTo>
                      <a:pt x="29980" y="191"/>
                      <a:pt x="29754" y="120"/>
                      <a:pt x="29575" y="25"/>
                    </a:cubicBezTo>
                    <a:lnTo>
                      <a:pt x="29516" y="1"/>
                    </a:lnTo>
                    <a:lnTo>
                      <a:pt x="29480" y="48"/>
                    </a:lnTo>
                    <a:cubicBezTo>
                      <a:pt x="29335" y="229"/>
                      <a:pt x="28954" y="318"/>
                      <a:pt x="28518" y="318"/>
                    </a:cubicBezTo>
                    <a:cubicBezTo>
                      <a:pt x="28060" y="318"/>
                      <a:pt x="27542" y="220"/>
                      <a:pt x="27170" y="25"/>
                    </a:cubicBezTo>
                    <a:lnTo>
                      <a:pt x="27123" y="1"/>
                    </a:lnTo>
                    <a:lnTo>
                      <a:pt x="27087" y="48"/>
                    </a:lnTo>
                    <a:cubicBezTo>
                      <a:pt x="26923" y="230"/>
                      <a:pt x="26526" y="319"/>
                      <a:pt x="26082" y="319"/>
                    </a:cubicBezTo>
                    <a:cubicBezTo>
                      <a:pt x="25624" y="319"/>
                      <a:pt x="25116" y="224"/>
                      <a:pt x="24765" y="37"/>
                    </a:cubicBezTo>
                    <a:lnTo>
                      <a:pt x="24718" y="1"/>
                    </a:lnTo>
                    <a:lnTo>
                      <a:pt x="24682" y="48"/>
                    </a:lnTo>
                    <a:cubicBezTo>
                      <a:pt x="24500" y="230"/>
                      <a:pt x="24094" y="319"/>
                      <a:pt x="23651" y="319"/>
                    </a:cubicBezTo>
                    <a:cubicBezTo>
                      <a:pt x="23194" y="319"/>
                      <a:pt x="22699" y="224"/>
                      <a:pt x="22372" y="37"/>
                    </a:cubicBezTo>
                    <a:lnTo>
                      <a:pt x="22324" y="1"/>
                    </a:lnTo>
                    <a:lnTo>
                      <a:pt x="22277" y="37"/>
                    </a:lnTo>
                    <a:cubicBezTo>
                      <a:pt x="22076" y="226"/>
                      <a:pt x="21655" y="318"/>
                      <a:pt x="21209" y="318"/>
                    </a:cubicBezTo>
                    <a:cubicBezTo>
                      <a:pt x="20754" y="318"/>
                      <a:pt x="20273" y="223"/>
                      <a:pt x="19967" y="37"/>
                    </a:cubicBezTo>
                    <a:lnTo>
                      <a:pt x="19919" y="1"/>
                    </a:lnTo>
                    <a:lnTo>
                      <a:pt x="19884" y="37"/>
                    </a:lnTo>
                    <a:cubicBezTo>
                      <a:pt x="19657" y="227"/>
                      <a:pt x="19220" y="322"/>
                      <a:pt x="18767" y="322"/>
                    </a:cubicBezTo>
                    <a:cubicBezTo>
                      <a:pt x="18315" y="322"/>
                      <a:pt x="17848" y="227"/>
                      <a:pt x="17562" y="37"/>
                    </a:cubicBezTo>
                    <a:lnTo>
                      <a:pt x="17526" y="1"/>
                    </a:lnTo>
                    <a:lnTo>
                      <a:pt x="17479" y="37"/>
                    </a:lnTo>
                    <a:cubicBezTo>
                      <a:pt x="17234" y="227"/>
                      <a:pt x="16788" y="322"/>
                      <a:pt x="16337" y="322"/>
                    </a:cubicBezTo>
                    <a:cubicBezTo>
                      <a:pt x="15886" y="322"/>
                      <a:pt x="15431" y="227"/>
                      <a:pt x="15169" y="37"/>
                    </a:cubicBezTo>
                    <a:lnTo>
                      <a:pt x="15121" y="1"/>
                    </a:lnTo>
                    <a:lnTo>
                      <a:pt x="15085" y="37"/>
                    </a:lnTo>
                    <a:cubicBezTo>
                      <a:pt x="14818" y="227"/>
                      <a:pt x="14359" y="322"/>
                      <a:pt x="13907" y="322"/>
                    </a:cubicBezTo>
                    <a:cubicBezTo>
                      <a:pt x="13454" y="322"/>
                      <a:pt x="13008" y="227"/>
                      <a:pt x="12764" y="37"/>
                    </a:cubicBezTo>
                    <a:lnTo>
                      <a:pt x="12728" y="1"/>
                    </a:lnTo>
                    <a:lnTo>
                      <a:pt x="12680" y="37"/>
                    </a:lnTo>
                    <a:cubicBezTo>
                      <a:pt x="12395" y="227"/>
                      <a:pt x="11927" y="322"/>
                      <a:pt x="11476" y="322"/>
                    </a:cubicBezTo>
                    <a:cubicBezTo>
                      <a:pt x="11025" y="322"/>
                      <a:pt x="10591" y="227"/>
                      <a:pt x="10371" y="37"/>
                    </a:cubicBezTo>
                    <a:lnTo>
                      <a:pt x="10323" y="1"/>
                    </a:lnTo>
                    <a:lnTo>
                      <a:pt x="10275" y="37"/>
                    </a:lnTo>
                    <a:cubicBezTo>
                      <a:pt x="9969" y="223"/>
                      <a:pt x="9491" y="318"/>
                      <a:pt x="9038" y="318"/>
                    </a:cubicBezTo>
                    <a:cubicBezTo>
                      <a:pt x="8593" y="318"/>
                      <a:pt x="8172" y="226"/>
                      <a:pt x="7965" y="37"/>
                    </a:cubicBezTo>
                    <a:lnTo>
                      <a:pt x="7930" y="1"/>
                    </a:lnTo>
                    <a:lnTo>
                      <a:pt x="7882" y="37"/>
                    </a:lnTo>
                    <a:cubicBezTo>
                      <a:pt x="7555" y="224"/>
                      <a:pt x="7060" y="319"/>
                      <a:pt x="6601" y="319"/>
                    </a:cubicBezTo>
                    <a:cubicBezTo>
                      <a:pt x="6157" y="319"/>
                      <a:pt x="5748" y="230"/>
                      <a:pt x="5560" y="48"/>
                    </a:cubicBezTo>
                    <a:lnTo>
                      <a:pt x="5525" y="1"/>
                    </a:lnTo>
                    <a:lnTo>
                      <a:pt x="5477" y="37"/>
                    </a:lnTo>
                    <a:cubicBezTo>
                      <a:pt x="5132" y="224"/>
                      <a:pt x="4628" y="319"/>
                      <a:pt x="4171" y="319"/>
                    </a:cubicBezTo>
                    <a:cubicBezTo>
                      <a:pt x="3729" y="319"/>
                      <a:pt x="3331" y="230"/>
                      <a:pt x="3167" y="48"/>
                    </a:cubicBezTo>
                    <a:lnTo>
                      <a:pt x="3132" y="1"/>
                    </a:lnTo>
                    <a:lnTo>
                      <a:pt x="3072" y="25"/>
                    </a:lnTo>
                    <a:cubicBezTo>
                      <a:pt x="2706" y="220"/>
                      <a:pt x="2188" y="318"/>
                      <a:pt x="1729" y="318"/>
                    </a:cubicBezTo>
                    <a:cubicBezTo>
                      <a:pt x="1291" y="318"/>
                      <a:pt x="907" y="229"/>
                      <a:pt x="762" y="48"/>
                    </a:cubicBez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5"/>
              <p:cNvSpPr/>
              <p:nvPr/>
            </p:nvSpPr>
            <p:spPr>
              <a:xfrm flipH="1">
                <a:off x="14368205" y="2282339"/>
                <a:ext cx="469450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871" extrusionOk="0">
                    <a:moveTo>
                      <a:pt x="5608" y="0"/>
                    </a:moveTo>
                    <a:cubicBezTo>
                      <a:pt x="5501" y="0"/>
                      <a:pt x="5394" y="48"/>
                      <a:pt x="5370" y="95"/>
                    </a:cubicBezTo>
                    <a:lnTo>
                      <a:pt x="72" y="8692"/>
                    </a:lnTo>
                    <a:cubicBezTo>
                      <a:pt x="0" y="8787"/>
                      <a:pt x="72" y="8870"/>
                      <a:pt x="214" y="8870"/>
                    </a:cubicBezTo>
                    <a:lnTo>
                      <a:pt x="226" y="8870"/>
                    </a:lnTo>
                    <a:cubicBezTo>
                      <a:pt x="369" y="8870"/>
                      <a:pt x="524" y="8787"/>
                      <a:pt x="584" y="8692"/>
                    </a:cubicBezTo>
                    <a:lnTo>
                      <a:pt x="5751" y="95"/>
                    </a:lnTo>
                    <a:cubicBezTo>
                      <a:pt x="5775" y="48"/>
                      <a:pt x="5715" y="0"/>
                      <a:pt x="56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5"/>
              <p:cNvSpPr/>
              <p:nvPr/>
            </p:nvSpPr>
            <p:spPr>
              <a:xfrm flipH="1">
                <a:off x="14178477" y="2282339"/>
                <a:ext cx="397915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4895" h="8871" extrusionOk="0">
                    <a:moveTo>
                      <a:pt x="4716" y="0"/>
                    </a:moveTo>
                    <a:cubicBezTo>
                      <a:pt x="4609" y="0"/>
                      <a:pt x="4513" y="48"/>
                      <a:pt x="4478" y="95"/>
                    </a:cubicBezTo>
                    <a:lnTo>
                      <a:pt x="48" y="8692"/>
                    </a:lnTo>
                    <a:cubicBezTo>
                      <a:pt x="1" y="8787"/>
                      <a:pt x="72" y="8870"/>
                      <a:pt x="227" y="8870"/>
                    </a:cubicBezTo>
                    <a:cubicBezTo>
                      <a:pt x="370" y="8870"/>
                      <a:pt x="525" y="8787"/>
                      <a:pt x="572" y="8692"/>
                    </a:cubicBezTo>
                    <a:lnTo>
                      <a:pt x="4859" y="95"/>
                    </a:lnTo>
                    <a:cubicBezTo>
                      <a:pt x="4894" y="48"/>
                      <a:pt x="4823" y="0"/>
                      <a:pt x="4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5"/>
              <p:cNvSpPr/>
              <p:nvPr/>
            </p:nvSpPr>
            <p:spPr>
              <a:xfrm flipH="1">
                <a:off x="13989723" y="2282339"/>
                <a:ext cx="325323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4002" h="8871" extrusionOk="0">
                    <a:moveTo>
                      <a:pt x="3822" y="0"/>
                    </a:moveTo>
                    <a:cubicBezTo>
                      <a:pt x="3727" y="0"/>
                      <a:pt x="3620" y="48"/>
                      <a:pt x="3596" y="95"/>
                    </a:cubicBezTo>
                    <a:lnTo>
                      <a:pt x="36" y="8692"/>
                    </a:lnTo>
                    <a:cubicBezTo>
                      <a:pt x="1" y="8787"/>
                      <a:pt x="84" y="8870"/>
                      <a:pt x="227" y="8870"/>
                    </a:cubicBezTo>
                    <a:cubicBezTo>
                      <a:pt x="370" y="8870"/>
                      <a:pt x="524" y="8787"/>
                      <a:pt x="560" y="8692"/>
                    </a:cubicBezTo>
                    <a:lnTo>
                      <a:pt x="3977" y="95"/>
                    </a:lnTo>
                    <a:cubicBezTo>
                      <a:pt x="4001" y="48"/>
                      <a:pt x="3930" y="0"/>
                      <a:pt x="38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5"/>
              <p:cNvSpPr/>
              <p:nvPr/>
            </p:nvSpPr>
            <p:spPr>
              <a:xfrm flipH="1">
                <a:off x="13801052" y="2282339"/>
                <a:ext cx="252649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8871" extrusionOk="0">
                    <a:moveTo>
                      <a:pt x="2929" y="0"/>
                    </a:moveTo>
                    <a:cubicBezTo>
                      <a:pt x="2834" y="0"/>
                      <a:pt x="2727" y="48"/>
                      <a:pt x="2715" y="95"/>
                    </a:cubicBezTo>
                    <a:lnTo>
                      <a:pt x="24" y="8692"/>
                    </a:lnTo>
                    <a:cubicBezTo>
                      <a:pt x="0" y="8787"/>
                      <a:pt x="84" y="8870"/>
                      <a:pt x="226" y="8870"/>
                    </a:cubicBezTo>
                    <a:lnTo>
                      <a:pt x="238" y="8870"/>
                    </a:lnTo>
                    <a:cubicBezTo>
                      <a:pt x="381" y="8870"/>
                      <a:pt x="512" y="8787"/>
                      <a:pt x="548" y="8692"/>
                    </a:cubicBezTo>
                    <a:lnTo>
                      <a:pt x="3096" y="95"/>
                    </a:lnTo>
                    <a:cubicBezTo>
                      <a:pt x="3108" y="48"/>
                      <a:pt x="3036" y="0"/>
                      <a:pt x="29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5"/>
              <p:cNvSpPr/>
              <p:nvPr/>
            </p:nvSpPr>
            <p:spPr>
              <a:xfrm flipH="1">
                <a:off x="13611323" y="2282339"/>
                <a:ext cx="182008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8871" extrusionOk="0">
                    <a:moveTo>
                      <a:pt x="2048" y="0"/>
                    </a:moveTo>
                    <a:cubicBezTo>
                      <a:pt x="1953" y="0"/>
                      <a:pt x="1857" y="48"/>
                      <a:pt x="1845" y="95"/>
                    </a:cubicBezTo>
                    <a:lnTo>
                      <a:pt x="24" y="8692"/>
                    </a:lnTo>
                    <a:cubicBezTo>
                      <a:pt x="0" y="8787"/>
                      <a:pt x="107" y="8870"/>
                      <a:pt x="250" y="8870"/>
                    </a:cubicBezTo>
                    <a:cubicBezTo>
                      <a:pt x="393" y="8870"/>
                      <a:pt x="524" y="8787"/>
                      <a:pt x="548" y="8692"/>
                    </a:cubicBezTo>
                    <a:lnTo>
                      <a:pt x="2226" y="95"/>
                    </a:lnTo>
                    <a:cubicBezTo>
                      <a:pt x="2238" y="48"/>
                      <a:pt x="2155" y="0"/>
                      <a:pt x="20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5"/>
              <p:cNvSpPr/>
              <p:nvPr/>
            </p:nvSpPr>
            <p:spPr>
              <a:xfrm flipH="1">
                <a:off x="13422570" y="2282339"/>
                <a:ext cx="109498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8871" extrusionOk="0">
                    <a:moveTo>
                      <a:pt x="1156" y="0"/>
                    </a:moveTo>
                    <a:cubicBezTo>
                      <a:pt x="1060" y="0"/>
                      <a:pt x="965" y="48"/>
                      <a:pt x="965" y="95"/>
                    </a:cubicBezTo>
                    <a:lnTo>
                      <a:pt x="13" y="8692"/>
                    </a:lnTo>
                    <a:cubicBezTo>
                      <a:pt x="1" y="8787"/>
                      <a:pt x="108" y="8870"/>
                      <a:pt x="251" y="8870"/>
                    </a:cubicBezTo>
                    <a:cubicBezTo>
                      <a:pt x="394" y="8870"/>
                      <a:pt x="525" y="8787"/>
                      <a:pt x="536" y="8692"/>
                    </a:cubicBezTo>
                    <a:lnTo>
                      <a:pt x="1346" y="95"/>
                    </a:lnTo>
                    <a:cubicBezTo>
                      <a:pt x="1346" y="48"/>
                      <a:pt x="1263" y="0"/>
                      <a:pt x="1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5"/>
              <p:cNvSpPr/>
              <p:nvPr/>
            </p:nvSpPr>
            <p:spPr>
              <a:xfrm flipH="1">
                <a:off x="13228045" y="2282339"/>
                <a:ext cx="42677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525" h="8871" extrusionOk="0">
                    <a:moveTo>
                      <a:pt x="262" y="0"/>
                    </a:moveTo>
                    <a:cubicBezTo>
                      <a:pt x="167" y="0"/>
                      <a:pt x="84" y="48"/>
                      <a:pt x="84" y="95"/>
                    </a:cubicBezTo>
                    <a:lnTo>
                      <a:pt x="0" y="8692"/>
                    </a:lnTo>
                    <a:cubicBezTo>
                      <a:pt x="0" y="8787"/>
                      <a:pt x="108" y="8870"/>
                      <a:pt x="250" y="8870"/>
                    </a:cubicBezTo>
                    <a:lnTo>
                      <a:pt x="262" y="8870"/>
                    </a:lnTo>
                    <a:cubicBezTo>
                      <a:pt x="405" y="8870"/>
                      <a:pt x="524" y="8787"/>
                      <a:pt x="512" y="8692"/>
                    </a:cubicBezTo>
                    <a:lnTo>
                      <a:pt x="465" y="95"/>
                    </a:lnTo>
                    <a:cubicBezTo>
                      <a:pt x="453" y="48"/>
                      <a:pt x="369" y="0"/>
                      <a:pt x="2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5"/>
              <p:cNvSpPr/>
              <p:nvPr/>
            </p:nvSpPr>
            <p:spPr>
              <a:xfrm flipH="1">
                <a:off x="12967675" y="2282339"/>
                <a:ext cx="107547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0" y="95"/>
                    </a:cubicBezTo>
                    <a:lnTo>
                      <a:pt x="786" y="8692"/>
                    </a:lnTo>
                    <a:cubicBezTo>
                      <a:pt x="798" y="8787"/>
                      <a:pt x="929" y="8870"/>
                      <a:pt x="1072" y="8870"/>
                    </a:cubicBezTo>
                    <a:cubicBezTo>
                      <a:pt x="1215" y="8870"/>
                      <a:pt x="1322" y="8787"/>
                      <a:pt x="1310" y="8692"/>
                    </a:cubicBezTo>
                    <a:lnTo>
                      <a:pt x="381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5"/>
              <p:cNvSpPr/>
              <p:nvPr/>
            </p:nvSpPr>
            <p:spPr>
              <a:xfrm flipH="1">
                <a:off x="12706411" y="2282339"/>
                <a:ext cx="180057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12" y="95"/>
                    </a:cubicBezTo>
                    <a:lnTo>
                      <a:pt x="1667" y="8692"/>
                    </a:lnTo>
                    <a:cubicBezTo>
                      <a:pt x="1691" y="8787"/>
                      <a:pt x="1822" y="8870"/>
                      <a:pt x="1965" y="8870"/>
                    </a:cubicBezTo>
                    <a:cubicBezTo>
                      <a:pt x="2119" y="8870"/>
                      <a:pt x="2215" y="8787"/>
                      <a:pt x="2191" y="8692"/>
                    </a:cubicBezTo>
                    <a:lnTo>
                      <a:pt x="393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5"/>
              <p:cNvSpPr/>
              <p:nvPr/>
            </p:nvSpPr>
            <p:spPr>
              <a:xfrm flipH="1">
                <a:off x="12445065" y="2282339"/>
                <a:ext cx="251755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13" y="95"/>
                    </a:cubicBezTo>
                    <a:lnTo>
                      <a:pt x="2537" y="8692"/>
                    </a:lnTo>
                    <a:cubicBezTo>
                      <a:pt x="2573" y="8787"/>
                      <a:pt x="2704" y="8870"/>
                      <a:pt x="2846" y="8870"/>
                    </a:cubicBezTo>
                    <a:lnTo>
                      <a:pt x="2858" y="8870"/>
                    </a:lnTo>
                    <a:cubicBezTo>
                      <a:pt x="3001" y="8870"/>
                      <a:pt x="3096" y="8787"/>
                      <a:pt x="3061" y="8692"/>
                    </a:cubicBezTo>
                    <a:lnTo>
                      <a:pt x="394" y="95"/>
                    </a:lnTo>
                    <a:cubicBezTo>
                      <a:pt x="382" y="48"/>
                      <a:pt x="287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5"/>
              <p:cNvSpPr/>
              <p:nvPr/>
            </p:nvSpPr>
            <p:spPr>
              <a:xfrm flipH="1">
                <a:off x="12184695" y="2282339"/>
                <a:ext cx="323372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24" y="95"/>
                    </a:cubicBezTo>
                    <a:lnTo>
                      <a:pt x="3418" y="8692"/>
                    </a:lnTo>
                    <a:cubicBezTo>
                      <a:pt x="3453" y="8787"/>
                      <a:pt x="3608" y="8870"/>
                      <a:pt x="3751" y="8870"/>
                    </a:cubicBezTo>
                    <a:cubicBezTo>
                      <a:pt x="3894" y="8870"/>
                      <a:pt x="3977" y="8787"/>
                      <a:pt x="3941" y="8692"/>
                    </a:cubicBezTo>
                    <a:lnTo>
                      <a:pt x="405" y="95"/>
                    </a:lnTo>
                    <a:cubicBezTo>
                      <a:pt x="382" y="48"/>
                      <a:pt x="286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5"/>
              <p:cNvSpPr/>
              <p:nvPr/>
            </p:nvSpPr>
            <p:spPr>
              <a:xfrm flipH="1">
                <a:off x="11923430" y="2282339"/>
                <a:ext cx="394907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4858" h="8871" extrusionOk="0">
                    <a:moveTo>
                      <a:pt x="167" y="0"/>
                    </a:moveTo>
                    <a:cubicBezTo>
                      <a:pt x="60" y="0"/>
                      <a:pt x="0" y="48"/>
                      <a:pt x="24" y="95"/>
                    </a:cubicBezTo>
                    <a:lnTo>
                      <a:pt x="4286" y="8692"/>
                    </a:lnTo>
                    <a:cubicBezTo>
                      <a:pt x="4334" y="8787"/>
                      <a:pt x="4489" y="8870"/>
                      <a:pt x="4632" y="8870"/>
                    </a:cubicBezTo>
                    <a:lnTo>
                      <a:pt x="4644" y="8870"/>
                    </a:lnTo>
                    <a:cubicBezTo>
                      <a:pt x="4786" y="8870"/>
                      <a:pt x="4858" y="8787"/>
                      <a:pt x="4810" y="8692"/>
                    </a:cubicBezTo>
                    <a:lnTo>
                      <a:pt x="405" y="95"/>
                    </a:lnTo>
                    <a:cubicBezTo>
                      <a:pt x="369" y="48"/>
                      <a:pt x="274" y="0"/>
                      <a:pt x="1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5"/>
              <p:cNvSpPr/>
              <p:nvPr/>
            </p:nvSpPr>
            <p:spPr>
              <a:xfrm flipH="1">
                <a:off x="11662084" y="2282339"/>
                <a:ext cx="467580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871" extrusionOk="0">
                    <a:moveTo>
                      <a:pt x="168" y="0"/>
                    </a:moveTo>
                    <a:cubicBezTo>
                      <a:pt x="60" y="0"/>
                      <a:pt x="1" y="48"/>
                      <a:pt x="37" y="95"/>
                    </a:cubicBezTo>
                    <a:lnTo>
                      <a:pt x="5168" y="8692"/>
                    </a:lnTo>
                    <a:cubicBezTo>
                      <a:pt x="5228" y="8787"/>
                      <a:pt x="5382" y="8870"/>
                      <a:pt x="5537" y="8870"/>
                    </a:cubicBezTo>
                    <a:cubicBezTo>
                      <a:pt x="5680" y="8870"/>
                      <a:pt x="5752" y="8787"/>
                      <a:pt x="5692" y="8692"/>
                    </a:cubicBezTo>
                    <a:lnTo>
                      <a:pt x="418" y="95"/>
                    </a:lnTo>
                    <a:cubicBezTo>
                      <a:pt x="382" y="48"/>
                      <a:pt x="275" y="0"/>
                      <a:pt x="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5"/>
              <p:cNvSpPr/>
              <p:nvPr/>
            </p:nvSpPr>
            <p:spPr>
              <a:xfrm flipH="1">
                <a:off x="12010473" y="2065259"/>
                <a:ext cx="2468127" cy="38651"/>
              </a:xfrm>
              <a:custGeom>
                <a:avLst/>
                <a:gdLst/>
                <a:ahLst/>
                <a:cxnLst/>
                <a:rect l="l" t="t" r="r" b="b"/>
                <a:pathLst>
                  <a:path w="30362" h="477" extrusionOk="0">
                    <a:moveTo>
                      <a:pt x="0" y="0"/>
                    </a:moveTo>
                    <a:lnTo>
                      <a:pt x="0" y="476"/>
                    </a:lnTo>
                    <a:lnTo>
                      <a:pt x="30361" y="476"/>
                    </a:lnTo>
                    <a:lnTo>
                      <a:pt x="3036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5"/>
              <p:cNvSpPr/>
              <p:nvPr/>
            </p:nvSpPr>
            <p:spPr>
              <a:xfrm flipH="1">
                <a:off x="14408854" y="2089325"/>
                <a:ext cx="30077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5"/>
              <p:cNvSpPr/>
              <p:nvPr/>
            </p:nvSpPr>
            <p:spPr>
              <a:xfrm flipH="1">
                <a:off x="14212377" y="2089325"/>
                <a:ext cx="30077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5"/>
              <p:cNvSpPr/>
              <p:nvPr/>
            </p:nvSpPr>
            <p:spPr>
              <a:xfrm flipH="1">
                <a:off x="14015901" y="2089325"/>
                <a:ext cx="30077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5"/>
              <p:cNvSpPr/>
              <p:nvPr/>
            </p:nvSpPr>
            <p:spPr>
              <a:xfrm flipH="1">
                <a:off x="13819425" y="2089325"/>
                <a:ext cx="30077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1936;p5"/>
              <p:cNvSpPr/>
              <p:nvPr/>
            </p:nvSpPr>
            <p:spPr>
              <a:xfrm flipH="1">
                <a:off x="13622949" y="2089325"/>
                <a:ext cx="30077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5"/>
              <p:cNvSpPr/>
              <p:nvPr/>
            </p:nvSpPr>
            <p:spPr>
              <a:xfrm flipH="1">
                <a:off x="13425497" y="2089325"/>
                <a:ext cx="31053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5"/>
              <p:cNvSpPr/>
              <p:nvPr/>
            </p:nvSpPr>
            <p:spPr>
              <a:xfrm flipH="1">
                <a:off x="13229021" y="2089325"/>
                <a:ext cx="31053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5"/>
              <p:cNvSpPr/>
              <p:nvPr/>
            </p:nvSpPr>
            <p:spPr>
              <a:xfrm flipH="1">
                <a:off x="13032544" y="2089325"/>
                <a:ext cx="30077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5"/>
              <p:cNvSpPr/>
              <p:nvPr/>
            </p:nvSpPr>
            <p:spPr>
              <a:xfrm flipH="1">
                <a:off x="12836068" y="2089325"/>
                <a:ext cx="30077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5"/>
              <p:cNvSpPr/>
              <p:nvPr/>
            </p:nvSpPr>
            <p:spPr>
              <a:xfrm flipH="1">
                <a:off x="12639592" y="2089325"/>
                <a:ext cx="30077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5"/>
              <p:cNvSpPr/>
              <p:nvPr/>
            </p:nvSpPr>
            <p:spPr>
              <a:xfrm flipH="1">
                <a:off x="12443116" y="2089325"/>
                <a:ext cx="30077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5"/>
              <p:cNvSpPr/>
              <p:nvPr/>
            </p:nvSpPr>
            <p:spPr>
              <a:xfrm flipH="1">
                <a:off x="12246640" y="2089325"/>
                <a:ext cx="30077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5"/>
              <p:cNvSpPr/>
              <p:nvPr/>
            </p:nvSpPr>
            <p:spPr>
              <a:xfrm flipH="1">
                <a:off x="12050163" y="2089325"/>
                <a:ext cx="30077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5"/>
              <p:cNvSpPr/>
              <p:nvPr/>
            </p:nvSpPr>
            <p:spPr>
              <a:xfrm flipH="1">
                <a:off x="12829309" y="4321783"/>
                <a:ext cx="1459562" cy="490232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6050" extrusionOk="0">
                    <a:moveTo>
                      <a:pt x="0" y="1"/>
                    </a:moveTo>
                    <a:lnTo>
                      <a:pt x="0" y="6049"/>
                    </a:lnTo>
                    <a:lnTo>
                      <a:pt x="17955" y="6049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5"/>
              <p:cNvSpPr/>
              <p:nvPr/>
            </p:nvSpPr>
            <p:spPr>
              <a:xfrm flipH="1">
                <a:off x="12829309" y="4321783"/>
                <a:ext cx="1459562" cy="112956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1394" extrusionOk="0">
                    <a:moveTo>
                      <a:pt x="0" y="1"/>
                    </a:moveTo>
                    <a:lnTo>
                      <a:pt x="0" y="1394"/>
                    </a:lnTo>
                    <a:lnTo>
                      <a:pt x="17955" y="1394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5"/>
              <p:cNvSpPr/>
              <p:nvPr/>
            </p:nvSpPr>
            <p:spPr>
              <a:xfrm flipH="1">
                <a:off x="12760618" y="4145218"/>
                <a:ext cx="1604746" cy="232637"/>
              </a:xfrm>
              <a:custGeom>
                <a:avLst/>
                <a:gdLst/>
                <a:ahLst/>
                <a:cxnLst/>
                <a:rect l="l" t="t" r="r" b="b"/>
                <a:pathLst>
                  <a:path w="19741" h="2871" extrusionOk="0">
                    <a:moveTo>
                      <a:pt x="0" y="1"/>
                    </a:moveTo>
                    <a:lnTo>
                      <a:pt x="0" y="2870"/>
                    </a:lnTo>
                    <a:lnTo>
                      <a:pt x="19741" y="2870"/>
                    </a:lnTo>
                    <a:lnTo>
                      <a:pt x="1974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5"/>
              <p:cNvSpPr/>
              <p:nvPr/>
            </p:nvSpPr>
            <p:spPr>
              <a:xfrm flipH="1">
                <a:off x="12789639" y="4170338"/>
                <a:ext cx="1589301" cy="81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" extrusionOk="0">
                    <a:moveTo>
                      <a:pt x="1" y="1"/>
                    </a:moveTo>
                    <a:lnTo>
                      <a:pt x="19551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5"/>
              <p:cNvSpPr/>
              <p:nvPr/>
            </p:nvSpPr>
            <p:spPr>
              <a:xfrm flipH="1">
                <a:off x="12789639" y="4164584"/>
                <a:ext cx="1589301" cy="11587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19551" y="143"/>
                    </a:lnTo>
                    <a:lnTo>
                      <a:pt x="1955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5"/>
              <p:cNvSpPr/>
              <p:nvPr/>
            </p:nvSpPr>
            <p:spPr>
              <a:xfrm flipH="1">
                <a:off x="11876931" y="2984626"/>
                <a:ext cx="532449" cy="107778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13301" extrusionOk="0">
                    <a:moveTo>
                      <a:pt x="1" y="1"/>
                    </a:moveTo>
                    <a:lnTo>
                      <a:pt x="1" y="13300"/>
                    </a:lnTo>
                    <a:lnTo>
                      <a:pt x="6549" y="13300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5"/>
              <p:cNvSpPr/>
              <p:nvPr/>
            </p:nvSpPr>
            <p:spPr>
              <a:xfrm flipH="1">
                <a:off x="11876931" y="2984626"/>
                <a:ext cx="532449" cy="177618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192" extrusionOk="0">
                    <a:moveTo>
                      <a:pt x="1" y="1"/>
                    </a:moveTo>
                    <a:lnTo>
                      <a:pt x="1" y="2192"/>
                    </a:lnTo>
                    <a:lnTo>
                      <a:pt x="6549" y="2192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5"/>
              <p:cNvSpPr/>
              <p:nvPr/>
            </p:nvSpPr>
            <p:spPr>
              <a:xfrm flipH="1">
                <a:off x="12028864" y="3228769"/>
                <a:ext cx="218833" cy="215216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656" extrusionOk="0">
                    <a:moveTo>
                      <a:pt x="1655" y="0"/>
                    </a:moveTo>
                    <a:lnTo>
                      <a:pt x="1655" y="274"/>
                    </a:lnTo>
                    <a:lnTo>
                      <a:pt x="1096" y="274"/>
                    </a:lnTo>
                    <a:lnTo>
                      <a:pt x="1096" y="548"/>
                    </a:lnTo>
                    <a:lnTo>
                      <a:pt x="1655" y="548"/>
                    </a:lnTo>
                    <a:lnTo>
                      <a:pt x="1655" y="822"/>
                    </a:lnTo>
                    <a:lnTo>
                      <a:pt x="1965" y="822"/>
                    </a:lnTo>
                    <a:lnTo>
                      <a:pt x="1965" y="548"/>
                    </a:lnTo>
                    <a:lnTo>
                      <a:pt x="2560" y="548"/>
                    </a:lnTo>
                    <a:lnTo>
                      <a:pt x="2560" y="274"/>
                    </a:lnTo>
                    <a:lnTo>
                      <a:pt x="1965" y="274"/>
                    </a:lnTo>
                    <a:lnTo>
                      <a:pt x="1965" y="72"/>
                    </a:lnTo>
                    <a:cubicBezTo>
                      <a:pt x="2024" y="60"/>
                      <a:pt x="2036" y="48"/>
                      <a:pt x="2048" y="24"/>
                    </a:cubicBezTo>
                    <a:lnTo>
                      <a:pt x="1655" y="0"/>
                    </a:lnTo>
                    <a:close/>
                    <a:moveTo>
                      <a:pt x="107" y="595"/>
                    </a:moveTo>
                    <a:lnTo>
                      <a:pt x="107" y="595"/>
                    </a:lnTo>
                    <a:cubicBezTo>
                      <a:pt x="119" y="845"/>
                      <a:pt x="84" y="1131"/>
                      <a:pt x="0" y="1298"/>
                    </a:cubicBezTo>
                    <a:lnTo>
                      <a:pt x="215" y="1381"/>
                    </a:lnTo>
                    <a:cubicBezTo>
                      <a:pt x="310" y="1191"/>
                      <a:pt x="346" y="881"/>
                      <a:pt x="334" y="619"/>
                    </a:cubicBezTo>
                    <a:lnTo>
                      <a:pt x="107" y="595"/>
                    </a:lnTo>
                    <a:close/>
                    <a:moveTo>
                      <a:pt x="2084" y="1250"/>
                    </a:moveTo>
                    <a:lnTo>
                      <a:pt x="2084" y="1512"/>
                    </a:lnTo>
                    <a:lnTo>
                      <a:pt x="1548" y="1512"/>
                    </a:lnTo>
                    <a:lnTo>
                      <a:pt x="1548" y="1250"/>
                    </a:lnTo>
                    <a:close/>
                    <a:moveTo>
                      <a:pt x="417" y="0"/>
                    </a:moveTo>
                    <a:lnTo>
                      <a:pt x="417" y="976"/>
                    </a:lnTo>
                    <a:cubicBezTo>
                      <a:pt x="417" y="1476"/>
                      <a:pt x="369" y="2012"/>
                      <a:pt x="12" y="2417"/>
                    </a:cubicBezTo>
                    <a:cubicBezTo>
                      <a:pt x="84" y="2465"/>
                      <a:pt x="191" y="2584"/>
                      <a:pt x="238" y="2655"/>
                    </a:cubicBezTo>
                    <a:cubicBezTo>
                      <a:pt x="429" y="2441"/>
                      <a:pt x="548" y="2191"/>
                      <a:pt x="619" y="1941"/>
                    </a:cubicBezTo>
                    <a:cubicBezTo>
                      <a:pt x="691" y="2060"/>
                      <a:pt x="774" y="2191"/>
                      <a:pt x="822" y="2286"/>
                    </a:cubicBezTo>
                    <a:lnTo>
                      <a:pt x="1048" y="2060"/>
                    </a:lnTo>
                    <a:cubicBezTo>
                      <a:pt x="1000" y="1988"/>
                      <a:pt x="774" y="1691"/>
                      <a:pt x="679" y="1572"/>
                    </a:cubicBezTo>
                    <a:cubicBezTo>
                      <a:pt x="703" y="1405"/>
                      <a:pt x="715" y="1238"/>
                      <a:pt x="715" y="1060"/>
                    </a:cubicBezTo>
                    <a:cubicBezTo>
                      <a:pt x="762" y="1095"/>
                      <a:pt x="881" y="1143"/>
                      <a:pt x="881" y="1143"/>
                    </a:cubicBezTo>
                    <a:cubicBezTo>
                      <a:pt x="953" y="1000"/>
                      <a:pt x="1048" y="774"/>
                      <a:pt x="1096" y="619"/>
                    </a:cubicBezTo>
                    <a:cubicBezTo>
                      <a:pt x="1131" y="619"/>
                      <a:pt x="1155" y="607"/>
                      <a:pt x="1167" y="583"/>
                    </a:cubicBezTo>
                    <a:lnTo>
                      <a:pt x="858" y="464"/>
                    </a:lnTo>
                    <a:cubicBezTo>
                      <a:pt x="834" y="619"/>
                      <a:pt x="774" y="834"/>
                      <a:pt x="715" y="988"/>
                    </a:cubicBezTo>
                    <a:lnTo>
                      <a:pt x="715" y="72"/>
                    </a:lnTo>
                    <a:cubicBezTo>
                      <a:pt x="762" y="60"/>
                      <a:pt x="774" y="48"/>
                      <a:pt x="786" y="24"/>
                    </a:cubicBezTo>
                    <a:cubicBezTo>
                      <a:pt x="667" y="12"/>
                      <a:pt x="560" y="12"/>
                      <a:pt x="417" y="0"/>
                    </a:cubicBezTo>
                    <a:close/>
                    <a:moveTo>
                      <a:pt x="1239" y="667"/>
                    </a:moveTo>
                    <a:lnTo>
                      <a:pt x="1239" y="964"/>
                    </a:lnTo>
                    <a:lnTo>
                      <a:pt x="965" y="964"/>
                    </a:lnTo>
                    <a:lnTo>
                      <a:pt x="965" y="1250"/>
                    </a:lnTo>
                    <a:lnTo>
                      <a:pt x="1239" y="1250"/>
                    </a:lnTo>
                    <a:lnTo>
                      <a:pt x="1239" y="1512"/>
                    </a:lnTo>
                    <a:lnTo>
                      <a:pt x="989" y="1512"/>
                    </a:lnTo>
                    <a:lnTo>
                      <a:pt x="989" y="1798"/>
                    </a:lnTo>
                    <a:lnTo>
                      <a:pt x="1310" y="1798"/>
                    </a:lnTo>
                    <a:cubicBezTo>
                      <a:pt x="1286" y="2107"/>
                      <a:pt x="1215" y="2298"/>
                      <a:pt x="810" y="2405"/>
                    </a:cubicBezTo>
                    <a:cubicBezTo>
                      <a:pt x="881" y="2453"/>
                      <a:pt x="965" y="2572"/>
                      <a:pt x="989" y="2655"/>
                    </a:cubicBezTo>
                    <a:cubicBezTo>
                      <a:pt x="1500" y="2488"/>
                      <a:pt x="1584" y="2203"/>
                      <a:pt x="1620" y="1834"/>
                    </a:cubicBezTo>
                    <a:cubicBezTo>
                      <a:pt x="1655" y="1822"/>
                      <a:pt x="1679" y="1810"/>
                      <a:pt x="1679" y="1798"/>
                    </a:cubicBezTo>
                    <a:lnTo>
                      <a:pt x="1858" y="1798"/>
                    </a:lnTo>
                    <a:lnTo>
                      <a:pt x="1858" y="2262"/>
                    </a:lnTo>
                    <a:cubicBezTo>
                      <a:pt x="1858" y="2536"/>
                      <a:pt x="1917" y="2619"/>
                      <a:pt x="2179" y="2619"/>
                    </a:cubicBezTo>
                    <a:lnTo>
                      <a:pt x="2393" y="2619"/>
                    </a:lnTo>
                    <a:cubicBezTo>
                      <a:pt x="2584" y="2619"/>
                      <a:pt x="2667" y="2536"/>
                      <a:pt x="2691" y="2179"/>
                    </a:cubicBezTo>
                    <a:cubicBezTo>
                      <a:pt x="2608" y="2155"/>
                      <a:pt x="2477" y="2107"/>
                      <a:pt x="2417" y="2060"/>
                    </a:cubicBezTo>
                    <a:cubicBezTo>
                      <a:pt x="2405" y="2310"/>
                      <a:pt x="2405" y="2346"/>
                      <a:pt x="2358" y="2346"/>
                    </a:cubicBezTo>
                    <a:lnTo>
                      <a:pt x="2239" y="2346"/>
                    </a:lnTo>
                    <a:cubicBezTo>
                      <a:pt x="2191" y="2346"/>
                      <a:pt x="2179" y="2334"/>
                      <a:pt x="2179" y="2262"/>
                    </a:cubicBezTo>
                    <a:lnTo>
                      <a:pt x="2179" y="1834"/>
                    </a:lnTo>
                    <a:cubicBezTo>
                      <a:pt x="2215" y="1822"/>
                      <a:pt x="2239" y="1810"/>
                      <a:pt x="2251" y="1798"/>
                    </a:cubicBezTo>
                    <a:lnTo>
                      <a:pt x="2655" y="1798"/>
                    </a:lnTo>
                    <a:lnTo>
                      <a:pt x="2655" y="1512"/>
                    </a:lnTo>
                    <a:lnTo>
                      <a:pt x="2393" y="1512"/>
                    </a:lnTo>
                    <a:lnTo>
                      <a:pt x="2393" y="1250"/>
                    </a:lnTo>
                    <a:lnTo>
                      <a:pt x="2667" y="1250"/>
                    </a:lnTo>
                    <a:lnTo>
                      <a:pt x="2667" y="964"/>
                    </a:lnTo>
                    <a:lnTo>
                      <a:pt x="2393" y="964"/>
                    </a:lnTo>
                    <a:lnTo>
                      <a:pt x="2393" y="750"/>
                    </a:lnTo>
                    <a:cubicBezTo>
                      <a:pt x="2441" y="738"/>
                      <a:pt x="2465" y="714"/>
                      <a:pt x="2465" y="691"/>
                    </a:cubicBezTo>
                    <a:lnTo>
                      <a:pt x="2084" y="667"/>
                    </a:lnTo>
                    <a:lnTo>
                      <a:pt x="2084" y="964"/>
                    </a:lnTo>
                    <a:lnTo>
                      <a:pt x="1548" y="964"/>
                    </a:lnTo>
                    <a:lnTo>
                      <a:pt x="1548" y="750"/>
                    </a:lnTo>
                    <a:cubicBezTo>
                      <a:pt x="1596" y="738"/>
                      <a:pt x="1608" y="714"/>
                      <a:pt x="1608" y="691"/>
                    </a:cubicBezTo>
                    <a:lnTo>
                      <a:pt x="1239" y="667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5"/>
              <p:cNvSpPr/>
              <p:nvPr/>
            </p:nvSpPr>
            <p:spPr>
              <a:xfrm flipH="1">
                <a:off x="12056015" y="3505648"/>
                <a:ext cx="182984" cy="20362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513" extrusionOk="0">
                    <a:moveTo>
                      <a:pt x="822" y="0"/>
                    </a:moveTo>
                    <a:cubicBezTo>
                      <a:pt x="846" y="131"/>
                      <a:pt x="858" y="286"/>
                      <a:pt x="882" y="405"/>
                    </a:cubicBezTo>
                    <a:lnTo>
                      <a:pt x="179" y="405"/>
                    </a:lnTo>
                    <a:lnTo>
                      <a:pt x="167" y="703"/>
                    </a:lnTo>
                    <a:lnTo>
                      <a:pt x="620" y="703"/>
                    </a:lnTo>
                    <a:cubicBezTo>
                      <a:pt x="727" y="703"/>
                      <a:pt x="846" y="703"/>
                      <a:pt x="941" y="691"/>
                    </a:cubicBezTo>
                    <a:cubicBezTo>
                      <a:pt x="965" y="786"/>
                      <a:pt x="1001" y="893"/>
                      <a:pt x="1012" y="965"/>
                    </a:cubicBezTo>
                    <a:cubicBezTo>
                      <a:pt x="798" y="976"/>
                      <a:pt x="584" y="976"/>
                      <a:pt x="370" y="976"/>
                    </a:cubicBezTo>
                    <a:lnTo>
                      <a:pt x="0" y="976"/>
                    </a:lnTo>
                    <a:lnTo>
                      <a:pt x="0" y="1274"/>
                    </a:lnTo>
                    <a:lnTo>
                      <a:pt x="512" y="1274"/>
                    </a:lnTo>
                    <a:cubicBezTo>
                      <a:pt x="691" y="1274"/>
                      <a:pt x="917" y="1274"/>
                      <a:pt x="1120" y="1250"/>
                    </a:cubicBezTo>
                    <a:cubicBezTo>
                      <a:pt x="1167" y="1346"/>
                      <a:pt x="1227" y="1429"/>
                      <a:pt x="1274" y="1477"/>
                    </a:cubicBezTo>
                    <a:cubicBezTo>
                      <a:pt x="1239" y="1477"/>
                      <a:pt x="1191" y="1465"/>
                      <a:pt x="1143" y="1465"/>
                    </a:cubicBezTo>
                    <a:cubicBezTo>
                      <a:pt x="1108" y="1465"/>
                      <a:pt x="1060" y="1477"/>
                      <a:pt x="1024" y="1477"/>
                    </a:cubicBezTo>
                    <a:lnTo>
                      <a:pt x="1108" y="1727"/>
                    </a:lnTo>
                    <a:lnTo>
                      <a:pt x="1263" y="1727"/>
                    </a:lnTo>
                    <a:cubicBezTo>
                      <a:pt x="1477" y="1727"/>
                      <a:pt x="1548" y="1762"/>
                      <a:pt x="1691" y="1846"/>
                    </a:cubicBezTo>
                    <a:lnTo>
                      <a:pt x="1894" y="1572"/>
                    </a:lnTo>
                    <a:cubicBezTo>
                      <a:pt x="1715" y="1488"/>
                      <a:pt x="1560" y="1346"/>
                      <a:pt x="1477" y="1215"/>
                    </a:cubicBezTo>
                    <a:cubicBezTo>
                      <a:pt x="1763" y="1179"/>
                      <a:pt x="2060" y="1131"/>
                      <a:pt x="2251" y="1072"/>
                    </a:cubicBezTo>
                    <a:lnTo>
                      <a:pt x="2203" y="762"/>
                    </a:lnTo>
                    <a:cubicBezTo>
                      <a:pt x="1965" y="846"/>
                      <a:pt x="1655" y="905"/>
                      <a:pt x="1358" y="941"/>
                    </a:cubicBezTo>
                    <a:cubicBezTo>
                      <a:pt x="1346" y="869"/>
                      <a:pt x="1310" y="762"/>
                      <a:pt x="1286" y="667"/>
                    </a:cubicBezTo>
                    <a:cubicBezTo>
                      <a:pt x="1536" y="643"/>
                      <a:pt x="1786" y="607"/>
                      <a:pt x="2001" y="536"/>
                    </a:cubicBezTo>
                    <a:lnTo>
                      <a:pt x="1941" y="238"/>
                    </a:lnTo>
                    <a:cubicBezTo>
                      <a:pt x="1751" y="298"/>
                      <a:pt x="1453" y="357"/>
                      <a:pt x="1227" y="381"/>
                    </a:cubicBezTo>
                    <a:cubicBezTo>
                      <a:pt x="1215" y="274"/>
                      <a:pt x="1203" y="167"/>
                      <a:pt x="1191" y="84"/>
                    </a:cubicBezTo>
                    <a:cubicBezTo>
                      <a:pt x="1239" y="72"/>
                      <a:pt x="1274" y="48"/>
                      <a:pt x="1274" y="12"/>
                    </a:cubicBezTo>
                    <a:lnTo>
                      <a:pt x="822" y="0"/>
                    </a:lnTo>
                    <a:close/>
                    <a:moveTo>
                      <a:pt x="584" y="1560"/>
                    </a:moveTo>
                    <a:cubicBezTo>
                      <a:pt x="417" y="1667"/>
                      <a:pt x="274" y="1834"/>
                      <a:pt x="274" y="2012"/>
                    </a:cubicBezTo>
                    <a:cubicBezTo>
                      <a:pt x="274" y="2334"/>
                      <a:pt x="608" y="2500"/>
                      <a:pt x="1096" y="2500"/>
                    </a:cubicBezTo>
                    <a:cubicBezTo>
                      <a:pt x="1179" y="2500"/>
                      <a:pt x="1251" y="2512"/>
                      <a:pt x="1310" y="2512"/>
                    </a:cubicBezTo>
                    <a:cubicBezTo>
                      <a:pt x="1513" y="2512"/>
                      <a:pt x="1655" y="2500"/>
                      <a:pt x="1763" y="2489"/>
                    </a:cubicBezTo>
                    <a:lnTo>
                      <a:pt x="1774" y="2167"/>
                    </a:lnTo>
                    <a:lnTo>
                      <a:pt x="1774" y="2167"/>
                    </a:lnTo>
                    <a:cubicBezTo>
                      <a:pt x="1608" y="2179"/>
                      <a:pt x="1358" y="2191"/>
                      <a:pt x="1155" y="2191"/>
                    </a:cubicBezTo>
                    <a:cubicBezTo>
                      <a:pt x="953" y="2191"/>
                      <a:pt x="631" y="2191"/>
                      <a:pt x="631" y="1989"/>
                    </a:cubicBezTo>
                    <a:cubicBezTo>
                      <a:pt x="643" y="1929"/>
                      <a:pt x="703" y="1834"/>
                      <a:pt x="810" y="1774"/>
                    </a:cubicBezTo>
                    <a:lnTo>
                      <a:pt x="584" y="156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5"/>
              <p:cNvSpPr/>
              <p:nvPr/>
            </p:nvSpPr>
            <p:spPr>
              <a:xfrm flipH="1">
                <a:off x="12033741" y="3773858"/>
                <a:ext cx="212980" cy="216188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2668" extrusionOk="0">
                    <a:moveTo>
                      <a:pt x="1893" y="453"/>
                    </a:moveTo>
                    <a:lnTo>
                      <a:pt x="1893" y="584"/>
                    </a:lnTo>
                    <a:lnTo>
                      <a:pt x="738" y="584"/>
                    </a:lnTo>
                    <a:lnTo>
                      <a:pt x="738" y="453"/>
                    </a:lnTo>
                    <a:close/>
                    <a:moveTo>
                      <a:pt x="1893" y="786"/>
                    </a:moveTo>
                    <a:lnTo>
                      <a:pt x="1893" y="929"/>
                    </a:lnTo>
                    <a:lnTo>
                      <a:pt x="738" y="929"/>
                    </a:lnTo>
                    <a:lnTo>
                      <a:pt x="738" y="786"/>
                    </a:lnTo>
                    <a:close/>
                    <a:moveTo>
                      <a:pt x="1834" y="1905"/>
                    </a:moveTo>
                    <a:lnTo>
                      <a:pt x="1596" y="1988"/>
                    </a:lnTo>
                    <a:cubicBezTo>
                      <a:pt x="1667" y="2108"/>
                      <a:pt x="1739" y="2262"/>
                      <a:pt x="1762" y="2369"/>
                    </a:cubicBezTo>
                    <a:lnTo>
                      <a:pt x="2024" y="2274"/>
                    </a:lnTo>
                    <a:cubicBezTo>
                      <a:pt x="1989" y="2167"/>
                      <a:pt x="1905" y="2024"/>
                      <a:pt x="1834" y="1905"/>
                    </a:cubicBezTo>
                    <a:close/>
                    <a:moveTo>
                      <a:pt x="1417" y="1977"/>
                    </a:moveTo>
                    <a:lnTo>
                      <a:pt x="1155" y="2036"/>
                    </a:lnTo>
                    <a:cubicBezTo>
                      <a:pt x="1215" y="2191"/>
                      <a:pt x="1274" y="2393"/>
                      <a:pt x="1286" y="2512"/>
                    </a:cubicBezTo>
                    <a:lnTo>
                      <a:pt x="1560" y="2441"/>
                    </a:lnTo>
                    <a:cubicBezTo>
                      <a:pt x="1536" y="2322"/>
                      <a:pt x="1477" y="2131"/>
                      <a:pt x="1417" y="1977"/>
                    </a:cubicBezTo>
                    <a:close/>
                    <a:moveTo>
                      <a:pt x="977" y="2000"/>
                    </a:moveTo>
                    <a:lnTo>
                      <a:pt x="703" y="2048"/>
                    </a:lnTo>
                    <a:cubicBezTo>
                      <a:pt x="738" y="2215"/>
                      <a:pt x="762" y="2429"/>
                      <a:pt x="750" y="2572"/>
                    </a:cubicBezTo>
                    <a:lnTo>
                      <a:pt x="1048" y="2524"/>
                    </a:lnTo>
                    <a:cubicBezTo>
                      <a:pt x="1048" y="2393"/>
                      <a:pt x="1024" y="2167"/>
                      <a:pt x="977" y="2000"/>
                    </a:cubicBezTo>
                    <a:close/>
                    <a:moveTo>
                      <a:pt x="298" y="1929"/>
                    </a:moveTo>
                    <a:cubicBezTo>
                      <a:pt x="250" y="2143"/>
                      <a:pt x="143" y="2358"/>
                      <a:pt x="0" y="2489"/>
                    </a:cubicBezTo>
                    <a:lnTo>
                      <a:pt x="274" y="2655"/>
                    </a:lnTo>
                    <a:cubicBezTo>
                      <a:pt x="429" y="2500"/>
                      <a:pt x="524" y="2262"/>
                      <a:pt x="584" y="2036"/>
                    </a:cubicBezTo>
                    <a:lnTo>
                      <a:pt x="298" y="1929"/>
                    </a:lnTo>
                    <a:close/>
                    <a:moveTo>
                      <a:pt x="1131" y="0"/>
                    </a:moveTo>
                    <a:cubicBezTo>
                      <a:pt x="1107" y="60"/>
                      <a:pt x="1084" y="143"/>
                      <a:pt x="1060" y="226"/>
                    </a:cubicBezTo>
                    <a:lnTo>
                      <a:pt x="405" y="226"/>
                    </a:lnTo>
                    <a:lnTo>
                      <a:pt x="405" y="1881"/>
                    </a:lnTo>
                    <a:lnTo>
                      <a:pt x="2227" y="1881"/>
                    </a:lnTo>
                    <a:cubicBezTo>
                      <a:pt x="2203" y="2203"/>
                      <a:pt x="2167" y="2334"/>
                      <a:pt x="2131" y="2369"/>
                    </a:cubicBezTo>
                    <a:cubicBezTo>
                      <a:pt x="2108" y="2393"/>
                      <a:pt x="2084" y="2405"/>
                      <a:pt x="2036" y="2405"/>
                    </a:cubicBezTo>
                    <a:cubicBezTo>
                      <a:pt x="2000" y="2405"/>
                      <a:pt x="1905" y="2405"/>
                      <a:pt x="1798" y="2393"/>
                    </a:cubicBezTo>
                    <a:lnTo>
                      <a:pt x="1798" y="2393"/>
                    </a:lnTo>
                    <a:cubicBezTo>
                      <a:pt x="1846" y="2465"/>
                      <a:pt x="1881" y="2584"/>
                      <a:pt x="1881" y="2667"/>
                    </a:cubicBezTo>
                    <a:lnTo>
                      <a:pt x="2036" y="2667"/>
                    </a:lnTo>
                    <a:cubicBezTo>
                      <a:pt x="2262" y="2667"/>
                      <a:pt x="2334" y="2631"/>
                      <a:pt x="2393" y="2560"/>
                    </a:cubicBezTo>
                    <a:cubicBezTo>
                      <a:pt x="2477" y="2477"/>
                      <a:pt x="2512" y="2262"/>
                      <a:pt x="2548" y="1750"/>
                    </a:cubicBezTo>
                    <a:cubicBezTo>
                      <a:pt x="2548" y="1715"/>
                      <a:pt x="2560" y="1691"/>
                      <a:pt x="2560" y="1667"/>
                    </a:cubicBezTo>
                    <a:lnTo>
                      <a:pt x="2381" y="1631"/>
                    </a:lnTo>
                    <a:lnTo>
                      <a:pt x="2310" y="1643"/>
                    </a:lnTo>
                    <a:lnTo>
                      <a:pt x="738" y="1643"/>
                    </a:lnTo>
                    <a:lnTo>
                      <a:pt x="738" y="1512"/>
                    </a:lnTo>
                    <a:lnTo>
                      <a:pt x="2620" y="1512"/>
                    </a:lnTo>
                    <a:lnTo>
                      <a:pt x="2620" y="1286"/>
                    </a:lnTo>
                    <a:lnTo>
                      <a:pt x="738" y="1286"/>
                    </a:lnTo>
                    <a:lnTo>
                      <a:pt x="738" y="1155"/>
                    </a:lnTo>
                    <a:lnTo>
                      <a:pt x="2227" y="1155"/>
                    </a:lnTo>
                    <a:lnTo>
                      <a:pt x="2227" y="226"/>
                    </a:lnTo>
                    <a:lnTo>
                      <a:pt x="1417" y="226"/>
                    </a:lnTo>
                    <a:lnTo>
                      <a:pt x="1488" y="95"/>
                    </a:lnTo>
                    <a:cubicBezTo>
                      <a:pt x="1524" y="95"/>
                      <a:pt x="1548" y="83"/>
                      <a:pt x="1548" y="60"/>
                    </a:cubicBezTo>
                    <a:lnTo>
                      <a:pt x="113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5"/>
              <p:cNvSpPr/>
              <p:nvPr/>
            </p:nvSpPr>
            <p:spPr>
              <a:xfrm flipH="1">
                <a:off x="12902886" y="2944111"/>
                <a:ext cx="318494" cy="1170316"/>
              </a:xfrm>
              <a:custGeom>
                <a:avLst/>
                <a:gdLst/>
                <a:ahLst/>
                <a:cxnLst/>
                <a:rect l="l" t="t" r="r" b="b"/>
                <a:pathLst>
                  <a:path w="3918" h="14443" extrusionOk="0">
                    <a:moveTo>
                      <a:pt x="1" y="1"/>
                    </a:moveTo>
                    <a:lnTo>
                      <a:pt x="1" y="14443"/>
                    </a:lnTo>
                    <a:lnTo>
                      <a:pt x="3918" y="14443"/>
                    </a:lnTo>
                    <a:lnTo>
                      <a:pt x="39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5"/>
              <p:cNvSpPr/>
              <p:nvPr/>
            </p:nvSpPr>
            <p:spPr>
              <a:xfrm flipH="1">
                <a:off x="12943531" y="3034783"/>
                <a:ext cx="238180" cy="204682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6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5"/>
              <p:cNvSpPr/>
              <p:nvPr/>
            </p:nvSpPr>
            <p:spPr>
              <a:xfrm flipH="1">
                <a:off x="12943531" y="3314580"/>
                <a:ext cx="238180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5"/>
              <p:cNvSpPr/>
              <p:nvPr/>
            </p:nvSpPr>
            <p:spPr>
              <a:xfrm flipH="1">
                <a:off x="12943531" y="3593404"/>
                <a:ext cx="238180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5"/>
              <p:cNvSpPr/>
              <p:nvPr/>
            </p:nvSpPr>
            <p:spPr>
              <a:xfrm flipH="1">
                <a:off x="12943531" y="3873201"/>
                <a:ext cx="238180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0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0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5"/>
              <p:cNvSpPr/>
              <p:nvPr/>
            </p:nvSpPr>
            <p:spPr>
              <a:xfrm flipH="1">
                <a:off x="13007425" y="3096528"/>
                <a:ext cx="115188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525" extrusionOk="0">
                    <a:moveTo>
                      <a:pt x="179" y="1"/>
                    </a:moveTo>
                    <a:lnTo>
                      <a:pt x="179" y="203"/>
                    </a:lnTo>
                    <a:lnTo>
                      <a:pt x="1214" y="203"/>
                    </a:lnTo>
                    <a:lnTo>
                      <a:pt x="1214" y="1"/>
                    </a:lnTo>
                    <a:close/>
                    <a:moveTo>
                      <a:pt x="1226" y="441"/>
                    </a:moveTo>
                    <a:lnTo>
                      <a:pt x="1203" y="453"/>
                    </a:lnTo>
                    <a:lnTo>
                      <a:pt x="0" y="453"/>
                    </a:lnTo>
                    <a:lnTo>
                      <a:pt x="0" y="668"/>
                    </a:lnTo>
                    <a:lnTo>
                      <a:pt x="1095" y="668"/>
                    </a:lnTo>
                    <a:cubicBezTo>
                      <a:pt x="1012" y="989"/>
                      <a:pt x="714" y="1239"/>
                      <a:pt x="262" y="1346"/>
                    </a:cubicBezTo>
                    <a:cubicBezTo>
                      <a:pt x="310" y="1394"/>
                      <a:pt x="369" y="1477"/>
                      <a:pt x="393" y="1525"/>
                    </a:cubicBezTo>
                    <a:cubicBezTo>
                      <a:pt x="941" y="1370"/>
                      <a:pt x="1214" y="1108"/>
                      <a:pt x="1381" y="549"/>
                    </a:cubicBezTo>
                    <a:cubicBezTo>
                      <a:pt x="1405" y="549"/>
                      <a:pt x="1417" y="537"/>
                      <a:pt x="1417" y="525"/>
                    </a:cubicBezTo>
                    <a:lnTo>
                      <a:pt x="1226" y="44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5"/>
              <p:cNvSpPr/>
              <p:nvPr/>
            </p:nvSpPr>
            <p:spPr>
              <a:xfrm flipH="1">
                <a:off x="13009295" y="3429399"/>
                <a:ext cx="123073" cy="21311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263" extrusionOk="0">
                    <a:moveTo>
                      <a:pt x="1" y="1"/>
                    </a:moveTo>
                    <a:lnTo>
                      <a:pt x="13" y="263"/>
                    </a:lnTo>
                    <a:cubicBezTo>
                      <a:pt x="37" y="263"/>
                      <a:pt x="61" y="239"/>
                      <a:pt x="72" y="227"/>
                    </a:cubicBezTo>
                    <a:lnTo>
                      <a:pt x="1513" y="227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5"/>
              <p:cNvSpPr/>
              <p:nvPr/>
            </p:nvSpPr>
            <p:spPr>
              <a:xfrm flipH="1">
                <a:off x="13009295" y="3634891"/>
                <a:ext cx="115269" cy="1284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585" extrusionOk="0">
                    <a:moveTo>
                      <a:pt x="1131" y="1"/>
                    </a:moveTo>
                    <a:cubicBezTo>
                      <a:pt x="1036" y="215"/>
                      <a:pt x="917" y="441"/>
                      <a:pt x="822" y="584"/>
                    </a:cubicBezTo>
                    <a:cubicBezTo>
                      <a:pt x="667" y="501"/>
                      <a:pt x="512" y="429"/>
                      <a:pt x="369" y="358"/>
                    </a:cubicBezTo>
                    <a:lnTo>
                      <a:pt x="238" y="560"/>
                    </a:lnTo>
                    <a:cubicBezTo>
                      <a:pt x="381" y="620"/>
                      <a:pt x="548" y="703"/>
                      <a:pt x="691" y="786"/>
                    </a:cubicBezTo>
                    <a:cubicBezTo>
                      <a:pt x="512" y="1025"/>
                      <a:pt x="262" y="1263"/>
                      <a:pt x="0" y="1417"/>
                    </a:cubicBezTo>
                    <a:cubicBezTo>
                      <a:pt x="60" y="1453"/>
                      <a:pt x="143" y="1537"/>
                      <a:pt x="191" y="1584"/>
                    </a:cubicBezTo>
                    <a:cubicBezTo>
                      <a:pt x="465" y="1406"/>
                      <a:pt x="715" y="1156"/>
                      <a:pt x="893" y="905"/>
                    </a:cubicBezTo>
                    <a:cubicBezTo>
                      <a:pt x="1024" y="1001"/>
                      <a:pt x="1143" y="1096"/>
                      <a:pt x="1227" y="1167"/>
                    </a:cubicBezTo>
                    <a:lnTo>
                      <a:pt x="1381" y="953"/>
                    </a:lnTo>
                    <a:cubicBezTo>
                      <a:pt x="1274" y="870"/>
                      <a:pt x="1131" y="775"/>
                      <a:pt x="1036" y="715"/>
                    </a:cubicBezTo>
                    <a:cubicBezTo>
                      <a:pt x="1143" y="536"/>
                      <a:pt x="1262" y="322"/>
                      <a:pt x="1346" y="143"/>
                    </a:cubicBezTo>
                    <a:cubicBezTo>
                      <a:pt x="1381" y="143"/>
                      <a:pt x="1405" y="132"/>
                      <a:pt x="1417" y="120"/>
                    </a:cubicBezTo>
                    <a:lnTo>
                      <a:pt x="11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5"/>
              <p:cNvSpPr/>
              <p:nvPr/>
            </p:nvSpPr>
            <p:spPr>
              <a:xfrm flipH="1">
                <a:off x="12998646" y="3912743"/>
                <a:ext cx="121122" cy="118790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66" extrusionOk="0">
                    <a:moveTo>
                      <a:pt x="108" y="1"/>
                    </a:moveTo>
                    <a:lnTo>
                      <a:pt x="1" y="203"/>
                    </a:lnTo>
                    <a:cubicBezTo>
                      <a:pt x="167" y="263"/>
                      <a:pt x="382" y="358"/>
                      <a:pt x="513" y="453"/>
                    </a:cubicBezTo>
                    <a:lnTo>
                      <a:pt x="632" y="239"/>
                    </a:lnTo>
                    <a:cubicBezTo>
                      <a:pt x="501" y="155"/>
                      <a:pt x="287" y="60"/>
                      <a:pt x="108" y="1"/>
                    </a:cubicBezTo>
                    <a:close/>
                    <a:moveTo>
                      <a:pt x="1287" y="191"/>
                    </a:moveTo>
                    <a:cubicBezTo>
                      <a:pt x="1072" y="691"/>
                      <a:pt x="656" y="1036"/>
                      <a:pt x="48" y="1227"/>
                    </a:cubicBezTo>
                    <a:lnTo>
                      <a:pt x="203" y="1465"/>
                    </a:lnTo>
                    <a:cubicBezTo>
                      <a:pt x="227" y="1453"/>
                      <a:pt x="239" y="1429"/>
                      <a:pt x="239" y="1417"/>
                    </a:cubicBezTo>
                    <a:cubicBezTo>
                      <a:pt x="834" y="1203"/>
                      <a:pt x="1275" y="822"/>
                      <a:pt x="1489" y="322"/>
                    </a:cubicBezTo>
                    <a:cubicBezTo>
                      <a:pt x="1430" y="286"/>
                      <a:pt x="1346" y="239"/>
                      <a:pt x="1287" y="19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5"/>
              <p:cNvSpPr/>
              <p:nvPr/>
            </p:nvSpPr>
            <p:spPr>
              <a:xfrm flipH="1">
                <a:off x="12927029" y="3279899"/>
                <a:ext cx="245984" cy="11587"/>
              </a:xfrm>
              <a:custGeom>
                <a:avLst/>
                <a:gdLst/>
                <a:ahLst/>
                <a:cxnLst/>
                <a:rect l="l" t="t" r="r" b="b"/>
                <a:pathLst>
                  <a:path w="3026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3025" y="143"/>
                    </a:lnTo>
                    <a:lnTo>
                      <a:pt x="302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5"/>
              <p:cNvSpPr/>
              <p:nvPr/>
            </p:nvSpPr>
            <p:spPr>
              <a:xfrm flipH="1">
                <a:off x="12911584" y="3552889"/>
                <a:ext cx="266225" cy="12641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156" extrusionOk="0">
                    <a:moveTo>
                      <a:pt x="0" y="1"/>
                    </a:moveTo>
                    <a:lnTo>
                      <a:pt x="0" y="155"/>
                    </a:lnTo>
                    <a:lnTo>
                      <a:pt x="3275" y="155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5"/>
              <p:cNvSpPr/>
              <p:nvPr/>
            </p:nvSpPr>
            <p:spPr>
              <a:xfrm flipH="1">
                <a:off x="12959951" y="3822071"/>
                <a:ext cx="221759" cy="12641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56" extrusionOk="0">
                    <a:moveTo>
                      <a:pt x="1" y="0"/>
                    </a:moveTo>
                    <a:lnTo>
                      <a:pt x="1" y="155"/>
                    </a:lnTo>
                    <a:lnTo>
                      <a:pt x="2727" y="155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5"/>
              <p:cNvSpPr/>
              <p:nvPr/>
            </p:nvSpPr>
            <p:spPr>
              <a:xfrm flipH="1">
                <a:off x="12938654" y="4083554"/>
                <a:ext cx="239155" cy="12560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155" extrusionOk="0">
                    <a:moveTo>
                      <a:pt x="0" y="0"/>
                    </a:moveTo>
                    <a:lnTo>
                      <a:pt x="0" y="155"/>
                    </a:lnTo>
                    <a:lnTo>
                      <a:pt x="2941" y="155"/>
                    </a:lnTo>
                    <a:lnTo>
                      <a:pt x="294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5"/>
              <p:cNvSpPr/>
              <p:nvPr/>
            </p:nvSpPr>
            <p:spPr>
              <a:xfrm flipH="1">
                <a:off x="14207500" y="3012662"/>
                <a:ext cx="18534" cy="1160674"/>
              </a:xfrm>
              <a:custGeom>
                <a:avLst/>
                <a:gdLst/>
                <a:ahLst/>
                <a:cxnLst/>
                <a:rect l="l" t="t" r="r" b="b"/>
                <a:pathLst>
                  <a:path w="228" h="14324" extrusionOk="0">
                    <a:moveTo>
                      <a:pt x="1" y="0"/>
                    </a:moveTo>
                    <a:lnTo>
                      <a:pt x="1" y="14323"/>
                    </a:lnTo>
                    <a:lnTo>
                      <a:pt x="227" y="14323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5"/>
              <p:cNvSpPr/>
              <p:nvPr/>
            </p:nvSpPr>
            <p:spPr>
              <a:xfrm flipH="1">
                <a:off x="14091417" y="3081132"/>
                <a:ext cx="245902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0"/>
                    </a:moveTo>
                    <a:cubicBezTo>
                      <a:pt x="406" y="215"/>
                      <a:pt x="1" y="762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2"/>
                      <a:pt x="2620" y="215"/>
                      <a:pt x="20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5"/>
              <p:cNvSpPr/>
              <p:nvPr/>
            </p:nvSpPr>
            <p:spPr>
              <a:xfrm flipH="1">
                <a:off x="14167830" y="3070517"/>
                <a:ext cx="96898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5"/>
              <p:cNvSpPr/>
              <p:nvPr/>
            </p:nvSpPr>
            <p:spPr>
              <a:xfrm flipH="1">
                <a:off x="14152385" y="3297239"/>
                <a:ext cx="127788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5"/>
              <p:cNvSpPr/>
              <p:nvPr/>
            </p:nvSpPr>
            <p:spPr>
              <a:xfrm flipH="1">
                <a:off x="14091417" y="3347397"/>
                <a:ext cx="245902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5"/>
              <p:cNvSpPr/>
              <p:nvPr/>
            </p:nvSpPr>
            <p:spPr>
              <a:xfrm flipH="1">
                <a:off x="14167830" y="3337754"/>
                <a:ext cx="96898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0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5"/>
              <p:cNvSpPr/>
              <p:nvPr/>
            </p:nvSpPr>
            <p:spPr>
              <a:xfrm flipH="1">
                <a:off x="14152385" y="3564476"/>
                <a:ext cx="127788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5"/>
              <p:cNvSpPr/>
              <p:nvPr/>
            </p:nvSpPr>
            <p:spPr>
              <a:xfrm flipH="1">
                <a:off x="14091417" y="3614634"/>
                <a:ext cx="245902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5"/>
              <p:cNvSpPr/>
              <p:nvPr/>
            </p:nvSpPr>
            <p:spPr>
              <a:xfrm flipH="1">
                <a:off x="14167830" y="3604019"/>
                <a:ext cx="96898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5"/>
              <p:cNvSpPr/>
              <p:nvPr/>
            </p:nvSpPr>
            <p:spPr>
              <a:xfrm flipH="1">
                <a:off x="14152385" y="3830741"/>
                <a:ext cx="127788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5"/>
              <p:cNvSpPr/>
              <p:nvPr/>
            </p:nvSpPr>
            <p:spPr>
              <a:xfrm flipH="1">
                <a:off x="14091417" y="3880898"/>
                <a:ext cx="245902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5"/>
              <p:cNvSpPr/>
              <p:nvPr/>
            </p:nvSpPr>
            <p:spPr>
              <a:xfrm flipH="1">
                <a:off x="14167830" y="3871256"/>
                <a:ext cx="96898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1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5"/>
              <p:cNvSpPr/>
              <p:nvPr/>
            </p:nvSpPr>
            <p:spPr>
              <a:xfrm flipH="1">
                <a:off x="14152385" y="4097978"/>
                <a:ext cx="127788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5"/>
              <p:cNvSpPr/>
              <p:nvPr/>
            </p:nvSpPr>
            <p:spPr>
              <a:xfrm flipH="1">
                <a:off x="14155230" y="3129345"/>
                <a:ext cx="113318" cy="12259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13" extrusionOk="0">
                    <a:moveTo>
                      <a:pt x="167" y="1"/>
                    </a:moveTo>
                    <a:lnTo>
                      <a:pt x="167" y="203"/>
                    </a:lnTo>
                    <a:lnTo>
                      <a:pt x="1191" y="203"/>
                    </a:lnTo>
                    <a:lnTo>
                      <a:pt x="1191" y="1"/>
                    </a:lnTo>
                    <a:close/>
                    <a:moveTo>
                      <a:pt x="1203" y="441"/>
                    </a:moveTo>
                    <a:lnTo>
                      <a:pt x="1179" y="453"/>
                    </a:lnTo>
                    <a:lnTo>
                      <a:pt x="0" y="453"/>
                    </a:lnTo>
                    <a:lnTo>
                      <a:pt x="0" y="667"/>
                    </a:lnTo>
                    <a:lnTo>
                      <a:pt x="1072" y="667"/>
                    </a:lnTo>
                    <a:cubicBezTo>
                      <a:pt x="988" y="977"/>
                      <a:pt x="691" y="1227"/>
                      <a:pt x="250" y="1334"/>
                    </a:cubicBezTo>
                    <a:cubicBezTo>
                      <a:pt x="298" y="1382"/>
                      <a:pt x="357" y="1453"/>
                      <a:pt x="381" y="1513"/>
                    </a:cubicBezTo>
                    <a:cubicBezTo>
                      <a:pt x="917" y="1358"/>
                      <a:pt x="1191" y="1096"/>
                      <a:pt x="1357" y="548"/>
                    </a:cubicBezTo>
                    <a:cubicBezTo>
                      <a:pt x="1369" y="548"/>
                      <a:pt x="1381" y="537"/>
                      <a:pt x="1393" y="525"/>
                    </a:cubicBezTo>
                    <a:lnTo>
                      <a:pt x="1203" y="44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5"/>
              <p:cNvSpPr/>
              <p:nvPr/>
            </p:nvSpPr>
            <p:spPr>
              <a:xfrm flipH="1">
                <a:off x="14158157" y="3458327"/>
                <a:ext cx="121041" cy="21311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263" extrusionOk="0">
                    <a:moveTo>
                      <a:pt x="0" y="1"/>
                    </a:moveTo>
                    <a:lnTo>
                      <a:pt x="12" y="263"/>
                    </a:lnTo>
                    <a:cubicBezTo>
                      <a:pt x="36" y="251"/>
                      <a:pt x="60" y="239"/>
                      <a:pt x="72" y="227"/>
                    </a:cubicBezTo>
                    <a:lnTo>
                      <a:pt x="1488" y="227"/>
                    </a:lnTo>
                    <a:lnTo>
                      <a:pt x="14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5"/>
              <p:cNvSpPr/>
              <p:nvPr/>
            </p:nvSpPr>
            <p:spPr>
              <a:xfrm flipH="1">
                <a:off x="14158157" y="3660983"/>
                <a:ext cx="113318" cy="127379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72" extrusionOk="0">
                    <a:moveTo>
                      <a:pt x="1120" y="0"/>
                    </a:moveTo>
                    <a:cubicBezTo>
                      <a:pt x="1024" y="214"/>
                      <a:pt x="905" y="441"/>
                      <a:pt x="822" y="583"/>
                    </a:cubicBezTo>
                    <a:cubicBezTo>
                      <a:pt x="667" y="500"/>
                      <a:pt x="512" y="417"/>
                      <a:pt x="369" y="357"/>
                    </a:cubicBezTo>
                    <a:lnTo>
                      <a:pt x="238" y="548"/>
                    </a:lnTo>
                    <a:cubicBezTo>
                      <a:pt x="381" y="619"/>
                      <a:pt x="536" y="691"/>
                      <a:pt x="691" y="786"/>
                    </a:cubicBezTo>
                    <a:cubicBezTo>
                      <a:pt x="512" y="1012"/>
                      <a:pt x="262" y="1250"/>
                      <a:pt x="0" y="1405"/>
                    </a:cubicBezTo>
                    <a:cubicBezTo>
                      <a:pt x="60" y="1441"/>
                      <a:pt x="155" y="1524"/>
                      <a:pt x="191" y="1572"/>
                    </a:cubicBezTo>
                    <a:cubicBezTo>
                      <a:pt x="453" y="1393"/>
                      <a:pt x="703" y="1143"/>
                      <a:pt x="881" y="905"/>
                    </a:cubicBezTo>
                    <a:cubicBezTo>
                      <a:pt x="1012" y="988"/>
                      <a:pt x="1131" y="1084"/>
                      <a:pt x="1215" y="1155"/>
                    </a:cubicBezTo>
                    <a:lnTo>
                      <a:pt x="1358" y="941"/>
                    </a:lnTo>
                    <a:cubicBezTo>
                      <a:pt x="1262" y="857"/>
                      <a:pt x="1120" y="762"/>
                      <a:pt x="1024" y="703"/>
                    </a:cubicBezTo>
                    <a:cubicBezTo>
                      <a:pt x="1131" y="536"/>
                      <a:pt x="1250" y="322"/>
                      <a:pt x="1334" y="143"/>
                    </a:cubicBezTo>
                    <a:cubicBezTo>
                      <a:pt x="1370" y="143"/>
                      <a:pt x="1393" y="131"/>
                      <a:pt x="1393" y="119"/>
                    </a:cubicBezTo>
                    <a:lnTo>
                      <a:pt x="11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5"/>
              <p:cNvSpPr/>
              <p:nvPr/>
            </p:nvSpPr>
            <p:spPr>
              <a:xfrm flipH="1">
                <a:off x="14146532" y="3935918"/>
                <a:ext cx="120147" cy="115873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430" extrusionOk="0">
                    <a:moveTo>
                      <a:pt x="108" y="0"/>
                    </a:moveTo>
                    <a:lnTo>
                      <a:pt x="1" y="191"/>
                    </a:lnTo>
                    <a:cubicBezTo>
                      <a:pt x="168" y="250"/>
                      <a:pt x="382" y="346"/>
                      <a:pt x="513" y="441"/>
                    </a:cubicBezTo>
                    <a:lnTo>
                      <a:pt x="632" y="238"/>
                    </a:lnTo>
                    <a:cubicBezTo>
                      <a:pt x="501" y="143"/>
                      <a:pt x="287" y="48"/>
                      <a:pt x="108" y="0"/>
                    </a:cubicBezTo>
                    <a:close/>
                    <a:moveTo>
                      <a:pt x="1263" y="179"/>
                    </a:moveTo>
                    <a:cubicBezTo>
                      <a:pt x="1061" y="667"/>
                      <a:pt x="644" y="1024"/>
                      <a:pt x="48" y="1203"/>
                    </a:cubicBezTo>
                    <a:lnTo>
                      <a:pt x="203" y="1429"/>
                    </a:lnTo>
                    <a:cubicBezTo>
                      <a:pt x="227" y="1429"/>
                      <a:pt x="239" y="1405"/>
                      <a:pt x="239" y="1393"/>
                    </a:cubicBezTo>
                    <a:cubicBezTo>
                      <a:pt x="834" y="1179"/>
                      <a:pt x="1251" y="798"/>
                      <a:pt x="1477" y="310"/>
                    </a:cubicBezTo>
                    <a:cubicBezTo>
                      <a:pt x="1406" y="274"/>
                      <a:pt x="1334" y="238"/>
                      <a:pt x="1263" y="17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5"/>
              <p:cNvSpPr/>
              <p:nvPr/>
            </p:nvSpPr>
            <p:spPr>
              <a:xfrm flipH="1">
                <a:off x="12474087" y="4014031"/>
                <a:ext cx="6910" cy="5915"/>
              </a:xfrm>
              <a:custGeom>
                <a:avLst/>
                <a:gdLst/>
                <a:ahLst/>
                <a:cxnLst/>
                <a:rect l="l" t="t" r="r" b="b"/>
                <a:pathLst>
                  <a:path w="85" h="73" extrusionOk="0">
                    <a:moveTo>
                      <a:pt x="37" y="1"/>
                    </a:moveTo>
                    <a:cubicBezTo>
                      <a:pt x="13" y="1"/>
                      <a:pt x="1" y="25"/>
                      <a:pt x="1" y="36"/>
                    </a:cubicBezTo>
                    <a:cubicBezTo>
                      <a:pt x="1" y="60"/>
                      <a:pt x="13" y="72"/>
                      <a:pt x="37" y="72"/>
                    </a:cubicBezTo>
                    <a:lnTo>
                      <a:pt x="49" y="72"/>
                    </a:lnTo>
                    <a:cubicBezTo>
                      <a:pt x="72" y="72"/>
                      <a:pt x="84" y="60"/>
                      <a:pt x="84" y="36"/>
                    </a:cubicBezTo>
                    <a:cubicBezTo>
                      <a:pt x="84" y="25"/>
                      <a:pt x="60" y="1"/>
                      <a:pt x="37" y="1"/>
                    </a:cubicBez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986" name="Google Shape;1986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87" name="Google Shape;1987;p5"/>
          <p:cNvSpPr txBox="1">
            <a:spLocks noGrp="1"/>
          </p:cNvSpPr>
          <p:nvPr>
            <p:ph type="subTitle" idx="1"/>
          </p:nvPr>
        </p:nvSpPr>
        <p:spPr>
          <a:xfrm>
            <a:off x="1295725" y="3362363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8" name="Google Shape;1988;p5"/>
          <p:cNvSpPr txBox="1">
            <a:spLocks noGrp="1"/>
          </p:cNvSpPr>
          <p:nvPr>
            <p:ph type="subTitle" idx="2"/>
          </p:nvPr>
        </p:nvSpPr>
        <p:spPr>
          <a:xfrm>
            <a:off x="4950600" y="3362363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9" name="Google Shape;1989;p5"/>
          <p:cNvSpPr txBox="1">
            <a:spLocks noGrp="1"/>
          </p:cNvSpPr>
          <p:nvPr>
            <p:ph type="subTitle" idx="3"/>
          </p:nvPr>
        </p:nvSpPr>
        <p:spPr>
          <a:xfrm>
            <a:off x="1295725" y="2748338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latin typeface="Marcellus"/>
                <a:ea typeface="Marcellus"/>
                <a:cs typeface="Marcellus"/>
                <a:sym typeface="Marcellu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990" name="Google Shape;1990;p5"/>
          <p:cNvSpPr txBox="1">
            <a:spLocks noGrp="1"/>
          </p:cNvSpPr>
          <p:nvPr>
            <p:ph type="subTitle" idx="4"/>
          </p:nvPr>
        </p:nvSpPr>
        <p:spPr>
          <a:xfrm>
            <a:off x="4950600" y="2748338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latin typeface="Marcellus"/>
                <a:ea typeface="Marcellus"/>
                <a:cs typeface="Marcellus"/>
                <a:sym typeface="Marcellu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991" name="Google Shape;1991;p5"/>
          <p:cNvSpPr/>
          <p:nvPr/>
        </p:nvSpPr>
        <p:spPr>
          <a:xfrm>
            <a:off x="7392988" y="80124"/>
            <a:ext cx="1635641" cy="351271"/>
          </a:xfrm>
          <a:custGeom>
            <a:avLst/>
            <a:gdLst/>
            <a:ahLst/>
            <a:cxnLst/>
            <a:rect l="l" t="t" r="r" b="b"/>
            <a:pathLst>
              <a:path w="160672" h="34506" extrusionOk="0">
                <a:moveTo>
                  <a:pt x="65124" y="0"/>
                </a:moveTo>
                <a:cubicBezTo>
                  <a:pt x="61048" y="0"/>
                  <a:pt x="57036" y="2575"/>
                  <a:pt x="55381" y="6329"/>
                </a:cubicBezTo>
                <a:cubicBezTo>
                  <a:pt x="54244" y="5889"/>
                  <a:pt x="53029" y="5678"/>
                  <a:pt x="51811" y="5678"/>
                </a:cubicBezTo>
                <a:cubicBezTo>
                  <a:pt x="49152" y="5678"/>
                  <a:pt x="46478" y="6683"/>
                  <a:pt x="44560" y="8517"/>
                </a:cubicBezTo>
                <a:cubicBezTo>
                  <a:pt x="41764" y="11222"/>
                  <a:pt x="40670" y="15569"/>
                  <a:pt x="41885" y="19247"/>
                </a:cubicBezTo>
                <a:cubicBezTo>
                  <a:pt x="41674" y="19068"/>
                  <a:pt x="41424" y="18989"/>
                  <a:pt x="41167" y="18989"/>
                </a:cubicBezTo>
                <a:cubicBezTo>
                  <a:pt x="40459" y="18989"/>
                  <a:pt x="39693" y="19584"/>
                  <a:pt x="39515" y="20341"/>
                </a:cubicBezTo>
                <a:cubicBezTo>
                  <a:pt x="39426" y="20666"/>
                  <a:pt x="39414" y="20994"/>
                  <a:pt x="39453" y="21323"/>
                </a:cubicBezTo>
                <a:lnTo>
                  <a:pt x="39453" y="21323"/>
                </a:lnTo>
                <a:cubicBezTo>
                  <a:pt x="37912" y="18295"/>
                  <a:pt x="34221" y="15977"/>
                  <a:pt x="30852" y="15977"/>
                </a:cubicBezTo>
                <a:cubicBezTo>
                  <a:pt x="30292" y="15977"/>
                  <a:pt x="29741" y="16042"/>
                  <a:pt x="29210" y="16177"/>
                </a:cubicBezTo>
                <a:cubicBezTo>
                  <a:pt x="24833" y="17302"/>
                  <a:pt x="21824" y="22074"/>
                  <a:pt x="22250" y="26572"/>
                </a:cubicBezTo>
                <a:cubicBezTo>
                  <a:pt x="20896" y="25357"/>
                  <a:pt x="19066" y="24727"/>
                  <a:pt x="17241" y="24727"/>
                </a:cubicBezTo>
                <a:cubicBezTo>
                  <a:pt x="15871" y="24727"/>
                  <a:pt x="14504" y="25082"/>
                  <a:pt x="13344" y="25812"/>
                </a:cubicBezTo>
                <a:cubicBezTo>
                  <a:pt x="12858" y="26147"/>
                  <a:pt x="12371" y="26542"/>
                  <a:pt x="11763" y="26603"/>
                </a:cubicBezTo>
                <a:cubicBezTo>
                  <a:pt x="11673" y="26618"/>
                  <a:pt x="11582" y="26624"/>
                  <a:pt x="11490" y="26624"/>
                </a:cubicBezTo>
                <a:cubicBezTo>
                  <a:pt x="11026" y="26624"/>
                  <a:pt x="10548" y="26451"/>
                  <a:pt x="10092" y="26299"/>
                </a:cubicBezTo>
                <a:cubicBezTo>
                  <a:pt x="9359" y="26088"/>
                  <a:pt x="8595" y="25982"/>
                  <a:pt x="7833" y="25982"/>
                </a:cubicBezTo>
                <a:cubicBezTo>
                  <a:pt x="6067" y="25982"/>
                  <a:pt x="4308" y="26550"/>
                  <a:pt x="2949" y="27697"/>
                </a:cubicBezTo>
                <a:cubicBezTo>
                  <a:pt x="1003" y="29308"/>
                  <a:pt x="0" y="32074"/>
                  <a:pt x="669" y="34505"/>
                </a:cubicBezTo>
                <a:cubicBezTo>
                  <a:pt x="638" y="33746"/>
                  <a:pt x="608" y="32986"/>
                  <a:pt x="578" y="32256"/>
                </a:cubicBezTo>
                <a:lnTo>
                  <a:pt x="140155" y="32226"/>
                </a:lnTo>
                <a:cubicBezTo>
                  <a:pt x="142538" y="32279"/>
                  <a:pt x="144921" y="32306"/>
                  <a:pt x="147304" y="32306"/>
                </a:cubicBezTo>
                <a:cubicBezTo>
                  <a:pt x="151760" y="32306"/>
                  <a:pt x="156216" y="32211"/>
                  <a:pt x="160672" y="32013"/>
                </a:cubicBezTo>
                <a:lnTo>
                  <a:pt x="160581" y="29581"/>
                </a:lnTo>
                <a:cubicBezTo>
                  <a:pt x="157693" y="28031"/>
                  <a:pt x="154441" y="27180"/>
                  <a:pt x="151188" y="27089"/>
                </a:cubicBezTo>
                <a:cubicBezTo>
                  <a:pt x="150520" y="27089"/>
                  <a:pt x="149821" y="27089"/>
                  <a:pt x="149273" y="26755"/>
                </a:cubicBezTo>
                <a:cubicBezTo>
                  <a:pt x="148635" y="26390"/>
                  <a:pt x="148270" y="25691"/>
                  <a:pt x="147875" y="25113"/>
                </a:cubicBezTo>
                <a:cubicBezTo>
                  <a:pt x="146581" y="23275"/>
                  <a:pt x="144326" y="22270"/>
                  <a:pt x="142096" y="22270"/>
                </a:cubicBezTo>
                <a:cubicBezTo>
                  <a:pt x="140713" y="22270"/>
                  <a:pt x="139338" y="22657"/>
                  <a:pt x="138209" y="23472"/>
                </a:cubicBezTo>
                <a:cubicBezTo>
                  <a:pt x="137693" y="23867"/>
                  <a:pt x="137176" y="24353"/>
                  <a:pt x="136538" y="24475"/>
                </a:cubicBezTo>
                <a:cubicBezTo>
                  <a:pt x="136420" y="24498"/>
                  <a:pt x="136303" y="24508"/>
                  <a:pt x="136187" y="24508"/>
                </a:cubicBezTo>
                <a:cubicBezTo>
                  <a:pt x="135375" y="24508"/>
                  <a:pt x="134604" y="23996"/>
                  <a:pt x="133832" y="23624"/>
                </a:cubicBezTo>
                <a:cubicBezTo>
                  <a:pt x="132997" y="23234"/>
                  <a:pt x="132083" y="23048"/>
                  <a:pt x="131165" y="23048"/>
                </a:cubicBezTo>
                <a:cubicBezTo>
                  <a:pt x="129077" y="23048"/>
                  <a:pt x="126972" y="24011"/>
                  <a:pt x="125747" y="25721"/>
                </a:cubicBezTo>
                <a:cubicBezTo>
                  <a:pt x="125747" y="24614"/>
                  <a:pt x="124678" y="23681"/>
                  <a:pt x="123593" y="23681"/>
                </a:cubicBezTo>
                <a:cubicBezTo>
                  <a:pt x="123398" y="23681"/>
                  <a:pt x="123202" y="23711"/>
                  <a:pt x="123012" y="23776"/>
                </a:cubicBezTo>
                <a:cubicBezTo>
                  <a:pt x="121613" y="19703"/>
                  <a:pt x="118665" y="15934"/>
                  <a:pt x="114562" y="14596"/>
                </a:cubicBezTo>
                <a:cubicBezTo>
                  <a:pt x="113683" y="14314"/>
                  <a:pt x="112752" y="14178"/>
                  <a:pt x="111817" y="14178"/>
                </a:cubicBezTo>
                <a:cubicBezTo>
                  <a:pt x="108417" y="14178"/>
                  <a:pt x="104963" y="15979"/>
                  <a:pt x="103771" y="19125"/>
                </a:cubicBezTo>
                <a:cubicBezTo>
                  <a:pt x="103437" y="16815"/>
                  <a:pt x="101552" y="14809"/>
                  <a:pt x="99242" y="14292"/>
                </a:cubicBezTo>
                <a:cubicBezTo>
                  <a:pt x="98841" y="14202"/>
                  <a:pt x="98432" y="14158"/>
                  <a:pt x="98022" y="14158"/>
                </a:cubicBezTo>
                <a:cubicBezTo>
                  <a:pt x="96102" y="14158"/>
                  <a:pt x="94174" y="15121"/>
                  <a:pt x="93072" y="16724"/>
                </a:cubicBezTo>
                <a:cubicBezTo>
                  <a:pt x="91886" y="14992"/>
                  <a:pt x="90458" y="13350"/>
                  <a:pt x="88573" y="12438"/>
                </a:cubicBezTo>
                <a:cubicBezTo>
                  <a:pt x="87663" y="11983"/>
                  <a:pt x="86633" y="11727"/>
                  <a:pt x="85623" y="11727"/>
                </a:cubicBezTo>
                <a:cubicBezTo>
                  <a:pt x="84540" y="11727"/>
                  <a:pt x="83480" y="12021"/>
                  <a:pt x="82616" y="12681"/>
                </a:cubicBezTo>
                <a:cubicBezTo>
                  <a:pt x="83011" y="10767"/>
                  <a:pt x="82221" y="8639"/>
                  <a:pt x="80640" y="7453"/>
                </a:cubicBezTo>
                <a:cubicBezTo>
                  <a:pt x="79755" y="6776"/>
                  <a:pt x="78631" y="6427"/>
                  <a:pt x="77508" y="6427"/>
                </a:cubicBezTo>
                <a:cubicBezTo>
                  <a:pt x="76664" y="6427"/>
                  <a:pt x="75821" y="6624"/>
                  <a:pt x="75078" y="7028"/>
                </a:cubicBezTo>
                <a:cubicBezTo>
                  <a:pt x="73679" y="3046"/>
                  <a:pt x="69698" y="158"/>
                  <a:pt x="65473" y="6"/>
                </a:cubicBezTo>
                <a:cubicBezTo>
                  <a:pt x="65356" y="2"/>
                  <a:pt x="65240" y="0"/>
                  <a:pt x="65124" y="0"/>
                </a:cubicBezTo>
                <a:close/>
              </a:path>
            </a:pathLst>
          </a:custGeom>
          <a:solidFill>
            <a:srgbClr val="FFFFFF">
              <a:alpha val="48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3" name="Google Shape;1993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994" name="Google Shape;1994;p6"/>
          <p:cNvGrpSpPr/>
          <p:nvPr/>
        </p:nvGrpSpPr>
        <p:grpSpPr>
          <a:xfrm>
            <a:off x="-105908" y="3647675"/>
            <a:ext cx="9486359" cy="1490741"/>
            <a:chOff x="-105908" y="3647675"/>
            <a:chExt cx="9486359" cy="1490741"/>
          </a:xfrm>
        </p:grpSpPr>
        <p:sp>
          <p:nvSpPr>
            <p:cNvPr id="1995" name="Google Shape;1995;p6"/>
            <p:cNvSpPr/>
            <p:nvPr/>
          </p:nvSpPr>
          <p:spPr>
            <a:xfrm>
              <a:off x="8458171" y="3647675"/>
              <a:ext cx="700152" cy="841712"/>
            </a:xfrm>
            <a:custGeom>
              <a:avLst/>
              <a:gdLst/>
              <a:ahLst/>
              <a:cxnLst/>
              <a:rect l="l" t="t" r="r" b="b"/>
              <a:pathLst>
                <a:path w="60949" h="73272" extrusionOk="0">
                  <a:moveTo>
                    <a:pt x="53019" y="58901"/>
                  </a:moveTo>
                  <a:cubicBezTo>
                    <a:pt x="53019" y="58901"/>
                    <a:pt x="46876" y="61580"/>
                    <a:pt x="43994" y="61377"/>
                  </a:cubicBezTo>
                  <a:lnTo>
                    <a:pt x="43994" y="73272"/>
                  </a:lnTo>
                  <a:lnTo>
                    <a:pt x="16550" y="73272"/>
                  </a:lnTo>
                  <a:lnTo>
                    <a:pt x="16550" y="62961"/>
                  </a:lnTo>
                  <a:cubicBezTo>
                    <a:pt x="16550" y="62961"/>
                    <a:pt x="6335" y="64151"/>
                    <a:pt x="3465" y="61187"/>
                  </a:cubicBezTo>
                  <a:cubicBezTo>
                    <a:pt x="3465" y="61187"/>
                    <a:pt x="15265" y="58198"/>
                    <a:pt x="16193" y="57936"/>
                  </a:cubicBezTo>
                  <a:lnTo>
                    <a:pt x="16193" y="53555"/>
                  </a:lnTo>
                  <a:cubicBezTo>
                    <a:pt x="16193" y="53555"/>
                    <a:pt x="2477" y="52067"/>
                    <a:pt x="1" y="47506"/>
                  </a:cubicBezTo>
                  <a:cubicBezTo>
                    <a:pt x="1" y="47506"/>
                    <a:pt x="11895" y="48102"/>
                    <a:pt x="17741" y="43637"/>
                  </a:cubicBezTo>
                  <a:lnTo>
                    <a:pt x="17741" y="40172"/>
                  </a:lnTo>
                  <a:cubicBezTo>
                    <a:pt x="17741" y="40172"/>
                    <a:pt x="2370" y="37696"/>
                    <a:pt x="596" y="34029"/>
                  </a:cubicBezTo>
                  <a:cubicBezTo>
                    <a:pt x="596" y="34029"/>
                    <a:pt x="14074" y="35017"/>
                    <a:pt x="17932" y="30564"/>
                  </a:cubicBezTo>
                  <a:lnTo>
                    <a:pt x="17932" y="25504"/>
                  </a:lnTo>
                  <a:cubicBezTo>
                    <a:pt x="17932" y="25504"/>
                    <a:pt x="5609" y="25039"/>
                    <a:pt x="3001" y="19527"/>
                  </a:cubicBezTo>
                  <a:cubicBezTo>
                    <a:pt x="3001" y="19527"/>
                    <a:pt x="10240" y="18241"/>
                    <a:pt x="19003" y="13645"/>
                  </a:cubicBezTo>
                  <a:cubicBezTo>
                    <a:pt x="23563" y="11252"/>
                    <a:pt x="27052" y="7633"/>
                    <a:pt x="27052" y="7633"/>
                  </a:cubicBezTo>
                  <a:lnTo>
                    <a:pt x="27147" y="7633"/>
                  </a:lnTo>
                  <a:lnTo>
                    <a:pt x="27147" y="6347"/>
                  </a:lnTo>
                  <a:cubicBezTo>
                    <a:pt x="27147" y="5216"/>
                    <a:pt x="28064" y="4299"/>
                    <a:pt x="29195" y="4299"/>
                  </a:cubicBezTo>
                  <a:lnTo>
                    <a:pt x="30659" y="4299"/>
                  </a:lnTo>
                  <a:cubicBezTo>
                    <a:pt x="30695" y="2953"/>
                    <a:pt x="30731" y="1465"/>
                    <a:pt x="30755" y="1"/>
                  </a:cubicBezTo>
                  <a:lnTo>
                    <a:pt x="31183" y="1"/>
                  </a:lnTo>
                  <a:cubicBezTo>
                    <a:pt x="31159" y="1227"/>
                    <a:pt x="31136" y="2656"/>
                    <a:pt x="31100" y="4299"/>
                  </a:cubicBezTo>
                  <a:lnTo>
                    <a:pt x="32529" y="4299"/>
                  </a:lnTo>
                  <a:cubicBezTo>
                    <a:pt x="33660" y="4299"/>
                    <a:pt x="34576" y="5227"/>
                    <a:pt x="34565" y="6359"/>
                  </a:cubicBezTo>
                  <a:lnTo>
                    <a:pt x="34565" y="7633"/>
                  </a:lnTo>
                  <a:cubicBezTo>
                    <a:pt x="36755" y="8835"/>
                    <a:pt x="52174" y="17384"/>
                    <a:pt x="60746" y="17015"/>
                  </a:cubicBezTo>
                  <a:cubicBezTo>
                    <a:pt x="60746" y="17015"/>
                    <a:pt x="56924" y="23003"/>
                    <a:pt x="49257" y="24551"/>
                  </a:cubicBezTo>
                  <a:cubicBezTo>
                    <a:pt x="43161" y="25766"/>
                    <a:pt x="41327" y="25135"/>
                    <a:pt x="41327" y="25135"/>
                  </a:cubicBezTo>
                  <a:lnTo>
                    <a:pt x="41327" y="29707"/>
                  </a:lnTo>
                  <a:cubicBezTo>
                    <a:pt x="41327" y="29707"/>
                    <a:pt x="53210" y="33136"/>
                    <a:pt x="59556" y="31552"/>
                  </a:cubicBezTo>
                  <a:cubicBezTo>
                    <a:pt x="59341" y="31755"/>
                    <a:pt x="52198" y="38696"/>
                    <a:pt x="42435" y="37720"/>
                  </a:cubicBezTo>
                  <a:lnTo>
                    <a:pt x="42518" y="43244"/>
                  </a:lnTo>
                  <a:cubicBezTo>
                    <a:pt x="42518" y="43244"/>
                    <a:pt x="52733" y="48459"/>
                    <a:pt x="60949" y="46149"/>
                  </a:cubicBezTo>
                  <a:cubicBezTo>
                    <a:pt x="59806" y="46483"/>
                    <a:pt x="48828" y="49626"/>
                    <a:pt x="43006" y="48399"/>
                  </a:cubicBezTo>
                  <a:lnTo>
                    <a:pt x="43006" y="57020"/>
                  </a:lnTo>
                  <a:cubicBezTo>
                    <a:pt x="43006" y="57020"/>
                    <a:pt x="49352" y="59889"/>
                    <a:pt x="53019" y="5890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96" name="Google Shape;1996;p6"/>
            <p:cNvGrpSpPr/>
            <p:nvPr/>
          </p:nvGrpSpPr>
          <p:grpSpPr>
            <a:xfrm flipH="1">
              <a:off x="8688325" y="4047959"/>
              <a:ext cx="455675" cy="512666"/>
              <a:chOff x="5860750" y="4385734"/>
              <a:chExt cx="455675" cy="512666"/>
            </a:xfrm>
          </p:grpSpPr>
          <p:sp>
            <p:nvSpPr>
              <p:cNvPr id="1997" name="Google Shape;1997;p6"/>
              <p:cNvSpPr/>
              <p:nvPr/>
            </p:nvSpPr>
            <p:spPr>
              <a:xfrm flipH="1">
                <a:off x="6085831" y="4482275"/>
                <a:ext cx="88919" cy="416125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16645" extrusionOk="0">
                    <a:moveTo>
                      <a:pt x="6180" y="4632"/>
                    </a:moveTo>
                    <a:cubicBezTo>
                      <a:pt x="6156" y="4882"/>
                      <a:pt x="6096" y="5132"/>
                      <a:pt x="6025" y="5370"/>
                    </a:cubicBezTo>
                    <a:cubicBezTo>
                      <a:pt x="5906" y="5763"/>
                      <a:pt x="5727" y="6132"/>
                      <a:pt x="5501" y="6477"/>
                    </a:cubicBezTo>
                    <a:cubicBezTo>
                      <a:pt x="5394" y="6644"/>
                      <a:pt x="5263" y="6799"/>
                      <a:pt x="5132" y="6953"/>
                    </a:cubicBezTo>
                    <a:cubicBezTo>
                      <a:pt x="4989" y="7108"/>
                      <a:pt x="4822" y="7263"/>
                      <a:pt x="4656" y="7406"/>
                    </a:cubicBezTo>
                    <a:cubicBezTo>
                      <a:pt x="4596" y="7441"/>
                      <a:pt x="4548" y="7477"/>
                      <a:pt x="4501" y="7513"/>
                    </a:cubicBezTo>
                    <a:cubicBezTo>
                      <a:pt x="3882" y="7965"/>
                      <a:pt x="3227" y="8251"/>
                      <a:pt x="2703" y="8620"/>
                    </a:cubicBezTo>
                    <a:cubicBezTo>
                      <a:pt x="2429" y="8811"/>
                      <a:pt x="2191" y="9025"/>
                      <a:pt x="2012" y="9275"/>
                    </a:cubicBezTo>
                    <a:cubicBezTo>
                      <a:pt x="1929" y="9394"/>
                      <a:pt x="1858" y="9525"/>
                      <a:pt x="1798" y="9668"/>
                    </a:cubicBezTo>
                    <a:cubicBezTo>
                      <a:pt x="1750" y="9775"/>
                      <a:pt x="1715" y="9894"/>
                      <a:pt x="1679" y="10013"/>
                    </a:cubicBezTo>
                    <a:cubicBezTo>
                      <a:pt x="1679" y="10049"/>
                      <a:pt x="1667" y="10073"/>
                      <a:pt x="1667" y="10108"/>
                    </a:cubicBezTo>
                    <a:cubicBezTo>
                      <a:pt x="1655" y="10168"/>
                      <a:pt x="1643" y="10228"/>
                      <a:pt x="1631" y="10299"/>
                    </a:cubicBezTo>
                    <a:cubicBezTo>
                      <a:pt x="1548" y="10859"/>
                      <a:pt x="1608" y="11466"/>
                      <a:pt x="1774" y="12049"/>
                    </a:cubicBezTo>
                    <a:cubicBezTo>
                      <a:pt x="1810" y="12156"/>
                      <a:pt x="1846" y="12264"/>
                      <a:pt x="1881" y="12371"/>
                    </a:cubicBezTo>
                    <a:cubicBezTo>
                      <a:pt x="1893" y="12418"/>
                      <a:pt x="1905" y="12454"/>
                      <a:pt x="1929" y="12502"/>
                    </a:cubicBezTo>
                    <a:cubicBezTo>
                      <a:pt x="1929" y="12537"/>
                      <a:pt x="1941" y="12561"/>
                      <a:pt x="1953" y="12597"/>
                    </a:cubicBezTo>
                    <a:cubicBezTo>
                      <a:pt x="1977" y="12656"/>
                      <a:pt x="2001" y="12716"/>
                      <a:pt x="2024" y="12775"/>
                    </a:cubicBezTo>
                    <a:cubicBezTo>
                      <a:pt x="2036" y="12811"/>
                      <a:pt x="2084" y="12823"/>
                      <a:pt x="2120" y="12811"/>
                    </a:cubicBezTo>
                    <a:cubicBezTo>
                      <a:pt x="2120" y="12799"/>
                      <a:pt x="2120" y="12799"/>
                      <a:pt x="2120" y="12799"/>
                    </a:cubicBezTo>
                    <a:cubicBezTo>
                      <a:pt x="2179" y="12752"/>
                      <a:pt x="2239" y="12716"/>
                      <a:pt x="2298" y="12668"/>
                    </a:cubicBezTo>
                    <a:cubicBezTo>
                      <a:pt x="2477" y="12549"/>
                      <a:pt x="2667" y="12442"/>
                      <a:pt x="2846" y="12347"/>
                    </a:cubicBezTo>
                    <a:cubicBezTo>
                      <a:pt x="3024" y="12252"/>
                      <a:pt x="3191" y="12168"/>
                      <a:pt x="3370" y="12097"/>
                    </a:cubicBezTo>
                    <a:cubicBezTo>
                      <a:pt x="3715" y="11942"/>
                      <a:pt x="4036" y="11787"/>
                      <a:pt x="4346" y="11597"/>
                    </a:cubicBezTo>
                    <a:cubicBezTo>
                      <a:pt x="4489" y="11502"/>
                      <a:pt x="4644" y="11394"/>
                      <a:pt x="4763" y="11263"/>
                    </a:cubicBezTo>
                    <a:cubicBezTo>
                      <a:pt x="4894" y="11144"/>
                      <a:pt x="5013" y="11001"/>
                      <a:pt x="5108" y="10847"/>
                    </a:cubicBezTo>
                    <a:lnTo>
                      <a:pt x="5108" y="10835"/>
                    </a:lnTo>
                    <a:cubicBezTo>
                      <a:pt x="5120" y="10823"/>
                      <a:pt x="5144" y="10811"/>
                      <a:pt x="5168" y="10811"/>
                    </a:cubicBezTo>
                    <a:cubicBezTo>
                      <a:pt x="5203" y="10823"/>
                      <a:pt x="5227" y="10847"/>
                      <a:pt x="5215" y="10882"/>
                    </a:cubicBezTo>
                    <a:cubicBezTo>
                      <a:pt x="5191" y="11073"/>
                      <a:pt x="5108" y="11275"/>
                      <a:pt x="5013" y="11454"/>
                    </a:cubicBezTo>
                    <a:cubicBezTo>
                      <a:pt x="4918" y="11632"/>
                      <a:pt x="4798" y="11799"/>
                      <a:pt x="4656" y="11954"/>
                    </a:cubicBezTo>
                    <a:cubicBezTo>
                      <a:pt x="4537" y="12085"/>
                      <a:pt x="4417" y="12216"/>
                      <a:pt x="4287" y="12335"/>
                    </a:cubicBezTo>
                    <a:cubicBezTo>
                      <a:pt x="4108" y="12490"/>
                      <a:pt x="3941" y="12621"/>
                      <a:pt x="3763" y="12752"/>
                    </a:cubicBezTo>
                    <a:cubicBezTo>
                      <a:pt x="3453" y="12990"/>
                      <a:pt x="3167" y="13216"/>
                      <a:pt x="2929" y="13442"/>
                    </a:cubicBezTo>
                    <a:cubicBezTo>
                      <a:pt x="2893" y="13478"/>
                      <a:pt x="2858" y="13514"/>
                      <a:pt x="2834" y="13549"/>
                    </a:cubicBezTo>
                    <a:cubicBezTo>
                      <a:pt x="2822" y="13561"/>
                      <a:pt x="2810" y="13573"/>
                      <a:pt x="2798" y="13597"/>
                    </a:cubicBezTo>
                    <a:cubicBezTo>
                      <a:pt x="2751" y="13645"/>
                      <a:pt x="2703" y="13704"/>
                      <a:pt x="2655" y="13764"/>
                    </a:cubicBezTo>
                    <a:cubicBezTo>
                      <a:pt x="2655" y="13776"/>
                      <a:pt x="2643" y="13787"/>
                      <a:pt x="2632" y="13799"/>
                    </a:cubicBezTo>
                    <a:cubicBezTo>
                      <a:pt x="2620" y="13823"/>
                      <a:pt x="2608" y="13847"/>
                      <a:pt x="2596" y="13859"/>
                    </a:cubicBezTo>
                    <a:lnTo>
                      <a:pt x="2596" y="13859"/>
                    </a:lnTo>
                    <a:cubicBezTo>
                      <a:pt x="2584" y="13930"/>
                      <a:pt x="2584" y="14014"/>
                      <a:pt x="2572" y="14085"/>
                    </a:cubicBezTo>
                    <a:cubicBezTo>
                      <a:pt x="2679" y="14311"/>
                      <a:pt x="2774" y="14549"/>
                      <a:pt x="2870" y="14788"/>
                    </a:cubicBezTo>
                    <a:cubicBezTo>
                      <a:pt x="2882" y="14823"/>
                      <a:pt x="2893" y="14847"/>
                      <a:pt x="2905" y="14883"/>
                    </a:cubicBezTo>
                    <a:cubicBezTo>
                      <a:pt x="2941" y="14978"/>
                      <a:pt x="2977" y="15073"/>
                      <a:pt x="3001" y="15169"/>
                    </a:cubicBezTo>
                    <a:cubicBezTo>
                      <a:pt x="3132" y="15550"/>
                      <a:pt x="3251" y="15943"/>
                      <a:pt x="3322" y="16347"/>
                    </a:cubicBezTo>
                    <a:cubicBezTo>
                      <a:pt x="3322" y="16359"/>
                      <a:pt x="3322" y="16383"/>
                      <a:pt x="3322" y="16395"/>
                    </a:cubicBezTo>
                    <a:cubicBezTo>
                      <a:pt x="2965" y="16478"/>
                      <a:pt x="2608" y="16562"/>
                      <a:pt x="2251" y="16645"/>
                    </a:cubicBezTo>
                    <a:lnTo>
                      <a:pt x="2251" y="16645"/>
                    </a:lnTo>
                    <a:cubicBezTo>
                      <a:pt x="2239" y="16621"/>
                      <a:pt x="2239" y="16585"/>
                      <a:pt x="2227" y="16562"/>
                    </a:cubicBezTo>
                    <a:cubicBezTo>
                      <a:pt x="2155" y="16228"/>
                      <a:pt x="2048" y="15895"/>
                      <a:pt x="1917" y="15573"/>
                    </a:cubicBezTo>
                    <a:cubicBezTo>
                      <a:pt x="1858" y="15419"/>
                      <a:pt x="1786" y="15276"/>
                      <a:pt x="1727" y="15133"/>
                    </a:cubicBezTo>
                    <a:cubicBezTo>
                      <a:pt x="1643" y="14942"/>
                      <a:pt x="1560" y="14752"/>
                      <a:pt x="1477" y="14561"/>
                    </a:cubicBezTo>
                    <a:cubicBezTo>
                      <a:pt x="1167" y="13907"/>
                      <a:pt x="846" y="13216"/>
                      <a:pt x="631" y="12454"/>
                    </a:cubicBezTo>
                    <a:cubicBezTo>
                      <a:pt x="619" y="12418"/>
                      <a:pt x="607" y="12394"/>
                      <a:pt x="607" y="12371"/>
                    </a:cubicBezTo>
                    <a:cubicBezTo>
                      <a:pt x="536" y="12097"/>
                      <a:pt x="477" y="11811"/>
                      <a:pt x="453" y="11513"/>
                    </a:cubicBezTo>
                    <a:cubicBezTo>
                      <a:pt x="429" y="11382"/>
                      <a:pt x="417" y="11251"/>
                      <a:pt x="417" y="11121"/>
                    </a:cubicBezTo>
                    <a:cubicBezTo>
                      <a:pt x="405" y="10763"/>
                      <a:pt x="429" y="10406"/>
                      <a:pt x="512" y="10061"/>
                    </a:cubicBezTo>
                    <a:cubicBezTo>
                      <a:pt x="524" y="9978"/>
                      <a:pt x="536" y="9906"/>
                      <a:pt x="560" y="9823"/>
                    </a:cubicBezTo>
                    <a:cubicBezTo>
                      <a:pt x="679" y="9394"/>
                      <a:pt x="881" y="8977"/>
                      <a:pt x="1167" y="8620"/>
                    </a:cubicBezTo>
                    <a:cubicBezTo>
                      <a:pt x="1453" y="8263"/>
                      <a:pt x="1810" y="7989"/>
                      <a:pt x="2167" y="7775"/>
                    </a:cubicBezTo>
                    <a:cubicBezTo>
                      <a:pt x="2251" y="7727"/>
                      <a:pt x="2322" y="7680"/>
                      <a:pt x="2405" y="7632"/>
                    </a:cubicBezTo>
                    <a:cubicBezTo>
                      <a:pt x="2441" y="7620"/>
                      <a:pt x="2453" y="7584"/>
                      <a:pt x="2429" y="7549"/>
                    </a:cubicBezTo>
                    <a:cubicBezTo>
                      <a:pt x="2382" y="7465"/>
                      <a:pt x="2334" y="7382"/>
                      <a:pt x="2298" y="7299"/>
                    </a:cubicBezTo>
                    <a:cubicBezTo>
                      <a:pt x="2286" y="7275"/>
                      <a:pt x="2274" y="7263"/>
                      <a:pt x="2274" y="7239"/>
                    </a:cubicBezTo>
                    <a:cubicBezTo>
                      <a:pt x="2251" y="7180"/>
                      <a:pt x="2227" y="7120"/>
                      <a:pt x="2203" y="7060"/>
                    </a:cubicBezTo>
                    <a:cubicBezTo>
                      <a:pt x="2191" y="7037"/>
                      <a:pt x="2179" y="7013"/>
                      <a:pt x="2179" y="6989"/>
                    </a:cubicBezTo>
                    <a:cubicBezTo>
                      <a:pt x="2060" y="6644"/>
                      <a:pt x="2012" y="6310"/>
                      <a:pt x="2001" y="5977"/>
                    </a:cubicBezTo>
                    <a:cubicBezTo>
                      <a:pt x="2001" y="5929"/>
                      <a:pt x="2001" y="5894"/>
                      <a:pt x="2001" y="5846"/>
                    </a:cubicBezTo>
                    <a:cubicBezTo>
                      <a:pt x="2001" y="5763"/>
                      <a:pt x="2001" y="5679"/>
                      <a:pt x="2001" y="5596"/>
                    </a:cubicBezTo>
                    <a:cubicBezTo>
                      <a:pt x="2001" y="5406"/>
                      <a:pt x="2024" y="5215"/>
                      <a:pt x="2048" y="5036"/>
                    </a:cubicBezTo>
                    <a:cubicBezTo>
                      <a:pt x="2048" y="5001"/>
                      <a:pt x="2048" y="4965"/>
                      <a:pt x="2048" y="4941"/>
                    </a:cubicBezTo>
                    <a:cubicBezTo>
                      <a:pt x="2060" y="4929"/>
                      <a:pt x="2060" y="4917"/>
                      <a:pt x="2060" y="4917"/>
                    </a:cubicBezTo>
                    <a:cubicBezTo>
                      <a:pt x="2060" y="4858"/>
                      <a:pt x="2072" y="4810"/>
                      <a:pt x="2072" y="4763"/>
                    </a:cubicBezTo>
                    <a:cubicBezTo>
                      <a:pt x="2084" y="4703"/>
                      <a:pt x="2096" y="4644"/>
                      <a:pt x="2108" y="4584"/>
                    </a:cubicBezTo>
                    <a:cubicBezTo>
                      <a:pt x="2108" y="4548"/>
                      <a:pt x="2108" y="4524"/>
                      <a:pt x="2120" y="4489"/>
                    </a:cubicBezTo>
                    <a:cubicBezTo>
                      <a:pt x="2120" y="4429"/>
                      <a:pt x="2131" y="4370"/>
                      <a:pt x="2143" y="4310"/>
                    </a:cubicBezTo>
                    <a:lnTo>
                      <a:pt x="2143" y="4310"/>
                    </a:lnTo>
                    <a:cubicBezTo>
                      <a:pt x="2143" y="4286"/>
                      <a:pt x="2131" y="4263"/>
                      <a:pt x="2108" y="4251"/>
                    </a:cubicBezTo>
                    <a:lnTo>
                      <a:pt x="2084" y="4239"/>
                    </a:lnTo>
                    <a:cubicBezTo>
                      <a:pt x="2036" y="4215"/>
                      <a:pt x="2001" y="4191"/>
                      <a:pt x="1965" y="4167"/>
                    </a:cubicBezTo>
                    <a:cubicBezTo>
                      <a:pt x="1917" y="4143"/>
                      <a:pt x="1870" y="4120"/>
                      <a:pt x="1822" y="4084"/>
                    </a:cubicBezTo>
                    <a:cubicBezTo>
                      <a:pt x="1381" y="3822"/>
                      <a:pt x="977" y="3524"/>
                      <a:pt x="596" y="3191"/>
                    </a:cubicBezTo>
                    <a:cubicBezTo>
                      <a:pt x="548" y="3143"/>
                      <a:pt x="500" y="3096"/>
                      <a:pt x="441" y="3048"/>
                    </a:cubicBezTo>
                    <a:cubicBezTo>
                      <a:pt x="405" y="3012"/>
                      <a:pt x="369" y="2977"/>
                      <a:pt x="334" y="2941"/>
                    </a:cubicBezTo>
                    <a:cubicBezTo>
                      <a:pt x="298" y="2905"/>
                      <a:pt x="250" y="2858"/>
                      <a:pt x="215" y="2822"/>
                    </a:cubicBezTo>
                    <a:cubicBezTo>
                      <a:pt x="215" y="2822"/>
                      <a:pt x="215" y="2822"/>
                      <a:pt x="203" y="2822"/>
                    </a:cubicBezTo>
                    <a:cubicBezTo>
                      <a:pt x="167" y="2774"/>
                      <a:pt x="131" y="2739"/>
                      <a:pt x="96" y="2703"/>
                    </a:cubicBezTo>
                    <a:cubicBezTo>
                      <a:pt x="96" y="2703"/>
                      <a:pt x="96" y="2691"/>
                      <a:pt x="84" y="2691"/>
                    </a:cubicBezTo>
                    <a:cubicBezTo>
                      <a:pt x="60" y="2667"/>
                      <a:pt x="36" y="2643"/>
                      <a:pt x="12" y="2619"/>
                    </a:cubicBezTo>
                    <a:cubicBezTo>
                      <a:pt x="12" y="2608"/>
                      <a:pt x="12" y="2608"/>
                      <a:pt x="12" y="2608"/>
                    </a:cubicBezTo>
                    <a:cubicBezTo>
                      <a:pt x="0" y="2584"/>
                      <a:pt x="0" y="2548"/>
                      <a:pt x="12" y="2536"/>
                    </a:cubicBezTo>
                    <a:lnTo>
                      <a:pt x="24" y="2524"/>
                    </a:lnTo>
                    <a:cubicBezTo>
                      <a:pt x="24" y="2524"/>
                      <a:pt x="24" y="2524"/>
                      <a:pt x="24" y="2524"/>
                    </a:cubicBezTo>
                    <a:cubicBezTo>
                      <a:pt x="36" y="2500"/>
                      <a:pt x="72" y="2500"/>
                      <a:pt x="96" y="2524"/>
                    </a:cubicBezTo>
                    <a:cubicBezTo>
                      <a:pt x="96" y="2524"/>
                      <a:pt x="96" y="2524"/>
                      <a:pt x="96" y="2524"/>
                    </a:cubicBezTo>
                    <a:cubicBezTo>
                      <a:pt x="143" y="2548"/>
                      <a:pt x="179" y="2584"/>
                      <a:pt x="215" y="2608"/>
                    </a:cubicBezTo>
                    <a:cubicBezTo>
                      <a:pt x="500" y="2810"/>
                      <a:pt x="798" y="2989"/>
                      <a:pt x="1096" y="3143"/>
                    </a:cubicBezTo>
                    <a:cubicBezTo>
                      <a:pt x="1131" y="3167"/>
                      <a:pt x="1167" y="3179"/>
                      <a:pt x="1215" y="3203"/>
                    </a:cubicBezTo>
                    <a:cubicBezTo>
                      <a:pt x="1274" y="3227"/>
                      <a:pt x="1322" y="3262"/>
                      <a:pt x="1381" y="3286"/>
                    </a:cubicBezTo>
                    <a:cubicBezTo>
                      <a:pt x="1393" y="3286"/>
                      <a:pt x="1393" y="3286"/>
                      <a:pt x="1393" y="3286"/>
                    </a:cubicBezTo>
                    <a:cubicBezTo>
                      <a:pt x="1405" y="3298"/>
                      <a:pt x="1417" y="3298"/>
                      <a:pt x="1429" y="3310"/>
                    </a:cubicBezTo>
                    <a:cubicBezTo>
                      <a:pt x="1524" y="3346"/>
                      <a:pt x="1608" y="3393"/>
                      <a:pt x="1703" y="3429"/>
                    </a:cubicBezTo>
                    <a:cubicBezTo>
                      <a:pt x="1739" y="3441"/>
                      <a:pt x="1774" y="3453"/>
                      <a:pt x="1798" y="3465"/>
                    </a:cubicBezTo>
                    <a:cubicBezTo>
                      <a:pt x="1905" y="3512"/>
                      <a:pt x="2012" y="3548"/>
                      <a:pt x="2120" y="3596"/>
                    </a:cubicBezTo>
                    <a:cubicBezTo>
                      <a:pt x="2131" y="3596"/>
                      <a:pt x="2143" y="3596"/>
                      <a:pt x="2155" y="3608"/>
                    </a:cubicBezTo>
                    <a:cubicBezTo>
                      <a:pt x="2167" y="3608"/>
                      <a:pt x="2167" y="3608"/>
                      <a:pt x="2167" y="3608"/>
                    </a:cubicBezTo>
                    <a:cubicBezTo>
                      <a:pt x="2203" y="3620"/>
                      <a:pt x="2239" y="3596"/>
                      <a:pt x="2239" y="3560"/>
                    </a:cubicBezTo>
                    <a:cubicBezTo>
                      <a:pt x="2239" y="3548"/>
                      <a:pt x="2239" y="3548"/>
                      <a:pt x="2239" y="3548"/>
                    </a:cubicBezTo>
                    <a:cubicBezTo>
                      <a:pt x="2251" y="3512"/>
                      <a:pt x="2251" y="3477"/>
                      <a:pt x="2251" y="3441"/>
                    </a:cubicBezTo>
                    <a:cubicBezTo>
                      <a:pt x="2251" y="3417"/>
                      <a:pt x="2251" y="3393"/>
                      <a:pt x="2251" y="3370"/>
                    </a:cubicBezTo>
                    <a:cubicBezTo>
                      <a:pt x="2262" y="3346"/>
                      <a:pt x="2262" y="3322"/>
                      <a:pt x="2262" y="3298"/>
                    </a:cubicBezTo>
                    <a:cubicBezTo>
                      <a:pt x="2262" y="3274"/>
                      <a:pt x="2262" y="3250"/>
                      <a:pt x="2262" y="3227"/>
                    </a:cubicBezTo>
                    <a:cubicBezTo>
                      <a:pt x="2262" y="3191"/>
                      <a:pt x="2262" y="3167"/>
                      <a:pt x="2274" y="3131"/>
                    </a:cubicBezTo>
                    <a:cubicBezTo>
                      <a:pt x="2274" y="3036"/>
                      <a:pt x="2274" y="2929"/>
                      <a:pt x="2262" y="2822"/>
                    </a:cubicBezTo>
                    <a:cubicBezTo>
                      <a:pt x="2262" y="2500"/>
                      <a:pt x="2215" y="2179"/>
                      <a:pt x="2155" y="1869"/>
                    </a:cubicBezTo>
                    <a:cubicBezTo>
                      <a:pt x="2131" y="1750"/>
                      <a:pt x="2096" y="1631"/>
                      <a:pt x="2072" y="1512"/>
                    </a:cubicBezTo>
                    <a:cubicBezTo>
                      <a:pt x="2048" y="1441"/>
                      <a:pt x="2024" y="1369"/>
                      <a:pt x="2001" y="1298"/>
                    </a:cubicBezTo>
                    <a:cubicBezTo>
                      <a:pt x="1977" y="1215"/>
                      <a:pt x="1953" y="1143"/>
                      <a:pt x="1917" y="1072"/>
                    </a:cubicBezTo>
                    <a:cubicBezTo>
                      <a:pt x="1905" y="1036"/>
                      <a:pt x="1893" y="1000"/>
                      <a:pt x="1881" y="964"/>
                    </a:cubicBezTo>
                    <a:cubicBezTo>
                      <a:pt x="1881" y="941"/>
                      <a:pt x="1870" y="929"/>
                      <a:pt x="1858" y="905"/>
                    </a:cubicBezTo>
                    <a:cubicBezTo>
                      <a:pt x="1846" y="881"/>
                      <a:pt x="1834" y="845"/>
                      <a:pt x="1822" y="822"/>
                    </a:cubicBezTo>
                    <a:cubicBezTo>
                      <a:pt x="1810" y="774"/>
                      <a:pt x="1786" y="738"/>
                      <a:pt x="1774" y="703"/>
                    </a:cubicBezTo>
                    <a:cubicBezTo>
                      <a:pt x="1727" y="595"/>
                      <a:pt x="1667" y="488"/>
                      <a:pt x="1620" y="381"/>
                    </a:cubicBezTo>
                    <a:cubicBezTo>
                      <a:pt x="1608" y="369"/>
                      <a:pt x="1608" y="357"/>
                      <a:pt x="1596" y="345"/>
                    </a:cubicBezTo>
                    <a:cubicBezTo>
                      <a:pt x="1584" y="322"/>
                      <a:pt x="1572" y="286"/>
                      <a:pt x="1548" y="262"/>
                    </a:cubicBezTo>
                    <a:cubicBezTo>
                      <a:pt x="1524" y="226"/>
                      <a:pt x="1512" y="191"/>
                      <a:pt x="1489" y="155"/>
                    </a:cubicBezTo>
                    <a:cubicBezTo>
                      <a:pt x="1477" y="131"/>
                      <a:pt x="1465" y="107"/>
                      <a:pt x="1453" y="95"/>
                    </a:cubicBezTo>
                    <a:cubicBezTo>
                      <a:pt x="1441" y="60"/>
                      <a:pt x="1441" y="24"/>
                      <a:pt x="1465" y="12"/>
                    </a:cubicBezTo>
                    <a:cubicBezTo>
                      <a:pt x="1477" y="0"/>
                      <a:pt x="1489" y="0"/>
                      <a:pt x="1500" y="0"/>
                    </a:cubicBezTo>
                    <a:cubicBezTo>
                      <a:pt x="1524" y="0"/>
                      <a:pt x="1536" y="12"/>
                      <a:pt x="1548" y="24"/>
                    </a:cubicBezTo>
                    <a:cubicBezTo>
                      <a:pt x="1584" y="60"/>
                      <a:pt x="1608" y="83"/>
                      <a:pt x="1631" y="119"/>
                    </a:cubicBezTo>
                    <a:cubicBezTo>
                      <a:pt x="1679" y="179"/>
                      <a:pt x="1727" y="250"/>
                      <a:pt x="1774" y="322"/>
                    </a:cubicBezTo>
                    <a:cubicBezTo>
                      <a:pt x="1822" y="393"/>
                      <a:pt x="1870" y="464"/>
                      <a:pt x="1917" y="536"/>
                    </a:cubicBezTo>
                    <a:cubicBezTo>
                      <a:pt x="1941" y="560"/>
                      <a:pt x="1965" y="595"/>
                      <a:pt x="1977" y="631"/>
                    </a:cubicBezTo>
                    <a:cubicBezTo>
                      <a:pt x="2001" y="667"/>
                      <a:pt x="2024" y="703"/>
                      <a:pt x="2048" y="738"/>
                    </a:cubicBezTo>
                    <a:cubicBezTo>
                      <a:pt x="2072" y="774"/>
                      <a:pt x="2084" y="810"/>
                      <a:pt x="2108" y="845"/>
                    </a:cubicBezTo>
                    <a:cubicBezTo>
                      <a:pt x="2131" y="881"/>
                      <a:pt x="2143" y="917"/>
                      <a:pt x="2167" y="953"/>
                    </a:cubicBezTo>
                    <a:cubicBezTo>
                      <a:pt x="2191" y="988"/>
                      <a:pt x="2203" y="1024"/>
                      <a:pt x="2227" y="1072"/>
                    </a:cubicBezTo>
                    <a:cubicBezTo>
                      <a:pt x="2251" y="1107"/>
                      <a:pt x="2262" y="1143"/>
                      <a:pt x="2286" y="1179"/>
                    </a:cubicBezTo>
                    <a:cubicBezTo>
                      <a:pt x="2346" y="1298"/>
                      <a:pt x="2393" y="1429"/>
                      <a:pt x="2453" y="1560"/>
                    </a:cubicBezTo>
                    <a:cubicBezTo>
                      <a:pt x="2477" y="1631"/>
                      <a:pt x="2501" y="1691"/>
                      <a:pt x="2524" y="1762"/>
                    </a:cubicBezTo>
                    <a:cubicBezTo>
                      <a:pt x="2643" y="2084"/>
                      <a:pt x="2727" y="2429"/>
                      <a:pt x="2786" y="2774"/>
                    </a:cubicBezTo>
                    <a:cubicBezTo>
                      <a:pt x="2822" y="2977"/>
                      <a:pt x="2846" y="3191"/>
                      <a:pt x="2858" y="3405"/>
                    </a:cubicBezTo>
                    <a:cubicBezTo>
                      <a:pt x="2870" y="3548"/>
                      <a:pt x="2870" y="3679"/>
                      <a:pt x="2882" y="3822"/>
                    </a:cubicBezTo>
                    <a:cubicBezTo>
                      <a:pt x="2882" y="4239"/>
                      <a:pt x="2870" y="4644"/>
                      <a:pt x="2870" y="5025"/>
                    </a:cubicBezTo>
                    <a:cubicBezTo>
                      <a:pt x="2882" y="5286"/>
                      <a:pt x="2893" y="5536"/>
                      <a:pt x="2929" y="5775"/>
                    </a:cubicBezTo>
                    <a:cubicBezTo>
                      <a:pt x="2965" y="6025"/>
                      <a:pt x="3036" y="6263"/>
                      <a:pt x="3120" y="6477"/>
                    </a:cubicBezTo>
                    <a:cubicBezTo>
                      <a:pt x="3144" y="6525"/>
                      <a:pt x="3155" y="6560"/>
                      <a:pt x="3179" y="6596"/>
                    </a:cubicBezTo>
                    <a:cubicBezTo>
                      <a:pt x="3191" y="6620"/>
                      <a:pt x="3203" y="6644"/>
                      <a:pt x="3215" y="6668"/>
                    </a:cubicBezTo>
                    <a:cubicBezTo>
                      <a:pt x="3215" y="6668"/>
                      <a:pt x="3215" y="6668"/>
                      <a:pt x="3215" y="6668"/>
                    </a:cubicBezTo>
                    <a:cubicBezTo>
                      <a:pt x="3227" y="6691"/>
                      <a:pt x="3239" y="6703"/>
                      <a:pt x="3239" y="6727"/>
                    </a:cubicBezTo>
                    <a:cubicBezTo>
                      <a:pt x="3251" y="6739"/>
                      <a:pt x="3274" y="6763"/>
                      <a:pt x="3286" y="6787"/>
                    </a:cubicBezTo>
                    <a:cubicBezTo>
                      <a:pt x="3286" y="6799"/>
                      <a:pt x="3298" y="6810"/>
                      <a:pt x="3298" y="6810"/>
                    </a:cubicBezTo>
                    <a:cubicBezTo>
                      <a:pt x="3310" y="6834"/>
                      <a:pt x="3322" y="6846"/>
                      <a:pt x="3334" y="6858"/>
                    </a:cubicBezTo>
                    <a:cubicBezTo>
                      <a:pt x="3346" y="6870"/>
                      <a:pt x="3358" y="6894"/>
                      <a:pt x="3370" y="6906"/>
                    </a:cubicBezTo>
                    <a:cubicBezTo>
                      <a:pt x="3382" y="6918"/>
                      <a:pt x="3394" y="6930"/>
                      <a:pt x="3405" y="6953"/>
                    </a:cubicBezTo>
                    <a:cubicBezTo>
                      <a:pt x="3417" y="6965"/>
                      <a:pt x="3429" y="6977"/>
                      <a:pt x="3441" y="6989"/>
                    </a:cubicBezTo>
                    <a:cubicBezTo>
                      <a:pt x="3453" y="7013"/>
                      <a:pt x="3477" y="7025"/>
                      <a:pt x="3489" y="7049"/>
                    </a:cubicBezTo>
                    <a:lnTo>
                      <a:pt x="3489" y="7049"/>
                    </a:lnTo>
                    <a:cubicBezTo>
                      <a:pt x="3513" y="7060"/>
                      <a:pt x="3536" y="7072"/>
                      <a:pt x="3560" y="7060"/>
                    </a:cubicBezTo>
                    <a:cubicBezTo>
                      <a:pt x="3620" y="7025"/>
                      <a:pt x="3667" y="7001"/>
                      <a:pt x="3727" y="6977"/>
                    </a:cubicBezTo>
                    <a:cubicBezTo>
                      <a:pt x="3739" y="6965"/>
                      <a:pt x="3751" y="6953"/>
                      <a:pt x="3763" y="6953"/>
                    </a:cubicBezTo>
                    <a:cubicBezTo>
                      <a:pt x="3786" y="6930"/>
                      <a:pt x="3822" y="6918"/>
                      <a:pt x="3846" y="6906"/>
                    </a:cubicBezTo>
                    <a:cubicBezTo>
                      <a:pt x="3858" y="6906"/>
                      <a:pt x="3858" y="6894"/>
                      <a:pt x="3870" y="6894"/>
                    </a:cubicBezTo>
                    <a:cubicBezTo>
                      <a:pt x="3906" y="6870"/>
                      <a:pt x="3929" y="6858"/>
                      <a:pt x="3965" y="6834"/>
                    </a:cubicBezTo>
                    <a:cubicBezTo>
                      <a:pt x="3965" y="6834"/>
                      <a:pt x="3965" y="6834"/>
                      <a:pt x="3965" y="6834"/>
                    </a:cubicBezTo>
                    <a:cubicBezTo>
                      <a:pt x="4025" y="6799"/>
                      <a:pt x="4084" y="6763"/>
                      <a:pt x="4144" y="6715"/>
                    </a:cubicBezTo>
                    <a:cubicBezTo>
                      <a:pt x="4417" y="6537"/>
                      <a:pt x="4668" y="6298"/>
                      <a:pt x="4894" y="6037"/>
                    </a:cubicBezTo>
                    <a:cubicBezTo>
                      <a:pt x="5120" y="5775"/>
                      <a:pt x="5299" y="5477"/>
                      <a:pt x="5453" y="5155"/>
                    </a:cubicBezTo>
                    <a:cubicBezTo>
                      <a:pt x="5751" y="4536"/>
                      <a:pt x="5918" y="3834"/>
                      <a:pt x="5894" y="3108"/>
                    </a:cubicBezTo>
                    <a:lnTo>
                      <a:pt x="5894" y="3096"/>
                    </a:lnTo>
                    <a:lnTo>
                      <a:pt x="5894" y="3096"/>
                    </a:lnTo>
                    <a:cubicBezTo>
                      <a:pt x="5894" y="3072"/>
                      <a:pt x="5918" y="3048"/>
                      <a:pt x="5941" y="3036"/>
                    </a:cubicBezTo>
                    <a:lnTo>
                      <a:pt x="5941" y="3036"/>
                    </a:lnTo>
                    <a:lnTo>
                      <a:pt x="5953" y="3036"/>
                    </a:lnTo>
                    <a:cubicBezTo>
                      <a:pt x="5977" y="3024"/>
                      <a:pt x="6013" y="3048"/>
                      <a:pt x="6013" y="3072"/>
                    </a:cubicBezTo>
                    <a:cubicBezTo>
                      <a:pt x="6025" y="3072"/>
                      <a:pt x="6025" y="3072"/>
                      <a:pt x="6025" y="3072"/>
                    </a:cubicBezTo>
                    <a:cubicBezTo>
                      <a:pt x="6037" y="3120"/>
                      <a:pt x="6049" y="3167"/>
                      <a:pt x="6061" y="3203"/>
                    </a:cubicBezTo>
                    <a:cubicBezTo>
                      <a:pt x="6072" y="3250"/>
                      <a:pt x="6096" y="3298"/>
                      <a:pt x="6096" y="3346"/>
                    </a:cubicBezTo>
                    <a:cubicBezTo>
                      <a:pt x="6108" y="3381"/>
                      <a:pt x="6120" y="3429"/>
                      <a:pt x="6132" y="3465"/>
                    </a:cubicBezTo>
                    <a:cubicBezTo>
                      <a:pt x="6144" y="3524"/>
                      <a:pt x="6156" y="3584"/>
                      <a:pt x="6156" y="3643"/>
                    </a:cubicBezTo>
                    <a:cubicBezTo>
                      <a:pt x="6168" y="3679"/>
                      <a:pt x="6168" y="3715"/>
                      <a:pt x="6180" y="3751"/>
                    </a:cubicBezTo>
                    <a:cubicBezTo>
                      <a:pt x="6180" y="3798"/>
                      <a:pt x="6192" y="3846"/>
                      <a:pt x="6192" y="3893"/>
                    </a:cubicBezTo>
                    <a:cubicBezTo>
                      <a:pt x="6192" y="3917"/>
                      <a:pt x="6192" y="3941"/>
                      <a:pt x="6192" y="3953"/>
                    </a:cubicBezTo>
                    <a:cubicBezTo>
                      <a:pt x="6192" y="3989"/>
                      <a:pt x="6203" y="4012"/>
                      <a:pt x="6203" y="4048"/>
                    </a:cubicBezTo>
                    <a:cubicBezTo>
                      <a:pt x="6203" y="4072"/>
                      <a:pt x="6203" y="4096"/>
                      <a:pt x="6203" y="4120"/>
                    </a:cubicBezTo>
                    <a:cubicBezTo>
                      <a:pt x="6203" y="4120"/>
                      <a:pt x="6203" y="4120"/>
                      <a:pt x="6203" y="4120"/>
                    </a:cubicBezTo>
                    <a:cubicBezTo>
                      <a:pt x="6203" y="4298"/>
                      <a:pt x="6192" y="4465"/>
                      <a:pt x="6180" y="46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98" name="Google Shape;1998;p6"/>
              <p:cNvGrpSpPr/>
              <p:nvPr/>
            </p:nvGrpSpPr>
            <p:grpSpPr>
              <a:xfrm>
                <a:off x="5860750" y="4385734"/>
                <a:ext cx="455675" cy="402363"/>
                <a:chOff x="6055500" y="2790175"/>
                <a:chExt cx="455675" cy="402363"/>
              </a:xfrm>
            </p:grpSpPr>
            <p:sp>
              <p:nvSpPr>
                <p:cNvPr id="1999" name="Google Shape;1999;p6"/>
                <p:cNvSpPr/>
                <p:nvPr/>
              </p:nvSpPr>
              <p:spPr>
                <a:xfrm>
                  <a:off x="6249525" y="2983088"/>
                  <a:ext cx="261650" cy="1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6" h="5168" extrusionOk="0">
                      <a:moveTo>
                        <a:pt x="941" y="5084"/>
                      </a:moveTo>
                      <a:lnTo>
                        <a:pt x="2917" y="5013"/>
                      </a:lnTo>
                      <a:cubicBezTo>
                        <a:pt x="2941" y="5025"/>
                        <a:pt x="2953" y="5049"/>
                        <a:pt x="2989" y="5049"/>
                      </a:cubicBezTo>
                      <a:lnTo>
                        <a:pt x="9430" y="4870"/>
                      </a:lnTo>
                      <a:cubicBezTo>
                        <a:pt x="9954" y="4942"/>
                        <a:pt x="10454" y="4418"/>
                        <a:pt x="10454" y="3882"/>
                      </a:cubicBezTo>
                      <a:cubicBezTo>
                        <a:pt x="10466" y="3346"/>
                        <a:pt x="10097" y="2858"/>
                        <a:pt x="9632" y="2596"/>
                      </a:cubicBezTo>
                      <a:cubicBezTo>
                        <a:pt x="9287" y="2394"/>
                        <a:pt x="8882" y="2298"/>
                        <a:pt x="8585" y="2036"/>
                      </a:cubicBezTo>
                      <a:cubicBezTo>
                        <a:pt x="8216" y="1727"/>
                        <a:pt x="8061" y="1227"/>
                        <a:pt x="7751" y="858"/>
                      </a:cubicBezTo>
                      <a:cubicBezTo>
                        <a:pt x="7263" y="239"/>
                        <a:pt x="6334" y="1"/>
                        <a:pt x="5608" y="298"/>
                      </a:cubicBezTo>
                      <a:cubicBezTo>
                        <a:pt x="5275" y="429"/>
                        <a:pt x="4977" y="560"/>
                        <a:pt x="4763" y="846"/>
                      </a:cubicBezTo>
                      <a:cubicBezTo>
                        <a:pt x="4560" y="1132"/>
                        <a:pt x="4370" y="1453"/>
                        <a:pt x="4048" y="1608"/>
                      </a:cubicBezTo>
                      <a:cubicBezTo>
                        <a:pt x="3596" y="1846"/>
                        <a:pt x="3025" y="1644"/>
                        <a:pt x="2548" y="1822"/>
                      </a:cubicBezTo>
                      <a:cubicBezTo>
                        <a:pt x="1929" y="2060"/>
                        <a:pt x="1715" y="2810"/>
                        <a:pt x="1262" y="3299"/>
                      </a:cubicBezTo>
                      <a:cubicBezTo>
                        <a:pt x="989" y="3584"/>
                        <a:pt x="631" y="3787"/>
                        <a:pt x="381" y="4084"/>
                      </a:cubicBezTo>
                      <a:cubicBezTo>
                        <a:pt x="119" y="4394"/>
                        <a:pt x="0" y="4870"/>
                        <a:pt x="250" y="5168"/>
                      </a:cubicBezTo>
                      <a:cubicBezTo>
                        <a:pt x="262" y="5168"/>
                        <a:pt x="227" y="5168"/>
                        <a:pt x="238" y="516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0" name="Google Shape;2000;p6"/>
                <p:cNvSpPr/>
                <p:nvPr/>
              </p:nvSpPr>
              <p:spPr>
                <a:xfrm>
                  <a:off x="6055500" y="2790175"/>
                  <a:ext cx="421800" cy="20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2" h="8378" extrusionOk="0">
                      <a:moveTo>
                        <a:pt x="7219" y="0"/>
                      </a:moveTo>
                      <a:cubicBezTo>
                        <a:pt x="6140" y="0"/>
                        <a:pt x="5064" y="527"/>
                        <a:pt x="4370" y="1365"/>
                      </a:cubicBezTo>
                      <a:cubicBezTo>
                        <a:pt x="4013" y="1805"/>
                        <a:pt x="3727" y="2329"/>
                        <a:pt x="3251" y="2651"/>
                      </a:cubicBezTo>
                      <a:cubicBezTo>
                        <a:pt x="2763" y="2972"/>
                        <a:pt x="2096" y="3032"/>
                        <a:pt x="1715" y="3484"/>
                      </a:cubicBezTo>
                      <a:cubicBezTo>
                        <a:pt x="1382" y="3889"/>
                        <a:pt x="1382" y="4461"/>
                        <a:pt x="1203" y="4949"/>
                      </a:cubicBezTo>
                      <a:cubicBezTo>
                        <a:pt x="1049" y="5365"/>
                        <a:pt x="763" y="5711"/>
                        <a:pt x="513" y="6068"/>
                      </a:cubicBezTo>
                      <a:cubicBezTo>
                        <a:pt x="263" y="6437"/>
                        <a:pt x="36" y="6830"/>
                        <a:pt x="13" y="7270"/>
                      </a:cubicBezTo>
                      <a:cubicBezTo>
                        <a:pt x="1" y="7711"/>
                        <a:pt x="251" y="8187"/>
                        <a:pt x="679" y="8294"/>
                      </a:cubicBezTo>
                      <a:lnTo>
                        <a:pt x="15919" y="8378"/>
                      </a:lnTo>
                      <a:cubicBezTo>
                        <a:pt x="15955" y="8378"/>
                        <a:pt x="16027" y="8342"/>
                        <a:pt x="16050" y="8342"/>
                      </a:cubicBezTo>
                      <a:cubicBezTo>
                        <a:pt x="16443" y="8223"/>
                        <a:pt x="16741" y="7890"/>
                        <a:pt x="16812" y="7497"/>
                      </a:cubicBezTo>
                      <a:cubicBezTo>
                        <a:pt x="16872" y="7104"/>
                        <a:pt x="16800" y="6592"/>
                        <a:pt x="16479" y="6366"/>
                      </a:cubicBezTo>
                      <a:cubicBezTo>
                        <a:pt x="16717" y="5818"/>
                        <a:pt x="16670" y="5151"/>
                        <a:pt x="16372" y="4639"/>
                      </a:cubicBezTo>
                      <a:cubicBezTo>
                        <a:pt x="16074" y="4115"/>
                        <a:pt x="15527" y="3758"/>
                        <a:pt x="14931" y="3675"/>
                      </a:cubicBezTo>
                      <a:cubicBezTo>
                        <a:pt x="14657" y="3651"/>
                        <a:pt x="14384" y="3675"/>
                        <a:pt x="14122" y="3615"/>
                      </a:cubicBezTo>
                      <a:cubicBezTo>
                        <a:pt x="13848" y="3556"/>
                        <a:pt x="13598" y="3377"/>
                        <a:pt x="13538" y="3115"/>
                      </a:cubicBezTo>
                      <a:cubicBezTo>
                        <a:pt x="13276" y="2079"/>
                        <a:pt x="12407" y="1234"/>
                        <a:pt x="11359" y="1008"/>
                      </a:cubicBezTo>
                      <a:cubicBezTo>
                        <a:pt x="10907" y="901"/>
                        <a:pt x="10443" y="913"/>
                        <a:pt x="9990" y="817"/>
                      </a:cubicBezTo>
                      <a:cubicBezTo>
                        <a:pt x="9288" y="674"/>
                        <a:pt x="8669" y="270"/>
                        <a:pt x="7978" y="91"/>
                      </a:cubicBezTo>
                      <a:cubicBezTo>
                        <a:pt x="7728" y="30"/>
                        <a:pt x="7473" y="0"/>
                        <a:pt x="721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1" name="Google Shape;2001;p6"/>
                <p:cNvSpPr/>
                <p:nvPr/>
              </p:nvSpPr>
              <p:spPr>
                <a:xfrm>
                  <a:off x="6093075" y="3112288"/>
                  <a:ext cx="324125" cy="8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65" h="3210" extrusionOk="0">
                      <a:moveTo>
                        <a:pt x="4492" y="0"/>
                      </a:moveTo>
                      <a:cubicBezTo>
                        <a:pt x="4167" y="0"/>
                        <a:pt x="3852" y="77"/>
                        <a:pt x="3573" y="257"/>
                      </a:cubicBezTo>
                      <a:cubicBezTo>
                        <a:pt x="3037" y="591"/>
                        <a:pt x="2739" y="1257"/>
                        <a:pt x="2180" y="1567"/>
                      </a:cubicBezTo>
                      <a:cubicBezTo>
                        <a:pt x="1775" y="1781"/>
                        <a:pt x="1299" y="1793"/>
                        <a:pt x="870" y="1936"/>
                      </a:cubicBezTo>
                      <a:cubicBezTo>
                        <a:pt x="430" y="2091"/>
                        <a:pt x="1" y="2472"/>
                        <a:pt x="84" y="2924"/>
                      </a:cubicBezTo>
                      <a:lnTo>
                        <a:pt x="12812" y="3210"/>
                      </a:lnTo>
                      <a:cubicBezTo>
                        <a:pt x="12824" y="3210"/>
                        <a:pt x="12872" y="3103"/>
                        <a:pt x="12895" y="3103"/>
                      </a:cubicBezTo>
                      <a:cubicBezTo>
                        <a:pt x="12964" y="2494"/>
                        <a:pt x="12402" y="1886"/>
                        <a:pt x="11785" y="1886"/>
                      </a:cubicBezTo>
                      <a:cubicBezTo>
                        <a:pt x="11763" y="1886"/>
                        <a:pt x="11740" y="1887"/>
                        <a:pt x="11717" y="1888"/>
                      </a:cubicBezTo>
                      <a:cubicBezTo>
                        <a:pt x="11380" y="1908"/>
                        <a:pt x="11043" y="2090"/>
                        <a:pt x="10712" y="2090"/>
                      </a:cubicBezTo>
                      <a:cubicBezTo>
                        <a:pt x="10634" y="2090"/>
                        <a:pt x="10556" y="2080"/>
                        <a:pt x="10478" y="2055"/>
                      </a:cubicBezTo>
                      <a:cubicBezTo>
                        <a:pt x="9966" y="1912"/>
                        <a:pt x="9764" y="1210"/>
                        <a:pt x="9252" y="1091"/>
                      </a:cubicBezTo>
                      <a:cubicBezTo>
                        <a:pt x="9193" y="1076"/>
                        <a:pt x="9135" y="1070"/>
                        <a:pt x="9077" y="1070"/>
                      </a:cubicBezTo>
                      <a:cubicBezTo>
                        <a:pt x="8712" y="1070"/>
                        <a:pt x="8358" y="1325"/>
                        <a:pt x="7978" y="1376"/>
                      </a:cubicBezTo>
                      <a:cubicBezTo>
                        <a:pt x="7917" y="1386"/>
                        <a:pt x="7857" y="1390"/>
                        <a:pt x="7798" y="1390"/>
                      </a:cubicBezTo>
                      <a:cubicBezTo>
                        <a:pt x="7195" y="1390"/>
                        <a:pt x="6666" y="924"/>
                        <a:pt x="6156" y="567"/>
                      </a:cubicBezTo>
                      <a:cubicBezTo>
                        <a:pt x="5670" y="240"/>
                        <a:pt x="5066" y="0"/>
                        <a:pt x="449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002" name="Google Shape;2002;p6"/>
            <p:cNvGrpSpPr/>
            <p:nvPr/>
          </p:nvGrpSpPr>
          <p:grpSpPr>
            <a:xfrm>
              <a:off x="-105908" y="3955846"/>
              <a:ext cx="8530042" cy="1031206"/>
              <a:chOff x="5838825" y="2431675"/>
              <a:chExt cx="8530042" cy="1031206"/>
            </a:xfrm>
          </p:grpSpPr>
          <p:sp>
            <p:nvSpPr>
              <p:cNvPr id="2003" name="Google Shape;2003;p6"/>
              <p:cNvSpPr/>
              <p:nvPr/>
            </p:nvSpPr>
            <p:spPr>
              <a:xfrm>
                <a:off x="6401675" y="2611475"/>
                <a:ext cx="357825" cy="699674"/>
              </a:xfrm>
              <a:custGeom>
                <a:avLst/>
                <a:gdLst/>
                <a:ahLst/>
                <a:cxnLst/>
                <a:rect l="l" t="t" r="r" b="b"/>
                <a:pathLst>
                  <a:path w="14313" h="22991" extrusionOk="0">
                    <a:moveTo>
                      <a:pt x="1" y="0"/>
                    </a:moveTo>
                    <a:lnTo>
                      <a:pt x="1" y="22991"/>
                    </a:lnTo>
                    <a:lnTo>
                      <a:pt x="14312" y="22991"/>
                    </a:lnTo>
                    <a:lnTo>
                      <a:pt x="1431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6"/>
              <p:cNvSpPr/>
              <p:nvPr/>
            </p:nvSpPr>
            <p:spPr>
              <a:xfrm>
                <a:off x="6434125" y="2664750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" y="2131"/>
                    </a:lnTo>
                    <a:lnTo>
                      <a:pt x="11978" y="2131"/>
                    </a:ln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6"/>
              <p:cNvSpPr/>
              <p:nvPr/>
            </p:nvSpPr>
            <p:spPr>
              <a:xfrm>
                <a:off x="6434125" y="2664750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1978" y="0"/>
                    </a:lnTo>
                    <a:lnTo>
                      <a:pt x="11978" y="2131"/>
                    </a:lnTo>
                    <a:lnTo>
                      <a:pt x="1" y="213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6"/>
              <p:cNvSpPr/>
              <p:nvPr/>
            </p:nvSpPr>
            <p:spPr>
              <a:xfrm>
                <a:off x="6434125" y="2664750"/>
                <a:ext cx="29947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7" extrusionOk="0">
                    <a:moveTo>
                      <a:pt x="108" y="0"/>
                    </a:moveTo>
                    <a:lnTo>
                      <a:pt x="1" y="48"/>
                    </a:lnTo>
                    <a:lnTo>
                      <a:pt x="1" y="107"/>
                    </a:lnTo>
                    <a:cubicBezTo>
                      <a:pt x="1465" y="119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6"/>
              <p:cNvSpPr/>
              <p:nvPr/>
            </p:nvSpPr>
            <p:spPr>
              <a:xfrm>
                <a:off x="6434125" y="2752250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" y="2132"/>
                    </a:lnTo>
                    <a:lnTo>
                      <a:pt x="11978" y="2132"/>
                    </a:ln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6"/>
              <p:cNvSpPr/>
              <p:nvPr/>
            </p:nvSpPr>
            <p:spPr>
              <a:xfrm>
                <a:off x="6434125" y="2752250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1978" y="1"/>
                    </a:lnTo>
                    <a:lnTo>
                      <a:pt x="11978" y="2132"/>
                    </a:lnTo>
                    <a:lnTo>
                      <a:pt x="1" y="213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6"/>
              <p:cNvSpPr/>
              <p:nvPr/>
            </p:nvSpPr>
            <p:spPr>
              <a:xfrm>
                <a:off x="6434125" y="2752250"/>
                <a:ext cx="29947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8" extrusionOk="0">
                    <a:moveTo>
                      <a:pt x="108" y="1"/>
                    </a:moveTo>
                    <a:lnTo>
                      <a:pt x="1" y="48"/>
                    </a:lnTo>
                    <a:lnTo>
                      <a:pt x="1" y="108"/>
                    </a:lnTo>
                    <a:cubicBezTo>
                      <a:pt x="1465" y="108"/>
                      <a:pt x="11776" y="179"/>
                      <a:pt x="11895" y="441"/>
                    </a:cubicBezTo>
                    <a:cubicBezTo>
                      <a:pt x="11919" y="513"/>
                      <a:pt x="11954" y="691"/>
                      <a:pt x="11978" y="917"/>
                    </a:cubicBez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6"/>
              <p:cNvSpPr/>
              <p:nvPr/>
            </p:nvSpPr>
            <p:spPr>
              <a:xfrm>
                <a:off x="6434125" y="2839775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" y="2131"/>
                    </a:lnTo>
                    <a:lnTo>
                      <a:pt x="11978" y="2131"/>
                    </a:ln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6"/>
              <p:cNvSpPr/>
              <p:nvPr/>
            </p:nvSpPr>
            <p:spPr>
              <a:xfrm>
                <a:off x="6434125" y="2839775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1978" y="0"/>
                    </a:lnTo>
                    <a:lnTo>
                      <a:pt x="11978" y="2131"/>
                    </a:lnTo>
                    <a:lnTo>
                      <a:pt x="1" y="213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6"/>
              <p:cNvSpPr/>
              <p:nvPr/>
            </p:nvSpPr>
            <p:spPr>
              <a:xfrm>
                <a:off x="6434125" y="2839775"/>
                <a:ext cx="29947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7" extrusionOk="0">
                    <a:moveTo>
                      <a:pt x="108" y="0"/>
                    </a:moveTo>
                    <a:lnTo>
                      <a:pt x="1" y="48"/>
                    </a:lnTo>
                    <a:lnTo>
                      <a:pt x="1" y="107"/>
                    </a:lnTo>
                    <a:cubicBezTo>
                      <a:pt x="1465" y="107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6"/>
              <p:cNvSpPr/>
              <p:nvPr/>
            </p:nvSpPr>
            <p:spPr>
              <a:xfrm>
                <a:off x="6434125" y="2927275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" y="2132"/>
                    </a:lnTo>
                    <a:lnTo>
                      <a:pt x="11978" y="2132"/>
                    </a:ln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6"/>
              <p:cNvSpPr/>
              <p:nvPr/>
            </p:nvSpPr>
            <p:spPr>
              <a:xfrm>
                <a:off x="6434125" y="2927275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1978" y="1"/>
                    </a:lnTo>
                    <a:lnTo>
                      <a:pt x="11978" y="2132"/>
                    </a:lnTo>
                    <a:lnTo>
                      <a:pt x="1" y="213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6"/>
              <p:cNvSpPr/>
              <p:nvPr/>
            </p:nvSpPr>
            <p:spPr>
              <a:xfrm>
                <a:off x="6434125" y="2927275"/>
                <a:ext cx="29947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8" extrusionOk="0">
                    <a:moveTo>
                      <a:pt x="108" y="1"/>
                    </a:moveTo>
                    <a:lnTo>
                      <a:pt x="1" y="36"/>
                    </a:lnTo>
                    <a:lnTo>
                      <a:pt x="1" y="108"/>
                    </a:lnTo>
                    <a:cubicBezTo>
                      <a:pt x="1465" y="108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6"/>
              <p:cNvSpPr/>
              <p:nvPr/>
            </p:nvSpPr>
            <p:spPr>
              <a:xfrm>
                <a:off x="6502300" y="2504000"/>
                <a:ext cx="25" cy="113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538" fill="none" extrusionOk="0">
                    <a:moveTo>
                      <a:pt x="0" y="1"/>
                    </a:moveTo>
                    <a:lnTo>
                      <a:pt x="0" y="4537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6"/>
              <p:cNvSpPr/>
              <p:nvPr/>
            </p:nvSpPr>
            <p:spPr>
              <a:xfrm>
                <a:off x="6572825" y="2558775"/>
                <a:ext cx="25" cy="58675"/>
              </a:xfrm>
              <a:custGeom>
                <a:avLst/>
                <a:gdLst/>
                <a:ahLst/>
                <a:cxnLst/>
                <a:rect l="l" t="t" r="r" b="b"/>
                <a:pathLst>
                  <a:path w="1" h="2347" fill="none" extrusionOk="0">
                    <a:moveTo>
                      <a:pt x="1" y="1"/>
                    </a:moveTo>
                    <a:lnTo>
                      <a:pt x="1" y="2346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6"/>
              <p:cNvSpPr/>
              <p:nvPr/>
            </p:nvSpPr>
            <p:spPr>
              <a:xfrm>
                <a:off x="5935850" y="2431675"/>
                <a:ext cx="431625" cy="916200"/>
              </a:xfrm>
              <a:custGeom>
                <a:avLst/>
                <a:gdLst/>
                <a:ahLst/>
                <a:cxnLst/>
                <a:rect l="l" t="t" r="r" b="b"/>
                <a:pathLst>
                  <a:path w="17265" h="36648" extrusionOk="0">
                    <a:moveTo>
                      <a:pt x="0" y="1"/>
                    </a:moveTo>
                    <a:lnTo>
                      <a:pt x="0" y="36648"/>
                    </a:lnTo>
                    <a:lnTo>
                      <a:pt x="17265" y="36648"/>
                    </a:lnTo>
                    <a:lnTo>
                      <a:pt x="1726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6"/>
              <p:cNvSpPr/>
              <p:nvPr/>
            </p:nvSpPr>
            <p:spPr>
              <a:xfrm>
                <a:off x="5973050" y="2481375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6"/>
              <p:cNvSpPr/>
              <p:nvPr/>
            </p:nvSpPr>
            <p:spPr>
              <a:xfrm>
                <a:off x="5973050" y="2481375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25"/>
                    </a:lnTo>
                    <a:lnTo>
                      <a:pt x="1" y="152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6"/>
              <p:cNvSpPr/>
              <p:nvPr/>
            </p:nvSpPr>
            <p:spPr>
              <a:xfrm>
                <a:off x="5973050" y="2481375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87"/>
                    </a:cubicBezTo>
                    <a:cubicBezTo>
                      <a:pt x="14610" y="442"/>
                      <a:pt x="14669" y="1073"/>
                      <a:pt x="14705" y="1525"/>
                    </a:cubicBez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6"/>
              <p:cNvSpPr/>
              <p:nvPr/>
            </p:nvSpPr>
            <p:spPr>
              <a:xfrm>
                <a:off x="5973050" y="256325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" y="1512"/>
                    </a:ln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6"/>
              <p:cNvSpPr/>
              <p:nvPr/>
            </p:nvSpPr>
            <p:spPr>
              <a:xfrm>
                <a:off x="5973050" y="256325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4776" y="0"/>
                    </a:lnTo>
                    <a:lnTo>
                      <a:pt x="14776" y="1512"/>
                    </a:lnTo>
                    <a:lnTo>
                      <a:pt x="1" y="151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6"/>
              <p:cNvSpPr/>
              <p:nvPr/>
            </p:nvSpPr>
            <p:spPr>
              <a:xfrm>
                <a:off x="5973050" y="256325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cubicBezTo>
                      <a:pt x="1" y="0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2"/>
                    </a:cubicBez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6"/>
              <p:cNvSpPr/>
              <p:nvPr/>
            </p:nvSpPr>
            <p:spPr>
              <a:xfrm>
                <a:off x="5973050" y="264985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6"/>
              <p:cNvSpPr/>
              <p:nvPr/>
            </p:nvSpPr>
            <p:spPr>
              <a:xfrm>
                <a:off x="5973050" y="264985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6"/>
              <p:cNvSpPr/>
              <p:nvPr/>
            </p:nvSpPr>
            <p:spPr>
              <a:xfrm>
                <a:off x="5973050" y="2649850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87"/>
                    </a:cubicBezTo>
                    <a:cubicBezTo>
                      <a:pt x="14610" y="441"/>
                      <a:pt x="14669" y="1061"/>
                      <a:pt x="14705" y="1525"/>
                    </a:cubicBez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6"/>
              <p:cNvSpPr/>
              <p:nvPr/>
            </p:nvSpPr>
            <p:spPr>
              <a:xfrm>
                <a:off x="5973050" y="2736775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6"/>
              <p:cNvSpPr/>
              <p:nvPr/>
            </p:nvSpPr>
            <p:spPr>
              <a:xfrm>
                <a:off x="5973050" y="2736775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6"/>
              <p:cNvSpPr/>
              <p:nvPr/>
            </p:nvSpPr>
            <p:spPr>
              <a:xfrm>
                <a:off x="5973050" y="2736775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cubicBezTo>
                      <a:pt x="1" y="1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3"/>
                    </a:cubicBez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6"/>
              <p:cNvSpPr/>
              <p:nvPr/>
            </p:nvSpPr>
            <p:spPr>
              <a:xfrm>
                <a:off x="5973050" y="28237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" y="1512"/>
                    </a:ln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6"/>
              <p:cNvSpPr/>
              <p:nvPr/>
            </p:nvSpPr>
            <p:spPr>
              <a:xfrm>
                <a:off x="5973050" y="28237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4776" y="0"/>
                    </a:lnTo>
                    <a:lnTo>
                      <a:pt x="14776" y="1512"/>
                    </a:lnTo>
                    <a:lnTo>
                      <a:pt x="1" y="151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6"/>
              <p:cNvSpPr/>
              <p:nvPr/>
            </p:nvSpPr>
            <p:spPr>
              <a:xfrm>
                <a:off x="5973050" y="28237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cubicBezTo>
                      <a:pt x="1" y="0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2"/>
                    </a:cubicBez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6"/>
              <p:cNvSpPr/>
              <p:nvPr/>
            </p:nvSpPr>
            <p:spPr>
              <a:xfrm>
                <a:off x="5973050" y="29103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6"/>
              <p:cNvSpPr/>
              <p:nvPr/>
            </p:nvSpPr>
            <p:spPr>
              <a:xfrm>
                <a:off x="5973050" y="29103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6"/>
              <p:cNvSpPr/>
              <p:nvPr/>
            </p:nvSpPr>
            <p:spPr>
              <a:xfrm>
                <a:off x="5973050" y="2910300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75"/>
                    </a:cubicBezTo>
                    <a:cubicBezTo>
                      <a:pt x="14610" y="441"/>
                      <a:pt x="14669" y="1061"/>
                      <a:pt x="14705" y="1513"/>
                    </a:cubicBez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6"/>
              <p:cNvSpPr/>
              <p:nvPr/>
            </p:nvSpPr>
            <p:spPr>
              <a:xfrm>
                <a:off x="6269225" y="2762975"/>
                <a:ext cx="155700" cy="416725"/>
              </a:xfrm>
              <a:custGeom>
                <a:avLst/>
                <a:gdLst/>
                <a:ahLst/>
                <a:cxnLst/>
                <a:rect l="l" t="t" r="r" b="b"/>
                <a:pathLst>
                  <a:path w="6228" h="16669" extrusionOk="0">
                    <a:moveTo>
                      <a:pt x="1536" y="0"/>
                    </a:moveTo>
                    <a:lnTo>
                      <a:pt x="1489" y="36"/>
                    </a:lnTo>
                    <a:lnTo>
                      <a:pt x="1453" y="72"/>
                    </a:lnTo>
                    <a:cubicBezTo>
                      <a:pt x="1465" y="107"/>
                      <a:pt x="1489" y="143"/>
                      <a:pt x="1513" y="179"/>
                    </a:cubicBezTo>
                    <a:cubicBezTo>
                      <a:pt x="1536" y="215"/>
                      <a:pt x="1548" y="250"/>
                      <a:pt x="1572" y="286"/>
                    </a:cubicBezTo>
                    <a:cubicBezTo>
                      <a:pt x="1596" y="310"/>
                      <a:pt x="1608" y="346"/>
                      <a:pt x="1620" y="369"/>
                    </a:cubicBezTo>
                    <a:cubicBezTo>
                      <a:pt x="1632" y="381"/>
                      <a:pt x="1632" y="393"/>
                      <a:pt x="1644" y="405"/>
                    </a:cubicBezTo>
                    <a:cubicBezTo>
                      <a:pt x="1691" y="512"/>
                      <a:pt x="1751" y="619"/>
                      <a:pt x="1798" y="727"/>
                    </a:cubicBezTo>
                    <a:cubicBezTo>
                      <a:pt x="1810" y="762"/>
                      <a:pt x="1834" y="798"/>
                      <a:pt x="1846" y="846"/>
                    </a:cubicBezTo>
                    <a:cubicBezTo>
                      <a:pt x="1858" y="869"/>
                      <a:pt x="1870" y="905"/>
                      <a:pt x="1882" y="929"/>
                    </a:cubicBezTo>
                    <a:cubicBezTo>
                      <a:pt x="1894" y="953"/>
                      <a:pt x="1905" y="977"/>
                      <a:pt x="1905" y="988"/>
                    </a:cubicBezTo>
                    <a:cubicBezTo>
                      <a:pt x="1917" y="1024"/>
                      <a:pt x="1929" y="1060"/>
                      <a:pt x="1941" y="1096"/>
                    </a:cubicBezTo>
                    <a:cubicBezTo>
                      <a:pt x="1977" y="1167"/>
                      <a:pt x="2001" y="1239"/>
                      <a:pt x="2025" y="1322"/>
                    </a:cubicBezTo>
                    <a:cubicBezTo>
                      <a:pt x="2048" y="1393"/>
                      <a:pt x="2072" y="1465"/>
                      <a:pt x="2096" y="1536"/>
                    </a:cubicBezTo>
                    <a:cubicBezTo>
                      <a:pt x="2120" y="1655"/>
                      <a:pt x="2155" y="1774"/>
                      <a:pt x="2179" y="1893"/>
                    </a:cubicBezTo>
                    <a:cubicBezTo>
                      <a:pt x="2239" y="2203"/>
                      <a:pt x="2286" y="2536"/>
                      <a:pt x="2286" y="2846"/>
                    </a:cubicBezTo>
                    <a:cubicBezTo>
                      <a:pt x="2298" y="2953"/>
                      <a:pt x="2298" y="3060"/>
                      <a:pt x="2298" y="3155"/>
                    </a:cubicBezTo>
                    <a:cubicBezTo>
                      <a:pt x="2286" y="3191"/>
                      <a:pt x="2286" y="3215"/>
                      <a:pt x="2286" y="3251"/>
                    </a:cubicBezTo>
                    <a:cubicBezTo>
                      <a:pt x="2286" y="3274"/>
                      <a:pt x="2286" y="3298"/>
                      <a:pt x="2286" y="3322"/>
                    </a:cubicBezTo>
                    <a:cubicBezTo>
                      <a:pt x="2286" y="3346"/>
                      <a:pt x="2286" y="3370"/>
                      <a:pt x="2286" y="3394"/>
                    </a:cubicBezTo>
                    <a:cubicBezTo>
                      <a:pt x="2275" y="3417"/>
                      <a:pt x="2275" y="3441"/>
                      <a:pt x="2275" y="3465"/>
                    </a:cubicBezTo>
                    <a:cubicBezTo>
                      <a:pt x="2275" y="3501"/>
                      <a:pt x="2275" y="3536"/>
                      <a:pt x="2263" y="3572"/>
                    </a:cubicBezTo>
                    <a:cubicBezTo>
                      <a:pt x="2263" y="3572"/>
                      <a:pt x="2263" y="3572"/>
                      <a:pt x="2263" y="3584"/>
                    </a:cubicBezTo>
                    <a:cubicBezTo>
                      <a:pt x="2263" y="3608"/>
                      <a:pt x="2263" y="3632"/>
                      <a:pt x="2263" y="3655"/>
                    </a:cubicBezTo>
                    <a:cubicBezTo>
                      <a:pt x="2239" y="3644"/>
                      <a:pt x="2215" y="3644"/>
                      <a:pt x="2191" y="3632"/>
                    </a:cubicBezTo>
                    <a:cubicBezTo>
                      <a:pt x="2179" y="3620"/>
                      <a:pt x="2155" y="3620"/>
                      <a:pt x="2144" y="3620"/>
                    </a:cubicBezTo>
                    <a:cubicBezTo>
                      <a:pt x="2036" y="3572"/>
                      <a:pt x="1929" y="3536"/>
                      <a:pt x="1822" y="3489"/>
                    </a:cubicBezTo>
                    <a:cubicBezTo>
                      <a:pt x="1798" y="3477"/>
                      <a:pt x="1763" y="3465"/>
                      <a:pt x="1727" y="3453"/>
                    </a:cubicBezTo>
                    <a:cubicBezTo>
                      <a:pt x="1632" y="3417"/>
                      <a:pt x="1548" y="3370"/>
                      <a:pt x="1453" y="3334"/>
                    </a:cubicBezTo>
                    <a:cubicBezTo>
                      <a:pt x="1441" y="3322"/>
                      <a:pt x="1429" y="3322"/>
                      <a:pt x="1405" y="3310"/>
                    </a:cubicBezTo>
                    <a:cubicBezTo>
                      <a:pt x="1346" y="3286"/>
                      <a:pt x="1298" y="3251"/>
                      <a:pt x="1239" y="3227"/>
                    </a:cubicBezTo>
                    <a:cubicBezTo>
                      <a:pt x="1191" y="3203"/>
                      <a:pt x="1155" y="3191"/>
                      <a:pt x="1120" y="3167"/>
                    </a:cubicBezTo>
                    <a:cubicBezTo>
                      <a:pt x="822" y="3013"/>
                      <a:pt x="524" y="2834"/>
                      <a:pt x="239" y="2632"/>
                    </a:cubicBezTo>
                    <a:cubicBezTo>
                      <a:pt x="203" y="2608"/>
                      <a:pt x="167" y="2572"/>
                      <a:pt x="120" y="2548"/>
                    </a:cubicBezTo>
                    <a:cubicBezTo>
                      <a:pt x="108" y="2536"/>
                      <a:pt x="96" y="2524"/>
                      <a:pt x="84" y="2512"/>
                    </a:cubicBezTo>
                    <a:lnTo>
                      <a:pt x="48" y="2548"/>
                    </a:lnTo>
                    <a:lnTo>
                      <a:pt x="36" y="2560"/>
                    </a:lnTo>
                    <a:lnTo>
                      <a:pt x="0" y="2596"/>
                    </a:lnTo>
                    <a:cubicBezTo>
                      <a:pt x="12" y="2608"/>
                      <a:pt x="24" y="2620"/>
                      <a:pt x="36" y="2632"/>
                    </a:cubicBezTo>
                    <a:cubicBezTo>
                      <a:pt x="60" y="2667"/>
                      <a:pt x="84" y="2691"/>
                      <a:pt x="108" y="2715"/>
                    </a:cubicBezTo>
                    <a:cubicBezTo>
                      <a:pt x="120" y="2715"/>
                      <a:pt x="120" y="2727"/>
                      <a:pt x="120" y="2727"/>
                    </a:cubicBezTo>
                    <a:cubicBezTo>
                      <a:pt x="155" y="2763"/>
                      <a:pt x="191" y="2798"/>
                      <a:pt x="227" y="2846"/>
                    </a:cubicBezTo>
                    <a:lnTo>
                      <a:pt x="239" y="2846"/>
                    </a:lnTo>
                    <a:cubicBezTo>
                      <a:pt x="274" y="2882"/>
                      <a:pt x="322" y="2929"/>
                      <a:pt x="358" y="2965"/>
                    </a:cubicBezTo>
                    <a:cubicBezTo>
                      <a:pt x="393" y="3001"/>
                      <a:pt x="429" y="3036"/>
                      <a:pt x="465" y="3072"/>
                    </a:cubicBezTo>
                    <a:cubicBezTo>
                      <a:pt x="524" y="3120"/>
                      <a:pt x="572" y="3167"/>
                      <a:pt x="620" y="3215"/>
                    </a:cubicBezTo>
                    <a:cubicBezTo>
                      <a:pt x="1001" y="3548"/>
                      <a:pt x="1405" y="3846"/>
                      <a:pt x="1846" y="4108"/>
                    </a:cubicBezTo>
                    <a:cubicBezTo>
                      <a:pt x="1894" y="4144"/>
                      <a:pt x="1941" y="4167"/>
                      <a:pt x="1989" y="4191"/>
                    </a:cubicBezTo>
                    <a:cubicBezTo>
                      <a:pt x="2025" y="4215"/>
                      <a:pt x="2060" y="4239"/>
                      <a:pt x="2108" y="4263"/>
                    </a:cubicBezTo>
                    <a:lnTo>
                      <a:pt x="2132" y="4275"/>
                    </a:lnTo>
                    <a:cubicBezTo>
                      <a:pt x="2144" y="4287"/>
                      <a:pt x="2155" y="4287"/>
                      <a:pt x="2167" y="4298"/>
                    </a:cubicBezTo>
                    <a:cubicBezTo>
                      <a:pt x="2167" y="4310"/>
                      <a:pt x="2167" y="4322"/>
                      <a:pt x="2167" y="4334"/>
                    </a:cubicBezTo>
                    <a:lnTo>
                      <a:pt x="2167" y="4346"/>
                    </a:lnTo>
                    <a:cubicBezTo>
                      <a:pt x="2155" y="4394"/>
                      <a:pt x="2144" y="4453"/>
                      <a:pt x="2144" y="4513"/>
                    </a:cubicBezTo>
                    <a:cubicBezTo>
                      <a:pt x="2132" y="4548"/>
                      <a:pt x="2132" y="4572"/>
                      <a:pt x="2132" y="4608"/>
                    </a:cubicBezTo>
                    <a:cubicBezTo>
                      <a:pt x="2120" y="4668"/>
                      <a:pt x="2108" y="4727"/>
                      <a:pt x="2096" y="4787"/>
                    </a:cubicBezTo>
                    <a:cubicBezTo>
                      <a:pt x="2096" y="4834"/>
                      <a:pt x="2084" y="4882"/>
                      <a:pt x="2084" y="4941"/>
                    </a:cubicBezTo>
                    <a:cubicBezTo>
                      <a:pt x="2084" y="4941"/>
                      <a:pt x="2084" y="4953"/>
                      <a:pt x="2072" y="4965"/>
                    </a:cubicBezTo>
                    <a:cubicBezTo>
                      <a:pt x="2072" y="4989"/>
                      <a:pt x="2072" y="5025"/>
                      <a:pt x="2072" y="5060"/>
                    </a:cubicBezTo>
                    <a:cubicBezTo>
                      <a:pt x="2048" y="5239"/>
                      <a:pt x="2025" y="5430"/>
                      <a:pt x="2025" y="5620"/>
                    </a:cubicBezTo>
                    <a:cubicBezTo>
                      <a:pt x="2025" y="5703"/>
                      <a:pt x="2025" y="5787"/>
                      <a:pt x="2025" y="5870"/>
                    </a:cubicBezTo>
                    <a:cubicBezTo>
                      <a:pt x="2025" y="5918"/>
                      <a:pt x="2025" y="5953"/>
                      <a:pt x="2025" y="6001"/>
                    </a:cubicBezTo>
                    <a:cubicBezTo>
                      <a:pt x="2036" y="6334"/>
                      <a:pt x="2084" y="6668"/>
                      <a:pt x="2203" y="7013"/>
                    </a:cubicBezTo>
                    <a:cubicBezTo>
                      <a:pt x="2203" y="7037"/>
                      <a:pt x="2215" y="7061"/>
                      <a:pt x="2227" y="7084"/>
                    </a:cubicBezTo>
                    <a:cubicBezTo>
                      <a:pt x="2251" y="7144"/>
                      <a:pt x="2275" y="7204"/>
                      <a:pt x="2298" y="7263"/>
                    </a:cubicBezTo>
                    <a:cubicBezTo>
                      <a:pt x="2298" y="7287"/>
                      <a:pt x="2310" y="7299"/>
                      <a:pt x="2322" y="7323"/>
                    </a:cubicBezTo>
                    <a:cubicBezTo>
                      <a:pt x="2358" y="7406"/>
                      <a:pt x="2406" y="7489"/>
                      <a:pt x="2453" y="7573"/>
                    </a:cubicBezTo>
                    <a:cubicBezTo>
                      <a:pt x="2465" y="7596"/>
                      <a:pt x="2477" y="7608"/>
                      <a:pt x="2489" y="7632"/>
                    </a:cubicBezTo>
                    <a:cubicBezTo>
                      <a:pt x="2465" y="7644"/>
                      <a:pt x="2453" y="7656"/>
                      <a:pt x="2429" y="7656"/>
                    </a:cubicBezTo>
                    <a:cubicBezTo>
                      <a:pt x="2346" y="7704"/>
                      <a:pt x="2275" y="7751"/>
                      <a:pt x="2191" y="7799"/>
                    </a:cubicBezTo>
                    <a:cubicBezTo>
                      <a:pt x="1834" y="8013"/>
                      <a:pt x="1477" y="8287"/>
                      <a:pt x="1191" y="8644"/>
                    </a:cubicBezTo>
                    <a:cubicBezTo>
                      <a:pt x="905" y="9001"/>
                      <a:pt x="703" y="9418"/>
                      <a:pt x="584" y="9847"/>
                    </a:cubicBezTo>
                    <a:cubicBezTo>
                      <a:pt x="560" y="9930"/>
                      <a:pt x="548" y="10002"/>
                      <a:pt x="536" y="10085"/>
                    </a:cubicBezTo>
                    <a:cubicBezTo>
                      <a:pt x="453" y="10430"/>
                      <a:pt x="429" y="10787"/>
                      <a:pt x="441" y="11145"/>
                    </a:cubicBezTo>
                    <a:cubicBezTo>
                      <a:pt x="441" y="11275"/>
                      <a:pt x="453" y="11406"/>
                      <a:pt x="477" y="11537"/>
                    </a:cubicBezTo>
                    <a:cubicBezTo>
                      <a:pt x="501" y="11835"/>
                      <a:pt x="560" y="12121"/>
                      <a:pt x="631" y="12395"/>
                    </a:cubicBezTo>
                    <a:cubicBezTo>
                      <a:pt x="631" y="12418"/>
                      <a:pt x="643" y="12442"/>
                      <a:pt x="655" y="12478"/>
                    </a:cubicBezTo>
                    <a:cubicBezTo>
                      <a:pt x="870" y="13240"/>
                      <a:pt x="1191" y="13931"/>
                      <a:pt x="1501" y="14585"/>
                    </a:cubicBezTo>
                    <a:cubicBezTo>
                      <a:pt x="1584" y="14776"/>
                      <a:pt x="1667" y="14966"/>
                      <a:pt x="1751" y="15157"/>
                    </a:cubicBezTo>
                    <a:cubicBezTo>
                      <a:pt x="1810" y="15300"/>
                      <a:pt x="1882" y="15443"/>
                      <a:pt x="1941" y="15597"/>
                    </a:cubicBezTo>
                    <a:cubicBezTo>
                      <a:pt x="2072" y="15919"/>
                      <a:pt x="2179" y="16252"/>
                      <a:pt x="2251" y="16586"/>
                    </a:cubicBezTo>
                    <a:cubicBezTo>
                      <a:pt x="2263" y="16621"/>
                      <a:pt x="2263" y="16645"/>
                      <a:pt x="2275" y="16669"/>
                    </a:cubicBezTo>
                    <a:cubicBezTo>
                      <a:pt x="2632" y="16586"/>
                      <a:pt x="2989" y="16502"/>
                      <a:pt x="3346" y="16419"/>
                    </a:cubicBezTo>
                    <a:cubicBezTo>
                      <a:pt x="3346" y="16407"/>
                      <a:pt x="3346" y="16383"/>
                      <a:pt x="3346" y="16371"/>
                    </a:cubicBezTo>
                    <a:cubicBezTo>
                      <a:pt x="3275" y="15967"/>
                      <a:pt x="3156" y="15574"/>
                      <a:pt x="3025" y="15193"/>
                    </a:cubicBezTo>
                    <a:cubicBezTo>
                      <a:pt x="3001" y="15097"/>
                      <a:pt x="2965" y="15002"/>
                      <a:pt x="2929" y="14907"/>
                    </a:cubicBezTo>
                    <a:cubicBezTo>
                      <a:pt x="2917" y="14871"/>
                      <a:pt x="2906" y="14847"/>
                      <a:pt x="2894" y="14812"/>
                    </a:cubicBezTo>
                    <a:cubicBezTo>
                      <a:pt x="2798" y="14573"/>
                      <a:pt x="2703" y="14335"/>
                      <a:pt x="2596" y="14109"/>
                    </a:cubicBezTo>
                    <a:cubicBezTo>
                      <a:pt x="2596" y="14097"/>
                      <a:pt x="2596" y="14097"/>
                      <a:pt x="2596" y="14097"/>
                    </a:cubicBezTo>
                    <a:cubicBezTo>
                      <a:pt x="2584" y="14062"/>
                      <a:pt x="2560" y="14026"/>
                      <a:pt x="2548" y="13990"/>
                    </a:cubicBezTo>
                    <a:cubicBezTo>
                      <a:pt x="2572" y="13954"/>
                      <a:pt x="2596" y="13919"/>
                      <a:pt x="2620" y="13883"/>
                    </a:cubicBezTo>
                    <a:cubicBezTo>
                      <a:pt x="2632" y="13871"/>
                      <a:pt x="2644" y="13847"/>
                      <a:pt x="2656" y="13823"/>
                    </a:cubicBezTo>
                    <a:cubicBezTo>
                      <a:pt x="2667" y="13811"/>
                      <a:pt x="2679" y="13800"/>
                      <a:pt x="2679" y="13788"/>
                    </a:cubicBezTo>
                    <a:cubicBezTo>
                      <a:pt x="2727" y="13728"/>
                      <a:pt x="2775" y="13669"/>
                      <a:pt x="2822" y="13621"/>
                    </a:cubicBezTo>
                    <a:cubicBezTo>
                      <a:pt x="2834" y="13597"/>
                      <a:pt x="2846" y="13585"/>
                      <a:pt x="2858" y="13573"/>
                    </a:cubicBezTo>
                    <a:cubicBezTo>
                      <a:pt x="2882" y="13538"/>
                      <a:pt x="2917" y="13502"/>
                      <a:pt x="2953" y="13466"/>
                    </a:cubicBezTo>
                    <a:cubicBezTo>
                      <a:pt x="3191" y="13240"/>
                      <a:pt x="3477" y="13014"/>
                      <a:pt x="3787" y="12776"/>
                    </a:cubicBezTo>
                    <a:cubicBezTo>
                      <a:pt x="3965" y="12645"/>
                      <a:pt x="4132" y="12514"/>
                      <a:pt x="4311" y="12359"/>
                    </a:cubicBezTo>
                    <a:cubicBezTo>
                      <a:pt x="4441" y="12240"/>
                      <a:pt x="4561" y="12109"/>
                      <a:pt x="4680" y="11978"/>
                    </a:cubicBezTo>
                    <a:cubicBezTo>
                      <a:pt x="4822" y="11823"/>
                      <a:pt x="4942" y="11656"/>
                      <a:pt x="5037" y="11478"/>
                    </a:cubicBezTo>
                    <a:cubicBezTo>
                      <a:pt x="5132" y="11299"/>
                      <a:pt x="5215" y="11097"/>
                      <a:pt x="5239" y="10906"/>
                    </a:cubicBezTo>
                    <a:cubicBezTo>
                      <a:pt x="5251" y="10871"/>
                      <a:pt x="5227" y="10847"/>
                      <a:pt x="5192" y="10835"/>
                    </a:cubicBezTo>
                    <a:cubicBezTo>
                      <a:pt x="5168" y="10835"/>
                      <a:pt x="5144" y="10847"/>
                      <a:pt x="5132" y="10859"/>
                    </a:cubicBezTo>
                    <a:lnTo>
                      <a:pt x="5132" y="10871"/>
                    </a:lnTo>
                    <a:cubicBezTo>
                      <a:pt x="5037" y="11025"/>
                      <a:pt x="4918" y="11168"/>
                      <a:pt x="4787" y="11287"/>
                    </a:cubicBezTo>
                    <a:cubicBezTo>
                      <a:pt x="4668" y="11418"/>
                      <a:pt x="4513" y="11526"/>
                      <a:pt x="4370" y="11621"/>
                    </a:cubicBezTo>
                    <a:cubicBezTo>
                      <a:pt x="4060" y="11811"/>
                      <a:pt x="3739" y="11966"/>
                      <a:pt x="3394" y="12121"/>
                    </a:cubicBezTo>
                    <a:cubicBezTo>
                      <a:pt x="3215" y="12192"/>
                      <a:pt x="3048" y="12276"/>
                      <a:pt x="2870" y="12371"/>
                    </a:cubicBezTo>
                    <a:cubicBezTo>
                      <a:pt x="2691" y="12466"/>
                      <a:pt x="2501" y="12573"/>
                      <a:pt x="2322" y="12692"/>
                    </a:cubicBezTo>
                    <a:cubicBezTo>
                      <a:pt x="2263" y="12740"/>
                      <a:pt x="2203" y="12776"/>
                      <a:pt x="2144" y="12823"/>
                    </a:cubicBezTo>
                    <a:cubicBezTo>
                      <a:pt x="2144" y="12823"/>
                      <a:pt x="2144" y="12823"/>
                      <a:pt x="2144" y="12835"/>
                    </a:cubicBezTo>
                    <a:cubicBezTo>
                      <a:pt x="2120" y="12847"/>
                      <a:pt x="2096" y="12859"/>
                      <a:pt x="2072" y="12883"/>
                    </a:cubicBezTo>
                    <a:cubicBezTo>
                      <a:pt x="2048" y="12788"/>
                      <a:pt x="2013" y="12704"/>
                      <a:pt x="1977" y="12621"/>
                    </a:cubicBezTo>
                    <a:cubicBezTo>
                      <a:pt x="1965" y="12585"/>
                      <a:pt x="1953" y="12561"/>
                      <a:pt x="1953" y="12526"/>
                    </a:cubicBezTo>
                    <a:cubicBezTo>
                      <a:pt x="1929" y="12478"/>
                      <a:pt x="1917" y="12442"/>
                      <a:pt x="1905" y="12395"/>
                    </a:cubicBezTo>
                    <a:cubicBezTo>
                      <a:pt x="1870" y="12288"/>
                      <a:pt x="1834" y="12180"/>
                      <a:pt x="1798" y="12073"/>
                    </a:cubicBezTo>
                    <a:cubicBezTo>
                      <a:pt x="1632" y="11490"/>
                      <a:pt x="1572" y="10883"/>
                      <a:pt x="1655" y="10323"/>
                    </a:cubicBezTo>
                    <a:cubicBezTo>
                      <a:pt x="1667" y="10252"/>
                      <a:pt x="1679" y="10192"/>
                      <a:pt x="1691" y="10132"/>
                    </a:cubicBezTo>
                    <a:cubicBezTo>
                      <a:pt x="1691" y="10097"/>
                      <a:pt x="1703" y="10073"/>
                      <a:pt x="1703" y="10037"/>
                    </a:cubicBezTo>
                    <a:cubicBezTo>
                      <a:pt x="1739" y="9918"/>
                      <a:pt x="1774" y="9799"/>
                      <a:pt x="1822" y="9692"/>
                    </a:cubicBezTo>
                    <a:cubicBezTo>
                      <a:pt x="1882" y="9549"/>
                      <a:pt x="1953" y="9418"/>
                      <a:pt x="2036" y="9299"/>
                    </a:cubicBezTo>
                    <a:cubicBezTo>
                      <a:pt x="2215" y="9049"/>
                      <a:pt x="2453" y="8835"/>
                      <a:pt x="2727" y="8644"/>
                    </a:cubicBezTo>
                    <a:cubicBezTo>
                      <a:pt x="3251" y="8275"/>
                      <a:pt x="3906" y="7989"/>
                      <a:pt x="4525" y="7537"/>
                    </a:cubicBezTo>
                    <a:cubicBezTo>
                      <a:pt x="4572" y="7501"/>
                      <a:pt x="4620" y="7465"/>
                      <a:pt x="4680" y="7430"/>
                    </a:cubicBezTo>
                    <a:cubicBezTo>
                      <a:pt x="4846" y="7287"/>
                      <a:pt x="5013" y="7132"/>
                      <a:pt x="5156" y="6977"/>
                    </a:cubicBezTo>
                    <a:cubicBezTo>
                      <a:pt x="5287" y="6823"/>
                      <a:pt x="5418" y="6668"/>
                      <a:pt x="5525" y="6501"/>
                    </a:cubicBezTo>
                    <a:cubicBezTo>
                      <a:pt x="5751" y="6156"/>
                      <a:pt x="5930" y="5787"/>
                      <a:pt x="6049" y="5394"/>
                    </a:cubicBezTo>
                    <a:cubicBezTo>
                      <a:pt x="6120" y="5156"/>
                      <a:pt x="6180" y="4906"/>
                      <a:pt x="6204" y="4656"/>
                    </a:cubicBezTo>
                    <a:cubicBezTo>
                      <a:pt x="6216" y="4489"/>
                      <a:pt x="6227" y="4322"/>
                      <a:pt x="6227" y="4156"/>
                    </a:cubicBezTo>
                    <a:cubicBezTo>
                      <a:pt x="6227" y="4144"/>
                      <a:pt x="6227" y="4144"/>
                      <a:pt x="6227" y="4144"/>
                    </a:cubicBezTo>
                    <a:cubicBezTo>
                      <a:pt x="6227" y="4120"/>
                      <a:pt x="6227" y="4096"/>
                      <a:pt x="6227" y="4072"/>
                    </a:cubicBezTo>
                    <a:cubicBezTo>
                      <a:pt x="6227" y="4036"/>
                      <a:pt x="6227" y="4013"/>
                      <a:pt x="6216" y="3977"/>
                    </a:cubicBezTo>
                    <a:cubicBezTo>
                      <a:pt x="6216" y="3965"/>
                      <a:pt x="6216" y="3941"/>
                      <a:pt x="6216" y="3917"/>
                    </a:cubicBezTo>
                    <a:cubicBezTo>
                      <a:pt x="6216" y="3870"/>
                      <a:pt x="6204" y="3822"/>
                      <a:pt x="6204" y="3775"/>
                    </a:cubicBezTo>
                    <a:cubicBezTo>
                      <a:pt x="6192" y="3739"/>
                      <a:pt x="6192" y="3703"/>
                      <a:pt x="6192" y="3667"/>
                    </a:cubicBezTo>
                    <a:cubicBezTo>
                      <a:pt x="6180" y="3608"/>
                      <a:pt x="6168" y="3548"/>
                      <a:pt x="6156" y="3489"/>
                    </a:cubicBezTo>
                    <a:cubicBezTo>
                      <a:pt x="6144" y="3453"/>
                      <a:pt x="6132" y="3405"/>
                      <a:pt x="6120" y="3370"/>
                    </a:cubicBezTo>
                    <a:cubicBezTo>
                      <a:pt x="6120" y="3322"/>
                      <a:pt x="6108" y="3274"/>
                      <a:pt x="6085" y="3239"/>
                    </a:cubicBezTo>
                    <a:cubicBezTo>
                      <a:pt x="6073" y="3191"/>
                      <a:pt x="6061" y="3144"/>
                      <a:pt x="6049" y="3096"/>
                    </a:cubicBezTo>
                    <a:cubicBezTo>
                      <a:pt x="6037" y="3072"/>
                      <a:pt x="6037" y="3060"/>
                      <a:pt x="6025" y="3048"/>
                    </a:cubicBezTo>
                    <a:lnTo>
                      <a:pt x="5977" y="3060"/>
                    </a:lnTo>
                    <a:lnTo>
                      <a:pt x="5965" y="3060"/>
                    </a:lnTo>
                    <a:lnTo>
                      <a:pt x="5918" y="3072"/>
                    </a:lnTo>
                    <a:cubicBezTo>
                      <a:pt x="5918" y="3084"/>
                      <a:pt x="5918" y="3108"/>
                      <a:pt x="5918" y="3120"/>
                    </a:cubicBezTo>
                    <a:lnTo>
                      <a:pt x="5918" y="3132"/>
                    </a:lnTo>
                    <a:cubicBezTo>
                      <a:pt x="5942" y="3858"/>
                      <a:pt x="5775" y="4560"/>
                      <a:pt x="5477" y="5179"/>
                    </a:cubicBezTo>
                    <a:cubicBezTo>
                      <a:pt x="5323" y="5501"/>
                      <a:pt x="5144" y="5799"/>
                      <a:pt x="4918" y="6061"/>
                    </a:cubicBezTo>
                    <a:cubicBezTo>
                      <a:pt x="4692" y="6322"/>
                      <a:pt x="4441" y="6561"/>
                      <a:pt x="4168" y="6739"/>
                    </a:cubicBezTo>
                    <a:cubicBezTo>
                      <a:pt x="4108" y="6787"/>
                      <a:pt x="4049" y="6823"/>
                      <a:pt x="3989" y="6858"/>
                    </a:cubicBezTo>
                    <a:cubicBezTo>
                      <a:pt x="3953" y="6882"/>
                      <a:pt x="3930" y="6894"/>
                      <a:pt x="3894" y="6918"/>
                    </a:cubicBezTo>
                    <a:cubicBezTo>
                      <a:pt x="3882" y="6918"/>
                      <a:pt x="3882" y="6930"/>
                      <a:pt x="3870" y="6930"/>
                    </a:cubicBezTo>
                    <a:cubicBezTo>
                      <a:pt x="3846" y="6942"/>
                      <a:pt x="3822" y="6954"/>
                      <a:pt x="3787" y="6977"/>
                    </a:cubicBezTo>
                    <a:cubicBezTo>
                      <a:pt x="3775" y="6977"/>
                      <a:pt x="3763" y="6989"/>
                      <a:pt x="3751" y="7001"/>
                    </a:cubicBezTo>
                    <a:cubicBezTo>
                      <a:pt x="3691" y="7025"/>
                      <a:pt x="3644" y="7049"/>
                      <a:pt x="3584" y="7084"/>
                    </a:cubicBezTo>
                    <a:cubicBezTo>
                      <a:pt x="3572" y="7084"/>
                      <a:pt x="3560" y="7096"/>
                      <a:pt x="3549" y="7108"/>
                    </a:cubicBezTo>
                    <a:cubicBezTo>
                      <a:pt x="3537" y="7096"/>
                      <a:pt x="3525" y="7084"/>
                      <a:pt x="3513" y="7073"/>
                    </a:cubicBezTo>
                    <a:cubicBezTo>
                      <a:pt x="3501" y="7049"/>
                      <a:pt x="3477" y="7037"/>
                      <a:pt x="3465" y="7013"/>
                    </a:cubicBezTo>
                    <a:cubicBezTo>
                      <a:pt x="3453" y="7001"/>
                      <a:pt x="3441" y="6989"/>
                      <a:pt x="3429" y="6977"/>
                    </a:cubicBezTo>
                    <a:cubicBezTo>
                      <a:pt x="3418" y="6954"/>
                      <a:pt x="3406" y="6942"/>
                      <a:pt x="3394" y="6930"/>
                    </a:cubicBezTo>
                    <a:cubicBezTo>
                      <a:pt x="3382" y="6918"/>
                      <a:pt x="3370" y="6894"/>
                      <a:pt x="3358" y="6882"/>
                    </a:cubicBezTo>
                    <a:cubicBezTo>
                      <a:pt x="3346" y="6870"/>
                      <a:pt x="3334" y="6858"/>
                      <a:pt x="3322" y="6834"/>
                    </a:cubicBezTo>
                    <a:cubicBezTo>
                      <a:pt x="3322" y="6834"/>
                      <a:pt x="3310" y="6823"/>
                      <a:pt x="3310" y="6811"/>
                    </a:cubicBezTo>
                    <a:cubicBezTo>
                      <a:pt x="3298" y="6787"/>
                      <a:pt x="3275" y="6775"/>
                      <a:pt x="3275" y="6751"/>
                    </a:cubicBezTo>
                    <a:cubicBezTo>
                      <a:pt x="3263" y="6727"/>
                      <a:pt x="3251" y="6715"/>
                      <a:pt x="3239" y="6692"/>
                    </a:cubicBezTo>
                    <a:cubicBezTo>
                      <a:pt x="3227" y="6668"/>
                      <a:pt x="3215" y="6644"/>
                      <a:pt x="3203" y="6620"/>
                    </a:cubicBezTo>
                    <a:cubicBezTo>
                      <a:pt x="3179" y="6584"/>
                      <a:pt x="3168" y="6549"/>
                      <a:pt x="3144" y="6501"/>
                    </a:cubicBezTo>
                    <a:cubicBezTo>
                      <a:pt x="3060" y="6287"/>
                      <a:pt x="2989" y="6049"/>
                      <a:pt x="2953" y="5799"/>
                    </a:cubicBezTo>
                    <a:cubicBezTo>
                      <a:pt x="2917" y="5560"/>
                      <a:pt x="2906" y="5310"/>
                      <a:pt x="2894" y="5049"/>
                    </a:cubicBezTo>
                    <a:cubicBezTo>
                      <a:pt x="2894" y="4668"/>
                      <a:pt x="2906" y="4263"/>
                      <a:pt x="2906" y="3846"/>
                    </a:cubicBezTo>
                    <a:cubicBezTo>
                      <a:pt x="2906" y="3715"/>
                      <a:pt x="2894" y="3572"/>
                      <a:pt x="2882" y="3429"/>
                    </a:cubicBezTo>
                    <a:cubicBezTo>
                      <a:pt x="2870" y="3215"/>
                      <a:pt x="2846" y="3001"/>
                      <a:pt x="2810" y="2798"/>
                    </a:cubicBezTo>
                    <a:cubicBezTo>
                      <a:pt x="2751" y="2453"/>
                      <a:pt x="2667" y="2108"/>
                      <a:pt x="2548" y="1786"/>
                    </a:cubicBezTo>
                    <a:cubicBezTo>
                      <a:pt x="2525" y="1715"/>
                      <a:pt x="2501" y="1655"/>
                      <a:pt x="2477" y="1584"/>
                    </a:cubicBezTo>
                    <a:cubicBezTo>
                      <a:pt x="2417" y="1453"/>
                      <a:pt x="2370" y="1334"/>
                      <a:pt x="2310" y="1203"/>
                    </a:cubicBezTo>
                    <a:cubicBezTo>
                      <a:pt x="2286" y="1167"/>
                      <a:pt x="2275" y="1131"/>
                      <a:pt x="2251" y="1096"/>
                    </a:cubicBezTo>
                    <a:cubicBezTo>
                      <a:pt x="2227" y="1060"/>
                      <a:pt x="2215" y="1012"/>
                      <a:pt x="2191" y="977"/>
                    </a:cubicBezTo>
                    <a:cubicBezTo>
                      <a:pt x="2179" y="941"/>
                      <a:pt x="2155" y="905"/>
                      <a:pt x="2132" y="869"/>
                    </a:cubicBezTo>
                    <a:cubicBezTo>
                      <a:pt x="2108" y="834"/>
                      <a:pt x="2096" y="798"/>
                      <a:pt x="2072" y="762"/>
                    </a:cubicBezTo>
                    <a:cubicBezTo>
                      <a:pt x="2048" y="727"/>
                      <a:pt x="2025" y="691"/>
                      <a:pt x="2013" y="655"/>
                    </a:cubicBezTo>
                    <a:cubicBezTo>
                      <a:pt x="1989" y="619"/>
                      <a:pt x="1965" y="584"/>
                      <a:pt x="1941" y="560"/>
                    </a:cubicBezTo>
                    <a:cubicBezTo>
                      <a:pt x="1894" y="488"/>
                      <a:pt x="1846" y="417"/>
                      <a:pt x="1798" y="346"/>
                    </a:cubicBezTo>
                    <a:cubicBezTo>
                      <a:pt x="1751" y="274"/>
                      <a:pt x="1703" y="215"/>
                      <a:pt x="1655" y="143"/>
                    </a:cubicBezTo>
                    <a:cubicBezTo>
                      <a:pt x="1632" y="107"/>
                      <a:pt x="1608" y="84"/>
                      <a:pt x="1572" y="48"/>
                    </a:cubicBezTo>
                    <a:cubicBezTo>
                      <a:pt x="1560" y="36"/>
                      <a:pt x="1548" y="12"/>
                      <a:pt x="15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6"/>
              <p:cNvSpPr/>
              <p:nvPr/>
            </p:nvSpPr>
            <p:spPr>
              <a:xfrm flipH="1">
                <a:off x="6269825" y="3046756"/>
                <a:ext cx="155100" cy="416125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16645" extrusionOk="0">
                    <a:moveTo>
                      <a:pt x="6180" y="4632"/>
                    </a:moveTo>
                    <a:cubicBezTo>
                      <a:pt x="6156" y="4882"/>
                      <a:pt x="6096" y="5132"/>
                      <a:pt x="6025" y="5370"/>
                    </a:cubicBezTo>
                    <a:cubicBezTo>
                      <a:pt x="5906" y="5763"/>
                      <a:pt x="5727" y="6132"/>
                      <a:pt x="5501" y="6477"/>
                    </a:cubicBezTo>
                    <a:cubicBezTo>
                      <a:pt x="5394" y="6644"/>
                      <a:pt x="5263" y="6799"/>
                      <a:pt x="5132" y="6953"/>
                    </a:cubicBezTo>
                    <a:cubicBezTo>
                      <a:pt x="4989" y="7108"/>
                      <a:pt x="4822" y="7263"/>
                      <a:pt x="4656" y="7406"/>
                    </a:cubicBezTo>
                    <a:cubicBezTo>
                      <a:pt x="4596" y="7441"/>
                      <a:pt x="4548" y="7477"/>
                      <a:pt x="4501" y="7513"/>
                    </a:cubicBezTo>
                    <a:cubicBezTo>
                      <a:pt x="3882" y="7965"/>
                      <a:pt x="3227" y="8251"/>
                      <a:pt x="2703" y="8620"/>
                    </a:cubicBezTo>
                    <a:cubicBezTo>
                      <a:pt x="2429" y="8811"/>
                      <a:pt x="2191" y="9025"/>
                      <a:pt x="2012" y="9275"/>
                    </a:cubicBezTo>
                    <a:cubicBezTo>
                      <a:pt x="1929" y="9394"/>
                      <a:pt x="1858" y="9525"/>
                      <a:pt x="1798" y="9668"/>
                    </a:cubicBezTo>
                    <a:cubicBezTo>
                      <a:pt x="1750" y="9775"/>
                      <a:pt x="1715" y="9894"/>
                      <a:pt x="1679" y="10013"/>
                    </a:cubicBezTo>
                    <a:cubicBezTo>
                      <a:pt x="1679" y="10049"/>
                      <a:pt x="1667" y="10073"/>
                      <a:pt x="1667" y="10108"/>
                    </a:cubicBezTo>
                    <a:cubicBezTo>
                      <a:pt x="1655" y="10168"/>
                      <a:pt x="1643" y="10228"/>
                      <a:pt x="1631" y="10299"/>
                    </a:cubicBezTo>
                    <a:cubicBezTo>
                      <a:pt x="1548" y="10859"/>
                      <a:pt x="1608" y="11466"/>
                      <a:pt x="1774" y="12049"/>
                    </a:cubicBezTo>
                    <a:cubicBezTo>
                      <a:pt x="1810" y="12156"/>
                      <a:pt x="1846" y="12264"/>
                      <a:pt x="1881" y="12371"/>
                    </a:cubicBezTo>
                    <a:cubicBezTo>
                      <a:pt x="1893" y="12418"/>
                      <a:pt x="1905" y="12454"/>
                      <a:pt x="1929" y="12502"/>
                    </a:cubicBezTo>
                    <a:cubicBezTo>
                      <a:pt x="1929" y="12537"/>
                      <a:pt x="1941" y="12561"/>
                      <a:pt x="1953" y="12597"/>
                    </a:cubicBezTo>
                    <a:cubicBezTo>
                      <a:pt x="1977" y="12656"/>
                      <a:pt x="2001" y="12716"/>
                      <a:pt x="2024" y="12775"/>
                    </a:cubicBezTo>
                    <a:cubicBezTo>
                      <a:pt x="2036" y="12811"/>
                      <a:pt x="2084" y="12823"/>
                      <a:pt x="2120" y="12811"/>
                    </a:cubicBezTo>
                    <a:cubicBezTo>
                      <a:pt x="2120" y="12799"/>
                      <a:pt x="2120" y="12799"/>
                      <a:pt x="2120" y="12799"/>
                    </a:cubicBezTo>
                    <a:cubicBezTo>
                      <a:pt x="2179" y="12752"/>
                      <a:pt x="2239" y="12716"/>
                      <a:pt x="2298" y="12668"/>
                    </a:cubicBezTo>
                    <a:cubicBezTo>
                      <a:pt x="2477" y="12549"/>
                      <a:pt x="2667" y="12442"/>
                      <a:pt x="2846" y="12347"/>
                    </a:cubicBezTo>
                    <a:cubicBezTo>
                      <a:pt x="3024" y="12252"/>
                      <a:pt x="3191" y="12168"/>
                      <a:pt x="3370" y="12097"/>
                    </a:cubicBezTo>
                    <a:cubicBezTo>
                      <a:pt x="3715" y="11942"/>
                      <a:pt x="4036" y="11787"/>
                      <a:pt x="4346" y="11597"/>
                    </a:cubicBezTo>
                    <a:cubicBezTo>
                      <a:pt x="4489" y="11502"/>
                      <a:pt x="4644" y="11394"/>
                      <a:pt x="4763" y="11263"/>
                    </a:cubicBezTo>
                    <a:cubicBezTo>
                      <a:pt x="4894" y="11144"/>
                      <a:pt x="5013" y="11001"/>
                      <a:pt x="5108" y="10847"/>
                    </a:cubicBezTo>
                    <a:lnTo>
                      <a:pt x="5108" y="10835"/>
                    </a:lnTo>
                    <a:cubicBezTo>
                      <a:pt x="5120" y="10823"/>
                      <a:pt x="5144" y="10811"/>
                      <a:pt x="5168" y="10811"/>
                    </a:cubicBezTo>
                    <a:cubicBezTo>
                      <a:pt x="5203" y="10823"/>
                      <a:pt x="5227" y="10847"/>
                      <a:pt x="5215" y="10882"/>
                    </a:cubicBezTo>
                    <a:cubicBezTo>
                      <a:pt x="5191" y="11073"/>
                      <a:pt x="5108" y="11275"/>
                      <a:pt x="5013" y="11454"/>
                    </a:cubicBezTo>
                    <a:cubicBezTo>
                      <a:pt x="4918" y="11632"/>
                      <a:pt x="4798" y="11799"/>
                      <a:pt x="4656" y="11954"/>
                    </a:cubicBezTo>
                    <a:cubicBezTo>
                      <a:pt x="4537" y="12085"/>
                      <a:pt x="4417" y="12216"/>
                      <a:pt x="4287" y="12335"/>
                    </a:cubicBezTo>
                    <a:cubicBezTo>
                      <a:pt x="4108" y="12490"/>
                      <a:pt x="3941" y="12621"/>
                      <a:pt x="3763" y="12752"/>
                    </a:cubicBezTo>
                    <a:cubicBezTo>
                      <a:pt x="3453" y="12990"/>
                      <a:pt x="3167" y="13216"/>
                      <a:pt x="2929" y="13442"/>
                    </a:cubicBezTo>
                    <a:cubicBezTo>
                      <a:pt x="2893" y="13478"/>
                      <a:pt x="2858" y="13514"/>
                      <a:pt x="2834" y="13549"/>
                    </a:cubicBezTo>
                    <a:cubicBezTo>
                      <a:pt x="2822" y="13561"/>
                      <a:pt x="2810" y="13573"/>
                      <a:pt x="2798" y="13597"/>
                    </a:cubicBezTo>
                    <a:cubicBezTo>
                      <a:pt x="2751" y="13645"/>
                      <a:pt x="2703" y="13704"/>
                      <a:pt x="2655" y="13764"/>
                    </a:cubicBezTo>
                    <a:cubicBezTo>
                      <a:pt x="2655" y="13776"/>
                      <a:pt x="2643" y="13787"/>
                      <a:pt x="2632" y="13799"/>
                    </a:cubicBezTo>
                    <a:cubicBezTo>
                      <a:pt x="2620" y="13823"/>
                      <a:pt x="2608" y="13847"/>
                      <a:pt x="2596" y="13859"/>
                    </a:cubicBezTo>
                    <a:lnTo>
                      <a:pt x="2596" y="13859"/>
                    </a:lnTo>
                    <a:cubicBezTo>
                      <a:pt x="2584" y="13930"/>
                      <a:pt x="2584" y="14014"/>
                      <a:pt x="2572" y="14085"/>
                    </a:cubicBezTo>
                    <a:cubicBezTo>
                      <a:pt x="2679" y="14311"/>
                      <a:pt x="2774" y="14549"/>
                      <a:pt x="2870" y="14788"/>
                    </a:cubicBezTo>
                    <a:cubicBezTo>
                      <a:pt x="2882" y="14823"/>
                      <a:pt x="2893" y="14847"/>
                      <a:pt x="2905" y="14883"/>
                    </a:cubicBezTo>
                    <a:cubicBezTo>
                      <a:pt x="2941" y="14978"/>
                      <a:pt x="2977" y="15073"/>
                      <a:pt x="3001" y="15169"/>
                    </a:cubicBezTo>
                    <a:cubicBezTo>
                      <a:pt x="3132" y="15550"/>
                      <a:pt x="3251" y="15943"/>
                      <a:pt x="3322" y="16347"/>
                    </a:cubicBezTo>
                    <a:cubicBezTo>
                      <a:pt x="3322" y="16359"/>
                      <a:pt x="3322" y="16383"/>
                      <a:pt x="3322" y="16395"/>
                    </a:cubicBezTo>
                    <a:cubicBezTo>
                      <a:pt x="2965" y="16478"/>
                      <a:pt x="2608" y="16562"/>
                      <a:pt x="2251" y="16645"/>
                    </a:cubicBezTo>
                    <a:lnTo>
                      <a:pt x="2251" y="16645"/>
                    </a:lnTo>
                    <a:cubicBezTo>
                      <a:pt x="2239" y="16621"/>
                      <a:pt x="2239" y="16585"/>
                      <a:pt x="2227" y="16562"/>
                    </a:cubicBezTo>
                    <a:cubicBezTo>
                      <a:pt x="2155" y="16228"/>
                      <a:pt x="2048" y="15895"/>
                      <a:pt x="1917" y="15573"/>
                    </a:cubicBezTo>
                    <a:cubicBezTo>
                      <a:pt x="1858" y="15419"/>
                      <a:pt x="1786" y="15276"/>
                      <a:pt x="1727" y="15133"/>
                    </a:cubicBezTo>
                    <a:cubicBezTo>
                      <a:pt x="1643" y="14942"/>
                      <a:pt x="1560" y="14752"/>
                      <a:pt x="1477" y="14561"/>
                    </a:cubicBezTo>
                    <a:cubicBezTo>
                      <a:pt x="1167" y="13907"/>
                      <a:pt x="846" y="13216"/>
                      <a:pt x="631" y="12454"/>
                    </a:cubicBezTo>
                    <a:cubicBezTo>
                      <a:pt x="619" y="12418"/>
                      <a:pt x="607" y="12394"/>
                      <a:pt x="607" y="12371"/>
                    </a:cubicBezTo>
                    <a:cubicBezTo>
                      <a:pt x="536" y="12097"/>
                      <a:pt x="477" y="11811"/>
                      <a:pt x="453" y="11513"/>
                    </a:cubicBezTo>
                    <a:cubicBezTo>
                      <a:pt x="429" y="11382"/>
                      <a:pt x="417" y="11251"/>
                      <a:pt x="417" y="11121"/>
                    </a:cubicBezTo>
                    <a:cubicBezTo>
                      <a:pt x="405" y="10763"/>
                      <a:pt x="429" y="10406"/>
                      <a:pt x="512" y="10061"/>
                    </a:cubicBezTo>
                    <a:cubicBezTo>
                      <a:pt x="524" y="9978"/>
                      <a:pt x="536" y="9906"/>
                      <a:pt x="560" y="9823"/>
                    </a:cubicBezTo>
                    <a:cubicBezTo>
                      <a:pt x="679" y="9394"/>
                      <a:pt x="881" y="8977"/>
                      <a:pt x="1167" y="8620"/>
                    </a:cubicBezTo>
                    <a:cubicBezTo>
                      <a:pt x="1453" y="8263"/>
                      <a:pt x="1810" y="7989"/>
                      <a:pt x="2167" y="7775"/>
                    </a:cubicBezTo>
                    <a:cubicBezTo>
                      <a:pt x="2251" y="7727"/>
                      <a:pt x="2322" y="7680"/>
                      <a:pt x="2405" y="7632"/>
                    </a:cubicBezTo>
                    <a:cubicBezTo>
                      <a:pt x="2441" y="7620"/>
                      <a:pt x="2453" y="7584"/>
                      <a:pt x="2429" y="7549"/>
                    </a:cubicBezTo>
                    <a:cubicBezTo>
                      <a:pt x="2382" y="7465"/>
                      <a:pt x="2334" y="7382"/>
                      <a:pt x="2298" y="7299"/>
                    </a:cubicBezTo>
                    <a:cubicBezTo>
                      <a:pt x="2286" y="7275"/>
                      <a:pt x="2274" y="7263"/>
                      <a:pt x="2274" y="7239"/>
                    </a:cubicBezTo>
                    <a:cubicBezTo>
                      <a:pt x="2251" y="7180"/>
                      <a:pt x="2227" y="7120"/>
                      <a:pt x="2203" y="7060"/>
                    </a:cubicBezTo>
                    <a:cubicBezTo>
                      <a:pt x="2191" y="7037"/>
                      <a:pt x="2179" y="7013"/>
                      <a:pt x="2179" y="6989"/>
                    </a:cubicBezTo>
                    <a:cubicBezTo>
                      <a:pt x="2060" y="6644"/>
                      <a:pt x="2012" y="6310"/>
                      <a:pt x="2001" y="5977"/>
                    </a:cubicBezTo>
                    <a:cubicBezTo>
                      <a:pt x="2001" y="5929"/>
                      <a:pt x="2001" y="5894"/>
                      <a:pt x="2001" y="5846"/>
                    </a:cubicBezTo>
                    <a:cubicBezTo>
                      <a:pt x="2001" y="5763"/>
                      <a:pt x="2001" y="5679"/>
                      <a:pt x="2001" y="5596"/>
                    </a:cubicBezTo>
                    <a:cubicBezTo>
                      <a:pt x="2001" y="5406"/>
                      <a:pt x="2024" y="5215"/>
                      <a:pt x="2048" y="5036"/>
                    </a:cubicBezTo>
                    <a:cubicBezTo>
                      <a:pt x="2048" y="5001"/>
                      <a:pt x="2048" y="4965"/>
                      <a:pt x="2048" y="4941"/>
                    </a:cubicBezTo>
                    <a:cubicBezTo>
                      <a:pt x="2060" y="4929"/>
                      <a:pt x="2060" y="4917"/>
                      <a:pt x="2060" y="4917"/>
                    </a:cubicBezTo>
                    <a:cubicBezTo>
                      <a:pt x="2060" y="4858"/>
                      <a:pt x="2072" y="4810"/>
                      <a:pt x="2072" y="4763"/>
                    </a:cubicBezTo>
                    <a:cubicBezTo>
                      <a:pt x="2084" y="4703"/>
                      <a:pt x="2096" y="4644"/>
                      <a:pt x="2108" y="4584"/>
                    </a:cubicBezTo>
                    <a:cubicBezTo>
                      <a:pt x="2108" y="4548"/>
                      <a:pt x="2108" y="4524"/>
                      <a:pt x="2120" y="4489"/>
                    </a:cubicBezTo>
                    <a:cubicBezTo>
                      <a:pt x="2120" y="4429"/>
                      <a:pt x="2131" y="4370"/>
                      <a:pt x="2143" y="4310"/>
                    </a:cubicBezTo>
                    <a:lnTo>
                      <a:pt x="2143" y="4310"/>
                    </a:lnTo>
                    <a:cubicBezTo>
                      <a:pt x="2143" y="4286"/>
                      <a:pt x="2131" y="4263"/>
                      <a:pt x="2108" y="4251"/>
                    </a:cubicBezTo>
                    <a:lnTo>
                      <a:pt x="2084" y="4239"/>
                    </a:lnTo>
                    <a:cubicBezTo>
                      <a:pt x="2036" y="4215"/>
                      <a:pt x="2001" y="4191"/>
                      <a:pt x="1965" y="4167"/>
                    </a:cubicBezTo>
                    <a:cubicBezTo>
                      <a:pt x="1917" y="4143"/>
                      <a:pt x="1870" y="4120"/>
                      <a:pt x="1822" y="4084"/>
                    </a:cubicBezTo>
                    <a:cubicBezTo>
                      <a:pt x="1381" y="3822"/>
                      <a:pt x="977" y="3524"/>
                      <a:pt x="596" y="3191"/>
                    </a:cubicBezTo>
                    <a:cubicBezTo>
                      <a:pt x="548" y="3143"/>
                      <a:pt x="500" y="3096"/>
                      <a:pt x="441" y="3048"/>
                    </a:cubicBezTo>
                    <a:cubicBezTo>
                      <a:pt x="405" y="3012"/>
                      <a:pt x="369" y="2977"/>
                      <a:pt x="334" y="2941"/>
                    </a:cubicBezTo>
                    <a:cubicBezTo>
                      <a:pt x="298" y="2905"/>
                      <a:pt x="250" y="2858"/>
                      <a:pt x="215" y="2822"/>
                    </a:cubicBezTo>
                    <a:cubicBezTo>
                      <a:pt x="215" y="2822"/>
                      <a:pt x="215" y="2822"/>
                      <a:pt x="203" y="2822"/>
                    </a:cubicBezTo>
                    <a:cubicBezTo>
                      <a:pt x="167" y="2774"/>
                      <a:pt x="131" y="2739"/>
                      <a:pt x="96" y="2703"/>
                    </a:cubicBezTo>
                    <a:cubicBezTo>
                      <a:pt x="96" y="2703"/>
                      <a:pt x="96" y="2691"/>
                      <a:pt x="84" y="2691"/>
                    </a:cubicBezTo>
                    <a:cubicBezTo>
                      <a:pt x="60" y="2667"/>
                      <a:pt x="36" y="2643"/>
                      <a:pt x="12" y="2619"/>
                    </a:cubicBezTo>
                    <a:cubicBezTo>
                      <a:pt x="12" y="2608"/>
                      <a:pt x="12" y="2608"/>
                      <a:pt x="12" y="2608"/>
                    </a:cubicBezTo>
                    <a:cubicBezTo>
                      <a:pt x="0" y="2584"/>
                      <a:pt x="0" y="2548"/>
                      <a:pt x="12" y="2536"/>
                    </a:cubicBezTo>
                    <a:lnTo>
                      <a:pt x="24" y="2524"/>
                    </a:lnTo>
                    <a:cubicBezTo>
                      <a:pt x="24" y="2524"/>
                      <a:pt x="24" y="2524"/>
                      <a:pt x="24" y="2524"/>
                    </a:cubicBezTo>
                    <a:cubicBezTo>
                      <a:pt x="36" y="2500"/>
                      <a:pt x="72" y="2500"/>
                      <a:pt x="96" y="2524"/>
                    </a:cubicBezTo>
                    <a:cubicBezTo>
                      <a:pt x="96" y="2524"/>
                      <a:pt x="96" y="2524"/>
                      <a:pt x="96" y="2524"/>
                    </a:cubicBezTo>
                    <a:cubicBezTo>
                      <a:pt x="143" y="2548"/>
                      <a:pt x="179" y="2584"/>
                      <a:pt x="215" y="2608"/>
                    </a:cubicBezTo>
                    <a:cubicBezTo>
                      <a:pt x="500" y="2810"/>
                      <a:pt x="798" y="2989"/>
                      <a:pt x="1096" y="3143"/>
                    </a:cubicBezTo>
                    <a:cubicBezTo>
                      <a:pt x="1131" y="3167"/>
                      <a:pt x="1167" y="3179"/>
                      <a:pt x="1215" y="3203"/>
                    </a:cubicBezTo>
                    <a:cubicBezTo>
                      <a:pt x="1274" y="3227"/>
                      <a:pt x="1322" y="3262"/>
                      <a:pt x="1381" y="3286"/>
                    </a:cubicBezTo>
                    <a:cubicBezTo>
                      <a:pt x="1393" y="3286"/>
                      <a:pt x="1393" y="3286"/>
                      <a:pt x="1393" y="3286"/>
                    </a:cubicBezTo>
                    <a:cubicBezTo>
                      <a:pt x="1405" y="3298"/>
                      <a:pt x="1417" y="3298"/>
                      <a:pt x="1429" y="3310"/>
                    </a:cubicBezTo>
                    <a:cubicBezTo>
                      <a:pt x="1524" y="3346"/>
                      <a:pt x="1608" y="3393"/>
                      <a:pt x="1703" y="3429"/>
                    </a:cubicBezTo>
                    <a:cubicBezTo>
                      <a:pt x="1739" y="3441"/>
                      <a:pt x="1774" y="3453"/>
                      <a:pt x="1798" y="3465"/>
                    </a:cubicBezTo>
                    <a:cubicBezTo>
                      <a:pt x="1905" y="3512"/>
                      <a:pt x="2012" y="3548"/>
                      <a:pt x="2120" y="3596"/>
                    </a:cubicBezTo>
                    <a:cubicBezTo>
                      <a:pt x="2131" y="3596"/>
                      <a:pt x="2143" y="3596"/>
                      <a:pt x="2155" y="3608"/>
                    </a:cubicBezTo>
                    <a:cubicBezTo>
                      <a:pt x="2167" y="3608"/>
                      <a:pt x="2167" y="3608"/>
                      <a:pt x="2167" y="3608"/>
                    </a:cubicBezTo>
                    <a:cubicBezTo>
                      <a:pt x="2203" y="3620"/>
                      <a:pt x="2239" y="3596"/>
                      <a:pt x="2239" y="3560"/>
                    </a:cubicBezTo>
                    <a:cubicBezTo>
                      <a:pt x="2239" y="3548"/>
                      <a:pt x="2239" y="3548"/>
                      <a:pt x="2239" y="3548"/>
                    </a:cubicBezTo>
                    <a:cubicBezTo>
                      <a:pt x="2251" y="3512"/>
                      <a:pt x="2251" y="3477"/>
                      <a:pt x="2251" y="3441"/>
                    </a:cubicBezTo>
                    <a:cubicBezTo>
                      <a:pt x="2251" y="3417"/>
                      <a:pt x="2251" y="3393"/>
                      <a:pt x="2251" y="3370"/>
                    </a:cubicBezTo>
                    <a:cubicBezTo>
                      <a:pt x="2262" y="3346"/>
                      <a:pt x="2262" y="3322"/>
                      <a:pt x="2262" y="3298"/>
                    </a:cubicBezTo>
                    <a:cubicBezTo>
                      <a:pt x="2262" y="3274"/>
                      <a:pt x="2262" y="3250"/>
                      <a:pt x="2262" y="3227"/>
                    </a:cubicBezTo>
                    <a:cubicBezTo>
                      <a:pt x="2262" y="3191"/>
                      <a:pt x="2262" y="3167"/>
                      <a:pt x="2274" y="3131"/>
                    </a:cubicBezTo>
                    <a:cubicBezTo>
                      <a:pt x="2274" y="3036"/>
                      <a:pt x="2274" y="2929"/>
                      <a:pt x="2262" y="2822"/>
                    </a:cubicBezTo>
                    <a:cubicBezTo>
                      <a:pt x="2262" y="2500"/>
                      <a:pt x="2215" y="2179"/>
                      <a:pt x="2155" y="1869"/>
                    </a:cubicBezTo>
                    <a:cubicBezTo>
                      <a:pt x="2131" y="1750"/>
                      <a:pt x="2096" y="1631"/>
                      <a:pt x="2072" y="1512"/>
                    </a:cubicBezTo>
                    <a:cubicBezTo>
                      <a:pt x="2048" y="1441"/>
                      <a:pt x="2024" y="1369"/>
                      <a:pt x="2001" y="1298"/>
                    </a:cubicBezTo>
                    <a:cubicBezTo>
                      <a:pt x="1977" y="1215"/>
                      <a:pt x="1953" y="1143"/>
                      <a:pt x="1917" y="1072"/>
                    </a:cubicBezTo>
                    <a:cubicBezTo>
                      <a:pt x="1905" y="1036"/>
                      <a:pt x="1893" y="1000"/>
                      <a:pt x="1881" y="964"/>
                    </a:cubicBezTo>
                    <a:cubicBezTo>
                      <a:pt x="1881" y="941"/>
                      <a:pt x="1870" y="929"/>
                      <a:pt x="1858" y="905"/>
                    </a:cubicBezTo>
                    <a:cubicBezTo>
                      <a:pt x="1846" y="881"/>
                      <a:pt x="1834" y="845"/>
                      <a:pt x="1822" y="822"/>
                    </a:cubicBezTo>
                    <a:cubicBezTo>
                      <a:pt x="1810" y="774"/>
                      <a:pt x="1786" y="738"/>
                      <a:pt x="1774" y="703"/>
                    </a:cubicBezTo>
                    <a:cubicBezTo>
                      <a:pt x="1727" y="595"/>
                      <a:pt x="1667" y="488"/>
                      <a:pt x="1620" y="381"/>
                    </a:cubicBezTo>
                    <a:cubicBezTo>
                      <a:pt x="1608" y="369"/>
                      <a:pt x="1608" y="357"/>
                      <a:pt x="1596" y="345"/>
                    </a:cubicBezTo>
                    <a:cubicBezTo>
                      <a:pt x="1584" y="322"/>
                      <a:pt x="1572" y="286"/>
                      <a:pt x="1548" y="262"/>
                    </a:cubicBezTo>
                    <a:cubicBezTo>
                      <a:pt x="1524" y="226"/>
                      <a:pt x="1512" y="191"/>
                      <a:pt x="1489" y="155"/>
                    </a:cubicBezTo>
                    <a:cubicBezTo>
                      <a:pt x="1477" y="131"/>
                      <a:pt x="1465" y="107"/>
                      <a:pt x="1453" y="95"/>
                    </a:cubicBezTo>
                    <a:cubicBezTo>
                      <a:pt x="1441" y="60"/>
                      <a:pt x="1441" y="24"/>
                      <a:pt x="1465" y="12"/>
                    </a:cubicBezTo>
                    <a:cubicBezTo>
                      <a:pt x="1477" y="0"/>
                      <a:pt x="1489" y="0"/>
                      <a:pt x="1500" y="0"/>
                    </a:cubicBezTo>
                    <a:cubicBezTo>
                      <a:pt x="1524" y="0"/>
                      <a:pt x="1536" y="12"/>
                      <a:pt x="1548" y="24"/>
                    </a:cubicBezTo>
                    <a:cubicBezTo>
                      <a:pt x="1584" y="60"/>
                      <a:pt x="1608" y="83"/>
                      <a:pt x="1631" y="119"/>
                    </a:cubicBezTo>
                    <a:cubicBezTo>
                      <a:pt x="1679" y="179"/>
                      <a:pt x="1727" y="250"/>
                      <a:pt x="1774" y="322"/>
                    </a:cubicBezTo>
                    <a:cubicBezTo>
                      <a:pt x="1822" y="393"/>
                      <a:pt x="1870" y="464"/>
                      <a:pt x="1917" y="536"/>
                    </a:cubicBezTo>
                    <a:cubicBezTo>
                      <a:pt x="1941" y="560"/>
                      <a:pt x="1965" y="595"/>
                      <a:pt x="1977" y="631"/>
                    </a:cubicBezTo>
                    <a:cubicBezTo>
                      <a:pt x="2001" y="667"/>
                      <a:pt x="2024" y="703"/>
                      <a:pt x="2048" y="738"/>
                    </a:cubicBezTo>
                    <a:cubicBezTo>
                      <a:pt x="2072" y="774"/>
                      <a:pt x="2084" y="810"/>
                      <a:pt x="2108" y="845"/>
                    </a:cubicBezTo>
                    <a:cubicBezTo>
                      <a:pt x="2131" y="881"/>
                      <a:pt x="2143" y="917"/>
                      <a:pt x="2167" y="953"/>
                    </a:cubicBezTo>
                    <a:cubicBezTo>
                      <a:pt x="2191" y="988"/>
                      <a:pt x="2203" y="1024"/>
                      <a:pt x="2227" y="1072"/>
                    </a:cubicBezTo>
                    <a:cubicBezTo>
                      <a:pt x="2251" y="1107"/>
                      <a:pt x="2262" y="1143"/>
                      <a:pt x="2286" y="1179"/>
                    </a:cubicBezTo>
                    <a:cubicBezTo>
                      <a:pt x="2346" y="1298"/>
                      <a:pt x="2393" y="1429"/>
                      <a:pt x="2453" y="1560"/>
                    </a:cubicBezTo>
                    <a:cubicBezTo>
                      <a:pt x="2477" y="1631"/>
                      <a:pt x="2501" y="1691"/>
                      <a:pt x="2524" y="1762"/>
                    </a:cubicBezTo>
                    <a:cubicBezTo>
                      <a:pt x="2643" y="2084"/>
                      <a:pt x="2727" y="2429"/>
                      <a:pt x="2786" y="2774"/>
                    </a:cubicBezTo>
                    <a:cubicBezTo>
                      <a:pt x="2822" y="2977"/>
                      <a:pt x="2846" y="3191"/>
                      <a:pt x="2858" y="3405"/>
                    </a:cubicBezTo>
                    <a:cubicBezTo>
                      <a:pt x="2870" y="3548"/>
                      <a:pt x="2870" y="3679"/>
                      <a:pt x="2882" y="3822"/>
                    </a:cubicBezTo>
                    <a:cubicBezTo>
                      <a:pt x="2882" y="4239"/>
                      <a:pt x="2870" y="4644"/>
                      <a:pt x="2870" y="5025"/>
                    </a:cubicBezTo>
                    <a:cubicBezTo>
                      <a:pt x="2882" y="5286"/>
                      <a:pt x="2893" y="5536"/>
                      <a:pt x="2929" y="5775"/>
                    </a:cubicBezTo>
                    <a:cubicBezTo>
                      <a:pt x="2965" y="6025"/>
                      <a:pt x="3036" y="6263"/>
                      <a:pt x="3120" y="6477"/>
                    </a:cubicBezTo>
                    <a:cubicBezTo>
                      <a:pt x="3144" y="6525"/>
                      <a:pt x="3155" y="6560"/>
                      <a:pt x="3179" y="6596"/>
                    </a:cubicBezTo>
                    <a:cubicBezTo>
                      <a:pt x="3191" y="6620"/>
                      <a:pt x="3203" y="6644"/>
                      <a:pt x="3215" y="6668"/>
                    </a:cubicBezTo>
                    <a:cubicBezTo>
                      <a:pt x="3215" y="6668"/>
                      <a:pt x="3215" y="6668"/>
                      <a:pt x="3215" y="6668"/>
                    </a:cubicBezTo>
                    <a:cubicBezTo>
                      <a:pt x="3227" y="6691"/>
                      <a:pt x="3239" y="6703"/>
                      <a:pt x="3239" y="6727"/>
                    </a:cubicBezTo>
                    <a:cubicBezTo>
                      <a:pt x="3251" y="6739"/>
                      <a:pt x="3274" y="6763"/>
                      <a:pt x="3286" y="6787"/>
                    </a:cubicBezTo>
                    <a:cubicBezTo>
                      <a:pt x="3286" y="6799"/>
                      <a:pt x="3298" y="6810"/>
                      <a:pt x="3298" y="6810"/>
                    </a:cubicBezTo>
                    <a:cubicBezTo>
                      <a:pt x="3310" y="6834"/>
                      <a:pt x="3322" y="6846"/>
                      <a:pt x="3334" y="6858"/>
                    </a:cubicBezTo>
                    <a:cubicBezTo>
                      <a:pt x="3346" y="6870"/>
                      <a:pt x="3358" y="6894"/>
                      <a:pt x="3370" y="6906"/>
                    </a:cubicBezTo>
                    <a:cubicBezTo>
                      <a:pt x="3382" y="6918"/>
                      <a:pt x="3394" y="6930"/>
                      <a:pt x="3405" y="6953"/>
                    </a:cubicBezTo>
                    <a:cubicBezTo>
                      <a:pt x="3417" y="6965"/>
                      <a:pt x="3429" y="6977"/>
                      <a:pt x="3441" y="6989"/>
                    </a:cubicBezTo>
                    <a:cubicBezTo>
                      <a:pt x="3453" y="7013"/>
                      <a:pt x="3477" y="7025"/>
                      <a:pt x="3489" y="7049"/>
                    </a:cubicBezTo>
                    <a:lnTo>
                      <a:pt x="3489" y="7049"/>
                    </a:lnTo>
                    <a:cubicBezTo>
                      <a:pt x="3513" y="7060"/>
                      <a:pt x="3536" y="7072"/>
                      <a:pt x="3560" y="7060"/>
                    </a:cubicBezTo>
                    <a:cubicBezTo>
                      <a:pt x="3620" y="7025"/>
                      <a:pt x="3667" y="7001"/>
                      <a:pt x="3727" y="6977"/>
                    </a:cubicBezTo>
                    <a:cubicBezTo>
                      <a:pt x="3739" y="6965"/>
                      <a:pt x="3751" y="6953"/>
                      <a:pt x="3763" y="6953"/>
                    </a:cubicBezTo>
                    <a:cubicBezTo>
                      <a:pt x="3786" y="6930"/>
                      <a:pt x="3822" y="6918"/>
                      <a:pt x="3846" y="6906"/>
                    </a:cubicBezTo>
                    <a:cubicBezTo>
                      <a:pt x="3858" y="6906"/>
                      <a:pt x="3858" y="6894"/>
                      <a:pt x="3870" y="6894"/>
                    </a:cubicBezTo>
                    <a:cubicBezTo>
                      <a:pt x="3906" y="6870"/>
                      <a:pt x="3929" y="6858"/>
                      <a:pt x="3965" y="6834"/>
                    </a:cubicBezTo>
                    <a:cubicBezTo>
                      <a:pt x="3965" y="6834"/>
                      <a:pt x="3965" y="6834"/>
                      <a:pt x="3965" y="6834"/>
                    </a:cubicBezTo>
                    <a:cubicBezTo>
                      <a:pt x="4025" y="6799"/>
                      <a:pt x="4084" y="6763"/>
                      <a:pt x="4144" y="6715"/>
                    </a:cubicBezTo>
                    <a:cubicBezTo>
                      <a:pt x="4417" y="6537"/>
                      <a:pt x="4668" y="6298"/>
                      <a:pt x="4894" y="6037"/>
                    </a:cubicBezTo>
                    <a:cubicBezTo>
                      <a:pt x="5120" y="5775"/>
                      <a:pt x="5299" y="5477"/>
                      <a:pt x="5453" y="5155"/>
                    </a:cubicBezTo>
                    <a:cubicBezTo>
                      <a:pt x="5751" y="4536"/>
                      <a:pt x="5918" y="3834"/>
                      <a:pt x="5894" y="3108"/>
                    </a:cubicBezTo>
                    <a:lnTo>
                      <a:pt x="5894" y="3096"/>
                    </a:lnTo>
                    <a:lnTo>
                      <a:pt x="5894" y="3096"/>
                    </a:lnTo>
                    <a:cubicBezTo>
                      <a:pt x="5894" y="3072"/>
                      <a:pt x="5918" y="3048"/>
                      <a:pt x="5941" y="3036"/>
                    </a:cubicBezTo>
                    <a:lnTo>
                      <a:pt x="5941" y="3036"/>
                    </a:lnTo>
                    <a:lnTo>
                      <a:pt x="5953" y="3036"/>
                    </a:lnTo>
                    <a:cubicBezTo>
                      <a:pt x="5977" y="3024"/>
                      <a:pt x="6013" y="3048"/>
                      <a:pt x="6013" y="3072"/>
                    </a:cubicBezTo>
                    <a:cubicBezTo>
                      <a:pt x="6025" y="3072"/>
                      <a:pt x="6025" y="3072"/>
                      <a:pt x="6025" y="3072"/>
                    </a:cubicBezTo>
                    <a:cubicBezTo>
                      <a:pt x="6037" y="3120"/>
                      <a:pt x="6049" y="3167"/>
                      <a:pt x="6061" y="3203"/>
                    </a:cubicBezTo>
                    <a:cubicBezTo>
                      <a:pt x="6072" y="3250"/>
                      <a:pt x="6096" y="3298"/>
                      <a:pt x="6096" y="3346"/>
                    </a:cubicBezTo>
                    <a:cubicBezTo>
                      <a:pt x="6108" y="3381"/>
                      <a:pt x="6120" y="3429"/>
                      <a:pt x="6132" y="3465"/>
                    </a:cubicBezTo>
                    <a:cubicBezTo>
                      <a:pt x="6144" y="3524"/>
                      <a:pt x="6156" y="3584"/>
                      <a:pt x="6156" y="3643"/>
                    </a:cubicBezTo>
                    <a:cubicBezTo>
                      <a:pt x="6168" y="3679"/>
                      <a:pt x="6168" y="3715"/>
                      <a:pt x="6180" y="3751"/>
                    </a:cubicBezTo>
                    <a:cubicBezTo>
                      <a:pt x="6180" y="3798"/>
                      <a:pt x="6192" y="3846"/>
                      <a:pt x="6192" y="3893"/>
                    </a:cubicBezTo>
                    <a:cubicBezTo>
                      <a:pt x="6192" y="3917"/>
                      <a:pt x="6192" y="3941"/>
                      <a:pt x="6192" y="3953"/>
                    </a:cubicBezTo>
                    <a:cubicBezTo>
                      <a:pt x="6192" y="3989"/>
                      <a:pt x="6203" y="4012"/>
                      <a:pt x="6203" y="4048"/>
                    </a:cubicBezTo>
                    <a:cubicBezTo>
                      <a:pt x="6203" y="4072"/>
                      <a:pt x="6203" y="4096"/>
                      <a:pt x="6203" y="4120"/>
                    </a:cubicBezTo>
                    <a:cubicBezTo>
                      <a:pt x="6203" y="4120"/>
                      <a:pt x="6203" y="4120"/>
                      <a:pt x="6203" y="4120"/>
                    </a:cubicBezTo>
                    <a:cubicBezTo>
                      <a:pt x="6203" y="4298"/>
                      <a:pt x="6192" y="4465"/>
                      <a:pt x="6180" y="46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6"/>
              <p:cNvSpPr/>
              <p:nvPr/>
            </p:nvSpPr>
            <p:spPr>
              <a:xfrm>
                <a:off x="6157300" y="2683225"/>
                <a:ext cx="323575" cy="164900"/>
              </a:xfrm>
              <a:custGeom>
                <a:avLst/>
                <a:gdLst/>
                <a:ahLst/>
                <a:cxnLst/>
                <a:rect l="l" t="t" r="r" b="b"/>
                <a:pathLst>
                  <a:path w="12943" h="6596" extrusionOk="0">
                    <a:moveTo>
                      <a:pt x="5575" y="0"/>
                    </a:moveTo>
                    <a:cubicBezTo>
                      <a:pt x="5138" y="0"/>
                      <a:pt x="4703" y="43"/>
                      <a:pt x="4299" y="190"/>
                    </a:cubicBezTo>
                    <a:cubicBezTo>
                      <a:pt x="3751" y="380"/>
                      <a:pt x="3168" y="964"/>
                      <a:pt x="2894" y="1464"/>
                    </a:cubicBezTo>
                    <a:cubicBezTo>
                      <a:pt x="2620" y="1964"/>
                      <a:pt x="2418" y="2547"/>
                      <a:pt x="1941" y="2845"/>
                    </a:cubicBezTo>
                    <a:cubicBezTo>
                      <a:pt x="1572" y="3071"/>
                      <a:pt x="1108" y="3095"/>
                      <a:pt x="739" y="3333"/>
                    </a:cubicBezTo>
                    <a:cubicBezTo>
                      <a:pt x="167" y="3690"/>
                      <a:pt x="1" y="4512"/>
                      <a:pt x="275" y="5131"/>
                    </a:cubicBezTo>
                    <a:cubicBezTo>
                      <a:pt x="322" y="5250"/>
                      <a:pt x="382" y="5357"/>
                      <a:pt x="465" y="5464"/>
                    </a:cubicBezTo>
                    <a:cubicBezTo>
                      <a:pt x="775" y="5917"/>
                      <a:pt x="1298" y="6238"/>
                      <a:pt x="1846" y="6250"/>
                    </a:cubicBezTo>
                    <a:cubicBezTo>
                      <a:pt x="2942" y="6286"/>
                      <a:pt x="4061" y="6393"/>
                      <a:pt x="5180" y="6476"/>
                    </a:cubicBezTo>
                    <a:cubicBezTo>
                      <a:pt x="5430" y="6488"/>
                      <a:pt x="5692" y="6512"/>
                      <a:pt x="5942" y="6524"/>
                    </a:cubicBezTo>
                    <a:cubicBezTo>
                      <a:pt x="6216" y="6548"/>
                      <a:pt x="6490" y="6560"/>
                      <a:pt x="6763" y="6572"/>
                    </a:cubicBezTo>
                    <a:cubicBezTo>
                      <a:pt x="6966" y="6584"/>
                      <a:pt x="7156" y="6584"/>
                      <a:pt x="7359" y="6595"/>
                    </a:cubicBezTo>
                    <a:lnTo>
                      <a:pt x="8073" y="6595"/>
                    </a:lnTo>
                    <a:cubicBezTo>
                      <a:pt x="8407" y="6584"/>
                      <a:pt x="8752" y="6572"/>
                      <a:pt x="9085" y="6536"/>
                    </a:cubicBezTo>
                    <a:cubicBezTo>
                      <a:pt x="9526" y="6500"/>
                      <a:pt x="9966" y="6441"/>
                      <a:pt x="10395" y="6357"/>
                    </a:cubicBezTo>
                    <a:cubicBezTo>
                      <a:pt x="10442" y="6345"/>
                      <a:pt x="10490" y="6345"/>
                      <a:pt x="10538" y="6334"/>
                    </a:cubicBezTo>
                    <a:cubicBezTo>
                      <a:pt x="11014" y="6226"/>
                      <a:pt x="11478" y="6095"/>
                      <a:pt x="11943" y="5917"/>
                    </a:cubicBezTo>
                    <a:cubicBezTo>
                      <a:pt x="12288" y="5774"/>
                      <a:pt x="12550" y="5512"/>
                      <a:pt x="12717" y="5179"/>
                    </a:cubicBezTo>
                    <a:cubicBezTo>
                      <a:pt x="12824" y="4988"/>
                      <a:pt x="12883" y="4786"/>
                      <a:pt x="12907" y="4571"/>
                    </a:cubicBezTo>
                    <a:cubicBezTo>
                      <a:pt x="12943" y="4309"/>
                      <a:pt x="12919" y="4036"/>
                      <a:pt x="12836" y="3786"/>
                    </a:cubicBezTo>
                    <a:cubicBezTo>
                      <a:pt x="12574" y="2988"/>
                      <a:pt x="11812" y="2416"/>
                      <a:pt x="10978" y="2226"/>
                    </a:cubicBezTo>
                    <a:cubicBezTo>
                      <a:pt x="10347" y="2071"/>
                      <a:pt x="9633" y="2107"/>
                      <a:pt x="9097" y="1726"/>
                    </a:cubicBezTo>
                    <a:cubicBezTo>
                      <a:pt x="8764" y="1488"/>
                      <a:pt x="8561" y="1119"/>
                      <a:pt x="8276" y="833"/>
                    </a:cubicBezTo>
                    <a:cubicBezTo>
                      <a:pt x="8109" y="654"/>
                      <a:pt x="7906" y="511"/>
                      <a:pt x="7704" y="404"/>
                    </a:cubicBezTo>
                    <a:cubicBezTo>
                      <a:pt x="7299" y="178"/>
                      <a:pt x="6847" y="59"/>
                      <a:pt x="6382" y="35"/>
                    </a:cubicBezTo>
                    <a:cubicBezTo>
                      <a:pt x="6118" y="17"/>
                      <a:pt x="5846" y="0"/>
                      <a:pt x="557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6"/>
              <p:cNvSpPr/>
              <p:nvPr/>
            </p:nvSpPr>
            <p:spPr>
              <a:xfrm>
                <a:off x="6157300" y="2682000"/>
                <a:ext cx="323575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12943" h="6645" extrusionOk="0">
                    <a:moveTo>
                      <a:pt x="12907" y="4620"/>
                    </a:moveTo>
                    <a:cubicBezTo>
                      <a:pt x="12883" y="4835"/>
                      <a:pt x="12824" y="5037"/>
                      <a:pt x="12717" y="5228"/>
                    </a:cubicBezTo>
                    <a:cubicBezTo>
                      <a:pt x="12550" y="5561"/>
                      <a:pt x="12288" y="5823"/>
                      <a:pt x="11943" y="5966"/>
                    </a:cubicBezTo>
                    <a:cubicBezTo>
                      <a:pt x="11478" y="6144"/>
                      <a:pt x="11014" y="6275"/>
                      <a:pt x="10538" y="6383"/>
                    </a:cubicBezTo>
                    <a:cubicBezTo>
                      <a:pt x="10490" y="6394"/>
                      <a:pt x="10442" y="6394"/>
                      <a:pt x="10395" y="6406"/>
                    </a:cubicBezTo>
                    <a:cubicBezTo>
                      <a:pt x="9966" y="6490"/>
                      <a:pt x="9526" y="6549"/>
                      <a:pt x="9085" y="6585"/>
                    </a:cubicBezTo>
                    <a:cubicBezTo>
                      <a:pt x="8752" y="6621"/>
                      <a:pt x="8407" y="6633"/>
                      <a:pt x="8073" y="6644"/>
                    </a:cubicBezTo>
                    <a:cubicBezTo>
                      <a:pt x="7835" y="6644"/>
                      <a:pt x="7597" y="6644"/>
                      <a:pt x="7359" y="6644"/>
                    </a:cubicBezTo>
                    <a:cubicBezTo>
                      <a:pt x="7156" y="6633"/>
                      <a:pt x="6966" y="6633"/>
                      <a:pt x="6763" y="6621"/>
                    </a:cubicBezTo>
                    <a:cubicBezTo>
                      <a:pt x="6490" y="6609"/>
                      <a:pt x="6216" y="6597"/>
                      <a:pt x="5942" y="6573"/>
                    </a:cubicBezTo>
                    <a:cubicBezTo>
                      <a:pt x="5692" y="6561"/>
                      <a:pt x="5430" y="6537"/>
                      <a:pt x="5180" y="6525"/>
                    </a:cubicBezTo>
                    <a:cubicBezTo>
                      <a:pt x="4061" y="6442"/>
                      <a:pt x="2942" y="6335"/>
                      <a:pt x="1846" y="6299"/>
                    </a:cubicBezTo>
                    <a:cubicBezTo>
                      <a:pt x="1298" y="6287"/>
                      <a:pt x="775" y="5966"/>
                      <a:pt x="465" y="5513"/>
                    </a:cubicBezTo>
                    <a:cubicBezTo>
                      <a:pt x="382" y="5406"/>
                      <a:pt x="322" y="5299"/>
                      <a:pt x="275" y="5180"/>
                    </a:cubicBezTo>
                    <a:cubicBezTo>
                      <a:pt x="1" y="4561"/>
                      <a:pt x="167" y="3739"/>
                      <a:pt x="739" y="3382"/>
                    </a:cubicBezTo>
                    <a:cubicBezTo>
                      <a:pt x="1108" y="3144"/>
                      <a:pt x="1572" y="3120"/>
                      <a:pt x="1941" y="2894"/>
                    </a:cubicBezTo>
                    <a:cubicBezTo>
                      <a:pt x="2418" y="2596"/>
                      <a:pt x="2620" y="2013"/>
                      <a:pt x="2894" y="1513"/>
                    </a:cubicBezTo>
                    <a:cubicBezTo>
                      <a:pt x="3168" y="1013"/>
                      <a:pt x="3751" y="429"/>
                      <a:pt x="4299" y="239"/>
                    </a:cubicBezTo>
                    <a:cubicBezTo>
                      <a:pt x="4954" y="1"/>
                      <a:pt x="5692" y="37"/>
                      <a:pt x="6382" y="84"/>
                    </a:cubicBezTo>
                    <a:cubicBezTo>
                      <a:pt x="6847" y="108"/>
                      <a:pt x="7299" y="227"/>
                      <a:pt x="7704" y="453"/>
                    </a:cubicBezTo>
                    <a:cubicBezTo>
                      <a:pt x="7906" y="560"/>
                      <a:pt x="8109" y="703"/>
                      <a:pt x="8276" y="882"/>
                    </a:cubicBezTo>
                    <a:cubicBezTo>
                      <a:pt x="8561" y="1168"/>
                      <a:pt x="8764" y="1537"/>
                      <a:pt x="9097" y="1775"/>
                    </a:cubicBezTo>
                    <a:cubicBezTo>
                      <a:pt x="9633" y="2156"/>
                      <a:pt x="10347" y="2120"/>
                      <a:pt x="10978" y="2275"/>
                    </a:cubicBezTo>
                    <a:cubicBezTo>
                      <a:pt x="11812" y="2465"/>
                      <a:pt x="12574" y="3037"/>
                      <a:pt x="12836" y="3835"/>
                    </a:cubicBezTo>
                    <a:cubicBezTo>
                      <a:pt x="12919" y="4085"/>
                      <a:pt x="12943" y="4358"/>
                      <a:pt x="12907" y="46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6"/>
              <p:cNvSpPr/>
              <p:nvPr/>
            </p:nvSpPr>
            <p:spPr>
              <a:xfrm>
                <a:off x="6311200" y="2795325"/>
                <a:ext cx="244100" cy="143925"/>
              </a:xfrm>
              <a:custGeom>
                <a:avLst/>
                <a:gdLst/>
                <a:ahLst/>
                <a:cxnLst/>
                <a:rect l="l" t="t" r="r" b="b"/>
                <a:pathLst>
                  <a:path w="9764" h="5757" extrusionOk="0">
                    <a:moveTo>
                      <a:pt x="4843" y="1"/>
                    </a:moveTo>
                    <a:cubicBezTo>
                      <a:pt x="4428" y="1"/>
                      <a:pt x="4024" y="128"/>
                      <a:pt x="3739" y="421"/>
                    </a:cubicBezTo>
                    <a:cubicBezTo>
                      <a:pt x="3191" y="445"/>
                      <a:pt x="2774" y="837"/>
                      <a:pt x="2465" y="1278"/>
                    </a:cubicBezTo>
                    <a:cubicBezTo>
                      <a:pt x="2143" y="1730"/>
                      <a:pt x="1905" y="2231"/>
                      <a:pt x="1489" y="2588"/>
                    </a:cubicBezTo>
                    <a:cubicBezTo>
                      <a:pt x="1024" y="2981"/>
                      <a:pt x="357" y="3207"/>
                      <a:pt x="167" y="3790"/>
                    </a:cubicBezTo>
                    <a:cubicBezTo>
                      <a:pt x="0" y="4302"/>
                      <a:pt x="346" y="4874"/>
                      <a:pt x="822" y="5148"/>
                    </a:cubicBezTo>
                    <a:cubicBezTo>
                      <a:pt x="1286" y="5409"/>
                      <a:pt x="1858" y="5457"/>
                      <a:pt x="2393" y="5493"/>
                    </a:cubicBezTo>
                    <a:cubicBezTo>
                      <a:pt x="4251" y="5624"/>
                      <a:pt x="6156" y="5648"/>
                      <a:pt x="8013" y="5755"/>
                    </a:cubicBezTo>
                    <a:cubicBezTo>
                      <a:pt x="8036" y="5756"/>
                      <a:pt x="8058" y="5756"/>
                      <a:pt x="8081" y="5756"/>
                    </a:cubicBezTo>
                    <a:cubicBezTo>
                      <a:pt x="8571" y="5756"/>
                      <a:pt x="9063" y="5511"/>
                      <a:pt x="9359" y="5124"/>
                    </a:cubicBezTo>
                    <a:cubicBezTo>
                      <a:pt x="9668" y="4707"/>
                      <a:pt x="9763" y="4136"/>
                      <a:pt x="9585" y="3647"/>
                    </a:cubicBezTo>
                    <a:cubicBezTo>
                      <a:pt x="9406" y="3123"/>
                      <a:pt x="8966" y="2742"/>
                      <a:pt x="8549" y="2373"/>
                    </a:cubicBezTo>
                    <a:cubicBezTo>
                      <a:pt x="8085" y="1980"/>
                      <a:pt x="7632" y="1588"/>
                      <a:pt x="7168" y="1195"/>
                    </a:cubicBezTo>
                    <a:cubicBezTo>
                      <a:pt x="6680" y="766"/>
                      <a:pt x="6168" y="337"/>
                      <a:pt x="5560" y="123"/>
                    </a:cubicBezTo>
                    <a:cubicBezTo>
                      <a:pt x="5332" y="44"/>
                      <a:pt x="5086" y="1"/>
                      <a:pt x="484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6"/>
              <p:cNvSpPr/>
              <p:nvPr/>
            </p:nvSpPr>
            <p:spPr>
              <a:xfrm>
                <a:off x="6272800" y="2950575"/>
                <a:ext cx="261650" cy="124950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4998" extrusionOk="0">
                    <a:moveTo>
                      <a:pt x="6275" y="1"/>
                    </a:moveTo>
                    <a:cubicBezTo>
                      <a:pt x="6046" y="1"/>
                      <a:pt x="5819" y="42"/>
                      <a:pt x="5608" y="128"/>
                    </a:cubicBezTo>
                    <a:cubicBezTo>
                      <a:pt x="5275" y="259"/>
                      <a:pt x="4977" y="390"/>
                      <a:pt x="4763" y="676"/>
                    </a:cubicBezTo>
                    <a:cubicBezTo>
                      <a:pt x="4560" y="962"/>
                      <a:pt x="4370" y="1283"/>
                      <a:pt x="4048" y="1438"/>
                    </a:cubicBezTo>
                    <a:cubicBezTo>
                      <a:pt x="3596" y="1676"/>
                      <a:pt x="3025" y="1474"/>
                      <a:pt x="2548" y="1652"/>
                    </a:cubicBezTo>
                    <a:cubicBezTo>
                      <a:pt x="1929" y="1890"/>
                      <a:pt x="1715" y="2640"/>
                      <a:pt x="1262" y="3129"/>
                    </a:cubicBezTo>
                    <a:cubicBezTo>
                      <a:pt x="989" y="3414"/>
                      <a:pt x="631" y="3617"/>
                      <a:pt x="381" y="3914"/>
                    </a:cubicBezTo>
                    <a:cubicBezTo>
                      <a:pt x="120" y="4223"/>
                      <a:pt x="1" y="4699"/>
                      <a:pt x="249" y="4997"/>
                    </a:cubicBezTo>
                    <a:lnTo>
                      <a:pt x="249" y="4997"/>
                    </a:lnTo>
                    <a:lnTo>
                      <a:pt x="941" y="4914"/>
                    </a:lnTo>
                    <a:lnTo>
                      <a:pt x="2917" y="4843"/>
                    </a:lnTo>
                    <a:cubicBezTo>
                      <a:pt x="2941" y="4855"/>
                      <a:pt x="2953" y="4879"/>
                      <a:pt x="2989" y="4879"/>
                    </a:cubicBezTo>
                    <a:lnTo>
                      <a:pt x="9430" y="4700"/>
                    </a:lnTo>
                    <a:cubicBezTo>
                      <a:pt x="9462" y="4705"/>
                      <a:pt x="9495" y="4707"/>
                      <a:pt x="9527" y="4707"/>
                    </a:cubicBezTo>
                    <a:cubicBezTo>
                      <a:pt x="10014" y="4707"/>
                      <a:pt x="10454" y="4215"/>
                      <a:pt x="10454" y="3712"/>
                    </a:cubicBezTo>
                    <a:cubicBezTo>
                      <a:pt x="10466" y="3176"/>
                      <a:pt x="10097" y="2688"/>
                      <a:pt x="9632" y="2426"/>
                    </a:cubicBezTo>
                    <a:cubicBezTo>
                      <a:pt x="9287" y="2224"/>
                      <a:pt x="8882" y="2128"/>
                      <a:pt x="8585" y="1866"/>
                    </a:cubicBezTo>
                    <a:cubicBezTo>
                      <a:pt x="8216" y="1557"/>
                      <a:pt x="8061" y="1057"/>
                      <a:pt x="7751" y="688"/>
                    </a:cubicBezTo>
                    <a:cubicBezTo>
                      <a:pt x="7405" y="248"/>
                      <a:pt x="6836" y="1"/>
                      <a:pt x="6275" y="1"/>
                    </a:cubicBezTo>
                    <a:close/>
                    <a:moveTo>
                      <a:pt x="249" y="4997"/>
                    </a:moveTo>
                    <a:lnTo>
                      <a:pt x="238" y="4998"/>
                    </a:lnTo>
                    <a:lnTo>
                      <a:pt x="250" y="4998"/>
                    </a:lnTo>
                    <a:cubicBezTo>
                      <a:pt x="250" y="4997"/>
                      <a:pt x="250" y="4997"/>
                      <a:pt x="249" y="49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6"/>
              <p:cNvSpPr/>
              <p:nvPr/>
            </p:nvSpPr>
            <p:spPr>
              <a:xfrm>
                <a:off x="6276800" y="2954088"/>
                <a:ext cx="261650" cy="129200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5168" extrusionOk="0">
                    <a:moveTo>
                      <a:pt x="941" y="5084"/>
                    </a:moveTo>
                    <a:lnTo>
                      <a:pt x="2917" y="5013"/>
                    </a:lnTo>
                    <a:cubicBezTo>
                      <a:pt x="2941" y="5025"/>
                      <a:pt x="2953" y="5049"/>
                      <a:pt x="2989" y="5049"/>
                    </a:cubicBezTo>
                    <a:lnTo>
                      <a:pt x="9430" y="4870"/>
                    </a:lnTo>
                    <a:cubicBezTo>
                      <a:pt x="9954" y="4942"/>
                      <a:pt x="10454" y="4418"/>
                      <a:pt x="10454" y="3882"/>
                    </a:cubicBezTo>
                    <a:cubicBezTo>
                      <a:pt x="10466" y="3346"/>
                      <a:pt x="10097" y="2858"/>
                      <a:pt x="9632" y="2596"/>
                    </a:cubicBezTo>
                    <a:cubicBezTo>
                      <a:pt x="9287" y="2394"/>
                      <a:pt x="8882" y="2298"/>
                      <a:pt x="8585" y="2036"/>
                    </a:cubicBezTo>
                    <a:cubicBezTo>
                      <a:pt x="8216" y="1727"/>
                      <a:pt x="8061" y="1227"/>
                      <a:pt x="7751" y="858"/>
                    </a:cubicBezTo>
                    <a:cubicBezTo>
                      <a:pt x="7263" y="239"/>
                      <a:pt x="6334" y="1"/>
                      <a:pt x="5608" y="298"/>
                    </a:cubicBezTo>
                    <a:cubicBezTo>
                      <a:pt x="5275" y="429"/>
                      <a:pt x="4977" y="560"/>
                      <a:pt x="4763" y="846"/>
                    </a:cubicBezTo>
                    <a:cubicBezTo>
                      <a:pt x="4560" y="1132"/>
                      <a:pt x="4370" y="1453"/>
                      <a:pt x="4048" y="1608"/>
                    </a:cubicBezTo>
                    <a:cubicBezTo>
                      <a:pt x="3596" y="1846"/>
                      <a:pt x="3025" y="1644"/>
                      <a:pt x="2548" y="1822"/>
                    </a:cubicBezTo>
                    <a:cubicBezTo>
                      <a:pt x="1929" y="2060"/>
                      <a:pt x="1715" y="2810"/>
                      <a:pt x="1262" y="3299"/>
                    </a:cubicBezTo>
                    <a:cubicBezTo>
                      <a:pt x="989" y="3584"/>
                      <a:pt x="631" y="3787"/>
                      <a:pt x="381" y="4084"/>
                    </a:cubicBezTo>
                    <a:cubicBezTo>
                      <a:pt x="119" y="4394"/>
                      <a:pt x="0" y="4870"/>
                      <a:pt x="250" y="5168"/>
                    </a:cubicBezTo>
                    <a:cubicBezTo>
                      <a:pt x="262" y="5168"/>
                      <a:pt x="227" y="5168"/>
                      <a:pt x="238" y="516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6"/>
              <p:cNvSpPr/>
              <p:nvPr/>
            </p:nvSpPr>
            <p:spPr>
              <a:xfrm>
                <a:off x="6055500" y="2790175"/>
                <a:ext cx="421800" cy="209450"/>
              </a:xfrm>
              <a:custGeom>
                <a:avLst/>
                <a:gdLst/>
                <a:ahLst/>
                <a:cxnLst/>
                <a:rect l="l" t="t" r="r" b="b"/>
                <a:pathLst>
                  <a:path w="16872" h="8378" extrusionOk="0">
                    <a:moveTo>
                      <a:pt x="7219" y="0"/>
                    </a:moveTo>
                    <a:cubicBezTo>
                      <a:pt x="6140" y="0"/>
                      <a:pt x="5064" y="527"/>
                      <a:pt x="4370" y="1365"/>
                    </a:cubicBezTo>
                    <a:cubicBezTo>
                      <a:pt x="4013" y="1805"/>
                      <a:pt x="3727" y="2329"/>
                      <a:pt x="3251" y="2651"/>
                    </a:cubicBezTo>
                    <a:cubicBezTo>
                      <a:pt x="2763" y="2972"/>
                      <a:pt x="2096" y="3032"/>
                      <a:pt x="1715" y="3484"/>
                    </a:cubicBezTo>
                    <a:cubicBezTo>
                      <a:pt x="1382" y="3889"/>
                      <a:pt x="1382" y="4461"/>
                      <a:pt x="1203" y="4949"/>
                    </a:cubicBezTo>
                    <a:cubicBezTo>
                      <a:pt x="1049" y="5365"/>
                      <a:pt x="763" y="5711"/>
                      <a:pt x="513" y="6068"/>
                    </a:cubicBezTo>
                    <a:cubicBezTo>
                      <a:pt x="263" y="6437"/>
                      <a:pt x="36" y="6830"/>
                      <a:pt x="13" y="7270"/>
                    </a:cubicBezTo>
                    <a:cubicBezTo>
                      <a:pt x="1" y="7711"/>
                      <a:pt x="251" y="8187"/>
                      <a:pt x="679" y="8294"/>
                    </a:cubicBezTo>
                    <a:lnTo>
                      <a:pt x="15919" y="8378"/>
                    </a:lnTo>
                    <a:cubicBezTo>
                      <a:pt x="15955" y="8378"/>
                      <a:pt x="16027" y="8342"/>
                      <a:pt x="16050" y="8342"/>
                    </a:cubicBezTo>
                    <a:cubicBezTo>
                      <a:pt x="16443" y="8223"/>
                      <a:pt x="16741" y="7890"/>
                      <a:pt x="16812" y="7497"/>
                    </a:cubicBezTo>
                    <a:cubicBezTo>
                      <a:pt x="16872" y="7104"/>
                      <a:pt x="16800" y="6592"/>
                      <a:pt x="16479" y="6366"/>
                    </a:cubicBezTo>
                    <a:cubicBezTo>
                      <a:pt x="16717" y="5818"/>
                      <a:pt x="16670" y="5151"/>
                      <a:pt x="16372" y="4639"/>
                    </a:cubicBezTo>
                    <a:cubicBezTo>
                      <a:pt x="16074" y="4115"/>
                      <a:pt x="15527" y="3758"/>
                      <a:pt x="14931" y="3675"/>
                    </a:cubicBezTo>
                    <a:cubicBezTo>
                      <a:pt x="14657" y="3651"/>
                      <a:pt x="14384" y="3675"/>
                      <a:pt x="14122" y="3615"/>
                    </a:cubicBezTo>
                    <a:cubicBezTo>
                      <a:pt x="13848" y="3556"/>
                      <a:pt x="13598" y="3377"/>
                      <a:pt x="13538" y="3115"/>
                    </a:cubicBezTo>
                    <a:cubicBezTo>
                      <a:pt x="13276" y="2079"/>
                      <a:pt x="12407" y="1234"/>
                      <a:pt x="11359" y="1008"/>
                    </a:cubicBezTo>
                    <a:cubicBezTo>
                      <a:pt x="10907" y="901"/>
                      <a:pt x="10443" y="913"/>
                      <a:pt x="9990" y="817"/>
                    </a:cubicBezTo>
                    <a:cubicBezTo>
                      <a:pt x="9288" y="674"/>
                      <a:pt x="8669" y="270"/>
                      <a:pt x="7978" y="91"/>
                    </a:cubicBezTo>
                    <a:cubicBezTo>
                      <a:pt x="7728" y="30"/>
                      <a:pt x="7473" y="0"/>
                      <a:pt x="721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6"/>
              <p:cNvSpPr/>
              <p:nvPr/>
            </p:nvSpPr>
            <p:spPr>
              <a:xfrm>
                <a:off x="6123075" y="2923950"/>
                <a:ext cx="227125" cy="120925"/>
              </a:xfrm>
              <a:custGeom>
                <a:avLst/>
                <a:gdLst/>
                <a:ahLst/>
                <a:cxnLst/>
                <a:rect l="l" t="t" r="r" b="b"/>
                <a:pathLst>
                  <a:path w="9085" h="4837" extrusionOk="0">
                    <a:moveTo>
                      <a:pt x="4099" y="0"/>
                    </a:moveTo>
                    <a:cubicBezTo>
                      <a:pt x="3515" y="0"/>
                      <a:pt x="2929" y="159"/>
                      <a:pt x="2429" y="467"/>
                    </a:cubicBezTo>
                    <a:cubicBezTo>
                      <a:pt x="1965" y="753"/>
                      <a:pt x="1822" y="1574"/>
                      <a:pt x="1394" y="1931"/>
                    </a:cubicBezTo>
                    <a:cubicBezTo>
                      <a:pt x="1120" y="2169"/>
                      <a:pt x="727" y="2217"/>
                      <a:pt x="441" y="2455"/>
                    </a:cubicBezTo>
                    <a:cubicBezTo>
                      <a:pt x="108" y="2729"/>
                      <a:pt x="0" y="3193"/>
                      <a:pt x="60" y="3610"/>
                    </a:cubicBezTo>
                    <a:cubicBezTo>
                      <a:pt x="108" y="4027"/>
                      <a:pt x="310" y="4455"/>
                      <a:pt x="501" y="4836"/>
                    </a:cubicBezTo>
                    <a:lnTo>
                      <a:pt x="6644" y="4622"/>
                    </a:lnTo>
                    <a:cubicBezTo>
                      <a:pt x="7204" y="4598"/>
                      <a:pt x="7823" y="4598"/>
                      <a:pt x="8382" y="4575"/>
                    </a:cubicBezTo>
                    <a:cubicBezTo>
                      <a:pt x="9002" y="3991"/>
                      <a:pt x="9085" y="2943"/>
                      <a:pt x="8585" y="2265"/>
                    </a:cubicBezTo>
                    <a:cubicBezTo>
                      <a:pt x="8121" y="1658"/>
                      <a:pt x="7335" y="1407"/>
                      <a:pt x="6680" y="1038"/>
                    </a:cubicBezTo>
                    <a:cubicBezTo>
                      <a:pt x="6227" y="788"/>
                      <a:pt x="5823" y="479"/>
                      <a:pt x="5358" y="264"/>
                    </a:cubicBezTo>
                    <a:cubicBezTo>
                      <a:pt x="4963" y="87"/>
                      <a:pt x="4532" y="0"/>
                      <a:pt x="409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6"/>
              <p:cNvSpPr/>
              <p:nvPr/>
            </p:nvSpPr>
            <p:spPr>
              <a:xfrm>
                <a:off x="5838825" y="2994775"/>
                <a:ext cx="47982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9193" h="5504" extrusionOk="0">
                    <a:moveTo>
                      <a:pt x="6569" y="1"/>
                    </a:moveTo>
                    <a:cubicBezTo>
                      <a:pt x="6318" y="1"/>
                      <a:pt x="6067" y="29"/>
                      <a:pt x="5822" y="87"/>
                    </a:cubicBezTo>
                    <a:cubicBezTo>
                      <a:pt x="4358" y="444"/>
                      <a:pt x="3215" y="1837"/>
                      <a:pt x="3155" y="3349"/>
                    </a:cubicBezTo>
                    <a:cubicBezTo>
                      <a:pt x="3005" y="3305"/>
                      <a:pt x="2853" y="3285"/>
                      <a:pt x="2699" y="3285"/>
                    </a:cubicBezTo>
                    <a:cubicBezTo>
                      <a:pt x="1594" y="3285"/>
                      <a:pt x="439" y="4338"/>
                      <a:pt x="0" y="5373"/>
                    </a:cubicBezTo>
                    <a:lnTo>
                      <a:pt x="18848" y="5504"/>
                    </a:lnTo>
                    <a:cubicBezTo>
                      <a:pt x="18931" y="5504"/>
                      <a:pt x="19098" y="5444"/>
                      <a:pt x="19169" y="5409"/>
                    </a:cubicBezTo>
                    <a:cubicBezTo>
                      <a:pt x="19193" y="4325"/>
                      <a:pt x="18395" y="3289"/>
                      <a:pt x="17336" y="3016"/>
                    </a:cubicBezTo>
                    <a:cubicBezTo>
                      <a:pt x="17014" y="2932"/>
                      <a:pt x="16657" y="2920"/>
                      <a:pt x="16335" y="2789"/>
                    </a:cubicBezTo>
                    <a:cubicBezTo>
                      <a:pt x="15752" y="2539"/>
                      <a:pt x="15407" y="1932"/>
                      <a:pt x="14919" y="1527"/>
                    </a:cubicBezTo>
                    <a:cubicBezTo>
                      <a:pt x="14428" y="1123"/>
                      <a:pt x="13789" y="937"/>
                      <a:pt x="13154" y="937"/>
                    </a:cubicBezTo>
                    <a:cubicBezTo>
                      <a:pt x="13003" y="937"/>
                      <a:pt x="12852" y="947"/>
                      <a:pt x="12704" y="968"/>
                    </a:cubicBezTo>
                    <a:cubicBezTo>
                      <a:pt x="11930" y="1075"/>
                      <a:pt x="11216" y="1432"/>
                      <a:pt x="10585" y="1908"/>
                    </a:cubicBezTo>
                    <a:cubicBezTo>
                      <a:pt x="10437" y="2010"/>
                      <a:pt x="10260" y="2133"/>
                      <a:pt x="10089" y="2133"/>
                    </a:cubicBezTo>
                    <a:cubicBezTo>
                      <a:pt x="10039" y="2133"/>
                      <a:pt x="9990" y="2123"/>
                      <a:pt x="9942" y="2099"/>
                    </a:cubicBezTo>
                    <a:cubicBezTo>
                      <a:pt x="9811" y="2039"/>
                      <a:pt x="9751" y="1908"/>
                      <a:pt x="9680" y="1777"/>
                    </a:cubicBezTo>
                    <a:cubicBezTo>
                      <a:pt x="9065" y="687"/>
                      <a:pt x="7815" y="1"/>
                      <a:pt x="6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6"/>
              <p:cNvSpPr/>
              <p:nvPr/>
            </p:nvSpPr>
            <p:spPr>
              <a:xfrm>
                <a:off x="6005600" y="3101838"/>
                <a:ext cx="324125" cy="80250"/>
              </a:xfrm>
              <a:custGeom>
                <a:avLst/>
                <a:gdLst/>
                <a:ahLst/>
                <a:cxnLst/>
                <a:rect l="l" t="t" r="r" b="b"/>
                <a:pathLst>
                  <a:path w="12965" h="3210" extrusionOk="0">
                    <a:moveTo>
                      <a:pt x="4492" y="0"/>
                    </a:moveTo>
                    <a:cubicBezTo>
                      <a:pt x="4167" y="0"/>
                      <a:pt x="3852" y="77"/>
                      <a:pt x="3573" y="257"/>
                    </a:cubicBezTo>
                    <a:cubicBezTo>
                      <a:pt x="3037" y="591"/>
                      <a:pt x="2739" y="1257"/>
                      <a:pt x="2180" y="1567"/>
                    </a:cubicBezTo>
                    <a:cubicBezTo>
                      <a:pt x="1775" y="1781"/>
                      <a:pt x="1299" y="1793"/>
                      <a:pt x="870" y="1936"/>
                    </a:cubicBezTo>
                    <a:cubicBezTo>
                      <a:pt x="430" y="2091"/>
                      <a:pt x="1" y="2472"/>
                      <a:pt x="84" y="2924"/>
                    </a:cubicBezTo>
                    <a:lnTo>
                      <a:pt x="12812" y="3210"/>
                    </a:lnTo>
                    <a:cubicBezTo>
                      <a:pt x="12824" y="3210"/>
                      <a:pt x="12872" y="3103"/>
                      <a:pt x="12895" y="3103"/>
                    </a:cubicBezTo>
                    <a:cubicBezTo>
                      <a:pt x="12964" y="2494"/>
                      <a:pt x="12402" y="1886"/>
                      <a:pt x="11785" y="1886"/>
                    </a:cubicBezTo>
                    <a:cubicBezTo>
                      <a:pt x="11763" y="1886"/>
                      <a:pt x="11740" y="1887"/>
                      <a:pt x="11717" y="1888"/>
                    </a:cubicBezTo>
                    <a:cubicBezTo>
                      <a:pt x="11380" y="1908"/>
                      <a:pt x="11043" y="2090"/>
                      <a:pt x="10712" y="2090"/>
                    </a:cubicBezTo>
                    <a:cubicBezTo>
                      <a:pt x="10634" y="2090"/>
                      <a:pt x="10556" y="2080"/>
                      <a:pt x="10478" y="2055"/>
                    </a:cubicBezTo>
                    <a:cubicBezTo>
                      <a:pt x="9966" y="1912"/>
                      <a:pt x="9764" y="1210"/>
                      <a:pt x="9252" y="1091"/>
                    </a:cubicBezTo>
                    <a:cubicBezTo>
                      <a:pt x="9193" y="1076"/>
                      <a:pt x="9135" y="1070"/>
                      <a:pt x="9077" y="1070"/>
                    </a:cubicBezTo>
                    <a:cubicBezTo>
                      <a:pt x="8712" y="1070"/>
                      <a:pt x="8358" y="1325"/>
                      <a:pt x="7978" y="1376"/>
                    </a:cubicBezTo>
                    <a:cubicBezTo>
                      <a:pt x="7917" y="1386"/>
                      <a:pt x="7857" y="1390"/>
                      <a:pt x="7798" y="1390"/>
                    </a:cubicBezTo>
                    <a:cubicBezTo>
                      <a:pt x="7195" y="1390"/>
                      <a:pt x="6666" y="924"/>
                      <a:pt x="6156" y="567"/>
                    </a:cubicBezTo>
                    <a:cubicBezTo>
                      <a:pt x="5670" y="240"/>
                      <a:pt x="5066" y="0"/>
                      <a:pt x="44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6"/>
              <p:cNvSpPr/>
              <p:nvPr/>
            </p:nvSpPr>
            <p:spPr>
              <a:xfrm>
                <a:off x="5944968" y="3298154"/>
                <a:ext cx="8423900" cy="56580"/>
              </a:xfrm>
              <a:custGeom>
                <a:avLst/>
                <a:gdLst/>
                <a:ahLst/>
                <a:cxnLst/>
                <a:rect l="l" t="t" r="r" b="b"/>
                <a:pathLst>
                  <a:path w="30255" h="9264" extrusionOk="0">
                    <a:moveTo>
                      <a:pt x="0" y="1"/>
                    </a:moveTo>
                    <a:lnTo>
                      <a:pt x="0" y="9264"/>
                    </a:lnTo>
                    <a:lnTo>
                      <a:pt x="30254" y="9264"/>
                    </a:lnTo>
                    <a:lnTo>
                      <a:pt x="3025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49" name="Google Shape;2049;p6"/>
            <p:cNvGrpSpPr/>
            <p:nvPr/>
          </p:nvGrpSpPr>
          <p:grpSpPr>
            <a:xfrm>
              <a:off x="8322262" y="4249020"/>
              <a:ext cx="1058189" cy="699663"/>
              <a:chOff x="-7540345" y="454514"/>
              <a:chExt cx="7149925" cy="4727452"/>
            </a:xfrm>
          </p:grpSpPr>
          <p:sp>
            <p:nvSpPr>
              <p:cNvPr id="2050" name="Google Shape;2050;p6"/>
              <p:cNvSpPr/>
              <p:nvPr/>
            </p:nvSpPr>
            <p:spPr>
              <a:xfrm>
                <a:off x="-6795518" y="2897325"/>
                <a:ext cx="2944468" cy="1970082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24313" extrusionOk="0">
                    <a:moveTo>
                      <a:pt x="0" y="0"/>
                    </a:moveTo>
                    <a:lnTo>
                      <a:pt x="0" y="24313"/>
                    </a:lnTo>
                    <a:lnTo>
                      <a:pt x="36338" y="2431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6"/>
              <p:cNvSpPr/>
              <p:nvPr/>
            </p:nvSpPr>
            <p:spPr>
              <a:xfrm>
                <a:off x="-6795518" y="4603007"/>
                <a:ext cx="2944468" cy="264401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3263" extrusionOk="0">
                    <a:moveTo>
                      <a:pt x="0" y="0"/>
                    </a:moveTo>
                    <a:lnTo>
                      <a:pt x="0" y="3263"/>
                    </a:lnTo>
                    <a:lnTo>
                      <a:pt x="36338" y="326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6"/>
              <p:cNvSpPr/>
              <p:nvPr/>
            </p:nvSpPr>
            <p:spPr>
              <a:xfrm>
                <a:off x="-6584272" y="3282218"/>
                <a:ext cx="2520033" cy="1567849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9" extrusionOk="0">
                    <a:moveTo>
                      <a:pt x="1" y="1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6"/>
              <p:cNvSpPr/>
              <p:nvPr/>
            </p:nvSpPr>
            <p:spPr>
              <a:xfrm>
                <a:off x="-6505187" y="3340154"/>
                <a:ext cx="2352220" cy="1506996"/>
              </a:xfrm>
              <a:custGeom>
                <a:avLst/>
                <a:gdLst/>
                <a:ahLst/>
                <a:cxnLst/>
                <a:rect l="l" t="t" r="r" b="b"/>
                <a:pathLst>
                  <a:path w="29029" h="18598" extrusionOk="0">
                    <a:moveTo>
                      <a:pt x="1" y="0"/>
                    </a:moveTo>
                    <a:lnTo>
                      <a:pt x="1" y="18598"/>
                    </a:lnTo>
                    <a:lnTo>
                      <a:pt x="29028" y="18598"/>
                    </a:lnTo>
                    <a:lnTo>
                      <a:pt x="290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6"/>
              <p:cNvSpPr/>
              <p:nvPr/>
            </p:nvSpPr>
            <p:spPr>
              <a:xfrm>
                <a:off x="-6467508" y="1331501"/>
                <a:ext cx="2289422" cy="1073891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3253" extrusionOk="0">
                    <a:moveTo>
                      <a:pt x="0" y="0"/>
                    </a:moveTo>
                    <a:lnTo>
                      <a:pt x="0" y="13252"/>
                    </a:lnTo>
                    <a:lnTo>
                      <a:pt x="28254" y="13252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6"/>
              <p:cNvSpPr/>
              <p:nvPr/>
            </p:nvSpPr>
            <p:spPr>
              <a:xfrm>
                <a:off x="-6425048" y="1727009"/>
                <a:ext cx="2192024" cy="509517"/>
              </a:xfrm>
              <a:custGeom>
                <a:avLst/>
                <a:gdLst/>
                <a:ahLst/>
                <a:cxnLst/>
                <a:rect l="l" t="t" r="r" b="b"/>
                <a:pathLst>
                  <a:path w="27052" h="6288" extrusionOk="0">
                    <a:moveTo>
                      <a:pt x="0" y="1"/>
                    </a:moveTo>
                    <a:lnTo>
                      <a:pt x="0" y="6287"/>
                    </a:lnTo>
                    <a:lnTo>
                      <a:pt x="27051" y="6287"/>
                    </a:lnTo>
                    <a:lnTo>
                      <a:pt x="2705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6"/>
              <p:cNvSpPr/>
              <p:nvPr/>
            </p:nvSpPr>
            <p:spPr>
              <a:xfrm>
                <a:off x="-6379753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6"/>
              <p:cNvSpPr/>
              <p:nvPr/>
            </p:nvSpPr>
            <p:spPr>
              <a:xfrm>
                <a:off x="-6289080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6"/>
              <p:cNvSpPr/>
              <p:nvPr/>
            </p:nvSpPr>
            <p:spPr>
              <a:xfrm>
                <a:off x="-6198327" y="1759826"/>
                <a:ext cx="32817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6"/>
              <p:cNvSpPr/>
              <p:nvPr/>
            </p:nvSpPr>
            <p:spPr>
              <a:xfrm>
                <a:off x="-6108626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6"/>
              <p:cNvSpPr/>
              <p:nvPr/>
            </p:nvSpPr>
            <p:spPr>
              <a:xfrm>
                <a:off x="-6017954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6"/>
              <p:cNvSpPr/>
              <p:nvPr/>
            </p:nvSpPr>
            <p:spPr>
              <a:xfrm>
                <a:off x="-5927281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6"/>
              <p:cNvSpPr/>
              <p:nvPr/>
            </p:nvSpPr>
            <p:spPr>
              <a:xfrm>
                <a:off x="-5836609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6"/>
              <p:cNvSpPr/>
              <p:nvPr/>
            </p:nvSpPr>
            <p:spPr>
              <a:xfrm>
                <a:off x="-5746827" y="1759826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6"/>
              <p:cNvSpPr/>
              <p:nvPr/>
            </p:nvSpPr>
            <p:spPr>
              <a:xfrm>
                <a:off x="-5656155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6"/>
              <p:cNvSpPr/>
              <p:nvPr/>
            </p:nvSpPr>
            <p:spPr>
              <a:xfrm>
                <a:off x="-5565482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6"/>
              <p:cNvSpPr/>
              <p:nvPr/>
            </p:nvSpPr>
            <p:spPr>
              <a:xfrm>
                <a:off x="-5474810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6"/>
              <p:cNvSpPr/>
              <p:nvPr/>
            </p:nvSpPr>
            <p:spPr>
              <a:xfrm>
                <a:off x="-5385028" y="1759826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6"/>
              <p:cNvSpPr/>
              <p:nvPr/>
            </p:nvSpPr>
            <p:spPr>
              <a:xfrm>
                <a:off x="-5294356" y="1759826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6"/>
              <p:cNvSpPr/>
              <p:nvPr/>
            </p:nvSpPr>
            <p:spPr>
              <a:xfrm>
                <a:off x="-5203683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6"/>
              <p:cNvSpPr/>
              <p:nvPr/>
            </p:nvSpPr>
            <p:spPr>
              <a:xfrm>
                <a:off x="-5113011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6"/>
              <p:cNvSpPr/>
              <p:nvPr/>
            </p:nvSpPr>
            <p:spPr>
              <a:xfrm>
                <a:off x="-5023311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6"/>
              <p:cNvSpPr/>
              <p:nvPr/>
            </p:nvSpPr>
            <p:spPr>
              <a:xfrm>
                <a:off x="-4932557" y="1759826"/>
                <a:ext cx="33790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6"/>
              <p:cNvSpPr/>
              <p:nvPr/>
            </p:nvSpPr>
            <p:spPr>
              <a:xfrm>
                <a:off x="-4841884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6"/>
              <p:cNvSpPr/>
              <p:nvPr/>
            </p:nvSpPr>
            <p:spPr>
              <a:xfrm>
                <a:off x="-4751212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6"/>
              <p:cNvSpPr/>
              <p:nvPr/>
            </p:nvSpPr>
            <p:spPr>
              <a:xfrm>
                <a:off x="-4661512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6"/>
              <p:cNvSpPr/>
              <p:nvPr/>
            </p:nvSpPr>
            <p:spPr>
              <a:xfrm>
                <a:off x="-4570839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6"/>
              <p:cNvSpPr/>
              <p:nvPr/>
            </p:nvSpPr>
            <p:spPr>
              <a:xfrm>
                <a:off x="-4480085" y="1759826"/>
                <a:ext cx="32817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6"/>
              <p:cNvSpPr/>
              <p:nvPr/>
            </p:nvSpPr>
            <p:spPr>
              <a:xfrm>
                <a:off x="-4389413" y="1759826"/>
                <a:ext cx="32898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6"/>
              <p:cNvSpPr/>
              <p:nvPr/>
            </p:nvSpPr>
            <p:spPr>
              <a:xfrm>
                <a:off x="-4299713" y="1759826"/>
                <a:ext cx="33871" cy="44291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6"/>
              <p:cNvSpPr/>
              <p:nvPr/>
            </p:nvSpPr>
            <p:spPr>
              <a:xfrm>
                <a:off x="-6467508" y="1464634"/>
                <a:ext cx="2289422" cy="235473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2906" extrusionOk="0">
                    <a:moveTo>
                      <a:pt x="0" y="0"/>
                    </a:moveTo>
                    <a:lnTo>
                      <a:pt x="0" y="2906"/>
                    </a:lnTo>
                    <a:lnTo>
                      <a:pt x="28254" y="2906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6"/>
              <p:cNvSpPr/>
              <p:nvPr/>
            </p:nvSpPr>
            <p:spPr>
              <a:xfrm>
                <a:off x="-6467508" y="1464634"/>
                <a:ext cx="2289422" cy="92698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144" extrusionOk="0">
                    <a:moveTo>
                      <a:pt x="0" y="0"/>
                    </a:moveTo>
                    <a:lnTo>
                      <a:pt x="0" y="1143"/>
                    </a:lnTo>
                    <a:lnTo>
                      <a:pt x="28254" y="1143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6"/>
              <p:cNvSpPr/>
              <p:nvPr/>
            </p:nvSpPr>
            <p:spPr>
              <a:xfrm>
                <a:off x="-6398066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6"/>
              <p:cNvSpPr/>
              <p:nvPr/>
            </p:nvSpPr>
            <p:spPr>
              <a:xfrm>
                <a:off x="-6306421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6"/>
              <p:cNvSpPr/>
              <p:nvPr/>
            </p:nvSpPr>
            <p:spPr>
              <a:xfrm>
                <a:off x="-6214776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6"/>
              <p:cNvSpPr/>
              <p:nvPr/>
            </p:nvSpPr>
            <p:spPr>
              <a:xfrm>
                <a:off x="-5439075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6"/>
              <p:cNvSpPr/>
              <p:nvPr/>
            </p:nvSpPr>
            <p:spPr>
              <a:xfrm>
                <a:off x="-5347431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6"/>
              <p:cNvSpPr/>
              <p:nvPr/>
            </p:nvSpPr>
            <p:spPr>
              <a:xfrm>
                <a:off x="-5256758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6"/>
              <p:cNvSpPr/>
              <p:nvPr/>
            </p:nvSpPr>
            <p:spPr>
              <a:xfrm>
                <a:off x="-4480085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6" y="1525"/>
                    </a:ln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6"/>
              <p:cNvSpPr/>
              <p:nvPr/>
            </p:nvSpPr>
            <p:spPr>
              <a:xfrm>
                <a:off x="-4389413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6"/>
              <p:cNvSpPr/>
              <p:nvPr/>
            </p:nvSpPr>
            <p:spPr>
              <a:xfrm>
                <a:off x="-4297768" y="1521517"/>
                <a:ext cx="58909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6"/>
              <p:cNvSpPr/>
              <p:nvPr/>
            </p:nvSpPr>
            <p:spPr>
              <a:xfrm>
                <a:off x="-6768535" y="817285"/>
                <a:ext cx="2891475" cy="659989"/>
              </a:xfrm>
              <a:custGeom>
                <a:avLst/>
                <a:gdLst/>
                <a:ahLst/>
                <a:cxnLst/>
                <a:rect l="l" t="t" r="r" b="b"/>
                <a:pathLst>
                  <a:path w="35684" h="8145" extrusionOk="0">
                    <a:moveTo>
                      <a:pt x="4203" y="0"/>
                    </a:moveTo>
                    <a:lnTo>
                      <a:pt x="0" y="8144"/>
                    </a:lnTo>
                    <a:lnTo>
                      <a:pt x="35684" y="8144"/>
                    </a:lnTo>
                    <a:lnTo>
                      <a:pt x="314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" name="Google Shape;2092;p6"/>
              <p:cNvSpPr/>
              <p:nvPr/>
            </p:nvSpPr>
            <p:spPr>
              <a:xfrm>
                <a:off x="-6598783" y="836457"/>
                <a:ext cx="32817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4050" h="8383" extrusionOk="0">
                    <a:moveTo>
                      <a:pt x="3811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404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6"/>
              <p:cNvSpPr/>
              <p:nvPr/>
            </p:nvSpPr>
            <p:spPr>
              <a:xfrm>
                <a:off x="-6404798" y="836457"/>
                <a:ext cx="28174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3477" h="8383" extrusionOk="0">
                    <a:moveTo>
                      <a:pt x="3227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347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6"/>
              <p:cNvSpPr/>
              <p:nvPr/>
            </p:nvSpPr>
            <p:spPr>
              <a:xfrm>
                <a:off x="-6210894" y="836457"/>
                <a:ext cx="23450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2655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8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6"/>
              <p:cNvSpPr/>
              <p:nvPr/>
            </p:nvSpPr>
            <p:spPr>
              <a:xfrm>
                <a:off x="-6016019" y="836457"/>
                <a:ext cx="187260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8383" extrusionOk="0">
                    <a:moveTo>
                      <a:pt x="2072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31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6"/>
              <p:cNvSpPr/>
              <p:nvPr/>
            </p:nvSpPr>
            <p:spPr>
              <a:xfrm>
                <a:off x="-5822115" y="836457"/>
                <a:ext cx="14091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8383" extrusionOk="0">
                    <a:moveTo>
                      <a:pt x="1489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7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6"/>
              <p:cNvSpPr/>
              <p:nvPr/>
            </p:nvSpPr>
            <p:spPr>
              <a:xfrm>
                <a:off x="-5627239" y="836457"/>
                <a:ext cx="92698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383" extrusionOk="0">
                    <a:moveTo>
                      <a:pt x="905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14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6"/>
              <p:cNvSpPr/>
              <p:nvPr/>
            </p:nvSpPr>
            <p:spPr>
              <a:xfrm>
                <a:off x="-5433336" y="836457"/>
                <a:ext cx="46430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334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6"/>
              <p:cNvSpPr/>
              <p:nvPr/>
            </p:nvSpPr>
            <p:spPr>
              <a:xfrm>
                <a:off x="-5259689" y="836457"/>
                <a:ext cx="46430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1" y="0"/>
                    </a:moveTo>
                    <a:lnTo>
                      <a:pt x="263" y="8382"/>
                    </a:lnTo>
                    <a:lnTo>
                      <a:pt x="572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6"/>
              <p:cNvSpPr/>
              <p:nvPr/>
            </p:nvSpPr>
            <p:spPr>
              <a:xfrm>
                <a:off x="-5112054" y="836457"/>
                <a:ext cx="9367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383" extrusionOk="0">
                    <a:moveTo>
                      <a:pt x="1" y="0"/>
                    </a:moveTo>
                    <a:lnTo>
                      <a:pt x="834" y="8382"/>
                    </a:lnTo>
                    <a:lnTo>
                      <a:pt x="1155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6"/>
              <p:cNvSpPr/>
              <p:nvPr/>
            </p:nvSpPr>
            <p:spPr>
              <a:xfrm>
                <a:off x="-4964418" y="836457"/>
                <a:ext cx="139939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8383" extrusionOk="0">
                    <a:moveTo>
                      <a:pt x="0" y="0"/>
                    </a:moveTo>
                    <a:lnTo>
                      <a:pt x="1405" y="8382"/>
                    </a:lnTo>
                    <a:lnTo>
                      <a:pt x="1727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6"/>
              <p:cNvSpPr/>
              <p:nvPr/>
            </p:nvSpPr>
            <p:spPr>
              <a:xfrm>
                <a:off x="-4817836" y="836457"/>
                <a:ext cx="188233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8383" extrusionOk="0">
                    <a:moveTo>
                      <a:pt x="1" y="0"/>
                    </a:moveTo>
                    <a:lnTo>
                      <a:pt x="2001" y="8382"/>
                    </a:lnTo>
                    <a:lnTo>
                      <a:pt x="2323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6"/>
              <p:cNvSpPr/>
              <p:nvPr/>
            </p:nvSpPr>
            <p:spPr>
              <a:xfrm>
                <a:off x="-4670200" y="836457"/>
                <a:ext cx="234501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1" y="0"/>
                    </a:moveTo>
                    <a:lnTo>
                      <a:pt x="2572" y="8382"/>
                    </a:lnTo>
                    <a:lnTo>
                      <a:pt x="2894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6"/>
              <p:cNvSpPr/>
              <p:nvPr/>
            </p:nvSpPr>
            <p:spPr>
              <a:xfrm>
                <a:off x="-4522564" y="836457"/>
                <a:ext cx="280769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8383" extrusionOk="0">
                    <a:moveTo>
                      <a:pt x="0" y="0"/>
                    </a:moveTo>
                    <a:lnTo>
                      <a:pt x="3155" y="8382"/>
                    </a:lnTo>
                    <a:lnTo>
                      <a:pt x="3465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6"/>
              <p:cNvSpPr/>
              <p:nvPr/>
            </p:nvSpPr>
            <p:spPr>
              <a:xfrm>
                <a:off x="-4375982" y="836457"/>
                <a:ext cx="329063" cy="640755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383" extrusionOk="0">
                    <a:moveTo>
                      <a:pt x="1" y="0"/>
                    </a:moveTo>
                    <a:lnTo>
                      <a:pt x="3740" y="8382"/>
                    </a:lnTo>
                    <a:lnTo>
                      <a:pt x="4061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6"/>
              <p:cNvSpPr/>
              <p:nvPr/>
            </p:nvSpPr>
            <p:spPr>
              <a:xfrm>
                <a:off x="-7002954" y="2349319"/>
                <a:ext cx="3359342" cy="731377"/>
              </a:xfrm>
              <a:custGeom>
                <a:avLst/>
                <a:gdLst/>
                <a:ahLst/>
                <a:cxnLst/>
                <a:rect l="l" t="t" r="r" b="b"/>
                <a:pathLst>
                  <a:path w="41458" h="9026" extrusionOk="0">
                    <a:moveTo>
                      <a:pt x="5799" y="0"/>
                    </a:moveTo>
                    <a:lnTo>
                      <a:pt x="0" y="8990"/>
                    </a:lnTo>
                    <a:cubicBezTo>
                      <a:pt x="560" y="8918"/>
                      <a:pt x="1096" y="8752"/>
                      <a:pt x="1465" y="8513"/>
                    </a:cubicBezTo>
                    <a:cubicBezTo>
                      <a:pt x="1572" y="8811"/>
                      <a:pt x="2072" y="9025"/>
                      <a:pt x="2786" y="9025"/>
                    </a:cubicBezTo>
                    <a:cubicBezTo>
                      <a:pt x="3513" y="9025"/>
                      <a:pt x="4239" y="8811"/>
                      <a:pt x="4668" y="8513"/>
                    </a:cubicBezTo>
                    <a:cubicBezTo>
                      <a:pt x="4810" y="8811"/>
                      <a:pt x="5322" y="9025"/>
                      <a:pt x="6049" y="9025"/>
                    </a:cubicBezTo>
                    <a:cubicBezTo>
                      <a:pt x="6763" y="9025"/>
                      <a:pt x="7477" y="8811"/>
                      <a:pt x="7882" y="8513"/>
                    </a:cubicBezTo>
                    <a:cubicBezTo>
                      <a:pt x="8049" y="8811"/>
                      <a:pt x="8585" y="9025"/>
                      <a:pt x="9311" y="9025"/>
                    </a:cubicBezTo>
                    <a:cubicBezTo>
                      <a:pt x="10025" y="9025"/>
                      <a:pt x="10716" y="8811"/>
                      <a:pt x="11085" y="8513"/>
                    </a:cubicBezTo>
                    <a:cubicBezTo>
                      <a:pt x="11287" y="8811"/>
                      <a:pt x="11847" y="9025"/>
                      <a:pt x="12561" y="9025"/>
                    </a:cubicBezTo>
                    <a:cubicBezTo>
                      <a:pt x="13288" y="9025"/>
                      <a:pt x="13954" y="8811"/>
                      <a:pt x="14300" y="8513"/>
                    </a:cubicBezTo>
                    <a:cubicBezTo>
                      <a:pt x="14526" y="8811"/>
                      <a:pt x="15109" y="9025"/>
                      <a:pt x="15824" y="9025"/>
                    </a:cubicBezTo>
                    <a:cubicBezTo>
                      <a:pt x="16550" y="9025"/>
                      <a:pt x="17193" y="8811"/>
                      <a:pt x="17502" y="8513"/>
                    </a:cubicBezTo>
                    <a:cubicBezTo>
                      <a:pt x="17764" y="8811"/>
                      <a:pt x="18372" y="9025"/>
                      <a:pt x="19086" y="9025"/>
                    </a:cubicBezTo>
                    <a:cubicBezTo>
                      <a:pt x="19812" y="9025"/>
                      <a:pt x="20431" y="8811"/>
                      <a:pt x="20717" y="8513"/>
                    </a:cubicBezTo>
                    <a:cubicBezTo>
                      <a:pt x="21003" y="8811"/>
                      <a:pt x="21622" y="9025"/>
                      <a:pt x="22348" y="9025"/>
                    </a:cubicBezTo>
                    <a:cubicBezTo>
                      <a:pt x="23063" y="9025"/>
                      <a:pt x="23670" y="8811"/>
                      <a:pt x="23920" y="8513"/>
                    </a:cubicBezTo>
                    <a:cubicBezTo>
                      <a:pt x="24241" y="8811"/>
                      <a:pt x="24884" y="9025"/>
                      <a:pt x="25611" y="9025"/>
                    </a:cubicBezTo>
                    <a:cubicBezTo>
                      <a:pt x="26325" y="9025"/>
                      <a:pt x="26908" y="8811"/>
                      <a:pt x="27135" y="8513"/>
                    </a:cubicBezTo>
                    <a:cubicBezTo>
                      <a:pt x="27480" y="8811"/>
                      <a:pt x="28147" y="9025"/>
                      <a:pt x="28861" y="9025"/>
                    </a:cubicBezTo>
                    <a:cubicBezTo>
                      <a:pt x="29587" y="9025"/>
                      <a:pt x="30147" y="8811"/>
                      <a:pt x="30337" y="8513"/>
                    </a:cubicBezTo>
                    <a:cubicBezTo>
                      <a:pt x="30718" y="8811"/>
                      <a:pt x="31409" y="9025"/>
                      <a:pt x="32123" y="9025"/>
                    </a:cubicBezTo>
                    <a:cubicBezTo>
                      <a:pt x="32850" y="9025"/>
                      <a:pt x="33385" y="8811"/>
                      <a:pt x="33552" y="8513"/>
                    </a:cubicBezTo>
                    <a:cubicBezTo>
                      <a:pt x="33957" y="8811"/>
                      <a:pt x="34659" y="9025"/>
                      <a:pt x="35386" y="9025"/>
                    </a:cubicBezTo>
                    <a:cubicBezTo>
                      <a:pt x="36112" y="9025"/>
                      <a:pt x="36624" y="8811"/>
                      <a:pt x="36755" y="8513"/>
                    </a:cubicBezTo>
                    <a:cubicBezTo>
                      <a:pt x="37195" y="8811"/>
                      <a:pt x="37922" y="9025"/>
                      <a:pt x="38648" y="9025"/>
                    </a:cubicBezTo>
                    <a:cubicBezTo>
                      <a:pt x="39362" y="9025"/>
                      <a:pt x="39862" y="8811"/>
                      <a:pt x="39970" y="8513"/>
                    </a:cubicBezTo>
                    <a:cubicBezTo>
                      <a:pt x="40339" y="8752"/>
                      <a:pt x="40886" y="8930"/>
                      <a:pt x="41458" y="8990"/>
                    </a:cubicBezTo>
                    <a:lnTo>
                      <a:pt x="3565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6"/>
              <p:cNvSpPr/>
              <p:nvPr/>
            </p:nvSpPr>
            <p:spPr>
              <a:xfrm>
                <a:off x="-6883354" y="2903078"/>
                <a:ext cx="3115279" cy="54128"/>
              </a:xfrm>
              <a:custGeom>
                <a:avLst/>
                <a:gdLst/>
                <a:ahLst/>
                <a:cxnLst/>
                <a:rect l="l" t="t" r="r" b="b"/>
                <a:pathLst>
                  <a:path w="38446" h="668" extrusionOk="0">
                    <a:moveTo>
                      <a:pt x="977" y="1"/>
                    </a:moveTo>
                    <a:lnTo>
                      <a:pt x="906" y="48"/>
                    </a:lnTo>
                    <a:cubicBezTo>
                      <a:pt x="644" y="203"/>
                      <a:pt x="334" y="322"/>
                      <a:pt x="1" y="394"/>
                    </a:cubicBezTo>
                    <a:lnTo>
                      <a:pt x="24" y="536"/>
                    </a:lnTo>
                    <a:cubicBezTo>
                      <a:pt x="346" y="465"/>
                      <a:pt x="655" y="358"/>
                      <a:pt x="917" y="215"/>
                    </a:cubicBezTo>
                    <a:cubicBezTo>
                      <a:pt x="1025" y="370"/>
                      <a:pt x="1227" y="501"/>
                      <a:pt x="1501" y="572"/>
                    </a:cubicBezTo>
                    <a:cubicBezTo>
                      <a:pt x="1712" y="632"/>
                      <a:pt x="1951" y="660"/>
                      <a:pt x="2203" y="660"/>
                    </a:cubicBezTo>
                    <a:cubicBezTo>
                      <a:pt x="2804" y="660"/>
                      <a:pt x="3474" y="497"/>
                      <a:pt x="3977" y="203"/>
                    </a:cubicBezTo>
                    <a:cubicBezTo>
                      <a:pt x="4108" y="394"/>
                      <a:pt x="4358" y="525"/>
                      <a:pt x="4680" y="596"/>
                    </a:cubicBezTo>
                    <a:cubicBezTo>
                      <a:pt x="4872" y="639"/>
                      <a:pt x="5081" y="660"/>
                      <a:pt x="5296" y="660"/>
                    </a:cubicBezTo>
                    <a:cubicBezTo>
                      <a:pt x="5904" y="660"/>
                      <a:pt x="6559" y="493"/>
                      <a:pt x="7025" y="203"/>
                    </a:cubicBezTo>
                    <a:cubicBezTo>
                      <a:pt x="7204" y="405"/>
                      <a:pt x="7490" y="548"/>
                      <a:pt x="7883" y="620"/>
                    </a:cubicBezTo>
                    <a:cubicBezTo>
                      <a:pt x="8050" y="650"/>
                      <a:pt x="8226" y="664"/>
                      <a:pt x="8404" y="664"/>
                    </a:cubicBezTo>
                    <a:cubicBezTo>
                      <a:pt x="9010" y="664"/>
                      <a:pt x="9644" y="497"/>
                      <a:pt x="10085" y="203"/>
                    </a:cubicBezTo>
                    <a:cubicBezTo>
                      <a:pt x="10371" y="513"/>
                      <a:pt x="10916" y="667"/>
                      <a:pt x="11498" y="667"/>
                    </a:cubicBezTo>
                    <a:cubicBezTo>
                      <a:pt x="12080" y="667"/>
                      <a:pt x="12699" y="513"/>
                      <a:pt x="13133" y="203"/>
                    </a:cubicBezTo>
                    <a:cubicBezTo>
                      <a:pt x="13449" y="513"/>
                      <a:pt x="14011" y="667"/>
                      <a:pt x="14596" y="667"/>
                    </a:cubicBezTo>
                    <a:cubicBezTo>
                      <a:pt x="15181" y="667"/>
                      <a:pt x="15788" y="513"/>
                      <a:pt x="16193" y="203"/>
                    </a:cubicBezTo>
                    <a:cubicBezTo>
                      <a:pt x="16532" y="513"/>
                      <a:pt x="17107" y="667"/>
                      <a:pt x="17690" y="667"/>
                    </a:cubicBezTo>
                    <a:cubicBezTo>
                      <a:pt x="18274" y="667"/>
                      <a:pt x="18866" y="513"/>
                      <a:pt x="19241" y="203"/>
                    </a:cubicBezTo>
                    <a:cubicBezTo>
                      <a:pt x="19610" y="513"/>
                      <a:pt x="20206" y="667"/>
                      <a:pt x="20789" y="667"/>
                    </a:cubicBezTo>
                    <a:cubicBezTo>
                      <a:pt x="21372" y="667"/>
                      <a:pt x="21944" y="513"/>
                      <a:pt x="22289" y="203"/>
                    </a:cubicBezTo>
                    <a:cubicBezTo>
                      <a:pt x="22694" y="513"/>
                      <a:pt x="23301" y="667"/>
                      <a:pt x="23886" y="667"/>
                    </a:cubicBezTo>
                    <a:cubicBezTo>
                      <a:pt x="24471" y="667"/>
                      <a:pt x="25034" y="513"/>
                      <a:pt x="25349" y="203"/>
                    </a:cubicBezTo>
                    <a:cubicBezTo>
                      <a:pt x="25784" y="513"/>
                      <a:pt x="26403" y="667"/>
                      <a:pt x="26985" y="667"/>
                    </a:cubicBezTo>
                    <a:cubicBezTo>
                      <a:pt x="27567" y="667"/>
                      <a:pt x="28111" y="513"/>
                      <a:pt x="28397" y="203"/>
                    </a:cubicBezTo>
                    <a:cubicBezTo>
                      <a:pt x="28839" y="497"/>
                      <a:pt x="29472" y="664"/>
                      <a:pt x="30078" y="664"/>
                    </a:cubicBezTo>
                    <a:cubicBezTo>
                      <a:pt x="30256" y="664"/>
                      <a:pt x="30432" y="650"/>
                      <a:pt x="30600" y="620"/>
                    </a:cubicBezTo>
                    <a:cubicBezTo>
                      <a:pt x="30993" y="548"/>
                      <a:pt x="31278" y="405"/>
                      <a:pt x="31457" y="203"/>
                    </a:cubicBezTo>
                    <a:cubicBezTo>
                      <a:pt x="31923" y="493"/>
                      <a:pt x="32578" y="660"/>
                      <a:pt x="33186" y="660"/>
                    </a:cubicBezTo>
                    <a:cubicBezTo>
                      <a:pt x="33401" y="660"/>
                      <a:pt x="33610" y="639"/>
                      <a:pt x="33802" y="596"/>
                    </a:cubicBezTo>
                    <a:cubicBezTo>
                      <a:pt x="34124" y="525"/>
                      <a:pt x="34374" y="394"/>
                      <a:pt x="34505" y="203"/>
                    </a:cubicBezTo>
                    <a:cubicBezTo>
                      <a:pt x="35009" y="497"/>
                      <a:pt x="35678" y="660"/>
                      <a:pt x="36279" y="660"/>
                    </a:cubicBezTo>
                    <a:cubicBezTo>
                      <a:pt x="36531" y="660"/>
                      <a:pt x="36771" y="632"/>
                      <a:pt x="36981" y="572"/>
                    </a:cubicBezTo>
                    <a:cubicBezTo>
                      <a:pt x="37255" y="501"/>
                      <a:pt x="37458" y="370"/>
                      <a:pt x="37565" y="215"/>
                    </a:cubicBezTo>
                    <a:cubicBezTo>
                      <a:pt x="37815" y="346"/>
                      <a:pt x="38113" y="465"/>
                      <a:pt x="38410" y="536"/>
                    </a:cubicBezTo>
                    <a:lnTo>
                      <a:pt x="38446" y="394"/>
                    </a:lnTo>
                    <a:cubicBezTo>
                      <a:pt x="38136" y="310"/>
                      <a:pt x="37827" y="191"/>
                      <a:pt x="37577" y="48"/>
                    </a:cubicBezTo>
                    <a:lnTo>
                      <a:pt x="37505" y="1"/>
                    </a:lnTo>
                    <a:lnTo>
                      <a:pt x="37470" y="72"/>
                    </a:lnTo>
                    <a:cubicBezTo>
                      <a:pt x="37386" y="227"/>
                      <a:pt x="37208" y="358"/>
                      <a:pt x="36946" y="429"/>
                    </a:cubicBezTo>
                    <a:cubicBezTo>
                      <a:pt x="36744" y="487"/>
                      <a:pt x="36514" y="515"/>
                      <a:pt x="36274" y="515"/>
                    </a:cubicBezTo>
                    <a:cubicBezTo>
                      <a:pt x="35677" y="515"/>
                      <a:pt x="35012" y="345"/>
                      <a:pt x="34529" y="48"/>
                    </a:cubicBezTo>
                    <a:lnTo>
                      <a:pt x="34457" y="1"/>
                    </a:lnTo>
                    <a:lnTo>
                      <a:pt x="34422" y="72"/>
                    </a:lnTo>
                    <a:cubicBezTo>
                      <a:pt x="34314" y="251"/>
                      <a:pt x="34088" y="382"/>
                      <a:pt x="33767" y="453"/>
                    </a:cubicBezTo>
                    <a:cubicBezTo>
                      <a:pt x="33583" y="495"/>
                      <a:pt x="33383" y="515"/>
                      <a:pt x="33178" y="515"/>
                    </a:cubicBezTo>
                    <a:cubicBezTo>
                      <a:pt x="32575" y="515"/>
                      <a:pt x="31925" y="342"/>
                      <a:pt x="31481" y="48"/>
                    </a:cubicBezTo>
                    <a:lnTo>
                      <a:pt x="31421" y="1"/>
                    </a:lnTo>
                    <a:lnTo>
                      <a:pt x="31374" y="60"/>
                    </a:lnTo>
                    <a:cubicBezTo>
                      <a:pt x="31243" y="263"/>
                      <a:pt x="30957" y="405"/>
                      <a:pt x="30576" y="477"/>
                    </a:cubicBezTo>
                    <a:cubicBezTo>
                      <a:pt x="30418" y="502"/>
                      <a:pt x="30253" y="515"/>
                      <a:pt x="30087" y="515"/>
                    </a:cubicBezTo>
                    <a:cubicBezTo>
                      <a:pt x="29477" y="515"/>
                      <a:pt x="28844" y="348"/>
                      <a:pt x="28433" y="48"/>
                    </a:cubicBezTo>
                    <a:lnTo>
                      <a:pt x="28373" y="13"/>
                    </a:lnTo>
                    <a:lnTo>
                      <a:pt x="28326" y="60"/>
                    </a:lnTo>
                    <a:cubicBezTo>
                      <a:pt x="28083" y="362"/>
                      <a:pt x="27554" y="514"/>
                      <a:pt x="26984" y="514"/>
                    </a:cubicBezTo>
                    <a:cubicBezTo>
                      <a:pt x="26409" y="514"/>
                      <a:pt x="25792" y="359"/>
                      <a:pt x="25385" y="48"/>
                    </a:cubicBezTo>
                    <a:lnTo>
                      <a:pt x="25325" y="13"/>
                    </a:lnTo>
                    <a:lnTo>
                      <a:pt x="25290" y="60"/>
                    </a:lnTo>
                    <a:cubicBezTo>
                      <a:pt x="25011" y="362"/>
                      <a:pt x="24461" y="514"/>
                      <a:pt x="23888" y="514"/>
                    </a:cubicBezTo>
                    <a:cubicBezTo>
                      <a:pt x="23310" y="514"/>
                      <a:pt x="22708" y="359"/>
                      <a:pt x="22337" y="48"/>
                    </a:cubicBezTo>
                    <a:lnTo>
                      <a:pt x="22289" y="13"/>
                    </a:lnTo>
                    <a:lnTo>
                      <a:pt x="22242" y="60"/>
                    </a:lnTo>
                    <a:cubicBezTo>
                      <a:pt x="21933" y="362"/>
                      <a:pt x="21369" y="514"/>
                      <a:pt x="20796" y="514"/>
                    </a:cubicBezTo>
                    <a:cubicBezTo>
                      <a:pt x="20217" y="514"/>
                      <a:pt x="19630" y="359"/>
                      <a:pt x="19289" y="48"/>
                    </a:cubicBezTo>
                    <a:lnTo>
                      <a:pt x="19241" y="13"/>
                    </a:lnTo>
                    <a:lnTo>
                      <a:pt x="19194" y="48"/>
                    </a:lnTo>
                    <a:cubicBezTo>
                      <a:pt x="18853" y="359"/>
                      <a:pt x="18265" y="514"/>
                      <a:pt x="17686" y="514"/>
                    </a:cubicBezTo>
                    <a:cubicBezTo>
                      <a:pt x="17113" y="514"/>
                      <a:pt x="16549" y="362"/>
                      <a:pt x="16241" y="60"/>
                    </a:cubicBezTo>
                    <a:lnTo>
                      <a:pt x="16193" y="13"/>
                    </a:lnTo>
                    <a:lnTo>
                      <a:pt x="16146" y="48"/>
                    </a:lnTo>
                    <a:cubicBezTo>
                      <a:pt x="15775" y="359"/>
                      <a:pt x="15172" y="514"/>
                      <a:pt x="14594" y="514"/>
                    </a:cubicBezTo>
                    <a:cubicBezTo>
                      <a:pt x="14021" y="514"/>
                      <a:pt x="13471" y="362"/>
                      <a:pt x="13193" y="60"/>
                    </a:cubicBezTo>
                    <a:lnTo>
                      <a:pt x="13157" y="13"/>
                    </a:lnTo>
                    <a:lnTo>
                      <a:pt x="13098" y="48"/>
                    </a:lnTo>
                    <a:cubicBezTo>
                      <a:pt x="12689" y="361"/>
                      <a:pt x="12068" y="519"/>
                      <a:pt x="11490" y="519"/>
                    </a:cubicBezTo>
                    <a:cubicBezTo>
                      <a:pt x="10923" y="519"/>
                      <a:pt x="10398" y="367"/>
                      <a:pt x="10157" y="60"/>
                    </a:cubicBezTo>
                    <a:lnTo>
                      <a:pt x="10109" y="13"/>
                    </a:lnTo>
                    <a:lnTo>
                      <a:pt x="10050" y="48"/>
                    </a:lnTo>
                    <a:cubicBezTo>
                      <a:pt x="9628" y="348"/>
                      <a:pt x="9001" y="515"/>
                      <a:pt x="8394" y="515"/>
                    </a:cubicBezTo>
                    <a:cubicBezTo>
                      <a:pt x="8228" y="515"/>
                      <a:pt x="8064" y="502"/>
                      <a:pt x="7906" y="477"/>
                    </a:cubicBezTo>
                    <a:cubicBezTo>
                      <a:pt x="7525" y="405"/>
                      <a:pt x="7240" y="263"/>
                      <a:pt x="7109" y="60"/>
                    </a:cubicBezTo>
                    <a:lnTo>
                      <a:pt x="7061" y="1"/>
                    </a:lnTo>
                    <a:lnTo>
                      <a:pt x="7002" y="48"/>
                    </a:lnTo>
                    <a:cubicBezTo>
                      <a:pt x="6548" y="342"/>
                      <a:pt x="5903" y="515"/>
                      <a:pt x="5302" y="515"/>
                    </a:cubicBezTo>
                    <a:cubicBezTo>
                      <a:pt x="5098" y="515"/>
                      <a:pt x="4900" y="495"/>
                      <a:pt x="4716" y="453"/>
                    </a:cubicBezTo>
                    <a:cubicBezTo>
                      <a:pt x="4394" y="382"/>
                      <a:pt x="4168" y="251"/>
                      <a:pt x="4061" y="72"/>
                    </a:cubicBezTo>
                    <a:lnTo>
                      <a:pt x="4025" y="1"/>
                    </a:lnTo>
                    <a:lnTo>
                      <a:pt x="3954" y="48"/>
                    </a:lnTo>
                    <a:cubicBezTo>
                      <a:pt x="3470" y="345"/>
                      <a:pt x="2805" y="515"/>
                      <a:pt x="2209" y="515"/>
                    </a:cubicBezTo>
                    <a:cubicBezTo>
                      <a:pt x="1968" y="515"/>
                      <a:pt x="1739" y="487"/>
                      <a:pt x="1537" y="429"/>
                    </a:cubicBezTo>
                    <a:cubicBezTo>
                      <a:pt x="1275" y="358"/>
                      <a:pt x="1084" y="227"/>
                      <a:pt x="1013" y="72"/>
                    </a:cubicBezTo>
                    <a:lnTo>
                      <a:pt x="97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6"/>
              <p:cNvSpPr/>
              <p:nvPr/>
            </p:nvSpPr>
            <p:spPr>
              <a:xfrm>
                <a:off x="-6803297" y="2778616"/>
                <a:ext cx="2955164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36470" h="620" extrusionOk="0">
                    <a:moveTo>
                      <a:pt x="918" y="1"/>
                    </a:moveTo>
                    <a:lnTo>
                      <a:pt x="858" y="48"/>
                    </a:lnTo>
                    <a:cubicBezTo>
                      <a:pt x="608" y="179"/>
                      <a:pt x="310" y="287"/>
                      <a:pt x="1" y="358"/>
                    </a:cubicBezTo>
                    <a:lnTo>
                      <a:pt x="37" y="501"/>
                    </a:lnTo>
                    <a:cubicBezTo>
                      <a:pt x="334" y="441"/>
                      <a:pt x="620" y="334"/>
                      <a:pt x="870" y="203"/>
                    </a:cubicBezTo>
                    <a:cubicBezTo>
                      <a:pt x="977" y="346"/>
                      <a:pt x="1168" y="465"/>
                      <a:pt x="1430" y="537"/>
                    </a:cubicBezTo>
                    <a:cubicBezTo>
                      <a:pt x="1627" y="588"/>
                      <a:pt x="1851" y="613"/>
                      <a:pt x="2086" y="613"/>
                    </a:cubicBezTo>
                    <a:cubicBezTo>
                      <a:pt x="2660" y="613"/>
                      <a:pt x="3298" y="465"/>
                      <a:pt x="3763" y="203"/>
                    </a:cubicBezTo>
                    <a:cubicBezTo>
                      <a:pt x="3989" y="477"/>
                      <a:pt x="4484" y="614"/>
                      <a:pt x="5037" y="614"/>
                    </a:cubicBezTo>
                    <a:cubicBezTo>
                      <a:pt x="5591" y="614"/>
                      <a:pt x="6204" y="477"/>
                      <a:pt x="6668" y="203"/>
                    </a:cubicBezTo>
                    <a:cubicBezTo>
                      <a:pt x="6918" y="477"/>
                      <a:pt x="7424" y="614"/>
                      <a:pt x="7977" y="614"/>
                    </a:cubicBezTo>
                    <a:cubicBezTo>
                      <a:pt x="8529" y="614"/>
                      <a:pt x="9127" y="477"/>
                      <a:pt x="9562" y="203"/>
                    </a:cubicBezTo>
                    <a:cubicBezTo>
                      <a:pt x="9835" y="477"/>
                      <a:pt x="10356" y="614"/>
                      <a:pt x="10910" y="614"/>
                    </a:cubicBezTo>
                    <a:cubicBezTo>
                      <a:pt x="11464" y="614"/>
                      <a:pt x="12050" y="477"/>
                      <a:pt x="12455" y="203"/>
                    </a:cubicBezTo>
                    <a:cubicBezTo>
                      <a:pt x="12758" y="477"/>
                      <a:pt x="13294" y="614"/>
                      <a:pt x="13849" y="614"/>
                    </a:cubicBezTo>
                    <a:cubicBezTo>
                      <a:pt x="14404" y="614"/>
                      <a:pt x="14979" y="477"/>
                      <a:pt x="15360" y="203"/>
                    </a:cubicBezTo>
                    <a:cubicBezTo>
                      <a:pt x="15687" y="477"/>
                      <a:pt x="16235" y="614"/>
                      <a:pt x="16789" y="614"/>
                    </a:cubicBezTo>
                    <a:cubicBezTo>
                      <a:pt x="17342" y="614"/>
                      <a:pt x="17902" y="477"/>
                      <a:pt x="18253" y="203"/>
                    </a:cubicBezTo>
                    <a:cubicBezTo>
                      <a:pt x="18610" y="477"/>
                      <a:pt x="19170" y="620"/>
                      <a:pt x="19718" y="620"/>
                    </a:cubicBezTo>
                    <a:cubicBezTo>
                      <a:pt x="20277" y="620"/>
                      <a:pt x="20825" y="477"/>
                      <a:pt x="21146" y="203"/>
                    </a:cubicBezTo>
                    <a:cubicBezTo>
                      <a:pt x="21527" y="477"/>
                      <a:pt x="22102" y="614"/>
                      <a:pt x="22657" y="614"/>
                    </a:cubicBezTo>
                    <a:cubicBezTo>
                      <a:pt x="23212" y="614"/>
                      <a:pt x="23748" y="477"/>
                      <a:pt x="24051" y="203"/>
                    </a:cubicBezTo>
                    <a:cubicBezTo>
                      <a:pt x="24456" y="477"/>
                      <a:pt x="25043" y="614"/>
                      <a:pt x="25596" y="614"/>
                    </a:cubicBezTo>
                    <a:cubicBezTo>
                      <a:pt x="26150" y="614"/>
                      <a:pt x="26671" y="477"/>
                      <a:pt x="26945" y="203"/>
                    </a:cubicBezTo>
                    <a:cubicBezTo>
                      <a:pt x="27379" y="477"/>
                      <a:pt x="27978" y="614"/>
                      <a:pt x="28530" y="614"/>
                    </a:cubicBezTo>
                    <a:cubicBezTo>
                      <a:pt x="29082" y="614"/>
                      <a:pt x="29588" y="477"/>
                      <a:pt x="29838" y="203"/>
                    </a:cubicBezTo>
                    <a:cubicBezTo>
                      <a:pt x="30302" y="477"/>
                      <a:pt x="30915" y="614"/>
                      <a:pt x="31469" y="614"/>
                    </a:cubicBezTo>
                    <a:cubicBezTo>
                      <a:pt x="32023" y="614"/>
                      <a:pt x="32517" y="477"/>
                      <a:pt x="32743" y="203"/>
                    </a:cubicBezTo>
                    <a:cubicBezTo>
                      <a:pt x="33208" y="465"/>
                      <a:pt x="33847" y="613"/>
                      <a:pt x="34421" y="613"/>
                    </a:cubicBezTo>
                    <a:cubicBezTo>
                      <a:pt x="34656" y="613"/>
                      <a:pt x="34880" y="588"/>
                      <a:pt x="35077" y="537"/>
                    </a:cubicBezTo>
                    <a:cubicBezTo>
                      <a:pt x="35339" y="465"/>
                      <a:pt x="35529" y="346"/>
                      <a:pt x="35636" y="203"/>
                    </a:cubicBezTo>
                    <a:cubicBezTo>
                      <a:pt x="35874" y="334"/>
                      <a:pt x="36148" y="429"/>
                      <a:pt x="36434" y="501"/>
                    </a:cubicBezTo>
                    <a:lnTo>
                      <a:pt x="36470" y="358"/>
                    </a:lnTo>
                    <a:cubicBezTo>
                      <a:pt x="36172" y="287"/>
                      <a:pt x="35886" y="179"/>
                      <a:pt x="35648" y="36"/>
                    </a:cubicBezTo>
                    <a:lnTo>
                      <a:pt x="35589" y="1"/>
                    </a:lnTo>
                    <a:lnTo>
                      <a:pt x="35553" y="72"/>
                    </a:lnTo>
                    <a:cubicBezTo>
                      <a:pt x="35470" y="215"/>
                      <a:pt x="35291" y="322"/>
                      <a:pt x="35041" y="394"/>
                    </a:cubicBezTo>
                    <a:cubicBezTo>
                      <a:pt x="34853" y="444"/>
                      <a:pt x="34639" y="468"/>
                      <a:pt x="34415" y="468"/>
                    </a:cubicBezTo>
                    <a:cubicBezTo>
                      <a:pt x="33845" y="468"/>
                      <a:pt x="33208" y="313"/>
                      <a:pt x="32755" y="48"/>
                    </a:cubicBezTo>
                    <a:lnTo>
                      <a:pt x="32695" y="1"/>
                    </a:lnTo>
                    <a:lnTo>
                      <a:pt x="32660" y="72"/>
                    </a:lnTo>
                    <a:cubicBezTo>
                      <a:pt x="32484" y="336"/>
                      <a:pt x="32015" y="467"/>
                      <a:pt x="31480" y="467"/>
                    </a:cubicBezTo>
                    <a:cubicBezTo>
                      <a:pt x="30927" y="467"/>
                      <a:pt x="30303" y="327"/>
                      <a:pt x="29862" y="48"/>
                    </a:cubicBezTo>
                    <a:lnTo>
                      <a:pt x="29814" y="13"/>
                    </a:lnTo>
                    <a:lnTo>
                      <a:pt x="29766" y="60"/>
                    </a:lnTo>
                    <a:cubicBezTo>
                      <a:pt x="29560" y="331"/>
                      <a:pt x="29075" y="465"/>
                      <a:pt x="28538" y="465"/>
                    </a:cubicBezTo>
                    <a:cubicBezTo>
                      <a:pt x="27990" y="465"/>
                      <a:pt x="27390" y="325"/>
                      <a:pt x="26980" y="48"/>
                    </a:cubicBezTo>
                    <a:lnTo>
                      <a:pt x="26921" y="13"/>
                    </a:lnTo>
                    <a:lnTo>
                      <a:pt x="26873" y="60"/>
                    </a:lnTo>
                    <a:cubicBezTo>
                      <a:pt x="26644" y="331"/>
                      <a:pt x="26143" y="465"/>
                      <a:pt x="25605" y="465"/>
                    </a:cubicBezTo>
                    <a:cubicBezTo>
                      <a:pt x="25055" y="465"/>
                      <a:pt x="24466" y="325"/>
                      <a:pt x="24087" y="48"/>
                    </a:cubicBezTo>
                    <a:lnTo>
                      <a:pt x="24028" y="13"/>
                    </a:lnTo>
                    <a:lnTo>
                      <a:pt x="23992" y="60"/>
                    </a:lnTo>
                    <a:cubicBezTo>
                      <a:pt x="23727" y="331"/>
                      <a:pt x="23212" y="465"/>
                      <a:pt x="22673" y="465"/>
                    </a:cubicBezTo>
                    <a:cubicBezTo>
                      <a:pt x="22123" y="465"/>
                      <a:pt x="21549" y="325"/>
                      <a:pt x="21194" y="48"/>
                    </a:cubicBezTo>
                    <a:lnTo>
                      <a:pt x="21146" y="13"/>
                    </a:lnTo>
                    <a:lnTo>
                      <a:pt x="21099" y="48"/>
                    </a:lnTo>
                    <a:cubicBezTo>
                      <a:pt x="20807" y="328"/>
                      <a:pt x="20268" y="468"/>
                      <a:pt x="19722" y="468"/>
                    </a:cubicBezTo>
                    <a:cubicBezTo>
                      <a:pt x="19176" y="468"/>
                      <a:pt x="18622" y="328"/>
                      <a:pt x="18301" y="48"/>
                    </a:cubicBezTo>
                    <a:lnTo>
                      <a:pt x="18253" y="13"/>
                    </a:lnTo>
                    <a:lnTo>
                      <a:pt x="18206" y="48"/>
                    </a:lnTo>
                    <a:cubicBezTo>
                      <a:pt x="17884" y="328"/>
                      <a:pt x="17330" y="468"/>
                      <a:pt x="16784" y="468"/>
                    </a:cubicBezTo>
                    <a:cubicBezTo>
                      <a:pt x="16238" y="468"/>
                      <a:pt x="15699" y="328"/>
                      <a:pt x="15408" y="48"/>
                    </a:cubicBezTo>
                    <a:lnTo>
                      <a:pt x="15360" y="13"/>
                    </a:lnTo>
                    <a:lnTo>
                      <a:pt x="15312" y="48"/>
                    </a:lnTo>
                    <a:cubicBezTo>
                      <a:pt x="14957" y="325"/>
                      <a:pt x="14383" y="465"/>
                      <a:pt x="13835" y="465"/>
                    </a:cubicBezTo>
                    <a:cubicBezTo>
                      <a:pt x="13298" y="465"/>
                      <a:pt x="12785" y="331"/>
                      <a:pt x="12526" y="60"/>
                    </a:cubicBezTo>
                    <a:lnTo>
                      <a:pt x="12479" y="13"/>
                    </a:lnTo>
                    <a:lnTo>
                      <a:pt x="12419" y="48"/>
                    </a:lnTo>
                    <a:cubicBezTo>
                      <a:pt x="12040" y="325"/>
                      <a:pt x="11451" y="465"/>
                      <a:pt x="10901" y="465"/>
                    </a:cubicBezTo>
                    <a:cubicBezTo>
                      <a:pt x="10363" y="465"/>
                      <a:pt x="9863" y="331"/>
                      <a:pt x="9633" y="60"/>
                    </a:cubicBezTo>
                    <a:lnTo>
                      <a:pt x="9585" y="13"/>
                    </a:lnTo>
                    <a:lnTo>
                      <a:pt x="9526" y="48"/>
                    </a:lnTo>
                    <a:cubicBezTo>
                      <a:pt x="9117" y="325"/>
                      <a:pt x="8516" y="465"/>
                      <a:pt x="7968" y="465"/>
                    </a:cubicBezTo>
                    <a:cubicBezTo>
                      <a:pt x="7432" y="465"/>
                      <a:pt x="6946" y="331"/>
                      <a:pt x="6740" y="60"/>
                    </a:cubicBezTo>
                    <a:lnTo>
                      <a:pt x="6692" y="13"/>
                    </a:lnTo>
                    <a:lnTo>
                      <a:pt x="6645" y="48"/>
                    </a:lnTo>
                    <a:cubicBezTo>
                      <a:pt x="6205" y="325"/>
                      <a:pt x="5586" y="465"/>
                      <a:pt x="5036" y="465"/>
                    </a:cubicBezTo>
                    <a:cubicBezTo>
                      <a:pt x="4497" y="465"/>
                      <a:pt x="4023" y="331"/>
                      <a:pt x="3847" y="60"/>
                    </a:cubicBezTo>
                    <a:lnTo>
                      <a:pt x="3811" y="1"/>
                    </a:lnTo>
                    <a:lnTo>
                      <a:pt x="3751" y="48"/>
                    </a:lnTo>
                    <a:cubicBezTo>
                      <a:pt x="3298" y="313"/>
                      <a:pt x="2661" y="468"/>
                      <a:pt x="2091" y="468"/>
                    </a:cubicBezTo>
                    <a:cubicBezTo>
                      <a:pt x="1867" y="468"/>
                      <a:pt x="1653" y="444"/>
                      <a:pt x="1465" y="394"/>
                    </a:cubicBezTo>
                    <a:cubicBezTo>
                      <a:pt x="1215" y="322"/>
                      <a:pt x="1037" y="215"/>
                      <a:pt x="953" y="72"/>
                    </a:cubicBezTo>
                    <a:lnTo>
                      <a:pt x="9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6"/>
              <p:cNvSpPr/>
              <p:nvPr/>
            </p:nvSpPr>
            <p:spPr>
              <a:xfrm>
                <a:off x="-6729964" y="2666714"/>
                <a:ext cx="2809472" cy="45944"/>
              </a:xfrm>
              <a:custGeom>
                <a:avLst/>
                <a:gdLst/>
                <a:ahLst/>
                <a:cxnLst/>
                <a:rect l="l" t="t" r="r" b="b"/>
                <a:pathLst>
                  <a:path w="34672" h="567" extrusionOk="0">
                    <a:moveTo>
                      <a:pt x="858" y="1"/>
                    </a:moveTo>
                    <a:lnTo>
                      <a:pt x="798" y="36"/>
                    </a:lnTo>
                    <a:cubicBezTo>
                      <a:pt x="572" y="155"/>
                      <a:pt x="286" y="263"/>
                      <a:pt x="1" y="322"/>
                    </a:cubicBezTo>
                    <a:lnTo>
                      <a:pt x="25" y="465"/>
                    </a:lnTo>
                    <a:cubicBezTo>
                      <a:pt x="310" y="405"/>
                      <a:pt x="584" y="310"/>
                      <a:pt x="810" y="191"/>
                    </a:cubicBezTo>
                    <a:cubicBezTo>
                      <a:pt x="1014" y="437"/>
                      <a:pt x="1480" y="562"/>
                      <a:pt x="2009" y="562"/>
                    </a:cubicBezTo>
                    <a:cubicBezTo>
                      <a:pt x="2532" y="562"/>
                      <a:pt x="3117" y="440"/>
                      <a:pt x="3573" y="191"/>
                    </a:cubicBezTo>
                    <a:cubicBezTo>
                      <a:pt x="3793" y="441"/>
                      <a:pt x="4266" y="566"/>
                      <a:pt x="4791" y="566"/>
                    </a:cubicBezTo>
                    <a:cubicBezTo>
                      <a:pt x="5317" y="566"/>
                      <a:pt x="5894" y="441"/>
                      <a:pt x="6323" y="191"/>
                    </a:cubicBezTo>
                    <a:cubicBezTo>
                      <a:pt x="6567" y="441"/>
                      <a:pt x="7052" y="566"/>
                      <a:pt x="7579" y="566"/>
                    </a:cubicBezTo>
                    <a:cubicBezTo>
                      <a:pt x="8106" y="566"/>
                      <a:pt x="8674" y="441"/>
                      <a:pt x="9085" y="191"/>
                    </a:cubicBezTo>
                    <a:cubicBezTo>
                      <a:pt x="9347" y="441"/>
                      <a:pt x="9844" y="566"/>
                      <a:pt x="10371" y="566"/>
                    </a:cubicBezTo>
                    <a:cubicBezTo>
                      <a:pt x="10898" y="566"/>
                      <a:pt x="11455" y="441"/>
                      <a:pt x="11836" y="191"/>
                    </a:cubicBezTo>
                    <a:cubicBezTo>
                      <a:pt x="12127" y="441"/>
                      <a:pt x="12636" y="566"/>
                      <a:pt x="13163" y="566"/>
                    </a:cubicBezTo>
                    <a:cubicBezTo>
                      <a:pt x="13690" y="566"/>
                      <a:pt x="14235" y="441"/>
                      <a:pt x="14598" y="191"/>
                    </a:cubicBezTo>
                    <a:cubicBezTo>
                      <a:pt x="14907" y="441"/>
                      <a:pt x="15428" y="566"/>
                      <a:pt x="15955" y="566"/>
                    </a:cubicBezTo>
                    <a:cubicBezTo>
                      <a:pt x="16482" y="566"/>
                      <a:pt x="17015" y="441"/>
                      <a:pt x="17348" y="191"/>
                    </a:cubicBezTo>
                    <a:cubicBezTo>
                      <a:pt x="17682" y="441"/>
                      <a:pt x="18217" y="560"/>
                      <a:pt x="18741" y="560"/>
                    </a:cubicBezTo>
                    <a:cubicBezTo>
                      <a:pt x="19277" y="560"/>
                      <a:pt x="19789" y="441"/>
                      <a:pt x="20110" y="191"/>
                    </a:cubicBezTo>
                    <a:cubicBezTo>
                      <a:pt x="20468" y="441"/>
                      <a:pt x="21009" y="566"/>
                      <a:pt x="21535" y="566"/>
                    </a:cubicBezTo>
                    <a:cubicBezTo>
                      <a:pt x="22060" y="566"/>
                      <a:pt x="22569" y="441"/>
                      <a:pt x="22861" y="191"/>
                    </a:cubicBezTo>
                    <a:cubicBezTo>
                      <a:pt x="23248" y="441"/>
                      <a:pt x="23804" y="566"/>
                      <a:pt x="24331" y="566"/>
                    </a:cubicBezTo>
                    <a:cubicBezTo>
                      <a:pt x="24858" y="566"/>
                      <a:pt x="25355" y="441"/>
                      <a:pt x="25623" y="191"/>
                    </a:cubicBezTo>
                    <a:cubicBezTo>
                      <a:pt x="26028" y="441"/>
                      <a:pt x="26593" y="566"/>
                      <a:pt x="27119" y="566"/>
                    </a:cubicBezTo>
                    <a:cubicBezTo>
                      <a:pt x="27644" y="566"/>
                      <a:pt x="28129" y="441"/>
                      <a:pt x="28373" y="191"/>
                    </a:cubicBezTo>
                    <a:cubicBezTo>
                      <a:pt x="28808" y="441"/>
                      <a:pt x="29385" y="566"/>
                      <a:pt x="29911" y="566"/>
                    </a:cubicBezTo>
                    <a:cubicBezTo>
                      <a:pt x="30436" y="566"/>
                      <a:pt x="30909" y="441"/>
                      <a:pt x="31136" y="191"/>
                    </a:cubicBezTo>
                    <a:cubicBezTo>
                      <a:pt x="31585" y="440"/>
                      <a:pt x="32167" y="562"/>
                      <a:pt x="32689" y="562"/>
                    </a:cubicBezTo>
                    <a:cubicBezTo>
                      <a:pt x="33217" y="562"/>
                      <a:pt x="33682" y="437"/>
                      <a:pt x="33886" y="191"/>
                    </a:cubicBezTo>
                    <a:cubicBezTo>
                      <a:pt x="34112" y="310"/>
                      <a:pt x="34362" y="405"/>
                      <a:pt x="34636" y="465"/>
                    </a:cubicBezTo>
                    <a:lnTo>
                      <a:pt x="34672" y="310"/>
                    </a:lnTo>
                    <a:cubicBezTo>
                      <a:pt x="34386" y="251"/>
                      <a:pt x="34124" y="155"/>
                      <a:pt x="33898" y="36"/>
                    </a:cubicBezTo>
                    <a:lnTo>
                      <a:pt x="33838" y="1"/>
                    </a:lnTo>
                    <a:lnTo>
                      <a:pt x="33803" y="60"/>
                    </a:lnTo>
                    <a:cubicBezTo>
                      <a:pt x="33656" y="294"/>
                      <a:pt x="33218" y="410"/>
                      <a:pt x="32709" y="410"/>
                    </a:cubicBezTo>
                    <a:cubicBezTo>
                      <a:pt x="32181" y="410"/>
                      <a:pt x="31578" y="285"/>
                      <a:pt x="31147" y="36"/>
                    </a:cubicBezTo>
                    <a:lnTo>
                      <a:pt x="31088" y="1"/>
                    </a:lnTo>
                    <a:lnTo>
                      <a:pt x="31052" y="60"/>
                    </a:lnTo>
                    <a:cubicBezTo>
                      <a:pt x="30883" y="300"/>
                      <a:pt x="30438" y="419"/>
                      <a:pt x="29931" y="419"/>
                    </a:cubicBezTo>
                    <a:cubicBezTo>
                      <a:pt x="29406" y="419"/>
                      <a:pt x="28815" y="291"/>
                      <a:pt x="28397" y="36"/>
                    </a:cubicBezTo>
                    <a:lnTo>
                      <a:pt x="28350" y="1"/>
                    </a:lnTo>
                    <a:lnTo>
                      <a:pt x="28302" y="48"/>
                    </a:lnTo>
                    <a:cubicBezTo>
                      <a:pt x="28102" y="295"/>
                      <a:pt x="27637" y="417"/>
                      <a:pt x="27127" y="417"/>
                    </a:cubicBezTo>
                    <a:cubicBezTo>
                      <a:pt x="26604" y="417"/>
                      <a:pt x="26032" y="289"/>
                      <a:pt x="25647" y="36"/>
                    </a:cubicBezTo>
                    <a:lnTo>
                      <a:pt x="25599" y="1"/>
                    </a:lnTo>
                    <a:lnTo>
                      <a:pt x="25552" y="48"/>
                    </a:lnTo>
                    <a:cubicBezTo>
                      <a:pt x="25328" y="295"/>
                      <a:pt x="24852" y="417"/>
                      <a:pt x="24341" y="417"/>
                    </a:cubicBezTo>
                    <a:cubicBezTo>
                      <a:pt x="23817" y="417"/>
                      <a:pt x="23258" y="289"/>
                      <a:pt x="22896" y="36"/>
                    </a:cubicBezTo>
                    <a:lnTo>
                      <a:pt x="22849" y="1"/>
                    </a:lnTo>
                    <a:lnTo>
                      <a:pt x="22801" y="48"/>
                    </a:lnTo>
                    <a:cubicBezTo>
                      <a:pt x="22554" y="295"/>
                      <a:pt x="22066" y="417"/>
                      <a:pt x="21555" y="417"/>
                    </a:cubicBezTo>
                    <a:cubicBezTo>
                      <a:pt x="21031" y="417"/>
                      <a:pt x="20483" y="289"/>
                      <a:pt x="20146" y="36"/>
                    </a:cubicBezTo>
                    <a:lnTo>
                      <a:pt x="20098" y="1"/>
                    </a:lnTo>
                    <a:lnTo>
                      <a:pt x="20051" y="48"/>
                    </a:lnTo>
                    <a:cubicBezTo>
                      <a:pt x="19771" y="292"/>
                      <a:pt x="19259" y="414"/>
                      <a:pt x="18741" y="414"/>
                    </a:cubicBezTo>
                    <a:cubicBezTo>
                      <a:pt x="18223" y="414"/>
                      <a:pt x="17699" y="292"/>
                      <a:pt x="17396" y="48"/>
                    </a:cubicBezTo>
                    <a:lnTo>
                      <a:pt x="17348" y="1"/>
                    </a:lnTo>
                    <a:lnTo>
                      <a:pt x="17301" y="48"/>
                    </a:lnTo>
                    <a:cubicBezTo>
                      <a:pt x="16997" y="292"/>
                      <a:pt x="16473" y="414"/>
                      <a:pt x="15955" y="414"/>
                    </a:cubicBezTo>
                    <a:cubicBezTo>
                      <a:pt x="15437" y="414"/>
                      <a:pt x="14925" y="292"/>
                      <a:pt x="14645" y="48"/>
                    </a:cubicBezTo>
                    <a:lnTo>
                      <a:pt x="14598" y="1"/>
                    </a:lnTo>
                    <a:lnTo>
                      <a:pt x="14550" y="36"/>
                    </a:lnTo>
                    <a:cubicBezTo>
                      <a:pt x="14219" y="289"/>
                      <a:pt x="13674" y="417"/>
                      <a:pt x="13151" y="417"/>
                    </a:cubicBezTo>
                    <a:cubicBezTo>
                      <a:pt x="12639" y="417"/>
                      <a:pt x="12148" y="295"/>
                      <a:pt x="11895" y="48"/>
                    </a:cubicBezTo>
                    <a:lnTo>
                      <a:pt x="11847" y="1"/>
                    </a:lnTo>
                    <a:lnTo>
                      <a:pt x="11800" y="36"/>
                    </a:lnTo>
                    <a:cubicBezTo>
                      <a:pt x="11438" y="289"/>
                      <a:pt x="10879" y="417"/>
                      <a:pt x="10356" y="417"/>
                    </a:cubicBezTo>
                    <a:cubicBezTo>
                      <a:pt x="9845" y="417"/>
                      <a:pt x="9368" y="295"/>
                      <a:pt x="9145" y="48"/>
                    </a:cubicBezTo>
                    <a:lnTo>
                      <a:pt x="9097" y="1"/>
                    </a:lnTo>
                    <a:lnTo>
                      <a:pt x="9049" y="36"/>
                    </a:lnTo>
                    <a:cubicBezTo>
                      <a:pt x="8664" y="289"/>
                      <a:pt x="8092" y="417"/>
                      <a:pt x="7570" y="417"/>
                    </a:cubicBezTo>
                    <a:cubicBezTo>
                      <a:pt x="7059" y="417"/>
                      <a:pt x="6594" y="295"/>
                      <a:pt x="6394" y="48"/>
                    </a:cubicBezTo>
                    <a:lnTo>
                      <a:pt x="6359" y="1"/>
                    </a:lnTo>
                    <a:lnTo>
                      <a:pt x="6299" y="36"/>
                    </a:lnTo>
                    <a:cubicBezTo>
                      <a:pt x="5887" y="291"/>
                      <a:pt x="5299" y="419"/>
                      <a:pt x="4774" y="419"/>
                    </a:cubicBezTo>
                    <a:cubicBezTo>
                      <a:pt x="4267" y="419"/>
                      <a:pt x="3819" y="300"/>
                      <a:pt x="3644" y="60"/>
                    </a:cubicBezTo>
                    <a:lnTo>
                      <a:pt x="3608" y="1"/>
                    </a:lnTo>
                    <a:lnTo>
                      <a:pt x="3549" y="36"/>
                    </a:lnTo>
                    <a:cubicBezTo>
                      <a:pt x="3118" y="285"/>
                      <a:pt x="2515" y="410"/>
                      <a:pt x="1987" y="410"/>
                    </a:cubicBezTo>
                    <a:cubicBezTo>
                      <a:pt x="1478" y="410"/>
                      <a:pt x="1040" y="294"/>
                      <a:pt x="894" y="60"/>
                    </a:cubicBezTo>
                    <a:lnTo>
                      <a:pt x="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6"/>
              <p:cNvSpPr/>
              <p:nvPr/>
            </p:nvSpPr>
            <p:spPr>
              <a:xfrm>
                <a:off x="-6664330" y="2564454"/>
                <a:ext cx="2678285" cy="43513"/>
              </a:xfrm>
              <a:custGeom>
                <a:avLst/>
                <a:gdLst/>
                <a:ahLst/>
                <a:cxnLst/>
                <a:rect l="l" t="t" r="r" b="b"/>
                <a:pathLst>
                  <a:path w="33053" h="537" extrusionOk="0">
                    <a:moveTo>
                      <a:pt x="810" y="1"/>
                    </a:moveTo>
                    <a:lnTo>
                      <a:pt x="750" y="36"/>
                    </a:lnTo>
                    <a:cubicBezTo>
                      <a:pt x="536" y="155"/>
                      <a:pt x="274" y="239"/>
                      <a:pt x="0" y="298"/>
                    </a:cubicBezTo>
                    <a:lnTo>
                      <a:pt x="24" y="441"/>
                    </a:lnTo>
                    <a:cubicBezTo>
                      <a:pt x="298" y="393"/>
                      <a:pt x="548" y="310"/>
                      <a:pt x="762" y="203"/>
                    </a:cubicBezTo>
                    <a:cubicBezTo>
                      <a:pt x="963" y="422"/>
                      <a:pt x="1402" y="532"/>
                      <a:pt x="1898" y="532"/>
                    </a:cubicBezTo>
                    <a:cubicBezTo>
                      <a:pt x="2401" y="532"/>
                      <a:pt x="2962" y="419"/>
                      <a:pt x="3394" y="191"/>
                    </a:cubicBezTo>
                    <a:cubicBezTo>
                      <a:pt x="3614" y="417"/>
                      <a:pt x="4069" y="530"/>
                      <a:pt x="4571" y="530"/>
                    </a:cubicBezTo>
                    <a:cubicBezTo>
                      <a:pt x="5072" y="530"/>
                      <a:pt x="5620" y="417"/>
                      <a:pt x="6025" y="191"/>
                    </a:cubicBezTo>
                    <a:cubicBezTo>
                      <a:pt x="6263" y="417"/>
                      <a:pt x="6727" y="530"/>
                      <a:pt x="7229" y="530"/>
                    </a:cubicBezTo>
                    <a:cubicBezTo>
                      <a:pt x="7730" y="530"/>
                      <a:pt x="8269" y="417"/>
                      <a:pt x="8656" y="191"/>
                    </a:cubicBezTo>
                    <a:cubicBezTo>
                      <a:pt x="8912" y="417"/>
                      <a:pt x="9388" y="530"/>
                      <a:pt x="9891" y="530"/>
                    </a:cubicBezTo>
                    <a:cubicBezTo>
                      <a:pt x="10395" y="530"/>
                      <a:pt x="10924" y="417"/>
                      <a:pt x="11287" y="191"/>
                    </a:cubicBezTo>
                    <a:cubicBezTo>
                      <a:pt x="11561" y="417"/>
                      <a:pt x="12046" y="530"/>
                      <a:pt x="12548" y="530"/>
                    </a:cubicBezTo>
                    <a:cubicBezTo>
                      <a:pt x="13050" y="530"/>
                      <a:pt x="13568" y="417"/>
                      <a:pt x="13907" y="191"/>
                    </a:cubicBezTo>
                    <a:cubicBezTo>
                      <a:pt x="14210" y="417"/>
                      <a:pt x="14708" y="530"/>
                      <a:pt x="15209" y="530"/>
                    </a:cubicBezTo>
                    <a:cubicBezTo>
                      <a:pt x="15711" y="530"/>
                      <a:pt x="16217" y="417"/>
                      <a:pt x="16538" y="191"/>
                    </a:cubicBezTo>
                    <a:cubicBezTo>
                      <a:pt x="16860" y="417"/>
                      <a:pt x="17372" y="536"/>
                      <a:pt x="17872" y="536"/>
                    </a:cubicBezTo>
                    <a:cubicBezTo>
                      <a:pt x="18372" y="536"/>
                      <a:pt x="18872" y="417"/>
                      <a:pt x="19169" y="191"/>
                    </a:cubicBezTo>
                    <a:cubicBezTo>
                      <a:pt x="19509" y="417"/>
                      <a:pt x="20027" y="530"/>
                      <a:pt x="20530" y="530"/>
                    </a:cubicBezTo>
                    <a:cubicBezTo>
                      <a:pt x="21033" y="530"/>
                      <a:pt x="21521" y="417"/>
                      <a:pt x="21801" y="191"/>
                    </a:cubicBezTo>
                    <a:cubicBezTo>
                      <a:pt x="22164" y="417"/>
                      <a:pt x="22691" y="530"/>
                      <a:pt x="23191" y="530"/>
                    </a:cubicBezTo>
                    <a:cubicBezTo>
                      <a:pt x="23691" y="530"/>
                      <a:pt x="24164" y="417"/>
                      <a:pt x="24420" y="191"/>
                    </a:cubicBezTo>
                    <a:cubicBezTo>
                      <a:pt x="24807" y="417"/>
                      <a:pt x="25346" y="530"/>
                      <a:pt x="25847" y="530"/>
                    </a:cubicBezTo>
                    <a:cubicBezTo>
                      <a:pt x="26349" y="530"/>
                      <a:pt x="26813" y="417"/>
                      <a:pt x="27051" y="191"/>
                    </a:cubicBezTo>
                    <a:cubicBezTo>
                      <a:pt x="27456" y="417"/>
                      <a:pt x="28004" y="530"/>
                      <a:pt x="28505" y="530"/>
                    </a:cubicBezTo>
                    <a:cubicBezTo>
                      <a:pt x="29007" y="530"/>
                      <a:pt x="29462" y="417"/>
                      <a:pt x="29683" y="191"/>
                    </a:cubicBezTo>
                    <a:cubicBezTo>
                      <a:pt x="30114" y="419"/>
                      <a:pt x="30675" y="532"/>
                      <a:pt x="31178" y="532"/>
                    </a:cubicBezTo>
                    <a:cubicBezTo>
                      <a:pt x="31674" y="532"/>
                      <a:pt x="32113" y="422"/>
                      <a:pt x="32314" y="203"/>
                    </a:cubicBezTo>
                    <a:cubicBezTo>
                      <a:pt x="32516" y="298"/>
                      <a:pt x="32766" y="382"/>
                      <a:pt x="33016" y="441"/>
                    </a:cubicBezTo>
                    <a:lnTo>
                      <a:pt x="33052" y="286"/>
                    </a:lnTo>
                    <a:cubicBezTo>
                      <a:pt x="32778" y="239"/>
                      <a:pt x="32528" y="143"/>
                      <a:pt x="32326" y="36"/>
                    </a:cubicBezTo>
                    <a:lnTo>
                      <a:pt x="32266" y="1"/>
                    </a:lnTo>
                    <a:lnTo>
                      <a:pt x="32231" y="60"/>
                    </a:lnTo>
                    <a:cubicBezTo>
                      <a:pt x="32086" y="274"/>
                      <a:pt x="31670" y="379"/>
                      <a:pt x="31192" y="379"/>
                    </a:cubicBezTo>
                    <a:cubicBezTo>
                      <a:pt x="30686" y="379"/>
                      <a:pt x="30110" y="263"/>
                      <a:pt x="29706" y="36"/>
                    </a:cubicBezTo>
                    <a:lnTo>
                      <a:pt x="29647" y="12"/>
                    </a:lnTo>
                    <a:lnTo>
                      <a:pt x="29611" y="60"/>
                    </a:lnTo>
                    <a:cubicBezTo>
                      <a:pt x="29442" y="276"/>
                      <a:pt x="29016" y="383"/>
                      <a:pt x="28533" y="383"/>
                    </a:cubicBezTo>
                    <a:cubicBezTo>
                      <a:pt x="28032" y="383"/>
                      <a:pt x="27470" y="267"/>
                      <a:pt x="27075" y="36"/>
                    </a:cubicBezTo>
                    <a:lnTo>
                      <a:pt x="27028" y="12"/>
                    </a:lnTo>
                    <a:lnTo>
                      <a:pt x="26980" y="48"/>
                    </a:lnTo>
                    <a:cubicBezTo>
                      <a:pt x="26786" y="271"/>
                      <a:pt x="26343" y="382"/>
                      <a:pt x="25858" y="382"/>
                    </a:cubicBezTo>
                    <a:cubicBezTo>
                      <a:pt x="25360" y="382"/>
                      <a:pt x="24818" y="265"/>
                      <a:pt x="24456" y="36"/>
                    </a:cubicBezTo>
                    <a:lnTo>
                      <a:pt x="24408" y="12"/>
                    </a:lnTo>
                    <a:lnTo>
                      <a:pt x="24361" y="48"/>
                    </a:lnTo>
                    <a:cubicBezTo>
                      <a:pt x="24143" y="271"/>
                      <a:pt x="23688" y="382"/>
                      <a:pt x="23203" y="382"/>
                    </a:cubicBezTo>
                    <a:cubicBezTo>
                      <a:pt x="22704" y="382"/>
                      <a:pt x="22174" y="265"/>
                      <a:pt x="21836" y="36"/>
                    </a:cubicBezTo>
                    <a:lnTo>
                      <a:pt x="21777" y="12"/>
                    </a:lnTo>
                    <a:lnTo>
                      <a:pt x="21741" y="48"/>
                    </a:lnTo>
                    <a:cubicBezTo>
                      <a:pt x="21497" y="274"/>
                      <a:pt x="21021" y="388"/>
                      <a:pt x="20527" y="388"/>
                    </a:cubicBezTo>
                    <a:cubicBezTo>
                      <a:pt x="20033" y="388"/>
                      <a:pt x="19521" y="274"/>
                      <a:pt x="19205" y="48"/>
                    </a:cubicBezTo>
                    <a:lnTo>
                      <a:pt x="19158" y="12"/>
                    </a:lnTo>
                    <a:lnTo>
                      <a:pt x="19122" y="48"/>
                    </a:lnTo>
                    <a:cubicBezTo>
                      <a:pt x="18854" y="274"/>
                      <a:pt x="18366" y="388"/>
                      <a:pt x="17872" y="388"/>
                    </a:cubicBezTo>
                    <a:cubicBezTo>
                      <a:pt x="17378" y="388"/>
                      <a:pt x="16877" y="274"/>
                      <a:pt x="16586" y="48"/>
                    </a:cubicBezTo>
                    <a:lnTo>
                      <a:pt x="16538" y="12"/>
                    </a:lnTo>
                    <a:lnTo>
                      <a:pt x="16491" y="48"/>
                    </a:lnTo>
                    <a:cubicBezTo>
                      <a:pt x="16205" y="274"/>
                      <a:pt x="15705" y="388"/>
                      <a:pt x="15211" y="388"/>
                    </a:cubicBezTo>
                    <a:cubicBezTo>
                      <a:pt x="14716" y="388"/>
                      <a:pt x="14228" y="274"/>
                      <a:pt x="13966" y="48"/>
                    </a:cubicBezTo>
                    <a:lnTo>
                      <a:pt x="13919" y="12"/>
                    </a:lnTo>
                    <a:lnTo>
                      <a:pt x="13871" y="48"/>
                    </a:lnTo>
                    <a:cubicBezTo>
                      <a:pt x="13556" y="274"/>
                      <a:pt x="13044" y="388"/>
                      <a:pt x="12550" y="388"/>
                    </a:cubicBezTo>
                    <a:cubicBezTo>
                      <a:pt x="12055" y="388"/>
                      <a:pt x="11579" y="274"/>
                      <a:pt x="11335" y="48"/>
                    </a:cubicBezTo>
                    <a:lnTo>
                      <a:pt x="11299" y="12"/>
                    </a:lnTo>
                    <a:lnTo>
                      <a:pt x="11252" y="36"/>
                    </a:lnTo>
                    <a:cubicBezTo>
                      <a:pt x="10908" y="265"/>
                      <a:pt x="10375" y="382"/>
                      <a:pt x="9875" y="382"/>
                    </a:cubicBezTo>
                    <a:cubicBezTo>
                      <a:pt x="9388" y="382"/>
                      <a:pt x="8933" y="271"/>
                      <a:pt x="8716" y="48"/>
                    </a:cubicBezTo>
                    <a:lnTo>
                      <a:pt x="8680" y="12"/>
                    </a:lnTo>
                    <a:lnTo>
                      <a:pt x="8620" y="36"/>
                    </a:lnTo>
                    <a:cubicBezTo>
                      <a:pt x="8259" y="265"/>
                      <a:pt x="7716" y="382"/>
                      <a:pt x="7218" y="382"/>
                    </a:cubicBezTo>
                    <a:cubicBezTo>
                      <a:pt x="6733" y="382"/>
                      <a:pt x="6290" y="271"/>
                      <a:pt x="6096" y="48"/>
                    </a:cubicBezTo>
                    <a:lnTo>
                      <a:pt x="6049" y="12"/>
                    </a:lnTo>
                    <a:lnTo>
                      <a:pt x="6001" y="36"/>
                    </a:lnTo>
                    <a:cubicBezTo>
                      <a:pt x="5612" y="267"/>
                      <a:pt x="5054" y="383"/>
                      <a:pt x="4553" y="383"/>
                    </a:cubicBezTo>
                    <a:cubicBezTo>
                      <a:pt x="4073" y="383"/>
                      <a:pt x="3646" y="276"/>
                      <a:pt x="3477" y="60"/>
                    </a:cubicBezTo>
                    <a:lnTo>
                      <a:pt x="3429" y="12"/>
                    </a:lnTo>
                    <a:lnTo>
                      <a:pt x="3382" y="36"/>
                    </a:lnTo>
                    <a:cubicBezTo>
                      <a:pt x="2972" y="263"/>
                      <a:pt x="2393" y="379"/>
                      <a:pt x="1886" y="379"/>
                    </a:cubicBezTo>
                    <a:cubicBezTo>
                      <a:pt x="1406" y="379"/>
                      <a:pt x="990" y="274"/>
                      <a:pt x="846" y="60"/>
                    </a:cubicBezTo>
                    <a:lnTo>
                      <a:pt x="8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6"/>
              <p:cNvSpPr/>
              <p:nvPr/>
            </p:nvSpPr>
            <p:spPr>
              <a:xfrm>
                <a:off x="-6604530" y="2471837"/>
                <a:ext cx="2558603" cy="40596"/>
              </a:xfrm>
              <a:custGeom>
                <a:avLst/>
                <a:gdLst/>
                <a:ahLst/>
                <a:cxnLst/>
                <a:rect l="l" t="t" r="r" b="b"/>
                <a:pathLst>
                  <a:path w="31576" h="501" extrusionOk="0">
                    <a:moveTo>
                      <a:pt x="774" y="1"/>
                    </a:moveTo>
                    <a:lnTo>
                      <a:pt x="715" y="36"/>
                    </a:lnTo>
                    <a:cubicBezTo>
                      <a:pt x="513" y="132"/>
                      <a:pt x="262" y="215"/>
                      <a:pt x="1" y="274"/>
                    </a:cubicBezTo>
                    <a:lnTo>
                      <a:pt x="24" y="417"/>
                    </a:lnTo>
                    <a:cubicBezTo>
                      <a:pt x="286" y="370"/>
                      <a:pt x="524" y="286"/>
                      <a:pt x="727" y="191"/>
                    </a:cubicBezTo>
                    <a:cubicBezTo>
                      <a:pt x="923" y="393"/>
                      <a:pt x="1352" y="495"/>
                      <a:pt x="1831" y="495"/>
                    </a:cubicBezTo>
                    <a:cubicBezTo>
                      <a:pt x="2310" y="495"/>
                      <a:pt x="2840" y="393"/>
                      <a:pt x="3239" y="191"/>
                    </a:cubicBezTo>
                    <a:cubicBezTo>
                      <a:pt x="3453" y="393"/>
                      <a:pt x="3891" y="495"/>
                      <a:pt x="4370" y="495"/>
                    </a:cubicBezTo>
                    <a:cubicBezTo>
                      <a:pt x="4849" y="495"/>
                      <a:pt x="5370" y="393"/>
                      <a:pt x="5751" y="191"/>
                    </a:cubicBezTo>
                    <a:cubicBezTo>
                      <a:pt x="5983" y="393"/>
                      <a:pt x="6430" y="495"/>
                      <a:pt x="6909" y="495"/>
                    </a:cubicBezTo>
                    <a:cubicBezTo>
                      <a:pt x="7388" y="495"/>
                      <a:pt x="7900" y="393"/>
                      <a:pt x="8263" y="191"/>
                    </a:cubicBezTo>
                    <a:cubicBezTo>
                      <a:pt x="8514" y="393"/>
                      <a:pt x="8969" y="495"/>
                      <a:pt x="9448" y="495"/>
                    </a:cubicBezTo>
                    <a:cubicBezTo>
                      <a:pt x="9927" y="495"/>
                      <a:pt x="10430" y="393"/>
                      <a:pt x="10776" y="191"/>
                    </a:cubicBezTo>
                    <a:cubicBezTo>
                      <a:pt x="11044" y="393"/>
                      <a:pt x="11511" y="495"/>
                      <a:pt x="11992" y="495"/>
                    </a:cubicBezTo>
                    <a:cubicBezTo>
                      <a:pt x="12472" y="495"/>
                      <a:pt x="12966" y="393"/>
                      <a:pt x="13288" y="191"/>
                    </a:cubicBezTo>
                    <a:cubicBezTo>
                      <a:pt x="13574" y="393"/>
                      <a:pt x="14050" y="501"/>
                      <a:pt x="14538" y="501"/>
                    </a:cubicBezTo>
                    <a:cubicBezTo>
                      <a:pt x="15014" y="501"/>
                      <a:pt x="15491" y="393"/>
                      <a:pt x="15800" y="191"/>
                    </a:cubicBezTo>
                    <a:cubicBezTo>
                      <a:pt x="16110" y="393"/>
                      <a:pt x="16595" y="495"/>
                      <a:pt x="17074" y="495"/>
                    </a:cubicBezTo>
                    <a:cubicBezTo>
                      <a:pt x="17553" y="495"/>
                      <a:pt x="18027" y="393"/>
                      <a:pt x="18312" y="191"/>
                    </a:cubicBezTo>
                    <a:cubicBezTo>
                      <a:pt x="18640" y="393"/>
                      <a:pt x="19134" y="495"/>
                      <a:pt x="19613" y="495"/>
                    </a:cubicBezTo>
                    <a:cubicBezTo>
                      <a:pt x="20092" y="495"/>
                      <a:pt x="20557" y="393"/>
                      <a:pt x="20825" y="191"/>
                    </a:cubicBezTo>
                    <a:cubicBezTo>
                      <a:pt x="21170" y="393"/>
                      <a:pt x="21673" y="495"/>
                      <a:pt x="22152" y="495"/>
                    </a:cubicBezTo>
                    <a:cubicBezTo>
                      <a:pt x="22631" y="495"/>
                      <a:pt x="23087" y="393"/>
                      <a:pt x="23337" y="191"/>
                    </a:cubicBezTo>
                    <a:cubicBezTo>
                      <a:pt x="23700" y="393"/>
                      <a:pt x="24212" y="495"/>
                      <a:pt x="24691" y="495"/>
                    </a:cubicBezTo>
                    <a:cubicBezTo>
                      <a:pt x="25170" y="495"/>
                      <a:pt x="25617" y="393"/>
                      <a:pt x="25849" y="191"/>
                    </a:cubicBezTo>
                    <a:cubicBezTo>
                      <a:pt x="26236" y="393"/>
                      <a:pt x="26757" y="495"/>
                      <a:pt x="27235" y="495"/>
                    </a:cubicBezTo>
                    <a:cubicBezTo>
                      <a:pt x="27712" y="495"/>
                      <a:pt x="28147" y="393"/>
                      <a:pt x="28361" y="191"/>
                    </a:cubicBezTo>
                    <a:cubicBezTo>
                      <a:pt x="28766" y="393"/>
                      <a:pt x="29296" y="495"/>
                      <a:pt x="29774" y="495"/>
                    </a:cubicBezTo>
                    <a:cubicBezTo>
                      <a:pt x="30251" y="495"/>
                      <a:pt x="30677" y="393"/>
                      <a:pt x="30873" y="191"/>
                    </a:cubicBezTo>
                    <a:cubicBezTo>
                      <a:pt x="31076" y="286"/>
                      <a:pt x="31302" y="358"/>
                      <a:pt x="31552" y="405"/>
                    </a:cubicBezTo>
                    <a:lnTo>
                      <a:pt x="31576" y="263"/>
                    </a:lnTo>
                    <a:cubicBezTo>
                      <a:pt x="31326" y="215"/>
                      <a:pt x="31088" y="132"/>
                      <a:pt x="30885" y="36"/>
                    </a:cubicBezTo>
                    <a:lnTo>
                      <a:pt x="30838" y="1"/>
                    </a:lnTo>
                    <a:lnTo>
                      <a:pt x="30802" y="60"/>
                    </a:lnTo>
                    <a:cubicBezTo>
                      <a:pt x="30657" y="252"/>
                      <a:pt x="30258" y="347"/>
                      <a:pt x="29799" y="347"/>
                    </a:cubicBezTo>
                    <a:cubicBezTo>
                      <a:pt x="29320" y="347"/>
                      <a:pt x="28775" y="243"/>
                      <a:pt x="28385" y="36"/>
                    </a:cubicBezTo>
                    <a:lnTo>
                      <a:pt x="28326" y="1"/>
                    </a:lnTo>
                    <a:lnTo>
                      <a:pt x="28290" y="48"/>
                    </a:lnTo>
                    <a:cubicBezTo>
                      <a:pt x="28124" y="249"/>
                      <a:pt x="27707" y="350"/>
                      <a:pt x="27239" y="350"/>
                    </a:cubicBezTo>
                    <a:cubicBezTo>
                      <a:pt x="26764" y="350"/>
                      <a:pt x="26239" y="246"/>
                      <a:pt x="25873" y="36"/>
                    </a:cubicBezTo>
                    <a:lnTo>
                      <a:pt x="25825" y="1"/>
                    </a:lnTo>
                    <a:lnTo>
                      <a:pt x="25789" y="48"/>
                    </a:lnTo>
                    <a:cubicBezTo>
                      <a:pt x="25600" y="249"/>
                      <a:pt x="25171" y="350"/>
                      <a:pt x="24703" y="350"/>
                    </a:cubicBezTo>
                    <a:cubicBezTo>
                      <a:pt x="24228" y="350"/>
                      <a:pt x="23714" y="246"/>
                      <a:pt x="23373" y="36"/>
                    </a:cubicBezTo>
                    <a:lnTo>
                      <a:pt x="23325" y="1"/>
                    </a:lnTo>
                    <a:lnTo>
                      <a:pt x="23277" y="48"/>
                    </a:lnTo>
                    <a:cubicBezTo>
                      <a:pt x="23064" y="249"/>
                      <a:pt x="22626" y="350"/>
                      <a:pt x="22159" y="350"/>
                    </a:cubicBezTo>
                    <a:cubicBezTo>
                      <a:pt x="21686" y="350"/>
                      <a:pt x="21184" y="246"/>
                      <a:pt x="20860" y="36"/>
                    </a:cubicBezTo>
                    <a:lnTo>
                      <a:pt x="20813" y="1"/>
                    </a:lnTo>
                    <a:lnTo>
                      <a:pt x="20777" y="48"/>
                    </a:lnTo>
                    <a:cubicBezTo>
                      <a:pt x="20541" y="249"/>
                      <a:pt x="20087" y="350"/>
                      <a:pt x="19619" y="350"/>
                    </a:cubicBezTo>
                    <a:cubicBezTo>
                      <a:pt x="19144" y="350"/>
                      <a:pt x="18654" y="246"/>
                      <a:pt x="18360" y="36"/>
                    </a:cubicBezTo>
                    <a:lnTo>
                      <a:pt x="18312" y="1"/>
                    </a:lnTo>
                    <a:lnTo>
                      <a:pt x="18265" y="36"/>
                    </a:lnTo>
                    <a:cubicBezTo>
                      <a:pt x="18009" y="245"/>
                      <a:pt x="17541" y="349"/>
                      <a:pt x="17070" y="349"/>
                    </a:cubicBezTo>
                    <a:cubicBezTo>
                      <a:pt x="16598" y="349"/>
                      <a:pt x="16122" y="245"/>
                      <a:pt x="15848" y="36"/>
                    </a:cubicBezTo>
                    <a:lnTo>
                      <a:pt x="15800" y="1"/>
                    </a:lnTo>
                    <a:lnTo>
                      <a:pt x="15753" y="36"/>
                    </a:lnTo>
                    <a:cubicBezTo>
                      <a:pt x="15479" y="245"/>
                      <a:pt x="15002" y="349"/>
                      <a:pt x="14531" y="349"/>
                    </a:cubicBezTo>
                    <a:cubicBezTo>
                      <a:pt x="14059" y="349"/>
                      <a:pt x="13592" y="245"/>
                      <a:pt x="13336" y="36"/>
                    </a:cubicBezTo>
                    <a:lnTo>
                      <a:pt x="13300" y="1"/>
                    </a:lnTo>
                    <a:lnTo>
                      <a:pt x="13252" y="36"/>
                    </a:lnTo>
                    <a:cubicBezTo>
                      <a:pt x="12952" y="246"/>
                      <a:pt x="12459" y="350"/>
                      <a:pt x="11984" y="350"/>
                    </a:cubicBezTo>
                    <a:cubicBezTo>
                      <a:pt x="11516" y="350"/>
                      <a:pt x="11066" y="249"/>
                      <a:pt x="10835" y="48"/>
                    </a:cubicBezTo>
                    <a:lnTo>
                      <a:pt x="10788" y="1"/>
                    </a:lnTo>
                    <a:lnTo>
                      <a:pt x="10740" y="36"/>
                    </a:lnTo>
                    <a:cubicBezTo>
                      <a:pt x="10422" y="246"/>
                      <a:pt x="9920" y="350"/>
                      <a:pt x="9445" y="350"/>
                    </a:cubicBezTo>
                    <a:cubicBezTo>
                      <a:pt x="8977" y="350"/>
                      <a:pt x="8536" y="249"/>
                      <a:pt x="8323" y="48"/>
                    </a:cubicBezTo>
                    <a:lnTo>
                      <a:pt x="8287" y="1"/>
                    </a:lnTo>
                    <a:lnTo>
                      <a:pt x="8240" y="36"/>
                    </a:lnTo>
                    <a:cubicBezTo>
                      <a:pt x="7898" y="246"/>
                      <a:pt x="7384" y="350"/>
                      <a:pt x="6909" y="350"/>
                    </a:cubicBezTo>
                    <a:cubicBezTo>
                      <a:pt x="6441" y="350"/>
                      <a:pt x="6012" y="249"/>
                      <a:pt x="5823" y="48"/>
                    </a:cubicBezTo>
                    <a:lnTo>
                      <a:pt x="5775" y="1"/>
                    </a:lnTo>
                    <a:lnTo>
                      <a:pt x="5727" y="36"/>
                    </a:lnTo>
                    <a:cubicBezTo>
                      <a:pt x="5368" y="246"/>
                      <a:pt x="4845" y="350"/>
                      <a:pt x="4370" y="350"/>
                    </a:cubicBezTo>
                    <a:cubicBezTo>
                      <a:pt x="3903" y="350"/>
                      <a:pt x="3482" y="249"/>
                      <a:pt x="3310" y="48"/>
                    </a:cubicBezTo>
                    <a:lnTo>
                      <a:pt x="3275" y="1"/>
                    </a:lnTo>
                    <a:lnTo>
                      <a:pt x="3227" y="36"/>
                    </a:lnTo>
                    <a:cubicBezTo>
                      <a:pt x="2844" y="243"/>
                      <a:pt x="2295" y="347"/>
                      <a:pt x="1813" y="347"/>
                    </a:cubicBezTo>
                    <a:cubicBezTo>
                      <a:pt x="1351" y="347"/>
                      <a:pt x="950" y="252"/>
                      <a:pt x="810" y="60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6"/>
              <p:cNvSpPr/>
              <p:nvPr/>
            </p:nvSpPr>
            <p:spPr>
              <a:xfrm>
                <a:off x="-6549511" y="2386917"/>
                <a:ext cx="2448646" cy="38003"/>
              </a:xfrm>
              <a:custGeom>
                <a:avLst/>
                <a:gdLst/>
                <a:ahLst/>
                <a:cxnLst/>
                <a:rect l="l" t="t" r="r" b="b"/>
                <a:pathLst>
                  <a:path w="30219" h="469" extrusionOk="0">
                    <a:moveTo>
                      <a:pt x="726" y="1"/>
                    </a:moveTo>
                    <a:lnTo>
                      <a:pt x="679" y="25"/>
                    </a:lnTo>
                    <a:cubicBezTo>
                      <a:pt x="488" y="120"/>
                      <a:pt x="250" y="203"/>
                      <a:pt x="0" y="251"/>
                    </a:cubicBezTo>
                    <a:lnTo>
                      <a:pt x="24" y="394"/>
                    </a:lnTo>
                    <a:cubicBezTo>
                      <a:pt x="274" y="346"/>
                      <a:pt x="500" y="275"/>
                      <a:pt x="691" y="191"/>
                    </a:cubicBezTo>
                    <a:cubicBezTo>
                      <a:pt x="881" y="376"/>
                      <a:pt x="1292" y="468"/>
                      <a:pt x="1750" y="468"/>
                    </a:cubicBezTo>
                    <a:cubicBezTo>
                      <a:pt x="2209" y="468"/>
                      <a:pt x="2715" y="376"/>
                      <a:pt x="3096" y="191"/>
                    </a:cubicBezTo>
                    <a:cubicBezTo>
                      <a:pt x="3304" y="376"/>
                      <a:pt x="3724" y="468"/>
                      <a:pt x="4182" y="468"/>
                    </a:cubicBezTo>
                    <a:cubicBezTo>
                      <a:pt x="4641" y="468"/>
                      <a:pt x="5138" y="376"/>
                      <a:pt x="5501" y="191"/>
                    </a:cubicBezTo>
                    <a:cubicBezTo>
                      <a:pt x="5727" y="376"/>
                      <a:pt x="6156" y="468"/>
                      <a:pt x="6614" y="468"/>
                    </a:cubicBezTo>
                    <a:cubicBezTo>
                      <a:pt x="7073" y="468"/>
                      <a:pt x="7561" y="376"/>
                      <a:pt x="7906" y="191"/>
                    </a:cubicBezTo>
                    <a:cubicBezTo>
                      <a:pt x="8150" y="376"/>
                      <a:pt x="8588" y="468"/>
                      <a:pt x="9046" y="468"/>
                    </a:cubicBezTo>
                    <a:cubicBezTo>
                      <a:pt x="9504" y="468"/>
                      <a:pt x="9984" y="376"/>
                      <a:pt x="10311" y="191"/>
                    </a:cubicBezTo>
                    <a:cubicBezTo>
                      <a:pt x="10573" y="376"/>
                      <a:pt x="11019" y="468"/>
                      <a:pt x="11478" y="468"/>
                    </a:cubicBezTo>
                    <a:cubicBezTo>
                      <a:pt x="11936" y="468"/>
                      <a:pt x="12407" y="376"/>
                      <a:pt x="12716" y="191"/>
                    </a:cubicBezTo>
                    <a:cubicBezTo>
                      <a:pt x="12990" y="376"/>
                      <a:pt x="13445" y="468"/>
                      <a:pt x="13905" y="468"/>
                    </a:cubicBezTo>
                    <a:cubicBezTo>
                      <a:pt x="14365" y="468"/>
                      <a:pt x="14829" y="376"/>
                      <a:pt x="15121" y="191"/>
                    </a:cubicBezTo>
                    <a:cubicBezTo>
                      <a:pt x="15419" y="370"/>
                      <a:pt x="15883" y="465"/>
                      <a:pt x="16336" y="465"/>
                    </a:cubicBezTo>
                    <a:cubicBezTo>
                      <a:pt x="16800" y="465"/>
                      <a:pt x="17252" y="370"/>
                      <a:pt x="17526" y="191"/>
                    </a:cubicBezTo>
                    <a:cubicBezTo>
                      <a:pt x="17836" y="376"/>
                      <a:pt x="18309" y="468"/>
                      <a:pt x="18769" y="468"/>
                    </a:cubicBezTo>
                    <a:cubicBezTo>
                      <a:pt x="19229" y="468"/>
                      <a:pt x="19675" y="376"/>
                      <a:pt x="19931" y="191"/>
                    </a:cubicBezTo>
                    <a:cubicBezTo>
                      <a:pt x="20259" y="376"/>
                      <a:pt x="20741" y="468"/>
                      <a:pt x="21201" y="468"/>
                    </a:cubicBezTo>
                    <a:cubicBezTo>
                      <a:pt x="21661" y="468"/>
                      <a:pt x="22098" y="376"/>
                      <a:pt x="22336" y="191"/>
                    </a:cubicBezTo>
                    <a:cubicBezTo>
                      <a:pt x="22682" y="376"/>
                      <a:pt x="23173" y="468"/>
                      <a:pt x="23633" y="468"/>
                    </a:cubicBezTo>
                    <a:cubicBezTo>
                      <a:pt x="24092" y="468"/>
                      <a:pt x="24521" y="376"/>
                      <a:pt x="24741" y="191"/>
                    </a:cubicBezTo>
                    <a:cubicBezTo>
                      <a:pt x="25105" y="376"/>
                      <a:pt x="25602" y="468"/>
                      <a:pt x="26060" y="468"/>
                    </a:cubicBezTo>
                    <a:cubicBezTo>
                      <a:pt x="26518" y="468"/>
                      <a:pt x="26938" y="376"/>
                      <a:pt x="27146" y="191"/>
                    </a:cubicBezTo>
                    <a:cubicBezTo>
                      <a:pt x="27527" y="376"/>
                      <a:pt x="28033" y="468"/>
                      <a:pt x="28492" y="468"/>
                    </a:cubicBezTo>
                    <a:cubicBezTo>
                      <a:pt x="28950" y="468"/>
                      <a:pt x="29361" y="376"/>
                      <a:pt x="29552" y="191"/>
                    </a:cubicBezTo>
                    <a:cubicBezTo>
                      <a:pt x="29742" y="275"/>
                      <a:pt x="29956" y="346"/>
                      <a:pt x="30194" y="394"/>
                    </a:cubicBezTo>
                    <a:lnTo>
                      <a:pt x="30218" y="239"/>
                    </a:lnTo>
                    <a:cubicBezTo>
                      <a:pt x="29980" y="191"/>
                      <a:pt x="29754" y="120"/>
                      <a:pt x="29575" y="25"/>
                    </a:cubicBezTo>
                    <a:lnTo>
                      <a:pt x="29516" y="1"/>
                    </a:lnTo>
                    <a:lnTo>
                      <a:pt x="29480" y="48"/>
                    </a:lnTo>
                    <a:cubicBezTo>
                      <a:pt x="29335" y="229"/>
                      <a:pt x="28954" y="318"/>
                      <a:pt x="28518" y="318"/>
                    </a:cubicBezTo>
                    <a:cubicBezTo>
                      <a:pt x="28060" y="318"/>
                      <a:pt x="27542" y="220"/>
                      <a:pt x="27170" y="25"/>
                    </a:cubicBezTo>
                    <a:lnTo>
                      <a:pt x="27123" y="1"/>
                    </a:lnTo>
                    <a:lnTo>
                      <a:pt x="27087" y="48"/>
                    </a:lnTo>
                    <a:cubicBezTo>
                      <a:pt x="26923" y="230"/>
                      <a:pt x="26526" y="319"/>
                      <a:pt x="26082" y="319"/>
                    </a:cubicBezTo>
                    <a:cubicBezTo>
                      <a:pt x="25624" y="319"/>
                      <a:pt x="25116" y="224"/>
                      <a:pt x="24765" y="37"/>
                    </a:cubicBezTo>
                    <a:lnTo>
                      <a:pt x="24718" y="1"/>
                    </a:lnTo>
                    <a:lnTo>
                      <a:pt x="24682" y="48"/>
                    </a:lnTo>
                    <a:cubicBezTo>
                      <a:pt x="24500" y="230"/>
                      <a:pt x="24094" y="319"/>
                      <a:pt x="23651" y="319"/>
                    </a:cubicBezTo>
                    <a:cubicBezTo>
                      <a:pt x="23194" y="319"/>
                      <a:pt x="22699" y="224"/>
                      <a:pt x="22372" y="37"/>
                    </a:cubicBezTo>
                    <a:lnTo>
                      <a:pt x="22324" y="1"/>
                    </a:lnTo>
                    <a:lnTo>
                      <a:pt x="22277" y="37"/>
                    </a:lnTo>
                    <a:cubicBezTo>
                      <a:pt x="22076" y="226"/>
                      <a:pt x="21655" y="318"/>
                      <a:pt x="21209" y="318"/>
                    </a:cubicBezTo>
                    <a:cubicBezTo>
                      <a:pt x="20754" y="318"/>
                      <a:pt x="20273" y="223"/>
                      <a:pt x="19967" y="37"/>
                    </a:cubicBezTo>
                    <a:lnTo>
                      <a:pt x="19919" y="1"/>
                    </a:lnTo>
                    <a:lnTo>
                      <a:pt x="19884" y="37"/>
                    </a:lnTo>
                    <a:cubicBezTo>
                      <a:pt x="19657" y="227"/>
                      <a:pt x="19220" y="322"/>
                      <a:pt x="18767" y="322"/>
                    </a:cubicBezTo>
                    <a:cubicBezTo>
                      <a:pt x="18315" y="322"/>
                      <a:pt x="17848" y="227"/>
                      <a:pt x="17562" y="37"/>
                    </a:cubicBezTo>
                    <a:lnTo>
                      <a:pt x="17526" y="1"/>
                    </a:lnTo>
                    <a:lnTo>
                      <a:pt x="17479" y="37"/>
                    </a:lnTo>
                    <a:cubicBezTo>
                      <a:pt x="17234" y="227"/>
                      <a:pt x="16788" y="322"/>
                      <a:pt x="16337" y="322"/>
                    </a:cubicBezTo>
                    <a:cubicBezTo>
                      <a:pt x="15886" y="322"/>
                      <a:pt x="15431" y="227"/>
                      <a:pt x="15169" y="37"/>
                    </a:cubicBezTo>
                    <a:lnTo>
                      <a:pt x="15121" y="1"/>
                    </a:lnTo>
                    <a:lnTo>
                      <a:pt x="15085" y="37"/>
                    </a:lnTo>
                    <a:cubicBezTo>
                      <a:pt x="14818" y="227"/>
                      <a:pt x="14359" y="322"/>
                      <a:pt x="13907" y="322"/>
                    </a:cubicBezTo>
                    <a:cubicBezTo>
                      <a:pt x="13454" y="322"/>
                      <a:pt x="13008" y="227"/>
                      <a:pt x="12764" y="37"/>
                    </a:cubicBezTo>
                    <a:lnTo>
                      <a:pt x="12728" y="1"/>
                    </a:lnTo>
                    <a:lnTo>
                      <a:pt x="12680" y="37"/>
                    </a:lnTo>
                    <a:cubicBezTo>
                      <a:pt x="12395" y="227"/>
                      <a:pt x="11927" y="322"/>
                      <a:pt x="11476" y="322"/>
                    </a:cubicBezTo>
                    <a:cubicBezTo>
                      <a:pt x="11025" y="322"/>
                      <a:pt x="10591" y="227"/>
                      <a:pt x="10371" y="37"/>
                    </a:cubicBezTo>
                    <a:lnTo>
                      <a:pt x="10323" y="1"/>
                    </a:lnTo>
                    <a:lnTo>
                      <a:pt x="10275" y="37"/>
                    </a:lnTo>
                    <a:cubicBezTo>
                      <a:pt x="9969" y="223"/>
                      <a:pt x="9491" y="318"/>
                      <a:pt x="9038" y="318"/>
                    </a:cubicBezTo>
                    <a:cubicBezTo>
                      <a:pt x="8593" y="318"/>
                      <a:pt x="8172" y="226"/>
                      <a:pt x="7965" y="37"/>
                    </a:cubicBezTo>
                    <a:lnTo>
                      <a:pt x="7930" y="1"/>
                    </a:lnTo>
                    <a:lnTo>
                      <a:pt x="7882" y="37"/>
                    </a:lnTo>
                    <a:cubicBezTo>
                      <a:pt x="7555" y="224"/>
                      <a:pt x="7060" y="319"/>
                      <a:pt x="6601" y="319"/>
                    </a:cubicBezTo>
                    <a:cubicBezTo>
                      <a:pt x="6157" y="319"/>
                      <a:pt x="5748" y="230"/>
                      <a:pt x="5560" y="48"/>
                    </a:cubicBezTo>
                    <a:lnTo>
                      <a:pt x="5525" y="1"/>
                    </a:lnTo>
                    <a:lnTo>
                      <a:pt x="5477" y="37"/>
                    </a:lnTo>
                    <a:cubicBezTo>
                      <a:pt x="5132" y="224"/>
                      <a:pt x="4628" y="319"/>
                      <a:pt x="4171" y="319"/>
                    </a:cubicBezTo>
                    <a:cubicBezTo>
                      <a:pt x="3729" y="319"/>
                      <a:pt x="3331" y="230"/>
                      <a:pt x="3167" y="48"/>
                    </a:cubicBezTo>
                    <a:lnTo>
                      <a:pt x="3132" y="1"/>
                    </a:lnTo>
                    <a:lnTo>
                      <a:pt x="3072" y="25"/>
                    </a:lnTo>
                    <a:cubicBezTo>
                      <a:pt x="2706" y="220"/>
                      <a:pt x="2188" y="318"/>
                      <a:pt x="1729" y="318"/>
                    </a:cubicBezTo>
                    <a:cubicBezTo>
                      <a:pt x="1291" y="318"/>
                      <a:pt x="907" y="229"/>
                      <a:pt x="762" y="48"/>
                    </a:cubicBez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6"/>
              <p:cNvSpPr/>
              <p:nvPr/>
            </p:nvSpPr>
            <p:spPr>
              <a:xfrm>
                <a:off x="-6909365" y="2332951"/>
                <a:ext cx="467948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871" extrusionOk="0">
                    <a:moveTo>
                      <a:pt x="5608" y="0"/>
                    </a:moveTo>
                    <a:cubicBezTo>
                      <a:pt x="5501" y="0"/>
                      <a:pt x="5394" y="48"/>
                      <a:pt x="5370" y="95"/>
                    </a:cubicBezTo>
                    <a:lnTo>
                      <a:pt x="72" y="8692"/>
                    </a:lnTo>
                    <a:cubicBezTo>
                      <a:pt x="0" y="8787"/>
                      <a:pt x="72" y="8870"/>
                      <a:pt x="214" y="8870"/>
                    </a:cubicBezTo>
                    <a:lnTo>
                      <a:pt x="226" y="8870"/>
                    </a:lnTo>
                    <a:cubicBezTo>
                      <a:pt x="369" y="8870"/>
                      <a:pt x="524" y="8787"/>
                      <a:pt x="584" y="8692"/>
                    </a:cubicBezTo>
                    <a:lnTo>
                      <a:pt x="5751" y="95"/>
                    </a:lnTo>
                    <a:cubicBezTo>
                      <a:pt x="5775" y="48"/>
                      <a:pt x="5715" y="0"/>
                      <a:pt x="56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6"/>
              <p:cNvSpPr/>
              <p:nvPr/>
            </p:nvSpPr>
            <p:spPr>
              <a:xfrm>
                <a:off x="-6648934" y="2332951"/>
                <a:ext cx="396642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4895" h="8871" extrusionOk="0">
                    <a:moveTo>
                      <a:pt x="4716" y="0"/>
                    </a:moveTo>
                    <a:cubicBezTo>
                      <a:pt x="4609" y="0"/>
                      <a:pt x="4513" y="48"/>
                      <a:pt x="4478" y="95"/>
                    </a:cubicBezTo>
                    <a:lnTo>
                      <a:pt x="48" y="8692"/>
                    </a:lnTo>
                    <a:cubicBezTo>
                      <a:pt x="1" y="8787"/>
                      <a:pt x="72" y="8870"/>
                      <a:pt x="227" y="8870"/>
                    </a:cubicBezTo>
                    <a:cubicBezTo>
                      <a:pt x="370" y="8870"/>
                      <a:pt x="525" y="8787"/>
                      <a:pt x="572" y="8692"/>
                    </a:cubicBezTo>
                    <a:lnTo>
                      <a:pt x="4859" y="95"/>
                    </a:lnTo>
                    <a:cubicBezTo>
                      <a:pt x="4894" y="48"/>
                      <a:pt x="4823" y="0"/>
                      <a:pt x="4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115;p6"/>
              <p:cNvSpPr/>
              <p:nvPr/>
            </p:nvSpPr>
            <p:spPr>
              <a:xfrm>
                <a:off x="-6388423" y="2332951"/>
                <a:ext cx="324282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4002" h="8871" extrusionOk="0">
                    <a:moveTo>
                      <a:pt x="3822" y="0"/>
                    </a:moveTo>
                    <a:cubicBezTo>
                      <a:pt x="3727" y="0"/>
                      <a:pt x="3620" y="48"/>
                      <a:pt x="3596" y="95"/>
                    </a:cubicBezTo>
                    <a:lnTo>
                      <a:pt x="36" y="8692"/>
                    </a:lnTo>
                    <a:cubicBezTo>
                      <a:pt x="1" y="8787"/>
                      <a:pt x="84" y="8870"/>
                      <a:pt x="227" y="8870"/>
                    </a:cubicBezTo>
                    <a:cubicBezTo>
                      <a:pt x="370" y="8870"/>
                      <a:pt x="524" y="8787"/>
                      <a:pt x="560" y="8692"/>
                    </a:cubicBezTo>
                    <a:lnTo>
                      <a:pt x="3977" y="95"/>
                    </a:lnTo>
                    <a:cubicBezTo>
                      <a:pt x="4001" y="48"/>
                      <a:pt x="3930" y="0"/>
                      <a:pt x="38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6"/>
              <p:cNvSpPr/>
              <p:nvPr/>
            </p:nvSpPr>
            <p:spPr>
              <a:xfrm>
                <a:off x="-6127911" y="2332951"/>
                <a:ext cx="251841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8871" extrusionOk="0">
                    <a:moveTo>
                      <a:pt x="2929" y="0"/>
                    </a:moveTo>
                    <a:cubicBezTo>
                      <a:pt x="2834" y="0"/>
                      <a:pt x="2727" y="48"/>
                      <a:pt x="2715" y="95"/>
                    </a:cubicBezTo>
                    <a:lnTo>
                      <a:pt x="24" y="8692"/>
                    </a:lnTo>
                    <a:cubicBezTo>
                      <a:pt x="0" y="8787"/>
                      <a:pt x="84" y="8870"/>
                      <a:pt x="226" y="8870"/>
                    </a:cubicBezTo>
                    <a:lnTo>
                      <a:pt x="238" y="8870"/>
                    </a:lnTo>
                    <a:cubicBezTo>
                      <a:pt x="381" y="8870"/>
                      <a:pt x="512" y="8787"/>
                      <a:pt x="548" y="8692"/>
                    </a:cubicBezTo>
                    <a:lnTo>
                      <a:pt x="3096" y="95"/>
                    </a:lnTo>
                    <a:cubicBezTo>
                      <a:pt x="3108" y="48"/>
                      <a:pt x="3036" y="0"/>
                      <a:pt x="29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6"/>
              <p:cNvSpPr/>
              <p:nvPr/>
            </p:nvSpPr>
            <p:spPr>
              <a:xfrm>
                <a:off x="-5868372" y="2332951"/>
                <a:ext cx="181426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8871" extrusionOk="0">
                    <a:moveTo>
                      <a:pt x="2048" y="0"/>
                    </a:moveTo>
                    <a:cubicBezTo>
                      <a:pt x="1953" y="0"/>
                      <a:pt x="1857" y="48"/>
                      <a:pt x="1845" y="95"/>
                    </a:cubicBezTo>
                    <a:lnTo>
                      <a:pt x="24" y="8692"/>
                    </a:lnTo>
                    <a:cubicBezTo>
                      <a:pt x="0" y="8787"/>
                      <a:pt x="107" y="8870"/>
                      <a:pt x="250" y="8870"/>
                    </a:cubicBezTo>
                    <a:cubicBezTo>
                      <a:pt x="393" y="8870"/>
                      <a:pt x="524" y="8787"/>
                      <a:pt x="548" y="8692"/>
                    </a:cubicBezTo>
                    <a:lnTo>
                      <a:pt x="2226" y="95"/>
                    </a:lnTo>
                    <a:cubicBezTo>
                      <a:pt x="2238" y="48"/>
                      <a:pt x="2155" y="0"/>
                      <a:pt x="20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6"/>
              <p:cNvSpPr/>
              <p:nvPr/>
            </p:nvSpPr>
            <p:spPr>
              <a:xfrm>
                <a:off x="-5607942" y="2332951"/>
                <a:ext cx="109147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8871" extrusionOk="0">
                    <a:moveTo>
                      <a:pt x="1156" y="0"/>
                    </a:moveTo>
                    <a:cubicBezTo>
                      <a:pt x="1060" y="0"/>
                      <a:pt x="965" y="48"/>
                      <a:pt x="965" y="95"/>
                    </a:cubicBezTo>
                    <a:lnTo>
                      <a:pt x="13" y="8692"/>
                    </a:lnTo>
                    <a:cubicBezTo>
                      <a:pt x="1" y="8787"/>
                      <a:pt x="108" y="8870"/>
                      <a:pt x="251" y="8870"/>
                    </a:cubicBezTo>
                    <a:cubicBezTo>
                      <a:pt x="394" y="8870"/>
                      <a:pt x="525" y="8787"/>
                      <a:pt x="536" y="8692"/>
                    </a:cubicBezTo>
                    <a:lnTo>
                      <a:pt x="1346" y="95"/>
                    </a:lnTo>
                    <a:cubicBezTo>
                      <a:pt x="1346" y="48"/>
                      <a:pt x="1263" y="0"/>
                      <a:pt x="1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6"/>
              <p:cNvSpPr/>
              <p:nvPr/>
            </p:nvSpPr>
            <p:spPr>
              <a:xfrm>
                <a:off x="-5347431" y="2332951"/>
                <a:ext cx="42541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525" h="8871" extrusionOk="0">
                    <a:moveTo>
                      <a:pt x="262" y="0"/>
                    </a:moveTo>
                    <a:cubicBezTo>
                      <a:pt x="167" y="0"/>
                      <a:pt x="84" y="48"/>
                      <a:pt x="84" y="95"/>
                    </a:cubicBezTo>
                    <a:lnTo>
                      <a:pt x="0" y="8692"/>
                    </a:lnTo>
                    <a:cubicBezTo>
                      <a:pt x="0" y="8787"/>
                      <a:pt x="108" y="8870"/>
                      <a:pt x="250" y="8870"/>
                    </a:cubicBezTo>
                    <a:lnTo>
                      <a:pt x="262" y="8870"/>
                    </a:lnTo>
                    <a:cubicBezTo>
                      <a:pt x="405" y="8870"/>
                      <a:pt x="524" y="8787"/>
                      <a:pt x="512" y="8692"/>
                    </a:cubicBezTo>
                    <a:lnTo>
                      <a:pt x="465" y="95"/>
                    </a:lnTo>
                    <a:cubicBezTo>
                      <a:pt x="453" y="48"/>
                      <a:pt x="369" y="0"/>
                      <a:pt x="2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120;p6"/>
              <p:cNvSpPr/>
              <p:nvPr/>
            </p:nvSpPr>
            <p:spPr>
              <a:xfrm>
                <a:off x="-5152553" y="2332951"/>
                <a:ext cx="107203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0" y="95"/>
                    </a:cubicBezTo>
                    <a:lnTo>
                      <a:pt x="786" y="8692"/>
                    </a:lnTo>
                    <a:cubicBezTo>
                      <a:pt x="798" y="8787"/>
                      <a:pt x="929" y="8870"/>
                      <a:pt x="1072" y="8870"/>
                    </a:cubicBezTo>
                    <a:cubicBezTo>
                      <a:pt x="1215" y="8870"/>
                      <a:pt x="1322" y="8787"/>
                      <a:pt x="1310" y="8692"/>
                    </a:cubicBezTo>
                    <a:lnTo>
                      <a:pt x="381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121;p6"/>
              <p:cNvSpPr/>
              <p:nvPr/>
            </p:nvSpPr>
            <p:spPr>
              <a:xfrm>
                <a:off x="-4964402" y="2332951"/>
                <a:ext cx="179481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12" y="95"/>
                    </a:cubicBezTo>
                    <a:lnTo>
                      <a:pt x="1667" y="8692"/>
                    </a:lnTo>
                    <a:cubicBezTo>
                      <a:pt x="1691" y="8787"/>
                      <a:pt x="1822" y="8870"/>
                      <a:pt x="1965" y="8870"/>
                    </a:cubicBezTo>
                    <a:cubicBezTo>
                      <a:pt x="2119" y="8870"/>
                      <a:pt x="2215" y="8787"/>
                      <a:pt x="2191" y="8692"/>
                    </a:cubicBezTo>
                    <a:lnTo>
                      <a:pt x="393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6"/>
              <p:cNvSpPr/>
              <p:nvPr/>
            </p:nvSpPr>
            <p:spPr>
              <a:xfrm>
                <a:off x="-4775359" y="2332951"/>
                <a:ext cx="250950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13" y="95"/>
                    </a:cubicBezTo>
                    <a:lnTo>
                      <a:pt x="2537" y="8692"/>
                    </a:lnTo>
                    <a:cubicBezTo>
                      <a:pt x="2573" y="8787"/>
                      <a:pt x="2704" y="8870"/>
                      <a:pt x="2846" y="8870"/>
                    </a:cubicBezTo>
                    <a:lnTo>
                      <a:pt x="2858" y="8870"/>
                    </a:lnTo>
                    <a:cubicBezTo>
                      <a:pt x="3001" y="8870"/>
                      <a:pt x="3096" y="8787"/>
                      <a:pt x="3061" y="8692"/>
                    </a:cubicBezTo>
                    <a:lnTo>
                      <a:pt x="394" y="95"/>
                    </a:lnTo>
                    <a:cubicBezTo>
                      <a:pt x="382" y="48"/>
                      <a:pt x="287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6"/>
              <p:cNvSpPr/>
              <p:nvPr/>
            </p:nvSpPr>
            <p:spPr>
              <a:xfrm>
                <a:off x="-4587207" y="2332951"/>
                <a:ext cx="322337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24" y="95"/>
                    </a:cubicBezTo>
                    <a:lnTo>
                      <a:pt x="3418" y="8692"/>
                    </a:lnTo>
                    <a:cubicBezTo>
                      <a:pt x="3453" y="8787"/>
                      <a:pt x="3608" y="8870"/>
                      <a:pt x="3751" y="8870"/>
                    </a:cubicBezTo>
                    <a:cubicBezTo>
                      <a:pt x="3894" y="8870"/>
                      <a:pt x="3977" y="8787"/>
                      <a:pt x="3941" y="8692"/>
                    </a:cubicBezTo>
                    <a:lnTo>
                      <a:pt x="405" y="95"/>
                    </a:lnTo>
                    <a:cubicBezTo>
                      <a:pt x="382" y="48"/>
                      <a:pt x="286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6"/>
              <p:cNvSpPr/>
              <p:nvPr/>
            </p:nvSpPr>
            <p:spPr>
              <a:xfrm>
                <a:off x="-4398083" y="2332951"/>
                <a:ext cx="393644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4858" h="8871" extrusionOk="0">
                    <a:moveTo>
                      <a:pt x="167" y="0"/>
                    </a:moveTo>
                    <a:cubicBezTo>
                      <a:pt x="60" y="0"/>
                      <a:pt x="0" y="48"/>
                      <a:pt x="24" y="95"/>
                    </a:cubicBezTo>
                    <a:lnTo>
                      <a:pt x="4286" y="8692"/>
                    </a:lnTo>
                    <a:cubicBezTo>
                      <a:pt x="4334" y="8787"/>
                      <a:pt x="4489" y="8870"/>
                      <a:pt x="4632" y="8870"/>
                    </a:cubicBezTo>
                    <a:lnTo>
                      <a:pt x="4644" y="8870"/>
                    </a:lnTo>
                    <a:cubicBezTo>
                      <a:pt x="4786" y="8870"/>
                      <a:pt x="4858" y="8787"/>
                      <a:pt x="4810" y="8692"/>
                    </a:cubicBezTo>
                    <a:lnTo>
                      <a:pt x="405" y="95"/>
                    </a:lnTo>
                    <a:cubicBezTo>
                      <a:pt x="369" y="48"/>
                      <a:pt x="274" y="0"/>
                      <a:pt x="1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6"/>
              <p:cNvSpPr/>
              <p:nvPr/>
            </p:nvSpPr>
            <p:spPr>
              <a:xfrm>
                <a:off x="-4210012" y="2332951"/>
                <a:ext cx="466085" cy="718817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871" extrusionOk="0">
                    <a:moveTo>
                      <a:pt x="168" y="0"/>
                    </a:moveTo>
                    <a:cubicBezTo>
                      <a:pt x="60" y="0"/>
                      <a:pt x="1" y="48"/>
                      <a:pt x="37" y="95"/>
                    </a:cubicBezTo>
                    <a:lnTo>
                      <a:pt x="5168" y="8692"/>
                    </a:lnTo>
                    <a:cubicBezTo>
                      <a:pt x="5228" y="8787"/>
                      <a:pt x="5382" y="8870"/>
                      <a:pt x="5537" y="8870"/>
                    </a:cubicBezTo>
                    <a:cubicBezTo>
                      <a:pt x="5680" y="8870"/>
                      <a:pt x="5752" y="8787"/>
                      <a:pt x="5692" y="8692"/>
                    </a:cubicBezTo>
                    <a:lnTo>
                      <a:pt x="418" y="95"/>
                    </a:lnTo>
                    <a:cubicBezTo>
                      <a:pt x="382" y="48"/>
                      <a:pt x="275" y="0"/>
                      <a:pt x="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6"/>
              <p:cNvSpPr/>
              <p:nvPr/>
            </p:nvSpPr>
            <p:spPr>
              <a:xfrm>
                <a:off x="-6551455" y="2115872"/>
                <a:ext cx="2460233" cy="38651"/>
              </a:xfrm>
              <a:custGeom>
                <a:avLst/>
                <a:gdLst/>
                <a:ahLst/>
                <a:cxnLst/>
                <a:rect l="l" t="t" r="r" b="b"/>
                <a:pathLst>
                  <a:path w="30362" h="477" extrusionOk="0">
                    <a:moveTo>
                      <a:pt x="0" y="0"/>
                    </a:moveTo>
                    <a:lnTo>
                      <a:pt x="0" y="476"/>
                    </a:lnTo>
                    <a:lnTo>
                      <a:pt x="30361" y="476"/>
                    </a:lnTo>
                    <a:lnTo>
                      <a:pt x="3036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6"/>
              <p:cNvSpPr/>
              <p:nvPr/>
            </p:nvSpPr>
            <p:spPr>
              <a:xfrm>
                <a:off x="-6511913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6"/>
              <p:cNvSpPr/>
              <p:nvPr/>
            </p:nvSpPr>
            <p:spPr>
              <a:xfrm>
                <a:off x="-6316063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6"/>
              <p:cNvSpPr/>
              <p:nvPr/>
            </p:nvSpPr>
            <p:spPr>
              <a:xfrm>
                <a:off x="-6120214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6"/>
              <p:cNvSpPr/>
              <p:nvPr/>
            </p:nvSpPr>
            <p:spPr>
              <a:xfrm>
                <a:off x="-5924364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6"/>
              <p:cNvSpPr/>
              <p:nvPr/>
            </p:nvSpPr>
            <p:spPr>
              <a:xfrm>
                <a:off x="-5728515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6"/>
              <p:cNvSpPr/>
              <p:nvPr/>
            </p:nvSpPr>
            <p:spPr>
              <a:xfrm>
                <a:off x="-5532665" y="2139938"/>
                <a:ext cx="30953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6"/>
              <p:cNvSpPr/>
              <p:nvPr/>
            </p:nvSpPr>
            <p:spPr>
              <a:xfrm>
                <a:off x="-5336816" y="2139938"/>
                <a:ext cx="30953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6"/>
              <p:cNvSpPr/>
              <p:nvPr/>
            </p:nvSpPr>
            <p:spPr>
              <a:xfrm>
                <a:off x="-5139994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6"/>
              <p:cNvSpPr/>
              <p:nvPr/>
            </p:nvSpPr>
            <p:spPr>
              <a:xfrm>
                <a:off x="-4944144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6"/>
              <p:cNvSpPr/>
              <p:nvPr/>
            </p:nvSpPr>
            <p:spPr>
              <a:xfrm>
                <a:off x="-4748295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6"/>
              <p:cNvSpPr/>
              <p:nvPr/>
            </p:nvSpPr>
            <p:spPr>
              <a:xfrm>
                <a:off x="-4552445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6"/>
              <p:cNvSpPr/>
              <p:nvPr/>
            </p:nvSpPr>
            <p:spPr>
              <a:xfrm>
                <a:off x="-4356596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6"/>
              <p:cNvSpPr/>
              <p:nvPr/>
            </p:nvSpPr>
            <p:spPr>
              <a:xfrm>
                <a:off x="-4160746" y="2139938"/>
                <a:ext cx="29981" cy="22299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6"/>
              <p:cNvSpPr/>
              <p:nvPr/>
            </p:nvSpPr>
            <p:spPr>
              <a:xfrm>
                <a:off x="-7233566" y="1579453"/>
                <a:ext cx="1861097" cy="3565806"/>
              </a:xfrm>
              <a:custGeom>
                <a:avLst/>
                <a:gdLst/>
                <a:ahLst/>
                <a:cxnLst/>
                <a:rect l="l" t="t" r="r" b="b"/>
                <a:pathLst>
                  <a:path w="22968" h="44006" extrusionOk="0">
                    <a:moveTo>
                      <a:pt x="10526" y="0"/>
                    </a:moveTo>
                    <a:cubicBezTo>
                      <a:pt x="10585" y="250"/>
                      <a:pt x="10490" y="500"/>
                      <a:pt x="10371" y="798"/>
                    </a:cubicBezTo>
                    <a:lnTo>
                      <a:pt x="10240" y="1060"/>
                    </a:lnTo>
                    <a:cubicBezTo>
                      <a:pt x="10145" y="1322"/>
                      <a:pt x="10085" y="1584"/>
                      <a:pt x="10145" y="1846"/>
                    </a:cubicBezTo>
                    <a:cubicBezTo>
                      <a:pt x="10097" y="1834"/>
                      <a:pt x="9942" y="1762"/>
                      <a:pt x="9907" y="1739"/>
                    </a:cubicBezTo>
                    <a:cubicBezTo>
                      <a:pt x="9549" y="1512"/>
                      <a:pt x="9157" y="1239"/>
                      <a:pt x="8954" y="869"/>
                    </a:cubicBezTo>
                    <a:cubicBezTo>
                      <a:pt x="8811" y="619"/>
                      <a:pt x="8764" y="286"/>
                      <a:pt x="8871" y="12"/>
                    </a:cubicBezTo>
                    <a:lnTo>
                      <a:pt x="8680" y="12"/>
                    </a:lnTo>
                    <a:cubicBezTo>
                      <a:pt x="8585" y="358"/>
                      <a:pt x="8597" y="429"/>
                      <a:pt x="8668" y="929"/>
                    </a:cubicBezTo>
                    <a:cubicBezTo>
                      <a:pt x="8668" y="977"/>
                      <a:pt x="8716" y="1108"/>
                      <a:pt x="8764" y="1203"/>
                    </a:cubicBezTo>
                    <a:cubicBezTo>
                      <a:pt x="8799" y="1274"/>
                      <a:pt x="8752" y="1346"/>
                      <a:pt x="8680" y="1346"/>
                    </a:cubicBezTo>
                    <a:cubicBezTo>
                      <a:pt x="8347" y="1346"/>
                      <a:pt x="8014" y="1239"/>
                      <a:pt x="7764" y="762"/>
                    </a:cubicBezTo>
                    <a:cubicBezTo>
                      <a:pt x="7633" y="536"/>
                      <a:pt x="7561" y="274"/>
                      <a:pt x="7585" y="12"/>
                    </a:cubicBezTo>
                    <a:lnTo>
                      <a:pt x="7430" y="12"/>
                    </a:lnTo>
                    <a:cubicBezTo>
                      <a:pt x="7406" y="346"/>
                      <a:pt x="7478" y="679"/>
                      <a:pt x="7656" y="953"/>
                    </a:cubicBezTo>
                    <a:cubicBezTo>
                      <a:pt x="7930" y="1358"/>
                      <a:pt x="8228" y="1596"/>
                      <a:pt x="8704" y="1596"/>
                    </a:cubicBezTo>
                    <a:cubicBezTo>
                      <a:pt x="8811" y="1596"/>
                      <a:pt x="8930" y="1584"/>
                      <a:pt x="9038" y="1560"/>
                    </a:cubicBezTo>
                    <a:cubicBezTo>
                      <a:pt x="9049" y="1548"/>
                      <a:pt x="9049" y="1548"/>
                      <a:pt x="9061" y="1548"/>
                    </a:cubicBezTo>
                    <a:cubicBezTo>
                      <a:pt x="9347" y="1798"/>
                      <a:pt x="9669" y="2001"/>
                      <a:pt x="9954" y="2179"/>
                    </a:cubicBezTo>
                    <a:cubicBezTo>
                      <a:pt x="10181" y="2322"/>
                      <a:pt x="10419" y="2453"/>
                      <a:pt x="10645" y="2608"/>
                    </a:cubicBezTo>
                    <a:cubicBezTo>
                      <a:pt x="10425" y="2655"/>
                      <a:pt x="10199" y="2679"/>
                      <a:pt x="9974" y="2679"/>
                    </a:cubicBezTo>
                    <a:cubicBezTo>
                      <a:pt x="9518" y="2679"/>
                      <a:pt x="9063" y="2581"/>
                      <a:pt x="8657" y="2382"/>
                    </a:cubicBezTo>
                    <a:lnTo>
                      <a:pt x="8657" y="2382"/>
                    </a:lnTo>
                    <a:cubicBezTo>
                      <a:pt x="8621" y="2429"/>
                      <a:pt x="8645" y="2501"/>
                      <a:pt x="8680" y="2536"/>
                    </a:cubicBezTo>
                    <a:cubicBezTo>
                      <a:pt x="8716" y="2572"/>
                      <a:pt x="8776" y="2596"/>
                      <a:pt x="8823" y="2608"/>
                    </a:cubicBezTo>
                    <a:cubicBezTo>
                      <a:pt x="9597" y="2882"/>
                      <a:pt x="10466" y="2810"/>
                      <a:pt x="11240" y="3024"/>
                    </a:cubicBezTo>
                    <a:cubicBezTo>
                      <a:pt x="11716" y="3382"/>
                      <a:pt x="12157" y="3786"/>
                      <a:pt x="12586" y="4203"/>
                    </a:cubicBezTo>
                    <a:cubicBezTo>
                      <a:pt x="13562" y="5132"/>
                      <a:pt x="13907" y="6168"/>
                      <a:pt x="13717" y="7192"/>
                    </a:cubicBezTo>
                    <a:cubicBezTo>
                      <a:pt x="13502" y="8335"/>
                      <a:pt x="12574" y="8894"/>
                      <a:pt x="11788" y="9382"/>
                    </a:cubicBezTo>
                    <a:cubicBezTo>
                      <a:pt x="11407" y="9621"/>
                      <a:pt x="10823" y="9882"/>
                      <a:pt x="10431" y="10085"/>
                    </a:cubicBezTo>
                    <a:cubicBezTo>
                      <a:pt x="10121" y="10252"/>
                      <a:pt x="9978" y="10347"/>
                      <a:pt x="9835" y="10454"/>
                    </a:cubicBezTo>
                    <a:cubicBezTo>
                      <a:pt x="9791" y="10485"/>
                      <a:pt x="9744" y="10499"/>
                      <a:pt x="9697" y="10499"/>
                    </a:cubicBezTo>
                    <a:cubicBezTo>
                      <a:pt x="9567" y="10499"/>
                      <a:pt x="9449" y="10389"/>
                      <a:pt x="9466" y="10240"/>
                    </a:cubicBezTo>
                    <a:cubicBezTo>
                      <a:pt x="9514" y="9740"/>
                      <a:pt x="9478" y="9180"/>
                      <a:pt x="9347" y="8585"/>
                    </a:cubicBezTo>
                    <a:lnTo>
                      <a:pt x="9145" y="8585"/>
                    </a:lnTo>
                    <a:cubicBezTo>
                      <a:pt x="9371" y="9585"/>
                      <a:pt x="8954" y="10371"/>
                      <a:pt x="8621" y="11097"/>
                    </a:cubicBezTo>
                    <a:cubicBezTo>
                      <a:pt x="7883" y="11811"/>
                      <a:pt x="7097" y="12895"/>
                      <a:pt x="7013" y="13764"/>
                    </a:cubicBezTo>
                    <a:cubicBezTo>
                      <a:pt x="6978" y="13871"/>
                      <a:pt x="6966" y="13978"/>
                      <a:pt x="6978" y="14097"/>
                    </a:cubicBezTo>
                    <a:cubicBezTo>
                      <a:pt x="6978" y="14121"/>
                      <a:pt x="6990" y="14145"/>
                      <a:pt x="7002" y="14169"/>
                    </a:cubicBezTo>
                    <a:cubicBezTo>
                      <a:pt x="7002" y="14181"/>
                      <a:pt x="7002" y="14193"/>
                      <a:pt x="7002" y="14216"/>
                    </a:cubicBezTo>
                    <a:cubicBezTo>
                      <a:pt x="7049" y="14681"/>
                      <a:pt x="7073" y="14883"/>
                      <a:pt x="7192" y="15276"/>
                    </a:cubicBezTo>
                    <a:cubicBezTo>
                      <a:pt x="7252" y="15445"/>
                      <a:pt x="7120" y="15606"/>
                      <a:pt x="6951" y="15606"/>
                    </a:cubicBezTo>
                    <a:cubicBezTo>
                      <a:pt x="6917" y="15606"/>
                      <a:pt x="6882" y="15599"/>
                      <a:pt x="6847" y="15586"/>
                    </a:cubicBezTo>
                    <a:cubicBezTo>
                      <a:pt x="6823" y="15574"/>
                      <a:pt x="6799" y="15574"/>
                      <a:pt x="6775" y="15562"/>
                    </a:cubicBezTo>
                    <a:cubicBezTo>
                      <a:pt x="6454" y="15455"/>
                      <a:pt x="6251" y="15383"/>
                      <a:pt x="6001" y="15264"/>
                    </a:cubicBezTo>
                    <a:cubicBezTo>
                      <a:pt x="5311" y="14931"/>
                      <a:pt x="5120" y="15050"/>
                      <a:pt x="4704" y="14359"/>
                    </a:cubicBezTo>
                    <a:cubicBezTo>
                      <a:pt x="4323" y="13728"/>
                      <a:pt x="4156" y="13002"/>
                      <a:pt x="4763" y="12549"/>
                    </a:cubicBezTo>
                    <a:cubicBezTo>
                      <a:pt x="4870" y="12466"/>
                      <a:pt x="4811" y="12502"/>
                      <a:pt x="4942" y="12430"/>
                    </a:cubicBezTo>
                    <a:cubicBezTo>
                      <a:pt x="4942" y="12430"/>
                      <a:pt x="5097" y="12252"/>
                      <a:pt x="5097" y="12252"/>
                    </a:cubicBezTo>
                    <a:cubicBezTo>
                      <a:pt x="5108" y="12252"/>
                      <a:pt x="5132" y="12240"/>
                      <a:pt x="5144" y="12240"/>
                    </a:cubicBezTo>
                    <a:cubicBezTo>
                      <a:pt x="5263" y="12216"/>
                      <a:pt x="5358" y="12145"/>
                      <a:pt x="5442" y="12049"/>
                    </a:cubicBezTo>
                    <a:cubicBezTo>
                      <a:pt x="5501" y="12014"/>
                      <a:pt x="5561" y="11978"/>
                      <a:pt x="5620" y="11918"/>
                    </a:cubicBezTo>
                    <a:cubicBezTo>
                      <a:pt x="5966" y="11621"/>
                      <a:pt x="6132" y="11109"/>
                      <a:pt x="6073" y="10561"/>
                    </a:cubicBezTo>
                    <a:cubicBezTo>
                      <a:pt x="6037" y="10168"/>
                      <a:pt x="5787" y="9311"/>
                      <a:pt x="5632" y="8966"/>
                    </a:cubicBezTo>
                    <a:lnTo>
                      <a:pt x="5394" y="9085"/>
                    </a:lnTo>
                    <a:cubicBezTo>
                      <a:pt x="5561" y="9454"/>
                      <a:pt x="5692" y="10204"/>
                      <a:pt x="5728" y="10597"/>
                    </a:cubicBezTo>
                    <a:cubicBezTo>
                      <a:pt x="5739" y="10704"/>
                      <a:pt x="5739" y="10799"/>
                      <a:pt x="5728" y="10906"/>
                    </a:cubicBezTo>
                    <a:cubicBezTo>
                      <a:pt x="5720" y="10985"/>
                      <a:pt x="5652" y="11034"/>
                      <a:pt x="5587" y="11034"/>
                    </a:cubicBezTo>
                    <a:cubicBezTo>
                      <a:pt x="5543" y="11034"/>
                      <a:pt x="5501" y="11013"/>
                      <a:pt x="5478" y="10966"/>
                    </a:cubicBezTo>
                    <a:cubicBezTo>
                      <a:pt x="5406" y="10835"/>
                      <a:pt x="5323" y="10716"/>
                      <a:pt x="5287" y="10680"/>
                    </a:cubicBezTo>
                    <a:cubicBezTo>
                      <a:pt x="5156" y="10573"/>
                      <a:pt x="5061" y="10502"/>
                      <a:pt x="4847" y="10311"/>
                    </a:cubicBezTo>
                    <a:cubicBezTo>
                      <a:pt x="4763" y="10240"/>
                      <a:pt x="4442" y="9954"/>
                      <a:pt x="4358" y="9882"/>
                    </a:cubicBezTo>
                    <a:cubicBezTo>
                      <a:pt x="3858" y="9406"/>
                      <a:pt x="3739" y="9037"/>
                      <a:pt x="3751" y="8347"/>
                    </a:cubicBezTo>
                    <a:lnTo>
                      <a:pt x="3561" y="8335"/>
                    </a:lnTo>
                    <a:lnTo>
                      <a:pt x="3561" y="8335"/>
                    </a:lnTo>
                    <a:cubicBezTo>
                      <a:pt x="3549" y="9120"/>
                      <a:pt x="3882" y="9859"/>
                      <a:pt x="4454" y="10394"/>
                    </a:cubicBezTo>
                    <a:cubicBezTo>
                      <a:pt x="4537" y="10478"/>
                      <a:pt x="4620" y="10561"/>
                      <a:pt x="4716" y="10633"/>
                    </a:cubicBezTo>
                    <a:cubicBezTo>
                      <a:pt x="4918" y="10811"/>
                      <a:pt x="5120" y="10966"/>
                      <a:pt x="5228" y="11180"/>
                    </a:cubicBezTo>
                    <a:cubicBezTo>
                      <a:pt x="5311" y="11347"/>
                      <a:pt x="5275" y="11347"/>
                      <a:pt x="5204" y="11502"/>
                    </a:cubicBezTo>
                    <a:cubicBezTo>
                      <a:pt x="5192" y="11526"/>
                      <a:pt x="5037" y="11716"/>
                      <a:pt x="5025" y="11728"/>
                    </a:cubicBezTo>
                    <a:cubicBezTo>
                      <a:pt x="4942" y="11787"/>
                      <a:pt x="4906" y="11871"/>
                      <a:pt x="4811" y="11918"/>
                    </a:cubicBezTo>
                    <a:cubicBezTo>
                      <a:pt x="4668" y="11990"/>
                      <a:pt x="4656" y="12073"/>
                      <a:pt x="4525" y="12180"/>
                    </a:cubicBezTo>
                    <a:cubicBezTo>
                      <a:pt x="3739" y="12752"/>
                      <a:pt x="3656" y="13895"/>
                      <a:pt x="4108" y="14645"/>
                    </a:cubicBezTo>
                    <a:cubicBezTo>
                      <a:pt x="4573" y="15419"/>
                      <a:pt x="5501" y="15907"/>
                      <a:pt x="6240" y="16252"/>
                    </a:cubicBezTo>
                    <a:cubicBezTo>
                      <a:pt x="6513" y="16383"/>
                      <a:pt x="6823" y="16490"/>
                      <a:pt x="7144" y="16598"/>
                    </a:cubicBezTo>
                    <a:cubicBezTo>
                      <a:pt x="7740" y="16800"/>
                      <a:pt x="7383" y="17098"/>
                      <a:pt x="7752" y="17443"/>
                    </a:cubicBezTo>
                    <a:cubicBezTo>
                      <a:pt x="7787" y="17467"/>
                      <a:pt x="7823" y="17502"/>
                      <a:pt x="7847" y="17526"/>
                    </a:cubicBezTo>
                    <a:cubicBezTo>
                      <a:pt x="8121" y="18026"/>
                      <a:pt x="8287" y="18526"/>
                      <a:pt x="8311" y="19074"/>
                    </a:cubicBezTo>
                    <a:cubicBezTo>
                      <a:pt x="8323" y="19586"/>
                      <a:pt x="8109" y="19896"/>
                      <a:pt x="7930" y="20408"/>
                    </a:cubicBezTo>
                    <a:cubicBezTo>
                      <a:pt x="7847" y="20646"/>
                      <a:pt x="7692" y="20967"/>
                      <a:pt x="7644" y="21217"/>
                    </a:cubicBezTo>
                    <a:cubicBezTo>
                      <a:pt x="6561" y="26813"/>
                      <a:pt x="298" y="31802"/>
                      <a:pt x="1" y="43899"/>
                    </a:cubicBezTo>
                    <a:lnTo>
                      <a:pt x="3573" y="44006"/>
                    </a:lnTo>
                    <a:cubicBezTo>
                      <a:pt x="3775" y="32397"/>
                      <a:pt x="8859" y="27254"/>
                      <a:pt x="9276" y="21229"/>
                    </a:cubicBezTo>
                    <a:cubicBezTo>
                      <a:pt x="9288" y="20991"/>
                      <a:pt x="9419" y="20765"/>
                      <a:pt x="9502" y="20539"/>
                    </a:cubicBezTo>
                    <a:cubicBezTo>
                      <a:pt x="9609" y="20229"/>
                      <a:pt x="9728" y="19908"/>
                      <a:pt x="9800" y="19574"/>
                    </a:cubicBezTo>
                    <a:cubicBezTo>
                      <a:pt x="9800" y="19562"/>
                      <a:pt x="9800" y="19562"/>
                      <a:pt x="9800" y="19550"/>
                    </a:cubicBezTo>
                    <a:cubicBezTo>
                      <a:pt x="9835" y="19348"/>
                      <a:pt x="9859" y="19134"/>
                      <a:pt x="9859" y="18919"/>
                    </a:cubicBezTo>
                    <a:cubicBezTo>
                      <a:pt x="9835" y="18003"/>
                      <a:pt x="9311" y="17193"/>
                      <a:pt x="8823" y="16419"/>
                    </a:cubicBezTo>
                    <a:cubicBezTo>
                      <a:pt x="8537" y="15990"/>
                      <a:pt x="8264" y="15562"/>
                      <a:pt x="8073" y="15121"/>
                    </a:cubicBezTo>
                    <a:cubicBezTo>
                      <a:pt x="7895" y="14764"/>
                      <a:pt x="7978" y="14693"/>
                      <a:pt x="7990" y="14490"/>
                    </a:cubicBezTo>
                    <a:cubicBezTo>
                      <a:pt x="8025" y="14050"/>
                      <a:pt x="8311" y="13716"/>
                      <a:pt x="8716" y="13562"/>
                    </a:cubicBezTo>
                    <a:cubicBezTo>
                      <a:pt x="8977" y="13467"/>
                      <a:pt x="9261" y="13404"/>
                      <a:pt x="9537" y="13404"/>
                    </a:cubicBezTo>
                    <a:cubicBezTo>
                      <a:pt x="9713" y="13404"/>
                      <a:pt x="9887" y="13430"/>
                      <a:pt x="10050" y="13490"/>
                    </a:cubicBezTo>
                    <a:cubicBezTo>
                      <a:pt x="10585" y="13681"/>
                      <a:pt x="11097" y="13954"/>
                      <a:pt x="11657" y="14050"/>
                    </a:cubicBezTo>
                    <a:cubicBezTo>
                      <a:pt x="12252" y="14145"/>
                      <a:pt x="12669" y="14193"/>
                      <a:pt x="13276" y="14193"/>
                    </a:cubicBezTo>
                    <a:cubicBezTo>
                      <a:pt x="13931" y="14193"/>
                      <a:pt x="14598" y="14002"/>
                      <a:pt x="14717" y="13597"/>
                    </a:cubicBezTo>
                    <a:cubicBezTo>
                      <a:pt x="14764" y="13442"/>
                      <a:pt x="14753" y="13419"/>
                      <a:pt x="14741" y="13288"/>
                    </a:cubicBezTo>
                    <a:lnTo>
                      <a:pt x="14741" y="13133"/>
                    </a:lnTo>
                    <a:cubicBezTo>
                      <a:pt x="14812" y="12978"/>
                      <a:pt x="15026" y="12847"/>
                      <a:pt x="15229" y="12835"/>
                    </a:cubicBezTo>
                    <a:cubicBezTo>
                      <a:pt x="15348" y="12835"/>
                      <a:pt x="15455" y="12835"/>
                      <a:pt x="15586" y="12847"/>
                    </a:cubicBezTo>
                    <a:cubicBezTo>
                      <a:pt x="15684" y="12860"/>
                      <a:pt x="15785" y="12870"/>
                      <a:pt x="15889" y="12870"/>
                    </a:cubicBezTo>
                    <a:cubicBezTo>
                      <a:pt x="15974" y="12870"/>
                      <a:pt x="16060" y="12863"/>
                      <a:pt x="16146" y="12847"/>
                    </a:cubicBezTo>
                    <a:cubicBezTo>
                      <a:pt x="16717" y="12752"/>
                      <a:pt x="17158" y="12204"/>
                      <a:pt x="17146" y="11633"/>
                    </a:cubicBezTo>
                    <a:cubicBezTo>
                      <a:pt x="17146" y="11585"/>
                      <a:pt x="17146" y="11537"/>
                      <a:pt x="17146" y="11490"/>
                    </a:cubicBezTo>
                    <a:cubicBezTo>
                      <a:pt x="17134" y="11395"/>
                      <a:pt x="17122" y="11311"/>
                      <a:pt x="17146" y="11240"/>
                    </a:cubicBezTo>
                    <a:cubicBezTo>
                      <a:pt x="17169" y="11145"/>
                      <a:pt x="17241" y="11061"/>
                      <a:pt x="17324" y="10966"/>
                    </a:cubicBezTo>
                    <a:cubicBezTo>
                      <a:pt x="17348" y="10930"/>
                      <a:pt x="17384" y="10895"/>
                      <a:pt x="17408" y="10871"/>
                    </a:cubicBezTo>
                    <a:cubicBezTo>
                      <a:pt x="17562" y="10668"/>
                      <a:pt x="17586" y="10573"/>
                      <a:pt x="17634" y="10335"/>
                    </a:cubicBezTo>
                    <a:cubicBezTo>
                      <a:pt x="18122" y="9704"/>
                      <a:pt x="18955" y="9001"/>
                      <a:pt x="19753" y="8918"/>
                    </a:cubicBezTo>
                    <a:cubicBezTo>
                      <a:pt x="19872" y="8906"/>
                      <a:pt x="20003" y="8906"/>
                      <a:pt x="20134" y="8894"/>
                    </a:cubicBezTo>
                    <a:cubicBezTo>
                      <a:pt x="20468" y="8882"/>
                      <a:pt x="20801" y="8870"/>
                      <a:pt x="21122" y="8728"/>
                    </a:cubicBezTo>
                    <a:cubicBezTo>
                      <a:pt x="21420" y="8609"/>
                      <a:pt x="21670" y="8323"/>
                      <a:pt x="21753" y="8013"/>
                    </a:cubicBezTo>
                    <a:cubicBezTo>
                      <a:pt x="21813" y="7811"/>
                      <a:pt x="21777" y="7620"/>
                      <a:pt x="21682" y="7454"/>
                    </a:cubicBezTo>
                    <a:cubicBezTo>
                      <a:pt x="21682" y="7299"/>
                      <a:pt x="21718" y="7120"/>
                      <a:pt x="21789" y="6906"/>
                    </a:cubicBezTo>
                    <a:cubicBezTo>
                      <a:pt x="21837" y="6751"/>
                      <a:pt x="21980" y="6632"/>
                      <a:pt x="22111" y="6501"/>
                    </a:cubicBezTo>
                    <a:cubicBezTo>
                      <a:pt x="22158" y="6453"/>
                      <a:pt x="22206" y="6418"/>
                      <a:pt x="22242" y="6370"/>
                    </a:cubicBezTo>
                    <a:cubicBezTo>
                      <a:pt x="22742" y="5870"/>
                      <a:pt x="22968" y="5144"/>
                      <a:pt x="22884" y="4441"/>
                    </a:cubicBezTo>
                    <a:lnTo>
                      <a:pt x="22742" y="4418"/>
                    </a:lnTo>
                    <a:lnTo>
                      <a:pt x="22742" y="4418"/>
                    </a:lnTo>
                    <a:cubicBezTo>
                      <a:pt x="22825" y="5025"/>
                      <a:pt x="22611" y="5584"/>
                      <a:pt x="22265" y="6025"/>
                    </a:cubicBezTo>
                    <a:cubicBezTo>
                      <a:pt x="22230" y="6061"/>
                      <a:pt x="21980" y="6334"/>
                      <a:pt x="21944" y="6370"/>
                    </a:cubicBezTo>
                    <a:cubicBezTo>
                      <a:pt x="21789" y="6513"/>
                      <a:pt x="21539" y="6561"/>
                      <a:pt x="21456" y="6787"/>
                    </a:cubicBezTo>
                    <a:cubicBezTo>
                      <a:pt x="21420" y="6894"/>
                      <a:pt x="21384" y="7013"/>
                      <a:pt x="21360" y="7144"/>
                    </a:cubicBezTo>
                    <a:cubicBezTo>
                      <a:pt x="21289" y="7096"/>
                      <a:pt x="21206" y="7061"/>
                      <a:pt x="21134" y="7025"/>
                    </a:cubicBezTo>
                    <a:cubicBezTo>
                      <a:pt x="21075" y="7001"/>
                      <a:pt x="21015" y="6977"/>
                      <a:pt x="20968" y="6942"/>
                    </a:cubicBezTo>
                    <a:cubicBezTo>
                      <a:pt x="20801" y="6858"/>
                      <a:pt x="20658" y="6692"/>
                      <a:pt x="20706" y="6573"/>
                    </a:cubicBezTo>
                    <a:cubicBezTo>
                      <a:pt x="20741" y="6477"/>
                      <a:pt x="20860" y="6430"/>
                      <a:pt x="21051" y="6370"/>
                    </a:cubicBezTo>
                    <a:cubicBezTo>
                      <a:pt x="21218" y="6323"/>
                      <a:pt x="21420" y="6263"/>
                      <a:pt x="21551" y="6108"/>
                    </a:cubicBezTo>
                    <a:cubicBezTo>
                      <a:pt x="21789" y="5822"/>
                      <a:pt x="21694" y="5430"/>
                      <a:pt x="21349" y="4953"/>
                    </a:cubicBezTo>
                    <a:cubicBezTo>
                      <a:pt x="21206" y="4751"/>
                      <a:pt x="21146" y="4572"/>
                      <a:pt x="21122" y="4441"/>
                    </a:cubicBezTo>
                    <a:lnTo>
                      <a:pt x="21015" y="4358"/>
                    </a:lnTo>
                    <a:lnTo>
                      <a:pt x="21015" y="4358"/>
                    </a:lnTo>
                    <a:cubicBezTo>
                      <a:pt x="21051" y="4668"/>
                      <a:pt x="21206" y="5108"/>
                      <a:pt x="21301" y="5227"/>
                    </a:cubicBezTo>
                    <a:cubicBezTo>
                      <a:pt x="21408" y="5382"/>
                      <a:pt x="21456" y="5680"/>
                      <a:pt x="21289" y="5882"/>
                    </a:cubicBezTo>
                    <a:cubicBezTo>
                      <a:pt x="21218" y="5953"/>
                      <a:pt x="21087" y="6001"/>
                      <a:pt x="20944" y="6049"/>
                    </a:cubicBezTo>
                    <a:cubicBezTo>
                      <a:pt x="20729" y="6108"/>
                      <a:pt x="20479" y="6192"/>
                      <a:pt x="20384" y="6442"/>
                    </a:cubicBezTo>
                    <a:cubicBezTo>
                      <a:pt x="20301" y="6656"/>
                      <a:pt x="20372" y="6858"/>
                      <a:pt x="20515" y="7025"/>
                    </a:cubicBezTo>
                    <a:cubicBezTo>
                      <a:pt x="20471" y="7026"/>
                      <a:pt x="20427" y="7027"/>
                      <a:pt x="20382" y="7027"/>
                    </a:cubicBezTo>
                    <a:cubicBezTo>
                      <a:pt x="20032" y="7027"/>
                      <a:pt x="19677" y="6981"/>
                      <a:pt x="19360" y="6823"/>
                    </a:cubicBezTo>
                    <a:cubicBezTo>
                      <a:pt x="18967" y="6608"/>
                      <a:pt x="17943" y="5168"/>
                      <a:pt x="17741" y="4775"/>
                    </a:cubicBezTo>
                    <a:lnTo>
                      <a:pt x="17562" y="4799"/>
                    </a:lnTo>
                    <a:cubicBezTo>
                      <a:pt x="17789" y="5263"/>
                      <a:pt x="18574" y="6715"/>
                      <a:pt x="19194" y="7061"/>
                    </a:cubicBezTo>
                    <a:cubicBezTo>
                      <a:pt x="19575" y="7263"/>
                      <a:pt x="20015" y="7370"/>
                      <a:pt x="20408" y="7370"/>
                    </a:cubicBezTo>
                    <a:cubicBezTo>
                      <a:pt x="20587" y="7370"/>
                      <a:pt x="20765" y="7370"/>
                      <a:pt x="20932" y="7358"/>
                    </a:cubicBezTo>
                    <a:cubicBezTo>
                      <a:pt x="20944" y="7358"/>
                      <a:pt x="20968" y="7346"/>
                      <a:pt x="20991" y="7346"/>
                    </a:cubicBezTo>
                    <a:cubicBezTo>
                      <a:pt x="21134" y="7406"/>
                      <a:pt x="21265" y="7477"/>
                      <a:pt x="21349" y="7573"/>
                    </a:cubicBezTo>
                    <a:cubicBezTo>
                      <a:pt x="21360" y="7668"/>
                      <a:pt x="21384" y="7763"/>
                      <a:pt x="21432" y="7858"/>
                    </a:cubicBezTo>
                    <a:cubicBezTo>
                      <a:pt x="21432" y="7882"/>
                      <a:pt x="21420" y="7906"/>
                      <a:pt x="21420" y="7930"/>
                    </a:cubicBezTo>
                    <a:cubicBezTo>
                      <a:pt x="21360" y="8132"/>
                      <a:pt x="21194" y="8323"/>
                      <a:pt x="20991" y="8418"/>
                    </a:cubicBezTo>
                    <a:cubicBezTo>
                      <a:pt x="20729" y="8525"/>
                      <a:pt x="20432" y="8537"/>
                      <a:pt x="20122" y="8549"/>
                    </a:cubicBezTo>
                    <a:cubicBezTo>
                      <a:pt x="19991" y="8561"/>
                      <a:pt x="19848" y="8561"/>
                      <a:pt x="19717" y="8573"/>
                    </a:cubicBezTo>
                    <a:cubicBezTo>
                      <a:pt x="18979" y="8656"/>
                      <a:pt x="18182" y="9061"/>
                      <a:pt x="17658" y="9573"/>
                    </a:cubicBezTo>
                    <a:cubicBezTo>
                      <a:pt x="17634" y="9406"/>
                      <a:pt x="17562" y="9263"/>
                      <a:pt x="17491" y="9097"/>
                    </a:cubicBezTo>
                    <a:cubicBezTo>
                      <a:pt x="17451" y="9026"/>
                      <a:pt x="17445" y="8931"/>
                      <a:pt x="17394" y="8931"/>
                    </a:cubicBezTo>
                    <a:cubicBezTo>
                      <a:pt x="17384" y="8931"/>
                      <a:pt x="17373" y="8934"/>
                      <a:pt x="17360" y="8942"/>
                    </a:cubicBezTo>
                    <a:cubicBezTo>
                      <a:pt x="17277" y="8978"/>
                      <a:pt x="17241" y="9085"/>
                      <a:pt x="17277" y="9168"/>
                    </a:cubicBezTo>
                    <a:cubicBezTo>
                      <a:pt x="17396" y="9406"/>
                      <a:pt x="17431" y="9680"/>
                      <a:pt x="17384" y="9942"/>
                    </a:cubicBezTo>
                    <a:cubicBezTo>
                      <a:pt x="17372" y="9954"/>
                      <a:pt x="17372" y="9978"/>
                      <a:pt x="17372" y="10002"/>
                    </a:cubicBezTo>
                    <a:cubicBezTo>
                      <a:pt x="17336" y="10180"/>
                      <a:pt x="17336" y="10228"/>
                      <a:pt x="17229" y="10371"/>
                    </a:cubicBezTo>
                    <a:cubicBezTo>
                      <a:pt x="17205" y="10406"/>
                      <a:pt x="17086" y="10561"/>
                      <a:pt x="17062" y="10585"/>
                    </a:cubicBezTo>
                    <a:cubicBezTo>
                      <a:pt x="16967" y="10704"/>
                      <a:pt x="16860" y="10823"/>
                      <a:pt x="16812" y="10990"/>
                    </a:cubicBezTo>
                    <a:cubicBezTo>
                      <a:pt x="16777" y="11121"/>
                      <a:pt x="16788" y="11252"/>
                      <a:pt x="16788" y="11371"/>
                    </a:cubicBezTo>
                    <a:cubicBezTo>
                      <a:pt x="16800" y="11406"/>
                      <a:pt x="16800" y="11454"/>
                      <a:pt x="16800" y="11490"/>
                    </a:cubicBezTo>
                    <a:cubicBezTo>
                      <a:pt x="16812" y="11895"/>
                      <a:pt x="16479" y="12288"/>
                      <a:pt x="16086" y="12359"/>
                    </a:cubicBezTo>
                    <a:cubicBezTo>
                      <a:pt x="16026" y="12369"/>
                      <a:pt x="15961" y="12373"/>
                      <a:pt x="15894" y="12373"/>
                    </a:cubicBezTo>
                    <a:cubicBezTo>
                      <a:pt x="15802" y="12373"/>
                      <a:pt x="15706" y="12366"/>
                      <a:pt x="15610" y="12359"/>
                    </a:cubicBezTo>
                    <a:cubicBezTo>
                      <a:pt x="15479" y="12347"/>
                      <a:pt x="15348" y="12335"/>
                      <a:pt x="15217" y="12335"/>
                    </a:cubicBezTo>
                    <a:cubicBezTo>
                      <a:pt x="15086" y="12347"/>
                      <a:pt x="14955" y="12371"/>
                      <a:pt x="14824" y="12430"/>
                    </a:cubicBezTo>
                    <a:cubicBezTo>
                      <a:pt x="14919" y="12323"/>
                      <a:pt x="15050" y="12216"/>
                      <a:pt x="15241" y="12109"/>
                    </a:cubicBezTo>
                    <a:cubicBezTo>
                      <a:pt x="15288" y="12085"/>
                      <a:pt x="15336" y="12061"/>
                      <a:pt x="15395" y="12038"/>
                    </a:cubicBezTo>
                    <a:cubicBezTo>
                      <a:pt x="15622" y="11918"/>
                      <a:pt x="15872" y="11799"/>
                      <a:pt x="16050" y="11585"/>
                    </a:cubicBezTo>
                    <a:cubicBezTo>
                      <a:pt x="16181" y="11430"/>
                      <a:pt x="16241" y="11240"/>
                      <a:pt x="16241" y="11049"/>
                    </a:cubicBezTo>
                    <a:lnTo>
                      <a:pt x="16134" y="10906"/>
                    </a:lnTo>
                    <a:cubicBezTo>
                      <a:pt x="16134" y="11025"/>
                      <a:pt x="16026" y="11371"/>
                      <a:pt x="15955" y="11454"/>
                    </a:cubicBezTo>
                    <a:cubicBezTo>
                      <a:pt x="15812" y="11621"/>
                      <a:pt x="15598" y="11728"/>
                      <a:pt x="15384" y="11835"/>
                    </a:cubicBezTo>
                    <a:cubicBezTo>
                      <a:pt x="15324" y="11871"/>
                      <a:pt x="15074" y="11942"/>
                      <a:pt x="15014" y="11966"/>
                    </a:cubicBezTo>
                    <a:cubicBezTo>
                      <a:pt x="14895" y="12026"/>
                      <a:pt x="14800" y="12073"/>
                      <a:pt x="14717" y="12133"/>
                    </a:cubicBezTo>
                    <a:cubicBezTo>
                      <a:pt x="14644" y="12177"/>
                      <a:pt x="14559" y="12199"/>
                      <a:pt x="14473" y="12199"/>
                    </a:cubicBezTo>
                    <a:cubicBezTo>
                      <a:pt x="14350" y="12199"/>
                      <a:pt x="14225" y="12153"/>
                      <a:pt x="14133" y="12061"/>
                    </a:cubicBezTo>
                    <a:cubicBezTo>
                      <a:pt x="13871" y="11787"/>
                      <a:pt x="13693" y="11442"/>
                      <a:pt x="13740" y="10966"/>
                    </a:cubicBezTo>
                    <a:cubicBezTo>
                      <a:pt x="13669" y="10966"/>
                      <a:pt x="13598" y="10954"/>
                      <a:pt x="13526" y="10954"/>
                    </a:cubicBezTo>
                    <a:cubicBezTo>
                      <a:pt x="13419" y="11228"/>
                      <a:pt x="13502" y="11549"/>
                      <a:pt x="13633" y="11823"/>
                    </a:cubicBezTo>
                    <a:cubicBezTo>
                      <a:pt x="13157" y="11645"/>
                      <a:pt x="12717" y="11371"/>
                      <a:pt x="12359" y="11014"/>
                    </a:cubicBezTo>
                    <a:cubicBezTo>
                      <a:pt x="12264" y="10918"/>
                      <a:pt x="12169" y="10811"/>
                      <a:pt x="12145" y="10680"/>
                    </a:cubicBezTo>
                    <a:cubicBezTo>
                      <a:pt x="12121" y="10704"/>
                      <a:pt x="12086" y="10728"/>
                      <a:pt x="12050" y="10728"/>
                    </a:cubicBezTo>
                    <a:cubicBezTo>
                      <a:pt x="12431" y="11383"/>
                      <a:pt x="13074" y="11883"/>
                      <a:pt x="13812" y="12109"/>
                    </a:cubicBezTo>
                    <a:cubicBezTo>
                      <a:pt x="13919" y="12276"/>
                      <a:pt x="14038" y="12430"/>
                      <a:pt x="14157" y="12597"/>
                    </a:cubicBezTo>
                    <a:cubicBezTo>
                      <a:pt x="14241" y="12716"/>
                      <a:pt x="14312" y="12847"/>
                      <a:pt x="14372" y="12978"/>
                    </a:cubicBezTo>
                    <a:cubicBezTo>
                      <a:pt x="14372" y="13002"/>
                      <a:pt x="14372" y="13038"/>
                      <a:pt x="14395" y="13061"/>
                    </a:cubicBezTo>
                    <a:cubicBezTo>
                      <a:pt x="14395" y="13157"/>
                      <a:pt x="14395" y="13240"/>
                      <a:pt x="14372" y="13311"/>
                    </a:cubicBezTo>
                    <a:cubicBezTo>
                      <a:pt x="14264" y="13681"/>
                      <a:pt x="13645" y="13704"/>
                      <a:pt x="13467" y="13704"/>
                    </a:cubicBezTo>
                    <a:cubicBezTo>
                      <a:pt x="12681" y="13704"/>
                      <a:pt x="11907" y="13573"/>
                      <a:pt x="11157" y="13311"/>
                    </a:cubicBezTo>
                    <a:cubicBezTo>
                      <a:pt x="11014" y="13252"/>
                      <a:pt x="10859" y="13192"/>
                      <a:pt x="10704" y="13133"/>
                    </a:cubicBezTo>
                    <a:cubicBezTo>
                      <a:pt x="10192" y="12930"/>
                      <a:pt x="9657" y="12728"/>
                      <a:pt x="9085" y="12728"/>
                    </a:cubicBezTo>
                    <a:lnTo>
                      <a:pt x="9073" y="12728"/>
                    </a:lnTo>
                    <a:cubicBezTo>
                      <a:pt x="8930" y="12728"/>
                      <a:pt x="8787" y="12740"/>
                      <a:pt x="8657" y="12776"/>
                    </a:cubicBezTo>
                    <a:cubicBezTo>
                      <a:pt x="8634" y="12782"/>
                      <a:pt x="8613" y="12785"/>
                      <a:pt x="8592" y="12785"/>
                    </a:cubicBezTo>
                    <a:cubicBezTo>
                      <a:pt x="8411" y="12785"/>
                      <a:pt x="8289" y="12568"/>
                      <a:pt x="8406" y="12419"/>
                    </a:cubicBezTo>
                    <a:cubicBezTo>
                      <a:pt x="8406" y="12407"/>
                      <a:pt x="8406" y="12407"/>
                      <a:pt x="8406" y="12407"/>
                    </a:cubicBezTo>
                    <a:cubicBezTo>
                      <a:pt x="8537" y="12288"/>
                      <a:pt x="8645" y="12168"/>
                      <a:pt x="8740" y="12038"/>
                    </a:cubicBezTo>
                    <a:cubicBezTo>
                      <a:pt x="8895" y="11883"/>
                      <a:pt x="9061" y="11752"/>
                      <a:pt x="9204" y="11633"/>
                    </a:cubicBezTo>
                    <a:cubicBezTo>
                      <a:pt x="9740" y="11228"/>
                      <a:pt x="10347" y="10918"/>
                      <a:pt x="10931" y="10609"/>
                    </a:cubicBezTo>
                    <a:cubicBezTo>
                      <a:pt x="11335" y="10394"/>
                      <a:pt x="11752" y="10180"/>
                      <a:pt x="12145" y="9930"/>
                    </a:cubicBezTo>
                    <a:cubicBezTo>
                      <a:pt x="12990" y="9406"/>
                      <a:pt x="14062" y="8501"/>
                      <a:pt x="14300" y="7239"/>
                    </a:cubicBezTo>
                    <a:cubicBezTo>
                      <a:pt x="14383" y="6727"/>
                      <a:pt x="14336" y="6192"/>
                      <a:pt x="14157" y="5668"/>
                    </a:cubicBezTo>
                    <a:cubicBezTo>
                      <a:pt x="14169" y="5668"/>
                      <a:pt x="14169" y="5656"/>
                      <a:pt x="14169" y="5656"/>
                    </a:cubicBezTo>
                    <a:cubicBezTo>
                      <a:pt x="14574" y="4787"/>
                      <a:pt x="14693" y="4037"/>
                      <a:pt x="14574" y="3036"/>
                    </a:cubicBezTo>
                    <a:cubicBezTo>
                      <a:pt x="14563" y="2948"/>
                      <a:pt x="14490" y="2880"/>
                      <a:pt x="14404" y="2880"/>
                    </a:cubicBezTo>
                    <a:cubicBezTo>
                      <a:pt x="14397" y="2880"/>
                      <a:pt x="14390" y="2881"/>
                      <a:pt x="14383" y="2882"/>
                    </a:cubicBezTo>
                    <a:cubicBezTo>
                      <a:pt x="14288" y="2894"/>
                      <a:pt x="14395" y="3036"/>
                      <a:pt x="14407" y="3132"/>
                    </a:cubicBezTo>
                    <a:cubicBezTo>
                      <a:pt x="14502" y="3953"/>
                      <a:pt x="14300" y="4548"/>
                      <a:pt x="13991" y="5239"/>
                    </a:cubicBezTo>
                    <a:cubicBezTo>
                      <a:pt x="13752" y="4739"/>
                      <a:pt x="13395" y="4251"/>
                      <a:pt x="12943" y="3822"/>
                    </a:cubicBezTo>
                    <a:cubicBezTo>
                      <a:pt x="12276" y="3167"/>
                      <a:pt x="11395" y="2513"/>
                      <a:pt x="10609" y="2048"/>
                    </a:cubicBezTo>
                    <a:cubicBezTo>
                      <a:pt x="10585" y="2024"/>
                      <a:pt x="10550" y="2012"/>
                      <a:pt x="10514" y="2001"/>
                    </a:cubicBezTo>
                    <a:cubicBezTo>
                      <a:pt x="10288" y="1822"/>
                      <a:pt x="10335" y="1393"/>
                      <a:pt x="10454" y="1084"/>
                    </a:cubicBezTo>
                    <a:lnTo>
                      <a:pt x="10490" y="977"/>
                    </a:lnTo>
                    <a:cubicBezTo>
                      <a:pt x="10609" y="679"/>
                      <a:pt x="10728" y="346"/>
                      <a:pt x="10681" y="12"/>
                    </a:cubicBezTo>
                    <a:lnTo>
                      <a:pt x="1052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6"/>
              <p:cNvSpPr/>
              <p:nvPr/>
            </p:nvSpPr>
            <p:spPr>
              <a:xfrm>
                <a:off x="-5988054" y="1528323"/>
                <a:ext cx="992861" cy="517458"/>
              </a:xfrm>
              <a:custGeom>
                <a:avLst/>
                <a:gdLst/>
                <a:ahLst/>
                <a:cxnLst/>
                <a:rect l="l" t="t" r="r" b="b"/>
                <a:pathLst>
                  <a:path w="12253" h="6386" extrusionOk="0">
                    <a:moveTo>
                      <a:pt x="6248" y="1"/>
                    </a:moveTo>
                    <a:cubicBezTo>
                      <a:pt x="6226" y="1"/>
                      <a:pt x="6203" y="4"/>
                      <a:pt x="6180" y="12"/>
                    </a:cubicBezTo>
                    <a:cubicBezTo>
                      <a:pt x="5942" y="84"/>
                      <a:pt x="5739" y="227"/>
                      <a:pt x="5513" y="298"/>
                    </a:cubicBezTo>
                    <a:cubicBezTo>
                      <a:pt x="5331" y="355"/>
                      <a:pt x="5138" y="477"/>
                      <a:pt x="4954" y="477"/>
                    </a:cubicBezTo>
                    <a:cubicBezTo>
                      <a:pt x="4946" y="477"/>
                      <a:pt x="4938" y="477"/>
                      <a:pt x="4930" y="477"/>
                    </a:cubicBezTo>
                    <a:cubicBezTo>
                      <a:pt x="4751" y="477"/>
                      <a:pt x="4596" y="381"/>
                      <a:pt x="4430" y="381"/>
                    </a:cubicBezTo>
                    <a:cubicBezTo>
                      <a:pt x="4108" y="381"/>
                      <a:pt x="3644" y="429"/>
                      <a:pt x="3501" y="738"/>
                    </a:cubicBezTo>
                    <a:cubicBezTo>
                      <a:pt x="3378" y="1004"/>
                      <a:pt x="3300" y="1148"/>
                      <a:pt x="3081" y="1148"/>
                    </a:cubicBezTo>
                    <a:cubicBezTo>
                      <a:pt x="3025" y="1148"/>
                      <a:pt x="2960" y="1139"/>
                      <a:pt x="2882" y="1119"/>
                    </a:cubicBezTo>
                    <a:cubicBezTo>
                      <a:pt x="2811" y="1103"/>
                      <a:pt x="2751" y="1095"/>
                      <a:pt x="2700" y="1095"/>
                    </a:cubicBezTo>
                    <a:cubicBezTo>
                      <a:pt x="2383" y="1095"/>
                      <a:pt x="2403" y="1387"/>
                      <a:pt x="2168" y="1643"/>
                    </a:cubicBezTo>
                    <a:cubicBezTo>
                      <a:pt x="1929" y="1929"/>
                      <a:pt x="1489" y="2096"/>
                      <a:pt x="1203" y="2346"/>
                    </a:cubicBezTo>
                    <a:cubicBezTo>
                      <a:pt x="917" y="2608"/>
                      <a:pt x="715" y="2929"/>
                      <a:pt x="358" y="3084"/>
                    </a:cubicBezTo>
                    <a:cubicBezTo>
                      <a:pt x="1" y="3227"/>
                      <a:pt x="13" y="3394"/>
                      <a:pt x="251" y="3667"/>
                    </a:cubicBezTo>
                    <a:cubicBezTo>
                      <a:pt x="358" y="3775"/>
                      <a:pt x="477" y="3894"/>
                      <a:pt x="453" y="4060"/>
                    </a:cubicBezTo>
                    <a:cubicBezTo>
                      <a:pt x="417" y="4239"/>
                      <a:pt x="263" y="4453"/>
                      <a:pt x="358" y="4644"/>
                    </a:cubicBezTo>
                    <a:cubicBezTo>
                      <a:pt x="453" y="4810"/>
                      <a:pt x="691" y="4846"/>
                      <a:pt x="834" y="4929"/>
                    </a:cubicBezTo>
                    <a:cubicBezTo>
                      <a:pt x="1025" y="5037"/>
                      <a:pt x="1072" y="5275"/>
                      <a:pt x="1227" y="5418"/>
                    </a:cubicBezTo>
                    <a:cubicBezTo>
                      <a:pt x="1417" y="5596"/>
                      <a:pt x="1715" y="5501"/>
                      <a:pt x="1941" y="5584"/>
                    </a:cubicBezTo>
                    <a:cubicBezTo>
                      <a:pt x="2251" y="5691"/>
                      <a:pt x="2572" y="5763"/>
                      <a:pt x="2894" y="5846"/>
                    </a:cubicBezTo>
                    <a:cubicBezTo>
                      <a:pt x="3062" y="5893"/>
                      <a:pt x="3222" y="5899"/>
                      <a:pt x="3383" y="5899"/>
                    </a:cubicBezTo>
                    <a:cubicBezTo>
                      <a:pt x="3431" y="5899"/>
                      <a:pt x="3478" y="5898"/>
                      <a:pt x="3526" y="5898"/>
                    </a:cubicBezTo>
                    <a:cubicBezTo>
                      <a:pt x="3604" y="5898"/>
                      <a:pt x="3683" y="5899"/>
                      <a:pt x="3763" y="5906"/>
                    </a:cubicBezTo>
                    <a:cubicBezTo>
                      <a:pt x="3791" y="5909"/>
                      <a:pt x="3821" y="5910"/>
                      <a:pt x="3852" y="5910"/>
                    </a:cubicBezTo>
                    <a:cubicBezTo>
                      <a:pt x="3952" y="5910"/>
                      <a:pt x="4065" y="5898"/>
                      <a:pt x="4175" y="5898"/>
                    </a:cubicBezTo>
                    <a:cubicBezTo>
                      <a:pt x="4307" y="5898"/>
                      <a:pt x="4434" y="5915"/>
                      <a:pt x="4525" y="5989"/>
                    </a:cubicBezTo>
                    <a:cubicBezTo>
                      <a:pt x="4668" y="6096"/>
                      <a:pt x="4751" y="6287"/>
                      <a:pt x="4930" y="6358"/>
                    </a:cubicBezTo>
                    <a:cubicBezTo>
                      <a:pt x="4972" y="6378"/>
                      <a:pt x="5038" y="6386"/>
                      <a:pt x="5114" y="6386"/>
                    </a:cubicBezTo>
                    <a:cubicBezTo>
                      <a:pt x="5316" y="6386"/>
                      <a:pt x="5591" y="6330"/>
                      <a:pt x="5704" y="6287"/>
                    </a:cubicBezTo>
                    <a:cubicBezTo>
                      <a:pt x="5894" y="6227"/>
                      <a:pt x="6001" y="6037"/>
                      <a:pt x="6180" y="5965"/>
                    </a:cubicBezTo>
                    <a:cubicBezTo>
                      <a:pt x="6206" y="5955"/>
                      <a:pt x="6233" y="5951"/>
                      <a:pt x="6259" y="5951"/>
                    </a:cubicBezTo>
                    <a:cubicBezTo>
                      <a:pt x="6419" y="5951"/>
                      <a:pt x="6569" y="6120"/>
                      <a:pt x="6692" y="6192"/>
                    </a:cubicBezTo>
                    <a:cubicBezTo>
                      <a:pt x="6755" y="6229"/>
                      <a:pt x="6814" y="6244"/>
                      <a:pt x="6870" y="6244"/>
                    </a:cubicBezTo>
                    <a:cubicBezTo>
                      <a:pt x="6993" y="6244"/>
                      <a:pt x="7105" y="6170"/>
                      <a:pt x="7228" y="6096"/>
                    </a:cubicBezTo>
                    <a:cubicBezTo>
                      <a:pt x="7333" y="6033"/>
                      <a:pt x="7424" y="6010"/>
                      <a:pt x="7511" y="6010"/>
                    </a:cubicBezTo>
                    <a:cubicBezTo>
                      <a:pt x="7669" y="6010"/>
                      <a:pt x="7814" y="6086"/>
                      <a:pt x="8014" y="6132"/>
                    </a:cubicBezTo>
                    <a:cubicBezTo>
                      <a:pt x="8215" y="6177"/>
                      <a:pt x="8523" y="6264"/>
                      <a:pt x="8747" y="6264"/>
                    </a:cubicBezTo>
                    <a:cubicBezTo>
                      <a:pt x="8761" y="6264"/>
                      <a:pt x="8774" y="6264"/>
                      <a:pt x="8787" y="6263"/>
                    </a:cubicBezTo>
                    <a:cubicBezTo>
                      <a:pt x="8966" y="6239"/>
                      <a:pt x="9085" y="6049"/>
                      <a:pt x="9216" y="5941"/>
                    </a:cubicBezTo>
                    <a:cubicBezTo>
                      <a:pt x="9281" y="5894"/>
                      <a:pt x="9345" y="5876"/>
                      <a:pt x="9410" y="5876"/>
                    </a:cubicBezTo>
                    <a:cubicBezTo>
                      <a:pt x="9525" y="5876"/>
                      <a:pt x="9642" y="5932"/>
                      <a:pt x="9764" y="5977"/>
                    </a:cubicBezTo>
                    <a:cubicBezTo>
                      <a:pt x="9851" y="6015"/>
                      <a:pt x="9943" y="6029"/>
                      <a:pt x="10037" y="6029"/>
                    </a:cubicBezTo>
                    <a:cubicBezTo>
                      <a:pt x="10211" y="6029"/>
                      <a:pt x="10391" y="5980"/>
                      <a:pt x="10561" y="5941"/>
                    </a:cubicBezTo>
                    <a:cubicBezTo>
                      <a:pt x="10776" y="5894"/>
                      <a:pt x="10835" y="5763"/>
                      <a:pt x="10931" y="5572"/>
                    </a:cubicBezTo>
                    <a:cubicBezTo>
                      <a:pt x="11026" y="5370"/>
                      <a:pt x="11121" y="5299"/>
                      <a:pt x="11347" y="5215"/>
                    </a:cubicBezTo>
                    <a:cubicBezTo>
                      <a:pt x="11835" y="5037"/>
                      <a:pt x="12157" y="4501"/>
                      <a:pt x="12228" y="3989"/>
                    </a:cubicBezTo>
                    <a:cubicBezTo>
                      <a:pt x="12252" y="3739"/>
                      <a:pt x="12074" y="3525"/>
                      <a:pt x="12050" y="3274"/>
                    </a:cubicBezTo>
                    <a:cubicBezTo>
                      <a:pt x="12026" y="3024"/>
                      <a:pt x="12050" y="2786"/>
                      <a:pt x="11800" y="2643"/>
                    </a:cubicBezTo>
                    <a:cubicBezTo>
                      <a:pt x="11609" y="2536"/>
                      <a:pt x="11407" y="2477"/>
                      <a:pt x="11312" y="2262"/>
                    </a:cubicBezTo>
                    <a:cubicBezTo>
                      <a:pt x="11204" y="2036"/>
                      <a:pt x="11157" y="1810"/>
                      <a:pt x="10871" y="1762"/>
                    </a:cubicBezTo>
                    <a:cubicBezTo>
                      <a:pt x="10395" y="1703"/>
                      <a:pt x="9978" y="1453"/>
                      <a:pt x="9633" y="1108"/>
                    </a:cubicBezTo>
                    <a:cubicBezTo>
                      <a:pt x="9442" y="929"/>
                      <a:pt x="9252" y="858"/>
                      <a:pt x="9002" y="798"/>
                    </a:cubicBezTo>
                    <a:cubicBezTo>
                      <a:pt x="8680" y="703"/>
                      <a:pt x="8347" y="488"/>
                      <a:pt x="8014" y="477"/>
                    </a:cubicBezTo>
                    <a:cubicBezTo>
                      <a:pt x="7989" y="476"/>
                      <a:pt x="7964" y="476"/>
                      <a:pt x="7938" y="476"/>
                    </a:cubicBezTo>
                    <a:cubicBezTo>
                      <a:pt x="7795" y="476"/>
                      <a:pt x="7636" y="484"/>
                      <a:pt x="7475" y="484"/>
                    </a:cubicBezTo>
                    <a:cubicBezTo>
                      <a:pt x="7162" y="484"/>
                      <a:pt x="6843" y="451"/>
                      <a:pt x="6621" y="250"/>
                    </a:cubicBezTo>
                    <a:cubicBezTo>
                      <a:pt x="6507" y="157"/>
                      <a:pt x="6393" y="1"/>
                      <a:pt x="62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6"/>
              <p:cNvSpPr/>
              <p:nvPr/>
            </p:nvSpPr>
            <p:spPr>
              <a:xfrm>
                <a:off x="-7540345" y="1768253"/>
                <a:ext cx="1224363" cy="691591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8535" extrusionOk="0">
                    <a:moveTo>
                      <a:pt x="8217" y="0"/>
                    </a:moveTo>
                    <a:cubicBezTo>
                      <a:pt x="8089" y="0"/>
                      <a:pt x="7956" y="56"/>
                      <a:pt x="7835" y="99"/>
                    </a:cubicBezTo>
                    <a:cubicBezTo>
                      <a:pt x="7656" y="159"/>
                      <a:pt x="7478" y="147"/>
                      <a:pt x="7287" y="159"/>
                    </a:cubicBezTo>
                    <a:cubicBezTo>
                      <a:pt x="6787" y="206"/>
                      <a:pt x="6394" y="266"/>
                      <a:pt x="5930" y="456"/>
                    </a:cubicBezTo>
                    <a:cubicBezTo>
                      <a:pt x="5714" y="546"/>
                      <a:pt x="5437" y="704"/>
                      <a:pt x="5186" y="704"/>
                    </a:cubicBezTo>
                    <a:cubicBezTo>
                      <a:pt x="5105" y="704"/>
                      <a:pt x="5026" y="688"/>
                      <a:pt x="4953" y="647"/>
                    </a:cubicBezTo>
                    <a:cubicBezTo>
                      <a:pt x="4823" y="587"/>
                      <a:pt x="4703" y="492"/>
                      <a:pt x="4572" y="456"/>
                    </a:cubicBezTo>
                    <a:cubicBezTo>
                      <a:pt x="4550" y="450"/>
                      <a:pt x="4528" y="447"/>
                      <a:pt x="4506" y="447"/>
                    </a:cubicBezTo>
                    <a:cubicBezTo>
                      <a:pt x="4316" y="447"/>
                      <a:pt x="4140" y="657"/>
                      <a:pt x="4001" y="742"/>
                    </a:cubicBezTo>
                    <a:cubicBezTo>
                      <a:pt x="3703" y="933"/>
                      <a:pt x="3775" y="1195"/>
                      <a:pt x="3549" y="1433"/>
                    </a:cubicBezTo>
                    <a:cubicBezTo>
                      <a:pt x="3493" y="1494"/>
                      <a:pt x="3427" y="1514"/>
                      <a:pt x="3355" y="1514"/>
                    </a:cubicBezTo>
                    <a:cubicBezTo>
                      <a:pt x="3210" y="1514"/>
                      <a:pt x="3043" y="1431"/>
                      <a:pt x="2897" y="1431"/>
                    </a:cubicBezTo>
                    <a:cubicBezTo>
                      <a:pt x="2804" y="1431"/>
                      <a:pt x="2720" y="1465"/>
                      <a:pt x="2656" y="1576"/>
                    </a:cubicBezTo>
                    <a:cubicBezTo>
                      <a:pt x="2572" y="1718"/>
                      <a:pt x="2548" y="1885"/>
                      <a:pt x="2453" y="2004"/>
                    </a:cubicBezTo>
                    <a:cubicBezTo>
                      <a:pt x="2334" y="2147"/>
                      <a:pt x="2120" y="2147"/>
                      <a:pt x="1953" y="2183"/>
                    </a:cubicBezTo>
                    <a:cubicBezTo>
                      <a:pt x="1786" y="2218"/>
                      <a:pt x="1655" y="2338"/>
                      <a:pt x="1489" y="2385"/>
                    </a:cubicBezTo>
                    <a:cubicBezTo>
                      <a:pt x="1310" y="2445"/>
                      <a:pt x="1108" y="2492"/>
                      <a:pt x="1072" y="2707"/>
                    </a:cubicBezTo>
                    <a:cubicBezTo>
                      <a:pt x="1013" y="3064"/>
                      <a:pt x="1120" y="3302"/>
                      <a:pt x="715" y="3445"/>
                    </a:cubicBezTo>
                    <a:cubicBezTo>
                      <a:pt x="405" y="3552"/>
                      <a:pt x="0" y="3969"/>
                      <a:pt x="60" y="4326"/>
                    </a:cubicBezTo>
                    <a:cubicBezTo>
                      <a:pt x="108" y="4635"/>
                      <a:pt x="477" y="4743"/>
                      <a:pt x="429" y="5088"/>
                    </a:cubicBezTo>
                    <a:cubicBezTo>
                      <a:pt x="393" y="5290"/>
                      <a:pt x="417" y="5469"/>
                      <a:pt x="405" y="5671"/>
                    </a:cubicBezTo>
                    <a:cubicBezTo>
                      <a:pt x="393" y="5862"/>
                      <a:pt x="239" y="6100"/>
                      <a:pt x="334" y="6290"/>
                    </a:cubicBezTo>
                    <a:cubicBezTo>
                      <a:pt x="501" y="6624"/>
                      <a:pt x="1024" y="6874"/>
                      <a:pt x="1322" y="7052"/>
                    </a:cubicBezTo>
                    <a:cubicBezTo>
                      <a:pt x="1727" y="7279"/>
                      <a:pt x="2001" y="7791"/>
                      <a:pt x="2441" y="7945"/>
                    </a:cubicBezTo>
                    <a:cubicBezTo>
                      <a:pt x="2485" y="7961"/>
                      <a:pt x="2529" y="7967"/>
                      <a:pt x="2573" y="7967"/>
                    </a:cubicBezTo>
                    <a:cubicBezTo>
                      <a:pt x="2734" y="7967"/>
                      <a:pt x="2899" y="7886"/>
                      <a:pt x="3048" y="7886"/>
                    </a:cubicBezTo>
                    <a:cubicBezTo>
                      <a:pt x="3263" y="7886"/>
                      <a:pt x="3370" y="8076"/>
                      <a:pt x="3489" y="8219"/>
                    </a:cubicBezTo>
                    <a:cubicBezTo>
                      <a:pt x="3582" y="8320"/>
                      <a:pt x="3662" y="8358"/>
                      <a:pt x="3735" y="8358"/>
                    </a:cubicBezTo>
                    <a:cubicBezTo>
                      <a:pt x="3962" y="8358"/>
                      <a:pt x="4124" y="7991"/>
                      <a:pt x="4392" y="7991"/>
                    </a:cubicBezTo>
                    <a:cubicBezTo>
                      <a:pt x="4405" y="7991"/>
                      <a:pt x="4417" y="7991"/>
                      <a:pt x="4430" y="7993"/>
                    </a:cubicBezTo>
                    <a:cubicBezTo>
                      <a:pt x="4478" y="8000"/>
                      <a:pt x="4528" y="8002"/>
                      <a:pt x="4579" y="8002"/>
                    </a:cubicBezTo>
                    <a:cubicBezTo>
                      <a:pt x="4675" y="8002"/>
                      <a:pt x="4774" y="7994"/>
                      <a:pt x="4871" y="7994"/>
                    </a:cubicBezTo>
                    <a:cubicBezTo>
                      <a:pt x="5006" y="7994"/>
                      <a:pt x="5138" y="8009"/>
                      <a:pt x="5251" y="8076"/>
                    </a:cubicBezTo>
                    <a:cubicBezTo>
                      <a:pt x="5444" y="8190"/>
                      <a:pt x="5572" y="8303"/>
                      <a:pt x="5790" y="8303"/>
                    </a:cubicBezTo>
                    <a:cubicBezTo>
                      <a:pt x="5801" y="8303"/>
                      <a:pt x="5812" y="8303"/>
                      <a:pt x="5823" y="8303"/>
                    </a:cubicBezTo>
                    <a:cubicBezTo>
                      <a:pt x="6418" y="8303"/>
                      <a:pt x="6942" y="8362"/>
                      <a:pt x="7513" y="8493"/>
                    </a:cubicBezTo>
                    <a:cubicBezTo>
                      <a:pt x="7547" y="8500"/>
                      <a:pt x="7579" y="8503"/>
                      <a:pt x="7611" y="8503"/>
                    </a:cubicBezTo>
                    <a:cubicBezTo>
                      <a:pt x="7808" y="8503"/>
                      <a:pt x="7985" y="8391"/>
                      <a:pt x="8180" y="8350"/>
                    </a:cubicBezTo>
                    <a:cubicBezTo>
                      <a:pt x="8219" y="8343"/>
                      <a:pt x="8257" y="8340"/>
                      <a:pt x="8296" y="8340"/>
                    </a:cubicBezTo>
                    <a:cubicBezTo>
                      <a:pt x="8507" y="8340"/>
                      <a:pt x="8720" y="8434"/>
                      <a:pt x="8942" y="8434"/>
                    </a:cubicBezTo>
                    <a:cubicBezTo>
                      <a:pt x="8953" y="8433"/>
                      <a:pt x="8964" y="8433"/>
                      <a:pt x="8975" y="8433"/>
                    </a:cubicBezTo>
                    <a:cubicBezTo>
                      <a:pt x="9205" y="8433"/>
                      <a:pt x="9411" y="8535"/>
                      <a:pt x="9637" y="8535"/>
                    </a:cubicBezTo>
                    <a:cubicBezTo>
                      <a:pt x="9667" y="8535"/>
                      <a:pt x="9697" y="8533"/>
                      <a:pt x="9728" y="8529"/>
                    </a:cubicBezTo>
                    <a:cubicBezTo>
                      <a:pt x="10002" y="8493"/>
                      <a:pt x="10299" y="8481"/>
                      <a:pt x="10514" y="8303"/>
                    </a:cubicBezTo>
                    <a:cubicBezTo>
                      <a:pt x="10784" y="8080"/>
                      <a:pt x="11117" y="8001"/>
                      <a:pt x="11454" y="8001"/>
                    </a:cubicBezTo>
                    <a:cubicBezTo>
                      <a:pt x="11622" y="8001"/>
                      <a:pt x="11792" y="8021"/>
                      <a:pt x="11954" y="8053"/>
                    </a:cubicBezTo>
                    <a:cubicBezTo>
                      <a:pt x="11981" y="8057"/>
                      <a:pt x="12006" y="8059"/>
                      <a:pt x="12030" y="8059"/>
                    </a:cubicBezTo>
                    <a:cubicBezTo>
                      <a:pt x="12391" y="8059"/>
                      <a:pt x="12475" y="7563"/>
                      <a:pt x="12789" y="7563"/>
                    </a:cubicBezTo>
                    <a:cubicBezTo>
                      <a:pt x="12828" y="7563"/>
                      <a:pt x="12871" y="7571"/>
                      <a:pt x="12919" y="7588"/>
                    </a:cubicBezTo>
                    <a:cubicBezTo>
                      <a:pt x="13079" y="7645"/>
                      <a:pt x="13239" y="7779"/>
                      <a:pt x="13410" y="7779"/>
                    </a:cubicBezTo>
                    <a:cubicBezTo>
                      <a:pt x="13417" y="7779"/>
                      <a:pt x="13424" y="7779"/>
                      <a:pt x="13431" y="7779"/>
                    </a:cubicBezTo>
                    <a:cubicBezTo>
                      <a:pt x="13633" y="7767"/>
                      <a:pt x="13776" y="7469"/>
                      <a:pt x="13907" y="7338"/>
                    </a:cubicBezTo>
                    <a:cubicBezTo>
                      <a:pt x="14062" y="7183"/>
                      <a:pt x="14109" y="7076"/>
                      <a:pt x="14157" y="6862"/>
                    </a:cubicBezTo>
                    <a:cubicBezTo>
                      <a:pt x="14217" y="6612"/>
                      <a:pt x="14419" y="6457"/>
                      <a:pt x="14550" y="6243"/>
                    </a:cubicBezTo>
                    <a:cubicBezTo>
                      <a:pt x="14669" y="6040"/>
                      <a:pt x="14848" y="5898"/>
                      <a:pt x="14979" y="5695"/>
                    </a:cubicBezTo>
                    <a:cubicBezTo>
                      <a:pt x="15110" y="5493"/>
                      <a:pt x="15026" y="5195"/>
                      <a:pt x="15026" y="4957"/>
                    </a:cubicBezTo>
                    <a:cubicBezTo>
                      <a:pt x="15026" y="4731"/>
                      <a:pt x="14788" y="4600"/>
                      <a:pt x="14729" y="4385"/>
                    </a:cubicBezTo>
                    <a:cubicBezTo>
                      <a:pt x="14681" y="4171"/>
                      <a:pt x="14895" y="3969"/>
                      <a:pt x="14883" y="3742"/>
                    </a:cubicBezTo>
                    <a:cubicBezTo>
                      <a:pt x="14859" y="3314"/>
                      <a:pt x="14217" y="2850"/>
                      <a:pt x="13895" y="2611"/>
                    </a:cubicBezTo>
                    <a:cubicBezTo>
                      <a:pt x="13455" y="2290"/>
                      <a:pt x="12990" y="1992"/>
                      <a:pt x="12538" y="1659"/>
                    </a:cubicBezTo>
                    <a:cubicBezTo>
                      <a:pt x="12204" y="1409"/>
                      <a:pt x="11835" y="1171"/>
                      <a:pt x="11478" y="945"/>
                    </a:cubicBezTo>
                    <a:cubicBezTo>
                      <a:pt x="11276" y="825"/>
                      <a:pt x="11061" y="849"/>
                      <a:pt x="10835" y="814"/>
                    </a:cubicBezTo>
                    <a:cubicBezTo>
                      <a:pt x="10609" y="778"/>
                      <a:pt x="10526" y="599"/>
                      <a:pt x="10407" y="433"/>
                    </a:cubicBezTo>
                    <a:cubicBezTo>
                      <a:pt x="10287" y="266"/>
                      <a:pt x="10157" y="230"/>
                      <a:pt x="9954" y="230"/>
                    </a:cubicBezTo>
                    <a:cubicBezTo>
                      <a:pt x="9818" y="230"/>
                      <a:pt x="9664" y="200"/>
                      <a:pt x="9522" y="200"/>
                    </a:cubicBezTo>
                    <a:cubicBezTo>
                      <a:pt x="9465" y="200"/>
                      <a:pt x="9410" y="205"/>
                      <a:pt x="9359" y="218"/>
                    </a:cubicBezTo>
                    <a:cubicBezTo>
                      <a:pt x="9226" y="249"/>
                      <a:pt x="9075" y="333"/>
                      <a:pt x="8937" y="333"/>
                    </a:cubicBezTo>
                    <a:cubicBezTo>
                      <a:pt x="8914" y="333"/>
                      <a:pt x="8892" y="330"/>
                      <a:pt x="8871" y="325"/>
                    </a:cubicBezTo>
                    <a:cubicBezTo>
                      <a:pt x="8668" y="290"/>
                      <a:pt x="8549" y="111"/>
                      <a:pt x="8359" y="28"/>
                    </a:cubicBezTo>
                    <a:cubicBezTo>
                      <a:pt x="8313" y="8"/>
                      <a:pt x="8265" y="0"/>
                      <a:pt x="82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6"/>
              <p:cNvSpPr/>
              <p:nvPr/>
            </p:nvSpPr>
            <p:spPr>
              <a:xfrm>
                <a:off x="-6818692" y="1180461"/>
                <a:ext cx="878932" cy="431971"/>
              </a:xfrm>
              <a:custGeom>
                <a:avLst/>
                <a:gdLst/>
                <a:ahLst/>
                <a:cxnLst/>
                <a:rect l="l" t="t" r="r" b="b"/>
                <a:pathLst>
                  <a:path w="10847" h="5331" extrusionOk="0">
                    <a:moveTo>
                      <a:pt x="4825" y="0"/>
                    </a:moveTo>
                    <a:cubicBezTo>
                      <a:pt x="4606" y="0"/>
                      <a:pt x="4355" y="98"/>
                      <a:pt x="4168" y="150"/>
                    </a:cubicBezTo>
                    <a:cubicBezTo>
                      <a:pt x="3929" y="221"/>
                      <a:pt x="3560" y="245"/>
                      <a:pt x="3382" y="436"/>
                    </a:cubicBezTo>
                    <a:cubicBezTo>
                      <a:pt x="3263" y="567"/>
                      <a:pt x="3191" y="793"/>
                      <a:pt x="3025" y="864"/>
                    </a:cubicBezTo>
                    <a:cubicBezTo>
                      <a:pt x="2978" y="883"/>
                      <a:pt x="2930" y="891"/>
                      <a:pt x="2881" y="891"/>
                    </a:cubicBezTo>
                    <a:cubicBezTo>
                      <a:pt x="2735" y="891"/>
                      <a:pt x="2582" y="826"/>
                      <a:pt x="2432" y="826"/>
                    </a:cubicBezTo>
                    <a:cubicBezTo>
                      <a:pt x="2415" y="826"/>
                      <a:pt x="2398" y="827"/>
                      <a:pt x="2382" y="829"/>
                    </a:cubicBezTo>
                    <a:cubicBezTo>
                      <a:pt x="2155" y="864"/>
                      <a:pt x="1905" y="1079"/>
                      <a:pt x="1715" y="1198"/>
                    </a:cubicBezTo>
                    <a:cubicBezTo>
                      <a:pt x="1512" y="1329"/>
                      <a:pt x="1477" y="1591"/>
                      <a:pt x="1298" y="1745"/>
                    </a:cubicBezTo>
                    <a:cubicBezTo>
                      <a:pt x="1096" y="1900"/>
                      <a:pt x="1012" y="2150"/>
                      <a:pt x="822" y="2293"/>
                    </a:cubicBezTo>
                    <a:cubicBezTo>
                      <a:pt x="667" y="2400"/>
                      <a:pt x="465" y="2424"/>
                      <a:pt x="334" y="2567"/>
                    </a:cubicBezTo>
                    <a:cubicBezTo>
                      <a:pt x="0" y="2900"/>
                      <a:pt x="262" y="3615"/>
                      <a:pt x="441" y="3948"/>
                    </a:cubicBezTo>
                    <a:cubicBezTo>
                      <a:pt x="655" y="4377"/>
                      <a:pt x="1120" y="4650"/>
                      <a:pt x="1501" y="4924"/>
                    </a:cubicBezTo>
                    <a:cubicBezTo>
                      <a:pt x="1647" y="5036"/>
                      <a:pt x="1769" y="5117"/>
                      <a:pt x="1919" y="5117"/>
                    </a:cubicBezTo>
                    <a:cubicBezTo>
                      <a:pt x="1977" y="5117"/>
                      <a:pt x="2039" y="5105"/>
                      <a:pt x="2108" y="5079"/>
                    </a:cubicBezTo>
                    <a:cubicBezTo>
                      <a:pt x="2236" y="5028"/>
                      <a:pt x="2336" y="5003"/>
                      <a:pt x="2431" y="5003"/>
                    </a:cubicBezTo>
                    <a:cubicBezTo>
                      <a:pt x="2556" y="5003"/>
                      <a:pt x="2672" y="5046"/>
                      <a:pt x="2834" y="5127"/>
                    </a:cubicBezTo>
                    <a:cubicBezTo>
                      <a:pt x="3072" y="5234"/>
                      <a:pt x="3406" y="5317"/>
                      <a:pt x="3667" y="5329"/>
                    </a:cubicBezTo>
                    <a:cubicBezTo>
                      <a:pt x="3678" y="5330"/>
                      <a:pt x="3688" y="5331"/>
                      <a:pt x="3698" y="5331"/>
                    </a:cubicBezTo>
                    <a:cubicBezTo>
                      <a:pt x="3904" y="5331"/>
                      <a:pt x="4063" y="5114"/>
                      <a:pt x="4271" y="5114"/>
                    </a:cubicBezTo>
                    <a:cubicBezTo>
                      <a:pt x="4276" y="5114"/>
                      <a:pt x="4281" y="5115"/>
                      <a:pt x="4287" y="5115"/>
                    </a:cubicBezTo>
                    <a:cubicBezTo>
                      <a:pt x="4531" y="5126"/>
                      <a:pt x="4713" y="5272"/>
                      <a:pt x="4959" y="5272"/>
                    </a:cubicBezTo>
                    <a:cubicBezTo>
                      <a:pt x="4977" y="5272"/>
                      <a:pt x="4995" y="5271"/>
                      <a:pt x="5013" y="5270"/>
                    </a:cubicBezTo>
                    <a:cubicBezTo>
                      <a:pt x="5179" y="5256"/>
                      <a:pt x="5323" y="5239"/>
                      <a:pt x="5472" y="5239"/>
                    </a:cubicBezTo>
                    <a:cubicBezTo>
                      <a:pt x="5589" y="5239"/>
                      <a:pt x="5710" y="5250"/>
                      <a:pt x="5846" y="5282"/>
                    </a:cubicBezTo>
                    <a:cubicBezTo>
                      <a:pt x="5911" y="5296"/>
                      <a:pt x="5972" y="5302"/>
                      <a:pt x="6031" y="5302"/>
                    </a:cubicBezTo>
                    <a:cubicBezTo>
                      <a:pt x="6212" y="5302"/>
                      <a:pt x="6375" y="5246"/>
                      <a:pt x="6573" y="5210"/>
                    </a:cubicBezTo>
                    <a:cubicBezTo>
                      <a:pt x="6609" y="5203"/>
                      <a:pt x="6644" y="5200"/>
                      <a:pt x="6679" y="5200"/>
                    </a:cubicBezTo>
                    <a:cubicBezTo>
                      <a:pt x="6879" y="5200"/>
                      <a:pt x="7068" y="5294"/>
                      <a:pt x="7279" y="5294"/>
                    </a:cubicBezTo>
                    <a:cubicBezTo>
                      <a:pt x="7290" y="5294"/>
                      <a:pt x="7300" y="5294"/>
                      <a:pt x="7311" y="5293"/>
                    </a:cubicBezTo>
                    <a:cubicBezTo>
                      <a:pt x="7620" y="5258"/>
                      <a:pt x="7906" y="5293"/>
                      <a:pt x="8216" y="5210"/>
                    </a:cubicBezTo>
                    <a:cubicBezTo>
                      <a:pt x="8513" y="5115"/>
                      <a:pt x="8692" y="5008"/>
                      <a:pt x="8954" y="4853"/>
                    </a:cubicBezTo>
                    <a:cubicBezTo>
                      <a:pt x="9406" y="4603"/>
                      <a:pt x="9930" y="4591"/>
                      <a:pt x="10311" y="4210"/>
                    </a:cubicBezTo>
                    <a:cubicBezTo>
                      <a:pt x="10478" y="4031"/>
                      <a:pt x="10597" y="3805"/>
                      <a:pt x="10621" y="3555"/>
                    </a:cubicBezTo>
                    <a:cubicBezTo>
                      <a:pt x="10656" y="3293"/>
                      <a:pt x="10740" y="3055"/>
                      <a:pt x="10776" y="2793"/>
                    </a:cubicBezTo>
                    <a:cubicBezTo>
                      <a:pt x="10847" y="2341"/>
                      <a:pt x="10216" y="2460"/>
                      <a:pt x="10061" y="2150"/>
                    </a:cubicBezTo>
                    <a:cubicBezTo>
                      <a:pt x="9966" y="1972"/>
                      <a:pt x="9978" y="1710"/>
                      <a:pt x="9811" y="1579"/>
                    </a:cubicBezTo>
                    <a:cubicBezTo>
                      <a:pt x="9621" y="1412"/>
                      <a:pt x="9287" y="1412"/>
                      <a:pt x="9049" y="1281"/>
                    </a:cubicBezTo>
                    <a:cubicBezTo>
                      <a:pt x="8656" y="1055"/>
                      <a:pt x="8073" y="948"/>
                      <a:pt x="7751" y="614"/>
                    </a:cubicBezTo>
                    <a:cubicBezTo>
                      <a:pt x="7582" y="445"/>
                      <a:pt x="7455" y="340"/>
                      <a:pt x="7219" y="340"/>
                    </a:cubicBezTo>
                    <a:cubicBezTo>
                      <a:pt x="7206" y="340"/>
                      <a:pt x="7193" y="340"/>
                      <a:pt x="7180" y="340"/>
                    </a:cubicBezTo>
                    <a:cubicBezTo>
                      <a:pt x="6858" y="340"/>
                      <a:pt x="6561" y="281"/>
                      <a:pt x="6251" y="233"/>
                    </a:cubicBezTo>
                    <a:cubicBezTo>
                      <a:pt x="6139" y="218"/>
                      <a:pt x="6031" y="214"/>
                      <a:pt x="5924" y="214"/>
                    </a:cubicBezTo>
                    <a:cubicBezTo>
                      <a:pt x="5781" y="214"/>
                      <a:pt x="5639" y="221"/>
                      <a:pt x="5489" y="221"/>
                    </a:cubicBezTo>
                    <a:cubicBezTo>
                      <a:pt x="5287" y="221"/>
                      <a:pt x="5120" y="31"/>
                      <a:pt x="4918" y="7"/>
                    </a:cubicBezTo>
                    <a:cubicBezTo>
                      <a:pt x="4888" y="3"/>
                      <a:pt x="4856" y="0"/>
                      <a:pt x="48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6"/>
              <p:cNvSpPr/>
              <p:nvPr/>
            </p:nvSpPr>
            <p:spPr>
              <a:xfrm>
                <a:off x="-6261044" y="1633257"/>
                <a:ext cx="537391" cy="263753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3255" extrusionOk="0">
                    <a:moveTo>
                      <a:pt x="2918" y="0"/>
                    </a:moveTo>
                    <a:cubicBezTo>
                      <a:pt x="2886" y="0"/>
                      <a:pt x="2854" y="1"/>
                      <a:pt x="2822" y="3"/>
                    </a:cubicBezTo>
                    <a:cubicBezTo>
                      <a:pt x="2477" y="15"/>
                      <a:pt x="2143" y="170"/>
                      <a:pt x="1810" y="253"/>
                    </a:cubicBezTo>
                    <a:cubicBezTo>
                      <a:pt x="1500" y="336"/>
                      <a:pt x="1107" y="467"/>
                      <a:pt x="846" y="658"/>
                    </a:cubicBezTo>
                    <a:cubicBezTo>
                      <a:pt x="619" y="825"/>
                      <a:pt x="524" y="1206"/>
                      <a:pt x="322" y="1432"/>
                    </a:cubicBezTo>
                    <a:cubicBezTo>
                      <a:pt x="107" y="1670"/>
                      <a:pt x="0" y="2039"/>
                      <a:pt x="95" y="2372"/>
                    </a:cubicBezTo>
                    <a:cubicBezTo>
                      <a:pt x="286" y="3039"/>
                      <a:pt x="1262" y="3003"/>
                      <a:pt x="1798" y="3015"/>
                    </a:cubicBezTo>
                    <a:cubicBezTo>
                      <a:pt x="2096" y="3027"/>
                      <a:pt x="2322" y="3242"/>
                      <a:pt x="2608" y="3253"/>
                    </a:cubicBezTo>
                    <a:cubicBezTo>
                      <a:pt x="2620" y="3254"/>
                      <a:pt x="2633" y="3255"/>
                      <a:pt x="2645" y="3255"/>
                    </a:cubicBezTo>
                    <a:cubicBezTo>
                      <a:pt x="2822" y="3255"/>
                      <a:pt x="2989" y="3180"/>
                      <a:pt x="3167" y="3146"/>
                    </a:cubicBezTo>
                    <a:cubicBezTo>
                      <a:pt x="3215" y="3134"/>
                      <a:pt x="3262" y="3129"/>
                      <a:pt x="3309" y="3129"/>
                    </a:cubicBezTo>
                    <a:cubicBezTo>
                      <a:pt x="3441" y="3129"/>
                      <a:pt x="3572" y="3168"/>
                      <a:pt x="3703" y="3194"/>
                    </a:cubicBezTo>
                    <a:cubicBezTo>
                      <a:pt x="3770" y="3208"/>
                      <a:pt x="3835" y="3214"/>
                      <a:pt x="3898" y="3214"/>
                    </a:cubicBezTo>
                    <a:cubicBezTo>
                      <a:pt x="4157" y="3214"/>
                      <a:pt x="4387" y="3116"/>
                      <a:pt x="4656" y="3087"/>
                    </a:cubicBezTo>
                    <a:cubicBezTo>
                      <a:pt x="5037" y="3051"/>
                      <a:pt x="5394" y="3027"/>
                      <a:pt x="5763" y="2944"/>
                    </a:cubicBezTo>
                    <a:cubicBezTo>
                      <a:pt x="6501" y="2765"/>
                      <a:pt x="6632" y="2015"/>
                      <a:pt x="6251" y="1432"/>
                    </a:cubicBezTo>
                    <a:cubicBezTo>
                      <a:pt x="6108" y="1218"/>
                      <a:pt x="6001" y="1015"/>
                      <a:pt x="5882" y="801"/>
                    </a:cubicBezTo>
                    <a:cubicBezTo>
                      <a:pt x="5727" y="539"/>
                      <a:pt x="5334" y="360"/>
                      <a:pt x="5072" y="253"/>
                    </a:cubicBezTo>
                    <a:cubicBezTo>
                      <a:pt x="4783" y="141"/>
                      <a:pt x="4552" y="102"/>
                      <a:pt x="4281" y="102"/>
                    </a:cubicBezTo>
                    <a:cubicBezTo>
                      <a:pt x="4207" y="102"/>
                      <a:pt x="4130" y="105"/>
                      <a:pt x="4048" y="110"/>
                    </a:cubicBezTo>
                    <a:cubicBezTo>
                      <a:pt x="4032" y="111"/>
                      <a:pt x="4016" y="111"/>
                      <a:pt x="4000" y="111"/>
                    </a:cubicBezTo>
                    <a:cubicBezTo>
                      <a:pt x="3642" y="111"/>
                      <a:pt x="3284" y="0"/>
                      <a:pt x="291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6"/>
              <p:cNvSpPr/>
              <p:nvPr/>
            </p:nvSpPr>
            <p:spPr>
              <a:xfrm>
                <a:off x="-6161701" y="2183775"/>
                <a:ext cx="661934" cy="393077"/>
              </a:xfrm>
              <a:custGeom>
                <a:avLst/>
                <a:gdLst/>
                <a:ahLst/>
                <a:cxnLst/>
                <a:rect l="l" t="t" r="r" b="b"/>
                <a:pathLst>
                  <a:path w="8169" h="4851" extrusionOk="0">
                    <a:moveTo>
                      <a:pt x="3892" y="0"/>
                    </a:moveTo>
                    <a:cubicBezTo>
                      <a:pt x="3651" y="0"/>
                      <a:pt x="3415" y="47"/>
                      <a:pt x="3215" y="174"/>
                    </a:cubicBezTo>
                    <a:cubicBezTo>
                      <a:pt x="3049" y="281"/>
                      <a:pt x="2894" y="365"/>
                      <a:pt x="2691" y="377"/>
                    </a:cubicBezTo>
                    <a:cubicBezTo>
                      <a:pt x="2640" y="377"/>
                      <a:pt x="2586" y="375"/>
                      <a:pt x="2532" y="375"/>
                    </a:cubicBezTo>
                    <a:cubicBezTo>
                      <a:pt x="2396" y="375"/>
                      <a:pt x="2258" y="387"/>
                      <a:pt x="2156" y="472"/>
                    </a:cubicBezTo>
                    <a:cubicBezTo>
                      <a:pt x="2036" y="567"/>
                      <a:pt x="1977" y="722"/>
                      <a:pt x="1894" y="841"/>
                    </a:cubicBezTo>
                    <a:cubicBezTo>
                      <a:pt x="1763" y="1020"/>
                      <a:pt x="1525" y="1139"/>
                      <a:pt x="1346" y="1281"/>
                    </a:cubicBezTo>
                    <a:cubicBezTo>
                      <a:pt x="1191" y="1401"/>
                      <a:pt x="1024" y="1472"/>
                      <a:pt x="858" y="1579"/>
                    </a:cubicBezTo>
                    <a:cubicBezTo>
                      <a:pt x="643" y="1698"/>
                      <a:pt x="501" y="1924"/>
                      <a:pt x="393" y="2139"/>
                    </a:cubicBezTo>
                    <a:cubicBezTo>
                      <a:pt x="191" y="2544"/>
                      <a:pt x="1" y="3115"/>
                      <a:pt x="215" y="3556"/>
                    </a:cubicBezTo>
                    <a:cubicBezTo>
                      <a:pt x="346" y="3829"/>
                      <a:pt x="834" y="4068"/>
                      <a:pt x="1096" y="4199"/>
                    </a:cubicBezTo>
                    <a:cubicBezTo>
                      <a:pt x="1322" y="4294"/>
                      <a:pt x="1560" y="4329"/>
                      <a:pt x="1798" y="4389"/>
                    </a:cubicBezTo>
                    <a:cubicBezTo>
                      <a:pt x="2013" y="4449"/>
                      <a:pt x="2132" y="4687"/>
                      <a:pt x="2346" y="4722"/>
                    </a:cubicBezTo>
                    <a:cubicBezTo>
                      <a:pt x="2609" y="4762"/>
                      <a:pt x="3006" y="4850"/>
                      <a:pt x="3351" y="4850"/>
                    </a:cubicBezTo>
                    <a:cubicBezTo>
                      <a:pt x="3520" y="4850"/>
                      <a:pt x="3677" y="4829"/>
                      <a:pt x="3799" y="4770"/>
                    </a:cubicBezTo>
                    <a:cubicBezTo>
                      <a:pt x="3918" y="4710"/>
                      <a:pt x="4054" y="4601"/>
                      <a:pt x="4199" y="4601"/>
                    </a:cubicBezTo>
                    <a:cubicBezTo>
                      <a:pt x="4228" y="4601"/>
                      <a:pt x="4257" y="4605"/>
                      <a:pt x="4287" y="4615"/>
                    </a:cubicBezTo>
                    <a:cubicBezTo>
                      <a:pt x="4518" y="4692"/>
                      <a:pt x="4647" y="4820"/>
                      <a:pt x="4891" y="4820"/>
                    </a:cubicBezTo>
                    <a:cubicBezTo>
                      <a:pt x="4911" y="4820"/>
                      <a:pt x="4932" y="4819"/>
                      <a:pt x="4954" y="4818"/>
                    </a:cubicBezTo>
                    <a:cubicBezTo>
                      <a:pt x="5430" y="4794"/>
                      <a:pt x="5811" y="4663"/>
                      <a:pt x="6251" y="4508"/>
                    </a:cubicBezTo>
                    <a:cubicBezTo>
                      <a:pt x="6410" y="4448"/>
                      <a:pt x="6553" y="4380"/>
                      <a:pt x="6713" y="4380"/>
                    </a:cubicBezTo>
                    <a:cubicBezTo>
                      <a:pt x="6745" y="4380"/>
                      <a:pt x="6777" y="4383"/>
                      <a:pt x="6811" y="4389"/>
                    </a:cubicBezTo>
                    <a:cubicBezTo>
                      <a:pt x="6903" y="4402"/>
                      <a:pt x="6983" y="4411"/>
                      <a:pt x="7058" y="4411"/>
                    </a:cubicBezTo>
                    <a:cubicBezTo>
                      <a:pt x="7197" y="4411"/>
                      <a:pt x="7319" y="4378"/>
                      <a:pt x="7466" y="4270"/>
                    </a:cubicBezTo>
                    <a:cubicBezTo>
                      <a:pt x="7775" y="4020"/>
                      <a:pt x="8097" y="3675"/>
                      <a:pt x="8132" y="3246"/>
                    </a:cubicBezTo>
                    <a:cubicBezTo>
                      <a:pt x="8168" y="2782"/>
                      <a:pt x="7906" y="2448"/>
                      <a:pt x="7894" y="2008"/>
                    </a:cubicBezTo>
                    <a:cubicBezTo>
                      <a:pt x="7871" y="1591"/>
                      <a:pt x="7549" y="1270"/>
                      <a:pt x="7216" y="1043"/>
                    </a:cubicBezTo>
                    <a:cubicBezTo>
                      <a:pt x="6835" y="770"/>
                      <a:pt x="6358" y="448"/>
                      <a:pt x="5894" y="365"/>
                    </a:cubicBezTo>
                    <a:cubicBezTo>
                      <a:pt x="5454" y="281"/>
                      <a:pt x="5001" y="222"/>
                      <a:pt x="4573" y="103"/>
                    </a:cubicBezTo>
                    <a:cubicBezTo>
                      <a:pt x="4362" y="44"/>
                      <a:pt x="4125" y="0"/>
                      <a:pt x="38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6"/>
              <p:cNvSpPr/>
              <p:nvPr/>
            </p:nvSpPr>
            <p:spPr>
              <a:xfrm>
                <a:off x="-618196" y="3084504"/>
                <a:ext cx="163113" cy="1778122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013" y="21943"/>
                    </a:lnTo>
                    <a:lnTo>
                      <a:pt x="201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6"/>
              <p:cNvSpPr/>
              <p:nvPr/>
            </p:nvSpPr>
            <p:spPr>
              <a:xfrm>
                <a:off x="-6362331" y="4372395"/>
                <a:ext cx="1454894" cy="490232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6050" extrusionOk="0">
                    <a:moveTo>
                      <a:pt x="0" y="1"/>
                    </a:moveTo>
                    <a:lnTo>
                      <a:pt x="0" y="6049"/>
                    </a:lnTo>
                    <a:lnTo>
                      <a:pt x="17955" y="6049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6"/>
              <p:cNvSpPr/>
              <p:nvPr/>
            </p:nvSpPr>
            <p:spPr>
              <a:xfrm>
                <a:off x="-6362331" y="4372395"/>
                <a:ext cx="1454894" cy="112956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1394" extrusionOk="0">
                    <a:moveTo>
                      <a:pt x="0" y="1"/>
                    </a:moveTo>
                    <a:lnTo>
                      <a:pt x="0" y="1394"/>
                    </a:lnTo>
                    <a:lnTo>
                      <a:pt x="17955" y="1394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6"/>
              <p:cNvSpPr/>
              <p:nvPr/>
            </p:nvSpPr>
            <p:spPr>
              <a:xfrm>
                <a:off x="-6438581" y="4195831"/>
                <a:ext cx="1599613" cy="232637"/>
              </a:xfrm>
              <a:custGeom>
                <a:avLst/>
                <a:gdLst/>
                <a:ahLst/>
                <a:cxnLst/>
                <a:rect l="l" t="t" r="r" b="b"/>
                <a:pathLst>
                  <a:path w="19741" h="2871" extrusionOk="0">
                    <a:moveTo>
                      <a:pt x="0" y="1"/>
                    </a:moveTo>
                    <a:lnTo>
                      <a:pt x="0" y="2870"/>
                    </a:lnTo>
                    <a:lnTo>
                      <a:pt x="19741" y="2870"/>
                    </a:lnTo>
                    <a:lnTo>
                      <a:pt x="1974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150;p6"/>
              <p:cNvSpPr/>
              <p:nvPr/>
            </p:nvSpPr>
            <p:spPr>
              <a:xfrm>
                <a:off x="-6452113" y="4220950"/>
                <a:ext cx="1584218" cy="81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" extrusionOk="0">
                    <a:moveTo>
                      <a:pt x="1" y="1"/>
                    </a:moveTo>
                    <a:lnTo>
                      <a:pt x="1955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151;p6"/>
              <p:cNvSpPr/>
              <p:nvPr/>
            </p:nvSpPr>
            <p:spPr>
              <a:xfrm>
                <a:off x="-6452113" y="4215197"/>
                <a:ext cx="1584218" cy="11587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19551" y="143"/>
                    </a:lnTo>
                    <a:lnTo>
                      <a:pt x="195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6"/>
              <p:cNvSpPr/>
              <p:nvPr/>
            </p:nvSpPr>
            <p:spPr>
              <a:xfrm>
                <a:off x="-4488837" y="3035238"/>
                <a:ext cx="530746" cy="107778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13301" extrusionOk="0">
                    <a:moveTo>
                      <a:pt x="1" y="1"/>
                    </a:moveTo>
                    <a:lnTo>
                      <a:pt x="1" y="13300"/>
                    </a:lnTo>
                    <a:lnTo>
                      <a:pt x="6549" y="13300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6"/>
              <p:cNvSpPr/>
              <p:nvPr/>
            </p:nvSpPr>
            <p:spPr>
              <a:xfrm>
                <a:off x="-4488837" y="3035238"/>
                <a:ext cx="530746" cy="177618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192" extrusionOk="0">
                    <a:moveTo>
                      <a:pt x="1" y="1"/>
                    </a:moveTo>
                    <a:lnTo>
                      <a:pt x="1" y="2192"/>
                    </a:lnTo>
                    <a:lnTo>
                      <a:pt x="6549" y="2192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6"/>
              <p:cNvSpPr/>
              <p:nvPr/>
            </p:nvSpPr>
            <p:spPr>
              <a:xfrm>
                <a:off x="-4327668" y="3279382"/>
                <a:ext cx="218133" cy="215216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656" extrusionOk="0">
                    <a:moveTo>
                      <a:pt x="1655" y="0"/>
                    </a:moveTo>
                    <a:lnTo>
                      <a:pt x="1655" y="274"/>
                    </a:lnTo>
                    <a:lnTo>
                      <a:pt x="1096" y="274"/>
                    </a:lnTo>
                    <a:lnTo>
                      <a:pt x="1096" y="548"/>
                    </a:lnTo>
                    <a:lnTo>
                      <a:pt x="1655" y="548"/>
                    </a:lnTo>
                    <a:lnTo>
                      <a:pt x="1655" y="822"/>
                    </a:lnTo>
                    <a:lnTo>
                      <a:pt x="1965" y="822"/>
                    </a:lnTo>
                    <a:lnTo>
                      <a:pt x="1965" y="548"/>
                    </a:lnTo>
                    <a:lnTo>
                      <a:pt x="2560" y="548"/>
                    </a:lnTo>
                    <a:lnTo>
                      <a:pt x="2560" y="274"/>
                    </a:lnTo>
                    <a:lnTo>
                      <a:pt x="1965" y="274"/>
                    </a:lnTo>
                    <a:lnTo>
                      <a:pt x="1965" y="72"/>
                    </a:lnTo>
                    <a:cubicBezTo>
                      <a:pt x="2024" y="60"/>
                      <a:pt x="2036" y="48"/>
                      <a:pt x="2048" y="24"/>
                    </a:cubicBezTo>
                    <a:lnTo>
                      <a:pt x="1655" y="0"/>
                    </a:lnTo>
                    <a:close/>
                    <a:moveTo>
                      <a:pt x="107" y="595"/>
                    </a:moveTo>
                    <a:lnTo>
                      <a:pt x="107" y="595"/>
                    </a:lnTo>
                    <a:cubicBezTo>
                      <a:pt x="119" y="845"/>
                      <a:pt x="84" y="1131"/>
                      <a:pt x="0" y="1298"/>
                    </a:cubicBezTo>
                    <a:lnTo>
                      <a:pt x="215" y="1381"/>
                    </a:lnTo>
                    <a:cubicBezTo>
                      <a:pt x="310" y="1191"/>
                      <a:pt x="346" y="881"/>
                      <a:pt x="334" y="619"/>
                    </a:cubicBezTo>
                    <a:lnTo>
                      <a:pt x="107" y="595"/>
                    </a:lnTo>
                    <a:close/>
                    <a:moveTo>
                      <a:pt x="2084" y="1250"/>
                    </a:moveTo>
                    <a:lnTo>
                      <a:pt x="2084" y="1512"/>
                    </a:lnTo>
                    <a:lnTo>
                      <a:pt x="1548" y="1512"/>
                    </a:lnTo>
                    <a:lnTo>
                      <a:pt x="1548" y="1250"/>
                    </a:lnTo>
                    <a:close/>
                    <a:moveTo>
                      <a:pt x="417" y="0"/>
                    </a:moveTo>
                    <a:lnTo>
                      <a:pt x="417" y="976"/>
                    </a:lnTo>
                    <a:cubicBezTo>
                      <a:pt x="417" y="1476"/>
                      <a:pt x="369" y="2012"/>
                      <a:pt x="12" y="2417"/>
                    </a:cubicBezTo>
                    <a:cubicBezTo>
                      <a:pt x="84" y="2465"/>
                      <a:pt x="191" y="2584"/>
                      <a:pt x="238" y="2655"/>
                    </a:cubicBezTo>
                    <a:cubicBezTo>
                      <a:pt x="429" y="2441"/>
                      <a:pt x="548" y="2191"/>
                      <a:pt x="619" y="1941"/>
                    </a:cubicBezTo>
                    <a:cubicBezTo>
                      <a:pt x="691" y="2060"/>
                      <a:pt x="774" y="2191"/>
                      <a:pt x="822" y="2286"/>
                    </a:cubicBezTo>
                    <a:lnTo>
                      <a:pt x="1048" y="2060"/>
                    </a:lnTo>
                    <a:cubicBezTo>
                      <a:pt x="1000" y="1988"/>
                      <a:pt x="774" y="1691"/>
                      <a:pt x="679" y="1572"/>
                    </a:cubicBezTo>
                    <a:cubicBezTo>
                      <a:pt x="703" y="1405"/>
                      <a:pt x="715" y="1238"/>
                      <a:pt x="715" y="1060"/>
                    </a:cubicBezTo>
                    <a:cubicBezTo>
                      <a:pt x="762" y="1095"/>
                      <a:pt x="881" y="1143"/>
                      <a:pt x="881" y="1143"/>
                    </a:cubicBezTo>
                    <a:cubicBezTo>
                      <a:pt x="953" y="1000"/>
                      <a:pt x="1048" y="774"/>
                      <a:pt x="1096" y="619"/>
                    </a:cubicBezTo>
                    <a:cubicBezTo>
                      <a:pt x="1131" y="619"/>
                      <a:pt x="1155" y="607"/>
                      <a:pt x="1167" y="583"/>
                    </a:cubicBezTo>
                    <a:lnTo>
                      <a:pt x="858" y="464"/>
                    </a:lnTo>
                    <a:cubicBezTo>
                      <a:pt x="834" y="619"/>
                      <a:pt x="774" y="834"/>
                      <a:pt x="715" y="988"/>
                    </a:cubicBezTo>
                    <a:lnTo>
                      <a:pt x="715" y="72"/>
                    </a:lnTo>
                    <a:cubicBezTo>
                      <a:pt x="762" y="60"/>
                      <a:pt x="774" y="48"/>
                      <a:pt x="786" y="24"/>
                    </a:cubicBezTo>
                    <a:cubicBezTo>
                      <a:pt x="667" y="12"/>
                      <a:pt x="560" y="12"/>
                      <a:pt x="417" y="0"/>
                    </a:cubicBezTo>
                    <a:close/>
                    <a:moveTo>
                      <a:pt x="1239" y="667"/>
                    </a:moveTo>
                    <a:lnTo>
                      <a:pt x="1239" y="964"/>
                    </a:lnTo>
                    <a:lnTo>
                      <a:pt x="965" y="964"/>
                    </a:lnTo>
                    <a:lnTo>
                      <a:pt x="965" y="1250"/>
                    </a:lnTo>
                    <a:lnTo>
                      <a:pt x="1239" y="1250"/>
                    </a:lnTo>
                    <a:lnTo>
                      <a:pt x="1239" y="1512"/>
                    </a:lnTo>
                    <a:lnTo>
                      <a:pt x="989" y="1512"/>
                    </a:lnTo>
                    <a:lnTo>
                      <a:pt x="989" y="1798"/>
                    </a:lnTo>
                    <a:lnTo>
                      <a:pt x="1310" y="1798"/>
                    </a:lnTo>
                    <a:cubicBezTo>
                      <a:pt x="1286" y="2107"/>
                      <a:pt x="1215" y="2298"/>
                      <a:pt x="810" y="2405"/>
                    </a:cubicBezTo>
                    <a:cubicBezTo>
                      <a:pt x="881" y="2453"/>
                      <a:pt x="965" y="2572"/>
                      <a:pt x="989" y="2655"/>
                    </a:cubicBezTo>
                    <a:cubicBezTo>
                      <a:pt x="1500" y="2488"/>
                      <a:pt x="1584" y="2203"/>
                      <a:pt x="1620" y="1834"/>
                    </a:cubicBezTo>
                    <a:cubicBezTo>
                      <a:pt x="1655" y="1822"/>
                      <a:pt x="1679" y="1810"/>
                      <a:pt x="1679" y="1798"/>
                    </a:cubicBezTo>
                    <a:lnTo>
                      <a:pt x="1858" y="1798"/>
                    </a:lnTo>
                    <a:lnTo>
                      <a:pt x="1858" y="2262"/>
                    </a:lnTo>
                    <a:cubicBezTo>
                      <a:pt x="1858" y="2536"/>
                      <a:pt x="1917" y="2619"/>
                      <a:pt x="2179" y="2619"/>
                    </a:cubicBezTo>
                    <a:lnTo>
                      <a:pt x="2393" y="2619"/>
                    </a:lnTo>
                    <a:cubicBezTo>
                      <a:pt x="2584" y="2619"/>
                      <a:pt x="2667" y="2536"/>
                      <a:pt x="2691" y="2179"/>
                    </a:cubicBezTo>
                    <a:cubicBezTo>
                      <a:pt x="2608" y="2155"/>
                      <a:pt x="2477" y="2107"/>
                      <a:pt x="2417" y="2060"/>
                    </a:cubicBezTo>
                    <a:cubicBezTo>
                      <a:pt x="2405" y="2310"/>
                      <a:pt x="2405" y="2346"/>
                      <a:pt x="2358" y="2346"/>
                    </a:cubicBezTo>
                    <a:lnTo>
                      <a:pt x="2239" y="2346"/>
                    </a:lnTo>
                    <a:cubicBezTo>
                      <a:pt x="2191" y="2346"/>
                      <a:pt x="2179" y="2334"/>
                      <a:pt x="2179" y="2262"/>
                    </a:cubicBezTo>
                    <a:lnTo>
                      <a:pt x="2179" y="1834"/>
                    </a:lnTo>
                    <a:cubicBezTo>
                      <a:pt x="2215" y="1822"/>
                      <a:pt x="2239" y="1810"/>
                      <a:pt x="2251" y="1798"/>
                    </a:cubicBezTo>
                    <a:lnTo>
                      <a:pt x="2655" y="1798"/>
                    </a:lnTo>
                    <a:lnTo>
                      <a:pt x="2655" y="1512"/>
                    </a:lnTo>
                    <a:lnTo>
                      <a:pt x="2393" y="1512"/>
                    </a:lnTo>
                    <a:lnTo>
                      <a:pt x="2393" y="1250"/>
                    </a:lnTo>
                    <a:lnTo>
                      <a:pt x="2667" y="1250"/>
                    </a:lnTo>
                    <a:lnTo>
                      <a:pt x="2667" y="964"/>
                    </a:lnTo>
                    <a:lnTo>
                      <a:pt x="2393" y="964"/>
                    </a:lnTo>
                    <a:lnTo>
                      <a:pt x="2393" y="750"/>
                    </a:lnTo>
                    <a:cubicBezTo>
                      <a:pt x="2441" y="738"/>
                      <a:pt x="2465" y="714"/>
                      <a:pt x="2465" y="691"/>
                    </a:cubicBezTo>
                    <a:lnTo>
                      <a:pt x="2084" y="667"/>
                    </a:lnTo>
                    <a:lnTo>
                      <a:pt x="2084" y="964"/>
                    </a:lnTo>
                    <a:lnTo>
                      <a:pt x="1548" y="964"/>
                    </a:lnTo>
                    <a:lnTo>
                      <a:pt x="1548" y="750"/>
                    </a:lnTo>
                    <a:cubicBezTo>
                      <a:pt x="1596" y="738"/>
                      <a:pt x="1608" y="714"/>
                      <a:pt x="1608" y="691"/>
                    </a:cubicBezTo>
                    <a:lnTo>
                      <a:pt x="1239" y="667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6"/>
              <p:cNvSpPr/>
              <p:nvPr/>
            </p:nvSpPr>
            <p:spPr>
              <a:xfrm>
                <a:off x="-4318998" y="3556261"/>
                <a:ext cx="182399" cy="20362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513" extrusionOk="0">
                    <a:moveTo>
                      <a:pt x="822" y="0"/>
                    </a:moveTo>
                    <a:cubicBezTo>
                      <a:pt x="846" y="131"/>
                      <a:pt x="858" y="286"/>
                      <a:pt x="882" y="405"/>
                    </a:cubicBezTo>
                    <a:lnTo>
                      <a:pt x="179" y="405"/>
                    </a:lnTo>
                    <a:lnTo>
                      <a:pt x="167" y="703"/>
                    </a:lnTo>
                    <a:lnTo>
                      <a:pt x="620" y="703"/>
                    </a:lnTo>
                    <a:cubicBezTo>
                      <a:pt x="727" y="703"/>
                      <a:pt x="846" y="703"/>
                      <a:pt x="941" y="691"/>
                    </a:cubicBezTo>
                    <a:cubicBezTo>
                      <a:pt x="965" y="786"/>
                      <a:pt x="1001" y="893"/>
                      <a:pt x="1012" y="965"/>
                    </a:cubicBezTo>
                    <a:cubicBezTo>
                      <a:pt x="798" y="976"/>
                      <a:pt x="584" y="976"/>
                      <a:pt x="370" y="976"/>
                    </a:cubicBezTo>
                    <a:lnTo>
                      <a:pt x="0" y="976"/>
                    </a:lnTo>
                    <a:lnTo>
                      <a:pt x="0" y="1274"/>
                    </a:lnTo>
                    <a:lnTo>
                      <a:pt x="512" y="1274"/>
                    </a:lnTo>
                    <a:cubicBezTo>
                      <a:pt x="691" y="1274"/>
                      <a:pt x="917" y="1274"/>
                      <a:pt x="1120" y="1250"/>
                    </a:cubicBezTo>
                    <a:cubicBezTo>
                      <a:pt x="1167" y="1346"/>
                      <a:pt x="1227" y="1429"/>
                      <a:pt x="1274" y="1477"/>
                    </a:cubicBezTo>
                    <a:cubicBezTo>
                      <a:pt x="1239" y="1477"/>
                      <a:pt x="1191" y="1465"/>
                      <a:pt x="1143" y="1465"/>
                    </a:cubicBezTo>
                    <a:cubicBezTo>
                      <a:pt x="1108" y="1465"/>
                      <a:pt x="1060" y="1477"/>
                      <a:pt x="1024" y="1477"/>
                    </a:cubicBezTo>
                    <a:lnTo>
                      <a:pt x="1108" y="1727"/>
                    </a:lnTo>
                    <a:lnTo>
                      <a:pt x="1263" y="1727"/>
                    </a:lnTo>
                    <a:cubicBezTo>
                      <a:pt x="1477" y="1727"/>
                      <a:pt x="1548" y="1762"/>
                      <a:pt x="1691" y="1846"/>
                    </a:cubicBezTo>
                    <a:lnTo>
                      <a:pt x="1894" y="1572"/>
                    </a:lnTo>
                    <a:cubicBezTo>
                      <a:pt x="1715" y="1488"/>
                      <a:pt x="1560" y="1346"/>
                      <a:pt x="1477" y="1215"/>
                    </a:cubicBezTo>
                    <a:cubicBezTo>
                      <a:pt x="1763" y="1179"/>
                      <a:pt x="2060" y="1131"/>
                      <a:pt x="2251" y="1072"/>
                    </a:cubicBezTo>
                    <a:lnTo>
                      <a:pt x="2203" y="762"/>
                    </a:lnTo>
                    <a:cubicBezTo>
                      <a:pt x="1965" y="846"/>
                      <a:pt x="1655" y="905"/>
                      <a:pt x="1358" y="941"/>
                    </a:cubicBezTo>
                    <a:cubicBezTo>
                      <a:pt x="1346" y="869"/>
                      <a:pt x="1310" y="762"/>
                      <a:pt x="1286" y="667"/>
                    </a:cubicBezTo>
                    <a:cubicBezTo>
                      <a:pt x="1536" y="643"/>
                      <a:pt x="1786" y="607"/>
                      <a:pt x="2001" y="536"/>
                    </a:cubicBezTo>
                    <a:lnTo>
                      <a:pt x="1941" y="238"/>
                    </a:lnTo>
                    <a:cubicBezTo>
                      <a:pt x="1751" y="298"/>
                      <a:pt x="1453" y="357"/>
                      <a:pt x="1227" y="381"/>
                    </a:cubicBezTo>
                    <a:cubicBezTo>
                      <a:pt x="1215" y="274"/>
                      <a:pt x="1203" y="167"/>
                      <a:pt x="1191" y="84"/>
                    </a:cubicBezTo>
                    <a:cubicBezTo>
                      <a:pt x="1239" y="72"/>
                      <a:pt x="1274" y="48"/>
                      <a:pt x="1274" y="12"/>
                    </a:cubicBezTo>
                    <a:lnTo>
                      <a:pt x="822" y="0"/>
                    </a:lnTo>
                    <a:close/>
                    <a:moveTo>
                      <a:pt x="584" y="1560"/>
                    </a:moveTo>
                    <a:cubicBezTo>
                      <a:pt x="417" y="1667"/>
                      <a:pt x="274" y="1834"/>
                      <a:pt x="274" y="2012"/>
                    </a:cubicBezTo>
                    <a:cubicBezTo>
                      <a:pt x="274" y="2334"/>
                      <a:pt x="608" y="2500"/>
                      <a:pt x="1096" y="2500"/>
                    </a:cubicBezTo>
                    <a:cubicBezTo>
                      <a:pt x="1179" y="2500"/>
                      <a:pt x="1251" y="2512"/>
                      <a:pt x="1310" y="2512"/>
                    </a:cubicBezTo>
                    <a:cubicBezTo>
                      <a:pt x="1513" y="2512"/>
                      <a:pt x="1655" y="2500"/>
                      <a:pt x="1763" y="2489"/>
                    </a:cubicBezTo>
                    <a:lnTo>
                      <a:pt x="1774" y="2167"/>
                    </a:lnTo>
                    <a:lnTo>
                      <a:pt x="1774" y="2167"/>
                    </a:lnTo>
                    <a:cubicBezTo>
                      <a:pt x="1608" y="2179"/>
                      <a:pt x="1358" y="2191"/>
                      <a:pt x="1155" y="2191"/>
                    </a:cubicBezTo>
                    <a:cubicBezTo>
                      <a:pt x="953" y="2191"/>
                      <a:pt x="631" y="2191"/>
                      <a:pt x="631" y="1989"/>
                    </a:cubicBezTo>
                    <a:cubicBezTo>
                      <a:pt x="643" y="1929"/>
                      <a:pt x="703" y="1834"/>
                      <a:pt x="810" y="1774"/>
                    </a:cubicBezTo>
                    <a:lnTo>
                      <a:pt x="584" y="156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6"/>
              <p:cNvSpPr/>
              <p:nvPr/>
            </p:nvSpPr>
            <p:spPr>
              <a:xfrm>
                <a:off x="-4326696" y="3824470"/>
                <a:ext cx="212299" cy="216188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2668" extrusionOk="0">
                    <a:moveTo>
                      <a:pt x="1893" y="453"/>
                    </a:moveTo>
                    <a:lnTo>
                      <a:pt x="1893" y="584"/>
                    </a:lnTo>
                    <a:lnTo>
                      <a:pt x="738" y="584"/>
                    </a:lnTo>
                    <a:lnTo>
                      <a:pt x="738" y="453"/>
                    </a:lnTo>
                    <a:close/>
                    <a:moveTo>
                      <a:pt x="1893" y="786"/>
                    </a:moveTo>
                    <a:lnTo>
                      <a:pt x="1893" y="929"/>
                    </a:lnTo>
                    <a:lnTo>
                      <a:pt x="738" y="929"/>
                    </a:lnTo>
                    <a:lnTo>
                      <a:pt x="738" y="786"/>
                    </a:lnTo>
                    <a:close/>
                    <a:moveTo>
                      <a:pt x="1834" y="1905"/>
                    </a:moveTo>
                    <a:lnTo>
                      <a:pt x="1596" y="1988"/>
                    </a:lnTo>
                    <a:cubicBezTo>
                      <a:pt x="1667" y="2108"/>
                      <a:pt x="1739" y="2262"/>
                      <a:pt x="1762" y="2369"/>
                    </a:cubicBezTo>
                    <a:lnTo>
                      <a:pt x="2024" y="2274"/>
                    </a:lnTo>
                    <a:cubicBezTo>
                      <a:pt x="1989" y="2167"/>
                      <a:pt x="1905" y="2024"/>
                      <a:pt x="1834" y="1905"/>
                    </a:cubicBezTo>
                    <a:close/>
                    <a:moveTo>
                      <a:pt x="1417" y="1977"/>
                    </a:moveTo>
                    <a:lnTo>
                      <a:pt x="1155" y="2036"/>
                    </a:lnTo>
                    <a:cubicBezTo>
                      <a:pt x="1215" y="2191"/>
                      <a:pt x="1274" y="2393"/>
                      <a:pt x="1286" y="2512"/>
                    </a:cubicBezTo>
                    <a:lnTo>
                      <a:pt x="1560" y="2441"/>
                    </a:lnTo>
                    <a:cubicBezTo>
                      <a:pt x="1536" y="2322"/>
                      <a:pt x="1477" y="2131"/>
                      <a:pt x="1417" y="1977"/>
                    </a:cubicBezTo>
                    <a:close/>
                    <a:moveTo>
                      <a:pt x="977" y="2000"/>
                    </a:moveTo>
                    <a:lnTo>
                      <a:pt x="703" y="2048"/>
                    </a:lnTo>
                    <a:cubicBezTo>
                      <a:pt x="738" y="2215"/>
                      <a:pt x="762" y="2429"/>
                      <a:pt x="750" y="2572"/>
                    </a:cubicBezTo>
                    <a:lnTo>
                      <a:pt x="1048" y="2524"/>
                    </a:lnTo>
                    <a:cubicBezTo>
                      <a:pt x="1048" y="2393"/>
                      <a:pt x="1024" y="2167"/>
                      <a:pt x="977" y="2000"/>
                    </a:cubicBezTo>
                    <a:close/>
                    <a:moveTo>
                      <a:pt x="298" y="1929"/>
                    </a:moveTo>
                    <a:cubicBezTo>
                      <a:pt x="250" y="2143"/>
                      <a:pt x="143" y="2358"/>
                      <a:pt x="0" y="2489"/>
                    </a:cubicBezTo>
                    <a:lnTo>
                      <a:pt x="274" y="2655"/>
                    </a:lnTo>
                    <a:cubicBezTo>
                      <a:pt x="429" y="2500"/>
                      <a:pt x="524" y="2262"/>
                      <a:pt x="584" y="2036"/>
                    </a:cubicBezTo>
                    <a:lnTo>
                      <a:pt x="298" y="1929"/>
                    </a:lnTo>
                    <a:close/>
                    <a:moveTo>
                      <a:pt x="1131" y="0"/>
                    </a:moveTo>
                    <a:cubicBezTo>
                      <a:pt x="1107" y="60"/>
                      <a:pt x="1084" y="143"/>
                      <a:pt x="1060" y="226"/>
                    </a:cubicBezTo>
                    <a:lnTo>
                      <a:pt x="405" y="226"/>
                    </a:lnTo>
                    <a:lnTo>
                      <a:pt x="405" y="1881"/>
                    </a:lnTo>
                    <a:lnTo>
                      <a:pt x="2227" y="1881"/>
                    </a:lnTo>
                    <a:cubicBezTo>
                      <a:pt x="2203" y="2203"/>
                      <a:pt x="2167" y="2334"/>
                      <a:pt x="2131" y="2369"/>
                    </a:cubicBezTo>
                    <a:cubicBezTo>
                      <a:pt x="2108" y="2393"/>
                      <a:pt x="2084" y="2405"/>
                      <a:pt x="2036" y="2405"/>
                    </a:cubicBezTo>
                    <a:cubicBezTo>
                      <a:pt x="2000" y="2405"/>
                      <a:pt x="1905" y="2405"/>
                      <a:pt x="1798" y="2393"/>
                    </a:cubicBezTo>
                    <a:lnTo>
                      <a:pt x="1798" y="2393"/>
                    </a:lnTo>
                    <a:cubicBezTo>
                      <a:pt x="1846" y="2465"/>
                      <a:pt x="1881" y="2584"/>
                      <a:pt x="1881" y="2667"/>
                    </a:cubicBezTo>
                    <a:lnTo>
                      <a:pt x="2036" y="2667"/>
                    </a:lnTo>
                    <a:cubicBezTo>
                      <a:pt x="2262" y="2667"/>
                      <a:pt x="2334" y="2631"/>
                      <a:pt x="2393" y="2560"/>
                    </a:cubicBezTo>
                    <a:cubicBezTo>
                      <a:pt x="2477" y="2477"/>
                      <a:pt x="2512" y="2262"/>
                      <a:pt x="2548" y="1750"/>
                    </a:cubicBezTo>
                    <a:cubicBezTo>
                      <a:pt x="2548" y="1715"/>
                      <a:pt x="2560" y="1691"/>
                      <a:pt x="2560" y="1667"/>
                    </a:cubicBezTo>
                    <a:lnTo>
                      <a:pt x="2381" y="1631"/>
                    </a:lnTo>
                    <a:lnTo>
                      <a:pt x="2310" y="1643"/>
                    </a:lnTo>
                    <a:lnTo>
                      <a:pt x="738" y="1643"/>
                    </a:lnTo>
                    <a:lnTo>
                      <a:pt x="738" y="1512"/>
                    </a:lnTo>
                    <a:lnTo>
                      <a:pt x="2620" y="1512"/>
                    </a:lnTo>
                    <a:lnTo>
                      <a:pt x="2620" y="1286"/>
                    </a:lnTo>
                    <a:lnTo>
                      <a:pt x="738" y="1286"/>
                    </a:lnTo>
                    <a:lnTo>
                      <a:pt x="738" y="1155"/>
                    </a:lnTo>
                    <a:lnTo>
                      <a:pt x="2227" y="1155"/>
                    </a:lnTo>
                    <a:lnTo>
                      <a:pt x="2227" y="226"/>
                    </a:lnTo>
                    <a:lnTo>
                      <a:pt x="1417" y="226"/>
                    </a:lnTo>
                    <a:lnTo>
                      <a:pt x="1488" y="95"/>
                    </a:lnTo>
                    <a:cubicBezTo>
                      <a:pt x="1524" y="95"/>
                      <a:pt x="1548" y="83"/>
                      <a:pt x="1548" y="60"/>
                    </a:cubicBezTo>
                    <a:lnTo>
                      <a:pt x="113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6"/>
              <p:cNvSpPr/>
              <p:nvPr/>
            </p:nvSpPr>
            <p:spPr>
              <a:xfrm>
                <a:off x="-5298245" y="3509588"/>
                <a:ext cx="317476" cy="1170316"/>
              </a:xfrm>
              <a:custGeom>
                <a:avLst/>
                <a:gdLst/>
                <a:ahLst/>
                <a:cxnLst/>
                <a:rect l="l" t="t" r="r" b="b"/>
                <a:pathLst>
                  <a:path w="3918" h="14443" extrusionOk="0">
                    <a:moveTo>
                      <a:pt x="1" y="1"/>
                    </a:moveTo>
                    <a:lnTo>
                      <a:pt x="1" y="14443"/>
                    </a:lnTo>
                    <a:lnTo>
                      <a:pt x="3918" y="14443"/>
                    </a:lnTo>
                    <a:lnTo>
                      <a:pt x="39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6"/>
              <p:cNvSpPr/>
              <p:nvPr/>
            </p:nvSpPr>
            <p:spPr>
              <a:xfrm>
                <a:off x="-5258703" y="3085396"/>
                <a:ext cx="237418" cy="204682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6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6"/>
              <p:cNvSpPr/>
              <p:nvPr/>
            </p:nvSpPr>
            <p:spPr>
              <a:xfrm>
                <a:off x="-5258703" y="3365192"/>
                <a:ext cx="237418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6"/>
              <p:cNvSpPr/>
              <p:nvPr/>
            </p:nvSpPr>
            <p:spPr>
              <a:xfrm>
                <a:off x="-5258703" y="3644017"/>
                <a:ext cx="237418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6"/>
              <p:cNvSpPr/>
              <p:nvPr/>
            </p:nvSpPr>
            <p:spPr>
              <a:xfrm>
                <a:off x="-5258703" y="3923813"/>
                <a:ext cx="237418" cy="204601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0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6"/>
              <p:cNvSpPr/>
              <p:nvPr/>
            </p:nvSpPr>
            <p:spPr>
              <a:xfrm>
                <a:off x="-5199794" y="3147141"/>
                <a:ext cx="114820" cy="123571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525" extrusionOk="0">
                    <a:moveTo>
                      <a:pt x="179" y="1"/>
                    </a:moveTo>
                    <a:lnTo>
                      <a:pt x="179" y="203"/>
                    </a:lnTo>
                    <a:lnTo>
                      <a:pt x="1214" y="203"/>
                    </a:lnTo>
                    <a:lnTo>
                      <a:pt x="1214" y="1"/>
                    </a:lnTo>
                    <a:close/>
                    <a:moveTo>
                      <a:pt x="1226" y="441"/>
                    </a:moveTo>
                    <a:lnTo>
                      <a:pt x="1203" y="453"/>
                    </a:lnTo>
                    <a:lnTo>
                      <a:pt x="0" y="453"/>
                    </a:lnTo>
                    <a:lnTo>
                      <a:pt x="0" y="668"/>
                    </a:lnTo>
                    <a:lnTo>
                      <a:pt x="1095" y="668"/>
                    </a:lnTo>
                    <a:cubicBezTo>
                      <a:pt x="1012" y="989"/>
                      <a:pt x="714" y="1239"/>
                      <a:pt x="262" y="1346"/>
                    </a:cubicBezTo>
                    <a:cubicBezTo>
                      <a:pt x="310" y="1394"/>
                      <a:pt x="369" y="1477"/>
                      <a:pt x="393" y="1525"/>
                    </a:cubicBezTo>
                    <a:cubicBezTo>
                      <a:pt x="941" y="1370"/>
                      <a:pt x="1214" y="1108"/>
                      <a:pt x="1381" y="549"/>
                    </a:cubicBezTo>
                    <a:cubicBezTo>
                      <a:pt x="1405" y="549"/>
                      <a:pt x="1417" y="537"/>
                      <a:pt x="1417" y="525"/>
                    </a:cubicBezTo>
                    <a:lnTo>
                      <a:pt x="1226" y="44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6"/>
              <p:cNvSpPr/>
              <p:nvPr/>
            </p:nvSpPr>
            <p:spPr>
              <a:xfrm>
                <a:off x="-5209517" y="3480012"/>
                <a:ext cx="122679" cy="21311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263" extrusionOk="0">
                    <a:moveTo>
                      <a:pt x="1" y="1"/>
                    </a:moveTo>
                    <a:lnTo>
                      <a:pt x="13" y="263"/>
                    </a:lnTo>
                    <a:cubicBezTo>
                      <a:pt x="37" y="263"/>
                      <a:pt x="61" y="239"/>
                      <a:pt x="72" y="227"/>
                    </a:cubicBezTo>
                    <a:lnTo>
                      <a:pt x="1513" y="227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6"/>
              <p:cNvSpPr/>
              <p:nvPr/>
            </p:nvSpPr>
            <p:spPr>
              <a:xfrm>
                <a:off x="-5201739" y="3685504"/>
                <a:ext cx="114901" cy="1284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585" extrusionOk="0">
                    <a:moveTo>
                      <a:pt x="1131" y="1"/>
                    </a:moveTo>
                    <a:cubicBezTo>
                      <a:pt x="1036" y="215"/>
                      <a:pt x="917" y="441"/>
                      <a:pt x="822" y="584"/>
                    </a:cubicBezTo>
                    <a:cubicBezTo>
                      <a:pt x="667" y="501"/>
                      <a:pt x="512" y="429"/>
                      <a:pt x="369" y="358"/>
                    </a:cubicBezTo>
                    <a:lnTo>
                      <a:pt x="238" y="560"/>
                    </a:lnTo>
                    <a:cubicBezTo>
                      <a:pt x="381" y="620"/>
                      <a:pt x="548" y="703"/>
                      <a:pt x="691" y="786"/>
                    </a:cubicBezTo>
                    <a:cubicBezTo>
                      <a:pt x="512" y="1025"/>
                      <a:pt x="262" y="1263"/>
                      <a:pt x="0" y="1417"/>
                    </a:cubicBezTo>
                    <a:cubicBezTo>
                      <a:pt x="60" y="1453"/>
                      <a:pt x="143" y="1537"/>
                      <a:pt x="191" y="1584"/>
                    </a:cubicBezTo>
                    <a:cubicBezTo>
                      <a:pt x="465" y="1406"/>
                      <a:pt x="715" y="1156"/>
                      <a:pt x="893" y="905"/>
                    </a:cubicBezTo>
                    <a:cubicBezTo>
                      <a:pt x="1024" y="1001"/>
                      <a:pt x="1143" y="1096"/>
                      <a:pt x="1227" y="1167"/>
                    </a:cubicBezTo>
                    <a:lnTo>
                      <a:pt x="1381" y="953"/>
                    </a:lnTo>
                    <a:cubicBezTo>
                      <a:pt x="1274" y="870"/>
                      <a:pt x="1131" y="775"/>
                      <a:pt x="1036" y="715"/>
                    </a:cubicBezTo>
                    <a:cubicBezTo>
                      <a:pt x="1143" y="536"/>
                      <a:pt x="1262" y="322"/>
                      <a:pt x="1346" y="143"/>
                    </a:cubicBezTo>
                    <a:cubicBezTo>
                      <a:pt x="1381" y="143"/>
                      <a:pt x="1405" y="132"/>
                      <a:pt x="1417" y="120"/>
                    </a:cubicBezTo>
                    <a:lnTo>
                      <a:pt x="113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6"/>
              <p:cNvSpPr/>
              <p:nvPr/>
            </p:nvSpPr>
            <p:spPr>
              <a:xfrm>
                <a:off x="-5196958" y="3963356"/>
                <a:ext cx="120735" cy="118790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66" extrusionOk="0">
                    <a:moveTo>
                      <a:pt x="108" y="1"/>
                    </a:moveTo>
                    <a:lnTo>
                      <a:pt x="1" y="203"/>
                    </a:lnTo>
                    <a:cubicBezTo>
                      <a:pt x="167" y="263"/>
                      <a:pt x="382" y="358"/>
                      <a:pt x="513" y="453"/>
                    </a:cubicBezTo>
                    <a:lnTo>
                      <a:pt x="632" y="239"/>
                    </a:lnTo>
                    <a:cubicBezTo>
                      <a:pt x="501" y="155"/>
                      <a:pt x="287" y="60"/>
                      <a:pt x="108" y="1"/>
                    </a:cubicBezTo>
                    <a:close/>
                    <a:moveTo>
                      <a:pt x="1287" y="191"/>
                    </a:moveTo>
                    <a:cubicBezTo>
                      <a:pt x="1072" y="691"/>
                      <a:pt x="656" y="1036"/>
                      <a:pt x="48" y="1227"/>
                    </a:cubicBezTo>
                    <a:lnTo>
                      <a:pt x="203" y="1465"/>
                    </a:lnTo>
                    <a:cubicBezTo>
                      <a:pt x="227" y="1453"/>
                      <a:pt x="239" y="1429"/>
                      <a:pt x="239" y="1417"/>
                    </a:cubicBezTo>
                    <a:cubicBezTo>
                      <a:pt x="834" y="1203"/>
                      <a:pt x="1275" y="822"/>
                      <a:pt x="1489" y="322"/>
                    </a:cubicBezTo>
                    <a:cubicBezTo>
                      <a:pt x="1430" y="286"/>
                      <a:pt x="1346" y="239"/>
                      <a:pt x="1287" y="1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6"/>
              <p:cNvSpPr/>
              <p:nvPr/>
            </p:nvSpPr>
            <p:spPr>
              <a:xfrm>
                <a:off x="-5250032" y="3330511"/>
                <a:ext cx="245197" cy="11587"/>
              </a:xfrm>
              <a:custGeom>
                <a:avLst/>
                <a:gdLst/>
                <a:ahLst/>
                <a:cxnLst/>
                <a:rect l="l" t="t" r="r" b="b"/>
                <a:pathLst>
                  <a:path w="3026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3025" y="143"/>
                    </a:lnTo>
                    <a:lnTo>
                      <a:pt x="30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6"/>
              <p:cNvSpPr/>
              <p:nvPr/>
            </p:nvSpPr>
            <p:spPr>
              <a:xfrm>
                <a:off x="-5254813" y="3603502"/>
                <a:ext cx="265373" cy="12641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156" extrusionOk="0">
                    <a:moveTo>
                      <a:pt x="0" y="1"/>
                    </a:moveTo>
                    <a:lnTo>
                      <a:pt x="0" y="155"/>
                    </a:lnTo>
                    <a:lnTo>
                      <a:pt x="3275" y="155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6"/>
              <p:cNvSpPr/>
              <p:nvPr/>
            </p:nvSpPr>
            <p:spPr>
              <a:xfrm>
                <a:off x="-5258703" y="3872683"/>
                <a:ext cx="221050" cy="12641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56" extrusionOk="0">
                    <a:moveTo>
                      <a:pt x="1" y="0"/>
                    </a:moveTo>
                    <a:lnTo>
                      <a:pt x="1" y="155"/>
                    </a:lnTo>
                    <a:lnTo>
                      <a:pt x="2727" y="155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6"/>
              <p:cNvSpPr/>
              <p:nvPr/>
            </p:nvSpPr>
            <p:spPr>
              <a:xfrm>
                <a:off x="-5254813" y="4134167"/>
                <a:ext cx="238390" cy="12560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155" extrusionOk="0">
                    <a:moveTo>
                      <a:pt x="0" y="0"/>
                    </a:moveTo>
                    <a:lnTo>
                      <a:pt x="0" y="155"/>
                    </a:lnTo>
                    <a:lnTo>
                      <a:pt x="2941" y="155"/>
                    </a:lnTo>
                    <a:lnTo>
                      <a:pt x="294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6"/>
              <p:cNvSpPr/>
              <p:nvPr/>
            </p:nvSpPr>
            <p:spPr>
              <a:xfrm>
                <a:off x="-6299695" y="3063275"/>
                <a:ext cx="18475" cy="1160674"/>
              </a:xfrm>
              <a:custGeom>
                <a:avLst/>
                <a:gdLst/>
                <a:ahLst/>
                <a:cxnLst/>
                <a:rect l="l" t="t" r="r" b="b"/>
                <a:pathLst>
                  <a:path w="228" h="14324" extrusionOk="0">
                    <a:moveTo>
                      <a:pt x="1" y="0"/>
                    </a:moveTo>
                    <a:lnTo>
                      <a:pt x="1" y="14323"/>
                    </a:lnTo>
                    <a:lnTo>
                      <a:pt x="227" y="14323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6"/>
              <p:cNvSpPr/>
              <p:nvPr/>
            </p:nvSpPr>
            <p:spPr>
              <a:xfrm>
                <a:off x="-6410625" y="3131745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0"/>
                    </a:moveTo>
                    <a:cubicBezTo>
                      <a:pt x="406" y="215"/>
                      <a:pt x="1" y="762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2"/>
                      <a:pt x="2620" y="215"/>
                      <a:pt x="20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6"/>
              <p:cNvSpPr/>
              <p:nvPr/>
            </p:nvSpPr>
            <p:spPr>
              <a:xfrm>
                <a:off x="-6338265" y="3121130"/>
                <a:ext cx="96588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6"/>
              <p:cNvSpPr/>
              <p:nvPr/>
            </p:nvSpPr>
            <p:spPr>
              <a:xfrm>
                <a:off x="-6353661" y="3347852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6"/>
              <p:cNvSpPr/>
              <p:nvPr/>
            </p:nvSpPr>
            <p:spPr>
              <a:xfrm>
                <a:off x="-6410625" y="3398009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6"/>
              <p:cNvSpPr/>
              <p:nvPr/>
            </p:nvSpPr>
            <p:spPr>
              <a:xfrm>
                <a:off x="-6338265" y="3388367"/>
                <a:ext cx="96588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0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6"/>
              <p:cNvSpPr/>
              <p:nvPr/>
            </p:nvSpPr>
            <p:spPr>
              <a:xfrm>
                <a:off x="-6353661" y="3615089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6"/>
              <p:cNvSpPr/>
              <p:nvPr/>
            </p:nvSpPr>
            <p:spPr>
              <a:xfrm>
                <a:off x="-6410625" y="3665246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6"/>
              <p:cNvSpPr/>
              <p:nvPr/>
            </p:nvSpPr>
            <p:spPr>
              <a:xfrm>
                <a:off x="-6338265" y="3654631"/>
                <a:ext cx="96588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6"/>
              <p:cNvSpPr/>
              <p:nvPr/>
            </p:nvSpPr>
            <p:spPr>
              <a:xfrm>
                <a:off x="-6353661" y="3881353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6"/>
              <p:cNvSpPr/>
              <p:nvPr/>
            </p:nvSpPr>
            <p:spPr>
              <a:xfrm>
                <a:off x="-6410625" y="3931511"/>
                <a:ext cx="245116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6"/>
              <p:cNvSpPr/>
              <p:nvPr/>
            </p:nvSpPr>
            <p:spPr>
              <a:xfrm>
                <a:off x="-6338265" y="3921868"/>
                <a:ext cx="96588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1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6"/>
              <p:cNvSpPr/>
              <p:nvPr/>
            </p:nvSpPr>
            <p:spPr>
              <a:xfrm>
                <a:off x="-6353661" y="4148590"/>
                <a:ext cx="127379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183;p6"/>
              <p:cNvSpPr/>
              <p:nvPr/>
            </p:nvSpPr>
            <p:spPr>
              <a:xfrm>
                <a:off x="-6342074" y="3179958"/>
                <a:ext cx="112956" cy="12259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13" extrusionOk="0">
                    <a:moveTo>
                      <a:pt x="167" y="1"/>
                    </a:moveTo>
                    <a:lnTo>
                      <a:pt x="167" y="203"/>
                    </a:lnTo>
                    <a:lnTo>
                      <a:pt x="1191" y="203"/>
                    </a:lnTo>
                    <a:lnTo>
                      <a:pt x="1191" y="1"/>
                    </a:lnTo>
                    <a:close/>
                    <a:moveTo>
                      <a:pt x="1203" y="441"/>
                    </a:moveTo>
                    <a:lnTo>
                      <a:pt x="1179" y="453"/>
                    </a:lnTo>
                    <a:lnTo>
                      <a:pt x="0" y="453"/>
                    </a:lnTo>
                    <a:lnTo>
                      <a:pt x="0" y="667"/>
                    </a:lnTo>
                    <a:lnTo>
                      <a:pt x="1072" y="667"/>
                    </a:lnTo>
                    <a:cubicBezTo>
                      <a:pt x="988" y="977"/>
                      <a:pt x="691" y="1227"/>
                      <a:pt x="250" y="1334"/>
                    </a:cubicBezTo>
                    <a:cubicBezTo>
                      <a:pt x="298" y="1382"/>
                      <a:pt x="357" y="1453"/>
                      <a:pt x="381" y="1513"/>
                    </a:cubicBezTo>
                    <a:cubicBezTo>
                      <a:pt x="917" y="1358"/>
                      <a:pt x="1191" y="1096"/>
                      <a:pt x="1357" y="548"/>
                    </a:cubicBezTo>
                    <a:cubicBezTo>
                      <a:pt x="1369" y="548"/>
                      <a:pt x="1381" y="537"/>
                      <a:pt x="1393" y="525"/>
                    </a:cubicBezTo>
                    <a:lnTo>
                      <a:pt x="1203" y="44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" name="Google Shape;2184;p6"/>
              <p:cNvSpPr/>
              <p:nvPr/>
            </p:nvSpPr>
            <p:spPr>
              <a:xfrm>
                <a:off x="-6352689" y="3508940"/>
                <a:ext cx="120654" cy="21311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263" extrusionOk="0">
                    <a:moveTo>
                      <a:pt x="0" y="1"/>
                    </a:moveTo>
                    <a:lnTo>
                      <a:pt x="12" y="263"/>
                    </a:lnTo>
                    <a:cubicBezTo>
                      <a:pt x="36" y="251"/>
                      <a:pt x="60" y="239"/>
                      <a:pt x="72" y="227"/>
                    </a:cubicBezTo>
                    <a:lnTo>
                      <a:pt x="1488" y="227"/>
                    </a:lnTo>
                    <a:lnTo>
                      <a:pt x="148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6"/>
              <p:cNvSpPr/>
              <p:nvPr/>
            </p:nvSpPr>
            <p:spPr>
              <a:xfrm>
                <a:off x="-6344991" y="3711596"/>
                <a:ext cx="112956" cy="127379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72" extrusionOk="0">
                    <a:moveTo>
                      <a:pt x="1120" y="0"/>
                    </a:moveTo>
                    <a:cubicBezTo>
                      <a:pt x="1024" y="214"/>
                      <a:pt x="905" y="441"/>
                      <a:pt x="822" y="583"/>
                    </a:cubicBezTo>
                    <a:cubicBezTo>
                      <a:pt x="667" y="500"/>
                      <a:pt x="512" y="417"/>
                      <a:pt x="369" y="357"/>
                    </a:cubicBezTo>
                    <a:lnTo>
                      <a:pt x="238" y="548"/>
                    </a:lnTo>
                    <a:cubicBezTo>
                      <a:pt x="381" y="619"/>
                      <a:pt x="536" y="691"/>
                      <a:pt x="691" y="786"/>
                    </a:cubicBezTo>
                    <a:cubicBezTo>
                      <a:pt x="512" y="1012"/>
                      <a:pt x="262" y="1250"/>
                      <a:pt x="0" y="1405"/>
                    </a:cubicBezTo>
                    <a:cubicBezTo>
                      <a:pt x="60" y="1441"/>
                      <a:pt x="155" y="1524"/>
                      <a:pt x="191" y="1572"/>
                    </a:cubicBezTo>
                    <a:cubicBezTo>
                      <a:pt x="453" y="1393"/>
                      <a:pt x="703" y="1143"/>
                      <a:pt x="881" y="905"/>
                    </a:cubicBezTo>
                    <a:cubicBezTo>
                      <a:pt x="1012" y="988"/>
                      <a:pt x="1131" y="1084"/>
                      <a:pt x="1215" y="1155"/>
                    </a:cubicBezTo>
                    <a:lnTo>
                      <a:pt x="1358" y="941"/>
                    </a:lnTo>
                    <a:cubicBezTo>
                      <a:pt x="1262" y="857"/>
                      <a:pt x="1120" y="762"/>
                      <a:pt x="1024" y="703"/>
                    </a:cubicBezTo>
                    <a:cubicBezTo>
                      <a:pt x="1131" y="536"/>
                      <a:pt x="1250" y="322"/>
                      <a:pt x="1334" y="143"/>
                    </a:cubicBezTo>
                    <a:cubicBezTo>
                      <a:pt x="1370" y="143"/>
                      <a:pt x="1393" y="131"/>
                      <a:pt x="1393" y="119"/>
                    </a:cubicBezTo>
                    <a:lnTo>
                      <a:pt x="112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6"/>
              <p:cNvSpPr/>
              <p:nvPr/>
            </p:nvSpPr>
            <p:spPr>
              <a:xfrm>
                <a:off x="-6340210" y="3986530"/>
                <a:ext cx="119762" cy="115873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430" extrusionOk="0">
                    <a:moveTo>
                      <a:pt x="108" y="0"/>
                    </a:moveTo>
                    <a:lnTo>
                      <a:pt x="1" y="191"/>
                    </a:lnTo>
                    <a:cubicBezTo>
                      <a:pt x="168" y="250"/>
                      <a:pt x="382" y="346"/>
                      <a:pt x="513" y="441"/>
                    </a:cubicBezTo>
                    <a:lnTo>
                      <a:pt x="632" y="238"/>
                    </a:lnTo>
                    <a:cubicBezTo>
                      <a:pt x="501" y="143"/>
                      <a:pt x="287" y="48"/>
                      <a:pt x="108" y="0"/>
                    </a:cubicBezTo>
                    <a:close/>
                    <a:moveTo>
                      <a:pt x="1263" y="179"/>
                    </a:moveTo>
                    <a:cubicBezTo>
                      <a:pt x="1061" y="667"/>
                      <a:pt x="644" y="1024"/>
                      <a:pt x="48" y="1203"/>
                    </a:cubicBezTo>
                    <a:lnTo>
                      <a:pt x="203" y="1429"/>
                    </a:lnTo>
                    <a:cubicBezTo>
                      <a:pt x="227" y="1429"/>
                      <a:pt x="239" y="1405"/>
                      <a:pt x="239" y="1393"/>
                    </a:cubicBezTo>
                    <a:cubicBezTo>
                      <a:pt x="834" y="1179"/>
                      <a:pt x="1251" y="798"/>
                      <a:pt x="1477" y="310"/>
                    </a:cubicBezTo>
                    <a:cubicBezTo>
                      <a:pt x="1406" y="274"/>
                      <a:pt x="1334" y="238"/>
                      <a:pt x="1263" y="17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6"/>
              <p:cNvSpPr/>
              <p:nvPr/>
            </p:nvSpPr>
            <p:spPr>
              <a:xfrm>
                <a:off x="-3777798" y="1060375"/>
                <a:ext cx="3043001" cy="1240812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5313" extrusionOk="0">
                    <a:moveTo>
                      <a:pt x="1" y="1"/>
                    </a:moveTo>
                    <a:lnTo>
                      <a:pt x="1" y="15312"/>
                    </a:lnTo>
                    <a:lnTo>
                      <a:pt x="37553" y="15312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6"/>
              <p:cNvSpPr/>
              <p:nvPr/>
            </p:nvSpPr>
            <p:spPr>
              <a:xfrm>
                <a:off x="-3777798" y="1133707"/>
                <a:ext cx="3043001" cy="29146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3597" extrusionOk="0">
                    <a:moveTo>
                      <a:pt x="1" y="1"/>
                    </a:moveTo>
                    <a:lnTo>
                      <a:pt x="1" y="3596"/>
                    </a:lnTo>
                    <a:lnTo>
                      <a:pt x="37553" y="3596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6"/>
              <p:cNvSpPr/>
              <p:nvPr/>
            </p:nvSpPr>
            <p:spPr>
              <a:xfrm>
                <a:off x="-3777798" y="2152497"/>
                <a:ext cx="3043001" cy="148690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835" extrusionOk="0">
                    <a:moveTo>
                      <a:pt x="1" y="1"/>
                    </a:moveTo>
                    <a:lnTo>
                      <a:pt x="1" y="1834"/>
                    </a:lnTo>
                    <a:lnTo>
                      <a:pt x="37553" y="1834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190;p6"/>
              <p:cNvSpPr/>
              <p:nvPr/>
            </p:nvSpPr>
            <p:spPr>
              <a:xfrm>
                <a:off x="-3635024" y="1455963"/>
                <a:ext cx="1064248" cy="615585"/>
              </a:xfrm>
              <a:custGeom>
                <a:avLst/>
                <a:gdLst/>
                <a:ahLst/>
                <a:cxnLst/>
                <a:rect l="l" t="t" r="r" b="b"/>
                <a:pathLst>
                  <a:path w="13134" h="7597" extrusionOk="0">
                    <a:moveTo>
                      <a:pt x="1" y="0"/>
                    </a:moveTo>
                    <a:lnTo>
                      <a:pt x="1" y="7596"/>
                    </a:lnTo>
                    <a:lnTo>
                      <a:pt x="13134" y="7596"/>
                    </a:lnTo>
                    <a:lnTo>
                      <a:pt x="1313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6"/>
              <p:cNvSpPr/>
              <p:nvPr/>
            </p:nvSpPr>
            <p:spPr>
              <a:xfrm>
                <a:off x="-3594428" y="1493561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6"/>
              <p:cNvSpPr/>
              <p:nvPr/>
            </p:nvSpPr>
            <p:spPr>
              <a:xfrm>
                <a:off x="-3253939" y="1493561"/>
                <a:ext cx="302080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6"/>
              <p:cNvSpPr/>
              <p:nvPr/>
            </p:nvSpPr>
            <p:spPr>
              <a:xfrm>
                <a:off x="-2913370" y="1493561"/>
                <a:ext cx="302080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6"/>
              <p:cNvSpPr/>
              <p:nvPr/>
            </p:nvSpPr>
            <p:spPr>
              <a:xfrm>
                <a:off x="-3594428" y="1493561"/>
                <a:ext cx="301999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966" extrusionOk="0">
                    <a:moveTo>
                      <a:pt x="0" y="1"/>
                    </a:moveTo>
                    <a:lnTo>
                      <a:pt x="0" y="965"/>
                    </a:lnTo>
                    <a:lnTo>
                      <a:pt x="3727" y="965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6"/>
              <p:cNvSpPr/>
              <p:nvPr/>
            </p:nvSpPr>
            <p:spPr>
              <a:xfrm>
                <a:off x="-3253939" y="1493561"/>
                <a:ext cx="302080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6"/>
              <p:cNvSpPr/>
              <p:nvPr/>
            </p:nvSpPr>
            <p:spPr>
              <a:xfrm>
                <a:off x="-2913370" y="1493561"/>
                <a:ext cx="302080" cy="7827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6"/>
              <p:cNvSpPr/>
              <p:nvPr/>
            </p:nvSpPr>
            <p:spPr>
              <a:xfrm>
                <a:off x="-3594428" y="1780083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6"/>
              <p:cNvSpPr/>
              <p:nvPr/>
            </p:nvSpPr>
            <p:spPr>
              <a:xfrm>
                <a:off x="-3253939" y="1780083"/>
                <a:ext cx="302080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6"/>
              <p:cNvSpPr/>
              <p:nvPr/>
            </p:nvSpPr>
            <p:spPr>
              <a:xfrm>
                <a:off x="-2913370" y="1780083"/>
                <a:ext cx="302080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6"/>
              <p:cNvSpPr/>
              <p:nvPr/>
            </p:nvSpPr>
            <p:spPr>
              <a:xfrm>
                <a:off x="-1949519" y="1455963"/>
                <a:ext cx="1063195" cy="61558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597" extrusionOk="0">
                    <a:moveTo>
                      <a:pt x="0" y="0"/>
                    </a:moveTo>
                    <a:lnTo>
                      <a:pt x="0" y="7596"/>
                    </a:lnTo>
                    <a:lnTo>
                      <a:pt x="13121" y="7596"/>
                    </a:lnTo>
                    <a:lnTo>
                      <a:pt x="1312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6"/>
              <p:cNvSpPr/>
              <p:nvPr/>
            </p:nvSpPr>
            <p:spPr>
              <a:xfrm>
                <a:off x="-1909976" y="1493561"/>
                <a:ext cx="302971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6"/>
              <p:cNvSpPr/>
              <p:nvPr/>
            </p:nvSpPr>
            <p:spPr>
              <a:xfrm>
                <a:off x="-1568434" y="1493561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6"/>
              <p:cNvSpPr/>
              <p:nvPr/>
            </p:nvSpPr>
            <p:spPr>
              <a:xfrm>
                <a:off x="-1227865" y="1493561"/>
                <a:ext cx="301999" cy="253786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6"/>
              <p:cNvSpPr/>
              <p:nvPr/>
            </p:nvSpPr>
            <p:spPr>
              <a:xfrm>
                <a:off x="-1909976" y="1493561"/>
                <a:ext cx="302971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39" y="1013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6"/>
              <p:cNvSpPr/>
              <p:nvPr/>
            </p:nvSpPr>
            <p:spPr>
              <a:xfrm>
                <a:off x="-1568434" y="1493561"/>
                <a:ext cx="301999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6"/>
              <p:cNvSpPr/>
              <p:nvPr/>
            </p:nvSpPr>
            <p:spPr>
              <a:xfrm>
                <a:off x="-1227865" y="1493561"/>
                <a:ext cx="301999" cy="82083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6"/>
              <p:cNvSpPr/>
              <p:nvPr/>
            </p:nvSpPr>
            <p:spPr>
              <a:xfrm>
                <a:off x="-1909976" y="1780083"/>
                <a:ext cx="302971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6"/>
              <p:cNvSpPr/>
              <p:nvPr/>
            </p:nvSpPr>
            <p:spPr>
              <a:xfrm>
                <a:off x="-1568434" y="1780083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6"/>
              <p:cNvSpPr/>
              <p:nvPr/>
            </p:nvSpPr>
            <p:spPr>
              <a:xfrm>
                <a:off x="-1227865" y="1780083"/>
                <a:ext cx="301999" cy="25386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6"/>
              <p:cNvSpPr/>
              <p:nvPr/>
            </p:nvSpPr>
            <p:spPr>
              <a:xfrm>
                <a:off x="-3740119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6"/>
              <p:cNvSpPr/>
              <p:nvPr/>
            </p:nvSpPr>
            <p:spPr>
              <a:xfrm>
                <a:off x="-3563555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6"/>
              <p:cNvSpPr/>
              <p:nvPr/>
            </p:nvSpPr>
            <p:spPr>
              <a:xfrm>
                <a:off x="-3387072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6"/>
              <p:cNvSpPr/>
              <p:nvPr/>
            </p:nvSpPr>
            <p:spPr>
              <a:xfrm>
                <a:off x="-3211480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6"/>
              <p:cNvSpPr/>
              <p:nvPr/>
            </p:nvSpPr>
            <p:spPr>
              <a:xfrm>
                <a:off x="-3034915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6"/>
              <p:cNvSpPr/>
              <p:nvPr/>
            </p:nvSpPr>
            <p:spPr>
              <a:xfrm>
                <a:off x="-2858351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6"/>
              <p:cNvSpPr/>
              <p:nvPr/>
            </p:nvSpPr>
            <p:spPr>
              <a:xfrm>
                <a:off x="-2682759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6"/>
              <p:cNvSpPr/>
              <p:nvPr/>
            </p:nvSpPr>
            <p:spPr>
              <a:xfrm>
                <a:off x="-2506195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6"/>
              <p:cNvSpPr/>
              <p:nvPr/>
            </p:nvSpPr>
            <p:spPr>
              <a:xfrm>
                <a:off x="-2329630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6"/>
              <p:cNvSpPr/>
              <p:nvPr/>
            </p:nvSpPr>
            <p:spPr>
              <a:xfrm>
                <a:off x="-2154038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6"/>
              <p:cNvSpPr/>
              <p:nvPr/>
            </p:nvSpPr>
            <p:spPr>
              <a:xfrm>
                <a:off x="-1977555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6"/>
              <p:cNvSpPr/>
              <p:nvPr/>
            </p:nvSpPr>
            <p:spPr>
              <a:xfrm>
                <a:off x="-1800991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6"/>
              <p:cNvSpPr/>
              <p:nvPr/>
            </p:nvSpPr>
            <p:spPr>
              <a:xfrm>
                <a:off x="-1625399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6"/>
              <p:cNvSpPr/>
              <p:nvPr/>
            </p:nvSpPr>
            <p:spPr>
              <a:xfrm>
                <a:off x="-1448834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6"/>
              <p:cNvSpPr/>
              <p:nvPr/>
            </p:nvSpPr>
            <p:spPr>
              <a:xfrm>
                <a:off x="-1272270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6"/>
              <p:cNvSpPr/>
              <p:nvPr/>
            </p:nvSpPr>
            <p:spPr>
              <a:xfrm>
                <a:off x="-1096678" y="1255252"/>
                <a:ext cx="123571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6"/>
              <p:cNvSpPr/>
              <p:nvPr/>
            </p:nvSpPr>
            <p:spPr>
              <a:xfrm>
                <a:off x="-920113" y="1255252"/>
                <a:ext cx="122598" cy="108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6"/>
              <p:cNvSpPr/>
              <p:nvPr/>
            </p:nvSpPr>
            <p:spPr>
              <a:xfrm>
                <a:off x="-3971703" y="454514"/>
                <a:ext cx="3430810" cy="731377"/>
              </a:xfrm>
              <a:custGeom>
                <a:avLst/>
                <a:gdLst/>
                <a:ahLst/>
                <a:cxnLst/>
                <a:rect l="l" t="t" r="r" b="b"/>
                <a:pathLst>
                  <a:path w="42340" h="9026" extrusionOk="0">
                    <a:moveTo>
                      <a:pt x="5680" y="1"/>
                    </a:moveTo>
                    <a:lnTo>
                      <a:pt x="5085" y="882"/>
                    </a:lnTo>
                    <a:lnTo>
                      <a:pt x="4906" y="1144"/>
                    </a:lnTo>
                    <a:lnTo>
                      <a:pt x="4442" y="1846"/>
                    </a:lnTo>
                    <a:lnTo>
                      <a:pt x="4251" y="2132"/>
                    </a:lnTo>
                    <a:lnTo>
                      <a:pt x="3549" y="3192"/>
                    </a:lnTo>
                    <a:lnTo>
                      <a:pt x="2775" y="4346"/>
                    </a:lnTo>
                    <a:lnTo>
                      <a:pt x="1941" y="5608"/>
                    </a:lnTo>
                    <a:lnTo>
                      <a:pt x="1013" y="6990"/>
                    </a:lnTo>
                    <a:lnTo>
                      <a:pt x="1" y="8502"/>
                    </a:lnTo>
                    <a:lnTo>
                      <a:pt x="60" y="8502"/>
                    </a:lnTo>
                    <a:cubicBezTo>
                      <a:pt x="13" y="8811"/>
                      <a:pt x="310" y="9026"/>
                      <a:pt x="846" y="9026"/>
                    </a:cubicBezTo>
                    <a:cubicBezTo>
                      <a:pt x="1310" y="9026"/>
                      <a:pt x="1822" y="8847"/>
                      <a:pt x="2168" y="8597"/>
                    </a:cubicBezTo>
                    <a:cubicBezTo>
                      <a:pt x="2203" y="8847"/>
                      <a:pt x="2501" y="9026"/>
                      <a:pt x="2977" y="9026"/>
                    </a:cubicBezTo>
                    <a:cubicBezTo>
                      <a:pt x="3454" y="9026"/>
                      <a:pt x="3954" y="8847"/>
                      <a:pt x="4275" y="8597"/>
                    </a:cubicBezTo>
                    <a:cubicBezTo>
                      <a:pt x="4335" y="8847"/>
                      <a:pt x="4644" y="9026"/>
                      <a:pt x="5120" y="9026"/>
                    </a:cubicBezTo>
                    <a:cubicBezTo>
                      <a:pt x="5585" y="9026"/>
                      <a:pt x="6073" y="8847"/>
                      <a:pt x="6382" y="8597"/>
                    </a:cubicBezTo>
                    <a:cubicBezTo>
                      <a:pt x="6454" y="8847"/>
                      <a:pt x="6775" y="9026"/>
                      <a:pt x="7252" y="9026"/>
                    </a:cubicBezTo>
                    <a:cubicBezTo>
                      <a:pt x="7728" y="9026"/>
                      <a:pt x="8204" y="8847"/>
                      <a:pt x="8490" y="8597"/>
                    </a:cubicBezTo>
                    <a:cubicBezTo>
                      <a:pt x="8585" y="8847"/>
                      <a:pt x="8918" y="9026"/>
                      <a:pt x="9395" y="9026"/>
                    </a:cubicBezTo>
                    <a:cubicBezTo>
                      <a:pt x="9859" y="9026"/>
                      <a:pt x="10323" y="8847"/>
                      <a:pt x="10597" y="8597"/>
                    </a:cubicBezTo>
                    <a:cubicBezTo>
                      <a:pt x="10704" y="8847"/>
                      <a:pt x="11050" y="9026"/>
                      <a:pt x="11526" y="9026"/>
                    </a:cubicBezTo>
                    <a:cubicBezTo>
                      <a:pt x="12002" y="9026"/>
                      <a:pt x="12455" y="8847"/>
                      <a:pt x="12705" y="8597"/>
                    </a:cubicBezTo>
                    <a:cubicBezTo>
                      <a:pt x="12836" y="8847"/>
                      <a:pt x="13193" y="9026"/>
                      <a:pt x="13669" y="9026"/>
                    </a:cubicBezTo>
                    <a:cubicBezTo>
                      <a:pt x="14133" y="9026"/>
                      <a:pt x="14574" y="8847"/>
                      <a:pt x="14812" y="8597"/>
                    </a:cubicBezTo>
                    <a:cubicBezTo>
                      <a:pt x="14955" y="8847"/>
                      <a:pt x="15324" y="9026"/>
                      <a:pt x="15800" y="9026"/>
                    </a:cubicBezTo>
                    <a:cubicBezTo>
                      <a:pt x="16277" y="9026"/>
                      <a:pt x="16705" y="8847"/>
                      <a:pt x="16931" y="8597"/>
                    </a:cubicBezTo>
                    <a:cubicBezTo>
                      <a:pt x="17086" y="8847"/>
                      <a:pt x="17467" y="9026"/>
                      <a:pt x="17943" y="9026"/>
                    </a:cubicBezTo>
                    <a:cubicBezTo>
                      <a:pt x="18408" y="9026"/>
                      <a:pt x="18824" y="8847"/>
                      <a:pt x="19039" y="8597"/>
                    </a:cubicBezTo>
                    <a:cubicBezTo>
                      <a:pt x="19205" y="8847"/>
                      <a:pt x="19598" y="9026"/>
                      <a:pt x="20075" y="9026"/>
                    </a:cubicBezTo>
                    <a:cubicBezTo>
                      <a:pt x="20551" y="9026"/>
                      <a:pt x="20956" y="8847"/>
                      <a:pt x="21146" y="8597"/>
                    </a:cubicBezTo>
                    <a:cubicBezTo>
                      <a:pt x="21337" y="8847"/>
                      <a:pt x="21742" y="9026"/>
                      <a:pt x="22218" y="9026"/>
                    </a:cubicBezTo>
                    <a:cubicBezTo>
                      <a:pt x="22682" y="9026"/>
                      <a:pt x="23087" y="8847"/>
                      <a:pt x="23254" y="8597"/>
                    </a:cubicBezTo>
                    <a:cubicBezTo>
                      <a:pt x="23456" y="8847"/>
                      <a:pt x="23873" y="9026"/>
                      <a:pt x="24349" y="9026"/>
                    </a:cubicBezTo>
                    <a:cubicBezTo>
                      <a:pt x="24825" y="9026"/>
                      <a:pt x="25206" y="8847"/>
                      <a:pt x="25361" y="8597"/>
                    </a:cubicBezTo>
                    <a:cubicBezTo>
                      <a:pt x="25587" y="8847"/>
                      <a:pt x="26016" y="9026"/>
                      <a:pt x="26492" y="9026"/>
                    </a:cubicBezTo>
                    <a:cubicBezTo>
                      <a:pt x="26956" y="9026"/>
                      <a:pt x="27337" y="8847"/>
                      <a:pt x="27468" y="8597"/>
                    </a:cubicBezTo>
                    <a:cubicBezTo>
                      <a:pt x="27707" y="8847"/>
                      <a:pt x="28147" y="9026"/>
                      <a:pt x="28623" y="9026"/>
                    </a:cubicBezTo>
                    <a:cubicBezTo>
                      <a:pt x="29100" y="9026"/>
                      <a:pt x="29457" y="8847"/>
                      <a:pt x="29576" y="8597"/>
                    </a:cubicBezTo>
                    <a:cubicBezTo>
                      <a:pt x="29838" y="8847"/>
                      <a:pt x="30290" y="9026"/>
                      <a:pt x="30766" y="9026"/>
                    </a:cubicBezTo>
                    <a:cubicBezTo>
                      <a:pt x="31231" y="9026"/>
                      <a:pt x="31588" y="8847"/>
                      <a:pt x="31695" y="8597"/>
                    </a:cubicBezTo>
                    <a:cubicBezTo>
                      <a:pt x="31957" y="8847"/>
                      <a:pt x="32433" y="9026"/>
                      <a:pt x="32898" y="9026"/>
                    </a:cubicBezTo>
                    <a:cubicBezTo>
                      <a:pt x="33374" y="9026"/>
                      <a:pt x="33707" y="8847"/>
                      <a:pt x="33803" y="8597"/>
                    </a:cubicBezTo>
                    <a:cubicBezTo>
                      <a:pt x="34088" y="8847"/>
                      <a:pt x="34565" y="9026"/>
                      <a:pt x="35041" y="9026"/>
                    </a:cubicBezTo>
                    <a:cubicBezTo>
                      <a:pt x="35505" y="9026"/>
                      <a:pt x="35839" y="8847"/>
                      <a:pt x="35910" y="8597"/>
                    </a:cubicBezTo>
                    <a:cubicBezTo>
                      <a:pt x="36208" y="8847"/>
                      <a:pt x="36708" y="9026"/>
                      <a:pt x="37172" y="9026"/>
                    </a:cubicBezTo>
                    <a:cubicBezTo>
                      <a:pt x="37648" y="9026"/>
                      <a:pt x="37958" y="8847"/>
                      <a:pt x="38017" y="8597"/>
                    </a:cubicBezTo>
                    <a:cubicBezTo>
                      <a:pt x="38339" y="8847"/>
                      <a:pt x="38839" y="9026"/>
                      <a:pt x="39315" y="9026"/>
                    </a:cubicBezTo>
                    <a:cubicBezTo>
                      <a:pt x="39779" y="9026"/>
                      <a:pt x="40089" y="8847"/>
                      <a:pt x="40125" y="8597"/>
                    </a:cubicBezTo>
                    <a:cubicBezTo>
                      <a:pt x="40470" y="8847"/>
                      <a:pt x="40982" y="9026"/>
                      <a:pt x="41446" y="9026"/>
                    </a:cubicBezTo>
                    <a:cubicBezTo>
                      <a:pt x="41982" y="9026"/>
                      <a:pt x="42280" y="8811"/>
                      <a:pt x="42232" y="8502"/>
                    </a:cubicBezTo>
                    <a:lnTo>
                      <a:pt x="42339" y="8502"/>
                    </a:lnTo>
                    <a:lnTo>
                      <a:pt x="41315" y="6990"/>
                    </a:lnTo>
                    <a:lnTo>
                      <a:pt x="40399" y="5608"/>
                    </a:lnTo>
                    <a:lnTo>
                      <a:pt x="39565" y="4346"/>
                    </a:lnTo>
                    <a:lnTo>
                      <a:pt x="38791" y="3192"/>
                    </a:lnTo>
                    <a:lnTo>
                      <a:pt x="38077" y="2132"/>
                    </a:lnTo>
                    <a:lnTo>
                      <a:pt x="37886" y="1846"/>
                    </a:lnTo>
                    <a:lnTo>
                      <a:pt x="37434" y="1144"/>
                    </a:lnTo>
                    <a:lnTo>
                      <a:pt x="37255" y="882"/>
                    </a:lnTo>
                    <a:lnTo>
                      <a:pt x="3666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6"/>
              <p:cNvSpPr/>
              <p:nvPr/>
            </p:nvSpPr>
            <p:spPr>
              <a:xfrm>
                <a:off x="-3902260" y="1029503"/>
                <a:ext cx="3289008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40590" h="620" extrusionOk="0">
                    <a:moveTo>
                      <a:pt x="37" y="1"/>
                    </a:moveTo>
                    <a:lnTo>
                      <a:pt x="37" y="60"/>
                    </a:lnTo>
                    <a:lnTo>
                      <a:pt x="13" y="60"/>
                    </a:lnTo>
                    <a:cubicBezTo>
                      <a:pt x="1" y="179"/>
                      <a:pt x="37" y="287"/>
                      <a:pt x="108" y="382"/>
                    </a:cubicBezTo>
                    <a:cubicBezTo>
                      <a:pt x="251" y="537"/>
                      <a:pt x="513" y="620"/>
                      <a:pt x="858" y="620"/>
                    </a:cubicBezTo>
                    <a:cubicBezTo>
                      <a:pt x="1263" y="620"/>
                      <a:pt x="1739" y="489"/>
                      <a:pt x="2073" y="275"/>
                    </a:cubicBezTo>
                    <a:cubicBezTo>
                      <a:pt x="2180" y="489"/>
                      <a:pt x="2477" y="620"/>
                      <a:pt x="2894" y="620"/>
                    </a:cubicBezTo>
                    <a:cubicBezTo>
                      <a:pt x="3311" y="620"/>
                      <a:pt x="3775" y="489"/>
                      <a:pt x="4097" y="275"/>
                    </a:cubicBezTo>
                    <a:cubicBezTo>
                      <a:pt x="4216" y="489"/>
                      <a:pt x="4525" y="620"/>
                      <a:pt x="4942" y="620"/>
                    </a:cubicBezTo>
                    <a:cubicBezTo>
                      <a:pt x="5359" y="620"/>
                      <a:pt x="5811" y="489"/>
                      <a:pt x="6121" y="275"/>
                    </a:cubicBezTo>
                    <a:cubicBezTo>
                      <a:pt x="6252" y="489"/>
                      <a:pt x="6573" y="620"/>
                      <a:pt x="6990" y="620"/>
                    </a:cubicBezTo>
                    <a:cubicBezTo>
                      <a:pt x="7407" y="620"/>
                      <a:pt x="7847" y="489"/>
                      <a:pt x="8145" y="275"/>
                    </a:cubicBezTo>
                    <a:cubicBezTo>
                      <a:pt x="8288" y="489"/>
                      <a:pt x="8621" y="620"/>
                      <a:pt x="9038" y="620"/>
                    </a:cubicBezTo>
                    <a:cubicBezTo>
                      <a:pt x="9455" y="620"/>
                      <a:pt x="9883" y="489"/>
                      <a:pt x="10169" y="275"/>
                    </a:cubicBezTo>
                    <a:cubicBezTo>
                      <a:pt x="10324" y="489"/>
                      <a:pt x="10657" y="620"/>
                      <a:pt x="11086" y="620"/>
                    </a:cubicBezTo>
                    <a:cubicBezTo>
                      <a:pt x="11502" y="620"/>
                      <a:pt x="11919" y="489"/>
                      <a:pt x="12193" y="263"/>
                    </a:cubicBezTo>
                    <a:cubicBezTo>
                      <a:pt x="12360" y="489"/>
                      <a:pt x="12705" y="620"/>
                      <a:pt x="13134" y="620"/>
                    </a:cubicBezTo>
                    <a:cubicBezTo>
                      <a:pt x="13550" y="620"/>
                      <a:pt x="13955" y="489"/>
                      <a:pt x="14217" y="263"/>
                    </a:cubicBezTo>
                    <a:cubicBezTo>
                      <a:pt x="14396" y="489"/>
                      <a:pt x="14753" y="620"/>
                      <a:pt x="15170" y="620"/>
                    </a:cubicBezTo>
                    <a:cubicBezTo>
                      <a:pt x="15586" y="620"/>
                      <a:pt x="16003" y="489"/>
                      <a:pt x="16241" y="263"/>
                    </a:cubicBezTo>
                    <a:cubicBezTo>
                      <a:pt x="16432" y="489"/>
                      <a:pt x="16801" y="620"/>
                      <a:pt x="17217" y="620"/>
                    </a:cubicBezTo>
                    <a:cubicBezTo>
                      <a:pt x="17646" y="620"/>
                      <a:pt x="18039" y="489"/>
                      <a:pt x="18265" y="263"/>
                    </a:cubicBezTo>
                    <a:cubicBezTo>
                      <a:pt x="18468" y="489"/>
                      <a:pt x="18849" y="620"/>
                      <a:pt x="19265" y="620"/>
                    </a:cubicBezTo>
                    <a:cubicBezTo>
                      <a:pt x="19694" y="620"/>
                      <a:pt x="20075" y="489"/>
                      <a:pt x="20289" y="263"/>
                    </a:cubicBezTo>
                    <a:cubicBezTo>
                      <a:pt x="20504" y="489"/>
                      <a:pt x="20885" y="620"/>
                      <a:pt x="21313" y="620"/>
                    </a:cubicBezTo>
                    <a:cubicBezTo>
                      <a:pt x="21730" y="620"/>
                      <a:pt x="22111" y="489"/>
                      <a:pt x="22313" y="263"/>
                    </a:cubicBezTo>
                    <a:cubicBezTo>
                      <a:pt x="22539" y="489"/>
                      <a:pt x="22932" y="620"/>
                      <a:pt x="23361" y="620"/>
                    </a:cubicBezTo>
                    <a:cubicBezTo>
                      <a:pt x="23778" y="620"/>
                      <a:pt x="24147" y="489"/>
                      <a:pt x="24337" y="263"/>
                    </a:cubicBezTo>
                    <a:cubicBezTo>
                      <a:pt x="24575" y="489"/>
                      <a:pt x="24992" y="620"/>
                      <a:pt x="25409" y="620"/>
                    </a:cubicBezTo>
                    <a:cubicBezTo>
                      <a:pt x="25826" y="620"/>
                      <a:pt x="26183" y="489"/>
                      <a:pt x="26361" y="263"/>
                    </a:cubicBezTo>
                    <a:cubicBezTo>
                      <a:pt x="26623" y="489"/>
                      <a:pt x="27028" y="620"/>
                      <a:pt x="27445" y="620"/>
                    </a:cubicBezTo>
                    <a:cubicBezTo>
                      <a:pt x="27873" y="620"/>
                      <a:pt x="28219" y="489"/>
                      <a:pt x="28385" y="263"/>
                    </a:cubicBezTo>
                    <a:cubicBezTo>
                      <a:pt x="28659" y="489"/>
                      <a:pt x="29076" y="620"/>
                      <a:pt x="29493" y="620"/>
                    </a:cubicBezTo>
                    <a:cubicBezTo>
                      <a:pt x="29909" y="620"/>
                      <a:pt x="30255" y="489"/>
                      <a:pt x="30410" y="275"/>
                    </a:cubicBezTo>
                    <a:cubicBezTo>
                      <a:pt x="30695" y="489"/>
                      <a:pt x="31124" y="620"/>
                      <a:pt x="31541" y="620"/>
                    </a:cubicBezTo>
                    <a:cubicBezTo>
                      <a:pt x="31957" y="620"/>
                      <a:pt x="32291" y="489"/>
                      <a:pt x="32434" y="275"/>
                    </a:cubicBezTo>
                    <a:cubicBezTo>
                      <a:pt x="32731" y="489"/>
                      <a:pt x="33172" y="620"/>
                      <a:pt x="33588" y="620"/>
                    </a:cubicBezTo>
                    <a:cubicBezTo>
                      <a:pt x="34005" y="620"/>
                      <a:pt x="34327" y="489"/>
                      <a:pt x="34458" y="275"/>
                    </a:cubicBezTo>
                    <a:cubicBezTo>
                      <a:pt x="34767" y="489"/>
                      <a:pt x="35220" y="620"/>
                      <a:pt x="35636" y="620"/>
                    </a:cubicBezTo>
                    <a:cubicBezTo>
                      <a:pt x="36053" y="620"/>
                      <a:pt x="36363" y="489"/>
                      <a:pt x="36482" y="275"/>
                    </a:cubicBezTo>
                    <a:cubicBezTo>
                      <a:pt x="36803" y="489"/>
                      <a:pt x="37268" y="620"/>
                      <a:pt x="37672" y="620"/>
                    </a:cubicBezTo>
                    <a:cubicBezTo>
                      <a:pt x="38101" y="620"/>
                      <a:pt x="38399" y="489"/>
                      <a:pt x="38506" y="275"/>
                    </a:cubicBezTo>
                    <a:cubicBezTo>
                      <a:pt x="38839" y="489"/>
                      <a:pt x="39315" y="620"/>
                      <a:pt x="39720" y="620"/>
                    </a:cubicBezTo>
                    <a:cubicBezTo>
                      <a:pt x="40065" y="620"/>
                      <a:pt x="40327" y="537"/>
                      <a:pt x="40470" y="382"/>
                    </a:cubicBezTo>
                    <a:cubicBezTo>
                      <a:pt x="40530" y="310"/>
                      <a:pt x="40554" y="227"/>
                      <a:pt x="40566" y="144"/>
                    </a:cubicBezTo>
                    <a:lnTo>
                      <a:pt x="40589" y="144"/>
                    </a:lnTo>
                    <a:lnTo>
                      <a:pt x="40589" y="1"/>
                    </a:lnTo>
                    <a:lnTo>
                      <a:pt x="40399" y="1"/>
                    </a:lnTo>
                    <a:lnTo>
                      <a:pt x="40411" y="84"/>
                    </a:lnTo>
                    <a:cubicBezTo>
                      <a:pt x="40423" y="156"/>
                      <a:pt x="40399" y="227"/>
                      <a:pt x="40351" y="275"/>
                    </a:cubicBezTo>
                    <a:cubicBezTo>
                      <a:pt x="40244" y="406"/>
                      <a:pt x="40018" y="477"/>
                      <a:pt x="39720" y="477"/>
                    </a:cubicBezTo>
                    <a:cubicBezTo>
                      <a:pt x="39303" y="477"/>
                      <a:pt x="38827" y="322"/>
                      <a:pt x="38506" y="96"/>
                    </a:cubicBezTo>
                    <a:lnTo>
                      <a:pt x="38411" y="25"/>
                    </a:lnTo>
                    <a:lnTo>
                      <a:pt x="38399" y="144"/>
                    </a:lnTo>
                    <a:cubicBezTo>
                      <a:pt x="38351" y="346"/>
                      <a:pt x="38077" y="477"/>
                      <a:pt x="37672" y="477"/>
                    </a:cubicBezTo>
                    <a:cubicBezTo>
                      <a:pt x="37256" y="477"/>
                      <a:pt x="36791" y="322"/>
                      <a:pt x="36494" y="96"/>
                    </a:cubicBezTo>
                    <a:lnTo>
                      <a:pt x="36398" y="25"/>
                    </a:lnTo>
                    <a:lnTo>
                      <a:pt x="36375" y="132"/>
                    </a:lnTo>
                    <a:cubicBezTo>
                      <a:pt x="36327" y="346"/>
                      <a:pt x="36029" y="477"/>
                      <a:pt x="35636" y="477"/>
                    </a:cubicBezTo>
                    <a:cubicBezTo>
                      <a:pt x="35208" y="477"/>
                      <a:pt x="34755" y="322"/>
                      <a:pt x="34470" y="96"/>
                    </a:cubicBezTo>
                    <a:lnTo>
                      <a:pt x="34386" y="25"/>
                    </a:lnTo>
                    <a:lnTo>
                      <a:pt x="34362" y="132"/>
                    </a:lnTo>
                    <a:cubicBezTo>
                      <a:pt x="34291" y="334"/>
                      <a:pt x="33993" y="477"/>
                      <a:pt x="33588" y="477"/>
                    </a:cubicBezTo>
                    <a:cubicBezTo>
                      <a:pt x="33172" y="477"/>
                      <a:pt x="32719" y="322"/>
                      <a:pt x="32457" y="96"/>
                    </a:cubicBezTo>
                    <a:lnTo>
                      <a:pt x="32374" y="36"/>
                    </a:lnTo>
                    <a:lnTo>
                      <a:pt x="32338" y="132"/>
                    </a:lnTo>
                    <a:cubicBezTo>
                      <a:pt x="32255" y="334"/>
                      <a:pt x="31945" y="477"/>
                      <a:pt x="31541" y="477"/>
                    </a:cubicBezTo>
                    <a:cubicBezTo>
                      <a:pt x="31124" y="477"/>
                      <a:pt x="30695" y="322"/>
                      <a:pt x="30433" y="96"/>
                    </a:cubicBezTo>
                    <a:lnTo>
                      <a:pt x="30362" y="36"/>
                    </a:lnTo>
                    <a:lnTo>
                      <a:pt x="30326" y="120"/>
                    </a:lnTo>
                    <a:cubicBezTo>
                      <a:pt x="30219" y="334"/>
                      <a:pt x="29898" y="477"/>
                      <a:pt x="29493" y="477"/>
                    </a:cubicBezTo>
                    <a:cubicBezTo>
                      <a:pt x="29076" y="477"/>
                      <a:pt x="28659" y="322"/>
                      <a:pt x="28421" y="96"/>
                    </a:cubicBezTo>
                    <a:lnTo>
                      <a:pt x="28350" y="36"/>
                    </a:lnTo>
                    <a:lnTo>
                      <a:pt x="28302" y="120"/>
                    </a:lnTo>
                    <a:cubicBezTo>
                      <a:pt x="28195" y="334"/>
                      <a:pt x="27862" y="477"/>
                      <a:pt x="27445" y="477"/>
                    </a:cubicBezTo>
                    <a:cubicBezTo>
                      <a:pt x="27028" y="477"/>
                      <a:pt x="26623" y="322"/>
                      <a:pt x="26397" y="108"/>
                    </a:cubicBezTo>
                    <a:lnTo>
                      <a:pt x="26338" y="36"/>
                    </a:lnTo>
                    <a:lnTo>
                      <a:pt x="26290" y="120"/>
                    </a:lnTo>
                    <a:cubicBezTo>
                      <a:pt x="26159" y="334"/>
                      <a:pt x="25814" y="477"/>
                      <a:pt x="25409" y="477"/>
                    </a:cubicBezTo>
                    <a:cubicBezTo>
                      <a:pt x="24992" y="477"/>
                      <a:pt x="24587" y="334"/>
                      <a:pt x="24385" y="108"/>
                    </a:cubicBezTo>
                    <a:lnTo>
                      <a:pt x="24314" y="36"/>
                    </a:lnTo>
                    <a:lnTo>
                      <a:pt x="24266" y="120"/>
                    </a:lnTo>
                    <a:cubicBezTo>
                      <a:pt x="24123" y="334"/>
                      <a:pt x="23766" y="477"/>
                      <a:pt x="23361" y="477"/>
                    </a:cubicBezTo>
                    <a:cubicBezTo>
                      <a:pt x="22944" y="477"/>
                      <a:pt x="22551" y="334"/>
                      <a:pt x="22361" y="108"/>
                    </a:cubicBezTo>
                    <a:lnTo>
                      <a:pt x="22301" y="36"/>
                    </a:lnTo>
                    <a:lnTo>
                      <a:pt x="22254" y="108"/>
                    </a:lnTo>
                    <a:cubicBezTo>
                      <a:pt x="22087" y="334"/>
                      <a:pt x="21718" y="477"/>
                      <a:pt x="21313" y="477"/>
                    </a:cubicBezTo>
                    <a:cubicBezTo>
                      <a:pt x="20896" y="477"/>
                      <a:pt x="20515" y="334"/>
                      <a:pt x="20349" y="108"/>
                    </a:cubicBezTo>
                    <a:lnTo>
                      <a:pt x="20289" y="36"/>
                    </a:lnTo>
                    <a:lnTo>
                      <a:pt x="20230" y="108"/>
                    </a:lnTo>
                    <a:cubicBezTo>
                      <a:pt x="20063" y="334"/>
                      <a:pt x="19682" y="477"/>
                      <a:pt x="19265" y="477"/>
                    </a:cubicBezTo>
                    <a:cubicBezTo>
                      <a:pt x="18860" y="477"/>
                      <a:pt x="18491" y="334"/>
                      <a:pt x="18325" y="108"/>
                    </a:cubicBezTo>
                    <a:lnTo>
                      <a:pt x="18277" y="36"/>
                    </a:lnTo>
                    <a:lnTo>
                      <a:pt x="18218" y="108"/>
                    </a:lnTo>
                    <a:cubicBezTo>
                      <a:pt x="18027" y="334"/>
                      <a:pt x="17634" y="477"/>
                      <a:pt x="17217" y="477"/>
                    </a:cubicBezTo>
                    <a:cubicBezTo>
                      <a:pt x="16813" y="477"/>
                      <a:pt x="16455" y="334"/>
                      <a:pt x="16313" y="120"/>
                    </a:cubicBezTo>
                    <a:lnTo>
                      <a:pt x="16265" y="36"/>
                    </a:lnTo>
                    <a:lnTo>
                      <a:pt x="16193" y="108"/>
                    </a:lnTo>
                    <a:cubicBezTo>
                      <a:pt x="15991" y="334"/>
                      <a:pt x="15586" y="477"/>
                      <a:pt x="15170" y="477"/>
                    </a:cubicBezTo>
                    <a:cubicBezTo>
                      <a:pt x="14765" y="477"/>
                      <a:pt x="14419" y="334"/>
                      <a:pt x="14288" y="120"/>
                    </a:cubicBezTo>
                    <a:lnTo>
                      <a:pt x="14241" y="36"/>
                    </a:lnTo>
                    <a:lnTo>
                      <a:pt x="14181" y="108"/>
                    </a:lnTo>
                    <a:cubicBezTo>
                      <a:pt x="13955" y="322"/>
                      <a:pt x="13538" y="477"/>
                      <a:pt x="13134" y="477"/>
                    </a:cubicBezTo>
                    <a:cubicBezTo>
                      <a:pt x="12717" y="477"/>
                      <a:pt x="12383" y="334"/>
                      <a:pt x="12276" y="120"/>
                    </a:cubicBezTo>
                    <a:lnTo>
                      <a:pt x="12229" y="36"/>
                    </a:lnTo>
                    <a:lnTo>
                      <a:pt x="12157" y="96"/>
                    </a:lnTo>
                    <a:cubicBezTo>
                      <a:pt x="11919" y="322"/>
                      <a:pt x="11502" y="477"/>
                      <a:pt x="11086" y="477"/>
                    </a:cubicBezTo>
                    <a:cubicBezTo>
                      <a:pt x="10681" y="477"/>
                      <a:pt x="10359" y="334"/>
                      <a:pt x="10252" y="120"/>
                    </a:cubicBezTo>
                    <a:lnTo>
                      <a:pt x="10217" y="36"/>
                    </a:lnTo>
                    <a:lnTo>
                      <a:pt x="10145" y="96"/>
                    </a:lnTo>
                    <a:cubicBezTo>
                      <a:pt x="9883" y="322"/>
                      <a:pt x="9455" y="477"/>
                      <a:pt x="9038" y="477"/>
                    </a:cubicBezTo>
                    <a:cubicBezTo>
                      <a:pt x="8633" y="477"/>
                      <a:pt x="8323" y="334"/>
                      <a:pt x="8240" y="132"/>
                    </a:cubicBezTo>
                    <a:lnTo>
                      <a:pt x="8204" y="36"/>
                    </a:lnTo>
                    <a:lnTo>
                      <a:pt x="8121" y="96"/>
                    </a:lnTo>
                    <a:cubicBezTo>
                      <a:pt x="7859" y="322"/>
                      <a:pt x="7407" y="477"/>
                      <a:pt x="6990" y="477"/>
                    </a:cubicBezTo>
                    <a:cubicBezTo>
                      <a:pt x="6585" y="477"/>
                      <a:pt x="6287" y="334"/>
                      <a:pt x="6216" y="132"/>
                    </a:cubicBezTo>
                    <a:lnTo>
                      <a:pt x="6192" y="25"/>
                    </a:lnTo>
                    <a:lnTo>
                      <a:pt x="6109" y="96"/>
                    </a:lnTo>
                    <a:cubicBezTo>
                      <a:pt x="5823" y="322"/>
                      <a:pt x="5359" y="477"/>
                      <a:pt x="4942" y="477"/>
                    </a:cubicBezTo>
                    <a:cubicBezTo>
                      <a:pt x="4549" y="477"/>
                      <a:pt x="4251" y="346"/>
                      <a:pt x="4204" y="132"/>
                    </a:cubicBezTo>
                    <a:lnTo>
                      <a:pt x="4180" y="25"/>
                    </a:lnTo>
                    <a:lnTo>
                      <a:pt x="4085" y="96"/>
                    </a:lnTo>
                    <a:cubicBezTo>
                      <a:pt x="3787" y="322"/>
                      <a:pt x="3323" y="477"/>
                      <a:pt x="2894" y="477"/>
                    </a:cubicBezTo>
                    <a:cubicBezTo>
                      <a:pt x="2501" y="477"/>
                      <a:pt x="2227" y="346"/>
                      <a:pt x="2180" y="144"/>
                    </a:cubicBezTo>
                    <a:lnTo>
                      <a:pt x="2168" y="25"/>
                    </a:lnTo>
                    <a:lnTo>
                      <a:pt x="2073" y="96"/>
                    </a:lnTo>
                    <a:cubicBezTo>
                      <a:pt x="1751" y="322"/>
                      <a:pt x="1275" y="477"/>
                      <a:pt x="858" y="477"/>
                    </a:cubicBezTo>
                    <a:cubicBezTo>
                      <a:pt x="561" y="477"/>
                      <a:pt x="334" y="406"/>
                      <a:pt x="227" y="275"/>
                    </a:cubicBezTo>
                    <a:cubicBezTo>
                      <a:pt x="180" y="227"/>
                      <a:pt x="156" y="156"/>
                      <a:pt x="168" y="84"/>
                    </a:cubicBezTo>
                    <a:lnTo>
                      <a:pt x="18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6"/>
              <p:cNvSpPr/>
              <p:nvPr/>
            </p:nvSpPr>
            <p:spPr>
              <a:xfrm>
                <a:off x="-3829901" y="921490"/>
                <a:ext cx="3144288" cy="47322"/>
              </a:xfrm>
              <a:custGeom>
                <a:avLst/>
                <a:gdLst/>
                <a:ahLst/>
                <a:cxnLst/>
                <a:rect l="l" t="t" r="r" b="b"/>
                <a:pathLst>
                  <a:path w="38804" h="584" extrusionOk="0">
                    <a:moveTo>
                      <a:pt x="25" y="0"/>
                    </a:moveTo>
                    <a:lnTo>
                      <a:pt x="25" y="72"/>
                    </a:lnTo>
                    <a:lnTo>
                      <a:pt x="13" y="72"/>
                    </a:lnTo>
                    <a:cubicBezTo>
                      <a:pt x="1" y="179"/>
                      <a:pt x="25" y="274"/>
                      <a:pt x="96" y="357"/>
                    </a:cubicBezTo>
                    <a:cubicBezTo>
                      <a:pt x="239" y="500"/>
                      <a:pt x="489" y="584"/>
                      <a:pt x="822" y="584"/>
                    </a:cubicBezTo>
                    <a:cubicBezTo>
                      <a:pt x="1215" y="584"/>
                      <a:pt x="1656" y="465"/>
                      <a:pt x="1977" y="262"/>
                    </a:cubicBezTo>
                    <a:cubicBezTo>
                      <a:pt x="2085" y="465"/>
                      <a:pt x="2382" y="584"/>
                      <a:pt x="2775" y="584"/>
                    </a:cubicBezTo>
                    <a:cubicBezTo>
                      <a:pt x="3180" y="584"/>
                      <a:pt x="3609" y="465"/>
                      <a:pt x="3918" y="262"/>
                    </a:cubicBezTo>
                    <a:cubicBezTo>
                      <a:pt x="4037" y="465"/>
                      <a:pt x="4335" y="584"/>
                      <a:pt x="4728" y="584"/>
                    </a:cubicBezTo>
                    <a:cubicBezTo>
                      <a:pt x="5133" y="584"/>
                      <a:pt x="5561" y="465"/>
                      <a:pt x="5847" y="262"/>
                    </a:cubicBezTo>
                    <a:cubicBezTo>
                      <a:pt x="5978" y="465"/>
                      <a:pt x="6287" y="584"/>
                      <a:pt x="6692" y="584"/>
                    </a:cubicBezTo>
                    <a:cubicBezTo>
                      <a:pt x="7085" y="584"/>
                      <a:pt x="7502" y="465"/>
                      <a:pt x="7788" y="262"/>
                    </a:cubicBezTo>
                    <a:cubicBezTo>
                      <a:pt x="7930" y="465"/>
                      <a:pt x="8240" y="584"/>
                      <a:pt x="8645" y="584"/>
                    </a:cubicBezTo>
                    <a:cubicBezTo>
                      <a:pt x="9038" y="584"/>
                      <a:pt x="9454" y="465"/>
                      <a:pt x="9716" y="262"/>
                    </a:cubicBezTo>
                    <a:cubicBezTo>
                      <a:pt x="9871" y="465"/>
                      <a:pt x="10193" y="584"/>
                      <a:pt x="10597" y="584"/>
                    </a:cubicBezTo>
                    <a:cubicBezTo>
                      <a:pt x="10990" y="584"/>
                      <a:pt x="11395" y="465"/>
                      <a:pt x="11657" y="262"/>
                    </a:cubicBezTo>
                    <a:cubicBezTo>
                      <a:pt x="11824" y="465"/>
                      <a:pt x="12157" y="584"/>
                      <a:pt x="12550" y="584"/>
                    </a:cubicBezTo>
                    <a:cubicBezTo>
                      <a:pt x="12955" y="584"/>
                      <a:pt x="13348" y="465"/>
                      <a:pt x="13586" y="262"/>
                    </a:cubicBezTo>
                    <a:cubicBezTo>
                      <a:pt x="13765" y="465"/>
                      <a:pt x="14110" y="584"/>
                      <a:pt x="14515" y="584"/>
                    </a:cubicBezTo>
                    <a:cubicBezTo>
                      <a:pt x="14908" y="584"/>
                      <a:pt x="15289" y="465"/>
                      <a:pt x="15527" y="262"/>
                    </a:cubicBezTo>
                    <a:cubicBezTo>
                      <a:pt x="15717" y="465"/>
                      <a:pt x="16062" y="584"/>
                      <a:pt x="16467" y="584"/>
                    </a:cubicBezTo>
                    <a:cubicBezTo>
                      <a:pt x="16872" y="584"/>
                      <a:pt x="17241" y="465"/>
                      <a:pt x="17467" y="262"/>
                    </a:cubicBezTo>
                    <a:cubicBezTo>
                      <a:pt x="17658" y="465"/>
                      <a:pt x="18015" y="584"/>
                      <a:pt x="18420" y="584"/>
                    </a:cubicBezTo>
                    <a:cubicBezTo>
                      <a:pt x="18825" y="584"/>
                      <a:pt x="19182" y="465"/>
                      <a:pt x="19396" y="262"/>
                    </a:cubicBezTo>
                    <a:cubicBezTo>
                      <a:pt x="19611" y="465"/>
                      <a:pt x="19968" y="584"/>
                      <a:pt x="20373" y="584"/>
                    </a:cubicBezTo>
                    <a:cubicBezTo>
                      <a:pt x="20777" y="584"/>
                      <a:pt x="21135" y="465"/>
                      <a:pt x="21337" y="262"/>
                    </a:cubicBezTo>
                    <a:cubicBezTo>
                      <a:pt x="21551" y="465"/>
                      <a:pt x="21920" y="584"/>
                      <a:pt x="22325" y="584"/>
                    </a:cubicBezTo>
                    <a:cubicBezTo>
                      <a:pt x="22730" y="584"/>
                      <a:pt x="23087" y="465"/>
                      <a:pt x="23266" y="262"/>
                    </a:cubicBezTo>
                    <a:cubicBezTo>
                      <a:pt x="23504" y="465"/>
                      <a:pt x="23885" y="584"/>
                      <a:pt x="24290" y="584"/>
                    </a:cubicBezTo>
                    <a:cubicBezTo>
                      <a:pt x="24683" y="584"/>
                      <a:pt x="25028" y="465"/>
                      <a:pt x="25206" y="262"/>
                    </a:cubicBezTo>
                    <a:cubicBezTo>
                      <a:pt x="25445" y="465"/>
                      <a:pt x="25837" y="584"/>
                      <a:pt x="26242" y="584"/>
                    </a:cubicBezTo>
                    <a:cubicBezTo>
                      <a:pt x="26647" y="584"/>
                      <a:pt x="26980" y="465"/>
                      <a:pt x="27135" y="262"/>
                    </a:cubicBezTo>
                    <a:cubicBezTo>
                      <a:pt x="27397" y="465"/>
                      <a:pt x="27802" y="584"/>
                      <a:pt x="28195" y="584"/>
                    </a:cubicBezTo>
                    <a:cubicBezTo>
                      <a:pt x="28600" y="584"/>
                      <a:pt x="28921" y="465"/>
                      <a:pt x="29076" y="262"/>
                    </a:cubicBezTo>
                    <a:cubicBezTo>
                      <a:pt x="29338" y="465"/>
                      <a:pt x="29755" y="584"/>
                      <a:pt x="30148" y="584"/>
                    </a:cubicBezTo>
                    <a:cubicBezTo>
                      <a:pt x="30552" y="584"/>
                      <a:pt x="30862" y="465"/>
                      <a:pt x="31005" y="262"/>
                    </a:cubicBezTo>
                    <a:cubicBezTo>
                      <a:pt x="31291" y="465"/>
                      <a:pt x="31707" y="584"/>
                      <a:pt x="32100" y="584"/>
                    </a:cubicBezTo>
                    <a:cubicBezTo>
                      <a:pt x="32505" y="584"/>
                      <a:pt x="32815" y="465"/>
                      <a:pt x="32946" y="262"/>
                    </a:cubicBezTo>
                    <a:cubicBezTo>
                      <a:pt x="33231" y="465"/>
                      <a:pt x="33660" y="584"/>
                      <a:pt x="34065" y="584"/>
                    </a:cubicBezTo>
                    <a:cubicBezTo>
                      <a:pt x="34458" y="584"/>
                      <a:pt x="34755" y="465"/>
                      <a:pt x="34874" y="262"/>
                    </a:cubicBezTo>
                    <a:cubicBezTo>
                      <a:pt x="35184" y="465"/>
                      <a:pt x="35624" y="584"/>
                      <a:pt x="36017" y="584"/>
                    </a:cubicBezTo>
                    <a:cubicBezTo>
                      <a:pt x="36410" y="584"/>
                      <a:pt x="36708" y="465"/>
                      <a:pt x="36815" y="262"/>
                    </a:cubicBezTo>
                    <a:cubicBezTo>
                      <a:pt x="37137" y="465"/>
                      <a:pt x="37577" y="584"/>
                      <a:pt x="37970" y="584"/>
                    </a:cubicBezTo>
                    <a:cubicBezTo>
                      <a:pt x="38303" y="584"/>
                      <a:pt x="38553" y="500"/>
                      <a:pt x="38696" y="357"/>
                    </a:cubicBezTo>
                    <a:cubicBezTo>
                      <a:pt x="38744" y="298"/>
                      <a:pt x="38780" y="226"/>
                      <a:pt x="38791" y="155"/>
                    </a:cubicBezTo>
                    <a:lnTo>
                      <a:pt x="38803" y="155"/>
                    </a:lnTo>
                    <a:lnTo>
                      <a:pt x="38803" y="0"/>
                    </a:lnTo>
                    <a:lnTo>
                      <a:pt x="38625" y="0"/>
                    </a:lnTo>
                    <a:lnTo>
                      <a:pt x="38637" y="84"/>
                    </a:lnTo>
                    <a:cubicBezTo>
                      <a:pt x="38649" y="143"/>
                      <a:pt x="38625" y="203"/>
                      <a:pt x="38577" y="250"/>
                    </a:cubicBezTo>
                    <a:cubicBezTo>
                      <a:pt x="38482" y="369"/>
                      <a:pt x="38256" y="441"/>
                      <a:pt x="37970" y="441"/>
                    </a:cubicBezTo>
                    <a:cubicBezTo>
                      <a:pt x="37565" y="441"/>
                      <a:pt x="37113" y="298"/>
                      <a:pt x="36827" y="96"/>
                    </a:cubicBezTo>
                    <a:lnTo>
                      <a:pt x="36732" y="24"/>
                    </a:lnTo>
                    <a:lnTo>
                      <a:pt x="36708" y="143"/>
                    </a:lnTo>
                    <a:cubicBezTo>
                      <a:pt x="36672" y="322"/>
                      <a:pt x="36386" y="441"/>
                      <a:pt x="36017" y="441"/>
                    </a:cubicBezTo>
                    <a:cubicBezTo>
                      <a:pt x="35613" y="441"/>
                      <a:pt x="35172" y="298"/>
                      <a:pt x="34898" y="96"/>
                    </a:cubicBezTo>
                    <a:lnTo>
                      <a:pt x="34803" y="36"/>
                    </a:lnTo>
                    <a:lnTo>
                      <a:pt x="34779" y="131"/>
                    </a:lnTo>
                    <a:cubicBezTo>
                      <a:pt x="34720" y="310"/>
                      <a:pt x="34434" y="441"/>
                      <a:pt x="34065" y="441"/>
                    </a:cubicBezTo>
                    <a:cubicBezTo>
                      <a:pt x="33660" y="441"/>
                      <a:pt x="33231" y="298"/>
                      <a:pt x="32957" y="96"/>
                    </a:cubicBezTo>
                    <a:lnTo>
                      <a:pt x="32886" y="36"/>
                    </a:lnTo>
                    <a:lnTo>
                      <a:pt x="32850" y="131"/>
                    </a:lnTo>
                    <a:cubicBezTo>
                      <a:pt x="32779" y="310"/>
                      <a:pt x="32481" y="441"/>
                      <a:pt x="32100" y="441"/>
                    </a:cubicBezTo>
                    <a:cubicBezTo>
                      <a:pt x="31707" y="441"/>
                      <a:pt x="31291" y="298"/>
                      <a:pt x="31029" y="96"/>
                    </a:cubicBezTo>
                    <a:lnTo>
                      <a:pt x="30957" y="36"/>
                    </a:lnTo>
                    <a:lnTo>
                      <a:pt x="30921" y="119"/>
                    </a:lnTo>
                    <a:cubicBezTo>
                      <a:pt x="30838" y="310"/>
                      <a:pt x="30540" y="441"/>
                      <a:pt x="30148" y="441"/>
                    </a:cubicBezTo>
                    <a:cubicBezTo>
                      <a:pt x="29755" y="441"/>
                      <a:pt x="29338" y="310"/>
                      <a:pt x="29100" y="96"/>
                    </a:cubicBezTo>
                    <a:lnTo>
                      <a:pt x="29028" y="36"/>
                    </a:lnTo>
                    <a:lnTo>
                      <a:pt x="28993" y="119"/>
                    </a:lnTo>
                    <a:cubicBezTo>
                      <a:pt x="28897" y="310"/>
                      <a:pt x="28588" y="441"/>
                      <a:pt x="28195" y="441"/>
                    </a:cubicBezTo>
                    <a:cubicBezTo>
                      <a:pt x="27802" y="441"/>
                      <a:pt x="27397" y="310"/>
                      <a:pt x="27171" y="96"/>
                    </a:cubicBezTo>
                    <a:lnTo>
                      <a:pt x="27100" y="36"/>
                    </a:lnTo>
                    <a:lnTo>
                      <a:pt x="27052" y="119"/>
                    </a:lnTo>
                    <a:cubicBezTo>
                      <a:pt x="26945" y="310"/>
                      <a:pt x="26623" y="441"/>
                      <a:pt x="26242" y="441"/>
                    </a:cubicBezTo>
                    <a:cubicBezTo>
                      <a:pt x="25837" y="441"/>
                      <a:pt x="25456" y="310"/>
                      <a:pt x="25242" y="96"/>
                    </a:cubicBezTo>
                    <a:lnTo>
                      <a:pt x="25183" y="36"/>
                    </a:lnTo>
                    <a:lnTo>
                      <a:pt x="25123" y="119"/>
                    </a:lnTo>
                    <a:cubicBezTo>
                      <a:pt x="25004" y="310"/>
                      <a:pt x="24671" y="441"/>
                      <a:pt x="24290" y="441"/>
                    </a:cubicBezTo>
                    <a:cubicBezTo>
                      <a:pt x="23885" y="441"/>
                      <a:pt x="23504" y="310"/>
                      <a:pt x="23313" y="107"/>
                    </a:cubicBezTo>
                    <a:lnTo>
                      <a:pt x="23254" y="36"/>
                    </a:lnTo>
                    <a:lnTo>
                      <a:pt x="23194" y="107"/>
                    </a:lnTo>
                    <a:cubicBezTo>
                      <a:pt x="23063" y="310"/>
                      <a:pt x="22718" y="441"/>
                      <a:pt x="22325" y="441"/>
                    </a:cubicBezTo>
                    <a:cubicBezTo>
                      <a:pt x="21932" y="441"/>
                      <a:pt x="21563" y="310"/>
                      <a:pt x="21385" y="107"/>
                    </a:cubicBezTo>
                    <a:lnTo>
                      <a:pt x="21325" y="36"/>
                    </a:lnTo>
                    <a:lnTo>
                      <a:pt x="21265" y="107"/>
                    </a:lnTo>
                    <a:cubicBezTo>
                      <a:pt x="21123" y="310"/>
                      <a:pt x="20765" y="441"/>
                      <a:pt x="20373" y="441"/>
                    </a:cubicBezTo>
                    <a:cubicBezTo>
                      <a:pt x="19980" y="441"/>
                      <a:pt x="19622" y="310"/>
                      <a:pt x="19456" y="107"/>
                    </a:cubicBezTo>
                    <a:lnTo>
                      <a:pt x="19396" y="36"/>
                    </a:lnTo>
                    <a:lnTo>
                      <a:pt x="19337" y="107"/>
                    </a:lnTo>
                    <a:cubicBezTo>
                      <a:pt x="19170" y="310"/>
                      <a:pt x="18813" y="441"/>
                      <a:pt x="18420" y="441"/>
                    </a:cubicBezTo>
                    <a:cubicBezTo>
                      <a:pt x="18027" y="441"/>
                      <a:pt x="17670" y="310"/>
                      <a:pt x="17527" y="107"/>
                    </a:cubicBezTo>
                    <a:lnTo>
                      <a:pt x="17467" y="36"/>
                    </a:lnTo>
                    <a:lnTo>
                      <a:pt x="17408" y="107"/>
                    </a:lnTo>
                    <a:cubicBezTo>
                      <a:pt x="17229" y="310"/>
                      <a:pt x="16860" y="441"/>
                      <a:pt x="16467" y="441"/>
                    </a:cubicBezTo>
                    <a:cubicBezTo>
                      <a:pt x="16074" y="441"/>
                      <a:pt x="15729" y="310"/>
                      <a:pt x="15598" y="107"/>
                    </a:cubicBezTo>
                    <a:lnTo>
                      <a:pt x="15539" y="36"/>
                    </a:lnTo>
                    <a:lnTo>
                      <a:pt x="15479" y="107"/>
                    </a:lnTo>
                    <a:cubicBezTo>
                      <a:pt x="15289" y="310"/>
                      <a:pt x="14908" y="441"/>
                      <a:pt x="14515" y="441"/>
                    </a:cubicBezTo>
                    <a:cubicBezTo>
                      <a:pt x="14122" y="441"/>
                      <a:pt x="13788" y="310"/>
                      <a:pt x="13669" y="119"/>
                    </a:cubicBezTo>
                    <a:lnTo>
                      <a:pt x="13622" y="36"/>
                    </a:lnTo>
                    <a:lnTo>
                      <a:pt x="13550" y="96"/>
                    </a:lnTo>
                    <a:cubicBezTo>
                      <a:pt x="13336" y="310"/>
                      <a:pt x="12955" y="441"/>
                      <a:pt x="12550" y="441"/>
                    </a:cubicBezTo>
                    <a:cubicBezTo>
                      <a:pt x="12169" y="441"/>
                      <a:pt x="11848" y="310"/>
                      <a:pt x="11740" y="119"/>
                    </a:cubicBezTo>
                    <a:lnTo>
                      <a:pt x="11693" y="36"/>
                    </a:lnTo>
                    <a:lnTo>
                      <a:pt x="11621" y="96"/>
                    </a:lnTo>
                    <a:cubicBezTo>
                      <a:pt x="11395" y="310"/>
                      <a:pt x="10990" y="441"/>
                      <a:pt x="10597" y="441"/>
                    </a:cubicBezTo>
                    <a:cubicBezTo>
                      <a:pt x="10216" y="441"/>
                      <a:pt x="9895" y="310"/>
                      <a:pt x="9812" y="119"/>
                    </a:cubicBezTo>
                    <a:lnTo>
                      <a:pt x="9764" y="36"/>
                    </a:lnTo>
                    <a:lnTo>
                      <a:pt x="9693" y="96"/>
                    </a:lnTo>
                    <a:cubicBezTo>
                      <a:pt x="9454" y="310"/>
                      <a:pt x="9038" y="441"/>
                      <a:pt x="8645" y="441"/>
                    </a:cubicBezTo>
                    <a:cubicBezTo>
                      <a:pt x="8264" y="441"/>
                      <a:pt x="7954" y="310"/>
                      <a:pt x="7883" y="119"/>
                    </a:cubicBezTo>
                    <a:lnTo>
                      <a:pt x="7835" y="36"/>
                    </a:lnTo>
                    <a:lnTo>
                      <a:pt x="7764" y="96"/>
                    </a:lnTo>
                    <a:cubicBezTo>
                      <a:pt x="7514" y="298"/>
                      <a:pt x="7085" y="441"/>
                      <a:pt x="6692" y="441"/>
                    </a:cubicBezTo>
                    <a:cubicBezTo>
                      <a:pt x="6311" y="441"/>
                      <a:pt x="6014" y="310"/>
                      <a:pt x="5942" y="131"/>
                    </a:cubicBezTo>
                    <a:lnTo>
                      <a:pt x="5918" y="36"/>
                    </a:lnTo>
                    <a:lnTo>
                      <a:pt x="5835" y="96"/>
                    </a:lnTo>
                    <a:cubicBezTo>
                      <a:pt x="5561" y="298"/>
                      <a:pt x="5133" y="441"/>
                      <a:pt x="4728" y="441"/>
                    </a:cubicBezTo>
                    <a:cubicBezTo>
                      <a:pt x="4359" y="441"/>
                      <a:pt x="4073" y="310"/>
                      <a:pt x="4013" y="131"/>
                    </a:cubicBezTo>
                    <a:lnTo>
                      <a:pt x="3990" y="36"/>
                    </a:lnTo>
                    <a:lnTo>
                      <a:pt x="3906" y="96"/>
                    </a:lnTo>
                    <a:cubicBezTo>
                      <a:pt x="3620" y="298"/>
                      <a:pt x="3180" y="441"/>
                      <a:pt x="2775" y="441"/>
                    </a:cubicBezTo>
                    <a:cubicBezTo>
                      <a:pt x="2406" y="441"/>
                      <a:pt x="2132" y="322"/>
                      <a:pt x="2085" y="143"/>
                    </a:cubicBezTo>
                    <a:lnTo>
                      <a:pt x="2061" y="24"/>
                    </a:lnTo>
                    <a:lnTo>
                      <a:pt x="1977" y="96"/>
                    </a:lnTo>
                    <a:cubicBezTo>
                      <a:pt x="1680" y="298"/>
                      <a:pt x="1227" y="441"/>
                      <a:pt x="822" y="441"/>
                    </a:cubicBezTo>
                    <a:cubicBezTo>
                      <a:pt x="537" y="441"/>
                      <a:pt x="310" y="369"/>
                      <a:pt x="215" y="250"/>
                    </a:cubicBezTo>
                    <a:cubicBezTo>
                      <a:pt x="168" y="203"/>
                      <a:pt x="144" y="143"/>
                      <a:pt x="156" y="84"/>
                    </a:cubicBez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6"/>
              <p:cNvSpPr/>
              <p:nvPr/>
            </p:nvSpPr>
            <p:spPr>
              <a:xfrm>
                <a:off x="-3764266" y="823038"/>
                <a:ext cx="3013020" cy="44485"/>
              </a:xfrm>
              <a:custGeom>
                <a:avLst/>
                <a:gdLst/>
                <a:ahLst/>
                <a:cxnLst/>
                <a:rect l="l" t="t" r="r" b="b"/>
                <a:pathLst>
                  <a:path w="37184" h="549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" y="72"/>
                    </a:lnTo>
                    <a:cubicBezTo>
                      <a:pt x="1" y="168"/>
                      <a:pt x="24" y="251"/>
                      <a:pt x="96" y="334"/>
                    </a:cubicBezTo>
                    <a:cubicBezTo>
                      <a:pt x="227" y="465"/>
                      <a:pt x="477" y="549"/>
                      <a:pt x="798" y="549"/>
                    </a:cubicBezTo>
                    <a:cubicBezTo>
                      <a:pt x="1179" y="549"/>
                      <a:pt x="1596" y="441"/>
                      <a:pt x="1906" y="251"/>
                    </a:cubicBezTo>
                    <a:cubicBezTo>
                      <a:pt x="2013" y="441"/>
                      <a:pt x="2298" y="549"/>
                      <a:pt x="2679" y="549"/>
                    </a:cubicBezTo>
                    <a:cubicBezTo>
                      <a:pt x="3049" y="549"/>
                      <a:pt x="3465" y="429"/>
                      <a:pt x="3751" y="251"/>
                    </a:cubicBezTo>
                    <a:cubicBezTo>
                      <a:pt x="3870" y="441"/>
                      <a:pt x="4168" y="549"/>
                      <a:pt x="4549" y="549"/>
                    </a:cubicBezTo>
                    <a:cubicBezTo>
                      <a:pt x="4930" y="549"/>
                      <a:pt x="5335" y="429"/>
                      <a:pt x="5608" y="251"/>
                    </a:cubicBezTo>
                    <a:cubicBezTo>
                      <a:pt x="5739" y="441"/>
                      <a:pt x="6037" y="549"/>
                      <a:pt x="6418" y="549"/>
                    </a:cubicBezTo>
                    <a:cubicBezTo>
                      <a:pt x="6799" y="549"/>
                      <a:pt x="7204" y="429"/>
                      <a:pt x="7466" y="251"/>
                    </a:cubicBezTo>
                    <a:cubicBezTo>
                      <a:pt x="7609" y="441"/>
                      <a:pt x="7906" y="549"/>
                      <a:pt x="8287" y="549"/>
                    </a:cubicBezTo>
                    <a:cubicBezTo>
                      <a:pt x="8680" y="549"/>
                      <a:pt x="9061" y="441"/>
                      <a:pt x="9323" y="251"/>
                    </a:cubicBezTo>
                    <a:cubicBezTo>
                      <a:pt x="9466" y="441"/>
                      <a:pt x="9776" y="549"/>
                      <a:pt x="10168" y="549"/>
                    </a:cubicBezTo>
                    <a:cubicBezTo>
                      <a:pt x="10549" y="549"/>
                      <a:pt x="10930" y="441"/>
                      <a:pt x="11169" y="251"/>
                    </a:cubicBezTo>
                    <a:cubicBezTo>
                      <a:pt x="11335" y="441"/>
                      <a:pt x="11657" y="549"/>
                      <a:pt x="12038" y="549"/>
                    </a:cubicBezTo>
                    <a:cubicBezTo>
                      <a:pt x="12419" y="549"/>
                      <a:pt x="12788" y="441"/>
                      <a:pt x="13026" y="251"/>
                    </a:cubicBezTo>
                    <a:cubicBezTo>
                      <a:pt x="13193" y="441"/>
                      <a:pt x="13526" y="549"/>
                      <a:pt x="13907" y="549"/>
                    </a:cubicBezTo>
                    <a:cubicBezTo>
                      <a:pt x="14288" y="549"/>
                      <a:pt x="14657" y="441"/>
                      <a:pt x="14883" y="251"/>
                    </a:cubicBezTo>
                    <a:cubicBezTo>
                      <a:pt x="15062" y="441"/>
                      <a:pt x="15395" y="549"/>
                      <a:pt x="15776" y="549"/>
                    </a:cubicBezTo>
                    <a:cubicBezTo>
                      <a:pt x="16169" y="549"/>
                      <a:pt x="16526" y="441"/>
                      <a:pt x="16729" y="251"/>
                    </a:cubicBezTo>
                    <a:cubicBezTo>
                      <a:pt x="16919" y="441"/>
                      <a:pt x="17265" y="549"/>
                      <a:pt x="17658" y="549"/>
                    </a:cubicBezTo>
                    <a:cubicBezTo>
                      <a:pt x="18039" y="549"/>
                      <a:pt x="18384" y="441"/>
                      <a:pt x="18586" y="251"/>
                    </a:cubicBezTo>
                    <a:cubicBezTo>
                      <a:pt x="18789" y="441"/>
                      <a:pt x="19134" y="549"/>
                      <a:pt x="19527" y="549"/>
                    </a:cubicBezTo>
                    <a:cubicBezTo>
                      <a:pt x="19908" y="549"/>
                      <a:pt x="20253" y="441"/>
                      <a:pt x="20444" y="251"/>
                    </a:cubicBezTo>
                    <a:cubicBezTo>
                      <a:pt x="20658" y="441"/>
                      <a:pt x="21015" y="549"/>
                      <a:pt x="21396" y="549"/>
                    </a:cubicBezTo>
                    <a:cubicBezTo>
                      <a:pt x="21777" y="549"/>
                      <a:pt x="22110" y="441"/>
                      <a:pt x="22301" y="251"/>
                    </a:cubicBezTo>
                    <a:cubicBezTo>
                      <a:pt x="22515" y="441"/>
                      <a:pt x="22884" y="549"/>
                      <a:pt x="23265" y="549"/>
                    </a:cubicBezTo>
                    <a:cubicBezTo>
                      <a:pt x="23658" y="549"/>
                      <a:pt x="23980" y="441"/>
                      <a:pt x="24146" y="251"/>
                    </a:cubicBezTo>
                    <a:cubicBezTo>
                      <a:pt x="24385" y="441"/>
                      <a:pt x="24754" y="549"/>
                      <a:pt x="25135" y="549"/>
                    </a:cubicBezTo>
                    <a:cubicBezTo>
                      <a:pt x="25528" y="549"/>
                      <a:pt x="25849" y="441"/>
                      <a:pt x="26004" y="251"/>
                    </a:cubicBezTo>
                    <a:cubicBezTo>
                      <a:pt x="26254" y="441"/>
                      <a:pt x="26623" y="549"/>
                      <a:pt x="27016" y="549"/>
                    </a:cubicBezTo>
                    <a:cubicBezTo>
                      <a:pt x="27397" y="549"/>
                      <a:pt x="27706" y="441"/>
                      <a:pt x="27861" y="251"/>
                    </a:cubicBezTo>
                    <a:cubicBezTo>
                      <a:pt x="28111" y="441"/>
                      <a:pt x="28504" y="549"/>
                      <a:pt x="28885" y="549"/>
                    </a:cubicBezTo>
                    <a:cubicBezTo>
                      <a:pt x="29266" y="549"/>
                      <a:pt x="29576" y="441"/>
                      <a:pt x="29707" y="251"/>
                    </a:cubicBezTo>
                    <a:cubicBezTo>
                      <a:pt x="29980" y="429"/>
                      <a:pt x="30373" y="549"/>
                      <a:pt x="30754" y="549"/>
                    </a:cubicBezTo>
                    <a:cubicBezTo>
                      <a:pt x="31135" y="549"/>
                      <a:pt x="31433" y="441"/>
                      <a:pt x="31564" y="251"/>
                    </a:cubicBezTo>
                    <a:cubicBezTo>
                      <a:pt x="31838" y="429"/>
                      <a:pt x="32255" y="549"/>
                      <a:pt x="32624" y="549"/>
                    </a:cubicBezTo>
                    <a:cubicBezTo>
                      <a:pt x="33005" y="549"/>
                      <a:pt x="33302" y="441"/>
                      <a:pt x="33421" y="251"/>
                    </a:cubicBezTo>
                    <a:cubicBezTo>
                      <a:pt x="33707" y="429"/>
                      <a:pt x="34124" y="549"/>
                      <a:pt x="34505" y="549"/>
                    </a:cubicBezTo>
                    <a:cubicBezTo>
                      <a:pt x="34886" y="549"/>
                      <a:pt x="35160" y="441"/>
                      <a:pt x="35279" y="251"/>
                    </a:cubicBezTo>
                    <a:cubicBezTo>
                      <a:pt x="35576" y="441"/>
                      <a:pt x="35993" y="549"/>
                      <a:pt x="36374" y="549"/>
                    </a:cubicBezTo>
                    <a:cubicBezTo>
                      <a:pt x="36696" y="549"/>
                      <a:pt x="36946" y="465"/>
                      <a:pt x="37077" y="322"/>
                    </a:cubicBezTo>
                    <a:cubicBezTo>
                      <a:pt x="37124" y="275"/>
                      <a:pt x="37160" y="215"/>
                      <a:pt x="37172" y="156"/>
                    </a:cubicBezTo>
                    <a:lnTo>
                      <a:pt x="37184" y="156"/>
                    </a:lnTo>
                    <a:lnTo>
                      <a:pt x="37184" y="1"/>
                    </a:lnTo>
                    <a:lnTo>
                      <a:pt x="37017" y="1"/>
                    </a:lnTo>
                    <a:lnTo>
                      <a:pt x="37017" y="84"/>
                    </a:lnTo>
                    <a:cubicBezTo>
                      <a:pt x="37029" y="132"/>
                      <a:pt x="37005" y="179"/>
                      <a:pt x="36969" y="227"/>
                    </a:cubicBezTo>
                    <a:cubicBezTo>
                      <a:pt x="36874" y="334"/>
                      <a:pt x="36648" y="394"/>
                      <a:pt x="36374" y="394"/>
                    </a:cubicBezTo>
                    <a:cubicBezTo>
                      <a:pt x="35993" y="394"/>
                      <a:pt x="35565" y="275"/>
                      <a:pt x="35279" y="84"/>
                    </a:cubicBezTo>
                    <a:lnTo>
                      <a:pt x="35195" y="25"/>
                    </a:lnTo>
                    <a:lnTo>
                      <a:pt x="35172" y="132"/>
                    </a:lnTo>
                    <a:cubicBezTo>
                      <a:pt x="35124" y="287"/>
                      <a:pt x="34862" y="394"/>
                      <a:pt x="34505" y="394"/>
                    </a:cubicBezTo>
                    <a:cubicBezTo>
                      <a:pt x="34124" y="394"/>
                      <a:pt x="33695" y="275"/>
                      <a:pt x="33433" y="84"/>
                    </a:cubicBezTo>
                    <a:lnTo>
                      <a:pt x="33350" y="25"/>
                    </a:lnTo>
                    <a:lnTo>
                      <a:pt x="33326" y="120"/>
                    </a:lnTo>
                    <a:cubicBezTo>
                      <a:pt x="33267" y="287"/>
                      <a:pt x="32993" y="406"/>
                      <a:pt x="32624" y="406"/>
                    </a:cubicBezTo>
                    <a:cubicBezTo>
                      <a:pt x="32243" y="406"/>
                      <a:pt x="31838" y="275"/>
                      <a:pt x="31588" y="84"/>
                    </a:cubicBezTo>
                    <a:lnTo>
                      <a:pt x="31504" y="25"/>
                    </a:lnTo>
                    <a:lnTo>
                      <a:pt x="31469" y="120"/>
                    </a:lnTo>
                    <a:cubicBezTo>
                      <a:pt x="31409" y="287"/>
                      <a:pt x="31123" y="406"/>
                      <a:pt x="30754" y="406"/>
                    </a:cubicBezTo>
                    <a:cubicBezTo>
                      <a:pt x="30373" y="406"/>
                      <a:pt x="29980" y="275"/>
                      <a:pt x="29742" y="84"/>
                    </a:cubicBezTo>
                    <a:lnTo>
                      <a:pt x="29659" y="25"/>
                    </a:lnTo>
                    <a:lnTo>
                      <a:pt x="29623" y="120"/>
                    </a:lnTo>
                    <a:cubicBezTo>
                      <a:pt x="29540" y="287"/>
                      <a:pt x="29242" y="406"/>
                      <a:pt x="28885" y="406"/>
                    </a:cubicBezTo>
                    <a:cubicBezTo>
                      <a:pt x="28504" y="406"/>
                      <a:pt x="28111" y="275"/>
                      <a:pt x="27885" y="84"/>
                    </a:cubicBezTo>
                    <a:lnTo>
                      <a:pt x="27814" y="25"/>
                    </a:lnTo>
                    <a:lnTo>
                      <a:pt x="27778" y="108"/>
                    </a:lnTo>
                    <a:cubicBezTo>
                      <a:pt x="27683" y="287"/>
                      <a:pt x="27385" y="406"/>
                      <a:pt x="27016" y="406"/>
                    </a:cubicBezTo>
                    <a:cubicBezTo>
                      <a:pt x="26635" y="406"/>
                      <a:pt x="26254" y="275"/>
                      <a:pt x="26040" y="96"/>
                    </a:cubicBezTo>
                    <a:lnTo>
                      <a:pt x="25968" y="25"/>
                    </a:lnTo>
                    <a:lnTo>
                      <a:pt x="25920" y="108"/>
                    </a:lnTo>
                    <a:cubicBezTo>
                      <a:pt x="25825" y="287"/>
                      <a:pt x="25516" y="406"/>
                      <a:pt x="25135" y="406"/>
                    </a:cubicBezTo>
                    <a:cubicBezTo>
                      <a:pt x="24766" y="406"/>
                      <a:pt x="24385" y="275"/>
                      <a:pt x="24194" y="96"/>
                    </a:cubicBezTo>
                    <a:lnTo>
                      <a:pt x="24123" y="37"/>
                    </a:lnTo>
                    <a:lnTo>
                      <a:pt x="24075" y="108"/>
                    </a:lnTo>
                    <a:cubicBezTo>
                      <a:pt x="23956" y="287"/>
                      <a:pt x="23646" y="406"/>
                      <a:pt x="23265" y="406"/>
                    </a:cubicBezTo>
                    <a:cubicBezTo>
                      <a:pt x="22884" y="406"/>
                      <a:pt x="22527" y="275"/>
                      <a:pt x="22337" y="96"/>
                    </a:cubicBezTo>
                    <a:lnTo>
                      <a:pt x="22277" y="37"/>
                    </a:lnTo>
                    <a:lnTo>
                      <a:pt x="22230" y="108"/>
                    </a:lnTo>
                    <a:cubicBezTo>
                      <a:pt x="22099" y="287"/>
                      <a:pt x="21765" y="406"/>
                      <a:pt x="21396" y="406"/>
                    </a:cubicBezTo>
                    <a:cubicBezTo>
                      <a:pt x="21015" y="406"/>
                      <a:pt x="20658" y="275"/>
                      <a:pt x="20491" y="96"/>
                    </a:cubicBezTo>
                    <a:lnTo>
                      <a:pt x="20432" y="37"/>
                    </a:lnTo>
                    <a:lnTo>
                      <a:pt x="20384" y="96"/>
                    </a:lnTo>
                    <a:cubicBezTo>
                      <a:pt x="20241" y="287"/>
                      <a:pt x="19896" y="406"/>
                      <a:pt x="19527" y="406"/>
                    </a:cubicBezTo>
                    <a:cubicBezTo>
                      <a:pt x="19146" y="406"/>
                      <a:pt x="18801" y="287"/>
                      <a:pt x="18646" y="96"/>
                    </a:cubicBezTo>
                    <a:lnTo>
                      <a:pt x="18586" y="37"/>
                    </a:lnTo>
                    <a:lnTo>
                      <a:pt x="18527" y="96"/>
                    </a:lnTo>
                    <a:cubicBezTo>
                      <a:pt x="18372" y="287"/>
                      <a:pt x="18027" y="406"/>
                      <a:pt x="17658" y="406"/>
                    </a:cubicBezTo>
                    <a:cubicBezTo>
                      <a:pt x="17277" y="406"/>
                      <a:pt x="16943" y="287"/>
                      <a:pt x="16800" y="96"/>
                    </a:cubicBezTo>
                    <a:lnTo>
                      <a:pt x="16741" y="37"/>
                    </a:lnTo>
                    <a:lnTo>
                      <a:pt x="16681" y="96"/>
                    </a:lnTo>
                    <a:cubicBezTo>
                      <a:pt x="16515" y="275"/>
                      <a:pt x="16157" y="406"/>
                      <a:pt x="15776" y="406"/>
                    </a:cubicBezTo>
                    <a:cubicBezTo>
                      <a:pt x="15407" y="406"/>
                      <a:pt x="15074" y="287"/>
                      <a:pt x="14943" y="108"/>
                    </a:cubicBezTo>
                    <a:lnTo>
                      <a:pt x="14895" y="37"/>
                    </a:lnTo>
                    <a:lnTo>
                      <a:pt x="14836" y="96"/>
                    </a:lnTo>
                    <a:cubicBezTo>
                      <a:pt x="14645" y="275"/>
                      <a:pt x="14288" y="406"/>
                      <a:pt x="13907" y="406"/>
                    </a:cubicBezTo>
                    <a:cubicBezTo>
                      <a:pt x="13538" y="406"/>
                      <a:pt x="13216" y="287"/>
                      <a:pt x="13097" y="108"/>
                    </a:cubicBezTo>
                    <a:lnTo>
                      <a:pt x="13050" y="37"/>
                    </a:lnTo>
                    <a:lnTo>
                      <a:pt x="12990" y="96"/>
                    </a:lnTo>
                    <a:cubicBezTo>
                      <a:pt x="12788" y="275"/>
                      <a:pt x="12419" y="406"/>
                      <a:pt x="12038" y="406"/>
                    </a:cubicBezTo>
                    <a:cubicBezTo>
                      <a:pt x="11669" y="406"/>
                      <a:pt x="11359" y="287"/>
                      <a:pt x="11252" y="108"/>
                    </a:cubicBezTo>
                    <a:lnTo>
                      <a:pt x="11204" y="25"/>
                    </a:lnTo>
                    <a:lnTo>
                      <a:pt x="11133" y="96"/>
                    </a:lnTo>
                    <a:cubicBezTo>
                      <a:pt x="10930" y="275"/>
                      <a:pt x="10549" y="406"/>
                      <a:pt x="10168" y="406"/>
                    </a:cubicBezTo>
                    <a:cubicBezTo>
                      <a:pt x="9787" y="406"/>
                      <a:pt x="9490" y="287"/>
                      <a:pt x="9406" y="108"/>
                    </a:cubicBezTo>
                    <a:lnTo>
                      <a:pt x="9359" y="25"/>
                    </a:lnTo>
                    <a:lnTo>
                      <a:pt x="9287" y="84"/>
                    </a:lnTo>
                    <a:cubicBezTo>
                      <a:pt x="9061" y="275"/>
                      <a:pt x="8668" y="406"/>
                      <a:pt x="8287" y="406"/>
                    </a:cubicBezTo>
                    <a:cubicBezTo>
                      <a:pt x="7930" y="406"/>
                      <a:pt x="7632" y="287"/>
                      <a:pt x="7549" y="120"/>
                    </a:cubicBezTo>
                    <a:lnTo>
                      <a:pt x="7513" y="25"/>
                    </a:lnTo>
                    <a:lnTo>
                      <a:pt x="7442" y="84"/>
                    </a:lnTo>
                    <a:cubicBezTo>
                      <a:pt x="7204" y="275"/>
                      <a:pt x="6799" y="406"/>
                      <a:pt x="6418" y="406"/>
                    </a:cubicBezTo>
                    <a:cubicBezTo>
                      <a:pt x="6061" y="406"/>
                      <a:pt x="5775" y="287"/>
                      <a:pt x="5704" y="120"/>
                    </a:cubicBezTo>
                    <a:lnTo>
                      <a:pt x="5668" y="25"/>
                    </a:lnTo>
                    <a:lnTo>
                      <a:pt x="5585" y="84"/>
                    </a:lnTo>
                    <a:cubicBezTo>
                      <a:pt x="5335" y="275"/>
                      <a:pt x="4930" y="406"/>
                      <a:pt x="4549" y="406"/>
                    </a:cubicBezTo>
                    <a:cubicBezTo>
                      <a:pt x="4192" y="406"/>
                      <a:pt x="3906" y="287"/>
                      <a:pt x="3858" y="120"/>
                    </a:cubicBezTo>
                    <a:lnTo>
                      <a:pt x="3822" y="25"/>
                    </a:lnTo>
                    <a:lnTo>
                      <a:pt x="3739" y="84"/>
                    </a:lnTo>
                    <a:cubicBezTo>
                      <a:pt x="3477" y="275"/>
                      <a:pt x="3060" y="406"/>
                      <a:pt x="2679" y="406"/>
                    </a:cubicBezTo>
                    <a:cubicBezTo>
                      <a:pt x="2322" y="406"/>
                      <a:pt x="2048" y="287"/>
                      <a:pt x="2001" y="132"/>
                    </a:cubicBezTo>
                    <a:lnTo>
                      <a:pt x="1977" y="25"/>
                    </a:lnTo>
                    <a:lnTo>
                      <a:pt x="1894" y="84"/>
                    </a:lnTo>
                    <a:cubicBezTo>
                      <a:pt x="1608" y="275"/>
                      <a:pt x="1191" y="406"/>
                      <a:pt x="798" y="406"/>
                    </a:cubicBezTo>
                    <a:cubicBezTo>
                      <a:pt x="524" y="406"/>
                      <a:pt x="310" y="334"/>
                      <a:pt x="203" y="227"/>
                    </a:cubicBezTo>
                    <a:cubicBezTo>
                      <a:pt x="167" y="179"/>
                      <a:pt x="155" y="132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6"/>
              <p:cNvSpPr/>
              <p:nvPr/>
            </p:nvSpPr>
            <p:spPr>
              <a:xfrm>
                <a:off x="-3704466" y="732366"/>
                <a:ext cx="2892447" cy="41568"/>
              </a:xfrm>
              <a:custGeom>
                <a:avLst/>
                <a:gdLst/>
                <a:ahLst/>
                <a:cxnLst/>
                <a:rect l="l" t="t" r="r" b="b"/>
                <a:pathLst>
                  <a:path w="35696" h="513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3" y="72"/>
                    </a:lnTo>
                    <a:cubicBezTo>
                      <a:pt x="1" y="155"/>
                      <a:pt x="36" y="239"/>
                      <a:pt x="96" y="310"/>
                    </a:cubicBezTo>
                    <a:cubicBezTo>
                      <a:pt x="227" y="441"/>
                      <a:pt x="477" y="513"/>
                      <a:pt x="787" y="513"/>
                    </a:cubicBezTo>
                    <a:cubicBezTo>
                      <a:pt x="1156" y="513"/>
                      <a:pt x="1549" y="417"/>
                      <a:pt x="1834" y="251"/>
                    </a:cubicBezTo>
                    <a:cubicBezTo>
                      <a:pt x="1941" y="417"/>
                      <a:pt x="2227" y="513"/>
                      <a:pt x="2584" y="513"/>
                    </a:cubicBezTo>
                    <a:cubicBezTo>
                      <a:pt x="2953" y="513"/>
                      <a:pt x="3346" y="417"/>
                      <a:pt x="3620" y="251"/>
                    </a:cubicBezTo>
                    <a:cubicBezTo>
                      <a:pt x="3739" y="417"/>
                      <a:pt x="4013" y="513"/>
                      <a:pt x="4382" y="513"/>
                    </a:cubicBezTo>
                    <a:cubicBezTo>
                      <a:pt x="4739" y="513"/>
                      <a:pt x="5132" y="417"/>
                      <a:pt x="5394" y="251"/>
                    </a:cubicBezTo>
                    <a:cubicBezTo>
                      <a:pt x="5525" y="417"/>
                      <a:pt x="5811" y="513"/>
                      <a:pt x="6180" y="513"/>
                    </a:cubicBezTo>
                    <a:cubicBezTo>
                      <a:pt x="6549" y="513"/>
                      <a:pt x="6918" y="417"/>
                      <a:pt x="7180" y="251"/>
                    </a:cubicBezTo>
                    <a:cubicBezTo>
                      <a:pt x="7311" y="417"/>
                      <a:pt x="7609" y="513"/>
                      <a:pt x="7978" y="513"/>
                    </a:cubicBezTo>
                    <a:cubicBezTo>
                      <a:pt x="8347" y="513"/>
                      <a:pt x="8716" y="417"/>
                      <a:pt x="8954" y="251"/>
                    </a:cubicBezTo>
                    <a:cubicBezTo>
                      <a:pt x="9097" y="417"/>
                      <a:pt x="9407" y="513"/>
                      <a:pt x="9764" y="513"/>
                    </a:cubicBezTo>
                    <a:cubicBezTo>
                      <a:pt x="10133" y="513"/>
                      <a:pt x="10502" y="417"/>
                      <a:pt x="10728" y="251"/>
                    </a:cubicBezTo>
                    <a:cubicBezTo>
                      <a:pt x="10895" y="417"/>
                      <a:pt x="11193" y="513"/>
                      <a:pt x="11562" y="513"/>
                    </a:cubicBezTo>
                    <a:cubicBezTo>
                      <a:pt x="11931" y="513"/>
                      <a:pt x="12288" y="417"/>
                      <a:pt x="12514" y="251"/>
                    </a:cubicBezTo>
                    <a:cubicBezTo>
                      <a:pt x="12681" y="417"/>
                      <a:pt x="12990" y="513"/>
                      <a:pt x="13360" y="513"/>
                    </a:cubicBezTo>
                    <a:cubicBezTo>
                      <a:pt x="13729" y="513"/>
                      <a:pt x="14074" y="417"/>
                      <a:pt x="14288" y="251"/>
                    </a:cubicBezTo>
                    <a:cubicBezTo>
                      <a:pt x="14467" y="417"/>
                      <a:pt x="14788" y="513"/>
                      <a:pt x="15157" y="513"/>
                    </a:cubicBezTo>
                    <a:cubicBezTo>
                      <a:pt x="15526" y="513"/>
                      <a:pt x="15872" y="417"/>
                      <a:pt x="16074" y="251"/>
                    </a:cubicBezTo>
                    <a:cubicBezTo>
                      <a:pt x="16253" y="417"/>
                      <a:pt x="16586" y="513"/>
                      <a:pt x="16955" y="513"/>
                    </a:cubicBezTo>
                    <a:cubicBezTo>
                      <a:pt x="17324" y="513"/>
                      <a:pt x="17658" y="417"/>
                      <a:pt x="17848" y="251"/>
                    </a:cubicBezTo>
                    <a:cubicBezTo>
                      <a:pt x="18039" y="417"/>
                      <a:pt x="18384" y="513"/>
                      <a:pt x="18753" y="513"/>
                    </a:cubicBezTo>
                    <a:cubicBezTo>
                      <a:pt x="19122" y="513"/>
                      <a:pt x="19444" y="417"/>
                      <a:pt x="19634" y="251"/>
                    </a:cubicBezTo>
                    <a:cubicBezTo>
                      <a:pt x="19837" y="417"/>
                      <a:pt x="20170" y="513"/>
                      <a:pt x="20539" y="513"/>
                    </a:cubicBezTo>
                    <a:cubicBezTo>
                      <a:pt x="20908" y="513"/>
                      <a:pt x="21230" y="417"/>
                      <a:pt x="21408" y="251"/>
                    </a:cubicBezTo>
                    <a:cubicBezTo>
                      <a:pt x="21622" y="417"/>
                      <a:pt x="21968" y="513"/>
                      <a:pt x="22337" y="513"/>
                    </a:cubicBezTo>
                    <a:cubicBezTo>
                      <a:pt x="22706" y="513"/>
                      <a:pt x="23027" y="417"/>
                      <a:pt x="23194" y="251"/>
                    </a:cubicBezTo>
                    <a:cubicBezTo>
                      <a:pt x="23408" y="417"/>
                      <a:pt x="23766" y="513"/>
                      <a:pt x="24135" y="513"/>
                    </a:cubicBezTo>
                    <a:cubicBezTo>
                      <a:pt x="24504" y="513"/>
                      <a:pt x="24813" y="417"/>
                      <a:pt x="24968" y="251"/>
                    </a:cubicBezTo>
                    <a:cubicBezTo>
                      <a:pt x="25206" y="417"/>
                      <a:pt x="25563" y="513"/>
                      <a:pt x="25933" y="513"/>
                    </a:cubicBezTo>
                    <a:cubicBezTo>
                      <a:pt x="26302" y="513"/>
                      <a:pt x="26599" y="417"/>
                      <a:pt x="26742" y="251"/>
                    </a:cubicBezTo>
                    <a:cubicBezTo>
                      <a:pt x="26992" y="417"/>
                      <a:pt x="27361" y="513"/>
                      <a:pt x="27730" y="513"/>
                    </a:cubicBezTo>
                    <a:cubicBezTo>
                      <a:pt x="28099" y="513"/>
                      <a:pt x="28385" y="417"/>
                      <a:pt x="28528" y="251"/>
                    </a:cubicBezTo>
                    <a:cubicBezTo>
                      <a:pt x="28778" y="417"/>
                      <a:pt x="29159" y="513"/>
                      <a:pt x="29528" y="513"/>
                    </a:cubicBezTo>
                    <a:cubicBezTo>
                      <a:pt x="29885" y="513"/>
                      <a:pt x="30183" y="417"/>
                      <a:pt x="30302" y="251"/>
                    </a:cubicBezTo>
                    <a:cubicBezTo>
                      <a:pt x="30576" y="417"/>
                      <a:pt x="30945" y="513"/>
                      <a:pt x="31326" y="513"/>
                    </a:cubicBezTo>
                    <a:cubicBezTo>
                      <a:pt x="31683" y="513"/>
                      <a:pt x="31969" y="417"/>
                      <a:pt x="32088" y="251"/>
                    </a:cubicBezTo>
                    <a:cubicBezTo>
                      <a:pt x="32362" y="417"/>
                      <a:pt x="32755" y="513"/>
                      <a:pt x="33112" y="513"/>
                    </a:cubicBezTo>
                    <a:cubicBezTo>
                      <a:pt x="33481" y="513"/>
                      <a:pt x="33755" y="417"/>
                      <a:pt x="33862" y="251"/>
                    </a:cubicBezTo>
                    <a:cubicBezTo>
                      <a:pt x="34148" y="417"/>
                      <a:pt x="34553" y="513"/>
                      <a:pt x="34910" y="513"/>
                    </a:cubicBezTo>
                    <a:cubicBezTo>
                      <a:pt x="35231" y="513"/>
                      <a:pt x="35469" y="441"/>
                      <a:pt x="35600" y="310"/>
                    </a:cubicBezTo>
                    <a:cubicBezTo>
                      <a:pt x="35648" y="263"/>
                      <a:pt x="35672" y="203"/>
                      <a:pt x="35684" y="155"/>
                    </a:cubicBezTo>
                    <a:lnTo>
                      <a:pt x="35696" y="155"/>
                    </a:lnTo>
                    <a:lnTo>
                      <a:pt x="35696" y="1"/>
                    </a:lnTo>
                    <a:lnTo>
                      <a:pt x="35541" y="1"/>
                    </a:lnTo>
                    <a:lnTo>
                      <a:pt x="35541" y="84"/>
                    </a:lnTo>
                    <a:cubicBezTo>
                      <a:pt x="35541" y="132"/>
                      <a:pt x="35529" y="167"/>
                      <a:pt x="35493" y="203"/>
                    </a:cubicBezTo>
                    <a:cubicBezTo>
                      <a:pt x="35398" y="310"/>
                      <a:pt x="35184" y="370"/>
                      <a:pt x="34910" y="370"/>
                    </a:cubicBezTo>
                    <a:cubicBezTo>
                      <a:pt x="34541" y="370"/>
                      <a:pt x="34136" y="251"/>
                      <a:pt x="33874" y="84"/>
                    </a:cubicBezTo>
                    <a:lnTo>
                      <a:pt x="33791" y="24"/>
                    </a:lnTo>
                    <a:lnTo>
                      <a:pt x="33767" y="120"/>
                    </a:lnTo>
                    <a:cubicBezTo>
                      <a:pt x="33731" y="239"/>
                      <a:pt x="33517" y="370"/>
                      <a:pt x="33112" y="370"/>
                    </a:cubicBezTo>
                    <a:cubicBezTo>
                      <a:pt x="32743" y="370"/>
                      <a:pt x="32350" y="251"/>
                      <a:pt x="32100" y="84"/>
                    </a:cubicBezTo>
                    <a:lnTo>
                      <a:pt x="32017" y="24"/>
                    </a:lnTo>
                    <a:lnTo>
                      <a:pt x="31993" y="120"/>
                    </a:lnTo>
                    <a:cubicBezTo>
                      <a:pt x="31945" y="239"/>
                      <a:pt x="31719" y="370"/>
                      <a:pt x="31314" y="370"/>
                    </a:cubicBezTo>
                    <a:cubicBezTo>
                      <a:pt x="30957" y="370"/>
                      <a:pt x="30564" y="251"/>
                      <a:pt x="30326" y="84"/>
                    </a:cubicBezTo>
                    <a:lnTo>
                      <a:pt x="30255" y="24"/>
                    </a:lnTo>
                    <a:lnTo>
                      <a:pt x="30219" y="108"/>
                    </a:lnTo>
                    <a:cubicBezTo>
                      <a:pt x="30159" y="239"/>
                      <a:pt x="29921" y="370"/>
                      <a:pt x="29528" y="370"/>
                    </a:cubicBezTo>
                    <a:cubicBezTo>
                      <a:pt x="29159" y="370"/>
                      <a:pt x="28778" y="251"/>
                      <a:pt x="28552" y="84"/>
                    </a:cubicBezTo>
                    <a:lnTo>
                      <a:pt x="28480" y="24"/>
                    </a:lnTo>
                    <a:lnTo>
                      <a:pt x="28445" y="108"/>
                    </a:lnTo>
                    <a:cubicBezTo>
                      <a:pt x="28373" y="239"/>
                      <a:pt x="28135" y="370"/>
                      <a:pt x="27730" y="370"/>
                    </a:cubicBezTo>
                    <a:cubicBezTo>
                      <a:pt x="27361" y="370"/>
                      <a:pt x="26992" y="263"/>
                      <a:pt x="26778" y="84"/>
                    </a:cubicBezTo>
                    <a:lnTo>
                      <a:pt x="26706" y="24"/>
                    </a:lnTo>
                    <a:lnTo>
                      <a:pt x="26671" y="108"/>
                    </a:lnTo>
                    <a:cubicBezTo>
                      <a:pt x="26575" y="263"/>
                      <a:pt x="26278" y="370"/>
                      <a:pt x="25933" y="370"/>
                    </a:cubicBezTo>
                    <a:cubicBezTo>
                      <a:pt x="25563" y="370"/>
                      <a:pt x="25206" y="263"/>
                      <a:pt x="25004" y="84"/>
                    </a:cubicBezTo>
                    <a:lnTo>
                      <a:pt x="24932" y="24"/>
                    </a:lnTo>
                    <a:lnTo>
                      <a:pt x="24897" y="108"/>
                    </a:lnTo>
                    <a:cubicBezTo>
                      <a:pt x="24790" y="263"/>
                      <a:pt x="24492" y="370"/>
                      <a:pt x="24135" y="370"/>
                    </a:cubicBezTo>
                    <a:cubicBezTo>
                      <a:pt x="23778" y="370"/>
                      <a:pt x="23420" y="263"/>
                      <a:pt x="23230" y="84"/>
                    </a:cubicBezTo>
                    <a:lnTo>
                      <a:pt x="23170" y="24"/>
                    </a:lnTo>
                    <a:lnTo>
                      <a:pt x="23123" y="96"/>
                    </a:lnTo>
                    <a:cubicBezTo>
                      <a:pt x="23004" y="263"/>
                      <a:pt x="22694" y="370"/>
                      <a:pt x="22337" y="370"/>
                    </a:cubicBezTo>
                    <a:cubicBezTo>
                      <a:pt x="21980" y="370"/>
                      <a:pt x="21634" y="263"/>
                      <a:pt x="21456" y="84"/>
                    </a:cubicBezTo>
                    <a:lnTo>
                      <a:pt x="21396" y="24"/>
                    </a:lnTo>
                    <a:lnTo>
                      <a:pt x="21349" y="96"/>
                    </a:lnTo>
                    <a:cubicBezTo>
                      <a:pt x="21218" y="263"/>
                      <a:pt x="20908" y="370"/>
                      <a:pt x="20539" y="370"/>
                    </a:cubicBezTo>
                    <a:cubicBezTo>
                      <a:pt x="20182" y="370"/>
                      <a:pt x="19848" y="263"/>
                      <a:pt x="19682" y="96"/>
                    </a:cubicBezTo>
                    <a:lnTo>
                      <a:pt x="19622" y="24"/>
                    </a:lnTo>
                    <a:lnTo>
                      <a:pt x="19575" y="96"/>
                    </a:lnTo>
                    <a:cubicBezTo>
                      <a:pt x="19432" y="263"/>
                      <a:pt x="19110" y="370"/>
                      <a:pt x="18753" y="370"/>
                    </a:cubicBezTo>
                    <a:cubicBezTo>
                      <a:pt x="18384" y="370"/>
                      <a:pt x="18051" y="263"/>
                      <a:pt x="17908" y="96"/>
                    </a:cubicBezTo>
                    <a:lnTo>
                      <a:pt x="17848" y="24"/>
                    </a:lnTo>
                    <a:lnTo>
                      <a:pt x="17801" y="96"/>
                    </a:lnTo>
                    <a:cubicBezTo>
                      <a:pt x="17646" y="263"/>
                      <a:pt x="17312" y="370"/>
                      <a:pt x="16955" y="370"/>
                    </a:cubicBezTo>
                    <a:cubicBezTo>
                      <a:pt x="16586" y="370"/>
                      <a:pt x="16265" y="263"/>
                      <a:pt x="16134" y="96"/>
                    </a:cubicBezTo>
                    <a:lnTo>
                      <a:pt x="16074" y="24"/>
                    </a:lnTo>
                    <a:lnTo>
                      <a:pt x="16027" y="96"/>
                    </a:lnTo>
                    <a:cubicBezTo>
                      <a:pt x="15860" y="263"/>
                      <a:pt x="15515" y="370"/>
                      <a:pt x="15157" y="370"/>
                    </a:cubicBezTo>
                    <a:cubicBezTo>
                      <a:pt x="14800" y="370"/>
                      <a:pt x="14479" y="263"/>
                      <a:pt x="14360" y="96"/>
                    </a:cubicBezTo>
                    <a:lnTo>
                      <a:pt x="14312" y="24"/>
                    </a:lnTo>
                    <a:lnTo>
                      <a:pt x="14241" y="84"/>
                    </a:lnTo>
                    <a:cubicBezTo>
                      <a:pt x="14074" y="263"/>
                      <a:pt x="13729" y="370"/>
                      <a:pt x="13360" y="370"/>
                    </a:cubicBezTo>
                    <a:cubicBezTo>
                      <a:pt x="13002" y="370"/>
                      <a:pt x="12693" y="263"/>
                      <a:pt x="12586" y="96"/>
                    </a:cubicBezTo>
                    <a:lnTo>
                      <a:pt x="12538" y="24"/>
                    </a:lnTo>
                    <a:lnTo>
                      <a:pt x="12467" y="84"/>
                    </a:lnTo>
                    <a:cubicBezTo>
                      <a:pt x="12288" y="263"/>
                      <a:pt x="11931" y="370"/>
                      <a:pt x="11562" y="370"/>
                    </a:cubicBezTo>
                    <a:cubicBezTo>
                      <a:pt x="11205" y="370"/>
                      <a:pt x="10907" y="263"/>
                      <a:pt x="10812" y="108"/>
                    </a:cubicBezTo>
                    <a:lnTo>
                      <a:pt x="10764" y="24"/>
                    </a:lnTo>
                    <a:lnTo>
                      <a:pt x="10693" y="84"/>
                    </a:lnTo>
                    <a:cubicBezTo>
                      <a:pt x="10502" y="263"/>
                      <a:pt x="10133" y="370"/>
                      <a:pt x="9764" y="370"/>
                    </a:cubicBezTo>
                    <a:cubicBezTo>
                      <a:pt x="9419" y="370"/>
                      <a:pt x="9121" y="263"/>
                      <a:pt x="9038" y="108"/>
                    </a:cubicBezTo>
                    <a:lnTo>
                      <a:pt x="8990" y="24"/>
                    </a:lnTo>
                    <a:lnTo>
                      <a:pt x="8919" y="84"/>
                    </a:lnTo>
                    <a:cubicBezTo>
                      <a:pt x="8716" y="263"/>
                      <a:pt x="8335" y="370"/>
                      <a:pt x="7978" y="370"/>
                    </a:cubicBezTo>
                    <a:cubicBezTo>
                      <a:pt x="7573" y="370"/>
                      <a:pt x="7323" y="239"/>
                      <a:pt x="7264" y="108"/>
                    </a:cubicBezTo>
                    <a:lnTo>
                      <a:pt x="7216" y="24"/>
                    </a:lnTo>
                    <a:lnTo>
                      <a:pt x="7144" y="84"/>
                    </a:lnTo>
                    <a:cubicBezTo>
                      <a:pt x="6918" y="251"/>
                      <a:pt x="6537" y="370"/>
                      <a:pt x="6180" y="370"/>
                    </a:cubicBezTo>
                    <a:cubicBezTo>
                      <a:pt x="5775" y="370"/>
                      <a:pt x="5537" y="239"/>
                      <a:pt x="5490" y="108"/>
                    </a:cubicBezTo>
                    <a:lnTo>
                      <a:pt x="5454" y="24"/>
                    </a:lnTo>
                    <a:lnTo>
                      <a:pt x="5370" y="84"/>
                    </a:lnTo>
                    <a:cubicBezTo>
                      <a:pt x="5132" y="251"/>
                      <a:pt x="4751" y="370"/>
                      <a:pt x="4382" y="370"/>
                    </a:cubicBezTo>
                    <a:cubicBezTo>
                      <a:pt x="3977" y="370"/>
                      <a:pt x="3763" y="239"/>
                      <a:pt x="3715" y="120"/>
                    </a:cubicBezTo>
                    <a:lnTo>
                      <a:pt x="3680" y="24"/>
                    </a:lnTo>
                    <a:lnTo>
                      <a:pt x="3596" y="84"/>
                    </a:lnTo>
                    <a:cubicBezTo>
                      <a:pt x="3346" y="251"/>
                      <a:pt x="2953" y="370"/>
                      <a:pt x="2584" y="370"/>
                    </a:cubicBezTo>
                    <a:cubicBezTo>
                      <a:pt x="2191" y="370"/>
                      <a:pt x="1977" y="239"/>
                      <a:pt x="1941" y="120"/>
                    </a:cubicBezTo>
                    <a:lnTo>
                      <a:pt x="1906" y="24"/>
                    </a:lnTo>
                    <a:lnTo>
                      <a:pt x="1822" y="84"/>
                    </a:lnTo>
                    <a:cubicBezTo>
                      <a:pt x="1560" y="251"/>
                      <a:pt x="1156" y="370"/>
                      <a:pt x="787" y="370"/>
                    </a:cubicBezTo>
                    <a:cubicBezTo>
                      <a:pt x="525" y="370"/>
                      <a:pt x="310" y="310"/>
                      <a:pt x="215" y="203"/>
                    </a:cubicBezTo>
                    <a:cubicBezTo>
                      <a:pt x="167" y="167"/>
                      <a:pt x="156" y="132"/>
                      <a:pt x="156" y="84"/>
                    </a:cubicBez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6"/>
              <p:cNvSpPr/>
              <p:nvPr/>
            </p:nvSpPr>
            <p:spPr>
              <a:xfrm>
                <a:off x="-3648475" y="648418"/>
                <a:ext cx="2781436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34326" h="489" extrusionOk="0">
                    <a:moveTo>
                      <a:pt x="36" y="1"/>
                    </a:moveTo>
                    <a:lnTo>
                      <a:pt x="36" y="84"/>
                    </a:lnTo>
                    <a:lnTo>
                      <a:pt x="12" y="72"/>
                    </a:lnTo>
                    <a:lnTo>
                      <a:pt x="12" y="72"/>
                    </a:lnTo>
                    <a:cubicBezTo>
                      <a:pt x="0" y="156"/>
                      <a:pt x="36" y="227"/>
                      <a:pt x="96" y="298"/>
                    </a:cubicBezTo>
                    <a:cubicBezTo>
                      <a:pt x="215" y="418"/>
                      <a:pt x="453" y="489"/>
                      <a:pt x="762" y="489"/>
                    </a:cubicBezTo>
                    <a:cubicBezTo>
                      <a:pt x="1119" y="489"/>
                      <a:pt x="1500" y="394"/>
                      <a:pt x="1762" y="239"/>
                    </a:cubicBezTo>
                    <a:cubicBezTo>
                      <a:pt x="1881" y="406"/>
                      <a:pt x="2143" y="489"/>
                      <a:pt x="2489" y="489"/>
                    </a:cubicBezTo>
                    <a:cubicBezTo>
                      <a:pt x="2846" y="489"/>
                      <a:pt x="3215" y="394"/>
                      <a:pt x="3477" y="239"/>
                    </a:cubicBezTo>
                    <a:cubicBezTo>
                      <a:pt x="3596" y="406"/>
                      <a:pt x="3870" y="489"/>
                      <a:pt x="4215" y="489"/>
                    </a:cubicBezTo>
                    <a:cubicBezTo>
                      <a:pt x="4572" y="489"/>
                      <a:pt x="4941" y="394"/>
                      <a:pt x="5191" y="239"/>
                    </a:cubicBezTo>
                    <a:cubicBezTo>
                      <a:pt x="5310" y="406"/>
                      <a:pt x="5596" y="489"/>
                      <a:pt x="5942" y="489"/>
                    </a:cubicBezTo>
                    <a:cubicBezTo>
                      <a:pt x="6299" y="489"/>
                      <a:pt x="6656" y="394"/>
                      <a:pt x="6894" y="239"/>
                    </a:cubicBezTo>
                    <a:cubicBezTo>
                      <a:pt x="7037" y="394"/>
                      <a:pt x="7323" y="489"/>
                      <a:pt x="7668" y="489"/>
                    </a:cubicBezTo>
                    <a:cubicBezTo>
                      <a:pt x="8025" y="489"/>
                      <a:pt x="8382" y="394"/>
                      <a:pt x="8609" y="239"/>
                    </a:cubicBezTo>
                    <a:cubicBezTo>
                      <a:pt x="8751" y="394"/>
                      <a:pt x="9037" y="489"/>
                      <a:pt x="9394" y="489"/>
                    </a:cubicBezTo>
                    <a:cubicBezTo>
                      <a:pt x="9752" y="489"/>
                      <a:pt x="10097" y="394"/>
                      <a:pt x="10323" y="239"/>
                    </a:cubicBezTo>
                    <a:cubicBezTo>
                      <a:pt x="10466" y="394"/>
                      <a:pt x="10764" y="489"/>
                      <a:pt x="11121" y="489"/>
                    </a:cubicBezTo>
                    <a:cubicBezTo>
                      <a:pt x="11478" y="489"/>
                      <a:pt x="11811" y="394"/>
                      <a:pt x="12026" y="239"/>
                    </a:cubicBezTo>
                    <a:cubicBezTo>
                      <a:pt x="12192" y="394"/>
                      <a:pt x="12490" y="489"/>
                      <a:pt x="12847" y="489"/>
                    </a:cubicBezTo>
                    <a:cubicBezTo>
                      <a:pt x="13204" y="489"/>
                      <a:pt x="13538" y="394"/>
                      <a:pt x="13740" y="239"/>
                    </a:cubicBezTo>
                    <a:cubicBezTo>
                      <a:pt x="13907" y="394"/>
                      <a:pt x="14216" y="489"/>
                      <a:pt x="14574" y="489"/>
                    </a:cubicBezTo>
                    <a:cubicBezTo>
                      <a:pt x="14931" y="489"/>
                      <a:pt x="15252" y="394"/>
                      <a:pt x="15455" y="239"/>
                    </a:cubicBezTo>
                    <a:cubicBezTo>
                      <a:pt x="15633" y="394"/>
                      <a:pt x="15943" y="489"/>
                      <a:pt x="16300" y="489"/>
                    </a:cubicBezTo>
                    <a:cubicBezTo>
                      <a:pt x="16657" y="489"/>
                      <a:pt x="16979" y="394"/>
                      <a:pt x="17157" y="239"/>
                    </a:cubicBezTo>
                    <a:cubicBezTo>
                      <a:pt x="17348" y="394"/>
                      <a:pt x="17669" y="489"/>
                      <a:pt x="18026" y="489"/>
                    </a:cubicBezTo>
                    <a:cubicBezTo>
                      <a:pt x="18384" y="489"/>
                      <a:pt x="18693" y="394"/>
                      <a:pt x="18872" y="239"/>
                    </a:cubicBezTo>
                    <a:cubicBezTo>
                      <a:pt x="19062" y="394"/>
                      <a:pt x="19396" y="489"/>
                      <a:pt x="19753" y="489"/>
                    </a:cubicBezTo>
                    <a:cubicBezTo>
                      <a:pt x="20098" y="489"/>
                      <a:pt x="20408" y="394"/>
                      <a:pt x="20586" y="239"/>
                    </a:cubicBezTo>
                    <a:cubicBezTo>
                      <a:pt x="20789" y="394"/>
                      <a:pt x="21122" y="489"/>
                      <a:pt x="21479" y="489"/>
                    </a:cubicBezTo>
                    <a:cubicBezTo>
                      <a:pt x="21824" y="489"/>
                      <a:pt x="22134" y="394"/>
                      <a:pt x="22289" y="239"/>
                    </a:cubicBezTo>
                    <a:cubicBezTo>
                      <a:pt x="22503" y="394"/>
                      <a:pt x="22848" y="489"/>
                      <a:pt x="23206" y="489"/>
                    </a:cubicBezTo>
                    <a:cubicBezTo>
                      <a:pt x="23551" y="489"/>
                      <a:pt x="23849" y="394"/>
                      <a:pt x="24003" y="239"/>
                    </a:cubicBezTo>
                    <a:cubicBezTo>
                      <a:pt x="24230" y="394"/>
                      <a:pt x="24575" y="489"/>
                      <a:pt x="24932" y="489"/>
                    </a:cubicBezTo>
                    <a:cubicBezTo>
                      <a:pt x="25277" y="489"/>
                      <a:pt x="25563" y="394"/>
                      <a:pt x="25718" y="239"/>
                    </a:cubicBezTo>
                    <a:cubicBezTo>
                      <a:pt x="25944" y="394"/>
                      <a:pt x="26301" y="489"/>
                      <a:pt x="26646" y="489"/>
                    </a:cubicBezTo>
                    <a:cubicBezTo>
                      <a:pt x="27004" y="489"/>
                      <a:pt x="27289" y="394"/>
                      <a:pt x="27420" y="239"/>
                    </a:cubicBezTo>
                    <a:cubicBezTo>
                      <a:pt x="27670" y="394"/>
                      <a:pt x="28028" y="489"/>
                      <a:pt x="28373" y="489"/>
                    </a:cubicBezTo>
                    <a:cubicBezTo>
                      <a:pt x="28730" y="489"/>
                      <a:pt x="29004" y="394"/>
                      <a:pt x="29135" y="239"/>
                    </a:cubicBezTo>
                    <a:cubicBezTo>
                      <a:pt x="29385" y="394"/>
                      <a:pt x="29754" y="489"/>
                      <a:pt x="30099" y="489"/>
                    </a:cubicBezTo>
                    <a:cubicBezTo>
                      <a:pt x="30456" y="489"/>
                      <a:pt x="30730" y="406"/>
                      <a:pt x="30849" y="239"/>
                    </a:cubicBezTo>
                    <a:cubicBezTo>
                      <a:pt x="31099" y="394"/>
                      <a:pt x="31469" y="489"/>
                      <a:pt x="31826" y="489"/>
                    </a:cubicBezTo>
                    <a:cubicBezTo>
                      <a:pt x="32183" y="489"/>
                      <a:pt x="32445" y="406"/>
                      <a:pt x="32552" y="239"/>
                    </a:cubicBezTo>
                    <a:cubicBezTo>
                      <a:pt x="32826" y="394"/>
                      <a:pt x="33207" y="489"/>
                      <a:pt x="33552" y="489"/>
                    </a:cubicBezTo>
                    <a:cubicBezTo>
                      <a:pt x="33862" y="489"/>
                      <a:pt x="34100" y="418"/>
                      <a:pt x="34231" y="298"/>
                    </a:cubicBezTo>
                    <a:cubicBezTo>
                      <a:pt x="34266" y="251"/>
                      <a:pt x="34290" y="203"/>
                      <a:pt x="34302" y="156"/>
                    </a:cubicBezTo>
                    <a:lnTo>
                      <a:pt x="34326" y="156"/>
                    </a:lnTo>
                    <a:lnTo>
                      <a:pt x="34326" y="1"/>
                    </a:lnTo>
                    <a:lnTo>
                      <a:pt x="34159" y="1"/>
                    </a:lnTo>
                    <a:lnTo>
                      <a:pt x="34171" y="84"/>
                    </a:lnTo>
                    <a:cubicBezTo>
                      <a:pt x="34171" y="120"/>
                      <a:pt x="34147" y="156"/>
                      <a:pt x="34124" y="191"/>
                    </a:cubicBezTo>
                    <a:cubicBezTo>
                      <a:pt x="34028" y="287"/>
                      <a:pt x="33814" y="346"/>
                      <a:pt x="33552" y="346"/>
                    </a:cubicBezTo>
                    <a:cubicBezTo>
                      <a:pt x="33207" y="346"/>
                      <a:pt x="32814" y="239"/>
                      <a:pt x="32564" y="72"/>
                    </a:cubicBezTo>
                    <a:lnTo>
                      <a:pt x="32481" y="25"/>
                    </a:lnTo>
                    <a:lnTo>
                      <a:pt x="32457" y="120"/>
                    </a:lnTo>
                    <a:cubicBezTo>
                      <a:pt x="32421" y="227"/>
                      <a:pt x="32207" y="346"/>
                      <a:pt x="31826" y="346"/>
                    </a:cubicBezTo>
                    <a:cubicBezTo>
                      <a:pt x="31480" y="346"/>
                      <a:pt x="31099" y="239"/>
                      <a:pt x="30861" y="72"/>
                    </a:cubicBezTo>
                    <a:lnTo>
                      <a:pt x="30790" y="25"/>
                    </a:lnTo>
                    <a:lnTo>
                      <a:pt x="30754" y="108"/>
                    </a:lnTo>
                    <a:cubicBezTo>
                      <a:pt x="30707" y="227"/>
                      <a:pt x="30480" y="346"/>
                      <a:pt x="30099" y="346"/>
                    </a:cubicBezTo>
                    <a:cubicBezTo>
                      <a:pt x="29754" y="346"/>
                      <a:pt x="29385" y="239"/>
                      <a:pt x="29159" y="84"/>
                    </a:cubicBezTo>
                    <a:lnTo>
                      <a:pt x="29087" y="25"/>
                    </a:lnTo>
                    <a:lnTo>
                      <a:pt x="29040" y="108"/>
                    </a:lnTo>
                    <a:cubicBezTo>
                      <a:pt x="28992" y="227"/>
                      <a:pt x="28766" y="346"/>
                      <a:pt x="28373" y="346"/>
                    </a:cubicBezTo>
                    <a:cubicBezTo>
                      <a:pt x="28028" y="346"/>
                      <a:pt x="27659" y="239"/>
                      <a:pt x="27444" y="84"/>
                    </a:cubicBezTo>
                    <a:lnTo>
                      <a:pt x="27385" y="25"/>
                    </a:lnTo>
                    <a:lnTo>
                      <a:pt x="27337" y="108"/>
                    </a:lnTo>
                    <a:cubicBezTo>
                      <a:pt x="27278" y="227"/>
                      <a:pt x="27039" y="346"/>
                      <a:pt x="26646" y="346"/>
                    </a:cubicBezTo>
                    <a:cubicBezTo>
                      <a:pt x="26301" y="346"/>
                      <a:pt x="25944" y="239"/>
                      <a:pt x="25742" y="84"/>
                    </a:cubicBezTo>
                    <a:lnTo>
                      <a:pt x="25682" y="25"/>
                    </a:lnTo>
                    <a:lnTo>
                      <a:pt x="25634" y="96"/>
                    </a:lnTo>
                    <a:cubicBezTo>
                      <a:pt x="25563" y="227"/>
                      <a:pt x="25313" y="346"/>
                      <a:pt x="24932" y="346"/>
                    </a:cubicBezTo>
                    <a:cubicBezTo>
                      <a:pt x="24575" y="346"/>
                      <a:pt x="24230" y="239"/>
                      <a:pt x="24039" y="84"/>
                    </a:cubicBezTo>
                    <a:lnTo>
                      <a:pt x="23979" y="25"/>
                    </a:lnTo>
                    <a:lnTo>
                      <a:pt x="23932" y="96"/>
                    </a:lnTo>
                    <a:cubicBezTo>
                      <a:pt x="23849" y="215"/>
                      <a:pt x="23587" y="346"/>
                      <a:pt x="23206" y="346"/>
                    </a:cubicBezTo>
                    <a:cubicBezTo>
                      <a:pt x="22848" y="346"/>
                      <a:pt x="22515" y="239"/>
                      <a:pt x="22336" y="84"/>
                    </a:cubicBezTo>
                    <a:lnTo>
                      <a:pt x="22265" y="25"/>
                    </a:lnTo>
                    <a:lnTo>
                      <a:pt x="22217" y="96"/>
                    </a:lnTo>
                    <a:cubicBezTo>
                      <a:pt x="22110" y="251"/>
                      <a:pt x="21824" y="346"/>
                      <a:pt x="21479" y="346"/>
                    </a:cubicBezTo>
                    <a:cubicBezTo>
                      <a:pt x="21122" y="346"/>
                      <a:pt x="20789" y="239"/>
                      <a:pt x="20622" y="84"/>
                    </a:cubicBezTo>
                    <a:lnTo>
                      <a:pt x="20562" y="25"/>
                    </a:lnTo>
                    <a:lnTo>
                      <a:pt x="20515" y="96"/>
                    </a:lnTo>
                    <a:cubicBezTo>
                      <a:pt x="20396" y="251"/>
                      <a:pt x="20098" y="346"/>
                      <a:pt x="19753" y="346"/>
                    </a:cubicBezTo>
                    <a:cubicBezTo>
                      <a:pt x="19396" y="346"/>
                      <a:pt x="19074" y="239"/>
                      <a:pt x="18919" y="84"/>
                    </a:cubicBezTo>
                    <a:lnTo>
                      <a:pt x="18860" y="25"/>
                    </a:lnTo>
                    <a:lnTo>
                      <a:pt x="18812" y="96"/>
                    </a:lnTo>
                    <a:cubicBezTo>
                      <a:pt x="18681" y="251"/>
                      <a:pt x="18372" y="346"/>
                      <a:pt x="18026" y="346"/>
                    </a:cubicBezTo>
                    <a:cubicBezTo>
                      <a:pt x="17681" y="346"/>
                      <a:pt x="17360" y="239"/>
                      <a:pt x="17217" y="84"/>
                    </a:cubicBezTo>
                    <a:lnTo>
                      <a:pt x="17157" y="25"/>
                    </a:lnTo>
                    <a:lnTo>
                      <a:pt x="17110" y="84"/>
                    </a:lnTo>
                    <a:cubicBezTo>
                      <a:pt x="16967" y="239"/>
                      <a:pt x="16645" y="346"/>
                      <a:pt x="16300" y="346"/>
                    </a:cubicBezTo>
                    <a:cubicBezTo>
                      <a:pt x="15955" y="346"/>
                      <a:pt x="15645" y="251"/>
                      <a:pt x="15514" y="96"/>
                    </a:cubicBezTo>
                    <a:lnTo>
                      <a:pt x="15455" y="25"/>
                    </a:lnTo>
                    <a:lnTo>
                      <a:pt x="15395" y="84"/>
                    </a:lnTo>
                    <a:cubicBezTo>
                      <a:pt x="15240" y="239"/>
                      <a:pt x="14919" y="346"/>
                      <a:pt x="14574" y="346"/>
                    </a:cubicBezTo>
                    <a:cubicBezTo>
                      <a:pt x="14228" y="346"/>
                      <a:pt x="13931" y="251"/>
                      <a:pt x="13800" y="96"/>
                    </a:cubicBezTo>
                    <a:lnTo>
                      <a:pt x="13752" y="25"/>
                    </a:lnTo>
                    <a:lnTo>
                      <a:pt x="13692" y="84"/>
                    </a:lnTo>
                    <a:cubicBezTo>
                      <a:pt x="13526" y="239"/>
                      <a:pt x="13192" y="346"/>
                      <a:pt x="12847" y="346"/>
                    </a:cubicBezTo>
                    <a:cubicBezTo>
                      <a:pt x="12502" y="346"/>
                      <a:pt x="12204" y="251"/>
                      <a:pt x="12097" y="96"/>
                    </a:cubicBezTo>
                    <a:lnTo>
                      <a:pt x="12049" y="25"/>
                    </a:lnTo>
                    <a:lnTo>
                      <a:pt x="11990" y="84"/>
                    </a:lnTo>
                    <a:cubicBezTo>
                      <a:pt x="11811" y="239"/>
                      <a:pt x="11466" y="346"/>
                      <a:pt x="11121" y="346"/>
                    </a:cubicBezTo>
                    <a:cubicBezTo>
                      <a:pt x="10728" y="346"/>
                      <a:pt x="10478" y="227"/>
                      <a:pt x="10394" y="96"/>
                    </a:cubicBezTo>
                    <a:lnTo>
                      <a:pt x="10347" y="25"/>
                    </a:lnTo>
                    <a:lnTo>
                      <a:pt x="10287" y="84"/>
                    </a:lnTo>
                    <a:cubicBezTo>
                      <a:pt x="10097" y="239"/>
                      <a:pt x="9740" y="346"/>
                      <a:pt x="9394" y="346"/>
                    </a:cubicBezTo>
                    <a:cubicBezTo>
                      <a:pt x="9001" y="346"/>
                      <a:pt x="8763" y="227"/>
                      <a:pt x="8692" y="96"/>
                    </a:cubicBezTo>
                    <a:lnTo>
                      <a:pt x="8644" y="25"/>
                    </a:lnTo>
                    <a:lnTo>
                      <a:pt x="8573" y="84"/>
                    </a:lnTo>
                    <a:cubicBezTo>
                      <a:pt x="8382" y="239"/>
                      <a:pt x="8025" y="346"/>
                      <a:pt x="7668" y="346"/>
                    </a:cubicBezTo>
                    <a:cubicBezTo>
                      <a:pt x="7287" y="346"/>
                      <a:pt x="7049" y="227"/>
                      <a:pt x="6977" y="108"/>
                    </a:cubicBezTo>
                    <a:lnTo>
                      <a:pt x="6942" y="25"/>
                    </a:lnTo>
                    <a:lnTo>
                      <a:pt x="6870" y="84"/>
                    </a:lnTo>
                    <a:cubicBezTo>
                      <a:pt x="6656" y="239"/>
                      <a:pt x="6299" y="346"/>
                      <a:pt x="5942" y="346"/>
                    </a:cubicBezTo>
                    <a:cubicBezTo>
                      <a:pt x="5561" y="346"/>
                      <a:pt x="5334" y="227"/>
                      <a:pt x="5275" y="108"/>
                    </a:cubicBezTo>
                    <a:lnTo>
                      <a:pt x="5239" y="25"/>
                    </a:lnTo>
                    <a:lnTo>
                      <a:pt x="5168" y="84"/>
                    </a:lnTo>
                    <a:cubicBezTo>
                      <a:pt x="4941" y="239"/>
                      <a:pt x="4572" y="346"/>
                      <a:pt x="4215" y="346"/>
                    </a:cubicBezTo>
                    <a:cubicBezTo>
                      <a:pt x="3834" y="346"/>
                      <a:pt x="3620" y="227"/>
                      <a:pt x="3572" y="108"/>
                    </a:cubicBezTo>
                    <a:lnTo>
                      <a:pt x="3536" y="25"/>
                    </a:lnTo>
                    <a:lnTo>
                      <a:pt x="3465" y="84"/>
                    </a:lnTo>
                    <a:cubicBezTo>
                      <a:pt x="3227" y="239"/>
                      <a:pt x="2846" y="346"/>
                      <a:pt x="2489" y="346"/>
                    </a:cubicBezTo>
                    <a:cubicBezTo>
                      <a:pt x="2108" y="346"/>
                      <a:pt x="1905" y="227"/>
                      <a:pt x="1870" y="120"/>
                    </a:cubicBezTo>
                    <a:lnTo>
                      <a:pt x="1834" y="25"/>
                    </a:lnTo>
                    <a:lnTo>
                      <a:pt x="1751" y="72"/>
                    </a:lnTo>
                    <a:cubicBezTo>
                      <a:pt x="1512" y="239"/>
                      <a:pt x="1119" y="346"/>
                      <a:pt x="762" y="346"/>
                    </a:cubicBezTo>
                    <a:cubicBezTo>
                      <a:pt x="500" y="346"/>
                      <a:pt x="298" y="287"/>
                      <a:pt x="203" y="191"/>
                    </a:cubicBezTo>
                    <a:cubicBezTo>
                      <a:pt x="167" y="156"/>
                      <a:pt x="155" y="120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6"/>
              <p:cNvSpPr/>
              <p:nvPr/>
            </p:nvSpPr>
            <p:spPr>
              <a:xfrm>
                <a:off x="-3596372" y="571278"/>
                <a:ext cx="2677312" cy="37679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465" extrusionOk="0">
                    <a:moveTo>
                      <a:pt x="36" y="0"/>
                    </a:moveTo>
                    <a:lnTo>
                      <a:pt x="36" y="72"/>
                    </a:lnTo>
                    <a:lnTo>
                      <a:pt x="0" y="72"/>
                    </a:lnTo>
                    <a:cubicBezTo>
                      <a:pt x="0" y="143"/>
                      <a:pt x="24" y="215"/>
                      <a:pt x="84" y="274"/>
                    </a:cubicBezTo>
                    <a:cubicBezTo>
                      <a:pt x="203" y="393"/>
                      <a:pt x="441" y="465"/>
                      <a:pt x="738" y="465"/>
                    </a:cubicBezTo>
                    <a:cubicBezTo>
                      <a:pt x="1084" y="465"/>
                      <a:pt x="1441" y="381"/>
                      <a:pt x="1703" y="238"/>
                    </a:cubicBezTo>
                    <a:cubicBezTo>
                      <a:pt x="1810" y="381"/>
                      <a:pt x="2072" y="465"/>
                      <a:pt x="2405" y="465"/>
                    </a:cubicBezTo>
                    <a:cubicBezTo>
                      <a:pt x="2739" y="465"/>
                      <a:pt x="3096" y="381"/>
                      <a:pt x="3346" y="238"/>
                    </a:cubicBezTo>
                    <a:cubicBezTo>
                      <a:pt x="3465" y="381"/>
                      <a:pt x="3727" y="465"/>
                      <a:pt x="4060" y="465"/>
                    </a:cubicBezTo>
                    <a:cubicBezTo>
                      <a:pt x="4406" y="465"/>
                      <a:pt x="4751" y="381"/>
                      <a:pt x="4989" y="238"/>
                    </a:cubicBezTo>
                    <a:cubicBezTo>
                      <a:pt x="5120" y="381"/>
                      <a:pt x="5382" y="465"/>
                      <a:pt x="5727" y="465"/>
                    </a:cubicBezTo>
                    <a:cubicBezTo>
                      <a:pt x="6061" y="465"/>
                      <a:pt x="6406" y="381"/>
                      <a:pt x="6644" y="238"/>
                    </a:cubicBezTo>
                    <a:cubicBezTo>
                      <a:pt x="6775" y="381"/>
                      <a:pt x="7049" y="465"/>
                      <a:pt x="7382" y="465"/>
                    </a:cubicBezTo>
                    <a:cubicBezTo>
                      <a:pt x="7727" y="465"/>
                      <a:pt x="8061" y="381"/>
                      <a:pt x="8287" y="238"/>
                    </a:cubicBezTo>
                    <a:cubicBezTo>
                      <a:pt x="8430" y="381"/>
                      <a:pt x="8704" y="465"/>
                      <a:pt x="9049" y="465"/>
                    </a:cubicBezTo>
                    <a:cubicBezTo>
                      <a:pt x="9382" y="465"/>
                      <a:pt x="9716" y="381"/>
                      <a:pt x="9930" y="238"/>
                    </a:cubicBezTo>
                    <a:cubicBezTo>
                      <a:pt x="10085" y="381"/>
                      <a:pt x="10371" y="465"/>
                      <a:pt x="10704" y="465"/>
                    </a:cubicBezTo>
                    <a:cubicBezTo>
                      <a:pt x="11049" y="465"/>
                      <a:pt x="11371" y="381"/>
                      <a:pt x="11585" y="238"/>
                    </a:cubicBezTo>
                    <a:cubicBezTo>
                      <a:pt x="11740" y="381"/>
                      <a:pt x="12026" y="465"/>
                      <a:pt x="12371" y="465"/>
                    </a:cubicBezTo>
                    <a:cubicBezTo>
                      <a:pt x="12704" y="465"/>
                      <a:pt x="13026" y="381"/>
                      <a:pt x="13228" y="238"/>
                    </a:cubicBezTo>
                    <a:cubicBezTo>
                      <a:pt x="13395" y="381"/>
                      <a:pt x="13692" y="465"/>
                      <a:pt x="14026" y="465"/>
                    </a:cubicBezTo>
                    <a:cubicBezTo>
                      <a:pt x="14371" y="465"/>
                      <a:pt x="14681" y="381"/>
                      <a:pt x="14871" y="238"/>
                    </a:cubicBezTo>
                    <a:cubicBezTo>
                      <a:pt x="15038" y="381"/>
                      <a:pt x="15347" y="465"/>
                      <a:pt x="15693" y="465"/>
                    </a:cubicBezTo>
                    <a:cubicBezTo>
                      <a:pt x="16026" y="465"/>
                      <a:pt x="16336" y="381"/>
                      <a:pt x="16514" y="238"/>
                    </a:cubicBezTo>
                    <a:cubicBezTo>
                      <a:pt x="16693" y="381"/>
                      <a:pt x="17002" y="465"/>
                      <a:pt x="17348" y="465"/>
                    </a:cubicBezTo>
                    <a:cubicBezTo>
                      <a:pt x="17693" y="465"/>
                      <a:pt x="17991" y="381"/>
                      <a:pt x="18169" y="238"/>
                    </a:cubicBezTo>
                    <a:cubicBezTo>
                      <a:pt x="18348" y="381"/>
                      <a:pt x="18669" y="465"/>
                      <a:pt x="19015" y="465"/>
                    </a:cubicBezTo>
                    <a:cubicBezTo>
                      <a:pt x="19348" y="465"/>
                      <a:pt x="19646" y="381"/>
                      <a:pt x="19812" y="238"/>
                    </a:cubicBezTo>
                    <a:cubicBezTo>
                      <a:pt x="20003" y="381"/>
                      <a:pt x="20324" y="465"/>
                      <a:pt x="20669" y="465"/>
                    </a:cubicBezTo>
                    <a:cubicBezTo>
                      <a:pt x="21015" y="465"/>
                      <a:pt x="21301" y="381"/>
                      <a:pt x="21455" y="238"/>
                    </a:cubicBezTo>
                    <a:cubicBezTo>
                      <a:pt x="21658" y="381"/>
                      <a:pt x="21991" y="465"/>
                      <a:pt x="22336" y="465"/>
                    </a:cubicBezTo>
                    <a:cubicBezTo>
                      <a:pt x="22670" y="465"/>
                      <a:pt x="22955" y="381"/>
                      <a:pt x="23098" y="238"/>
                    </a:cubicBezTo>
                    <a:cubicBezTo>
                      <a:pt x="23313" y="381"/>
                      <a:pt x="23646" y="465"/>
                      <a:pt x="23991" y="465"/>
                    </a:cubicBezTo>
                    <a:cubicBezTo>
                      <a:pt x="24325" y="465"/>
                      <a:pt x="24610" y="381"/>
                      <a:pt x="24753" y="238"/>
                    </a:cubicBezTo>
                    <a:cubicBezTo>
                      <a:pt x="24968" y="381"/>
                      <a:pt x="25313" y="465"/>
                      <a:pt x="25658" y="465"/>
                    </a:cubicBezTo>
                    <a:cubicBezTo>
                      <a:pt x="25992" y="465"/>
                      <a:pt x="26265" y="381"/>
                      <a:pt x="26396" y="238"/>
                    </a:cubicBezTo>
                    <a:cubicBezTo>
                      <a:pt x="26635" y="381"/>
                      <a:pt x="26968" y="465"/>
                      <a:pt x="27313" y="465"/>
                    </a:cubicBezTo>
                    <a:cubicBezTo>
                      <a:pt x="27647" y="465"/>
                      <a:pt x="27920" y="381"/>
                      <a:pt x="28039" y="238"/>
                    </a:cubicBezTo>
                    <a:cubicBezTo>
                      <a:pt x="28289" y="381"/>
                      <a:pt x="28635" y="465"/>
                      <a:pt x="28968" y="465"/>
                    </a:cubicBezTo>
                    <a:cubicBezTo>
                      <a:pt x="29313" y="465"/>
                      <a:pt x="29575" y="381"/>
                      <a:pt x="29694" y="238"/>
                    </a:cubicBezTo>
                    <a:cubicBezTo>
                      <a:pt x="29944" y="381"/>
                      <a:pt x="30290" y="465"/>
                      <a:pt x="30635" y="465"/>
                    </a:cubicBezTo>
                    <a:cubicBezTo>
                      <a:pt x="30968" y="465"/>
                      <a:pt x="31230" y="381"/>
                      <a:pt x="31337" y="238"/>
                    </a:cubicBezTo>
                    <a:cubicBezTo>
                      <a:pt x="31599" y="381"/>
                      <a:pt x="31957" y="465"/>
                      <a:pt x="32290" y="465"/>
                    </a:cubicBezTo>
                    <a:cubicBezTo>
                      <a:pt x="32588" y="465"/>
                      <a:pt x="32838" y="393"/>
                      <a:pt x="32957" y="274"/>
                    </a:cubicBezTo>
                    <a:cubicBezTo>
                      <a:pt x="32992" y="238"/>
                      <a:pt x="33016" y="191"/>
                      <a:pt x="33028" y="155"/>
                    </a:cubicBezTo>
                    <a:lnTo>
                      <a:pt x="33040" y="155"/>
                    </a:lnTo>
                    <a:lnTo>
                      <a:pt x="33040" y="0"/>
                    </a:lnTo>
                    <a:lnTo>
                      <a:pt x="32885" y="0"/>
                    </a:lnTo>
                    <a:lnTo>
                      <a:pt x="32885" y="72"/>
                    </a:lnTo>
                    <a:cubicBezTo>
                      <a:pt x="32885" y="107"/>
                      <a:pt x="32873" y="143"/>
                      <a:pt x="32850" y="167"/>
                    </a:cubicBezTo>
                    <a:cubicBezTo>
                      <a:pt x="32754" y="262"/>
                      <a:pt x="32552" y="310"/>
                      <a:pt x="32290" y="310"/>
                    </a:cubicBezTo>
                    <a:cubicBezTo>
                      <a:pt x="31957" y="310"/>
                      <a:pt x="31588" y="215"/>
                      <a:pt x="31349" y="72"/>
                    </a:cubicBezTo>
                    <a:lnTo>
                      <a:pt x="31278" y="24"/>
                    </a:lnTo>
                    <a:lnTo>
                      <a:pt x="31242" y="107"/>
                    </a:lnTo>
                    <a:cubicBezTo>
                      <a:pt x="31207" y="215"/>
                      <a:pt x="31004" y="310"/>
                      <a:pt x="30635" y="310"/>
                    </a:cubicBezTo>
                    <a:cubicBezTo>
                      <a:pt x="30302" y="310"/>
                      <a:pt x="29933" y="215"/>
                      <a:pt x="29706" y="72"/>
                    </a:cubicBezTo>
                    <a:lnTo>
                      <a:pt x="29635" y="24"/>
                    </a:lnTo>
                    <a:lnTo>
                      <a:pt x="29599" y="107"/>
                    </a:lnTo>
                    <a:cubicBezTo>
                      <a:pt x="29552" y="203"/>
                      <a:pt x="29337" y="310"/>
                      <a:pt x="28980" y="310"/>
                    </a:cubicBezTo>
                    <a:cubicBezTo>
                      <a:pt x="28635" y="310"/>
                      <a:pt x="28278" y="215"/>
                      <a:pt x="28063" y="72"/>
                    </a:cubicBezTo>
                    <a:lnTo>
                      <a:pt x="27992" y="24"/>
                    </a:lnTo>
                    <a:lnTo>
                      <a:pt x="27956" y="96"/>
                    </a:lnTo>
                    <a:cubicBezTo>
                      <a:pt x="27908" y="203"/>
                      <a:pt x="27682" y="310"/>
                      <a:pt x="27313" y="310"/>
                    </a:cubicBezTo>
                    <a:cubicBezTo>
                      <a:pt x="26980" y="310"/>
                      <a:pt x="26623" y="215"/>
                      <a:pt x="26420" y="72"/>
                    </a:cubicBezTo>
                    <a:lnTo>
                      <a:pt x="26361" y="24"/>
                    </a:lnTo>
                    <a:lnTo>
                      <a:pt x="26313" y="96"/>
                    </a:lnTo>
                    <a:cubicBezTo>
                      <a:pt x="26254" y="203"/>
                      <a:pt x="26027" y="310"/>
                      <a:pt x="25658" y="310"/>
                    </a:cubicBezTo>
                    <a:cubicBezTo>
                      <a:pt x="25313" y="310"/>
                      <a:pt x="24968" y="215"/>
                      <a:pt x="24777" y="72"/>
                    </a:cubicBezTo>
                    <a:lnTo>
                      <a:pt x="24718" y="24"/>
                    </a:lnTo>
                    <a:lnTo>
                      <a:pt x="24670" y="96"/>
                    </a:lnTo>
                    <a:cubicBezTo>
                      <a:pt x="24599" y="203"/>
                      <a:pt x="24360" y="310"/>
                      <a:pt x="23991" y="310"/>
                    </a:cubicBezTo>
                    <a:cubicBezTo>
                      <a:pt x="23658" y="310"/>
                      <a:pt x="23325" y="227"/>
                      <a:pt x="23134" y="72"/>
                    </a:cubicBezTo>
                    <a:lnTo>
                      <a:pt x="23075" y="24"/>
                    </a:lnTo>
                    <a:lnTo>
                      <a:pt x="23027" y="84"/>
                    </a:lnTo>
                    <a:cubicBezTo>
                      <a:pt x="22955" y="203"/>
                      <a:pt x="22705" y="310"/>
                      <a:pt x="22336" y="310"/>
                    </a:cubicBezTo>
                    <a:cubicBezTo>
                      <a:pt x="21991" y="310"/>
                      <a:pt x="21670" y="227"/>
                      <a:pt x="21503" y="72"/>
                    </a:cubicBezTo>
                    <a:lnTo>
                      <a:pt x="21443" y="24"/>
                    </a:lnTo>
                    <a:lnTo>
                      <a:pt x="21396" y="84"/>
                    </a:lnTo>
                    <a:cubicBezTo>
                      <a:pt x="21301" y="203"/>
                      <a:pt x="21050" y="310"/>
                      <a:pt x="20669" y="310"/>
                    </a:cubicBezTo>
                    <a:cubicBezTo>
                      <a:pt x="20336" y="310"/>
                      <a:pt x="20015" y="227"/>
                      <a:pt x="19860" y="72"/>
                    </a:cubicBezTo>
                    <a:lnTo>
                      <a:pt x="19800" y="24"/>
                    </a:lnTo>
                    <a:lnTo>
                      <a:pt x="19753" y="84"/>
                    </a:lnTo>
                    <a:cubicBezTo>
                      <a:pt x="19634" y="227"/>
                      <a:pt x="19336" y="322"/>
                      <a:pt x="19015" y="322"/>
                    </a:cubicBezTo>
                    <a:cubicBezTo>
                      <a:pt x="18669" y="322"/>
                      <a:pt x="18360" y="227"/>
                      <a:pt x="18217" y="84"/>
                    </a:cubicBezTo>
                    <a:lnTo>
                      <a:pt x="18157" y="24"/>
                    </a:lnTo>
                    <a:lnTo>
                      <a:pt x="18110" y="84"/>
                    </a:lnTo>
                    <a:cubicBezTo>
                      <a:pt x="17979" y="227"/>
                      <a:pt x="17681" y="322"/>
                      <a:pt x="17348" y="322"/>
                    </a:cubicBezTo>
                    <a:cubicBezTo>
                      <a:pt x="17014" y="322"/>
                      <a:pt x="16705" y="227"/>
                      <a:pt x="16574" y="84"/>
                    </a:cubicBezTo>
                    <a:lnTo>
                      <a:pt x="16514" y="24"/>
                    </a:lnTo>
                    <a:lnTo>
                      <a:pt x="16467" y="84"/>
                    </a:lnTo>
                    <a:cubicBezTo>
                      <a:pt x="16324" y="227"/>
                      <a:pt x="16026" y="322"/>
                      <a:pt x="15693" y="322"/>
                    </a:cubicBezTo>
                    <a:cubicBezTo>
                      <a:pt x="15359" y="322"/>
                      <a:pt x="15062" y="227"/>
                      <a:pt x="14931" y="84"/>
                    </a:cubicBezTo>
                    <a:lnTo>
                      <a:pt x="14883" y="24"/>
                    </a:lnTo>
                    <a:lnTo>
                      <a:pt x="14824" y="84"/>
                    </a:lnTo>
                    <a:cubicBezTo>
                      <a:pt x="14669" y="227"/>
                      <a:pt x="14359" y="322"/>
                      <a:pt x="14026" y="322"/>
                    </a:cubicBezTo>
                    <a:cubicBezTo>
                      <a:pt x="13692" y="322"/>
                      <a:pt x="13407" y="227"/>
                      <a:pt x="13288" y="84"/>
                    </a:cubicBezTo>
                    <a:lnTo>
                      <a:pt x="13240" y="24"/>
                    </a:lnTo>
                    <a:lnTo>
                      <a:pt x="13180" y="72"/>
                    </a:lnTo>
                    <a:cubicBezTo>
                      <a:pt x="13026" y="227"/>
                      <a:pt x="12704" y="310"/>
                      <a:pt x="12371" y="310"/>
                    </a:cubicBezTo>
                    <a:cubicBezTo>
                      <a:pt x="11990" y="310"/>
                      <a:pt x="11740" y="203"/>
                      <a:pt x="11645" y="84"/>
                    </a:cubicBezTo>
                    <a:lnTo>
                      <a:pt x="11597" y="24"/>
                    </a:lnTo>
                    <a:lnTo>
                      <a:pt x="11537" y="72"/>
                    </a:lnTo>
                    <a:cubicBezTo>
                      <a:pt x="11371" y="227"/>
                      <a:pt x="11037" y="310"/>
                      <a:pt x="10704" y="310"/>
                    </a:cubicBezTo>
                    <a:cubicBezTo>
                      <a:pt x="10335" y="310"/>
                      <a:pt x="10085" y="203"/>
                      <a:pt x="10001" y="84"/>
                    </a:cubicBezTo>
                    <a:lnTo>
                      <a:pt x="9954" y="24"/>
                    </a:lnTo>
                    <a:lnTo>
                      <a:pt x="9894" y="72"/>
                    </a:lnTo>
                    <a:cubicBezTo>
                      <a:pt x="9716" y="227"/>
                      <a:pt x="9382" y="322"/>
                      <a:pt x="9049" y="322"/>
                    </a:cubicBezTo>
                    <a:cubicBezTo>
                      <a:pt x="8668" y="322"/>
                      <a:pt x="8430" y="203"/>
                      <a:pt x="8358" y="96"/>
                    </a:cubicBezTo>
                    <a:lnTo>
                      <a:pt x="8323" y="24"/>
                    </a:lnTo>
                    <a:lnTo>
                      <a:pt x="8251" y="72"/>
                    </a:lnTo>
                    <a:cubicBezTo>
                      <a:pt x="8061" y="215"/>
                      <a:pt x="7727" y="322"/>
                      <a:pt x="7382" y="322"/>
                    </a:cubicBezTo>
                    <a:cubicBezTo>
                      <a:pt x="7013" y="322"/>
                      <a:pt x="6787" y="203"/>
                      <a:pt x="6727" y="96"/>
                    </a:cubicBezTo>
                    <a:lnTo>
                      <a:pt x="6680" y="24"/>
                    </a:lnTo>
                    <a:lnTo>
                      <a:pt x="6608" y="72"/>
                    </a:lnTo>
                    <a:cubicBezTo>
                      <a:pt x="6406" y="215"/>
                      <a:pt x="6061" y="322"/>
                      <a:pt x="5727" y="322"/>
                    </a:cubicBezTo>
                    <a:cubicBezTo>
                      <a:pt x="5358" y="322"/>
                      <a:pt x="5132" y="203"/>
                      <a:pt x="5084" y="96"/>
                    </a:cubicBezTo>
                    <a:lnTo>
                      <a:pt x="5037" y="24"/>
                    </a:lnTo>
                    <a:lnTo>
                      <a:pt x="4965" y="72"/>
                    </a:lnTo>
                    <a:cubicBezTo>
                      <a:pt x="4763" y="215"/>
                      <a:pt x="4406" y="322"/>
                      <a:pt x="4060" y="322"/>
                    </a:cubicBezTo>
                    <a:cubicBezTo>
                      <a:pt x="3691" y="322"/>
                      <a:pt x="3489" y="215"/>
                      <a:pt x="3441" y="107"/>
                    </a:cubicBezTo>
                    <a:lnTo>
                      <a:pt x="3405" y="24"/>
                    </a:lnTo>
                    <a:lnTo>
                      <a:pt x="3334" y="72"/>
                    </a:lnTo>
                    <a:cubicBezTo>
                      <a:pt x="3108" y="215"/>
                      <a:pt x="2739" y="322"/>
                      <a:pt x="2405" y="322"/>
                    </a:cubicBezTo>
                    <a:cubicBezTo>
                      <a:pt x="2036" y="322"/>
                      <a:pt x="1834" y="203"/>
                      <a:pt x="1798" y="107"/>
                    </a:cubicBezTo>
                    <a:lnTo>
                      <a:pt x="1762" y="24"/>
                    </a:lnTo>
                    <a:lnTo>
                      <a:pt x="1691" y="72"/>
                    </a:lnTo>
                    <a:cubicBezTo>
                      <a:pt x="1453" y="215"/>
                      <a:pt x="1084" y="322"/>
                      <a:pt x="738" y="322"/>
                    </a:cubicBezTo>
                    <a:cubicBezTo>
                      <a:pt x="488" y="322"/>
                      <a:pt x="286" y="262"/>
                      <a:pt x="191" y="167"/>
                    </a:cubicBezTo>
                    <a:cubicBezTo>
                      <a:pt x="167" y="143"/>
                      <a:pt x="143" y="107"/>
                      <a:pt x="143" y="84"/>
                    </a:cubicBez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6"/>
              <p:cNvSpPr/>
              <p:nvPr/>
            </p:nvSpPr>
            <p:spPr>
              <a:xfrm>
                <a:off x="-3808671" y="2808516"/>
                <a:ext cx="3149069" cy="2066589"/>
              </a:xfrm>
              <a:custGeom>
                <a:avLst/>
                <a:gdLst/>
                <a:ahLst/>
                <a:cxnLst/>
                <a:rect l="l" t="t" r="r" b="b"/>
                <a:pathLst>
                  <a:path w="38863" h="25504" extrusionOk="0">
                    <a:moveTo>
                      <a:pt x="1" y="1"/>
                    </a:moveTo>
                    <a:lnTo>
                      <a:pt x="1" y="25504"/>
                    </a:lnTo>
                    <a:lnTo>
                      <a:pt x="38863" y="25504"/>
                    </a:lnTo>
                    <a:lnTo>
                      <a:pt x="3886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6"/>
              <p:cNvSpPr/>
              <p:nvPr/>
            </p:nvSpPr>
            <p:spPr>
              <a:xfrm>
                <a:off x="-3808671" y="2808516"/>
                <a:ext cx="3129784" cy="241307"/>
              </a:xfrm>
              <a:custGeom>
                <a:avLst/>
                <a:gdLst/>
                <a:ahLst/>
                <a:cxnLst/>
                <a:rect l="l" t="t" r="r" b="b"/>
                <a:pathLst>
                  <a:path w="38625" h="2978" extrusionOk="0">
                    <a:moveTo>
                      <a:pt x="1" y="1"/>
                    </a:moveTo>
                    <a:lnTo>
                      <a:pt x="1" y="2977"/>
                    </a:lnTo>
                    <a:lnTo>
                      <a:pt x="38625" y="2977"/>
                    </a:lnTo>
                    <a:lnTo>
                      <a:pt x="386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6"/>
              <p:cNvSpPr/>
              <p:nvPr/>
            </p:nvSpPr>
            <p:spPr>
              <a:xfrm>
                <a:off x="-3645557" y="3233032"/>
                <a:ext cx="2653165" cy="1621815"/>
              </a:xfrm>
              <a:custGeom>
                <a:avLst/>
                <a:gdLst/>
                <a:ahLst/>
                <a:cxnLst/>
                <a:rect l="l" t="t" r="r" b="b"/>
                <a:pathLst>
                  <a:path w="32743" h="20015" extrusionOk="0">
                    <a:moveTo>
                      <a:pt x="0" y="1"/>
                    </a:moveTo>
                    <a:lnTo>
                      <a:pt x="0" y="20015"/>
                    </a:lnTo>
                    <a:lnTo>
                      <a:pt x="32742" y="20015"/>
                    </a:lnTo>
                    <a:lnTo>
                      <a:pt x="3274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6"/>
              <p:cNvSpPr/>
              <p:nvPr/>
            </p:nvSpPr>
            <p:spPr>
              <a:xfrm>
                <a:off x="-3579032" y="3287079"/>
                <a:ext cx="2520033" cy="1567768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8" extrusionOk="0">
                    <a:moveTo>
                      <a:pt x="1" y="0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6"/>
              <p:cNvSpPr/>
              <p:nvPr/>
            </p:nvSpPr>
            <p:spPr>
              <a:xfrm>
                <a:off x="-3493140" y="3316007"/>
                <a:ext cx="41390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6"/>
              <p:cNvSpPr/>
              <p:nvPr/>
            </p:nvSpPr>
            <p:spPr>
              <a:xfrm>
                <a:off x="-3031026" y="3316007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6"/>
              <p:cNvSpPr/>
              <p:nvPr/>
            </p:nvSpPr>
            <p:spPr>
              <a:xfrm>
                <a:off x="-2568912" y="3316007"/>
                <a:ext cx="414955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6"/>
              <p:cNvSpPr/>
              <p:nvPr/>
            </p:nvSpPr>
            <p:spPr>
              <a:xfrm>
                <a:off x="-2105825" y="3316007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6"/>
              <p:cNvSpPr/>
              <p:nvPr/>
            </p:nvSpPr>
            <p:spPr>
              <a:xfrm>
                <a:off x="-1643711" y="3316007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6"/>
              <p:cNvSpPr/>
              <p:nvPr/>
            </p:nvSpPr>
            <p:spPr>
              <a:xfrm>
                <a:off x="-3493140" y="3642072"/>
                <a:ext cx="413901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6"/>
              <p:cNvSpPr/>
              <p:nvPr/>
            </p:nvSpPr>
            <p:spPr>
              <a:xfrm>
                <a:off x="-3031026" y="3642072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6"/>
              <p:cNvSpPr/>
              <p:nvPr/>
            </p:nvSpPr>
            <p:spPr>
              <a:xfrm>
                <a:off x="-2568912" y="3642072"/>
                <a:ext cx="414955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6"/>
              <p:cNvSpPr/>
              <p:nvPr/>
            </p:nvSpPr>
            <p:spPr>
              <a:xfrm>
                <a:off x="-2105825" y="3642072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6"/>
              <p:cNvSpPr/>
              <p:nvPr/>
            </p:nvSpPr>
            <p:spPr>
              <a:xfrm>
                <a:off x="-1643711" y="3642072"/>
                <a:ext cx="413982" cy="285712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6"/>
              <p:cNvSpPr/>
              <p:nvPr/>
            </p:nvSpPr>
            <p:spPr>
              <a:xfrm>
                <a:off x="-3493140" y="3967245"/>
                <a:ext cx="413901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6"/>
              <p:cNvSpPr/>
              <p:nvPr/>
            </p:nvSpPr>
            <p:spPr>
              <a:xfrm>
                <a:off x="-3031026" y="3967245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6"/>
              <p:cNvSpPr/>
              <p:nvPr/>
            </p:nvSpPr>
            <p:spPr>
              <a:xfrm>
                <a:off x="-2568912" y="3967245"/>
                <a:ext cx="414955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20" y="3524"/>
                    </a:lnTo>
                    <a:lnTo>
                      <a:pt x="512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251;p6"/>
              <p:cNvSpPr/>
              <p:nvPr/>
            </p:nvSpPr>
            <p:spPr>
              <a:xfrm>
                <a:off x="-2105825" y="3967245"/>
                <a:ext cx="413982" cy="285631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252;p6"/>
              <p:cNvSpPr/>
              <p:nvPr/>
            </p:nvSpPr>
            <p:spPr>
              <a:xfrm>
                <a:off x="-1643672" y="3316898"/>
                <a:ext cx="547033" cy="150699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6"/>
              <p:cNvSpPr/>
              <p:nvPr/>
            </p:nvSpPr>
            <p:spPr>
              <a:xfrm>
                <a:off x="-4122176" y="2279876"/>
                <a:ext cx="3731756" cy="644513"/>
              </a:xfrm>
              <a:custGeom>
                <a:avLst/>
                <a:gdLst/>
                <a:ahLst/>
                <a:cxnLst/>
                <a:rect l="l" t="t" r="r" b="b"/>
                <a:pathLst>
                  <a:path w="46054" h="7954" extrusionOk="0">
                    <a:moveTo>
                      <a:pt x="3417" y="0"/>
                    </a:moveTo>
                    <a:lnTo>
                      <a:pt x="0" y="7668"/>
                    </a:lnTo>
                    <a:cubicBezTo>
                      <a:pt x="143" y="7846"/>
                      <a:pt x="488" y="7954"/>
                      <a:pt x="929" y="7954"/>
                    </a:cubicBezTo>
                    <a:cubicBezTo>
                      <a:pt x="1441" y="7954"/>
                      <a:pt x="1941" y="7799"/>
                      <a:pt x="2239" y="7573"/>
                    </a:cubicBezTo>
                    <a:cubicBezTo>
                      <a:pt x="2358" y="7799"/>
                      <a:pt x="2739" y="7954"/>
                      <a:pt x="3251" y="7954"/>
                    </a:cubicBezTo>
                    <a:cubicBezTo>
                      <a:pt x="3763" y="7954"/>
                      <a:pt x="4263" y="7799"/>
                      <a:pt x="4549" y="7573"/>
                    </a:cubicBezTo>
                    <a:cubicBezTo>
                      <a:pt x="4679" y="7799"/>
                      <a:pt x="5060" y="7954"/>
                      <a:pt x="5572" y="7954"/>
                    </a:cubicBezTo>
                    <a:cubicBezTo>
                      <a:pt x="6096" y="7954"/>
                      <a:pt x="6584" y="7799"/>
                      <a:pt x="6858" y="7573"/>
                    </a:cubicBezTo>
                    <a:cubicBezTo>
                      <a:pt x="6989" y="7799"/>
                      <a:pt x="7394" y="7954"/>
                      <a:pt x="7906" y="7954"/>
                    </a:cubicBezTo>
                    <a:cubicBezTo>
                      <a:pt x="8418" y="7954"/>
                      <a:pt x="8906" y="7799"/>
                      <a:pt x="9168" y="7573"/>
                    </a:cubicBezTo>
                    <a:cubicBezTo>
                      <a:pt x="9311" y="7799"/>
                      <a:pt x="9716" y="7954"/>
                      <a:pt x="10228" y="7954"/>
                    </a:cubicBezTo>
                    <a:cubicBezTo>
                      <a:pt x="10740" y="7954"/>
                      <a:pt x="11216" y="7799"/>
                      <a:pt x="11478" y="7573"/>
                    </a:cubicBezTo>
                    <a:cubicBezTo>
                      <a:pt x="11633" y="7799"/>
                      <a:pt x="12038" y="7954"/>
                      <a:pt x="12550" y="7954"/>
                    </a:cubicBezTo>
                    <a:cubicBezTo>
                      <a:pt x="13073" y="7954"/>
                      <a:pt x="13538" y="7799"/>
                      <a:pt x="13788" y="7573"/>
                    </a:cubicBezTo>
                    <a:cubicBezTo>
                      <a:pt x="13954" y="7799"/>
                      <a:pt x="14371" y="7954"/>
                      <a:pt x="14883" y="7954"/>
                    </a:cubicBezTo>
                    <a:cubicBezTo>
                      <a:pt x="15395" y="7954"/>
                      <a:pt x="15859" y="7799"/>
                      <a:pt x="16098" y="7573"/>
                    </a:cubicBezTo>
                    <a:cubicBezTo>
                      <a:pt x="16264" y="7799"/>
                      <a:pt x="16693" y="7954"/>
                      <a:pt x="17205" y="7954"/>
                    </a:cubicBezTo>
                    <a:cubicBezTo>
                      <a:pt x="17717" y="7954"/>
                      <a:pt x="18181" y="7799"/>
                      <a:pt x="18407" y="7573"/>
                    </a:cubicBezTo>
                    <a:cubicBezTo>
                      <a:pt x="18586" y="7799"/>
                      <a:pt x="19015" y="7954"/>
                      <a:pt x="19527" y="7954"/>
                    </a:cubicBezTo>
                    <a:cubicBezTo>
                      <a:pt x="20050" y="7954"/>
                      <a:pt x="20491" y="7799"/>
                      <a:pt x="20717" y="7573"/>
                    </a:cubicBezTo>
                    <a:cubicBezTo>
                      <a:pt x="20908" y="7799"/>
                      <a:pt x="21348" y="7954"/>
                      <a:pt x="21860" y="7954"/>
                    </a:cubicBezTo>
                    <a:cubicBezTo>
                      <a:pt x="22372" y="7954"/>
                      <a:pt x="22813" y="7799"/>
                      <a:pt x="23015" y="7573"/>
                    </a:cubicBezTo>
                    <a:cubicBezTo>
                      <a:pt x="23229" y="7799"/>
                      <a:pt x="23670" y="7954"/>
                      <a:pt x="24182" y="7954"/>
                    </a:cubicBezTo>
                    <a:cubicBezTo>
                      <a:pt x="24694" y="7954"/>
                      <a:pt x="25134" y="7799"/>
                      <a:pt x="25325" y="7573"/>
                    </a:cubicBezTo>
                    <a:cubicBezTo>
                      <a:pt x="25539" y="7799"/>
                      <a:pt x="25992" y="7954"/>
                      <a:pt x="26504" y="7954"/>
                    </a:cubicBezTo>
                    <a:cubicBezTo>
                      <a:pt x="27028" y="7954"/>
                      <a:pt x="27456" y="7799"/>
                      <a:pt x="27635" y="7573"/>
                    </a:cubicBezTo>
                    <a:cubicBezTo>
                      <a:pt x="27861" y="7799"/>
                      <a:pt x="28325" y="7954"/>
                      <a:pt x="28837" y="7954"/>
                    </a:cubicBezTo>
                    <a:cubicBezTo>
                      <a:pt x="29349" y="7954"/>
                      <a:pt x="29766" y="7799"/>
                      <a:pt x="29945" y="7573"/>
                    </a:cubicBezTo>
                    <a:cubicBezTo>
                      <a:pt x="30183" y="7799"/>
                      <a:pt x="30647" y="7954"/>
                      <a:pt x="31159" y="7954"/>
                    </a:cubicBezTo>
                    <a:cubicBezTo>
                      <a:pt x="31671" y="7954"/>
                      <a:pt x="32088" y="7799"/>
                      <a:pt x="32254" y="7573"/>
                    </a:cubicBezTo>
                    <a:cubicBezTo>
                      <a:pt x="32504" y="7799"/>
                      <a:pt x="32969" y="7954"/>
                      <a:pt x="33481" y="7954"/>
                    </a:cubicBezTo>
                    <a:cubicBezTo>
                      <a:pt x="34005" y="7954"/>
                      <a:pt x="34409" y="7799"/>
                      <a:pt x="34564" y="7573"/>
                    </a:cubicBezTo>
                    <a:cubicBezTo>
                      <a:pt x="34814" y="7799"/>
                      <a:pt x="35302" y="7954"/>
                      <a:pt x="35814" y="7954"/>
                    </a:cubicBezTo>
                    <a:cubicBezTo>
                      <a:pt x="36326" y="7954"/>
                      <a:pt x="36731" y="7799"/>
                      <a:pt x="36874" y="7573"/>
                    </a:cubicBezTo>
                    <a:cubicBezTo>
                      <a:pt x="37136" y="7799"/>
                      <a:pt x="37624" y="7954"/>
                      <a:pt x="38136" y="7954"/>
                    </a:cubicBezTo>
                    <a:cubicBezTo>
                      <a:pt x="38648" y="7954"/>
                      <a:pt x="39041" y="7799"/>
                      <a:pt x="39184" y="7573"/>
                    </a:cubicBezTo>
                    <a:cubicBezTo>
                      <a:pt x="39458" y="7799"/>
                      <a:pt x="39946" y="7954"/>
                      <a:pt x="40458" y="7954"/>
                    </a:cubicBezTo>
                    <a:cubicBezTo>
                      <a:pt x="40982" y="7954"/>
                      <a:pt x="41363" y="7799"/>
                      <a:pt x="41494" y="7573"/>
                    </a:cubicBezTo>
                    <a:cubicBezTo>
                      <a:pt x="41779" y="7799"/>
                      <a:pt x="42279" y="7954"/>
                      <a:pt x="42791" y="7954"/>
                    </a:cubicBezTo>
                    <a:cubicBezTo>
                      <a:pt x="43303" y="7954"/>
                      <a:pt x="43684" y="7799"/>
                      <a:pt x="43792" y="7573"/>
                    </a:cubicBezTo>
                    <a:cubicBezTo>
                      <a:pt x="44089" y="7799"/>
                      <a:pt x="44601" y="7954"/>
                      <a:pt x="45113" y="7954"/>
                    </a:cubicBezTo>
                    <a:cubicBezTo>
                      <a:pt x="45566" y="7954"/>
                      <a:pt x="45911" y="7835"/>
                      <a:pt x="46054" y="7644"/>
                    </a:cubicBezTo>
                    <a:lnTo>
                      <a:pt x="4263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6"/>
              <p:cNvSpPr/>
              <p:nvPr/>
            </p:nvSpPr>
            <p:spPr>
              <a:xfrm>
                <a:off x="-4047871" y="2784450"/>
                <a:ext cx="3594734" cy="46349"/>
              </a:xfrm>
              <a:custGeom>
                <a:avLst/>
                <a:gdLst/>
                <a:ahLst/>
                <a:cxnLst/>
                <a:rect l="l" t="t" r="r" b="b"/>
                <a:pathLst>
                  <a:path w="44363" h="572" extrusionOk="0">
                    <a:moveTo>
                      <a:pt x="1846" y="0"/>
                    </a:moveTo>
                    <a:lnTo>
                      <a:pt x="1774" y="60"/>
                    </a:lnTo>
                    <a:cubicBezTo>
                      <a:pt x="1440" y="305"/>
                      <a:pt x="971" y="404"/>
                      <a:pt x="556" y="404"/>
                    </a:cubicBezTo>
                    <a:cubicBezTo>
                      <a:pt x="365" y="404"/>
                      <a:pt x="186" y="383"/>
                      <a:pt x="36" y="345"/>
                    </a:cubicBezTo>
                    <a:lnTo>
                      <a:pt x="0" y="488"/>
                    </a:lnTo>
                    <a:cubicBezTo>
                      <a:pt x="164" y="531"/>
                      <a:pt x="356" y="555"/>
                      <a:pt x="559" y="555"/>
                    </a:cubicBezTo>
                    <a:cubicBezTo>
                      <a:pt x="976" y="555"/>
                      <a:pt x="1441" y="455"/>
                      <a:pt x="1810" y="215"/>
                    </a:cubicBezTo>
                    <a:cubicBezTo>
                      <a:pt x="1917" y="369"/>
                      <a:pt x="2119" y="465"/>
                      <a:pt x="2393" y="524"/>
                    </a:cubicBezTo>
                    <a:cubicBezTo>
                      <a:pt x="2517" y="549"/>
                      <a:pt x="2658" y="563"/>
                      <a:pt x="2807" y="563"/>
                    </a:cubicBezTo>
                    <a:cubicBezTo>
                      <a:pt x="3221" y="563"/>
                      <a:pt x="3702" y="459"/>
                      <a:pt x="4060" y="215"/>
                    </a:cubicBezTo>
                    <a:cubicBezTo>
                      <a:pt x="4191" y="369"/>
                      <a:pt x="4405" y="476"/>
                      <a:pt x="4691" y="536"/>
                    </a:cubicBezTo>
                    <a:cubicBezTo>
                      <a:pt x="4813" y="557"/>
                      <a:pt x="4940" y="567"/>
                      <a:pt x="5067" y="567"/>
                    </a:cubicBezTo>
                    <a:cubicBezTo>
                      <a:pt x="5524" y="567"/>
                      <a:pt x="5994" y="438"/>
                      <a:pt x="6310" y="215"/>
                    </a:cubicBezTo>
                    <a:cubicBezTo>
                      <a:pt x="6453" y="381"/>
                      <a:pt x="6703" y="488"/>
                      <a:pt x="7013" y="536"/>
                    </a:cubicBezTo>
                    <a:cubicBezTo>
                      <a:pt x="7121" y="553"/>
                      <a:pt x="7232" y="561"/>
                      <a:pt x="7345" y="561"/>
                    </a:cubicBezTo>
                    <a:cubicBezTo>
                      <a:pt x="7793" y="561"/>
                      <a:pt x="8259" y="433"/>
                      <a:pt x="8573" y="215"/>
                    </a:cubicBezTo>
                    <a:cubicBezTo>
                      <a:pt x="8727" y="381"/>
                      <a:pt x="8989" y="500"/>
                      <a:pt x="9323" y="548"/>
                    </a:cubicBezTo>
                    <a:cubicBezTo>
                      <a:pt x="9422" y="561"/>
                      <a:pt x="9522" y="567"/>
                      <a:pt x="9623" y="567"/>
                    </a:cubicBezTo>
                    <a:cubicBezTo>
                      <a:pt x="10075" y="567"/>
                      <a:pt x="10521" y="439"/>
                      <a:pt x="10823" y="215"/>
                    </a:cubicBezTo>
                    <a:cubicBezTo>
                      <a:pt x="11001" y="393"/>
                      <a:pt x="11287" y="512"/>
                      <a:pt x="11644" y="548"/>
                    </a:cubicBezTo>
                    <a:cubicBezTo>
                      <a:pt x="11730" y="557"/>
                      <a:pt x="11817" y="562"/>
                      <a:pt x="11903" y="562"/>
                    </a:cubicBezTo>
                    <a:cubicBezTo>
                      <a:pt x="12354" y="562"/>
                      <a:pt x="12795" y="434"/>
                      <a:pt x="13085" y="215"/>
                    </a:cubicBezTo>
                    <a:cubicBezTo>
                      <a:pt x="13264" y="405"/>
                      <a:pt x="13585" y="524"/>
                      <a:pt x="13966" y="560"/>
                    </a:cubicBezTo>
                    <a:cubicBezTo>
                      <a:pt x="14023" y="564"/>
                      <a:pt x="14080" y="566"/>
                      <a:pt x="14137" y="566"/>
                    </a:cubicBezTo>
                    <a:cubicBezTo>
                      <a:pt x="14602" y="566"/>
                      <a:pt x="15049" y="437"/>
                      <a:pt x="15335" y="215"/>
                    </a:cubicBezTo>
                    <a:cubicBezTo>
                      <a:pt x="15538" y="417"/>
                      <a:pt x="15883" y="536"/>
                      <a:pt x="16288" y="560"/>
                    </a:cubicBezTo>
                    <a:cubicBezTo>
                      <a:pt x="16344" y="564"/>
                      <a:pt x="16399" y="566"/>
                      <a:pt x="16454" y="566"/>
                    </a:cubicBezTo>
                    <a:cubicBezTo>
                      <a:pt x="16904" y="566"/>
                      <a:pt x="17322" y="437"/>
                      <a:pt x="17598" y="215"/>
                    </a:cubicBezTo>
                    <a:cubicBezTo>
                      <a:pt x="17812" y="417"/>
                      <a:pt x="18181" y="548"/>
                      <a:pt x="18610" y="560"/>
                    </a:cubicBezTo>
                    <a:cubicBezTo>
                      <a:pt x="18648" y="562"/>
                      <a:pt x="18687" y="563"/>
                      <a:pt x="18726" y="563"/>
                    </a:cubicBezTo>
                    <a:cubicBezTo>
                      <a:pt x="19181" y="563"/>
                      <a:pt x="19595" y="434"/>
                      <a:pt x="19848" y="215"/>
                    </a:cubicBezTo>
                    <a:cubicBezTo>
                      <a:pt x="20086" y="429"/>
                      <a:pt x="20491" y="560"/>
                      <a:pt x="20943" y="560"/>
                    </a:cubicBezTo>
                    <a:cubicBezTo>
                      <a:pt x="20963" y="560"/>
                      <a:pt x="20983" y="561"/>
                      <a:pt x="21003" y="561"/>
                    </a:cubicBezTo>
                    <a:cubicBezTo>
                      <a:pt x="21455" y="561"/>
                      <a:pt x="21859" y="431"/>
                      <a:pt x="22098" y="215"/>
                    </a:cubicBezTo>
                    <a:cubicBezTo>
                      <a:pt x="22360" y="441"/>
                      <a:pt x="22777" y="560"/>
                      <a:pt x="23241" y="560"/>
                    </a:cubicBezTo>
                    <a:lnTo>
                      <a:pt x="23265" y="560"/>
                    </a:lnTo>
                    <a:cubicBezTo>
                      <a:pt x="23717" y="560"/>
                      <a:pt x="24122" y="429"/>
                      <a:pt x="24360" y="215"/>
                    </a:cubicBezTo>
                    <a:cubicBezTo>
                      <a:pt x="24613" y="434"/>
                      <a:pt x="25027" y="563"/>
                      <a:pt x="25473" y="563"/>
                    </a:cubicBezTo>
                    <a:cubicBezTo>
                      <a:pt x="25511" y="563"/>
                      <a:pt x="25549" y="562"/>
                      <a:pt x="25587" y="560"/>
                    </a:cubicBezTo>
                    <a:cubicBezTo>
                      <a:pt x="26027" y="548"/>
                      <a:pt x="26396" y="417"/>
                      <a:pt x="26611" y="215"/>
                    </a:cubicBezTo>
                    <a:cubicBezTo>
                      <a:pt x="26886" y="437"/>
                      <a:pt x="27304" y="566"/>
                      <a:pt x="27754" y="566"/>
                    </a:cubicBezTo>
                    <a:cubicBezTo>
                      <a:pt x="27809" y="566"/>
                      <a:pt x="27865" y="564"/>
                      <a:pt x="27920" y="560"/>
                    </a:cubicBezTo>
                    <a:cubicBezTo>
                      <a:pt x="28325" y="536"/>
                      <a:pt x="28670" y="417"/>
                      <a:pt x="28873" y="215"/>
                    </a:cubicBezTo>
                    <a:cubicBezTo>
                      <a:pt x="29159" y="437"/>
                      <a:pt x="29606" y="566"/>
                      <a:pt x="30071" y="566"/>
                    </a:cubicBezTo>
                    <a:cubicBezTo>
                      <a:pt x="30128" y="566"/>
                      <a:pt x="30185" y="564"/>
                      <a:pt x="30242" y="560"/>
                    </a:cubicBezTo>
                    <a:cubicBezTo>
                      <a:pt x="30623" y="524"/>
                      <a:pt x="30944" y="405"/>
                      <a:pt x="31123" y="215"/>
                    </a:cubicBezTo>
                    <a:cubicBezTo>
                      <a:pt x="31413" y="434"/>
                      <a:pt x="31854" y="562"/>
                      <a:pt x="32305" y="562"/>
                    </a:cubicBezTo>
                    <a:cubicBezTo>
                      <a:pt x="32391" y="562"/>
                      <a:pt x="32478" y="557"/>
                      <a:pt x="32564" y="548"/>
                    </a:cubicBezTo>
                    <a:cubicBezTo>
                      <a:pt x="32921" y="512"/>
                      <a:pt x="33207" y="393"/>
                      <a:pt x="33385" y="215"/>
                    </a:cubicBezTo>
                    <a:cubicBezTo>
                      <a:pt x="33678" y="439"/>
                      <a:pt x="34130" y="567"/>
                      <a:pt x="34585" y="567"/>
                    </a:cubicBezTo>
                    <a:cubicBezTo>
                      <a:pt x="34685" y="567"/>
                      <a:pt x="34786" y="561"/>
                      <a:pt x="34885" y="548"/>
                    </a:cubicBezTo>
                    <a:cubicBezTo>
                      <a:pt x="35219" y="500"/>
                      <a:pt x="35481" y="381"/>
                      <a:pt x="35636" y="215"/>
                    </a:cubicBezTo>
                    <a:cubicBezTo>
                      <a:pt x="35949" y="433"/>
                      <a:pt x="36408" y="561"/>
                      <a:pt x="36858" y="561"/>
                    </a:cubicBezTo>
                    <a:cubicBezTo>
                      <a:pt x="36972" y="561"/>
                      <a:pt x="37085" y="553"/>
                      <a:pt x="37195" y="536"/>
                    </a:cubicBezTo>
                    <a:cubicBezTo>
                      <a:pt x="37505" y="488"/>
                      <a:pt x="37755" y="381"/>
                      <a:pt x="37886" y="215"/>
                    </a:cubicBezTo>
                    <a:cubicBezTo>
                      <a:pt x="38212" y="438"/>
                      <a:pt x="38683" y="567"/>
                      <a:pt x="39135" y="567"/>
                    </a:cubicBezTo>
                    <a:cubicBezTo>
                      <a:pt x="39261" y="567"/>
                      <a:pt x="39386" y="557"/>
                      <a:pt x="39505" y="536"/>
                    </a:cubicBezTo>
                    <a:cubicBezTo>
                      <a:pt x="39791" y="476"/>
                      <a:pt x="40017" y="369"/>
                      <a:pt x="40148" y="215"/>
                    </a:cubicBezTo>
                    <a:cubicBezTo>
                      <a:pt x="40506" y="459"/>
                      <a:pt x="40987" y="563"/>
                      <a:pt x="41401" y="563"/>
                    </a:cubicBezTo>
                    <a:cubicBezTo>
                      <a:pt x="41551" y="563"/>
                      <a:pt x="41692" y="549"/>
                      <a:pt x="41815" y="524"/>
                    </a:cubicBezTo>
                    <a:cubicBezTo>
                      <a:pt x="42089" y="465"/>
                      <a:pt x="42279" y="369"/>
                      <a:pt x="42398" y="226"/>
                    </a:cubicBezTo>
                    <a:cubicBezTo>
                      <a:pt x="42720" y="465"/>
                      <a:pt x="43148" y="572"/>
                      <a:pt x="43553" y="572"/>
                    </a:cubicBezTo>
                    <a:cubicBezTo>
                      <a:pt x="43839" y="572"/>
                      <a:pt x="44137" y="512"/>
                      <a:pt x="44363" y="417"/>
                    </a:cubicBezTo>
                    <a:lnTo>
                      <a:pt x="44303" y="286"/>
                    </a:lnTo>
                    <a:cubicBezTo>
                      <a:pt x="44088" y="374"/>
                      <a:pt x="43818" y="426"/>
                      <a:pt x="43541" y="426"/>
                    </a:cubicBezTo>
                    <a:cubicBezTo>
                      <a:pt x="43143" y="426"/>
                      <a:pt x="42729" y="319"/>
                      <a:pt x="42434" y="60"/>
                    </a:cubicBezTo>
                    <a:lnTo>
                      <a:pt x="42363" y="0"/>
                    </a:lnTo>
                    <a:lnTo>
                      <a:pt x="42315" y="84"/>
                    </a:lnTo>
                    <a:cubicBezTo>
                      <a:pt x="42232" y="215"/>
                      <a:pt x="42053" y="322"/>
                      <a:pt x="41791" y="381"/>
                    </a:cubicBezTo>
                    <a:cubicBezTo>
                      <a:pt x="41666" y="406"/>
                      <a:pt x="41533" y="418"/>
                      <a:pt x="41398" y="418"/>
                    </a:cubicBezTo>
                    <a:cubicBezTo>
                      <a:pt x="40954" y="418"/>
                      <a:pt x="40482" y="288"/>
                      <a:pt x="40172" y="60"/>
                    </a:cubicBezTo>
                    <a:lnTo>
                      <a:pt x="40112" y="12"/>
                    </a:lnTo>
                    <a:lnTo>
                      <a:pt x="40065" y="72"/>
                    </a:lnTo>
                    <a:cubicBezTo>
                      <a:pt x="39969" y="226"/>
                      <a:pt x="39767" y="334"/>
                      <a:pt x="39481" y="381"/>
                    </a:cubicBezTo>
                    <a:cubicBezTo>
                      <a:pt x="39367" y="402"/>
                      <a:pt x="39246" y="412"/>
                      <a:pt x="39123" y="412"/>
                    </a:cubicBezTo>
                    <a:cubicBezTo>
                      <a:pt x="38681" y="412"/>
                      <a:pt x="38210" y="283"/>
                      <a:pt x="37922" y="60"/>
                    </a:cubicBezTo>
                    <a:lnTo>
                      <a:pt x="37862" y="12"/>
                    </a:lnTo>
                    <a:lnTo>
                      <a:pt x="37814" y="72"/>
                    </a:lnTo>
                    <a:cubicBezTo>
                      <a:pt x="37707" y="226"/>
                      <a:pt x="37481" y="345"/>
                      <a:pt x="37171" y="393"/>
                    </a:cubicBezTo>
                    <a:cubicBezTo>
                      <a:pt x="37069" y="409"/>
                      <a:pt x="36963" y="417"/>
                      <a:pt x="36856" y="417"/>
                    </a:cubicBezTo>
                    <a:cubicBezTo>
                      <a:pt x="36408" y="417"/>
                      <a:pt x="35950" y="281"/>
                      <a:pt x="35671" y="60"/>
                    </a:cubicBezTo>
                    <a:lnTo>
                      <a:pt x="35612" y="12"/>
                    </a:lnTo>
                    <a:lnTo>
                      <a:pt x="35564" y="72"/>
                    </a:lnTo>
                    <a:cubicBezTo>
                      <a:pt x="35445" y="238"/>
                      <a:pt x="35183" y="357"/>
                      <a:pt x="34862" y="393"/>
                    </a:cubicBezTo>
                    <a:cubicBezTo>
                      <a:pt x="34764" y="406"/>
                      <a:pt x="34666" y="412"/>
                      <a:pt x="34567" y="412"/>
                    </a:cubicBezTo>
                    <a:cubicBezTo>
                      <a:pt x="34123" y="412"/>
                      <a:pt x="33684" y="284"/>
                      <a:pt x="33421" y="60"/>
                    </a:cubicBezTo>
                    <a:lnTo>
                      <a:pt x="33361" y="12"/>
                    </a:lnTo>
                    <a:lnTo>
                      <a:pt x="33314" y="72"/>
                    </a:lnTo>
                    <a:cubicBezTo>
                      <a:pt x="33183" y="250"/>
                      <a:pt x="32897" y="369"/>
                      <a:pt x="32552" y="405"/>
                    </a:cubicBezTo>
                    <a:cubicBezTo>
                      <a:pt x="32481" y="411"/>
                      <a:pt x="32409" y="415"/>
                      <a:pt x="32337" y="415"/>
                    </a:cubicBezTo>
                    <a:cubicBezTo>
                      <a:pt x="31881" y="415"/>
                      <a:pt x="31428" y="286"/>
                      <a:pt x="31171" y="60"/>
                    </a:cubicBezTo>
                    <a:lnTo>
                      <a:pt x="31111" y="12"/>
                    </a:lnTo>
                    <a:lnTo>
                      <a:pt x="31064" y="72"/>
                    </a:lnTo>
                    <a:cubicBezTo>
                      <a:pt x="30909" y="250"/>
                      <a:pt x="30611" y="381"/>
                      <a:pt x="30230" y="405"/>
                    </a:cubicBezTo>
                    <a:cubicBezTo>
                      <a:pt x="30164" y="411"/>
                      <a:pt x="30098" y="414"/>
                      <a:pt x="30032" y="414"/>
                    </a:cubicBezTo>
                    <a:cubicBezTo>
                      <a:pt x="29587" y="414"/>
                      <a:pt x="29157" y="278"/>
                      <a:pt x="28908" y="60"/>
                    </a:cubicBezTo>
                    <a:lnTo>
                      <a:pt x="28861" y="12"/>
                    </a:lnTo>
                    <a:lnTo>
                      <a:pt x="28801" y="72"/>
                    </a:lnTo>
                    <a:cubicBezTo>
                      <a:pt x="28635" y="262"/>
                      <a:pt x="28313" y="393"/>
                      <a:pt x="27908" y="417"/>
                    </a:cubicBezTo>
                    <a:cubicBezTo>
                      <a:pt x="27872" y="419"/>
                      <a:pt x="27836" y="419"/>
                      <a:pt x="27800" y="419"/>
                    </a:cubicBezTo>
                    <a:cubicBezTo>
                      <a:pt x="27339" y="419"/>
                      <a:pt x="26901" y="281"/>
                      <a:pt x="26658" y="60"/>
                    </a:cubicBezTo>
                    <a:lnTo>
                      <a:pt x="26611" y="12"/>
                    </a:lnTo>
                    <a:lnTo>
                      <a:pt x="26551" y="60"/>
                    </a:lnTo>
                    <a:cubicBezTo>
                      <a:pt x="26372" y="274"/>
                      <a:pt x="26015" y="405"/>
                      <a:pt x="25587" y="417"/>
                    </a:cubicBezTo>
                    <a:cubicBezTo>
                      <a:pt x="25566" y="417"/>
                      <a:pt x="25546" y="418"/>
                      <a:pt x="25525" y="418"/>
                    </a:cubicBezTo>
                    <a:cubicBezTo>
                      <a:pt x="25061" y="418"/>
                      <a:pt x="24636" y="288"/>
                      <a:pt x="24408" y="60"/>
                    </a:cubicBezTo>
                    <a:lnTo>
                      <a:pt x="24360" y="12"/>
                    </a:lnTo>
                    <a:lnTo>
                      <a:pt x="24301" y="60"/>
                    </a:lnTo>
                    <a:cubicBezTo>
                      <a:pt x="24098" y="274"/>
                      <a:pt x="23717" y="405"/>
                      <a:pt x="23265" y="417"/>
                    </a:cubicBezTo>
                    <a:cubicBezTo>
                      <a:pt x="22801" y="417"/>
                      <a:pt x="22372" y="286"/>
                      <a:pt x="22158" y="60"/>
                    </a:cubicBezTo>
                    <a:lnTo>
                      <a:pt x="22098" y="12"/>
                    </a:lnTo>
                    <a:lnTo>
                      <a:pt x="22050" y="60"/>
                    </a:lnTo>
                    <a:cubicBezTo>
                      <a:pt x="21836" y="286"/>
                      <a:pt x="21408" y="417"/>
                      <a:pt x="20943" y="417"/>
                    </a:cubicBezTo>
                    <a:cubicBezTo>
                      <a:pt x="20491" y="405"/>
                      <a:pt x="20110" y="274"/>
                      <a:pt x="19907" y="60"/>
                    </a:cubicBezTo>
                    <a:lnTo>
                      <a:pt x="19848" y="12"/>
                    </a:lnTo>
                    <a:lnTo>
                      <a:pt x="19800" y="60"/>
                    </a:lnTo>
                    <a:cubicBezTo>
                      <a:pt x="19572" y="288"/>
                      <a:pt x="19147" y="418"/>
                      <a:pt x="18683" y="418"/>
                    </a:cubicBezTo>
                    <a:cubicBezTo>
                      <a:pt x="18662" y="418"/>
                      <a:pt x="18642" y="417"/>
                      <a:pt x="18621" y="417"/>
                    </a:cubicBezTo>
                    <a:cubicBezTo>
                      <a:pt x="18193" y="405"/>
                      <a:pt x="17836" y="274"/>
                      <a:pt x="17657" y="60"/>
                    </a:cubicBezTo>
                    <a:lnTo>
                      <a:pt x="17598" y="12"/>
                    </a:lnTo>
                    <a:lnTo>
                      <a:pt x="17550" y="60"/>
                    </a:lnTo>
                    <a:cubicBezTo>
                      <a:pt x="17307" y="281"/>
                      <a:pt x="16869" y="419"/>
                      <a:pt x="16408" y="419"/>
                    </a:cubicBezTo>
                    <a:cubicBezTo>
                      <a:pt x="16372" y="419"/>
                      <a:pt x="16336" y="419"/>
                      <a:pt x="16300" y="417"/>
                    </a:cubicBezTo>
                    <a:cubicBezTo>
                      <a:pt x="15895" y="393"/>
                      <a:pt x="15562" y="262"/>
                      <a:pt x="15395" y="72"/>
                    </a:cubicBezTo>
                    <a:lnTo>
                      <a:pt x="15347" y="12"/>
                    </a:lnTo>
                    <a:lnTo>
                      <a:pt x="15300" y="60"/>
                    </a:lnTo>
                    <a:cubicBezTo>
                      <a:pt x="15051" y="278"/>
                      <a:pt x="14621" y="414"/>
                      <a:pt x="14176" y="414"/>
                    </a:cubicBezTo>
                    <a:cubicBezTo>
                      <a:pt x="14110" y="414"/>
                      <a:pt x="14044" y="411"/>
                      <a:pt x="13978" y="405"/>
                    </a:cubicBezTo>
                    <a:cubicBezTo>
                      <a:pt x="13597" y="381"/>
                      <a:pt x="13299" y="250"/>
                      <a:pt x="13145" y="72"/>
                    </a:cubicBezTo>
                    <a:lnTo>
                      <a:pt x="13097" y="12"/>
                    </a:lnTo>
                    <a:lnTo>
                      <a:pt x="13037" y="60"/>
                    </a:lnTo>
                    <a:cubicBezTo>
                      <a:pt x="12785" y="282"/>
                      <a:pt x="12344" y="418"/>
                      <a:pt x="11896" y="418"/>
                    </a:cubicBezTo>
                    <a:cubicBezTo>
                      <a:pt x="11816" y="418"/>
                      <a:pt x="11736" y="414"/>
                      <a:pt x="11656" y="405"/>
                    </a:cubicBezTo>
                    <a:cubicBezTo>
                      <a:pt x="11311" y="369"/>
                      <a:pt x="11025" y="250"/>
                      <a:pt x="10894" y="72"/>
                    </a:cubicBezTo>
                    <a:lnTo>
                      <a:pt x="10847" y="12"/>
                    </a:lnTo>
                    <a:lnTo>
                      <a:pt x="10787" y="60"/>
                    </a:lnTo>
                    <a:cubicBezTo>
                      <a:pt x="10514" y="284"/>
                      <a:pt x="10082" y="412"/>
                      <a:pt x="9640" y="412"/>
                    </a:cubicBezTo>
                    <a:cubicBezTo>
                      <a:pt x="9542" y="412"/>
                      <a:pt x="9444" y="406"/>
                      <a:pt x="9347" y="393"/>
                    </a:cubicBezTo>
                    <a:cubicBezTo>
                      <a:pt x="9013" y="357"/>
                      <a:pt x="8763" y="238"/>
                      <a:pt x="8644" y="72"/>
                    </a:cubicBezTo>
                    <a:lnTo>
                      <a:pt x="8596" y="12"/>
                    </a:lnTo>
                    <a:lnTo>
                      <a:pt x="8537" y="60"/>
                    </a:lnTo>
                    <a:cubicBezTo>
                      <a:pt x="8248" y="281"/>
                      <a:pt x="7789" y="417"/>
                      <a:pt x="7346" y="417"/>
                    </a:cubicBezTo>
                    <a:cubicBezTo>
                      <a:pt x="7241" y="417"/>
                      <a:pt x="7137" y="409"/>
                      <a:pt x="7037" y="393"/>
                    </a:cubicBezTo>
                    <a:cubicBezTo>
                      <a:pt x="6727" y="345"/>
                      <a:pt x="6501" y="226"/>
                      <a:pt x="6394" y="72"/>
                    </a:cubicBezTo>
                    <a:lnTo>
                      <a:pt x="6346" y="12"/>
                    </a:lnTo>
                    <a:lnTo>
                      <a:pt x="6287" y="60"/>
                    </a:lnTo>
                    <a:cubicBezTo>
                      <a:pt x="5998" y="283"/>
                      <a:pt x="5527" y="412"/>
                      <a:pt x="5085" y="412"/>
                    </a:cubicBezTo>
                    <a:cubicBezTo>
                      <a:pt x="4962" y="412"/>
                      <a:pt x="4841" y="402"/>
                      <a:pt x="4727" y="381"/>
                    </a:cubicBezTo>
                    <a:cubicBezTo>
                      <a:pt x="4441" y="334"/>
                      <a:pt x="4239" y="226"/>
                      <a:pt x="4143" y="72"/>
                    </a:cubicBezTo>
                    <a:lnTo>
                      <a:pt x="4096" y="12"/>
                    </a:lnTo>
                    <a:lnTo>
                      <a:pt x="4036" y="60"/>
                    </a:lnTo>
                    <a:cubicBezTo>
                      <a:pt x="3726" y="288"/>
                      <a:pt x="3254" y="418"/>
                      <a:pt x="2810" y="418"/>
                    </a:cubicBezTo>
                    <a:cubicBezTo>
                      <a:pt x="2675" y="418"/>
                      <a:pt x="2542" y="406"/>
                      <a:pt x="2417" y="381"/>
                    </a:cubicBezTo>
                    <a:cubicBezTo>
                      <a:pt x="2155" y="322"/>
                      <a:pt x="1965" y="215"/>
                      <a:pt x="1893" y="72"/>
                    </a:cubicBezTo>
                    <a:lnTo>
                      <a:pt x="184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6"/>
              <p:cNvSpPr/>
              <p:nvPr/>
            </p:nvSpPr>
            <p:spPr>
              <a:xfrm>
                <a:off x="-4002576" y="2682190"/>
                <a:ext cx="3500253" cy="43756"/>
              </a:xfrm>
              <a:custGeom>
                <a:avLst/>
                <a:gdLst/>
                <a:ahLst/>
                <a:cxnLst/>
                <a:rect l="l" t="t" r="r" b="b"/>
                <a:pathLst>
                  <a:path w="43197" h="540" extrusionOk="0">
                    <a:moveTo>
                      <a:pt x="1799" y="0"/>
                    </a:moveTo>
                    <a:lnTo>
                      <a:pt x="1739" y="48"/>
                    </a:lnTo>
                    <a:cubicBezTo>
                      <a:pt x="1401" y="278"/>
                      <a:pt x="938" y="378"/>
                      <a:pt x="531" y="378"/>
                    </a:cubicBezTo>
                    <a:cubicBezTo>
                      <a:pt x="350" y="378"/>
                      <a:pt x="179" y="358"/>
                      <a:pt x="36" y="322"/>
                    </a:cubicBezTo>
                    <a:lnTo>
                      <a:pt x="1" y="464"/>
                    </a:lnTo>
                    <a:cubicBezTo>
                      <a:pt x="157" y="507"/>
                      <a:pt x="341" y="529"/>
                      <a:pt x="536" y="529"/>
                    </a:cubicBezTo>
                    <a:cubicBezTo>
                      <a:pt x="947" y="529"/>
                      <a:pt x="1407" y="429"/>
                      <a:pt x="1763" y="203"/>
                    </a:cubicBezTo>
                    <a:cubicBezTo>
                      <a:pt x="1870" y="345"/>
                      <a:pt x="2072" y="441"/>
                      <a:pt x="2334" y="500"/>
                    </a:cubicBezTo>
                    <a:cubicBezTo>
                      <a:pt x="2451" y="525"/>
                      <a:pt x="2584" y="537"/>
                      <a:pt x="2726" y="537"/>
                    </a:cubicBezTo>
                    <a:cubicBezTo>
                      <a:pt x="3133" y="537"/>
                      <a:pt x="3609" y="432"/>
                      <a:pt x="3954" y="203"/>
                    </a:cubicBezTo>
                    <a:cubicBezTo>
                      <a:pt x="4085" y="357"/>
                      <a:pt x="4299" y="453"/>
                      <a:pt x="4585" y="500"/>
                    </a:cubicBezTo>
                    <a:cubicBezTo>
                      <a:pt x="4708" y="522"/>
                      <a:pt x="4836" y="533"/>
                      <a:pt x="4965" y="533"/>
                    </a:cubicBezTo>
                    <a:cubicBezTo>
                      <a:pt x="5398" y="533"/>
                      <a:pt x="5844" y="414"/>
                      <a:pt x="6156" y="203"/>
                    </a:cubicBezTo>
                    <a:cubicBezTo>
                      <a:pt x="6299" y="357"/>
                      <a:pt x="6537" y="464"/>
                      <a:pt x="6835" y="512"/>
                    </a:cubicBezTo>
                    <a:cubicBezTo>
                      <a:pt x="6943" y="529"/>
                      <a:pt x="7055" y="537"/>
                      <a:pt x="7167" y="537"/>
                    </a:cubicBezTo>
                    <a:cubicBezTo>
                      <a:pt x="7607" y="537"/>
                      <a:pt x="8055" y="411"/>
                      <a:pt x="8359" y="203"/>
                    </a:cubicBezTo>
                    <a:cubicBezTo>
                      <a:pt x="8502" y="369"/>
                      <a:pt x="8764" y="476"/>
                      <a:pt x="9085" y="524"/>
                    </a:cubicBezTo>
                    <a:cubicBezTo>
                      <a:pt x="9176" y="534"/>
                      <a:pt x="9268" y="539"/>
                      <a:pt x="9360" y="539"/>
                    </a:cubicBezTo>
                    <a:cubicBezTo>
                      <a:pt x="9809" y="539"/>
                      <a:pt x="10253" y="420"/>
                      <a:pt x="10550" y="203"/>
                    </a:cubicBezTo>
                    <a:cubicBezTo>
                      <a:pt x="10716" y="381"/>
                      <a:pt x="11002" y="488"/>
                      <a:pt x="11347" y="524"/>
                    </a:cubicBezTo>
                    <a:cubicBezTo>
                      <a:pt x="11432" y="534"/>
                      <a:pt x="11517" y="538"/>
                      <a:pt x="11601" y="538"/>
                    </a:cubicBezTo>
                    <a:cubicBezTo>
                      <a:pt x="12042" y="538"/>
                      <a:pt x="12473" y="412"/>
                      <a:pt x="12752" y="203"/>
                    </a:cubicBezTo>
                    <a:cubicBezTo>
                      <a:pt x="12931" y="381"/>
                      <a:pt x="13240" y="500"/>
                      <a:pt x="13610" y="524"/>
                    </a:cubicBezTo>
                    <a:cubicBezTo>
                      <a:pt x="13680" y="531"/>
                      <a:pt x="13750" y="534"/>
                      <a:pt x="13820" y="534"/>
                    </a:cubicBezTo>
                    <a:cubicBezTo>
                      <a:pt x="14258" y="534"/>
                      <a:pt x="14678" y="408"/>
                      <a:pt x="14955" y="203"/>
                    </a:cubicBezTo>
                    <a:cubicBezTo>
                      <a:pt x="15145" y="393"/>
                      <a:pt x="15479" y="512"/>
                      <a:pt x="15872" y="536"/>
                    </a:cubicBezTo>
                    <a:cubicBezTo>
                      <a:pt x="15914" y="538"/>
                      <a:pt x="15956" y="539"/>
                      <a:pt x="15997" y="539"/>
                    </a:cubicBezTo>
                    <a:cubicBezTo>
                      <a:pt x="16452" y="539"/>
                      <a:pt x="16884" y="421"/>
                      <a:pt x="17146" y="203"/>
                    </a:cubicBezTo>
                    <a:cubicBezTo>
                      <a:pt x="17360" y="405"/>
                      <a:pt x="17717" y="524"/>
                      <a:pt x="18146" y="536"/>
                    </a:cubicBezTo>
                    <a:cubicBezTo>
                      <a:pt x="18168" y="536"/>
                      <a:pt x="18189" y="537"/>
                      <a:pt x="18211" y="537"/>
                    </a:cubicBezTo>
                    <a:cubicBezTo>
                      <a:pt x="18663" y="537"/>
                      <a:pt x="19087" y="418"/>
                      <a:pt x="19348" y="203"/>
                    </a:cubicBezTo>
                    <a:cubicBezTo>
                      <a:pt x="19575" y="405"/>
                      <a:pt x="19967" y="536"/>
                      <a:pt x="20408" y="536"/>
                    </a:cubicBezTo>
                    <a:cubicBezTo>
                      <a:pt x="20872" y="536"/>
                      <a:pt x="21289" y="417"/>
                      <a:pt x="21539" y="203"/>
                    </a:cubicBezTo>
                    <a:cubicBezTo>
                      <a:pt x="21790" y="408"/>
                      <a:pt x="22172" y="537"/>
                      <a:pt x="22622" y="537"/>
                    </a:cubicBezTo>
                    <a:cubicBezTo>
                      <a:pt x="22642" y="537"/>
                      <a:pt x="22662" y="536"/>
                      <a:pt x="22682" y="536"/>
                    </a:cubicBezTo>
                    <a:cubicBezTo>
                      <a:pt x="23123" y="536"/>
                      <a:pt x="23504" y="405"/>
                      <a:pt x="23742" y="203"/>
                    </a:cubicBezTo>
                    <a:cubicBezTo>
                      <a:pt x="24003" y="418"/>
                      <a:pt x="24427" y="537"/>
                      <a:pt x="24879" y="537"/>
                    </a:cubicBezTo>
                    <a:cubicBezTo>
                      <a:pt x="24901" y="537"/>
                      <a:pt x="24923" y="536"/>
                      <a:pt x="24944" y="536"/>
                    </a:cubicBezTo>
                    <a:cubicBezTo>
                      <a:pt x="25373" y="524"/>
                      <a:pt x="25730" y="405"/>
                      <a:pt x="25944" y="203"/>
                    </a:cubicBezTo>
                    <a:cubicBezTo>
                      <a:pt x="26206" y="421"/>
                      <a:pt x="26628" y="539"/>
                      <a:pt x="27081" y="539"/>
                    </a:cubicBezTo>
                    <a:cubicBezTo>
                      <a:pt x="27123" y="539"/>
                      <a:pt x="27165" y="538"/>
                      <a:pt x="27206" y="536"/>
                    </a:cubicBezTo>
                    <a:cubicBezTo>
                      <a:pt x="27611" y="512"/>
                      <a:pt x="27945" y="393"/>
                      <a:pt x="28135" y="203"/>
                    </a:cubicBezTo>
                    <a:cubicBezTo>
                      <a:pt x="28413" y="408"/>
                      <a:pt x="28832" y="534"/>
                      <a:pt x="29270" y="534"/>
                    </a:cubicBezTo>
                    <a:cubicBezTo>
                      <a:pt x="29340" y="534"/>
                      <a:pt x="29410" y="531"/>
                      <a:pt x="29481" y="524"/>
                    </a:cubicBezTo>
                    <a:cubicBezTo>
                      <a:pt x="29850" y="500"/>
                      <a:pt x="30159" y="381"/>
                      <a:pt x="30338" y="203"/>
                    </a:cubicBezTo>
                    <a:cubicBezTo>
                      <a:pt x="30617" y="412"/>
                      <a:pt x="31040" y="538"/>
                      <a:pt x="31485" y="538"/>
                    </a:cubicBezTo>
                    <a:cubicBezTo>
                      <a:pt x="31570" y="538"/>
                      <a:pt x="31656" y="534"/>
                      <a:pt x="31743" y="524"/>
                    </a:cubicBezTo>
                    <a:cubicBezTo>
                      <a:pt x="32088" y="488"/>
                      <a:pt x="32374" y="381"/>
                      <a:pt x="32540" y="203"/>
                    </a:cubicBezTo>
                    <a:cubicBezTo>
                      <a:pt x="32837" y="420"/>
                      <a:pt x="33282" y="539"/>
                      <a:pt x="33724" y="539"/>
                    </a:cubicBezTo>
                    <a:cubicBezTo>
                      <a:pt x="33814" y="539"/>
                      <a:pt x="33904" y="534"/>
                      <a:pt x="33993" y="524"/>
                    </a:cubicBezTo>
                    <a:cubicBezTo>
                      <a:pt x="34326" y="476"/>
                      <a:pt x="34576" y="369"/>
                      <a:pt x="34731" y="203"/>
                    </a:cubicBezTo>
                    <a:cubicBezTo>
                      <a:pt x="35035" y="411"/>
                      <a:pt x="35483" y="537"/>
                      <a:pt x="35924" y="537"/>
                    </a:cubicBezTo>
                    <a:cubicBezTo>
                      <a:pt x="36035" y="537"/>
                      <a:pt x="36147" y="529"/>
                      <a:pt x="36255" y="512"/>
                    </a:cubicBezTo>
                    <a:cubicBezTo>
                      <a:pt x="36553" y="464"/>
                      <a:pt x="36791" y="357"/>
                      <a:pt x="36934" y="203"/>
                    </a:cubicBezTo>
                    <a:cubicBezTo>
                      <a:pt x="37243" y="417"/>
                      <a:pt x="37696" y="536"/>
                      <a:pt x="38136" y="536"/>
                    </a:cubicBezTo>
                    <a:cubicBezTo>
                      <a:pt x="38255" y="536"/>
                      <a:pt x="38386" y="524"/>
                      <a:pt x="38506" y="500"/>
                    </a:cubicBezTo>
                    <a:cubicBezTo>
                      <a:pt x="38791" y="453"/>
                      <a:pt x="39006" y="357"/>
                      <a:pt x="39137" y="203"/>
                    </a:cubicBezTo>
                    <a:cubicBezTo>
                      <a:pt x="39481" y="432"/>
                      <a:pt x="39957" y="537"/>
                      <a:pt x="40364" y="537"/>
                    </a:cubicBezTo>
                    <a:cubicBezTo>
                      <a:pt x="40506" y="537"/>
                      <a:pt x="40639" y="525"/>
                      <a:pt x="40756" y="500"/>
                    </a:cubicBezTo>
                    <a:cubicBezTo>
                      <a:pt x="41018" y="441"/>
                      <a:pt x="41220" y="345"/>
                      <a:pt x="41327" y="203"/>
                    </a:cubicBezTo>
                    <a:cubicBezTo>
                      <a:pt x="41678" y="404"/>
                      <a:pt x="42126" y="488"/>
                      <a:pt x="42535" y="488"/>
                    </a:cubicBezTo>
                    <a:cubicBezTo>
                      <a:pt x="42780" y="488"/>
                      <a:pt x="43010" y="458"/>
                      <a:pt x="43197" y="405"/>
                    </a:cubicBezTo>
                    <a:lnTo>
                      <a:pt x="43161" y="262"/>
                    </a:lnTo>
                    <a:cubicBezTo>
                      <a:pt x="42985" y="314"/>
                      <a:pt x="42768" y="342"/>
                      <a:pt x="42539" y="342"/>
                    </a:cubicBezTo>
                    <a:cubicBezTo>
                      <a:pt x="42133" y="342"/>
                      <a:pt x="41686" y="253"/>
                      <a:pt x="41351" y="48"/>
                    </a:cubicBezTo>
                    <a:lnTo>
                      <a:pt x="41292" y="0"/>
                    </a:lnTo>
                    <a:lnTo>
                      <a:pt x="41244" y="72"/>
                    </a:lnTo>
                    <a:cubicBezTo>
                      <a:pt x="41173" y="203"/>
                      <a:pt x="40982" y="298"/>
                      <a:pt x="40732" y="357"/>
                    </a:cubicBezTo>
                    <a:cubicBezTo>
                      <a:pt x="40613" y="379"/>
                      <a:pt x="40486" y="390"/>
                      <a:pt x="40356" y="390"/>
                    </a:cubicBezTo>
                    <a:cubicBezTo>
                      <a:pt x="39919" y="390"/>
                      <a:pt x="39454" y="268"/>
                      <a:pt x="39160" y="48"/>
                    </a:cubicBezTo>
                    <a:lnTo>
                      <a:pt x="39101" y="0"/>
                    </a:lnTo>
                    <a:lnTo>
                      <a:pt x="39053" y="60"/>
                    </a:lnTo>
                    <a:cubicBezTo>
                      <a:pt x="38958" y="203"/>
                      <a:pt x="38756" y="310"/>
                      <a:pt x="38482" y="357"/>
                    </a:cubicBezTo>
                    <a:cubicBezTo>
                      <a:pt x="38367" y="378"/>
                      <a:pt x="38247" y="388"/>
                      <a:pt x="38125" y="388"/>
                    </a:cubicBezTo>
                    <a:cubicBezTo>
                      <a:pt x="37694" y="388"/>
                      <a:pt x="37248" y="262"/>
                      <a:pt x="36970" y="48"/>
                    </a:cubicBezTo>
                    <a:lnTo>
                      <a:pt x="36898" y="0"/>
                    </a:lnTo>
                    <a:lnTo>
                      <a:pt x="36862" y="60"/>
                    </a:lnTo>
                    <a:cubicBezTo>
                      <a:pt x="36755" y="214"/>
                      <a:pt x="36529" y="322"/>
                      <a:pt x="36231" y="369"/>
                    </a:cubicBezTo>
                    <a:cubicBezTo>
                      <a:pt x="36136" y="382"/>
                      <a:pt x="36038" y="389"/>
                      <a:pt x="35940" y="389"/>
                    </a:cubicBezTo>
                    <a:cubicBezTo>
                      <a:pt x="35499" y="389"/>
                      <a:pt x="35049" y="262"/>
                      <a:pt x="34767" y="48"/>
                    </a:cubicBezTo>
                    <a:lnTo>
                      <a:pt x="34707" y="0"/>
                    </a:lnTo>
                    <a:lnTo>
                      <a:pt x="34660" y="60"/>
                    </a:lnTo>
                    <a:cubicBezTo>
                      <a:pt x="34541" y="214"/>
                      <a:pt x="34303" y="334"/>
                      <a:pt x="33981" y="369"/>
                    </a:cubicBezTo>
                    <a:cubicBezTo>
                      <a:pt x="33886" y="382"/>
                      <a:pt x="33789" y="389"/>
                      <a:pt x="33693" y="389"/>
                    </a:cubicBezTo>
                    <a:cubicBezTo>
                      <a:pt x="33261" y="389"/>
                      <a:pt x="32839" y="262"/>
                      <a:pt x="32576" y="48"/>
                    </a:cubicBezTo>
                    <a:lnTo>
                      <a:pt x="32517" y="0"/>
                    </a:lnTo>
                    <a:lnTo>
                      <a:pt x="32469" y="60"/>
                    </a:lnTo>
                    <a:cubicBezTo>
                      <a:pt x="32338" y="226"/>
                      <a:pt x="32064" y="345"/>
                      <a:pt x="31719" y="381"/>
                    </a:cubicBezTo>
                    <a:cubicBezTo>
                      <a:pt x="31651" y="388"/>
                      <a:pt x="31582" y="391"/>
                      <a:pt x="31512" y="391"/>
                    </a:cubicBezTo>
                    <a:cubicBezTo>
                      <a:pt x="31074" y="391"/>
                      <a:pt x="30631" y="264"/>
                      <a:pt x="30374" y="48"/>
                    </a:cubicBezTo>
                    <a:lnTo>
                      <a:pt x="30326" y="0"/>
                    </a:lnTo>
                    <a:lnTo>
                      <a:pt x="30278" y="60"/>
                    </a:lnTo>
                    <a:cubicBezTo>
                      <a:pt x="30124" y="238"/>
                      <a:pt x="29826" y="357"/>
                      <a:pt x="29469" y="381"/>
                    </a:cubicBezTo>
                    <a:cubicBezTo>
                      <a:pt x="29414" y="385"/>
                      <a:pt x="29359" y="387"/>
                      <a:pt x="29305" y="387"/>
                    </a:cubicBezTo>
                    <a:cubicBezTo>
                      <a:pt x="28860" y="387"/>
                      <a:pt x="28427" y="260"/>
                      <a:pt x="28183" y="48"/>
                    </a:cubicBezTo>
                    <a:lnTo>
                      <a:pt x="28123" y="0"/>
                    </a:lnTo>
                    <a:lnTo>
                      <a:pt x="28076" y="60"/>
                    </a:lnTo>
                    <a:cubicBezTo>
                      <a:pt x="27921" y="238"/>
                      <a:pt x="27587" y="357"/>
                      <a:pt x="27206" y="381"/>
                    </a:cubicBezTo>
                    <a:cubicBezTo>
                      <a:pt x="27153" y="385"/>
                      <a:pt x="27100" y="387"/>
                      <a:pt x="27047" y="387"/>
                    </a:cubicBezTo>
                    <a:cubicBezTo>
                      <a:pt x="26617" y="387"/>
                      <a:pt x="26215" y="260"/>
                      <a:pt x="25992" y="48"/>
                    </a:cubicBezTo>
                    <a:lnTo>
                      <a:pt x="25933" y="0"/>
                    </a:lnTo>
                    <a:lnTo>
                      <a:pt x="25885" y="60"/>
                    </a:lnTo>
                    <a:cubicBezTo>
                      <a:pt x="25706" y="250"/>
                      <a:pt x="25349" y="369"/>
                      <a:pt x="24944" y="381"/>
                    </a:cubicBezTo>
                    <a:cubicBezTo>
                      <a:pt x="24907" y="383"/>
                      <a:pt x="24870" y="384"/>
                      <a:pt x="24833" y="384"/>
                    </a:cubicBezTo>
                    <a:cubicBezTo>
                      <a:pt x="24400" y="384"/>
                      <a:pt x="24009" y="256"/>
                      <a:pt x="23789" y="48"/>
                    </a:cubicBezTo>
                    <a:lnTo>
                      <a:pt x="23742" y="0"/>
                    </a:lnTo>
                    <a:lnTo>
                      <a:pt x="23682" y="60"/>
                    </a:lnTo>
                    <a:cubicBezTo>
                      <a:pt x="23492" y="262"/>
                      <a:pt x="23111" y="381"/>
                      <a:pt x="22682" y="393"/>
                    </a:cubicBezTo>
                    <a:cubicBezTo>
                      <a:pt x="22230" y="393"/>
                      <a:pt x="21813" y="262"/>
                      <a:pt x="21599" y="48"/>
                    </a:cubicBezTo>
                    <a:lnTo>
                      <a:pt x="21539" y="0"/>
                    </a:lnTo>
                    <a:lnTo>
                      <a:pt x="21491" y="48"/>
                    </a:lnTo>
                    <a:cubicBezTo>
                      <a:pt x="21277" y="262"/>
                      <a:pt x="20860" y="393"/>
                      <a:pt x="20408" y="393"/>
                    </a:cubicBezTo>
                    <a:cubicBezTo>
                      <a:pt x="19979" y="381"/>
                      <a:pt x="19598" y="262"/>
                      <a:pt x="19408" y="60"/>
                    </a:cubicBezTo>
                    <a:lnTo>
                      <a:pt x="19348" y="0"/>
                    </a:lnTo>
                    <a:lnTo>
                      <a:pt x="19301" y="48"/>
                    </a:lnTo>
                    <a:cubicBezTo>
                      <a:pt x="19081" y="256"/>
                      <a:pt x="18690" y="384"/>
                      <a:pt x="18257" y="384"/>
                    </a:cubicBezTo>
                    <a:cubicBezTo>
                      <a:pt x="18220" y="384"/>
                      <a:pt x="18183" y="383"/>
                      <a:pt x="18146" y="381"/>
                    </a:cubicBezTo>
                    <a:cubicBezTo>
                      <a:pt x="17741" y="369"/>
                      <a:pt x="17384" y="250"/>
                      <a:pt x="17205" y="60"/>
                    </a:cubicBezTo>
                    <a:lnTo>
                      <a:pt x="17158" y="0"/>
                    </a:lnTo>
                    <a:lnTo>
                      <a:pt x="17098" y="48"/>
                    </a:lnTo>
                    <a:cubicBezTo>
                      <a:pt x="16875" y="260"/>
                      <a:pt x="16473" y="387"/>
                      <a:pt x="16043" y="387"/>
                    </a:cubicBezTo>
                    <a:cubicBezTo>
                      <a:pt x="15990" y="387"/>
                      <a:pt x="15937" y="385"/>
                      <a:pt x="15884" y="381"/>
                    </a:cubicBezTo>
                    <a:cubicBezTo>
                      <a:pt x="15503" y="357"/>
                      <a:pt x="15169" y="238"/>
                      <a:pt x="15014" y="60"/>
                    </a:cubicBezTo>
                    <a:lnTo>
                      <a:pt x="14967" y="0"/>
                    </a:lnTo>
                    <a:lnTo>
                      <a:pt x="14907" y="48"/>
                    </a:lnTo>
                    <a:cubicBezTo>
                      <a:pt x="14663" y="260"/>
                      <a:pt x="14231" y="387"/>
                      <a:pt x="13785" y="387"/>
                    </a:cubicBezTo>
                    <a:cubicBezTo>
                      <a:pt x="13731" y="387"/>
                      <a:pt x="13676" y="385"/>
                      <a:pt x="13621" y="381"/>
                    </a:cubicBezTo>
                    <a:cubicBezTo>
                      <a:pt x="13252" y="357"/>
                      <a:pt x="12967" y="238"/>
                      <a:pt x="12812" y="60"/>
                    </a:cubicBezTo>
                    <a:lnTo>
                      <a:pt x="12764" y="0"/>
                    </a:lnTo>
                    <a:lnTo>
                      <a:pt x="12717" y="48"/>
                    </a:lnTo>
                    <a:cubicBezTo>
                      <a:pt x="12460" y="264"/>
                      <a:pt x="12016" y="391"/>
                      <a:pt x="11578" y="391"/>
                    </a:cubicBezTo>
                    <a:cubicBezTo>
                      <a:pt x="11508" y="391"/>
                      <a:pt x="11439" y="388"/>
                      <a:pt x="11371" y="381"/>
                    </a:cubicBezTo>
                    <a:cubicBezTo>
                      <a:pt x="11026" y="345"/>
                      <a:pt x="10752" y="226"/>
                      <a:pt x="10621" y="60"/>
                    </a:cubicBezTo>
                    <a:lnTo>
                      <a:pt x="10573" y="0"/>
                    </a:lnTo>
                    <a:lnTo>
                      <a:pt x="10514" y="48"/>
                    </a:lnTo>
                    <a:cubicBezTo>
                      <a:pt x="10251" y="262"/>
                      <a:pt x="9829" y="389"/>
                      <a:pt x="9397" y="389"/>
                    </a:cubicBezTo>
                    <a:cubicBezTo>
                      <a:pt x="9301" y="389"/>
                      <a:pt x="9204" y="382"/>
                      <a:pt x="9109" y="369"/>
                    </a:cubicBezTo>
                    <a:cubicBezTo>
                      <a:pt x="8788" y="334"/>
                      <a:pt x="8537" y="214"/>
                      <a:pt x="8430" y="60"/>
                    </a:cubicBezTo>
                    <a:lnTo>
                      <a:pt x="8383" y="0"/>
                    </a:lnTo>
                    <a:lnTo>
                      <a:pt x="8323" y="48"/>
                    </a:lnTo>
                    <a:cubicBezTo>
                      <a:pt x="8041" y="262"/>
                      <a:pt x="7591" y="389"/>
                      <a:pt x="7150" y="389"/>
                    </a:cubicBezTo>
                    <a:cubicBezTo>
                      <a:pt x="7052" y="389"/>
                      <a:pt x="6954" y="382"/>
                      <a:pt x="6859" y="369"/>
                    </a:cubicBezTo>
                    <a:cubicBezTo>
                      <a:pt x="6561" y="322"/>
                      <a:pt x="6335" y="214"/>
                      <a:pt x="6228" y="60"/>
                    </a:cubicBezTo>
                    <a:lnTo>
                      <a:pt x="6192" y="0"/>
                    </a:lnTo>
                    <a:lnTo>
                      <a:pt x="6121" y="48"/>
                    </a:lnTo>
                    <a:cubicBezTo>
                      <a:pt x="5842" y="262"/>
                      <a:pt x="5389" y="388"/>
                      <a:pt x="4960" y="388"/>
                    </a:cubicBezTo>
                    <a:cubicBezTo>
                      <a:pt x="4839" y="388"/>
                      <a:pt x="4721" y="378"/>
                      <a:pt x="4608" y="357"/>
                    </a:cubicBezTo>
                    <a:cubicBezTo>
                      <a:pt x="4335" y="310"/>
                      <a:pt x="4132" y="203"/>
                      <a:pt x="4037" y="60"/>
                    </a:cubicBezTo>
                    <a:lnTo>
                      <a:pt x="3989" y="0"/>
                    </a:lnTo>
                    <a:lnTo>
                      <a:pt x="3930" y="48"/>
                    </a:lnTo>
                    <a:cubicBezTo>
                      <a:pt x="3636" y="268"/>
                      <a:pt x="3171" y="390"/>
                      <a:pt x="2734" y="390"/>
                    </a:cubicBezTo>
                    <a:cubicBezTo>
                      <a:pt x="2604" y="390"/>
                      <a:pt x="2478" y="379"/>
                      <a:pt x="2358" y="357"/>
                    </a:cubicBezTo>
                    <a:cubicBezTo>
                      <a:pt x="2108" y="298"/>
                      <a:pt x="1918" y="203"/>
                      <a:pt x="1846" y="72"/>
                    </a:cubicBezTo>
                    <a:lnTo>
                      <a:pt x="179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6"/>
              <p:cNvSpPr/>
              <p:nvPr/>
            </p:nvSpPr>
            <p:spPr>
              <a:xfrm>
                <a:off x="-3959144" y="2583739"/>
                <a:ext cx="3416306" cy="42865"/>
              </a:xfrm>
              <a:custGeom>
                <a:avLst/>
                <a:gdLst/>
                <a:ahLst/>
                <a:cxnLst/>
                <a:rect l="l" t="t" r="r" b="b"/>
                <a:pathLst>
                  <a:path w="42161" h="529" extrusionOk="0">
                    <a:moveTo>
                      <a:pt x="40267" y="1"/>
                    </a:moveTo>
                    <a:lnTo>
                      <a:pt x="40220" y="72"/>
                    </a:lnTo>
                    <a:cubicBezTo>
                      <a:pt x="40148" y="203"/>
                      <a:pt x="39970" y="298"/>
                      <a:pt x="39720" y="346"/>
                    </a:cubicBezTo>
                    <a:cubicBezTo>
                      <a:pt x="39602" y="368"/>
                      <a:pt x="39478" y="378"/>
                      <a:pt x="39351" y="378"/>
                    </a:cubicBezTo>
                    <a:cubicBezTo>
                      <a:pt x="38926" y="378"/>
                      <a:pt x="38477" y="259"/>
                      <a:pt x="38184" y="48"/>
                    </a:cubicBezTo>
                    <a:lnTo>
                      <a:pt x="38124" y="13"/>
                    </a:lnTo>
                    <a:lnTo>
                      <a:pt x="38089" y="72"/>
                    </a:lnTo>
                    <a:cubicBezTo>
                      <a:pt x="37993" y="203"/>
                      <a:pt x="37791" y="310"/>
                      <a:pt x="37529" y="346"/>
                    </a:cubicBezTo>
                    <a:cubicBezTo>
                      <a:pt x="37416" y="367"/>
                      <a:pt x="37298" y="377"/>
                      <a:pt x="37178" y="377"/>
                    </a:cubicBezTo>
                    <a:cubicBezTo>
                      <a:pt x="36757" y="377"/>
                      <a:pt x="36322" y="252"/>
                      <a:pt x="36053" y="48"/>
                    </a:cubicBezTo>
                    <a:lnTo>
                      <a:pt x="35993" y="13"/>
                    </a:lnTo>
                    <a:lnTo>
                      <a:pt x="35945" y="72"/>
                    </a:lnTo>
                    <a:cubicBezTo>
                      <a:pt x="35838" y="215"/>
                      <a:pt x="35624" y="310"/>
                      <a:pt x="35326" y="358"/>
                    </a:cubicBezTo>
                    <a:cubicBezTo>
                      <a:pt x="35230" y="372"/>
                      <a:pt x="35129" y="378"/>
                      <a:pt x="35028" y="378"/>
                    </a:cubicBezTo>
                    <a:cubicBezTo>
                      <a:pt x="34606" y="378"/>
                      <a:pt x="34169" y="262"/>
                      <a:pt x="33909" y="60"/>
                    </a:cubicBezTo>
                    <a:lnTo>
                      <a:pt x="33850" y="13"/>
                    </a:lnTo>
                    <a:lnTo>
                      <a:pt x="33802" y="72"/>
                    </a:lnTo>
                    <a:cubicBezTo>
                      <a:pt x="33683" y="215"/>
                      <a:pt x="33445" y="322"/>
                      <a:pt x="33136" y="358"/>
                    </a:cubicBezTo>
                    <a:cubicBezTo>
                      <a:pt x="33041" y="371"/>
                      <a:pt x="32945" y="377"/>
                      <a:pt x="32850" y="377"/>
                    </a:cubicBezTo>
                    <a:cubicBezTo>
                      <a:pt x="32430" y="377"/>
                      <a:pt x="32019" y="254"/>
                      <a:pt x="31766" y="60"/>
                    </a:cubicBezTo>
                    <a:lnTo>
                      <a:pt x="31707" y="13"/>
                    </a:lnTo>
                    <a:lnTo>
                      <a:pt x="31659" y="72"/>
                    </a:lnTo>
                    <a:cubicBezTo>
                      <a:pt x="31528" y="227"/>
                      <a:pt x="31266" y="334"/>
                      <a:pt x="30933" y="370"/>
                    </a:cubicBezTo>
                    <a:cubicBezTo>
                      <a:pt x="30864" y="376"/>
                      <a:pt x="30795" y="380"/>
                      <a:pt x="30726" y="380"/>
                    </a:cubicBezTo>
                    <a:cubicBezTo>
                      <a:pt x="30293" y="380"/>
                      <a:pt x="29870" y="255"/>
                      <a:pt x="29623" y="60"/>
                    </a:cubicBezTo>
                    <a:lnTo>
                      <a:pt x="29564" y="13"/>
                    </a:lnTo>
                    <a:lnTo>
                      <a:pt x="29516" y="60"/>
                    </a:lnTo>
                    <a:cubicBezTo>
                      <a:pt x="29339" y="273"/>
                      <a:pt x="28959" y="377"/>
                      <a:pt x="28560" y="377"/>
                    </a:cubicBezTo>
                    <a:cubicBezTo>
                      <a:pt x="28156" y="377"/>
                      <a:pt x="27732" y="270"/>
                      <a:pt x="27480" y="60"/>
                    </a:cubicBezTo>
                    <a:lnTo>
                      <a:pt x="27432" y="13"/>
                    </a:lnTo>
                    <a:lnTo>
                      <a:pt x="27385" y="60"/>
                    </a:lnTo>
                    <a:cubicBezTo>
                      <a:pt x="27196" y="273"/>
                      <a:pt x="26807" y="377"/>
                      <a:pt x="26405" y="377"/>
                    </a:cubicBezTo>
                    <a:cubicBezTo>
                      <a:pt x="25998" y="377"/>
                      <a:pt x="25577" y="270"/>
                      <a:pt x="25337" y="60"/>
                    </a:cubicBezTo>
                    <a:lnTo>
                      <a:pt x="25289" y="13"/>
                    </a:lnTo>
                    <a:lnTo>
                      <a:pt x="25242" y="60"/>
                    </a:lnTo>
                    <a:cubicBezTo>
                      <a:pt x="25041" y="273"/>
                      <a:pt x="24649" y="377"/>
                      <a:pt x="24250" y="377"/>
                    </a:cubicBezTo>
                    <a:cubicBezTo>
                      <a:pt x="23846" y="377"/>
                      <a:pt x="23434" y="270"/>
                      <a:pt x="23206" y="60"/>
                    </a:cubicBezTo>
                    <a:lnTo>
                      <a:pt x="23146" y="13"/>
                    </a:lnTo>
                    <a:lnTo>
                      <a:pt x="23099" y="60"/>
                    </a:lnTo>
                    <a:cubicBezTo>
                      <a:pt x="22890" y="275"/>
                      <a:pt x="22491" y="382"/>
                      <a:pt x="22090" y="382"/>
                    </a:cubicBezTo>
                    <a:cubicBezTo>
                      <a:pt x="21688" y="382"/>
                      <a:pt x="21283" y="275"/>
                      <a:pt x="21063" y="60"/>
                    </a:cubicBezTo>
                    <a:lnTo>
                      <a:pt x="21003" y="13"/>
                    </a:lnTo>
                    <a:lnTo>
                      <a:pt x="20955" y="60"/>
                    </a:lnTo>
                    <a:cubicBezTo>
                      <a:pt x="20734" y="270"/>
                      <a:pt x="20325" y="377"/>
                      <a:pt x="19920" y="377"/>
                    </a:cubicBezTo>
                    <a:cubicBezTo>
                      <a:pt x="19521" y="377"/>
                      <a:pt x="19126" y="273"/>
                      <a:pt x="18920" y="60"/>
                    </a:cubicBezTo>
                    <a:lnTo>
                      <a:pt x="18872" y="13"/>
                    </a:lnTo>
                    <a:lnTo>
                      <a:pt x="18812" y="60"/>
                    </a:lnTo>
                    <a:cubicBezTo>
                      <a:pt x="18585" y="270"/>
                      <a:pt x="18173" y="377"/>
                      <a:pt x="17768" y="377"/>
                    </a:cubicBezTo>
                    <a:cubicBezTo>
                      <a:pt x="17369" y="377"/>
                      <a:pt x="16977" y="273"/>
                      <a:pt x="16776" y="60"/>
                    </a:cubicBezTo>
                    <a:lnTo>
                      <a:pt x="16729" y="13"/>
                    </a:lnTo>
                    <a:lnTo>
                      <a:pt x="16669" y="60"/>
                    </a:lnTo>
                    <a:cubicBezTo>
                      <a:pt x="16429" y="270"/>
                      <a:pt x="16012" y="377"/>
                      <a:pt x="15607" y="377"/>
                    </a:cubicBezTo>
                    <a:cubicBezTo>
                      <a:pt x="15208" y="377"/>
                      <a:pt x="14822" y="273"/>
                      <a:pt x="14633" y="60"/>
                    </a:cubicBezTo>
                    <a:lnTo>
                      <a:pt x="14586" y="13"/>
                    </a:lnTo>
                    <a:lnTo>
                      <a:pt x="14538" y="60"/>
                    </a:lnTo>
                    <a:cubicBezTo>
                      <a:pt x="14286" y="270"/>
                      <a:pt x="13862" y="377"/>
                      <a:pt x="13456" y="377"/>
                    </a:cubicBezTo>
                    <a:cubicBezTo>
                      <a:pt x="13056" y="377"/>
                      <a:pt x="12673" y="273"/>
                      <a:pt x="12490" y="60"/>
                    </a:cubicBezTo>
                    <a:lnTo>
                      <a:pt x="12454" y="13"/>
                    </a:lnTo>
                    <a:lnTo>
                      <a:pt x="12395" y="60"/>
                    </a:lnTo>
                    <a:cubicBezTo>
                      <a:pt x="12148" y="255"/>
                      <a:pt x="11716" y="380"/>
                      <a:pt x="11289" y="380"/>
                    </a:cubicBezTo>
                    <a:cubicBezTo>
                      <a:pt x="11221" y="380"/>
                      <a:pt x="11152" y="376"/>
                      <a:pt x="11085" y="370"/>
                    </a:cubicBezTo>
                    <a:cubicBezTo>
                      <a:pt x="10752" y="334"/>
                      <a:pt x="10478" y="227"/>
                      <a:pt x="10359" y="72"/>
                    </a:cubicBezTo>
                    <a:lnTo>
                      <a:pt x="10311" y="13"/>
                    </a:lnTo>
                    <a:lnTo>
                      <a:pt x="10252" y="60"/>
                    </a:lnTo>
                    <a:cubicBezTo>
                      <a:pt x="9999" y="254"/>
                      <a:pt x="9588" y="377"/>
                      <a:pt x="9168" y="377"/>
                    </a:cubicBezTo>
                    <a:cubicBezTo>
                      <a:pt x="9073" y="377"/>
                      <a:pt x="8977" y="371"/>
                      <a:pt x="8883" y="358"/>
                    </a:cubicBezTo>
                    <a:cubicBezTo>
                      <a:pt x="8573" y="322"/>
                      <a:pt x="8323" y="215"/>
                      <a:pt x="8216" y="72"/>
                    </a:cubicBezTo>
                    <a:lnTo>
                      <a:pt x="8168" y="13"/>
                    </a:lnTo>
                    <a:lnTo>
                      <a:pt x="8109" y="60"/>
                    </a:lnTo>
                    <a:cubicBezTo>
                      <a:pt x="7840" y="262"/>
                      <a:pt x="7408" y="378"/>
                      <a:pt x="6983" y="378"/>
                    </a:cubicBezTo>
                    <a:cubicBezTo>
                      <a:pt x="6881" y="378"/>
                      <a:pt x="6779" y="372"/>
                      <a:pt x="6680" y="358"/>
                    </a:cubicBezTo>
                    <a:cubicBezTo>
                      <a:pt x="6394" y="310"/>
                      <a:pt x="6180" y="215"/>
                      <a:pt x="6073" y="72"/>
                    </a:cubicBezTo>
                    <a:lnTo>
                      <a:pt x="6025" y="13"/>
                    </a:lnTo>
                    <a:lnTo>
                      <a:pt x="5966" y="48"/>
                    </a:lnTo>
                    <a:cubicBezTo>
                      <a:pt x="5696" y="252"/>
                      <a:pt x="5261" y="377"/>
                      <a:pt x="4840" y="377"/>
                    </a:cubicBezTo>
                    <a:cubicBezTo>
                      <a:pt x="4720" y="377"/>
                      <a:pt x="4602" y="367"/>
                      <a:pt x="4489" y="346"/>
                    </a:cubicBezTo>
                    <a:cubicBezTo>
                      <a:pt x="4215" y="310"/>
                      <a:pt x="4025" y="203"/>
                      <a:pt x="3930" y="72"/>
                    </a:cubicBezTo>
                    <a:lnTo>
                      <a:pt x="3894" y="13"/>
                    </a:lnTo>
                    <a:lnTo>
                      <a:pt x="3822" y="48"/>
                    </a:lnTo>
                    <a:cubicBezTo>
                      <a:pt x="3538" y="259"/>
                      <a:pt x="3091" y="378"/>
                      <a:pt x="2667" y="378"/>
                    </a:cubicBezTo>
                    <a:cubicBezTo>
                      <a:pt x="2540" y="378"/>
                      <a:pt x="2416" y="368"/>
                      <a:pt x="2298" y="346"/>
                    </a:cubicBezTo>
                    <a:cubicBezTo>
                      <a:pt x="2048" y="298"/>
                      <a:pt x="1870" y="203"/>
                      <a:pt x="1786" y="72"/>
                    </a:cubicBezTo>
                    <a:lnTo>
                      <a:pt x="1751" y="13"/>
                    </a:lnTo>
                    <a:lnTo>
                      <a:pt x="1691" y="48"/>
                    </a:lnTo>
                    <a:cubicBezTo>
                      <a:pt x="1376" y="275"/>
                      <a:pt x="934" y="369"/>
                      <a:pt x="541" y="369"/>
                    </a:cubicBezTo>
                    <a:cubicBezTo>
                      <a:pt x="356" y="369"/>
                      <a:pt x="181" y="348"/>
                      <a:pt x="36" y="310"/>
                    </a:cubicBezTo>
                    <a:lnTo>
                      <a:pt x="0" y="453"/>
                    </a:lnTo>
                    <a:cubicBezTo>
                      <a:pt x="161" y="497"/>
                      <a:pt x="349" y="521"/>
                      <a:pt x="548" y="521"/>
                    </a:cubicBezTo>
                    <a:cubicBezTo>
                      <a:pt x="941" y="521"/>
                      <a:pt x="1375" y="428"/>
                      <a:pt x="1715" y="215"/>
                    </a:cubicBezTo>
                    <a:cubicBezTo>
                      <a:pt x="1822" y="346"/>
                      <a:pt x="2013" y="441"/>
                      <a:pt x="2275" y="489"/>
                    </a:cubicBezTo>
                    <a:cubicBezTo>
                      <a:pt x="2395" y="515"/>
                      <a:pt x="2532" y="528"/>
                      <a:pt x="2679" y="528"/>
                    </a:cubicBezTo>
                    <a:cubicBezTo>
                      <a:pt x="3069" y="528"/>
                      <a:pt x="3520" y="432"/>
                      <a:pt x="3858" y="215"/>
                    </a:cubicBezTo>
                    <a:cubicBezTo>
                      <a:pt x="3977" y="358"/>
                      <a:pt x="4191" y="453"/>
                      <a:pt x="4465" y="501"/>
                    </a:cubicBezTo>
                    <a:cubicBezTo>
                      <a:pt x="4577" y="519"/>
                      <a:pt x="4694" y="527"/>
                      <a:pt x="4812" y="527"/>
                    </a:cubicBezTo>
                    <a:cubicBezTo>
                      <a:pt x="5244" y="527"/>
                      <a:pt x="5692" y="412"/>
                      <a:pt x="6001" y="215"/>
                    </a:cubicBezTo>
                    <a:cubicBezTo>
                      <a:pt x="6132" y="358"/>
                      <a:pt x="6370" y="465"/>
                      <a:pt x="6668" y="501"/>
                    </a:cubicBezTo>
                    <a:cubicBezTo>
                      <a:pt x="6778" y="519"/>
                      <a:pt x="6891" y="527"/>
                      <a:pt x="7005" y="527"/>
                    </a:cubicBezTo>
                    <a:cubicBezTo>
                      <a:pt x="7424" y="527"/>
                      <a:pt x="7854" y="412"/>
                      <a:pt x="8144" y="215"/>
                    </a:cubicBezTo>
                    <a:cubicBezTo>
                      <a:pt x="8299" y="370"/>
                      <a:pt x="8549" y="477"/>
                      <a:pt x="8859" y="513"/>
                    </a:cubicBezTo>
                    <a:cubicBezTo>
                      <a:pt x="8949" y="523"/>
                      <a:pt x="9040" y="528"/>
                      <a:pt x="9130" y="528"/>
                    </a:cubicBezTo>
                    <a:cubicBezTo>
                      <a:pt x="9568" y="528"/>
                      <a:pt x="10001" y="412"/>
                      <a:pt x="10287" y="215"/>
                    </a:cubicBezTo>
                    <a:cubicBezTo>
                      <a:pt x="10454" y="370"/>
                      <a:pt x="10728" y="477"/>
                      <a:pt x="11073" y="513"/>
                    </a:cubicBezTo>
                    <a:cubicBezTo>
                      <a:pt x="11161" y="523"/>
                      <a:pt x="11249" y="528"/>
                      <a:pt x="11337" y="528"/>
                    </a:cubicBezTo>
                    <a:cubicBezTo>
                      <a:pt x="11759" y="528"/>
                      <a:pt x="12164" y="412"/>
                      <a:pt x="12431" y="215"/>
                    </a:cubicBezTo>
                    <a:cubicBezTo>
                      <a:pt x="12651" y="423"/>
                      <a:pt x="13047" y="528"/>
                      <a:pt x="13458" y="528"/>
                    </a:cubicBezTo>
                    <a:cubicBezTo>
                      <a:pt x="13868" y="528"/>
                      <a:pt x="14294" y="423"/>
                      <a:pt x="14574" y="215"/>
                    </a:cubicBezTo>
                    <a:cubicBezTo>
                      <a:pt x="14806" y="423"/>
                      <a:pt x="15208" y="528"/>
                      <a:pt x="15618" y="528"/>
                    </a:cubicBezTo>
                    <a:cubicBezTo>
                      <a:pt x="16029" y="528"/>
                      <a:pt x="16449" y="423"/>
                      <a:pt x="16717" y="215"/>
                    </a:cubicBezTo>
                    <a:cubicBezTo>
                      <a:pt x="16955" y="423"/>
                      <a:pt x="17360" y="528"/>
                      <a:pt x="17771" y="528"/>
                    </a:cubicBezTo>
                    <a:cubicBezTo>
                      <a:pt x="18181" y="528"/>
                      <a:pt x="18598" y="423"/>
                      <a:pt x="18860" y="215"/>
                    </a:cubicBezTo>
                    <a:cubicBezTo>
                      <a:pt x="19110" y="423"/>
                      <a:pt x="19521" y="528"/>
                      <a:pt x="19932" y="528"/>
                    </a:cubicBezTo>
                    <a:cubicBezTo>
                      <a:pt x="20342" y="528"/>
                      <a:pt x="20753" y="423"/>
                      <a:pt x="21003" y="215"/>
                    </a:cubicBezTo>
                    <a:cubicBezTo>
                      <a:pt x="21259" y="423"/>
                      <a:pt x="21673" y="528"/>
                      <a:pt x="22085" y="528"/>
                    </a:cubicBezTo>
                    <a:cubicBezTo>
                      <a:pt x="22497" y="528"/>
                      <a:pt x="22908" y="423"/>
                      <a:pt x="23158" y="215"/>
                    </a:cubicBezTo>
                    <a:cubicBezTo>
                      <a:pt x="23420" y="423"/>
                      <a:pt x="23837" y="528"/>
                      <a:pt x="24248" y="528"/>
                    </a:cubicBezTo>
                    <a:cubicBezTo>
                      <a:pt x="24658" y="528"/>
                      <a:pt x="25063" y="423"/>
                      <a:pt x="25301" y="215"/>
                    </a:cubicBezTo>
                    <a:cubicBezTo>
                      <a:pt x="25569" y="423"/>
                      <a:pt x="25989" y="528"/>
                      <a:pt x="26400" y="528"/>
                    </a:cubicBezTo>
                    <a:cubicBezTo>
                      <a:pt x="26810" y="528"/>
                      <a:pt x="27212" y="423"/>
                      <a:pt x="27444" y="215"/>
                    </a:cubicBezTo>
                    <a:cubicBezTo>
                      <a:pt x="27724" y="423"/>
                      <a:pt x="28150" y="528"/>
                      <a:pt x="28561" y="528"/>
                    </a:cubicBezTo>
                    <a:cubicBezTo>
                      <a:pt x="28971" y="528"/>
                      <a:pt x="29367" y="423"/>
                      <a:pt x="29588" y="215"/>
                    </a:cubicBezTo>
                    <a:cubicBezTo>
                      <a:pt x="29854" y="412"/>
                      <a:pt x="30259" y="528"/>
                      <a:pt x="30681" y="528"/>
                    </a:cubicBezTo>
                    <a:cubicBezTo>
                      <a:pt x="30769" y="528"/>
                      <a:pt x="30857" y="523"/>
                      <a:pt x="30945" y="513"/>
                    </a:cubicBezTo>
                    <a:cubicBezTo>
                      <a:pt x="31290" y="477"/>
                      <a:pt x="31564" y="370"/>
                      <a:pt x="31731" y="215"/>
                    </a:cubicBezTo>
                    <a:cubicBezTo>
                      <a:pt x="32017" y="412"/>
                      <a:pt x="32450" y="528"/>
                      <a:pt x="32881" y="528"/>
                    </a:cubicBezTo>
                    <a:cubicBezTo>
                      <a:pt x="32970" y="528"/>
                      <a:pt x="33060" y="523"/>
                      <a:pt x="33147" y="513"/>
                    </a:cubicBezTo>
                    <a:cubicBezTo>
                      <a:pt x="33469" y="477"/>
                      <a:pt x="33719" y="370"/>
                      <a:pt x="33874" y="215"/>
                    </a:cubicBezTo>
                    <a:cubicBezTo>
                      <a:pt x="34164" y="412"/>
                      <a:pt x="34594" y="527"/>
                      <a:pt x="35013" y="527"/>
                    </a:cubicBezTo>
                    <a:cubicBezTo>
                      <a:pt x="35127" y="527"/>
                      <a:pt x="35241" y="519"/>
                      <a:pt x="35350" y="501"/>
                    </a:cubicBezTo>
                    <a:cubicBezTo>
                      <a:pt x="35648" y="465"/>
                      <a:pt x="35886" y="358"/>
                      <a:pt x="36017" y="215"/>
                    </a:cubicBezTo>
                    <a:cubicBezTo>
                      <a:pt x="36315" y="417"/>
                      <a:pt x="36755" y="525"/>
                      <a:pt x="37184" y="525"/>
                    </a:cubicBezTo>
                    <a:cubicBezTo>
                      <a:pt x="37315" y="525"/>
                      <a:pt x="37434" y="513"/>
                      <a:pt x="37553" y="501"/>
                    </a:cubicBezTo>
                    <a:cubicBezTo>
                      <a:pt x="37827" y="453"/>
                      <a:pt x="38041" y="358"/>
                      <a:pt x="38160" y="215"/>
                    </a:cubicBezTo>
                    <a:cubicBezTo>
                      <a:pt x="38498" y="432"/>
                      <a:pt x="38943" y="528"/>
                      <a:pt x="39334" y="528"/>
                    </a:cubicBezTo>
                    <a:cubicBezTo>
                      <a:pt x="39481" y="528"/>
                      <a:pt x="39620" y="515"/>
                      <a:pt x="39744" y="489"/>
                    </a:cubicBezTo>
                    <a:cubicBezTo>
                      <a:pt x="39994" y="441"/>
                      <a:pt x="40184" y="346"/>
                      <a:pt x="40303" y="215"/>
                    </a:cubicBezTo>
                    <a:cubicBezTo>
                      <a:pt x="40610" y="439"/>
                      <a:pt x="40995" y="518"/>
                      <a:pt x="41355" y="518"/>
                    </a:cubicBezTo>
                    <a:cubicBezTo>
                      <a:pt x="41665" y="518"/>
                      <a:pt x="41956" y="459"/>
                      <a:pt x="42161" y="382"/>
                    </a:cubicBezTo>
                    <a:lnTo>
                      <a:pt x="42113" y="251"/>
                    </a:lnTo>
                    <a:cubicBezTo>
                      <a:pt x="41904" y="328"/>
                      <a:pt x="41649" y="372"/>
                      <a:pt x="41387" y="372"/>
                    </a:cubicBezTo>
                    <a:cubicBezTo>
                      <a:pt x="41007" y="372"/>
                      <a:pt x="40614" y="279"/>
                      <a:pt x="40339" y="60"/>
                    </a:cubicBezTo>
                    <a:lnTo>
                      <a:pt x="402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6"/>
              <p:cNvSpPr/>
              <p:nvPr/>
            </p:nvSpPr>
            <p:spPr>
              <a:xfrm>
                <a:off x="-3917656" y="2491122"/>
                <a:ext cx="3332359" cy="42541"/>
              </a:xfrm>
              <a:custGeom>
                <a:avLst/>
                <a:gdLst/>
                <a:ahLst/>
                <a:cxnLst/>
                <a:rect l="l" t="t" r="r" b="b"/>
                <a:pathLst>
                  <a:path w="41125" h="525" extrusionOk="0">
                    <a:moveTo>
                      <a:pt x="1703" y="1"/>
                    </a:moveTo>
                    <a:lnTo>
                      <a:pt x="1644" y="48"/>
                    </a:lnTo>
                    <a:cubicBezTo>
                      <a:pt x="1339" y="257"/>
                      <a:pt x="915" y="346"/>
                      <a:pt x="537" y="346"/>
                    </a:cubicBezTo>
                    <a:cubicBezTo>
                      <a:pt x="353" y="346"/>
                      <a:pt x="180" y="325"/>
                      <a:pt x="36" y="286"/>
                    </a:cubicBezTo>
                    <a:lnTo>
                      <a:pt x="0" y="441"/>
                    </a:lnTo>
                    <a:cubicBezTo>
                      <a:pt x="152" y="476"/>
                      <a:pt x="330" y="496"/>
                      <a:pt x="518" y="496"/>
                    </a:cubicBezTo>
                    <a:cubicBezTo>
                      <a:pt x="907" y="496"/>
                      <a:pt x="1338" y="412"/>
                      <a:pt x="1667" y="203"/>
                    </a:cubicBezTo>
                    <a:cubicBezTo>
                      <a:pt x="1774" y="334"/>
                      <a:pt x="1965" y="417"/>
                      <a:pt x="2215" y="465"/>
                    </a:cubicBezTo>
                    <a:cubicBezTo>
                      <a:pt x="2334" y="488"/>
                      <a:pt x="2469" y="500"/>
                      <a:pt x="2611" y="500"/>
                    </a:cubicBezTo>
                    <a:cubicBezTo>
                      <a:pt x="2994" y="500"/>
                      <a:pt x="3429" y="412"/>
                      <a:pt x="3751" y="203"/>
                    </a:cubicBezTo>
                    <a:cubicBezTo>
                      <a:pt x="3906" y="370"/>
                      <a:pt x="4156" y="441"/>
                      <a:pt x="4358" y="477"/>
                    </a:cubicBezTo>
                    <a:cubicBezTo>
                      <a:pt x="4473" y="496"/>
                      <a:pt x="4593" y="505"/>
                      <a:pt x="4713" y="505"/>
                    </a:cubicBezTo>
                    <a:cubicBezTo>
                      <a:pt x="5127" y="505"/>
                      <a:pt x="5551" y="397"/>
                      <a:pt x="5846" y="203"/>
                    </a:cubicBezTo>
                    <a:cubicBezTo>
                      <a:pt x="5989" y="346"/>
                      <a:pt x="6216" y="441"/>
                      <a:pt x="6501" y="477"/>
                    </a:cubicBezTo>
                    <a:cubicBezTo>
                      <a:pt x="6609" y="495"/>
                      <a:pt x="6721" y="503"/>
                      <a:pt x="6833" y="503"/>
                    </a:cubicBezTo>
                    <a:cubicBezTo>
                      <a:pt x="7242" y="503"/>
                      <a:pt x="7662" y="390"/>
                      <a:pt x="7942" y="203"/>
                    </a:cubicBezTo>
                    <a:cubicBezTo>
                      <a:pt x="8144" y="406"/>
                      <a:pt x="8519" y="507"/>
                      <a:pt x="8918" y="507"/>
                    </a:cubicBezTo>
                    <a:cubicBezTo>
                      <a:pt x="9317" y="507"/>
                      <a:pt x="9740" y="406"/>
                      <a:pt x="10037" y="203"/>
                    </a:cubicBezTo>
                    <a:cubicBezTo>
                      <a:pt x="10246" y="406"/>
                      <a:pt x="10627" y="507"/>
                      <a:pt x="11026" y="507"/>
                    </a:cubicBezTo>
                    <a:cubicBezTo>
                      <a:pt x="11424" y="507"/>
                      <a:pt x="11841" y="406"/>
                      <a:pt x="12121" y="203"/>
                    </a:cubicBezTo>
                    <a:cubicBezTo>
                      <a:pt x="12341" y="400"/>
                      <a:pt x="12731" y="498"/>
                      <a:pt x="13133" y="498"/>
                    </a:cubicBezTo>
                    <a:cubicBezTo>
                      <a:pt x="13535" y="498"/>
                      <a:pt x="13949" y="400"/>
                      <a:pt x="14217" y="203"/>
                    </a:cubicBezTo>
                    <a:cubicBezTo>
                      <a:pt x="14443" y="400"/>
                      <a:pt x="14836" y="498"/>
                      <a:pt x="15237" y="498"/>
                    </a:cubicBezTo>
                    <a:cubicBezTo>
                      <a:pt x="15639" y="498"/>
                      <a:pt x="16050" y="400"/>
                      <a:pt x="16312" y="203"/>
                    </a:cubicBezTo>
                    <a:cubicBezTo>
                      <a:pt x="16544" y="400"/>
                      <a:pt x="16940" y="498"/>
                      <a:pt x="17342" y="498"/>
                    </a:cubicBezTo>
                    <a:cubicBezTo>
                      <a:pt x="17744" y="498"/>
                      <a:pt x="18152" y="400"/>
                      <a:pt x="18408" y="203"/>
                    </a:cubicBezTo>
                    <a:cubicBezTo>
                      <a:pt x="18646" y="400"/>
                      <a:pt x="19044" y="498"/>
                      <a:pt x="19445" y="498"/>
                    </a:cubicBezTo>
                    <a:cubicBezTo>
                      <a:pt x="19845" y="498"/>
                      <a:pt x="20247" y="400"/>
                      <a:pt x="20491" y="203"/>
                    </a:cubicBezTo>
                    <a:cubicBezTo>
                      <a:pt x="20741" y="400"/>
                      <a:pt x="21146" y="498"/>
                      <a:pt x="21548" y="498"/>
                    </a:cubicBezTo>
                    <a:cubicBezTo>
                      <a:pt x="21950" y="498"/>
                      <a:pt x="22348" y="400"/>
                      <a:pt x="22587" y="203"/>
                    </a:cubicBezTo>
                    <a:cubicBezTo>
                      <a:pt x="22843" y="400"/>
                      <a:pt x="23250" y="498"/>
                      <a:pt x="23652" y="498"/>
                    </a:cubicBezTo>
                    <a:cubicBezTo>
                      <a:pt x="24054" y="498"/>
                      <a:pt x="24450" y="400"/>
                      <a:pt x="24682" y="203"/>
                    </a:cubicBezTo>
                    <a:cubicBezTo>
                      <a:pt x="24944" y="400"/>
                      <a:pt x="25355" y="498"/>
                      <a:pt x="25757" y="498"/>
                    </a:cubicBezTo>
                    <a:cubicBezTo>
                      <a:pt x="26158" y="498"/>
                      <a:pt x="26551" y="400"/>
                      <a:pt x="26778" y="203"/>
                    </a:cubicBezTo>
                    <a:cubicBezTo>
                      <a:pt x="27045" y="400"/>
                      <a:pt x="27459" y="498"/>
                      <a:pt x="27860" y="498"/>
                    </a:cubicBezTo>
                    <a:cubicBezTo>
                      <a:pt x="28260" y="498"/>
                      <a:pt x="28647" y="400"/>
                      <a:pt x="28861" y="203"/>
                    </a:cubicBezTo>
                    <a:cubicBezTo>
                      <a:pt x="29147" y="406"/>
                      <a:pt x="29567" y="507"/>
                      <a:pt x="29967" y="507"/>
                    </a:cubicBezTo>
                    <a:cubicBezTo>
                      <a:pt x="30367" y="507"/>
                      <a:pt x="30748" y="406"/>
                      <a:pt x="30957" y="203"/>
                    </a:cubicBezTo>
                    <a:cubicBezTo>
                      <a:pt x="31248" y="406"/>
                      <a:pt x="31671" y="507"/>
                      <a:pt x="32071" y="507"/>
                    </a:cubicBezTo>
                    <a:cubicBezTo>
                      <a:pt x="32472" y="507"/>
                      <a:pt x="32850" y="406"/>
                      <a:pt x="33052" y="203"/>
                    </a:cubicBezTo>
                    <a:cubicBezTo>
                      <a:pt x="33332" y="390"/>
                      <a:pt x="33752" y="503"/>
                      <a:pt x="34161" y="503"/>
                    </a:cubicBezTo>
                    <a:cubicBezTo>
                      <a:pt x="34274" y="503"/>
                      <a:pt x="34385" y="495"/>
                      <a:pt x="34493" y="477"/>
                    </a:cubicBezTo>
                    <a:cubicBezTo>
                      <a:pt x="34779" y="441"/>
                      <a:pt x="35005" y="346"/>
                      <a:pt x="35148" y="203"/>
                    </a:cubicBezTo>
                    <a:cubicBezTo>
                      <a:pt x="35443" y="397"/>
                      <a:pt x="35867" y="505"/>
                      <a:pt x="36281" y="505"/>
                    </a:cubicBezTo>
                    <a:cubicBezTo>
                      <a:pt x="36401" y="505"/>
                      <a:pt x="36521" y="496"/>
                      <a:pt x="36636" y="477"/>
                    </a:cubicBezTo>
                    <a:cubicBezTo>
                      <a:pt x="36838" y="441"/>
                      <a:pt x="37088" y="370"/>
                      <a:pt x="37231" y="203"/>
                    </a:cubicBezTo>
                    <a:cubicBezTo>
                      <a:pt x="37561" y="412"/>
                      <a:pt x="37999" y="500"/>
                      <a:pt x="38383" y="500"/>
                    </a:cubicBezTo>
                    <a:cubicBezTo>
                      <a:pt x="38525" y="500"/>
                      <a:pt x="38660" y="488"/>
                      <a:pt x="38779" y="465"/>
                    </a:cubicBezTo>
                    <a:cubicBezTo>
                      <a:pt x="39029" y="417"/>
                      <a:pt x="39220" y="334"/>
                      <a:pt x="39327" y="203"/>
                    </a:cubicBezTo>
                    <a:cubicBezTo>
                      <a:pt x="39720" y="406"/>
                      <a:pt x="40184" y="525"/>
                      <a:pt x="40601" y="525"/>
                    </a:cubicBezTo>
                    <a:cubicBezTo>
                      <a:pt x="40791" y="525"/>
                      <a:pt x="40970" y="501"/>
                      <a:pt x="41125" y="453"/>
                    </a:cubicBezTo>
                    <a:lnTo>
                      <a:pt x="41077" y="310"/>
                    </a:lnTo>
                    <a:cubicBezTo>
                      <a:pt x="40940" y="356"/>
                      <a:pt x="40779" y="378"/>
                      <a:pt x="40608" y="378"/>
                    </a:cubicBezTo>
                    <a:cubicBezTo>
                      <a:pt x="40199" y="378"/>
                      <a:pt x="39728" y="254"/>
                      <a:pt x="39351" y="36"/>
                    </a:cubicBezTo>
                    <a:lnTo>
                      <a:pt x="39291" y="13"/>
                    </a:lnTo>
                    <a:lnTo>
                      <a:pt x="39255" y="60"/>
                    </a:lnTo>
                    <a:cubicBezTo>
                      <a:pt x="39172" y="191"/>
                      <a:pt x="38993" y="275"/>
                      <a:pt x="38755" y="322"/>
                    </a:cubicBezTo>
                    <a:cubicBezTo>
                      <a:pt x="38639" y="344"/>
                      <a:pt x="38515" y="355"/>
                      <a:pt x="38390" y="355"/>
                    </a:cubicBezTo>
                    <a:cubicBezTo>
                      <a:pt x="37976" y="355"/>
                      <a:pt x="37541" y="240"/>
                      <a:pt x="37267" y="48"/>
                    </a:cubicBezTo>
                    <a:lnTo>
                      <a:pt x="37207" y="1"/>
                    </a:lnTo>
                    <a:lnTo>
                      <a:pt x="37160" y="60"/>
                    </a:lnTo>
                    <a:cubicBezTo>
                      <a:pt x="37077" y="191"/>
                      <a:pt x="36874" y="286"/>
                      <a:pt x="36612" y="334"/>
                    </a:cubicBezTo>
                    <a:cubicBezTo>
                      <a:pt x="36512" y="349"/>
                      <a:pt x="36408" y="356"/>
                      <a:pt x="36302" y="356"/>
                    </a:cubicBezTo>
                    <a:cubicBezTo>
                      <a:pt x="35887" y="356"/>
                      <a:pt x="35446" y="247"/>
                      <a:pt x="35172" y="48"/>
                    </a:cubicBezTo>
                    <a:lnTo>
                      <a:pt x="35112" y="1"/>
                    </a:lnTo>
                    <a:lnTo>
                      <a:pt x="35076" y="60"/>
                    </a:lnTo>
                    <a:cubicBezTo>
                      <a:pt x="34969" y="203"/>
                      <a:pt x="34755" y="298"/>
                      <a:pt x="34469" y="334"/>
                    </a:cubicBezTo>
                    <a:cubicBezTo>
                      <a:pt x="34374" y="348"/>
                      <a:pt x="34276" y="355"/>
                      <a:pt x="34177" y="355"/>
                    </a:cubicBezTo>
                    <a:cubicBezTo>
                      <a:pt x="33768" y="355"/>
                      <a:pt x="33347" y="240"/>
                      <a:pt x="33088" y="48"/>
                    </a:cubicBezTo>
                    <a:lnTo>
                      <a:pt x="33028" y="1"/>
                    </a:lnTo>
                    <a:lnTo>
                      <a:pt x="32981" y="60"/>
                    </a:lnTo>
                    <a:cubicBezTo>
                      <a:pt x="32828" y="260"/>
                      <a:pt x="32471" y="358"/>
                      <a:pt x="32084" y="358"/>
                    </a:cubicBezTo>
                    <a:cubicBezTo>
                      <a:pt x="31686" y="358"/>
                      <a:pt x="31258" y="254"/>
                      <a:pt x="30992" y="48"/>
                    </a:cubicBezTo>
                    <a:lnTo>
                      <a:pt x="30933" y="1"/>
                    </a:lnTo>
                    <a:lnTo>
                      <a:pt x="30897" y="60"/>
                    </a:lnTo>
                    <a:cubicBezTo>
                      <a:pt x="30732" y="255"/>
                      <a:pt x="30364" y="353"/>
                      <a:pt x="29974" y="353"/>
                    </a:cubicBezTo>
                    <a:cubicBezTo>
                      <a:pt x="29579" y="353"/>
                      <a:pt x="29161" y="252"/>
                      <a:pt x="28909" y="48"/>
                    </a:cubicBezTo>
                    <a:lnTo>
                      <a:pt x="28849" y="1"/>
                    </a:lnTo>
                    <a:lnTo>
                      <a:pt x="28802" y="60"/>
                    </a:lnTo>
                    <a:cubicBezTo>
                      <a:pt x="28624" y="255"/>
                      <a:pt x="28254" y="353"/>
                      <a:pt x="27865" y="353"/>
                    </a:cubicBezTo>
                    <a:cubicBezTo>
                      <a:pt x="27471" y="353"/>
                      <a:pt x="27059" y="252"/>
                      <a:pt x="26813" y="48"/>
                    </a:cubicBezTo>
                    <a:lnTo>
                      <a:pt x="26766" y="1"/>
                    </a:lnTo>
                    <a:lnTo>
                      <a:pt x="26718" y="60"/>
                    </a:lnTo>
                    <a:cubicBezTo>
                      <a:pt x="26529" y="255"/>
                      <a:pt x="26152" y="353"/>
                      <a:pt x="25764" y="353"/>
                    </a:cubicBezTo>
                    <a:cubicBezTo>
                      <a:pt x="25370" y="353"/>
                      <a:pt x="24964" y="252"/>
                      <a:pt x="24730" y="48"/>
                    </a:cubicBezTo>
                    <a:lnTo>
                      <a:pt x="24670" y="1"/>
                    </a:lnTo>
                    <a:lnTo>
                      <a:pt x="24623" y="60"/>
                    </a:lnTo>
                    <a:cubicBezTo>
                      <a:pt x="24428" y="255"/>
                      <a:pt x="24048" y="353"/>
                      <a:pt x="23659" y="353"/>
                    </a:cubicBezTo>
                    <a:cubicBezTo>
                      <a:pt x="23265" y="353"/>
                      <a:pt x="22862" y="252"/>
                      <a:pt x="22634" y="48"/>
                    </a:cubicBezTo>
                    <a:lnTo>
                      <a:pt x="22587" y="1"/>
                    </a:lnTo>
                    <a:lnTo>
                      <a:pt x="22539" y="48"/>
                    </a:lnTo>
                    <a:cubicBezTo>
                      <a:pt x="22331" y="251"/>
                      <a:pt x="21941" y="352"/>
                      <a:pt x="21549" y="352"/>
                    </a:cubicBezTo>
                    <a:cubicBezTo>
                      <a:pt x="21158" y="352"/>
                      <a:pt x="20765" y="251"/>
                      <a:pt x="20551" y="48"/>
                    </a:cubicBezTo>
                    <a:lnTo>
                      <a:pt x="20491" y="1"/>
                    </a:lnTo>
                    <a:lnTo>
                      <a:pt x="20443" y="48"/>
                    </a:lnTo>
                    <a:cubicBezTo>
                      <a:pt x="20229" y="251"/>
                      <a:pt x="19836" y="352"/>
                      <a:pt x="19445" y="352"/>
                    </a:cubicBezTo>
                    <a:cubicBezTo>
                      <a:pt x="19053" y="352"/>
                      <a:pt x="18663" y="251"/>
                      <a:pt x="18455" y="48"/>
                    </a:cubicBezTo>
                    <a:lnTo>
                      <a:pt x="18408" y="1"/>
                    </a:lnTo>
                    <a:lnTo>
                      <a:pt x="18360" y="48"/>
                    </a:lnTo>
                    <a:cubicBezTo>
                      <a:pt x="18132" y="252"/>
                      <a:pt x="17729" y="353"/>
                      <a:pt x="17335" y="353"/>
                    </a:cubicBezTo>
                    <a:cubicBezTo>
                      <a:pt x="16946" y="353"/>
                      <a:pt x="16567" y="255"/>
                      <a:pt x="16372" y="60"/>
                    </a:cubicBezTo>
                    <a:lnTo>
                      <a:pt x="16324" y="1"/>
                    </a:lnTo>
                    <a:lnTo>
                      <a:pt x="16264" y="48"/>
                    </a:lnTo>
                    <a:cubicBezTo>
                      <a:pt x="16030" y="252"/>
                      <a:pt x="15621" y="353"/>
                      <a:pt x="15226" y="353"/>
                    </a:cubicBezTo>
                    <a:cubicBezTo>
                      <a:pt x="14836" y="353"/>
                      <a:pt x="14459" y="255"/>
                      <a:pt x="14276" y="60"/>
                    </a:cubicBezTo>
                    <a:lnTo>
                      <a:pt x="14228" y="1"/>
                    </a:lnTo>
                    <a:lnTo>
                      <a:pt x="14181" y="48"/>
                    </a:lnTo>
                    <a:cubicBezTo>
                      <a:pt x="13935" y="252"/>
                      <a:pt x="13520" y="353"/>
                      <a:pt x="13124" y="353"/>
                    </a:cubicBezTo>
                    <a:cubicBezTo>
                      <a:pt x="12735" y="353"/>
                      <a:pt x="12364" y="255"/>
                      <a:pt x="12192" y="60"/>
                    </a:cubicBezTo>
                    <a:lnTo>
                      <a:pt x="12145" y="1"/>
                    </a:lnTo>
                    <a:lnTo>
                      <a:pt x="12085" y="48"/>
                    </a:lnTo>
                    <a:cubicBezTo>
                      <a:pt x="11833" y="252"/>
                      <a:pt x="11415" y="353"/>
                      <a:pt x="11020" y="353"/>
                    </a:cubicBezTo>
                    <a:cubicBezTo>
                      <a:pt x="10630" y="353"/>
                      <a:pt x="10262" y="255"/>
                      <a:pt x="10097" y="60"/>
                    </a:cubicBezTo>
                    <a:lnTo>
                      <a:pt x="10049" y="1"/>
                    </a:lnTo>
                    <a:lnTo>
                      <a:pt x="10002" y="48"/>
                    </a:lnTo>
                    <a:cubicBezTo>
                      <a:pt x="9736" y="254"/>
                      <a:pt x="9308" y="358"/>
                      <a:pt x="8910" y="358"/>
                    </a:cubicBezTo>
                    <a:cubicBezTo>
                      <a:pt x="8524" y="358"/>
                      <a:pt x="8166" y="260"/>
                      <a:pt x="8013" y="60"/>
                    </a:cubicBezTo>
                    <a:lnTo>
                      <a:pt x="7966" y="1"/>
                    </a:lnTo>
                    <a:lnTo>
                      <a:pt x="7906" y="48"/>
                    </a:lnTo>
                    <a:cubicBezTo>
                      <a:pt x="7647" y="240"/>
                      <a:pt x="7226" y="355"/>
                      <a:pt x="6811" y="355"/>
                    </a:cubicBezTo>
                    <a:cubicBezTo>
                      <a:pt x="6710" y="355"/>
                      <a:pt x="6610" y="348"/>
                      <a:pt x="6513" y="334"/>
                    </a:cubicBezTo>
                    <a:cubicBezTo>
                      <a:pt x="6239" y="298"/>
                      <a:pt x="6025" y="203"/>
                      <a:pt x="5918" y="60"/>
                    </a:cubicBezTo>
                    <a:lnTo>
                      <a:pt x="5882" y="1"/>
                    </a:lnTo>
                    <a:lnTo>
                      <a:pt x="5823" y="48"/>
                    </a:lnTo>
                    <a:cubicBezTo>
                      <a:pt x="5551" y="245"/>
                      <a:pt x="5118" y="360"/>
                      <a:pt x="4708" y="360"/>
                    </a:cubicBezTo>
                    <a:cubicBezTo>
                      <a:pt x="4596" y="360"/>
                      <a:pt x="4486" y="352"/>
                      <a:pt x="4382" y="334"/>
                    </a:cubicBezTo>
                    <a:cubicBezTo>
                      <a:pt x="4120" y="286"/>
                      <a:pt x="3918" y="191"/>
                      <a:pt x="3834" y="60"/>
                    </a:cubicBezTo>
                    <a:lnTo>
                      <a:pt x="3787" y="1"/>
                    </a:lnTo>
                    <a:lnTo>
                      <a:pt x="3727" y="48"/>
                    </a:lnTo>
                    <a:cubicBezTo>
                      <a:pt x="3453" y="240"/>
                      <a:pt x="3018" y="355"/>
                      <a:pt x="2604" y="355"/>
                    </a:cubicBezTo>
                    <a:cubicBezTo>
                      <a:pt x="2479" y="355"/>
                      <a:pt x="2355" y="344"/>
                      <a:pt x="2239" y="322"/>
                    </a:cubicBezTo>
                    <a:cubicBezTo>
                      <a:pt x="2001" y="275"/>
                      <a:pt x="1822" y="191"/>
                      <a:pt x="1739" y="60"/>
                    </a:cubicBezTo>
                    <a:lnTo>
                      <a:pt x="170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6"/>
              <p:cNvSpPr/>
              <p:nvPr/>
            </p:nvSpPr>
            <p:spPr>
              <a:xfrm>
                <a:off x="-3879086" y="2402394"/>
                <a:ext cx="3254246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40161" h="489" extrusionOk="0">
                    <a:moveTo>
                      <a:pt x="1668" y="0"/>
                    </a:moveTo>
                    <a:lnTo>
                      <a:pt x="1608" y="48"/>
                    </a:lnTo>
                    <a:cubicBezTo>
                      <a:pt x="1308" y="243"/>
                      <a:pt x="892" y="327"/>
                      <a:pt x="518" y="327"/>
                    </a:cubicBezTo>
                    <a:cubicBezTo>
                      <a:pt x="343" y="327"/>
                      <a:pt x="177" y="308"/>
                      <a:pt x="36" y="274"/>
                    </a:cubicBezTo>
                    <a:lnTo>
                      <a:pt x="1" y="429"/>
                    </a:lnTo>
                    <a:cubicBezTo>
                      <a:pt x="149" y="463"/>
                      <a:pt x="320" y="482"/>
                      <a:pt x="499" y="482"/>
                    </a:cubicBezTo>
                    <a:cubicBezTo>
                      <a:pt x="884" y="482"/>
                      <a:pt x="1307" y="397"/>
                      <a:pt x="1632" y="203"/>
                    </a:cubicBezTo>
                    <a:cubicBezTo>
                      <a:pt x="1739" y="322"/>
                      <a:pt x="1930" y="405"/>
                      <a:pt x="2168" y="453"/>
                    </a:cubicBezTo>
                    <a:cubicBezTo>
                      <a:pt x="2285" y="476"/>
                      <a:pt x="2418" y="488"/>
                      <a:pt x="2558" y="488"/>
                    </a:cubicBezTo>
                    <a:cubicBezTo>
                      <a:pt x="2932" y="488"/>
                      <a:pt x="3359" y="402"/>
                      <a:pt x="3680" y="203"/>
                    </a:cubicBezTo>
                    <a:cubicBezTo>
                      <a:pt x="3864" y="393"/>
                      <a:pt x="4224" y="488"/>
                      <a:pt x="4613" y="488"/>
                    </a:cubicBezTo>
                    <a:cubicBezTo>
                      <a:pt x="5001" y="488"/>
                      <a:pt x="5418" y="393"/>
                      <a:pt x="5716" y="203"/>
                    </a:cubicBezTo>
                    <a:cubicBezTo>
                      <a:pt x="5906" y="393"/>
                      <a:pt x="6272" y="488"/>
                      <a:pt x="6664" y="488"/>
                    </a:cubicBezTo>
                    <a:cubicBezTo>
                      <a:pt x="7055" y="488"/>
                      <a:pt x="7472" y="393"/>
                      <a:pt x="7764" y="203"/>
                    </a:cubicBezTo>
                    <a:cubicBezTo>
                      <a:pt x="7960" y="393"/>
                      <a:pt x="8326" y="488"/>
                      <a:pt x="8715" y="488"/>
                    </a:cubicBezTo>
                    <a:cubicBezTo>
                      <a:pt x="9103" y="488"/>
                      <a:pt x="9514" y="393"/>
                      <a:pt x="9800" y="203"/>
                    </a:cubicBezTo>
                    <a:cubicBezTo>
                      <a:pt x="10008" y="393"/>
                      <a:pt x="10380" y="488"/>
                      <a:pt x="10770" y="488"/>
                    </a:cubicBezTo>
                    <a:cubicBezTo>
                      <a:pt x="11160" y="488"/>
                      <a:pt x="11568" y="393"/>
                      <a:pt x="11847" y="203"/>
                    </a:cubicBezTo>
                    <a:cubicBezTo>
                      <a:pt x="12062" y="393"/>
                      <a:pt x="12437" y="488"/>
                      <a:pt x="12827" y="488"/>
                    </a:cubicBezTo>
                    <a:cubicBezTo>
                      <a:pt x="13217" y="488"/>
                      <a:pt x="13621" y="393"/>
                      <a:pt x="13895" y="203"/>
                    </a:cubicBezTo>
                    <a:cubicBezTo>
                      <a:pt x="14116" y="393"/>
                      <a:pt x="14494" y="488"/>
                      <a:pt x="14882" y="488"/>
                    </a:cubicBezTo>
                    <a:cubicBezTo>
                      <a:pt x="15270" y="488"/>
                      <a:pt x="15669" y="393"/>
                      <a:pt x="15931" y="203"/>
                    </a:cubicBezTo>
                    <a:cubicBezTo>
                      <a:pt x="16169" y="393"/>
                      <a:pt x="16550" y="488"/>
                      <a:pt x="16943" y="488"/>
                    </a:cubicBezTo>
                    <a:cubicBezTo>
                      <a:pt x="17324" y="488"/>
                      <a:pt x="17729" y="393"/>
                      <a:pt x="17979" y="203"/>
                    </a:cubicBezTo>
                    <a:cubicBezTo>
                      <a:pt x="18217" y="393"/>
                      <a:pt x="18604" y="488"/>
                      <a:pt x="18993" y="488"/>
                    </a:cubicBezTo>
                    <a:cubicBezTo>
                      <a:pt x="19381" y="488"/>
                      <a:pt x="19771" y="393"/>
                      <a:pt x="20015" y="203"/>
                    </a:cubicBezTo>
                    <a:cubicBezTo>
                      <a:pt x="20259" y="393"/>
                      <a:pt x="20655" y="488"/>
                      <a:pt x="21048" y="488"/>
                    </a:cubicBezTo>
                    <a:cubicBezTo>
                      <a:pt x="21441" y="488"/>
                      <a:pt x="21831" y="393"/>
                      <a:pt x="22063" y="203"/>
                    </a:cubicBezTo>
                    <a:cubicBezTo>
                      <a:pt x="22319" y="393"/>
                      <a:pt x="22715" y="488"/>
                      <a:pt x="23105" y="488"/>
                    </a:cubicBezTo>
                    <a:cubicBezTo>
                      <a:pt x="23495" y="488"/>
                      <a:pt x="23879" y="393"/>
                      <a:pt x="24111" y="203"/>
                    </a:cubicBezTo>
                    <a:cubicBezTo>
                      <a:pt x="24373" y="393"/>
                      <a:pt x="24772" y="488"/>
                      <a:pt x="25160" y="488"/>
                    </a:cubicBezTo>
                    <a:cubicBezTo>
                      <a:pt x="25549" y="488"/>
                      <a:pt x="25927" y="393"/>
                      <a:pt x="26147" y="203"/>
                    </a:cubicBezTo>
                    <a:cubicBezTo>
                      <a:pt x="26421" y="393"/>
                      <a:pt x="26825" y="488"/>
                      <a:pt x="27215" y="488"/>
                    </a:cubicBezTo>
                    <a:cubicBezTo>
                      <a:pt x="27605" y="488"/>
                      <a:pt x="27980" y="393"/>
                      <a:pt x="28195" y="203"/>
                    </a:cubicBezTo>
                    <a:cubicBezTo>
                      <a:pt x="28474" y="393"/>
                      <a:pt x="28882" y="488"/>
                      <a:pt x="29272" y="488"/>
                    </a:cubicBezTo>
                    <a:cubicBezTo>
                      <a:pt x="29662" y="488"/>
                      <a:pt x="30034" y="393"/>
                      <a:pt x="30243" y="203"/>
                    </a:cubicBezTo>
                    <a:cubicBezTo>
                      <a:pt x="30522" y="393"/>
                      <a:pt x="30933" y="488"/>
                      <a:pt x="31323" y="488"/>
                    </a:cubicBezTo>
                    <a:cubicBezTo>
                      <a:pt x="31713" y="488"/>
                      <a:pt x="32082" y="393"/>
                      <a:pt x="32279" y="203"/>
                    </a:cubicBezTo>
                    <a:cubicBezTo>
                      <a:pt x="32570" y="393"/>
                      <a:pt x="32987" y="488"/>
                      <a:pt x="33378" y="488"/>
                    </a:cubicBezTo>
                    <a:cubicBezTo>
                      <a:pt x="33770" y="488"/>
                      <a:pt x="34136" y="393"/>
                      <a:pt x="34326" y="203"/>
                    </a:cubicBezTo>
                    <a:cubicBezTo>
                      <a:pt x="34624" y="393"/>
                      <a:pt x="35041" y="488"/>
                      <a:pt x="35429" y="488"/>
                    </a:cubicBezTo>
                    <a:cubicBezTo>
                      <a:pt x="35818" y="488"/>
                      <a:pt x="36178" y="393"/>
                      <a:pt x="36362" y="203"/>
                    </a:cubicBezTo>
                    <a:cubicBezTo>
                      <a:pt x="36683" y="402"/>
                      <a:pt x="37110" y="488"/>
                      <a:pt x="37484" y="488"/>
                    </a:cubicBezTo>
                    <a:cubicBezTo>
                      <a:pt x="37624" y="488"/>
                      <a:pt x="37757" y="476"/>
                      <a:pt x="37874" y="453"/>
                    </a:cubicBezTo>
                    <a:cubicBezTo>
                      <a:pt x="38113" y="405"/>
                      <a:pt x="38303" y="322"/>
                      <a:pt x="38410" y="203"/>
                    </a:cubicBezTo>
                    <a:cubicBezTo>
                      <a:pt x="38732" y="382"/>
                      <a:pt x="39152" y="463"/>
                      <a:pt x="39537" y="463"/>
                    </a:cubicBezTo>
                    <a:cubicBezTo>
                      <a:pt x="39766" y="463"/>
                      <a:pt x="39983" y="435"/>
                      <a:pt x="40160" y="381"/>
                    </a:cubicBezTo>
                    <a:lnTo>
                      <a:pt x="40125" y="238"/>
                    </a:lnTo>
                    <a:cubicBezTo>
                      <a:pt x="39958" y="290"/>
                      <a:pt x="39753" y="316"/>
                      <a:pt x="39537" y="316"/>
                    </a:cubicBezTo>
                    <a:cubicBezTo>
                      <a:pt x="39152" y="316"/>
                      <a:pt x="38732" y="231"/>
                      <a:pt x="38434" y="48"/>
                    </a:cubicBezTo>
                    <a:lnTo>
                      <a:pt x="38375" y="0"/>
                    </a:lnTo>
                    <a:lnTo>
                      <a:pt x="38327" y="60"/>
                    </a:lnTo>
                    <a:cubicBezTo>
                      <a:pt x="38255" y="179"/>
                      <a:pt x="38077" y="262"/>
                      <a:pt x="37851" y="310"/>
                    </a:cubicBezTo>
                    <a:cubicBezTo>
                      <a:pt x="37736" y="332"/>
                      <a:pt x="37615" y="343"/>
                      <a:pt x="37491" y="343"/>
                    </a:cubicBezTo>
                    <a:cubicBezTo>
                      <a:pt x="37087" y="343"/>
                      <a:pt x="36662" y="230"/>
                      <a:pt x="36398" y="48"/>
                    </a:cubicBezTo>
                    <a:lnTo>
                      <a:pt x="36339" y="0"/>
                    </a:lnTo>
                    <a:lnTo>
                      <a:pt x="36291" y="60"/>
                    </a:lnTo>
                    <a:cubicBezTo>
                      <a:pt x="36156" y="247"/>
                      <a:pt x="35817" y="340"/>
                      <a:pt x="35441" y="340"/>
                    </a:cubicBezTo>
                    <a:cubicBezTo>
                      <a:pt x="35054" y="340"/>
                      <a:pt x="34628" y="241"/>
                      <a:pt x="34350" y="48"/>
                    </a:cubicBezTo>
                    <a:lnTo>
                      <a:pt x="34291" y="0"/>
                    </a:lnTo>
                    <a:lnTo>
                      <a:pt x="34255" y="60"/>
                    </a:lnTo>
                    <a:cubicBezTo>
                      <a:pt x="34108" y="247"/>
                      <a:pt x="33763" y="340"/>
                      <a:pt x="33387" y="340"/>
                    </a:cubicBezTo>
                    <a:cubicBezTo>
                      <a:pt x="33000" y="340"/>
                      <a:pt x="32580" y="241"/>
                      <a:pt x="32314" y="48"/>
                    </a:cubicBezTo>
                    <a:lnTo>
                      <a:pt x="32255" y="0"/>
                    </a:lnTo>
                    <a:lnTo>
                      <a:pt x="32207" y="60"/>
                    </a:lnTo>
                    <a:cubicBezTo>
                      <a:pt x="32055" y="247"/>
                      <a:pt x="31706" y="340"/>
                      <a:pt x="31332" y="340"/>
                    </a:cubicBezTo>
                    <a:cubicBezTo>
                      <a:pt x="30946" y="340"/>
                      <a:pt x="30532" y="241"/>
                      <a:pt x="30278" y="48"/>
                    </a:cubicBezTo>
                    <a:lnTo>
                      <a:pt x="30219" y="0"/>
                    </a:lnTo>
                    <a:lnTo>
                      <a:pt x="30171" y="60"/>
                    </a:lnTo>
                    <a:cubicBezTo>
                      <a:pt x="30007" y="247"/>
                      <a:pt x="29653" y="340"/>
                      <a:pt x="29277" y="340"/>
                    </a:cubicBezTo>
                    <a:cubicBezTo>
                      <a:pt x="28889" y="340"/>
                      <a:pt x="28478" y="241"/>
                      <a:pt x="28230" y="48"/>
                    </a:cubicBezTo>
                    <a:lnTo>
                      <a:pt x="28183" y="0"/>
                    </a:lnTo>
                    <a:lnTo>
                      <a:pt x="28135" y="60"/>
                    </a:lnTo>
                    <a:cubicBezTo>
                      <a:pt x="27965" y="247"/>
                      <a:pt x="27605" y="340"/>
                      <a:pt x="27227" y="340"/>
                    </a:cubicBezTo>
                    <a:cubicBezTo>
                      <a:pt x="26838" y="340"/>
                      <a:pt x="26430" y="241"/>
                      <a:pt x="26194" y="48"/>
                    </a:cubicBezTo>
                    <a:lnTo>
                      <a:pt x="26135" y="0"/>
                    </a:lnTo>
                    <a:lnTo>
                      <a:pt x="26087" y="60"/>
                    </a:lnTo>
                    <a:cubicBezTo>
                      <a:pt x="25911" y="247"/>
                      <a:pt x="25548" y="340"/>
                      <a:pt x="25171" y="340"/>
                    </a:cubicBezTo>
                    <a:cubicBezTo>
                      <a:pt x="24781" y="340"/>
                      <a:pt x="24376" y="241"/>
                      <a:pt x="24147" y="48"/>
                    </a:cubicBezTo>
                    <a:lnTo>
                      <a:pt x="24099" y="0"/>
                    </a:lnTo>
                    <a:lnTo>
                      <a:pt x="24051" y="60"/>
                    </a:lnTo>
                    <a:cubicBezTo>
                      <a:pt x="23864" y="247"/>
                      <a:pt x="23497" y="340"/>
                      <a:pt x="23121" y="340"/>
                    </a:cubicBezTo>
                    <a:cubicBezTo>
                      <a:pt x="22733" y="340"/>
                      <a:pt x="22334" y="241"/>
                      <a:pt x="22111" y="48"/>
                    </a:cubicBezTo>
                    <a:lnTo>
                      <a:pt x="22063" y="0"/>
                    </a:lnTo>
                    <a:lnTo>
                      <a:pt x="22015" y="48"/>
                    </a:lnTo>
                    <a:cubicBezTo>
                      <a:pt x="21813" y="244"/>
                      <a:pt x="21432" y="343"/>
                      <a:pt x="21049" y="343"/>
                    </a:cubicBezTo>
                    <a:cubicBezTo>
                      <a:pt x="20667" y="343"/>
                      <a:pt x="20283" y="244"/>
                      <a:pt x="20075" y="48"/>
                    </a:cubicBezTo>
                    <a:lnTo>
                      <a:pt x="20015" y="0"/>
                    </a:lnTo>
                    <a:lnTo>
                      <a:pt x="19967" y="48"/>
                    </a:lnTo>
                    <a:cubicBezTo>
                      <a:pt x="19758" y="240"/>
                      <a:pt x="19369" y="338"/>
                      <a:pt x="18984" y="338"/>
                    </a:cubicBezTo>
                    <a:cubicBezTo>
                      <a:pt x="18604" y="338"/>
                      <a:pt x="18228" y="243"/>
                      <a:pt x="18027" y="48"/>
                    </a:cubicBezTo>
                    <a:lnTo>
                      <a:pt x="17979" y="0"/>
                    </a:lnTo>
                    <a:lnTo>
                      <a:pt x="17932" y="48"/>
                    </a:lnTo>
                    <a:cubicBezTo>
                      <a:pt x="17708" y="241"/>
                      <a:pt x="17309" y="340"/>
                      <a:pt x="16921" y="340"/>
                    </a:cubicBezTo>
                    <a:cubicBezTo>
                      <a:pt x="16545" y="340"/>
                      <a:pt x="16178" y="247"/>
                      <a:pt x="15991" y="60"/>
                    </a:cubicBezTo>
                    <a:lnTo>
                      <a:pt x="15943" y="0"/>
                    </a:lnTo>
                    <a:lnTo>
                      <a:pt x="15896" y="48"/>
                    </a:lnTo>
                    <a:cubicBezTo>
                      <a:pt x="15666" y="241"/>
                      <a:pt x="15261" y="340"/>
                      <a:pt x="14871" y="340"/>
                    </a:cubicBezTo>
                    <a:cubicBezTo>
                      <a:pt x="14494" y="340"/>
                      <a:pt x="14131" y="247"/>
                      <a:pt x="13955" y="60"/>
                    </a:cubicBezTo>
                    <a:lnTo>
                      <a:pt x="13907" y="0"/>
                    </a:lnTo>
                    <a:lnTo>
                      <a:pt x="13848" y="48"/>
                    </a:lnTo>
                    <a:cubicBezTo>
                      <a:pt x="13612" y="241"/>
                      <a:pt x="13204" y="340"/>
                      <a:pt x="12815" y="340"/>
                    </a:cubicBezTo>
                    <a:cubicBezTo>
                      <a:pt x="12437" y="340"/>
                      <a:pt x="12077" y="247"/>
                      <a:pt x="11907" y="60"/>
                    </a:cubicBezTo>
                    <a:lnTo>
                      <a:pt x="11859" y="0"/>
                    </a:lnTo>
                    <a:lnTo>
                      <a:pt x="11812" y="48"/>
                    </a:lnTo>
                    <a:cubicBezTo>
                      <a:pt x="11564" y="241"/>
                      <a:pt x="11150" y="340"/>
                      <a:pt x="10761" y="340"/>
                    </a:cubicBezTo>
                    <a:cubicBezTo>
                      <a:pt x="10384" y="340"/>
                      <a:pt x="10029" y="247"/>
                      <a:pt x="9871" y="60"/>
                    </a:cubicBezTo>
                    <a:lnTo>
                      <a:pt x="9823" y="0"/>
                    </a:lnTo>
                    <a:lnTo>
                      <a:pt x="9764" y="48"/>
                    </a:lnTo>
                    <a:cubicBezTo>
                      <a:pt x="9510" y="241"/>
                      <a:pt x="9096" y="340"/>
                      <a:pt x="8710" y="340"/>
                    </a:cubicBezTo>
                    <a:cubicBezTo>
                      <a:pt x="8336" y="340"/>
                      <a:pt x="7987" y="247"/>
                      <a:pt x="7835" y="60"/>
                    </a:cubicBezTo>
                    <a:lnTo>
                      <a:pt x="7787" y="0"/>
                    </a:lnTo>
                    <a:lnTo>
                      <a:pt x="7728" y="48"/>
                    </a:lnTo>
                    <a:cubicBezTo>
                      <a:pt x="7462" y="241"/>
                      <a:pt x="7042" y="340"/>
                      <a:pt x="6655" y="340"/>
                    </a:cubicBezTo>
                    <a:cubicBezTo>
                      <a:pt x="6279" y="340"/>
                      <a:pt x="5934" y="247"/>
                      <a:pt x="5787" y="60"/>
                    </a:cubicBezTo>
                    <a:lnTo>
                      <a:pt x="5740" y="0"/>
                    </a:lnTo>
                    <a:lnTo>
                      <a:pt x="5692" y="48"/>
                    </a:lnTo>
                    <a:cubicBezTo>
                      <a:pt x="5414" y="241"/>
                      <a:pt x="4988" y="340"/>
                      <a:pt x="4601" y="340"/>
                    </a:cubicBezTo>
                    <a:cubicBezTo>
                      <a:pt x="4226" y="340"/>
                      <a:pt x="3886" y="247"/>
                      <a:pt x="3751" y="60"/>
                    </a:cubicBezTo>
                    <a:lnTo>
                      <a:pt x="3704" y="0"/>
                    </a:lnTo>
                    <a:lnTo>
                      <a:pt x="3644" y="48"/>
                    </a:lnTo>
                    <a:cubicBezTo>
                      <a:pt x="3380" y="230"/>
                      <a:pt x="2955" y="343"/>
                      <a:pt x="2551" y="343"/>
                    </a:cubicBezTo>
                    <a:cubicBezTo>
                      <a:pt x="2428" y="343"/>
                      <a:pt x="2306" y="332"/>
                      <a:pt x="2191" y="310"/>
                    </a:cubicBezTo>
                    <a:cubicBezTo>
                      <a:pt x="1965" y="262"/>
                      <a:pt x="1787" y="179"/>
                      <a:pt x="1703" y="60"/>
                    </a:cubicBezTo>
                    <a:lnTo>
                      <a:pt x="16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6"/>
              <p:cNvSpPr/>
              <p:nvPr/>
            </p:nvSpPr>
            <p:spPr>
              <a:xfrm>
                <a:off x="-3841407" y="2317474"/>
                <a:ext cx="3180833" cy="39624"/>
              </a:xfrm>
              <a:custGeom>
                <a:avLst/>
                <a:gdLst/>
                <a:ahLst/>
                <a:cxnLst/>
                <a:rect l="l" t="t" r="r" b="b"/>
                <a:pathLst>
                  <a:path w="39255" h="489" extrusionOk="0">
                    <a:moveTo>
                      <a:pt x="37493" y="1"/>
                    </a:moveTo>
                    <a:lnTo>
                      <a:pt x="37445" y="72"/>
                    </a:lnTo>
                    <a:cubicBezTo>
                      <a:pt x="37323" y="246"/>
                      <a:pt x="37000" y="333"/>
                      <a:pt x="36638" y="333"/>
                    </a:cubicBezTo>
                    <a:cubicBezTo>
                      <a:pt x="36257" y="333"/>
                      <a:pt x="35833" y="237"/>
                      <a:pt x="35552" y="48"/>
                    </a:cubicBezTo>
                    <a:lnTo>
                      <a:pt x="35493" y="12"/>
                    </a:lnTo>
                    <a:lnTo>
                      <a:pt x="35457" y="60"/>
                    </a:lnTo>
                    <a:cubicBezTo>
                      <a:pt x="35322" y="242"/>
                      <a:pt x="34989" y="331"/>
                      <a:pt x="34622" y="331"/>
                    </a:cubicBezTo>
                    <a:cubicBezTo>
                      <a:pt x="34244" y="331"/>
                      <a:pt x="33830" y="236"/>
                      <a:pt x="33564" y="48"/>
                    </a:cubicBezTo>
                    <a:lnTo>
                      <a:pt x="33504" y="12"/>
                    </a:lnTo>
                    <a:lnTo>
                      <a:pt x="33457" y="60"/>
                    </a:lnTo>
                    <a:cubicBezTo>
                      <a:pt x="33316" y="242"/>
                      <a:pt x="32980" y="331"/>
                      <a:pt x="32613" y="331"/>
                    </a:cubicBezTo>
                    <a:cubicBezTo>
                      <a:pt x="32234" y="331"/>
                      <a:pt x="31824" y="236"/>
                      <a:pt x="31564" y="48"/>
                    </a:cubicBezTo>
                    <a:lnTo>
                      <a:pt x="31516" y="12"/>
                    </a:lnTo>
                    <a:lnTo>
                      <a:pt x="31468" y="60"/>
                    </a:lnTo>
                    <a:cubicBezTo>
                      <a:pt x="31316" y="242"/>
                      <a:pt x="30974" y="331"/>
                      <a:pt x="30607" y="331"/>
                    </a:cubicBezTo>
                    <a:cubicBezTo>
                      <a:pt x="30228" y="331"/>
                      <a:pt x="29823" y="236"/>
                      <a:pt x="29575" y="48"/>
                    </a:cubicBezTo>
                    <a:lnTo>
                      <a:pt x="29516" y="12"/>
                    </a:lnTo>
                    <a:lnTo>
                      <a:pt x="29468" y="60"/>
                    </a:lnTo>
                    <a:cubicBezTo>
                      <a:pt x="29309" y="237"/>
                      <a:pt x="28959" y="327"/>
                      <a:pt x="28589" y="327"/>
                    </a:cubicBezTo>
                    <a:cubicBezTo>
                      <a:pt x="28212" y="327"/>
                      <a:pt x="27815" y="234"/>
                      <a:pt x="27575" y="48"/>
                    </a:cubicBezTo>
                    <a:lnTo>
                      <a:pt x="27527" y="12"/>
                    </a:lnTo>
                    <a:lnTo>
                      <a:pt x="27480" y="60"/>
                    </a:lnTo>
                    <a:cubicBezTo>
                      <a:pt x="27314" y="237"/>
                      <a:pt x="26959" y="327"/>
                      <a:pt x="26587" y="327"/>
                    </a:cubicBezTo>
                    <a:cubicBezTo>
                      <a:pt x="26209" y="327"/>
                      <a:pt x="25815" y="234"/>
                      <a:pt x="25587" y="48"/>
                    </a:cubicBezTo>
                    <a:lnTo>
                      <a:pt x="25539" y="12"/>
                    </a:lnTo>
                    <a:lnTo>
                      <a:pt x="25491" y="60"/>
                    </a:lnTo>
                    <a:cubicBezTo>
                      <a:pt x="25314" y="237"/>
                      <a:pt x="24956" y="327"/>
                      <a:pt x="24585" y="327"/>
                    </a:cubicBezTo>
                    <a:cubicBezTo>
                      <a:pt x="24209" y="327"/>
                      <a:pt x="23820" y="234"/>
                      <a:pt x="23598" y="48"/>
                    </a:cubicBezTo>
                    <a:lnTo>
                      <a:pt x="23539" y="12"/>
                    </a:lnTo>
                    <a:lnTo>
                      <a:pt x="23491" y="60"/>
                    </a:lnTo>
                    <a:cubicBezTo>
                      <a:pt x="23308" y="237"/>
                      <a:pt x="22946" y="327"/>
                      <a:pt x="22576" y="327"/>
                    </a:cubicBezTo>
                    <a:cubicBezTo>
                      <a:pt x="22200" y="327"/>
                      <a:pt x="21814" y="234"/>
                      <a:pt x="21598" y="48"/>
                    </a:cubicBezTo>
                    <a:lnTo>
                      <a:pt x="21550" y="12"/>
                    </a:lnTo>
                    <a:lnTo>
                      <a:pt x="21503" y="60"/>
                    </a:lnTo>
                    <a:cubicBezTo>
                      <a:pt x="21308" y="237"/>
                      <a:pt x="20940" y="327"/>
                      <a:pt x="20570" y="327"/>
                    </a:cubicBezTo>
                    <a:cubicBezTo>
                      <a:pt x="20193" y="327"/>
                      <a:pt x="19814" y="234"/>
                      <a:pt x="19610" y="48"/>
                    </a:cubicBezTo>
                    <a:lnTo>
                      <a:pt x="19550" y="12"/>
                    </a:lnTo>
                    <a:lnTo>
                      <a:pt x="19502" y="48"/>
                    </a:lnTo>
                    <a:cubicBezTo>
                      <a:pt x="19298" y="234"/>
                      <a:pt x="18919" y="327"/>
                      <a:pt x="18542" y="327"/>
                    </a:cubicBezTo>
                    <a:cubicBezTo>
                      <a:pt x="18172" y="327"/>
                      <a:pt x="17804" y="237"/>
                      <a:pt x="17609" y="60"/>
                    </a:cubicBezTo>
                    <a:lnTo>
                      <a:pt x="17562" y="12"/>
                    </a:lnTo>
                    <a:lnTo>
                      <a:pt x="17514" y="48"/>
                    </a:lnTo>
                    <a:cubicBezTo>
                      <a:pt x="17298" y="234"/>
                      <a:pt x="16913" y="327"/>
                      <a:pt x="16536" y="327"/>
                    </a:cubicBezTo>
                    <a:cubicBezTo>
                      <a:pt x="16166" y="327"/>
                      <a:pt x="15804" y="237"/>
                      <a:pt x="15621" y="60"/>
                    </a:cubicBezTo>
                    <a:lnTo>
                      <a:pt x="15573" y="12"/>
                    </a:lnTo>
                    <a:lnTo>
                      <a:pt x="15514" y="48"/>
                    </a:lnTo>
                    <a:cubicBezTo>
                      <a:pt x="15292" y="234"/>
                      <a:pt x="14903" y="327"/>
                      <a:pt x="14527" y="327"/>
                    </a:cubicBezTo>
                    <a:cubicBezTo>
                      <a:pt x="14157" y="327"/>
                      <a:pt x="13798" y="237"/>
                      <a:pt x="13621" y="60"/>
                    </a:cubicBezTo>
                    <a:lnTo>
                      <a:pt x="13573" y="12"/>
                    </a:lnTo>
                    <a:lnTo>
                      <a:pt x="13526" y="48"/>
                    </a:lnTo>
                    <a:cubicBezTo>
                      <a:pt x="13297" y="234"/>
                      <a:pt x="12903" y="327"/>
                      <a:pt x="12525" y="327"/>
                    </a:cubicBezTo>
                    <a:cubicBezTo>
                      <a:pt x="12153" y="327"/>
                      <a:pt x="11798" y="237"/>
                      <a:pt x="11632" y="60"/>
                    </a:cubicBezTo>
                    <a:lnTo>
                      <a:pt x="11585" y="12"/>
                    </a:lnTo>
                    <a:lnTo>
                      <a:pt x="11537" y="48"/>
                    </a:lnTo>
                    <a:cubicBezTo>
                      <a:pt x="11297" y="234"/>
                      <a:pt x="10900" y="327"/>
                      <a:pt x="10523" y="327"/>
                    </a:cubicBezTo>
                    <a:cubicBezTo>
                      <a:pt x="10153" y="327"/>
                      <a:pt x="9804" y="237"/>
                      <a:pt x="9644" y="60"/>
                    </a:cubicBezTo>
                    <a:lnTo>
                      <a:pt x="9596" y="12"/>
                    </a:lnTo>
                    <a:lnTo>
                      <a:pt x="9537" y="48"/>
                    </a:lnTo>
                    <a:cubicBezTo>
                      <a:pt x="9289" y="236"/>
                      <a:pt x="8884" y="331"/>
                      <a:pt x="8505" y="331"/>
                    </a:cubicBezTo>
                    <a:cubicBezTo>
                      <a:pt x="8139" y="331"/>
                      <a:pt x="7796" y="242"/>
                      <a:pt x="7644" y="60"/>
                    </a:cubicBezTo>
                    <a:lnTo>
                      <a:pt x="7596" y="12"/>
                    </a:lnTo>
                    <a:lnTo>
                      <a:pt x="7549" y="48"/>
                    </a:lnTo>
                    <a:cubicBezTo>
                      <a:pt x="7288" y="236"/>
                      <a:pt x="6878" y="331"/>
                      <a:pt x="6499" y="331"/>
                    </a:cubicBezTo>
                    <a:cubicBezTo>
                      <a:pt x="6133" y="331"/>
                      <a:pt x="5796" y="242"/>
                      <a:pt x="5656" y="60"/>
                    </a:cubicBezTo>
                    <a:lnTo>
                      <a:pt x="5608" y="12"/>
                    </a:lnTo>
                    <a:lnTo>
                      <a:pt x="5548" y="48"/>
                    </a:lnTo>
                    <a:cubicBezTo>
                      <a:pt x="5282" y="236"/>
                      <a:pt x="4869" y="331"/>
                      <a:pt x="4490" y="331"/>
                    </a:cubicBezTo>
                    <a:cubicBezTo>
                      <a:pt x="4123" y="331"/>
                      <a:pt x="3790" y="242"/>
                      <a:pt x="3655" y="60"/>
                    </a:cubicBezTo>
                    <a:lnTo>
                      <a:pt x="3620" y="12"/>
                    </a:lnTo>
                    <a:lnTo>
                      <a:pt x="3560" y="48"/>
                    </a:lnTo>
                    <a:cubicBezTo>
                      <a:pt x="3279" y="237"/>
                      <a:pt x="2855" y="333"/>
                      <a:pt x="2474" y="333"/>
                    </a:cubicBezTo>
                    <a:cubicBezTo>
                      <a:pt x="2112" y="333"/>
                      <a:pt x="1789" y="246"/>
                      <a:pt x="1667" y="72"/>
                    </a:cubicBezTo>
                    <a:lnTo>
                      <a:pt x="1619" y="12"/>
                    </a:lnTo>
                    <a:lnTo>
                      <a:pt x="1560" y="48"/>
                    </a:lnTo>
                    <a:cubicBezTo>
                      <a:pt x="1271" y="238"/>
                      <a:pt x="855" y="319"/>
                      <a:pt x="485" y="319"/>
                    </a:cubicBezTo>
                    <a:cubicBezTo>
                      <a:pt x="322" y="319"/>
                      <a:pt x="167" y="304"/>
                      <a:pt x="36" y="274"/>
                    </a:cubicBezTo>
                    <a:lnTo>
                      <a:pt x="0" y="417"/>
                    </a:lnTo>
                    <a:cubicBezTo>
                      <a:pt x="146" y="452"/>
                      <a:pt x="315" y="470"/>
                      <a:pt x="493" y="470"/>
                    </a:cubicBezTo>
                    <a:cubicBezTo>
                      <a:pt x="866" y="470"/>
                      <a:pt x="1277" y="389"/>
                      <a:pt x="1584" y="203"/>
                    </a:cubicBezTo>
                    <a:cubicBezTo>
                      <a:pt x="1762" y="388"/>
                      <a:pt x="2113" y="480"/>
                      <a:pt x="2494" y="480"/>
                    </a:cubicBezTo>
                    <a:cubicBezTo>
                      <a:pt x="2875" y="480"/>
                      <a:pt x="3286" y="388"/>
                      <a:pt x="3584" y="203"/>
                    </a:cubicBezTo>
                    <a:cubicBezTo>
                      <a:pt x="3768" y="388"/>
                      <a:pt x="4123" y="480"/>
                      <a:pt x="4504" y="480"/>
                    </a:cubicBezTo>
                    <a:cubicBezTo>
                      <a:pt x="4885" y="480"/>
                      <a:pt x="5292" y="388"/>
                      <a:pt x="5584" y="203"/>
                    </a:cubicBezTo>
                    <a:cubicBezTo>
                      <a:pt x="5775" y="388"/>
                      <a:pt x="6129" y="480"/>
                      <a:pt x="6507" y="480"/>
                    </a:cubicBezTo>
                    <a:cubicBezTo>
                      <a:pt x="6885" y="480"/>
                      <a:pt x="7287" y="388"/>
                      <a:pt x="7572" y="203"/>
                    </a:cubicBezTo>
                    <a:cubicBezTo>
                      <a:pt x="7769" y="388"/>
                      <a:pt x="8129" y="480"/>
                      <a:pt x="8510" y="480"/>
                    </a:cubicBezTo>
                    <a:cubicBezTo>
                      <a:pt x="8891" y="480"/>
                      <a:pt x="9293" y="388"/>
                      <a:pt x="9573" y="203"/>
                    </a:cubicBezTo>
                    <a:cubicBezTo>
                      <a:pt x="9775" y="388"/>
                      <a:pt x="10138" y="480"/>
                      <a:pt x="10519" y="480"/>
                    </a:cubicBezTo>
                    <a:cubicBezTo>
                      <a:pt x="10900" y="480"/>
                      <a:pt x="11299" y="388"/>
                      <a:pt x="11573" y="203"/>
                    </a:cubicBezTo>
                    <a:cubicBezTo>
                      <a:pt x="11781" y="388"/>
                      <a:pt x="12147" y="480"/>
                      <a:pt x="12527" y="480"/>
                    </a:cubicBezTo>
                    <a:cubicBezTo>
                      <a:pt x="12906" y="480"/>
                      <a:pt x="13299" y="388"/>
                      <a:pt x="13561" y="203"/>
                    </a:cubicBezTo>
                    <a:cubicBezTo>
                      <a:pt x="13782" y="388"/>
                      <a:pt x="14154" y="480"/>
                      <a:pt x="14535" y="480"/>
                    </a:cubicBezTo>
                    <a:cubicBezTo>
                      <a:pt x="14916" y="480"/>
                      <a:pt x="15306" y="388"/>
                      <a:pt x="15562" y="203"/>
                    </a:cubicBezTo>
                    <a:cubicBezTo>
                      <a:pt x="15788" y="388"/>
                      <a:pt x="16163" y="480"/>
                      <a:pt x="16544" y="480"/>
                    </a:cubicBezTo>
                    <a:cubicBezTo>
                      <a:pt x="16925" y="480"/>
                      <a:pt x="17312" y="388"/>
                      <a:pt x="17562" y="203"/>
                    </a:cubicBezTo>
                    <a:cubicBezTo>
                      <a:pt x="17794" y="388"/>
                      <a:pt x="18172" y="480"/>
                      <a:pt x="18553" y="480"/>
                    </a:cubicBezTo>
                    <a:cubicBezTo>
                      <a:pt x="18934" y="480"/>
                      <a:pt x="19318" y="388"/>
                      <a:pt x="19562" y="203"/>
                    </a:cubicBezTo>
                    <a:cubicBezTo>
                      <a:pt x="19800" y="388"/>
                      <a:pt x="20181" y="480"/>
                      <a:pt x="20561" y="480"/>
                    </a:cubicBezTo>
                    <a:cubicBezTo>
                      <a:pt x="20940" y="480"/>
                      <a:pt x="21318" y="388"/>
                      <a:pt x="21550" y="203"/>
                    </a:cubicBezTo>
                    <a:cubicBezTo>
                      <a:pt x="21800" y="388"/>
                      <a:pt x="22187" y="480"/>
                      <a:pt x="22568" y="480"/>
                    </a:cubicBezTo>
                    <a:cubicBezTo>
                      <a:pt x="22949" y="480"/>
                      <a:pt x="23324" y="388"/>
                      <a:pt x="23551" y="203"/>
                    </a:cubicBezTo>
                    <a:cubicBezTo>
                      <a:pt x="23807" y="388"/>
                      <a:pt x="24197" y="480"/>
                      <a:pt x="24578" y="480"/>
                    </a:cubicBezTo>
                    <a:cubicBezTo>
                      <a:pt x="24959" y="480"/>
                      <a:pt x="25331" y="388"/>
                      <a:pt x="25551" y="203"/>
                    </a:cubicBezTo>
                    <a:cubicBezTo>
                      <a:pt x="25813" y="388"/>
                      <a:pt x="26206" y="480"/>
                      <a:pt x="26585" y="480"/>
                    </a:cubicBezTo>
                    <a:cubicBezTo>
                      <a:pt x="26965" y="480"/>
                      <a:pt x="27331" y="388"/>
                      <a:pt x="27539" y="203"/>
                    </a:cubicBezTo>
                    <a:cubicBezTo>
                      <a:pt x="27813" y="388"/>
                      <a:pt x="28212" y="480"/>
                      <a:pt x="28593" y="480"/>
                    </a:cubicBezTo>
                    <a:cubicBezTo>
                      <a:pt x="28974" y="480"/>
                      <a:pt x="29337" y="388"/>
                      <a:pt x="29539" y="203"/>
                    </a:cubicBezTo>
                    <a:cubicBezTo>
                      <a:pt x="29819" y="388"/>
                      <a:pt x="30221" y="480"/>
                      <a:pt x="30602" y="480"/>
                    </a:cubicBezTo>
                    <a:cubicBezTo>
                      <a:pt x="30983" y="480"/>
                      <a:pt x="31343" y="388"/>
                      <a:pt x="31540" y="203"/>
                    </a:cubicBezTo>
                    <a:cubicBezTo>
                      <a:pt x="31819" y="388"/>
                      <a:pt x="32221" y="480"/>
                      <a:pt x="32601" y="480"/>
                    </a:cubicBezTo>
                    <a:cubicBezTo>
                      <a:pt x="32980" y="480"/>
                      <a:pt x="33338" y="388"/>
                      <a:pt x="33528" y="203"/>
                    </a:cubicBezTo>
                    <a:cubicBezTo>
                      <a:pt x="33820" y="388"/>
                      <a:pt x="34228" y="480"/>
                      <a:pt x="34609" y="480"/>
                    </a:cubicBezTo>
                    <a:cubicBezTo>
                      <a:pt x="34990" y="480"/>
                      <a:pt x="35344" y="388"/>
                      <a:pt x="35528" y="203"/>
                    </a:cubicBezTo>
                    <a:cubicBezTo>
                      <a:pt x="35828" y="389"/>
                      <a:pt x="36240" y="481"/>
                      <a:pt x="36621" y="481"/>
                    </a:cubicBezTo>
                    <a:cubicBezTo>
                      <a:pt x="36995" y="481"/>
                      <a:pt x="37339" y="392"/>
                      <a:pt x="37517" y="215"/>
                    </a:cubicBezTo>
                    <a:cubicBezTo>
                      <a:pt x="37790" y="405"/>
                      <a:pt x="38171" y="489"/>
                      <a:pt x="38529" y="489"/>
                    </a:cubicBezTo>
                    <a:cubicBezTo>
                      <a:pt x="38791" y="489"/>
                      <a:pt x="39041" y="441"/>
                      <a:pt x="39255" y="370"/>
                    </a:cubicBezTo>
                    <a:lnTo>
                      <a:pt x="39207" y="227"/>
                    </a:lnTo>
                    <a:cubicBezTo>
                      <a:pt x="39009" y="299"/>
                      <a:pt x="38769" y="341"/>
                      <a:pt x="38525" y="341"/>
                    </a:cubicBezTo>
                    <a:cubicBezTo>
                      <a:pt x="38170" y="341"/>
                      <a:pt x="37807" y="253"/>
                      <a:pt x="37552" y="48"/>
                    </a:cubicBezTo>
                    <a:lnTo>
                      <a:pt x="3749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6"/>
              <p:cNvSpPr/>
              <p:nvPr/>
            </p:nvSpPr>
            <p:spPr>
              <a:xfrm>
                <a:off x="-3957199" y="2262455"/>
                <a:ext cx="282714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489" h="7907" extrusionOk="0">
                    <a:moveTo>
                      <a:pt x="3346" y="1"/>
                    </a:moveTo>
                    <a:cubicBezTo>
                      <a:pt x="3263" y="1"/>
                      <a:pt x="3167" y="49"/>
                      <a:pt x="3155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405" y="7764"/>
                    </a:cubicBezTo>
                    <a:lnTo>
                      <a:pt x="3465" y="108"/>
                    </a:lnTo>
                    <a:cubicBezTo>
                      <a:pt x="3489" y="49"/>
                      <a:pt x="3441" y="1"/>
                      <a:pt x="33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6"/>
              <p:cNvSpPr/>
              <p:nvPr/>
            </p:nvSpPr>
            <p:spPr>
              <a:xfrm>
                <a:off x="-3770020" y="2262455"/>
                <a:ext cx="25475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7907" extrusionOk="0">
                    <a:moveTo>
                      <a:pt x="2989" y="1"/>
                    </a:moveTo>
                    <a:cubicBezTo>
                      <a:pt x="2905" y="1"/>
                      <a:pt x="2822" y="49"/>
                      <a:pt x="2798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393" y="7764"/>
                    </a:cubicBezTo>
                    <a:lnTo>
                      <a:pt x="3120" y="108"/>
                    </a:lnTo>
                    <a:cubicBezTo>
                      <a:pt x="3143" y="49"/>
                      <a:pt x="3084" y="1"/>
                      <a:pt x="300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6"/>
              <p:cNvSpPr/>
              <p:nvPr/>
            </p:nvSpPr>
            <p:spPr>
              <a:xfrm>
                <a:off x="-3583813" y="2262455"/>
                <a:ext cx="22672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798" h="7907" extrusionOk="0">
                    <a:moveTo>
                      <a:pt x="2655" y="1"/>
                    </a:moveTo>
                    <a:cubicBezTo>
                      <a:pt x="2560" y="1"/>
                      <a:pt x="2477" y="49"/>
                      <a:pt x="2465" y="108"/>
                    </a:cubicBezTo>
                    <a:lnTo>
                      <a:pt x="24" y="7764"/>
                    </a:lnTo>
                    <a:cubicBezTo>
                      <a:pt x="0" y="7847"/>
                      <a:pt x="71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1" y="7847"/>
                      <a:pt x="405" y="7764"/>
                    </a:cubicBezTo>
                    <a:lnTo>
                      <a:pt x="2786" y="108"/>
                    </a:lnTo>
                    <a:cubicBezTo>
                      <a:pt x="2798" y="49"/>
                      <a:pt x="2738" y="1"/>
                      <a:pt x="26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6"/>
              <p:cNvSpPr/>
              <p:nvPr/>
            </p:nvSpPr>
            <p:spPr>
              <a:xfrm>
                <a:off x="-3396714" y="2262455"/>
                <a:ext cx="19884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7907" extrusionOk="0">
                    <a:moveTo>
                      <a:pt x="2299" y="1"/>
                    </a:moveTo>
                    <a:cubicBezTo>
                      <a:pt x="2215" y="1"/>
                      <a:pt x="2132" y="49"/>
                      <a:pt x="2120" y="108"/>
                    </a:cubicBezTo>
                    <a:lnTo>
                      <a:pt x="25" y="7764"/>
                    </a:lnTo>
                    <a:cubicBezTo>
                      <a:pt x="1" y="7847"/>
                      <a:pt x="72" y="7907"/>
                      <a:pt x="168" y="7907"/>
                    </a:cubicBezTo>
                    <a:lnTo>
                      <a:pt x="179" y="7907"/>
                    </a:lnTo>
                    <a:cubicBezTo>
                      <a:pt x="275" y="7907"/>
                      <a:pt x="382" y="7847"/>
                      <a:pt x="394" y="7764"/>
                    </a:cubicBezTo>
                    <a:lnTo>
                      <a:pt x="2442" y="108"/>
                    </a:lnTo>
                    <a:cubicBezTo>
                      <a:pt x="2454" y="49"/>
                      <a:pt x="2394" y="1"/>
                      <a:pt x="22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6"/>
              <p:cNvSpPr/>
              <p:nvPr/>
            </p:nvSpPr>
            <p:spPr>
              <a:xfrm>
                <a:off x="-3209535" y="2262455"/>
                <a:ext cx="169920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7907" extrusionOk="0">
                    <a:moveTo>
                      <a:pt x="1953" y="1"/>
                    </a:moveTo>
                    <a:cubicBezTo>
                      <a:pt x="1858" y="1"/>
                      <a:pt x="1775" y="49"/>
                      <a:pt x="1763" y="108"/>
                    </a:cubicBezTo>
                    <a:lnTo>
                      <a:pt x="13" y="7764"/>
                    </a:lnTo>
                    <a:cubicBezTo>
                      <a:pt x="1" y="7847"/>
                      <a:pt x="72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2" y="7847"/>
                      <a:pt x="394" y="7764"/>
                    </a:cubicBezTo>
                    <a:lnTo>
                      <a:pt x="2084" y="108"/>
                    </a:lnTo>
                    <a:cubicBezTo>
                      <a:pt x="2096" y="49"/>
                      <a:pt x="2037" y="1"/>
                      <a:pt x="19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265;p6"/>
              <p:cNvSpPr/>
              <p:nvPr/>
            </p:nvSpPr>
            <p:spPr>
              <a:xfrm>
                <a:off x="-3022356" y="2262455"/>
                <a:ext cx="141884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7907" extrusionOk="0">
                    <a:moveTo>
                      <a:pt x="1596" y="1"/>
                    </a:moveTo>
                    <a:cubicBezTo>
                      <a:pt x="1513" y="1"/>
                      <a:pt x="1429" y="49"/>
                      <a:pt x="1417" y="108"/>
                    </a:cubicBezTo>
                    <a:lnTo>
                      <a:pt x="12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74" y="7907"/>
                      <a:pt x="370" y="7847"/>
                      <a:pt x="393" y="7764"/>
                    </a:cubicBezTo>
                    <a:lnTo>
                      <a:pt x="1739" y="108"/>
                    </a:lnTo>
                    <a:cubicBezTo>
                      <a:pt x="1751" y="49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6"/>
              <p:cNvSpPr/>
              <p:nvPr/>
            </p:nvSpPr>
            <p:spPr>
              <a:xfrm>
                <a:off x="-2835176" y="2262455"/>
                <a:ext cx="11295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239" y="1"/>
                    </a:moveTo>
                    <a:cubicBezTo>
                      <a:pt x="1155" y="1"/>
                      <a:pt x="1072" y="49"/>
                      <a:pt x="1072" y="108"/>
                    </a:cubicBezTo>
                    <a:lnTo>
                      <a:pt x="0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86" y="7907"/>
                      <a:pt x="369" y="7847"/>
                      <a:pt x="381" y="7764"/>
                    </a:cubicBezTo>
                    <a:lnTo>
                      <a:pt x="1393" y="108"/>
                    </a:lnTo>
                    <a:cubicBezTo>
                      <a:pt x="1393" y="49"/>
                      <a:pt x="1334" y="1"/>
                      <a:pt x="12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6"/>
              <p:cNvSpPr/>
              <p:nvPr/>
            </p:nvSpPr>
            <p:spPr>
              <a:xfrm>
                <a:off x="-2648969" y="2262455"/>
                <a:ext cx="858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7907" extrusionOk="0">
                    <a:moveTo>
                      <a:pt x="905" y="1"/>
                    </a:moveTo>
                    <a:cubicBezTo>
                      <a:pt x="810" y="1"/>
                      <a:pt x="738" y="49"/>
                      <a:pt x="738" y="108"/>
                    </a:cubicBezTo>
                    <a:lnTo>
                      <a:pt x="12" y="7764"/>
                    </a:lnTo>
                    <a:cubicBezTo>
                      <a:pt x="0" y="7847"/>
                      <a:pt x="84" y="7907"/>
                      <a:pt x="191" y="7907"/>
                    </a:cubicBezTo>
                    <a:cubicBezTo>
                      <a:pt x="298" y="7907"/>
                      <a:pt x="381" y="7847"/>
                      <a:pt x="393" y="7764"/>
                    </a:cubicBezTo>
                    <a:lnTo>
                      <a:pt x="1048" y="108"/>
                    </a:lnTo>
                    <a:cubicBezTo>
                      <a:pt x="1060" y="49"/>
                      <a:pt x="988" y="1"/>
                      <a:pt x="9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6"/>
              <p:cNvSpPr/>
              <p:nvPr/>
            </p:nvSpPr>
            <p:spPr>
              <a:xfrm>
                <a:off x="-2461871" y="2262455"/>
                <a:ext cx="5704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907" extrusionOk="0">
                    <a:moveTo>
                      <a:pt x="549" y="1"/>
                    </a:moveTo>
                    <a:cubicBezTo>
                      <a:pt x="465" y="1"/>
                      <a:pt x="382" y="49"/>
                      <a:pt x="382" y="108"/>
                    </a:cubicBezTo>
                    <a:lnTo>
                      <a:pt x="13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9" y="7907"/>
                      <a:pt x="382" y="7847"/>
                      <a:pt x="382" y="7764"/>
                    </a:cubicBezTo>
                    <a:lnTo>
                      <a:pt x="703" y="108"/>
                    </a:lnTo>
                    <a:cubicBezTo>
                      <a:pt x="703" y="49"/>
                      <a:pt x="632" y="1"/>
                      <a:pt x="5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6"/>
              <p:cNvSpPr/>
              <p:nvPr/>
            </p:nvSpPr>
            <p:spPr>
              <a:xfrm>
                <a:off x="-2274692" y="2262455"/>
                <a:ext cx="30953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907" extrusionOk="0">
                    <a:moveTo>
                      <a:pt x="191" y="1"/>
                    </a:moveTo>
                    <a:cubicBezTo>
                      <a:pt x="108" y="1"/>
                      <a:pt x="37" y="49"/>
                      <a:pt x="37" y="108"/>
                    </a:cubicBezTo>
                    <a:lnTo>
                      <a:pt x="1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8" y="7907"/>
                      <a:pt x="382" y="7847"/>
                      <a:pt x="382" y="7764"/>
                    </a:cubicBezTo>
                    <a:lnTo>
                      <a:pt x="358" y="108"/>
                    </a:lnTo>
                    <a:cubicBezTo>
                      <a:pt x="358" y="49"/>
                      <a:pt x="287" y="1"/>
                      <a:pt x="19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6"/>
              <p:cNvSpPr/>
              <p:nvPr/>
            </p:nvSpPr>
            <p:spPr>
              <a:xfrm>
                <a:off x="-2113523" y="2262455"/>
                <a:ext cx="559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691" h="7907" extrusionOk="0">
                    <a:moveTo>
                      <a:pt x="167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322" y="7764"/>
                    </a:lnTo>
                    <a:cubicBezTo>
                      <a:pt x="322" y="7847"/>
                      <a:pt x="405" y="7907"/>
                      <a:pt x="512" y="7907"/>
                    </a:cubicBezTo>
                    <a:cubicBezTo>
                      <a:pt x="619" y="7907"/>
                      <a:pt x="691" y="7847"/>
                      <a:pt x="691" y="7764"/>
                    </a:cubicBezTo>
                    <a:lnTo>
                      <a:pt x="322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6"/>
              <p:cNvSpPr/>
              <p:nvPr/>
            </p:nvSpPr>
            <p:spPr>
              <a:xfrm>
                <a:off x="-1954380" y="2262455"/>
                <a:ext cx="84028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907" extrusionOk="0">
                    <a:moveTo>
                      <a:pt x="155" y="1"/>
                    </a:moveTo>
                    <a:cubicBezTo>
                      <a:pt x="72" y="1"/>
                      <a:pt x="1" y="49"/>
                      <a:pt x="1" y="108"/>
                    </a:cubicBezTo>
                    <a:lnTo>
                      <a:pt x="656" y="7764"/>
                    </a:lnTo>
                    <a:cubicBezTo>
                      <a:pt x="667" y="7847"/>
                      <a:pt x="751" y="7907"/>
                      <a:pt x="858" y="7907"/>
                    </a:cubicBezTo>
                    <a:cubicBezTo>
                      <a:pt x="965" y="7907"/>
                      <a:pt x="1037" y="7847"/>
                      <a:pt x="1037" y="7764"/>
                    </a:cubicBezTo>
                    <a:lnTo>
                      <a:pt x="322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6"/>
              <p:cNvSpPr/>
              <p:nvPr/>
            </p:nvSpPr>
            <p:spPr>
              <a:xfrm>
                <a:off x="-1796129" y="2262455"/>
                <a:ext cx="11295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012" y="7764"/>
                    </a:lnTo>
                    <a:cubicBezTo>
                      <a:pt x="1012" y="7847"/>
                      <a:pt x="1108" y="7907"/>
                      <a:pt x="1215" y="7907"/>
                    </a:cubicBezTo>
                    <a:cubicBezTo>
                      <a:pt x="1322" y="7907"/>
                      <a:pt x="1393" y="7847"/>
                      <a:pt x="1381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6"/>
              <p:cNvSpPr/>
              <p:nvPr/>
            </p:nvSpPr>
            <p:spPr>
              <a:xfrm>
                <a:off x="-1636986" y="2262455"/>
                <a:ext cx="140992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7907" extrusionOk="0">
                    <a:moveTo>
                      <a:pt x="156" y="1"/>
                    </a:moveTo>
                    <a:cubicBezTo>
                      <a:pt x="60" y="1"/>
                      <a:pt x="1" y="49"/>
                      <a:pt x="13" y="108"/>
                    </a:cubicBezTo>
                    <a:lnTo>
                      <a:pt x="1346" y="7764"/>
                    </a:lnTo>
                    <a:cubicBezTo>
                      <a:pt x="1358" y="7847"/>
                      <a:pt x="1453" y="7907"/>
                      <a:pt x="1561" y="7907"/>
                    </a:cubicBezTo>
                    <a:cubicBezTo>
                      <a:pt x="1668" y="7907"/>
                      <a:pt x="1739" y="7847"/>
                      <a:pt x="1727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6"/>
              <p:cNvSpPr/>
              <p:nvPr/>
            </p:nvSpPr>
            <p:spPr>
              <a:xfrm>
                <a:off x="-1478734" y="2262455"/>
                <a:ext cx="169839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703" y="7764"/>
                    </a:lnTo>
                    <a:cubicBezTo>
                      <a:pt x="1715" y="7847"/>
                      <a:pt x="1810" y="7907"/>
                      <a:pt x="1917" y="7907"/>
                    </a:cubicBezTo>
                    <a:cubicBezTo>
                      <a:pt x="2025" y="7907"/>
                      <a:pt x="2096" y="7847"/>
                      <a:pt x="2072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6"/>
              <p:cNvSpPr/>
              <p:nvPr/>
            </p:nvSpPr>
            <p:spPr>
              <a:xfrm>
                <a:off x="-1319591" y="2262455"/>
                <a:ext cx="197875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442" h="7907" extrusionOk="0">
                    <a:moveTo>
                      <a:pt x="144" y="1"/>
                    </a:moveTo>
                    <a:cubicBezTo>
                      <a:pt x="61" y="1"/>
                      <a:pt x="1" y="49"/>
                      <a:pt x="13" y="108"/>
                    </a:cubicBezTo>
                    <a:lnTo>
                      <a:pt x="2037" y="7764"/>
                    </a:lnTo>
                    <a:cubicBezTo>
                      <a:pt x="2061" y="7847"/>
                      <a:pt x="2156" y="7907"/>
                      <a:pt x="2263" y="7907"/>
                    </a:cubicBezTo>
                    <a:cubicBezTo>
                      <a:pt x="2370" y="7907"/>
                      <a:pt x="2442" y="7847"/>
                      <a:pt x="2418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6"/>
              <p:cNvSpPr/>
              <p:nvPr/>
            </p:nvSpPr>
            <p:spPr>
              <a:xfrm>
                <a:off x="-1161340" y="2262455"/>
                <a:ext cx="225831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7907" extrusionOk="0">
                    <a:moveTo>
                      <a:pt x="155" y="1"/>
                    </a:moveTo>
                    <a:cubicBezTo>
                      <a:pt x="60" y="1"/>
                      <a:pt x="1" y="49"/>
                      <a:pt x="24" y="108"/>
                    </a:cubicBezTo>
                    <a:lnTo>
                      <a:pt x="2394" y="7764"/>
                    </a:lnTo>
                    <a:cubicBezTo>
                      <a:pt x="2418" y="7847"/>
                      <a:pt x="2513" y="7907"/>
                      <a:pt x="2620" y="7907"/>
                    </a:cubicBezTo>
                    <a:cubicBezTo>
                      <a:pt x="2727" y="7907"/>
                      <a:pt x="2787" y="7847"/>
                      <a:pt x="2763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6"/>
              <p:cNvSpPr/>
              <p:nvPr/>
            </p:nvSpPr>
            <p:spPr>
              <a:xfrm>
                <a:off x="-1002116" y="2262455"/>
                <a:ext cx="253786" cy="640704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7907" extrusionOk="0">
                    <a:moveTo>
                      <a:pt x="143" y="1"/>
                    </a:moveTo>
                    <a:cubicBezTo>
                      <a:pt x="60" y="1"/>
                      <a:pt x="0" y="49"/>
                      <a:pt x="24" y="108"/>
                    </a:cubicBezTo>
                    <a:lnTo>
                      <a:pt x="2727" y="7764"/>
                    </a:lnTo>
                    <a:cubicBezTo>
                      <a:pt x="2762" y="7847"/>
                      <a:pt x="2858" y="7907"/>
                      <a:pt x="2965" y="7907"/>
                    </a:cubicBezTo>
                    <a:cubicBezTo>
                      <a:pt x="3072" y="7907"/>
                      <a:pt x="3131" y="7847"/>
                      <a:pt x="3108" y="7764"/>
                    </a:cubicBezTo>
                    <a:lnTo>
                      <a:pt x="334" y="108"/>
                    </a:lnTo>
                    <a:cubicBezTo>
                      <a:pt x="322" y="49"/>
                      <a:pt x="238" y="1"/>
                      <a:pt x="1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6"/>
              <p:cNvSpPr/>
              <p:nvPr/>
            </p:nvSpPr>
            <p:spPr>
              <a:xfrm>
                <a:off x="-3893509" y="1832186"/>
                <a:ext cx="3274422" cy="65715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811" extrusionOk="0">
                    <a:moveTo>
                      <a:pt x="0" y="1"/>
                    </a:moveTo>
                    <a:lnTo>
                      <a:pt x="0" y="810"/>
                    </a:lnTo>
                    <a:lnTo>
                      <a:pt x="40410" y="810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6"/>
              <p:cNvSpPr/>
              <p:nvPr/>
            </p:nvSpPr>
            <p:spPr>
              <a:xfrm>
                <a:off x="-3893509" y="1999108"/>
                <a:ext cx="3274422" cy="36707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453" extrusionOk="0">
                    <a:moveTo>
                      <a:pt x="0" y="1"/>
                    </a:moveTo>
                    <a:lnTo>
                      <a:pt x="0" y="453"/>
                    </a:lnTo>
                    <a:lnTo>
                      <a:pt x="40410" y="453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6"/>
              <p:cNvSpPr/>
              <p:nvPr/>
            </p:nvSpPr>
            <p:spPr>
              <a:xfrm>
                <a:off x="-3719862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6"/>
              <p:cNvSpPr/>
              <p:nvPr/>
            </p:nvSpPr>
            <p:spPr>
              <a:xfrm>
                <a:off x="-3526930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6"/>
              <p:cNvSpPr/>
              <p:nvPr/>
            </p:nvSpPr>
            <p:spPr>
              <a:xfrm>
                <a:off x="-3333997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6"/>
              <p:cNvSpPr/>
              <p:nvPr/>
            </p:nvSpPr>
            <p:spPr>
              <a:xfrm>
                <a:off x="-3141065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6"/>
              <p:cNvSpPr/>
              <p:nvPr/>
            </p:nvSpPr>
            <p:spPr>
              <a:xfrm>
                <a:off x="-2948051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6"/>
              <p:cNvSpPr/>
              <p:nvPr/>
            </p:nvSpPr>
            <p:spPr>
              <a:xfrm>
                <a:off x="-2755119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6"/>
              <p:cNvSpPr/>
              <p:nvPr/>
            </p:nvSpPr>
            <p:spPr>
              <a:xfrm>
                <a:off x="-2562186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6"/>
              <p:cNvSpPr/>
              <p:nvPr/>
            </p:nvSpPr>
            <p:spPr>
              <a:xfrm>
                <a:off x="-2369254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6"/>
              <p:cNvSpPr/>
              <p:nvPr/>
            </p:nvSpPr>
            <p:spPr>
              <a:xfrm>
                <a:off x="-2176240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6"/>
              <p:cNvSpPr/>
              <p:nvPr/>
            </p:nvSpPr>
            <p:spPr>
              <a:xfrm>
                <a:off x="-1983308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6"/>
              <p:cNvSpPr/>
              <p:nvPr/>
            </p:nvSpPr>
            <p:spPr>
              <a:xfrm>
                <a:off x="-1790376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6"/>
              <p:cNvSpPr/>
              <p:nvPr/>
            </p:nvSpPr>
            <p:spPr>
              <a:xfrm>
                <a:off x="-1597443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6"/>
              <p:cNvSpPr/>
              <p:nvPr/>
            </p:nvSpPr>
            <p:spPr>
              <a:xfrm>
                <a:off x="-1404430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6"/>
              <p:cNvSpPr/>
              <p:nvPr/>
            </p:nvSpPr>
            <p:spPr>
              <a:xfrm>
                <a:off x="-1211497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6"/>
              <p:cNvSpPr/>
              <p:nvPr/>
            </p:nvSpPr>
            <p:spPr>
              <a:xfrm>
                <a:off x="-1018565" y="1867920"/>
                <a:ext cx="31926" cy="438048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6"/>
              <p:cNvSpPr/>
              <p:nvPr/>
            </p:nvSpPr>
            <p:spPr>
              <a:xfrm>
                <a:off x="-3493101" y="4267299"/>
                <a:ext cx="1798458" cy="599134"/>
              </a:xfrm>
              <a:custGeom>
                <a:avLst/>
                <a:gdLst/>
                <a:ahLst/>
                <a:cxnLst/>
                <a:rect l="l" t="t" r="r" b="b"/>
                <a:pathLst>
                  <a:path w="25826" h="7740" extrusionOk="0">
                    <a:moveTo>
                      <a:pt x="1" y="1"/>
                    </a:moveTo>
                    <a:lnTo>
                      <a:pt x="1" y="7740"/>
                    </a:lnTo>
                    <a:lnTo>
                      <a:pt x="25826" y="7740"/>
                    </a:lnTo>
                    <a:lnTo>
                      <a:pt x="258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6"/>
              <p:cNvSpPr/>
              <p:nvPr/>
            </p:nvSpPr>
            <p:spPr>
              <a:xfrm>
                <a:off x="-1732439" y="2891491"/>
                <a:ext cx="538363" cy="1285136"/>
              </a:xfrm>
              <a:custGeom>
                <a:avLst/>
                <a:gdLst/>
                <a:ahLst/>
                <a:cxnLst/>
                <a:rect l="l" t="t" r="r" b="b"/>
                <a:pathLst>
                  <a:path w="6644" h="15860" extrusionOk="0">
                    <a:moveTo>
                      <a:pt x="0" y="1"/>
                    </a:moveTo>
                    <a:lnTo>
                      <a:pt x="0" y="15860"/>
                    </a:lnTo>
                    <a:lnTo>
                      <a:pt x="6644" y="15860"/>
                    </a:lnTo>
                    <a:lnTo>
                      <a:pt x="664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6"/>
              <p:cNvSpPr/>
              <p:nvPr/>
            </p:nvSpPr>
            <p:spPr>
              <a:xfrm>
                <a:off x="-1580994" y="3039128"/>
                <a:ext cx="252814" cy="243171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3001" extrusionOk="0">
                    <a:moveTo>
                      <a:pt x="2334" y="381"/>
                    </a:moveTo>
                    <a:lnTo>
                      <a:pt x="2001" y="620"/>
                    </a:lnTo>
                    <a:cubicBezTo>
                      <a:pt x="2298" y="870"/>
                      <a:pt x="2596" y="1298"/>
                      <a:pt x="2679" y="1751"/>
                    </a:cubicBezTo>
                    <a:lnTo>
                      <a:pt x="3120" y="1584"/>
                    </a:lnTo>
                    <a:cubicBezTo>
                      <a:pt x="3048" y="1155"/>
                      <a:pt x="2691" y="643"/>
                      <a:pt x="2334" y="381"/>
                    </a:cubicBezTo>
                    <a:close/>
                    <a:moveTo>
                      <a:pt x="798" y="0"/>
                    </a:moveTo>
                    <a:cubicBezTo>
                      <a:pt x="762" y="286"/>
                      <a:pt x="715" y="572"/>
                      <a:pt x="679" y="822"/>
                    </a:cubicBezTo>
                    <a:lnTo>
                      <a:pt x="36" y="905"/>
                    </a:lnTo>
                    <a:lnTo>
                      <a:pt x="72" y="1322"/>
                    </a:lnTo>
                    <a:cubicBezTo>
                      <a:pt x="227" y="1298"/>
                      <a:pt x="477" y="1262"/>
                      <a:pt x="596" y="1239"/>
                    </a:cubicBezTo>
                    <a:lnTo>
                      <a:pt x="596" y="1239"/>
                    </a:lnTo>
                    <a:cubicBezTo>
                      <a:pt x="465" y="1810"/>
                      <a:pt x="286" y="2286"/>
                      <a:pt x="0" y="2786"/>
                    </a:cubicBezTo>
                    <a:lnTo>
                      <a:pt x="405" y="2989"/>
                    </a:lnTo>
                    <a:cubicBezTo>
                      <a:pt x="691" y="2429"/>
                      <a:pt x="881" y="1822"/>
                      <a:pt x="1036" y="1191"/>
                    </a:cubicBezTo>
                    <a:cubicBezTo>
                      <a:pt x="1167" y="1179"/>
                      <a:pt x="1286" y="1167"/>
                      <a:pt x="1370" y="1167"/>
                    </a:cubicBezTo>
                    <a:cubicBezTo>
                      <a:pt x="1608" y="1167"/>
                      <a:pt x="1715" y="1346"/>
                      <a:pt x="1715" y="1679"/>
                    </a:cubicBezTo>
                    <a:cubicBezTo>
                      <a:pt x="1715" y="1810"/>
                      <a:pt x="1691" y="2096"/>
                      <a:pt x="1643" y="2251"/>
                    </a:cubicBezTo>
                    <a:cubicBezTo>
                      <a:pt x="1584" y="2441"/>
                      <a:pt x="1524" y="2560"/>
                      <a:pt x="1382" y="2560"/>
                    </a:cubicBezTo>
                    <a:cubicBezTo>
                      <a:pt x="1286" y="2560"/>
                      <a:pt x="1155" y="2513"/>
                      <a:pt x="917" y="2346"/>
                    </a:cubicBezTo>
                    <a:cubicBezTo>
                      <a:pt x="881" y="2477"/>
                      <a:pt x="822" y="2620"/>
                      <a:pt x="774" y="2727"/>
                    </a:cubicBezTo>
                    <a:cubicBezTo>
                      <a:pt x="1048" y="2941"/>
                      <a:pt x="1251" y="3001"/>
                      <a:pt x="1393" y="3001"/>
                    </a:cubicBezTo>
                    <a:cubicBezTo>
                      <a:pt x="1917" y="3001"/>
                      <a:pt x="2132" y="2465"/>
                      <a:pt x="2144" y="1703"/>
                    </a:cubicBezTo>
                    <a:cubicBezTo>
                      <a:pt x="2144" y="1167"/>
                      <a:pt x="1965" y="774"/>
                      <a:pt x="1405" y="774"/>
                    </a:cubicBezTo>
                    <a:cubicBezTo>
                      <a:pt x="1334" y="774"/>
                      <a:pt x="1203" y="786"/>
                      <a:pt x="1120" y="798"/>
                    </a:cubicBezTo>
                    <a:cubicBezTo>
                      <a:pt x="1155" y="596"/>
                      <a:pt x="1203" y="298"/>
                      <a:pt x="1239" y="131"/>
                    </a:cubicBezTo>
                    <a:cubicBezTo>
                      <a:pt x="1298" y="119"/>
                      <a:pt x="1346" y="108"/>
                      <a:pt x="1358" y="60"/>
                    </a:cubicBezTo>
                    <a:lnTo>
                      <a:pt x="79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6"/>
              <p:cNvSpPr/>
              <p:nvPr/>
            </p:nvSpPr>
            <p:spPr>
              <a:xfrm>
                <a:off x="-1580994" y="3369082"/>
                <a:ext cx="223886" cy="248033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3061" extrusionOk="0">
                    <a:moveTo>
                      <a:pt x="1012" y="0"/>
                    </a:moveTo>
                    <a:cubicBezTo>
                      <a:pt x="1036" y="155"/>
                      <a:pt x="1060" y="346"/>
                      <a:pt x="1084" y="489"/>
                    </a:cubicBezTo>
                    <a:lnTo>
                      <a:pt x="215" y="489"/>
                    </a:lnTo>
                    <a:lnTo>
                      <a:pt x="215" y="846"/>
                    </a:lnTo>
                    <a:cubicBezTo>
                      <a:pt x="381" y="858"/>
                      <a:pt x="572" y="858"/>
                      <a:pt x="762" y="858"/>
                    </a:cubicBezTo>
                    <a:cubicBezTo>
                      <a:pt x="893" y="858"/>
                      <a:pt x="1036" y="846"/>
                      <a:pt x="1155" y="846"/>
                    </a:cubicBezTo>
                    <a:cubicBezTo>
                      <a:pt x="1179" y="953"/>
                      <a:pt x="1227" y="1096"/>
                      <a:pt x="1251" y="1167"/>
                    </a:cubicBezTo>
                    <a:cubicBezTo>
                      <a:pt x="989" y="1191"/>
                      <a:pt x="727" y="1191"/>
                      <a:pt x="453" y="1191"/>
                    </a:cubicBezTo>
                    <a:cubicBezTo>
                      <a:pt x="298" y="1191"/>
                      <a:pt x="143" y="1191"/>
                      <a:pt x="0" y="1179"/>
                    </a:cubicBezTo>
                    <a:lnTo>
                      <a:pt x="0" y="1179"/>
                    </a:lnTo>
                    <a:lnTo>
                      <a:pt x="12" y="1548"/>
                    </a:lnTo>
                    <a:lnTo>
                      <a:pt x="631" y="1548"/>
                    </a:lnTo>
                    <a:cubicBezTo>
                      <a:pt x="846" y="1548"/>
                      <a:pt x="1120" y="1548"/>
                      <a:pt x="1370" y="1524"/>
                    </a:cubicBezTo>
                    <a:cubicBezTo>
                      <a:pt x="1429" y="1632"/>
                      <a:pt x="1512" y="1739"/>
                      <a:pt x="1560" y="1798"/>
                    </a:cubicBezTo>
                    <a:cubicBezTo>
                      <a:pt x="1512" y="1786"/>
                      <a:pt x="1465" y="1786"/>
                      <a:pt x="1405" y="1786"/>
                    </a:cubicBezTo>
                    <a:cubicBezTo>
                      <a:pt x="1358" y="1786"/>
                      <a:pt x="1298" y="1786"/>
                      <a:pt x="1251" y="1798"/>
                    </a:cubicBezTo>
                    <a:lnTo>
                      <a:pt x="1358" y="2108"/>
                    </a:lnTo>
                    <a:cubicBezTo>
                      <a:pt x="1417" y="2096"/>
                      <a:pt x="1477" y="2096"/>
                      <a:pt x="1548" y="2096"/>
                    </a:cubicBezTo>
                    <a:cubicBezTo>
                      <a:pt x="1810" y="2096"/>
                      <a:pt x="1893" y="2143"/>
                      <a:pt x="2072" y="2239"/>
                    </a:cubicBezTo>
                    <a:lnTo>
                      <a:pt x="2322" y="1905"/>
                    </a:lnTo>
                    <a:cubicBezTo>
                      <a:pt x="2108" y="1822"/>
                      <a:pt x="1917" y="1643"/>
                      <a:pt x="1810" y="1477"/>
                    </a:cubicBezTo>
                    <a:cubicBezTo>
                      <a:pt x="2167" y="1441"/>
                      <a:pt x="2525" y="1381"/>
                      <a:pt x="2763" y="1298"/>
                    </a:cubicBezTo>
                    <a:lnTo>
                      <a:pt x="2691" y="917"/>
                    </a:lnTo>
                    <a:cubicBezTo>
                      <a:pt x="2405" y="1024"/>
                      <a:pt x="2036" y="1096"/>
                      <a:pt x="1667" y="1143"/>
                    </a:cubicBezTo>
                    <a:cubicBezTo>
                      <a:pt x="1643" y="1060"/>
                      <a:pt x="1608" y="929"/>
                      <a:pt x="1584" y="810"/>
                    </a:cubicBezTo>
                    <a:cubicBezTo>
                      <a:pt x="1882" y="774"/>
                      <a:pt x="2191" y="739"/>
                      <a:pt x="2453" y="643"/>
                    </a:cubicBezTo>
                    <a:lnTo>
                      <a:pt x="2370" y="286"/>
                    </a:lnTo>
                    <a:cubicBezTo>
                      <a:pt x="2144" y="358"/>
                      <a:pt x="1786" y="429"/>
                      <a:pt x="1512" y="453"/>
                    </a:cubicBezTo>
                    <a:cubicBezTo>
                      <a:pt x="1489" y="334"/>
                      <a:pt x="1477" y="203"/>
                      <a:pt x="1465" y="84"/>
                    </a:cubicBezTo>
                    <a:cubicBezTo>
                      <a:pt x="1524" y="84"/>
                      <a:pt x="1560" y="48"/>
                      <a:pt x="1560" y="0"/>
                    </a:cubicBezTo>
                    <a:close/>
                    <a:moveTo>
                      <a:pt x="715" y="1905"/>
                    </a:moveTo>
                    <a:cubicBezTo>
                      <a:pt x="524" y="2024"/>
                      <a:pt x="346" y="2239"/>
                      <a:pt x="346" y="2453"/>
                    </a:cubicBezTo>
                    <a:cubicBezTo>
                      <a:pt x="346" y="2846"/>
                      <a:pt x="750" y="3048"/>
                      <a:pt x="1346" y="3048"/>
                    </a:cubicBezTo>
                    <a:cubicBezTo>
                      <a:pt x="1441" y="3048"/>
                      <a:pt x="1536" y="3060"/>
                      <a:pt x="1608" y="3060"/>
                    </a:cubicBezTo>
                    <a:cubicBezTo>
                      <a:pt x="1846" y="3060"/>
                      <a:pt x="2024" y="3048"/>
                      <a:pt x="2155" y="3036"/>
                    </a:cubicBezTo>
                    <a:lnTo>
                      <a:pt x="2179" y="2644"/>
                    </a:lnTo>
                    <a:lnTo>
                      <a:pt x="2179" y="2644"/>
                    </a:lnTo>
                    <a:cubicBezTo>
                      <a:pt x="1977" y="2667"/>
                      <a:pt x="1655" y="2679"/>
                      <a:pt x="1417" y="2679"/>
                    </a:cubicBezTo>
                    <a:cubicBezTo>
                      <a:pt x="1179" y="2679"/>
                      <a:pt x="786" y="2667"/>
                      <a:pt x="786" y="2429"/>
                    </a:cubicBezTo>
                    <a:cubicBezTo>
                      <a:pt x="786" y="2346"/>
                      <a:pt x="858" y="2239"/>
                      <a:pt x="1001" y="2167"/>
                    </a:cubicBezTo>
                    <a:lnTo>
                      <a:pt x="715" y="190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6"/>
              <p:cNvSpPr/>
              <p:nvPr/>
            </p:nvSpPr>
            <p:spPr>
              <a:xfrm>
                <a:off x="-1590637" y="3697091"/>
                <a:ext cx="267318" cy="262456"/>
              </a:xfrm>
              <a:custGeom>
                <a:avLst/>
                <a:gdLst/>
                <a:ahLst/>
                <a:cxnLst/>
                <a:rect l="l" t="t" r="r" b="b"/>
                <a:pathLst>
                  <a:path w="3299" h="3239" extrusionOk="0">
                    <a:moveTo>
                      <a:pt x="584" y="167"/>
                    </a:moveTo>
                    <a:lnTo>
                      <a:pt x="298" y="429"/>
                    </a:lnTo>
                    <a:cubicBezTo>
                      <a:pt x="536" y="596"/>
                      <a:pt x="869" y="846"/>
                      <a:pt x="1012" y="1013"/>
                    </a:cubicBezTo>
                    <a:lnTo>
                      <a:pt x="1322" y="703"/>
                    </a:lnTo>
                    <a:cubicBezTo>
                      <a:pt x="1155" y="536"/>
                      <a:pt x="834" y="310"/>
                      <a:pt x="584" y="167"/>
                    </a:cubicBezTo>
                    <a:close/>
                    <a:moveTo>
                      <a:pt x="1072" y="1155"/>
                    </a:moveTo>
                    <a:lnTo>
                      <a:pt x="1000" y="1167"/>
                    </a:lnTo>
                    <a:lnTo>
                      <a:pt x="119" y="1167"/>
                    </a:lnTo>
                    <a:lnTo>
                      <a:pt x="119" y="1572"/>
                    </a:lnTo>
                    <a:lnTo>
                      <a:pt x="810" y="1572"/>
                    </a:lnTo>
                    <a:cubicBezTo>
                      <a:pt x="655" y="2072"/>
                      <a:pt x="369" y="2441"/>
                      <a:pt x="0" y="2667"/>
                    </a:cubicBezTo>
                    <a:cubicBezTo>
                      <a:pt x="96" y="2727"/>
                      <a:pt x="262" y="2894"/>
                      <a:pt x="322" y="2989"/>
                    </a:cubicBezTo>
                    <a:cubicBezTo>
                      <a:pt x="786" y="2679"/>
                      <a:pt x="1143" y="2096"/>
                      <a:pt x="1310" y="1346"/>
                    </a:cubicBezTo>
                    <a:cubicBezTo>
                      <a:pt x="1334" y="1334"/>
                      <a:pt x="1346" y="1310"/>
                      <a:pt x="1358" y="1286"/>
                    </a:cubicBezTo>
                    <a:lnTo>
                      <a:pt x="1072" y="1155"/>
                    </a:lnTo>
                    <a:close/>
                    <a:moveTo>
                      <a:pt x="1453" y="0"/>
                    </a:moveTo>
                    <a:lnTo>
                      <a:pt x="1453" y="2715"/>
                    </a:lnTo>
                    <a:cubicBezTo>
                      <a:pt x="1453" y="2798"/>
                      <a:pt x="1441" y="2798"/>
                      <a:pt x="1239" y="2798"/>
                    </a:cubicBezTo>
                    <a:cubicBezTo>
                      <a:pt x="1143" y="2798"/>
                      <a:pt x="1012" y="2798"/>
                      <a:pt x="881" y="2787"/>
                    </a:cubicBezTo>
                    <a:lnTo>
                      <a:pt x="881" y="2787"/>
                    </a:lnTo>
                    <a:cubicBezTo>
                      <a:pt x="941" y="2918"/>
                      <a:pt x="1000" y="3120"/>
                      <a:pt x="1024" y="3239"/>
                    </a:cubicBezTo>
                    <a:cubicBezTo>
                      <a:pt x="1751" y="3239"/>
                      <a:pt x="1882" y="3144"/>
                      <a:pt x="1882" y="2715"/>
                    </a:cubicBezTo>
                    <a:lnTo>
                      <a:pt x="1882" y="1608"/>
                    </a:lnTo>
                    <a:cubicBezTo>
                      <a:pt x="2143" y="2191"/>
                      <a:pt x="2501" y="2679"/>
                      <a:pt x="2989" y="2977"/>
                    </a:cubicBezTo>
                    <a:cubicBezTo>
                      <a:pt x="3060" y="2858"/>
                      <a:pt x="3203" y="2691"/>
                      <a:pt x="3298" y="2608"/>
                    </a:cubicBezTo>
                    <a:cubicBezTo>
                      <a:pt x="2882" y="2394"/>
                      <a:pt x="2548" y="2025"/>
                      <a:pt x="2298" y="1596"/>
                    </a:cubicBezTo>
                    <a:cubicBezTo>
                      <a:pt x="2572" y="1382"/>
                      <a:pt x="2917" y="1084"/>
                      <a:pt x="3120" y="870"/>
                    </a:cubicBezTo>
                    <a:lnTo>
                      <a:pt x="3155" y="870"/>
                    </a:lnTo>
                    <a:cubicBezTo>
                      <a:pt x="3191" y="870"/>
                      <a:pt x="3215" y="858"/>
                      <a:pt x="3227" y="846"/>
                    </a:cubicBezTo>
                    <a:lnTo>
                      <a:pt x="2810" y="512"/>
                    </a:lnTo>
                    <a:cubicBezTo>
                      <a:pt x="2632" y="751"/>
                      <a:pt x="2358" y="1024"/>
                      <a:pt x="2120" y="1239"/>
                    </a:cubicBezTo>
                    <a:cubicBezTo>
                      <a:pt x="2024" y="1036"/>
                      <a:pt x="1953" y="822"/>
                      <a:pt x="1882" y="608"/>
                    </a:cubicBezTo>
                    <a:lnTo>
                      <a:pt x="1882" y="96"/>
                    </a:lnTo>
                    <a:cubicBezTo>
                      <a:pt x="1953" y="84"/>
                      <a:pt x="1977" y="60"/>
                      <a:pt x="1977" y="24"/>
                    </a:cubicBezTo>
                    <a:lnTo>
                      <a:pt x="145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" name="Google Shape;2300;p6"/>
              <p:cNvSpPr/>
              <p:nvPr/>
            </p:nvSpPr>
            <p:spPr>
              <a:xfrm>
                <a:off x="-1691924" y="2927225"/>
                <a:ext cx="464140" cy="1200216"/>
              </a:xfrm>
              <a:custGeom>
                <a:avLst/>
                <a:gdLst/>
                <a:ahLst/>
                <a:cxnLst/>
                <a:rect l="l" t="t" r="r" b="b"/>
                <a:pathLst>
                  <a:path w="5728" h="14812" extrusionOk="0">
                    <a:moveTo>
                      <a:pt x="5584" y="155"/>
                    </a:moveTo>
                    <a:lnTo>
                      <a:pt x="5584" y="14669"/>
                    </a:lnTo>
                    <a:lnTo>
                      <a:pt x="155" y="14669"/>
                    </a:lnTo>
                    <a:lnTo>
                      <a:pt x="155" y="155"/>
                    </a:lnTo>
                    <a:close/>
                    <a:moveTo>
                      <a:pt x="0" y="0"/>
                    </a:moveTo>
                    <a:lnTo>
                      <a:pt x="0" y="14812"/>
                    </a:lnTo>
                    <a:lnTo>
                      <a:pt x="5727" y="14812"/>
                    </a:lnTo>
                    <a:lnTo>
                      <a:pt x="57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" name="Google Shape;2301;p6"/>
              <p:cNvSpPr/>
              <p:nvPr/>
            </p:nvSpPr>
            <p:spPr>
              <a:xfrm>
                <a:off x="-3489332" y="4365670"/>
                <a:ext cx="832664" cy="81"/>
              </a:xfrm>
              <a:custGeom>
                <a:avLst/>
                <a:gdLst/>
                <a:ahLst/>
                <a:cxnLst/>
                <a:rect l="l" t="t" r="r" b="b"/>
                <a:pathLst>
                  <a:path w="10276" h="1" extrusionOk="0">
                    <a:moveTo>
                      <a:pt x="10276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" name="Google Shape;2302;p6"/>
              <p:cNvSpPr/>
              <p:nvPr/>
            </p:nvSpPr>
            <p:spPr>
              <a:xfrm>
                <a:off x="-623949" y="2888655"/>
                <a:ext cx="21311" cy="135166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6681" extrusionOk="0">
                    <a:moveTo>
                      <a:pt x="0" y="0"/>
                    </a:moveTo>
                    <a:lnTo>
                      <a:pt x="0" y="16681"/>
                    </a:lnTo>
                    <a:lnTo>
                      <a:pt x="262" y="16681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" name="Google Shape;2303;p6"/>
              <p:cNvSpPr/>
              <p:nvPr/>
            </p:nvSpPr>
            <p:spPr>
              <a:xfrm>
                <a:off x="-744521" y="3131745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0"/>
                    </a:moveTo>
                    <a:cubicBezTo>
                      <a:pt x="405" y="215"/>
                      <a:pt x="0" y="762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2"/>
                      <a:pt x="2619" y="215"/>
                      <a:pt x="20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" name="Google Shape;2304;p6"/>
              <p:cNvSpPr/>
              <p:nvPr/>
            </p:nvSpPr>
            <p:spPr>
              <a:xfrm>
                <a:off x="-672162" y="3121130"/>
                <a:ext cx="96507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" name="Google Shape;2305;p6"/>
              <p:cNvSpPr/>
              <p:nvPr/>
            </p:nvSpPr>
            <p:spPr>
              <a:xfrm>
                <a:off x="-687638" y="3347852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" name="Google Shape;2306;p6"/>
              <p:cNvSpPr/>
              <p:nvPr/>
            </p:nvSpPr>
            <p:spPr>
              <a:xfrm>
                <a:off x="-744521" y="3398009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" name="Google Shape;2307;p6"/>
              <p:cNvSpPr/>
              <p:nvPr/>
            </p:nvSpPr>
            <p:spPr>
              <a:xfrm>
                <a:off x="-672162" y="3388367"/>
                <a:ext cx="96507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0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" name="Google Shape;2308;p6"/>
              <p:cNvSpPr/>
              <p:nvPr/>
            </p:nvSpPr>
            <p:spPr>
              <a:xfrm>
                <a:off x="-687638" y="3615089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" name="Google Shape;2309;p6"/>
              <p:cNvSpPr/>
              <p:nvPr/>
            </p:nvSpPr>
            <p:spPr>
              <a:xfrm>
                <a:off x="-744521" y="3665246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0" name="Google Shape;2310;p6"/>
              <p:cNvSpPr/>
              <p:nvPr/>
            </p:nvSpPr>
            <p:spPr>
              <a:xfrm>
                <a:off x="-672162" y="3654631"/>
                <a:ext cx="96507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6"/>
              <p:cNvSpPr/>
              <p:nvPr/>
            </p:nvSpPr>
            <p:spPr>
              <a:xfrm>
                <a:off x="-687638" y="3881353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312;p6"/>
              <p:cNvSpPr/>
              <p:nvPr/>
            </p:nvSpPr>
            <p:spPr>
              <a:xfrm>
                <a:off x="-744521" y="3931511"/>
                <a:ext cx="244143" cy="220077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6"/>
              <p:cNvSpPr/>
              <p:nvPr/>
            </p:nvSpPr>
            <p:spPr>
              <a:xfrm>
                <a:off x="-672162" y="3921868"/>
                <a:ext cx="96507" cy="13613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1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4" name="Google Shape;2314;p6"/>
              <p:cNvSpPr/>
              <p:nvPr/>
            </p:nvSpPr>
            <p:spPr>
              <a:xfrm>
                <a:off x="-687638" y="4148590"/>
                <a:ext cx="127460" cy="1458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5" name="Google Shape;2315;p6"/>
              <p:cNvSpPr/>
              <p:nvPr/>
            </p:nvSpPr>
            <p:spPr>
              <a:xfrm>
                <a:off x="-675079" y="3164562"/>
                <a:ext cx="122598" cy="130296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608" extrusionOk="0">
                    <a:moveTo>
                      <a:pt x="1384" y="593"/>
                    </a:moveTo>
                    <a:cubicBezTo>
                      <a:pt x="1199" y="593"/>
                      <a:pt x="989" y="627"/>
                      <a:pt x="834" y="679"/>
                    </a:cubicBezTo>
                    <a:lnTo>
                      <a:pt x="881" y="869"/>
                    </a:lnTo>
                    <a:cubicBezTo>
                      <a:pt x="1060" y="822"/>
                      <a:pt x="1274" y="798"/>
                      <a:pt x="1465" y="798"/>
                    </a:cubicBezTo>
                    <a:lnTo>
                      <a:pt x="1465" y="596"/>
                    </a:lnTo>
                    <a:cubicBezTo>
                      <a:pt x="1439" y="594"/>
                      <a:pt x="1412" y="593"/>
                      <a:pt x="1384" y="593"/>
                    </a:cubicBezTo>
                    <a:close/>
                    <a:moveTo>
                      <a:pt x="822" y="1012"/>
                    </a:moveTo>
                    <a:cubicBezTo>
                      <a:pt x="750" y="1096"/>
                      <a:pt x="715" y="1191"/>
                      <a:pt x="715" y="1274"/>
                    </a:cubicBezTo>
                    <a:cubicBezTo>
                      <a:pt x="703" y="1405"/>
                      <a:pt x="786" y="1512"/>
                      <a:pt x="941" y="1548"/>
                    </a:cubicBezTo>
                    <a:cubicBezTo>
                      <a:pt x="1036" y="1572"/>
                      <a:pt x="1191" y="1584"/>
                      <a:pt x="1322" y="1584"/>
                    </a:cubicBezTo>
                    <a:cubicBezTo>
                      <a:pt x="1393" y="1584"/>
                      <a:pt x="1453" y="1584"/>
                      <a:pt x="1501" y="1572"/>
                    </a:cubicBezTo>
                    <a:lnTo>
                      <a:pt x="1512" y="1358"/>
                    </a:lnTo>
                    <a:cubicBezTo>
                      <a:pt x="1441" y="1358"/>
                      <a:pt x="1370" y="1369"/>
                      <a:pt x="1298" y="1369"/>
                    </a:cubicBezTo>
                    <a:cubicBezTo>
                      <a:pt x="1024" y="1369"/>
                      <a:pt x="929" y="1334"/>
                      <a:pt x="929" y="1238"/>
                    </a:cubicBezTo>
                    <a:cubicBezTo>
                      <a:pt x="929" y="1191"/>
                      <a:pt x="965" y="1143"/>
                      <a:pt x="1012" y="1084"/>
                    </a:cubicBezTo>
                    <a:lnTo>
                      <a:pt x="822" y="1012"/>
                    </a:lnTo>
                    <a:close/>
                    <a:moveTo>
                      <a:pt x="381" y="0"/>
                    </a:moveTo>
                    <a:cubicBezTo>
                      <a:pt x="369" y="107"/>
                      <a:pt x="358" y="226"/>
                      <a:pt x="346" y="334"/>
                    </a:cubicBezTo>
                    <a:lnTo>
                      <a:pt x="12" y="334"/>
                    </a:lnTo>
                    <a:lnTo>
                      <a:pt x="12" y="548"/>
                    </a:lnTo>
                    <a:lnTo>
                      <a:pt x="310" y="548"/>
                    </a:lnTo>
                    <a:cubicBezTo>
                      <a:pt x="250" y="905"/>
                      <a:pt x="143" y="1250"/>
                      <a:pt x="0" y="1524"/>
                    </a:cubicBezTo>
                    <a:lnTo>
                      <a:pt x="238" y="1608"/>
                    </a:lnTo>
                    <a:cubicBezTo>
                      <a:pt x="369" y="1310"/>
                      <a:pt x="477" y="905"/>
                      <a:pt x="548" y="536"/>
                    </a:cubicBezTo>
                    <a:cubicBezTo>
                      <a:pt x="715" y="524"/>
                      <a:pt x="893" y="488"/>
                      <a:pt x="1036" y="441"/>
                    </a:cubicBezTo>
                    <a:lnTo>
                      <a:pt x="989" y="226"/>
                    </a:lnTo>
                    <a:cubicBezTo>
                      <a:pt x="870" y="274"/>
                      <a:pt x="727" y="298"/>
                      <a:pt x="584" y="310"/>
                    </a:cubicBezTo>
                    <a:cubicBezTo>
                      <a:pt x="596" y="238"/>
                      <a:pt x="608" y="131"/>
                      <a:pt x="619" y="72"/>
                    </a:cubicBezTo>
                    <a:cubicBezTo>
                      <a:pt x="643" y="72"/>
                      <a:pt x="667" y="48"/>
                      <a:pt x="667" y="24"/>
                    </a:cubicBezTo>
                    <a:lnTo>
                      <a:pt x="3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6" name="Google Shape;2316;p6"/>
              <p:cNvSpPr/>
              <p:nvPr/>
            </p:nvSpPr>
            <p:spPr>
              <a:xfrm>
                <a:off x="-675079" y="3457810"/>
                <a:ext cx="100396" cy="111011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370" extrusionOk="0">
                    <a:moveTo>
                      <a:pt x="1131" y="1"/>
                    </a:moveTo>
                    <a:cubicBezTo>
                      <a:pt x="1024" y="13"/>
                      <a:pt x="893" y="36"/>
                      <a:pt x="786" y="36"/>
                    </a:cubicBezTo>
                    <a:cubicBezTo>
                      <a:pt x="655" y="48"/>
                      <a:pt x="405" y="48"/>
                      <a:pt x="215" y="48"/>
                    </a:cubicBezTo>
                    <a:lnTo>
                      <a:pt x="96" y="48"/>
                    </a:lnTo>
                    <a:cubicBezTo>
                      <a:pt x="96" y="96"/>
                      <a:pt x="108" y="215"/>
                      <a:pt x="108" y="263"/>
                    </a:cubicBezTo>
                    <a:cubicBezTo>
                      <a:pt x="149" y="266"/>
                      <a:pt x="200" y="268"/>
                      <a:pt x="254" y="268"/>
                    </a:cubicBezTo>
                    <a:cubicBezTo>
                      <a:pt x="384" y="268"/>
                      <a:pt x="528" y="259"/>
                      <a:pt x="596" y="251"/>
                    </a:cubicBezTo>
                    <a:lnTo>
                      <a:pt x="596" y="251"/>
                    </a:lnTo>
                    <a:cubicBezTo>
                      <a:pt x="524" y="298"/>
                      <a:pt x="429" y="358"/>
                      <a:pt x="369" y="406"/>
                    </a:cubicBezTo>
                    <a:lnTo>
                      <a:pt x="560" y="513"/>
                    </a:lnTo>
                    <a:cubicBezTo>
                      <a:pt x="667" y="417"/>
                      <a:pt x="893" y="275"/>
                      <a:pt x="1143" y="227"/>
                    </a:cubicBezTo>
                    <a:lnTo>
                      <a:pt x="1131" y="1"/>
                    </a:lnTo>
                    <a:close/>
                    <a:moveTo>
                      <a:pt x="167" y="608"/>
                    </a:moveTo>
                    <a:cubicBezTo>
                      <a:pt x="72" y="703"/>
                      <a:pt x="0" y="846"/>
                      <a:pt x="0" y="989"/>
                    </a:cubicBezTo>
                    <a:cubicBezTo>
                      <a:pt x="0" y="1144"/>
                      <a:pt x="108" y="1299"/>
                      <a:pt x="334" y="1346"/>
                    </a:cubicBezTo>
                    <a:cubicBezTo>
                      <a:pt x="405" y="1370"/>
                      <a:pt x="548" y="1370"/>
                      <a:pt x="703" y="1370"/>
                    </a:cubicBezTo>
                    <a:cubicBezTo>
                      <a:pt x="893" y="1370"/>
                      <a:pt x="1096" y="1358"/>
                      <a:pt x="1239" y="1334"/>
                    </a:cubicBezTo>
                    <a:lnTo>
                      <a:pt x="1227" y="1108"/>
                    </a:lnTo>
                    <a:cubicBezTo>
                      <a:pt x="1060" y="1144"/>
                      <a:pt x="846" y="1156"/>
                      <a:pt x="667" y="1156"/>
                    </a:cubicBezTo>
                    <a:cubicBezTo>
                      <a:pt x="489" y="1156"/>
                      <a:pt x="238" y="1156"/>
                      <a:pt x="238" y="941"/>
                    </a:cubicBezTo>
                    <a:cubicBezTo>
                      <a:pt x="238" y="870"/>
                      <a:pt x="286" y="775"/>
                      <a:pt x="369" y="691"/>
                    </a:cubicBezTo>
                    <a:lnTo>
                      <a:pt x="167" y="608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7" name="Google Shape;2317;p6"/>
              <p:cNvSpPr/>
              <p:nvPr/>
            </p:nvSpPr>
            <p:spPr>
              <a:xfrm>
                <a:off x="-683749" y="3704789"/>
                <a:ext cx="138966" cy="137103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2" extrusionOk="0">
                    <a:moveTo>
                      <a:pt x="72" y="382"/>
                    </a:moveTo>
                    <a:cubicBezTo>
                      <a:pt x="72" y="537"/>
                      <a:pt x="60" y="727"/>
                      <a:pt x="0" y="822"/>
                    </a:cubicBezTo>
                    <a:lnTo>
                      <a:pt x="143" y="882"/>
                    </a:lnTo>
                    <a:cubicBezTo>
                      <a:pt x="203" y="763"/>
                      <a:pt x="226" y="560"/>
                      <a:pt x="215" y="394"/>
                    </a:cubicBezTo>
                    <a:lnTo>
                      <a:pt x="72" y="382"/>
                    </a:lnTo>
                    <a:close/>
                    <a:moveTo>
                      <a:pt x="1322" y="798"/>
                    </a:moveTo>
                    <a:lnTo>
                      <a:pt x="1322" y="965"/>
                    </a:lnTo>
                    <a:lnTo>
                      <a:pt x="977" y="965"/>
                    </a:lnTo>
                    <a:lnTo>
                      <a:pt x="977" y="798"/>
                    </a:lnTo>
                    <a:close/>
                    <a:moveTo>
                      <a:pt x="262" y="1"/>
                    </a:moveTo>
                    <a:lnTo>
                      <a:pt x="262" y="620"/>
                    </a:lnTo>
                    <a:cubicBezTo>
                      <a:pt x="262" y="941"/>
                      <a:pt x="238" y="1287"/>
                      <a:pt x="12" y="1537"/>
                    </a:cubicBezTo>
                    <a:cubicBezTo>
                      <a:pt x="48" y="1572"/>
                      <a:pt x="119" y="1644"/>
                      <a:pt x="155" y="1691"/>
                    </a:cubicBezTo>
                    <a:cubicBezTo>
                      <a:pt x="274" y="1549"/>
                      <a:pt x="345" y="1394"/>
                      <a:pt x="393" y="1239"/>
                    </a:cubicBezTo>
                    <a:cubicBezTo>
                      <a:pt x="441" y="1310"/>
                      <a:pt x="500" y="1394"/>
                      <a:pt x="524" y="1453"/>
                    </a:cubicBezTo>
                    <a:lnTo>
                      <a:pt x="667" y="1310"/>
                    </a:lnTo>
                    <a:cubicBezTo>
                      <a:pt x="631" y="1263"/>
                      <a:pt x="500" y="1072"/>
                      <a:pt x="441" y="1001"/>
                    </a:cubicBezTo>
                    <a:cubicBezTo>
                      <a:pt x="453" y="894"/>
                      <a:pt x="453" y="787"/>
                      <a:pt x="453" y="679"/>
                    </a:cubicBezTo>
                    <a:cubicBezTo>
                      <a:pt x="488" y="691"/>
                      <a:pt x="560" y="727"/>
                      <a:pt x="560" y="727"/>
                    </a:cubicBezTo>
                    <a:cubicBezTo>
                      <a:pt x="607" y="644"/>
                      <a:pt x="667" y="489"/>
                      <a:pt x="703" y="394"/>
                    </a:cubicBezTo>
                    <a:cubicBezTo>
                      <a:pt x="715" y="394"/>
                      <a:pt x="738" y="394"/>
                      <a:pt x="738" y="370"/>
                    </a:cubicBezTo>
                    <a:lnTo>
                      <a:pt x="707" y="358"/>
                    </a:lnTo>
                    <a:lnTo>
                      <a:pt x="1048" y="358"/>
                    </a:lnTo>
                    <a:lnTo>
                      <a:pt x="1048" y="525"/>
                    </a:lnTo>
                    <a:lnTo>
                      <a:pt x="1250" y="525"/>
                    </a:lnTo>
                    <a:lnTo>
                      <a:pt x="1250" y="358"/>
                    </a:lnTo>
                    <a:lnTo>
                      <a:pt x="1631" y="358"/>
                    </a:lnTo>
                    <a:lnTo>
                      <a:pt x="1631" y="179"/>
                    </a:lnTo>
                    <a:lnTo>
                      <a:pt x="1250" y="179"/>
                    </a:lnTo>
                    <a:lnTo>
                      <a:pt x="1250" y="48"/>
                    </a:lnTo>
                    <a:cubicBezTo>
                      <a:pt x="1286" y="36"/>
                      <a:pt x="1298" y="36"/>
                      <a:pt x="1298" y="13"/>
                    </a:cubicBezTo>
                    <a:lnTo>
                      <a:pt x="1048" y="1"/>
                    </a:lnTo>
                    <a:lnTo>
                      <a:pt x="1048" y="179"/>
                    </a:lnTo>
                    <a:lnTo>
                      <a:pt x="691" y="179"/>
                    </a:lnTo>
                    <a:lnTo>
                      <a:pt x="691" y="352"/>
                    </a:lnTo>
                    <a:lnTo>
                      <a:pt x="691" y="352"/>
                    </a:lnTo>
                    <a:lnTo>
                      <a:pt x="548" y="298"/>
                    </a:lnTo>
                    <a:cubicBezTo>
                      <a:pt x="536" y="394"/>
                      <a:pt x="488" y="525"/>
                      <a:pt x="453" y="632"/>
                    </a:cubicBezTo>
                    <a:lnTo>
                      <a:pt x="453" y="48"/>
                    </a:lnTo>
                    <a:cubicBezTo>
                      <a:pt x="488" y="36"/>
                      <a:pt x="500" y="36"/>
                      <a:pt x="500" y="13"/>
                    </a:cubicBezTo>
                    <a:cubicBezTo>
                      <a:pt x="429" y="13"/>
                      <a:pt x="357" y="13"/>
                      <a:pt x="262" y="1"/>
                    </a:cubicBezTo>
                    <a:close/>
                    <a:moveTo>
                      <a:pt x="786" y="429"/>
                    </a:moveTo>
                    <a:lnTo>
                      <a:pt x="786" y="620"/>
                    </a:lnTo>
                    <a:lnTo>
                      <a:pt x="619" y="620"/>
                    </a:lnTo>
                    <a:lnTo>
                      <a:pt x="619" y="798"/>
                    </a:lnTo>
                    <a:lnTo>
                      <a:pt x="786" y="798"/>
                    </a:lnTo>
                    <a:lnTo>
                      <a:pt x="786" y="965"/>
                    </a:lnTo>
                    <a:lnTo>
                      <a:pt x="631" y="965"/>
                    </a:lnTo>
                    <a:lnTo>
                      <a:pt x="631" y="1144"/>
                    </a:lnTo>
                    <a:lnTo>
                      <a:pt x="834" y="1144"/>
                    </a:lnTo>
                    <a:cubicBezTo>
                      <a:pt x="822" y="1346"/>
                      <a:pt x="774" y="1465"/>
                      <a:pt x="524" y="1525"/>
                    </a:cubicBezTo>
                    <a:cubicBezTo>
                      <a:pt x="560" y="1560"/>
                      <a:pt x="607" y="1644"/>
                      <a:pt x="631" y="1691"/>
                    </a:cubicBezTo>
                    <a:cubicBezTo>
                      <a:pt x="953" y="1584"/>
                      <a:pt x="1012" y="1406"/>
                      <a:pt x="1036" y="1168"/>
                    </a:cubicBezTo>
                    <a:cubicBezTo>
                      <a:pt x="1048" y="1156"/>
                      <a:pt x="1072" y="1156"/>
                      <a:pt x="1072" y="1144"/>
                    </a:cubicBezTo>
                    <a:lnTo>
                      <a:pt x="1191" y="1144"/>
                    </a:lnTo>
                    <a:lnTo>
                      <a:pt x="1191" y="1441"/>
                    </a:lnTo>
                    <a:cubicBezTo>
                      <a:pt x="1191" y="1608"/>
                      <a:pt x="1227" y="1668"/>
                      <a:pt x="1381" y="1668"/>
                    </a:cubicBezTo>
                    <a:lnTo>
                      <a:pt x="1524" y="1668"/>
                    </a:lnTo>
                    <a:cubicBezTo>
                      <a:pt x="1643" y="1668"/>
                      <a:pt x="1691" y="1608"/>
                      <a:pt x="1715" y="1394"/>
                    </a:cubicBezTo>
                    <a:cubicBezTo>
                      <a:pt x="1655" y="1370"/>
                      <a:pt x="1572" y="1346"/>
                      <a:pt x="1536" y="1310"/>
                    </a:cubicBezTo>
                    <a:cubicBezTo>
                      <a:pt x="1536" y="1465"/>
                      <a:pt x="1524" y="1489"/>
                      <a:pt x="1500" y="1489"/>
                    </a:cubicBezTo>
                    <a:lnTo>
                      <a:pt x="1417" y="1489"/>
                    </a:lnTo>
                    <a:cubicBezTo>
                      <a:pt x="1393" y="1489"/>
                      <a:pt x="1381" y="1489"/>
                      <a:pt x="1381" y="1441"/>
                    </a:cubicBezTo>
                    <a:lnTo>
                      <a:pt x="1381" y="1168"/>
                    </a:lnTo>
                    <a:cubicBezTo>
                      <a:pt x="1405" y="1156"/>
                      <a:pt x="1429" y="1156"/>
                      <a:pt x="1429" y="1144"/>
                    </a:cubicBezTo>
                    <a:lnTo>
                      <a:pt x="1691" y="1144"/>
                    </a:lnTo>
                    <a:lnTo>
                      <a:pt x="1691" y="965"/>
                    </a:lnTo>
                    <a:lnTo>
                      <a:pt x="1524" y="965"/>
                    </a:lnTo>
                    <a:lnTo>
                      <a:pt x="1524" y="798"/>
                    </a:lnTo>
                    <a:lnTo>
                      <a:pt x="1703" y="798"/>
                    </a:lnTo>
                    <a:lnTo>
                      <a:pt x="1703" y="620"/>
                    </a:lnTo>
                    <a:lnTo>
                      <a:pt x="1524" y="620"/>
                    </a:lnTo>
                    <a:lnTo>
                      <a:pt x="1524" y="477"/>
                    </a:lnTo>
                    <a:cubicBezTo>
                      <a:pt x="1548" y="465"/>
                      <a:pt x="1560" y="465"/>
                      <a:pt x="1572" y="441"/>
                    </a:cubicBezTo>
                    <a:lnTo>
                      <a:pt x="1322" y="429"/>
                    </a:lnTo>
                    <a:lnTo>
                      <a:pt x="1322" y="620"/>
                    </a:lnTo>
                    <a:lnTo>
                      <a:pt x="977" y="620"/>
                    </a:lnTo>
                    <a:lnTo>
                      <a:pt x="977" y="477"/>
                    </a:lnTo>
                    <a:cubicBezTo>
                      <a:pt x="1012" y="465"/>
                      <a:pt x="1024" y="465"/>
                      <a:pt x="1024" y="441"/>
                    </a:cubicBezTo>
                    <a:lnTo>
                      <a:pt x="786" y="429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318;p6"/>
              <p:cNvSpPr/>
              <p:nvPr/>
            </p:nvSpPr>
            <p:spPr>
              <a:xfrm>
                <a:off x="-684721" y="3976888"/>
                <a:ext cx="116764" cy="129324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1596" extrusionOk="0">
                    <a:moveTo>
                      <a:pt x="524" y="0"/>
                    </a:moveTo>
                    <a:lnTo>
                      <a:pt x="524" y="0"/>
                    </a:lnTo>
                    <a:cubicBezTo>
                      <a:pt x="536" y="84"/>
                      <a:pt x="548" y="191"/>
                      <a:pt x="560" y="262"/>
                    </a:cubicBezTo>
                    <a:lnTo>
                      <a:pt x="107" y="262"/>
                    </a:lnTo>
                    <a:lnTo>
                      <a:pt x="107" y="453"/>
                    </a:lnTo>
                    <a:lnTo>
                      <a:pt x="393" y="453"/>
                    </a:lnTo>
                    <a:cubicBezTo>
                      <a:pt x="465" y="453"/>
                      <a:pt x="536" y="453"/>
                      <a:pt x="596" y="441"/>
                    </a:cubicBezTo>
                    <a:cubicBezTo>
                      <a:pt x="608" y="500"/>
                      <a:pt x="631" y="572"/>
                      <a:pt x="643" y="619"/>
                    </a:cubicBezTo>
                    <a:cubicBezTo>
                      <a:pt x="512" y="631"/>
                      <a:pt x="369" y="631"/>
                      <a:pt x="238" y="631"/>
                    </a:cubicBezTo>
                    <a:cubicBezTo>
                      <a:pt x="155" y="631"/>
                      <a:pt x="72" y="619"/>
                      <a:pt x="0" y="619"/>
                    </a:cubicBezTo>
                    <a:lnTo>
                      <a:pt x="0" y="810"/>
                    </a:lnTo>
                    <a:lnTo>
                      <a:pt x="334" y="810"/>
                    </a:lnTo>
                    <a:cubicBezTo>
                      <a:pt x="441" y="810"/>
                      <a:pt x="584" y="810"/>
                      <a:pt x="715" y="798"/>
                    </a:cubicBezTo>
                    <a:cubicBezTo>
                      <a:pt x="738" y="858"/>
                      <a:pt x="786" y="905"/>
                      <a:pt x="810" y="941"/>
                    </a:cubicBezTo>
                    <a:lnTo>
                      <a:pt x="655" y="941"/>
                    </a:lnTo>
                    <a:lnTo>
                      <a:pt x="703" y="1108"/>
                    </a:lnTo>
                    <a:cubicBezTo>
                      <a:pt x="738" y="1096"/>
                      <a:pt x="774" y="1096"/>
                      <a:pt x="798" y="1096"/>
                    </a:cubicBezTo>
                    <a:cubicBezTo>
                      <a:pt x="941" y="1096"/>
                      <a:pt x="989" y="1119"/>
                      <a:pt x="1084" y="1179"/>
                    </a:cubicBezTo>
                    <a:lnTo>
                      <a:pt x="1203" y="1000"/>
                    </a:lnTo>
                    <a:cubicBezTo>
                      <a:pt x="1096" y="953"/>
                      <a:pt x="989" y="858"/>
                      <a:pt x="941" y="774"/>
                    </a:cubicBezTo>
                    <a:cubicBezTo>
                      <a:pt x="1119" y="762"/>
                      <a:pt x="1310" y="727"/>
                      <a:pt x="1441" y="679"/>
                    </a:cubicBezTo>
                    <a:lnTo>
                      <a:pt x="1393" y="488"/>
                    </a:lnTo>
                    <a:cubicBezTo>
                      <a:pt x="1250" y="536"/>
                      <a:pt x="1060" y="584"/>
                      <a:pt x="869" y="608"/>
                    </a:cubicBezTo>
                    <a:cubicBezTo>
                      <a:pt x="858" y="560"/>
                      <a:pt x="834" y="488"/>
                      <a:pt x="822" y="429"/>
                    </a:cubicBezTo>
                    <a:cubicBezTo>
                      <a:pt x="977" y="417"/>
                      <a:pt x="1143" y="393"/>
                      <a:pt x="1274" y="346"/>
                    </a:cubicBezTo>
                    <a:lnTo>
                      <a:pt x="1239" y="155"/>
                    </a:lnTo>
                    <a:cubicBezTo>
                      <a:pt x="1119" y="191"/>
                      <a:pt x="929" y="227"/>
                      <a:pt x="786" y="238"/>
                    </a:cubicBezTo>
                    <a:cubicBezTo>
                      <a:pt x="774" y="179"/>
                      <a:pt x="762" y="107"/>
                      <a:pt x="762" y="60"/>
                    </a:cubicBezTo>
                    <a:cubicBezTo>
                      <a:pt x="786" y="48"/>
                      <a:pt x="810" y="36"/>
                      <a:pt x="810" y="12"/>
                    </a:cubicBezTo>
                    <a:lnTo>
                      <a:pt x="524" y="0"/>
                    </a:lnTo>
                    <a:close/>
                    <a:moveTo>
                      <a:pt x="369" y="1000"/>
                    </a:moveTo>
                    <a:cubicBezTo>
                      <a:pt x="262" y="1060"/>
                      <a:pt x="179" y="1167"/>
                      <a:pt x="179" y="1286"/>
                    </a:cubicBezTo>
                    <a:cubicBezTo>
                      <a:pt x="179" y="1489"/>
                      <a:pt x="393" y="1596"/>
                      <a:pt x="703" y="1596"/>
                    </a:cubicBezTo>
                    <a:lnTo>
                      <a:pt x="834" y="1596"/>
                    </a:lnTo>
                    <a:cubicBezTo>
                      <a:pt x="965" y="1596"/>
                      <a:pt x="1048" y="1596"/>
                      <a:pt x="1119" y="1584"/>
                    </a:cubicBezTo>
                    <a:lnTo>
                      <a:pt x="1131" y="1381"/>
                    </a:lnTo>
                    <a:lnTo>
                      <a:pt x="1131" y="1381"/>
                    </a:lnTo>
                    <a:cubicBezTo>
                      <a:pt x="1024" y="1393"/>
                      <a:pt x="858" y="1405"/>
                      <a:pt x="738" y="1405"/>
                    </a:cubicBezTo>
                    <a:cubicBezTo>
                      <a:pt x="608" y="1405"/>
                      <a:pt x="405" y="1393"/>
                      <a:pt x="405" y="1274"/>
                    </a:cubicBezTo>
                    <a:cubicBezTo>
                      <a:pt x="405" y="1227"/>
                      <a:pt x="441" y="1167"/>
                      <a:pt x="524" y="1131"/>
                    </a:cubicBezTo>
                    <a:lnTo>
                      <a:pt x="369" y="100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6"/>
              <p:cNvSpPr/>
              <p:nvPr/>
            </p:nvSpPr>
            <p:spPr>
              <a:xfrm>
                <a:off x="-638453" y="4199720"/>
                <a:ext cx="49266" cy="50239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1"/>
                    </a:moveTo>
                    <a:cubicBezTo>
                      <a:pt x="132" y="1"/>
                      <a:pt x="1" y="143"/>
                      <a:pt x="1" y="310"/>
                    </a:cubicBezTo>
                    <a:cubicBezTo>
                      <a:pt x="1" y="477"/>
                      <a:pt x="132" y="620"/>
                      <a:pt x="310" y="620"/>
                    </a:cubicBezTo>
                    <a:cubicBezTo>
                      <a:pt x="477" y="620"/>
                      <a:pt x="608" y="477"/>
                      <a:pt x="608" y="310"/>
                    </a:cubicBezTo>
                    <a:cubicBezTo>
                      <a:pt x="608" y="143"/>
                      <a:pt x="477" y="1"/>
                      <a:pt x="3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6"/>
              <p:cNvSpPr/>
              <p:nvPr/>
            </p:nvSpPr>
            <p:spPr>
              <a:xfrm>
                <a:off x="-634564" y="4237318"/>
                <a:ext cx="41568" cy="109147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347" extrusionOk="0">
                    <a:moveTo>
                      <a:pt x="96" y="1"/>
                    </a:moveTo>
                    <a:lnTo>
                      <a:pt x="0" y="1346"/>
                    </a:lnTo>
                    <a:lnTo>
                      <a:pt x="512" y="134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1" name="Google Shape;2321;p6"/>
              <p:cNvSpPr/>
              <p:nvPr/>
            </p:nvSpPr>
            <p:spPr>
              <a:xfrm>
                <a:off x="-6738635" y="4434950"/>
                <a:ext cx="846196" cy="693941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8564" extrusionOk="0">
                    <a:moveTo>
                      <a:pt x="4985" y="0"/>
                    </a:moveTo>
                    <a:cubicBezTo>
                      <a:pt x="4970" y="0"/>
                      <a:pt x="4956" y="1"/>
                      <a:pt x="4942" y="3"/>
                    </a:cubicBezTo>
                    <a:cubicBezTo>
                      <a:pt x="4715" y="27"/>
                      <a:pt x="4477" y="15"/>
                      <a:pt x="4263" y="62"/>
                    </a:cubicBezTo>
                    <a:cubicBezTo>
                      <a:pt x="4049" y="110"/>
                      <a:pt x="3811" y="134"/>
                      <a:pt x="3596" y="217"/>
                    </a:cubicBezTo>
                    <a:cubicBezTo>
                      <a:pt x="3394" y="288"/>
                      <a:pt x="3156" y="348"/>
                      <a:pt x="2953" y="443"/>
                    </a:cubicBezTo>
                    <a:cubicBezTo>
                      <a:pt x="2751" y="550"/>
                      <a:pt x="2525" y="634"/>
                      <a:pt x="2346" y="765"/>
                    </a:cubicBezTo>
                    <a:cubicBezTo>
                      <a:pt x="2156" y="884"/>
                      <a:pt x="2215" y="1324"/>
                      <a:pt x="2048" y="1467"/>
                    </a:cubicBezTo>
                    <a:cubicBezTo>
                      <a:pt x="1882" y="1622"/>
                      <a:pt x="1548" y="1598"/>
                      <a:pt x="1406" y="1765"/>
                    </a:cubicBezTo>
                    <a:cubicBezTo>
                      <a:pt x="1263" y="1932"/>
                      <a:pt x="1096" y="2098"/>
                      <a:pt x="977" y="2289"/>
                    </a:cubicBezTo>
                    <a:cubicBezTo>
                      <a:pt x="846" y="2467"/>
                      <a:pt x="965" y="2789"/>
                      <a:pt x="870" y="2991"/>
                    </a:cubicBezTo>
                    <a:cubicBezTo>
                      <a:pt x="763" y="3182"/>
                      <a:pt x="358" y="3253"/>
                      <a:pt x="274" y="3467"/>
                    </a:cubicBezTo>
                    <a:cubicBezTo>
                      <a:pt x="203" y="3670"/>
                      <a:pt x="179" y="3920"/>
                      <a:pt x="143" y="4146"/>
                    </a:cubicBezTo>
                    <a:cubicBezTo>
                      <a:pt x="96" y="4349"/>
                      <a:pt x="120" y="4587"/>
                      <a:pt x="108" y="4813"/>
                    </a:cubicBezTo>
                    <a:cubicBezTo>
                      <a:pt x="96" y="5027"/>
                      <a:pt x="1" y="5265"/>
                      <a:pt x="24" y="5480"/>
                    </a:cubicBezTo>
                    <a:cubicBezTo>
                      <a:pt x="36" y="5694"/>
                      <a:pt x="132" y="5932"/>
                      <a:pt x="179" y="6134"/>
                    </a:cubicBezTo>
                    <a:cubicBezTo>
                      <a:pt x="227" y="6349"/>
                      <a:pt x="477" y="6504"/>
                      <a:pt x="560" y="6718"/>
                    </a:cubicBezTo>
                    <a:cubicBezTo>
                      <a:pt x="632" y="6920"/>
                      <a:pt x="798" y="7063"/>
                      <a:pt x="905" y="7254"/>
                    </a:cubicBezTo>
                    <a:cubicBezTo>
                      <a:pt x="1001" y="7444"/>
                      <a:pt x="882" y="7778"/>
                      <a:pt x="1013" y="7956"/>
                    </a:cubicBezTo>
                    <a:cubicBezTo>
                      <a:pt x="1144" y="8123"/>
                      <a:pt x="1346" y="8373"/>
                      <a:pt x="1501" y="8528"/>
                    </a:cubicBezTo>
                    <a:cubicBezTo>
                      <a:pt x="1528" y="8533"/>
                      <a:pt x="1553" y="8535"/>
                      <a:pt x="1576" y="8535"/>
                    </a:cubicBezTo>
                    <a:cubicBezTo>
                      <a:pt x="1807" y="8535"/>
                      <a:pt x="1861" y="8289"/>
                      <a:pt x="2132" y="8289"/>
                    </a:cubicBezTo>
                    <a:cubicBezTo>
                      <a:pt x="2429" y="8289"/>
                      <a:pt x="2429" y="8444"/>
                      <a:pt x="2739" y="8444"/>
                    </a:cubicBezTo>
                    <a:cubicBezTo>
                      <a:pt x="3037" y="8444"/>
                      <a:pt x="3037" y="8385"/>
                      <a:pt x="3346" y="8385"/>
                    </a:cubicBezTo>
                    <a:cubicBezTo>
                      <a:pt x="3644" y="8385"/>
                      <a:pt x="3644" y="8337"/>
                      <a:pt x="3942" y="8337"/>
                    </a:cubicBezTo>
                    <a:cubicBezTo>
                      <a:pt x="4251" y="8337"/>
                      <a:pt x="4251" y="8540"/>
                      <a:pt x="4549" y="8540"/>
                    </a:cubicBezTo>
                    <a:cubicBezTo>
                      <a:pt x="4846" y="8540"/>
                      <a:pt x="4846" y="8385"/>
                      <a:pt x="5156" y="8385"/>
                    </a:cubicBezTo>
                    <a:cubicBezTo>
                      <a:pt x="5454" y="8385"/>
                      <a:pt x="5454" y="8206"/>
                      <a:pt x="5763" y="8206"/>
                    </a:cubicBezTo>
                    <a:cubicBezTo>
                      <a:pt x="6061" y="8206"/>
                      <a:pt x="6061" y="8492"/>
                      <a:pt x="6359" y="8492"/>
                    </a:cubicBezTo>
                    <a:cubicBezTo>
                      <a:pt x="6668" y="8492"/>
                      <a:pt x="6668" y="8563"/>
                      <a:pt x="6966" y="8563"/>
                    </a:cubicBezTo>
                    <a:cubicBezTo>
                      <a:pt x="7275" y="8563"/>
                      <a:pt x="7275" y="8278"/>
                      <a:pt x="7573" y="8278"/>
                    </a:cubicBezTo>
                    <a:cubicBezTo>
                      <a:pt x="7849" y="8278"/>
                      <a:pt x="7879" y="8472"/>
                      <a:pt x="8129" y="8472"/>
                    </a:cubicBezTo>
                    <a:cubicBezTo>
                      <a:pt x="8148" y="8472"/>
                      <a:pt x="8169" y="8471"/>
                      <a:pt x="8192" y="8468"/>
                    </a:cubicBezTo>
                    <a:cubicBezTo>
                      <a:pt x="8490" y="8444"/>
                      <a:pt x="8466" y="8289"/>
                      <a:pt x="8775" y="8266"/>
                    </a:cubicBezTo>
                    <a:cubicBezTo>
                      <a:pt x="8847" y="8194"/>
                      <a:pt x="8859" y="8170"/>
                      <a:pt x="8930" y="8087"/>
                    </a:cubicBezTo>
                    <a:cubicBezTo>
                      <a:pt x="9061" y="7920"/>
                      <a:pt x="9133" y="7718"/>
                      <a:pt x="9252" y="7527"/>
                    </a:cubicBezTo>
                    <a:cubicBezTo>
                      <a:pt x="9371" y="7349"/>
                      <a:pt x="9740" y="7301"/>
                      <a:pt x="9835" y="7099"/>
                    </a:cubicBezTo>
                    <a:cubicBezTo>
                      <a:pt x="9930" y="6896"/>
                      <a:pt x="9895" y="6635"/>
                      <a:pt x="9966" y="6432"/>
                    </a:cubicBezTo>
                    <a:cubicBezTo>
                      <a:pt x="10026" y="6218"/>
                      <a:pt x="10133" y="6015"/>
                      <a:pt x="10169" y="5801"/>
                    </a:cubicBezTo>
                    <a:cubicBezTo>
                      <a:pt x="10216" y="5587"/>
                      <a:pt x="10347" y="5372"/>
                      <a:pt x="10371" y="5158"/>
                    </a:cubicBezTo>
                    <a:cubicBezTo>
                      <a:pt x="10395" y="4932"/>
                      <a:pt x="10442" y="4694"/>
                      <a:pt x="10430" y="4479"/>
                    </a:cubicBezTo>
                    <a:cubicBezTo>
                      <a:pt x="10430" y="4253"/>
                      <a:pt x="10240" y="4039"/>
                      <a:pt x="10216" y="3825"/>
                    </a:cubicBezTo>
                    <a:cubicBezTo>
                      <a:pt x="10180" y="3610"/>
                      <a:pt x="9942" y="3444"/>
                      <a:pt x="9895" y="3229"/>
                    </a:cubicBezTo>
                    <a:cubicBezTo>
                      <a:pt x="9835" y="3015"/>
                      <a:pt x="9871" y="2801"/>
                      <a:pt x="9788" y="2598"/>
                    </a:cubicBezTo>
                    <a:cubicBezTo>
                      <a:pt x="9704" y="2396"/>
                      <a:pt x="9740" y="2134"/>
                      <a:pt x="9621" y="1943"/>
                    </a:cubicBezTo>
                    <a:cubicBezTo>
                      <a:pt x="9502" y="1765"/>
                      <a:pt x="9216" y="1729"/>
                      <a:pt x="9061" y="1574"/>
                    </a:cubicBezTo>
                    <a:cubicBezTo>
                      <a:pt x="8918" y="1420"/>
                      <a:pt x="8835" y="1217"/>
                      <a:pt x="8656" y="1086"/>
                    </a:cubicBezTo>
                    <a:cubicBezTo>
                      <a:pt x="8490" y="955"/>
                      <a:pt x="8383" y="717"/>
                      <a:pt x="8192" y="610"/>
                    </a:cubicBezTo>
                    <a:cubicBezTo>
                      <a:pt x="8130" y="579"/>
                      <a:pt x="8057" y="571"/>
                      <a:pt x="7979" y="571"/>
                    </a:cubicBezTo>
                    <a:cubicBezTo>
                      <a:pt x="7889" y="571"/>
                      <a:pt x="7793" y="582"/>
                      <a:pt x="7701" y="582"/>
                    </a:cubicBezTo>
                    <a:cubicBezTo>
                      <a:pt x="7630" y="582"/>
                      <a:pt x="7561" y="575"/>
                      <a:pt x="7502" y="550"/>
                    </a:cubicBezTo>
                    <a:cubicBezTo>
                      <a:pt x="7299" y="467"/>
                      <a:pt x="7180" y="134"/>
                      <a:pt x="6966" y="74"/>
                    </a:cubicBezTo>
                    <a:cubicBezTo>
                      <a:pt x="6912" y="59"/>
                      <a:pt x="6856" y="54"/>
                      <a:pt x="6798" y="54"/>
                    </a:cubicBezTo>
                    <a:cubicBezTo>
                      <a:pt x="6662" y="54"/>
                      <a:pt x="6519" y="82"/>
                      <a:pt x="6386" y="82"/>
                    </a:cubicBezTo>
                    <a:cubicBezTo>
                      <a:pt x="6348" y="82"/>
                      <a:pt x="6311" y="80"/>
                      <a:pt x="6275" y="74"/>
                    </a:cubicBezTo>
                    <a:cubicBezTo>
                      <a:pt x="6252" y="72"/>
                      <a:pt x="6230" y="71"/>
                      <a:pt x="6207" y="71"/>
                    </a:cubicBezTo>
                    <a:cubicBezTo>
                      <a:pt x="6016" y="71"/>
                      <a:pt x="5825" y="147"/>
                      <a:pt x="5643" y="147"/>
                    </a:cubicBezTo>
                    <a:cubicBezTo>
                      <a:pt x="5631" y="147"/>
                      <a:pt x="5620" y="146"/>
                      <a:pt x="5608" y="146"/>
                    </a:cubicBezTo>
                    <a:cubicBezTo>
                      <a:pt x="5397" y="146"/>
                      <a:pt x="5186" y="0"/>
                      <a:pt x="4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2" name="Google Shape;2322;p6"/>
              <p:cNvSpPr/>
              <p:nvPr/>
            </p:nvSpPr>
            <p:spPr>
              <a:xfrm>
                <a:off x="-6214776" y="4643522"/>
                <a:ext cx="581876" cy="498821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3" y="12"/>
                    </a:cubicBezTo>
                    <a:cubicBezTo>
                      <a:pt x="3358" y="24"/>
                      <a:pt x="3275" y="155"/>
                      <a:pt x="3168" y="167"/>
                    </a:cubicBezTo>
                    <a:cubicBezTo>
                      <a:pt x="3151" y="171"/>
                      <a:pt x="3134" y="173"/>
                      <a:pt x="3116" y="173"/>
                    </a:cubicBezTo>
                    <a:cubicBezTo>
                      <a:pt x="3050" y="173"/>
                      <a:pt x="2976" y="150"/>
                      <a:pt x="2909" y="150"/>
                    </a:cubicBezTo>
                    <a:cubicBezTo>
                      <a:pt x="2892" y="150"/>
                      <a:pt x="2875" y="151"/>
                      <a:pt x="2858" y="155"/>
                    </a:cubicBezTo>
                    <a:cubicBezTo>
                      <a:pt x="2841" y="159"/>
                      <a:pt x="2824" y="161"/>
                      <a:pt x="2805" y="161"/>
                    </a:cubicBezTo>
                    <a:cubicBezTo>
                      <a:pt x="2744" y="161"/>
                      <a:pt x="2674" y="144"/>
                      <a:pt x="2611" y="144"/>
                    </a:cubicBezTo>
                    <a:cubicBezTo>
                      <a:pt x="2585" y="144"/>
                      <a:pt x="2560" y="147"/>
                      <a:pt x="2537" y="155"/>
                    </a:cubicBezTo>
                    <a:cubicBezTo>
                      <a:pt x="2441" y="179"/>
                      <a:pt x="2334" y="227"/>
                      <a:pt x="2251" y="262"/>
                    </a:cubicBezTo>
                    <a:cubicBezTo>
                      <a:pt x="2156" y="298"/>
                      <a:pt x="2156" y="536"/>
                      <a:pt x="2060" y="584"/>
                    </a:cubicBezTo>
                    <a:cubicBezTo>
                      <a:pt x="1965" y="632"/>
                      <a:pt x="1906" y="703"/>
                      <a:pt x="1822" y="762"/>
                    </a:cubicBezTo>
                    <a:cubicBezTo>
                      <a:pt x="1811" y="769"/>
                      <a:pt x="1797" y="772"/>
                      <a:pt x="1781" y="772"/>
                    </a:cubicBezTo>
                    <a:cubicBezTo>
                      <a:pt x="1699" y="772"/>
                      <a:pt x="1568" y="701"/>
                      <a:pt x="1488" y="701"/>
                    </a:cubicBezTo>
                    <a:cubicBezTo>
                      <a:pt x="1469" y="701"/>
                      <a:pt x="1453" y="705"/>
                      <a:pt x="1441" y="715"/>
                    </a:cubicBezTo>
                    <a:cubicBezTo>
                      <a:pt x="1358" y="774"/>
                      <a:pt x="1298" y="882"/>
                      <a:pt x="1215" y="941"/>
                    </a:cubicBezTo>
                    <a:cubicBezTo>
                      <a:pt x="1144" y="1013"/>
                      <a:pt x="1203" y="1227"/>
                      <a:pt x="1144" y="1298"/>
                    </a:cubicBezTo>
                    <a:cubicBezTo>
                      <a:pt x="1072" y="1370"/>
                      <a:pt x="882" y="1322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1"/>
                      <a:pt x="477" y="1798"/>
                      <a:pt x="429" y="1882"/>
                    </a:cubicBezTo>
                    <a:cubicBezTo>
                      <a:pt x="370" y="1965"/>
                      <a:pt x="525" y="2156"/>
                      <a:pt x="477" y="2251"/>
                    </a:cubicBezTo>
                    <a:cubicBezTo>
                      <a:pt x="441" y="2334"/>
                      <a:pt x="263" y="2370"/>
                      <a:pt x="227" y="2453"/>
                    </a:cubicBezTo>
                    <a:cubicBezTo>
                      <a:pt x="191" y="2548"/>
                      <a:pt x="286" y="2691"/>
                      <a:pt x="263" y="2787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60" y="3144"/>
                      <a:pt x="13" y="3239"/>
                      <a:pt x="1" y="3334"/>
                    </a:cubicBezTo>
                    <a:cubicBezTo>
                      <a:pt x="1" y="3429"/>
                      <a:pt x="60" y="3525"/>
                      <a:pt x="48" y="3632"/>
                    </a:cubicBezTo>
                    <a:cubicBezTo>
                      <a:pt x="48" y="3727"/>
                      <a:pt x="1" y="3822"/>
                      <a:pt x="1" y="3918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5" y="4299"/>
                      <a:pt x="48" y="4418"/>
                      <a:pt x="72" y="4513"/>
                    </a:cubicBezTo>
                    <a:cubicBezTo>
                      <a:pt x="96" y="4608"/>
                      <a:pt x="96" y="4715"/>
                      <a:pt x="120" y="4811"/>
                    </a:cubicBezTo>
                    <a:cubicBezTo>
                      <a:pt x="155" y="4906"/>
                      <a:pt x="358" y="4930"/>
                      <a:pt x="394" y="5025"/>
                    </a:cubicBezTo>
                    <a:cubicBezTo>
                      <a:pt x="441" y="5108"/>
                      <a:pt x="501" y="5180"/>
                      <a:pt x="548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68"/>
                      <a:pt x="846" y="5751"/>
                    </a:cubicBezTo>
                    <a:cubicBezTo>
                      <a:pt x="906" y="5823"/>
                      <a:pt x="894" y="5942"/>
                      <a:pt x="965" y="6013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13"/>
                      <a:pt x="1537" y="6013"/>
                    </a:cubicBezTo>
                    <a:cubicBezTo>
                      <a:pt x="1679" y="6013"/>
                      <a:pt x="1679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51" y="6156"/>
                      <a:pt x="2251" y="5942"/>
                      <a:pt x="2394" y="5942"/>
                    </a:cubicBezTo>
                    <a:cubicBezTo>
                      <a:pt x="2537" y="5942"/>
                      <a:pt x="2537" y="5918"/>
                      <a:pt x="2680" y="5918"/>
                    </a:cubicBezTo>
                    <a:cubicBezTo>
                      <a:pt x="2822" y="5918"/>
                      <a:pt x="2822" y="6085"/>
                      <a:pt x="2965" y="6085"/>
                    </a:cubicBezTo>
                    <a:cubicBezTo>
                      <a:pt x="3108" y="6085"/>
                      <a:pt x="3108" y="5918"/>
                      <a:pt x="3251" y="5918"/>
                    </a:cubicBezTo>
                    <a:cubicBezTo>
                      <a:pt x="3394" y="5918"/>
                      <a:pt x="3394" y="5942"/>
                      <a:pt x="3525" y="5942"/>
                    </a:cubicBezTo>
                    <a:lnTo>
                      <a:pt x="3811" y="5942"/>
                    </a:lnTo>
                    <a:cubicBezTo>
                      <a:pt x="3954" y="5942"/>
                      <a:pt x="3954" y="5930"/>
                      <a:pt x="4096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5"/>
                      <a:pt x="4954" y="6085"/>
                    </a:cubicBezTo>
                    <a:cubicBezTo>
                      <a:pt x="5097" y="6085"/>
                      <a:pt x="5097" y="6037"/>
                      <a:pt x="5239" y="6037"/>
                    </a:cubicBezTo>
                    <a:cubicBezTo>
                      <a:pt x="5382" y="6037"/>
                      <a:pt x="5382" y="5942"/>
                      <a:pt x="5537" y="5942"/>
                    </a:cubicBezTo>
                    <a:cubicBezTo>
                      <a:pt x="5671" y="5942"/>
                      <a:pt x="5679" y="6099"/>
                      <a:pt x="5798" y="6099"/>
                    </a:cubicBezTo>
                    <a:cubicBezTo>
                      <a:pt x="5806" y="6099"/>
                      <a:pt x="5814" y="6098"/>
                      <a:pt x="5823" y="6096"/>
                    </a:cubicBezTo>
                    <a:cubicBezTo>
                      <a:pt x="5966" y="6085"/>
                      <a:pt x="5954" y="5989"/>
                      <a:pt x="6097" y="5966"/>
                    </a:cubicBezTo>
                    <a:cubicBezTo>
                      <a:pt x="6156" y="5918"/>
                      <a:pt x="6240" y="5954"/>
                      <a:pt x="6287" y="5894"/>
                    </a:cubicBezTo>
                    <a:cubicBezTo>
                      <a:pt x="6347" y="5811"/>
                      <a:pt x="6406" y="5727"/>
                      <a:pt x="6454" y="5656"/>
                    </a:cubicBezTo>
                    <a:cubicBezTo>
                      <a:pt x="6513" y="5573"/>
                      <a:pt x="6513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65"/>
                      <a:pt x="6847" y="4882"/>
                    </a:cubicBezTo>
                    <a:cubicBezTo>
                      <a:pt x="6882" y="4787"/>
                      <a:pt x="6918" y="4703"/>
                      <a:pt x="6954" y="4608"/>
                    </a:cubicBezTo>
                    <a:cubicBezTo>
                      <a:pt x="6978" y="4525"/>
                      <a:pt x="6942" y="4418"/>
                      <a:pt x="6966" y="4322"/>
                    </a:cubicBezTo>
                    <a:cubicBezTo>
                      <a:pt x="6990" y="4227"/>
                      <a:pt x="7144" y="4156"/>
                      <a:pt x="7168" y="4072"/>
                    </a:cubicBezTo>
                    <a:cubicBezTo>
                      <a:pt x="7180" y="3977"/>
                      <a:pt x="7025" y="3858"/>
                      <a:pt x="7025" y="3763"/>
                    </a:cubicBezTo>
                    <a:cubicBezTo>
                      <a:pt x="7037" y="3668"/>
                      <a:pt x="7156" y="3572"/>
                      <a:pt x="7156" y="3477"/>
                    </a:cubicBezTo>
                    <a:cubicBezTo>
                      <a:pt x="7168" y="3382"/>
                      <a:pt x="7109" y="3287"/>
                      <a:pt x="7109" y="3191"/>
                    </a:cubicBezTo>
                    <a:cubicBezTo>
                      <a:pt x="7097" y="3096"/>
                      <a:pt x="7109" y="3001"/>
                      <a:pt x="7097" y="2906"/>
                    </a:cubicBezTo>
                    <a:cubicBezTo>
                      <a:pt x="7085" y="2810"/>
                      <a:pt x="7085" y="2715"/>
                      <a:pt x="7061" y="2620"/>
                    </a:cubicBezTo>
                    <a:cubicBezTo>
                      <a:pt x="7049" y="2537"/>
                      <a:pt x="7144" y="2406"/>
                      <a:pt x="7121" y="2322"/>
                    </a:cubicBezTo>
                    <a:cubicBezTo>
                      <a:pt x="7097" y="2215"/>
                      <a:pt x="6847" y="2179"/>
                      <a:pt x="6811" y="2084"/>
                    </a:cubicBezTo>
                    <a:cubicBezTo>
                      <a:pt x="6775" y="1989"/>
                      <a:pt x="6894" y="1834"/>
                      <a:pt x="6847" y="1739"/>
                    </a:cubicBezTo>
                    <a:cubicBezTo>
                      <a:pt x="6811" y="1655"/>
                      <a:pt x="6763" y="1548"/>
                      <a:pt x="6704" y="1465"/>
                    </a:cubicBezTo>
                    <a:cubicBezTo>
                      <a:pt x="6656" y="1382"/>
                      <a:pt x="6561" y="1310"/>
                      <a:pt x="6501" y="1239"/>
                    </a:cubicBezTo>
                    <a:cubicBezTo>
                      <a:pt x="6430" y="1155"/>
                      <a:pt x="6430" y="1001"/>
                      <a:pt x="6359" y="929"/>
                    </a:cubicBezTo>
                    <a:cubicBezTo>
                      <a:pt x="6343" y="917"/>
                      <a:pt x="6321" y="912"/>
                      <a:pt x="6294" y="912"/>
                    </a:cubicBezTo>
                    <a:cubicBezTo>
                      <a:pt x="6220" y="912"/>
                      <a:pt x="6114" y="946"/>
                      <a:pt x="6036" y="946"/>
                    </a:cubicBezTo>
                    <a:cubicBezTo>
                      <a:pt x="6008" y="946"/>
                      <a:pt x="5983" y="942"/>
                      <a:pt x="5966" y="929"/>
                    </a:cubicBezTo>
                    <a:cubicBezTo>
                      <a:pt x="5882" y="870"/>
                      <a:pt x="5847" y="751"/>
                      <a:pt x="5763" y="691"/>
                    </a:cubicBezTo>
                    <a:cubicBezTo>
                      <a:pt x="5680" y="643"/>
                      <a:pt x="5632" y="512"/>
                      <a:pt x="5537" y="465"/>
                    </a:cubicBezTo>
                    <a:cubicBezTo>
                      <a:pt x="5442" y="417"/>
                      <a:pt x="5323" y="453"/>
                      <a:pt x="5228" y="417"/>
                    </a:cubicBezTo>
                    <a:cubicBezTo>
                      <a:pt x="5132" y="381"/>
                      <a:pt x="5085" y="179"/>
                      <a:pt x="4989" y="155"/>
                    </a:cubicBezTo>
                    <a:cubicBezTo>
                      <a:pt x="4894" y="120"/>
                      <a:pt x="4775" y="143"/>
                      <a:pt x="4680" y="120"/>
                    </a:cubicBezTo>
                    <a:cubicBezTo>
                      <a:pt x="4666" y="116"/>
                      <a:pt x="4652" y="115"/>
                      <a:pt x="4637" y="115"/>
                    </a:cubicBezTo>
                    <a:cubicBezTo>
                      <a:pt x="4559" y="115"/>
                      <a:pt x="4470" y="157"/>
                      <a:pt x="4393" y="157"/>
                    </a:cubicBezTo>
                    <a:cubicBezTo>
                      <a:pt x="4385" y="157"/>
                      <a:pt x="4378" y="156"/>
                      <a:pt x="4370" y="155"/>
                    </a:cubicBezTo>
                    <a:cubicBezTo>
                      <a:pt x="4365" y="155"/>
                      <a:pt x="4359" y="154"/>
                      <a:pt x="4353" y="154"/>
                    </a:cubicBezTo>
                    <a:cubicBezTo>
                      <a:pt x="4257" y="154"/>
                      <a:pt x="4162" y="240"/>
                      <a:pt x="4076" y="240"/>
                    </a:cubicBezTo>
                    <a:cubicBezTo>
                      <a:pt x="4071" y="240"/>
                      <a:pt x="4066" y="239"/>
                      <a:pt x="4061" y="239"/>
                    </a:cubicBezTo>
                    <a:cubicBezTo>
                      <a:pt x="3954" y="227"/>
                      <a:pt x="3870" y="0"/>
                      <a:pt x="37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3" name="Google Shape;2323;p6"/>
              <p:cNvSpPr/>
              <p:nvPr/>
            </p:nvSpPr>
            <p:spPr>
              <a:xfrm>
                <a:off x="-6144361" y="4625209"/>
                <a:ext cx="581876" cy="498821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4" y="12"/>
                    </a:cubicBezTo>
                    <a:cubicBezTo>
                      <a:pt x="3358" y="24"/>
                      <a:pt x="3263" y="155"/>
                      <a:pt x="3168" y="179"/>
                    </a:cubicBezTo>
                    <a:cubicBezTo>
                      <a:pt x="3159" y="180"/>
                      <a:pt x="3150" y="180"/>
                      <a:pt x="3141" y="180"/>
                    </a:cubicBezTo>
                    <a:cubicBezTo>
                      <a:pt x="3068" y="180"/>
                      <a:pt x="2984" y="149"/>
                      <a:pt x="2909" y="149"/>
                    </a:cubicBezTo>
                    <a:cubicBezTo>
                      <a:pt x="2891" y="149"/>
                      <a:pt x="2874" y="151"/>
                      <a:pt x="2858" y="155"/>
                    </a:cubicBezTo>
                    <a:cubicBezTo>
                      <a:pt x="2842" y="159"/>
                      <a:pt x="2824" y="161"/>
                      <a:pt x="2805" y="161"/>
                    </a:cubicBezTo>
                    <a:cubicBezTo>
                      <a:pt x="2744" y="161"/>
                      <a:pt x="2674" y="143"/>
                      <a:pt x="2612" y="143"/>
                    </a:cubicBezTo>
                    <a:cubicBezTo>
                      <a:pt x="2585" y="143"/>
                      <a:pt x="2560" y="146"/>
                      <a:pt x="2537" y="155"/>
                    </a:cubicBezTo>
                    <a:cubicBezTo>
                      <a:pt x="2442" y="179"/>
                      <a:pt x="2334" y="226"/>
                      <a:pt x="2251" y="262"/>
                    </a:cubicBezTo>
                    <a:cubicBezTo>
                      <a:pt x="2156" y="298"/>
                      <a:pt x="2144" y="536"/>
                      <a:pt x="2061" y="584"/>
                    </a:cubicBezTo>
                    <a:cubicBezTo>
                      <a:pt x="1965" y="631"/>
                      <a:pt x="1906" y="715"/>
                      <a:pt x="1822" y="762"/>
                    </a:cubicBezTo>
                    <a:cubicBezTo>
                      <a:pt x="1810" y="769"/>
                      <a:pt x="1795" y="772"/>
                      <a:pt x="1777" y="772"/>
                    </a:cubicBezTo>
                    <a:cubicBezTo>
                      <a:pt x="1697" y="772"/>
                      <a:pt x="1572" y="712"/>
                      <a:pt x="1493" y="712"/>
                    </a:cubicBezTo>
                    <a:cubicBezTo>
                      <a:pt x="1472" y="712"/>
                      <a:pt x="1454" y="716"/>
                      <a:pt x="1441" y="727"/>
                    </a:cubicBezTo>
                    <a:cubicBezTo>
                      <a:pt x="1358" y="786"/>
                      <a:pt x="1299" y="881"/>
                      <a:pt x="1215" y="953"/>
                    </a:cubicBezTo>
                    <a:cubicBezTo>
                      <a:pt x="1144" y="1012"/>
                      <a:pt x="1203" y="1227"/>
                      <a:pt x="1132" y="1298"/>
                    </a:cubicBezTo>
                    <a:cubicBezTo>
                      <a:pt x="1072" y="1369"/>
                      <a:pt x="882" y="1334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0"/>
                      <a:pt x="477" y="1798"/>
                      <a:pt x="429" y="1881"/>
                    </a:cubicBezTo>
                    <a:cubicBezTo>
                      <a:pt x="370" y="1965"/>
                      <a:pt x="525" y="2167"/>
                      <a:pt x="477" y="2251"/>
                    </a:cubicBezTo>
                    <a:cubicBezTo>
                      <a:pt x="441" y="2346"/>
                      <a:pt x="263" y="2370"/>
                      <a:pt x="227" y="2465"/>
                    </a:cubicBezTo>
                    <a:cubicBezTo>
                      <a:pt x="191" y="2560"/>
                      <a:pt x="287" y="2691"/>
                      <a:pt x="263" y="2786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48" y="3144"/>
                      <a:pt x="13" y="3239"/>
                      <a:pt x="1" y="3334"/>
                    </a:cubicBezTo>
                    <a:cubicBezTo>
                      <a:pt x="1" y="3429"/>
                      <a:pt x="60" y="3536"/>
                      <a:pt x="48" y="3632"/>
                    </a:cubicBezTo>
                    <a:cubicBezTo>
                      <a:pt x="48" y="3727"/>
                      <a:pt x="1" y="3834"/>
                      <a:pt x="1" y="3929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6" y="4298"/>
                      <a:pt x="48" y="4417"/>
                      <a:pt x="72" y="4513"/>
                    </a:cubicBezTo>
                    <a:cubicBezTo>
                      <a:pt x="96" y="4608"/>
                      <a:pt x="96" y="4715"/>
                      <a:pt x="120" y="4810"/>
                    </a:cubicBezTo>
                    <a:cubicBezTo>
                      <a:pt x="156" y="4906"/>
                      <a:pt x="358" y="4929"/>
                      <a:pt x="394" y="5025"/>
                    </a:cubicBezTo>
                    <a:cubicBezTo>
                      <a:pt x="441" y="5108"/>
                      <a:pt x="501" y="5179"/>
                      <a:pt x="549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80"/>
                      <a:pt x="846" y="5751"/>
                    </a:cubicBezTo>
                    <a:cubicBezTo>
                      <a:pt x="906" y="5822"/>
                      <a:pt x="894" y="5953"/>
                      <a:pt x="965" y="6025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25"/>
                      <a:pt x="1537" y="6025"/>
                    </a:cubicBezTo>
                    <a:cubicBezTo>
                      <a:pt x="1680" y="6025"/>
                      <a:pt x="1680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39" y="6156"/>
                      <a:pt x="2239" y="5941"/>
                      <a:pt x="2382" y="5941"/>
                    </a:cubicBezTo>
                    <a:cubicBezTo>
                      <a:pt x="2525" y="5941"/>
                      <a:pt x="2525" y="5930"/>
                      <a:pt x="2668" y="5930"/>
                    </a:cubicBezTo>
                    <a:cubicBezTo>
                      <a:pt x="2811" y="5930"/>
                      <a:pt x="2811" y="6084"/>
                      <a:pt x="2954" y="6084"/>
                    </a:cubicBezTo>
                    <a:cubicBezTo>
                      <a:pt x="3096" y="6084"/>
                      <a:pt x="3096" y="5918"/>
                      <a:pt x="3239" y="5918"/>
                    </a:cubicBezTo>
                    <a:cubicBezTo>
                      <a:pt x="3382" y="5918"/>
                      <a:pt x="3382" y="5941"/>
                      <a:pt x="3525" y="5941"/>
                    </a:cubicBezTo>
                    <a:lnTo>
                      <a:pt x="3811" y="5941"/>
                    </a:lnTo>
                    <a:cubicBezTo>
                      <a:pt x="3954" y="5941"/>
                      <a:pt x="3954" y="5930"/>
                      <a:pt x="4097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4"/>
                      <a:pt x="4954" y="6084"/>
                    </a:cubicBezTo>
                    <a:cubicBezTo>
                      <a:pt x="5097" y="6084"/>
                      <a:pt x="5097" y="6049"/>
                      <a:pt x="5240" y="6049"/>
                    </a:cubicBezTo>
                    <a:cubicBezTo>
                      <a:pt x="5382" y="6049"/>
                      <a:pt x="5382" y="5953"/>
                      <a:pt x="5525" y="5953"/>
                    </a:cubicBezTo>
                    <a:cubicBezTo>
                      <a:pt x="5663" y="5953"/>
                      <a:pt x="5679" y="6109"/>
                      <a:pt x="5809" y="6109"/>
                    </a:cubicBezTo>
                    <a:cubicBezTo>
                      <a:pt x="5813" y="6109"/>
                      <a:pt x="5818" y="6109"/>
                      <a:pt x="5823" y="6108"/>
                    </a:cubicBezTo>
                    <a:cubicBezTo>
                      <a:pt x="5966" y="6096"/>
                      <a:pt x="5954" y="5989"/>
                      <a:pt x="6097" y="5977"/>
                    </a:cubicBezTo>
                    <a:cubicBezTo>
                      <a:pt x="6144" y="5930"/>
                      <a:pt x="6240" y="5953"/>
                      <a:pt x="6287" y="5894"/>
                    </a:cubicBezTo>
                    <a:cubicBezTo>
                      <a:pt x="6347" y="5822"/>
                      <a:pt x="6394" y="5739"/>
                      <a:pt x="6454" y="5656"/>
                    </a:cubicBezTo>
                    <a:cubicBezTo>
                      <a:pt x="6514" y="5572"/>
                      <a:pt x="6514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77"/>
                      <a:pt x="6847" y="4882"/>
                    </a:cubicBezTo>
                    <a:cubicBezTo>
                      <a:pt x="6883" y="4798"/>
                      <a:pt x="6918" y="4703"/>
                      <a:pt x="6954" y="4620"/>
                    </a:cubicBezTo>
                    <a:cubicBezTo>
                      <a:pt x="6978" y="4525"/>
                      <a:pt x="6942" y="4417"/>
                      <a:pt x="6966" y="4322"/>
                    </a:cubicBezTo>
                    <a:cubicBezTo>
                      <a:pt x="6990" y="4227"/>
                      <a:pt x="7145" y="4167"/>
                      <a:pt x="7156" y="4072"/>
                    </a:cubicBezTo>
                    <a:cubicBezTo>
                      <a:pt x="7180" y="3977"/>
                      <a:pt x="7014" y="3858"/>
                      <a:pt x="7026" y="3763"/>
                    </a:cubicBezTo>
                    <a:cubicBezTo>
                      <a:pt x="7037" y="3667"/>
                      <a:pt x="7156" y="3584"/>
                      <a:pt x="7156" y="3489"/>
                    </a:cubicBezTo>
                    <a:cubicBezTo>
                      <a:pt x="7168" y="3394"/>
                      <a:pt x="7109" y="3298"/>
                      <a:pt x="7109" y="3191"/>
                    </a:cubicBezTo>
                    <a:cubicBezTo>
                      <a:pt x="7097" y="3096"/>
                      <a:pt x="7097" y="3013"/>
                      <a:pt x="7097" y="2917"/>
                    </a:cubicBezTo>
                    <a:cubicBezTo>
                      <a:pt x="7085" y="2822"/>
                      <a:pt x="7073" y="2727"/>
                      <a:pt x="7061" y="2632"/>
                    </a:cubicBezTo>
                    <a:cubicBezTo>
                      <a:pt x="7049" y="2536"/>
                      <a:pt x="7145" y="2417"/>
                      <a:pt x="7121" y="2322"/>
                    </a:cubicBezTo>
                    <a:cubicBezTo>
                      <a:pt x="7097" y="2215"/>
                      <a:pt x="6847" y="2191"/>
                      <a:pt x="6811" y="2096"/>
                    </a:cubicBezTo>
                    <a:cubicBezTo>
                      <a:pt x="6775" y="1989"/>
                      <a:pt x="6895" y="1834"/>
                      <a:pt x="6847" y="1750"/>
                    </a:cubicBezTo>
                    <a:cubicBezTo>
                      <a:pt x="6799" y="1655"/>
                      <a:pt x="6764" y="1548"/>
                      <a:pt x="6704" y="1465"/>
                    </a:cubicBezTo>
                    <a:cubicBezTo>
                      <a:pt x="6645" y="1381"/>
                      <a:pt x="6561" y="1310"/>
                      <a:pt x="6490" y="1239"/>
                    </a:cubicBezTo>
                    <a:cubicBezTo>
                      <a:pt x="6430" y="1155"/>
                      <a:pt x="6430" y="1000"/>
                      <a:pt x="6359" y="941"/>
                    </a:cubicBezTo>
                    <a:cubicBezTo>
                      <a:pt x="6338" y="923"/>
                      <a:pt x="6309" y="917"/>
                      <a:pt x="6275" y="917"/>
                    </a:cubicBezTo>
                    <a:cubicBezTo>
                      <a:pt x="6202" y="917"/>
                      <a:pt x="6107" y="946"/>
                      <a:pt x="6036" y="946"/>
                    </a:cubicBezTo>
                    <a:cubicBezTo>
                      <a:pt x="6008" y="946"/>
                      <a:pt x="5984" y="942"/>
                      <a:pt x="5966" y="929"/>
                    </a:cubicBezTo>
                    <a:cubicBezTo>
                      <a:pt x="5883" y="869"/>
                      <a:pt x="5847" y="750"/>
                      <a:pt x="5763" y="691"/>
                    </a:cubicBezTo>
                    <a:cubicBezTo>
                      <a:pt x="5668" y="643"/>
                      <a:pt x="5632" y="512"/>
                      <a:pt x="5537" y="465"/>
                    </a:cubicBezTo>
                    <a:cubicBezTo>
                      <a:pt x="5442" y="417"/>
                      <a:pt x="5311" y="453"/>
                      <a:pt x="5216" y="417"/>
                    </a:cubicBezTo>
                    <a:cubicBezTo>
                      <a:pt x="5132" y="381"/>
                      <a:pt x="5085" y="191"/>
                      <a:pt x="4990" y="155"/>
                    </a:cubicBezTo>
                    <a:cubicBezTo>
                      <a:pt x="4894" y="131"/>
                      <a:pt x="4775" y="143"/>
                      <a:pt x="4680" y="119"/>
                    </a:cubicBezTo>
                    <a:cubicBezTo>
                      <a:pt x="4666" y="116"/>
                      <a:pt x="4652" y="114"/>
                      <a:pt x="4637" y="114"/>
                    </a:cubicBezTo>
                    <a:cubicBezTo>
                      <a:pt x="4558" y="114"/>
                      <a:pt x="4468" y="156"/>
                      <a:pt x="4384" y="156"/>
                    </a:cubicBezTo>
                    <a:cubicBezTo>
                      <a:pt x="4375" y="156"/>
                      <a:pt x="4367" y="156"/>
                      <a:pt x="4359" y="155"/>
                    </a:cubicBezTo>
                    <a:cubicBezTo>
                      <a:pt x="4353" y="154"/>
                      <a:pt x="4348" y="154"/>
                      <a:pt x="4343" y="154"/>
                    </a:cubicBezTo>
                    <a:cubicBezTo>
                      <a:pt x="4257" y="154"/>
                      <a:pt x="4162" y="239"/>
                      <a:pt x="4076" y="239"/>
                    </a:cubicBezTo>
                    <a:cubicBezTo>
                      <a:pt x="4071" y="239"/>
                      <a:pt x="4066" y="239"/>
                      <a:pt x="4061" y="238"/>
                    </a:cubicBezTo>
                    <a:cubicBezTo>
                      <a:pt x="3954" y="226"/>
                      <a:pt x="3870" y="0"/>
                      <a:pt x="37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4" name="Google Shape;2324;p6"/>
              <p:cNvSpPr/>
              <p:nvPr/>
            </p:nvSpPr>
            <p:spPr>
              <a:xfrm>
                <a:off x="-6677862" y="5087323"/>
                <a:ext cx="1099901" cy="94643"/>
              </a:xfrm>
              <a:custGeom>
                <a:avLst/>
                <a:gdLst/>
                <a:ahLst/>
                <a:cxnLst/>
                <a:rect l="l" t="t" r="r" b="b"/>
                <a:pathLst>
                  <a:path w="13574" h="1168" extrusionOk="0">
                    <a:moveTo>
                      <a:pt x="203" y="0"/>
                    </a:moveTo>
                    <a:lnTo>
                      <a:pt x="1" y="1167"/>
                    </a:lnTo>
                    <a:lnTo>
                      <a:pt x="13574" y="1167"/>
                    </a:lnTo>
                    <a:lnTo>
                      <a:pt x="1337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5" name="Google Shape;2325;p6"/>
              <p:cNvSpPr/>
              <p:nvPr/>
            </p:nvSpPr>
            <p:spPr>
              <a:xfrm>
                <a:off x="-6666275" y="5087323"/>
                <a:ext cx="1076727" cy="28036"/>
              </a:xfrm>
              <a:custGeom>
                <a:avLst/>
                <a:gdLst/>
                <a:ahLst/>
                <a:cxnLst/>
                <a:rect l="l" t="t" r="r" b="b"/>
                <a:pathLst>
                  <a:path w="13288" h="346" extrusionOk="0">
                    <a:moveTo>
                      <a:pt x="60" y="0"/>
                    </a:moveTo>
                    <a:lnTo>
                      <a:pt x="1" y="346"/>
                    </a:lnTo>
                    <a:lnTo>
                      <a:pt x="13288" y="346"/>
                    </a:lnTo>
                    <a:lnTo>
                      <a:pt x="132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6" name="Google Shape;2326;p6"/>
              <p:cNvSpPr/>
              <p:nvPr/>
            </p:nvSpPr>
            <p:spPr>
              <a:xfrm>
                <a:off x="-6592943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7" name="Google Shape;2327;p6"/>
              <p:cNvSpPr/>
              <p:nvPr/>
            </p:nvSpPr>
            <p:spPr>
              <a:xfrm>
                <a:off x="-6483957" y="5096965"/>
                <a:ext cx="18475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8" name="Google Shape;2328;p6"/>
              <p:cNvSpPr/>
              <p:nvPr/>
            </p:nvSpPr>
            <p:spPr>
              <a:xfrm>
                <a:off x="-6373919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9" name="Google Shape;2329;p6"/>
              <p:cNvSpPr/>
              <p:nvPr/>
            </p:nvSpPr>
            <p:spPr>
              <a:xfrm>
                <a:off x="-6264933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0" name="Google Shape;2330;p6"/>
              <p:cNvSpPr/>
              <p:nvPr/>
            </p:nvSpPr>
            <p:spPr>
              <a:xfrm>
                <a:off x="-6155948" y="5096965"/>
                <a:ext cx="18475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1" name="Google Shape;2331;p6"/>
              <p:cNvSpPr/>
              <p:nvPr/>
            </p:nvSpPr>
            <p:spPr>
              <a:xfrm>
                <a:off x="-6045909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2" name="Google Shape;2332;p6"/>
              <p:cNvSpPr/>
              <p:nvPr/>
            </p:nvSpPr>
            <p:spPr>
              <a:xfrm>
                <a:off x="-5936924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" name="Google Shape;2333;p6"/>
              <p:cNvSpPr/>
              <p:nvPr/>
            </p:nvSpPr>
            <p:spPr>
              <a:xfrm>
                <a:off x="-5827857" y="5096965"/>
                <a:ext cx="19366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39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38" y="834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" name="Google Shape;2334;p6"/>
              <p:cNvSpPr/>
              <p:nvPr/>
            </p:nvSpPr>
            <p:spPr>
              <a:xfrm>
                <a:off x="-5717900" y="5096965"/>
                <a:ext cx="18394" cy="6757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" name="Google Shape;2335;p6"/>
              <p:cNvSpPr/>
              <p:nvPr/>
            </p:nvSpPr>
            <p:spPr>
              <a:xfrm>
                <a:off x="-4560224" y="4064643"/>
                <a:ext cx="6888" cy="5915"/>
              </a:xfrm>
              <a:custGeom>
                <a:avLst/>
                <a:gdLst/>
                <a:ahLst/>
                <a:cxnLst/>
                <a:rect l="l" t="t" r="r" b="b"/>
                <a:pathLst>
                  <a:path w="85" h="73" extrusionOk="0">
                    <a:moveTo>
                      <a:pt x="37" y="1"/>
                    </a:moveTo>
                    <a:cubicBezTo>
                      <a:pt x="13" y="1"/>
                      <a:pt x="1" y="25"/>
                      <a:pt x="1" y="36"/>
                    </a:cubicBezTo>
                    <a:cubicBezTo>
                      <a:pt x="1" y="60"/>
                      <a:pt x="13" y="72"/>
                      <a:pt x="37" y="72"/>
                    </a:cubicBezTo>
                    <a:lnTo>
                      <a:pt x="49" y="72"/>
                    </a:lnTo>
                    <a:cubicBezTo>
                      <a:pt x="72" y="72"/>
                      <a:pt x="84" y="60"/>
                      <a:pt x="84" y="36"/>
                    </a:cubicBezTo>
                    <a:cubicBezTo>
                      <a:pt x="84" y="25"/>
                      <a:pt x="60" y="1"/>
                      <a:pt x="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36" name="Google Shape;2336;p6"/>
            <p:cNvGrpSpPr/>
            <p:nvPr/>
          </p:nvGrpSpPr>
          <p:grpSpPr>
            <a:xfrm flipH="1">
              <a:off x="-135" y="4849875"/>
              <a:ext cx="9170809" cy="288541"/>
              <a:chOff x="-3192669" y="4850029"/>
              <a:chExt cx="9169892" cy="288541"/>
            </a:xfrm>
          </p:grpSpPr>
          <p:sp>
            <p:nvSpPr>
              <p:cNvPr id="2337" name="Google Shape;2337;p6"/>
              <p:cNvSpPr/>
              <p:nvPr/>
            </p:nvSpPr>
            <p:spPr>
              <a:xfrm>
                <a:off x="-3192494" y="4850029"/>
                <a:ext cx="9169718" cy="288541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16968" extrusionOk="0">
                    <a:moveTo>
                      <a:pt x="0" y="1"/>
                    </a:moveTo>
                    <a:lnTo>
                      <a:pt x="0" y="16967"/>
                    </a:lnTo>
                    <a:lnTo>
                      <a:pt x="285750" y="16967"/>
                    </a:lnTo>
                    <a:lnTo>
                      <a:pt x="2857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4"/>
                  </a:solidFill>
                </a:endParaRPr>
              </a:p>
            </p:txBody>
          </p:sp>
          <p:sp>
            <p:nvSpPr>
              <p:cNvPr id="2338" name="Google Shape;2338;p6"/>
              <p:cNvSpPr/>
              <p:nvPr/>
            </p:nvSpPr>
            <p:spPr>
              <a:xfrm>
                <a:off x="-3192669" y="4863429"/>
                <a:ext cx="9169718" cy="115225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4609" extrusionOk="0">
                    <a:moveTo>
                      <a:pt x="0" y="1"/>
                    </a:moveTo>
                    <a:lnTo>
                      <a:pt x="0" y="4608"/>
                    </a:lnTo>
                    <a:lnTo>
                      <a:pt x="285750" y="4608"/>
                    </a:lnTo>
                    <a:lnTo>
                      <a:pt x="28575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" name="Google Shape;2339;p6"/>
              <p:cNvSpPr/>
              <p:nvPr/>
            </p:nvSpPr>
            <p:spPr>
              <a:xfrm>
                <a:off x="-3192519" y="4899154"/>
                <a:ext cx="9169718" cy="68175"/>
              </a:xfrm>
              <a:custGeom>
                <a:avLst/>
                <a:gdLst/>
                <a:ahLst/>
                <a:cxnLst/>
                <a:rect l="l" t="t" r="r" b="b"/>
                <a:pathLst>
                  <a:path w="285750" h="2727" extrusionOk="0">
                    <a:moveTo>
                      <a:pt x="0" y="0"/>
                    </a:moveTo>
                    <a:lnTo>
                      <a:pt x="0" y="2727"/>
                    </a:lnTo>
                    <a:lnTo>
                      <a:pt x="285750" y="2727"/>
                    </a:lnTo>
                    <a:lnTo>
                      <a:pt x="28575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340" name="Google Shape;2340;p6"/>
          <p:cNvSpPr/>
          <p:nvPr/>
        </p:nvSpPr>
        <p:spPr>
          <a:xfrm>
            <a:off x="-68475" y="89625"/>
            <a:ext cx="3773920" cy="495914"/>
          </a:xfrm>
          <a:custGeom>
            <a:avLst/>
            <a:gdLst/>
            <a:ahLst/>
            <a:cxnLst/>
            <a:rect l="l" t="t" r="r" b="b"/>
            <a:pathLst>
              <a:path w="232958" h="30612" extrusionOk="0">
                <a:moveTo>
                  <a:pt x="0" y="8764"/>
                </a:moveTo>
                <a:cubicBezTo>
                  <a:pt x="26968" y="6799"/>
                  <a:pt x="53936" y="4846"/>
                  <a:pt x="80903" y="2882"/>
                </a:cubicBezTo>
                <a:cubicBezTo>
                  <a:pt x="83713" y="2679"/>
                  <a:pt x="87297" y="2822"/>
                  <a:pt x="88333" y="4906"/>
                </a:cubicBezTo>
                <a:cubicBezTo>
                  <a:pt x="88952" y="6132"/>
                  <a:pt x="88357" y="7585"/>
                  <a:pt x="89023" y="8787"/>
                </a:cubicBezTo>
                <a:cubicBezTo>
                  <a:pt x="90119" y="10728"/>
                  <a:pt x="93524" y="10764"/>
                  <a:pt x="96179" y="10454"/>
                </a:cubicBezTo>
                <a:cubicBezTo>
                  <a:pt x="125742" y="7013"/>
                  <a:pt x="155984" y="1"/>
                  <a:pt x="184928" y="5906"/>
                </a:cubicBezTo>
                <a:cubicBezTo>
                  <a:pt x="194286" y="7823"/>
                  <a:pt x="203657" y="11085"/>
                  <a:pt x="213217" y="10002"/>
                </a:cubicBezTo>
                <a:cubicBezTo>
                  <a:pt x="217027" y="9561"/>
                  <a:pt x="220742" y="8442"/>
                  <a:pt x="224576" y="8573"/>
                </a:cubicBezTo>
                <a:cubicBezTo>
                  <a:pt x="228422" y="8716"/>
                  <a:pt x="232601" y="10704"/>
                  <a:pt x="232815" y="13752"/>
                </a:cubicBezTo>
                <a:cubicBezTo>
                  <a:pt x="232958" y="15836"/>
                  <a:pt x="231148" y="17765"/>
                  <a:pt x="228886" y="18848"/>
                </a:cubicBezTo>
                <a:cubicBezTo>
                  <a:pt x="226624" y="19920"/>
                  <a:pt x="223969" y="20301"/>
                  <a:pt x="221373" y="20658"/>
                </a:cubicBezTo>
                <a:cubicBezTo>
                  <a:pt x="207145" y="22622"/>
                  <a:pt x="192643" y="24408"/>
                  <a:pt x="178332" y="22956"/>
                </a:cubicBezTo>
                <a:cubicBezTo>
                  <a:pt x="166807" y="21789"/>
                  <a:pt x="155579" y="18550"/>
                  <a:pt x="143959" y="18634"/>
                </a:cubicBezTo>
                <a:cubicBezTo>
                  <a:pt x="122170" y="18789"/>
                  <a:pt x="101334" y="30611"/>
                  <a:pt x="80022" y="26968"/>
                </a:cubicBezTo>
                <a:cubicBezTo>
                  <a:pt x="76057" y="26301"/>
                  <a:pt x="71569" y="24384"/>
                  <a:pt x="71462" y="21170"/>
                </a:cubicBezTo>
                <a:cubicBezTo>
                  <a:pt x="71402" y="19146"/>
                  <a:pt x="73152" y="17086"/>
                  <a:pt x="72140" y="15229"/>
                </a:cubicBezTo>
                <a:cubicBezTo>
                  <a:pt x="70854" y="12895"/>
                  <a:pt x="66640" y="13133"/>
                  <a:pt x="63532" y="13776"/>
                </a:cubicBezTo>
                <a:lnTo>
                  <a:pt x="23051" y="22015"/>
                </a:lnTo>
                <a:cubicBezTo>
                  <a:pt x="19384" y="22765"/>
                  <a:pt x="15645" y="23527"/>
                  <a:pt x="11871" y="23337"/>
                </a:cubicBezTo>
                <a:cubicBezTo>
                  <a:pt x="8085" y="23146"/>
                  <a:pt x="4191" y="21860"/>
                  <a:pt x="2155" y="19324"/>
                </a:cubicBezTo>
                <a:cubicBezTo>
                  <a:pt x="119" y="16788"/>
                  <a:pt x="607" y="12931"/>
                  <a:pt x="3786" y="11300"/>
                </a:cubicBezTo>
              </a:path>
            </a:pathLst>
          </a:custGeom>
          <a:solidFill>
            <a:srgbClr val="FFFFFF">
              <a:alpha val="48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41" name="Google Shape;2341;p6"/>
          <p:cNvGrpSpPr/>
          <p:nvPr/>
        </p:nvGrpSpPr>
        <p:grpSpPr>
          <a:xfrm flipH="1">
            <a:off x="3088828" y="-513627"/>
            <a:ext cx="6061597" cy="1286730"/>
            <a:chOff x="-54960" y="-832982"/>
            <a:chExt cx="9144059" cy="1817159"/>
          </a:xfrm>
        </p:grpSpPr>
        <p:sp>
          <p:nvSpPr>
            <p:cNvPr id="2342" name="Google Shape;2342;p6"/>
            <p:cNvSpPr/>
            <p:nvPr/>
          </p:nvSpPr>
          <p:spPr>
            <a:xfrm flipH="1">
              <a:off x="478353" y="-472405"/>
              <a:ext cx="8529627" cy="1456582"/>
            </a:xfrm>
            <a:custGeom>
              <a:avLst/>
              <a:gdLst/>
              <a:ahLst/>
              <a:cxnLst/>
              <a:rect l="l" t="t" r="r" b="b"/>
              <a:pathLst>
                <a:path w="290395" h="49590" fill="none" extrusionOk="0">
                  <a:moveTo>
                    <a:pt x="1" y="8966"/>
                  </a:moveTo>
                  <a:cubicBezTo>
                    <a:pt x="1" y="8966"/>
                    <a:pt x="171784" y="49590"/>
                    <a:pt x="290394" y="0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6"/>
            <p:cNvSpPr/>
            <p:nvPr/>
          </p:nvSpPr>
          <p:spPr>
            <a:xfrm flipH="1">
              <a:off x="286" y="-832982"/>
              <a:ext cx="9018180" cy="1705955"/>
            </a:xfrm>
            <a:custGeom>
              <a:avLst/>
              <a:gdLst/>
              <a:ahLst/>
              <a:cxnLst/>
              <a:rect l="l" t="t" r="r" b="b"/>
              <a:pathLst>
                <a:path w="307028" h="58080" fill="none" extrusionOk="0">
                  <a:moveTo>
                    <a:pt x="1" y="18420"/>
                  </a:moveTo>
                  <a:cubicBezTo>
                    <a:pt x="1" y="18420"/>
                    <a:pt x="96918" y="58079"/>
                    <a:pt x="184071" y="47816"/>
                  </a:cubicBezTo>
                  <a:cubicBezTo>
                    <a:pt x="271225" y="37541"/>
                    <a:pt x="307027" y="1"/>
                    <a:pt x="307027" y="1"/>
                  </a:cubicBezTo>
                </a:path>
              </a:pathLst>
            </a:custGeom>
            <a:noFill/>
            <a:ln w="19050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6"/>
            <p:cNvSpPr/>
            <p:nvPr/>
          </p:nvSpPr>
          <p:spPr>
            <a:xfrm flipH="1">
              <a:off x="-54960" y="-219218"/>
              <a:ext cx="5837178" cy="924323"/>
            </a:xfrm>
            <a:custGeom>
              <a:avLst/>
              <a:gdLst/>
              <a:ahLst/>
              <a:cxnLst/>
              <a:rect l="l" t="t" r="r" b="b"/>
              <a:pathLst>
                <a:path w="159366" h="31469" fill="none" extrusionOk="0">
                  <a:moveTo>
                    <a:pt x="1" y="0"/>
                  </a:moveTo>
                  <a:cubicBezTo>
                    <a:pt x="1" y="0"/>
                    <a:pt x="82213" y="31468"/>
                    <a:pt x="159366" y="30230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6"/>
            <p:cNvSpPr/>
            <p:nvPr/>
          </p:nvSpPr>
          <p:spPr>
            <a:xfrm flipH="1">
              <a:off x="-41478" y="-139500"/>
              <a:ext cx="9130576" cy="901618"/>
            </a:xfrm>
            <a:custGeom>
              <a:avLst/>
              <a:gdLst/>
              <a:ahLst/>
              <a:cxnLst/>
              <a:rect l="l" t="t" r="r" b="b"/>
              <a:pathLst>
                <a:path w="249282" h="30696" fill="none" extrusionOk="0">
                  <a:moveTo>
                    <a:pt x="1" y="1"/>
                  </a:moveTo>
                  <a:cubicBezTo>
                    <a:pt x="1" y="1"/>
                    <a:pt x="101692" y="30695"/>
                    <a:pt x="249282" y="17003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7"/>
          <p:cNvSpPr txBox="1">
            <a:spLocks noGrp="1"/>
          </p:cNvSpPr>
          <p:nvPr>
            <p:ph type="title"/>
          </p:nvPr>
        </p:nvSpPr>
        <p:spPr>
          <a:xfrm>
            <a:off x="720000" y="1181100"/>
            <a:ext cx="38520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48" name="Google Shape;2348;p7"/>
          <p:cNvSpPr txBox="1">
            <a:spLocks noGrp="1"/>
          </p:cNvSpPr>
          <p:nvPr>
            <p:ph type="body" idx="1"/>
          </p:nvPr>
        </p:nvSpPr>
        <p:spPr>
          <a:xfrm>
            <a:off x="720000" y="1747321"/>
            <a:ext cx="3852000" cy="224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1150" rtl="0">
              <a:spcBef>
                <a:spcPts val="0"/>
              </a:spcBef>
              <a:spcAft>
                <a:spcPts val="0"/>
              </a:spcAft>
              <a:buSzPts val="1300"/>
              <a:buChar char="■"/>
              <a:defRPr sz="1300"/>
            </a:lvl3pPr>
            <a:lvl4pPr marL="1828800" lvl="3" indent="-311150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 sz="1300"/>
            </a:lvl4pPr>
            <a:lvl5pPr marL="2286000" lvl="4" indent="-311150" rtl="0">
              <a:spcBef>
                <a:spcPts val="0"/>
              </a:spcBef>
              <a:spcAft>
                <a:spcPts val="0"/>
              </a:spcAft>
              <a:buSzPts val="1300"/>
              <a:buChar char="○"/>
              <a:defRPr sz="1300"/>
            </a:lvl5pPr>
            <a:lvl6pPr marL="2743200" lvl="5" indent="-311150" rtl="0">
              <a:spcBef>
                <a:spcPts val="0"/>
              </a:spcBef>
              <a:spcAft>
                <a:spcPts val="0"/>
              </a:spcAft>
              <a:buSzPts val="1300"/>
              <a:buChar char="■"/>
              <a:defRPr sz="1300"/>
            </a:lvl6pPr>
            <a:lvl7pPr marL="3200400" lvl="6" indent="-311150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 sz="1300"/>
            </a:lvl7pPr>
            <a:lvl8pPr marL="3657600" lvl="7" indent="-311150" rtl="0">
              <a:spcBef>
                <a:spcPts val="0"/>
              </a:spcBef>
              <a:spcAft>
                <a:spcPts val="0"/>
              </a:spcAft>
              <a:buSzPts val="1300"/>
              <a:buChar char="○"/>
              <a:defRPr sz="1300"/>
            </a:lvl8pPr>
            <a:lvl9pPr marL="4114800" lvl="8" indent="-311150" rtl="0">
              <a:spcBef>
                <a:spcPts val="0"/>
              </a:spcBef>
              <a:spcAft>
                <a:spcPts val="0"/>
              </a:spcAft>
              <a:buSzPts val="1300"/>
              <a:buChar char="■"/>
              <a:defRPr sz="1300"/>
            </a:lvl9pPr>
          </a:lstStyle>
          <a:p>
            <a:endParaRPr/>
          </a:p>
        </p:txBody>
      </p:sp>
      <p:grpSp>
        <p:nvGrpSpPr>
          <p:cNvPr id="2349" name="Google Shape;2349;p7"/>
          <p:cNvGrpSpPr/>
          <p:nvPr/>
        </p:nvGrpSpPr>
        <p:grpSpPr>
          <a:xfrm>
            <a:off x="-35875" y="403901"/>
            <a:ext cx="11538419" cy="4841749"/>
            <a:chOff x="600" y="454139"/>
            <a:chExt cx="11501614" cy="4841749"/>
          </a:xfrm>
        </p:grpSpPr>
        <p:sp>
          <p:nvSpPr>
            <p:cNvPr id="2350" name="Google Shape;2350;p7"/>
            <p:cNvSpPr/>
            <p:nvPr/>
          </p:nvSpPr>
          <p:spPr>
            <a:xfrm flipH="1">
              <a:off x="8350309" y="2896950"/>
              <a:ext cx="2944468" cy="1970082"/>
            </a:xfrm>
            <a:custGeom>
              <a:avLst/>
              <a:gdLst/>
              <a:ahLst/>
              <a:cxnLst/>
              <a:rect l="l" t="t" r="r" b="b"/>
              <a:pathLst>
                <a:path w="36338" h="24313" extrusionOk="0">
                  <a:moveTo>
                    <a:pt x="0" y="0"/>
                  </a:moveTo>
                  <a:lnTo>
                    <a:pt x="0" y="24313"/>
                  </a:lnTo>
                  <a:lnTo>
                    <a:pt x="36338" y="24313"/>
                  </a:lnTo>
                  <a:lnTo>
                    <a:pt x="363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"/>
            <p:cNvSpPr/>
            <p:nvPr/>
          </p:nvSpPr>
          <p:spPr>
            <a:xfrm flipH="1">
              <a:off x="8350309" y="4602632"/>
              <a:ext cx="2944468" cy="264401"/>
            </a:xfrm>
            <a:custGeom>
              <a:avLst/>
              <a:gdLst/>
              <a:ahLst/>
              <a:cxnLst/>
              <a:rect l="l" t="t" r="r" b="b"/>
              <a:pathLst>
                <a:path w="36338" h="3263" extrusionOk="0">
                  <a:moveTo>
                    <a:pt x="0" y="0"/>
                  </a:moveTo>
                  <a:lnTo>
                    <a:pt x="0" y="3263"/>
                  </a:lnTo>
                  <a:lnTo>
                    <a:pt x="36338" y="3263"/>
                  </a:lnTo>
                  <a:lnTo>
                    <a:pt x="363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"/>
            <p:cNvSpPr/>
            <p:nvPr/>
          </p:nvSpPr>
          <p:spPr>
            <a:xfrm flipH="1">
              <a:off x="8563499" y="3281843"/>
              <a:ext cx="2520033" cy="1567849"/>
            </a:xfrm>
            <a:custGeom>
              <a:avLst/>
              <a:gdLst/>
              <a:ahLst/>
              <a:cxnLst/>
              <a:rect l="l" t="t" r="r" b="b"/>
              <a:pathLst>
                <a:path w="31100" h="19349" extrusionOk="0">
                  <a:moveTo>
                    <a:pt x="1" y="1"/>
                  </a:moveTo>
                  <a:lnTo>
                    <a:pt x="1" y="19348"/>
                  </a:lnTo>
                  <a:lnTo>
                    <a:pt x="31100" y="19348"/>
                  </a:lnTo>
                  <a:lnTo>
                    <a:pt x="311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"/>
            <p:cNvSpPr/>
            <p:nvPr/>
          </p:nvSpPr>
          <p:spPr>
            <a:xfrm flipH="1">
              <a:off x="8652227" y="3339779"/>
              <a:ext cx="2352220" cy="1506996"/>
            </a:xfrm>
            <a:custGeom>
              <a:avLst/>
              <a:gdLst/>
              <a:ahLst/>
              <a:cxnLst/>
              <a:rect l="l" t="t" r="r" b="b"/>
              <a:pathLst>
                <a:path w="29029" h="18598" extrusionOk="0">
                  <a:moveTo>
                    <a:pt x="1" y="0"/>
                  </a:moveTo>
                  <a:lnTo>
                    <a:pt x="1" y="18598"/>
                  </a:lnTo>
                  <a:lnTo>
                    <a:pt x="29028" y="18598"/>
                  </a:lnTo>
                  <a:lnTo>
                    <a:pt x="2902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"/>
            <p:cNvSpPr/>
            <p:nvPr/>
          </p:nvSpPr>
          <p:spPr>
            <a:xfrm flipH="1">
              <a:off x="8677346" y="1331126"/>
              <a:ext cx="2289422" cy="1073891"/>
            </a:xfrm>
            <a:custGeom>
              <a:avLst/>
              <a:gdLst/>
              <a:ahLst/>
              <a:cxnLst/>
              <a:rect l="l" t="t" r="r" b="b"/>
              <a:pathLst>
                <a:path w="28254" h="13253" extrusionOk="0">
                  <a:moveTo>
                    <a:pt x="0" y="0"/>
                  </a:moveTo>
                  <a:lnTo>
                    <a:pt x="0" y="13252"/>
                  </a:lnTo>
                  <a:lnTo>
                    <a:pt x="28254" y="13252"/>
                  </a:lnTo>
                  <a:lnTo>
                    <a:pt x="282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"/>
            <p:cNvSpPr/>
            <p:nvPr/>
          </p:nvSpPr>
          <p:spPr>
            <a:xfrm flipH="1">
              <a:off x="8732284" y="1726634"/>
              <a:ext cx="2192024" cy="509517"/>
            </a:xfrm>
            <a:custGeom>
              <a:avLst/>
              <a:gdLst/>
              <a:ahLst/>
              <a:cxnLst/>
              <a:rect l="l" t="t" r="r" b="b"/>
              <a:pathLst>
                <a:path w="27052" h="6288" extrusionOk="0">
                  <a:moveTo>
                    <a:pt x="0" y="1"/>
                  </a:moveTo>
                  <a:lnTo>
                    <a:pt x="0" y="6287"/>
                  </a:lnTo>
                  <a:lnTo>
                    <a:pt x="27051" y="6287"/>
                  </a:lnTo>
                  <a:lnTo>
                    <a:pt x="270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"/>
            <p:cNvSpPr/>
            <p:nvPr/>
          </p:nvSpPr>
          <p:spPr>
            <a:xfrm flipH="1">
              <a:off x="10845141" y="1759451"/>
              <a:ext cx="33871" cy="442910"/>
            </a:xfrm>
            <a:custGeom>
              <a:avLst/>
              <a:gdLst/>
              <a:ahLst/>
              <a:cxnLst/>
              <a:rect l="l" t="t" r="r" b="b"/>
              <a:pathLst>
                <a:path w="418" h="5466" extrusionOk="0">
                  <a:moveTo>
                    <a:pt x="1" y="1"/>
                  </a:moveTo>
                  <a:lnTo>
                    <a:pt x="1" y="5466"/>
                  </a:lnTo>
                  <a:lnTo>
                    <a:pt x="417" y="5466"/>
                  </a:lnTo>
                  <a:lnTo>
                    <a:pt x="4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"/>
            <p:cNvSpPr/>
            <p:nvPr/>
          </p:nvSpPr>
          <p:spPr>
            <a:xfrm flipH="1">
              <a:off x="10755441" y="1759451"/>
              <a:ext cx="32898" cy="442910"/>
            </a:xfrm>
            <a:custGeom>
              <a:avLst/>
              <a:gdLst/>
              <a:ahLst/>
              <a:cxnLst/>
              <a:rect l="l" t="t" r="r" b="b"/>
              <a:pathLst>
                <a:path w="406" h="5466" extrusionOk="0">
                  <a:moveTo>
                    <a:pt x="1" y="1"/>
                  </a:moveTo>
                  <a:lnTo>
                    <a:pt x="1" y="5466"/>
                  </a:lnTo>
                  <a:lnTo>
                    <a:pt x="406" y="5466"/>
                  </a:lnTo>
                  <a:lnTo>
                    <a:pt x="4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"/>
            <p:cNvSpPr/>
            <p:nvPr/>
          </p:nvSpPr>
          <p:spPr>
            <a:xfrm flipH="1">
              <a:off x="10664769" y="1759451"/>
              <a:ext cx="32817" cy="442910"/>
            </a:xfrm>
            <a:custGeom>
              <a:avLst/>
              <a:gdLst/>
              <a:ahLst/>
              <a:cxnLst/>
              <a:rect l="l" t="t" r="r" b="b"/>
              <a:pathLst>
                <a:path w="405" h="5466" extrusionOk="0">
                  <a:moveTo>
                    <a:pt x="0" y="1"/>
                  </a:moveTo>
                  <a:lnTo>
                    <a:pt x="0" y="5466"/>
                  </a:lnTo>
                  <a:lnTo>
                    <a:pt x="405" y="5466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"/>
            <p:cNvSpPr/>
            <p:nvPr/>
          </p:nvSpPr>
          <p:spPr>
            <a:xfrm flipH="1">
              <a:off x="10574015" y="1759451"/>
              <a:ext cx="33871" cy="442910"/>
            </a:xfrm>
            <a:custGeom>
              <a:avLst/>
              <a:gdLst/>
              <a:ahLst/>
              <a:cxnLst/>
              <a:rect l="l" t="t" r="r" b="b"/>
              <a:pathLst>
                <a:path w="418" h="5466" extrusionOk="0">
                  <a:moveTo>
                    <a:pt x="0" y="1"/>
                  </a:moveTo>
                  <a:lnTo>
                    <a:pt x="0" y="5466"/>
                  </a:lnTo>
                  <a:lnTo>
                    <a:pt x="417" y="5466"/>
                  </a:lnTo>
                  <a:lnTo>
                    <a:pt x="4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"/>
            <p:cNvSpPr/>
            <p:nvPr/>
          </p:nvSpPr>
          <p:spPr>
            <a:xfrm flipH="1">
              <a:off x="10483343" y="1759451"/>
              <a:ext cx="33871" cy="442910"/>
            </a:xfrm>
            <a:custGeom>
              <a:avLst/>
              <a:gdLst/>
              <a:ahLst/>
              <a:cxnLst/>
              <a:rect l="l" t="t" r="r" b="b"/>
              <a:pathLst>
                <a:path w="418" h="5466" extrusionOk="0">
                  <a:moveTo>
                    <a:pt x="1" y="1"/>
                  </a:moveTo>
                  <a:lnTo>
                    <a:pt x="1" y="5466"/>
                  </a:lnTo>
                  <a:lnTo>
                    <a:pt x="417" y="5466"/>
                  </a:lnTo>
                  <a:lnTo>
                    <a:pt x="4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"/>
            <p:cNvSpPr/>
            <p:nvPr/>
          </p:nvSpPr>
          <p:spPr>
            <a:xfrm flipH="1">
              <a:off x="10393642" y="1759451"/>
              <a:ext cx="32898" cy="442910"/>
            </a:xfrm>
            <a:custGeom>
              <a:avLst/>
              <a:gdLst/>
              <a:ahLst/>
              <a:cxnLst/>
              <a:rect l="l" t="t" r="r" b="b"/>
              <a:pathLst>
                <a:path w="406" h="5466" extrusionOk="0">
                  <a:moveTo>
                    <a:pt x="1" y="1"/>
                  </a:moveTo>
                  <a:lnTo>
                    <a:pt x="1" y="5466"/>
                  </a:lnTo>
                  <a:lnTo>
                    <a:pt x="406" y="5466"/>
                  </a:lnTo>
                  <a:lnTo>
                    <a:pt x="4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"/>
            <p:cNvSpPr/>
            <p:nvPr/>
          </p:nvSpPr>
          <p:spPr>
            <a:xfrm flipH="1">
              <a:off x="10302970" y="1759451"/>
              <a:ext cx="32898" cy="442910"/>
            </a:xfrm>
            <a:custGeom>
              <a:avLst/>
              <a:gdLst/>
              <a:ahLst/>
              <a:cxnLst/>
              <a:rect l="l" t="t" r="r" b="b"/>
              <a:pathLst>
                <a:path w="406" h="5466" extrusionOk="0">
                  <a:moveTo>
                    <a:pt x="1" y="1"/>
                  </a:moveTo>
                  <a:lnTo>
                    <a:pt x="1" y="5466"/>
                  </a:lnTo>
                  <a:lnTo>
                    <a:pt x="406" y="5466"/>
                  </a:lnTo>
                  <a:lnTo>
                    <a:pt x="4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"/>
            <p:cNvSpPr/>
            <p:nvPr/>
          </p:nvSpPr>
          <p:spPr>
            <a:xfrm flipH="1">
              <a:off x="10212297" y="1759451"/>
              <a:ext cx="33790" cy="442910"/>
            </a:xfrm>
            <a:custGeom>
              <a:avLst/>
              <a:gdLst/>
              <a:ahLst/>
              <a:cxnLst/>
              <a:rect l="l" t="t" r="r" b="b"/>
              <a:pathLst>
                <a:path w="417" h="5466" extrusionOk="0">
                  <a:moveTo>
                    <a:pt x="0" y="1"/>
                  </a:moveTo>
                  <a:lnTo>
                    <a:pt x="0" y="5466"/>
                  </a:lnTo>
                  <a:lnTo>
                    <a:pt x="417" y="5466"/>
                  </a:lnTo>
                  <a:lnTo>
                    <a:pt x="4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"/>
            <p:cNvSpPr/>
            <p:nvPr/>
          </p:nvSpPr>
          <p:spPr>
            <a:xfrm flipH="1">
              <a:off x="10121544" y="1759451"/>
              <a:ext cx="33871" cy="442910"/>
            </a:xfrm>
            <a:custGeom>
              <a:avLst/>
              <a:gdLst/>
              <a:ahLst/>
              <a:cxnLst/>
              <a:rect l="l" t="t" r="r" b="b"/>
              <a:pathLst>
                <a:path w="418" h="5466" extrusionOk="0">
                  <a:moveTo>
                    <a:pt x="0" y="1"/>
                  </a:moveTo>
                  <a:lnTo>
                    <a:pt x="0" y="5466"/>
                  </a:lnTo>
                  <a:lnTo>
                    <a:pt x="417" y="5466"/>
                  </a:lnTo>
                  <a:lnTo>
                    <a:pt x="4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"/>
            <p:cNvSpPr/>
            <p:nvPr/>
          </p:nvSpPr>
          <p:spPr>
            <a:xfrm flipH="1">
              <a:off x="10031843" y="1759451"/>
              <a:ext cx="32898" cy="442910"/>
            </a:xfrm>
            <a:custGeom>
              <a:avLst/>
              <a:gdLst/>
              <a:ahLst/>
              <a:cxnLst/>
              <a:rect l="l" t="t" r="r" b="b"/>
              <a:pathLst>
                <a:path w="406" h="5466" extrusionOk="0">
                  <a:moveTo>
                    <a:pt x="1" y="1"/>
                  </a:moveTo>
                  <a:lnTo>
                    <a:pt x="1" y="5466"/>
                  </a:lnTo>
                  <a:lnTo>
                    <a:pt x="405" y="5466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"/>
            <p:cNvSpPr/>
            <p:nvPr/>
          </p:nvSpPr>
          <p:spPr>
            <a:xfrm flipH="1">
              <a:off x="9941171" y="1759451"/>
              <a:ext cx="32898" cy="442910"/>
            </a:xfrm>
            <a:custGeom>
              <a:avLst/>
              <a:gdLst/>
              <a:ahLst/>
              <a:cxnLst/>
              <a:rect l="l" t="t" r="r" b="b"/>
              <a:pathLst>
                <a:path w="406" h="5466" extrusionOk="0">
                  <a:moveTo>
                    <a:pt x="1" y="1"/>
                  </a:moveTo>
                  <a:lnTo>
                    <a:pt x="1" y="5466"/>
                  </a:lnTo>
                  <a:lnTo>
                    <a:pt x="406" y="5466"/>
                  </a:lnTo>
                  <a:lnTo>
                    <a:pt x="4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"/>
            <p:cNvSpPr/>
            <p:nvPr/>
          </p:nvSpPr>
          <p:spPr>
            <a:xfrm flipH="1">
              <a:off x="9850498" y="1759451"/>
              <a:ext cx="33790" cy="442910"/>
            </a:xfrm>
            <a:custGeom>
              <a:avLst/>
              <a:gdLst/>
              <a:ahLst/>
              <a:cxnLst/>
              <a:rect l="l" t="t" r="r" b="b"/>
              <a:pathLst>
                <a:path w="417" h="5466" extrusionOk="0">
                  <a:moveTo>
                    <a:pt x="0" y="1"/>
                  </a:moveTo>
                  <a:lnTo>
                    <a:pt x="0" y="5466"/>
                  </a:lnTo>
                  <a:lnTo>
                    <a:pt x="417" y="5466"/>
                  </a:lnTo>
                  <a:lnTo>
                    <a:pt x="4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"/>
            <p:cNvSpPr/>
            <p:nvPr/>
          </p:nvSpPr>
          <p:spPr>
            <a:xfrm flipH="1">
              <a:off x="9759826" y="1759451"/>
              <a:ext cx="33790" cy="442910"/>
            </a:xfrm>
            <a:custGeom>
              <a:avLst/>
              <a:gdLst/>
              <a:ahLst/>
              <a:cxnLst/>
              <a:rect l="l" t="t" r="r" b="b"/>
              <a:pathLst>
                <a:path w="417" h="5466" extrusionOk="0">
                  <a:moveTo>
                    <a:pt x="0" y="1"/>
                  </a:moveTo>
                  <a:lnTo>
                    <a:pt x="0" y="5466"/>
                  </a:lnTo>
                  <a:lnTo>
                    <a:pt x="417" y="5466"/>
                  </a:lnTo>
                  <a:lnTo>
                    <a:pt x="4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"/>
            <p:cNvSpPr/>
            <p:nvPr/>
          </p:nvSpPr>
          <p:spPr>
            <a:xfrm flipH="1">
              <a:off x="9670044" y="1759451"/>
              <a:ext cx="32898" cy="442910"/>
            </a:xfrm>
            <a:custGeom>
              <a:avLst/>
              <a:gdLst/>
              <a:ahLst/>
              <a:cxnLst/>
              <a:rect l="l" t="t" r="r" b="b"/>
              <a:pathLst>
                <a:path w="406" h="5466" extrusionOk="0">
                  <a:moveTo>
                    <a:pt x="0" y="1"/>
                  </a:moveTo>
                  <a:lnTo>
                    <a:pt x="0" y="5466"/>
                  </a:lnTo>
                  <a:lnTo>
                    <a:pt x="405" y="5466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"/>
            <p:cNvSpPr/>
            <p:nvPr/>
          </p:nvSpPr>
          <p:spPr>
            <a:xfrm flipH="1">
              <a:off x="9579372" y="1759451"/>
              <a:ext cx="32898" cy="442910"/>
            </a:xfrm>
            <a:custGeom>
              <a:avLst/>
              <a:gdLst/>
              <a:ahLst/>
              <a:cxnLst/>
              <a:rect l="l" t="t" r="r" b="b"/>
              <a:pathLst>
                <a:path w="406" h="5466" extrusionOk="0">
                  <a:moveTo>
                    <a:pt x="1" y="1"/>
                  </a:moveTo>
                  <a:lnTo>
                    <a:pt x="1" y="5466"/>
                  </a:lnTo>
                  <a:lnTo>
                    <a:pt x="405" y="5466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"/>
            <p:cNvSpPr/>
            <p:nvPr/>
          </p:nvSpPr>
          <p:spPr>
            <a:xfrm flipH="1">
              <a:off x="9488699" y="1759451"/>
              <a:ext cx="33871" cy="442910"/>
            </a:xfrm>
            <a:custGeom>
              <a:avLst/>
              <a:gdLst/>
              <a:ahLst/>
              <a:cxnLst/>
              <a:rect l="l" t="t" r="r" b="b"/>
              <a:pathLst>
                <a:path w="418" h="5466" extrusionOk="0">
                  <a:moveTo>
                    <a:pt x="1" y="1"/>
                  </a:moveTo>
                  <a:lnTo>
                    <a:pt x="1" y="5466"/>
                  </a:lnTo>
                  <a:lnTo>
                    <a:pt x="418" y="5466"/>
                  </a:lnTo>
                  <a:lnTo>
                    <a:pt x="4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"/>
            <p:cNvSpPr/>
            <p:nvPr/>
          </p:nvSpPr>
          <p:spPr>
            <a:xfrm flipH="1">
              <a:off x="9398027" y="1759451"/>
              <a:ext cx="33790" cy="442910"/>
            </a:xfrm>
            <a:custGeom>
              <a:avLst/>
              <a:gdLst/>
              <a:ahLst/>
              <a:cxnLst/>
              <a:rect l="l" t="t" r="r" b="b"/>
              <a:pathLst>
                <a:path w="417" h="5466" extrusionOk="0">
                  <a:moveTo>
                    <a:pt x="0" y="1"/>
                  </a:moveTo>
                  <a:lnTo>
                    <a:pt x="0" y="5466"/>
                  </a:lnTo>
                  <a:lnTo>
                    <a:pt x="417" y="5466"/>
                  </a:lnTo>
                  <a:lnTo>
                    <a:pt x="4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"/>
            <p:cNvSpPr/>
            <p:nvPr/>
          </p:nvSpPr>
          <p:spPr>
            <a:xfrm flipH="1">
              <a:off x="9308245" y="1759451"/>
              <a:ext cx="32898" cy="442910"/>
            </a:xfrm>
            <a:custGeom>
              <a:avLst/>
              <a:gdLst/>
              <a:ahLst/>
              <a:cxnLst/>
              <a:rect l="l" t="t" r="r" b="b"/>
              <a:pathLst>
                <a:path w="406" h="5466" extrusionOk="0">
                  <a:moveTo>
                    <a:pt x="0" y="1"/>
                  </a:moveTo>
                  <a:lnTo>
                    <a:pt x="0" y="5466"/>
                  </a:lnTo>
                  <a:lnTo>
                    <a:pt x="405" y="5466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"/>
            <p:cNvSpPr/>
            <p:nvPr/>
          </p:nvSpPr>
          <p:spPr>
            <a:xfrm flipH="1">
              <a:off x="9217573" y="1759451"/>
              <a:ext cx="32898" cy="442910"/>
            </a:xfrm>
            <a:custGeom>
              <a:avLst/>
              <a:gdLst/>
              <a:ahLst/>
              <a:cxnLst/>
              <a:rect l="l" t="t" r="r" b="b"/>
              <a:pathLst>
                <a:path w="406" h="5466" extrusionOk="0">
                  <a:moveTo>
                    <a:pt x="0" y="1"/>
                  </a:moveTo>
                  <a:lnTo>
                    <a:pt x="0" y="5466"/>
                  </a:lnTo>
                  <a:lnTo>
                    <a:pt x="405" y="5466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"/>
            <p:cNvSpPr/>
            <p:nvPr/>
          </p:nvSpPr>
          <p:spPr>
            <a:xfrm flipH="1">
              <a:off x="9126900" y="1759451"/>
              <a:ext cx="33871" cy="442910"/>
            </a:xfrm>
            <a:custGeom>
              <a:avLst/>
              <a:gdLst/>
              <a:ahLst/>
              <a:cxnLst/>
              <a:rect l="l" t="t" r="r" b="b"/>
              <a:pathLst>
                <a:path w="418" h="5466" extrusionOk="0">
                  <a:moveTo>
                    <a:pt x="1" y="1"/>
                  </a:moveTo>
                  <a:lnTo>
                    <a:pt x="1" y="5466"/>
                  </a:lnTo>
                  <a:lnTo>
                    <a:pt x="417" y="5466"/>
                  </a:lnTo>
                  <a:lnTo>
                    <a:pt x="4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"/>
            <p:cNvSpPr/>
            <p:nvPr/>
          </p:nvSpPr>
          <p:spPr>
            <a:xfrm flipH="1">
              <a:off x="9036228" y="1759451"/>
              <a:ext cx="33871" cy="442910"/>
            </a:xfrm>
            <a:custGeom>
              <a:avLst/>
              <a:gdLst/>
              <a:ahLst/>
              <a:cxnLst/>
              <a:rect l="l" t="t" r="r" b="b"/>
              <a:pathLst>
                <a:path w="418" h="5466" extrusionOk="0">
                  <a:moveTo>
                    <a:pt x="1" y="1"/>
                  </a:moveTo>
                  <a:lnTo>
                    <a:pt x="1" y="5466"/>
                  </a:lnTo>
                  <a:lnTo>
                    <a:pt x="418" y="5466"/>
                  </a:lnTo>
                  <a:lnTo>
                    <a:pt x="4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"/>
            <p:cNvSpPr/>
            <p:nvPr/>
          </p:nvSpPr>
          <p:spPr>
            <a:xfrm flipH="1">
              <a:off x="8946528" y="1759451"/>
              <a:ext cx="32817" cy="442910"/>
            </a:xfrm>
            <a:custGeom>
              <a:avLst/>
              <a:gdLst/>
              <a:ahLst/>
              <a:cxnLst/>
              <a:rect l="l" t="t" r="r" b="b"/>
              <a:pathLst>
                <a:path w="405" h="5466" extrusionOk="0">
                  <a:moveTo>
                    <a:pt x="0" y="1"/>
                  </a:moveTo>
                  <a:lnTo>
                    <a:pt x="0" y="5466"/>
                  </a:lnTo>
                  <a:lnTo>
                    <a:pt x="405" y="5466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"/>
            <p:cNvSpPr/>
            <p:nvPr/>
          </p:nvSpPr>
          <p:spPr>
            <a:xfrm flipH="1">
              <a:off x="8855774" y="1759451"/>
              <a:ext cx="32898" cy="442910"/>
            </a:xfrm>
            <a:custGeom>
              <a:avLst/>
              <a:gdLst/>
              <a:ahLst/>
              <a:cxnLst/>
              <a:rect l="l" t="t" r="r" b="b"/>
              <a:pathLst>
                <a:path w="406" h="5466" extrusionOk="0">
                  <a:moveTo>
                    <a:pt x="0" y="1"/>
                  </a:moveTo>
                  <a:lnTo>
                    <a:pt x="0" y="5466"/>
                  </a:lnTo>
                  <a:lnTo>
                    <a:pt x="405" y="5466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"/>
            <p:cNvSpPr/>
            <p:nvPr/>
          </p:nvSpPr>
          <p:spPr>
            <a:xfrm flipH="1">
              <a:off x="8765101" y="1759451"/>
              <a:ext cx="33871" cy="442910"/>
            </a:xfrm>
            <a:custGeom>
              <a:avLst/>
              <a:gdLst/>
              <a:ahLst/>
              <a:cxnLst/>
              <a:rect l="l" t="t" r="r" b="b"/>
              <a:pathLst>
                <a:path w="418" h="5466" extrusionOk="0">
                  <a:moveTo>
                    <a:pt x="1" y="1"/>
                  </a:moveTo>
                  <a:lnTo>
                    <a:pt x="1" y="5466"/>
                  </a:lnTo>
                  <a:lnTo>
                    <a:pt x="417" y="5466"/>
                  </a:lnTo>
                  <a:lnTo>
                    <a:pt x="4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"/>
            <p:cNvSpPr/>
            <p:nvPr/>
          </p:nvSpPr>
          <p:spPr>
            <a:xfrm flipH="1">
              <a:off x="8677346" y="1464259"/>
              <a:ext cx="2289422" cy="235473"/>
            </a:xfrm>
            <a:custGeom>
              <a:avLst/>
              <a:gdLst/>
              <a:ahLst/>
              <a:cxnLst/>
              <a:rect l="l" t="t" r="r" b="b"/>
              <a:pathLst>
                <a:path w="28254" h="2906" extrusionOk="0">
                  <a:moveTo>
                    <a:pt x="0" y="0"/>
                  </a:moveTo>
                  <a:lnTo>
                    <a:pt x="0" y="2906"/>
                  </a:lnTo>
                  <a:lnTo>
                    <a:pt x="28254" y="2906"/>
                  </a:lnTo>
                  <a:lnTo>
                    <a:pt x="282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"/>
            <p:cNvSpPr/>
            <p:nvPr/>
          </p:nvSpPr>
          <p:spPr>
            <a:xfrm flipH="1">
              <a:off x="8677346" y="1464259"/>
              <a:ext cx="2289422" cy="92698"/>
            </a:xfrm>
            <a:custGeom>
              <a:avLst/>
              <a:gdLst/>
              <a:ahLst/>
              <a:cxnLst/>
              <a:rect l="l" t="t" r="r" b="b"/>
              <a:pathLst>
                <a:path w="28254" h="1144" extrusionOk="0">
                  <a:moveTo>
                    <a:pt x="0" y="0"/>
                  </a:moveTo>
                  <a:lnTo>
                    <a:pt x="0" y="1143"/>
                  </a:lnTo>
                  <a:lnTo>
                    <a:pt x="28254" y="1143"/>
                  </a:lnTo>
                  <a:lnTo>
                    <a:pt x="2825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"/>
            <p:cNvSpPr/>
            <p:nvPr/>
          </p:nvSpPr>
          <p:spPr>
            <a:xfrm flipH="1">
              <a:off x="10838416" y="1521142"/>
              <a:ext cx="58909" cy="123571"/>
            </a:xfrm>
            <a:custGeom>
              <a:avLst/>
              <a:gdLst/>
              <a:ahLst/>
              <a:cxnLst/>
              <a:rect l="l" t="t" r="r" b="b"/>
              <a:pathLst>
                <a:path w="727" h="1525" extrusionOk="0">
                  <a:moveTo>
                    <a:pt x="0" y="1"/>
                  </a:moveTo>
                  <a:lnTo>
                    <a:pt x="0" y="1525"/>
                  </a:lnTo>
                  <a:lnTo>
                    <a:pt x="727" y="1525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"/>
            <p:cNvSpPr/>
            <p:nvPr/>
          </p:nvSpPr>
          <p:spPr>
            <a:xfrm flipH="1">
              <a:off x="10746771" y="1521142"/>
              <a:ext cx="58909" cy="123571"/>
            </a:xfrm>
            <a:custGeom>
              <a:avLst/>
              <a:gdLst/>
              <a:ahLst/>
              <a:cxnLst/>
              <a:rect l="l" t="t" r="r" b="b"/>
              <a:pathLst>
                <a:path w="727" h="1525" extrusionOk="0">
                  <a:moveTo>
                    <a:pt x="1" y="1"/>
                  </a:moveTo>
                  <a:lnTo>
                    <a:pt x="1" y="1525"/>
                  </a:lnTo>
                  <a:lnTo>
                    <a:pt x="727" y="1525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"/>
            <p:cNvSpPr/>
            <p:nvPr/>
          </p:nvSpPr>
          <p:spPr>
            <a:xfrm flipH="1">
              <a:off x="10655126" y="1521142"/>
              <a:ext cx="58909" cy="123571"/>
            </a:xfrm>
            <a:custGeom>
              <a:avLst/>
              <a:gdLst/>
              <a:ahLst/>
              <a:cxnLst/>
              <a:rect l="l" t="t" r="r" b="b"/>
              <a:pathLst>
                <a:path w="727" h="1525" extrusionOk="0">
                  <a:moveTo>
                    <a:pt x="1" y="1"/>
                  </a:moveTo>
                  <a:lnTo>
                    <a:pt x="1" y="1525"/>
                  </a:lnTo>
                  <a:lnTo>
                    <a:pt x="727" y="1525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"/>
            <p:cNvSpPr/>
            <p:nvPr/>
          </p:nvSpPr>
          <p:spPr>
            <a:xfrm flipH="1">
              <a:off x="9879426" y="1521142"/>
              <a:ext cx="58909" cy="123571"/>
            </a:xfrm>
            <a:custGeom>
              <a:avLst/>
              <a:gdLst/>
              <a:ahLst/>
              <a:cxnLst/>
              <a:rect l="l" t="t" r="r" b="b"/>
              <a:pathLst>
                <a:path w="727" h="1525" extrusionOk="0">
                  <a:moveTo>
                    <a:pt x="0" y="1"/>
                  </a:moveTo>
                  <a:lnTo>
                    <a:pt x="0" y="1525"/>
                  </a:lnTo>
                  <a:lnTo>
                    <a:pt x="727" y="1525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"/>
            <p:cNvSpPr/>
            <p:nvPr/>
          </p:nvSpPr>
          <p:spPr>
            <a:xfrm flipH="1">
              <a:off x="9787781" y="1521142"/>
              <a:ext cx="58909" cy="123571"/>
            </a:xfrm>
            <a:custGeom>
              <a:avLst/>
              <a:gdLst/>
              <a:ahLst/>
              <a:cxnLst/>
              <a:rect l="l" t="t" r="r" b="b"/>
              <a:pathLst>
                <a:path w="727" h="1525" extrusionOk="0">
                  <a:moveTo>
                    <a:pt x="0" y="1"/>
                  </a:moveTo>
                  <a:lnTo>
                    <a:pt x="0" y="1525"/>
                  </a:lnTo>
                  <a:lnTo>
                    <a:pt x="727" y="1525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"/>
            <p:cNvSpPr/>
            <p:nvPr/>
          </p:nvSpPr>
          <p:spPr>
            <a:xfrm flipH="1">
              <a:off x="9697108" y="1521142"/>
              <a:ext cx="58909" cy="123571"/>
            </a:xfrm>
            <a:custGeom>
              <a:avLst/>
              <a:gdLst/>
              <a:ahLst/>
              <a:cxnLst/>
              <a:rect l="l" t="t" r="r" b="b"/>
              <a:pathLst>
                <a:path w="727" h="1525" extrusionOk="0">
                  <a:moveTo>
                    <a:pt x="1" y="1"/>
                  </a:moveTo>
                  <a:lnTo>
                    <a:pt x="1" y="1525"/>
                  </a:lnTo>
                  <a:lnTo>
                    <a:pt x="727" y="1525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"/>
            <p:cNvSpPr/>
            <p:nvPr/>
          </p:nvSpPr>
          <p:spPr>
            <a:xfrm flipH="1">
              <a:off x="8920436" y="1521142"/>
              <a:ext cx="58909" cy="123571"/>
            </a:xfrm>
            <a:custGeom>
              <a:avLst/>
              <a:gdLst/>
              <a:ahLst/>
              <a:cxnLst/>
              <a:rect l="l" t="t" r="r" b="b"/>
              <a:pathLst>
                <a:path w="727" h="1525" extrusionOk="0">
                  <a:moveTo>
                    <a:pt x="0" y="1"/>
                  </a:moveTo>
                  <a:lnTo>
                    <a:pt x="0" y="1525"/>
                  </a:lnTo>
                  <a:lnTo>
                    <a:pt x="726" y="1525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"/>
            <p:cNvSpPr/>
            <p:nvPr/>
          </p:nvSpPr>
          <p:spPr>
            <a:xfrm flipH="1">
              <a:off x="8829763" y="1521142"/>
              <a:ext cx="58909" cy="123571"/>
            </a:xfrm>
            <a:custGeom>
              <a:avLst/>
              <a:gdLst/>
              <a:ahLst/>
              <a:cxnLst/>
              <a:rect l="l" t="t" r="r" b="b"/>
              <a:pathLst>
                <a:path w="727" h="1525" extrusionOk="0">
                  <a:moveTo>
                    <a:pt x="0" y="1"/>
                  </a:moveTo>
                  <a:lnTo>
                    <a:pt x="0" y="1525"/>
                  </a:lnTo>
                  <a:lnTo>
                    <a:pt x="727" y="1525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"/>
            <p:cNvSpPr/>
            <p:nvPr/>
          </p:nvSpPr>
          <p:spPr>
            <a:xfrm flipH="1">
              <a:off x="8738118" y="1521142"/>
              <a:ext cx="58909" cy="123571"/>
            </a:xfrm>
            <a:custGeom>
              <a:avLst/>
              <a:gdLst/>
              <a:ahLst/>
              <a:cxnLst/>
              <a:rect l="l" t="t" r="r" b="b"/>
              <a:pathLst>
                <a:path w="727" h="1525" extrusionOk="0">
                  <a:moveTo>
                    <a:pt x="0" y="1"/>
                  </a:moveTo>
                  <a:lnTo>
                    <a:pt x="0" y="1525"/>
                  </a:lnTo>
                  <a:lnTo>
                    <a:pt x="727" y="1525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"/>
            <p:cNvSpPr/>
            <p:nvPr/>
          </p:nvSpPr>
          <p:spPr>
            <a:xfrm flipH="1">
              <a:off x="8376319" y="816910"/>
              <a:ext cx="2891475" cy="659989"/>
            </a:xfrm>
            <a:custGeom>
              <a:avLst/>
              <a:gdLst/>
              <a:ahLst/>
              <a:cxnLst/>
              <a:rect l="l" t="t" r="r" b="b"/>
              <a:pathLst>
                <a:path w="35684" h="8145" extrusionOk="0">
                  <a:moveTo>
                    <a:pt x="4203" y="0"/>
                  </a:moveTo>
                  <a:lnTo>
                    <a:pt x="0" y="8144"/>
                  </a:lnTo>
                  <a:lnTo>
                    <a:pt x="35684" y="8144"/>
                  </a:lnTo>
                  <a:lnTo>
                    <a:pt x="3148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"/>
            <p:cNvSpPr/>
            <p:nvPr/>
          </p:nvSpPr>
          <p:spPr>
            <a:xfrm flipH="1">
              <a:off x="10769870" y="836082"/>
              <a:ext cx="328171" cy="640755"/>
            </a:xfrm>
            <a:custGeom>
              <a:avLst/>
              <a:gdLst/>
              <a:ahLst/>
              <a:cxnLst/>
              <a:rect l="l" t="t" r="r" b="b"/>
              <a:pathLst>
                <a:path w="4050" h="8383" extrusionOk="0">
                  <a:moveTo>
                    <a:pt x="3811" y="0"/>
                  </a:moveTo>
                  <a:lnTo>
                    <a:pt x="1" y="8382"/>
                  </a:lnTo>
                  <a:lnTo>
                    <a:pt x="322" y="8382"/>
                  </a:lnTo>
                  <a:lnTo>
                    <a:pt x="404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"/>
            <p:cNvSpPr/>
            <p:nvPr/>
          </p:nvSpPr>
          <p:spPr>
            <a:xfrm flipH="1">
              <a:off x="10622316" y="836082"/>
              <a:ext cx="281741" cy="640755"/>
            </a:xfrm>
            <a:custGeom>
              <a:avLst/>
              <a:gdLst/>
              <a:ahLst/>
              <a:cxnLst/>
              <a:rect l="l" t="t" r="r" b="b"/>
              <a:pathLst>
                <a:path w="3477" h="8383" extrusionOk="0">
                  <a:moveTo>
                    <a:pt x="3227" y="0"/>
                  </a:moveTo>
                  <a:lnTo>
                    <a:pt x="0" y="8382"/>
                  </a:lnTo>
                  <a:lnTo>
                    <a:pt x="322" y="8382"/>
                  </a:lnTo>
                  <a:lnTo>
                    <a:pt x="34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"/>
            <p:cNvSpPr/>
            <p:nvPr/>
          </p:nvSpPr>
          <p:spPr>
            <a:xfrm flipH="1">
              <a:off x="10475653" y="836082"/>
              <a:ext cx="234501" cy="640755"/>
            </a:xfrm>
            <a:custGeom>
              <a:avLst/>
              <a:gdLst/>
              <a:ahLst/>
              <a:cxnLst/>
              <a:rect l="l" t="t" r="r" b="b"/>
              <a:pathLst>
                <a:path w="2894" h="8383" extrusionOk="0">
                  <a:moveTo>
                    <a:pt x="2655" y="0"/>
                  </a:moveTo>
                  <a:lnTo>
                    <a:pt x="0" y="8382"/>
                  </a:lnTo>
                  <a:lnTo>
                    <a:pt x="322" y="8382"/>
                  </a:lnTo>
                  <a:lnTo>
                    <a:pt x="28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"/>
            <p:cNvSpPr/>
            <p:nvPr/>
          </p:nvSpPr>
          <p:spPr>
            <a:xfrm flipH="1">
              <a:off x="10328018" y="836082"/>
              <a:ext cx="187260" cy="640755"/>
            </a:xfrm>
            <a:custGeom>
              <a:avLst/>
              <a:gdLst/>
              <a:ahLst/>
              <a:cxnLst/>
              <a:rect l="l" t="t" r="r" b="b"/>
              <a:pathLst>
                <a:path w="2311" h="8383" extrusionOk="0">
                  <a:moveTo>
                    <a:pt x="2072" y="0"/>
                  </a:moveTo>
                  <a:lnTo>
                    <a:pt x="0" y="8382"/>
                  </a:lnTo>
                  <a:lnTo>
                    <a:pt x="322" y="8382"/>
                  </a:lnTo>
                  <a:lnTo>
                    <a:pt x="23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"/>
            <p:cNvSpPr/>
            <p:nvPr/>
          </p:nvSpPr>
          <p:spPr>
            <a:xfrm flipH="1">
              <a:off x="10180463" y="836082"/>
              <a:ext cx="140911" cy="640755"/>
            </a:xfrm>
            <a:custGeom>
              <a:avLst/>
              <a:gdLst/>
              <a:ahLst/>
              <a:cxnLst/>
              <a:rect l="l" t="t" r="r" b="b"/>
              <a:pathLst>
                <a:path w="1739" h="8383" extrusionOk="0">
                  <a:moveTo>
                    <a:pt x="1489" y="0"/>
                  </a:moveTo>
                  <a:lnTo>
                    <a:pt x="1" y="8382"/>
                  </a:lnTo>
                  <a:lnTo>
                    <a:pt x="322" y="8382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"/>
            <p:cNvSpPr/>
            <p:nvPr/>
          </p:nvSpPr>
          <p:spPr>
            <a:xfrm flipH="1">
              <a:off x="10033800" y="836082"/>
              <a:ext cx="92698" cy="640755"/>
            </a:xfrm>
            <a:custGeom>
              <a:avLst/>
              <a:gdLst/>
              <a:ahLst/>
              <a:cxnLst/>
              <a:rect l="l" t="t" r="r" b="b"/>
              <a:pathLst>
                <a:path w="1144" h="8383" extrusionOk="0">
                  <a:moveTo>
                    <a:pt x="905" y="0"/>
                  </a:moveTo>
                  <a:lnTo>
                    <a:pt x="1" y="8382"/>
                  </a:lnTo>
                  <a:lnTo>
                    <a:pt x="322" y="8382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"/>
            <p:cNvSpPr/>
            <p:nvPr/>
          </p:nvSpPr>
          <p:spPr>
            <a:xfrm flipH="1">
              <a:off x="9886165" y="836082"/>
              <a:ext cx="46430" cy="640755"/>
            </a:xfrm>
            <a:custGeom>
              <a:avLst/>
              <a:gdLst/>
              <a:ahLst/>
              <a:cxnLst/>
              <a:rect l="l" t="t" r="r" b="b"/>
              <a:pathLst>
                <a:path w="573" h="8383" extrusionOk="0">
                  <a:moveTo>
                    <a:pt x="334" y="0"/>
                  </a:moveTo>
                  <a:lnTo>
                    <a:pt x="1" y="8382"/>
                  </a:lnTo>
                  <a:lnTo>
                    <a:pt x="322" y="8382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"/>
            <p:cNvSpPr/>
            <p:nvPr/>
          </p:nvSpPr>
          <p:spPr>
            <a:xfrm flipH="1">
              <a:off x="9712519" y="836082"/>
              <a:ext cx="46430" cy="640755"/>
            </a:xfrm>
            <a:custGeom>
              <a:avLst/>
              <a:gdLst/>
              <a:ahLst/>
              <a:cxnLst/>
              <a:rect l="l" t="t" r="r" b="b"/>
              <a:pathLst>
                <a:path w="573" h="8383" extrusionOk="0">
                  <a:moveTo>
                    <a:pt x="1" y="0"/>
                  </a:moveTo>
                  <a:lnTo>
                    <a:pt x="263" y="8382"/>
                  </a:lnTo>
                  <a:lnTo>
                    <a:pt x="572" y="8382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"/>
            <p:cNvSpPr/>
            <p:nvPr/>
          </p:nvSpPr>
          <p:spPr>
            <a:xfrm flipH="1">
              <a:off x="9517642" y="836082"/>
              <a:ext cx="93671" cy="640755"/>
            </a:xfrm>
            <a:custGeom>
              <a:avLst/>
              <a:gdLst/>
              <a:ahLst/>
              <a:cxnLst/>
              <a:rect l="l" t="t" r="r" b="b"/>
              <a:pathLst>
                <a:path w="1156" h="8383" extrusionOk="0">
                  <a:moveTo>
                    <a:pt x="1" y="0"/>
                  </a:moveTo>
                  <a:lnTo>
                    <a:pt x="834" y="8382"/>
                  </a:lnTo>
                  <a:lnTo>
                    <a:pt x="1155" y="8382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"/>
            <p:cNvSpPr/>
            <p:nvPr/>
          </p:nvSpPr>
          <p:spPr>
            <a:xfrm flipH="1">
              <a:off x="9323738" y="836082"/>
              <a:ext cx="139939" cy="640755"/>
            </a:xfrm>
            <a:custGeom>
              <a:avLst/>
              <a:gdLst/>
              <a:ahLst/>
              <a:cxnLst/>
              <a:rect l="l" t="t" r="r" b="b"/>
              <a:pathLst>
                <a:path w="1727" h="8383" extrusionOk="0">
                  <a:moveTo>
                    <a:pt x="0" y="0"/>
                  </a:moveTo>
                  <a:lnTo>
                    <a:pt x="1405" y="8382"/>
                  </a:lnTo>
                  <a:lnTo>
                    <a:pt x="1727" y="838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"/>
            <p:cNvSpPr/>
            <p:nvPr/>
          </p:nvSpPr>
          <p:spPr>
            <a:xfrm flipH="1">
              <a:off x="9128862" y="836082"/>
              <a:ext cx="188233" cy="640755"/>
            </a:xfrm>
            <a:custGeom>
              <a:avLst/>
              <a:gdLst/>
              <a:ahLst/>
              <a:cxnLst/>
              <a:rect l="l" t="t" r="r" b="b"/>
              <a:pathLst>
                <a:path w="2323" h="8383" extrusionOk="0">
                  <a:moveTo>
                    <a:pt x="1" y="0"/>
                  </a:moveTo>
                  <a:lnTo>
                    <a:pt x="2001" y="8382"/>
                  </a:lnTo>
                  <a:lnTo>
                    <a:pt x="2323" y="8382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"/>
            <p:cNvSpPr/>
            <p:nvPr/>
          </p:nvSpPr>
          <p:spPr>
            <a:xfrm flipH="1">
              <a:off x="8934958" y="836082"/>
              <a:ext cx="234501" cy="640755"/>
            </a:xfrm>
            <a:custGeom>
              <a:avLst/>
              <a:gdLst/>
              <a:ahLst/>
              <a:cxnLst/>
              <a:rect l="l" t="t" r="r" b="b"/>
              <a:pathLst>
                <a:path w="2894" h="8383" extrusionOk="0">
                  <a:moveTo>
                    <a:pt x="1" y="0"/>
                  </a:moveTo>
                  <a:lnTo>
                    <a:pt x="2572" y="8382"/>
                  </a:lnTo>
                  <a:lnTo>
                    <a:pt x="2894" y="8382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"/>
            <p:cNvSpPr/>
            <p:nvPr/>
          </p:nvSpPr>
          <p:spPr>
            <a:xfrm flipH="1">
              <a:off x="8741055" y="836082"/>
              <a:ext cx="280769" cy="640755"/>
            </a:xfrm>
            <a:custGeom>
              <a:avLst/>
              <a:gdLst/>
              <a:ahLst/>
              <a:cxnLst/>
              <a:rect l="l" t="t" r="r" b="b"/>
              <a:pathLst>
                <a:path w="3465" h="8383" extrusionOk="0">
                  <a:moveTo>
                    <a:pt x="0" y="0"/>
                  </a:moveTo>
                  <a:lnTo>
                    <a:pt x="3155" y="8382"/>
                  </a:lnTo>
                  <a:lnTo>
                    <a:pt x="3465" y="838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"/>
            <p:cNvSpPr/>
            <p:nvPr/>
          </p:nvSpPr>
          <p:spPr>
            <a:xfrm flipH="1">
              <a:off x="8546178" y="836082"/>
              <a:ext cx="329063" cy="640755"/>
            </a:xfrm>
            <a:custGeom>
              <a:avLst/>
              <a:gdLst/>
              <a:ahLst/>
              <a:cxnLst/>
              <a:rect l="l" t="t" r="r" b="b"/>
              <a:pathLst>
                <a:path w="4061" h="8383" extrusionOk="0">
                  <a:moveTo>
                    <a:pt x="1" y="0"/>
                  </a:moveTo>
                  <a:lnTo>
                    <a:pt x="3740" y="8382"/>
                  </a:lnTo>
                  <a:lnTo>
                    <a:pt x="4061" y="8382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"/>
            <p:cNvSpPr/>
            <p:nvPr/>
          </p:nvSpPr>
          <p:spPr>
            <a:xfrm flipH="1">
              <a:off x="8142872" y="2348944"/>
              <a:ext cx="3359342" cy="731377"/>
            </a:xfrm>
            <a:custGeom>
              <a:avLst/>
              <a:gdLst/>
              <a:ahLst/>
              <a:cxnLst/>
              <a:rect l="l" t="t" r="r" b="b"/>
              <a:pathLst>
                <a:path w="41458" h="9026" extrusionOk="0">
                  <a:moveTo>
                    <a:pt x="5799" y="0"/>
                  </a:moveTo>
                  <a:lnTo>
                    <a:pt x="0" y="8990"/>
                  </a:lnTo>
                  <a:cubicBezTo>
                    <a:pt x="560" y="8918"/>
                    <a:pt x="1096" y="8752"/>
                    <a:pt x="1465" y="8513"/>
                  </a:cubicBezTo>
                  <a:cubicBezTo>
                    <a:pt x="1572" y="8811"/>
                    <a:pt x="2072" y="9025"/>
                    <a:pt x="2786" y="9025"/>
                  </a:cubicBezTo>
                  <a:cubicBezTo>
                    <a:pt x="3513" y="9025"/>
                    <a:pt x="4239" y="8811"/>
                    <a:pt x="4668" y="8513"/>
                  </a:cubicBezTo>
                  <a:cubicBezTo>
                    <a:pt x="4810" y="8811"/>
                    <a:pt x="5322" y="9025"/>
                    <a:pt x="6049" y="9025"/>
                  </a:cubicBezTo>
                  <a:cubicBezTo>
                    <a:pt x="6763" y="9025"/>
                    <a:pt x="7477" y="8811"/>
                    <a:pt x="7882" y="8513"/>
                  </a:cubicBezTo>
                  <a:cubicBezTo>
                    <a:pt x="8049" y="8811"/>
                    <a:pt x="8585" y="9025"/>
                    <a:pt x="9311" y="9025"/>
                  </a:cubicBezTo>
                  <a:cubicBezTo>
                    <a:pt x="10025" y="9025"/>
                    <a:pt x="10716" y="8811"/>
                    <a:pt x="11085" y="8513"/>
                  </a:cubicBezTo>
                  <a:cubicBezTo>
                    <a:pt x="11287" y="8811"/>
                    <a:pt x="11847" y="9025"/>
                    <a:pt x="12561" y="9025"/>
                  </a:cubicBezTo>
                  <a:cubicBezTo>
                    <a:pt x="13288" y="9025"/>
                    <a:pt x="13954" y="8811"/>
                    <a:pt x="14300" y="8513"/>
                  </a:cubicBezTo>
                  <a:cubicBezTo>
                    <a:pt x="14526" y="8811"/>
                    <a:pt x="15109" y="9025"/>
                    <a:pt x="15824" y="9025"/>
                  </a:cubicBezTo>
                  <a:cubicBezTo>
                    <a:pt x="16550" y="9025"/>
                    <a:pt x="17193" y="8811"/>
                    <a:pt x="17502" y="8513"/>
                  </a:cubicBezTo>
                  <a:cubicBezTo>
                    <a:pt x="17764" y="8811"/>
                    <a:pt x="18372" y="9025"/>
                    <a:pt x="19086" y="9025"/>
                  </a:cubicBezTo>
                  <a:cubicBezTo>
                    <a:pt x="19812" y="9025"/>
                    <a:pt x="20431" y="8811"/>
                    <a:pt x="20717" y="8513"/>
                  </a:cubicBezTo>
                  <a:cubicBezTo>
                    <a:pt x="21003" y="8811"/>
                    <a:pt x="21622" y="9025"/>
                    <a:pt x="22348" y="9025"/>
                  </a:cubicBezTo>
                  <a:cubicBezTo>
                    <a:pt x="23063" y="9025"/>
                    <a:pt x="23670" y="8811"/>
                    <a:pt x="23920" y="8513"/>
                  </a:cubicBezTo>
                  <a:cubicBezTo>
                    <a:pt x="24241" y="8811"/>
                    <a:pt x="24884" y="9025"/>
                    <a:pt x="25611" y="9025"/>
                  </a:cubicBezTo>
                  <a:cubicBezTo>
                    <a:pt x="26325" y="9025"/>
                    <a:pt x="26908" y="8811"/>
                    <a:pt x="27135" y="8513"/>
                  </a:cubicBezTo>
                  <a:cubicBezTo>
                    <a:pt x="27480" y="8811"/>
                    <a:pt x="28147" y="9025"/>
                    <a:pt x="28861" y="9025"/>
                  </a:cubicBezTo>
                  <a:cubicBezTo>
                    <a:pt x="29587" y="9025"/>
                    <a:pt x="30147" y="8811"/>
                    <a:pt x="30337" y="8513"/>
                  </a:cubicBezTo>
                  <a:cubicBezTo>
                    <a:pt x="30718" y="8811"/>
                    <a:pt x="31409" y="9025"/>
                    <a:pt x="32123" y="9025"/>
                  </a:cubicBezTo>
                  <a:cubicBezTo>
                    <a:pt x="32850" y="9025"/>
                    <a:pt x="33385" y="8811"/>
                    <a:pt x="33552" y="8513"/>
                  </a:cubicBezTo>
                  <a:cubicBezTo>
                    <a:pt x="33957" y="8811"/>
                    <a:pt x="34659" y="9025"/>
                    <a:pt x="35386" y="9025"/>
                  </a:cubicBezTo>
                  <a:cubicBezTo>
                    <a:pt x="36112" y="9025"/>
                    <a:pt x="36624" y="8811"/>
                    <a:pt x="36755" y="8513"/>
                  </a:cubicBezTo>
                  <a:cubicBezTo>
                    <a:pt x="37195" y="8811"/>
                    <a:pt x="37922" y="9025"/>
                    <a:pt x="38648" y="9025"/>
                  </a:cubicBezTo>
                  <a:cubicBezTo>
                    <a:pt x="39362" y="9025"/>
                    <a:pt x="39862" y="8811"/>
                    <a:pt x="39970" y="8513"/>
                  </a:cubicBezTo>
                  <a:cubicBezTo>
                    <a:pt x="40339" y="8752"/>
                    <a:pt x="40886" y="8930"/>
                    <a:pt x="41458" y="8990"/>
                  </a:cubicBezTo>
                  <a:lnTo>
                    <a:pt x="3565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"/>
            <p:cNvSpPr/>
            <p:nvPr/>
          </p:nvSpPr>
          <p:spPr>
            <a:xfrm flipH="1">
              <a:off x="8267334" y="2902703"/>
              <a:ext cx="3115279" cy="54128"/>
            </a:xfrm>
            <a:custGeom>
              <a:avLst/>
              <a:gdLst/>
              <a:ahLst/>
              <a:cxnLst/>
              <a:rect l="l" t="t" r="r" b="b"/>
              <a:pathLst>
                <a:path w="38446" h="668" extrusionOk="0">
                  <a:moveTo>
                    <a:pt x="977" y="1"/>
                  </a:moveTo>
                  <a:lnTo>
                    <a:pt x="906" y="48"/>
                  </a:lnTo>
                  <a:cubicBezTo>
                    <a:pt x="644" y="203"/>
                    <a:pt x="334" y="322"/>
                    <a:pt x="1" y="394"/>
                  </a:cubicBezTo>
                  <a:lnTo>
                    <a:pt x="24" y="536"/>
                  </a:lnTo>
                  <a:cubicBezTo>
                    <a:pt x="346" y="465"/>
                    <a:pt x="655" y="358"/>
                    <a:pt x="917" y="215"/>
                  </a:cubicBezTo>
                  <a:cubicBezTo>
                    <a:pt x="1025" y="370"/>
                    <a:pt x="1227" y="501"/>
                    <a:pt x="1501" y="572"/>
                  </a:cubicBezTo>
                  <a:cubicBezTo>
                    <a:pt x="1712" y="632"/>
                    <a:pt x="1951" y="660"/>
                    <a:pt x="2203" y="660"/>
                  </a:cubicBezTo>
                  <a:cubicBezTo>
                    <a:pt x="2804" y="660"/>
                    <a:pt x="3474" y="497"/>
                    <a:pt x="3977" y="203"/>
                  </a:cubicBezTo>
                  <a:cubicBezTo>
                    <a:pt x="4108" y="394"/>
                    <a:pt x="4358" y="525"/>
                    <a:pt x="4680" y="596"/>
                  </a:cubicBezTo>
                  <a:cubicBezTo>
                    <a:pt x="4872" y="639"/>
                    <a:pt x="5081" y="660"/>
                    <a:pt x="5296" y="660"/>
                  </a:cubicBezTo>
                  <a:cubicBezTo>
                    <a:pt x="5904" y="660"/>
                    <a:pt x="6559" y="493"/>
                    <a:pt x="7025" y="203"/>
                  </a:cubicBezTo>
                  <a:cubicBezTo>
                    <a:pt x="7204" y="405"/>
                    <a:pt x="7490" y="548"/>
                    <a:pt x="7883" y="620"/>
                  </a:cubicBezTo>
                  <a:cubicBezTo>
                    <a:pt x="8050" y="650"/>
                    <a:pt x="8226" y="664"/>
                    <a:pt x="8404" y="664"/>
                  </a:cubicBezTo>
                  <a:cubicBezTo>
                    <a:pt x="9010" y="664"/>
                    <a:pt x="9644" y="497"/>
                    <a:pt x="10085" y="203"/>
                  </a:cubicBezTo>
                  <a:cubicBezTo>
                    <a:pt x="10371" y="513"/>
                    <a:pt x="10916" y="667"/>
                    <a:pt x="11498" y="667"/>
                  </a:cubicBezTo>
                  <a:cubicBezTo>
                    <a:pt x="12080" y="667"/>
                    <a:pt x="12699" y="513"/>
                    <a:pt x="13133" y="203"/>
                  </a:cubicBezTo>
                  <a:cubicBezTo>
                    <a:pt x="13449" y="513"/>
                    <a:pt x="14011" y="667"/>
                    <a:pt x="14596" y="667"/>
                  </a:cubicBezTo>
                  <a:cubicBezTo>
                    <a:pt x="15181" y="667"/>
                    <a:pt x="15788" y="513"/>
                    <a:pt x="16193" y="203"/>
                  </a:cubicBezTo>
                  <a:cubicBezTo>
                    <a:pt x="16532" y="513"/>
                    <a:pt x="17107" y="667"/>
                    <a:pt x="17690" y="667"/>
                  </a:cubicBezTo>
                  <a:cubicBezTo>
                    <a:pt x="18274" y="667"/>
                    <a:pt x="18866" y="513"/>
                    <a:pt x="19241" y="203"/>
                  </a:cubicBezTo>
                  <a:cubicBezTo>
                    <a:pt x="19610" y="513"/>
                    <a:pt x="20206" y="667"/>
                    <a:pt x="20789" y="667"/>
                  </a:cubicBezTo>
                  <a:cubicBezTo>
                    <a:pt x="21372" y="667"/>
                    <a:pt x="21944" y="513"/>
                    <a:pt x="22289" y="203"/>
                  </a:cubicBezTo>
                  <a:cubicBezTo>
                    <a:pt x="22694" y="513"/>
                    <a:pt x="23301" y="667"/>
                    <a:pt x="23886" y="667"/>
                  </a:cubicBezTo>
                  <a:cubicBezTo>
                    <a:pt x="24471" y="667"/>
                    <a:pt x="25034" y="513"/>
                    <a:pt x="25349" y="203"/>
                  </a:cubicBezTo>
                  <a:cubicBezTo>
                    <a:pt x="25784" y="513"/>
                    <a:pt x="26403" y="667"/>
                    <a:pt x="26985" y="667"/>
                  </a:cubicBezTo>
                  <a:cubicBezTo>
                    <a:pt x="27567" y="667"/>
                    <a:pt x="28111" y="513"/>
                    <a:pt x="28397" y="203"/>
                  </a:cubicBezTo>
                  <a:cubicBezTo>
                    <a:pt x="28839" y="497"/>
                    <a:pt x="29472" y="664"/>
                    <a:pt x="30078" y="664"/>
                  </a:cubicBezTo>
                  <a:cubicBezTo>
                    <a:pt x="30256" y="664"/>
                    <a:pt x="30432" y="650"/>
                    <a:pt x="30600" y="620"/>
                  </a:cubicBezTo>
                  <a:cubicBezTo>
                    <a:pt x="30993" y="548"/>
                    <a:pt x="31278" y="405"/>
                    <a:pt x="31457" y="203"/>
                  </a:cubicBezTo>
                  <a:cubicBezTo>
                    <a:pt x="31923" y="493"/>
                    <a:pt x="32578" y="660"/>
                    <a:pt x="33186" y="660"/>
                  </a:cubicBezTo>
                  <a:cubicBezTo>
                    <a:pt x="33401" y="660"/>
                    <a:pt x="33610" y="639"/>
                    <a:pt x="33802" y="596"/>
                  </a:cubicBezTo>
                  <a:cubicBezTo>
                    <a:pt x="34124" y="525"/>
                    <a:pt x="34374" y="394"/>
                    <a:pt x="34505" y="203"/>
                  </a:cubicBezTo>
                  <a:cubicBezTo>
                    <a:pt x="35009" y="497"/>
                    <a:pt x="35678" y="660"/>
                    <a:pt x="36279" y="660"/>
                  </a:cubicBezTo>
                  <a:cubicBezTo>
                    <a:pt x="36531" y="660"/>
                    <a:pt x="36771" y="632"/>
                    <a:pt x="36981" y="572"/>
                  </a:cubicBezTo>
                  <a:cubicBezTo>
                    <a:pt x="37255" y="501"/>
                    <a:pt x="37458" y="370"/>
                    <a:pt x="37565" y="215"/>
                  </a:cubicBezTo>
                  <a:cubicBezTo>
                    <a:pt x="37815" y="346"/>
                    <a:pt x="38113" y="465"/>
                    <a:pt x="38410" y="536"/>
                  </a:cubicBezTo>
                  <a:lnTo>
                    <a:pt x="38446" y="394"/>
                  </a:lnTo>
                  <a:cubicBezTo>
                    <a:pt x="38136" y="310"/>
                    <a:pt x="37827" y="191"/>
                    <a:pt x="37577" y="48"/>
                  </a:cubicBezTo>
                  <a:lnTo>
                    <a:pt x="37505" y="1"/>
                  </a:lnTo>
                  <a:lnTo>
                    <a:pt x="37470" y="72"/>
                  </a:lnTo>
                  <a:cubicBezTo>
                    <a:pt x="37386" y="227"/>
                    <a:pt x="37208" y="358"/>
                    <a:pt x="36946" y="429"/>
                  </a:cubicBezTo>
                  <a:cubicBezTo>
                    <a:pt x="36744" y="487"/>
                    <a:pt x="36514" y="515"/>
                    <a:pt x="36274" y="515"/>
                  </a:cubicBezTo>
                  <a:cubicBezTo>
                    <a:pt x="35677" y="515"/>
                    <a:pt x="35012" y="345"/>
                    <a:pt x="34529" y="48"/>
                  </a:cubicBezTo>
                  <a:lnTo>
                    <a:pt x="34457" y="1"/>
                  </a:lnTo>
                  <a:lnTo>
                    <a:pt x="34422" y="72"/>
                  </a:lnTo>
                  <a:cubicBezTo>
                    <a:pt x="34314" y="251"/>
                    <a:pt x="34088" y="382"/>
                    <a:pt x="33767" y="453"/>
                  </a:cubicBezTo>
                  <a:cubicBezTo>
                    <a:pt x="33583" y="495"/>
                    <a:pt x="33383" y="515"/>
                    <a:pt x="33178" y="515"/>
                  </a:cubicBezTo>
                  <a:cubicBezTo>
                    <a:pt x="32575" y="515"/>
                    <a:pt x="31925" y="342"/>
                    <a:pt x="31481" y="48"/>
                  </a:cubicBezTo>
                  <a:lnTo>
                    <a:pt x="31421" y="1"/>
                  </a:lnTo>
                  <a:lnTo>
                    <a:pt x="31374" y="60"/>
                  </a:lnTo>
                  <a:cubicBezTo>
                    <a:pt x="31243" y="263"/>
                    <a:pt x="30957" y="405"/>
                    <a:pt x="30576" y="477"/>
                  </a:cubicBezTo>
                  <a:cubicBezTo>
                    <a:pt x="30418" y="502"/>
                    <a:pt x="30253" y="515"/>
                    <a:pt x="30087" y="515"/>
                  </a:cubicBezTo>
                  <a:cubicBezTo>
                    <a:pt x="29477" y="515"/>
                    <a:pt x="28844" y="348"/>
                    <a:pt x="28433" y="48"/>
                  </a:cubicBezTo>
                  <a:lnTo>
                    <a:pt x="28373" y="13"/>
                  </a:lnTo>
                  <a:lnTo>
                    <a:pt x="28326" y="60"/>
                  </a:lnTo>
                  <a:cubicBezTo>
                    <a:pt x="28083" y="362"/>
                    <a:pt x="27554" y="514"/>
                    <a:pt x="26984" y="514"/>
                  </a:cubicBezTo>
                  <a:cubicBezTo>
                    <a:pt x="26409" y="514"/>
                    <a:pt x="25792" y="359"/>
                    <a:pt x="25385" y="48"/>
                  </a:cubicBezTo>
                  <a:lnTo>
                    <a:pt x="25325" y="13"/>
                  </a:lnTo>
                  <a:lnTo>
                    <a:pt x="25290" y="60"/>
                  </a:lnTo>
                  <a:cubicBezTo>
                    <a:pt x="25011" y="362"/>
                    <a:pt x="24461" y="514"/>
                    <a:pt x="23888" y="514"/>
                  </a:cubicBezTo>
                  <a:cubicBezTo>
                    <a:pt x="23310" y="514"/>
                    <a:pt x="22708" y="359"/>
                    <a:pt x="22337" y="48"/>
                  </a:cubicBezTo>
                  <a:lnTo>
                    <a:pt x="22289" y="13"/>
                  </a:lnTo>
                  <a:lnTo>
                    <a:pt x="22242" y="60"/>
                  </a:lnTo>
                  <a:cubicBezTo>
                    <a:pt x="21933" y="362"/>
                    <a:pt x="21369" y="514"/>
                    <a:pt x="20796" y="514"/>
                  </a:cubicBezTo>
                  <a:cubicBezTo>
                    <a:pt x="20217" y="514"/>
                    <a:pt x="19630" y="359"/>
                    <a:pt x="19289" y="48"/>
                  </a:cubicBezTo>
                  <a:lnTo>
                    <a:pt x="19241" y="13"/>
                  </a:lnTo>
                  <a:lnTo>
                    <a:pt x="19194" y="48"/>
                  </a:lnTo>
                  <a:cubicBezTo>
                    <a:pt x="18853" y="359"/>
                    <a:pt x="18265" y="514"/>
                    <a:pt x="17686" y="514"/>
                  </a:cubicBezTo>
                  <a:cubicBezTo>
                    <a:pt x="17113" y="514"/>
                    <a:pt x="16549" y="362"/>
                    <a:pt x="16241" y="60"/>
                  </a:cubicBezTo>
                  <a:lnTo>
                    <a:pt x="16193" y="13"/>
                  </a:lnTo>
                  <a:lnTo>
                    <a:pt x="16146" y="48"/>
                  </a:lnTo>
                  <a:cubicBezTo>
                    <a:pt x="15775" y="359"/>
                    <a:pt x="15172" y="514"/>
                    <a:pt x="14594" y="514"/>
                  </a:cubicBezTo>
                  <a:cubicBezTo>
                    <a:pt x="14021" y="514"/>
                    <a:pt x="13471" y="362"/>
                    <a:pt x="13193" y="60"/>
                  </a:cubicBezTo>
                  <a:lnTo>
                    <a:pt x="13157" y="13"/>
                  </a:lnTo>
                  <a:lnTo>
                    <a:pt x="13098" y="48"/>
                  </a:lnTo>
                  <a:cubicBezTo>
                    <a:pt x="12689" y="361"/>
                    <a:pt x="12068" y="519"/>
                    <a:pt x="11490" y="519"/>
                  </a:cubicBezTo>
                  <a:cubicBezTo>
                    <a:pt x="10923" y="519"/>
                    <a:pt x="10398" y="367"/>
                    <a:pt x="10157" y="60"/>
                  </a:cubicBezTo>
                  <a:lnTo>
                    <a:pt x="10109" y="13"/>
                  </a:lnTo>
                  <a:lnTo>
                    <a:pt x="10050" y="48"/>
                  </a:lnTo>
                  <a:cubicBezTo>
                    <a:pt x="9628" y="348"/>
                    <a:pt x="9001" y="515"/>
                    <a:pt x="8394" y="515"/>
                  </a:cubicBezTo>
                  <a:cubicBezTo>
                    <a:pt x="8228" y="515"/>
                    <a:pt x="8064" y="502"/>
                    <a:pt x="7906" y="477"/>
                  </a:cubicBezTo>
                  <a:cubicBezTo>
                    <a:pt x="7525" y="405"/>
                    <a:pt x="7240" y="263"/>
                    <a:pt x="7109" y="60"/>
                  </a:cubicBezTo>
                  <a:lnTo>
                    <a:pt x="7061" y="1"/>
                  </a:lnTo>
                  <a:lnTo>
                    <a:pt x="7002" y="48"/>
                  </a:lnTo>
                  <a:cubicBezTo>
                    <a:pt x="6548" y="342"/>
                    <a:pt x="5903" y="515"/>
                    <a:pt x="5302" y="515"/>
                  </a:cubicBezTo>
                  <a:cubicBezTo>
                    <a:pt x="5098" y="515"/>
                    <a:pt x="4900" y="495"/>
                    <a:pt x="4716" y="453"/>
                  </a:cubicBezTo>
                  <a:cubicBezTo>
                    <a:pt x="4394" y="382"/>
                    <a:pt x="4168" y="251"/>
                    <a:pt x="4061" y="72"/>
                  </a:cubicBezTo>
                  <a:lnTo>
                    <a:pt x="4025" y="1"/>
                  </a:lnTo>
                  <a:lnTo>
                    <a:pt x="3954" y="48"/>
                  </a:lnTo>
                  <a:cubicBezTo>
                    <a:pt x="3470" y="345"/>
                    <a:pt x="2805" y="515"/>
                    <a:pt x="2209" y="515"/>
                  </a:cubicBezTo>
                  <a:cubicBezTo>
                    <a:pt x="1968" y="515"/>
                    <a:pt x="1739" y="487"/>
                    <a:pt x="1537" y="429"/>
                  </a:cubicBezTo>
                  <a:cubicBezTo>
                    <a:pt x="1275" y="358"/>
                    <a:pt x="1084" y="227"/>
                    <a:pt x="1013" y="72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"/>
            <p:cNvSpPr/>
            <p:nvPr/>
          </p:nvSpPr>
          <p:spPr>
            <a:xfrm flipH="1">
              <a:off x="8347392" y="2778241"/>
              <a:ext cx="2955164" cy="50239"/>
            </a:xfrm>
            <a:custGeom>
              <a:avLst/>
              <a:gdLst/>
              <a:ahLst/>
              <a:cxnLst/>
              <a:rect l="l" t="t" r="r" b="b"/>
              <a:pathLst>
                <a:path w="36470" h="620" extrusionOk="0">
                  <a:moveTo>
                    <a:pt x="918" y="1"/>
                  </a:moveTo>
                  <a:lnTo>
                    <a:pt x="858" y="48"/>
                  </a:lnTo>
                  <a:cubicBezTo>
                    <a:pt x="608" y="179"/>
                    <a:pt x="310" y="287"/>
                    <a:pt x="1" y="358"/>
                  </a:cubicBezTo>
                  <a:lnTo>
                    <a:pt x="37" y="501"/>
                  </a:lnTo>
                  <a:cubicBezTo>
                    <a:pt x="334" y="441"/>
                    <a:pt x="620" y="334"/>
                    <a:pt x="870" y="203"/>
                  </a:cubicBezTo>
                  <a:cubicBezTo>
                    <a:pt x="977" y="346"/>
                    <a:pt x="1168" y="465"/>
                    <a:pt x="1430" y="537"/>
                  </a:cubicBezTo>
                  <a:cubicBezTo>
                    <a:pt x="1627" y="588"/>
                    <a:pt x="1851" y="613"/>
                    <a:pt x="2086" y="613"/>
                  </a:cubicBezTo>
                  <a:cubicBezTo>
                    <a:pt x="2660" y="613"/>
                    <a:pt x="3298" y="465"/>
                    <a:pt x="3763" y="203"/>
                  </a:cubicBezTo>
                  <a:cubicBezTo>
                    <a:pt x="3989" y="477"/>
                    <a:pt x="4484" y="614"/>
                    <a:pt x="5037" y="614"/>
                  </a:cubicBezTo>
                  <a:cubicBezTo>
                    <a:pt x="5591" y="614"/>
                    <a:pt x="6204" y="477"/>
                    <a:pt x="6668" y="203"/>
                  </a:cubicBezTo>
                  <a:cubicBezTo>
                    <a:pt x="6918" y="477"/>
                    <a:pt x="7424" y="614"/>
                    <a:pt x="7977" y="614"/>
                  </a:cubicBezTo>
                  <a:cubicBezTo>
                    <a:pt x="8529" y="614"/>
                    <a:pt x="9127" y="477"/>
                    <a:pt x="9562" y="203"/>
                  </a:cubicBezTo>
                  <a:cubicBezTo>
                    <a:pt x="9835" y="477"/>
                    <a:pt x="10356" y="614"/>
                    <a:pt x="10910" y="614"/>
                  </a:cubicBezTo>
                  <a:cubicBezTo>
                    <a:pt x="11464" y="614"/>
                    <a:pt x="12050" y="477"/>
                    <a:pt x="12455" y="203"/>
                  </a:cubicBezTo>
                  <a:cubicBezTo>
                    <a:pt x="12758" y="477"/>
                    <a:pt x="13294" y="614"/>
                    <a:pt x="13849" y="614"/>
                  </a:cubicBezTo>
                  <a:cubicBezTo>
                    <a:pt x="14404" y="614"/>
                    <a:pt x="14979" y="477"/>
                    <a:pt x="15360" y="203"/>
                  </a:cubicBezTo>
                  <a:cubicBezTo>
                    <a:pt x="15687" y="477"/>
                    <a:pt x="16235" y="614"/>
                    <a:pt x="16789" y="614"/>
                  </a:cubicBezTo>
                  <a:cubicBezTo>
                    <a:pt x="17342" y="614"/>
                    <a:pt x="17902" y="477"/>
                    <a:pt x="18253" y="203"/>
                  </a:cubicBezTo>
                  <a:cubicBezTo>
                    <a:pt x="18610" y="477"/>
                    <a:pt x="19170" y="620"/>
                    <a:pt x="19718" y="620"/>
                  </a:cubicBezTo>
                  <a:cubicBezTo>
                    <a:pt x="20277" y="620"/>
                    <a:pt x="20825" y="477"/>
                    <a:pt x="21146" y="203"/>
                  </a:cubicBezTo>
                  <a:cubicBezTo>
                    <a:pt x="21527" y="477"/>
                    <a:pt x="22102" y="614"/>
                    <a:pt x="22657" y="614"/>
                  </a:cubicBezTo>
                  <a:cubicBezTo>
                    <a:pt x="23212" y="614"/>
                    <a:pt x="23748" y="477"/>
                    <a:pt x="24051" y="203"/>
                  </a:cubicBezTo>
                  <a:cubicBezTo>
                    <a:pt x="24456" y="477"/>
                    <a:pt x="25043" y="614"/>
                    <a:pt x="25596" y="614"/>
                  </a:cubicBezTo>
                  <a:cubicBezTo>
                    <a:pt x="26150" y="614"/>
                    <a:pt x="26671" y="477"/>
                    <a:pt x="26945" y="203"/>
                  </a:cubicBezTo>
                  <a:cubicBezTo>
                    <a:pt x="27379" y="477"/>
                    <a:pt x="27978" y="614"/>
                    <a:pt x="28530" y="614"/>
                  </a:cubicBezTo>
                  <a:cubicBezTo>
                    <a:pt x="29082" y="614"/>
                    <a:pt x="29588" y="477"/>
                    <a:pt x="29838" y="203"/>
                  </a:cubicBezTo>
                  <a:cubicBezTo>
                    <a:pt x="30302" y="477"/>
                    <a:pt x="30915" y="614"/>
                    <a:pt x="31469" y="614"/>
                  </a:cubicBezTo>
                  <a:cubicBezTo>
                    <a:pt x="32023" y="614"/>
                    <a:pt x="32517" y="477"/>
                    <a:pt x="32743" y="203"/>
                  </a:cubicBezTo>
                  <a:cubicBezTo>
                    <a:pt x="33208" y="465"/>
                    <a:pt x="33847" y="613"/>
                    <a:pt x="34421" y="613"/>
                  </a:cubicBezTo>
                  <a:cubicBezTo>
                    <a:pt x="34656" y="613"/>
                    <a:pt x="34880" y="588"/>
                    <a:pt x="35077" y="537"/>
                  </a:cubicBezTo>
                  <a:cubicBezTo>
                    <a:pt x="35339" y="465"/>
                    <a:pt x="35529" y="346"/>
                    <a:pt x="35636" y="203"/>
                  </a:cubicBezTo>
                  <a:cubicBezTo>
                    <a:pt x="35874" y="334"/>
                    <a:pt x="36148" y="429"/>
                    <a:pt x="36434" y="501"/>
                  </a:cubicBezTo>
                  <a:lnTo>
                    <a:pt x="36470" y="358"/>
                  </a:lnTo>
                  <a:cubicBezTo>
                    <a:pt x="36172" y="287"/>
                    <a:pt x="35886" y="179"/>
                    <a:pt x="35648" y="36"/>
                  </a:cubicBezTo>
                  <a:lnTo>
                    <a:pt x="35589" y="1"/>
                  </a:lnTo>
                  <a:lnTo>
                    <a:pt x="35553" y="72"/>
                  </a:lnTo>
                  <a:cubicBezTo>
                    <a:pt x="35470" y="215"/>
                    <a:pt x="35291" y="322"/>
                    <a:pt x="35041" y="394"/>
                  </a:cubicBezTo>
                  <a:cubicBezTo>
                    <a:pt x="34853" y="444"/>
                    <a:pt x="34639" y="468"/>
                    <a:pt x="34415" y="468"/>
                  </a:cubicBezTo>
                  <a:cubicBezTo>
                    <a:pt x="33845" y="468"/>
                    <a:pt x="33208" y="313"/>
                    <a:pt x="32755" y="48"/>
                  </a:cubicBezTo>
                  <a:lnTo>
                    <a:pt x="32695" y="1"/>
                  </a:lnTo>
                  <a:lnTo>
                    <a:pt x="32660" y="72"/>
                  </a:lnTo>
                  <a:cubicBezTo>
                    <a:pt x="32484" y="336"/>
                    <a:pt x="32015" y="467"/>
                    <a:pt x="31480" y="467"/>
                  </a:cubicBezTo>
                  <a:cubicBezTo>
                    <a:pt x="30927" y="467"/>
                    <a:pt x="30303" y="327"/>
                    <a:pt x="29862" y="48"/>
                  </a:cubicBezTo>
                  <a:lnTo>
                    <a:pt x="29814" y="13"/>
                  </a:lnTo>
                  <a:lnTo>
                    <a:pt x="29766" y="60"/>
                  </a:lnTo>
                  <a:cubicBezTo>
                    <a:pt x="29560" y="331"/>
                    <a:pt x="29075" y="465"/>
                    <a:pt x="28538" y="465"/>
                  </a:cubicBezTo>
                  <a:cubicBezTo>
                    <a:pt x="27990" y="465"/>
                    <a:pt x="27390" y="325"/>
                    <a:pt x="26980" y="48"/>
                  </a:cubicBezTo>
                  <a:lnTo>
                    <a:pt x="26921" y="13"/>
                  </a:lnTo>
                  <a:lnTo>
                    <a:pt x="26873" y="60"/>
                  </a:lnTo>
                  <a:cubicBezTo>
                    <a:pt x="26644" y="331"/>
                    <a:pt x="26143" y="465"/>
                    <a:pt x="25605" y="465"/>
                  </a:cubicBezTo>
                  <a:cubicBezTo>
                    <a:pt x="25055" y="465"/>
                    <a:pt x="24466" y="325"/>
                    <a:pt x="24087" y="48"/>
                  </a:cubicBezTo>
                  <a:lnTo>
                    <a:pt x="24028" y="13"/>
                  </a:lnTo>
                  <a:lnTo>
                    <a:pt x="23992" y="60"/>
                  </a:lnTo>
                  <a:cubicBezTo>
                    <a:pt x="23727" y="331"/>
                    <a:pt x="23212" y="465"/>
                    <a:pt x="22673" y="465"/>
                  </a:cubicBezTo>
                  <a:cubicBezTo>
                    <a:pt x="22123" y="465"/>
                    <a:pt x="21549" y="325"/>
                    <a:pt x="21194" y="48"/>
                  </a:cubicBezTo>
                  <a:lnTo>
                    <a:pt x="21146" y="13"/>
                  </a:lnTo>
                  <a:lnTo>
                    <a:pt x="21099" y="48"/>
                  </a:lnTo>
                  <a:cubicBezTo>
                    <a:pt x="20807" y="328"/>
                    <a:pt x="20268" y="468"/>
                    <a:pt x="19722" y="468"/>
                  </a:cubicBezTo>
                  <a:cubicBezTo>
                    <a:pt x="19176" y="468"/>
                    <a:pt x="18622" y="328"/>
                    <a:pt x="18301" y="48"/>
                  </a:cubicBezTo>
                  <a:lnTo>
                    <a:pt x="18253" y="13"/>
                  </a:lnTo>
                  <a:lnTo>
                    <a:pt x="18206" y="48"/>
                  </a:lnTo>
                  <a:cubicBezTo>
                    <a:pt x="17884" y="328"/>
                    <a:pt x="17330" y="468"/>
                    <a:pt x="16784" y="468"/>
                  </a:cubicBezTo>
                  <a:cubicBezTo>
                    <a:pt x="16238" y="468"/>
                    <a:pt x="15699" y="328"/>
                    <a:pt x="15408" y="48"/>
                  </a:cubicBezTo>
                  <a:lnTo>
                    <a:pt x="15360" y="13"/>
                  </a:lnTo>
                  <a:lnTo>
                    <a:pt x="15312" y="48"/>
                  </a:lnTo>
                  <a:cubicBezTo>
                    <a:pt x="14957" y="325"/>
                    <a:pt x="14383" y="465"/>
                    <a:pt x="13835" y="465"/>
                  </a:cubicBezTo>
                  <a:cubicBezTo>
                    <a:pt x="13298" y="465"/>
                    <a:pt x="12785" y="331"/>
                    <a:pt x="12526" y="60"/>
                  </a:cubicBezTo>
                  <a:lnTo>
                    <a:pt x="12479" y="13"/>
                  </a:lnTo>
                  <a:lnTo>
                    <a:pt x="12419" y="48"/>
                  </a:lnTo>
                  <a:cubicBezTo>
                    <a:pt x="12040" y="325"/>
                    <a:pt x="11451" y="465"/>
                    <a:pt x="10901" y="465"/>
                  </a:cubicBezTo>
                  <a:cubicBezTo>
                    <a:pt x="10363" y="465"/>
                    <a:pt x="9863" y="331"/>
                    <a:pt x="9633" y="60"/>
                  </a:cubicBezTo>
                  <a:lnTo>
                    <a:pt x="9585" y="13"/>
                  </a:lnTo>
                  <a:lnTo>
                    <a:pt x="9526" y="48"/>
                  </a:lnTo>
                  <a:cubicBezTo>
                    <a:pt x="9117" y="325"/>
                    <a:pt x="8516" y="465"/>
                    <a:pt x="7968" y="465"/>
                  </a:cubicBezTo>
                  <a:cubicBezTo>
                    <a:pt x="7432" y="465"/>
                    <a:pt x="6946" y="331"/>
                    <a:pt x="6740" y="60"/>
                  </a:cubicBezTo>
                  <a:lnTo>
                    <a:pt x="6692" y="13"/>
                  </a:lnTo>
                  <a:lnTo>
                    <a:pt x="6645" y="48"/>
                  </a:lnTo>
                  <a:cubicBezTo>
                    <a:pt x="6205" y="325"/>
                    <a:pt x="5586" y="465"/>
                    <a:pt x="5036" y="465"/>
                  </a:cubicBezTo>
                  <a:cubicBezTo>
                    <a:pt x="4497" y="465"/>
                    <a:pt x="4023" y="331"/>
                    <a:pt x="3847" y="60"/>
                  </a:cubicBezTo>
                  <a:lnTo>
                    <a:pt x="3811" y="1"/>
                  </a:lnTo>
                  <a:lnTo>
                    <a:pt x="3751" y="48"/>
                  </a:lnTo>
                  <a:cubicBezTo>
                    <a:pt x="3298" y="313"/>
                    <a:pt x="2661" y="468"/>
                    <a:pt x="2091" y="468"/>
                  </a:cubicBezTo>
                  <a:cubicBezTo>
                    <a:pt x="1867" y="468"/>
                    <a:pt x="1653" y="444"/>
                    <a:pt x="1465" y="394"/>
                  </a:cubicBezTo>
                  <a:cubicBezTo>
                    <a:pt x="1215" y="322"/>
                    <a:pt x="1037" y="215"/>
                    <a:pt x="953" y="72"/>
                  </a:cubicBezTo>
                  <a:lnTo>
                    <a:pt x="9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"/>
            <p:cNvSpPr/>
            <p:nvPr/>
          </p:nvSpPr>
          <p:spPr>
            <a:xfrm flipH="1">
              <a:off x="8419752" y="2666339"/>
              <a:ext cx="2809472" cy="45944"/>
            </a:xfrm>
            <a:custGeom>
              <a:avLst/>
              <a:gdLst/>
              <a:ahLst/>
              <a:cxnLst/>
              <a:rect l="l" t="t" r="r" b="b"/>
              <a:pathLst>
                <a:path w="34672" h="567" extrusionOk="0">
                  <a:moveTo>
                    <a:pt x="858" y="1"/>
                  </a:moveTo>
                  <a:lnTo>
                    <a:pt x="798" y="36"/>
                  </a:lnTo>
                  <a:cubicBezTo>
                    <a:pt x="572" y="155"/>
                    <a:pt x="286" y="263"/>
                    <a:pt x="1" y="322"/>
                  </a:cubicBezTo>
                  <a:lnTo>
                    <a:pt x="25" y="465"/>
                  </a:lnTo>
                  <a:cubicBezTo>
                    <a:pt x="310" y="405"/>
                    <a:pt x="584" y="310"/>
                    <a:pt x="810" y="191"/>
                  </a:cubicBezTo>
                  <a:cubicBezTo>
                    <a:pt x="1014" y="437"/>
                    <a:pt x="1480" y="562"/>
                    <a:pt x="2009" y="562"/>
                  </a:cubicBezTo>
                  <a:cubicBezTo>
                    <a:pt x="2532" y="562"/>
                    <a:pt x="3117" y="440"/>
                    <a:pt x="3573" y="191"/>
                  </a:cubicBezTo>
                  <a:cubicBezTo>
                    <a:pt x="3793" y="441"/>
                    <a:pt x="4266" y="566"/>
                    <a:pt x="4791" y="566"/>
                  </a:cubicBezTo>
                  <a:cubicBezTo>
                    <a:pt x="5317" y="566"/>
                    <a:pt x="5894" y="441"/>
                    <a:pt x="6323" y="191"/>
                  </a:cubicBezTo>
                  <a:cubicBezTo>
                    <a:pt x="6567" y="441"/>
                    <a:pt x="7052" y="566"/>
                    <a:pt x="7579" y="566"/>
                  </a:cubicBezTo>
                  <a:cubicBezTo>
                    <a:pt x="8106" y="566"/>
                    <a:pt x="8674" y="441"/>
                    <a:pt x="9085" y="191"/>
                  </a:cubicBezTo>
                  <a:cubicBezTo>
                    <a:pt x="9347" y="441"/>
                    <a:pt x="9844" y="566"/>
                    <a:pt x="10371" y="566"/>
                  </a:cubicBezTo>
                  <a:cubicBezTo>
                    <a:pt x="10898" y="566"/>
                    <a:pt x="11455" y="441"/>
                    <a:pt x="11836" y="191"/>
                  </a:cubicBezTo>
                  <a:cubicBezTo>
                    <a:pt x="12127" y="441"/>
                    <a:pt x="12636" y="566"/>
                    <a:pt x="13163" y="566"/>
                  </a:cubicBezTo>
                  <a:cubicBezTo>
                    <a:pt x="13690" y="566"/>
                    <a:pt x="14235" y="441"/>
                    <a:pt x="14598" y="191"/>
                  </a:cubicBezTo>
                  <a:cubicBezTo>
                    <a:pt x="14907" y="441"/>
                    <a:pt x="15428" y="566"/>
                    <a:pt x="15955" y="566"/>
                  </a:cubicBezTo>
                  <a:cubicBezTo>
                    <a:pt x="16482" y="566"/>
                    <a:pt x="17015" y="441"/>
                    <a:pt x="17348" y="191"/>
                  </a:cubicBezTo>
                  <a:cubicBezTo>
                    <a:pt x="17682" y="441"/>
                    <a:pt x="18217" y="560"/>
                    <a:pt x="18741" y="560"/>
                  </a:cubicBezTo>
                  <a:cubicBezTo>
                    <a:pt x="19277" y="560"/>
                    <a:pt x="19789" y="441"/>
                    <a:pt x="20110" y="191"/>
                  </a:cubicBezTo>
                  <a:cubicBezTo>
                    <a:pt x="20468" y="441"/>
                    <a:pt x="21009" y="566"/>
                    <a:pt x="21535" y="566"/>
                  </a:cubicBezTo>
                  <a:cubicBezTo>
                    <a:pt x="22060" y="566"/>
                    <a:pt x="22569" y="441"/>
                    <a:pt x="22861" y="191"/>
                  </a:cubicBezTo>
                  <a:cubicBezTo>
                    <a:pt x="23248" y="441"/>
                    <a:pt x="23804" y="566"/>
                    <a:pt x="24331" y="566"/>
                  </a:cubicBezTo>
                  <a:cubicBezTo>
                    <a:pt x="24858" y="566"/>
                    <a:pt x="25355" y="441"/>
                    <a:pt x="25623" y="191"/>
                  </a:cubicBezTo>
                  <a:cubicBezTo>
                    <a:pt x="26028" y="441"/>
                    <a:pt x="26593" y="566"/>
                    <a:pt x="27119" y="566"/>
                  </a:cubicBezTo>
                  <a:cubicBezTo>
                    <a:pt x="27644" y="566"/>
                    <a:pt x="28129" y="441"/>
                    <a:pt x="28373" y="191"/>
                  </a:cubicBezTo>
                  <a:cubicBezTo>
                    <a:pt x="28808" y="441"/>
                    <a:pt x="29385" y="566"/>
                    <a:pt x="29911" y="566"/>
                  </a:cubicBezTo>
                  <a:cubicBezTo>
                    <a:pt x="30436" y="566"/>
                    <a:pt x="30909" y="441"/>
                    <a:pt x="31136" y="191"/>
                  </a:cubicBezTo>
                  <a:cubicBezTo>
                    <a:pt x="31585" y="440"/>
                    <a:pt x="32167" y="562"/>
                    <a:pt x="32689" y="562"/>
                  </a:cubicBezTo>
                  <a:cubicBezTo>
                    <a:pt x="33217" y="562"/>
                    <a:pt x="33682" y="437"/>
                    <a:pt x="33886" y="191"/>
                  </a:cubicBezTo>
                  <a:cubicBezTo>
                    <a:pt x="34112" y="310"/>
                    <a:pt x="34362" y="405"/>
                    <a:pt x="34636" y="465"/>
                  </a:cubicBezTo>
                  <a:lnTo>
                    <a:pt x="34672" y="310"/>
                  </a:lnTo>
                  <a:cubicBezTo>
                    <a:pt x="34386" y="251"/>
                    <a:pt x="34124" y="155"/>
                    <a:pt x="33898" y="36"/>
                  </a:cubicBezTo>
                  <a:lnTo>
                    <a:pt x="33838" y="1"/>
                  </a:lnTo>
                  <a:lnTo>
                    <a:pt x="33803" y="60"/>
                  </a:lnTo>
                  <a:cubicBezTo>
                    <a:pt x="33656" y="294"/>
                    <a:pt x="33218" y="410"/>
                    <a:pt x="32709" y="410"/>
                  </a:cubicBezTo>
                  <a:cubicBezTo>
                    <a:pt x="32181" y="410"/>
                    <a:pt x="31578" y="285"/>
                    <a:pt x="31147" y="36"/>
                  </a:cubicBezTo>
                  <a:lnTo>
                    <a:pt x="31088" y="1"/>
                  </a:lnTo>
                  <a:lnTo>
                    <a:pt x="31052" y="60"/>
                  </a:lnTo>
                  <a:cubicBezTo>
                    <a:pt x="30883" y="300"/>
                    <a:pt x="30438" y="419"/>
                    <a:pt x="29931" y="419"/>
                  </a:cubicBezTo>
                  <a:cubicBezTo>
                    <a:pt x="29406" y="419"/>
                    <a:pt x="28815" y="291"/>
                    <a:pt x="28397" y="36"/>
                  </a:cubicBezTo>
                  <a:lnTo>
                    <a:pt x="28350" y="1"/>
                  </a:lnTo>
                  <a:lnTo>
                    <a:pt x="28302" y="48"/>
                  </a:lnTo>
                  <a:cubicBezTo>
                    <a:pt x="28102" y="295"/>
                    <a:pt x="27637" y="417"/>
                    <a:pt x="27127" y="417"/>
                  </a:cubicBezTo>
                  <a:cubicBezTo>
                    <a:pt x="26604" y="417"/>
                    <a:pt x="26032" y="289"/>
                    <a:pt x="25647" y="36"/>
                  </a:cubicBezTo>
                  <a:lnTo>
                    <a:pt x="25599" y="1"/>
                  </a:lnTo>
                  <a:lnTo>
                    <a:pt x="25552" y="48"/>
                  </a:lnTo>
                  <a:cubicBezTo>
                    <a:pt x="25328" y="295"/>
                    <a:pt x="24852" y="417"/>
                    <a:pt x="24341" y="417"/>
                  </a:cubicBezTo>
                  <a:cubicBezTo>
                    <a:pt x="23817" y="417"/>
                    <a:pt x="23258" y="289"/>
                    <a:pt x="22896" y="36"/>
                  </a:cubicBezTo>
                  <a:lnTo>
                    <a:pt x="22849" y="1"/>
                  </a:lnTo>
                  <a:lnTo>
                    <a:pt x="22801" y="48"/>
                  </a:lnTo>
                  <a:cubicBezTo>
                    <a:pt x="22554" y="295"/>
                    <a:pt x="22066" y="417"/>
                    <a:pt x="21555" y="417"/>
                  </a:cubicBezTo>
                  <a:cubicBezTo>
                    <a:pt x="21031" y="417"/>
                    <a:pt x="20483" y="289"/>
                    <a:pt x="20146" y="36"/>
                  </a:cubicBezTo>
                  <a:lnTo>
                    <a:pt x="20098" y="1"/>
                  </a:lnTo>
                  <a:lnTo>
                    <a:pt x="20051" y="48"/>
                  </a:lnTo>
                  <a:cubicBezTo>
                    <a:pt x="19771" y="292"/>
                    <a:pt x="19259" y="414"/>
                    <a:pt x="18741" y="414"/>
                  </a:cubicBezTo>
                  <a:cubicBezTo>
                    <a:pt x="18223" y="414"/>
                    <a:pt x="17699" y="292"/>
                    <a:pt x="17396" y="48"/>
                  </a:cubicBezTo>
                  <a:lnTo>
                    <a:pt x="17348" y="1"/>
                  </a:lnTo>
                  <a:lnTo>
                    <a:pt x="17301" y="48"/>
                  </a:lnTo>
                  <a:cubicBezTo>
                    <a:pt x="16997" y="292"/>
                    <a:pt x="16473" y="414"/>
                    <a:pt x="15955" y="414"/>
                  </a:cubicBezTo>
                  <a:cubicBezTo>
                    <a:pt x="15437" y="414"/>
                    <a:pt x="14925" y="292"/>
                    <a:pt x="14645" y="48"/>
                  </a:cubicBezTo>
                  <a:lnTo>
                    <a:pt x="14598" y="1"/>
                  </a:lnTo>
                  <a:lnTo>
                    <a:pt x="14550" y="36"/>
                  </a:lnTo>
                  <a:cubicBezTo>
                    <a:pt x="14219" y="289"/>
                    <a:pt x="13674" y="417"/>
                    <a:pt x="13151" y="417"/>
                  </a:cubicBezTo>
                  <a:cubicBezTo>
                    <a:pt x="12639" y="417"/>
                    <a:pt x="12148" y="295"/>
                    <a:pt x="11895" y="48"/>
                  </a:cubicBezTo>
                  <a:lnTo>
                    <a:pt x="11847" y="1"/>
                  </a:lnTo>
                  <a:lnTo>
                    <a:pt x="11800" y="36"/>
                  </a:lnTo>
                  <a:cubicBezTo>
                    <a:pt x="11438" y="289"/>
                    <a:pt x="10879" y="417"/>
                    <a:pt x="10356" y="417"/>
                  </a:cubicBezTo>
                  <a:cubicBezTo>
                    <a:pt x="9845" y="417"/>
                    <a:pt x="9368" y="295"/>
                    <a:pt x="9145" y="48"/>
                  </a:cubicBezTo>
                  <a:lnTo>
                    <a:pt x="9097" y="1"/>
                  </a:lnTo>
                  <a:lnTo>
                    <a:pt x="9049" y="36"/>
                  </a:lnTo>
                  <a:cubicBezTo>
                    <a:pt x="8664" y="289"/>
                    <a:pt x="8092" y="417"/>
                    <a:pt x="7570" y="417"/>
                  </a:cubicBezTo>
                  <a:cubicBezTo>
                    <a:pt x="7059" y="417"/>
                    <a:pt x="6594" y="295"/>
                    <a:pt x="6394" y="48"/>
                  </a:cubicBezTo>
                  <a:lnTo>
                    <a:pt x="6359" y="1"/>
                  </a:lnTo>
                  <a:lnTo>
                    <a:pt x="6299" y="36"/>
                  </a:lnTo>
                  <a:cubicBezTo>
                    <a:pt x="5887" y="291"/>
                    <a:pt x="5299" y="419"/>
                    <a:pt x="4774" y="419"/>
                  </a:cubicBezTo>
                  <a:cubicBezTo>
                    <a:pt x="4267" y="419"/>
                    <a:pt x="3819" y="300"/>
                    <a:pt x="3644" y="60"/>
                  </a:cubicBezTo>
                  <a:lnTo>
                    <a:pt x="3608" y="1"/>
                  </a:lnTo>
                  <a:lnTo>
                    <a:pt x="3549" y="36"/>
                  </a:lnTo>
                  <a:cubicBezTo>
                    <a:pt x="3118" y="285"/>
                    <a:pt x="2515" y="410"/>
                    <a:pt x="1987" y="410"/>
                  </a:cubicBezTo>
                  <a:cubicBezTo>
                    <a:pt x="1478" y="410"/>
                    <a:pt x="1040" y="294"/>
                    <a:pt x="894" y="60"/>
                  </a:cubicBezTo>
                  <a:lnTo>
                    <a:pt x="85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"/>
            <p:cNvSpPr/>
            <p:nvPr/>
          </p:nvSpPr>
          <p:spPr>
            <a:xfrm flipH="1">
              <a:off x="8485305" y="2564079"/>
              <a:ext cx="2678285" cy="43513"/>
            </a:xfrm>
            <a:custGeom>
              <a:avLst/>
              <a:gdLst/>
              <a:ahLst/>
              <a:cxnLst/>
              <a:rect l="l" t="t" r="r" b="b"/>
              <a:pathLst>
                <a:path w="33053" h="537" extrusionOk="0">
                  <a:moveTo>
                    <a:pt x="810" y="1"/>
                  </a:moveTo>
                  <a:lnTo>
                    <a:pt x="750" y="36"/>
                  </a:lnTo>
                  <a:cubicBezTo>
                    <a:pt x="536" y="155"/>
                    <a:pt x="274" y="239"/>
                    <a:pt x="0" y="298"/>
                  </a:cubicBezTo>
                  <a:lnTo>
                    <a:pt x="24" y="441"/>
                  </a:lnTo>
                  <a:cubicBezTo>
                    <a:pt x="298" y="393"/>
                    <a:pt x="548" y="310"/>
                    <a:pt x="762" y="203"/>
                  </a:cubicBezTo>
                  <a:cubicBezTo>
                    <a:pt x="963" y="422"/>
                    <a:pt x="1402" y="532"/>
                    <a:pt x="1898" y="532"/>
                  </a:cubicBezTo>
                  <a:cubicBezTo>
                    <a:pt x="2401" y="532"/>
                    <a:pt x="2962" y="419"/>
                    <a:pt x="3394" y="191"/>
                  </a:cubicBezTo>
                  <a:cubicBezTo>
                    <a:pt x="3614" y="417"/>
                    <a:pt x="4069" y="530"/>
                    <a:pt x="4571" y="530"/>
                  </a:cubicBezTo>
                  <a:cubicBezTo>
                    <a:pt x="5072" y="530"/>
                    <a:pt x="5620" y="417"/>
                    <a:pt x="6025" y="191"/>
                  </a:cubicBezTo>
                  <a:cubicBezTo>
                    <a:pt x="6263" y="417"/>
                    <a:pt x="6727" y="530"/>
                    <a:pt x="7229" y="530"/>
                  </a:cubicBezTo>
                  <a:cubicBezTo>
                    <a:pt x="7730" y="530"/>
                    <a:pt x="8269" y="417"/>
                    <a:pt x="8656" y="191"/>
                  </a:cubicBezTo>
                  <a:cubicBezTo>
                    <a:pt x="8912" y="417"/>
                    <a:pt x="9388" y="530"/>
                    <a:pt x="9891" y="530"/>
                  </a:cubicBezTo>
                  <a:cubicBezTo>
                    <a:pt x="10395" y="530"/>
                    <a:pt x="10924" y="417"/>
                    <a:pt x="11287" y="191"/>
                  </a:cubicBezTo>
                  <a:cubicBezTo>
                    <a:pt x="11561" y="417"/>
                    <a:pt x="12046" y="530"/>
                    <a:pt x="12548" y="530"/>
                  </a:cubicBezTo>
                  <a:cubicBezTo>
                    <a:pt x="13050" y="530"/>
                    <a:pt x="13568" y="417"/>
                    <a:pt x="13907" y="191"/>
                  </a:cubicBezTo>
                  <a:cubicBezTo>
                    <a:pt x="14210" y="417"/>
                    <a:pt x="14708" y="530"/>
                    <a:pt x="15209" y="530"/>
                  </a:cubicBezTo>
                  <a:cubicBezTo>
                    <a:pt x="15711" y="530"/>
                    <a:pt x="16217" y="417"/>
                    <a:pt x="16538" y="191"/>
                  </a:cubicBezTo>
                  <a:cubicBezTo>
                    <a:pt x="16860" y="417"/>
                    <a:pt x="17372" y="536"/>
                    <a:pt x="17872" y="536"/>
                  </a:cubicBezTo>
                  <a:cubicBezTo>
                    <a:pt x="18372" y="536"/>
                    <a:pt x="18872" y="417"/>
                    <a:pt x="19169" y="191"/>
                  </a:cubicBezTo>
                  <a:cubicBezTo>
                    <a:pt x="19509" y="417"/>
                    <a:pt x="20027" y="530"/>
                    <a:pt x="20530" y="530"/>
                  </a:cubicBezTo>
                  <a:cubicBezTo>
                    <a:pt x="21033" y="530"/>
                    <a:pt x="21521" y="417"/>
                    <a:pt x="21801" y="191"/>
                  </a:cubicBezTo>
                  <a:cubicBezTo>
                    <a:pt x="22164" y="417"/>
                    <a:pt x="22691" y="530"/>
                    <a:pt x="23191" y="530"/>
                  </a:cubicBezTo>
                  <a:cubicBezTo>
                    <a:pt x="23691" y="530"/>
                    <a:pt x="24164" y="417"/>
                    <a:pt x="24420" y="191"/>
                  </a:cubicBezTo>
                  <a:cubicBezTo>
                    <a:pt x="24807" y="417"/>
                    <a:pt x="25346" y="530"/>
                    <a:pt x="25847" y="530"/>
                  </a:cubicBezTo>
                  <a:cubicBezTo>
                    <a:pt x="26349" y="530"/>
                    <a:pt x="26813" y="417"/>
                    <a:pt x="27051" y="191"/>
                  </a:cubicBezTo>
                  <a:cubicBezTo>
                    <a:pt x="27456" y="417"/>
                    <a:pt x="28004" y="530"/>
                    <a:pt x="28505" y="530"/>
                  </a:cubicBezTo>
                  <a:cubicBezTo>
                    <a:pt x="29007" y="530"/>
                    <a:pt x="29462" y="417"/>
                    <a:pt x="29683" y="191"/>
                  </a:cubicBezTo>
                  <a:cubicBezTo>
                    <a:pt x="30114" y="419"/>
                    <a:pt x="30675" y="532"/>
                    <a:pt x="31178" y="532"/>
                  </a:cubicBezTo>
                  <a:cubicBezTo>
                    <a:pt x="31674" y="532"/>
                    <a:pt x="32113" y="422"/>
                    <a:pt x="32314" y="203"/>
                  </a:cubicBezTo>
                  <a:cubicBezTo>
                    <a:pt x="32516" y="298"/>
                    <a:pt x="32766" y="382"/>
                    <a:pt x="33016" y="441"/>
                  </a:cubicBezTo>
                  <a:lnTo>
                    <a:pt x="33052" y="286"/>
                  </a:lnTo>
                  <a:cubicBezTo>
                    <a:pt x="32778" y="239"/>
                    <a:pt x="32528" y="143"/>
                    <a:pt x="32326" y="36"/>
                  </a:cubicBezTo>
                  <a:lnTo>
                    <a:pt x="32266" y="1"/>
                  </a:lnTo>
                  <a:lnTo>
                    <a:pt x="32231" y="60"/>
                  </a:lnTo>
                  <a:cubicBezTo>
                    <a:pt x="32086" y="274"/>
                    <a:pt x="31670" y="379"/>
                    <a:pt x="31192" y="379"/>
                  </a:cubicBezTo>
                  <a:cubicBezTo>
                    <a:pt x="30686" y="379"/>
                    <a:pt x="30110" y="263"/>
                    <a:pt x="29706" y="36"/>
                  </a:cubicBezTo>
                  <a:lnTo>
                    <a:pt x="29647" y="12"/>
                  </a:lnTo>
                  <a:lnTo>
                    <a:pt x="29611" y="60"/>
                  </a:lnTo>
                  <a:cubicBezTo>
                    <a:pt x="29442" y="276"/>
                    <a:pt x="29016" y="383"/>
                    <a:pt x="28533" y="383"/>
                  </a:cubicBezTo>
                  <a:cubicBezTo>
                    <a:pt x="28032" y="383"/>
                    <a:pt x="27470" y="267"/>
                    <a:pt x="27075" y="36"/>
                  </a:cubicBezTo>
                  <a:lnTo>
                    <a:pt x="27028" y="12"/>
                  </a:lnTo>
                  <a:lnTo>
                    <a:pt x="26980" y="48"/>
                  </a:lnTo>
                  <a:cubicBezTo>
                    <a:pt x="26786" y="271"/>
                    <a:pt x="26343" y="382"/>
                    <a:pt x="25858" y="382"/>
                  </a:cubicBezTo>
                  <a:cubicBezTo>
                    <a:pt x="25360" y="382"/>
                    <a:pt x="24818" y="265"/>
                    <a:pt x="24456" y="36"/>
                  </a:cubicBezTo>
                  <a:lnTo>
                    <a:pt x="24408" y="12"/>
                  </a:lnTo>
                  <a:lnTo>
                    <a:pt x="24361" y="48"/>
                  </a:lnTo>
                  <a:cubicBezTo>
                    <a:pt x="24143" y="271"/>
                    <a:pt x="23688" y="382"/>
                    <a:pt x="23203" y="382"/>
                  </a:cubicBezTo>
                  <a:cubicBezTo>
                    <a:pt x="22704" y="382"/>
                    <a:pt x="22174" y="265"/>
                    <a:pt x="21836" y="36"/>
                  </a:cubicBezTo>
                  <a:lnTo>
                    <a:pt x="21777" y="12"/>
                  </a:lnTo>
                  <a:lnTo>
                    <a:pt x="21741" y="48"/>
                  </a:lnTo>
                  <a:cubicBezTo>
                    <a:pt x="21497" y="274"/>
                    <a:pt x="21021" y="388"/>
                    <a:pt x="20527" y="388"/>
                  </a:cubicBezTo>
                  <a:cubicBezTo>
                    <a:pt x="20033" y="388"/>
                    <a:pt x="19521" y="274"/>
                    <a:pt x="19205" y="48"/>
                  </a:cubicBezTo>
                  <a:lnTo>
                    <a:pt x="19158" y="12"/>
                  </a:lnTo>
                  <a:lnTo>
                    <a:pt x="19122" y="48"/>
                  </a:lnTo>
                  <a:cubicBezTo>
                    <a:pt x="18854" y="274"/>
                    <a:pt x="18366" y="388"/>
                    <a:pt x="17872" y="388"/>
                  </a:cubicBezTo>
                  <a:cubicBezTo>
                    <a:pt x="17378" y="388"/>
                    <a:pt x="16877" y="274"/>
                    <a:pt x="16586" y="48"/>
                  </a:cubicBezTo>
                  <a:lnTo>
                    <a:pt x="16538" y="12"/>
                  </a:lnTo>
                  <a:lnTo>
                    <a:pt x="16491" y="48"/>
                  </a:lnTo>
                  <a:cubicBezTo>
                    <a:pt x="16205" y="274"/>
                    <a:pt x="15705" y="388"/>
                    <a:pt x="15211" y="388"/>
                  </a:cubicBezTo>
                  <a:cubicBezTo>
                    <a:pt x="14716" y="388"/>
                    <a:pt x="14228" y="274"/>
                    <a:pt x="13966" y="48"/>
                  </a:cubicBezTo>
                  <a:lnTo>
                    <a:pt x="13919" y="12"/>
                  </a:lnTo>
                  <a:lnTo>
                    <a:pt x="13871" y="48"/>
                  </a:lnTo>
                  <a:cubicBezTo>
                    <a:pt x="13556" y="274"/>
                    <a:pt x="13044" y="388"/>
                    <a:pt x="12550" y="388"/>
                  </a:cubicBezTo>
                  <a:cubicBezTo>
                    <a:pt x="12055" y="388"/>
                    <a:pt x="11579" y="274"/>
                    <a:pt x="11335" y="48"/>
                  </a:cubicBezTo>
                  <a:lnTo>
                    <a:pt x="11299" y="12"/>
                  </a:lnTo>
                  <a:lnTo>
                    <a:pt x="11252" y="36"/>
                  </a:lnTo>
                  <a:cubicBezTo>
                    <a:pt x="10908" y="265"/>
                    <a:pt x="10375" y="382"/>
                    <a:pt x="9875" y="382"/>
                  </a:cubicBezTo>
                  <a:cubicBezTo>
                    <a:pt x="9388" y="382"/>
                    <a:pt x="8933" y="271"/>
                    <a:pt x="8716" y="48"/>
                  </a:cubicBezTo>
                  <a:lnTo>
                    <a:pt x="8680" y="12"/>
                  </a:lnTo>
                  <a:lnTo>
                    <a:pt x="8620" y="36"/>
                  </a:lnTo>
                  <a:cubicBezTo>
                    <a:pt x="8259" y="265"/>
                    <a:pt x="7716" y="382"/>
                    <a:pt x="7218" y="382"/>
                  </a:cubicBezTo>
                  <a:cubicBezTo>
                    <a:pt x="6733" y="382"/>
                    <a:pt x="6290" y="271"/>
                    <a:pt x="6096" y="48"/>
                  </a:cubicBezTo>
                  <a:lnTo>
                    <a:pt x="6049" y="12"/>
                  </a:lnTo>
                  <a:lnTo>
                    <a:pt x="6001" y="36"/>
                  </a:lnTo>
                  <a:cubicBezTo>
                    <a:pt x="5612" y="267"/>
                    <a:pt x="5054" y="383"/>
                    <a:pt x="4553" y="383"/>
                  </a:cubicBezTo>
                  <a:cubicBezTo>
                    <a:pt x="4073" y="383"/>
                    <a:pt x="3646" y="276"/>
                    <a:pt x="3477" y="60"/>
                  </a:cubicBezTo>
                  <a:lnTo>
                    <a:pt x="3429" y="12"/>
                  </a:lnTo>
                  <a:lnTo>
                    <a:pt x="3382" y="36"/>
                  </a:lnTo>
                  <a:cubicBezTo>
                    <a:pt x="2972" y="263"/>
                    <a:pt x="2393" y="379"/>
                    <a:pt x="1886" y="379"/>
                  </a:cubicBezTo>
                  <a:cubicBezTo>
                    <a:pt x="1406" y="379"/>
                    <a:pt x="990" y="274"/>
                    <a:pt x="846" y="60"/>
                  </a:cubicBezTo>
                  <a:lnTo>
                    <a:pt x="81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"/>
            <p:cNvSpPr/>
            <p:nvPr/>
          </p:nvSpPr>
          <p:spPr>
            <a:xfrm flipH="1">
              <a:off x="8545186" y="2471462"/>
              <a:ext cx="2558603" cy="40596"/>
            </a:xfrm>
            <a:custGeom>
              <a:avLst/>
              <a:gdLst/>
              <a:ahLst/>
              <a:cxnLst/>
              <a:rect l="l" t="t" r="r" b="b"/>
              <a:pathLst>
                <a:path w="31576" h="501" extrusionOk="0">
                  <a:moveTo>
                    <a:pt x="774" y="1"/>
                  </a:moveTo>
                  <a:lnTo>
                    <a:pt x="715" y="36"/>
                  </a:lnTo>
                  <a:cubicBezTo>
                    <a:pt x="513" y="132"/>
                    <a:pt x="262" y="215"/>
                    <a:pt x="1" y="274"/>
                  </a:cubicBezTo>
                  <a:lnTo>
                    <a:pt x="24" y="417"/>
                  </a:lnTo>
                  <a:cubicBezTo>
                    <a:pt x="286" y="370"/>
                    <a:pt x="524" y="286"/>
                    <a:pt x="727" y="191"/>
                  </a:cubicBezTo>
                  <a:cubicBezTo>
                    <a:pt x="923" y="393"/>
                    <a:pt x="1352" y="495"/>
                    <a:pt x="1831" y="495"/>
                  </a:cubicBezTo>
                  <a:cubicBezTo>
                    <a:pt x="2310" y="495"/>
                    <a:pt x="2840" y="393"/>
                    <a:pt x="3239" y="191"/>
                  </a:cubicBezTo>
                  <a:cubicBezTo>
                    <a:pt x="3453" y="393"/>
                    <a:pt x="3891" y="495"/>
                    <a:pt x="4370" y="495"/>
                  </a:cubicBezTo>
                  <a:cubicBezTo>
                    <a:pt x="4849" y="495"/>
                    <a:pt x="5370" y="393"/>
                    <a:pt x="5751" y="191"/>
                  </a:cubicBezTo>
                  <a:cubicBezTo>
                    <a:pt x="5983" y="393"/>
                    <a:pt x="6430" y="495"/>
                    <a:pt x="6909" y="495"/>
                  </a:cubicBezTo>
                  <a:cubicBezTo>
                    <a:pt x="7388" y="495"/>
                    <a:pt x="7900" y="393"/>
                    <a:pt x="8263" y="191"/>
                  </a:cubicBezTo>
                  <a:cubicBezTo>
                    <a:pt x="8514" y="393"/>
                    <a:pt x="8969" y="495"/>
                    <a:pt x="9448" y="495"/>
                  </a:cubicBezTo>
                  <a:cubicBezTo>
                    <a:pt x="9927" y="495"/>
                    <a:pt x="10430" y="393"/>
                    <a:pt x="10776" y="191"/>
                  </a:cubicBezTo>
                  <a:cubicBezTo>
                    <a:pt x="11044" y="393"/>
                    <a:pt x="11511" y="495"/>
                    <a:pt x="11992" y="495"/>
                  </a:cubicBezTo>
                  <a:cubicBezTo>
                    <a:pt x="12472" y="495"/>
                    <a:pt x="12966" y="393"/>
                    <a:pt x="13288" y="191"/>
                  </a:cubicBezTo>
                  <a:cubicBezTo>
                    <a:pt x="13574" y="393"/>
                    <a:pt x="14050" y="501"/>
                    <a:pt x="14538" y="501"/>
                  </a:cubicBezTo>
                  <a:cubicBezTo>
                    <a:pt x="15014" y="501"/>
                    <a:pt x="15491" y="393"/>
                    <a:pt x="15800" y="191"/>
                  </a:cubicBezTo>
                  <a:cubicBezTo>
                    <a:pt x="16110" y="393"/>
                    <a:pt x="16595" y="495"/>
                    <a:pt x="17074" y="495"/>
                  </a:cubicBezTo>
                  <a:cubicBezTo>
                    <a:pt x="17553" y="495"/>
                    <a:pt x="18027" y="393"/>
                    <a:pt x="18312" y="191"/>
                  </a:cubicBezTo>
                  <a:cubicBezTo>
                    <a:pt x="18640" y="393"/>
                    <a:pt x="19134" y="495"/>
                    <a:pt x="19613" y="495"/>
                  </a:cubicBezTo>
                  <a:cubicBezTo>
                    <a:pt x="20092" y="495"/>
                    <a:pt x="20557" y="393"/>
                    <a:pt x="20825" y="191"/>
                  </a:cubicBezTo>
                  <a:cubicBezTo>
                    <a:pt x="21170" y="393"/>
                    <a:pt x="21673" y="495"/>
                    <a:pt x="22152" y="495"/>
                  </a:cubicBezTo>
                  <a:cubicBezTo>
                    <a:pt x="22631" y="495"/>
                    <a:pt x="23087" y="393"/>
                    <a:pt x="23337" y="191"/>
                  </a:cubicBezTo>
                  <a:cubicBezTo>
                    <a:pt x="23700" y="393"/>
                    <a:pt x="24212" y="495"/>
                    <a:pt x="24691" y="495"/>
                  </a:cubicBezTo>
                  <a:cubicBezTo>
                    <a:pt x="25170" y="495"/>
                    <a:pt x="25617" y="393"/>
                    <a:pt x="25849" y="191"/>
                  </a:cubicBezTo>
                  <a:cubicBezTo>
                    <a:pt x="26236" y="393"/>
                    <a:pt x="26757" y="495"/>
                    <a:pt x="27235" y="495"/>
                  </a:cubicBezTo>
                  <a:cubicBezTo>
                    <a:pt x="27712" y="495"/>
                    <a:pt x="28147" y="393"/>
                    <a:pt x="28361" y="191"/>
                  </a:cubicBezTo>
                  <a:cubicBezTo>
                    <a:pt x="28766" y="393"/>
                    <a:pt x="29296" y="495"/>
                    <a:pt x="29774" y="495"/>
                  </a:cubicBezTo>
                  <a:cubicBezTo>
                    <a:pt x="30251" y="495"/>
                    <a:pt x="30677" y="393"/>
                    <a:pt x="30873" y="191"/>
                  </a:cubicBezTo>
                  <a:cubicBezTo>
                    <a:pt x="31076" y="286"/>
                    <a:pt x="31302" y="358"/>
                    <a:pt x="31552" y="405"/>
                  </a:cubicBezTo>
                  <a:lnTo>
                    <a:pt x="31576" y="263"/>
                  </a:lnTo>
                  <a:cubicBezTo>
                    <a:pt x="31326" y="215"/>
                    <a:pt x="31088" y="132"/>
                    <a:pt x="30885" y="36"/>
                  </a:cubicBezTo>
                  <a:lnTo>
                    <a:pt x="30838" y="1"/>
                  </a:lnTo>
                  <a:lnTo>
                    <a:pt x="30802" y="60"/>
                  </a:lnTo>
                  <a:cubicBezTo>
                    <a:pt x="30657" y="252"/>
                    <a:pt x="30258" y="347"/>
                    <a:pt x="29799" y="347"/>
                  </a:cubicBezTo>
                  <a:cubicBezTo>
                    <a:pt x="29320" y="347"/>
                    <a:pt x="28775" y="243"/>
                    <a:pt x="28385" y="36"/>
                  </a:cubicBezTo>
                  <a:lnTo>
                    <a:pt x="28326" y="1"/>
                  </a:lnTo>
                  <a:lnTo>
                    <a:pt x="28290" y="48"/>
                  </a:lnTo>
                  <a:cubicBezTo>
                    <a:pt x="28124" y="249"/>
                    <a:pt x="27707" y="350"/>
                    <a:pt x="27239" y="350"/>
                  </a:cubicBezTo>
                  <a:cubicBezTo>
                    <a:pt x="26764" y="350"/>
                    <a:pt x="26239" y="246"/>
                    <a:pt x="25873" y="36"/>
                  </a:cubicBezTo>
                  <a:lnTo>
                    <a:pt x="25825" y="1"/>
                  </a:lnTo>
                  <a:lnTo>
                    <a:pt x="25789" y="48"/>
                  </a:lnTo>
                  <a:cubicBezTo>
                    <a:pt x="25600" y="249"/>
                    <a:pt x="25171" y="350"/>
                    <a:pt x="24703" y="350"/>
                  </a:cubicBezTo>
                  <a:cubicBezTo>
                    <a:pt x="24228" y="350"/>
                    <a:pt x="23714" y="246"/>
                    <a:pt x="23373" y="36"/>
                  </a:cubicBezTo>
                  <a:lnTo>
                    <a:pt x="23325" y="1"/>
                  </a:lnTo>
                  <a:lnTo>
                    <a:pt x="23277" y="48"/>
                  </a:lnTo>
                  <a:cubicBezTo>
                    <a:pt x="23064" y="249"/>
                    <a:pt x="22626" y="350"/>
                    <a:pt x="22159" y="350"/>
                  </a:cubicBezTo>
                  <a:cubicBezTo>
                    <a:pt x="21686" y="350"/>
                    <a:pt x="21184" y="246"/>
                    <a:pt x="20860" y="36"/>
                  </a:cubicBezTo>
                  <a:lnTo>
                    <a:pt x="20813" y="1"/>
                  </a:lnTo>
                  <a:lnTo>
                    <a:pt x="20777" y="48"/>
                  </a:lnTo>
                  <a:cubicBezTo>
                    <a:pt x="20541" y="249"/>
                    <a:pt x="20087" y="350"/>
                    <a:pt x="19619" y="350"/>
                  </a:cubicBezTo>
                  <a:cubicBezTo>
                    <a:pt x="19144" y="350"/>
                    <a:pt x="18654" y="246"/>
                    <a:pt x="18360" y="36"/>
                  </a:cubicBezTo>
                  <a:lnTo>
                    <a:pt x="18312" y="1"/>
                  </a:lnTo>
                  <a:lnTo>
                    <a:pt x="18265" y="36"/>
                  </a:lnTo>
                  <a:cubicBezTo>
                    <a:pt x="18009" y="245"/>
                    <a:pt x="17541" y="349"/>
                    <a:pt x="17070" y="349"/>
                  </a:cubicBezTo>
                  <a:cubicBezTo>
                    <a:pt x="16598" y="349"/>
                    <a:pt x="16122" y="245"/>
                    <a:pt x="15848" y="36"/>
                  </a:cubicBezTo>
                  <a:lnTo>
                    <a:pt x="15800" y="1"/>
                  </a:lnTo>
                  <a:lnTo>
                    <a:pt x="15753" y="36"/>
                  </a:lnTo>
                  <a:cubicBezTo>
                    <a:pt x="15479" y="245"/>
                    <a:pt x="15002" y="349"/>
                    <a:pt x="14531" y="349"/>
                  </a:cubicBezTo>
                  <a:cubicBezTo>
                    <a:pt x="14059" y="349"/>
                    <a:pt x="13592" y="245"/>
                    <a:pt x="13336" y="36"/>
                  </a:cubicBezTo>
                  <a:lnTo>
                    <a:pt x="13300" y="1"/>
                  </a:lnTo>
                  <a:lnTo>
                    <a:pt x="13252" y="36"/>
                  </a:lnTo>
                  <a:cubicBezTo>
                    <a:pt x="12952" y="246"/>
                    <a:pt x="12459" y="350"/>
                    <a:pt x="11984" y="350"/>
                  </a:cubicBezTo>
                  <a:cubicBezTo>
                    <a:pt x="11516" y="350"/>
                    <a:pt x="11066" y="249"/>
                    <a:pt x="10835" y="48"/>
                  </a:cubicBezTo>
                  <a:lnTo>
                    <a:pt x="10788" y="1"/>
                  </a:lnTo>
                  <a:lnTo>
                    <a:pt x="10740" y="36"/>
                  </a:lnTo>
                  <a:cubicBezTo>
                    <a:pt x="10422" y="246"/>
                    <a:pt x="9920" y="350"/>
                    <a:pt x="9445" y="350"/>
                  </a:cubicBezTo>
                  <a:cubicBezTo>
                    <a:pt x="8977" y="350"/>
                    <a:pt x="8536" y="249"/>
                    <a:pt x="8323" y="48"/>
                  </a:cubicBezTo>
                  <a:lnTo>
                    <a:pt x="8287" y="1"/>
                  </a:lnTo>
                  <a:lnTo>
                    <a:pt x="8240" y="36"/>
                  </a:lnTo>
                  <a:cubicBezTo>
                    <a:pt x="7898" y="246"/>
                    <a:pt x="7384" y="350"/>
                    <a:pt x="6909" y="350"/>
                  </a:cubicBezTo>
                  <a:cubicBezTo>
                    <a:pt x="6441" y="350"/>
                    <a:pt x="6012" y="249"/>
                    <a:pt x="5823" y="48"/>
                  </a:cubicBezTo>
                  <a:lnTo>
                    <a:pt x="5775" y="1"/>
                  </a:lnTo>
                  <a:lnTo>
                    <a:pt x="5727" y="36"/>
                  </a:lnTo>
                  <a:cubicBezTo>
                    <a:pt x="5368" y="246"/>
                    <a:pt x="4845" y="350"/>
                    <a:pt x="4370" y="350"/>
                  </a:cubicBezTo>
                  <a:cubicBezTo>
                    <a:pt x="3903" y="350"/>
                    <a:pt x="3482" y="249"/>
                    <a:pt x="3310" y="48"/>
                  </a:cubicBezTo>
                  <a:lnTo>
                    <a:pt x="3275" y="1"/>
                  </a:lnTo>
                  <a:lnTo>
                    <a:pt x="3227" y="36"/>
                  </a:lnTo>
                  <a:cubicBezTo>
                    <a:pt x="2844" y="243"/>
                    <a:pt x="2295" y="347"/>
                    <a:pt x="1813" y="347"/>
                  </a:cubicBezTo>
                  <a:cubicBezTo>
                    <a:pt x="1351" y="347"/>
                    <a:pt x="950" y="252"/>
                    <a:pt x="810" y="60"/>
                  </a:cubicBezTo>
                  <a:lnTo>
                    <a:pt x="7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"/>
            <p:cNvSpPr/>
            <p:nvPr/>
          </p:nvSpPr>
          <p:spPr>
            <a:xfrm flipH="1">
              <a:off x="8600124" y="2386542"/>
              <a:ext cx="2448646" cy="38003"/>
            </a:xfrm>
            <a:custGeom>
              <a:avLst/>
              <a:gdLst/>
              <a:ahLst/>
              <a:cxnLst/>
              <a:rect l="l" t="t" r="r" b="b"/>
              <a:pathLst>
                <a:path w="30219" h="469" extrusionOk="0">
                  <a:moveTo>
                    <a:pt x="726" y="1"/>
                  </a:moveTo>
                  <a:lnTo>
                    <a:pt x="679" y="25"/>
                  </a:lnTo>
                  <a:cubicBezTo>
                    <a:pt x="488" y="120"/>
                    <a:pt x="250" y="203"/>
                    <a:pt x="0" y="251"/>
                  </a:cubicBezTo>
                  <a:lnTo>
                    <a:pt x="24" y="394"/>
                  </a:lnTo>
                  <a:cubicBezTo>
                    <a:pt x="274" y="346"/>
                    <a:pt x="500" y="275"/>
                    <a:pt x="691" y="191"/>
                  </a:cubicBezTo>
                  <a:cubicBezTo>
                    <a:pt x="881" y="376"/>
                    <a:pt x="1292" y="468"/>
                    <a:pt x="1750" y="468"/>
                  </a:cubicBezTo>
                  <a:cubicBezTo>
                    <a:pt x="2209" y="468"/>
                    <a:pt x="2715" y="376"/>
                    <a:pt x="3096" y="191"/>
                  </a:cubicBezTo>
                  <a:cubicBezTo>
                    <a:pt x="3304" y="376"/>
                    <a:pt x="3724" y="468"/>
                    <a:pt x="4182" y="468"/>
                  </a:cubicBezTo>
                  <a:cubicBezTo>
                    <a:pt x="4641" y="468"/>
                    <a:pt x="5138" y="376"/>
                    <a:pt x="5501" y="191"/>
                  </a:cubicBezTo>
                  <a:cubicBezTo>
                    <a:pt x="5727" y="376"/>
                    <a:pt x="6156" y="468"/>
                    <a:pt x="6614" y="468"/>
                  </a:cubicBezTo>
                  <a:cubicBezTo>
                    <a:pt x="7073" y="468"/>
                    <a:pt x="7561" y="376"/>
                    <a:pt x="7906" y="191"/>
                  </a:cubicBezTo>
                  <a:cubicBezTo>
                    <a:pt x="8150" y="376"/>
                    <a:pt x="8588" y="468"/>
                    <a:pt x="9046" y="468"/>
                  </a:cubicBezTo>
                  <a:cubicBezTo>
                    <a:pt x="9504" y="468"/>
                    <a:pt x="9984" y="376"/>
                    <a:pt x="10311" y="191"/>
                  </a:cubicBezTo>
                  <a:cubicBezTo>
                    <a:pt x="10573" y="376"/>
                    <a:pt x="11019" y="468"/>
                    <a:pt x="11478" y="468"/>
                  </a:cubicBezTo>
                  <a:cubicBezTo>
                    <a:pt x="11936" y="468"/>
                    <a:pt x="12407" y="376"/>
                    <a:pt x="12716" y="191"/>
                  </a:cubicBezTo>
                  <a:cubicBezTo>
                    <a:pt x="12990" y="376"/>
                    <a:pt x="13445" y="468"/>
                    <a:pt x="13905" y="468"/>
                  </a:cubicBezTo>
                  <a:cubicBezTo>
                    <a:pt x="14365" y="468"/>
                    <a:pt x="14829" y="376"/>
                    <a:pt x="15121" y="191"/>
                  </a:cubicBezTo>
                  <a:cubicBezTo>
                    <a:pt x="15419" y="370"/>
                    <a:pt x="15883" y="465"/>
                    <a:pt x="16336" y="465"/>
                  </a:cubicBezTo>
                  <a:cubicBezTo>
                    <a:pt x="16800" y="465"/>
                    <a:pt x="17252" y="370"/>
                    <a:pt x="17526" y="191"/>
                  </a:cubicBezTo>
                  <a:cubicBezTo>
                    <a:pt x="17836" y="376"/>
                    <a:pt x="18309" y="468"/>
                    <a:pt x="18769" y="468"/>
                  </a:cubicBezTo>
                  <a:cubicBezTo>
                    <a:pt x="19229" y="468"/>
                    <a:pt x="19675" y="376"/>
                    <a:pt x="19931" y="191"/>
                  </a:cubicBezTo>
                  <a:cubicBezTo>
                    <a:pt x="20259" y="376"/>
                    <a:pt x="20741" y="468"/>
                    <a:pt x="21201" y="468"/>
                  </a:cubicBezTo>
                  <a:cubicBezTo>
                    <a:pt x="21661" y="468"/>
                    <a:pt x="22098" y="376"/>
                    <a:pt x="22336" y="191"/>
                  </a:cubicBezTo>
                  <a:cubicBezTo>
                    <a:pt x="22682" y="376"/>
                    <a:pt x="23173" y="468"/>
                    <a:pt x="23633" y="468"/>
                  </a:cubicBezTo>
                  <a:cubicBezTo>
                    <a:pt x="24092" y="468"/>
                    <a:pt x="24521" y="376"/>
                    <a:pt x="24741" y="191"/>
                  </a:cubicBezTo>
                  <a:cubicBezTo>
                    <a:pt x="25105" y="376"/>
                    <a:pt x="25602" y="468"/>
                    <a:pt x="26060" y="468"/>
                  </a:cubicBezTo>
                  <a:cubicBezTo>
                    <a:pt x="26518" y="468"/>
                    <a:pt x="26938" y="376"/>
                    <a:pt x="27146" y="191"/>
                  </a:cubicBezTo>
                  <a:cubicBezTo>
                    <a:pt x="27527" y="376"/>
                    <a:pt x="28033" y="468"/>
                    <a:pt x="28492" y="468"/>
                  </a:cubicBezTo>
                  <a:cubicBezTo>
                    <a:pt x="28950" y="468"/>
                    <a:pt x="29361" y="376"/>
                    <a:pt x="29552" y="191"/>
                  </a:cubicBezTo>
                  <a:cubicBezTo>
                    <a:pt x="29742" y="275"/>
                    <a:pt x="29956" y="346"/>
                    <a:pt x="30194" y="394"/>
                  </a:cubicBezTo>
                  <a:lnTo>
                    <a:pt x="30218" y="239"/>
                  </a:lnTo>
                  <a:cubicBezTo>
                    <a:pt x="29980" y="191"/>
                    <a:pt x="29754" y="120"/>
                    <a:pt x="29575" y="25"/>
                  </a:cubicBezTo>
                  <a:lnTo>
                    <a:pt x="29516" y="1"/>
                  </a:lnTo>
                  <a:lnTo>
                    <a:pt x="29480" y="48"/>
                  </a:lnTo>
                  <a:cubicBezTo>
                    <a:pt x="29335" y="229"/>
                    <a:pt x="28954" y="318"/>
                    <a:pt x="28518" y="318"/>
                  </a:cubicBezTo>
                  <a:cubicBezTo>
                    <a:pt x="28060" y="318"/>
                    <a:pt x="27542" y="220"/>
                    <a:pt x="27170" y="25"/>
                  </a:cubicBezTo>
                  <a:lnTo>
                    <a:pt x="27123" y="1"/>
                  </a:lnTo>
                  <a:lnTo>
                    <a:pt x="27087" y="48"/>
                  </a:lnTo>
                  <a:cubicBezTo>
                    <a:pt x="26923" y="230"/>
                    <a:pt x="26526" y="319"/>
                    <a:pt x="26082" y="319"/>
                  </a:cubicBezTo>
                  <a:cubicBezTo>
                    <a:pt x="25624" y="319"/>
                    <a:pt x="25116" y="224"/>
                    <a:pt x="24765" y="37"/>
                  </a:cubicBezTo>
                  <a:lnTo>
                    <a:pt x="24718" y="1"/>
                  </a:lnTo>
                  <a:lnTo>
                    <a:pt x="24682" y="48"/>
                  </a:lnTo>
                  <a:cubicBezTo>
                    <a:pt x="24500" y="230"/>
                    <a:pt x="24094" y="319"/>
                    <a:pt x="23651" y="319"/>
                  </a:cubicBezTo>
                  <a:cubicBezTo>
                    <a:pt x="23194" y="319"/>
                    <a:pt x="22699" y="224"/>
                    <a:pt x="22372" y="37"/>
                  </a:cubicBezTo>
                  <a:lnTo>
                    <a:pt x="22324" y="1"/>
                  </a:lnTo>
                  <a:lnTo>
                    <a:pt x="22277" y="37"/>
                  </a:lnTo>
                  <a:cubicBezTo>
                    <a:pt x="22076" y="226"/>
                    <a:pt x="21655" y="318"/>
                    <a:pt x="21209" y="318"/>
                  </a:cubicBezTo>
                  <a:cubicBezTo>
                    <a:pt x="20754" y="318"/>
                    <a:pt x="20273" y="223"/>
                    <a:pt x="19967" y="37"/>
                  </a:cubicBezTo>
                  <a:lnTo>
                    <a:pt x="19919" y="1"/>
                  </a:lnTo>
                  <a:lnTo>
                    <a:pt x="19884" y="37"/>
                  </a:lnTo>
                  <a:cubicBezTo>
                    <a:pt x="19657" y="227"/>
                    <a:pt x="19220" y="322"/>
                    <a:pt x="18767" y="322"/>
                  </a:cubicBezTo>
                  <a:cubicBezTo>
                    <a:pt x="18315" y="322"/>
                    <a:pt x="17848" y="227"/>
                    <a:pt x="17562" y="37"/>
                  </a:cubicBezTo>
                  <a:lnTo>
                    <a:pt x="17526" y="1"/>
                  </a:lnTo>
                  <a:lnTo>
                    <a:pt x="17479" y="37"/>
                  </a:lnTo>
                  <a:cubicBezTo>
                    <a:pt x="17234" y="227"/>
                    <a:pt x="16788" y="322"/>
                    <a:pt x="16337" y="322"/>
                  </a:cubicBezTo>
                  <a:cubicBezTo>
                    <a:pt x="15886" y="322"/>
                    <a:pt x="15431" y="227"/>
                    <a:pt x="15169" y="37"/>
                  </a:cubicBezTo>
                  <a:lnTo>
                    <a:pt x="15121" y="1"/>
                  </a:lnTo>
                  <a:lnTo>
                    <a:pt x="15085" y="37"/>
                  </a:lnTo>
                  <a:cubicBezTo>
                    <a:pt x="14818" y="227"/>
                    <a:pt x="14359" y="322"/>
                    <a:pt x="13907" y="322"/>
                  </a:cubicBezTo>
                  <a:cubicBezTo>
                    <a:pt x="13454" y="322"/>
                    <a:pt x="13008" y="227"/>
                    <a:pt x="12764" y="37"/>
                  </a:cubicBezTo>
                  <a:lnTo>
                    <a:pt x="12728" y="1"/>
                  </a:lnTo>
                  <a:lnTo>
                    <a:pt x="12680" y="37"/>
                  </a:lnTo>
                  <a:cubicBezTo>
                    <a:pt x="12395" y="227"/>
                    <a:pt x="11927" y="322"/>
                    <a:pt x="11476" y="322"/>
                  </a:cubicBezTo>
                  <a:cubicBezTo>
                    <a:pt x="11025" y="322"/>
                    <a:pt x="10591" y="227"/>
                    <a:pt x="10371" y="37"/>
                  </a:cubicBezTo>
                  <a:lnTo>
                    <a:pt x="10323" y="1"/>
                  </a:lnTo>
                  <a:lnTo>
                    <a:pt x="10275" y="37"/>
                  </a:lnTo>
                  <a:cubicBezTo>
                    <a:pt x="9969" y="223"/>
                    <a:pt x="9491" y="318"/>
                    <a:pt x="9038" y="318"/>
                  </a:cubicBezTo>
                  <a:cubicBezTo>
                    <a:pt x="8593" y="318"/>
                    <a:pt x="8172" y="226"/>
                    <a:pt x="7965" y="37"/>
                  </a:cubicBezTo>
                  <a:lnTo>
                    <a:pt x="7930" y="1"/>
                  </a:lnTo>
                  <a:lnTo>
                    <a:pt x="7882" y="37"/>
                  </a:lnTo>
                  <a:cubicBezTo>
                    <a:pt x="7555" y="224"/>
                    <a:pt x="7060" y="319"/>
                    <a:pt x="6601" y="319"/>
                  </a:cubicBezTo>
                  <a:cubicBezTo>
                    <a:pt x="6157" y="319"/>
                    <a:pt x="5748" y="230"/>
                    <a:pt x="5560" y="48"/>
                  </a:cubicBezTo>
                  <a:lnTo>
                    <a:pt x="5525" y="1"/>
                  </a:lnTo>
                  <a:lnTo>
                    <a:pt x="5477" y="37"/>
                  </a:lnTo>
                  <a:cubicBezTo>
                    <a:pt x="5132" y="224"/>
                    <a:pt x="4628" y="319"/>
                    <a:pt x="4171" y="319"/>
                  </a:cubicBezTo>
                  <a:cubicBezTo>
                    <a:pt x="3729" y="319"/>
                    <a:pt x="3331" y="230"/>
                    <a:pt x="3167" y="48"/>
                  </a:cubicBezTo>
                  <a:lnTo>
                    <a:pt x="3132" y="1"/>
                  </a:lnTo>
                  <a:lnTo>
                    <a:pt x="3072" y="25"/>
                  </a:lnTo>
                  <a:cubicBezTo>
                    <a:pt x="2706" y="220"/>
                    <a:pt x="2188" y="318"/>
                    <a:pt x="1729" y="318"/>
                  </a:cubicBezTo>
                  <a:cubicBezTo>
                    <a:pt x="1291" y="318"/>
                    <a:pt x="907" y="229"/>
                    <a:pt x="762" y="48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"/>
            <p:cNvSpPr/>
            <p:nvPr/>
          </p:nvSpPr>
          <p:spPr>
            <a:xfrm flipH="1">
              <a:off x="10940676" y="2332576"/>
              <a:ext cx="467948" cy="718817"/>
            </a:xfrm>
            <a:custGeom>
              <a:avLst/>
              <a:gdLst/>
              <a:ahLst/>
              <a:cxnLst/>
              <a:rect l="l" t="t" r="r" b="b"/>
              <a:pathLst>
                <a:path w="5775" h="8871" extrusionOk="0">
                  <a:moveTo>
                    <a:pt x="5608" y="0"/>
                  </a:moveTo>
                  <a:cubicBezTo>
                    <a:pt x="5501" y="0"/>
                    <a:pt x="5394" y="48"/>
                    <a:pt x="5370" y="95"/>
                  </a:cubicBezTo>
                  <a:lnTo>
                    <a:pt x="72" y="8692"/>
                  </a:lnTo>
                  <a:cubicBezTo>
                    <a:pt x="0" y="8787"/>
                    <a:pt x="72" y="8870"/>
                    <a:pt x="214" y="8870"/>
                  </a:cubicBezTo>
                  <a:lnTo>
                    <a:pt x="226" y="8870"/>
                  </a:lnTo>
                  <a:cubicBezTo>
                    <a:pt x="369" y="8870"/>
                    <a:pt x="524" y="8787"/>
                    <a:pt x="584" y="8692"/>
                  </a:cubicBezTo>
                  <a:lnTo>
                    <a:pt x="5751" y="95"/>
                  </a:lnTo>
                  <a:cubicBezTo>
                    <a:pt x="5775" y="48"/>
                    <a:pt x="5715" y="0"/>
                    <a:pt x="56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"/>
            <p:cNvSpPr/>
            <p:nvPr/>
          </p:nvSpPr>
          <p:spPr>
            <a:xfrm flipH="1">
              <a:off x="10751552" y="2332576"/>
              <a:ext cx="396642" cy="718817"/>
            </a:xfrm>
            <a:custGeom>
              <a:avLst/>
              <a:gdLst/>
              <a:ahLst/>
              <a:cxnLst/>
              <a:rect l="l" t="t" r="r" b="b"/>
              <a:pathLst>
                <a:path w="4895" h="8871" extrusionOk="0">
                  <a:moveTo>
                    <a:pt x="4716" y="0"/>
                  </a:moveTo>
                  <a:cubicBezTo>
                    <a:pt x="4609" y="0"/>
                    <a:pt x="4513" y="48"/>
                    <a:pt x="4478" y="95"/>
                  </a:cubicBezTo>
                  <a:lnTo>
                    <a:pt x="48" y="8692"/>
                  </a:lnTo>
                  <a:cubicBezTo>
                    <a:pt x="1" y="8787"/>
                    <a:pt x="72" y="8870"/>
                    <a:pt x="227" y="8870"/>
                  </a:cubicBezTo>
                  <a:cubicBezTo>
                    <a:pt x="370" y="8870"/>
                    <a:pt x="525" y="8787"/>
                    <a:pt x="572" y="8692"/>
                  </a:cubicBezTo>
                  <a:lnTo>
                    <a:pt x="4859" y="95"/>
                  </a:lnTo>
                  <a:cubicBezTo>
                    <a:pt x="4894" y="48"/>
                    <a:pt x="4823" y="0"/>
                    <a:pt x="47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"/>
            <p:cNvSpPr/>
            <p:nvPr/>
          </p:nvSpPr>
          <p:spPr>
            <a:xfrm flipH="1">
              <a:off x="10563400" y="2332576"/>
              <a:ext cx="324282" cy="718817"/>
            </a:xfrm>
            <a:custGeom>
              <a:avLst/>
              <a:gdLst/>
              <a:ahLst/>
              <a:cxnLst/>
              <a:rect l="l" t="t" r="r" b="b"/>
              <a:pathLst>
                <a:path w="4002" h="8871" extrusionOk="0">
                  <a:moveTo>
                    <a:pt x="3822" y="0"/>
                  </a:moveTo>
                  <a:cubicBezTo>
                    <a:pt x="3727" y="0"/>
                    <a:pt x="3620" y="48"/>
                    <a:pt x="3596" y="95"/>
                  </a:cubicBezTo>
                  <a:lnTo>
                    <a:pt x="36" y="8692"/>
                  </a:lnTo>
                  <a:cubicBezTo>
                    <a:pt x="1" y="8787"/>
                    <a:pt x="84" y="8870"/>
                    <a:pt x="227" y="8870"/>
                  </a:cubicBezTo>
                  <a:cubicBezTo>
                    <a:pt x="370" y="8870"/>
                    <a:pt x="524" y="8787"/>
                    <a:pt x="560" y="8692"/>
                  </a:cubicBezTo>
                  <a:lnTo>
                    <a:pt x="3977" y="95"/>
                  </a:lnTo>
                  <a:cubicBezTo>
                    <a:pt x="4001" y="48"/>
                    <a:pt x="3930" y="0"/>
                    <a:pt x="38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"/>
            <p:cNvSpPr/>
            <p:nvPr/>
          </p:nvSpPr>
          <p:spPr>
            <a:xfrm flipH="1">
              <a:off x="10375330" y="2332576"/>
              <a:ext cx="251841" cy="718817"/>
            </a:xfrm>
            <a:custGeom>
              <a:avLst/>
              <a:gdLst/>
              <a:ahLst/>
              <a:cxnLst/>
              <a:rect l="l" t="t" r="r" b="b"/>
              <a:pathLst>
                <a:path w="3108" h="8871" extrusionOk="0">
                  <a:moveTo>
                    <a:pt x="2929" y="0"/>
                  </a:moveTo>
                  <a:cubicBezTo>
                    <a:pt x="2834" y="0"/>
                    <a:pt x="2727" y="48"/>
                    <a:pt x="2715" y="95"/>
                  </a:cubicBezTo>
                  <a:lnTo>
                    <a:pt x="24" y="8692"/>
                  </a:lnTo>
                  <a:cubicBezTo>
                    <a:pt x="0" y="8787"/>
                    <a:pt x="84" y="8870"/>
                    <a:pt x="226" y="8870"/>
                  </a:cubicBezTo>
                  <a:lnTo>
                    <a:pt x="238" y="8870"/>
                  </a:lnTo>
                  <a:cubicBezTo>
                    <a:pt x="381" y="8870"/>
                    <a:pt x="512" y="8787"/>
                    <a:pt x="548" y="8692"/>
                  </a:cubicBezTo>
                  <a:lnTo>
                    <a:pt x="3096" y="95"/>
                  </a:lnTo>
                  <a:cubicBezTo>
                    <a:pt x="3108" y="48"/>
                    <a:pt x="3036" y="0"/>
                    <a:pt x="29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"/>
            <p:cNvSpPr/>
            <p:nvPr/>
          </p:nvSpPr>
          <p:spPr>
            <a:xfrm flipH="1">
              <a:off x="10186206" y="2332576"/>
              <a:ext cx="181426" cy="718817"/>
            </a:xfrm>
            <a:custGeom>
              <a:avLst/>
              <a:gdLst/>
              <a:ahLst/>
              <a:cxnLst/>
              <a:rect l="l" t="t" r="r" b="b"/>
              <a:pathLst>
                <a:path w="2239" h="8871" extrusionOk="0">
                  <a:moveTo>
                    <a:pt x="2048" y="0"/>
                  </a:moveTo>
                  <a:cubicBezTo>
                    <a:pt x="1953" y="0"/>
                    <a:pt x="1857" y="48"/>
                    <a:pt x="1845" y="95"/>
                  </a:cubicBezTo>
                  <a:lnTo>
                    <a:pt x="24" y="8692"/>
                  </a:lnTo>
                  <a:cubicBezTo>
                    <a:pt x="0" y="8787"/>
                    <a:pt x="107" y="8870"/>
                    <a:pt x="250" y="8870"/>
                  </a:cubicBezTo>
                  <a:cubicBezTo>
                    <a:pt x="393" y="8870"/>
                    <a:pt x="524" y="8787"/>
                    <a:pt x="548" y="8692"/>
                  </a:cubicBezTo>
                  <a:lnTo>
                    <a:pt x="2226" y="95"/>
                  </a:lnTo>
                  <a:cubicBezTo>
                    <a:pt x="2238" y="48"/>
                    <a:pt x="2155" y="0"/>
                    <a:pt x="20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"/>
            <p:cNvSpPr/>
            <p:nvPr/>
          </p:nvSpPr>
          <p:spPr>
            <a:xfrm flipH="1">
              <a:off x="9998054" y="2332576"/>
              <a:ext cx="109147" cy="718817"/>
            </a:xfrm>
            <a:custGeom>
              <a:avLst/>
              <a:gdLst/>
              <a:ahLst/>
              <a:cxnLst/>
              <a:rect l="l" t="t" r="r" b="b"/>
              <a:pathLst>
                <a:path w="1347" h="8871" extrusionOk="0">
                  <a:moveTo>
                    <a:pt x="1156" y="0"/>
                  </a:moveTo>
                  <a:cubicBezTo>
                    <a:pt x="1060" y="0"/>
                    <a:pt x="965" y="48"/>
                    <a:pt x="965" y="95"/>
                  </a:cubicBezTo>
                  <a:lnTo>
                    <a:pt x="13" y="8692"/>
                  </a:lnTo>
                  <a:cubicBezTo>
                    <a:pt x="1" y="8787"/>
                    <a:pt x="108" y="8870"/>
                    <a:pt x="251" y="8870"/>
                  </a:cubicBezTo>
                  <a:cubicBezTo>
                    <a:pt x="394" y="8870"/>
                    <a:pt x="525" y="8787"/>
                    <a:pt x="536" y="8692"/>
                  </a:cubicBezTo>
                  <a:lnTo>
                    <a:pt x="1346" y="95"/>
                  </a:lnTo>
                  <a:cubicBezTo>
                    <a:pt x="1346" y="48"/>
                    <a:pt x="1263" y="0"/>
                    <a:pt x="11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"/>
            <p:cNvSpPr/>
            <p:nvPr/>
          </p:nvSpPr>
          <p:spPr>
            <a:xfrm flipH="1">
              <a:off x="9804149" y="2332576"/>
              <a:ext cx="42541" cy="718817"/>
            </a:xfrm>
            <a:custGeom>
              <a:avLst/>
              <a:gdLst/>
              <a:ahLst/>
              <a:cxnLst/>
              <a:rect l="l" t="t" r="r" b="b"/>
              <a:pathLst>
                <a:path w="525" h="8871" extrusionOk="0">
                  <a:moveTo>
                    <a:pt x="262" y="0"/>
                  </a:moveTo>
                  <a:cubicBezTo>
                    <a:pt x="167" y="0"/>
                    <a:pt x="84" y="48"/>
                    <a:pt x="84" y="95"/>
                  </a:cubicBezTo>
                  <a:lnTo>
                    <a:pt x="0" y="8692"/>
                  </a:lnTo>
                  <a:cubicBezTo>
                    <a:pt x="0" y="8787"/>
                    <a:pt x="108" y="8870"/>
                    <a:pt x="250" y="8870"/>
                  </a:cubicBezTo>
                  <a:lnTo>
                    <a:pt x="262" y="8870"/>
                  </a:lnTo>
                  <a:cubicBezTo>
                    <a:pt x="405" y="8870"/>
                    <a:pt x="524" y="8787"/>
                    <a:pt x="512" y="8692"/>
                  </a:cubicBezTo>
                  <a:lnTo>
                    <a:pt x="465" y="95"/>
                  </a:lnTo>
                  <a:cubicBezTo>
                    <a:pt x="453" y="48"/>
                    <a:pt x="369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"/>
            <p:cNvSpPr/>
            <p:nvPr/>
          </p:nvSpPr>
          <p:spPr>
            <a:xfrm flipH="1">
              <a:off x="9544610" y="2332576"/>
              <a:ext cx="107203" cy="718817"/>
            </a:xfrm>
            <a:custGeom>
              <a:avLst/>
              <a:gdLst/>
              <a:ahLst/>
              <a:cxnLst/>
              <a:rect l="l" t="t" r="r" b="b"/>
              <a:pathLst>
                <a:path w="1323" h="8871" extrusionOk="0">
                  <a:moveTo>
                    <a:pt x="179" y="0"/>
                  </a:moveTo>
                  <a:cubicBezTo>
                    <a:pt x="84" y="0"/>
                    <a:pt x="0" y="48"/>
                    <a:pt x="0" y="95"/>
                  </a:cubicBezTo>
                  <a:lnTo>
                    <a:pt x="786" y="8692"/>
                  </a:lnTo>
                  <a:cubicBezTo>
                    <a:pt x="798" y="8787"/>
                    <a:pt x="929" y="8870"/>
                    <a:pt x="1072" y="8870"/>
                  </a:cubicBezTo>
                  <a:cubicBezTo>
                    <a:pt x="1215" y="8870"/>
                    <a:pt x="1322" y="8787"/>
                    <a:pt x="1310" y="8692"/>
                  </a:cubicBezTo>
                  <a:lnTo>
                    <a:pt x="381" y="95"/>
                  </a:lnTo>
                  <a:cubicBezTo>
                    <a:pt x="381" y="48"/>
                    <a:pt x="286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"/>
            <p:cNvSpPr/>
            <p:nvPr/>
          </p:nvSpPr>
          <p:spPr>
            <a:xfrm flipH="1">
              <a:off x="9284180" y="2332576"/>
              <a:ext cx="179481" cy="718817"/>
            </a:xfrm>
            <a:custGeom>
              <a:avLst/>
              <a:gdLst/>
              <a:ahLst/>
              <a:cxnLst/>
              <a:rect l="l" t="t" r="r" b="b"/>
              <a:pathLst>
                <a:path w="2215" h="8871" extrusionOk="0">
                  <a:moveTo>
                    <a:pt x="179" y="0"/>
                  </a:moveTo>
                  <a:cubicBezTo>
                    <a:pt x="84" y="0"/>
                    <a:pt x="0" y="48"/>
                    <a:pt x="12" y="95"/>
                  </a:cubicBezTo>
                  <a:lnTo>
                    <a:pt x="1667" y="8692"/>
                  </a:lnTo>
                  <a:cubicBezTo>
                    <a:pt x="1691" y="8787"/>
                    <a:pt x="1822" y="8870"/>
                    <a:pt x="1965" y="8870"/>
                  </a:cubicBezTo>
                  <a:cubicBezTo>
                    <a:pt x="2119" y="8870"/>
                    <a:pt x="2215" y="8787"/>
                    <a:pt x="2191" y="8692"/>
                  </a:cubicBezTo>
                  <a:lnTo>
                    <a:pt x="393" y="95"/>
                  </a:lnTo>
                  <a:cubicBezTo>
                    <a:pt x="381" y="48"/>
                    <a:pt x="286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"/>
            <p:cNvSpPr/>
            <p:nvPr/>
          </p:nvSpPr>
          <p:spPr>
            <a:xfrm flipH="1">
              <a:off x="9023668" y="2332576"/>
              <a:ext cx="250950" cy="718817"/>
            </a:xfrm>
            <a:custGeom>
              <a:avLst/>
              <a:gdLst/>
              <a:ahLst/>
              <a:cxnLst/>
              <a:rect l="l" t="t" r="r" b="b"/>
              <a:pathLst>
                <a:path w="3097" h="8871" extrusionOk="0">
                  <a:moveTo>
                    <a:pt x="179" y="0"/>
                  </a:moveTo>
                  <a:cubicBezTo>
                    <a:pt x="72" y="0"/>
                    <a:pt x="1" y="48"/>
                    <a:pt x="13" y="95"/>
                  </a:cubicBezTo>
                  <a:lnTo>
                    <a:pt x="2537" y="8692"/>
                  </a:lnTo>
                  <a:cubicBezTo>
                    <a:pt x="2573" y="8787"/>
                    <a:pt x="2704" y="8870"/>
                    <a:pt x="2846" y="8870"/>
                  </a:cubicBezTo>
                  <a:lnTo>
                    <a:pt x="2858" y="8870"/>
                  </a:lnTo>
                  <a:cubicBezTo>
                    <a:pt x="3001" y="8870"/>
                    <a:pt x="3096" y="8787"/>
                    <a:pt x="3061" y="8692"/>
                  </a:cubicBezTo>
                  <a:lnTo>
                    <a:pt x="394" y="95"/>
                  </a:lnTo>
                  <a:cubicBezTo>
                    <a:pt x="382" y="48"/>
                    <a:pt x="287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"/>
            <p:cNvSpPr/>
            <p:nvPr/>
          </p:nvSpPr>
          <p:spPr>
            <a:xfrm flipH="1">
              <a:off x="8764129" y="2332576"/>
              <a:ext cx="322337" cy="718817"/>
            </a:xfrm>
            <a:custGeom>
              <a:avLst/>
              <a:gdLst/>
              <a:ahLst/>
              <a:cxnLst/>
              <a:rect l="l" t="t" r="r" b="b"/>
              <a:pathLst>
                <a:path w="3978" h="8871" extrusionOk="0">
                  <a:moveTo>
                    <a:pt x="179" y="0"/>
                  </a:moveTo>
                  <a:cubicBezTo>
                    <a:pt x="72" y="0"/>
                    <a:pt x="1" y="48"/>
                    <a:pt x="24" y="95"/>
                  </a:cubicBezTo>
                  <a:lnTo>
                    <a:pt x="3418" y="8692"/>
                  </a:lnTo>
                  <a:cubicBezTo>
                    <a:pt x="3453" y="8787"/>
                    <a:pt x="3608" y="8870"/>
                    <a:pt x="3751" y="8870"/>
                  </a:cubicBezTo>
                  <a:cubicBezTo>
                    <a:pt x="3894" y="8870"/>
                    <a:pt x="3977" y="8787"/>
                    <a:pt x="3941" y="8692"/>
                  </a:cubicBezTo>
                  <a:lnTo>
                    <a:pt x="405" y="95"/>
                  </a:lnTo>
                  <a:cubicBezTo>
                    <a:pt x="382" y="48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"/>
            <p:cNvSpPr/>
            <p:nvPr/>
          </p:nvSpPr>
          <p:spPr>
            <a:xfrm flipH="1">
              <a:off x="8503699" y="2332576"/>
              <a:ext cx="393644" cy="718817"/>
            </a:xfrm>
            <a:custGeom>
              <a:avLst/>
              <a:gdLst/>
              <a:ahLst/>
              <a:cxnLst/>
              <a:rect l="l" t="t" r="r" b="b"/>
              <a:pathLst>
                <a:path w="4858" h="8871" extrusionOk="0">
                  <a:moveTo>
                    <a:pt x="167" y="0"/>
                  </a:moveTo>
                  <a:cubicBezTo>
                    <a:pt x="60" y="0"/>
                    <a:pt x="0" y="48"/>
                    <a:pt x="24" y="95"/>
                  </a:cubicBezTo>
                  <a:lnTo>
                    <a:pt x="4286" y="8692"/>
                  </a:lnTo>
                  <a:cubicBezTo>
                    <a:pt x="4334" y="8787"/>
                    <a:pt x="4489" y="8870"/>
                    <a:pt x="4632" y="8870"/>
                  </a:cubicBezTo>
                  <a:lnTo>
                    <a:pt x="4644" y="8870"/>
                  </a:lnTo>
                  <a:cubicBezTo>
                    <a:pt x="4786" y="8870"/>
                    <a:pt x="4858" y="8787"/>
                    <a:pt x="4810" y="8692"/>
                  </a:cubicBezTo>
                  <a:lnTo>
                    <a:pt x="405" y="95"/>
                  </a:lnTo>
                  <a:cubicBezTo>
                    <a:pt x="369" y="48"/>
                    <a:pt x="274" y="0"/>
                    <a:pt x="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"/>
            <p:cNvSpPr/>
            <p:nvPr/>
          </p:nvSpPr>
          <p:spPr>
            <a:xfrm flipH="1">
              <a:off x="8243187" y="2332576"/>
              <a:ext cx="466085" cy="718817"/>
            </a:xfrm>
            <a:custGeom>
              <a:avLst/>
              <a:gdLst/>
              <a:ahLst/>
              <a:cxnLst/>
              <a:rect l="l" t="t" r="r" b="b"/>
              <a:pathLst>
                <a:path w="5752" h="8871" extrusionOk="0">
                  <a:moveTo>
                    <a:pt x="168" y="0"/>
                  </a:moveTo>
                  <a:cubicBezTo>
                    <a:pt x="60" y="0"/>
                    <a:pt x="1" y="48"/>
                    <a:pt x="37" y="95"/>
                  </a:cubicBezTo>
                  <a:lnTo>
                    <a:pt x="5168" y="8692"/>
                  </a:lnTo>
                  <a:cubicBezTo>
                    <a:pt x="5228" y="8787"/>
                    <a:pt x="5382" y="8870"/>
                    <a:pt x="5537" y="8870"/>
                  </a:cubicBezTo>
                  <a:cubicBezTo>
                    <a:pt x="5680" y="8870"/>
                    <a:pt x="5752" y="8787"/>
                    <a:pt x="5692" y="8692"/>
                  </a:cubicBezTo>
                  <a:lnTo>
                    <a:pt x="418" y="95"/>
                  </a:lnTo>
                  <a:cubicBezTo>
                    <a:pt x="382" y="48"/>
                    <a:pt x="275" y="0"/>
                    <a:pt x="1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"/>
            <p:cNvSpPr/>
            <p:nvPr/>
          </p:nvSpPr>
          <p:spPr>
            <a:xfrm flipH="1">
              <a:off x="8590482" y="2115497"/>
              <a:ext cx="2460233" cy="38651"/>
            </a:xfrm>
            <a:custGeom>
              <a:avLst/>
              <a:gdLst/>
              <a:ahLst/>
              <a:cxnLst/>
              <a:rect l="l" t="t" r="r" b="b"/>
              <a:pathLst>
                <a:path w="30362" h="477" extrusionOk="0">
                  <a:moveTo>
                    <a:pt x="0" y="0"/>
                  </a:moveTo>
                  <a:lnTo>
                    <a:pt x="0" y="476"/>
                  </a:lnTo>
                  <a:lnTo>
                    <a:pt x="30361" y="476"/>
                  </a:lnTo>
                  <a:lnTo>
                    <a:pt x="303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"/>
            <p:cNvSpPr/>
            <p:nvPr/>
          </p:nvSpPr>
          <p:spPr>
            <a:xfrm flipH="1">
              <a:off x="10981191" y="2139563"/>
              <a:ext cx="29981" cy="222995"/>
            </a:xfrm>
            <a:custGeom>
              <a:avLst/>
              <a:gdLst/>
              <a:ahLst/>
              <a:cxnLst/>
              <a:rect l="l" t="t" r="r" b="b"/>
              <a:pathLst>
                <a:path w="370" h="2752" extrusionOk="0">
                  <a:moveTo>
                    <a:pt x="1" y="1"/>
                  </a:moveTo>
                  <a:lnTo>
                    <a:pt x="1" y="2751"/>
                  </a:lnTo>
                  <a:lnTo>
                    <a:pt x="370" y="2751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"/>
            <p:cNvSpPr/>
            <p:nvPr/>
          </p:nvSpPr>
          <p:spPr>
            <a:xfrm flipH="1">
              <a:off x="10785341" y="2139563"/>
              <a:ext cx="29981" cy="222995"/>
            </a:xfrm>
            <a:custGeom>
              <a:avLst/>
              <a:gdLst/>
              <a:ahLst/>
              <a:cxnLst/>
              <a:rect l="l" t="t" r="r" b="b"/>
              <a:pathLst>
                <a:path w="370" h="2752" extrusionOk="0">
                  <a:moveTo>
                    <a:pt x="1" y="1"/>
                  </a:moveTo>
                  <a:lnTo>
                    <a:pt x="1" y="2751"/>
                  </a:lnTo>
                  <a:lnTo>
                    <a:pt x="370" y="2751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"/>
            <p:cNvSpPr/>
            <p:nvPr/>
          </p:nvSpPr>
          <p:spPr>
            <a:xfrm flipH="1">
              <a:off x="10589492" y="2139563"/>
              <a:ext cx="29981" cy="222995"/>
            </a:xfrm>
            <a:custGeom>
              <a:avLst/>
              <a:gdLst/>
              <a:ahLst/>
              <a:cxnLst/>
              <a:rect l="l" t="t" r="r" b="b"/>
              <a:pathLst>
                <a:path w="370" h="2752" extrusionOk="0">
                  <a:moveTo>
                    <a:pt x="0" y="1"/>
                  </a:moveTo>
                  <a:lnTo>
                    <a:pt x="0" y="2751"/>
                  </a:lnTo>
                  <a:lnTo>
                    <a:pt x="370" y="2751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"/>
            <p:cNvSpPr/>
            <p:nvPr/>
          </p:nvSpPr>
          <p:spPr>
            <a:xfrm flipH="1">
              <a:off x="10393642" y="2139563"/>
              <a:ext cx="29981" cy="222995"/>
            </a:xfrm>
            <a:custGeom>
              <a:avLst/>
              <a:gdLst/>
              <a:ahLst/>
              <a:cxnLst/>
              <a:rect l="l" t="t" r="r" b="b"/>
              <a:pathLst>
                <a:path w="370" h="2752" extrusionOk="0">
                  <a:moveTo>
                    <a:pt x="0" y="1"/>
                  </a:moveTo>
                  <a:lnTo>
                    <a:pt x="0" y="2751"/>
                  </a:lnTo>
                  <a:lnTo>
                    <a:pt x="370" y="2751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"/>
            <p:cNvSpPr/>
            <p:nvPr/>
          </p:nvSpPr>
          <p:spPr>
            <a:xfrm flipH="1">
              <a:off x="10197793" y="2139563"/>
              <a:ext cx="29981" cy="222995"/>
            </a:xfrm>
            <a:custGeom>
              <a:avLst/>
              <a:gdLst/>
              <a:ahLst/>
              <a:cxnLst/>
              <a:rect l="l" t="t" r="r" b="b"/>
              <a:pathLst>
                <a:path w="370" h="2752" extrusionOk="0">
                  <a:moveTo>
                    <a:pt x="0" y="1"/>
                  </a:moveTo>
                  <a:lnTo>
                    <a:pt x="0" y="2751"/>
                  </a:lnTo>
                  <a:lnTo>
                    <a:pt x="370" y="2751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"/>
            <p:cNvSpPr/>
            <p:nvPr/>
          </p:nvSpPr>
          <p:spPr>
            <a:xfrm flipH="1">
              <a:off x="10000971" y="2139563"/>
              <a:ext cx="30953" cy="222995"/>
            </a:xfrm>
            <a:custGeom>
              <a:avLst/>
              <a:gdLst/>
              <a:ahLst/>
              <a:cxnLst/>
              <a:rect l="l" t="t" r="r" b="b"/>
              <a:pathLst>
                <a:path w="382" h="2752" extrusionOk="0">
                  <a:moveTo>
                    <a:pt x="0" y="1"/>
                  </a:moveTo>
                  <a:lnTo>
                    <a:pt x="0" y="2751"/>
                  </a:lnTo>
                  <a:lnTo>
                    <a:pt x="381" y="2751"/>
                  </a:lnTo>
                  <a:lnTo>
                    <a:pt x="38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"/>
            <p:cNvSpPr/>
            <p:nvPr/>
          </p:nvSpPr>
          <p:spPr>
            <a:xfrm flipH="1">
              <a:off x="9805121" y="2139563"/>
              <a:ext cx="30953" cy="222995"/>
            </a:xfrm>
            <a:custGeom>
              <a:avLst/>
              <a:gdLst/>
              <a:ahLst/>
              <a:cxnLst/>
              <a:rect l="l" t="t" r="r" b="b"/>
              <a:pathLst>
                <a:path w="382" h="2752" extrusionOk="0">
                  <a:moveTo>
                    <a:pt x="0" y="1"/>
                  </a:moveTo>
                  <a:lnTo>
                    <a:pt x="0" y="2751"/>
                  </a:lnTo>
                  <a:lnTo>
                    <a:pt x="381" y="2751"/>
                  </a:lnTo>
                  <a:lnTo>
                    <a:pt x="38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"/>
            <p:cNvSpPr/>
            <p:nvPr/>
          </p:nvSpPr>
          <p:spPr>
            <a:xfrm flipH="1">
              <a:off x="9609272" y="2139563"/>
              <a:ext cx="29981" cy="222995"/>
            </a:xfrm>
            <a:custGeom>
              <a:avLst/>
              <a:gdLst/>
              <a:ahLst/>
              <a:cxnLst/>
              <a:rect l="l" t="t" r="r" b="b"/>
              <a:pathLst>
                <a:path w="370" h="2752" extrusionOk="0">
                  <a:moveTo>
                    <a:pt x="0" y="1"/>
                  </a:moveTo>
                  <a:lnTo>
                    <a:pt x="0" y="2751"/>
                  </a:lnTo>
                  <a:lnTo>
                    <a:pt x="369" y="2751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"/>
            <p:cNvSpPr/>
            <p:nvPr/>
          </p:nvSpPr>
          <p:spPr>
            <a:xfrm flipH="1">
              <a:off x="9413422" y="2139563"/>
              <a:ext cx="29981" cy="222995"/>
            </a:xfrm>
            <a:custGeom>
              <a:avLst/>
              <a:gdLst/>
              <a:ahLst/>
              <a:cxnLst/>
              <a:rect l="l" t="t" r="r" b="b"/>
              <a:pathLst>
                <a:path w="370" h="2752" extrusionOk="0">
                  <a:moveTo>
                    <a:pt x="0" y="1"/>
                  </a:moveTo>
                  <a:lnTo>
                    <a:pt x="0" y="2751"/>
                  </a:lnTo>
                  <a:lnTo>
                    <a:pt x="369" y="2751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"/>
            <p:cNvSpPr/>
            <p:nvPr/>
          </p:nvSpPr>
          <p:spPr>
            <a:xfrm flipH="1">
              <a:off x="9217573" y="2139563"/>
              <a:ext cx="29981" cy="222995"/>
            </a:xfrm>
            <a:custGeom>
              <a:avLst/>
              <a:gdLst/>
              <a:ahLst/>
              <a:cxnLst/>
              <a:rect l="l" t="t" r="r" b="b"/>
              <a:pathLst>
                <a:path w="370" h="2752" extrusionOk="0">
                  <a:moveTo>
                    <a:pt x="0" y="1"/>
                  </a:moveTo>
                  <a:lnTo>
                    <a:pt x="0" y="2751"/>
                  </a:lnTo>
                  <a:lnTo>
                    <a:pt x="369" y="2751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"/>
            <p:cNvSpPr/>
            <p:nvPr/>
          </p:nvSpPr>
          <p:spPr>
            <a:xfrm flipH="1">
              <a:off x="9021723" y="2139563"/>
              <a:ext cx="29981" cy="222995"/>
            </a:xfrm>
            <a:custGeom>
              <a:avLst/>
              <a:gdLst/>
              <a:ahLst/>
              <a:cxnLst/>
              <a:rect l="l" t="t" r="r" b="b"/>
              <a:pathLst>
                <a:path w="370" h="2752" extrusionOk="0">
                  <a:moveTo>
                    <a:pt x="0" y="1"/>
                  </a:moveTo>
                  <a:lnTo>
                    <a:pt x="0" y="2751"/>
                  </a:lnTo>
                  <a:lnTo>
                    <a:pt x="369" y="2751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"/>
            <p:cNvSpPr/>
            <p:nvPr/>
          </p:nvSpPr>
          <p:spPr>
            <a:xfrm flipH="1">
              <a:off x="8825874" y="2139563"/>
              <a:ext cx="29981" cy="222995"/>
            </a:xfrm>
            <a:custGeom>
              <a:avLst/>
              <a:gdLst/>
              <a:ahLst/>
              <a:cxnLst/>
              <a:rect l="l" t="t" r="r" b="b"/>
              <a:pathLst>
                <a:path w="370" h="2752" extrusionOk="0">
                  <a:moveTo>
                    <a:pt x="0" y="1"/>
                  </a:moveTo>
                  <a:lnTo>
                    <a:pt x="0" y="2751"/>
                  </a:lnTo>
                  <a:lnTo>
                    <a:pt x="369" y="2751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"/>
            <p:cNvSpPr/>
            <p:nvPr/>
          </p:nvSpPr>
          <p:spPr>
            <a:xfrm flipH="1">
              <a:off x="8630024" y="2139563"/>
              <a:ext cx="29981" cy="222995"/>
            </a:xfrm>
            <a:custGeom>
              <a:avLst/>
              <a:gdLst/>
              <a:ahLst/>
              <a:cxnLst/>
              <a:rect l="l" t="t" r="r" b="b"/>
              <a:pathLst>
                <a:path w="370" h="2752" extrusionOk="0">
                  <a:moveTo>
                    <a:pt x="0" y="1"/>
                  </a:moveTo>
                  <a:lnTo>
                    <a:pt x="0" y="2751"/>
                  </a:lnTo>
                  <a:lnTo>
                    <a:pt x="369" y="2751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"/>
            <p:cNvSpPr/>
            <p:nvPr/>
          </p:nvSpPr>
          <p:spPr>
            <a:xfrm flipH="1">
              <a:off x="9406697" y="4372020"/>
              <a:ext cx="1454894" cy="490232"/>
            </a:xfrm>
            <a:custGeom>
              <a:avLst/>
              <a:gdLst/>
              <a:ahLst/>
              <a:cxnLst/>
              <a:rect l="l" t="t" r="r" b="b"/>
              <a:pathLst>
                <a:path w="17955" h="6050" extrusionOk="0">
                  <a:moveTo>
                    <a:pt x="0" y="1"/>
                  </a:moveTo>
                  <a:lnTo>
                    <a:pt x="0" y="6049"/>
                  </a:lnTo>
                  <a:lnTo>
                    <a:pt x="17955" y="6049"/>
                  </a:lnTo>
                  <a:lnTo>
                    <a:pt x="179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"/>
            <p:cNvSpPr/>
            <p:nvPr/>
          </p:nvSpPr>
          <p:spPr>
            <a:xfrm flipH="1">
              <a:off x="9406697" y="4372020"/>
              <a:ext cx="1454894" cy="112956"/>
            </a:xfrm>
            <a:custGeom>
              <a:avLst/>
              <a:gdLst/>
              <a:ahLst/>
              <a:cxnLst/>
              <a:rect l="l" t="t" r="r" b="b"/>
              <a:pathLst>
                <a:path w="17955" h="1394" extrusionOk="0">
                  <a:moveTo>
                    <a:pt x="0" y="1"/>
                  </a:moveTo>
                  <a:lnTo>
                    <a:pt x="0" y="1394"/>
                  </a:lnTo>
                  <a:lnTo>
                    <a:pt x="17955" y="1394"/>
                  </a:lnTo>
                  <a:lnTo>
                    <a:pt x="179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"/>
            <p:cNvSpPr/>
            <p:nvPr/>
          </p:nvSpPr>
          <p:spPr>
            <a:xfrm flipH="1">
              <a:off x="9338227" y="4195456"/>
              <a:ext cx="1599613" cy="232637"/>
            </a:xfrm>
            <a:custGeom>
              <a:avLst/>
              <a:gdLst/>
              <a:ahLst/>
              <a:cxnLst/>
              <a:rect l="l" t="t" r="r" b="b"/>
              <a:pathLst>
                <a:path w="19741" h="2871" extrusionOk="0">
                  <a:moveTo>
                    <a:pt x="0" y="1"/>
                  </a:moveTo>
                  <a:lnTo>
                    <a:pt x="0" y="2870"/>
                  </a:lnTo>
                  <a:lnTo>
                    <a:pt x="19741" y="2870"/>
                  </a:lnTo>
                  <a:lnTo>
                    <a:pt x="197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"/>
            <p:cNvSpPr/>
            <p:nvPr/>
          </p:nvSpPr>
          <p:spPr>
            <a:xfrm flipH="1">
              <a:off x="9367154" y="4220575"/>
              <a:ext cx="1584218" cy="81"/>
            </a:xfrm>
            <a:custGeom>
              <a:avLst/>
              <a:gdLst/>
              <a:ahLst/>
              <a:cxnLst/>
              <a:rect l="l" t="t" r="r" b="b"/>
              <a:pathLst>
                <a:path w="19551" h="1" extrusionOk="0">
                  <a:moveTo>
                    <a:pt x="1" y="1"/>
                  </a:moveTo>
                  <a:lnTo>
                    <a:pt x="19551" y="1"/>
                  </a:lnTo>
                  <a:close/>
                </a:path>
              </a:pathLst>
            </a:custGeom>
            <a:solidFill>
              <a:srgbClr val="FAF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"/>
            <p:cNvSpPr/>
            <p:nvPr/>
          </p:nvSpPr>
          <p:spPr>
            <a:xfrm flipH="1">
              <a:off x="9367154" y="4214822"/>
              <a:ext cx="1584218" cy="11587"/>
            </a:xfrm>
            <a:custGeom>
              <a:avLst/>
              <a:gdLst/>
              <a:ahLst/>
              <a:cxnLst/>
              <a:rect l="l" t="t" r="r" b="b"/>
              <a:pathLst>
                <a:path w="19551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9551" y="143"/>
                  </a:lnTo>
                  <a:lnTo>
                    <a:pt x="1955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"/>
            <p:cNvSpPr/>
            <p:nvPr/>
          </p:nvSpPr>
          <p:spPr>
            <a:xfrm flipH="1">
              <a:off x="8457349" y="3034863"/>
              <a:ext cx="530746" cy="1077780"/>
            </a:xfrm>
            <a:custGeom>
              <a:avLst/>
              <a:gdLst/>
              <a:ahLst/>
              <a:cxnLst/>
              <a:rect l="l" t="t" r="r" b="b"/>
              <a:pathLst>
                <a:path w="6550" h="13301" extrusionOk="0">
                  <a:moveTo>
                    <a:pt x="1" y="1"/>
                  </a:moveTo>
                  <a:lnTo>
                    <a:pt x="1" y="13300"/>
                  </a:lnTo>
                  <a:lnTo>
                    <a:pt x="6549" y="13300"/>
                  </a:lnTo>
                  <a:lnTo>
                    <a:pt x="65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"/>
            <p:cNvSpPr/>
            <p:nvPr/>
          </p:nvSpPr>
          <p:spPr>
            <a:xfrm flipH="1">
              <a:off x="8457349" y="3034863"/>
              <a:ext cx="530746" cy="177618"/>
            </a:xfrm>
            <a:custGeom>
              <a:avLst/>
              <a:gdLst/>
              <a:ahLst/>
              <a:cxnLst/>
              <a:rect l="l" t="t" r="r" b="b"/>
              <a:pathLst>
                <a:path w="6550" h="2192" extrusionOk="0">
                  <a:moveTo>
                    <a:pt x="1" y="1"/>
                  </a:moveTo>
                  <a:lnTo>
                    <a:pt x="1" y="2192"/>
                  </a:lnTo>
                  <a:lnTo>
                    <a:pt x="6549" y="2192"/>
                  </a:lnTo>
                  <a:lnTo>
                    <a:pt x="654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"/>
            <p:cNvSpPr/>
            <p:nvPr/>
          </p:nvSpPr>
          <p:spPr>
            <a:xfrm flipH="1">
              <a:off x="8608795" y="3279007"/>
              <a:ext cx="218133" cy="215216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655" y="0"/>
                  </a:moveTo>
                  <a:lnTo>
                    <a:pt x="1655" y="274"/>
                  </a:lnTo>
                  <a:lnTo>
                    <a:pt x="1096" y="274"/>
                  </a:lnTo>
                  <a:lnTo>
                    <a:pt x="1096" y="548"/>
                  </a:lnTo>
                  <a:lnTo>
                    <a:pt x="1655" y="548"/>
                  </a:lnTo>
                  <a:lnTo>
                    <a:pt x="1655" y="822"/>
                  </a:lnTo>
                  <a:lnTo>
                    <a:pt x="1965" y="822"/>
                  </a:lnTo>
                  <a:lnTo>
                    <a:pt x="1965" y="548"/>
                  </a:lnTo>
                  <a:lnTo>
                    <a:pt x="2560" y="548"/>
                  </a:lnTo>
                  <a:lnTo>
                    <a:pt x="2560" y="274"/>
                  </a:lnTo>
                  <a:lnTo>
                    <a:pt x="1965" y="274"/>
                  </a:lnTo>
                  <a:lnTo>
                    <a:pt x="1965" y="72"/>
                  </a:lnTo>
                  <a:cubicBezTo>
                    <a:pt x="2024" y="60"/>
                    <a:pt x="2036" y="48"/>
                    <a:pt x="2048" y="24"/>
                  </a:cubicBezTo>
                  <a:lnTo>
                    <a:pt x="1655" y="0"/>
                  </a:lnTo>
                  <a:close/>
                  <a:moveTo>
                    <a:pt x="107" y="595"/>
                  </a:moveTo>
                  <a:lnTo>
                    <a:pt x="107" y="595"/>
                  </a:lnTo>
                  <a:cubicBezTo>
                    <a:pt x="119" y="845"/>
                    <a:pt x="84" y="1131"/>
                    <a:pt x="0" y="1298"/>
                  </a:cubicBezTo>
                  <a:lnTo>
                    <a:pt x="215" y="1381"/>
                  </a:lnTo>
                  <a:cubicBezTo>
                    <a:pt x="310" y="1191"/>
                    <a:pt x="346" y="881"/>
                    <a:pt x="334" y="619"/>
                  </a:cubicBezTo>
                  <a:lnTo>
                    <a:pt x="107" y="595"/>
                  </a:lnTo>
                  <a:close/>
                  <a:moveTo>
                    <a:pt x="2084" y="1250"/>
                  </a:moveTo>
                  <a:lnTo>
                    <a:pt x="2084" y="1512"/>
                  </a:lnTo>
                  <a:lnTo>
                    <a:pt x="1548" y="1512"/>
                  </a:lnTo>
                  <a:lnTo>
                    <a:pt x="1548" y="1250"/>
                  </a:lnTo>
                  <a:close/>
                  <a:moveTo>
                    <a:pt x="417" y="0"/>
                  </a:moveTo>
                  <a:lnTo>
                    <a:pt x="417" y="976"/>
                  </a:lnTo>
                  <a:cubicBezTo>
                    <a:pt x="417" y="1476"/>
                    <a:pt x="369" y="2012"/>
                    <a:pt x="12" y="2417"/>
                  </a:cubicBezTo>
                  <a:cubicBezTo>
                    <a:pt x="84" y="2465"/>
                    <a:pt x="191" y="2584"/>
                    <a:pt x="238" y="2655"/>
                  </a:cubicBezTo>
                  <a:cubicBezTo>
                    <a:pt x="429" y="2441"/>
                    <a:pt x="548" y="2191"/>
                    <a:pt x="619" y="1941"/>
                  </a:cubicBezTo>
                  <a:cubicBezTo>
                    <a:pt x="691" y="2060"/>
                    <a:pt x="774" y="2191"/>
                    <a:pt x="822" y="2286"/>
                  </a:cubicBezTo>
                  <a:lnTo>
                    <a:pt x="1048" y="2060"/>
                  </a:lnTo>
                  <a:cubicBezTo>
                    <a:pt x="1000" y="1988"/>
                    <a:pt x="774" y="1691"/>
                    <a:pt x="679" y="1572"/>
                  </a:cubicBezTo>
                  <a:cubicBezTo>
                    <a:pt x="703" y="1405"/>
                    <a:pt x="715" y="1238"/>
                    <a:pt x="715" y="1060"/>
                  </a:cubicBezTo>
                  <a:cubicBezTo>
                    <a:pt x="762" y="1095"/>
                    <a:pt x="881" y="1143"/>
                    <a:pt x="881" y="1143"/>
                  </a:cubicBezTo>
                  <a:cubicBezTo>
                    <a:pt x="953" y="1000"/>
                    <a:pt x="1048" y="774"/>
                    <a:pt x="1096" y="619"/>
                  </a:cubicBezTo>
                  <a:cubicBezTo>
                    <a:pt x="1131" y="619"/>
                    <a:pt x="1155" y="607"/>
                    <a:pt x="1167" y="583"/>
                  </a:cubicBezTo>
                  <a:lnTo>
                    <a:pt x="858" y="464"/>
                  </a:lnTo>
                  <a:cubicBezTo>
                    <a:pt x="834" y="619"/>
                    <a:pt x="774" y="834"/>
                    <a:pt x="715" y="988"/>
                  </a:cubicBezTo>
                  <a:lnTo>
                    <a:pt x="715" y="72"/>
                  </a:lnTo>
                  <a:cubicBezTo>
                    <a:pt x="762" y="60"/>
                    <a:pt x="774" y="48"/>
                    <a:pt x="786" y="24"/>
                  </a:cubicBezTo>
                  <a:cubicBezTo>
                    <a:pt x="667" y="12"/>
                    <a:pt x="560" y="12"/>
                    <a:pt x="417" y="0"/>
                  </a:cubicBezTo>
                  <a:close/>
                  <a:moveTo>
                    <a:pt x="1239" y="667"/>
                  </a:moveTo>
                  <a:lnTo>
                    <a:pt x="1239" y="964"/>
                  </a:lnTo>
                  <a:lnTo>
                    <a:pt x="965" y="964"/>
                  </a:lnTo>
                  <a:lnTo>
                    <a:pt x="965" y="1250"/>
                  </a:lnTo>
                  <a:lnTo>
                    <a:pt x="1239" y="1250"/>
                  </a:lnTo>
                  <a:lnTo>
                    <a:pt x="1239" y="1512"/>
                  </a:lnTo>
                  <a:lnTo>
                    <a:pt x="989" y="1512"/>
                  </a:lnTo>
                  <a:lnTo>
                    <a:pt x="989" y="1798"/>
                  </a:lnTo>
                  <a:lnTo>
                    <a:pt x="1310" y="1798"/>
                  </a:lnTo>
                  <a:cubicBezTo>
                    <a:pt x="1286" y="2107"/>
                    <a:pt x="1215" y="2298"/>
                    <a:pt x="810" y="2405"/>
                  </a:cubicBezTo>
                  <a:cubicBezTo>
                    <a:pt x="881" y="2453"/>
                    <a:pt x="965" y="2572"/>
                    <a:pt x="989" y="2655"/>
                  </a:cubicBezTo>
                  <a:cubicBezTo>
                    <a:pt x="1500" y="2488"/>
                    <a:pt x="1584" y="2203"/>
                    <a:pt x="1620" y="1834"/>
                  </a:cubicBezTo>
                  <a:cubicBezTo>
                    <a:pt x="1655" y="1822"/>
                    <a:pt x="1679" y="1810"/>
                    <a:pt x="1679" y="1798"/>
                  </a:cubicBezTo>
                  <a:lnTo>
                    <a:pt x="1858" y="1798"/>
                  </a:lnTo>
                  <a:lnTo>
                    <a:pt x="1858" y="2262"/>
                  </a:lnTo>
                  <a:cubicBezTo>
                    <a:pt x="1858" y="2536"/>
                    <a:pt x="1917" y="2619"/>
                    <a:pt x="2179" y="2619"/>
                  </a:cubicBezTo>
                  <a:lnTo>
                    <a:pt x="2393" y="2619"/>
                  </a:lnTo>
                  <a:cubicBezTo>
                    <a:pt x="2584" y="2619"/>
                    <a:pt x="2667" y="2536"/>
                    <a:pt x="2691" y="2179"/>
                  </a:cubicBezTo>
                  <a:cubicBezTo>
                    <a:pt x="2608" y="2155"/>
                    <a:pt x="2477" y="2107"/>
                    <a:pt x="2417" y="2060"/>
                  </a:cubicBezTo>
                  <a:cubicBezTo>
                    <a:pt x="2405" y="2310"/>
                    <a:pt x="2405" y="2346"/>
                    <a:pt x="2358" y="2346"/>
                  </a:cubicBezTo>
                  <a:lnTo>
                    <a:pt x="2239" y="2346"/>
                  </a:lnTo>
                  <a:cubicBezTo>
                    <a:pt x="2191" y="2346"/>
                    <a:pt x="2179" y="2334"/>
                    <a:pt x="2179" y="2262"/>
                  </a:cubicBezTo>
                  <a:lnTo>
                    <a:pt x="2179" y="1834"/>
                  </a:lnTo>
                  <a:cubicBezTo>
                    <a:pt x="2215" y="1822"/>
                    <a:pt x="2239" y="1810"/>
                    <a:pt x="2251" y="1798"/>
                  </a:cubicBezTo>
                  <a:lnTo>
                    <a:pt x="2655" y="1798"/>
                  </a:lnTo>
                  <a:lnTo>
                    <a:pt x="2655" y="1512"/>
                  </a:lnTo>
                  <a:lnTo>
                    <a:pt x="2393" y="1512"/>
                  </a:lnTo>
                  <a:lnTo>
                    <a:pt x="2393" y="1250"/>
                  </a:lnTo>
                  <a:lnTo>
                    <a:pt x="2667" y="1250"/>
                  </a:lnTo>
                  <a:lnTo>
                    <a:pt x="2667" y="964"/>
                  </a:lnTo>
                  <a:lnTo>
                    <a:pt x="2393" y="964"/>
                  </a:lnTo>
                  <a:lnTo>
                    <a:pt x="2393" y="750"/>
                  </a:lnTo>
                  <a:cubicBezTo>
                    <a:pt x="2441" y="738"/>
                    <a:pt x="2465" y="714"/>
                    <a:pt x="2465" y="691"/>
                  </a:cubicBezTo>
                  <a:lnTo>
                    <a:pt x="2084" y="667"/>
                  </a:lnTo>
                  <a:lnTo>
                    <a:pt x="2084" y="964"/>
                  </a:lnTo>
                  <a:lnTo>
                    <a:pt x="1548" y="964"/>
                  </a:lnTo>
                  <a:lnTo>
                    <a:pt x="1548" y="750"/>
                  </a:lnTo>
                  <a:cubicBezTo>
                    <a:pt x="1596" y="738"/>
                    <a:pt x="1608" y="714"/>
                    <a:pt x="1608" y="691"/>
                  </a:cubicBezTo>
                  <a:lnTo>
                    <a:pt x="1239" y="66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"/>
            <p:cNvSpPr/>
            <p:nvPr/>
          </p:nvSpPr>
          <p:spPr>
            <a:xfrm flipH="1">
              <a:off x="8635859" y="3555886"/>
              <a:ext cx="182399" cy="203628"/>
            </a:xfrm>
            <a:custGeom>
              <a:avLst/>
              <a:gdLst/>
              <a:ahLst/>
              <a:cxnLst/>
              <a:rect l="l" t="t" r="r" b="b"/>
              <a:pathLst>
                <a:path w="2251" h="2513" extrusionOk="0">
                  <a:moveTo>
                    <a:pt x="822" y="0"/>
                  </a:moveTo>
                  <a:cubicBezTo>
                    <a:pt x="846" y="131"/>
                    <a:pt x="858" y="286"/>
                    <a:pt x="882" y="405"/>
                  </a:cubicBezTo>
                  <a:lnTo>
                    <a:pt x="179" y="405"/>
                  </a:lnTo>
                  <a:lnTo>
                    <a:pt x="167" y="703"/>
                  </a:lnTo>
                  <a:lnTo>
                    <a:pt x="620" y="703"/>
                  </a:lnTo>
                  <a:cubicBezTo>
                    <a:pt x="727" y="703"/>
                    <a:pt x="846" y="703"/>
                    <a:pt x="941" y="691"/>
                  </a:cubicBezTo>
                  <a:cubicBezTo>
                    <a:pt x="965" y="786"/>
                    <a:pt x="1001" y="893"/>
                    <a:pt x="1012" y="965"/>
                  </a:cubicBezTo>
                  <a:cubicBezTo>
                    <a:pt x="798" y="976"/>
                    <a:pt x="584" y="976"/>
                    <a:pt x="370" y="976"/>
                  </a:cubicBezTo>
                  <a:lnTo>
                    <a:pt x="0" y="976"/>
                  </a:lnTo>
                  <a:lnTo>
                    <a:pt x="0" y="1274"/>
                  </a:lnTo>
                  <a:lnTo>
                    <a:pt x="512" y="1274"/>
                  </a:lnTo>
                  <a:cubicBezTo>
                    <a:pt x="691" y="1274"/>
                    <a:pt x="917" y="1274"/>
                    <a:pt x="1120" y="1250"/>
                  </a:cubicBezTo>
                  <a:cubicBezTo>
                    <a:pt x="1167" y="1346"/>
                    <a:pt x="1227" y="1429"/>
                    <a:pt x="1274" y="1477"/>
                  </a:cubicBezTo>
                  <a:cubicBezTo>
                    <a:pt x="1239" y="1477"/>
                    <a:pt x="1191" y="1465"/>
                    <a:pt x="1143" y="1465"/>
                  </a:cubicBezTo>
                  <a:cubicBezTo>
                    <a:pt x="1108" y="1465"/>
                    <a:pt x="1060" y="1477"/>
                    <a:pt x="1024" y="1477"/>
                  </a:cubicBezTo>
                  <a:lnTo>
                    <a:pt x="1108" y="1727"/>
                  </a:lnTo>
                  <a:lnTo>
                    <a:pt x="1263" y="1727"/>
                  </a:lnTo>
                  <a:cubicBezTo>
                    <a:pt x="1477" y="1727"/>
                    <a:pt x="1548" y="1762"/>
                    <a:pt x="1691" y="1846"/>
                  </a:cubicBezTo>
                  <a:lnTo>
                    <a:pt x="1894" y="1572"/>
                  </a:lnTo>
                  <a:cubicBezTo>
                    <a:pt x="1715" y="1488"/>
                    <a:pt x="1560" y="1346"/>
                    <a:pt x="1477" y="1215"/>
                  </a:cubicBezTo>
                  <a:cubicBezTo>
                    <a:pt x="1763" y="1179"/>
                    <a:pt x="2060" y="1131"/>
                    <a:pt x="2251" y="1072"/>
                  </a:cubicBezTo>
                  <a:lnTo>
                    <a:pt x="2203" y="762"/>
                  </a:lnTo>
                  <a:cubicBezTo>
                    <a:pt x="1965" y="846"/>
                    <a:pt x="1655" y="905"/>
                    <a:pt x="1358" y="941"/>
                  </a:cubicBezTo>
                  <a:cubicBezTo>
                    <a:pt x="1346" y="869"/>
                    <a:pt x="1310" y="762"/>
                    <a:pt x="1286" y="667"/>
                  </a:cubicBezTo>
                  <a:cubicBezTo>
                    <a:pt x="1536" y="643"/>
                    <a:pt x="1786" y="607"/>
                    <a:pt x="2001" y="536"/>
                  </a:cubicBezTo>
                  <a:lnTo>
                    <a:pt x="1941" y="238"/>
                  </a:lnTo>
                  <a:cubicBezTo>
                    <a:pt x="1751" y="298"/>
                    <a:pt x="1453" y="357"/>
                    <a:pt x="1227" y="381"/>
                  </a:cubicBezTo>
                  <a:cubicBezTo>
                    <a:pt x="1215" y="274"/>
                    <a:pt x="1203" y="167"/>
                    <a:pt x="1191" y="84"/>
                  </a:cubicBezTo>
                  <a:cubicBezTo>
                    <a:pt x="1239" y="72"/>
                    <a:pt x="1274" y="48"/>
                    <a:pt x="1274" y="12"/>
                  </a:cubicBezTo>
                  <a:lnTo>
                    <a:pt x="822" y="0"/>
                  </a:lnTo>
                  <a:close/>
                  <a:moveTo>
                    <a:pt x="584" y="1560"/>
                  </a:moveTo>
                  <a:cubicBezTo>
                    <a:pt x="417" y="1667"/>
                    <a:pt x="274" y="1834"/>
                    <a:pt x="274" y="2012"/>
                  </a:cubicBezTo>
                  <a:cubicBezTo>
                    <a:pt x="274" y="2334"/>
                    <a:pt x="608" y="2500"/>
                    <a:pt x="1096" y="2500"/>
                  </a:cubicBezTo>
                  <a:cubicBezTo>
                    <a:pt x="1179" y="2500"/>
                    <a:pt x="1251" y="2512"/>
                    <a:pt x="1310" y="2512"/>
                  </a:cubicBezTo>
                  <a:cubicBezTo>
                    <a:pt x="1513" y="2512"/>
                    <a:pt x="1655" y="2500"/>
                    <a:pt x="1763" y="2489"/>
                  </a:cubicBezTo>
                  <a:lnTo>
                    <a:pt x="1774" y="2167"/>
                  </a:lnTo>
                  <a:lnTo>
                    <a:pt x="1774" y="2167"/>
                  </a:lnTo>
                  <a:cubicBezTo>
                    <a:pt x="1608" y="2179"/>
                    <a:pt x="1358" y="2191"/>
                    <a:pt x="1155" y="2191"/>
                  </a:cubicBezTo>
                  <a:cubicBezTo>
                    <a:pt x="953" y="2191"/>
                    <a:pt x="631" y="2191"/>
                    <a:pt x="631" y="1989"/>
                  </a:cubicBezTo>
                  <a:cubicBezTo>
                    <a:pt x="643" y="1929"/>
                    <a:pt x="703" y="1834"/>
                    <a:pt x="810" y="1774"/>
                  </a:cubicBezTo>
                  <a:lnTo>
                    <a:pt x="584" y="156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"/>
            <p:cNvSpPr/>
            <p:nvPr/>
          </p:nvSpPr>
          <p:spPr>
            <a:xfrm flipH="1">
              <a:off x="8613656" y="3824095"/>
              <a:ext cx="212299" cy="216188"/>
            </a:xfrm>
            <a:custGeom>
              <a:avLst/>
              <a:gdLst/>
              <a:ahLst/>
              <a:cxnLst/>
              <a:rect l="l" t="t" r="r" b="b"/>
              <a:pathLst>
                <a:path w="2620" h="2668" extrusionOk="0">
                  <a:moveTo>
                    <a:pt x="1893" y="453"/>
                  </a:moveTo>
                  <a:lnTo>
                    <a:pt x="1893" y="584"/>
                  </a:lnTo>
                  <a:lnTo>
                    <a:pt x="738" y="584"/>
                  </a:lnTo>
                  <a:lnTo>
                    <a:pt x="738" y="453"/>
                  </a:lnTo>
                  <a:close/>
                  <a:moveTo>
                    <a:pt x="1893" y="786"/>
                  </a:moveTo>
                  <a:lnTo>
                    <a:pt x="1893" y="929"/>
                  </a:lnTo>
                  <a:lnTo>
                    <a:pt x="738" y="929"/>
                  </a:lnTo>
                  <a:lnTo>
                    <a:pt x="738" y="786"/>
                  </a:lnTo>
                  <a:close/>
                  <a:moveTo>
                    <a:pt x="1834" y="1905"/>
                  </a:moveTo>
                  <a:lnTo>
                    <a:pt x="1596" y="1988"/>
                  </a:lnTo>
                  <a:cubicBezTo>
                    <a:pt x="1667" y="2108"/>
                    <a:pt x="1739" y="2262"/>
                    <a:pt x="1762" y="2369"/>
                  </a:cubicBezTo>
                  <a:lnTo>
                    <a:pt x="2024" y="2274"/>
                  </a:lnTo>
                  <a:cubicBezTo>
                    <a:pt x="1989" y="2167"/>
                    <a:pt x="1905" y="2024"/>
                    <a:pt x="1834" y="1905"/>
                  </a:cubicBezTo>
                  <a:close/>
                  <a:moveTo>
                    <a:pt x="1417" y="1977"/>
                  </a:moveTo>
                  <a:lnTo>
                    <a:pt x="1155" y="2036"/>
                  </a:lnTo>
                  <a:cubicBezTo>
                    <a:pt x="1215" y="2191"/>
                    <a:pt x="1274" y="2393"/>
                    <a:pt x="1286" y="2512"/>
                  </a:cubicBezTo>
                  <a:lnTo>
                    <a:pt x="1560" y="2441"/>
                  </a:lnTo>
                  <a:cubicBezTo>
                    <a:pt x="1536" y="2322"/>
                    <a:pt x="1477" y="2131"/>
                    <a:pt x="1417" y="1977"/>
                  </a:cubicBezTo>
                  <a:close/>
                  <a:moveTo>
                    <a:pt x="977" y="2000"/>
                  </a:moveTo>
                  <a:lnTo>
                    <a:pt x="703" y="2048"/>
                  </a:lnTo>
                  <a:cubicBezTo>
                    <a:pt x="738" y="2215"/>
                    <a:pt x="762" y="2429"/>
                    <a:pt x="750" y="2572"/>
                  </a:cubicBezTo>
                  <a:lnTo>
                    <a:pt x="1048" y="2524"/>
                  </a:lnTo>
                  <a:cubicBezTo>
                    <a:pt x="1048" y="2393"/>
                    <a:pt x="1024" y="2167"/>
                    <a:pt x="977" y="2000"/>
                  </a:cubicBezTo>
                  <a:close/>
                  <a:moveTo>
                    <a:pt x="298" y="1929"/>
                  </a:moveTo>
                  <a:cubicBezTo>
                    <a:pt x="250" y="2143"/>
                    <a:pt x="143" y="2358"/>
                    <a:pt x="0" y="2489"/>
                  </a:cubicBezTo>
                  <a:lnTo>
                    <a:pt x="274" y="2655"/>
                  </a:lnTo>
                  <a:cubicBezTo>
                    <a:pt x="429" y="2500"/>
                    <a:pt x="524" y="2262"/>
                    <a:pt x="584" y="2036"/>
                  </a:cubicBezTo>
                  <a:lnTo>
                    <a:pt x="298" y="1929"/>
                  </a:lnTo>
                  <a:close/>
                  <a:moveTo>
                    <a:pt x="1131" y="0"/>
                  </a:moveTo>
                  <a:cubicBezTo>
                    <a:pt x="1107" y="60"/>
                    <a:pt x="1084" y="143"/>
                    <a:pt x="1060" y="226"/>
                  </a:cubicBezTo>
                  <a:lnTo>
                    <a:pt x="405" y="226"/>
                  </a:lnTo>
                  <a:lnTo>
                    <a:pt x="405" y="1881"/>
                  </a:lnTo>
                  <a:lnTo>
                    <a:pt x="2227" y="1881"/>
                  </a:lnTo>
                  <a:cubicBezTo>
                    <a:pt x="2203" y="2203"/>
                    <a:pt x="2167" y="2334"/>
                    <a:pt x="2131" y="2369"/>
                  </a:cubicBezTo>
                  <a:cubicBezTo>
                    <a:pt x="2108" y="2393"/>
                    <a:pt x="2084" y="2405"/>
                    <a:pt x="2036" y="2405"/>
                  </a:cubicBezTo>
                  <a:cubicBezTo>
                    <a:pt x="2000" y="2405"/>
                    <a:pt x="1905" y="2405"/>
                    <a:pt x="1798" y="2393"/>
                  </a:cubicBezTo>
                  <a:lnTo>
                    <a:pt x="1798" y="2393"/>
                  </a:lnTo>
                  <a:cubicBezTo>
                    <a:pt x="1846" y="2465"/>
                    <a:pt x="1881" y="2584"/>
                    <a:pt x="1881" y="2667"/>
                  </a:cubicBezTo>
                  <a:lnTo>
                    <a:pt x="2036" y="2667"/>
                  </a:lnTo>
                  <a:cubicBezTo>
                    <a:pt x="2262" y="2667"/>
                    <a:pt x="2334" y="2631"/>
                    <a:pt x="2393" y="2560"/>
                  </a:cubicBezTo>
                  <a:cubicBezTo>
                    <a:pt x="2477" y="2477"/>
                    <a:pt x="2512" y="2262"/>
                    <a:pt x="2548" y="1750"/>
                  </a:cubicBezTo>
                  <a:cubicBezTo>
                    <a:pt x="2548" y="1715"/>
                    <a:pt x="2560" y="1691"/>
                    <a:pt x="2560" y="1667"/>
                  </a:cubicBezTo>
                  <a:lnTo>
                    <a:pt x="2381" y="1631"/>
                  </a:lnTo>
                  <a:lnTo>
                    <a:pt x="2310" y="1643"/>
                  </a:lnTo>
                  <a:lnTo>
                    <a:pt x="738" y="1643"/>
                  </a:lnTo>
                  <a:lnTo>
                    <a:pt x="738" y="1512"/>
                  </a:lnTo>
                  <a:lnTo>
                    <a:pt x="2620" y="1512"/>
                  </a:lnTo>
                  <a:lnTo>
                    <a:pt x="2620" y="1286"/>
                  </a:lnTo>
                  <a:lnTo>
                    <a:pt x="738" y="1286"/>
                  </a:lnTo>
                  <a:lnTo>
                    <a:pt x="738" y="1155"/>
                  </a:lnTo>
                  <a:lnTo>
                    <a:pt x="2227" y="1155"/>
                  </a:lnTo>
                  <a:lnTo>
                    <a:pt x="2227" y="226"/>
                  </a:lnTo>
                  <a:lnTo>
                    <a:pt x="1417" y="226"/>
                  </a:lnTo>
                  <a:lnTo>
                    <a:pt x="1488" y="95"/>
                  </a:lnTo>
                  <a:cubicBezTo>
                    <a:pt x="1524" y="95"/>
                    <a:pt x="1548" y="83"/>
                    <a:pt x="1548" y="60"/>
                  </a:cubicBezTo>
                  <a:lnTo>
                    <a:pt x="113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"/>
            <p:cNvSpPr/>
            <p:nvPr/>
          </p:nvSpPr>
          <p:spPr>
            <a:xfrm flipH="1">
              <a:off x="9480029" y="2994348"/>
              <a:ext cx="317476" cy="1170316"/>
            </a:xfrm>
            <a:custGeom>
              <a:avLst/>
              <a:gdLst/>
              <a:ahLst/>
              <a:cxnLst/>
              <a:rect l="l" t="t" r="r" b="b"/>
              <a:pathLst>
                <a:path w="3918" h="14443" extrusionOk="0">
                  <a:moveTo>
                    <a:pt x="1" y="1"/>
                  </a:moveTo>
                  <a:lnTo>
                    <a:pt x="1" y="14443"/>
                  </a:lnTo>
                  <a:lnTo>
                    <a:pt x="3918" y="14443"/>
                  </a:lnTo>
                  <a:lnTo>
                    <a:pt x="39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"/>
            <p:cNvSpPr/>
            <p:nvPr/>
          </p:nvSpPr>
          <p:spPr>
            <a:xfrm flipH="1">
              <a:off x="9520544" y="3085021"/>
              <a:ext cx="237418" cy="204682"/>
            </a:xfrm>
            <a:custGeom>
              <a:avLst/>
              <a:gdLst/>
              <a:ahLst/>
              <a:cxnLst/>
              <a:rect l="l" t="t" r="r" b="b"/>
              <a:pathLst>
                <a:path w="2930" h="2526" extrusionOk="0">
                  <a:moveTo>
                    <a:pt x="1" y="1"/>
                  </a:moveTo>
                  <a:lnTo>
                    <a:pt x="1" y="2525"/>
                  </a:lnTo>
                  <a:lnTo>
                    <a:pt x="2930" y="2525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FAF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"/>
            <p:cNvSpPr/>
            <p:nvPr/>
          </p:nvSpPr>
          <p:spPr>
            <a:xfrm flipH="1">
              <a:off x="9520544" y="3364817"/>
              <a:ext cx="237418" cy="204601"/>
            </a:xfrm>
            <a:custGeom>
              <a:avLst/>
              <a:gdLst/>
              <a:ahLst/>
              <a:cxnLst/>
              <a:rect l="l" t="t" r="r" b="b"/>
              <a:pathLst>
                <a:path w="2930" h="2525" extrusionOk="0">
                  <a:moveTo>
                    <a:pt x="1" y="1"/>
                  </a:moveTo>
                  <a:lnTo>
                    <a:pt x="1" y="2525"/>
                  </a:lnTo>
                  <a:lnTo>
                    <a:pt x="2930" y="2525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FAF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"/>
            <p:cNvSpPr/>
            <p:nvPr/>
          </p:nvSpPr>
          <p:spPr>
            <a:xfrm flipH="1">
              <a:off x="9520544" y="3643642"/>
              <a:ext cx="237418" cy="204601"/>
            </a:xfrm>
            <a:custGeom>
              <a:avLst/>
              <a:gdLst/>
              <a:ahLst/>
              <a:cxnLst/>
              <a:rect l="l" t="t" r="r" b="b"/>
              <a:pathLst>
                <a:path w="2930" h="2525" extrusionOk="0">
                  <a:moveTo>
                    <a:pt x="1" y="1"/>
                  </a:moveTo>
                  <a:lnTo>
                    <a:pt x="1" y="2525"/>
                  </a:lnTo>
                  <a:lnTo>
                    <a:pt x="2930" y="2525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FAF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"/>
            <p:cNvSpPr/>
            <p:nvPr/>
          </p:nvSpPr>
          <p:spPr>
            <a:xfrm flipH="1">
              <a:off x="9520544" y="3923438"/>
              <a:ext cx="237418" cy="204601"/>
            </a:xfrm>
            <a:custGeom>
              <a:avLst/>
              <a:gdLst/>
              <a:ahLst/>
              <a:cxnLst/>
              <a:rect l="l" t="t" r="r" b="b"/>
              <a:pathLst>
                <a:path w="2930" h="2525" extrusionOk="0">
                  <a:moveTo>
                    <a:pt x="1" y="0"/>
                  </a:moveTo>
                  <a:lnTo>
                    <a:pt x="1" y="2525"/>
                  </a:lnTo>
                  <a:lnTo>
                    <a:pt x="2930" y="2525"/>
                  </a:lnTo>
                  <a:lnTo>
                    <a:pt x="2930" y="0"/>
                  </a:lnTo>
                  <a:close/>
                </a:path>
              </a:pathLst>
            </a:custGeom>
            <a:solidFill>
              <a:srgbClr val="FAF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"/>
            <p:cNvSpPr/>
            <p:nvPr/>
          </p:nvSpPr>
          <p:spPr>
            <a:xfrm flipH="1">
              <a:off x="9584234" y="3146766"/>
              <a:ext cx="114820" cy="123571"/>
            </a:xfrm>
            <a:custGeom>
              <a:avLst/>
              <a:gdLst/>
              <a:ahLst/>
              <a:cxnLst/>
              <a:rect l="l" t="t" r="r" b="b"/>
              <a:pathLst>
                <a:path w="1417" h="1525" extrusionOk="0">
                  <a:moveTo>
                    <a:pt x="179" y="1"/>
                  </a:moveTo>
                  <a:lnTo>
                    <a:pt x="179" y="203"/>
                  </a:lnTo>
                  <a:lnTo>
                    <a:pt x="1214" y="203"/>
                  </a:lnTo>
                  <a:lnTo>
                    <a:pt x="1214" y="1"/>
                  </a:lnTo>
                  <a:close/>
                  <a:moveTo>
                    <a:pt x="1226" y="441"/>
                  </a:moveTo>
                  <a:lnTo>
                    <a:pt x="1203" y="453"/>
                  </a:lnTo>
                  <a:lnTo>
                    <a:pt x="0" y="453"/>
                  </a:lnTo>
                  <a:lnTo>
                    <a:pt x="0" y="668"/>
                  </a:lnTo>
                  <a:lnTo>
                    <a:pt x="1095" y="668"/>
                  </a:lnTo>
                  <a:cubicBezTo>
                    <a:pt x="1012" y="989"/>
                    <a:pt x="714" y="1239"/>
                    <a:pt x="262" y="1346"/>
                  </a:cubicBezTo>
                  <a:cubicBezTo>
                    <a:pt x="310" y="1394"/>
                    <a:pt x="369" y="1477"/>
                    <a:pt x="393" y="1525"/>
                  </a:cubicBezTo>
                  <a:cubicBezTo>
                    <a:pt x="941" y="1370"/>
                    <a:pt x="1214" y="1108"/>
                    <a:pt x="1381" y="549"/>
                  </a:cubicBezTo>
                  <a:cubicBezTo>
                    <a:pt x="1405" y="549"/>
                    <a:pt x="1417" y="537"/>
                    <a:pt x="1417" y="525"/>
                  </a:cubicBezTo>
                  <a:lnTo>
                    <a:pt x="1226" y="44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"/>
            <p:cNvSpPr/>
            <p:nvPr/>
          </p:nvSpPr>
          <p:spPr>
            <a:xfrm flipH="1">
              <a:off x="9586097" y="3479637"/>
              <a:ext cx="122679" cy="21311"/>
            </a:xfrm>
            <a:custGeom>
              <a:avLst/>
              <a:gdLst/>
              <a:ahLst/>
              <a:cxnLst/>
              <a:rect l="l" t="t" r="r" b="b"/>
              <a:pathLst>
                <a:path w="1514" h="263" extrusionOk="0">
                  <a:moveTo>
                    <a:pt x="1" y="1"/>
                  </a:moveTo>
                  <a:lnTo>
                    <a:pt x="13" y="263"/>
                  </a:lnTo>
                  <a:cubicBezTo>
                    <a:pt x="37" y="263"/>
                    <a:pt x="61" y="239"/>
                    <a:pt x="72" y="227"/>
                  </a:cubicBezTo>
                  <a:lnTo>
                    <a:pt x="1513" y="227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"/>
            <p:cNvSpPr/>
            <p:nvPr/>
          </p:nvSpPr>
          <p:spPr>
            <a:xfrm flipH="1">
              <a:off x="9586097" y="3685129"/>
              <a:ext cx="114901" cy="128433"/>
            </a:xfrm>
            <a:custGeom>
              <a:avLst/>
              <a:gdLst/>
              <a:ahLst/>
              <a:cxnLst/>
              <a:rect l="l" t="t" r="r" b="b"/>
              <a:pathLst>
                <a:path w="1418" h="1585" extrusionOk="0">
                  <a:moveTo>
                    <a:pt x="1131" y="1"/>
                  </a:moveTo>
                  <a:cubicBezTo>
                    <a:pt x="1036" y="215"/>
                    <a:pt x="917" y="441"/>
                    <a:pt x="822" y="584"/>
                  </a:cubicBezTo>
                  <a:cubicBezTo>
                    <a:pt x="667" y="501"/>
                    <a:pt x="512" y="429"/>
                    <a:pt x="369" y="358"/>
                  </a:cubicBezTo>
                  <a:lnTo>
                    <a:pt x="238" y="560"/>
                  </a:lnTo>
                  <a:cubicBezTo>
                    <a:pt x="381" y="620"/>
                    <a:pt x="548" y="703"/>
                    <a:pt x="691" y="786"/>
                  </a:cubicBezTo>
                  <a:cubicBezTo>
                    <a:pt x="512" y="1025"/>
                    <a:pt x="262" y="1263"/>
                    <a:pt x="0" y="1417"/>
                  </a:cubicBezTo>
                  <a:cubicBezTo>
                    <a:pt x="60" y="1453"/>
                    <a:pt x="143" y="1537"/>
                    <a:pt x="191" y="1584"/>
                  </a:cubicBezTo>
                  <a:cubicBezTo>
                    <a:pt x="465" y="1406"/>
                    <a:pt x="715" y="1156"/>
                    <a:pt x="893" y="905"/>
                  </a:cubicBezTo>
                  <a:cubicBezTo>
                    <a:pt x="1024" y="1001"/>
                    <a:pt x="1143" y="1096"/>
                    <a:pt x="1227" y="1167"/>
                  </a:cubicBezTo>
                  <a:lnTo>
                    <a:pt x="1381" y="953"/>
                  </a:lnTo>
                  <a:cubicBezTo>
                    <a:pt x="1274" y="870"/>
                    <a:pt x="1131" y="775"/>
                    <a:pt x="1036" y="715"/>
                  </a:cubicBezTo>
                  <a:cubicBezTo>
                    <a:pt x="1143" y="536"/>
                    <a:pt x="1262" y="322"/>
                    <a:pt x="1346" y="143"/>
                  </a:cubicBezTo>
                  <a:cubicBezTo>
                    <a:pt x="1381" y="143"/>
                    <a:pt x="1405" y="132"/>
                    <a:pt x="1417" y="120"/>
                  </a:cubicBezTo>
                  <a:lnTo>
                    <a:pt x="11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"/>
            <p:cNvSpPr/>
            <p:nvPr/>
          </p:nvSpPr>
          <p:spPr>
            <a:xfrm flipH="1">
              <a:off x="9575482" y="3962981"/>
              <a:ext cx="120735" cy="118790"/>
            </a:xfrm>
            <a:custGeom>
              <a:avLst/>
              <a:gdLst/>
              <a:ahLst/>
              <a:cxnLst/>
              <a:rect l="l" t="t" r="r" b="b"/>
              <a:pathLst>
                <a:path w="1490" h="1466" extrusionOk="0">
                  <a:moveTo>
                    <a:pt x="108" y="1"/>
                  </a:moveTo>
                  <a:lnTo>
                    <a:pt x="1" y="203"/>
                  </a:lnTo>
                  <a:cubicBezTo>
                    <a:pt x="167" y="263"/>
                    <a:pt x="382" y="358"/>
                    <a:pt x="513" y="453"/>
                  </a:cubicBezTo>
                  <a:lnTo>
                    <a:pt x="632" y="239"/>
                  </a:lnTo>
                  <a:cubicBezTo>
                    <a:pt x="501" y="155"/>
                    <a:pt x="287" y="60"/>
                    <a:pt x="108" y="1"/>
                  </a:cubicBezTo>
                  <a:close/>
                  <a:moveTo>
                    <a:pt x="1287" y="191"/>
                  </a:moveTo>
                  <a:cubicBezTo>
                    <a:pt x="1072" y="691"/>
                    <a:pt x="656" y="1036"/>
                    <a:pt x="48" y="1227"/>
                  </a:cubicBezTo>
                  <a:lnTo>
                    <a:pt x="203" y="1465"/>
                  </a:lnTo>
                  <a:cubicBezTo>
                    <a:pt x="227" y="1453"/>
                    <a:pt x="239" y="1429"/>
                    <a:pt x="239" y="1417"/>
                  </a:cubicBezTo>
                  <a:cubicBezTo>
                    <a:pt x="834" y="1203"/>
                    <a:pt x="1275" y="822"/>
                    <a:pt x="1489" y="322"/>
                  </a:cubicBezTo>
                  <a:cubicBezTo>
                    <a:pt x="1430" y="286"/>
                    <a:pt x="1346" y="239"/>
                    <a:pt x="1287" y="1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"/>
            <p:cNvSpPr/>
            <p:nvPr/>
          </p:nvSpPr>
          <p:spPr>
            <a:xfrm flipH="1">
              <a:off x="9504095" y="3330136"/>
              <a:ext cx="245197" cy="11587"/>
            </a:xfrm>
            <a:custGeom>
              <a:avLst/>
              <a:gdLst/>
              <a:ahLst/>
              <a:cxnLst/>
              <a:rect l="l" t="t" r="r" b="b"/>
              <a:pathLst>
                <a:path w="3026" h="143" extrusionOk="0">
                  <a:moveTo>
                    <a:pt x="1" y="0"/>
                  </a:moveTo>
                  <a:lnTo>
                    <a:pt x="1" y="143"/>
                  </a:lnTo>
                  <a:lnTo>
                    <a:pt x="3025" y="143"/>
                  </a:lnTo>
                  <a:lnTo>
                    <a:pt x="302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"/>
            <p:cNvSpPr/>
            <p:nvPr/>
          </p:nvSpPr>
          <p:spPr>
            <a:xfrm flipH="1">
              <a:off x="9488699" y="3603127"/>
              <a:ext cx="265373" cy="12641"/>
            </a:xfrm>
            <a:custGeom>
              <a:avLst/>
              <a:gdLst/>
              <a:ahLst/>
              <a:cxnLst/>
              <a:rect l="l" t="t" r="r" b="b"/>
              <a:pathLst>
                <a:path w="3275" h="156" extrusionOk="0">
                  <a:moveTo>
                    <a:pt x="0" y="1"/>
                  </a:moveTo>
                  <a:lnTo>
                    <a:pt x="0" y="155"/>
                  </a:lnTo>
                  <a:lnTo>
                    <a:pt x="3275" y="155"/>
                  </a:lnTo>
                  <a:lnTo>
                    <a:pt x="327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"/>
            <p:cNvSpPr/>
            <p:nvPr/>
          </p:nvSpPr>
          <p:spPr>
            <a:xfrm flipH="1">
              <a:off x="9536912" y="3872308"/>
              <a:ext cx="221050" cy="12641"/>
            </a:xfrm>
            <a:custGeom>
              <a:avLst/>
              <a:gdLst/>
              <a:ahLst/>
              <a:cxnLst/>
              <a:rect l="l" t="t" r="r" b="b"/>
              <a:pathLst>
                <a:path w="2728" h="156" extrusionOk="0">
                  <a:moveTo>
                    <a:pt x="1" y="0"/>
                  </a:moveTo>
                  <a:lnTo>
                    <a:pt x="1" y="155"/>
                  </a:lnTo>
                  <a:lnTo>
                    <a:pt x="2727" y="155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"/>
            <p:cNvSpPr/>
            <p:nvPr/>
          </p:nvSpPr>
          <p:spPr>
            <a:xfrm flipH="1">
              <a:off x="9515682" y="4133792"/>
              <a:ext cx="238390" cy="12560"/>
            </a:xfrm>
            <a:custGeom>
              <a:avLst/>
              <a:gdLst/>
              <a:ahLst/>
              <a:cxnLst/>
              <a:rect l="l" t="t" r="r" b="b"/>
              <a:pathLst>
                <a:path w="2942" h="155" extrusionOk="0">
                  <a:moveTo>
                    <a:pt x="0" y="0"/>
                  </a:moveTo>
                  <a:lnTo>
                    <a:pt x="0" y="155"/>
                  </a:lnTo>
                  <a:lnTo>
                    <a:pt x="2941" y="155"/>
                  </a:lnTo>
                  <a:lnTo>
                    <a:pt x="294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"/>
            <p:cNvSpPr/>
            <p:nvPr/>
          </p:nvSpPr>
          <p:spPr>
            <a:xfrm flipH="1">
              <a:off x="10780480" y="3062900"/>
              <a:ext cx="18475" cy="1160674"/>
            </a:xfrm>
            <a:custGeom>
              <a:avLst/>
              <a:gdLst/>
              <a:ahLst/>
              <a:cxnLst/>
              <a:rect l="l" t="t" r="r" b="b"/>
              <a:pathLst>
                <a:path w="228" h="14324" extrusionOk="0">
                  <a:moveTo>
                    <a:pt x="1" y="0"/>
                  </a:moveTo>
                  <a:lnTo>
                    <a:pt x="1" y="14323"/>
                  </a:lnTo>
                  <a:lnTo>
                    <a:pt x="227" y="14323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"/>
            <p:cNvSpPr/>
            <p:nvPr/>
          </p:nvSpPr>
          <p:spPr>
            <a:xfrm flipH="1">
              <a:off x="10664769" y="3131370"/>
              <a:ext cx="245116" cy="220077"/>
            </a:xfrm>
            <a:custGeom>
              <a:avLst/>
              <a:gdLst/>
              <a:ahLst/>
              <a:cxnLst/>
              <a:rect l="l" t="t" r="r" b="b"/>
              <a:pathLst>
                <a:path w="3025" h="2716" extrusionOk="0">
                  <a:moveTo>
                    <a:pt x="977" y="0"/>
                  </a:moveTo>
                  <a:cubicBezTo>
                    <a:pt x="406" y="215"/>
                    <a:pt x="1" y="762"/>
                    <a:pt x="1" y="1405"/>
                  </a:cubicBezTo>
                  <a:cubicBezTo>
                    <a:pt x="1" y="1965"/>
                    <a:pt x="310" y="2453"/>
                    <a:pt x="763" y="2715"/>
                  </a:cubicBezTo>
                  <a:lnTo>
                    <a:pt x="2263" y="2715"/>
                  </a:lnTo>
                  <a:cubicBezTo>
                    <a:pt x="2715" y="2453"/>
                    <a:pt x="3025" y="1965"/>
                    <a:pt x="3025" y="1405"/>
                  </a:cubicBezTo>
                  <a:cubicBezTo>
                    <a:pt x="3025" y="762"/>
                    <a:pt x="2620" y="215"/>
                    <a:pt x="20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"/>
            <p:cNvSpPr/>
            <p:nvPr/>
          </p:nvSpPr>
          <p:spPr>
            <a:xfrm flipH="1">
              <a:off x="10740937" y="3120755"/>
              <a:ext cx="96588" cy="14585"/>
            </a:xfrm>
            <a:custGeom>
              <a:avLst/>
              <a:gdLst/>
              <a:ahLst/>
              <a:cxnLst/>
              <a:rect l="l" t="t" r="r" b="b"/>
              <a:pathLst>
                <a:path w="1192" h="180" extrusionOk="0">
                  <a:moveTo>
                    <a:pt x="1" y="0"/>
                  </a:moveTo>
                  <a:lnTo>
                    <a:pt x="1" y="179"/>
                  </a:lnTo>
                  <a:lnTo>
                    <a:pt x="1191" y="179"/>
                  </a:lnTo>
                  <a:lnTo>
                    <a:pt x="1191" y="0"/>
                  </a:lnTo>
                  <a:close/>
                </a:path>
              </a:pathLst>
            </a:custGeom>
            <a:solidFill>
              <a:srgbClr val="143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"/>
            <p:cNvSpPr/>
            <p:nvPr/>
          </p:nvSpPr>
          <p:spPr>
            <a:xfrm flipH="1">
              <a:off x="10725541" y="3347477"/>
              <a:ext cx="127379" cy="14585"/>
            </a:xfrm>
            <a:custGeom>
              <a:avLst/>
              <a:gdLst/>
              <a:ahLst/>
              <a:cxnLst/>
              <a:rect l="l" t="t" r="r" b="b"/>
              <a:pathLst>
                <a:path w="1572" h="180" extrusionOk="0">
                  <a:moveTo>
                    <a:pt x="0" y="0"/>
                  </a:moveTo>
                  <a:lnTo>
                    <a:pt x="0" y="179"/>
                  </a:lnTo>
                  <a:lnTo>
                    <a:pt x="1572" y="179"/>
                  </a:lnTo>
                  <a:lnTo>
                    <a:pt x="1572" y="0"/>
                  </a:lnTo>
                  <a:close/>
                </a:path>
              </a:pathLst>
            </a:custGeom>
            <a:solidFill>
              <a:srgbClr val="143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"/>
            <p:cNvSpPr/>
            <p:nvPr/>
          </p:nvSpPr>
          <p:spPr>
            <a:xfrm flipH="1">
              <a:off x="10664769" y="3397634"/>
              <a:ext cx="245116" cy="220077"/>
            </a:xfrm>
            <a:custGeom>
              <a:avLst/>
              <a:gdLst/>
              <a:ahLst/>
              <a:cxnLst/>
              <a:rect l="l" t="t" r="r" b="b"/>
              <a:pathLst>
                <a:path w="3025" h="2716" extrusionOk="0">
                  <a:moveTo>
                    <a:pt x="977" y="1"/>
                  </a:moveTo>
                  <a:cubicBezTo>
                    <a:pt x="406" y="215"/>
                    <a:pt x="1" y="763"/>
                    <a:pt x="1" y="1405"/>
                  </a:cubicBezTo>
                  <a:cubicBezTo>
                    <a:pt x="1" y="1965"/>
                    <a:pt x="310" y="2453"/>
                    <a:pt x="763" y="2715"/>
                  </a:cubicBezTo>
                  <a:lnTo>
                    <a:pt x="2263" y="2715"/>
                  </a:lnTo>
                  <a:cubicBezTo>
                    <a:pt x="2715" y="2453"/>
                    <a:pt x="3025" y="1965"/>
                    <a:pt x="3025" y="1405"/>
                  </a:cubicBezTo>
                  <a:cubicBezTo>
                    <a:pt x="3025" y="763"/>
                    <a:pt x="2620" y="215"/>
                    <a:pt x="2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"/>
            <p:cNvSpPr/>
            <p:nvPr/>
          </p:nvSpPr>
          <p:spPr>
            <a:xfrm flipH="1">
              <a:off x="10740937" y="3387992"/>
              <a:ext cx="96588" cy="13613"/>
            </a:xfrm>
            <a:custGeom>
              <a:avLst/>
              <a:gdLst/>
              <a:ahLst/>
              <a:cxnLst/>
              <a:rect l="l" t="t" r="r" b="b"/>
              <a:pathLst>
                <a:path w="1192" h="168" extrusionOk="0">
                  <a:moveTo>
                    <a:pt x="1" y="0"/>
                  </a:moveTo>
                  <a:lnTo>
                    <a:pt x="1" y="167"/>
                  </a:lnTo>
                  <a:lnTo>
                    <a:pt x="1191" y="167"/>
                  </a:lnTo>
                  <a:lnTo>
                    <a:pt x="1191" y="0"/>
                  </a:lnTo>
                  <a:close/>
                </a:path>
              </a:pathLst>
            </a:custGeom>
            <a:solidFill>
              <a:srgbClr val="143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"/>
            <p:cNvSpPr/>
            <p:nvPr/>
          </p:nvSpPr>
          <p:spPr>
            <a:xfrm flipH="1">
              <a:off x="10725541" y="3614714"/>
              <a:ext cx="127379" cy="14585"/>
            </a:xfrm>
            <a:custGeom>
              <a:avLst/>
              <a:gdLst/>
              <a:ahLst/>
              <a:cxnLst/>
              <a:rect l="l" t="t" r="r" b="b"/>
              <a:pathLst>
                <a:path w="1572" h="180" extrusionOk="0">
                  <a:moveTo>
                    <a:pt x="0" y="0"/>
                  </a:moveTo>
                  <a:lnTo>
                    <a:pt x="0" y="179"/>
                  </a:lnTo>
                  <a:lnTo>
                    <a:pt x="1572" y="179"/>
                  </a:lnTo>
                  <a:lnTo>
                    <a:pt x="1572" y="0"/>
                  </a:lnTo>
                  <a:close/>
                </a:path>
              </a:pathLst>
            </a:custGeom>
            <a:solidFill>
              <a:srgbClr val="143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"/>
            <p:cNvSpPr/>
            <p:nvPr/>
          </p:nvSpPr>
          <p:spPr>
            <a:xfrm flipH="1">
              <a:off x="10664769" y="3664871"/>
              <a:ext cx="245116" cy="220077"/>
            </a:xfrm>
            <a:custGeom>
              <a:avLst/>
              <a:gdLst/>
              <a:ahLst/>
              <a:cxnLst/>
              <a:rect l="l" t="t" r="r" b="b"/>
              <a:pathLst>
                <a:path w="3025" h="2716" extrusionOk="0">
                  <a:moveTo>
                    <a:pt x="977" y="1"/>
                  </a:moveTo>
                  <a:cubicBezTo>
                    <a:pt x="406" y="215"/>
                    <a:pt x="1" y="763"/>
                    <a:pt x="1" y="1406"/>
                  </a:cubicBezTo>
                  <a:cubicBezTo>
                    <a:pt x="1" y="1965"/>
                    <a:pt x="310" y="2453"/>
                    <a:pt x="763" y="2715"/>
                  </a:cubicBezTo>
                  <a:lnTo>
                    <a:pt x="2263" y="2715"/>
                  </a:lnTo>
                  <a:cubicBezTo>
                    <a:pt x="2715" y="2453"/>
                    <a:pt x="3025" y="1965"/>
                    <a:pt x="3025" y="1406"/>
                  </a:cubicBezTo>
                  <a:cubicBezTo>
                    <a:pt x="3025" y="763"/>
                    <a:pt x="2620" y="215"/>
                    <a:pt x="2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"/>
            <p:cNvSpPr/>
            <p:nvPr/>
          </p:nvSpPr>
          <p:spPr>
            <a:xfrm flipH="1">
              <a:off x="10740937" y="3654256"/>
              <a:ext cx="96588" cy="14585"/>
            </a:xfrm>
            <a:custGeom>
              <a:avLst/>
              <a:gdLst/>
              <a:ahLst/>
              <a:cxnLst/>
              <a:rect l="l" t="t" r="r" b="b"/>
              <a:pathLst>
                <a:path w="1192" h="180" extrusionOk="0">
                  <a:moveTo>
                    <a:pt x="1" y="1"/>
                  </a:moveTo>
                  <a:lnTo>
                    <a:pt x="1" y="179"/>
                  </a:lnTo>
                  <a:lnTo>
                    <a:pt x="1191" y="179"/>
                  </a:lnTo>
                  <a:lnTo>
                    <a:pt x="1191" y="1"/>
                  </a:lnTo>
                  <a:close/>
                </a:path>
              </a:pathLst>
            </a:custGeom>
            <a:solidFill>
              <a:srgbClr val="143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"/>
            <p:cNvSpPr/>
            <p:nvPr/>
          </p:nvSpPr>
          <p:spPr>
            <a:xfrm flipH="1">
              <a:off x="10725541" y="3880978"/>
              <a:ext cx="127379" cy="14585"/>
            </a:xfrm>
            <a:custGeom>
              <a:avLst/>
              <a:gdLst/>
              <a:ahLst/>
              <a:cxnLst/>
              <a:rect l="l" t="t" r="r" b="b"/>
              <a:pathLst>
                <a:path w="1572" h="180" extrusionOk="0">
                  <a:moveTo>
                    <a:pt x="0" y="1"/>
                  </a:moveTo>
                  <a:lnTo>
                    <a:pt x="0" y="179"/>
                  </a:lnTo>
                  <a:lnTo>
                    <a:pt x="1572" y="179"/>
                  </a:lnTo>
                  <a:lnTo>
                    <a:pt x="1572" y="1"/>
                  </a:lnTo>
                  <a:close/>
                </a:path>
              </a:pathLst>
            </a:custGeom>
            <a:solidFill>
              <a:srgbClr val="143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"/>
            <p:cNvSpPr/>
            <p:nvPr/>
          </p:nvSpPr>
          <p:spPr>
            <a:xfrm flipH="1">
              <a:off x="10664769" y="3931136"/>
              <a:ext cx="245116" cy="220077"/>
            </a:xfrm>
            <a:custGeom>
              <a:avLst/>
              <a:gdLst/>
              <a:ahLst/>
              <a:cxnLst/>
              <a:rect l="l" t="t" r="r" b="b"/>
              <a:pathLst>
                <a:path w="3025" h="2716" extrusionOk="0">
                  <a:moveTo>
                    <a:pt x="977" y="1"/>
                  </a:moveTo>
                  <a:cubicBezTo>
                    <a:pt x="406" y="215"/>
                    <a:pt x="1" y="763"/>
                    <a:pt x="1" y="1406"/>
                  </a:cubicBezTo>
                  <a:cubicBezTo>
                    <a:pt x="1" y="1965"/>
                    <a:pt x="310" y="2453"/>
                    <a:pt x="763" y="2715"/>
                  </a:cubicBezTo>
                  <a:lnTo>
                    <a:pt x="2263" y="2715"/>
                  </a:lnTo>
                  <a:cubicBezTo>
                    <a:pt x="2715" y="2453"/>
                    <a:pt x="3025" y="1965"/>
                    <a:pt x="3025" y="1406"/>
                  </a:cubicBezTo>
                  <a:cubicBezTo>
                    <a:pt x="3025" y="763"/>
                    <a:pt x="2620" y="215"/>
                    <a:pt x="2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"/>
            <p:cNvSpPr/>
            <p:nvPr/>
          </p:nvSpPr>
          <p:spPr>
            <a:xfrm flipH="1">
              <a:off x="10740937" y="3921493"/>
              <a:ext cx="96588" cy="13613"/>
            </a:xfrm>
            <a:custGeom>
              <a:avLst/>
              <a:gdLst/>
              <a:ahLst/>
              <a:cxnLst/>
              <a:rect l="l" t="t" r="r" b="b"/>
              <a:pathLst>
                <a:path w="1192" h="168" extrusionOk="0">
                  <a:moveTo>
                    <a:pt x="1" y="1"/>
                  </a:moveTo>
                  <a:lnTo>
                    <a:pt x="1" y="167"/>
                  </a:lnTo>
                  <a:lnTo>
                    <a:pt x="1191" y="167"/>
                  </a:lnTo>
                  <a:lnTo>
                    <a:pt x="1191" y="1"/>
                  </a:lnTo>
                  <a:close/>
                </a:path>
              </a:pathLst>
            </a:custGeom>
            <a:solidFill>
              <a:srgbClr val="143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"/>
            <p:cNvSpPr/>
            <p:nvPr/>
          </p:nvSpPr>
          <p:spPr>
            <a:xfrm flipH="1">
              <a:off x="10725541" y="4148215"/>
              <a:ext cx="127379" cy="14585"/>
            </a:xfrm>
            <a:custGeom>
              <a:avLst/>
              <a:gdLst/>
              <a:ahLst/>
              <a:cxnLst/>
              <a:rect l="l" t="t" r="r" b="b"/>
              <a:pathLst>
                <a:path w="1572" h="180" extrusionOk="0">
                  <a:moveTo>
                    <a:pt x="0" y="1"/>
                  </a:moveTo>
                  <a:lnTo>
                    <a:pt x="0" y="179"/>
                  </a:lnTo>
                  <a:lnTo>
                    <a:pt x="1572" y="179"/>
                  </a:lnTo>
                  <a:lnTo>
                    <a:pt x="1572" y="1"/>
                  </a:lnTo>
                  <a:close/>
                </a:path>
              </a:pathLst>
            </a:custGeom>
            <a:solidFill>
              <a:srgbClr val="143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"/>
            <p:cNvSpPr/>
            <p:nvPr/>
          </p:nvSpPr>
          <p:spPr>
            <a:xfrm flipH="1">
              <a:off x="10728377" y="3179583"/>
              <a:ext cx="112956" cy="122598"/>
            </a:xfrm>
            <a:custGeom>
              <a:avLst/>
              <a:gdLst/>
              <a:ahLst/>
              <a:cxnLst/>
              <a:rect l="l" t="t" r="r" b="b"/>
              <a:pathLst>
                <a:path w="1394" h="1513" extrusionOk="0">
                  <a:moveTo>
                    <a:pt x="167" y="1"/>
                  </a:moveTo>
                  <a:lnTo>
                    <a:pt x="167" y="203"/>
                  </a:lnTo>
                  <a:lnTo>
                    <a:pt x="1191" y="203"/>
                  </a:lnTo>
                  <a:lnTo>
                    <a:pt x="1191" y="1"/>
                  </a:lnTo>
                  <a:close/>
                  <a:moveTo>
                    <a:pt x="1203" y="441"/>
                  </a:moveTo>
                  <a:lnTo>
                    <a:pt x="1179" y="453"/>
                  </a:lnTo>
                  <a:lnTo>
                    <a:pt x="0" y="453"/>
                  </a:lnTo>
                  <a:lnTo>
                    <a:pt x="0" y="667"/>
                  </a:lnTo>
                  <a:lnTo>
                    <a:pt x="1072" y="667"/>
                  </a:lnTo>
                  <a:cubicBezTo>
                    <a:pt x="988" y="977"/>
                    <a:pt x="691" y="1227"/>
                    <a:pt x="250" y="1334"/>
                  </a:cubicBezTo>
                  <a:cubicBezTo>
                    <a:pt x="298" y="1382"/>
                    <a:pt x="357" y="1453"/>
                    <a:pt x="381" y="1513"/>
                  </a:cubicBezTo>
                  <a:cubicBezTo>
                    <a:pt x="917" y="1358"/>
                    <a:pt x="1191" y="1096"/>
                    <a:pt x="1357" y="548"/>
                  </a:cubicBezTo>
                  <a:cubicBezTo>
                    <a:pt x="1369" y="548"/>
                    <a:pt x="1381" y="537"/>
                    <a:pt x="1393" y="525"/>
                  </a:cubicBezTo>
                  <a:lnTo>
                    <a:pt x="1203" y="44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"/>
            <p:cNvSpPr/>
            <p:nvPr/>
          </p:nvSpPr>
          <p:spPr>
            <a:xfrm flipH="1">
              <a:off x="10731294" y="3508565"/>
              <a:ext cx="120654" cy="21311"/>
            </a:xfrm>
            <a:custGeom>
              <a:avLst/>
              <a:gdLst/>
              <a:ahLst/>
              <a:cxnLst/>
              <a:rect l="l" t="t" r="r" b="b"/>
              <a:pathLst>
                <a:path w="1489" h="263" extrusionOk="0">
                  <a:moveTo>
                    <a:pt x="0" y="1"/>
                  </a:moveTo>
                  <a:lnTo>
                    <a:pt x="12" y="263"/>
                  </a:lnTo>
                  <a:cubicBezTo>
                    <a:pt x="36" y="251"/>
                    <a:pt x="60" y="239"/>
                    <a:pt x="72" y="227"/>
                  </a:cubicBezTo>
                  <a:lnTo>
                    <a:pt x="1488" y="227"/>
                  </a:lnTo>
                  <a:lnTo>
                    <a:pt x="148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"/>
            <p:cNvSpPr/>
            <p:nvPr/>
          </p:nvSpPr>
          <p:spPr>
            <a:xfrm flipH="1">
              <a:off x="10731294" y="3711221"/>
              <a:ext cx="112956" cy="127379"/>
            </a:xfrm>
            <a:custGeom>
              <a:avLst/>
              <a:gdLst/>
              <a:ahLst/>
              <a:cxnLst/>
              <a:rect l="l" t="t" r="r" b="b"/>
              <a:pathLst>
                <a:path w="1394" h="1572" extrusionOk="0">
                  <a:moveTo>
                    <a:pt x="1120" y="0"/>
                  </a:moveTo>
                  <a:cubicBezTo>
                    <a:pt x="1024" y="214"/>
                    <a:pt x="905" y="441"/>
                    <a:pt x="822" y="583"/>
                  </a:cubicBezTo>
                  <a:cubicBezTo>
                    <a:pt x="667" y="500"/>
                    <a:pt x="512" y="417"/>
                    <a:pt x="369" y="357"/>
                  </a:cubicBezTo>
                  <a:lnTo>
                    <a:pt x="238" y="548"/>
                  </a:lnTo>
                  <a:cubicBezTo>
                    <a:pt x="381" y="619"/>
                    <a:pt x="536" y="691"/>
                    <a:pt x="691" y="786"/>
                  </a:cubicBezTo>
                  <a:cubicBezTo>
                    <a:pt x="512" y="1012"/>
                    <a:pt x="262" y="1250"/>
                    <a:pt x="0" y="1405"/>
                  </a:cubicBezTo>
                  <a:cubicBezTo>
                    <a:pt x="60" y="1441"/>
                    <a:pt x="155" y="1524"/>
                    <a:pt x="191" y="1572"/>
                  </a:cubicBezTo>
                  <a:cubicBezTo>
                    <a:pt x="453" y="1393"/>
                    <a:pt x="703" y="1143"/>
                    <a:pt x="881" y="905"/>
                  </a:cubicBezTo>
                  <a:cubicBezTo>
                    <a:pt x="1012" y="988"/>
                    <a:pt x="1131" y="1084"/>
                    <a:pt x="1215" y="1155"/>
                  </a:cubicBezTo>
                  <a:lnTo>
                    <a:pt x="1358" y="941"/>
                  </a:lnTo>
                  <a:cubicBezTo>
                    <a:pt x="1262" y="857"/>
                    <a:pt x="1120" y="762"/>
                    <a:pt x="1024" y="703"/>
                  </a:cubicBezTo>
                  <a:cubicBezTo>
                    <a:pt x="1131" y="536"/>
                    <a:pt x="1250" y="322"/>
                    <a:pt x="1334" y="143"/>
                  </a:cubicBezTo>
                  <a:cubicBezTo>
                    <a:pt x="1370" y="143"/>
                    <a:pt x="1393" y="131"/>
                    <a:pt x="1393" y="119"/>
                  </a:cubicBezTo>
                  <a:lnTo>
                    <a:pt x="112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"/>
            <p:cNvSpPr/>
            <p:nvPr/>
          </p:nvSpPr>
          <p:spPr>
            <a:xfrm flipH="1">
              <a:off x="10719707" y="3986155"/>
              <a:ext cx="119762" cy="115873"/>
            </a:xfrm>
            <a:custGeom>
              <a:avLst/>
              <a:gdLst/>
              <a:ahLst/>
              <a:cxnLst/>
              <a:rect l="l" t="t" r="r" b="b"/>
              <a:pathLst>
                <a:path w="1478" h="1430" extrusionOk="0">
                  <a:moveTo>
                    <a:pt x="108" y="0"/>
                  </a:moveTo>
                  <a:lnTo>
                    <a:pt x="1" y="191"/>
                  </a:lnTo>
                  <a:cubicBezTo>
                    <a:pt x="168" y="250"/>
                    <a:pt x="382" y="346"/>
                    <a:pt x="513" y="441"/>
                  </a:cubicBezTo>
                  <a:lnTo>
                    <a:pt x="632" y="238"/>
                  </a:lnTo>
                  <a:cubicBezTo>
                    <a:pt x="501" y="143"/>
                    <a:pt x="287" y="48"/>
                    <a:pt x="108" y="0"/>
                  </a:cubicBezTo>
                  <a:close/>
                  <a:moveTo>
                    <a:pt x="1263" y="179"/>
                  </a:moveTo>
                  <a:cubicBezTo>
                    <a:pt x="1061" y="667"/>
                    <a:pt x="644" y="1024"/>
                    <a:pt x="48" y="1203"/>
                  </a:cubicBezTo>
                  <a:lnTo>
                    <a:pt x="203" y="1429"/>
                  </a:lnTo>
                  <a:cubicBezTo>
                    <a:pt x="227" y="1429"/>
                    <a:pt x="239" y="1405"/>
                    <a:pt x="239" y="1393"/>
                  </a:cubicBezTo>
                  <a:cubicBezTo>
                    <a:pt x="834" y="1179"/>
                    <a:pt x="1251" y="798"/>
                    <a:pt x="1477" y="310"/>
                  </a:cubicBezTo>
                  <a:cubicBezTo>
                    <a:pt x="1406" y="274"/>
                    <a:pt x="1334" y="238"/>
                    <a:pt x="1263" y="17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"/>
            <p:cNvSpPr/>
            <p:nvPr/>
          </p:nvSpPr>
          <p:spPr>
            <a:xfrm flipH="1">
              <a:off x="5234057" y="1060000"/>
              <a:ext cx="3043001" cy="1240812"/>
            </a:xfrm>
            <a:custGeom>
              <a:avLst/>
              <a:gdLst/>
              <a:ahLst/>
              <a:cxnLst/>
              <a:rect l="l" t="t" r="r" b="b"/>
              <a:pathLst>
                <a:path w="37554" h="15313" extrusionOk="0">
                  <a:moveTo>
                    <a:pt x="1" y="1"/>
                  </a:moveTo>
                  <a:lnTo>
                    <a:pt x="1" y="15312"/>
                  </a:lnTo>
                  <a:lnTo>
                    <a:pt x="37553" y="15312"/>
                  </a:lnTo>
                  <a:lnTo>
                    <a:pt x="375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"/>
            <p:cNvSpPr/>
            <p:nvPr/>
          </p:nvSpPr>
          <p:spPr>
            <a:xfrm flipH="1">
              <a:off x="5234057" y="1133332"/>
              <a:ext cx="3043001" cy="291465"/>
            </a:xfrm>
            <a:custGeom>
              <a:avLst/>
              <a:gdLst/>
              <a:ahLst/>
              <a:cxnLst/>
              <a:rect l="l" t="t" r="r" b="b"/>
              <a:pathLst>
                <a:path w="37554" h="3597" extrusionOk="0">
                  <a:moveTo>
                    <a:pt x="1" y="1"/>
                  </a:moveTo>
                  <a:lnTo>
                    <a:pt x="1" y="3596"/>
                  </a:lnTo>
                  <a:lnTo>
                    <a:pt x="37553" y="3596"/>
                  </a:lnTo>
                  <a:lnTo>
                    <a:pt x="3755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"/>
            <p:cNvSpPr/>
            <p:nvPr/>
          </p:nvSpPr>
          <p:spPr>
            <a:xfrm flipH="1">
              <a:off x="5234057" y="2152122"/>
              <a:ext cx="3043001" cy="148690"/>
            </a:xfrm>
            <a:custGeom>
              <a:avLst/>
              <a:gdLst/>
              <a:ahLst/>
              <a:cxnLst/>
              <a:rect l="l" t="t" r="r" b="b"/>
              <a:pathLst>
                <a:path w="37554" h="1835" extrusionOk="0">
                  <a:moveTo>
                    <a:pt x="1" y="1"/>
                  </a:moveTo>
                  <a:lnTo>
                    <a:pt x="1" y="1834"/>
                  </a:lnTo>
                  <a:lnTo>
                    <a:pt x="37553" y="1834"/>
                  </a:lnTo>
                  <a:lnTo>
                    <a:pt x="375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"/>
            <p:cNvSpPr/>
            <p:nvPr/>
          </p:nvSpPr>
          <p:spPr>
            <a:xfrm flipH="1">
              <a:off x="7070035" y="1455588"/>
              <a:ext cx="1064248" cy="615585"/>
            </a:xfrm>
            <a:custGeom>
              <a:avLst/>
              <a:gdLst/>
              <a:ahLst/>
              <a:cxnLst/>
              <a:rect l="l" t="t" r="r" b="b"/>
              <a:pathLst>
                <a:path w="13134" h="7597" extrusionOk="0">
                  <a:moveTo>
                    <a:pt x="1" y="0"/>
                  </a:moveTo>
                  <a:lnTo>
                    <a:pt x="1" y="7596"/>
                  </a:lnTo>
                  <a:lnTo>
                    <a:pt x="13134" y="7596"/>
                  </a:lnTo>
                  <a:lnTo>
                    <a:pt x="131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"/>
            <p:cNvSpPr/>
            <p:nvPr/>
          </p:nvSpPr>
          <p:spPr>
            <a:xfrm flipH="1">
              <a:off x="7791688" y="1493186"/>
              <a:ext cx="301999" cy="253786"/>
            </a:xfrm>
            <a:custGeom>
              <a:avLst/>
              <a:gdLst/>
              <a:ahLst/>
              <a:cxnLst/>
              <a:rect l="l" t="t" r="r" b="b"/>
              <a:pathLst>
                <a:path w="3727" h="3132" extrusionOk="0">
                  <a:moveTo>
                    <a:pt x="0" y="1"/>
                  </a:moveTo>
                  <a:lnTo>
                    <a:pt x="0" y="3132"/>
                  </a:lnTo>
                  <a:lnTo>
                    <a:pt x="3727" y="3132"/>
                  </a:lnTo>
                  <a:lnTo>
                    <a:pt x="37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"/>
            <p:cNvSpPr/>
            <p:nvPr/>
          </p:nvSpPr>
          <p:spPr>
            <a:xfrm flipH="1">
              <a:off x="7451119" y="1493186"/>
              <a:ext cx="302080" cy="253786"/>
            </a:xfrm>
            <a:custGeom>
              <a:avLst/>
              <a:gdLst/>
              <a:ahLst/>
              <a:cxnLst/>
              <a:rect l="l" t="t" r="r" b="b"/>
              <a:pathLst>
                <a:path w="3728" h="3132" extrusionOk="0">
                  <a:moveTo>
                    <a:pt x="1" y="1"/>
                  </a:moveTo>
                  <a:lnTo>
                    <a:pt x="1" y="3132"/>
                  </a:lnTo>
                  <a:lnTo>
                    <a:pt x="3728" y="3132"/>
                  </a:lnTo>
                  <a:lnTo>
                    <a:pt x="37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"/>
            <p:cNvSpPr/>
            <p:nvPr/>
          </p:nvSpPr>
          <p:spPr>
            <a:xfrm flipH="1">
              <a:off x="7110550" y="1493186"/>
              <a:ext cx="302080" cy="253786"/>
            </a:xfrm>
            <a:custGeom>
              <a:avLst/>
              <a:gdLst/>
              <a:ahLst/>
              <a:cxnLst/>
              <a:rect l="l" t="t" r="r" b="b"/>
              <a:pathLst>
                <a:path w="3728" h="3132" extrusionOk="0">
                  <a:moveTo>
                    <a:pt x="1" y="1"/>
                  </a:moveTo>
                  <a:lnTo>
                    <a:pt x="1" y="3132"/>
                  </a:lnTo>
                  <a:lnTo>
                    <a:pt x="3728" y="3132"/>
                  </a:lnTo>
                  <a:lnTo>
                    <a:pt x="37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"/>
            <p:cNvSpPr/>
            <p:nvPr/>
          </p:nvSpPr>
          <p:spPr>
            <a:xfrm flipH="1">
              <a:off x="7791688" y="1493186"/>
              <a:ext cx="301999" cy="78275"/>
            </a:xfrm>
            <a:custGeom>
              <a:avLst/>
              <a:gdLst/>
              <a:ahLst/>
              <a:cxnLst/>
              <a:rect l="l" t="t" r="r" b="b"/>
              <a:pathLst>
                <a:path w="3727" h="966" extrusionOk="0">
                  <a:moveTo>
                    <a:pt x="0" y="1"/>
                  </a:moveTo>
                  <a:lnTo>
                    <a:pt x="0" y="965"/>
                  </a:lnTo>
                  <a:lnTo>
                    <a:pt x="3727" y="965"/>
                  </a:lnTo>
                  <a:lnTo>
                    <a:pt x="37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"/>
            <p:cNvSpPr/>
            <p:nvPr/>
          </p:nvSpPr>
          <p:spPr>
            <a:xfrm flipH="1">
              <a:off x="7451119" y="1493186"/>
              <a:ext cx="302080" cy="78275"/>
            </a:xfrm>
            <a:custGeom>
              <a:avLst/>
              <a:gdLst/>
              <a:ahLst/>
              <a:cxnLst/>
              <a:rect l="l" t="t" r="r" b="b"/>
              <a:pathLst>
                <a:path w="3728" h="966" extrusionOk="0">
                  <a:moveTo>
                    <a:pt x="1" y="1"/>
                  </a:moveTo>
                  <a:lnTo>
                    <a:pt x="1" y="965"/>
                  </a:lnTo>
                  <a:lnTo>
                    <a:pt x="3728" y="965"/>
                  </a:lnTo>
                  <a:lnTo>
                    <a:pt x="37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"/>
            <p:cNvSpPr/>
            <p:nvPr/>
          </p:nvSpPr>
          <p:spPr>
            <a:xfrm flipH="1">
              <a:off x="7110550" y="1493186"/>
              <a:ext cx="302080" cy="78275"/>
            </a:xfrm>
            <a:custGeom>
              <a:avLst/>
              <a:gdLst/>
              <a:ahLst/>
              <a:cxnLst/>
              <a:rect l="l" t="t" r="r" b="b"/>
              <a:pathLst>
                <a:path w="3728" h="966" extrusionOk="0">
                  <a:moveTo>
                    <a:pt x="1" y="1"/>
                  </a:moveTo>
                  <a:lnTo>
                    <a:pt x="1" y="965"/>
                  </a:lnTo>
                  <a:lnTo>
                    <a:pt x="3728" y="965"/>
                  </a:lnTo>
                  <a:lnTo>
                    <a:pt x="37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"/>
            <p:cNvSpPr/>
            <p:nvPr/>
          </p:nvSpPr>
          <p:spPr>
            <a:xfrm flipH="1">
              <a:off x="7791688" y="1779708"/>
              <a:ext cx="301999" cy="253867"/>
            </a:xfrm>
            <a:custGeom>
              <a:avLst/>
              <a:gdLst/>
              <a:ahLst/>
              <a:cxnLst/>
              <a:rect l="l" t="t" r="r" b="b"/>
              <a:pathLst>
                <a:path w="3727" h="3133" extrusionOk="0">
                  <a:moveTo>
                    <a:pt x="0" y="1"/>
                  </a:moveTo>
                  <a:lnTo>
                    <a:pt x="0" y="3132"/>
                  </a:lnTo>
                  <a:lnTo>
                    <a:pt x="3727" y="3132"/>
                  </a:lnTo>
                  <a:lnTo>
                    <a:pt x="37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"/>
            <p:cNvSpPr/>
            <p:nvPr/>
          </p:nvSpPr>
          <p:spPr>
            <a:xfrm flipH="1">
              <a:off x="7451119" y="1779708"/>
              <a:ext cx="302080" cy="253867"/>
            </a:xfrm>
            <a:custGeom>
              <a:avLst/>
              <a:gdLst/>
              <a:ahLst/>
              <a:cxnLst/>
              <a:rect l="l" t="t" r="r" b="b"/>
              <a:pathLst>
                <a:path w="3728" h="3133" extrusionOk="0">
                  <a:moveTo>
                    <a:pt x="1" y="1"/>
                  </a:moveTo>
                  <a:lnTo>
                    <a:pt x="1" y="3132"/>
                  </a:lnTo>
                  <a:lnTo>
                    <a:pt x="3728" y="3132"/>
                  </a:lnTo>
                  <a:lnTo>
                    <a:pt x="37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"/>
            <p:cNvSpPr/>
            <p:nvPr/>
          </p:nvSpPr>
          <p:spPr>
            <a:xfrm flipH="1">
              <a:off x="7110550" y="1779708"/>
              <a:ext cx="302080" cy="253867"/>
            </a:xfrm>
            <a:custGeom>
              <a:avLst/>
              <a:gdLst/>
              <a:ahLst/>
              <a:cxnLst/>
              <a:rect l="l" t="t" r="r" b="b"/>
              <a:pathLst>
                <a:path w="3728" h="3133" extrusionOk="0">
                  <a:moveTo>
                    <a:pt x="1" y="1"/>
                  </a:moveTo>
                  <a:lnTo>
                    <a:pt x="1" y="3132"/>
                  </a:lnTo>
                  <a:lnTo>
                    <a:pt x="3728" y="3132"/>
                  </a:lnTo>
                  <a:lnTo>
                    <a:pt x="37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"/>
            <p:cNvSpPr/>
            <p:nvPr/>
          </p:nvSpPr>
          <p:spPr>
            <a:xfrm flipH="1">
              <a:off x="5385583" y="1455588"/>
              <a:ext cx="1063195" cy="615585"/>
            </a:xfrm>
            <a:custGeom>
              <a:avLst/>
              <a:gdLst/>
              <a:ahLst/>
              <a:cxnLst/>
              <a:rect l="l" t="t" r="r" b="b"/>
              <a:pathLst>
                <a:path w="13121" h="7597" extrusionOk="0">
                  <a:moveTo>
                    <a:pt x="0" y="0"/>
                  </a:moveTo>
                  <a:lnTo>
                    <a:pt x="0" y="7596"/>
                  </a:lnTo>
                  <a:lnTo>
                    <a:pt x="13121" y="7596"/>
                  </a:lnTo>
                  <a:lnTo>
                    <a:pt x="131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"/>
            <p:cNvSpPr/>
            <p:nvPr/>
          </p:nvSpPr>
          <p:spPr>
            <a:xfrm flipH="1">
              <a:off x="6106264" y="1493186"/>
              <a:ext cx="302971" cy="253786"/>
            </a:xfrm>
            <a:custGeom>
              <a:avLst/>
              <a:gdLst/>
              <a:ahLst/>
              <a:cxnLst/>
              <a:rect l="l" t="t" r="r" b="b"/>
              <a:pathLst>
                <a:path w="3739" h="3132" extrusionOk="0">
                  <a:moveTo>
                    <a:pt x="0" y="1"/>
                  </a:moveTo>
                  <a:lnTo>
                    <a:pt x="0" y="3132"/>
                  </a:lnTo>
                  <a:lnTo>
                    <a:pt x="3739" y="3132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"/>
            <p:cNvSpPr/>
            <p:nvPr/>
          </p:nvSpPr>
          <p:spPr>
            <a:xfrm flipH="1">
              <a:off x="5765695" y="1493186"/>
              <a:ext cx="301999" cy="253786"/>
            </a:xfrm>
            <a:custGeom>
              <a:avLst/>
              <a:gdLst/>
              <a:ahLst/>
              <a:cxnLst/>
              <a:rect l="l" t="t" r="r" b="b"/>
              <a:pathLst>
                <a:path w="3727" h="3132" extrusionOk="0">
                  <a:moveTo>
                    <a:pt x="0" y="1"/>
                  </a:moveTo>
                  <a:lnTo>
                    <a:pt x="0" y="3132"/>
                  </a:lnTo>
                  <a:lnTo>
                    <a:pt x="3727" y="3132"/>
                  </a:lnTo>
                  <a:lnTo>
                    <a:pt x="37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"/>
            <p:cNvSpPr/>
            <p:nvPr/>
          </p:nvSpPr>
          <p:spPr>
            <a:xfrm flipH="1">
              <a:off x="5425126" y="1493186"/>
              <a:ext cx="301999" cy="253786"/>
            </a:xfrm>
            <a:custGeom>
              <a:avLst/>
              <a:gdLst/>
              <a:ahLst/>
              <a:cxnLst/>
              <a:rect l="l" t="t" r="r" b="b"/>
              <a:pathLst>
                <a:path w="3727" h="3132" extrusionOk="0">
                  <a:moveTo>
                    <a:pt x="0" y="1"/>
                  </a:moveTo>
                  <a:lnTo>
                    <a:pt x="0" y="3132"/>
                  </a:lnTo>
                  <a:lnTo>
                    <a:pt x="3727" y="3132"/>
                  </a:lnTo>
                  <a:lnTo>
                    <a:pt x="37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"/>
            <p:cNvSpPr/>
            <p:nvPr/>
          </p:nvSpPr>
          <p:spPr>
            <a:xfrm flipH="1">
              <a:off x="6106264" y="1493186"/>
              <a:ext cx="302971" cy="82083"/>
            </a:xfrm>
            <a:custGeom>
              <a:avLst/>
              <a:gdLst/>
              <a:ahLst/>
              <a:cxnLst/>
              <a:rect l="l" t="t" r="r" b="b"/>
              <a:pathLst>
                <a:path w="3739" h="1013" extrusionOk="0">
                  <a:moveTo>
                    <a:pt x="0" y="1"/>
                  </a:moveTo>
                  <a:lnTo>
                    <a:pt x="0" y="1013"/>
                  </a:lnTo>
                  <a:lnTo>
                    <a:pt x="3739" y="1013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"/>
            <p:cNvSpPr/>
            <p:nvPr/>
          </p:nvSpPr>
          <p:spPr>
            <a:xfrm flipH="1">
              <a:off x="5765695" y="1493186"/>
              <a:ext cx="301999" cy="82083"/>
            </a:xfrm>
            <a:custGeom>
              <a:avLst/>
              <a:gdLst/>
              <a:ahLst/>
              <a:cxnLst/>
              <a:rect l="l" t="t" r="r" b="b"/>
              <a:pathLst>
                <a:path w="3727" h="1013" extrusionOk="0">
                  <a:moveTo>
                    <a:pt x="0" y="1"/>
                  </a:moveTo>
                  <a:lnTo>
                    <a:pt x="0" y="1013"/>
                  </a:lnTo>
                  <a:lnTo>
                    <a:pt x="3727" y="1013"/>
                  </a:lnTo>
                  <a:lnTo>
                    <a:pt x="37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"/>
            <p:cNvSpPr/>
            <p:nvPr/>
          </p:nvSpPr>
          <p:spPr>
            <a:xfrm flipH="1">
              <a:off x="5425126" y="1493186"/>
              <a:ext cx="301999" cy="82083"/>
            </a:xfrm>
            <a:custGeom>
              <a:avLst/>
              <a:gdLst/>
              <a:ahLst/>
              <a:cxnLst/>
              <a:rect l="l" t="t" r="r" b="b"/>
              <a:pathLst>
                <a:path w="3727" h="1013" extrusionOk="0">
                  <a:moveTo>
                    <a:pt x="0" y="1"/>
                  </a:moveTo>
                  <a:lnTo>
                    <a:pt x="0" y="1013"/>
                  </a:lnTo>
                  <a:lnTo>
                    <a:pt x="3727" y="1013"/>
                  </a:lnTo>
                  <a:lnTo>
                    <a:pt x="37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"/>
            <p:cNvSpPr/>
            <p:nvPr/>
          </p:nvSpPr>
          <p:spPr>
            <a:xfrm flipH="1">
              <a:off x="6106264" y="1779708"/>
              <a:ext cx="302971" cy="253867"/>
            </a:xfrm>
            <a:custGeom>
              <a:avLst/>
              <a:gdLst/>
              <a:ahLst/>
              <a:cxnLst/>
              <a:rect l="l" t="t" r="r" b="b"/>
              <a:pathLst>
                <a:path w="3739" h="3133" extrusionOk="0">
                  <a:moveTo>
                    <a:pt x="0" y="1"/>
                  </a:moveTo>
                  <a:lnTo>
                    <a:pt x="0" y="3132"/>
                  </a:lnTo>
                  <a:lnTo>
                    <a:pt x="3739" y="3132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"/>
            <p:cNvSpPr/>
            <p:nvPr/>
          </p:nvSpPr>
          <p:spPr>
            <a:xfrm flipH="1">
              <a:off x="5765695" y="1779708"/>
              <a:ext cx="301999" cy="253867"/>
            </a:xfrm>
            <a:custGeom>
              <a:avLst/>
              <a:gdLst/>
              <a:ahLst/>
              <a:cxnLst/>
              <a:rect l="l" t="t" r="r" b="b"/>
              <a:pathLst>
                <a:path w="3727" h="3133" extrusionOk="0">
                  <a:moveTo>
                    <a:pt x="0" y="1"/>
                  </a:moveTo>
                  <a:lnTo>
                    <a:pt x="0" y="3132"/>
                  </a:lnTo>
                  <a:lnTo>
                    <a:pt x="3727" y="3132"/>
                  </a:lnTo>
                  <a:lnTo>
                    <a:pt x="37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"/>
            <p:cNvSpPr/>
            <p:nvPr/>
          </p:nvSpPr>
          <p:spPr>
            <a:xfrm flipH="1">
              <a:off x="5425126" y="1779708"/>
              <a:ext cx="301999" cy="253867"/>
            </a:xfrm>
            <a:custGeom>
              <a:avLst/>
              <a:gdLst/>
              <a:ahLst/>
              <a:cxnLst/>
              <a:rect l="l" t="t" r="r" b="b"/>
              <a:pathLst>
                <a:path w="3727" h="3133" extrusionOk="0">
                  <a:moveTo>
                    <a:pt x="0" y="1"/>
                  </a:moveTo>
                  <a:lnTo>
                    <a:pt x="0" y="3132"/>
                  </a:lnTo>
                  <a:lnTo>
                    <a:pt x="3727" y="3132"/>
                  </a:lnTo>
                  <a:lnTo>
                    <a:pt x="37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"/>
            <p:cNvSpPr/>
            <p:nvPr/>
          </p:nvSpPr>
          <p:spPr>
            <a:xfrm flipH="1">
              <a:off x="8115808" y="1254877"/>
              <a:ext cx="123571" cy="108175"/>
            </a:xfrm>
            <a:custGeom>
              <a:avLst/>
              <a:gdLst/>
              <a:ahLst/>
              <a:cxnLst/>
              <a:rect l="l" t="t" r="r" b="b"/>
              <a:pathLst>
                <a:path w="1525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524" y="1334"/>
                  </a:lnTo>
                  <a:lnTo>
                    <a:pt x="15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"/>
            <p:cNvSpPr/>
            <p:nvPr/>
          </p:nvSpPr>
          <p:spPr>
            <a:xfrm flipH="1">
              <a:off x="7940216" y="1254877"/>
              <a:ext cx="122598" cy="108175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512" y="1334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"/>
            <p:cNvSpPr/>
            <p:nvPr/>
          </p:nvSpPr>
          <p:spPr>
            <a:xfrm flipH="1">
              <a:off x="7763733" y="1254877"/>
              <a:ext cx="122598" cy="108175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513" y="1334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"/>
            <p:cNvSpPr/>
            <p:nvPr/>
          </p:nvSpPr>
          <p:spPr>
            <a:xfrm flipH="1">
              <a:off x="7587168" y="1254877"/>
              <a:ext cx="123571" cy="108175"/>
            </a:xfrm>
            <a:custGeom>
              <a:avLst/>
              <a:gdLst/>
              <a:ahLst/>
              <a:cxnLst/>
              <a:rect l="l" t="t" r="r" b="b"/>
              <a:pathLst>
                <a:path w="1525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525" y="1334"/>
                  </a:lnTo>
                  <a:lnTo>
                    <a:pt x="15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"/>
            <p:cNvSpPr/>
            <p:nvPr/>
          </p:nvSpPr>
          <p:spPr>
            <a:xfrm flipH="1">
              <a:off x="7411576" y="1254877"/>
              <a:ext cx="122598" cy="108175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513" y="1334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"/>
            <p:cNvSpPr/>
            <p:nvPr/>
          </p:nvSpPr>
          <p:spPr>
            <a:xfrm flipH="1">
              <a:off x="7235012" y="1254877"/>
              <a:ext cx="122598" cy="108175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513" y="1334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"/>
            <p:cNvSpPr/>
            <p:nvPr/>
          </p:nvSpPr>
          <p:spPr>
            <a:xfrm flipH="1">
              <a:off x="7058448" y="1254877"/>
              <a:ext cx="123571" cy="108175"/>
            </a:xfrm>
            <a:custGeom>
              <a:avLst/>
              <a:gdLst/>
              <a:ahLst/>
              <a:cxnLst/>
              <a:rect l="l" t="t" r="r" b="b"/>
              <a:pathLst>
                <a:path w="1525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524" y="1334"/>
                  </a:lnTo>
                  <a:lnTo>
                    <a:pt x="15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"/>
            <p:cNvSpPr/>
            <p:nvPr/>
          </p:nvSpPr>
          <p:spPr>
            <a:xfrm flipH="1">
              <a:off x="6882856" y="1254877"/>
              <a:ext cx="122598" cy="108175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512" y="1334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"/>
            <p:cNvSpPr/>
            <p:nvPr/>
          </p:nvSpPr>
          <p:spPr>
            <a:xfrm flipH="1">
              <a:off x="6706291" y="1254877"/>
              <a:ext cx="122598" cy="108175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512" y="1334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"/>
            <p:cNvSpPr/>
            <p:nvPr/>
          </p:nvSpPr>
          <p:spPr>
            <a:xfrm flipH="1">
              <a:off x="6529727" y="1254877"/>
              <a:ext cx="123571" cy="108175"/>
            </a:xfrm>
            <a:custGeom>
              <a:avLst/>
              <a:gdLst/>
              <a:ahLst/>
              <a:cxnLst/>
              <a:rect l="l" t="t" r="r" b="b"/>
              <a:pathLst>
                <a:path w="1525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524" y="1334"/>
                  </a:lnTo>
                  <a:lnTo>
                    <a:pt x="15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"/>
            <p:cNvSpPr/>
            <p:nvPr/>
          </p:nvSpPr>
          <p:spPr>
            <a:xfrm flipH="1">
              <a:off x="6354216" y="1254877"/>
              <a:ext cx="122598" cy="108175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513" y="1334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"/>
            <p:cNvSpPr/>
            <p:nvPr/>
          </p:nvSpPr>
          <p:spPr>
            <a:xfrm flipH="1">
              <a:off x="6177651" y="1254877"/>
              <a:ext cx="122598" cy="108175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513" y="1334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"/>
            <p:cNvSpPr/>
            <p:nvPr/>
          </p:nvSpPr>
          <p:spPr>
            <a:xfrm flipH="1">
              <a:off x="6001087" y="1254877"/>
              <a:ext cx="123571" cy="108175"/>
            </a:xfrm>
            <a:custGeom>
              <a:avLst/>
              <a:gdLst/>
              <a:ahLst/>
              <a:cxnLst/>
              <a:rect l="l" t="t" r="r" b="b"/>
              <a:pathLst>
                <a:path w="1525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525" y="1334"/>
                  </a:lnTo>
                  <a:lnTo>
                    <a:pt x="15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"/>
            <p:cNvSpPr/>
            <p:nvPr/>
          </p:nvSpPr>
          <p:spPr>
            <a:xfrm flipH="1">
              <a:off x="5825495" y="1254877"/>
              <a:ext cx="122598" cy="108175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513" y="1334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"/>
            <p:cNvSpPr/>
            <p:nvPr/>
          </p:nvSpPr>
          <p:spPr>
            <a:xfrm flipH="1">
              <a:off x="5648931" y="1254877"/>
              <a:ext cx="122598" cy="108175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512" y="1334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"/>
            <p:cNvSpPr/>
            <p:nvPr/>
          </p:nvSpPr>
          <p:spPr>
            <a:xfrm flipH="1">
              <a:off x="5472366" y="1254877"/>
              <a:ext cx="123571" cy="108175"/>
            </a:xfrm>
            <a:custGeom>
              <a:avLst/>
              <a:gdLst/>
              <a:ahLst/>
              <a:cxnLst/>
              <a:rect l="l" t="t" r="r" b="b"/>
              <a:pathLst>
                <a:path w="1525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524" y="1334"/>
                  </a:lnTo>
                  <a:lnTo>
                    <a:pt x="15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"/>
            <p:cNvSpPr/>
            <p:nvPr/>
          </p:nvSpPr>
          <p:spPr>
            <a:xfrm flipH="1">
              <a:off x="5296774" y="1254877"/>
              <a:ext cx="122598" cy="108175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512" y="1334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"/>
            <p:cNvSpPr/>
            <p:nvPr/>
          </p:nvSpPr>
          <p:spPr>
            <a:xfrm flipH="1">
              <a:off x="5040152" y="454139"/>
              <a:ext cx="3430810" cy="731377"/>
            </a:xfrm>
            <a:custGeom>
              <a:avLst/>
              <a:gdLst/>
              <a:ahLst/>
              <a:cxnLst/>
              <a:rect l="l" t="t" r="r" b="b"/>
              <a:pathLst>
                <a:path w="42340" h="9026" extrusionOk="0">
                  <a:moveTo>
                    <a:pt x="5680" y="1"/>
                  </a:moveTo>
                  <a:lnTo>
                    <a:pt x="5085" y="882"/>
                  </a:lnTo>
                  <a:lnTo>
                    <a:pt x="4906" y="1144"/>
                  </a:lnTo>
                  <a:lnTo>
                    <a:pt x="4442" y="1846"/>
                  </a:lnTo>
                  <a:lnTo>
                    <a:pt x="4251" y="2132"/>
                  </a:lnTo>
                  <a:lnTo>
                    <a:pt x="3549" y="3192"/>
                  </a:lnTo>
                  <a:lnTo>
                    <a:pt x="2775" y="4346"/>
                  </a:lnTo>
                  <a:lnTo>
                    <a:pt x="1941" y="5608"/>
                  </a:lnTo>
                  <a:lnTo>
                    <a:pt x="1013" y="6990"/>
                  </a:lnTo>
                  <a:lnTo>
                    <a:pt x="1" y="8502"/>
                  </a:lnTo>
                  <a:lnTo>
                    <a:pt x="60" y="8502"/>
                  </a:lnTo>
                  <a:cubicBezTo>
                    <a:pt x="13" y="8811"/>
                    <a:pt x="310" y="9026"/>
                    <a:pt x="846" y="9026"/>
                  </a:cubicBezTo>
                  <a:cubicBezTo>
                    <a:pt x="1310" y="9026"/>
                    <a:pt x="1822" y="8847"/>
                    <a:pt x="2168" y="8597"/>
                  </a:cubicBezTo>
                  <a:cubicBezTo>
                    <a:pt x="2203" y="8847"/>
                    <a:pt x="2501" y="9026"/>
                    <a:pt x="2977" y="9026"/>
                  </a:cubicBezTo>
                  <a:cubicBezTo>
                    <a:pt x="3454" y="9026"/>
                    <a:pt x="3954" y="8847"/>
                    <a:pt x="4275" y="8597"/>
                  </a:cubicBezTo>
                  <a:cubicBezTo>
                    <a:pt x="4335" y="8847"/>
                    <a:pt x="4644" y="9026"/>
                    <a:pt x="5120" y="9026"/>
                  </a:cubicBezTo>
                  <a:cubicBezTo>
                    <a:pt x="5585" y="9026"/>
                    <a:pt x="6073" y="8847"/>
                    <a:pt x="6382" y="8597"/>
                  </a:cubicBezTo>
                  <a:cubicBezTo>
                    <a:pt x="6454" y="8847"/>
                    <a:pt x="6775" y="9026"/>
                    <a:pt x="7252" y="9026"/>
                  </a:cubicBezTo>
                  <a:cubicBezTo>
                    <a:pt x="7728" y="9026"/>
                    <a:pt x="8204" y="8847"/>
                    <a:pt x="8490" y="8597"/>
                  </a:cubicBezTo>
                  <a:cubicBezTo>
                    <a:pt x="8585" y="8847"/>
                    <a:pt x="8918" y="9026"/>
                    <a:pt x="9395" y="9026"/>
                  </a:cubicBezTo>
                  <a:cubicBezTo>
                    <a:pt x="9859" y="9026"/>
                    <a:pt x="10323" y="8847"/>
                    <a:pt x="10597" y="8597"/>
                  </a:cubicBezTo>
                  <a:cubicBezTo>
                    <a:pt x="10704" y="8847"/>
                    <a:pt x="11050" y="9026"/>
                    <a:pt x="11526" y="9026"/>
                  </a:cubicBezTo>
                  <a:cubicBezTo>
                    <a:pt x="12002" y="9026"/>
                    <a:pt x="12455" y="8847"/>
                    <a:pt x="12705" y="8597"/>
                  </a:cubicBezTo>
                  <a:cubicBezTo>
                    <a:pt x="12836" y="8847"/>
                    <a:pt x="13193" y="9026"/>
                    <a:pt x="13669" y="9026"/>
                  </a:cubicBezTo>
                  <a:cubicBezTo>
                    <a:pt x="14133" y="9026"/>
                    <a:pt x="14574" y="8847"/>
                    <a:pt x="14812" y="8597"/>
                  </a:cubicBezTo>
                  <a:cubicBezTo>
                    <a:pt x="14955" y="8847"/>
                    <a:pt x="15324" y="9026"/>
                    <a:pt x="15800" y="9026"/>
                  </a:cubicBezTo>
                  <a:cubicBezTo>
                    <a:pt x="16277" y="9026"/>
                    <a:pt x="16705" y="8847"/>
                    <a:pt x="16931" y="8597"/>
                  </a:cubicBezTo>
                  <a:cubicBezTo>
                    <a:pt x="17086" y="8847"/>
                    <a:pt x="17467" y="9026"/>
                    <a:pt x="17943" y="9026"/>
                  </a:cubicBezTo>
                  <a:cubicBezTo>
                    <a:pt x="18408" y="9026"/>
                    <a:pt x="18824" y="8847"/>
                    <a:pt x="19039" y="8597"/>
                  </a:cubicBezTo>
                  <a:cubicBezTo>
                    <a:pt x="19205" y="8847"/>
                    <a:pt x="19598" y="9026"/>
                    <a:pt x="20075" y="9026"/>
                  </a:cubicBezTo>
                  <a:cubicBezTo>
                    <a:pt x="20551" y="9026"/>
                    <a:pt x="20956" y="8847"/>
                    <a:pt x="21146" y="8597"/>
                  </a:cubicBezTo>
                  <a:cubicBezTo>
                    <a:pt x="21337" y="8847"/>
                    <a:pt x="21742" y="9026"/>
                    <a:pt x="22218" y="9026"/>
                  </a:cubicBezTo>
                  <a:cubicBezTo>
                    <a:pt x="22682" y="9026"/>
                    <a:pt x="23087" y="8847"/>
                    <a:pt x="23254" y="8597"/>
                  </a:cubicBezTo>
                  <a:cubicBezTo>
                    <a:pt x="23456" y="8847"/>
                    <a:pt x="23873" y="9026"/>
                    <a:pt x="24349" y="9026"/>
                  </a:cubicBezTo>
                  <a:cubicBezTo>
                    <a:pt x="24825" y="9026"/>
                    <a:pt x="25206" y="8847"/>
                    <a:pt x="25361" y="8597"/>
                  </a:cubicBezTo>
                  <a:cubicBezTo>
                    <a:pt x="25587" y="8847"/>
                    <a:pt x="26016" y="9026"/>
                    <a:pt x="26492" y="9026"/>
                  </a:cubicBezTo>
                  <a:cubicBezTo>
                    <a:pt x="26956" y="9026"/>
                    <a:pt x="27337" y="8847"/>
                    <a:pt x="27468" y="8597"/>
                  </a:cubicBezTo>
                  <a:cubicBezTo>
                    <a:pt x="27707" y="8847"/>
                    <a:pt x="28147" y="9026"/>
                    <a:pt x="28623" y="9026"/>
                  </a:cubicBezTo>
                  <a:cubicBezTo>
                    <a:pt x="29100" y="9026"/>
                    <a:pt x="29457" y="8847"/>
                    <a:pt x="29576" y="8597"/>
                  </a:cubicBezTo>
                  <a:cubicBezTo>
                    <a:pt x="29838" y="8847"/>
                    <a:pt x="30290" y="9026"/>
                    <a:pt x="30766" y="9026"/>
                  </a:cubicBezTo>
                  <a:cubicBezTo>
                    <a:pt x="31231" y="9026"/>
                    <a:pt x="31588" y="8847"/>
                    <a:pt x="31695" y="8597"/>
                  </a:cubicBezTo>
                  <a:cubicBezTo>
                    <a:pt x="31957" y="8847"/>
                    <a:pt x="32433" y="9026"/>
                    <a:pt x="32898" y="9026"/>
                  </a:cubicBezTo>
                  <a:cubicBezTo>
                    <a:pt x="33374" y="9026"/>
                    <a:pt x="33707" y="8847"/>
                    <a:pt x="33803" y="8597"/>
                  </a:cubicBezTo>
                  <a:cubicBezTo>
                    <a:pt x="34088" y="8847"/>
                    <a:pt x="34565" y="9026"/>
                    <a:pt x="35041" y="9026"/>
                  </a:cubicBezTo>
                  <a:cubicBezTo>
                    <a:pt x="35505" y="9026"/>
                    <a:pt x="35839" y="8847"/>
                    <a:pt x="35910" y="8597"/>
                  </a:cubicBezTo>
                  <a:cubicBezTo>
                    <a:pt x="36208" y="8847"/>
                    <a:pt x="36708" y="9026"/>
                    <a:pt x="37172" y="9026"/>
                  </a:cubicBezTo>
                  <a:cubicBezTo>
                    <a:pt x="37648" y="9026"/>
                    <a:pt x="37958" y="8847"/>
                    <a:pt x="38017" y="8597"/>
                  </a:cubicBezTo>
                  <a:cubicBezTo>
                    <a:pt x="38339" y="8847"/>
                    <a:pt x="38839" y="9026"/>
                    <a:pt x="39315" y="9026"/>
                  </a:cubicBezTo>
                  <a:cubicBezTo>
                    <a:pt x="39779" y="9026"/>
                    <a:pt x="40089" y="8847"/>
                    <a:pt x="40125" y="8597"/>
                  </a:cubicBezTo>
                  <a:cubicBezTo>
                    <a:pt x="40470" y="8847"/>
                    <a:pt x="40982" y="9026"/>
                    <a:pt x="41446" y="9026"/>
                  </a:cubicBezTo>
                  <a:cubicBezTo>
                    <a:pt x="41982" y="9026"/>
                    <a:pt x="42280" y="8811"/>
                    <a:pt x="42232" y="8502"/>
                  </a:cubicBezTo>
                  <a:lnTo>
                    <a:pt x="42339" y="8502"/>
                  </a:lnTo>
                  <a:lnTo>
                    <a:pt x="41315" y="6990"/>
                  </a:lnTo>
                  <a:lnTo>
                    <a:pt x="40399" y="5608"/>
                  </a:lnTo>
                  <a:lnTo>
                    <a:pt x="39565" y="4346"/>
                  </a:lnTo>
                  <a:lnTo>
                    <a:pt x="38791" y="3192"/>
                  </a:lnTo>
                  <a:lnTo>
                    <a:pt x="38077" y="2132"/>
                  </a:lnTo>
                  <a:lnTo>
                    <a:pt x="37886" y="1846"/>
                  </a:lnTo>
                  <a:lnTo>
                    <a:pt x="37434" y="1144"/>
                  </a:lnTo>
                  <a:lnTo>
                    <a:pt x="37255" y="882"/>
                  </a:lnTo>
                  <a:lnTo>
                    <a:pt x="3666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"/>
            <p:cNvSpPr/>
            <p:nvPr/>
          </p:nvSpPr>
          <p:spPr>
            <a:xfrm flipH="1">
              <a:off x="5112512" y="1029128"/>
              <a:ext cx="3289008" cy="50239"/>
            </a:xfrm>
            <a:custGeom>
              <a:avLst/>
              <a:gdLst/>
              <a:ahLst/>
              <a:cxnLst/>
              <a:rect l="l" t="t" r="r" b="b"/>
              <a:pathLst>
                <a:path w="40590" h="620" extrusionOk="0">
                  <a:moveTo>
                    <a:pt x="37" y="1"/>
                  </a:moveTo>
                  <a:lnTo>
                    <a:pt x="37" y="60"/>
                  </a:lnTo>
                  <a:lnTo>
                    <a:pt x="13" y="60"/>
                  </a:lnTo>
                  <a:cubicBezTo>
                    <a:pt x="1" y="179"/>
                    <a:pt x="37" y="287"/>
                    <a:pt x="108" y="382"/>
                  </a:cubicBezTo>
                  <a:cubicBezTo>
                    <a:pt x="251" y="537"/>
                    <a:pt x="513" y="620"/>
                    <a:pt x="858" y="620"/>
                  </a:cubicBezTo>
                  <a:cubicBezTo>
                    <a:pt x="1263" y="620"/>
                    <a:pt x="1739" y="489"/>
                    <a:pt x="2073" y="275"/>
                  </a:cubicBezTo>
                  <a:cubicBezTo>
                    <a:pt x="2180" y="489"/>
                    <a:pt x="2477" y="620"/>
                    <a:pt x="2894" y="620"/>
                  </a:cubicBezTo>
                  <a:cubicBezTo>
                    <a:pt x="3311" y="620"/>
                    <a:pt x="3775" y="489"/>
                    <a:pt x="4097" y="275"/>
                  </a:cubicBezTo>
                  <a:cubicBezTo>
                    <a:pt x="4216" y="489"/>
                    <a:pt x="4525" y="620"/>
                    <a:pt x="4942" y="620"/>
                  </a:cubicBezTo>
                  <a:cubicBezTo>
                    <a:pt x="5359" y="620"/>
                    <a:pt x="5811" y="489"/>
                    <a:pt x="6121" y="275"/>
                  </a:cubicBezTo>
                  <a:cubicBezTo>
                    <a:pt x="6252" y="489"/>
                    <a:pt x="6573" y="620"/>
                    <a:pt x="6990" y="620"/>
                  </a:cubicBezTo>
                  <a:cubicBezTo>
                    <a:pt x="7407" y="620"/>
                    <a:pt x="7847" y="489"/>
                    <a:pt x="8145" y="275"/>
                  </a:cubicBezTo>
                  <a:cubicBezTo>
                    <a:pt x="8288" y="489"/>
                    <a:pt x="8621" y="620"/>
                    <a:pt x="9038" y="620"/>
                  </a:cubicBezTo>
                  <a:cubicBezTo>
                    <a:pt x="9455" y="620"/>
                    <a:pt x="9883" y="489"/>
                    <a:pt x="10169" y="275"/>
                  </a:cubicBezTo>
                  <a:cubicBezTo>
                    <a:pt x="10324" y="489"/>
                    <a:pt x="10657" y="620"/>
                    <a:pt x="11086" y="620"/>
                  </a:cubicBezTo>
                  <a:cubicBezTo>
                    <a:pt x="11502" y="620"/>
                    <a:pt x="11919" y="489"/>
                    <a:pt x="12193" y="263"/>
                  </a:cubicBezTo>
                  <a:cubicBezTo>
                    <a:pt x="12360" y="489"/>
                    <a:pt x="12705" y="620"/>
                    <a:pt x="13134" y="620"/>
                  </a:cubicBezTo>
                  <a:cubicBezTo>
                    <a:pt x="13550" y="620"/>
                    <a:pt x="13955" y="489"/>
                    <a:pt x="14217" y="263"/>
                  </a:cubicBezTo>
                  <a:cubicBezTo>
                    <a:pt x="14396" y="489"/>
                    <a:pt x="14753" y="620"/>
                    <a:pt x="15170" y="620"/>
                  </a:cubicBezTo>
                  <a:cubicBezTo>
                    <a:pt x="15586" y="620"/>
                    <a:pt x="16003" y="489"/>
                    <a:pt x="16241" y="263"/>
                  </a:cubicBezTo>
                  <a:cubicBezTo>
                    <a:pt x="16432" y="489"/>
                    <a:pt x="16801" y="620"/>
                    <a:pt x="17217" y="620"/>
                  </a:cubicBezTo>
                  <a:cubicBezTo>
                    <a:pt x="17646" y="620"/>
                    <a:pt x="18039" y="489"/>
                    <a:pt x="18265" y="263"/>
                  </a:cubicBezTo>
                  <a:cubicBezTo>
                    <a:pt x="18468" y="489"/>
                    <a:pt x="18849" y="620"/>
                    <a:pt x="19265" y="620"/>
                  </a:cubicBezTo>
                  <a:cubicBezTo>
                    <a:pt x="19694" y="620"/>
                    <a:pt x="20075" y="489"/>
                    <a:pt x="20289" y="263"/>
                  </a:cubicBezTo>
                  <a:cubicBezTo>
                    <a:pt x="20504" y="489"/>
                    <a:pt x="20885" y="620"/>
                    <a:pt x="21313" y="620"/>
                  </a:cubicBezTo>
                  <a:cubicBezTo>
                    <a:pt x="21730" y="620"/>
                    <a:pt x="22111" y="489"/>
                    <a:pt x="22313" y="263"/>
                  </a:cubicBezTo>
                  <a:cubicBezTo>
                    <a:pt x="22539" y="489"/>
                    <a:pt x="22932" y="620"/>
                    <a:pt x="23361" y="620"/>
                  </a:cubicBezTo>
                  <a:cubicBezTo>
                    <a:pt x="23778" y="620"/>
                    <a:pt x="24147" y="489"/>
                    <a:pt x="24337" y="263"/>
                  </a:cubicBezTo>
                  <a:cubicBezTo>
                    <a:pt x="24575" y="489"/>
                    <a:pt x="24992" y="620"/>
                    <a:pt x="25409" y="620"/>
                  </a:cubicBezTo>
                  <a:cubicBezTo>
                    <a:pt x="25826" y="620"/>
                    <a:pt x="26183" y="489"/>
                    <a:pt x="26361" y="263"/>
                  </a:cubicBezTo>
                  <a:cubicBezTo>
                    <a:pt x="26623" y="489"/>
                    <a:pt x="27028" y="620"/>
                    <a:pt x="27445" y="620"/>
                  </a:cubicBezTo>
                  <a:cubicBezTo>
                    <a:pt x="27873" y="620"/>
                    <a:pt x="28219" y="489"/>
                    <a:pt x="28385" y="263"/>
                  </a:cubicBezTo>
                  <a:cubicBezTo>
                    <a:pt x="28659" y="489"/>
                    <a:pt x="29076" y="620"/>
                    <a:pt x="29493" y="620"/>
                  </a:cubicBezTo>
                  <a:cubicBezTo>
                    <a:pt x="29909" y="620"/>
                    <a:pt x="30255" y="489"/>
                    <a:pt x="30410" y="275"/>
                  </a:cubicBezTo>
                  <a:cubicBezTo>
                    <a:pt x="30695" y="489"/>
                    <a:pt x="31124" y="620"/>
                    <a:pt x="31541" y="620"/>
                  </a:cubicBezTo>
                  <a:cubicBezTo>
                    <a:pt x="31957" y="620"/>
                    <a:pt x="32291" y="489"/>
                    <a:pt x="32434" y="275"/>
                  </a:cubicBezTo>
                  <a:cubicBezTo>
                    <a:pt x="32731" y="489"/>
                    <a:pt x="33172" y="620"/>
                    <a:pt x="33588" y="620"/>
                  </a:cubicBezTo>
                  <a:cubicBezTo>
                    <a:pt x="34005" y="620"/>
                    <a:pt x="34327" y="489"/>
                    <a:pt x="34458" y="275"/>
                  </a:cubicBezTo>
                  <a:cubicBezTo>
                    <a:pt x="34767" y="489"/>
                    <a:pt x="35220" y="620"/>
                    <a:pt x="35636" y="620"/>
                  </a:cubicBezTo>
                  <a:cubicBezTo>
                    <a:pt x="36053" y="620"/>
                    <a:pt x="36363" y="489"/>
                    <a:pt x="36482" y="275"/>
                  </a:cubicBezTo>
                  <a:cubicBezTo>
                    <a:pt x="36803" y="489"/>
                    <a:pt x="37268" y="620"/>
                    <a:pt x="37672" y="620"/>
                  </a:cubicBezTo>
                  <a:cubicBezTo>
                    <a:pt x="38101" y="620"/>
                    <a:pt x="38399" y="489"/>
                    <a:pt x="38506" y="275"/>
                  </a:cubicBezTo>
                  <a:cubicBezTo>
                    <a:pt x="38839" y="489"/>
                    <a:pt x="39315" y="620"/>
                    <a:pt x="39720" y="620"/>
                  </a:cubicBezTo>
                  <a:cubicBezTo>
                    <a:pt x="40065" y="620"/>
                    <a:pt x="40327" y="537"/>
                    <a:pt x="40470" y="382"/>
                  </a:cubicBezTo>
                  <a:cubicBezTo>
                    <a:pt x="40530" y="310"/>
                    <a:pt x="40554" y="227"/>
                    <a:pt x="40566" y="144"/>
                  </a:cubicBezTo>
                  <a:lnTo>
                    <a:pt x="40589" y="144"/>
                  </a:lnTo>
                  <a:lnTo>
                    <a:pt x="40589" y="1"/>
                  </a:lnTo>
                  <a:lnTo>
                    <a:pt x="40399" y="1"/>
                  </a:lnTo>
                  <a:lnTo>
                    <a:pt x="40411" y="84"/>
                  </a:lnTo>
                  <a:cubicBezTo>
                    <a:pt x="40423" y="156"/>
                    <a:pt x="40399" y="227"/>
                    <a:pt x="40351" y="275"/>
                  </a:cubicBezTo>
                  <a:cubicBezTo>
                    <a:pt x="40244" y="406"/>
                    <a:pt x="40018" y="477"/>
                    <a:pt x="39720" y="477"/>
                  </a:cubicBezTo>
                  <a:cubicBezTo>
                    <a:pt x="39303" y="477"/>
                    <a:pt x="38827" y="322"/>
                    <a:pt x="38506" y="96"/>
                  </a:cubicBezTo>
                  <a:lnTo>
                    <a:pt x="38411" y="25"/>
                  </a:lnTo>
                  <a:lnTo>
                    <a:pt x="38399" y="144"/>
                  </a:lnTo>
                  <a:cubicBezTo>
                    <a:pt x="38351" y="346"/>
                    <a:pt x="38077" y="477"/>
                    <a:pt x="37672" y="477"/>
                  </a:cubicBezTo>
                  <a:cubicBezTo>
                    <a:pt x="37256" y="477"/>
                    <a:pt x="36791" y="322"/>
                    <a:pt x="36494" y="96"/>
                  </a:cubicBezTo>
                  <a:lnTo>
                    <a:pt x="36398" y="25"/>
                  </a:lnTo>
                  <a:lnTo>
                    <a:pt x="36375" y="132"/>
                  </a:lnTo>
                  <a:cubicBezTo>
                    <a:pt x="36327" y="346"/>
                    <a:pt x="36029" y="477"/>
                    <a:pt x="35636" y="477"/>
                  </a:cubicBezTo>
                  <a:cubicBezTo>
                    <a:pt x="35208" y="477"/>
                    <a:pt x="34755" y="322"/>
                    <a:pt x="34470" y="96"/>
                  </a:cubicBezTo>
                  <a:lnTo>
                    <a:pt x="34386" y="25"/>
                  </a:lnTo>
                  <a:lnTo>
                    <a:pt x="34362" y="132"/>
                  </a:lnTo>
                  <a:cubicBezTo>
                    <a:pt x="34291" y="334"/>
                    <a:pt x="33993" y="477"/>
                    <a:pt x="33588" y="477"/>
                  </a:cubicBezTo>
                  <a:cubicBezTo>
                    <a:pt x="33172" y="477"/>
                    <a:pt x="32719" y="322"/>
                    <a:pt x="32457" y="96"/>
                  </a:cubicBezTo>
                  <a:lnTo>
                    <a:pt x="32374" y="36"/>
                  </a:lnTo>
                  <a:lnTo>
                    <a:pt x="32338" y="132"/>
                  </a:lnTo>
                  <a:cubicBezTo>
                    <a:pt x="32255" y="334"/>
                    <a:pt x="31945" y="477"/>
                    <a:pt x="31541" y="477"/>
                  </a:cubicBezTo>
                  <a:cubicBezTo>
                    <a:pt x="31124" y="477"/>
                    <a:pt x="30695" y="322"/>
                    <a:pt x="30433" y="96"/>
                  </a:cubicBezTo>
                  <a:lnTo>
                    <a:pt x="30362" y="36"/>
                  </a:lnTo>
                  <a:lnTo>
                    <a:pt x="30326" y="120"/>
                  </a:lnTo>
                  <a:cubicBezTo>
                    <a:pt x="30219" y="334"/>
                    <a:pt x="29898" y="477"/>
                    <a:pt x="29493" y="477"/>
                  </a:cubicBezTo>
                  <a:cubicBezTo>
                    <a:pt x="29076" y="477"/>
                    <a:pt x="28659" y="322"/>
                    <a:pt x="28421" y="96"/>
                  </a:cubicBezTo>
                  <a:lnTo>
                    <a:pt x="28350" y="36"/>
                  </a:lnTo>
                  <a:lnTo>
                    <a:pt x="28302" y="120"/>
                  </a:lnTo>
                  <a:cubicBezTo>
                    <a:pt x="28195" y="334"/>
                    <a:pt x="27862" y="477"/>
                    <a:pt x="27445" y="477"/>
                  </a:cubicBezTo>
                  <a:cubicBezTo>
                    <a:pt x="27028" y="477"/>
                    <a:pt x="26623" y="322"/>
                    <a:pt x="26397" y="108"/>
                  </a:cubicBezTo>
                  <a:lnTo>
                    <a:pt x="26338" y="36"/>
                  </a:lnTo>
                  <a:lnTo>
                    <a:pt x="26290" y="120"/>
                  </a:lnTo>
                  <a:cubicBezTo>
                    <a:pt x="26159" y="334"/>
                    <a:pt x="25814" y="477"/>
                    <a:pt x="25409" y="477"/>
                  </a:cubicBezTo>
                  <a:cubicBezTo>
                    <a:pt x="24992" y="477"/>
                    <a:pt x="24587" y="334"/>
                    <a:pt x="24385" y="108"/>
                  </a:cubicBezTo>
                  <a:lnTo>
                    <a:pt x="24314" y="36"/>
                  </a:lnTo>
                  <a:lnTo>
                    <a:pt x="24266" y="120"/>
                  </a:lnTo>
                  <a:cubicBezTo>
                    <a:pt x="24123" y="334"/>
                    <a:pt x="23766" y="477"/>
                    <a:pt x="23361" y="477"/>
                  </a:cubicBezTo>
                  <a:cubicBezTo>
                    <a:pt x="22944" y="477"/>
                    <a:pt x="22551" y="334"/>
                    <a:pt x="22361" y="108"/>
                  </a:cubicBezTo>
                  <a:lnTo>
                    <a:pt x="22301" y="36"/>
                  </a:lnTo>
                  <a:lnTo>
                    <a:pt x="22254" y="108"/>
                  </a:lnTo>
                  <a:cubicBezTo>
                    <a:pt x="22087" y="334"/>
                    <a:pt x="21718" y="477"/>
                    <a:pt x="21313" y="477"/>
                  </a:cubicBezTo>
                  <a:cubicBezTo>
                    <a:pt x="20896" y="477"/>
                    <a:pt x="20515" y="334"/>
                    <a:pt x="20349" y="108"/>
                  </a:cubicBezTo>
                  <a:lnTo>
                    <a:pt x="20289" y="36"/>
                  </a:lnTo>
                  <a:lnTo>
                    <a:pt x="20230" y="108"/>
                  </a:lnTo>
                  <a:cubicBezTo>
                    <a:pt x="20063" y="334"/>
                    <a:pt x="19682" y="477"/>
                    <a:pt x="19265" y="477"/>
                  </a:cubicBezTo>
                  <a:cubicBezTo>
                    <a:pt x="18860" y="477"/>
                    <a:pt x="18491" y="334"/>
                    <a:pt x="18325" y="108"/>
                  </a:cubicBezTo>
                  <a:lnTo>
                    <a:pt x="18277" y="36"/>
                  </a:lnTo>
                  <a:lnTo>
                    <a:pt x="18218" y="108"/>
                  </a:lnTo>
                  <a:cubicBezTo>
                    <a:pt x="18027" y="334"/>
                    <a:pt x="17634" y="477"/>
                    <a:pt x="17217" y="477"/>
                  </a:cubicBezTo>
                  <a:cubicBezTo>
                    <a:pt x="16813" y="477"/>
                    <a:pt x="16455" y="334"/>
                    <a:pt x="16313" y="120"/>
                  </a:cubicBezTo>
                  <a:lnTo>
                    <a:pt x="16265" y="36"/>
                  </a:lnTo>
                  <a:lnTo>
                    <a:pt x="16193" y="108"/>
                  </a:lnTo>
                  <a:cubicBezTo>
                    <a:pt x="15991" y="334"/>
                    <a:pt x="15586" y="477"/>
                    <a:pt x="15170" y="477"/>
                  </a:cubicBezTo>
                  <a:cubicBezTo>
                    <a:pt x="14765" y="477"/>
                    <a:pt x="14419" y="334"/>
                    <a:pt x="14288" y="120"/>
                  </a:cubicBezTo>
                  <a:lnTo>
                    <a:pt x="14241" y="36"/>
                  </a:lnTo>
                  <a:lnTo>
                    <a:pt x="14181" y="108"/>
                  </a:lnTo>
                  <a:cubicBezTo>
                    <a:pt x="13955" y="322"/>
                    <a:pt x="13538" y="477"/>
                    <a:pt x="13134" y="477"/>
                  </a:cubicBezTo>
                  <a:cubicBezTo>
                    <a:pt x="12717" y="477"/>
                    <a:pt x="12383" y="334"/>
                    <a:pt x="12276" y="120"/>
                  </a:cubicBezTo>
                  <a:lnTo>
                    <a:pt x="12229" y="36"/>
                  </a:lnTo>
                  <a:lnTo>
                    <a:pt x="12157" y="96"/>
                  </a:lnTo>
                  <a:cubicBezTo>
                    <a:pt x="11919" y="322"/>
                    <a:pt x="11502" y="477"/>
                    <a:pt x="11086" y="477"/>
                  </a:cubicBezTo>
                  <a:cubicBezTo>
                    <a:pt x="10681" y="477"/>
                    <a:pt x="10359" y="334"/>
                    <a:pt x="10252" y="120"/>
                  </a:cubicBezTo>
                  <a:lnTo>
                    <a:pt x="10217" y="36"/>
                  </a:lnTo>
                  <a:lnTo>
                    <a:pt x="10145" y="96"/>
                  </a:lnTo>
                  <a:cubicBezTo>
                    <a:pt x="9883" y="322"/>
                    <a:pt x="9455" y="477"/>
                    <a:pt x="9038" y="477"/>
                  </a:cubicBezTo>
                  <a:cubicBezTo>
                    <a:pt x="8633" y="477"/>
                    <a:pt x="8323" y="334"/>
                    <a:pt x="8240" y="132"/>
                  </a:cubicBezTo>
                  <a:lnTo>
                    <a:pt x="8204" y="36"/>
                  </a:lnTo>
                  <a:lnTo>
                    <a:pt x="8121" y="96"/>
                  </a:lnTo>
                  <a:cubicBezTo>
                    <a:pt x="7859" y="322"/>
                    <a:pt x="7407" y="477"/>
                    <a:pt x="6990" y="477"/>
                  </a:cubicBezTo>
                  <a:cubicBezTo>
                    <a:pt x="6585" y="477"/>
                    <a:pt x="6287" y="334"/>
                    <a:pt x="6216" y="132"/>
                  </a:cubicBezTo>
                  <a:lnTo>
                    <a:pt x="6192" y="25"/>
                  </a:lnTo>
                  <a:lnTo>
                    <a:pt x="6109" y="96"/>
                  </a:lnTo>
                  <a:cubicBezTo>
                    <a:pt x="5823" y="322"/>
                    <a:pt x="5359" y="477"/>
                    <a:pt x="4942" y="477"/>
                  </a:cubicBezTo>
                  <a:cubicBezTo>
                    <a:pt x="4549" y="477"/>
                    <a:pt x="4251" y="346"/>
                    <a:pt x="4204" y="132"/>
                  </a:cubicBezTo>
                  <a:lnTo>
                    <a:pt x="4180" y="25"/>
                  </a:lnTo>
                  <a:lnTo>
                    <a:pt x="4085" y="96"/>
                  </a:lnTo>
                  <a:cubicBezTo>
                    <a:pt x="3787" y="322"/>
                    <a:pt x="3323" y="477"/>
                    <a:pt x="2894" y="477"/>
                  </a:cubicBezTo>
                  <a:cubicBezTo>
                    <a:pt x="2501" y="477"/>
                    <a:pt x="2227" y="346"/>
                    <a:pt x="2180" y="144"/>
                  </a:cubicBezTo>
                  <a:lnTo>
                    <a:pt x="2168" y="25"/>
                  </a:lnTo>
                  <a:lnTo>
                    <a:pt x="2073" y="96"/>
                  </a:lnTo>
                  <a:cubicBezTo>
                    <a:pt x="1751" y="322"/>
                    <a:pt x="1275" y="477"/>
                    <a:pt x="858" y="477"/>
                  </a:cubicBezTo>
                  <a:cubicBezTo>
                    <a:pt x="561" y="477"/>
                    <a:pt x="334" y="406"/>
                    <a:pt x="227" y="275"/>
                  </a:cubicBezTo>
                  <a:cubicBezTo>
                    <a:pt x="180" y="227"/>
                    <a:pt x="156" y="156"/>
                    <a:pt x="168" y="84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"/>
            <p:cNvSpPr/>
            <p:nvPr/>
          </p:nvSpPr>
          <p:spPr>
            <a:xfrm flipH="1">
              <a:off x="5184872" y="921115"/>
              <a:ext cx="3144288" cy="47322"/>
            </a:xfrm>
            <a:custGeom>
              <a:avLst/>
              <a:gdLst/>
              <a:ahLst/>
              <a:cxnLst/>
              <a:rect l="l" t="t" r="r" b="b"/>
              <a:pathLst>
                <a:path w="38804" h="584" extrusionOk="0">
                  <a:moveTo>
                    <a:pt x="25" y="0"/>
                  </a:moveTo>
                  <a:lnTo>
                    <a:pt x="25" y="72"/>
                  </a:lnTo>
                  <a:lnTo>
                    <a:pt x="13" y="72"/>
                  </a:lnTo>
                  <a:cubicBezTo>
                    <a:pt x="1" y="179"/>
                    <a:pt x="25" y="274"/>
                    <a:pt x="96" y="357"/>
                  </a:cubicBezTo>
                  <a:cubicBezTo>
                    <a:pt x="239" y="500"/>
                    <a:pt x="489" y="584"/>
                    <a:pt x="822" y="584"/>
                  </a:cubicBezTo>
                  <a:cubicBezTo>
                    <a:pt x="1215" y="584"/>
                    <a:pt x="1656" y="465"/>
                    <a:pt x="1977" y="262"/>
                  </a:cubicBezTo>
                  <a:cubicBezTo>
                    <a:pt x="2085" y="465"/>
                    <a:pt x="2382" y="584"/>
                    <a:pt x="2775" y="584"/>
                  </a:cubicBezTo>
                  <a:cubicBezTo>
                    <a:pt x="3180" y="584"/>
                    <a:pt x="3609" y="465"/>
                    <a:pt x="3918" y="262"/>
                  </a:cubicBezTo>
                  <a:cubicBezTo>
                    <a:pt x="4037" y="465"/>
                    <a:pt x="4335" y="584"/>
                    <a:pt x="4728" y="584"/>
                  </a:cubicBezTo>
                  <a:cubicBezTo>
                    <a:pt x="5133" y="584"/>
                    <a:pt x="5561" y="465"/>
                    <a:pt x="5847" y="262"/>
                  </a:cubicBezTo>
                  <a:cubicBezTo>
                    <a:pt x="5978" y="465"/>
                    <a:pt x="6287" y="584"/>
                    <a:pt x="6692" y="584"/>
                  </a:cubicBezTo>
                  <a:cubicBezTo>
                    <a:pt x="7085" y="584"/>
                    <a:pt x="7502" y="465"/>
                    <a:pt x="7788" y="262"/>
                  </a:cubicBezTo>
                  <a:cubicBezTo>
                    <a:pt x="7930" y="465"/>
                    <a:pt x="8240" y="584"/>
                    <a:pt x="8645" y="584"/>
                  </a:cubicBezTo>
                  <a:cubicBezTo>
                    <a:pt x="9038" y="584"/>
                    <a:pt x="9454" y="465"/>
                    <a:pt x="9716" y="262"/>
                  </a:cubicBezTo>
                  <a:cubicBezTo>
                    <a:pt x="9871" y="465"/>
                    <a:pt x="10193" y="584"/>
                    <a:pt x="10597" y="584"/>
                  </a:cubicBezTo>
                  <a:cubicBezTo>
                    <a:pt x="10990" y="584"/>
                    <a:pt x="11395" y="465"/>
                    <a:pt x="11657" y="262"/>
                  </a:cubicBezTo>
                  <a:cubicBezTo>
                    <a:pt x="11824" y="465"/>
                    <a:pt x="12157" y="584"/>
                    <a:pt x="12550" y="584"/>
                  </a:cubicBezTo>
                  <a:cubicBezTo>
                    <a:pt x="12955" y="584"/>
                    <a:pt x="13348" y="465"/>
                    <a:pt x="13586" y="262"/>
                  </a:cubicBezTo>
                  <a:cubicBezTo>
                    <a:pt x="13765" y="465"/>
                    <a:pt x="14110" y="584"/>
                    <a:pt x="14515" y="584"/>
                  </a:cubicBezTo>
                  <a:cubicBezTo>
                    <a:pt x="14908" y="584"/>
                    <a:pt x="15289" y="465"/>
                    <a:pt x="15527" y="262"/>
                  </a:cubicBezTo>
                  <a:cubicBezTo>
                    <a:pt x="15717" y="465"/>
                    <a:pt x="16062" y="584"/>
                    <a:pt x="16467" y="584"/>
                  </a:cubicBezTo>
                  <a:cubicBezTo>
                    <a:pt x="16872" y="584"/>
                    <a:pt x="17241" y="465"/>
                    <a:pt x="17467" y="262"/>
                  </a:cubicBezTo>
                  <a:cubicBezTo>
                    <a:pt x="17658" y="465"/>
                    <a:pt x="18015" y="584"/>
                    <a:pt x="18420" y="584"/>
                  </a:cubicBezTo>
                  <a:cubicBezTo>
                    <a:pt x="18825" y="584"/>
                    <a:pt x="19182" y="465"/>
                    <a:pt x="19396" y="262"/>
                  </a:cubicBezTo>
                  <a:cubicBezTo>
                    <a:pt x="19611" y="465"/>
                    <a:pt x="19968" y="584"/>
                    <a:pt x="20373" y="584"/>
                  </a:cubicBezTo>
                  <a:cubicBezTo>
                    <a:pt x="20777" y="584"/>
                    <a:pt x="21135" y="465"/>
                    <a:pt x="21337" y="262"/>
                  </a:cubicBezTo>
                  <a:cubicBezTo>
                    <a:pt x="21551" y="465"/>
                    <a:pt x="21920" y="584"/>
                    <a:pt x="22325" y="584"/>
                  </a:cubicBezTo>
                  <a:cubicBezTo>
                    <a:pt x="22730" y="584"/>
                    <a:pt x="23087" y="465"/>
                    <a:pt x="23266" y="262"/>
                  </a:cubicBezTo>
                  <a:cubicBezTo>
                    <a:pt x="23504" y="465"/>
                    <a:pt x="23885" y="584"/>
                    <a:pt x="24290" y="584"/>
                  </a:cubicBezTo>
                  <a:cubicBezTo>
                    <a:pt x="24683" y="584"/>
                    <a:pt x="25028" y="465"/>
                    <a:pt x="25206" y="262"/>
                  </a:cubicBezTo>
                  <a:cubicBezTo>
                    <a:pt x="25445" y="465"/>
                    <a:pt x="25837" y="584"/>
                    <a:pt x="26242" y="584"/>
                  </a:cubicBezTo>
                  <a:cubicBezTo>
                    <a:pt x="26647" y="584"/>
                    <a:pt x="26980" y="465"/>
                    <a:pt x="27135" y="262"/>
                  </a:cubicBezTo>
                  <a:cubicBezTo>
                    <a:pt x="27397" y="465"/>
                    <a:pt x="27802" y="584"/>
                    <a:pt x="28195" y="584"/>
                  </a:cubicBezTo>
                  <a:cubicBezTo>
                    <a:pt x="28600" y="584"/>
                    <a:pt x="28921" y="465"/>
                    <a:pt x="29076" y="262"/>
                  </a:cubicBezTo>
                  <a:cubicBezTo>
                    <a:pt x="29338" y="465"/>
                    <a:pt x="29755" y="584"/>
                    <a:pt x="30148" y="584"/>
                  </a:cubicBezTo>
                  <a:cubicBezTo>
                    <a:pt x="30552" y="584"/>
                    <a:pt x="30862" y="465"/>
                    <a:pt x="31005" y="262"/>
                  </a:cubicBezTo>
                  <a:cubicBezTo>
                    <a:pt x="31291" y="465"/>
                    <a:pt x="31707" y="584"/>
                    <a:pt x="32100" y="584"/>
                  </a:cubicBezTo>
                  <a:cubicBezTo>
                    <a:pt x="32505" y="584"/>
                    <a:pt x="32815" y="465"/>
                    <a:pt x="32946" y="262"/>
                  </a:cubicBezTo>
                  <a:cubicBezTo>
                    <a:pt x="33231" y="465"/>
                    <a:pt x="33660" y="584"/>
                    <a:pt x="34065" y="584"/>
                  </a:cubicBezTo>
                  <a:cubicBezTo>
                    <a:pt x="34458" y="584"/>
                    <a:pt x="34755" y="465"/>
                    <a:pt x="34874" y="262"/>
                  </a:cubicBezTo>
                  <a:cubicBezTo>
                    <a:pt x="35184" y="465"/>
                    <a:pt x="35624" y="584"/>
                    <a:pt x="36017" y="584"/>
                  </a:cubicBezTo>
                  <a:cubicBezTo>
                    <a:pt x="36410" y="584"/>
                    <a:pt x="36708" y="465"/>
                    <a:pt x="36815" y="262"/>
                  </a:cubicBezTo>
                  <a:cubicBezTo>
                    <a:pt x="37137" y="465"/>
                    <a:pt x="37577" y="584"/>
                    <a:pt x="37970" y="584"/>
                  </a:cubicBezTo>
                  <a:cubicBezTo>
                    <a:pt x="38303" y="584"/>
                    <a:pt x="38553" y="500"/>
                    <a:pt x="38696" y="357"/>
                  </a:cubicBezTo>
                  <a:cubicBezTo>
                    <a:pt x="38744" y="298"/>
                    <a:pt x="38780" y="226"/>
                    <a:pt x="38791" y="155"/>
                  </a:cubicBezTo>
                  <a:lnTo>
                    <a:pt x="38803" y="155"/>
                  </a:lnTo>
                  <a:lnTo>
                    <a:pt x="38803" y="0"/>
                  </a:lnTo>
                  <a:lnTo>
                    <a:pt x="38625" y="0"/>
                  </a:lnTo>
                  <a:lnTo>
                    <a:pt x="38637" y="84"/>
                  </a:lnTo>
                  <a:cubicBezTo>
                    <a:pt x="38649" y="143"/>
                    <a:pt x="38625" y="203"/>
                    <a:pt x="38577" y="250"/>
                  </a:cubicBezTo>
                  <a:cubicBezTo>
                    <a:pt x="38482" y="369"/>
                    <a:pt x="38256" y="441"/>
                    <a:pt x="37970" y="441"/>
                  </a:cubicBezTo>
                  <a:cubicBezTo>
                    <a:pt x="37565" y="441"/>
                    <a:pt x="37113" y="298"/>
                    <a:pt x="36827" y="96"/>
                  </a:cubicBezTo>
                  <a:lnTo>
                    <a:pt x="36732" y="24"/>
                  </a:lnTo>
                  <a:lnTo>
                    <a:pt x="36708" y="143"/>
                  </a:lnTo>
                  <a:cubicBezTo>
                    <a:pt x="36672" y="322"/>
                    <a:pt x="36386" y="441"/>
                    <a:pt x="36017" y="441"/>
                  </a:cubicBezTo>
                  <a:cubicBezTo>
                    <a:pt x="35613" y="441"/>
                    <a:pt x="35172" y="298"/>
                    <a:pt x="34898" y="96"/>
                  </a:cubicBezTo>
                  <a:lnTo>
                    <a:pt x="34803" y="36"/>
                  </a:lnTo>
                  <a:lnTo>
                    <a:pt x="34779" y="131"/>
                  </a:lnTo>
                  <a:cubicBezTo>
                    <a:pt x="34720" y="310"/>
                    <a:pt x="34434" y="441"/>
                    <a:pt x="34065" y="441"/>
                  </a:cubicBezTo>
                  <a:cubicBezTo>
                    <a:pt x="33660" y="441"/>
                    <a:pt x="33231" y="298"/>
                    <a:pt x="32957" y="96"/>
                  </a:cubicBezTo>
                  <a:lnTo>
                    <a:pt x="32886" y="36"/>
                  </a:lnTo>
                  <a:lnTo>
                    <a:pt x="32850" y="131"/>
                  </a:lnTo>
                  <a:cubicBezTo>
                    <a:pt x="32779" y="310"/>
                    <a:pt x="32481" y="441"/>
                    <a:pt x="32100" y="441"/>
                  </a:cubicBezTo>
                  <a:cubicBezTo>
                    <a:pt x="31707" y="441"/>
                    <a:pt x="31291" y="298"/>
                    <a:pt x="31029" y="96"/>
                  </a:cubicBezTo>
                  <a:lnTo>
                    <a:pt x="30957" y="36"/>
                  </a:lnTo>
                  <a:lnTo>
                    <a:pt x="30921" y="119"/>
                  </a:lnTo>
                  <a:cubicBezTo>
                    <a:pt x="30838" y="310"/>
                    <a:pt x="30540" y="441"/>
                    <a:pt x="30148" y="441"/>
                  </a:cubicBezTo>
                  <a:cubicBezTo>
                    <a:pt x="29755" y="441"/>
                    <a:pt x="29338" y="310"/>
                    <a:pt x="29100" y="96"/>
                  </a:cubicBezTo>
                  <a:lnTo>
                    <a:pt x="29028" y="36"/>
                  </a:lnTo>
                  <a:lnTo>
                    <a:pt x="28993" y="119"/>
                  </a:lnTo>
                  <a:cubicBezTo>
                    <a:pt x="28897" y="310"/>
                    <a:pt x="28588" y="441"/>
                    <a:pt x="28195" y="441"/>
                  </a:cubicBezTo>
                  <a:cubicBezTo>
                    <a:pt x="27802" y="441"/>
                    <a:pt x="27397" y="310"/>
                    <a:pt x="27171" y="96"/>
                  </a:cubicBezTo>
                  <a:lnTo>
                    <a:pt x="27100" y="36"/>
                  </a:lnTo>
                  <a:lnTo>
                    <a:pt x="27052" y="119"/>
                  </a:lnTo>
                  <a:cubicBezTo>
                    <a:pt x="26945" y="310"/>
                    <a:pt x="26623" y="441"/>
                    <a:pt x="26242" y="441"/>
                  </a:cubicBezTo>
                  <a:cubicBezTo>
                    <a:pt x="25837" y="441"/>
                    <a:pt x="25456" y="310"/>
                    <a:pt x="25242" y="96"/>
                  </a:cubicBezTo>
                  <a:lnTo>
                    <a:pt x="25183" y="36"/>
                  </a:lnTo>
                  <a:lnTo>
                    <a:pt x="25123" y="119"/>
                  </a:lnTo>
                  <a:cubicBezTo>
                    <a:pt x="25004" y="310"/>
                    <a:pt x="24671" y="441"/>
                    <a:pt x="24290" y="441"/>
                  </a:cubicBezTo>
                  <a:cubicBezTo>
                    <a:pt x="23885" y="441"/>
                    <a:pt x="23504" y="310"/>
                    <a:pt x="23313" y="107"/>
                  </a:cubicBezTo>
                  <a:lnTo>
                    <a:pt x="23254" y="36"/>
                  </a:lnTo>
                  <a:lnTo>
                    <a:pt x="23194" y="107"/>
                  </a:lnTo>
                  <a:cubicBezTo>
                    <a:pt x="23063" y="310"/>
                    <a:pt x="22718" y="441"/>
                    <a:pt x="22325" y="441"/>
                  </a:cubicBezTo>
                  <a:cubicBezTo>
                    <a:pt x="21932" y="441"/>
                    <a:pt x="21563" y="310"/>
                    <a:pt x="21385" y="107"/>
                  </a:cubicBezTo>
                  <a:lnTo>
                    <a:pt x="21325" y="36"/>
                  </a:lnTo>
                  <a:lnTo>
                    <a:pt x="21265" y="107"/>
                  </a:lnTo>
                  <a:cubicBezTo>
                    <a:pt x="21123" y="310"/>
                    <a:pt x="20765" y="441"/>
                    <a:pt x="20373" y="441"/>
                  </a:cubicBezTo>
                  <a:cubicBezTo>
                    <a:pt x="19980" y="441"/>
                    <a:pt x="19622" y="310"/>
                    <a:pt x="19456" y="107"/>
                  </a:cubicBezTo>
                  <a:lnTo>
                    <a:pt x="19396" y="36"/>
                  </a:lnTo>
                  <a:lnTo>
                    <a:pt x="19337" y="107"/>
                  </a:lnTo>
                  <a:cubicBezTo>
                    <a:pt x="19170" y="310"/>
                    <a:pt x="18813" y="441"/>
                    <a:pt x="18420" y="441"/>
                  </a:cubicBezTo>
                  <a:cubicBezTo>
                    <a:pt x="18027" y="441"/>
                    <a:pt x="17670" y="310"/>
                    <a:pt x="17527" y="107"/>
                  </a:cubicBezTo>
                  <a:lnTo>
                    <a:pt x="17467" y="36"/>
                  </a:lnTo>
                  <a:lnTo>
                    <a:pt x="17408" y="107"/>
                  </a:lnTo>
                  <a:cubicBezTo>
                    <a:pt x="17229" y="310"/>
                    <a:pt x="16860" y="441"/>
                    <a:pt x="16467" y="441"/>
                  </a:cubicBezTo>
                  <a:cubicBezTo>
                    <a:pt x="16074" y="441"/>
                    <a:pt x="15729" y="310"/>
                    <a:pt x="15598" y="107"/>
                  </a:cubicBezTo>
                  <a:lnTo>
                    <a:pt x="15539" y="36"/>
                  </a:lnTo>
                  <a:lnTo>
                    <a:pt x="15479" y="107"/>
                  </a:lnTo>
                  <a:cubicBezTo>
                    <a:pt x="15289" y="310"/>
                    <a:pt x="14908" y="441"/>
                    <a:pt x="14515" y="441"/>
                  </a:cubicBezTo>
                  <a:cubicBezTo>
                    <a:pt x="14122" y="441"/>
                    <a:pt x="13788" y="310"/>
                    <a:pt x="13669" y="119"/>
                  </a:cubicBezTo>
                  <a:lnTo>
                    <a:pt x="13622" y="36"/>
                  </a:lnTo>
                  <a:lnTo>
                    <a:pt x="13550" y="96"/>
                  </a:lnTo>
                  <a:cubicBezTo>
                    <a:pt x="13336" y="310"/>
                    <a:pt x="12955" y="441"/>
                    <a:pt x="12550" y="441"/>
                  </a:cubicBezTo>
                  <a:cubicBezTo>
                    <a:pt x="12169" y="441"/>
                    <a:pt x="11848" y="310"/>
                    <a:pt x="11740" y="119"/>
                  </a:cubicBezTo>
                  <a:lnTo>
                    <a:pt x="11693" y="36"/>
                  </a:lnTo>
                  <a:lnTo>
                    <a:pt x="11621" y="96"/>
                  </a:lnTo>
                  <a:cubicBezTo>
                    <a:pt x="11395" y="310"/>
                    <a:pt x="10990" y="441"/>
                    <a:pt x="10597" y="441"/>
                  </a:cubicBezTo>
                  <a:cubicBezTo>
                    <a:pt x="10216" y="441"/>
                    <a:pt x="9895" y="310"/>
                    <a:pt x="9812" y="119"/>
                  </a:cubicBezTo>
                  <a:lnTo>
                    <a:pt x="9764" y="36"/>
                  </a:lnTo>
                  <a:lnTo>
                    <a:pt x="9693" y="96"/>
                  </a:lnTo>
                  <a:cubicBezTo>
                    <a:pt x="9454" y="310"/>
                    <a:pt x="9038" y="441"/>
                    <a:pt x="8645" y="441"/>
                  </a:cubicBezTo>
                  <a:cubicBezTo>
                    <a:pt x="8264" y="441"/>
                    <a:pt x="7954" y="310"/>
                    <a:pt x="7883" y="119"/>
                  </a:cubicBezTo>
                  <a:lnTo>
                    <a:pt x="7835" y="36"/>
                  </a:lnTo>
                  <a:lnTo>
                    <a:pt x="7764" y="96"/>
                  </a:lnTo>
                  <a:cubicBezTo>
                    <a:pt x="7514" y="298"/>
                    <a:pt x="7085" y="441"/>
                    <a:pt x="6692" y="441"/>
                  </a:cubicBezTo>
                  <a:cubicBezTo>
                    <a:pt x="6311" y="441"/>
                    <a:pt x="6014" y="310"/>
                    <a:pt x="5942" y="131"/>
                  </a:cubicBezTo>
                  <a:lnTo>
                    <a:pt x="5918" y="36"/>
                  </a:lnTo>
                  <a:lnTo>
                    <a:pt x="5835" y="96"/>
                  </a:lnTo>
                  <a:cubicBezTo>
                    <a:pt x="5561" y="298"/>
                    <a:pt x="5133" y="441"/>
                    <a:pt x="4728" y="441"/>
                  </a:cubicBezTo>
                  <a:cubicBezTo>
                    <a:pt x="4359" y="441"/>
                    <a:pt x="4073" y="310"/>
                    <a:pt x="4013" y="131"/>
                  </a:cubicBezTo>
                  <a:lnTo>
                    <a:pt x="3990" y="36"/>
                  </a:lnTo>
                  <a:lnTo>
                    <a:pt x="3906" y="96"/>
                  </a:lnTo>
                  <a:cubicBezTo>
                    <a:pt x="3620" y="298"/>
                    <a:pt x="3180" y="441"/>
                    <a:pt x="2775" y="441"/>
                  </a:cubicBezTo>
                  <a:cubicBezTo>
                    <a:pt x="2406" y="441"/>
                    <a:pt x="2132" y="322"/>
                    <a:pt x="2085" y="143"/>
                  </a:cubicBezTo>
                  <a:lnTo>
                    <a:pt x="2061" y="24"/>
                  </a:lnTo>
                  <a:lnTo>
                    <a:pt x="1977" y="96"/>
                  </a:lnTo>
                  <a:cubicBezTo>
                    <a:pt x="1680" y="298"/>
                    <a:pt x="1227" y="441"/>
                    <a:pt x="822" y="441"/>
                  </a:cubicBezTo>
                  <a:cubicBezTo>
                    <a:pt x="537" y="441"/>
                    <a:pt x="310" y="369"/>
                    <a:pt x="215" y="250"/>
                  </a:cubicBezTo>
                  <a:cubicBezTo>
                    <a:pt x="168" y="203"/>
                    <a:pt x="144" y="143"/>
                    <a:pt x="156" y="84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"/>
            <p:cNvSpPr/>
            <p:nvPr/>
          </p:nvSpPr>
          <p:spPr>
            <a:xfrm flipH="1">
              <a:off x="5250506" y="822663"/>
              <a:ext cx="3013020" cy="44485"/>
            </a:xfrm>
            <a:custGeom>
              <a:avLst/>
              <a:gdLst/>
              <a:ahLst/>
              <a:cxnLst/>
              <a:rect l="l" t="t" r="r" b="b"/>
              <a:pathLst>
                <a:path w="37184" h="549" extrusionOk="0">
                  <a:moveTo>
                    <a:pt x="36" y="1"/>
                  </a:moveTo>
                  <a:lnTo>
                    <a:pt x="36" y="72"/>
                  </a:lnTo>
                  <a:lnTo>
                    <a:pt x="1" y="72"/>
                  </a:lnTo>
                  <a:cubicBezTo>
                    <a:pt x="1" y="168"/>
                    <a:pt x="24" y="251"/>
                    <a:pt x="96" y="334"/>
                  </a:cubicBezTo>
                  <a:cubicBezTo>
                    <a:pt x="227" y="465"/>
                    <a:pt x="477" y="549"/>
                    <a:pt x="798" y="549"/>
                  </a:cubicBezTo>
                  <a:cubicBezTo>
                    <a:pt x="1179" y="549"/>
                    <a:pt x="1596" y="441"/>
                    <a:pt x="1906" y="251"/>
                  </a:cubicBezTo>
                  <a:cubicBezTo>
                    <a:pt x="2013" y="441"/>
                    <a:pt x="2298" y="549"/>
                    <a:pt x="2679" y="549"/>
                  </a:cubicBezTo>
                  <a:cubicBezTo>
                    <a:pt x="3049" y="549"/>
                    <a:pt x="3465" y="429"/>
                    <a:pt x="3751" y="251"/>
                  </a:cubicBezTo>
                  <a:cubicBezTo>
                    <a:pt x="3870" y="441"/>
                    <a:pt x="4168" y="549"/>
                    <a:pt x="4549" y="549"/>
                  </a:cubicBezTo>
                  <a:cubicBezTo>
                    <a:pt x="4930" y="549"/>
                    <a:pt x="5335" y="429"/>
                    <a:pt x="5608" y="251"/>
                  </a:cubicBezTo>
                  <a:cubicBezTo>
                    <a:pt x="5739" y="441"/>
                    <a:pt x="6037" y="549"/>
                    <a:pt x="6418" y="549"/>
                  </a:cubicBezTo>
                  <a:cubicBezTo>
                    <a:pt x="6799" y="549"/>
                    <a:pt x="7204" y="429"/>
                    <a:pt x="7466" y="251"/>
                  </a:cubicBezTo>
                  <a:cubicBezTo>
                    <a:pt x="7609" y="441"/>
                    <a:pt x="7906" y="549"/>
                    <a:pt x="8287" y="549"/>
                  </a:cubicBezTo>
                  <a:cubicBezTo>
                    <a:pt x="8680" y="549"/>
                    <a:pt x="9061" y="441"/>
                    <a:pt x="9323" y="251"/>
                  </a:cubicBezTo>
                  <a:cubicBezTo>
                    <a:pt x="9466" y="441"/>
                    <a:pt x="9776" y="549"/>
                    <a:pt x="10168" y="549"/>
                  </a:cubicBezTo>
                  <a:cubicBezTo>
                    <a:pt x="10549" y="549"/>
                    <a:pt x="10930" y="441"/>
                    <a:pt x="11169" y="251"/>
                  </a:cubicBezTo>
                  <a:cubicBezTo>
                    <a:pt x="11335" y="441"/>
                    <a:pt x="11657" y="549"/>
                    <a:pt x="12038" y="549"/>
                  </a:cubicBezTo>
                  <a:cubicBezTo>
                    <a:pt x="12419" y="549"/>
                    <a:pt x="12788" y="441"/>
                    <a:pt x="13026" y="251"/>
                  </a:cubicBezTo>
                  <a:cubicBezTo>
                    <a:pt x="13193" y="441"/>
                    <a:pt x="13526" y="549"/>
                    <a:pt x="13907" y="549"/>
                  </a:cubicBezTo>
                  <a:cubicBezTo>
                    <a:pt x="14288" y="549"/>
                    <a:pt x="14657" y="441"/>
                    <a:pt x="14883" y="251"/>
                  </a:cubicBezTo>
                  <a:cubicBezTo>
                    <a:pt x="15062" y="441"/>
                    <a:pt x="15395" y="549"/>
                    <a:pt x="15776" y="549"/>
                  </a:cubicBezTo>
                  <a:cubicBezTo>
                    <a:pt x="16169" y="549"/>
                    <a:pt x="16526" y="441"/>
                    <a:pt x="16729" y="251"/>
                  </a:cubicBezTo>
                  <a:cubicBezTo>
                    <a:pt x="16919" y="441"/>
                    <a:pt x="17265" y="549"/>
                    <a:pt x="17658" y="549"/>
                  </a:cubicBezTo>
                  <a:cubicBezTo>
                    <a:pt x="18039" y="549"/>
                    <a:pt x="18384" y="441"/>
                    <a:pt x="18586" y="251"/>
                  </a:cubicBezTo>
                  <a:cubicBezTo>
                    <a:pt x="18789" y="441"/>
                    <a:pt x="19134" y="549"/>
                    <a:pt x="19527" y="549"/>
                  </a:cubicBezTo>
                  <a:cubicBezTo>
                    <a:pt x="19908" y="549"/>
                    <a:pt x="20253" y="441"/>
                    <a:pt x="20444" y="251"/>
                  </a:cubicBezTo>
                  <a:cubicBezTo>
                    <a:pt x="20658" y="441"/>
                    <a:pt x="21015" y="549"/>
                    <a:pt x="21396" y="549"/>
                  </a:cubicBezTo>
                  <a:cubicBezTo>
                    <a:pt x="21777" y="549"/>
                    <a:pt x="22110" y="441"/>
                    <a:pt x="22301" y="251"/>
                  </a:cubicBezTo>
                  <a:cubicBezTo>
                    <a:pt x="22515" y="441"/>
                    <a:pt x="22884" y="549"/>
                    <a:pt x="23265" y="549"/>
                  </a:cubicBezTo>
                  <a:cubicBezTo>
                    <a:pt x="23658" y="549"/>
                    <a:pt x="23980" y="441"/>
                    <a:pt x="24146" y="251"/>
                  </a:cubicBezTo>
                  <a:cubicBezTo>
                    <a:pt x="24385" y="441"/>
                    <a:pt x="24754" y="549"/>
                    <a:pt x="25135" y="549"/>
                  </a:cubicBezTo>
                  <a:cubicBezTo>
                    <a:pt x="25528" y="549"/>
                    <a:pt x="25849" y="441"/>
                    <a:pt x="26004" y="251"/>
                  </a:cubicBezTo>
                  <a:cubicBezTo>
                    <a:pt x="26254" y="441"/>
                    <a:pt x="26623" y="549"/>
                    <a:pt x="27016" y="549"/>
                  </a:cubicBezTo>
                  <a:cubicBezTo>
                    <a:pt x="27397" y="549"/>
                    <a:pt x="27706" y="441"/>
                    <a:pt x="27861" y="251"/>
                  </a:cubicBezTo>
                  <a:cubicBezTo>
                    <a:pt x="28111" y="441"/>
                    <a:pt x="28504" y="549"/>
                    <a:pt x="28885" y="549"/>
                  </a:cubicBezTo>
                  <a:cubicBezTo>
                    <a:pt x="29266" y="549"/>
                    <a:pt x="29576" y="441"/>
                    <a:pt x="29707" y="251"/>
                  </a:cubicBezTo>
                  <a:cubicBezTo>
                    <a:pt x="29980" y="429"/>
                    <a:pt x="30373" y="549"/>
                    <a:pt x="30754" y="549"/>
                  </a:cubicBezTo>
                  <a:cubicBezTo>
                    <a:pt x="31135" y="549"/>
                    <a:pt x="31433" y="441"/>
                    <a:pt x="31564" y="251"/>
                  </a:cubicBezTo>
                  <a:cubicBezTo>
                    <a:pt x="31838" y="429"/>
                    <a:pt x="32255" y="549"/>
                    <a:pt x="32624" y="549"/>
                  </a:cubicBezTo>
                  <a:cubicBezTo>
                    <a:pt x="33005" y="549"/>
                    <a:pt x="33302" y="441"/>
                    <a:pt x="33421" y="251"/>
                  </a:cubicBezTo>
                  <a:cubicBezTo>
                    <a:pt x="33707" y="429"/>
                    <a:pt x="34124" y="549"/>
                    <a:pt x="34505" y="549"/>
                  </a:cubicBezTo>
                  <a:cubicBezTo>
                    <a:pt x="34886" y="549"/>
                    <a:pt x="35160" y="441"/>
                    <a:pt x="35279" y="251"/>
                  </a:cubicBezTo>
                  <a:cubicBezTo>
                    <a:pt x="35576" y="441"/>
                    <a:pt x="35993" y="549"/>
                    <a:pt x="36374" y="549"/>
                  </a:cubicBezTo>
                  <a:cubicBezTo>
                    <a:pt x="36696" y="549"/>
                    <a:pt x="36946" y="465"/>
                    <a:pt x="37077" y="322"/>
                  </a:cubicBezTo>
                  <a:cubicBezTo>
                    <a:pt x="37124" y="275"/>
                    <a:pt x="37160" y="215"/>
                    <a:pt x="37172" y="156"/>
                  </a:cubicBezTo>
                  <a:lnTo>
                    <a:pt x="37184" y="156"/>
                  </a:lnTo>
                  <a:lnTo>
                    <a:pt x="37184" y="1"/>
                  </a:lnTo>
                  <a:lnTo>
                    <a:pt x="37017" y="1"/>
                  </a:lnTo>
                  <a:lnTo>
                    <a:pt x="37017" y="84"/>
                  </a:lnTo>
                  <a:cubicBezTo>
                    <a:pt x="37029" y="132"/>
                    <a:pt x="37005" y="179"/>
                    <a:pt x="36969" y="227"/>
                  </a:cubicBezTo>
                  <a:cubicBezTo>
                    <a:pt x="36874" y="334"/>
                    <a:pt x="36648" y="394"/>
                    <a:pt x="36374" y="394"/>
                  </a:cubicBezTo>
                  <a:cubicBezTo>
                    <a:pt x="35993" y="394"/>
                    <a:pt x="35565" y="275"/>
                    <a:pt x="35279" y="84"/>
                  </a:cubicBezTo>
                  <a:lnTo>
                    <a:pt x="35195" y="25"/>
                  </a:lnTo>
                  <a:lnTo>
                    <a:pt x="35172" y="132"/>
                  </a:lnTo>
                  <a:cubicBezTo>
                    <a:pt x="35124" y="287"/>
                    <a:pt x="34862" y="394"/>
                    <a:pt x="34505" y="394"/>
                  </a:cubicBezTo>
                  <a:cubicBezTo>
                    <a:pt x="34124" y="394"/>
                    <a:pt x="33695" y="275"/>
                    <a:pt x="33433" y="84"/>
                  </a:cubicBezTo>
                  <a:lnTo>
                    <a:pt x="33350" y="25"/>
                  </a:lnTo>
                  <a:lnTo>
                    <a:pt x="33326" y="120"/>
                  </a:lnTo>
                  <a:cubicBezTo>
                    <a:pt x="33267" y="287"/>
                    <a:pt x="32993" y="406"/>
                    <a:pt x="32624" y="406"/>
                  </a:cubicBezTo>
                  <a:cubicBezTo>
                    <a:pt x="32243" y="406"/>
                    <a:pt x="31838" y="275"/>
                    <a:pt x="31588" y="84"/>
                  </a:cubicBezTo>
                  <a:lnTo>
                    <a:pt x="31504" y="25"/>
                  </a:lnTo>
                  <a:lnTo>
                    <a:pt x="31469" y="120"/>
                  </a:lnTo>
                  <a:cubicBezTo>
                    <a:pt x="31409" y="287"/>
                    <a:pt x="31123" y="406"/>
                    <a:pt x="30754" y="406"/>
                  </a:cubicBezTo>
                  <a:cubicBezTo>
                    <a:pt x="30373" y="406"/>
                    <a:pt x="29980" y="275"/>
                    <a:pt x="29742" y="84"/>
                  </a:cubicBezTo>
                  <a:lnTo>
                    <a:pt x="29659" y="25"/>
                  </a:lnTo>
                  <a:lnTo>
                    <a:pt x="29623" y="120"/>
                  </a:lnTo>
                  <a:cubicBezTo>
                    <a:pt x="29540" y="287"/>
                    <a:pt x="29242" y="406"/>
                    <a:pt x="28885" y="406"/>
                  </a:cubicBezTo>
                  <a:cubicBezTo>
                    <a:pt x="28504" y="406"/>
                    <a:pt x="28111" y="275"/>
                    <a:pt x="27885" y="84"/>
                  </a:cubicBezTo>
                  <a:lnTo>
                    <a:pt x="27814" y="25"/>
                  </a:lnTo>
                  <a:lnTo>
                    <a:pt x="27778" y="108"/>
                  </a:lnTo>
                  <a:cubicBezTo>
                    <a:pt x="27683" y="287"/>
                    <a:pt x="27385" y="406"/>
                    <a:pt x="27016" y="406"/>
                  </a:cubicBezTo>
                  <a:cubicBezTo>
                    <a:pt x="26635" y="406"/>
                    <a:pt x="26254" y="275"/>
                    <a:pt x="26040" y="96"/>
                  </a:cubicBezTo>
                  <a:lnTo>
                    <a:pt x="25968" y="25"/>
                  </a:lnTo>
                  <a:lnTo>
                    <a:pt x="25920" y="108"/>
                  </a:lnTo>
                  <a:cubicBezTo>
                    <a:pt x="25825" y="287"/>
                    <a:pt x="25516" y="406"/>
                    <a:pt x="25135" y="406"/>
                  </a:cubicBezTo>
                  <a:cubicBezTo>
                    <a:pt x="24766" y="406"/>
                    <a:pt x="24385" y="275"/>
                    <a:pt x="24194" y="96"/>
                  </a:cubicBezTo>
                  <a:lnTo>
                    <a:pt x="24123" y="37"/>
                  </a:lnTo>
                  <a:lnTo>
                    <a:pt x="24075" y="108"/>
                  </a:lnTo>
                  <a:cubicBezTo>
                    <a:pt x="23956" y="287"/>
                    <a:pt x="23646" y="406"/>
                    <a:pt x="23265" y="406"/>
                  </a:cubicBezTo>
                  <a:cubicBezTo>
                    <a:pt x="22884" y="406"/>
                    <a:pt x="22527" y="275"/>
                    <a:pt x="22337" y="96"/>
                  </a:cubicBezTo>
                  <a:lnTo>
                    <a:pt x="22277" y="37"/>
                  </a:lnTo>
                  <a:lnTo>
                    <a:pt x="22230" y="108"/>
                  </a:lnTo>
                  <a:cubicBezTo>
                    <a:pt x="22099" y="287"/>
                    <a:pt x="21765" y="406"/>
                    <a:pt x="21396" y="406"/>
                  </a:cubicBezTo>
                  <a:cubicBezTo>
                    <a:pt x="21015" y="406"/>
                    <a:pt x="20658" y="275"/>
                    <a:pt x="20491" y="96"/>
                  </a:cubicBezTo>
                  <a:lnTo>
                    <a:pt x="20432" y="37"/>
                  </a:lnTo>
                  <a:lnTo>
                    <a:pt x="20384" y="96"/>
                  </a:lnTo>
                  <a:cubicBezTo>
                    <a:pt x="20241" y="287"/>
                    <a:pt x="19896" y="406"/>
                    <a:pt x="19527" y="406"/>
                  </a:cubicBezTo>
                  <a:cubicBezTo>
                    <a:pt x="19146" y="406"/>
                    <a:pt x="18801" y="287"/>
                    <a:pt x="18646" y="96"/>
                  </a:cubicBezTo>
                  <a:lnTo>
                    <a:pt x="18586" y="37"/>
                  </a:lnTo>
                  <a:lnTo>
                    <a:pt x="18527" y="96"/>
                  </a:lnTo>
                  <a:cubicBezTo>
                    <a:pt x="18372" y="287"/>
                    <a:pt x="18027" y="406"/>
                    <a:pt x="17658" y="406"/>
                  </a:cubicBezTo>
                  <a:cubicBezTo>
                    <a:pt x="17277" y="406"/>
                    <a:pt x="16943" y="287"/>
                    <a:pt x="16800" y="96"/>
                  </a:cubicBezTo>
                  <a:lnTo>
                    <a:pt x="16741" y="37"/>
                  </a:lnTo>
                  <a:lnTo>
                    <a:pt x="16681" y="96"/>
                  </a:lnTo>
                  <a:cubicBezTo>
                    <a:pt x="16515" y="275"/>
                    <a:pt x="16157" y="406"/>
                    <a:pt x="15776" y="406"/>
                  </a:cubicBezTo>
                  <a:cubicBezTo>
                    <a:pt x="15407" y="406"/>
                    <a:pt x="15074" y="287"/>
                    <a:pt x="14943" y="108"/>
                  </a:cubicBezTo>
                  <a:lnTo>
                    <a:pt x="14895" y="37"/>
                  </a:lnTo>
                  <a:lnTo>
                    <a:pt x="14836" y="96"/>
                  </a:lnTo>
                  <a:cubicBezTo>
                    <a:pt x="14645" y="275"/>
                    <a:pt x="14288" y="406"/>
                    <a:pt x="13907" y="406"/>
                  </a:cubicBezTo>
                  <a:cubicBezTo>
                    <a:pt x="13538" y="406"/>
                    <a:pt x="13216" y="287"/>
                    <a:pt x="13097" y="108"/>
                  </a:cubicBezTo>
                  <a:lnTo>
                    <a:pt x="13050" y="37"/>
                  </a:lnTo>
                  <a:lnTo>
                    <a:pt x="12990" y="96"/>
                  </a:lnTo>
                  <a:cubicBezTo>
                    <a:pt x="12788" y="275"/>
                    <a:pt x="12419" y="406"/>
                    <a:pt x="12038" y="406"/>
                  </a:cubicBezTo>
                  <a:cubicBezTo>
                    <a:pt x="11669" y="406"/>
                    <a:pt x="11359" y="287"/>
                    <a:pt x="11252" y="108"/>
                  </a:cubicBezTo>
                  <a:lnTo>
                    <a:pt x="11204" y="25"/>
                  </a:lnTo>
                  <a:lnTo>
                    <a:pt x="11133" y="96"/>
                  </a:lnTo>
                  <a:cubicBezTo>
                    <a:pt x="10930" y="275"/>
                    <a:pt x="10549" y="406"/>
                    <a:pt x="10168" y="406"/>
                  </a:cubicBezTo>
                  <a:cubicBezTo>
                    <a:pt x="9787" y="406"/>
                    <a:pt x="9490" y="287"/>
                    <a:pt x="9406" y="108"/>
                  </a:cubicBezTo>
                  <a:lnTo>
                    <a:pt x="9359" y="25"/>
                  </a:lnTo>
                  <a:lnTo>
                    <a:pt x="9287" y="84"/>
                  </a:lnTo>
                  <a:cubicBezTo>
                    <a:pt x="9061" y="275"/>
                    <a:pt x="8668" y="406"/>
                    <a:pt x="8287" y="406"/>
                  </a:cubicBezTo>
                  <a:cubicBezTo>
                    <a:pt x="7930" y="406"/>
                    <a:pt x="7632" y="287"/>
                    <a:pt x="7549" y="120"/>
                  </a:cubicBezTo>
                  <a:lnTo>
                    <a:pt x="7513" y="25"/>
                  </a:lnTo>
                  <a:lnTo>
                    <a:pt x="7442" y="84"/>
                  </a:lnTo>
                  <a:cubicBezTo>
                    <a:pt x="7204" y="275"/>
                    <a:pt x="6799" y="406"/>
                    <a:pt x="6418" y="406"/>
                  </a:cubicBezTo>
                  <a:cubicBezTo>
                    <a:pt x="6061" y="406"/>
                    <a:pt x="5775" y="287"/>
                    <a:pt x="5704" y="120"/>
                  </a:cubicBezTo>
                  <a:lnTo>
                    <a:pt x="5668" y="25"/>
                  </a:lnTo>
                  <a:lnTo>
                    <a:pt x="5585" y="84"/>
                  </a:lnTo>
                  <a:cubicBezTo>
                    <a:pt x="5335" y="275"/>
                    <a:pt x="4930" y="406"/>
                    <a:pt x="4549" y="406"/>
                  </a:cubicBezTo>
                  <a:cubicBezTo>
                    <a:pt x="4192" y="406"/>
                    <a:pt x="3906" y="287"/>
                    <a:pt x="3858" y="120"/>
                  </a:cubicBezTo>
                  <a:lnTo>
                    <a:pt x="3822" y="25"/>
                  </a:lnTo>
                  <a:lnTo>
                    <a:pt x="3739" y="84"/>
                  </a:lnTo>
                  <a:cubicBezTo>
                    <a:pt x="3477" y="275"/>
                    <a:pt x="3060" y="406"/>
                    <a:pt x="2679" y="406"/>
                  </a:cubicBezTo>
                  <a:cubicBezTo>
                    <a:pt x="2322" y="406"/>
                    <a:pt x="2048" y="287"/>
                    <a:pt x="2001" y="132"/>
                  </a:cubicBezTo>
                  <a:lnTo>
                    <a:pt x="1977" y="25"/>
                  </a:lnTo>
                  <a:lnTo>
                    <a:pt x="1894" y="84"/>
                  </a:lnTo>
                  <a:cubicBezTo>
                    <a:pt x="1608" y="275"/>
                    <a:pt x="1191" y="406"/>
                    <a:pt x="798" y="406"/>
                  </a:cubicBezTo>
                  <a:cubicBezTo>
                    <a:pt x="524" y="406"/>
                    <a:pt x="310" y="334"/>
                    <a:pt x="203" y="227"/>
                  </a:cubicBezTo>
                  <a:cubicBezTo>
                    <a:pt x="167" y="179"/>
                    <a:pt x="155" y="132"/>
                    <a:pt x="155" y="84"/>
                  </a:cubicBez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"/>
            <p:cNvSpPr/>
            <p:nvPr/>
          </p:nvSpPr>
          <p:spPr>
            <a:xfrm flipH="1">
              <a:off x="5311279" y="731991"/>
              <a:ext cx="2892447" cy="41568"/>
            </a:xfrm>
            <a:custGeom>
              <a:avLst/>
              <a:gdLst/>
              <a:ahLst/>
              <a:cxnLst/>
              <a:rect l="l" t="t" r="r" b="b"/>
              <a:pathLst>
                <a:path w="35696" h="513" extrusionOk="0">
                  <a:moveTo>
                    <a:pt x="36" y="1"/>
                  </a:moveTo>
                  <a:lnTo>
                    <a:pt x="36" y="72"/>
                  </a:lnTo>
                  <a:lnTo>
                    <a:pt x="13" y="72"/>
                  </a:lnTo>
                  <a:cubicBezTo>
                    <a:pt x="1" y="155"/>
                    <a:pt x="36" y="239"/>
                    <a:pt x="96" y="310"/>
                  </a:cubicBezTo>
                  <a:cubicBezTo>
                    <a:pt x="227" y="441"/>
                    <a:pt x="477" y="513"/>
                    <a:pt x="787" y="513"/>
                  </a:cubicBezTo>
                  <a:cubicBezTo>
                    <a:pt x="1156" y="513"/>
                    <a:pt x="1549" y="417"/>
                    <a:pt x="1834" y="251"/>
                  </a:cubicBezTo>
                  <a:cubicBezTo>
                    <a:pt x="1941" y="417"/>
                    <a:pt x="2227" y="513"/>
                    <a:pt x="2584" y="513"/>
                  </a:cubicBezTo>
                  <a:cubicBezTo>
                    <a:pt x="2953" y="513"/>
                    <a:pt x="3346" y="417"/>
                    <a:pt x="3620" y="251"/>
                  </a:cubicBezTo>
                  <a:cubicBezTo>
                    <a:pt x="3739" y="417"/>
                    <a:pt x="4013" y="513"/>
                    <a:pt x="4382" y="513"/>
                  </a:cubicBezTo>
                  <a:cubicBezTo>
                    <a:pt x="4739" y="513"/>
                    <a:pt x="5132" y="417"/>
                    <a:pt x="5394" y="251"/>
                  </a:cubicBezTo>
                  <a:cubicBezTo>
                    <a:pt x="5525" y="417"/>
                    <a:pt x="5811" y="513"/>
                    <a:pt x="6180" y="513"/>
                  </a:cubicBezTo>
                  <a:cubicBezTo>
                    <a:pt x="6549" y="513"/>
                    <a:pt x="6918" y="417"/>
                    <a:pt x="7180" y="251"/>
                  </a:cubicBezTo>
                  <a:cubicBezTo>
                    <a:pt x="7311" y="417"/>
                    <a:pt x="7609" y="513"/>
                    <a:pt x="7978" y="513"/>
                  </a:cubicBezTo>
                  <a:cubicBezTo>
                    <a:pt x="8347" y="513"/>
                    <a:pt x="8716" y="417"/>
                    <a:pt x="8954" y="251"/>
                  </a:cubicBezTo>
                  <a:cubicBezTo>
                    <a:pt x="9097" y="417"/>
                    <a:pt x="9407" y="513"/>
                    <a:pt x="9764" y="513"/>
                  </a:cubicBezTo>
                  <a:cubicBezTo>
                    <a:pt x="10133" y="513"/>
                    <a:pt x="10502" y="417"/>
                    <a:pt x="10728" y="251"/>
                  </a:cubicBezTo>
                  <a:cubicBezTo>
                    <a:pt x="10895" y="417"/>
                    <a:pt x="11193" y="513"/>
                    <a:pt x="11562" y="513"/>
                  </a:cubicBezTo>
                  <a:cubicBezTo>
                    <a:pt x="11931" y="513"/>
                    <a:pt x="12288" y="417"/>
                    <a:pt x="12514" y="251"/>
                  </a:cubicBezTo>
                  <a:cubicBezTo>
                    <a:pt x="12681" y="417"/>
                    <a:pt x="12990" y="513"/>
                    <a:pt x="13360" y="513"/>
                  </a:cubicBezTo>
                  <a:cubicBezTo>
                    <a:pt x="13729" y="513"/>
                    <a:pt x="14074" y="417"/>
                    <a:pt x="14288" y="251"/>
                  </a:cubicBezTo>
                  <a:cubicBezTo>
                    <a:pt x="14467" y="417"/>
                    <a:pt x="14788" y="513"/>
                    <a:pt x="15157" y="513"/>
                  </a:cubicBezTo>
                  <a:cubicBezTo>
                    <a:pt x="15526" y="513"/>
                    <a:pt x="15872" y="417"/>
                    <a:pt x="16074" y="251"/>
                  </a:cubicBezTo>
                  <a:cubicBezTo>
                    <a:pt x="16253" y="417"/>
                    <a:pt x="16586" y="513"/>
                    <a:pt x="16955" y="513"/>
                  </a:cubicBezTo>
                  <a:cubicBezTo>
                    <a:pt x="17324" y="513"/>
                    <a:pt x="17658" y="417"/>
                    <a:pt x="17848" y="251"/>
                  </a:cubicBezTo>
                  <a:cubicBezTo>
                    <a:pt x="18039" y="417"/>
                    <a:pt x="18384" y="513"/>
                    <a:pt x="18753" y="513"/>
                  </a:cubicBezTo>
                  <a:cubicBezTo>
                    <a:pt x="19122" y="513"/>
                    <a:pt x="19444" y="417"/>
                    <a:pt x="19634" y="251"/>
                  </a:cubicBezTo>
                  <a:cubicBezTo>
                    <a:pt x="19837" y="417"/>
                    <a:pt x="20170" y="513"/>
                    <a:pt x="20539" y="513"/>
                  </a:cubicBezTo>
                  <a:cubicBezTo>
                    <a:pt x="20908" y="513"/>
                    <a:pt x="21230" y="417"/>
                    <a:pt x="21408" y="251"/>
                  </a:cubicBezTo>
                  <a:cubicBezTo>
                    <a:pt x="21622" y="417"/>
                    <a:pt x="21968" y="513"/>
                    <a:pt x="22337" y="513"/>
                  </a:cubicBezTo>
                  <a:cubicBezTo>
                    <a:pt x="22706" y="513"/>
                    <a:pt x="23027" y="417"/>
                    <a:pt x="23194" y="251"/>
                  </a:cubicBezTo>
                  <a:cubicBezTo>
                    <a:pt x="23408" y="417"/>
                    <a:pt x="23766" y="513"/>
                    <a:pt x="24135" y="513"/>
                  </a:cubicBezTo>
                  <a:cubicBezTo>
                    <a:pt x="24504" y="513"/>
                    <a:pt x="24813" y="417"/>
                    <a:pt x="24968" y="251"/>
                  </a:cubicBezTo>
                  <a:cubicBezTo>
                    <a:pt x="25206" y="417"/>
                    <a:pt x="25563" y="513"/>
                    <a:pt x="25933" y="513"/>
                  </a:cubicBezTo>
                  <a:cubicBezTo>
                    <a:pt x="26302" y="513"/>
                    <a:pt x="26599" y="417"/>
                    <a:pt x="26742" y="251"/>
                  </a:cubicBezTo>
                  <a:cubicBezTo>
                    <a:pt x="26992" y="417"/>
                    <a:pt x="27361" y="513"/>
                    <a:pt x="27730" y="513"/>
                  </a:cubicBezTo>
                  <a:cubicBezTo>
                    <a:pt x="28099" y="513"/>
                    <a:pt x="28385" y="417"/>
                    <a:pt x="28528" y="251"/>
                  </a:cubicBezTo>
                  <a:cubicBezTo>
                    <a:pt x="28778" y="417"/>
                    <a:pt x="29159" y="513"/>
                    <a:pt x="29528" y="513"/>
                  </a:cubicBezTo>
                  <a:cubicBezTo>
                    <a:pt x="29885" y="513"/>
                    <a:pt x="30183" y="417"/>
                    <a:pt x="30302" y="251"/>
                  </a:cubicBezTo>
                  <a:cubicBezTo>
                    <a:pt x="30576" y="417"/>
                    <a:pt x="30945" y="513"/>
                    <a:pt x="31326" y="513"/>
                  </a:cubicBezTo>
                  <a:cubicBezTo>
                    <a:pt x="31683" y="513"/>
                    <a:pt x="31969" y="417"/>
                    <a:pt x="32088" y="251"/>
                  </a:cubicBezTo>
                  <a:cubicBezTo>
                    <a:pt x="32362" y="417"/>
                    <a:pt x="32755" y="513"/>
                    <a:pt x="33112" y="513"/>
                  </a:cubicBezTo>
                  <a:cubicBezTo>
                    <a:pt x="33481" y="513"/>
                    <a:pt x="33755" y="417"/>
                    <a:pt x="33862" y="251"/>
                  </a:cubicBezTo>
                  <a:cubicBezTo>
                    <a:pt x="34148" y="417"/>
                    <a:pt x="34553" y="513"/>
                    <a:pt x="34910" y="513"/>
                  </a:cubicBezTo>
                  <a:cubicBezTo>
                    <a:pt x="35231" y="513"/>
                    <a:pt x="35469" y="441"/>
                    <a:pt x="35600" y="310"/>
                  </a:cubicBezTo>
                  <a:cubicBezTo>
                    <a:pt x="35648" y="263"/>
                    <a:pt x="35672" y="203"/>
                    <a:pt x="35684" y="155"/>
                  </a:cubicBezTo>
                  <a:lnTo>
                    <a:pt x="35696" y="155"/>
                  </a:lnTo>
                  <a:lnTo>
                    <a:pt x="35696" y="1"/>
                  </a:lnTo>
                  <a:lnTo>
                    <a:pt x="35541" y="1"/>
                  </a:lnTo>
                  <a:lnTo>
                    <a:pt x="35541" y="84"/>
                  </a:lnTo>
                  <a:cubicBezTo>
                    <a:pt x="35541" y="132"/>
                    <a:pt x="35529" y="167"/>
                    <a:pt x="35493" y="203"/>
                  </a:cubicBezTo>
                  <a:cubicBezTo>
                    <a:pt x="35398" y="310"/>
                    <a:pt x="35184" y="370"/>
                    <a:pt x="34910" y="370"/>
                  </a:cubicBezTo>
                  <a:cubicBezTo>
                    <a:pt x="34541" y="370"/>
                    <a:pt x="34136" y="251"/>
                    <a:pt x="33874" y="84"/>
                  </a:cubicBezTo>
                  <a:lnTo>
                    <a:pt x="33791" y="24"/>
                  </a:lnTo>
                  <a:lnTo>
                    <a:pt x="33767" y="120"/>
                  </a:lnTo>
                  <a:cubicBezTo>
                    <a:pt x="33731" y="239"/>
                    <a:pt x="33517" y="370"/>
                    <a:pt x="33112" y="370"/>
                  </a:cubicBezTo>
                  <a:cubicBezTo>
                    <a:pt x="32743" y="370"/>
                    <a:pt x="32350" y="251"/>
                    <a:pt x="32100" y="84"/>
                  </a:cubicBezTo>
                  <a:lnTo>
                    <a:pt x="32017" y="24"/>
                  </a:lnTo>
                  <a:lnTo>
                    <a:pt x="31993" y="120"/>
                  </a:lnTo>
                  <a:cubicBezTo>
                    <a:pt x="31945" y="239"/>
                    <a:pt x="31719" y="370"/>
                    <a:pt x="31314" y="370"/>
                  </a:cubicBezTo>
                  <a:cubicBezTo>
                    <a:pt x="30957" y="370"/>
                    <a:pt x="30564" y="251"/>
                    <a:pt x="30326" y="84"/>
                  </a:cubicBezTo>
                  <a:lnTo>
                    <a:pt x="30255" y="24"/>
                  </a:lnTo>
                  <a:lnTo>
                    <a:pt x="30219" y="108"/>
                  </a:lnTo>
                  <a:cubicBezTo>
                    <a:pt x="30159" y="239"/>
                    <a:pt x="29921" y="370"/>
                    <a:pt x="29528" y="370"/>
                  </a:cubicBezTo>
                  <a:cubicBezTo>
                    <a:pt x="29159" y="370"/>
                    <a:pt x="28778" y="251"/>
                    <a:pt x="28552" y="84"/>
                  </a:cubicBezTo>
                  <a:lnTo>
                    <a:pt x="28480" y="24"/>
                  </a:lnTo>
                  <a:lnTo>
                    <a:pt x="28445" y="108"/>
                  </a:lnTo>
                  <a:cubicBezTo>
                    <a:pt x="28373" y="239"/>
                    <a:pt x="28135" y="370"/>
                    <a:pt x="27730" y="370"/>
                  </a:cubicBezTo>
                  <a:cubicBezTo>
                    <a:pt x="27361" y="370"/>
                    <a:pt x="26992" y="263"/>
                    <a:pt x="26778" y="84"/>
                  </a:cubicBezTo>
                  <a:lnTo>
                    <a:pt x="26706" y="24"/>
                  </a:lnTo>
                  <a:lnTo>
                    <a:pt x="26671" y="108"/>
                  </a:lnTo>
                  <a:cubicBezTo>
                    <a:pt x="26575" y="263"/>
                    <a:pt x="26278" y="370"/>
                    <a:pt x="25933" y="370"/>
                  </a:cubicBezTo>
                  <a:cubicBezTo>
                    <a:pt x="25563" y="370"/>
                    <a:pt x="25206" y="263"/>
                    <a:pt x="25004" y="84"/>
                  </a:cubicBezTo>
                  <a:lnTo>
                    <a:pt x="24932" y="24"/>
                  </a:lnTo>
                  <a:lnTo>
                    <a:pt x="24897" y="108"/>
                  </a:lnTo>
                  <a:cubicBezTo>
                    <a:pt x="24790" y="263"/>
                    <a:pt x="24492" y="370"/>
                    <a:pt x="24135" y="370"/>
                  </a:cubicBezTo>
                  <a:cubicBezTo>
                    <a:pt x="23778" y="370"/>
                    <a:pt x="23420" y="263"/>
                    <a:pt x="23230" y="84"/>
                  </a:cubicBezTo>
                  <a:lnTo>
                    <a:pt x="23170" y="24"/>
                  </a:lnTo>
                  <a:lnTo>
                    <a:pt x="23123" y="96"/>
                  </a:lnTo>
                  <a:cubicBezTo>
                    <a:pt x="23004" y="263"/>
                    <a:pt x="22694" y="370"/>
                    <a:pt x="22337" y="370"/>
                  </a:cubicBezTo>
                  <a:cubicBezTo>
                    <a:pt x="21980" y="370"/>
                    <a:pt x="21634" y="263"/>
                    <a:pt x="21456" y="84"/>
                  </a:cubicBezTo>
                  <a:lnTo>
                    <a:pt x="21396" y="24"/>
                  </a:lnTo>
                  <a:lnTo>
                    <a:pt x="21349" y="96"/>
                  </a:lnTo>
                  <a:cubicBezTo>
                    <a:pt x="21218" y="263"/>
                    <a:pt x="20908" y="370"/>
                    <a:pt x="20539" y="370"/>
                  </a:cubicBezTo>
                  <a:cubicBezTo>
                    <a:pt x="20182" y="370"/>
                    <a:pt x="19848" y="263"/>
                    <a:pt x="19682" y="96"/>
                  </a:cubicBezTo>
                  <a:lnTo>
                    <a:pt x="19622" y="24"/>
                  </a:lnTo>
                  <a:lnTo>
                    <a:pt x="19575" y="96"/>
                  </a:lnTo>
                  <a:cubicBezTo>
                    <a:pt x="19432" y="263"/>
                    <a:pt x="19110" y="370"/>
                    <a:pt x="18753" y="370"/>
                  </a:cubicBezTo>
                  <a:cubicBezTo>
                    <a:pt x="18384" y="370"/>
                    <a:pt x="18051" y="263"/>
                    <a:pt x="17908" y="96"/>
                  </a:cubicBezTo>
                  <a:lnTo>
                    <a:pt x="17848" y="24"/>
                  </a:lnTo>
                  <a:lnTo>
                    <a:pt x="17801" y="96"/>
                  </a:lnTo>
                  <a:cubicBezTo>
                    <a:pt x="17646" y="263"/>
                    <a:pt x="17312" y="370"/>
                    <a:pt x="16955" y="370"/>
                  </a:cubicBezTo>
                  <a:cubicBezTo>
                    <a:pt x="16586" y="370"/>
                    <a:pt x="16265" y="263"/>
                    <a:pt x="16134" y="96"/>
                  </a:cubicBezTo>
                  <a:lnTo>
                    <a:pt x="16074" y="24"/>
                  </a:lnTo>
                  <a:lnTo>
                    <a:pt x="16027" y="96"/>
                  </a:lnTo>
                  <a:cubicBezTo>
                    <a:pt x="15860" y="263"/>
                    <a:pt x="15515" y="370"/>
                    <a:pt x="15157" y="370"/>
                  </a:cubicBezTo>
                  <a:cubicBezTo>
                    <a:pt x="14800" y="370"/>
                    <a:pt x="14479" y="263"/>
                    <a:pt x="14360" y="96"/>
                  </a:cubicBezTo>
                  <a:lnTo>
                    <a:pt x="14312" y="24"/>
                  </a:lnTo>
                  <a:lnTo>
                    <a:pt x="14241" y="84"/>
                  </a:lnTo>
                  <a:cubicBezTo>
                    <a:pt x="14074" y="263"/>
                    <a:pt x="13729" y="370"/>
                    <a:pt x="13360" y="370"/>
                  </a:cubicBezTo>
                  <a:cubicBezTo>
                    <a:pt x="13002" y="370"/>
                    <a:pt x="12693" y="263"/>
                    <a:pt x="12586" y="96"/>
                  </a:cubicBezTo>
                  <a:lnTo>
                    <a:pt x="12538" y="24"/>
                  </a:lnTo>
                  <a:lnTo>
                    <a:pt x="12467" y="84"/>
                  </a:lnTo>
                  <a:cubicBezTo>
                    <a:pt x="12288" y="263"/>
                    <a:pt x="11931" y="370"/>
                    <a:pt x="11562" y="370"/>
                  </a:cubicBezTo>
                  <a:cubicBezTo>
                    <a:pt x="11205" y="370"/>
                    <a:pt x="10907" y="263"/>
                    <a:pt x="10812" y="108"/>
                  </a:cubicBezTo>
                  <a:lnTo>
                    <a:pt x="10764" y="24"/>
                  </a:lnTo>
                  <a:lnTo>
                    <a:pt x="10693" y="84"/>
                  </a:lnTo>
                  <a:cubicBezTo>
                    <a:pt x="10502" y="263"/>
                    <a:pt x="10133" y="370"/>
                    <a:pt x="9764" y="370"/>
                  </a:cubicBezTo>
                  <a:cubicBezTo>
                    <a:pt x="9419" y="370"/>
                    <a:pt x="9121" y="263"/>
                    <a:pt x="9038" y="108"/>
                  </a:cubicBezTo>
                  <a:lnTo>
                    <a:pt x="8990" y="24"/>
                  </a:lnTo>
                  <a:lnTo>
                    <a:pt x="8919" y="84"/>
                  </a:lnTo>
                  <a:cubicBezTo>
                    <a:pt x="8716" y="263"/>
                    <a:pt x="8335" y="370"/>
                    <a:pt x="7978" y="370"/>
                  </a:cubicBezTo>
                  <a:cubicBezTo>
                    <a:pt x="7573" y="370"/>
                    <a:pt x="7323" y="239"/>
                    <a:pt x="7264" y="108"/>
                  </a:cubicBezTo>
                  <a:lnTo>
                    <a:pt x="7216" y="24"/>
                  </a:lnTo>
                  <a:lnTo>
                    <a:pt x="7144" y="84"/>
                  </a:lnTo>
                  <a:cubicBezTo>
                    <a:pt x="6918" y="251"/>
                    <a:pt x="6537" y="370"/>
                    <a:pt x="6180" y="370"/>
                  </a:cubicBezTo>
                  <a:cubicBezTo>
                    <a:pt x="5775" y="370"/>
                    <a:pt x="5537" y="239"/>
                    <a:pt x="5490" y="108"/>
                  </a:cubicBezTo>
                  <a:lnTo>
                    <a:pt x="5454" y="24"/>
                  </a:lnTo>
                  <a:lnTo>
                    <a:pt x="5370" y="84"/>
                  </a:lnTo>
                  <a:cubicBezTo>
                    <a:pt x="5132" y="251"/>
                    <a:pt x="4751" y="370"/>
                    <a:pt x="4382" y="370"/>
                  </a:cubicBezTo>
                  <a:cubicBezTo>
                    <a:pt x="3977" y="370"/>
                    <a:pt x="3763" y="239"/>
                    <a:pt x="3715" y="120"/>
                  </a:cubicBezTo>
                  <a:lnTo>
                    <a:pt x="3680" y="24"/>
                  </a:lnTo>
                  <a:lnTo>
                    <a:pt x="3596" y="84"/>
                  </a:lnTo>
                  <a:cubicBezTo>
                    <a:pt x="3346" y="251"/>
                    <a:pt x="2953" y="370"/>
                    <a:pt x="2584" y="370"/>
                  </a:cubicBezTo>
                  <a:cubicBezTo>
                    <a:pt x="2191" y="370"/>
                    <a:pt x="1977" y="239"/>
                    <a:pt x="1941" y="120"/>
                  </a:cubicBezTo>
                  <a:lnTo>
                    <a:pt x="1906" y="24"/>
                  </a:lnTo>
                  <a:lnTo>
                    <a:pt x="1822" y="84"/>
                  </a:lnTo>
                  <a:cubicBezTo>
                    <a:pt x="1560" y="251"/>
                    <a:pt x="1156" y="370"/>
                    <a:pt x="787" y="370"/>
                  </a:cubicBezTo>
                  <a:cubicBezTo>
                    <a:pt x="525" y="370"/>
                    <a:pt x="310" y="310"/>
                    <a:pt x="215" y="203"/>
                  </a:cubicBezTo>
                  <a:cubicBezTo>
                    <a:pt x="167" y="167"/>
                    <a:pt x="156" y="132"/>
                    <a:pt x="156" y="84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"/>
            <p:cNvSpPr/>
            <p:nvPr/>
          </p:nvSpPr>
          <p:spPr>
            <a:xfrm flipH="1">
              <a:off x="5366298" y="648043"/>
              <a:ext cx="2781436" cy="39624"/>
            </a:xfrm>
            <a:custGeom>
              <a:avLst/>
              <a:gdLst/>
              <a:ahLst/>
              <a:cxnLst/>
              <a:rect l="l" t="t" r="r" b="b"/>
              <a:pathLst>
                <a:path w="34326" h="489" extrusionOk="0">
                  <a:moveTo>
                    <a:pt x="36" y="1"/>
                  </a:moveTo>
                  <a:lnTo>
                    <a:pt x="36" y="84"/>
                  </a:lnTo>
                  <a:lnTo>
                    <a:pt x="12" y="72"/>
                  </a:lnTo>
                  <a:lnTo>
                    <a:pt x="12" y="72"/>
                  </a:lnTo>
                  <a:cubicBezTo>
                    <a:pt x="0" y="156"/>
                    <a:pt x="36" y="227"/>
                    <a:pt x="96" y="298"/>
                  </a:cubicBezTo>
                  <a:cubicBezTo>
                    <a:pt x="215" y="418"/>
                    <a:pt x="453" y="489"/>
                    <a:pt x="762" y="489"/>
                  </a:cubicBezTo>
                  <a:cubicBezTo>
                    <a:pt x="1119" y="489"/>
                    <a:pt x="1500" y="394"/>
                    <a:pt x="1762" y="239"/>
                  </a:cubicBezTo>
                  <a:cubicBezTo>
                    <a:pt x="1881" y="406"/>
                    <a:pt x="2143" y="489"/>
                    <a:pt x="2489" y="489"/>
                  </a:cubicBezTo>
                  <a:cubicBezTo>
                    <a:pt x="2846" y="489"/>
                    <a:pt x="3215" y="394"/>
                    <a:pt x="3477" y="239"/>
                  </a:cubicBezTo>
                  <a:cubicBezTo>
                    <a:pt x="3596" y="406"/>
                    <a:pt x="3870" y="489"/>
                    <a:pt x="4215" y="489"/>
                  </a:cubicBezTo>
                  <a:cubicBezTo>
                    <a:pt x="4572" y="489"/>
                    <a:pt x="4941" y="394"/>
                    <a:pt x="5191" y="239"/>
                  </a:cubicBezTo>
                  <a:cubicBezTo>
                    <a:pt x="5310" y="406"/>
                    <a:pt x="5596" y="489"/>
                    <a:pt x="5942" y="489"/>
                  </a:cubicBezTo>
                  <a:cubicBezTo>
                    <a:pt x="6299" y="489"/>
                    <a:pt x="6656" y="394"/>
                    <a:pt x="6894" y="239"/>
                  </a:cubicBezTo>
                  <a:cubicBezTo>
                    <a:pt x="7037" y="394"/>
                    <a:pt x="7323" y="489"/>
                    <a:pt x="7668" y="489"/>
                  </a:cubicBezTo>
                  <a:cubicBezTo>
                    <a:pt x="8025" y="489"/>
                    <a:pt x="8382" y="394"/>
                    <a:pt x="8609" y="239"/>
                  </a:cubicBezTo>
                  <a:cubicBezTo>
                    <a:pt x="8751" y="394"/>
                    <a:pt x="9037" y="489"/>
                    <a:pt x="9394" y="489"/>
                  </a:cubicBezTo>
                  <a:cubicBezTo>
                    <a:pt x="9752" y="489"/>
                    <a:pt x="10097" y="394"/>
                    <a:pt x="10323" y="239"/>
                  </a:cubicBezTo>
                  <a:cubicBezTo>
                    <a:pt x="10466" y="394"/>
                    <a:pt x="10764" y="489"/>
                    <a:pt x="11121" y="489"/>
                  </a:cubicBezTo>
                  <a:cubicBezTo>
                    <a:pt x="11478" y="489"/>
                    <a:pt x="11811" y="394"/>
                    <a:pt x="12026" y="239"/>
                  </a:cubicBezTo>
                  <a:cubicBezTo>
                    <a:pt x="12192" y="394"/>
                    <a:pt x="12490" y="489"/>
                    <a:pt x="12847" y="489"/>
                  </a:cubicBezTo>
                  <a:cubicBezTo>
                    <a:pt x="13204" y="489"/>
                    <a:pt x="13538" y="394"/>
                    <a:pt x="13740" y="239"/>
                  </a:cubicBezTo>
                  <a:cubicBezTo>
                    <a:pt x="13907" y="394"/>
                    <a:pt x="14216" y="489"/>
                    <a:pt x="14574" y="489"/>
                  </a:cubicBezTo>
                  <a:cubicBezTo>
                    <a:pt x="14931" y="489"/>
                    <a:pt x="15252" y="394"/>
                    <a:pt x="15455" y="239"/>
                  </a:cubicBezTo>
                  <a:cubicBezTo>
                    <a:pt x="15633" y="394"/>
                    <a:pt x="15943" y="489"/>
                    <a:pt x="16300" y="489"/>
                  </a:cubicBezTo>
                  <a:cubicBezTo>
                    <a:pt x="16657" y="489"/>
                    <a:pt x="16979" y="394"/>
                    <a:pt x="17157" y="239"/>
                  </a:cubicBezTo>
                  <a:cubicBezTo>
                    <a:pt x="17348" y="394"/>
                    <a:pt x="17669" y="489"/>
                    <a:pt x="18026" y="489"/>
                  </a:cubicBezTo>
                  <a:cubicBezTo>
                    <a:pt x="18384" y="489"/>
                    <a:pt x="18693" y="394"/>
                    <a:pt x="18872" y="239"/>
                  </a:cubicBezTo>
                  <a:cubicBezTo>
                    <a:pt x="19062" y="394"/>
                    <a:pt x="19396" y="489"/>
                    <a:pt x="19753" y="489"/>
                  </a:cubicBezTo>
                  <a:cubicBezTo>
                    <a:pt x="20098" y="489"/>
                    <a:pt x="20408" y="394"/>
                    <a:pt x="20586" y="239"/>
                  </a:cubicBezTo>
                  <a:cubicBezTo>
                    <a:pt x="20789" y="394"/>
                    <a:pt x="21122" y="489"/>
                    <a:pt x="21479" y="489"/>
                  </a:cubicBezTo>
                  <a:cubicBezTo>
                    <a:pt x="21824" y="489"/>
                    <a:pt x="22134" y="394"/>
                    <a:pt x="22289" y="239"/>
                  </a:cubicBezTo>
                  <a:cubicBezTo>
                    <a:pt x="22503" y="394"/>
                    <a:pt x="22848" y="489"/>
                    <a:pt x="23206" y="489"/>
                  </a:cubicBezTo>
                  <a:cubicBezTo>
                    <a:pt x="23551" y="489"/>
                    <a:pt x="23849" y="394"/>
                    <a:pt x="24003" y="239"/>
                  </a:cubicBezTo>
                  <a:cubicBezTo>
                    <a:pt x="24230" y="394"/>
                    <a:pt x="24575" y="489"/>
                    <a:pt x="24932" y="489"/>
                  </a:cubicBezTo>
                  <a:cubicBezTo>
                    <a:pt x="25277" y="489"/>
                    <a:pt x="25563" y="394"/>
                    <a:pt x="25718" y="239"/>
                  </a:cubicBezTo>
                  <a:cubicBezTo>
                    <a:pt x="25944" y="394"/>
                    <a:pt x="26301" y="489"/>
                    <a:pt x="26646" y="489"/>
                  </a:cubicBezTo>
                  <a:cubicBezTo>
                    <a:pt x="27004" y="489"/>
                    <a:pt x="27289" y="394"/>
                    <a:pt x="27420" y="239"/>
                  </a:cubicBezTo>
                  <a:cubicBezTo>
                    <a:pt x="27670" y="394"/>
                    <a:pt x="28028" y="489"/>
                    <a:pt x="28373" y="489"/>
                  </a:cubicBezTo>
                  <a:cubicBezTo>
                    <a:pt x="28730" y="489"/>
                    <a:pt x="29004" y="394"/>
                    <a:pt x="29135" y="239"/>
                  </a:cubicBezTo>
                  <a:cubicBezTo>
                    <a:pt x="29385" y="394"/>
                    <a:pt x="29754" y="489"/>
                    <a:pt x="30099" y="489"/>
                  </a:cubicBezTo>
                  <a:cubicBezTo>
                    <a:pt x="30456" y="489"/>
                    <a:pt x="30730" y="406"/>
                    <a:pt x="30849" y="239"/>
                  </a:cubicBezTo>
                  <a:cubicBezTo>
                    <a:pt x="31099" y="394"/>
                    <a:pt x="31469" y="489"/>
                    <a:pt x="31826" y="489"/>
                  </a:cubicBezTo>
                  <a:cubicBezTo>
                    <a:pt x="32183" y="489"/>
                    <a:pt x="32445" y="406"/>
                    <a:pt x="32552" y="239"/>
                  </a:cubicBezTo>
                  <a:cubicBezTo>
                    <a:pt x="32826" y="394"/>
                    <a:pt x="33207" y="489"/>
                    <a:pt x="33552" y="489"/>
                  </a:cubicBezTo>
                  <a:cubicBezTo>
                    <a:pt x="33862" y="489"/>
                    <a:pt x="34100" y="418"/>
                    <a:pt x="34231" y="298"/>
                  </a:cubicBezTo>
                  <a:cubicBezTo>
                    <a:pt x="34266" y="251"/>
                    <a:pt x="34290" y="203"/>
                    <a:pt x="34302" y="156"/>
                  </a:cubicBezTo>
                  <a:lnTo>
                    <a:pt x="34326" y="156"/>
                  </a:lnTo>
                  <a:lnTo>
                    <a:pt x="34326" y="1"/>
                  </a:lnTo>
                  <a:lnTo>
                    <a:pt x="34159" y="1"/>
                  </a:lnTo>
                  <a:lnTo>
                    <a:pt x="34171" y="84"/>
                  </a:lnTo>
                  <a:cubicBezTo>
                    <a:pt x="34171" y="120"/>
                    <a:pt x="34147" y="156"/>
                    <a:pt x="34124" y="191"/>
                  </a:cubicBezTo>
                  <a:cubicBezTo>
                    <a:pt x="34028" y="287"/>
                    <a:pt x="33814" y="346"/>
                    <a:pt x="33552" y="346"/>
                  </a:cubicBezTo>
                  <a:cubicBezTo>
                    <a:pt x="33207" y="346"/>
                    <a:pt x="32814" y="239"/>
                    <a:pt x="32564" y="72"/>
                  </a:cubicBezTo>
                  <a:lnTo>
                    <a:pt x="32481" y="25"/>
                  </a:lnTo>
                  <a:lnTo>
                    <a:pt x="32457" y="120"/>
                  </a:lnTo>
                  <a:cubicBezTo>
                    <a:pt x="32421" y="227"/>
                    <a:pt x="32207" y="346"/>
                    <a:pt x="31826" y="346"/>
                  </a:cubicBezTo>
                  <a:cubicBezTo>
                    <a:pt x="31480" y="346"/>
                    <a:pt x="31099" y="239"/>
                    <a:pt x="30861" y="72"/>
                  </a:cubicBezTo>
                  <a:lnTo>
                    <a:pt x="30790" y="25"/>
                  </a:lnTo>
                  <a:lnTo>
                    <a:pt x="30754" y="108"/>
                  </a:lnTo>
                  <a:cubicBezTo>
                    <a:pt x="30707" y="227"/>
                    <a:pt x="30480" y="346"/>
                    <a:pt x="30099" y="346"/>
                  </a:cubicBezTo>
                  <a:cubicBezTo>
                    <a:pt x="29754" y="346"/>
                    <a:pt x="29385" y="239"/>
                    <a:pt x="29159" y="84"/>
                  </a:cubicBezTo>
                  <a:lnTo>
                    <a:pt x="29087" y="25"/>
                  </a:lnTo>
                  <a:lnTo>
                    <a:pt x="29040" y="108"/>
                  </a:lnTo>
                  <a:cubicBezTo>
                    <a:pt x="28992" y="227"/>
                    <a:pt x="28766" y="346"/>
                    <a:pt x="28373" y="346"/>
                  </a:cubicBezTo>
                  <a:cubicBezTo>
                    <a:pt x="28028" y="346"/>
                    <a:pt x="27659" y="239"/>
                    <a:pt x="27444" y="84"/>
                  </a:cubicBezTo>
                  <a:lnTo>
                    <a:pt x="27385" y="25"/>
                  </a:lnTo>
                  <a:lnTo>
                    <a:pt x="27337" y="108"/>
                  </a:lnTo>
                  <a:cubicBezTo>
                    <a:pt x="27278" y="227"/>
                    <a:pt x="27039" y="346"/>
                    <a:pt x="26646" y="346"/>
                  </a:cubicBezTo>
                  <a:cubicBezTo>
                    <a:pt x="26301" y="346"/>
                    <a:pt x="25944" y="239"/>
                    <a:pt x="25742" y="84"/>
                  </a:cubicBezTo>
                  <a:lnTo>
                    <a:pt x="25682" y="25"/>
                  </a:lnTo>
                  <a:lnTo>
                    <a:pt x="25634" y="96"/>
                  </a:lnTo>
                  <a:cubicBezTo>
                    <a:pt x="25563" y="227"/>
                    <a:pt x="25313" y="346"/>
                    <a:pt x="24932" y="346"/>
                  </a:cubicBezTo>
                  <a:cubicBezTo>
                    <a:pt x="24575" y="346"/>
                    <a:pt x="24230" y="239"/>
                    <a:pt x="24039" y="84"/>
                  </a:cubicBezTo>
                  <a:lnTo>
                    <a:pt x="23979" y="25"/>
                  </a:lnTo>
                  <a:lnTo>
                    <a:pt x="23932" y="96"/>
                  </a:lnTo>
                  <a:cubicBezTo>
                    <a:pt x="23849" y="215"/>
                    <a:pt x="23587" y="346"/>
                    <a:pt x="23206" y="346"/>
                  </a:cubicBezTo>
                  <a:cubicBezTo>
                    <a:pt x="22848" y="346"/>
                    <a:pt x="22515" y="239"/>
                    <a:pt x="22336" y="84"/>
                  </a:cubicBezTo>
                  <a:lnTo>
                    <a:pt x="22265" y="25"/>
                  </a:lnTo>
                  <a:lnTo>
                    <a:pt x="22217" y="96"/>
                  </a:lnTo>
                  <a:cubicBezTo>
                    <a:pt x="22110" y="251"/>
                    <a:pt x="21824" y="346"/>
                    <a:pt x="21479" y="346"/>
                  </a:cubicBezTo>
                  <a:cubicBezTo>
                    <a:pt x="21122" y="346"/>
                    <a:pt x="20789" y="239"/>
                    <a:pt x="20622" y="84"/>
                  </a:cubicBezTo>
                  <a:lnTo>
                    <a:pt x="20562" y="25"/>
                  </a:lnTo>
                  <a:lnTo>
                    <a:pt x="20515" y="96"/>
                  </a:lnTo>
                  <a:cubicBezTo>
                    <a:pt x="20396" y="251"/>
                    <a:pt x="20098" y="346"/>
                    <a:pt x="19753" y="346"/>
                  </a:cubicBezTo>
                  <a:cubicBezTo>
                    <a:pt x="19396" y="346"/>
                    <a:pt x="19074" y="239"/>
                    <a:pt x="18919" y="84"/>
                  </a:cubicBezTo>
                  <a:lnTo>
                    <a:pt x="18860" y="25"/>
                  </a:lnTo>
                  <a:lnTo>
                    <a:pt x="18812" y="96"/>
                  </a:lnTo>
                  <a:cubicBezTo>
                    <a:pt x="18681" y="251"/>
                    <a:pt x="18372" y="346"/>
                    <a:pt x="18026" y="346"/>
                  </a:cubicBezTo>
                  <a:cubicBezTo>
                    <a:pt x="17681" y="346"/>
                    <a:pt x="17360" y="239"/>
                    <a:pt x="17217" y="84"/>
                  </a:cubicBezTo>
                  <a:lnTo>
                    <a:pt x="17157" y="25"/>
                  </a:lnTo>
                  <a:lnTo>
                    <a:pt x="17110" y="84"/>
                  </a:lnTo>
                  <a:cubicBezTo>
                    <a:pt x="16967" y="239"/>
                    <a:pt x="16645" y="346"/>
                    <a:pt x="16300" y="346"/>
                  </a:cubicBezTo>
                  <a:cubicBezTo>
                    <a:pt x="15955" y="346"/>
                    <a:pt x="15645" y="251"/>
                    <a:pt x="15514" y="96"/>
                  </a:cubicBezTo>
                  <a:lnTo>
                    <a:pt x="15455" y="25"/>
                  </a:lnTo>
                  <a:lnTo>
                    <a:pt x="15395" y="84"/>
                  </a:lnTo>
                  <a:cubicBezTo>
                    <a:pt x="15240" y="239"/>
                    <a:pt x="14919" y="346"/>
                    <a:pt x="14574" y="346"/>
                  </a:cubicBezTo>
                  <a:cubicBezTo>
                    <a:pt x="14228" y="346"/>
                    <a:pt x="13931" y="251"/>
                    <a:pt x="13800" y="96"/>
                  </a:cubicBezTo>
                  <a:lnTo>
                    <a:pt x="13752" y="25"/>
                  </a:lnTo>
                  <a:lnTo>
                    <a:pt x="13692" y="84"/>
                  </a:lnTo>
                  <a:cubicBezTo>
                    <a:pt x="13526" y="239"/>
                    <a:pt x="13192" y="346"/>
                    <a:pt x="12847" y="346"/>
                  </a:cubicBezTo>
                  <a:cubicBezTo>
                    <a:pt x="12502" y="346"/>
                    <a:pt x="12204" y="251"/>
                    <a:pt x="12097" y="96"/>
                  </a:cubicBezTo>
                  <a:lnTo>
                    <a:pt x="12049" y="25"/>
                  </a:lnTo>
                  <a:lnTo>
                    <a:pt x="11990" y="84"/>
                  </a:lnTo>
                  <a:cubicBezTo>
                    <a:pt x="11811" y="239"/>
                    <a:pt x="11466" y="346"/>
                    <a:pt x="11121" y="346"/>
                  </a:cubicBezTo>
                  <a:cubicBezTo>
                    <a:pt x="10728" y="346"/>
                    <a:pt x="10478" y="227"/>
                    <a:pt x="10394" y="96"/>
                  </a:cubicBezTo>
                  <a:lnTo>
                    <a:pt x="10347" y="25"/>
                  </a:lnTo>
                  <a:lnTo>
                    <a:pt x="10287" y="84"/>
                  </a:lnTo>
                  <a:cubicBezTo>
                    <a:pt x="10097" y="239"/>
                    <a:pt x="9740" y="346"/>
                    <a:pt x="9394" y="346"/>
                  </a:cubicBezTo>
                  <a:cubicBezTo>
                    <a:pt x="9001" y="346"/>
                    <a:pt x="8763" y="227"/>
                    <a:pt x="8692" y="96"/>
                  </a:cubicBezTo>
                  <a:lnTo>
                    <a:pt x="8644" y="25"/>
                  </a:lnTo>
                  <a:lnTo>
                    <a:pt x="8573" y="84"/>
                  </a:lnTo>
                  <a:cubicBezTo>
                    <a:pt x="8382" y="239"/>
                    <a:pt x="8025" y="346"/>
                    <a:pt x="7668" y="346"/>
                  </a:cubicBezTo>
                  <a:cubicBezTo>
                    <a:pt x="7287" y="346"/>
                    <a:pt x="7049" y="227"/>
                    <a:pt x="6977" y="108"/>
                  </a:cubicBezTo>
                  <a:lnTo>
                    <a:pt x="6942" y="25"/>
                  </a:lnTo>
                  <a:lnTo>
                    <a:pt x="6870" y="84"/>
                  </a:lnTo>
                  <a:cubicBezTo>
                    <a:pt x="6656" y="239"/>
                    <a:pt x="6299" y="346"/>
                    <a:pt x="5942" y="346"/>
                  </a:cubicBezTo>
                  <a:cubicBezTo>
                    <a:pt x="5561" y="346"/>
                    <a:pt x="5334" y="227"/>
                    <a:pt x="5275" y="108"/>
                  </a:cubicBezTo>
                  <a:lnTo>
                    <a:pt x="5239" y="25"/>
                  </a:lnTo>
                  <a:lnTo>
                    <a:pt x="5168" y="84"/>
                  </a:lnTo>
                  <a:cubicBezTo>
                    <a:pt x="4941" y="239"/>
                    <a:pt x="4572" y="346"/>
                    <a:pt x="4215" y="346"/>
                  </a:cubicBezTo>
                  <a:cubicBezTo>
                    <a:pt x="3834" y="346"/>
                    <a:pt x="3620" y="227"/>
                    <a:pt x="3572" y="108"/>
                  </a:cubicBezTo>
                  <a:lnTo>
                    <a:pt x="3536" y="25"/>
                  </a:lnTo>
                  <a:lnTo>
                    <a:pt x="3465" y="84"/>
                  </a:lnTo>
                  <a:cubicBezTo>
                    <a:pt x="3227" y="239"/>
                    <a:pt x="2846" y="346"/>
                    <a:pt x="2489" y="346"/>
                  </a:cubicBezTo>
                  <a:cubicBezTo>
                    <a:pt x="2108" y="346"/>
                    <a:pt x="1905" y="227"/>
                    <a:pt x="1870" y="120"/>
                  </a:cubicBezTo>
                  <a:lnTo>
                    <a:pt x="1834" y="25"/>
                  </a:lnTo>
                  <a:lnTo>
                    <a:pt x="1751" y="72"/>
                  </a:lnTo>
                  <a:cubicBezTo>
                    <a:pt x="1512" y="239"/>
                    <a:pt x="1119" y="346"/>
                    <a:pt x="762" y="346"/>
                  </a:cubicBezTo>
                  <a:cubicBezTo>
                    <a:pt x="500" y="346"/>
                    <a:pt x="298" y="287"/>
                    <a:pt x="203" y="191"/>
                  </a:cubicBezTo>
                  <a:cubicBezTo>
                    <a:pt x="167" y="156"/>
                    <a:pt x="155" y="120"/>
                    <a:pt x="155" y="84"/>
                  </a:cubicBez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"/>
            <p:cNvSpPr/>
            <p:nvPr/>
          </p:nvSpPr>
          <p:spPr>
            <a:xfrm flipH="1">
              <a:off x="5418319" y="570903"/>
              <a:ext cx="2677312" cy="37679"/>
            </a:xfrm>
            <a:custGeom>
              <a:avLst/>
              <a:gdLst/>
              <a:ahLst/>
              <a:cxnLst/>
              <a:rect l="l" t="t" r="r" b="b"/>
              <a:pathLst>
                <a:path w="33041" h="465" extrusionOk="0">
                  <a:moveTo>
                    <a:pt x="36" y="0"/>
                  </a:moveTo>
                  <a:lnTo>
                    <a:pt x="36" y="72"/>
                  </a:lnTo>
                  <a:lnTo>
                    <a:pt x="0" y="72"/>
                  </a:lnTo>
                  <a:cubicBezTo>
                    <a:pt x="0" y="143"/>
                    <a:pt x="24" y="215"/>
                    <a:pt x="84" y="274"/>
                  </a:cubicBezTo>
                  <a:cubicBezTo>
                    <a:pt x="203" y="393"/>
                    <a:pt x="441" y="465"/>
                    <a:pt x="738" y="465"/>
                  </a:cubicBezTo>
                  <a:cubicBezTo>
                    <a:pt x="1084" y="465"/>
                    <a:pt x="1441" y="381"/>
                    <a:pt x="1703" y="238"/>
                  </a:cubicBezTo>
                  <a:cubicBezTo>
                    <a:pt x="1810" y="381"/>
                    <a:pt x="2072" y="465"/>
                    <a:pt x="2405" y="465"/>
                  </a:cubicBezTo>
                  <a:cubicBezTo>
                    <a:pt x="2739" y="465"/>
                    <a:pt x="3096" y="381"/>
                    <a:pt x="3346" y="238"/>
                  </a:cubicBezTo>
                  <a:cubicBezTo>
                    <a:pt x="3465" y="381"/>
                    <a:pt x="3727" y="465"/>
                    <a:pt x="4060" y="465"/>
                  </a:cubicBezTo>
                  <a:cubicBezTo>
                    <a:pt x="4406" y="465"/>
                    <a:pt x="4751" y="381"/>
                    <a:pt x="4989" y="238"/>
                  </a:cubicBezTo>
                  <a:cubicBezTo>
                    <a:pt x="5120" y="381"/>
                    <a:pt x="5382" y="465"/>
                    <a:pt x="5727" y="465"/>
                  </a:cubicBezTo>
                  <a:cubicBezTo>
                    <a:pt x="6061" y="465"/>
                    <a:pt x="6406" y="381"/>
                    <a:pt x="6644" y="238"/>
                  </a:cubicBezTo>
                  <a:cubicBezTo>
                    <a:pt x="6775" y="381"/>
                    <a:pt x="7049" y="465"/>
                    <a:pt x="7382" y="465"/>
                  </a:cubicBezTo>
                  <a:cubicBezTo>
                    <a:pt x="7727" y="465"/>
                    <a:pt x="8061" y="381"/>
                    <a:pt x="8287" y="238"/>
                  </a:cubicBezTo>
                  <a:cubicBezTo>
                    <a:pt x="8430" y="381"/>
                    <a:pt x="8704" y="465"/>
                    <a:pt x="9049" y="465"/>
                  </a:cubicBezTo>
                  <a:cubicBezTo>
                    <a:pt x="9382" y="465"/>
                    <a:pt x="9716" y="381"/>
                    <a:pt x="9930" y="238"/>
                  </a:cubicBezTo>
                  <a:cubicBezTo>
                    <a:pt x="10085" y="381"/>
                    <a:pt x="10371" y="465"/>
                    <a:pt x="10704" y="465"/>
                  </a:cubicBezTo>
                  <a:cubicBezTo>
                    <a:pt x="11049" y="465"/>
                    <a:pt x="11371" y="381"/>
                    <a:pt x="11585" y="238"/>
                  </a:cubicBezTo>
                  <a:cubicBezTo>
                    <a:pt x="11740" y="381"/>
                    <a:pt x="12026" y="465"/>
                    <a:pt x="12371" y="465"/>
                  </a:cubicBezTo>
                  <a:cubicBezTo>
                    <a:pt x="12704" y="465"/>
                    <a:pt x="13026" y="381"/>
                    <a:pt x="13228" y="238"/>
                  </a:cubicBezTo>
                  <a:cubicBezTo>
                    <a:pt x="13395" y="381"/>
                    <a:pt x="13692" y="465"/>
                    <a:pt x="14026" y="465"/>
                  </a:cubicBezTo>
                  <a:cubicBezTo>
                    <a:pt x="14371" y="465"/>
                    <a:pt x="14681" y="381"/>
                    <a:pt x="14871" y="238"/>
                  </a:cubicBezTo>
                  <a:cubicBezTo>
                    <a:pt x="15038" y="381"/>
                    <a:pt x="15347" y="465"/>
                    <a:pt x="15693" y="465"/>
                  </a:cubicBezTo>
                  <a:cubicBezTo>
                    <a:pt x="16026" y="465"/>
                    <a:pt x="16336" y="381"/>
                    <a:pt x="16514" y="238"/>
                  </a:cubicBezTo>
                  <a:cubicBezTo>
                    <a:pt x="16693" y="381"/>
                    <a:pt x="17002" y="465"/>
                    <a:pt x="17348" y="465"/>
                  </a:cubicBezTo>
                  <a:cubicBezTo>
                    <a:pt x="17693" y="465"/>
                    <a:pt x="17991" y="381"/>
                    <a:pt x="18169" y="238"/>
                  </a:cubicBezTo>
                  <a:cubicBezTo>
                    <a:pt x="18348" y="381"/>
                    <a:pt x="18669" y="465"/>
                    <a:pt x="19015" y="465"/>
                  </a:cubicBezTo>
                  <a:cubicBezTo>
                    <a:pt x="19348" y="465"/>
                    <a:pt x="19646" y="381"/>
                    <a:pt x="19812" y="238"/>
                  </a:cubicBezTo>
                  <a:cubicBezTo>
                    <a:pt x="20003" y="381"/>
                    <a:pt x="20324" y="465"/>
                    <a:pt x="20669" y="465"/>
                  </a:cubicBezTo>
                  <a:cubicBezTo>
                    <a:pt x="21015" y="465"/>
                    <a:pt x="21301" y="381"/>
                    <a:pt x="21455" y="238"/>
                  </a:cubicBezTo>
                  <a:cubicBezTo>
                    <a:pt x="21658" y="381"/>
                    <a:pt x="21991" y="465"/>
                    <a:pt x="22336" y="465"/>
                  </a:cubicBezTo>
                  <a:cubicBezTo>
                    <a:pt x="22670" y="465"/>
                    <a:pt x="22955" y="381"/>
                    <a:pt x="23098" y="238"/>
                  </a:cubicBezTo>
                  <a:cubicBezTo>
                    <a:pt x="23313" y="381"/>
                    <a:pt x="23646" y="465"/>
                    <a:pt x="23991" y="465"/>
                  </a:cubicBezTo>
                  <a:cubicBezTo>
                    <a:pt x="24325" y="465"/>
                    <a:pt x="24610" y="381"/>
                    <a:pt x="24753" y="238"/>
                  </a:cubicBezTo>
                  <a:cubicBezTo>
                    <a:pt x="24968" y="381"/>
                    <a:pt x="25313" y="465"/>
                    <a:pt x="25658" y="465"/>
                  </a:cubicBezTo>
                  <a:cubicBezTo>
                    <a:pt x="25992" y="465"/>
                    <a:pt x="26265" y="381"/>
                    <a:pt x="26396" y="238"/>
                  </a:cubicBezTo>
                  <a:cubicBezTo>
                    <a:pt x="26635" y="381"/>
                    <a:pt x="26968" y="465"/>
                    <a:pt x="27313" y="465"/>
                  </a:cubicBezTo>
                  <a:cubicBezTo>
                    <a:pt x="27647" y="465"/>
                    <a:pt x="27920" y="381"/>
                    <a:pt x="28039" y="238"/>
                  </a:cubicBezTo>
                  <a:cubicBezTo>
                    <a:pt x="28289" y="381"/>
                    <a:pt x="28635" y="465"/>
                    <a:pt x="28968" y="465"/>
                  </a:cubicBezTo>
                  <a:cubicBezTo>
                    <a:pt x="29313" y="465"/>
                    <a:pt x="29575" y="381"/>
                    <a:pt x="29694" y="238"/>
                  </a:cubicBezTo>
                  <a:cubicBezTo>
                    <a:pt x="29944" y="381"/>
                    <a:pt x="30290" y="465"/>
                    <a:pt x="30635" y="465"/>
                  </a:cubicBezTo>
                  <a:cubicBezTo>
                    <a:pt x="30968" y="465"/>
                    <a:pt x="31230" y="381"/>
                    <a:pt x="31337" y="238"/>
                  </a:cubicBezTo>
                  <a:cubicBezTo>
                    <a:pt x="31599" y="381"/>
                    <a:pt x="31957" y="465"/>
                    <a:pt x="32290" y="465"/>
                  </a:cubicBezTo>
                  <a:cubicBezTo>
                    <a:pt x="32588" y="465"/>
                    <a:pt x="32838" y="393"/>
                    <a:pt x="32957" y="274"/>
                  </a:cubicBezTo>
                  <a:cubicBezTo>
                    <a:pt x="32992" y="238"/>
                    <a:pt x="33016" y="191"/>
                    <a:pt x="33028" y="155"/>
                  </a:cubicBezTo>
                  <a:lnTo>
                    <a:pt x="33040" y="155"/>
                  </a:lnTo>
                  <a:lnTo>
                    <a:pt x="33040" y="0"/>
                  </a:lnTo>
                  <a:lnTo>
                    <a:pt x="32885" y="0"/>
                  </a:lnTo>
                  <a:lnTo>
                    <a:pt x="32885" y="72"/>
                  </a:lnTo>
                  <a:cubicBezTo>
                    <a:pt x="32885" y="107"/>
                    <a:pt x="32873" y="143"/>
                    <a:pt x="32850" y="167"/>
                  </a:cubicBezTo>
                  <a:cubicBezTo>
                    <a:pt x="32754" y="262"/>
                    <a:pt x="32552" y="310"/>
                    <a:pt x="32290" y="310"/>
                  </a:cubicBezTo>
                  <a:cubicBezTo>
                    <a:pt x="31957" y="310"/>
                    <a:pt x="31588" y="215"/>
                    <a:pt x="31349" y="72"/>
                  </a:cubicBezTo>
                  <a:lnTo>
                    <a:pt x="31278" y="24"/>
                  </a:lnTo>
                  <a:lnTo>
                    <a:pt x="31242" y="107"/>
                  </a:lnTo>
                  <a:cubicBezTo>
                    <a:pt x="31207" y="215"/>
                    <a:pt x="31004" y="310"/>
                    <a:pt x="30635" y="310"/>
                  </a:cubicBezTo>
                  <a:cubicBezTo>
                    <a:pt x="30302" y="310"/>
                    <a:pt x="29933" y="215"/>
                    <a:pt x="29706" y="72"/>
                  </a:cubicBezTo>
                  <a:lnTo>
                    <a:pt x="29635" y="24"/>
                  </a:lnTo>
                  <a:lnTo>
                    <a:pt x="29599" y="107"/>
                  </a:lnTo>
                  <a:cubicBezTo>
                    <a:pt x="29552" y="203"/>
                    <a:pt x="29337" y="310"/>
                    <a:pt x="28980" y="310"/>
                  </a:cubicBezTo>
                  <a:cubicBezTo>
                    <a:pt x="28635" y="310"/>
                    <a:pt x="28278" y="215"/>
                    <a:pt x="28063" y="72"/>
                  </a:cubicBezTo>
                  <a:lnTo>
                    <a:pt x="27992" y="24"/>
                  </a:lnTo>
                  <a:lnTo>
                    <a:pt x="27956" y="96"/>
                  </a:lnTo>
                  <a:cubicBezTo>
                    <a:pt x="27908" y="203"/>
                    <a:pt x="27682" y="310"/>
                    <a:pt x="27313" y="310"/>
                  </a:cubicBezTo>
                  <a:cubicBezTo>
                    <a:pt x="26980" y="310"/>
                    <a:pt x="26623" y="215"/>
                    <a:pt x="26420" y="72"/>
                  </a:cubicBezTo>
                  <a:lnTo>
                    <a:pt x="26361" y="24"/>
                  </a:lnTo>
                  <a:lnTo>
                    <a:pt x="26313" y="96"/>
                  </a:lnTo>
                  <a:cubicBezTo>
                    <a:pt x="26254" y="203"/>
                    <a:pt x="26027" y="310"/>
                    <a:pt x="25658" y="310"/>
                  </a:cubicBezTo>
                  <a:cubicBezTo>
                    <a:pt x="25313" y="310"/>
                    <a:pt x="24968" y="215"/>
                    <a:pt x="24777" y="72"/>
                  </a:cubicBezTo>
                  <a:lnTo>
                    <a:pt x="24718" y="24"/>
                  </a:lnTo>
                  <a:lnTo>
                    <a:pt x="24670" y="96"/>
                  </a:lnTo>
                  <a:cubicBezTo>
                    <a:pt x="24599" y="203"/>
                    <a:pt x="24360" y="310"/>
                    <a:pt x="23991" y="310"/>
                  </a:cubicBezTo>
                  <a:cubicBezTo>
                    <a:pt x="23658" y="310"/>
                    <a:pt x="23325" y="227"/>
                    <a:pt x="23134" y="72"/>
                  </a:cubicBezTo>
                  <a:lnTo>
                    <a:pt x="23075" y="24"/>
                  </a:lnTo>
                  <a:lnTo>
                    <a:pt x="23027" y="84"/>
                  </a:lnTo>
                  <a:cubicBezTo>
                    <a:pt x="22955" y="203"/>
                    <a:pt x="22705" y="310"/>
                    <a:pt x="22336" y="310"/>
                  </a:cubicBezTo>
                  <a:cubicBezTo>
                    <a:pt x="21991" y="310"/>
                    <a:pt x="21670" y="227"/>
                    <a:pt x="21503" y="72"/>
                  </a:cubicBezTo>
                  <a:lnTo>
                    <a:pt x="21443" y="24"/>
                  </a:lnTo>
                  <a:lnTo>
                    <a:pt x="21396" y="84"/>
                  </a:lnTo>
                  <a:cubicBezTo>
                    <a:pt x="21301" y="203"/>
                    <a:pt x="21050" y="310"/>
                    <a:pt x="20669" y="310"/>
                  </a:cubicBezTo>
                  <a:cubicBezTo>
                    <a:pt x="20336" y="310"/>
                    <a:pt x="20015" y="227"/>
                    <a:pt x="19860" y="72"/>
                  </a:cubicBezTo>
                  <a:lnTo>
                    <a:pt x="19800" y="24"/>
                  </a:lnTo>
                  <a:lnTo>
                    <a:pt x="19753" y="84"/>
                  </a:lnTo>
                  <a:cubicBezTo>
                    <a:pt x="19634" y="227"/>
                    <a:pt x="19336" y="322"/>
                    <a:pt x="19015" y="322"/>
                  </a:cubicBezTo>
                  <a:cubicBezTo>
                    <a:pt x="18669" y="322"/>
                    <a:pt x="18360" y="227"/>
                    <a:pt x="18217" y="84"/>
                  </a:cubicBezTo>
                  <a:lnTo>
                    <a:pt x="18157" y="24"/>
                  </a:lnTo>
                  <a:lnTo>
                    <a:pt x="18110" y="84"/>
                  </a:lnTo>
                  <a:cubicBezTo>
                    <a:pt x="17979" y="227"/>
                    <a:pt x="17681" y="322"/>
                    <a:pt x="17348" y="322"/>
                  </a:cubicBezTo>
                  <a:cubicBezTo>
                    <a:pt x="17014" y="322"/>
                    <a:pt x="16705" y="227"/>
                    <a:pt x="16574" y="84"/>
                  </a:cubicBezTo>
                  <a:lnTo>
                    <a:pt x="16514" y="24"/>
                  </a:lnTo>
                  <a:lnTo>
                    <a:pt x="16467" y="84"/>
                  </a:lnTo>
                  <a:cubicBezTo>
                    <a:pt x="16324" y="227"/>
                    <a:pt x="16026" y="322"/>
                    <a:pt x="15693" y="322"/>
                  </a:cubicBezTo>
                  <a:cubicBezTo>
                    <a:pt x="15359" y="322"/>
                    <a:pt x="15062" y="227"/>
                    <a:pt x="14931" y="84"/>
                  </a:cubicBezTo>
                  <a:lnTo>
                    <a:pt x="14883" y="24"/>
                  </a:lnTo>
                  <a:lnTo>
                    <a:pt x="14824" y="84"/>
                  </a:lnTo>
                  <a:cubicBezTo>
                    <a:pt x="14669" y="227"/>
                    <a:pt x="14359" y="322"/>
                    <a:pt x="14026" y="322"/>
                  </a:cubicBezTo>
                  <a:cubicBezTo>
                    <a:pt x="13692" y="322"/>
                    <a:pt x="13407" y="227"/>
                    <a:pt x="13288" y="84"/>
                  </a:cubicBezTo>
                  <a:lnTo>
                    <a:pt x="13240" y="24"/>
                  </a:lnTo>
                  <a:lnTo>
                    <a:pt x="13180" y="72"/>
                  </a:lnTo>
                  <a:cubicBezTo>
                    <a:pt x="13026" y="227"/>
                    <a:pt x="12704" y="310"/>
                    <a:pt x="12371" y="310"/>
                  </a:cubicBezTo>
                  <a:cubicBezTo>
                    <a:pt x="11990" y="310"/>
                    <a:pt x="11740" y="203"/>
                    <a:pt x="11645" y="84"/>
                  </a:cubicBezTo>
                  <a:lnTo>
                    <a:pt x="11597" y="24"/>
                  </a:lnTo>
                  <a:lnTo>
                    <a:pt x="11537" y="72"/>
                  </a:lnTo>
                  <a:cubicBezTo>
                    <a:pt x="11371" y="227"/>
                    <a:pt x="11037" y="310"/>
                    <a:pt x="10704" y="310"/>
                  </a:cubicBezTo>
                  <a:cubicBezTo>
                    <a:pt x="10335" y="310"/>
                    <a:pt x="10085" y="203"/>
                    <a:pt x="10001" y="84"/>
                  </a:cubicBezTo>
                  <a:lnTo>
                    <a:pt x="9954" y="24"/>
                  </a:lnTo>
                  <a:lnTo>
                    <a:pt x="9894" y="72"/>
                  </a:lnTo>
                  <a:cubicBezTo>
                    <a:pt x="9716" y="227"/>
                    <a:pt x="9382" y="322"/>
                    <a:pt x="9049" y="322"/>
                  </a:cubicBezTo>
                  <a:cubicBezTo>
                    <a:pt x="8668" y="322"/>
                    <a:pt x="8430" y="203"/>
                    <a:pt x="8358" y="96"/>
                  </a:cubicBezTo>
                  <a:lnTo>
                    <a:pt x="8323" y="24"/>
                  </a:lnTo>
                  <a:lnTo>
                    <a:pt x="8251" y="72"/>
                  </a:lnTo>
                  <a:cubicBezTo>
                    <a:pt x="8061" y="215"/>
                    <a:pt x="7727" y="322"/>
                    <a:pt x="7382" y="322"/>
                  </a:cubicBezTo>
                  <a:cubicBezTo>
                    <a:pt x="7013" y="322"/>
                    <a:pt x="6787" y="203"/>
                    <a:pt x="6727" y="96"/>
                  </a:cubicBezTo>
                  <a:lnTo>
                    <a:pt x="6680" y="24"/>
                  </a:lnTo>
                  <a:lnTo>
                    <a:pt x="6608" y="72"/>
                  </a:lnTo>
                  <a:cubicBezTo>
                    <a:pt x="6406" y="215"/>
                    <a:pt x="6061" y="322"/>
                    <a:pt x="5727" y="322"/>
                  </a:cubicBezTo>
                  <a:cubicBezTo>
                    <a:pt x="5358" y="322"/>
                    <a:pt x="5132" y="203"/>
                    <a:pt x="5084" y="96"/>
                  </a:cubicBezTo>
                  <a:lnTo>
                    <a:pt x="5037" y="24"/>
                  </a:lnTo>
                  <a:lnTo>
                    <a:pt x="4965" y="72"/>
                  </a:lnTo>
                  <a:cubicBezTo>
                    <a:pt x="4763" y="215"/>
                    <a:pt x="4406" y="322"/>
                    <a:pt x="4060" y="322"/>
                  </a:cubicBezTo>
                  <a:cubicBezTo>
                    <a:pt x="3691" y="322"/>
                    <a:pt x="3489" y="215"/>
                    <a:pt x="3441" y="107"/>
                  </a:cubicBezTo>
                  <a:lnTo>
                    <a:pt x="3405" y="24"/>
                  </a:lnTo>
                  <a:lnTo>
                    <a:pt x="3334" y="72"/>
                  </a:lnTo>
                  <a:cubicBezTo>
                    <a:pt x="3108" y="215"/>
                    <a:pt x="2739" y="322"/>
                    <a:pt x="2405" y="322"/>
                  </a:cubicBezTo>
                  <a:cubicBezTo>
                    <a:pt x="2036" y="322"/>
                    <a:pt x="1834" y="203"/>
                    <a:pt x="1798" y="107"/>
                  </a:cubicBezTo>
                  <a:lnTo>
                    <a:pt x="1762" y="24"/>
                  </a:lnTo>
                  <a:lnTo>
                    <a:pt x="1691" y="72"/>
                  </a:lnTo>
                  <a:cubicBezTo>
                    <a:pt x="1453" y="215"/>
                    <a:pt x="1084" y="322"/>
                    <a:pt x="738" y="322"/>
                  </a:cubicBezTo>
                  <a:cubicBezTo>
                    <a:pt x="488" y="322"/>
                    <a:pt x="286" y="262"/>
                    <a:pt x="191" y="167"/>
                  </a:cubicBezTo>
                  <a:cubicBezTo>
                    <a:pt x="167" y="143"/>
                    <a:pt x="143" y="107"/>
                    <a:pt x="143" y="8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"/>
            <p:cNvSpPr/>
            <p:nvPr/>
          </p:nvSpPr>
          <p:spPr>
            <a:xfrm flipH="1">
              <a:off x="5158861" y="2808141"/>
              <a:ext cx="3149069" cy="2066589"/>
            </a:xfrm>
            <a:custGeom>
              <a:avLst/>
              <a:gdLst/>
              <a:ahLst/>
              <a:cxnLst/>
              <a:rect l="l" t="t" r="r" b="b"/>
              <a:pathLst>
                <a:path w="38863" h="25504" extrusionOk="0">
                  <a:moveTo>
                    <a:pt x="1" y="1"/>
                  </a:moveTo>
                  <a:lnTo>
                    <a:pt x="1" y="25504"/>
                  </a:lnTo>
                  <a:lnTo>
                    <a:pt x="38863" y="25504"/>
                  </a:lnTo>
                  <a:lnTo>
                    <a:pt x="388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"/>
            <p:cNvSpPr/>
            <p:nvPr/>
          </p:nvSpPr>
          <p:spPr>
            <a:xfrm flipH="1">
              <a:off x="5178146" y="2808141"/>
              <a:ext cx="3129784" cy="241307"/>
            </a:xfrm>
            <a:custGeom>
              <a:avLst/>
              <a:gdLst/>
              <a:ahLst/>
              <a:cxnLst/>
              <a:rect l="l" t="t" r="r" b="b"/>
              <a:pathLst>
                <a:path w="38625" h="2978" extrusionOk="0">
                  <a:moveTo>
                    <a:pt x="1" y="1"/>
                  </a:moveTo>
                  <a:lnTo>
                    <a:pt x="1" y="2977"/>
                  </a:lnTo>
                  <a:lnTo>
                    <a:pt x="38625" y="2977"/>
                  </a:lnTo>
                  <a:lnTo>
                    <a:pt x="3862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"/>
            <p:cNvSpPr/>
            <p:nvPr/>
          </p:nvSpPr>
          <p:spPr>
            <a:xfrm flipH="1">
              <a:off x="5491651" y="3232657"/>
              <a:ext cx="2653165" cy="1621815"/>
            </a:xfrm>
            <a:custGeom>
              <a:avLst/>
              <a:gdLst/>
              <a:ahLst/>
              <a:cxnLst/>
              <a:rect l="l" t="t" r="r" b="b"/>
              <a:pathLst>
                <a:path w="32743" h="20015" extrusionOk="0">
                  <a:moveTo>
                    <a:pt x="0" y="1"/>
                  </a:moveTo>
                  <a:lnTo>
                    <a:pt x="0" y="20015"/>
                  </a:lnTo>
                  <a:lnTo>
                    <a:pt x="32742" y="20015"/>
                  </a:lnTo>
                  <a:lnTo>
                    <a:pt x="327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"/>
            <p:cNvSpPr/>
            <p:nvPr/>
          </p:nvSpPr>
          <p:spPr>
            <a:xfrm flipH="1">
              <a:off x="5558258" y="3286704"/>
              <a:ext cx="2520033" cy="1567768"/>
            </a:xfrm>
            <a:custGeom>
              <a:avLst/>
              <a:gdLst/>
              <a:ahLst/>
              <a:cxnLst/>
              <a:rect l="l" t="t" r="r" b="b"/>
              <a:pathLst>
                <a:path w="31100" h="19348" extrusionOk="0">
                  <a:moveTo>
                    <a:pt x="1" y="0"/>
                  </a:moveTo>
                  <a:lnTo>
                    <a:pt x="1" y="19348"/>
                  </a:lnTo>
                  <a:lnTo>
                    <a:pt x="31100" y="19348"/>
                  </a:lnTo>
                  <a:lnTo>
                    <a:pt x="3110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"/>
            <p:cNvSpPr/>
            <p:nvPr/>
          </p:nvSpPr>
          <p:spPr>
            <a:xfrm flipH="1">
              <a:off x="7578498" y="3315632"/>
              <a:ext cx="413901" cy="285631"/>
            </a:xfrm>
            <a:custGeom>
              <a:avLst/>
              <a:gdLst/>
              <a:ahLst/>
              <a:cxnLst/>
              <a:rect l="l" t="t" r="r" b="b"/>
              <a:pathLst>
                <a:path w="5108" h="3525" extrusionOk="0">
                  <a:moveTo>
                    <a:pt x="0" y="1"/>
                  </a:moveTo>
                  <a:lnTo>
                    <a:pt x="0" y="3525"/>
                  </a:lnTo>
                  <a:lnTo>
                    <a:pt x="5108" y="3525"/>
                  </a:lnTo>
                  <a:lnTo>
                    <a:pt x="51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"/>
            <p:cNvSpPr/>
            <p:nvPr/>
          </p:nvSpPr>
          <p:spPr>
            <a:xfrm flipH="1">
              <a:off x="7116303" y="3315632"/>
              <a:ext cx="413982" cy="285631"/>
            </a:xfrm>
            <a:custGeom>
              <a:avLst/>
              <a:gdLst/>
              <a:ahLst/>
              <a:cxnLst/>
              <a:rect l="l" t="t" r="r" b="b"/>
              <a:pathLst>
                <a:path w="5109" h="3525" extrusionOk="0">
                  <a:moveTo>
                    <a:pt x="0" y="1"/>
                  </a:moveTo>
                  <a:lnTo>
                    <a:pt x="0" y="3525"/>
                  </a:lnTo>
                  <a:lnTo>
                    <a:pt x="5108" y="3525"/>
                  </a:lnTo>
                  <a:lnTo>
                    <a:pt x="51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"/>
            <p:cNvSpPr/>
            <p:nvPr/>
          </p:nvSpPr>
          <p:spPr>
            <a:xfrm flipH="1">
              <a:off x="6653217" y="3315632"/>
              <a:ext cx="414955" cy="285631"/>
            </a:xfrm>
            <a:custGeom>
              <a:avLst/>
              <a:gdLst/>
              <a:ahLst/>
              <a:cxnLst/>
              <a:rect l="l" t="t" r="r" b="b"/>
              <a:pathLst>
                <a:path w="5121" h="3525" extrusionOk="0">
                  <a:moveTo>
                    <a:pt x="0" y="1"/>
                  </a:moveTo>
                  <a:lnTo>
                    <a:pt x="0" y="3525"/>
                  </a:lnTo>
                  <a:lnTo>
                    <a:pt x="5120" y="3525"/>
                  </a:lnTo>
                  <a:lnTo>
                    <a:pt x="512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"/>
            <p:cNvSpPr/>
            <p:nvPr/>
          </p:nvSpPr>
          <p:spPr>
            <a:xfrm flipH="1">
              <a:off x="6191102" y="3315632"/>
              <a:ext cx="413982" cy="285631"/>
            </a:xfrm>
            <a:custGeom>
              <a:avLst/>
              <a:gdLst/>
              <a:ahLst/>
              <a:cxnLst/>
              <a:rect l="l" t="t" r="r" b="b"/>
              <a:pathLst>
                <a:path w="5109" h="3525" extrusionOk="0">
                  <a:moveTo>
                    <a:pt x="0" y="1"/>
                  </a:moveTo>
                  <a:lnTo>
                    <a:pt x="0" y="3525"/>
                  </a:lnTo>
                  <a:lnTo>
                    <a:pt x="5108" y="3525"/>
                  </a:lnTo>
                  <a:lnTo>
                    <a:pt x="51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"/>
            <p:cNvSpPr/>
            <p:nvPr/>
          </p:nvSpPr>
          <p:spPr>
            <a:xfrm flipH="1">
              <a:off x="5728988" y="3315632"/>
              <a:ext cx="413982" cy="285631"/>
            </a:xfrm>
            <a:custGeom>
              <a:avLst/>
              <a:gdLst/>
              <a:ahLst/>
              <a:cxnLst/>
              <a:rect l="l" t="t" r="r" b="b"/>
              <a:pathLst>
                <a:path w="5109" h="3525" extrusionOk="0">
                  <a:moveTo>
                    <a:pt x="0" y="1"/>
                  </a:moveTo>
                  <a:lnTo>
                    <a:pt x="0" y="3525"/>
                  </a:lnTo>
                  <a:lnTo>
                    <a:pt x="5108" y="3525"/>
                  </a:lnTo>
                  <a:lnTo>
                    <a:pt x="5108" y="1"/>
                  </a:lnTo>
                  <a:close/>
                </a:path>
              </a:pathLst>
            </a:custGeom>
            <a:solidFill>
              <a:srgbClr val="154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"/>
            <p:cNvSpPr/>
            <p:nvPr/>
          </p:nvSpPr>
          <p:spPr>
            <a:xfrm flipH="1">
              <a:off x="7578498" y="3641697"/>
              <a:ext cx="413901" cy="285712"/>
            </a:xfrm>
            <a:custGeom>
              <a:avLst/>
              <a:gdLst/>
              <a:ahLst/>
              <a:cxnLst/>
              <a:rect l="l" t="t" r="r" b="b"/>
              <a:pathLst>
                <a:path w="5108" h="3526" extrusionOk="0">
                  <a:moveTo>
                    <a:pt x="0" y="1"/>
                  </a:moveTo>
                  <a:lnTo>
                    <a:pt x="0" y="3525"/>
                  </a:lnTo>
                  <a:lnTo>
                    <a:pt x="5108" y="3525"/>
                  </a:lnTo>
                  <a:lnTo>
                    <a:pt x="51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"/>
            <p:cNvSpPr/>
            <p:nvPr/>
          </p:nvSpPr>
          <p:spPr>
            <a:xfrm flipH="1">
              <a:off x="7116303" y="3641697"/>
              <a:ext cx="413982" cy="285712"/>
            </a:xfrm>
            <a:custGeom>
              <a:avLst/>
              <a:gdLst/>
              <a:ahLst/>
              <a:cxnLst/>
              <a:rect l="l" t="t" r="r" b="b"/>
              <a:pathLst>
                <a:path w="5109" h="3526" extrusionOk="0">
                  <a:moveTo>
                    <a:pt x="0" y="1"/>
                  </a:moveTo>
                  <a:lnTo>
                    <a:pt x="0" y="3525"/>
                  </a:lnTo>
                  <a:lnTo>
                    <a:pt x="5108" y="3525"/>
                  </a:lnTo>
                  <a:lnTo>
                    <a:pt x="51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"/>
            <p:cNvSpPr/>
            <p:nvPr/>
          </p:nvSpPr>
          <p:spPr>
            <a:xfrm flipH="1">
              <a:off x="6653217" y="3641697"/>
              <a:ext cx="414955" cy="285712"/>
            </a:xfrm>
            <a:custGeom>
              <a:avLst/>
              <a:gdLst/>
              <a:ahLst/>
              <a:cxnLst/>
              <a:rect l="l" t="t" r="r" b="b"/>
              <a:pathLst>
                <a:path w="5121" h="3526" extrusionOk="0">
                  <a:moveTo>
                    <a:pt x="0" y="1"/>
                  </a:moveTo>
                  <a:lnTo>
                    <a:pt x="0" y="3525"/>
                  </a:lnTo>
                  <a:lnTo>
                    <a:pt x="5120" y="3525"/>
                  </a:lnTo>
                  <a:lnTo>
                    <a:pt x="512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"/>
            <p:cNvSpPr/>
            <p:nvPr/>
          </p:nvSpPr>
          <p:spPr>
            <a:xfrm flipH="1">
              <a:off x="6191102" y="3641697"/>
              <a:ext cx="413982" cy="285712"/>
            </a:xfrm>
            <a:custGeom>
              <a:avLst/>
              <a:gdLst/>
              <a:ahLst/>
              <a:cxnLst/>
              <a:rect l="l" t="t" r="r" b="b"/>
              <a:pathLst>
                <a:path w="5109" h="3526" extrusionOk="0">
                  <a:moveTo>
                    <a:pt x="0" y="1"/>
                  </a:moveTo>
                  <a:lnTo>
                    <a:pt x="0" y="3525"/>
                  </a:lnTo>
                  <a:lnTo>
                    <a:pt x="5108" y="3525"/>
                  </a:lnTo>
                  <a:lnTo>
                    <a:pt x="51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"/>
            <p:cNvSpPr/>
            <p:nvPr/>
          </p:nvSpPr>
          <p:spPr>
            <a:xfrm flipH="1">
              <a:off x="5728988" y="3641697"/>
              <a:ext cx="413982" cy="285712"/>
            </a:xfrm>
            <a:custGeom>
              <a:avLst/>
              <a:gdLst/>
              <a:ahLst/>
              <a:cxnLst/>
              <a:rect l="l" t="t" r="r" b="b"/>
              <a:pathLst>
                <a:path w="5109" h="3526" extrusionOk="0">
                  <a:moveTo>
                    <a:pt x="0" y="1"/>
                  </a:moveTo>
                  <a:lnTo>
                    <a:pt x="0" y="3525"/>
                  </a:lnTo>
                  <a:lnTo>
                    <a:pt x="5108" y="3525"/>
                  </a:lnTo>
                  <a:lnTo>
                    <a:pt x="5108" y="1"/>
                  </a:lnTo>
                  <a:close/>
                </a:path>
              </a:pathLst>
            </a:custGeom>
            <a:solidFill>
              <a:srgbClr val="154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"/>
            <p:cNvSpPr/>
            <p:nvPr/>
          </p:nvSpPr>
          <p:spPr>
            <a:xfrm flipH="1">
              <a:off x="7578498" y="3966870"/>
              <a:ext cx="413901" cy="285631"/>
            </a:xfrm>
            <a:custGeom>
              <a:avLst/>
              <a:gdLst/>
              <a:ahLst/>
              <a:cxnLst/>
              <a:rect l="l" t="t" r="r" b="b"/>
              <a:pathLst>
                <a:path w="5108" h="3525" extrusionOk="0">
                  <a:moveTo>
                    <a:pt x="0" y="0"/>
                  </a:moveTo>
                  <a:lnTo>
                    <a:pt x="0" y="3524"/>
                  </a:lnTo>
                  <a:lnTo>
                    <a:pt x="5108" y="3524"/>
                  </a:lnTo>
                  <a:lnTo>
                    <a:pt x="51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"/>
            <p:cNvSpPr/>
            <p:nvPr/>
          </p:nvSpPr>
          <p:spPr>
            <a:xfrm flipH="1">
              <a:off x="7116303" y="3966870"/>
              <a:ext cx="413982" cy="285631"/>
            </a:xfrm>
            <a:custGeom>
              <a:avLst/>
              <a:gdLst/>
              <a:ahLst/>
              <a:cxnLst/>
              <a:rect l="l" t="t" r="r" b="b"/>
              <a:pathLst>
                <a:path w="5109" h="3525" extrusionOk="0">
                  <a:moveTo>
                    <a:pt x="0" y="0"/>
                  </a:moveTo>
                  <a:lnTo>
                    <a:pt x="0" y="3524"/>
                  </a:lnTo>
                  <a:lnTo>
                    <a:pt x="5108" y="3524"/>
                  </a:lnTo>
                  <a:lnTo>
                    <a:pt x="51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"/>
            <p:cNvSpPr/>
            <p:nvPr/>
          </p:nvSpPr>
          <p:spPr>
            <a:xfrm flipH="1">
              <a:off x="6653217" y="3966870"/>
              <a:ext cx="414955" cy="285631"/>
            </a:xfrm>
            <a:custGeom>
              <a:avLst/>
              <a:gdLst/>
              <a:ahLst/>
              <a:cxnLst/>
              <a:rect l="l" t="t" r="r" b="b"/>
              <a:pathLst>
                <a:path w="5121" h="3525" extrusionOk="0">
                  <a:moveTo>
                    <a:pt x="0" y="0"/>
                  </a:moveTo>
                  <a:lnTo>
                    <a:pt x="0" y="3524"/>
                  </a:lnTo>
                  <a:lnTo>
                    <a:pt x="5120" y="3524"/>
                  </a:lnTo>
                  <a:lnTo>
                    <a:pt x="51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"/>
            <p:cNvSpPr/>
            <p:nvPr/>
          </p:nvSpPr>
          <p:spPr>
            <a:xfrm flipH="1">
              <a:off x="6191102" y="3966870"/>
              <a:ext cx="413982" cy="285631"/>
            </a:xfrm>
            <a:custGeom>
              <a:avLst/>
              <a:gdLst/>
              <a:ahLst/>
              <a:cxnLst/>
              <a:rect l="l" t="t" r="r" b="b"/>
              <a:pathLst>
                <a:path w="5109" h="3525" extrusionOk="0">
                  <a:moveTo>
                    <a:pt x="0" y="0"/>
                  </a:moveTo>
                  <a:lnTo>
                    <a:pt x="0" y="3524"/>
                  </a:lnTo>
                  <a:lnTo>
                    <a:pt x="5108" y="3524"/>
                  </a:lnTo>
                  <a:lnTo>
                    <a:pt x="51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"/>
            <p:cNvSpPr/>
            <p:nvPr/>
          </p:nvSpPr>
          <p:spPr>
            <a:xfrm flipH="1">
              <a:off x="5595898" y="3316523"/>
              <a:ext cx="547033" cy="1506990"/>
            </a:xfrm>
            <a:custGeom>
              <a:avLst/>
              <a:gdLst/>
              <a:ahLst/>
              <a:cxnLst/>
              <a:rect l="l" t="t" r="r" b="b"/>
              <a:pathLst>
                <a:path w="5109" h="3525" extrusionOk="0">
                  <a:moveTo>
                    <a:pt x="0" y="0"/>
                  </a:moveTo>
                  <a:lnTo>
                    <a:pt x="0" y="3524"/>
                  </a:lnTo>
                  <a:lnTo>
                    <a:pt x="5108" y="3524"/>
                  </a:lnTo>
                  <a:lnTo>
                    <a:pt x="51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"/>
            <p:cNvSpPr/>
            <p:nvPr/>
          </p:nvSpPr>
          <p:spPr>
            <a:xfrm flipH="1">
              <a:off x="4889680" y="2279501"/>
              <a:ext cx="3731756" cy="644513"/>
            </a:xfrm>
            <a:custGeom>
              <a:avLst/>
              <a:gdLst/>
              <a:ahLst/>
              <a:cxnLst/>
              <a:rect l="l" t="t" r="r" b="b"/>
              <a:pathLst>
                <a:path w="46054" h="7954" extrusionOk="0">
                  <a:moveTo>
                    <a:pt x="3417" y="0"/>
                  </a:moveTo>
                  <a:lnTo>
                    <a:pt x="0" y="7668"/>
                  </a:lnTo>
                  <a:cubicBezTo>
                    <a:pt x="143" y="7846"/>
                    <a:pt x="488" y="7954"/>
                    <a:pt x="929" y="7954"/>
                  </a:cubicBezTo>
                  <a:cubicBezTo>
                    <a:pt x="1441" y="7954"/>
                    <a:pt x="1941" y="7799"/>
                    <a:pt x="2239" y="7573"/>
                  </a:cubicBezTo>
                  <a:cubicBezTo>
                    <a:pt x="2358" y="7799"/>
                    <a:pt x="2739" y="7954"/>
                    <a:pt x="3251" y="7954"/>
                  </a:cubicBezTo>
                  <a:cubicBezTo>
                    <a:pt x="3763" y="7954"/>
                    <a:pt x="4263" y="7799"/>
                    <a:pt x="4549" y="7573"/>
                  </a:cubicBezTo>
                  <a:cubicBezTo>
                    <a:pt x="4679" y="7799"/>
                    <a:pt x="5060" y="7954"/>
                    <a:pt x="5572" y="7954"/>
                  </a:cubicBezTo>
                  <a:cubicBezTo>
                    <a:pt x="6096" y="7954"/>
                    <a:pt x="6584" y="7799"/>
                    <a:pt x="6858" y="7573"/>
                  </a:cubicBezTo>
                  <a:cubicBezTo>
                    <a:pt x="6989" y="7799"/>
                    <a:pt x="7394" y="7954"/>
                    <a:pt x="7906" y="7954"/>
                  </a:cubicBezTo>
                  <a:cubicBezTo>
                    <a:pt x="8418" y="7954"/>
                    <a:pt x="8906" y="7799"/>
                    <a:pt x="9168" y="7573"/>
                  </a:cubicBezTo>
                  <a:cubicBezTo>
                    <a:pt x="9311" y="7799"/>
                    <a:pt x="9716" y="7954"/>
                    <a:pt x="10228" y="7954"/>
                  </a:cubicBezTo>
                  <a:cubicBezTo>
                    <a:pt x="10740" y="7954"/>
                    <a:pt x="11216" y="7799"/>
                    <a:pt x="11478" y="7573"/>
                  </a:cubicBezTo>
                  <a:cubicBezTo>
                    <a:pt x="11633" y="7799"/>
                    <a:pt x="12038" y="7954"/>
                    <a:pt x="12550" y="7954"/>
                  </a:cubicBezTo>
                  <a:cubicBezTo>
                    <a:pt x="13073" y="7954"/>
                    <a:pt x="13538" y="7799"/>
                    <a:pt x="13788" y="7573"/>
                  </a:cubicBezTo>
                  <a:cubicBezTo>
                    <a:pt x="13954" y="7799"/>
                    <a:pt x="14371" y="7954"/>
                    <a:pt x="14883" y="7954"/>
                  </a:cubicBezTo>
                  <a:cubicBezTo>
                    <a:pt x="15395" y="7954"/>
                    <a:pt x="15859" y="7799"/>
                    <a:pt x="16098" y="7573"/>
                  </a:cubicBezTo>
                  <a:cubicBezTo>
                    <a:pt x="16264" y="7799"/>
                    <a:pt x="16693" y="7954"/>
                    <a:pt x="17205" y="7954"/>
                  </a:cubicBezTo>
                  <a:cubicBezTo>
                    <a:pt x="17717" y="7954"/>
                    <a:pt x="18181" y="7799"/>
                    <a:pt x="18407" y="7573"/>
                  </a:cubicBezTo>
                  <a:cubicBezTo>
                    <a:pt x="18586" y="7799"/>
                    <a:pt x="19015" y="7954"/>
                    <a:pt x="19527" y="7954"/>
                  </a:cubicBezTo>
                  <a:cubicBezTo>
                    <a:pt x="20050" y="7954"/>
                    <a:pt x="20491" y="7799"/>
                    <a:pt x="20717" y="7573"/>
                  </a:cubicBezTo>
                  <a:cubicBezTo>
                    <a:pt x="20908" y="7799"/>
                    <a:pt x="21348" y="7954"/>
                    <a:pt x="21860" y="7954"/>
                  </a:cubicBezTo>
                  <a:cubicBezTo>
                    <a:pt x="22372" y="7954"/>
                    <a:pt x="22813" y="7799"/>
                    <a:pt x="23015" y="7573"/>
                  </a:cubicBezTo>
                  <a:cubicBezTo>
                    <a:pt x="23229" y="7799"/>
                    <a:pt x="23670" y="7954"/>
                    <a:pt x="24182" y="7954"/>
                  </a:cubicBezTo>
                  <a:cubicBezTo>
                    <a:pt x="24694" y="7954"/>
                    <a:pt x="25134" y="7799"/>
                    <a:pt x="25325" y="7573"/>
                  </a:cubicBezTo>
                  <a:cubicBezTo>
                    <a:pt x="25539" y="7799"/>
                    <a:pt x="25992" y="7954"/>
                    <a:pt x="26504" y="7954"/>
                  </a:cubicBezTo>
                  <a:cubicBezTo>
                    <a:pt x="27028" y="7954"/>
                    <a:pt x="27456" y="7799"/>
                    <a:pt x="27635" y="7573"/>
                  </a:cubicBezTo>
                  <a:cubicBezTo>
                    <a:pt x="27861" y="7799"/>
                    <a:pt x="28325" y="7954"/>
                    <a:pt x="28837" y="7954"/>
                  </a:cubicBezTo>
                  <a:cubicBezTo>
                    <a:pt x="29349" y="7954"/>
                    <a:pt x="29766" y="7799"/>
                    <a:pt x="29945" y="7573"/>
                  </a:cubicBezTo>
                  <a:cubicBezTo>
                    <a:pt x="30183" y="7799"/>
                    <a:pt x="30647" y="7954"/>
                    <a:pt x="31159" y="7954"/>
                  </a:cubicBezTo>
                  <a:cubicBezTo>
                    <a:pt x="31671" y="7954"/>
                    <a:pt x="32088" y="7799"/>
                    <a:pt x="32254" y="7573"/>
                  </a:cubicBezTo>
                  <a:cubicBezTo>
                    <a:pt x="32504" y="7799"/>
                    <a:pt x="32969" y="7954"/>
                    <a:pt x="33481" y="7954"/>
                  </a:cubicBezTo>
                  <a:cubicBezTo>
                    <a:pt x="34005" y="7954"/>
                    <a:pt x="34409" y="7799"/>
                    <a:pt x="34564" y="7573"/>
                  </a:cubicBezTo>
                  <a:cubicBezTo>
                    <a:pt x="34814" y="7799"/>
                    <a:pt x="35302" y="7954"/>
                    <a:pt x="35814" y="7954"/>
                  </a:cubicBezTo>
                  <a:cubicBezTo>
                    <a:pt x="36326" y="7954"/>
                    <a:pt x="36731" y="7799"/>
                    <a:pt x="36874" y="7573"/>
                  </a:cubicBezTo>
                  <a:cubicBezTo>
                    <a:pt x="37136" y="7799"/>
                    <a:pt x="37624" y="7954"/>
                    <a:pt x="38136" y="7954"/>
                  </a:cubicBezTo>
                  <a:cubicBezTo>
                    <a:pt x="38648" y="7954"/>
                    <a:pt x="39041" y="7799"/>
                    <a:pt x="39184" y="7573"/>
                  </a:cubicBezTo>
                  <a:cubicBezTo>
                    <a:pt x="39458" y="7799"/>
                    <a:pt x="39946" y="7954"/>
                    <a:pt x="40458" y="7954"/>
                  </a:cubicBezTo>
                  <a:cubicBezTo>
                    <a:pt x="40982" y="7954"/>
                    <a:pt x="41363" y="7799"/>
                    <a:pt x="41494" y="7573"/>
                  </a:cubicBezTo>
                  <a:cubicBezTo>
                    <a:pt x="41779" y="7799"/>
                    <a:pt x="42279" y="7954"/>
                    <a:pt x="42791" y="7954"/>
                  </a:cubicBezTo>
                  <a:cubicBezTo>
                    <a:pt x="43303" y="7954"/>
                    <a:pt x="43684" y="7799"/>
                    <a:pt x="43792" y="7573"/>
                  </a:cubicBezTo>
                  <a:cubicBezTo>
                    <a:pt x="44089" y="7799"/>
                    <a:pt x="44601" y="7954"/>
                    <a:pt x="45113" y="7954"/>
                  </a:cubicBezTo>
                  <a:cubicBezTo>
                    <a:pt x="45566" y="7954"/>
                    <a:pt x="45911" y="7835"/>
                    <a:pt x="46054" y="7644"/>
                  </a:cubicBezTo>
                  <a:lnTo>
                    <a:pt x="4263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"/>
            <p:cNvSpPr/>
            <p:nvPr/>
          </p:nvSpPr>
          <p:spPr>
            <a:xfrm flipH="1">
              <a:off x="4952397" y="2784075"/>
              <a:ext cx="3594734" cy="46349"/>
            </a:xfrm>
            <a:custGeom>
              <a:avLst/>
              <a:gdLst/>
              <a:ahLst/>
              <a:cxnLst/>
              <a:rect l="l" t="t" r="r" b="b"/>
              <a:pathLst>
                <a:path w="44363" h="572" extrusionOk="0">
                  <a:moveTo>
                    <a:pt x="1846" y="0"/>
                  </a:moveTo>
                  <a:lnTo>
                    <a:pt x="1774" y="60"/>
                  </a:lnTo>
                  <a:cubicBezTo>
                    <a:pt x="1440" y="305"/>
                    <a:pt x="971" y="404"/>
                    <a:pt x="556" y="404"/>
                  </a:cubicBezTo>
                  <a:cubicBezTo>
                    <a:pt x="365" y="404"/>
                    <a:pt x="186" y="383"/>
                    <a:pt x="36" y="345"/>
                  </a:cubicBezTo>
                  <a:lnTo>
                    <a:pt x="0" y="488"/>
                  </a:lnTo>
                  <a:cubicBezTo>
                    <a:pt x="164" y="531"/>
                    <a:pt x="356" y="555"/>
                    <a:pt x="559" y="555"/>
                  </a:cubicBezTo>
                  <a:cubicBezTo>
                    <a:pt x="976" y="555"/>
                    <a:pt x="1441" y="455"/>
                    <a:pt x="1810" y="215"/>
                  </a:cubicBezTo>
                  <a:cubicBezTo>
                    <a:pt x="1917" y="369"/>
                    <a:pt x="2119" y="465"/>
                    <a:pt x="2393" y="524"/>
                  </a:cubicBezTo>
                  <a:cubicBezTo>
                    <a:pt x="2517" y="549"/>
                    <a:pt x="2658" y="563"/>
                    <a:pt x="2807" y="563"/>
                  </a:cubicBezTo>
                  <a:cubicBezTo>
                    <a:pt x="3221" y="563"/>
                    <a:pt x="3702" y="459"/>
                    <a:pt x="4060" y="215"/>
                  </a:cubicBezTo>
                  <a:cubicBezTo>
                    <a:pt x="4191" y="369"/>
                    <a:pt x="4405" y="476"/>
                    <a:pt x="4691" y="536"/>
                  </a:cubicBezTo>
                  <a:cubicBezTo>
                    <a:pt x="4813" y="557"/>
                    <a:pt x="4940" y="567"/>
                    <a:pt x="5067" y="567"/>
                  </a:cubicBezTo>
                  <a:cubicBezTo>
                    <a:pt x="5524" y="567"/>
                    <a:pt x="5994" y="438"/>
                    <a:pt x="6310" y="215"/>
                  </a:cubicBezTo>
                  <a:cubicBezTo>
                    <a:pt x="6453" y="381"/>
                    <a:pt x="6703" y="488"/>
                    <a:pt x="7013" y="536"/>
                  </a:cubicBezTo>
                  <a:cubicBezTo>
                    <a:pt x="7121" y="553"/>
                    <a:pt x="7232" y="561"/>
                    <a:pt x="7345" y="561"/>
                  </a:cubicBezTo>
                  <a:cubicBezTo>
                    <a:pt x="7793" y="561"/>
                    <a:pt x="8259" y="433"/>
                    <a:pt x="8573" y="215"/>
                  </a:cubicBezTo>
                  <a:cubicBezTo>
                    <a:pt x="8727" y="381"/>
                    <a:pt x="8989" y="500"/>
                    <a:pt x="9323" y="548"/>
                  </a:cubicBezTo>
                  <a:cubicBezTo>
                    <a:pt x="9422" y="561"/>
                    <a:pt x="9522" y="567"/>
                    <a:pt x="9623" y="567"/>
                  </a:cubicBezTo>
                  <a:cubicBezTo>
                    <a:pt x="10075" y="567"/>
                    <a:pt x="10521" y="439"/>
                    <a:pt x="10823" y="215"/>
                  </a:cubicBezTo>
                  <a:cubicBezTo>
                    <a:pt x="11001" y="393"/>
                    <a:pt x="11287" y="512"/>
                    <a:pt x="11644" y="548"/>
                  </a:cubicBezTo>
                  <a:cubicBezTo>
                    <a:pt x="11730" y="557"/>
                    <a:pt x="11817" y="562"/>
                    <a:pt x="11903" y="562"/>
                  </a:cubicBezTo>
                  <a:cubicBezTo>
                    <a:pt x="12354" y="562"/>
                    <a:pt x="12795" y="434"/>
                    <a:pt x="13085" y="215"/>
                  </a:cubicBezTo>
                  <a:cubicBezTo>
                    <a:pt x="13264" y="405"/>
                    <a:pt x="13585" y="524"/>
                    <a:pt x="13966" y="560"/>
                  </a:cubicBezTo>
                  <a:cubicBezTo>
                    <a:pt x="14023" y="564"/>
                    <a:pt x="14080" y="566"/>
                    <a:pt x="14137" y="566"/>
                  </a:cubicBezTo>
                  <a:cubicBezTo>
                    <a:pt x="14602" y="566"/>
                    <a:pt x="15049" y="437"/>
                    <a:pt x="15335" y="215"/>
                  </a:cubicBezTo>
                  <a:cubicBezTo>
                    <a:pt x="15538" y="417"/>
                    <a:pt x="15883" y="536"/>
                    <a:pt x="16288" y="560"/>
                  </a:cubicBezTo>
                  <a:cubicBezTo>
                    <a:pt x="16344" y="564"/>
                    <a:pt x="16399" y="566"/>
                    <a:pt x="16454" y="566"/>
                  </a:cubicBezTo>
                  <a:cubicBezTo>
                    <a:pt x="16904" y="566"/>
                    <a:pt x="17322" y="437"/>
                    <a:pt x="17598" y="215"/>
                  </a:cubicBezTo>
                  <a:cubicBezTo>
                    <a:pt x="17812" y="417"/>
                    <a:pt x="18181" y="548"/>
                    <a:pt x="18610" y="560"/>
                  </a:cubicBezTo>
                  <a:cubicBezTo>
                    <a:pt x="18648" y="562"/>
                    <a:pt x="18687" y="563"/>
                    <a:pt x="18726" y="563"/>
                  </a:cubicBezTo>
                  <a:cubicBezTo>
                    <a:pt x="19181" y="563"/>
                    <a:pt x="19595" y="434"/>
                    <a:pt x="19848" y="215"/>
                  </a:cubicBezTo>
                  <a:cubicBezTo>
                    <a:pt x="20086" y="429"/>
                    <a:pt x="20491" y="560"/>
                    <a:pt x="20943" y="560"/>
                  </a:cubicBezTo>
                  <a:cubicBezTo>
                    <a:pt x="20963" y="560"/>
                    <a:pt x="20983" y="561"/>
                    <a:pt x="21003" y="561"/>
                  </a:cubicBezTo>
                  <a:cubicBezTo>
                    <a:pt x="21455" y="561"/>
                    <a:pt x="21859" y="431"/>
                    <a:pt x="22098" y="215"/>
                  </a:cubicBezTo>
                  <a:cubicBezTo>
                    <a:pt x="22360" y="441"/>
                    <a:pt x="22777" y="560"/>
                    <a:pt x="23241" y="560"/>
                  </a:cubicBezTo>
                  <a:lnTo>
                    <a:pt x="23265" y="560"/>
                  </a:lnTo>
                  <a:cubicBezTo>
                    <a:pt x="23717" y="560"/>
                    <a:pt x="24122" y="429"/>
                    <a:pt x="24360" y="215"/>
                  </a:cubicBezTo>
                  <a:cubicBezTo>
                    <a:pt x="24613" y="434"/>
                    <a:pt x="25027" y="563"/>
                    <a:pt x="25473" y="563"/>
                  </a:cubicBezTo>
                  <a:cubicBezTo>
                    <a:pt x="25511" y="563"/>
                    <a:pt x="25549" y="562"/>
                    <a:pt x="25587" y="560"/>
                  </a:cubicBezTo>
                  <a:cubicBezTo>
                    <a:pt x="26027" y="548"/>
                    <a:pt x="26396" y="417"/>
                    <a:pt x="26611" y="215"/>
                  </a:cubicBezTo>
                  <a:cubicBezTo>
                    <a:pt x="26886" y="437"/>
                    <a:pt x="27304" y="566"/>
                    <a:pt x="27754" y="566"/>
                  </a:cubicBezTo>
                  <a:cubicBezTo>
                    <a:pt x="27809" y="566"/>
                    <a:pt x="27865" y="564"/>
                    <a:pt x="27920" y="560"/>
                  </a:cubicBezTo>
                  <a:cubicBezTo>
                    <a:pt x="28325" y="536"/>
                    <a:pt x="28670" y="417"/>
                    <a:pt x="28873" y="215"/>
                  </a:cubicBezTo>
                  <a:cubicBezTo>
                    <a:pt x="29159" y="437"/>
                    <a:pt x="29606" y="566"/>
                    <a:pt x="30071" y="566"/>
                  </a:cubicBezTo>
                  <a:cubicBezTo>
                    <a:pt x="30128" y="566"/>
                    <a:pt x="30185" y="564"/>
                    <a:pt x="30242" y="560"/>
                  </a:cubicBezTo>
                  <a:cubicBezTo>
                    <a:pt x="30623" y="524"/>
                    <a:pt x="30944" y="405"/>
                    <a:pt x="31123" y="215"/>
                  </a:cubicBezTo>
                  <a:cubicBezTo>
                    <a:pt x="31413" y="434"/>
                    <a:pt x="31854" y="562"/>
                    <a:pt x="32305" y="562"/>
                  </a:cubicBezTo>
                  <a:cubicBezTo>
                    <a:pt x="32391" y="562"/>
                    <a:pt x="32478" y="557"/>
                    <a:pt x="32564" y="548"/>
                  </a:cubicBezTo>
                  <a:cubicBezTo>
                    <a:pt x="32921" y="512"/>
                    <a:pt x="33207" y="393"/>
                    <a:pt x="33385" y="215"/>
                  </a:cubicBezTo>
                  <a:cubicBezTo>
                    <a:pt x="33678" y="439"/>
                    <a:pt x="34130" y="567"/>
                    <a:pt x="34585" y="567"/>
                  </a:cubicBezTo>
                  <a:cubicBezTo>
                    <a:pt x="34685" y="567"/>
                    <a:pt x="34786" y="561"/>
                    <a:pt x="34885" y="548"/>
                  </a:cubicBezTo>
                  <a:cubicBezTo>
                    <a:pt x="35219" y="500"/>
                    <a:pt x="35481" y="381"/>
                    <a:pt x="35636" y="215"/>
                  </a:cubicBezTo>
                  <a:cubicBezTo>
                    <a:pt x="35949" y="433"/>
                    <a:pt x="36408" y="561"/>
                    <a:pt x="36858" y="561"/>
                  </a:cubicBezTo>
                  <a:cubicBezTo>
                    <a:pt x="36972" y="561"/>
                    <a:pt x="37085" y="553"/>
                    <a:pt x="37195" y="536"/>
                  </a:cubicBezTo>
                  <a:cubicBezTo>
                    <a:pt x="37505" y="488"/>
                    <a:pt x="37755" y="381"/>
                    <a:pt x="37886" y="215"/>
                  </a:cubicBezTo>
                  <a:cubicBezTo>
                    <a:pt x="38212" y="438"/>
                    <a:pt x="38683" y="567"/>
                    <a:pt x="39135" y="567"/>
                  </a:cubicBezTo>
                  <a:cubicBezTo>
                    <a:pt x="39261" y="567"/>
                    <a:pt x="39386" y="557"/>
                    <a:pt x="39505" y="536"/>
                  </a:cubicBezTo>
                  <a:cubicBezTo>
                    <a:pt x="39791" y="476"/>
                    <a:pt x="40017" y="369"/>
                    <a:pt x="40148" y="215"/>
                  </a:cubicBezTo>
                  <a:cubicBezTo>
                    <a:pt x="40506" y="459"/>
                    <a:pt x="40987" y="563"/>
                    <a:pt x="41401" y="563"/>
                  </a:cubicBezTo>
                  <a:cubicBezTo>
                    <a:pt x="41551" y="563"/>
                    <a:pt x="41692" y="549"/>
                    <a:pt x="41815" y="524"/>
                  </a:cubicBezTo>
                  <a:cubicBezTo>
                    <a:pt x="42089" y="465"/>
                    <a:pt x="42279" y="369"/>
                    <a:pt x="42398" y="226"/>
                  </a:cubicBezTo>
                  <a:cubicBezTo>
                    <a:pt x="42720" y="465"/>
                    <a:pt x="43148" y="572"/>
                    <a:pt x="43553" y="572"/>
                  </a:cubicBezTo>
                  <a:cubicBezTo>
                    <a:pt x="43839" y="572"/>
                    <a:pt x="44137" y="512"/>
                    <a:pt x="44363" y="417"/>
                  </a:cubicBezTo>
                  <a:lnTo>
                    <a:pt x="44303" y="286"/>
                  </a:lnTo>
                  <a:cubicBezTo>
                    <a:pt x="44088" y="374"/>
                    <a:pt x="43818" y="426"/>
                    <a:pt x="43541" y="426"/>
                  </a:cubicBezTo>
                  <a:cubicBezTo>
                    <a:pt x="43143" y="426"/>
                    <a:pt x="42729" y="319"/>
                    <a:pt x="42434" y="60"/>
                  </a:cubicBezTo>
                  <a:lnTo>
                    <a:pt x="42363" y="0"/>
                  </a:lnTo>
                  <a:lnTo>
                    <a:pt x="42315" y="84"/>
                  </a:lnTo>
                  <a:cubicBezTo>
                    <a:pt x="42232" y="215"/>
                    <a:pt x="42053" y="322"/>
                    <a:pt x="41791" y="381"/>
                  </a:cubicBezTo>
                  <a:cubicBezTo>
                    <a:pt x="41666" y="406"/>
                    <a:pt x="41533" y="418"/>
                    <a:pt x="41398" y="418"/>
                  </a:cubicBezTo>
                  <a:cubicBezTo>
                    <a:pt x="40954" y="418"/>
                    <a:pt x="40482" y="288"/>
                    <a:pt x="40172" y="60"/>
                  </a:cubicBezTo>
                  <a:lnTo>
                    <a:pt x="40112" y="12"/>
                  </a:lnTo>
                  <a:lnTo>
                    <a:pt x="40065" y="72"/>
                  </a:lnTo>
                  <a:cubicBezTo>
                    <a:pt x="39969" y="226"/>
                    <a:pt x="39767" y="334"/>
                    <a:pt x="39481" y="381"/>
                  </a:cubicBezTo>
                  <a:cubicBezTo>
                    <a:pt x="39367" y="402"/>
                    <a:pt x="39246" y="412"/>
                    <a:pt x="39123" y="412"/>
                  </a:cubicBezTo>
                  <a:cubicBezTo>
                    <a:pt x="38681" y="412"/>
                    <a:pt x="38210" y="283"/>
                    <a:pt x="37922" y="60"/>
                  </a:cubicBezTo>
                  <a:lnTo>
                    <a:pt x="37862" y="12"/>
                  </a:lnTo>
                  <a:lnTo>
                    <a:pt x="37814" y="72"/>
                  </a:lnTo>
                  <a:cubicBezTo>
                    <a:pt x="37707" y="226"/>
                    <a:pt x="37481" y="345"/>
                    <a:pt x="37171" y="393"/>
                  </a:cubicBezTo>
                  <a:cubicBezTo>
                    <a:pt x="37069" y="409"/>
                    <a:pt x="36963" y="417"/>
                    <a:pt x="36856" y="417"/>
                  </a:cubicBezTo>
                  <a:cubicBezTo>
                    <a:pt x="36408" y="417"/>
                    <a:pt x="35950" y="281"/>
                    <a:pt x="35671" y="60"/>
                  </a:cubicBezTo>
                  <a:lnTo>
                    <a:pt x="35612" y="12"/>
                  </a:lnTo>
                  <a:lnTo>
                    <a:pt x="35564" y="72"/>
                  </a:lnTo>
                  <a:cubicBezTo>
                    <a:pt x="35445" y="238"/>
                    <a:pt x="35183" y="357"/>
                    <a:pt x="34862" y="393"/>
                  </a:cubicBezTo>
                  <a:cubicBezTo>
                    <a:pt x="34764" y="406"/>
                    <a:pt x="34666" y="412"/>
                    <a:pt x="34567" y="412"/>
                  </a:cubicBezTo>
                  <a:cubicBezTo>
                    <a:pt x="34123" y="412"/>
                    <a:pt x="33684" y="284"/>
                    <a:pt x="33421" y="60"/>
                  </a:cubicBezTo>
                  <a:lnTo>
                    <a:pt x="33361" y="12"/>
                  </a:lnTo>
                  <a:lnTo>
                    <a:pt x="33314" y="72"/>
                  </a:lnTo>
                  <a:cubicBezTo>
                    <a:pt x="33183" y="250"/>
                    <a:pt x="32897" y="369"/>
                    <a:pt x="32552" y="405"/>
                  </a:cubicBezTo>
                  <a:cubicBezTo>
                    <a:pt x="32481" y="411"/>
                    <a:pt x="32409" y="415"/>
                    <a:pt x="32337" y="415"/>
                  </a:cubicBezTo>
                  <a:cubicBezTo>
                    <a:pt x="31881" y="415"/>
                    <a:pt x="31428" y="286"/>
                    <a:pt x="31171" y="60"/>
                  </a:cubicBezTo>
                  <a:lnTo>
                    <a:pt x="31111" y="12"/>
                  </a:lnTo>
                  <a:lnTo>
                    <a:pt x="31064" y="72"/>
                  </a:lnTo>
                  <a:cubicBezTo>
                    <a:pt x="30909" y="250"/>
                    <a:pt x="30611" y="381"/>
                    <a:pt x="30230" y="405"/>
                  </a:cubicBezTo>
                  <a:cubicBezTo>
                    <a:pt x="30164" y="411"/>
                    <a:pt x="30098" y="414"/>
                    <a:pt x="30032" y="414"/>
                  </a:cubicBezTo>
                  <a:cubicBezTo>
                    <a:pt x="29587" y="414"/>
                    <a:pt x="29157" y="278"/>
                    <a:pt x="28908" y="60"/>
                  </a:cubicBezTo>
                  <a:lnTo>
                    <a:pt x="28861" y="12"/>
                  </a:lnTo>
                  <a:lnTo>
                    <a:pt x="28801" y="72"/>
                  </a:lnTo>
                  <a:cubicBezTo>
                    <a:pt x="28635" y="262"/>
                    <a:pt x="28313" y="393"/>
                    <a:pt x="27908" y="417"/>
                  </a:cubicBezTo>
                  <a:cubicBezTo>
                    <a:pt x="27872" y="419"/>
                    <a:pt x="27836" y="419"/>
                    <a:pt x="27800" y="419"/>
                  </a:cubicBezTo>
                  <a:cubicBezTo>
                    <a:pt x="27339" y="419"/>
                    <a:pt x="26901" y="281"/>
                    <a:pt x="26658" y="60"/>
                  </a:cubicBezTo>
                  <a:lnTo>
                    <a:pt x="26611" y="12"/>
                  </a:lnTo>
                  <a:lnTo>
                    <a:pt x="26551" y="60"/>
                  </a:lnTo>
                  <a:cubicBezTo>
                    <a:pt x="26372" y="274"/>
                    <a:pt x="26015" y="405"/>
                    <a:pt x="25587" y="417"/>
                  </a:cubicBezTo>
                  <a:cubicBezTo>
                    <a:pt x="25566" y="417"/>
                    <a:pt x="25546" y="418"/>
                    <a:pt x="25525" y="418"/>
                  </a:cubicBezTo>
                  <a:cubicBezTo>
                    <a:pt x="25061" y="418"/>
                    <a:pt x="24636" y="288"/>
                    <a:pt x="24408" y="60"/>
                  </a:cubicBezTo>
                  <a:lnTo>
                    <a:pt x="24360" y="12"/>
                  </a:lnTo>
                  <a:lnTo>
                    <a:pt x="24301" y="60"/>
                  </a:lnTo>
                  <a:cubicBezTo>
                    <a:pt x="24098" y="274"/>
                    <a:pt x="23717" y="405"/>
                    <a:pt x="23265" y="417"/>
                  </a:cubicBezTo>
                  <a:cubicBezTo>
                    <a:pt x="22801" y="417"/>
                    <a:pt x="22372" y="286"/>
                    <a:pt x="22158" y="60"/>
                  </a:cubicBezTo>
                  <a:lnTo>
                    <a:pt x="22098" y="12"/>
                  </a:lnTo>
                  <a:lnTo>
                    <a:pt x="22050" y="60"/>
                  </a:lnTo>
                  <a:cubicBezTo>
                    <a:pt x="21836" y="286"/>
                    <a:pt x="21408" y="417"/>
                    <a:pt x="20943" y="417"/>
                  </a:cubicBezTo>
                  <a:cubicBezTo>
                    <a:pt x="20491" y="405"/>
                    <a:pt x="20110" y="274"/>
                    <a:pt x="19907" y="60"/>
                  </a:cubicBezTo>
                  <a:lnTo>
                    <a:pt x="19848" y="12"/>
                  </a:lnTo>
                  <a:lnTo>
                    <a:pt x="19800" y="60"/>
                  </a:lnTo>
                  <a:cubicBezTo>
                    <a:pt x="19572" y="288"/>
                    <a:pt x="19147" y="418"/>
                    <a:pt x="18683" y="418"/>
                  </a:cubicBezTo>
                  <a:cubicBezTo>
                    <a:pt x="18662" y="418"/>
                    <a:pt x="18642" y="417"/>
                    <a:pt x="18621" y="417"/>
                  </a:cubicBezTo>
                  <a:cubicBezTo>
                    <a:pt x="18193" y="405"/>
                    <a:pt x="17836" y="274"/>
                    <a:pt x="17657" y="60"/>
                  </a:cubicBezTo>
                  <a:lnTo>
                    <a:pt x="17598" y="12"/>
                  </a:lnTo>
                  <a:lnTo>
                    <a:pt x="17550" y="60"/>
                  </a:lnTo>
                  <a:cubicBezTo>
                    <a:pt x="17307" y="281"/>
                    <a:pt x="16869" y="419"/>
                    <a:pt x="16408" y="419"/>
                  </a:cubicBezTo>
                  <a:cubicBezTo>
                    <a:pt x="16372" y="419"/>
                    <a:pt x="16336" y="419"/>
                    <a:pt x="16300" y="417"/>
                  </a:cubicBezTo>
                  <a:cubicBezTo>
                    <a:pt x="15895" y="393"/>
                    <a:pt x="15562" y="262"/>
                    <a:pt x="15395" y="72"/>
                  </a:cubicBezTo>
                  <a:lnTo>
                    <a:pt x="15347" y="12"/>
                  </a:lnTo>
                  <a:lnTo>
                    <a:pt x="15300" y="60"/>
                  </a:lnTo>
                  <a:cubicBezTo>
                    <a:pt x="15051" y="278"/>
                    <a:pt x="14621" y="414"/>
                    <a:pt x="14176" y="414"/>
                  </a:cubicBezTo>
                  <a:cubicBezTo>
                    <a:pt x="14110" y="414"/>
                    <a:pt x="14044" y="411"/>
                    <a:pt x="13978" y="405"/>
                  </a:cubicBezTo>
                  <a:cubicBezTo>
                    <a:pt x="13597" y="381"/>
                    <a:pt x="13299" y="250"/>
                    <a:pt x="13145" y="72"/>
                  </a:cubicBezTo>
                  <a:lnTo>
                    <a:pt x="13097" y="12"/>
                  </a:lnTo>
                  <a:lnTo>
                    <a:pt x="13037" y="60"/>
                  </a:lnTo>
                  <a:cubicBezTo>
                    <a:pt x="12785" y="282"/>
                    <a:pt x="12344" y="418"/>
                    <a:pt x="11896" y="418"/>
                  </a:cubicBezTo>
                  <a:cubicBezTo>
                    <a:pt x="11816" y="418"/>
                    <a:pt x="11736" y="414"/>
                    <a:pt x="11656" y="405"/>
                  </a:cubicBezTo>
                  <a:cubicBezTo>
                    <a:pt x="11311" y="369"/>
                    <a:pt x="11025" y="250"/>
                    <a:pt x="10894" y="72"/>
                  </a:cubicBezTo>
                  <a:lnTo>
                    <a:pt x="10847" y="12"/>
                  </a:lnTo>
                  <a:lnTo>
                    <a:pt x="10787" y="60"/>
                  </a:lnTo>
                  <a:cubicBezTo>
                    <a:pt x="10514" y="284"/>
                    <a:pt x="10082" y="412"/>
                    <a:pt x="9640" y="412"/>
                  </a:cubicBezTo>
                  <a:cubicBezTo>
                    <a:pt x="9542" y="412"/>
                    <a:pt x="9444" y="406"/>
                    <a:pt x="9347" y="393"/>
                  </a:cubicBezTo>
                  <a:cubicBezTo>
                    <a:pt x="9013" y="357"/>
                    <a:pt x="8763" y="238"/>
                    <a:pt x="8644" y="72"/>
                  </a:cubicBezTo>
                  <a:lnTo>
                    <a:pt x="8596" y="12"/>
                  </a:lnTo>
                  <a:lnTo>
                    <a:pt x="8537" y="60"/>
                  </a:lnTo>
                  <a:cubicBezTo>
                    <a:pt x="8248" y="281"/>
                    <a:pt x="7789" y="417"/>
                    <a:pt x="7346" y="417"/>
                  </a:cubicBezTo>
                  <a:cubicBezTo>
                    <a:pt x="7241" y="417"/>
                    <a:pt x="7137" y="409"/>
                    <a:pt x="7037" y="393"/>
                  </a:cubicBezTo>
                  <a:cubicBezTo>
                    <a:pt x="6727" y="345"/>
                    <a:pt x="6501" y="226"/>
                    <a:pt x="6394" y="72"/>
                  </a:cubicBezTo>
                  <a:lnTo>
                    <a:pt x="6346" y="12"/>
                  </a:lnTo>
                  <a:lnTo>
                    <a:pt x="6287" y="60"/>
                  </a:lnTo>
                  <a:cubicBezTo>
                    <a:pt x="5998" y="283"/>
                    <a:pt x="5527" y="412"/>
                    <a:pt x="5085" y="412"/>
                  </a:cubicBezTo>
                  <a:cubicBezTo>
                    <a:pt x="4962" y="412"/>
                    <a:pt x="4841" y="402"/>
                    <a:pt x="4727" y="381"/>
                  </a:cubicBezTo>
                  <a:cubicBezTo>
                    <a:pt x="4441" y="334"/>
                    <a:pt x="4239" y="226"/>
                    <a:pt x="4143" y="72"/>
                  </a:cubicBezTo>
                  <a:lnTo>
                    <a:pt x="4096" y="12"/>
                  </a:lnTo>
                  <a:lnTo>
                    <a:pt x="4036" y="60"/>
                  </a:lnTo>
                  <a:cubicBezTo>
                    <a:pt x="3726" y="288"/>
                    <a:pt x="3254" y="418"/>
                    <a:pt x="2810" y="418"/>
                  </a:cubicBezTo>
                  <a:cubicBezTo>
                    <a:pt x="2675" y="418"/>
                    <a:pt x="2542" y="406"/>
                    <a:pt x="2417" y="381"/>
                  </a:cubicBezTo>
                  <a:cubicBezTo>
                    <a:pt x="2155" y="322"/>
                    <a:pt x="1965" y="215"/>
                    <a:pt x="1893" y="72"/>
                  </a:cubicBezTo>
                  <a:lnTo>
                    <a:pt x="18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"/>
            <p:cNvSpPr/>
            <p:nvPr/>
          </p:nvSpPr>
          <p:spPr>
            <a:xfrm flipH="1">
              <a:off x="5001582" y="2681815"/>
              <a:ext cx="3500253" cy="43756"/>
            </a:xfrm>
            <a:custGeom>
              <a:avLst/>
              <a:gdLst/>
              <a:ahLst/>
              <a:cxnLst/>
              <a:rect l="l" t="t" r="r" b="b"/>
              <a:pathLst>
                <a:path w="43197" h="540" extrusionOk="0">
                  <a:moveTo>
                    <a:pt x="1799" y="0"/>
                  </a:moveTo>
                  <a:lnTo>
                    <a:pt x="1739" y="48"/>
                  </a:lnTo>
                  <a:cubicBezTo>
                    <a:pt x="1401" y="278"/>
                    <a:pt x="938" y="378"/>
                    <a:pt x="531" y="378"/>
                  </a:cubicBezTo>
                  <a:cubicBezTo>
                    <a:pt x="350" y="378"/>
                    <a:pt x="179" y="358"/>
                    <a:pt x="36" y="322"/>
                  </a:cubicBezTo>
                  <a:lnTo>
                    <a:pt x="1" y="464"/>
                  </a:lnTo>
                  <a:cubicBezTo>
                    <a:pt x="157" y="507"/>
                    <a:pt x="341" y="529"/>
                    <a:pt x="536" y="529"/>
                  </a:cubicBezTo>
                  <a:cubicBezTo>
                    <a:pt x="947" y="529"/>
                    <a:pt x="1407" y="429"/>
                    <a:pt x="1763" y="203"/>
                  </a:cubicBezTo>
                  <a:cubicBezTo>
                    <a:pt x="1870" y="345"/>
                    <a:pt x="2072" y="441"/>
                    <a:pt x="2334" y="500"/>
                  </a:cubicBezTo>
                  <a:cubicBezTo>
                    <a:pt x="2451" y="525"/>
                    <a:pt x="2584" y="537"/>
                    <a:pt x="2726" y="537"/>
                  </a:cubicBezTo>
                  <a:cubicBezTo>
                    <a:pt x="3133" y="537"/>
                    <a:pt x="3609" y="432"/>
                    <a:pt x="3954" y="203"/>
                  </a:cubicBezTo>
                  <a:cubicBezTo>
                    <a:pt x="4085" y="357"/>
                    <a:pt x="4299" y="453"/>
                    <a:pt x="4585" y="500"/>
                  </a:cubicBezTo>
                  <a:cubicBezTo>
                    <a:pt x="4708" y="522"/>
                    <a:pt x="4836" y="533"/>
                    <a:pt x="4965" y="533"/>
                  </a:cubicBezTo>
                  <a:cubicBezTo>
                    <a:pt x="5398" y="533"/>
                    <a:pt x="5844" y="414"/>
                    <a:pt x="6156" y="203"/>
                  </a:cubicBezTo>
                  <a:cubicBezTo>
                    <a:pt x="6299" y="357"/>
                    <a:pt x="6537" y="464"/>
                    <a:pt x="6835" y="512"/>
                  </a:cubicBezTo>
                  <a:cubicBezTo>
                    <a:pt x="6943" y="529"/>
                    <a:pt x="7055" y="537"/>
                    <a:pt x="7167" y="537"/>
                  </a:cubicBezTo>
                  <a:cubicBezTo>
                    <a:pt x="7607" y="537"/>
                    <a:pt x="8055" y="411"/>
                    <a:pt x="8359" y="203"/>
                  </a:cubicBezTo>
                  <a:cubicBezTo>
                    <a:pt x="8502" y="369"/>
                    <a:pt x="8764" y="476"/>
                    <a:pt x="9085" y="524"/>
                  </a:cubicBezTo>
                  <a:cubicBezTo>
                    <a:pt x="9176" y="534"/>
                    <a:pt x="9268" y="539"/>
                    <a:pt x="9360" y="539"/>
                  </a:cubicBezTo>
                  <a:cubicBezTo>
                    <a:pt x="9809" y="539"/>
                    <a:pt x="10253" y="420"/>
                    <a:pt x="10550" y="203"/>
                  </a:cubicBezTo>
                  <a:cubicBezTo>
                    <a:pt x="10716" y="381"/>
                    <a:pt x="11002" y="488"/>
                    <a:pt x="11347" y="524"/>
                  </a:cubicBezTo>
                  <a:cubicBezTo>
                    <a:pt x="11432" y="534"/>
                    <a:pt x="11517" y="538"/>
                    <a:pt x="11601" y="538"/>
                  </a:cubicBezTo>
                  <a:cubicBezTo>
                    <a:pt x="12042" y="538"/>
                    <a:pt x="12473" y="412"/>
                    <a:pt x="12752" y="203"/>
                  </a:cubicBezTo>
                  <a:cubicBezTo>
                    <a:pt x="12931" y="381"/>
                    <a:pt x="13240" y="500"/>
                    <a:pt x="13610" y="524"/>
                  </a:cubicBezTo>
                  <a:cubicBezTo>
                    <a:pt x="13680" y="531"/>
                    <a:pt x="13750" y="534"/>
                    <a:pt x="13820" y="534"/>
                  </a:cubicBezTo>
                  <a:cubicBezTo>
                    <a:pt x="14258" y="534"/>
                    <a:pt x="14678" y="408"/>
                    <a:pt x="14955" y="203"/>
                  </a:cubicBezTo>
                  <a:cubicBezTo>
                    <a:pt x="15145" y="393"/>
                    <a:pt x="15479" y="512"/>
                    <a:pt x="15872" y="536"/>
                  </a:cubicBezTo>
                  <a:cubicBezTo>
                    <a:pt x="15914" y="538"/>
                    <a:pt x="15956" y="539"/>
                    <a:pt x="15997" y="539"/>
                  </a:cubicBezTo>
                  <a:cubicBezTo>
                    <a:pt x="16452" y="539"/>
                    <a:pt x="16884" y="421"/>
                    <a:pt x="17146" y="203"/>
                  </a:cubicBezTo>
                  <a:cubicBezTo>
                    <a:pt x="17360" y="405"/>
                    <a:pt x="17717" y="524"/>
                    <a:pt x="18146" y="536"/>
                  </a:cubicBezTo>
                  <a:cubicBezTo>
                    <a:pt x="18168" y="536"/>
                    <a:pt x="18189" y="537"/>
                    <a:pt x="18211" y="537"/>
                  </a:cubicBezTo>
                  <a:cubicBezTo>
                    <a:pt x="18663" y="537"/>
                    <a:pt x="19087" y="418"/>
                    <a:pt x="19348" y="203"/>
                  </a:cubicBezTo>
                  <a:cubicBezTo>
                    <a:pt x="19575" y="405"/>
                    <a:pt x="19967" y="536"/>
                    <a:pt x="20408" y="536"/>
                  </a:cubicBezTo>
                  <a:cubicBezTo>
                    <a:pt x="20872" y="536"/>
                    <a:pt x="21289" y="417"/>
                    <a:pt x="21539" y="203"/>
                  </a:cubicBezTo>
                  <a:cubicBezTo>
                    <a:pt x="21790" y="408"/>
                    <a:pt x="22172" y="537"/>
                    <a:pt x="22622" y="537"/>
                  </a:cubicBezTo>
                  <a:cubicBezTo>
                    <a:pt x="22642" y="537"/>
                    <a:pt x="22662" y="536"/>
                    <a:pt x="22682" y="536"/>
                  </a:cubicBezTo>
                  <a:cubicBezTo>
                    <a:pt x="23123" y="536"/>
                    <a:pt x="23504" y="405"/>
                    <a:pt x="23742" y="203"/>
                  </a:cubicBezTo>
                  <a:cubicBezTo>
                    <a:pt x="24003" y="418"/>
                    <a:pt x="24427" y="537"/>
                    <a:pt x="24879" y="537"/>
                  </a:cubicBezTo>
                  <a:cubicBezTo>
                    <a:pt x="24901" y="537"/>
                    <a:pt x="24923" y="536"/>
                    <a:pt x="24944" y="536"/>
                  </a:cubicBezTo>
                  <a:cubicBezTo>
                    <a:pt x="25373" y="524"/>
                    <a:pt x="25730" y="405"/>
                    <a:pt x="25944" y="203"/>
                  </a:cubicBezTo>
                  <a:cubicBezTo>
                    <a:pt x="26206" y="421"/>
                    <a:pt x="26628" y="539"/>
                    <a:pt x="27081" y="539"/>
                  </a:cubicBezTo>
                  <a:cubicBezTo>
                    <a:pt x="27123" y="539"/>
                    <a:pt x="27165" y="538"/>
                    <a:pt x="27206" y="536"/>
                  </a:cubicBezTo>
                  <a:cubicBezTo>
                    <a:pt x="27611" y="512"/>
                    <a:pt x="27945" y="393"/>
                    <a:pt x="28135" y="203"/>
                  </a:cubicBezTo>
                  <a:cubicBezTo>
                    <a:pt x="28413" y="408"/>
                    <a:pt x="28832" y="534"/>
                    <a:pt x="29270" y="534"/>
                  </a:cubicBezTo>
                  <a:cubicBezTo>
                    <a:pt x="29340" y="534"/>
                    <a:pt x="29410" y="531"/>
                    <a:pt x="29481" y="524"/>
                  </a:cubicBezTo>
                  <a:cubicBezTo>
                    <a:pt x="29850" y="500"/>
                    <a:pt x="30159" y="381"/>
                    <a:pt x="30338" y="203"/>
                  </a:cubicBezTo>
                  <a:cubicBezTo>
                    <a:pt x="30617" y="412"/>
                    <a:pt x="31040" y="538"/>
                    <a:pt x="31485" y="538"/>
                  </a:cubicBezTo>
                  <a:cubicBezTo>
                    <a:pt x="31570" y="538"/>
                    <a:pt x="31656" y="534"/>
                    <a:pt x="31743" y="524"/>
                  </a:cubicBezTo>
                  <a:cubicBezTo>
                    <a:pt x="32088" y="488"/>
                    <a:pt x="32374" y="381"/>
                    <a:pt x="32540" y="203"/>
                  </a:cubicBezTo>
                  <a:cubicBezTo>
                    <a:pt x="32837" y="420"/>
                    <a:pt x="33282" y="539"/>
                    <a:pt x="33724" y="539"/>
                  </a:cubicBezTo>
                  <a:cubicBezTo>
                    <a:pt x="33814" y="539"/>
                    <a:pt x="33904" y="534"/>
                    <a:pt x="33993" y="524"/>
                  </a:cubicBezTo>
                  <a:cubicBezTo>
                    <a:pt x="34326" y="476"/>
                    <a:pt x="34576" y="369"/>
                    <a:pt x="34731" y="203"/>
                  </a:cubicBezTo>
                  <a:cubicBezTo>
                    <a:pt x="35035" y="411"/>
                    <a:pt x="35483" y="537"/>
                    <a:pt x="35924" y="537"/>
                  </a:cubicBezTo>
                  <a:cubicBezTo>
                    <a:pt x="36035" y="537"/>
                    <a:pt x="36147" y="529"/>
                    <a:pt x="36255" y="512"/>
                  </a:cubicBezTo>
                  <a:cubicBezTo>
                    <a:pt x="36553" y="464"/>
                    <a:pt x="36791" y="357"/>
                    <a:pt x="36934" y="203"/>
                  </a:cubicBezTo>
                  <a:cubicBezTo>
                    <a:pt x="37243" y="417"/>
                    <a:pt x="37696" y="536"/>
                    <a:pt x="38136" y="536"/>
                  </a:cubicBezTo>
                  <a:cubicBezTo>
                    <a:pt x="38255" y="536"/>
                    <a:pt x="38386" y="524"/>
                    <a:pt x="38506" y="500"/>
                  </a:cubicBezTo>
                  <a:cubicBezTo>
                    <a:pt x="38791" y="453"/>
                    <a:pt x="39006" y="357"/>
                    <a:pt x="39137" y="203"/>
                  </a:cubicBezTo>
                  <a:cubicBezTo>
                    <a:pt x="39481" y="432"/>
                    <a:pt x="39957" y="537"/>
                    <a:pt x="40364" y="537"/>
                  </a:cubicBezTo>
                  <a:cubicBezTo>
                    <a:pt x="40506" y="537"/>
                    <a:pt x="40639" y="525"/>
                    <a:pt x="40756" y="500"/>
                  </a:cubicBezTo>
                  <a:cubicBezTo>
                    <a:pt x="41018" y="441"/>
                    <a:pt x="41220" y="345"/>
                    <a:pt x="41327" y="203"/>
                  </a:cubicBezTo>
                  <a:cubicBezTo>
                    <a:pt x="41678" y="404"/>
                    <a:pt x="42126" y="488"/>
                    <a:pt x="42535" y="488"/>
                  </a:cubicBezTo>
                  <a:cubicBezTo>
                    <a:pt x="42780" y="488"/>
                    <a:pt x="43010" y="458"/>
                    <a:pt x="43197" y="405"/>
                  </a:cubicBezTo>
                  <a:lnTo>
                    <a:pt x="43161" y="262"/>
                  </a:lnTo>
                  <a:cubicBezTo>
                    <a:pt x="42985" y="314"/>
                    <a:pt x="42768" y="342"/>
                    <a:pt x="42539" y="342"/>
                  </a:cubicBezTo>
                  <a:cubicBezTo>
                    <a:pt x="42133" y="342"/>
                    <a:pt x="41686" y="253"/>
                    <a:pt x="41351" y="48"/>
                  </a:cubicBezTo>
                  <a:lnTo>
                    <a:pt x="41292" y="0"/>
                  </a:lnTo>
                  <a:lnTo>
                    <a:pt x="41244" y="72"/>
                  </a:lnTo>
                  <a:cubicBezTo>
                    <a:pt x="41173" y="203"/>
                    <a:pt x="40982" y="298"/>
                    <a:pt x="40732" y="357"/>
                  </a:cubicBezTo>
                  <a:cubicBezTo>
                    <a:pt x="40613" y="379"/>
                    <a:pt x="40486" y="390"/>
                    <a:pt x="40356" y="390"/>
                  </a:cubicBezTo>
                  <a:cubicBezTo>
                    <a:pt x="39919" y="390"/>
                    <a:pt x="39454" y="268"/>
                    <a:pt x="39160" y="48"/>
                  </a:cubicBezTo>
                  <a:lnTo>
                    <a:pt x="39101" y="0"/>
                  </a:lnTo>
                  <a:lnTo>
                    <a:pt x="39053" y="60"/>
                  </a:lnTo>
                  <a:cubicBezTo>
                    <a:pt x="38958" y="203"/>
                    <a:pt x="38756" y="310"/>
                    <a:pt x="38482" y="357"/>
                  </a:cubicBezTo>
                  <a:cubicBezTo>
                    <a:pt x="38367" y="378"/>
                    <a:pt x="38247" y="388"/>
                    <a:pt x="38125" y="388"/>
                  </a:cubicBezTo>
                  <a:cubicBezTo>
                    <a:pt x="37694" y="388"/>
                    <a:pt x="37248" y="262"/>
                    <a:pt x="36970" y="48"/>
                  </a:cubicBezTo>
                  <a:lnTo>
                    <a:pt x="36898" y="0"/>
                  </a:lnTo>
                  <a:lnTo>
                    <a:pt x="36862" y="60"/>
                  </a:lnTo>
                  <a:cubicBezTo>
                    <a:pt x="36755" y="214"/>
                    <a:pt x="36529" y="322"/>
                    <a:pt x="36231" y="369"/>
                  </a:cubicBezTo>
                  <a:cubicBezTo>
                    <a:pt x="36136" y="382"/>
                    <a:pt x="36038" y="389"/>
                    <a:pt x="35940" y="389"/>
                  </a:cubicBezTo>
                  <a:cubicBezTo>
                    <a:pt x="35499" y="389"/>
                    <a:pt x="35049" y="262"/>
                    <a:pt x="34767" y="48"/>
                  </a:cubicBezTo>
                  <a:lnTo>
                    <a:pt x="34707" y="0"/>
                  </a:lnTo>
                  <a:lnTo>
                    <a:pt x="34660" y="60"/>
                  </a:lnTo>
                  <a:cubicBezTo>
                    <a:pt x="34541" y="214"/>
                    <a:pt x="34303" y="334"/>
                    <a:pt x="33981" y="369"/>
                  </a:cubicBezTo>
                  <a:cubicBezTo>
                    <a:pt x="33886" y="382"/>
                    <a:pt x="33789" y="389"/>
                    <a:pt x="33693" y="389"/>
                  </a:cubicBezTo>
                  <a:cubicBezTo>
                    <a:pt x="33261" y="389"/>
                    <a:pt x="32839" y="262"/>
                    <a:pt x="32576" y="48"/>
                  </a:cubicBezTo>
                  <a:lnTo>
                    <a:pt x="32517" y="0"/>
                  </a:lnTo>
                  <a:lnTo>
                    <a:pt x="32469" y="60"/>
                  </a:lnTo>
                  <a:cubicBezTo>
                    <a:pt x="32338" y="226"/>
                    <a:pt x="32064" y="345"/>
                    <a:pt x="31719" y="381"/>
                  </a:cubicBezTo>
                  <a:cubicBezTo>
                    <a:pt x="31651" y="388"/>
                    <a:pt x="31582" y="391"/>
                    <a:pt x="31512" y="391"/>
                  </a:cubicBezTo>
                  <a:cubicBezTo>
                    <a:pt x="31074" y="391"/>
                    <a:pt x="30631" y="264"/>
                    <a:pt x="30374" y="48"/>
                  </a:cubicBezTo>
                  <a:lnTo>
                    <a:pt x="30326" y="0"/>
                  </a:lnTo>
                  <a:lnTo>
                    <a:pt x="30278" y="60"/>
                  </a:lnTo>
                  <a:cubicBezTo>
                    <a:pt x="30124" y="238"/>
                    <a:pt x="29826" y="357"/>
                    <a:pt x="29469" y="381"/>
                  </a:cubicBezTo>
                  <a:cubicBezTo>
                    <a:pt x="29414" y="385"/>
                    <a:pt x="29359" y="387"/>
                    <a:pt x="29305" y="387"/>
                  </a:cubicBezTo>
                  <a:cubicBezTo>
                    <a:pt x="28860" y="387"/>
                    <a:pt x="28427" y="260"/>
                    <a:pt x="28183" y="48"/>
                  </a:cubicBezTo>
                  <a:lnTo>
                    <a:pt x="28123" y="0"/>
                  </a:lnTo>
                  <a:lnTo>
                    <a:pt x="28076" y="60"/>
                  </a:lnTo>
                  <a:cubicBezTo>
                    <a:pt x="27921" y="238"/>
                    <a:pt x="27587" y="357"/>
                    <a:pt x="27206" y="381"/>
                  </a:cubicBezTo>
                  <a:cubicBezTo>
                    <a:pt x="27153" y="385"/>
                    <a:pt x="27100" y="387"/>
                    <a:pt x="27047" y="387"/>
                  </a:cubicBezTo>
                  <a:cubicBezTo>
                    <a:pt x="26617" y="387"/>
                    <a:pt x="26215" y="260"/>
                    <a:pt x="25992" y="48"/>
                  </a:cubicBezTo>
                  <a:lnTo>
                    <a:pt x="25933" y="0"/>
                  </a:lnTo>
                  <a:lnTo>
                    <a:pt x="25885" y="60"/>
                  </a:lnTo>
                  <a:cubicBezTo>
                    <a:pt x="25706" y="250"/>
                    <a:pt x="25349" y="369"/>
                    <a:pt x="24944" y="381"/>
                  </a:cubicBezTo>
                  <a:cubicBezTo>
                    <a:pt x="24907" y="383"/>
                    <a:pt x="24870" y="384"/>
                    <a:pt x="24833" y="384"/>
                  </a:cubicBezTo>
                  <a:cubicBezTo>
                    <a:pt x="24400" y="384"/>
                    <a:pt x="24009" y="256"/>
                    <a:pt x="23789" y="48"/>
                  </a:cubicBezTo>
                  <a:lnTo>
                    <a:pt x="23742" y="0"/>
                  </a:lnTo>
                  <a:lnTo>
                    <a:pt x="23682" y="60"/>
                  </a:lnTo>
                  <a:cubicBezTo>
                    <a:pt x="23492" y="262"/>
                    <a:pt x="23111" y="381"/>
                    <a:pt x="22682" y="393"/>
                  </a:cubicBezTo>
                  <a:cubicBezTo>
                    <a:pt x="22230" y="393"/>
                    <a:pt x="21813" y="262"/>
                    <a:pt x="21599" y="48"/>
                  </a:cubicBezTo>
                  <a:lnTo>
                    <a:pt x="21539" y="0"/>
                  </a:lnTo>
                  <a:lnTo>
                    <a:pt x="21491" y="48"/>
                  </a:lnTo>
                  <a:cubicBezTo>
                    <a:pt x="21277" y="262"/>
                    <a:pt x="20860" y="393"/>
                    <a:pt x="20408" y="393"/>
                  </a:cubicBezTo>
                  <a:cubicBezTo>
                    <a:pt x="19979" y="381"/>
                    <a:pt x="19598" y="262"/>
                    <a:pt x="19408" y="60"/>
                  </a:cubicBezTo>
                  <a:lnTo>
                    <a:pt x="19348" y="0"/>
                  </a:lnTo>
                  <a:lnTo>
                    <a:pt x="19301" y="48"/>
                  </a:lnTo>
                  <a:cubicBezTo>
                    <a:pt x="19081" y="256"/>
                    <a:pt x="18690" y="384"/>
                    <a:pt x="18257" y="384"/>
                  </a:cubicBezTo>
                  <a:cubicBezTo>
                    <a:pt x="18220" y="384"/>
                    <a:pt x="18183" y="383"/>
                    <a:pt x="18146" y="381"/>
                  </a:cubicBezTo>
                  <a:cubicBezTo>
                    <a:pt x="17741" y="369"/>
                    <a:pt x="17384" y="250"/>
                    <a:pt x="17205" y="60"/>
                  </a:cubicBezTo>
                  <a:lnTo>
                    <a:pt x="17158" y="0"/>
                  </a:lnTo>
                  <a:lnTo>
                    <a:pt x="17098" y="48"/>
                  </a:lnTo>
                  <a:cubicBezTo>
                    <a:pt x="16875" y="260"/>
                    <a:pt x="16473" y="387"/>
                    <a:pt x="16043" y="387"/>
                  </a:cubicBezTo>
                  <a:cubicBezTo>
                    <a:pt x="15990" y="387"/>
                    <a:pt x="15937" y="385"/>
                    <a:pt x="15884" y="381"/>
                  </a:cubicBezTo>
                  <a:cubicBezTo>
                    <a:pt x="15503" y="357"/>
                    <a:pt x="15169" y="238"/>
                    <a:pt x="15014" y="60"/>
                  </a:cubicBezTo>
                  <a:lnTo>
                    <a:pt x="14967" y="0"/>
                  </a:lnTo>
                  <a:lnTo>
                    <a:pt x="14907" y="48"/>
                  </a:lnTo>
                  <a:cubicBezTo>
                    <a:pt x="14663" y="260"/>
                    <a:pt x="14231" y="387"/>
                    <a:pt x="13785" y="387"/>
                  </a:cubicBezTo>
                  <a:cubicBezTo>
                    <a:pt x="13731" y="387"/>
                    <a:pt x="13676" y="385"/>
                    <a:pt x="13621" y="381"/>
                  </a:cubicBezTo>
                  <a:cubicBezTo>
                    <a:pt x="13252" y="357"/>
                    <a:pt x="12967" y="238"/>
                    <a:pt x="12812" y="60"/>
                  </a:cubicBezTo>
                  <a:lnTo>
                    <a:pt x="12764" y="0"/>
                  </a:lnTo>
                  <a:lnTo>
                    <a:pt x="12717" y="48"/>
                  </a:lnTo>
                  <a:cubicBezTo>
                    <a:pt x="12460" y="264"/>
                    <a:pt x="12016" y="391"/>
                    <a:pt x="11578" y="391"/>
                  </a:cubicBezTo>
                  <a:cubicBezTo>
                    <a:pt x="11508" y="391"/>
                    <a:pt x="11439" y="388"/>
                    <a:pt x="11371" y="381"/>
                  </a:cubicBezTo>
                  <a:cubicBezTo>
                    <a:pt x="11026" y="345"/>
                    <a:pt x="10752" y="226"/>
                    <a:pt x="10621" y="60"/>
                  </a:cubicBezTo>
                  <a:lnTo>
                    <a:pt x="10573" y="0"/>
                  </a:lnTo>
                  <a:lnTo>
                    <a:pt x="10514" y="48"/>
                  </a:lnTo>
                  <a:cubicBezTo>
                    <a:pt x="10251" y="262"/>
                    <a:pt x="9829" y="389"/>
                    <a:pt x="9397" y="389"/>
                  </a:cubicBezTo>
                  <a:cubicBezTo>
                    <a:pt x="9301" y="389"/>
                    <a:pt x="9204" y="382"/>
                    <a:pt x="9109" y="369"/>
                  </a:cubicBezTo>
                  <a:cubicBezTo>
                    <a:pt x="8788" y="334"/>
                    <a:pt x="8537" y="214"/>
                    <a:pt x="8430" y="60"/>
                  </a:cubicBezTo>
                  <a:lnTo>
                    <a:pt x="8383" y="0"/>
                  </a:lnTo>
                  <a:lnTo>
                    <a:pt x="8323" y="48"/>
                  </a:lnTo>
                  <a:cubicBezTo>
                    <a:pt x="8041" y="262"/>
                    <a:pt x="7591" y="389"/>
                    <a:pt x="7150" y="389"/>
                  </a:cubicBezTo>
                  <a:cubicBezTo>
                    <a:pt x="7052" y="389"/>
                    <a:pt x="6954" y="382"/>
                    <a:pt x="6859" y="369"/>
                  </a:cubicBezTo>
                  <a:cubicBezTo>
                    <a:pt x="6561" y="322"/>
                    <a:pt x="6335" y="214"/>
                    <a:pt x="6228" y="60"/>
                  </a:cubicBezTo>
                  <a:lnTo>
                    <a:pt x="6192" y="0"/>
                  </a:lnTo>
                  <a:lnTo>
                    <a:pt x="6121" y="48"/>
                  </a:lnTo>
                  <a:cubicBezTo>
                    <a:pt x="5842" y="262"/>
                    <a:pt x="5389" y="388"/>
                    <a:pt x="4960" y="388"/>
                  </a:cubicBezTo>
                  <a:cubicBezTo>
                    <a:pt x="4839" y="388"/>
                    <a:pt x="4721" y="378"/>
                    <a:pt x="4608" y="357"/>
                  </a:cubicBezTo>
                  <a:cubicBezTo>
                    <a:pt x="4335" y="310"/>
                    <a:pt x="4132" y="203"/>
                    <a:pt x="4037" y="60"/>
                  </a:cubicBezTo>
                  <a:lnTo>
                    <a:pt x="3989" y="0"/>
                  </a:lnTo>
                  <a:lnTo>
                    <a:pt x="3930" y="48"/>
                  </a:lnTo>
                  <a:cubicBezTo>
                    <a:pt x="3636" y="268"/>
                    <a:pt x="3171" y="390"/>
                    <a:pt x="2734" y="390"/>
                  </a:cubicBezTo>
                  <a:cubicBezTo>
                    <a:pt x="2604" y="390"/>
                    <a:pt x="2478" y="379"/>
                    <a:pt x="2358" y="357"/>
                  </a:cubicBezTo>
                  <a:cubicBezTo>
                    <a:pt x="2108" y="298"/>
                    <a:pt x="1918" y="203"/>
                    <a:pt x="1846" y="72"/>
                  </a:cubicBezTo>
                  <a:lnTo>
                    <a:pt x="1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"/>
            <p:cNvSpPr/>
            <p:nvPr/>
          </p:nvSpPr>
          <p:spPr>
            <a:xfrm flipH="1">
              <a:off x="5042097" y="2583364"/>
              <a:ext cx="3416306" cy="42865"/>
            </a:xfrm>
            <a:custGeom>
              <a:avLst/>
              <a:gdLst/>
              <a:ahLst/>
              <a:cxnLst/>
              <a:rect l="l" t="t" r="r" b="b"/>
              <a:pathLst>
                <a:path w="42161" h="529" extrusionOk="0">
                  <a:moveTo>
                    <a:pt x="40267" y="1"/>
                  </a:moveTo>
                  <a:lnTo>
                    <a:pt x="40220" y="72"/>
                  </a:lnTo>
                  <a:cubicBezTo>
                    <a:pt x="40148" y="203"/>
                    <a:pt x="39970" y="298"/>
                    <a:pt x="39720" y="346"/>
                  </a:cubicBezTo>
                  <a:cubicBezTo>
                    <a:pt x="39602" y="368"/>
                    <a:pt x="39478" y="378"/>
                    <a:pt x="39351" y="378"/>
                  </a:cubicBezTo>
                  <a:cubicBezTo>
                    <a:pt x="38926" y="378"/>
                    <a:pt x="38477" y="259"/>
                    <a:pt x="38184" y="48"/>
                  </a:cubicBezTo>
                  <a:lnTo>
                    <a:pt x="38124" y="13"/>
                  </a:lnTo>
                  <a:lnTo>
                    <a:pt x="38089" y="72"/>
                  </a:lnTo>
                  <a:cubicBezTo>
                    <a:pt x="37993" y="203"/>
                    <a:pt x="37791" y="310"/>
                    <a:pt x="37529" y="346"/>
                  </a:cubicBezTo>
                  <a:cubicBezTo>
                    <a:pt x="37416" y="367"/>
                    <a:pt x="37298" y="377"/>
                    <a:pt x="37178" y="377"/>
                  </a:cubicBezTo>
                  <a:cubicBezTo>
                    <a:pt x="36757" y="377"/>
                    <a:pt x="36322" y="252"/>
                    <a:pt x="36053" y="48"/>
                  </a:cubicBezTo>
                  <a:lnTo>
                    <a:pt x="35993" y="13"/>
                  </a:lnTo>
                  <a:lnTo>
                    <a:pt x="35945" y="72"/>
                  </a:lnTo>
                  <a:cubicBezTo>
                    <a:pt x="35838" y="215"/>
                    <a:pt x="35624" y="310"/>
                    <a:pt x="35326" y="358"/>
                  </a:cubicBezTo>
                  <a:cubicBezTo>
                    <a:pt x="35230" y="372"/>
                    <a:pt x="35129" y="378"/>
                    <a:pt x="35028" y="378"/>
                  </a:cubicBezTo>
                  <a:cubicBezTo>
                    <a:pt x="34606" y="378"/>
                    <a:pt x="34169" y="262"/>
                    <a:pt x="33909" y="60"/>
                  </a:cubicBezTo>
                  <a:lnTo>
                    <a:pt x="33850" y="13"/>
                  </a:lnTo>
                  <a:lnTo>
                    <a:pt x="33802" y="72"/>
                  </a:lnTo>
                  <a:cubicBezTo>
                    <a:pt x="33683" y="215"/>
                    <a:pt x="33445" y="322"/>
                    <a:pt x="33136" y="358"/>
                  </a:cubicBezTo>
                  <a:cubicBezTo>
                    <a:pt x="33041" y="371"/>
                    <a:pt x="32945" y="377"/>
                    <a:pt x="32850" y="377"/>
                  </a:cubicBezTo>
                  <a:cubicBezTo>
                    <a:pt x="32430" y="377"/>
                    <a:pt x="32019" y="254"/>
                    <a:pt x="31766" y="60"/>
                  </a:cubicBezTo>
                  <a:lnTo>
                    <a:pt x="31707" y="13"/>
                  </a:lnTo>
                  <a:lnTo>
                    <a:pt x="31659" y="72"/>
                  </a:lnTo>
                  <a:cubicBezTo>
                    <a:pt x="31528" y="227"/>
                    <a:pt x="31266" y="334"/>
                    <a:pt x="30933" y="370"/>
                  </a:cubicBezTo>
                  <a:cubicBezTo>
                    <a:pt x="30864" y="376"/>
                    <a:pt x="30795" y="380"/>
                    <a:pt x="30726" y="380"/>
                  </a:cubicBezTo>
                  <a:cubicBezTo>
                    <a:pt x="30293" y="380"/>
                    <a:pt x="29870" y="255"/>
                    <a:pt x="29623" y="60"/>
                  </a:cubicBezTo>
                  <a:lnTo>
                    <a:pt x="29564" y="13"/>
                  </a:lnTo>
                  <a:lnTo>
                    <a:pt x="29516" y="60"/>
                  </a:lnTo>
                  <a:cubicBezTo>
                    <a:pt x="29339" y="273"/>
                    <a:pt x="28959" y="377"/>
                    <a:pt x="28560" y="377"/>
                  </a:cubicBezTo>
                  <a:cubicBezTo>
                    <a:pt x="28156" y="377"/>
                    <a:pt x="27732" y="270"/>
                    <a:pt x="27480" y="60"/>
                  </a:cubicBezTo>
                  <a:lnTo>
                    <a:pt x="27432" y="13"/>
                  </a:lnTo>
                  <a:lnTo>
                    <a:pt x="27385" y="60"/>
                  </a:lnTo>
                  <a:cubicBezTo>
                    <a:pt x="27196" y="273"/>
                    <a:pt x="26807" y="377"/>
                    <a:pt x="26405" y="377"/>
                  </a:cubicBezTo>
                  <a:cubicBezTo>
                    <a:pt x="25998" y="377"/>
                    <a:pt x="25577" y="270"/>
                    <a:pt x="25337" y="60"/>
                  </a:cubicBezTo>
                  <a:lnTo>
                    <a:pt x="25289" y="13"/>
                  </a:lnTo>
                  <a:lnTo>
                    <a:pt x="25242" y="60"/>
                  </a:lnTo>
                  <a:cubicBezTo>
                    <a:pt x="25041" y="273"/>
                    <a:pt x="24649" y="377"/>
                    <a:pt x="24250" y="377"/>
                  </a:cubicBezTo>
                  <a:cubicBezTo>
                    <a:pt x="23846" y="377"/>
                    <a:pt x="23434" y="270"/>
                    <a:pt x="23206" y="60"/>
                  </a:cubicBezTo>
                  <a:lnTo>
                    <a:pt x="23146" y="13"/>
                  </a:lnTo>
                  <a:lnTo>
                    <a:pt x="23099" y="60"/>
                  </a:lnTo>
                  <a:cubicBezTo>
                    <a:pt x="22890" y="275"/>
                    <a:pt x="22491" y="382"/>
                    <a:pt x="22090" y="382"/>
                  </a:cubicBezTo>
                  <a:cubicBezTo>
                    <a:pt x="21688" y="382"/>
                    <a:pt x="21283" y="275"/>
                    <a:pt x="21063" y="60"/>
                  </a:cubicBezTo>
                  <a:lnTo>
                    <a:pt x="21003" y="13"/>
                  </a:lnTo>
                  <a:lnTo>
                    <a:pt x="20955" y="60"/>
                  </a:lnTo>
                  <a:cubicBezTo>
                    <a:pt x="20734" y="270"/>
                    <a:pt x="20325" y="377"/>
                    <a:pt x="19920" y="377"/>
                  </a:cubicBezTo>
                  <a:cubicBezTo>
                    <a:pt x="19521" y="377"/>
                    <a:pt x="19126" y="273"/>
                    <a:pt x="18920" y="60"/>
                  </a:cubicBezTo>
                  <a:lnTo>
                    <a:pt x="18872" y="13"/>
                  </a:lnTo>
                  <a:lnTo>
                    <a:pt x="18812" y="60"/>
                  </a:lnTo>
                  <a:cubicBezTo>
                    <a:pt x="18585" y="270"/>
                    <a:pt x="18173" y="377"/>
                    <a:pt x="17768" y="377"/>
                  </a:cubicBezTo>
                  <a:cubicBezTo>
                    <a:pt x="17369" y="377"/>
                    <a:pt x="16977" y="273"/>
                    <a:pt x="16776" y="60"/>
                  </a:cubicBezTo>
                  <a:lnTo>
                    <a:pt x="16729" y="13"/>
                  </a:lnTo>
                  <a:lnTo>
                    <a:pt x="16669" y="60"/>
                  </a:lnTo>
                  <a:cubicBezTo>
                    <a:pt x="16429" y="270"/>
                    <a:pt x="16012" y="377"/>
                    <a:pt x="15607" y="377"/>
                  </a:cubicBezTo>
                  <a:cubicBezTo>
                    <a:pt x="15208" y="377"/>
                    <a:pt x="14822" y="273"/>
                    <a:pt x="14633" y="60"/>
                  </a:cubicBezTo>
                  <a:lnTo>
                    <a:pt x="14586" y="13"/>
                  </a:lnTo>
                  <a:lnTo>
                    <a:pt x="14538" y="60"/>
                  </a:lnTo>
                  <a:cubicBezTo>
                    <a:pt x="14286" y="270"/>
                    <a:pt x="13862" y="377"/>
                    <a:pt x="13456" y="377"/>
                  </a:cubicBezTo>
                  <a:cubicBezTo>
                    <a:pt x="13056" y="377"/>
                    <a:pt x="12673" y="273"/>
                    <a:pt x="12490" y="60"/>
                  </a:cubicBezTo>
                  <a:lnTo>
                    <a:pt x="12454" y="13"/>
                  </a:lnTo>
                  <a:lnTo>
                    <a:pt x="12395" y="60"/>
                  </a:lnTo>
                  <a:cubicBezTo>
                    <a:pt x="12148" y="255"/>
                    <a:pt x="11716" y="380"/>
                    <a:pt x="11289" y="380"/>
                  </a:cubicBezTo>
                  <a:cubicBezTo>
                    <a:pt x="11221" y="380"/>
                    <a:pt x="11152" y="376"/>
                    <a:pt x="11085" y="370"/>
                  </a:cubicBezTo>
                  <a:cubicBezTo>
                    <a:pt x="10752" y="334"/>
                    <a:pt x="10478" y="227"/>
                    <a:pt x="10359" y="72"/>
                  </a:cubicBezTo>
                  <a:lnTo>
                    <a:pt x="10311" y="13"/>
                  </a:lnTo>
                  <a:lnTo>
                    <a:pt x="10252" y="60"/>
                  </a:lnTo>
                  <a:cubicBezTo>
                    <a:pt x="9999" y="254"/>
                    <a:pt x="9588" y="377"/>
                    <a:pt x="9168" y="377"/>
                  </a:cubicBezTo>
                  <a:cubicBezTo>
                    <a:pt x="9073" y="377"/>
                    <a:pt x="8977" y="371"/>
                    <a:pt x="8883" y="358"/>
                  </a:cubicBezTo>
                  <a:cubicBezTo>
                    <a:pt x="8573" y="322"/>
                    <a:pt x="8323" y="215"/>
                    <a:pt x="8216" y="72"/>
                  </a:cubicBezTo>
                  <a:lnTo>
                    <a:pt x="8168" y="13"/>
                  </a:lnTo>
                  <a:lnTo>
                    <a:pt x="8109" y="60"/>
                  </a:lnTo>
                  <a:cubicBezTo>
                    <a:pt x="7840" y="262"/>
                    <a:pt x="7408" y="378"/>
                    <a:pt x="6983" y="378"/>
                  </a:cubicBezTo>
                  <a:cubicBezTo>
                    <a:pt x="6881" y="378"/>
                    <a:pt x="6779" y="372"/>
                    <a:pt x="6680" y="358"/>
                  </a:cubicBezTo>
                  <a:cubicBezTo>
                    <a:pt x="6394" y="310"/>
                    <a:pt x="6180" y="215"/>
                    <a:pt x="6073" y="72"/>
                  </a:cubicBezTo>
                  <a:lnTo>
                    <a:pt x="6025" y="13"/>
                  </a:lnTo>
                  <a:lnTo>
                    <a:pt x="5966" y="48"/>
                  </a:lnTo>
                  <a:cubicBezTo>
                    <a:pt x="5696" y="252"/>
                    <a:pt x="5261" y="377"/>
                    <a:pt x="4840" y="377"/>
                  </a:cubicBezTo>
                  <a:cubicBezTo>
                    <a:pt x="4720" y="377"/>
                    <a:pt x="4602" y="367"/>
                    <a:pt x="4489" y="346"/>
                  </a:cubicBezTo>
                  <a:cubicBezTo>
                    <a:pt x="4215" y="310"/>
                    <a:pt x="4025" y="203"/>
                    <a:pt x="3930" y="72"/>
                  </a:cubicBezTo>
                  <a:lnTo>
                    <a:pt x="3894" y="13"/>
                  </a:lnTo>
                  <a:lnTo>
                    <a:pt x="3822" y="48"/>
                  </a:lnTo>
                  <a:cubicBezTo>
                    <a:pt x="3538" y="259"/>
                    <a:pt x="3091" y="378"/>
                    <a:pt x="2667" y="378"/>
                  </a:cubicBezTo>
                  <a:cubicBezTo>
                    <a:pt x="2540" y="378"/>
                    <a:pt x="2416" y="368"/>
                    <a:pt x="2298" y="346"/>
                  </a:cubicBezTo>
                  <a:cubicBezTo>
                    <a:pt x="2048" y="298"/>
                    <a:pt x="1870" y="203"/>
                    <a:pt x="1786" y="72"/>
                  </a:cubicBezTo>
                  <a:lnTo>
                    <a:pt x="1751" y="13"/>
                  </a:lnTo>
                  <a:lnTo>
                    <a:pt x="1691" y="48"/>
                  </a:lnTo>
                  <a:cubicBezTo>
                    <a:pt x="1376" y="275"/>
                    <a:pt x="934" y="369"/>
                    <a:pt x="541" y="369"/>
                  </a:cubicBezTo>
                  <a:cubicBezTo>
                    <a:pt x="356" y="369"/>
                    <a:pt x="181" y="348"/>
                    <a:pt x="36" y="310"/>
                  </a:cubicBezTo>
                  <a:lnTo>
                    <a:pt x="0" y="453"/>
                  </a:lnTo>
                  <a:cubicBezTo>
                    <a:pt x="161" y="497"/>
                    <a:pt x="349" y="521"/>
                    <a:pt x="548" y="521"/>
                  </a:cubicBezTo>
                  <a:cubicBezTo>
                    <a:pt x="941" y="521"/>
                    <a:pt x="1375" y="428"/>
                    <a:pt x="1715" y="215"/>
                  </a:cubicBezTo>
                  <a:cubicBezTo>
                    <a:pt x="1822" y="346"/>
                    <a:pt x="2013" y="441"/>
                    <a:pt x="2275" y="489"/>
                  </a:cubicBezTo>
                  <a:cubicBezTo>
                    <a:pt x="2395" y="515"/>
                    <a:pt x="2532" y="528"/>
                    <a:pt x="2679" y="528"/>
                  </a:cubicBezTo>
                  <a:cubicBezTo>
                    <a:pt x="3069" y="528"/>
                    <a:pt x="3520" y="432"/>
                    <a:pt x="3858" y="215"/>
                  </a:cubicBezTo>
                  <a:cubicBezTo>
                    <a:pt x="3977" y="358"/>
                    <a:pt x="4191" y="453"/>
                    <a:pt x="4465" y="501"/>
                  </a:cubicBezTo>
                  <a:cubicBezTo>
                    <a:pt x="4577" y="519"/>
                    <a:pt x="4694" y="527"/>
                    <a:pt x="4812" y="527"/>
                  </a:cubicBezTo>
                  <a:cubicBezTo>
                    <a:pt x="5244" y="527"/>
                    <a:pt x="5692" y="412"/>
                    <a:pt x="6001" y="215"/>
                  </a:cubicBezTo>
                  <a:cubicBezTo>
                    <a:pt x="6132" y="358"/>
                    <a:pt x="6370" y="465"/>
                    <a:pt x="6668" y="501"/>
                  </a:cubicBezTo>
                  <a:cubicBezTo>
                    <a:pt x="6778" y="519"/>
                    <a:pt x="6891" y="527"/>
                    <a:pt x="7005" y="527"/>
                  </a:cubicBezTo>
                  <a:cubicBezTo>
                    <a:pt x="7424" y="527"/>
                    <a:pt x="7854" y="412"/>
                    <a:pt x="8144" y="215"/>
                  </a:cubicBezTo>
                  <a:cubicBezTo>
                    <a:pt x="8299" y="370"/>
                    <a:pt x="8549" y="477"/>
                    <a:pt x="8859" y="513"/>
                  </a:cubicBezTo>
                  <a:cubicBezTo>
                    <a:pt x="8949" y="523"/>
                    <a:pt x="9040" y="528"/>
                    <a:pt x="9130" y="528"/>
                  </a:cubicBezTo>
                  <a:cubicBezTo>
                    <a:pt x="9568" y="528"/>
                    <a:pt x="10001" y="412"/>
                    <a:pt x="10287" y="215"/>
                  </a:cubicBezTo>
                  <a:cubicBezTo>
                    <a:pt x="10454" y="370"/>
                    <a:pt x="10728" y="477"/>
                    <a:pt x="11073" y="513"/>
                  </a:cubicBezTo>
                  <a:cubicBezTo>
                    <a:pt x="11161" y="523"/>
                    <a:pt x="11249" y="528"/>
                    <a:pt x="11337" y="528"/>
                  </a:cubicBezTo>
                  <a:cubicBezTo>
                    <a:pt x="11759" y="528"/>
                    <a:pt x="12164" y="412"/>
                    <a:pt x="12431" y="215"/>
                  </a:cubicBezTo>
                  <a:cubicBezTo>
                    <a:pt x="12651" y="423"/>
                    <a:pt x="13047" y="528"/>
                    <a:pt x="13458" y="528"/>
                  </a:cubicBezTo>
                  <a:cubicBezTo>
                    <a:pt x="13868" y="528"/>
                    <a:pt x="14294" y="423"/>
                    <a:pt x="14574" y="215"/>
                  </a:cubicBezTo>
                  <a:cubicBezTo>
                    <a:pt x="14806" y="423"/>
                    <a:pt x="15208" y="528"/>
                    <a:pt x="15618" y="528"/>
                  </a:cubicBezTo>
                  <a:cubicBezTo>
                    <a:pt x="16029" y="528"/>
                    <a:pt x="16449" y="423"/>
                    <a:pt x="16717" y="215"/>
                  </a:cubicBezTo>
                  <a:cubicBezTo>
                    <a:pt x="16955" y="423"/>
                    <a:pt x="17360" y="528"/>
                    <a:pt x="17771" y="528"/>
                  </a:cubicBezTo>
                  <a:cubicBezTo>
                    <a:pt x="18181" y="528"/>
                    <a:pt x="18598" y="423"/>
                    <a:pt x="18860" y="215"/>
                  </a:cubicBezTo>
                  <a:cubicBezTo>
                    <a:pt x="19110" y="423"/>
                    <a:pt x="19521" y="528"/>
                    <a:pt x="19932" y="528"/>
                  </a:cubicBezTo>
                  <a:cubicBezTo>
                    <a:pt x="20342" y="528"/>
                    <a:pt x="20753" y="423"/>
                    <a:pt x="21003" y="215"/>
                  </a:cubicBezTo>
                  <a:cubicBezTo>
                    <a:pt x="21259" y="423"/>
                    <a:pt x="21673" y="528"/>
                    <a:pt x="22085" y="528"/>
                  </a:cubicBezTo>
                  <a:cubicBezTo>
                    <a:pt x="22497" y="528"/>
                    <a:pt x="22908" y="423"/>
                    <a:pt x="23158" y="215"/>
                  </a:cubicBezTo>
                  <a:cubicBezTo>
                    <a:pt x="23420" y="423"/>
                    <a:pt x="23837" y="528"/>
                    <a:pt x="24248" y="528"/>
                  </a:cubicBezTo>
                  <a:cubicBezTo>
                    <a:pt x="24658" y="528"/>
                    <a:pt x="25063" y="423"/>
                    <a:pt x="25301" y="215"/>
                  </a:cubicBezTo>
                  <a:cubicBezTo>
                    <a:pt x="25569" y="423"/>
                    <a:pt x="25989" y="528"/>
                    <a:pt x="26400" y="528"/>
                  </a:cubicBezTo>
                  <a:cubicBezTo>
                    <a:pt x="26810" y="528"/>
                    <a:pt x="27212" y="423"/>
                    <a:pt x="27444" y="215"/>
                  </a:cubicBezTo>
                  <a:cubicBezTo>
                    <a:pt x="27724" y="423"/>
                    <a:pt x="28150" y="528"/>
                    <a:pt x="28561" y="528"/>
                  </a:cubicBezTo>
                  <a:cubicBezTo>
                    <a:pt x="28971" y="528"/>
                    <a:pt x="29367" y="423"/>
                    <a:pt x="29588" y="215"/>
                  </a:cubicBezTo>
                  <a:cubicBezTo>
                    <a:pt x="29854" y="412"/>
                    <a:pt x="30259" y="528"/>
                    <a:pt x="30681" y="528"/>
                  </a:cubicBezTo>
                  <a:cubicBezTo>
                    <a:pt x="30769" y="528"/>
                    <a:pt x="30857" y="523"/>
                    <a:pt x="30945" y="513"/>
                  </a:cubicBezTo>
                  <a:cubicBezTo>
                    <a:pt x="31290" y="477"/>
                    <a:pt x="31564" y="370"/>
                    <a:pt x="31731" y="215"/>
                  </a:cubicBezTo>
                  <a:cubicBezTo>
                    <a:pt x="32017" y="412"/>
                    <a:pt x="32450" y="528"/>
                    <a:pt x="32881" y="528"/>
                  </a:cubicBezTo>
                  <a:cubicBezTo>
                    <a:pt x="32970" y="528"/>
                    <a:pt x="33060" y="523"/>
                    <a:pt x="33147" y="513"/>
                  </a:cubicBezTo>
                  <a:cubicBezTo>
                    <a:pt x="33469" y="477"/>
                    <a:pt x="33719" y="370"/>
                    <a:pt x="33874" y="215"/>
                  </a:cubicBezTo>
                  <a:cubicBezTo>
                    <a:pt x="34164" y="412"/>
                    <a:pt x="34594" y="527"/>
                    <a:pt x="35013" y="527"/>
                  </a:cubicBezTo>
                  <a:cubicBezTo>
                    <a:pt x="35127" y="527"/>
                    <a:pt x="35241" y="519"/>
                    <a:pt x="35350" y="501"/>
                  </a:cubicBezTo>
                  <a:cubicBezTo>
                    <a:pt x="35648" y="465"/>
                    <a:pt x="35886" y="358"/>
                    <a:pt x="36017" y="215"/>
                  </a:cubicBezTo>
                  <a:cubicBezTo>
                    <a:pt x="36315" y="417"/>
                    <a:pt x="36755" y="525"/>
                    <a:pt x="37184" y="525"/>
                  </a:cubicBezTo>
                  <a:cubicBezTo>
                    <a:pt x="37315" y="525"/>
                    <a:pt x="37434" y="513"/>
                    <a:pt x="37553" y="501"/>
                  </a:cubicBezTo>
                  <a:cubicBezTo>
                    <a:pt x="37827" y="453"/>
                    <a:pt x="38041" y="358"/>
                    <a:pt x="38160" y="215"/>
                  </a:cubicBezTo>
                  <a:cubicBezTo>
                    <a:pt x="38498" y="432"/>
                    <a:pt x="38943" y="528"/>
                    <a:pt x="39334" y="528"/>
                  </a:cubicBezTo>
                  <a:cubicBezTo>
                    <a:pt x="39481" y="528"/>
                    <a:pt x="39620" y="515"/>
                    <a:pt x="39744" y="489"/>
                  </a:cubicBezTo>
                  <a:cubicBezTo>
                    <a:pt x="39994" y="441"/>
                    <a:pt x="40184" y="346"/>
                    <a:pt x="40303" y="215"/>
                  </a:cubicBezTo>
                  <a:cubicBezTo>
                    <a:pt x="40610" y="439"/>
                    <a:pt x="40995" y="518"/>
                    <a:pt x="41355" y="518"/>
                  </a:cubicBezTo>
                  <a:cubicBezTo>
                    <a:pt x="41665" y="518"/>
                    <a:pt x="41956" y="459"/>
                    <a:pt x="42161" y="382"/>
                  </a:cubicBezTo>
                  <a:lnTo>
                    <a:pt x="42113" y="251"/>
                  </a:lnTo>
                  <a:cubicBezTo>
                    <a:pt x="41904" y="328"/>
                    <a:pt x="41649" y="372"/>
                    <a:pt x="41387" y="372"/>
                  </a:cubicBezTo>
                  <a:cubicBezTo>
                    <a:pt x="41007" y="372"/>
                    <a:pt x="40614" y="279"/>
                    <a:pt x="40339" y="60"/>
                  </a:cubicBezTo>
                  <a:lnTo>
                    <a:pt x="402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"/>
            <p:cNvSpPr/>
            <p:nvPr/>
          </p:nvSpPr>
          <p:spPr>
            <a:xfrm flipH="1">
              <a:off x="5084557" y="2490747"/>
              <a:ext cx="3332359" cy="42541"/>
            </a:xfrm>
            <a:custGeom>
              <a:avLst/>
              <a:gdLst/>
              <a:ahLst/>
              <a:cxnLst/>
              <a:rect l="l" t="t" r="r" b="b"/>
              <a:pathLst>
                <a:path w="41125" h="525" extrusionOk="0">
                  <a:moveTo>
                    <a:pt x="1703" y="1"/>
                  </a:moveTo>
                  <a:lnTo>
                    <a:pt x="1644" y="48"/>
                  </a:lnTo>
                  <a:cubicBezTo>
                    <a:pt x="1339" y="257"/>
                    <a:pt x="915" y="346"/>
                    <a:pt x="537" y="346"/>
                  </a:cubicBezTo>
                  <a:cubicBezTo>
                    <a:pt x="353" y="346"/>
                    <a:pt x="180" y="325"/>
                    <a:pt x="36" y="286"/>
                  </a:cubicBezTo>
                  <a:lnTo>
                    <a:pt x="0" y="441"/>
                  </a:lnTo>
                  <a:cubicBezTo>
                    <a:pt x="152" y="476"/>
                    <a:pt x="330" y="496"/>
                    <a:pt x="518" y="496"/>
                  </a:cubicBezTo>
                  <a:cubicBezTo>
                    <a:pt x="907" y="496"/>
                    <a:pt x="1338" y="412"/>
                    <a:pt x="1667" y="203"/>
                  </a:cubicBezTo>
                  <a:cubicBezTo>
                    <a:pt x="1774" y="334"/>
                    <a:pt x="1965" y="417"/>
                    <a:pt x="2215" y="465"/>
                  </a:cubicBezTo>
                  <a:cubicBezTo>
                    <a:pt x="2334" y="488"/>
                    <a:pt x="2469" y="500"/>
                    <a:pt x="2611" y="500"/>
                  </a:cubicBezTo>
                  <a:cubicBezTo>
                    <a:pt x="2994" y="500"/>
                    <a:pt x="3429" y="412"/>
                    <a:pt x="3751" y="203"/>
                  </a:cubicBezTo>
                  <a:cubicBezTo>
                    <a:pt x="3906" y="370"/>
                    <a:pt x="4156" y="441"/>
                    <a:pt x="4358" y="477"/>
                  </a:cubicBezTo>
                  <a:cubicBezTo>
                    <a:pt x="4473" y="496"/>
                    <a:pt x="4593" y="505"/>
                    <a:pt x="4713" y="505"/>
                  </a:cubicBezTo>
                  <a:cubicBezTo>
                    <a:pt x="5127" y="505"/>
                    <a:pt x="5551" y="397"/>
                    <a:pt x="5846" y="203"/>
                  </a:cubicBezTo>
                  <a:cubicBezTo>
                    <a:pt x="5989" y="346"/>
                    <a:pt x="6216" y="441"/>
                    <a:pt x="6501" y="477"/>
                  </a:cubicBezTo>
                  <a:cubicBezTo>
                    <a:pt x="6609" y="495"/>
                    <a:pt x="6721" y="503"/>
                    <a:pt x="6833" y="503"/>
                  </a:cubicBezTo>
                  <a:cubicBezTo>
                    <a:pt x="7242" y="503"/>
                    <a:pt x="7662" y="390"/>
                    <a:pt x="7942" y="203"/>
                  </a:cubicBezTo>
                  <a:cubicBezTo>
                    <a:pt x="8144" y="406"/>
                    <a:pt x="8519" y="507"/>
                    <a:pt x="8918" y="507"/>
                  </a:cubicBezTo>
                  <a:cubicBezTo>
                    <a:pt x="9317" y="507"/>
                    <a:pt x="9740" y="406"/>
                    <a:pt x="10037" y="203"/>
                  </a:cubicBezTo>
                  <a:cubicBezTo>
                    <a:pt x="10246" y="406"/>
                    <a:pt x="10627" y="507"/>
                    <a:pt x="11026" y="507"/>
                  </a:cubicBezTo>
                  <a:cubicBezTo>
                    <a:pt x="11424" y="507"/>
                    <a:pt x="11841" y="406"/>
                    <a:pt x="12121" y="203"/>
                  </a:cubicBezTo>
                  <a:cubicBezTo>
                    <a:pt x="12341" y="400"/>
                    <a:pt x="12731" y="498"/>
                    <a:pt x="13133" y="498"/>
                  </a:cubicBezTo>
                  <a:cubicBezTo>
                    <a:pt x="13535" y="498"/>
                    <a:pt x="13949" y="400"/>
                    <a:pt x="14217" y="203"/>
                  </a:cubicBezTo>
                  <a:cubicBezTo>
                    <a:pt x="14443" y="400"/>
                    <a:pt x="14836" y="498"/>
                    <a:pt x="15237" y="498"/>
                  </a:cubicBezTo>
                  <a:cubicBezTo>
                    <a:pt x="15639" y="498"/>
                    <a:pt x="16050" y="400"/>
                    <a:pt x="16312" y="203"/>
                  </a:cubicBezTo>
                  <a:cubicBezTo>
                    <a:pt x="16544" y="400"/>
                    <a:pt x="16940" y="498"/>
                    <a:pt x="17342" y="498"/>
                  </a:cubicBezTo>
                  <a:cubicBezTo>
                    <a:pt x="17744" y="498"/>
                    <a:pt x="18152" y="400"/>
                    <a:pt x="18408" y="203"/>
                  </a:cubicBezTo>
                  <a:cubicBezTo>
                    <a:pt x="18646" y="400"/>
                    <a:pt x="19044" y="498"/>
                    <a:pt x="19445" y="498"/>
                  </a:cubicBezTo>
                  <a:cubicBezTo>
                    <a:pt x="19845" y="498"/>
                    <a:pt x="20247" y="400"/>
                    <a:pt x="20491" y="203"/>
                  </a:cubicBezTo>
                  <a:cubicBezTo>
                    <a:pt x="20741" y="400"/>
                    <a:pt x="21146" y="498"/>
                    <a:pt x="21548" y="498"/>
                  </a:cubicBezTo>
                  <a:cubicBezTo>
                    <a:pt x="21950" y="498"/>
                    <a:pt x="22348" y="400"/>
                    <a:pt x="22587" y="203"/>
                  </a:cubicBezTo>
                  <a:cubicBezTo>
                    <a:pt x="22843" y="400"/>
                    <a:pt x="23250" y="498"/>
                    <a:pt x="23652" y="498"/>
                  </a:cubicBezTo>
                  <a:cubicBezTo>
                    <a:pt x="24054" y="498"/>
                    <a:pt x="24450" y="400"/>
                    <a:pt x="24682" y="203"/>
                  </a:cubicBezTo>
                  <a:cubicBezTo>
                    <a:pt x="24944" y="400"/>
                    <a:pt x="25355" y="498"/>
                    <a:pt x="25757" y="498"/>
                  </a:cubicBezTo>
                  <a:cubicBezTo>
                    <a:pt x="26158" y="498"/>
                    <a:pt x="26551" y="400"/>
                    <a:pt x="26778" y="203"/>
                  </a:cubicBezTo>
                  <a:cubicBezTo>
                    <a:pt x="27045" y="400"/>
                    <a:pt x="27459" y="498"/>
                    <a:pt x="27860" y="498"/>
                  </a:cubicBezTo>
                  <a:cubicBezTo>
                    <a:pt x="28260" y="498"/>
                    <a:pt x="28647" y="400"/>
                    <a:pt x="28861" y="203"/>
                  </a:cubicBezTo>
                  <a:cubicBezTo>
                    <a:pt x="29147" y="406"/>
                    <a:pt x="29567" y="507"/>
                    <a:pt x="29967" y="507"/>
                  </a:cubicBezTo>
                  <a:cubicBezTo>
                    <a:pt x="30367" y="507"/>
                    <a:pt x="30748" y="406"/>
                    <a:pt x="30957" y="203"/>
                  </a:cubicBezTo>
                  <a:cubicBezTo>
                    <a:pt x="31248" y="406"/>
                    <a:pt x="31671" y="507"/>
                    <a:pt x="32071" y="507"/>
                  </a:cubicBezTo>
                  <a:cubicBezTo>
                    <a:pt x="32472" y="507"/>
                    <a:pt x="32850" y="406"/>
                    <a:pt x="33052" y="203"/>
                  </a:cubicBezTo>
                  <a:cubicBezTo>
                    <a:pt x="33332" y="390"/>
                    <a:pt x="33752" y="503"/>
                    <a:pt x="34161" y="503"/>
                  </a:cubicBezTo>
                  <a:cubicBezTo>
                    <a:pt x="34274" y="503"/>
                    <a:pt x="34385" y="495"/>
                    <a:pt x="34493" y="477"/>
                  </a:cubicBezTo>
                  <a:cubicBezTo>
                    <a:pt x="34779" y="441"/>
                    <a:pt x="35005" y="346"/>
                    <a:pt x="35148" y="203"/>
                  </a:cubicBezTo>
                  <a:cubicBezTo>
                    <a:pt x="35443" y="397"/>
                    <a:pt x="35867" y="505"/>
                    <a:pt x="36281" y="505"/>
                  </a:cubicBezTo>
                  <a:cubicBezTo>
                    <a:pt x="36401" y="505"/>
                    <a:pt x="36521" y="496"/>
                    <a:pt x="36636" y="477"/>
                  </a:cubicBezTo>
                  <a:cubicBezTo>
                    <a:pt x="36838" y="441"/>
                    <a:pt x="37088" y="370"/>
                    <a:pt x="37231" y="203"/>
                  </a:cubicBezTo>
                  <a:cubicBezTo>
                    <a:pt x="37561" y="412"/>
                    <a:pt x="37999" y="500"/>
                    <a:pt x="38383" y="500"/>
                  </a:cubicBezTo>
                  <a:cubicBezTo>
                    <a:pt x="38525" y="500"/>
                    <a:pt x="38660" y="488"/>
                    <a:pt x="38779" y="465"/>
                  </a:cubicBezTo>
                  <a:cubicBezTo>
                    <a:pt x="39029" y="417"/>
                    <a:pt x="39220" y="334"/>
                    <a:pt x="39327" y="203"/>
                  </a:cubicBezTo>
                  <a:cubicBezTo>
                    <a:pt x="39720" y="406"/>
                    <a:pt x="40184" y="525"/>
                    <a:pt x="40601" y="525"/>
                  </a:cubicBezTo>
                  <a:cubicBezTo>
                    <a:pt x="40791" y="525"/>
                    <a:pt x="40970" y="501"/>
                    <a:pt x="41125" y="453"/>
                  </a:cubicBezTo>
                  <a:lnTo>
                    <a:pt x="41077" y="310"/>
                  </a:lnTo>
                  <a:cubicBezTo>
                    <a:pt x="40940" y="356"/>
                    <a:pt x="40779" y="378"/>
                    <a:pt x="40608" y="378"/>
                  </a:cubicBezTo>
                  <a:cubicBezTo>
                    <a:pt x="40199" y="378"/>
                    <a:pt x="39728" y="254"/>
                    <a:pt x="39351" y="36"/>
                  </a:cubicBezTo>
                  <a:lnTo>
                    <a:pt x="39291" y="13"/>
                  </a:lnTo>
                  <a:lnTo>
                    <a:pt x="39255" y="60"/>
                  </a:lnTo>
                  <a:cubicBezTo>
                    <a:pt x="39172" y="191"/>
                    <a:pt x="38993" y="275"/>
                    <a:pt x="38755" y="322"/>
                  </a:cubicBezTo>
                  <a:cubicBezTo>
                    <a:pt x="38639" y="344"/>
                    <a:pt x="38515" y="355"/>
                    <a:pt x="38390" y="355"/>
                  </a:cubicBezTo>
                  <a:cubicBezTo>
                    <a:pt x="37976" y="355"/>
                    <a:pt x="37541" y="240"/>
                    <a:pt x="37267" y="48"/>
                  </a:cubicBezTo>
                  <a:lnTo>
                    <a:pt x="37207" y="1"/>
                  </a:lnTo>
                  <a:lnTo>
                    <a:pt x="37160" y="60"/>
                  </a:lnTo>
                  <a:cubicBezTo>
                    <a:pt x="37077" y="191"/>
                    <a:pt x="36874" y="286"/>
                    <a:pt x="36612" y="334"/>
                  </a:cubicBezTo>
                  <a:cubicBezTo>
                    <a:pt x="36512" y="349"/>
                    <a:pt x="36408" y="356"/>
                    <a:pt x="36302" y="356"/>
                  </a:cubicBezTo>
                  <a:cubicBezTo>
                    <a:pt x="35887" y="356"/>
                    <a:pt x="35446" y="247"/>
                    <a:pt x="35172" y="48"/>
                  </a:cubicBezTo>
                  <a:lnTo>
                    <a:pt x="35112" y="1"/>
                  </a:lnTo>
                  <a:lnTo>
                    <a:pt x="35076" y="60"/>
                  </a:lnTo>
                  <a:cubicBezTo>
                    <a:pt x="34969" y="203"/>
                    <a:pt x="34755" y="298"/>
                    <a:pt x="34469" y="334"/>
                  </a:cubicBezTo>
                  <a:cubicBezTo>
                    <a:pt x="34374" y="348"/>
                    <a:pt x="34276" y="355"/>
                    <a:pt x="34177" y="355"/>
                  </a:cubicBezTo>
                  <a:cubicBezTo>
                    <a:pt x="33768" y="355"/>
                    <a:pt x="33347" y="240"/>
                    <a:pt x="33088" y="48"/>
                  </a:cubicBezTo>
                  <a:lnTo>
                    <a:pt x="33028" y="1"/>
                  </a:lnTo>
                  <a:lnTo>
                    <a:pt x="32981" y="60"/>
                  </a:lnTo>
                  <a:cubicBezTo>
                    <a:pt x="32828" y="260"/>
                    <a:pt x="32471" y="358"/>
                    <a:pt x="32084" y="358"/>
                  </a:cubicBezTo>
                  <a:cubicBezTo>
                    <a:pt x="31686" y="358"/>
                    <a:pt x="31258" y="254"/>
                    <a:pt x="30992" y="48"/>
                  </a:cubicBezTo>
                  <a:lnTo>
                    <a:pt x="30933" y="1"/>
                  </a:lnTo>
                  <a:lnTo>
                    <a:pt x="30897" y="60"/>
                  </a:lnTo>
                  <a:cubicBezTo>
                    <a:pt x="30732" y="255"/>
                    <a:pt x="30364" y="353"/>
                    <a:pt x="29974" y="353"/>
                  </a:cubicBezTo>
                  <a:cubicBezTo>
                    <a:pt x="29579" y="353"/>
                    <a:pt x="29161" y="252"/>
                    <a:pt x="28909" y="48"/>
                  </a:cubicBezTo>
                  <a:lnTo>
                    <a:pt x="28849" y="1"/>
                  </a:lnTo>
                  <a:lnTo>
                    <a:pt x="28802" y="60"/>
                  </a:lnTo>
                  <a:cubicBezTo>
                    <a:pt x="28624" y="255"/>
                    <a:pt x="28254" y="353"/>
                    <a:pt x="27865" y="353"/>
                  </a:cubicBezTo>
                  <a:cubicBezTo>
                    <a:pt x="27471" y="353"/>
                    <a:pt x="27059" y="252"/>
                    <a:pt x="26813" y="48"/>
                  </a:cubicBezTo>
                  <a:lnTo>
                    <a:pt x="26766" y="1"/>
                  </a:lnTo>
                  <a:lnTo>
                    <a:pt x="26718" y="60"/>
                  </a:lnTo>
                  <a:cubicBezTo>
                    <a:pt x="26529" y="255"/>
                    <a:pt x="26152" y="353"/>
                    <a:pt x="25764" y="353"/>
                  </a:cubicBezTo>
                  <a:cubicBezTo>
                    <a:pt x="25370" y="353"/>
                    <a:pt x="24964" y="252"/>
                    <a:pt x="24730" y="48"/>
                  </a:cubicBezTo>
                  <a:lnTo>
                    <a:pt x="24670" y="1"/>
                  </a:lnTo>
                  <a:lnTo>
                    <a:pt x="24623" y="60"/>
                  </a:lnTo>
                  <a:cubicBezTo>
                    <a:pt x="24428" y="255"/>
                    <a:pt x="24048" y="353"/>
                    <a:pt x="23659" y="353"/>
                  </a:cubicBezTo>
                  <a:cubicBezTo>
                    <a:pt x="23265" y="353"/>
                    <a:pt x="22862" y="252"/>
                    <a:pt x="22634" y="48"/>
                  </a:cubicBezTo>
                  <a:lnTo>
                    <a:pt x="22587" y="1"/>
                  </a:lnTo>
                  <a:lnTo>
                    <a:pt x="22539" y="48"/>
                  </a:lnTo>
                  <a:cubicBezTo>
                    <a:pt x="22331" y="251"/>
                    <a:pt x="21941" y="352"/>
                    <a:pt x="21549" y="352"/>
                  </a:cubicBezTo>
                  <a:cubicBezTo>
                    <a:pt x="21158" y="352"/>
                    <a:pt x="20765" y="251"/>
                    <a:pt x="20551" y="48"/>
                  </a:cubicBezTo>
                  <a:lnTo>
                    <a:pt x="20491" y="1"/>
                  </a:lnTo>
                  <a:lnTo>
                    <a:pt x="20443" y="48"/>
                  </a:lnTo>
                  <a:cubicBezTo>
                    <a:pt x="20229" y="251"/>
                    <a:pt x="19836" y="352"/>
                    <a:pt x="19445" y="352"/>
                  </a:cubicBezTo>
                  <a:cubicBezTo>
                    <a:pt x="19053" y="352"/>
                    <a:pt x="18663" y="251"/>
                    <a:pt x="18455" y="48"/>
                  </a:cubicBezTo>
                  <a:lnTo>
                    <a:pt x="18408" y="1"/>
                  </a:lnTo>
                  <a:lnTo>
                    <a:pt x="18360" y="48"/>
                  </a:lnTo>
                  <a:cubicBezTo>
                    <a:pt x="18132" y="252"/>
                    <a:pt x="17729" y="353"/>
                    <a:pt x="17335" y="353"/>
                  </a:cubicBezTo>
                  <a:cubicBezTo>
                    <a:pt x="16946" y="353"/>
                    <a:pt x="16567" y="255"/>
                    <a:pt x="16372" y="60"/>
                  </a:cubicBezTo>
                  <a:lnTo>
                    <a:pt x="16324" y="1"/>
                  </a:lnTo>
                  <a:lnTo>
                    <a:pt x="16264" y="48"/>
                  </a:lnTo>
                  <a:cubicBezTo>
                    <a:pt x="16030" y="252"/>
                    <a:pt x="15621" y="353"/>
                    <a:pt x="15226" y="353"/>
                  </a:cubicBezTo>
                  <a:cubicBezTo>
                    <a:pt x="14836" y="353"/>
                    <a:pt x="14459" y="255"/>
                    <a:pt x="14276" y="60"/>
                  </a:cubicBezTo>
                  <a:lnTo>
                    <a:pt x="14228" y="1"/>
                  </a:lnTo>
                  <a:lnTo>
                    <a:pt x="14181" y="48"/>
                  </a:lnTo>
                  <a:cubicBezTo>
                    <a:pt x="13935" y="252"/>
                    <a:pt x="13520" y="353"/>
                    <a:pt x="13124" y="353"/>
                  </a:cubicBezTo>
                  <a:cubicBezTo>
                    <a:pt x="12735" y="353"/>
                    <a:pt x="12364" y="255"/>
                    <a:pt x="12192" y="60"/>
                  </a:cubicBezTo>
                  <a:lnTo>
                    <a:pt x="12145" y="1"/>
                  </a:lnTo>
                  <a:lnTo>
                    <a:pt x="12085" y="48"/>
                  </a:lnTo>
                  <a:cubicBezTo>
                    <a:pt x="11833" y="252"/>
                    <a:pt x="11415" y="353"/>
                    <a:pt x="11020" y="353"/>
                  </a:cubicBezTo>
                  <a:cubicBezTo>
                    <a:pt x="10630" y="353"/>
                    <a:pt x="10262" y="255"/>
                    <a:pt x="10097" y="60"/>
                  </a:cubicBezTo>
                  <a:lnTo>
                    <a:pt x="10049" y="1"/>
                  </a:lnTo>
                  <a:lnTo>
                    <a:pt x="10002" y="48"/>
                  </a:lnTo>
                  <a:cubicBezTo>
                    <a:pt x="9736" y="254"/>
                    <a:pt x="9308" y="358"/>
                    <a:pt x="8910" y="358"/>
                  </a:cubicBezTo>
                  <a:cubicBezTo>
                    <a:pt x="8524" y="358"/>
                    <a:pt x="8166" y="260"/>
                    <a:pt x="8013" y="60"/>
                  </a:cubicBezTo>
                  <a:lnTo>
                    <a:pt x="7966" y="1"/>
                  </a:lnTo>
                  <a:lnTo>
                    <a:pt x="7906" y="48"/>
                  </a:lnTo>
                  <a:cubicBezTo>
                    <a:pt x="7647" y="240"/>
                    <a:pt x="7226" y="355"/>
                    <a:pt x="6811" y="355"/>
                  </a:cubicBezTo>
                  <a:cubicBezTo>
                    <a:pt x="6710" y="355"/>
                    <a:pt x="6610" y="348"/>
                    <a:pt x="6513" y="334"/>
                  </a:cubicBezTo>
                  <a:cubicBezTo>
                    <a:pt x="6239" y="298"/>
                    <a:pt x="6025" y="203"/>
                    <a:pt x="5918" y="60"/>
                  </a:cubicBezTo>
                  <a:lnTo>
                    <a:pt x="5882" y="1"/>
                  </a:lnTo>
                  <a:lnTo>
                    <a:pt x="5823" y="48"/>
                  </a:lnTo>
                  <a:cubicBezTo>
                    <a:pt x="5551" y="245"/>
                    <a:pt x="5118" y="360"/>
                    <a:pt x="4708" y="360"/>
                  </a:cubicBezTo>
                  <a:cubicBezTo>
                    <a:pt x="4596" y="360"/>
                    <a:pt x="4486" y="352"/>
                    <a:pt x="4382" y="334"/>
                  </a:cubicBezTo>
                  <a:cubicBezTo>
                    <a:pt x="4120" y="286"/>
                    <a:pt x="3918" y="191"/>
                    <a:pt x="3834" y="60"/>
                  </a:cubicBezTo>
                  <a:lnTo>
                    <a:pt x="3787" y="1"/>
                  </a:lnTo>
                  <a:lnTo>
                    <a:pt x="3727" y="48"/>
                  </a:lnTo>
                  <a:cubicBezTo>
                    <a:pt x="3453" y="240"/>
                    <a:pt x="3018" y="355"/>
                    <a:pt x="2604" y="355"/>
                  </a:cubicBezTo>
                  <a:cubicBezTo>
                    <a:pt x="2479" y="355"/>
                    <a:pt x="2355" y="344"/>
                    <a:pt x="2239" y="322"/>
                  </a:cubicBezTo>
                  <a:cubicBezTo>
                    <a:pt x="2001" y="275"/>
                    <a:pt x="1822" y="191"/>
                    <a:pt x="1739" y="60"/>
                  </a:cubicBezTo>
                  <a:lnTo>
                    <a:pt x="1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"/>
            <p:cNvSpPr/>
            <p:nvPr/>
          </p:nvSpPr>
          <p:spPr>
            <a:xfrm flipH="1">
              <a:off x="5124099" y="2402019"/>
              <a:ext cx="3254246" cy="39624"/>
            </a:xfrm>
            <a:custGeom>
              <a:avLst/>
              <a:gdLst/>
              <a:ahLst/>
              <a:cxnLst/>
              <a:rect l="l" t="t" r="r" b="b"/>
              <a:pathLst>
                <a:path w="40161" h="489" extrusionOk="0">
                  <a:moveTo>
                    <a:pt x="1668" y="0"/>
                  </a:moveTo>
                  <a:lnTo>
                    <a:pt x="1608" y="48"/>
                  </a:lnTo>
                  <a:cubicBezTo>
                    <a:pt x="1308" y="243"/>
                    <a:pt x="892" y="327"/>
                    <a:pt x="518" y="327"/>
                  </a:cubicBezTo>
                  <a:cubicBezTo>
                    <a:pt x="343" y="327"/>
                    <a:pt x="177" y="308"/>
                    <a:pt x="36" y="274"/>
                  </a:cubicBezTo>
                  <a:lnTo>
                    <a:pt x="1" y="429"/>
                  </a:lnTo>
                  <a:cubicBezTo>
                    <a:pt x="149" y="463"/>
                    <a:pt x="320" y="482"/>
                    <a:pt x="499" y="482"/>
                  </a:cubicBezTo>
                  <a:cubicBezTo>
                    <a:pt x="884" y="482"/>
                    <a:pt x="1307" y="397"/>
                    <a:pt x="1632" y="203"/>
                  </a:cubicBezTo>
                  <a:cubicBezTo>
                    <a:pt x="1739" y="322"/>
                    <a:pt x="1930" y="405"/>
                    <a:pt x="2168" y="453"/>
                  </a:cubicBezTo>
                  <a:cubicBezTo>
                    <a:pt x="2285" y="476"/>
                    <a:pt x="2418" y="488"/>
                    <a:pt x="2558" y="488"/>
                  </a:cubicBezTo>
                  <a:cubicBezTo>
                    <a:pt x="2932" y="488"/>
                    <a:pt x="3359" y="402"/>
                    <a:pt x="3680" y="203"/>
                  </a:cubicBezTo>
                  <a:cubicBezTo>
                    <a:pt x="3864" y="393"/>
                    <a:pt x="4224" y="488"/>
                    <a:pt x="4613" y="488"/>
                  </a:cubicBezTo>
                  <a:cubicBezTo>
                    <a:pt x="5001" y="488"/>
                    <a:pt x="5418" y="393"/>
                    <a:pt x="5716" y="203"/>
                  </a:cubicBezTo>
                  <a:cubicBezTo>
                    <a:pt x="5906" y="393"/>
                    <a:pt x="6272" y="488"/>
                    <a:pt x="6664" y="488"/>
                  </a:cubicBezTo>
                  <a:cubicBezTo>
                    <a:pt x="7055" y="488"/>
                    <a:pt x="7472" y="393"/>
                    <a:pt x="7764" y="203"/>
                  </a:cubicBezTo>
                  <a:cubicBezTo>
                    <a:pt x="7960" y="393"/>
                    <a:pt x="8326" y="488"/>
                    <a:pt x="8715" y="488"/>
                  </a:cubicBezTo>
                  <a:cubicBezTo>
                    <a:pt x="9103" y="488"/>
                    <a:pt x="9514" y="393"/>
                    <a:pt x="9800" y="203"/>
                  </a:cubicBezTo>
                  <a:cubicBezTo>
                    <a:pt x="10008" y="393"/>
                    <a:pt x="10380" y="488"/>
                    <a:pt x="10770" y="488"/>
                  </a:cubicBezTo>
                  <a:cubicBezTo>
                    <a:pt x="11160" y="488"/>
                    <a:pt x="11568" y="393"/>
                    <a:pt x="11847" y="203"/>
                  </a:cubicBezTo>
                  <a:cubicBezTo>
                    <a:pt x="12062" y="393"/>
                    <a:pt x="12437" y="488"/>
                    <a:pt x="12827" y="488"/>
                  </a:cubicBezTo>
                  <a:cubicBezTo>
                    <a:pt x="13217" y="488"/>
                    <a:pt x="13621" y="393"/>
                    <a:pt x="13895" y="203"/>
                  </a:cubicBezTo>
                  <a:cubicBezTo>
                    <a:pt x="14116" y="393"/>
                    <a:pt x="14494" y="488"/>
                    <a:pt x="14882" y="488"/>
                  </a:cubicBezTo>
                  <a:cubicBezTo>
                    <a:pt x="15270" y="488"/>
                    <a:pt x="15669" y="393"/>
                    <a:pt x="15931" y="203"/>
                  </a:cubicBezTo>
                  <a:cubicBezTo>
                    <a:pt x="16169" y="393"/>
                    <a:pt x="16550" y="488"/>
                    <a:pt x="16943" y="488"/>
                  </a:cubicBezTo>
                  <a:cubicBezTo>
                    <a:pt x="17324" y="488"/>
                    <a:pt x="17729" y="393"/>
                    <a:pt x="17979" y="203"/>
                  </a:cubicBezTo>
                  <a:cubicBezTo>
                    <a:pt x="18217" y="393"/>
                    <a:pt x="18604" y="488"/>
                    <a:pt x="18993" y="488"/>
                  </a:cubicBezTo>
                  <a:cubicBezTo>
                    <a:pt x="19381" y="488"/>
                    <a:pt x="19771" y="393"/>
                    <a:pt x="20015" y="203"/>
                  </a:cubicBezTo>
                  <a:cubicBezTo>
                    <a:pt x="20259" y="393"/>
                    <a:pt x="20655" y="488"/>
                    <a:pt x="21048" y="488"/>
                  </a:cubicBezTo>
                  <a:cubicBezTo>
                    <a:pt x="21441" y="488"/>
                    <a:pt x="21831" y="393"/>
                    <a:pt x="22063" y="203"/>
                  </a:cubicBezTo>
                  <a:cubicBezTo>
                    <a:pt x="22319" y="393"/>
                    <a:pt x="22715" y="488"/>
                    <a:pt x="23105" y="488"/>
                  </a:cubicBezTo>
                  <a:cubicBezTo>
                    <a:pt x="23495" y="488"/>
                    <a:pt x="23879" y="393"/>
                    <a:pt x="24111" y="203"/>
                  </a:cubicBezTo>
                  <a:cubicBezTo>
                    <a:pt x="24373" y="393"/>
                    <a:pt x="24772" y="488"/>
                    <a:pt x="25160" y="488"/>
                  </a:cubicBezTo>
                  <a:cubicBezTo>
                    <a:pt x="25549" y="488"/>
                    <a:pt x="25927" y="393"/>
                    <a:pt x="26147" y="203"/>
                  </a:cubicBezTo>
                  <a:cubicBezTo>
                    <a:pt x="26421" y="393"/>
                    <a:pt x="26825" y="488"/>
                    <a:pt x="27215" y="488"/>
                  </a:cubicBezTo>
                  <a:cubicBezTo>
                    <a:pt x="27605" y="488"/>
                    <a:pt x="27980" y="393"/>
                    <a:pt x="28195" y="203"/>
                  </a:cubicBezTo>
                  <a:cubicBezTo>
                    <a:pt x="28474" y="393"/>
                    <a:pt x="28882" y="488"/>
                    <a:pt x="29272" y="488"/>
                  </a:cubicBezTo>
                  <a:cubicBezTo>
                    <a:pt x="29662" y="488"/>
                    <a:pt x="30034" y="393"/>
                    <a:pt x="30243" y="203"/>
                  </a:cubicBezTo>
                  <a:cubicBezTo>
                    <a:pt x="30522" y="393"/>
                    <a:pt x="30933" y="488"/>
                    <a:pt x="31323" y="488"/>
                  </a:cubicBezTo>
                  <a:cubicBezTo>
                    <a:pt x="31713" y="488"/>
                    <a:pt x="32082" y="393"/>
                    <a:pt x="32279" y="203"/>
                  </a:cubicBezTo>
                  <a:cubicBezTo>
                    <a:pt x="32570" y="393"/>
                    <a:pt x="32987" y="488"/>
                    <a:pt x="33378" y="488"/>
                  </a:cubicBezTo>
                  <a:cubicBezTo>
                    <a:pt x="33770" y="488"/>
                    <a:pt x="34136" y="393"/>
                    <a:pt x="34326" y="203"/>
                  </a:cubicBezTo>
                  <a:cubicBezTo>
                    <a:pt x="34624" y="393"/>
                    <a:pt x="35041" y="488"/>
                    <a:pt x="35429" y="488"/>
                  </a:cubicBezTo>
                  <a:cubicBezTo>
                    <a:pt x="35818" y="488"/>
                    <a:pt x="36178" y="393"/>
                    <a:pt x="36362" y="203"/>
                  </a:cubicBezTo>
                  <a:cubicBezTo>
                    <a:pt x="36683" y="402"/>
                    <a:pt x="37110" y="488"/>
                    <a:pt x="37484" y="488"/>
                  </a:cubicBezTo>
                  <a:cubicBezTo>
                    <a:pt x="37624" y="488"/>
                    <a:pt x="37757" y="476"/>
                    <a:pt x="37874" y="453"/>
                  </a:cubicBezTo>
                  <a:cubicBezTo>
                    <a:pt x="38113" y="405"/>
                    <a:pt x="38303" y="322"/>
                    <a:pt x="38410" y="203"/>
                  </a:cubicBezTo>
                  <a:cubicBezTo>
                    <a:pt x="38732" y="382"/>
                    <a:pt x="39152" y="463"/>
                    <a:pt x="39537" y="463"/>
                  </a:cubicBezTo>
                  <a:cubicBezTo>
                    <a:pt x="39766" y="463"/>
                    <a:pt x="39983" y="435"/>
                    <a:pt x="40160" y="381"/>
                  </a:cubicBezTo>
                  <a:lnTo>
                    <a:pt x="40125" y="238"/>
                  </a:lnTo>
                  <a:cubicBezTo>
                    <a:pt x="39958" y="290"/>
                    <a:pt x="39753" y="316"/>
                    <a:pt x="39537" y="316"/>
                  </a:cubicBezTo>
                  <a:cubicBezTo>
                    <a:pt x="39152" y="316"/>
                    <a:pt x="38732" y="231"/>
                    <a:pt x="38434" y="48"/>
                  </a:cubicBezTo>
                  <a:lnTo>
                    <a:pt x="38375" y="0"/>
                  </a:lnTo>
                  <a:lnTo>
                    <a:pt x="38327" y="60"/>
                  </a:lnTo>
                  <a:cubicBezTo>
                    <a:pt x="38255" y="179"/>
                    <a:pt x="38077" y="262"/>
                    <a:pt x="37851" y="310"/>
                  </a:cubicBezTo>
                  <a:cubicBezTo>
                    <a:pt x="37736" y="332"/>
                    <a:pt x="37615" y="343"/>
                    <a:pt x="37491" y="343"/>
                  </a:cubicBezTo>
                  <a:cubicBezTo>
                    <a:pt x="37087" y="343"/>
                    <a:pt x="36662" y="230"/>
                    <a:pt x="36398" y="48"/>
                  </a:cubicBezTo>
                  <a:lnTo>
                    <a:pt x="36339" y="0"/>
                  </a:lnTo>
                  <a:lnTo>
                    <a:pt x="36291" y="60"/>
                  </a:lnTo>
                  <a:cubicBezTo>
                    <a:pt x="36156" y="247"/>
                    <a:pt x="35817" y="340"/>
                    <a:pt x="35441" y="340"/>
                  </a:cubicBezTo>
                  <a:cubicBezTo>
                    <a:pt x="35054" y="340"/>
                    <a:pt x="34628" y="241"/>
                    <a:pt x="34350" y="48"/>
                  </a:cubicBezTo>
                  <a:lnTo>
                    <a:pt x="34291" y="0"/>
                  </a:lnTo>
                  <a:lnTo>
                    <a:pt x="34255" y="60"/>
                  </a:lnTo>
                  <a:cubicBezTo>
                    <a:pt x="34108" y="247"/>
                    <a:pt x="33763" y="340"/>
                    <a:pt x="33387" y="340"/>
                  </a:cubicBezTo>
                  <a:cubicBezTo>
                    <a:pt x="33000" y="340"/>
                    <a:pt x="32580" y="241"/>
                    <a:pt x="32314" y="48"/>
                  </a:cubicBezTo>
                  <a:lnTo>
                    <a:pt x="32255" y="0"/>
                  </a:lnTo>
                  <a:lnTo>
                    <a:pt x="32207" y="60"/>
                  </a:lnTo>
                  <a:cubicBezTo>
                    <a:pt x="32055" y="247"/>
                    <a:pt x="31706" y="340"/>
                    <a:pt x="31332" y="340"/>
                  </a:cubicBezTo>
                  <a:cubicBezTo>
                    <a:pt x="30946" y="340"/>
                    <a:pt x="30532" y="241"/>
                    <a:pt x="30278" y="48"/>
                  </a:cubicBezTo>
                  <a:lnTo>
                    <a:pt x="30219" y="0"/>
                  </a:lnTo>
                  <a:lnTo>
                    <a:pt x="30171" y="60"/>
                  </a:lnTo>
                  <a:cubicBezTo>
                    <a:pt x="30007" y="247"/>
                    <a:pt x="29653" y="340"/>
                    <a:pt x="29277" y="340"/>
                  </a:cubicBezTo>
                  <a:cubicBezTo>
                    <a:pt x="28889" y="340"/>
                    <a:pt x="28478" y="241"/>
                    <a:pt x="28230" y="48"/>
                  </a:cubicBezTo>
                  <a:lnTo>
                    <a:pt x="28183" y="0"/>
                  </a:lnTo>
                  <a:lnTo>
                    <a:pt x="28135" y="60"/>
                  </a:lnTo>
                  <a:cubicBezTo>
                    <a:pt x="27965" y="247"/>
                    <a:pt x="27605" y="340"/>
                    <a:pt x="27227" y="340"/>
                  </a:cubicBezTo>
                  <a:cubicBezTo>
                    <a:pt x="26838" y="340"/>
                    <a:pt x="26430" y="241"/>
                    <a:pt x="26194" y="48"/>
                  </a:cubicBezTo>
                  <a:lnTo>
                    <a:pt x="26135" y="0"/>
                  </a:lnTo>
                  <a:lnTo>
                    <a:pt x="26087" y="60"/>
                  </a:lnTo>
                  <a:cubicBezTo>
                    <a:pt x="25911" y="247"/>
                    <a:pt x="25548" y="340"/>
                    <a:pt x="25171" y="340"/>
                  </a:cubicBezTo>
                  <a:cubicBezTo>
                    <a:pt x="24781" y="340"/>
                    <a:pt x="24376" y="241"/>
                    <a:pt x="24147" y="48"/>
                  </a:cubicBezTo>
                  <a:lnTo>
                    <a:pt x="24099" y="0"/>
                  </a:lnTo>
                  <a:lnTo>
                    <a:pt x="24051" y="60"/>
                  </a:lnTo>
                  <a:cubicBezTo>
                    <a:pt x="23864" y="247"/>
                    <a:pt x="23497" y="340"/>
                    <a:pt x="23121" y="340"/>
                  </a:cubicBezTo>
                  <a:cubicBezTo>
                    <a:pt x="22733" y="340"/>
                    <a:pt x="22334" y="241"/>
                    <a:pt x="22111" y="48"/>
                  </a:cubicBezTo>
                  <a:lnTo>
                    <a:pt x="22063" y="0"/>
                  </a:lnTo>
                  <a:lnTo>
                    <a:pt x="22015" y="48"/>
                  </a:lnTo>
                  <a:cubicBezTo>
                    <a:pt x="21813" y="244"/>
                    <a:pt x="21432" y="343"/>
                    <a:pt x="21049" y="343"/>
                  </a:cubicBezTo>
                  <a:cubicBezTo>
                    <a:pt x="20667" y="343"/>
                    <a:pt x="20283" y="244"/>
                    <a:pt x="20075" y="48"/>
                  </a:cubicBezTo>
                  <a:lnTo>
                    <a:pt x="20015" y="0"/>
                  </a:lnTo>
                  <a:lnTo>
                    <a:pt x="19967" y="48"/>
                  </a:lnTo>
                  <a:cubicBezTo>
                    <a:pt x="19758" y="240"/>
                    <a:pt x="19369" y="338"/>
                    <a:pt x="18984" y="338"/>
                  </a:cubicBezTo>
                  <a:cubicBezTo>
                    <a:pt x="18604" y="338"/>
                    <a:pt x="18228" y="243"/>
                    <a:pt x="18027" y="48"/>
                  </a:cubicBezTo>
                  <a:lnTo>
                    <a:pt x="17979" y="0"/>
                  </a:lnTo>
                  <a:lnTo>
                    <a:pt x="17932" y="48"/>
                  </a:lnTo>
                  <a:cubicBezTo>
                    <a:pt x="17708" y="241"/>
                    <a:pt x="17309" y="340"/>
                    <a:pt x="16921" y="340"/>
                  </a:cubicBezTo>
                  <a:cubicBezTo>
                    <a:pt x="16545" y="340"/>
                    <a:pt x="16178" y="247"/>
                    <a:pt x="15991" y="60"/>
                  </a:cubicBezTo>
                  <a:lnTo>
                    <a:pt x="15943" y="0"/>
                  </a:lnTo>
                  <a:lnTo>
                    <a:pt x="15896" y="48"/>
                  </a:lnTo>
                  <a:cubicBezTo>
                    <a:pt x="15666" y="241"/>
                    <a:pt x="15261" y="340"/>
                    <a:pt x="14871" y="340"/>
                  </a:cubicBezTo>
                  <a:cubicBezTo>
                    <a:pt x="14494" y="340"/>
                    <a:pt x="14131" y="247"/>
                    <a:pt x="13955" y="60"/>
                  </a:cubicBezTo>
                  <a:lnTo>
                    <a:pt x="13907" y="0"/>
                  </a:lnTo>
                  <a:lnTo>
                    <a:pt x="13848" y="48"/>
                  </a:lnTo>
                  <a:cubicBezTo>
                    <a:pt x="13612" y="241"/>
                    <a:pt x="13204" y="340"/>
                    <a:pt x="12815" y="340"/>
                  </a:cubicBezTo>
                  <a:cubicBezTo>
                    <a:pt x="12437" y="340"/>
                    <a:pt x="12077" y="247"/>
                    <a:pt x="11907" y="60"/>
                  </a:cubicBezTo>
                  <a:lnTo>
                    <a:pt x="11859" y="0"/>
                  </a:lnTo>
                  <a:lnTo>
                    <a:pt x="11812" y="48"/>
                  </a:lnTo>
                  <a:cubicBezTo>
                    <a:pt x="11564" y="241"/>
                    <a:pt x="11150" y="340"/>
                    <a:pt x="10761" y="340"/>
                  </a:cubicBezTo>
                  <a:cubicBezTo>
                    <a:pt x="10384" y="340"/>
                    <a:pt x="10029" y="247"/>
                    <a:pt x="9871" y="60"/>
                  </a:cubicBezTo>
                  <a:lnTo>
                    <a:pt x="9823" y="0"/>
                  </a:lnTo>
                  <a:lnTo>
                    <a:pt x="9764" y="48"/>
                  </a:lnTo>
                  <a:cubicBezTo>
                    <a:pt x="9510" y="241"/>
                    <a:pt x="9096" y="340"/>
                    <a:pt x="8710" y="340"/>
                  </a:cubicBezTo>
                  <a:cubicBezTo>
                    <a:pt x="8336" y="340"/>
                    <a:pt x="7987" y="247"/>
                    <a:pt x="7835" y="60"/>
                  </a:cubicBezTo>
                  <a:lnTo>
                    <a:pt x="7787" y="0"/>
                  </a:lnTo>
                  <a:lnTo>
                    <a:pt x="7728" y="48"/>
                  </a:lnTo>
                  <a:cubicBezTo>
                    <a:pt x="7462" y="241"/>
                    <a:pt x="7042" y="340"/>
                    <a:pt x="6655" y="340"/>
                  </a:cubicBezTo>
                  <a:cubicBezTo>
                    <a:pt x="6279" y="340"/>
                    <a:pt x="5934" y="247"/>
                    <a:pt x="5787" y="60"/>
                  </a:cubicBezTo>
                  <a:lnTo>
                    <a:pt x="5740" y="0"/>
                  </a:lnTo>
                  <a:lnTo>
                    <a:pt x="5692" y="48"/>
                  </a:lnTo>
                  <a:cubicBezTo>
                    <a:pt x="5414" y="241"/>
                    <a:pt x="4988" y="340"/>
                    <a:pt x="4601" y="340"/>
                  </a:cubicBezTo>
                  <a:cubicBezTo>
                    <a:pt x="4226" y="340"/>
                    <a:pt x="3886" y="247"/>
                    <a:pt x="3751" y="60"/>
                  </a:cubicBezTo>
                  <a:lnTo>
                    <a:pt x="3704" y="0"/>
                  </a:lnTo>
                  <a:lnTo>
                    <a:pt x="3644" y="48"/>
                  </a:lnTo>
                  <a:cubicBezTo>
                    <a:pt x="3380" y="230"/>
                    <a:pt x="2955" y="343"/>
                    <a:pt x="2551" y="343"/>
                  </a:cubicBezTo>
                  <a:cubicBezTo>
                    <a:pt x="2428" y="343"/>
                    <a:pt x="2306" y="332"/>
                    <a:pt x="2191" y="310"/>
                  </a:cubicBezTo>
                  <a:cubicBezTo>
                    <a:pt x="1965" y="262"/>
                    <a:pt x="1787" y="179"/>
                    <a:pt x="1703" y="60"/>
                  </a:cubicBezTo>
                  <a:lnTo>
                    <a:pt x="166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"/>
            <p:cNvSpPr/>
            <p:nvPr/>
          </p:nvSpPr>
          <p:spPr>
            <a:xfrm flipH="1">
              <a:off x="5159834" y="2317099"/>
              <a:ext cx="3180833" cy="39624"/>
            </a:xfrm>
            <a:custGeom>
              <a:avLst/>
              <a:gdLst/>
              <a:ahLst/>
              <a:cxnLst/>
              <a:rect l="l" t="t" r="r" b="b"/>
              <a:pathLst>
                <a:path w="39255" h="489" extrusionOk="0">
                  <a:moveTo>
                    <a:pt x="37493" y="1"/>
                  </a:moveTo>
                  <a:lnTo>
                    <a:pt x="37445" y="72"/>
                  </a:lnTo>
                  <a:cubicBezTo>
                    <a:pt x="37323" y="246"/>
                    <a:pt x="37000" y="333"/>
                    <a:pt x="36638" y="333"/>
                  </a:cubicBezTo>
                  <a:cubicBezTo>
                    <a:pt x="36257" y="333"/>
                    <a:pt x="35833" y="237"/>
                    <a:pt x="35552" y="48"/>
                  </a:cubicBezTo>
                  <a:lnTo>
                    <a:pt x="35493" y="12"/>
                  </a:lnTo>
                  <a:lnTo>
                    <a:pt x="35457" y="60"/>
                  </a:lnTo>
                  <a:cubicBezTo>
                    <a:pt x="35322" y="242"/>
                    <a:pt x="34989" y="331"/>
                    <a:pt x="34622" y="331"/>
                  </a:cubicBezTo>
                  <a:cubicBezTo>
                    <a:pt x="34244" y="331"/>
                    <a:pt x="33830" y="236"/>
                    <a:pt x="33564" y="48"/>
                  </a:cubicBezTo>
                  <a:lnTo>
                    <a:pt x="33504" y="12"/>
                  </a:lnTo>
                  <a:lnTo>
                    <a:pt x="33457" y="60"/>
                  </a:lnTo>
                  <a:cubicBezTo>
                    <a:pt x="33316" y="242"/>
                    <a:pt x="32980" y="331"/>
                    <a:pt x="32613" y="331"/>
                  </a:cubicBezTo>
                  <a:cubicBezTo>
                    <a:pt x="32234" y="331"/>
                    <a:pt x="31824" y="236"/>
                    <a:pt x="31564" y="48"/>
                  </a:cubicBezTo>
                  <a:lnTo>
                    <a:pt x="31516" y="12"/>
                  </a:lnTo>
                  <a:lnTo>
                    <a:pt x="31468" y="60"/>
                  </a:lnTo>
                  <a:cubicBezTo>
                    <a:pt x="31316" y="242"/>
                    <a:pt x="30974" y="331"/>
                    <a:pt x="30607" y="331"/>
                  </a:cubicBezTo>
                  <a:cubicBezTo>
                    <a:pt x="30228" y="331"/>
                    <a:pt x="29823" y="236"/>
                    <a:pt x="29575" y="48"/>
                  </a:cubicBezTo>
                  <a:lnTo>
                    <a:pt x="29516" y="12"/>
                  </a:lnTo>
                  <a:lnTo>
                    <a:pt x="29468" y="60"/>
                  </a:lnTo>
                  <a:cubicBezTo>
                    <a:pt x="29309" y="237"/>
                    <a:pt x="28959" y="327"/>
                    <a:pt x="28589" y="327"/>
                  </a:cubicBezTo>
                  <a:cubicBezTo>
                    <a:pt x="28212" y="327"/>
                    <a:pt x="27815" y="234"/>
                    <a:pt x="27575" y="48"/>
                  </a:cubicBezTo>
                  <a:lnTo>
                    <a:pt x="27527" y="12"/>
                  </a:lnTo>
                  <a:lnTo>
                    <a:pt x="27480" y="60"/>
                  </a:lnTo>
                  <a:cubicBezTo>
                    <a:pt x="27314" y="237"/>
                    <a:pt x="26959" y="327"/>
                    <a:pt x="26587" y="327"/>
                  </a:cubicBezTo>
                  <a:cubicBezTo>
                    <a:pt x="26209" y="327"/>
                    <a:pt x="25815" y="234"/>
                    <a:pt x="25587" y="48"/>
                  </a:cubicBezTo>
                  <a:lnTo>
                    <a:pt x="25539" y="12"/>
                  </a:lnTo>
                  <a:lnTo>
                    <a:pt x="25491" y="60"/>
                  </a:lnTo>
                  <a:cubicBezTo>
                    <a:pt x="25314" y="237"/>
                    <a:pt x="24956" y="327"/>
                    <a:pt x="24585" y="327"/>
                  </a:cubicBezTo>
                  <a:cubicBezTo>
                    <a:pt x="24209" y="327"/>
                    <a:pt x="23820" y="234"/>
                    <a:pt x="23598" y="48"/>
                  </a:cubicBezTo>
                  <a:lnTo>
                    <a:pt x="23539" y="12"/>
                  </a:lnTo>
                  <a:lnTo>
                    <a:pt x="23491" y="60"/>
                  </a:lnTo>
                  <a:cubicBezTo>
                    <a:pt x="23308" y="237"/>
                    <a:pt x="22946" y="327"/>
                    <a:pt x="22576" y="327"/>
                  </a:cubicBezTo>
                  <a:cubicBezTo>
                    <a:pt x="22200" y="327"/>
                    <a:pt x="21814" y="234"/>
                    <a:pt x="21598" y="48"/>
                  </a:cubicBezTo>
                  <a:lnTo>
                    <a:pt x="21550" y="12"/>
                  </a:lnTo>
                  <a:lnTo>
                    <a:pt x="21503" y="60"/>
                  </a:lnTo>
                  <a:cubicBezTo>
                    <a:pt x="21308" y="237"/>
                    <a:pt x="20940" y="327"/>
                    <a:pt x="20570" y="327"/>
                  </a:cubicBezTo>
                  <a:cubicBezTo>
                    <a:pt x="20193" y="327"/>
                    <a:pt x="19814" y="234"/>
                    <a:pt x="19610" y="48"/>
                  </a:cubicBezTo>
                  <a:lnTo>
                    <a:pt x="19550" y="12"/>
                  </a:lnTo>
                  <a:lnTo>
                    <a:pt x="19502" y="48"/>
                  </a:lnTo>
                  <a:cubicBezTo>
                    <a:pt x="19298" y="234"/>
                    <a:pt x="18919" y="327"/>
                    <a:pt x="18542" y="327"/>
                  </a:cubicBezTo>
                  <a:cubicBezTo>
                    <a:pt x="18172" y="327"/>
                    <a:pt x="17804" y="237"/>
                    <a:pt x="17609" y="60"/>
                  </a:cubicBezTo>
                  <a:lnTo>
                    <a:pt x="17562" y="12"/>
                  </a:lnTo>
                  <a:lnTo>
                    <a:pt x="17514" y="48"/>
                  </a:lnTo>
                  <a:cubicBezTo>
                    <a:pt x="17298" y="234"/>
                    <a:pt x="16913" y="327"/>
                    <a:pt x="16536" y="327"/>
                  </a:cubicBezTo>
                  <a:cubicBezTo>
                    <a:pt x="16166" y="327"/>
                    <a:pt x="15804" y="237"/>
                    <a:pt x="15621" y="60"/>
                  </a:cubicBezTo>
                  <a:lnTo>
                    <a:pt x="15573" y="12"/>
                  </a:lnTo>
                  <a:lnTo>
                    <a:pt x="15514" y="48"/>
                  </a:lnTo>
                  <a:cubicBezTo>
                    <a:pt x="15292" y="234"/>
                    <a:pt x="14903" y="327"/>
                    <a:pt x="14527" y="327"/>
                  </a:cubicBezTo>
                  <a:cubicBezTo>
                    <a:pt x="14157" y="327"/>
                    <a:pt x="13798" y="237"/>
                    <a:pt x="13621" y="60"/>
                  </a:cubicBezTo>
                  <a:lnTo>
                    <a:pt x="13573" y="12"/>
                  </a:lnTo>
                  <a:lnTo>
                    <a:pt x="13526" y="48"/>
                  </a:lnTo>
                  <a:cubicBezTo>
                    <a:pt x="13297" y="234"/>
                    <a:pt x="12903" y="327"/>
                    <a:pt x="12525" y="327"/>
                  </a:cubicBezTo>
                  <a:cubicBezTo>
                    <a:pt x="12153" y="327"/>
                    <a:pt x="11798" y="237"/>
                    <a:pt x="11632" y="60"/>
                  </a:cubicBezTo>
                  <a:lnTo>
                    <a:pt x="11585" y="12"/>
                  </a:lnTo>
                  <a:lnTo>
                    <a:pt x="11537" y="48"/>
                  </a:lnTo>
                  <a:cubicBezTo>
                    <a:pt x="11297" y="234"/>
                    <a:pt x="10900" y="327"/>
                    <a:pt x="10523" y="327"/>
                  </a:cubicBezTo>
                  <a:cubicBezTo>
                    <a:pt x="10153" y="327"/>
                    <a:pt x="9804" y="237"/>
                    <a:pt x="9644" y="60"/>
                  </a:cubicBezTo>
                  <a:lnTo>
                    <a:pt x="9596" y="12"/>
                  </a:lnTo>
                  <a:lnTo>
                    <a:pt x="9537" y="48"/>
                  </a:lnTo>
                  <a:cubicBezTo>
                    <a:pt x="9289" y="236"/>
                    <a:pt x="8884" y="331"/>
                    <a:pt x="8505" y="331"/>
                  </a:cubicBezTo>
                  <a:cubicBezTo>
                    <a:pt x="8139" y="331"/>
                    <a:pt x="7796" y="242"/>
                    <a:pt x="7644" y="60"/>
                  </a:cubicBezTo>
                  <a:lnTo>
                    <a:pt x="7596" y="12"/>
                  </a:lnTo>
                  <a:lnTo>
                    <a:pt x="7549" y="48"/>
                  </a:lnTo>
                  <a:cubicBezTo>
                    <a:pt x="7288" y="236"/>
                    <a:pt x="6878" y="331"/>
                    <a:pt x="6499" y="331"/>
                  </a:cubicBezTo>
                  <a:cubicBezTo>
                    <a:pt x="6133" y="331"/>
                    <a:pt x="5796" y="242"/>
                    <a:pt x="5656" y="60"/>
                  </a:cubicBezTo>
                  <a:lnTo>
                    <a:pt x="5608" y="12"/>
                  </a:lnTo>
                  <a:lnTo>
                    <a:pt x="5548" y="48"/>
                  </a:lnTo>
                  <a:cubicBezTo>
                    <a:pt x="5282" y="236"/>
                    <a:pt x="4869" y="331"/>
                    <a:pt x="4490" y="331"/>
                  </a:cubicBezTo>
                  <a:cubicBezTo>
                    <a:pt x="4123" y="331"/>
                    <a:pt x="3790" y="242"/>
                    <a:pt x="3655" y="60"/>
                  </a:cubicBezTo>
                  <a:lnTo>
                    <a:pt x="3620" y="12"/>
                  </a:lnTo>
                  <a:lnTo>
                    <a:pt x="3560" y="48"/>
                  </a:lnTo>
                  <a:cubicBezTo>
                    <a:pt x="3279" y="237"/>
                    <a:pt x="2855" y="333"/>
                    <a:pt x="2474" y="333"/>
                  </a:cubicBezTo>
                  <a:cubicBezTo>
                    <a:pt x="2112" y="333"/>
                    <a:pt x="1789" y="246"/>
                    <a:pt x="1667" y="72"/>
                  </a:cubicBezTo>
                  <a:lnTo>
                    <a:pt x="1619" y="12"/>
                  </a:lnTo>
                  <a:lnTo>
                    <a:pt x="1560" y="48"/>
                  </a:lnTo>
                  <a:cubicBezTo>
                    <a:pt x="1271" y="238"/>
                    <a:pt x="855" y="319"/>
                    <a:pt x="485" y="319"/>
                  </a:cubicBezTo>
                  <a:cubicBezTo>
                    <a:pt x="322" y="319"/>
                    <a:pt x="167" y="304"/>
                    <a:pt x="36" y="274"/>
                  </a:cubicBezTo>
                  <a:lnTo>
                    <a:pt x="0" y="417"/>
                  </a:lnTo>
                  <a:cubicBezTo>
                    <a:pt x="146" y="452"/>
                    <a:pt x="315" y="470"/>
                    <a:pt x="493" y="470"/>
                  </a:cubicBezTo>
                  <a:cubicBezTo>
                    <a:pt x="866" y="470"/>
                    <a:pt x="1277" y="389"/>
                    <a:pt x="1584" y="203"/>
                  </a:cubicBezTo>
                  <a:cubicBezTo>
                    <a:pt x="1762" y="388"/>
                    <a:pt x="2113" y="480"/>
                    <a:pt x="2494" y="480"/>
                  </a:cubicBezTo>
                  <a:cubicBezTo>
                    <a:pt x="2875" y="480"/>
                    <a:pt x="3286" y="388"/>
                    <a:pt x="3584" y="203"/>
                  </a:cubicBezTo>
                  <a:cubicBezTo>
                    <a:pt x="3768" y="388"/>
                    <a:pt x="4123" y="480"/>
                    <a:pt x="4504" y="480"/>
                  </a:cubicBezTo>
                  <a:cubicBezTo>
                    <a:pt x="4885" y="480"/>
                    <a:pt x="5292" y="388"/>
                    <a:pt x="5584" y="203"/>
                  </a:cubicBezTo>
                  <a:cubicBezTo>
                    <a:pt x="5775" y="388"/>
                    <a:pt x="6129" y="480"/>
                    <a:pt x="6507" y="480"/>
                  </a:cubicBezTo>
                  <a:cubicBezTo>
                    <a:pt x="6885" y="480"/>
                    <a:pt x="7287" y="388"/>
                    <a:pt x="7572" y="203"/>
                  </a:cubicBezTo>
                  <a:cubicBezTo>
                    <a:pt x="7769" y="388"/>
                    <a:pt x="8129" y="480"/>
                    <a:pt x="8510" y="480"/>
                  </a:cubicBezTo>
                  <a:cubicBezTo>
                    <a:pt x="8891" y="480"/>
                    <a:pt x="9293" y="388"/>
                    <a:pt x="9573" y="203"/>
                  </a:cubicBezTo>
                  <a:cubicBezTo>
                    <a:pt x="9775" y="388"/>
                    <a:pt x="10138" y="480"/>
                    <a:pt x="10519" y="480"/>
                  </a:cubicBezTo>
                  <a:cubicBezTo>
                    <a:pt x="10900" y="480"/>
                    <a:pt x="11299" y="388"/>
                    <a:pt x="11573" y="203"/>
                  </a:cubicBezTo>
                  <a:cubicBezTo>
                    <a:pt x="11781" y="388"/>
                    <a:pt x="12147" y="480"/>
                    <a:pt x="12527" y="480"/>
                  </a:cubicBezTo>
                  <a:cubicBezTo>
                    <a:pt x="12906" y="480"/>
                    <a:pt x="13299" y="388"/>
                    <a:pt x="13561" y="203"/>
                  </a:cubicBezTo>
                  <a:cubicBezTo>
                    <a:pt x="13782" y="388"/>
                    <a:pt x="14154" y="480"/>
                    <a:pt x="14535" y="480"/>
                  </a:cubicBezTo>
                  <a:cubicBezTo>
                    <a:pt x="14916" y="480"/>
                    <a:pt x="15306" y="388"/>
                    <a:pt x="15562" y="203"/>
                  </a:cubicBezTo>
                  <a:cubicBezTo>
                    <a:pt x="15788" y="388"/>
                    <a:pt x="16163" y="480"/>
                    <a:pt x="16544" y="480"/>
                  </a:cubicBezTo>
                  <a:cubicBezTo>
                    <a:pt x="16925" y="480"/>
                    <a:pt x="17312" y="388"/>
                    <a:pt x="17562" y="203"/>
                  </a:cubicBezTo>
                  <a:cubicBezTo>
                    <a:pt x="17794" y="388"/>
                    <a:pt x="18172" y="480"/>
                    <a:pt x="18553" y="480"/>
                  </a:cubicBezTo>
                  <a:cubicBezTo>
                    <a:pt x="18934" y="480"/>
                    <a:pt x="19318" y="388"/>
                    <a:pt x="19562" y="203"/>
                  </a:cubicBezTo>
                  <a:cubicBezTo>
                    <a:pt x="19800" y="388"/>
                    <a:pt x="20181" y="480"/>
                    <a:pt x="20561" y="480"/>
                  </a:cubicBezTo>
                  <a:cubicBezTo>
                    <a:pt x="20940" y="480"/>
                    <a:pt x="21318" y="388"/>
                    <a:pt x="21550" y="203"/>
                  </a:cubicBezTo>
                  <a:cubicBezTo>
                    <a:pt x="21800" y="388"/>
                    <a:pt x="22187" y="480"/>
                    <a:pt x="22568" y="480"/>
                  </a:cubicBezTo>
                  <a:cubicBezTo>
                    <a:pt x="22949" y="480"/>
                    <a:pt x="23324" y="388"/>
                    <a:pt x="23551" y="203"/>
                  </a:cubicBezTo>
                  <a:cubicBezTo>
                    <a:pt x="23807" y="388"/>
                    <a:pt x="24197" y="480"/>
                    <a:pt x="24578" y="480"/>
                  </a:cubicBezTo>
                  <a:cubicBezTo>
                    <a:pt x="24959" y="480"/>
                    <a:pt x="25331" y="388"/>
                    <a:pt x="25551" y="203"/>
                  </a:cubicBezTo>
                  <a:cubicBezTo>
                    <a:pt x="25813" y="388"/>
                    <a:pt x="26206" y="480"/>
                    <a:pt x="26585" y="480"/>
                  </a:cubicBezTo>
                  <a:cubicBezTo>
                    <a:pt x="26965" y="480"/>
                    <a:pt x="27331" y="388"/>
                    <a:pt x="27539" y="203"/>
                  </a:cubicBezTo>
                  <a:cubicBezTo>
                    <a:pt x="27813" y="388"/>
                    <a:pt x="28212" y="480"/>
                    <a:pt x="28593" y="480"/>
                  </a:cubicBezTo>
                  <a:cubicBezTo>
                    <a:pt x="28974" y="480"/>
                    <a:pt x="29337" y="388"/>
                    <a:pt x="29539" y="203"/>
                  </a:cubicBezTo>
                  <a:cubicBezTo>
                    <a:pt x="29819" y="388"/>
                    <a:pt x="30221" y="480"/>
                    <a:pt x="30602" y="480"/>
                  </a:cubicBezTo>
                  <a:cubicBezTo>
                    <a:pt x="30983" y="480"/>
                    <a:pt x="31343" y="388"/>
                    <a:pt x="31540" y="203"/>
                  </a:cubicBezTo>
                  <a:cubicBezTo>
                    <a:pt x="31819" y="388"/>
                    <a:pt x="32221" y="480"/>
                    <a:pt x="32601" y="480"/>
                  </a:cubicBezTo>
                  <a:cubicBezTo>
                    <a:pt x="32980" y="480"/>
                    <a:pt x="33338" y="388"/>
                    <a:pt x="33528" y="203"/>
                  </a:cubicBezTo>
                  <a:cubicBezTo>
                    <a:pt x="33820" y="388"/>
                    <a:pt x="34228" y="480"/>
                    <a:pt x="34609" y="480"/>
                  </a:cubicBezTo>
                  <a:cubicBezTo>
                    <a:pt x="34990" y="480"/>
                    <a:pt x="35344" y="388"/>
                    <a:pt x="35528" y="203"/>
                  </a:cubicBezTo>
                  <a:cubicBezTo>
                    <a:pt x="35828" y="389"/>
                    <a:pt x="36240" y="481"/>
                    <a:pt x="36621" y="481"/>
                  </a:cubicBezTo>
                  <a:cubicBezTo>
                    <a:pt x="36995" y="481"/>
                    <a:pt x="37339" y="392"/>
                    <a:pt x="37517" y="215"/>
                  </a:cubicBezTo>
                  <a:cubicBezTo>
                    <a:pt x="37790" y="405"/>
                    <a:pt x="38171" y="489"/>
                    <a:pt x="38529" y="489"/>
                  </a:cubicBezTo>
                  <a:cubicBezTo>
                    <a:pt x="38791" y="489"/>
                    <a:pt x="39041" y="441"/>
                    <a:pt x="39255" y="370"/>
                  </a:cubicBezTo>
                  <a:lnTo>
                    <a:pt x="39207" y="227"/>
                  </a:lnTo>
                  <a:cubicBezTo>
                    <a:pt x="39009" y="299"/>
                    <a:pt x="38769" y="341"/>
                    <a:pt x="38525" y="341"/>
                  </a:cubicBezTo>
                  <a:cubicBezTo>
                    <a:pt x="38170" y="341"/>
                    <a:pt x="37807" y="253"/>
                    <a:pt x="37552" y="48"/>
                  </a:cubicBezTo>
                  <a:lnTo>
                    <a:pt x="374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"/>
            <p:cNvSpPr/>
            <p:nvPr/>
          </p:nvSpPr>
          <p:spPr>
            <a:xfrm flipH="1">
              <a:off x="8173744" y="2262080"/>
              <a:ext cx="282714" cy="640704"/>
            </a:xfrm>
            <a:custGeom>
              <a:avLst/>
              <a:gdLst/>
              <a:ahLst/>
              <a:cxnLst/>
              <a:rect l="l" t="t" r="r" b="b"/>
              <a:pathLst>
                <a:path w="3489" h="7907" extrusionOk="0">
                  <a:moveTo>
                    <a:pt x="3346" y="1"/>
                  </a:moveTo>
                  <a:cubicBezTo>
                    <a:pt x="3263" y="1"/>
                    <a:pt x="3167" y="49"/>
                    <a:pt x="3155" y="108"/>
                  </a:cubicBezTo>
                  <a:lnTo>
                    <a:pt x="24" y="7764"/>
                  </a:lnTo>
                  <a:cubicBezTo>
                    <a:pt x="0" y="7847"/>
                    <a:pt x="60" y="7907"/>
                    <a:pt x="155" y="7907"/>
                  </a:cubicBezTo>
                  <a:lnTo>
                    <a:pt x="167" y="7907"/>
                  </a:lnTo>
                  <a:cubicBezTo>
                    <a:pt x="262" y="7907"/>
                    <a:pt x="369" y="7847"/>
                    <a:pt x="405" y="7764"/>
                  </a:cubicBezTo>
                  <a:lnTo>
                    <a:pt x="3465" y="108"/>
                  </a:lnTo>
                  <a:cubicBezTo>
                    <a:pt x="3489" y="49"/>
                    <a:pt x="3441" y="1"/>
                    <a:pt x="3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"/>
            <p:cNvSpPr/>
            <p:nvPr/>
          </p:nvSpPr>
          <p:spPr>
            <a:xfrm flipH="1">
              <a:off x="8014521" y="2262080"/>
              <a:ext cx="254758" cy="640704"/>
            </a:xfrm>
            <a:custGeom>
              <a:avLst/>
              <a:gdLst/>
              <a:ahLst/>
              <a:cxnLst/>
              <a:rect l="l" t="t" r="r" b="b"/>
              <a:pathLst>
                <a:path w="3144" h="7907" extrusionOk="0">
                  <a:moveTo>
                    <a:pt x="2989" y="1"/>
                  </a:moveTo>
                  <a:cubicBezTo>
                    <a:pt x="2905" y="1"/>
                    <a:pt x="2822" y="49"/>
                    <a:pt x="2798" y="108"/>
                  </a:cubicBezTo>
                  <a:lnTo>
                    <a:pt x="24" y="7764"/>
                  </a:lnTo>
                  <a:cubicBezTo>
                    <a:pt x="0" y="7847"/>
                    <a:pt x="60" y="7907"/>
                    <a:pt x="155" y="7907"/>
                  </a:cubicBezTo>
                  <a:lnTo>
                    <a:pt x="167" y="7907"/>
                  </a:lnTo>
                  <a:cubicBezTo>
                    <a:pt x="262" y="7907"/>
                    <a:pt x="369" y="7847"/>
                    <a:pt x="393" y="7764"/>
                  </a:cubicBezTo>
                  <a:lnTo>
                    <a:pt x="3120" y="108"/>
                  </a:lnTo>
                  <a:cubicBezTo>
                    <a:pt x="3143" y="49"/>
                    <a:pt x="3084" y="1"/>
                    <a:pt x="30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"/>
            <p:cNvSpPr/>
            <p:nvPr/>
          </p:nvSpPr>
          <p:spPr>
            <a:xfrm flipH="1">
              <a:off x="7856350" y="2262080"/>
              <a:ext cx="226722" cy="640704"/>
            </a:xfrm>
            <a:custGeom>
              <a:avLst/>
              <a:gdLst/>
              <a:ahLst/>
              <a:cxnLst/>
              <a:rect l="l" t="t" r="r" b="b"/>
              <a:pathLst>
                <a:path w="2798" h="7907" extrusionOk="0">
                  <a:moveTo>
                    <a:pt x="2655" y="1"/>
                  </a:moveTo>
                  <a:cubicBezTo>
                    <a:pt x="2560" y="1"/>
                    <a:pt x="2477" y="49"/>
                    <a:pt x="2465" y="108"/>
                  </a:cubicBezTo>
                  <a:lnTo>
                    <a:pt x="24" y="7764"/>
                  </a:lnTo>
                  <a:cubicBezTo>
                    <a:pt x="0" y="7847"/>
                    <a:pt x="71" y="7907"/>
                    <a:pt x="167" y="7907"/>
                  </a:cubicBezTo>
                  <a:lnTo>
                    <a:pt x="179" y="7907"/>
                  </a:lnTo>
                  <a:cubicBezTo>
                    <a:pt x="274" y="7907"/>
                    <a:pt x="381" y="7847"/>
                    <a:pt x="405" y="7764"/>
                  </a:cubicBezTo>
                  <a:lnTo>
                    <a:pt x="2786" y="108"/>
                  </a:lnTo>
                  <a:cubicBezTo>
                    <a:pt x="2798" y="49"/>
                    <a:pt x="2738" y="1"/>
                    <a:pt x="26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"/>
            <p:cNvSpPr/>
            <p:nvPr/>
          </p:nvSpPr>
          <p:spPr>
            <a:xfrm flipH="1">
              <a:off x="7697126" y="2262080"/>
              <a:ext cx="198848" cy="640704"/>
            </a:xfrm>
            <a:custGeom>
              <a:avLst/>
              <a:gdLst/>
              <a:ahLst/>
              <a:cxnLst/>
              <a:rect l="l" t="t" r="r" b="b"/>
              <a:pathLst>
                <a:path w="2454" h="7907" extrusionOk="0">
                  <a:moveTo>
                    <a:pt x="2299" y="1"/>
                  </a:moveTo>
                  <a:cubicBezTo>
                    <a:pt x="2215" y="1"/>
                    <a:pt x="2132" y="49"/>
                    <a:pt x="2120" y="108"/>
                  </a:cubicBezTo>
                  <a:lnTo>
                    <a:pt x="25" y="7764"/>
                  </a:lnTo>
                  <a:cubicBezTo>
                    <a:pt x="1" y="7847"/>
                    <a:pt x="72" y="7907"/>
                    <a:pt x="168" y="7907"/>
                  </a:cubicBezTo>
                  <a:lnTo>
                    <a:pt x="179" y="7907"/>
                  </a:lnTo>
                  <a:cubicBezTo>
                    <a:pt x="275" y="7907"/>
                    <a:pt x="382" y="7847"/>
                    <a:pt x="394" y="7764"/>
                  </a:cubicBezTo>
                  <a:lnTo>
                    <a:pt x="2442" y="108"/>
                  </a:lnTo>
                  <a:cubicBezTo>
                    <a:pt x="2454" y="49"/>
                    <a:pt x="2394" y="1"/>
                    <a:pt x="22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"/>
            <p:cNvSpPr/>
            <p:nvPr/>
          </p:nvSpPr>
          <p:spPr>
            <a:xfrm flipH="1">
              <a:off x="7538874" y="2262080"/>
              <a:ext cx="169920" cy="640704"/>
            </a:xfrm>
            <a:custGeom>
              <a:avLst/>
              <a:gdLst/>
              <a:ahLst/>
              <a:cxnLst/>
              <a:rect l="l" t="t" r="r" b="b"/>
              <a:pathLst>
                <a:path w="2097" h="7907" extrusionOk="0">
                  <a:moveTo>
                    <a:pt x="1953" y="1"/>
                  </a:moveTo>
                  <a:cubicBezTo>
                    <a:pt x="1858" y="1"/>
                    <a:pt x="1775" y="49"/>
                    <a:pt x="1763" y="108"/>
                  </a:cubicBezTo>
                  <a:lnTo>
                    <a:pt x="13" y="7764"/>
                  </a:lnTo>
                  <a:cubicBezTo>
                    <a:pt x="1" y="7847"/>
                    <a:pt x="72" y="7907"/>
                    <a:pt x="167" y="7907"/>
                  </a:cubicBezTo>
                  <a:lnTo>
                    <a:pt x="179" y="7907"/>
                  </a:lnTo>
                  <a:cubicBezTo>
                    <a:pt x="274" y="7907"/>
                    <a:pt x="382" y="7847"/>
                    <a:pt x="394" y="7764"/>
                  </a:cubicBezTo>
                  <a:lnTo>
                    <a:pt x="2084" y="108"/>
                  </a:lnTo>
                  <a:cubicBezTo>
                    <a:pt x="2096" y="49"/>
                    <a:pt x="2037" y="1"/>
                    <a:pt x="1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"/>
            <p:cNvSpPr/>
            <p:nvPr/>
          </p:nvSpPr>
          <p:spPr>
            <a:xfrm flipH="1">
              <a:off x="7379731" y="2262080"/>
              <a:ext cx="141884" cy="640704"/>
            </a:xfrm>
            <a:custGeom>
              <a:avLst/>
              <a:gdLst/>
              <a:ahLst/>
              <a:cxnLst/>
              <a:rect l="l" t="t" r="r" b="b"/>
              <a:pathLst>
                <a:path w="1751" h="7907" extrusionOk="0">
                  <a:moveTo>
                    <a:pt x="1596" y="1"/>
                  </a:moveTo>
                  <a:cubicBezTo>
                    <a:pt x="1513" y="1"/>
                    <a:pt x="1429" y="49"/>
                    <a:pt x="1417" y="108"/>
                  </a:cubicBezTo>
                  <a:lnTo>
                    <a:pt x="12" y="7764"/>
                  </a:lnTo>
                  <a:cubicBezTo>
                    <a:pt x="0" y="7847"/>
                    <a:pt x="72" y="7907"/>
                    <a:pt x="179" y="7907"/>
                  </a:cubicBezTo>
                  <a:cubicBezTo>
                    <a:pt x="274" y="7907"/>
                    <a:pt x="370" y="7847"/>
                    <a:pt x="393" y="7764"/>
                  </a:cubicBezTo>
                  <a:lnTo>
                    <a:pt x="1739" y="108"/>
                  </a:lnTo>
                  <a:cubicBezTo>
                    <a:pt x="1751" y="49"/>
                    <a:pt x="1679" y="1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"/>
            <p:cNvSpPr/>
            <p:nvPr/>
          </p:nvSpPr>
          <p:spPr>
            <a:xfrm flipH="1">
              <a:off x="7221480" y="2262080"/>
              <a:ext cx="112956" cy="640704"/>
            </a:xfrm>
            <a:custGeom>
              <a:avLst/>
              <a:gdLst/>
              <a:ahLst/>
              <a:cxnLst/>
              <a:rect l="l" t="t" r="r" b="b"/>
              <a:pathLst>
                <a:path w="1394" h="7907" extrusionOk="0">
                  <a:moveTo>
                    <a:pt x="1239" y="1"/>
                  </a:moveTo>
                  <a:cubicBezTo>
                    <a:pt x="1155" y="1"/>
                    <a:pt x="1072" y="49"/>
                    <a:pt x="1072" y="108"/>
                  </a:cubicBezTo>
                  <a:lnTo>
                    <a:pt x="0" y="7764"/>
                  </a:lnTo>
                  <a:cubicBezTo>
                    <a:pt x="0" y="7847"/>
                    <a:pt x="72" y="7907"/>
                    <a:pt x="179" y="7907"/>
                  </a:cubicBezTo>
                  <a:cubicBezTo>
                    <a:pt x="286" y="7907"/>
                    <a:pt x="369" y="7847"/>
                    <a:pt x="381" y="7764"/>
                  </a:cubicBezTo>
                  <a:lnTo>
                    <a:pt x="1393" y="108"/>
                  </a:lnTo>
                  <a:cubicBezTo>
                    <a:pt x="1393" y="49"/>
                    <a:pt x="1334" y="1"/>
                    <a:pt x="1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"/>
            <p:cNvSpPr/>
            <p:nvPr/>
          </p:nvSpPr>
          <p:spPr>
            <a:xfrm flipH="1">
              <a:off x="7062337" y="2262080"/>
              <a:ext cx="85892" cy="640704"/>
            </a:xfrm>
            <a:custGeom>
              <a:avLst/>
              <a:gdLst/>
              <a:ahLst/>
              <a:cxnLst/>
              <a:rect l="l" t="t" r="r" b="b"/>
              <a:pathLst>
                <a:path w="1060" h="7907" extrusionOk="0">
                  <a:moveTo>
                    <a:pt x="905" y="1"/>
                  </a:moveTo>
                  <a:cubicBezTo>
                    <a:pt x="810" y="1"/>
                    <a:pt x="738" y="49"/>
                    <a:pt x="738" y="108"/>
                  </a:cubicBezTo>
                  <a:lnTo>
                    <a:pt x="12" y="7764"/>
                  </a:lnTo>
                  <a:cubicBezTo>
                    <a:pt x="0" y="7847"/>
                    <a:pt x="84" y="7907"/>
                    <a:pt x="191" y="7907"/>
                  </a:cubicBezTo>
                  <a:cubicBezTo>
                    <a:pt x="298" y="7907"/>
                    <a:pt x="381" y="7847"/>
                    <a:pt x="393" y="7764"/>
                  </a:cubicBezTo>
                  <a:lnTo>
                    <a:pt x="1048" y="108"/>
                  </a:lnTo>
                  <a:cubicBezTo>
                    <a:pt x="1060" y="49"/>
                    <a:pt x="988" y="1"/>
                    <a:pt x="9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"/>
            <p:cNvSpPr/>
            <p:nvPr/>
          </p:nvSpPr>
          <p:spPr>
            <a:xfrm flipH="1">
              <a:off x="6904085" y="2262080"/>
              <a:ext cx="57045" cy="640704"/>
            </a:xfrm>
            <a:custGeom>
              <a:avLst/>
              <a:gdLst/>
              <a:ahLst/>
              <a:cxnLst/>
              <a:rect l="l" t="t" r="r" b="b"/>
              <a:pathLst>
                <a:path w="704" h="7907" extrusionOk="0">
                  <a:moveTo>
                    <a:pt x="549" y="1"/>
                  </a:moveTo>
                  <a:cubicBezTo>
                    <a:pt x="465" y="1"/>
                    <a:pt x="382" y="49"/>
                    <a:pt x="382" y="108"/>
                  </a:cubicBezTo>
                  <a:lnTo>
                    <a:pt x="13" y="7764"/>
                  </a:lnTo>
                  <a:cubicBezTo>
                    <a:pt x="1" y="7847"/>
                    <a:pt x="84" y="7907"/>
                    <a:pt x="191" y="7907"/>
                  </a:cubicBezTo>
                  <a:cubicBezTo>
                    <a:pt x="299" y="7907"/>
                    <a:pt x="382" y="7847"/>
                    <a:pt x="382" y="7764"/>
                  </a:cubicBezTo>
                  <a:lnTo>
                    <a:pt x="703" y="108"/>
                  </a:lnTo>
                  <a:cubicBezTo>
                    <a:pt x="703" y="49"/>
                    <a:pt x="632" y="1"/>
                    <a:pt x="5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"/>
            <p:cNvSpPr/>
            <p:nvPr/>
          </p:nvSpPr>
          <p:spPr>
            <a:xfrm flipH="1">
              <a:off x="6742998" y="2262080"/>
              <a:ext cx="30953" cy="640704"/>
            </a:xfrm>
            <a:custGeom>
              <a:avLst/>
              <a:gdLst/>
              <a:ahLst/>
              <a:cxnLst/>
              <a:rect l="l" t="t" r="r" b="b"/>
              <a:pathLst>
                <a:path w="382" h="7907" extrusionOk="0">
                  <a:moveTo>
                    <a:pt x="191" y="1"/>
                  </a:moveTo>
                  <a:cubicBezTo>
                    <a:pt x="108" y="1"/>
                    <a:pt x="37" y="49"/>
                    <a:pt x="37" y="108"/>
                  </a:cubicBezTo>
                  <a:lnTo>
                    <a:pt x="1" y="7764"/>
                  </a:lnTo>
                  <a:cubicBezTo>
                    <a:pt x="1" y="7847"/>
                    <a:pt x="84" y="7907"/>
                    <a:pt x="191" y="7907"/>
                  </a:cubicBezTo>
                  <a:cubicBezTo>
                    <a:pt x="298" y="7907"/>
                    <a:pt x="382" y="7847"/>
                    <a:pt x="382" y="7764"/>
                  </a:cubicBezTo>
                  <a:lnTo>
                    <a:pt x="358" y="108"/>
                  </a:lnTo>
                  <a:cubicBezTo>
                    <a:pt x="358" y="49"/>
                    <a:pt x="28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"/>
            <p:cNvSpPr/>
            <p:nvPr/>
          </p:nvSpPr>
          <p:spPr>
            <a:xfrm flipH="1">
              <a:off x="6556791" y="2262080"/>
              <a:ext cx="55992" cy="640704"/>
            </a:xfrm>
            <a:custGeom>
              <a:avLst/>
              <a:gdLst/>
              <a:ahLst/>
              <a:cxnLst/>
              <a:rect l="l" t="t" r="r" b="b"/>
              <a:pathLst>
                <a:path w="691" h="7907" extrusionOk="0">
                  <a:moveTo>
                    <a:pt x="167" y="1"/>
                  </a:moveTo>
                  <a:cubicBezTo>
                    <a:pt x="72" y="1"/>
                    <a:pt x="0" y="49"/>
                    <a:pt x="12" y="108"/>
                  </a:cubicBezTo>
                  <a:lnTo>
                    <a:pt x="322" y="7764"/>
                  </a:lnTo>
                  <a:cubicBezTo>
                    <a:pt x="322" y="7847"/>
                    <a:pt x="405" y="7907"/>
                    <a:pt x="512" y="7907"/>
                  </a:cubicBezTo>
                  <a:cubicBezTo>
                    <a:pt x="619" y="7907"/>
                    <a:pt x="691" y="7847"/>
                    <a:pt x="691" y="7764"/>
                  </a:cubicBezTo>
                  <a:lnTo>
                    <a:pt x="322" y="108"/>
                  </a:lnTo>
                  <a:cubicBezTo>
                    <a:pt x="322" y="49"/>
                    <a:pt x="250" y="1"/>
                    <a:pt x="1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"/>
            <p:cNvSpPr/>
            <p:nvPr/>
          </p:nvSpPr>
          <p:spPr>
            <a:xfrm flipH="1">
              <a:off x="6369612" y="2262080"/>
              <a:ext cx="84028" cy="640704"/>
            </a:xfrm>
            <a:custGeom>
              <a:avLst/>
              <a:gdLst/>
              <a:ahLst/>
              <a:cxnLst/>
              <a:rect l="l" t="t" r="r" b="b"/>
              <a:pathLst>
                <a:path w="1037" h="7907" extrusionOk="0">
                  <a:moveTo>
                    <a:pt x="155" y="1"/>
                  </a:moveTo>
                  <a:cubicBezTo>
                    <a:pt x="72" y="1"/>
                    <a:pt x="1" y="49"/>
                    <a:pt x="1" y="108"/>
                  </a:cubicBezTo>
                  <a:lnTo>
                    <a:pt x="656" y="7764"/>
                  </a:lnTo>
                  <a:cubicBezTo>
                    <a:pt x="667" y="7847"/>
                    <a:pt x="751" y="7907"/>
                    <a:pt x="858" y="7907"/>
                  </a:cubicBezTo>
                  <a:cubicBezTo>
                    <a:pt x="965" y="7907"/>
                    <a:pt x="1037" y="7847"/>
                    <a:pt x="1037" y="7764"/>
                  </a:cubicBezTo>
                  <a:lnTo>
                    <a:pt x="322" y="108"/>
                  </a:lnTo>
                  <a:cubicBezTo>
                    <a:pt x="322" y="49"/>
                    <a:pt x="239" y="1"/>
                    <a:pt x="1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"/>
            <p:cNvSpPr/>
            <p:nvPr/>
          </p:nvSpPr>
          <p:spPr>
            <a:xfrm flipH="1">
              <a:off x="6182432" y="2262080"/>
              <a:ext cx="112956" cy="640704"/>
            </a:xfrm>
            <a:custGeom>
              <a:avLst/>
              <a:gdLst/>
              <a:ahLst/>
              <a:cxnLst/>
              <a:rect l="l" t="t" r="r" b="b"/>
              <a:pathLst>
                <a:path w="1394" h="7907" extrusionOk="0">
                  <a:moveTo>
                    <a:pt x="155" y="1"/>
                  </a:moveTo>
                  <a:cubicBezTo>
                    <a:pt x="72" y="1"/>
                    <a:pt x="0" y="49"/>
                    <a:pt x="12" y="108"/>
                  </a:cubicBezTo>
                  <a:lnTo>
                    <a:pt x="1012" y="7764"/>
                  </a:lnTo>
                  <a:cubicBezTo>
                    <a:pt x="1012" y="7847"/>
                    <a:pt x="1108" y="7907"/>
                    <a:pt x="1215" y="7907"/>
                  </a:cubicBezTo>
                  <a:cubicBezTo>
                    <a:pt x="1322" y="7907"/>
                    <a:pt x="1393" y="7847"/>
                    <a:pt x="1381" y="7764"/>
                  </a:cubicBezTo>
                  <a:lnTo>
                    <a:pt x="334" y="108"/>
                  </a:lnTo>
                  <a:cubicBezTo>
                    <a:pt x="322" y="49"/>
                    <a:pt x="250" y="1"/>
                    <a:pt x="1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"/>
            <p:cNvSpPr/>
            <p:nvPr/>
          </p:nvSpPr>
          <p:spPr>
            <a:xfrm flipH="1">
              <a:off x="5995253" y="2262080"/>
              <a:ext cx="140992" cy="640704"/>
            </a:xfrm>
            <a:custGeom>
              <a:avLst/>
              <a:gdLst/>
              <a:ahLst/>
              <a:cxnLst/>
              <a:rect l="l" t="t" r="r" b="b"/>
              <a:pathLst>
                <a:path w="1740" h="7907" extrusionOk="0">
                  <a:moveTo>
                    <a:pt x="156" y="1"/>
                  </a:moveTo>
                  <a:cubicBezTo>
                    <a:pt x="60" y="1"/>
                    <a:pt x="1" y="49"/>
                    <a:pt x="13" y="108"/>
                  </a:cubicBezTo>
                  <a:lnTo>
                    <a:pt x="1346" y="7764"/>
                  </a:lnTo>
                  <a:cubicBezTo>
                    <a:pt x="1358" y="7847"/>
                    <a:pt x="1453" y="7907"/>
                    <a:pt x="1561" y="7907"/>
                  </a:cubicBezTo>
                  <a:cubicBezTo>
                    <a:pt x="1668" y="7907"/>
                    <a:pt x="1739" y="7847"/>
                    <a:pt x="1727" y="7764"/>
                  </a:cubicBezTo>
                  <a:lnTo>
                    <a:pt x="334" y="108"/>
                  </a:lnTo>
                  <a:cubicBezTo>
                    <a:pt x="322" y="49"/>
                    <a:pt x="239" y="1"/>
                    <a:pt x="1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"/>
            <p:cNvSpPr/>
            <p:nvPr/>
          </p:nvSpPr>
          <p:spPr>
            <a:xfrm flipH="1">
              <a:off x="5808155" y="2262080"/>
              <a:ext cx="169839" cy="640704"/>
            </a:xfrm>
            <a:custGeom>
              <a:avLst/>
              <a:gdLst/>
              <a:ahLst/>
              <a:cxnLst/>
              <a:rect l="l" t="t" r="r" b="b"/>
              <a:pathLst>
                <a:path w="2096" h="7907" extrusionOk="0">
                  <a:moveTo>
                    <a:pt x="155" y="1"/>
                  </a:moveTo>
                  <a:cubicBezTo>
                    <a:pt x="72" y="1"/>
                    <a:pt x="0" y="49"/>
                    <a:pt x="12" y="108"/>
                  </a:cubicBezTo>
                  <a:lnTo>
                    <a:pt x="1703" y="7764"/>
                  </a:lnTo>
                  <a:cubicBezTo>
                    <a:pt x="1715" y="7847"/>
                    <a:pt x="1810" y="7907"/>
                    <a:pt x="1917" y="7907"/>
                  </a:cubicBezTo>
                  <a:cubicBezTo>
                    <a:pt x="2025" y="7907"/>
                    <a:pt x="2096" y="7847"/>
                    <a:pt x="2072" y="7764"/>
                  </a:cubicBezTo>
                  <a:lnTo>
                    <a:pt x="334" y="108"/>
                  </a:lnTo>
                  <a:cubicBezTo>
                    <a:pt x="322" y="49"/>
                    <a:pt x="250" y="1"/>
                    <a:pt x="1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"/>
            <p:cNvSpPr/>
            <p:nvPr/>
          </p:nvSpPr>
          <p:spPr>
            <a:xfrm flipH="1">
              <a:off x="5620975" y="2262080"/>
              <a:ext cx="197875" cy="640704"/>
            </a:xfrm>
            <a:custGeom>
              <a:avLst/>
              <a:gdLst/>
              <a:ahLst/>
              <a:cxnLst/>
              <a:rect l="l" t="t" r="r" b="b"/>
              <a:pathLst>
                <a:path w="2442" h="7907" extrusionOk="0">
                  <a:moveTo>
                    <a:pt x="144" y="1"/>
                  </a:moveTo>
                  <a:cubicBezTo>
                    <a:pt x="61" y="1"/>
                    <a:pt x="1" y="49"/>
                    <a:pt x="13" y="108"/>
                  </a:cubicBezTo>
                  <a:lnTo>
                    <a:pt x="2037" y="7764"/>
                  </a:lnTo>
                  <a:cubicBezTo>
                    <a:pt x="2061" y="7847"/>
                    <a:pt x="2156" y="7907"/>
                    <a:pt x="2263" y="7907"/>
                  </a:cubicBezTo>
                  <a:cubicBezTo>
                    <a:pt x="2370" y="7907"/>
                    <a:pt x="2442" y="7847"/>
                    <a:pt x="2418" y="7764"/>
                  </a:cubicBezTo>
                  <a:lnTo>
                    <a:pt x="334" y="108"/>
                  </a:lnTo>
                  <a:cubicBezTo>
                    <a:pt x="322" y="49"/>
                    <a:pt x="239" y="1"/>
                    <a:pt x="1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"/>
            <p:cNvSpPr/>
            <p:nvPr/>
          </p:nvSpPr>
          <p:spPr>
            <a:xfrm flipH="1">
              <a:off x="5434768" y="2262080"/>
              <a:ext cx="225831" cy="640704"/>
            </a:xfrm>
            <a:custGeom>
              <a:avLst/>
              <a:gdLst/>
              <a:ahLst/>
              <a:cxnLst/>
              <a:rect l="l" t="t" r="r" b="b"/>
              <a:pathLst>
                <a:path w="2787" h="7907" extrusionOk="0">
                  <a:moveTo>
                    <a:pt x="155" y="1"/>
                  </a:moveTo>
                  <a:cubicBezTo>
                    <a:pt x="60" y="1"/>
                    <a:pt x="1" y="49"/>
                    <a:pt x="24" y="108"/>
                  </a:cubicBezTo>
                  <a:lnTo>
                    <a:pt x="2394" y="7764"/>
                  </a:lnTo>
                  <a:cubicBezTo>
                    <a:pt x="2418" y="7847"/>
                    <a:pt x="2513" y="7907"/>
                    <a:pt x="2620" y="7907"/>
                  </a:cubicBezTo>
                  <a:cubicBezTo>
                    <a:pt x="2727" y="7907"/>
                    <a:pt x="2787" y="7847"/>
                    <a:pt x="2763" y="7764"/>
                  </a:cubicBezTo>
                  <a:lnTo>
                    <a:pt x="346" y="108"/>
                  </a:lnTo>
                  <a:cubicBezTo>
                    <a:pt x="322" y="49"/>
                    <a:pt x="239" y="1"/>
                    <a:pt x="1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"/>
            <p:cNvSpPr/>
            <p:nvPr/>
          </p:nvSpPr>
          <p:spPr>
            <a:xfrm flipH="1">
              <a:off x="5247589" y="2262080"/>
              <a:ext cx="253786" cy="640704"/>
            </a:xfrm>
            <a:custGeom>
              <a:avLst/>
              <a:gdLst/>
              <a:ahLst/>
              <a:cxnLst/>
              <a:rect l="l" t="t" r="r" b="b"/>
              <a:pathLst>
                <a:path w="3132" h="7907" extrusionOk="0">
                  <a:moveTo>
                    <a:pt x="143" y="1"/>
                  </a:moveTo>
                  <a:cubicBezTo>
                    <a:pt x="60" y="1"/>
                    <a:pt x="0" y="49"/>
                    <a:pt x="24" y="108"/>
                  </a:cubicBezTo>
                  <a:lnTo>
                    <a:pt x="2727" y="7764"/>
                  </a:lnTo>
                  <a:cubicBezTo>
                    <a:pt x="2762" y="7847"/>
                    <a:pt x="2858" y="7907"/>
                    <a:pt x="2965" y="7907"/>
                  </a:cubicBezTo>
                  <a:cubicBezTo>
                    <a:pt x="3072" y="7907"/>
                    <a:pt x="3131" y="7847"/>
                    <a:pt x="3108" y="7764"/>
                  </a:cubicBezTo>
                  <a:lnTo>
                    <a:pt x="334" y="108"/>
                  </a:lnTo>
                  <a:cubicBezTo>
                    <a:pt x="322" y="49"/>
                    <a:pt x="238" y="1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"/>
            <p:cNvSpPr/>
            <p:nvPr/>
          </p:nvSpPr>
          <p:spPr>
            <a:xfrm flipH="1">
              <a:off x="5118346" y="1831811"/>
              <a:ext cx="3274422" cy="65715"/>
            </a:xfrm>
            <a:custGeom>
              <a:avLst/>
              <a:gdLst/>
              <a:ahLst/>
              <a:cxnLst/>
              <a:rect l="l" t="t" r="r" b="b"/>
              <a:pathLst>
                <a:path w="40410" h="811" extrusionOk="0">
                  <a:moveTo>
                    <a:pt x="0" y="1"/>
                  </a:moveTo>
                  <a:lnTo>
                    <a:pt x="0" y="810"/>
                  </a:lnTo>
                  <a:lnTo>
                    <a:pt x="40410" y="810"/>
                  </a:lnTo>
                  <a:lnTo>
                    <a:pt x="404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"/>
            <p:cNvSpPr/>
            <p:nvPr/>
          </p:nvSpPr>
          <p:spPr>
            <a:xfrm flipH="1">
              <a:off x="5118346" y="1998733"/>
              <a:ext cx="3274422" cy="36707"/>
            </a:xfrm>
            <a:custGeom>
              <a:avLst/>
              <a:gdLst/>
              <a:ahLst/>
              <a:cxnLst/>
              <a:rect l="l" t="t" r="r" b="b"/>
              <a:pathLst>
                <a:path w="40410" h="453" extrusionOk="0">
                  <a:moveTo>
                    <a:pt x="0" y="1"/>
                  </a:moveTo>
                  <a:lnTo>
                    <a:pt x="0" y="453"/>
                  </a:lnTo>
                  <a:lnTo>
                    <a:pt x="40410" y="453"/>
                  </a:lnTo>
                  <a:lnTo>
                    <a:pt x="404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"/>
            <p:cNvSpPr/>
            <p:nvPr/>
          </p:nvSpPr>
          <p:spPr>
            <a:xfrm flipH="1">
              <a:off x="8187195" y="1867545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0" y="0"/>
                  </a:moveTo>
                  <a:lnTo>
                    <a:pt x="0" y="5406"/>
                  </a:lnTo>
                  <a:lnTo>
                    <a:pt x="393" y="5406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"/>
            <p:cNvSpPr/>
            <p:nvPr/>
          </p:nvSpPr>
          <p:spPr>
            <a:xfrm flipH="1">
              <a:off x="7994263" y="1867545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0" y="0"/>
                  </a:moveTo>
                  <a:lnTo>
                    <a:pt x="0" y="5406"/>
                  </a:lnTo>
                  <a:lnTo>
                    <a:pt x="393" y="5406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"/>
            <p:cNvSpPr/>
            <p:nvPr/>
          </p:nvSpPr>
          <p:spPr>
            <a:xfrm flipH="1">
              <a:off x="7801331" y="1867545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1" y="0"/>
                  </a:moveTo>
                  <a:lnTo>
                    <a:pt x="1" y="5406"/>
                  </a:lnTo>
                  <a:lnTo>
                    <a:pt x="394" y="540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"/>
            <p:cNvSpPr/>
            <p:nvPr/>
          </p:nvSpPr>
          <p:spPr>
            <a:xfrm flipH="1">
              <a:off x="7608398" y="1867545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1" y="0"/>
                  </a:moveTo>
                  <a:lnTo>
                    <a:pt x="1" y="5406"/>
                  </a:lnTo>
                  <a:lnTo>
                    <a:pt x="394" y="540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"/>
            <p:cNvSpPr/>
            <p:nvPr/>
          </p:nvSpPr>
          <p:spPr>
            <a:xfrm flipH="1">
              <a:off x="7415385" y="1867545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0" y="0"/>
                  </a:moveTo>
                  <a:lnTo>
                    <a:pt x="0" y="5406"/>
                  </a:lnTo>
                  <a:lnTo>
                    <a:pt x="393" y="5406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"/>
            <p:cNvSpPr/>
            <p:nvPr/>
          </p:nvSpPr>
          <p:spPr>
            <a:xfrm flipH="1">
              <a:off x="7222452" y="1867545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0" y="0"/>
                  </a:moveTo>
                  <a:lnTo>
                    <a:pt x="0" y="5406"/>
                  </a:lnTo>
                  <a:lnTo>
                    <a:pt x="393" y="5406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"/>
            <p:cNvSpPr/>
            <p:nvPr/>
          </p:nvSpPr>
          <p:spPr>
            <a:xfrm flipH="1">
              <a:off x="7029520" y="1867545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1" y="0"/>
                  </a:moveTo>
                  <a:lnTo>
                    <a:pt x="1" y="5406"/>
                  </a:lnTo>
                  <a:lnTo>
                    <a:pt x="394" y="540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"/>
            <p:cNvSpPr/>
            <p:nvPr/>
          </p:nvSpPr>
          <p:spPr>
            <a:xfrm flipH="1">
              <a:off x="6836587" y="1867545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1" y="0"/>
                  </a:moveTo>
                  <a:lnTo>
                    <a:pt x="1" y="5406"/>
                  </a:lnTo>
                  <a:lnTo>
                    <a:pt x="394" y="540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"/>
            <p:cNvSpPr/>
            <p:nvPr/>
          </p:nvSpPr>
          <p:spPr>
            <a:xfrm flipH="1">
              <a:off x="6643574" y="1867545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0" y="0"/>
                  </a:moveTo>
                  <a:lnTo>
                    <a:pt x="0" y="5406"/>
                  </a:lnTo>
                  <a:lnTo>
                    <a:pt x="393" y="5406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"/>
            <p:cNvSpPr/>
            <p:nvPr/>
          </p:nvSpPr>
          <p:spPr>
            <a:xfrm flipH="1">
              <a:off x="6450642" y="1867545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0" y="0"/>
                  </a:moveTo>
                  <a:lnTo>
                    <a:pt x="0" y="5406"/>
                  </a:lnTo>
                  <a:lnTo>
                    <a:pt x="393" y="5406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"/>
            <p:cNvSpPr/>
            <p:nvPr/>
          </p:nvSpPr>
          <p:spPr>
            <a:xfrm flipH="1">
              <a:off x="6257709" y="1867545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1" y="0"/>
                  </a:moveTo>
                  <a:lnTo>
                    <a:pt x="1" y="5406"/>
                  </a:lnTo>
                  <a:lnTo>
                    <a:pt x="394" y="540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"/>
            <p:cNvSpPr/>
            <p:nvPr/>
          </p:nvSpPr>
          <p:spPr>
            <a:xfrm flipH="1">
              <a:off x="6064777" y="1867545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1" y="0"/>
                  </a:moveTo>
                  <a:lnTo>
                    <a:pt x="1" y="5406"/>
                  </a:lnTo>
                  <a:lnTo>
                    <a:pt x="394" y="540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"/>
            <p:cNvSpPr/>
            <p:nvPr/>
          </p:nvSpPr>
          <p:spPr>
            <a:xfrm flipH="1">
              <a:off x="5871763" y="1867545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0" y="0"/>
                  </a:moveTo>
                  <a:lnTo>
                    <a:pt x="0" y="5406"/>
                  </a:lnTo>
                  <a:lnTo>
                    <a:pt x="393" y="5406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"/>
            <p:cNvSpPr/>
            <p:nvPr/>
          </p:nvSpPr>
          <p:spPr>
            <a:xfrm flipH="1">
              <a:off x="5678831" y="1867545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0" y="0"/>
                  </a:moveTo>
                  <a:lnTo>
                    <a:pt x="0" y="5406"/>
                  </a:lnTo>
                  <a:lnTo>
                    <a:pt x="393" y="5406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"/>
            <p:cNvSpPr/>
            <p:nvPr/>
          </p:nvSpPr>
          <p:spPr>
            <a:xfrm flipH="1">
              <a:off x="5485898" y="1867545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1" y="0"/>
                  </a:moveTo>
                  <a:lnTo>
                    <a:pt x="1" y="5406"/>
                  </a:lnTo>
                  <a:lnTo>
                    <a:pt x="394" y="540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"/>
            <p:cNvSpPr/>
            <p:nvPr/>
          </p:nvSpPr>
          <p:spPr>
            <a:xfrm flipH="1">
              <a:off x="6193902" y="4266924"/>
              <a:ext cx="1798458" cy="599134"/>
            </a:xfrm>
            <a:custGeom>
              <a:avLst/>
              <a:gdLst/>
              <a:ahLst/>
              <a:cxnLst/>
              <a:rect l="l" t="t" r="r" b="b"/>
              <a:pathLst>
                <a:path w="25826" h="7740" extrusionOk="0">
                  <a:moveTo>
                    <a:pt x="1" y="1"/>
                  </a:moveTo>
                  <a:lnTo>
                    <a:pt x="1" y="7740"/>
                  </a:lnTo>
                  <a:lnTo>
                    <a:pt x="25826" y="7740"/>
                  </a:lnTo>
                  <a:lnTo>
                    <a:pt x="258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"/>
            <p:cNvSpPr/>
            <p:nvPr/>
          </p:nvSpPr>
          <p:spPr>
            <a:xfrm flipH="1">
              <a:off x="5693335" y="2891116"/>
              <a:ext cx="538363" cy="1285136"/>
            </a:xfrm>
            <a:custGeom>
              <a:avLst/>
              <a:gdLst/>
              <a:ahLst/>
              <a:cxnLst/>
              <a:rect l="l" t="t" r="r" b="b"/>
              <a:pathLst>
                <a:path w="6644" h="15860" extrusionOk="0">
                  <a:moveTo>
                    <a:pt x="0" y="1"/>
                  </a:moveTo>
                  <a:lnTo>
                    <a:pt x="0" y="15860"/>
                  </a:lnTo>
                  <a:lnTo>
                    <a:pt x="6644" y="15860"/>
                  </a:lnTo>
                  <a:lnTo>
                    <a:pt x="66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"/>
            <p:cNvSpPr/>
            <p:nvPr/>
          </p:nvSpPr>
          <p:spPr>
            <a:xfrm flipH="1">
              <a:off x="5827440" y="3038753"/>
              <a:ext cx="252814" cy="243171"/>
            </a:xfrm>
            <a:custGeom>
              <a:avLst/>
              <a:gdLst/>
              <a:ahLst/>
              <a:cxnLst/>
              <a:rect l="l" t="t" r="r" b="b"/>
              <a:pathLst>
                <a:path w="3120" h="3001" extrusionOk="0">
                  <a:moveTo>
                    <a:pt x="2334" y="381"/>
                  </a:moveTo>
                  <a:lnTo>
                    <a:pt x="2001" y="620"/>
                  </a:lnTo>
                  <a:cubicBezTo>
                    <a:pt x="2298" y="870"/>
                    <a:pt x="2596" y="1298"/>
                    <a:pt x="2679" y="1751"/>
                  </a:cubicBezTo>
                  <a:lnTo>
                    <a:pt x="3120" y="1584"/>
                  </a:lnTo>
                  <a:cubicBezTo>
                    <a:pt x="3048" y="1155"/>
                    <a:pt x="2691" y="643"/>
                    <a:pt x="2334" y="381"/>
                  </a:cubicBezTo>
                  <a:close/>
                  <a:moveTo>
                    <a:pt x="798" y="0"/>
                  </a:moveTo>
                  <a:cubicBezTo>
                    <a:pt x="762" y="286"/>
                    <a:pt x="715" y="572"/>
                    <a:pt x="679" y="822"/>
                  </a:cubicBezTo>
                  <a:lnTo>
                    <a:pt x="36" y="905"/>
                  </a:lnTo>
                  <a:lnTo>
                    <a:pt x="72" y="1322"/>
                  </a:lnTo>
                  <a:cubicBezTo>
                    <a:pt x="227" y="1298"/>
                    <a:pt x="477" y="1262"/>
                    <a:pt x="596" y="1239"/>
                  </a:cubicBezTo>
                  <a:lnTo>
                    <a:pt x="596" y="1239"/>
                  </a:lnTo>
                  <a:cubicBezTo>
                    <a:pt x="465" y="1810"/>
                    <a:pt x="286" y="2286"/>
                    <a:pt x="0" y="2786"/>
                  </a:cubicBezTo>
                  <a:lnTo>
                    <a:pt x="405" y="2989"/>
                  </a:lnTo>
                  <a:cubicBezTo>
                    <a:pt x="691" y="2429"/>
                    <a:pt x="881" y="1822"/>
                    <a:pt x="1036" y="1191"/>
                  </a:cubicBezTo>
                  <a:cubicBezTo>
                    <a:pt x="1167" y="1179"/>
                    <a:pt x="1286" y="1167"/>
                    <a:pt x="1370" y="1167"/>
                  </a:cubicBezTo>
                  <a:cubicBezTo>
                    <a:pt x="1608" y="1167"/>
                    <a:pt x="1715" y="1346"/>
                    <a:pt x="1715" y="1679"/>
                  </a:cubicBezTo>
                  <a:cubicBezTo>
                    <a:pt x="1715" y="1810"/>
                    <a:pt x="1691" y="2096"/>
                    <a:pt x="1643" y="2251"/>
                  </a:cubicBezTo>
                  <a:cubicBezTo>
                    <a:pt x="1584" y="2441"/>
                    <a:pt x="1524" y="2560"/>
                    <a:pt x="1382" y="2560"/>
                  </a:cubicBezTo>
                  <a:cubicBezTo>
                    <a:pt x="1286" y="2560"/>
                    <a:pt x="1155" y="2513"/>
                    <a:pt x="917" y="2346"/>
                  </a:cubicBezTo>
                  <a:cubicBezTo>
                    <a:pt x="881" y="2477"/>
                    <a:pt x="822" y="2620"/>
                    <a:pt x="774" y="2727"/>
                  </a:cubicBezTo>
                  <a:cubicBezTo>
                    <a:pt x="1048" y="2941"/>
                    <a:pt x="1251" y="3001"/>
                    <a:pt x="1393" y="3001"/>
                  </a:cubicBezTo>
                  <a:cubicBezTo>
                    <a:pt x="1917" y="3001"/>
                    <a:pt x="2132" y="2465"/>
                    <a:pt x="2144" y="1703"/>
                  </a:cubicBezTo>
                  <a:cubicBezTo>
                    <a:pt x="2144" y="1167"/>
                    <a:pt x="1965" y="774"/>
                    <a:pt x="1405" y="774"/>
                  </a:cubicBezTo>
                  <a:cubicBezTo>
                    <a:pt x="1334" y="774"/>
                    <a:pt x="1203" y="786"/>
                    <a:pt x="1120" y="798"/>
                  </a:cubicBezTo>
                  <a:cubicBezTo>
                    <a:pt x="1155" y="596"/>
                    <a:pt x="1203" y="298"/>
                    <a:pt x="1239" y="131"/>
                  </a:cubicBezTo>
                  <a:cubicBezTo>
                    <a:pt x="1298" y="119"/>
                    <a:pt x="1346" y="108"/>
                    <a:pt x="1358" y="60"/>
                  </a:cubicBezTo>
                  <a:lnTo>
                    <a:pt x="7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"/>
            <p:cNvSpPr/>
            <p:nvPr/>
          </p:nvSpPr>
          <p:spPr>
            <a:xfrm flipH="1">
              <a:off x="5856367" y="3368707"/>
              <a:ext cx="223886" cy="248033"/>
            </a:xfrm>
            <a:custGeom>
              <a:avLst/>
              <a:gdLst/>
              <a:ahLst/>
              <a:cxnLst/>
              <a:rect l="l" t="t" r="r" b="b"/>
              <a:pathLst>
                <a:path w="2763" h="3061" extrusionOk="0">
                  <a:moveTo>
                    <a:pt x="1012" y="0"/>
                  </a:moveTo>
                  <a:cubicBezTo>
                    <a:pt x="1036" y="155"/>
                    <a:pt x="1060" y="346"/>
                    <a:pt x="1084" y="489"/>
                  </a:cubicBezTo>
                  <a:lnTo>
                    <a:pt x="215" y="489"/>
                  </a:lnTo>
                  <a:lnTo>
                    <a:pt x="215" y="846"/>
                  </a:lnTo>
                  <a:cubicBezTo>
                    <a:pt x="381" y="858"/>
                    <a:pt x="572" y="858"/>
                    <a:pt x="762" y="858"/>
                  </a:cubicBezTo>
                  <a:cubicBezTo>
                    <a:pt x="893" y="858"/>
                    <a:pt x="1036" y="846"/>
                    <a:pt x="1155" y="846"/>
                  </a:cubicBezTo>
                  <a:cubicBezTo>
                    <a:pt x="1179" y="953"/>
                    <a:pt x="1227" y="1096"/>
                    <a:pt x="1251" y="1167"/>
                  </a:cubicBezTo>
                  <a:cubicBezTo>
                    <a:pt x="989" y="1191"/>
                    <a:pt x="727" y="1191"/>
                    <a:pt x="453" y="1191"/>
                  </a:cubicBezTo>
                  <a:cubicBezTo>
                    <a:pt x="298" y="1191"/>
                    <a:pt x="143" y="1191"/>
                    <a:pt x="0" y="1179"/>
                  </a:cubicBezTo>
                  <a:lnTo>
                    <a:pt x="0" y="1179"/>
                  </a:lnTo>
                  <a:lnTo>
                    <a:pt x="12" y="1548"/>
                  </a:lnTo>
                  <a:lnTo>
                    <a:pt x="631" y="1548"/>
                  </a:lnTo>
                  <a:cubicBezTo>
                    <a:pt x="846" y="1548"/>
                    <a:pt x="1120" y="1548"/>
                    <a:pt x="1370" y="1524"/>
                  </a:cubicBezTo>
                  <a:cubicBezTo>
                    <a:pt x="1429" y="1632"/>
                    <a:pt x="1512" y="1739"/>
                    <a:pt x="1560" y="1798"/>
                  </a:cubicBezTo>
                  <a:cubicBezTo>
                    <a:pt x="1512" y="1786"/>
                    <a:pt x="1465" y="1786"/>
                    <a:pt x="1405" y="1786"/>
                  </a:cubicBezTo>
                  <a:cubicBezTo>
                    <a:pt x="1358" y="1786"/>
                    <a:pt x="1298" y="1786"/>
                    <a:pt x="1251" y="1798"/>
                  </a:cubicBezTo>
                  <a:lnTo>
                    <a:pt x="1358" y="2108"/>
                  </a:lnTo>
                  <a:cubicBezTo>
                    <a:pt x="1417" y="2096"/>
                    <a:pt x="1477" y="2096"/>
                    <a:pt x="1548" y="2096"/>
                  </a:cubicBezTo>
                  <a:cubicBezTo>
                    <a:pt x="1810" y="2096"/>
                    <a:pt x="1893" y="2143"/>
                    <a:pt x="2072" y="2239"/>
                  </a:cubicBezTo>
                  <a:lnTo>
                    <a:pt x="2322" y="1905"/>
                  </a:lnTo>
                  <a:cubicBezTo>
                    <a:pt x="2108" y="1822"/>
                    <a:pt x="1917" y="1643"/>
                    <a:pt x="1810" y="1477"/>
                  </a:cubicBezTo>
                  <a:cubicBezTo>
                    <a:pt x="2167" y="1441"/>
                    <a:pt x="2525" y="1381"/>
                    <a:pt x="2763" y="1298"/>
                  </a:cubicBezTo>
                  <a:lnTo>
                    <a:pt x="2691" y="917"/>
                  </a:lnTo>
                  <a:cubicBezTo>
                    <a:pt x="2405" y="1024"/>
                    <a:pt x="2036" y="1096"/>
                    <a:pt x="1667" y="1143"/>
                  </a:cubicBezTo>
                  <a:cubicBezTo>
                    <a:pt x="1643" y="1060"/>
                    <a:pt x="1608" y="929"/>
                    <a:pt x="1584" y="810"/>
                  </a:cubicBezTo>
                  <a:cubicBezTo>
                    <a:pt x="1882" y="774"/>
                    <a:pt x="2191" y="739"/>
                    <a:pt x="2453" y="643"/>
                  </a:cubicBezTo>
                  <a:lnTo>
                    <a:pt x="2370" y="286"/>
                  </a:lnTo>
                  <a:cubicBezTo>
                    <a:pt x="2144" y="358"/>
                    <a:pt x="1786" y="429"/>
                    <a:pt x="1512" y="453"/>
                  </a:cubicBezTo>
                  <a:cubicBezTo>
                    <a:pt x="1489" y="334"/>
                    <a:pt x="1477" y="203"/>
                    <a:pt x="1465" y="84"/>
                  </a:cubicBezTo>
                  <a:cubicBezTo>
                    <a:pt x="1524" y="84"/>
                    <a:pt x="1560" y="48"/>
                    <a:pt x="1560" y="0"/>
                  </a:cubicBezTo>
                  <a:close/>
                  <a:moveTo>
                    <a:pt x="715" y="1905"/>
                  </a:moveTo>
                  <a:cubicBezTo>
                    <a:pt x="524" y="2024"/>
                    <a:pt x="346" y="2239"/>
                    <a:pt x="346" y="2453"/>
                  </a:cubicBezTo>
                  <a:cubicBezTo>
                    <a:pt x="346" y="2846"/>
                    <a:pt x="750" y="3048"/>
                    <a:pt x="1346" y="3048"/>
                  </a:cubicBezTo>
                  <a:cubicBezTo>
                    <a:pt x="1441" y="3048"/>
                    <a:pt x="1536" y="3060"/>
                    <a:pt x="1608" y="3060"/>
                  </a:cubicBezTo>
                  <a:cubicBezTo>
                    <a:pt x="1846" y="3060"/>
                    <a:pt x="2024" y="3048"/>
                    <a:pt x="2155" y="3036"/>
                  </a:cubicBezTo>
                  <a:lnTo>
                    <a:pt x="2179" y="2644"/>
                  </a:lnTo>
                  <a:lnTo>
                    <a:pt x="2179" y="2644"/>
                  </a:lnTo>
                  <a:cubicBezTo>
                    <a:pt x="1977" y="2667"/>
                    <a:pt x="1655" y="2679"/>
                    <a:pt x="1417" y="2679"/>
                  </a:cubicBezTo>
                  <a:cubicBezTo>
                    <a:pt x="1179" y="2679"/>
                    <a:pt x="786" y="2667"/>
                    <a:pt x="786" y="2429"/>
                  </a:cubicBezTo>
                  <a:cubicBezTo>
                    <a:pt x="786" y="2346"/>
                    <a:pt x="858" y="2239"/>
                    <a:pt x="1001" y="2167"/>
                  </a:cubicBezTo>
                  <a:lnTo>
                    <a:pt x="715" y="190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"/>
            <p:cNvSpPr/>
            <p:nvPr/>
          </p:nvSpPr>
          <p:spPr>
            <a:xfrm flipH="1">
              <a:off x="5822578" y="3696716"/>
              <a:ext cx="267318" cy="262456"/>
            </a:xfrm>
            <a:custGeom>
              <a:avLst/>
              <a:gdLst/>
              <a:ahLst/>
              <a:cxnLst/>
              <a:rect l="l" t="t" r="r" b="b"/>
              <a:pathLst>
                <a:path w="3299" h="3239" extrusionOk="0">
                  <a:moveTo>
                    <a:pt x="584" y="167"/>
                  </a:moveTo>
                  <a:lnTo>
                    <a:pt x="298" y="429"/>
                  </a:lnTo>
                  <a:cubicBezTo>
                    <a:pt x="536" y="596"/>
                    <a:pt x="869" y="846"/>
                    <a:pt x="1012" y="1013"/>
                  </a:cubicBezTo>
                  <a:lnTo>
                    <a:pt x="1322" y="703"/>
                  </a:lnTo>
                  <a:cubicBezTo>
                    <a:pt x="1155" y="536"/>
                    <a:pt x="834" y="310"/>
                    <a:pt x="584" y="167"/>
                  </a:cubicBezTo>
                  <a:close/>
                  <a:moveTo>
                    <a:pt x="1072" y="1155"/>
                  </a:moveTo>
                  <a:lnTo>
                    <a:pt x="1000" y="1167"/>
                  </a:lnTo>
                  <a:lnTo>
                    <a:pt x="119" y="1167"/>
                  </a:lnTo>
                  <a:lnTo>
                    <a:pt x="119" y="1572"/>
                  </a:lnTo>
                  <a:lnTo>
                    <a:pt x="810" y="1572"/>
                  </a:lnTo>
                  <a:cubicBezTo>
                    <a:pt x="655" y="2072"/>
                    <a:pt x="369" y="2441"/>
                    <a:pt x="0" y="2667"/>
                  </a:cubicBezTo>
                  <a:cubicBezTo>
                    <a:pt x="96" y="2727"/>
                    <a:pt x="262" y="2894"/>
                    <a:pt x="322" y="2989"/>
                  </a:cubicBezTo>
                  <a:cubicBezTo>
                    <a:pt x="786" y="2679"/>
                    <a:pt x="1143" y="2096"/>
                    <a:pt x="1310" y="1346"/>
                  </a:cubicBezTo>
                  <a:cubicBezTo>
                    <a:pt x="1334" y="1334"/>
                    <a:pt x="1346" y="1310"/>
                    <a:pt x="1358" y="1286"/>
                  </a:cubicBezTo>
                  <a:lnTo>
                    <a:pt x="1072" y="1155"/>
                  </a:lnTo>
                  <a:close/>
                  <a:moveTo>
                    <a:pt x="1453" y="0"/>
                  </a:moveTo>
                  <a:lnTo>
                    <a:pt x="1453" y="2715"/>
                  </a:lnTo>
                  <a:cubicBezTo>
                    <a:pt x="1453" y="2798"/>
                    <a:pt x="1441" y="2798"/>
                    <a:pt x="1239" y="2798"/>
                  </a:cubicBezTo>
                  <a:cubicBezTo>
                    <a:pt x="1143" y="2798"/>
                    <a:pt x="1012" y="2798"/>
                    <a:pt x="881" y="2787"/>
                  </a:cubicBezTo>
                  <a:lnTo>
                    <a:pt x="881" y="2787"/>
                  </a:lnTo>
                  <a:cubicBezTo>
                    <a:pt x="941" y="2918"/>
                    <a:pt x="1000" y="3120"/>
                    <a:pt x="1024" y="3239"/>
                  </a:cubicBezTo>
                  <a:cubicBezTo>
                    <a:pt x="1751" y="3239"/>
                    <a:pt x="1882" y="3144"/>
                    <a:pt x="1882" y="2715"/>
                  </a:cubicBezTo>
                  <a:lnTo>
                    <a:pt x="1882" y="1608"/>
                  </a:lnTo>
                  <a:cubicBezTo>
                    <a:pt x="2143" y="2191"/>
                    <a:pt x="2501" y="2679"/>
                    <a:pt x="2989" y="2977"/>
                  </a:cubicBezTo>
                  <a:cubicBezTo>
                    <a:pt x="3060" y="2858"/>
                    <a:pt x="3203" y="2691"/>
                    <a:pt x="3298" y="2608"/>
                  </a:cubicBezTo>
                  <a:cubicBezTo>
                    <a:pt x="2882" y="2394"/>
                    <a:pt x="2548" y="2025"/>
                    <a:pt x="2298" y="1596"/>
                  </a:cubicBezTo>
                  <a:cubicBezTo>
                    <a:pt x="2572" y="1382"/>
                    <a:pt x="2917" y="1084"/>
                    <a:pt x="3120" y="870"/>
                  </a:cubicBezTo>
                  <a:lnTo>
                    <a:pt x="3155" y="870"/>
                  </a:lnTo>
                  <a:cubicBezTo>
                    <a:pt x="3191" y="870"/>
                    <a:pt x="3215" y="858"/>
                    <a:pt x="3227" y="846"/>
                  </a:cubicBezTo>
                  <a:lnTo>
                    <a:pt x="2810" y="512"/>
                  </a:lnTo>
                  <a:cubicBezTo>
                    <a:pt x="2632" y="751"/>
                    <a:pt x="2358" y="1024"/>
                    <a:pt x="2120" y="1239"/>
                  </a:cubicBezTo>
                  <a:cubicBezTo>
                    <a:pt x="2024" y="1036"/>
                    <a:pt x="1953" y="822"/>
                    <a:pt x="1882" y="608"/>
                  </a:cubicBezTo>
                  <a:lnTo>
                    <a:pt x="1882" y="96"/>
                  </a:lnTo>
                  <a:cubicBezTo>
                    <a:pt x="1953" y="84"/>
                    <a:pt x="1977" y="60"/>
                    <a:pt x="1977" y="24"/>
                  </a:cubicBezTo>
                  <a:lnTo>
                    <a:pt x="1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"/>
            <p:cNvSpPr/>
            <p:nvPr/>
          </p:nvSpPr>
          <p:spPr>
            <a:xfrm flipH="1">
              <a:off x="5727044" y="2926850"/>
              <a:ext cx="464140" cy="1200216"/>
            </a:xfrm>
            <a:custGeom>
              <a:avLst/>
              <a:gdLst/>
              <a:ahLst/>
              <a:cxnLst/>
              <a:rect l="l" t="t" r="r" b="b"/>
              <a:pathLst>
                <a:path w="5728" h="14812" extrusionOk="0">
                  <a:moveTo>
                    <a:pt x="5584" y="155"/>
                  </a:moveTo>
                  <a:lnTo>
                    <a:pt x="5584" y="14669"/>
                  </a:lnTo>
                  <a:lnTo>
                    <a:pt x="155" y="14669"/>
                  </a:lnTo>
                  <a:lnTo>
                    <a:pt x="155" y="155"/>
                  </a:lnTo>
                  <a:close/>
                  <a:moveTo>
                    <a:pt x="0" y="0"/>
                  </a:moveTo>
                  <a:lnTo>
                    <a:pt x="0" y="14812"/>
                  </a:lnTo>
                  <a:lnTo>
                    <a:pt x="5727" y="14812"/>
                  </a:lnTo>
                  <a:lnTo>
                    <a:pt x="57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"/>
            <p:cNvSpPr/>
            <p:nvPr/>
          </p:nvSpPr>
          <p:spPr>
            <a:xfrm flipH="1">
              <a:off x="7155927" y="4365295"/>
              <a:ext cx="832664" cy="81"/>
            </a:xfrm>
            <a:custGeom>
              <a:avLst/>
              <a:gdLst/>
              <a:ahLst/>
              <a:cxnLst/>
              <a:rect l="l" t="t" r="r" b="b"/>
              <a:pathLst>
                <a:path w="10276" h="1" extrusionOk="0">
                  <a:moveTo>
                    <a:pt x="1027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AF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"/>
            <p:cNvSpPr/>
            <p:nvPr/>
          </p:nvSpPr>
          <p:spPr>
            <a:xfrm flipH="1">
              <a:off x="5101897" y="2888280"/>
              <a:ext cx="21311" cy="1351661"/>
            </a:xfrm>
            <a:custGeom>
              <a:avLst/>
              <a:gdLst/>
              <a:ahLst/>
              <a:cxnLst/>
              <a:rect l="l" t="t" r="r" b="b"/>
              <a:pathLst>
                <a:path w="263" h="16681" extrusionOk="0">
                  <a:moveTo>
                    <a:pt x="0" y="0"/>
                  </a:moveTo>
                  <a:lnTo>
                    <a:pt x="0" y="16681"/>
                  </a:lnTo>
                  <a:lnTo>
                    <a:pt x="262" y="16681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"/>
            <p:cNvSpPr/>
            <p:nvPr/>
          </p:nvSpPr>
          <p:spPr>
            <a:xfrm flipH="1">
              <a:off x="4999637" y="3131370"/>
              <a:ext cx="244143" cy="220077"/>
            </a:xfrm>
            <a:custGeom>
              <a:avLst/>
              <a:gdLst/>
              <a:ahLst/>
              <a:cxnLst/>
              <a:rect l="l" t="t" r="r" b="b"/>
              <a:pathLst>
                <a:path w="3013" h="2716" extrusionOk="0">
                  <a:moveTo>
                    <a:pt x="976" y="0"/>
                  </a:moveTo>
                  <a:cubicBezTo>
                    <a:pt x="405" y="215"/>
                    <a:pt x="0" y="762"/>
                    <a:pt x="0" y="1405"/>
                  </a:cubicBezTo>
                  <a:cubicBezTo>
                    <a:pt x="0" y="1965"/>
                    <a:pt x="310" y="2453"/>
                    <a:pt x="762" y="2715"/>
                  </a:cubicBezTo>
                  <a:lnTo>
                    <a:pt x="2262" y="2715"/>
                  </a:lnTo>
                  <a:cubicBezTo>
                    <a:pt x="2715" y="2453"/>
                    <a:pt x="3012" y="1965"/>
                    <a:pt x="3012" y="1405"/>
                  </a:cubicBezTo>
                  <a:cubicBezTo>
                    <a:pt x="3012" y="762"/>
                    <a:pt x="2619" y="215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"/>
            <p:cNvSpPr/>
            <p:nvPr/>
          </p:nvSpPr>
          <p:spPr>
            <a:xfrm flipH="1">
              <a:off x="5074914" y="3120755"/>
              <a:ext cx="96507" cy="14585"/>
            </a:xfrm>
            <a:custGeom>
              <a:avLst/>
              <a:gdLst/>
              <a:ahLst/>
              <a:cxnLst/>
              <a:rect l="l" t="t" r="r" b="b"/>
              <a:pathLst>
                <a:path w="1191" h="180" extrusionOk="0">
                  <a:moveTo>
                    <a:pt x="0" y="0"/>
                  </a:moveTo>
                  <a:lnTo>
                    <a:pt x="0" y="179"/>
                  </a:lnTo>
                  <a:lnTo>
                    <a:pt x="1191" y="179"/>
                  </a:lnTo>
                  <a:lnTo>
                    <a:pt x="1191" y="0"/>
                  </a:lnTo>
                  <a:close/>
                </a:path>
              </a:pathLst>
            </a:custGeom>
            <a:solidFill>
              <a:srgbClr val="143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"/>
            <p:cNvSpPr/>
            <p:nvPr/>
          </p:nvSpPr>
          <p:spPr>
            <a:xfrm flipH="1">
              <a:off x="5059437" y="3347477"/>
              <a:ext cx="127460" cy="14585"/>
            </a:xfrm>
            <a:custGeom>
              <a:avLst/>
              <a:gdLst/>
              <a:ahLst/>
              <a:cxnLst/>
              <a:rect l="l" t="t" r="r" b="b"/>
              <a:pathLst>
                <a:path w="1573" h="180" extrusionOk="0">
                  <a:moveTo>
                    <a:pt x="1" y="0"/>
                  </a:moveTo>
                  <a:lnTo>
                    <a:pt x="1" y="179"/>
                  </a:lnTo>
                  <a:lnTo>
                    <a:pt x="1572" y="179"/>
                  </a:lnTo>
                  <a:lnTo>
                    <a:pt x="1572" y="0"/>
                  </a:lnTo>
                  <a:close/>
                </a:path>
              </a:pathLst>
            </a:custGeom>
            <a:solidFill>
              <a:srgbClr val="143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"/>
            <p:cNvSpPr/>
            <p:nvPr/>
          </p:nvSpPr>
          <p:spPr>
            <a:xfrm flipH="1">
              <a:off x="4999637" y="3397634"/>
              <a:ext cx="244143" cy="220077"/>
            </a:xfrm>
            <a:custGeom>
              <a:avLst/>
              <a:gdLst/>
              <a:ahLst/>
              <a:cxnLst/>
              <a:rect l="l" t="t" r="r" b="b"/>
              <a:pathLst>
                <a:path w="3013" h="2716" extrusionOk="0">
                  <a:moveTo>
                    <a:pt x="976" y="1"/>
                  </a:moveTo>
                  <a:cubicBezTo>
                    <a:pt x="405" y="215"/>
                    <a:pt x="0" y="763"/>
                    <a:pt x="0" y="1405"/>
                  </a:cubicBezTo>
                  <a:cubicBezTo>
                    <a:pt x="0" y="1965"/>
                    <a:pt x="310" y="2453"/>
                    <a:pt x="762" y="2715"/>
                  </a:cubicBezTo>
                  <a:lnTo>
                    <a:pt x="2262" y="2715"/>
                  </a:lnTo>
                  <a:cubicBezTo>
                    <a:pt x="2715" y="2453"/>
                    <a:pt x="3012" y="1965"/>
                    <a:pt x="3012" y="1405"/>
                  </a:cubicBezTo>
                  <a:cubicBezTo>
                    <a:pt x="3012" y="763"/>
                    <a:pt x="2619" y="215"/>
                    <a:pt x="20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"/>
            <p:cNvSpPr/>
            <p:nvPr/>
          </p:nvSpPr>
          <p:spPr>
            <a:xfrm flipH="1">
              <a:off x="5074914" y="3387992"/>
              <a:ext cx="96507" cy="13613"/>
            </a:xfrm>
            <a:custGeom>
              <a:avLst/>
              <a:gdLst/>
              <a:ahLst/>
              <a:cxnLst/>
              <a:rect l="l" t="t" r="r" b="b"/>
              <a:pathLst>
                <a:path w="1191" h="168" extrusionOk="0">
                  <a:moveTo>
                    <a:pt x="0" y="0"/>
                  </a:moveTo>
                  <a:lnTo>
                    <a:pt x="0" y="167"/>
                  </a:lnTo>
                  <a:lnTo>
                    <a:pt x="1191" y="167"/>
                  </a:lnTo>
                  <a:lnTo>
                    <a:pt x="1191" y="0"/>
                  </a:lnTo>
                  <a:close/>
                </a:path>
              </a:pathLst>
            </a:custGeom>
            <a:solidFill>
              <a:srgbClr val="143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"/>
            <p:cNvSpPr/>
            <p:nvPr/>
          </p:nvSpPr>
          <p:spPr>
            <a:xfrm flipH="1">
              <a:off x="5059437" y="3614714"/>
              <a:ext cx="127460" cy="14585"/>
            </a:xfrm>
            <a:custGeom>
              <a:avLst/>
              <a:gdLst/>
              <a:ahLst/>
              <a:cxnLst/>
              <a:rect l="l" t="t" r="r" b="b"/>
              <a:pathLst>
                <a:path w="1573" h="180" extrusionOk="0">
                  <a:moveTo>
                    <a:pt x="1" y="0"/>
                  </a:moveTo>
                  <a:lnTo>
                    <a:pt x="1" y="179"/>
                  </a:lnTo>
                  <a:lnTo>
                    <a:pt x="1572" y="179"/>
                  </a:lnTo>
                  <a:lnTo>
                    <a:pt x="1572" y="0"/>
                  </a:lnTo>
                  <a:close/>
                </a:path>
              </a:pathLst>
            </a:custGeom>
            <a:solidFill>
              <a:srgbClr val="143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"/>
            <p:cNvSpPr/>
            <p:nvPr/>
          </p:nvSpPr>
          <p:spPr>
            <a:xfrm flipH="1">
              <a:off x="4999637" y="3664871"/>
              <a:ext cx="244143" cy="220077"/>
            </a:xfrm>
            <a:custGeom>
              <a:avLst/>
              <a:gdLst/>
              <a:ahLst/>
              <a:cxnLst/>
              <a:rect l="l" t="t" r="r" b="b"/>
              <a:pathLst>
                <a:path w="3013" h="2716" extrusionOk="0">
                  <a:moveTo>
                    <a:pt x="976" y="1"/>
                  </a:moveTo>
                  <a:cubicBezTo>
                    <a:pt x="405" y="215"/>
                    <a:pt x="0" y="763"/>
                    <a:pt x="0" y="1406"/>
                  </a:cubicBezTo>
                  <a:cubicBezTo>
                    <a:pt x="0" y="1965"/>
                    <a:pt x="310" y="2453"/>
                    <a:pt x="762" y="2715"/>
                  </a:cubicBezTo>
                  <a:lnTo>
                    <a:pt x="2262" y="2715"/>
                  </a:lnTo>
                  <a:cubicBezTo>
                    <a:pt x="2715" y="2453"/>
                    <a:pt x="3012" y="1965"/>
                    <a:pt x="3012" y="1406"/>
                  </a:cubicBezTo>
                  <a:cubicBezTo>
                    <a:pt x="3012" y="763"/>
                    <a:pt x="2619" y="215"/>
                    <a:pt x="20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"/>
            <p:cNvSpPr/>
            <p:nvPr/>
          </p:nvSpPr>
          <p:spPr>
            <a:xfrm flipH="1">
              <a:off x="5074914" y="3654256"/>
              <a:ext cx="96507" cy="14585"/>
            </a:xfrm>
            <a:custGeom>
              <a:avLst/>
              <a:gdLst/>
              <a:ahLst/>
              <a:cxnLst/>
              <a:rect l="l" t="t" r="r" b="b"/>
              <a:pathLst>
                <a:path w="1191" h="180" extrusionOk="0">
                  <a:moveTo>
                    <a:pt x="0" y="1"/>
                  </a:moveTo>
                  <a:lnTo>
                    <a:pt x="0" y="179"/>
                  </a:lnTo>
                  <a:lnTo>
                    <a:pt x="1191" y="179"/>
                  </a:lnTo>
                  <a:lnTo>
                    <a:pt x="1191" y="1"/>
                  </a:lnTo>
                  <a:close/>
                </a:path>
              </a:pathLst>
            </a:custGeom>
            <a:solidFill>
              <a:srgbClr val="143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"/>
            <p:cNvSpPr/>
            <p:nvPr/>
          </p:nvSpPr>
          <p:spPr>
            <a:xfrm flipH="1">
              <a:off x="5059437" y="3880978"/>
              <a:ext cx="127460" cy="14585"/>
            </a:xfrm>
            <a:custGeom>
              <a:avLst/>
              <a:gdLst/>
              <a:ahLst/>
              <a:cxnLst/>
              <a:rect l="l" t="t" r="r" b="b"/>
              <a:pathLst>
                <a:path w="1573" h="180" extrusionOk="0">
                  <a:moveTo>
                    <a:pt x="1" y="1"/>
                  </a:moveTo>
                  <a:lnTo>
                    <a:pt x="1" y="179"/>
                  </a:lnTo>
                  <a:lnTo>
                    <a:pt x="1572" y="179"/>
                  </a:lnTo>
                  <a:lnTo>
                    <a:pt x="1572" y="1"/>
                  </a:lnTo>
                  <a:close/>
                </a:path>
              </a:pathLst>
            </a:custGeom>
            <a:solidFill>
              <a:srgbClr val="143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"/>
            <p:cNvSpPr/>
            <p:nvPr/>
          </p:nvSpPr>
          <p:spPr>
            <a:xfrm flipH="1">
              <a:off x="4999637" y="3931136"/>
              <a:ext cx="244143" cy="220077"/>
            </a:xfrm>
            <a:custGeom>
              <a:avLst/>
              <a:gdLst/>
              <a:ahLst/>
              <a:cxnLst/>
              <a:rect l="l" t="t" r="r" b="b"/>
              <a:pathLst>
                <a:path w="3013" h="2716" extrusionOk="0">
                  <a:moveTo>
                    <a:pt x="976" y="1"/>
                  </a:moveTo>
                  <a:cubicBezTo>
                    <a:pt x="405" y="215"/>
                    <a:pt x="0" y="763"/>
                    <a:pt x="0" y="1406"/>
                  </a:cubicBezTo>
                  <a:cubicBezTo>
                    <a:pt x="0" y="1965"/>
                    <a:pt x="310" y="2453"/>
                    <a:pt x="762" y="2715"/>
                  </a:cubicBezTo>
                  <a:lnTo>
                    <a:pt x="2262" y="2715"/>
                  </a:lnTo>
                  <a:cubicBezTo>
                    <a:pt x="2715" y="2453"/>
                    <a:pt x="3012" y="1965"/>
                    <a:pt x="3012" y="1406"/>
                  </a:cubicBezTo>
                  <a:cubicBezTo>
                    <a:pt x="3012" y="763"/>
                    <a:pt x="2619" y="215"/>
                    <a:pt x="20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"/>
            <p:cNvSpPr/>
            <p:nvPr/>
          </p:nvSpPr>
          <p:spPr>
            <a:xfrm flipH="1">
              <a:off x="5074914" y="3921493"/>
              <a:ext cx="96507" cy="13613"/>
            </a:xfrm>
            <a:custGeom>
              <a:avLst/>
              <a:gdLst/>
              <a:ahLst/>
              <a:cxnLst/>
              <a:rect l="l" t="t" r="r" b="b"/>
              <a:pathLst>
                <a:path w="1191" h="168" extrusionOk="0">
                  <a:moveTo>
                    <a:pt x="0" y="1"/>
                  </a:moveTo>
                  <a:lnTo>
                    <a:pt x="0" y="167"/>
                  </a:lnTo>
                  <a:lnTo>
                    <a:pt x="1191" y="167"/>
                  </a:lnTo>
                  <a:lnTo>
                    <a:pt x="1191" y="1"/>
                  </a:lnTo>
                  <a:close/>
                </a:path>
              </a:pathLst>
            </a:custGeom>
            <a:solidFill>
              <a:srgbClr val="143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"/>
            <p:cNvSpPr/>
            <p:nvPr/>
          </p:nvSpPr>
          <p:spPr>
            <a:xfrm flipH="1">
              <a:off x="5059437" y="4148215"/>
              <a:ext cx="127460" cy="14585"/>
            </a:xfrm>
            <a:custGeom>
              <a:avLst/>
              <a:gdLst/>
              <a:ahLst/>
              <a:cxnLst/>
              <a:rect l="l" t="t" r="r" b="b"/>
              <a:pathLst>
                <a:path w="1573" h="180" extrusionOk="0">
                  <a:moveTo>
                    <a:pt x="1" y="1"/>
                  </a:moveTo>
                  <a:lnTo>
                    <a:pt x="1" y="179"/>
                  </a:lnTo>
                  <a:lnTo>
                    <a:pt x="1572" y="179"/>
                  </a:lnTo>
                  <a:lnTo>
                    <a:pt x="1572" y="1"/>
                  </a:lnTo>
                  <a:close/>
                </a:path>
              </a:pathLst>
            </a:custGeom>
            <a:solidFill>
              <a:srgbClr val="143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"/>
            <p:cNvSpPr/>
            <p:nvPr/>
          </p:nvSpPr>
          <p:spPr>
            <a:xfrm flipH="1">
              <a:off x="5051740" y="3164187"/>
              <a:ext cx="122598" cy="130296"/>
            </a:xfrm>
            <a:custGeom>
              <a:avLst/>
              <a:gdLst/>
              <a:ahLst/>
              <a:cxnLst/>
              <a:rect l="l" t="t" r="r" b="b"/>
              <a:pathLst>
                <a:path w="1513" h="1608" extrusionOk="0">
                  <a:moveTo>
                    <a:pt x="1384" y="593"/>
                  </a:moveTo>
                  <a:cubicBezTo>
                    <a:pt x="1199" y="593"/>
                    <a:pt x="989" y="627"/>
                    <a:pt x="834" y="679"/>
                  </a:cubicBezTo>
                  <a:lnTo>
                    <a:pt x="881" y="869"/>
                  </a:lnTo>
                  <a:cubicBezTo>
                    <a:pt x="1060" y="822"/>
                    <a:pt x="1274" y="798"/>
                    <a:pt x="1465" y="798"/>
                  </a:cubicBezTo>
                  <a:lnTo>
                    <a:pt x="1465" y="596"/>
                  </a:lnTo>
                  <a:cubicBezTo>
                    <a:pt x="1439" y="594"/>
                    <a:pt x="1412" y="593"/>
                    <a:pt x="1384" y="593"/>
                  </a:cubicBezTo>
                  <a:close/>
                  <a:moveTo>
                    <a:pt x="822" y="1012"/>
                  </a:moveTo>
                  <a:cubicBezTo>
                    <a:pt x="750" y="1096"/>
                    <a:pt x="715" y="1191"/>
                    <a:pt x="715" y="1274"/>
                  </a:cubicBezTo>
                  <a:cubicBezTo>
                    <a:pt x="703" y="1405"/>
                    <a:pt x="786" y="1512"/>
                    <a:pt x="941" y="1548"/>
                  </a:cubicBezTo>
                  <a:cubicBezTo>
                    <a:pt x="1036" y="1572"/>
                    <a:pt x="1191" y="1584"/>
                    <a:pt x="1322" y="1584"/>
                  </a:cubicBezTo>
                  <a:cubicBezTo>
                    <a:pt x="1393" y="1584"/>
                    <a:pt x="1453" y="1584"/>
                    <a:pt x="1501" y="1572"/>
                  </a:cubicBezTo>
                  <a:lnTo>
                    <a:pt x="1512" y="1358"/>
                  </a:lnTo>
                  <a:cubicBezTo>
                    <a:pt x="1441" y="1358"/>
                    <a:pt x="1370" y="1369"/>
                    <a:pt x="1298" y="1369"/>
                  </a:cubicBezTo>
                  <a:cubicBezTo>
                    <a:pt x="1024" y="1369"/>
                    <a:pt x="929" y="1334"/>
                    <a:pt x="929" y="1238"/>
                  </a:cubicBezTo>
                  <a:cubicBezTo>
                    <a:pt x="929" y="1191"/>
                    <a:pt x="965" y="1143"/>
                    <a:pt x="1012" y="1084"/>
                  </a:cubicBezTo>
                  <a:lnTo>
                    <a:pt x="822" y="1012"/>
                  </a:lnTo>
                  <a:close/>
                  <a:moveTo>
                    <a:pt x="381" y="0"/>
                  </a:moveTo>
                  <a:cubicBezTo>
                    <a:pt x="369" y="107"/>
                    <a:pt x="358" y="226"/>
                    <a:pt x="346" y="334"/>
                  </a:cubicBezTo>
                  <a:lnTo>
                    <a:pt x="12" y="334"/>
                  </a:lnTo>
                  <a:lnTo>
                    <a:pt x="12" y="548"/>
                  </a:lnTo>
                  <a:lnTo>
                    <a:pt x="310" y="548"/>
                  </a:lnTo>
                  <a:cubicBezTo>
                    <a:pt x="250" y="905"/>
                    <a:pt x="143" y="1250"/>
                    <a:pt x="0" y="1524"/>
                  </a:cubicBezTo>
                  <a:lnTo>
                    <a:pt x="238" y="1608"/>
                  </a:lnTo>
                  <a:cubicBezTo>
                    <a:pt x="369" y="1310"/>
                    <a:pt x="477" y="905"/>
                    <a:pt x="548" y="536"/>
                  </a:cubicBezTo>
                  <a:cubicBezTo>
                    <a:pt x="715" y="524"/>
                    <a:pt x="893" y="488"/>
                    <a:pt x="1036" y="441"/>
                  </a:cubicBezTo>
                  <a:lnTo>
                    <a:pt x="989" y="226"/>
                  </a:lnTo>
                  <a:cubicBezTo>
                    <a:pt x="870" y="274"/>
                    <a:pt x="727" y="298"/>
                    <a:pt x="584" y="310"/>
                  </a:cubicBezTo>
                  <a:cubicBezTo>
                    <a:pt x="596" y="238"/>
                    <a:pt x="608" y="131"/>
                    <a:pt x="619" y="72"/>
                  </a:cubicBezTo>
                  <a:cubicBezTo>
                    <a:pt x="643" y="72"/>
                    <a:pt x="667" y="48"/>
                    <a:pt x="667" y="24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"/>
            <p:cNvSpPr/>
            <p:nvPr/>
          </p:nvSpPr>
          <p:spPr>
            <a:xfrm flipH="1">
              <a:off x="5073942" y="3457435"/>
              <a:ext cx="100396" cy="111011"/>
            </a:xfrm>
            <a:custGeom>
              <a:avLst/>
              <a:gdLst/>
              <a:ahLst/>
              <a:cxnLst/>
              <a:rect l="l" t="t" r="r" b="b"/>
              <a:pathLst>
                <a:path w="1239" h="1370" extrusionOk="0">
                  <a:moveTo>
                    <a:pt x="1131" y="1"/>
                  </a:moveTo>
                  <a:cubicBezTo>
                    <a:pt x="1024" y="13"/>
                    <a:pt x="893" y="36"/>
                    <a:pt x="786" y="36"/>
                  </a:cubicBezTo>
                  <a:cubicBezTo>
                    <a:pt x="655" y="48"/>
                    <a:pt x="405" y="48"/>
                    <a:pt x="215" y="48"/>
                  </a:cubicBezTo>
                  <a:lnTo>
                    <a:pt x="96" y="48"/>
                  </a:lnTo>
                  <a:cubicBezTo>
                    <a:pt x="96" y="96"/>
                    <a:pt x="108" y="215"/>
                    <a:pt x="108" y="263"/>
                  </a:cubicBezTo>
                  <a:cubicBezTo>
                    <a:pt x="149" y="266"/>
                    <a:pt x="200" y="268"/>
                    <a:pt x="254" y="268"/>
                  </a:cubicBezTo>
                  <a:cubicBezTo>
                    <a:pt x="384" y="268"/>
                    <a:pt x="528" y="259"/>
                    <a:pt x="596" y="251"/>
                  </a:cubicBezTo>
                  <a:lnTo>
                    <a:pt x="596" y="251"/>
                  </a:lnTo>
                  <a:cubicBezTo>
                    <a:pt x="524" y="298"/>
                    <a:pt x="429" y="358"/>
                    <a:pt x="369" y="406"/>
                  </a:cubicBezTo>
                  <a:lnTo>
                    <a:pt x="560" y="513"/>
                  </a:lnTo>
                  <a:cubicBezTo>
                    <a:pt x="667" y="417"/>
                    <a:pt x="893" y="275"/>
                    <a:pt x="1143" y="227"/>
                  </a:cubicBezTo>
                  <a:lnTo>
                    <a:pt x="1131" y="1"/>
                  </a:lnTo>
                  <a:close/>
                  <a:moveTo>
                    <a:pt x="167" y="608"/>
                  </a:moveTo>
                  <a:cubicBezTo>
                    <a:pt x="72" y="703"/>
                    <a:pt x="0" y="846"/>
                    <a:pt x="0" y="989"/>
                  </a:cubicBezTo>
                  <a:cubicBezTo>
                    <a:pt x="0" y="1144"/>
                    <a:pt x="108" y="1299"/>
                    <a:pt x="334" y="1346"/>
                  </a:cubicBezTo>
                  <a:cubicBezTo>
                    <a:pt x="405" y="1370"/>
                    <a:pt x="548" y="1370"/>
                    <a:pt x="703" y="1370"/>
                  </a:cubicBezTo>
                  <a:cubicBezTo>
                    <a:pt x="893" y="1370"/>
                    <a:pt x="1096" y="1358"/>
                    <a:pt x="1239" y="1334"/>
                  </a:cubicBezTo>
                  <a:lnTo>
                    <a:pt x="1227" y="1108"/>
                  </a:lnTo>
                  <a:cubicBezTo>
                    <a:pt x="1060" y="1144"/>
                    <a:pt x="846" y="1156"/>
                    <a:pt x="667" y="1156"/>
                  </a:cubicBezTo>
                  <a:cubicBezTo>
                    <a:pt x="489" y="1156"/>
                    <a:pt x="238" y="1156"/>
                    <a:pt x="238" y="941"/>
                  </a:cubicBezTo>
                  <a:cubicBezTo>
                    <a:pt x="238" y="870"/>
                    <a:pt x="286" y="775"/>
                    <a:pt x="369" y="691"/>
                  </a:cubicBezTo>
                  <a:lnTo>
                    <a:pt x="167" y="60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"/>
            <p:cNvSpPr/>
            <p:nvPr/>
          </p:nvSpPr>
          <p:spPr>
            <a:xfrm flipH="1">
              <a:off x="5044042" y="3704414"/>
              <a:ext cx="138966" cy="137103"/>
            </a:xfrm>
            <a:custGeom>
              <a:avLst/>
              <a:gdLst/>
              <a:ahLst/>
              <a:cxnLst/>
              <a:rect l="l" t="t" r="r" b="b"/>
              <a:pathLst>
                <a:path w="1715" h="1692" extrusionOk="0">
                  <a:moveTo>
                    <a:pt x="72" y="382"/>
                  </a:moveTo>
                  <a:cubicBezTo>
                    <a:pt x="72" y="537"/>
                    <a:pt x="60" y="727"/>
                    <a:pt x="0" y="822"/>
                  </a:cubicBezTo>
                  <a:lnTo>
                    <a:pt x="143" y="882"/>
                  </a:lnTo>
                  <a:cubicBezTo>
                    <a:pt x="203" y="763"/>
                    <a:pt x="226" y="560"/>
                    <a:pt x="215" y="394"/>
                  </a:cubicBezTo>
                  <a:lnTo>
                    <a:pt x="72" y="382"/>
                  </a:lnTo>
                  <a:close/>
                  <a:moveTo>
                    <a:pt x="1322" y="798"/>
                  </a:moveTo>
                  <a:lnTo>
                    <a:pt x="1322" y="965"/>
                  </a:lnTo>
                  <a:lnTo>
                    <a:pt x="977" y="965"/>
                  </a:lnTo>
                  <a:lnTo>
                    <a:pt x="977" y="798"/>
                  </a:lnTo>
                  <a:close/>
                  <a:moveTo>
                    <a:pt x="262" y="1"/>
                  </a:moveTo>
                  <a:lnTo>
                    <a:pt x="262" y="620"/>
                  </a:lnTo>
                  <a:cubicBezTo>
                    <a:pt x="262" y="941"/>
                    <a:pt x="238" y="1287"/>
                    <a:pt x="12" y="1537"/>
                  </a:cubicBezTo>
                  <a:cubicBezTo>
                    <a:pt x="48" y="1572"/>
                    <a:pt x="119" y="1644"/>
                    <a:pt x="155" y="1691"/>
                  </a:cubicBezTo>
                  <a:cubicBezTo>
                    <a:pt x="274" y="1549"/>
                    <a:pt x="345" y="1394"/>
                    <a:pt x="393" y="1239"/>
                  </a:cubicBezTo>
                  <a:cubicBezTo>
                    <a:pt x="441" y="1310"/>
                    <a:pt x="500" y="1394"/>
                    <a:pt x="524" y="1453"/>
                  </a:cubicBezTo>
                  <a:lnTo>
                    <a:pt x="667" y="1310"/>
                  </a:lnTo>
                  <a:cubicBezTo>
                    <a:pt x="631" y="1263"/>
                    <a:pt x="500" y="1072"/>
                    <a:pt x="441" y="1001"/>
                  </a:cubicBezTo>
                  <a:cubicBezTo>
                    <a:pt x="453" y="894"/>
                    <a:pt x="453" y="787"/>
                    <a:pt x="453" y="679"/>
                  </a:cubicBezTo>
                  <a:cubicBezTo>
                    <a:pt x="488" y="691"/>
                    <a:pt x="560" y="727"/>
                    <a:pt x="560" y="727"/>
                  </a:cubicBezTo>
                  <a:cubicBezTo>
                    <a:pt x="607" y="644"/>
                    <a:pt x="667" y="489"/>
                    <a:pt x="703" y="394"/>
                  </a:cubicBezTo>
                  <a:cubicBezTo>
                    <a:pt x="715" y="394"/>
                    <a:pt x="738" y="394"/>
                    <a:pt x="738" y="370"/>
                  </a:cubicBezTo>
                  <a:lnTo>
                    <a:pt x="707" y="358"/>
                  </a:lnTo>
                  <a:lnTo>
                    <a:pt x="1048" y="358"/>
                  </a:lnTo>
                  <a:lnTo>
                    <a:pt x="1048" y="525"/>
                  </a:lnTo>
                  <a:lnTo>
                    <a:pt x="1250" y="525"/>
                  </a:lnTo>
                  <a:lnTo>
                    <a:pt x="1250" y="358"/>
                  </a:lnTo>
                  <a:lnTo>
                    <a:pt x="1631" y="358"/>
                  </a:lnTo>
                  <a:lnTo>
                    <a:pt x="1631" y="179"/>
                  </a:lnTo>
                  <a:lnTo>
                    <a:pt x="1250" y="179"/>
                  </a:lnTo>
                  <a:lnTo>
                    <a:pt x="1250" y="48"/>
                  </a:lnTo>
                  <a:cubicBezTo>
                    <a:pt x="1286" y="36"/>
                    <a:pt x="1298" y="36"/>
                    <a:pt x="1298" y="13"/>
                  </a:cubicBezTo>
                  <a:lnTo>
                    <a:pt x="1048" y="1"/>
                  </a:lnTo>
                  <a:lnTo>
                    <a:pt x="1048" y="179"/>
                  </a:lnTo>
                  <a:lnTo>
                    <a:pt x="691" y="179"/>
                  </a:lnTo>
                  <a:lnTo>
                    <a:pt x="691" y="352"/>
                  </a:lnTo>
                  <a:lnTo>
                    <a:pt x="691" y="352"/>
                  </a:lnTo>
                  <a:lnTo>
                    <a:pt x="548" y="298"/>
                  </a:lnTo>
                  <a:cubicBezTo>
                    <a:pt x="536" y="394"/>
                    <a:pt x="488" y="525"/>
                    <a:pt x="453" y="632"/>
                  </a:cubicBezTo>
                  <a:lnTo>
                    <a:pt x="453" y="48"/>
                  </a:lnTo>
                  <a:cubicBezTo>
                    <a:pt x="488" y="36"/>
                    <a:pt x="500" y="36"/>
                    <a:pt x="500" y="13"/>
                  </a:cubicBezTo>
                  <a:cubicBezTo>
                    <a:pt x="429" y="13"/>
                    <a:pt x="357" y="13"/>
                    <a:pt x="262" y="1"/>
                  </a:cubicBezTo>
                  <a:close/>
                  <a:moveTo>
                    <a:pt x="786" y="429"/>
                  </a:moveTo>
                  <a:lnTo>
                    <a:pt x="786" y="620"/>
                  </a:lnTo>
                  <a:lnTo>
                    <a:pt x="619" y="620"/>
                  </a:lnTo>
                  <a:lnTo>
                    <a:pt x="619" y="798"/>
                  </a:lnTo>
                  <a:lnTo>
                    <a:pt x="786" y="798"/>
                  </a:lnTo>
                  <a:lnTo>
                    <a:pt x="786" y="965"/>
                  </a:lnTo>
                  <a:lnTo>
                    <a:pt x="631" y="965"/>
                  </a:lnTo>
                  <a:lnTo>
                    <a:pt x="631" y="1144"/>
                  </a:lnTo>
                  <a:lnTo>
                    <a:pt x="834" y="1144"/>
                  </a:lnTo>
                  <a:cubicBezTo>
                    <a:pt x="822" y="1346"/>
                    <a:pt x="774" y="1465"/>
                    <a:pt x="524" y="1525"/>
                  </a:cubicBezTo>
                  <a:cubicBezTo>
                    <a:pt x="560" y="1560"/>
                    <a:pt x="607" y="1644"/>
                    <a:pt x="631" y="1691"/>
                  </a:cubicBezTo>
                  <a:cubicBezTo>
                    <a:pt x="953" y="1584"/>
                    <a:pt x="1012" y="1406"/>
                    <a:pt x="1036" y="1168"/>
                  </a:cubicBezTo>
                  <a:cubicBezTo>
                    <a:pt x="1048" y="1156"/>
                    <a:pt x="1072" y="1156"/>
                    <a:pt x="1072" y="1144"/>
                  </a:cubicBezTo>
                  <a:lnTo>
                    <a:pt x="1191" y="1144"/>
                  </a:lnTo>
                  <a:lnTo>
                    <a:pt x="1191" y="1441"/>
                  </a:lnTo>
                  <a:cubicBezTo>
                    <a:pt x="1191" y="1608"/>
                    <a:pt x="1227" y="1668"/>
                    <a:pt x="1381" y="1668"/>
                  </a:cubicBezTo>
                  <a:lnTo>
                    <a:pt x="1524" y="1668"/>
                  </a:lnTo>
                  <a:cubicBezTo>
                    <a:pt x="1643" y="1668"/>
                    <a:pt x="1691" y="1608"/>
                    <a:pt x="1715" y="1394"/>
                  </a:cubicBezTo>
                  <a:cubicBezTo>
                    <a:pt x="1655" y="1370"/>
                    <a:pt x="1572" y="1346"/>
                    <a:pt x="1536" y="1310"/>
                  </a:cubicBezTo>
                  <a:cubicBezTo>
                    <a:pt x="1536" y="1465"/>
                    <a:pt x="1524" y="1489"/>
                    <a:pt x="1500" y="1489"/>
                  </a:cubicBezTo>
                  <a:lnTo>
                    <a:pt x="1417" y="1489"/>
                  </a:lnTo>
                  <a:cubicBezTo>
                    <a:pt x="1393" y="1489"/>
                    <a:pt x="1381" y="1489"/>
                    <a:pt x="1381" y="1441"/>
                  </a:cubicBezTo>
                  <a:lnTo>
                    <a:pt x="1381" y="1168"/>
                  </a:lnTo>
                  <a:cubicBezTo>
                    <a:pt x="1405" y="1156"/>
                    <a:pt x="1429" y="1156"/>
                    <a:pt x="1429" y="1144"/>
                  </a:cubicBezTo>
                  <a:lnTo>
                    <a:pt x="1691" y="1144"/>
                  </a:lnTo>
                  <a:lnTo>
                    <a:pt x="1691" y="965"/>
                  </a:lnTo>
                  <a:lnTo>
                    <a:pt x="1524" y="965"/>
                  </a:lnTo>
                  <a:lnTo>
                    <a:pt x="1524" y="798"/>
                  </a:lnTo>
                  <a:lnTo>
                    <a:pt x="1703" y="798"/>
                  </a:lnTo>
                  <a:lnTo>
                    <a:pt x="1703" y="620"/>
                  </a:lnTo>
                  <a:lnTo>
                    <a:pt x="1524" y="620"/>
                  </a:lnTo>
                  <a:lnTo>
                    <a:pt x="1524" y="477"/>
                  </a:lnTo>
                  <a:cubicBezTo>
                    <a:pt x="1548" y="465"/>
                    <a:pt x="1560" y="465"/>
                    <a:pt x="1572" y="441"/>
                  </a:cubicBezTo>
                  <a:lnTo>
                    <a:pt x="1322" y="429"/>
                  </a:lnTo>
                  <a:lnTo>
                    <a:pt x="1322" y="620"/>
                  </a:lnTo>
                  <a:lnTo>
                    <a:pt x="977" y="620"/>
                  </a:lnTo>
                  <a:lnTo>
                    <a:pt x="977" y="477"/>
                  </a:lnTo>
                  <a:cubicBezTo>
                    <a:pt x="1012" y="465"/>
                    <a:pt x="1024" y="465"/>
                    <a:pt x="1024" y="441"/>
                  </a:cubicBezTo>
                  <a:lnTo>
                    <a:pt x="786" y="42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"/>
            <p:cNvSpPr/>
            <p:nvPr/>
          </p:nvSpPr>
          <p:spPr>
            <a:xfrm flipH="1">
              <a:off x="5067216" y="3976513"/>
              <a:ext cx="116764" cy="129324"/>
            </a:xfrm>
            <a:custGeom>
              <a:avLst/>
              <a:gdLst/>
              <a:ahLst/>
              <a:cxnLst/>
              <a:rect l="l" t="t" r="r" b="b"/>
              <a:pathLst>
                <a:path w="1441" h="1596" extrusionOk="0">
                  <a:moveTo>
                    <a:pt x="524" y="0"/>
                  </a:moveTo>
                  <a:lnTo>
                    <a:pt x="524" y="0"/>
                  </a:lnTo>
                  <a:cubicBezTo>
                    <a:pt x="536" y="84"/>
                    <a:pt x="548" y="191"/>
                    <a:pt x="560" y="262"/>
                  </a:cubicBezTo>
                  <a:lnTo>
                    <a:pt x="107" y="262"/>
                  </a:lnTo>
                  <a:lnTo>
                    <a:pt x="107" y="453"/>
                  </a:lnTo>
                  <a:lnTo>
                    <a:pt x="393" y="453"/>
                  </a:lnTo>
                  <a:cubicBezTo>
                    <a:pt x="465" y="453"/>
                    <a:pt x="536" y="453"/>
                    <a:pt x="596" y="441"/>
                  </a:cubicBezTo>
                  <a:cubicBezTo>
                    <a:pt x="608" y="500"/>
                    <a:pt x="631" y="572"/>
                    <a:pt x="643" y="619"/>
                  </a:cubicBezTo>
                  <a:cubicBezTo>
                    <a:pt x="512" y="631"/>
                    <a:pt x="369" y="631"/>
                    <a:pt x="238" y="631"/>
                  </a:cubicBezTo>
                  <a:cubicBezTo>
                    <a:pt x="155" y="631"/>
                    <a:pt x="72" y="619"/>
                    <a:pt x="0" y="619"/>
                  </a:cubicBezTo>
                  <a:lnTo>
                    <a:pt x="0" y="810"/>
                  </a:lnTo>
                  <a:lnTo>
                    <a:pt x="334" y="810"/>
                  </a:lnTo>
                  <a:cubicBezTo>
                    <a:pt x="441" y="810"/>
                    <a:pt x="584" y="810"/>
                    <a:pt x="715" y="798"/>
                  </a:cubicBezTo>
                  <a:cubicBezTo>
                    <a:pt x="738" y="858"/>
                    <a:pt x="786" y="905"/>
                    <a:pt x="810" y="941"/>
                  </a:cubicBezTo>
                  <a:lnTo>
                    <a:pt x="655" y="941"/>
                  </a:lnTo>
                  <a:lnTo>
                    <a:pt x="703" y="1108"/>
                  </a:lnTo>
                  <a:cubicBezTo>
                    <a:pt x="738" y="1096"/>
                    <a:pt x="774" y="1096"/>
                    <a:pt x="798" y="1096"/>
                  </a:cubicBezTo>
                  <a:cubicBezTo>
                    <a:pt x="941" y="1096"/>
                    <a:pt x="989" y="1119"/>
                    <a:pt x="1084" y="1179"/>
                  </a:cubicBezTo>
                  <a:lnTo>
                    <a:pt x="1203" y="1000"/>
                  </a:lnTo>
                  <a:cubicBezTo>
                    <a:pt x="1096" y="953"/>
                    <a:pt x="989" y="858"/>
                    <a:pt x="941" y="774"/>
                  </a:cubicBezTo>
                  <a:cubicBezTo>
                    <a:pt x="1119" y="762"/>
                    <a:pt x="1310" y="727"/>
                    <a:pt x="1441" y="679"/>
                  </a:cubicBezTo>
                  <a:lnTo>
                    <a:pt x="1393" y="488"/>
                  </a:lnTo>
                  <a:cubicBezTo>
                    <a:pt x="1250" y="536"/>
                    <a:pt x="1060" y="584"/>
                    <a:pt x="869" y="608"/>
                  </a:cubicBezTo>
                  <a:cubicBezTo>
                    <a:pt x="858" y="560"/>
                    <a:pt x="834" y="488"/>
                    <a:pt x="822" y="429"/>
                  </a:cubicBezTo>
                  <a:cubicBezTo>
                    <a:pt x="977" y="417"/>
                    <a:pt x="1143" y="393"/>
                    <a:pt x="1274" y="346"/>
                  </a:cubicBezTo>
                  <a:lnTo>
                    <a:pt x="1239" y="155"/>
                  </a:lnTo>
                  <a:cubicBezTo>
                    <a:pt x="1119" y="191"/>
                    <a:pt x="929" y="227"/>
                    <a:pt x="786" y="238"/>
                  </a:cubicBezTo>
                  <a:cubicBezTo>
                    <a:pt x="774" y="179"/>
                    <a:pt x="762" y="107"/>
                    <a:pt x="762" y="60"/>
                  </a:cubicBezTo>
                  <a:cubicBezTo>
                    <a:pt x="786" y="48"/>
                    <a:pt x="810" y="36"/>
                    <a:pt x="810" y="12"/>
                  </a:cubicBezTo>
                  <a:lnTo>
                    <a:pt x="524" y="0"/>
                  </a:lnTo>
                  <a:close/>
                  <a:moveTo>
                    <a:pt x="369" y="1000"/>
                  </a:moveTo>
                  <a:cubicBezTo>
                    <a:pt x="262" y="1060"/>
                    <a:pt x="179" y="1167"/>
                    <a:pt x="179" y="1286"/>
                  </a:cubicBezTo>
                  <a:cubicBezTo>
                    <a:pt x="179" y="1489"/>
                    <a:pt x="393" y="1596"/>
                    <a:pt x="703" y="1596"/>
                  </a:cubicBezTo>
                  <a:lnTo>
                    <a:pt x="834" y="1596"/>
                  </a:lnTo>
                  <a:cubicBezTo>
                    <a:pt x="965" y="1596"/>
                    <a:pt x="1048" y="1596"/>
                    <a:pt x="1119" y="1584"/>
                  </a:cubicBezTo>
                  <a:lnTo>
                    <a:pt x="1131" y="1381"/>
                  </a:lnTo>
                  <a:lnTo>
                    <a:pt x="1131" y="1381"/>
                  </a:lnTo>
                  <a:cubicBezTo>
                    <a:pt x="1024" y="1393"/>
                    <a:pt x="858" y="1405"/>
                    <a:pt x="738" y="1405"/>
                  </a:cubicBezTo>
                  <a:cubicBezTo>
                    <a:pt x="608" y="1405"/>
                    <a:pt x="405" y="1393"/>
                    <a:pt x="405" y="1274"/>
                  </a:cubicBezTo>
                  <a:cubicBezTo>
                    <a:pt x="405" y="1227"/>
                    <a:pt x="441" y="1167"/>
                    <a:pt x="524" y="1131"/>
                  </a:cubicBezTo>
                  <a:lnTo>
                    <a:pt x="369" y="100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"/>
            <p:cNvSpPr/>
            <p:nvPr/>
          </p:nvSpPr>
          <p:spPr>
            <a:xfrm flipH="1">
              <a:off x="5088446" y="4199345"/>
              <a:ext cx="49266" cy="50239"/>
            </a:xfrm>
            <a:custGeom>
              <a:avLst/>
              <a:gdLst/>
              <a:ahLst/>
              <a:cxnLst/>
              <a:rect l="l" t="t" r="r" b="b"/>
              <a:pathLst>
                <a:path w="608" h="620" extrusionOk="0">
                  <a:moveTo>
                    <a:pt x="310" y="1"/>
                  </a:moveTo>
                  <a:cubicBezTo>
                    <a:pt x="132" y="1"/>
                    <a:pt x="1" y="143"/>
                    <a:pt x="1" y="310"/>
                  </a:cubicBezTo>
                  <a:cubicBezTo>
                    <a:pt x="1" y="477"/>
                    <a:pt x="132" y="620"/>
                    <a:pt x="310" y="620"/>
                  </a:cubicBezTo>
                  <a:cubicBezTo>
                    <a:pt x="477" y="620"/>
                    <a:pt x="608" y="477"/>
                    <a:pt x="608" y="310"/>
                  </a:cubicBezTo>
                  <a:cubicBezTo>
                    <a:pt x="608" y="143"/>
                    <a:pt x="477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"/>
            <p:cNvSpPr/>
            <p:nvPr/>
          </p:nvSpPr>
          <p:spPr>
            <a:xfrm flipH="1">
              <a:off x="5092255" y="4236943"/>
              <a:ext cx="41568" cy="109147"/>
            </a:xfrm>
            <a:custGeom>
              <a:avLst/>
              <a:gdLst/>
              <a:ahLst/>
              <a:cxnLst/>
              <a:rect l="l" t="t" r="r" b="b"/>
              <a:pathLst>
                <a:path w="513" h="1347" extrusionOk="0">
                  <a:moveTo>
                    <a:pt x="96" y="1"/>
                  </a:moveTo>
                  <a:lnTo>
                    <a:pt x="0" y="1346"/>
                  </a:lnTo>
                  <a:lnTo>
                    <a:pt x="512" y="1346"/>
                  </a:lnTo>
                  <a:lnTo>
                    <a:pt x="4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"/>
            <p:cNvSpPr/>
            <p:nvPr/>
          </p:nvSpPr>
          <p:spPr>
            <a:xfrm flipH="1">
              <a:off x="9052596" y="4064268"/>
              <a:ext cx="6888" cy="5915"/>
            </a:xfrm>
            <a:custGeom>
              <a:avLst/>
              <a:gdLst/>
              <a:ahLst/>
              <a:cxnLst/>
              <a:rect l="l" t="t" r="r" b="b"/>
              <a:pathLst>
                <a:path w="85" h="73" extrusionOk="0">
                  <a:moveTo>
                    <a:pt x="37" y="1"/>
                  </a:moveTo>
                  <a:cubicBezTo>
                    <a:pt x="13" y="1"/>
                    <a:pt x="1" y="25"/>
                    <a:pt x="1" y="36"/>
                  </a:cubicBezTo>
                  <a:cubicBezTo>
                    <a:pt x="1" y="60"/>
                    <a:pt x="13" y="72"/>
                    <a:pt x="37" y="72"/>
                  </a:cubicBezTo>
                  <a:lnTo>
                    <a:pt x="49" y="72"/>
                  </a:lnTo>
                  <a:cubicBezTo>
                    <a:pt x="72" y="72"/>
                    <a:pt x="84" y="60"/>
                    <a:pt x="84" y="36"/>
                  </a:cubicBezTo>
                  <a:cubicBezTo>
                    <a:pt x="84" y="25"/>
                    <a:pt x="60" y="1"/>
                    <a:pt x="37" y="1"/>
                  </a:cubicBezTo>
                  <a:close/>
                </a:path>
              </a:pathLst>
            </a:custGeom>
            <a:solidFill>
              <a:srgbClr val="143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"/>
            <p:cNvSpPr/>
            <p:nvPr/>
          </p:nvSpPr>
          <p:spPr>
            <a:xfrm>
              <a:off x="774" y="4871688"/>
              <a:ext cx="9169003" cy="424200"/>
            </a:xfrm>
            <a:custGeom>
              <a:avLst/>
              <a:gdLst/>
              <a:ahLst/>
              <a:cxnLst/>
              <a:rect l="l" t="t" r="r" b="b"/>
              <a:pathLst>
                <a:path w="285750" h="16968" extrusionOk="0">
                  <a:moveTo>
                    <a:pt x="0" y="1"/>
                  </a:moveTo>
                  <a:lnTo>
                    <a:pt x="0" y="16967"/>
                  </a:lnTo>
                  <a:lnTo>
                    <a:pt x="285750" y="16967"/>
                  </a:lnTo>
                  <a:lnTo>
                    <a:pt x="2857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2616" name="Google Shape;2616;p7"/>
            <p:cNvSpPr/>
            <p:nvPr/>
          </p:nvSpPr>
          <p:spPr>
            <a:xfrm>
              <a:off x="600" y="4885088"/>
              <a:ext cx="9169003" cy="115225"/>
            </a:xfrm>
            <a:custGeom>
              <a:avLst/>
              <a:gdLst/>
              <a:ahLst/>
              <a:cxnLst/>
              <a:rect l="l" t="t" r="r" b="b"/>
              <a:pathLst>
                <a:path w="285750" h="4609" extrusionOk="0">
                  <a:moveTo>
                    <a:pt x="0" y="1"/>
                  </a:moveTo>
                  <a:lnTo>
                    <a:pt x="0" y="4608"/>
                  </a:lnTo>
                  <a:lnTo>
                    <a:pt x="285750" y="4608"/>
                  </a:lnTo>
                  <a:lnTo>
                    <a:pt x="28575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"/>
            <p:cNvSpPr/>
            <p:nvPr/>
          </p:nvSpPr>
          <p:spPr>
            <a:xfrm>
              <a:off x="774" y="4920813"/>
              <a:ext cx="9169003" cy="68175"/>
            </a:xfrm>
            <a:custGeom>
              <a:avLst/>
              <a:gdLst/>
              <a:ahLst/>
              <a:cxnLst/>
              <a:rect l="l" t="t" r="r" b="b"/>
              <a:pathLst>
                <a:path w="285750" h="2727" extrusionOk="0">
                  <a:moveTo>
                    <a:pt x="0" y="0"/>
                  </a:moveTo>
                  <a:lnTo>
                    <a:pt x="0" y="2727"/>
                  </a:lnTo>
                  <a:lnTo>
                    <a:pt x="285750" y="2727"/>
                  </a:lnTo>
                  <a:lnTo>
                    <a:pt x="2857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8" name="Google Shape;2618;p7"/>
          <p:cNvGrpSpPr/>
          <p:nvPr/>
        </p:nvGrpSpPr>
        <p:grpSpPr>
          <a:xfrm>
            <a:off x="242275" y="-585052"/>
            <a:ext cx="8897343" cy="5705171"/>
            <a:chOff x="242275" y="-585052"/>
            <a:chExt cx="8897343" cy="5705171"/>
          </a:xfrm>
        </p:grpSpPr>
        <p:sp>
          <p:nvSpPr>
            <p:cNvPr id="2619" name="Google Shape;2619;p7"/>
            <p:cNvSpPr/>
            <p:nvPr/>
          </p:nvSpPr>
          <p:spPr>
            <a:xfrm>
              <a:off x="514253" y="-373127"/>
              <a:ext cx="8530635" cy="1157900"/>
            </a:xfrm>
            <a:custGeom>
              <a:avLst/>
              <a:gdLst/>
              <a:ahLst/>
              <a:cxnLst/>
              <a:rect l="l" t="t" r="r" b="b"/>
              <a:pathLst>
                <a:path w="266916" h="46316" fill="none" extrusionOk="0">
                  <a:moveTo>
                    <a:pt x="1" y="1"/>
                  </a:moveTo>
                  <a:cubicBezTo>
                    <a:pt x="57782" y="33862"/>
                    <a:pt x="131005" y="46316"/>
                    <a:pt x="198811" y="33802"/>
                  </a:cubicBezTo>
                  <a:cubicBezTo>
                    <a:pt x="224017" y="29147"/>
                    <a:pt x="249425" y="20646"/>
                    <a:pt x="266915" y="3882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"/>
            <p:cNvSpPr/>
            <p:nvPr/>
          </p:nvSpPr>
          <p:spPr>
            <a:xfrm>
              <a:off x="618922" y="-271027"/>
              <a:ext cx="8236444" cy="1126950"/>
            </a:xfrm>
            <a:custGeom>
              <a:avLst/>
              <a:gdLst/>
              <a:ahLst/>
              <a:cxnLst/>
              <a:rect l="l" t="t" r="r" b="b"/>
              <a:pathLst>
                <a:path w="257711" h="45078" fill="none" extrusionOk="0">
                  <a:moveTo>
                    <a:pt x="0" y="0"/>
                  </a:moveTo>
                  <a:cubicBezTo>
                    <a:pt x="0" y="0"/>
                    <a:pt x="169962" y="45077"/>
                    <a:pt x="257711" y="4441"/>
                  </a:cubicBez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"/>
            <p:cNvSpPr/>
            <p:nvPr/>
          </p:nvSpPr>
          <p:spPr>
            <a:xfrm>
              <a:off x="391750" y="-190952"/>
              <a:ext cx="6914514" cy="1560625"/>
            </a:xfrm>
            <a:custGeom>
              <a:avLst/>
              <a:gdLst/>
              <a:ahLst/>
              <a:cxnLst/>
              <a:rect l="l" t="t" r="r" b="b"/>
              <a:pathLst>
                <a:path w="216349" h="62425" fill="none" extrusionOk="0">
                  <a:moveTo>
                    <a:pt x="215241" y="1607"/>
                  </a:moveTo>
                  <a:cubicBezTo>
                    <a:pt x="165318" y="36171"/>
                    <a:pt x="0" y="26063"/>
                    <a:pt x="0" y="26063"/>
                  </a:cubicBezTo>
                  <a:cubicBezTo>
                    <a:pt x="0" y="26063"/>
                    <a:pt x="140911" y="62424"/>
                    <a:pt x="216349" y="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"/>
            <p:cNvSpPr/>
            <p:nvPr/>
          </p:nvSpPr>
          <p:spPr>
            <a:xfrm>
              <a:off x="405812" y="-585052"/>
              <a:ext cx="8733805" cy="1349900"/>
            </a:xfrm>
            <a:custGeom>
              <a:avLst/>
              <a:gdLst/>
              <a:ahLst/>
              <a:cxnLst/>
              <a:rect l="l" t="t" r="r" b="b"/>
              <a:pathLst>
                <a:path w="273273" h="53996" fill="none" extrusionOk="0">
                  <a:moveTo>
                    <a:pt x="1" y="18717"/>
                  </a:moveTo>
                  <a:cubicBezTo>
                    <a:pt x="1" y="18717"/>
                    <a:pt x="52983" y="53995"/>
                    <a:pt x="156913" y="42125"/>
                  </a:cubicBezTo>
                  <a:cubicBezTo>
                    <a:pt x="256056" y="30790"/>
                    <a:pt x="273273" y="0"/>
                    <a:pt x="273273" y="0"/>
                  </a:cubicBezTo>
                </a:path>
              </a:pathLst>
            </a:custGeom>
            <a:noFill/>
            <a:ln w="19050" cap="flat" cmpd="sng">
              <a:solidFill>
                <a:schemeClr val="accent6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23" name="Google Shape;2623;p7"/>
            <p:cNvGrpSpPr/>
            <p:nvPr/>
          </p:nvGrpSpPr>
          <p:grpSpPr>
            <a:xfrm>
              <a:off x="242275" y="-363875"/>
              <a:ext cx="257491" cy="5483993"/>
              <a:chOff x="242275" y="-363875"/>
              <a:chExt cx="257491" cy="5483993"/>
            </a:xfrm>
          </p:grpSpPr>
          <p:sp>
            <p:nvSpPr>
              <p:cNvPr id="2624" name="Google Shape;2624;p7"/>
              <p:cNvSpPr/>
              <p:nvPr/>
            </p:nvSpPr>
            <p:spPr>
              <a:xfrm>
                <a:off x="242275" y="-363875"/>
                <a:ext cx="255904" cy="5475448"/>
              </a:xfrm>
              <a:custGeom>
                <a:avLst/>
                <a:gdLst/>
                <a:ahLst/>
                <a:cxnLst/>
                <a:rect l="l" t="t" r="r" b="b"/>
                <a:pathLst>
                  <a:path w="7740" h="165609" extrusionOk="0">
                    <a:moveTo>
                      <a:pt x="4120" y="1"/>
                    </a:moveTo>
                    <a:lnTo>
                      <a:pt x="1" y="164640"/>
                    </a:lnTo>
                    <a:cubicBezTo>
                      <a:pt x="1465" y="165200"/>
                      <a:pt x="2680" y="165473"/>
                      <a:pt x="3668" y="165569"/>
                    </a:cubicBezTo>
                    <a:cubicBezTo>
                      <a:pt x="3955" y="165596"/>
                      <a:pt x="4223" y="165608"/>
                      <a:pt x="4474" y="165608"/>
                    </a:cubicBezTo>
                    <a:cubicBezTo>
                      <a:pt x="6963" y="165608"/>
                      <a:pt x="7740" y="164390"/>
                      <a:pt x="7740" y="164390"/>
                    </a:cubicBezTo>
                    <a:lnTo>
                      <a:pt x="7490" y="12955"/>
                    </a:lnTo>
                    <a:lnTo>
                      <a:pt x="74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7"/>
              <p:cNvSpPr/>
              <p:nvPr/>
            </p:nvSpPr>
            <p:spPr>
              <a:xfrm>
                <a:off x="363520" y="64432"/>
                <a:ext cx="134664" cy="5055686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152913" extrusionOk="0">
                    <a:moveTo>
                      <a:pt x="4073" y="151436"/>
                    </a:moveTo>
                    <a:cubicBezTo>
                      <a:pt x="4073" y="151436"/>
                      <a:pt x="3132" y="152912"/>
                      <a:pt x="1" y="152615"/>
                    </a:cubicBezTo>
                    <a:lnTo>
                      <a:pt x="3823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7"/>
              <p:cNvSpPr/>
              <p:nvPr/>
            </p:nvSpPr>
            <p:spPr>
              <a:xfrm>
                <a:off x="261948" y="4249865"/>
                <a:ext cx="237819" cy="27210"/>
              </a:xfrm>
              <a:custGeom>
                <a:avLst/>
                <a:gdLst/>
                <a:ahLst/>
                <a:cxnLst/>
                <a:rect l="l" t="t" r="r" b="b"/>
                <a:pathLst>
                  <a:path w="7193" h="823" fill="none" extrusionOk="0">
                    <a:moveTo>
                      <a:pt x="1" y="1"/>
                    </a:moveTo>
                    <a:cubicBezTo>
                      <a:pt x="1" y="1"/>
                      <a:pt x="4894" y="822"/>
                      <a:pt x="7192" y="48"/>
                    </a:cubicBezTo>
                  </a:path>
                </a:pathLst>
              </a:custGeom>
              <a:solidFill>
                <a:schemeClr val="accent5"/>
              </a:solidFill>
              <a:ln w="35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7"/>
              <p:cNvSpPr/>
              <p:nvPr/>
            </p:nvSpPr>
            <p:spPr>
              <a:xfrm>
                <a:off x="282811" y="3499551"/>
                <a:ext cx="209848" cy="29161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882" fill="none" extrusionOk="0">
                    <a:moveTo>
                      <a:pt x="1" y="0"/>
                    </a:moveTo>
                    <a:cubicBezTo>
                      <a:pt x="1" y="0"/>
                      <a:pt x="3609" y="881"/>
                      <a:pt x="6347" y="0"/>
                    </a:cubicBezTo>
                  </a:path>
                </a:pathLst>
              </a:custGeom>
              <a:solidFill>
                <a:schemeClr val="accent5"/>
              </a:solidFill>
              <a:ln w="3575" cap="flat" cmpd="sng">
                <a:solidFill>
                  <a:srgbClr val="7659E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29" name="Google Shape;2629;p8"/>
          <p:cNvGrpSpPr/>
          <p:nvPr/>
        </p:nvGrpSpPr>
        <p:grpSpPr>
          <a:xfrm>
            <a:off x="-364500" y="-365977"/>
            <a:ext cx="9508714" cy="5791941"/>
            <a:chOff x="-364500" y="-585052"/>
            <a:chExt cx="9508714" cy="5791941"/>
          </a:xfrm>
        </p:grpSpPr>
        <p:sp>
          <p:nvSpPr>
            <p:cNvPr id="2630" name="Google Shape;2630;p8"/>
            <p:cNvSpPr/>
            <p:nvPr/>
          </p:nvSpPr>
          <p:spPr>
            <a:xfrm>
              <a:off x="6231126" y="-203178"/>
              <a:ext cx="2850723" cy="612223"/>
            </a:xfrm>
            <a:custGeom>
              <a:avLst/>
              <a:gdLst/>
              <a:ahLst/>
              <a:cxnLst/>
              <a:rect l="l" t="t" r="r" b="b"/>
              <a:pathLst>
                <a:path w="160672" h="34506" extrusionOk="0">
                  <a:moveTo>
                    <a:pt x="65124" y="0"/>
                  </a:moveTo>
                  <a:cubicBezTo>
                    <a:pt x="61048" y="0"/>
                    <a:pt x="57036" y="2575"/>
                    <a:pt x="55381" y="6329"/>
                  </a:cubicBezTo>
                  <a:cubicBezTo>
                    <a:pt x="54244" y="5889"/>
                    <a:pt x="53029" y="5678"/>
                    <a:pt x="51811" y="5678"/>
                  </a:cubicBezTo>
                  <a:cubicBezTo>
                    <a:pt x="49152" y="5678"/>
                    <a:pt x="46478" y="6683"/>
                    <a:pt x="44560" y="8517"/>
                  </a:cubicBezTo>
                  <a:cubicBezTo>
                    <a:pt x="41764" y="11222"/>
                    <a:pt x="40670" y="15569"/>
                    <a:pt x="41885" y="19247"/>
                  </a:cubicBezTo>
                  <a:cubicBezTo>
                    <a:pt x="41674" y="19068"/>
                    <a:pt x="41424" y="18989"/>
                    <a:pt x="41167" y="18989"/>
                  </a:cubicBezTo>
                  <a:cubicBezTo>
                    <a:pt x="40459" y="18989"/>
                    <a:pt x="39693" y="19584"/>
                    <a:pt x="39515" y="20341"/>
                  </a:cubicBezTo>
                  <a:cubicBezTo>
                    <a:pt x="39426" y="20666"/>
                    <a:pt x="39414" y="20994"/>
                    <a:pt x="39453" y="21323"/>
                  </a:cubicBezTo>
                  <a:lnTo>
                    <a:pt x="39453" y="21323"/>
                  </a:lnTo>
                  <a:cubicBezTo>
                    <a:pt x="37912" y="18295"/>
                    <a:pt x="34221" y="15977"/>
                    <a:pt x="30852" y="15977"/>
                  </a:cubicBezTo>
                  <a:cubicBezTo>
                    <a:pt x="30292" y="15977"/>
                    <a:pt x="29741" y="16042"/>
                    <a:pt x="29210" y="16177"/>
                  </a:cubicBezTo>
                  <a:cubicBezTo>
                    <a:pt x="24833" y="17302"/>
                    <a:pt x="21824" y="22074"/>
                    <a:pt x="22250" y="26572"/>
                  </a:cubicBezTo>
                  <a:cubicBezTo>
                    <a:pt x="20896" y="25357"/>
                    <a:pt x="19066" y="24727"/>
                    <a:pt x="17241" y="24727"/>
                  </a:cubicBezTo>
                  <a:cubicBezTo>
                    <a:pt x="15871" y="24727"/>
                    <a:pt x="14504" y="25082"/>
                    <a:pt x="13344" y="25812"/>
                  </a:cubicBezTo>
                  <a:cubicBezTo>
                    <a:pt x="12858" y="26147"/>
                    <a:pt x="12371" y="26542"/>
                    <a:pt x="11763" y="26603"/>
                  </a:cubicBezTo>
                  <a:cubicBezTo>
                    <a:pt x="11673" y="26618"/>
                    <a:pt x="11582" y="26624"/>
                    <a:pt x="11490" y="26624"/>
                  </a:cubicBezTo>
                  <a:cubicBezTo>
                    <a:pt x="11026" y="26624"/>
                    <a:pt x="10548" y="26451"/>
                    <a:pt x="10092" y="26299"/>
                  </a:cubicBezTo>
                  <a:cubicBezTo>
                    <a:pt x="9359" y="26088"/>
                    <a:pt x="8595" y="25982"/>
                    <a:pt x="7833" y="25982"/>
                  </a:cubicBezTo>
                  <a:cubicBezTo>
                    <a:pt x="6067" y="25982"/>
                    <a:pt x="4308" y="26550"/>
                    <a:pt x="2949" y="27697"/>
                  </a:cubicBezTo>
                  <a:cubicBezTo>
                    <a:pt x="1003" y="29308"/>
                    <a:pt x="0" y="32074"/>
                    <a:pt x="669" y="34505"/>
                  </a:cubicBezTo>
                  <a:cubicBezTo>
                    <a:pt x="638" y="33746"/>
                    <a:pt x="608" y="32986"/>
                    <a:pt x="578" y="32256"/>
                  </a:cubicBezTo>
                  <a:lnTo>
                    <a:pt x="140155" y="32226"/>
                  </a:lnTo>
                  <a:cubicBezTo>
                    <a:pt x="142538" y="32279"/>
                    <a:pt x="144921" y="32306"/>
                    <a:pt x="147304" y="32306"/>
                  </a:cubicBezTo>
                  <a:cubicBezTo>
                    <a:pt x="151760" y="32306"/>
                    <a:pt x="156216" y="32211"/>
                    <a:pt x="160672" y="32013"/>
                  </a:cubicBezTo>
                  <a:lnTo>
                    <a:pt x="160581" y="29581"/>
                  </a:lnTo>
                  <a:cubicBezTo>
                    <a:pt x="157693" y="28031"/>
                    <a:pt x="154441" y="27180"/>
                    <a:pt x="151188" y="27089"/>
                  </a:cubicBezTo>
                  <a:cubicBezTo>
                    <a:pt x="150520" y="27089"/>
                    <a:pt x="149821" y="27089"/>
                    <a:pt x="149273" y="26755"/>
                  </a:cubicBezTo>
                  <a:cubicBezTo>
                    <a:pt x="148635" y="26390"/>
                    <a:pt x="148270" y="25691"/>
                    <a:pt x="147875" y="25113"/>
                  </a:cubicBezTo>
                  <a:cubicBezTo>
                    <a:pt x="146581" y="23275"/>
                    <a:pt x="144326" y="22270"/>
                    <a:pt x="142096" y="22270"/>
                  </a:cubicBezTo>
                  <a:cubicBezTo>
                    <a:pt x="140713" y="22270"/>
                    <a:pt x="139338" y="22657"/>
                    <a:pt x="138209" y="23472"/>
                  </a:cubicBezTo>
                  <a:cubicBezTo>
                    <a:pt x="137693" y="23867"/>
                    <a:pt x="137176" y="24353"/>
                    <a:pt x="136538" y="24475"/>
                  </a:cubicBezTo>
                  <a:cubicBezTo>
                    <a:pt x="136420" y="24498"/>
                    <a:pt x="136303" y="24508"/>
                    <a:pt x="136187" y="24508"/>
                  </a:cubicBezTo>
                  <a:cubicBezTo>
                    <a:pt x="135375" y="24508"/>
                    <a:pt x="134604" y="23996"/>
                    <a:pt x="133832" y="23624"/>
                  </a:cubicBezTo>
                  <a:cubicBezTo>
                    <a:pt x="132997" y="23234"/>
                    <a:pt x="132083" y="23048"/>
                    <a:pt x="131165" y="23048"/>
                  </a:cubicBezTo>
                  <a:cubicBezTo>
                    <a:pt x="129077" y="23048"/>
                    <a:pt x="126972" y="24011"/>
                    <a:pt x="125747" y="25721"/>
                  </a:cubicBezTo>
                  <a:cubicBezTo>
                    <a:pt x="125747" y="24614"/>
                    <a:pt x="124678" y="23681"/>
                    <a:pt x="123593" y="23681"/>
                  </a:cubicBezTo>
                  <a:cubicBezTo>
                    <a:pt x="123398" y="23681"/>
                    <a:pt x="123202" y="23711"/>
                    <a:pt x="123012" y="23776"/>
                  </a:cubicBezTo>
                  <a:cubicBezTo>
                    <a:pt x="121613" y="19703"/>
                    <a:pt x="118665" y="15934"/>
                    <a:pt x="114562" y="14596"/>
                  </a:cubicBezTo>
                  <a:cubicBezTo>
                    <a:pt x="113683" y="14314"/>
                    <a:pt x="112752" y="14178"/>
                    <a:pt x="111817" y="14178"/>
                  </a:cubicBezTo>
                  <a:cubicBezTo>
                    <a:pt x="108417" y="14178"/>
                    <a:pt x="104963" y="15979"/>
                    <a:pt x="103771" y="19125"/>
                  </a:cubicBezTo>
                  <a:cubicBezTo>
                    <a:pt x="103437" y="16815"/>
                    <a:pt x="101552" y="14809"/>
                    <a:pt x="99242" y="14292"/>
                  </a:cubicBezTo>
                  <a:cubicBezTo>
                    <a:pt x="98841" y="14202"/>
                    <a:pt x="98432" y="14158"/>
                    <a:pt x="98022" y="14158"/>
                  </a:cubicBezTo>
                  <a:cubicBezTo>
                    <a:pt x="96102" y="14158"/>
                    <a:pt x="94174" y="15121"/>
                    <a:pt x="93072" y="16724"/>
                  </a:cubicBezTo>
                  <a:cubicBezTo>
                    <a:pt x="91886" y="14992"/>
                    <a:pt x="90458" y="13350"/>
                    <a:pt x="88573" y="12438"/>
                  </a:cubicBezTo>
                  <a:cubicBezTo>
                    <a:pt x="87663" y="11983"/>
                    <a:pt x="86633" y="11727"/>
                    <a:pt x="85623" y="11727"/>
                  </a:cubicBezTo>
                  <a:cubicBezTo>
                    <a:pt x="84540" y="11727"/>
                    <a:pt x="83480" y="12021"/>
                    <a:pt x="82616" y="12681"/>
                  </a:cubicBezTo>
                  <a:cubicBezTo>
                    <a:pt x="83011" y="10767"/>
                    <a:pt x="82221" y="8639"/>
                    <a:pt x="80640" y="7453"/>
                  </a:cubicBezTo>
                  <a:cubicBezTo>
                    <a:pt x="79755" y="6776"/>
                    <a:pt x="78631" y="6427"/>
                    <a:pt x="77508" y="6427"/>
                  </a:cubicBezTo>
                  <a:cubicBezTo>
                    <a:pt x="76664" y="6427"/>
                    <a:pt x="75821" y="6624"/>
                    <a:pt x="75078" y="7028"/>
                  </a:cubicBezTo>
                  <a:cubicBezTo>
                    <a:pt x="73679" y="3046"/>
                    <a:pt x="69698" y="158"/>
                    <a:pt x="65473" y="6"/>
                  </a:cubicBezTo>
                  <a:cubicBezTo>
                    <a:pt x="65356" y="2"/>
                    <a:pt x="65240" y="0"/>
                    <a:pt x="65124" y="0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8"/>
            <p:cNvSpPr/>
            <p:nvPr/>
          </p:nvSpPr>
          <p:spPr>
            <a:xfrm>
              <a:off x="-52419" y="4543125"/>
              <a:ext cx="9194947" cy="663753"/>
            </a:xfrm>
            <a:custGeom>
              <a:avLst/>
              <a:gdLst/>
              <a:ahLst/>
              <a:cxnLst/>
              <a:rect l="l" t="t" r="r" b="b"/>
              <a:pathLst>
                <a:path w="284960" h="39515" extrusionOk="0">
                  <a:moveTo>
                    <a:pt x="0" y="0"/>
                  </a:moveTo>
                  <a:lnTo>
                    <a:pt x="0" y="39514"/>
                  </a:lnTo>
                  <a:lnTo>
                    <a:pt x="284960" y="39514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8"/>
            <p:cNvSpPr/>
            <p:nvPr/>
          </p:nvSpPr>
          <p:spPr>
            <a:xfrm>
              <a:off x="-33025" y="4571200"/>
              <a:ext cx="9177239" cy="51074"/>
            </a:xfrm>
            <a:custGeom>
              <a:avLst/>
              <a:gdLst/>
              <a:ahLst/>
              <a:cxnLst/>
              <a:rect l="l" t="t" r="r" b="b"/>
              <a:pathLst>
                <a:path w="282681" h="3041" extrusionOk="0">
                  <a:moveTo>
                    <a:pt x="0" y="1"/>
                  </a:moveTo>
                  <a:lnTo>
                    <a:pt x="0" y="3040"/>
                  </a:lnTo>
                  <a:lnTo>
                    <a:pt x="282680" y="3040"/>
                  </a:lnTo>
                  <a:lnTo>
                    <a:pt x="2826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8"/>
            <p:cNvSpPr/>
            <p:nvPr/>
          </p:nvSpPr>
          <p:spPr>
            <a:xfrm>
              <a:off x="-52419" y="4704475"/>
              <a:ext cx="9194947" cy="502413"/>
            </a:xfrm>
            <a:custGeom>
              <a:avLst/>
              <a:gdLst/>
              <a:ahLst/>
              <a:cxnLst/>
              <a:rect l="l" t="t" r="r" b="b"/>
              <a:pathLst>
                <a:path w="284960" h="29910" extrusionOk="0">
                  <a:moveTo>
                    <a:pt x="0" y="0"/>
                  </a:moveTo>
                  <a:lnTo>
                    <a:pt x="0" y="29909"/>
                  </a:lnTo>
                  <a:lnTo>
                    <a:pt x="284960" y="29909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8"/>
            <p:cNvSpPr/>
            <p:nvPr/>
          </p:nvSpPr>
          <p:spPr>
            <a:xfrm>
              <a:off x="-50900" y="2374693"/>
              <a:ext cx="9194859" cy="2227705"/>
            </a:xfrm>
            <a:custGeom>
              <a:avLst/>
              <a:gdLst/>
              <a:ahLst/>
              <a:cxnLst/>
              <a:rect l="l" t="t" r="r" b="b"/>
              <a:pathLst>
                <a:path w="284869" h="119753" extrusionOk="0">
                  <a:moveTo>
                    <a:pt x="152807" y="0"/>
                  </a:moveTo>
                  <a:cubicBezTo>
                    <a:pt x="152410" y="0"/>
                    <a:pt x="152012" y="27"/>
                    <a:pt x="151614" y="85"/>
                  </a:cubicBezTo>
                  <a:cubicBezTo>
                    <a:pt x="148027" y="632"/>
                    <a:pt x="145383" y="3672"/>
                    <a:pt x="142343" y="5739"/>
                  </a:cubicBezTo>
                  <a:cubicBezTo>
                    <a:pt x="138129" y="8610"/>
                    <a:pt x="133421" y="9528"/>
                    <a:pt x="128456" y="9528"/>
                  </a:cubicBezTo>
                  <a:cubicBezTo>
                    <a:pt x="119638" y="9528"/>
                    <a:pt x="110010" y="6631"/>
                    <a:pt x="100908" y="6631"/>
                  </a:cubicBezTo>
                  <a:cubicBezTo>
                    <a:pt x="97391" y="6631"/>
                    <a:pt x="93953" y="7063"/>
                    <a:pt x="90671" y="8262"/>
                  </a:cubicBezTo>
                  <a:cubicBezTo>
                    <a:pt x="87388" y="9447"/>
                    <a:pt x="84439" y="11362"/>
                    <a:pt x="81278" y="12791"/>
                  </a:cubicBezTo>
                  <a:cubicBezTo>
                    <a:pt x="75730" y="15309"/>
                    <a:pt x="69706" y="16294"/>
                    <a:pt x="63605" y="16294"/>
                  </a:cubicBezTo>
                  <a:cubicBezTo>
                    <a:pt x="58809" y="16294"/>
                    <a:pt x="53967" y="15686"/>
                    <a:pt x="49272" y="14736"/>
                  </a:cubicBezTo>
                  <a:cubicBezTo>
                    <a:pt x="46496" y="14156"/>
                    <a:pt x="43678" y="13491"/>
                    <a:pt x="40853" y="13491"/>
                  </a:cubicBezTo>
                  <a:cubicBezTo>
                    <a:pt x="40275" y="13491"/>
                    <a:pt x="39697" y="13519"/>
                    <a:pt x="39119" y="13581"/>
                  </a:cubicBezTo>
                  <a:cubicBezTo>
                    <a:pt x="32888" y="14310"/>
                    <a:pt x="27934" y="18931"/>
                    <a:pt x="22554" y="22152"/>
                  </a:cubicBezTo>
                  <a:cubicBezTo>
                    <a:pt x="16502" y="25751"/>
                    <a:pt x="9472" y="27638"/>
                    <a:pt x="2428" y="27638"/>
                  </a:cubicBezTo>
                  <a:cubicBezTo>
                    <a:pt x="1619" y="27638"/>
                    <a:pt x="809" y="27613"/>
                    <a:pt x="0" y="27563"/>
                  </a:cubicBezTo>
                  <a:lnTo>
                    <a:pt x="0" y="119753"/>
                  </a:lnTo>
                  <a:lnTo>
                    <a:pt x="284869" y="119753"/>
                  </a:lnTo>
                  <a:lnTo>
                    <a:pt x="284869" y="43308"/>
                  </a:lnTo>
                  <a:cubicBezTo>
                    <a:pt x="279641" y="42031"/>
                    <a:pt x="275203" y="37958"/>
                    <a:pt x="271920" y="33520"/>
                  </a:cubicBezTo>
                  <a:cubicBezTo>
                    <a:pt x="268090" y="28323"/>
                    <a:pt x="265233" y="22365"/>
                    <a:pt x="260795" y="17654"/>
                  </a:cubicBezTo>
                  <a:cubicBezTo>
                    <a:pt x="257259" y="13898"/>
                    <a:pt x="252254" y="10983"/>
                    <a:pt x="247258" y="10983"/>
                  </a:cubicBezTo>
                  <a:cubicBezTo>
                    <a:pt x="246028" y="10983"/>
                    <a:pt x="244798" y="11160"/>
                    <a:pt x="243591" y="11544"/>
                  </a:cubicBezTo>
                  <a:cubicBezTo>
                    <a:pt x="240919" y="12398"/>
                    <a:pt x="238372" y="14251"/>
                    <a:pt x="235632" y="14251"/>
                  </a:cubicBezTo>
                  <a:cubicBezTo>
                    <a:pt x="235349" y="14251"/>
                    <a:pt x="235064" y="14232"/>
                    <a:pt x="234777" y="14189"/>
                  </a:cubicBezTo>
                  <a:cubicBezTo>
                    <a:pt x="232467" y="13824"/>
                    <a:pt x="230612" y="12061"/>
                    <a:pt x="228454" y="11149"/>
                  </a:cubicBezTo>
                  <a:cubicBezTo>
                    <a:pt x="227200" y="10620"/>
                    <a:pt x="225955" y="10391"/>
                    <a:pt x="224718" y="10391"/>
                  </a:cubicBezTo>
                  <a:cubicBezTo>
                    <a:pt x="218131" y="10391"/>
                    <a:pt x="211730" y="16885"/>
                    <a:pt x="204898" y="19265"/>
                  </a:cubicBezTo>
                  <a:cubicBezTo>
                    <a:pt x="202781" y="20006"/>
                    <a:pt x="200610" y="20334"/>
                    <a:pt x="198425" y="20334"/>
                  </a:cubicBezTo>
                  <a:cubicBezTo>
                    <a:pt x="192012" y="20334"/>
                    <a:pt x="185482" y="17513"/>
                    <a:pt x="179882" y="14067"/>
                  </a:cubicBezTo>
                  <a:cubicBezTo>
                    <a:pt x="172374" y="9417"/>
                    <a:pt x="165474" y="3490"/>
                    <a:pt x="157085" y="784"/>
                  </a:cubicBezTo>
                  <a:cubicBezTo>
                    <a:pt x="155701" y="355"/>
                    <a:pt x="154260" y="0"/>
                    <a:pt x="152807" y="0"/>
                  </a:cubicBezTo>
                  <a:close/>
                </a:path>
              </a:pathLst>
            </a:custGeom>
            <a:gradFill>
              <a:gsLst>
                <a:gs pos="0">
                  <a:srgbClr val="FFD4F4"/>
                </a:gs>
                <a:gs pos="100000">
                  <a:srgbClr val="FFDEB2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8"/>
            <p:cNvSpPr/>
            <p:nvPr/>
          </p:nvSpPr>
          <p:spPr>
            <a:xfrm>
              <a:off x="9858" y="3721557"/>
              <a:ext cx="1393369" cy="880743"/>
            </a:xfrm>
            <a:custGeom>
              <a:avLst/>
              <a:gdLst/>
              <a:ahLst/>
              <a:cxnLst/>
              <a:rect l="l" t="t" r="r" b="b"/>
              <a:pathLst>
                <a:path w="82951" h="52433" extrusionOk="0">
                  <a:moveTo>
                    <a:pt x="0" y="1"/>
                  </a:moveTo>
                  <a:lnTo>
                    <a:pt x="0" y="52433"/>
                  </a:lnTo>
                  <a:lnTo>
                    <a:pt x="82950" y="52433"/>
                  </a:lnTo>
                  <a:lnTo>
                    <a:pt x="829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36" name="Google Shape;2636;p8"/>
            <p:cNvGrpSpPr/>
            <p:nvPr/>
          </p:nvGrpSpPr>
          <p:grpSpPr>
            <a:xfrm>
              <a:off x="-76200" y="2528716"/>
              <a:ext cx="4261491" cy="2142773"/>
              <a:chOff x="-76200" y="2098324"/>
              <a:chExt cx="5117065" cy="2572975"/>
            </a:xfrm>
          </p:grpSpPr>
          <p:grpSp>
            <p:nvGrpSpPr>
              <p:cNvPr id="2637" name="Google Shape;2637;p8"/>
              <p:cNvGrpSpPr/>
              <p:nvPr/>
            </p:nvGrpSpPr>
            <p:grpSpPr>
              <a:xfrm>
                <a:off x="342735" y="2098324"/>
                <a:ext cx="673966" cy="664778"/>
                <a:chOff x="826275" y="593775"/>
                <a:chExt cx="1003075" cy="989400"/>
              </a:xfrm>
            </p:grpSpPr>
            <p:sp>
              <p:nvSpPr>
                <p:cNvPr id="2638" name="Google Shape;2638;p8"/>
                <p:cNvSpPr/>
                <p:nvPr/>
              </p:nvSpPr>
              <p:spPr>
                <a:xfrm>
                  <a:off x="1058800" y="593775"/>
                  <a:ext cx="557775" cy="28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1" h="11399" extrusionOk="0">
                      <a:moveTo>
                        <a:pt x="9909" y="0"/>
                      </a:moveTo>
                      <a:cubicBezTo>
                        <a:pt x="9058" y="4225"/>
                        <a:pt x="6383" y="8055"/>
                        <a:pt x="2797" y="10426"/>
                      </a:cubicBezTo>
                      <a:cubicBezTo>
                        <a:pt x="2067" y="10426"/>
                        <a:pt x="1368" y="10152"/>
                        <a:pt x="821" y="9666"/>
                      </a:cubicBezTo>
                      <a:cubicBezTo>
                        <a:pt x="547" y="10031"/>
                        <a:pt x="274" y="10426"/>
                        <a:pt x="0" y="10791"/>
                      </a:cubicBezTo>
                      <a:cubicBezTo>
                        <a:pt x="152" y="11003"/>
                        <a:pt x="304" y="11246"/>
                        <a:pt x="517" y="11398"/>
                      </a:cubicBezTo>
                      <a:lnTo>
                        <a:pt x="21794" y="11398"/>
                      </a:lnTo>
                      <a:cubicBezTo>
                        <a:pt x="22007" y="11246"/>
                        <a:pt x="22159" y="11003"/>
                        <a:pt x="22311" y="10791"/>
                      </a:cubicBezTo>
                      <a:cubicBezTo>
                        <a:pt x="22037" y="10426"/>
                        <a:pt x="21764" y="10031"/>
                        <a:pt x="21490" y="9666"/>
                      </a:cubicBezTo>
                      <a:cubicBezTo>
                        <a:pt x="20943" y="10183"/>
                        <a:pt x="20183" y="10426"/>
                        <a:pt x="19454" y="10426"/>
                      </a:cubicBezTo>
                      <a:cubicBezTo>
                        <a:pt x="15867" y="8055"/>
                        <a:pt x="13192" y="4225"/>
                        <a:pt x="12341" y="0"/>
                      </a:cubicBezTo>
                      <a:cubicBezTo>
                        <a:pt x="11855" y="61"/>
                        <a:pt x="11551" y="486"/>
                        <a:pt x="11156" y="517"/>
                      </a:cubicBezTo>
                      <a:lnTo>
                        <a:pt x="11095" y="517"/>
                      </a:lnTo>
                      <a:cubicBezTo>
                        <a:pt x="10700" y="486"/>
                        <a:pt x="10396" y="61"/>
                        <a:pt x="990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9" name="Google Shape;2639;p8"/>
                <p:cNvSpPr/>
                <p:nvPr/>
              </p:nvSpPr>
              <p:spPr>
                <a:xfrm>
                  <a:off x="1176575" y="869600"/>
                  <a:ext cx="322975" cy="13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290" extrusionOk="0">
                      <a:moveTo>
                        <a:pt x="1" y="1"/>
                      </a:moveTo>
                      <a:lnTo>
                        <a:pt x="1" y="5290"/>
                      </a:lnTo>
                      <a:lnTo>
                        <a:pt x="12919" y="5290"/>
                      </a:lnTo>
                      <a:lnTo>
                        <a:pt x="12919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0" name="Google Shape;2640;p8"/>
                <p:cNvSpPr/>
                <p:nvPr/>
              </p:nvSpPr>
              <p:spPr>
                <a:xfrm>
                  <a:off x="914425" y="948625"/>
                  <a:ext cx="826775" cy="14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71" h="5959" extrusionOk="0">
                      <a:moveTo>
                        <a:pt x="11429" y="1"/>
                      </a:moveTo>
                      <a:cubicBezTo>
                        <a:pt x="9544" y="1977"/>
                        <a:pt x="7052" y="3709"/>
                        <a:pt x="4134" y="5016"/>
                      </a:cubicBezTo>
                      <a:cubicBezTo>
                        <a:pt x="3070" y="4986"/>
                        <a:pt x="2006" y="4743"/>
                        <a:pt x="1216" y="4256"/>
                      </a:cubicBezTo>
                      <a:cubicBezTo>
                        <a:pt x="790" y="4621"/>
                        <a:pt x="395" y="4986"/>
                        <a:pt x="0" y="5350"/>
                      </a:cubicBezTo>
                      <a:cubicBezTo>
                        <a:pt x="213" y="5594"/>
                        <a:pt x="456" y="5806"/>
                        <a:pt x="790" y="5958"/>
                      </a:cubicBezTo>
                      <a:lnTo>
                        <a:pt x="32280" y="5958"/>
                      </a:lnTo>
                      <a:cubicBezTo>
                        <a:pt x="32584" y="5806"/>
                        <a:pt x="32828" y="5594"/>
                        <a:pt x="33071" y="5350"/>
                      </a:cubicBezTo>
                      <a:cubicBezTo>
                        <a:pt x="32645" y="4986"/>
                        <a:pt x="32250" y="4621"/>
                        <a:pt x="31855" y="4256"/>
                      </a:cubicBezTo>
                      <a:cubicBezTo>
                        <a:pt x="31034" y="4743"/>
                        <a:pt x="29910" y="5016"/>
                        <a:pt x="28815" y="5016"/>
                      </a:cubicBezTo>
                      <a:cubicBezTo>
                        <a:pt x="25897" y="3709"/>
                        <a:pt x="23405" y="1977"/>
                        <a:pt x="2155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1" name="Google Shape;2641;p8"/>
                <p:cNvSpPr/>
                <p:nvPr/>
              </p:nvSpPr>
              <p:spPr>
                <a:xfrm>
                  <a:off x="1088425" y="1089200"/>
                  <a:ext cx="478775" cy="13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1" h="5260" extrusionOk="0">
                      <a:moveTo>
                        <a:pt x="1" y="1"/>
                      </a:moveTo>
                      <a:lnTo>
                        <a:pt x="1" y="5259"/>
                      </a:lnTo>
                      <a:lnTo>
                        <a:pt x="19150" y="5259"/>
                      </a:lnTo>
                      <a:lnTo>
                        <a:pt x="1915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2" name="Google Shape;2642;p8"/>
                <p:cNvSpPr/>
                <p:nvPr/>
              </p:nvSpPr>
              <p:spPr>
                <a:xfrm>
                  <a:off x="826275" y="1115800"/>
                  <a:ext cx="1003075" cy="22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23" h="9090" extrusionOk="0">
                      <a:moveTo>
                        <a:pt x="13861" y="1"/>
                      </a:moveTo>
                      <a:cubicBezTo>
                        <a:pt x="11581" y="3010"/>
                        <a:pt x="8541" y="5654"/>
                        <a:pt x="5016" y="7630"/>
                      </a:cubicBezTo>
                      <a:cubicBezTo>
                        <a:pt x="3709" y="7600"/>
                        <a:pt x="2432" y="7205"/>
                        <a:pt x="1459" y="6475"/>
                      </a:cubicBezTo>
                      <a:cubicBezTo>
                        <a:pt x="973" y="7053"/>
                        <a:pt x="487" y="7600"/>
                        <a:pt x="0" y="8177"/>
                      </a:cubicBezTo>
                      <a:cubicBezTo>
                        <a:pt x="274" y="8512"/>
                        <a:pt x="547" y="8846"/>
                        <a:pt x="943" y="9089"/>
                      </a:cubicBezTo>
                      <a:lnTo>
                        <a:pt x="39180" y="9089"/>
                      </a:lnTo>
                      <a:cubicBezTo>
                        <a:pt x="39545" y="8846"/>
                        <a:pt x="39849" y="8512"/>
                        <a:pt x="40123" y="8177"/>
                      </a:cubicBezTo>
                      <a:cubicBezTo>
                        <a:pt x="39636" y="7600"/>
                        <a:pt x="39150" y="7053"/>
                        <a:pt x="38664" y="6475"/>
                      </a:cubicBezTo>
                      <a:cubicBezTo>
                        <a:pt x="37661" y="7235"/>
                        <a:pt x="36323" y="7630"/>
                        <a:pt x="34955" y="7630"/>
                      </a:cubicBezTo>
                      <a:cubicBezTo>
                        <a:pt x="31429" y="5654"/>
                        <a:pt x="28420" y="3010"/>
                        <a:pt x="2614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3" name="Google Shape;2643;p8"/>
                <p:cNvSpPr/>
                <p:nvPr/>
              </p:nvSpPr>
              <p:spPr>
                <a:xfrm>
                  <a:off x="1067150" y="1329350"/>
                  <a:ext cx="520550" cy="2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22" h="10153" extrusionOk="0">
                      <a:moveTo>
                        <a:pt x="1" y="0"/>
                      </a:moveTo>
                      <a:lnTo>
                        <a:pt x="1" y="10152"/>
                      </a:lnTo>
                      <a:lnTo>
                        <a:pt x="20822" y="10152"/>
                      </a:lnTo>
                      <a:lnTo>
                        <a:pt x="20822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644" name="Google Shape;2644;p8"/>
              <p:cNvSpPr/>
              <p:nvPr/>
            </p:nvSpPr>
            <p:spPr>
              <a:xfrm>
                <a:off x="272304" y="2668684"/>
                <a:ext cx="814376" cy="184856"/>
              </a:xfrm>
              <a:custGeom>
                <a:avLst/>
                <a:gdLst/>
                <a:ahLst/>
                <a:cxnLst/>
                <a:rect l="l" t="t" r="r" b="b"/>
                <a:pathLst>
                  <a:path w="48482" h="11005" extrusionOk="0">
                    <a:moveTo>
                      <a:pt x="16749" y="1"/>
                    </a:moveTo>
                    <a:cubicBezTo>
                      <a:pt x="14013" y="3648"/>
                      <a:pt x="10366" y="6840"/>
                      <a:pt x="6080" y="9241"/>
                    </a:cubicBezTo>
                    <a:cubicBezTo>
                      <a:pt x="4499" y="9211"/>
                      <a:pt x="2949" y="8724"/>
                      <a:pt x="1764" y="7843"/>
                    </a:cubicBezTo>
                    <a:cubicBezTo>
                      <a:pt x="1186" y="8512"/>
                      <a:pt x="609" y="9211"/>
                      <a:pt x="1" y="9880"/>
                    </a:cubicBezTo>
                    <a:cubicBezTo>
                      <a:pt x="335" y="10275"/>
                      <a:pt x="700" y="10700"/>
                      <a:pt x="1156" y="11004"/>
                    </a:cubicBezTo>
                    <a:lnTo>
                      <a:pt x="47357" y="11004"/>
                    </a:lnTo>
                    <a:cubicBezTo>
                      <a:pt x="47813" y="10700"/>
                      <a:pt x="48147" y="10275"/>
                      <a:pt x="48482" y="9880"/>
                    </a:cubicBezTo>
                    <a:cubicBezTo>
                      <a:pt x="47904" y="9211"/>
                      <a:pt x="47296" y="8512"/>
                      <a:pt x="46719" y="7843"/>
                    </a:cubicBezTo>
                    <a:cubicBezTo>
                      <a:pt x="45503" y="8755"/>
                      <a:pt x="43892" y="9241"/>
                      <a:pt x="42251" y="9241"/>
                    </a:cubicBezTo>
                    <a:cubicBezTo>
                      <a:pt x="37995" y="6840"/>
                      <a:pt x="34348" y="3648"/>
                      <a:pt x="316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8"/>
              <p:cNvSpPr/>
              <p:nvPr/>
            </p:nvSpPr>
            <p:spPr>
              <a:xfrm>
                <a:off x="443869" y="2842298"/>
                <a:ext cx="471791" cy="612185"/>
              </a:xfrm>
              <a:custGeom>
                <a:avLst/>
                <a:gdLst/>
                <a:ahLst/>
                <a:cxnLst/>
                <a:rect l="l" t="t" r="r" b="b"/>
                <a:pathLst>
                  <a:path w="28087" h="36445" extrusionOk="0">
                    <a:moveTo>
                      <a:pt x="1" y="0"/>
                    </a:moveTo>
                    <a:lnTo>
                      <a:pt x="1" y="36445"/>
                    </a:lnTo>
                    <a:lnTo>
                      <a:pt x="28086" y="36445"/>
                    </a:lnTo>
                    <a:lnTo>
                      <a:pt x="2808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8"/>
              <p:cNvSpPr/>
              <p:nvPr/>
            </p:nvSpPr>
            <p:spPr>
              <a:xfrm>
                <a:off x="1604996" y="2506325"/>
                <a:ext cx="7156" cy="16344"/>
              </a:xfrm>
              <a:custGeom>
                <a:avLst/>
                <a:gdLst/>
                <a:ahLst/>
                <a:cxnLst/>
                <a:rect l="l" t="t" r="r" b="b"/>
                <a:pathLst>
                  <a:path w="426" h="973" extrusionOk="0">
                    <a:moveTo>
                      <a:pt x="213" y="0"/>
                    </a:moveTo>
                    <a:cubicBezTo>
                      <a:pt x="92" y="0"/>
                      <a:pt x="0" y="91"/>
                      <a:pt x="0" y="243"/>
                    </a:cubicBezTo>
                    <a:lnTo>
                      <a:pt x="0" y="760"/>
                    </a:lnTo>
                    <a:cubicBezTo>
                      <a:pt x="0" y="882"/>
                      <a:pt x="92" y="973"/>
                      <a:pt x="213" y="973"/>
                    </a:cubicBezTo>
                    <a:cubicBezTo>
                      <a:pt x="335" y="973"/>
                      <a:pt x="426" y="882"/>
                      <a:pt x="426" y="760"/>
                    </a:cubicBezTo>
                    <a:lnTo>
                      <a:pt x="426" y="243"/>
                    </a:lnTo>
                    <a:cubicBezTo>
                      <a:pt x="426" y="91"/>
                      <a:pt x="335" y="0"/>
                      <a:pt x="213" y="0"/>
                    </a:cubicBezTo>
                    <a:close/>
                  </a:path>
                </a:pathLst>
              </a:custGeom>
              <a:solidFill>
                <a:srgbClr val="343F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8"/>
              <p:cNvSpPr/>
              <p:nvPr/>
            </p:nvSpPr>
            <p:spPr>
              <a:xfrm>
                <a:off x="1021879" y="2487930"/>
                <a:ext cx="832249" cy="1324214"/>
              </a:xfrm>
              <a:custGeom>
                <a:avLst/>
                <a:gdLst/>
                <a:ahLst/>
                <a:cxnLst/>
                <a:rect l="l" t="t" r="r" b="b"/>
                <a:pathLst>
                  <a:path w="49546" h="78834" extrusionOk="0">
                    <a:moveTo>
                      <a:pt x="31764" y="1"/>
                    </a:moveTo>
                    <a:lnTo>
                      <a:pt x="31339" y="62"/>
                    </a:lnTo>
                    <a:cubicBezTo>
                      <a:pt x="31217" y="882"/>
                      <a:pt x="31551" y="1733"/>
                      <a:pt x="31825" y="2524"/>
                    </a:cubicBezTo>
                    <a:lnTo>
                      <a:pt x="31946" y="2767"/>
                    </a:lnTo>
                    <a:cubicBezTo>
                      <a:pt x="32220" y="3588"/>
                      <a:pt x="32372" y="4651"/>
                      <a:pt x="31764" y="5107"/>
                    </a:cubicBezTo>
                    <a:cubicBezTo>
                      <a:pt x="31703" y="5138"/>
                      <a:pt x="31612" y="5199"/>
                      <a:pt x="31521" y="5229"/>
                    </a:cubicBezTo>
                    <a:cubicBezTo>
                      <a:pt x="29545" y="6445"/>
                      <a:pt x="27296" y="8117"/>
                      <a:pt x="25563" y="9758"/>
                    </a:cubicBezTo>
                    <a:cubicBezTo>
                      <a:pt x="24408" y="10852"/>
                      <a:pt x="23527" y="12098"/>
                      <a:pt x="22919" y="13375"/>
                    </a:cubicBezTo>
                    <a:cubicBezTo>
                      <a:pt x="22129" y="11642"/>
                      <a:pt x="21582" y="10123"/>
                      <a:pt x="21855" y="8025"/>
                    </a:cubicBezTo>
                    <a:cubicBezTo>
                      <a:pt x="21885" y="7782"/>
                      <a:pt x="22159" y="7387"/>
                      <a:pt x="21916" y="7357"/>
                    </a:cubicBezTo>
                    <a:cubicBezTo>
                      <a:pt x="21898" y="7354"/>
                      <a:pt x="21880" y="7353"/>
                      <a:pt x="21862" y="7353"/>
                    </a:cubicBezTo>
                    <a:cubicBezTo>
                      <a:pt x="21638" y="7353"/>
                      <a:pt x="21427" y="7526"/>
                      <a:pt x="21399" y="7752"/>
                    </a:cubicBezTo>
                    <a:cubicBezTo>
                      <a:pt x="21095" y="10305"/>
                      <a:pt x="21399" y="12250"/>
                      <a:pt x="22433" y="14439"/>
                    </a:cubicBezTo>
                    <a:cubicBezTo>
                      <a:pt x="22433" y="14469"/>
                      <a:pt x="22463" y="14469"/>
                      <a:pt x="22463" y="14500"/>
                    </a:cubicBezTo>
                    <a:cubicBezTo>
                      <a:pt x="22007" y="15837"/>
                      <a:pt x="21885" y="17205"/>
                      <a:pt x="22129" y="18481"/>
                    </a:cubicBezTo>
                    <a:cubicBezTo>
                      <a:pt x="22737" y="21734"/>
                      <a:pt x="25442" y="24013"/>
                      <a:pt x="27630" y="25381"/>
                    </a:cubicBezTo>
                    <a:cubicBezTo>
                      <a:pt x="28633" y="25989"/>
                      <a:pt x="29667" y="26567"/>
                      <a:pt x="30700" y="27083"/>
                    </a:cubicBezTo>
                    <a:cubicBezTo>
                      <a:pt x="32190" y="27874"/>
                      <a:pt x="33740" y="28694"/>
                      <a:pt x="35108" y="29728"/>
                    </a:cubicBezTo>
                    <a:cubicBezTo>
                      <a:pt x="35503" y="30001"/>
                      <a:pt x="35898" y="30366"/>
                      <a:pt x="36293" y="30731"/>
                    </a:cubicBezTo>
                    <a:cubicBezTo>
                      <a:pt x="36536" y="31065"/>
                      <a:pt x="36840" y="31369"/>
                      <a:pt x="37144" y="31703"/>
                    </a:cubicBezTo>
                    <a:cubicBezTo>
                      <a:pt x="37539" y="32220"/>
                      <a:pt x="37904" y="32767"/>
                      <a:pt x="38147" y="33406"/>
                    </a:cubicBezTo>
                    <a:cubicBezTo>
                      <a:pt x="37387" y="32859"/>
                      <a:pt x="36415" y="32494"/>
                      <a:pt x="35442" y="32494"/>
                    </a:cubicBezTo>
                    <a:lnTo>
                      <a:pt x="35412" y="32494"/>
                    </a:lnTo>
                    <a:cubicBezTo>
                      <a:pt x="33953" y="32494"/>
                      <a:pt x="32615" y="33041"/>
                      <a:pt x="31278" y="33558"/>
                    </a:cubicBezTo>
                    <a:cubicBezTo>
                      <a:pt x="30913" y="33710"/>
                      <a:pt x="30518" y="33862"/>
                      <a:pt x="30123" y="33983"/>
                    </a:cubicBezTo>
                    <a:cubicBezTo>
                      <a:pt x="28238" y="34652"/>
                      <a:pt x="26232" y="34986"/>
                      <a:pt x="24226" y="34986"/>
                    </a:cubicBezTo>
                    <a:cubicBezTo>
                      <a:pt x="23770" y="34986"/>
                      <a:pt x="22189" y="34925"/>
                      <a:pt x="21916" y="33983"/>
                    </a:cubicBezTo>
                    <a:cubicBezTo>
                      <a:pt x="21855" y="33801"/>
                      <a:pt x="21855" y="33588"/>
                      <a:pt x="21885" y="33375"/>
                    </a:cubicBezTo>
                    <a:cubicBezTo>
                      <a:pt x="21946" y="33284"/>
                      <a:pt x="21977" y="33162"/>
                      <a:pt x="21946" y="33041"/>
                    </a:cubicBezTo>
                    <a:cubicBezTo>
                      <a:pt x="21946" y="33011"/>
                      <a:pt x="21916" y="32980"/>
                      <a:pt x="21916" y="32950"/>
                    </a:cubicBezTo>
                    <a:cubicBezTo>
                      <a:pt x="21946" y="32676"/>
                      <a:pt x="21946" y="32372"/>
                      <a:pt x="21885" y="32068"/>
                    </a:cubicBezTo>
                    <a:cubicBezTo>
                      <a:pt x="21733" y="31308"/>
                      <a:pt x="21156" y="30700"/>
                      <a:pt x="20123" y="30153"/>
                    </a:cubicBezTo>
                    <a:cubicBezTo>
                      <a:pt x="20001" y="30093"/>
                      <a:pt x="19849" y="30032"/>
                      <a:pt x="19727" y="29971"/>
                    </a:cubicBezTo>
                    <a:cubicBezTo>
                      <a:pt x="19180" y="29697"/>
                      <a:pt x="18664" y="29424"/>
                      <a:pt x="18329" y="29029"/>
                    </a:cubicBezTo>
                    <a:cubicBezTo>
                      <a:pt x="18147" y="28816"/>
                      <a:pt x="18056" y="28482"/>
                      <a:pt x="18025" y="28208"/>
                    </a:cubicBezTo>
                    <a:lnTo>
                      <a:pt x="17144" y="28208"/>
                    </a:lnTo>
                    <a:cubicBezTo>
                      <a:pt x="17144" y="28694"/>
                      <a:pt x="17326" y="29211"/>
                      <a:pt x="17630" y="29576"/>
                    </a:cubicBezTo>
                    <a:cubicBezTo>
                      <a:pt x="18116" y="30153"/>
                      <a:pt x="18724" y="30457"/>
                      <a:pt x="19332" y="30761"/>
                    </a:cubicBezTo>
                    <a:cubicBezTo>
                      <a:pt x="19454" y="30822"/>
                      <a:pt x="19575" y="30883"/>
                      <a:pt x="19697" y="30944"/>
                    </a:cubicBezTo>
                    <a:cubicBezTo>
                      <a:pt x="20183" y="31187"/>
                      <a:pt x="20548" y="31460"/>
                      <a:pt x="20761" y="31734"/>
                    </a:cubicBezTo>
                    <a:cubicBezTo>
                      <a:pt x="20457" y="31612"/>
                      <a:pt x="20092" y="31521"/>
                      <a:pt x="19758" y="31521"/>
                    </a:cubicBezTo>
                    <a:cubicBezTo>
                      <a:pt x="19660" y="31512"/>
                      <a:pt x="19562" y="31509"/>
                      <a:pt x="19465" y="31509"/>
                    </a:cubicBezTo>
                    <a:cubicBezTo>
                      <a:pt x="19230" y="31509"/>
                      <a:pt x="19000" y="31530"/>
                      <a:pt x="18785" y="31552"/>
                    </a:cubicBezTo>
                    <a:cubicBezTo>
                      <a:pt x="18522" y="31569"/>
                      <a:pt x="18279" y="31587"/>
                      <a:pt x="18044" y="31587"/>
                    </a:cubicBezTo>
                    <a:cubicBezTo>
                      <a:pt x="17873" y="31587"/>
                      <a:pt x="17706" y="31577"/>
                      <a:pt x="17539" y="31552"/>
                    </a:cubicBezTo>
                    <a:cubicBezTo>
                      <a:pt x="16536" y="31369"/>
                      <a:pt x="15715" y="30366"/>
                      <a:pt x="15746" y="29363"/>
                    </a:cubicBezTo>
                    <a:cubicBezTo>
                      <a:pt x="15746" y="29241"/>
                      <a:pt x="15746" y="29150"/>
                      <a:pt x="15746" y="29029"/>
                    </a:cubicBezTo>
                    <a:cubicBezTo>
                      <a:pt x="15776" y="28755"/>
                      <a:pt x="15806" y="28421"/>
                      <a:pt x="15715" y="28086"/>
                    </a:cubicBezTo>
                    <a:cubicBezTo>
                      <a:pt x="15594" y="27661"/>
                      <a:pt x="15320" y="27327"/>
                      <a:pt x="15077" y="27053"/>
                    </a:cubicBezTo>
                    <a:cubicBezTo>
                      <a:pt x="14986" y="26962"/>
                      <a:pt x="14712" y="26567"/>
                      <a:pt x="14651" y="26506"/>
                    </a:cubicBezTo>
                    <a:cubicBezTo>
                      <a:pt x="14347" y="26141"/>
                      <a:pt x="14378" y="26020"/>
                      <a:pt x="14256" y="25533"/>
                    </a:cubicBezTo>
                    <a:cubicBezTo>
                      <a:pt x="14287" y="25472"/>
                      <a:pt x="14256" y="25442"/>
                      <a:pt x="14256" y="25381"/>
                    </a:cubicBezTo>
                    <a:cubicBezTo>
                      <a:pt x="14135" y="24713"/>
                      <a:pt x="14195" y="24013"/>
                      <a:pt x="14499" y="23436"/>
                    </a:cubicBezTo>
                    <a:cubicBezTo>
                      <a:pt x="14621" y="23193"/>
                      <a:pt x="14530" y="22950"/>
                      <a:pt x="14317" y="22828"/>
                    </a:cubicBezTo>
                    <a:cubicBezTo>
                      <a:pt x="14286" y="22810"/>
                      <a:pt x="14259" y="22802"/>
                      <a:pt x="14236" y="22802"/>
                    </a:cubicBezTo>
                    <a:cubicBezTo>
                      <a:pt x="14102" y="22802"/>
                      <a:pt x="14086" y="23072"/>
                      <a:pt x="13983" y="23254"/>
                    </a:cubicBezTo>
                    <a:cubicBezTo>
                      <a:pt x="13770" y="23649"/>
                      <a:pt x="13618" y="24013"/>
                      <a:pt x="13557" y="24469"/>
                    </a:cubicBezTo>
                    <a:cubicBezTo>
                      <a:pt x="12220" y="23132"/>
                      <a:pt x="10183" y="22098"/>
                      <a:pt x="8299" y="21916"/>
                    </a:cubicBezTo>
                    <a:cubicBezTo>
                      <a:pt x="7964" y="21886"/>
                      <a:pt x="7599" y="21855"/>
                      <a:pt x="7265" y="21855"/>
                    </a:cubicBezTo>
                    <a:cubicBezTo>
                      <a:pt x="6475" y="21825"/>
                      <a:pt x="5715" y="21795"/>
                      <a:pt x="5046" y="21491"/>
                    </a:cubicBezTo>
                    <a:cubicBezTo>
                      <a:pt x="4530" y="21278"/>
                      <a:pt x="4104" y="20761"/>
                      <a:pt x="3952" y="20244"/>
                    </a:cubicBezTo>
                    <a:cubicBezTo>
                      <a:pt x="3922" y="20184"/>
                      <a:pt x="3922" y="20123"/>
                      <a:pt x="3922" y="20062"/>
                    </a:cubicBezTo>
                    <a:cubicBezTo>
                      <a:pt x="4043" y="19819"/>
                      <a:pt x="4104" y="19576"/>
                      <a:pt x="4134" y="19332"/>
                    </a:cubicBezTo>
                    <a:cubicBezTo>
                      <a:pt x="4347" y="19089"/>
                      <a:pt x="4682" y="18937"/>
                      <a:pt x="5046" y="18755"/>
                    </a:cubicBezTo>
                    <a:cubicBezTo>
                      <a:pt x="5107" y="18785"/>
                      <a:pt x="5137" y="18785"/>
                      <a:pt x="5198" y="18785"/>
                    </a:cubicBezTo>
                    <a:cubicBezTo>
                      <a:pt x="5624" y="18816"/>
                      <a:pt x="6049" y="18846"/>
                      <a:pt x="6505" y="18846"/>
                    </a:cubicBezTo>
                    <a:cubicBezTo>
                      <a:pt x="7539" y="18846"/>
                      <a:pt x="8663" y="18542"/>
                      <a:pt x="9606" y="18025"/>
                    </a:cubicBezTo>
                    <a:cubicBezTo>
                      <a:pt x="11217" y="17174"/>
                      <a:pt x="13223" y="13466"/>
                      <a:pt x="13800" y="12250"/>
                    </a:cubicBezTo>
                    <a:lnTo>
                      <a:pt x="13344" y="12190"/>
                    </a:lnTo>
                    <a:cubicBezTo>
                      <a:pt x="12828" y="13223"/>
                      <a:pt x="10214" y="16870"/>
                      <a:pt x="9180" y="17418"/>
                    </a:cubicBezTo>
                    <a:cubicBezTo>
                      <a:pt x="8299" y="17904"/>
                      <a:pt x="7265" y="17965"/>
                      <a:pt x="6232" y="17965"/>
                    </a:cubicBezTo>
                    <a:cubicBezTo>
                      <a:pt x="6596" y="17539"/>
                      <a:pt x="6809" y="17022"/>
                      <a:pt x="6596" y="16475"/>
                    </a:cubicBezTo>
                    <a:cubicBezTo>
                      <a:pt x="6353" y="15807"/>
                      <a:pt x="5685" y="15594"/>
                      <a:pt x="5168" y="15442"/>
                    </a:cubicBezTo>
                    <a:cubicBezTo>
                      <a:pt x="4803" y="15320"/>
                      <a:pt x="4469" y="15229"/>
                      <a:pt x="4286" y="15016"/>
                    </a:cubicBezTo>
                    <a:cubicBezTo>
                      <a:pt x="3861" y="14500"/>
                      <a:pt x="3982" y="13740"/>
                      <a:pt x="4256" y="13375"/>
                    </a:cubicBezTo>
                    <a:cubicBezTo>
                      <a:pt x="4499" y="13071"/>
                      <a:pt x="4894" y="11916"/>
                      <a:pt x="4985" y="11156"/>
                    </a:cubicBezTo>
                    <a:lnTo>
                      <a:pt x="4985" y="11156"/>
                    </a:lnTo>
                    <a:lnTo>
                      <a:pt x="4712" y="11338"/>
                    </a:lnTo>
                    <a:cubicBezTo>
                      <a:pt x="4651" y="11703"/>
                      <a:pt x="4499" y="12159"/>
                      <a:pt x="4134" y="12645"/>
                    </a:cubicBezTo>
                    <a:cubicBezTo>
                      <a:pt x="3253" y="13861"/>
                      <a:pt x="3010" y="14895"/>
                      <a:pt x="3618" y="15594"/>
                    </a:cubicBezTo>
                    <a:cubicBezTo>
                      <a:pt x="3952" y="15989"/>
                      <a:pt x="4469" y="16141"/>
                      <a:pt x="4894" y="16293"/>
                    </a:cubicBezTo>
                    <a:cubicBezTo>
                      <a:pt x="5381" y="16445"/>
                      <a:pt x="5685" y="16536"/>
                      <a:pt x="5776" y="16779"/>
                    </a:cubicBezTo>
                    <a:cubicBezTo>
                      <a:pt x="5897" y="17114"/>
                      <a:pt x="5533" y="17509"/>
                      <a:pt x="5107" y="17752"/>
                    </a:cubicBezTo>
                    <a:cubicBezTo>
                      <a:pt x="4955" y="17813"/>
                      <a:pt x="4833" y="17874"/>
                      <a:pt x="4682" y="17965"/>
                    </a:cubicBezTo>
                    <a:cubicBezTo>
                      <a:pt x="4469" y="18056"/>
                      <a:pt x="4286" y="18147"/>
                      <a:pt x="4074" y="18238"/>
                    </a:cubicBezTo>
                    <a:cubicBezTo>
                      <a:pt x="4013" y="17934"/>
                      <a:pt x="3922" y="17600"/>
                      <a:pt x="3830" y="17357"/>
                    </a:cubicBezTo>
                    <a:cubicBezTo>
                      <a:pt x="3648" y="16749"/>
                      <a:pt x="3010" y="16658"/>
                      <a:pt x="2615" y="16263"/>
                    </a:cubicBezTo>
                    <a:cubicBezTo>
                      <a:pt x="2523" y="16171"/>
                      <a:pt x="1885" y="15503"/>
                      <a:pt x="1794" y="15381"/>
                    </a:cubicBezTo>
                    <a:cubicBezTo>
                      <a:pt x="912" y="14287"/>
                      <a:pt x="365" y="12828"/>
                      <a:pt x="578" y="11278"/>
                    </a:cubicBezTo>
                    <a:lnTo>
                      <a:pt x="578" y="11278"/>
                    </a:lnTo>
                    <a:lnTo>
                      <a:pt x="213" y="11338"/>
                    </a:lnTo>
                    <a:cubicBezTo>
                      <a:pt x="1" y="13132"/>
                      <a:pt x="578" y="15016"/>
                      <a:pt x="1855" y="16293"/>
                    </a:cubicBezTo>
                    <a:cubicBezTo>
                      <a:pt x="1946" y="16384"/>
                      <a:pt x="2067" y="16506"/>
                      <a:pt x="2189" y="16597"/>
                    </a:cubicBezTo>
                    <a:cubicBezTo>
                      <a:pt x="2523" y="16931"/>
                      <a:pt x="2858" y="17266"/>
                      <a:pt x="3010" y="17630"/>
                    </a:cubicBezTo>
                    <a:cubicBezTo>
                      <a:pt x="3192" y="18208"/>
                      <a:pt x="3283" y="18664"/>
                      <a:pt x="3253" y="19029"/>
                    </a:cubicBezTo>
                    <a:cubicBezTo>
                      <a:pt x="3010" y="19454"/>
                      <a:pt x="2949" y="19971"/>
                      <a:pt x="3101" y="20488"/>
                    </a:cubicBezTo>
                    <a:cubicBezTo>
                      <a:pt x="3314" y="21278"/>
                      <a:pt x="3922" y="21977"/>
                      <a:pt x="4682" y="22311"/>
                    </a:cubicBezTo>
                    <a:cubicBezTo>
                      <a:pt x="5502" y="22676"/>
                      <a:pt x="6384" y="22706"/>
                      <a:pt x="7235" y="22737"/>
                    </a:cubicBezTo>
                    <a:cubicBezTo>
                      <a:pt x="7569" y="22737"/>
                      <a:pt x="7903" y="22767"/>
                      <a:pt x="8207" y="22798"/>
                    </a:cubicBezTo>
                    <a:cubicBezTo>
                      <a:pt x="10244" y="23010"/>
                      <a:pt x="12372" y="24804"/>
                      <a:pt x="13618" y="26415"/>
                    </a:cubicBezTo>
                    <a:cubicBezTo>
                      <a:pt x="13739" y="27023"/>
                      <a:pt x="13770" y="27266"/>
                      <a:pt x="14165" y="27752"/>
                    </a:cubicBezTo>
                    <a:cubicBezTo>
                      <a:pt x="14256" y="27843"/>
                      <a:pt x="14317" y="27934"/>
                      <a:pt x="14408" y="28026"/>
                    </a:cubicBezTo>
                    <a:cubicBezTo>
                      <a:pt x="14590" y="28238"/>
                      <a:pt x="14803" y="28451"/>
                      <a:pt x="14864" y="28694"/>
                    </a:cubicBezTo>
                    <a:cubicBezTo>
                      <a:pt x="14894" y="28877"/>
                      <a:pt x="14894" y="29089"/>
                      <a:pt x="14864" y="29333"/>
                    </a:cubicBezTo>
                    <a:cubicBezTo>
                      <a:pt x="14864" y="29454"/>
                      <a:pt x="14834" y="29576"/>
                      <a:pt x="14834" y="29728"/>
                    </a:cubicBezTo>
                    <a:cubicBezTo>
                      <a:pt x="14803" y="31156"/>
                      <a:pt x="15958" y="32555"/>
                      <a:pt x="17387" y="32798"/>
                    </a:cubicBezTo>
                    <a:cubicBezTo>
                      <a:pt x="17645" y="32843"/>
                      <a:pt x="17896" y="32859"/>
                      <a:pt x="18139" y="32859"/>
                    </a:cubicBezTo>
                    <a:cubicBezTo>
                      <a:pt x="18382" y="32859"/>
                      <a:pt x="18618" y="32843"/>
                      <a:pt x="18846" y="32828"/>
                    </a:cubicBezTo>
                    <a:cubicBezTo>
                      <a:pt x="19061" y="32807"/>
                      <a:pt x="19276" y="32785"/>
                      <a:pt x="19480" y="32785"/>
                    </a:cubicBezTo>
                    <a:cubicBezTo>
                      <a:pt x="19565" y="32785"/>
                      <a:pt x="19647" y="32789"/>
                      <a:pt x="19727" y="32798"/>
                    </a:cubicBezTo>
                    <a:cubicBezTo>
                      <a:pt x="20274" y="32798"/>
                      <a:pt x="20822" y="33132"/>
                      <a:pt x="21004" y="33558"/>
                    </a:cubicBezTo>
                    <a:lnTo>
                      <a:pt x="21004" y="33922"/>
                    </a:lnTo>
                    <a:cubicBezTo>
                      <a:pt x="20974" y="34287"/>
                      <a:pt x="20943" y="34318"/>
                      <a:pt x="21065" y="34743"/>
                    </a:cubicBezTo>
                    <a:cubicBezTo>
                      <a:pt x="21369" y="35777"/>
                      <a:pt x="23041" y="36263"/>
                      <a:pt x="24743" y="36263"/>
                    </a:cubicBezTo>
                    <a:cubicBezTo>
                      <a:pt x="26262" y="36263"/>
                      <a:pt x="27326" y="36141"/>
                      <a:pt x="28846" y="35868"/>
                    </a:cubicBezTo>
                    <a:cubicBezTo>
                      <a:pt x="30305" y="35625"/>
                      <a:pt x="31612" y="34956"/>
                      <a:pt x="32980" y="34439"/>
                    </a:cubicBezTo>
                    <a:cubicBezTo>
                      <a:pt x="33381" y="34302"/>
                      <a:pt x="33803" y="34242"/>
                      <a:pt x="34232" y="34242"/>
                    </a:cubicBezTo>
                    <a:cubicBezTo>
                      <a:pt x="34942" y="34242"/>
                      <a:pt x="35672" y="34406"/>
                      <a:pt x="36354" y="34652"/>
                    </a:cubicBezTo>
                    <a:cubicBezTo>
                      <a:pt x="37387" y="35017"/>
                      <a:pt x="38147" y="35898"/>
                      <a:pt x="38208" y="37023"/>
                    </a:cubicBezTo>
                    <a:cubicBezTo>
                      <a:pt x="38269" y="37539"/>
                      <a:pt x="38482" y="37722"/>
                      <a:pt x="37995" y="38634"/>
                    </a:cubicBezTo>
                    <a:cubicBezTo>
                      <a:pt x="37509" y="39728"/>
                      <a:pt x="36840" y="40822"/>
                      <a:pt x="36111" y="41947"/>
                    </a:cubicBezTo>
                    <a:cubicBezTo>
                      <a:pt x="34834" y="43923"/>
                      <a:pt x="33527" y="45959"/>
                      <a:pt x="33466" y="48330"/>
                    </a:cubicBezTo>
                    <a:cubicBezTo>
                      <a:pt x="33436" y="48877"/>
                      <a:pt x="33497" y="49394"/>
                      <a:pt x="33588" y="49941"/>
                    </a:cubicBezTo>
                    <a:cubicBezTo>
                      <a:pt x="33618" y="49941"/>
                      <a:pt x="33618" y="49971"/>
                      <a:pt x="33618" y="49971"/>
                    </a:cubicBezTo>
                    <a:cubicBezTo>
                      <a:pt x="33801" y="50822"/>
                      <a:pt x="34074" y="51643"/>
                      <a:pt x="34348" y="52464"/>
                    </a:cubicBezTo>
                    <a:cubicBezTo>
                      <a:pt x="34560" y="53041"/>
                      <a:pt x="34864" y="53619"/>
                      <a:pt x="34925" y="54227"/>
                    </a:cubicBezTo>
                    <a:cubicBezTo>
                      <a:pt x="36871" y="68513"/>
                      <a:pt x="32980" y="75352"/>
                      <a:pt x="31308" y="78087"/>
                    </a:cubicBezTo>
                    <a:cubicBezTo>
                      <a:pt x="31187" y="78300"/>
                      <a:pt x="31247" y="78573"/>
                      <a:pt x="31460" y="78695"/>
                    </a:cubicBezTo>
                    <a:cubicBezTo>
                      <a:pt x="31521" y="78756"/>
                      <a:pt x="31612" y="78756"/>
                      <a:pt x="31673" y="78756"/>
                    </a:cubicBezTo>
                    <a:cubicBezTo>
                      <a:pt x="31781" y="78756"/>
                      <a:pt x="34278" y="78833"/>
                      <a:pt x="35729" y="78833"/>
                    </a:cubicBezTo>
                    <a:cubicBezTo>
                      <a:pt x="36310" y="78833"/>
                      <a:pt x="36723" y="78821"/>
                      <a:pt x="36749" y="78786"/>
                    </a:cubicBezTo>
                    <a:cubicBezTo>
                      <a:pt x="38542" y="75838"/>
                      <a:pt x="41855" y="64774"/>
                      <a:pt x="39120" y="54196"/>
                    </a:cubicBezTo>
                    <a:cubicBezTo>
                      <a:pt x="38937" y="53558"/>
                      <a:pt x="38573" y="52707"/>
                      <a:pt x="38360" y="52129"/>
                    </a:cubicBezTo>
                    <a:cubicBezTo>
                      <a:pt x="37904" y="50822"/>
                      <a:pt x="37357" y="50002"/>
                      <a:pt x="37418" y="48725"/>
                    </a:cubicBezTo>
                    <a:cubicBezTo>
                      <a:pt x="37448" y="47296"/>
                      <a:pt x="37904" y="46050"/>
                      <a:pt x="38573" y="44774"/>
                    </a:cubicBezTo>
                    <a:cubicBezTo>
                      <a:pt x="38664" y="44682"/>
                      <a:pt x="38725" y="44622"/>
                      <a:pt x="38816" y="44530"/>
                    </a:cubicBezTo>
                    <a:cubicBezTo>
                      <a:pt x="39789" y="43649"/>
                      <a:pt x="38846" y="42889"/>
                      <a:pt x="40366" y="42372"/>
                    </a:cubicBezTo>
                    <a:cubicBezTo>
                      <a:pt x="41217" y="42099"/>
                      <a:pt x="42007" y="41825"/>
                      <a:pt x="42676" y="41521"/>
                    </a:cubicBezTo>
                    <a:cubicBezTo>
                      <a:pt x="44591" y="40609"/>
                      <a:pt x="46932" y="39363"/>
                      <a:pt x="48117" y="37418"/>
                    </a:cubicBezTo>
                    <a:cubicBezTo>
                      <a:pt x="49272" y="35473"/>
                      <a:pt x="49059" y="32555"/>
                      <a:pt x="47053" y="31096"/>
                    </a:cubicBezTo>
                    <a:cubicBezTo>
                      <a:pt x="46719" y="30852"/>
                      <a:pt x="46719" y="30609"/>
                      <a:pt x="46354" y="30457"/>
                    </a:cubicBezTo>
                    <a:cubicBezTo>
                      <a:pt x="46111" y="30336"/>
                      <a:pt x="46020" y="30093"/>
                      <a:pt x="45807" y="29971"/>
                    </a:cubicBezTo>
                    <a:cubicBezTo>
                      <a:pt x="45776" y="29910"/>
                      <a:pt x="45351" y="29424"/>
                      <a:pt x="45321" y="29363"/>
                    </a:cubicBezTo>
                    <a:cubicBezTo>
                      <a:pt x="45138" y="28968"/>
                      <a:pt x="45047" y="28968"/>
                      <a:pt x="45260" y="28573"/>
                    </a:cubicBezTo>
                    <a:cubicBezTo>
                      <a:pt x="45564" y="28026"/>
                      <a:pt x="46050" y="27600"/>
                      <a:pt x="46567" y="27144"/>
                    </a:cubicBezTo>
                    <a:cubicBezTo>
                      <a:pt x="46810" y="26962"/>
                      <a:pt x="47023" y="26779"/>
                      <a:pt x="47235" y="26567"/>
                    </a:cubicBezTo>
                    <a:cubicBezTo>
                      <a:pt x="48725" y="25168"/>
                      <a:pt x="49546" y="23314"/>
                      <a:pt x="49515" y="21308"/>
                    </a:cubicBezTo>
                    <a:lnTo>
                      <a:pt x="49515" y="21308"/>
                    </a:lnTo>
                    <a:lnTo>
                      <a:pt x="49029" y="21339"/>
                    </a:lnTo>
                    <a:cubicBezTo>
                      <a:pt x="49059" y="23102"/>
                      <a:pt x="47935" y="24682"/>
                      <a:pt x="46628" y="25928"/>
                    </a:cubicBezTo>
                    <a:cubicBezTo>
                      <a:pt x="46445" y="26111"/>
                      <a:pt x="46232" y="26293"/>
                      <a:pt x="45989" y="26475"/>
                    </a:cubicBezTo>
                    <a:cubicBezTo>
                      <a:pt x="45442" y="26962"/>
                      <a:pt x="44865" y="27448"/>
                      <a:pt x="44469" y="28147"/>
                    </a:cubicBezTo>
                    <a:cubicBezTo>
                      <a:pt x="44348" y="28390"/>
                      <a:pt x="44287" y="28634"/>
                      <a:pt x="44226" y="28877"/>
                    </a:cubicBezTo>
                    <a:cubicBezTo>
                      <a:pt x="44014" y="28360"/>
                      <a:pt x="43922" y="27722"/>
                      <a:pt x="43983" y="27053"/>
                    </a:cubicBezTo>
                    <a:cubicBezTo>
                      <a:pt x="44105" y="26050"/>
                      <a:pt x="44409" y="24135"/>
                      <a:pt x="44834" y="23223"/>
                    </a:cubicBezTo>
                    <a:lnTo>
                      <a:pt x="44226" y="22919"/>
                    </a:lnTo>
                    <a:cubicBezTo>
                      <a:pt x="43862" y="23770"/>
                      <a:pt x="43223" y="25989"/>
                      <a:pt x="43102" y="26962"/>
                    </a:cubicBezTo>
                    <a:cubicBezTo>
                      <a:pt x="42950" y="28360"/>
                      <a:pt x="43375" y="29667"/>
                      <a:pt x="44257" y="30457"/>
                    </a:cubicBezTo>
                    <a:cubicBezTo>
                      <a:pt x="44409" y="30579"/>
                      <a:pt x="44561" y="30700"/>
                      <a:pt x="44713" y="30792"/>
                    </a:cubicBezTo>
                    <a:cubicBezTo>
                      <a:pt x="44925" y="31035"/>
                      <a:pt x="45199" y="31187"/>
                      <a:pt x="45503" y="31278"/>
                    </a:cubicBezTo>
                    <a:lnTo>
                      <a:pt x="45594" y="31278"/>
                    </a:lnTo>
                    <a:cubicBezTo>
                      <a:pt x="45594" y="31278"/>
                      <a:pt x="45989" y="31764"/>
                      <a:pt x="45989" y="31764"/>
                    </a:cubicBezTo>
                    <a:cubicBezTo>
                      <a:pt x="46324" y="31916"/>
                      <a:pt x="46172" y="31855"/>
                      <a:pt x="46445" y="32068"/>
                    </a:cubicBezTo>
                    <a:cubicBezTo>
                      <a:pt x="47995" y="33193"/>
                      <a:pt x="47570" y="35077"/>
                      <a:pt x="46597" y="36658"/>
                    </a:cubicBezTo>
                    <a:cubicBezTo>
                      <a:pt x="45533" y="38421"/>
                      <a:pt x="45047" y="38147"/>
                      <a:pt x="43284" y="38968"/>
                    </a:cubicBezTo>
                    <a:cubicBezTo>
                      <a:pt x="42646" y="39272"/>
                      <a:pt x="42129" y="39454"/>
                      <a:pt x="41339" y="39728"/>
                    </a:cubicBezTo>
                    <a:cubicBezTo>
                      <a:pt x="40488" y="40032"/>
                      <a:pt x="40275" y="40397"/>
                      <a:pt x="39697" y="40549"/>
                    </a:cubicBezTo>
                    <a:cubicBezTo>
                      <a:pt x="40488" y="38360"/>
                      <a:pt x="40579" y="37995"/>
                      <a:pt x="40731" y="36293"/>
                    </a:cubicBezTo>
                    <a:cubicBezTo>
                      <a:pt x="40731" y="36263"/>
                      <a:pt x="40731" y="36232"/>
                      <a:pt x="40731" y="36172"/>
                    </a:cubicBezTo>
                    <a:cubicBezTo>
                      <a:pt x="40792" y="36111"/>
                      <a:pt x="40792" y="36050"/>
                      <a:pt x="40792" y="35989"/>
                    </a:cubicBezTo>
                    <a:cubicBezTo>
                      <a:pt x="40822" y="35716"/>
                      <a:pt x="40792" y="35412"/>
                      <a:pt x="40731" y="35138"/>
                    </a:cubicBezTo>
                    <a:cubicBezTo>
                      <a:pt x="40488" y="32919"/>
                      <a:pt x="38512" y="30184"/>
                      <a:pt x="36597" y="28330"/>
                    </a:cubicBezTo>
                    <a:cubicBezTo>
                      <a:pt x="35776" y="26506"/>
                      <a:pt x="34682" y="24469"/>
                      <a:pt x="35260" y="21947"/>
                    </a:cubicBezTo>
                    <a:lnTo>
                      <a:pt x="34773" y="21947"/>
                    </a:lnTo>
                    <a:cubicBezTo>
                      <a:pt x="34287" y="24013"/>
                      <a:pt x="34257" y="25868"/>
                      <a:pt x="34682" y="27509"/>
                    </a:cubicBezTo>
                    <a:cubicBezTo>
                      <a:pt x="33466" y="26719"/>
                      <a:pt x="33405" y="26506"/>
                      <a:pt x="31977" y="25776"/>
                    </a:cubicBezTo>
                    <a:cubicBezTo>
                      <a:pt x="30974" y="25260"/>
                      <a:pt x="29515" y="24591"/>
                      <a:pt x="28542" y="23983"/>
                    </a:cubicBezTo>
                    <a:cubicBezTo>
                      <a:pt x="26506" y="22706"/>
                      <a:pt x="24135" y="21278"/>
                      <a:pt x="23588" y="18360"/>
                    </a:cubicBezTo>
                    <a:cubicBezTo>
                      <a:pt x="23132" y="15776"/>
                      <a:pt x="24013" y="13101"/>
                      <a:pt x="26475" y="10731"/>
                    </a:cubicBezTo>
                    <a:cubicBezTo>
                      <a:pt x="28117" y="9150"/>
                      <a:pt x="29849" y="7600"/>
                      <a:pt x="31794" y="6445"/>
                    </a:cubicBezTo>
                    <a:cubicBezTo>
                      <a:pt x="32463" y="6019"/>
                      <a:pt x="33162" y="5624"/>
                      <a:pt x="33831" y="5199"/>
                    </a:cubicBezTo>
                    <a:cubicBezTo>
                      <a:pt x="34378" y="4834"/>
                      <a:pt x="34956" y="4439"/>
                      <a:pt x="35503" y="3952"/>
                    </a:cubicBezTo>
                    <a:cubicBezTo>
                      <a:pt x="35503" y="3952"/>
                      <a:pt x="35533" y="3983"/>
                      <a:pt x="35564" y="3983"/>
                    </a:cubicBezTo>
                    <a:cubicBezTo>
                      <a:pt x="35837" y="4044"/>
                      <a:pt x="36111" y="4104"/>
                      <a:pt x="36415" y="4104"/>
                    </a:cubicBezTo>
                    <a:cubicBezTo>
                      <a:pt x="37630" y="4104"/>
                      <a:pt x="38390" y="3466"/>
                      <a:pt x="39059" y="2463"/>
                    </a:cubicBezTo>
                    <a:cubicBezTo>
                      <a:pt x="39545" y="1764"/>
                      <a:pt x="39728" y="882"/>
                      <a:pt x="39637" y="62"/>
                    </a:cubicBezTo>
                    <a:lnTo>
                      <a:pt x="39241" y="62"/>
                    </a:lnTo>
                    <a:cubicBezTo>
                      <a:pt x="39333" y="730"/>
                      <a:pt x="39120" y="1369"/>
                      <a:pt x="38816" y="1977"/>
                    </a:cubicBezTo>
                    <a:cubicBezTo>
                      <a:pt x="38147" y="3162"/>
                      <a:pt x="37326" y="3436"/>
                      <a:pt x="36445" y="3436"/>
                    </a:cubicBezTo>
                    <a:cubicBezTo>
                      <a:pt x="36263" y="3436"/>
                      <a:pt x="36171" y="3253"/>
                      <a:pt x="36232" y="3101"/>
                    </a:cubicBezTo>
                    <a:cubicBezTo>
                      <a:pt x="36354" y="2828"/>
                      <a:pt x="36475" y="2524"/>
                      <a:pt x="36506" y="2372"/>
                    </a:cubicBezTo>
                    <a:cubicBezTo>
                      <a:pt x="36658" y="1126"/>
                      <a:pt x="36719" y="913"/>
                      <a:pt x="36475" y="62"/>
                    </a:cubicBezTo>
                    <a:lnTo>
                      <a:pt x="35959" y="62"/>
                    </a:lnTo>
                    <a:cubicBezTo>
                      <a:pt x="36263" y="730"/>
                      <a:pt x="36111" y="1612"/>
                      <a:pt x="35776" y="2220"/>
                    </a:cubicBezTo>
                    <a:cubicBezTo>
                      <a:pt x="35229" y="3192"/>
                      <a:pt x="34226" y="3861"/>
                      <a:pt x="33345" y="4439"/>
                    </a:cubicBezTo>
                    <a:cubicBezTo>
                      <a:pt x="33223" y="4530"/>
                      <a:pt x="32828" y="4682"/>
                      <a:pt x="32737" y="4743"/>
                    </a:cubicBezTo>
                    <a:cubicBezTo>
                      <a:pt x="32858" y="4044"/>
                      <a:pt x="32706" y="3405"/>
                      <a:pt x="32463" y="2706"/>
                    </a:cubicBezTo>
                    <a:lnTo>
                      <a:pt x="32129" y="2037"/>
                    </a:lnTo>
                    <a:cubicBezTo>
                      <a:pt x="31855" y="1308"/>
                      <a:pt x="31612" y="639"/>
                      <a:pt x="317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8"/>
              <p:cNvSpPr/>
              <p:nvPr/>
            </p:nvSpPr>
            <p:spPr>
              <a:xfrm>
                <a:off x="888481" y="2458314"/>
                <a:ext cx="554637" cy="258933"/>
              </a:xfrm>
              <a:custGeom>
                <a:avLst/>
                <a:gdLst/>
                <a:ahLst/>
                <a:cxnLst/>
                <a:rect l="l" t="t" r="r" b="b"/>
                <a:pathLst>
                  <a:path w="33019" h="15415" extrusionOk="0">
                    <a:moveTo>
                      <a:pt x="16848" y="1"/>
                    </a:moveTo>
                    <a:cubicBezTo>
                      <a:pt x="16289" y="1"/>
                      <a:pt x="16305" y="412"/>
                      <a:pt x="15991" y="412"/>
                    </a:cubicBezTo>
                    <a:cubicBezTo>
                      <a:pt x="15877" y="412"/>
                      <a:pt x="15721" y="359"/>
                      <a:pt x="15480" y="214"/>
                    </a:cubicBezTo>
                    <a:cubicBezTo>
                      <a:pt x="15411" y="172"/>
                      <a:pt x="15261" y="154"/>
                      <a:pt x="15069" y="154"/>
                    </a:cubicBezTo>
                    <a:cubicBezTo>
                      <a:pt x="14417" y="154"/>
                      <a:pt x="13273" y="360"/>
                      <a:pt x="13109" y="548"/>
                    </a:cubicBezTo>
                    <a:cubicBezTo>
                      <a:pt x="12756" y="960"/>
                      <a:pt x="12460" y="1828"/>
                      <a:pt x="11890" y="1828"/>
                    </a:cubicBezTo>
                    <a:cubicBezTo>
                      <a:pt x="11871" y="1828"/>
                      <a:pt x="11852" y="1827"/>
                      <a:pt x="11832" y="1825"/>
                    </a:cubicBezTo>
                    <a:cubicBezTo>
                      <a:pt x="11583" y="1789"/>
                      <a:pt x="11227" y="1740"/>
                      <a:pt x="10867" y="1740"/>
                    </a:cubicBezTo>
                    <a:cubicBezTo>
                      <a:pt x="10306" y="1740"/>
                      <a:pt x="9738" y="1860"/>
                      <a:pt x="9553" y="2341"/>
                    </a:cubicBezTo>
                    <a:cubicBezTo>
                      <a:pt x="9377" y="2766"/>
                      <a:pt x="9258" y="2908"/>
                      <a:pt x="9100" y="2908"/>
                    </a:cubicBezTo>
                    <a:cubicBezTo>
                      <a:pt x="8930" y="2908"/>
                      <a:pt x="8715" y="2742"/>
                      <a:pt x="8337" y="2585"/>
                    </a:cubicBezTo>
                    <a:cubicBezTo>
                      <a:pt x="8318" y="2576"/>
                      <a:pt x="8301" y="2572"/>
                      <a:pt x="8283" y="2572"/>
                    </a:cubicBezTo>
                    <a:cubicBezTo>
                      <a:pt x="7982" y="2572"/>
                      <a:pt x="7802" y="3756"/>
                      <a:pt x="7486" y="4044"/>
                    </a:cubicBezTo>
                    <a:cubicBezTo>
                      <a:pt x="7325" y="4195"/>
                      <a:pt x="7188" y="4253"/>
                      <a:pt x="7060" y="4253"/>
                    </a:cubicBezTo>
                    <a:cubicBezTo>
                      <a:pt x="6752" y="4253"/>
                      <a:pt x="6495" y="3920"/>
                      <a:pt x="6087" y="3770"/>
                    </a:cubicBezTo>
                    <a:cubicBezTo>
                      <a:pt x="6072" y="3763"/>
                      <a:pt x="6054" y="3760"/>
                      <a:pt x="6035" y="3760"/>
                    </a:cubicBezTo>
                    <a:cubicBezTo>
                      <a:pt x="5712" y="3760"/>
                      <a:pt x="4886" y="4664"/>
                      <a:pt x="4628" y="4864"/>
                    </a:cubicBezTo>
                    <a:cubicBezTo>
                      <a:pt x="4157" y="5212"/>
                      <a:pt x="4698" y="5964"/>
                      <a:pt x="4252" y="5964"/>
                    </a:cubicBezTo>
                    <a:cubicBezTo>
                      <a:pt x="4151" y="5964"/>
                      <a:pt x="4001" y="5926"/>
                      <a:pt x="3777" y="5837"/>
                    </a:cubicBezTo>
                    <a:cubicBezTo>
                      <a:pt x="3529" y="5730"/>
                      <a:pt x="3367" y="5684"/>
                      <a:pt x="3264" y="5684"/>
                    </a:cubicBezTo>
                    <a:cubicBezTo>
                      <a:pt x="2813" y="5684"/>
                      <a:pt x="3510" y="6560"/>
                      <a:pt x="3139" y="6931"/>
                    </a:cubicBezTo>
                    <a:cubicBezTo>
                      <a:pt x="2410" y="7630"/>
                      <a:pt x="2197" y="8025"/>
                      <a:pt x="1710" y="8816"/>
                    </a:cubicBezTo>
                    <a:cubicBezTo>
                      <a:pt x="1528" y="9150"/>
                      <a:pt x="464" y="9940"/>
                      <a:pt x="434" y="10062"/>
                    </a:cubicBezTo>
                    <a:cubicBezTo>
                      <a:pt x="373" y="10427"/>
                      <a:pt x="1072" y="10579"/>
                      <a:pt x="1103" y="10943"/>
                    </a:cubicBezTo>
                    <a:cubicBezTo>
                      <a:pt x="1042" y="11187"/>
                      <a:pt x="1011" y="11430"/>
                      <a:pt x="1042" y="11703"/>
                    </a:cubicBezTo>
                    <a:cubicBezTo>
                      <a:pt x="1220" y="12239"/>
                      <a:pt x="1" y="12920"/>
                      <a:pt x="1147" y="12920"/>
                    </a:cubicBezTo>
                    <a:cubicBezTo>
                      <a:pt x="1171" y="12920"/>
                      <a:pt x="1197" y="12920"/>
                      <a:pt x="1224" y="12919"/>
                    </a:cubicBezTo>
                    <a:cubicBezTo>
                      <a:pt x="1246" y="12919"/>
                      <a:pt x="1267" y="12918"/>
                      <a:pt x="1288" y="12918"/>
                    </a:cubicBezTo>
                    <a:cubicBezTo>
                      <a:pt x="2401" y="12918"/>
                      <a:pt x="1357" y="13717"/>
                      <a:pt x="1954" y="14135"/>
                    </a:cubicBezTo>
                    <a:cubicBezTo>
                      <a:pt x="1986" y="14156"/>
                      <a:pt x="2025" y="14166"/>
                      <a:pt x="2070" y="14166"/>
                    </a:cubicBezTo>
                    <a:cubicBezTo>
                      <a:pt x="2364" y="14166"/>
                      <a:pt x="2906" y="13770"/>
                      <a:pt x="3343" y="13770"/>
                    </a:cubicBezTo>
                    <a:cubicBezTo>
                      <a:pt x="3409" y="13770"/>
                      <a:pt x="3474" y="13779"/>
                      <a:pt x="3534" y="13801"/>
                    </a:cubicBezTo>
                    <a:cubicBezTo>
                      <a:pt x="4051" y="14013"/>
                      <a:pt x="4112" y="14956"/>
                      <a:pt x="4446" y="15016"/>
                    </a:cubicBezTo>
                    <a:cubicBezTo>
                      <a:pt x="4458" y="15019"/>
                      <a:pt x="4470" y="15020"/>
                      <a:pt x="4482" y="15020"/>
                    </a:cubicBezTo>
                    <a:cubicBezTo>
                      <a:pt x="4748" y="15020"/>
                      <a:pt x="5061" y="14402"/>
                      <a:pt x="5206" y="14256"/>
                    </a:cubicBezTo>
                    <a:cubicBezTo>
                      <a:pt x="5290" y="14173"/>
                      <a:pt x="5378" y="14142"/>
                      <a:pt x="5468" y="14142"/>
                    </a:cubicBezTo>
                    <a:cubicBezTo>
                      <a:pt x="5708" y="14142"/>
                      <a:pt x="5967" y="14356"/>
                      <a:pt x="6209" y="14378"/>
                    </a:cubicBezTo>
                    <a:cubicBezTo>
                      <a:pt x="6770" y="14404"/>
                      <a:pt x="6518" y="15415"/>
                      <a:pt x="7016" y="15415"/>
                    </a:cubicBezTo>
                    <a:cubicBezTo>
                      <a:pt x="7111" y="15415"/>
                      <a:pt x="7234" y="15378"/>
                      <a:pt x="7394" y="15290"/>
                    </a:cubicBezTo>
                    <a:cubicBezTo>
                      <a:pt x="7683" y="15121"/>
                      <a:pt x="8277" y="14705"/>
                      <a:pt x="8663" y="14705"/>
                    </a:cubicBezTo>
                    <a:cubicBezTo>
                      <a:pt x="8764" y="14705"/>
                      <a:pt x="8851" y="14734"/>
                      <a:pt x="8914" y="14804"/>
                    </a:cubicBezTo>
                    <a:cubicBezTo>
                      <a:pt x="9189" y="15098"/>
                      <a:pt x="9340" y="15199"/>
                      <a:pt x="9448" y="15199"/>
                    </a:cubicBezTo>
                    <a:cubicBezTo>
                      <a:pt x="9673" y="15199"/>
                      <a:pt x="9706" y="14754"/>
                      <a:pt x="10282" y="14712"/>
                    </a:cubicBezTo>
                    <a:cubicBezTo>
                      <a:pt x="10337" y="14709"/>
                      <a:pt x="10391" y="14708"/>
                      <a:pt x="10445" y="14708"/>
                    </a:cubicBezTo>
                    <a:cubicBezTo>
                      <a:pt x="11388" y="14708"/>
                      <a:pt x="12127" y="15146"/>
                      <a:pt x="12813" y="15146"/>
                    </a:cubicBezTo>
                    <a:cubicBezTo>
                      <a:pt x="13274" y="15146"/>
                      <a:pt x="13712" y="14948"/>
                      <a:pt x="14173" y="14287"/>
                    </a:cubicBezTo>
                    <a:cubicBezTo>
                      <a:pt x="14258" y="14148"/>
                      <a:pt x="14374" y="14094"/>
                      <a:pt x="14508" y="14094"/>
                    </a:cubicBezTo>
                    <a:cubicBezTo>
                      <a:pt x="14980" y="14094"/>
                      <a:pt x="15670" y="14774"/>
                      <a:pt x="16010" y="14774"/>
                    </a:cubicBezTo>
                    <a:cubicBezTo>
                      <a:pt x="16016" y="14774"/>
                      <a:pt x="16021" y="14774"/>
                      <a:pt x="16027" y="14773"/>
                    </a:cubicBezTo>
                    <a:cubicBezTo>
                      <a:pt x="16999" y="14743"/>
                      <a:pt x="16817" y="14864"/>
                      <a:pt x="17455" y="14135"/>
                    </a:cubicBezTo>
                    <a:cubicBezTo>
                      <a:pt x="17528" y="14063"/>
                      <a:pt x="17596" y="14033"/>
                      <a:pt x="17659" y="14033"/>
                    </a:cubicBezTo>
                    <a:cubicBezTo>
                      <a:pt x="17891" y="14033"/>
                      <a:pt x="18066" y="14424"/>
                      <a:pt x="18185" y="14591"/>
                    </a:cubicBezTo>
                    <a:cubicBezTo>
                      <a:pt x="18302" y="14728"/>
                      <a:pt x="18416" y="14773"/>
                      <a:pt x="18531" y="14773"/>
                    </a:cubicBezTo>
                    <a:cubicBezTo>
                      <a:pt x="18762" y="14773"/>
                      <a:pt x="18997" y="14589"/>
                      <a:pt x="19268" y="14589"/>
                    </a:cubicBezTo>
                    <a:cubicBezTo>
                      <a:pt x="19282" y="14589"/>
                      <a:pt x="19296" y="14590"/>
                      <a:pt x="19310" y="14591"/>
                    </a:cubicBezTo>
                    <a:cubicBezTo>
                      <a:pt x="19402" y="14597"/>
                      <a:pt x="19492" y="14600"/>
                      <a:pt x="19579" y="14600"/>
                    </a:cubicBezTo>
                    <a:cubicBezTo>
                      <a:pt x="20271" y="14600"/>
                      <a:pt x="20840" y="14430"/>
                      <a:pt x="21532" y="14430"/>
                    </a:cubicBezTo>
                    <a:cubicBezTo>
                      <a:pt x="21620" y="14430"/>
                      <a:pt x="21710" y="14433"/>
                      <a:pt x="21802" y="14439"/>
                    </a:cubicBezTo>
                    <a:cubicBezTo>
                      <a:pt x="22326" y="14486"/>
                      <a:pt x="22905" y="14963"/>
                      <a:pt x="23409" y="14963"/>
                    </a:cubicBezTo>
                    <a:cubicBezTo>
                      <a:pt x="23549" y="14963"/>
                      <a:pt x="23683" y="14926"/>
                      <a:pt x="23808" y="14834"/>
                    </a:cubicBezTo>
                    <a:cubicBezTo>
                      <a:pt x="23933" y="14747"/>
                      <a:pt x="24046" y="14714"/>
                      <a:pt x="24152" y="14714"/>
                    </a:cubicBezTo>
                    <a:cubicBezTo>
                      <a:pt x="24519" y="14714"/>
                      <a:pt x="24786" y="15118"/>
                      <a:pt x="25056" y="15118"/>
                    </a:cubicBezTo>
                    <a:cubicBezTo>
                      <a:pt x="25145" y="15118"/>
                      <a:pt x="25235" y="15074"/>
                      <a:pt x="25328" y="14956"/>
                    </a:cubicBezTo>
                    <a:cubicBezTo>
                      <a:pt x="25614" y="14586"/>
                      <a:pt x="25772" y="14458"/>
                      <a:pt x="25876" y="14458"/>
                    </a:cubicBezTo>
                    <a:cubicBezTo>
                      <a:pt x="26113" y="14458"/>
                      <a:pt x="26083" y="15108"/>
                      <a:pt x="26668" y="15108"/>
                    </a:cubicBezTo>
                    <a:cubicBezTo>
                      <a:pt x="26677" y="15108"/>
                      <a:pt x="26686" y="15108"/>
                      <a:pt x="26696" y="15108"/>
                    </a:cubicBezTo>
                    <a:cubicBezTo>
                      <a:pt x="27130" y="15085"/>
                      <a:pt x="27858" y="14872"/>
                      <a:pt x="28372" y="14872"/>
                    </a:cubicBezTo>
                    <a:cubicBezTo>
                      <a:pt x="28541" y="14872"/>
                      <a:pt x="28688" y="14895"/>
                      <a:pt x="28793" y="14956"/>
                    </a:cubicBezTo>
                    <a:cubicBezTo>
                      <a:pt x="28884" y="14999"/>
                      <a:pt x="28973" y="15018"/>
                      <a:pt x="29061" y="15018"/>
                    </a:cubicBezTo>
                    <a:cubicBezTo>
                      <a:pt x="29530" y="15018"/>
                      <a:pt x="29949" y="14473"/>
                      <a:pt x="30282" y="14165"/>
                    </a:cubicBezTo>
                    <a:cubicBezTo>
                      <a:pt x="30434" y="14028"/>
                      <a:pt x="30574" y="13978"/>
                      <a:pt x="30705" y="13978"/>
                    </a:cubicBezTo>
                    <a:cubicBezTo>
                      <a:pt x="31047" y="13978"/>
                      <a:pt x="31330" y="14317"/>
                      <a:pt x="31610" y="14317"/>
                    </a:cubicBezTo>
                    <a:cubicBezTo>
                      <a:pt x="31674" y="14317"/>
                      <a:pt x="31738" y="14299"/>
                      <a:pt x="31802" y="14256"/>
                    </a:cubicBezTo>
                    <a:cubicBezTo>
                      <a:pt x="32167" y="13983"/>
                      <a:pt x="31346" y="13101"/>
                      <a:pt x="31620" y="12798"/>
                    </a:cubicBezTo>
                    <a:cubicBezTo>
                      <a:pt x="31738" y="12655"/>
                      <a:pt x="31896" y="12618"/>
                      <a:pt x="32055" y="12618"/>
                    </a:cubicBezTo>
                    <a:cubicBezTo>
                      <a:pt x="32232" y="12618"/>
                      <a:pt x="32412" y="12664"/>
                      <a:pt x="32542" y="12664"/>
                    </a:cubicBezTo>
                    <a:cubicBezTo>
                      <a:pt x="32743" y="12664"/>
                      <a:pt x="32825" y="12552"/>
                      <a:pt x="32592" y="11977"/>
                    </a:cubicBezTo>
                    <a:cubicBezTo>
                      <a:pt x="32410" y="11460"/>
                      <a:pt x="32410" y="10791"/>
                      <a:pt x="32319" y="10275"/>
                    </a:cubicBezTo>
                    <a:cubicBezTo>
                      <a:pt x="32197" y="9758"/>
                      <a:pt x="33018" y="9484"/>
                      <a:pt x="32228" y="9150"/>
                    </a:cubicBezTo>
                    <a:cubicBezTo>
                      <a:pt x="31681" y="8907"/>
                      <a:pt x="31833" y="8694"/>
                      <a:pt x="32045" y="8269"/>
                    </a:cubicBezTo>
                    <a:cubicBezTo>
                      <a:pt x="32440" y="7569"/>
                      <a:pt x="31954" y="7114"/>
                      <a:pt x="31377" y="6688"/>
                    </a:cubicBezTo>
                    <a:cubicBezTo>
                      <a:pt x="31042" y="6445"/>
                      <a:pt x="30708" y="6141"/>
                      <a:pt x="30404" y="5867"/>
                    </a:cubicBezTo>
                    <a:cubicBezTo>
                      <a:pt x="30264" y="5746"/>
                      <a:pt x="30127" y="5719"/>
                      <a:pt x="29996" y="5719"/>
                    </a:cubicBezTo>
                    <a:cubicBezTo>
                      <a:pt x="29891" y="5719"/>
                      <a:pt x="29790" y="5736"/>
                      <a:pt x="29694" y="5736"/>
                    </a:cubicBezTo>
                    <a:cubicBezTo>
                      <a:pt x="29516" y="5736"/>
                      <a:pt x="29355" y="5679"/>
                      <a:pt x="29219" y="5351"/>
                    </a:cubicBezTo>
                    <a:cubicBezTo>
                      <a:pt x="29107" y="5097"/>
                      <a:pt x="28915" y="5030"/>
                      <a:pt x="28706" y="5030"/>
                    </a:cubicBezTo>
                    <a:cubicBezTo>
                      <a:pt x="28468" y="5030"/>
                      <a:pt x="28210" y="5118"/>
                      <a:pt x="28028" y="5118"/>
                    </a:cubicBezTo>
                    <a:cubicBezTo>
                      <a:pt x="27892" y="5118"/>
                      <a:pt x="27799" y="5068"/>
                      <a:pt x="27790" y="4895"/>
                    </a:cubicBezTo>
                    <a:cubicBezTo>
                      <a:pt x="27790" y="4398"/>
                      <a:pt x="27955" y="3828"/>
                      <a:pt x="27614" y="3828"/>
                    </a:cubicBezTo>
                    <a:cubicBezTo>
                      <a:pt x="27517" y="3828"/>
                      <a:pt x="27378" y="3875"/>
                      <a:pt x="27182" y="3983"/>
                    </a:cubicBezTo>
                    <a:cubicBezTo>
                      <a:pt x="26974" y="4087"/>
                      <a:pt x="26835" y="4129"/>
                      <a:pt x="26737" y="4129"/>
                    </a:cubicBezTo>
                    <a:cubicBezTo>
                      <a:pt x="26379" y="4129"/>
                      <a:pt x="26596" y="3547"/>
                      <a:pt x="26118" y="3284"/>
                    </a:cubicBezTo>
                    <a:cubicBezTo>
                      <a:pt x="26006" y="3221"/>
                      <a:pt x="25902" y="3197"/>
                      <a:pt x="25804" y="3197"/>
                    </a:cubicBezTo>
                    <a:cubicBezTo>
                      <a:pt x="25500" y="3197"/>
                      <a:pt x="25271" y="3431"/>
                      <a:pt x="25129" y="3431"/>
                    </a:cubicBezTo>
                    <a:cubicBezTo>
                      <a:pt x="25009" y="3431"/>
                      <a:pt x="24951" y="3263"/>
                      <a:pt x="24963" y="2645"/>
                    </a:cubicBezTo>
                    <a:cubicBezTo>
                      <a:pt x="24974" y="2260"/>
                      <a:pt x="24898" y="2142"/>
                      <a:pt x="24774" y="2142"/>
                    </a:cubicBezTo>
                    <a:cubicBezTo>
                      <a:pt x="24579" y="2142"/>
                      <a:pt x="24266" y="2431"/>
                      <a:pt x="23982" y="2431"/>
                    </a:cubicBezTo>
                    <a:cubicBezTo>
                      <a:pt x="23933" y="2431"/>
                      <a:pt x="23885" y="2423"/>
                      <a:pt x="23839" y="2402"/>
                    </a:cubicBezTo>
                    <a:cubicBezTo>
                      <a:pt x="23352" y="2159"/>
                      <a:pt x="23200" y="1399"/>
                      <a:pt x="22562" y="1156"/>
                    </a:cubicBezTo>
                    <a:cubicBezTo>
                      <a:pt x="22508" y="1135"/>
                      <a:pt x="22450" y="1125"/>
                      <a:pt x="22388" y="1125"/>
                    </a:cubicBezTo>
                    <a:cubicBezTo>
                      <a:pt x="21979" y="1125"/>
                      <a:pt x="21396" y="1521"/>
                      <a:pt x="20899" y="1521"/>
                    </a:cubicBezTo>
                    <a:cubicBezTo>
                      <a:pt x="20823" y="1521"/>
                      <a:pt x="20749" y="1512"/>
                      <a:pt x="20677" y="1490"/>
                    </a:cubicBezTo>
                    <a:cubicBezTo>
                      <a:pt x="19917" y="1217"/>
                      <a:pt x="19553" y="1247"/>
                      <a:pt x="18975" y="548"/>
                    </a:cubicBezTo>
                    <a:cubicBezTo>
                      <a:pt x="18751" y="289"/>
                      <a:pt x="18605" y="185"/>
                      <a:pt x="18478" y="185"/>
                    </a:cubicBezTo>
                    <a:cubicBezTo>
                      <a:pt x="18277" y="185"/>
                      <a:pt x="18125" y="444"/>
                      <a:pt x="17790" y="761"/>
                    </a:cubicBezTo>
                    <a:cubicBezTo>
                      <a:pt x="17705" y="840"/>
                      <a:pt x="17634" y="873"/>
                      <a:pt x="17572" y="873"/>
                    </a:cubicBezTo>
                    <a:cubicBezTo>
                      <a:pt x="17253" y="873"/>
                      <a:pt x="17178" y="1"/>
                      <a:pt x="168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8"/>
              <p:cNvSpPr/>
              <p:nvPr/>
            </p:nvSpPr>
            <p:spPr>
              <a:xfrm>
                <a:off x="937130" y="2578307"/>
                <a:ext cx="486069" cy="138949"/>
              </a:xfrm>
              <a:custGeom>
                <a:avLst/>
                <a:gdLst/>
                <a:ahLst/>
                <a:cxnLst/>
                <a:rect l="l" t="t" r="r" b="b"/>
                <a:pathLst>
                  <a:path w="28937" h="8272" extrusionOk="0">
                    <a:moveTo>
                      <a:pt x="13952" y="1"/>
                    </a:moveTo>
                    <a:cubicBezTo>
                      <a:pt x="13390" y="1"/>
                      <a:pt x="13409" y="399"/>
                      <a:pt x="13090" y="399"/>
                    </a:cubicBezTo>
                    <a:cubicBezTo>
                      <a:pt x="12978" y="399"/>
                      <a:pt x="12822" y="349"/>
                      <a:pt x="12584" y="214"/>
                    </a:cubicBezTo>
                    <a:cubicBezTo>
                      <a:pt x="12510" y="169"/>
                      <a:pt x="12343" y="150"/>
                      <a:pt x="12131" y="150"/>
                    </a:cubicBezTo>
                    <a:cubicBezTo>
                      <a:pt x="11472" y="150"/>
                      <a:pt x="10374" y="334"/>
                      <a:pt x="10213" y="518"/>
                    </a:cubicBezTo>
                    <a:cubicBezTo>
                      <a:pt x="9860" y="930"/>
                      <a:pt x="9564" y="1797"/>
                      <a:pt x="8994" y="1797"/>
                    </a:cubicBezTo>
                    <a:cubicBezTo>
                      <a:pt x="8975" y="1797"/>
                      <a:pt x="8956" y="1796"/>
                      <a:pt x="8936" y="1794"/>
                    </a:cubicBezTo>
                    <a:cubicBezTo>
                      <a:pt x="8691" y="1759"/>
                      <a:pt x="8343" y="1711"/>
                      <a:pt x="7990" y="1711"/>
                    </a:cubicBezTo>
                    <a:cubicBezTo>
                      <a:pt x="7424" y="1711"/>
                      <a:pt x="6844" y="1836"/>
                      <a:pt x="6657" y="2341"/>
                    </a:cubicBezTo>
                    <a:cubicBezTo>
                      <a:pt x="6479" y="2756"/>
                      <a:pt x="6359" y="2896"/>
                      <a:pt x="6198" y="2896"/>
                    </a:cubicBezTo>
                    <a:cubicBezTo>
                      <a:pt x="6029" y="2896"/>
                      <a:pt x="5815" y="2740"/>
                      <a:pt x="5441" y="2585"/>
                    </a:cubicBezTo>
                    <a:cubicBezTo>
                      <a:pt x="5422" y="2576"/>
                      <a:pt x="5404" y="2572"/>
                      <a:pt x="5386" y="2572"/>
                    </a:cubicBezTo>
                    <a:cubicBezTo>
                      <a:pt x="5086" y="2572"/>
                      <a:pt x="4905" y="3726"/>
                      <a:pt x="4590" y="4013"/>
                    </a:cubicBezTo>
                    <a:cubicBezTo>
                      <a:pt x="4425" y="4169"/>
                      <a:pt x="4285" y="4228"/>
                      <a:pt x="4154" y="4228"/>
                    </a:cubicBezTo>
                    <a:cubicBezTo>
                      <a:pt x="3850" y="4228"/>
                      <a:pt x="3595" y="3910"/>
                      <a:pt x="3191" y="3740"/>
                    </a:cubicBezTo>
                    <a:cubicBezTo>
                      <a:pt x="3180" y="3736"/>
                      <a:pt x="3167" y="3734"/>
                      <a:pt x="3152" y="3734"/>
                    </a:cubicBezTo>
                    <a:cubicBezTo>
                      <a:pt x="2840" y="3734"/>
                      <a:pt x="1994" y="4659"/>
                      <a:pt x="1732" y="4834"/>
                    </a:cubicBezTo>
                    <a:cubicBezTo>
                      <a:pt x="1264" y="5179"/>
                      <a:pt x="1796" y="5945"/>
                      <a:pt x="1363" y="5945"/>
                    </a:cubicBezTo>
                    <a:cubicBezTo>
                      <a:pt x="1263" y="5945"/>
                      <a:pt x="1110" y="5904"/>
                      <a:pt x="881" y="5806"/>
                    </a:cubicBezTo>
                    <a:cubicBezTo>
                      <a:pt x="639" y="5708"/>
                      <a:pt x="479" y="5667"/>
                      <a:pt x="376" y="5667"/>
                    </a:cubicBezTo>
                    <a:cubicBezTo>
                      <a:pt x="1" y="5667"/>
                      <a:pt x="388" y="6222"/>
                      <a:pt x="365" y="6627"/>
                    </a:cubicBezTo>
                    <a:cubicBezTo>
                      <a:pt x="456" y="6627"/>
                      <a:pt x="547" y="6627"/>
                      <a:pt x="638" y="6658"/>
                    </a:cubicBezTo>
                    <a:cubicBezTo>
                      <a:pt x="1155" y="6870"/>
                      <a:pt x="1216" y="7813"/>
                      <a:pt x="1550" y="7873"/>
                    </a:cubicBezTo>
                    <a:cubicBezTo>
                      <a:pt x="1562" y="7876"/>
                      <a:pt x="1574" y="7877"/>
                      <a:pt x="1586" y="7877"/>
                    </a:cubicBezTo>
                    <a:cubicBezTo>
                      <a:pt x="1852" y="7877"/>
                      <a:pt x="2165" y="7259"/>
                      <a:pt x="2310" y="7113"/>
                    </a:cubicBezTo>
                    <a:cubicBezTo>
                      <a:pt x="2394" y="7030"/>
                      <a:pt x="2482" y="6999"/>
                      <a:pt x="2572" y="6999"/>
                    </a:cubicBezTo>
                    <a:cubicBezTo>
                      <a:pt x="2812" y="6999"/>
                      <a:pt x="3071" y="7213"/>
                      <a:pt x="3313" y="7235"/>
                    </a:cubicBezTo>
                    <a:cubicBezTo>
                      <a:pt x="3874" y="7261"/>
                      <a:pt x="3622" y="8272"/>
                      <a:pt x="4120" y="8272"/>
                    </a:cubicBezTo>
                    <a:cubicBezTo>
                      <a:pt x="4215" y="8272"/>
                      <a:pt x="4338" y="8235"/>
                      <a:pt x="4498" y="8147"/>
                    </a:cubicBezTo>
                    <a:cubicBezTo>
                      <a:pt x="4787" y="7978"/>
                      <a:pt x="5381" y="7562"/>
                      <a:pt x="5767" y="7562"/>
                    </a:cubicBezTo>
                    <a:cubicBezTo>
                      <a:pt x="5868" y="7562"/>
                      <a:pt x="5955" y="7591"/>
                      <a:pt x="6018" y="7661"/>
                    </a:cubicBezTo>
                    <a:cubicBezTo>
                      <a:pt x="6293" y="7955"/>
                      <a:pt x="6444" y="8056"/>
                      <a:pt x="6552" y="8056"/>
                    </a:cubicBezTo>
                    <a:cubicBezTo>
                      <a:pt x="6777" y="8056"/>
                      <a:pt x="6810" y="7611"/>
                      <a:pt x="7386" y="7569"/>
                    </a:cubicBezTo>
                    <a:cubicBezTo>
                      <a:pt x="7441" y="7566"/>
                      <a:pt x="7495" y="7565"/>
                      <a:pt x="7549" y="7565"/>
                    </a:cubicBezTo>
                    <a:cubicBezTo>
                      <a:pt x="8492" y="7565"/>
                      <a:pt x="9231" y="8003"/>
                      <a:pt x="9917" y="8003"/>
                    </a:cubicBezTo>
                    <a:cubicBezTo>
                      <a:pt x="10378" y="8003"/>
                      <a:pt x="10816" y="7805"/>
                      <a:pt x="11277" y="7144"/>
                    </a:cubicBezTo>
                    <a:cubicBezTo>
                      <a:pt x="11362" y="7005"/>
                      <a:pt x="11478" y="6951"/>
                      <a:pt x="11612" y="6951"/>
                    </a:cubicBezTo>
                    <a:cubicBezTo>
                      <a:pt x="12084" y="6951"/>
                      <a:pt x="12774" y="7631"/>
                      <a:pt x="13114" y="7631"/>
                    </a:cubicBezTo>
                    <a:cubicBezTo>
                      <a:pt x="13120" y="7631"/>
                      <a:pt x="13125" y="7631"/>
                      <a:pt x="13131" y="7630"/>
                    </a:cubicBezTo>
                    <a:cubicBezTo>
                      <a:pt x="14103" y="7600"/>
                      <a:pt x="13921" y="7721"/>
                      <a:pt x="14559" y="6992"/>
                    </a:cubicBezTo>
                    <a:cubicBezTo>
                      <a:pt x="14632" y="6920"/>
                      <a:pt x="14700" y="6890"/>
                      <a:pt x="14763" y="6890"/>
                    </a:cubicBezTo>
                    <a:cubicBezTo>
                      <a:pt x="14995" y="6890"/>
                      <a:pt x="15170" y="7281"/>
                      <a:pt x="15289" y="7448"/>
                    </a:cubicBezTo>
                    <a:cubicBezTo>
                      <a:pt x="15406" y="7585"/>
                      <a:pt x="15520" y="7630"/>
                      <a:pt x="15635" y="7630"/>
                    </a:cubicBezTo>
                    <a:cubicBezTo>
                      <a:pt x="15866" y="7630"/>
                      <a:pt x="16101" y="7446"/>
                      <a:pt x="16372" y="7446"/>
                    </a:cubicBezTo>
                    <a:cubicBezTo>
                      <a:pt x="16386" y="7446"/>
                      <a:pt x="16400" y="7447"/>
                      <a:pt x="16414" y="7448"/>
                    </a:cubicBezTo>
                    <a:cubicBezTo>
                      <a:pt x="16506" y="7454"/>
                      <a:pt x="16596" y="7457"/>
                      <a:pt x="16683" y="7457"/>
                    </a:cubicBezTo>
                    <a:cubicBezTo>
                      <a:pt x="17375" y="7457"/>
                      <a:pt x="17944" y="7287"/>
                      <a:pt x="18636" y="7287"/>
                    </a:cubicBezTo>
                    <a:cubicBezTo>
                      <a:pt x="18724" y="7287"/>
                      <a:pt x="18814" y="7290"/>
                      <a:pt x="18906" y="7296"/>
                    </a:cubicBezTo>
                    <a:cubicBezTo>
                      <a:pt x="19430" y="7343"/>
                      <a:pt x="20009" y="7820"/>
                      <a:pt x="20513" y="7820"/>
                    </a:cubicBezTo>
                    <a:cubicBezTo>
                      <a:pt x="20653" y="7820"/>
                      <a:pt x="20787" y="7783"/>
                      <a:pt x="20912" y="7691"/>
                    </a:cubicBezTo>
                    <a:cubicBezTo>
                      <a:pt x="21037" y="7604"/>
                      <a:pt x="21150" y="7571"/>
                      <a:pt x="21256" y="7571"/>
                    </a:cubicBezTo>
                    <a:cubicBezTo>
                      <a:pt x="21623" y="7571"/>
                      <a:pt x="21890" y="7975"/>
                      <a:pt x="22160" y="7975"/>
                    </a:cubicBezTo>
                    <a:cubicBezTo>
                      <a:pt x="22249" y="7975"/>
                      <a:pt x="22339" y="7931"/>
                      <a:pt x="22432" y="7813"/>
                    </a:cubicBezTo>
                    <a:cubicBezTo>
                      <a:pt x="22718" y="7443"/>
                      <a:pt x="22876" y="7315"/>
                      <a:pt x="22980" y="7315"/>
                    </a:cubicBezTo>
                    <a:cubicBezTo>
                      <a:pt x="23217" y="7315"/>
                      <a:pt x="23187" y="7965"/>
                      <a:pt x="23772" y="7965"/>
                    </a:cubicBezTo>
                    <a:cubicBezTo>
                      <a:pt x="23781" y="7965"/>
                      <a:pt x="23790" y="7965"/>
                      <a:pt x="23800" y="7965"/>
                    </a:cubicBezTo>
                    <a:cubicBezTo>
                      <a:pt x="24234" y="7942"/>
                      <a:pt x="24962" y="7729"/>
                      <a:pt x="25476" y="7729"/>
                    </a:cubicBezTo>
                    <a:cubicBezTo>
                      <a:pt x="25645" y="7729"/>
                      <a:pt x="25792" y="7752"/>
                      <a:pt x="25897" y="7813"/>
                    </a:cubicBezTo>
                    <a:cubicBezTo>
                      <a:pt x="25988" y="7856"/>
                      <a:pt x="26077" y="7875"/>
                      <a:pt x="26165" y="7875"/>
                    </a:cubicBezTo>
                    <a:cubicBezTo>
                      <a:pt x="26634" y="7875"/>
                      <a:pt x="27053" y="7330"/>
                      <a:pt x="27386" y="7022"/>
                    </a:cubicBezTo>
                    <a:cubicBezTo>
                      <a:pt x="27538" y="6885"/>
                      <a:pt x="27678" y="6835"/>
                      <a:pt x="27809" y="6835"/>
                    </a:cubicBezTo>
                    <a:cubicBezTo>
                      <a:pt x="28151" y="6835"/>
                      <a:pt x="28434" y="7174"/>
                      <a:pt x="28714" y="7174"/>
                    </a:cubicBezTo>
                    <a:cubicBezTo>
                      <a:pt x="28778" y="7174"/>
                      <a:pt x="28842" y="7156"/>
                      <a:pt x="28906" y="7113"/>
                    </a:cubicBezTo>
                    <a:cubicBezTo>
                      <a:pt x="28906" y="7083"/>
                      <a:pt x="28937" y="7083"/>
                      <a:pt x="28937" y="7053"/>
                    </a:cubicBezTo>
                    <a:cubicBezTo>
                      <a:pt x="28815" y="6931"/>
                      <a:pt x="28663" y="6810"/>
                      <a:pt x="28481" y="6658"/>
                    </a:cubicBezTo>
                    <a:cubicBezTo>
                      <a:pt x="28146" y="6414"/>
                      <a:pt x="27812" y="6141"/>
                      <a:pt x="27508" y="5837"/>
                    </a:cubicBezTo>
                    <a:cubicBezTo>
                      <a:pt x="27370" y="5726"/>
                      <a:pt x="27234" y="5702"/>
                      <a:pt x="27104" y="5702"/>
                    </a:cubicBezTo>
                    <a:cubicBezTo>
                      <a:pt x="27005" y="5702"/>
                      <a:pt x="26909" y="5716"/>
                      <a:pt x="26817" y="5716"/>
                    </a:cubicBezTo>
                    <a:cubicBezTo>
                      <a:pt x="26632" y="5716"/>
                      <a:pt x="26464" y="5660"/>
                      <a:pt x="26323" y="5320"/>
                    </a:cubicBezTo>
                    <a:cubicBezTo>
                      <a:pt x="26211" y="5077"/>
                      <a:pt x="26019" y="5013"/>
                      <a:pt x="25810" y="5013"/>
                    </a:cubicBezTo>
                    <a:cubicBezTo>
                      <a:pt x="25578" y="5013"/>
                      <a:pt x="25325" y="5093"/>
                      <a:pt x="25144" y="5093"/>
                    </a:cubicBezTo>
                    <a:cubicBezTo>
                      <a:pt x="25001" y="5093"/>
                      <a:pt x="24903" y="5043"/>
                      <a:pt x="24894" y="4864"/>
                    </a:cubicBezTo>
                    <a:cubicBezTo>
                      <a:pt x="24894" y="4365"/>
                      <a:pt x="25061" y="3810"/>
                      <a:pt x="24712" y="3810"/>
                    </a:cubicBezTo>
                    <a:cubicBezTo>
                      <a:pt x="24615" y="3810"/>
                      <a:pt x="24478" y="3853"/>
                      <a:pt x="24286" y="3952"/>
                    </a:cubicBezTo>
                    <a:cubicBezTo>
                      <a:pt x="24073" y="4065"/>
                      <a:pt x="23932" y="4111"/>
                      <a:pt x="23834" y="4111"/>
                    </a:cubicBezTo>
                    <a:cubicBezTo>
                      <a:pt x="23486" y="4111"/>
                      <a:pt x="23697" y="3521"/>
                      <a:pt x="23222" y="3284"/>
                    </a:cubicBezTo>
                    <a:cubicBezTo>
                      <a:pt x="23105" y="3213"/>
                      <a:pt x="22996" y="3187"/>
                      <a:pt x="22895" y="3187"/>
                    </a:cubicBezTo>
                    <a:cubicBezTo>
                      <a:pt x="22598" y="3187"/>
                      <a:pt x="22374" y="3415"/>
                      <a:pt x="22234" y="3415"/>
                    </a:cubicBezTo>
                    <a:cubicBezTo>
                      <a:pt x="22113" y="3415"/>
                      <a:pt x="22055" y="3246"/>
                      <a:pt x="22067" y="2615"/>
                    </a:cubicBezTo>
                    <a:cubicBezTo>
                      <a:pt x="22078" y="2235"/>
                      <a:pt x="22004" y="2119"/>
                      <a:pt x="21883" y="2119"/>
                    </a:cubicBezTo>
                    <a:cubicBezTo>
                      <a:pt x="21692" y="2119"/>
                      <a:pt x="21384" y="2408"/>
                      <a:pt x="21102" y="2408"/>
                    </a:cubicBezTo>
                    <a:cubicBezTo>
                      <a:pt x="21047" y="2408"/>
                      <a:pt x="20994" y="2397"/>
                      <a:pt x="20943" y="2372"/>
                    </a:cubicBezTo>
                    <a:cubicBezTo>
                      <a:pt x="20456" y="2159"/>
                      <a:pt x="20304" y="1369"/>
                      <a:pt x="19666" y="1126"/>
                    </a:cubicBezTo>
                    <a:cubicBezTo>
                      <a:pt x="19612" y="1104"/>
                      <a:pt x="19554" y="1095"/>
                      <a:pt x="19492" y="1095"/>
                    </a:cubicBezTo>
                    <a:cubicBezTo>
                      <a:pt x="19083" y="1095"/>
                      <a:pt x="18500" y="1491"/>
                      <a:pt x="18003" y="1491"/>
                    </a:cubicBezTo>
                    <a:cubicBezTo>
                      <a:pt x="17927" y="1491"/>
                      <a:pt x="17853" y="1481"/>
                      <a:pt x="17781" y="1460"/>
                    </a:cubicBezTo>
                    <a:cubicBezTo>
                      <a:pt x="17021" y="1186"/>
                      <a:pt x="16657" y="1217"/>
                      <a:pt x="16079" y="548"/>
                    </a:cubicBezTo>
                    <a:cubicBezTo>
                      <a:pt x="15849" y="282"/>
                      <a:pt x="15701" y="175"/>
                      <a:pt x="15572" y="175"/>
                    </a:cubicBezTo>
                    <a:cubicBezTo>
                      <a:pt x="15376" y="175"/>
                      <a:pt x="15223" y="419"/>
                      <a:pt x="14894" y="730"/>
                    </a:cubicBezTo>
                    <a:cubicBezTo>
                      <a:pt x="14808" y="811"/>
                      <a:pt x="14735" y="845"/>
                      <a:pt x="14672" y="845"/>
                    </a:cubicBezTo>
                    <a:cubicBezTo>
                      <a:pt x="14357" y="845"/>
                      <a:pt x="14281" y="1"/>
                      <a:pt x="13952" y="1"/>
                    </a:cubicBezTo>
                    <a:close/>
                  </a:path>
                </a:pathLst>
              </a:custGeom>
              <a:solidFill>
                <a:srgbClr val="6F91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8"/>
              <p:cNvSpPr/>
              <p:nvPr/>
            </p:nvSpPr>
            <p:spPr>
              <a:xfrm>
                <a:off x="1462543" y="2591628"/>
                <a:ext cx="584099" cy="317725"/>
              </a:xfrm>
              <a:custGeom>
                <a:avLst/>
                <a:gdLst/>
                <a:ahLst/>
                <a:cxnLst/>
                <a:rect l="l" t="t" r="r" b="b"/>
                <a:pathLst>
                  <a:path w="34773" h="18915" extrusionOk="0">
                    <a:moveTo>
                      <a:pt x="15716" y="1"/>
                    </a:moveTo>
                    <a:cubicBezTo>
                      <a:pt x="15393" y="1"/>
                      <a:pt x="15568" y="952"/>
                      <a:pt x="15076" y="1092"/>
                    </a:cubicBezTo>
                    <a:cubicBezTo>
                      <a:pt x="15048" y="1101"/>
                      <a:pt x="15020" y="1105"/>
                      <a:pt x="14991" y="1105"/>
                    </a:cubicBezTo>
                    <a:cubicBezTo>
                      <a:pt x="14676" y="1105"/>
                      <a:pt x="14336" y="615"/>
                      <a:pt x="14104" y="615"/>
                    </a:cubicBezTo>
                    <a:cubicBezTo>
                      <a:pt x="13993" y="615"/>
                      <a:pt x="13907" y="728"/>
                      <a:pt x="13860" y="1062"/>
                    </a:cubicBezTo>
                    <a:cubicBezTo>
                      <a:pt x="13810" y="1490"/>
                      <a:pt x="13510" y="2231"/>
                      <a:pt x="12976" y="2231"/>
                    </a:cubicBezTo>
                    <a:cubicBezTo>
                      <a:pt x="12865" y="2231"/>
                      <a:pt x="12745" y="2199"/>
                      <a:pt x="12614" y="2126"/>
                    </a:cubicBezTo>
                    <a:cubicBezTo>
                      <a:pt x="12179" y="1874"/>
                      <a:pt x="11955" y="1747"/>
                      <a:pt x="11831" y="1747"/>
                    </a:cubicBezTo>
                    <a:cubicBezTo>
                      <a:pt x="11625" y="1747"/>
                      <a:pt x="11690" y="2094"/>
                      <a:pt x="11520" y="2795"/>
                    </a:cubicBezTo>
                    <a:cubicBezTo>
                      <a:pt x="11440" y="3085"/>
                      <a:pt x="11244" y="3188"/>
                      <a:pt x="11004" y="3188"/>
                    </a:cubicBezTo>
                    <a:cubicBezTo>
                      <a:pt x="10517" y="3188"/>
                      <a:pt x="9850" y="2765"/>
                      <a:pt x="9605" y="2643"/>
                    </a:cubicBezTo>
                    <a:cubicBezTo>
                      <a:pt x="9537" y="2607"/>
                      <a:pt x="9473" y="2591"/>
                      <a:pt x="9414" y="2591"/>
                    </a:cubicBezTo>
                    <a:cubicBezTo>
                      <a:pt x="8863" y="2591"/>
                      <a:pt x="8655" y="3973"/>
                      <a:pt x="8298" y="4193"/>
                    </a:cubicBezTo>
                    <a:cubicBezTo>
                      <a:pt x="8253" y="4217"/>
                      <a:pt x="8207" y="4227"/>
                      <a:pt x="8160" y="4227"/>
                    </a:cubicBezTo>
                    <a:cubicBezTo>
                      <a:pt x="7906" y="4227"/>
                      <a:pt x="7618" y="3934"/>
                      <a:pt x="7362" y="3934"/>
                    </a:cubicBezTo>
                    <a:cubicBezTo>
                      <a:pt x="7308" y="3934"/>
                      <a:pt x="7255" y="3948"/>
                      <a:pt x="7204" y="3980"/>
                    </a:cubicBezTo>
                    <a:cubicBezTo>
                      <a:pt x="6900" y="4193"/>
                      <a:pt x="7113" y="4710"/>
                      <a:pt x="6809" y="4922"/>
                    </a:cubicBezTo>
                    <a:cubicBezTo>
                      <a:pt x="5897" y="5500"/>
                      <a:pt x="4772" y="5257"/>
                      <a:pt x="4012" y="6138"/>
                    </a:cubicBezTo>
                    <a:cubicBezTo>
                      <a:pt x="3526" y="6746"/>
                      <a:pt x="4164" y="7658"/>
                      <a:pt x="3374" y="7931"/>
                    </a:cubicBezTo>
                    <a:cubicBezTo>
                      <a:pt x="2675" y="8144"/>
                      <a:pt x="1885" y="8387"/>
                      <a:pt x="1429" y="9026"/>
                    </a:cubicBezTo>
                    <a:cubicBezTo>
                      <a:pt x="882" y="9786"/>
                      <a:pt x="2584" y="10120"/>
                      <a:pt x="973" y="10485"/>
                    </a:cubicBezTo>
                    <a:cubicBezTo>
                      <a:pt x="0" y="10697"/>
                      <a:pt x="851" y="12704"/>
                      <a:pt x="882" y="13190"/>
                    </a:cubicBezTo>
                    <a:cubicBezTo>
                      <a:pt x="912" y="13828"/>
                      <a:pt x="699" y="15166"/>
                      <a:pt x="1034" y="15713"/>
                    </a:cubicBezTo>
                    <a:cubicBezTo>
                      <a:pt x="1216" y="15986"/>
                      <a:pt x="1672" y="15865"/>
                      <a:pt x="1885" y="16138"/>
                    </a:cubicBezTo>
                    <a:cubicBezTo>
                      <a:pt x="2097" y="16381"/>
                      <a:pt x="1824" y="16868"/>
                      <a:pt x="2097" y="17081"/>
                    </a:cubicBezTo>
                    <a:cubicBezTo>
                      <a:pt x="2172" y="17142"/>
                      <a:pt x="2249" y="17166"/>
                      <a:pt x="2327" y="17166"/>
                    </a:cubicBezTo>
                    <a:cubicBezTo>
                      <a:pt x="2610" y="17166"/>
                      <a:pt x="2903" y="16846"/>
                      <a:pt x="3116" y="16846"/>
                    </a:cubicBezTo>
                    <a:cubicBezTo>
                      <a:pt x="3251" y="16846"/>
                      <a:pt x="3354" y="16973"/>
                      <a:pt x="3404" y="17384"/>
                    </a:cubicBezTo>
                    <a:cubicBezTo>
                      <a:pt x="3507" y="18134"/>
                      <a:pt x="4001" y="18177"/>
                      <a:pt x="4528" y="18177"/>
                    </a:cubicBezTo>
                    <a:cubicBezTo>
                      <a:pt x="4595" y="18177"/>
                      <a:pt x="4664" y="18176"/>
                      <a:pt x="4732" y="18176"/>
                    </a:cubicBezTo>
                    <a:cubicBezTo>
                      <a:pt x="5078" y="18176"/>
                      <a:pt x="5419" y="18195"/>
                      <a:pt x="5654" y="18418"/>
                    </a:cubicBezTo>
                    <a:cubicBezTo>
                      <a:pt x="5779" y="18551"/>
                      <a:pt x="5918" y="18601"/>
                      <a:pt x="6066" y="18601"/>
                    </a:cubicBezTo>
                    <a:cubicBezTo>
                      <a:pt x="6551" y="18601"/>
                      <a:pt x="7135" y="18052"/>
                      <a:pt x="7687" y="18052"/>
                    </a:cubicBezTo>
                    <a:cubicBezTo>
                      <a:pt x="7698" y="18052"/>
                      <a:pt x="7709" y="18053"/>
                      <a:pt x="7721" y="18053"/>
                    </a:cubicBezTo>
                    <a:cubicBezTo>
                      <a:pt x="8098" y="18053"/>
                      <a:pt x="8281" y="18914"/>
                      <a:pt x="8530" y="18914"/>
                    </a:cubicBezTo>
                    <a:cubicBezTo>
                      <a:pt x="8622" y="18914"/>
                      <a:pt x="8723" y="18798"/>
                      <a:pt x="8845" y="18479"/>
                    </a:cubicBezTo>
                    <a:cubicBezTo>
                      <a:pt x="9043" y="18000"/>
                      <a:pt x="9170" y="17737"/>
                      <a:pt x="9326" y="17737"/>
                    </a:cubicBezTo>
                    <a:cubicBezTo>
                      <a:pt x="9458" y="17737"/>
                      <a:pt x="9612" y="17924"/>
                      <a:pt x="9848" y="18327"/>
                    </a:cubicBezTo>
                    <a:cubicBezTo>
                      <a:pt x="9982" y="18549"/>
                      <a:pt x="10091" y="18637"/>
                      <a:pt x="10190" y="18637"/>
                    </a:cubicBezTo>
                    <a:cubicBezTo>
                      <a:pt x="10363" y="18637"/>
                      <a:pt x="10507" y="18373"/>
                      <a:pt x="10699" y="18084"/>
                    </a:cubicBezTo>
                    <a:cubicBezTo>
                      <a:pt x="10807" y="17922"/>
                      <a:pt x="10922" y="17871"/>
                      <a:pt x="11044" y="17871"/>
                    </a:cubicBezTo>
                    <a:cubicBezTo>
                      <a:pt x="11256" y="17871"/>
                      <a:pt x="11491" y="18024"/>
                      <a:pt x="11749" y="18024"/>
                    </a:cubicBezTo>
                    <a:cubicBezTo>
                      <a:pt x="11764" y="18024"/>
                      <a:pt x="11779" y="18024"/>
                      <a:pt x="11794" y="18023"/>
                    </a:cubicBezTo>
                    <a:cubicBezTo>
                      <a:pt x="12267" y="17970"/>
                      <a:pt x="12285" y="17531"/>
                      <a:pt x="12714" y="17531"/>
                    </a:cubicBezTo>
                    <a:cubicBezTo>
                      <a:pt x="12781" y="17531"/>
                      <a:pt x="12858" y="17542"/>
                      <a:pt x="12949" y="17567"/>
                    </a:cubicBezTo>
                    <a:cubicBezTo>
                      <a:pt x="13496" y="17719"/>
                      <a:pt x="13557" y="17719"/>
                      <a:pt x="13982" y="18114"/>
                    </a:cubicBezTo>
                    <a:cubicBezTo>
                      <a:pt x="14077" y="18201"/>
                      <a:pt x="14160" y="18237"/>
                      <a:pt x="14235" y="18237"/>
                    </a:cubicBezTo>
                    <a:cubicBezTo>
                      <a:pt x="14446" y="18237"/>
                      <a:pt x="14593" y="17951"/>
                      <a:pt x="14772" y="17749"/>
                    </a:cubicBezTo>
                    <a:cubicBezTo>
                      <a:pt x="14873" y="17624"/>
                      <a:pt x="14968" y="17579"/>
                      <a:pt x="15063" y="17579"/>
                    </a:cubicBezTo>
                    <a:cubicBezTo>
                      <a:pt x="15305" y="17579"/>
                      <a:pt x="15541" y="17872"/>
                      <a:pt x="15835" y="17872"/>
                    </a:cubicBezTo>
                    <a:cubicBezTo>
                      <a:pt x="15846" y="17872"/>
                      <a:pt x="15856" y="17872"/>
                      <a:pt x="15867" y="17871"/>
                    </a:cubicBezTo>
                    <a:cubicBezTo>
                      <a:pt x="16276" y="17834"/>
                      <a:pt x="17016" y="17682"/>
                      <a:pt x="17654" y="17682"/>
                    </a:cubicBezTo>
                    <a:cubicBezTo>
                      <a:pt x="18058" y="17682"/>
                      <a:pt x="18420" y="17743"/>
                      <a:pt x="18633" y="17932"/>
                    </a:cubicBezTo>
                    <a:cubicBezTo>
                      <a:pt x="18845" y="18125"/>
                      <a:pt x="19032" y="18201"/>
                      <a:pt x="19201" y="18201"/>
                    </a:cubicBezTo>
                    <a:cubicBezTo>
                      <a:pt x="19814" y="18201"/>
                      <a:pt x="20192" y="17201"/>
                      <a:pt x="20724" y="17201"/>
                    </a:cubicBezTo>
                    <a:cubicBezTo>
                      <a:pt x="20736" y="17201"/>
                      <a:pt x="20748" y="17201"/>
                      <a:pt x="20760" y="17202"/>
                    </a:cubicBezTo>
                    <a:cubicBezTo>
                      <a:pt x="21073" y="17228"/>
                      <a:pt x="21162" y="18371"/>
                      <a:pt x="21488" y="18371"/>
                    </a:cubicBezTo>
                    <a:cubicBezTo>
                      <a:pt x="21542" y="18371"/>
                      <a:pt x="21603" y="18340"/>
                      <a:pt x="21672" y="18266"/>
                    </a:cubicBezTo>
                    <a:cubicBezTo>
                      <a:pt x="22071" y="17845"/>
                      <a:pt x="22232" y="17707"/>
                      <a:pt x="22326" y="17707"/>
                    </a:cubicBezTo>
                    <a:cubicBezTo>
                      <a:pt x="22491" y="17707"/>
                      <a:pt x="22455" y="18128"/>
                      <a:pt x="23131" y="18205"/>
                    </a:cubicBezTo>
                    <a:cubicBezTo>
                      <a:pt x="23149" y="18207"/>
                      <a:pt x="23167" y="18207"/>
                      <a:pt x="23184" y="18207"/>
                    </a:cubicBezTo>
                    <a:cubicBezTo>
                      <a:pt x="23634" y="18207"/>
                      <a:pt x="24071" y="17728"/>
                      <a:pt x="24513" y="17728"/>
                    </a:cubicBezTo>
                    <a:cubicBezTo>
                      <a:pt x="24739" y="17728"/>
                      <a:pt x="24967" y="17854"/>
                      <a:pt x="25198" y="18236"/>
                    </a:cubicBezTo>
                    <a:cubicBezTo>
                      <a:pt x="25380" y="18548"/>
                      <a:pt x="25568" y="18660"/>
                      <a:pt x="25758" y="18660"/>
                    </a:cubicBezTo>
                    <a:cubicBezTo>
                      <a:pt x="26233" y="18660"/>
                      <a:pt x="26727" y="17962"/>
                      <a:pt x="27204" y="17962"/>
                    </a:cubicBezTo>
                    <a:cubicBezTo>
                      <a:pt x="27622" y="17939"/>
                      <a:pt x="27756" y="17650"/>
                      <a:pt x="28067" y="17650"/>
                    </a:cubicBezTo>
                    <a:cubicBezTo>
                      <a:pt x="28163" y="17650"/>
                      <a:pt x="28276" y="17677"/>
                      <a:pt x="28420" y="17749"/>
                    </a:cubicBezTo>
                    <a:cubicBezTo>
                      <a:pt x="28596" y="17837"/>
                      <a:pt x="29420" y="18207"/>
                      <a:pt x="29643" y="18207"/>
                    </a:cubicBezTo>
                    <a:cubicBezTo>
                      <a:pt x="29652" y="18207"/>
                      <a:pt x="29660" y="18206"/>
                      <a:pt x="29666" y="18205"/>
                    </a:cubicBezTo>
                    <a:cubicBezTo>
                      <a:pt x="30176" y="18125"/>
                      <a:pt x="30544" y="17049"/>
                      <a:pt x="31083" y="17049"/>
                    </a:cubicBezTo>
                    <a:cubicBezTo>
                      <a:pt x="31155" y="17049"/>
                      <a:pt x="31229" y="17068"/>
                      <a:pt x="31308" y="17111"/>
                    </a:cubicBezTo>
                    <a:cubicBezTo>
                      <a:pt x="31567" y="17244"/>
                      <a:pt x="31759" y="17300"/>
                      <a:pt x="31905" y="17300"/>
                    </a:cubicBezTo>
                    <a:cubicBezTo>
                      <a:pt x="32464" y="17300"/>
                      <a:pt x="32364" y="16479"/>
                      <a:pt x="32797" y="15925"/>
                    </a:cubicBezTo>
                    <a:cubicBezTo>
                      <a:pt x="33040" y="15622"/>
                      <a:pt x="34773" y="13159"/>
                      <a:pt x="34590" y="13038"/>
                    </a:cubicBezTo>
                    <a:cubicBezTo>
                      <a:pt x="33678" y="12400"/>
                      <a:pt x="33648" y="12612"/>
                      <a:pt x="34317" y="11731"/>
                    </a:cubicBezTo>
                    <a:cubicBezTo>
                      <a:pt x="34682" y="11245"/>
                      <a:pt x="33466" y="11184"/>
                      <a:pt x="33648" y="10576"/>
                    </a:cubicBezTo>
                    <a:cubicBezTo>
                      <a:pt x="33800" y="10059"/>
                      <a:pt x="33405" y="8691"/>
                      <a:pt x="33040" y="8266"/>
                    </a:cubicBezTo>
                    <a:cubicBezTo>
                      <a:pt x="32812" y="7984"/>
                      <a:pt x="32476" y="7933"/>
                      <a:pt x="32139" y="7933"/>
                    </a:cubicBezTo>
                    <a:cubicBezTo>
                      <a:pt x="31951" y="7933"/>
                      <a:pt x="31763" y="7949"/>
                      <a:pt x="31592" y="7949"/>
                    </a:cubicBezTo>
                    <a:cubicBezTo>
                      <a:pt x="31376" y="7949"/>
                      <a:pt x="31188" y="7924"/>
                      <a:pt x="31064" y="7810"/>
                    </a:cubicBezTo>
                    <a:cubicBezTo>
                      <a:pt x="30487" y="7232"/>
                      <a:pt x="30700" y="6351"/>
                      <a:pt x="30001" y="5865"/>
                    </a:cubicBezTo>
                    <a:cubicBezTo>
                      <a:pt x="29636" y="5621"/>
                      <a:pt x="28572" y="5773"/>
                      <a:pt x="28542" y="5378"/>
                    </a:cubicBezTo>
                    <a:cubicBezTo>
                      <a:pt x="28487" y="4709"/>
                      <a:pt x="28498" y="4470"/>
                      <a:pt x="28290" y="4470"/>
                    </a:cubicBezTo>
                    <a:cubicBezTo>
                      <a:pt x="28149" y="4470"/>
                      <a:pt x="27908" y="4580"/>
                      <a:pt x="27478" y="4740"/>
                    </a:cubicBezTo>
                    <a:cubicBezTo>
                      <a:pt x="27391" y="4774"/>
                      <a:pt x="27303" y="4789"/>
                      <a:pt x="27216" y="4789"/>
                    </a:cubicBezTo>
                    <a:cubicBezTo>
                      <a:pt x="26754" y="4789"/>
                      <a:pt x="26328" y="4354"/>
                      <a:pt x="26353" y="3919"/>
                    </a:cubicBezTo>
                    <a:cubicBezTo>
                      <a:pt x="26444" y="2795"/>
                      <a:pt x="26019" y="3007"/>
                      <a:pt x="25107" y="2582"/>
                    </a:cubicBezTo>
                    <a:cubicBezTo>
                      <a:pt x="24995" y="2534"/>
                      <a:pt x="24890" y="2515"/>
                      <a:pt x="24791" y="2515"/>
                    </a:cubicBezTo>
                    <a:cubicBezTo>
                      <a:pt x="24401" y="2515"/>
                      <a:pt x="24093" y="2807"/>
                      <a:pt x="23799" y="2807"/>
                    </a:cubicBezTo>
                    <a:cubicBezTo>
                      <a:pt x="23738" y="2807"/>
                      <a:pt x="23678" y="2794"/>
                      <a:pt x="23618" y="2764"/>
                    </a:cubicBezTo>
                    <a:cubicBezTo>
                      <a:pt x="23317" y="2627"/>
                      <a:pt x="23631" y="1408"/>
                      <a:pt x="23210" y="1408"/>
                    </a:cubicBezTo>
                    <a:cubicBezTo>
                      <a:pt x="23163" y="1408"/>
                      <a:pt x="23107" y="1424"/>
                      <a:pt x="23040" y="1457"/>
                    </a:cubicBezTo>
                    <a:cubicBezTo>
                      <a:pt x="22580" y="1723"/>
                      <a:pt x="22398" y="1865"/>
                      <a:pt x="22152" y="1865"/>
                    </a:cubicBezTo>
                    <a:cubicBezTo>
                      <a:pt x="21976" y="1865"/>
                      <a:pt x="21767" y="1792"/>
                      <a:pt x="21399" y="1640"/>
                    </a:cubicBezTo>
                    <a:cubicBezTo>
                      <a:pt x="20700" y="1366"/>
                      <a:pt x="20122" y="1305"/>
                      <a:pt x="19393" y="1123"/>
                    </a:cubicBezTo>
                    <a:cubicBezTo>
                      <a:pt x="18815" y="971"/>
                      <a:pt x="18724" y="150"/>
                      <a:pt x="18359" y="89"/>
                    </a:cubicBezTo>
                    <a:cubicBezTo>
                      <a:pt x="18326" y="84"/>
                      <a:pt x="18293" y="82"/>
                      <a:pt x="18261" y="82"/>
                    </a:cubicBezTo>
                    <a:cubicBezTo>
                      <a:pt x="17749" y="82"/>
                      <a:pt x="17425" y="704"/>
                      <a:pt x="16916" y="704"/>
                    </a:cubicBezTo>
                    <a:cubicBezTo>
                      <a:pt x="16707" y="704"/>
                      <a:pt x="16467" y="599"/>
                      <a:pt x="16171" y="302"/>
                    </a:cubicBezTo>
                    <a:cubicBezTo>
                      <a:pt x="15954" y="85"/>
                      <a:pt x="15813" y="1"/>
                      <a:pt x="157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8"/>
              <p:cNvSpPr/>
              <p:nvPr/>
            </p:nvSpPr>
            <p:spPr>
              <a:xfrm>
                <a:off x="1518701" y="2744815"/>
                <a:ext cx="486086" cy="164548"/>
              </a:xfrm>
              <a:custGeom>
                <a:avLst/>
                <a:gdLst/>
                <a:ahLst/>
                <a:cxnLst/>
                <a:rect l="l" t="t" r="r" b="b"/>
                <a:pathLst>
                  <a:path w="28938" h="9796" extrusionOk="0">
                    <a:moveTo>
                      <a:pt x="12373" y="0"/>
                    </a:moveTo>
                    <a:cubicBezTo>
                      <a:pt x="12050" y="0"/>
                      <a:pt x="12225" y="952"/>
                      <a:pt x="11733" y="1092"/>
                    </a:cubicBezTo>
                    <a:cubicBezTo>
                      <a:pt x="11705" y="1101"/>
                      <a:pt x="11677" y="1105"/>
                      <a:pt x="11648" y="1105"/>
                    </a:cubicBezTo>
                    <a:cubicBezTo>
                      <a:pt x="11333" y="1105"/>
                      <a:pt x="10993" y="614"/>
                      <a:pt x="10761" y="614"/>
                    </a:cubicBezTo>
                    <a:cubicBezTo>
                      <a:pt x="10650" y="614"/>
                      <a:pt x="10564" y="727"/>
                      <a:pt x="10517" y="1062"/>
                    </a:cubicBezTo>
                    <a:cubicBezTo>
                      <a:pt x="10467" y="1487"/>
                      <a:pt x="10171" y="2241"/>
                      <a:pt x="9644" y="2241"/>
                    </a:cubicBezTo>
                    <a:cubicBezTo>
                      <a:pt x="9530" y="2241"/>
                      <a:pt x="9406" y="2206"/>
                      <a:pt x="9271" y="2126"/>
                    </a:cubicBezTo>
                    <a:cubicBezTo>
                      <a:pt x="8836" y="1874"/>
                      <a:pt x="8612" y="1747"/>
                      <a:pt x="8488" y="1747"/>
                    </a:cubicBezTo>
                    <a:cubicBezTo>
                      <a:pt x="8282" y="1747"/>
                      <a:pt x="8347" y="2093"/>
                      <a:pt x="8177" y="2794"/>
                    </a:cubicBezTo>
                    <a:cubicBezTo>
                      <a:pt x="8097" y="3095"/>
                      <a:pt x="7901" y="3201"/>
                      <a:pt x="7661" y="3201"/>
                    </a:cubicBezTo>
                    <a:cubicBezTo>
                      <a:pt x="7174" y="3201"/>
                      <a:pt x="6507" y="2765"/>
                      <a:pt x="6262" y="2642"/>
                    </a:cubicBezTo>
                    <a:cubicBezTo>
                      <a:pt x="6194" y="2607"/>
                      <a:pt x="6130" y="2590"/>
                      <a:pt x="6071" y="2590"/>
                    </a:cubicBezTo>
                    <a:cubicBezTo>
                      <a:pt x="5520" y="2590"/>
                      <a:pt x="5312" y="3973"/>
                      <a:pt x="4955" y="4192"/>
                    </a:cubicBezTo>
                    <a:cubicBezTo>
                      <a:pt x="4910" y="4217"/>
                      <a:pt x="4864" y="4227"/>
                      <a:pt x="4817" y="4227"/>
                    </a:cubicBezTo>
                    <a:cubicBezTo>
                      <a:pt x="4563" y="4227"/>
                      <a:pt x="4275" y="3934"/>
                      <a:pt x="4019" y="3934"/>
                    </a:cubicBezTo>
                    <a:cubicBezTo>
                      <a:pt x="3965" y="3934"/>
                      <a:pt x="3912" y="3947"/>
                      <a:pt x="3861" y="3980"/>
                    </a:cubicBezTo>
                    <a:cubicBezTo>
                      <a:pt x="3557" y="4192"/>
                      <a:pt x="3770" y="4709"/>
                      <a:pt x="3466" y="4922"/>
                    </a:cubicBezTo>
                    <a:cubicBezTo>
                      <a:pt x="2554" y="5499"/>
                      <a:pt x="1429" y="5256"/>
                      <a:pt x="669" y="6138"/>
                    </a:cubicBezTo>
                    <a:cubicBezTo>
                      <a:pt x="183" y="6746"/>
                      <a:pt x="821" y="7658"/>
                      <a:pt x="31" y="7931"/>
                    </a:cubicBezTo>
                    <a:lnTo>
                      <a:pt x="1" y="7931"/>
                    </a:lnTo>
                    <a:cubicBezTo>
                      <a:pt x="31" y="8022"/>
                      <a:pt x="61" y="8114"/>
                      <a:pt x="61" y="8265"/>
                    </a:cubicBezTo>
                    <a:cubicBezTo>
                      <a:pt x="164" y="9015"/>
                      <a:pt x="658" y="9058"/>
                      <a:pt x="1185" y="9058"/>
                    </a:cubicBezTo>
                    <a:cubicBezTo>
                      <a:pt x="1252" y="9058"/>
                      <a:pt x="1321" y="9057"/>
                      <a:pt x="1389" y="9057"/>
                    </a:cubicBezTo>
                    <a:cubicBezTo>
                      <a:pt x="1735" y="9057"/>
                      <a:pt x="2076" y="9076"/>
                      <a:pt x="2311" y="9299"/>
                    </a:cubicBezTo>
                    <a:cubicBezTo>
                      <a:pt x="2436" y="9432"/>
                      <a:pt x="2575" y="9482"/>
                      <a:pt x="2723" y="9482"/>
                    </a:cubicBezTo>
                    <a:cubicBezTo>
                      <a:pt x="3208" y="9482"/>
                      <a:pt x="3792" y="8933"/>
                      <a:pt x="4344" y="8933"/>
                    </a:cubicBezTo>
                    <a:cubicBezTo>
                      <a:pt x="4355" y="8933"/>
                      <a:pt x="4366" y="8934"/>
                      <a:pt x="4378" y="8934"/>
                    </a:cubicBezTo>
                    <a:cubicBezTo>
                      <a:pt x="4755" y="8934"/>
                      <a:pt x="4938" y="9795"/>
                      <a:pt x="5187" y="9795"/>
                    </a:cubicBezTo>
                    <a:cubicBezTo>
                      <a:pt x="5279" y="9795"/>
                      <a:pt x="5380" y="9679"/>
                      <a:pt x="5502" y="9360"/>
                    </a:cubicBezTo>
                    <a:cubicBezTo>
                      <a:pt x="5700" y="8881"/>
                      <a:pt x="5827" y="8618"/>
                      <a:pt x="5983" y="8618"/>
                    </a:cubicBezTo>
                    <a:cubicBezTo>
                      <a:pt x="6115" y="8618"/>
                      <a:pt x="6269" y="8805"/>
                      <a:pt x="6505" y="9208"/>
                    </a:cubicBezTo>
                    <a:cubicBezTo>
                      <a:pt x="6639" y="9430"/>
                      <a:pt x="6748" y="9518"/>
                      <a:pt x="6847" y="9518"/>
                    </a:cubicBezTo>
                    <a:cubicBezTo>
                      <a:pt x="7020" y="9518"/>
                      <a:pt x="7164" y="9254"/>
                      <a:pt x="7356" y="8965"/>
                    </a:cubicBezTo>
                    <a:cubicBezTo>
                      <a:pt x="7464" y="8803"/>
                      <a:pt x="7579" y="8752"/>
                      <a:pt x="7701" y="8752"/>
                    </a:cubicBezTo>
                    <a:cubicBezTo>
                      <a:pt x="7913" y="8752"/>
                      <a:pt x="8148" y="8905"/>
                      <a:pt x="8406" y="8905"/>
                    </a:cubicBezTo>
                    <a:cubicBezTo>
                      <a:pt x="8421" y="8905"/>
                      <a:pt x="8436" y="8905"/>
                      <a:pt x="8451" y="8904"/>
                    </a:cubicBezTo>
                    <a:cubicBezTo>
                      <a:pt x="8924" y="8851"/>
                      <a:pt x="8942" y="8412"/>
                      <a:pt x="9371" y="8412"/>
                    </a:cubicBezTo>
                    <a:cubicBezTo>
                      <a:pt x="9438" y="8412"/>
                      <a:pt x="9515" y="8423"/>
                      <a:pt x="9606" y="8448"/>
                    </a:cubicBezTo>
                    <a:cubicBezTo>
                      <a:pt x="10153" y="8600"/>
                      <a:pt x="10214" y="8600"/>
                      <a:pt x="10639" y="8995"/>
                    </a:cubicBezTo>
                    <a:cubicBezTo>
                      <a:pt x="10734" y="9082"/>
                      <a:pt x="10819" y="9118"/>
                      <a:pt x="10896" y="9118"/>
                    </a:cubicBezTo>
                    <a:cubicBezTo>
                      <a:pt x="11115" y="9118"/>
                      <a:pt x="11272" y="8832"/>
                      <a:pt x="11429" y="8630"/>
                    </a:cubicBezTo>
                    <a:cubicBezTo>
                      <a:pt x="11530" y="8505"/>
                      <a:pt x="11625" y="8460"/>
                      <a:pt x="11720" y="8460"/>
                    </a:cubicBezTo>
                    <a:cubicBezTo>
                      <a:pt x="11962" y="8460"/>
                      <a:pt x="12198" y="8753"/>
                      <a:pt x="12492" y="8753"/>
                    </a:cubicBezTo>
                    <a:cubicBezTo>
                      <a:pt x="12503" y="8753"/>
                      <a:pt x="12513" y="8753"/>
                      <a:pt x="12524" y="8752"/>
                    </a:cubicBezTo>
                    <a:cubicBezTo>
                      <a:pt x="12933" y="8715"/>
                      <a:pt x="13673" y="8563"/>
                      <a:pt x="14311" y="8563"/>
                    </a:cubicBezTo>
                    <a:cubicBezTo>
                      <a:pt x="14715" y="8563"/>
                      <a:pt x="15077" y="8624"/>
                      <a:pt x="15290" y="8813"/>
                    </a:cubicBezTo>
                    <a:cubicBezTo>
                      <a:pt x="15502" y="9006"/>
                      <a:pt x="15690" y="9082"/>
                      <a:pt x="15861" y="9082"/>
                    </a:cubicBezTo>
                    <a:cubicBezTo>
                      <a:pt x="16481" y="9082"/>
                      <a:pt x="16873" y="8082"/>
                      <a:pt x="17382" y="8082"/>
                    </a:cubicBezTo>
                    <a:cubicBezTo>
                      <a:pt x="17394" y="8082"/>
                      <a:pt x="17406" y="8082"/>
                      <a:pt x="17417" y="8083"/>
                    </a:cubicBezTo>
                    <a:cubicBezTo>
                      <a:pt x="17756" y="8109"/>
                      <a:pt x="17827" y="9252"/>
                      <a:pt x="18147" y="9252"/>
                    </a:cubicBezTo>
                    <a:cubicBezTo>
                      <a:pt x="18200" y="9252"/>
                      <a:pt x="18260" y="9221"/>
                      <a:pt x="18329" y="9147"/>
                    </a:cubicBezTo>
                    <a:cubicBezTo>
                      <a:pt x="18728" y="8726"/>
                      <a:pt x="18889" y="8588"/>
                      <a:pt x="18983" y="8588"/>
                    </a:cubicBezTo>
                    <a:cubicBezTo>
                      <a:pt x="19148" y="8588"/>
                      <a:pt x="19112" y="9009"/>
                      <a:pt x="19788" y="9086"/>
                    </a:cubicBezTo>
                    <a:cubicBezTo>
                      <a:pt x="19806" y="9088"/>
                      <a:pt x="19824" y="9088"/>
                      <a:pt x="19841" y="9088"/>
                    </a:cubicBezTo>
                    <a:cubicBezTo>
                      <a:pt x="20291" y="9088"/>
                      <a:pt x="20728" y="8609"/>
                      <a:pt x="21170" y="8609"/>
                    </a:cubicBezTo>
                    <a:cubicBezTo>
                      <a:pt x="21396" y="8609"/>
                      <a:pt x="21624" y="8735"/>
                      <a:pt x="21855" y="9117"/>
                    </a:cubicBezTo>
                    <a:cubicBezTo>
                      <a:pt x="22037" y="9429"/>
                      <a:pt x="22225" y="9541"/>
                      <a:pt x="22415" y="9541"/>
                    </a:cubicBezTo>
                    <a:cubicBezTo>
                      <a:pt x="22890" y="9541"/>
                      <a:pt x="23384" y="8843"/>
                      <a:pt x="23861" y="8843"/>
                    </a:cubicBezTo>
                    <a:cubicBezTo>
                      <a:pt x="24284" y="8843"/>
                      <a:pt x="24416" y="8534"/>
                      <a:pt x="24735" y="8534"/>
                    </a:cubicBezTo>
                    <a:cubicBezTo>
                      <a:pt x="24829" y="8534"/>
                      <a:pt x="24939" y="8561"/>
                      <a:pt x="25077" y="8630"/>
                    </a:cubicBezTo>
                    <a:cubicBezTo>
                      <a:pt x="25253" y="8718"/>
                      <a:pt x="26077" y="9088"/>
                      <a:pt x="26300" y="9088"/>
                    </a:cubicBezTo>
                    <a:cubicBezTo>
                      <a:pt x="26309" y="9088"/>
                      <a:pt x="26317" y="9087"/>
                      <a:pt x="26323" y="9086"/>
                    </a:cubicBezTo>
                    <a:cubicBezTo>
                      <a:pt x="26833" y="9006"/>
                      <a:pt x="27201" y="7930"/>
                      <a:pt x="27740" y="7930"/>
                    </a:cubicBezTo>
                    <a:cubicBezTo>
                      <a:pt x="27812" y="7930"/>
                      <a:pt x="27886" y="7949"/>
                      <a:pt x="27965" y="7992"/>
                    </a:cubicBezTo>
                    <a:cubicBezTo>
                      <a:pt x="28216" y="8124"/>
                      <a:pt x="28404" y="8182"/>
                      <a:pt x="28549" y="8182"/>
                    </a:cubicBezTo>
                    <a:cubicBezTo>
                      <a:pt x="28737" y="8182"/>
                      <a:pt x="28852" y="8085"/>
                      <a:pt x="28937" y="7931"/>
                    </a:cubicBezTo>
                    <a:cubicBezTo>
                      <a:pt x="28709" y="7931"/>
                      <a:pt x="28474" y="7962"/>
                      <a:pt x="28261" y="7962"/>
                    </a:cubicBezTo>
                    <a:cubicBezTo>
                      <a:pt x="28048" y="7962"/>
                      <a:pt x="27858" y="7931"/>
                      <a:pt x="27721" y="7810"/>
                    </a:cubicBezTo>
                    <a:cubicBezTo>
                      <a:pt x="27144" y="7232"/>
                      <a:pt x="27357" y="6351"/>
                      <a:pt x="26658" y="5864"/>
                    </a:cubicBezTo>
                    <a:cubicBezTo>
                      <a:pt x="26293" y="5621"/>
                      <a:pt x="25229" y="5773"/>
                      <a:pt x="25199" y="5378"/>
                    </a:cubicBezTo>
                    <a:cubicBezTo>
                      <a:pt x="25144" y="4708"/>
                      <a:pt x="25155" y="4470"/>
                      <a:pt x="24947" y="4470"/>
                    </a:cubicBezTo>
                    <a:cubicBezTo>
                      <a:pt x="24806" y="4470"/>
                      <a:pt x="24565" y="4580"/>
                      <a:pt x="24135" y="4740"/>
                    </a:cubicBezTo>
                    <a:cubicBezTo>
                      <a:pt x="24048" y="4773"/>
                      <a:pt x="23960" y="4789"/>
                      <a:pt x="23873" y="4789"/>
                    </a:cubicBezTo>
                    <a:cubicBezTo>
                      <a:pt x="23411" y="4789"/>
                      <a:pt x="22985" y="4354"/>
                      <a:pt x="23010" y="3919"/>
                    </a:cubicBezTo>
                    <a:cubicBezTo>
                      <a:pt x="23101" y="2794"/>
                      <a:pt x="22676" y="3007"/>
                      <a:pt x="21764" y="2582"/>
                    </a:cubicBezTo>
                    <a:cubicBezTo>
                      <a:pt x="21652" y="2534"/>
                      <a:pt x="21547" y="2515"/>
                      <a:pt x="21448" y="2515"/>
                    </a:cubicBezTo>
                    <a:cubicBezTo>
                      <a:pt x="21058" y="2515"/>
                      <a:pt x="20750" y="2806"/>
                      <a:pt x="20456" y="2806"/>
                    </a:cubicBezTo>
                    <a:cubicBezTo>
                      <a:pt x="20395" y="2806"/>
                      <a:pt x="20335" y="2794"/>
                      <a:pt x="20275" y="2764"/>
                    </a:cubicBezTo>
                    <a:cubicBezTo>
                      <a:pt x="19974" y="2627"/>
                      <a:pt x="20288" y="1408"/>
                      <a:pt x="19867" y="1408"/>
                    </a:cubicBezTo>
                    <a:cubicBezTo>
                      <a:pt x="19820" y="1408"/>
                      <a:pt x="19764" y="1423"/>
                      <a:pt x="19697" y="1457"/>
                    </a:cubicBezTo>
                    <a:cubicBezTo>
                      <a:pt x="19237" y="1722"/>
                      <a:pt x="19055" y="1864"/>
                      <a:pt x="18809" y="1864"/>
                    </a:cubicBezTo>
                    <a:cubicBezTo>
                      <a:pt x="18633" y="1864"/>
                      <a:pt x="18424" y="1791"/>
                      <a:pt x="18056" y="1639"/>
                    </a:cubicBezTo>
                    <a:cubicBezTo>
                      <a:pt x="17357" y="1366"/>
                      <a:pt x="16779" y="1305"/>
                      <a:pt x="16050" y="1123"/>
                    </a:cubicBezTo>
                    <a:cubicBezTo>
                      <a:pt x="15472" y="1001"/>
                      <a:pt x="15381" y="150"/>
                      <a:pt x="15016" y="89"/>
                    </a:cubicBezTo>
                    <a:cubicBezTo>
                      <a:pt x="14983" y="84"/>
                      <a:pt x="14950" y="81"/>
                      <a:pt x="14918" y="81"/>
                    </a:cubicBezTo>
                    <a:cubicBezTo>
                      <a:pt x="14406" y="81"/>
                      <a:pt x="14082" y="704"/>
                      <a:pt x="13573" y="704"/>
                    </a:cubicBezTo>
                    <a:cubicBezTo>
                      <a:pt x="13364" y="704"/>
                      <a:pt x="13124" y="599"/>
                      <a:pt x="12828" y="302"/>
                    </a:cubicBezTo>
                    <a:cubicBezTo>
                      <a:pt x="12611" y="85"/>
                      <a:pt x="12470" y="0"/>
                      <a:pt x="12373" y="0"/>
                    </a:cubicBezTo>
                    <a:close/>
                  </a:path>
                </a:pathLst>
              </a:custGeom>
              <a:solidFill>
                <a:srgbClr val="6F91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8"/>
              <p:cNvSpPr/>
              <p:nvPr/>
            </p:nvSpPr>
            <p:spPr>
              <a:xfrm>
                <a:off x="1396155" y="2330090"/>
                <a:ext cx="379372" cy="178826"/>
              </a:xfrm>
              <a:custGeom>
                <a:avLst/>
                <a:gdLst/>
                <a:ahLst/>
                <a:cxnLst/>
                <a:rect l="l" t="t" r="r" b="b"/>
                <a:pathLst>
                  <a:path w="22585" h="10646" extrusionOk="0">
                    <a:moveTo>
                      <a:pt x="10792" y="0"/>
                    </a:moveTo>
                    <a:cubicBezTo>
                      <a:pt x="10771" y="0"/>
                      <a:pt x="10750" y="2"/>
                      <a:pt x="10730" y="5"/>
                    </a:cubicBezTo>
                    <a:cubicBezTo>
                      <a:pt x="10255" y="89"/>
                      <a:pt x="10217" y="532"/>
                      <a:pt x="9718" y="532"/>
                    </a:cubicBezTo>
                    <a:cubicBezTo>
                      <a:pt x="9674" y="532"/>
                      <a:pt x="9627" y="529"/>
                      <a:pt x="9575" y="521"/>
                    </a:cubicBezTo>
                    <a:cubicBezTo>
                      <a:pt x="9528" y="516"/>
                      <a:pt x="9481" y="514"/>
                      <a:pt x="9434" y="514"/>
                    </a:cubicBezTo>
                    <a:cubicBezTo>
                      <a:pt x="9208" y="514"/>
                      <a:pt x="8981" y="573"/>
                      <a:pt x="8755" y="673"/>
                    </a:cubicBezTo>
                    <a:cubicBezTo>
                      <a:pt x="8238" y="825"/>
                      <a:pt x="7721" y="1069"/>
                      <a:pt x="7265" y="1342"/>
                    </a:cubicBezTo>
                    <a:cubicBezTo>
                      <a:pt x="6840" y="1555"/>
                      <a:pt x="6414" y="1464"/>
                      <a:pt x="6019" y="1646"/>
                    </a:cubicBezTo>
                    <a:cubicBezTo>
                      <a:pt x="5806" y="1859"/>
                      <a:pt x="5624" y="2041"/>
                      <a:pt x="5411" y="2224"/>
                    </a:cubicBezTo>
                    <a:cubicBezTo>
                      <a:pt x="5055" y="2443"/>
                      <a:pt x="5291" y="3131"/>
                      <a:pt x="4829" y="3131"/>
                    </a:cubicBezTo>
                    <a:cubicBezTo>
                      <a:pt x="4779" y="3131"/>
                      <a:pt x="4720" y="3123"/>
                      <a:pt x="4651" y="3105"/>
                    </a:cubicBezTo>
                    <a:cubicBezTo>
                      <a:pt x="4410" y="3035"/>
                      <a:pt x="4249" y="3004"/>
                      <a:pt x="4141" y="3004"/>
                    </a:cubicBezTo>
                    <a:cubicBezTo>
                      <a:pt x="3689" y="3004"/>
                      <a:pt x="4163" y="3539"/>
                      <a:pt x="3648" y="3956"/>
                    </a:cubicBezTo>
                    <a:cubicBezTo>
                      <a:pt x="3344" y="4017"/>
                      <a:pt x="3040" y="4078"/>
                      <a:pt x="2767" y="4169"/>
                    </a:cubicBezTo>
                    <a:cubicBezTo>
                      <a:pt x="2645" y="4442"/>
                      <a:pt x="2523" y="4686"/>
                      <a:pt x="2402" y="4990"/>
                    </a:cubicBezTo>
                    <a:cubicBezTo>
                      <a:pt x="1551" y="5841"/>
                      <a:pt x="1" y="6327"/>
                      <a:pt x="973" y="7938"/>
                    </a:cubicBezTo>
                    <a:cubicBezTo>
                      <a:pt x="1247" y="8394"/>
                      <a:pt x="1186" y="9397"/>
                      <a:pt x="1733" y="9701"/>
                    </a:cubicBezTo>
                    <a:cubicBezTo>
                      <a:pt x="1851" y="9768"/>
                      <a:pt x="1995" y="9791"/>
                      <a:pt x="2151" y="9791"/>
                    </a:cubicBezTo>
                    <a:cubicBezTo>
                      <a:pt x="2488" y="9791"/>
                      <a:pt x="2884" y="9685"/>
                      <a:pt x="3210" y="9685"/>
                    </a:cubicBezTo>
                    <a:cubicBezTo>
                      <a:pt x="3278" y="9685"/>
                      <a:pt x="3344" y="9689"/>
                      <a:pt x="3405" y="9701"/>
                    </a:cubicBezTo>
                    <a:cubicBezTo>
                      <a:pt x="3739" y="9762"/>
                      <a:pt x="3800" y="10248"/>
                      <a:pt x="4134" y="10278"/>
                    </a:cubicBezTo>
                    <a:cubicBezTo>
                      <a:pt x="4438" y="10248"/>
                      <a:pt x="4712" y="10218"/>
                      <a:pt x="4986" y="10187"/>
                    </a:cubicBezTo>
                    <a:cubicBezTo>
                      <a:pt x="5011" y="10188"/>
                      <a:pt x="5036" y="10189"/>
                      <a:pt x="5059" y="10189"/>
                    </a:cubicBezTo>
                    <a:cubicBezTo>
                      <a:pt x="5469" y="10189"/>
                      <a:pt x="5632" y="10056"/>
                      <a:pt x="5800" y="10056"/>
                    </a:cubicBezTo>
                    <a:cubicBezTo>
                      <a:pt x="5936" y="10056"/>
                      <a:pt x="6076" y="10144"/>
                      <a:pt x="6353" y="10461"/>
                    </a:cubicBezTo>
                    <a:cubicBezTo>
                      <a:pt x="6473" y="10593"/>
                      <a:pt x="6603" y="10646"/>
                      <a:pt x="6739" y="10646"/>
                    </a:cubicBezTo>
                    <a:cubicBezTo>
                      <a:pt x="7258" y="10646"/>
                      <a:pt x="7859" y="9877"/>
                      <a:pt x="8268" y="9853"/>
                    </a:cubicBezTo>
                    <a:cubicBezTo>
                      <a:pt x="8326" y="9850"/>
                      <a:pt x="8382" y="9848"/>
                      <a:pt x="8436" y="9848"/>
                    </a:cubicBezTo>
                    <a:cubicBezTo>
                      <a:pt x="8946" y="9848"/>
                      <a:pt x="9282" y="9985"/>
                      <a:pt x="9666" y="10370"/>
                    </a:cubicBezTo>
                    <a:cubicBezTo>
                      <a:pt x="9763" y="10460"/>
                      <a:pt x="9889" y="10494"/>
                      <a:pt x="10031" y="10494"/>
                    </a:cubicBezTo>
                    <a:cubicBezTo>
                      <a:pt x="10512" y="10494"/>
                      <a:pt x="11182" y="10096"/>
                      <a:pt x="11581" y="10096"/>
                    </a:cubicBezTo>
                    <a:cubicBezTo>
                      <a:pt x="12128" y="10096"/>
                      <a:pt x="12676" y="10522"/>
                      <a:pt x="13223" y="10552"/>
                    </a:cubicBezTo>
                    <a:cubicBezTo>
                      <a:pt x="13232" y="10552"/>
                      <a:pt x="13241" y="10553"/>
                      <a:pt x="13249" y="10553"/>
                    </a:cubicBezTo>
                    <a:cubicBezTo>
                      <a:pt x="13714" y="10553"/>
                      <a:pt x="13750" y="9816"/>
                      <a:pt x="14389" y="9816"/>
                    </a:cubicBezTo>
                    <a:cubicBezTo>
                      <a:pt x="14424" y="9816"/>
                      <a:pt x="14461" y="9818"/>
                      <a:pt x="14499" y="9822"/>
                    </a:cubicBezTo>
                    <a:cubicBezTo>
                      <a:pt x="14963" y="9874"/>
                      <a:pt x="15406" y="10122"/>
                      <a:pt x="15882" y="10122"/>
                    </a:cubicBezTo>
                    <a:cubicBezTo>
                      <a:pt x="15967" y="10122"/>
                      <a:pt x="16053" y="10114"/>
                      <a:pt x="16141" y="10096"/>
                    </a:cubicBezTo>
                    <a:cubicBezTo>
                      <a:pt x="16213" y="10081"/>
                      <a:pt x="16279" y="10074"/>
                      <a:pt x="16342" y="10074"/>
                    </a:cubicBezTo>
                    <a:cubicBezTo>
                      <a:pt x="16873" y="10074"/>
                      <a:pt x="17094" y="10560"/>
                      <a:pt x="17653" y="10560"/>
                    </a:cubicBezTo>
                    <a:cubicBezTo>
                      <a:pt x="17694" y="10560"/>
                      <a:pt x="17737" y="10558"/>
                      <a:pt x="17782" y="10552"/>
                    </a:cubicBezTo>
                    <a:cubicBezTo>
                      <a:pt x="18155" y="10477"/>
                      <a:pt x="18671" y="10056"/>
                      <a:pt x="19063" y="10056"/>
                    </a:cubicBezTo>
                    <a:cubicBezTo>
                      <a:pt x="19150" y="10056"/>
                      <a:pt x="19230" y="10077"/>
                      <a:pt x="19302" y="10126"/>
                    </a:cubicBezTo>
                    <a:cubicBezTo>
                      <a:pt x="19520" y="10295"/>
                      <a:pt x="19742" y="10366"/>
                      <a:pt x="19964" y="10366"/>
                    </a:cubicBezTo>
                    <a:cubicBezTo>
                      <a:pt x="20699" y="10366"/>
                      <a:pt x="21418" y="9579"/>
                      <a:pt x="21886" y="8971"/>
                    </a:cubicBezTo>
                    <a:cubicBezTo>
                      <a:pt x="22311" y="8394"/>
                      <a:pt x="22341" y="7847"/>
                      <a:pt x="22463" y="7148"/>
                    </a:cubicBezTo>
                    <a:cubicBezTo>
                      <a:pt x="22585" y="6509"/>
                      <a:pt x="22098" y="6570"/>
                      <a:pt x="21825" y="6145"/>
                    </a:cubicBezTo>
                    <a:cubicBezTo>
                      <a:pt x="21794" y="5841"/>
                      <a:pt x="21703" y="5567"/>
                      <a:pt x="21612" y="5263"/>
                    </a:cubicBezTo>
                    <a:cubicBezTo>
                      <a:pt x="21421" y="5036"/>
                      <a:pt x="21234" y="5020"/>
                      <a:pt x="21071" y="5020"/>
                    </a:cubicBezTo>
                    <a:cubicBezTo>
                      <a:pt x="21045" y="5020"/>
                      <a:pt x="21019" y="5021"/>
                      <a:pt x="20995" y="5021"/>
                    </a:cubicBezTo>
                    <a:cubicBezTo>
                      <a:pt x="20779" y="5021"/>
                      <a:pt x="20614" y="4991"/>
                      <a:pt x="20548" y="4412"/>
                    </a:cubicBezTo>
                    <a:cubicBezTo>
                      <a:pt x="20487" y="3956"/>
                      <a:pt x="19879" y="3470"/>
                      <a:pt x="19454" y="3348"/>
                    </a:cubicBezTo>
                    <a:cubicBezTo>
                      <a:pt x="18876" y="3196"/>
                      <a:pt x="18968" y="2801"/>
                      <a:pt x="18542" y="2528"/>
                    </a:cubicBezTo>
                    <a:cubicBezTo>
                      <a:pt x="18238" y="2467"/>
                      <a:pt x="17964" y="2436"/>
                      <a:pt x="17661" y="2376"/>
                    </a:cubicBezTo>
                    <a:cubicBezTo>
                      <a:pt x="17022" y="2041"/>
                      <a:pt x="16840" y="2224"/>
                      <a:pt x="16597" y="1494"/>
                    </a:cubicBezTo>
                    <a:cubicBezTo>
                      <a:pt x="16525" y="1294"/>
                      <a:pt x="16431" y="1222"/>
                      <a:pt x="16325" y="1222"/>
                    </a:cubicBezTo>
                    <a:cubicBezTo>
                      <a:pt x="16061" y="1222"/>
                      <a:pt x="15717" y="1667"/>
                      <a:pt x="15424" y="1667"/>
                    </a:cubicBezTo>
                    <a:cubicBezTo>
                      <a:pt x="15388" y="1667"/>
                      <a:pt x="15354" y="1660"/>
                      <a:pt x="15320" y="1646"/>
                    </a:cubicBezTo>
                    <a:cubicBezTo>
                      <a:pt x="14837" y="1443"/>
                      <a:pt x="15183" y="665"/>
                      <a:pt x="14740" y="665"/>
                    </a:cubicBezTo>
                    <a:cubicBezTo>
                      <a:pt x="14654" y="665"/>
                      <a:pt x="14537" y="695"/>
                      <a:pt x="14378" y="765"/>
                    </a:cubicBezTo>
                    <a:cubicBezTo>
                      <a:pt x="14300" y="790"/>
                      <a:pt x="14183" y="801"/>
                      <a:pt x="14042" y="801"/>
                    </a:cubicBezTo>
                    <a:cubicBezTo>
                      <a:pt x="13520" y="801"/>
                      <a:pt x="12676" y="654"/>
                      <a:pt x="12341" y="582"/>
                    </a:cubicBezTo>
                    <a:cubicBezTo>
                      <a:pt x="11937" y="524"/>
                      <a:pt x="11203" y="0"/>
                      <a:pt x="107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8"/>
              <p:cNvSpPr/>
              <p:nvPr/>
            </p:nvSpPr>
            <p:spPr>
              <a:xfrm>
                <a:off x="1441595" y="2421491"/>
                <a:ext cx="300742" cy="87431"/>
              </a:xfrm>
              <a:custGeom>
                <a:avLst/>
                <a:gdLst/>
                <a:ahLst/>
                <a:cxnLst/>
                <a:rect l="l" t="t" r="r" b="b"/>
                <a:pathLst>
                  <a:path w="17904" h="5205" extrusionOk="0">
                    <a:moveTo>
                      <a:pt x="8087" y="0"/>
                    </a:moveTo>
                    <a:cubicBezTo>
                      <a:pt x="8066" y="0"/>
                      <a:pt x="8045" y="1"/>
                      <a:pt x="8025" y="4"/>
                    </a:cubicBezTo>
                    <a:cubicBezTo>
                      <a:pt x="7548" y="89"/>
                      <a:pt x="7512" y="562"/>
                      <a:pt x="7006" y="562"/>
                    </a:cubicBezTo>
                    <a:cubicBezTo>
                      <a:pt x="6964" y="562"/>
                      <a:pt x="6919" y="559"/>
                      <a:pt x="6870" y="552"/>
                    </a:cubicBezTo>
                    <a:cubicBezTo>
                      <a:pt x="6797" y="535"/>
                      <a:pt x="6724" y="528"/>
                      <a:pt x="6650" y="528"/>
                    </a:cubicBezTo>
                    <a:cubicBezTo>
                      <a:pt x="6450" y="528"/>
                      <a:pt x="6250" y="584"/>
                      <a:pt x="6050" y="673"/>
                    </a:cubicBezTo>
                    <a:cubicBezTo>
                      <a:pt x="5533" y="856"/>
                      <a:pt x="5016" y="1068"/>
                      <a:pt x="4560" y="1342"/>
                    </a:cubicBezTo>
                    <a:cubicBezTo>
                      <a:pt x="4135" y="1555"/>
                      <a:pt x="3709" y="1463"/>
                      <a:pt x="3314" y="1676"/>
                    </a:cubicBezTo>
                    <a:cubicBezTo>
                      <a:pt x="3101" y="1859"/>
                      <a:pt x="2919" y="2041"/>
                      <a:pt x="2706" y="2254"/>
                    </a:cubicBezTo>
                    <a:cubicBezTo>
                      <a:pt x="2354" y="2443"/>
                      <a:pt x="2581" y="3139"/>
                      <a:pt x="2141" y="3139"/>
                    </a:cubicBezTo>
                    <a:cubicBezTo>
                      <a:pt x="2087" y="3139"/>
                      <a:pt x="2023" y="3128"/>
                      <a:pt x="1946" y="3105"/>
                    </a:cubicBezTo>
                    <a:cubicBezTo>
                      <a:pt x="1713" y="3042"/>
                      <a:pt x="1555" y="3015"/>
                      <a:pt x="1447" y="3015"/>
                    </a:cubicBezTo>
                    <a:cubicBezTo>
                      <a:pt x="976" y="3015"/>
                      <a:pt x="1462" y="3536"/>
                      <a:pt x="943" y="3956"/>
                    </a:cubicBezTo>
                    <a:cubicBezTo>
                      <a:pt x="639" y="4017"/>
                      <a:pt x="335" y="4108"/>
                      <a:pt x="62" y="4169"/>
                    </a:cubicBezTo>
                    <a:cubicBezTo>
                      <a:pt x="31" y="4199"/>
                      <a:pt x="31" y="4260"/>
                      <a:pt x="1" y="4290"/>
                    </a:cubicBezTo>
                    <a:cubicBezTo>
                      <a:pt x="173" y="4269"/>
                      <a:pt x="345" y="4247"/>
                      <a:pt x="506" y="4247"/>
                    </a:cubicBezTo>
                    <a:cubicBezTo>
                      <a:pt x="573" y="4247"/>
                      <a:pt x="638" y="4251"/>
                      <a:pt x="700" y="4260"/>
                    </a:cubicBezTo>
                    <a:cubicBezTo>
                      <a:pt x="1034" y="4321"/>
                      <a:pt x="1095" y="4807"/>
                      <a:pt x="1429" y="4837"/>
                    </a:cubicBezTo>
                    <a:cubicBezTo>
                      <a:pt x="1733" y="4807"/>
                      <a:pt x="2007" y="4777"/>
                      <a:pt x="2281" y="4746"/>
                    </a:cubicBezTo>
                    <a:cubicBezTo>
                      <a:pt x="2306" y="4747"/>
                      <a:pt x="2331" y="4748"/>
                      <a:pt x="2354" y="4748"/>
                    </a:cubicBezTo>
                    <a:cubicBezTo>
                      <a:pt x="2764" y="4748"/>
                      <a:pt x="2927" y="4615"/>
                      <a:pt x="3095" y="4615"/>
                    </a:cubicBezTo>
                    <a:cubicBezTo>
                      <a:pt x="3231" y="4615"/>
                      <a:pt x="3371" y="4703"/>
                      <a:pt x="3648" y="5020"/>
                    </a:cubicBezTo>
                    <a:cubicBezTo>
                      <a:pt x="3768" y="5152"/>
                      <a:pt x="3898" y="5205"/>
                      <a:pt x="4034" y="5205"/>
                    </a:cubicBezTo>
                    <a:cubicBezTo>
                      <a:pt x="4553" y="5205"/>
                      <a:pt x="5154" y="4436"/>
                      <a:pt x="5563" y="4412"/>
                    </a:cubicBezTo>
                    <a:cubicBezTo>
                      <a:pt x="5613" y="4409"/>
                      <a:pt x="5662" y="4408"/>
                      <a:pt x="5708" y="4408"/>
                    </a:cubicBezTo>
                    <a:cubicBezTo>
                      <a:pt x="6232" y="4408"/>
                      <a:pt x="6571" y="4566"/>
                      <a:pt x="6961" y="4929"/>
                    </a:cubicBezTo>
                    <a:cubicBezTo>
                      <a:pt x="7058" y="5019"/>
                      <a:pt x="7184" y="5053"/>
                      <a:pt x="7326" y="5053"/>
                    </a:cubicBezTo>
                    <a:cubicBezTo>
                      <a:pt x="7807" y="5053"/>
                      <a:pt x="8477" y="4655"/>
                      <a:pt x="8876" y="4655"/>
                    </a:cubicBezTo>
                    <a:cubicBezTo>
                      <a:pt x="9423" y="4655"/>
                      <a:pt x="9971" y="5081"/>
                      <a:pt x="10518" y="5111"/>
                    </a:cubicBezTo>
                    <a:cubicBezTo>
                      <a:pt x="10527" y="5111"/>
                      <a:pt x="10536" y="5112"/>
                      <a:pt x="10544" y="5112"/>
                    </a:cubicBezTo>
                    <a:cubicBezTo>
                      <a:pt x="11009" y="5112"/>
                      <a:pt x="11045" y="4375"/>
                      <a:pt x="11684" y="4375"/>
                    </a:cubicBezTo>
                    <a:cubicBezTo>
                      <a:pt x="11719" y="4375"/>
                      <a:pt x="11756" y="4377"/>
                      <a:pt x="11794" y="4381"/>
                    </a:cubicBezTo>
                    <a:cubicBezTo>
                      <a:pt x="12258" y="4433"/>
                      <a:pt x="12701" y="4681"/>
                      <a:pt x="13177" y="4681"/>
                    </a:cubicBezTo>
                    <a:cubicBezTo>
                      <a:pt x="13262" y="4681"/>
                      <a:pt x="13348" y="4673"/>
                      <a:pt x="13436" y="4655"/>
                    </a:cubicBezTo>
                    <a:cubicBezTo>
                      <a:pt x="13497" y="4645"/>
                      <a:pt x="13554" y="4640"/>
                      <a:pt x="13608" y="4640"/>
                    </a:cubicBezTo>
                    <a:cubicBezTo>
                      <a:pt x="14158" y="4640"/>
                      <a:pt x="14378" y="5120"/>
                      <a:pt x="14943" y="5120"/>
                    </a:cubicBezTo>
                    <a:cubicBezTo>
                      <a:pt x="14986" y="5120"/>
                      <a:pt x="15030" y="5117"/>
                      <a:pt x="15077" y="5111"/>
                    </a:cubicBezTo>
                    <a:cubicBezTo>
                      <a:pt x="15450" y="5036"/>
                      <a:pt x="15966" y="4615"/>
                      <a:pt x="16358" y="4615"/>
                    </a:cubicBezTo>
                    <a:cubicBezTo>
                      <a:pt x="16445" y="4615"/>
                      <a:pt x="16525" y="4636"/>
                      <a:pt x="16597" y="4685"/>
                    </a:cubicBezTo>
                    <a:cubicBezTo>
                      <a:pt x="16810" y="4853"/>
                      <a:pt x="17030" y="4921"/>
                      <a:pt x="17250" y="4921"/>
                    </a:cubicBezTo>
                    <a:cubicBezTo>
                      <a:pt x="17471" y="4921"/>
                      <a:pt x="17691" y="4853"/>
                      <a:pt x="17904" y="4746"/>
                    </a:cubicBezTo>
                    <a:cubicBezTo>
                      <a:pt x="17874" y="4655"/>
                      <a:pt x="17874" y="4533"/>
                      <a:pt x="17843" y="4412"/>
                    </a:cubicBezTo>
                    <a:cubicBezTo>
                      <a:pt x="17782" y="3956"/>
                      <a:pt x="17174" y="3470"/>
                      <a:pt x="16749" y="3378"/>
                    </a:cubicBezTo>
                    <a:cubicBezTo>
                      <a:pt x="16171" y="3226"/>
                      <a:pt x="16263" y="2801"/>
                      <a:pt x="15837" y="2527"/>
                    </a:cubicBezTo>
                    <a:cubicBezTo>
                      <a:pt x="15533" y="2467"/>
                      <a:pt x="15259" y="2436"/>
                      <a:pt x="14956" y="2406"/>
                    </a:cubicBezTo>
                    <a:cubicBezTo>
                      <a:pt x="14317" y="2041"/>
                      <a:pt x="14135" y="2223"/>
                      <a:pt x="13892" y="1494"/>
                    </a:cubicBezTo>
                    <a:cubicBezTo>
                      <a:pt x="13820" y="1294"/>
                      <a:pt x="13726" y="1222"/>
                      <a:pt x="13620" y="1222"/>
                    </a:cubicBezTo>
                    <a:cubicBezTo>
                      <a:pt x="13356" y="1222"/>
                      <a:pt x="13012" y="1667"/>
                      <a:pt x="12719" y="1667"/>
                    </a:cubicBezTo>
                    <a:cubicBezTo>
                      <a:pt x="12683" y="1667"/>
                      <a:pt x="12649" y="1660"/>
                      <a:pt x="12615" y="1646"/>
                    </a:cubicBezTo>
                    <a:cubicBezTo>
                      <a:pt x="12129" y="1441"/>
                      <a:pt x="12483" y="675"/>
                      <a:pt x="12026" y="675"/>
                    </a:cubicBezTo>
                    <a:cubicBezTo>
                      <a:pt x="11940" y="675"/>
                      <a:pt x="11826" y="702"/>
                      <a:pt x="11673" y="764"/>
                    </a:cubicBezTo>
                    <a:cubicBezTo>
                      <a:pt x="11588" y="800"/>
                      <a:pt x="11457" y="814"/>
                      <a:pt x="11299" y="814"/>
                    </a:cubicBezTo>
                    <a:cubicBezTo>
                      <a:pt x="10775" y="814"/>
                      <a:pt x="9963" y="659"/>
                      <a:pt x="9636" y="612"/>
                    </a:cubicBezTo>
                    <a:cubicBezTo>
                      <a:pt x="9232" y="526"/>
                      <a:pt x="8498" y="0"/>
                      <a:pt x="80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8"/>
              <p:cNvSpPr/>
              <p:nvPr/>
            </p:nvSpPr>
            <p:spPr>
              <a:xfrm>
                <a:off x="1134733" y="2784477"/>
                <a:ext cx="406936" cy="189123"/>
              </a:xfrm>
              <a:custGeom>
                <a:avLst/>
                <a:gdLst/>
                <a:ahLst/>
                <a:cxnLst/>
                <a:rect l="l" t="t" r="r" b="b"/>
                <a:pathLst>
                  <a:path w="24226" h="11259" extrusionOk="0">
                    <a:moveTo>
                      <a:pt x="13083" y="0"/>
                    </a:moveTo>
                    <a:cubicBezTo>
                      <a:pt x="12528" y="0"/>
                      <a:pt x="11971" y="568"/>
                      <a:pt x="11371" y="568"/>
                    </a:cubicBezTo>
                    <a:cubicBezTo>
                      <a:pt x="11320" y="568"/>
                      <a:pt x="11268" y="564"/>
                      <a:pt x="11216" y="555"/>
                    </a:cubicBezTo>
                    <a:cubicBezTo>
                      <a:pt x="11037" y="529"/>
                      <a:pt x="10885" y="517"/>
                      <a:pt x="10751" y="517"/>
                    </a:cubicBezTo>
                    <a:cubicBezTo>
                      <a:pt x="10110" y="517"/>
                      <a:pt x="9889" y="785"/>
                      <a:pt x="9210" y="1011"/>
                    </a:cubicBezTo>
                    <a:cubicBezTo>
                      <a:pt x="8697" y="1197"/>
                      <a:pt x="8649" y="1456"/>
                      <a:pt x="8297" y="1456"/>
                    </a:cubicBezTo>
                    <a:cubicBezTo>
                      <a:pt x="8191" y="1456"/>
                      <a:pt x="8056" y="1432"/>
                      <a:pt x="7872" y="1376"/>
                    </a:cubicBezTo>
                    <a:cubicBezTo>
                      <a:pt x="7816" y="1361"/>
                      <a:pt x="7762" y="1354"/>
                      <a:pt x="7710" y="1354"/>
                    </a:cubicBezTo>
                    <a:cubicBezTo>
                      <a:pt x="7109" y="1354"/>
                      <a:pt x="6737" y="2246"/>
                      <a:pt x="6262" y="2470"/>
                    </a:cubicBezTo>
                    <a:cubicBezTo>
                      <a:pt x="6185" y="2510"/>
                      <a:pt x="6115" y="2526"/>
                      <a:pt x="6048" y="2526"/>
                    </a:cubicBezTo>
                    <a:cubicBezTo>
                      <a:pt x="5755" y="2526"/>
                      <a:pt x="5540" y="2213"/>
                      <a:pt x="5296" y="2213"/>
                    </a:cubicBezTo>
                    <a:cubicBezTo>
                      <a:pt x="5174" y="2213"/>
                      <a:pt x="5044" y="2292"/>
                      <a:pt x="4894" y="2531"/>
                    </a:cubicBezTo>
                    <a:cubicBezTo>
                      <a:pt x="4559" y="3017"/>
                      <a:pt x="4347" y="3716"/>
                      <a:pt x="3830" y="3929"/>
                    </a:cubicBezTo>
                    <a:cubicBezTo>
                      <a:pt x="3496" y="4081"/>
                      <a:pt x="2553" y="3959"/>
                      <a:pt x="2371" y="4111"/>
                    </a:cubicBezTo>
                    <a:cubicBezTo>
                      <a:pt x="1824" y="4597"/>
                      <a:pt x="1733" y="5449"/>
                      <a:pt x="1155" y="5904"/>
                    </a:cubicBezTo>
                    <a:cubicBezTo>
                      <a:pt x="638" y="6330"/>
                      <a:pt x="0" y="6877"/>
                      <a:pt x="608" y="7424"/>
                    </a:cubicBezTo>
                    <a:cubicBezTo>
                      <a:pt x="1064" y="7819"/>
                      <a:pt x="1125" y="8397"/>
                      <a:pt x="1125" y="8974"/>
                    </a:cubicBezTo>
                    <a:cubicBezTo>
                      <a:pt x="1155" y="9674"/>
                      <a:pt x="1885" y="9522"/>
                      <a:pt x="2067" y="10038"/>
                    </a:cubicBezTo>
                    <a:cubicBezTo>
                      <a:pt x="2241" y="10517"/>
                      <a:pt x="2649" y="10840"/>
                      <a:pt x="3123" y="10840"/>
                    </a:cubicBezTo>
                    <a:cubicBezTo>
                      <a:pt x="3311" y="10840"/>
                      <a:pt x="3510" y="10789"/>
                      <a:pt x="3708" y="10677"/>
                    </a:cubicBezTo>
                    <a:cubicBezTo>
                      <a:pt x="3888" y="10565"/>
                      <a:pt x="4015" y="10521"/>
                      <a:pt x="4111" y="10521"/>
                    </a:cubicBezTo>
                    <a:cubicBezTo>
                      <a:pt x="4484" y="10521"/>
                      <a:pt x="4361" y="11206"/>
                      <a:pt x="4894" y="11254"/>
                    </a:cubicBezTo>
                    <a:cubicBezTo>
                      <a:pt x="4935" y="11257"/>
                      <a:pt x="4976" y="11258"/>
                      <a:pt x="5017" y="11258"/>
                    </a:cubicBezTo>
                    <a:cubicBezTo>
                      <a:pt x="5870" y="11258"/>
                      <a:pt x="6546" y="10677"/>
                      <a:pt x="7417" y="10677"/>
                    </a:cubicBezTo>
                    <a:cubicBezTo>
                      <a:pt x="7495" y="10674"/>
                      <a:pt x="7573" y="10673"/>
                      <a:pt x="7651" y="10673"/>
                    </a:cubicBezTo>
                    <a:cubicBezTo>
                      <a:pt x="8267" y="10673"/>
                      <a:pt x="8844" y="10752"/>
                      <a:pt x="9453" y="10752"/>
                    </a:cubicBezTo>
                    <a:cubicBezTo>
                      <a:pt x="9593" y="10752"/>
                      <a:pt x="9734" y="10748"/>
                      <a:pt x="9879" y="10737"/>
                    </a:cubicBezTo>
                    <a:cubicBezTo>
                      <a:pt x="9895" y="10737"/>
                      <a:pt x="9911" y="10736"/>
                      <a:pt x="9927" y="10736"/>
                    </a:cubicBezTo>
                    <a:cubicBezTo>
                      <a:pt x="10493" y="10736"/>
                      <a:pt x="10893" y="11132"/>
                      <a:pt x="11431" y="11132"/>
                    </a:cubicBezTo>
                    <a:cubicBezTo>
                      <a:pt x="11588" y="11132"/>
                      <a:pt x="11757" y="11098"/>
                      <a:pt x="11946" y="11011"/>
                    </a:cubicBezTo>
                    <a:cubicBezTo>
                      <a:pt x="12219" y="10920"/>
                      <a:pt x="12979" y="10281"/>
                      <a:pt x="13192" y="10281"/>
                    </a:cubicBezTo>
                    <a:cubicBezTo>
                      <a:pt x="13678" y="10312"/>
                      <a:pt x="14164" y="10981"/>
                      <a:pt x="14803" y="11011"/>
                    </a:cubicBezTo>
                    <a:cubicBezTo>
                      <a:pt x="15350" y="11041"/>
                      <a:pt x="15927" y="11041"/>
                      <a:pt x="16474" y="11072"/>
                    </a:cubicBezTo>
                    <a:cubicBezTo>
                      <a:pt x="16593" y="11076"/>
                      <a:pt x="16711" y="11078"/>
                      <a:pt x="16828" y="11078"/>
                    </a:cubicBezTo>
                    <a:cubicBezTo>
                      <a:pt x="17547" y="11078"/>
                      <a:pt x="18235" y="11007"/>
                      <a:pt x="18967" y="10981"/>
                    </a:cubicBezTo>
                    <a:cubicBezTo>
                      <a:pt x="19544" y="10950"/>
                      <a:pt x="20000" y="10373"/>
                      <a:pt x="20517" y="10312"/>
                    </a:cubicBezTo>
                    <a:cubicBezTo>
                      <a:pt x="20574" y="10302"/>
                      <a:pt x="20627" y="10298"/>
                      <a:pt x="20677" y="10298"/>
                    </a:cubicBezTo>
                    <a:cubicBezTo>
                      <a:pt x="20917" y="10298"/>
                      <a:pt x="21089" y="10392"/>
                      <a:pt x="21273" y="10392"/>
                    </a:cubicBezTo>
                    <a:cubicBezTo>
                      <a:pt x="21401" y="10392"/>
                      <a:pt x="21536" y="10346"/>
                      <a:pt x="21703" y="10190"/>
                    </a:cubicBezTo>
                    <a:cubicBezTo>
                      <a:pt x="21915" y="9977"/>
                      <a:pt x="22128" y="9886"/>
                      <a:pt x="22432" y="9856"/>
                    </a:cubicBezTo>
                    <a:cubicBezTo>
                      <a:pt x="22645" y="9795"/>
                      <a:pt x="23709" y="9795"/>
                      <a:pt x="23830" y="9643"/>
                    </a:cubicBezTo>
                    <a:cubicBezTo>
                      <a:pt x="24225" y="9126"/>
                      <a:pt x="23769" y="8093"/>
                      <a:pt x="23830" y="7515"/>
                    </a:cubicBezTo>
                    <a:cubicBezTo>
                      <a:pt x="23891" y="7303"/>
                      <a:pt x="24043" y="6360"/>
                      <a:pt x="23921" y="6178"/>
                    </a:cubicBezTo>
                    <a:cubicBezTo>
                      <a:pt x="23678" y="5996"/>
                      <a:pt x="23405" y="5844"/>
                      <a:pt x="23101" y="5692"/>
                    </a:cubicBezTo>
                    <a:cubicBezTo>
                      <a:pt x="22645" y="5084"/>
                      <a:pt x="22523" y="4537"/>
                      <a:pt x="21824" y="4050"/>
                    </a:cubicBezTo>
                    <a:cubicBezTo>
                      <a:pt x="21399" y="3746"/>
                      <a:pt x="20791" y="3473"/>
                      <a:pt x="20517" y="2987"/>
                    </a:cubicBezTo>
                    <a:cubicBezTo>
                      <a:pt x="20266" y="2568"/>
                      <a:pt x="19799" y="2423"/>
                      <a:pt x="19334" y="2423"/>
                    </a:cubicBezTo>
                    <a:cubicBezTo>
                      <a:pt x="19123" y="2423"/>
                      <a:pt x="18913" y="2453"/>
                      <a:pt x="18724" y="2500"/>
                    </a:cubicBezTo>
                    <a:cubicBezTo>
                      <a:pt x="18661" y="2515"/>
                      <a:pt x="18607" y="2522"/>
                      <a:pt x="18560" y="2522"/>
                    </a:cubicBezTo>
                    <a:cubicBezTo>
                      <a:pt x="18038" y="2522"/>
                      <a:pt x="18415" y="1662"/>
                      <a:pt x="18025" y="1467"/>
                    </a:cubicBezTo>
                    <a:cubicBezTo>
                      <a:pt x="17974" y="1441"/>
                      <a:pt x="17924" y="1431"/>
                      <a:pt x="17874" y="1431"/>
                    </a:cubicBezTo>
                    <a:cubicBezTo>
                      <a:pt x="17609" y="1431"/>
                      <a:pt x="17359" y="1736"/>
                      <a:pt x="17110" y="1736"/>
                    </a:cubicBezTo>
                    <a:cubicBezTo>
                      <a:pt x="17070" y="1736"/>
                      <a:pt x="17031" y="1728"/>
                      <a:pt x="16991" y="1710"/>
                    </a:cubicBezTo>
                    <a:cubicBezTo>
                      <a:pt x="16778" y="1467"/>
                      <a:pt x="16596" y="1224"/>
                      <a:pt x="16383" y="1011"/>
                    </a:cubicBezTo>
                    <a:cubicBezTo>
                      <a:pt x="15958" y="828"/>
                      <a:pt x="15228" y="950"/>
                      <a:pt x="14712" y="798"/>
                    </a:cubicBezTo>
                    <a:cubicBezTo>
                      <a:pt x="14377" y="707"/>
                      <a:pt x="14408" y="129"/>
                      <a:pt x="14043" y="38"/>
                    </a:cubicBezTo>
                    <a:cubicBezTo>
                      <a:pt x="13769" y="38"/>
                      <a:pt x="13496" y="8"/>
                      <a:pt x="13192" y="8"/>
                    </a:cubicBezTo>
                    <a:cubicBezTo>
                      <a:pt x="13155" y="3"/>
                      <a:pt x="13119" y="0"/>
                      <a:pt x="130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8"/>
              <p:cNvSpPr/>
              <p:nvPr/>
            </p:nvSpPr>
            <p:spPr>
              <a:xfrm>
                <a:off x="1169960" y="2878852"/>
                <a:ext cx="336488" cy="94755"/>
              </a:xfrm>
              <a:custGeom>
                <a:avLst/>
                <a:gdLst/>
                <a:ahLst/>
                <a:cxnLst/>
                <a:rect l="l" t="t" r="r" b="b"/>
                <a:pathLst>
                  <a:path w="20032" h="5641" extrusionOk="0">
                    <a:moveTo>
                      <a:pt x="10957" y="0"/>
                    </a:moveTo>
                    <a:cubicBezTo>
                      <a:pt x="10410" y="0"/>
                      <a:pt x="9860" y="573"/>
                      <a:pt x="9269" y="573"/>
                    </a:cubicBezTo>
                    <a:cubicBezTo>
                      <a:pt x="9219" y="573"/>
                      <a:pt x="9169" y="569"/>
                      <a:pt x="9119" y="560"/>
                    </a:cubicBezTo>
                    <a:cubicBezTo>
                      <a:pt x="8915" y="524"/>
                      <a:pt x="8746" y="508"/>
                      <a:pt x="8599" y="508"/>
                    </a:cubicBezTo>
                    <a:cubicBezTo>
                      <a:pt x="8000" y="508"/>
                      <a:pt x="7772" y="772"/>
                      <a:pt x="7113" y="1016"/>
                    </a:cubicBezTo>
                    <a:cubicBezTo>
                      <a:pt x="6594" y="1205"/>
                      <a:pt x="6551" y="1449"/>
                      <a:pt x="6188" y="1449"/>
                    </a:cubicBezTo>
                    <a:cubicBezTo>
                      <a:pt x="6083" y="1449"/>
                      <a:pt x="5952" y="1428"/>
                      <a:pt x="5775" y="1381"/>
                    </a:cubicBezTo>
                    <a:cubicBezTo>
                      <a:pt x="5711" y="1361"/>
                      <a:pt x="5649" y="1352"/>
                      <a:pt x="5590" y="1352"/>
                    </a:cubicBezTo>
                    <a:cubicBezTo>
                      <a:pt x="5002" y="1352"/>
                      <a:pt x="4634" y="2227"/>
                      <a:pt x="4165" y="2475"/>
                    </a:cubicBezTo>
                    <a:cubicBezTo>
                      <a:pt x="4089" y="2515"/>
                      <a:pt x="4018" y="2531"/>
                      <a:pt x="3953" y="2531"/>
                    </a:cubicBezTo>
                    <a:cubicBezTo>
                      <a:pt x="3659" y="2531"/>
                      <a:pt x="3452" y="2207"/>
                      <a:pt x="3202" y="2207"/>
                    </a:cubicBezTo>
                    <a:cubicBezTo>
                      <a:pt x="3082" y="2207"/>
                      <a:pt x="2951" y="2282"/>
                      <a:pt x="2797" y="2505"/>
                    </a:cubicBezTo>
                    <a:cubicBezTo>
                      <a:pt x="2462" y="2992"/>
                      <a:pt x="2250" y="3691"/>
                      <a:pt x="1733" y="3934"/>
                    </a:cubicBezTo>
                    <a:cubicBezTo>
                      <a:pt x="1399" y="4056"/>
                      <a:pt x="456" y="3934"/>
                      <a:pt x="274" y="4116"/>
                    </a:cubicBezTo>
                    <a:cubicBezTo>
                      <a:pt x="152" y="4208"/>
                      <a:pt x="61" y="4329"/>
                      <a:pt x="0" y="4451"/>
                    </a:cubicBezTo>
                    <a:cubicBezTo>
                      <a:pt x="175" y="4908"/>
                      <a:pt x="567" y="5209"/>
                      <a:pt x="1033" y="5209"/>
                    </a:cubicBezTo>
                    <a:cubicBezTo>
                      <a:pt x="1217" y="5209"/>
                      <a:pt x="1413" y="5162"/>
                      <a:pt x="1611" y="5059"/>
                    </a:cubicBezTo>
                    <a:cubicBezTo>
                      <a:pt x="1791" y="4947"/>
                      <a:pt x="1918" y="4903"/>
                      <a:pt x="2014" y="4903"/>
                    </a:cubicBezTo>
                    <a:cubicBezTo>
                      <a:pt x="2387" y="4903"/>
                      <a:pt x="2264" y="5588"/>
                      <a:pt x="2797" y="5636"/>
                    </a:cubicBezTo>
                    <a:cubicBezTo>
                      <a:pt x="2838" y="5639"/>
                      <a:pt x="2879" y="5640"/>
                      <a:pt x="2920" y="5640"/>
                    </a:cubicBezTo>
                    <a:cubicBezTo>
                      <a:pt x="3773" y="5640"/>
                      <a:pt x="4449" y="5059"/>
                      <a:pt x="5320" y="5059"/>
                    </a:cubicBezTo>
                    <a:cubicBezTo>
                      <a:pt x="5398" y="5056"/>
                      <a:pt x="5476" y="5055"/>
                      <a:pt x="5554" y="5055"/>
                    </a:cubicBezTo>
                    <a:cubicBezTo>
                      <a:pt x="6170" y="5055"/>
                      <a:pt x="6747" y="5134"/>
                      <a:pt x="7356" y="5134"/>
                    </a:cubicBezTo>
                    <a:cubicBezTo>
                      <a:pt x="7496" y="5134"/>
                      <a:pt x="7637" y="5130"/>
                      <a:pt x="7782" y="5119"/>
                    </a:cubicBezTo>
                    <a:cubicBezTo>
                      <a:pt x="7798" y="5119"/>
                      <a:pt x="7814" y="5118"/>
                      <a:pt x="7830" y="5118"/>
                    </a:cubicBezTo>
                    <a:cubicBezTo>
                      <a:pt x="8396" y="5118"/>
                      <a:pt x="8796" y="5514"/>
                      <a:pt x="9334" y="5514"/>
                    </a:cubicBezTo>
                    <a:cubicBezTo>
                      <a:pt x="9491" y="5514"/>
                      <a:pt x="9660" y="5480"/>
                      <a:pt x="9849" y="5393"/>
                    </a:cubicBezTo>
                    <a:cubicBezTo>
                      <a:pt x="10122" y="5302"/>
                      <a:pt x="10882" y="4663"/>
                      <a:pt x="11095" y="4663"/>
                    </a:cubicBezTo>
                    <a:cubicBezTo>
                      <a:pt x="11581" y="4694"/>
                      <a:pt x="12067" y="5363"/>
                      <a:pt x="12706" y="5393"/>
                    </a:cubicBezTo>
                    <a:cubicBezTo>
                      <a:pt x="13253" y="5423"/>
                      <a:pt x="13830" y="5423"/>
                      <a:pt x="14377" y="5454"/>
                    </a:cubicBezTo>
                    <a:cubicBezTo>
                      <a:pt x="14496" y="5458"/>
                      <a:pt x="14614" y="5460"/>
                      <a:pt x="14731" y="5460"/>
                    </a:cubicBezTo>
                    <a:cubicBezTo>
                      <a:pt x="15450" y="5460"/>
                      <a:pt x="16138" y="5389"/>
                      <a:pt x="16870" y="5363"/>
                    </a:cubicBezTo>
                    <a:cubicBezTo>
                      <a:pt x="17447" y="5332"/>
                      <a:pt x="17903" y="4755"/>
                      <a:pt x="18420" y="4694"/>
                    </a:cubicBezTo>
                    <a:cubicBezTo>
                      <a:pt x="18477" y="4684"/>
                      <a:pt x="18530" y="4680"/>
                      <a:pt x="18580" y="4680"/>
                    </a:cubicBezTo>
                    <a:cubicBezTo>
                      <a:pt x="18820" y="4680"/>
                      <a:pt x="18992" y="4774"/>
                      <a:pt x="19176" y="4774"/>
                    </a:cubicBezTo>
                    <a:cubicBezTo>
                      <a:pt x="19304" y="4774"/>
                      <a:pt x="19439" y="4728"/>
                      <a:pt x="19606" y="4572"/>
                    </a:cubicBezTo>
                    <a:cubicBezTo>
                      <a:pt x="19727" y="4451"/>
                      <a:pt x="19879" y="4359"/>
                      <a:pt x="20031" y="4299"/>
                    </a:cubicBezTo>
                    <a:cubicBezTo>
                      <a:pt x="19940" y="4208"/>
                      <a:pt x="19849" y="4116"/>
                      <a:pt x="19727" y="4056"/>
                    </a:cubicBezTo>
                    <a:cubicBezTo>
                      <a:pt x="19302" y="3721"/>
                      <a:pt x="18694" y="3478"/>
                      <a:pt x="18420" y="2992"/>
                    </a:cubicBezTo>
                    <a:cubicBezTo>
                      <a:pt x="18175" y="2563"/>
                      <a:pt x="17724" y="2422"/>
                      <a:pt x="17270" y="2422"/>
                    </a:cubicBezTo>
                    <a:cubicBezTo>
                      <a:pt x="17048" y="2422"/>
                      <a:pt x="16826" y="2456"/>
                      <a:pt x="16627" y="2505"/>
                    </a:cubicBezTo>
                    <a:cubicBezTo>
                      <a:pt x="16566" y="2520"/>
                      <a:pt x="16513" y="2527"/>
                      <a:pt x="16466" y="2527"/>
                    </a:cubicBezTo>
                    <a:cubicBezTo>
                      <a:pt x="15939" y="2527"/>
                      <a:pt x="16319" y="1637"/>
                      <a:pt x="15928" y="1442"/>
                    </a:cubicBezTo>
                    <a:cubicBezTo>
                      <a:pt x="15885" y="1424"/>
                      <a:pt x="15842" y="1416"/>
                      <a:pt x="15800" y="1416"/>
                    </a:cubicBezTo>
                    <a:cubicBezTo>
                      <a:pt x="15526" y="1416"/>
                      <a:pt x="15268" y="1741"/>
                      <a:pt x="15013" y="1741"/>
                    </a:cubicBezTo>
                    <a:cubicBezTo>
                      <a:pt x="14973" y="1741"/>
                      <a:pt x="14934" y="1733"/>
                      <a:pt x="14894" y="1715"/>
                    </a:cubicBezTo>
                    <a:cubicBezTo>
                      <a:pt x="14681" y="1472"/>
                      <a:pt x="14499" y="1229"/>
                      <a:pt x="14286" y="986"/>
                    </a:cubicBezTo>
                    <a:cubicBezTo>
                      <a:pt x="13861" y="834"/>
                      <a:pt x="13131" y="955"/>
                      <a:pt x="12615" y="803"/>
                    </a:cubicBezTo>
                    <a:cubicBezTo>
                      <a:pt x="12280" y="682"/>
                      <a:pt x="12311" y="135"/>
                      <a:pt x="11946" y="43"/>
                    </a:cubicBezTo>
                    <a:cubicBezTo>
                      <a:pt x="11752" y="22"/>
                      <a:pt x="11559" y="0"/>
                      <a:pt x="11355" y="0"/>
                    </a:cubicBezTo>
                    <a:cubicBezTo>
                      <a:pt x="11270" y="0"/>
                      <a:pt x="11184" y="4"/>
                      <a:pt x="11095" y="13"/>
                    </a:cubicBezTo>
                    <a:cubicBezTo>
                      <a:pt x="11049" y="4"/>
                      <a:pt x="11003" y="0"/>
                      <a:pt x="10957" y="0"/>
                    </a:cubicBezTo>
                    <a:close/>
                  </a:path>
                </a:pathLst>
              </a:custGeom>
              <a:solidFill>
                <a:srgbClr val="6F91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8"/>
              <p:cNvSpPr/>
              <p:nvPr/>
            </p:nvSpPr>
            <p:spPr>
              <a:xfrm>
                <a:off x="2858533" y="2608444"/>
                <a:ext cx="832770" cy="1324197"/>
              </a:xfrm>
              <a:custGeom>
                <a:avLst/>
                <a:gdLst/>
                <a:ahLst/>
                <a:cxnLst/>
                <a:rect l="l" t="t" r="r" b="b"/>
                <a:pathLst>
                  <a:path w="49577" h="78833" extrusionOk="0">
                    <a:moveTo>
                      <a:pt x="17813" y="0"/>
                    </a:moveTo>
                    <a:lnTo>
                      <a:pt x="17813" y="0"/>
                    </a:lnTo>
                    <a:cubicBezTo>
                      <a:pt x="17965" y="639"/>
                      <a:pt x="17722" y="1307"/>
                      <a:pt x="17448" y="2037"/>
                    </a:cubicBezTo>
                    <a:lnTo>
                      <a:pt x="17114" y="2705"/>
                    </a:lnTo>
                    <a:cubicBezTo>
                      <a:pt x="16840" y="3374"/>
                      <a:pt x="16688" y="4043"/>
                      <a:pt x="16840" y="4742"/>
                    </a:cubicBezTo>
                    <a:cubicBezTo>
                      <a:pt x="16719" y="4681"/>
                      <a:pt x="16323" y="4499"/>
                      <a:pt x="16232" y="4438"/>
                    </a:cubicBezTo>
                    <a:cubicBezTo>
                      <a:pt x="15320" y="3861"/>
                      <a:pt x="14317" y="3192"/>
                      <a:pt x="13801" y="2219"/>
                    </a:cubicBezTo>
                    <a:cubicBezTo>
                      <a:pt x="13436" y="1611"/>
                      <a:pt x="13314" y="730"/>
                      <a:pt x="13588" y="61"/>
                    </a:cubicBezTo>
                    <a:lnTo>
                      <a:pt x="13101" y="61"/>
                    </a:lnTo>
                    <a:cubicBezTo>
                      <a:pt x="12858" y="912"/>
                      <a:pt x="12919" y="1125"/>
                      <a:pt x="13071" y="2371"/>
                    </a:cubicBezTo>
                    <a:cubicBezTo>
                      <a:pt x="13071" y="2523"/>
                      <a:pt x="13193" y="2827"/>
                      <a:pt x="13314" y="3101"/>
                    </a:cubicBezTo>
                    <a:cubicBezTo>
                      <a:pt x="13405" y="3253"/>
                      <a:pt x="13284" y="3435"/>
                      <a:pt x="13101" y="3435"/>
                    </a:cubicBezTo>
                    <a:cubicBezTo>
                      <a:pt x="12250" y="3435"/>
                      <a:pt x="11430" y="3161"/>
                      <a:pt x="10761" y="1976"/>
                    </a:cubicBezTo>
                    <a:cubicBezTo>
                      <a:pt x="10427" y="1368"/>
                      <a:pt x="10244" y="699"/>
                      <a:pt x="10305" y="61"/>
                    </a:cubicBezTo>
                    <a:lnTo>
                      <a:pt x="9910" y="61"/>
                    </a:lnTo>
                    <a:cubicBezTo>
                      <a:pt x="9849" y="882"/>
                      <a:pt x="10031" y="1763"/>
                      <a:pt x="10487" y="2462"/>
                    </a:cubicBezTo>
                    <a:cubicBezTo>
                      <a:pt x="11187" y="3465"/>
                      <a:pt x="11946" y="4073"/>
                      <a:pt x="13162" y="4073"/>
                    </a:cubicBezTo>
                    <a:cubicBezTo>
                      <a:pt x="13436" y="4073"/>
                      <a:pt x="13740" y="4043"/>
                      <a:pt x="14013" y="3982"/>
                    </a:cubicBezTo>
                    <a:cubicBezTo>
                      <a:pt x="14044" y="3982"/>
                      <a:pt x="14044" y="3952"/>
                      <a:pt x="14074" y="3952"/>
                    </a:cubicBezTo>
                    <a:cubicBezTo>
                      <a:pt x="14591" y="4438"/>
                      <a:pt x="15199" y="4833"/>
                      <a:pt x="15746" y="5198"/>
                    </a:cubicBezTo>
                    <a:cubicBezTo>
                      <a:pt x="16415" y="5623"/>
                      <a:pt x="17083" y="6019"/>
                      <a:pt x="17752" y="6414"/>
                    </a:cubicBezTo>
                    <a:cubicBezTo>
                      <a:pt x="19697" y="7599"/>
                      <a:pt x="21430" y="9149"/>
                      <a:pt x="23071" y="10730"/>
                    </a:cubicBezTo>
                    <a:cubicBezTo>
                      <a:pt x="25564" y="13101"/>
                      <a:pt x="26445" y="15776"/>
                      <a:pt x="25959" y="18359"/>
                    </a:cubicBezTo>
                    <a:cubicBezTo>
                      <a:pt x="25412" y="21277"/>
                      <a:pt x="23041" y="22706"/>
                      <a:pt x="21035" y="23982"/>
                    </a:cubicBezTo>
                    <a:cubicBezTo>
                      <a:pt x="20062" y="24560"/>
                      <a:pt x="18573" y="25229"/>
                      <a:pt x="17570" y="25776"/>
                    </a:cubicBezTo>
                    <a:cubicBezTo>
                      <a:pt x="16171" y="26505"/>
                      <a:pt x="16111" y="26718"/>
                      <a:pt x="14864" y="27508"/>
                    </a:cubicBezTo>
                    <a:cubicBezTo>
                      <a:pt x="15290" y="25867"/>
                      <a:pt x="15260" y="24013"/>
                      <a:pt x="14804" y="21946"/>
                    </a:cubicBezTo>
                    <a:lnTo>
                      <a:pt x="14287" y="21946"/>
                    </a:lnTo>
                    <a:cubicBezTo>
                      <a:pt x="14864" y="24469"/>
                      <a:pt x="13801" y="26505"/>
                      <a:pt x="12949" y="28329"/>
                    </a:cubicBezTo>
                    <a:cubicBezTo>
                      <a:pt x="11065" y="30183"/>
                      <a:pt x="9089" y="32919"/>
                      <a:pt x="8846" y="35138"/>
                    </a:cubicBezTo>
                    <a:cubicBezTo>
                      <a:pt x="8785" y="35411"/>
                      <a:pt x="8755" y="35715"/>
                      <a:pt x="8755" y="35989"/>
                    </a:cubicBezTo>
                    <a:cubicBezTo>
                      <a:pt x="8755" y="36049"/>
                      <a:pt x="8785" y="36110"/>
                      <a:pt x="8816" y="36171"/>
                    </a:cubicBezTo>
                    <a:cubicBezTo>
                      <a:pt x="8816" y="36232"/>
                      <a:pt x="8816" y="36262"/>
                      <a:pt x="8816" y="36293"/>
                    </a:cubicBezTo>
                    <a:cubicBezTo>
                      <a:pt x="8968" y="37995"/>
                      <a:pt x="9059" y="38329"/>
                      <a:pt x="9849" y="40548"/>
                    </a:cubicBezTo>
                    <a:cubicBezTo>
                      <a:pt x="9302" y="40396"/>
                      <a:pt x="9089" y="40031"/>
                      <a:pt x="8238" y="39727"/>
                    </a:cubicBezTo>
                    <a:cubicBezTo>
                      <a:pt x="7417" y="39454"/>
                      <a:pt x="6931" y="39271"/>
                      <a:pt x="6262" y="38967"/>
                    </a:cubicBezTo>
                    <a:cubicBezTo>
                      <a:pt x="4499" y="38147"/>
                      <a:pt x="4044" y="38420"/>
                      <a:pt x="2980" y="36657"/>
                    </a:cubicBezTo>
                    <a:cubicBezTo>
                      <a:pt x="2007" y="35046"/>
                      <a:pt x="1551" y="33192"/>
                      <a:pt x="3101" y="32068"/>
                    </a:cubicBezTo>
                    <a:cubicBezTo>
                      <a:pt x="3375" y="31855"/>
                      <a:pt x="3253" y="31916"/>
                      <a:pt x="3588" y="31764"/>
                    </a:cubicBezTo>
                    <a:cubicBezTo>
                      <a:pt x="3588" y="31764"/>
                      <a:pt x="3952" y="31277"/>
                      <a:pt x="3952" y="31277"/>
                    </a:cubicBezTo>
                    <a:lnTo>
                      <a:pt x="4074" y="31277"/>
                    </a:lnTo>
                    <a:cubicBezTo>
                      <a:pt x="4378" y="31186"/>
                      <a:pt x="4651" y="31034"/>
                      <a:pt x="4864" y="30791"/>
                    </a:cubicBezTo>
                    <a:cubicBezTo>
                      <a:pt x="5016" y="30700"/>
                      <a:pt x="5168" y="30578"/>
                      <a:pt x="5290" y="30457"/>
                    </a:cubicBezTo>
                    <a:cubicBezTo>
                      <a:pt x="6171" y="29666"/>
                      <a:pt x="6597" y="28359"/>
                      <a:pt x="6445" y="26961"/>
                    </a:cubicBezTo>
                    <a:cubicBezTo>
                      <a:pt x="6354" y="25988"/>
                      <a:pt x="5715" y="23770"/>
                      <a:pt x="5320" y="22919"/>
                    </a:cubicBezTo>
                    <a:lnTo>
                      <a:pt x="4712" y="23222"/>
                    </a:lnTo>
                    <a:cubicBezTo>
                      <a:pt x="5138" y="24134"/>
                      <a:pt x="5472" y="26049"/>
                      <a:pt x="5563" y="27052"/>
                    </a:cubicBezTo>
                    <a:cubicBezTo>
                      <a:pt x="5655" y="27721"/>
                      <a:pt x="5563" y="28359"/>
                      <a:pt x="5320" y="28876"/>
                    </a:cubicBezTo>
                    <a:cubicBezTo>
                      <a:pt x="5290" y="28633"/>
                      <a:pt x="5199" y="28390"/>
                      <a:pt x="5077" y="28147"/>
                    </a:cubicBezTo>
                    <a:cubicBezTo>
                      <a:pt x="4712" y="27447"/>
                      <a:pt x="4135" y="26961"/>
                      <a:pt x="3557" y="26475"/>
                    </a:cubicBezTo>
                    <a:cubicBezTo>
                      <a:pt x="3344" y="26292"/>
                      <a:pt x="3132" y="26110"/>
                      <a:pt x="2919" y="25928"/>
                    </a:cubicBezTo>
                    <a:cubicBezTo>
                      <a:pt x="1642" y="24681"/>
                      <a:pt x="518" y="23101"/>
                      <a:pt x="548" y="21338"/>
                    </a:cubicBezTo>
                    <a:lnTo>
                      <a:pt x="31" y="21308"/>
                    </a:lnTo>
                    <a:lnTo>
                      <a:pt x="31" y="21308"/>
                    </a:lnTo>
                    <a:cubicBezTo>
                      <a:pt x="1" y="23314"/>
                      <a:pt x="852" y="25168"/>
                      <a:pt x="2311" y="26566"/>
                    </a:cubicBezTo>
                    <a:cubicBezTo>
                      <a:pt x="2524" y="26779"/>
                      <a:pt x="2767" y="26961"/>
                      <a:pt x="2980" y="27144"/>
                    </a:cubicBezTo>
                    <a:cubicBezTo>
                      <a:pt x="3527" y="27599"/>
                      <a:pt x="4013" y="28025"/>
                      <a:pt x="4317" y="28572"/>
                    </a:cubicBezTo>
                    <a:cubicBezTo>
                      <a:pt x="4530" y="28967"/>
                      <a:pt x="4439" y="28967"/>
                      <a:pt x="4256" y="29362"/>
                    </a:cubicBezTo>
                    <a:cubicBezTo>
                      <a:pt x="4226" y="29423"/>
                      <a:pt x="3800" y="29910"/>
                      <a:pt x="3770" y="29970"/>
                    </a:cubicBezTo>
                    <a:cubicBezTo>
                      <a:pt x="3557" y="30092"/>
                      <a:pt x="3466" y="30335"/>
                      <a:pt x="3223" y="30457"/>
                    </a:cubicBezTo>
                    <a:cubicBezTo>
                      <a:pt x="2858" y="30609"/>
                      <a:pt x="2858" y="30852"/>
                      <a:pt x="2493" y="31095"/>
                    </a:cubicBezTo>
                    <a:cubicBezTo>
                      <a:pt x="518" y="32554"/>
                      <a:pt x="274" y="35472"/>
                      <a:pt x="1430" y="37387"/>
                    </a:cubicBezTo>
                    <a:cubicBezTo>
                      <a:pt x="2645" y="39363"/>
                      <a:pt x="4986" y="40609"/>
                      <a:pt x="6870" y="41521"/>
                    </a:cubicBezTo>
                    <a:cubicBezTo>
                      <a:pt x="7569" y="41825"/>
                      <a:pt x="8360" y="42098"/>
                      <a:pt x="9180" y="42372"/>
                    </a:cubicBezTo>
                    <a:cubicBezTo>
                      <a:pt x="10700" y="42888"/>
                      <a:pt x="9788" y="43648"/>
                      <a:pt x="10761" y="44530"/>
                    </a:cubicBezTo>
                    <a:cubicBezTo>
                      <a:pt x="10822" y="44591"/>
                      <a:pt x="10913" y="44682"/>
                      <a:pt x="11004" y="44773"/>
                    </a:cubicBezTo>
                    <a:cubicBezTo>
                      <a:pt x="11673" y="46050"/>
                      <a:pt x="12129" y="47296"/>
                      <a:pt x="12159" y="48724"/>
                    </a:cubicBezTo>
                    <a:cubicBezTo>
                      <a:pt x="12190" y="50001"/>
                      <a:pt x="11673" y="50822"/>
                      <a:pt x="11187" y="52098"/>
                    </a:cubicBezTo>
                    <a:cubicBezTo>
                      <a:pt x="10974" y="52706"/>
                      <a:pt x="10609" y="53557"/>
                      <a:pt x="10457" y="54196"/>
                    </a:cubicBezTo>
                    <a:cubicBezTo>
                      <a:pt x="7691" y="64773"/>
                      <a:pt x="11035" y="75837"/>
                      <a:pt x="12828" y="78786"/>
                    </a:cubicBezTo>
                    <a:cubicBezTo>
                      <a:pt x="12854" y="78820"/>
                      <a:pt x="13265" y="78833"/>
                      <a:pt x="13841" y="78833"/>
                    </a:cubicBezTo>
                    <a:cubicBezTo>
                      <a:pt x="15284" y="78833"/>
                      <a:pt x="17765" y="78755"/>
                      <a:pt x="17874" y="78755"/>
                    </a:cubicBezTo>
                    <a:cubicBezTo>
                      <a:pt x="17965" y="78755"/>
                      <a:pt x="18026" y="78725"/>
                      <a:pt x="18117" y="78694"/>
                    </a:cubicBezTo>
                    <a:cubicBezTo>
                      <a:pt x="18330" y="78573"/>
                      <a:pt x="18390" y="78299"/>
                      <a:pt x="18269" y="78087"/>
                    </a:cubicBezTo>
                    <a:cubicBezTo>
                      <a:pt x="16597" y="75351"/>
                      <a:pt x="12706" y="68512"/>
                      <a:pt x="14621" y="54226"/>
                    </a:cubicBezTo>
                    <a:cubicBezTo>
                      <a:pt x="14712" y="53618"/>
                      <a:pt x="14986" y="53041"/>
                      <a:pt x="15199" y="52463"/>
                    </a:cubicBezTo>
                    <a:cubicBezTo>
                      <a:pt x="15503" y="51642"/>
                      <a:pt x="15776" y="50822"/>
                      <a:pt x="15959" y="49971"/>
                    </a:cubicBezTo>
                    <a:cubicBezTo>
                      <a:pt x="15959" y="49971"/>
                      <a:pt x="15959" y="49940"/>
                      <a:pt x="15959" y="49940"/>
                    </a:cubicBezTo>
                    <a:cubicBezTo>
                      <a:pt x="16080" y="49393"/>
                      <a:pt x="16141" y="48876"/>
                      <a:pt x="16111" y="48329"/>
                    </a:cubicBezTo>
                    <a:cubicBezTo>
                      <a:pt x="16050" y="45958"/>
                      <a:pt x="14743" y="43922"/>
                      <a:pt x="13466" y="41946"/>
                    </a:cubicBezTo>
                    <a:cubicBezTo>
                      <a:pt x="12737" y="40822"/>
                      <a:pt x="12038" y="39727"/>
                      <a:pt x="11551" y="38633"/>
                    </a:cubicBezTo>
                    <a:cubicBezTo>
                      <a:pt x="11095" y="37721"/>
                      <a:pt x="11308" y="37539"/>
                      <a:pt x="11339" y="37022"/>
                    </a:cubicBezTo>
                    <a:cubicBezTo>
                      <a:pt x="11430" y="35897"/>
                      <a:pt x="12159" y="35016"/>
                      <a:pt x="13223" y="34651"/>
                    </a:cubicBezTo>
                    <a:cubicBezTo>
                      <a:pt x="13874" y="34391"/>
                      <a:pt x="14592" y="34233"/>
                      <a:pt x="15296" y="34233"/>
                    </a:cubicBezTo>
                    <a:cubicBezTo>
                      <a:pt x="15743" y="34233"/>
                      <a:pt x="16184" y="34297"/>
                      <a:pt x="16597" y="34438"/>
                    </a:cubicBezTo>
                    <a:cubicBezTo>
                      <a:pt x="17965" y="34955"/>
                      <a:pt x="19272" y="35624"/>
                      <a:pt x="20700" y="35867"/>
                    </a:cubicBezTo>
                    <a:cubicBezTo>
                      <a:pt x="22220" y="36110"/>
                      <a:pt x="23284" y="36262"/>
                      <a:pt x="24834" y="36262"/>
                    </a:cubicBezTo>
                    <a:cubicBezTo>
                      <a:pt x="26506" y="36262"/>
                      <a:pt x="28208" y="35776"/>
                      <a:pt x="28512" y="34712"/>
                    </a:cubicBezTo>
                    <a:cubicBezTo>
                      <a:pt x="28634" y="34317"/>
                      <a:pt x="28603" y="34286"/>
                      <a:pt x="28573" y="33922"/>
                    </a:cubicBezTo>
                    <a:lnTo>
                      <a:pt x="28573" y="33527"/>
                    </a:lnTo>
                    <a:cubicBezTo>
                      <a:pt x="28755" y="33131"/>
                      <a:pt x="29302" y="32797"/>
                      <a:pt x="29819" y="32797"/>
                    </a:cubicBezTo>
                    <a:cubicBezTo>
                      <a:pt x="29908" y="32788"/>
                      <a:pt x="29997" y="32785"/>
                      <a:pt x="30086" y="32785"/>
                    </a:cubicBezTo>
                    <a:cubicBezTo>
                      <a:pt x="30301" y="32785"/>
                      <a:pt x="30516" y="32806"/>
                      <a:pt x="30731" y="32827"/>
                    </a:cubicBezTo>
                    <a:cubicBezTo>
                      <a:pt x="30959" y="32843"/>
                      <a:pt x="31194" y="32858"/>
                      <a:pt x="31434" y="32858"/>
                    </a:cubicBezTo>
                    <a:cubicBezTo>
                      <a:pt x="31673" y="32858"/>
                      <a:pt x="31916" y="32843"/>
                      <a:pt x="32160" y="32797"/>
                    </a:cubicBezTo>
                    <a:cubicBezTo>
                      <a:pt x="33619" y="32554"/>
                      <a:pt x="34743" y="31156"/>
                      <a:pt x="34713" y="29697"/>
                    </a:cubicBezTo>
                    <a:cubicBezTo>
                      <a:pt x="34713" y="29575"/>
                      <a:pt x="34713" y="29454"/>
                      <a:pt x="34713" y="29332"/>
                    </a:cubicBezTo>
                    <a:cubicBezTo>
                      <a:pt x="34682" y="29089"/>
                      <a:pt x="34652" y="28876"/>
                      <a:pt x="34713" y="28694"/>
                    </a:cubicBezTo>
                    <a:cubicBezTo>
                      <a:pt x="34774" y="28451"/>
                      <a:pt x="34956" y="28238"/>
                      <a:pt x="35169" y="28025"/>
                    </a:cubicBezTo>
                    <a:cubicBezTo>
                      <a:pt x="35230" y="27934"/>
                      <a:pt x="35321" y="27843"/>
                      <a:pt x="35382" y="27751"/>
                    </a:cubicBezTo>
                    <a:cubicBezTo>
                      <a:pt x="35777" y="27265"/>
                      <a:pt x="35837" y="27022"/>
                      <a:pt x="35959" y="26414"/>
                    </a:cubicBezTo>
                    <a:cubicBezTo>
                      <a:pt x="37205" y="24803"/>
                      <a:pt x="39333" y="23010"/>
                      <a:pt x="41339" y="22797"/>
                    </a:cubicBezTo>
                    <a:cubicBezTo>
                      <a:pt x="41673" y="22767"/>
                      <a:pt x="42008" y="22736"/>
                      <a:pt x="42342" y="22736"/>
                    </a:cubicBezTo>
                    <a:cubicBezTo>
                      <a:pt x="43193" y="22706"/>
                      <a:pt x="44044" y="22675"/>
                      <a:pt x="44865" y="22311"/>
                    </a:cubicBezTo>
                    <a:cubicBezTo>
                      <a:pt x="45625" y="21976"/>
                      <a:pt x="46263" y="21247"/>
                      <a:pt x="46476" y="20487"/>
                    </a:cubicBezTo>
                    <a:cubicBezTo>
                      <a:pt x="46598" y="19970"/>
                      <a:pt x="46537" y="19453"/>
                      <a:pt x="46294" y="19028"/>
                    </a:cubicBezTo>
                    <a:cubicBezTo>
                      <a:pt x="46294" y="18663"/>
                      <a:pt x="46385" y="18177"/>
                      <a:pt x="46567" y="17630"/>
                    </a:cubicBezTo>
                    <a:cubicBezTo>
                      <a:pt x="46689" y="17265"/>
                      <a:pt x="47023" y="16931"/>
                      <a:pt x="47388" y="16596"/>
                    </a:cubicBezTo>
                    <a:cubicBezTo>
                      <a:pt x="47509" y="16505"/>
                      <a:pt x="47601" y="16383"/>
                      <a:pt x="47722" y="16292"/>
                    </a:cubicBezTo>
                    <a:cubicBezTo>
                      <a:pt x="48999" y="15016"/>
                      <a:pt x="49576" y="13131"/>
                      <a:pt x="49364" y="11338"/>
                    </a:cubicBezTo>
                    <a:lnTo>
                      <a:pt x="48999" y="11277"/>
                    </a:lnTo>
                    <a:lnTo>
                      <a:pt x="48999" y="11277"/>
                    </a:lnTo>
                    <a:cubicBezTo>
                      <a:pt x="49212" y="12827"/>
                      <a:pt x="48664" y="14256"/>
                      <a:pt x="47783" y="15380"/>
                    </a:cubicBezTo>
                    <a:cubicBezTo>
                      <a:pt x="47692" y="15502"/>
                      <a:pt x="47053" y="16171"/>
                      <a:pt x="46962" y="16262"/>
                    </a:cubicBezTo>
                    <a:cubicBezTo>
                      <a:pt x="46537" y="16657"/>
                      <a:pt x="45929" y="16748"/>
                      <a:pt x="45716" y="17356"/>
                    </a:cubicBezTo>
                    <a:cubicBezTo>
                      <a:pt x="45625" y="17599"/>
                      <a:pt x="45534" y="17903"/>
                      <a:pt x="45473" y="18238"/>
                    </a:cubicBezTo>
                    <a:cubicBezTo>
                      <a:pt x="45291" y="18146"/>
                      <a:pt x="45078" y="18025"/>
                      <a:pt x="44895" y="17934"/>
                    </a:cubicBezTo>
                    <a:cubicBezTo>
                      <a:pt x="44743" y="17873"/>
                      <a:pt x="44591" y="17812"/>
                      <a:pt x="44470" y="17751"/>
                    </a:cubicBezTo>
                    <a:cubicBezTo>
                      <a:pt x="44044" y="17508"/>
                      <a:pt x="43680" y="17083"/>
                      <a:pt x="43801" y="16779"/>
                    </a:cubicBezTo>
                    <a:cubicBezTo>
                      <a:pt x="43892" y="16535"/>
                      <a:pt x="44196" y="16444"/>
                      <a:pt x="44652" y="16292"/>
                    </a:cubicBezTo>
                    <a:cubicBezTo>
                      <a:pt x="45108" y="16140"/>
                      <a:pt x="45594" y="15988"/>
                      <a:pt x="45959" y="15593"/>
                    </a:cubicBezTo>
                    <a:cubicBezTo>
                      <a:pt x="46567" y="14894"/>
                      <a:pt x="46324" y="13861"/>
                      <a:pt x="45442" y="12645"/>
                    </a:cubicBezTo>
                    <a:cubicBezTo>
                      <a:pt x="45047" y="12158"/>
                      <a:pt x="44926" y="11703"/>
                      <a:pt x="44865" y="11338"/>
                    </a:cubicBezTo>
                    <a:lnTo>
                      <a:pt x="44561" y="11155"/>
                    </a:lnTo>
                    <a:lnTo>
                      <a:pt x="44561" y="11155"/>
                    </a:lnTo>
                    <a:cubicBezTo>
                      <a:pt x="44683" y="11915"/>
                      <a:pt x="45078" y="13040"/>
                      <a:pt x="45291" y="13344"/>
                    </a:cubicBezTo>
                    <a:cubicBezTo>
                      <a:pt x="45594" y="13739"/>
                      <a:pt x="45716" y="14499"/>
                      <a:pt x="45291" y="15016"/>
                    </a:cubicBezTo>
                    <a:cubicBezTo>
                      <a:pt x="45108" y="15228"/>
                      <a:pt x="44774" y="15320"/>
                      <a:pt x="44409" y="15441"/>
                    </a:cubicBezTo>
                    <a:cubicBezTo>
                      <a:pt x="43862" y="15593"/>
                      <a:pt x="43224" y="15806"/>
                      <a:pt x="42980" y="16475"/>
                    </a:cubicBezTo>
                    <a:cubicBezTo>
                      <a:pt x="42768" y="17022"/>
                      <a:pt x="42950" y="17539"/>
                      <a:pt x="43315" y="17934"/>
                    </a:cubicBezTo>
                    <a:cubicBezTo>
                      <a:pt x="43181" y="17938"/>
                      <a:pt x="43045" y="17940"/>
                      <a:pt x="42909" y="17940"/>
                    </a:cubicBezTo>
                    <a:cubicBezTo>
                      <a:pt x="42030" y="17940"/>
                      <a:pt x="41130" y="17838"/>
                      <a:pt x="40366" y="17417"/>
                    </a:cubicBezTo>
                    <a:cubicBezTo>
                      <a:pt x="39363" y="16870"/>
                      <a:pt x="36749" y="13222"/>
                      <a:pt x="36233" y="12189"/>
                    </a:cubicBezTo>
                    <a:lnTo>
                      <a:pt x="35777" y="12250"/>
                    </a:lnTo>
                    <a:cubicBezTo>
                      <a:pt x="36354" y="13466"/>
                      <a:pt x="38360" y="17174"/>
                      <a:pt x="39941" y="18025"/>
                    </a:cubicBezTo>
                    <a:cubicBezTo>
                      <a:pt x="40914" y="18542"/>
                      <a:pt x="42008" y="18846"/>
                      <a:pt x="43041" y="18846"/>
                    </a:cubicBezTo>
                    <a:cubicBezTo>
                      <a:pt x="43497" y="18846"/>
                      <a:pt x="43953" y="18815"/>
                      <a:pt x="44348" y="18785"/>
                    </a:cubicBezTo>
                    <a:cubicBezTo>
                      <a:pt x="44409" y="18785"/>
                      <a:pt x="44470" y="18785"/>
                      <a:pt x="44531" y="18754"/>
                    </a:cubicBezTo>
                    <a:cubicBezTo>
                      <a:pt x="44895" y="18937"/>
                      <a:pt x="45230" y="19089"/>
                      <a:pt x="45442" y="19332"/>
                    </a:cubicBezTo>
                    <a:cubicBezTo>
                      <a:pt x="45473" y="19575"/>
                      <a:pt x="45534" y="19818"/>
                      <a:pt x="45655" y="20061"/>
                    </a:cubicBezTo>
                    <a:cubicBezTo>
                      <a:pt x="45655" y="20122"/>
                      <a:pt x="45625" y="20183"/>
                      <a:pt x="45625" y="20244"/>
                    </a:cubicBezTo>
                    <a:cubicBezTo>
                      <a:pt x="45473" y="20760"/>
                      <a:pt x="45017" y="21277"/>
                      <a:pt x="44531" y="21490"/>
                    </a:cubicBezTo>
                    <a:cubicBezTo>
                      <a:pt x="43862" y="21794"/>
                      <a:pt x="43102" y="21824"/>
                      <a:pt x="42312" y="21855"/>
                    </a:cubicBezTo>
                    <a:cubicBezTo>
                      <a:pt x="41947" y="21855"/>
                      <a:pt x="41613" y="21885"/>
                      <a:pt x="41248" y="21915"/>
                    </a:cubicBezTo>
                    <a:cubicBezTo>
                      <a:pt x="39394" y="22098"/>
                      <a:pt x="37357" y="23131"/>
                      <a:pt x="36020" y="24469"/>
                    </a:cubicBezTo>
                    <a:cubicBezTo>
                      <a:pt x="35959" y="24013"/>
                      <a:pt x="35777" y="23648"/>
                      <a:pt x="35594" y="23253"/>
                    </a:cubicBezTo>
                    <a:cubicBezTo>
                      <a:pt x="35491" y="23071"/>
                      <a:pt x="35475" y="22801"/>
                      <a:pt x="35341" y="22801"/>
                    </a:cubicBezTo>
                    <a:cubicBezTo>
                      <a:pt x="35318" y="22801"/>
                      <a:pt x="35291" y="22809"/>
                      <a:pt x="35260" y="22827"/>
                    </a:cubicBezTo>
                    <a:cubicBezTo>
                      <a:pt x="35047" y="22919"/>
                      <a:pt x="34956" y="23192"/>
                      <a:pt x="35047" y="23405"/>
                    </a:cubicBezTo>
                    <a:cubicBezTo>
                      <a:pt x="35351" y="24013"/>
                      <a:pt x="35442" y="24712"/>
                      <a:pt x="35321" y="25381"/>
                    </a:cubicBezTo>
                    <a:cubicBezTo>
                      <a:pt x="35290" y="25441"/>
                      <a:pt x="35290" y="25472"/>
                      <a:pt x="35290" y="25533"/>
                    </a:cubicBezTo>
                    <a:cubicBezTo>
                      <a:pt x="35199" y="25988"/>
                      <a:pt x="35199" y="26140"/>
                      <a:pt x="34926" y="26505"/>
                    </a:cubicBezTo>
                    <a:cubicBezTo>
                      <a:pt x="34865" y="26566"/>
                      <a:pt x="34561" y="26961"/>
                      <a:pt x="34500" y="27052"/>
                    </a:cubicBezTo>
                    <a:cubicBezTo>
                      <a:pt x="34257" y="27326"/>
                      <a:pt x="33983" y="27660"/>
                      <a:pt x="33862" y="28086"/>
                    </a:cubicBezTo>
                    <a:cubicBezTo>
                      <a:pt x="33771" y="28420"/>
                      <a:pt x="33801" y="28724"/>
                      <a:pt x="33801" y="29028"/>
                    </a:cubicBezTo>
                    <a:cubicBezTo>
                      <a:pt x="33831" y="29119"/>
                      <a:pt x="33831" y="29241"/>
                      <a:pt x="33831" y="29332"/>
                    </a:cubicBezTo>
                    <a:cubicBezTo>
                      <a:pt x="33862" y="30365"/>
                      <a:pt x="33011" y="31368"/>
                      <a:pt x="32008" y="31551"/>
                    </a:cubicBezTo>
                    <a:cubicBezTo>
                      <a:pt x="31853" y="31577"/>
                      <a:pt x="31688" y="31586"/>
                      <a:pt x="31517" y="31586"/>
                    </a:cubicBezTo>
                    <a:cubicBezTo>
                      <a:pt x="31283" y="31586"/>
                      <a:pt x="31037" y="31568"/>
                      <a:pt x="30792" y="31551"/>
                    </a:cubicBezTo>
                    <a:cubicBezTo>
                      <a:pt x="30555" y="31529"/>
                      <a:pt x="30319" y="31508"/>
                      <a:pt x="30082" y="31508"/>
                    </a:cubicBezTo>
                    <a:cubicBezTo>
                      <a:pt x="29985" y="31508"/>
                      <a:pt x="29887" y="31512"/>
                      <a:pt x="29789" y="31520"/>
                    </a:cubicBezTo>
                    <a:cubicBezTo>
                      <a:pt x="29454" y="31520"/>
                      <a:pt x="29120" y="31612"/>
                      <a:pt x="28786" y="31733"/>
                    </a:cubicBezTo>
                    <a:cubicBezTo>
                      <a:pt x="29029" y="31460"/>
                      <a:pt x="29363" y="31186"/>
                      <a:pt x="29849" y="30943"/>
                    </a:cubicBezTo>
                    <a:cubicBezTo>
                      <a:pt x="29971" y="30882"/>
                      <a:pt x="30093" y="30821"/>
                      <a:pt x="30245" y="30761"/>
                    </a:cubicBezTo>
                    <a:cubicBezTo>
                      <a:pt x="30822" y="30457"/>
                      <a:pt x="31460" y="30153"/>
                      <a:pt x="31916" y="29575"/>
                    </a:cubicBezTo>
                    <a:cubicBezTo>
                      <a:pt x="32251" y="29210"/>
                      <a:pt x="32403" y="28694"/>
                      <a:pt x="32403" y="28207"/>
                    </a:cubicBezTo>
                    <a:lnTo>
                      <a:pt x="31521" y="28207"/>
                    </a:lnTo>
                    <a:cubicBezTo>
                      <a:pt x="31521" y="28481"/>
                      <a:pt x="31430" y="28785"/>
                      <a:pt x="31248" y="29028"/>
                    </a:cubicBezTo>
                    <a:cubicBezTo>
                      <a:pt x="30913" y="29423"/>
                      <a:pt x="30397" y="29697"/>
                      <a:pt x="29849" y="29940"/>
                    </a:cubicBezTo>
                    <a:cubicBezTo>
                      <a:pt x="29698" y="30031"/>
                      <a:pt x="29576" y="30092"/>
                      <a:pt x="29454" y="30153"/>
                    </a:cubicBezTo>
                    <a:cubicBezTo>
                      <a:pt x="28421" y="30700"/>
                      <a:pt x="27843" y="31308"/>
                      <a:pt x="27691" y="32068"/>
                    </a:cubicBezTo>
                    <a:cubicBezTo>
                      <a:pt x="27600" y="32372"/>
                      <a:pt x="27631" y="32676"/>
                      <a:pt x="27661" y="32949"/>
                    </a:cubicBezTo>
                    <a:cubicBezTo>
                      <a:pt x="27631" y="32979"/>
                      <a:pt x="27631" y="33010"/>
                      <a:pt x="27631" y="33040"/>
                    </a:cubicBezTo>
                    <a:cubicBezTo>
                      <a:pt x="27600" y="33162"/>
                      <a:pt x="27631" y="33283"/>
                      <a:pt x="27691" y="33375"/>
                    </a:cubicBezTo>
                    <a:cubicBezTo>
                      <a:pt x="27691" y="33587"/>
                      <a:pt x="27691" y="33800"/>
                      <a:pt x="27631" y="33983"/>
                    </a:cubicBezTo>
                    <a:cubicBezTo>
                      <a:pt x="27357" y="34925"/>
                      <a:pt x="25776" y="34986"/>
                      <a:pt x="25321" y="34986"/>
                    </a:cubicBezTo>
                    <a:cubicBezTo>
                      <a:pt x="23314" y="34986"/>
                      <a:pt x="21339" y="34651"/>
                      <a:pt x="19424" y="33983"/>
                    </a:cubicBezTo>
                    <a:cubicBezTo>
                      <a:pt x="19059" y="33861"/>
                      <a:pt x="18664" y="33709"/>
                      <a:pt x="18269" y="33557"/>
                    </a:cubicBezTo>
                    <a:cubicBezTo>
                      <a:pt x="16962" y="33040"/>
                      <a:pt x="15594" y="32493"/>
                      <a:pt x="14135" y="32493"/>
                    </a:cubicBezTo>
                    <a:lnTo>
                      <a:pt x="14105" y="32493"/>
                    </a:lnTo>
                    <a:cubicBezTo>
                      <a:pt x="13162" y="32493"/>
                      <a:pt x="12159" y="32827"/>
                      <a:pt x="11399" y="33405"/>
                    </a:cubicBezTo>
                    <a:cubicBezTo>
                      <a:pt x="11673" y="32767"/>
                      <a:pt x="12007" y="32189"/>
                      <a:pt x="12433" y="31672"/>
                    </a:cubicBezTo>
                    <a:cubicBezTo>
                      <a:pt x="12737" y="31368"/>
                      <a:pt x="13010" y="31065"/>
                      <a:pt x="13284" y="30730"/>
                    </a:cubicBezTo>
                    <a:cubicBezTo>
                      <a:pt x="13649" y="30365"/>
                      <a:pt x="14074" y="30001"/>
                      <a:pt x="14469" y="29727"/>
                    </a:cubicBezTo>
                    <a:cubicBezTo>
                      <a:pt x="15807" y="28694"/>
                      <a:pt x="17357" y="27873"/>
                      <a:pt x="18846" y="27083"/>
                    </a:cubicBezTo>
                    <a:cubicBezTo>
                      <a:pt x="19880" y="26566"/>
                      <a:pt x="20944" y="25988"/>
                      <a:pt x="21947" y="25381"/>
                    </a:cubicBezTo>
                    <a:cubicBezTo>
                      <a:pt x="24105" y="24013"/>
                      <a:pt x="26840" y="21733"/>
                      <a:pt x="27448" y="18481"/>
                    </a:cubicBezTo>
                    <a:cubicBezTo>
                      <a:pt x="27661" y="17204"/>
                      <a:pt x="27539" y="15836"/>
                      <a:pt x="27083" y="14499"/>
                    </a:cubicBezTo>
                    <a:cubicBezTo>
                      <a:pt x="27114" y="14469"/>
                      <a:pt x="27114" y="14469"/>
                      <a:pt x="27114" y="14438"/>
                    </a:cubicBezTo>
                    <a:cubicBezTo>
                      <a:pt x="28147" y="12250"/>
                      <a:pt x="28451" y="10304"/>
                      <a:pt x="28147" y="7751"/>
                    </a:cubicBezTo>
                    <a:cubicBezTo>
                      <a:pt x="28119" y="7526"/>
                      <a:pt x="27934" y="7353"/>
                      <a:pt x="27714" y="7353"/>
                    </a:cubicBezTo>
                    <a:cubicBezTo>
                      <a:pt x="27697" y="7353"/>
                      <a:pt x="27679" y="7354"/>
                      <a:pt x="27661" y="7356"/>
                    </a:cubicBezTo>
                    <a:cubicBezTo>
                      <a:pt x="27418" y="7386"/>
                      <a:pt x="27691" y="7782"/>
                      <a:pt x="27722" y="8025"/>
                    </a:cubicBezTo>
                    <a:cubicBezTo>
                      <a:pt x="27965" y="10122"/>
                      <a:pt x="27448" y="11642"/>
                      <a:pt x="26658" y="13374"/>
                    </a:cubicBezTo>
                    <a:cubicBezTo>
                      <a:pt x="26050" y="12098"/>
                      <a:pt x="25138" y="10851"/>
                      <a:pt x="23983" y="9757"/>
                    </a:cubicBezTo>
                    <a:cubicBezTo>
                      <a:pt x="22281" y="8116"/>
                      <a:pt x="20032" y="6444"/>
                      <a:pt x="18056" y="5228"/>
                    </a:cubicBezTo>
                    <a:cubicBezTo>
                      <a:pt x="17965" y="5198"/>
                      <a:pt x="17874" y="5137"/>
                      <a:pt x="17782" y="5107"/>
                    </a:cubicBezTo>
                    <a:cubicBezTo>
                      <a:pt x="17205" y="4651"/>
                      <a:pt x="17326" y="3587"/>
                      <a:pt x="17630" y="2766"/>
                    </a:cubicBezTo>
                    <a:lnTo>
                      <a:pt x="17722" y="2493"/>
                    </a:lnTo>
                    <a:cubicBezTo>
                      <a:pt x="18026" y="1733"/>
                      <a:pt x="18330" y="882"/>
                      <a:pt x="18208" y="61"/>
                    </a:cubicBezTo>
                    <a:lnTo>
                      <a:pt x="178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8"/>
              <p:cNvSpPr/>
              <p:nvPr/>
            </p:nvSpPr>
            <p:spPr>
              <a:xfrm>
                <a:off x="3270085" y="2578828"/>
                <a:ext cx="554133" cy="258917"/>
              </a:xfrm>
              <a:custGeom>
                <a:avLst/>
                <a:gdLst/>
                <a:ahLst/>
                <a:cxnLst/>
                <a:rect l="l" t="t" r="r" b="b"/>
                <a:pathLst>
                  <a:path w="32989" h="15414" extrusionOk="0">
                    <a:moveTo>
                      <a:pt x="16171" y="0"/>
                    </a:moveTo>
                    <a:cubicBezTo>
                      <a:pt x="15841" y="0"/>
                      <a:pt x="15744" y="873"/>
                      <a:pt x="15437" y="873"/>
                    </a:cubicBezTo>
                    <a:cubicBezTo>
                      <a:pt x="15377" y="873"/>
                      <a:pt x="15308" y="840"/>
                      <a:pt x="15229" y="760"/>
                    </a:cubicBezTo>
                    <a:cubicBezTo>
                      <a:pt x="14894" y="444"/>
                      <a:pt x="14730" y="184"/>
                      <a:pt x="14520" y="184"/>
                    </a:cubicBezTo>
                    <a:cubicBezTo>
                      <a:pt x="14388" y="184"/>
                      <a:pt x="14237" y="288"/>
                      <a:pt x="14013" y="547"/>
                    </a:cubicBezTo>
                    <a:cubicBezTo>
                      <a:pt x="13436" y="1247"/>
                      <a:pt x="13101" y="1216"/>
                      <a:pt x="12311" y="1459"/>
                    </a:cubicBezTo>
                    <a:cubicBezTo>
                      <a:pt x="12233" y="1488"/>
                      <a:pt x="12151" y="1500"/>
                      <a:pt x="12065" y="1500"/>
                    </a:cubicBezTo>
                    <a:cubicBezTo>
                      <a:pt x="11587" y="1500"/>
                      <a:pt x="11006" y="1125"/>
                      <a:pt x="10603" y="1125"/>
                    </a:cubicBezTo>
                    <a:cubicBezTo>
                      <a:pt x="10539" y="1125"/>
                      <a:pt x="10480" y="1134"/>
                      <a:pt x="10427" y="1155"/>
                    </a:cubicBezTo>
                    <a:cubicBezTo>
                      <a:pt x="9819" y="1399"/>
                      <a:pt x="9667" y="2158"/>
                      <a:pt x="9180" y="2371"/>
                    </a:cubicBezTo>
                    <a:cubicBezTo>
                      <a:pt x="9124" y="2398"/>
                      <a:pt x="9066" y="2409"/>
                      <a:pt x="9008" y="2409"/>
                    </a:cubicBezTo>
                    <a:cubicBezTo>
                      <a:pt x="8718" y="2409"/>
                      <a:pt x="8411" y="2140"/>
                      <a:pt x="8218" y="2140"/>
                    </a:cubicBezTo>
                    <a:cubicBezTo>
                      <a:pt x="8092" y="2140"/>
                      <a:pt x="8015" y="2257"/>
                      <a:pt x="8025" y="2645"/>
                    </a:cubicBezTo>
                    <a:cubicBezTo>
                      <a:pt x="8037" y="3263"/>
                      <a:pt x="7984" y="3430"/>
                      <a:pt x="7868" y="3430"/>
                    </a:cubicBezTo>
                    <a:cubicBezTo>
                      <a:pt x="7730" y="3430"/>
                      <a:pt x="7505" y="3197"/>
                      <a:pt x="7194" y="3197"/>
                    </a:cubicBezTo>
                    <a:cubicBezTo>
                      <a:pt x="7095" y="3197"/>
                      <a:pt x="6987" y="3220"/>
                      <a:pt x="6870" y="3283"/>
                    </a:cubicBezTo>
                    <a:cubicBezTo>
                      <a:pt x="6416" y="3546"/>
                      <a:pt x="6639" y="4129"/>
                      <a:pt x="6281" y="4129"/>
                    </a:cubicBezTo>
                    <a:cubicBezTo>
                      <a:pt x="6184" y="4129"/>
                      <a:pt x="6044" y="4086"/>
                      <a:pt x="5837" y="3982"/>
                    </a:cubicBezTo>
                    <a:cubicBezTo>
                      <a:pt x="5641" y="3874"/>
                      <a:pt x="5502" y="3828"/>
                      <a:pt x="5405" y="3828"/>
                    </a:cubicBezTo>
                    <a:cubicBezTo>
                      <a:pt x="5063" y="3828"/>
                      <a:pt x="5229" y="4398"/>
                      <a:pt x="5229" y="4894"/>
                    </a:cubicBezTo>
                    <a:cubicBezTo>
                      <a:pt x="5220" y="5068"/>
                      <a:pt x="5127" y="5117"/>
                      <a:pt x="4991" y="5117"/>
                    </a:cubicBezTo>
                    <a:cubicBezTo>
                      <a:pt x="4809" y="5117"/>
                      <a:pt x="4551" y="5029"/>
                      <a:pt x="4313" y="5029"/>
                    </a:cubicBezTo>
                    <a:cubicBezTo>
                      <a:pt x="4104" y="5029"/>
                      <a:pt x="3912" y="5097"/>
                      <a:pt x="3800" y="5350"/>
                    </a:cubicBezTo>
                    <a:cubicBezTo>
                      <a:pt x="3650" y="5678"/>
                      <a:pt x="3487" y="5736"/>
                      <a:pt x="3312" y="5736"/>
                    </a:cubicBezTo>
                    <a:cubicBezTo>
                      <a:pt x="3218" y="5736"/>
                      <a:pt x="3119" y="5719"/>
                      <a:pt x="3017" y="5719"/>
                    </a:cubicBezTo>
                    <a:cubicBezTo>
                      <a:pt x="2889" y="5719"/>
                      <a:pt x="2755" y="5745"/>
                      <a:pt x="2615" y="5867"/>
                    </a:cubicBezTo>
                    <a:cubicBezTo>
                      <a:pt x="2281" y="6140"/>
                      <a:pt x="1977" y="6444"/>
                      <a:pt x="1642" y="6687"/>
                    </a:cubicBezTo>
                    <a:cubicBezTo>
                      <a:pt x="1034" y="7113"/>
                      <a:pt x="578" y="7569"/>
                      <a:pt x="943" y="8268"/>
                    </a:cubicBezTo>
                    <a:cubicBezTo>
                      <a:pt x="1186" y="8693"/>
                      <a:pt x="1338" y="8906"/>
                      <a:pt x="791" y="9149"/>
                    </a:cubicBezTo>
                    <a:cubicBezTo>
                      <a:pt x="1" y="9484"/>
                      <a:pt x="791" y="9757"/>
                      <a:pt x="700" y="10244"/>
                    </a:cubicBezTo>
                    <a:cubicBezTo>
                      <a:pt x="578" y="10791"/>
                      <a:pt x="609" y="11459"/>
                      <a:pt x="396" y="11976"/>
                    </a:cubicBezTo>
                    <a:cubicBezTo>
                      <a:pt x="177" y="12551"/>
                      <a:pt x="260" y="12664"/>
                      <a:pt x="462" y="12664"/>
                    </a:cubicBezTo>
                    <a:cubicBezTo>
                      <a:pt x="592" y="12664"/>
                      <a:pt x="771" y="12617"/>
                      <a:pt x="950" y="12617"/>
                    </a:cubicBezTo>
                    <a:cubicBezTo>
                      <a:pt x="1111" y="12617"/>
                      <a:pt x="1273" y="12655"/>
                      <a:pt x="1399" y="12797"/>
                    </a:cubicBezTo>
                    <a:cubicBezTo>
                      <a:pt x="1673" y="13101"/>
                      <a:pt x="852" y="13982"/>
                      <a:pt x="1217" y="14256"/>
                    </a:cubicBezTo>
                    <a:cubicBezTo>
                      <a:pt x="1281" y="14299"/>
                      <a:pt x="1345" y="14316"/>
                      <a:pt x="1408" y="14316"/>
                    </a:cubicBezTo>
                    <a:cubicBezTo>
                      <a:pt x="1689" y="14316"/>
                      <a:pt x="1969" y="13978"/>
                      <a:pt x="2300" y="13978"/>
                    </a:cubicBezTo>
                    <a:cubicBezTo>
                      <a:pt x="2427" y="13978"/>
                      <a:pt x="2561" y="14027"/>
                      <a:pt x="2706" y="14165"/>
                    </a:cubicBezTo>
                    <a:cubicBezTo>
                      <a:pt x="3065" y="14472"/>
                      <a:pt x="3488" y="15017"/>
                      <a:pt x="3940" y="15017"/>
                    </a:cubicBezTo>
                    <a:cubicBezTo>
                      <a:pt x="4024" y="15017"/>
                      <a:pt x="4109" y="14998"/>
                      <a:pt x="4195" y="14955"/>
                    </a:cubicBezTo>
                    <a:cubicBezTo>
                      <a:pt x="4308" y="14895"/>
                      <a:pt x="4458" y="14872"/>
                      <a:pt x="4629" y="14872"/>
                    </a:cubicBezTo>
                    <a:cubicBezTo>
                      <a:pt x="5148" y="14872"/>
                      <a:pt x="5858" y="15084"/>
                      <a:pt x="6293" y="15107"/>
                    </a:cubicBezTo>
                    <a:cubicBezTo>
                      <a:pt x="6303" y="15107"/>
                      <a:pt x="6312" y="15107"/>
                      <a:pt x="6322" y="15107"/>
                    </a:cubicBezTo>
                    <a:cubicBezTo>
                      <a:pt x="6927" y="15107"/>
                      <a:pt x="6903" y="14457"/>
                      <a:pt x="7142" y="14457"/>
                    </a:cubicBezTo>
                    <a:cubicBezTo>
                      <a:pt x="7247" y="14457"/>
                      <a:pt x="7404" y="14585"/>
                      <a:pt x="7691" y="14955"/>
                    </a:cubicBezTo>
                    <a:cubicBezTo>
                      <a:pt x="7784" y="15073"/>
                      <a:pt x="7874" y="15117"/>
                      <a:pt x="7963" y="15117"/>
                    </a:cubicBezTo>
                    <a:cubicBezTo>
                      <a:pt x="8231" y="15117"/>
                      <a:pt x="8496" y="14713"/>
                      <a:pt x="8850" y="14713"/>
                    </a:cubicBezTo>
                    <a:cubicBezTo>
                      <a:pt x="8952" y="14713"/>
                      <a:pt x="9061" y="14747"/>
                      <a:pt x="9180" y="14833"/>
                    </a:cubicBezTo>
                    <a:cubicBezTo>
                      <a:pt x="9312" y="14926"/>
                      <a:pt x="9451" y="14962"/>
                      <a:pt x="9595" y="14962"/>
                    </a:cubicBezTo>
                    <a:cubicBezTo>
                      <a:pt x="10114" y="14962"/>
                      <a:pt x="10693" y="14486"/>
                      <a:pt x="11217" y="14438"/>
                    </a:cubicBezTo>
                    <a:cubicBezTo>
                      <a:pt x="11309" y="14432"/>
                      <a:pt x="11399" y="14429"/>
                      <a:pt x="11486" y="14429"/>
                    </a:cubicBezTo>
                    <a:cubicBezTo>
                      <a:pt x="12174" y="14429"/>
                      <a:pt x="12725" y="14599"/>
                      <a:pt x="13432" y="14599"/>
                    </a:cubicBezTo>
                    <a:cubicBezTo>
                      <a:pt x="13522" y="14599"/>
                      <a:pt x="13614" y="14596"/>
                      <a:pt x="13709" y="14590"/>
                    </a:cubicBezTo>
                    <a:cubicBezTo>
                      <a:pt x="13723" y="14589"/>
                      <a:pt x="13737" y="14589"/>
                      <a:pt x="13751" y="14589"/>
                    </a:cubicBezTo>
                    <a:cubicBezTo>
                      <a:pt x="14022" y="14589"/>
                      <a:pt x="14256" y="14773"/>
                      <a:pt x="14478" y="14773"/>
                    </a:cubicBezTo>
                    <a:cubicBezTo>
                      <a:pt x="14588" y="14773"/>
                      <a:pt x="14696" y="14727"/>
                      <a:pt x="14804" y="14590"/>
                    </a:cubicBezTo>
                    <a:cubicBezTo>
                      <a:pt x="14923" y="14423"/>
                      <a:pt x="15117" y="14032"/>
                      <a:pt x="15341" y="14032"/>
                    </a:cubicBezTo>
                    <a:cubicBezTo>
                      <a:pt x="15403" y="14032"/>
                      <a:pt x="15467" y="14062"/>
                      <a:pt x="15533" y="14134"/>
                    </a:cubicBezTo>
                    <a:cubicBezTo>
                      <a:pt x="16171" y="14864"/>
                      <a:pt x="16019" y="14742"/>
                      <a:pt x="16962" y="14773"/>
                    </a:cubicBezTo>
                    <a:cubicBezTo>
                      <a:pt x="16967" y="14773"/>
                      <a:pt x="16973" y="14773"/>
                      <a:pt x="16979" y="14773"/>
                    </a:cubicBezTo>
                    <a:cubicBezTo>
                      <a:pt x="17318" y="14773"/>
                      <a:pt x="18009" y="14094"/>
                      <a:pt x="18495" y="14094"/>
                    </a:cubicBezTo>
                    <a:cubicBezTo>
                      <a:pt x="18633" y="14094"/>
                      <a:pt x="18754" y="14148"/>
                      <a:pt x="18846" y="14286"/>
                    </a:cubicBezTo>
                    <a:cubicBezTo>
                      <a:pt x="19295" y="14948"/>
                      <a:pt x="19730" y="15146"/>
                      <a:pt x="20193" y="15146"/>
                    </a:cubicBezTo>
                    <a:cubicBezTo>
                      <a:pt x="20881" y="15146"/>
                      <a:pt x="21629" y="14707"/>
                      <a:pt x="22574" y="14707"/>
                    </a:cubicBezTo>
                    <a:cubicBezTo>
                      <a:pt x="22627" y="14707"/>
                      <a:pt x="22682" y="14709"/>
                      <a:pt x="22737" y="14712"/>
                    </a:cubicBezTo>
                    <a:cubicBezTo>
                      <a:pt x="23293" y="14753"/>
                      <a:pt x="23333" y="15198"/>
                      <a:pt x="23565" y="15198"/>
                    </a:cubicBezTo>
                    <a:cubicBezTo>
                      <a:pt x="23676" y="15198"/>
                      <a:pt x="23830" y="15097"/>
                      <a:pt x="24105" y="14803"/>
                    </a:cubicBezTo>
                    <a:cubicBezTo>
                      <a:pt x="24170" y="14725"/>
                      <a:pt x="24260" y="14693"/>
                      <a:pt x="24366" y="14693"/>
                    </a:cubicBezTo>
                    <a:cubicBezTo>
                      <a:pt x="24752" y="14693"/>
                      <a:pt x="25338" y="15122"/>
                      <a:pt x="25624" y="15289"/>
                    </a:cubicBezTo>
                    <a:cubicBezTo>
                      <a:pt x="25780" y="15377"/>
                      <a:pt x="25899" y="15414"/>
                      <a:pt x="25991" y="15414"/>
                    </a:cubicBezTo>
                    <a:cubicBezTo>
                      <a:pt x="26472" y="15414"/>
                      <a:pt x="26223" y="14403"/>
                      <a:pt x="26810" y="14377"/>
                    </a:cubicBezTo>
                    <a:cubicBezTo>
                      <a:pt x="27052" y="14355"/>
                      <a:pt x="27311" y="14142"/>
                      <a:pt x="27550" y="14142"/>
                    </a:cubicBezTo>
                    <a:cubicBezTo>
                      <a:pt x="27641" y="14142"/>
                      <a:pt x="27729" y="14172"/>
                      <a:pt x="27813" y="14256"/>
                    </a:cubicBezTo>
                    <a:cubicBezTo>
                      <a:pt x="27929" y="14372"/>
                      <a:pt x="28269" y="15019"/>
                      <a:pt x="28512" y="15019"/>
                    </a:cubicBezTo>
                    <a:cubicBezTo>
                      <a:pt x="28522" y="15019"/>
                      <a:pt x="28532" y="15018"/>
                      <a:pt x="28542" y="15016"/>
                    </a:cubicBezTo>
                    <a:cubicBezTo>
                      <a:pt x="28907" y="14955"/>
                      <a:pt x="28938" y="14013"/>
                      <a:pt x="29485" y="13800"/>
                    </a:cubicBezTo>
                    <a:cubicBezTo>
                      <a:pt x="29542" y="13779"/>
                      <a:pt x="29603" y="13769"/>
                      <a:pt x="29668" y="13769"/>
                    </a:cubicBezTo>
                    <a:cubicBezTo>
                      <a:pt x="30091" y="13769"/>
                      <a:pt x="30647" y="14165"/>
                      <a:pt x="30927" y="14165"/>
                    </a:cubicBezTo>
                    <a:cubicBezTo>
                      <a:pt x="30970" y="14165"/>
                      <a:pt x="31006" y="14156"/>
                      <a:pt x="31035" y="14134"/>
                    </a:cubicBezTo>
                    <a:cubicBezTo>
                      <a:pt x="31662" y="13716"/>
                      <a:pt x="30618" y="12918"/>
                      <a:pt x="31731" y="12918"/>
                    </a:cubicBezTo>
                    <a:cubicBezTo>
                      <a:pt x="31752" y="12918"/>
                      <a:pt x="31773" y="12918"/>
                      <a:pt x="31795" y="12918"/>
                    </a:cubicBezTo>
                    <a:cubicBezTo>
                      <a:pt x="31821" y="12919"/>
                      <a:pt x="31846" y="12919"/>
                      <a:pt x="31870" y="12919"/>
                    </a:cubicBezTo>
                    <a:cubicBezTo>
                      <a:pt x="32989" y="12919"/>
                      <a:pt x="31799" y="12238"/>
                      <a:pt x="31977" y="11703"/>
                    </a:cubicBezTo>
                    <a:cubicBezTo>
                      <a:pt x="31977" y="11429"/>
                      <a:pt x="31977" y="11186"/>
                      <a:pt x="31916" y="10943"/>
                    </a:cubicBezTo>
                    <a:cubicBezTo>
                      <a:pt x="31916" y="10578"/>
                      <a:pt x="32646" y="10426"/>
                      <a:pt x="32555" y="10061"/>
                    </a:cubicBezTo>
                    <a:cubicBezTo>
                      <a:pt x="32524" y="9940"/>
                      <a:pt x="31460" y="9119"/>
                      <a:pt x="31278" y="8815"/>
                    </a:cubicBezTo>
                    <a:cubicBezTo>
                      <a:pt x="30792" y="8025"/>
                      <a:pt x="30609" y="7630"/>
                      <a:pt x="29880" y="6931"/>
                    </a:cubicBezTo>
                    <a:cubicBezTo>
                      <a:pt x="29484" y="6559"/>
                      <a:pt x="30176" y="5684"/>
                      <a:pt x="29741" y="5684"/>
                    </a:cubicBezTo>
                    <a:cubicBezTo>
                      <a:pt x="29642" y="5684"/>
                      <a:pt x="29484" y="5729"/>
                      <a:pt x="29242" y="5836"/>
                    </a:cubicBezTo>
                    <a:cubicBezTo>
                      <a:pt x="29013" y="5926"/>
                      <a:pt x="28859" y="5964"/>
                      <a:pt x="28756" y="5964"/>
                    </a:cubicBezTo>
                    <a:cubicBezTo>
                      <a:pt x="28300" y="5964"/>
                      <a:pt x="28862" y="5211"/>
                      <a:pt x="28390" y="4864"/>
                    </a:cubicBezTo>
                    <a:cubicBezTo>
                      <a:pt x="28132" y="4663"/>
                      <a:pt x="27307" y="3759"/>
                      <a:pt x="26958" y="3759"/>
                    </a:cubicBezTo>
                    <a:cubicBezTo>
                      <a:pt x="26938" y="3759"/>
                      <a:pt x="26918" y="3762"/>
                      <a:pt x="26901" y="3769"/>
                    </a:cubicBezTo>
                    <a:cubicBezTo>
                      <a:pt x="26493" y="3920"/>
                      <a:pt x="26252" y="4252"/>
                      <a:pt x="25942" y="4252"/>
                    </a:cubicBezTo>
                    <a:cubicBezTo>
                      <a:pt x="25813" y="4252"/>
                      <a:pt x="25672" y="4195"/>
                      <a:pt x="25503" y="4043"/>
                    </a:cubicBezTo>
                    <a:cubicBezTo>
                      <a:pt x="25215" y="3756"/>
                      <a:pt x="25037" y="2572"/>
                      <a:pt x="24710" y="2572"/>
                    </a:cubicBezTo>
                    <a:cubicBezTo>
                      <a:pt x="24691" y="2572"/>
                      <a:pt x="24672" y="2576"/>
                      <a:pt x="24652" y="2584"/>
                    </a:cubicBezTo>
                    <a:cubicBezTo>
                      <a:pt x="24289" y="2742"/>
                      <a:pt x="24074" y="2908"/>
                      <a:pt x="23904" y="2908"/>
                    </a:cubicBezTo>
                    <a:cubicBezTo>
                      <a:pt x="23746" y="2908"/>
                      <a:pt x="23627" y="2765"/>
                      <a:pt x="23466" y="2341"/>
                    </a:cubicBezTo>
                    <a:cubicBezTo>
                      <a:pt x="23275" y="1844"/>
                      <a:pt x="22676" y="1732"/>
                      <a:pt x="22099" y="1732"/>
                    </a:cubicBezTo>
                    <a:cubicBezTo>
                      <a:pt x="21758" y="1732"/>
                      <a:pt x="21424" y="1771"/>
                      <a:pt x="21187" y="1794"/>
                    </a:cubicBezTo>
                    <a:cubicBezTo>
                      <a:pt x="21157" y="1798"/>
                      <a:pt x="21127" y="1800"/>
                      <a:pt x="21099" y="1800"/>
                    </a:cubicBezTo>
                    <a:cubicBezTo>
                      <a:pt x="20522" y="1800"/>
                      <a:pt x="20256" y="952"/>
                      <a:pt x="19880" y="517"/>
                    </a:cubicBezTo>
                    <a:cubicBezTo>
                      <a:pt x="19739" y="353"/>
                      <a:pt x="18607" y="153"/>
                      <a:pt x="17956" y="153"/>
                    </a:cubicBezTo>
                    <a:cubicBezTo>
                      <a:pt x="17761" y="153"/>
                      <a:pt x="17609" y="171"/>
                      <a:pt x="17539" y="213"/>
                    </a:cubicBezTo>
                    <a:cubicBezTo>
                      <a:pt x="17298" y="358"/>
                      <a:pt x="17142" y="411"/>
                      <a:pt x="17028" y="411"/>
                    </a:cubicBezTo>
                    <a:cubicBezTo>
                      <a:pt x="16714" y="411"/>
                      <a:pt x="16730" y="0"/>
                      <a:pt x="1617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8"/>
              <p:cNvSpPr/>
              <p:nvPr/>
            </p:nvSpPr>
            <p:spPr>
              <a:xfrm>
                <a:off x="3289487" y="2698300"/>
                <a:ext cx="486271" cy="139453"/>
              </a:xfrm>
              <a:custGeom>
                <a:avLst/>
                <a:gdLst/>
                <a:ahLst/>
                <a:cxnLst/>
                <a:rect l="l" t="t" r="r" b="b"/>
                <a:pathLst>
                  <a:path w="28949" h="8302" extrusionOk="0">
                    <a:moveTo>
                      <a:pt x="15016" y="1"/>
                    </a:moveTo>
                    <a:cubicBezTo>
                      <a:pt x="14686" y="1"/>
                      <a:pt x="14589" y="873"/>
                      <a:pt x="14282" y="873"/>
                    </a:cubicBezTo>
                    <a:cubicBezTo>
                      <a:pt x="14222" y="873"/>
                      <a:pt x="14153" y="840"/>
                      <a:pt x="14074" y="761"/>
                    </a:cubicBezTo>
                    <a:cubicBezTo>
                      <a:pt x="13740" y="446"/>
                      <a:pt x="13576" y="198"/>
                      <a:pt x="13368" y="198"/>
                    </a:cubicBezTo>
                    <a:cubicBezTo>
                      <a:pt x="13235" y="198"/>
                      <a:pt x="13083" y="299"/>
                      <a:pt x="12858" y="548"/>
                    </a:cubicBezTo>
                    <a:cubicBezTo>
                      <a:pt x="12281" y="1247"/>
                      <a:pt x="11946" y="1217"/>
                      <a:pt x="11156" y="1490"/>
                    </a:cubicBezTo>
                    <a:cubicBezTo>
                      <a:pt x="11088" y="1512"/>
                      <a:pt x="11017" y="1521"/>
                      <a:pt x="10943" y="1521"/>
                    </a:cubicBezTo>
                    <a:cubicBezTo>
                      <a:pt x="10459" y="1521"/>
                      <a:pt x="9860" y="1125"/>
                      <a:pt x="9447" y="1125"/>
                    </a:cubicBezTo>
                    <a:cubicBezTo>
                      <a:pt x="9384" y="1125"/>
                      <a:pt x="9325" y="1135"/>
                      <a:pt x="9272" y="1156"/>
                    </a:cubicBezTo>
                    <a:cubicBezTo>
                      <a:pt x="8664" y="1399"/>
                      <a:pt x="8512" y="2189"/>
                      <a:pt x="8025" y="2402"/>
                    </a:cubicBezTo>
                    <a:cubicBezTo>
                      <a:pt x="7971" y="2428"/>
                      <a:pt x="7915" y="2439"/>
                      <a:pt x="7858" y="2439"/>
                    </a:cubicBezTo>
                    <a:cubicBezTo>
                      <a:pt x="7562" y="2439"/>
                      <a:pt x="7248" y="2149"/>
                      <a:pt x="7056" y="2149"/>
                    </a:cubicBezTo>
                    <a:cubicBezTo>
                      <a:pt x="6933" y="2149"/>
                      <a:pt x="6860" y="2266"/>
                      <a:pt x="6870" y="2645"/>
                    </a:cubicBezTo>
                    <a:cubicBezTo>
                      <a:pt x="6882" y="3273"/>
                      <a:pt x="6829" y="3444"/>
                      <a:pt x="6714" y="3444"/>
                    </a:cubicBezTo>
                    <a:cubicBezTo>
                      <a:pt x="6576" y="3444"/>
                      <a:pt x="6348" y="3199"/>
                      <a:pt x="6032" y="3199"/>
                    </a:cubicBezTo>
                    <a:cubicBezTo>
                      <a:pt x="5935" y="3199"/>
                      <a:pt x="5829" y="3222"/>
                      <a:pt x="5715" y="3284"/>
                    </a:cubicBezTo>
                    <a:cubicBezTo>
                      <a:pt x="5261" y="3547"/>
                      <a:pt x="5484" y="4129"/>
                      <a:pt x="5126" y="4129"/>
                    </a:cubicBezTo>
                    <a:cubicBezTo>
                      <a:pt x="5029" y="4129"/>
                      <a:pt x="4889" y="4086"/>
                      <a:pt x="4682" y="3983"/>
                    </a:cubicBezTo>
                    <a:cubicBezTo>
                      <a:pt x="4490" y="3883"/>
                      <a:pt x="4353" y="3840"/>
                      <a:pt x="4255" y="3840"/>
                    </a:cubicBezTo>
                    <a:cubicBezTo>
                      <a:pt x="3907" y="3840"/>
                      <a:pt x="4074" y="4395"/>
                      <a:pt x="4074" y="4895"/>
                    </a:cubicBezTo>
                    <a:cubicBezTo>
                      <a:pt x="4065" y="5073"/>
                      <a:pt x="3967" y="5123"/>
                      <a:pt x="3824" y="5123"/>
                    </a:cubicBezTo>
                    <a:cubicBezTo>
                      <a:pt x="3643" y="5123"/>
                      <a:pt x="3390" y="5043"/>
                      <a:pt x="3158" y="5043"/>
                    </a:cubicBezTo>
                    <a:cubicBezTo>
                      <a:pt x="2949" y="5043"/>
                      <a:pt x="2757" y="5107"/>
                      <a:pt x="2645" y="5351"/>
                    </a:cubicBezTo>
                    <a:cubicBezTo>
                      <a:pt x="2495" y="5678"/>
                      <a:pt x="2332" y="5736"/>
                      <a:pt x="2157" y="5736"/>
                    </a:cubicBezTo>
                    <a:cubicBezTo>
                      <a:pt x="2063" y="5736"/>
                      <a:pt x="1964" y="5719"/>
                      <a:pt x="1862" y="5719"/>
                    </a:cubicBezTo>
                    <a:cubicBezTo>
                      <a:pt x="1734" y="5719"/>
                      <a:pt x="1600" y="5746"/>
                      <a:pt x="1460" y="5867"/>
                    </a:cubicBezTo>
                    <a:cubicBezTo>
                      <a:pt x="1126" y="6141"/>
                      <a:pt x="822" y="6445"/>
                      <a:pt x="487" y="6688"/>
                    </a:cubicBezTo>
                    <a:cubicBezTo>
                      <a:pt x="305" y="6809"/>
                      <a:pt x="153" y="6961"/>
                      <a:pt x="1" y="7083"/>
                    </a:cubicBezTo>
                    <a:cubicBezTo>
                      <a:pt x="31" y="7113"/>
                      <a:pt x="31" y="7113"/>
                      <a:pt x="62" y="7144"/>
                    </a:cubicBezTo>
                    <a:cubicBezTo>
                      <a:pt x="126" y="7187"/>
                      <a:pt x="190" y="7204"/>
                      <a:pt x="253" y="7204"/>
                    </a:cubicBezTo>
                    <a:cubicBezTo>
                      <a:pt x="534" y="7204"/>
                      <a:pt x="814" y="6866"/>
                      <a:pt x="1145" y="6866"/>
                    </a:cubicBezTo>
                    <a:cubicBezTo>
                      <a:pt x="1272" y="6866"/>
                      <a:pt x="1406" y="6915"/>
                      <a:pt x="1551" y="7053"/>
                    </a:cubicBezTo>
                    <a:cubicBezTo>
                      <a:pt x="1910" y="7360"/>
                      <a:pt x="2333" y="7905"/>
                      <a:pt x="2785" y="7905"/>
                    </a:cubicBezTo>
                    <a:cubicBezTo>
                      <a:pt x="2869" y="7905"/>
                      <a:pt x="2954" y="7886"/>
                      <a:pt x="3040" y="7843"/>
                    </a:cubicBezTo>
                    <a:cubicBezTo>
                      <a:pt x="3153" y="7783"/>
                      <a:pt x="3303" y="7760"/>
                      <a:pt x="3474" y="7760"/>
                    </a:cubicBezTo>
                    <a:cubicBezTo>
                      <a:pt x="3993" y="7760"/>
                      <a:pt x="4703" y="7972"/>
                      <a:pt x="5138" y="7995"/>
                    </a:cubicBezTo>
                    <a:cubicBezTo>
                      <a:pt x="5148" y="7995"/>
                      <a:pt x="5157" y="7995"/>
                      <a:pt x="5167" y="7995"/>
                    </a:cubicBezTo>
                    <a:cubicBezTo>
                      <a:pt x="5772" y="7995"/>
                      <a:pt x="5748" y="7345"/>
                      <a:pt x="5987" y="7345"/>
                    </a:cubicBezTo>
                    <a:cubicBezTo>
                      <a:pt x="6092" y="7345"/>
                      <a:pt x="6249" y="7473"/>
                      <a:pt x="6536" y="7843"/>
                    </a:cubicBezTo>
                    <a:cubicBezTo>
                      <a:pt x="6629" y="7961"/>
                      <a:pt x="6719" y="8005"/>
                      <a:pt x="6808" y="8005"/>
                    </a:cubicBezTo>
                    <a:cubicBezTo>
                      <a:pt x="7076" y="8005"/>
                      <a:pt x="7341" y="7601"/>
                      <a:pt x="7695" y="7601"/>
                    </a:cubicBezTo>
                    <a:cubicBezTo>
                      <a:pt x="7797" y="7601"/>
                      <a:pt x="7906" y="7635"/>
                      <a:pt x="8025" y="7721"/>
                    </a:cubicBezTo>
                    <a:cubicBezTo>
                      <a:pt x="8157" y="7814"/>
                      <a:pt x="8296" y="7850"/>
                      <a:pt x="8440" y="7850"/>
                    </a:cubicBezTo>
                    <a:cubicBezTo>
                      <a:pt x="8959" y="7850"/>
                      <a:pt x="9538" y="7374"/>
                      <a:pt x="10062" y="7326"/>
                    </a:cubicBezTo>
                    <a:cubicBezTo>
                      <a:pt x="10154" y="7320"/>
                      <a:pt x="10244" y="7317"/>
                      <a:pt x="10331" y="7317"/>
                    </a:cubicBezTo>
                    <a:cubicBezTo>
                      <a:pt x="11019" y="7317"/>
                      <a:pt x="11570" y="7487"/>
                      <a:pt x="12277" y="7487"/>
                    </a:cubicBezTo>
                    <a:cubicBezTo>
                      <a:pt x="12367" y="7487"/>
                      <a:pt x="12459" y="7484"/>
                      <a:pt x="12554" y="7478"/>
                    </a:cubicBezTo>
                    <a:cubicBezTo>
                      <a:pt x="12568" y="7477"/>
                      <a:pt x="12582" y="7477"/>
                      <a:pt x="12596" y="7477"/>
                    </a:cubicBezTo>
                    <a:cubicBezTo>
                      <a:pt x="12860" y="7477"/>
                      <a:pt x="13090" y="7652"/>
                      <a:pt x="13307" y="7652"/>
                    </a:cubicBezTo>
                    <a:cubicBezTo>
                      <a:pt x="13423" y="7652"/>
                      <a:pt x="13536" y="7602"/>
                      <a:pt x="13649" y="7448"/>
                    </a:cubicBezTo>
                    <a:cubicBezTo>
                      <a:pt x="13767" y="7306"/>
                      <a:pt x="13958" y="6908"/>
                      <a:pt x="14180" y="6908"/>
                    </a:cubicBezTo>
                    <a:cubicBezTo>
                      <a:pt x="14244" y="6908"/>
                      <a:pt x="14310" y="6941"/>
                      <a:pt x="14378" y="7022"/>
                    </a:cubicBezTo>
                    <a:cubicBezTo>
                      <a:pt x="15016" y="7752"/>
                      <a:pt x="14864" y="7630"/>
                      <a:pt x="15807" y="7661"/>
                    </a:cubicBezTo>
                    <a:cubicBezTo>
                      <a:pt x="15812" y="7661"/>
                      <a:pt x="15818" y="7661"/>
                      <a:pt x="15824" y="7661"/>
                    </a:cubicBezTo>
                    <a:cubicBezTo>
                      <a:pt x="16167" y="7661"/>
                      <a:pt x="16869" y="6967"/>
                      <a:pt x="17356" y="6967"/>
                    </a:cubicBezTo>
                    <a:cubicBezTo>
                      <a:pt x="17487" y="6967"/>
                      <a:pt x="17602" y="7017"/>
                      <a:pt x="17691" y="7144"/>
                    </a:cubicBezTo>
                    <a:cubicBezTo>
                      <a:pt x="18145" y="7825"/>
                      <a:pt x="18585" y="8027"/>
                      <a:pt x="19053" y="8027"/>
                    </a:cubicBezTo>
                    <a:cubicBezTo>
                      <a:pt x="19737" y="8027"/>
                      <a:pt x="20481" y="7595"/>
                      <a:pt x="21419" y="7595"/>
                    </a:cubicBezTo>
                    <a:cubicBezTo>
                      <a:pt x="21472" y="7595"/>
                      <a:pt x="21527" y="7597"/>
                      <a:pt x="21582" y="7600"/>
                    </a:cubicBezTo>
                    <a:cubicBezTo>
                      <a:pt x="22138" y="7641"/>
                      <a:pt x="22178" y="8073"/>
                      <a:pt x="22410" y="8073"/>
                    </a:cubicBezTo>
                    <a:cubicBezTo>
                      <a:pt x="22521" y="8073"/>
                      <a:pt x="22675" y="7975"/>
                      <a:pt x="22950" y="7691"/>
                    </a:cubicBezTo>
                    <a:cubicBezTo>
                      <a:pt x="23015" y="7613"/>
                      <a:pt x="23105" y="7581"/>
                      <a:pt x="23211" y="7581"/>
                    </a:cubicBezTo>
                    <a:cubicBezTo>
                      <a:pt x="23597" y="7581"/>
                      <a:pt x="24183" y="8010"/>
                      <a:pt x="24469" y="8177"/>
                    </a:cubicBezTo>
                    <a:cubicBezTo>
                      <a:pt x="24625" y="8265"/>
                      <a:pt x="24744" y="8302"/>
                      <a:pt x="24836" y="8302"/>
                    </a:cubicBezTo>
                    <a:cubicBezTo>
                      <a:pt x="25317" y="8302"/>
                      <a:pt x="25068" y="7291"/>
                      <a:pt x="25655" y="7265"/>
                    </a:cubicBezTo>
                    <a:cubicBezTo>
                      <a:pt x="25897" y="7243"/>
                      <a:pt x="26156" y="7030"/>
                      <a:pt x="26395" y="7030"/>
                    </a:cubicBezTo>
                    <a:cubicBezTo>
                      <a:pt x="26486" y="7030"/>
                      <a:pt x="26574" y="7060"/>
                      <a:pt x="26658" y="7144"/>
                    </a:cubicBezTo>
                    <a:cubicBezTo>
                      <a:pt x="26774" y="7260"/>
                      <a:pt x="27114" y="7907"/>
                      <a:pt x="27357" y="7907"/>
                    </a:cubicBezTo>
                    <a:cubicBezTo>
                      <a:pt x="27367" y="7907"/>
                      <a:pt x="27377" y="7906"/>
                      <a:pt x="27387" y="7904"/>
                    </a:cubicBezTo>
                    <a:cubicBezTo>
                      <a:pt x="27752" y="7843"/>
                      <a:pt x="27783" y="6901"/>
                      <a:pt x="28330" y="6688"/>
                    </a:cubicBezTo>
                    <a:cubicBezTo>
                      <a:pt x="28421" y="6658"/>
                      <a:pt x="28512" y="6658"/>
                      <a:pt x="28603" y="6658"/>
                    </a:cubicBezTo>
                    <a:cubicBezTo>
                      <a:pt x="28579" y="6252"/>
                      <a:pt x="28949" y="5697"/>
                      <a:pt x="28580" y="5697"/>
                    </a:cubicBezTo>
                    <a:cubicBezTo>
                      <a:pt x="28479" y="5697"/>
                      <a:pt x="28322" y="5739"/>
                      <a:pt x="28087" y="5837"/>
                    </a:cubicBezTo>
                    <a:cubicBezTo>
                      <a:pt x="27852" y="5934"/>
                      <a:pt x="27696" y="5975"/>
                      <a:pt x="27593" y="5975"/>
                    </a:cubicBezTo>
                    <a:cubicBezTo>
                      <a:pt x="27152" y="5975"/>
                      <a:pt x="27704" y="5210"/>
                      <a:pt x="27235" y="4864"/>
                    </a:cubicBezTo>
                    <a:cubicBezTo>
                      <a:pt x="26974" y="4690"/>
                      <a:pt x="26128" y="3764"/>
                      <a:pt x="25789" y="3764"/>
                    </a:cubicBezTo>
                    <a:cubicBezTo>
                      <a:pt x="25774" y="3764"/>
                      <a:pt x="25759" y="3766"/>
                      <a:pt x="25746" y="3770"/>
                    </a:cubicBezTo>
                    <a:cubicBezTo>
                      <a:pt x="25342" y="3940"/>
                      <a:pt x="25102" y="4258"/>
                      <a:pt x="24797" y="4258"/>
                    </a:cubicBezTo>
                    <a:cubicBezTo>
                      <a:pt x="24665" y="4258"/>
                      <a:pt x="24522" y="4199"/>
                      <a:pt x="24348" y="4043"/>
                    </a:cubicBezTo>
                    <a:cubicBezTo>
                      <a:pt x="24058" y="3753"/>
                      <a:pt x="23878" y="2576"/>
                      <a:pt x="23545" y="2576"/>
                    </a:cubicBezTo>
                    <a:cubicBezTo>
                      <a:pt x="23529" y="2576"/>
                      <a:pt x="23513" y="2579"/>
                      <a:pt x="23497" y="2585"/>
                    </a:cubicBezTo>
                    <a:cubicBezTo>
                      <a:pt x="23134" y="2758"/>
                      <a:pt x="22919" y="2923"/>
                      <a:pt x="22749" y="2923"/>
                    </a:cubicBezTo>
                    <a:cubicBezTo>
                      <a:pt x="22591" y="2923"/>
                      <a:pt x="22472" y="2781"/>
                      <a:pt x="22311" y="2372"/>
                    </a:cubicBezTo>
                    <a:cubicBezTo>
                      <a:pt x="22124" y="1866"/>
                      <a:pt x="21544" y="1741"/>
                      <a:pt x="20978" y="1741"/>
                    </a:cubicBezTo>
                    <a:cubicBezTo>
                      <a:pt x="20625" y="1741"/>
                      <a:pt x="20277" y="1790"/>
                      <a:pt x="20032" y="1825"/>
                    </a:cubicBezTo>
                    <a:cubicBezTo>
                      <a:pt x="20011" y="1827"/>
                      <a:pt x="19991" y="1828"/>
                      <a:pt x="19971" y="1828"/>
                    </a:cubicBezTo>
                    <a:cubicBezTo>
                      <a:pt x="19376" y="1828"/>
                      <a:pt x="19107" y="960"/>
                      <a:pt x="18725" y="548"/>
                    </a:cubicBezTo>
                    <a:cubicBezTo>
                      <a:pt x="18587" y="364"/>
                      <a:pt x="17494" y="180"/>
                      <a:pt x="16837" y="180"/>
                    </a:cubicBezTo>
                    <a:cubicBezTo>
                      <a:pt x="16625" y="180"/>
                      <a:pt x="16458" y="200"/>
                      <a:pt x="16384" y="244"/>
                    </a:cubicBezTo>
                    <a:cubicBezTo>
                      <a:pt x="16153" y="375"/>
                      <a:pt x="16000" y="424"/>
                      <a:pt x="15888" y="424"/>
                    </a:cubicBezTo>
                    <a:cubicBezTo>
                      <a:pt x="15558" y="424"/>
                      <a:pt x="15583" y="1"/>
                      <a:pt x="15016" y="1"/>
                    </a:cubicBezTo>
                    <a:close/>
                  </a:path>
                </a:pathLst>
              </a:custGeom>
              <a:solidFill>
                <a:srgbClr val="6F91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8"/>
              <p:cNvSpPr/>
              <p:nvPr/>
            </p:nvSpPr>
            <p:spPr>
              <a:xfrm>
                <a:off x="2666037" y="2712125"/>
                <a:ext cx="584620" cy="317708"/>
              </a:xfrm>
              <a:custGeom>
                <a:avLst/>
                <a:gdLst/>
                <a:ahLst/>
                <a:cxnLst/>
                <a:rect l="l" t="t" r="r" b="b"/>
                <a:pathLst>
                  <a:path w="34804" h="18914" extrusionOk="0">
                    <a:moveTo>
                      <a:pt x="19061" y="1"/>
                    </a:moveTo>
                    <a:cubicBezTo>
                      <a:pt x="18962" y="1"/>
                      <a:pt x="18820" y="86"/>
                      <a:pt x="18603" y="303"/>
                    </a:cubicBezTo>
                    <a:cubicBezTo>
                      <a:pt x="18315" y="599"/>
                      <a:pt x="18081" y="704"/>
                      <a:pt x="17876" y="704"/>
                    </a:cubicBezTo>
                    <a:cubicBezTo>
                      <a:pt x="17378" y="704"/>
                      <a:pt x="17054" y="82"/>
                      <a:pt x="16543" y="82"/>
                    </a:cubicBezTo>
                    <a:cubicBezTo>
                      <a:pt x="16511" y="82"/>
                      <a:pt x="16478" y="85"/>
                      <a:pt x="16445" y="90"/>
                    </a:cubicBezTo>
                    <a:cubicBezTo>
                      <a:pt x="16050" y="151"/>
                      <a:pt x="15958" y="971"/>
                      <a:pt x="15411" y="1123"/>
                    </a:cubicBezTo>
                    <a:cubicBezTo>
                      <a:pt x="14682" y="1306"/>
                      <a:pt x="14104" y="1366"/>
                      <a:pt x="13405" y="1640"/>
                    </a:cubicBezTo>
                    <a:cubicBezTo>
                      <a:pt x="13025" y="1792"/>
                      <a:pt x="12813" y="1865"/>
                      <a:pt x="12637" y="1865"/>
                    </a:cubicBezTo>
                    <a:cubicBezTo>
                      <a:pt x="12391" y="1865"/>
                      <a:pt x="12212" y="1723"/>
                      <a:pt x="11733" y="1458"/>
                    </a:cubicBezTo>
                    <a:cubicBezTo>
                      <a:pt x="11664" y="1418"/>
                      <a:pt x="11608" y="1400"/>
                      <a:pt x="11561" y="1400"/>
                    </a:cubicBezTo>
                    <a:cubicBezTo>
                      <a:pt x="11178" y="1400"/>
                      <a:pt x="11484" y="2602"/>
                      <a:pt x="11186" y="2765"/>
                    </a:cubicBezTo>
                    <a:cubicBezTo>
                      <a:pt x="11128" y="2794"/>
                      <a:pt x="11070" y="2806"/>
                      <a:pt x="11011" y="2806"/>
                    </a:cubicBezTo>
                    <a:cubicBezTo>
                      <a:pt x="10714" y="2806"/>
                      <a:pt x="10396" y="2504"/>
                      <a:pt x="10017" y="2504"/>
                    </a:cubicBezTo>
                    <a:cubicBezTo>
                      <a:pt x="9915" y="2504"/>
                      <a:pt x="9809" y="2526"/>
                      <a:pt x="9697" y="2582"/>
                    </a:cubicBezTo>
                    <a:cubicBezTo>
                      <a:pt x="8785" y="3008"/>
                      <a:pt x="8360" y="2795"/>
                      <a:pt x="8420" y="3920"/>
                    </a:cubicBezTo>
                    <a:cubicBezTo>
                      <a:pt x="8446" y="4354"/>
                      <a:pt x="8041" y="4789"/>
                      <a:pt x="7586" y="4789"/>
                    </a:cubicBezTo>
                    <a:cubicBezTo>
                      <a:pt x="7500" y="4789"/>
                      <a:pt x="7413" y="4774"/>
                      <a:pt x="7326" y="4740"/>
                    </a:cubicBezTo>
                    <a:cubicBezTo>
                      <a:pt x="6896" y="4580"/>
                      <a:pt x="6649" y="4470"/>
                      <a:pt x="6505" y="4470"/>
                    </a:cubicBezTo>
                    <a:cubicBezTo>
                      <a:pt x="6292" y="4470"/>
                      <a:pt x="6298" y="4709"/>
                      <a:pt x="6262" y="5379"/>
                    </a:cubicBezTo>
                    <a:cubicBezTo>
                      <a:pt x="6232" y="5774"/>
                      <a:pt x="5138" y="5622"/>
                      <a:pt x="4773" y="5865"/>
                    </a:cubicBezTo>
                    <a:cubicBezTo>
                      <a:pt x="4104" y="6351"/>
                      <a:pt x="4287" y="7233"/>
                      <a:pt x="3709" y="7810"/>
                    </a:cubicBezTo>
                    <a:cubicBezTo>
                      <a:pt x="3586" y="7924"/>
                      <a:pt x="3401" y="7949"/>
                      <a:pt x="3187" y="7949"/>
                    </a:cubicBezTo>
                    <a:cubicBezTo>
                      <a:pt x="3019" y="7949"/>
                      <a:pt x="2834" y="7933"/>
                      <a:pt x="2647" y="7933"/>
                    </a:cubicBezTo>
                    <a:cubicBezTo>
                      <a:pt x="2312" y="7933"/>
                      <a:pt x="1975" y="7984"/>
                      <a:pt x="1733" y="8266"/>
                    </a:cubicBezTo>
                    <a:cubicBezTo>
                      <a:pt x="1399" y="8692"/>
                      <a:pt x="973" y="10060"/>
                      <a:pt x="1125" y="10576"/>
                    </a:cubicBezTo>
                    <a:cubicBezTo>
                      <a:pt x="1308" y="11184"/>
                      <a:pt x="122" y="11245"/>
                      <a:pt x="487" y="11731"/>
                    </a:cubicBezTo>
                    <a:cubicBezTo>
                      <a:pt x="1125" y="12613"/>
                      <a:pt x="1095" y="12400"/>
                      <a:pt x="213" y="13038"/>
                    </a:cubicBezTo>
                    <a:cubicBezTo>
                      <a:pt x="1" y="13160"/>
                      <a:pt x="1733" y="15622"/>
                      <a:pt x="2007" y="15926"/>
                    </a:cubicBezTo>
                    <a:cubicBezTo>
                      <a:pt x="2416" y="16480"/>
                      <a:pt x="2330" y="17300"/>
                      <a:pt x="2880" y="17300"/>
                    </a:cubicBezTo>
                    <a:cubicBezTo>
                      <a:pt x="3025" y="17300"/>
                      <a:pt x="3213" y="17244"/>
                      <a:pt x="3466" y="17111"/>
                    </a:cubicBezTo>
                    <a:cubicBezTo>
                      <a:pt x="3548" y="17069"/>
                      <a:pt x="3625" y="17050"/>
                      <a:pt x="3699" y="17050"/>
                    </a:cubicBezTo>
                    <a:cubicBezTo>
                      <a:pt x="4253" y="17050"/>
                      <a:pt x="4597" y="18125"/>
                      <a:pt x="5107" y="18206"/>
                    </a:cubicBezTo>
                    <a:cubicBezTo>
                      <a:pt x="5115" y="18207"/>
                      <a:pt x="5124" y="18207"/>
                      <a:pt x="5133" y="18207"/>
                    </a:cubicBezTo>
                    <a:cubicBezTo>
                      <a:pt x="5382" y="18207"/>
                      <a:pt x="6179" y="17837"/>
                      <a:pt x="6384" y="17750"/>
                    </a:cubicBezTo>
                    <a:cubicBezTo>
                      <a:pt x="6528" y="17678"/>
                      <a:pt x="6639" y="17650"/>
                      <a:pt x="6733" y="17650"/>
                    </a:cubicBezTo>
                    <a:cubicBezTo>
                      <a:pt x="7035" y="17650"/>
                      <a:pt x="7151" y="17939"/>
                      <a:pt x="7569" y="17962"/>
                    </a:cubicBezTo>
                    <a:cubicBezTo>
                      <a:pt x="8069" y="17962"/>
                      <a:pt x="8552" y="18660"/>
                      <a:pt x="9032" y="18660"/>
                    </a:cubicBezTo>
                    <a:cubicBezTo>
                      <a:pt x="9224" y="18660"/>
                      <a:pt x="9415" y="18549"/>
                      <a:pt x="9606" y="18236"/>
                    </a:cubicBezTo>
                    <a:cubicBezTo>
                      <a:pt x="9827" y="17854"/>
                      <a:pt x="10051" y="17728"/>
                      <a:pt x="10277" y="17728"/>
                    </a:cubicBezTo>
                    <a:cubicBezTo>
                      <a:pt x="10719" y="17728"/>
                      <a:pt x="11169" y="18208"/>
                      <a:pt x="11620" y="18208"/>
                    </a:cubicBezTo>
                    <a:cubicBezTo>
                      <a:pt x="11637" y="18208"/>
                      <a:pt x="11655" y="18207"/>
                      <a:pt x="11673" y="18206"/>
                    </a:cubicBezTo>
                    <a:cubicBezTo>
                      <a:pt x="12349" y="18128"/>
                      <a:pt x="12313" y="17707"/>
                      <a:pt x="12470" y="17707"/>
                    </a:cubicBezTo>
                    <a:cubicBezTo>
                      <a:pt x="12560" y="17707"/>
                      <a:pt x="12714" y="17845"/>
                      <a:pt x="13101" y="18266"/>
                    </a:cubicBezTo>
                    <a:cubicBezTo>
                      <a:pt x="13175" y="18340"/>
                      <a:pt x="13239" y="18372"/>
                      <a:pt x="13295" y="18372"/>
                    </a:cubicBezTo>
                    <a:cubicBezTo>
                      <a:pt x="13633" y="18372"/>
                      <a:pt x="13700" y="17229"/>
                      <a:pt x="14013" y="17202"/>
                    </a:cubicBezTo>
                    <a:cubicBezTo>
                      <a:pt x="14025" y="17201"/>
                      <a:pt x="14038" y="17201"/>
                      <a:pt x="14050" y="17201"/>
                    </a:cubicBezTo>
                    <a:cubicBezTo>
                      <a:pt x="14581" y="17201"/>
                      <a:pt x="14959" y="18201"/>
                      <a:pt x="15572" y="18201"/>
                    </a:cubicBezTo>
                    <a:cubicBezTo>
                      <a:pt x="15741" y="18201"/>
                      <a:pt x="15928" y="18125"/>
                      <a:pt x="16141" y="17932"/>
                    </a:cubicBezTo>
                    <a:cubicBezTo>
                      <a:pt x="16353" y="17743"/>
                      <a:pt x="16720" y="17683"/>
                      <a:pt x="17130" y="17683"/>
                    </a:cubicBezTo>
                    <a:cubicBezTo>
                      <a:pt x="17777" y="17683"/>
                      <a:pt x="18528" y="17834"/>
                      <a:pt x="18937" y="17871"/>
                    </a:cubicBezTo>
                    <a:cubicBezTo>
                      <a:pt x="18948" y="17872"/>
                      <a:pt x="18958" y="17872"/>
                      <a:pt x="18968" y="17872"/>
                    </a:cubicBezTo>
                    <a:cubicBezTo>
                      <a:pt x="19261" y="17872"/>
                      <a:pt x="19483" y="17579"/>
                      <a:pt x="19728" y="17579"/>
                    </a:cubicBezTo>
                    <a:cubicBezTo>
                      <a:pt x="19824" y="17579"/>
                      <a:pt x="19923" y="17624"/>
                      <a:pt x="20031" y="17750"/>
                    </a:cubicBezTo>
                    <a:cubicBezTo>
                      <a:pt x="20189" y="17952"/>
                      <a:pt x="20329" y="18237"/>
                      <a:pt x="20552" y="18237"/>
                    </a:cubicBezTo>
                    <a:cubicBezTo>
                      <a:pt x="20630" y="18237"/>
                      <a:pt x="20719" y="18202"/>
                      <a:pt x="20822" y="18114"/>
                    </a:cubicBezTo>
                    <a:cubicBezTo>
                      <a:pt x="21217" y="17719"/>
                      <a:pt x="21308" y="17719"/>
                      <a:pt x="21825" y="17567"/>
                    </a:cubicBezTo>
                    <a:cubicBezTo>
                      <a:pt x="21920" y="17543"/>
                      <a:pt x="22000" y="17532"/>
                      <a:pt x="22069" y="17532"/>
                    </a:cubicBezTo>
                    <a:cubicBezTo>
                      <a:pt x="22512" y="17532"/>
                      <a:pt x="22511" y="17971"/>
                      <a:pt x="23010" y="18023"/>
                    </a:cubicBezTo>
                    <a:cubicBezTo>
                      <a:pt x="23025" y="18024"/>
                      <a:pt x="23040" y="18025"/>
                      <a:pt x="23055" y="18025"/>
                    </a:cubicBezTo>
                    <a:cubicBezTo>
                      <a:pt x="23313" y="18025"/>
                      <a:pt x="23547" y="17872"/>
                      <a:pt x="23760" y="17872"/>
                    </a:cubicBezTo>
                    <a:cubicBezTo>
                      <a:pt x="23882" y="17872"/>
                      <a:pt x="23997" y="17923"/>
                      <a:pt x="24105" y="18084"/>
                    </a:cubicBezTo>
                    <a:cubicBezTo>
                      <a:pt x="24297" y="18373"/>
                      <a:pt x="24441" y="18638"/>
                      <a:pt x="24614" y="18638"/>
                    </a:cubicBezTo>
                    <a:cubicBezTo>
                      <a:pt x="24713" y="18638"/>
                      <a:pt x="24822" y="18550"/>
                      <a:pt x="24956" y="18327"/>
                    </a:cubicBezTo>
                    <a:cubicBezTo>
                      <a:pt x="25192" y="17924"/>
                      <a:pt x="25346" y="17737"/>
                      <a:pt x="25475" y="17737"/>
                    </a:cubicBezTo>
                    <a:cubicBezTo>
                      <a:pt x="25628" y="17737"/>
                      <a:pt x="25747" y="18001"/>
                      <a:pt x="25928" y="18479"/>
                    </a:cubicBezTo>
                    <a:cubicBezTo>
                      <a:pt x="26059" y="18797"/>
                      <a:pt x="26163" y="18914"/>
                      <a:pt x="26256" y="18914"/>
                    </a:cubicBezTo>
                    <a:cubicBezTo>
                      <a:pt x="26510" y="18914"/>
                      <a:pt x="26683" y="18045"/>
                      <a:pt x="27083" y="18023"/>
                    </a:cubicBezTo>
                    <a:cubicBezTo>
                      <a:pt x="27646" y="18023"/>
                      <a:pt x="28226" y="18601"/>
                      <a:pt x="28727" y="18601"/>
                    </a:cubicBezTo>
                    <a:cubicBezTo>
                      <a:pt x="28876" y="18601"/>
                      <a:pt x="29018" y="18550"/>
                      <a:pt x="29150" y="18418"/>
                    </a:cubicBezTo>
                    <a:cubicBezTo>
                      <a:pt x="29373" y="18195"/>
                      <a:pt x="29707" y="18177"/>
                      <a:pt x="30049" y="18177"/>
                    </a:cubicBezTo>
                    <a:cubicBezTo>
                      <a:pt x="30117" y="18177"/>
                      <a:pt x="30184" y="18177"/>
                      <a:pt x="30251" y="18177"/>
                    </a:cubicBezTo>
                    <a:cubicBezTo>
                      <a:pt x="30773" y="18177"/>
                      <a:pt x="31267" y="18135"/>
                      <a:pt x="31369" y="17385"/>
                    </a:cubicBezTo>
                    <a:cubicBezTo>
                      <a:pt x="31429" y="16973"/>
                      <a:pt x="31536" y="16847"/>
                      <a:pt x="31672" y="16847"/>
                    </a:cubicBezTo>
                    <a:cubicBezTo>
                      <a:pt x="31887" y="16847"/>
                      <a:pt x="32176" y="17166"/>
                      <a:pt x="32467" y="17166"/>
                    </a:cubicBezTo>
                    <a:cubicBezTo>
                      <a:pt x="32547" y="17166"/>
                      <a:pt x="32628" y="17142"/>
                      <a:pt x="32707" y="17081"/>
                    </a:cubicBezTo>
                    <a:cubicBezTo>
                      <a:pt x="32950" y="16868"/>
                      <a:pt x="32707" y="16382"/>
                      <a:pt x="32889" y="16139"/>
                    </a:cubicBezTo>
                    <a:cubicBezTo>
                      <a:pt x="33102" y="15865"/>
                      <a:pt x="33588" y="15987"/>
                      <a:pt x="33740" y="15713"/>
                    </a:cubicBezTo>
                    <a:cubicBezTo>
                      <a:pt x="34074" y="15166"/>
                      <a:pt x="33892" y="13829"/>
                      <a:pt x="33892" y="13190"/>
                    </a:cubicBezTo>
                    <a:cubicBezTo>
                      <a:pt x="33922" y="12704"/>
                      <a:pt x="34804" y="10698"/>
                      <a:pt x="33801" y="10485"/>
                    </a:cubicBezTo>
                    <a:cubicBezTo>
                      <a:pt x="32190" y="10120"/>
                      <a:pt x="33892" y="9786"/>
                      <a:pt x="33375" y="9026"/>
                    </a:cubicBezTo>
                    <a:cubicBezTo>
                      <a:pt x="32919" y="8388"/>
                      <a:pt x="32129" y="8145"/>
                      <a:pt x="31399" y="7932"/>
                    </a:cubicBezTo>
                    <a:cubicBezTo>
                      <a:pt x="30609" y="7658"/>
                      <a:pt x="31278" y="6746"/>
                      <a:pt x="30761" y="6138"/>
                    </a:cubicBezTo>
                    <a:cubicBezTo>
                      <a:pt x="30032" y="5257"/>
                      <a:pt x="28877" y="5500"/>
                      <a:pt x="27995" y="4923"/>
                    </a:cubicBezTo>
                    <a:cubicBezTo>
                      <a:pt x="27691" y="4710"/>
                      <a:pt x="27904" y="4193"/>
                      <a:pt x="27570" y="3980"/>
                    </a:cubicBezTo>
                    <a:cubicBezTo>
                      <a:pt x="27523" y="3948"/>
                      <a:pt x="27473" y="3935"/>
                      <a:pt x="27421" y="3935"/>
                    </a:cubicBezTo>
                    <a:cubicBezTo>
                      <a:pt x="27175" y="3935"/>
                      <a:pt x="26874" y="4228"/>
                      <a:pt x="26615" y="4228"/>
                    </a:cubicBezTo>
                    <a:cubicBezTo>
                      <a:pt x="26567" y="4228"/>
                      <a:pt x="26520" y="4218"/>
                      <a:pt x="26475" y="4193"/>
                    </a:cubicBezTo>
                    <a:cubicBezTo>
                      <a:pt x="26146" y="3974"/>
                      <a:pt x="25916" y="2591"/>
                      <a:pt x="25361" y="2591"/>
                    </a:cubicBezTo>
                    <a:cubicBezTo>
                      <a:pt x="25301" y="2591"/>
                      <a:pt x="25237" y="2607"/>
                      <a:pt x="25168" y="2643"/>
                    </a:cubicBezTo>
                    <a:cubicBezTo>
                      <a:pt x="24944" y="2765"/>
                      <a:pt x="24270" y="3188"/>
                      <a:pt x="23785" y="3188"/>
                    </a:cubicBezTo>
                    <a:cubicBezTo>
                      <a:pt x="23546" y="3188"/>
                      <a:pt x="23354" y="3086"/>
                      <a:pt x="23284" y="2795"/>
                    </a:cubicBezTo>
                    <a:cubicBezTo>
                      <a:pt x="23113" y="2094"/>
                      <a:pt x="23179" y="1747"/>
                      <a:pt x="22973" y="1747"/>
                    </a:cubicBezTo>
                    <a:cubicBezTo>
                      <a:pt x="22849" y="1747"/>
                      <a:pt x="22625" y="1874"/>
                      <a:pt x="22190" y="2126"/>
                    </a:cubicBezTo>
                    <a:cubicBezTo>
                      <a:pt x="22059" y="2199"/>
                      <a:pt x="21938" y="2231"/>
                      <a:pt x="21828" y="2231"/>
                    </a:cubicBezTo>
                    <a:cubicBezTo>
                      <a:pt x="21294" y="2231"/>
                      <a:pt x="20994" y="1490"/>
                      <a:pt x="20943" y="1062"/>
                    </a:cubicBezTo>
                    <a:cubicBezTo>
                      <a:pt x="20888" y="718"/>
                      <a:pt x="20797" y="602"/>
                      <a:pt x="20684" y="602"/>
                    </a:cubicBezTo>
                    <a:cubicBezTo>
                      <a:pt x="20449" y="602"/>
                      <a:pt x="20115" y="1105"/>
                      <a:pt x="19785" y="1105"/>
                    </a:cubicBezTo>
                    <a:cubicBezTo>
                      <a:pt x="19755" y="1105"/>
                      <a:pt x="19726" y="1101"/>
                      <a:pt x="19697" y="1093"/>
                    </a:cubicBezTo>
                    <a:cubicBezTo>
                      <a:pt x="19229" y="952"/>
                      <a:pt x="19392" y="1"/>
                      <a:pt x="190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8"/>
              <p:cNvSpPr/>
              <p:nvPr/>
            </p:nvSpPr>
            <p:spPr>
              <a:xfrm>
                <a:off x="2707916" y="2865312"/>
                <a:ext cx="486590" cy="164532"/>
              </a:xfrm>
              <a:custGeom>
                <a:avLst/>
                <a:gdLst/>
                <a:ahLst/>
                <a:cxnLst/>
                <a:rect l="l" t="t" r="r" b="b"/>
                <a:pathLst>
                  <a:path w="28968" h="9795" extrusionOk="0">
                    <a:moveTo>
                      <a:pt x="16568" y="1"/>
                    </a:moveTo>
                    <a:cubicBezTo>
                      <a:pt x="16469" y="1"/>
                      <a:pt x="16327" y="85"/>
                      <a:pt x="16110" y="302"/>
                    </a:cubicBezTo>
                    <a:cubicBezTo>
                      <a:pt x="15813" y="599"/>
                      <a:pt x="15575" y="704"/>
                      <a:pt x="15370" y="704"/>
                    </a:cubicBezTo>
                    <a:cubicBezTo>
                      <a:pt x="14870" y="704"/>
                      <a:pt x="14560" y="82"/>
                      <a:pt x="14050" y="82"/>
                    </a:cubicBezTo>
                    <a:cubicBezTo>
                      <a:pt x="14018" y="82"/>
                      <a:pt x="13985" y="84"/>
                      <a:pt x="13952" y="89"/>
                    </a:cubicBezTo>
                    <a:cubicBezTo>
                      <a:pt x="13557" y="150"/>
                      <a:pt x="13465" y="971"/>
                      <a:pt x="12918" y="1123"/>
                    </a:cubicBezTo>
                    <a:cubicBezTo>
                      <a:pt x="12189" y="1305"/>
                      <a:pt x="11611" y="1366"/>
                      <a:pt x="10912" y="1640"/>
                    </a:cubicBezTo>
                    <a:cubicBezTo>
                      <a:pt x="10532" y="1792"/>
                      <a:pt x="10320" y="1865"/>
                      <a:pt x="10144" y="1865"/>
                    </a:cubicBezTo>
                    <a:cubicBezTo>
                      <a:pt x="9898" y="1865"/>
                      <a:pt x="9719" y="1723"/>
                      <a:pt x="9240" y="1457"/>
                    </a:cubicBezTo>
                    <a:cubicBezTo>
                      <a:pt x="9176" y="1424"/>
                      <a:pt x="9123" y="1408"/>
                      <a:pt x="9079" y="1408"/>
                    </a:cubicBezTo>
                    <a:cubicBezTo>
                      <a:pt x="8680" y="1408"/>
                      <a:pt x="8994" y="2628"/>
                      <a:pt x="8693" y="2764"/>
                    </a:cubicBezTo>
                    <a:cubicBezTo>
                      <a:pt x="8633" y="2794"/>
                      <a:pt x="8572" y="2807"/>
                      <a:pt x="8511" y="2807"/>
                    </a:cubicBezTo>
                    <a:cubicBezTo>
                      <a:pt x="8212" y="2807"/>
                      <a:pt x="7891" y="2515"/>
                      <a:pt x="7509" y="2515"/>
                    </a:cubicBezTo>
                    <a:cubicBezTo>
                      <a:pt x="7412" y="2515"/>
                      <a:pt x="7310" y="2534"/>
                      <a:pt x="7204" y="2582"/>
                    </a:cubicBezTo>
                    <a:cubicBezTo>
                      <a:pt x="6292" y="3007"/>
                      <a:pt x="5867" y="2795"/>
                      <a:pt x="5927" y="3919"/>
                    </a:cubicBezTo>
                    <a:cubicBezTo>
                      <a:pt x="5953" y="4354"/>
                      <a:pt x="5548" y="4789"/>
                      <a:pt x="5075" y="4789"/>
                    </a:cubicBezTo>
                    <a:cubicBezTo>
                      <a:pt x="4986" y="4789"/>
                      <a:pt x="4894" y="4774"/>
                      <a:pt x="4803" y="4740"/>
                    </a:cubicBezTo>
                    <a:cubicBezTo>
                      <a:pt x="4385" y="4580"/>
                      <a:pt x="4146" y="4470"/>
                      <a:pt x="4005" y="4470"/>
                    </a:cubicBezTo>
                    <a:cubicBezTo>
                      <a:pt x="3799" y="4470"/>
                      <a:pt x="3805" y="4709"/>
                      <a:pt x="3769" y="5378"/>
                    </a:cubicBezTo>
                    <a:cubicBezTo>
                      <a:pt x="3739" y="5773"/>
                      <a:pt x="2645" y="5621"/>
                      <a:pt x="2280" y="5865"/>
                    </a:cubicBezTo>
                    <a:cubicBezTo>
                      <a:pt x="1611" y="6351"/>
                      <a:pt x="1794" y="7232"/>
                      <a:pt x="1216" y="7810"/>
                    </a:cubicBezTo>
                    <a:cubicBezTo>
                      <a:pt x="1102" y="7924"/>
                      <a:pt x="936" y="7951"/>
                      <a:pt x="741" y="7951"/>
                    </a:cubicBezTo>
                    <a:cubicBezTo>
                      <a:pt x="560" y="7951"/>
                      <a:pt x="354" y="7927"/>
                      <a:pt x="144" y="7927"/>
                    </a:cubicBezTo>
                    <a:cubicBezTo>
                      <a:pt x="96" y="7927"/>
                      <a:pt x="48" y="7928"/>
                      <a:pt x="0" y="7931"/>
                    </a:cubicBezTo>
                    <a:cubicBezTo>
                      <a:pt x="86" y="8086"/>
                      <a:pt x="201" y="8182"/>
                      <a:pt x="388" y="8182"/>
                    </a:cubicBezTo>
                    <a:cubicBezTo>
                      <a:pt x="533" y="8182"/>
                      <a:pt x="721" y="8125"/>
                      <a:pt x="973" y="7992"/>
                    </a:cubicBezTo>
                    <a:cubicBezTo>
                      <a:pt x="1055" y="7950"/>
                      <a:pt x="1132" y="7931"/>
                      <a:pt x="1206" y="7931"/>
                    </a:cubicBezTo>
                    <a:cubicBezTo>
                      <a:pt x="1760" y="7931"/>
                      <a:pt x="2104" y="9006"/>
                      <a:pt x="2614" y="9087"/>
                    </a:cubicBezTo>
                    <a:cubicBezTo>
                      <a:pt x="2622" y="9088"/>
                      <a:pt x="2631" y="9088"/>
                      <a:pt x="2640" y="9088"/>
                    </a:cubicBezTo>
                    <a:cubicBezTo>
                      <a:pt x="2889" y="9088"/>
                      <a:pt x="3686" y="8718"/>
                      <a:pt x="3891" y="8631"/>
                    </a:cubicBezTo>
                    <a:cubicBezTo>
                      <a:pt x="4035" y="8559"/>
                      <a:pt x="4146" y="8531"/>
                      <a:pt x="4240" y="8531"/>
                    </a:cubicBezTo>
                    <a:cubicBezTo>
                      <a:pt x="4542" y="8531"/>
                      <a:pt x="4658" y="8820"/>
                      <a:pt x="5076" y="8843"/>
                    </a:cubicBezTo>
                    <a:cubicBezTo>
                      <a:pt x="5576" y="8843"/>
                      <a:pt x="6059" y="9541"/>
                      <a:pt x="6539" y="9541"/>
                    </a:cubicBezTo>
                    <a:cubicBezTo>
                      <a:pt x="6731" y="9541"/>
                      <a:pt x="6922" y="9430"/>
                      <a:pt x="7113" y="9117"/>
                    </a:cubicBezTo>
                    <a:cubicBezTo>
                      <a:pt x="7334" y="8735"/>
                      <a:pt x="7558" y="8609"/>
                      <a:pt x="7784" y="8609"/>
                    </a:cubicBezTo>
                    <a:cubicBezTo>
                      <a:pt x="8226" y="8609"/>
                      <a:pt x="8676" y="9089"/>
                      <a:pt x="9127" y="9089"/>
                    </a:cubicBezTo>
                    <a:cubicBezTo>
                      <a:pt x="9144" y="9089"/>
                      <a:pt x="9162" y="9088"/>
                      <a:pt x="9180" y="9087"/>
                    </a:cubicBezTo>
                    <a:cubicBezTo>
                      <a:pt x="9856" y="9009"/>
                      <a:pt x="9820" y="8588"/>
                      <a:pt x="9977" y="8588"/>
                    </a:cubicBezTo>
                    <a:cubicBezTo>
                      <a:pt x="10067" y="8588"/>
                      <a:pt x="10221" y="8726"/>
                      <a:pt x="10608" y="9147"/>
                    </a:cubicBezTo>
                    <a:cubicBezTo>
                      <a:pt x="10682" y="9221"/>
                      <a:pt x="10746" y="9253"/>
                      <a:pt x="10802" y="9253"/>
                    </a:cubicBezTo>
                    <a:cubicBezTo>
                      <a:pt x="11140" y="9253"/>
                      <a:pt x="11207" y="8110"/>
                      <a:pt x="11520" y="8083"/>
                    </a:cubicBezTo>
                    <a:cubicBezTo>
                      <a:pt x="11532" y="8082"/>
                      <a:pt x="11545" y="8082"/>
                      <a:pt x="11557" y="8082"/>
                    </a:cubicBezTo>
                    <a:cubicBezTo>
                      <a:pt x="12088" y="8082"/>
                      <a:pt x="12466" y="9082"/>
                      <a:pt x="13079" y="9082"/>
                    </a:cubicBezTo>
                    <a:cubicBezTo>
                      <a:pt x="13248" y="9082"/>
                      <a:pt x="13435" y="9006"/>
                      <a:pt x="13648" y="8813"/>
                    </a:cubicBezTo>
                    <a:cubicBezTo>
                      <a:pt x="13860" y="8624"/>
                      <a:pt x="14227" y="8564"/>
                      <a:pt x="14637" y="8564"/>
                    </a:cubicBezTo>
                    <a:cubicBezTo>
                      <a:pt x="15284" y="8564"/>
                      <a:pt x="16035" y="8715"/>
                      <a:pt x="16444" y="8752"/>
                    </a:cubicBezTo>
                    <a:cubicBezTo>
                      <a:pt x="16455" y="8753"/>
                      <a:pt x="16465" y="8753"/>
                      <a:pt x="16475" y="8753"/>
                    </a:cubicBezTo>
                    <a:cubicBezTo>
                      <a:pt x="16768" y="8753"/>
                      <a:pt x="16990" y="8460"/>
                      <a:pt x="17235" y="8460"/>
                    </a:cubicBezTo>
                    <a:cubicBezTo>
                      <a:pt x="17331" y="8460"/>
                      <a:pt x="17430" y="8505"/>
                      <a:pt x="17538" y="8631"/>
                    </a:cubicBezTo>
                    <a:cubicBezTo>
                      <a:pt x="17696" y="8833"/>
                      <a:pt x="17836" y="9118"/>
                      <a:pt x="18059" y="9118"/>
                    </a:cubicBezTo>
                    <a:cubicBezTo>
                      <a:pt x="18137" y="9118"/>
                      <a:pt x="18226" y="9083"/>
                      <a:pt x="18329" y="8995"/>
                    </a:cubicBezTo>
                    <a:cubicBezTo>
                      <a:pt x="18724" y="8600"/>
                      <a:pt x="18815" y="8600"/>
                      <a:pt x="19332" y="8448"/>
                    </a:cubicBezTo>
                    <a:cubicBezTo>
                      <a:pt x="19427" y="8424"/>
                      <a:pt x="19507" y="8413"/>
                      <a:pt x="19576" y="8413"/>
                    </a:cubicBezTo>
                    <a:cubicBezTo>
                      <a:pt x="20019" y="8413"/>
                      <a:pt x="20018" y="8852"/>
                      <a:pt x="20517" y="8904"/>
                    </a:cubicBezTo>
                    <a:cubicBezTo>
                      <a:pt x="20532" y="8905"/>
                      <a:pt x="20547" y="8906"/>
                      <a:pt x="20562" y="8906"/>
                    </a:cubicBezTo>
                    <a:cubicBezTo>
                      <a:pt x="20820" y="8906"/>
                      <a:pt x="21054" y="8753"/>
                      <a:pt x="21267" y="8753"/>
                    </a:cubicBezTo>
                    <a:cubicBezTo>
                      <a:pt x="21389" y="8753"/>
                      <a:pt x="21504" y="8804"/>
                      <a:pt x="21612" y="8965"/>
                    </a:cubicBezTo>
                    <a:cubicBezTo>
                      <a:pt x="21804" y="9254"/>
                      <a:pt x="21948" y="9519"/>
                      <a:pt x="22121" y="9519"/>
                    </a:cubicBezTo>
                    <a:cubicBezTo>
                      <a:pt x="22220" y="9519"/>
                      <a:pt x="22329" y="9431"/>
                      <a:pt x="22463" y="9208"/>
                    </a:cubicBezTo>
                    <a:cubicBezTo>
                      <a:pt x="22685" y="8805"/>
                      <a:pt x="22837" y="8618"/>
                      <a:pt x="22969" y="8618"/>
                    </a:cubicBezTo>
                    <a:cubicBezTo>
                      <a:pt x="23126" y="8618"/>
                      <a:pt x="23254" y="8882"/>
                      <a:pt x="23435" y="9360"/>
                    </a:cubicBezTo>
                    <a:cubicBezTo>
                      <a:pt x="23566" y="9678"/>
                      <a:pt x="23670" y="9795"/>
                      <a:pt x="23763" y="9795"/>
                    </a:cubicBezTo>
                    <a:cubicBezTo>
                      <a:pt x="24017" y="9795"/>
                      <a:pt x="24190" y="8926"/>
                      <a:pt x="24590" y="8904"/>
                    </a:cubicBezTo>
                    <a:cubicBezTo>
                      <a:pt x="25153" y="8904"/>
                      <a:pt x="25733" y="9482"/>
                      <a:pt x="26234" y="9482"/>
                    </a:cubicBezTo>
                    <a:cubicBezTo>
                      <a:pt x="26383" y="9482"/>
                      <a:pt x="26525" y="9431"/>
                      <a:pt x="26657" y="9299"/>
                    </a:cubicBezTo>
                    <a:cubicBezTo>
                      <a:pt x="26880" y="9076"/>
                      <a:pt x="27214" y="9058"/>
                      <a:pt x="27556" y="9058"/>
                    </a:cubicBezTo>
                    <a:cubicBezTo>
                      <a:pt x="27624" y="9058"/>
                      <a:pt x="27691" y="9058"/>
                      <a:pt x="27758" y="9058"/>
                    </a:cubicBezTo>
                    <a:cubicBezTo>
                      <a:pt x="28280" y="9058"/>
                      <a:pt x="28774" y="9016"/>
                      <a:pt x="28876" y="8266"/>
                    </a:cubicBezTo>
                    <a:cubicBezTo>
                      <a:pt x="28906" y="8114"/>
                      <a:pt x="28937" y="8023"/>
                      <a:pt x="28967" y="7931"/>
                    </a:cubicBezTo>
                    <a:lnTo>
                      <a:pt x="28906" y="7931"/>
                    </a:lnTo>
                    <a:cubicBezTo>
                      <a:pt x="28116" y="7658"/>
                      <a:pt x="28785" y="6746"/>
                      <a:pt x="28268" y="6138"/>
                    </a:cubicBezTo>
                    <a:cubicBezTo>
                      <a:pt x="27539" y="5257"/>
                      <a:pt x="26384" y="5500"/>
                      <a:pt x="25502" y="4922"/>
                    </a:cubicBezTo>
                    <a:cubicBezTo>
                      <a:pt x="25198" y="4710"/>
                      <a:pt x="25411" y="4193"/>
                      <a:pt x="25077" y="3980"/>
                    </a:cubicBezTo>
                    <a:cubicBezTo>
                      <a:pt x="25030" y="3948"/>
                      <a:pt x="24980" y="3934"/>
                      <a:pt x="24928" y="3934"/>
                    </a:cubicBezTo>
                    <a:cubicBezTo>
                      <a:pt x="24682" y="3934"/>
                      <a:pt x="24381" y="4227"/>
                      <a:pt x="24122" y="4227"/>
                    </a:cubicBezTo>
                    <a:cubicBezTo>
                      <a:pt x="24074" y="4227"/>
                      <a:pt x="24027" y="4217"/>
                      <a:pt x="23982" y="4193"/>
                    </a:cubicBezTo>
                    <a:cubicBezTo>
                      <a:pt x="23653" y="3973"/>
                      <a:pt x="23423" y="2591"/>
                      <a:pt x="22868" y="2591"/>
                    </a:cubicBezTo>
                    <a:cubicBezTo>
                      <a:pt x="22808" y="2591"/>
                      <a:pt x="22744" y="2607"/>
                      <a:pt x="22675" y="2643"/>
                    </a:cubicBezTo>
                    <a:cubicBezTo>
                      <a:pt x="22451" y="2765"/>
                      <a:pt x="21777" y="3188"/>
                      <a:pt x="21292" y="3188"/>
                    </a:cubicBezTo>
                    <a:cubicBezTo>
                      <a:pt x="21053" y="3188"/>
                      <a:pt x="20861" y="3085"/>
                      <a:pt x="20791" y="2795"/>
                    </a:cubicBezTo>
                    <a:cubicBezTo>
                      <a:pt x="20620" y="2094"/>
                      <a:pt x="20686" y="1747"/>
                      <a:pt x="20480" y="1747"/>
                    </a:cubicBezTo>
                    <a:cubicBezTo>
                      <a:pt x="20356" y="1747"/>
                      <a:pt x="20132" y="1874"/>
                      <a:pt x="19697" y="2126"/>
                    </a:cubicBezTo>
                    <a:cubicBezTo>
                      <a:pt x="19562" y="2207"/>
                      <a:pt x="19438" y="2242"/>
                      <a:pt x="19324" y="2242"/>
                    </a:cubicBezTo>
                    <a:cubicBezTo>
                      <a:pt x="18797" y="2242"/>
                      <a:pt x="18500" y="1487"/>
                      <a:pt x="18450" y="1062"/>
                    </a:cubicBezTo>
                    <a:cubicBezTo>
                      <a:pt x="18395" y="728"/>
                      <a:pt x="18305" y="615"/>
                      <a:pt x="18192" y="615"/>
                    </a:cubicBezTo>
                    <a:cubicBezTo>
                      <a:pt x="17958" y="615"/>
                      <a:pt x="17624" y="1105"/>
                      <a:pt x="17294" y="1105"/>
                    </a:cubicBezTo>
                    <a:cubicBezTo>
                      <a:pt x="17264" y="1105"/>
                      <a:pt x="17234" y="1101"/>
                      <a:pt x="17204" y="1092"/>
                    </a:cubicBezTo>
                    <a:cubicBezTo>
                      <a:pt x="16736" y="952"/>
                      <a:pt x="16899" y="1"/>
                      <a:pt x="165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8"/>
              <p:cNvSpPr/>
              <p:nvPr/>
            </p:nvSpPr>
            <p:spPr>
              <a:xfrm>
                <a:off x="2872829" y="2418888"/>
                <a:ext cx="512643" cy="242170"/>
              </a:xfrm>
              <a:custGeom>
                <a:avLst/>
                <a:gdLst/>
                <a:ahLst/>
                <a:cxnLst/>
                <a:rect l="l" t="t" r="r" b="b"/>
                <a:pathLst>
                  <a:path w="30519" h="14417" extrusionOk="0">
                    <a:moveTo>
                      <a:pt x="15900" y="0"/>
                    </a:moveTo>
                    <a:cubicBezTo>
                      <a:pt x="15358" y="0"/>
                      <a:pt x="14376" y="713"/>
                      <a:pt x="13801" y="828"/>
                    </a:cubicBezTo>
                    <a:cubicBezTo>
                      <a:pt x="13376" y="899"/>
                      <a:pt x="12254" y="1098"/>
                      <a:pt x="11546" y="1098"/>
                    </a:cubicBezTo>
                    <a:cubicBezTo>
                      <a:pt x="11343" y="1098"/>
                      <a:pt x="11174" y="1082"/>
                      <a:pt x="11065" y="1041"/>
                    </a:cubicBezTo>
                    <a:cubicBezTo>
                      <a:pt x="10850" y="953"/>
                      <a:pt x="10692" y="915"/>
                      <a:pt x="10574" y="915"/>
                    </a:cubicBezTo>
                    <a:cubicBezTo>
                      <a:pt x="9959" y="915"/>
                      <a:pt x="10452" y="1946"/>
                      <a:pt x="9788" y="2226"/>
                    </a:cubicBezTo>
                    <a:cubicBezTo>
                      <a:pt x="9743" y="2246"/>
                      <a:pt x="9696" y="2254"/>
                      <a:pt x="9648" y="2254"/>
                    </a:cubicBezTo>
                    <a:cubicBezTo>
                      <a:pt x="9251" y="2254"/>
                      <a:pt x="8794" y="1657"/>
                      <a:pt x="8443" y="1657"/>
                    </a:cubicBezTo>
                    <a:cubicBezTo>
                      <a:pt x="8304" y="1657"/>
                      <a:pt x="8182" y="1751"/>
                      <a:pt x="8086" y="2014"/>
                    </a:cubicBezTo>
                    <a:cubicBezTo>
                      <a:pt x="7721" y="3017"/>
                      <a:pt x="7478" y="2743"/>
                      <a:pt x="6627" y="3229"/>
                    </a:cubicBezTo>
                    <a:cubicBezTo>
                      <a:pt x="6232" y="3290"/>
                      <a:pt x="5837" y="3351"/>
                      <a:pt x="5442" y="3412"/>
                    </a:cubicBezTo>
                    <a:cubicBezTo>
                      <a:pt x="4864" y="3807"/>
                      <a:pt x="4986" y="4354"/>
                      <a:pt x="4196" y="4567"/>
                    </a:cubicBezTo>
                    <a:cubicBezTo>
                      <a:pt x="3648" y="4688"/>
                      <a:pt x="2797" y="5357"/>
                      <a:pt x="2737" y="5965"/>
                    </a:cubicBezTo>
                    <a:cubicBezTo>
                      <a:pt x="2554" y="7424"/>
                      <a:pt x="1946" y="6360"/>
                      <a:pt x="1278" y="7150"/>
                    </a:cubicBezTo>
                    <a:cubicBezTo>
                      <a:pt x="1156" y="7515"/>
                      <a:pt x="1065" y="7910"/>
                      <a:pt x="1004" y="8305"/>
                    </a:cubicBezTo>
                    <a:cubicBezTo>
                      <a:pt x="609" y="8913"/>
                      <a:pt x="1" y="8822"/>
                      <a:pt x="123" y="9704"/>
                    </a:cubicBezTo>
                    <a:cubicBezTo>
                      <a:pt x="305" y="10616"/>
                      <a:pt x="366" y="11345"/>
                      <a:pt x="943" y="12135"/>
                    </a:cubicBezTo>
                    <a:cubicBezTo>
                      <a:pt x="1579" y="12959"/>
                      <a:pt x="2542" y="14019"/>
                      <a:pt x="3537" y="14019"/>
                    </a:cubicBezTo>
                    <a:cubicBezTo>
                      <a:pt x="3827" y="14019"/>
                      <a:pt x="4120" y="13929"/>
                      <a:pt x="4408" y="13716"/>
                    </a:cubicBezTo>
                    <a:cubicBezTo>
                      <a:pt x="4510" y="13642"/>
                      <a:pt x="4624" y="13612"/>
                      <a:pt x="4746" y="13612"/>
                    </a:cubicBezTo>
                    <a:cubicBezTo>
                      <a:pt x="5276" y="13612"/>
                      <a:pt x="5956" y="14189"/>
                      <a:pt x="6475" y="14263"/>
                    </a:cubicBezTo>
                    <a:cubicBezTo>
                      <a:pt x="6551" y="14274"/>
                      <a:pt x="6622" y="14280"/>
                      <a:pt x="6689" y="14280"/>
                    </a:cubicBezTo>
                    <a:cubicBezTo>
                      <a:pt x="7423" y="14280"/>
                      <a:pt x="7704" y="13654"/>
                      <a:pt x="8409" y="13654"/>
                    </a:cubicBezTo>
                    <a:cubicBezTo>
                      <a:pt x="8497" y="13654"/>
                      <a:pt x="8592" y="13664"/>
                      <a:pt x="8694" y="13686"/>
                    </a:cubicBezTo>
                    <a:cubicBezTo>
                      <a:pt x="8805" y="13707"/>
                      <a:pt x="8914" y="13716"/>
                      <a:pt x="9022" y="13716"/>
                    </a:cubicBezTo>
                    <a:cubicBezTo>
                      <a:pt x="9675" y="13716"/>
                      <a:pt x="10260" y="13369"/>
                      <a:pt x="10913" y="13290"/>
                    </a:cubicBezTo>
                    <a:cubicBezTo>
                      <a:pt x="10965" y="13284"/>
                      <a:pt x="11013" y="13281"/>
                      <a:pt x="11060" y="13281"/>
                    </a:cubicBezTo>
                    <a:cubicBezTo>
                      <a:pt x="11909" y="13281"/>
                      <a:pt x="11980" y="14264"/>
                      <a:pt x="12618" y="14264"/>
                    </a:cubicBezTo>
                    <a:cubicBezTo>
                      <a:pt x="12627" y="14264"/>
                      <a:pt x="12636" y="14263"/>
                      <a:pt x="12646" y="14263"/>
                    </a:cubicBezTo>
                    <a:cubicBezTo>
                      <a:pt x="13375" y="14233"/>
                      <a:pt x="14105" y="13686"/>
                      <a:pt x="14834" y="13686"/>
                    </a:cubicBezTo>
                    <a:cubicBezTo>
                      <a:pt x="15391" y="13686"/>
                      <a:pt x="16284" y="14199"/>
                      <a:pt x="16919" y="14199"/>
                    </a:cubicBezTo>
                    <a:cubicBezTo>
                      <a:pt x="17116" y="14199"/>
                      <a:pt x="17288" y="14149"/>
                      <a:pt x="17418" y="14020"/>
                    </a:cubicBezTo>
                    <a:cubicBezTo>
                      <a:pt x="17983" y="13511"/>
                      <a:pt x="18417" y="13318"/>
                      <a:pt x="19160" y="13318"/>
                    </a:cubicBezTo>
                    <a:cubicBezTo>
                      <a:pt x="19216" y="13318"/>
                      <a:pt x="19273" y="13319"/>
                      <a:pt x="19333" y="13321"/>
                    </a:cubicBezTo>
                    <a:cubicBezTo>
                      <a:pt x="19888" y="13369"/>
                      <a:pt x="20694" y="14416"/>
                      <a:pt x="21398" y="14416"/>
                    </a:cubicBezTo>
                    <a:cubicBezTo>
                      <a:pt x="21579" y="14416"/>
                      <a:pt x="21754" y="14346"/>
                      <a:pt x="21916" y="14172"/>
                    </a:cubicBezTo>
                    <a:cubicBezTo>
                      <a:pt x="22302" y="13733"/>
                      <a:pt x="22496" y="13614"/>
                      <a:pt x="22683" y="13614"/>
                    </a:cubicBezTo>
                    <a:cubicBezTo>
                      <a:pt x="22905" y="13614"/>
                      <a:pt x="23118" y="13781"/>
                      <a:pt x="23630" y="13781"/>
                    </a:cubicBezTo>
                    <a:cubicBezTo>
                      <a:pt x="23674" y="13781"/>
                      <a:pt x="23721" y="13779"/>
                      <a:pt x="23770" y="13777"/>
                    </a:cubicBezTo>
                    <a:cubicBezTo>
                      <a:pt x="24135" y="13837"/>
                      <a:pt x="24530" y="13868"/>
                      <a:pt x="24895" y="13898"/>
                    </a:cubicBezTo>
                    <a:cubicBezTo>
                      <a:pt x="25351" y="13868"/>
                      <a:pt x="25473" y="13199"/>
                      <a:pt x="25898" y="13108"/>
                    </a:cubicBezTo>
                    <a:cubicBezTo>
                      <a:pt x="25962" y="13099"/>
                      <a:pt x="26031" y="13095"/>
                      <a:pt x="26102" y="13095"/>
                    </a:cubicBezTo>
                    <a:cubicBezTo>
                      <a:pt x="26534" y="13095"/>
                      <a:pt x="27081" y="13238"/>
                      <a:pt x="27559" y="13238"/>
                    </a:cubicBezTo>
                    <a:cubicBezTo>
                      <a:pt x="27788" y="13238"/>
                      <a:pt x="28001" y="13205"/>
                      <a:pt x="28178" y="13108"/>
                    </a:cubicBezTo>
                    <a:cubicBezTo>
                      <a:pt x="28907" y="12713"/>
                      <a:pt x="28816" y="11345"/>
                      <a:pt x="29181" y="10737"/>
                    </a:cubicBezTo>
                    <a:cubicBezTo>
                      <a:pt x="30518" y="8549"/>
                      <a:pt x="28391" y="7910"/>
                      <a:pt x="27236" y="6755"/>
                    </a:cubicBezTo>
                    <a:cubicBezTo>
                      <a:pt x="27084" y="6360"/>
                      <a:pt x="26932" y="5995"/>
                      <a:pt x="26780" y="5631"/>
                    </a:cubicBezTo>
                    <a:cubicBezTo>
                      <a:pt x="26384" y="5540"/>
                      <a:pt x="25989" y="5448"/>
                      <a:pt x="25594" y="5357"/>
                    </a:cubicBezTo>
                    <a:cubicBezTo>
                      <a:pt x="24853" y="4789"/>
                      <a:pt x="25538" y="4079"/>
                      <a:pt x="24889" y="4079"/>
                    </a:cubicBezTo>
                    <a:cubicBezTo>
                      <a:pt x="24739" y="4079"/>
                      <a:pt x="24520" y="4117"/>
                      <a:pt x="24196" y="4202"/>
                    </a:cubicBezTo>
                    <a:cubicBezTo>
                      <a:pt x="24098" y="4231"/>
                      <a:pt x="24016" y="4245"/>
                      <a:pt x="23947" y="4245"/>
                    </a:cubicBezTo>
                    <a:cubicBezTo>
                      <a:pt x="23364" y="4245"/>
                      <a:pt x="23654" y="3319"/>
                      <a:pt x="23193" y="3047"/>
                    </a:cubicBezTo>
                    <a:cubicBezTo>
                      <a:pt x="22919" y="2774"/>
                      <a:pt x="22646" y="2500"/>
                      <a:pt x="22342" y="2257"/>
                    </a:cubicBezTo>
                    <a:cubicBezTo>
                      <a:pt x="21855" y="1983"/>
                      <a:pt x="21248" y="2105"/>
                      <a:pt x="20700" y="1801"/>
                    </a:cubicBezTo>
                    <a:cubicBezTo>
                      <a:pt x="20062" y="1466"/>
                      <a:pt x="19363" y="1132"/>
                      <a:pt x="18664" y="919"/>
                    </a:cubicBezTo>
                    <a:cubicBezTo>
                      <a:pt x="18390" y="783"/>
                      <a:pt x="18117" y="714"/>
                      <a:pt x="17843" y="714"/>
                    </a:cubicBezTo>
                    <a:cubicBezTo>
                      <a:pt x="17752" y="714"/>
                      <a:pt x="17661" y="722"/>
                      <a:pt x="17570" y="737"/>
                    </a:cubicBezTo>
                    <a:cubicBezTo>
                      <a:pt x="17502" y="746"/>
                      <a:pt x="17440" y="751"/>
                      <a:pt x="17383" y="751"/>
                    </a:cubicBezTo>
                    <a:cubicBezTo>
                      <a:pt x="16688" y="751"/>
                      <a:pt x="16663" y="120"/>
                      <a:pt x="15989" y="8"/>
                    </a:cubicBezTo>
                    <a:cubicBezTo>
                      <a:pt x="15961" y="3"/>
                      <a:pt x="15931" y="0"/>
                      <a:pt x="1590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8"/>
              <p:cNvSpPr/>
              <p:nvPr/>
            </p:nvSpPr>
            <p:spPr>
              <a:xfrm>
                <a:off x="2917261" y="2542509"/>
                <a:ext cx="406432" cy="118557"/>
              </a:xfrm>
              <a:custGeom>
                <a:avLst/>
                <a:gdLst/>
                <a:ahLst/>
                <a:cxnLst/>
                <a:rect l="l" t="t" r="r" b="b"/>
                <a:pathLst>
                  <a:path w="24196" h="7058" extrusionOk="0">
                    <a:moveTo>
                      <a:pt x="13309" y="1"/>
                    </a:moveTo>
                    <a:cubicBezTo>
                      <a:pt x="12747" y="1"/>
                      <a:pt x="11741" y="708"/>
                      <a:pt x="11186" y="825"/>
                    </a:cubicBezTo>
                    <a:cubicBezTo>
                      <a:pt x="10738" y="896"/>
                      <a:pt x="9611" y="1095"/>
                      <a:pt x="8902" y="1095"/>
                    </a:cubicBezTo>
                    <a:cubicBezTo>
                      <a:pt x="8698" y="1095"/>
                      <a:pt x="8529" y="1078"/>
                      <a:pt x="8420" y="1038"/>
                    </a:cubicBezTo>
                    <a:cubicBezTo>
                      <a:pt x="8205" y="950"/>
                      <a:pt x="8047" y="912"/>
                      <a:pt x="7929" y="912"/>
                    </a:cubicBezTo>
                    <a:cubicBezTo>
                      <a:pt x="7314" y="912"/>
                      <a:pt x="7807" y="1942"/>
                      <a:pt x="7143" y="2223"/>
                    </a:cubicBezTo>
                    <a:cubicBezTo>
                      <a:pt x="7098" y="2242"/>
                      <a:pt x="7051" y="2251"/>
                      <a:pt x="7003" y="2251"/>
                    </a:cubicBezTo>
                    <a:cubicBezTo>
                      <a:pt x="6606" y="2251"/>
                      <a:pt x="6149" y="1654"/>
                      <a:pt x="5798" y="1654"/>
                    </a:cubicBezTo>
                    <a:cubicBezTo>
                      <a:pt x="5659" y="1654"/>
                      <a:pt x="5537" y="1748"/>
                      <a:pt x="5441" y="2010"/>
                    </a:cubicBezTo>
                    <a:cubicBezTo>
                      <a:pt x="5076" y="3013"/>
                      <a:pt x="4833" y="2740"/>
                      <a:pt x="3982" y="3226"/>
                    </a:cubicBezTo>
                    <a:cubicBezTo>
                      <a:pt x="3587" y="3287"/>
                      <a:pt x="3192" y="3348"/>
                      <a:pt x="2797" y="3439"/>
                    </a:cubicBezTo>
                    <a:cubicBezTo>
                      <a:pt x="2219" y="3804"/>
                      <a:pt x="2341" y="4351"/>
                      <a:pt x="1551" y="4564"/>
                    </a:cubicBezTo>
                    <a:cubicBezTo>
                      <a:pt x="1003" y="4685"/>
                      <a:pt x="152" y="5354"/>
                      <a:pt x="92" y="5962"/>
                    </a:cubicBezTo>
                    <a:cubicBezTo>
                      <a:pt x="61" y="6144"/>
                      <a:pt x="31" y="6296"/>
                      <a:pt x="0" y="6418"/>
                    </a:cubicBezTo>
                    <a:cubicBezTo>
                      <a:pt x="289" y="6570"/>
                      <a:pt x="586" y="6661"/>
                      <a:pt x="882" y="6661"/>
                    </a:cubicBezTo>
                    <a:cubicBezTo>
                      <a:pt x="1178" y="6661"/>
                      <a:pt x="1475" y="6570"/>
                      <a:pt x="1763" y="6357"/>
                    </a:cubicBezTo>
                    <a:cubicBezTo>
                      <a:pt x="1865" y="6283"/>
                      <a:pt x="1979" y="6253"/>
                      <a:pt x="2101" y="6253"/>
                    </a:cubicBezTo>
                    <a:cubicBezTo>
                      <a:pt x="2631" y="6253"/>
                      <a:pt x="3311" y="6830"/>
                      <a:pt x="3830" y="6904"/>
                    </a:cubicBezTo>
                    <a:cubicBezTo>
                      <a:pt x="3906" y="6915"/>
                      <a:pt x="3977" y="6921"/>
                      <a:pt x="4044" y="6921"/>
                    </a:cubicBezTo>
                    <a:cubicBezTo>
                      <a:pt x="4778" y="6921"/>
                      <a:pt x="5059" y="6295"/>
                      <a:pt x="5764" y="6295"/>
                    </a:cubicBezTo>
                    <a:cubicBezTo>
                      <a:pt x="5852" y="6295"/>
                      <a:pt x="5947" y="6305"/>
                      <a:pt x="6049" y="6327"/>
                    </a:cubicBezTo>
                    <a:cubicBezTo>
                      <a:pt x="6160" y="6348"/>
                      <a:pt x="6269" y="6357"/>
                      <a:pt x="6377" y="6357"/>
                    </a:cubicBezTo>
                    <a:cubicBezTo>
                      <a:pt x="7030" y="6357"/>
                      <a:pt x="7615" y="6010"/>
                      <a:pt x="8268" y="5931"/>
                    </a:cubicBezTo>
                    <a:cubicBezTo>
                      <a:pt x="8320" y="5925"/>
                      <a:pt x="8368" y="5922"/>
                      <a:pt x="8415" y="5922"/>
                    </a:cubicBezTo>
                    <a:cubicBezTo>
                      <a:pt x="9264" y="5922"/>
                      <a:pt x="9335" y="6905"/>
                      <a:pt x="9973" y="6905"/>
                    </a:cubicBezTo>
                    <a:cubicBezTo>
                      <a:pt x="9982" y="6905"/>
                      <a:pt x="9991" y="6904"/>
                      <a:pt x="10001" y="6904"/>
                    </a:cubicBezTo>
                    <a:cubicBezTo>
                      <a:pt x="10730" y="6874"/>
                      <a:pt x="11460" y="6296"/>
                      <a:pt x="12189" y="6296"/>
                    </a:cubicBezTo>
                    <a:cubicBezTo>
                      <a:pt x="12750" y="6296"/>
                      <a:pt x="13653" y="6836"/>
                      <a:pt x="14289" y="6836"/>
                    </a:cubicBezTo>
                    <a:cubicBezTo>
                      <a:pt x="14480" y="6836"/>
                      <a:pt x="14646" y="6787"/>
                      <a:pt x="14773" y="6661"/>
                    </a:cubicBezTo>
                    <a:cubicBezTo>
                      <a:pt x="15338" y="6152"/>
                      <a:pt x="15772" y="5959"/>
                      <a:pt x="16515" y="5959"/>
                    </a:cubicBezTo>
                    <a:cubicBezTo>
                      <a:pt x="16571" y="5959"/>
                      <a:pt x="16628" y="5960"/>
                      <a:pt x="16688" y="5962"/>
                    </a:cubicBezTo>
                    <a:cubicBezTo>
                      <a:pt x="17243" y="6010"/>
                      <a:pt x="18049" y="7057"/>
                      <a:pt x="18753" y="7057"/>
                    </a:cubicBezTo>
                    <a:cubicBezTo>
                      <a:pt x="18934" y="7057"/>
                      <a:pt x="19109" y="6987"/>
                      <a:pt x="19271" y="6813"/>
                    </a:cubicBezTo>
                    <a:cubicBezTo>
                      <a:pt x="19657" y="6374"/>
                      <a:pt x="19851" y="6255"/>
                      <a:pt x="20038" y="6255"/>
                    </a:cubicBezTo>
                    <a:cubicBezTo>
                      <a:pt x="20260" y="6255"/>
                      <a:pt x="20473" y="6422"/>
                      <a:pt x="20985" y="6422"/>
                    </a:cubicBezTo>
                    <a:cubicBezTo>
                      <a:pt x="21029" y="6422"/>
                      <a:pt x="21076" y="6420"/>
                      <a:pt x="21125" y="6418"/>
                    </a:cubicBezTo>
                    <a:cubicBezTo>
                      <a:pt x="21490" y="6478"/>
                      <a:pt x="21885" y="6509"/>
                      <a:pt x="22250" y="6539"/>
                    </a:cubicBezTo>
                    <a:cubicBezTo>
                      <a:pt x="22706" y="6509"/>
                      <a:pt x="22828" y="5840"/>
                      <a:pt x="23253" y="5749"/>
                    </a:cubicBezTo>
                    <a:cubicBezTo>
                      <a:pt x="23305" y="5743"/>
                      <a:pt x="23360" y="5741"/>
                      <a:pt x="23416" y="5741"/>
                    </a:cubicBezTo>
                    <a:cubicBezTo>
                      <a:pt x="23654" y="5741"/>
                      <a:pt x="23925" y="5785"/>
                      <a:pt x="24195" y="5810"/>
                    </a:cubicBezTo>
                    <a:cubicBezTo>
                      <a:pt x="24165" y="5749"/>
                      <a:pt x="24165" y="5688"/>
                      <a:pt x="24135" y="5627"/>
                    </a:cubicBezTo>
                    <a:cubicBezTo>
                      <a:pt x="23739" y="5536"/>
                      <a:pt x="23344" y="5445"/>
                      <a:pt x="22949" y="5354"/>
                    </a:cubicBezTo>
                    <a:cubicBezTo>
                      <a:pt x="22229" y="4808"/>
                      <a:pt x="22909" y="4079"/>
                      <a:pt x="22237" y="4079"/>
                    </a:cubicBezTo>
                    <a:cubicBezTo>
                      <a:pt x="22087" y="4079"/>
                      <a:pt x="21868" y="4115"/>
                      <a:pt x="21551" y="4199"/>
                    </a:cubicBezTo>
                    <a:cubicBezTo>
                      <a:pt x="21453" y="4228"/>
                      <a:pt x="21372" y="4241"/>
                      <a:pt x="21303" y="4241"/>
                    </a:cubicBezTo>
                    <a:cubicBezTo>
                      <a:pt x="20725" y="4241"/>
                      <a:pt x="21037" y="3315"/>
                      <a:pt x="20548" y="3044"/>
                    </a:cubicBezTo>
                    <a:cubicBezTo>
                      <a:pt x="20274" y="2770"/>
                      <a:pt x="20001" y="2497"/>
                      <a:pt x="19697" y="2254"/>
                    </a:cubicBezTo>
                    <a:cubicBezTo>
                      <a:pt x="19210" y="1980"/>
                      <a:pt x="18603" y="2132"/>
                      <a:pt x="18055" y="1828"/>
                    </a:cubicBezTo>
                    <a:cubicBezTo>
                      <a:pt x="17417" y="1463"/>
                      <a:pt x="16718" y="1129"/>
                      <a:pt x="16019" y="916"/>
                    </a:cubicBezTo>
                    <a:cubicBezTo>
                      <a:pt x="15745" y="779"/>
                      <a:pt x="15472" y="711"/>
                      <a:pt x="15198" y="711"/>
                    </a:cubicBezTo>
                    <a:cubicBezTo>
                      <a:pt x="15107" y="711"/>
                      <a:pt x="15016" y="719"/>
                      <a:pt x="14925" y="734"/>
                    </a:cubicBezTo>
                    <a:cubicBezTo>
                      <a:pt x="14857" y="743"/>
                      <a:pt x="14795" y="747"/>
                      <a:pt x="14738" y="747"/>
                    </a:cubicBezTo>
                    <a:cubicBezTo>
                      <a:pt x="14044" y="747"/>
                      <a:pt x="14020" y="117"/>
                      <a:pt x="13375" y="4"/>
                    </a:cubicBezTo>
                    <a:cubicBezTo>
                      <a:pt x="13354" y="2"/>
                      <a:pt x="13332" y="1"/>
                      <a:pt x="133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8"/>
              <p:cNvSpPr/>
              <p:nvPr/>
            </p:nvSpPr>
            <p:spPr>
              <a:xfrm>
                <a:off x="3171040" y="2904974"/>
                <a:ext cx="407440" cy="189123"/>
              </a:xfrm>
              <a:custGeom>
                <a:avLst/>
                <a:gdLst/>
                <a:ahLst/>
                <a:cxnLst/>
                <a:rect l="l" t="t" r="r" b="b"/>
                <a:pathLst>
                  <a:path w="24256" h="11259" extrusionOk="0">
                    <a:moveTo>
                      <a:pt x="11147" y="0"/>
                    </a:moveTo>
                    <a:cubicBezTo>
                      <a:pt x="11110" y="0"/>
                      <a:pt x="11072" y="3"/>
                      <a:pt x="11034" y="8"/>
                    </a:cubicBezTo>
                    <a:cubicBezTo>
                      <a:pt x="10760" y="8"/>
                      <a:pt x="10487" y="8"/>
                      <a:pt x="10183" y="38"/>
                    </a:cubicBezTo>
                    <a:cubicBezTo>
                      <a:pt x="9848" y="130"/>
                      <a:pt x="9879" y="707"/>
                      <a:pt x="9544" y="798"/>
                    </a:cubicBezTo>
                    <a:cubicBezTo>
                      <a:pt x="9028" y="950"/>
                      <a:pt x="8268" y="829"/>
                      <a:pt x="7873" y="1011"/>
                    </a:cubicBezTo>
                    <a:cubicBezTo>
                      <a:pt x="7660" y="1224"/>
                      <a:pt x="7477" y="1467"/>
                      <a:pt x="7265" y="1710"/>
                    </a:cubicBezTo>
                    <a:cubicBezTo>
                      <a:pt x="7225" y="1728"/>
                      <a:pt x="7185" y="1736"/>
                      <a:pt x="7145" y="1736"/>
                    </a:cubicBezTo>
                    <a:cubicBezTo>
                      <a:pt x="6892" y="1736"/>
                      <a:pt x="6626" y="1431"/>
                      <a:pt x="6372" y="1431"/>
                    </a:cubicBezTo>
                    <a:cubicBezTo>
                      <a:pt x="6325" y="1431"/>
                      <a:pt x="6278" y="1442"/>
                      <a:pt x="6231" y="1467"/>
                    </a:cubicBezTo>
                    <a:cubicBezTo>
                      <a:pt x="5841" y="1662"/>
                      <a:pt x="6192" y="2523"/>
                      <a:pt x="5690" y="2523"/>
                    </a:cubicBezTo>
                    <a:cubicBezTo>
                      <a:pt x="5645" y="2523"/>
                      <a:pt x="5592" y="2516"/>
                      <a:pt x="5532" y="2501"/>
                    </a:cubicBezTo>
                    <a:cubicBezTo>
                      <a:pt x="5343" y="2453"/>
                      <a:pt x="5130" y="2424"/>
                      <a:pt x="4916" y="2424"/>
                    </a:cubicBezTo>
                    <a:cubicBezTo>
                      <a:pt x="4444" y="2424"/>
                      <a:pt x="3969" y="2568"/>
                      <a:pt x="3739" y="2987"/>
                    </a:cubicBezTo>
                    <a:cubicBezTo>
                      <a:pt x="3465" y="3473"/>
                      <a:pt x="2857" y="3747"/>
                      <a:pt x="2432" y="4051"/>
                    </a:cubicBezTo>
                    <a:cubicBezTo>
                      <a:pt x="1733" y="4537"/>
                      <a:pt x="1611" y="5084"/>
                      <a:pt x="1125" y="5692"/>
                    </a:cubicBezTo>
                    <a:cubicBezTo>
                      <a:pt x="851" y="5844"/>
                      <a:pt x="578" y="5996"/>
                      <a:pt x="304" y="6178"/>
                    </a:cubicBezTo>
                    <a:cubicBezTo>
                      <a:pt x="213" y="6361"/>
                      <a:pt x="365" y="7303"/>
                      <a:pt x="395" y="7516"/>
                    </a:cubicBezTo>
                    <a:cubicBezTo>
                      <a:pt x="486" y="8093"/>
                      <a:pt x="0" y="9127"/>
                      <a:pt x="426" y="9643"/>
                    </a:cubicBezTo>
                    <a:cubicBezTo>
                      <a:pt x="517" y="9795"/>
                      <a:pt x="1611" y="9795"/>
                      <a:pt x="1824" y="9856"/>
                    </a:cubicBezTo>
                    <a:cubicBezTo>
                      <a:pt x="2097" y="9887"/>
                      <a:pt x="2341" y="9978"/>
                      <a:pt x="2523" y="10191"/>
                    </a:cubicBezTo>
                    <a:cubicBezTo>
                      <a:pt x="2690" y="10346"/>
                      <a:pt x="2828" y="10392"/>
                      <a:pt x="2960" y="10392"/>
                    </a:cubicBezTo>
                    <a:cubicBezTo>
                      <a:pt x="3150" y="10392"/>
                      <a:pt x="3326" y="10298"/>
                      <a:pt x="3556" y="10298"/>
                    </a:cubicBezTo>
                    <a:cubicBezTo>
                      <a:pt x="3604" y="10298"/>
                      <a:pt x="3655" y="10302"/>
                      <a:pt x="3708" y="10312"/>
                    </a:cubicBezTo>
                    <a:cubicBezTo>
                      <a:pt x="4255" y="10373"/>
                      <a:pt x="4711" y="10951"/>
                      <a:pt x="5289" y="10981"/>
                    </a:cubicBezTo>
                    <a:cubicBezTo>
                      <a:pt x="6021" y="11007"/>
                      <a:pt x="6686" y="11078"/>
                      <a:pt x="7419" y="11078"/>
                    </a:cubicBezTo>
                    <a:cubicBezTo>
                      <a:pt x="7538" y="11078"/>
                      <a:pt x="7658" y="11076"/>
                      <a:pt x="7781" y="11072"/>
                    </a:cubicBezTo>
                    <a:cubicBezTo>
                      <a:pt x="8329" y="11042"/>
                      <a:pt x="8876" y="11042"/>
                      <a:pt x="9423" y="11011"/>
                    </a:cubicBezTo>
                    <a:cubicBezTo>
                      <a:pt x="10061" y="10981"/>
                      <a:pt x="10578" y="10312"/>
                      <a:pt x="11064" y="10282"/>
                    </a:cubicBezTo>
                    <a:cubicBezTo>
                      <a:pt x="11277" y="10282"/>
                      <a:pt x="12037" y="10920"/>
                      <a:pt x="12280" y="11011"/>
                    </a:cubicBezTo>
                    <a:cubicBezTo>
                      <a:pt x="12468" y="11099"/>
                      <a:pt x="12639" y="11133"/>
                      <a:pt x="12798" y="11133"/>
                    </a:cubicBezTo>
                    <a:cubicBezTo>
                      <a:pt x="13343" y="11133"/>
                      <a:pt x="13756" y="10737"/>
                      <a:pt x="14300" y="10737"/>
                    </a:cubicBezTo>
                    <a:cubicBezTo>
                      <a:pt x="14316" y="10737"/>
                      <a:pt x="14331" y="10737"/>
                      <a:pt x="14347" y="10738"/>
                    </a:cubicBezTo>
                    <a:cubicBezTo>
                      <a:pt x="14496" y="10748"/>
                      <a:pt x="14642" y="10752"/>
                      <a:pt x="14786" y="10752"/>
                    </a:cubicBezTo>
                    <a:cubicBezTo>
                      <a:pt x="15410" y="10752"/>
                      <a:pt x="15988" y="10673"/>
                      <a:pt x="16605" y="10673"/>
                    </a:cubicBezTo>
                    <a:cubicBezTo>
                      <a:pt x="16682" y="10673"/>
                      <a:pt x="16760" y="10674"/>
                      <a:pt x="16839" y="10677"/>
                    </a:cubicBezTo>
                    <a:cubicBezTo>
                      <a:pt x="17710" y="10677"/>
                      <a:pt x="18386" y="11259"/>
                      <a:pt x="19213" y="11259"/>
                    </a:cubicBezTo>
                    <a:cubicBezTo>
                      <a:pt x="19252" y="11259"/>
                      <a:pt x="19292" y="11257"/>
                      <a:pt x="19332" y="11254"/>
                    </a:cubicBezTo>
                    <a:cubicBezTo>
                      <a:pt x="19871" y="11205"/>
                      <a:pt x="19738" y="10505"/>
                      <a:pt x="20144" y="10505"/>
                    </a:cubicBezTo>
                    <a:cubicBezTo>
                      <a:pt x="20241" y="10505"/>
                      <a:pt x="20370" y="10546"/>
                      <a:pt x="20548" y="10647"/>
                    </a:cubicBezTo>
                    <a:cubicBezTo>
                      <a:pt x="20753" y="10763"/>
                      <a:pt x="20956" y="10816"/>
                      <a:pt x="21147" y="10816"/>
                    </a:cubicBezTo>
                    <a:cubicBezTo>
                      <a:pt x="21603" y="10816"/>
                      <a:pt x="21987" y="10511"/>
                      <a:pt x="22159" y="10039"/>
                    </a:cubicBezTo>
                    <a:cubicBezTo>
                      <a:pt x="22371" y="9492"/>
                      <a:pt x="23101" y="9674"/>
                      <a:pt x="23101" y="8975"/>
                    </a:cubicBezTo>
                    <a:cubicBezTo>
                      <a:pt x="23131" y="8397"/>
                      <a:pt x="23192" y="7820"/>
                      <a:pt x="23648" y="7425"/>
                    </a:cubicBezTo>
                    <a:cubicBezTo>
                      <a:pt x="24256" y="6877"/>
                      <a:pt x="23618" y="6330"/>
                      <a:pt x="23101" y="5905"/>
                    </a:cubicBezTo>
                    <a:cubicBezTo>
                      <a:pt x="22493" y="5449"/>
                      <a:pt x="22402" y="4598"/>
                      <a:pt x="21855" y="4111"/>
                    </a:cubicBezTo>
                    <a:cubicBezTo>
                      <a:pt x="21672" y="3960"/>
                      <a:pt x="20760" y="4081"/>
                      <a:pt x="20426" y="3929"/>
                    </a:cubicBezTo>
                    <a:cubicBezTo>
                      <a:pt x="19879" y="3716"/>
                      <a:pt x="19666" y="3017"/>
                      <a:pt x="19362" y="2531"/>
                    </a:cubicBezTo>
                    <a:cubicBezTo>
                      <a:pt x="19203" y="2292"/>
                      <a:pt x="19067" y="2213"/>
                      <a:pt x="18940" y="2213"/>
                    </a:cubicBezTo>
                    <a:cubicBezTo>
                      <a:pt x="18688" y="2213"/>
                      <a:pt x="18471" y="2526"/>
                      <a:pt x="18178" y="2526"/>
                    </a:cubicBezTo>
                    <a:cubicBezTo>
                      <a:pt x="18111" y="2526"/>
                      <a:pt x="18040" y="2510"/>
                      <a:pt x="17964" y="2470"/>
                    </a:cubicBezTo>
                    <a:cubicBezTo>
                      <a:pt x="17517" y="2247"/>
                      <a:pt x="17147" y="1354"/>
                      <a:pt x="16523" y="1354"/>
                    </a:cubicBezTo>
                    <a:cubicBezTo>
                      <a:pt x="16468" y="1354"/>
                      <a:pt x="16412" y="1361"/>
                      <a:pt x="16353" y="1376"/>
                    </a:cubicBezTo>
                    <a:cubicBezTo>
                      <a:pt x="16176" y="1432"/>
                      <a:pt x="16047" y="1456"/>
                      <a:pt x="15945" y="1456"/>
                    </a:cubicBezTo>
                    <a:cubicBezTo>
                      <a:pt x="15607" y="1456"/>
                      <a:pt x="15559" y="1198"/>
                      <a:pt x="15046" y="1011"/>
                    </a:cubicBezTo>
                    <a:cubicBezTo>
                      <a:pt x="14342" y="785"/>
                      <a:pt x="14137" y="517"/>
                      <a:pt x="13503" y="517"/>
                    </a:cubicBezTo>
                    <a:cubicBezTo>
                      <a:pt x="13370" y="517"/>
                      <a:pt x="13219" y="529"/>
                      <a:pt x="13040" y="555"/>
                    </a:cubicBezTo>
                    <a:cubicBezTo>
                      <a:pt x="12986" y="564"/>
                      <a:pt x="12932" y="568"/>
                      <a:pt x="12879" y="568"/>
                    </a:cubicBezTo>
                    <a:cubicBezTo>
                      <a:pt x="12260" y="568"/>
                      <a:pt x="11723" y="0"/>
                      <a:pt x="111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8"/>
              <p:cNvSpPr/>
              <p:nvPr/>
            </p:nvSpPr>
            <p:spPr>
              <a:xfrm>
                <a:off x="3206267" y="2998929"/>
                <a:ext cx="336991" cy="95175"/>
              </a:xfrm>
              <a:custGeom>
                <a:avLst/>
                <a:gdLst/>
                <a:ahLst/>
                <a:cxnLst/>
                <a:rect l="l" t="t" r="r" b="b"/>
                <a:pathLst>
                  <a:path w="20062" h="5666" extrusionOk="0">
                    <a:moveTo>
                      <a:pt x="9046" y="1"/>
                    </a:moveTo>
                    <a:cubicBezTo>
                      <a:pt x="9010" y="1"/>
                      <a:pt x="8973" y="3"/>
                      <a:pt x="8937" y="8"/>
                    </a:cubicBezTo>
                    <a:cubicBezTo>
                      <a:pt x="8663" y="8"/>
                      <a:pt x="8390" y="38"/>
                      <a:pt x="8086" y="69"/>
                    </a:cubicBezTo>
                    <a:cubicBezTo>
                      <a:pt x="7751" y="160"/>
                      <a:pt x="7782" y="707"/>
                      <a:pt x="7447" y="829"/>
                    </a:cubicBezTo>
                    <a:cubicBezTo>
                      <a:pt x="6931" y="981"/>
                      <a:pt x="6171" y="859"/>
                      <a:pt x="5776" y="1011"/>
                    </a:cubicBezTo>
                    <a:cubicBezTo>
                      <a:pt x="5563" y="1254"/>
                      <a:pt x="5350" y="1497"/>
                      <a:pt x="5168" y="1710"/>
                    </a:cubicBezTo>
                    <a:cubicBezTo>
                      <a:pt x="5126" y="1729"/>
                      <a:pt x="5084" y="1737"/>
                      <a:pt x="5042" y="1737"/>
                    </a:cubicBezTo>
                    <a:cubicBezTo>
                      <a:pt x="4786" y="1737"/>
                      <a:pt x="4516" y="1440"/>
                      <a:pt x="4260" y="1440"/>
                    </a:cubicBezTo>
                    <a:cubicBezTo>
                      <a:pt x="4218" y="1440"/>
                      <a:pt x="4176" y="1448"/>
                      <a:pt x="4134" y="1467"/>
                    </a:cubicBezTo>
                    <a:cubicBezTo>
                      <a:pt x="3743" y="1663"/>
                      <a:pt x="4097" y="2552"/>
                      <a:pt x="3589" y="2552"/>
                    </a:cubicBezTo>
                    <a:cubicBezTo>
                      <a:pt x="3545" y="2552"/>
                      <a:pt x="3494" y="2545"/>
                      <a:pt x="3435" y="2531"/>
                    </a:cubicBezTo>
                    <a:cubicBezTo>
                      <a:pt x="3236" y="2481"/>
                      <a:pt x="3010" y="2447"/>
                      <a:pt x="2785" y="2447"/>
                    </a:cubicBezTo>
                    <a:cubicBezTo>
                      <a:pt x="2325" y="2447"/>
                      <a:pt x="1866" y="2588"/>
                      <a:pt x="1642" y="3017"/>
                    </a:cubicBezTo>
                    <a:cubicBezTo>
                      <a:pt x="1368" y="3503"/>
                      <a:pt x="760" y="3747"/>
                      <a:pt x="304" y="4081"/>
                    </a:cubicBezTo>
                    <a:cubicBezTo>
                      <a:pt x="213" y="4142"/>
                      <a:pt x="92" y="4233"/>
                      <a:pt x="0" y="4324"/>
                    </a:cubicBezTo>
                    <a:cubicBezTo>
                      <a:pt x="183" y="4385"/>
                      <a:pt x="304" y="4476"/>
                      <a:pt x="426" y="4598"/>
                    </a:cubicBezTo>
                    <a:cubicBezTo>
                      <a:pt x="593" y="4753"/>
                      <a:pt x="731" y="4799"/>
                      <a:pt x="863" y="4799"/>
                    </a:cubicBezTo>
                    <a:cubicBezTo>
                      <a:pt x="1053" y="4799"/>
                      <a:pt x="1229" y="4705"/>
                      <a:pt x="1459" y="4705"/>
                    </a:cubicBezTo>
                    <a:cubicBezTo>
                      <a:pt x="1507" y="4705"/>
                      <a:pt x="1558" y="4709"/>
                      <a:pt x="1611" y="4719"/>
                    </a:cubicBezTo>
                    <a:cubicBezTo>
                      <a:pt x="2158" y="4780"/>
                      <a:pt x="2614" y="5358"/>
                      <a:pt x="3192" y="5388"/>
                    </a:cubicBezTo>
                    <a:cubicBezTo>
                      <a:pt x="3924" y="5414"/>
                      <a:pt x="4589" y="5485"/>
                      <a:pt x="5322" y="5485"/>
                    </a:cubicBezTo>
                    <a:cubicBezTo>
                      <a:pt x="5441" y="5485"/>
                      <a:pt x="5561" y="5483"/>
                      <a:pt x="5684" y="5479"/>
                    </a:cubicBezTo>
                    <a:cubicBezTo>
                      <a:pt x="6232" y="5449"/>
                      <a:pt x="6779" y="5449"/>
                      <a:pt x="7326" y="5418"/>
                    </a:cubicBezTo>
                    <a:cubicBezTo>
                      <a:pt x="7964" y="5388"/>
                      <a:pt x="8481" y="4719"/>
                      <a:pt x="8967" y="4689"/>
                    </a:cubicBezTo>
                    <a:cubicBezTo>
                      <a:pt x="9180" y="4689"/>
                      <a:pt x="9940" y="5327"/>
                      <a:pt x="10183" y="5418"/>
                    </a:cubicBezTo>
                    <a:cubicBezTo>
                      <a:pt x="10371" y="5506"/>
                      <a:pt x="10542" y="5540"/>
                      <a:pt x="10701" y="5540"/>
                    </a:cubicBezTo>
                    <a:cubicBezTo>
                      <a:pt x="11246" y="5540"/>
                      <a:pt x="11659" y="5144"/>
                      <a:pt x="12203" y="5144"/>
                    </a:cubicBezTo>
                    <a:cubicBezTo>
                      <a:pt x="12219" y="5144"/>
                      <a:pt x="12234" y="5144"/>
                      <a:pt x="12250" y="5145"/>
                    </a:cubicBezTo>
                    <a:cubicBezTo>
                      <a:pt x="12399" y="5155"/>
                      <a:pt x="12545" y="5159"/>
                      <a:pt x="12689" y="5159"/>
                    </a:cubicBezTo>
                    <a:cubicBezTo>
                      <a:pt x="13313" y="5159"/>
                      <a:pt x="13891" y="5080"/>
                      <a:pt x="14508" y="5080"/>
                    </a:cubicBezTo>
                    <a:cubicBezTo>
                      <a:pt x="14585" y="5080"/>
                      <a:pt x="14663" y="5081"/>
                      <a:pt x="14742" y="5084"/>
                    </a:cubicBezTo>
                    <a:cubicBezTo>
                      <a:pt x="15584" y="5084"/>
                      <a:pt x="16287" y="5666"/>
                      <a:pt x="17115" y="5666"/>
                    </a:cubicBezTo>
                    <a:cubicBezTo>
                      <a:pt x="17155" y="5666"/>
                      <a:pt x="17195" y="5664"/>
                      <a:pt x="17235" y="5661"/>
                    </a:cubicBezTo>
                    <a:cubicBezTo>
                      <a:pt x="17774" y="5612"/>
                      <a:pt x="17641" y="4912"/>
                      <a:pt x="18047" y="4912"/>
                    </a:cubicBezTo>
                    <a:cubicBezTo>
                      <a:pt x="18144" y="4912"/>
                      <a:pt x="18273" y="4953"/>
                      <a:pt x="18451" y="5054"/>
                    </a:cubicBezTo>
                    <a:cubicBezTo>
                      <a:pt x="18649" y="5171"/>
                      <a:pt x="18850" y="5224"/>
                      <a:pt x="19041" y="5224"/>
                    </a:cubicBezTo>
                    <a:cubicBezTo>
                      <a:pt x="19494" y="5224"/>
                      <a:pt x="19890" y="4925"/>
                      <a:pt x="20062" y="4476"/>
                    </a:cubicBezTo>
                    <a:cubicBezTo>
                      <a:pt x="19970" y="4354"/>
                      <a:pt x="19879" y="4233"/>
                      <a:pt x="19758" y="4142"/>
                    </a:cubicBezTo>
                    <a:cubicBezTo>
                      <a:pt x="19575" y="3959"/>
                      <a:pt x="18663" y="4081"/>
                      <a:pt x="18329" y="3929"/>
                    </a:cubicBezTo>
                    <a:cubicBezTo>
                      <a:pt x="17782" y="3716"/>
                      <a:pt x="17569" y="3017"/>
                      <a:pt x="17265" y="2531"/>
                    </a:cubicBezTo>
                    <a:cubicBezTo>
                      <a:pt x="17111" y="2308"/>
                      <a:pt x="16978" y="2232"/>
                      <a:pt x="16854" y="2232"/>
                    </a:cubicBezTo>
                    <a:cubicBezTo>
                      <a:pt x="16597" y="2232"/>
                      <a:pt x="16378" y="2557"/>
                      <a:pt x="16080" y="2557"/>
                    </a:cubicBezTo>
                    <a:cubicBezTo>
                      <a:pt x="16014" y="2557"/>
                      <a:pt x="15943" y="2540"/>
                      <a:pt x="15867" y="2500"/>
                    </a:cubicBezTo>
                    <a:cubicBezTo>
                      <a:pt x="15425" y="2252"/>
                      <a:pt x="15034" y="1377"/>
                      <a:pt x="14443" y="1377"/>
                    </a:cubicBezTo>
                    <a:cubicBezTo>
                      <a:pt x="14383" y="1377"/>
                      <a:pt x="14320" y="1386"/>
                      <a:pt x="14256" y="1406"/>
                    </a:cubicBezTo>
                    <a:cubicBezTo>
                      <a:pt x="14086" y="1454"/>
                      <a:pt x="13960" y="1474"/>
                      <a:pt x="13860" y="1474"/>
                    </a:cubicBezTo>
                    <a:cubicBezTo>
                      <a:pt x="13511" y="1474"/>
                      <a:pt x="13468" y="1230"/>
                      <a:pt x="12949" y="1041"/>
                    </a:cubicBezTo>
                    <a:cubicBezTo>
                      <a:pt x="12266" y="797"/>
                      <a:pt x="12053" y="534"/>
                      <a:pt x="11460" y="534"/>
                    </a:cubicBezTo>
                    <a:cubicBezTo>
                      <a:pt x="11315" y="534"/>
                      <a:pt x="11146" y="549"/>
                      <a:pt x="10943" y="585"/>
                    </a:cubicBezTo>
                    <a:cubicBezTo>
                      <a:pt x="10891" y="594"/>
                      <a:pt x="10839" y="598"/>
                      <a:pt x="10788" y="598"/>
                    </a:cubicBezTo>
                    <a:cubicBezTo>
                      <a:pt x="10165" y="598"/>
                      <a:pt x="9625" y="1"/>
                      <a:pt x="90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8"/>
              <p:cNvSpPr/>
              <p:nvPr/>
            </p:nvSpPr>
            <p:spPr>
              <a:xfrm>
                <a:off x="4567029" y="3591871"/>
                <a:ext cx="91412" cy="234359"/>
              </a:xfrm>
              <a:custGeom>
                <a:avLst/>
                <a:gdLst/>
                <a:ahLst/>
                <a:cxnLst/>
                <a:rect l="l" t="t" r="r" b="b"/>
                <a:pathLst>
                  <a:path w="5442" h="13952" extrusionOk="0">
                    <a:moveTo>
                      <a:pt x="4560" y="0"/>
                    </a:moveTo>
                    <a:lnTo>
                      <a:pt x="3892" y="365"/>
                    </a:lnTo>
                    <a:cubicBezTo>
                      <a:pt x="4560" y="1459"/>
                      <a:pt x="4651" y="2949"/>
                      <a:pt x="4165" y="4438"/>
                    </a:cubicBezTo>
                    <a:cubicBezTo>
                      <a:pt x="3770" y="5654"/>
                      <a:pt x="3041" y="6718"/>
                      <a:pt x="2281" y="7721"/>
                    </a:cubicBezTo>
                    <a:cubicBezTo>
                      <a:pt x="2250" y="7690"/>
                      <a:pt x="2220" y="7660"/>
                      <a:pt x="2220" y="7599"/>
                    </a:cubicBezTo>
                    <a:cubicBezTo>
                      <a:pt x="1612" y="6383"/>
                      <a:pt x="974" y="5137"/>
                      <a:pt x="730" y="3830"/>
                    </a:cubicBezTo>
                    <a:lnTo>
                      <a:pt x="1" y="3952"/>
                    </a:lnTo>
                    <a:cubicBezTo>
                      <a:pt x="244" y="5380"/>
                      <a:pt x="913" y="6687"/>
                      <a:pt x="1521" y="7933"/>
                    </a:cubicBezTo>
                    <a:cubicBezTo>
                      <a:pt x="1703" y="8268"/>
                      <a:pt x="1855" y="8602"/>
                      <a:pt x="2007" y="8936"/>
                    </a:cubicBezTo>
                    <a:cubicBezTo>
                      <a:pt x="2676" y="10304"/>
                      <a:pt x="3375" y="12067"/>
                      <a:pt x="3010" y="13800"/>
                    </a:cubicBezTo>
                    <a:lnTo>
                      <a:pt x="3770" y="13952"/>
                    </a:lnTo>
                    <a:cubicBezTo>
                      <a:pt x="4135" y="12006"/>
                      <a:pt x="3405" y="10061"/>
                      <a:pt x="2706" y="8602"/>
                    </a:cubicBezTo>
                    <a:cubicBezTo>
                      <a:pt x="2676" y="8572"/>
                      <a:pt x="2676" y="8541"/>
                      <a:pt x="2645" y="8481"/>
                    </a:cubicBezTo>
                    <a:cubicBezTo>
                      <a:pt x="3527" y="7356"/>
                      <a:pt x="4408" y="6110"/>
                      <a:pt x="4864" y="4681"/>
                    </a:cubicBezTo>
                    <a:cubicBezTo>
                      <a:pt x="5442" y="2979"/>
                      <a:pt x="5320" y="1277"/>
                      <a:pt x="4560" y="0"/>
                    </a:cubicBezTo>
                    <a:close/>
                  </a:path>
                </a:pathLst>
              </a:custGeom>
              <a:solidFill>
                <a:srgbClr val="7273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8"/>
              <p:cNvSpPr/>
              <p:nvPr/>
            </p:nvSpPr>
            <p:spPr>
              <a:xfrm>
                <a:off x="4464910" y="3958063"/>
                <a:ext cx="276756" cy="637717"/>
              </a:xfrm>
              <a:custGeom>
                <a:avLst/>
                <a:gdLst/>
                <a:ahLst/>
                <a:cxnLst/>
                <a:rect l="l" t="t" r="r" b="b"/>
                <a:pathLst>
                  <a:path w="16476" h="37965" extrusionOk="0">
                    <a:moveTo>
                      <a:pt x="8937" y="1"/>
                    </a:moveTo>
                    <a:lnTo>
                      <a:pt x="8937" y="1"/>
                    </a:lnTo>
                    <a:cubicBezTo>
                      <a:pt x="8572" y="1186"/>
                      <a:pt x="8664" y="2524"/>
                      <a:pt x="9150" y="3679"/>
                    </a:cubicBezTo>
                    <a:cubicBezTo>
                      <a:pt x="9515" y="4499"/>
                      <a:pt x="10092" y="5229"/>
                      <a:pt x="10822" y="5776"/>
                    </a:cubicBezTo>
                    <a:cubicBezTo>
                      <a:pt x="11247" y="6110"/>
                      <a:pt x="11490" y="6657"/>
                      <a:pt x="11430" y="7205"/>
                    </a:cubicBezTo>
                    <a:cubicBezTo>
                      <a:pt x="11338" y="8116"/>
                      <a:pt x="11338" y="8572"/>
                      <a:pt x="11490" y="9849"/>
                    </a:cubicBezTo>
                    <a:cubicBezTo>
                      <a:pt x="11521" y="10761"/>
                      <a:pt x="11217" y="11642"/>
                      <a:pt x="10579" y="12281"/>
                    </a:cubicBezTo>
                    <a:cubicBezTo>
                      <a:pt x="9910" y="12980"/>
                      <a:pt x="9150" y="13648"/>
                      <a:pt x="8390" y="14226"/>
                    </a:cubicBezTo>
                    <a:cubicBezTo>
                      <a:pt x="8093" y="14456"/>
                      <a:pt x="7747" y="14565"/>
                      <a:pt x="7404" y="14565"/>
                    </a:cubicBezTo>
                    <a:cubicBezTo>
                      <a:pt x="6976" y="14565"/>
                      <a:pt x="6553" y="14395"/>
                      <a:pt x="6232" y="14074"/>
                    </a:cubicBezTo>
                    <a:cubicBezTo>
                      <a:pt x="4743" y="12554"/>
                      <a:pt x="3071" y="10852"/>
                      <a:pt x="2220" y="8876"/>
                    </a:cubicBezTo>
                    <a:lnTo>
                      <a:pt x="1977" y="9089"/>
                    </a:lnTo>
                    <a:cubicBezTo>
                      <a:pt x="2949" y="11399"/>
                      <a:pt x="4439" y="13466"/>
                      <a:pt x="6262" y="15168"/>
                    </a:cubicBezTo>
                    <a:cubicBezTo>
                      <a:pt x="6536" y="15411"/>
                      <a:pt x="6323" y="15776"/>
                      <a:pt x="5958" y="15837"/>
                    </a:cubicBezTo>
                    <a:cubicBezTo>
                      <a:pt x="5666" y="15882"/>
                      <a:pt x="5377" y="15904"/>
                      <a:pt x="5093" y="15904"/>
                    </a:cubicBezTo>
                    <a:cubicBezTo>
                      <a:pt x="3279" y="15904"/>
                      <a:pt x="1641" y="15038"/>
                      <a:pt x="274" y="14013"/>
                    </a:cubicBezTo>
                    <a:lnTo>
                      <a:pt x="1" y="14196"/>
                    </a:lnTo>
                    <a:cubicBezTo>
                      <a:pt x="2220" y="15837"/>
                      <a:pt x="4135" y="16718"/>
                      <a:pt x="6901" y="16718"/>
                    </a:cubicBezTo>
                    <a:lnTo>
                      <a:pt x="7235" y="16718"/>
                    </a:lnTo>
                    <a:cubicBezTo>
                      <a:pt x="7661" y="17569"/>
                      <a:pt x="7812" y="18481"/>
                      <a:pt x="7843" y="19211"/>
                    </a:cubicBezTo>
                    <a:cubicBezTo>
                      <a:pt x="7934" y="20366"/>
                      <a:pt x="7934" y="21339"/>
                      <a:pt x="7782" y="22494"/>
                    </a:cubicBezTo>
                    <a:lnTo>
                      <a:pt x="7661" y="23314"/>
                    </a:lnTo>
                    <a:cubicBezTo>
                      <a:pt x="7569" y="23983"/>
                      <a:pt x="7387" y="24682"/>
                      <a:pt x="7296" y="25381"/>
                    </a:cubicBezTo>
                    <a:cubicBezTo>
                      <a:pt x="6870" y="24712"/>
                      <a:pt x="6141" y="24165"/>
                      <a:pt x="5806" y="23405"/>
                    </a:cubicBezTo>
                    <a:lnTo>
                      <a:pt x="5442" y="23527"/>
                    </a:lnTo>
                    <a:cubicBezTo>
                      <a:pt x="5898" y="24621"/>
                      <a:pt x="6293" y="25685"/>
                      <a:pt x="7022" y="26627"/>
                    </a:cubicBezTo>
                    <a:cubicBezTo>
                      <a:pt x="6749" y="30427"/>
                      <a:pt x="6323" y="34591"/>
                      <a:pt x="6657" y="37965"/>
                    </a:cubicBezTo>
                    <a:lnTo>
                      <a:pt x="8937" y="37965"/>
                    </a:lnTo>
                    <a:cubicBezTo>
                      <a:pt x="9089" y="37722"/>
                      <a:pt x="8816" y="36658"/>
                      <a:pt x="8785" y="36324"/>
                    </a:cubicBezTo>
                    <a:cubicBezTo>
                      <a:pt x="8755" y="35716"/>
                      <a:pt x="8724" y="35077"/>
                      <a:pt x="8694" y="34469"/>
                    </a:cubicBezTo>
                    <a:cubicBezTo>
                      <a:pt x="8664" y="33223"/>
                      <a:pt x="8664" y="31977"/>
                      <a:pt x="8694" y="30731"/>
                    </a:cubicBezTo>
                    <a:cubicBezTo>
                      <a:pt x="8724" y="28299"/>
                      <a:pt x="8542" y="28208"/>
                      <a:pt x="8846" y="25776"/>
                    </a:cubicBezTo>
                    <a:lnTo>
                      <a:pt x="9150" y="23831"/>
                    </a:lnTo>
                    <a:cubicBezTo>
                      <a:pt x="10518" y="22646"/>
                      <a:pt x="11490" y="20548"/>
                      <a:pt x="11855" y="18755"/>
                    </a:cubicBezTo>
                    <a:lnTo>
                      <a:pt x="11460" y="18694"/>
                    </a:lnTo>
                    <a:cubicBezTo>
                      <a:pt x="11217" y="19971"/>
                      <a:pt x="10214" y="21126"/>
                      <a:pt x="9302" y="22098"/>
                    </a:cubicBezTo>
                    <a:cubicBezTo>
                      <a:pt x="9423" y="21126"/>
                      <a:pt x="9515" y="20153"/>
                      <a:pt x="9454" y="19150"/>
                    </a:cubicBezTo>
                    <a:cubicBezTo>
                      <a:pt x="9423" y="18238"/>
                      <a:pt x="9211" y="17053"/>
                      <a:pt x="8572" y="16019"/>
                    </a:cubicBezTo>
                    <a:lnTo>
                      <a:pt x="8572" y="15928"/>
                    </a:lnTo>
                    <a:lnTo>
                      <a:pt x="8512" y="15928"/>
                    </a:lnTo>
                    <a:cubicBezTo>
                      <a:pt x="8329" y="15594"/>
                      <a:pt x="8390" y="15199"/>
                      <a:pt x="8694" y="14955"/>
                    </a:cubicBezTo>
                    <a:cubicBezTo>
                      <a:pt x="12220" y="12311"/>
                      <a:pt x="15229" y="8056"/>
                      <a:pt x="16475" y="3800"/>
                    </a:cubicBezTo>
                    <a:lnTo>
                      <a:pt x="16475" y="3800"/>
                    </a:lnTo>
                    <a:lnTo>
                      <a:pt x="16080" y="3861"/>
                    </a:lnTo>
                    <a:cubicBezTo>
                      <a:pt x="15472" y="5898"/>
                      <a:pt x="13861" y="8025"/>
                      <a:pt x="12645" y="9788"/>
                    </a:cubicBezTo>
                    <a:cubicBezTo>
                      <a:pt x="12587" y="9871"/>
                      <a:pt x="12505" y="9907"/>
                      <a:pt x="12425" y="9907"/>
                    </a:cubicBezTo>
                    <a:cubicBezTo>
                      <a:pt x="12299" y="9907"/>
                      <a:pt x="12178" y="9816"/>
                      <a:pt x="12159" y="9667"/>
                    </a:cubicBezTo>
                    <a:cubicBezTo>
                      <a:pt x="12068" y="7417"/>
                      <a:pt x="11886" y="4925"/>
                      <a:pt x="12493" y="2767"/>
                    </a:cubicBezTo>
                    <a:lnTo>
                      <a:pt x="12281" y="2341"/>
                    </a:lnTo>
                    <a:cubicBezTo>
                      <a:pt x="12068" y="3192"/>
                      <a:pt x="11764" y="4530"/>
                      <a:pt x="11642" y="5442"/>
                    </a:cubicBezTo>
                    <a:cubicBezTo>
                      <a:pt x="10852" y="4955"/>
                      <a:pt x="9879" y="4226"/>
                      <a:pt x="9515" y="3405"/>
                    </a:cubicBezTo>
                    <a:cubicBezTo>
                      <a:pt x="9089" y="2402"/>
                      <a:pt x="8968" y="1125"/>
                      <a:pt x="9302" y="92"/>
                    </a:cubicBezTo>
                    <a:lnTo>
                      <a:pt x="893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8"/>
              <p:cNvSpPr/>
              <p:nvPr/>
            </p:nvSpPr>
            <p:spPr>
              <a:xfrm>
                <a:off x="4489419" y="3632037"/>
                <a:ext cx="551445" cy="364338"/>
              </a:xfrm>
              <a:custGeom>
                <a:avLst/>
                <a:gdLst/>
                <a:ahLst/>
                <a:cxnLst/>
                <a:rect l="l" t="t" r="r" b="b"/>
                <a:pathLst>
                  <a:path w="32829" h="21690" extrusionOk="0">
                    <a:moveTo>
                      <a:pt x="17277" y="0"/>
                    </a:moveTo>
                    <a:cubicBezTo>
                      <a:pt x="16928" y="0"/>
                      <a:pt x="16637" y="162"/>
                      <a:pt x="16171" y="162"/>
                    </a:cubicBezTo>
                    <a:cubicBezTo>
                      <a:pt x="15746" y="162"/>
                      <a:pt x="15503" y="649"/>
                      <a:pt x="15077" y="679"/>
                    </a:cubicBezTo>
                    <a:cubicBezTo>
                      <a:pt x="14610" y="679"/>
                      <a:pt x="14395" y="7"/>
                      <a:pt x="13949" y="7"/>
                    </a:cubicBezTo>
                    <a:cubicBezTo>
                      <a:pt x="13930" y="7"/>
                      <a:pt x="13911" y="8"/>
                      <a:pt x="13892" y="10"/>
                    </a:cubicBezTo>
                    <a:cubicBezTo>
                      <a:pt x="13010" y="102"/>
                      <a:pt x="11642" y="406"/>
                      <a:pt x="11004" y="1013"/>
                    </a:cubicBezTo>
                    <a:cubicBezTo>
                      <a:pt x="10214" y="1804"/>
                      <a:pt x="8876" y="1561"/>
                      <a:pt x="8177" y="2351"/>
                    </a:cubicBezTo>
                    <a:cubicBezTo>
                      <a:pt x="7630" y="2959"/>
                      <a:pt x="7205" y="2564"/>
                      <a:pt x="6597" y="2928"/>
                    </a:cubicBezTo>
                    <a:cubicBezTo>
                      <a:pt x="6080" y="3202"/>
                      <a:pt x="5806" y="3658"/>
                      <a:pt x="5259" y="3901"/>
                    </a:cubicBezTo>
                    <a:cubicBezTo>
                      <a:pt x="4651" y="4175"/>
                      <a:pt x="4530" y="4600"/>
                      <a:pt x="4043" y="5026"/>
                    </a:cubicBezTo>
                    <a:cubicBezTo>
                      <a:pt x="3739" y="5330"/>
                      <a:pt x="3192" y="5056"/>
                      <a:pt x="2888" y="5390"/>
                    </a:cubicBezTo>
                    <a:cubicBezTo>
                      <a:pt x="2554" y="5725"/>
                      <a:pt x="2980" y="6333"/>
                      <a:pt x="2676" y="6697"/>
                    </a:cubicBezTo>
                    <a:cubicBezTo>
                      <a:pt x="2372" y="7032"/>
                      <a:pt x="1733" y="6789"/>
                      <a:pt x="1490" y="7153"/>
                    </a:cubicBezTo>
                    <a:cubicBezTo>
                      <a:pt x="973" y="7883"/>
                      <a:pt x="1338" y="8278"/>
                      <a:pt x="518" y="8825"/>
                    </a:cubicBezTo>
                    <a:cubicBezTo>
                      <a:pt x="62" y="9099"/>
                      <a:pt x="274" y="9403"/>
                      <a:pt x="518" y="9737"/>
                    </a:cubicBezTo>
                    <a:cubicBezTo>
                      <a:pt x="1186" y="10679"/>
                      <a:pt x="1" y="11105"/>
                      <a:pt x="669" y="12047"/>
                    </a:cubicBezTo>
                    <a:cubicBezTo>
                      <a:pt x="1247" y="12807"/>
                      <a:pt x="669" y="13901"/>
                      <a:pt x="1034" y="14539"/>
                    </a:cubicBezTo>
                    <a:cubicBezTo>
                      <a:pt x="1277" y="14935"/>
                      <a:pt x="882" y="15482"/>
                      <a:pt x="1156" y="15846"/>
                    </a:cubicBezTo>
                    <a:cubicBezTo>
                      <a:pt x="1429" y="16181"/>
                      <a:pt x="1977" y="16090"/>
                      <a:pt x="2280" y="16394"/>
                    </a:cubicBezTo>
                    <a:cubicBezTo>
                      <a:pt x="3144" y="17313"/>
                      <a:pt x="5028" y="19865"/>
                      <a:pt x="6717" y="19865"/>
                    </a:cubicBezTo>
                    <a:cubicBezTo>
                      <a:pt x="6871" y="19865"/>
                      <a:pt x="7024" y="19844"/>
                      <a:pt x="7174" y="19798"/>
                    </a:cubicBezTo>
                    <a:cubicBezTo>
                      <a:pt x="7378" y="19728"/>
                      <a:pt x="7548" y="19699"/>
                      <a:pt x="7693" y="19699"/>
                    </a:cubicBezTo>
                    <a:cubicBezTo>
                      <a:pt x="8397" y="19699"/>
                      <a:pt x="8536" y="20381"/>
                      <a:pt x="9381" y="20381"/>
                    </a:cubicBezTo>
                    <a:cubicBezTo>
                      <a:pt x="9423" y="20381"/>
                      <a:pt x="9468" y="20379"/>
                      <a:pt x="9515" y="20375"/>
                    </a:cubicBezTo>
                    <a:cubicBezTo>
                      <a:pt x="9565" y="20371"/>
                      <a:pt x="9614" y="20369"/>
                      <a:pt x="9662" y="20369"/>
                    </a:cubicBezTo>
                    <a:cubicBezTo>
                      <a:pt x="10689" y="20369"/>
                      <a:pt x="11227" y="21264"/>
                      <a:pt x="12098" y="21409"/>
                    </a:cubicBezTo>
                    <a:cubicBezTo>
                      <a:pt x="12648" y="21498"/>
                      <a:pt x="13518" y="21689"/>
                      <a:pt x="14304" y="21689"/>
                    </a:cubicBezTo>
                    <a:cubicBezTo>
                      <a:pt x="14866" y="21689"/>
                      <a:pt x="15386" y="21591"/>
                      <a:pt x="15715" y="21287"/>
                    </a:cubicBezTo>
                    <a:cubicBezTo>
                      <a:pt x="16293" y="20776"/>
                      <a:pt x="16692" y="20509"/>
                      <a:pt x="17316" y="20509"/>
                    </a:cubicBezTo>
                    <a:cubicBezTo>
                      <a:pt x="17546" y="20509"/>
                      <a:pt x="17806" y="20545"/>
                      <a:pt x="18117" y="20619"/>
                    </a:cubicBezTo>
                    <a:cubicBezTo>
                      <a:pt x="18730" y="20758"/>
                      <a:pt x="20060" y="21332"/>
                      <a:pt x="20768" y="21332"/>
                    </a:cubicBezTo>
                    <a:cubicBezTo>
                      <a:pt x="20832" y="21332"/>
                      <a:pt x="20891" y="21328"/>
                      <a:pt x="20943" y="21318"/>
                    </a:cubicBezTo>
                    <a:cubicBezTo>
                      <a:pt x="21399" y="21257"/>
                      <a:pt x="21460" y="20619"/>
                      <a:pt x="21916" y="20527"/>
                    </a:cubicBezTo>
                    <a:cubicBezTo>
                      <a:pt x="22352" y="20425"/>
                      <a:pt x="22831" y="20301"/>
                      <a:pt x="23280" y="20301"/>
                    </a:cubicBezTo>
                    <a:cubicBezTo>
                      <a:pt x="23363" y="20301"/>
                      <a:pt x="23446" y="20305"/>
                      <a:pt x="23527" y="20315"/>
                    </a:cubicBezTo>
                    <a:cubicBezTo>
                      <a:pt x="23558" y="20318"/>
                      <a:pt x="23590" y="20320"/>
                      <a:pt x="23620" y="20320"/>
                    </a:cubicBezTo>
                    <a:cubicBezTo>
                      <a:pt x="24428" y="20320"/>
                      <a:pt x="25078" y="19208"/>
                      <a:pt x="25898" y="18886"/>
                    </a:cubicBezTo>
                    <a:cubicBezTo>
                      <a:pt x="26336" y="18722"/>
                      <a:pt x="26577" y="18261"/>
                      <a:pt x="27044" y="18261"/>
                    </a:cubicBezTo>
                    <a:cubicBezTo>
                      <a:pt x="27095" y="18261"/>
                      <a:pt x="27148" y="18266"/>
                      <a:pt x="27205" y="18278"/>
                    </a:cubicBezTo>
                    <a:cubicBezTo>
                      <a:pt x="27414" y="18309"/>
                      <a:pt x="27565" y="18330"/>
                      <a:pt x="27697" y="18330"/>
                    </a:cubicBezTo>
                    <a:cubicBezTo>
                      <a:pt x="27950" y="18330"/>
                      <a:pt x="28133" y="18255"/>
                      <a:pt x="28512" y="18035"/>
                    </a:cubicBezTo>
                    <a:cubicBezTo>
                      <a:pt x="29089" y="17731"/>
                      <a:pt x="29120" y="17549"/>
                      <a:pt x="29241" y="16941"/>
                    </a:cubicBezTo>
                    <a:cubicBezTo>
                      <a:pt x="29333" y="16394"/>
                      <a:pt x="29880" y="16272"/>
                      <a:pt x="30184" y="15907"/>
                    </a:cubicBezTo>
                    <a:cubicBezTo>
                      <a:pt x="30792" y="15147"/>
                      <a:pt x="31521" y="14114"/>
                      <a:pt x="31795" y="13172"/>
                    </a:cubicBezTo>
                    <a:cubicBezTo>
                      <a:pt x="31916" y="12777"/>
                      <a:pt x="32828" y="12412"/>
                      <a:pt x="32372" y="11925"/>
                    </a:cubicBezTo>
                    <a:cubicBezTo>
                      <a:pt x="32190" y="11713"/>
                      <a:pt x="31612" y="11439"/>
                      <a:pt x="31582" y="11074"/>
                    </a:cubicBezTo>
                    <a:cubicBezTo>
                      <a:pt x="31582" y="10618"/>
                      <a:pt x="32342" y="10406"/>
                      <a:pt x="32251" y="9950"/>
                    </a:cubicBezTo>
                    <a:cubicBezTo>
                      <a:pt x="32159" y="9494"/>
                      <a:pt x="31491" y="9494"/>
                      <a:pt x="31339" y="9099"/>
                    </a:cubicBezTo>
                    <a:cubicBezTo>
                      <a:pt x="31187" y="8673"/>
                      <a:pt x="31764" y="8248"/>
                      <a:pt x="31552" y="7852"/>
                    </a:cubicBezTo>
                    <a:cubicBezTo>
                      <a:pt x="31339" y="7427"/>
                      <a:pt x="30670" y="7640"/>
                      <a:pt x="30396" y="7275"/>
                    </a:cubicBezTo>
                    <a:cubicBezTo>
                      <a:pt x="30214" y="7001"/>
                      <a:pt x="30488" y="6485"/>
                      <a:pt x="30488" y="6181"/>
                    </a:cubicBezTo>
                    <a:cubicBezTo>
                      <a:pt x="30518" y="5755"/>
                      <a:pt x="29941" y="5299"/>
                      <a:pt x="29667" y="5056"/>
                    </a:cubicBezTo>
                    <a:cubicBezTo>
                      <a:pt x="29048" y="4437"/>
                      <a:pt x="28943" y="4250"/>
                      <a:pt x="28683" y="4250"/>
                    </a:cubicBezTo>
                    <a:cubicBezTo>
                      <a:pt x="28496" y="4250"/>
                      <a:pt x="28228" y="4347"/>
                      <a:pt x="27630" y="4448"/>
                    </a:cubicBezTo>
                    <a:cubicBezTo>
                      <a:pt x="27595" y="4453"/>
                      <a:pt x="27560" y="4456"/>
                      <a:pt x="27527" y="4456"/>
                    </a:cubicBezTo>
                    <a:cubicBezTo>
                      <a:pt x="26773" y="4456"/>
                      <a:pt x="26375" y="3210"/>
                      <a:pt x="26171" y="2716"/>
                    </a:cubicBezTo>
                    <a:cubicBezTo>
                      <a:pt x="26087" y="2529"/>
                      <a:pt x="25923" y="2477"/>
                      <a:pt x="25719" y="2477"/>
                    </a:cubicBezTo>
                    <a:cubicBezTo>
                      <a:pt x="25463" y="2477"/>
                      <a:pt x="25144" y="2559"/>
                      <a:pt x="24842" y="2559"/>
                    </a:cubicBezTo>
                    <a:cubicBezTo>
                      <a:pt x="24602" y="2559"/>
                      <a:pt x="24373" y="2507"/>
                      <a:pt x="24196" y="2320"/>
                    </a:cubicBezTo>
                    <a:cubicBezTo>
                      <a:pt x="23602" y="1727"/>
                      <a:pt x="23268" y="1134"/>
                      <a:pt x="22644" y="1134"/>
                    </a:cubicBezTo>
                    <a:cubicBezTo>
                      <a:pt x="22469" y="1134"/>
                      <a:pt x="22271" y="1180"/>
                      <a:pt x="22038" y="1287"/>
                    </a:cubicBezTo>
                    <a:cubicBezTo>
                      <a:pt x="21927" y="1332"/>
                      <a:pt x="21833" y="1352"/>
                      <a:pt x="21752" y="1352"/>
                    </a:cubicBezTo>
                    <a:cubicBezTo>
                      <a:pt x="21229" y="1352"/>
                      <a:pt x="21226" y="541"/>
                      <a:pt x="20700" y="436"/>
                    </a:cubicBezTo>
                    <a:cubicBezTo>
                      <a:pt x="20659" y="428"/>
                      <a:pt x="20618" y="424"/>
                      <a:pt x="20579" y="424"/>
                    </a:cubicBezTo>
                    <a:cubicBezTo>
                      <a:pt x="20215" y="424"/>
                      <a:pt x="19939" y="745"/>
                      <a:pt x="19569" y="745"/>
                    </a:cubicBezTo>
                    <a:cubicBezTo>
                      <a:pt x="19541" y="745"/>
                      <a:pt x="19513" y="744"/>
                      <a:pt x="19484" y="740"/>
                    </a:cubicBezTo>
                    <a:cubicBezTo>
                      <a:pt x="19028" y="679"/>
                      <a:pt x="18299" y="375"/>
                      <a:pt x="17873" y="162"/>
                    </a:cubicBezTo>
                    <a:cubicBezTo>
                      <a:pt x="17640" y="41"/>
                      <a:pt x="17451" y="0"/>
                      <a:pt x="17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8"/>
              <p:cNvSpPr/>
              <p:nvPr/>
            </p:nvSpPr>
            <p:spPr>
              <a:xfrm>
                <a:off x="4532827" y="3799520"/>
                <a:ext cx="466164" cy="196867"/>
              </a:xfrm>
              <a:custGeom>
                <a:avLst/>
                <a:gdLst/>
                <a:ahLst/>
                <a:cxnLst/>
                <a:rect l="l" t="t" r="r" b="b"/>
                <a:pathLst>
                  <a:path w="27752" h="11720" extrusionOk="0">
                    <a:moveTo>
                      <a:pt x="14716" y="0"/>
                    </a:moveTo>
                    <a:cubicBezTo>
                      <a:pt x="14361" y="0"/>
                      <a:pt x="14064" y="162"/>
                      <a:pt x="13618" y="162"/>
                    </a:cubicBezTo>
                    <a:cubicBezTo>
                      <a:pt x="13192" y="162"/>
                      <a:pt x="12949" y="648"/>
                      <a:pt x="12523" y="679"/>
                    </a:cubicBezTo>
                    <a:cubicBezTo>
                      <a:pt x="12057" y="679"/>
                      <a:pt x="11842" y="7"/>
                      <a:pt x="11395" y="7"/>
                    </a:cubicBezTo>
                    <a:cubicBezTo>
                      <a:pt x="11376" y="7"/>
                      <a:pt x="11357" y="8"/>
                      <a:pt x="11338" y="10"/>
                    </a:cubicBezTo>
                    <a:cubicBezTo>
                      <a:pt x="10457" y="101"/>
                      <a:pt x="9089" y="405"/>
                      <a:pt x="8450" y="1013"/>
                    </a:cubicBezTo>
                    <a:cubicBezTo>
                      <a:pt x="7660" y="1803"/>
                      <a:pt x="6323" y="1560"/>
                      <a:pt x="5624" y="2351"/>
                    </a:cubicBezTo>
                    <a:cubicBezTo>
                      <a:pt x="5077" y="2959"/>
                      <a:pt x="4651" y="2594"/>
                      <a:pt x="4043" y="2928"/>
                    </a:cubicBezTo>
                    <a:cubicBezTo>
                      <a:pt x="3526" y="3202"/>
                      <a:pt x="3253" y="3658"/>
                      <a:pt x="2706" y="3901"/>
                    </a:cubicBezTo>
                    <a:cubicBezTo>
                      <a:pt x="2098" y="4174"/>
                      <a:pt x="1976" y="4630"/>
                      <a:pt x="1490" y="5025"/>
                    </a:cubicBezTo>
                    <a:cubicBezTo>
                      <a:pt x="1186" y="5329"/>
                      <a:pt x="639" y="5086"/>
                      <a:pt x="304" y="5390"/>
                    </a:cubicBezTo>
                    <a:cubicBezTo>
                      <a:pt x="0" y="5725"/>
                      <a:pt x="396" y="6332"/>
                      <a:pt x="122" y="6697"/>
                    </a:cubicBezTo>
                    <a:cubicBezTo>
                      <a:pt x="92" y="6728"/>
                      <a:pt x="31" y="6758"/>
                      <a:pt x="0" y="6788"/>
                    </a:cubicBezTo>
                    <a:cubicBezTo>
                      <a:pt x="962" y="7860"/>
                      <a:pt x="2619" y="9901"/>
                      <a:pt x="4119" y="9901"/>
                    </a:cubicBezTo>
                    <a:cubicBezTo>
                      <a:pt x="4278" y="9901"/>
                      <a:pt x="4436" y="9878"/>
                      <a:pt x="4590" y="9828"/>
                    </a:cubicBezTo>
                    <a:cubicBezTo>
                      <a:pt x="4794" y="9758"/>
                      <a:pt x="4964" y="9729"/>
                      <a:pt x="5109" y="9729"/>
                    </a:cubicBezTo>
                    <a:cubicBezTo>
                      <a:pt x="5813" y="9729"/>
                      <a:pt x="5952" y="10411"/>
                      <a:pt x="6797" y="10411"/>
                    </a:cubicBezTo>
                    <a:cubicBezTo>
                      <a:pt x="6839" y="10411"/>
                      <a:pt x="6884" y="10409"/>
                      <a:pt x="6931" y="10405"/>
                    </a:cubicBezTo>
                    <a:cubicBezTo>
                      <a:pt x="6981" y="10401"/>
                      <a:pt x="7030" y="10399"/>
                      <a:pt x="7078" y="10399"/>
                    </a:cubicBezTo>
                    <a:cubicBezTo>
                      <a:pt x="8105" y="10399"/>
                      <a:pt x="8643" y="11294"/>
                      <a:pt x="9514" y="11439"/>
                    </a:cubicBezTo>
                    <a:cubicBezTo>
                      <a:pt x="10064" y="11528"/>
                      <a:pt x="10934" y="11719"/>
                      <a:pt x="11720" y="11719"/>
                    </a:cubicBezTo>
                    <a:cubicBezTo>
                      <a:pt x="12282" y="11719"/>
                      <a:pt x="12802" y="11621"/>
                      <a:pt x="13131" y="11317"/>
                    </a:cubicBezTo>
                    <a:cubicBezTo>
                      <a:pt x="13709" y="10806"/>
                      <a:pt x="14108" y="10539"/>
                      <a:pt x="14732" y="10539"/>
                    </a:cubicBezTo>
                    <a:cubicBezTo>
                      <a:pt x="14962" y="10539"/>
                      <a:pt x="15222" y="10575"/>
                      <a:pt x="15533" y="10649"/>
                    </a:cubicBezTo>
                    <a:cubicBezTo>
                      <a:pt x="16146" y="10788"/>
                      <a:pt x="17476" y="11362"/>
                      <a:pt x="18184" y="11362"/>
                    </a:cubicBezTo>
                    <a:cubicBezTo>
                      <a:pt x="18248" y="11362"/>
                      <a:pt x="18307" y="11358"/>
                      <a:pt x="18359" y="11348"/>
                    </a:cubicBezTo>
                    <a:cubicBezTo>
                      <a:pt x="18815" y="11287"/>
                      <a:pt x="18876" y="10649"/>
                      <a:pt x="19332" y="10557"/>
                    </a:cubicBezTo>
                    <a:cubicBezTo>
                      <a:pt x="19768" y="10455"/>
                      <a:pt x="20247" y="10331"/>
                      <a:pt x="20696" y="10331"/>
                    </a:cubicBezTo>
                    <a:cubicBezTo>
                      <a:pt x="20779" y="10331"/>
                      <a:pt x="20862" y="10335"/>
                      <a:pt x="20943" y="10345"/>
                    </a:cubicBezTo>
                    <a:cubicBezTo>
                      <a:pt x="20974" y="10348"/>
                      <a:pt x="21006" y="10350"/>
                      <a:pt x="21036" y="10350"/>
                    </a:cubicBezTo>
                    <a:cubicBezTo>
                      <a:pt x="21844" y="10350"/>
                      <a:pt x="22494" y="9238"/>
                      <a:pt x="23314" y="8916"/>
                    </a:cubicBezTo>
                    <a:cubicBezTo>
                      <a:pt x="23763" y="8748"/>
                      <a:pt x="24005" y="8268"/>
                      <a:pt x="24495" y="8268"/>
                    </a:cubicBezTo>
                    <a:cubicBezTo>
                      <a:pt x="24535" y="8268"/>
                      <a:pt x="24577" y="8271"/>
                      <a:pt x="24621" y="8278"/>
                    </a:cubicBezTo>
                    <a:cubicBezTo>
                      <a:pt x="24850" y="8323"/>
                      <a:pt x="25009" y="8352"/>
                      <a:pt x="25151" y="8352"/>
                    </a:cubicBezTo>
                    <a:cubicBezTo>
                      <a:pt x="25385" y="8352"/>
                      <a:pt x="25568" y="8274"/>
                      <a:pt x="25928" y="8065"/>
                    </a:cubicBezTo>
                    <a:cubicBezTo>
                      <a:pt x="26505" y="7761"/>
                      <a:pt x="26536" y="7579"/>
                      <a:pt x="26657" y="6971"/>
                    </a:cubicBezTo>
                    <a:cubicBezTo>
                      <a:pt x="26749" y="6424"/>
                      <a:pt x="27296" y="6302"/>
                      <a:pt x="27600" y="5937"/>
                    </a:cubicBezTo>
                    <a:cubicBezTo>
                      <a:pt x="27661" y="5846"/>
                      <a:pt x="27721" y="5785"/>
                      <a:pt x="27752" y="5725"/>
                    </a:cubicBezTo>
                    <a:cubicBezTo>
                      <a:pt x="27569" y="5451"/>
                      <a:pt x="27296" y="5208"/>
                      <a:pt x="27113" y="5056"/>
                    </a:cubicBezTo>
                    <a:cubicBezTo>
                      <a:pt x="26467" y="4445"/>
                      <a:pt x="26372" y="4259"/>
                      <a:pt x="26108" y="4259"/>
                    </a:cubicBezTo>
                    <a:cubicBezTo>
                      <a:pt x="25925" y="4259"/>
                      <a:pt x="25661" y="4348"/>
                      <a:pt x="25077" y="4448"/>
                    </a:cubicBezTo>
                    <a:cubicBezTo>
                      <a:pt x="25034" y="4456"/>
                      <a:pt x="24992" y="4460"/>
                      <a:pt x="24952" y="4460"/>
                    </a:cubicBezTo>
                    <a:cubicBezTo>
                      <a:pt x="24212" y="4460"/>
                      <a:pt x="23818" y="3205"/>
                      <a:pt x="23587" y="2715"/>
                    </a:cubicBezTo>
                    <a:cubicBezTo>
                      <a:pt x="23513" y="2529"/>
                      <a:pt x="23355" y="2477"/>
                      <a:pt x="23156" y="2477"/>
                    </a:cubicBezTo>
                    <a:cubicBezTo>
                      <a:pt x="22905" y="2477"/>
                      <a:pt x="22588" y="2559"/>
                      <a:pt x="22288" y="2559"/>
                    </a:cubicBezTo>
                    <a:cubicBezTo>
                      <a:pt x="22048" y="2559"/>
                      <a:pt x="21819" y="2507"/>
                      <a:pt x="21642" y="2320"/>
                    </a:cubicBezTo>
                    <a:cubicBezTo>
                      <a:pt x="21049" y="1727"/>
                      <a:pt x="20715" y="1133"/>
                      <a:pt x="20091" y="1133"/>
                    </a:cubicBezTo>
                    <a:cubicBezTo>
                      <a:pt x="19915" y="1133"/>
                      <a:pt x="19717" y="1180"/>
                      <a:pt x="19484" y="1287"/>
                    </a:cubicBezTo>
                    <a:cubicBezTo>
                      <a:pt x="19373" y="1332"/>
                      <a:pt x="19279" y="1351"/>
                      <a:pt x="19198" y="1351"/>
                    </a:cubicBezTo>
                    <a:cubicBezTo>
                      <a:pt x="18675" y="1351"/>
                      <a:pt x="18673" y="541"/>
                      <a:pt x="18147" y="436"/>
                    </a:cubicBezTo>
                    <a:cubicBezTo>
                      <a:pt x="18105" y="427"/>
                      <a:pt x="18064" y="424"/>
                      <a:pt x="18024" y="424"/>
                    </a:cubicBezTo>
                    <a:cubicBezTo>
                      <a:pt x="17656" y="424"/>
                      <a:pt x="17361" y="745"/>
                      <a:pt x="17010" y="745"/>
                    </a:cubicBezTo>
                    <a:cubicBezTo>
                      <a:pt x="16984" y="745"/>
                      <a:pt x="16958" y="743"/>
                      <a:pt x="16931" y="740"/>
                    </a:cubicBezTo>
                    <a:cubicBezTo>
                      <a:pt x="16475" y="679"/>
                      <a:pt x="15715" y="375"/>
                      <a:pt x="15320" y="162"/>
                    </a:cubicBezTo>
                    <a:cubicBezTo>
                      <a:pt x="15087" y="41"/>
                      <a:pt x="14894" y="0"/>
                      <a:pt x="147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8"/>
              <p:cNvSpPr/>
              <p:nvPr/>
            </p:nvSpPr>
            <p:spPr>
              <a:xfrm>
                <a:off x="4123325" y="3814689"/>
                <a:ext cx="563170" cy="363397"/>
              </a:xfrm>
              <a:custGeom>
                <a:avLst/>
                <a:gdLst/>
                <a:ahLst/>
                <a:cxnLst/>
                <a:rect l="l" t="t" r="r" b="b"/>
                <a:pathLst>
                  <a:path w="33527" h="21634" extrusionOk="0">
                    <a:moveTo>
                      <a:pt x="17499" y="1"/>
                    </a:moveTo>
                    <a:cubicBezTo>
                      <a:pt x="17414" y="1"/>
                      <a:pt x="17326" y="33"/>
                      <a:pt x="17234" y="110"/>
                    </a:cubicBezTo>
                    <a:cubicBezTo>
                      <a:pt x="16782" y="520"/>
                      <a:pt x="16330" y="914"/>
                      <a:pt x="15769" y="914"/>
                    </a:cubicBezTo>
                    <a:cubicBezTo>
                      <a:pt x="15539" y="914"/>
                      <a:pt x="15290" y="847"/>
                      <a:pt x="15016" y="688"/>
                    </a:cubicBezTo>
                    <a:cubicBezTo>
                      <a:pt x="14622" y="460"/>
                      <a:pt x="14296" y="377"/>
                      <a:pt x="13993" y="377"/>
                    </a:cubicBezTo>
                    <a:cubicBezTo>
                      <a:pt x="13404" y="377"/>
                      <a:pt x="12900" y="690"/>
                      <a:pt x="12158" y="870"/>
                    </a:cubicBezTo>
                    <a:cubicBezTo>
                      <a:pt x="12122" y="878"/>
                      <a:pt x="12086" y="882"/>
                      <a:pt x="12050" y="882"/>
                    </a:cubicBezTo>
                    <a:cubicBezTo>
                      <a:pt x="11742" y="882"/>
                      <a:pt x="11448" y="606"/>
                      <a:pt x="11122" y="606"/>
                    </a:cubicBezTo>
                    <a:cubicBezTo>
                      <a:pt x="11073" y="606"/>
                      <a:pt x="11024" y="612"/>
                      <a:pt x="10973" y="627"/>
                    </a:cubicBezTo>
                    <a:cubicBezTo>
                      <a:pt x="10578" y="749"/>
                      <a:pt x="10456" y="1235"/>
                      <a:pt x="10061" y="1356"/>
                    </a:cubicBezTo>
                    <a:cubicBezTo>
                      <a:pt x="9429" y="1584"/>
                      <a:pt x="9175" y="1812"/>
                      <a:pt x="8635" y="1812"/>
                    </a:cubicBezTo>
                    <a:cubicBezTo>
                      <a:pt x="8526" y="1812"/>
                      <a:pt x="8406" y="1802"/>
                      <a:pt x="8268" y="1782"/>
                    </a:cubicBezTo>
                    <a:cubicBezTo>
                      <a:pt x="8213" y="1771"/>
                      <a:pt x="8162" y="1766"/>
                      <a:pt x="8114" y="1766"/>
                    </a:cubicBezTo>
                    <a:cubicBezTo>
                      <a:pt x="7620" y="1766"/>
                      <a:pt x="7409" y="2290"/>
                      <a:pt x="7021" y="2511"/>
                    </a:cubicBezTo>
                    <a:cubicBezTo>
                      <a:pt x="6657" y="2724"/>
                      <a:pt x="6657" y="3241"/>
                      <a:pt x="6322" y="3484"/>
                    </a:cubicBezTo>
                    <a:cubicBezTo>
                      <a:pt x="6220" y="3552"/>
                      <a:pt x="6106" y="3573"/>
                      <a:pt x="5987" y="3573"/>
                    </a:cubicBezTo>
                    <a:cubicBezTo>
                      <a:pt x="5811" y="3573"/>
                      <a:pt x="5626" y="3529"/>
                      <a:pt x="5454" y="3529"/>
                    </a:cubicBezTo>
                    <a:cubicBezTo>
                      <a:pt x="5328" y="3529"/>
                      <a:pt x="5209" y="3553"/>
                      <a:pt x="5107" y="3636"/>
                    </a:cubicBezTo>
                    <a:cubicBezTo>
                      <a:pt x="4772" y="3879"/>
                      <a:pt x="4894" y="4426"/>
                      <a:pt x="4590" y="4700"/>
                    </a:cubicBezTo>
                    <a:cubicBezTo>
                      <a:pt x="4452" y="4825"/>
                      <a:pt x="4269" y="4842"/>
                      <a:pt x="4079" y="4842"/>
                    </a:cubicBezTo>
                    <a:cubicBezTo>
                      <a:pt x="4007" y="4842"/>
                      <a:pt x="3935" y="4840"/>
                      <a:pt x="3865" y="4840"/>
                    </a:cubicBezTo>
                    <a:cubicBezTo>
                      <a:pt x="3665" y="4840"/>
                      <a:pt x="3476" y="4859"/>
                      <a:pt x="3344" y="5004"/>
                    </a:cubicBezTo>
                    <a:cubicBezTo>
                      <a:pt x="2979" y="5369"/>
                      <a:pt x="3313" y="6797"/>
                      <a:pt x="2888" y="7405"/>
                    </a:cubicBezTo>
                    <a:cubicBezTo>
                      <a:pt x="2764" y="7586"/>
                      <a:pt x="2501" y="7603"/>
                      <a:pt x="2233" y="7603"/>
                    </a:cubicBezTo>
                    <a:cubicBezTo>
                      <a:pt x="2170" y="7603"/>
                      <a:pt x="2106" y="7602"/>
                      <a:pt x="2044" y="7602"/>
                    </a:cubicBezTo>
                    <a:cubicBezTo>
                      <a:pt x="1659" y="7602"/>
                      <a:pt x="1327" y="7639"/>
                      <a:pt x="1459" y="8165"/>
                    </a:cubicBezTo>
                    <a:cubicBezTo>
                      <a:pt x="1641" y="9016"/>
                      <a:pt x="1246" y="9654"/>
                      <a:pt x="1368" y="10505"/>
                    </a:cubicBezTo>
                    <a:cubicBezTo>
                      <a:pt x="1459" y="11296"/>
                      <a:pt x="0" y="12694"/>
                      <a:pt x="1155" y="13393"/>
                    </a:cubicBezTo>
                    <a:cubicBezTo>
                      <a:pt x="2097" y="13971"/>
                      <a:pt x="2097" y="14882"/>
                      <a:pt x="2766" y="15703"/>
                    </a:cubicBezTo>
                    <a:cubicBezTo>
                      <a:pt x="3435" y="16493"/>
                      <a:pt x="4164" y="16949"/>
                      <a:pt x="4559" y="17952"/>
                    </a:cubicBezTo>
                    <a:cubicBezTo>
                      <a:pt x="4655" y="18208"/>
                      <a:pt x="4804" y="18292"/>
                      <a:pt x="4976" y="18292"/>
                    </a:cubicBezTo>
                    <a:cubicBezTo>
                      <a:pt x="5299" y="18292"/>
                      <a:pt x="5705" y="17999"/>
                      <a:pt x="6006" y="17999"/>
                    </a:cubicBezTo>
                    <a:cubicBezTo>
                      <a:pt x="6155" y="17999"/>
                      <a:pt x="6278" y="18071"/>
                      <a:pt x="6353" y="18287"/>
                    </a:cubicBezTo>
                    <a:cubicBezTo>
                      <a:pt x="6490" y="18672"/>
                      <a:pt x="6429" y="19281"/>
                      <a:pt x="6933" y="19281"/>
                    </a:cubicBezTo>
                    <a:cubicBezTo>
                      <a:pt x="6987" y="19281"/>
                      <a:pt x="7046" y="19274"/>
                      <a:pt x="7113" y="19259"/>
                    </a:cubicBezTo>
                    <a:cubicBezTo>
                      <a:pt x="7349" y="19192"/>
                      <a:pt x="7576" y="19078"/>
                      <a:pt x="7778" y="19078"/>
                    </a:cubicBezTo>
                    <a:cubicBezTo>
                      <a:pt x="7939" y="19078"/>
                      <a:pt x="8085" y="19151"/>
                      <a:pt x="8207" y="19381"/>
                    </a:cubicBezTo>
                    <a:cubicBezTo>
                      <a:pt x="8426" y="19829"/>
                      <a:pt x="8662" y="19952"/>
                      <a:pt x="8899" y="19952"/>
                    </a:cubicBezTo>
                    <a:cubicBezTo>
                      <a:pt x="9186" y="19952"/>
                      <a:pt x="9473" y="19770"/>
                      <a:pt x="9726" y="19770"/>
                    </a:cubicBezTo>
                    <a:cubicBezTo>
                      <a:pt x="9871" y="19770"/>
                      <a:pt x="10005" y="19830"/>
                      <a:pt x="10122" y="20019"/>
                    </a:cubicBezTo>
                    <a:cubicBezTo>
                      <a:pt x="10791" y="21083"/>
                      <a:pt x="11246" y="20870"/>
                      <a:pt x="12341" y="21448"/>
                    </a:cubicBezTo>
                    <a:cubicBezTo>
                      <a:pt x="12546" y="21556"/>
                      <a:pt x="12708" y="21600"/>
                      <a:pt x="12838" y="21600"/>
                    </a:cubicBezTo>
                    <a:cubicBezTo>
                      <a:pt x="13450" y="21600"/>
                      <a:pt x="13384" y="20621"/>
                      <a:pt x="14037" y="20621"/>
                    </a:cubicBezTo>
                    <a:cubicBezTo>
                      <a:pt x="14068" y="20621"/>
                      <a:pt x="14100" y="20623"/>
                      <a:pt x="14134" y="20627"/>
                    </a:cubicBezTo>
                    <a:cubicBezTo>
                      <a:pt x="14657" y="20682"/>
                      <a:pt x="15951" y="21633"/>
                      <a:pt x="16418" y="21633"/>
                    </a:cubicBezTo>
                    <a:cubicBezTo>
                      <a:pt x="16467" y="21633"/>
                      <a:pt x="16506" y="21623"/>
                      <a:pt x="16535" y="21600"/>
                    </a:cubicBezTo>
                    <a:cubicBezTo>
                      <a:pt x="16996" y="21250"/>
                      <a:pt x="17401" y="21000"/>
                      <a:pt x="17865" y="21000"/>
                    </a:cubicBezTo>
                    <a:cubicBezTo>
                      <a:pt x="18166" y="21000"/>
                      <a:pt x="18493" y="21105"/>
                      <a:pt x="18876" y="21357"/>
                    </a:cubicBezTo>
                    <a:cubicBezTo>
                      <a:pt x="19121" y="21520"/>
                      <a:pt x="19321" y="21582"/>
                      <a:pt x="19492" y="21582"/>
                    </a:cubicBezTo>
                    <a:cubicBezTo>
                      <a:pt x="20024" y="21582"/>
                      <a:pt x="20269" y="20977"/>
                      <a:pt x="20721" y="20977"/>
                    </a:cubicBezTo>
                    <a:cubicBezTo>
                      <a:pt x="20823" y="20977"/>
                      <a:pt x="20936" y="21008"/>
                      <a:pt x="21064" y="21083"/>
                    </a:cubicBezTo>
                    <a:cubicBezTo>
                      <a:pt x="21349" y="21247"/>
                      <a:pt x="21565" y="21309"/>
                      <a:pt x="21744" y="21309"/>
                    </a:cubicBezTo>
                    <a:cubicBezTo>
                      <a:pt x="22313" y="21309"/>
                      <a:pt x="22513" y="20686"/>
                      <a:pt x="23346" y="20686"/>
                    </a:cubicBezTo>
                    <a:cubicBezTo>
                      <a:pt x="23375" y="20686"/>
                      <a:pt x="23405" y="20686"/>
                      <a:pt x="23435" y="20688"/>
                    </a:cubicBezTo>
                    <a:cubicBezTo>
                      <a:pt x="23597" y="20695"/>
                      <a:pt x="23754" y="20699"/>
                      <a:pt x="23907" y="20699"/>
                    </a:cubicBezTo>
                    <a:cubicBezTo>
                      <a:pt x="25051" y="20699"/>
                      <a:pt x="25971" y="20464"/>
                      <a:pt x="26748" y="19472"/>
                    </a:cubicBezTo>
                    <a:cubicBezTo>
                      <a:pt x="26893" y="19262"/>
                      <a:pt x="27054" y="19194"/>
                      <a:pt x="27228" y="19194"/>
                    </a:cubicBezTo>
                    <a:cubicBezTo>
                      <a:pt x="27456" y="19194"/>
                      <a:pt x="27705" y="19312"/>
                      <a:pt x="27964" y="19381"/>
                    </a:cubicBezTo>
                    <a:cubicBezTo>
                      <a:pt x="28039" y="19402"/>
                      <a:pt x="28108" y="19412"/>
                      <a:pt x="28172" y="19412"/>
                    </a:cubicBezTo>
                    <a:cubicBezTo>
                      <a:pt x="28655" y="19412"/>
                      <a:pt x="28865" y="18859"/>
                      <a:pt x="29241" y="18591"/>
                    </a:cubicBezTo>
                    <a:cubicBezTo>
                      <a:pt x="30244" y="17952"/>
                      <a:pt x="30517" y="17466"/>
                      <a:pt x="31064" y="16433"/>
                    </a:cubicBezTo>
                    <a:cubicBezTo>
                      <a:pt x="31308" y="15886"/>
                      <a:pt x="31764" y="15612"/>
                      <a:pt x="32068" y="15126"/>
                    </a:cubicBezTo>
                    <a:cubicBezTo>
                      <a:pt x="32341" y="14639"/>
                      <a:pt x="32037" y="14123"/>
                      <a:pt x="32463" y="13697"/>
                    </a:cubicBezTo>
                    <a:cubicBezTo>
                      <a:pt x="33101" y="13059"/>
                      <a:pt x="33344" y="11265"/>
                      <a:pt x="33010" y="10414"/>
                    </a:cubicBezTo>
                    <a:cubicBezTo>
                      <a:pt x="32675" y="9594"/>
                      <a:pt x="33527" y="8712"/>
                      <a:pt x="32554" y="8287"/>
                    </a:cubicBezTo>
                    <a:cubicBezTo>
                      <a:pt x="31642" y="7922"/>
                      <a:pt x="32128" y="6949"/>
                      <a:pt x="31733" y="6159"/>
                    </a:cubicBezTo>
                    <a:cubicBezTo>
                      <a:pt x="31186" y="5125"/>
                      <a:pt x="30426" y="4244"/>
                      <a:pt x="29362" y="3727"/>
                    </a:cubicBezTo>
                    <a:cubicBezTo>
                      <a:pt x="28663" y="3363"/>
                      <a:pt x="26779" y="3332"/>
                      <a:pt x="26444" y="2572"/>
                    </a:cubicBezTo>
                    <a:cubicBezTo>
                      <a:pt x="26139" y="1900"/>
                      <a:pt x="25642" y="1705"/>
                      <a:pt x="25045" y="1705"/>
                    </a:cubicBezTo>
                    <a:cubicBezTo>
                      <a:pt x="24752" y="1705"/>
                      <a:pt x="24434" y="1752"/>
                      <a:pt x="24104" y="1812"/>
                    </a:cubicBezTo>
                    <a:cubicBezTo>
                      <a:pt x="24037" y="1824"/>
                      <a:pt x="23975" y="1830"/>
                      <a:pt x="23918" y="1830"/>
                    </a:cubicBezTo>
                    <a:cubicBezTo>
                      <a:pt x="23254" y="1830"/>
                      <a:pt x="23216" y="1089"/>
                      <a:pt x="22611" y="1089"/>
                    </a:cubicBezTo>
                    <a:cubicBezTo>
                      <a:pt x="22467" y="1089"/>
                      <a:pt x="22291" y="1131"/>
                      <a:pt x="22067" y="1235"/>
                    </a:cubicBezTo>
                    <a:cubicBezTo>
                      <a:pt x="22008" y="1260"/>
                      <a:pt x="21946" y="1272"/>
                      <a:pt x="21882" y="1272"/>
                    </a:cubicBezTo>
                    <a:cubicBezTo>
                      <a:pt x="21251" y="1272"/>
                      <a:pt x="20386" y="163"/>
                      <a:pt x="19696" y="80"/>
                    </a:cubicBezTo>
                    <a:cubicBezTo>
                      <a:pt x="19673" y="76"/>
                      <a:pt x="19650" y="75"/>
                      <a:pt x="19628" y="75"/>
                    </a:cubicBezTo>
                    <a:cubicBezTo>
                      <a:pt x="19193" y="75"/>
                      <a:pt x="18963" y="713"/>
                      <a:pt x="18576" y="713"/>
                    </a:cubicBezTo>
                    <a:cubicBezTo>
                      <a:pt x="18468" y="713"/>
                      <a:pt x="18348" y="663"/>
                      <a:pt x="18207" y="536"/>
                    </a:cubicBezTo>
                    <a:cubicBezTo>
                      <a:pt x="18020" y="349"/>
                      <a:pt x="17780" y="1"/>
                      <a:pt x="174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8"/>
              <p:cNvSpPr/>
              <p:nvPr/>
            </p:nvSpPr>
            <p:spPr>
              <a:xfrm>
                <a:off x="4190201" y="4019162"/>
                <a:ext cx="450341" cy="158938"/>
              </a:xfrm>
              <a:custGeom>
                <a:avLst/>
                <a:gdLst/>
                <a:ahLst/>
                <a:cxnLst/>
                <a:rect l="l" t="t" r="r" b="b"/>
                <a:pathLst>
                  <a:path w="26810" h="9462" extrusionOk="0">
                    <a:moveTo>
                      <a:pt x="13565" y="0"/>
                    </a:moveTo>
                    <a:cubicBezTo>
                      <a:pt x="13475" y="0"/>
                      <a:pt x="13381" y="37"/>
                      <a:pt x="13284" y="127"/>
                    </a:cubicBezTo>
                    <a:cubicBezTo>
                      <a:pt x="12832" y="514"/>
                      <a:pt x="12381" y="901"/>
                      <a:pt x="11822" y="901"/>
                    </a:cubicBezTo>
                    <a:cubicBezTo>
                      <a:pt x="11591" y="901"/>
                      <a:pt x="11341" y="834"/>
                      <a:pt x="11065" y="674"/>
                    </a:cubicBezTo>
                    <a:cubicBezTo>
                      <a:pt x="10672" y="446"/>
                      <a:pt x="10346" y="363"/>
                      <a:pt x="10042" y="363"/>
                    </a:cubicBezTo>
                    <a:cubicBezTo>
                      <a:pt x="9453" y="363"/>
                      <a:pt x="8950" y="676"/>
                      <a:pt x="8208" y="856"/>
                    </a:cubicBezTo>
                    <a:cubicBezTo>
                      <a:pt x="8171" y="865"/>
                      <a:pt x="8135" y="868"/>
                      <a:pt x="8099" y="868"/>
                    </a:cubicBezTo>
                    <a:cubicBezTo>
                      <a:pt x="7791" y="868"/>
                      <a:pt x="7497" y="592"/>
                      <a:pt x="7172" y="592"/>
                    </a:cubicBezTo>
                    <a:cubicBezTo>
                      <a:pt x="7123" y="592"/>
                      <a:pt x="7073" y="599"/>
                      <a:pt x="7022" y="613"/>
                    </a:cubicBezTo>
                    <a:cubicBezTo>
                      <a:pt x="6627" y="735"/>
                      <a:pt x="6506" y="1221"/>
                      <a:pt x="6110" y="1343"/>
                    </a:cubicBezTo>
                    <a:cubicBezTo>
                      <a:pt x="5478" y="1570"/>
                      <a:pt x="5225" y="1798"/>
                      <a:pt x="4685" y="1798"/>
                    </a:cubicBezTo>
                    <a:cubicBezTo>
                      <a:pt x="4576" y="1798"/>
                      <a:pt x="4455" y="1789"/>
                      <a:pt x="4317" y="1768"/>
                    </a:cubicBezTo>
                    <a:cubicBezTo>
                      <a:pt x="4263" y="1757"/>
                      <a:pt x="4212" y="1752"/>
                      <a:pt x="4163" y="1752"/>
                    </a:cubicBezTo>
                    <a:cubicBezTo>
                      <a:pt x="3669" y="1752"/>
                      <a:pt x="3458" y="2276"/>
                      <a:pt x="3071" y="2498"/>
                    </a:cubicBezTo>
                    <a:cubicBezTo>
                      <a:pt x="2706" y="2710"/>
                      <a:pt x="2706" y="3227"/>
                      <a:pt x="2372" y="3470"/>
                    </a:cubicBezTo>
                    <a:cubicBezTo>
                      <a:pt x="2269" y="3539"/>
                      <a:pt x="2155" y="3559"/>
                      <a:pt x="2036" y="3559"/>
                    </a:cubicBezTo>
                    <a:cubicBezTo>
                      <a:pt x="1861" y="3559"/>
                      <a:pt x="1675" y="3515"/>
                      <a:pt x="1504" y="3515"/>
                    </a:cubicBezTo>
                    <a:cubicBezTo>
                      <a:pt x="1377" y="3515"/>
                      <a:pt x="1258" y="3539"/>
                      <a:pt x="1156" y="3622"/>
                    </a:cubicBezTo>
                    <a:cubicBezTo>
                      <a:pt x="822" y="3865"/>
                      <a:pt x="943" y="4413"/>
                      <a:pt x="639" y="4686"/>
                    </a:cubicBezTo>
                    <a:cubicBezTo>
                      <a:pt x="457" y="4838"/>
                      <a:pt x="244" y="4838"/>
                      <a:pt x="1" y="4838"/>
                    </a:cubicBezTo>
                    <a:cubicBezTo>
                      <a:pt x="214" y="5112"/>
                      <a:pt x="426" y="5416"/>
                      <a:pt x="578" y="5780"/>
                    </a:cubicBezTo>
                    <a:cubicBezTo>
                      <a:pt x="674" y="6036"/>
                      <a:pt x="823" y="6120"/>
                      <a:pt x="995" y="6120"/>
                    </a:cubicBezTo>
                    <a:cubicBezTo>
                      <a:pt x="1318" y="6120"/>
                      <a:pt x="1724" y="5827"/>
                      <a:pt x="2025" y="5827"/>
                    </a:cubicBezTo>
                    <a:cubicBezTo>
                      <a:pt x="2174" y="5827"/>
                      <a:pt x="2297" y="5899"/>
                      <a:pt x="2372" y="6115"/>
                    </a:cubicBezTo>
                    <a:cubicBezTo>
                      <a:pt x="2509" y="6500"/>
                      <a:pt x="2448" y="7109"/>
                      <a:pt x="2930" y="7109"/>
                    </a:cubicBezTo>
                    <a:cubicBezTo>
                      <a:pt x="2981" y="7109"/>
                      <a:pt x="3038" y="7102"/>
                      <a:pt x="3101" y="7087"/>
                    </a:cubicBezTo>
                    <a:cubicBezTo>
                      <a:pt x="3354" y="7020"/>
                      <a:pt x="3589" y="6906"/>
                      <a:pt x="3794" y="6906"/>
                    </a:cubicBezTo>
                    <a:cubicBezTo>
                      <a:pt x="3958" y="6906"/>
                      <a:pt x="4104" y="6979"/>
                      <a:pt x="4226" y="7209"/>
                    </a:cubicBezTo>
                    <a:cubicBezTo>
                      <a:pt x="4445" y="7657"/>
                      <a:pt x="4681" y="7780"/>
                      <a:pt x="4918" y="7780"/>
                    </a:cubicBezTo>
                    <a:cubicBezTo>
                      <a:pt x="5205" y="7780"/>
                      <a:pt x="5492" y="7598"/>
                      <a:pt x="5745" y="7598"/>
                    </a:cubicBezTo>
                    <a:cubicBezTo>
                      <a:pt x="5890" y="7598"/>
                      <a:pt x="6024" y="7658"/>
                      <a:pt x="6141" y="7847"/>
                    </a:cubicBezTo>
                    <a:cubicBezTo>
                      <a:pt x="6810" y="8911"/>
                      <a:pt x="7265" y="8698"/>
                      <a:pt x="8360" y="9276"/>
                    </a:cubicBezTo>
                    <a:cubicBezTo>
                      <a:pt x="8570" y="9392"/>
                      <a:pt x="8734" y="9439"/>
                      <a:pt x="8866" y="9439"/>
                    </a:cubicBezTo>
                    <a:cubicBezTo>
                      <a:pt x="9469" y="9439"/>
                      <a:pt x="9406" y="8449"/>
                      <a:pt x="10058" y="8449"/>
                    </a:cubicBezTo>
                    <a:cubicBezTo>
                      <a:pt x="10088" y="8449"/>
                      <a:pt x="10120" y="8451"/>
                      <a:pt x="10153" y="8455"/>
                    </a:cubicBezTo>
                    <a:cubicBezTo>
                      <a:pt x="10676" y="8510"/>
                      <a:pt x="11970" y="9461"/>
                      <a:pt x="12437" y="9461"/>
                    </a:cubicBezTo>
                    <a:cubicBezTo>
                      <a:pt x="12486" y="9461"/>
                      <a:pt x="12525" y="9451"/>
                      <a:pt x="12554" y="9428"/>
                    </a:cubicBezTo>
                    <a:cubicBezTo>
                      <a:pt x="13015" y="9078"/>
                      <a:pt x="13420" y="8828"/>
                      <a:pt x="13884" y="8828"/>
                    </a:cubicBezTo>
                    <a:cubicBezTo>
                      <a:pt x="14185" y="8828"/>
                      <a:pt x="14512" y="8933"/>
                      <a:pt x="14895" y="9185"/>
                    </a:cubicBezTo>
                    <a:cubicBezTo>
                      <a:pt x="15140" y="9348"/>
                      <a:pt x="15340" y="9410"/>
                      <a:pt x="15511" y="9410"/>
                    </a:cubicBezTo>
                    <a:cubicBezTo>
                      <a:pt x="16043" y="9410"/>
                      <a:pt x="16288" y="8805"/>
                      <a:pt x="16740" y="8805"/>
                    </a:cubicBezTo>
                    <a:cubicBezTo>
                      <a:pt x="16842" y="8805"/>
                      <a:pt x="16955" y="8836"/>
                      <a:pt x="17083" y="8911"/>
                    </a:cubicBezTo>
                    <a:cubicBezTo>
                      <a:pt x="17368" y="9075"/>
                      <a:pt x="17584" y="9137"/>
                      <a:pt x="17763" y="9137"/>
                    </a:cubicBezTo>
                    <a:cubicBezTo>
                      <a:pt x="18332" y="9137"/>
                      <a:pt x="18532" y="8514"/>
                      <a:pt x="19365" y="8514"/>
                    </a:cubicBezTo>
                    <a:cubicBezTo>
                      <a:pt x="19394" y="8514"/>
                      <a:pt x="19424" y="8514"/>
                      <a:pt x="19454" y="8516"/>
                    </a:cubicBezTo>
                    <a:cubicBezTo>
                      <a:pt x="19616" y="8523"/>
                      <a:pt x="19773" y="8527"/>
                      <a:pt x="19926" y="8527"/>
                    </a:cubicBezTo>
                    <a:cubicBezTo>
                      <a:pt x="21070" y="8527"/>
                      <a:pt x="21990" y="8292"/>
                      <a:pt x="22767" y="7300"/>
                    </a:cubicBezTo>
                    <a:cubicBezTo>
                      <a:pt x="22912" y="7090"/>
                      <a:pt x="23073" y="7022"/>
                      <a:pt x="23247" y="7022"/>
                    </a:cubicBezTo>
                    <a:cubicBezTo>
                      <a:pt x="23475" y="7022"/>
                      <a:pt x="23724" y="7140"/>
                      <a:pt x="23983" y="7209"/>
                    </a:cubicBezTo>
                    <a:cubicBezTo>
                      <a:pt x="24058" y="7230"/>
                      <a:pt x="24127" y="7240"/>
                      <a:pt x="24191" y="7240"/>
                    </a:cubicBezTo>
                    <a:cubicBezTo>
                      <a:pt x="24674" y="7240"/>
                      <a:pt x="24884" y="6687"/>
                      <a:pt x="25260" y="6419"/>
                    </a:cubicBezTo>
                    <a:cubicBezTo>
                      <a:pt x="26080" y="5902"/>
                      <a:pt x="26415" y="5476"/>
                      <a:pt x="26810" y="4747"/>
                    </a:cubicBezTo>
                    <a:cubicBezTo>
                      <a:pt x="26415" y="4321"/>
                      <a:pt x="25959" y="3987"/>
                      <a:pt x="25412" y="3714"/>
                    </a:cubicBezTo>
                    <a:cubicBezTo>
                      <a:pt x="24713" y="3349"/>
                      <a:pt x="22828" y="3318"/>
                      <a:pt x="22494" y="2558"/>
                    </a:cubicBezTo>
                    <a:cubicBezTo>
                      <a:pt x="22188" y="1886"/>
                      <a:pt x="21691" y="1692"/>
                      <a:pt x="21094" y="1692"/>
                    </a:cubicBezTo>
                    <a:cubicBezTo>
                      <a:pt x="20801" y="1692"/>
                      <a:pt x="20484" y="1739"/>
                      <a:pt x="20153" y="1799"/>
                    </a:cubicBezTo>
                    <a:cubicBezTo>
                      <a:pt x="20086" y="1810"/>
                      <a:pt x="20025" y="1816"/>
                      <a:pt x="19968" y="1816"/>
                    </a:cubicBezTo>
                    <a:cubicBezTo>
                      <a:pt x="19303" y="1816"/>
                      <a:pt x="19265" y="1075"/>
                      <a:pt x="18661" y="1075"/>
                    </a:cubicBezTo>
                    <a:cubicBezTo>
                      <a:pt x="18517" y="1075"/>
                      <a:pt x="18341" y="1117"/>
                      <a:pt x="18117" y="1221"/>
                    </a:cubicBezTo>
                    <a:cubicBezTo>
                      <a:pt x="18058" y="1246"/>
                      <a:pt x="17996" y="1258"/>
                      <a:pt x="17932" y="1258"/>
                    </a:cubicBezTo>
                    <a:cubicBezTo>
                      <a:pt x="17305" y="1258"/>
                      <a:pt x="16463" y="149"/>
                      <a:pt x="15746" y="66"/>
                    </a:cubicBezTo>
                    <a:cubicBezTo>
                      <a:pt x="15723" y="63"/>
                      <a:pt x="15700" y="61"/>
                      <a:pt x="15678" y="61"/>
                    </a:cubicBezTo>
                    <a:cubicBezTo>
                      <a:pt x="15243" y="61"/>
                      <a:pt x="15012" y="700"/>
                      <a:pt x="14625" y="700"/>
                    </a:cubicBezTo>
                    <a:cubicBezTo>
                      <a:pt x="14517" y="700"/>
                      <a:pt x="14397" y="650"/>
                      <a:pt x="14256" y="522"/>
                    </a:cubicBezTo>
                    <a:cubicBezTo>
                      <a:pt x="14073" y="339"/>
                      <a:pt x="13838" y="0"/>
                      <a:pt x="135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8"/>
              <p:cNvSpPr/>
              <p:nvPr/>
            </p:nvSpPr>
            <p:spPr>
              <a:xfrm>
                <a:off x="4033956" y="3163741"/>
                <a:ext cx="806734" cy="528920"/>
              </a:xfrm>
              <a:custGeom>
                <a:avLst/>
                <a:gdLst/>
                <a:ahLst/>
                <a:cxnLst/>
                <a:rect l="l" t="t" r="r" b="b"/>
                <a:pathLst>
                  <a:path w="48027" h="31488" extrusionOk="0">
                    <a:moveTo>
                      <a:pt x="23285" y="0"/>
                    </a:moveTo>
                    <a:cubicBezTo>
                      <a:pt x="23117" y="0"/>
                      <a:pt x="22951" y="50"/>
                      <a:pt x="22798" y="167"/>
                    </a:cubicBezTo>
                    <a:cubicBezTo>
                      <a:pt x="22494" y="410"/>
                      <a:pt x="21308" y="1686"/>
                      <a:pt x="21065" y="1717"/>
                    </a:cubicBezTo>
                    <a:cubicBezTo>
                      <a:pt x="21046" y="1719"/>
                      <a:pt x="21028" y="1720"/>
                      <a:pt x="21010" y="1720"/>
                    </a:cubicBezTo>
                    <a:cubicBezTo>
                      <a:pt x="20436" y="1720"/>
                      <a:pt x="20355" y="535"/>
                      <a:pt x="19793" y="535"/>
                    </a:cubicBezTo>
                    <a:cubicBezTo>
                      <a:pt x="19696" y="535"/>
                      <a:pt x="19585" y="570"/>
                      <a:pt x="19454" y="653"/>
                    </a:cubicBezTo>
                    <a:cubicBezTo>
                      <a:pt x="18725" y="1139"/>
                      <a:pt x="17661" y="957"/>
                      <a:pt x="17205" y="1717"/>
                    </a:cubicBezTo>
                    <a:cubicBezTo>
                      <a:pt x="16902" y="2183"/>
                      <a:pt x="16537" y="2299"/>
                      <a:pt x="16148" y="2299"/>
                    </a:cubicBezTo>
                    <a:cubicBezTo>
                      <a:pt x="15762" y="2299"/>
                      <a:pt x="15353" y="2185"/>
                      <a:pt x="14959" y="2185"/>
                    </a:cubicBezTo>
                    <a:cubicBezTo>
                      <a:pt x="14792" y="2185"/>
                      <a:pt x="14628" y="2206"/>
                      <a:pt x="14469" y="2264"/>
                    </a:cubicBezTo>
                    <a:cubicBezTo>
                      <a:pt x="13829" y="2461"/>
                      <a:pt x="14087" y="3377"/>
                      <a:pt x="13560" y="3377"/>
                    </a:cubicBezTo>
                    <a:cubicBezTo>
                      <a:pt x="13437" y="3377"/>
                      <a:pt x="13271" y="3327"/>
                      <a:pt x="13041" y="3206"/>
                    </a:cubicBezTo>
                    <a:cubicBezTo>
                      <a:pt x="12852" y="3101"/>
                      <a:pt x="12700" y="3058"/>
                      <a:pt x="12571" y="3058"/>
                    </a:cubicBezTo>
                    <a:cubicBezTo>
                      <a:pt x="12028" y="3058"/>
                      <a:pt x="11908" y="3822"/>
                      <a:pt x="11247" y="3822"/>
                    </a:cubicBezTo>
                    <a:cubicBezTo>
                      <a:pt x="11208" y="3822"/>
                      <a:pt x="11168" y="3820"/>
                      <a:pt x="11126" y="3814"/>
                    </a:cubicBezTo>
                    <a:cubicBezTo>
                      <a:pt x="11042" y="3804"/>
                      <a:pt x="10963" y="3799"/>
                      <a:pt x="10888" y="3799"/>
                    </a:cubicBezTo>
                    <a:cubicBezTo>
                      <a:pt x="10085" y="3799"/>
                      <a:pt x="9724" y="4373"/>
                      <a:pt x="9363" y="5152"/>
                    </a:cubicBezTo>
                    <a:cubicBezTo>
                      <a:pt x="8755" y="6367"/>
                      <a:pt x="7691" y="5668"/>
                      <a:pt x="6718" y="6459"/>
                    </a:cubicBezTo>
                    <a:cubicBezTo>
                      <a:pt x="6018" y="7038"/>
                      <a:pt x="6450" y="7618"/>
                      <a:pt x="5879" y="7618"/>
                    </a:cubicBezTo>
                    <a:cubicBezTo>
                      <a:pt x="5731" y="7618"/>
                      <a:pt x="5517" y="7579"/>
                      <a:pt x="5198" y="7492"/>
                    </a:cubicBezTo>
                    <a:cubicBezTo>
                      <a:pt x="5072" y="7460"/>
                      <a:pt x="4968" y="7446"/>
                      <a:pt x="4883" y="7446"/>
                    </a:cubicBezTo>
                    <a:cubicBezTo>
                      <a:pt x="4237" y="7446"/>
                      <a:pt x="4716" y="8295"/>
                      <a:pt x="4743" y="8860"/>
                    </a:cubicBezTo>
                    <a:cubicBezTo>
                      <a:pt x="4773" y="9650"/>
                      <a:pt x="4104" y="10471"/>
                      <a:pt x="3679" y="11048"/>
                    </a:cubicBezTo>
                    <a:cubicBezTo>
                      <a:pt x="3223" y="11717"/>
                      <a:pt x="1764" y="10775"/>
                      <a:pt x="2402" y="12142"/>
                    </a:cubicBezTo>
                    <a:cubicBezTo>
                      <a:pt x="2828" y="13085"/>
                      <a:pt x="2220" y="12994"/>
                      <a:pt x="1490" y="13298"/>
                    </a:cubicBezTo>
                    <a:cubicBezTo>
                      <a:pt x="700" y="13601"/>
                      <a:pt x="1977" y="14361"/>
                      <a:pt x="1855" y="14817"/>
                    </a:cubicBezTo>
                    <a:cubicBezTo>
                      <a:pt x="1733" y="15334"/>
                      <a:pt x="548" y="15121"/>
                      <a:pt x="457" y="15668"/>
                    </a:cubicBezTo>
                    <a:cubicBezTo>
                      <a:pt x="396" y="16337"/>
                      <a:pt x="1" y="17431"/>
                      <a:pt x="92" y="18070"/>
                    </a:cubicBezTo>
                    <a:cubicBezTo>
                      <a:pt x="153" y="18434"/>
                      <a:pt x="1338" y="18526"/>
                      <a:pt x="1581" y="18586"/>
                    </a:cubicBezTo>
                    <a:cubicBezTo>
                      <a:pt x="3010" y="18981"/>
                      <a:pt x="1156" y="21292"/>
                      <a:pt x="1794" y="21474"/>
                    </a:cubicBezTo>
                    <a:cubicBezTo>
                      <a:pt x="2311" y="21626"/>
                      <a:pt x="3132" y="21322"/>
                      <a:pt x="3223" y="22082"/>
                    </a:cubicBezTo>
                    <a:cubicBezTo>
                      <a:pt x="3314" y="22781"/>
                      <a:pt x="3375" y="23298"/>
                      <a:pt x="3375" y="24027"/>
                    </a:cubicBezTo>
                    <a:cubicBezTo>
                      <a:pt x="3375" y="24336"/>
                      <a:pt x="3543" y="24417"/>
                      <a:pt x="3773" y="24417"/>
                    </a:cubicBezTo>
                    <a:cubicBezTo>
                      <a:pt x="4025" y="24417"/>
                      <a:pt x="4353" y="24320"/>
                      <a:pt x="4617" y="24320"/>
                    </a:cubicBezTo>
                    <a:cubicBezTo>
                      <a:pt x="4753" y="24320"/>
                      <a:pt x="4872" y="24345"/>
                      <a:pt x="4955" y="24422"/>
                    </a:cubicBezTo>
                    <a:cubicBezTo>
                      <a:pt x="5400" y="24837"/>
                      <a:pt x="4602" y="25975"/>
                      <a:pt x="5520" y="25975"/>
                    </a:cubicBezTo>
                    <a:cubicBezTo>
                      <a:pt x="5543" y="25975"/>
                      <a:pt x="5568" y="25974"/>
                      <a:pt x="5594" y="25972"/>
                    </a:cubicBezTo>
                    <a:cubicBezTo>
                      <a:pt x="5696" y="25965"/>
                      <a:pt x="5787" y="25961"/>
                      <a:pt x="5869" y="25961"/>
                    </a:cubicBezTo>
                    <a:cubicBezTo>
                      <a:pt x="6730" y="25961"/>
                      <a:pt x="6518" y="26385"/>
                      <a:pt x="7296" y="26884"/>
                    </a:cubicBezTo>
                    <a:cubicBezTo>
                      <a:pt x="7661" y="27128"/>
                      <a:pt x="7630" y="27675"/>
                      <a:pt x="7995" y="27887"/>
                    </a:cubicBezTo>
                    <a:cubicBezTo>
                      <a:pt x="8390" y="27979"/>
                      <a:pt x="8785" y="28070"/>
                      <a:pt x="9180" y="28131"/>
                    </a:cubicBezTo>
                    <a:cubicBezTo>
                      <a:pt x="9280" y="28183"/>
                      <a:pt x="9380" y="28202"/>
                      <a:pt x="9480" y="28202"/>
                    </a:cubicBezTo>
                    <a:cubicBezTo>
                      <a:pt x="9782" y="28202"/>
                      <a:pt x="10076" y="28021"/>
                      <a:pt x="10316" y="28021"/>
                    </a:cubicBezTo>
                    <a:cubicBezTo>
                      <a:pt x="10504" y="28021"/>
                      <a:pt x="10660" y="28132"/>
                      <a:pt x="10761" y="28526"/>
                    </a:cubicBezTo>
                    <a:cubicBezTo>
                      <a:pt x="11034" y="29742"/>
                      <a:pt x="11278" y="29164"/>
                      <a:pt x="12281" y="29529"/>
                    </a:cubicBezTo>
                    <a:cubicBezTo>
                      <a:pt x="12873" y="29736"/>
                      <a:pt x="13263" y="29806"/>
                      <a:pt x="13655" y="29806"/>
                    </a:cubicBezTo>
                    <a:cubicBezTo>
                      <a:pt x="14068" y="29806"/>
                      <a:pt x="14483" y="29728"/>
                      <a:pt x="15138" y="29650"/>
                    </a:cubicBezTo>
                    <a:cubicBezTo>
                      <a:pt x="15199" y="29644"/>
                      <a:pt x="15258" y="29642"/>
                      <a:pt x="15316" y="29642"/>
                    </a:cubicBezTo>
                    <a:cubicBezTo>
                      <a:pt x="15949" y="29642"/>
                      <a:pt x="16365" y="29973"/>
                      <a:pt x="16922" y="29973"/>
                    </a:cubicBezTo>
                    <a:cubicBezTo>
                      <a:pt x="17091" y="29973"/>
                      <a:pt x="17273" y="29942"/>
                      <a:pt x="17478" y="29863"/>
                    </a:cubicBezTo>
                    <a:cubicBezTo>
                      <a:pt x="17569" y="29832"/>
                      <a:pt x="17653" y="29818"/>
                      <a:pt x="17732" y="29818"/>
                    </a:cubicBezTo>
                    <a:cubicBezTo>
                      <a:pt x="18271" y="29818"/>
                      <a:pt x="18555" y="30469"/>
                      <a:pt x="19188" y="30469"/>
                    </a:cubicBezTo>
                    <a:cubicBezTo>
                      <a:pt x="19262" y="30469"/>
                      <a:pt x="19340" y="30460"/>
                      <a:pt x="19424" y="30441"/>
                    </a:cubicBezTo>
                    <a:cubicBezTo>
                      <a:pt x="19540" y="30413"/>
                      <a:pt x="19646" y="30401"/>
                      <a:pt x="19746" y="30401"/>
                    </a:cubicBezTo>
                    <a:cubicBezTo>
                      <a:pt x="20194" y="30401"/>
                      <a:pt x="20513" y="30634"/>
                      <a:pt x="21035" y="30684"/>
                    </a:cubicBezTo>
                    <a:cubicBezTo>
                      <a:pt x="21399" y="30623"/>
                      <a:pt x="21764" y="30562"/>
                      <a:pt x="22129" y="30471"/>
                    </a:cubicBezTo>
                    <a:cubicBezTo>
                      <a:pt x="22522" y="30496"/>
                      <a:pt x="22796" y="31295"/>
                      <a:pt x="23176" y="31295"/>
                    </a:cubicBezTo>
                    <a:cubicBezTo>
                      <a:pt x="23266" y="31295"/>
                      <a:pt x="23362" y="31250"/>
                      <a:pt x="23466" y="31140"/>
                    </a:cubicBezTo>
                    <a:cubicBezTo>
                      <a:pt x="23809" y="30777"/>
                      <a:pt x="24005" y="30361"/>
                      <a:pt x="24292" y="30361"/>
                    </a:cubicBezTo>
                    <a:cubicBezTo>
                      <a:pt x="24439" y="30361"/>
                      <a:pt x="24609" y="30468"/>
                      <a:pt x="24834" y="30745"/>
                    </a:cubicBezTo>
                    <a:cubicBezTo>
                      <a:pt x="25288" y="31306"/>
                      <a:pt x="25935" y="31487"/>
                      <a:pt x="26638" y="31487"/>
                    </a:cubicBezTo>
                    <a:cubicBezTo>
                      <a:pt x="27722" y="31487"/>
                      <a:pt x="28940" y="31056"/>
                      <a:pt x="29789" y="30927"/>
                    </a:cubicBezTo>
                    <a:cubicBezTo>
                      <a:pt x="30457" y="30805"/>
                      <a:pt x="31004" y="29742"/>
                      <a:pt x="31764" y="29559"/>
                    </a:cubicBezTo>
                    <a:cubicBezTo>
                      <a:pt x="31794" y="29554"/>
                      <a:pt x="31822" y="29551"/>
                      <a:pt x="31850" y="29551"/>
                    </a:cubicBezTo>
                    <a:cubicBezTo>
                      <a:pt x="32299" y="29551"/>
                      <a:pt x="32584" y="30226"/>
                      <a:pt x="32984" y="30226"/>
                    </a:cubicBezTo>
                    <a:cubicBezTo>
                      <a:pt x="33102" y="30226"/>
                      <a:pt x="33230" y="30167"/>
                      <a:pt x="33375" y="30015"/>
                    </a:cubicBezTo>
                    <a:cubicBezTo>
                      <a:pt x="33649" y="29681"/>
                      <a:pt x="34439" y="28647"/>
                      <a:pt x="34804" y="28526"/>
                    </a:cubicBezTo>
                    <a:cubicBezTo>
                      <a:pt x="34839" y="28515"/>
                      <a:pt x="34875" y="28510"/>
                      <a:pt x="34912" y="28510"/>
                    </a:cubicBezTo>
                    <a:cubicBezTo>
                      <a:pt x="35255" y="28510"/>
                      <a:pt x="35664" y="28940"/>
                      <a:pt x="35981" y="28940"/>
                    </a:cubicBezTo>
                    <a:cubicBezTo>
                      <a:pt x="36101" y="28940"/>
                      <a:pt x="36208" y="28879"/>
                      <a:pt x="36293" y="28708"/>
                    </a:cubicBezTo>
                    <a:cubicBezTo>
                      <a:pt x="36543" y="28208"/>
                      <a:pt x="36589" y="27742"/>
                      <a:pt x="36952" y="27742"/>
                    </a:cubicBezTo>
                    <a:cubicBezTo>
                      <a:pt x="37075" y="27742"/>
                      <a:pt x="37234" y="27795"/>
                      <a:pt x="37448" y="27918"/>
                    </a:cubicBezTo>
                    <a:cubicBezTo>
                      <a:pt x="37665" y="28026"/>
                      <a:pt x="38127" y="28127"/>
                      <a:pt x="38556" y="28127"/>
                    </a:cubicBezTo>
                    <a:cubicBezTo>
                      <a:pt x="38968" y="28127"/>
                      <a:pt x="39350" y="28034"/>
                      <a:pt x="39454" y="27766"/>
                    </a:cubicBezTo>
                    <a:cubicBezTo>
                      <a:pt x="39567" y="27429"/>
                      <a:pt x="39446" y="26499"/>
                      <a:pt x="39951" y="26499"/>
                    </a:cubicBezTo>
                    <a:cubicBezTo>
                      <a:pt x="39994" y="26499"/>
                      <a:pt x="40041" y="26505"/>
                      <a:pt x="40093" y="26520"/>
                    </a:cubicBezTo>
                    <a:cubicBezTo>
                      <a:pt x="40420" y="26585"/>
                      <a:pt x="40766" y="26765"/>
                      <a:pt x="41010" y="26765"/>
                    </a:cubicBezTo>
                    <a:cubicBezTo>
                      <a:pt x="41218" y="26765"/>
                      <a:pt x="41353" y="26634"/>
                      <a:pt x="41339" y="26185"/>
                    </a:cubicBezTo>
                    <a:cubicBezTo>
                      <a:pt x="41248" y="23845"/>
                      <a:pt x="44318" y="25243"/>
                      <a:pt x="44743" y="22963"/>
                    </a:cubicBezTo>
                    <a:cubicBezTo>
                      <a:pt x="44895" y="22112"/>
                      <a:pt x="46263" y="22507"/>
                      <a:pt x="46111" y="21596"/>
                    </a:cubicBezTo>
                    <a:cubicBezTo>
                      <a:pt x="45990" y="20744"/>
                      <a:pt x="45929" y="19681"/>
                      <a:pt x="46749" y="19164"/>
                    </a:cubicBezTo>
                    <a:cubicBezTo>
                      <a:pt x="48026" y="18313"/>
                      <a:pt x="46415" y="17279"/>
                      <a:pt x="46354" y="16398"/>
                    </a:cubicBezTo>
                    <a:cubicBezTo>
                      <a:pt x="46293" y="15334"/>
                      <a:pt x="47722" y="15577"/>
                      <a:pt x="46415" y="14544"/>
                    </a:cubicBezTo>
                    <a:cubicBezTo>
                      <a:pt x="45686" y="13997"/>
                      <a:pt x="47205" y="12963"/>
                      <a:pt x="46506" y="12720"/>
                    </a:cubicBezTo>
                    <a:cubicBezTo>
                      <a:pt x="45655" y="12386"/>
                      <a:pt x="45260" y="12355"/>
                      <a:pt x="44500" y="11839"/>
                    </a:cubicBezTo>
                    <a:cubicBezTo>
                      <a:pt x="43771" y="11322"/>
                      <a:pt x="45017" y="10440"/>
                      <a:pt x="45199" y="9893"/>
                    </a:cubicBezTo>
                    <a:cubicBezTo>
                      <a:pt x="45280" y="9639"/>
                      <a:pt x="45006" y="9591"/>
                      <a:pt x="44656" y="9591"/>
                    </a:cubicBezTo>
                    <a:cubicBezTo>
                      <a:pt x="44445" y="9591"/>
                      <a:pt x="44206" y="9608"/>
                      <a:pt x="44001" y="9608"/>
                    </a:cubicBezTo>
                    <a:cubicBezTo>
                      <a:pt x="43775" y="9608"/>
                      <a:pt x="43590" y="9587"/>
                      <a:pt x="43527" y="9498"/>
                    </a:cubicBezTo>
                    <a:cubicBezTo>
                      <a:pt x="43065" y="8891"/>
                      <a:pt x="43978" y="8063"/>
                      <a:pt x="42915" y="8063"/>
                    </a:cubicBezTo>
                    <a:cubicBezTo>
                      <a:pt x="42861" y="8063"/>
                      <a:pt x="42802" y="8065"/>
                      <a:pt x="42737" y="8069"/>
                    </a:cubicBezTo>
                    <a:cubicBezTo>
                      <a:pt x="42694" y="8071"/>
                      <a:pt x="42652" y="8072"/>
                      <a:pt x="42613" y="8072"/>
                    </a:cubicBezTo>
                    <a:cubicBezTo>
                      <a:pt x="41434" y="8072"/>
                      <a:pt x="42383" y="7199"/>
                      <a:pt x="41795" y="6610"/>
                    </a:cubicBezTo>
                    <a:cubicBezTo>
                      <a:pt x="41703" y="6526"/>
                      <a:pt x="41594" y="6498"/>
                      <a:pt x="41476" y="6498"/>
                    </a:cubicBezTo>
                    <a:cubicBezTo>
                      <a:pt x="41235" y="6498"/>
                      <a:pt x="40960" y="6615"/>
                      <a:pt x="40722" y="6615"/>
                    </a:cubicBezTo>
                    <a:cubicBezTo>
                      <a:pt x="40613" y="6615"/>
                      <a:pt x="40513" y="6591"/>
                      <a:pt x="40427" y="6519"/>
                    </a:cubicBezTo>
                    <a:cubicBezTo>
                      <a:pt x="39941" y="6155"/>
                      <a:pt x="39789" y="5729"/>
                      <a:pt x="39150" y="5547"/>
                    </a:cubicBezTo>
                    <a:cubicBezTo>
                      <a:pt x="38117" y="5243"/>
                      <a:pt x="37600" y="4817"/>
                      <a:pt x="37509" y="3784"/>
                    </a:cubicBezTo>
                    <a:cubicBezTo>
                      <a:pt x="37443" y="2860"/>
                      <a:pt x="37023" y="2605"/>
                      <a:pt x="36470" y="2605"/>
                    </a:cubicBezTo>
                    <a:cubicBezTo>
                      <a:pt x="35788" y="2605"/>
                      <a:pt x="34903" y="2994"/>
                      <a:pt x="34234" y="2994"/>
                    </a:cubicBezTo>
                    <a:cubicBezTo>
                      <a:pt x="33948" y="2994"/>
                      <a:pt x="33702" y="2923"/>
                      <a:pt x="33527" y="2720"/>
                    </a:cubicBezTo>
                    <a:cubicBezTo>
                      <a:pt x="33301" y="2436"/>
                      <a:pt x="32334" y="1149"/>
                      <a:pt x="31933" y="1149"/>
                    </a:cubicBezTo>
                    <a:cubicBezTo>
                      <a:pt x="31904" y="1149"/>
                      <a:pt x="31878" y="1155"/>
                      <a:pt x="31856" y="1170"/>
                    </a:cubicBezTo>
                    <a:cubicBezTo>
                      <a:pt x="31131" y="1665"/>
                      <a:pt x="31028" y="1838"/>
                      <a:pt x="30700" y="1838"/>
                    </a:cubicBezTo>
                    <a:cubicBezTo>
                      <a:pt x="30505" y="1838"/>
                      <a:pt x="30230" y="1777"/>
                      <a:pt x="29697" y="1686"/>
                    </a:cubicBezTo>
                    <a:cubicBezTo>
                      <a:pt x="29496" y="1653"/>
                      <a:pt x="29304" y="1642"/>
                      <a:pt x="29118" y="1642"/>
                    </a:cubicBezTo>
                    <a:cubicBezTo>
                      <a:pt x="28775" y="1642"/>
                      <a:pt x="28454" y="1679"/>
                      <a:pt x="28142" y="1679"/>
                    </a:cubicBezTo>
                    <a:cubicBezTo>
                      <a:pt x="27707" y="1679"/>
                      <a:pt x="27287" y="1607"/>
                      <a:pt x="26840" y="1261"/>
                    </a:cubicBezTo>
                    <a:cubicBezTo>
                      <a:pt x="26713" y="1171"/>
                      <a:pt x="26594" y="1136"/>
                      <a:pt x="26482" y="1136"/>
                    </a:cubicBezTo>
                    <a:cubicBezTo>
                      <a:pt x="26063" y="1136"/>
                      <a:pt x="25739" y="1629"/>
                      <a:pt x="25403" y="1629"/>
                    </a:cubicBezTo>
                    <a:cubicBezTo>
                      <a:pt x="25250" y="1629"/>
                      <a:pt x="25094" y="1527"/>
                      <a:pt x="24925" y="1230"/>
                    </a:cubicBezTo>
                    <a:cubicBezTo>
                      <a:pt x="24659" y="770"/>
                      <a:pt x="23947" y="0"/>
                      <a:pt x="232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8"/>
              <p:cNvSpPr/>
              <p:nvPr/>
            </p:nvSpPr>
            <p:spPr>
              <a:xfrm>
                <a:off x="4110256" y="3438180"/>
                <a:ext cx="649761" cy="254499"/>
              </a:xfrm>
              <a:custGeom>
                <a:avLst/>
                <a:gdLst/>
                <a:ahLst/>
                <a:cxnLst/>
                <a:rect l="l" t="t" r="r" b="b"/>
                <a:pathLst>
                  <a:path w="38682" h="15151" extrusionOk="0">
                    <a:moveTo>
                      <a:pt x="18792" y="1"/>
                    </a:moveTo>
                    <a:cubicBezTo>
                      <a:pt x="18617" y="1"/>
                      <a:pt x="18445" y="55"/>
                      <a:pt x="18286" y="182"/>
                    </a:cubicBezTo>
                    <a:cubicBezTo>
                      <a:pt x="17982" y="395"/>
                      <a:pt x="16797" y="1702"/>
                      <a:pt x="16553" y="1733"/>
                    </a:cubicBezTo>
                    <a:cubicBezTo>
                      <a:pt x="16541" y="1734"/>
                      <a:pt x="16528" y="1734"/>
                      <a:pt x="16516" y="1734"/>
                    </a:cubicBezTo>
                    <a:cubicBezTo>
                      <a:pt x="15930" y="1734"/>
                      <a:pt x="15851" y="539"/>
                      <a:pt x="15294" y="539"/>
                    </a:cubicBezTo>
                    <a:cubicBezTo>
                      <a:pt x="15194" y="539"/>
                      <a:pt x="15079" y="578"/>
                      <a:pt x="14942" y="669"/>
                    </a:cubicBezTo>
                    <a:cubicBezTo>
                      <a:pt x="14213" y="1155"/>
                      <a:pt x="13180" y="942"/>
                      <a:pt x="12693" y="1702"/>
                    </a:cubicBezTo>
                    <a:cubicBezTo>
                      <a:pt x="12401" y="2186"/>
                      <a:pt x="12039" y="2307"/>
                      <a:pt x="11648" y="2307"/>
                    </a:cubicBezTo>
                    <a:cubicBezTo>
                      <a:pt x="11254" y="2307"/>
                      <a:pt x="10830" y="2183"/>
                      <a:pt x="10417" y="2183"/>
                    </a:cubicBezTo>
                    <a:cubicBezTo>
                      <a:pt x="10261" y="2183"/>
                      <a:pt x="10108" y="2201"/>
                      <a:pt x="9958" y="2249"/>
                    </a:cubicBezTo>
                    <a:cubicBezTo>
                      <a:pt x="9322" y="2469"/>
                      <a:pt x="9571" y="3377"/>
                      <a:pt x="9077" y="3377"/>
                    </a:cubicBezTo>
                    <a:cubicBezTo>
                      <a:pt x="8956" y="3377"/>
                      <a:pt x="8792" y="3323"/>
                      <a:pt x="8559" y="3192"/>
                    </a:cubicBezTo>
                    <a:cubicBezTo>
                      <a:pt x="8370" y="3094"/>
                      <a:pt x="8216" y="3055"/>
                      <a:pt x="8086" y="3055"/>
                    </a:cubicBezTo>
                    <a:cubicBezTo>
                      <a:pt x="7519" y="3055"/>
                      <a:pt x="7401" y="3808"/>
                      <a:pt x="6738" y="3808"/>
                    </a:cubicBezTo>
                    <a:cubicBezTo>
                      <a:pt x="6698" y="3808"/>
                      <a:pt x="6657" y="3805"/>
                      <a:pt x="6614" y="3800"/>
                    </a:cubicBezTo>
                    <a:cubicBezTo>
                      <a:pt x="6531" y="3789"/>
                      <a:pt x="6452" y="3784"/>
                      <a:pt x="6377" y="3784"/>
                    </a:cubicBezTo>
                    <a:cubicBezTo>
                      <a:pt x="5578" y="3784"/>
                      <a:pt x="5240" y="4359"/>
                      <a:pt x="4851" y="5137"/>
                    </a:cubicBezTo>
                    <a:cubicBezTo>
                      <a:pt x="4274" y="6383"/>
                      <a:pt x="3179" y="5684"/>
                      <a:pt x="2207" y="6474"/>
                    </a:cubicBezTo>
                    <a:cubicBezTo>
                      <a:pt x="1497" y="7037"/>
                      <a:pt x="1969" y="7619"/>
                      <a:pt x="1372" y="7619"/>
                    </a:cubicBezTo>
                    <a:cubicBezTo>
                      <a:pt x="1228" y="7619"/>
                      <a:pt x="1020" y="7585"/>
                      <a:pt x="717" y="7508"/>
                    </a:cubicBezTo>
                    <a:cubicBezTo>
                      <a:pt x="579" y="7468"/>
                      <a:pt x="466" y="7450"/>
                      <a:pt x="375" y="7450"/>
                    </a:cubicBezTo>
                    <a:cubicBezTo>
                      <a:pt x="47" y="7450"/>
                      <a:pt x="1" y="7685"/>
                      <a:pt x="49" y="7994"/>
                    </a:cubicBezTo>
                    <a:cubicBezTo>
                      <a:pt x="87" y="7987"/>
                      <a:pt x="123" y="7983"/>
                      <a:pt x="157" y="7983"/>
                    </a:cubicBezTo>
                    <a:cubicBezTo>
                      <a:pt x="259" y="7983"/>
                      <a:pt x="345" y="8017"/>
                      <a:pt x="413" y="8085"/>
                    </a:cubicBezTo>
                    <a:cubicBezTo>
                      <a:pt x="858" y="8500"/>
                      <a:pt x="60" y="9638"/>
                      <a:pt x="978" y="9638"/>
                    </a:cubicBezTo>
                    <a:cubicBezTo>
                      <a:pt x="1001" y="9638"/>
                      <a:pt x="1026" y="9637"/>
                      <a:pt x="1052" y="9635"/>
                    </a:cubicBezTo>
                    <a:cubicBezTo>
                      <a:pt x="1154" y="9628"/>
                      <a:pt x="1245" y="9624"/>
                      <a:pt x="1327" y="9624"/>
                    </a:cubicBezTo>
                    <a:cubicBezTo>
                      <a:pt x="2188" y="9624"/>
                      <a:pt x="1976" y="10048"/>
                      <a:pt x="2754" y="10547"/>
                    </a:cubicBezTo>
                    <a:cubicBezTo>
                      <a:pt x="3119" y="10791"/>
                      <a:pt x="3088" y="11338"/>
                      <a:pt x="3453" y="11550"/>
                    </a:cubicBezTo>
                    <a:cubicBezTo>
                      <a:pt x="3848" y="11642"/>
                      <a:pt x="4243" y="11733"/>
                      <a:pt x="4638" y="11794"/>
                    </a:cubicBezTo>
                    <a:cubicBezTo>
                      <a:pt x="4738" y="11846"/>
                      <a:pt x="4838" y="11865"/>
                      <a:pt x="4938" y="11865"/>
                    </a:cubicBezTo>
                    <a:cubicBezTo>
                      <a:pt x="5240" y="11865"/>
                      <a:pt x="5534" y="11684"/>
                      <a:pt x="5774" y="11684"/>
                    </a:cubicBezTo>
                    <a:cubicBezTo>
                      <a:pt x="5962" y="11684"/>
                      <a:pt x="6118" y="11795"/>
                      <a:pt x="6219" y="12189"/>
                    </a:cubicBezTo>
                    <a:cubicBezTo>
                      <a:pt x="6492" y="13405"/>
                      <a:pt x="6736" y="12827"/>
                      <a:pt x="7739" y="13192"/>
                    </a:cubicBezTo>
                    <a:cubicBezTo>
                      <a:pt x="8331" y="13399"/>
                      <a:pt x="8721" y="13469"/>
                      <a:pt x="9113" y="13469"/>
                    </a:cubicBezTo>
                    <a:cubicBezTo>
                      <a:pt x="9526" y="13469"/>
                      <a:pt x="9941" y="13391"/>
                      <a:pt x="10596" y="13313"/>
                    </a:cubicBezTo>
                    <a:cubicBezTo>
                      <a:pt x="10657" y="13307"/>
                      <a:pt x="10716" y="13305"/>
                      <a:pt x="10774" y="13305"/>
                    </a:cubicBezTo>
                    <a:cubicBezTo>
                      <a:pt x="11407" y="13305"/>
                      <a:pt x="11823" y="13636"/>
                      <a:pt x="12380" y="13636"/>
                    </a:cubicBezTo>
                    <a:cubicBezTo>
                      <a:pt x="12549" y="13636"/>
                      <a:pt x="12731" y="13605"/>
                      <a:pt x="12936" y="13526"/>
                    </a:cubicBezTo>
                    <a:cubicBezTo>
                      <a:pt x="13027" y="13495"/>
                      <a:pt x="13111" y="13481"/>
                      <a:pt x="13190" y="13481"/>
                    </a:cubicBezTo>
                    <a:cubicBezTo>
                      <a:pt x="13729" y="13481"/>
                      <a:pt x="14013" y="14132"/>
                      <a:pt x="14646" y="14132"/>
                    </a:cubicBezTo>
                    <a:cubicBezTo>
                      <a:pt x="14720" y="14132"/>
                      <a:pt x="14798" y="14123"/>
                      <a:pt x="14882" y="14104"/>
                    </a:cubicBezTo>
                    <a:cubicBezTo>
                      <a:pt x="14998" y="14076"/>
                      <a:pt x="15104" y="14064"/>
                      <a:pt x="15204" y="14064"/>
                    </a:cubicBezTo>
                    <a:cubicBezTo>
                      <a:pt x="15652" y="14064"/>
                      <a:pt x="15971" y="14297"/>
                      <a:pt x="16493" y="14347"/>
                    </a:cubicBezTo>
                    <a:cubicBezTo>
                      <a:pt x="16857" y="14286"/>
                      <a:pt x="17222" y="14225"/>
                      <a:pt x="17587" y="14134"/>
                    </a:cubicBezTo>
                    <a:cubicBezTo>
                      <a:pt x="17980" y="14159"/>
                      <a:pt x="18254" y="14958"/>
                      <a:pt x="18634" y="14958"/>
                    </a:cubicBezTo>
                    <a:cubicBezTo>
                      <a:pt x="18724" y="14958"/>
                      <a:pt x="18820" y="14913"/>
                      <a:pt x="18924" y="14803"/>
                    </a:cubicBezTo>
                    <a:cubicBezTo>
                      <a:pt x="19267" y="14440"/>
                      <a:pt x="19463" y="14024"/>
                      <a:pt x="19750" y="14024"/>
                    </a:cubicBezTo>
                    <a:cubicBezTo>
                      <a:pt x="19897" y="14024"/>
                      <a:pt x="20067" y="14131"/>
                      <a:pt x="20292" y="14408"/>
                    </a:cubicBezTo>
                    <a:cubicBezTo>
                      <a:pt x="20746" y="14969"/>
                      <a:pt x="21393" y="15150"/>
                      <a:pt x="22096" y="15150"/>
                    </a:cubicBezTo>
                    <a:cubicBezTo>
                      <a:pt x="23180" y="15150"/>
                      <a:pt x="24398" y="14719"/>
                      <a:pt x="25247" y="14590"/>
                    </a:cubicBezTo>
                    <a:cubicBezTo>
                      <a:pt x="25915" y="14468"/>
                      <a:pt x="26462" y="13405"/>
                      <a:pt x="27222" y="13222"/>
                    </a:cubicBezTo>
                    <a:cubicBezTo>
                      <a:pt x="27252" y="13217"/>
                      <a:pt x="27280" y="13214"/>
                      <a:pt x="27308" y="13214"/>
                    </a:cubicBezTo>
                    <a:cubicBezTo>
                      <a:pt x="27757" y="13214"/>
                      <a:pt x="28041" y="13889"/>
                      <a:pt x="28427" y="13889"/>
                    </a:cubicBezTo>
                    <a:cubicBezTo>
                      <a:pt x="28541" y="13889"/>
                      <a:pt x="28664" y="13830"/>
                      <a:pt x="28803" y="13678"/>
                    </a:cubicBezTo>
                    <a:cubicBezTo>
                      <a:pt x="29107" y="13344"/>
                      <a:pt x="29897" y="12310"/>
                      <a:pt x="30262" y="12189"/>
                    </a:cubicBezTo>
                    <a:cubicBezTo>
                      <a:pt x="30297" y="12178"/>
                      <a:pt x="30333" y="12173"/>
                      <a:pt x="30370" y="12173"/>
                    </a:cubicBezTo>
                    <a:cubicBezTo>
                      <a:pt x="30713" y="12173"/>
                      <a:pt x="31122" y="12603"/>
                      <a:pt x="31439" y="12603"/>
                    </a:cubicBezTo>
                    <a:cubicBezTo>
                      <a:pt x="31559" y="12603"/>
                      <a:pt x="31666" y="12542"/>
                      <a:pt x="31751" y="12371"/>
                    </a:cubicBezTo>
                    <a:cubicBezTo>
                      <a:pt x="32001" y="11871"/>
                      <a:pt x="32047" y="11405"/>
                      <a:pt x="32410" y="11405"/>
                    </a:cubicBezTo>
                    <a:cubicBezTo>
                      <a:pt x="32533" y="11405"/>
                      <a:pt x="32692" y="11458"/>
                      <a:pt x="32906" y="11581"/>
                    </a:cubicBezTo>
                    <a:cubicBezTo>
                      <a:pt x="33123" y="11689"/>
                      <a:pt x="33585" y="11790"/>
                      <a:pt x="34014" y="11790"/>
                    </a:cubicBezTo>
                    <a:cubicBezTo>
                      <a:pt x="34426" y="11790"/>
                      <a:pt x="34808" y="11697"/>
                      <a:pt x="34912" y="11429"/>
                    </a:cubicBezTo>
                    <a:cubicBezTo>
                      <a:pt x="35025" y="11092"/>
                      <a:pt x="34904" y="10162"/>
                      <a:pt x="35409" y="10162"/>
                    </a:cubicBezTo>
                    <a:cubicBezTo>
                      <a:pt x="35452" y="10162"/>
                      <a:pt x="35499" y="10168"/>
                      <a:pt x="35551" y="10183"/>
                    </a:cubicBezTo>
                    <a:cubicBezTo>
                      <a:pt x="35862" y="10248"/>
                      <a:pt x="36209" y="10428"/>
                      <a:pt x="36457" y="10428"/>
                    </a:cubicBezTo>
                    <a:cubicBezTo>
                      <a:pt x="36670" y="10428"/>
                      <a:pt x="36811" y="10297"/>
                      <a:pt x="36797" y="9848"/>
                    </a:cubicBezTo>
                    <a:cubicBezTo>
                      <a:pt x="36736" y="8480"/>
                      <a:pt x="37739" y="8389"/>
                      <a:pt x="38682" y="8085"/>
                    </a:cubicBezTo>
                    <a:cubicBezTo>
                      <a:pt x="38590" y="8055"/>
                      <a:pt x="38438" y="8055"/>
                      <a:pt x="38226" y="8055"/>
                    </a:cubicBezTo>
                    <a:cubicBezTo>
                      <a:pt x="38163" y="8059"/>
                      <a:pt x="38106" y="8061"/>
                      <a:pt x="38053" y="8061"/>
                    </a:cubicBezTo>
                    <a:cubicBezTo>
                      <a:pt x="36948" y="8061"/>
                      <a:pt x="37864" y="7178"/>
                      <a:pt x="37283" y="6626"/>
                    </a:cubicBezTo>
                    <a:cubicBezTo>
                      <a:pt x="37191" y="6542"/>
                      <a:pt x="37082" y="6514"/>
                      <a:pt x="36964" y="6514"/>
                    </a:cubicBezTo>
                    <a:cubicBezTo>
                      <a:pt x="36724" y="6514"/>
                      <a:pt x="36448" y="6631"/>
                      <a:pt x="36210" y="6631"/>
                    </a:cubicBezTo>
                    <a:cubicBezTo>
                      <a:pt x="36102" y="6631"/>
                      <a:pt x="36001" y="6606"/>
                      <a:pt x="35916" y="6535"/>
                    </a:cubicBezTo>
                    <a:cubicBezTo>
                      <a:pt x="35460" y="6140"/>
                      <a:pt x="35277" y="5714"/>
                      <a:pt x="34639" y="5532"/>
                    </a:cubicBezTo>
                    <a:cubicBezTo>
                      <a:pt x="33605" y="5259"/>
                      <a:pt x="33089" y="4833"/>
                      <a:pt x="32998" y="3800"/>
                    </a:cubicBezTo>
                    <a:cubicBezTo>
                      <a:pt x="32932" y="2866"/>
                      <a:pt x="32512" y="2607"/>
                      <a:pt x="31962" y="2607"/>
                    </a:cubicBezTo>
                    <a:cubicBezTo>
                      <a:pt x="31278" y="2607"/>
                      <a:pt x="30391" y="3008"/>
                      <a:pt x="29729" y="3008"/>
                    </a:cubicBezTo>
                    <a:cubicBezTo>
                      <a:pt x="29451" y="3008"/>
                      <a:pt x="29213" y="2937"/>
                      <a:pt x="29046" y="2736"/>
                    </a:cubicBezTo>
                    <a:cubicBezTo>
                      <a:pt x="28793" y="2454"/>
                      <a:pt x="27838" y="1159"/>
                      <a:pt x="27431" y="1159"/>
                    </a:cubicBezTo>
                    <a:cubicBezTo>
                      <a:pt x="27398" y="1159"/>
                      <a:pt x="27369" y="1167"/>
                      <a:pt x="27344" y="1186"/>
                    </a:cubicBezTo>
                    <a:cubicBezTo>
                      <a:pt x="26622" y="1660"/>
                      <a:pt x="26529" y="1839"/>
                      <a:pt x="26213" y="1839"/>
                    </a:cubicBezTo>
                    <a:cubicBezTo>
                      <a:pt x="26023" y="1839"/>
                      <a:pt x="25752" y="1774"/>
                      <a:pt x="25216" y="1672"/>
                    </a:cubicBezTo>
                    <a:cubicBezTo>
                      <a:pt x="25029" y="1641"/>
                      <a:pt x="24849" y="1630"/>
                      <a:pt x="24674" y="1630"/>
                    </a:cubicBezTo>
                    <a:cubicBezTo>
                      <a:pt x="24290" y="1630"/>
                      <a:pt x="23932" y="1682"/>
                      <a:pt x="23583" y="1682"/>
                    </a:cubicBezTo>
                    <a:cubicBezTo>
                      <a:pt x="23163" y="1682"/>
                      <a:pt x="22755" y="1607"/>
                      <a:pt x="22329" y="1277"/>
                    </a:cubicBezTo>
                    <a:cubicBezTo>
                      <a:pt x="22200" y="1178"/>
                      <a:pt x="22080" y="1139"/>
                      <a:pt x="21965" y="1139"/>
                    </a:cubicBezTo>
                    <a:cubicBezTo>
                      <a:pt x="21558" y="1139"/>
                      <a:pt x="21228" y="1628"/>
                      <a:pt x="20887" y="1628"/>
                    </a:cubicBezTo>
                    <a:cubicBezTo>
                      <a:pt x="20734" y="1628"/>
                      <a:pt x="20579" y="1530"/>
                      <a:pt x="20414" y="1246"/>
                    </a:cubicBezTo>
                    <a:cubicBezTo>
                      <a:pt x="20150" y="766"/>
                      <a:pt x="19449" y="1"/>
                      <a:pt x="1879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8"/>
              <p:cNvSpPr/>
              <p:nvPr/>
            </p:nvSpPr>
            <p:spPr>
              <a:xfrm>
                <a:off x="-50903" y="3228315"/>
                <a:ext cx="1561344" cy="1359657"/>
              </a:xfrm>
              <a:custGeom>
                <a:avLst/>
                <a:gdLst/>
                <a:ahLst/>
                <a:cxnLst/>
                <a:rect l="l" t="t" r="r" b="b"/>
                <a:pathLst>
                  <a:path w="92951" h="80944" extrusionOk="0">
                    <a:moveTo>
                      <a:pt x="0" y="0"/>
                    </a:moveTo>
                    <a:lnTo>
                      <a:pt x="0" y="80944"/>
                    </a:lnTo>
                    <a:lnTo>
                      <a:pt x="92950" y="80944"/>
                    </a:lnTo>
                    <a:lnTo>
                      <a:pt x="9295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8"/>
              <p:cNvSpPr/>
              <p:nvPr/>
            </p:nvSpPr>
            <p:spPr>
              <a:xfrm>
                <a:off x="-19758" y="2501218"/>
                <a:ext cx="766386" cy="331364"/>
              </a:xfrm>
              <a:custGeom>
                <a:avLst/>
                <a:gdLst/>
                <a:ahLst/>
                <a:cxnLst/>
                <a:rect l="l" t="t" r="r" b="b"/>
                <a:pathLst>
                  <a:path w="45625" h="19727" extrusionOk="0">
                    <a:moveTo>
                      <a:pt x="22676" y="0"/>
                    </a:moveTo>
                    <a:lnTo>
                      <a:pt x="0" y="16444"/>
                    </a:lnTo>
                    <a:lnTo>
                      <a:pt x="0" y="19727"/>
                    </a:lnTo>
                    <a:lnTo>
                      <a:pt x="45624" y="19727"/>
                    </a:lnTo>
                    <a:lnTo>
                      <a:pt x="45624" y="16444"/>
                    </a:lnTo>
                    <a:lnTo>
                      <a:pt x="226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8"/>
              <p:cNvSpPr/>
              <p:nvPr/>
            </p:nvSpPr>
            <p:spPr>
              <a:xfrm>
                <a:off x="8833" y="2579332"/>
                <a:ext cx="709207" cy="982872"/>
              </a:xfrm>
              <a:custGeom>
                <a:avLst/>
                <a:gdLst/>
                <a:ahLst/>
                <a:cxnLst/>
                <a:rect l="l" t="t" r="r" b="b"/>
                <a:pathLst>
                  <a:path w="42221" h="58513" extrusionOk="0">
                    <a:moveTo>
                      <a:pt x="20974" y="1"/>
                    </a:moveTo>
                    <a:lnTo>
                      <a:pt x="0" y="15199"/>
                    </a:lnTo>
                    <a:lnTo>
                      <a:pt x="0" y="58512"/>
                    </a:lnTo>
                    <a:lnTo>
                      <a:pt x="42220" y="58512"/>
                    </a:lnTo>
                    <a:lnTo>
                      <a:pt x="42220" y="15199"/>
                    </a:lnTo>
                    <a:lnTo>
                      <a:pt x="2097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8"/>
              <p:cNvSpPr/>
              <p:nvPr/>
            </p:nvSpPr>
            <p:spPr>
              <a:xfrm>
                <a:off x="8833" y="2627326"/>
                <a:ext cx="709207" cy="982872"/>
              </a:xfrm>
              <a:custGeom>
                <a:avLst/>
                <a:gdLst/>
                <a:ahLst/>
                <a:cxnLst/>
                <a:rect l="l" t="t" r="r" b="b"/>
                <a:pathLst>
                  <a:path w="42221" h="58513" extrusionOk="0">
                    <a:moveTo>
                      <a:pt x="20974" y="1"/>
                    </a:moveTo>
                    <a:lnTo>
                      <a:pt x="0" y="15199"/>
                    </a:lnTo>
                    <a:lnTo>
                      <a:pt x="0" y="58512"/>
                    </a:lnTo>
                    <a:lnTo>
                      <a:pt x="42220" y="58512"/>
                    </a:lnTo>
                    <a:lnTo>
                      <a:pt x="42220" y="15199"/>
                    </a:lnTo>
                    <a:lnTo>
                      <a:pt x="209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8"/>
              <p:cNvSpPr/>
              <p:nvPr/>
            </p:nvSpPr>
            <p:spPr>
              <a:xfrm>
                <a:off x="123719" y="2899481"/>
                <a:ext cx="464132" cy="413067"/>
              </a:xfrm>
              <a:custGeom>
                <a:avLst/>
                <a:gdLst/>
                <a:ahLst/>
                <a:cxnLst/>
                <a:rect l="l" t="t" r="r" b="b"/>
                <a:pathLst>
                  <a:path w="27631" h="24591" extrusionOk="0">
                    <a:moveTo>
                      <a:pt x="1" y="1"/>
                    </a:moveTo>
                    <a:lnTo>
                      <a:pt x="1" y="24591"/>
                    </a:lnTo>
                    <a:lnTo>
                      <a:pt x="27630" y="24591"/>
                    </a:lnTo>
                    <a:lnTo>
                      <a:pt x="2763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8"/>
              <p:cNvSpPr/>
              <p:nvPr/>
            </p:nvSpPr>
            <p:spPr>
              <a:xfrm>
                <a:off x="144147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8"/>
              <p:cNvSpPr/>
              <p:nvPr/>
            </p:nvSpPr>
            <p:spPr>
              <a:xfrm>
                <a:off x="253422" y="2919908"/>
                <a:ext cx="93948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8"/>
              <p:cNvSpPr/>
              <p:nvPr/>
            </p:nvSpPr>
            <p:spPr>
              <a:xfrm>
                <a:off x="362681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1" y="1"/>
                    </a:moveTo>
                    <a:lnTo>
                      <a:pt x="1" y="8086"/>
                    </a:lnTo>
                    <a:lnTo>
                      <a:pt x="5594" y="8086"/>
                    </a:lnTo>
                    <a:lnTo>
                      <a:pt x="55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8"/>
              <p:cNvSpPr/>
              <p:nvPr/>
            </p:nvSpPr>
            <p:spPr>
              <a:xfrm>
                <a:off x="471436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1" y="1"/>
                    </a:moveTo>
                    <a:lnTo>
                      <a:pt x="1" y="8086"/>
                    </a:lnTo>
                    <a:lnTo>
                      <a:pt x="5594" y="8086"/>
                    </a:lnTo>
                    <a:lnTo>
                      <a:pt x="55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8"/>
              <p:cNvSpPr/>
              <p:nvPr/>
            </p:nvSpPr>
            <p:spPr>
              <a:xfrm>
                <a:off x="144147" y="2919908"/>
                <a:ext cx="93965" cy="37794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250" extrusionOk="0">
                    <a:moveTo>
                      <a:pt x="0" y="1"/>
                    </a:moveTo>
                    <a:lnTo>
                      <a:pt x="0" y="2250"/>
                    </a:lnTo>
                    <a:lnTo>
                      <a:pt x="5593" y="2250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8"/>
              <p:cNvSpPr/>
              <p:nvPr/>
            </p:nvSpPr>
            <p:spPr>
              <a:xfrm>
                <a:off x="253422" y="2919908"/>
                <a:ext cx="93948" cy="37794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2250" extrusionOk="0">
                    <a:moveTo>
                      <a:pt x="0" y="1"/>
                    </a:moveTo>
                    <a:lnTo>
                      <a:pt x="0" y="2250"/>
                    </a:lnTo>
                    <a:lnTo>
                      <a:pt x="5593" y="2250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8"/>
              <p:cNvSpPr/>
              <p:nvPr/>
            </p:nvSpPr>
            <p:spPr>
              <a:xfrm>
                <a:off x="362681" y="2919908"/>
                <a:ext cx="93965" cy="37794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250" extrusionOk="0">
                    <a:moveTo>
                      <a:pt x="1" y="1"/>
                    </a:moveTo>
                    <a:lnTo>
                      <a:pt x="1" y="2250"/>
                    </a:lnTo>
                    <a:lnTo>
                      <a:pt x="5594" y="2250"/>
                    </a:lnTo>
                    <a:lnTo>
                      <a:pt x="55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8"/>
              <p:cNvSpPr/>
              <p:nvPr/>
            </p:nvSpPr>
            <p:spPr>
              <a:xfrm>
                <a:off x="471436" y="2919908"/>
                <a:ext cx="93965" cy="37794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250" extrusionOk="0">
                    <a:moveTo>
                      <a:pt x="1" y="1"/>
                    </a:moveTo>
                    <a:lnTo>
                      <a:pt x="1" y="2250"/>
                    </a:lnTo>
                    <a:lnTo>
                      <a:pt x="5594" y="2250"/>
                    </a:lnTo>
                    <a:lnTo>
                      <a:pt x="55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8"/>
              <p:cNvSpPr/>
              <p:nvPr/>
            </p:nvSpPr>
            <p:spPr>
              <a:xfrm>
                <a:off x="144147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687;p8"/>
              <p:cNvSpPr/>
              <p:nvPr/>
            </p:nvSpPr>
            <p:spPr>
              <a:xfrm>
                <a:off x="253422" y="3072070"/>
                <a:ext cx="93948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8"/>
              <p:cNvSpPr/>
              <p:nvPr/>
            </p:nvSpPr>
            <p:spPr>
              <a:xfrm>
                <a:off x="362681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1" y="0"/>
                    </a:moveTo>
                    <a:lnTo>
                      <a:pt x="1" y="13131"/>
                    </a:lnTo>
                    <a:lnTo>
                      <a:pt x="5594" y="13131"/>
                    </a:lnTo>
                    <a:lnTo>
                      <a:pt x="55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8"/>
              <p:cNvSpPr/>
              <p:nvPr/>
            </p:nvSpPr>
            <p:spPr>
              <a:xfrm>
                <a:off x="471436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1" y="0"/>
                    </a:moveTo>
                    <a:lnTo>
                      <a:pt x="1" y="13131"/>
                    </a:lnTo>
                    <a:lnTo>
                      <a:pt x="5594" y="13131"/>
                    </a:lnTo>
                    <a:lnTo>
                      <a:pt x="55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8"/>
              <p:cNvSpPr/>
              <p:nvPr/>
            </p:nvSpPr>
            <p:spPr>
              <a:xfrm>
                <a:off x="100739" y="3126196"/>
                <a:ext cx="29631" cy="287472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7114" extrusionOk="0">
                    <a:moveTo>
                      <a:pt x="1" y="0"/>
                    </a:moveTo>
                    <a:lnTo>
                      <a:pt x="1" y="17113"/>
                    </a:lnTo>
                    <a:lnTo>
                      <a:pt x="1764" y="17113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8"/>
              <p:cNvSpPr/>
              <p:nvPr/>
            </p:nvSpPr>
            <p:spPr>
              <a:xfrm>
                <a:off x="262090" y="3126196"/>
                <a:ext cx="30152" cy="225691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3436" extrusionOk="0">
                    <a:moveTo>
                      <a:pt x="1" y="0"/>
                    </a:moveTo>
                    <a:lnTo>
                      <a:pt x="1" y="13435"/>
                    </a:lnTo>
                    <a:lnTo>
                      <a:pt x="1794" y="13435"/>
                    </a:lnTo>
                    <a:lnTo>
                      <a:pt x="17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8"/>
              <p:cNvSpPr/>
              <p:nvPr/>
            </p:nvSpPr>
            <p:spPr>
              <a:xfrm>
                <a:off x="417831" y="3126196"/>
                <a:ext cx="29631" cy="225691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3436" extrusionOk="0">
                    <a:moveTo>
                      <a:pt x="0" y="0"/>
                    </a:moveTo>
                    <a:lnTo>
                      <a:pt x="0" y="13435"/>
                    </a:lnTo>
                    <a:lnTo>
                      <a:pt x="1763" y="13435"/>
                    </a:lnTo>
                    <a:lnTo>
                      <a:pt x="176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8"/>
              <p:cNvSpPr/>
              <p:nvPr/>
            </p:nvSpPr>
            <p:spPr>
              <a:xfrm>
                <a:off x="585818" y="3126196"/>
                <a:ext cx="29631" cy="287472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7114" extrusionOk="0">
                    <a:moveTo>
                      <a:pt x="1" y="0"/>
                    </a:moveTo>
                    <a:lnTo>
                      <a:pt x="1" y="17113"/>
                    </a:lnTo>
                    <a:lnTo>
                      <a:pt x="1764" y="17113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8"/>
              <p:cNvSpPr/>
              <p:nvPr/>
            </p:nvSpPr>
            <p:spPr>
              <a:xfrm>
                <a:off x="66537" y="3341151"/>
                <a:ext cx="574407" cy="14832"/>
              </a:xfrm>
              <a:custGeom>
                <a:avLst/>
                <a:gdLst/>
                <a:ahLst/>
                <a:cxnLst/>
                <a:rect l="l" t="t" r="r" b="b"/>
                <a:pathLst>
                  <a:path w="34196" h="883" extrusionOk="0">
                    <a:moveTo>
                      <a:pt x="0" y="1"/>
                    </a:moveTo>
                    <a:lnTo>
                      <a:pt x="0" y="882"/>
                    </a:lnTo>
                    <a:lnTo>
                      <a:pt x="34195" y="882"/>
                    </a:lnTo>
                    <a:lnTo>
                      <a:pt x="3419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8"/>
              <p:cNvSpPr/>
              <p:nvPr/>
            </p:nvSpPr>
            <p:spPr>
              <a:xfrm>
                <a:off x="66537" y="3120064"/>
                <a:ext cx="574407" cy="14832"/>
              </a:xfrm>
              <a:custGeom>
                <a:avLst/>
                <a:gdLst/>
                <a:ahLst/>
                <a:cxnLst/>
                <a:rect l="l" t="t" r="r" b="b"/>
                <a:pathLst>
                  <a:path w="34196" h="883" extrusionOk="0">
                    <a:moveTo>
                      <a:pt x="0" y="1"/>
                    </a:moveTo>
                    <a:lnTo>
                      <a:pt x="0" y="882"/>
                    </a:lnTo>
                    <a:lnTo>
                      <a:pt x="34195" y="882"/>
                    </a:lnTo>
                    <a:lnTo>
                      <a:pt x="3419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8"/>
              <p:cNvSpPr/>
              <p:nvPr/>
            </p:nvSpPr>
            <p:spPr>
              <a:xfrm>
                <a:off x="771679" y="2501218"/>
                <a:ext cx="765882" cy="331364"/>
              </a:xfrm>
              <a:custGeom>
                <a:avLst/>
                <a:gdLst/>
                <a:ahLst/>
                <a:cxnLst/>
                <a:rect l="l" t="t" r="r" b="b"/>
                <a:pathLst>
                  <a:path w="45595" h="19727" extrusionOk="0">
                    <a:moveTo>
                      <a:pt x="22645" y="0"/>
                    </a:moveTo>
                    <a:lnTo>
                      <a:pt x="1" y="16444"/>
                    </a:lnTo>
                    <a:lnTo>
                      <a:pt x="1" y="19727"/>
                    </a:lnTo>
                    <a:lnTo>
                      <a:pt x="45594" y="19727"/>
                    </a:lnTo>
                    <a:lnTo>
                      <a:pt x="45594" y="16444"/>
                    </a:lnTo>
                    <a:lnTo>
                      <a:pt x="2264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8"/>
              <p:cNvSpPr/>
              <p:nvPr/>
            </p:nvSpPr>
            <p:spPr>
              <a:xfrm>
                <a:off x="800271" y="2579332"/>
                <a:ext cx="708703" cy="982872"/>
              </a:xfrm>
              <a:custGeom>
                <a:avLst/>
                <a:gdLst/>
                <a:ahLst/>
                <a:cxnLst/>
                <a:rect l="l" t="t" r="r" b="b"/>
                <a:pathLst>
                  <a:path w="42191" h="58513" extrusionOk="0">
                    <a:moveTo>
                      <a:pt x="20974" y="1"/>
                    </a:moveTo>
                    <a:lnTo>
                      <a:pt x="1" y="15199"/>
                    </a:lnTo>
                    <a:lnTo>
                      <a:pt x="1" y="58512"/>
                    </a:lnTo>
                    <a:lnTo>
                      <a:pt x="42190" y="58512"/>
                    </a:lnTo>
                    <a:lnTo>
                      <a:pt x="42190" y="15199"/>
                    </a:lnTo>
                    <a:lnTo>
                      <a:pt x="2097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8"/>
              <p:cNvSpPr/>
              <p:nvPr/>
            </p:nvSpPr>
            <p:spPr>
              <a:xfrm>
                <a:off x="800271" y="2627326"/>
                <a:ext cx="708703" cy="982872"/>
              </a:xfrm>
              <a:custGeom>
                <a:avLst/>
                <a:gdLst/>
                <a:ahLst/>
                <a:cxnLst/>
                <a:rect l="l" t="t" r="r" b="b"/>
                <a:pathLst>
                  <a:path w="42191" h="58513" extrusionOk="0">
                    <a:moveTo>
                      <a:pt x="20974" y="1"/>
                    </a:moveTo>
                    <a:lnTo>
                      <a:pt x="1" y="15199"/>
                    </a:lnTo>
                    <a:lnTo>
                      <a:pt x="1" y="58512"/>
                    </a:lnTo>
                    <a:lnTo>
                      <a:pt x="42190" y="58512"/>
                    </a:lnTo>
                    <a:lnTo>
                      <a:pt x="42190" y="15199"/>
                    </a:lnTo>
                    <a:lnTo>
                      <a:pt x="209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8"/>
              <p:cNvSpPr/>
              <p:nvPr/>
            </p:nvSpPr>
            <p:spPr>
              <a:xfrm>
                <a:off x="921289" y="2899481"/>
                <a:ext cx="464132" cy="413067"/>
              </a:xfrm>
              <a:custGeom>
                <a:avLst/>
                <a:gdLst/>
                <a:ahLst/>
                <a:cxnLst/>
                <a:rect l="l" t="t" r="r" b="b"/>
                <a:pathLst>
                  <a:path w="27631" h="24591" extrusionOk="0">
                    <a:moveTo>
                      <a:pt x="1" y="1"/>
                    </a:moveTo>
                    <a:lnTo>
                      <a:pt x="1" y="24591"/>
                    </a:lnTo>
                    <a:lnTo>
                      <a:pt x="27630" y="24591"/>
                    </a:lnTo>
                    <a:lnTo>
                      <a:pt x="2763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8"/>
              <p:cNvSpPr/>
              <p:nvPr/>
            </p:nvSpPr>
            <p:spPr>
              <a:xfrm>
                <a:off x="941716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8"/>
              <p:cNvSpPr/>
              <p:nvPr/>
            </p:nvSpPr>
            <p:spPr>
              <a:xfrm>
                <a:off x="1050471" y="2919908"/>
                <a:ext cx="94469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8086" extrusionOk="0">
                    <a:moveTo>
                      <a:pt x="1" y="1"/>
                    </a:moveTo>
                    <a:lnTo>
                      <a:pt x="1" y="8086"/>
                    </a:lnTo>
                    <a:lnTo>
                      <a:pt x="5624" y="8086"/>
                    </a:lnTo>
                    <a:lnTo>
                      <a:pt x="56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8"/>
              <p:cNvSpPr/>
              <p:nvPr/>
            </p:nvSpPr>
            <p:spPr>
              <a:xfrm>
                <a:off x="1159746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8"/>
              <p:cNvSpPr/>
              <p:nvPr/>
            </p:nvSpPr>
            <p:spPr>
              <a:xfrm>
                <a:off x="1269022" y="2919908"/>
                <a:ext cx="93948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8"/>
              <p:cNvSpPr/>
              <p:nvPr/>
            </p:nvSpPr>
            <p:spPr>
              <a:xfrm>
                <a:off x="941716" y="2919908"/>
                <a:ext cx="93965" cy="34737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068" extrusionOk="0">
                    <a:moveTo>
                      <a:pt x="0" y="1"/>
                    </a:moveTo>
                    <a:lnTo>
                      <a:pt x="0" y="2067"/>
                    </a:lnTo>
                    <a:lnTo>
                      <a:pt x="5593" y="2067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8"/>
              <p:cNvSpPr/>
              <p:nvPr/>
            </p:nvSpPr>
            <p:spPr>
              <a:xfrm>
                <a:off x="1050471" y="2919908"/>
                <a:ext cx="94469" cy="34737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2068" extrusionOk="0">
                    <a:moveTo>
                      <a:pt x="1" y="1"/>
                    </a:moveTo>
                    <a:lnTo>
                      <a:pt x="1" y="2067"/>
                    </a:lnTo>
                    <a:lnTo>
                      <a:pt x="5624" y="2067"/>
                    </a:lnTo>
                    <a:lnTo>
                      <a:pt x="56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8"/>
              <p:cNvSpPr/>
              <p:nvPr/>
            </p:nvSpPr>
            <p:spPr>
              <a:xfrm>
                <a:off x="1159746" y="2919908"/>
                <a:ext cx="93965" cy="34737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068" extrusionOk="0">
                    <a:moveTo>
                      <a:pt x="0" y="1"/>
                    </a:moveTo>
                    <a:lnTo>
                      <a:pt x="0" y="2067"/>
                    </a:lnTo>
                    <a:lnTo>
                      <a:pt x="5593" y="2067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8"/>
              <p:cNvSpPr/>
              <p:nvPr/>
            </p:nvSpPr>
            <p:spPr>
              <a:xfrm>
                <a:off x="1269022" y="2919908"/>
                <a:ext cx="93948" cy="3473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2068" extrusionOk="0">
                    <a:moveTo>
                      <a:pt x="0" y="1"/>
                    </a:moveTo>
                    <a:lnTo>
                      <a:pt x="0" y="2067"/>
                    </a:lnTo>
                    <a:lnTo>
                      <a:pt x="5593" y="2067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8"/>
              <p:cNvSpPr/>
              <p:nvPr/>
            </p:nvSpPr>
            <p:spPr>
              <a:xfrm>
                <a:off x="941716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8"/>
              <p:cNvSpPr/>
              <p:nvPr/>
            </p:nvSpPr>
            <p:spPr>
              <a:xfrm>
                <a:off x="1050471" y="3072070"/>
                <a:ext cx="94469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13132" extrusionOk="0">
                    <a:moveTo>
                      <a:pt x="1" y="0"/>
                    </a:moveTo>
                    <a:lnTo>
                      <a:pt x="1" y="13131"/>
                    </a:lnTo>
                    <a:lnTo>
                      <a:pt x="5624" y="13131"/>
                    </a:lnTo>
                    <a:lnTo>
                      <a:pt x="56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8"/>
              <p:cNvSpPr/>
              <p:nvPr/>
            </p:nvSpPr>
            <p:spPr>
              <a:xfrm>
                <a:off x="1159746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8"/>
              <p:cNvSpPr/>
              <p:nvPr/>
            </p:nvSpPr>
            <p:spPr>
              <a:xfrm>
                <a:off x="1269022" y="3072070"/>
                <a:ext cx="93948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8"/>
              <p:cNvSpPr/>
              <p:nvPr/>
            </p:nvSpPr>
            <p:spPr>
              <a:xfrm>
                <a:off x="897804" y="3126196"/>
                <a:ext cx="30135" cy="287472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7114" extrusionOk="0">
                    <a:moveTo>
                      <a:pt x="0" y="0"/>
                    </a:moveTo>
                    <a:lnTo>
                      <a:pt x="0" y="17113"/>
                    </a:lnTo>
                    <a:lnTo>
                      <a:pt x="1794" y="17113"/>
                    </a:lnTo>
                    <a:lnTo>
                      <a:pt x="17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8"/>
              <p:cNvSpPr/>
              <p:nvPr/>
            </p:nvSpPr>
            <p:spPr>
              <a:xfrm>
                <a:off x="1059660" y="3126196"/>
                <a:ext cx="29631" cy="225691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3436" extrusionOk="0">
                    <a:moveTo>
                      <a:pt x="1" y="0"/>
                    </a:moveTo>
                    <a:lnTo>
                      <a:pt x="1" y="13435"/>
                    </a:lnTo>
                    <a:lnTo>
                      <a:pt x="1764" y="13435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8"/>
              <p:cNvSpPr/>
              <p:nvPr/>
            </p:nvSpPr>
            <p:spPr>
              <a:xfrm>
                <a:off x="1214897" y="3126196"/>
                <a:ext cx="29631" cy="225691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3436" extrusionOk="0">
                    <a:moveTo>
                      <a:pt x="0" y="0"/>
                    </a:moveTo>
                    <a:lnTo>
                      <a:pt x="0" y="13435"/>
                    </a:lnTo>
                    <a:lnTo>
                      <a:pt x="1763" y="13435"/>
                    </a:lnTo>
                    <a:lnTo>
                      <a:pt x="176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8"/>
              <p:cNvSpPr/>
              <p:nvPr/>
            </p:nvSpPr>
            <p:spPr>
              <a:xfrm>
                <a:off x="1382884" y="3126196"/>
                <a:ext cx="29631" cy="287472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7114" extrusionOk="0">
                    <a:moveTo>
                      <a:pt x="0" y="0"/>
                    </a:moveTo>
                    <a:lnTo>
                      <a:pt x="0" y="17113"/>
                    </a:lnTo>
                    <a:lnTo>
                      <a:pt x="1763" y="17113"/>
                    </a:lnTo>
                    <a:lnTo>
                      <a:pt x="176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8"/>
              <p:cNvSpPr/>
              <p:nvPr/>
            </p:nvSpPr>
            <p:spPr>
              <a:xfrm>
                <a:off x="864106" y="3341151"/>
                <a:ext cx="573903" cy="14832"/>
              </a:xfrm>
              <a:custGeom>
                <a:avLst/>
                <a:gdLst/>
                <a:ahLst/>
                <a:cxnLst/>
                <a:rect l="l" t="t" r="r" b="b"/>
                <a:pathLst>
                  <a:path w="34166" h="883" extrusionOk="0">
                    <a:moveTo>
                      <a:pt x="0" y="1"/>
                    </a:moveTo>
                    <a:lnTo>
                      <a:pt x="0" y="882"/>
                    </a:lnTo>
                    <a:lnTo>
                      <a:pt x="34165" y="882"/>
                    </a:lnTo>
                    <a:lnTo>
                      <a:pt x="3416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8"/>
              <p:cNvSpPr/>
              <p:nvPr/>
            </p:nvSpPr>
            <p:spPr>
              <a:xfrm>
                <a:off x="864106" y="3120064"/>
                <a:ext cx="573903" cy="14832"/>
              </a:xfrm>
              <a:custGeom>
                <a:avLst/>
                <a:gdLst/>
                <a:ahLst/>
                <a:cxnLst/>
                <a:rect l="l" t="t" r="r" b="b"/>
                <a:pathLst>
                  <a:path w="34166" h="883" extrusionOk="0">
                    <a:moveTo>
                      <a:pt x="0" y="1"/>
                    </a:moveTo>
                    <a:lnTo>
                      <a:pt x="0" y="882"/>
                    </a:lnTo>
                    <a:lnTo>
                      <a:pt x="34165" y="882"/>
                    </a:lnTo>
                    <a:lnTo>
                      <a:pt x="3416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8"/>
              <p:cNvSpPr/>
              <p:nvPr/>
            </p:nvSpPr>
            <p:spPr>
              <a:xfrm>
                <a:off x="8833" y="3724615"/>
                <a:ext cx="1393873" cy="197623"/>
              </a:xfrm>
              <a:custGeom>
                <a:avLst/>
                <a:gdLst/>
                <a:ahLst/>
                <a:cxnLst/>
                <a:rect l="l" t="t" r="r" b="b"/>
                <a:pathLst>
                  <a:path w="82981" h="11765" extrusionOk="0">
                    <a:moveTo>
                      <a:pt x="0" y="1"/>
                    </a:moveTo>
                    <a:lnTo>
                      <a:pt x="0" y="11764"/>
                    </a:lnTo>
                    <a:lnTo>
                      <a:pt x="82981" y="11764"/>
                    </a:lnTo>
                    <a:lnTo>
                      <a:pt x="8298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8"/>
              <p:cNvSpPr/>
              <p:nvPr/>
            </p:nvSpPr>
            <p:spPr>
              <a:xfrm>
                <a:off x="72147" y="4059076"/>
                <a:ext cx="114895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20518" extrusionOk="0">
                    <a:moveTo>
                      <a:pt x="1" y="0"/>
                    </a:moveTo>
                    <a:lnTo>
                      <a:pt x="1" y="20517"/>
                    </a:lnTo>
                    <a:lnTo>
                      <a:pt x="6840" y="20517"/>
                    </a:lnTo>
                    <a:lnTo>
                      <a:pt x="68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8"/>
              <p:cNvSpPr/>
              <p:nvPr/>
            </p:nvSpPr>
            <p:spPr>
              <a:xfrm>
                <a:off x="205932" y="4059076"/>
                <a:ext cx="114895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20518" extrusionOk="0">
                    <a:moveTo>
                      <a:pt x="0" y="0"/>
                    </a:moveTo>
                    <a:lnTo>
                      <a:pt x="0" y="20517"/>
                    </a:lnTo>
                    <a:lnTo>
                      <a:pt x="6839" y="20517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8"/>
              <p:cNvSpPr/>
              <p:nvPr/>
            </p:nvSpPr>
            <p:spPr>
              <a:xfrm>
                <a:off x="340221" y="4059076"/>
                <a:ext cx="114895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20518" extrusionOk="0">
                    <a:moveTo>
                      <a:pt x="0" y="0"/>
                    </a:moveTo>
                    <a:lnTo>
                      <a:pt x="0" y="20517"/>
                    </a:lnTo>
                    <a:lnTo>
                      <a:pt x="6839" y="20517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8"/>
              <p:cNvSpPr/>
              <p:nvPr/>
            </p:nvSpPr>
            <p:spPr>
              <a:xfrm>
                <a:off x="72147" y="3944190"/>
                <a:ext cx="114895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5958" extrusionOk="0">
                    <a:moveTo>
                      <a:pt x="1" y="0"/>
                    </a:moveTo>
                    <a:lnTo>
                      <a:pt x="1" y="5958"/>
                    </a:lnTo>
                    <a:lnTo>
                      <a:pt x="6840" y="5958"/>
                    </a:lnTo>
                    <a:lnTo>
                      <a:pt x="68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8"/>
              <p:cNvSpPr/>
              <p:nvPr/>
            </p:nvSpPr>
            <p:spPr>
              <a:xfrm>
                <a:off x="205932" y="3944190"/>
                <a:ext cx="114895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5958" extrusionOk="0">
                    <a:moveTo>
                      <a:pt x="0" y="0"/>
                    </a:moveTo>
                    <a:lnTo>
                      <a:pt x="0" y="5958"/>
                    </a:lnTo>
                    <a:lnTo>
                      <a:pt x="6839" y="5958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8"/>
              <p:cNvSpPr/>
              <p:nvPr/>
            </p:nvSpPr>
            <p:spPr>
              <a:xfrm>
                <a:off x="340221" y="3944190"/>
                <a:ext cx="114895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5958" extrusionOk="0">
                    <a:moveTo>
                      <a:pt x="0" y="0"/>
                    </a:moveTo>
                    <a:lnTo>
                      <a:pt x="0" y="5958"/>
                    </a:lnTo>
                    <a:lnTo>
                      <a:pt x="6839" y="5958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8"/>
              <p:cNvSpPr/>
              <p:nvPr/>
            </p:nvSpPr>
            <p:spPr>
              <a:xfrm>
                <a:off x="490335" y="4059076"/>
                <a:ext cx="114391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10" h="20518" extrusionOk="0">
                    <a:moveTo>
                      <a:pt x="1" y="0"/>
                    </a:moveTo>
                    <a:lnTo>
                      <a:pt x="1" y="20517"/>
                    </a:lnTo>
                    <a:lnTo>
                      <a:pt x="6809" y="20517"/>
                    </a:lnTo>
                    <a:lnTo>
                      <a:pt x="680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8"/>
              <p:cNvSpPr/>
              <p:nvPr/>
            </p:nvSpPr>
            <p:spPr>
              <a:xfrm>
                <a:off x="624119" y="4059076"/>
                <a:ext cx="114895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20518" extrusionOk="0">
                    <a:moveTo>
                      <a:pt x="0" y="0"/>
                    </a:moveTo>
                    <a:lnTo>
                      <a:pt x="0" y="20517"/>
                    </a:lnTo>
                    <a:lnTo>
                      <a:pt x="6839" y="20517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8"/>
              <p:cNvSpPr/>
              <p:nvPr/>
            </p:nvSpPr>
            <p:spPr>
              <a:xfrm>
                <a:off x="757888" y="4059076"/>
                <a:ext cx="114912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20518" extrusionOk="0">
                    <a:moveTo>
                      <a:pt x="1" y="0"/>
                    </a:moveTo>
                    <a:lnTo>
                      <a:pt x="1" y="20517"/>
                    </a:lnTo>
                    <a:lnTo>
                      <a:pt x="6840" y="20517"/>
                    </a:lnTo>
                    <a:lnTo>
                      <a:pt x="68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8"/>
              <p:cNvSpPr/>
              <p:nvPr/>
            </p:nvSpPr>
            <p:spPr>
              <a:xfrm>
                <a:off x="490335" y="3944190"/>
                <a:ext cx="114391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10" h="5958" extrusionOk="0">
                    <a:moveTo>
                      <a:pt x="1" y="0"/>
                    </a:moveTo>
                    <a:lnTo>
                      <a:pt x="1" y="5958"/>
                    </a:lnTo>
                    <a:lnTo>
                      <a:pt x="6809" y="5958"/>
                    </a:lnTo>
                    <a:lnTo>
                      <a:pt x="680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8"/>
              <p:cNvSpPr/>
              <p:nvPr/>
            </p:nvSpPr>
            <p:spPr>
              <a:xfrm>
                <a:off x="624119" y="3944190"/>
                <a:ext cx="114895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5958" extrusionOk="0">
                    <a:moveTo>
                      <a:pt x="0" y="0"/>
                    </a:moveTo>
                    <a:lnTo>
                      <a:pt x="0" y="5958"/>
                    </a:lnTo>
                    <a:lnTo>
                      <a:pt x="6839" y="5958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8"/>
              <p:cNvSpPr/>
              <p:nvPr/>
            </p:nvSpPr>
            <p:spPr>
              <a:xfrm>
                <a:off x="757888" y="3944190"/>
                <a:ext cx="114912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5958" extrusionOk="0">
                    <a:moveTo>
                      <a:pt x="1" y="0"/>
                    </a:moveTo>
                    <a:lnTo>
                      <a:pt x="1" y="5958"/>
                    </a:lnTo>
                    <a:lnTo>
                      <a:pt x="6840" y="5958"/>
                    </a:lnTo>
                    <a:lnTo>
                      <a:pt x="68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8"/>
              <p:cNvSpPr/>
              <p:nvPr/>
            </p:nvSpPr>
            <p:spPr>
              <a:xfrm>
                <a:off x="-25386" y="3763940"/>
                <a:ext cx="1454647" cy="127661"/>
              </a:xfrm>
              <a:custGeom>
                <a:avLst/>
                <a:gdLst/>
                <a:ahLst/>
                <a:cxnLst/>
                <a:rect l="l" t="t" r="r" b="b"/>
                <a:pathLst>
                  <a:path w="86599" h="7600" extrusionOk="0">
                    <a:moveTo>
                      <a:pt x="1" y="0"/>
                    </a:moveTo>
                    <a:lnTo>
                      <a:pt x="1" y="7599"/>
                    </a:lnTo>
                    <a:lnTo>
                      <a:pt x="86598" y="7599"/>
                    </a:lnTo>
                    <a:lnTo>
                      <a:pt x="865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8"/>
              <p:cNvSpPr/>
              <p:nvPr/>
            </p:nvSpPr>
            <p:spPr>
              <a:xfrm>
                <a:off x="-52432" y="3411118"/>
                <a:ext cx="1647616" cy="366085"/>
              </a:xfrm>
              <a:custGeom>
                <a:avLst/>
                <a:gdLst/>
                <a:ahLst/>
                <a:cxnLst/>
                <a:rect l="l" t="t" r="r" b="b"/>
                <a:pathLst>
                  <a:path w="98087" h="21794" extrusionOk="0">
                    <a:moveTo>
                      <a:pt x="0" y="0"/>
                    </a:moveTo>
                    <a:lnTo>
                      <a:pt x="0" y="21794"/>
                    </a:lnTo>
                    <a:lnTo>
                      <a:pt x="98087" y="21794"/>
                    </a:lnTo>
                    <a:lnTo>
                      <a:pt x="980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8"/>
              <p:cNvSpPr/>
              <p:nvPr/>
            </p:nvSpPr>
            <p:spPr>
              <a:xfrm>
                <a:off x="28739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1" y="1"/>
                    </a:moveTo>
                    <a:lnTo>
                      <a:pt x="1" y="22888"/>
                    </a:lnTo>
                    <a:lnTo>
                      <a:pt x="518" y="22888"/>
                    </a:lnTo>
                    <a:lnTo>
                      <a:pt x="5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8"/>
              <p:cNvSpPr/>
              <p:nvPr/>
            </p:nvSpPr>
            <p:spPr>
              <a:xfrm>
                <a:off x="130876" y="3406515"/>
                <a:ext cx="8684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8"/>
              <p:cNvSpPr/>
              <p:nvPr/>
            </p:nvSpPr>
            <p:spPr>
              <a:xfrm>
                <a:off x="232995" y="3406515"/>
                <a:ext cx="8684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8"/>
              <p:cNvSpPr/>
              <p:nvPr/>
            </p:nvSpPr>
            <p:spPr>
              <a:xfrm>
                <a:off x="335114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8"/>
              <p:cNvSpPr/>
              <p:nvPr/>
            </p:nvSpPr>
            <p:spPr>
              <a:xfrm>
                <a:off x="437234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8"/>
              <p:cNvSpPr/>
              <p:nvPr/>
            </p:nvSpPr>
            <p:spPr>
              <a:xfrm>
                <a:off x="539353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1" y="1"/>
                    </a:moveTo>
                    <a:lnTo>
                      <a:pt x="1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8"/>
              <p:cNvSpPr/>
              <p:nvPr/>
            </p:nvSpPr>
            <p:spPr>
              <a:xfrm>
                <a:off x="641473" y="3406515"/>
                <a:ext cx="8197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22889" extrusionOk="0">
                    <a:moveTo>
                      <a:pt x="1" y="1"/>
                    </a:moveTo>
                    <a:lnTo>
                      <a:pt x="1" y="22888"/>
                    </a:lnTo>
                    <a:lnTo>
                      <a:pt x="487" y="22888"/>
                    </a:lnTo>
                    <a:lnTo>
                      <a:pt x="4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8"/>
              <p:cNvSpPr/>
              <p:nvPr/>
            </p:nvSpPr>
            <p:spPr>
              <a:xfrm>
                <a:off x="743592" y="3406515"/>
                <a:ext cx="8197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22889" extrusionOk="0">
                    <a:moveTo>
                      <a:pt x="1" y="1"/>
                    </a:moveTo>
                    <a:lnTo>
                      <a:pt x="1" y="22888"/>
                    </a:lnTo>
                    <a:lnTo>
                      <a:pt x="487" y="22888"/>
                    </a:lnTo>
                    <a:lnTo>
                      <a:pt x="4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8"/>
              <p:cNvSpPr/>
              <p:nvPr/>
            </p:nvSpPr>
            <p:spPr>
              <a:xfrm>
                <a:off x="845728" y="3406515"/>
                <a:ext cx="8180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486" y="22888"/>
                    </a:lnTo>
                    <a:lnTo>
                      <a:pt x="48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8"/>
              <p:cNvSpPr/>
              <p:nvPr/>
            </p:nvSpPr>
            <p:spPr>
              <a:xfrm>
                <a:off x="947847" y="3406515"/>
                <a:ext cx="8180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487" y="22888"/>
                    </a:lnTo>
                    <a:lnTo>
                      <a:pt x="4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8"/>
              <p:cNvSpPr/>
              <p:nvPr/>
            </p:nvSpPr>
            <p:spPr>
              <a:xfrm>
                <a:off x="1049967" y="3406515"/>
                <a:ext cx="8180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487" y="22888"/>
                    </a:lnTo>
                    <a:lnTo>
                      <a:pt x="4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8"/>
              <p:cNvSpPr/>
              <p:nvPr/>
            </p:nvSpPr>
            <p:spPr>
              <a:xfrm>
                <a:off x="1151582" y="3406515"/>
                <a:ext cx="8684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8"/>
              <p:cNvSpPr/>
              <p:nvPr/>
            </p:nvSpPr>
            <p:spPr>
              <a:xfrm>
                <a:off x="1253702" y="3406515"/>
                <a:ext cx="8684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8"/>
              <p:cNvSpPr/>
              <p:nvPr/>
            </p:nvSpPr>
            <p:spPr>
              <a:xfrm>
                <a:off x="1355821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8"/>
              <p:cNvSpPr/>
              <p:nvPr/>
            </p:nvSpPr>
            <p:spPr>
              <a:xfrm>
                <a:off x="1457940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8"/>
              <p:cNvSpPr/>
              <p:nvPr/>
            </p:nvSpPr>
            <p:spPr>
              <a:xfrm>
                <a:off x="328716" y="3909971"/>
                <a:ext cx="309427" cy="740350"/>
              </a:xfrm>
              <a:custGeom>
                <a:avLst/>
                <a:gdLst/>
                <a:ahLst/>
                <a:cxnLst/>
                <a:rect l="l" t="t" r="r" b="b"/>
                <a:pathLst>
                  <a:path w="18421" h="44075" extrusionOk="0">
                    <a:moveTo>
                      <a:pt x="547" y="1"/>
                    </a:moveTo>
                    <a:lnTo>
                      <a:pt x="213" y="31"/>
                    </a:lnTo>
                    <a:cubicBezTo>
                      <a:pt x="1246" y="4226"/>
                      <a:pt x="3891" y="7326"/>
                      <a:pt x="7630" y="8755"/>
                    </a:cubicBezTo>
                    <a:lnTo>
                      <a:pt x="7630" y="8694"/>
                    </a:lnTo>
                    <a:cubicBezTo>
                      <a:pt x="8541" y="10426"/>
                      <a:pt x="9575" y="12128"/>
                      <a:pt x="10760" y="13739"/>
                    </a:cubicBezTo>
                    <a:cubicBezTo>
                      <a:pt x="11247" y="14438"/>
                      <a:pt x="11520" y="15290"/>
                      <a:pt x="11520" y="16141"/>
                    </a:cubicBezTo>
                    <a:cubicBezTo>
                      <a:pt x="11490" y="17934"/>
                      <a:pt x="11611" y="19697"/>
                      <a:pt x="11855" y="21247"/>
                    </a:cubicBezTo>
                    <a:cubicBezTo>
                      <a:pt x="12007" y="22250"/>
                      <a:pt x="11946" y="23284"/>
                      <a:pt x="11703" y="24256"/>
                    </a:cubicBezTo>
                    <a:cubicBezTo>
                      <a:pt x="10943" y="27144"/>
                      <a:pt x="10365" y="30123"/>
                      <a:pt x="10000" y="33132"/>
                    </a:cubicBezTo>
                    <a:cubicBezTo>
                      <a:pt x="9981" y="33427"/>
                      <a:pt x="9732" y="33607"/>
                      <a:pt x="9476" y="33607"/>
                    </a:cubicBezTo>
                    <a:cubicBezTo>
                      <a:pt x="9337" y="33607"/>
                      <a:pt x="9196" y="33554"/>
                      <a:pt x="9089" y="33436"/>
                    </a:cubicBezTo>
                    <a:cubicBezTo>
                      <a:pt x="8420" y="32706"/>
                      <a:pt x="7630" y="32038"/>
                      <a:pt x="6748" y="31369"/>
                    </a:cubicBezTo>
                    <a:lnTo>
                      <a:pt x="6809" y="31369"/>
                    </a:lnTo>
                    <a:cubicBezTo>
                      <a:pt x="5867" y="29028"/>
                      <a:pt x="5289" y="26597"/>
                      <a:pt x="5107" y="24104"/>
                    </a:cubicBezTo>
                    <a:lnTo>
                      <a:pt x="4590" y="24135"/>
                    </a:lnTo>
                    <a:cubicBezTo>
                      <a:pt x="4742" y="26354"/>
                      <a:pt x="4985" y="28572"/>
                      <a:pt x="5745" y="30670"/>
                    </a:cubicBezTo>
                    <a:cubicBezTo>
                      <a:pt x="5654" y="30609"/>
                      <a:pt x="5532" y="30518"/>
                      <a:pt x="5441" y="30457"/>
                    </a:cubicBezTo>
                    <a:cubicBezTo>
                      <a:pt x="3557" y="29272"/>
                      <a:pt x="1246" y="28147"/>
                      <a:pt x="274" y="26171"/>
                    </a:cubicBezTo>
                    <a:lnTo>
                      <a:pt x="0" y="26293"/>
                    </a:lnTo>
                    <a:cubicBezTo>
                      <a:pt x="1064" y="28451"/>
                      <a:pt x="3070" y="29849"/>
                      <a:pt x="5046" y="31095"/>
                    </a:cubicBezTo>
                    <a:cubicBezTo>
                      <a:pt x="7113" y="32433"/>
                      <a:pt x="8693" y="33892"/>
                      <a:pt x="9757" y="35472"/>
                    </a:cubicBezTo>
                    <a:cubicBezTo>
                      <a:pt x="9514" y="38329"/>
                      <a:pt x="9453" y="41187"/>
                      <a:pt x="9545" y="44074"/>
                    </a:cubicBezTo>
                    <a:lnTo>
                      <a:pt x="11429" y="44044"/>
                    </a:lnTo>
                    <a:cubicBezTo>
                      <a:pt x="10943" y="31825"/>
                      <a:pt x="12706" y="19545"/>
                      <a:pt x="18420" y="9545"/>
                    </a:cubicBezTo>
                    <a:lnTo>
                      <a:pt x="17751" y="9150"/>
                    </a:lnTo>
                    <a:cubicBezTo>
                      <a:pt x="16019" y="12189"/>
                      <a:pt x="14560" y="15442"/>
                      <a:pt x="13344" y="18846"/>
                    </a:cubicBezTo>
                    <a:cubicBezTo>
                      <a:pt x="13263" y="19076"/>
                      <a:pt x="13061" y="19185"/>
                      <a:pt x="12860" y="19185"/>
                    </a:cubicBezTo>
                    <a:cubicBezTo>
                      <a:pt x="12609" y="19185"/>
                      <a:pt x="12358" y="19015"/>
                      <a:pt x="12341" y="18694"/>
                    </a:cubicBezTo>
                    <a:cubicBezTo>
                      <a:pt x="12098" y="14894"/>
                      <a:pt x="12432" y="10487"/>
                      <a:pt x="13861" y="7204"/>
                    </a:cubicBezTo>
                    <a:lnTo>
                      <a:pt x="13162" y="6931"/>
                    </a:lnTo>
                    <a:cubicBezTo>
                      <a:pt x="12554" y="8359"/>
                      <a:pt x="12128" y="9970"/>
                      <a:pt x="11855" y="11672"/>
                    </a:cubicBezTo>
                    <a:cubicBezTo>
                      <a:pt x="11800" y="12089"/>
                      <a:pt x="11454" y="12333"/>
                      <a:pt x="11099" y="12333"/>
                    </a:cubicBezTo>
                    <a:cubicBezTo>
                      <a:pt x="10859" y="12333"/>
                      <a:pt x="10616" y="12222"/>
                      <a:pt x="10456" y="11976"/>
                    </a:cubicBezTo>
                    <a:cubicBezTo>
                      <a:pt x="7934" y="8177"/>
                      <a:pt x="5867" y="4195"/>
                      <a:pt x="5107" y="213"/>
                    </a:cubicBezTo>
                    <a:lnTo>
                      <a:pt x="4620" y="183"/>
                    </a:lnTo>
                    <a:lnTo>
                      <a:pt x="4620" y="183"/>
                    </a:lnTo>
                    <a:cubicBezTo>
                      <a:pt x="5016" y="2311"/>
                      <a:pt x="5715" y="4469"/>
                      <a:pt x="6657" y="6627"/>
                    </a:cubicBezTo>
                    <a:cubicBezTo>
                      <a:pt x="6778" y="6917"/>
                      <a:pt x="6553" y="7207"/>
                      <a:pt x="6288" y="7207"/>
                    </a:cubicBezTo>
                    <a:cubicBezTo>
                      <a:pt x="6219" y="7207"/>
                      <a:pt x="6148" y="7187"/>
                      <a:pt x="6079" y="7144"/>
                    </a:cubicBezTo>
                    <a:cubicBezTo>
                      <a:pt x="3526" y="5624"/>
                      <a:pt x="1338" y="3283"/>
                      <a:pt x="54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8"/>
              <p:cNvSpPr/>
              <p:nvPr/>
            </p:nvSpPr>
            <p:spPr>
              <a:xfrm>
                <a:off x="358836" y="3789541"/>
                <a:ext cx="551949" cy="311913"/>
              </a:xfrm>
              <a:custGeom>
                <a:avLst/>
                <a:gdLst/>
                <a:ahLst/>
                <a:cxnLst/>
                <a:rect l="l" t="t" r="r" b="b"/>
                <a:pathLst>
                  <a:path w="32859" h="18569" extrusionOk="0">
                    <a:moveTo>
                      <a:pt x="16479" y="1"/>
                    </a:moveTo>
                    <a:cubicBezTo>
                      <a:pt x="16328" y="1"/>
                      <a:pt x="16167" y="25"/>
                      <a:pt x="15989" y="87"/>
                    </a:cubicBezTo>
                    <a:cubicBezTo>
                      <a:pt x="15381" y="300"/>
                      <a:pt x="14743" y="635"/>
                      <a:pt x="14135" y="787"/>
                    </a:cubicBezTo>
                    <a:cubicBezTo>
                      <a:pt x="14078" y="802"/>
                      <a:pt x="14020" y="808"/>
                      <a:pt x="13960" y="808"/>
                    </a:cubicBezTo>
                    <a:cubicBezTo>
                      <a:pt x="13668" y="808"/>
                      <a:pt x="13336" y="662"/>
                      <a:pt x="13036" y="662"/>
                    </a:cubicBezTo>
                    <a:cubicBezTo>
                      <a:pt x="12897" y="662"/>
                      <a:pt x="12764" y="693"/>
                      <a:pt x="12645" y="787"/>
                    </a:cubicBezTo>
                    <a:cubicBezTo>
                      <a:pt x="12347" y="1055"/>
                      <a:pt x="12195" y="1790"/>
                      <a:pt x="11674" y="1790"/>
                    </a:cubicBezTo>
                    <a:cubicBezTo>
                      <a:pt x="11663" y="1790"/>
                      <a:pt x="11653" y="1790"/>
                      <a:pt x="11642" y="1790"/>
                    </a:cubicBezTo>
                    <a:cubicBezTo>
                      <a:pt x="11307" y="1764"/>
                      <a:pt x="10927" y="1453"/>
                      <a:pt x="10578" y="1453"/>
                    </a:cubicBezTo>
                    <a:cubicBezTo>
                      <a:pt x="10516" y="1453"/>
                      <a:pt x="10456" y="1463"/>
                      <a:pt x="10396" y="1486"/>
                    </a:cubicBezTo>
                    <a:cubicBezTo>
                      <a:pt x="9636" y="1811"/>
                      <a:pt x="10209" y="2936"/>
                      <a:pt x="9346" y="2936"/>
                    </a:cubicBezTo>
                    <a:cubicBezTo>
                      <a:pt x="9242" y="2936"/>
                      <a:pt x="9117" y="2920"/>
                      <a:pt x="8967" y="2884"/>
                    </a:cubicBezTo>
                    <a:cubicBezTo>
                      <a:pt x="8840" y="2852"/>
                      <a:pt x="8720" y="2838"/>
                      <a:pt x="8605" y="2838"/>
                    </a:cubicBezTo>
                    <a:cubicBezTo>
                      <a:pt x="8064" y="2838"/>
                      <a:pt x="7645" y="3155"/>
                      <a:pt x="7144" y="3431"/>
                    </a:cubicBezTo>
                    <a:cubicBezTo>
                      <a:pt x="6718" y="3674"/>
                      <a:pt x="6809" y="4343"/>
                      <a:pt x="6414" y="4586"/>
                    </a:cubicBezTo>
                    <a:cubicBezTo>
                      <a:pt x="6335" y="4636"/>
                      <a:pt x="6242" y="4656"/>
                      <a:pt x="6143" y="4656"/>
                    </a:cubicBezTo>
                    <a:cubicBezTo>
                      <a:pt x="5820" y="4656"/>
                      <a:pt x="5423" y="4450"/>
                      <a:pt x="5168" y="4404"/>
                    </a:cubicBezTo>
                    <a:cubicBezTo>
                      <a:pt x="5145" y="4401"/>
                      <a:pt x="5123" y="4400"/>
                      <a:pt x="5101" y="4400"/>
                    </a:cubicBezTo>
                    <a:cubicBezTo>
                      <a:pt x="4568" y="4400"/>
                      <a:pt x="4301" y="5084"/>
                      <a:pt x="3922" y="5376"/>
                    </a:cubicBezTo>
                    <a:cubicBezTo>
                      <a:pt x="3527" y="5711"/>
                      <a:pt x="3861" y="6379"/>
                      <a:pt x="3496" y="6744"/>
                    </a:cubicBezTo>
                    <a:cubicBezTo>
                      <a:pt x="3131" y="7078"/>
                      <a:pt x="2493" y="7078"/>
                      <a:pt x="2311" y="7626"/>
                    </a:cubicBezTo>
                    <a:cubicBezTo>
                      <a:pt x="2159" y="8112"/>
                      <a:pt x="2311" y="8598"/>
                      <a:pt x="1794" y="8902"/>
                    </a:cubicBezTo>
                    <a:cubicBezTo>
                      <a:pt x="1277" y="9236"/>
                      <a:pt x="973" y="9388"/>
                      <a:pt x="1095" y="10088"/>
                    </a:cubicBezTo>
                    <a:cubicBezTo>
                      <a:pt x="1277" y="11182"/>
                      <a:pt x="1" y="11911"/>
                      <a:pt x="1216" y="12580"/>
                    </a:cubicBezTo>
                    <a:cubicBezTo>
                      <a:pt x="1703" y="12823"/>
                      <a:pt x="1916" y="13279"/>
                      <a:pt x="2250" y="13705"/>
                    </a:cubicBezTo>
                    <a:cubicBezTo>
                      <a:pt x="2645" y="14161"/>
                      <a:pt x="3101" y="14191"/>
                      <a:pt x="3557" y="14556"/>
                    </a:cubicBezTo>
                    <a:cubicBezTo>
                      <a:pt x="4105" y="15017"/>
                      <a:pt x="4654" y="16575"/>
                      <a:pt x="5540" y="16575"/>
                    </a:cubicBezTo>
                    <a:cubicBezTo>
                      <a:pt x="5587" y="16575"/>
                      <a:pt x="5636" y="16571"/>
                      <a:pt x="5685" y="16562"/>
                    </a:cubicBezTo>
                    <a:cubicBezTo>
                      <a:pt x="5980" y="16505"/>
                      <a:pt x="6198" y="16462"/>
                      <a:pt x="6406" y="16462"/>
                    </a:cubicBezTo>
                    <a:cubicBezTo>
                      <a:pt x="6648" y="16462"/>
                      <a:pt x="6878" y="16520"/>
                      <a:pt x="7204" y="16683"/>
                    </a:cubicBezTo>
                    <a:cubicBezTo>
                      <a:pt x="7873" y="16987"/>
                      <a:pt x="8390" y="16775"/>
                      <a:pt x="9089" y="16927"/>
                    </a:cubicBezTo>
                    <a:cubicBezTo>
                      <a:pt x="9788" y="17079"/>
                      <a:pt x="10487" y="17322"/>
                      <a:pt x="11217" y="17443"/>
                    </a:cubicBezTo>
                    <a:cubicBezTo>
                      <a:pt x="11319" y="17469"/>
                      <a:pt x="11423" y="17479"/>
                      <a:pt x="11527" y="17479"/>
                    </a:cubicBezTo>
                    <a:cubicBezTo>
                      <a:pt x="11902" y="17479"/>
                      <a:pt x="12283" y="17348"/>
                      <a:pt x="12648" y="17348"/>
                    </a:cubicBezTo>
                    <a:cubicBezTo>
                      <a:pt x="12781" y="17348"/>
                      <a:pt x="12912" y="17366"/>
                      <a:pt x="13040" y="17413"/>
                    </a:cubicBezTo>
                    <a:cubicBezTo>
                      <a:pt x="13618" y="17656"/>
                      <a:pt x="14074" y="17808"/>
                      <a:pt x="14651" y="17990"/>
                    </a:cubicBezTo>
                    <a:cubicBezTo>
                      <a:pt x="15229" y="18112"/>
                      <a:pt x="16019" y="18446"/>
                      <a:pt x="16566" y="18446"/>
                    </a:cubicBezTo>
                    <a:cubicBezTo>
                      <a:pt x="17448" y="18446"/>
                      <a:pt x="18238" y="17747"/>
                      <a:pt x="19089" y="17717"/>
                    </a:cubicBezTo>
                    <a:cubicBezTo>
                      <a:pt x="19098" y="17716"/>
                      <a:pt x="19107" y="17716"/>
                      <a:pt x="19116" y="17716"/>
                    </a:cubicBezTo>
                    <a:cubicBezTo>
                      <a:pt x="19635" y="17716"/>
                      <a:pt x="19851" y="18569"/>
                      <a:pt x="20398" y="18569"/>
                    </a:cubicBezTo>
                    <a:cubicBezTo>
                      <a:pt x="20408" y="18569"/>
                      <a:pt x="20417" y="18568"/>
                      <a:pt x="20427" y="18568"/>
                    </a:cubicBezTo>
                    <a:cubicBezTo>
                      <a:pt x="21173" y="18515"/>
                      <a:pt x="21195" y="17760"/>
                      <a:pt x="21927" y="17760"/>
                    </a:cubicBezTo>
                    <a:cubicBezTo>
                      <a:pt x="22030" y="17760"/>
                      <a:pt x="22146" y="17774"/>
                      <a:pt x="22281" y="17808"/>
                    </a:cubicBezTo>
                    <a:cubicBezTo>
                      <a:pt x="22573" y="17881"/>
                      <a:pt x="23207" y="18020"/>
                      <a:pt x="23738" y="18020"/>
                    </a:cubicBezTo>
                    <a:cubicBezTo>
                      <a:pt x="24090" y="18020"/>
                      <a:pt x="24397" y="17959"/>
                      <a:pt x="24530" y="17778"/>
                    </a:cubicBezTo>
                    <a:cubicBezTo>
                      <a:pt x="24773" y="17504"/>
                      <a:pt x="24864" y="17079"/>
                      <a:pt x="25138" y="16835"/>
                    </a:cubicBezTo>
                    <a:cubicBezTo>
                      <a:pt x="25381" y="16623"/>
                      <a:pt x="25898" y="16623"/>
                      <a:pt x="26202" y="16531"/>
                    </a:cubicBezTo>
                    <a:cubicBezTo>
                      <a:pt x="26992" y="16288"/>
                      <a:pt x="27630" y="16562"/>
                      <a:pt x="28451" y="16197"/>
                    </a:cubicBezTo>
                    <a:cubicBezTo>
                      <a:pt x="28785" y="16045"/>
                      <a:pt x="29150" y="15924"/>
                      <a:pt x="29272" y="15528"/>
                    </a:cubicBezTo>
                    <a:cubicBezTo>
                      <a:pt x="29393" y="15255"/>
                      <a:pt x="29424" y="14860"/>
                      <a:pt x="29667" y="14647"/>
                    </a:cubicBezTo>
                    <a:cubicBezTo>
                      <a:pt x="30214" y="14221"/>
                      <a:pt x="30913" y="14525"/>
                      <a:pt x="31126" y="13674"/>
                    </a:cubicBezTo>
                    <a:cubicBezTo>
                      <a:pt x="31308" y="12945"/>
                      <a:pt x="31673" y="12063"/>
                      <a:pt x="32159" y="11486"/>
                    </a:cubicBezTo>
                    <a:cubicBezTo>
                      <a:pt x="32646" y="10939"/>
                      <a:pt x="32858" y="10604"/>
                      <a:pt x="32190" y="10148"/>
                    </a:cubicBezTo>
                    <a:cubicBezTo>
                      <a:pt x="31460" y="9601"/>
                      <a:pt x="31764" y="9328"/>
                      <a:pt x="31673" y="8537"/>
                    </a:cubicBezTo>
                    <a:cubicBezTo>
                      <a:pt x="31612" y="7990"/>
                      <a:pt x="31278" y="7018"/>
                      <a:pt x="30731" y="6835"/>
                    </a:cubicBezTo>
                    <a:cubicBezTo>
                      <a:pt x="30396" y="6714"/>
                      <a:pt x="29940" y="6683"/>
                      <a:pt x="29758" y="6319"/>
                    </a:cubicBezTo>
                    <a:cubicBezTo>
                      <a:pt x="29606" y="6015"/>
                      <a:pt x="29636" y="5650"/>
                      <a:pt x="29484" y="5346"/>
                    </a:cubicBezTo>
                    <a:cubicBezTo>
                      <a:pt x="29167" y="4769"/>
                      <a:pt x="28440" y="4247"/>
                      <a:pt x="27795" y="4247"/>
                    </a:cubicBezTo>
                    <a:cubicBezTo>
                      <a:pt x="27760" y="4247"/>
                      <a:pt x="27725" y="4248"/>
                      <a:pt x="27691" y="4252"/>
                    </a:cubicBezTo>
                    <a:cubicBezTo>
                      <a:pt x="27656" y="4255"/>
                      <a:pt x="27621" y="4256"/>
                      <a:pt x="27587" y="4256"/>
                    </a:cubicBezTo>
                    <a:cubicBezTo>
                      <a:pt x="26415" y="4256"/>
                      <a:pt x="25906" y="2543"/>
                      <a:pt x="24800" y="2543"/>
                    </a:cubicBezTo>
                    <a:cubicBezTo>
                      <a:pt x="24634" y="2543"/>
                      <a:pt x="24454" y="2582"/>
                      <a:pt x="24256" y="2671"/>
                    </a:cubicBezTo>
                    <a:cubicBezTo>
                      <a:pt x="24002" y="2788"/>
                      <a:pt x="23817" y="2838"/>
                      <a:pt x="23680" y="2838"/>
                    </a:cubicBezTo>
                    <a:cubicBezTo>
                      <a:pt x="23001" y="2838"/>
                      <a:pt x="23531" y="1607"/>
                      <a:pt x="22797" y="1303"/>
                    </a:cubicBezTo>
                    <a:cubicBezTo>
                      <a:pt x="22730" y="1278"/>
                      <a:pt x="22662" y="1267"/>
                      <a:pt x="22596" y="1267"/>
                    </a:cubicBezTo>
                    <a:cubicBezTo>
                      <a:pt x="22250" y="1267"/>
                      <a:pt x="21916" y="1552"/>
                      <a:pt x="21571" y="1552"/>
                    </a:cubicBezTo>
                    <a:cubicBezTo>
                      <a:pt x="21504" y="1552"/>
                      <a:pt x="21437" y="1541"/>
                      <a:pt x="21369" y="1516"/>
                    </a:cubicBezTo>
                    <a:cubicBezTo>
                      <a:pt x="20852" y="1334"/>
                      <a:pt x="20183" y="1182"/>
                      <a:pt x="19758" y="817"/>
                    </a:cubicBezTo>
                    <a:cubicBezTo>
                      <a:pt x="19089" y="209"/>
                      <a:pt x="18633" y="422"/>
                      <a:pt x="17813" y="300"/>
                    </a:cubicBezTo>
                    <a:cubicBezTo>
                      <a:pt x="17292" y="210"/>
                      <a:pt x="16923" y="1"/>
                      <a:pt x="1647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8"/>
              <p:cNvSpPr/>
              <p:nvPr/>
            </p:nvSpPr>
            <p:spPr>
              <a:xfrm>
                <a:off x="-76200" y="4029057"/>
                <a:ext cx="705629" cy="391516"/>
              </a:xfrm>
              <a:custGeom>
                <a:avLst/>
                <a:gdLst/>
                <a:ahLst/>
                <a:cxnLst/>
                <a:rect l="l" t="t" r="r" b="b"/>
                <a:pathLst>
                  <a:path w="42008" h="23308" extrusionOk="0">
                    <a:moveTo>
                      <a:pt x="19910" y="1"/>
                    </a:moveTo>
                    <a:cubicBezTo>
                      <a:pt x="19761" y="1"/>
                      <a:pt x="19618" y="8"/>
                      <a:pt x="19484" y="24"/>
                    </a:cubicBezTo>
                    <a:cubicBezTo>
                      <a:pt x="18961" y="99"/>
                      <a:pt x="18683" y="520"/>
                      <a:pt x="18199" y="520"/>
                    </a:cubicBezTo>
                    <a:cubicBezTo>
                      <a:pt x="18092" y="520"/>
                      <a:pt x="17975" y="499"/>
                      <a:pt x="17843" y="450"/>
                    </a:cubicBezTo>
                    <a:cubicBezTo>
                      <a:pt x="17469" y="312"/>
                      <a:pt x="17109" y="276"/>
                      <a:pt x="16736" y="276"/>
                    </a:cubicBezTo>
                    <a:cubicBezTo>
                      <a:pt x="16532" y="276"/>
                      <a:pt x="16325" y="287"/>
                      <a:pt x="16110" y="298"/>
                    </a:cubicBezTo>
                    <a:cubicBezTo>
                      <a:pt x="16074" y="300"/>
                      <a:pt x="16036" y="301"/>
                      <a:pt x="15996" y="301"/>
                    </a:cubicBezTo>
                    <a:cubicBezTo>
                      <a:pt x="15690" y="301"/>
                      <a:pt x="15295" y="236"/>
                      <a:pt x="14941" y="236"/>
                    </a:cubicBezTo>
                    <a:cubicBezTo>
                      <a:pt x="14769" y="236"/>
                      <a:pt x="14606" y="252"/>
                      <a:pt x="14469" y="298"/>
                    </a:cubicBezTo>
                    <a:cubicBezTo>
                      <a:pt x="14023" y="446"/>
                      <a:pt x="13781" y="1089"/>
                      <a:pt x="13259" y="1089"/>
                    </a:cubicBezTo>
                    <a:cubicBezTo>
                      <a:pt x="13247" y="1089"/>
                      <a:pt x="13235" y="1089"/>
                      <a:pt x="13223" y="1088"/>
                    </a:cubicBezTo>
                    <a:cubicBezTo>
                      <a:pt x="12983" y="1068"/>
                      <a:pt x="12560" y="851"/>
                      <a:pt x="12246" y="851"/>
                    </a:cubicBezTo>
                    <a:cubicBezTo>
                      <a:pt x="12082" y="851"/>
                      <a:pt x="11948" y="911"/>
                      <a:pt x="11885" y="1088"/>
                    </a:cubicBezTo>
                    <a:cubicBezTo>
                      <a:pt x="11733" y="1483"/>
                      <a:pt x="11764" y="1939"/>
                      <a:pt x="11672" y="2334"/>
                    </a:cubicBezTo>
                    <a:cubicBezTo>
                      <a:pt x="11598" y="2633"/>
                      <a:pt x="11454" y="2737"/>
                      <a:pt x="11262" y="2737"/>
                    </a:cubicBezTo>
                    <a:cubicBezTo>
                      <a:pt x="11142" y="2737"/>
                      <a:pt x="11004" y="2697"/>
                      <a:pt x="10852" y="2638"/>
                    </a:cubicBezTo>
                    <a:cubicBezTo>
                      <a:pt x="10595" y="2535"/>
                      <a:pt x="10403" y="2498"/>
                      <a:pt x="10221" y="2498"/>
                    </a:cubicBezTo>
                    <a:cubicBezTo>
                      <a:pt x="9973" y="2498"/>
                      <a:pt x="9744" y="2568"/>
                      <a:pt x="9393" y="2638"/>
                    </a:cubicBezTo>
                    <a:cubicBezTo>
                      <a:pt x="9028" y="2729"/>
                      <a:pt x="8663" y="2912"/>
                      <a:pt x="8299" y="2942"/>
                    </a:cubicBezTo>
                    <a:cubicBezTo>
                      <a:pt x="8025" y="2973"/>
                      <a:pt x="7721" y="2942"/>
                      <a:pt x="7508" y="3064"/>
                    </a:cubicBezTo>
                    <a:cubicBezTo>
                      <a:pt x="7204" y="3246"/>
                      <a:pt x="7295" y="3915"/>
                      <a:pt x="7295" y="4188"/>
                    </a:cubicBezTo>
                    <a:cubicBezTo>
                      <a:pt x="7271" y="4694"/>
                      <a:pt x="7114" y="4842"/>
                      <a:pt x="6887" y="4842"/>
                    </a:cubicBezTo>
                    <a:cubicBezTo>
                      <a:pt x="6567" y="4842"/>
                      <a:pt x="6108" y="4547"/>
                      <a:pt x="5692" y="4547"/>
                    </a:cubicBezTo>
                    <a:cubicBezTo>
                      <a:pt x="5659" y="4547"/>
                      <a:pt x="5626" y="4549"/>
                      <a:pt x="5593" y="4553"/>
                    </a:cubicBezTo>
                    <a:cubicBezTo>
                      <a:pt x="5107" y="4583"/>
                      <a:pt x="4225" y="5070"/>
                      <a:pt x="4074" y="5556"/>
                    </a:cubicBezTo>
                    <a:cubicBezTo>
                      <a:pt x="3922" y="6103"/>
                      <a:pt x="3891" y="6468"/>
                      <a:pt x="3283" y="6711"/>
                    </a:cubicBezTo>
                    <a:cubicBezTo>
                      <a:pt x="2432" y="7046"/>
                      <a:pt x="912" y="8140"/>
                      <a:pt x="882" y="9173"/>
                    </a:cubicBezTo>
                    <a:cubicBezTo>
                      <a:pt x="852" y="9660"/>
                      <a:pt x="1307" y="10055"/>
                      <a:pt x="1338" y="10511"/>
                    </a:cubicBezTo>
                    <a:cubicBezTo>
                      <a:pt x="1338" y="10815"/>
                      <a:pt x="1399" y="11757"/>
                      <a:pt x="1216" y="11970"/>
                    </a:cubicBezTo>
                    <a:cubicBezTo>
                      <a:pt x="943" y="12304"/>
                      <a:pt x="426" y="12365"/>
                      <a:pt x="183" y="12730"/>
                    </a:cubicBezTo>
                    <a:cubicBezTo>
                      <a:pt x="0" y="13033"/>
                      <a:pt x="183" y="14037"/>
                      <a:pt x="365" y="14340"/>
                    </a:cubicBezTo>
                    <a:cubicBezTo>
                      <a:pt x="730" y="14918"/>
                      <a:pt x="1186" y="15070"/>
                      <a:pt x="912" y="15830"/>
                    </a:cubicBezTo>
                    <a:cubicBezTo>
                      <a:pt x="791" y="16195"/>
                      <a:pt x="578" y="16711"/>
                      <a:pt x="1064" y="16863"/>
                    </a:cubicBezTo>
                    <a:cubicBezTo>
                      <a:pt x="1399" y="16985"/>
                      <a:pt x="2007" y="16924"/>
                      <a:pt x="2250" y="17228"/>
                    </a:cubicBezTo>
                    <a:cubicBezTo>
                      <a:pt x="2645" y="17775"/>
                      <a:pt x="2827" y="18261"/>
                      <a:pt x="3435" y="18626"/>
                    </a:cubicBezTo>
                    <a:cubicBezTo>
                      <a:pt x="4074" y="18991"/>
                      <a:pt x="4104" y="19265"/>
                      <a:pt x="4377" y="19903"/>
                    </a:cubicBezTo>
                    <a:cubicBezTo>
                      <a:pt x="4499" y="20146"/>
                      <a:pt x="4659" y="20230"/>
                      <a:pt x="4837" y="20230"/>
                    </a:cubicBezTo>
                    <a:cubicBezTo>
                      <a:pt x="5016" y="20230"/>
                      <a:pt x="5213" y="20146"/>
                      <a:pt x="5411" y="20055"/>
                    </a:cubicBezTo>
                    <a:cubicBezTo>
                      <a:pt x="5651" y="19950"/>
                      <a:pt x="5832" y="19904"/>
                      <a:pt x="5969" y="19904"/>
                    </a:cubicBezTo>
                    <a:cubicBezTo>
                      <a:pt x="6512" y="19904"/>
                      <a:pt x="6397" y="20616"/>
                      <a:pt x="6688" y="21271"/>
                    </a:cubicBezTo>
                    <a:cubicBezTo>
                      <a:pt x="6764" y="21423"/>
                      <a:pt x="6869" y="21480"/>
                      <a:pt x="6987" y="21480"/>
                    </a:cubicBezTo>
                    <a:cubicBezTo>
                      <a:pt x="7246" y="21480"/>
                      <a:pt x="7563" y="21204"/>
                      <a:pt x="7751" y="21058"/>
                    </a:cubicBezTo>
                    <a:cubicBezTo>
                      <a:pt x="8051" y="20864"/>
                      <a:pt x="8248" y="20824"/>
                      <a:pt x="8473" y="20824"/>
                    </a:cubicBezTo>
                    <a:cubicBezTo>
                      <a:pt x="8637" y="20824"/>
                      <a:pt x="8815" y="20845"/>
                      <a:pt x="9058" y="20845"/>
                    </a:cubicBezTo>
                    <a:cubicBezTo>
                      <a:pt x="9788" y="20845"/>
                      <a:pt x="9970" y="21149"/>
                      <a:pt x="10548" y="21483"/>
                    </a:cubicBezTo>
                    <a:cubicBezTo>
                      <a:pt x="10658" y="21548"/>
                      <a:pt x="10774" y="21571"/>
                      <a:pt x="10894" y="21571"/>
                    </a:cubicBezTo>
                    <a:cubicBezTo>
                      <a:pt x="11209" y="21571"/>
                      <a:pt x="11545" y="21410"/>
                      <a:pt x="11833" y="21410"/>
                    </a:cubicBezTo>
                    <a:cubicBezTo>
                      <a:pt x="11951" y="21410"/>
                      <a:pt x="12061" y="21437"/>
                      <a:pt x="12159" y="21514"/>
                    </a:cubicBezTo>
                    <a:cubicBezTo>
                      <a:pt x="12647" y="21880"/>
                      <a:pt x="12645" y="22912"/>
                      <a:pt x="13160" y="22912"/>
                    </a:cubicBezTo>
                    <a:cubicBezTo>
                      <a:pt x="13286" y="22912"/>
                      <a:pt x="13444" y="22849"/>
                      <a:pt x="13648" y="22699"/>
                    </a:cubicBezTo>
                    <a:cubicBezTo>
                      <a:pt x="13891" y="22537"/>
                      <a:pt x="14134" y="22335"/>
                      <a:pt x="14387" y="22335"/>
                    </a:cubicBezTo>
                    <a:cubicBezTo>
                      <a:pt x="14513" y="22335"/>
                      <a:pt x="14641" y="22385"/>
                      <a:pt x="14773" y="22517"/>
                    </a:cubicBezTo>
                    <a:cubicBezTo>
                      <a:pt x="14959" y="22704"/>
                      <a:pt x="15287" y="23218"/>
                      <a:pt x="15610" y="23218"/>
                    </a:cubicBezTo>
                    <a:cubicBezTo>
                      <a:pt x="15656" y="23218"/>
                      <a:pt x="15701" y="23208"/>
                      <a:pt x="15745" y="23186"/>
                    </a:cubicBezTo>
                    <a:cubicBezTo>
                      <a:pt x="16201" y="22973"/>
                      <a:pt x="16353" y="22365"/>
                      <a:pt x="16809" y="22152"/>
                    </a:cubicBezTo>
                    <a:cubicBezTo>
                      <a:pt x="16858" y="22128"/>
                      <a:pt x="16907" y="22117"/>
                      <a:pt x="16956" y="22117"/>
                    </a:cubicBezTo>
                    <a:cubicBezTo>
                      <a:pt x="17277" y="22117"/>
                      <a:pt x="17602" y="22576"/>
                      <a:pt x="17812" y="22760"/>
                    </a:cubicBezTo>
                    <a:cubicBezTo>
                      <a:pt x="17947" y="22867"/>
                      <a:pt x="18102" y="22910"/>
                      <a:pt x="18271" y="22910"/>
                    </a:cubicBezTo>
                    <a:cubicBezTo>
                      <a:pt x="19016" y="22910"/>
                      <a:pt x="20019" y="22061"/>
                      <a:pt x="20639" y="22061"/>
                    </a:cubicBezTo>
                    <a:cubicBezTo>
                      <a:pt x="21095" y="22061"/>
                      <a:pt x="21369" y="22760"/>
                      <a:pt x="21733" y="22942"/>
                    </a:cubicBezTo>
                    <a:cubicBezTo>
                      <a:pt x="22056" y="23083"/>
                      <a:pt x="22565" y="23264"/>
                      <a:pt x="23004" y="23264"/>
                    </a:cubicBezTo>
                    <a:cubicBezTo>
                      <a:pt x="23228" y="23264"/>
                      <a:pt x="23434" y="23217"/>
                      <a:pt x="23588" y="23094"/>
                    </a:cubicBezTo>
                    <a:cubicBezTo>
                      <a:pt x="23901" y="22839"/>
                      <a:pt x="24127" y="22610"/>
                      <a:pt x="24411" y="22610"/>
                    </a:cubicBezTo>
                    <a:cubicBezTo>
                      <a:pt x="24566" y="22610"/>
                      <a:pt x="24740" y="22679"/>
                      <a:pt x="24955" y="22851"/>
                    </a:cubicBezTo>
                    <a:cubicBezTo>
                      <a:pt x="25502" y="23307"/>
                      <a:pt x="25928" y="23277"/>
                      <a:pt x="26658" y="23307"/>
                    </a:cubicBezTo>
                    <a:cubicBezTo>
                      <a:pt x="27296" y="23307"/>
                      <a:pt x="27417" y="22851"/>
                      <a:pt x="27813" y="22426"/>
                    </a:cubicBezTo>
                    <a:cubicBezTo>
                      <a:pt x="27940" y="22298"/>
                      <a:pt x="28074" y="22252"/>
                      <a:pt x="28212" y="22252"/>
                    </a:cubicBezTo>
                    <a:cubicBezTo>
                      <a:pt x="28567" y="22252"/>
                      <a:pt x="28949" y="22556"/>
                      <a:pt x="29320" y="22556"/>
                    </a:cubicBezTo>
                    <a:cubicBezTo>
                      <a:pt x="29355" y="22556"/>
                      <a:pt x="29389" y="22553"/>
                      <a:pt x="29424" y="22547"/>
                    </a:cubicBezTo>
                    <a:cubicBezTo>
                      <a:pt x="29496" y="22536"/>
                      <a:pt x="29570" y="22532"/>
                      <a:pt x="29646" y="22532"/>
                    </a:cubicBezTo>
                    <a:cubicBezTo>
                      <a:pt x="29874" y="22532"/>
                      <a:pt x="30112" y="22570"/>
                      <a:pt x="30332" y="22570"/>
                    </a:cubicBezTo>
                    <a:cubicBezTo>
                      <a:pt x="30624" y="22570"/>
                      <a:pt x="30883" y="22502"/>
                      <a:pt x="31034" y="22183"/>
                    </a:cubicBezTo>
                    <a:cubicBezTo>
                      <a:pt x="31186" y="21848"/>
                      <a:pt x="31247" y="21331"/>
                      <a:pt x="31551" y="21088"/>
                    </a:cubicBezTo>
                    <a:cubicBezTo>
                      <a:pt x="31615" y="21028"/>
                      <a:pt x="31682" y="21001"/>
                      <a:pt x="31751" y="21001"/>
                    </a:cubicBezTo>
                    <a:cubicBezTo>
                      <a:pt x="32192" y="21001"/>
                      <a:pt x="32719" y="22082"/>
                      <a:pt x="33189" y="22082"/>
                    </a:cubicBezTo>
                    <a:cubicBezTo>
                      <a:pt x="33306" y="22082"/>
                      <a:pt x="33419" y="22015"/>
                      <a:pt x="33527" y="21848"/>
                    </a:cubicBezTo>
                    <a:cubicBezTo>
                      <a:pt x="33831" y="21362"/>
                      <a:pt x="33861" y="20906"/>
                      <a:pt x="34469" y="20693"/>
                    </a:cubicBezTo>
                    <a:cubicBezTo>
                      <a:pt x="34958" y="20530"/>
                      <a:pt x="35350" y="20319"/>
                      <a:pt x="35839" y="20319"/>
                    </a:cubicBezTo>
                    <a:cubicBezTo>
                      <a:pt x="35898" y="20319"/>
                      <a:pt x="35958" y="20322"/>
                      <a:pt x="36019" y="20328"/>
                    </a:cubicBezTo>
                    <a:cubicBezTo>
                      <a:pt x="36071" y="20333"/>
                      <a:pt x="36121" y="20335"/>
                      <a:pt x="36168" y="20335"/>
                    </a:cubicBezTo>
                    <a:cubicBezTo>
                      <a:pt x="36810" y="20335"/>
                      <a:pt x="37023" y="19961"/>
                      <a:pt x="37448" y="19508"/>
                    </a:cubicBezTo>
                    <a:cubicBezTo>
                      <a:pt x="37874" y="19021"/>
                      <a:pt x="38603" y="19052"/>
                      <a:pt x="38968" y="18505"/>
                    </a:cubicBezTo>
                    <a:cubicBezTo>
                      <a:pt x="39272" y="18018"/>
                      <a:pt x="39606" y="17380"/>
                      <a:pt x="39728" y="16803"/>
                    </a:cubicBezTo>
                    <a:cubicBezTo>
                      <a:pt x="39880" y="16225"/>
                      <a:pt x="40184" y="16073"/>
                      <a:pt x="40640" y="15769"/>
                    </a:cubicBezTo>
                    <a:cubicBezTo>
                      <a:pt x="41247" y="15344"/>
                      <a:pt x="40761" y="14857"/>
                      <a:pt x="40518" y="14401"/>
                    </a:cubicBezTo>
                    <a:cubicBezTo>
                      <a:pt x="40275" y="13915"/>
                      <a:pt x="40609" y="13702"/>
                      <a:pt x="40974" y="13429"/>
                    </a:cubicBezTo>
                    <a:cubicBezTo>
                      <a:pt x="42007" y="12699"/>
                      <a:pt x="41004" y="12517"/>
                      <a:pt x="40336" y="12122"/>
                    </a:cubicBezTo>
                    <a:cubicBezTo>
                      <a:pt x="39819" y="11818"/>
                      <a:pt x="40123" y="11422"/>
                      <a:pt x="40336" y="11027"/>
                    </a:cubicBezTo>
                    <a:cubicBezTo>
                      <a:pt x="40640" y="10480"/>
                      <a:pt x="40336" y="10115"/>
                      <a:pt x="40062" y="9629"/>
                    </a:cubicBezTo>
                    <a:cubicBezTo>
                      <a:pt x="39576" y="8839"/>
                      <a:pt x="38269" y="9325"/>
                      <a:pt x="38603" y="8170"/>
                    </a:cubicBezTo>
                    <a:cubicBezTo>
                      <a:pt x="38725" y="7714"/>
                      <a:pt x="38998" y="7228"/>
                      <a:pt x="38512" y="6924"/>
                    </a:cubicBezTo>
                    <a:cubicBezTo>
                      <a:pt x="38238" y="6711"/>
                      <a:pt x="37691" y="6286"/>
                      <a:pt x="37296" y="6286"/>
                    </a:cubicBezTo>
                    <a:cubicBezTo>
                      <a:pt x="37063" y="6286"/>
                      <a:pt x="36713" y="6403"/>
                      <a:pt x="36419" y="6403"/>
                    </a:cubicBezTo>
                    <a:cubicBezTo>
                      <a:pt x="36291" y="6403"/>
                      <a:pt x="36173" y="6381"/>
                      <a:pt x="36080" y="6316"/>
                    </a:cubicBezTo>
                    <a:cubicBezTo>
                      <a:pt x="35685" y="5982"/>
                      <a:pt x="35746" y="5252"/>
                      <a:pt x="35168" y="5131"/>
                    </a:cubicBezTo>
                    <a:cubicBezTo>
                      <a:pt x="34500" y="5009"/>
                      <a:pt x="34013" y="5252"/>
                      <a:pt x="33801" y="4492"/>
                    </a:cubicBezTo>
                    <a:cubicBezTo>
                      <a:pt x="33618" y="3884"/>
                      <a:pt x="33466" y="3641"/>
                      <a:pt x="32797" y="3580"/>
                    </a:cubicBezTo>
                    <a:cubicBezTo>
                      <a:pt x="32220" y="3520"/>
                      <a:pt x="32007" y="3398"/>
                      <a:pt x="31886" y="2821"/>
                    </a:cubicBezTo>
                    <a:cubicBezTo>
                      <a:pt x="31825" y="2547"/>
                      <a:pt x="31764" y="1969"/>
                      <a:pt x="31369" y="1969"/>
                    </a:cubicBezTo>
                    <a:cubicBezTo>
                      <a:pt x="31013" y="1969"/>
                      <a:pt x="30592" y="2353"/>
                      <a:pt x="30215" y="2353"/>
                    </a:cubicBezTo>
                    <a:cubicBezTo>
                      <a:pt x="30142" y="2353"/>
                      <a:pt x="30070" y="2338"/>
                      <a:pt x="30001" y="2304"/>
                    </a:cubicBezTo>
                    <a:cubicBezTo>
                      <a:pt x="29562" y="2112"/>
                      <a:pt x="28998" y="1870"/>
                      <a:pt x="28512" y="1870"/>
                    </a:cubicBezTo>
                    <a:cubicBezTo>
                      <a:pt x="28460" y="1870"/>
                      <a:pt x="28409" y="1872"/>
                      <a:pt x="28360" y="1878"/>
                    </a:cubicBezTo>
                    <a:cubicBezTo>
                      <a:pt x="28308" y="1883"/>
                      <a:pt x="28257" y="1885"/>
                      <a:pt x="28207" y="1885"/>
                    </a:cubicBezTo>
                    <a:cubicBezTo>
                      <a:pt x="27248" y="1885"/>
                      <a:pt x="26506" y="1081"/>
                      <a:pt x="25928" y="359"/>
                    </a:cubicBezTo>
                    <a:cubicBezTo>
                      <a:pt x="25769" y="168"/>
                      <a:pt x="25614" y="99"/>
                      <a:pt x="25459" y="99"/>
                    </a:cubicBezTo>
                    <a:cubicBezTo>
                      <a:pt x="25169" y="99"/>
                      <a:pt x="24877" y="341"/>
                      <a:pt x="24560" y="480"/>
                    </a:cubicBezTo>
                    <a:cubicBezTo>
                      <a:pt x="24459" y="528"/>
                      <a:pt x="24357" y="547"/>
                      <a:pt x="24256" y="547"/>
                    </a:cubicBezTo>
                    <a:cubicBezTo>
                      <a:pt x="23842" y="547"/>
                      <a:pt x="23431" y="219"/>
                      <a:pt x="23040" y="146"/>
                    </a:cubicBezTo>
                    <a:cubicBezTo>
                      <a:pt x="22938" y="126"/>
                      <a:pt x="22837" y="118"/>
                      <a:pt x="22738" y="118"/>
                    </a:cubicBezTo>
                    <a:cubicBezTo>
                      <a:pt x="22360" y="118"/>
                      <a:pt x="22003" y="232"/>
                      <a:pt x="21619" y="232"/>
                    </a:cubicBezTo>
                    <a:cubicBezTo>
                      <a:pt x="21479" y="232"/>
                      <a:pt x="21336" y="217"/>
                      <a:pt x="21186" y="176"/>
                    </a:cubicBezTo>
                    <a:cubicBezTo>
                      <a:pt x="20803" y="63"/>
                      <a:pt x="20336" y="1"/>
                      <a:pt x="1991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8"/>
              <p:cNvSpPr/>
              <p:nvPr/>
            </p:nvSpPr>
            <p:spPr>
              <a:xfrm>
                <a:off x="3174097" y="3511187"/>
                <a:ext cx="543769" cy="1083456"/>
              </a:xfrm>
              <a:custGeom>
                <a:avLst/>
                <a:gdLst/>
                <a:ahLst/>
                <a:cxnLst/>
                <a:rect l="l" t="t" r="r" b="b"/>
                <a:pathLst>
                  <a:path w="32372" h="64501" extrusionOk="0">
                    <a:moveTo>
                      <a:pt x="0" y="1"/>
                    </a:moveTo>
                    <a:lnTo>
                      <a:pt x="0" y="64500"/>
                    </a:lnTo>
                    <a:lnTo>
                      <a:pt x="32372" y="64500"/>
                    </a:lnTo>
                    <a:lnTo>
                      <a:pt x="32372" y="1"/>
                    </a:lnTo>
                    <a:close/>
                  </a:path>
                </a:pathLst>
              </a:custGeom>
              <a:solidFill>
                <a:srgbClr val="434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8"/>
              <p:cNvSpPr/>
              <p:nvPr/>
            </p:nvSpPr>
            <p:spPr>
              <a:xfrm>
                <a:off x="3411530" y="2619665"/>
                <a:ext cx="978270" cy="30152"/>
              </a:xfrm>
              <a:custGeom>
                <a:avLst/>
                <a:gdLst/>
                <a:ahLst/>
                <a:cxnLst/>
                <a:rect l="l" t="t" r="r" b="b"/>
                <a:pathLst>
                  <a:path w="58239" h="1795" extrusionOk="0">
                    <a:moveTo>
                      <a:pt x="0" y="1"/>
                    </a:moveTo>
                    <a:lnTo>
                      <a:pt x="0" y="1794"/>
                    </a:lnTo>
                    <a:lnTo>
                      <a:pt x="58239" y="1794"/>
                    </a:lnTo>
                    <a:lnTo>
                      <a:pt x="5823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8"/>
              <p:cNvSpPr/>
              <p:nvPr/>
            </p:nvSpPr>
            <p:spPr>
              <a:xfrm>
                <a:off x="3334424" y="2765713"/>
                <a:ext cx="1076300" cy="678552"/>
              </a:xfrm>
              <a:custGeom>
                <a:avLst/>
                <a:gdLst/>
                <a:ahLst/>
                <a:cxnLst/>
                <a:rect l="l" t="t" r="r" b="b"/>
                <a:pathLst>
                  <a:path w="64075" h="40396" extrusionOk="0">
                    <a:moveTo>
                      <a:pt x="1" y="0"/>
                    </a:moveTo>
                    <a:lnTo>
                      <a:pt x="1" y="40396"/>
                    </a:lnTo>
                    <a:lnTo>
                      <a:pt x="64075" y="40396"/>
                    </a:lnTo>
                    <a:lnTo>
                      <a:pt x="6407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8"/>
              <p:cNvSpPr/>
              <p:nvPr/>
            </p:nvSpPr>
            <p:spPr>
              <a:xfrm>
                <a:off x="3334424" y="2765713"/>
                <a:ext cx="1076300" cy="112846"/>
              </a:xfrm>
              <a:custGeom>
                <a:avLst/>
                <a:gdLst/>
                <a:ahLst/>
                <a:cxnLst/>
                <a:rect l="l" t="t" r="r" b="b"/>
                <a:pathLst>
                  <a:path w="64075" h="6718" extrusionOk="0">
                    <a:moveTo>
                      <a:pt x="1" y="0"/>
                    </a:moveTo>
                    <a:lnTo>
                      <a:pt x="1" y="6718"/>
                    </a:lnTo>
                    <a:lnTo>
                      <a:pt x="64075" y="6718"/>
                    </a:lnTo>
                    <a:lnTo>
                      <a:pt x="6407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755;p8"/>
              <p:cNvSpPr/>
              <p:nvPr/>
            </p:nvSpPr>
            <p:spPr>
              <a:xfrm>
                <a:off x="3226173" y="2644175"/>
                <a:ext cx="1347932" cy="205786"/>
              </a:xfrm>
              <a:custGeom>
                <a:avLst/>
                <a:gdLst/>
                <a:ahLst/>
                <a:cxnLst/>
                <a:rect l="l" t="t" r="r" b="b"/>
                <a:pathLst>
                  <a:path w="80246" h="12251" extrusionOk="0">
                    <a:moveTo>
                      <a:pt x="11217" y="1"/>
                    </a:moveTo>
                    <a:lnTo>
                      <a:pt x="1" y="12190"/>
                    </a:lnTo>
                    <a:cubicBezTo>
                      <a:pt x="1095" y="12098"/>
                      <a:pt x="2129" y="11855"/>
                      <a:pt x="2828" y="11551"/>
                    </a:cubicBezTo>
                    <a:cubicBezTo>
                      <a:pt x="3040" y="11946"/>
                      <a:pt x="3983" y="12250"/>
                      <a:pt x="5381" y="12250"/>
                    </a:cubicBezTo>
                    <a:cubicBezTo>
                      <a:pt x="6779" y="12250"/>
                      <a:pt x="8177" y="11946"/>
                      <a:pt x="9028" y="11551"/>
                    </a:cubicBezTo>
                    <a:cubicBezTo>
                      <a:pt x="9302" y="11946"/>
                      <a:pt x="10305" y="12250"/>
                      <a:pt x="11703" y="12250"/>
                    </a:cubicBezTo>
                    <a:cubicBezTo>
                      <a:pt x="13101" y="12250"/>
                      <a:pt x="14469" y="11946"/>
                      <a:pt x="15259" y="11551"/>
                    </a:cubicBezTo>
                    <a:cubicBezTo>
                      <a:pt x="15563" y="11946"/>
                      <a:pt x="16627" y="12250"/>
                      <a:pt x="17995" y="12250"/>
                    </a:cubicBezTo>
                    <a:cubicBezTo>
                      <a:pt x="19393" y="12250"/>
                      <a:pt x="20731" y="11946"/>
                      <a:pt x="21460" y="11551"/>
                    </a:cubicBezTo>
                    <a:cubicBezTo>
                      <a:pt x="21855" y="11946"/>
                      <a:pt x="22919" y="12250"/>
                      <a:pt x="24317" y="12250"/>
                    </a:cubicBezTo>
                    <a:cubicBezTo>
                      <a:pt x="25716" y="12250"/>
                      <a:pt x="26992" y="11946"/>
                      <a:pt x="27661" y="11551"/>
                    </a:cubicBezTo>
                    <a:cubicBezTo>
                      <a:pt x="28117" y="11946"/>
                      <a:pt x="29241" y="12250"/>
                      <a:pt x="30640" y="12250"/>
                    </a:cubicBezTo>
                    <a:cubicBezTo>
                      <a:pt x="32038" y="12250"/>
                      <a:pt x="33284" y="11946"/>
                      <a:pt x="33892" y="11551"/>
                    </a:cubicBezTo>
                    <a:cubicBezTo>
                      <a:pt x="34378" y="11946"/>
                      <a:pt x="35533" y="12250"/>
                      <a:pt x="36932" y="12250"/>
                    </a:cubicBezTo>
                    <a:cubicBezTo>
                      <a:pt x="38330" y="12250"/>
                      <a:pt x="39546" y="11946"/>
                      <a:pt x="40093" y="11551"/>
                    </a:cubicBezTo>
                    <a:cubicBezTo>
                      <a:pt x="40640" y="11946"/>
                      <a:pt x="41856" y="12250"/>
                      <a:pt x="43254" y="12250"/>
                    </a:cubicBezTo>
                    <a:cubicBezTo>
                      <a:pt x="44652" y="12250"/>
                      <a:pt x="45807" y="11946"/>
                      <a:pt x="46324" y="11551"/>
                    </a:cubicBezTo>
                    <a:cubicBezTo>
                      <a:pt x="46932" y="11946"/>
                      <a:pt x="48178" y="12250"/>
                      <a:pt x="49576" y="12250"/>
                    </a:cubicBezTo>
                    <a:cubicBezTo>
                      <a:pt x="50944" y="12250"/>
                      <a:pt x="52069" y="11946"/>
                      <a:pt x="52525" y="11551"/>
                    </a:cubicBezTo>
                    <a:cubicBezTo>
                      <a:pt x="53193" y="11946"/>
                      <a:pt x="54470" y="12250"/>
                      <a:pt x="55868" y="12250"/>
                    </a:cubicBezTo>
                    <a:cubicBezTo>
                      <a:pt x="57266" y="12250"/>
                      <a:pt x="58361" y="11946"/>
                      <a:pt x="58725" y="11551"/>
                    </a:cubicBezTo>
                    <a:cubicBezTo>
                      <a:pt x="59455" y="11946"/>
                      <a:pt x="60792" y="12250"/>
                      <a:pt x="62190" y="12250"/>
                    </a:cubicBezTo>
                    <a:cubicBezTo>
                      <a:pt x="63589" y="12250"/>
                      <a:pt x="64622" y="11946"/>
                      <a:pt x="64956" y="11551"/>
                    </a:cubicBezTo>
                    <a:cubicBezTo>
                      <a:pt x="65747" y="11946"/>
                      <a:pt x="67115" y="12250"/>
                      <a:pt x="68482" y="12250"/>
                    </a:cubicBezTo>
                    <a:cubicBezTo>
                      <a:pt x="69881" y="12250"/>
                      <a:pt x="70884" y="11946"/>
                      <a:pt x="71157" y="11551"/>
                    </a:cubicBezTo>
                    <a:cubicBezTo>
                      <a:pt x="72008" y="11946"/>
                      <a:pt x="73406" y="12250"/>
                      <a:pt x="74805" y="12250"/>
                    </a:cubicBezTo>
                    <a:cubicBezTo>
                      <a:pt x="76203" y="12250"/>
                      <a:pt x="77176" y="11946"/>
                      <a:pt x="77358" y="11551"/>
                    </a:cubicBezTo>
                    <a:cubicBezTo>
                      <a:pt x="78087" y="11886"/>
                      <a:pt x="79151" y="12129"/>
                      <a:pt x="80245" y="12190"/>
                    </a:cubicBezTo>
                    <a:lnTo>
                      <a:pt x="6902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756;p8"/>
              <p:cNvSpPr/>
              <p:nvPr/>
            </p:nvSpPr>
            <p:spPr>
              <a:xfrm>
                <a:off x="3274184" y="2798386"/>
                <a:ext cx="1250406" cy="18024"/>
              </a:xfrm>
              <a:custGeom>
                <a:avLst/>
                <a:gdLst/>
                <a:ahLst/>
                <a:cxnLst/>
                <a:rect l="l" t="t" r="r" b="b"/>
                <a:pathLst>
                  <a:path w="74440" h="1073" extrusionOk="0">
                    <a:moveTo>
                      <a:pt x="1885" y="0"/>
                    </a:moveTo>
                    <a:lnTo>
                      <a:pt x="1763" y="61"/>
                    </a:lnTo>
                    <a:cubicBezTo>
                      <a:pt x="1246" y="274"/>
                      <a:pt x="638" y="426"/>
                      <a:pt x="0" y="548"/>
                    </a:cubicBezTo>
                    <a:lnTo>
                      <a:pt x="30" y="912"/>
                    </a:lnTo>
                    <a:cubicBezTo>
                      <a:pt x="669" y="821"/>
                      <a:pt x="1246" y="669"/>
                      <a:pt x="1763" y="456"/>
                    </a:cubicBezTo>
                    <a:cubicBezTo>
                      <a:pt x="2187" y="881"/>
                      <a:pt x="3141" y="1073"/>
                      <a:pt x="4225" y="1073"/>
                    </a:cubicBezTo>
                    <a:cubicBezTo>
                      <a:pt x="5393" y="1073"/>
                      <a:pt x="6713" y="850"/>
                      <a:pt x="7690" y="456"/>
                    </a:cubicBezTo>
                    <a:cubicBezTo>
                      <a:pt x="8146" y="867"/>
                      <a:pt x="9149" y="1072"/>
                      <a:pt x="10274" y="1072"/>
                    </a:cubicBezTo>
                    <a:cubicBezTo>
                      <a:pt x="11398" y="1072"/>
                      <a:pt x="12645" y="867"/>
                      <a:pt x="13587" y="456"/>
                    </a:cubicBezTo>
                    <a:cubicBezTo>
                      <a:pt x="14104" y="867"/>
                      <a:pt x="15137" y="1072"/>
                      <a:pt x="16266" y="1072"/>
                    </a:cubicBezTo>
                    <a:cubicBezTo>
                      <a:pt x="17394" y="1072"/>
                      <a:pt x="18617" y="867"/>
                      <a:pt x="19514" y="456"/>
                    </a:cubicBezTo>
                    <a:cubicBezTo>
                      <a:pt x="20076" y="867"/>
                      <a:pt x="21133" y="1072"/>
                      <a:pt x="22257" y="1072"/>
                    </a:cubicBezTo>
                    <a:cubicBezTo>
                      <a:pt x="23382" y="1072"/>
                      <a:pt x="24575" y="867"/>
                      <a:pt x="25411" y="456"/>
                    </a:cubicBezTo>
                    <a:cubicBezTo>
                      <a:pt x="26034" y="867"/>
                      <a:pt x="27121" y="1072"/>
                      <a:pt x="28249" y="1072"/>
                    </a:cubicBezTo>
                    <a:cubicBezTo>
                      <a:pt x="29377" y="1072"/>
                      <a:pt x="30548" y="867"/>
                      <a:pt x="31338" y="456"/>
                    </a:cubicBezTo>
                    <a:cubicBezTo>
                      <a:pt x="32007" y="867"/>
                      <a:pt x="33116" y="1072"/>
                      <a:pt x="34241" y="1072"/>
                    </a:cubicBezTo>
                    <a:cubicBezTo>
                      <a:pt x="35365" y="1072"/>
                      <a:pt x="36505" y="867"/>
                      <a:pt x="37235" y="456"/>
                    </a:cubicBezTo>
                    <a:cubicBezTo>
                      <a:pt x="37964" y="882"/>
                      <a:pt x="39119" y="1064"/>
                      <a:pt x="40244" y="1064"/>
                    </a:cubicBezTo>
                    <a:cubicBezTo>
                      <a:pt x="41369" y="1064"/>
                      <a:pt x="42493" y="882"/>
                      <a:pt x="43162" y="456"/>
                    </a:cubicBezTo>
                    <a:cubicBezTo>
                      <a:pt x="43937" y="867"/>
                      <a:pt x="45107" y="1072"/>
                      <a:pt x="46236" y="1072"/>
                    </a:cubicBezTo>
                    <a:cubicBezTo>
                      <a:pt x="47364" y="1072"/>
                      <a:pt x="48451" y="867"/>
                      <a:pt x="49059" y="456"/>
                    </a:cubicBezTo>
                    <a:cubicBezTo>
                      <a:pt x="49895" y="867"/>
                      <a:pt x="51095" y="1072"/>
                      <a:pt x="52227" y="1072"/>
                    </a:cubicBezTo>
                    <a:cubicBezTo>
                      <a:pt x="53360" y="1072"/>
                      <a:pt x="54424" y="867"/>
                      <a:pt x="54986" y="456"/>
                    </a:cubicBezTo>
                    <a:cubicBezTo>
                      <a:pt x="55867" y="867"/>
                      <a:pt x="57083" y="1072"/>
                      <a:pt x="58208" y="1072"/>
                    </a:cubicBezTo>
                    <a:cubicBezTo>
                      <a:pt x="59332" y="1072"/>
                      <a:pt x="60366" y="867"/>
                      <a:pt x="60883" y="456"/>
                    </a:cubicBezTo>
                    <a:cubicBezTo>
                      <a:pt x="61840" y="867"/>
                      <a:pt x="63086" y="1072"/>
                      <a:pt x="64211" y="1072"/>
                    </a:cubicBezTo>
                    <a:cubicBezTo>
                      <a:pt x="65336" y="1072"/>
                      <a:pt x="66339" y="867"/>
                      <a:pt x="66810" y="456"/>
                    </a:cubicBezTo>
                    <a:cubicBezTo>
                      <a:pt x="67771" y="850"/>
                      <a:pt x="69084" y="1073"/>
                      <a:pt x="70248" y="1073"/>
                    </a:cubicBezTo>
                    <a:cubicBezTo>
                      <a:pt x="71329" y="1073"/>
                      <a:pt x="72282" y="881"/>
                      <a:pt x="72707" y="456"/>
                    </a:cubicBezTo>
                    <a:cubicBezTo>
                      <a:pt x="73193" y="639"/>
                      <a:pt x="73770" y="791"/>
                      <a:pt x="74348" y="912"/>
                    </a:cubicBezTo>
                    <a:lnTo>
                      <a:pt x="74439" y="517"/>
                    </a:lnTo>
                    <a:cubicBezTo>
                      <a:pt x="73801" y="426"/>
                      <a:pt x="73223" y="274"/>
                      <a:pt x="72737" y="61"/>
                    </a:cubicBezTo>
                    <a:lnTo>
                      <a:pt x="72585" y="0"/>
                    </a:lnTo>
                    <a:lnTo>
                      <a:pt x="72494" y="122"/>
                    </a:lnTo>
                    <a:cubicBezTo>
                      <a:pt x="72233" y="490"/>
                      <a:pt x="71306" y="696"/>
                      <a:pt x="70194" y="696"/>
                    </a:cubicBezTo>
                    <a:cubicBezTo>
                      <a:pt x="69103" y="696"/>
                      <a:pt x="67834" y="498"/>
                      <a:pt x="66840" y="61"/>
                    </a:cubicBezTo>
                    <a:lnTo>
                      <a:pt x="66688" y="0"/>
                    </a:lnTo>
                    <a:lnTo>
                      <a:pt x="66597" y="122"/>
                    </a:lnTo>
                    <a:cubicBezTo>
                      <a:pt x="66290" y="490"/>
                      <a:pt x="65333" y="696"/>
                      <a:pt x="64218" y="696"/>
                    </a:cubicBezTo>
                    <a:cubicBezTo>
                      <a:pt x="63123" y="696"/>
                      <a:pt x="61877" y="498"/>
                      <a:pt x="60943" y="61"/>
                    </a:cubicBezTo>
                    <a:lnTo>
                      <a:pt x="60822" y="0"/>
                    </a:lnTo>
                    <a:lnTo>
                      <a:pt x="60731" y="92"/>
                    </a:lnTo>
                    <a:cubicBezTo>
                      <a:pt x="60328" y="494"/>
                      <a:pt x="59347" y="692"/>
                      <a:pt x="58258" y="692"/>
                    </a:cubicBezTo>
                    <a:cubicBezTo>
                      <a:pt x="57128" y="692"/>
                      <a:pt x="55883" y="479"/>
                      <a:pt x="55047" y="61"/>
                    </a:cubicBezTo>
                    <a:lnTo>
                      <a:pt x="54925" y="0"/>
                    </a:lnTo>
                    <a:lnTo>
                      <a:pt x="54834" y="92"/>
                    </a:lnTo>
                    <a:cubicBezTo>
                      <a:pt x="54371" y="494"/>
                      <a:pt x="53360" y="692"/>
                      <a:pt x="52270" y="692"/>
                    </a:cubicBezTo>
                    <a:cubicBezTo>
                      <a:pt x="51139" y="692"/>
                      <a:pt x="49924" y="479"/>
                      <a:pt x="49150" y="61"/>
                    </a:cubicBezTo>
                    <a:lnTo>
                      <a:pt x="49028" y="0"/>
                    </a:lnTo>
                    <a:lnTo>
                      <a:pt x="48937" y="92"/>
                    </a:lnTo>
                    <a:cubicBezTo>
                      <a:pt x="48415" y="494"/>
                      <a:pt x="47373" y="692"/>
                      <a:pt x="46282" y="692"/>
                    </a:cubicBezTo>
                    <a:cubicBezTo>
                      <a:pt x="45150" y="692"/>
                      <a:pt x="43965" y="479"/>
                      <a:pt x="43253" y="61"/>
                    </a:cubicBezTo>
                    <a:lnTo>
                      <a:pt x="43132" y="0"/>
                    </a:lnTo>
                    <a:lnTo>
                      <a:pt x="43040" y="92"/>
                    </a:lnTo>
                    <a:cubicBezTo>
                      <a:pt x="42453" y="498"/>
                      <a:pt x="41373" y="703"/>
                      <a:pt x="40274" y="703"/>
                    </a:cubicBezTo>
                    <a:cubicBezTo>
                      <a:pt x="39155" y="703"/>
                      <a:pt x="38016" y="491"/>
                      <a:pt x="37356" y="61"/>
                    </a:cubicBezTo>
                    <a:lnTo>
                      <a:pt x="37235" y="0"/>
                    </a:lnTo>
                    <a:lnTo>
                      <a:pt x="37144" y="61"/>
                    </a:lnTo>
                    <a:cubicBezTo>
                      <a:pt x="36484" y="491"/>
                      <a:pt x="35345" y="703"/>
                      <a:pt x="34226" y="703"/>
                    </a:cubicBezTo>
                    <a:cubicBezTo>
                      <a:pt x="33127" y="703"/>
                      <a:pt x="32047" y="498"/>
                      <a:pt x="31460" y="92"/>
                    </a:cubicBezTo>
                    <a:lnTo>
                      <a:pt x="31338" y="0"/>
                    </a:lnTo>
                    <a:lnTo>
                      <a:pt x="31247" y="61"/>
                    </a:lnTo>
                    <a:cubicBezTo>
                      <a:pt x="30535" y="479"/>
                      <a:pt x="29342" y="692"/>
                      <a:pt x="28206" y="692"/>
                    </a:cubicBezTo>
                    <a:cubicBezTo>
                      <a:pt x="27111" y="692"/>
                      <a:pt x="26070" y="494"/>
                      <a:pt x="25563" y="92"/>
                    </a:cubicBezTo>
                    <a:lnTo>
                      <a:pt x="25441" y="0"/>
                    </a:lnTo>
                    <a:lnTo>
                      <a:pt x="25350" y="61"/>
                    </a:lnTo>
                    <a:cubicBezTo>
                      <a:pt x="24576" y="479"/>
                      <a:pt x="23353" y="692"/>
                      <a:pt x="22218" y="692"/>
                    </a:cubicBezTo>
                    <a:cubicBezTo>
                      <a:pt x="21125" y="692"/>
                      <a:pt x="20114" y="494"/>
                      <a:pt x="19666" y="92"/>
                    </a:cubicBezTo>
                    <a:lnTo>
                      <a:pt x="19575" y="0"/>
                    </a:lnTo>
                    <a:lnTo>
                      <a:pt x="19453" y="61"/>
                    </a:lnTo>
                    <a:cubicBezTo>
                      <a:pt x="18617" y="479"/>
                      <a:pt x="17364" y="692"/>
                      <a:pt x="16230" y="692"/>
                    </a:cubicBezTo>
                    <a:cubicBezTo>
                      <a:pt x="15138" y="692"/>
                      <a:pt x="14157" y="494"/>
                      <a:pt x="13769" y="92"/>
                    </a:cubicBezTo>
                    <a:lnTo>
                      <a:pt x="13678" y="0"/>
                    </a:lnTo>
                    <a:lnTo>
                      <a:pt x="13556" y="61"/>
                    </a:lnTo>
                    <a:cubicBezTo>
                      <a:pt x="12608" y="498"/>
                      <a:pt x="11354" y="696"/>
                      <a:pt x="10256" y="696"/>
                    </a:cubicBezTo>
                    <a:cubicBezTo>
                      <a:pt x="9137" y="696"/>
                      <a:pt x="8179" y="490"/>
                      <a:pt x="7872" y="122"/>
                    </a:cubicBezTo>
                    <a:lnTo>
                      <a:pt x="7781" y="0"/>
                    </a:lnTo>
                    <a:lnTo>
                      <a:pt x="7660" y="61"/>
                    </a:lnTo>
                    <a:cubicBezTo>
                      <a:pt x="6651" y="498"/>
                      <a:pt x="5374" y="696"/>
                      <a:pt x="4279" y="696"/>
                    </a:cubicBezTo>
                    <a:cubicBezTo>
                      <a:pt x="3163" y="696"/>
                      <a:pt x="2237" y="490"/>
                      <a:pt x="1976" y="122"/>
                    </a:cubicBezTo>
                    <a:lnTo>
                      <a:pt x="18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8"/>
              <p:cNvSpPr/>
              <p:nvPr/>
            </p:nvSpPr>
            <p:spPr>
              <a:xfrm>
                <a:off x="3306336" y="2763160"/>
                <a:ext cx="1185568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70580" h="1034" extrusionOk="0">
                    <a:moveTo>
                      <a:pt x="1794" y="0"/>
                    </a:moveTo>
                    <a:lnTo>
                      <a:pt x="1642" y="61"/>
                    </a:lnTo>
                    <a:cubicBezTo>
                      <a:pt x="1186" y="243"/>
                      <a:pt x="609" y="395"/>
                      <a:pt x="1" y="486"/>
                    </a:cubicBezTo>
                    <a:lnTo>
                      <a:pt x="62" y="882"/>
                    </a:lnTo>
                    <a:cubicBezTo>
                      <a:pt x="639" y="790"/>
                      <a:pt x="1186" y="638"/>
                      <a:pt x="1673" y="456"/>
                    </a:cubicBezTo>
                    <a:cubicBezTo>
                      <a:pt x="2085" y="839"/>
                      <a:pt x="3005" y="1015"/>
                      <a:pt x="4040" y="1015"/>
                    </a:cubicBezTo>
                    <a:cubicBezTo>
                      <a:pt x="5141" y="1015"/>
                      <a:pt x="6373" y="816"/>
                      <a:pt x="7266" y="456"/>
                    </a:cubicBezTo>
                    <a:cubicBezTo>
                      <a:pt x="7737" y="839"/>
                      <a:pt x="8687" y="1015"/>
                      <a:pt x="9728" y="1015"/>
                    </a:cubicBezTo>
                    <a:cubicBezTo>
                      <a:pt x="10834" y="1015"/>
                      <a:pt x="12043" y="816"/>
                      <a:pt x="12889" y="456"/>
                    </a:cubicBezTo>
                    <a:cubicBezTo>
                      <a:pt x="13395" y="825"/>
                      <a:pt x="14398" y="1015"/>
                      <a:pt x="15482" y="1015"/>
                    </a:cubicBezTo>
                    <a:cubicBezTo>
                      <a:pt x="16545" y="1015"/>
                      <a:pt x="17685" y="832"/>
                      <a:pt x="18512" y="456"/>
                    </a:cubicBezTo>
                    <a:cubicBezTo>
                      <a:pt x="19044" y="836"/>
                      <a:pt x="20047" y="1026"/>
                      <a:pt x="21115" y="1026"/>
                    </a:cubicBezTo>
                    <a:cubicBezTo>
                      <a:pt x="22182" y="1026"/>
                      <a:pt x="23314" y="836"/>
                      <a:pt x="24105" y="456"/>
                    </a:cubicBezTo>
                    <a:cubicBezTo>
                      <a:pt x="24697" y="836"/>
                      <a:pt x="25731" y="1026"/>
                      <a:pt x="26802" y="1026"/>
                    </a:cubicBezTo>
                    <a:cubicBezTo>
                      <a:pt x="27874" y="1026"/>
                      <a:pt x="28983" y="836"/>
                      <a:pt x="29728" y="456"/>
                    </a:cubicBezTo>
                    <a:cubicBezTo>
                      <a:pt x="30366" y="836"/>
                      <a:pt x="31422" y="1026"/>
                      <a:pt x="32490" y="1026"/>
                    </a:cubicBezTo>
                    <a:cubicBezTo>
                      <a:pt x="33558" y="1026"/>
                      <a:pt x="34637" y="836"/>
                      <a:pt x="35321" y="456"/>
                    </a:cubicBezTo>
                    <a:cubicBezTo>
                      <a:pt x="36020" y="821"/>
                      <a:pt x="37084" y="1034"/>
                      <a:pt x="38178" y="1034"/>
                    </a:cubicBezTo>
                    <a:cubicBezTo>
                      <a:pt x="39242" y="1034"/>
                      <a:pt x="40306" y="821"/>
                      <a:pt x="40944" y="456"/>
                    </a:cubicBezTo>
                    <a:cubicBezTo>
                      <a:pt x="41673" y="836"/>
                      <a:pt x="42783" y="1026"/>
                      <a:pt x="43854" y="1026"/>
                    </a:cubicBezTo>
                    <a:cubicBezTo>
                      <a:pt x="44926" y="1026"/>
                      <a:pt x="45959" y="836"/>
                      <a:pt x="46537" y="456"/>
                    </a:cubicBezTo>
                    <a:cubicBezTo>
                      <a:pt x="47327" y="836"/>
                      <a:pt x="48459" y="1026"/>
                      <a:pt x="49531" y="1026"/>
                    </a:cubicBezTo>
                    <a:cubicBezTo>
                      <a:pt x="50602" y="1026"/>
                      <a:pt x="51613" y="836"/>
                      <a:pt x="52160" y="456"/>
                    </a:cubicBezTo>
                    <a:cubicBezTo>
                      <a:pt x="52987" y="832"/>
                      <a:pt x="54127" y="1015"/>
                      <a:pt x="55186" y="1015"/>
                    </a:cubicBezTo>
                    <a:cubicBezTo>
                      <a:pt x="56266" y="1015"/>
                      <a:pt x="57261" y="825"/>
                      <a:pt x="57753" y="456"/>
                    </a:cubicBezTo>
                    <a:cubicBezTo>
                      <a:pt x="58614" y="816"/>
                      <a:pt x="59831" y="1015"/>
                      <a:pt x="60936" y="1015"/>
                    </a:cubicBezTo>
                    <a:cubicBezTo>
                      <a:pt x="61977" y="1015"/>
                      <a:pt x="62919" y="839"/>
                      <a:pt x="63376" y="456"/>
                    </a:cubicBezTo>
                    <a:cubicBezTo>
                      <a:pt x="64269" y="816"/>
                      <a:pt x="65500" y="1015"/>
                      <a:pt x="66605" y="1015"/>
                    </a:cubicBezTo>
                    <a:cubicBezTo>
                      <a:pt x="67645" y="1015"/>
                      <a:pt x="68572" y="839"/>
                      <a:pt x="68999" y="456"/>
                    </a:cubicBezTo>
                    <a:cubicBezTo>
                      <a:pt x="69455" y="638"/>
                      <a:pt x="69972" y="760"/>
                      <a:pt x="70519" y="851"/>
                    </a:cubicBezTo>
                    <a:lnTo>
                      <a:pt x="70580" y="486"/>
                    </a:lnTo>
                    <a:cubicBezTo>
                      <a:pt x="70002" y="395"/>
                      <a:pt x="69455" y="243"/>
                      <a:pt x="68999" y="61"/>
                    </a:cubicBezTo>
                    <a:lnTo>
                      <a:pt x="68878" y="0"/>
                    </a:lnTo>
                    <a:lnTo>
                      <a:pt x="68786" y="122"/>
                    </a:lnTo>
                    <a:cubicBezTo>
                      <a:pt x="68528" y="456"/>
                      <a:pt x="67654" y="638"/>
                      <a:pt x="66609" y="638"/>
                    </a:cubicBezTo>
                    <a:cubicBezTo>
                      <a:pt x="65564" y="638"/>
                      <a:pt x="64349" y="456"/>
                      <a:pt x="63406" y="61"/>
                    </a:cubicBezTo>
                    <a:lnTo>
                      <a:pt x="63285" y="31"/>
                    </a:lnTo>
                    <a:lnTo>
                      <a:pt x="63194" y="122"/>
                    </a:lnTo>
                    <a:cubicBezTo>
                      <a:pt x="62886" y="444"/>
                      <a:pt x="61966" y="627"/>
                      <a:pt x="60903" y="627"/>
                    </a:cubicBezTo>
                    <a:cubicBezTo>
                      <a:pt x="59863" y="627"/>
                      <a:pt x="58686" y="452"/>
                      <a:pt x="57814" y="61"/>
                    </a:cubicBezTo>
                    <a:lnTo>
                      <a:pt x="57692" y="31"/>
                    </a:lnTo>
                    <a:lnTo>
                      <a:pt x="57601" y="91"/>
                    </a:lnTo>
                    <a:cubicBezTo>
                      <a:pt x="57225" y="452"/>
                      <a:pt x="56275" y="635"/>
                      <a:pt x="55228" y="635"/>
                    </a:cubicBezTo>
                    <a:cubicBezTo>
                      <a:pt x="54159" y="635"/>
                      <a:pt x="52988" y="445"/>
                      <a:pt x="52221" y="61"/>
                    </a:cubicBezTo>
                    <a:lnTo>
                      <a:pt x="52099" y="31"/>
                    </a:lnTo>
                    <a:lnTo>
                      <a:pt x="52008" y="91"/>
                    </a:lnTo>
                    <a:cubicBezTo>
                      <a:pt x="51572" y="452"/>
                      <a:pt x="50599" y="635"/>
                      <a:pt x="49555" y="635"/>
                    </a:cubicBezTo>
                    <a:cubicBezTo>
                      <a:pt x="48490" y="635"/>
                      <a:pt x="47350" y="445"/>
                      <a:pt x="46628" y="61"/>
                    </a:cubicBezTo>
                    <a:lnTo>
                      <a:pt x="46506" y="31"/>
                    </a:lnTo>
                    <a:lnTo>
                      <a:pt x="46415" y="91"/>
                    </a:lnTo>
                    <a:cubicBezTo>
                      <a:pt x="45914" y="456"/>
                      <a:pt x="44903" y="638"/>
                      <a:pt x="43851" y="638"/>
                    </a:cubicBezTo>
                    <a:cubicBezTo>
                      <a:pt x="42798" y="638"/>
                      <a:pt x="41704" y="456"/>
                      <a:pt x="41035" y="91"/>
                    </a:cubicBezTo>
                    <a:lnTo>
                      <a:pt x="40914" y="31"/>
                    </a:lnTo>
                    <a:lnTo>
                      <a:pt x="40822" y="91"/>
                    </a:lnTo>
                    <a:cubicBezTo>
                      <a:pt x="40260" y="456"/>
                      <a:pt x="39219" y="638"/>
                      <a:pt x="38167" y="638"/>
                    </a:cubicBezTo>
                    <a:cubicBezTo>
                      <a:pt x="37114" y="638"/>
                      <a:pt x="36050" y="456"/>
                      <a:pt x="35442" y="91"/>
                    </a:cubicBezTo>
                    <a:lnTo>
                      <a:pt x="35321" y="31"/>
                    </a:lnTo>
                    <a:lnTo>
                      <a:pt x="35230" y="91"/>
                    </a:lnTo>
                    <a:cubicBezTo>
                      <a:pt x="34606" y="456"/>
                      <a:pt x="33543" y="638"/>
                      <a:pt x="32490" y="638"/>
                    </a:cubicBezTo>
                    <a:cubicBezTo>
                      <a:pt x="31438" y="638"/>
                      <a:pt x="30397" y="456"/>
                      <a:pt x="29819" y="91"/>
                    </a:cubicBezTo>
                    <a:lnTo>
                      <a:pt x="29728" y="31"/>
                    </a:lnTo>
                    <a:lnTo>
                      <a:pt x="29637" y="91"/>
                    </a:lnTo>
                    <a:cubicBezTo>
                      <a:pt x="28953" y="456"/>
                      <a:pt x="27859" y="638"/>
                      <a:pt x="26806" y="638"/>
                    </a:cubicBezTo>
                    <a:cubicBezTo>
                      <a:pt x="25754" y="638"/>
                      <a:pt x="24743" y="456"/>
                      <a:pt x="24226" y="91"/>
                    </a:cubicBezTo>
                    <a:lnTo>
                      <a:pt x="24135" y="31"/>
                    </a:lnTo>
                    <a:lnTo>
                      <a:pt x="24044" y="61"/>
                    </a:lnTo>
                    <a:cubicBezTo>
                      <a:pt x="23322" y="445"/>
                      <a:pt x="22182" y="635"/>
                      <a:pt x="21113" y="635"/>
                    </a:cubicBezTo>
                    <a:cubicBezTo>
                      <a:pt x="20065" y="635"/>
                      <a:pt x="19085" y="452"/>
                      <a:pt x="18634" y="91"/>
                    </a:cubicBezTo>
                    <a:lnTo>
                      <a:pt x="18542" y="31"/>
                    </a:lnTo>
                    <a:lnTo>
                      <a:pt x="18451" y="61"/>
                    </a:lnTo>
                    <a:cubicBezTo>
                      <a:pt x="17668" y="445"/>
                      <a:pt x="16497" y="635"/>
                      <a:pt x="15429" y="635"/>
                    </a:cubicBezTo>
                    <a:cubicBezTo>
                      <a:pt x="14381" y="635"/>
                      <a:pt x="13432" y="452"/>
                      <a:pt x="13041" y="91"/>
                    </a:cubicBezTo>
                    <a:lnTo>
                      <a:pt x="12950" y="31"/>
                    </a:lnTo>
                    <a:lnTo>
                      <a:pt x="12858" y="61"/>
                    </a:lnTo>
                    <a:cubicBezTo>
                      <a:pt x="11971" y="452"/>
                      <a:pt x="10794" y="627"/>
                      <a:pt x="9753" y="627"/>
                    </a:cubicBezTo>
                    <a:cubicBezTo>
                      <a:pt x="8691" y="627"/>
                      <a:pt x="7770" y="444"/>
                      <a:pt x="7448" y="122"/>
                    </a:cubicBezTo>
                    <a:lnTo>
                      <a:pt x="7357" y="31"/>
                    </a:lnTo>
                    <a:lnTo>
                      <a:pt x="7235" y="61"/>
                    </a:lnTo>
                    <a:cubicBezTo>
                      <a:pt x="6293" y="456"/>
                      <a:pt x="5077" y="638"/>
                      <a:pt x="4032" y="638"/>
                    </a:cubicBezTo>
                    <a:cubicBezTo>
                      <a:pt x="2987" y="638"/>
                      <a:pt x="2113" y="456"/>
                      <a:pt x="1855" y="122"/>
                    </a:cubicBezTo>
                    <a:lnTo>
                      <a:pt x="17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8"/>
              <p:cNvSpPr/>
              <p:nvPr/>
            </p:nvSpPr>
            <p:spPr>
              <a:xfrm>
                <a:off x="3335449" y="2731998"/>
                <a:ext cx="1127868" cy="15857"/>
              </a:xfrm>
              <a:custGeom>
                <a:avLst/>
                <a:gdLst/>
                <a:ahLst/>
                <a:cxnLst/>
                <a:rect l="l" t="t" r="r" b="b"/>
                <a:pathLst>
                  <a:path w="67145" h="944" extrusionOk="0">
                    <a:moveTo>
                      <a:pt x="1672" y="1"/>
                    </a:moveTo>
                    <a:lnTo>
                      <a:pt x="1551" y="31"/>
                    </a:lnTo>
                    <a:cubicBezTo>
                      <a:pt x="1095" y="214"/>
                      <a:pt x="578" y="335"/>
                      <a:pt x="0" y="427"/>
                    </a:cubicBezTo>
                    <a:lnTo>
                      <a:pt x="61" y="791"/>
                    </a:lnTo>
                    <a:cubicBezTo>
                      <a:pt x="608" y="730"/>
                      <a:pt x="1125" y="609"/>
                      <a:pt x="1581" y="427"/>
                    </a:cubicBezTo>
                    <a:cubicBezTo>
                      <a:pt x="1992" y="764"/>
                      <a:pt x="2870" y="917"/>
                      <a:pt x="3850" y="917"/>
                    </a:cubicBezTo>
                    <a:cubicBezTo>
                      <a:pt x="4900" y="917"/>
                      <a:pt x="6067" y="741"/>
                      <a:pt x="6900" y="427"/>
                    </a:cubicBezTo>
                    <a:cubicBezTo>
                      <a:pt x="7355" y="764"/>
                      <a:pt x="8256" y="917"/>
                      <a:pt x="9240" y="917"/>
                    </a:cubicBezTo>
                    <a:cubicBezTo>
                      <a:pt x="10296" y="917"/>
                      <a:pt x="11448" y="741"/>
                      <a:pt x="12250" y="427"/>
                    </a:cubicBezTo>
                    <a:cubicBezTo>
                      <a:pt x="12736" y="761"/>
                      <a:pt x="13679" y="928"/>
                      <a:pt x="14697" y="928"/>
                    </a:cubicBezTo>
                    <a:cubicBezTo>
                      <a:pt x="15715" y="928"/>
                      <a:pt x="16809" y="761"/>
                      <a:pt x="17600" y="427"/>
                    </a:cubicBezTo>
                    <a:cubicBezTo>
                      <a:pt x="18116" y="761"/>
                      <a:pt x="19074" y="928"/>
                      <a:pt x="20088" y="928"/>
                    </a:cubicBezTo>
                    <a:cubicBezTo>
                      <a:pt x="21103" y="928"/>
                      <a:pt x="22174" y="761"/>
                      <a:pt x="22919" y="427"/>
                    </a:cubicBezTo>
                    <a:cubicBezTo>
                      <a:pt x="23481" y="761"/>
                      <a:pt x="24469" y="928"/>
                      <a:pt x="25491" y="928"/>
                    </a:cubicBezTo>
                    <a:cubicBezTo>
                      <a:pt x="26513" y="928"/>
                      <a:pt x="27569" y="761"/>
                      <a:pt x="28268" y="427"/>
                    </a:cubicBezTo>
                    <a:cubicBezTo>
                      <a:pt x="28876" y="761"/>
                      <a:pt x="29879" y="928"/>
                      <a:pt x="30894" y="928"/>
                    </a:cubicBezTo>
                    <a:cubicBezTo>
                      <a:pt x="31908" y="928"/>
                      <a:pt x="32934" y="761"/>
                      <a:pt x="33588" y="427"/>
                    </a:cubicBezTo>
                    <a:cubicBezTo>
                      <a:pt x="34241" y="761"/>
                      <a:pt x="35275" y="928"/>
                      <a:pt x="36297" y="928"/>
                    </a:cubicBezTo>
                    <a:cubicBezTo>
                      <a:pt x="37319" y="928"/>
                      <a:pt x="38329" y="761"/>
                      <a:pt x="38937" y="427"/>
                    </a:cubicBezTo>
                    <a:cubicBezTo>
                      <a:pt x="39636" y="761"/>
                      <a:pt x="40685" y="928"/>
                      <a:pt x="41700" y="928"/>
                    </a:cubicBezTo>
                    <a:cubicBezTo>
                      <a:pt x="42714" y="928"/>
                      <a:pt x="43694" y="761"/>
                      <a:pt x="44257" y="427"/>
                    </a:cubicBezTo>
                    <a:cubicBezTo>
                      <a:pt x="45001" y="761"/>
                      <a:pt x="46080" y="928"/>
                      <a:pt x="47102" y="928"/>
                    </a:cubicBezTo>
                    <a:cubicBezTo>
                      <a:pt x="48124" y="928"/>
                      <a:pt x="49090" y="761"/>
                      <a:pt x="49606" y="427"/>
                    </a:cubicBezTo>
                    <a:cubicBezTo>
                      <a:pt x="50397" y="761"/>
                      <a:pt x="51491" y="928"/>
                      <a:pt x="52509" y="928"/>
                    </a:cubicBezTo>
                    <a:cubicBezTo>
                      <a:pt x="53527" y="928"/>
                      <a:pt x="54470" y="761"/>
                      <a:pt x="54956" y="427"/>
                    </a:cubicBezTo>
                    <a:cubicBezTo>
                      <a:pt x="55758" y="741"/>
                      <a:pt x="56910" y="917"/>
                      <a:pt x="57961" y="917"/>
                    </a:cubicBezTo>
                    <a:cubicBezTo>
                      <a:pt x="58942" y="917"/>
                      <a:pt x="59835" y="764"/>
                      <a:pt x="60275" y="427"/>
                    </a:cubicBezTo>
                    <a:cubicBezTo>
                      <a:pt x="61126" y="761"/>
                      <a:pt x="62312" y="943"/>
                      <a:pt x="63345" y="943"/>
                    </a:cubicBezTo>
                    <a:cubicBezTo>
                      <a:pt x="64348" y="943"/>
                      <a:pt x="65199" y="791"/>
                      <a:pt x="65625" y="427"/>
                    </a:cubicBezTo>
                    <a:cubicBezTo>
                      <a:pt x="66050" y="579"/>
                      <a:pt x="66537" y="700"/>
                      <a:pt x="67084" y="791"/>
                    </a:cubicBezTo>
                    <a:lnTo>
                      <a:pt x="67145" y="427"/>
                    </a:lnTo>
                    <a:cubicBezTo>
                      <a:pt x="66597" y="335"/>
                      <a:pt x="66081" y="214"/>
                      <a:pt x="65655" y="31"/>
                    </a:cubicBezTo>
                    <a:lnTo>
                      <a:pt x="65503" y="1"/>
                    </a:lnTo>
                    <a:lnTo>
                      <a:pt x="65442" y="92"/>
                    </a:lnTo>
                    <a:cubicBezTo>
                      <a:pt x="65181" y="384"/>
                      <a:pt x="64321" y="552"/>
                      <a:pt x="63306" y="552"/>
                    </a:cubicBezTo>
                    <a:cubicBezTo>
                      <a:pt x="62315" y="552"/>
                      <a:pt x="61177" y="392"/>
                      <a:pt x="60306" y="31"/>
                    </a:cubicBezTo>
                    <a:lnTo>
                      <a:pt x="60184" y="1"/>
                    </a:lnTo>
                    <a:lnTo>
                      <a:pt x="60123" y="92"/>
                    </a:lnTo>
                    <a:cubicBezTo>
                      <a:pt x="59816" y="384"/>
                      <a:pt x="58933" y="552"/>
                      <a:pt x="57919" y="552"/>
                    </a:cubicBezTo>
                    <a:cubicBezTo>
                      <a:pt x="56928" y="552"/>
                      <a:pt x="55813" y="392"/>
                      <a:pt x="54986" y="31"/>
                    </a:cubicBezTo>
                    <a:lnTo>
                      <a:pt x="54865" y="1"/>
                    </a:lnTo>
                    <a:lnTo>
                      <a:pt x="54804" y="62"/>
                    </a:lnTo>
                    <a:cubicBezTo>
                      <a:pt x="54433" y="389"/>
                      <a:pt x="53539" y="548"/>
                      <a:pt x="52555" y="548"/>
                    </a:cubicBezTo>
                    <a:cubicBezTo>
                      <a:pt x="51526" y="548"/>
                      <a:pt x="50398" y="373"/>
                      <a:pt x="49667" y="31"/>
                    </a:cubicBezTo>
                    <a:lnTo>
                      <a:pt x="49545" y="1"/>
                    </a:lnTo>
                    <a:lnTo>
                      <a:pt x="49454" y="62"/>
                    </a:lnTo>
                    <a:cubicBezTo>
                      <a:pt x="49038" y="389"/>
                      <a:pt x="48129" y="548"/>
                      <a:pt x="47152" y="548"/>
                    </a:cubicBezTo>
                    <a:cubicBezTo>
                      <a:pt x="46129" y="548"/>
                      <a:pt x="45032" y="373"/>
                      <a:pt x="44348" y="31"/>
                    </a:cubicBezTo>
                    <a:lnTo>
                      <a:pt x="44226" y="1"/>
                    </a:lnTo>
                    <a:lnTo>
                      <a:pt x="44135" y="62"/>
                    </a:lnTo>
                    <a:cubicBezTo>
                      <a:pt x="43654" y="392"/>
                      <a:pt x="42712" y="560"/>
                      <a:pt x="41729" y="560"/>
                    </a:cubicBezTo>
                    <a:cubicBezTo>
                      <a:pt x="40723" y="560"/>
                      <a:pt x="39674" y="385"/>
                      <a:pt x="39029" y="31"/>
                    </a:cubicBezTo>
                    <a:lnTo>
                      <a:pt x="38907" y="1"/>
                    </a:lnTo>
                    <a:lnTo>
                      <a:pt x="38816" y="62"/>
                    </a:lnTo>
                    <a:cubicBezTo>
                      <a:pt x="38284" y="396"/>
                      <a:pt x="37296" y="563"/>
                      <a:pt x="36293" y="563"/>
                    </a:cubicBezTo>
                    <a:cubicBezTo>
                      <a:pt x="35290" y="563"/>
                      <a:pt x="34272" y="396"/>
                      <a:pt x="33679" y="62"/>
                    </a:cubicBezTo>
                    <a:lnTo>
                      <a:pt x="33588" y="1"/>
                    </a:lnTo>
                    <a:lnTo>
                      <a:pt x="33497" y="62"/>
                    </a:lnTo>
                    <a:cubicBezTo>
                      <a:pt x="32904" y="396"/>
                      <a:pt x="31893" y="563"/>
                      <a:pt x="30894" y="563"/>
                    </a:cubicBezTo>
                    <a:cubicBezTo>
                      <a:pt x="29895" y="563"/>
                      <a:pt x="28907" y="396"/>
                      <a:pt x="28360" y="62"/>
                    </a:cubicBezTo>
                    <a:lnTo>
                      <a:pt x="28268" y="1"/>
                    </a:lnTo>
                    <a:lnTo>
                      <a:pt x="28177" y="31"/>
                    </a:lnTo>
                    <a:cubicBezTo>
                      <a:pt x="27532" y="385"/>
                      <a:pt x="26475" y="560"/>
                      <a:pt x="25461" y="560"/>
                    </a:cubicBezTo>
                    <a:cubicBezTo>
                      <a:pt x="24470" y="560"/>
                      <a:pt x="23521" y="392"/>
                      <a:pt x="23040" y="62"/>
                    </a:cubicBezTo>
                    <a:lnTo>
                      <a:pt x="22949" y="1"/>
                    </a:lnTo>
                    <a:lnTo>
                      <a:pt x="22858" y="31"/>
                    </a:lnTo>
                    <a:cubicBezTo>
                      <a:pt x="22159" y="373"/>
                      <a:pt x="21054" y="548"/>
                      <a:pt x="20027" y="548"/>
                    </a:cubicBezTo>
                    <a:cubicBezTo>
                      <a:pt x="19046" y="548"/>
                      <a:pt x="18137" y="389"/>
                      <a:pt x="17721" y="62"/>
                    </a:cubicBezTo>
                    <a:lnTo>
                      <a:pt x="17630" y="1"/>
                    </a:lnTo>
                    <a:lnTo>
                      <a:pt x="17539" y="31"/>
                    </a:lnTo>
                    <a:cubicBezTo>
                      <a:pt x="16793" y="373"/>
                      <a:pt x="15665" y="548"/>
                      <a:pt x="14640" y="548"/>
                    </a:cubicBezTo>
                    <a:cubicBezTo>
                      <a:pt x="13660" y="548"/>
                      <a:pt x="12773" y="389"/>
                      <a:pt x="12402" y="62"/>
                    </a:cubicBezTo>
                    <a:lnTo>
                      <a:pt x="12311" y="1"/>
                    </a:lnTo>
                    <a:lnTo>
                      <a:pt x="12189" y="31"/>
                    </a:lnTo>
                    <a:cubicBezTo>
                      <a:pt x="11378" y="392"/>
                      <a:pt x="10270" y="552"/>
                      <a:pt x="9283" y="552"/>
                    </a:cubicBezTo>
                    <a:cubicBezTo>
                      <a:pt x="8273" y="552"/>
                      <a:pt x="7390" y="384"/>
                      <a:pt x="7083" y="92"/>
                    </a:cubicBezTo>
                    <a:lnTo>
                      <a:pt x="6992" y="1"/>
                    </a:lnTo>
                    <a:lnTo>
                      <a:pt x="6870" y="31"/>
                    </a:lnTo>
                    <a:cubicBezTo>
                      <a:pt x="5999" y="392"/>
                      <a:pt x="4868" y="552"/>
                      <a:pt x="3884" y="552"/>
                    </a:cubicBezTo>
                    <a:cubicBezTo>
                      <a:pt x="2877" y="552"/>
                      <a:pt x="2025" y="384"/>
                      <a:pt x="1763" y="92"/>
                    </a:cubicBezTo>
                    <a:lnTo>
                      <a:pt x="16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8"/>
              <p:cNvSpPr/>
              <p:nvPr/>
            </p:nvSpPr>
            <p:spPr>
              <a:xfrm>
                <a:off x="3362007" y="2702903"/>
                <a:ext cx="1074771" cy="15336"/>
              </a:xfrm>
              <a:custGeom>
                <a:avLst/>
                <a:gdLst/>
                <a:ahLst/>
                <a:cxnLst/>
                <a:rect l="l" t="t" r="r" b="b"/>
                <a:pathLst>
                  <a:path w="63984" h="913" extrusionOk="0">
                    <a:moveTo>
                      <a:pt x="1581" y="0"/>
                    </a:moveTo>
                    <a:lnTo>
                      <a:pt x="1459" y="61"/>
                    </a:lnTo>
                    <a:cubicBezTo>
                      <a:pt x="1034" y="213"/>
                      <a:pt x="547" y="335"/>
                      <a:pt x="0" y="396"/>
                    </a:cubicBezTo>
                    <a:lnTo>
                      <a:pt x="61" y="791"/>
                    </a:lnTo>
                    <a:cubicBezTo>
                      <a:pt x="578" y="700"/>
                      <a:pt x="1064" y="608"/>
                      <a:pt x="1489" y="456"/>
                    </a:cubicBezTo>
                    <a:cubicBezTo>
                      <a:pt x="1885" y="760"/>
                      <a:pt x="2736" y="912"/>
                      <a:pt x="3648" y="912"/>
                    </a:cubicBezTo>
                    <a:cubicBezTo>
                      <a:pt x="4651" y="912"/>
                      <a:pt x="5775" y="730"/>
                      <a:pt x="6566" y="456"/>
                    </a:cubicBezTo>
                    <a:cubicBezTo>
                      <a:pt x="7004" y="763"/>
                      <a:pt x="7857" y="902"/>
                      <a:pt x="8790" y="902"/>
                    </a:cubicBezTo>
                    <a:cubicBezTo>
                      <a:pt x="9798" y="902"/>
                      <a:pt x="10899" y="740"/>
                      <a:pt x="11672" y="456"/>
                    </a:cubicBezTo>
                    <a:cubicBezTo>
                      <a:pt x="12128" y="760"/>
                      <a:pt x="13025" y="912"/>
                      <a:pt x="13993" y="912"/>
                    </a:cubicBezTo>
                    <a:cubicBezTo>
                      <a:pt x="14962" y="912"/>
                      <a:pt x="16003" y="760"/>
                      <a:pt x="16748" y="456"/>
                    </a:cubicBezTo>
                    <a:cubicBezTo>
                      <a:pt x="17250" y="760"/>
                      <a:pt x="18169" y="912"/>
                      <a:pt x="19138" y="912"/>
                    </a:cubicBezTo>
                    <a:cubicBezTo>
                      <a:pt x="20107" y="912"/>
                      <a:pt x="21125" y="760"/>
                      <a:pt x="21824" y="456"/>
                    </a:cubicBezTo>
                    <a:cubicBezTo>
                      <a:pt x="22371" y="760"/>
                      <a:pt x="23314" y="912"/>
                      <a:pt x="24286" y="912"/>
                    </a:cubicBezTo>
                    <a:cubicBezTo>
                      <a:pt x="25259" y="912"/>
                      <a:pt x="26262" y="760"/>
                      <a:pt x="26931" y="456"/>
                    </a:cubicBezTo>
                    <a:cubicBezTo>
                      <a:pt x="27508" y="760"/>
                      <a:pt x="28466" y="912"/>
                      <a:pt x="29435" y="912"/>
                    </a:cubicBezTo>
                    <a:cubicBezTo>
                      <a:pt x="30403" y="912"/>
                      <a:pt x="31384" y="760"/>
                      <a:pt x="32007" y="456"/>
                    </a:cubicBezTo>
                    <a:cubicBezTo>
                      <a:pt x="32630" y="760"/>
                      <a:pt x="33610" y="912"/>
                      <a:pt x="34583" y="912"/>
                    </a:cubicBezTo>
                    <a:cubicBezTo>
                      <a:pt x="35555" y="912"/>
                      <a:pt x="36521" y="760"/>
                      <a:pt x="37113" y="456"/>
                    </a:cubicBezTo>
                    <a:cubicBezTo>
                      <a:pt x="37767" y="760"/>
                      <a:pt x="38762" y="912"/>
                      <a:pt x="39731" y="912"/>
                    </a:cubicBezTo>
                    <a:cubicBezTo>
                      <a:pt x="40700" y="912"/>
                      <a:pt x="41642" y="760"/>
                      <a:pt x="42189" y="456"/>
                    </a:cubicBezTo>
                    <a:cubicBezTo>
                      <a:pt x="42888" y="760"/>
                      <a:pt x="43907" y="912"/>
                      <a:pt x="44876" y="912"/>
                    </a:cubicBezTo>
                    <a:cubicBezTo>
                      <a:pt x="45844" y="912"/>
                      <a:pt x="46764" y="760"/>
                      <a:pt x="47265" y="456"/>
                    </a:cubicBezTo>
                    <a:cubicBezTo>
                      <a:pt x="48010" y="760"/>
                      <a:pt x="49051" y="912"/>
                      <a:pt x="50024" y="912"/>
                    </a:cubicBezTo>
                    <a:cubicBezTo>
                      <a:pt x="50996" y="912"/>
                      <a:pt x="51901" y="760"/>
                      <a:pt x="52372" y="456"/>
                    </a:cubicBezTo>
                    <a:cubicBezTo>
                      <a:pt x="53129" y="740"/>
                      <a:pt x="54223" y="902"/>
                      <a:pt x="55227" y="902"/>
                    </a:cubicBezTo>
                    <a:cubicBezTo>
                      <a:pt x="56156" y="902"/>
                      <a:pt x="57009" y="763"/>
                      <a:pt x="57448" y="456"/>
                    </a:cubicBezTo>
                    <a:cubicBezTo>
                      <a:pt x="58253" y="740"/>
                      <a:pt x="59369" y="902"/>
                      <a:pt x="60375" y="902"/>
                    </a:cubicBezTo>
                    <a:cubicBezTo>
                      <a:pt x="61307" y="902"/>
                      <a:pt x="62145" y="763"/>
                      <a:pt x="62554" y="456"/>
                    </a:cubicBezTo>
                    <a:cubicBezTo>
                      <a:pt x="62950" y="578"/>
                      <a:pt x="63436" y="700"/>
                      <a:pt x="63922" y="791"/>
                    </a:cubicBezTo>
                    <a:lnTo>
                      <a:pt x="63983" y="396"/>
                    </a:lnTo>
                    <a:cubicBezTo>
                      <a:pt x="63466" y="335"/>
                      <a:pt x="62980" y="213"/>
                      <a:pt x="62585" y="61"/>
                    </a:cubicBezTo>
                    <a:lnTo>
                      <a:pt x="62463" y="0"/>
                    </a:lnTo>
                    <a:lnTo>
                      <a:pt x="62372" y="92"/>
                    </a:lnTo>
                    <a:cubicBezTo>
                      <a:pt x="62110" y="369"/>
                      <a:pt x="61287" y="521"/>
                      <a:pt x="60326" y="521"/>
                    </a:cubicBezTo>
                    <a:cubicBezTo>
                      <a:pt x="59388" y="521"/>
                      <a:pt x="58319" y="376"/>
                      <a:pt x="57509" y="61"/>
                    </a:cubicBezTo>
                    <a:lnTo>
                      <a:pt x="57387" y="0"/>
                    </a:lnTo>
                    <a:lnTo>
                      <a:pt x="57296" y="92"/>
                    </a:lnTo>
                    <a:cubicBezTo>
                      <a:pt x="56988" y="369"/>
                      <a:pt x="56142" y="521"/>
                      <a:pt x="55177" y="521"/>
                    </a:cubicBezTo>
                    <a:cubicBezTo>
                      <a:pt x="54237" y="521"/>
                      <a:pt x="53182" y="376"/>
                      <a:pt x="52402" y="61"/>
                    </a:cubicBezTo>
                    <a:lnTo>
                      <a:pt x="52311" y="31"/>
                    </a:lnTo>
                    <a:lnTo>
                      <a:pt x="52220" y="92"/>
                    </a:lnTo>
                    <a:cubicBezTo>
                      <a:pt x="51860" y="377"/>
                      <a:pt x="50996" y="521"/>
                      <a:pt x="50049" y="521"/>
                    </a:cubicBezTo>
                    <a:cubicBezTo>
                      <a:pt x="49078" y="521"/>
                      <a:pt x="48019" y="369"/>
                      <a:pt x="47326" y="61"/>
                    </a:cubicBezTo>
                    <a:lnTo>
                      <a:pt x="47235" y="31"/>
                    </a:lnTo>
                    <a:lnTo>
                      <a:pt x="47144" y="92"/>
                    </a:lnTo>
                    <a:cubicBezTo>
                      <a:pt x="46729" y="388"/>
                      <a:pt x="45866" y="533"/>
                      <a:pt x="44939" y="533"/>
                    </a:cubicBezTo>
                    <a:cubicBezTo>
                      <a:pt x="43965" y="533"/>
                      <a:pt x="42920" y="373"/>
                      <a:pt x="42250" y="61"/>
                    </a:cubicBezTo>
                    <a:lnTo>
                      <a:pt x="42159" y="31"/>
                    </a:lnTo>
                    <a:lnTo>
                      <a:pt x="42068" y="61"/>
                    </a:lnTo>
                    <a:cubicBezTo>
                      <a:pt x="41602" y="376"/>
                      <a:pt x="40699" y="529"/>
                      <a:pt x="39758" y="529"/>
                    </a:cubicBezTo>
                    <a:cubicBezTo>
                      <a:pt x="38794" y="529"/>
                      <a:pt x="37789" y="369"/>
                      <a:pt x="37174" y="61"/>
                    </a:cubicBezTo>
                    <a:lnTo>
                      <a:pt x="37083" y="31"/>
                    </a:lnTo>
                    <a:lnTo>
                      <a:pt x="36992" y="61"/>
                    </a:lnTo>
                    <a:cubicBezTo>
                      <a:pt x="36475" y="365"/>
                      <a:pt x="35533" y="517"/>
                      <a:pt x="34579" y="517"/>
                    </a:cubicBezTo>
                    <a:cubicBezTo>
                      <a:pt x="33625" y="517"/>
                      <a:pt x="32660" y="365"/>
                      <a:pt x="32098" y="61"/>
                    </a:cubicBezTo>
                    <a:lnTo>
                      <a:pt x="32007" y="31"/>
                    </a:lnTo>
                    <a:lnTo>
                      <a:pt x="31916" y="61"/>
                    </a:lnTo>
                    <a:cubicBezTo>
                      <a:pt x="31353" y="365"/>
                      <a:pt x="30388" y="517"/>
                      <a:pt x="29435" y="517"/>
                    </a:cubicBezTo>
                    <a:cubicBezTo>
                      <a:pt x="28481" y="517"/>
                      <a:pt x="27539" y="365"/>
                      <a:pt x="27022" y="61"/>
                    </a:cubicBezTo>
                    <a:lnTo>
                      <a:pt x="26931" y="31"/>
                    </a:lnTo>
                    <a:lnTo>
                      <a:pt x="26839" y="61"/>
                    </a:lnTo>
                    <a:cubicBezTo>
                      <a:pt x="26224" y="369"/>
                      <a:pt x="25220" y="529"/>
                      <a:pt x="24255" y="529"/>
                    </a:cubicBezTo>
                    <a:cubicBezTo>
                      <a:pt x="23314" y="529"/>
                      <a:pt x="22411" y="376"/>
                      <a:pt x="21946" y="61"/>
                    </a:cubicBezTo>
                    <a:lnTo>
                      <a:pt x="21855" y="31"/>
                    </a:lnTo>
                    <a:lnTo>
                      <a:pt x="21763" y="61"/>
                    </a:lnTo>
                    <a:cubicBezTo>
                      <a:pt x="21094" y="373"/>
                      <a:pt x="20049" y="533"/>
                      <a:pt x="19074" y="533"/>
                    </a:cubicBezTo>
                    <a:cubicBezTo>
                      <a:pt x="18147" y="533"/>
                      <a:pt x="17285" y="388"/>
                      <a:pt x="16870" y="92"/>
                    </a:cubicBezTo>
                    <a:lnTo>
                      <a:pt x="16778" y="31"/>
                    </a:lnTo>
                    <a:lnTo>
                      <a:pt x="16687" y="61"/>
                    </a:lnTo>
                    <a:cubicBezTo>
                      <a:pt x="15995" y="369"/>
                      <a:pt x="14943" y="521"/>
                      <a:pt x="13976" y="521"/>
                    </a:cubicBezTo>
                    <a:cubicBezTo>
                      <a:pt x="13033" y="521"/>
                      <a:pt x="12169" y="377"/>
                      <a:pt x="11794" y="92"/>
                    </a:cubicBezTo>
                    <a:lnTo>
                      <a:pt x="11702" y="31"/>
                    </a:lnTo>
                    <a:lnTo>
                      <a:pt x="11611" y="61"/>
                    </a:lnTo>
                    <a:cubicBezTo>
                      <a:pt x="10846" y="376"/>
                      <a:pt x="9792" y="521"/>
                      <a:pt x="8848" y="521"/>
                    </a:cubicBezTo>
                    <a:cubicBezTo>
                      <a:pt x="7879" y="521"/>
                      <a:pt x="7025" y="369"/>
                      <a:pt x="6718" y="92"/>
                    </a:cubicBezTo>
                    <a:lnTo>
                      <a:pt x="6657" y="0"/>
                    </a:lnTo>
                    <a:lnTo>
                      <a:pt x="6535" y="61"/>
                    </a:lnTo>
                    <a:cubicBezTo>
                      <a:pt x="5710" y="376"/>
                      <a:pt x="4633" y="521"/>
                      <a:pt x="3695" y="521"/>
                    </a:cubicBezTo>
                    <a:cubicBezTo>
                      <a:pt x="2733" y="521"/>
                      <a:pt x="1918" y="369"/>
                      <a:pt x="1672" y="92"/>
                    </a:cubicBezTo>
                    <a:lnTo>
                      <a:pt x="15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8"/>
              <p:cNvSpPr/>
              <p:nvPr/>
            </p:nvSpPr>
            <p:spPr>
              <a:xfrm>
                <a:off x="3385996" y="2676865"/>
                <a:ext cx="1026781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61127" h="859" extrusionOk="0">
                    <a:moveTo>
                      <a:pt x="1490" y="0"/>
                    </a:moveTo>
                    <a:lnTo>
                      <a:pt x="1368" y="61"/>
                    </a:lnTo>
                    <a:cubicBezTo>
                      <a:pt x="1004" y="183"/>
                      <a:pt x="517" y="304"/>
                      <a:pt x="1" y="365"/>
                    </a:cubicBezTo>
                    <a:lnTo>
                      <a:pt x="61" y="760"/>
                    </a:lnTo>
                    <a:cubicBezTo>
                      <a:pt x="548" y="669"/>
                      <a:pt x="1004" y="578"/>
                      <a:pt x="1399" y="426"/>
                    </a:cubicBezTo>
                    <a:cubicBezTo>
                      <a:pt x="1794" y="730"/>
                      <a:pt x="2615" y="851"/>
                      <a:pt x="3496" y="851"/>
                    </a:cubicBezTo>
                    <a:cubicBezTo>
                      <a:pt x="4469" y="851"/>
                      <a:pt x="5502" y="699"/>
                      <a:pt x="6262" y="426"/>
                    </a:cubicBezTo>
                    <a:cubicBezTo>
                      <a:pt x="6693" y="703"/>
                      <a:pt x="7562" y="848"/>
                      <a:pt x="8503" y="848"/>
                    </a:cubicBezTo>
                    <a:cubicBezTo>
                      <a:pt x="9420" y="848"/>
                      <a:pt x="10406" y="711"/>
                      <a:pt x="11125" y="426"/>
                    </a:cubicBezTo>
                    <a:cubicBezTo>
                      <a:pt x="11588" y="703"/>
                      <a:pt x="12471" y="848"/>
                      <a:pt x="13412" y="848"/>
                    </a:cubicBezTo>
                    <a:cubicBezTo>
                      <a:pt x="14328" y="848"/>
                      <a:pt x="15299" y="711"/>
                      <a:pt x="15989" y="426"/>
                    </a:cubicBezTo>
                    <a:cubicBezTo>
                      <a:pt x="16475" y="715"/>
                      <a:pt x="17357" y="859"/>
                      <a:pt x="18284" y="859"/>
                    </a:cubicBezTo>
                    <a:cubicBezTo>
                      <a:pt x="19211" y="859"/>
                      <a:pt x="20183" y="715"/>
                      <a:pt x="20852" y="426"/>
                    </a:cubicBezTo>
                    <a:cubicBezTo>
                      <a:pt x="21384" y="715"/>
                      <a:pt x="22288" y="859"/>
                      <a:pt x="23215" y="859"/>
                    </a:cubicBezTo>
                    <a:cubicBezTo>
                      <a:pt x="24142" y="859"/>
                      <a:pt x="25092" y="715"/>
                      <a:pt x="25715" y="426"/>
                    </a:cubicBezTo>
                    <a:cubicBezTo>
                      <a:pt x="26278" y="715"/>
                      <a:pt x="27197" y="859"/>
                      <a:pt x="28124" y="859"/>
                    </a:cubicBezTo>
                    <a:cubicBezTo>
                      <a:pt x="29051" y="859"/>
                      <a:pt x="29986" y="715"/>
                      <a:pt x="30579" y="426"/>
                    </a:cubicBezTo>
                    <a:cubicBezTo>
                      <a:pt x="31171" y="715"/>
                      <a:pt x="32114" y="859"/>
                      <a:pt x="33045" y="859"/>
                    </a:cubicBezTo>
                    <a:cubicBezTo>
                      <a:pt x="33975" y="859"/>
                      <a:pt x="34895" y="715"/>
                      <a:pt x="35442" y="426"/>
                    </a:cubicBezTo>
                    <a:cubicBezTo>
                      <a:pt x="36080" y="715"/>
                      <a:pt x="37038" y="859"/>
                      <a:pt x="37965" y="859"/>
                    </a:cubicBezTo>
                    <a:cubicBezTo>
                      <a:pt x="38892" y="859"/>
                      <a:pt x="39789" y="715"/>
                      <a:pt x="40305" y="426"/>
                    </a:cubicBezTo>
                    <a:cubicBezTo>
                      <a:pt x="40974" y="715"/>
                      <a:pt x="41947" y="859"/>
                      <a:pt x="42874" y="859"/>
                    </a:cubicBezTo>
                    <a:cubicBezTo>
                      <a:pt x="43801" y="859"/>
                      <a:pt x="44682" y="715"/>
                      <a:pt x="45169" y="426"/>
                    </a:cubicBezTo>
                    <a:cubicBezTo>
                      <a:pt x="45883" y="715"/>
                      <a:pt x="46878" y="859"/>
                      <a:pt x="47806" y="859"/>
                    </a:cubicBezTo>
                    <a:cubicBezTo>
                      <a:pt x="48733" y="859"/>
                      <a:pt x="49591" y="715"/>
                      <a:pt x="50032" y="426"/>
                    </a:cubicBezTo>
                    <a:cubicBezTo>
                      <a:pt x="50759" y="695"/>
                      <a:pt x="51807" y="848"/>
                      <a:pt x="52770" y="848"/>
                    </a:cubicBezTo>
                    <a:cubicBezTo>
                      <a:pt x="53658" y="848"/>
                      <a:pt x="54472" y="718"/>
                      <a:pt x="54895" y="426"/>
                    </a:cubicBezTo>
                    <a:cubicBezTo>
                      <a:pt x="55654" y="695"/>
                      <a:pt x="56717" y="848"/>
                      <a:pt x="57679" y="848"/>
                    </a:cubicBezTo>
                    <a:cubicBezTo>
                      <a:pt x="58565" y="848"/>
                      <a:pt x="59365" y="718"/>
                      <a:pt x="59759" y="426"/>
                    </a:cubicBezTo>
                    <a:cubicBezTo>
                      <a:pt x="60154" y="578"/>
                      <a:pt x="60610" y="669"/>
                      <a:pt x="61066" y="730"/>
                    </a:cubicBezTo>
                    <a:lnTo>
                      <a:pt x="61126" y="365"/>
                    </a:lnTo>
                    <a:cubicBezTo>
                      <a:pt x="60640" y="304"/>
                      <a:pt x="60184" y="183"/>
                      <a:pt x="59789" y="61"/>
                    </a:cubicBezTo>
                    <a:lnTo>
                      <a:pt x="59698" y="0"/>
                    </a:lnTo>
                    <a:lnTo>
                      <a:pt x="59607" y="91"/>
                    </a:lnTo>
                    <a:cubicBezTo>
                      <a:pt x="59345" y="338"/>
                      <a:pt x="58551" y="475"/>
                      <a:pt x="57630" y="475"/>
                    </a:cubicBezTo>
                    <a:cubicBezTo>
                      <a:pt x="56735" y="475"/>
                      <a:pt x="55720" y="346"/>
                      <a:pt x="54956" y="61"/>
                    </a:cubicBezTo>
                    <a:lnTo>
                      <a:pt x="54835" y="0"/>
                    </a:lnTo>
                    <a:lnTo>
                      <a:pt x="54743" y="91"/>
                    </a:lnTo>
                    <a:cubicBezTo>
                      <a:pt x="54450" y="338"/>
                      <a:pt x="53634" y="475"/>
                      <a:pt x="52710" y="475"/>
                    </a:cubicBezTo>
                    <a:cubicBezTo>
                      <a:pt x="51812" y="475"/>
                      <a:pt x="50812" y="346"/>
                      <a:pt x="50093" y="61"/>
                    </a:cubicBezTo>
                    <a:lnTo>
                      <a:pt x="50002" y="0"/>
                    </a:lnTo>
                    <a:lnTo>
                      <a:pt x="49910" y="61"/>
                    </a:lnTo>
                    <a:cubicBezTo>
                      <a:pt x="49546" y="335"/>
                      <a:pt x="48702" y="471"/>
                      <a:pt x="47787" y="471"/>
                    </a:cubicBezTo>
                    <a:cubicBezTo>
                      <a:pt x="46871" y="471"/>
                      <a:pt x="45883" y="335"/>
                      <a:pt x="45229" y="61"/>
                    </a:cubicBezTo>
                    <a:lnTo>
                      <a:pt x="45138" y="0"/>
                    </a:lnTo>
                    <a:lnTo>
                      <a:pt x="45047" y="61"/>
                    </a:lnTo>
                    <a:cubicBezTo>
                      <a:pt x="44637" y="335"/>
                      <a:pt x="43778" y="471"/>
                      <a:pt x="42870" y="471"/>
                    </a:cubicBezTo>
                    <a:cubicBezTo>
                      <a:pt x="41962" y="471"/>
                      <a:pt x="41004" y="335"/>
                      <a:pt x="40397" y="61"/>
                    </a:cubicBezTo>
                    <a:lnTo>
                      <a:pt x="40305" y="0"/>
                    </a:lnTo>
                    <a:lnTo>
                      <a:pt x="40214" y="61"/>
                    </a:lnTo>
                    <a:cubicBezTo>
                      <a:pt x="39758" y="335"/>
                      <a:pt x="38877" y="471"/>
                      <a:pt x="37965" y="471"/>
                    </a:cubicBezTo>
                    <a:cubicBezTo>
                      <a:pt x="37053" y="471"/>
                      <a:pt x="36111" y="335"/>
                      <a:pt x="35533" y="61"/>
                    </a:cubicBezTo>
                    <a:lnTo>
                      <a:pt x="35442" y="0"/>
                    </a:lnTo>
                    <a:lnTo>
                      <a:pt x="35351" y="61"/>
                    </a:lnTo>
                    <a:cubicBezTo>
                      <a:pt x="34865" y="335"/>
                      <a:pt x="33960" y="471"/>
                      <a:pt x="33045" y="471"/>
                    </a:cubicBezTo>
                    <a:cubicBezTo>
                      <a:pt x="32129" y="471"/>
                      <a:pt x="31202" y="335"/>
                      <a:pt x="30670" y="61"/>
                    </a:cubicBezTo>
                    <a:lnTo>
                      <a:pt x="30579" y="0"/>
                    </a:lnTo>
                    <a:lnTo>
                      <a:pt x="30488" y="61"/>
                    </a:lnTo>
                    <a:cubicBezTo>
                      <a:pt x="29956" y="335"/>
                      <a:pt x="29036" y="471"/>
                      <a:pt x="28128" y="471"/>
                    </a:cubicBezTo>
                    <a:cubicBezTo>
                      <a:pt x="27220" y="471"/>
                      <a:pt x="26323" y="335"/>
                      <a:pt x="25837" y="61"/>
                    </a:cubicBezTo>
                    <a:lnTo>
                      <a:pt x="25746" y="0"/>
                    </a:lnTo>
                    <a:lnTo>
                      <a:pt x="25655" y="61"/>
                    </a:lnTo>
                    <a:cubicBezTo>
                      <a:pt x="25077" y="335"/>
                      <a:pt x="24135" y="471"/>
                      <a:pt x="23223" y="471"/>
                    </a:cubicBezTo>
                    <a:cubicBezTo>
                      <a:pt x="22311" y="471"/>
                      <a:pt x="21430" y="335"/>
                      <a:pt x="20974" y="61"/>
                    </a:cubicBezTo>
                    <a:lnTo>
                      <a:pt x="20883" y="0"/>
                    </a:lnTo>
                    <a:lnTo>
                      <a:pt x="20791" y="61"/>
                    </a:lnTo>
                    <a:cubicBezTo>
                      <a:pt x="20175" y="338"/>
                      <a:pt x="19192" y="483"/>
                      <a:pt x="18266" y="483"/>
                    </a:cubicBezTo>
                    <a:cubicBezTo>
                      <a:pt x="17364" y="483"/>
                      <a:pt x="16515" y="346"/>
                      <a:pt x="16110" y="61"/>
                    </a:cubicBezTo>
                    <a:lnTo>
                      <a:pt x="16050" y="0"/>
                    </a:lnTo>
                    <a:lnTo>
                      <a:pt x="15928" y="61"/>
                    </a:lnTo>
                    <a:cubicBezTo>
                      <a:pt x="15290" y="335"/>
                      <a:pt x="14309" y="471"/>
                      <a:pt x="13398" y="471"/>
                    </a:cubicBezTo>
                    <a:cubicBezTo>
                      <a:pt x="12486" y="471"/>
                      <a:pt x="11642" y="335"/>
                      <a:pt x="11277" y="61"/>
                    </a:cubicBezTo>
                    <a:lnTo>
                      <a:pt x="11186" y="0"/>
                    </a:lnTo>
                    <a:lnTo>
                      <a:pt x="11095" y="61"/>
                    </a:lnTo>
                    <a:cubicBezTo>
                      <a:pt x="10361" y="346"/>
                      <a:pt x="9361" y="475"/>
                      <a:pt x="8463" y="475"/>
                    </a:cubicBezTo>
                    <a:cubicBezTo>
                      <a:pt x="7539" y="475"/>
                      <a:pt x="6722" y="338"/>
                      <a:pt x="6414" y="91"/>
                    </a:cubicBezTo>
                    <a:lnTo>
                      <a:pt x="6353" y="0"/>
                    </a:lnTo>
                    <a:lnTo>
                      <a:pt x="6232" y="61"/>
                    </a:lnTo>
                    <a:cubicBezTo>
                      <a:pt x="5468" y="346"/>
                      <a:pt x="4453" y="475"/>
                      <a:pt x="3558" y="475"/>
                    </a:cubicBezTo>
                    <a:cubicBezTo>
                      <a:pt x="2637" y="475"/>
                      <a:pt x="1843" y="338"/>
                      <a:pt x="1581" y="91"/>
                    </a:cubicBezTo>
                    <a:lnTo>
                      <a:pt x="149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8"/>
              <p:cNvSpPr/>
              <p:nvPr/>
            </p:nvSpPr>
            <p:spPr>
              <a:xfrm>
                <a:off x="3407952" y="2652860"/>
                <a:ext cx="982872" cy="13808"/>
              </a:xfrm>
              <a:custGeom>
                <a:avLst/>
                <a:gdLst/>
                <a:ahLst/>
                <a:cxnLst/>
                <a:rect l="l" t="t" r="r" b="b"/>
                <a:pathLst>
                  <a:path w="58513" h="822" extrusionOk="0">
                    <a:moveTo>
                      <a:pt x="1429" y="1"/>
                    </a:moveTo>
                    <a:lnTo>
                      <a:pt x="1308" y="61"/>
                    </a:lnTo>
                    <a:cubicBezTo>
                      <a:pt x="943" y="183"/>
                      <a:pt x="487" y="274"/>
                      <a:pt x="1" y="335"/>
                    </a:cubicBezTo>
                    <a:lnTo>
                      <a:pt x="61" y="730"/>
                    </a:lnTo>
                    <a:cubicBezTo>
                      <a:pt x="517" y="669"/>
                      <a:pt x="973" y="578"/>
                      <a:pt x="1338" y="426"/>
                    </a:cubicBezTo>
                    <a:cubicBezTo>
                      <a:pt x="1736" y="692"/>
                      <a:pt x="2521" y="814"/>
                      <a:pt x="3380" y="814"/>
                    </a:cubicBezTo>
                    <a:cubicBezTo>
                      <a:pt x="4291" y="814"/>
                      <a:pt x="5285" y="677"/>
                      <a:pt x="5989" y="426"/>
                    </a:cubicBezTo>
                    <a:cubicBezTo>
                      <a:pt x="6399" y="685"/>
                      <a:pt x="7212" y="814"/>
                      <a:pt x="8101" y="814"/>
                    </a:cubicBezTo>
                    <a:cubicBezTo>
                      <a:pt x="8990" y="814"/>
                      <a:pt x="9955" y="685"/>
                      <a:pt x="10670" y="426"/>
                    </a:cubicBezTo>
                    <a:cubicBezTo>
                      <a:pt x="11095" y="685"/>
                      <a:pt x="11923" y="814"/>
                      <a:pt x="12812" y="814"/>
                    </a:cubicBezTo>
                    <a:cubicBezTo>
                      <a:pt x="13702" y="814"/>
                      <a:pt x="14651" y="685"/>
                      <a:pt x="15320" y="426"/>
                    </a:cubicBezTo>
                    <a:cubicBezTo>
                      <a:pt x="15791" y="685"/>
                      <a:pt x="16635" y="814"/>
                      <a:pt x="17520" y="814"/>
                    </a:cubicBezTo>
                    <a:cubicBezTo>
                      <a:pt x="18405" y="814"/>
                      <a:pt x="19332" y="685"/>
                      <a:pt x="19971" y="426"/>
                    </a:cubicBezTo>
                    <a:cubicBezTo>
                      <a:pt x="20472" y="685"/>
                      <a:pt x="21338" y="814"/>
                      <a:pt x="22228" y="814"/>
                    </a:cubicBezTo>
                    <a:cubicBezTo>
                      <a:pt x="23117" y="814"/>
                      <a:pt x="24028" y="685"/>
                      <a:pt x="24621" y="426"/>
                    </a:cubicBezTo>
                    <a:cubicBezTo>
                      <a:pt x="25153" y="685"/>
                      <a:pt x="26035" y="814"/>
                      <a:pt x="26924" y="814"/>
                    </a:cubicBezTo>
                    <a:cubicBezTo>
                      <a:pt x="27813" y="814"/>
                      <a:pt x="28709" y="685"/>
                      <a:pt x="29272" y="426"/>
                    </a:cubicBezTo>
                    <a:cubicBezTo>
                      <a:pt x="29849" y="685"/>
                      <a:pt x="30746" y="814"/>
                      <a:pt x="31635" y="814"/>
                    </a:cubicBezTo>
                    <a:cubicBezTo>
                      <a:pt x="32524" y="814"/>
                      <a:pt x="33406" y="685"/>
                      <a:pt x="33953" y="426"/>
                    </a:cubicBezTo>
                    <a:cubicBezTo>
                      <a:pt x="34545" y="685"/>
                      <a:pt x="35457" y="814"/>
                      <a:pt x="36346" y="814"/>
                    </a:cubicBezTo>
                    <a:cubicBezTo>
                      <a:pt x="37235" y="814"/>
                      <a:pt x="38102" y="685"/>
                      <a:pt x="38603" y="426"/>
                    </a:cubicBezTo>
                    <a:cubicBezTo>
                      <a:pt x="39242" y="685"/>
                      <a:pt x="40169" y="814"/>
                      <a:pt x="41054" y="814"/>
                    </a:cubicBezTo>
                    <a:cubicBezTo>
                      <a:pt x="41939" y="814"/>
                      <a:pt x="42783" y="685"/>
                      <a:pt x="43254" y="426"/>
                    </a:cubicBezTo>
                    <a:cubicBezTo>
                      <a:pt x="43922" y="685"/>
                      <a:pt x="44865" y="814"/>
                      <a:pt x="45750" y="814"/>
                    </a:cubicBezTo>
                    <a:cubicBezTo>
                      <a:pt x="46635" y="814"/>
                      <a:pt x="47464" y="685"/>
                      <a:pt x="47904" y="426"/>
                    </a:cubicBezTo>
                    <a:cubicBezTo>
                      <a:pt x="48603" y="685"/>
                      <a:pt x="49561" y="814"/>
                      <a:pt x="50446" y="814"/>
                    </a:cubicBezTo>
                    <a:cubicBezTo>
                      <a:pt x="51331" y="814"/>
                      <a:pt x="52145" y="685"/>
                      <a:pt x="52555" y="426"/>
                    </a:cubicBezTo>
                    <a:cubicBezTo>
                      <a:pt x="53284" y="669"/>
                      <a:pt x="54287" y="821"/>
                      <a:pt x="55199" y="821"/>
                    </a:cubicBezTo>
                    <a:cubicBezTo>
                      <a:pt x="56050" y="821"/>
                      <a:pt x="56841" y="700"/>
                      <a:pt x="57236" y="426"/>
                    </a:cubicBezTo>
                    <a:cubicBezTo>
                      <a:pt x="57601" y="548"/>
                      <a:pt x="58026" y="639"/>
                      <a:pt x="58452" y="700"/>
                    </a:cubicBezTo>
                    <a:lnTo>
                      <a:pt x="58512" y="335"/>
                    </a:lnTo>
                    <a:cubicBezTo>
                      <a:pt x="58056" y="274"/>
                      <a:pt x="57601" y="183"/>
                      <a:pt x="57266" y="61"/>
                    </a:cubicBezTo>
                    <a:lnTo>
                      <a:pt x="57145" y="1"/>
                    </a:lnTo>
                    <a:lnTo>
                      <a:pt x="57053" y="92"/>
                    </a:lnTo>
                    <a:cubicBezTo>
                      <a:pt x="56810" y="320"/>
                      <a:pt x="56066" y="441"/>
                      <a:pt x="55199" y="441"/>
                    </a:cubicBezTo>
                    <a:cubicBezTo>
                      <a:pt x="54333" y="441"/>
                      <a:pt x="53345" y="320"/>
                      <a:pt x="52616" y="61"/>
                    </a:cubicBezTo>
                    <a:lnTo>
                      <a:pt x="52494" y="1"/>
                    </a:lnTo>
                    <a:lnTo>
                      <a:pt x="52433" y="92"/>
                    </a:lnTo>
                    <a:cubicBezTo>
                      <a:pt x="52140" y="308"/>
                      <a:pt x="51352" y="430"/>
                      <a:pt x="50465" y="430"/>
                    </a:cubicBezTo>
                    <a:cubicBezTo>
                      <a:pt x="49606" y="430"/>
                      <a:pt x="48653" y="316"/>
                      <a:pt x="47965" y="61"/>
                    </a:cubicBezTo>
                    <a:lnTo>
                      <a:pt x="47874" y="1"/>
                    </a:lnTo>
                    <a:lnTo>
                      <a:pt x="47783" y="61"/>
                    </a:lnTo>
                    <a:cubicBezTo>
                      <a:pt x="47438" y="316"/>
                      <a:pt x="46645" y="438"/>
                      <a:pt x="45782" y="438"/>
                    </a:cubicBezTo>
                    <a:cubicBezTo>
                      <a:pt x="44893" y="438"/>
                      <a:pt x="43932" y="308"/>
                      <a:pt x="43315" y="61"/>
                    </a:cubicBezTo>
                    <a:lnTo>
                      <a:pt x="43223" y="1"/>
                    </a:lnTo>
                    <a:lnTo>
                      <a:pt x="43132" y="61"/>
                    </a:lnTo>
                    <a:cubicBezTo>
                      <a:pt x="42737" y="320"/>
                      <a:pt x="41916" y="449"/>
                      <a:pt x="41046" y="449"/>
                    </a:cubicBezTo>
                    <a:cubicBezTo>
                      <a:pt x="40176" y="449"/>
                      <a:pt x="39257" y="320"/>
                      <a:pt x="38664" y="61"/>
                    </a:cubicBezTo>
                    <a:lnTo>
                      <a:pt x="38573" y="1"/>
                    </a:lnTo>
                    <a:lnTo>
                      <a:pt x="38482" y="61"/>
                    </a:lnTo>
                    <a:cubicBezTo>
                      <a:pt x="38056" y="320"/>
                      <a:pt x="37213" y="449"/>
                      <a:pt x="36339" y="449"/>
                    </a:cubicBezTo>
                    <a:cubicBezTo>
                      <a:pt x="35465" y="449"/>
                      <a:pt x="34561" y="320"/>
                      <a:pt x="34013" y="61"/>
                    </a:cubicBezTo>
                    <a:lnTo>
                      <a:pt x="33922" y="1"/>
                    </a:lnTo>
                    <a:lnTo>
                      <a:pt x="33861" y="61"/>
                    </a:lnTo>
                    <a:cubicBezTo>
                      <a:pt x="33375" y="320"/>
                      <a:pt x="32509" y="449"/>
                      <a:pt x="31635" y="449"/>
                    </a:cubicBezTo>
                    <a:cubicBezTo>
                      <a:pt x="30761" y="449"/>
                      <a:pt x="29880" y="320"/>
                      <a:pt x="29363" y="61"/>
                    </a:cubicBezTo>
                    <a:lnTo>
                      <a:pt x="29272" y="1"/>
                    </a:lnTo>
                    <a:lnTo>
                      <a:pt x="29211" y="61"/>
                    </a:lnTo>
                    <a:cubicBezTo>
                      <a:pt x="28694" y="320"/>
                      <a:pt x="27805" y="449"/>
                      <a:pt x="26927" y="449"/>
                    </a:cubicBezTo>
                    <a:cubicBezTo>
                      <a:pt x="26050" y="449"/>
                      <a:pt x="25184" y="320"/>
                      <a:pt x="24712" y="61"/>
                    </a:cubicBezTo>
                    <a:lnTo>
                      <a:pt x="24652" y="1"/>
                    </a:lnTo>
                    <a:lnTo>
                      <a:pt x="24560" y="61"/>
                    </a:lnTo>
                    <a:cubicBezTo>
                      <a:pt x="24013" y="320"/>
                      <a:pt x="23109" y="449"/>
                      <a:pt x="22235" y="449"/>
                    </a:cubicBezTo>
                    <a:cubicBezTo>
                      <a:pt x="21361" y="449"/>
                      <a:pt x="20518" y="320"/>
                      <a:pt x="20092" y="61"/>
                    </a:cubicBezTo>
                    <a:lnTo>
                      <a:pt x="20001" y="1"/>
                    </a:lnTo>
                    <a:lnTo>
                      <a:pt x="19910" y="61"/>
                    </a:lnTo>
                    <a:cubicBezTo>
                      <a:pt x="19317" y="320"/>
                      <a:pt x="18398" y="449"/>
                      <a:pt x="17528" y="449"/>
                    </a:cubicBezTo>
                    <a:cubicBezTo>
                      <a:pt x="16658" y="449"/>
                      <a:pt x="15837" y="320"/>
                      <a:pt x="15442" y="61"/>
                    </a:cubicBezTo>
                    <a:lnTo>
                      <a:pt x="15351" y="1"/>
                    </a:lnTo>
                    <a:lnTo>
                      <a:pt x="15259" y="61"/>
                    </a:lnTo>
                    <a:cubicBezTo>
                      <a:pt x="14642" y="308"/>
                      <a:pt x="13681" y="438"/>
                      <a:pt x="12792" y="438"/>
                    </a:cubicBezTo>
                    <a:cubicBezTo>
                      <a:pt x="11929" y="438"/>
                      <a:pt x="11135" y="316"/>
                      <a:pt x="10791" y="61"/>
                    </a:cubicBezTo>
                    <a:lnTo>
                      <a:pt x="10700" y="1"/>
                    </a:lnTo>
                    <a:lnTo>
                      <a:pt x="10609" y="61"/>
                    </a:lnTo>
                    <a:cubicBezTo>
                      <a:pt x="9931" y="327"/>
                      <a:pt x="8997" y="442"/>
                      <a:pt x="8148" y="442"/>
                    </a:cubicBezTo>
                    <a:cubicBezTo>
                      <a:pt x="7245" y="442"/>
                      <a:pt x="6438" y="311"/>
                      <a:pt x="6141" y="92"/>
                    </a:cubicBezTo>
                    <a:lnTo>
                      <a:pt x="6049" y="1"/>
                    </a:lnTo>
                    <a:lnTo>
                      <a:pt x="5958" y="61"/>
                    </a:lnTo>
                    <a:cubicBezTo>
                      <a:pt x="5229" y="320"/>
                      <a:pt x="4241" y="441"/>
                      <a:pt x="3371" y="441"/>
                    </a:cubicBezTo>
                    <a:cubicBezTo>
                      <a:pt x="2501" y="441"/>
                      <a:pt x="1748" y="320"/>
                      <a:pt x="1490" y="92"/>
                    </a:cubicBezTo>
                    <a:lnTo>
                      <a:pt x="142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8"/>
              <p:cNvSpPr/>
              <p:nvPr/>
            </p:nvSpPr>
            <p:spPr>
              <a:xfrm>
                <a:off x="3263970" y="2639589"/>
                <a:ext cx="187393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11156" h="12038" extrusionOk="0">
                    <a:moveTo>
                      <a:pt x="10851" y="0"/>
                    </a:moveTo>
                    <a:cubicBezTo>
                      <a:pt x="10639" y="0"/>
                      <a:pt x="10426" y="31"/>
                      <a:pt x="10365" y="122"/>
                    </a:cubicBezTo>
                    <a:lnTo>
                      <a:pt x="91" y="11794"/>
                    </a:lnTo>
                    <a:cubicBezTo>
                      <a:pt x="0" y="11915"/>
                      <a:pt x="122" y="12037"/>
                      <a:pt x="395" y="12037"/>
                    </a:cubicBezTo>
                    <a:cubicBezTo>
                      <a:pt x="699" y="12037"/>
                      <a:pt x="1003" y="11915"/>
                      <a:pt x="1125" y="11794"/>
                    </a:cubicBezTo>
                    <a:lnTo>
                      <a:pt x="11095" y="122"/>
                    </a:lnTo>
                    <a:cubicBezTo>
                      <a:pt x="11155" y="31"/>
                      <a:pt x="11034" y="0"/>
                      <a:pt x="10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8"/>
              <p:cNvSpPr/>
              <p:nvPr/>
            </p:nvSpPr>
            <p:spPr>
              <a:xfrm>
                <a:off x="3368122" y="2639589"/>
                <a:ext cx="158804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2038" extrusionOk="0">
                    <a:moveTo>
                      <a:pt x="9120" y="0"/>
                    </a:moveTo>
                    <a:cubicBezTo>
                      <a:pt x="8937" y="0"/>
                      <a:pt x="8724" y="31"/>
                      <a:pt x="8664" y="122"/>
                    </a:cubicBezTo>
                    <a:lnTo>
                      <a:pt x="92" y="11794"/>
                    </a:lnTo>
                    <a:cubicBezTo>
                      <a:pt x="1" y="11915"/>
                      <a:pt x="153" y="12037"/>
                      <a:pt x="426" y="12037"/>
                    </a:cubicBezTo>
                    <a:cubicBezTo>
                      <a:pt x="730" y="12037"/>
                      <a:pt x="1004" y="11915"/>
                      <a:pt x="1125" y="11794"/>
                    </a:cubicBezTo>
                    <a:lnTo>
                      <a:pt x="9423" y="122"/>
                    </a:lnTo>
                    <a:cubicBezTo>
                      <a:pt x="9454" y="31"/>
                      <a:pt x="9332" y="0"/>
                      <a:pt x="91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8"/>
              <p:cNvSpPr/>
              <p:nvPr/>
            </p:nvSpPr>
            <p:spPr>
              <a:xfrm>
                <a:off x="3472795" y="2639589"/>
                <a:ext cx="129710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7722" h="12038" extrusionOk="0">
                    <a:moveTo>
                      <a:pt x="7387" y="0"/>
                    </a:moveTo>
                    <a:cubicBezTo>
                      <a:pt x="7205" y="0"/>
                      <a:pt x="6992" y="31"/>
                      <a:pt x="6962" y="122"/>
                    </a:cubicBezTo>
                    <a:lnTo>
                      <a:pt x="62" y="11794"/>
                    </a:lnTo>
                    <a:cubicBezTo>
                      <a:pt x="1" y="11915"/>
                      <a:pt x="153" y="12037"/>
                      <a:pt x="426" y="12037"/>
                    </a:cubicBezTo>
                    <a:cubicBezTo>
                      <a:pt x="730" y="12037"/>
                      <a:pt x="1004" y="11915"/>
                      <a:pt x="1065" y="11794"/>
                    </a:cubicBezTo>
                    <a:lnTo>
                      <a:pt x="7691" y="122"/>
                    </a:lnTo>
                    <a:cubicBezTo>
                      <a:pt x="7721" y="31"/>
                      <a:pt x="7600" y="0"/>
                      <a:pt x="74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8"/>
              <p:cNvSpPr/>
              <p:nvPr/>
            </p:nvSpPr>
            <p:spPr>
              <a:xfrm>
                <a:off x="3576964" y="2639589"/>
                <a:ext cx="10162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6050" h="12038" extrusionOk="0">
                    <a:moveTo>
                      <a:pt x="5685" y="0"/>
                    </a:moveTo>
                    <a:cubicBezTo>
                      <a:pt x="5502" y="0"/>
                      <a:pt x="5290" y="31"/>
                      <a:pt x="5259" y="122"/>
                    </a:cubicBezTo>
                    <a:lnTo>
                      <a:pt x="61" y="11794"/>
                    </a:lnTo>
                    <a:cubicBezTo>
                      <a:pt x="1" y="11915"/>
                      <a:pt x="183" y="12037"/>
                      <a:pt x="457" y="12037"/>
                    </a:cubicBezTo>
                    <a:cubicBezTo>
                      <a:pt x="761" y="12037"/>
                      <a:pt x="1034" y="11915"/>
                      <a:pt x="1065" y="11794"/>
                    </a:cubicBezTo>
                    <a:lnTo>
                      <a:pt x="6019" y="122"/>
                    </a:lnTo>
                    <a:cubicBezTo>
                      <a:pt x="6049" y="31"/>
                      <a:pt x="5897" y="0"/>
                      <a:pt x="57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8"/>
              <p:cNvSpPr/>
              <p:nvPr/>
            </p:nvSpPr>
            <p:spPr>
              <a:xfrm>
                <a:off x="3681637" y="2639589"/>
                <a:ext cx="7251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12038" extrusionOk="0">
                    <a:moveTo>
                      <a:pt x="3952" y="0"/>
                    </a:moveTo>
                    <a:cubicBezTo>
                      <a:pt x="3770" y="0"/>
                      <a:pt x="3587" y="31"/>
                      <a:pt x="3557" y="122"/>
                    </a:cubicBezTo>
                    <a:lnTo>
                      <a:pt x="31" y="11794"/>
                    </a:lnTo>
                    <a:cubicBezTo>
                      <a:pt x="1" y="11915"/>
                      <a:pt x="183" y="12037"/>
                      <a:pt x="457" y="12037"/>
                    </a:cubicBezTo>
                    <a:cubicBezTo>
                      <a:pt x="761" y="12037"/>
                      <a:pt x="1004" y="11915"/>
                      <a:pt x="1034" y="11794"/>
                    </a:cubicBezTo>
                    <a:lnTo>
                      <a:pt x="4287" y="122"/>
                    </a:lnTo>
                    <a:cubicBezTo>
                      <a:pt x="4317" y="31"/>
                      <a:pt x="4165" y="0"/>
                      <a:pt x="39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8"/>
              <p:cNvSpPr/>
              <p:nvPr/>
            </p:nvSpPr>
            <p:spPr>
              <a:xfrm>
                <a:off x="3785805" y="2639589"/>
                <a:ext cx="4392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2615" h="12038" extrusionOk="0">
                    <a:moveTo>
                      <a:pt x="2250" y="0"/>
                    </a:moveTo>
                    <a:cubicBezTo>
                      <a:pt x="2037" y="0"/>
                      <a:pt x="1885" y="31"/>
                      <a:pt x="1855" y="122"/>
                    </a:cubicBezTo>
                    <a:lnTo>
                      <a:pt x="31" y="11794"/>
                    </a:lnTo>
                    <a:cubicBezTo>
                      <a:pt x="1" y="11915"/>
                      <a:pt x="213" y="12037"/>
                      <a:pt x="487" y="12037"/>
                    </a:cubicBezTo>
                    <a:cubicBezTo>
                      <a:pt x="791" y="12037"/>
                      <a:pt x="1034" y="11915"/>
                      <a:pt x="1034" y="11794"/>
                    </a:cubicBezTo>
                    <a:lnTo>
                      <a:pt x="2615" y="122"/>
                    </a:lnTo>
                    <a:cubicBezTo>
                      <a:pt x="2615" y="31"/>
                      <a:pt x="2463" y="0"/>
                      <a:pt x="22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8"/>
              <p:cNvSpPr/>
              <p:nvPr/>
            </p:nvSpPr>
            <p:spPr>
              <a:xfrm>
                <a:off x="3890478" y="2639589"/>
                <a:ext cx="1686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2038" extrusionOk="0">
                    <a:moveTo>
                      <a:pt x="517" y="0"/>
                    </a:moveTo>
                    <a:cubicBezTo>
                      <a:pt x="305" y="0"/>
                      <a:pt x="153" y="31"/>
                      <a:pt x="153" y="122"/>
                    </a:cubicBezTo>
                    <a:lnTo>
                      <a:pt x="1" y="11794"/>
                    </a:lnTo>
                    <a:cubicBezTo>
                      <a:pt x="1" y="11915"/>
                      <a:pt x="213" y="12037"/>
                      <a:pt x="487" y="12037"/>
                    </a:cubicBezTo>
                    <a:lnTo>
                      <a:pt x="517" y="12037"/>
                    </a:lnTo>
                    <a:cubicBezTo>
                      <a:pt x="791" y="12037"/>
                      <a:pt x="1004" y="11915"/>
                      <a:pt x="1004" y="11794"/>
                    </a:cubicBezTo>
                    <a:lnTo>
                      <a:pt x="882" y="122"/>
                    </a:lnTo>
                    <a:cubicBezTo>
                      <a:pt x="882" y="31"/>
                      <a:pt x="730" y="0"/>
                      <a:pt x="5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8"/>
              <p:cNvSpPr/>
              <p:nvPr/>
            </p:nvSpPr>
            <p:spPr>
              <a:xfrm>
                <a:off x="3968609" y="2639589"/>
                <a:ext cx="4340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12038" extrusionOk="0">
                    <a:moveTo>
                      <a:pt x="365" y="0"/>
                    </a:moveTo>
                    <a:cubicBezTo>
                      <a:pt x="152" y="0"/>
                      <a:pt x="0" y="31"/>
                      <a:pt x="0" y="122"/>
                    </a:cubicBezTo>
                    <a:lnTo>
                      <a:pt x="1550" y="11794"/>
                    </a:lnTo>
                    <a:cubicBezTo>
                      <a:pt x="1550" y="11915"/>
                      <a:pt x="1794" y="12037"/>
                      <a:pt x="2067" y="12037"/>
                    </a:cubicBezTo>
                    <a:lnTo>
                      <a:pt x="2097" y="12037"/>
                    </a:lnTo>
                    <a:cubicBezTo>
                      <a:pt x="2371" y="12037"/>
                      <a:pt x="2584" y="11915"/>
                      <a:pt x="2553" y="11794"/>
                    </a:cubicBezTo>
                    <a:lnTo>
                      <a:pt x="760" y="122"/>
                    </a:lnTo>
                    <a:cubicBezTo>
                      <a:pt x="730" y="31"/>
                      <a:pt x="578" y="0"/>
                      <a:pt x="3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8"/>
              <p:cNvSpPr/>
              <p:nvPr/>
            </p:nvSpPr>
            <p:spPr>
              <a:xfrm>
                <a:off x="4044170" y="2639589"/>
                <a:ext cx="72011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2038" extrusionOk="0">
                    <a:moveTo>
                      <a:pt x="365" y="0"/>
                    </a:moveTo>
                    <a:cubicBezTo>
                      <a:pt x="153" y="0"/>
                      <a:pt x="1" y="31"/>
                      <a:pt x="31" y="122"/>
                    </a:cubicBezTo>
                    <a:lnTo>
                      <a:pt x="3253" y="11794"/>
                    </a:lnTo>
                    <a:cubicBezTo>
                      <a:pt x="3283" y="11915"/>
                      <a:pt x="3527" y="12037"/>
                      <a:pt x="3800" y="12037"/>
                    </a:cubicBezTo>
                    <a:lnTo>
                      <a:pt x="3831" y="12037"/>
                    </a:lnTo>
                    <a:cubicBezTo>
                      <a:pt x="4104" y="12037"/>
                      <a:pt x="4287" y="11915"/>
                      <a:pt x="4256" y="11794"/>
                    </a:cubicBezTo>
                    <a:lnTo>
                      <a:pt x="761" y="122"/>
                    </a:lnTo>
                    <a:cubicBezTo>
                      <a:pt x="761" y="31"/>
                      <a:pt x="578" y="0"/>
                      <a:pt x="3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8"/>
              <p:cNvSpPr/>
              <p:nvPr/>
            </p:nvSpPr>
            <p:spPr>
              <a:xfrm>
                <a:off x="4120251" y="2639589"/>
                <a:ext cx="100600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5989" h="12038" extrusionOk="0">
                    <a:moveTo>
                      <a:pt x="335" y="0"/>
                    </a:moveTo>
                    <a:cubicBezTo>
                      <a:pt x="122" y="0"/>
                      <a:pt x="1" y="31"/>
                      <a:pt x="31" y="122"/>
                    </a:cubicBezTo>
                    <a:lnTo>
                      <a:pt x="4894" y="11794"/>
                    </a:lnTo>
                    <a:cubicBezTo>
                      <a:pt x="4955" y="11915"/>
                      <a:pt x="5229" y="12037"/>
                      <a:pt x="5502" y="12037"/>
                    </a:cubicBezTo>
                    <a:lnTo>
                      <a:pt x="5533" y="12037"/>
                    </a:lnTo>
                    <a:cubicBezTo>
                      <a:pt x="5806" y="12037"/>
                      <a:pt x="5989" y="11915"/>
                      <a:pt x="5928" y="11794"/>
                    </a:cubicBezTo>
                    <a:lnTo>
                      <a:pt x="761" y="122"/>
                    </a:lnTo>
                    <a:cubicBezTo>
                      <a:pt x="730" y="31"/>
                      <a:pt x="548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8"/>
              <p:cNvSpPr/>
              <p:nvPr/>
            </p:nvSpPr>
            <p:spPr>
              <a:xfrm>
                <a:off x="4195828" y="2639589"/>
                <a:ext cx="129190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7691" h="12038" extrusionOk="0">
                    <a:moveTo>
                      <a:pt x="335" y="0"/>
                    </a:moveTo>
                    <a:cubicBezTo>
                      <a:pt x="122" y="0"/>
                      <a:pt x="0" y="31"/>
                      <a:pt x="31" y="122"/>
                    </a:cubicBezTo>
                    <a:lnTo>
                      <a:pt x="6596" y="11794"/>
                    </a:lnTo>
                    <a:cubicBezTo>
                      <a:pt x="6687" y="11915"/>
                      <a:pt x="6961" y="12037"/>
                      <a:pt x="7234" y="12037"/>
                    </a:cubicBezTo>
                    <a:lnTo>
                      <a:pt x="7265" y="12037"/>
                    </a:lnTo>
                    <a:cubicBezTo>
                      <a:pt x="7538" y="12037"/>
                      <a:pt x="7690" y="11915"/>
                      <a:pt x="7630" y="11794"/>
                    </a:cubicBezTo>
                    <a:lnTo>
                      <a:pt x="760" y="122"/>
                    </a:lnTo>
                    <a:cubicBezTo>
                      <a:pt x="730" y="31"/>
                      <a:pt x="517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8"/>
              <p:cNvSpPr/>
              <p:nvPr/>
            </p:nvSpPr>
            <p:spPr>
              <a:xfrm>
                <a:off x="4271389" y="2639589"/>
                <a:ext cx="158300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9424" h="12038" extrusionOk="0">
                    <a:moveTo>
                      <a:pt x="335" y="0"/>
                    </a:moveTo>
                    <a:cubicBezTo>
                      <a:pt x="122" y="0"/>
                      <a:pt x="1" y="31"/>
                      <a:pt x="62" y="122"/>
                    </a:cubicBezTo>
                    <a:lnTo>
                      <a:pt x="8299" y="11794"/>
                    </a:lnTo>
                    <a:cubicBezTo>
                      <a:pt x="8390" y="11915"/>
                      <a:pt x="8694" y="12037"/>
                      <a:pt x="8968" y="12037"/>
                    </a:cubicBezTo>
                    <a:lnTo>
                      <a:pt x="8998" y="12037"/>
                    </a:lnTo>
                    <a:cubicBezTo>
                      <a:pt x="9272" y="12037"/>
                      <a:pt x="9423" y="11915"/>
                      <a:pt x="9302" y="11794"/>
                    </a:cubicBezTo>
                    <a:lnTo>
                      <a:pt x="791" y="122"/>
                    </a:lnTo>
                    <a:cubicBezTo>
                      <a:pt x="730" y="31"/>
                      <a:pt x="518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8"/>
              <p:cNvSpPr/>
              <p:nvPr/>
            </p:nvSpPr>
            <p:spPr>
              <a:xfrm>
                <a:off x="4346966" y="2639589"/>
                <a:ext cx="186889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11126" h="12038" extrusionOk="0">
                    <a:moveTo>
                      <a:pt x="304" y="0"/>
                    </a:moveTo>
                    <a:cubicBezTo>
                      <a:pt x="122" y="0"/>
                      <a:pt x="0" y="31"/>
                      <a:pt x="61" y="122"/>
                    </a:cubicBezTo>
                    <a:lnTo>
                      <a:pt x="10001" y="11794"/>
                    </a:lnTo>
                    <a:cubicBezTo>
                      <a:pt x="10122" y="11915"/>
                      <a:pt x="10426" y="12037"/>
                      <a:pt x="10700" y="12037"/>
                    </a:cubicBezTo>
                    <a:lnTo>
                      <a:pt x="10730" y="12037"/>
                    </a:lnTo>
                    <a:cubicBezTo>
                      <a:pt x="11004" y="12037"/>
                      <a:pt x="11125" y="11915"/>
                      <a:pt x="11004" y="11794"/>
                    </a:cubicBezTo>
                    <a:lnTo>
                      <a:pt x="791" y="122"/>
                    </a:lnTo>
                    <a:cubicBezTo>
                      <a:pt x="730" y="31"/>
                      <a:pt x="517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8"/>
              <p:cNvSpPr/>
              <p:nvPr/>
            </p:nvSpPr>
            <p:spPr>
              <a:xfrm>
                <a:off x="3406423" y="2997014"/>
                <a:ext cx="952737" cy="429915"/>
              </a:xfrm>
              <a:custGeom>
                <a:avLst/>
                <a:gdLst/>
                <a:ahLst/>
                <a:cxnLst/>
                <a:rect l="l" t="t" r="r" b="b"/>
                <a:pathLst>
                  <a:path w="56719" h="25594" extrusionOk="0">
                    <a:moveTo>
                      <a:pt x="0" y="0"/>
                    </a:moveTo>
                    <a:lnTo>
                      <a:pt x="0" y="25593"/>
                    </a:lnTo>
                    <a:lnTo>
                      <a:pt x="56719" y="25593"/>
                    </a:lnTo>
                    <a:lnTo>
                      <a:pt x="5671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8"/>
              <p:cNvSpPr/>
              <p:nvPr/>
            </p:nvSpPr>
            <p:spPr>
              <a:xfrm>
                <a:off x="3426330" y="3007227"/>
                <a:ext cx="81720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5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8"/>
              <p:cNvSpPr/>
              <p:nvPr/>
            </p:nvSpPr>
            <p:spPr>
              <a:xfrm>
                <a:off x="3521814" y="3007227"/>
                <a:ext cx="81720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5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8"/>
              <p:cNvSpPr/>
              <p:nvPr/>
            </p:nvSpPr>
            <p:spPr>
              <a:xfrm>
                <a:off x="3426330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1" y="1"/>
                    </a:moveTo>
                    <a:lnTo>
                      <a:pt x="1" y="17174"/>
                    </a:lnTo>
                    <a:lnTo>
                      <a:pt x="7448" y="17174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8"/>
              <p:cNvSpPr/>
              <p:nvPr/>
            </p:nvSpPr>
            <p:spPr>
              <a:xfrm>
                <a:off x="3572378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0" y="1"/>
                    </a:moveTo>
                    <a:lnTo>
                      <a:pt x="0" y="17174"/>
                    </a:lnTo>
                    <a:lnTo>
                      <a:pt x="7447" y="17174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8"/>
              <p:cNvSpPr/>
              <p:nvPr/>
            </p:nvSpPr>
            <p:spPr>
              <a:xfrm>
                <a:off x="3617297" y="3007227"/>
                <a:ext cx="81720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5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8"/>
              <p:cNvSpPr/>
              <p:nvPr/>
            </p:nvSpPr>
            <p:spPr>
              <a:xfrm>
                <a:off x="3748529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8"/>
              <p:cNvSpPr/>
              <p:nvPr/>
            </p:nvSpPr>
            <p:spPr>
              <a:xfrm>
                <a:off x="3844013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8"/>
              <p:cNvSpPr/>
              <p:nvPr/>
            </p:nvSpPr>
            <p:spPr>
              <a:xfrm>
                <a:off x="3748529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1" y="1"/>
                    </a:moveTo>
                    <a:lnTo>
                      <a:pt x="1" y="17174"/>
                    </a:lnTo>
                    <a:lnTo>
                      <a:pt x="7448" y="17174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8"/>
              <p:cNvSpPr/>
              <p:nvPr/>
            </p:nvSpPr>
            <p:spPr>
              <a:xfrm>
                <a:off x="3894560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1" y="1"/>
                    </a:moveTo>
                    <a:lnTo>
                      <a:pt x="1" y="17174"/>
                    </a:lnTo>
                    <a:lnTo>
                      <a:pt x="7448" y="17174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8"/>
              <p:cNvSpPr/>
              <p:nvPr/>
            </p:nvSpPr>
            <p:spPr>
              <a:xfrm>
                <a:off x="3939497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8"/>
              <p:cNvSpPr/>
              <p:nvPr/>
            </p:nvSpPr>
            <p:spPr>
              <a:xfrm>
                <a:off x="4070728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0" y="0"/>
                    </a:moveTo>
                    <a:lnTo>
                      <a:pt x="0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8"/>
              <p:cNvSpPr/>
              <p:nvPr/>
            </p:nvSpPr>
            <p:spPr>
              <a:xfrm>
                <a:off x="4166212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0" y="0"/>
                    </a:moveTo>
                    <a:lnTo>
                      <a:pt x="0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8"/>
              <p:cNvSpPr/>
              <p:nvPr/>
            </p:nvSpPr>
            <p:spPr>
              <a:xfrm>
                <a:off x="4070728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0" y="1"/>
                    </a:moveTo>
                    <a:lnTo>
                      <a:pt x="0" y="17174"/>
                    </a:lnTo>
                    <a:lnTo>
                      <a:pt x="7447" y="17174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8"/>
              <p:cNvSpPr/>
              <p:nvPr/>
            </p:nvSpPr>
            <p:spPr>
              <a:xfrm>
                <a:off x="4216760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0" y="1"/>
                    </a:moveTo>
                    <a:lnTo>
                      <a:pt x="0" y="17174"/>
                    </a:lnTo>
                    <a:lnTo>
                      <a:pt x="7447" y="17174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8"/>
              <p:cNvSpPr/>
              <p:nvPr/>
            </p:nvSpPr>
            <p:spPr>
              <a:xfrm>
                <a:off x="4261696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0" y="0"/>
                    </a:moveTo>
                    <a:lnTo>
                      <a:pt x="0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8"/>
              <p:cNvSpPr/>
              <p:nvPr/>
            </p:nvSpPr>
            <p:spPr>
              <a:xfrm>
                <a:off x="3426330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1" y="1"/>
                    </a:moveTo>
                    <a:lnTo>
                      <a:pt x="1" y="2706"/>
                    </a:lnTo>
                    <a:lnTo>
                      <a:pt x="7448" y="2706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8"/>
              <p:cNvSpPr/>
              <p:nvPr/>
            </p:nvSpPr>
            <p:spPr>
              <a:xfrm>
                <a:off x="3572378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0" y="1"/>
                    </a:moveTo>
                    <a:lnTo>
                      <a:pt x="0" y="2706"/>
                    </a:lnTo>
                    <a:lnTo>
                      <a:pt x="7447" y="2706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8"/>
              <p:cNvSpPr/>
              <p:nvPr/>
            </p:nvSpPr>
            <p:spPr>
              <a:xfrm>
                <a:off x="3748529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1" y="1"/>
                    </a:moveTo>
                    <a:lnTo>
                      <a:pt x="1" y="2706"/>
                    </a:lnTo>
                    <a:lnTo>
                      <a:pt x="7448" y="2706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8"/>
              <p:cNvSpPr/>
              <p:nvPr/>
            </p:nvSpPr>
            <p:spPr>
              <a:xfrm>
                <a:off x="3894560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1" y="1"/>
                    </a:moveTo>
                    <a:lnTo>
                      <a:pt x="1" y="2706"/>
                    </a:lnTo>
                    <a:lnTo>
                      <a:pt x="7448" y="2706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8"/>
              <p:cNvSpPr/>
              <p:nvPr/>
            </p:nvSpPr>
            <p:spPr>
              <a:xfrm>
                <a:off x="4070728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0" y="1"/>
                    </a:moveTo>
                    <a:lnTo>
                      <a:pt x="0" y="2706"/>
                    </a:lnTo>
                    <a:lnTo>
                      <a:pt x="7447" y="2706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8"/>
              <p:cNvSpPr/>
              <p:nvPr/>
            </p:nvSpPr>
            <p:spPr>
              <a:xfrm>
                <a:off x="4216760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0" y="1"/>
                    </a:moveTo>
                    <a:lnTo>
                      <a:pt x="0" y="2706"/>
                    </a:lnTo>
                    <a:lnTo>
                      <a:pt x="7447" y="2706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8"/>
              <p:cNvSpPr/>
              <p:nvPr/>
            </p:nvSpPr>
            <p:spPr>
              <a:xfrm>
                <a:off x="3382418" y="2890292"/>
                <a:ext cx="982368" cy="81703"/>
              </a:xfrm>
              <a:custGeom>
                <a:avLst/>
                <a:gdLst/>
                <a:ahLst/>
                <a:cxnLst/>
                <a:rect l="l" t="t" r="r" b="b"/>
                <a:pathLst>
                  <a:path w="58483" h="4864" extrusionOk="0">
                    <a:moveTo>
                      <a:pt x="1" y="1"/>
                    </a:moveTo>
                    <a:lnTo>
                      <a:pt x="1" y="4864"/>
                    </a:lnTo>
                    <a:lnTo>
                      <a:pt x="58482" y="4864"/>
                    </a:lnTo>
                    <a:lnTo>
                      <a:pt x="5848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8"/>
              <p:cNvSpPr/>
              <p:nvPr/>
            </p:nvSpPr>
            <p:spPr>
              <a:xfrm>
                <a:off x="3396714" y="2903563"/>
                <a:ext cx="57212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8"/>
              <p:cNvSpPr/>
              <p:nvPr/>
            </p:nvSpPr>
            <p:spPr>
              <a:xfrm>
                <a:off x="3471266" y="2903563"/>
                <a:ext cx="57212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8"/>
              <p:cNvSpPr/>
              <p:nvPr/>
            </p:nvSpPr>
            <p:spPr>
              <a:xfrm>
                <a:off x="3545819" y="2903563"/>
                <a:ext cx="57716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35" y="3284"/>
                    </a:lnTo>
                    <a:lnTo>
                      <a:pt x="343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8"/>
              <p:cNvSpPr/>
              <p:nvPr/>
            </p:nvSpPr>
            <p:spPr>
              <a:xfrm>
                <a:off x="3620876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2802;p8"/>
              <p:cNvSpPr/>
              <p:nvPr/>
            </p:nvSpPr>
            <p:spPr>
              <a:xfrm>
                <a:off x="3695428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2803;p8"/>
              <p:cNvSpPr/>
              <p:nvPr/>
            </p:nvSpPr>
            <p:spPr>
              <a:xfrm>
                <a:off x="3769981" y="2903563"/>
                <a:ext cx="57699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3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35" y="3284"/>
                    </a:lnTo>
                    <a:lnTo>
                      <a:pt x="343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2804;p8"/>
              <p:cNvSpPr/>
              <p:nvPr/>
            </p:nvSpPr>
            <p:spPr>
              <a:xfrm>
                <a:off x="3845038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8"/>
              <p:cNvSpPr/>
              <p:nvPr/>
            </p:nvSpPr>
            <p:spPr>
              <a:xfrm>
                <a:off x="3919590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4" y="3284"/>
                    </a:lnTo>
                    <a:lnTo>
                      <a:pt x="34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8"/>
              <p:cNvSpPr/>
              <p:nvPr/>
            </p:nvSpPr>
            <p:spPr>
              <a:xfrm>
                <a:off x="3994126" y="2903563"/>
                <a:ext cx="57716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36" y="3284"/>
                    </a:lnTo>
                    <a:lnTo>
                      <a:pt x="34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8"/>
              <p:cNvSpPr/>
              <p:nvPr/>
            </p:nvSpPr>
            <p:spPr>
              <a:xfrm>
                <a:off x="4069200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4" y="3284"/>
                    </a:lnTo>
                    <a:lnTo>
                      <a:pt x="34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2808;p8"/>
              <p:cNvSpPr/>
              <p:nvPr/>
            </p:nvSpPr>
            <p:spPr>
              <a:xfrm>
                <a:off x="4143736" y="2903563"/>
                <a:ext cx="57212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8"/>
              <p:cNvSpPr/>
              <p:nvPr/>
            </p:nvSpPr>
            <p:spPr>
              <a:xfrm>
                <a:off x="4218288" y="2903563"/>
                <a:ext cx="57716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35" y="3284"/>
                    </a:lnTo>
                    <a:lnTo>
                      <a:pt x="343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8"/>
              <p:cNvSpPr/>
              <p:nvPr/>
            </p:nvSpPr>
            <p:spPr>
              <a:xfrm>
                <a:off x="4293345" y="2903563"/>
                <a:ext cx="57212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8"/>
              <p:cNvSpPr/>
              <p:nvPr/>
            </p:nvSpPr>
            <p:spPr>
              <a:xfrm>
                <a:off x="3316046" y="3722582"/>
                <a:ext cx="1181990" cy="883817"/>
              </a:xfrm>
              <a:custGeom>
                <a:avLst/>
                <a:gdLst/>
                <a:ahLst/>
                <a:cxnLst/>
                <a:rect l="l" t="t" r="r" b="b"/>
                <a:pathLst>
                  <a:path w="70367" h="52616" extrusionOk="0">
                    <a:moveTo>
                      <a:pt x="0" y="0"/>
                    </a:moveTo>
                    <a:lnTo>
                      <a:pt x="0" y="52615"/>
                    </a:lnTo>
                    <a:lnTo>
                      <a:pt x="70367" y="52615"/>
                    </a:lnTo>
                    <a:lnTo>
                      <a:pt x="703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8"/>
              <p:cNvSpPr/>
              <p:nvPr/>
            </p:nvSpPr>
            <p:spPr>
              <a:xfrm>
                <a:off x="3207795" y="3444295"/>
                <a:ext cx="1389288" cy="391113"/>
              </a:xfrm>
              <a:custGeom>
                <a:avLst/>
                <a:gdLst/>
                <a:ahLst/>
                <a:cxnLst/>
                <a:rect l="l" t="t" r="r" b="b"/>
                <a:pathLst>
                  <a:path w="82708" h="23284" extrusionOk="0">
                    <a:moveTo>
                      <a:pt x="6141" y="1"/>
                    </a:moveTo>
                    <a:lnTo>
                      <a:pt x="1" y="22433"/>
                    </a:lnTo>
                    <a:cubicBezTo>
                      <a:pt x="274" y="22949"/>
                      <a:pt x="882" y="23284"/>
                      <a:pt x="1672" y="23284"/>
                    </a:cubicBezTo>
                    <a:cubicBezTo>
                      <a:pt x="2584" y="23284"/>
                      <a:pt x="3496" y="22828"/>
                      <a:pt x="4013" y="22159"/>
                    </a:cubicBezTo>
                    <a:cubicBezTo>
                      <a:pt x="4226" y="22828"/>
                      <a:pt x="4925" y="23284"/>
                      <a:pt x="5837" y="23284"/>
                    </a:cubicBezTo>
                    <a:cubicBezTo>
                      <a:pt x="6748" y="23284"/>
                      <a:pt x="7660" y="22828"/>
                      <a:pt x="8177" y="22159"/>
                    </a:cubicBezTo>
                    <a:cubicBezTo>
                      <a:pt x="8390" y="22828"/>
                      <a:pt x="9089" y="23284"/>
                      <a:pt x="10001" y="23284"/>
                    </a:cubicBezTo>
                    <a:cubicBezTo>
                      <a:pt x="10943" y="23284"/>
                      <a:pt x="11824" y="22828"/>
                      <a:pt x="12311" y="22159"/>
                    </a:cubicBezTo>
                    <a:cubicBezTo>
                      <a:pt x="12554" y="22828"/>
                      <a:pt x="13253" y="23284"/>
                      <a:pt x="14195" y="23284"/>
                    </a:cubicBezTo>
                    <a:cubicBezTo>
                      <a:pt x="15107" y="23284"/>
                      <a:pt x="15989" y="22828"/>
                      <a:pt x="16475" y="22159"/>
                    </a:cubicBezTo>
                    <a:cubicBezTo>
                      <a:pt x="16718" y="22828"/>
                      <a:pt x="17448" y="23284"/>
                      <a:pt x="18360" y="23284"/>
                    </a:cubicBezTo>
                    <a:cubicBezTo>
                      <a:pt x="19302" y="23284"/>
                      <a:pt x="20153" y="22828"/>
                      <a:pt x="20609" y="22159"/>
                    </a:cubicBezTo>
                    <a:cubicBezTo>
                      <a:pt x="20882" y="22828"/>
                      <a:pt x="21612" y="23284"/>
                      <a:pt x="22554" y="23284"/>
                    </a:cubicBezTo>
                    <a:cubicBezTo>
                      <a:pt x="23466" y="23284"/>
                      <a:pt x="24317" y="22828"/>
                      <a:pt x="24743" y="22159"/>
                    </a:cubicBezTo>
                    <a:cubicBezTo>
                      <a:pt x="25047" y="22828"/>
                      <a:pt x="25807" y="23284"/>
                      <a:pt x="26718" y="23284"/>
                    </a:cubicBezTo>
                    <a:cubicBezTo>
                      <a:pt x="27630" y="23284"/>
                      <a:pt x="28481" y="22828"/>
                      <a:pt x="28907" y="22159"/>
                    </a:cubicBezTo>
                    <a:cubicBezTo>
                      <a:pt x="29211" y="22828"/>
                      <a:pt x="29971" y="23284"/>
                      <a:pt x="30883" y="23284"/>
                    </a:cubicBezTo>
                    <a:cubicBezTo>
                      <a:pt x="31825" y="23284"/>
                      <a:pt x="32646" y="22828"/>
                      <a:pt x="33041" y="22159"/>
                    </a:cubicBezTo>
                    <a:cubicBezTo>
                      <a:pt x="33375" y="22828"/>
                      <a:pt x="34135" y="23284"/>
                      <a:pt x="35077" y="23284"/>
                    </a:cubicBezTo>
                    <a:cubicBezTo>
                      <a:pt x="35989" y="23284"/>
                      <a:pt x="36810" y="22828"/>
                      <a:pt x="37175" y="22159"/>
                    </a:cubicBezTo>
                    <a:cubicBezTo>
                      <a:pt x="37539" y="22828"/>
                      <a:pt x="38330" y="23284"/>
                      <a:pt x="39241" y="23284"/>
                    </a:cubicBezTo>
                    <a:cubicBezTo>
                      <a:pt x="40184" y="23284"/>
                      <a:pt x="40974" y="22828"/>
                      <a:pt x="41339" y="22159"/>
                    </a:cubicBezTo>
                    <a:cubicBezTo>
                      <a:pt x="41703" y="22828"/>
                      <a:pt x="42494" y="23284"/>
                      <a:pt x="43436" y="23284"/>
                    </a:cubicBezTo>
                    <a:cubicBezTo>
                      <a:pt x="44348" y="23284"/>
                      <a:pt x="45138" y="22828"/>
                      <a:pt x="45473" y="22159"/>
                    </a:cubicBezTo>
                    <a:cubicBezTo>
                      <a:pt x="45868" y="22828"/>
                      <a:pt x="46688" y="23284"/>
                      <a:pt x="47600" y="23284"/>
                    </a:cubicBezTo>
                    <a:cubicBezTo>
                      <a:pt x="48512" y="23284"/>
                      <a:pt x="49302" y="22828"/>
                      <a:pt x="49637" y="22159"/>
                    </a:cubicBezTo>
                    <a:cubicBezTo>
                      <a:pt x="50032" y="22828"/>
                      <a:pt x="50853" y="23284"/>
                      <a:pt x="51764" y="23284"/>
                    </a:cubicBezTo>
                    <a:cubicBezTo>
                      <a:pt x="52707" y="23284"/>
                      <a:pt x="53467" y="22828"/>
                      <a:pt x="53771" y="22159"/>
                    </a:cubicBezTo>
                    <a:cubicBezTo>
                      <a:pt x="54196" y="22828"/>
                      <a:pt x="55017" y="23284"/>
                      <a:pt x="55959" y="23284"/>
                    </a:cubicBezTo>
                    <a:cubicBezTo>
                      <a:pt x="56871" y="23284"/>
                      <a:pt x="57631" y="22828"/>
                      <a:pt x="57904" y="22159"/>
                    </a:cubicBezTo>
                    <a:cubicBezTo>
                      <a:pt x="58360" y="22828"/>
                      <a:pt x="59211" y="23284"/>
                      <a:pt x="60123" y="23284"/>
                    </a:cubicBezTo>
                    <a:cubicBezTo>
                      <a:pt x="61066" y="23284"/>
                      <a:pt x="61795" y="22828"/>
                      <a:pt x="62069" y="22159"/>
                    </a:cubicBezTo>
                    <a:cubicBezTo>
                      <a:pt x="62525" y="22828"/>
                      <a:pt x="63376" y="23284"/>
                      <a:pt x="64318" y="23284"/>
                    </a:cubicBezTo>
                    <a:cubicBezTo>
                      <a:pt x="65230" y="23284"/>
                      <a:pt x="65959" y="22828"/>
                      <a:pt x="66202" y="22159"/>
                    </a:cubicBezTo>
                    <a:cubicBezTo>
                      <a:pt x="66689" y="22828"/>
                      <a:pt x="67570" y="23284"/>
                      <a:pt x="68482" y="23284"/>
                    </a:cubicBezTo>
                    <a:cubicBezTo>
                      <a:pt x="69394" y="23284"/>
                      <a:pt x="70123" y="22828"/>
                      <a:pt x="70367" y="22159"/>
                    </a:cubicBezTo>
                    <a:cubicBezTo>
                      <a:pt x="70853" y="22828"/>
                      <a:pt x="71734" y="23284"/>
                      <a:pt x="72646" y="23284"/>
                    </a:cubicBezTo>
                    <a:cubicBezTo>
                      <a:pt x="73589" y="23284"/>
                      <a:pt x="74288" y="22828"/>
                      <a:pt x="74500" y="22159"/>
                    </a:cubicBezTo>
                    <a:cubicBezTo>
                      <a:pt x="75017" y="22828"/>
                      <a:pt x="75899" y="23284"/>
                      <a:pt x="76841" y="23284"/>
                    </a:cubicBezTo>
                    <a:cubicBezTo>
                      <a:pt x="77753" y="23284"/>
                      <a:pt x="78452" y="22828"/>
                      <a:pt x="78634" y="22159"/>
                    </a:cubicBezTo>
                    <a:cubicBezTo>
                      <a:pt x="79181" y="22828"/>
                      <a:pt x="80093" y="23284"/>
                      <a:pt x="81005" y="23284"/>
                    </a:cubicBezTo>
                    <a:cubicBezTo>
                      <a:pt x="81826" y="23284"/>
                      <a:pt x="82434" y="22919"/>
                      <a:pt x="82707" y="22402"/>
                    </a:cubicBezTo>
                    <a:lnTo>
                      <a:pt x="7656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8"/>
              <p:cNvSpPr/>
              <p:nvPr/>
            </p:nvSpPr>
            <p:spPr>
              <a:xfrm>
                <a:off x="3234858" y="3749124"/>
                <a:ext cx="1339752" cy="29127"/>
              </a:xfrm>
              <a:custGeom>
                <a:avLst/>
                <a:gdLst/>
                <a:ahLst/>
                <a:cxnLst/>
                <a:rect l="l" t="t" r="r" b="b"/>
                <a:pathLst>
                  <a:path w="79759" h="1734" extrusionOk="0">
                    <a:moveTo>
                      <a:pt x="76081" y="1"/>
                    </a:moveTo>
                    <a:lnTo>
                      <a:pt x="75959" y="335"/>
                    </a:lnTo>
                    <a:cubicBezTo>
                      <a:pt x="75777" y="852"/>
                      <a:pt x="75351" y="1186"/>
                      <a:pt x="74774" y="1278"/>
                    </a:cubicBezTo>
                    <a:cubicBezTo>
                      <a:pt x="74644" y="1299"/>
                      <a:pt x="74512" y="1310"/>
                      <a:pt x="74379" y="1310"/>
                    </a:cubicBezTo>
                    <a:cubicBezTo>
                      <a:pt x="73584" y="1310"/>
                      <a:pt x="72772" y="930"/>
                      <a:pt x="72251" y="305"/>
                    </a:cubicBezTo>
                    <a:lnTo>
                      <a:pt x="72038" y="31"/>
                    </a:lnTo>
                    <a:lnTo>
                      <a:pt x="71917" y="335"/>
                    </a:lnTo>
                    <a:cubicBezTo>
                      <a:pt x="71734" y="852"/>
                      <a:pt x="71278" y="1186"/>
                      <a:pt x="70640" y="1308"/>
                    </a:cubicBezTo>
                    <a:cubicBezTo>
                      <a:pt x="70534" y="1323"/>
                      <a:pt x="70427" y="1330"/>
                      <a:pt x="70319" y="1330"/>
                    </a:cubicBezTo>
                    <a:cubicBezTo>
                      <a:pt x="69531" y="1330"/>
                      <a:pt x="68717" y="947"/>
                      <a:pt x="68209" y="305"/>
                    </a:cubicBezTo>
                    <a:lnTo>
                      <a:pt x="67996" y="31"/>
                    </a:lnTo>
                    <a:lnTo>
                      <a:pt x="67874" y="335"/>
                    </a:lnTo>
                    <a:cubicBezTo>
                      <a:pt x="67661" y="852"/>
                      <a:pt x="67175" y="1217"/>
                      <a:pt x="66537" y="1308"/>
                    </a:cubicBezTo>
                    <a:cubicBezTo>
                      <a:pt x="66431" y="1323"/>
                      <a:pt x="66324" y="1330"/>
                      <a:pt x="66217" y="1330"/>
                    </a:cubicBezTo>
                    <a:cubicBezTo>
                      <a:pt x="65434" y="1330"/>
                      <a:pt x="64647" y="947"/>
                      <a:pt x="64166" y="305"/>
                    </a:cubicBezTo>
                    <a:lnTo>
                      <a:pt x="63953" y="31"/>
                    </a:lnTo>
                    <a:lnTo>
                      <a:pt x="63832" y="335"/>
                    </a:lnTo>
                    <a:cubicBezTo>
                      <a:pt x="63588" y="882"/>
                      <a:pt x="63072" y="1217"/>
                      <a:pt x="62403" y="1308"/>
                    </a:cubicBezTo>
                    <a:cubicBezTo>
                      <a:pt x="62322" y="1317"/>
                      <a:pt x="62240" y="1321"/>
                      <a:pt x="62158" y="1321"/>
                    </a:cubicBezTo>
                    <a:cubicBezTo>
                      <a:pt x="61381" y="1321"/>
                      <a:pt x="60591" y="937"/>
                      <a:pt x="60123" y="305"/>
                    </a:cubicBezTo>
                    <a:lnTo>
                      <a:pt x="59910" y="31"/>
                    </a:lnTo>
                    <a:lnTo>
                      <a:pt x="59789" y="335"/>
                    </a:lnTo>
                    <a:cubicBezTo>
                      <a:pt x="59515" y="882"/>
                      <a:pt x="58968" y="1247"/>
                      <a:pt x="58300" y="1308"/>
                    </a:cubicBezTo>
                    <a:cubicBezTo>
                      <a:pt x="58215" y="1317"/>
                      <a:pt x="58131" y="1321"/>
                      <a:pt x="58048" y="1321"/>
                    </a:cubicBezTo>
                    <a:cubicBezTo>
                      <a:pt x="57259" y="1321"/>
                      <a:pt x="56521" y="937"/>
                      <a:pt x="56081" y="305"/>
                    </a:cubicBezTo>
                    <a:lnTo>
                      <a:pt x="55868" y="31"/>
                    </a:lnTo>
                    <a:lnTo>
                      <a:pt x="55746" y="335"/>
                    </a:lnTo>
                    <a:cubicBezTo>
                      <a:pt x="55442" y="913"/>
                      <a:pt x="54895" y="1278"/>
                      <a:pt x="54166" y="1308"/>
                    </a:cubicBezTo>
                    <a:cubicBezTo>
                      <a:pt x="54108" y="1312"/>
                      <a:pt x="54051" y="1314"/>
                      <a:pt x="53994" y="1314"/>
                    </a:cubicBezTo>
                    <a:cubicBezTo>
                      <a:pt x="53205" y="1314"/>
                      <a:pt x="52461" y="928"/>
                      <a:pt x="52008" y="305"/>
                    </a:cubicBezTo>
                    <a:lnTo>
                      <a:pt x="51856" y="31"/>
                    </a:lnTo>
                    <a:lnTo>
                      <a:pt x="51704" y="335"/>
                    </a:lnTo>
                    <a:cubicBezTo>
                      <a:pt x="51400" y="913"/>
                      <a:pt x="50761" y="1278"/>
                      <a:pt x="50032" y="1308"/>
                    </a:cubicBezTo>
                    <a:cubicBezTo>
                      <a:pt x="49976" y="1312"/>
                      <a:pt x="49921" y="1314"/>
                      <a:pt x="49866" y="1314"/>
                    </a:cubicBezTo>
                    <a:cubicBezTo>
                      <a:pt x="49106" y="1314"/>
                      <a:pt x="48390" y="928"/>
                      <a:pt x="47965" y="305"/>
                    </a:cubicBezTo>
                    <a:lnTo>
                      <a:pt x="47813" y="31"/>
                    </a:lnTo>
                    <a:lnTo>
                      <a:pt x="47661" y="305"/>
                    </a:lnTo>
                    <a:cubicBezTo>
                      <a:pt x="47327" y="913"/>
                      <a:pt x="46658" y="1308"/>
                      <a:pt x="45928" y="1308"/>
                    </a:cubicBezTo>
                    <a:cubicBezTo>
                      <a:pt x="45898" y="1309"/>
                      <a:pt x="45867" y="1310"/>
                      <a:pt x="45837" y="1310"/>
                    </a:cubicBezTo>
                    <a:cubicBezTo>
                      <a:pt x="45025" y="1310"/>
                      <a:pt x="44333" y="920"/>
                      <a:pt x="43922" y="305"/>
                    </a:cubicBezTo>
                    <a:lnTo>
                      <a:pt x="43770" y="31"/>
                    </a:lnTo>
                    <a:lnTo>
                      <a:pt x="43618" y="305"/>
                    </a:lnTo>
                    <a:cubicBezTo>
                      <a:pt x="43254" y="943"/>
                      <a:pt x="42555" y="1308"/>
                      <a:pt x="41795" y="1308"/>
                    </a:cubicBezTo>
                    <a:lnTo>
                      <a:pt x="41764" y="1308"/>
                    </a:lnTo>
                    <a:cubicBezTo>
                      <a:pt x="40974" y="1308"/>
                      <a:pt x="40275" y="943"/>
                      <a:pt x="39880" y="305"/>
                    </a:cubicBezTo>
                    <a:lnTo>
                      <a:pt x="39728" y="31"/>
                    </a:lnTo>
                    <a:lnTo>
                      <a:pt x="39576" y="305"/>
                    </a:lnTo>
                    <a:cubicBezTo>
                      <a:pt x="39181" y="943"/>
                      <a:pt x="38482" y="1308"/>
                      <a:pt x="37691" y="1308"/>
                    </a:cubicBezTo>
                    <a:lnTo>
                      <a:pt x="37661" y="1308"/>
                    </a:lnTo>
                    <a:cubicBezTo>
                      <a:pt x="36871" y="1308"/>
                      <a:pt x="36202" y="943"/>
                      <a:pt x="35837" y="305"/>
                    </a:cubicBezTo>
                    <a:lnTo>
                      <a:pt x="35685" y="31"/>
                    </a:lnTo>
                    <a:lnTo>
                      <a:pt x="35533" y="305"/>
                    </a:lnTo>
                    <a:cubicBezTo>
                      <a:pt x="35123" y="920"/>
                      <a:pt x="34402" y="1310"/>
                      <a:pt x="33615" y="1310"/>
                    </a:cubicBezTo>
                    <a:cubicBezTo>
                      <a:pt x="33586" y="1310"/>
                      <a:pt x="33557" y="1309"/>
                      <a:pt x="33527" y="1308"/>
                    </a:cubicBezTo>
                    <a:cubicBezTo>
                      <a:pt x="32767" y="1308"/>
                      <a:pt x="32129" y="913"/>
                      <a:pt x="31794" y="305"/>
                    </a:cubicBezTo>
                    <a:lnTo>
                      <a:pt x="31642" y="31"/>
                    </a:lnTo>
                    <a:lnTo>
                      <a:pt x="31460" y="305"/>
                    </a:lnTo>
                    <a:cubicBezTo>
                      <a:pt x="31063" y="928"/>
                      <a:pt x="30349" y="1314"/>
                      <a:pt x="29589" y="1314"/>
                    </a:cubicBezTo>
                    <a:cubicBezTo>
                      <a:pt x="29534" y="1314"/>
                      <a:pt x="29479" y="1312"/>
                      <a:pt x="29424" y="1308"/>
                    </a:cubicBezTo>
                    <a:cubicBezTo>
                      <a:pt x="28694" y="1278"/>
                      <a:pt x="28056" y="913"/>
                      <a:pt x="27752" y="335"/>
                    </a:cubicBezTo>
                    <a:lnTo>
                      <a:pt x="27600" y="31"/>
                    </a:lnTo>
                    <a:lnTo>
                      <a:pt x="27417" y="305"/>
                    </a:lnTo>
                    <a:cubicBezTo>
                      <a:pt x="26992" y="928"/>
                      <a:pt x="26250" y="1314"/>
                      <a:pt x="25462" y="1314"/>
                    </a:cubicBezTo>
                    <a:cubicBezTo>
                      <a:pt x="25405" y="1314"/>
                      <a:pt x="25347" y="1312"/>
                      <a:pt x="25290" y="1308"/>
                    </a:cubicBezTo>
                    <a:cubicBezTo>
                      <a:pt x="24560" y="1247"/>
                      <a:pt x="23983" y="913"/>
                      <a:pt x="23709" y="335"/>
                    </a:cubicBezTo>
                    <a:lnTo>
                      <a:pt x="23557" y="31"/>
                    </a:lnTo>
                    <a:lnTo>
                      <a:pt x="23375" y="305"/>
                    </a:lnTo>
                    <a:cubicBezTo>
                      <a:pt x="22935" y="937"/>
                      <a:pt x="22172" y="1321"/>
                      <a:pt x="21400" y="1321"/>
                    </a:cubicBezTo>
                    <a:cubicBezTo>
                      <a:pt x="21319" y="1321"/>
                      <a:pt x="21237" y="1317"/>
                      <a:pt x="21156" y="1308"/>
                    </a:cubicBezTo>
                    <a:cubicBezTo>
                      <a:pt x="20487" y="1247"/>
                      <a:pt x="19940" y="882"/>
                      <a:pt x="19667" y="335"/>
                    </a:cubicBezTo>
                    <a:lnTo>
                      <a:pt x="19545" y="31"/>
                    </a:lnTo>
                    <a:lnTo>
                      <a:pt x="19332" y="305"/>
                    </a:lnTo>
                    <a:cubicBezTo>
                      <a:pt x="18865" y="937"/>
                      <a:pt x="18074" y="1321"/>
                      <a:pt x="17298" y="1321"/>
                    </a:cubicBezTo>
                    <a:cubicBezTo>
                      <a:pt x="17216" y="1321"/>
                      <a:pt x="17134" y="1317"/>
                      <a:pt x="17053" y="1308"/>
                    </a:cubicBezTo>
                    <a:cubicBezTo>
                      <a:pt x="16384" y="1217"/>
                      <a:pt x="15867" y="882"/>
                      <a:pt x="15624" y="335"/>
                    </a:cubicBezTo>
                    <a:lnTo>
                      <a:pt x="15502" y="31"/>
                    </a:lnTo>
                    <a:lnTo>
                      <a:pt x="15290" y="305"/>
                    </a:lnTo>
                    <a:cubicBezTo>
                      <a:pt x="14808" y="947"/>
                      <a:pt x="14021" y="1330"/>
                      <a:pt x="13238" y="1330"/>
                    </a:cubicBezTo>
                    <a:cubicBezTo>
                      <a:pt x="13131" y="1330"/>
                      <a:pt x="13025" y="1323"/>
                      <a:pt x="12919" y="1308"/>
                    </a:cubicBezTo>
                    <a:cubicBezTo>
                      <a:pt x="12280" y="1217"/>
                      <a:pt x="11794" y="852"/>
                      <a:pt x="11581" y="335"/>
                    </a:cubicBezTo>
                    <a:lnTo>
                      <a:pt x="11460" y="31"/>
                    </a:lnTo>
                    <a:lnTo>
                      <a:pt x="11247" y="305"/>
                    </a:lnTo>
                    <a:cubicBezTo>
                      <a:pt x="10739" y="947"/>
                      <a:pt x="9925" y="1330"/>
                      <a:pt x="9136" y="1330"/>
                    </a:cubicBezTo>
                    <a:cubicBezTo>
                      <a:pt x="9029" y="1330"/>
                      <a:pt x="8921" y="1323"/>
                      <a:pt x="8815" y="1308"/>
                    </a:cubicBezTo>
                    <a:cubicBezTo>
                      <a:pt x="8177" y="1186"/>
                      <a:pt x="7721" y="852"/>
                      <a:pt x="7539" y="335"/>
                    </a:cubicBezTo>
                    <a:lnTo>
                      <a:pt x="7417" y="31"/>
                    </a:lnTo>
                    <a:lnTo>
                      <a:pt x="7204" y="305"/>
                    </a:lnTo>
                    <a:cubicBezTo>
                      <a:pt x="6683" y="930"/>
                      <a:pt x="5850" y="1310"/>
                      <a:pt x="5067" y="1310"/>
                    </a:cubicBezTo>
                    <a:cubicBezTo>
                      <a:pt x="4936" y="1310"/>
                      <a:pt x="4807" y="1299"/>
                      <a:pt x="4681" y="1278"/>
                    </a:cubicBezTo>
                    <a:cubicBezTo>
                      <a:pt x="4104" y="1186"/>
                      <a:pt x="3678" y="852"/>
                      <a:pt x="3496" y="335"/>
                    </a:cubicBezTo>
                    <a:lnTo>
                      <a:pt x="3374" y="31"/>
                    </a:lnTo>
                    <a:lnTo>
                      <a:pt x="3162" y="275"/>
                    </a:lnTo>
                    <a:cubicBezTo>
                      <a:pt x="2572" y="991"/>
                      <a:pt x="1749" y="1298"/>
                      <a:pt x="1026" y="1298"/>
                    </a:cubicBezTo>
                    <a:cubicBezTo>
                      <a:pt x="705" y="1298"/>
                      <a:pt x="405" y="1238"/>
                      <a:pt x="153" y="1126"/>
                    </a:cubicBezTo>
                    <a:lnTo>
                      <a:pt x="1" y="1460"/>
                    </a:lnTo>
                    <a:cubicBezTo>
                      <a:pt x="304" y="1596"/>
                      <a:pt x="668" y="1671"/>
                      <a:pt x="1055" y="1671"/>
                    </a:cubicBezTo>
                    <a:cubicBezTo>
                      <a:pt x="1794" y="1671"/>
                      <a:pt x="2615" y="1399"/>
                      <a:pt x="3253" y="761"/>
                    </a:cubicBezTo>
                    <a:cubicBezTo>
                      <a:pt x="3526" y="1217"/>
                      <a:pt x="4013" y="1551"/>
                      <a:pt x="4621" y="1673"/>
                    </a:cubicBezTo>
                    <a:cubicBezTo>
                      <a:pt x="4763" y="1696"/>
                      <a:pt x="4907" y="1707"/>
                      <a:pt x="5053" y="1707"/>
                    </a:cubicBezTo>
                    <a:cubicBezTo>
                      <a:pt x="5868" y="1707"/>
                      <a:pt x="6702" y="1354"/>
                      <a:pt x="7296" y="761"/>
                    </a:cubicBezTo>
                    <a:cubicBezTo>
                      <a:pt x="7599" y="1247"/>
                      <a:pt x="8116" y="1582"/>
                      <a:pt x="8755" y="1673"/>
                    </a:cubicBezTo>
                    <a:cubicBezTo>
                      <a:pt x="8892" y="1696"/>
                      <a:pt x="9032" y="1707"/>
                      <a:pt x="9173" y="1707"/>
                    </a:cubicBezTo>
                    <a:cubicBezTo>
                      <a:pt x="9963" y="1707"/>
                      <a:pt x="10775" y="1354"/>
                      <a:pt x="11369" y="761"/>
                    </a:cubicBezTo>
                    <a:cubicBezTo>
                      <a:pt x="11672" y="1247"/>
                      <a:pt x="12220" y="1582"/>
                      <a:pt x="12858" y="1673"/>
                    </a:cubicBezTo>
                    <a:cubicBezTo>
                      <a:pt x="12979" y="1688"/>
                      <a:pt x="13100" y="1696"/>
                      <a:pt x="13221" y="1696"/>
                    </a:cubicBezTo>
                    <a:cubicBezTo>
                      <a:pt x="14044" y="1696"/>
                      <a:pt x="14855" y="1344"/>
                      <a:pt x="15411" y="761"/>
                    </a:cubicBezTo>
                    <a:cubicBezTo>
                      <a:pt x="15746" y="1278"/>
                      <a:pt x="16293" y="1612"/>
                      <a:pt x="16992" y="1673"/>
                    </a:cubicBezTo>
                    <a:cubicBezTo>
                      <a:pt x="17109" y="1688"/>
                      <a:pt x="17226" y="1696"/>
                      <a:pt x="17343" y="1696"/>
                    </a:cubicBezTo>
                    <a:cubicBezTo>
                      <a:pt x="18139" y="1696"/>
                      <a:pt x="18924" y="1344"/>
                      <a:pt x="19454" y="761"/>
                    </a:cubicBezTo>
                    <a:cubicBezTo>
                      <a:pt x="19819" y="1278"/>
                      <a:pt x="20396" y="1612"/>
                      <a:pt x="21126" y="1703"/>
                    </a:cubicBezTo>
                    <a:cubicBezTo>
                      <a:pt x="21196" y="1708"/>
                      <a:pt x="21267" y="1710"/>
                      <a:pt x="21337" y="1710"/>
                    </a:cubicBezTo>
                    <a:cubicBezTo>
                      <a:pt x="22172" y="1710"/>
                      <a:pt x="22966" y="1378"/>
                      <a:pt x="23527" y="761"/>
                    </a:cubicBezTo>
                    <a:cubicBezTo>
                      <a:pt x="23892" y="1278"/>
                      <a:pt x="24530" y="1642"/>
                      <a:pt x="25259" y="1703"/>
                    </a:cubicBezTo>
                    <a:cubicBezTo>
                      <a:pt x="25323" y="1708"/>
                      <a:pt x="25387" y="1710"/>
                      <a:pt x="25450" y="1710"/>
                    </a:cubicBezTo>
                    <a:cubicBezTo>
                      <a:pt x="26266" y="1710"/>
                      <a:pt x="27062" y="1351"/>
                      <a:pt x="27569" y="730"/>
                    </a:cubicBezTo>
                    <a:cubicBezTo>
                      <a:pt x="27965" y="1308"/>
                      <a:pt x="28633" y="1642"/>
                      <a:pt x="29393" y="1703"/>
                    </a:cubicBezTo>
                    <a:cubicBezTo>
                      <a:pt x="29426" y="1704"/>
                      <a:pt x="29459" y="1705"/>
                      <a:pt x="29492" y="1705"/>
                    </a:cubicBezTo>
                    <a:cubicBezTo>
                      <a:pt x="30310" y="1705"/>
                      <a:pt x="31115" y="1344"/>
                      <a:pt x="31612" y="730"/>
                    </a:cubicBezTo>
                    <a:cubicBezTo>
                      <a:pt x="32038" y="1338"/>
                      <a:pt x="32737" y="1673"/>
                      <a:pt x="33527" y="1703"/>
                    </a:cubicBezTo>
                    <a:cubicBezTo>
                      <a:pt x="33560" y="1704"/>
                      <a:pt x="33593" y="1705"/>
                      <a:pt x="33626" y="1705"/>
                    </a:cubicBezTo>
                    <a:cubicBezTo>
                      <a:pt x="34439" y="1705"/>
                      <a:pt x="35188" y="1344"/>
                      <a:pt x="35685" y="730"/>
                    </a:cubicBezTo>
                    <a:cubicBezTo>
                      <a:pt x="36111" y="1338"/>
                      <a:pt x="36840" y="1703"/>
                      <a:pt x="37661" y="1703"/>
                    </a:cubicBezTo>
                    <a:lnTo>
                      <a:pt x="37691" y="1703"/>
                    </a:lnTo>
                    <a:cubicBezTo>
                      <a:pt x="38512" y="1703"/>
                      <a:pt x="39241" y="1338"/>
                      <a:pt x="39728" y="761"/>
                    </a:cubicBezTo>
                    <a:cubicBezTo>
                      <a:pt x="40184" y="1338"/>
                      <a:pt x="40944" y="1703"/>
                      <a:pt x="41764" y="1703"/>
                    </a:cubicBezTo>
                    <a:lnTo>
                      <a:pt x="41795" y="1703"/>
                    </a:lnTo>
                    <a:cubicBezTo>
                      <a:pt x="42615" y="1703"/>
                      <a:pt x="43314" y="1338"/>
                      <a:pt x="43770" y="730"/>
                    </a:cubicBezTo>
                    <a:cubicBezTo>
                      <a:pt x="44267" y="1344"/>
                      <a:pt x="45017" y="1705"/>
                      <a:pt x="45830" y="1705"/>
                    </a:cubicBezTo>
                    <a:cubicBezTo>
                      <a:pt x="45863" y="1705"/>
                      <a:pt x="45896" y="1704"/>
                      <a:pt x="45928" y="1703"/>
                    </a:cubicBezTo>
                    <a:cubicBezTo>
                      <a:pt x="46719" y="1673"/>
                      <a:pt x="47418" y="1338"/>
                      <a:pt x="47843" y="730"/>
                    </a:cubicBezTo>
                    <a:cubicBezTo>
                      <a:pt x="48340" y="1344"/>
                      <a:pt x="49118" y="1705"/>
                      <a:pt x="49960" y="1705"/>
                    </a:cubicBezTo>
                    <a:cubicBezTo>
                      <a:pt x="49994" y="1705"/>
                      <a:pt x="50028" y="1704"/>
                      <a:pt x="50062" y="1703"/>
                    </a:cubicBezTo>
                    <a:cubicBezTo>
                      <a:pt x="50822" y="1642"/>
                      <a:pt x="51491" y="1308"/>
                      <a:pt x="51886" y="730"/>
                    </a:cubicBezTo>
                    <a:cubicBezTo>
                      <a:pt x="52394" y="1351"/>
                      <a:pt x="53163" y="1710"/>
                      <a:pt x="54000" y="1710"/>
                    </a:cubicBezTo>
                    <a:cubicBezTo>
                      <a:pt x="54065" y="1710"/>
                      <a:pt x="54130" y="1708"/>
                      <a:pt x="54196" y="1703"/>
                    </a:cubicBezTo>
                    <a:cubicBezTo>
                      <a:pt x="54926" y="1642"/>
                      <a:pt x="55564" y="1278"/>
                      <a:pt x="55929" y="761"/>
                    </a:cubicBezTo>
                    <a:cubicBezTo>
                      <a:pt x="56490" y="1378"/>
                      <a:pt x="57283" y="1710"/>
                      <a:pt x="58119" y="1710"/>
                    </a:cubicBezTo>
                    <a:cubicBezTo>
                      <a:pt x="58189" y="1710"/>
                      <a:pt x="58259" y="1708"/>
                      <a:pt x="58330" y="1703"/>
                    </a:cubicBezTo>
                    <a:cubicBezTo>
                      <a:pt x="59029" y="1612"/>
                      <a:pt x="59637" y="1278"/>
                      <a:pt x="59971" y="761"/>
                    </a:cubicBezTo>
                    <a:cubicBezTo>
                      <a:pt x="60528" y="1344"/>
                      <a:pt x="61315" y="1696"/>
                      <a:pt x="62113" y="1696"/>
                    </a:cubicBezTo>
                    <a:cubicBezTo>
                      <a:pt x="62230" y="1696"/>
                      <a:pt x="62347" y="1688"/>
                      <a:pt x="62464" y="1673"/>
                    </a:cubicBezTo>
                    <a:cubicBezTo>
                      <a:pt x="63132" y="1612"/>
                      <a:pt x="63710" y="1278"/>
                      <a:pt x="64044" y="761"/>
                    </a:cubicBezTo>
                    <a:cubicBezTo>
                      <a:pt x="64601" y="1344"/>
                      <a:pt x="65412" y="1696"/>
                      <a:pt x="66215" y="1696"/>
                    </a:cubicBezTo>
                    <a:cubicBezTo>
                      <a:pt x="66333" y="1696"/>
                      <a:pt x="66450" y="1688"/>
                      <a:pt x="66567" y="1673"/>
                    </a:cubicBezTo>
                    <a:cubicBezTo>
                      <a:pt x="67236" y="1582"/>
                      <a:pt x="67783" y="1247"/>
                      <a:pt x="68087" y="761"/>
                    </a:cubicBezTo>
                    <a:cubicBezTo>
                      <a:pt x="68680" y="1354"/>
                      <a:pt x="69471" y="1707"/>
                      <a:pt x="70273" y="1707"/>
                    </a:cubicBezTo>
                    <a:cubicBezTo>
                      <a:pt x="70416" y="1707"/>
                      <a:pt x="70559" y="1696"/>
                      <a:pt x="70701" y="1673"/>
                    </a:cubicBezTo>
                    <a:cubicBezTo>
                      <a:pt x="71339" y="1582"/>
                      <a:pt x="71856" y="1247"/>
                      <a:pt x="72130" y="761"/>
                    </a:cubicBezTo>
                    <a:cubicBezTo>
                      <a:pt x="72749" y="1354"/>
                      <a:pt x="73587" y="1707"/>
                      <a:pt x="74403" y="1707"/>
                    </a:cubicBezTo>
                    <a:cubicBezTo>
                      <a:pt x="74548" y="1707"/>
                      <a:pt x="74692" y="1696"/>
                      <a:pt x="74835" y="1673"/>
                    </a:cubicBezTo>
                    <a:cubicBezTo>
                      <a:pt x="75443" y="1551"/>
                      <a:pt x="75899" y="1247"/>
                      <a:pt x="76172" y="761"/>
                    </a:cubicBezTo>
                    <a:cubicBezTo>
                      <a:pt x="76750" y="1430"/>
                      <a:pt x="77510" y="1734"/>
                      <a:pt x="78239" y="1734"/>
                    </a:cubicBezTo>
                    <a:cubicBezTo>
                      <a:pt x="78786" y="1734"/>
                      <a:pt x="79333" y="1551"/>
                      <a:pt x="79759" y="1278"/>
                    </a:cubicBezTo>
                    <a:lnTo>
                      <a:pt x="79546" y="943"/>
                    </a:lnTo>
                    <a:cubicBezTo>
                      <a:pt x="79171" y="1193"/>
                      <a:pt x="78704" y="1340"/>
                      <a:pt x="78222" y="1340"/>
                    </a:cubicBezTo>
                    <a:cubicBezTo>
                      <a:pt x="77532" y="1340"/>
                      <a:pt x="76813" y="1039"/>
                      <a:pt x="76294" y="305"/>
                    </a:cubicBezTo>
                    <a:lnTo>
                      <a:pt x="760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8"/>
              <p:cNvSpPr/>
              <p:nvPr/>
            </p:nvSpPr>
            <p:spPr>
              <a:xfrm>
                <a:off x="3251707" y="3687355"/>
                <a:ext cx="1304527" cy="27178"/>
              </a:xfrm>
              <a:custGeom>
                <a:avLst/>
                <a:gdLst/>
                <a:ahLst/>
                <a:cxnLst/>
                <a:rect l="l" t="t" r="r" b="b"/>
                <a:pathLst>
                  <a:path w="77662" h="1618" extrusionOk="0">
                    <a:moveTo>
                      <a:pt x="3283" y="0"/>
                    </a:moveTo>
                    <a:lnTo>
                      <a:pt x="3071" y="243"/>
                    </a:lnTo>
                    <a:cubicBezTo>
                      <a:pt x="2505" y="914"/>
                      <a:pt x="1708" y="1194"/>
                      <a:pt x="1008" y="1194"/>
                    </a:cubicBezTo>
                    <a:cubicBezTo>
                      <a:pt x="693" y="1194"/>
                      <a:pt x="398" y="1137"/>
                      <a:pt x="153" y="1034"/>
                    </a:cubicBezTo>
                    <a:lnTo>
                      <a:pt x="1" y="1368"/>
                    </a:lnTo>
                    <a:cubicBezTo>
                      <a:pt x="306" y="1505"/>
                      <a:pt x="667" y="1580"/>
                      <a:pt x="1047" y="1580"/>
                    </a:cubicBezTo>
                    <a:cubicBezTo>
                      <a:pt x="1763" y="1580"/>
                      <a:pt x="2546" y="1315"/>
                      <a:pt x="3162" y="699"/>
                    </a:cubicBezTo>
                    <a:cubicBezTo>
                      <a:pt x="3435" y="1155"/>
                      <a:pt x="3922" y="1459"/>
                      <a:pt x="4499" y="1581"/>
                    </a:cubicBezTo>
                    <a:cubicBezTo>
                      <a:pt x="4638" y="1604"/>
                      <a:pt x="4779" y="1615"/>
                      <a:pt x="4921" y="1615"/>
                    </a:cubicBezTo>
                    <a:cubicBezTo>
                      <a:pt x="5716" y="1615"/>
                      <a:pt x="6546" y="1266"/>
                      <a:pt x="7113" y="699"/>
                    </a:cubicBezTo>
                    <a:cubicBezTo>
                      <a:pt x="7417" y="1155"/>
                      <a:pt x="7903" y="1489"/>
                      <a:pt x="8511" y="1581"/>
                    </a:cubicBezTo>
                    <a:cubicBezTo>
                      <a:pt x="8639" y="1597"/>
                      <a:pt x="8767" y="1605"/>
                      <a:pt x="8895" y="1605"/>
                    </a:cubicBezTo>
                    <a:cubicBezTo>
                      <a:pt x="9705" y="1605"/>
                      <a:pt x="10487" y="1277"/>
                      <a:pt x="11065" y="699"/>
                    </a:cubicBezTo>
                    <a:cubicBezTo>
                      <a:pt x="11369" y="1186"/>
                      <a:pt x="11885" y="1489"/>
                      <a:pt x="12554" y="1581"/>
                    </a:cubicBezTo>
                    <a:cubicBezTo>
                      <a:pt x="12674" y="1597"/>
                      <a:pt x="12795" y="1605"/>
                      <a:pt x="12916" y="1605"/>
                    </a:cubicBezTo>
                    <a:cubicBezTo>
                      <a:pt x="13686" y="1605"/>
                      <a:pt x="14464" y="1277"/>
                      <a:pt x="15016" y="699"/>
                    </a:cubicBezTo>
                    <a:cubicBezTo>
                      <a:pt x="15350" y="1186"/>
                      <a:pt x="15898" y="1520"/>
                      <a:pt x="16566" y="1581"/>
                    </a:cubicBezTo>
                    <a:cubicBezTo>
                      <a:pt x="16662" y="1591"/>
                      <a:pt x="16758" y="1595"/>
                      <a:pt x="16855" y="1595"/>
                    </a:cubicBezTo>
                    <a:cubicBezTo>
                      <a:pt x="17643" y="1595"/>
                      <a:pt x="18426" y="1268"/>
                      <a:pt x="18968" y="699"/>
                    </a:cubicBezTo>
                    <a:cubicBezTo>
                      <a:pt x="19332" y="1216"/>
                      <a:pt x="19879" y="1520"/>
                      <a:pt x="20609" y="1581"/>
                    </a:cubicBezTo>
                    <a:cubicBezTo>
                      <a:pt x="20705" y="1591"/>
                      <a:pt x="20800" y="1595"/>
                      <a:pt x="20895" y="1595"/>
                    </a:cubicBezTo>
                    <a:cubicBezTo>
                      <a:pt x="21672" y="1595"/>
                      <a:pt x="22404" y="1268"/>
                      <a:pt x="22919" y="699"/>
                    </a:cubicBezTo>
                    <a:cubicBezTo>
                      <a:pt x="23284" y="1216"/>
                      <a:pt x="23892" y="1550"/>
                      <a:pt x="24621" y="1611"/>
                    </a:cubicBezTo>
                    <a:cubicBezTo>
                      <a:pt x="24683" y="1615"/>
                      <a:pt x="24745" y="1618"/>
                      <a:pt x="24806" y="1618"/>
                    </a:cubicBezTo>
                    <a:cubicBezTo>
                      <a:pt x="25594" y="1618"/>
                      <a:pt x="26363" y="1263"/>
                      <a:pt x="26870" y="699"/>
                    </a:cubicBezTo>
                    <a:cubicBezTo>
                      <a:pt x="27266" y="1246"/>
                      <a:pt x="27904" y="1550"/>
                      <a:pt x="28664" y="1611"/>
                    </a:cubicBezTo>
                    <a:cubicBezTo>
                      <a:pt x="28698" y="1612"/>
                      <a:pt x="28732" y="1613"/>
                      <a:pt x="28767" y="1613"/>
                    </a:cubicBezTo>
                    <a:cubicBezTo>
                      <a:pt x="29553" y="1613"/>
                      <a:pt x="30327" y="1282"/>
                      <a:pt x="30822" y="699"/>
                    </a:cubicBezTo>
                    <a:cubicBezTo>
                      <a:pt x="31247" y="1246"/>
                      <a:pt x="31916" y="1581"/>
                      <a:pt x="32676" y="1611"/>
                    </a:cubicBezTo>
                    <a:cubicBezTo>
                      <a:pt x="32708" y="1612"/>
                      <a:pt x="32740" y="1613"/>
                      <a:pt x="32771" y="1613"/>
                    </a:cubicBezTo>
                    <a:cubicBezTo>
                      <a:pt x="33558" y="1613"/>
                      <a:pt x="34306" y="1254"/>
                      <a:pt x="34773" y="699"/>
                    </a:cubicBezTo>
                    <a:cubicBezTo>
                      <a:pt x="35199" y="1277"/>
                      <a:pt x="35928" y="1611"/>
                      <a:pt x="36719" y="1611"/>
                    </a:cubicBezTo>
                    <a:lnTo>
                      <a:pt x="36749" y="1611"/>
                    </a:lnTo>
                    <a:cubicBezTo>
                      <a:pt x="37539" y="1611"/>
                      <a:pt x="38269" y="1277"/>
                      <a:pt x="38725" y="699"/>
                    </a:cubicBezTo>
                    <a:cubicBezTo>
                      <a:pt x="39181" y="1277"/>
                      <a:pt x="39910" y="1611"/>
                      <a:pt x="40731" y="1611"/>
                    </a:cubicBezTo>
                    <a:cubicBezTo>
                      <a:pt x="41521" y="1611"/>
                      <a:pt x="42220" y="1277"/>
                      <a:pt x="42676" y="699"/>
                    </a:cubicBezTo>
                    <a:cubicBezTo>
                      <a:pt x="43144" y="1254"/>
                      <a:pt x="43892" y="1613"/>
                      <a:pt x="44678" y="1613"/>
                    </a:cubicBezTo>
                    <a:cubicBezTo>
                      <a:pt x="44710" y="1613"/>
                      <a:pt x="44742" y="1612"/>
                      <a:pt x="44773" y="1611"/>
                    </a:cubicBezTo>
                    <a:cubicBezTo>
                      <a:pt x="45533" y="1581"/>
                      <a:pt x="46202" y="1246"/>
                      <a:pt x="46628" y="699"/>
                    </a:cubicBezTo>
                    <a:cubicBezTo>
                      <a:pt x="47123" y="1282"/>
                      <a:pt x="47897" y="1613"/>
                      <a:pt x="48683" y="1613"/>
                    </a:cubicBezTo>
                    <a:cubicBezTo>
                      <a:pt x="48717" y="1613"/>
                      <a:pt x="48751" y="1612"/>
                      <a:pt x="48786" y="1611"/>
                    </a:cubicBezTo>
                    <a:cubicBezTo>
                      <a:pt x="49546" y="1550"/>
                      <a:pt x="50184" y="1246"/>
                      <a:pt x="50579" y="699"/>
                    </a:cubicBezTo>
                    <a:cubicBezTo>
                      <a:pt x="51086" y="1263"/>
                      <a:pt x="51829" y="1618"/>
                      <a:pt x="52638" y="1618"/>
                    </a:cubicBezTo>
                    <a:cubicBezTo>
                      <a:pt x="52701" y="1618"/>
                      <a:pt x="52764" y="1615"/>
                      <a:pt x="52828" y="1611"/>
                    </a:cubicBezTo>
                    <a:cubicBezTo>
                      <a:pt x="53527" y="1550"/>
                      <a:pt x="54166" y="1216"/>
                      <a:pt x="54530" y="699"/>
                    </a:cubicBezTo>
                    <a:cubicBezTo>
                      <a:pt x="55045" y="1268"/>
                      <a:pt x="55777" y="1595"/>
                      <a:pt x="56554" y="1595"/>
                    </a:cubicBezTo>
                    <a:cubicBezTo>
                      <a:pt x="56649" y="1595"/>
                      <a:pt x="56745" y="1591"/>
                      <a:pt x="56841" y="1581"/>
                    </a:cubicBezTo>
                    <a:cubicBezTo>
                      <a:pt x="57540" y="1520"/>
                      <a:pt x="58117" y="1216"/>
                      <a:pt x="58482" y="699"/>
                    </a:cubicBezTo>
                    <a:cubicBezTo>
                      <a:pt x="58997" y="1268"/>
                      <a:pt x="59777" y="1595"/>
                      <a:pt x="60586" y="1595"/>
                    </a:cubicBezTo>
                    <a:cubicBezTo>
                      <a:pt x="60685" y="1595"/>
                      <a:pt x="60784" y="1591"/>
                      <a:pt x="60883" y="1581"/>
                    </a:cubicBezTo>
                    <a:cubicBezTo>
                      <a:pt x="61552" y="1520"/>
                      <a:pt x="62099" y="1186"/>
                      <a:pt x="62433" y="699"/>
                    </a:cubicBezTo>
                    <a:cubicBezTo>
                      <a:pt x="62959" y="1277"/>
                      <a:pt x="63734" y="1605"/>
                      <a:pt x="64523" y="1605"/>
                    </a:cubicBezTo>
                    <a:cubicBezTo>
                      <a:pt x="64647" y="1605"/>
                      <a:pt x="64772" y="1597"/>
                      <a:pt x="64895" y="1581"/>
                    </a:cubicBezTo>
                    <a:cubicBezTo>
                      <a:pt x="65534" y="1489"/>
                      <a:pt x="66081" y="1186"/>
                      <a:pt x="66385" y="699"/>
                    </a:cubicBezTo>
                    <a:cubicBezTo>
                      <a:pt x="66932" y="1277"/>
                      <a:pt x="67722" y="1611"/>
                      <a:pt x="68513" y="1611"/>
                    </a:cubicBezTo>
                    <a:cubicBezTo>
                      <a:pt x="68634" y="1611"/>
                      <a:pt x="68786" y="1581"/>
                      <a:pt x="68908" y="1581"/>
                    </a:cubicBezTo>
                    <a:cubicBezTo>
                      <a:pt x="69546" y="1489"/>
                      <a:pt x="70032" y="1155"/>
                      <a:pt x="70306" y="699"/>
                    </a:cubicBezTo>
                    <a:cubicBezTo>
                      <a:pt x="70899" y="1266"/>
                      <a:pt x="71732" y="1615"/>
                      <a:pt x="72528" y="1615"/>
                    </a:cubicBezTo>
                    <a:cubicBezTo>
                      <a:pt x="72671" y="1615"/>
                      <a:pt x="72812" y="1604"/>
                      <a:pt x="72950" y="1581"/>
                    </a:cubicBezTo>
                    <a:cubicBezTo>
                      <a:pt x="73528" y="1459"/>
                      <a:pt x="74014" y="1155"/>
                      <a:pt x="74288" y="699"/>
                    </a:cubicBezTo>
                    <a:cubicBezTo>
                      <a:pt x="74903" y="1240"/>
                      <a:pt x="75691" y="1472"/>
                      <a:pt x="76418" y="1472"/>
                    </a:cubicBezTo>
                    <a:cubicBezTo>
                      <a:pt x="76876" y="1472"/>
                      <a:pt x="77309" y="1380"/>
                      <a:pt x="77662" y="1216"/>
                    </a:cubicBezTo>
                    <a:lnTo>
                      <a:pt x="77479" y="851"/>
                    </a:lnTo>
                    <a:cubicBezTo>
                      <a:pt x="77165" y="997"/>
                      <a:pt x="76780" y="1081"/>
                      <a:pt x="76373" y="1081"/>
                    </a:cubicBezTo>
                    <a:cubicBezTo>
                      <a:pt x="75679" y="1081"/>
                      <a:pt x="74923" y="837"/>
                      <a:pt x="74348" y="243"/>
                    </a:cubicBezTo>
                    <a:lnTo>
                      <a:pt x="74136" y="31"/>
                    </a:lnTo>
                    <a:lnTo>
                      <a:pt x="74045" y="304"/>
                    </a:lnTo>
                    <a:cubicBezTo>
                      <a:pt x="73862" y="790"/>
                      <a:pt x="73437" y="1094"/>
                      <a:pt x="72859" y="1186"/>
                    </a:cubicBezTo>
                    <a:cubicBezTo>
                      <a:pt x="72731" y="1208"/>
                      <a:pt x="72600" y="1220"/>
                      <a:pt x="72467" y="1220"/>
                    </a:cubicBezTo>
                    <a:cubicBezTo>
                      <a:pt x="71716" y="1220"/>
                      <a:pt x="70918" y="863"/>
                      <a:pt x="70427" y="243"/>
                    </a:cubicBezTo>
                    <a:lnTo>
                      <a:pt x="70215" y="0"/>
                    </a:lnTo>
                    <a:lnTo>
                      <a:pt x="70093" y="304"/>
                    </a:lnTo>
                    <a:cubicBezTo>
                      <a:pt x="69911" y="790"/>
                      <a:pt x="69455" y="1094"/>
                      <a:pt x="68847" y="1186"/>
                    </a:cubicBezTo>
                    <a:cubicBezTo>
                      <a:pt x="68719" y="1208"/>
                      <a:pt x="68589" y="1220"/>
                      <a:pt x="68458" y="1220"/>
                    </a:cubicBezTo>
                    <a:cubicBezTo>
                      <a:pt x="67721" y="1220"/>
                      <a:pt x="66967" y="863"/>
                      <a:pt x="66476" y="243"/>
                    </a:cubicBezTo>
                    <a:lnTo>
                      <a:pt x="66294" y="0"/>
                    </a:lnTo>
                    <a:lnTo>
                      <a:pt x="66142" y="304"/>
                    </a:lnTo>
                    <a:cubicBezTo>
                      <a:pt x="65929" y="790"/>
                      <a:pt x="65473" y="1125"/>
                      <a:pt x="64835" y="1216"/>
                    </a:cubicBezTo>
                    <a:cubicBezTo>
                      <a:pt x="64748" y="1225"/>
                      <a:pt x="64661" y="1230"/>
                      <a:pt x="64574" y="1230"/>
                    </a:cubicBezTo>
                    <a:cubicBezTo>
                      <a:pt x="63802" y="1230"/>
                      <a:pt x="63016" y="872"/>
                      <a:pt x="62525" y="243"/>
                    </a:cubicBezTo>
                    <a:lnTo>
                      <a:pt x="62342" y="0"/>
                    </a:lnTo>
                    <a:lnTo>
                      <a:pt x="62221" y="304"/>
                    </a:lnTo>
                    <a:cubicBezTo>
                      <a:pt x="61977" y="790"/>
                      <a:pt x="61461" y="1125"/>
                      <a:pt x="60822" y="1216"/>
                    </a:cubicBezTo>
                    <a:cubicBezTo>
                      <a:pt x="60736" y="1225"/>
                      <a:pt x="60650" y="1230"/>
                      <a:pt x="60563" y="1230"/>
                    </a:cubicBezTo>
                    <a:cubicBezTo>
                      <a:pt x="59797" y="1230"/>
                      <a:pt x="59041" y="872"/>
                      <a:pt x="58604" y="243"/>
                    </a:cubicBezTo>
                    <a:lnTo>
                      <a:pt x="58391" y="0"/>
                    </a:lnTo>
                    <a:lnTo>
                      <a:pt x="58269" y="274"/>
                    </a:lnTo>
                    <a:cubicBezTo>
                      <a:pt x="58026" y="821"/>
                      <a:pt x="57479" y="1155"/>
                      <a:pt x="56810" y="1216"/>
                    </a:cubicBezTo>
                    <a:cubicBezTo>
                      <a:pt x="56732" y="1225"/>
                      <a:pt x="56653" y="1229"/>
                      <a:pt x="56574" y="1229"/>
                    </a:cubicBezTo>
                    <a:cubicBezTo>
                      <a:pt x="55830" y="1229"/>
                      <a:pt x="55092" y="848"/>
                      <a:pt x="54652" y="243"/>
                    </a:cubicBezTo>
                    <a:lnTo>
                      <a:pt x="54470" y="0"/>
                    </a:lnTo>
                    <a:lnTo>
                      <a:pt x="54318" y="274"/>
                    </a:lnTo>
                    <a:cubicBezTo>
                      <a:pt x="54044" y="821"/>
                      <a:pt x="53497" y="1155"/>
                      <a:pt x="52798" y="1216"/>
                    </a:cubicBezTo>
                    <a:cubicBezTo>
                      <a:pt x="52739" y="1220"/>
                      <a:pt x="52679" y="1223"/>
                      <a:pt x="52620" y="1223"/>
                    </a:cubicBezTo>
                    <a:cubicBezTo>
                      <a:pt x="51860" y="1223"/>
                      <a:pt x="51124" y="866"/>
                      <a:pt x="50701" y="274"/>
                    </a:cubicBezTo>
                    <a:lnTo>
                      <a:pt x="50518" y="0"/>
                    </a:lnTo>
                    <a:lnTo>
                      <a:pt x="50397" y="274"/>
                    </a:lnTo>
                    <a:cubicBezTo>
                      <a:pt x="50093" y="821"/>
                      <a:pt x="49485" y="1186"/>
                      <a:pt x="48786" y="1216"/>
                    </a:cubicBezTo>
                    <a:cubicBezTo>
                      <a:pt x="48754" y="1217"/>
                      <a:pt x="48722" y="1218"/>
                      <a:pt x="48691" y="1218"/>
                    </a:cubicBezTo>
                    <a:cubicBezTo>
                      <a:pt x="47907" y="1218"/>
                      <a:pt x="47189" y="858"/>
                      <a:pt x="46780" y="274"/>
                    </a:cubicBezTo>
                    <a:lnTo>
                      <a:pt x="46597" y="0"/>
                    </a:lnTo>
                    <a:lnTo>
                      <a:pt x="46445" y="274"/>
                    </a:lnTo>
                    <a:cubicBezTo>
                      <a:pt x="46111" y="851"/>
                      <a:pt x="45503" y="1186"/>
                      <a:pt x="44743" y="1216"/>
                    </a:cubicBezTo>
                    <a:cubicBezTo>
                      <a:pt x="44712" y="1217"/>
                      <a:pt x="44682" y="1218"/>
                      <a:pt x="44651" y="1218"/>
                    </a:cubicBezTo>
                    <a:cubicBezTo>
                      <a:pt x="43897" y="1218"/>
                      <a:pt x="43208" y="858"/>
                      <a:pt x="42828" y="274"/>
                    </a:cubicBezTo>
                    <a:lnTo>
                      <a:pt x="42646" y="0"/>
                    </a:lnTo>
                    <a:lnTo>
                      <a:pt x="42494" y="274"/>
                    </a:lnTo>
                    <a:cubicBezTo>
                      <a:pt x="42159" y="851"/>
                      <a:pt x="41491" y="1216"/>
                      <a:pt x="40731" y="1216"/>
                    </a:cubicBezTo>
                    <a:lnTo>
                      <a:pt x="40700" y="1216"/>
                    </a:lnTo>
                    <a:cubicBezTo>
                      <a:pt x="39941" y="1216"/>
                      <a:pt x="39241" y="882"/>
                      <a:pt x="38877" y="274"/>
                    </a:cubicBezTo>
                    <a:lnTo>
                      <a:pt x="38725" y="0"/>
                    </a:lnTo>
                    <a:lnTo>
                      <a:pt x="38573" y="274"/>
                    </a:lnTo>
                    <a:cubicBezTo>
                      <a:pt x="38178" y="882"/>
                      <a:pt x="37509" y="1216"/>
                      <a:pt x="36749" y="1216"/>
                    </a:cubicBezTo>
                    <a:lnTo>
                      <a:pt x="36719" y="1216"/>
                    </a:lnTo>
                    <a:cubicBezTo>
                      <a:pt x="35959" y="1216"/>
                      <a:pt x="35290" y="851"/>
                      <a:pt x="34956" y="274"/>
                    </a:cubicBezTo>
                    <a:lnTo>
                      <a:pt x="34773" y="0"/>
                    </a:lnTo>
                    <a:lnTo>
                      <a:pt x="34621" y="274"/>
                    </a:lnTo>
                    <a:cubicBezTo>
                      <a:pt x="34241" y="858"/>
                      <a:pt x="33525" y="1218"/>
                      <a:pt x="32768" y="1218"/>
                    </a:cubicBezTo>
                    <a:cubicBezTo>
                      <a:pt x="32737" y="1218"/>
                      <a:pt x="32707" y="1217"/>
                      <a:pt x="32676" y="1216"/>
                    </a:cubicBezTo>
                    <a:cubicBezTo>
                      <a:pt x="31946" y="1186"/>
                      <a:pt x="31308" y="851"/>
                      <a:pt x="31004" y="274"/>
                    </a:cubicBezTo>
                    <a:lnTo>
                      <a:pt x="30852" y="0"/>
                    </a:lnTo>
                    <a:lnTo>
                      <a:pt x="30670" y="274"/>
                    </a:lnTo>
                    <a:cubicBezTo>
                      <a:pt x="30261" y="858"/>
                      <a:pt x="29543" y="1218"/>
                      <a:pt x="28759" y="1218"/>
                    </a:cubicBezTo>
                    <a:cubicBezTo>
                      <a:pt x="28727" y="1218"/>
                      <a:pt x="28696" y="1217"/>
                      <a:pt x="28664" y="1216"/>
                    </a:cubicBezTo>
                    <a:cubicBezTo>
                      <a:pt x="27965" y="1186"/>
                      <a:pt x="27357" y="821"/>
                      <a:pt x="27053" y="274"/>
                    </a:cubicBezTo>
                    <a:lnTo>
                      <a:pt x="26901" y="0"/>
                    </a:lnTo>
                    <a:lnTo>
                      <a:pt x="26749" y="274"/>
                    </a:lnTo>
                    <a:cubicBezTo>
                      <a:pt x="26326" y="866"/>
                      <a:pt x="25589" y="1223"/>
                      <a:pt x="24830" y="1223"/>
                    </a:cubicBezTo>
                    <a:cubicBezTo>
                      <a:pt x="24770" y="1223"/>
                      <a:pt x="24711" y="1220"/>
                      <a:pt x="24652" y="1216"/>
                    </a:cubicBezTo>
                    <a:cubicBezTo>
                      <a:pt x="23952" y="1155"/>
                      <a:pt x="23405" y="821"/>
                      <a:pt x="23101" y="274"/>
                    </a:cubicBezTo>
                    <a:lnTo>
                      <a:pt x="22980" y="0"/>
                    </a:lnTo>
                    <a:lnTo>
                      <a:pt x="22797" y="243"/>
                    </a:lnTo>
                    <a:cubicBezTo>
                      <a:pt x="22346" y="864"/>
                      <a:pt x="21581" y="1222"/>
                      <a:pt x="20817" y="1222"/>
                    </a:cubicBezTo>
                    <a:cubicBezTo>
                      <a:pt x="20758" y="1222"/>
                      <a:pt x="20699" y="1220"/>
                      <a:pt x="20639" y="1216"/>
                    </a:cubicBezTo>
                    <a:cubicBezTo>
                      <a:pt x="19971" y="1155"/>
                      <a:pt x="19423" y="821"/>
                      <a:pt x="19180" y="274"/>
                    </a:cubicBezTo>
                    <a:lnTo>
                      <a:pt x="19028" y="0"/>
                    </a:lnTo>
                    <a:lnTo>
                      <a:pt x="18846" y="243"/>
                    </a:lnTo>
                    <a:cubicBezTo>
                      <a:pt x="18382" y="872"/>
                      <a:pt x="17623" y="1230"/>
                      <a:pt x="16878" y="1230"/>
                    </a:cubicBezTo>
                    <a:cubicBezTo>
                      <a:pt x="16794" y="1230"/>
                      <a:pt x="16710" y="1225"/>
                      <a:pt x="16627" y="1216"/>
                    </a:cubicBezTo>
                    <a:cubicBezTo>
                      <a:pt x="15958" y="1125"/>
                      <a:pt x="15472" y="790"/>
                      <a:pt x="15229" y="304"/>
                    </a:cubicBezTo>
                    <a:lnTo>
                      <a:pt x="15107" y="0"/>
                    </a:lnTo>
                    <a:lnTo>
                      <a:pt x="14894" y="243"/>
                    </a:lnTo>
                    <a:cubicBezTo>
                      <a:pt x="14430" y="872"/>
                      <a:pt x="13647" y="1230"/>
                      <a:pt x="12853" y="1230"/>
                    </a:cubicBezTo>
                    <a:cubicBezTo>
                      <a:pt x="12763" y="1230"/>
                      <a:pt x="12674" y="1225"/>
                      <a:pt x="12584" y="1216"/>
                    </a:cubicBezTo>
                    <a:cubicBezTo>
                      <a:pt x="11977" y="1125"/>
                      <a:pt x="11490" y="790"/>
                      <a:pt x="11277" y="304"/>
                    </a:cubicBezTo>
                    <a:lnTo>
                      <a:pt x="11156" y="0"/>
                    </a:lnTo>
                    <a:lnTo>
                      <a:pt x="10973" y="243"/>
                    </a:lnTo>
                    <a:cubicBezTo>
                      <a:pt x="10483" y="863"/>
                      <a:pt x="9729" y="1220"/>
                      <a:pt x="8973" y="1220"/>
                    </a:cubicBezTo>
                    <a:cubicBezTo>
                      <a:pt x="8839" y="1220"/>
                      <a:pt x="8705" y="1208"/>
                      <a:pt x="8572" y="1186"/>
                    </a:cubicBezTo>
                    <a:cubicBezTo>
                      <a:pt x="7995" y="1094"/>
                      <a:pt x="7539" y="790"/>
                      <a:pt x="7356" y="304"/>
                    </a:cubicBezTo>
                    <a:lnTo>
                      <a:pt x="7235" y="0"/>
                    </a:lnTo>
                    <a:lnTo>
                      <a:pt x="7022" y="243"/>
                    </a:lnTo>
                    <a:cubicBezTo>
                      <a:pt x="6506" y="863"/>
                      <a:pt x="5726" y="1220"/>
                      <a:pt x="4962" y="1220"/>
                    </a:cubicBezTo>
                    <a:cubicBezTo>
                      <a:pt x="4827" y="1220"/>
                      <a:pt x="4693" y="1208"/>
                      <a:pt x="4560" y="1186"/>
                    </a:cubicBezTo>
                    <a:cubicBezTo>
                      <a:pt x="3982" y="1094"/>
                      <a:pt x="3587" y="790"/>
                      <a:pt x="3405" y="304"/>
                    </a:cubicBezTo>
                    <a:lnTo>
                      <a:pt x="328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8"/>
              <p:cNvSpPr/>
              <p:nvPr/>
            </p:nvSpPr>
            <p:spPr>
              <a:xfrm>
                <a:off x="3267531" y="3627602"/>
                <a:ext cx="1273385" cy="26691"/>
              </a:xfrm>
              <a:custGeom>
                <a:avLst/>
                <a:gdLst/>
                <a:ahLst/>
                <a:cxnLst/>
                <a:rect l="l" t="t" r="r" b="b"/>
                <a:pathLst>
                  <a:path w="75808" h="1589" extrusionOk="0">
                    <a:moveTo>
                      <a:pt x="72343" y="1"/>
                    </a:moveTo>
                    <a:lnTo>
                      <a:pt x="72221" y="335"/>
                    </a:lnTo>
                    <a:cubicBezTo>
                      <a:pt x="72039" y="761"/>
                      <a:pt x="71644" y="1065"/>
                      <a:pt x="71096" y="1156"/>
                    </a:cubicBezTo>
                    <a:cubicBezTo>
                      <a:pt x="70967" y="1179"/>
                      <a:pt x="70835" y="1190"/>
                      <a:pt x="70702" y="1190"/>
                    </a:cubicBezTo>
                    <a:cubicBezTo>
                      <a:pt x="69959" y="1190"/>
                      <a:pt x="69185" y="842"/>
                      <a:pt x="68695" y="274"/>
                    </a:cubicBezTo>
                    <a:lnTo>
                      <a:pt x="68482" y="31"/>
                    </a:lnTo>
                    <a:lnTo>
                      <a:pt x="68391" y="335"/>
                    </a:lnTo>
                    <a:cubicBezTo>
                      <a:pt x="68178" y="791"/>
                      <a:pt x="67753" y="1095"/>
                      <a:pt x="67175" y="1186"/>
                    </a:cubicBezTo>
                    <a:cubicBezTo>
                      <a:pt x="67066" y="1202"/>
                      <a:pt x="66956" y="1209"/>
                      <a:pt x="66846" y="1209"/>
                    </a:cubicBezTo>
                    <a:cubicBezTo>
                      <a:pt x="66097" y="1209"/>
                      <a:pt x="65342" y="857"/>
                      <a:pt x="64865" y="274"/>
                    </a:cubicBezTo>
                    <a:lnTo>
                      <a:pt x="64653" y="31"/>
                    </a:lnTo>
                    <a:lnTo>
                      <a:pt x="64531" y="305"/>
                    </a:lnTo>
                    <a:cubicBezTo>
                      <a:pt x="64318" y="791"/>
                      <a:pt x="63862" y="1095"/>
                      <a:pt x="63254" y="1186"/>
                    </a:cubicBezTo>
                    <a:cubicBezTo>
                      <a:pt x="63162" y="1196"/>
                      <a:pt x="63069" y="1201"/>
                      <a:pt x="62977" y="1201"/>
                    </a:cubicBezTo>
                    <a:cubicBezTo>
                      <a:pt x="62216" y="1201"/>
                      <a:pt x="61466" y="871"/>
                      <a:pt x="61005" y="274"/>
                    </a:cubicBezTo>
                    <a:lnTo>
                      <a:pt x="60823" y="31"/>
                    </a:lnTo>
                    <a:lnTo>
                      <a:pt x="60701" y="305"/>
                    </a:lnTo>
                    <a:cubicBezTo>
                      <a:pt x="60458" y="791"/>
                      <a:pt x="59972" y="1125"/>
                      <a:pt x="59333" y="1186"/>
                    </a:cubicBezTo>
                    <a:cubicBezTo>
                      <a:pt x="59250" y="1196"/>
                      <a:pt x="59165" y="1200"/>
                      <a:pt x="59081" y="1200"/>
                    </a:cubicBezTo>
                    <a:cubicBezTo>
                      <a:pt x="58343" y="1200"/>
                      <a:pt x="57612" y="848"/>
                      <a:pt x="57175" y="274"/>
                    </a:cubicBezTo>
                    <a:lnTo>
                      <a:pt x="56993" y="31"/>
                    </a:lnTo>
                    <a:lnTo>
                      <a:pt x="56841" y="305"/>
                    </a:lnTo>
                    <a:cubicBezTo>
                      <a:pt x="56598" y="822"/>
                      <a:pt x="56081" y="1125"/>
                      <a:pt x="55412" y="1186"/>
                    </a:cubicBezTo>
                    <a:cubicBezTo>
                      <a:pt x="55351" y="1191"/>
                      <a:pt x="55289" y="1193"/>
                      <a:pt x="55227" y="1193"/>
                    </a:cubicBezTo>
                    <a:cubicBezTo>
                      <a:pt x="54492" y="1193"/>
                      <a:pt x="53735" y="863"/>
                      <a:pt x="53315" y="274"/>
                    </a:cubicBezTo>
                    <a:lnTo>
                      <a:pt x="53133" y="31"/>
                    </a:lnTo>
                    <a:lnTo>
                      <a:pt x="53011" y="305"/>
                    </a:lnTo>
                    <a:cubicBezTo>
                      <a:pt x="52737" y="822"/>
                      <a:pt x="52190" y="1156"/>
                      <a:pt x="51491" y="1186"/>
                    </a:cubicBezTo>
                    <a:cubicBezTo>
                      <a:pt x="51430" y="1191"/>
                      <a:pt x="51369" y="1193"/>
                      <a:pt x="51307" y="1193"/>
                    </a:cubicBezTo>
                    <a:cubicBezTo>
                      <a:pt x="50580" y="1193"/>
                      <a:pt x="49878" y="863"/>
                      <a:pt x="49485" y="274"/>
                    </a:cubicBezTo>
                    <a:lnTo>
                      <a:pt x="49303" y="31"/>
                    </a:lnTo>
                    <a:lnTo>
                      <a:pt x="49151" y="305"/>
                    </a:lnTo>
                    <a:cubicBezTo>
                      <a:pt x="48877" y="822"/>
                      <a:pt x="48269" y="1156"/>
                      <a:pt x="47570" y="1186"/>
                    </a:cubicBezTo>
                    <a:cubicBezTo>
                      <a:pt x="47537" y="1188"/>
                      <a:pt x="47504" y="1188"/>
                      <a:pt x="47471" y="1188"/>
                    </a:cubicBezTo>
                    <a:cubicBezTo>
                      <a:pt x="46719" y="1188"/>
                      <a:pt x="46033" y="857"/>
                      <a:pt x="45625" y="274"/>
                    </a:cubicBezTo>
                    <a:lnTo>
                      <a:pt x="45473" y="31"/>
                    </a:lnTo>
                    <a:lnTo>
                      <a:pt x="45321" y="305"/>
                    </a:lnTo>
                    <a:cubicBezTo>
                      <a:pt x="44987" y="852"/>
                      <a:pt x="44379" y="1186"/>
                      <a:pt x="43649" y="1186"/>
                    </a:cubicBezTo>
                    <a:cubicBezTo>
                      <a:pt x="43617" y="1188"/>
                      <a:pt x="43585" y="1188"/>
                      <a:pt x="43554" y="1188"/>
                    </a:cubicBezTo>
                    <a:cubicBezTo>
                      <a:pt x="42829" y="1188"/>
                      <a:pt x="42144" y="857"/>
                      <a:pt x="41795" y="274"/>
                    </a:cubicBezTo>
                    <a:lnTo>
                      <a:pt x="41613" y="31"/>
                    </a:lnTo>
                    <a:lnTo>
                      <a:pt x="41461" y="305"/>
                    </a:lnTo>
                    <a:cubicBezTo>
                      <a:pt x="41126" y="852"/>
                      <a:pt x="40488" y="1186"/>
                      <a:pt x="39728" y="1186"/>
                    </a:cubicBezTo>
                    <a:cubicBezTo>
                      <a:pt x="38968" y="1186"/>
                      <a:pt x="38299" y="852"/>
                      <a:pt x="37935" y="305"/>
                    </a:cubicBezTo>
                    <a:lnTo>
                      <a:pt x="37783" y="31"/>
                    </a:lnTo>
                    <a:lnTo>
                      <a:pt x="37631" y="305"/>
                    </a:lnTo>
                    <a:cubicBezTo>
                      <a:pt x="37266" y="852"/>
                      <a:pt x="36597" y="1186"/>
                      <a:pt x="35837" y="1186"/>
                    </a:cubicBezTo>
                    <a:lnTo>
                      <a:pt x="35807" y="1186"/>
                    </a:lnTo>
                    <a:cubicBezTo>
                      <a:pt x="35078" y="1186"/>
                      <a:pt x="34439" y="852"/>
                      <a:pt x="34105" y="305"/>
                    </a:cubicBezTo>
                    <a:lnTo>
                      <a:pt x="33953" y="31"/>
                    </a:lnTo>
                    <a:lnTo>
                      <a:pt x="33770" y="274"/>
                    </a:lnTo>
                    <a:cubicBezTo>
                      <a:pt x="33392" y="857"/>
                      <a:pt x="32734" y="1188"/>
                      <a:pt x="31985" y="1188"/>
                    </a:cubicBezTo>
                    <a:cubicBezTo>
                      <a:pt x="31952" y="1188"/>
                      <a:pt x="31919" y="1188"/>
                      <a:pt x="31886" y="1186"/>
                    </a:cubicBezTo>
                    <a:cubicBezTo>
                      <a:pt x="31187" y="1186"/>
                      <a:pt x="30579" y="852"/>
                      <a:pt x="30245" y="305"/>
                    </a:cubicBezTo>
                    <a:lnTo>
                      <a:pt x="30093" y="31"/>
                    </a:lnTo>
                    <a:lnTo>
                      <a:pt x="29941" y="274"/>
                    </a:lnTo>
                    <a:cubicBezTo>
                      <a:pt x="29533" y="857"/>
                      <a:pt x="28818" y="1188"/>
                      <a:pt x="28064" y="1188"/>
                    </a:cubicBezTo>
                    <a:cubicBezTo>
                      <a:pt x="28031" y="1188"/>
                      <a:pt x="27998" y="1188"/>
                      <a:pt x="27965" y="1186"/>
                    </a:cubicBezTo>
                    <a:cubicBezTo>
                      <a:pt x="27296" y="1156"/>
                      <a:pt x="26688" y="822"/>
                      <a:pt x="26415" y="305"/>
                    </a:cubicBezTo>
                    <a:lnTo>
                      <a:pt x="26263" y="31"/>
                    </a:lnTo>
                    <a:lnTo>
                      <a:pt x="26080" y="274"/>
                    </a:lnTo>
                    <a:cubicBezTo>
                      <a:pt x="25688" y="863"/>
                      <a:pt x="24985" y="1193"/>
                      <a:pt x="24234" y="1193"/>
                    </a:cubicBezTo>
                    <a:cubicBezTo>
                      <a:pt x="24171" y="1193"/>
                      <a:pt x="24108" y="1191"/>
                      <a:pt x="24044" y="1186"/>
                    </a:cubicBezTo>
                    <a:cubicBezTo>
                      <a:pt x="23375" y="1156"/>
                      <a:pt x="22828" y="822"/>
                      <a:pt x="22554" y="305"/>
                    </a:cubicBezTo>
                    <a:lnTo>
                      <a:pt x="22433" y="31"/>
                    </a:lnTo>
                    <a:lnTo>
                      <a:pt x="22251" y="274"/>
                    </a:lnTo>
                    <a:cubicBezTo>
                      <a:pt x="21802" y="863"/>
                      <a:pt x="21069" y="1193"/>
                      <a:pt x="20314" y="1193"/>
                    </a:cubicBezTo>
                    <a:cubicBezTo>
                      <a:pt x="20250" y="1193"/>
                      <a:pt x="20187" y="1191"/>
                      <a:pt x="20123" y="1186"/>
                    </a:cubicBezTo>
                    <a:cubicBezTo>
                      <a:pt x="19485" y="1125"/>
                      <a:pt x="18968" y="822"/>
                      <a:pt x="18725" y="305"/>
                    </a:cubicBezTo>
                    <a:lnTo>
                      <a:pt x="18573" y="31"/>
                    </a:lnTo>
                    <a:lnTo>
                      <a:pt x="18390" y="274"/>
                    </a:lnTo>
                    <a:cubicBezTo>
                      <a:pt x="17954" y="848"/>
                      <a:pt x="17223" y="1200"/>
                      <a:pt x="16484" y="1200"/>
                    </a:cubicBezTo>
                    <a:cubicBezTo>
                      <a:pt x="16400" y="1200"/>
                      <a:pt x="16316" y="1196"/>
                      <a:pt x="16232" y="1186"/>
                    </a:cubicBezTo>
                    <a:cubicBezTo>
                      <a:pt x="15594" y="1125"/>
                      <a:pt x="15108" y="791"/>
                      <a:pt x="14864" y="305"/>
                    </a:cubicBezTo>
                    <a:lnTo>
                      <a:pt x="14743" y="31"/>
                    </a:lnTo>
                    <a:lnTo>
                      <a:pt x="14560" y="274"/>
                    </a:lnTo>
                    <a:cubicBezTo>
                      <a:pt x="14073" y="871"/>
                      <a:pt x="13319" y="1201"/>
                      <a:pt x="12580" y="1201"/>
                    </a:cubicBezTo>
                    <a:cubicBezTo>
                      <a:pt x="12490" y="1201"/>
                      <a:pt x="12400" y="1196"/>
                      <a:pt x="12311" y="1186"/>
                    </a:cubicBezTo>
                    <a:cubicBezTo>
                      <a:pt x="11703" y="1095"/>
                      <a:pt x="11247" y="791"/>
                      <a:pt x="11035" y="305"/>
                    </a:cubicBezTo>
                    <a:lnTo>
                      <a:pt x="10913" y="31"/>
                    </a:lnTo>
                    <a:lnTo>
                      <a:pt x="10700" y="274"/>
                    </a:lnTo>
                    <a:cubicBezTo>
                      <a:pt x="10223" y="857"/>
                      <a:pt x="9446" y="1209"/>
                      <a:pt x="8710" y="1209"/>
                    </a:cubicBezTo>
                    <a:cubicBezTo>
                      <a:pt x="8602" y="1209"/>
                      <a:pt x="8495" y="1202"/>
                      <a:pt x="8390" y="1186"/>
                    </a:cubicBezTo>
                    <a:cubicBezTo>
                      <a:pt x="7813" y="1095"/>
                      <a:pt x="7387" y="791"/>
                      <a:pt x="7174" y="335"/>
                    </a:cubicBezTo>
                    <a:lnTo>
                      <a:pt x="7053" y="31"/>
                    </a:lnTo>
                    <a:lnTo>
                      <a:pt x="6870" y="274"/>
                    </a:lnTo>
                    <a:cubicBezTo>
                      <a:pt x="6380" y="842"/>
                      <a:pt x="5606" y="1190"/>
                      <a:pt x="4863" y="1190"/>
                    </a:cubicBezTo>
                    <a:cubicBezTo>
                      <a:pt x="4730" y="1190"/>
                      <a:pt x="4598" y="1179"/>
                      <a:pt x="4469" y="1156"/>
                    </a:cubicBezTo>
                    <a:cubicBezTo>
                      <a:pt x="3922" y="1065"/>
                      <a:pt x="3496" y="761"/>
                      <a:pt x="3344" y="335"/>
                    </a:cubicBezTo>
                    <a:lnTo>
                      <a:pt x="3223" y="31"/>
                    </a:lnTo>
                    <a:lnTo>
                      <a:pt x="3010" y="274"/>
                    </a:lnTo>
                    <a:cubicBezTo>
                      <a:pt x="2469" y="898"/>
                      <a:pt x="1701" y="1167"/>
                      <a:pt x="1016" y="1167"/>
                    </a:cubicBezTo>
                    <a:cubicBezTo>
                      <a:pt x="700" y="1167"/>
                      <a:pt x="402" y="1109"/>
                      <a:pt x="153" y="1004"/>
                    </a:cubicBezTo>
                    <a:lnTo>
                      <a:pt x="1" y="1369"/>
                    </a:lnTo>
                    <a:cubicBezTo>
                      <a:pt x="302" y="1493"/>
                      <a:pt x="654" y="1561"/>
                      <a:pt x="1022" y="1561"/>
                    </a:cubicBezTo>
                    <a:cubicBezTo>
                      <a:pt x="1730" y="1561"/>
                      <a:pt x="2501" y="1310"/>
                      <a:pt x="3101" y="730"/>
                    </a:cubicBezTo>
                    <a:cubicBezTo>
                      <a:pt x="3375" y="1156"/>
                      <a:pt x="3831" y="1429"/>
                      <a:pt x="4408" y="1551"/>
                    </a:cubicBezTo>
                    <a:cubicBezTo>
                      <a:pt x="4550" y="1575"/>
                      <a:pt x="4695" y="1587"/>
                      <a:pt x="4842" y="1587"/>
                    </a:cubicBezTo>
                    <a:cubicBezTo>
                      <a:pt x="5604" y="1587"/>
                      <a:pt x="6401" y="1266"/>
                      <a:pt x="6961" y="730"/>
                    </a:cubicBezTo>
                    <a:cubicBezTo>
                      <a:pt x="7235" y="1156"/>
                      <a:pt x="7721" y="1460"/>
                      <a:pt x="8329" y="1551"/>
                    </a:cubicBezTo>
                    <a:cubicBezTo>
                      <a:pt x="8457" y="1569"/>
                      <a:pt x="8586" y="1577"/>
                      <a:pt x="8716" y="1577"/>
                    </a:cubicBezTo>
                    <a:cubicBezTo>
                      <a:pt x="9478" y="1577"/>
                      <a:pt x="10250" y="1276"/>
                      <a:pt x="10822" y="730"/>
                    </a:cubicBezTo>
                    <a:cubicBezTo>
                      <a:pt x="11126" y="1186"/>
                      <a:pt x="11612" y="1460"/>
                      <a:pt x="12250" y="1551"/>
                    </a:cubicBezTo>
                    <a:cubicBezTo>
                      <a:pt x="12371" y="1568"/>
                      <a:pt x="12493" y="1576"/>
                      <a:pt x="12614" y="1576"/>
                    </a:cubicBezTo>
                    <a:cubicBezTo>
                      <a:pt x="13376" y="1576"/>
                      <a:pt x="14127" y="1255"/>
                      <a:pt x="14652" y="730"/>
                    </a:cubicBezTo>
                    <a:cubicBezTo>
                      <a:pt x="14986" y="1186"/>
                      <a:pt x="15533" y="1490"/>
                      <a:pt x="16171" y="1551"/>
                    </a:cubicBezTo>
                    <a:cubicBezTo>
                      <a:pt x="16292" y="1568"/>
                      <a:pt x="16413" y="1576"/>
                      <a:pt x="16533" y="1576"/>
                    </a:cubicBezTo>
                    <a:cubicBezTo>
                      <a:pt x="17289" y="1576"/>
                      <a:pt x="18014" y="1255"/>
                      <a:pt x="18512" y="730"/>
                    </a:cubicBezTo>
                    <a:cubicBezTo>
                      <a:pt x="18846" y="1186"/>
                      <a:pt x="19424" y="1490"/>
                      <a:pt x="20092" y="1551"/>
                    </a:cubicBezTo>
                    <a:cubicBezTo>
                      <a:pt x="20189" y="1561"/>
                      <a:pt x="20285" y="1566"/>
                      <a:pt x="20380" y="1566"/>
                    </a:cubicBezTo>
                    <a:cubicBezTo>
                      <a:pt x="21151" y="1566"/>
                      <a:pt x="21858" y="1244"/>
                      <a:pt x="22372" y="730"/>
                    </a:cubicBezTo>
                    <a:cubicBezTo>
                      <a:pt x="22737" y="1217"/>
                      <a:pt x="23345" y="1521"/>
                      <a:pt x="24044" y="1581"/>
                    </a:cubicBezTo>
                    <a:cubicBezTo>
                      <a:pt x="24108" y="1586"/>
                      <a:pt x="24172" y="1588"/>
                      <a:pt x="24236" y="1588"/>
                    </a:cubicBezTo>
                    <a:cubicBezTo>
                      <a:pt x="24991" y="1588"/>
                      <a:pt x="25728" y="1263"/>
                      <a:pt x="26232" y="730"/>
                    </a:cubicBezTo>
                    <a:cubicBezTo>
                      <a:pt x="26597" y="1217"/>
                      <a:pt x="27235" y="1551"/>
                      <a:pt x="27965" y="1581"/>
                    </a:cubicBezTo>
                    <a:cubicBezTo>
                      <a:pt x="27999" y="1583"/>
                      <a:pt x="28034" y="1583"/>
                      <a:pt x="28068" y="1583"/>
                    </a:cubicBezTo>
                    <a:cubicBezTo>
                      <a:pt x="28851" y="1583"/>
                      <a:pt x="29596" y="1254"/>
                      <a:pt x="30062" y="730"/>
                    </a:cubicBezTo>
                    <a:cubicBezTo>
                      <a:pt x="30488" y="1247"/>
                      <a:pt x="31126" y="1551"/>
                      <a:pt x="31886" y="1581"/>
                    </a:cubicBezTo>
                    <a:cubicBezTo>
                      <a:pt x="32676" y="1581"/>
                      <a:pt x="33436" y="1277"/>
                      <a:pt x="33922" y="730"/>
                    </a:cubicBezTo>
                    <a:cubicBezTo>
                      <a:pt x="34348" y="1247"/>
                      <a:pt x="35047" y="1581"/>
                      <a:pt x="35807" y="1581"/>
                    </a:cubicBezTo>
                    <a:lnTo>
                      <a:pt x="35837" y="1581"/>
                    </a:lnTo>
                    <a:cubicBezTo>
                      <a:pt x="36628" y="1581"/>
                      <a:pt x="37327" y="1247"/>
                      <a:pt x="37783" y="730"/>
                    </a:cubicBezTo>
                    <a:cubicBezTo>
                      <a:pt x="38239" y="1277"/>
                      <a:pt x="38968" y="1581"/>
                      <a:pt x="39758" y="1581"/>
                    </a:cubicBezTo>
                    <a:cubicBezTo>
                      <a:pt x="40518" y="1581"/>
                      <a:pt x="41187" y="1247"/>
                      <a:pt x="41643" y="730"/>
                    </a:cubicBezTo>
                    <a:cubicBezTo>
                      <a:pt x="42099" y="1277"/>
                      <a:pt x="42859" y="1581"/>
                      <a:pt x="43679" y="1581"/>
                    </a:cubicBezTo>
                    <a:cubicBezTo>
                      <a:pt x="44409" y="1551"/>
                      <a:pt x="45078" y="1247"/>
                      <a:pt x="45473" y="730"/>
                    </a:cubicBezTo>
                    <a:cubicBezTo>
                      <a:pt x="45968" y="1254"/>
                      <a:pt x="46714" y="1583"/>
                      <a:pt x="47497" y="1583"/>
                    </a:cubicBezTo>
                    <a:cubicBezTo>
                      <a:pt x="47532" y="1583"/>
                      <a:pt x="47566" y="1583"/>
                      <a:pt x="47601" y="1581"/>
                    </a:cubicBezTo>
                    <a:cubicBezTo>
                      <a:pt x="48330" y="1551"/>
                      <a:pt x="48968" y="1217"/>
                      <a:pt x="49333" y="730"/>
                    </a:cubicBezTo>
                    <a:cubicBezTo>
                      <a:pt x="49837" y="1263"/>
                      <a:pt x="50549" y="1588"/>
                      <a:pt x="51323" y="1588"/>
                    </a:cubicBezTo>
                    <a:cubicBezTo>
                      <a:pt x="51389" y="1588"/>
                      <a:pt x="51455" y="1586"/>
                      <a:pt x="51522" y="1581"/>
                    </a:cubicBezTo>
                    <a:cubicBezTo>
                      <a:pt x="52221" y="1521"/>
                      <a:pt x="52829" y="1217"/>
                      <a:pt x="53193" y="730"/>
                    </a:cubicBezTo>
                    <a:cubicBezTo>
                      <a:pt x="53680" y="1244"/>
                      <a:pt x="54408" y="1566"/>
                      <a:pt x="55163" y="1566"/>
                    </a:cubicBezTo>
                    <a:cubicBezTo>
                      <a:pt x="55256" y="1566"/>
                      <a:pt x="55349" y="1561"/>
                      <a:pt x="55443" y="1551"/>
                    </a:cubicBezTo>
                    <a:cubicBezTo>
                      <a:pt x="56142" y="1490"/>
                      <a:pt x="56689" y="1186"/>
                      <a:pt x="57054" y="730"/>
                    </a:cubicBezTo>
                    <a:cubicBezTo>
                      <a:pt x="57552" y="1255"/>
                      <a:pt x="58277" y="1576"/>
                      <a:pt x="59032" y="1576"/>
                    </a:cubicBezTo>
                    <a:cubicBezTo>
                      <a:pt x="59152" y="1576"/>
                      <a:pt x="59273" y="1568"/>
                      <a:pt x="59394" y="1551"/>
                    </a:cubicBezTo>
                    <a:cubicBezTo>
                      <a:pt x="60032" y="1490"/>
                      <a:pt x="60580" y="1186"/>
                      <a:pt x="60883" y="730"/>
                    </a:cubicBezTo>
                    <a:cubicBezTo>
                      <a:pt x="61434" y="1255"/>
                      <a:pt x="62189" y="1576"/>
                      <a:pt x="62952" y="1576"/>
                    </a:cubicBezTo>
                    <a:cubicBezTo>
                      <a:pt x="63073" y="1576"/>
                      <a:pt x="63194" y="1568"/>
                      <a:pt x="63315" y="1551"/>
                    </a:cubicBezTo>
                    <a:cubicBezTo>
                      <a:pt x="63923" y="1460"/>
                      <a:pt x="64440" y="1186"/>
                      <a:pt x="64744" y="730"/>
                    </a:cubicBezTo>
                    <a:cubicBezTo>
                      <a:pt x="65291" y="1277"/>
                      <a:pt x="66051" y="1581"/>
                      <a:pt x="66841" y="1581"/>
                    </a:cubicBezTo>
                    <a:cubicBezTo>
                      <a:pt x="66963" y="1581"/>
                      <a:pt x="67084" y="1581"/>
                      <a:pt x="67236" y="1551"/>
                    </a:cubicBezTo>
                    <a:cubicBezTo>
                      <a:pt x="67844" y="1460"/>
                      <a:pt x="68330" y="1156"/>
                      <a:pt x="68604" y="730"/>
                    </a:cubicBezTo>
                    <a:cubicBezTo>
                      <a:pt x="69165" y="1266"/>
                      <a:pt x="69961" y="1587"/>
                      <a:pt x="70724" y="1587"/>
                    </a:cubicBezTo>
                    <a:cubicBezTo>
                      <a:pt x="70870" y="1587"/>
                      <a:pt x="71015" y="1575"/>
                      <a:pt x="71157" y="1551"/>
                    </a:cubicBezTo>
                    <a:cubicBezTo>
                      <a:pt x="71735" y="1429"/>
                      <a:pt x="72191" y="1156"/>
                      <a:pt x="72434" y="730"/>
                    </a:cubicBezTo>
                    <a:cubicBezTo>
                      <a:pt x="72981" y="1312"/>
                      <a:pt x="73673" y="1556"/>
                      <a:pt x="74346" y="1556"/>
                    </a:cubicBezTo>
                    <a:cubicBezTo>
                      <a:pt x="74870" y="1556"/>
                      <a:pt x="75382" y="1408"/>
                      <a:pt x="75808" y="1156"/>
                    </a:cubicBezTo>
                    <a:lnTo>
                      <a:pt x="75625" y="822"/>
                    </a:lnTo>
                    <a:cubicBezTo>
                      <a:pt x="75299" y="1026"/>
                      <a:pt x="74831" y="1181"/>
                      <a:pt x="74333" y="1181"/>
                    </a:cubicBezTo>
                    <a:cubicBezTo>
                      <a:pt x="73719" y="1181"/>
                      <a:pt x="73059" y="945"/>
                      <a:pt x="72555" y="274"/>
                    </a:cubicBezTo>
                    <a:lnTo>
                      <a:pt x="723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8"/>
              <p:cNvSpPr/>
              <p:nvPr/>
            </p:nvSpPr>
            <p:spPr>
              <a:xfrm>
                <a:off x="3283373" y="3571948"/>
                <a:ext cx="1241722" cy="25549"/>
              </a:xfrm>
              <a:custGeom>
                <a:avLst/>
                <a:gdLst/>
                <a:ahLst/>
                <a:cxnLst/>
                <a:rect l="l" t="t" r="r" b="b"/>
                <a:pathLst>
                  <a:path w="73923" h="1521" extrusionOk="0">
                    <a:moveTo>
                      <a:pt x="3100" y="1"/>
                    </a:moveTo>
                    <a:lnTo>
                      <a:pt x="2918" y="213"/>
                    </a:lnTo>
                    <a:cubicBezTo>
                      <a:pt x="2379" y="814"/>
                      <a:pt x="1629" y="1076"/>
                      <a:pt x="965" y="1076"/>
                    </a:cubicBezTo>
                    <a:cubicBezTo>
                      <a:pt x="655" y="1076"/>
                      <a:pt x="364" y="1019"/>
                      <a:pt x="122" y="913"/>
                    </a:cubicBezTo>
                    <a:lnTo>
                      <a:pt x="0" y="1277"/>
                    </a:lnTo>
                    <a:cubicBezTo>
                      <a:pt x="276" y="1390"/>
                      <a:pt x="604" y="1451"/>
                      <a:pt x="952" y="1451"/>
                    </a:cubicBezTo>
                    <a:cubicBezTo>
                      <a:pt x="1639" y="1451"/>
                      <a:pt x="2404" y="1214"/>
                      <a:pt x="3009" y="669"/>
                    </a:cubicBezTo>
                    <a:cubicBezTo>
                      <a:pt x="3252" y="1065"/>
                      <a:pt x="3708" y="1338"/>
                      <a:pt x="4256" y="1429"/>
                    </a:cubicBezTo>
                    <a:cubicBezTo>
                      <a:pt x="4407" y="1455"/>
                      <a:pt x="4561" y="1468"/>
                      <a:pt x="4715" y="1468"/>
                    </a:cubicBezTo>
                    <a:cubicBezTo>
                      <a:pt x="5461" y="1468"/>
                      <a:pt x="6219" y="1173"/>
                      <a:pt x="6748" y="669"/>
                    </a:cubicBezTo>
                    <a:cubicBezTo>
                      <a:pt x="7022" y="1095"/>
                      <a:pt x="7508" y="1369"/>
                      <a:pt x="8085" y="1460"/>
                    </a:cubicBezTo>
                    <a:cubicBezTo>
                      <a:pt x="8214" y="1477"/>
                      <a:pt x="8343" y="1486"/>
                      <a:pt x="8472" y="1486"/>
                    </a:cubicBezTo>
                    <a:cubicBezTo>
                      <a:pt x="9227" y="1486"/>
                      <a:pt x="9972" y="1189"/>
                      <a:pt x="10517" y="669"/>
                    </a:cubicBezTo>
                    <a:cubicBezTo>
                      <a:pt x="10821" y="1095"/>
                      <a:pt x="11307" y="1369"/>
                      <a:pt x="11915" y="1460"/>
                    </a:cubicBezTo>
                    <a:cubicBezTo>
                      <a:pt x="12019" y="1470"/>
                      <a:pt x="12122" y="1476"/>
                      <a:pt x="12226" y="1476"/>
                    </a:cubicBezTo>
                    <a:cubicBezTo>
                      <a:pt x="13000" y="1476"/>
                      <a:pt x="13750" y="1179"/>
                      <a:pt x="14286" y="669"/>
                    </a:cubicBezTo>
                    <a:cubicBezTo>
                      <a:pt x="14590" y="1095"/>
                      <a:pt x="15107" y="1399"/>
                      <a:pt x="15745" y="1460"/>
                    </a:cubicBezTo>
                    <a:cubicBezTo>
                      <a:pt x="15845" y="1470"/>
                      <a:pt x="15946" y="1476"/>
                      <a:pt x="16046" y="1476"/>
                    </a:cubicBezTo>
                    <a:cubicBezTo>
                      <a:pt x="16799" y="1476"/>
                      <a:pt x="17542" y="1179"/>
                      <a:pt x="18025" y="669"/>
                    </a:cubicBezTo>
                    <a:cubicBezTo>
                      <a:pt x="18359" y="1125"/>
                      <a:pt x="18937" y="1399"/>
                      <a:pt x="19575" y="1460"/>
                    </a:cubicBezTo>
                    <a:cubicBezTo>
                      <a:pt x="19675" y="1470"/>
                      <a:pt x="19775" y="1476"/>
                      <a:pt x="19873" y="1476"/>
                    </a:cubicBezTo>
                    <a:cubicBezTo>
                      <a:pt x="20615" y="1476"/>
                      <a:pt x="21311" y="1179"/>
                      <a:pt x="21794" y="669"/>
                    </a:cubicBezTo>
                    <a:cubicBezTo>
                      <a:pt x="22159" y="1125"/>
                      <a:pt x="22736" y="1429"/>
                      <a:pt x="23405" y="1460"/>
                    </a:cubicBezTo>
                    <a:cubicBezTo>
                      <a:pt x="23477" y="1465"/>
                      <a:pt x="23548" y="1467"/>
                      <a:pt x="23619" y="1467"/>
                    </a:cubicBezTo>
                    <a:cubicBezTo>
                      <a:pt x="24388" y="1467"/>
                      <a:pt x="25090" y="1170"/>
                      <a:pt x="25563" y="669"/>
                    </a:cubicBezTo>
                    <a:cubicBezTo>
                      <a:pt x="25928" y="1156"/>
                      <a:pt x="26536" y="1429"/>
                      <a:pt x="27265" y="1460"/>
                    </a:cubicBezTo>
                    <a:cubicBezTo>
                      <a:pt x="27332" y="1465"/>
                      <a:pt x="27398" y="1467"/>
                      <a:pt x="27465" y="1467"/>
                    </a:cubicBezTo>
                    <a:cubicBezTo>
                      <a:pt x="28182" y="1467"/>
                      <a:pt x="28859" y="1170"/>
                      <a:pt x="29332" y="669"/>
                    </a:cubicBezTo>
                    <a:cubicBezTo>
                      <a:pt x="29727" y="1156"/>
                      <a:pt x="30365" y="1460"/>
                      <a:pt x="31095" y="1490"/>
                    </a:cubicBezTo>
                    <a:cubicBezTo>
                      <a:pt x="31855" y="1490"/>
                      <a:pt x="32615" y="1186"/>
                      <a:pt x="33071" y="669"/>
                    </a:cubicBezTo>
                    <a:cubicBezTo>
                      <a:pt x="33496" y="1156"/>
                      <a:pt x="34165" y="1460"/>
                      <a:pt x="34925" y="1490"/>
                    </a:cubicBezTo>
                    <a:cubicBezTo>
                      <a:pt x="35715" y="1490"/>
                      <a:pt x="36384" y="1186"/>
                      <a:pt x="36840" y="669"/>
                    </a:cubicBezTo>
                    <a:cubicBezTo>
                      <a:pt x="37265" y="1186"/>
                      <a:pt x="37964" y="1490"/>
                      <a:pt x="38724" y="1490"/>
                    </a:cubicBezTo>
                    <a:lnTo>
                      <a:pt x="38755" y="1490"/>
                    </a:lnTo>
                    <a:cubicBezTo>
                      <a:pt x="39515" y="1460"/>
                      <a:pt x="40183" y="1156"/>
                      <a:pt x="40609" y="669"/>
                    </a:cubicBezTo>
                    <a:cubicBezTo>
                      <a:pt x="41065" y="1186"/>
                      <a:pt x="41825" y="1490"/>
                      <a:pt x="42585" y="1490"/>
                    </a:cubicBezTo>
                    <a:cubicBezTo>
                      <a:pt x="43314" y="1460"/>
                      <a:pt x="43952" y="1156"/>
                      <a:pt x="44347" y="669"/>
                    </a:cubicBezTo>
                    <a:cubicBezTo>
                      <a:pt x="44821" y="1170"/>
                      <a:pt x="45497" y="1467"/>
                      <a:pt x="46215" y="1467"/>
                    </a:cubicBezTo>
                    <a:cubicBezTo>
                      <a:pt x="46281" y="1467"/>
                      <a:pt x="46348" y="1465"/>
                      <a:pt x="46414" y="1460"/>
                    </a:cubicBezTo>
                    <a:cubicBezTo>
                      <a:pt x="47113" y="1429"/>
                      <a:pt x="47752" y="1125"/>
                      <a:pt x="48117" y="669"/>
                    </a:cubicBezTo>
                    <a:cubicBezTo>
                      <a:pt x="48590" y="1170"/>
                      <a:pt x="49292" y="1467"/>
                      <a:pt x="50037" y="1467"/>
                    </a:cubicBezTo>
                    <a:cubicBezTo>
                      <a:pt x="50106" y="1467"/>
                      <a:pt x="50175" y="1465"/>
                      <a:pt x="50244" y="1460"/>
                    </a:cubicBezTo>
                    <a:cubicBezTo>
                      <a:pt x="50943" y="1429"/>
                      <a:pt x="51521" y="1125"/>
                      <a:pt x="51886" y="669"/>
                    </a:cubicBezTo>
                    <a:cubicBezTo>
                      <a:pt x="52368" y="1179"/>
                      <a:pt x="53064" y="1476"/>
                      <a:pt x="53785" y="1476"/>
                    </a:cubicBezTo>
                    <a:cubicBezTo>
                      <a:pt x="53881" y="1476"/>
                      <a:pt x="53978" y="1470"/>
                      <a:pt x="54074" y="1460"/>
                    </a:cubicBezTo>
                    <a:cubicBezTo>
                      <a:pt x="54743" y="1399"/>
                      <a:pt x="55290" y="1125"/>
                      <a:pt x="55624" y="669"/>
                    </a:cubicBezTo>
                    <a:cubicBezTo>
                      <a:pt x="56134" y="1179"/>
                      <a:pt x="56880" y="1476"/>
                      <a:pt x="57634" y="1476"/>
                    </a:cubicBezTo>
                    <a:cubicBezTo>
                      <a:pt x="57734" y="1476"/>
                      <a:pt x="57834" y="1470"/>
                      <a:pt x="57934" y="1460"/>
                    </a:cubicBezTo>
                    <a:cubicBezTo>
                      <a:pt x="58573" y="1399"/>
                      <a:pt x="59089" y="1095"/>
                      <a:pt x="59393" y="669"/>
                    </a:cubicBezTo>
                    <a:cubicBezTo>
                      <a:pt x="59930" y="1179"/>
                      <a:pt x="60679" y="1476"/>
                      <a:pt x="61433" y="1476"/>
                    </a:cubicBezTo>
                    <a:cubicBezTo>
                      <a:pt x="61533" y="1476"/>
                      <a:pt x="61634" y="1470"/>
                      <a:pt x="61734" y="1460"/>
                    </a:cubicBezTo>
                    <a:cubicBezTo>
                      <a:pt x="62372" y="1369"/>
                      <a:pt x="62858" y="1095"/>
                      <a:pt x="63162" y="669"/>
                    </a:cubicBezTo>
                    <a:cubicBezTo>
                      <a:pt x="63682" y="1189"/>
                      <a:pt x="64445" y="1486"/>
                      <a:pt x="65187" y="1486"/>
                    </a:cubicBezTo>
                    <a:cubicBezTo>
                      <a:pt x="65313" y="1486"/>
                      <a:pt x="65440" y="1477"/>
                      <a:pt x="65564" y="1460"/>
                    </a:cubicBezTo>
                    <a:cubicBezTo>
                      <a:pt x="66172" y="1369"/>
                      <a:pt x="66628" y="1095"/>
                      <a:pt x="66901" y="669"/>
                    </a:cubicBezTo>
                    <a:cubicBezTo>
                      <a:pt x="67455" y="1173"/>
                      <a:pt x="68218" y="1468"/>
                      <a:pt x="68947" y="1468"/>
                    </a:cubicBezTo>
                    <a:cubicBezTo>
                      <a:pt x="69098" y="1468"/>
                      <a:pt x="69248" y="1455"/>
                      <a:pt x="69394" y="1429"/>
                    </a:cubicBezTo>
                    <a:cubicBezTo>
                      <a:pt x="69971" y="1338"/>
                      <a:pt x="70427" y="1065"/>
                      <a:pt x="70670" y="639"/>
                    </a:cubicBezTo>
                    <a:cubicBezTo>
                      <a:pt x="71369" y="1217"/>
                      <a:pt x="72190" y="1520"/>
                      <a:pt x="72919" y="1520"/>
                    </a:cubicBezTo>
                    <a:cubicBezTo>
                      <a:pt x="73284" y="1520"/>
                      <a:pt x="73649" y="1460"/>
                      <a:pt x="73922" y="1308"/>
                    </a:cubicBezTo>
                    <a:lnTo>
                      <a:pt x="73771" y="973"/>
                    </a:lnTo>
                    <a:cubicBezTo>
                      <a:pt x="73529" y="1098"/>
                      <a:pt x="73249" y="1158"/>
                      <a:pt x="72950" y="1158"/>
                    </a:cubicBezTo>
                    <a:cubicBezTo>
                      <a:pt x="72231" y="1158"/>
                      <a:pt x="71405" y="815"/>
                      <a:pt x="70761" y="213"/>
                    </a:cubicBezTo>
                    <a:lnTo>
                      <a:pt x="70549" y="1"/>
                    </a:lnTo>
                    <a:lnTo>
                      <a:pt x="70457" y="274"/>
                    </a:lnTo>
                    <a:cubicBezTo>
                      <a:pt x="70275" y="700"/>
                      <a:pt x="69880" y="973"/>
                      <a:pt x="69333" y="1065"/>
                    </a:cubicBezTo>
                    <a:cubicBezTo>
                      <a:pt x="69208" y="1088"/>
                      <a:pt x="69080" y="1099"/>
                      <a:pt x="68951" y="1099"/>
                    </a:cubicBezTo>
                    <a:cubicBezTo>
                      <a:pt x="68234" y="1099"/>
                      <a:pt x="67486" y="754"/>
                      <a:pt x="67023" y="213"/>
                    </a:cubicBezTo>
                    <a:lnTo>
                      <a:pt x="66810" y="1"/>
                    </a:lnTo>
                    <a:lnTo>
                      <a:pt x="66688" y="274"/>
                    </a:lnTo>
                    <a:cubicBezTo>
                      <a:pt x="66506" y="700"/>
                      <a:pt x="66080" y="1004"/>
                      <a:pt x="65533" y="1065"/>
                    </a:cubicBezTo>
                    <a:cubicBezTo>
                      <a:pt x="65421" y="1081"/>
                      <a:pt x="65308" y="1089"/>
                      <a:pt x="65193" y="1089"/>
                    </a:cubicBezTo>
                    <a:cubicBezTo>
                      <a:pt x="64471" y="1089"/>
                      <a:pt x="63726" y="765"/>
                      <a:pt x="63254" y="213"/>
                    </a:cubicBezTo>
                    <a:lnTo>
                      <a:pt x="63071" y="1"/>
                    </a:lnTo>
                    <a:lnTo>
                      <a:pt x="62950" y="274"/>
                    </a:lnTo>
                    <a:cubicBezTo>
                      <a:pt x="62737" y="700"/>
                      <a:pt x="62281" y="1004"/>
                      <a:pt x="61703" y="1095"/>
                    </a:cubicBezTo>
                    <a:cubicBezTo>
                      <a:pt x="61614" y="1105"/>
                      <a:pt x="61524" y="1110"/>
                      <a:pt x="61435" y="1110"/>
                    </a:cubicBezTo>
                    <a:cubicBezTo>
                      <a:pt x="60701" y="1110"/>
                      <a:pt x="59975" y="782"/>
                      <a:pt x="59515" y="213"/>
                    </a:cubicBezTo>
                    <a:lnTo>
                      <a:pt x="59333" y="1"/>
                    </a:lnTo>
                    <a:lnTo>
                      <a:pt x="59181" y="274"/>
                    </a:lnTo>
                    <a:cubicBezTo>
                      <a:pt x="58968" y="730"/>
                      <a:pt x="58481" y="1034"/>
                      <a:pt x="57874" y="1095"/>
                    </a:cubicBezTo>
                    <a:cubicBezTo>
                      <a:pt x="57793" y="1104"/>
                      <a:pt x="57711" y="1109"/>
                      <a:pt x="57629" y="1109"/>
                    </a:cubicBezTo>
                    <a:cubicBezTo>
                      <a:pt x="56913" y="1109"/>
                      <a:pt x="56182" y="759"/>
                      <a:pt x="55746" y="213"/>
                    </a:cubicBezTo>
                    <a:lnTo>
                      <a:pt x="55563" y="1"/>
                    </a:lnTo>
                    <a:lnTo>
                      <a:pt x="55442" y="244"/>
                    </a:lnTo>
                    <a:cubicBezTo>
                      <a:pt x="55199" y="730"/>
                      <a:pt x="54682" y="1034"/>
                      <a:pt x="54044" y="1095"/>
                    </a:cubicBezTo>
                    <a:cubicBezTo>
                      <a:pt x="53982" y="1100"/>
                      <a:pt x="53921" y="1102"/>
                      <a:pt x="53859" y="1102"/>
                    </a:cubicBezTo>
                    <a:cubicBezTo>
                      <a:pt x="53132" y="1102"/>
                      <a:pt x="52428" y="774"/>
                      <a:pt x="52007" y="213"/>
                    </a:cubicBezTo>
                    <a:lnTo>
                      <a:pt x="51825" y="1"/>
                    </a:lnTo>
                    <a:lnTo>
                      <a:pt x="51673" y="244"/>
                    </a:lnTo>
                    <a:cubicBezTo>
                      <a:pt x="51430" y="730"/>
                      <a:pt x="50883" y="1034"/>
                      <a:pt x="50244" y="1095"/>
                    </a:cubicBezTo>
                    <a:cubicBezTo>
                      <a:pt x="50180" y="1100"/>
                      <a:pt x="50117" y="1102"/>
                      <a:pt x="50054" y="1102"/>
                    </a:cubicBezTo>
                    <a:cubicBezTo>
                      <a:pt x="49311" y="1102"/>
                      <a:pt x="48661" y="776"/>
                      <a:pt x="48269" y="244"/>
                    </a:cubicBezTo>
                    <a:lnTo>
                      <a:pt x="48086" y="1"/>
                    </a:lnTo>
                    <a:lnTo>
                      <a:pt x="47934" y="244"/>
                    </a:lnTo>
                    <a:cubicBezTo>
                      <a:pt x="47661" y="761"/>
                      <a:pt x="47083" y="1065"/>
                      <a:pt x="46414" y="1095"/>
                    </a:cubicBezTo>
                    <a:cubicBezTo>
                      <a:pt x="46381" y="1096"/>
                      <a:pt x="46348" y="1097"/>
                      <a:pt x="46315" y="1097"/>
                    </a:cubicBezTo>
                    <a:cubicBezTo>
                      <a:pt x="45563" y="1097"/>
                      <a:pt x="44878" y="768"/>
                      <a:pt x="44499" y="244"/>
                    </a:cubicBezTo>
                    <a:lnTo>
                      <a:pt x="44347" y="1"/>
                    </a:lnTo>
                    <a:lnTo>
                      <a:pt x="44195" y="244"/>
                    </a:lnTo>
                    <a:cubicBezTo>
                      <a:pt x="43892" y="761"/>
                      <a:pt x="43284" y="1065"/>
                      <a:pt x="42585" y="1095"/>
                    </a:cubicBezTo>
                    <a:cubicBezTo>
                      <a:pt x="42553" y="1096"/>
                      <a:pt x="42521" y="1097"/>
                      <a:pt x="42489" y="1097"/>
                    </a:cubicBezTo>
                    <a:cubicBezTo>
                      <a:pt x="41766" y="1097"/>
                      <a:pt x="41110" y="768"/>
                      <a:pt x="40761" y="244"/>
                    </a:cubicBezTo>
                    <a:lnTo>
                      <a:pt x="40578" y="1"/>
                    </a:lnTo>
                    <a:lnTo>
                      <a:pt x="40426" y="244"/>
                    </a:lnTo>
                    <a:cubicBezTo>
                      <a:pt x="40092" y="761"/>
                      <a:pt x="39484" y="1095"/>
                      <a:pt x="38755" y="1095"/>
                    </a:cubicBezTo>
                    <a:lnTo>
                      <a:pt x="38724" y="1095"/>
                    </a:lnTo>
                    <a:cubicBezTo>
                      <a:pt x="37995" y="1095"/>
                      <a:pt x="37356" y="791"/>
                      <a:pt x="36992" y="244"/>
                    </a:cubicBezTo>
                    <a:lnTo>
                      <a:pt x="36840" y="1"/>
                    </a:lnTo>
                    <a:lnTo>
                      <a:pt x="36688" y="244"/>
                    </a:lnTo>
                    <a:cubicBezTo>
                      <a:pt x="36323" y="791"/>
                      <a:pt x="35685" y="1095"/>
                      <a:pt x="34955" y="1095"/>
                    </a:cubicBezTo>
                    <a:lnTo>
                      <a:pt x="34925" y="1095"/>
                    </a:lnTo>
                    <a:cubicBezTo>
                      <a:pt x="34195" y="1095"/>
                      <a:pt x="33587" y="761"/>
                      <a:pt x="33253" y="244"/>
                    </a:cubicBezTo>
                    <a:lnTo>
                      <a:pt x="33101" y="1"/>
                    </a:lnTo>
                    <a:lnTo>
                      <a:pt x="32919" y="244"/>
                    </a:lnTo>
                    <a:cubicBezTo>
                      <a:pt x="32569" y="768"/>
                      <a:pt x="31913" y="1097"/>
                      <a:pt x="31190" y="1097"/>
                    </a:cubicBezTo>
                    <a:cubicBezTo>
                      <a:pt x="31159" y="1097"/>
                      <a:pt x="31127" y="1096"/>
                      <a:pt x="31095" y="1095"/>
                    </a:cubicBezTo>
                    <a:cubicBezTo>
                      <a:pt x="30396" y="1065"/>
                      <a:pt x="29788" y="761"/>
                      <a:pt x="29484" y="244"/>
                    </a:cubicBezTo>
                    <a:lnTo>
                      <a:pt x="29332" y="1"/>
                    </a:lnTo>
                    <a:lnTo>
                      <a:pt x="29180" y="244"/>
                    </a:lnTo>
                    <a:cubicBezTo>
                      <a:pt x="28801" y="768"/>
                      <a:pt x="28116" y="1097"/>
                      <a:pt x="27364" y="1097"/>
                    </a:cubicBezTo>
                    <a:cubicBezTo>
                      <a:pt x="27331" y="1097"/>
                      <a:pt x="27298" y="1096"/>
                      <a:pt x="27265" y="1095"/>
                    </a:cubicBezTo>
                    <a:cubicBezTo>
                      <a:pt x="26596" y="1065"/>
                      <a:pt x="26019" y="761"/>
                      <a:pt x="25745" y="244"/>
                    </a:cubicBezTo>
                    <a:lnTo>
                      <a:pt x="25593" y="1"/>
                    </a:lnTo>
                    <a:lnTo>
                      <a:pt x="25411" y="244"/>
                    </a:lnTo>
                    <a:cubicBezTo>
                      <a:pt x="25019" y="776"/>
                      <a:pt x="24342" y="1102"/>
                      <a:pt x="23620" y="1102"/>
                    </a:cubicBezTo>
                    <a:cubicBezTo>
                      <a:pt x="23558" y="1102"/>
                      <a:pt x="23497" y="1100"/>
                      <a:pt x="23435" y="1095"/>
                    </a:cubicBezTo>
                    <a:cubicBezTo>
                      <a:pt x="22797" y="1034"/>
                      <a:pt x="22250" y="730"/>
                      <a:pt x="21976" y="244"/>
                    </a:cubicBezTo>
                    <a:lnTo>
                      <a:pt x="21855" y="1"/>
                    </a:lnTo>
                    <a:lnTo>
                      <a:pt x="21672" y="213"/>
                    </a:lnTo>
                    <a:cubicBezTo>
                      <a:pt x="21252" y="774"/>
                      <a:pt x="20547" y="1102"/>
                      <a:pt x="19796" y="1102"/>
                    </a:cubicBezTo>
                    <a:cubicBezTo>
                      <a:pt x="19733" y="1102"/>
                      <a:pt x="19669" y="1100"/>
                      <a:pt x="19605" y="1095"/>
                    </a:cubicBezTo>
                    <a:cubicBezTo>
                      <a:pt x="18997" y="1034"/>
                      <a:pt x="18481" y="730"/>
                      <a:pt x="18238" y="244"/>
                    </a:cubicBezTo>
                    <a:lnTo>
                      <a:pt x="18086" y="1"/>
                    </a:lnTo>
                    <a:lnTo>
                      <a:pt x="17903" y="213"/>
                    </a:lnTo>
                    <a:cubicBezTo>
                      <a:pt x="17494" y="759"/>
                      <a:pt x="16766" y="1109"/>
                      <a:pt x="16050" y="1109"/>
                    </a:cubicBezTo>
                    <a:cubicBezTo>
                      <a:pt x="15968" y="1109"/>
                      <a:pt x="15887" y="1104"/>
                      <a:pt x="15806" y="1095"/>
                    </a:cubicBezTo>
                    <a:cubicBezTo>
                      <a:pt x="15198" y="1034"/>
                      <a:pt x="14712" y="730"/>
                      <a:pt x="14468" y="274"/>
                    </a:cubicBezTo>
                    <a:lnTo>
                      <a:pt x="14347" y="1"/>
                    </a:lnTo>
                    <a:lnTo>
                      <a:pt x="14165" y="213"/>
                    </a:lnTo>
                    <a:cubicBezTo>
                      <a:pt x="13704" y="782"/>
                      <a:pt x="12978" y="1110"/>
                      <a:pt x="12245" y="1110"/>
                    </a:cubicBezTo>
                    <a:cubicBezTo>
                      <a:pt x="12155" y="1110"/>
                      <a:pt x="12065" y="1105"/>
                      <a:pt x="11976" y="1095"/>
                    </a:cubicBezTo>
                    <a:cubicBezTo>
                      <a:pt x="11399" y="1004"/>
                      <a:pt x="10943" y="700"/>
                      <a:pt x="10730" y="274"/>
                    </a:cubicBezTo>
                    <a:lnTo>
                      <a:pt x="10608" y="1"/>
                    </a:lnTo>
                    <a:lnTo>
                      <a:pt x="10426" y="213"/>
                    </a:lnTo>
                    <a:cubicBezTo>
                      <a:pt x="9953" y="765"/>
                      <a:pt x="9209" y="1089"/>
                      <a:pt x="8486" y="1089"/>
                    </a:cubicBezTo>
                    <a:cubicBezTo>
                      <a:pt x="8372" y="1089"/>
                      <a:pt x="8258" y="1081"/>
                      <a:pt x="8146" y="1065"/>
                    </a:cubicBezTo>
                    <a:cubicBezTo>
                      <a:pt x="7569" y="1004"/>
                      <a:pt x="7174" y="700"/>
                      <a:pt x="6991" y="274"/>
                    </a:cubicBezTo>
                    <a:lnTo>
                      <a:pt x="6870" y="1"/>
                    </a:lnTo>
                    <a:lnTo>
                      <a:pt x="6657" y="213"/>
                    </a:lnTo>
                    <a:cubicBezTo>
                      <a:pt x="6193" y="754"/>
                      <a:pt x="5446" y="1099"/>
                      <a:pt x="4729" y="1099"/>
                    </a:cubicBezTo>
                    <a:cubicBezTo>
                      <a:pt x="4600" y="1099"/>
                      <a:pt x="4472" y="1088"/>
                      <a:pt x="4347" y="1065"/>
                    </a:cubicBezTo>
                    <a:cubicBezTo>
                      <a:pt x="3800" y="973"/>
                      <a:pt x="3404" y="700"/>
                      <a:pt x="3222" y="274"/>
                    </a:cubicBezTo>
                    <a:lnTo>
                      <a:pt x="310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8"/>
              <p:cNvSpPr/>
              <p:nvPr/>
            </p:nvSpPr>
            <p:spPr>
              <a:xfrm>
                <a:off x="3297668" y="3517823"/>
                <a:ext cx="1212612" cy="24558"/>
              </a:xfrm>
              <a:custGeom>
                <a:avLst/>
                <a:gdLst/>
                <a:ahLst/>
                <a:cxnLst/>
                <a:rect l="l" t="t" r="r" b="b"/>
                <a:pathLst>
                  <a:path w="72190" h="1462" extrusionOk="0">
                    <a:moveTo>
                      <a:pt x="3040" y="1"/>
                    </a:moveTo>
                    <a:lnTo>
                      <a:pt x="2857" y="244"/>
                    </a:lnTo>
                    <a:cubicBezTo>
                      <a:pt x="2333" y="811"/>
                      <a:pt x="1590" y="1044"/>
                      <a:pt x="941" y="1044"/>
                    </a:cubicBezTo>
                    <a:cubicBezTo>
                      <a:pt x="650" y="1044"/>
                      <a:pt x="378" y="997"/>
                      <a:pt x="152" y="913"/>
                    </a:cubicBezTo>
                    <a:lnTo>
                      <a:pt x="0" y="1247"/>
                    </a:lnTo>
                    <a:cubicBezTo>
                      <a:pt x="279" y="1361"/>
                      <a:pt x="607" y="1422"/>
                      <a:pt x="953" y="1422"/>
                    </a:cubicBezTo>
                    <a:cubicBezTo>
                      <a:pt x="1626" y="1422"/>
                      <a:pt x="2367" y="1191"/>
                      <a:pt x="2949" y="669"/>
                    </a:cubicBezTo>
                    <a:cubicBezTo>
                      <a:pt x="3192" y="1065"/>
                      <a:pt x="3648" y="1338"/>
                      <a:pt x="4195" y="1429"/>
                    </a:cubicBezTo>
                    <a:cubicBezTo>
                      <a:pt x="4320" y="1447"/>
                      <a:pt x="4446" y="1456"/>
                      <a:pt x="4574" y="1456"/>
                    </a:cubicBezTo>
                    <a:cubicBezTo>
                      <a:pt x="5316" y="1456"/>
                      <a:pt x="6082" y="1162"/>
                      <a:pt x="6626" y="669"/>
                    </a:cubicBezTo>
                    <a:cubicBezTo>
                      <a:pt x="6900" y="1065"/>
                      <a:pt x="7356" y="1338"/>
                      <a:pt x="7933" y="1429"/>
                    </a:cubicBezTo>
                    <a:cubicBezTo>
                      <a:pt x="8055" y="1429"/>
                      <a:pt x="8177" y="1460"/>
                      <a:pt x="8329" y="1460"/>
                    </a:cubicBezTo>
                    <a:cubicBezTo>
                      <a:pt x="9028" y="1460"/>
                      <a:pt x="9757" y="1156"/>
                      <a:pt x="10304" y="669"/>
                    </a:cubicBezTo>
                    <a:cubicBezTo>
                      <a:pt x="10578" y="1095"/>
                      <a:pt x="11064" y="1338"/>
                      <a:pt x="11672" y="1429"/>
                    </a:cubicBezTo>
                    <a:cubicBezTo>
                      <a:pt x="11776" y="1441"/>
                      <a:pt x="11880" y="1447"/>
                      <a:pt x="11985" y="1447"/>
                    </a:cubicBezTo>
                    <a:cubicBezTo>
                      <a:pt x="12711" y="1447"/>
                      <a:pt x="13447" y="1174"/>
                      <a:pt x="13952" y="669"/>
                    </a:cubicBezTo>
                    <a:cubicBezTo>
                      <a:pt x="14256" y="1095"/>
                      <a:pt x="14773" y="1369"/>
                      <a:pt x="15411" y="1429"/>
                    </a:cubicBezTo>
                    <a:cubicBezTo>
                      <a:pt x="15508" y="1440"/>
                      <a:pt x="15605" y="1445"/>
                      <a:pt x="15702" y="1445"/>
                    </a:cubicBezTo>
                    <a:cubicBezTo>
                      <a:pt x="16428" y="1445"/>
                      <a:pt x="17147" y="1152"/>
                      <a:pt x="17630" y="669"/>
                    </a:cubicBezTo>
                    <a:cubicBezTo>
                      <a:pt x="17964" y="1095"/>
                      <a:pt x="18511" y="1369"/>
                      <a:pt x="19150" y="1429"/>
                    </a:cubicBezTo>
                    <a:cubicBezTo>
                      <a:pt x="19246" y="1440"/>
                      <a:pt x="19343" y="1445"/>
                      <a:pt x="19439" y="1445"/>
                    </a:cubicBezTo>
                    <a:cubicBezTo>
                      <a:pt x="20153" y="1445"/>
                      <a:pt x="20825" y="1152"/>
                      <a:pt x="21308" y="669"/>
                    </a:cubicBezTo>
                    <a:cubicBezTo>
                      <a:pt x="21642" y="1125"/>
                      <a:pt x="22219" y="1399"/>
                      <a:pt x="22888" y="1429"/>
                    </a:cubicBezTo>
                    <a:cubicBezTo>
                      <a:pt x="22961" y="1435"/>
                      <a:pt x="23033" y="1438"/>
                      <a:pt x="23105" y="1438"/>
                    </a:cubicBezTo>
                    <a:cubicBezTo>
                      <a:pt x="23821" y="1438"/>
                      <a:pt x="24516" y="1166"/>
                      <a:pt x="24985" y="669"/>
                    </a:cubicBezTo>
                    <a:cubicBezTo>
                      <a:pt x="25350" y="1125"/>
                      <a:pt x="25958" y="1399"/>
                      <a:pt x="26627" y="1460"/>
                    </a:cubicBezTo>
                    <a:cubicBezTo>
                      <a:pt x="26663" y="1461"/>
                      <a:pt x="26699" y="1462"/>
                      <a:pt x="26735" y="1462"/>
                    </a:cubicBezTo>
                    <a:cubicBezTo>
                      <a:pt x="27486" y="1462"/>
                      <a:pt x="28198" y="1163"/>
                      <a:pt x="28633" y="669"/>
                    </a:cubicBezTo>
                    <a:cubicBezTo>
                      <a:pt x="29028" y="1156"/>
                      <a:pt x="29666" y="1429"/>
                      <a:pt x="30366" y="1460"/>
                    </a:cubicBezTo>
                    <a:cubicBezTo>
                      <a:pt x="31156" y="1460"/>
                      <a:pt x="31855" y="1186"/>
                      <a:pt x="32311" y="669"/>
                    </a:cubicBezTo>
                    <a:cubicBezTo>
                      <a:pt x="32736" y="1156"/>
                      <a:pt x="33375" y="1429"/>
                      <a:pt x="34104" y="1460"/>
                    </a:cubicBezTo>
                    <a:lnTo>
                      <a:pt x="34135" y="1460"/>
                    </a:lnTo>
                    <a:cubicBezTo>
                      <a:pt x="34894" y="1460"/>
                      <a:pt x="35563" y="1156"/>
                      <a:pt x="35989" y="669"/>
                    </a:cubicBezTo>
                    <a:cubicBezTo>
                      <a:pt x="36414" y="1156"/>
                      <a:pt x="37113" y="1460"/>
                      <a:pt x="37873" y="1460"/>
                    </a:cubicBezTo>
                    <a:cubicBezTo>
                      <a:pt x="38603" y="1429"/>
                      <a:pt x="39241" y="1156"/>
                      <a:pt x="39667" y="669"/>
                    </a:cubicBezTo>
                    <a:cubicBezTo>
                      <a:pt x="40123" y="1186"/>
                      <a:pt x="40852" y="1460"/>
                      <a:pt x="41612" y="1460"/>
                    </a:cubicBezTo>
                    <a:cubicBezTo>
                      <a:pt x="42311" y="1429"/>
                      <a:pt x="42949" y="1156"/>
                      <a:pt x="43344" y="669"/>
                    </a:cubicBezTo>
                    <a:cubicBezTo>
                      <a:pt x="43780" y="1163"/>
                      <a:pt x="44491" y="1462"/>
                      <a:pt x="45242" y="1462"/>
                    </a:cubicBezTo>
                    <a:cubicBezTo>
                      <a:pt x="45278" y="1462"/>
                      <a:pt x="45314" y="1461"/>
                      <a:pt x="45351" y="1460"/>
                    </a:cubicBezTo>
                    <a:cubicBezTo>
                      <a:pt x="46050" y="1399"/>
                      <a:pt x="46627" y="1125"/>
                      <a:pt x="46992" y="669"/>
                    </a:cubicBezTo>
                    <a:cubicBezTo>
                      <a:pt x="47461" y="1166"/>
                      <a:pt x="48156" y="1438"/>
                      <a:pt x="48872" y="1438"/>
                    </a:cubicBezTo>
                    <a:cubicBezTo>
                      <a:pt x="48944" y="1438"/>
                      <a:pt x="49017" y="1435"/>
                      <a:pt x="49089" y="1429"/>
                    </a:cubicBezTo>
                    <a:cubicBezTo>
                      <a:pt x="49758" y="1399"/>
                      <a:pt x="50335" y="1125"/>
                      <a:pt x="50670" y="669"/>
                    </a:cubicBezTo>
                    <a:cubicBezTo>
                      <a:pt x="51152" y="1152"/>
                      <a:pt x="51824" y="1445"/>
                      <a:pt x="52539" y="1445"/>
                    </a:cubicBezTo>
                    <a:cubicBezTo>
                      <a:pt x="52635" y="1445"/>
                      <a:pt x="52731" y="1440"/>
                      <a:pt x="52828" y="1429"/>
                    </a:cubicBezTo>
                    <a:cubicBezTo>
                      <a:pt x="53497" y="1369"/>
                      <a:pt x="54013" y="1095"/>
                      <a:pt x="54348" y="669"/>
                    </a:cubicBezTo>
                    <a:cubicBezTo>
                      <a:pt x="54830" y="1152"/>
                      <a:pt x="55549" y="1445"/>
                      <a:pt x="56275" y="1445"/>
                    </a:cubicBezTo>
                    <a:cubicBezTo>
                      <a:pt x="56372" y="1445"/>
                      <a:pt x="56470" y="1440"/>
                      <a:pt x="56567" y="1429"/>
                    </a:cubicBezTo>
                    <a:cubicBezTo>
                      <a:pt x="57205" y="1369"/>
                      <a:pt x="57722" y="1095"/>
                      <a:pt x="58026" y="669"/>
                    </a:cubicBezTo>
                    <a:cubicBezTo>
                      <a:pt x="58530" y="1174"/>
                      <a:pt x="59267" y="1447"/>
                      <a:pt x="59992" y="1447"/>
                    </a:cubicBezTo>
                    <a:cubicBezTo>
                      <a:pt x="60097" y="1447"/>
                      <a:pt x="60202" y="1441"/>
                      <a:pt x="60305" y="1429"/>
                    </a:cubicBezTo>
                    <a:cubicBezTo>
                      <a:pt x="60913" y="1369"/>
                      <a:pt x="61400" y="1095"/>
                      <a:pt x="61673" y="669"/>
                    </a:cubicBezTo>
                    <a:cubicBezTo>
                      <a:pt x="62218" y="1162"/>
                      <a:pt x="62939" y="1456"/>
                      <a:pt x="63668" y="1456"/>
                    </a:cubicBezTo>
                    <a:cubicBezTo>
                      <a:pt x="63794" y="1456"/>
                      <a:pt x="63919" y="1447"/>
                      <a:pt x="64044" y="1429"/>
                    </a:cubicBezTo>
                    <a:cubicBezTo>
                      <a:pt x="64621" y="1338"/>
                      <a:pt x="65077" y="1065"/>
                      <a:pt x="65351" y="669"/>
                    </a:cubicBezTo>
                    <a:cubicBezTo>
                      <a:pt x="65896" y="1162"/>
                      <a:pt x="66662" y="1456"/>
                      <a:pt x="67403" y="1456"/>
                    </a:cubicBezTo>
                    <a:cubicBezTo>
                      <a:pt x="67531" y="1456"/>
                      <a:pt x="67658" y="1447"/>
                      <a:pt x="67783" y="1429"/>
                    </a:cubicBezTo>
                    <a:cubicBezTo>
                      <a:pt x="68330" y="1338"/>
                      <a:pt x="68786" y="1065"/>
                      <a:pt x="69029" y="669"/>
                    </a:cubicBezTo>
                    <a:cubicBezTo>
                      <a:pt x="69608" y="1155"/>
                      <a:pt x="70348" y="1377"/>
                      <a:pt x="71029" y="1377"/>
                    </a:cubicBezTo>
                    <a:cubicBezTo>
                      <a:pt x="71457" y="1377"/>
                      <a:pt x="71862" y="1289"/>
                      <a:pt x="72190" y="1125"/>
                    </a:cubicBezTo>
                    <a:lnTo>
                      <a:pt x="72038" y="791"/>
                    </a:lnTo>
                    <a:cubicBezTo>
                      <a:pt x="71756" y="921"/>
                      <a:pt x="71407" y="994"/>
                      <a:pt x="71038" y="994"/>
                    </a:cubicBezTo>
                    <a:cubicBezTo>
                      <a:pt x="70376" y="994"/>
                      <a:pt x="69647" y="760"/>
                      <a:pt x="69120" y="214"/>
                    </a:cubicBezTo>
                    <a:lnTo>
                      <a:pt x="68907" y="31"/>
                    </a:lnTo>
                    <a:lnTo>
                      <a:pt x="68816" y="274"/>
                    </a:lnTo>
                    <a:cubicBezTo>
                      <a:pt x="68634" y="669"/>
                      <a:pt x="68269" y="943"/>
                      <a:pt x="67722" y="1034"/>
                    </a:cubicBezTo>
                    <a:cubicBezTo>
                      <a:pt x="67594" y="1059"/>
                      <a:pt x="67463" y="1071"/>
                      <a:pt x="67330" y="1071"/>
                    </a:cubicBezTo>
                    <a:cubicBezTo>
                      <a:pt x="66646" y="1071"/>
                      <a:pt x="65931" y="753"/>
                      <a:pt x="65473" y="244"/>
                    </a:cubicBezTo>
                    <a:lnTo>
                      <a:pt x="65260" y="1"/>
                    </a:lnTo>
                    <a:lnTo>
                      <a:pt x="65138" y="274"/>
                    </a:lnTo>
                    <a:cubicBezTo>
                      <a:pt x="64956" y="700"/>
                      <a:pt x="64530" y="973"/>
                      <a:pt x="63983" y="1034"/>
                    </a:cubicBezTo>
                    <a:cubicBezTo>
                      <a:pt x="63868" y="1052"/>
                      <a:pt x="63751" y="1061"/>
                      <a:pt x="63633" y="1061"/>
                    </a:cubicBezTo>
                    <a:cubicBezTo>
                      <a:pt x="62943" y="1061"/>
                      <a:pt x="62236" y="763"/>
                      <a:pt x="61795" y="244"/>
                    </a:cubicBezTo>
                    <a:lnTo>
                      <a:pt x="61612" y="1"/>
                    </a:lnTo>
                    <a:lnTo>
                      <a:pt x="61491" y="274"/>
                    </a:lnTo>
                    <a:cubicBezTo>
                      <a:pt x="61278" y="700"/>
                      <a:pt x="60852" y="973"/>
                      <a:pt x="60275" y="1065"/>
                    </a:cubicBezTo>
                    <a:cubicBezTo>
                      <a:pt x="60185" y="1075"/>
                      <a:pt x="60095" y="1080"/>
                      <a:pt x="60005" y="1080"/>
                    </a:cubicBezTo>
                    <a:cubicBezTo>
                      <a:pt x="59278" y="1080"/>
                      <a:pt x="58577" y="758"/>
                      <a:pt x="58117" y="244"/>
                    </a:cubicBezTo>
                    <a:lnTo>
                      <a:pt x="57934" y="1"/>
                    </a:lnTo>
                    <a:lnTo>
                      <a:pt x="57813" y="274"/>
                    </a:lnTo>
                    <a:cubicBezTo>
                      <a:pt x="57600" y="700"/>
                      <a:pt x="57144" y="1004"/>
                      <a:pt x="56536" y="1065"/>
                    </a:cubicBezTo>
                    <a:cubicBezTo>
                      <a:pt x="56450" y="1075"/>
                      <a:pt x="56362" y="1080"/>
                      <a:pt x="56276" y="1080"/>
                    </a:cubicBezTo>
                    <a:cubicBezTo>
                      <a:pt x="55570" y="1080"/>
                      <a:pt x="54875" y="758"/>
                      <a:pt x="54469" y="244"/>
                    </a:cubicBezTo>
                    <a:lnTo>
                      <a:pt x="54287" y="1"/>
                    </a:lnTo>
                    <a:lnTo>
                      <a:pt x="54165" y="274"/>
                    </a:lnTo>
                    <a:cubicBezTo>
                      <a:pt x="53922" y="730"/>
                      <a:pt x="53436" y="1004"/>
                      <a:pt x="52798" y="1065"/>
                    </a:cubicBezTo>
                    <a:cubicBezTo>
                      <a:pt x="52734" y="1070"/>
                      <a:pt x="52669" y="1072"/>
                      <a:pt x="52605" y="1072"/>
                    </a:cubicBezTo>
                    <a:cubicBezTo>
                      <a:pt x="51907" y="1072"/>
                      <a:pt x="51209" y="773"/>
                      <a:pt x="50791" y="244"/>
                    </a:cubicBezTo>
                    <a:lnTo>
                      <a:pt x="50639" y="1"/>
                    </a:lnTo>
                    <a:lnTo>
                      <a:pt x="50487" y="274"/>
                    </a:lnTo>
                    <a:cubicBezTo>
                      <a:pt x="50214" y="730"/>
                      <a:pt x="49697" y="1034"/>
                      <a:pt x="49059" y="1065"/>
                    </a:cubicBezTo>
                    <a:cubicBezTo>
                      <a:pt x="48999" y="1069"/>
                      <a:pt x="48940" y="1072"/>
                      <a:pt x="48881" y="1072"/>
                    </a:cubicBezTo>
                    <a:cubicBezTo>
                      <a:pt x="48187" y="1072"/>
                      <a:pt x="47536" y="748"/>
                      <a:pt x="47144" y="244"/>
                    </a:cubicBezTo>
                    <a:lnTo>
                      <a:pt x="46962" y="31"/>
                    </a:lnTo>
                    <a:lnTo>
                      <a:pt x="46810" y="274"/>
                    </a:lnTo>
                    <a:cubicBezTo>
                      <a:pt x="46536" y="730"/>
                      <a:pt x="45989" y="1034"/>
                      <a:pt x="45320" y="1065"/>
                    </a:cubicBezTo>
                    <a:cubicBezTo>
                      <a:pt x="45285" y="1066"/>
                      <a:pt x="45251" y="1067"/>
                      <a:pt x="45216" y="1067"/>
                    </a:cubicBezTo>
                    <a:cubicBezTo>
                      <a:pt x="44497" y="1067"/>
                      <a:pt x="43843" y="766"/>
                      <a:pt x="43466" y="244"/>
                    </a:cubicBezTo>
                    <a:lnTo>
                      <a:pt x="43314" y="31"/>
                    </a:lnTo>
                    <a:lnTo>
                      <a:pt x="43162" y="274"/>
                    </a:lnTo>
                    <a:cubicBezTo>
                      <a:pt x="42858" y="761"/>
                      <a:pt x="42281" y="1034"/>
                      <a:pt x="41582" y="1065"/>
                    </a:cubicBezTo>
                    <a:cubicBezTo>
                      <a:pt x="41548" y="1066"/>
                      <a:pt x="41515" y="1067"/>
                      <a:pt x="41482" y="1067"/>
                    </a:cubicBezTo>
                    <a:cubicBezTo>
                      <a:pt x="40791" y="1067"/>
                      <a:pt x="40167" y="766"/>
                      <a:pt x="39819" y="244"/>
                    </a:cubicBezTo>
                    <a:lnTo>
                      <a:pt x="39636" y="31"/>
                    </a:lnTo>
                    <a:lnTo>
                      <a:pt x="39484" y="244"/>
                    </a:lnTo>
                    <a:cubicBezTo>
                      <a:pt x="39180" y="761"/>
                      <a:pt x="38572" y="1065"/>
                      <a:pt x="37843" y="1065"/>
                    </a:cubicBezTo>
                    <a:cubicBezTo>
                      <a:pt x="37144" y="1065"/>
                      <a:pt x="36505" y="761"/>
                      <a:pt x="36141" y="244"/>
                    </a:cubicBezTo>
                    <a:lnTo>
                      <a:pt x="35989" y="31"/>
                    </a:lnTo>
                    <a:lnTo>
                      <a:pt x="35837" y="244"/>
                    </a:lnTo>
                    <a:cubicBezTo>
                      <a:pt x="35502" y="761"/>
                      <a:pt x="34864" y="1065"/>
                      <a:pt x="34135" y="1065"/>
                    </a:cubicBezTo>
                    <a:cubicBezTo>
                      <a:pt x="33405" y="1065"/>
                      <a:pt x="32797" y="761"/>
                      <a:pt x="32493" y="244"/>
                    </a:cubicBezTo>
                    <a:lnTo>
                      <a:pt x="32341" y="31"/>
                    </a:lnTo>
                    <a:lnTo>
                      <a:pt x="32159" y="244"/>
                    </a:lnTo>
                    <a:cubicBezTo>
                      <a:pt x="31811" y="766"/>
                      <a:pt x="31186" y="1067"/>
                      <a:pt x="30496" y="1067"/>
                    </a:cubicBezTo>
                    <a:cubicBezTo>
                      <a:pt x="30463" y="1067"/>
                      <a:pt x="30429" y="1066"/>
                      <a:pt x="30396" y="1065"/>
                    </a:cubicBezTo>
                    <a:cubicBezTo>
                      <a:pt x="29697" y="1034"/>
                      <a:pt x="29119" y="761"/>
                      <a:pt x="28815" y="274"/>
                    </a:cubicBezTo>
                    <a:lnTo>
                      <a:pt x="28663" y="31"/>
                    </a:lnTo>
                    <a:lnTo>
                      <a:pt x="28511" y="244"/>
                    </a:lnTo>
                    <a:cubicBezTo>
                      <a:pt x="28134" y="766"/>
                      <a:pt x="27453" y="1067"/>
                      <a:pt x="26757" y="1067"/>
                    </a:cubicBezTo>
                    <a:cubicBezTo>
                      <a:pt x="26724" y="1067"/>
                      <a:pt x="26691" y="1066"/>
                      <a:pt x="26657" y="1065"/>
                    </a:cubicBezTo>
                    <a:cubicBezTo>
                      <a:pt x="25989" y="1034"/>
                      <a:pt x="25441" y="730"/>
                      <a:pt x="25168" y="274"/>
                    </a:cubicBezTo>
                    <a:lnTo>
                      <a:pt x="25016" y="31"/>
                    </a:lnTo>
                    <a:lnTo>
                      <a:pt x="24834" y="244"/>
                    </a:lnTo>
                    <a:cubicBezTo>
                      <a:pt x="24441" y="748"/>
                      <a:pt x="23791" y="1072"/>
                      <a:pt x="23096" y="1072"/>
                    </a:cubicBezTo>
                    <a:cubicBezTo>
                      <a:pt x="23037" y="1072"/>
                      <a:pt x="22978" y="1069"/>
                      <a:pt x="22919" y="1065"/>
                    </a:cubicBezTo>
                    <a:cubicBezTo>
                      <a:pt x="22280" y="1034"/>
                      <a:pt x="21733" y="730"/>
                      <a:pt x="21490" y="274"/>
                    </a:cubicBezTo>
                    <a:lnTo>
                      <a:pt x="21338" y="1"/>
                    </a:lnTo>
                    <a:lnTo>
                      <a:pt x="21186" y="244"/>
                    </a:lnTo>
                    <a:cubicBezTo>
                      <a:pt x="20768" y="773"/>
                      <a:pt x="20071" y="1072"/>
                      <a:pt x="19372" y="1072"/>
                    </a:cubicBezTo>
                    <a:cubicBezTo>
                      <a:pt x="19308" y="1072"/>
                      <a:pt x="19244" y="1070"/>
                      <a:pt x="19180" y="1065"/>
                    </a:cubicBezTo>
                    <a:cubicBezTo>
                      <a:pt x="18542" y="1004"/>
                      <a:pt x="18055" y="730"/>
                      <a:pt x="17812" y="274"/>
                    </a:cubicBezTo>
                    <a:lnTo>
                      <a:pt x="17691" y="1"/>
                    </a:lnTo>
                    <a:lnTo>
                      <a:pt x="17508" y="244"/>
                    </a:lnTo>
                    <a:cubicBezTo>
                      <a:pt x="17091" y="773"/>
                      <a:pt x="16367" y="1072"/>
                      <a:pt x="15641" y="1072"/>
                    </a:cubicBezTo>
                    <a:cubicBezTo>
                      <a:pt x="15575" y="1072"/>
                      <a:pt x="15508" y="1070"/>
                      <a:pt x="15441" y="1065"/>
                    </a:cubicBezTo>
                    <a:cubicBezTo>
                      <a:pt x="14833" y="1004"/>
                      <a:pt x="14377" y="700"/>
                      <a:pt x="14165" y="274"/>
                    </a:cubicBezTo>
                    <a:lnTo>
                      <a:pt x="14043" y="1"/>
                    </a:lnTo>
                    <a:lnTo>
                      <a:pt x="13861" y="244"/>
                    </a:lnTo>
                    <a:cubicBezTo>
                      <a:pt x="13401" y="758"/>
                      <a:pt x="12700" y="1080"/>
                      <a:pt x="11972" y="1080"/>
                    </a:cubicBezTo>
                    <a:cubicBezTo>
                      <a:pt x="11883" y="1080"/>
                      <a:pt x="11793" y="1075"/>
                      <a:pt x="11703" y="1065"/>
                    </a:cubicBezTo>
                    <a:cubicBezTo>
                      <a:pt x="11125" y="973"/>
                      <a:pt x="10699" y="700"/>
                      <a:pt x="10487" y="274"/>
                    </a:cubicBezTo>
                    <a:lnTo>
                      <a:pt x="10365" y="1"/>
                    </a:lnTo>
                    <a:lnTo>
                      <a:pt x="10183" y="244"/>
                    </a:lnTo>
                    <a:cubicBezTo>
                      <a:pt x="9737" y="742"/>
                      <a:pt x="9021" y="1059"/>
                      <a:pt x="8325" y="1059"/>
                    </a:cubicBezTo>
                    <a:cubicBezTo>
                      <a:pt x="8214" y="1059"/>
                      <a:pt x="8103" y="1051"/>
                      <a:pt x="7994" y="1034"/>
                    </a:cubicBezTo>
                    <a:cubicBezTo>
                      <a:pt x="7447" y="973"/>
                      <a:pt x="7022" y="700"/>
                      <a:pt x="6839" y="274"/>
                    </a:cubicBezTo>
                    <a:lnTo>
                      <a:pt x="6718" y="1"/>
                    </a:lnTo>
                    <a:lnTo>
                      <a:pt x="6505" y="244"/>
                    </a:lnTo>
                    <a:cubicBezTo>
                      <a:pt x="6046" y="753"/>
                      <a:pt x="5332" y="1071"/>
                      <a:pt x="4647" y="1071"/>
                    </a:cubicBezTo>
                    <a:cubicBezTo>
                      <a:pt x="4515" y="1071"/>
                      <a:pt x="4384" y="1059"/>
                      <a:pt x="4256" y="1034"/>
                    </a:cubicBezTo>
                    <a:cubicBezTo>
                      <a:pt x="3708" y="943"/>
                      <a:pt x="3344" y="669"/>
                      <a:pt x="3161" y="274"/>
                    </a:cubicBez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8"/>
              <p:cNvSpPr/>
              <p:nvPr/>
            </p:nvSpPr>
            <p:spPr>
              <a:xfrm>
                <a:off x="3311964" y="3466251"/>
                <a:ext cx="1185047" cy="24524"/>
              </a:xfrm>
              <a:custGeom>
                <a:avLst/>
                <a:gdLst/>
                <a:ahLst/>
                <a:cxnLst/>
                <a:rect l="l" t="t" r="r" b="b"/>
                <a:pathLst>
                  <a:path w="70549" h="1460" extrusionOk="0">
                    <a:moveTo>
                      <a:pt x="67327" y="1"/>
                    </a:moveTo>
                    <a:lnTo>
                      <a:pt x="67205" y="305"/>
                    </a:lnTo>
                    <a:cubicBezTo>
                      <a:pt x="67023" y="670"/>
                      <a:pt x="66658" y="943"/>
                      <a:pt x="66141" y="1004"/>
                    </a:cubicBezTo>
                    <a:cubicBezTo>
                      <a:pt x="66013" y="1029"/>
                      <a:pt x="65881" y="1040"/>
                      <a:pt x="65750" y="1040"/>
                    </a:cubicBezTo>
                    <a:cubicBezTo>
                      <a:pt x="65073" y="1040"/>
                      <a:pt x="64380" y="727"/>
                      <a:pt x="63922" y="244"/>
                    </a:cubicBezTo>
                    <a:lnTo>
                      <a:pt x="63740" y="31"/>
                    </a:lnTo>
                    <a:lnTo>
                      <a:pt x="63619" y="305"/>
                    </a:lnTo>
                    <a:cubicBezTo>
                      <a:pt x="63436" y="670"/>
                      <a:pt x="63041" y="943"/>
                      <a:pt x="62494" y="1004"/>
                    </a:cubicBezTo>
                    <a:cubicBezTo>
                      <a:pt x="62382" y="1022"/>
                      <a:pt x="62268" y="1030"/>
                      <a:pt x="62153" y="1030"/>
                    </a:cubicBezTo>
                    <a:cubicBezTo>
                      <a:pt x="61484" y="1030"/>
                      <a:pt x="60781" y="737"/>
                      <a:pt x="60366" y="244"/>
                    </a:cubicBezTo>
                    <a:lnTo>
                      <a:pt x="60153" y="31"/>
                    </a:lnTo>
                    <a:lnTo>
                      <a:pt x="60032" y="274"/>
                    </a:lnTo>
                    <a:cubicBezTo>
                      <a:pt x="59849" y="700"/>
                      <a:pt x="59424" y="943"/>
                      <a:pt x="58846" y="1034"/>
                    </a:cubicBezTo>
                    <a:cubicBezTo>
                      <a:pt x="58754" y="1045"/>
                      <a:pt x="58661" y="1050"/>
                      <a:pt x="58568" y="1050"/>
                    </a:cubicBezTo>
                    <a:cubicBezTo>
                      <a:pt x="57875" y="1050"/>
                      <a:pt x="57209" y="754"/>
                      <a:pt x="56779" y="244"/>
                    </a:cubicBezTo>
                    <a:lnTo>
                      <a:pt x="56597" y="31"/>
                    </a:lnTo>
                    <a:lnTo>
                      <a:pt x="56445" y="274"/>
                    </a:lnTo>
                    <a:cubicBezTo>
                      <a:pt x="56232" y="700"/>
                      <a:pt x="55776" y="973"/>
                      <a:pt x="55199" y="1034"/>
                    </a:cubicBezTo>
                    <a:cubicBezTo>
                      <a:pt x="55115" y="1044"/>
                      <a:pt x="55031" y="1049"/>
                      <a:pt x="54947" y="1049"/>
                    </a:cubicBezTo>
                    <a:cubicBezTo>
                      <a:pt x="54269" y="1049"/>
                      <a:pt x="53598" y="731"/>
                      <a:pt x="53193" y="244"/>
                    </a:cubicBezTo>
                    <a:lnTo>
                      <a:pt x="53010" y="31"/>
                    </a:lnTo>
                    <a:lnTo>
                      <a:pt x="52889" y="274"/>
                    </a:lnTo>
                    <a:cubicBezTo>
                      <a:pt x="52646" y="700"/>
                      <a:pt x="52159" y="973"/>
                      <a:pt x="51551" y="1034"/>
                    </a:cubicBezTo>
                    <a:cubicBezTo>
                      <a:pt x="51487" y="1039"/>
                      <a:pt x="51423" y="1042"/>
                      <a:pt x="51359" y="1042"/>
                    </a:cubicBezTo>
                    <a:cubicBezTo>
                      <a:pt x="50665" y="1042"/>
                      <a:pt x="49996" y="745"/>
                      <a:pt x="49606" y="244"/>
                    </a:cubicBezTo>
                    <a:lnTo>
                      <a:pt x="49424" y="31"/>
                    </a:lnTo>
                    <a:lnTo>
                      <a:pt x="49302" y="274"/>
                    </a:lnTo>
                    <a:cubicBezTo>
                      <a:pt x="49059" y="730"/>
                      <a:pt x="48542" y="1004"/>
                      <a:pt x="47904" y="1034"/>
                    </a:cubicBezTo>
                    <a:cubicBezTo>
                      <a:pt x="47840" y="1039"/>
                      <a:pt x="47776" y="1042"/>
                      <a:pt x="47713" y="1042"/>
                    </a:cubicBezTo>
                    <a:cubicBezTo>
                      <a:pt x="47028" y="1042"/>
                      <a:pt x="46409" y="745"/>
                      <a:pt x="46019" y="244"/>
                    </a:cubicBezTo>
                    <a:lnTo>
                      <a:pt x="45867" y="31"/>
                    </a:lnTo>
                    <a:lnTo>
                      <a:pt x="45715" y="274"/>
                    </a:lnTo>
                    <a:cubicBezTo>
                      <a:pt x="45442" y="730"/>
                      <a:pt x="44895" y="1004"/>
                      <a:pt x="44256" y="1034"/>
                    </a:cubicBezTo>
                    <a:cubicBezTo>
                      <a:pt x="44223" y="1036"/>
                      <a:pt x="44190" y="1036"/>
                      <a:pt x="44156" y="1036"/>
                    </a:cubicBezTo>
                    <a:cubicBezTo>
                      <a:pt x="43464" y="1036"/>
                      <a:pt x="42811" y="737"/>
                      <a:pt x="42463" y="244"/>
                    </a:cubicBezTo>
                    <a:lnTo>
                      <a:pt x="42281" y="31"/>
                    </a:lnTo>
                    <a:lnTo>
                      <a:pt x="42129" y="274"/>
                    </a:lnTo>
                    <a:cubicBezTo>
                      <a:pt x="41855" y="730"/>
                      <a:pt x="41278" y="1034"/>
                      <a:pt x="40609" y="1034"/>
                    </a:cubicBezTo>
                    <a:cubicBezTo>
                      <a:pt x="40575" y="1036"/>
                      <a:pt x="40542" y="1036"/>
                      <a:pt x="40509" y="1036"/>
                    </a:cubicBezTo>
                    <a:cubicBezTo>
                      <a:pt x="39821" y="1036"/>
                      <a:pt x="39224" y="738"/>
                      <a:pt x="38876" y="274"/>
                    </a:cubicBezTo>
                    <a:lnTo>
                      <a:pt x="38724" y="31"/>
                    </a:lnTo>
                    <a:lnTo>
                      <a:pt x="38572" y="274"/>
                    </a:lnTo>
                    <a:cubicBezTo>
                      <a:pt x="38238" y="761"/>
                      <a:pt x="37661" y="1034"/>
                      <a:pt x="36961" y="1034"/>
                    </a:cubicBezTo>
                    <a:lnTo>
                      <a:pt x="36931" y="1034"/>
                    </a:lnTo>
                    <a:cubicBezTo>
                      <a:pt x="36232" y="1034"/>
                      <a:pt x="35624" y="761"/>
                      <a:pt x="35290" y="274"/>
                    </a:cubicBezTo>
                    <a:lnTo>
                      <a:pt x="35138" y="31"/>
                    </a:lnTo>
                    <a:lnTo>
                      <a:pt x="34986" y="274"/>
                    </a:lnTo>
                    <a:cubicBezTo>
                      <a:pt x="34651" y="761"/>
                      <a:pt x="34043" y="1034"/>
                      <a:pt x="33344" y="1034"/>
                    </a:cubicBezTo>
                    <a:lnTo>
                      <a:pt x="33314" y="1034"/>
                    </a:lnTo>
                    <a:cubicBezTo>
                      <a:pt x="32615" y="1034"/>
                      <a:pt x="32037" y="730"/>
                      <a:pt x="31703" y="274"/>
                    </a:cubicBezTo>
                    <a:lnTo>
                      <a:pt x="31551" y="31"/>
                    </a:lnTo>
                    <a:lnTo>
                      <a:pt x="31399" y="274"/>
                    </a:lnTo>
                    <a:cubicBezTo>
                      <a:pt x="31051" y="738"/>
                      <a:pt x="30426" y="1036"/>
                      <a:pt x="29763" y="1036"/>
                    </a:cubicBezTo>
                    <a:cubicBezTo>
                      <a:pt x="29731" y="1036"/>
                      <a:pt x="29699" y="1036"/>
                      <a:pt x="29666" y="1034"/>
                    </a:cubicBezTo>
                    <a:cubicBezTo>
                      <a:pt x="28998" y="1034"/>
                      <a:pt x="28420" y="730"/>
                      <a:pt x="28147" y="274"/>
                    </a:cubicBezTo>
                    <a:lnTo>
                      <a:pt x="27995" y="31"/>
                    </a:lnTo>
                    <a:lnTo>
                      <a:pt x="27812" y="244"/>
                    </a:lnTo>
                    <a:cubicBezTo>
                      <a:pt x="27464" y="737"/>
                      <a:pt x="26812" y="1036"/>
                      <a:pt x="26119" y="1036"/>
                    </a:cubicBezTo>
                    <a:cubicBezTo>
                      <a:pt x="26086" y="1036"/>
                      <a:pt x="26052" y="1036"/>
                      <a:pt x="26019" y="1034"/>
                    </a:cubicBezTo>
                    <a:cubicBezTo>
                      <a:pt x="25381" y="1004"/>
                      <a:pt x="24834" y="730"/>
                      <a:pt x="24560" y="274"/>
                    </a:cubicBezTo>
                    <a:lnTo>
                      <a:pt x="24408" y="31"/>
                    </a:lnTo>
                    <a:lnTo>
                      <a:pt x="24226" y="244"/>
                    </a:lnTo>
                    <a:cubicBezTo>
                      <a:pt x="23864" y="745"/>
                      <a:pt x="23222" y="1042"/>
                      <a:pt x="22556" y="1042"/>
                    </a:cubicBezTo>
                    <a:cubicBezTo>
                      <a:pt x="22495" y="1042"/>
                      <a:pt x="22433" y="1039"/>
                      <a:pt x="22372" y="1034"/>
                    </a:cubicBezTo>
                    <a:cubicBezTo>
                      <a:pt x="21733" y="1004"/>
                      <a:pt x="21216" y="730"/>
                      <a:pt x="20973" y="274"/>
                    </a:cubicBezTo>
                    <a:lnTo>
                      <a:pt x="20821" y="31"/>
                    </a:lnTo>
                    <a:lnTo>
                      <a:pt x="20669" y="244"/>
                    </a:lnTo>
                    <a:cubicBezTo>
                      <a:pt x="20280" y="745"/>
                      <a:pt x="19585" y="1042"/>
                      <a:pt x="18910" y="1042"/>
                    </a:cubicBezTo>
                    <a:cubicBezTo>
                      <a:pt x="18848" y="1042"/>
                      <a:pt x="18786" y="1039"/>
                      <a:pt x="18724" y="1034"/>
                    </a:cubicBezTo>
                    <a:cubicBezTo>
                      <a:pt x="18116" y="973"/>
                      <a:pt x="17630" y="700"/>
                      <a:pt x="17387" y="274"/>
                    </a:cubicBezTo>
                    <a:lnTo>
                      <a:pt x="17265" y="31"/>
                    </a:lnTo>
                    <a:lnTo>
                      <a:pt x="17083" y="244"/>
                    </a:lnTo>
                    <a:cubicBezTo>
                      <a:pt x="16665" y="745"/>
                      <a:pt x="15968" y="1042"/>
                      <a:pt x="15270" y="1042"/>
                    </a:cubicBezTo>
                    <a:cubicBezTo>
                      <a:pt x="15205" y="1042"/>
                      <a:pt x="15141" y="1039"/>
                      <a:pt x="15077" y="1034"/>
                    </a:cubicBezTo>
                    <a:cubicBezTo>
                      <a:pt x="14469" y="973"/>
                      <a:pt x="14013" y="700"/>
                      <a:pt x="13800" y="274"/>
                    </a:cubicBezTo>
                    <a:lnTo>
                      <a:pt x="13678" y="31"/>
                    </a:lnTo>
                    <a:lnTo>
                      <a:pt x="13496" y="244"/>
                    </a:lnTo>
                    <a:cubicBezTo>
                      <a:pt x="13067" y="754"/>
                      <a:pt x="12377" y="1050"/>
                      <a:pt x="11699" y="1050"/>
                    </a:cubicBezTo>
                    <a:cubicBezTo>
                      <a:pt x="11609" y="1050"/>
                      <a:pt x="11518" y="1045"/>
                      <a:pt x="11429" y="1034"/>
                    </a:cubicBezTo>
                    <a:cubicBezTo>
                      <a:pt x="10852" y="943"/>
                      <a:pt x="10426" y="700"/>
                      <a:pt x="10244" y="274"/>
                    </a:cubicBezTo>
                    <a:lnTo>
                      <a:pt x="10122" y="31"/>
                    </a:lnTo>
                    <a:lnTo>
                      <a:pt x="9909" y="244"/>
                    </a:lnTo>
                    <a:cubicBezTo>
                      <a:pt x="9494" y="737"/>
                      <a:pt x="8792" y="1030"/>
                      <a:pt x="8122" y="1030"/>
                    </a:cubicBezTo>
                    <a:cubicBezTo>
                      <a:pt x="8007" y="1030"/>
                      <a:pt x="7893" y="1022"/>
                      <a:pt x="7782" y="1004"/>
                    </a:cubicBezTo>
                    <a:cubicBezTo>
                      <a:pt x="7234" y="943"/>
                      <a:pt x="6839" y="670"/>
                      <a:pt x="6657" y="305"/>
                    </a:cubicBezTo>
                    <a:lnTo>
                      <a:pt x="6535" y="31"/>
                    </a:lnTo>
                    <a:lnTo>
                      <a:pt x="6353" y="244"/>
                    </a:lnTo>
                    <a:cubicBezTo>
                      <a:pt x="5886" y="737"/>
                      <a:pt x="5176" y="1030"/>
                      <a:pt x="4486" y="1030"/>
                    </a:cubicBezTo>
                    <a:cubicBezTo>
                      <a:pt x="4368" y="1030"/>
                      <a:pt x="4250" y="1022"/>
                      <a:pt x="4134" y="1004"/>
                    </a:cubicBezTo>
                    <a:cubicBezTo>
                      <a:pt x="3617" y="913"/>
                      <a:pt x="3253" y="670"/>
                      <a:pt x="3070" y="305"/>
                    </a:cubicBezTo>
                    <a:lnTo>
                      <a:pt x="2949" y="31"/>
                    </a:lnTo>
                    <a:lnTo>
                      <a:pt x="2766" y="244"/>
                    </a:lnTo>
                    <a:cubicBezTo>
                      <a:pt x="2265" y="787"/>
                      <a:pt x="1547" y="1015"/>
                      <a:pt x="911" y="1015"/>
                    </a:cubicBezTo>
                    <a:cubicBezTo>
                      <a:pt x="622" y="1015"/>
                      <a:pt x="350" y="968"/>
                      <a:pt x="122" y="882"/>
                    </a:cubicBezTo>
                    <a:lnTo>
                      <a:pt x="0" y="1247"/>
                    </a:lnTo>
                    <a:cubicBezTo>
                      <a:pt x="261" y="1347"/>
                      <a:pt x="568" y="1401"/>
                      <a:pt x="893" y="1401"/>
                    </a:cubicBezTo>
                    <a:cubicBezTo>
                      <a:pt x="1553" y="1401"/>
                      <a:pt x="2287" y="1179"/>
                      <a:pt x="2857" y="670"/>
                    </a:cubicBezTo>
                    <a:cubicBezTo>
                      <a:pt x="3101" y="1034"/>
                      <a:pt x="3526" y="1308"/>
                      <a:pt x="4073" y="1399"/>
                    </a:cubicBezTo>
                    <a:cubicBezTo>
                      <a:pt x="4202" y="1418"/>
                      <a:pt x="4333" y="1427"/>
                      <a:pt x="4464" y="1427"/>
                    </a:cubicBezTo>
                    <a:cubicBezTo>
                      <a:pt x="5173" y="1427"/>
                      <a:pt x="5906" y="1157"/>
                      <a:pt x="6444" y="670"/>
                    </a:cubicBezTo>
                    <a:cubicBezTo>
                      <a:pt x="6718" y="1065"/>
                      <a:pt x="7174" y="1308"/>
                      <a:pt x="7721" y="1399"/>
                    </a:cubicBezTo>
                    <a:cubicBezTo>
                      <a:pt x="7849" y="1418"/>
                      <a:pt x="7979" y="1427"/>
                      <a:pt x="8110" y="1427"/>
                    </a:cubicBezTo>
                    <a:cubicBezTo>
                      <a:pt x="8811" y="1427"/>
                      <a:pt x="9518" y="1157"/>
                      <a:pt x="10031" y="670"/>
                    </a:cubicBezTo>
                    <a:cubicBezTo>
                      <a:pt x="10304" y="1065"/>
                      <a:pt x="10791" y="1338"/>
                      <a:pt x="11368" y="1399"/>
                    </a:cubicBezTo>
                    <a:cubicBezTo>
                      <a:pt x="11473" y="1411"/>
                      <a:pt x="11577" y="1416"/>
                      <a:pt x="11682" y="1416"/>
                    </a:cubicBezTo>
                    <a:cubicBezTo>
                      <a:pt x="12401" y="1416"/>
                      <a:pt x="13113" y="1147"/>
                      <a:pt x="13618" y="670"/>
                    </a:cubicBezTo>
                    <a:cubicBezTo>
                      <a:pt x="13922" y="1095"/>
                      <a:pt x="14408" y="1338"/>
                      <a:pt x="15016" y="1399"/>
                    </a:cubicBezTo>
                    <a:cubicBezTo>
                      <a:pt x="15120" y="1411"/>
                      <a:pt x="15224" y="1416"/>
                      <a:pt x="15328" y="1416"/>
                    </a:cubicBezTo>
                    <a:cubicBezTo>
                      <a:pt x="16041" y="1416"/>
                      <a:pt x="16727" y="1147"/>
                      <a:pt x="17204" y="670"/>
                    </a:cubicBezTo>
                    <a:cubicBezTo>
                      <a:pt x="17539" y="1095"/>
                      <a:pt x="18055" y="1369"/>
                      <a:pt x="18663" y="1399"/>
                    </a:cubicBezTo>
                    <a:cubicBezTo>
                      <a:pt x="18767" y="1411"/>
                      <a:pt x="18871" y="1416"/>
                      <a:pt x="18974" y="1416"/>
                    </a:cubicBezTo>
                    <a:cubicBezTo>
                      <a:pt x="19680" y="1416"/>
                      <a:pt x="20340" y="1147"/>
                      <a:pt x="20791" y="670"/>
                    </a:cubicBezTo>
                    <a:cubicBezTo>
                      <a:pt x="21125" y="1095"/>
                      <a:pt x="21672" y="1369"/>
                      <a:pt x="22341" y="1399"/>
                    </a:cubicBezTo>
                    <a:cubicBezTo>
                      <a:pt x="22414" y="1405"/>
                      <a:pt x="22486" y="1407"/>
                      <a:pt x="22558" y="1407"/>
                    </a:cubicBezTo>
                    <a:cubicBezTo>
                      <a:pt x="23269" y="1407"/>
                      <a:pt x="23936" y="1139"/>
                      <a:pt x="24378" y="670"/>
                    </a:cubicBezTo>
                    <a:cubicBezTo>
                      <a:pt x="24742" y="1125"/>
                      <a:pt x="25320" y="1399"/>
                      <a:pt x="25989" y="1429"/>
                    </a:cubicBezTo>
                    <a:cubicBezTo>
                      <a:pt x="26027" y="1431"/>
                      <a:pt x="26065" y="1432"/>
                      <a:pt x="26103" y="1432"/>
                    </a:cubicBezTo>
                    <a:cubicBezTo>
                      <a:pt x="26821" y="1432"/>
                      <a:pt x="27502" y="1160"/>
                      <a:pt x="27964" y="670"/>
                    </a:cubicBezTo>
                    <a:cubicBezTo>
                      <a:pt x="28359" y="1125"/>
                      <a:pt x="28967" y="1399"/>
                      <a:pt x="29636" y="1429"/>
                    </a:cubicBezTo>
                    <a:cubicBezTo>
                      <a:pt x="30396" y="1429"/>
                      <a:pt x="31095" y="1156"/>
                      <a:pt x="31551" y="670"/>
                    </a:cubicBezTo>
                    <a:cubicBezTo>
                      <a:pt x="31946" y="1125"/>
                      <a:pt x="32584" y="1399"/>
                      <a:pt x="33314" y="1429"/>
                    </a:cubicBezTo>
                    <a:lnTo>
                      <a:pt x="33344" y="1429"/>
                    </a:lnTo>
                    <a:cubicBezTo>
                      <a:pt x="34074" y="1429"/>
                      <a:pt x="34712" y="1156"/>
                      <a:pt x="35138" y="670"/>
                    </a:cubicBezTo>
                    <a:cubicBezTo>
                      <a:pt x="35563" y="1156"/>
                      <a:pt x="36202" y="1429"/>
                      <a:pt x="36931" y="1429"/>
                    </a:cubicBezTo>
                    <a:lnTo>
                      <a:pt x="36961" y="1429"/>
                    </a:lnTo>
                    <a:cubicBezTo>
                      <a:pt x="37691" y="1399"/>
                      <a:pt x="38329" y="1125"/>
                      <a:pt x="38724" y="670"/>
                    </a:cubicBezTo>
                    <a:cubicBezTo>
                      <a:pt x="39180" y="1156"/>
                      <a:pt x="39879" y="1429"/>
                      <a:pt x="40609" y="1429"/>
                    </a:cubicBezTo>
                    <a:cubicBezTo>
                      <a:pt x="41308" y="1399"/>
                      <a:pt x="41916" y="1125"/>
                      <a:pt x="42311" y="670"/>
                    </a:cubicBezTo>
                    <a:cubicBezTo>
                      <a:pt x="42773" y="1160"/>
                      <a:pt x="43454" y="1432"/>
                      <a:pt x="44173" y="1432"/>
                    </a:cubicBezTo>
                    <a:cubicBezTo>
                      <a:pt x="44211" y="1432"/>
                      <a:pt x="44249" y="1431"/>
                      <a:pt x="44287" y="1429"/>
                    </a:cubicBezTo>
                    <a:cubicBezTo>
                      <a:pt x="44956" y="1399"/>
                      <a:pt x="45533" y="1125"/>
                      <a:pt x="45898" y="670"/>
                    </a:cubicBezTo>
                    <a:cubicBezTo>
                      <a:pt x="46339" y="1139"/>
                      <a:pt x="47006" y="1407"/>
                      <a:pt x="47717" y="1407"/>
                    </a:cubicBezTo>
                    <a:cubicBezTo>
                      <a:pt x="47789" y="1407"/>
                      <a:pt x="47862" y="1405"/>
                      <a:pt x="47934" y="1399"/>
                    </a:cubicBezTo>
                    <a:cubicBezTo>
                      <a:pt x="48603" y="1369"/>
                      <a:pt x="49150" y="1095"/>
                      <a:pt x="49484" y="670"/>
                    </a:cubicBezTo>
                    <a:cubicBezTo>
                      <a:pt x="49936" y="1147"/>
                      <a:pt x="50595" y="1416"/>
                      <a:pt x="51281" y="1416"/>
                    </a:cubicBezTo>
                    <a:cubicBezTo>
                      <a:pt x="51381" y="1416"/>
                      <a:pt x="51481" y="1411"/>
                      <a:pt x="51582" y="1399"/>
                    </a:cubicBezTo>
                    <a:cubicBezTo>
                      <a:pt x="52220" y="1369"/>
                      <a:pt x="52737" y="1095"/>
                      <a:pt x="53071" y="670"/>
                    </a:cubicBezTo>
                    <a:cubicBezTo>
                      <a:pt x="53549" y="1147"/>
                      <a:pt x="54235" y="1416"/>
                      <a:pt x="54948" y="1416"/>
                    </a:cubicBezTo>
                    <a:cubicBezTo>
                      <a:pt x="55051" y="1416"/>
                      <a:pt x="55155" y="1411"/>
                      <a:pt x="55260" y="1399"/>
                    </a:cubicBezTo>
                    <a:cubicBezTo>
                      <a:pt x="55868" y="1338"/>
                      <a:pt x="56354" y="1095"/>
                      <a:pt x="56658" y="670"/>
                    </a:cubicBezTo>
                    <a:cubicBezTo>
                      <a:pt x="57162" y="1147"/>
                      <a:pt x="57875" y="1416"/>
                      <a:pt x="58594" y="1416"/>
                    </a:cubicBezTo>
                    <a:cubicBezTo>
                      <a:pt x="58698" y="1416"/>
                      <a:pt x="58803" y="1411"/>
                      <a:pt x="58907" y="1399"/>
                    </a:cubicBezTo>
                    <a:cubicBezTo>
                      <a:pt x="59485" y="1338"/>
                      <a:pt x="59971" y="1065"/>
                      <a:pt x="60245" y="670"/>
                    </a:cubicBezTo>
                    <a:cubicBezTo>
                      <a:pt x="60757" y="1157"/>
                      <a:pt x="61464" y="1427"/>
                      <a:pt x="62166" y="1427"/>
                    </a:cubicBezTo>
                    <a:cubicBezTo>
                      <a:pt x="62296" y="1427"/>
                      <a:pt x="62426" y="1418"/>
                      <a:pt x="62555" y="1399"/>
                    </a:cubicBezTo>
                    <a:cubicBezTo>
                      <a:pt x="63102" y="1308"/>
                      <a:pt x="63558" y="1065"/>
                      <a:pt x="63831" y="670"/>
                    </a:cubicBezTo>
                    <a:cubicBezTo>
                      <a:pt x="64344" y="1157"/>
                      <a:pt x="65094" y="1427"/>
                      <a:pt x="65809" y="1427"/>
                    </a:cubicBezTo>
                    <a:cubicBezTo>
                      <a:pt x="65942" y="1427"/>
                      <a:pt x="66074" y="1418"/>
                      <a:pt x="66202" y="1399"/>
                    </a:cubicBezTo>
                    <a:cubicBezTo>
                      <a:pt x="66719" y="1308"/>
                      <a:pt x="67144" y="1065"/>
                      <a:pt x="67418" y="700"/>
                    </a:cubicBezTo>
                    <a:cubicBezTo>
                      <a:pt x="67904" y="1217"/>
                      <a:pt x="68573" y="1460"/>
                      <a:pt x="69211" y="1460"/>
                    </a:cubicBezTo>
                    <a:cubicBezTo>
                      <a:pt x="69698" y="1460"/>
                      <a:pt x="70154" y="1308"/>
                      <a:pt x="70549" y="1095"/>
                    </a:cubicBezTo>
                    <a:lnTo>
                      <a:pt x="70366" y="761"/>
                    </a:lnTo>
                    <a:cubicBezTo>
                      <a:pt x="70035" y="957"/>
                      <a:pt x="69630" y="1069"/>
                      <a:pt x="69214" y="1069"/>
                    </a:cubicBezTo>
                    <a:cubicBezTo>
                      <a:pt x="68599" y="1069"/>
                      <a:pt x="67962" y="824"/>
                      <a:pt x="67509" y="244"/>
                    </a:cubicBezTo>
                    <a:lnTo>
                      <a:pt x="673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8"/>
              <p:cNvSpPr/>
              <p:nvPr/>
            </p:nvSpPr>
            <p:spPr>
              <a:xfrm>
                <a:off x="3269077" y="3434082"/>
                <a:ext cx="10518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6262" h="23102" extrusionOk="0">
                    <a:moveTo>
                      <a:pt x="6018" y="1"/>
                    </a:moveTo>
                    <a:cubicBezTo>
                      <a:pt x="5866" y="1"/>
                      <a:pt x="5714" y="122"/>
                      <a:pt x="5654" y="274"/>
                    </a:cubicBezTo>
                    <a:lnTo>
                      <a:pt x="61" y="22706"/>
                    </a:lnTo>
                    <a:cubicBezTo>
                      <a:pt x="0" y="22919"/>
                      <a:pt x="91" y="23102"/>
                      <a:pt x="304" y="23102"/>
                    </a:cubicBezTo>
                    <a:cubicBezTo>
                      <a:pt x="486" y="23102"/>
                      <a:pt x="669" y="22919"/>
                      <a:pt x="730" y="22706"/>
                    </a:cubicBezTo>
                    <a:lnTo>
                      <a:pt x="6231" y="274"/>
                    </a:lnTo>
                    <a:cubicBezTo>
                      <a:pt x="6262" y="122"/>
                      <a:pt x="6170" y="1"/>
                      <a:pt x="6018" y="1"/>
                    </a:cubicBezTo>
                    <a:close/>
                  </a:path>
                </a:pathLst>
              </a:custGeom>
              <a:solidFill>
                <a:srgbClr val="86A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8"/>
              <p:cNvSpPr/>
              <p:nvPr/>
            </p:nvSpPr>
            <p:spPr>
              <a:xfrm>
                <a:off x="3338506" y="3434082"/>
                <a:ext cx="9499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5655" h="23102" extrusionOk="0">
                    <a:moveTo>
                      <a:pt x="5411" y="1"/>
                    </a:moveTo>
                    <a:cubicBezTo>
                      <a:pt x="5229" y="1"/>
                      <a:pt x="5077" y="122"/>
                      <a:pt x="5047" y="274"/>
                    </a:cubicBezTo>
                    <a:lnTo>
                      <a:pt x="62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cubicBezTo>
                      <a:pt x="487" y="23102"/>
                      <a:pt x="700" y="22919"/>
                      <a:pt x="730" y="22706"/>
                    </a:cubicBezTo>
                    <a:lnTo>
                      <a:pt x="5624" y="274"/>
                    </a:lnTo>
                    <a:cubicBezTo>
                      <a:pt x="5654" y="122"/>
                      <a:pt x="5563" y="1"/>
                      <a:pt x="5411" y="1"/>
                    </a:cubicBezTo>
                    <a:close/>
                  </a:path>
                </a:pathLst>
              </a:custGeom>
              <a:solidFill>
                <a:srgbClr val="86A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8"/>
              <p:cNvSpPr/>
              <p:nvPr/>
            </p:nvSpPr>
            <p:spPr>
              <a:xfrm>
                <a:off x="3408473" y="3434082"/>
                <a:ext cx="8425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3102" extrusionOk="0">
                    <a:moveTo>
                      <a:pt x="4742" y="1"/>
                    </a:moveTo>
                    <a:cubicBezTo>
                      <a:pt x="4590" y="1"/>
                      <a:pt x="4438" y="122"/>
                      <a:pt x="4407" y="274"/>
                    </a:cubicBezTo>
                    <a:lnTo>
                      <a:pt x="30" y="22706"/>
                    </a:lnTo>
                    <a:cubicBezTo>
                      <a:pt x="0" y="22919"/>
                      <a:pt x="91" y="23102"/>
                      <a:pt x="304" y="23102"/>
                    </a:cubicBezTo>
                    <a:cubicBezTo>
                      <a:pt x="486" y="23102"/>
                      <a:pt x="669" y="22919"/>
                      <a:pt x="699" y="22706"/>
                    </a:cubicBezTo>
                    <a:lnTo>
                      <a:pt x="4985" y="274"/>
                    </a:lnTo>
                    <a:cubicBezTo>
                      <a:pt x="5015" y="122"/>
                      <a:pt x="4924" y="1"/>
                      <a:pt x="474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8"/>
              <p:cNvSpPr/>
              <p:nvPr/>
            </p:nvSpPr>
            <p:spPr>
              <a:xfrm>
                <a:off x="3477902" y="3434082"/>
                <a:ext cx="7406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23102" extrusionOk="0">
                    <a:moveTo>
                      <a:pt x="4135" y="1"/>
                    </a:moveTo>
                    <a:cubicBezTo>
                      <a:pt x="3983" y="1"/>
                      <a:pt x="3831" y="122"/>
                      <a:pt x="3800" y="274"/>
                    </a:cubicBezTo>
                    <a:lnTo>
                      <a:pt x="31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cubicBezTo>
                      <a:pt x="487" y="23102"/>
                      <a:pt x="670" y="22919"/>
                      <a:pt x="700" y="22706"/>
                    </a:cubicBezTo>
                    <a:lnTo>
                      <a:pt x="4378" y="274"/>
                    </a:lnTo>
                    <a:cubicBezTo>
                      <a:pt x="4408" y="122"/>
                      <a:pt x="4287" y="1"/>
                      <a:pt x="41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8"/>
              <p:cNvSpPr/>
              <p:nvPr/>
            </p:nvSpPr>
            <p:spPr>
              <a:xfrm>
                <a:off x="3547348" y="3434082"/>
                <a:ext cx="63327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23102" extrusionOk="0">
                    <a:moveTo>
                      <a:pt x="3496" y="1"/>
                    </a:moveTo>
                    <a:cubicBezTo>
                      <a:pt x="3344" y="1"/>
                      <a:pt x="3192" y="122"/>
                      <a:pt x="3192" y="274"/>
                    </a:cubicBezTo>
                    <a:lnTo>
                      <a:pt x="31" y="22706"/>
                    </a:lnTo>
                    <a:cubicBezTo>
                      <a:pt x="1" y="22919"/>
                      <a:pt x="122" y="23102"/>
                      <a:pt x="335" y="23102"/>
                    </a:cubicBezTo>
                    <a:cubicBezTo>
                      <a:pt x="517" y="23102"/>
                      <a:pt x="700" y="22919"/>
                      <a:pt x="730" y="22706"/>
                    </a:cubicBezTo>
                    <a:lnTo>
                      <a:pt x="3770" y="274"/>
                    </a:lnTo>
                    <a:cubicBezTo>
                      <a:pt x="3770" y="122"/>
                      <a:pt x="3679" y="1"/>
                      <a:pt x="352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8"/>
              <p:cNvSpPr/>
              <p:nvPr/>
            </p:nvSpPr>
            <p:spPr>
              <a:xfrm>
                <a:off x="3617297" y="3434082"/>
                <a:ext cx="5261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23102" extrusionOk="0">
                    <a:moveTo>
                      <a:pt x="2858" y="1"/>
                    </a:moveTo>
                    <a:cubicBezTo>
                      <a:pt x="2706" y="1"/>
                      <a:pt x="2554" y="122"/>
                      <a:pt x="2554" y="274"/>
                    </a:cubicBezTo>
                    <a:lnTo>
                      <a:pt x="1" y="22706"/>
                    </a:lnTo>
                    <a:cubicBezTo>
                      <a:pt x="1" y="22919"/>
                      <a:pt x="123" y="23102"/>
                      <a:pt x="305" y="23102"/>
                    </a:cubicBezTo>
                    <a:cubicBezTo>
                      <a:pt x="487" y="23102"/>
                      <a:pt x="670" y="22919"/>
                      <a:pt x="700" y="22706"/>
                    </a:cubicBezTo>
                    <a:lnTo>
                      <a:pt x="3101" y="274"/>
                    </a:lnTo>
                    <a:cubicBezTo>
                      <a:pt x="3132" y="122"/>
                      <a:pt x="3010" y="1"/>
                      <a:pt x="28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8"/>
              <p:cNvSpPr/>
              <p:nvPr/>
            </p:nvSpPr>
            <p:spPr>
              <a:xfrm>
                <a:off x="3686743" y="3434082"/>
                <a:ext cx="42397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23102" extrusionOk="0">
                    <a:moveTo>
                      <a:pt x="2250" y="1"/>
                    </a:moveTo>
                    <a:cubicBezTo>
                      <a:pt x="2068" y="1"/>
                      <a:pt x="1946" y="122"/>
                      <a:pt x="1916" y="274"/>
                    </a:cubicBezTo>
                    <a:lnTo>
                      <a:pt x="31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lnTo>
                      <a:pt x="335" y="23102"/>
                    </a:lnTo>
                    <a:cubicBezTo>
                      <a:pt x="517" y="23102"/>
                      <a:pt x="669" y="22919"/>
                      <a:pt x="700" y="22706"/>
                    </a:cubicBezTo>
                    <a:lnTo>
                      <a:pt x="2493" y="274"/>
                    </a:lnTo>
                    <a:cubicBezTo>
                      <a:pt x="2524" y="122"/>
                      <a:pt x="2402" y="1"/>
                      <a:pt x="225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8"/>
              <p:cNvSpPr/>
              <p:nvPr/>
            </p:nvSpPr>
            <p:spPr>
              <a:xfrm>
                <a:off x="3756189" y="3434082"/>
                <a:ext cx="3168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1886" h="23102" extrusionOk="0">
                    <a:moveTo>
                      <a:pt x="1612" y="1"/>
                    </a:moveTo>
                    <a:cubicBezTo>
                      <a:pt x="1460" y="1"/>
                      <a:pt x="1338" y="122"/>
                      <a:pt x="1308" y="274"/>
                    </a:cubicBezTo>
                    <a:lnTo>
                      <a:pt x="31" y="22706"/>
                    </a:lnTo>
                    <a:cubicBezTo>
                      <a:pt x="1" y="22919"/>
                      <a:pt x="153" y="23102"/>
                      <a:pt x="335" y="23102"/>
                    </a:cubicBezTo>
                    <a:cubicBezTo>
                      <a:pt x="517" y="23102"/>
                      <a:pt x="700" y="22919"/>
                      <a:pt x="700" y="22706"/>
                    </a:cubicBezTo>
                    <a:lnTo>
                      <a:pt x="1885" y="274"/>
                    </a:lnTo>
                    <a:cubicBezTo>
                      <a:pt x="1885" y="122"/>
                      <a:pt x="1764" y="1"/>
                      <a:pt x="161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8"/>
              <p:cNvSpPr/>
              <p:nvPr/>
            </p:nvSpPr>
            <p:spPr>
              <a:xfrm>
                <a:off x="3826139" y="3434082"/>
                <a:ext cx="2094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3102" extrusionOk="0">
                    <a:moveTo>
                      <a:pt x="973" y="1"/>
                    </a:moveTo>
                    <a:cubicBezTo>
                      <a:pt x="821" y="1"/>
                      <a:pt x="669" y="122"/>
                      <a:pt x="669" y="274"/>
                    </a:cubicBezTo>
                    <a:lnTo>
                      <a:pt x="1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lnTo>
                      <a:pt x="335" y="23102"/>
                    </a:lnTo>
                    <a:cubicBezTo>
                      <a:pt x="517" y="23102"/>
                      <a:pt x="669" y="22919"/>
                      <a:pt x="669" y="22706"/>
                    </a:cubicBezTo>
                    <a:lnTo>
                      <a:pt x="1247" y="274"/>
                    </a:lnTo>
                    <a:cubicBezTo>
                      <a:pt x="1247" y="122"/>
                      <a:pt x="1125" y="1"/>
                      <a:pt x="9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8"/>
              <p:cNvSpPr/>
              <p:nvPr/>
            </p:nvSpPr>
            <p:spPr>
              <a:xfrm>
                <a:off x="3895585" y="3434082"/>
                <a:ext cx="11254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670" h="23102" extrusionOk="0">
                    <a:moveTo>
                      <a:pt x="335" y="1"/>
                    </a:moveTo>
                    <a:cubicBezTo>
                      <a:pt x="183" y="1"/>
                      <a:pt x="61" y="122"/>
                      <a:pt x="61" y="274"/>
                    </a:cubicBezTo>
                    <a:lnTo>
                      <a:pt x="1" y="22706"/>
                    </a:lnTo>
                    <a:cubicBezTo>
                      <a:pt x="1" y="22919"/>
                      <a:pt x="153" y="23102"/>
                      <a:pt x="335" y="23102"/>
                    </a:cubicBezTo>
                    <a:cubicBezTo>
                      <a:pt x="517" y="23102"/>
                      <a:pt x="669" y="22919"/>
                      <a:pt x="669" y="22706"/>
                    </a:cubicBezTo>
                    <a:lnTo>
                      <a:pt x="639" y="274"/>
                    </a:lnTo>
                    <a:cubicBezTo>
                      <a:pt x="639" y="122"/>
                      <a:pt x="517" y="1"/>
                      <a:pt x="3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2829;p8"/>
              <p:cNvSpPr/>
              <p:nvPr/>
            </p:nvSpPr>
            <p:spPr>
              <a:xfrm>
                <a:off x="3955842" y="3434082"/>
                <a:ext cx="2094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3102" extrusionOk="0">
                    <a:moveTo>
                      <a:pt x="274" y="1"/>
                    </a:moveTo>
                    <a:cubicBezTo>
                      <a:pt x="122" y="1"/>
                      <a:pt x="0" y="122"/>
                      <a:pt x="0" y="274"/>
                    </a:cubicBezTo>
                    <a:lnTo>
                      <a:pt x="547" y="22706"/>
                    </a:lnTo>
                    <a:cubicBezTo>
                      <a:pt x="547" y="22919"/>
                      <a:pt x="699" y="23102"/>
                      <a:pt x="882" y="23102"/>
                    </a:cubicBezTo>
                    <a:lnTo>
                      <a:pt x="912" y="23102"/>
                    </a:lnTo>
                    <a:cubicBezTo>
                      <a:pt x="1095" y="23102"/>
                      <a:pt x="1246" y="22919"/>
                      <a:pt x="1216" y="22706"/>
                    </a:cubicBezTo>
                    <a:lnTo>
                      <a:pt x="578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2830;p8"/>
              <p:cNvSpPr/>
              <p:nvPr/>
            </p:nvSpPr>
            <p:spPr>
              <a:xfrm>
                <a:off x="4014553" y="3434082"/>
                <a:ext cx="3168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1886" h="23102" extrusionOk="0">
                    <a:moveTo>
                      <a:pt x="305" y="1"/>
                    </a:moveTo>
                    <a:cubicBezTo>
                      <a:pt x="122" y="1"/>
                      <a:pt x="1" y="122"/>
                      <a:pt x="31" y="274"/>
                    </a:cubicBezTo>
                    <a:lnTo>
                      <a:pt x="1186" y="22706"/>
                    </a:lnTo>
                    <a:cubicBezTo>
                      <a:pt x="1217" y="22919"/>
                      <a:pt x="1369" y="23102"/>
                      <a:pt x="1551" y="23102"/>
                    </a:cubicBezTo>
                    <a:cubicBezTo>
                      <a:pt x="1733" y="23102"/>
                      <a:pt x="1885" y="22919"/>
                      <a:pt x="1855" y="22706"/>
                    </a:cubicBezTo>
                    <a:lnTo>
                      <a:pt x="609" y="274"/>
                    </a:lnTo>
                    <a:cubicBezTo>
                      <a:pt x="578" y="122"/>
                      <a:pt x="457" y="1"/>
                      <a:pt x="3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2831;p8"/>
              <p:cNvSpPr/>
              <p:nvPr/>
            </p:nvSpPr>
            <p:spPr>
              <a:xfrm>
                <a:off x="4073786" y="3434082"/>
                <a:ext cx="41893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23102" extrusionOk="0">
                    <a:moveTo>
                      <a:pt x="274" y="1"/>
                    </a:moveTo>
                    <a:cubicBezTo>
                      <a:pt x="122" y="1"/>
                      <a:pt x="1" y="122"/>
                      <a:pt x="31" y="274"/>
                    </a:cubicBezTo>
                    <a:lnTo>
                      <a:pt x="1794" y="22706"/>
                    </a:lnTo>
                    <a:cubicBezTo>
                      <a:pt x="1824" y="22919"/>
                      <a:pt x="1976" y="23102"/>
                      <a:pt x="2159" y="23102"/>
                    </a:cubicBezTo>
                    <a:lnTo>
                      <a:pt x="2189" y="23102"/>
                    </a:lnTo>
                    <a:cubicBezTo>
                      <a:pt x="2372" y="23102"/>
                      <a:pt x="2493" y="22919"/>
                      <a:pt x="2493" y="22706"/>
                    </a:cubicBezTo>
                    <a:lnTo>
                      <a:pt x="578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2832;p8"/>
              <p:cNvSpPr/>
              <p:nvPr/>
            </p:nvSpPr>
            <p:spPr>
              <a:xfrm>
                <a:off x="4133018" y="3434082"/>
                <a:ext cx="5261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23102" extrusionOk="0">
                    <a:moveTo>
                      <a:pt x="274" y="1"/>
                    </a:moveTo>
                    <a:cubicBezTo>
                      <a:pt x="122" y="1"/>
                      <a:pt x="1" y="122"/>
                      <a:pt x="1" y="274"/>
                    </a:cubicBezTo>
                    <a:lnTo>
                      <a:pt x="2402" y="22706"/>
                    </a:lnTo>
                    <a:cubicBezTo>
                      <a:pt x="2432" y="22919"/>
                      <a:pt x="2615" y="23102"/>
                      <a:pt x="2797" y="23102"/>
                    </a:cubicBezTo>
                    <a:cubicBezTo>
                      <a:pt x="2979" y="23102"/>
                      <a:pt x="3131" y="22919"/>
                      <a:pt x="3101" y="22706"/>
                    </a:cubicBezTo>
                    <a:lnTo>
                      <a:pt x="578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2833;p8"/>
              <p:cNvSpPr/>
              <p:nvPr/>
            </p:nvSpPr>
            <p:spPr>
              <a:xfrm>
                <a:off x="4192250" y="3434082"/>
                <a:ext cx="62823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3740" h="23102" extrusionOk="0">
                    <a:moveTo>
                      <a:pt x="244" y="1"/>
                    </a:moveTo>
                    <a:cubicBezTo>
                      <a:pt x="92" y="1"/>
                      <a:pt x="0" y="122"/>
                      <a:pt x="0" y="274"/>
                    </a:cubicBezTo>
                    <a:lnTo>
                      <a:pt x="3040" y="22706"/>
                    </a:lnTo>
                    <a:cubicBezTo>
                      <a:pt x="3070" y="22919"/>
                      <a:pt x="3222" y="23102"/>
                      <a:pt x="3405" y="23102"/>
                    </a:cubicBezTo>
                    <a:lnTo>
                      <a:pt x="3435" y="23102"/>
                    </a:lnTo>
                    <a:cubicBezTo>
                      <a:pt x="3618" y="23102"/>
                      <a:pt x="3739" y="22919"/>
                      <a:pt x="3709" y="22706"/>
                    </a:cubicBezTo>
                    <a:lnTo>
                      <a:pt x="578" y="274"/>
                    </a:lnTo>
                    <a:cubicBezTo>
                      <a:pt x="54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2834;p8"/>
              <p:cNvSpPr/>
              <p:nvPr/>
            </p:nvSpPr>
            <p:spPr>
              <a:xfrm>
                <a:off x="4250962" y="3434082"/>
                <a:ext cx="73539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23102" extrusionOk="0">
                    <a:moveTo>
                      <a:pt x="275" y="1"/>
                    </a:moveTo>
                    <a:cubicBezTo>
                      <a:pt x="123" y="1"/>
                      <a:pt x="1" y="122"/>
                      <a:pt x="31" y="274"/>
                    </a:cubicBezTo>
                    <a:lnTo>
                      <a:pt x="3679" y="22706"/>
                    </a:lnTo>
                    <a:cubicBezTo>
                      <a:pt x="3709" y="22919"/>
                      <a:pt x="3892" y="23102"/>
                      <a:pt x="4074" y="23102"/>
                    </a:cubicBezTo>
                    <a:cubicBezTo>
                      <a:pt x="4256" y="23102"/>
                      <a:pt x="4378" y="22919"/>
                      <a:pt x="4348" y="22706"/>
                    </a:cubicBezTo>
                    <a:lnTo>
                      <a:pt x="609" y="274"/>
                    </a:lnTo>
                    <a:cubicBezTo>
                      <a:pt x="579" y="122"/>
                      <a:pt x="427" y="1"/>
                      <a:pt x="2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2835;p8"/>
              <p:cNvSpPr/>
              <p:nvPr/>
            </p:nvSpPr>
            <p:spPr>
              <a:xfrm>
                <a:off x="4310194" y="3434082"/>
                <a:ext cx="83752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4986" h="23102" extrusionOk="0">
                    <a:moveTo>
                      <a:pt x="274" y="1"/>
                    </a:moveTo>
                    <a:cubicBezTo>
                      <a:pt x="92" y="1"/>
                      <a:pt x="1" y="122"/>
                      <a:pt x="31" y="274"/>
                    </a:cubicBezTo>
                    <a:lnTo>
                      <a:pt x="4287" y="22706"/>
                    </a:lnTo>
                    <a:cubicBezTo>
                      <a:pt x="4317" y="22919"/>
                      <a:pt x="4499" y="23102"/>
                      <a:pt x="4682" y="23102"/>
                    </a:cubicBezTo>
                    <a:lnTo>
                      <a:pt x="4712" y="23102"/>
                    </a:lnTo>
                    <a:cubicBezTo>
                      <a:pt x="4895" y="23102"/>
                      <a:pt x="4986" y="22919"/>
                      <a:pt x="4955" y="22706"/>
                    </a:cubicBezTo>
                    <a:lnTo>
                      <a:pt x="609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2836;p8"/>
              <p:cNvSpPr/>
              <p:nvPr/>
            </p:nvSpPr>
            <p:spPr>
              <a:xfrm>
                <a:off x="4369426" y="3434082"/>
                <a:ext cx="94469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23102" extrusionOk="0">
                    <a:moveTo>
                      <a:pt x="244" y="1"/>
                    </a:moveTo>
                    <a:cubicBezTo>
                      <a:pt x="92" y="1"/>
                      <a:pt x="1" y="122"/>
                      <a:pt x="31" y="274"/>
                    </a:cubicBezTo>
                    <a:lnTo>
                      <a:pt x="4895" y="22706"/>
                    </a:lnTo>
                    <a:cubicBezTo>
                      <a:pt x="4955" y="22919"/>
                      <a:pt x="5138" y="23102"/>
                      <a:pt x="5320" y="23102"/>
                    </a:cubicBezTo>
                    <a:cubicBezTo>
                      <a:pt x="5502" y="23102"/>
                      <a:pt x="5624" y="22919"/>
                      <a:pt x="5563" y="22706"/>
                    </a:cubicBezTo>
                    <a:lnTo>
                      <a:pt x="609" y="274"/>
                    </a:lnTo>
                    <a:cubicBezTo>
                      <a:pt x="578" y="122"/>
                      <a:pt x="396" y="1"/>
                      <a:pt x="2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2837;p8"/>
              <p:cNvSpPr/>
              <p:nvPr/>
            </p:nvSpPr>
            <p:spPr>
              <a:xfrm>
                <a:off x="4428155" y="3434082"/>
                <a:ext cx="10518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6262" h="23102" extrusionOk="0">
                    <a:moveTo>
                      <a:pt x="274" y="1"/>
                    </a:moveTo>
                    <a:cubicBezTo>
                      <a:pt x="122" y="1"/>
                      <a:pt x="0" y="122"/>
                      <a:pt x="61" y="274"/>
                    </a:cubicBezTo>
                    <a:lnTo>
                      <a:pt x="5532" y="22706"/>
                    </a:lnTo>
                    <a:cubicBezTo>
                      <a:pt x="5593" y="22919"/>
                      <a:pt x="5775" y="23102"/>
                      <a:pt x="5958" y="23102"/>
                    </a:cubicBezTo>
                    <a:lnTo>
                      <a:pt x="5988" y="23102"/>
                    </a:lnTo>
                    <a:cubicBezTo>
                      <a:pt x="6171" y="23102"/>
                      <a:pt x="6262" y="22919"/>
                      <a:pt x="6201" y="22706"/>
                    </a:cubicBezTo>
                    <a:lnTo>
                      <a:pt x="639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8"/>
              <p:cNvSpPr/>
              <p:nvPr/>
            </p:nvSpPr>
            <p:spPr>
              <a:xfrm>
                <a:off x="3433486" y="3873720"/>
                <a:ext cx="954787" cy="698994"/>
              </a:xfrm>
              <a:custGeom>
                <a:avLst/>
                <a:gdLst/>
                <a:ahLst/>
                <a:cxnLst/>
                <a:rect l="l" t="t" r="r" b="b"/>
                <a:pathLst>
                  <a:path w="56841" h="41613" extrusionOk="0">
                    <a:moveTo>
                      <a:pt x="0" y="1"/>
                    </a:moveTo>
                    <a:lnTo>
                      <a:pt x="0" y="41612"/>
                    </a:lnTo>
                    <a:lnTo>
                      <a:pt x="56840" y="41612"/>
                    </a:lnTo>
                    <a:lnTo>
                      <a:pt x="5684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8"/>
              <p:cNvSpPr/>
              <p:nvPr/>
            </p:nvSpPr>
            <p:spPr>
              <a:xfrm>
                <a:off x="3433486" y="3873720"/>
                <a:ext cx="772517" cy="698994"/>
              </a:xfrm>
              <a:custGeom>
                <a:avLst/>
                <a:gdLst/>
                <a:ahLst/>
                <a:cxnLst/>
                <a:rect l="l" t="t" r="r" b="b"/>
                <a:pathLst>
                  <a:path w="45990" h="41613" extrusionOk="0">
                    <a:moveTo>
                      <a:pt x="0" y="1"/>
                    </a:moveTo>
                    <a:lnTo>
                      <a:pt x="0" y="41612"/>
                    </a:lnTo>
                    <a:lnTo>
                      <a:pt x="45989" y="41612"/>
                    </a:lnTo>
                    <a:lnTo>
                      <a:pt x="45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8"/>
              <p:cNvSpPr/>
              <p:nvPr/>
            </p:nvSpPr>
            <p:spPr>
              <a:xfrm>
                <a:off x="3438089" y="4245944"/>
                <a:ext cx="795479" cy="121026"/>
              </a:xfrm>
              <a:custGeom>
                <a:avLst/>
                <a:gdLst/>
                <a:ahLst/>
                <a:cxnLst/>
                <a:rect l="l" t="t" r="r" b="b"/>
                <a:pathLst>
                  <a:path w="47357" h="7205" extrusionOk="0">
                    <a:moveTo>
                      <a:pt x="0" y="1"/>
                    </a:moveTo>
                    <a:lnTo>
                      <a:pt x="0" y="7205"/>
                    </a:lnTo>
                    <a:lnTo>
                      <a:pt x="47357" y="7205"/>
                    </a:lnTo>
                    <a:lnTo>
                      <a:pt x="4735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8"/>
              <p:cNvSpPr/>
              <p:nvPr/>
            </p:nvSpPr>
            <p:spPr>
              <a:xfrm>
                <a:off x="3433486" y="3848186"/>
                <a:ext cx="954787" cy="162885"/>
              </a:xfrm>
              <a:custGeom>
                <a:avLst/>
                <a:gdLst/>
                <a:ahLst/>
                <a:cxnLst/>
                <a:rect l="l" t="t" r="r" b="b"/>
                <a:pathLst>
                  <a:path w="56841" h="9697" extrusionOk="0">
                    <a:moveTo>
                      <a:pt x="0" y="1"/>
                    </a:moveTo>
                    <a:lnTo>
                      <a:pt x="0" y="9697"/>
                    </a:lnTo>
                    <a:lnTo>
                      <a:pt x="56840" y="9697"/>
                    </a:lnTo>
                    <a:lnTo>
                      <a:pt x="5684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8"/>
              <p:cNvSpPr/>
              <p:nvPr/>
            </p:nvSpPr>
            <p:spPr>
              <a:xfrm>
                <a:off x="4246376" y="4021800"/>
                <a:ext cx="116944" cy="116423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31" extrusionOk="0">
                    <a:moveTo>
                      <a:pt x="3466" y="0"/>
                    </a:moveTo>
                    <a:cubicBezTo>
                      <a:pt x="1551" y="0"/>
                      <a:pt x="0" y="1581"/>
                      <a:pt x="31" y="3496"/>
                    </a:cubicBezTo>
                    <a:cubicBezTo>
                      <a:pt x="31" y="5392"/>
                      <a:pt x="1551" y="6931"/>
                      <a:pt x="3441" y="6931"/>
                    </a:cubicBezTo>
                    <a:cubicBezTo>
                      <a:pt x="3459" y="6931"/>
                      <a:pt x="3477" y="6931"/>
                      <a:pt x="3496" y="6930"/>
                    </a:cubicBezTo>
                    <a:cubicBezTo>
                      <a:pt x="5411" y="6930"/>
                      <a:pt x="6961" y="5380"/>
                      <a:pt x="6961" y="3465"/>
                    </a:cubicBezTo>
                    <a:cubicBezTo>
                      <a:pt x="6931" y="1550"/>
                      <a:pt x="5380" y="0"/>
                      <a:pt x="34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8"/>
              <p:cNvSpPr/>
              <p:nvPr/>
            </p:nvSpPr>
            <p:spPr>
              <a:xfrm>
                <a:off x="4246376" y="4147907"/>
                <a:ext cx="116944" cy="116944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62" extrusionOk="0">
                    <a:moveTo>
                      <a:pt x="3496" y="1"/>
                    </a:moveTo>
                    <a:cubicBezTo>
                      <a:pt x="1581" y="1"/>
                      <a:pt x="0" y="1551"/>
                      <a:pt x="0" y="3466"/>
                    </a:cubicBezTo>
                    <a:cubicBezTo>
                      <a:pt x="0" y="5381"/>
                      <a:pt x="1551" y="6931"/>
                      <a:pt x="3466" y="6962"/>
                    </a:cubicBezTo>
                    <a:cubicBezTo>
                      <a:pt x="5380" y="6962"/>
                      <a:pt x="6931" y="5411"/>
                      <a:pt x="6931" y="3496"/>
                    </a:cubicBezTo>
                    <a:cubicBezTo>
                      <a:pt x="6961" y="1581"/>
                      <a:pt x="5411" y="31"/>
                      <a:pt x="3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8"/>
              <p:cNvSpPr/>
              <p:nvPr/>
            </p:nvSpPr>
            <p:spPr>
              <a:xfrm>
                <a:off x="4246376" y="4274553"/>
                <a:ext cx="116944" cy="116927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61" extrusionOk="0">
                    <a:moveTo>
                      <a:pt x="3466" y="0"/>
                    </a:moveTo>
                    <a:cubicBezTo>
                      <a:pt x="1551" y="30"/>
                      <a:pt x="0" y="1581"/>
                      <a:pt x="31" y="3496"/>
                    </a:cubicBezTo>
                    <a:cubicBezTo>
                      <a:pt x="31" y="5410"/>
                      <a:pt x="1581" y="6961"/>
                      <a:pt x="3496" y="6961"/>
                    </a:cubicBezTo>
                    <a:cubicBezTo>
                      <a:pt x="5411" y="6930"/>
                      <a:pt x="6961" y="5380"/>
                      <a:pt x="6961" y="3465"/>
                    </a:cubicBezTo>
                    <a:cubicBezTo>
                      <a:pt x="6931" y="1550"/>
                      <a:pt x="5380" y="0"/>
                      <a:pt x="34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8"/>
              <p:cNvSpPr/>
              <p:nvPr/>
            </p:nvSpPr>
            <p:spPr>
              <a:xfrm>
                <a:off x="4246376" y="4401164"/>
                <a:ext cx="116944" cy="116440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32" extrusionOk="0">
                    <a:moveTo>
                      <a:pt x="3441" y="1"/>
                    </a:moveTo>
                    <a:cubicBezTo>
                      <a:pt x="1551" y="1"/>
                      <a:pt x="0" y="1539"/>
                      <a:pt x="0" y="3436"/>
                    </a:cubicBezTo>
                    <a:cubicBezTo>
                      <a:pt x="0" y="5351"/>
                      <a:pt x="1551" y="6901"/>
                      <a:pt x="3466" y="6931"/>
                    </a:cubicBezTo>
                    <a:cubicBezTo>
                      <a:pt x="5380" y="6931"/>
                      <a:pt x="6931" y="5381"/>
                      <a:pt x="6931" y="3466"/>
                    </a:cubicBezTo>
                    <a:cubicBezTo>
                      <a:pt x="6961" y="1551"/>
                      <a:pt x="5411" y="1"/>
                      <a:pt x="3496" y="1"/>
                    </a:cubicBezTo>
                    <a:cubicBezTo>
                      <a:pt x="3477" y="1"/>
                      <a:pt x="3459" y="1"/>
                      <a:pt x="34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8"/>
              <p:cNvSpPr/>
              <p:nvPr/>
            </p:nvSpPr>
            <p:spPr>
              <a:xfrm>
                <a:off x="4277017" y="4055498"/>
                <a:ext cx="60253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3922" extrusionOk="0">
                    <a:moveTo>
                      <a:pt x="426" y="0"/>
                    </a:moveTo>
                    <a:lnTo>
                      <a:pt x="426" y="639"/>
                    </a:lnTo>
                    <a:lnTo>
                      <a:pt x="3040" y="639"/>
                    </a:lnTo>
                    <a:lnTo>
                      <a:pt x="3040" y="0"/>
                    </a:lnTo>
                    <a:close/>
                    <a:moveTo>
                      <a:pt x="3009" y="1125"/>
                    </a:moveTo>
                    <a:lnTo>
                      <a:pt x="2918" y="1155"/>
                    </a:lnTo>
                    <a:lnTo>
                      <a:pt x="0" y="1155"/>
                    </a:lnTo>
                    <a:lnTo>
                      <a:pt x="0" y="1824"/>
                    </a:lnTo>
                    <a:lnTo>
                      <a:pt x="2645" y="1824"/>
                    </a:lnTo>
                    <a:cubicBezTo>
                      <a:pt x="2432" y="2493"/>
                      <a:pt x="1702" y="3101"/>
                      <a:pt x="608" y="3374"/>
                    </a:cubicBezTo>
                    <a:cubicBezTo>
                      <a:pt x="730" y="3526"/>
                      <a:pt x="942" y="3769"/>
                      <a:pt x="1034" y="3921"/>
                    </a:cubicBezTo>
                    <a:cubicBezTo>
                      <a:pt x="2401" y="3526"/>
                      <a:pt x="3070" y="2858"/>
                      <a:pt x="3496" y="1459"/>
                    </a:cubicBezTo>
                    <a:cubicBezTo>
                      <a:pt x="3556" y="1429"/>
                      <a:pt x="3587" y="1399"/>
                      <a:pt x="3587" y="1368"/>
                    </a:cubicBezTo>
                    <a:lnTo>
                      <a:pt x="3009" y="112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8"/>
              <p:cNvSpPr/>
              <p:nvPr/>
            </p:nvSpPr>
            <p:spPr>
              <a:xfrm>
                <a:off x="4280074" y="4201025"/>
                <a:ext cx="63831" cy="13287"/>
              </a:xfrm>
              <a:custGeom>
                <a:avLst/>
                <a:gdLst/>
                <a:ahLst/>
                <a:cxnLst/>
                <a:rect l="l" t="t" r="r" b="b"/>
                <a:pathLst>
                  <a:path w="3800" h="791" extrusionOk="0">
                    <a:moveTo>
                      <a:pt x="1" y="0"/>
                    </a:moveTo>
                    <a:lnTo>
                      <a:pt x="31" y="790"/>
                    </a:lnTo>
                    <a:cubicBezTo>
                      <a:pt x="92" y="760"/>
                      <a:pt x="153" y="730"/>
                      <a:pt x="183" y="699"/>
                    </a:cubicBezTo>
                    <a:lnTo>
                      <a:pt x="3800" y="699"/>
                    </a:lnTo>
                    <a:lnTo>
                      <a:pt x="38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8"/>
              <p:cNvSpPr/>
              <p:nvPr/>
            </p:nvSpPr>
            <p:spPr>
              <a:xfrm>
                <a:off x="4275471" y="4300070"/>
                <a:ext cx="61798" cy="67929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4044" extrusionOk="0">
                    <a:moveTo>
                      <a:pt x="2797" y="1"/>
                    </a:moveTo>
                    <a:cubicBezTo>
                      <a:pt x="2585" y="518"/>
                      <a:pt x="2281" y="1095"/>
                      <a:pt x="2068" y="1429"/>
                    </a:cubicBezTo>
                    <a:cubicBezTo>
                      <a:pt x="1703" y="1247"/>
                      <a:pt x="1338" y="1065"/>
                      <a:pt x="974" y="913"/>
                    </a:cubicBezTo>
                    <a:lnTo>
                      <a:pt x="609" y="1490"/>
                    </a:lnTo>
                    <a:cubicBezTo>
                      <a:pt x="943" y="1642"/>
                      <a:pt x="1308" y="1855"/>
                      <a:pt x="1673" y="2068"/>
                    </a:cubicBezTo>
                    <a:cubicBezTo>
                      <a:pt x="1217" y="2615"/>
                      <a:pt x="609" y="3162"/>
                      <a:pt x="1" y="3557"/>
                    </a:cubicBezTo>
                    <a:cubicBezTo>
                      <a:pt x="153" y="3648"/>
                      <a:pt x="457" y="3922"/>
                      <a:pt x="579" y="4043"/>
                    </a:cubicBezTo>
                    <a:cubicBezTo>
                      <a:pt x="1217" y="3648"/>
                      <a:pt x="1825" y="3040"/>
                      <a:pt x="2281" y="2432"/>
                    </a:cubicBezTo>
                    <a:cubicBezTo>
                      <a:pt x="2585" y="2615"/>
                      <a:pt x="2858" y="2858"/>
                      <a:pt x="3071" y="3040"/>
                    </a:cubicBezTo>
                    <a:lnTo>
                      <a:pt x="3527" y="2372"/>
                    </a:lnTo>
                    <a:cubicBezTo>
                      <a:pt x="3253" y="2159"/>
                      <a:pt x="2919" y="1946"/>
                      <a:pt x="2706" y="1794"/>
                    </a:cubicBezTo>
                    <a:cubicBezTo>
                      <a:pt x="2980" y="1399"/>
                      <a:pt x="3284" y="852"/>
                      <a:pt x="3466" y="426"/>
                    </a:cubicBezTo>
                    <a:cubicBezTo>
                      <a:pt x="3588" y="426"/>
                      <a:pt x="3648" y="396"/>
                      <a:pt x="3679" y="366"/>
                    </a:cubicBezTo>
                    <a:lnTo>
                      <a:pt x="279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8"/>
              <p:cNvSpPr/>
              <p:nvPr/>
            </p:nvSpPr>
            <p:spPr>
              <a:xfrm>
                <a:off x="4276496" y="4428244"/>
                <a:ext cx="64351" cy="62806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3739" extrusionOk="0">
                    <a:moveTo>
                      <a:pt x="335" y="0"/>
                    </a:moveTo>
                    <a:lnTo>
                      <a:pt x="1" y="608"/>
                    </a:lnTo>
                    <a:cubicBezTo>
                      <a:pt x="426" y="760"/>
                      <a:pt x="973" y="1003"/>
                      <a:pt x="1308" y="1216"/>
                    </a:cubicBezTo>
                    <a:lnTo>
                      <a:pt x="1673" y="578"/>
                    </a:lnTo>
                    <a:cubicBezTo>
                      <a:pt x="1338" y="365"/>
                      <a:pt x="791" y="122"/>
                      <a:pt x="335" y="0"/>
                    </a:cubicBezTo>
                    <a:close/>
                    <a:moveTo>
                      <a:pt x="3192" y="456"/>
                    </a:moveTo>
                    <a:cubicBezTo>
                      <a:pt x="2676" y="1702"/>
                      <a:pt x="1612" y="2584"/>
                      <a:pt x="122" y="3040"/>
                    </a:cubicBezTo>
                    <a:lnTo>
                      <a:pt x="609" y="3739"/>
                    </a:lnTo>
                    <a:cubicBezTo>
                      <a:pt x="669" y="3708"/>
                      <a:pt x="700" y="3678"/>
                      <a:pt x="700" y="3617"/>
                    </a:cubicBezTo>
                    <a:cubicBezTo>
                      <a:pt x="2189" y="3070"/>
                      <a:pt x="3284" y="2097"/>
                      <a:pt x="3831" y="851"/>
                    </a:cubicBezTo>
                    <a:cubicBezTo>
                      <a:pt x="3618" y="760"/>
                      <a:pt x="3405" y="608"/>
                      <a:pt x="3192" y="45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8"/>
              <p:cNvSpPr/>
              <p:nvPr/>
            </p:nvSpPr>
            <p:spPr>
              <a:xfrm>
                <a:off x="3438089" y="4264843"/>
                <a:ext cx="795479" cy="102129"/>
              </a:xfrm>
              <a:custGeom>
                <a:avLst/>
                <a:gdLst/>
                <a:ahLst/>
                <a:cxnLst/>
                <a:rect l="l" t="t" r="r" b="b"/>
                <a:pathLst>
                  <a:path w="47357" h="6080" extrusionOk="0">
                    <a:moveTo>
                      <a:pt x="0" y="1"/>
                    </a:moveTo>
                    <a:lnTo>
                      <a:pt x="0" y="6080"/>
                    </a:lnTo>
                    <a:lnTo>
                      <a:pt x="47357" y="6080"/>
                    </a:lnTo>
                    <a:lnTo>
                      <a:pt x="4735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8"/>
              <p:cNvSpPr/>
              <p:nvPr/>
            </p:nvSpPr>
            <p:spPr>
              <a:xfrm>
                <a:off x="1633588" y="2818293"/>
                <a:ext cx="1428594" cy="573903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34166" extrusionOk="0">
                    <a:moveTo>
                      <a:pt x="1" y="1"/>
                    </a:moveTo>
                    <a:lnTo>
                      <a:pt x="1" y="34165"/>
                    </a:lnTo>
                    <a:lnTo>
                      <a:pt x="85048" y="34165"/>
                    </a:lnTo>
                    <a:lnTo>
                      <a:pt x="8504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2852;p8"/>
              <p:cNvSpPr/>
              <p:nvPr/>
            </p:nvSpPr>
            <p:spPr>
              <a:xfrm>
                <a:off x="1633588" y="2818293"/>
                <a:ext cx="1428594" cy="140948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8391" extrusionOk="0">
                    <a:moveTo>
                      <a:pt x="1" y="1"/>
                    </a:moveTo>
                    <a:lnTo>
                      <a:pt x="1" y="8390"/>
                    </a:lnTo>
                    <a:lnTo>
                      <a:pt x="85048" y="8390"/>
                    </a:lnTo>
                    <a:lnTo>
                      <a:pt x="8504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2853;p8"/>
              <p:cNvSpPr/>
              <p:nvPr/>
            </p:nvSpPr>
            <p:spPr>
              <a:xfrm>
                <a:off x="1696902" y="2883656"/>
                <a:ext cx="1311162" cy="172594"/>
              </a:xfrm>
              <a:custGeom>
                <a:avLst/>
                <a:gdLst/>
                <a:ahLst/>
                <a:cxnLst/>
                <a:rect l="l" t="t" r="r" b="b"/>
                <a:pathLst>
                  <a:path w="78057" h="10275" extrusionOk="0">
                    <a:moveTo>
                      <a:pt x="1" y="0"/>
                    </a:moveTo>
                    <a:lnTo>
                      <a:pt x="1" y="10274"/>
                    </a:lnTo>
                    <a:lnTo>
                      <a:pt x="78057" y="10274"/>
                    </a:lnTo>
                    <a:lnTo>
                      <a:pt x="7805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8"/>
              <p:cNvSpPr/>
              <p:nvPr/>
            </p:nvSpPr>
            <p:spPr>
              <a:xfrm>
                <a:off x="1715801" y="2901530"/>
                <a:ext cx="242539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2855;p8"/>
              <p:cNvSpPr/>
              <p:nvPr/>
            </p:nvSpPr>
            <p:spPr>
              <a:xfrm>
                <a:off x="1715801" y="2950028"/>
                <a:ext cx="242539" cy="35258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9" extrusionOk="0">
                    <a:moveTo>
                      <a:pt x="0" y="1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6" name="Google Shape;2856;p8"/>
              <p:cNvSpPr/>
              <p:nvPr/>
            </p:nvSpPr>
            <p:spPr>
              <a:xfrm>
                <a:off x="1715801" y="2998543"/>
                <a:ext cx="242539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2857;p8"/>
              <p:cNvSpPr/>
              <p:nvPr/>
            </p:nvSpPr>
            <p:spPr>
              <a:xfrm>
                <a:off x="1974165" y="2901530"/>
                <a:ext cx="242539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2858;p8"/>
              <p:cNvSpPr/>
              <p:nvPr/>
            </p:nvSpPr>
            <p:spPr>
              <a:xfrm>
                <a:off x="1974165" y="2950028"/>
                <a:ext cx="242539" cy="35258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9" extrusionOk="0">
                    <a:moveTo>
                      <a:pt x="1" y="1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2859;p8"/>
              <p:cNvSpPr/>
              <p:nvPr/>
            </p:nvSpPr>
            <p:spPr>
              <a:xfrm>
                <a:off x="1974165" y="2998543"/>
                <a:ext cx="242539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2860;p8"/>
              <p:cNvSpPr/>
              <p:nvPr/>
            </p:nvSpPr>
            <p:spPr>
              <a:xfrm>
                <a:off x="2486307" y="2901530"/>
                <a:ext cx="242018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2861;p8"/>
              <p:cNvSpPr/>
              <p:nvPr/>
            </p:nvSpPr>
            <p:spPr>
              <a:xfrm>
                <a:off x="2486307" y="2950028"/>
                <a:ext cx="242018" cy="35258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9" extrusionOk="0">
                    <a:moveTo>
                      <a:pt x="0" y="1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8"/>
              <p:cNvSpPr/>
              <p:nvPr/>
            </p:nvSpPr>
            <p:spPr>
              <a:xfrm>
                <a:off x="2486307" y="2998543"/>
                <a:ext cx="242018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2863;p8"/>
              <p:cNvSpPr/>
              <p:nvPr/>
            </p:nvSpPr>
            <p:spPr>
              <a:xfrm>
                <a:off x="2744671" y="2901530"/>
                <a:ext cx="242035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4" name="Google Shape;2864;p8"/>
              <p:cNvSpPr/>
              <p:nvPr/>
            </p:nvSpPr>
            <p:spPr>
              <a:xfrm>
                <a:off x="2744671" y="2950028"/>
                <a:ext cx="242035" cy="35258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9" extrusionOk="0">
                    <a:moveTo>
                      <a:pt x="1" y="1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5" name="Google Shape;2865;p8"/>
              <p:cNvSpPr/>
              <p:nvPr/>
            </p:nvSpPr>
            <p:spPr>
              <a:xfrm>
                <a:off x="2744671" y="2998543"/>
                <a:ext cx="242035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8"/>
              <p:cNvSpPr/>
              <p:nvPr/>
            </p:nvSpPr>
            <p:spPr>
              <a:xfrm>
                <a:off x="1633588" y="3181850"/>
                <a:ext cx="1428594" cy="210372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12524" extrusionOk="0">
                    <a:moveTo>
                      <a:pt x="1" y="0"/>
                    </a:moveTo>
                    <a:lnTo>
                      <a:pt x="1" y="12523"/>
                    </a:lnTo>
                    <a:lnTo>
                      <a:pt x="85048" y="12523"/>
                    </a:lnTo>
                    <a:lnTo>
                      <a:pt x="8504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8"/>
              <p:cNvSpPr/>
              <p:nvPr/>
            </p:nvSpPr>
            <p:spPr>
              <a:xfrm>
                <a:off x="1563638" y="3209937"/>
                <a:ext cx="1552660" cy="174123"/>
              </a:xfrm>
              <a:custGeom>
                <a:avLst/>
                <a:gdLst/>
                <a:ahLst/>
                <a:cxnLst/>
                <a:rect l="l" t="t" r="r" b="b"/>
                <a:pathLst>
                  <a:path w="92434" h="10366" extrusionOk="0">
                    <a:moveTo>
                      <a:pt x="0" y="0"/>
                    </a:moveTo>
                    <a:lnTo>
                      <a:pt x="0" y="10365"/>
                    </a:lnTo>
                    <a:lnTo>
                      <a:pt x="92434" y="10365"/>
                    </a:lnTo>
                    <a:lnTo>
                      <a:pt x="924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8"/>
              <p:cNvSpPr/>
              <p:nvPr/>
            </p:nvSpPr>
            <p:spPr>
              <a:xfrm>
                <a:off x="1582536" y="3222704"/>
                <a:ext cx="1514362" cy="148591"/>
              </a:xfrm>
              <a:custGeom>
                <a:avLst/>
                <a:gdLst/>
                <a:ahLst/>
                <a:cxnLst/>
                <a:rect l="l" t="t" r="r" b="b"/>
                <a:pathLst>
                  <a:path w="90154" h="8846" extrusionOk="0">
                    <a:moveTo>
                      <a:pt x="0" y="0"/>
                    </a:moveTo>
                    <a:lnTo>
                      <a:pt x="0" y="8845"/>
                    </a:lnTo>
                    <a:lnTo>
                      <a:pt x="90154" y="8845"/>
                    </a:lnTo>
                    <a:lnTo>
                      <a:pt x="901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8"/>
              <p:cNvSpPr/>
              <p:nvPr/>
            </p:nvSpPr>
            <p:spPr>
              <a:xfrm>
                <a:off x="1711719" y="2566565"/>
                <a:ext cx="1269286" cy="25549"/>
              </a:xfrm>
              <a:custGeom>
                <a:avLst/>
                <a:gdLst/>
                <a:ahLst/>
                <a:cxnLst/>
                <a:rect l="l" t="t" r="r" b="b"/>
                <a:pathLst>
                  <a:path w="75564" h="1521" extrusionOk="0">
                    <a:moveTo>
                      <a:pt x="0" y="1"/>
                    </a:moveTo>
                    <a:lnTo>
                      <a:pt x="0" y="1521"/>
                    </a:lnTo>
                    <a:lnTo>
                      <a:pt x="75564" y="1521"/>
                    </a:lnTo>
                    <a:lnTo>
                      <a:pt x="755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8"/>
              <p:cNvSpPr/>
              <p:nvPr/>
            </p:nvSpPr>
            <p:spPr>
              <a:xfrm>
                <a:off x="1573852" y="2588017"/>
                <a:ext cx="1548074" cy="277260"/>
              </a:xfrm>
              <a:custGeom>
                <a:avLst/>
                <a:gdLst/>
                <a:ahLst/>
                <a:cxnLst/>
                <a:rect l="l" t="t" r="r" b="b"/>
                <a:pathLst>
                  <a:path w="92161" h="16506" extrusionOk="0">
                    <a:moveTo>
                      <a:pt x="8754" y="0"/>
                    </a:moveTo>
                    <a:lnTo>
                      <a:pt x="0" y="16505"/>
                    </a:lnTo>
                    <a:lnTo>
                      <a:pt x="92160" y="16505"/>
                    </a:lnTo>
                    <a:lnTo>
                      <a:pt x="834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8"/>
              <p:cNvSpPr/>
              <p:nvPr/>
            </p:nvSpPr>
            <p:spPr>
              <a:xfrm>
                <a:off x="1610103" y="2856090"/>
                <a:ext cx="27581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1034" extrusionOk="0">
                    <a:moveTo>
                      <a:pt x="1064" y="0"/>
                    </a:moveTo>
                    <a:cubicBezTo>
                      <a:pt x="700" y="0"/>
                      <a:pt x="274" y="213"/>
                      <a:pt x="122" y="486"/>
                    </a:cubicBezTo>
                    <a:cubicBezTo>
                      <a:pt x="0" y="790"/>
                      <a:pt x="183" y="1034"/>
                      <a:pt x="548" y="1034"/>
                    </a:cubicBezTo>
                    <a:cubicBezTo>
                      <a:pt x="943" y="1034"/>
                      <a:pt x="1368" y="790"/>
                      <a:pt x="1490" y="486"/>
                    </a:cubicBezTo>
                    <a:cubicBezTo>
                      <a:pt x="1642" y="213"/>
                      <a:pt x="1429" y="0"/>
                      <a:pt x="10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2872;p8"/>
              <p:cNvSpPr/>
              <p:nvPr/>
            </p:nvSpPr>
            <p:spPr>
              <a:xfrm>
                <a:off x="1613681" y="2582910"/>
                <a:ext cx="157779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9393" h="16567" extrusionOk="0">
                    <a:moveTo>
                      <a:pt x="8876" y="0"/>
                    </a:moveTo>
                    <a:cubicBezTo>
                      <a:pt x="8572" y="0"/>
                      <a:pt x="8268" y="152"/>
                      <a:pt x="8177" y="335"/>
                    </a:cubicBezTo>
                    <a:lnTo>
                      <a:pt x="31" y="16536"/>
                    </a:lnTo>
                    <a:cubicBezTo>
                      <a:pt x="0" y="16566"/>
                      <a:pt x="61" y="16566"/>
                      <a:pt x="91" y="16566"/>
                    </a:cubicBezTo>
                    <a:cubicBezTo>
                      <a:pt x="274" y="16384"/>
                      <a:pt x="578" y="16262"/>
                      <a:pt x="851" y="16262"/>
                    </a:cubicBezTo>
                    <a:cubicBezTo>
                      <a:pt x="1125" y="16262"/>
                      <a:pt x="1307" y="16384"/>
                      <a:pt x="1338" y="16566"/>
                    </a:cubicBezTo>
                    <a:cubicBezTo>
                      <a:pt x="1338" y="16566"/>
                      <a:pt x="1368" y="16566"/>
                      <a:pt x="1398" y="16536"/>
                    </a:cubicBezTo>
                    <a:lnTo>
                      <a:pt x="9301" y="335"/>
                    </a:lnTo>
                    <a:cubicBezTo>
                      <a:pt x="9392" y="152"/>
                      <a:pt x="9210" y="0"/>
                      <a:pt x="89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8"/>
              <p:cNvSpPr/>
              <p:nvPr/>
            </p:nvSpPr>
            <p:spPr>
              <a:xfrm>
                <a:off x="1713751" y="2856090"/>
                <a:ext cx="27078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034" extrusionOk="0">
                    <a:moveTo>
                      <a:pt x="1004" y="0"/>
                    </a:moveTo>
                    <a:cubicBezTo>
                      <a:pt x="639" y="0"/>
                      <a:pt x="244" y="213"/>
                      <a:pt x="122" y="486"/>
                    </a:cubicBezTo>
                    <a:cubicBezTo>
                      <a:pt x="1" y="790"/>
                      <a:pt x="214" y="1034"/>
                      <a:pt x="578" y="1034"/>
                    </a:cubicBezTo>
                    <a:cubicBezTo>
                      <a:pt x="973" y="1034"/>
                      <a:pt x="1369" y="790"/>
                      <a:pt x="1490" y="486"/>
                    </a:cubicBezTo>
                    <a:cubicBezTo>
                      <a:pt x="1612" y="213"/>
                      <a:pt x="1399" y="0"/>
                      <a:pt x="10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8"/>
              <p:cNvSpPr/>
              <p:nvPr/>
            </p:nvSpPr>
            <p:spPr>
              <a:xfrm>
                <a:off x="1717329" y="2582910"/>
                <a:ext cx="137874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16567" extrusionOk="0">
                    <a:moveTo>
                      <a:pt x="7660" y="0"/>
                    </a:moveTo>
                    <a:cubicBezTo>
                      <a:pt x="7387" y="0"/>
                      <a:pt x="7083" y="152"/>
                      <a:pt x="7022" y="335"/>
                    </a:cubicBezTo>
                    <a:lnTo>
                      <a:pt x="1" y="16536"/>
                    </a:lnTo>
                    <a:cubicBezTo>
                      <a:pt x="1" y="16566"/>
                      <a:pt x="31" y="16566"/>
                      <a:pt x="61" y="16566"/>
                    </a:cubicBezTo>
                    <a:cubicBezTo>
                      <a:pt x="244" y="16384"/>
                      <a:pt x="517" y="16262"/>
                      <a:pt x="791" y="16262"/>
                    </a:cubicBezTo>
                    <a:cubicBezTo>
                      <a:pt x="1095" y="16262"/>
                      <a:pt x="1277" y="16384"/>
                      <a:pt x="1308" y="16566"/>
                    </a:cubicBezTo>
                    <a:cubicBezTo>
                      <a:pt x="1308" y="16566"/>
                      <a:pt x="1338" y="16566"/>
                      <a:pt x="1368" y="16536"/>
                    </a:cubicBezTo>
                    <a:lnTo>
                      <a:pt x="8116" y="335"/>
                    </a:lnTo>
                    <a:cubicBezTo>
                      <a:pt x="8207" y="152"/>
                      <a:pt x="8025" y="0"/>
                      <a:pt x="77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8"/>
              <p:cNvSpPr/>
              <p:nvPr/>
            </p:nvSpPr>
            <p:spPr>
              <a:xfrm>
                <a:off x="1817416" y="2856090"/>
                <a:ext cx="26557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581" h="1034" extrusionOk="0">
                    <a:moveTo>
                      <a:pt x="973" y="0"/>
                    </a:moveTo>
                    <a:cubicBezTo>
                      <a:pt x="608" y="0"/>
                      <a:pt x="213" y="213"/>
                      <a:pt x="122" y="486"/>
                    </a:cubicBezTo>
                    <a:cubicBezTo>
                      <a:pt x="0" y="790"/>
                      <a:pt x="213" y="1034"/>
                      <a:pt x="608" y="1034"/>
                    </a:cubicBezTo>
                    <a:cubicBezTo>
                      <a:pt x="973" y="1034"/>
                      <a:pt x="1368" y="790"/>
                      <a:pt x="1459" y="486"/>
                    </a:cubicBezTo>
                    <a:cubicBezTo>
                      <a:pt x="1581" y="213"/>
                      <a:pt x="1337" y="0"/>
                      <a:pt x="9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8"/>
              <p:cNvSpPr/>
              <p:nvPr/>
            </p:nvSpPr>
            <p:spPr>
              <a:xfrm>
                <a:off x="1820473" y="2582910"/>
                <a:ext cx="117952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7022" h="16567" extrusionOk="0">
                    <a:moveTo>
                      <a:pt x="6505" y="0"/>
                    </a:moveTo>
                    <a:cubicBezTo>
                      <a:pt x="6201" y="0"/>
                      <a:pt x="5928" y="152"/>
                      <a:pt x="5867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517" y="16262"/>
                      <a:pt x="791" y="16262"/>
                    </a:cubicBezTo>
                    <a:cubicBezTo>
                      <a:pt x="1064" y="16262"/>
                      <a:pt x="1247" y="16384"/>
                      <a:pt x="1307" y="16566"/>
                    </a:cubicBezTo>
                    <a:cubicBezTo>
                      <a:pt x="1307" y="16566"/>
                      <a:pt x="1338" y="16566"/>
                      <a:pt x="1368" y="16536"/>
                    </a:cubicBezTo>
                    <a:lnTo>
                      <a:pt x="6961" y="335"/>
                    </a:lnTo>
                    <a:cubicBezTo>
                      <a:pt x="7022" y="152"/>
                      <a:pt x="6839" y="0"/>
                      <a:pt x="65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8"/>
              <p:cNvSpPr/>
              <p:nvPr/>
            </p:nvSpPr>
            <p:spPr>
              <a:xfrm>
                <a:off x="1921064" y="2856090"/>
                <a:ext cx="26053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551" h="1034" extrusionOk="0">
                    <a:moveTo>
                      <a:pt x="912" y="0"/>
                    </a:moveTo>
                    <a:cubicBezTo>
                      <a:pt x="548" y="0"/>
                      <a:pt x="183" y="213"/>
                      <a:pt x="92" y="486"/>
                    </a:cubicBezTo>
                    <a:cubicBezTo>
                      <a:pt x="0" y="790"/>
                      <a:pt x="244" y="1034"/>
                      <a:pt x="639" y="1034"/>
                    </a:cubicBezTo>
                    <a:cubicBezTo>
                      <a:pt x="1003" y="1034"/>
                      <a:pt x="1368" y="790"/>
                      <a:pt x="1459" y="486"/>
                    </a:cubicBezTo>
                    <a:cubicBezTo>
                      <a:pt x="1551" y="213"/>
                      <a:pt x="1307" y="0"/>
                      <a:pt x="9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8"/>
              <p:cNvSpPr/>
              <p:nvPr/>
            </p:nvSpPr>
            <p:spPr>
              <a:xfrm>
                <a:off x="1923618" y="2582910"/>
                <a:ext cx="98551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6567" extrusionOk="0">
                    <a:moveTo>
                      <a:pt x="5320" y="0"/>
                    </a:moveTo>
                    <a:cubicBezTo>
                      <a:pt x="5046" y="0"/>
                      <a:pt x="4773" y="152"/>
                      <a:pt x="4712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487" y="16262"/>
                      <a:pt x="760" y="16262"/>
                    </a:cubicBezTo>
                    <a:cubicBezTo>
                      <a:pt x="1034" y="16262"/>
                      <a:pt x="1247" y="16384"/>
                      <a:pt x="1307" y="16566"/>
                    </a:cubicBezTo>
                    <a:cubicBezTo>
                      <a:pt x="1307" y="16566"/>
                      <a:pt x="1368" y="16566"/>
                      <a:pt x="1368" y="16536"/>
                    </a:cubicBezTo>
                    <a:lnTo>
                      <a:pt x="5836" y="335"/>
                    </a:lnTo>
                    <a:cubicBezTo>
                      <a:pt x="5867" y="152"/>
                      <a:pt x="5684" y="0"/>
                      <a:pt x="54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8"/>
              <p:cNvSpPr/>
              <p:nvPr/>
            </p:nvSpPr>
            <p:spPr>
              <a:xfrm>
                <a:off x="2025233" y="2856090"/>
                <a:ext cx="24524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034" extrusionOk="0">
                    <a:moveTo>
                      <a:pt x="851" y="0"/>
                    </a:moveTo>
                    <a:cubicBezTo>
                      <a:pt x="456" y="0"/>
                      <a:pt x="122" y="213"/>
                      <a:pt x="61" y="486"/>
                    </a:cubicBezTo>
                    <a:cubicBezTo>
                      <a:pt x="0" y="790"/>
                      <a:pt x="243" y="1034"/>
                      <a:pt x="608" y="1034"/>
                    </a:cubicBezTo>
                    <a:cubicBezTo>
                      <a:pt x="1003" y="1034"/>
                      <a:pt x="1368" y="790"/>
                      <a:pt x="1429" y="486"/>
                    </a:cubicBezTo>
                    <a:cubicBezTo>
                      <a:pt x="1459" y="213"/>
                      <a:pt x="1216" y="0"/>
                      <a:pt x="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8"/>
              <p:cNvSpPr/>
              <p:nvPr/>
            </p:nvSpPr>
            <p:spPr>
              <a:xfrm>
                <a:off x="2026762" y="2582910"/>
                <a:ext cx="79150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6567" extrusionOk="0">
                    <a:moveTo>
                      <a:pt x="4165" y="0"/>
                    </a:moveTo>
                    <a:cubicBezTo>
                      <a:pt x="3891" y="0"/>
                      <a:pt x="3617" y="152"/>
                      <a:pt x="3587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487" y="16262"/>
                      <a:pt x="760" y="16262"/>
                    </a:cubicBezTo>
                    <a:cubicBezTo>
                      <a:pt x="1034" y="16262"/>
                      <a:pt x="1247" y="16384"/>
                      <a:pt x="1307" y="16566"/>
                    </a:cubicBezTo>
                    <a:cubicBezTo>
                      <a:pt x="1307" y="16566"/>
                      <a:pt x="1368" y="16566"/>
                      <a:pt x="1368" y="16536"/>
                    </a:cubicBezTo>
                    <a:lnTo>
                      <a:pt x="4681" y="335"/>
                    </a:lnTo>
                    <a:cubicBezTo>
                      <a:pt x="4712" y="152"/>
                      <a:pt x="4529" y="0"/>
                      <a:pt x="42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8"/>
              <p:cNvSpPr/>
              <p:nvPr/>
            </p:nvSpPr>
            <p:spPr>
              <a:xfrm>
                <a:off x="2128881" y="2856090"/>
                <a:ext cx="24020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034" extrusionOk="0">
                    <a:moveTo>
                      <a:pt x="791" y="0"/>
                    </a:moveTo>
                    <a:cubicBezTo>
                      <a:pt x="426" y="0"/>
                      <a:pt x="92" y="213"/>
                      <a:pt x="31" y="486"/>
                    </a:cubicBezTo>
                    <a:cubicBezTo>
                      <a:pt x="0" y="790"/>
                      <a:pt x="274" y="1034"/>
                      <a:pt x="639" y="1034"/>
                    </a:cubicBezTo>
                    <a:cubicBezTo>
                      <a:pt x="1034" y="1034"/>
                      <a:pt x="1368" y="790"/>
                      <a:pt x="1399" y="486"/>
                    </a:cubicBezTo>
                    <a:cubicBezTo>
                      <a:pt x="1429" y="213"/>
                      <a:pt x="1155" y="0"/>
                      <a:pt x="7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8"/>
              <p:cNvSpPr/>
              <p:nvPr/>
            </p:nvSpPr>
            <p:spPr>
              <a:xfrm>
                <a:off x="2129906" y="2582910"/>
                <a:ext cx="59749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16567" extrusionOk="0">
                    <a:moveTo>
                      <a:pt x="3009" y="0"/>
                    </a:moveTo>
                    <a:cubicBezTo>
                      <a:pt x="2705" y="0"/>
                      <a:pt x="2462" y="152"/>
                      <a:pt x="2432" y="335"/>
                    </a:cubicBezTo>
                    <a:lnTo>
                      <a:pt x="0" y="16536"/>
                    </a:lnTo>
                    <a:cubicBezTo>
                      <a:pt x="0" y="16566"/>
                      <a:pt x="61" y="16566"/>
                      <a:pt x="61" y="16566"/>
                    </a:cubicBezTo>
                    <a:cubicBezTo>
                      <a:pt x="183" y="16384"/>
                      <a:pt x="456" y="16262"/>
                      <a:pt x="730" y="16262"/>
                    </a:cubicBezTo>
                    <a:cubicBezTo>
                      <a:pt x="1003" y="16262"/>
                      <a:pt x="1246" y="16384"/>
                      <a:pt x="1307" y="16566"/>
                    </a:cubicBezTo>
                    <a:cubicBezTo>
                      <a:pt x="1338" y="16566"/>
                      <a:pt x="1368" y="16566"/>
                      <a:pt x="1368" y="16536"/>
                    </a:cubicBezTo>
                    <a:lnTo>
                      <a:pt x="3526" y="335"/>
                    </a:lnTo>
                    <a:cubicBezTo>
                      <a:pt x="3557" y="152"/>
                      <a:pt x="3344" y="0"/>
                      <a:pt x="30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8"/>
              <p:cNvSpPr/>
              <p:nvPr/>
            </p:nvSpPr>
            <p:spPr>
              <a:xfrm>
                <a:off x="2232529" y="2856090"/>
                <a:ext cx="23500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399" h="1034" extrusionOk="0">
                    <a:moveTo>
                      <a:pt x="761" y="0"/>
                    </a:moveTo>
                    <a:cubicBezTo>
                      <a:pt x="366" y="0"/>
                      <a:pt x="62" y="213"/>
                      <a:pt x="31" y="486"/>
                    </a:cubicBezTo>
                    <a:cubicBezTo>
                      <a:pt x="1" y="790"/>
                      <a:pt x="305" y="1034"/>
                      <a:pt x="669" y="1034"/>
                    </a:cubicBezTo>
                    <a:cubicBezTo>
                      <a:pt x="1065" y="1034"/>
                      <a:pt x="1369" y="790"/>
                      <a:pt x="1399" y="486"/>
                    </a:cubicBezTo>
                    <a:cubicBezTo>
                      <a:pt x="1399" y="213"/>
                      <a:pt x="1125" y="0"/>
                      <a:pt x="7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8"/>
              <p:cNvSpPr/>
              <p:nvPr/>
            </p:nvSpPr>
            <p:spPr>
              <a:xfrm>
                <a:off x="2233050" y="2582910"/>
                <a:ext cx="40348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16567" extrusionOk="0">
                    <a:moveTo>
                      <a:pt x="1824" y="0"/>
                    </a:moveTo>
                    <a:cubicBezTo>
                      <a:pt x="1550" y="0"/>
                      <a:pt x="1307" y="152"/>
                      <a:pt x="1277" y="335"/>
                    </a:cubicBezTo>
                    <a:lnTo>
                      <a:pt x="0" y="16536"/>
                    </a:lnTo>
                    <a:cubicBezTo>
                      <a:pt x="0" y="16566"/>
                      <a:pt x="61" y="16566"/>
                      <a:pt x="61" y="16566"/>
                    </a:cubicBezTo>
                    <a:cubicBezTo>
                      <a:pt x="183" y="16384"/>
                      <a:pt x="426" y="16262"/>
                      <a:pt x="699" y="16262"/>
                    </a:cubicBezTo>
                    <a:cubicBezTo>
                      <a:pt x="1003" y="16262"/>
                      <a:pt x="1216" y="16384"/>
                      <a:pt x="1307" y="16566"/>
                    </a:cubicBezTo>
                    <a:cubicBezTo>
                      <a:pt x="1338" y="16566"/>
                      <a:pt x="1368" y="16566"/>
                      <a:pt x="1368" y="16536"/>
                    </a:cubicBezTo>
                    <a:lnTo>
                      <a:pt x="2401" y="335"/>
                    </a:lnTo>
                    <a:cubicBezTo>
                      <a:pt x="2401" y="152"/>
                      <a:pt x="2189" y="0"/>
                      <a:pt x="18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8"/>
              <p:cNvSpPr/>
              <p:nvPr/>
            </p:nvSpPr>
            <p:spPr>
              <a:xfrm>
                <a:off x="2336194" y="2856090"/>
                <a:ext cx="22979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034" extrusionOk="0">
                    <a:moveTo>
                      <a:pt x="699" y="0"/>
                    </a:moveTo>
                    <a:cubicBezTo>
                      <a:pt x="334" y="0"/>
                      <a:pt x="31" y="213"/>
                      <a:pt x="31" y="486"/>
                    </a:cubicBezTo>
                    <a:cubicBezTo>
                      <a:pt x="0" y="790"/>
                      <a:pt x="304" y="1034"/>
                      <a:pt x="699" y="1034"/>
                    </a:cubicBezTo>
                    <a:cubicBezTo>
                      <a:pt x="1064" y="1034"/>
                      <a:pt x="1368" y="790"/>
                      <a:pt x="1368" y="486"/>
                    </a:cubicBezTo>
                    <a:cubicBezTo>
                      <a:pt x="1368" y="213"/>
                      <a:pt x="1064" y="0"/>
                      <a:pt x="6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2886;p8"/>
              <p:cNvSpPr/>
              <p:nvPr/>
            </p:nvSpPr>
            <p:spPr>
              <a:xfrm>
                <a:off x="2336698" y="2582910"/>
                <a:ext cx="22475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6567" extrusionOk="0">
                    <a:moveTo>
                      <a:pt x="639" y="0"/>
                    </a:moveTo>
                    <a:cubicBezTo>
                      <a:pt x="335" y="0"/>
                      <a:pt x="122" y="152"/>
                      <a:pt x="122" y="335"/>
                    </a:cubicBezTo>
                    <a:lnTo>
                      <a:pt x="1" y="16536"/>
                    </a:lnTo>
                    <a:cubicBezTo>
                      <a:pt x="1" y="16566"/>
                      <a:pt x="31" y="16566"/>
                      <a:pt x="31" y="16566"/>
                    </a:cubicBezTo>
                    <a:cubicBezTo>
                      <a:pt x="152" y="16384"/>
                      <a:pt x="396" y="16262"/>
                      <a:pt x="669" y="16262"/>
                    </a:cubicBezTo>
                    <a:cubicBezTo>
                      <a:pt x="943" y="16262"/>
                      <a:pt x="1186" y="16384"/>
                      <a:pt x="1277" y="16566"/>
                    </a:cubicBezTo>
                    <a:cubicBezTo>
                      <a:pt x="1308" y="16566"/>
                      <a:pt x="1338" y="16566"/>
                      <a:pt x="1338" y="16536"/>
                    </a:cubicBezTo>
                    <a:lnTo>
                      <a:pt x="1216" y="335"/>
                    </a:lnTo>
                    <a:cubicBezTo>
                      <a:pt x="1216" y="152"/>
                      <a:pt x="973" y="0"/>
                      <a:pt x="7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8"/>
              <p:cNvSpPr/>
              <p:nvPr/>
            </p:nvSpPr>
            <p:spPr>
              <a:xfrm>
                <a:off x="2439338" y="2856090"/>
                <a:ext cx="24004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034" extrusionOk="0">
                    <a:moveTo>
                      <a:pt x="669" y="0"/>
                    </a:moveTo>
                    <a:cubicBezTo>
                      <a:pt x="304" y="0"/>
                      <a:pt x="0" y="213"/>
                      <a:pt x="30" y="486"/>
                    </a:cubicBezTo>
                    <a:cubicBezTo>
                      <a:pt x="61" y="790"/>
                      <a:pt x="365" y="1034"/>
                      <a:pt x="760" y="1034"/>
                    </a:cubicBezTo>
                    <a:cubicBezTo>
                      <a:pt x="1125" y="1034"/>
                      <a:pt x="1429" y="790"/>
                      <a:pt x="1398" y="486"/>
                    </a:cubicBezTo>
                    <a:cubicBezTo>
                      <a:pt x="1368" y="213"/>
                      <a:pt x="1064" y="0"/>
                      <a:pt x="66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8"/>
              <p:cNvSpPr/>
              <p:nvPr/>
            </p:nvSpPr>
            <p:spPr>
              <a:xfrm>
                <a:off x="2422472" y="2582910"/>
                <a:ext cx="39844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567" extrusionOk="0">
                    <a:moveTo>
                      <a:pt x="487" y="0"/>
                    </a:moveTo>
                    <a:cubicBezTo>
                      <a:pt x="214" y="0"/>
                      <a:pt x="1" y="152"/>
                      <a:pt x="1" y="335"/>
                    </a:cubicBezTo>
                    <a:lnTo>
                      <a:pt x="1034" y="16536"/>
                    </a:lnTo>
                    <a:cubicBezTo>
                      <a:pt x="1034" y="16566"/>
                      <a:pt x="1065" y="16566"/>
                      <a:pt x="1095" y="16566"/>
                    </a:cubicBezTo>
                    <a:cubicBezTo>
                      <a:pt x="1186" y="16384"/>
                      <a:pt x="1399" y="16262"/>
                      <a:pt x="1673" y="16262"/>
                    </a:cubicBezTo>
                    <a:cubicBezTo>
                      <a:pt x="1946" y="16262"/>
                      <a:pt x="2220" y="16384"/>
                      <a:pt x="2341" y="16566"/>
                    </a:cubicBezTo>
                    <a:cubicBezTo>
                      <a:pt x="2341" y="16566"/>
                      <a:pt x="2372" y="16566"/>
                      <a:pt x="2372" y="16536"/>
                    </a:cubicBezTo>
                    <a:lnTo>
                      <a:pt x="1095" y="335"/>
                    </a:lnTo>
                    <a:cubicBezTo>
                      <a:pt x="1095" y="152"/>
                      <a:pt x="852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8"/>
              <p:cNvSpPr/>
              <p:nvPr/>
            </p:nvSpPr>
            <p:spPr>
              <a:xfrm>
                <a:off x="2542465" y="2856090"/>
                <a:ext cx="24524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034" extrusionOk="0">
                    <a:moveTo>
                      <a:pt x="670" y="0"/>
                    </a:moveTo>
                    <a:cubicBezTo>
                      <a:pt x="275" y="0"/>
                      <a:pt x="1" y="213"/>
                      <a:pt x="62" y="486"/>
                    </a:cubicBezTo>
                    <a:cubicBezTo>
                      <a:pt x="92" y="790"/>
                      <a:pt x="427" y="1034"/>
                      <a:pt x="822" y="1034"/>
                    </a:cubicBezTo>
                    <a:cubicBezTo>
                      <a:pt x="1186" y="1034"/>
                      <a:pt x="1460" y="790"/>
                      <a:pt x="1430" y="486"/>
                    </a:cubicBezTo>
                    <a:cubicBezTo>
                      <a:pt x="1369" y="213"/>
                      <a:pt x="1034" y="0"/>
                      <a:pt x="6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8"/>
              <p:cNvSpPr/>
              <p:nvPr/>
            </p:nvSpPr>
            <p:spPr>
              <a:xfrm>
                <a:off x="2506214" y="2582910"/>
                <a:ext cx="59766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16567" extrusionOk="0">
                    <a:moveTo>
                      <a:pt x="487" y="0"/>
                    </a:moveTo>
                    <a:cubicBezTo>
                      <a:pt x="214" y="0"/>
                      <a:pt x="1" y="152"/>
                      <a:pt x="1" y="335"/>
                    </a:cubicBezTo>
                    <a:lnTo>
                      <a:pt x="2189" y="16536"/>
                    </a:lnTo>
                    <a:cubicBezTo>
                      <a:pt x="2189" y="16566"/>
                      <a:pt x="2220" y="16566"/>
                      <a:pt x="2250" y="16566"/>
                    </a:cubicBezTo>
                    <a:cubicBezTo>
                      <a:pt x="2311" y="16384"/>
                      <a:pt x="2554" y="16262"/>
                      <a:pt x="2828" y="16262"/>
                    </a:cubicBezTo>
                    <a:cubicBezTo>
                      <a:pt x="3101" y="16262"/>
                      <a:pt x="3344" y="16384"/>
                      <a:pt x="3496" y="16566"/>
                    </a:cubicBezTo>
                    <a:cubicBezTo>
                      <a:pt x="3496" y="16566"/>
                      <a:pt x="3557" y="16566"/>
                      <a:pt x="3527" y="16536"/>
                    </a:cubicBezTo>
                    <a:lnTo>
                      <a:pt x="1126" y="335"/>
                    </a:lnTo>
                    <a:cubicBezTo>
                      <a:pt x="1095" y="152"/>
                      <a:pt x="852" y="0"/>
                      <a:pt x="5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8"/>
              <p:cNvSpPr/>
              <p:nvPr/>
            </p:nvSpPr>
            <p:spPr>
              <a:xfrm>
                <a:off x="2645609" y="2856090"/>
                <a:ext cx="25045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034" extrusionOk="0">
                    <a:moveTo>
                      <a:pt x="639" y="0"/>
                    </a:moveTo>
                    <a:cubicBezTo>
                      <a:pt x="274" y="0"/>
                      <a:pt x="1" y="213"/>
                      <a:pt x="62" y="486"/>
                    </a:cubicBezTo>
                    <a:cubicBezTo>
                      <a:pt x="122" y="790"/>
                      <a:pt x="487" y="1034"/>
                      <a:pt x="852" y="1034"/>
                    </a:cubicBezTo>
                    <a:cubicBezTo>
                      <a:pt x="1247" y="1034"/>
                      <a:pt x="1490" y="790"/>
                      <a:pt x="1429" y="486"/>
                    </a:cubicBezTo>
                    <a:cubicBezTo>
                      <a:pt x="1369" y="213"/>
                      <a:pt x="1004" y="0"/>
                      <a:pt x="6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2892;p8"/>
              <p:cNvSpPr/>
              <p:nvPr/>
            </p:nvSpPr>
            <p:spPr>
              <a:xfrm>
                <a:off x="2589955" y="2582910"/>
                <a:ext cx="79167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16567" extrusionOk="0">
                    <a:moveTo>
                      <a:pt x="487" y="0"/>
                    </a:moveTo>
                    <a:cubicBezTo>
                      <a:pt x="183" y="0"/>
                      <a:pt x="1" y="152"/>
                      <a:pt x="31" y="335"/>
                    </a:cubicBezTo>
                    <a:lnTo>
                      <a:pt x="3344" y="16536"/>
                    </a:lnTo>
                    <a:cubicBezTo>
                      <a:pt x="3344" y="16566"/>
                      <a:pt x="3375" y="16566"/>
                      <a:pt x="3405" y="16566"/>
                    </a:cubicBezTo>
                    <a:cubicBezTo>
                      <a:pt x="3466" y="16384"/>
                      <a:pt x="3679" y="16262"/>
                      <a:pt x="3952" y="16262"/>
                    </a:cubicBezTo>
                    <a:cubicBezTo>
                      <a:pt x="4226" y="16262"/>
                      <a:pt x="4499" y="16384"/>
                      <a:pt x="4651" y="16566"/>
                    </a:cubicBezTo>
                    <a:cubicBezTo>
                      <a:pt x="4651" y="16566"/>
                      <a:pt x="4712" y="16566"/>
                      <a:pt x="4712" y="16536"/>
                    </a:cubicBezTo>
                    <a:lnTo>
                      <a:pt x="1125" y="335"/>
                    </a:lnTo>
                    <a:cubicBezTo>
                      <a:pt x="1095" y="152"/>
                      <a:pt x="821" y="0"/>
                      <a:pt x="5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2893;p8"/>
              <p:cNvSpPr/>
              <p:nvPr/>
            </p:nvSpPr>
            <p:spPr>
              <a:xfrm>
                <a:off x="2748754" y="2856090"/>
                <a:ext cx="25549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1034" extrusionOk="0">
                    <a:moveTo>
                      <a:pt x="639" y="0"/>
                    </a:moveTo>
                    <a:cubicBezTo>
                      <a:pt x="244" y="0"/>
                      <a:pt x="1" y="213"/>
                      <a:pt x="92" y="486"/>
                    </a:cubicBezTo>
                    <a:cubicBezTo>
                      <a:pt x="153" y="790"/>
                      <a:pt x="548" y="1034"/>
                      <a:pt x="913" y="1034"/>
                    </a:cubicBezTo>
                    <a:cubicBezTo>
                      <a:pt x="1308" y="1034"/>
                      <a:pt x="1521" y="790"/>
                      <a:pt x="1460" y="486"/>
                    </a:cubicBezTo>
                    <a:cubicBezTo>
                      <a:pt x="1369" y="213"/>
                      <a:pt x="1004" y="0"/>
                      <a:pt x="6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8"/>
              <p:cNvSpPr/>
              <p:nvPr/>
            </p:nvSpPr>
            <p:spPr>
              <a:xfrm>
                <a:off x="2673193" y="2582910"/>
                <a:ext cx="99072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16567" extrusionOk="0">
                    <a:moveTo>
                      <a:pt x="487" y="0"/>
                    </a:moveTo>
                    <a:cubicBezTo>
                      <a:pt x="213" y="0"/>
                      <a:pt x="0" y="152"/>
                      <a:pt x="61" y="335"/>
                    </a:cubicBezTo>
                    <a:lnTo>
                      <a:pt x="4529" y="16536"/>
                    </a:lnTo>
                    <a:cubicBezTo>
                      <a:pt x="4529" y="16566"/>
                      <a:pt x="4590" y="16566"/>
                      <a:pt x="4590" y="16566"/>
                    </a:cubicBezTo>
                    <a:cubicBezTo>
                      <a:pt x="4651" y="16384"/>
                      <a:pt x="4833" y="16262"/>
                      <a:pt x="5137" y="16262"/>
                    </a:cubicBezTo>
                    <a:cubicBezTo>
                      <a:pt x="5411" y="16262"/>
                      <a:pt x="5684" y="16384"/>
                      <a:pt x="5836" y="16566"/>
                    </a:cubicBezTo>
                    <a:cubicBezTo>
                      <a:pt x="5867" y="16566"/>
                      <a:pt x="5897" y="16566"/>
                      <a:pt x="5897" y="16536"/>
                    </a:cubicBezTo>
                    <a:lnTo>
                      <a:pt x="1155" y="335"/>
                    </a:lnTo>
                    <a:cubicBezTo>
                      <a:pt x="1125" y="152"/>
                      <a:pt x="85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8"/>
              <p:cNvSpPr/>
              <p:nvPr/>
            </p:nvSpPr>
            <p:spPr>
              <a:xfrm>
                <a:off x="2851898" y="2856090"/>
                <a:ext cx="26574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1034" extrusionOk="0">
                    <a:moveTo>
                      <a:pt x="609" y="0"/>
                    </a:moveTo>
                    <a:cubicBezTo>
                      <a:pt x="244" y="0"/>
                      <a:pt x="1" y="213"/>
                      <a:pt x="92" y="486"/>
                    </a:cubicBezTo>
                    <a:cubicBezTo>
                      <a:pt x="214" y="790"/>
                      <a:pt x="578" y="1034"/>
                      <a:pt x="973" y="1034"/>
                    </a:cubicBezTo>
                    <a:cubicBezTo>
                      <a:pt x="1338" y="1034"/>
                      <a:pt x="1581" y="790"/>
                      <a:pt x="1460" y="486"/>
                    </a:cubicBezTo>
                    <a:cubicBezTo>
                      <a:pt x="1369" y="213"/>
                      <a:pt x="973" y="0"/>
                      <a:pt x="6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8"/>
              <p:cNvSpPr/>
              <p:nvPr/>
            </p:nvSpPr>
            <p:spPr>
              <a:xfrm>
                <a:off x="2756935" y="2582910"/>
                <a:ext cx="118456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7052" h="16567" extrusionOk="0">
                    <a:moveTo>
                      <a:pt x="486" y="0"/>
                    </a:moveTo>
                    <a:cubicBezTo>
                      <a:pt x="183" y="0"/>
                      <a:pt x="0" y="152"/>
                      <a:pt x="61" y="335"/>
                    </a:cubicBezTo>
                    <a:lnTo>
                      <a:pt x="5684" y="16536"/>
                    </a:lnTo>
                    <a:cubicBezTo>
                      <a:pt x="5684" y="16566"/>
                      <a:pt x="5745" y="16566"/>
                      <a:pt x="5745" y="16566"/>
                    </a:cubicBezTo>
                    <a:cubicBezTo>
                      <a:pt x="5775" y="16384"/>
                      <a:pt x="5988" y="16262"/>
                      <a:pt x="6262" y="16262"/>
                    </a:cubicBezTo>
                    <a:cubicBezTo>
                      <a:pt x="6535" y="16262"/>
                      <a:pt x="6809" y="16384"/>
                      <a:pt x="6991" y="16566"/>
                    </a:cubicBezTo>
                    <a:cubicBezTo>
                      <a:pt x="7022" y="16566"/>
                      <a:pt x="7052" y="16566"/>
                      <a:pt x="7052" y="16536"/>
                    </a:cubicBezTo>
                    <a:lnTo>
                      <a:pt x="1186" y="335"/>
                    </a:lnTo>
                    <a:cubicBezTo>
                      <a:pt x="1125" y="152"/>
                      <a:pt x="82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8"/>
              <p:cNvSpPr/>
              <p:nvPr/>
            </p:nvSpPr>
            <p:spPr>
              <a:xfrm>
                <a:off x="2955042" y="2856090"/>
                <a:ext cx="27078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034" extrusionOk="0">
                    <a:moveTo>
                      <a:pt x="578" y="0"/>
                    </a:moveTo>
                    <a:cubicBezTo>
                      <a:pt x="213" y="0"/>
                      <a:pt x="1" y="213"/>
                      <a:pt x="122" y="486"/>
                    </a:cubicBezTo>
                    <a:cubicBezTo>
                      <a:pt x="244" y="790"/>
                      <a:pt x="639" y="1034"/>
                      <a:pt x="1034" y="1034"/>
                    </a:cubicBezTo>
                    <a:cubicBezTo>
                      <a:pt x="1399" y="1034"/>
                      <a:pt x="1612" y="790"/>
                      <a:pt x="1490" y="486"/>
                    </a:cubicBezTo>
                    <a:cubicBezTo>
                      <a:pt x="1369" y="213"/>
                      <a:pt x="973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8"/>
              <p:cNvSpPr/>
              <p:nvPr/>
            </p:nvSpPr>
            <p:spPr>
              <a:xfrm>
                <a:off x="2840676" y="2582910"/>
                <a:ext cx="137857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16567" extrusionOk="0">
                    <a:moveTo>
                      <a:pt x="456" y="0"/>
                    </a:moveTo>
                    <a:cubicBezTo>
                      <a:pt x="182" y="0"/>
                      <a:pt x="0" y="152"/>
                      <a:pt x="91" y="335"/>
                    </a:cubicBezTo>
                    <a:lnTo>
                      <a:pt x="6839" y="16536"/>
                    </a:lnTo>
                    <a:cubicBezTo>
                      <a:pt x="6839" y="16566"/>
                      <a:pt x="6900" y="16566"/>
                      <a:pt x="6900" y="16566"/>
                    </a:cubicBezTo>
                    <a:cubicBezTo>
                      <a:pt x="6930" y="16384"/>
                      <a:pt x="7113" y="16262"/>
                      <a:pt x="7386" y="16262"/>
                    </a:cubicBezTo>
                    <a:cubicBezTo>
                      <a:pt x="7660" y="16262"/>
                      <a:pt x="7964" y="16384"/>
                      <a:pt x="8146" y="16566"/>
                    </a:cubicBezTo>
                    <a:cubicBezTo>
                      <a:pt x="8177" y="16566"/>
                      <a:pt x="8207" y="16566"/>
                      <a:pt x="8207" y="16536"/>
                    </a:cubicBezTo>
                    <a:lnTo>
                      <a:pt x="1185" y="335"/>
                    </a:lnTo>
                    <a:cubicBezTo>
                      <a:pt x="1125" y="152"/>
                      <a:pt x="82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2899;p8"/>
              <p:cNvSpPr/>
              <p:nvPr/>
            </p:nvSpPr>
            <p:spPr>
              <a:xfrm>
                <a:off x="3058186" y="2856090"/>
                <a:ext cx="27581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1034" extrusionOk="0">
                    <a:moveTo>
                      <a:pt x="578" y="0"/>
                    </a:moveTo>
                    <a:cubicBezTo>
                      <a:pt x="183" y="0"/>
                      <a:pt x="1" y="213"/>
                      <a:pt x="153" y="486"/>
                    </a:cubicBezTo>
                    <a:cubicBezTo>
                      <a:pt x="274" y="790"/>
                      <a:pt x="700" y="1034"/>
                      <a:pt x="1095" y="1034"/>
                    </a:cubicBezTo>
                    <a:cubicBezTo>
                      <a:pt x="1460" y="1034"/>
                      <a:pt x="1642" y="790"/>
                      <a:pt x="1520" y="486"/>
                    </a:cubicBezTo>
                    <a:cubicBezTo>
                      <a:pt x="1368" y="213"/>
                      <a:pt x="943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8"/>
              <p:cNvSpPr/>
              <p:nvPr/>
            </p:nvSpPr>
            <p:spPr>
              <a:xfrm>
                <a:off x="2924401" y="2582910"/>
                <a:ext cx="157275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9363" h="16567" extrusionOk="0">
                    <a:moveTo>
                      <a:pt x="457" y="0"/>
                    </a:moveTo>
                    <a:cubicBezTo>
                      <a:pt x="183" y="0"/>
                      <a:pt x="1" y="152"/>
                      <a:pt x="92" y="335"/>
                    </a:cubicBezTo>
                    <a:lnTo>
                      <a:pt x="7995" y="16536"/>
                    </a:lnTo>
                    <a:cubicBezTo>
                      <a:pt x="8025" y="16566"/>
                      <a:pt x="8056" y="16566"/>
                      <a:pt x="8056" y="16566"/>
                    </a:cubicBezTo>
                    <a:cubicBezTo>
                      <a:pt x="8086" y="16384"/>
                      <a:pt x="8269" y="16262"/>
                      <a:pt x="8542" y="16262"/>
                    </a:cubicBezTo>
                    <a:cubicBezTo>
                      <a:pt x="8816" y="16262"/>
                      <a:pt x="9120" y="16384"/>
                      <a:pt x="9302" y="16566"/>
                    </a:cubicBezTo>
                    <a:cubicBezTo>
                      <a:pt x="9332" y="16566"/>
                      <a:pt x="9363" y="16566"/>
                      <a:pt x="9363" y="16536"/>
                    </a:cubicBezTo>
                    <a:lnTo>
                      <a:pt x="1186" y="335"/>
                    </a:lnTo>
                    <a:cubicBezTo>
                      <a:pt x="1095" y="152"/>
                      <a:pt x="822" y="0"/>
                      <a:pt x="5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8"/>
              <p:cNvSpPr/>
              <p:nvPr/>
            </p:nvSpPr>
            <p:spPr>
              <a:xfrm>
                <a:off x="1448752" y="3701651"/>
                <a:ext cx="1816112" cy="904747"/>
              </a:xfrm>
              <a:custGeom>
                <a:avLst/>
                <a:gdLst/>
                <a:ahLst/>
                <a:cxnLst/>
                <a:rect l="l" t="t" r="r" b="b"/>
                <a:pathLst>
                  <a:path w="108118" h="53862" extrusionOk="0">
                    <a:moveTo>
                      <a:pt x="0" y="0"/>
                    </a:moveTo>
                    <a:lnTo>
                      <a:pt x="0" y="53861"/>
                    </a:lnTo>
                    <a:lnTo>
                      <a:pt x="108118" y="53861"/>
                    </a:lnTo>
                    <a:lnTo>
                      <a:pt x="1081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8"/>
              <p:cNvSpPr/>
              <p:nvPr/>
            </p:nvSpPr>
            <p:spPr>
              <a:xfrm>
                <a:off x="1547293" y="3873720"/>
                <a:ext cx="1602700" cy="698994"/>
              </a:xfrm>
              <a:custGeom>
                <a:avLst/>
                <a:gdLst/>
                <a:ahLst/>
                <a:cxnLst/>
                <a:rect l="l" t="t" r="r" b="b"/>
                <a:pathLst>
                  <a:path w="95413" h="41613" extrusionOk="0">
                    <a:moveTo>
                      <a:pt x="1" y="1"/>
                    </a:moveTo>
                    <a:lnTo>
                      <a:pt x="1" y="41612"/>
                    </a:lnTo>
                    <a:lnTo>
                      <a:pt x="95413" y="41612"/>
                    </a:lnTo>
                    <a:lnTo>
                      <a:pt x="9541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8"/>
              <p:cNvSpPr/>
              <p:nvPr/>
            </p:nvSpPr>
            <p:spPr>
              <a:xfrm>
                <a:off x="1547293" y="3944694"/>
                <a:ext cx="1602700" cy="628025"/>
              </a:xfrm>
              <a:custGeom>
                <a:avLst/>
                <a:gdLst/>
                <a:ahLst/>
                <a:cxnLst/>
                <a:rect l="l" t="t" r="r" b="b"/>
                <a:pathLst>
                  <a:path w="95413" h="37388" extrusionOk="0">
                    <a:moveTo>
                      <a:pt x="1" y="0"/>
                    </a:moveTo>
                    <a:lnTo>
                      <a:pt x="1" y="37387"/>
                    </a:lnTo>
                    <a:lnTo>
                      <a:pt x="95413" y="37387"/>
                    </a:lnTo>
                    <a:lnTo>
                      <a:pt x="9541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8"/>
              <p:cNvSpPr/>
              <p:nvPr/>
            </p:nvSpPr>
            <p:spPr>
              <a:xfrm>
                <a:off x="1547293" y="3954404"/>
                <a:ext cx="1157482" cy="618316"/>
              </a:xfrm>
              <a:custGeom>
                <a:avLst/>
                <a:gdLst/>
                <a:ahLst/>
                <a:cxnLst/>
                <a:rect l="l" t="t" r="r" b="b"/>
                <a:pathLst>
                  <a:path w="68908" h="36810" extrusionOk="0">
                    <a:moveTo>
                      <a:pt x="1" y="0"/>
                    </a:moveTo>
                    <a:lnTo>
                      <a:pt x="1" y="36809"/>
                    </a:lnTo>
                    <a:lnTo>
                      <a:pt x="68908" y="36809"/>
                    </a:lnTo>
                    <a:lnTo>
                      <a:pt x="689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8"/>
              <p:cNvSpPr/>
              <p:nvPr/>
            </p:nvSpPr>
            <p:spPr>
              <a:xfrm>
                <a:off x="2723740" y="3999323"/>
                <a:ext cx="388560" cy="573399"/>
              </a:xfrm>
              <a:custGeom>
                <a:avLst/>
                <a:gdLst/>
                <a:ahLst/>
                <a:cxnLst/>
                <a:rect l="l" t="t" r="r" b="b"/>
                <a:pathLst>
                  <a:path w="23132" h="34136" extrusionOk="0">
                    <a:moveTo>
                      <a:pt x="0" y="1"/>
                    </a:moveTo>
                    <a:lnTo>
                      <a:pt x="0" y="34135"/>
                    </a:lnTo>
                    <a:lnTo>
                      <a:pt x="23132" y="34135"/>
                    </a:lnTo>
                    <a:lnTo>
                      <a:pt x="23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8"/>
              <p:cNvSpPr/>
              <p:nvPr/>
            </p:nvSpPr>
            <p:spPr>
              <a:xfrm>
                <a:off x="1448752" y="3701651"/>
                <a:ext cx="1816112" cy="113366"/>
              </a:xfrm>
              <a:custGeom>
                <a:avLst/>
                <a:gdLst/>
                <a:ahLst/>
                <a:cxnLst/>
                <a:rect l="l" t="t" r="r" b="b"/>
                <a:pathLst>
                  <a:path w="108118" h="6749" extrusionOk="0">
                    <a:moveTo>
                      <a:pt x="0" y="0"/>
                    </a:moveTo>
                    <a:lnTo>
                      <a:pt x="0" y="6748"/>
                    </a:lnTo>
                    <a:lnTo>
                      <a:pt x="108118" y="6748"/>
                    </a:lnTo>
                    <a:lnTo>
                      <a:pt x="10811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8"/>
              <p:cNvSpPr/>
              <p:nvPr/>
            </p:nvSpPr>
            <p:spPr>
              <a:xfrm>
                <a:off x="1614689" y="3787946"/>
                <a:ext cx="315558" cy="477385"/>
              </a:xfrm>
              <a:custGeom>
                <a:avLst/>
                <a:gdLst/>
                <a:ahLst/>
                <a:cxnLst/>
                <a:rect l="l" t="t" r="r" b="b"/>
                <a:pathLst>
                  <a:path w="18786" h="28420" extrusionOk="0">
                    <a:moveTo>
                      <a:pt x="1" y="0"/>
                    </a:moveTo>
                    <a:lnTo>
                      <a:pt x="1" y="28420"/>
                    </a:lnTo>
                    <a:lnTo>
                      <a:pt x="18786" y="28420"/>
                    </a:lnTo>
                    <a:lnTo>
                      <a:pt x="1878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8"/>
              <p:cNvSpPr/>
              <p:nvPr/>
            </p:nvSpPr>
            <p:spPr>
              <a:xfrm>
                <a:off x="1975190" y="3787946"/>
                <a:ext cx="316062" cy="477385"/>
              </a:xfrm>
              <a:custGeom>
                <a:avLst/>
                <a:gdLst/>
                <a:ahLst/>
                <a:cxnLst/>
                <a:rect l="l" t="t" r="r" b="b"/>
                <a:pathLst>
                  <a:path w="18816" h="28420" extrusionOk="0">
                    <a:moveTo>
                      <a:pt x="0" y="0"/>
                    </a:moveTo>
                    <a:lnTo>
                      <a:pt x="0" y="28420"/>
                    </a:lnTo>
                    <a:lnTo>
                      <a:pt x="18815" y="28420"/>
                    </a:lnTo>
                    <a:lnTo>
                      <a:pt x="1881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8"/>
              <p:cNvSpPr/>
              <p:nvPr/>
            </p:nvSpPr>
            <p:spPr>
              <a:xfrm>
                <a:off x="2335169" y="3787946"/>
                <a:ext cx="315541" cy="477385"/>
              </a:xfrm>
              <a:custGeom>
                <a:avLst/>
                <a:gdLst/>
                <a:ahLst/>
                <a:cxnLst/>
                <a:rect l="l" t="t" r="r" b="b"/>
                <a:pathLst>
                  <a:path w="18785" h="28420" extrusionOk="0">
                    <a:moveTo>
                      <a:pt x="0" y="0"/>
                    </a:moveTo>
                    <a:lnTo>
                      <a:pt x="0" y="28420"/>
                    </a:lnTo>
                    <a:lnTo>
                      <a:pt x="18785" y="28420"/>
                    </a:lnTo>
                    <a:lnTo>
                      <a:pt x="1878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8"/>
              <p:cNvSpPr/>
              <p:nvPr/>
            </p:nvSpPr>
            <p:spPr>
              <a:xfrm>
                <a:off x="2395426" y="4068769"/>
                <a:ext cx="93444" cy="68954"/>
              </a:xfrm>
              <a:custGeom>
                <a:avLst/>
                <a:gdLst/>
                <a:ahLst/>
                <a:cxnLst/>
                <a:rect l="l" t="t" r="r" b="b"/>
                <a:pathLst>
                  <a:path w="5563" h="4105" extrusionOk="0">
                    <a:moveTo>
                      <a:pt x="0" y="1"/>
                    </a:moveTo>
                    <a:lnTo>
                      <a:pt x="0" y="4104"/>
                    </a:lnTo>
                    <a:lnTo>
                      <a:pt x="5562" y="4104"/>
                    </a:lnTo>
                    <a:lnTo>
                      <a:pt x="55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8"/>
              <p:cNvSpPr/>
              <p:nvPr/>
            </p:nvSpPr>
            <p:spPr>
              <a:xfrm>
                <a:off x="2511321" y="4068769"/>
                <a:ext cx="93461" cy="68954"/>
              </a:xfrm>
              <a:custGeom>
                <a:avLst/>
                <a:gdLst/>
                <a:ahLst/>
                <a:cxnLst/>
                <a:rect l="l" t="t" r="r" b="b"/>
                <a:pathLst>
                  <a:path w="5564" h="4105" extrusionOk="0">
                    <a:moveTo>
                      <a:pt x="1" y="1"/>
                    </a:moveTo>
                    <a:lnTo>
                      <a:pt x="1" y="4104"/>
                    </a:lnTo>
                    <a:lnTo>
                      <a:pt x="5563" y="4104"/>
                    </a:lnTo>
                    <a:lnTo>
                      <a:pt x="55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8"/>
              <p:cNvSpPr/>
              <p:nvPr/>
            </p:nvSpPr>
            <p:spPr>
              <a:xfrm>
                <a:off x="2395426" y="4158121"/>
                <a:ext cx="93444" cy="68954"/>
              </a:xfrm>
              <a:custGeom>
                <a:avLst/>
                <a:gdLst/>
                <a:ahLst/>
                <a:cxnLst/>
                <a:rect l="l" t="t" r="r" b="b"/>
                <a:pathLst>
                  <a:path w="5563" h="4105" extrusionOk="0">
                    <a:moveTo>
                      <a:pt x="0" y="1"/>
                    </a:moveTo>
                    <a:lnTo>
                      <a:pt x="0" y="4104"/>
                    </a:lnTo>
                    <a:lnTo>
                      <a:pt x="5562" y="4104"/>
                    </a:lnTo>
                    <a:lnTo>
                      <a:pt x="55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8"/>
              <p:cNvSpPr/>
              <p:nvPr/>
            </p:nvSpPr>
            <p:spPr>
              <a:xfrm>
                <a:off x="2511321" y="4158121"/>
                <a:ext cx="93461" cy="68954"/>
              </a:xfrm>
              <a:custGeom>
                <a:avLst/>
                <a:gdLst/>
                <a:ahLst/>
                <a:cxnLst/>
                <a:rect l="l" t="t" r="r" b="b"/>
                <a:pathLst>
                  <a:path w="5564" h="4105" extrusionOk="0">
                    <a:moveTo>
                      <a:pt x="1" y="1"/>
                    </a:moveTo>
                    <a:lnTo>
                      <a:pt x="1" y="4104"/>
                    </a:lnTo>
                    <a:lnTo>
                      <a:pt x="5563" y="4104"/>
                    </a:lnTo>
                    <a:lnTo>
                      <a:pt x="55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8"/>
              <p:cNvSpPr/>
              <p:nvPr/>
            </p:nvSpPr>
            <p:spPr>
              <a:xfrm>
                <a:off x="1631034" y="3799688"/>
                <a:ext cx="280837" cy="6131"/>
              </a:xfrm>
              <a:custGeom>
                <a:avLst/>
                <a:gdLst/>
                <a:ahLst/>
                <a:cxnLst/>
                <a:rect l="l" t="t" r="r" b="b"/>
                <a:pathLst>
                  <a:path w="16719" h="365" extrusionOk="0">
                    <a:moveTo>
                      <a:pt x="1" y="0"/>
                    </a:moveTo>
                    <a:lnTo>
                      <a:pt x="1" y="365"/>
                    </a:lnTo>
                    <a:lnTo>
                      <a:pt x="16718" y="365"/>
                    </a:lnTo>
                    <a:lnTo>
                      <a:pt x="1671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8"/>
              <p:cNvSpPr/>
              <p:nvPr/>
            </p:nvSpPr>
            <p:spPr>
              <a:xfrm>
                <a:off x="1991535" y="3799688"/>
                <a:ext cx="280821" cy="6131"/>
              </a:xfrm>
              <a:custGeom>
                <a:avLst/>
                <a:gdLst/>
                <a:ahLst/>
                <a:cxnLst/>
                <a:rect l="l" t="t" r="r" b="b"/>
                <a:pathLst>
                  <a:path w="16718" h="365" extrusionOk="0">
                    <a:moveTo>
                      <a:pt x="0" y="0"/>
                    </a:moveTo>
                    <a:lnTo>
                      <a:pt x="0" y="365"/>
                    </a:lnTo>
                    <a:lnTo>
                      <a:pt x="16718" y="365"/>
                    </a:lnTo>
                    <a:lnTo>
                      <a:pt x="1671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8"/>
              <p:cNvSpPr/>
              <p:nvPr/>
            </p:nvSpPr>
            <p:spPr>
              <a:xfrm>
                <a:off x="2348944" y="3799688"/>
                <a:ext cx="287472" cy="255288"/>
              </a:xfrm>
              <a:custGeom>
                <a:avLst/>
                <a:gdLst/>
                <a:ahLst/>
                <a:cxnLst/>
                <a:rect l="l" t="t" r="r" b="b"/>
                <a:pathLst>
                  <a:path w="17114" h="15198" extrusionOk="0">
                    <a:moveTo>
                      <a:pt x="16719" y="365"/>
                    </a:moveTo>
                    <a:lnTo>
                      <a:pt x="16719" y="14803"/>
                    </a:lnTo>
                    <a:lnTo>
                      <a:pt x="396" y="14803"/>
                    </a:lnTo>
                    <a:lnTo>
                      <a:pt x="396" y="365"/>
                    </a:lnTo>
                    <a:close/>
                    <a:moveTo>
                      <a:pt x="1" y="0"/>
                    </a:moveTo>
                    <a:lnTo>
                      <a:pt x="1" y="15198"/>
                    </a:lnTo>
                    <a:lnTo>
                      <a:pt x="17114" y="15198"/>
                    </a:lnTo>
                    <a:lnTo>
                      <a:pt x="1711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8"/>
              <p:cNvSpPr/>
              <p:nvPr/>
            </p:nvSpPr>
            <p:spPr>
              <a:xfrm>
                <a:off x="1663708" y="3824701"/>
                <a:ext cx="208339" cy="208323"/>
              </a:xfrm>
              <a:custGeom>
                <a:avLst/>
                <a:gdLst/>
                <a:ahLst/>
                <a:cxnLst/>
                <a:rect l="l" t="t" r="r" b="b"/>
                <a:pathLst>
                  <a:path w="12403" h="12402" extrusionOk="0">
                    <a:moveTo>
                      <a:pt x="6202" y="1"/>
                    </a:moveTo>
                    <a:cubicBezTo>
                      <a:pt x="2767" y="1"/>
                      <a:pt x="1" y="2767"/>
                      <a:pt x="1" y="6201"/>
                    </a:cubicBezTo>
                    <a:cubicBezTo>
                      <a:pt x="1" y="9636"/>
                      <a:pt x="2767" y="12402"/>
                      <a:pt x="6202" y="12402"/>
                    </a:cubicBezTo>
                    <a:cubicBezTo>
                      <a:pt x="9636" y="12402"/>
                      <a:pt x="12402" y="9636"/>
                      <a:pt x="12402" y="6201"/>
                    </a:cubicBezTo>
                    <a:cubicBezTo>
                      <a:pt x="12402" y="2767"/>
                      <a:pt x="9636" y="1"/>
                      <a:pt x="62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8"/>
              <p:cNvSpPr/>
              <p:nvPr/>
            </p:nvSpPr>
            <p:spPr>
              <a:xfrm>
                <a:off x="1712727" y="3877298"/>
                <a:ext cx="99072" cy="97526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806" extrusionOk="0">
                    <a:moveTo>
                      <a:pt x="275" y="1307"/>
                    </a:moveTo>
                    <a:cubicBezTo>
                      <a:pt x="275" y="1824"/>
                      <a:pt x="214" y="2462"/>
                      <a:pt x="1" y="2827"/>
                    </a:cubicBezTo>
                    <a:lnTo>
                      <a:pt x="487" y="3040"/>
                    </a:lnTo>
                    <a:cubicBezTo>
                      <a:pt x="700" y="2614"/>
                      <a:pt x="791" y="1946"/>
                      <a:pt x="761" y="1368"/>
                    </a:cubicBezTo>
                    <a:lnTo>
                      <a:pt x="275" y="1307"/>
                    </a:lnTo>
                    <a:close/>
                    <a:moveTo>
                      <a:pt x="4560" y="2736"/>
                    </a:moveTo>
                    <a:lnTo>
                      <a:pt x="4560" y="3313"/>
                    </a:lnTo>
                    <a:lnTo>
                      <a:pt x="3405" y="3313"/>
                    </a:lnTo>
                    <a:lnTo>
                      <a:pt x="3405" y="2736"/>
                    </a:lnTo>
                    <a:close/>
                    <a:moveTo>
                      <a:pt x="913" y="0"/>
                    </a:moveTo>
                    <a:lnTo>
                      <a:pt x="913" y="2158"/>
                    </a:lnTo>
                    <a:cubicBezTo>
                      <a:pt x="913" y="3222"/>
                      <a:pt x="822" y="4408"/>
                      <a:pt x="31" y="5289"/>
                    </a:cubicBezTo>
                    <a:cubicBezTo>
                      <a:pt x="183" y="5380"/>
                      <a:pt x="426" y="5623"/>
                      <a:pt x="518" y="5806"/>
                    </a:cubicBezTo>
                    <a:cubicBezTo>
                      <a:pt x="974" y="5350"/>
                      <a:pt x="1217" y="4803"/>
                      <a:pt x="1369" y="4225"/>
                    </a:cubicBezTo>
                    <a:cubicBezTo>
                      <a:pt x="1551" y="4499"/>
                      <a:pt x="1703" y="4803"/>
                      <a:pt x="1825" y="4985"/>
                    </a:cubicBezTo>
                    <a:lnTo>
                      <a:pt x="2311" y="4499"/>
                    </a:lnTo>
                    <a:cubicBezTo>
                      <a:pt x="2189" y="4347"/>
                      <a:pt x="1734" y="3709"/>
                      <a:pt x="1521" y="3435"/>
                    </a:cubicBezTo>
                    <a:cubicBezTo>
                      <a:pt x="1551" y="3070"/>
                      <a:pt x="1582" y="2705"/>
                      <a:pt x="1582" y="2341"/>
                    </a:cubicBezTo>
                    <a:cubicBezTo>
                      <a:pt x="1673" y="2371"/>
                      <a:pt x="1946" y="2493"/>
                      <a:pt x="1946" y="2493"/>
                    </a:cubicBezTo>
                    <a:cubicBezTo>
                      <a:pt x="2002" y="2381"/>
                      <a:pt x="2066" y="2246"/>
                      <a:pt x="2129" y="2101"/>
                    </a:cubicBezTo>
                    <a:lnTo>
                      <a:pt x="2129" y="2101"/>
                    </a:lnTo>
                    <a:lnTo>
                      <a:pt x="2129" y="2736"/>
                    </a:lnTo>
                    <a:lnTo>
                      <a:pt x="2737" y="2736"/>
                    </a:lnTo>
                    <a:lnTo>
                      <a:pt x="2737" y="3313"/>
                    </a:lnTo>
                    <a:lnTo>
                      <a:pt x="2189" y="3313"/>
                    </a:lnTo>
                    <a:lnTo>
                      <a:pt x="2189" y="3921"/>
                    </a:lnTo>
                    <a:lnTo>
                      <a:pt x="2889" y="3921"/>
                    </a:lnTo>
                    <a:cubicBezTo>
                      <a:pt x="2828" y="4620"/>
                      <a:pt x="2676" y="5016"/>
                      <a:pt x="1794" y="5259"/>
                    </a:cubicBezTo>
                    <a:cubicBezTo>
                      <a:pt x="1946" y="5380"/>
                      <a:pt x="2129" y="5623"/>
                      <a:pt x="2189" y="5806"/>
                    </a:cubicBezTo>
                    <a:cubicBezTo>
                      <a:pt x="3314" y="5441"/>
                      <a:pt x="3466" y="4833"/>
                      <a:pt x="3557" y="3982"/>
                    </a:cubicBezTo>
                    <a:cubicBezTo>
                      <a:pt x="3618" y="3982"/>
                      <a:pt x="3679" y="3952"/>
                      <a:pt x="3679" y="3921"/>
                    </a:cubicBezTo>
                    <a:lnTo>
                      <a:pt x="4104" y="3921"/>
                    </a:lnTo>
                    <a:lnTo>
                      <a:pt x="4104" y="4955"/>
                    </a:lnTo>
                    <a:cubicBezTo>
                      <a:pt x="4104" y="5532"/>
                      <a:pt x="4226" y="5715"/>
                      <a:pt x="4773" y="5715"/>
                    </a:cubicBezTo>
                    <a:lnTo>
                      <a:pt x="5229" y="5715"/>
                    </a:lnTo>
                    <a:cubicBezTo>
                      <a:pt x="5655" y="5715"/>
                      <a:pt x="5837" y="5532"/>
                      <a:pt x="5898" y="4772"/>
                    </a:cubicBezTo>
                    <a:cubicBezTo>
                      <a:pt x="5715" y="4712"/>
                      <a:pt x="5442" y="4620"/>
                      <a:pt x="5290" y="4499"/>
                    </a:cubicBezTo>
                    <a:cubicBezTo>
                      <a:pt x="5290" y="5046"/>
                      <a:pt x="5259" y="5107"/>
                      <a:pt x="5168" y="5107"/>
                    </a:cubicBezTo>
                    <a:lnTo>
                      <a:pt x="4895" y="5107"/>
                    </a:lnTo>
                    <a:cubicBezTo>
                      <a:pt x="4803" y="5107"/>
                      <a:pt x="4773" y="5107"/>
                      <a:pt x="4773" y="4924"/>
                    </a:cubicBezTo>
                    <a:lnTo>
                      <a:pt x="4773" y="3982"/>
                    </a:lnTo>
                    <a:cubicBezTo>
                      <a:pt x="4864" y="3982"/>
                      <a:pt x="4895" y="3952"/>
                      <a:pt x="4925" y="3921"/>
                    </a:cubicBezTo>
                    <a:lnTo>
                      <a:pt x="5807" y="3921"/>
                    </a:lnTo>
                    <a:lnTo>
                      <a:pt x="5807" y="3313"/>
                    </a:lnTo>
                    <a:lnTo>
                      <a:pt x="5229" y="3313"/>
                    </a:lnTo>
                    <a:lnTo>
                      <a:pt x="5229" y="2736"/>
                    </a:lnTo>
                    <a:lnTo>
                      <a:pt x="5837" y="2736"/>
                    </a:lnTo>
                    <a:lnTo>
                      <a:pt x="5837" y="2098"/>
                    </a:lnTo>
                    <a:lnTo>
                      <a:pt x="5229" y="2098"/>
                    </a:lnTo>
                    <a:lnTo>
                      <a:pt x="5229" y="1642"/>
                    </a:lnTo>
                    <a:cubicBezTo>
                      <a:pt x="5351" y="1611"/>
                      <a:pt x="5381" y="1581"/>
                      <a:pt x="5411" y="1520"/>
                    </a:cubicBezTo>
                    <a:lnTo>
                      <a:pt x="4560" y="1459"/>
                    </a:lnTo>
                    <a:lnTo>
                      <a:pt x="4560" y="2098"/>
                    </a:lnTo>
                    <a:lnTo>
                      <a:pt x="3405" y="2098"/>
                    </a:lnTo>
                    <a:lnTo>
                      <a:pt x="3405" y="1642"/>
                    </a:lnTo>
                    <a:cubicBezTo>
                      <a:pt x="3496" y="1611"/>
                      <a:pt x="3527" y="1581"/>
                      <a:pt x="3557" y="1520"/>
                    </a:cubicBezTo>
                    <a:lnTo>
                      <a:pt x="2737" y="1459"/>
                    </a:lnTo>
                    <a:lnTo>
                      <a:pt x="2737" y="2098"/>
                    </a:lnTo>
                    <a:lnTo>
                      <a:pt x="2130" y="2098"/>
                    </a:lnTo>
                    <a:cubicBezTo>
                      <a:pt x="2239" y="1847"/>
                      <a:pt x="2345" y="1568"/>
                      <a:pt x="2402" y="1338"/>
                    </a:cubicBezTo>
                    <a:cubicBezTo>
                      <a:pt x="2493" y="1338"/>
                      <a:pt x="2554" y="1338"/>
                      <a:pt x="2554" y="1277"/>
                    </a:cubicBezTo>
                    <a:lnTo>
                      <a:pt x="2412" y="1216"/>
                    </a:lnTo>
                    <a:lnTo>
                      <a:pt x="3618" y="1216"/>
                    </a:lnTo>
                    <a:lnTo>
                      <a:pt x="3618" y="1794"/>
                    </a:lnTo>
                    <a:lnTo>
                      <a:pt x="4317" y="1794"/>
                    </a:lnTo>
                    <a:lnTo>
                      <a:pt x="4317" y="1216"/>
                    </a:lnTo>
                    <a:lnTo>
                      <a:pt x="5594" y="1216"/>
                    </a:lnTo>
                    <a:lnTo>
                      <a:pt x="5594" y="608"/>
                    </a:lnTo>
                    <a:lnTo>
                      <a:pt x="4317" y="608"/>
                    </a:lnTo>
                    <a:lnTo>
                      <a:pt x="4317" y="152"/>
                    </a:lnTo>
                    <a:cubicBezTo>
                      <a:pt x="4439" y="122"/>
                      <a:pt x="4469" y="91"/>
                      <a:pt x="4469" y="31"/>
                    </a:cubicBezTo>
                    <a:lnTo>
                      <a:pt x="3618" y="0"/>
                    </a:lnTo>
                    <a:lnTo>
                      <a:pt x="3618" y="608"/>
                    </a:lnTo>
                    <a:lnTo>
                      <a:pt x="2402" y="608"/>
                    </a:lnTo>
                    <a:lnTo>
                      <a:pt x="2402" y="1212"/>
                    </a:lnTo>
                    <a:lnTo>
                      <a:pt x="2402" y="1212"/>
                    </a:lnTo>
                    <a:lnTo>
                      <a:pt x="1916" y="1003"/>
                    </a:lnTo>
                    <a:cubicBezTo>
                      <a:pt x="1825" y="1338"/>
                      <a:pt x="1703" y="1824"/>
                      <a:pt x="1582" y="2158"/>
                    </a:cubicBezTo>
                    <a:lnTo>
                      <a:pt x="1582" y="152"/>
                    </a:lnTo>
                    <a:cubicBezTo>
                      <a:pt x="1673" y="122"/>
                      <a:pt x="1734" y="91"/>
                      <a:pt x="1734" y="61"/>
                    </a:cubicBezTo>
                    <a:cubicBezTo>
                      <a:pt x="1490" y="31"/>
                      <a:pt x="1217" y="31"/>
                      <a:pt x="91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8"/>
              <p:cNvSpPr/>
              <p:nvPr/>
            </p:nvSpPr>
            <p:spPr>
              <a:xfrm>
                <a:off x="1716825" y="4002901"/>
                <a:ext cx="82728" cy="91916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472" extrusionOk="0">
                    <a:moveTo>
                      <a:pt x="1824" y="1"/>
                    </a:moveTo>
                    <a:cubicBezTo>
                      <a:pt x="1854" y="274"/>
                      <a:pt x="1885" y="608"/>
                      <a:pt x="1945" y="882"/>
                    </a:cubicBezTo>
                    <a:lnTo>
                      <a:pt x="395" y="882"/>
                    </a:lnTo>
                    <a:lnTo>
                      <a:pt x="395" y="1520"/>
                    </a:lnTo>
                    <a:lnTo>
                      <a:pt x="2067" y="1520"/>
                    </a:lnTo>
                    <a:cubicBezTo>
                      <a:pt x="2097" y="1703"/>
                      <a:pt x="2189" y="1946"/>
                      <a:pt x="2219" y="2098"/>
                    </a:cubicBezTo>
                    <a:cubicBezTo>
                      <a:pt x="1763" y="2128"/>
                      <a:pt x="1277" y="2128"/>
                      <a:pt x="821" y="2128"/>
                    </a:cubicBezTo>
                    <a:lnTo>
                      <a:pt x="0" y="2128"/>
                    </a:lnTo>
                    <a:lnTo>
                      <a:pt x="0" y="2767"/>
                    </a:lnTo>
                    <a:lnTo>
                      <a:pt x="1125" y="2767"/>
                    </a:lnTo>
                    <a:cubicBezTo>
                      <a:pt x="1520" y="2767"/>
                      <a:pt x="2006" y="2767"/>
                      <a:pt x="2462" y="2736"/>
                    </a:cubicBezTo>
                    <a:cubicBezTo>
                      <a:pt x="2553" y="2919"/>
                      <a:pt x="2705" y="3101"/>
                      <a:pt x="2797" y="3223"/>
                    </a:cubicBezTo>
                    <a:cubicBezTo>
                      <a:pt x="2705" y="3223"/>
                      <a:pt x="2614" y="3192"/>
                      <a:pt x="2523" y="3192"/>
                    </a:cubicBezTo>
                    <a:cubicBezTo>
                      <a:pt x="2432" y="3192"/>
                      <a:pt x="2310" y="3223"/>
                      <a:pt x="2249" y="3223"/>
                    </a:cubicBezTo>
                    <a:lnTo>
                      <a:pt x="2432" y="3770"/>
                    </a:lnTo>
                    <a:lnTo>
                      <a:pt x="2766" y="3770"/>
                    </a:lnTo>
                    <a:cubicBezTo>
                      <a:pt x="3252" y="3770"/>
                      <a:pt x="3404" y="3830"/>
                      <a:pt x="3708" y="4013"/>
                    </a:cubicBezTo>
                    <a:lnTo>
                      <a:pt x="4134" y="3405"/>
                    </a:lnTo>
                    <a:cubicBezTo>
                      <a:pt x="3769" y="3253"/>
                      <a:pt x="3435" y="2949"/>
                      <a:pt x="3252" y="2645"/>
                    </a:cubicBezTo>
                    <a:cubicBezTo>
                      <a:pt x="3860" y="2584"/>
                      <a:pt x="4499" y="2463"/>
                      <a:pt x="4924" y="2311"/>
                    </a:cubicBezTo>
                    <a:lnTo>
                      <a:pt x="4803" y="1642"/>
                    </a:lnTo>
                    <a:cubicBezTo>
                      <a:pt x="4316" y="1824"/>
                      <a:pt x="3648" y="1976"/>
                      <a:pt x="2979" y="2037"/>
                    </a:cubicBezTo>
                    <a:cubicBezTo>
                      <a:pt x="2948" y="1885"/>
                      <a:pt x="2888" y="1672"/>
                      <a:pt x="2827" y="1460"/>
                    </a:cubicBezTo>
                    <a:cubicBezTo>
                      <a:pt x="3374" y="1399"/>
                      <a:pt x="3921" y="1308"/>
                      <a:pt x="4407" y="1156"/>
                    </a:cubicBezTo>
                    <a:lnTo>
                      <a:pt x="4256" y="517"/>
                    </a:lnTo>
                    <a:cubicBezTo>
                      <a:pt x="3830" y="669"/>
                      <a:pt x="3192" y="760"/>
                      <a:pt x="2705" y="821"/>
                    </a:cubicBezTo>
                    <a:cubicBezTo>
                      <a:pt x="2675" y="608"/>
                      <a:pt x="2645" y="365"/>
                      <a:pt x="2614" y="153"/>
                    </a:cubicBezTo>
                    <a:cubicBezTo>
                      <a:pt x="2736" y="153"/>
                      <a:pt x="2797" y="92"/>
                      <a:pt x="2797" y="1"/>
                    </a:cubicBezTo>
                    <a:close/>
                    <a:moveTo>
                      <a:pt x="1277" y="3405"/>
                    </a:moveTo>
                    <a:cubicBezTo>
                      <a:pt x="912" y="3618"/>
                      <a:pt x="608" y="4013"/>
                      <a:pt x="608" y="4378"/>
                    </a:cubicBezTo>
                    <a:cubicBezTo>
                      <a:pt x="608" y="5107"/>
                      <a:pt x="1338" y="5441"/>
                      <a:pt x="2401" y="5472"/>
                    </a:cubicBezTo>
                    <a:lnTo>
                      <a:pt x="2888" y="5472"/>
                    </a:lnTo>
                    <a:cubicBezTo>
                      <a:pt x="3313" y="5472"/>
                      <a:pt x="3617" y="5441"/>
                      <a:pt x="3860" y="5441"/>
                    </a:cubicBezTo>
                    <a:lnTo>
                      <a:pt x="3891" y="4712"/>
                    </a:lnTo>
                    <a:lnTo>
                      <a:pt x="3891" y="4712"/>
                    </a:lnTo>
                    <a:cubicBezTo>
                      <a:pt x="3526" y="4773"/>
                      <a:pt x="2948" y="4803"/>
                      <a:pt x="2553" y="4803"/>
                    </a:cubicBezTo>
                    <a:cubicBezTo>
                      <a:pt x="2097" y="4803"/>
                      <a:pt x="1398" y="4773"/>
                      <a:pt x="1398" y="4347"/>
                    </a:cubicBezTo>
                    <a:cubicBezTo>
                      <a:pt x="1398" y="4195"/>
                      <a:pt x="1550" y="4013"/>
                      <a:pt x="1793" y="3891"/>
                    </a:cubicBezTo>
                    <a:lnTo>
                      <a:pt x="1277" y="340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8"/>
              <p:cNvSpPr/>
              <p:nvPr/>
            </p:nvSpPr>
            <p:spPr>
              <a:xfrm>
                <a:off x="1713751" y="4123919"/>
                <a:ext cx="96015" cy="98047"/>
              </a:xfrm>
              <a:custGeom>
                <a:avLst/>
                <a:gdLst/>
                <a:ahLst/>
                <a:cxnLst/>
                <a:rect l="l" t="t" r="r" b="b"/>
                <a:pathLst>
                  <a:path w="5716" h="5837" extrusionOk="0">
                    <a:moveTo>
                      <a:pt x="4135" y="1034"/>
                    </a:moveTo>
                    <a:lnTo>
                      <a:pt x="4135" y="1307"/>
                    </a:lnTo>
                    <a:lnTo>
                      <a:pt x="1612" y="1307"/>
                    </a:lnTo>
                    <a:lnTo>
                      <a:pt x="1612" y="1034"/>
                    </a:lnTo>
                    <a:close/>
                    <a:moveTo>
                      <a:pt x="4135" y="1763"/>
                    </a:moveTo>
                    <a:lnTo>
                      <a:pt x="4135" y="2037"/>
                    </a:lnTo>
                    <a:lnTo>
                      <a:pt x="1612" y="2037"/>
                    </a:lnTo>
                    <a:lnTo>
                      <a:pt x="1612" y="1763"/>
                    </a:lnTo>
                    <a:close/>
                    <a:moveTo>
                      <a:pt x="3983" y="4195"/>
                    </a:moveTo>
                    <a:lnTo>
                      <a:pt x="3466" y="4377"/>
                    </a:lnTo>
                    <a:cubicBezTo>
                      <a:pt x="3618" y="4620"/>
                      <a:pt x="3770" y="4985"/>
                      <a:pt x="3831" y="5198"/>
                    </a:cubicBezTo>
                    <a:lnTo>
                      <a:pt x="4408" y="4985"/>
                    </a:lnTo>
                    <a:cubicBezTo>
                      <a:pt x="4317" y="4772"/>
                      <a:pt x="4165" y="4438"/>
                      <a:pt x="3983" y="4195"/>
                    </a:cubicBezTo>
                    <a:close/>
                    <a:moveTo>
                      <a:pt x="3071" y="4347"/>
                    </a:moveTo>
                    <a:lnTo>
                      <a:pt x="2524" y="4499"/>
                    </a:lnTo>
                    <a:cubicBezTo>
                      <a:pt x="2645" y="4803"/>
                      <a:pt x="2767" y="5259"/>
                      <a:pt x="2797" y="5532"/>
                    </a:cubicBezTo>
                    <a:lnTo>
                      <a:pt x="3375" y="5350"/>
                    </a:lnTo>
                    <a:cubicBezTo>
                      <a:pt x="3344" y="5107"/>
                      <a:pt x="3223" y="4681"/>
                      <a:pt x="3071" y="4347"/>
                    </a:cubicBezTo>
                    <a:close/>
                    <a:moveTo>
                      <a:pt x="2128" y="4408"/>
                    </a:moveTo>
                    <a:lnTo>
                      <a:pt x="1521" y="4499"/>
                    </a:lnTo>
                    <a:cubicBezTo>
                      <a:pt x="1612" y="4864"/>
                      <a:pt x="1642" y="5350"/>
                      <a:pt x="1642" y="5654"/>
                    </a:cubicBezTo>
                    <a:lnTo>
                      <a:pt x="2280" y="5532"/>
                    </a:lnTo>
                    <a:cubicBezTo>
                      <a:pt x="2280" y="5259"/>
                      <a:pt x="2220" y="4772"/>
                      <a:pt x="2128" y="4408"/>
                    </a:cubicBezTo>
                    <a:close/>
                    <a:moveTo>
                      <a:pt x="639" y="4256"/>
                    </a:moveTo>
                    <a:cubicBezTo>
                      <a:pt x="517" y="4712"/>
                      <a:pt x="305" y="5168"/>
                      <a:pt x="1" y="5472"/>
                    </a:cubicBezTo>
                    <a:lnTo>
                      <a:pt x="578" y="5836"/>
                    </a:lnTo>
                    <a:cubicBezTo>
                      <a:pt x="913" y="5472"/>
                      <a:pt x="1125" y="4955"/>
                      <a:pt x="1247" y="4468"/>
                    </a:cubicBezTo>
                    <a:lnTo>
                      <a:pt x="639" y="4256"/>
                    </a:lnTo>
                    <a:close/>
                    <a:moveTo>
                      <a:pt x="2432" y="0"/>
                    </a:moveTo>
                    <a:cubicBezTo>
                      <a:pt x="2402" y="152"/>
                      <a:pt x="2372" y="335"/>
                      <a:pt x="2311" y="517"/>
                    </a:cubicBezTo>
                    <a:lnTo>
                      <a:pt x="882" y="517"/>
                    </a:lnTo>
                    <a:lnTo>
                      <a:pt x="882" y="4134"/>
                    </a:lnTo>
                    <a:lnTo>
                      <a:pt x="4834" y="4134"/>
                    </a:lnTo>
                    <a:cubicBezTo>
                      <a:pt x="4803" y="4833"/>
                      <a:pt x="4712" y="5137"/>
                      <a:pt x="4651" y="5228"/>
                    </a:cubicBezTo>
                    <a:cubicBezTo>
                      <a:pt x="4590" y="5259"/>
                      <a:pt x="4530" y="5289"/>
                      <a:pt x="4439" y="5289"/>
                    </a:cubicBezTo>
                    <a:cubicBezTo>
                      <a:pt x="4347" y="5289"/>
                      <a:pt x="4135" y="5289"/>
                      <a:pt x="3922" y="5259"/>
                    </a:cubicBezTo>
                    <a:lnTo>
                      <a:pt x="3922" y="5259"/>
                    </a:lnTo>
                    <a:cubicBezTo>
                      <a:pt x="4013" y="5411"/>
                      <a:pt x="4074" y="5654"/>
                      <a:pt x="4104" y="5836"/>
                    </a:cubicBezTo>
                    <a:lnTo>
                      <a:pt x="4439" y="5836"/>
                    </a:lnTo>
                    <a:cubicBezTo>
                      <a:pt x="4925" y="5836"/>
                      <a:pt x="5077" y="5775"/>
                      <a:pt x="5229" y="5624"/>
                    </a:cubicBezTo>
                    <a:cubicBezTo>
                      <a:pt x="5381" y="5441"/>
                      <a:pt x="5472" y="4985"/>
                      <a:pt x="5563" y="3861"/>
                    </a:cubicBezTo>
                    <a:cubicBezTo>
                      <a:pt x="5563" y="3769"/>
                      <a:pt x="5563" y="3709"/>
                      <a:pt x="5563" y="3648"/>
                    </a:cubicBezTo>
                    <a:lnTo>
                      <a:pt x="5198" y="3587"/>
                    </a:lnTo>
                    <a:lnTo>
                      <a:pt x="5016" y="3617"/>
                    </a:lnTo>
                    <a:lnTo>
                      <a:pt x="1612" y="3617"/>
                    </a:lnTo>
                    <a:lnTo>
                      <a:pt x="1612" y="3344"/>
                    </a:lnTo>
                    <a:lnTo>
                      <a:pt x="5715" y="3344"/>
                    </a:lnTo>
                    <a:lnTo>
                      <a:pt x="5715" y="2827"/>
                    </a:lnTo>
                    <a:lnTo>
                      <a:pt x="1612" y="2827"/>
                    </a:lnTo>
                    <a:lnTo>
                      <a:pt x="1612" y="2554"/>
                    </a:lnTo>
                    <a:lnTo>
                      <a:pt x="4864" y="2554"/>
                    </a:lnTo>
                    <a:lnTo>
                      <a:pt x="4864" y="517"/>
                    </a:lnTo>
                    <a:lnTo>
                      <a:pt x="3071" y="517"/>
                    </a:lnTo>
                    <a:lnTo>
                      <a:pt x="3223" y="244"/>
                    </a:lnTo>
                    <a:cubicBezTo>
                      <a:pt x="3314" y="244"/>
                      <a:pt x="3375" y="213"/>
                      <a:pt x="3375" y="152"/>
                    </a:cubicBezTo>
                    <a:lnTo>
                      <a:pt x="243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8"/>
              <p:cNvSpPr/>
              <p:nvPr/>
            </p:nvSpPr>
            <p:spPr>
              <a:xfrm>
                <a:off x="2027266" y="3824701"/>
                <a:ext cx="208339" cy="208323"/>
              </a:xfrm>
              <a:custGeom>
                <a:avLst/>
                <a:gdLst/>
                <a:ahLst/>
                <a:cxnLst/>
                <a:rect l="l" t="t" r="r" b="b"/>
                <a:pathLst>
                  <a:path w="12403" h="12402" extrusionOk="0">
                    <a:moveTo>
                      <a:pt x="6201" y="1"/>
                    </a:moveTo>
                    <a:cubicBezTo>
                      <a:pt x="2767" y="1"/>
                      <a:pt x="1" y="2767"/>
                      <a:pt x="1" y="6201"/>
                    </a:cubicBezTo>
                    <a:cubicBezTo>
                      <a:pt x="1" y="9636"/>
                      <a:pt x="2767" y="12402"/>
                      <a:pt x="6201" y="12402"/>
                    </a:cubicBezTo>
                    <a:cubicBezTo>
                      <a:pt x="9636" y="12402"/>
                      <a:pt x="12402" y="9636"/>
                      <a:pt x="12402" y="6201"/>
                    </a:cubicBezTo>
                    <a:cubicBezTo>
                      <a:pt x="12402" y="2767"/>
                      <a:pt x="9636" y="1"/>
                      <a:pt x="6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8"/>
              <p:cNvSpPr/>
              <p:nvPr/>
            </p:nvSpPr>
            <p:spPr>
              <a:xfrm>
                <a:off x="2086498" y="3882908"/>
                <a:ext cx="87330" cy="83248"/>
              </a:xfrm>
              <a:custGeom>
                <a:avLst/>
                <a:gdLst/>
                <a:ahLst/>
                <a:cxnLst/>
                <a:rect l="l" t="t" r="r" b="b"/>
                <a:pathLst>
                  <a:path w="5199" h="4956" extrusionOk="0">
                    <a:moveTo>
                      <a:pt x="4286" y="487"/>
                    </a:moveTo>
                    <a:lnTo>
                      <a:pt x="4286" y="1004"/>
                    </a:lnTo>
                    <a:lnTo>
                      <a:pt x="1156" y="1004"/>
                    </a:lnTo>
                    <a:lnTo>
                      <a:pt x="1156" y="487"/>
                    </a:lnTo>
                    <a:close/>
                    <a:moveTo>
                      <a:pt x="4195" y="3557"/>
                    </a:moveTo>
                    <a:lnTo>
                      <a:pt x="4195" y="4286"/>
                    </a:lnTo>
                    <a:lnTo>
                      <a:pt x="2068" y="4286"/>
                    </a:lnTo>
                    <a:lnTo>
                      <a:pt x="2068" y="3557"/>
                    </a:lnTo>
                    <a:close/>
                    <a:moveTo>
                      <a:pt x="639" y="1"/>
                    </a:moveTo>
                    <a:lnTo>
                      <a:pt x="639" y="1672"/>
                    </a:lnTo>
                    <a:cubicBezTo>
                      <a:pt x="639" y="2554"/>
                      <a:pt x="578" y="3800"/>
                      <a:pt x="1" y="4682"/>
                    </a:cubicBezTo>
                    <a:cubicBezTo>
                      <a:pt x="122" y="4712"/>
                      <a:pt x="365" y="4864"/>
                      <a:pt x="457" y="4955"/>
                    </a:cubicBezTo>
                    <a:cubicBezTo>
                      <a:pt x="1064" y="4043"/>
                      <a:pt x="1156" y="2615"/>
                      <a:pt x="1156" y="1642"/>
                    </a:cubicBezTo>
                    <a:lnTo>
                      <a:pt x="1156" y="1460"/>
                    </a:lnTo>
                    <a:lnTo>
                      <a:pt x="2858" y="1460"/>
                    </a:lnTo>
                    <a:lnTo>
                      <a:pt x="2858" y="2037"/>
                    </a:lnTo>
                    <a:lnTo>
                      <a:pt x="1216" y="2037"/>
                    </a:lnTo>
                    <a:lnTo>
                      <a:pt x="1216" y="2523"/>
                    </a:lnTo>
                    <a:lnTo>
                      <a:pt x="2858" y="2523"/>
                    </a:lnTo>
                    <a:lnTo>
                      <a:pt x="2858" y="3071"/>
                    </a:lnTo>
                    <a:lnTo>
                      <a:pt x="1551" y="3071"/>
                    </a:lnTo>
                    <a:lnTo>
                      <a:pt x="1551" y="4955"/>
                    </a:lnTo>
                    <a:lnTo>
                      <a:pt x="2068" y="4955"/>
                    </a:lnTo>
                    <a:lnTo>
                      <a:pt x="2068" y="4742"/>
                    </a:lnTo>
                    <a:lnTo>
                      <a:pt x="4195" y="4742"/>
                    </a:lnTo>
                    <a:lnTo>
                      <a:pt x="4195" y="4925"/>
                    </a:lnTo>
                    <a:lnTo>
                      <a:pt x="4742" y="4925"/>
                    </a:lnTo>
                    <a:lnTo>
                      <a:pt x="4742" y="3071"/>
                    </a:lnTo>
                    <a:lnTo>
                      <a:pt x="3375" y="3071"/>
                    </a:lnTo>
                    <a:lnTo>
                      <a:pt x="3375" y="2523"/>
                    </a:lnTo>
                    <a:lnTo>
                      <a:pt x="5198" y="2523"/>
                    </a:lnTo>
                    <a:lnTo>
                      <a:pt x="5198" y="2037"/>
                    </a:lnTo>
                    <a:lnTo>
                      <a:pt x="3375" y="2037"/>
                    </a:lnTo>
                    <a:lnTo>
                      <a:pt x="3375" y="1612"/>
                    </a:lnTo>
                    <a:cubicBezTo>
                      <a:pt x="3466" y="1581"/>
                      <a:pt x="3496" y="1551"/>
                      <a:pt x="3496" y="1520"/>
                    </a:cubicBezTo>
                    <a:lnTo>
                      <a:pt x="2949" y="1490"/>
                    </a:lnTo>
                    <a:lnTo>
                      <a:pt x="2949" y="1460"/>
                    </a:lnTo>
                    <a:lnTo>
                      <a:pt x="4834" y="1460"/>
                    </a:lnTo>
                    <a:lnTo>
                      <a:pt x="483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8"/>
              <p:cNvSpPr/>
              <p:nvPr/>
            </p:nvSpPr>
            <p:spPr>
              <a:xfrm>
                <a:off x="2086498" y="3991159"/>
                <a:ext cx="88355" cy="86809"/>
              </a:xfrm>
              <a:custGeom>
                <a:avLst/>
                <a:gdLst/>
                <a:ahLst/>
                <a:cxnLst/>
                <a:rect l="l" t="t" r="r" b="b"/>
                <a:pathLst>
                  <a:path w="5260" h="5168" extrusionOk="0">
                    <a:moveTo>
                      <a:pt x="3527" y="760"/>
                    </a:moveTo>
                    <a:lnTo>
                      <a:pt x="3527" y="1459"/>
                    </a:lnTo>
                    <a:lnTo>
                      <a:pt x="3071" y="1459"/>
                    </a:lnTo>
                    <a:lnTo>
                      <a:pt x="3071" y="760"/>
                    </a:lnTo>
                    <a:close/>
                    <a:moveTo>
                      <a:pt x="305" y="1520"/>
                    </a:moveTo>
                    <a:lnTo>
                      <a:pt x="1" y="1915"/>
                    </a:lnTo>
                    <a:cubicBezTo>
                      <a:pt x="335" y="2067"/>
                      <a:pt x="760" y="2311"/>
                      <a:pt x="973" y="2493"/>
                    </a:cubicBezTo>
                    <a:lnTo>
                      <a:pt x="1277" y="2037"/>
                    </a:lnTo>
                    <a:cubicBezTo>
                      <a:pt x="1064" y="1855"/>
                      <a:pt x="639" y="1642"/>
                      <a:pt x="305" y="1520"/>
                    </a:cubicBezTo>
                    <a:close/>
                    <a:moveTo>
                      <a:pt x="4530" y="1915"/>
                    </a:moveTo>
                    <a:lnTo>
                      <a:pt x="4530" y="2463"/>
                    </a:lnTo>
                    <a:cubicBezTo>
                      <a:pt x="4438" y="2432"/>
                      <a:pt x="4347" y="2402"/>
                      <a:pt x="4286" y="2341"/>
                    </a:cubicBezTo>
                    <a:cubicBezTo>
                      <a:pt x="4286" y="2615"/>
                      <a:pt x="4286" y="2645"/>
                      <a:pt x="4195" y="2645"/>
                    </a:cubicBezTo>
                    <a:lnTo>
                      <a:pt x="4013" y="2645"/>
                    </a:lnTo>
                    <a:cubicBezTo>
                      <a:pt x="3952" y="2645"/>
                      <a:pt x="3922" y="2615"/>
                      <a:pt x="3922" y="2523"/>
                    </a:cubicBezTo>
                    <a:lnTo>
                      <a:pt x="3922" y="1915"/>
                    </a:lnTo>
                    <a:close/>
                    <a:moveTo>
                      <a:pt x="2645" y="1915"/>
                    </a:moveTo>
                    <a:cubicBezTo>
                      <a:pt x="2645" y="2189"/>
                      <a:pt x="2645" y="2615"/>
                      <a:pt x="2159" y="2979"/>
                    </a:cubicBezTo>
                    <a:lnTo>
                      <a:pt x="2159" y="1915"/>
                    </a:lnTo>
                    <a:close/>
                    <a:moveTo>
                      <a:pt x="3527" y="1915"/>
                    </a:moveTo>
                    <a:lnTo>
                      <a:pt x="3527" y="2523"/>
                    </a:lnTo>
                    <a:cubicBezTo>
                      <a:pt x="3527" y="2949"/>
                      <a:pt x="3618" y="3040"/>
                      <a:pt x="3952" y="3040"/>
                    </a:cubicBezTo>
                    <a:lnTo>
                      <a:pt x="4256" y="3040"/>
                    </a:lnTo>
                    <a:cubicBezTo>
                      <a:pt x="4378" y="3040"/>
                      <a:pt x="4469" y="3040"/>
                      <a:pt x="4530" y="2949"/>
                    </a:cubicBezTo>
                    <a:lnTo>
                      <a:pt x="4530" y="3466"/>
                    </a:lnTo>
                    <a:lnTo>
                      <a:pt x="2159" y="3466"/>
                    </a:lnTo>
                    <a:lnTo>
                      <a:pt x="2159" y="3070"/>
                    </a:lnTo>
                    <a:cubicBezTo>
                      <a:pt x="2250" y="3131"/>
                      <a:pt x="2402" y="3253"/>
                      <a:pt x="2432" y="3314"/>
                    </a:cubicBezTo>
                    <a:cubicBezTo>
                      <a:pt x="2949" y="2918"/>
                      <a:pt x="3071" y="2432"/>
                      <a:pt x="3071" y="1915"/>
                    </a:cubicBezTo>
                    <a:close/>
                    <a:moveTo>
                      <a:pt x="4530" y="3922"/>
                    </a:moveTo>
                    <a:lnTo>
                      <a:pt x="4530" y="4469"/>
                    </a:lnTo>
                    <a:lnTo>
                      <a:pt x="2159" y="4469"/>
                    </a:lnTo>
                    <a:lnTo>
                      <a:pt x="2159" y="3922"/>
                    </a:lnTo>
                    <a:close/>
                    <a:moveTo>
                      <a:pt x="1034" y="2979"/>
                    </a:moveTo>
                    <a:cubicBezTo>
                      <a:pt x="760" y="3618"/>
                      <a:pt x="396" y="4347"/>
                      <a:pt x="122" y="4803"/>
                    </a:cubicBezTo>
                    <a:lnTo>
                      <a:pt x="700" y="5137"/>
                    </a:lnTo>
                    <a:cubicBezTo>
                      <a:pt x="700" y="5107"/>
                      <a:pt x="700" y="5107"/>
                      <a:pt x="700" y="5077"/>
                    </a:cubicBezTo>
                    <a:cubicBezTo>
                      <a:pt x="700" y="5046"/>
                      <a:pt x="700" y="5016"/>
                      <a:pt x="669" y="4955"/>
                    </a:cubicBezTo>
                    <a:cubicBezTo>
                      <a:pt x="912" y="4529"/>
                      <a:pt x="1216" y="3861"/>
                      <a:pt x="1460" y="3283"/>
                    </a:cubicBezTo>
                    <a:lnTo>
                      <a:pt x="1034" y="2979"/>
                    </a:lnTo>
                    <a:close/>
                    <a:moveTo>
                      <a:pt x="578" y="0"/>
                    </a:moveTo>
                    <a:lnTo>
                      <a:pt x="274" y="396"/>
                    </a:lnTo>
                    <a:cubicBezTo>
                      <a:pt x="609" y="548"/>
                      <a:pt x="1034" y="821"/>
                      <a:pt x="1216" y="1004"/>
                    </a:cubicBezTo>
                    <a:lnTo>
                      <a:pt x="1460" y="669"/>
                    </a:lnTo>
                    <a:lnTo>
                      <a:pt x="1460" y="760"/>
                    </a:lnTo>
                    <a:lnTo>
                      <a:pt x="2615" y="760"/>
                    </a:lnTo>
                    <a:lnTo>
                      <a:pt x="2615" y="1459"/>
                    </a:lnTo>
                    <a:lnTo>
                      <a:pt x="1672" y="1459"/>
                    </a:lnTo>
                    <a:lnTo>
                      <a:pt x="1672" y="5168"/>
                    </a:lnTo>
                    <a:lnTo>
                      <a:pt x="2159" y="5168"/>
                    </a:lnTo>
                    <a:lnTo>
                      <a:pt x="2159" y="4925"/>
                    </a:lnTo>
                    <a:lnTo>
                      <a:pt x="4530" y="4925"/>
                    </a:lnTo>
                    <a:lnTo>
                      <a:pt x="4530" y="5137"/>
                    </a:lnTo>
                    <a:lnTo>
                      <a:pt x="5016" y="5137"/>
                    </a:lnTo>
                    <a:lnTo>
                      <a:pt x="5016" y="1459"/>
                    </a:lnTo>
                    <a:lnTo>
                      <a:pt x="4013" y="1459"/>
                    </a:lnTo>
                    <a:lnTo>
                      <a:pt x="4013" y="760"/>
                    </a:lnTo>
                    <a:lnTo>
                      <a:pt x="5259" y="760"/>
                    </a:lnTo>
                    <a:lnTo>
                      <a:pt x="5259" y="244"/>
                    </a:lnTo>
                    <a:lnTo>
                      <a:pt x="1460" y="244"/>
                    </a:lnTo>
                    <a:lnTo>
                      <a:pt x="1460" y="517"/>
                    </a:lnTo>
                    <a:cubicBezTo>
                      <a:pt x="1247" y="335"/>
                      <a:pt x="852" y="122"/>
                      <a:pt x="5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8"/>
              <p:cNvSpPr/>
              <p:nvPr/>
            </p:nvSpPr>
            <p:spPr>
              <a:xfrm>
                <a:off x="2087019" y="4107574"/>
                <a:ext cx="85785" cy="83248"/>
              </a:xfrm>
              <a:custGeom>
                <a:avLst/>
                <a:gdLst/>
                <a:ahLst/>
                <a:cxnLst/>
                <a:rect l="l" t="t" r="r" b="b"/>
                <a:pathLst>
                  <a:path w="5107" h="4956" extrusionOk="0">
                    <a:moveTo>
                      <a:pt x="4225" y="426"/>
                    </a:moveTo>
                    <a:lnTo>
                      <a:pt x="4225" y="943"/>
                    </a:lnTo>
                    <a:lnTo>
                      <a:pt x="1125" y="943"/>
                    </a:lnTo>
                    <a:lnTo>
                      <a:pt x="1125" y="426"/>
                    </a:lnTo>
                    <a:close/>
                    <a:moveTo>
                      <a:pt x="3708" y="2128"/>
                    </a:moveTo>
                    <a:lnTo>
                      <a:pt x="3404" y="2311"/>
                    </a:lnTo>
                    <a:cubicBezTo>
                      <a:pt x="3526" y="2402"/>
                      <a:pt x="3678" y="2524"/>
                      <a:pt x="3830" y="2645"/>
                    </a:cubicBezTo>
                    <a:cubicBezTo>
                      <a:pt x="3344" y="2645"/>
                      <a:pt x="2827" y="2675"/>
                      <a:pt x="2371" y="2675"/>
                    </a:cubicBezTo>
                    <a:cubicBezTo>
                      <a:pt x="2523" y="2493"/>
                      <a:pt x="2644" y="2280"/>
                      <a:pt x="2736" y="2128"/>
                    </a:cubicBezTo>
                    <a:close/>
                    <a:moveTo>
                      <a:pt x="608" y="1"/>
                    </a:moveTo>
                    <a:lnTo>
                      <a:pt x="608" y="1581"/>
                    </a:lnTo>
                    <a:cubicBezTo>
                      <a:pt x="608" y="2493"/>
                      <a:pt x="547" y="3770"/>
                      <a:pt x="0" y="4682"/>
                    </a:cubicBezTo>
                    <a:cubicBezTo>
                      <a:pt x="122" y="4712"/>
                      <a:pt x="365" y="4864"/>
                      <a:pt x="456" y="4955"/>
                    </a:cubicBezTo>
                    <a:cubicBezTo>
                      <a:pt x="942" y="4165"/>
                      <a:pt x="1094" y="3040"/>
                      <a:pt x="1125" y="2128"/>
                    </a:cubicBezTo>
                    <a:lnTo>
                      <a:pt x="2158" y="2128"/>
                    </a:lnTo>
                    <a:cubicBezTo>
                      <a:pt x="2067" y="2311"/>
                      <a:pt x="1915" y="2524"/>
                      <a:pt x="1793" y="2675"/>
                    </a:cubicBezTo>
                    <a:lnTo>
                      <a:pt x="1185" y="2706"/>
                    </a:lnTo>
                    <a:lnTo>
                      <a:pt x="1337" y="3192"/>
                    </a:lnTo>
                    <a:cubicBezTo>
                      <a:pt x="1398" y="3192"/>
                      <a:pt x="1429" y="3162"/>
                      <a:pt x="1429" y="3131"/>
                    </a:cubicBezTo>
                    <a:cubicBezTo>
                      <a:pt x="1793" y="3131"/>
                      <a:pt x="2249" y="3101"/>
                      <a:pt x="2736" y="3071"/>
                    </a:cubicBezTo>
                    <a:lnTo>
                      <a:pt x="2736" y="3466"/>
                    </a:lnTo>
                    <a:lnTo>
                      <a:pt x="1398" y="3466"/>
                    </a:lnTo>
                    <a:lnTo>
                      <a:pt x="1398" y="3861"/>
                    </a:lnTo>
                    <a:lnTo>
                      <a:pt x="2736" y="3861"/>
                    </a:lnTo>
                    <a:lnTo>
                      <a:pt x="2736" y="4347"/>
                    </a:lnTo>
                    <a:lnTo>
                      <a:pt x="942" y="4347"/>
                    </a:lnTo>
                    <a:lnTo>
                      <a:pt x="942" y="4773"/>
                    </a:lnTo>
                    <a:lnTo>
                      <a:pt x="5106" y="4773"/>
                    </a:lnTo>
                    <a:lnTo>
                      <a:pt x="5106" y="4347"/>
                    </a:lnTo>
                    <a:lnTo>
                      <a:pt x="3252" y="4347"/>
                    </a:lnTo>
                    <a:lnTo>
                      <a:pt x="3252" y="3861"/>
                    </a:lnTo>
                    <a:lnTo>
                      <a:pt x="4651" y="3861"/>
                    </a:lnTo>
                    <a:lnTo>
                      <a:pt x="4651" y="3466"/>
                    </a:lnTo>
                    <a:lnTo>
                      <a:pt x="3252" y="3466"/>
                    </a:lnTo>
                    <a:lnTo>
                      <a:pt x="3252" y="3101"/>
                    </a:lnTo>
                    <a:cubicBezTo>
                      <a:pt x="3313" y="3071"/>
                      <a:pt x="3344" y="3071"/>
                      <a:pt x="3344" y="3040"/>
                    </a:cubicBezTo>
                    <a:cubicBezTo>
                      <a:pt x="3647" y="3040"/>
                      <a:pt x="3951" y="3040"/>
                      <a:pt x="4255" y="3010"/>
                    </a:cubicBezTo>
                    <a:cubicBezTo>
                      <a:pt x="4377" y="3101"/>
                      <a:pt x="4438" y="3192"/>
                      <a:pt x="4499" y="3283"/>
                    </a:cubicBezTo>
                    <a:lnTo>
                      <a:pt x="4955" y="2979"/>
                    </a:lnTo>
                    <a:cubicBezTo>
                      <a:pt x="4711" y="2736"/>
                      <a:pt x="4255" y="2372"/>
                      <a:pt x="3860" y="2128"/>
                    </a:cubicBezTo>
                    <a:lnTo>
                      <a:pt x="5015" y="2128"/>
                    </a:lnTo>
                    <a:lnTo>
                      <a:pt x="5015" y="1703"/>
                    </a:lnTo>
                    <a:lnTo>
                      <a:pt x="1125" y="1703"/>
                    </a:lnTo>
                    <a:lnTo>
                      <a:pt x="1125" y="1368"/>
                    </a:lnTo>
                    <a:lnTo>
                      <a:pt x="4772" y="1368"/>
                    </a:lnTo>
                    <a:lnTo>
                      <a:pt x="47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8"/>
              <p:cNvSpPr/>
              <p:nvPr/>
            </p:nvSpPr>
            <p:spPr>
              <a:xfrm>
                <a:off x="2392873" y="3824701"/>
                <a:ext cx="208827" cy="208323"/>
              </a:xfrm>
              <a:custGeom>
                <a:avLst/>
                <a:gdLst/>
                <a:ahLst/>
                <a:cxnLst/>
                <a:rect l="l" t="t" r="r" b="b"/>
                <a:pathLst>
                  <a:path w="12432" h="12402" extrusionOk="0">
                    <a:moveTo>
                      <a:pt x="6201" y="1"/>
                    </a:moveTo>
                    <a:cubicBezTo>
                      <a:pt x="2796" y="1"/>
                      <a:pt x="0" y="2767"/>
                      <a:pt x="0" y="6201"/>
                    </a:cubicBezTo>
                    <a:cubicBezTo>
                      <a:pt x="0" y="9636"/>
                      <a:pt x="2796" y="12402"/>
                      <a:pt x="6201" y="12402"/>
                    </a:cubicBezTo>
                    <a:cubicBezTo>
                      <a:pt x="9635" y="12402"/>
                      <a:pt x="12432" y="9636"/>
                      <a:pt x="12432" y="6201"/>
                    </a:cubicBezTo>
                    <a:cubicBezTo>
                      <a:pt x="12432" y="2767"/>
                      <a:pt x="9635" y="1"/>
                      <a:pt x="6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8"/>
              <p:cNvSpPr/>
              <p:nvPr/>
            </p:nvSpPr>
            <p:spPr>
              <a:xfrm>
                <a:off x="1371141" y="3384559"/>
                <a:ext cx="1952945" cy="362524"/>
              </a:xfrm>
              <a:custGeom>
                <a:avLst/>
                <a:gdLst/>
                <a:ahLst/>
                <a:cxnLst/>
                <a:rect l="l" t="t" r="r" b="b"/>
                <a:pathLst>
                  <a:path w="116264" h="21582" extrusionOk="0">
                    <a:moveTo>
                      <a:pt x="15259" y="1"/>
                    </a:moveTo>
                    <a:lnTo>
                      <a:pt x="0" y="21581"/>
                    </a:lnTo>
                    <a:lnTo>
                      <a:pt x="116264" y="21581"/>
                    </a:lnTo>
                    <a:lnTo>
                      <a:pt x="10103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8"/>
              <p:cNvSpPr/>
              <p:nvPr/>
            </p:nvSpPr>
            <p:spPr>
              <a:xfrm>
                <a:off x="1469683" y="3377420"/>
                <a:ext cx="254281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5138" h="22676" extrusionOk="0">
                    <a:moveTo>
                      <a:pt x="14530" y="0"/>
                    </a:moveTo>
                    <a:cubicBezTo>
                      <a:pt x="14317" y="0"/>
                      <a:pt x="14043" y="152"/>
                      <a:pt x="13922" y="365"/>
                    </a:cubicBezTo>
                    <a:lnTo>
                      <a:pt x="244" y="21976"/>
                    </a:lnTo>
                    <a:cubicBezTo>
                      <a:pt x="1" y="22371"/>
                      <a:pt x="31" y="22675"/>
                      <a:pt x="335" y="22675"/>
                    </a:cubicBezTo>
                    <a:lnTo>
                      <a:pt x="760" y="22675"/>
                    </a:lnTo>
                    <a:cubicBezTo>
                      <a:pt x="1064" y="22675"/>
                      <a:pt x="1490" y="22371"/>
                      <a:pt x="1733" y="21976"/>
                    </a:cubicBezTo>
                    <a:lnTo>
                      <a:pt x="14986" y="365"/>
                    </a:lnTo>
                    <a:cubicBezTo>
                      <a:pt x="15138" y="152"/>
                      <a:pt x="15077" y="0"/>
                      <a:pt x="148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8"/>
              <p:cNvSpPr/>
              <p:nvPr/>
            </p:nvSpPr>
            <p:spPr>
              <a:xfrm>
                <a:off x="1577934" y="3377420"/>
                <a:ext cx="225170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3405" h="22676" extrusionOk="0">
                    <a:moveTo>
                      <a:pt x="12797" y="0"/>
                    </a:moveTo>
                    <a:cubicBezTo>
                      <a:pt x="12584" y="0"/>
                      <a:pt x="12311" y="152"/>
                      <a:pt x="12189" y="365"/>
                    </a:cubicBezTo>
                    <a:lnTo>
                      <a:pt x="213" y="21976"/>
                    </a:lnTo>
                    <a:cubicBezTo>
                      <a:pt x="0" y="22371"/>
                      <a:pt x="61" y="22675"/>
                      <a:pt x="335" y="22675"/>
                    </a:cubicBezTo>
                    <a:lnTo>
                      <a:pt x="791" y="22675"/>
                    </a:lnTo>
                    <a:cubicBezTo>
                      <a:pt x="1064" y="22675"/>
                      <a:pt x="1490" y="22371"/>
                      <a:pt x="1703" y="21976"/>
                    </a:cubicBezTo>
                    <a:lnTo>
                      <a:pt x="13283" y="365"/>
                    </a:lnTo>
                    <a:cubicBezTo>
                      <a:pt x="13405" y="152"/>
                      <a:pt x="13314" y="0"/>
                      <a:pt x="13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8"/>
              <p:cNvSpPr/>
              <p:nvPr/>
            </p:nvSpPr>
            <p:spPr>
              <a:xfrm>
                <a:off x="1686185" y="3377420"/>
                <a:ext cx="196077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1673" h="22676" extrusionOk="0">
                    <a:moveTo>
                      <a:pt x="11034" y="0"/>
                    </a:moveTo>
                    <a:cubicBezTo>
                      <a:pt x="10852" y="0"/>
                      <a:pt x="10578" y="152"/>
                      <a:pt x="10487" y="365"/>
                    </a:cubicBezTo>
                    <a:lnTo>
                      <a:pt x="183" y="21976"/>
                    </a:lnTo>
                    <a:cubicBezTo>
                      <a:pt x="0" y="22371"/>
                      <a:pt x="92" y="22675"/>
                      <a:pt x="365" y="22675"/>
                    </a:cubicBezTo>
                    <a:lnTo>
                      <a:pt x="821" y="22675"/>
                    </a:lnTo>
                    <a:cubicBezTo>
                      <a:pt x="1095" y="22675"/>
                      <a:pt x="1490" y="22371"/>
                      <a:pt x="1672" y="21976"/>
                    </a:cubicBezTo>
                    <a:lnTo>
                      <a:pt x="11551" y="365"/>
                    </a:lnTo>
                    <a:cubicBezTo>
                      <a:pt x="11672" y="152"/>
                      <a:pt x="11581" y="0"/>
                      <a:pt x="113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8"/>
              <p:cNvSpPr/>
              <p:nvPr/>
            </p:nvSpPr>
            <p:spPr>
              <a:xfrm>
                <a:off x="1794435" y="3377420"/>
                <a:ext cx="166967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9940" h="22676" extrusionOk="0">
                    <a:moveTo>
                      <a:pt x="9301" y="0"/>
                    </a:moveTo>
                    <a:cubicBezTo>
                      <a:pt x="9089" y="0"/>
                      <a:pt x="8845" y="152"/>
                      <a:pt x="8754" y="365"/>
                    </a:cubicBezTo>
                    <a:lnTo>
                      <a:pt x="152" y="21976"/>
                    </a:lnTo>
                    <a:cubicBezTo>
                      <a:pt x="0" y="22371"/>
                      <a:pt x="91" y="22675"/>
                      <a:pt x="395" y="22675"/>
                    </a:cubicBezTo>
                    <a:lnTo>
                      <a:pt x="821" y="22675"/>
                    </a:lnTo>
                    <a:cubicBezTo>
                      <a:pt x="1125" y="22675"/>
                      <a:pt x="1490" y="22371"/>
                      <a:pt x="1611" y="21976"/>
                    </a:cubicBezTo>
                    <a:lnTo>
                      <a:pt x="9848" y="365"/>
                    </a:lnTo>
                    <a:cubicBezTo>
                      <a:pt x="9940" y="152"/>
                      <a:pt x="9818" y="0"/>
                      <a:pt x="96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8"/>
              <p:cNvSpPr/>
              <p:nvPr/>
            </p:nvSpPr>
            <p:spPr>
              <a:xfrm>
                <a:off x="1902686" y="3377420"/>
                <a:ext cx="137857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22676" extrusionOk="0">
                    <a:moveTo>
                      <a:pt x="7538" y="0"/>
                    </a:moveTo>
                    <a:cubicBezTo>
                      <a:pt x="7356" y="0"/>
                      <a:pt x="7113" y="152"/>
                      <a:pt x="7052" y="365"/>
                    </a:cubicBezTo>
                    <a:lnTo>
                      <a:pt x="122" y="21976"/>
                    </a:lnTo>
                    <a:cubicBezTo>
                      <a:pt x="0" y="22371"/>
                      <a:pt x="122" y="22675"/>
                      <a:pt x="426" y="22675"/>
                    </a:cubicBezTo>
                    <a:lnTo>
                      <a:pt x="851" y="22675"/>
                    </a:lnTo>
                    <a:cubicBezTo>
                      <a:pt x="1155" y="22675"/>
                      <a:pt x="1459" y="22371"/>
                      <a:pt x="1581" y="21976"/>
                    </a:cubicBezTo>
                    <a:lnTo>
                      <a:pt x="8146" y="365"/>
                    </a:lnTo>
                    <a:cubicBezTo>
                      <a:pt x="8207" y="152"/>
                      <a:pt x="8085" y="0"/>
                      <a:pt x="7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8"/>
              <p:cNvSpPr/>
              <p:nvPr/>
            </p:nvSpPr>
            <p:spPr>
              <a:xfrm>
                <a:off x="2010937" y="3377420"/>
                <a:ext cx="10876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6475" h="22676" extrusionOk="0">
                    <a:moveTo>
                      <a:pt x="5806" y="0"/>
                    </a:moveTo>
                    <a:cubicBezTo>
                      <a:pt x="5593" y="0"/>
                      <a:pt x="5380" y="152"/>
                      <a:pt x="5350" y="365"/>
                    </a:cubicBezTo>
                    <a:lnTo>
                      <a:pt x="91" y="21976"/>
                    </a:lnTo>
                    <a:cubicBezTo>
                      <a:pt x="0" y="22371"/>
                      <a:pt x="152" y="22675"/>
                      <a:pt x="426" y="22675"/>
                    </a:cubicBezTo>
                    <a:lnTo>
                      <a:pt x="882" y="22675"/>
                    </a:lnTo>
                    <a:cubicBezTo>
                      <a:pt x="1155" y="22675"/>
                      <a:pt x="1459" y="22371"/>
                      <a:pt x="1550" y="21976"/>
                    </a:cubicBezTo>
                    <a:lnTo>
                      <a:pt x="6414" y="365"/>
                    </a:lnTo>
                    <a:cubicBezTo>
                      <a:pt x="6474" y="152"/>
                      <a:pt x="6322" y="0"/>
                      <a:pt x="6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8"/>
              <p:cNvSpPr/>
              <p:nvPr/>
            </p:nvSpPr>
            <p:spPr>
              <a:xfrm>
                <a:off x="2119171" y="3377420"/>
                <a:ext cx="79671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4743" h="22676" extrusionOk="0">
                    <a:moveTo>
                      <a:pt x="4074" y="0"/>
                    </a:moveTo>
                    <a:cubicBezTo>
                      <a:pt x="3861" y="0"/>
                      <a:pt x="3648" y="152"/>
                      <a:pt x="3618" y="365"/>
                    </a:cubicBezTo>
                    <a:lnTo>
                      <a:pt x="62" y="21976"/>
                    </a:lnTo>
                    <a:cubicBezTo>
                      <a:pt x="1" y="22371"/>
                      <a:pt x="183" y="22675"/>
                      <a:pt x="457" y="22675"/>
                    </a:cubicBezTo>
                    <a:lnTo>
                      <a:pt x="913" y="22675"/>
                    </a:lnTo>
                    <a:cubicBezTo>
                      <a:pt x="1186" y="22675"/>
                      <a:pt x="1460" y="22371"/>
                      <a:pt x="1521" y="21976"/>
                    </a:cubicBezTo>
                    <a:lnTo>
                      <a:pt x="4712" y="365"/>
                    </a:lnTo>
                    <a:cubicBezTo>
                      <a:pt x="4743" y="152"/>
                      <a:pt x="4591" y="0"/>
                      <a:pt x="43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8"/>
              <p:cNvSpPr/>
              <p:nvPr/>
            </p:nvSpPr>
            <p:spPr>
              <a:xfrm>
                <a:off x="2227422" y="3377420"/>
                <a:ext cx="50560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2676" extrusionOk="0">
                    <a:moveTo>
                      <a:pt x="2311" y="0"/>
                    </a:moveTo>
                    <a:cubicBezTo>
                      <a:pt x="2098" y="0"/>
                      <a:pt x="1916" y="152"/>
                      <a:pt x="1916" y="365"/>
                    </a:cubicBezTo>
                    <a:lnTo>
                      <a:pt x="31" y="21976"/>
                    </a:lnTo>
                    <a:cubicBezTo>
                      <a:pt x="1" y="22371"/>
                      <a:pt x="183" y="22675"/>
                      <a:pt x="487" y="22675"/>
                    </a:cubicBezTo>
                    <a:lnTo>
                      <a:pt x="913" y="22675"/>
                    </a:lnTo>
                    <a:cubicBezTo>
                      <a:pt x="1217" y="22675"/>
                      <a:pt x="1460" y="22371"/>
                      <a:pt x="1490" y="21976"/>
                    </a:cubicBezTo>
                    <a:lnTo>
                      <a:pt x="2980" y="365"/>
                    </a:lnTo>
                    <a:cubicBezTo>
                      <a:pt x="3010" y="152"/>
                      <a:pt x="2828" y="0"/>
                      <a:pt x="26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8"/>
              <p:cNvSpPr/>
              <p:nvPr/>
            </p:nvSpPr>
            <p:spPr>
              <a:xfrm>
                <a:off x="2335673" y="3377420"/>
                <a:ext cx="2452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22676" extrusionOk="0">
                    <a:moveTo>
                      <a:pt x="578" y="0"/>
                    </a:moveTo>
                    <a:cubicBezTo>
                      <a:pt x="365" y="0"/>
                      <a:pt x="183" y="152"/>
                      <a:pt x="183" y="365"/>
                    </a:cubicBezTo>
                    <a:lnTo>
                      <a:pt x="1" y="21976"/>
                    </a:lnTo>
                    <a:cubicBezTo>
                      <a:pt x="1" y="22371"/>
                      <a:pt x="213" y="22675"/>
                      <a:pt x="517" y="22675"/>
                    </a:cubicBezTo>
                    <a:lnTo>
                      <a:pt x="943" y="22675"/>
                    </a:lnTo>
                    <a:cubicBezTo>
                      <a:pt x="1247" y="22675"/>
                      <a:pt x="1460" y="22371"/>
                      <a:pt x="1460" y="21976"/>
                    </a:cubicBezTo>
                    <a:lnTo>
                      <a:pt x="1277" y="365"/>
                    </a:lnTo>
                    <a:cubicBezTo>
                      <a:pt x="1277" y="152"/>
                      <a:pt x="1095" y="0"/>
                      <a:pt x="8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8"/>
              <p:cNvSpPr/>
              <p:nvPr/>
            </p:nvSpPr>
            <p:spPr>
              <a:xfrm>
                <a:off x="2417886" y="3377420"/>
                <a:ext cx="50560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2676" extrusionOk="0">
                    <a:moveTo>
                      <a:pt x="365" y="0"/>
                    </a:moveTo>
                    <a:cubicBezTo>
                      <a:pt x="152" y="0"/>
                      <a:pt x="0" y="152"/>
                      <a:pt x="31" y="365"/>
                    </a:cubicBezTo>
                    <a:lnTo>
                      <a:pt x="1520" y="21976"/>
                    </a:lnTo>
                    <a:cubicBezTo>
                      <a:pt x="1551" y="22371"/>
                      <a:pt x="1794" y="22675"/>
                      <a:pt x="2067" y="22675"/>
                    </a:cubicBezTo>
                    <a:lnTo>
                      <a:pt x="2523" y="22675"/>
                    </a:lnTo>
                    <a:cubicBezTo>
                      <a:pt x="2797" y="22675"/>
                      <a:pt x="3010" y="22371"/>
                      <a:pt x="2979" y="21976"/>
                    </a:cubicBezTo>
                    <a:lnTo>
                      <a:pt x="1095" y="365"/>
                    </a:lnTo>
                    <a:cubicBezTo>
                      <a:pt x="1095" y="152"/>
                      <a:pt x="912" y="0"/>
                      <a:pt x="7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8"/>
              <p:cNvSpPr/>
              <p:nvPr/>
            </p:nvSpPr>
            <p:spPr>
              <a:xfrm>
                <a:off x="2497025" y="3377420"/>
                <a:ext cx="79671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4743" h="22676" extrusionOk="0">
                    <a:moveTo>
                      <a:pt x="365" y="0"/>
                    </a:moveTo>
                    <a:cubicBezTo>
                      <a:pt x="153" y="0"/>
                      <a:pt x="1" y="152"/>
                      <a:pt x="31" y="365"/>
                    </a:cubicBezTo>
                    <a:lnTo>
                      <a:pt x="3223" y="21976"/>
                    </a:lnTo>
                    <a:cubicBezTo>
                      <a:pt x="3283" y="22371"/>
                      <a:pt x="3557" y="22675"/>
                      <a:pt x="3831" y="22675"/>
                    </a:cubicBezTo>
                    <a:lnTo>
                      <a:pt x="4287" y="22675"/>
                    </a:lnTo>
                    <a:cubicBezTo>
                      <a:pt x="4560" y="22675"/>
                      <a:pt x="4742" y="22371"/>
                      <a:pt x="4682" y="21976"/>
                    </a:cubicBezTo>
                    <a:lnTo>
                      <a:pt x="1125" y="365"/>
                    </a:lnTo>
                    <a:cubicBezTo>
                      <a:pt x="1095" y="152"/>
                      <a:pt x="882" y="0"/>
                      <a:pt x="6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8"/>
              <p:cNvSpPr/>
              <p:nvPr/>
            </p:nvSpPr>
            <p:spPr>
              <a:xfrm>
                <a:off x="2576180" y="3377420"/>
                <a:ext cx="10876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6475" h="22676" extrusionOk="0">
                    <a:moveTo>
                      <a:pt x="334" y="0"/>
                    </a:moveTo>
                    <a:cubicBezTo>
                      <a:pt x="122" y="0"/>
                      <a:pt x="0" y="152"/>
                      <a:pt x="61" y="365"/>
                    </a:cubicBezTo>
                    <a:lnTo>
                      <a:pt x="4924" y="21976"/>
                    </a:lnTo>
                    <a:cubicBezTo>
                      <a:pt x="4985" y="22371"/>
                      <a:pt x="5289" y="22675"/>
                      <a:pt x="5593" y="22675"/>
                    </a:cubicBezTo>
                    <a:lnTo>
                      <a:pt x="6018" y="22675"/>
                    </a:lnTo>
                    <a:cubicBezTo>
                      <a:pt x="6322" y="22675"/>
                      <a:pt x="6474" y="22371"/>
                      <a:pt x="6383" y="21976"/>
                    </a:cubicBezTo>
                    <a:lnTo>
                      <a:pt x="1125" y="365"/>
                    </a:lnTo>
                    <a:cubicBezTo>
                      <a:pt x="1094" y="152"/>
                      <a:pt x="882" y="0"/>
                      <a:pt x="6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8"/>
              <p:cNvSpPr/>
              <p:nvPr/>
            </p:nvSpPr>
            <p:spPr>
              <a:xfrm>
                <a:off x="2655319" y="3377420"/>
                <a:ext cx="13787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22676" extrusionOk="0">
                    <a:moveTo>
                      <a:pt x="335" y="0"/>
                    </a:moveTo>
                    <a:cubicBezTo>
                      <a:pt x="122" y="0"/>
                      <a:pt x="0" y="152"/>
                      <a:pt x="61" y="365"/>
                    </a:cubicBezTo>
                    <a:lnTo>
                      <a:pt x="6596" y="21976"/>
                    </a:lnTo>
                    <a:cubicBezTo>
                      <a:pt x="6718" y="22371"/>
                      <a:pt x="7052" y="22675"/>
                      <a:pt x="7356" y="22675"/>
                    </a:cubicBezTo>
                    <a:lnTo>
                      <a:pt x="7782" y="22675"/>
                    </a:lnTo>
                    <a:cubicBezTo>
                      <a:pt x="8086" y="22675"/>
                      <a:pt x="8207" y="22371"/>
                      <a:pt x="8086" y="21976"/>
                    </a:cubicBezTo>
                    <a:lnTo>
                      <a:pt x="1155" y="365"/>
                    </a:lnTo>
                    <a:cubicBezTo>
                      <a:pt x="1095" y="152"/>
                      <a:pt x="851" y="0"/>
                      <a:pt x="6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8"/>
              <p:cNvSpPr/>
              <p:nvPr/>
            </p:nvSpPr>
            <p:spPr>
              <a:xfrm>
                <a:off x="2734458" y="3377420"/>
                <a:ext cx="16698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9941" h="22676" extrusionOk="0">
                    <a:moveTo>
                      <a:pt x="305" y="0"/>
                    </a:moveTo>
                    <a:cubicBezTo>
                      <a:pt x="122" y="0"/>
                      <a:pt x="1" y="152"/>
                      <a:pt x="92" y="365"/>
                    </a:cubicBezTo>
                    <a:lnTo>
                      <a:pt x="8299" y="21976"/>
                    </a:lnTo>
                    <a:cubicBezTo>
                      <a:pt x="8451" y="22371"/>
                      <a:pt x="8816" y="22675"/>
                      <a:pt x="9089" y="22675"/>
                    </a:cubicBezTo>
                    <a:lnTo>
                      <a:pt x="9545" y="22675"/>
                    </a:lnTo>
                    <a:cubicBezTo>
                      <a:pt x="9819" y="22675"/>
                      <a:pt x="9940" y="22371"/>
                      <a:pt x="9788" y="21976"/>
                    </a:cubicBezTo>
                    <a:lnTo>
                      <a:pt x="1156" y="365"/>
                    </a:lnTo>
                    <a:cubicBezTo>
                      <a:pt x="1095" y="152"/>
                      <a:pt x="852" y="0"/>
                      <a:pt x="6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8"/>
              <p:cNvSpPr/>
              <p:nvPr/>
            </p:nvSpPr>
            <p:spPr>
              <a:xfrm>
                <a:off x="2813613" y="3377420"/>
                <a:ext cx="196077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1673" h="22676" extrusionOk="0">
                    <a:moveTo>
                      <a:pt x="304" y="0"/>
                    </a:moveTo>
                    <a:cubicBezTo>
                      <a:pt x="91" y="0"/>
                      <a:pt x="0" y="152"/>
                      <a:pt x="91" y="365"/>
                    </a:cubicBezTo>
                    <a:lnTo>
                      <a:pt x="10000" y="21976"/>
                    </a:lnTo>
                    <a:cubicBezTo>
                      <a:pt x="10183" y="22371"/>
                      <a:pt x="10578" y="22675"/>
                      <a:pt x="10851" y="22675"/>
                    </a:cubicBezTo>
                    <a:lnTo>
                      <a:pt x="11307" y="22675"/>
                    </a:lnTo>
                    <a:cubicBezTo>
                      <a:pt x="11581" y="22675"/>
                      <a:pt x="11672" y="22371"/>
                      <a:pt x="11459" y="21976"/>
                    </a:cubicBezTo>
                    <a:lnTo>
                      <a:pt x="1186" y="365"/>
                    </a:lnTo>
                    <a:cubicBezTo>
                      <a:pt x="1094" y="152"/>
                      <a:pt x="821" y="0"/>
                      <a:pt x="6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8"/>
              <p:cNvSpPr/>
              <p:nvPr/>
            </p:nvSpPr>
            <p:spPr>
              <a:xfrm>
                <a:off x="2892752" y="3377420"/>
                <a:ext cx="225170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3405" h="22676" extrusionOk="0">
                    <a:moveTo>
                      <a:pt x="304" y="0"/>
                    </a:moveTo>
                    <a:cubicBezTo>
                      <a:pt x="92" y="0"/>
                      <a:pt x="0" y="152"/>
                      <a:pt x="122" y="365"/>
                    </a:cubicBezTo>
                    <a:lnTo>
                      <a:pt x="11703" y="21976"/>
                    </a:lnTo>
                    <a:cubicBezTo>
                      <a:pt x="11916" y="22371"/>
                      <a:pt x="12341" y="22675"/>
                      <a:pt x="12615" y="22675"/>
                    </a:cubicBezTo>
                    <a:lnTo>
                      <a:pt x="13040" y="22675"/>
                    </a:lnTo>
                    <a:cubicBezTo>
                      <a:pt x="13344" y="22675"/>
                      <a:pt x="13405" y="22371"/>
                      <a:pt x="13162" y="21976"/>
                    </a:cubicBezTo>
                    <a:lnTo>
                      <a:pt x="1186" y="365"/>
                    </a:lnTo>
                    <a:cubicBezTo>
                      <a:pt x="1095" y="152"/>
                      <a:pt x="821" y="0"/>
                      <a:pt x="6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8"/>
              <p:cNvSpPr/>
              <p:nvPr/>
            </p:nvSpPr>
            <p:spPr>
              <a:xfrm>
                <a:off x="2971891" y="3377420"/>
                <a:ext cx="254281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5138" h="22676" extrusionOk="0">
                    <a:moveTo>
                      <a:pt x="274" y="0"/>
                    </a:moveTo>
                    <a:cubicBezTo>
                      <a:pt x="62" y="0"/>
                      <a:pt x="1" y="152"/>
                      <a:pt x="122" y="365"/>
                    </a:cubicBezTo>
                    <a:lnTo>
                      <a:pt x="13405" y="21976"/>
                    </a:lnTo>
                    <a:cubicBezTo>
                      <a:pt x="13648" y="22371"/>
                      <a:pt x="14074" y="22675"/>
                      <a:pt x="14378" y="22675"/>
                    </a:cubicBezTo>
                    <a:lnTo>
                      <a:pt x="14803" y="22675"/>
                    </a:lnTo>
                    <a:cubicBezTo>
                      <a:pt x="15107" y="22675"/>
                      <a:pt x="15138" y="22371"/>
                      <a:pt x="14864" y="21976"/>
                    </a:cubicBezTo>
                    <a:lnTo>
                      <a:pt x="1217" y="365"/>
                    </a:lnTo>
                    <a:cubicBezTo>
                      <a:pt x="1095" y="152"/>
                      <a:pt x="791" y="0"/>
                      <a:pt x="6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8"/>
              <p:cNvSpPr/>
              <p:nvPr/>
            </p:nvSpPr>
            <p:spPr>
              <a:xfrm>
                <a:off x="1341525" y="3366181"/>
                <a:ext cx="305849" cy="392138"/>
              </a:xfrm>
              <a:custGeom>
                <a:avLst/>
                <a:gdLst/>
                <a:ahLst/>
                <a:cxnLst/>
                <a:rect l="l" t="t" r="r" b="b"/>
                <a:pathLst>
                  <a:path w="18208" h="23345" extrusionOk="0">
                    <a:moveTo>
                      <a:pt x="16870" y="0"/>
                    </a:moveTo>
                    <a:lnTo>
                      <a:pt x="0" y="23344"/>
                    </a:lnTo>
                    <a:lnTo>
                      <a:pt x="1885" y="23344"/>
                    </a:lnTo>
                    <a:lnTo>
                      <a:pt x="182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8"/>
              <p:cNvSpPr/>
              <p:nvPr/>
            </p:nvSpPr>
            <p:spPr>
              <a:xfrm>
                <a:off x="3048493" y="3366181"/>
                <a:ext cx="305328" cy="392138"/>
              </a:xfrm>
              <a:custGeom>
                <a:avLst/>
                <a:gdLst/>
                <a:ahLst/>
                <a:cxnLst/>
                <a:rect l="l" t="t" r="r" b="b"/>
                <a:pathLst>
                  <a:path w="18177" h="23345" extrusionOk="0">
                    <a:moveTo>
                      <a:pt x="0" y="0"/>
                    </a:moveTo>
                    <a:lnTo>
                      <a:pt x="16323" y="23344"/>
                    </a:lnTo>
                    <a:lnTo>
                      <a:pt x="18177" y="23344"/>
                    </a:lnTo>
                    <a:lnTo>
                      <a:pt x="133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8"/>
              <p:cNvSpPr/>
              <p:nvPr/>
            </p:nvSpPr>
            <p:spPr>
              <a:xfrm>
                <a:off x="1574356" y="4245944"/>
                <a:ext cx="1144212" cy="121026"/>
              </a:xfrm>
              <a:custGeom>
                <a:avLst/>
                <a:gdLst/>
                <a:ahLst/>
                <a:cxnLst/>
                <a:rect l="l" t="t" r="r" b="b"/>
                <a:pathLst>
                  <a:path w="68118" h="7205" extrusionOk="0">
                    <a:moveTo>
                      <a:pt x="1" y="1"/>
                    </a:moveTo>
                    <a:lnTo>
                      <a:pt x="1" y="7205"/>
                    </a:lnTo>
                    <a:lnTo>
                      <a:pt x="68117" y="7205"/>
                    </a:lnTo>
                    <a:lnTo>
                      <a:pt x="681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8"/>
              <p:cNvSpPr/>
              <p:nvPr/>
            </p:nvSpPr>
            <p:spPr>
              <a:xfrm>
                <a:off x="1574356" y="4382786"/>
                <a:ext cx="215999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59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58" y="11217"/>
                    </a:lnTo>
                    <a:lnTo>
                      <a:pt x="1285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8"/>
              <p:cNvSpPr/>
              <p:nvPr/>
            </p:nvSpPr>
            <p:spPr>
              <a:xfrm>
                <a:off x="1805657" y="4382786"/>
                <a:ext cx="215478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28" y="11217"/>
                    </a:lnTo>
                    <a:lnTo>
                      <a:pt x="1282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8"/>
              <p:cNvSpPr/>
              <p:nvPr/>
            </p:nvSpPr>
            <p:spPr>
              <a:xfrm>
                <a:off x="2036975" y="4382786"/>
                <a:ext cx="215478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0" y="1"/>
                    </a:moveTo>
                    <a:lnTo>
                      <a:pt x="0" y="11217"/>
                    </a:lnTo>
                    <a:lnTo>
                      <a:pt x="12827" y="11217"/>
                    </a:lnTo>
                    <a:lnTo>
                      <a:pt x="128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8"/>
              <p:cNvSpPr/>
              <p:nvPr/>
            </p:nvSpPr>
            <p:spPr>
              <a:xfrm>
                <a:off x="2268277" y="4382786"/>
                <a:ext cx="215478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0" y="1"/>
                    </a:moveTo>
                    <a:lnTo>
                      <a:pt x="0" y="11217"/>
                    </a:lnTo>
                    <a:lnTo>
                      <a:pt x="12827" y="11217"/>
                    </a:lnTo>
                    <a:lnTo>
                      <a:pt x="128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8"/>
              <p:cNvSpPr/>
              <p:nvPr/>
            </p:nvSpPr>
            <p:spPr>
              <a:xfrm>
                <a:off x="2499578" y="4382786"/>
                <a:ext cx="215478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28" y="11217"/>
                    </a:lnTo>
                    <a:lnTo>
                      <a:pt x="1282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8"/>
              <p:cNvSpPr/>
              <p:nvPr/>
            </p:nvSpPr>
            <p:spPr>
              <a:xfrm>
                <a:off x="1574356" y="4488484"/>
                <a:ext cx="1144212" cy="121026"/>
              </a:xfrm>
              <a:custGeom>
                <a:avLst/>
                <a:gdLst/>
                <a:ahLst/>
                <a:cxnLst/>
                <a:rect l="l" t="t" r="r" b="b"/>
                <a:pathLst>
                  <a:path w="68118" h="7205" extrusionOk="0">
                    <a:moveTo>
                      <a:pt x="1" y="1"/>
                    </a:moveTo>
                    <a:lnTo>
                      <a:pt x="1" y="7205"/>
                    </a:lnTo>
                    <a:lnTo>
                      <a:pt x="68117" y="7205"/>
                    </a:lnTo>
                    <a:lnTo>
                      <a:pt x="681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8"/>
              <p:cNvSpPr/>
              <p:nvPr/>
            </p:nvSpPr>
            <p:spPr>
              <a:xfrm>
                <a:off x="3183790" y="3332987"/>
                <a:ext cx="7676" cy="16361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74" extrusionOk="0">
                    <a:moveTo>
                      <a:pt x="244" y="1"/>
                    </a:moveTo>
                    <a:cubicBezTo>
                      <a:pt x="123" y="1"/>
                      <a:pt x="1" y="92"/>
                      <a:pt x="1" y="213"/>
                    </a:cubicBezTo>
                    <a:lnTo>
                      <a:pt x="1" y="730"/>
                    </a:lnTo>
                    <a:cubicBezTo>
                      <a:pt x="1" y="852"/>
                      <a:pt x="123" y="973"/>
                      <a:pt x="244" y="973"/>
                    </a:cubicBezTo>
                    <a:cubicBezTo>
                      <a:pt x="366" y="973"/>
                      <a:pt x="457" y="852"/>
                      <a:pt x="457" y="730"/>
                    </a:cubicBezTo>
                    <a:lnTo>
                      <a:pt x="457" y="213"/>
                    </a:lnTo>
                    <a:cubicBezTo>
                      <a:pt x="457" y="92"/>
                      <a:pt x="366" y="1"/>
                      <a:pt x="244" y="1"/>
                    </a:cubicBezTo>
                    <a:close/>
                  </a:path>
                </a:pathLst>
              </a:custGeom>
              <a:solidFill>
                <a:srgbClr val="343F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8"/>
              <p:cNvSpPr/>
              <p:nvPr/>
            </p:nvSpPr>
            <p:spPr>
              <a:xfrm>
                <a:off x="2601194" y="3313081"/>
                <a:ext cx="832249" cy="1324550"/>
              </a:xfrm>
              <a:custGeom>
                <a:avLst/>
                <a:gdLst/>
                <a:ahLst/>
                <a:cxnLst/>
                <a:rect l="l" t="t" r="r" b="b"/>
                <a:pathLst>
                  <a:path w="49546" h="78854" extrusionOk="0">
                    <a:moveTo>
                      <a:pt x="31734" y="0"/>
                    </a:moveTo>
                    <a:lnTo>
                      <a:pt x="31338" y="61"/>
                    </a:lnTo>
                    <a:cubicBezTo>
                      <a:pt x="31217" y="882"/>
                      <a:pt x="31521" y="1763"/>
                      <a:pt x="31825" y="2523"/>
                    </a:cubicBezTo>
                    <a:lnTo>
                      <a:pt x="31916" y="2797"/>
                    </a:lnTo>
                    <a:cubicBezTo>
                      <a:pt x="32220" y="3587"/>
                      <a:pt x="32342" y="4681"/>
                      <a:pt x="31764" y="5107"/>
                    </a:cubicBezTo>
                    <a:cubicBezTo>
                      <a:pt x="31673" y="5167"/>
                      <a:pt x="31582" y="5198"/>
                      <a:pt x="31521" y="5259"/>
                    </a:cubicBezTo>
                    <a:cubicBezTo>
                      <a:pt x="29515" y="6444"/>
                      <a:pt x="27296" y="8116"/>
                      <a:pt x="25563" y="9757"/>
                    </a:cubicBezTo>
                    <a:cubicBezTo>
                      <a:pt x="24408" y="10882"/>
                      <a:pt x="23527" y="12098"/>
                      <a:pt x="22919" y="13374"/>
                    </a:cubicBezTo>
                    <a:cubicBezTo>
                      <a:pt x="22129" y="11642"/>
                      <a:pt x="21581" y="10122"/>
                      <a:pt x="21825" y="8025"/>
                    </a:cubicBezTo>
                    <a:cubicBezTo>
                      <a:pt x="21855" y="7781"/>
                      <a:pt x="22129" y="7417"/>
                      <a:pt x="21885" y="7386"/>
                    </a:cubicBezTo>
                    <a:cubicBezTo>
                      <a:pt x="21865" y="7384"/>
                      <a:pt x="21844" y="7382"/>
                      <a:pt x="21824" y="7382"/>
                    </a:cubicBezTo>
                    <a:cubicBezTo>
                      <a:pt x="21607" y="7382"/>
                      <a:pt x="21427" y="7529"/>
                      <a:pt x="21399" y="7751"/>
                    </a:cubicBezTo>
                    <a:cubicBezTo>
                      <a:pt x="21095" y="10304"/>
                      <a:pt x="21399" y="12250"/>
                      <a:pt x="22433" y="14468"/>
                    </a:cubicBezTo>
                    <a:cubicBezTo>
                      <a:pt x="22433" y="14468"/>
                      <a:pt x="22433" y="14499"/>
                      <a:pt x="22463" y="14499"/>
                    </a:cubicBezTo>
                    <a:cubicBezTo>
                      <a:pt x="22007" y="15836"/>
                      <a:pt x="21885" y="17204"/>
                      <a:pt x="22129" y="18511"/>
                    </a:cubicBezTo>
                    <a:cubicBezTo>
                      <a:pt x="22706" y="21733"/>
                      <a:pt x="25442" y="24043"/>
                      <a:pt x="27600" y="25380"/>
                    </a:cubicBezTo>
                    <a:cubicBezTo>
                      <a:pt x="28603" y="26019"/>
                      <a:pt x="29667" y="26566"/>
                      <a:pt x="30700" y="27113"/>
                    </a:cubicBezTo>
                    <a:cubicBezTo>
                      <a:pt x="32190" y="27903"/>
                      <a:pt x="33740" y="28694"/>
                      <a:pt x="35108" y="29727"/>
                    </a:cubicBezTo>
                    <a:cubicBezTo>
                      <a:pt x="35503" y="30031"/>
                      <a:pt x="35898" y="30365"/>
                      <a:pt x="36293" y="30760"/>
                    </a:cubicBezTo>
                    <a:cubicBezTo>
                      <a:pt x="36536" y="31064"/>
                      <a:pt x="36810" y="31399"/>
                      <a:pt x="37144" y="31703"/>
                    </a:cubicBezTo>
                    <a:cubicBezTo>
                      <a:pt x="37444" y="32112"/>
                      <a:pt x="37132" y="32668"/>
                      <a:pt x="36670" y="32668"/>
                    </a:cubicBezTo>
                    <a:cubicBezTo>
                      <a:pt x="36617" y="32668"/>
                      <a:pt x="36562" y="32661"/>
                      <a:pt x="36506" y="32645"/>
                    </a:cubicBezTo>
                    <a:cubicBezTo>
                      <a:pt x="36171" y="32554"/>
                      <a:pt x="35807" y="32523"/>
                      <a:pt x="35442" y="32523"/>
                    </a:cubicBezTo>
                    <a:lnTo>
                      <a:pt x="35411" y="32523"/>
                    </a:lnTo>
                    <a:cubicBezTo>
                      <a:pt x="33952" y="32523"/>
                      <a:pt x="32585" y="33040"/>
                      <a:pt x="31278" y="33557"/>
                    </a:cubicBezTo>
                    <a:cubicBezTo>
                      <a:pt x="30883" y="33709"/>
                      <a:pt x="30518" y="33861"/>
                      <a:pt x="30123" y="34013"/>
                    </a:cubicBezTo>
                    <a:cubicBezTo>
                      <a:pt x="28208" y="34682"/>
                      <a:pt x="26232" y="35016"/>
                      <a:pt x="24226" y="35016"/>
                    </a:cubicBezTo>
                    <a:cubicBezTo>
                      <a:pt x="23770" y="35016"/>
                      <a:pt x="22189" y="34925"/>
                      <a:pt x="21916" y="34013"/>
                    </a:cubicBezTo>
                    <a:cubicBezTo>
                      <a:pt x="21855" y="33800"/>
                      <a:pt x="21855" y="33618"/>
                      <a:pt x="21885" y="33375"/>
                    </a:cubicBezTo>
                    <a:cubicBezTo>
                      <a:pt x="21916" y="33314"/>
                      <a:pt x="21946" y="33223"/>
                      <a:pt x="21946" y="33162"/>
                    </a:cubicBezTo>
                    <a:cubicBezTo>
                      <a:pt x="22068" y="32827"/>
                      <a:pt x="22281" y="32493"/>
                      <a:pt x="22463" y="32189"/>
                    </a:cubicBezTo>
                    <a:cubicBezTo>
                      <a:pt x="22767" y="31764"/>
                      <a:pt x="23071" y="31368"/>
                      <a:pt x="23375" y="30943"/>
                    </a:cubicBezTo>
                    <a:cubicBezTo>
                      <a:pt x="25229" y="30365"/>
                      <a:pt x="26870" y="29089"/>
                      <a:pt x="27873" y="27417"/>
                    </a:cubicBezTo>
                    <a:cubicBezTo>
                      <a:pt x="27752" y="27417"/>
                      <a:pt x="27691" y="27356"/>
                      <a:pt x="27600" y="27295"/>
                    </a:cubicBezTo>
                    <a:cubicBezTo>
                      <a:pt x="27539" y="27630"/>
                      <a:pt x="27296" y="27903"/>
                      <a:pt x="27053" y="28146"/>
                    </a:cubicBezTo>
                    <a:cubicBezTo>
                      <a:pt x="26141" y="29058"/>
                      <a:pt x="25016" y="29757"/>
                      <a:pt x="23800" y="30213"/>
                    </a:cubicBezTo>
                    <a:cubicBezTo>
                      <a:pt x="24165" y="29514"/>
                      <a:pt x="24347" y="28694"/>
                      <a:pt x="24104" y="27964"/>
                    </a:cubicBezTo>
                    <a:lnTo>
                      <a:pt x="24104" y="27964"/>
                    </a:lnTo>
                    <a:cubicBezTo>
                      <a:pt x="23922" y="27994"/>
                      <a:pt x="23740" y="28025"/>
                      <a:pt x="23527" y="28025"/>
                    </a:cubicBezTo>
                    <a:cubicBezTo>
                      <a:pt x="23648" y="29241"/>
                      <a:pt x="23223" y="30122"/>
                      <a:pt x="22524" y="30821"/>
                    </a:cubicBezTo>
                    <a:cubicBezTo>
                      <a:pt x="22296" y="31049"/>
                      <a:pt x="21988" y="31165"/>
                      <a:pt x="21680" y="31165"/>
                    </a:cubicBezTo>
                    <a:cubicBezTo>
                      <a:pt x="21454" y="31165"/>
                      <a:pt x="21228" y="31102"/>
                      <a:pt x="21034" y="30973"/>
                    </a:cubicBezTo>
                    <a:cubicBezTo>
                      <a:pt x="20822" y="30852"/>
                      <a:pt x="20578" y="30730"/>
                      <a:pt x="20274" y="30578"/>
                    </a:cubicBezTo>
                    <a:cubicBezTo>
                      <a:pt x="20122" y="30487"/>
                      <a:pt x="19484" y="30305"/>
                      <a:pt x="19363" y="30244"/>
                    </a:cubicBezTo>
                    <a:cubicBezTo>
                      <a:pt x="18815" y="29970"/>
                      <a:pt x="18238" y="29666"/>
                      <a:pt x="17904" y="29271"/>
                    </a:cubicBezTo>
                    <a:cubicBezTo>
                      <a:pt x="17721" y="29058"/>
                      <a:pt x="17417" y="28146"/>
                      <a:pt x="17417" y="27873"/>
                    </a:cubicBezTo>
                    <a:lnTo>
                      <a:pt x="17144" y="28238"/>
                    </a:lnTo>
                    <a:cubicBezTo>
                      <a:pt x="17144" y="28724"/>
                      <a:pt x="17326" y="29210"/>
                      <a:pt x="17630" y="29605"/>
                    </a:cubicBezTo>
                    <a:cubicBezTo>
                      <a:pt x="18086" y="30153"/>
                      <a:pt x="18724" y="30457"/>
                      <a:pt x="19332" y="30760"/>
                    </a:cubicBezTo>
                    <a:cubicBezTo>
                      <a:pt x="19454" y="30821"/>
                      <a:pt x="19575" y="30882"/>
                      <a:pt x="19697" y="30943"/>
                    </a:cubicBezTo>
                    <a:cubicBezTo>
                      <a:pt x="20183" y="31216"/>
                      <a:pt x="20548" y="31460"/>
                      <a:pt x="20761" y="31764"/>
                    </a:cubicBezTo>
                    <a:cubicBezTo>
                      <a:pt x="20426" y="31612"/>
                      <a:pt x="20092" y="31551"/>
                      <a:pt x="19758" y="31520"/>
                    </a:cubicBezTo>
                    <a:cubicBezTo>
                      <a:pt x="19423" y="31520"/>
                      <a:pt x="19089" y="31551"/>
                      <a:pt x="18755" y="31581"/>
                    </a:cubicBezTo>
                    <a:cubicBezTo>
                      <a:pt x="18509" y="31599"/>
                      <a:pt x="18273" y="31616"/>
                      <a:pt x="18042" y="31616"/>
                    </a:cubicBezTo>
                    <a:cubicBezTo>
                      <a:pt x="17873" y="31616"/>
                      <a:pt x="17706" y="31607"/>
                      <a:pt x="17539" y="31581"/>
                    </a:cubicBezTo>
                    <a:cubicBezTo>
                      <a:pt x="16536" y="31399"/>
                      <a:pt x="15685" y="30396"/>
                      <a:pt x="15715" y="29362"/>
                    </a:cubicBezTo>
                    <a:cubicBezTo>
                      <a:pt x="15715" y="29241"/>
                      <a:pt x="15745" y="29150"/>
                      <a:pt x="15745" y="29028"/>
                    </a:cubicBezTo>
                    <a:cubicBezTo>
                      <a:pt x="15776" y="28754"/>
                      <a:pt x="15806" y="28420"/>
                      <a:pt x="15685" y="28086"/>
                    </a:cubicBezTo>
                    <a:cubicBezTo>
                      <a:pt x="15593" y="27660"/>
                      <a:pt x="15290" y="27356"/>
                      <a:pt x="15046" y="27052"/>
                    </a:cubicBezTo>
                    <a:cubicBezTo>
                      <a:pt x="14986" y="26991"/>
                      <a:pt x="14712" y="26596"/>
                      <a:pt x="14651" y="26505"/>
                    </a:cubicBezTo>
                    <a:cubicBezTo>
                      <a:pt x="14347" y="26140"/>
                      <a:pt x="14378" y="26019"/>
                      <a:pt x="14256" y="25563"/>
                    </a:cubicBezTo>
                    <a:cubicBezTo>
                      <a:pt x="14256" y="25502"/>
                      <a:pt x="14256" y="25441"/>
                      <a:pt x="14226" y="25411"/>
                    </a:cubicBezTo>
                    <a:cubicBezTo>
                      <a:pt x="14104" y="24742"/>
                      <a:pt x="14195" y="24043"/>
                      <a:pt x="14499" y="23435"/>
                    </a:cubicBezTo>
                    <a:cubicBezTo>
                      <a:pt x="14621" y="23222"/>
                      <a:pt x="14530" y="22949"/>
                      <a:pt x="14286" y="22827"/>
                    </a:cubicBezTo>
                    <a:cubicBezTo>
                      <a:pt x="14260" y="22816"/>
                      <a:pt x="14237" y="22811"/>
                      <a:pt x="14216" y="22811"/>
                    </a:cubicBezTo>
                    <a:cubicBezTo>
                      <a:pt x="14072" y="22811"/>
                      <a:pt x="14062" y="23067"/>
                      <a:pt x="13982" y="23253"/>
                    </a:cubicBezTo>
                    <a:cubicBezTo>
                      <a:pt x="13770" y="23678"/>
                      <a:pt x="13618" y="24043"/>
                      <a:pt x="13557" y="24469"/>
                    </a:cubicBezTo>
                    <a:cubicBezTo>
                      <a:pt x="12189" y="23162"/>
                      <a:pt x="10183" y="22128"/>
                      <a:pt x="8299" y="21915"/>
                    </a:cubicBezTo>
                    <a:cubicBezTo>
                      <a:pt x="7934" y="21885"/>
                      <a:pt x="7599" y="21885"/>
                      <a:pt x="7265" y="21855"/>
                    </a:cubicBezTo>
                    <a:cubicBezTo>
                      <a:pt x="6444" y="21824"/>
                      <a:pt x="5715" y="21794"/>
                      <a:pt x="5046" y="21520"/>
                    </a:cubicBezTo>
                    <a:cubicBezTo>
                      <a:pt x="4529" y="21277"/>
                      <a:pt x="4073" y="20791"/>
                      <a:pt x="3952" y="20274"/>
                    </a:cubicBezTo>
                    <a:cubicBezTo>
                      <a:pt x="3922" y="20213"/>
                      <a:pt x="3922" y="20152"/>
                      <a:pt x="3891" y="20092"/>
                    </a:cubicBezTo>
                    <a:cubicBezTo>
                      <a:pt x="4013" y="19848"/>
                      <a:pt x="4073" y="19605"/>
                      <a:pt x="4104" y="19362"/>
                    </a:cubicBezTo>
                    <a:cubicBezTo>
                      <a:pt x="4347" y="19089"/>
                      <a:pt x="4681" y="18937"/>
                      <a:pt x="5046" y="18785"/>
                    </a:cubicBezTo>
                    <a:cubicBezTo>
                      <a:pt x="5046" y="18785"/>
                      <a:pt x="5046" y="18785"/>
                      <a:pt x="5046" y="18754"/>
                    </a:cubicBezTo>
                    <a:cubicBezTo>
                      <a:pt x="5077" y="18785"/>
                      <a:pt x="5137" y="18815"/>
                      <a:pt x="5198" y="18815"/>
                    </a:cubicBezTo>
                    <a:cubicBezTo>
                      <a:pt x="5593" y="18815"/>
                      <a:pt x="6049" y="18845"/>
                      <a:pt x="6505" y="18845"/>
                    </a:cubicBezTo>
                    <a:cubicBezTo>
                      <a:pt x="7539" y="18845"/>
                      <a:pt x="8633" y="18572"/>
                      <a:pt x="9606" y="18025"/>
                    </a:cubicBezTo>
                    <a:cubicBezTo>
                      <a:pt x="11186" y="17174"/>
                      <a:pt x="13223" y="13465"/>
                      <a:pt x="13770" y="12280"/>
                    </a:cubicBezTo>
                    <a:lnTo>
                      <a:pt x="13344" y="12189"/>
                    </a:lnTo>
                    <a:cubicBezTo>
                      <a:pt x="12797" y="13222"/>
                      <a:pt x="10213" y="16900"/>
                      <a:pt x="9180" y="17447"/>
                    </a:cubicBezTo>
                    <a:cubicBezTo>
                      <a:pt x="8398" y="17852"/>
                      <a:pt x="7471" y="17969"/>
                      <a:pt x="6572" y="17969"/>
                    </a:cubicBezTo>
                    <a:cubicBezTo>
                      <a:pt x="6458" y="17969"/>
                      <a:pt x="6344" y="17967"/>
                      <a:pt x="6232" y="17964"/>
                    </a:cubicBezTo>
                    <a:cubicBezTo>
                      <a:pt x="6596" y="17538"/>
                      <a:pt x="6779" y="17022"/>
                      <a:pt x="6596" y="16475"/>
                    </a:cubicBezTo>
                    <a:cubicBezTo>
                      <a:pt x="6323" y="15836"/>
                      <a:pt x="5684" y="15623"/>
                      <a:pt x="5168" y="15441"/>
                    </a:cubicBezTo>
                    <a:cubicBezTo>
                      <a:pt x="4803" y="15350"/>
                      <a:pt x="4469" y="15228"/>
                      <a:pt x="4286" y="15016"/>
                    </a:cubicBezTo>
                    <a:cubicBezTo>
                      <a:pt x="3830" y="14529"/>
                      <a:pt x="3952" y="13769"/>
                      <a:pt x="4256" y="13374"/>
                    </a:cubicBezTo>
                    <a:cubicBezTo>
                      <a:pt x="4469" y="13070"/>
                      <a:pt x="4894" y="11946"/>
                      <a:pt x="4985" y="11155"/>
                    </a:cubicBezTo>
                    <a:lnTo>
                      <a:pt x="4985" y="11155"/>
                    </a:lnTo>
                    <a:lnTo>
                      <a:pt x="4681" y="11368"/>
                    </a:lnTo>
                    <a:cubicBezTo>
                      <a:pt x="4621" y="11702"/>
                      <a:pt x="4499" y="12158"/>
                      <a:pt x="4134" y="12675"/>
                    </a:cubicBezTo>
                    <a:cubicBezTo>
                      <a:pt x="3222" y="13891"/>
                      <a:pt x="3010" y="14894"/>
                      <a:pt x="3618" y="15593"/>
                    </a:cubicBezTo>
                    <a:cubicBezTo>
                      <a:pt x="3952" y="16019"/>
                      <a:pt x="4438" y="16171"/>
                      <a:pt x="4894" y="16292"/>
                    </a:cubicBezTo>
                    <a:cubicBezTo>
                      <a:pt x="5381" y="16444"/>
                      <a:pt x="5654" y="16566"/>
                      <a:pt x="5745" y="16809"/>
                    </a:cubicBezTo>
                    <a:cubicBezTo>
                      <a:pt x="5867" y="17113"/>
                      <a:pt x="5502" y="17538"/>
                      <a:pt x="5077" y="17751"/>
                    </a:cubicBezTo>
                    <a:cubicBezTo>
                      <a:pt x="4955" y="17842"/>
                      <a:pt x="4803" y="17903"/>
                      <a:pt x="4651" y="17964"/>
                    </a:cubicBezTo>
                    <a:cubicBezTo>
                      <a:pt x="4469" y="18055"/>
                      <a:pt x="4286" y="18146"/>
                      <a:pt x="4073" y="18268"/>
                    </a:cubicBezTo>
                    <a:cubicBezTo>
                      <a:pt x="4013" y="17934"/>
                      <a:pt x="3922" y="17630"/>
                      <a:pt x="3830" y="17356"/>
                    </a:cubicBezTo>
                    <a:cubicBezTo>
                      <a:pt x="3618" y="16779"/>
                      <a:pt x="3010" y="16657"/>
                      <a:pt x="2615" y="16292"/>
                    </a:cubicBezTo>
                    <a:cubicBezTo>
                      <a:pt x="2493" y="16201"/>
                      <a:pt x="1855" y="15502"/>
                      <a:pt x="1794" y="15411"/>
                    </a:cubicBezTo>
                    <a:cubicBezTo>
                      <a:pt x="882" y="14286"/>
                      <a:pt x="335" y="12827"/>
                      <a:pt x="548" y="11307"/>
                    </a:cubicBezTo>
                    <a:lnTo>
                      <a:pt x="548" y="11307"/>
                    </a:lnTo>
                    <a:lnTo>
                      <a:pt x="213" y="11368"/>
                    </a:lnTo>
                    <a:cubicBezTo>
                      <a:pt x="0" y="13131"/>
                      <a:pt x="548" y="15016"/>
                      <a:pt x="1824" y="16292"/>
                    </a:cubicBezTo>
                    <a:cubicBezTo>
                      <a:pt x="1946" y="16414"/>
                      <a:pt x="2037" y="16505"/>
                      <a:pt x="2159" y="16627"/>
                    </a:cubicBezTo>
                    <a:cubicBezTo>
                      <a:pt x="2523" y="16961"/>
                      <a:pt x="2858" y="17265"/>
                      <a:pt x="2979" y="17660"/>
                    </a:cubicBezTo>
                    <a:cubicBezTo>
                      <a:pt x="3192" y="18207"/>
                      <a:pt x="3283" y="18663"/>
                      <a:pt x="3253" y="19058"/>
                    </a:cubicBezTo>
                    <a:cubicBezTo>
                      <a:pt x="3010" y="19484"/>
                      <a:pt x="2949" y="19970"/>
                      <a:pt x="3070" y="20487"/>
                    </a:cubicBezTo>
                    <a:cubicBezTo>
                      <a:pt x="3283" y="21277"/>
                      <a:pt x="3922" y="22007"/>
                      <a:pt x="4681" y="22311"/>
                    </a:cubicBezTo>
                    <a:cubicBezTo>
                      <a:pt x="5502" y="22675"/>
                      <a:pt x="6384" y="22706"/>
                      <a:pt x="7235" y="22736"/>
                    </a:cubicBezTo>
                    <a:cubicBezTo>
                      <a:pt x="7569" y="22766"/>
                      <a:pt x="7873" y="22766"/>
                      <a:pt x="8207" y="22797"/>
                    </a:cubicBezTo>
                    <a:cubicBezTo>
                      <a:pt x="10213" y="23010"/>
                      <a:pt x="12372" y="24803"/>
                      <a:pt x="13587" y="26414"/>
                    </a:cubicBezTo>
                    <a:cubicBezTo>
                      <a:pt x="13739" y="27022"/>
                      <a:pt x="13770" y="27265"/>
                      <a:pt x="14165" y="27751"/>
                    </a:cubicBezTo>
                    <a:cubicBezTo>
                      <a:pt x="14226" y="27843"/>
                      <a:pt x="14317" y="27934"/>
                      <a:pt x="14378" y="28025"/>
                    </a:cubicBezTo>
                    <a:cubicBezTo>
                      <a:pt x="14590" y="28268"/>
                      <a:pt x="14773" y="28481"/>
                      <a:pt x="14834" y="28694"/>
                    </a:cubicBezTo>
                    <a:cubicBezTo>
                      <a:pt x="14894" y="28876"/>
                      <a:pt x="14864" y="29119"/>
                      <a:pt x="14864" y="29362"/>
                    </a:cubicBezTo>
                    <a:cubicBezTo>
                      <a:pt x="14834" y="29484"/>
                      <a:pt x="14834" y="29605"/>
                      <a:pt x="14834" y="29727"/>
                    </a:cubicBezTo>
                    <a:cubicBezTo>
                      <a:pt x="14803" y="31186"/>
                      <a:pt x="15958" y="32584"/>
                      <a:pt x="17387" y="32827"/>
                    </a:cubicBezTo>
                    <a:cubicBezTo>
                      <a:pt x="17578" y="32863"/>
                      <a:pt x="17768" y="32876"/>
                      <a:pt x="17959" y="32876"/>
                    </a:cubicBezTo>
                    <a:cubicBezTo>
                      <a:pt x="18255" y="32876"/>
                      <a:pt x="18550" y="32846"/>
                      <a:pt x="18846" y="32827"/>
                    </a:cubicBezTo>
                    <a:cubicBezTo>
                      <a:pt x="19150" y="32797"/>
                      <a:pt x="19423" y="32797"/>
                      <a:pt x="19727" y="32797"/>
                    </a:cubicBezTo>
                    <a:cubicBezTo>
                      <a:pt x="20244" y="32827"/>
                      <a:pt x="20791" y="33162"/>
                      <a:pt x="21004" y="33557"/>
                    </a:cubicBezTo>
                    <a:lnTo>
                      <a:pt x="21004" y="33922"/>
                    </a:lnTo>
                    <a:cubicBezTo>
                      <a:pt x="20943" y="34286"/>
                      <a:pt x="20913" y="34317"/>
                      <a:pt x="21034" y="34742"/>
                    </a:cubicBezTo>
                    <a:cubicBezTo>
                      <a:pt x="21338" y="35776"/>
                      <a:pt x="23040" y="36262"/>
                      <a:pt x="24743" y="36262"/>
                    </a:cubicBezTo>
                    <a:cubicBezTo>
                      <a:pt x="26262" y="36262"/>
                      <a:pt x="27326" y="36141"/>
                      <a:pt x="28846" y="35897"/>
                    </a:cubicBezTo>
                    <a:cubicBezTo>
                      <a:pt x="30275" y="35654"/>
                      <a:pt x="31582" y="34955"/>
                      <a:pt x="32949" y="34469"/>
                    </a:cubicBezTo>
                    <a:cubicBezTo>
                      <a:pt x="33365" y="34315"/>
                      <a:pt x="33807" y="34248"/>
                      <a:pt x="34258" y="34248"/>
                    </a:cubicBezTo>
                    <a:cubicBezTo>
                      <a:pt x="34963" y="34248"/>
                      <a:pt x="35686" y="34410"/>
                      <a:pt x="36354" y="34651"/>
                    </a:cubicBezTo>
                    <a:cubicBezTo>
                      <a:pt x="37387" y="35046"/>
                      <a:pt x="38117" y="35897"/>
                      <a:pt x="38208" y="37022"/>
                    </a:cubicBezTo>
                    <a:cubicBezTo>
                      <a:pt x="38238" y="37539"/>
                      <a:pt x="38451" y="37721"/>
                      <a:pt x="37995" y="38633"/>
                    </a:cubicBezTo>
                    <a:cubicBezTo>
                      <a:pt x="37509" y="39758"/>
                      <a:pt x="36810" y="40821"/>
                      <a:pt x="36080" y="41946"/>
                    </a:cubicBezTo>
                    <a:cubicBezTo>
                      <a:pt x="34834" y="43922"/>
                      <a:pt x="33497" y="45989"/>
                      <a:pt x="33436" y="48329"/>
                    </a:cubicBezTo>
                    <a:cubicBezTo>
                      <a:pt x="33436" y="48876"/>
                      <a:pt x="33497" y="49423"/>
                      <a:pt x="33588" y="49940"/>
                    </a:cubicBezTo>
                    <a:cubicBezTo>
                      <a:pt x="33588" y="49970"/>
                      <a:pt x="33588" y="49970"/>
                      <a:pt x="33588" y="50001"/>
                    </a:cubicBezTo>
                    <a:cubicBezTo>
                      <a:pt x="33770" y="50852"/>
                      <a:pt x="34074" y="51673"/>
                      <a:pt x="34348" y="52463"/>
                    </a:cubicBezTo>
                    <a:cubicBezTo>
                      <a:pt x="34560" y="53040"/>
                      <a:pt x="34834" y="53648"/>
                      <a:pt x="34925" y="54226"/>
                    </a:cubicBezTo>
                    <a:cubicBezTo>
                      <a:pt x="36840" y="68542"/>
                      <a:pt x="32949" y="75381"/>
                      <a:pt x="31308" y="78086"/>
                    </a:cubicBezTo>
                    <a:cubicBezTo>
                      <a:pt x="31156" y="78299"/>
                      <a:pt x="31247" y="78573"/>
                      <a:pt x="31430" y="78725"/>
                    </a:cubicBezTo>
                    <a:cubicBezTo>
                      <a:pt x="31521" y="78755"/>
                      <a:pt x="31582" y="78785"/>
                      <a:pt x="31673" y="78785"/>
                    </a:cubicBezTo>
                    <a:cubicBezTo>
                      <a:pt x="31774" y="78785"/>
                      <a:pt x="33942" y="78853"/>
                      <a:pt x="35404" y="78853"/>
                    </a:cubicBezTo>
                    <a:cubicBezTo>
                      <a:pt x="36134" y="78853"/>
                      <a:pt x="36688" y="78836"/>
                      <a:pt x="36718" y="78785"/>
                    </a:cubicBezTo>
                    <a:cubicBezTo>
                      <a:pt x="38512" y="75868"/>
                      <a:pt x="41855" y="64804"/>
                      <a:pt x="39089" y="54195"/>
                    </a:cubicBezTo>
                    <a:cubicBezTo>
                      <a:pt x="38937" y="53588"/>
                      <a:pt x="38573" y="52706"/>
                      <a:pt x="38360" y="52129"/>
                    </a:cubicBezTo>
                    <a:cubicBezTo>
                      <a:pt x="37904" y="50822"/>
                      <a:pt x="37357" y="50031"/>
                      <a:pt x="37387" y="48724"/>
                    </a:cubicBezTo>
                    <a:cubicBezTo>
                      <a:pt x="37448" y="47326"/>
                      <a:pt x="37874" y="46049"/>
                      <a:pt x="38573" y="44773"/>
                    </a:cubicBezTo>
                    <a:cubicBezTo>
                      <a:pt x="38633" y="44712"/>
                      <a:pt x="38725" y="44621"/>
                      <a:pt x="38816" y="44530"/>
                    </a:cubicBezTo>
                    <a:cubicBezTo>
                      <a:pt x="39758" y="43679"/>
                      <a:pt x="38846" y="42919"/>
                      <a:pt x="40366" y="42402"/>
                    </a:cubicBezTo>
                    <a:cubicBezTo>
                      <a:pt x="41187" y="42098"/>
                      <a:pt x="41977" y="41855"/>
                      <a:pt x="42676" y="41521"/>
                    </a:cubicBezTo>
                    <a:cubicBezTo>
                      <a:pt x="44561" y="40639"/>
                      <a:pt x="46931" y="39393"/>
                      <a:pt x="48117" y="37417"/>
                    </a:cubicBezTo>
                    <a:cubicBezTo>
                      <a:pt x="49272" y="35502"/>
                      <a:pt x="49059" y="32584"/>
                      <a:pt x="47053" y="31125"/>
                    </a:cubicBezTo>
                    <a:cubicBezTo>
                      <a:pt x="46719" y="30852"/>
                      <a:pt x="46688" y="30639"/>
                      <a:pt x="46324" y="30457"/>
                    </a:cubicBezTo>
                    <a:cubicBezTo>
                      <a:pt x="46080" y="30335"/>
                      <a:pt x="45989" y="30122"/>
                      <a:pt x="45776" y="29970"/>
                    </a:cubicBezTo>
                    <a:cubicBezTo>
                      <a:pt x="45746" y="29940"/>
                      <a:pt x="45351" y="29453"/>
                      <a:pt x="45320" y="29393"/>
                    </a:cubicBezTo>
                    <a:cubicBezTo>
                      <a:pt x="45138" y="28967"/>
                      <a:pt x="45017" y="28998"/>
                      <a:pt x="45260" y="28572"/>
                    </a:cubicBezTo>
                    <a:cubicBezTo>
                      <a:pt x="45533" y="28025"/>
                      <a:pt x="46050" y="27599"/>
                      <a:pt x="46567" y="27174"/>
                    </a:cubicBezTo>
                    <a:cubicBezTo>
                      <a:pt x="46810" y="26961"/>
                      <a:pt x="47023" y="26779"/>
                      <a:pt x="47235" y="26566"/>
                    </a:cubicBezTo>
                    <a:cubicBezTo>
                      <a:pt x="48694" y="25168"/>
                      <a:pt x="49545" y="23314"/>
                      <a:pt x="49515" y="21307"/>
                    </a:cubicBezTo>
                    <a:lnTo>
                      <a:pt x="49515" y="21307"/>
                    </a:lnTo>
                    <a:lnTo>
                      <a:pt x="49029" y="21338"/>
                    </a:lnTo>
                    <a:cubicBezTo>
                      <a:pt x="49059" y="23101"/>
                      <a:pt x="48755" y="24013"/>
                      <a:pt x="47479" y="25259"/>
                    </a:cubicBezTo>
                    <a:cubicBezTo>
                      <a:pt x="47266" y="25441"/>
                      <a:pt x="46445" y="26171"/>
                      <a:pt x="46232" y="26353"/>
                    </a:cubicBezTo>
                    <a:cubicBezTo>
                      <a:pt x="45655" y="26839"/>
                      <a:pt x="45442" y="27022"/>
                      <a:pt x="45108" y="27295"/>
                    </a:cubicBezTo>
                    <a:cubicBezTo>
                      <a:pt x="45017" y="27387"/>
                      <a:pt x="44804" y="27691"/>
                      <a:pt x="44621" y="28025"/>
                    </a:cubicBezTo>
                    <a:cubicBezTo>
                      <a:pt x="44561" y="28145"/>
                      <a:pt x="44453" y="28199"/>
                      <a:pt x="44343" y="28199"/>
                    </a:cubicBezTo>
                    <a:cubicBezTo>
                      <a:pt x="44175" y="28199"/>
                      <a:pt x="44001" y="28075"/>
                      <a:pt x="43983" y="27873"/>
                    </a:cubicBezTo>
                    <a:cubicBezTo>
                      <a:pt x="43953" y="27599"/>
                      <a:pt x="43953" y="27356"/>
                      <a:pt x="43983" y="27083"/>
                    </a:cubicBezTo>
                    <a:cubicBezTo>
                      <a:pt x="44074" y="26080"/>
                      <a:pt x="44409" y="24165"/>
                      <a:pt x="44834" y="23222"/>
                    </a:cubicBezTo>
                    <a:lnTo>
                      <a:pt x="44226" y="22918"/>
                    </a:lnTo>
                    <a:cubicBezTo>
                      <a:pt x="43831" y="23800"/>
                      <a:pt x="43193" y="25988"/>
                      <a:pt x="43102" y="26991"/>
                    </a:cubicBezTo>
                    <a:cubicBezTo>
                      <a:pt x="42950" y="28390"/>
                      <a:pt x="43375" y="29697"/>
                      <a:pt x="44257" y="30457"/>
                    </a:cubicBezTo>
                    <a:cubicBezTo>
                      <a:pt x="44378" y="30578"/>
                      <a:pt x="44561" y="30700"/>
                      <a:pt x="44713" y="30791"/>
                    </a:cubicBezTo>
                    <a:cubicBezTo>
                      <a:pt x="44925" y="31034"/>
                      <a:pt x="45168" y="31216"/>
                      <a:pt x="45472" y="31277"/>
                    </a:cubicBezTo>
                    <a:lnTo>
                      <a:pt x="45594" y="31277"/>
                    </a:lnTo>
                    <a:cubicBezTo>
                      <a:pt x="45594" y="31277"/>
                      <a:pt x="45959" y="31764"/>
                      <a:pt x="45989" y="31764"/>
                    </a:cubicBezTo>
                    <a:cubicBezTo>
                      <a:pt x="46324" y="31916"/>
                      <a:pt x="46172" y="31855"/>
                      <a:pt x="46445" y="32067"/>
                    </a:cubicBezTo>
                    <a:cubicBezTo>
                      <a:pt x="47995" y="33192"/>
                      <a:pt x="47539" y="35077"/>
                      <a:pt x="46597" y="36657"/>
                    </a:cubicBezTo>
                    <a:cubicBezTo>
                      <a:pt x="45533" y="38451"/>
                      <a:pt x="45047" y="38147"/>
                      <a:pt x="43284" y="38998"/>
                    </a:cubicBezTo>
                    <a:cubicBezTo>
                      <a:pt x="42646" y="39302"/>
                      <a:pt x="42129" y="39484"/>
                      <a:pt x="41308" y="39758"/>
                    </a:cubicBezTo>
                    <a:cubicBezTo>
                      <a:pt x="41247" y="39758"/>
                      <a:pt x="41187" y="39788"/>
                      <a:pt x="41126" y="39818"/>
                    </a:cubicBezTo>
                    <a:cubicBezTo>
                      <a:pt x="41035" y="39854"/>
                      <a:pt x="40946" y="39870"/>
                      <a:pt x="40860" y="39870"/>
                    </a:cubicBezTo>
                    <a:cubicBezTo>
                      <a:pt x="40427" y="39870"/>
                      <a:pt x="40092" y="39459"/>
                      <a:pt x="40244" y="39028"/>
                    </a:cubicBezTo>
                    <a:cubicBezTo>
                      <a:pt x="40548" y="38025"/>
                      <a:pt x="40609" y="37508"/>
                      <a:pt x="40731" y="36323"/>
                    </a:cubicBezTo>
                    <a:cubicBezTo>
                      <a:pt x="40731" y="36262"/>
                      <a:pt x="40731" y="36232"/>
                      <a:pt x="40731" y="36201"/>
                    </a:cubicBezTo>
                    <a:cubicBezTo>
                      <a:pt x="40761" y="36141"/>
                      <a:pt x="40792" y="36080"/>
                      <a:pt x="40792" y="35989"/>
                    </a:cubicBezTo>
                    <a:cubicBezTo>
                      <a:pt x="40822" y="35715"/>
                      <a:pt x="40792" y="35441"/>
                      <a:pt x="40700" y="35168"/>
                    </a:cubicBezTo>
                    <a:cubicBezTo>
                      <a:pt x="40488" y="32949"/>
                      <a:pt x="38481" y="30183"/>
                      <a:pt x="36597" y="28359"/>
                    </a:cubicBezTo>
                    <a:cubicBezTo>
                      <a:pt x="35776" y="26505"/>
                      <a:pt x="34682" y="24499"/>
                      <a:pt x="35259" y="21946"/>
                    </a:cubicBezTo>
                    <a:lnTo>
                      <a:pt x="34743" y="21946"/>
                    </a:lnTo>
                    <a:cubicBezTo>
                      <a:pt x="34408" y="23466"/>
                      <a:pt x="34317" y="24864"/>
                      <a:pt x="34439" y="26171"/>
                    </a:cubicBezTo>
                    <a:cubicBezTo>
                      <a:pt x="34484" y="26552"/>
                      <a:pt x="34181" y="26834"/>
                      <a:pt x="33849" y="26834"/>
                    </a:cubicBezTo>
                    <a:cubicBezTo>
                      <a:pt x="33731" y="26834"/>
                      <a:pt x="33608" y="26798"/>
                      <a:pt x="33497" y="26718"/>
                    </a:cubicBezTo>
                    <a:cubicBezTo>
                      <a:pt x="33132" y="26444"/>
                      <a:pt x="32767" y="26201"/>
                      <a:pt x="31977" y="25776"/>
                    </a:cubicBezTo>
                    <a:cubicBezTo>
                      <a:pt x="30974" y="25259"/>
                      <a:pt x="29515" y="24590"/>
                      <a:pt x="28512" y="23982"/>
                    </a:cubicBezTo>
                    <a:cubicBezTo>
                      <a:pt x="26506" y="22736"/>
                      <a:pt x="24135" y="21307"/>
                      <a:pt x="23588" y="18389"/>
                    </a:cubicBezTo>
                    <a:cubicBezTo>
                      <a:pt x="23101" y="15775"/>
                      <a:pt x="23983" y="13131"/>
                      <a:pt x="26475" y="10760"/>
                    </a:cubicBezTo>
                    <a:cubicBezTo>
                      <a:pt x="27569" y="9696"/>
                      <a:pt x="28694" y="8663"/>
                      <a:pt x="29910" y="7751"/>
                    </a:cubicBezTo>
                    <a:cubicBezTo>
                      <a:pt x="31886" y="7204"/>
                      <a:pt x="34104" y="7386"/>
                      <a:pt x="36080" y="6687"/>
                    </a:cubicBezTo>
                    <a:cubicBezTo>
                      <a:pt x="36232" y="6657"/>
                      <a:pt x="36354" y="6596"/>
                      <a:pt x="36445" y="6505"/>
                    </a:cubicBezTo>
                    <a:cubicBezTo>
                      <a:pt x="36536" y="6383"/>
                      <a:pt x="36597" y="6231"/>
                      <a:pt x="36536" y="6110"/>
                    </a:cubicBezTo>
                    <a:lnTo>
                      <a:pt x="36536" y="6110"/>
                    </a:lnTo>
                    <a:cubicBezTo>
                      <a:pt x="35478" y="6619"/>
                      <a:pt x="34310" y="6868"/>
                      <a:pt x="33143" y="6868"/>
                    </a:cubicBezTo>
                    <a:cubicBezTo>
                      <a:pt x="32567" y="6868"/>
                      <a:pt x="31992" y="6808"/>
                      <a:pt x="31430" y="6687"/>
                    </a:cubicBezTo>
                    <a:cubicBezTo>
                      <a:pt x="31430" y="6687"/>
                      <a:pt x="31430" y="6687"/>
                      <a:pt x="31430" y="6657"/>
                    </a:cubicBezTo>
                    <a:cubicBezTo>
                      <a:pt x="32007" y="6292"/>
                      <a:pt x="32615" y="5958"/>
                      <a:pt x="33193" y="5593"/>
                    </a:cubicBezTo>
                    <a:cubicBezTo>
                      <a:pt x="33922" y="5137"/>
                      <a:pt x="34743" y="4620"/>
                      <a:pt x="35472" y="3952"/>
                    </a:cubicBezTo>
                    <a:cubicBezTo>
                      <a:pt x="35503" y="3982"/>
                      <a:pt x="35503" y="3982"/>
                      <a:pt x="35533" y="3982"/>
                    </a:cubicBezTo>
                    <a:cubicBezTo>
                      <a:pt x="35807" y="4073"/>
                      <a:pt x="36111" y="4104"/>
                      <a:pt x="36384" y="4104"/>
                    </a:cubicBezTo>
                    <a:cubicBezTo>
                      <a:pt x="37600" y="4104"/>
                      <a:pt x="38360" y="3496"/>
                      <a:pt x="39059" y="2462"/>
                    </a:cubicBezTo>
                    <a:cubicBezTo>
                      <a:pt x="39515" y="1763"/>
                      <a:pt x="39697" y="912"/>
                      <a:pt x="39636" y="61"/>
                    </a:cubicBezTo>
                    <a:lnTo>
                      <a:pt x="39241" y="61"/>
                    </a:lnTo>
                    <a:cubicBezTo>
                      <a:pt x="39302" y="730"/>
                      <a:pt x="39120" y="1398"/>
                      <a:pt x="38785" y="1976"/>
                    </a:cubicBezTo>
                    <a:cubicBezTo>
                      <a:pt x="38147" y="3192"/>
                      <a:pt x="37296" y="3465"/>
                      <a:pt x="36445" y="3465"/>
                    </a:cubicBezTo>
                    <a:cubicBezTo>
                      <a:pt x="36263" y="3465"/>
                      <a:pt x="36141" y="3252"/>
                      <a:pt x="36232" y="3101"/>
                    </a:cubicBezTo>
                    <a:cubicBezTo>
                      <a:pt x="36354" y="2857"/>
                      <a:pt x="36475" y="2523"/>
                      <a:pt x="36475" y="2401"/>
                    </a:cubicBezTo>
                    <a:cubicBezTo>
                      <a:pt x="36658" y="1125"/>
                      <a:pt x="36688" y="942"/>
                      <a:pt x="36445" y="61"/>
                    </a:cubicBezTo>
                    <a:lnTo>
                      <a:pt x="35959" y="61"/>
                    </a:lnTo>
                    <a:cubicBezTo>
                      <a:pt x="36232" y="730"/>
                      <a:pt x="36111" y="1611"/>
                      <a:pt x="35746" y="2249"/>
                    </a:cubicBezTo>
                    <a:cubicBezTo>
                      <a:pt x="35229" y="3192"/>
                      <a:pt x="34226" y="3891"/>
                      <a:pt x="33345" y="4468"/>
                    </a:cubicBezTo>
                    <a:cubicBezTo>
                      <a:pt x="33223" y="4529"/>
                      <a:pt x="32828" y="4711"/>
                      <a:pt x="32706" y="4742"/>
                    </a:cubicBezTo>
                    <a:cubicBezTo>
                      <a:pt x="32858" y="4073"/>
                      <a:pt x="32706" y="3404"/>
                      <a:pt x="32463" y="2705"/>
                    </a:cubicBezTo>
                    <a:lnTo>
                      <a:pt x="32129" y="2067"/>
                    </a:lnTo>
                    <a:cubicBezTo>
                      <a:pt x="31825" y="1307"/>
                      <a:pt x="31582" y="669"/>
                      <a:pt x="317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8"/>
              <p:cNvSpPr/>
              <p:nvPr/>
            </p:nvSpPr>
            <p:spPr>
              <a:xfrm>
                <a:off x="2467778" y="3284993"/>
                <a:ext cx="554133" cy="258917"/>
              </a:xfrm>
              <a:custGeom>
                <a:avLst/>
                <a:gdLst/>
                <a:ahLst/>
                <a:cxnLst/>
                <a:rect l="l" t="t" r="r" b="b"/>
                <a:pathLst>
                  <a:path w="32989" h="15414" extrusionOk="0">
                    <a:moveTo>
                      <a:pt x="16848" y="0"/>
                    </a:moveTo>
                    <a:cubicBezTo>
                      <a:pt x="16290" y="0"/>
                      <a:pt x="16290" y="411"/>
                      <a:pt x="15966" y="411"/>
                    </a:cubicBezTo>
                    <a:cubicBezTo>
                      <a:pt x="15850" y="411"/>
                      <a:pt x="15692" y="358"/>
                      <a:pt x="15450" y="213"/>
                    </a:cubicBezTo>
                    <a:cubicBezTo>
                      <a:pt x="15387" y="171"/>
                      <a:pt x="15241" y="153"/>
                      <a:pt x="15050" y="153"/>
                    </a:cubicBezTo>
                    <a:cubicBezTo>
                      <a:pt x="14411" y="153"/>
                      <a:pt x="13274" y="353"/>
                      <a:pt x="13110" y="517"/>
                    </a:cubicBezTo>
                    <a:cubicBezTo>
                      <a:pt x="12733" y="952"/>
                      <a:pt x="12467" y="1800"/>
                      <a:pt x="11890" y="1800"/>
                    </a:cubicBezTo>
                    <a:cubicBezTo>
                      <a:pt x="11862" y="1800"/>
                      <a:pt x="11833" y="1798"/>
                      <a:pt x="11803" y="1794"/>
                    </a:cubicBezTo>
                    <a:cubicBezTo>
                      <a:pt x="11565" y="1771"/>
                      <a:pt x="11232" y="1732"/>
                      <a:pt x="10890" y="1732"/>
                    </a:cubicBezTo>
                    <a:cubicBezTo>
                      <a:pt x="10313" y="1732"/>
                      <a:pt x="9714" y="1844"/>
                      <a:pt x="9523" y="2341"/>
                    </a:cubicBezTo>
                    <a:cubicBezTo>
                      <a:pt x="9362" y="2765"/>
                      <a:pt x="9244" y="2908"/>
                      <a:pt x="9086" y="2908"/>
                    </a:cubicBezTo>
                    <a:cubicBezTo>
                      <a:pt x="8916" y="2908"/>
                      <a:pt x="8700" y="2742"/>
                      <a:pt x="8338" y="2584"/>
                    </a:cubicBezTo>
                    <a:cubicBezTo>
                      <a:pt x="8319" y="2576"/>
                      <a:pt x="8302" y="2572"/>
                      <a:pt x="8284" y="2572"/>
                    </a:cubicBezTo>
                    <a:cubicBezTo>
                      <a:pt x="7983" y="2572"/>
                      <a:pt x="7803" y="3754"/>
                      <a:pt x="7487" y="4013"/>
                    </a:cubicBezTo>
                    <a:cubicBezTo>
                      <a:pt x="7311" y="4179"/>
                      <a:pt x="7166" y="4242"/>
                      <a:pt x="7033" y="4242"/>
                    </a:cubicBezTo>
                    <a:cubicBezTo>
                      <a:pt x="6730" y="4242"/>
                      <a:pt x="6490" y="3917"/>
                      <a:pt x="6088" y="3769"/>
                    </a:cubicBezTo>
                    <a:cubicBezTo>
                      <a:pt x="6073" y="3763"/>
                      <a:pt x="6055" y="3759"/>
                      <a:pt x="6035" y="3759"/>
                    </a:cubicBezTo>
                    <a:cubicBezTo>
                      <a:pt x="5710" y="3759"/>
                      <a:pt x="4857" y="4663"/>
                      <a:pt x="4599" y="4864"/>
                    </a:cubicBezTo>
                    <a:cubicBezTo>
                      <a:pt x="4130" y="5184"/>
                      <a:pt x="4682" y="5945"/>
                      <a:pt x="4242" y="5945"/>
                    </a:cubicBezTo>
                    <a:cubicBezTo>
                      <a:pt x="4139" y="5945"/>
                      <a:pt x="3983" y="5904"/>
                      <a:pt x="3748" y="5806"/>
                    </a:cubicBezTo>
                    <a:cubicBezTo>
                      <a:pt x="3515" y="5709"/>
                      <a:pt x="3361" y="5667"/>
                      <a:pt x="3261" y="5667"/>
                    </a:cubicBezTo>
                    <a:cubicBezTo>
                      <a:pt x="2801" y="5667"/>
                      <a:pt x="3515" y="6556"/>
                      <a:pt x="3140" y="6931"/>
                    </a:cubicBezTo>
                    <a:cubicBezTo>
                      <a:pt x="2410" y="7630"/>
                      <a:pt x="2198" y="8025"/>
                      <a:pt x="1711" y="8815"/>
                    </a:cubicBezTo>
                    <a:cubicBezTo>
                      <a:pt x="1529" y="9119"/>
                      <a:pt x="465" y="9940"/>
                      <a:pt x="435" y="10061"/>
                    </a:cubicBezTo>
                    <a:cubicBezTo>
                      <a:pt x="344" y="10426"/>
                      <a:pt x="1073" y="10578"/>
                      <a:pt x="1073" y="10943"/>
                    </a:cubicBezTo>
                    <a:cubicBezTo>
                      <a:pt x="1043" y="11186"/>
                      <a:pt x="1012" y="11429"/>
                      <a:pt x="1043" y="11703"/>
                    </a:cubicBezTo>
                    <a:cubicBezTo>
                      <a:pt x="1191" y="12238"/>
                      <a:pt x="0" y="12919"/>
                      <a:pt x="1119" y="12919"/>
                    </a:cubicBezTo>
                    <a:cubicBezTo>
                      <a:pt x="1143" y="12919"/>
                      <a:pt x="1168" y="12919"/>
                      <a:pt x="1195" y="12919"/>
                    </a:cubicBezTo>
                    <a:cubicBezTo>
                      <a:pt x="1217" y="12918"/>
                      <a:pt x="1238" y="12918"/>
                      <a:pt x="1258" y="12918"/>
                    </a:cubicBezTo>
                    <a:cubicBezTo>
                      <a:pt x="2372" y="12918"/>
                      <a:pt x="1358" y="13717"/>
                      <a:pt x="1955" y="14134"/>
                    </a:cubicBezTo>
                    <a:cubicBezTo>
                      <a:pt x="1982" y="14155"/>
                      <a:pt x="2017" y="14164"/>
                      <a:pt x="2058" y="14164"/>
                    </a:cubicBezTo>
                    <a:cubicBezTo>
                      <a:pt x="2332" y="14164"/>
                      <a:pt x="2879" y="13761"/>
                      <a:pt x="3301" y="13761"/>
                    </a:cubicBezTo>
                    <a:cubicBezTo>
                      <a:pt x="3373" y="13761"/>
                      <a:pt x="3442" y="13772"/>
                      <a:pt x="3505" y="13800"/>
                    </a:cubicBezTo>
                    <a:cubicBezTo>
                      <a:pt x="4052" y="13982"/>
                      <a:pt x="4082" y="14955"/>
                      <a:pt x="4447" y="15016"/>
                    </a:cubicBezTo>
                    <a:cubicBezTo>
                      <a:pt x="4458" y="15018"/>
                      <a:pt x="4470" y="15020"/>
                      <a:pt x="4481" y="15020"/>
                    </a:cubicBezTo>
                    <a:cubicBezTo>
                      <a:pt x="4748" y="15020"/>
                      <a:pt x="5061" y="14372"/>
                      <a:pt x="5207" y="14256"/>
                    </a:cubicBezTo>
                    <a:cubicBezTo>
                      <a:pt x="5296" y="14158"/>
                      <a:pt x="5388" y="14122"/>
                      <a:pt x="5483" y="14122"/>
                    </a:cubicBezTo>
                    <a:cubicBezTo>
                      <a:pt x="5710" y="14122"/>
                      <a:pt x="5952" y="14326"/>
                      <a:pt x="6210" y="14347"/>
                    </a:cubicBezTo>
                    <a:cubicBezTo>
                      <a:pt x="6772" y="14398"/>
                      <a:pt x="6518" y="15414"/>
                      <a:pt x="7017" y="15414"/>
                    </a:cubicBezTo>
                    <a:cubicBezTo>
                      <a:pt x="7112" y="15414"/>
                      <a:pt x="7235" y="15377"/>
                      <a:pt x="7395" y="15289"/>
                    </a:cubicBezTo>
                    <a:cubicBezTo>
                      <a:pt x="7663" y="15119"/>
                      <a:pt x="8260" y="14678"/>
                      <a:pt x="8659" y="14678"/>
                    </a:cubicBezTo>
                    <a:cubicBezTo>
                      <a:pt x="8760" y="14678"/>
                      <a:pt x="8848" y="14705"/>
                      <a:pt x="8915" y="14773"/>
                    </a:cubicBezTo>
                    <a:cubicBezTo>
                      <a:pt x="9196" y="15073"/>
                      <a:pt x="9348" y="15176"/>
                      <a:pt x="9455" y="15176"/>
                    </a:cubicBezTo>
                    <a:cubicBezTo>
                      <a:pt x="9675" y="15176"/>
                      <a:pt x="9712" y="14753"/>
                      <a:pt x="10283" y="14712"/>
                    </a:cubicBezTo>
                    <a:cubicBezTo>
                      <a:pt x="10338" y="14709"/>
                      <a:pt x="10392" y="14707"/>
                      <a:pt x="10446" y="14707"/>
                    </a:cubicBezTo>
                    <a:cubicBezTo>
                      <a:pt x="11382" y="14707"/>
                      <a:pt x="12116" y="15139"/>
                      <a:pt x="12792" y="15139"/>
                    </a:cubicBezTo>
                    <a:cubicBezTo>
                      <a:pt x="13254" y="15139"/>
                      <a:pt x="13689" y="14937"/>
                      <a:pt x="14143" y="14256"/>
                    </a:cubicBezTo>
                    <a:cubicBezTo>
                      <a:pt x="14232" y="14129"/>
                      <a:pt x="14348" y="14079"/>
                      <a:pt x="14478" y="14079"/>
                    </a:cubicBezTo>
                    <a:cubicBezTo>
                      <a:pt x="14966" y="14079"/>
                      <a:pt x="15668" y="14773"/>
                      <a:pt x="16011" y="14773"/>
                    </a:cubicBezTo>
                    <a:cubicBezTo>
                      <a:pt x="16017" y="14773"/>
                      <a:pt x="16022" y="14773"/>
                      <a:pt x="16028" y="14773"/>
                    </a:cubicBezTo>
                    <a:cubicBezTo>
                      <a:pt x="17000" y="14742"/>
                      <a:pt x="16818" y="14864"/>
                      <a:pt x="17456" y="14134"/>
                    </a:cubicBezTo>
                    <a:cubicBezTo>
                      <a:pt x="17531" y="14053"/>
                      <a:pt x="17601" y="14020"/>
                      <a:pt x="17667" y="14020"/>
                    </a:cubicBezTo>
                    <a:cubicBezTo>
                      <a:pt x="17895" y="14020"/>
                      <a:pt x="18068" y="14418"/>
                      <a:pt x="18186" y="14560"/>
                    </a:cubicBezTo>
                    <a:cubicBezTo>
                      <a:pt x="18299" y="14714"/>
                      <a:pt x="18415" y="14764"/>
                      <a:pt x="18534" y="14764"/>
                    </a:cubicBezTo>
                    <a:cubicBezTo>
                      <a:pt x="18758" y="14764"/>
                      <a:pt x="18994" y="14589"/>
                      <a:pt x="19241" y="14589"/>
                    </a:cubicBezTo>
                    <a:cubicBezTo>
                      <a:pt x="19254" y="14589"/>
                      <a:pt x="19267" y="14589"/>
                      <a:pt x="19280" y="14590"/>
                    </a:cubicBezTo>
                    <a:cubicBezTo>
                      <a:pt x="19375" y="14596"/>
                      <a:pt x="19468" y="14599"/>
                      <a:pt x="19557" y="14599"/>
                    </a:cubicBezTo>
                    <a:cubicBezTo>
                      <a:pt x="20265" y="14599"/>
                      <a:pt x="20816" y="14429"/>
                      <a:pt x="21504" y="14429"/>
                    </a:cubicBezTo>
                    <a:cubicBezTo>
                      <a:pt x="21591" y="14429"/>
                      <a:pt x="21680" y="14432"/>
                      <a:pt x="21773" y="14438"/>
                    </a:cubicBezTo>
                    <a:cubicBezTo>
                      <a:pt x="22324" y="14462"/>
                      <a:pt x="22894" y="14959"/>
                      <a:pt x="23409" y="14959"/>
                    </a:cubicBezTo>
                    <a:cubicBezTo>
                      <a:pt x="23547" y="14959"/>
                      <a:pt x="23681" y="14923"/>
                      <a:pt x="23809" y="14833"/>
                    </a:cubicBezTo>
                    <a:cubicBezTo>
                      <a:pt x="23928" y="14747"/>
                      <a:pt x="24038" y="14713"/>
                      <a:pt x="24142" y="14713"/>
                    </a:cubicBezTo>
                    <a:cubicBezTo>
                      <a:pt x="24501" y="14713"/>
                      <a:pt x="24779" y="15118"/>
                      <a:pt x="25054" y="15118"/>
                    </a:cubicBezTo>
                    <a:cubicBezTo>
                      <a:pt x="25145" y="15118"/>
                      <a:pt x="25236" y="15073"/>
                      <a:pt x="25329" y="14955"/>
                    </a:cubicBezTo>
                    <a:cubicBezTo>
                      <a:pt x="25615" y="14585"/>
                      <a:pt x="25773" y="14457"/>
                      <a:pt x="25877" y="14457"/>
                    </a:cubicBezTo>
                    <a:cubicBezTo>
                      <a:pt x="26114" y="14457"/>
                      <a:pt x="26084" y="15107"/>
                      <a:pt x="26669" y="15107"/>
                    </a:cubicBezTo>
                    <a:cubicBezTo>
                      <a:pt x="26678" y="15107"/>
                      <a:pt x="26687" y="15107"/>
                      <a:pt x="26697" y="15107"/>
                    </a:cubicBezTo>
                    <a:cubicBezTo>
                      <a:pt x="27145" y="15083"/>
                      <a:pt x="27886" y="14858"/>
                      <a:pt x="28409" y="14858"/>
                    </a:cubicBezTo>
                    <a:cubicBezTo>
                      <a:pt x="28559" y="14858"/>
                      <a:pt x="28692" y="14877"/>
                      <a:pt x="28794" y="14925"/>
                    </a:cubicBezTo>
                    <a:cubicBezTo>
                      <a:pt x="28893" y="14977"/>
                      <a:pt x="28989" y="14999"/>
                      <a:pt x="29082" y="14999"/>
                    </a:cubicBezTo>
                    <a:cubicBezTo>
                      <a:pt x="29536" y="14999"/>
                      <a:pt x="29931" y="14467"/>
                      <a:pt x="30283" y="14165"/>
                    </a:cubicBezTo>
                    <a:cubicBezTo>
                      <a:pt x="30436" y="14027"/>
                      <a:pt x="30574" y="13977"/>
                      <a:pt x="30704" y="13977"/>
                    </a:cubicBezTo>
                    <a:cubicBezTo>
                      <a:pt x="31032" y="13977"/>
                      <a:pt x="31301" y="14297"/>
                      <a:pt x="31584" y="14297"/>
                    </a:cubicBezTo>
                    <a:cubicBezTo>
                      <a:pt x="31656" y="14297"/>
                      <a:pt x="31728" y="14277"/>
                      <a:pt x="31803" y="14226"/>
                    </a:cubicBezTo>
                    <a:cubicBezTo>
                      <a:pt x="32137" y="13982"/>
                      <a:pt x="31317" y="13101"/>
                      <a:pt x="31590" y="12797"/>
                    </a:cubicBezTo>
                    <a:cubicBezTo>
                      <a:pt x="31717" y="12655"/>
                      <a:pt x="31878" y="12617"/>
                      <a:pt x="32039" y="12617"/>
                    </a:cubicBezTo>
                    <a:cubicBezTo>
                      <a:pt x="32218" y="12617"/>
                      <a:pt x="32398" y="12664"/>
                      <a:pt x="32527" y="12664"/>
                    </a:cubicBezTo>
                    <a:cubicBezTo>
                      <a:pt x="32729" y="12664"/>
                      <a:pt x="32812" y="12551"/>
                      <a:pt x="32593" y="11976"/>
                    </a:cubicBezTo>
                    <a:cubicBezTo>
                      <a:pt x="32381" y="11460"/>
                      <a:pt x="32411" y="10791"/>
                      <a:pt x="32289" y="10244"/>
                    </a:cubicBezTo>
                    <a:cubicBezTo>
                      <a:pt x="32198" y="9757"/>
                      <a:pt x="32989" y="9453"/>
                      <a:pt x="32229" y="9149"/>
                    </a:cubicBezTo>
                    <a:cubicBezTo>
                      <a:pt x="31651" y="8906"/>
                      <a:pt x="31803" y="8694"/>
                      <a:pt x="32046" y="8268"/>
                    </a:cubicBezTo>
                    <a:cubicBezTo>
                      <a:pt x="32411" y="7569"/>
                      <a:pt x="31955" y="7113"/>
                      <a:pt x="31378" y="6687"/>
                    </a:cubicBezTo>
                    <a:cubicBezTo>
                      <a:pt x="31013" y="6444"/>
                      <a:pt x="30709" y="6140"/>
                      <a:pt x="30375" y="5867"/>
                    </a:cubicBezTo>
                    <a:cubicBezTo>
                      <a:pt x="30226" y="5738"/>
                      <a:pt x="30084" y="5712"/>
                      <a:pt x="29949" y="5712"/>
                    </a:cubicBezTo>
                    <a:cubicBezTo>
                      <a:pt x="29861" y="5712"/>
                      <a:pt x="29776" y="5723"/>
                      <a:pt x="29695" y="5723"/>
                    </a:cubicBezTo>
                    <a:cubicBezTo>
                      <a:pt x="29519" y="5723"/>
                      <a:pt x="29360" y="5672"/>
                      <a:pt x="29219" y="5350"/>
                    </a:cubicBezTo>
                    <a:cubicBezTo>
                      <a:pt x="29107" y="5095"/>
                      <a:pt x="28909" y="5028"/>
                      <a:pt x="28695" y="5028"/>
                    </a:cubicBezTo>
                    <a:cubicBezTo>
                      <a:pt x="28463" y="5028"/>
                      <a:pt x="28212" y="5107"/>
                      <a:pt x="28034" y="5107"/>
                    </a:cubicBezTo>
                    <a:cubicBezTo>
                      <a:pt x="27888" y="5107"/>
                      <a:pt x="27791" y="5054"/>
                      <a:pt x="27791" y="4864"/>
                    </a:cubicBezTo>
                    <a:cubicBezTo>
                      <a:pt x="27767" y="4385"/>
                      <a:pt x="27950" y="3813"/>
                      <a:pt x="27585" y="3813"/>
                    </a:cubicBezTo>
                    <a:cubicBezTo>
                      <a:pt x="27486" y="3813"/>
                      <a:pt x="27347" y="3855"/>
                      <a:pt x="27153" y="3952"/>
                    </a:cubicBezTo>
                    <a:cubicBezTo>
                      <a:pt x="26942" y="4067"/>
                      <a:pt x="26805" y="4114"/>
                      <a:pt x="26711" y="4114"/>
                    </a:cubicBezTo>
                    <a:cubicBezTo>
                      <a:pt x="26385" y="4114"/>
                      <a:pt x="26591" y="3543"/>
                      <a:pt x="26119" y="3283"/>
                    </a:cubicBezTo>
                    <a:cubicBezTo>
                      <a:pt x="26002" y="3220"/>
                      <a:pt x="25894" y="3197"/>
                      <a:pt x="25795" y="3197"/>
                    </a:cubicBezTo>
                    <a:cubicBezTo>
                      <a:pt x="25488" y="3197"/>
                      <a:pt x="25264" y="3423"/>
                      <a:pt x="25126" y="3423"/>
                    </a:cubicBezTo>
                    <a:cubicBezTo>
                      <a:pt x="25007" y="3423"/>
                      <a:pt x="24952" y="3252"/>
                      <a:pt x="24964" y="2614"/>
                    </a:cubicBezTo>
                    <a:cubicBezTo>
                      <a:pt x="24975" y="2235"/>
                      <a:pt x="24901" y="2119"/>
                      <a:pt x="24779" y="2119"/>
                    </a:cubicBezTo>
                    <a:cubicBezTo>
                      <a:pt x="24586" y="2119"/>
                      <a:pt x="24272" y="2408"/>
                      <a:pt x="23977" y="2408"/>
                    </a:cubicBezTo>
                    <a:cubicBezTo>
                      <a:pt x="23920" y="2408"/>
                      <a:pt x="23864" y="2397"/>
                      <a:pt x="23809" y="2371"/>
                    </a:cubicBezTo>
                    <a:cubicBezTo>
                      <a:pt x="23323" y="2158"/>
                      <a:pt x="23171" y="1399"/>
                      <a:pt x="22563" y="1125"/>
                    </a:cubicBezTo>
                    <a:cubicBezTo>
                      <a:pt x="22517" y="1110"/>
                      <a:pt x="22468" y="1103"/>
                      <a:pt x="22416" y="1103"/>
                    </a:cubicBezTo>
                    <a:cubicBezTo>
                      <a:pt x="22011" y="1103"/>
                      <a:pt x="21413" y="1500"/>
                      <a:pt x="20924" y="1500"/>
                    </a:cubicBezTo>
                    <a:cubicBezTo>
                      <a:pt x="20838" y="1500"/>
                      <a:pt x="20756" y="1488"/>
                      <a:pt x="20678" y="1459"/>
                    </a:cubicBezTo>
                    <a:cubicBezTo>
                      <a:pt x="19918" y="1216"/>
                      <a:pt x="19554" y="1216"/>
                      <a:pt x="18976" y="548"/>
                    </a:cubicBezTo>
                    <a:cubicBezTo>
                      <a:pt x="18752" y="288"/>
                      <a:pt x="18606" y="184"/>
                      <a:pt x="18479" y="184"/>
                    </a:cubicBezTo>
                    <a:cubicBezTo>
                      <a:pt x="18278" y="184"/>
                      <a:pt x="18126" y="444"/>
                      <a:pt x="17791" y="760"/>
                    </a:cubicBezTo>
                    <a:cubicBezTo>
                      <a:pt x="17706" y="840"/>
                      <a:pt x="17634" y="873"/>
                      <a:pt x="17571" y="873"/>
                    </a:cubicBezTo>
                    <a:cubicBezTo>
                      <a:pt x="17246" y="873"/>
                      <a:pt x="17154" y="0"/>
                      <a:pt x="1684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8"/>
              <p:cNvSpPr/>
              <p:nvPr/>
            </p:nvSpPr>
            <p:spPr>
              <a:xfrm>
                <a:off x="2516243" y="3404466"/>
                <a:ext cx="486271" cy="139453"/>
              </a:xfrm>
              <a:custGeom>
                <a:avLst/>
                <a:gdLst/>
                <a:ahLst/>
                <a:cxnLst/>
                <a:rect l="l" t="t" r="r" b="b"/>
                <a:pathLst>
                  <a:path w="28949" h="8302" extrusionOk="0">
                    <a:moveTo>
                      <a:pt x="13963" y="1"/>
                    </a:moveTo>
                    <a:cubicBezTo>
                      <a:pt x="13405" y="1"/>
                      <a:pt x="13405" y="412"/>
                      <a:pt x="13093" y="412"/>
                    </a:cubicBezTo>
                    <a:cubicBezTo>
                      <a:pt x="12981" y="412"/>
                      <a:pt x="12829" y="359"/>
                      <a:pt x="12596" y="214"/>
                    </a:cubicBezTo>
                    <a:cubicBezTo>
                      <a:pt x="12526" y="172"/>
                      <a:pt x="12377" y="154"/>
                      <a:pt x="12185" y="154"/>
                    </a:cubicBezTo>
                    <a:cubicBezTo>
                      <a:pt x="11533" y="154"/>
                      <a:pt x="10389" y="360"/>
                      <a:pt x="10225" y="548"/>
                    </a:cubicBezTo>
                    <a:cubicBezTo>
                      <a:pt x="9842" y="960"/>
                      <a:pt x="9574" y="1828"/>
                      <a:pt x="8978" y="1828"/>
                    </a:cubicBezTo>
                    <a:cubicBezTo>
                      <a:pt x="8958" y="1828"/>
                      <a:pt x="8938" y="1827"/>
                      <a:pt x="8918" y="1825"/>
                    </a:cubicBezTo>
                    <a:cubicBezTo>
                      <a:pt x="8673" y="1790"/>
                      <a:pt x="8329" y="1741"/>
                      <a:pt x="7980" y="1741"/>
                    </a:cubicBezTo>
                    <a:cubicBezTo>
                      <a:pt x="7419" y="1741"/>
                      <a:pt x="6844" y="1866"/>
                      <a:pt x="6638" y="2372"/>
                    </a:cubicBezTo>
                    <a:cubicBezTo>
                      <a:pt x="6479" y="2776"/>
                      <a:pt x="6362" y="2913"/>
                      <a:pt x="6207" y="2913"/>
                    </a:cubicBezTo>
                    <a:cubicBezTo>
                      <a:pt x="6036" y="2913"/>
                      <a:pt x="5820" y="2744"/>
                      <a:pt x="5453" y="2585"/>
                    </a:cubicBezTo>
                    <a:cubicBezTo>
                      <a:pt x="5434" y="2576"/>
                      <a:pt x="5417" y="2572"/>
                      <a:pt x="5399" y="2572"/>
                    </a:cubicBezTo>
                    <a:cubicBezTo>
                      <a:pt x="5098" y="2572"/>
                      <a:pt x="4918" y="3756"/>
                      <a:pt x="4602" y="4044"/>
                    </a:cubicBezTo>
                    <a:cubicBezTo>
                      <a:pt x="4432" y="4195"/>
                      <a:pt x="4291" y="4253"/>
                      <a:pt x="4162" y="4253"/>
                    </a:cubicBezTo>
                    <a:cubicBezTo>
                      <a:pt x="3852" y="4253"/>
                      <a:pt x="3611" y="3920"/>
                      <a:pt x="3203" y="3770"/>
                    </a:cubicBezTo>
                    <a:cubicBezTo>
                      <a:pt x="3188" y="3763"/>
                      <a:pt x="3170" y="3760"/>
                      <a:pt x="3150" y="3760"/>
                    </a:cubicBezTo>
                    <a:cubicBezTo>
                      <a:pt x="2825" y="3760"/>
                      <a:pt x="1972" y="4664"/>
                      <a:pt x="1714" y="4864"/>
                    </a:cubicBezTo>
                    <a:cubicBezTo>
                      <a:pt x="1270" y="5210"/>
                      <a:pt x="1807" y="5976"/>
                      <a:pt x="1375" y="5976"/>
                    </a:cubicBezTo>
                    <a:cubicBezTo>
                      <a:pt x="1275" y="5976"/>
                      <a:pt x="1122" y="5934"/>
                      <a:pt x="893" y="5837"/>
                    </a:cubicBezTo>
                    <a:cubicBezTo>
                      <a:pt x="651" y="5739"/>
                      <a:pt x="489" y="5697"/>
                      <a:pt x="384" y="5697"/>
                    </a:cubicBezTo>
                    <a:cubicBezTo>
                      <a:pt x="1" y="5697"/>
                      <a:pt x="370" y="6252"/>
                      <a:pt x="346" y="6658"/>
                    </a:cubicBezTo>
                    <a:cubicBezTo>
                      <a:pt x="437" y="6658"/>
                      <a:pt x="559" y="6658"/>
                      <a:pt x="620" y="6688"/>
                    </a:cubicBezTo>
                    <a:cubicBezTo>
                      <a:pt x="1167" y="6870"/>
                      <a:pt x="1197" y="7843"/>
                      <a:pt x="1562" y="7904"/>
                    </a:cubicBezTo>
                    <a:cubicBezTo>
                      <a:pt x="1573" y="7906"/>
                      <a:pt x="1585" y="7908"/>
                      <a:pt x="1596" y="7908"/>
                    </a:cubicBezTo>
                    <a:cubicBezTo>
                      <a:pt x="1863" y="7908"/>
                      <a:pt x="2176" y="7260"/>
                      <a:pt x="2322" y="7144"/>
                    </a:cubicBezTo>
                    <a:cubicBezTo>
                      <a:pt x="2408" y="7050"/>
                      <a:pt x="2496" y="7016"/>
                      <a:pt x="2586" y="7016"/>
                    </a:cubicBezTo>
                    <a:cubicBezTo>
                      <a:pt x="2817" y="7016"/>
                      <a:pt x="3063" y="7235"/>
                      <a:pt x="3325" y="7235"/>
                    </a:cubicBezTo>
                    <a:cubicBezTo>
                      <a:pt x="3887" y="7286"/>
                      <a:pt x="3633" y="8302"/>
                      <a:pt x="4132" y="8302"/>
                    </a:cubicBezTo>
                    <a:cubicBezTo>
                      <a:pt x="4227" y="8302"/>
                      <a:pt x="4350" y="8265"/>
                      <a:pt x="4510" y="8177"/>
                    </a:cubicBezTo>
                    <a:cubicBezTo>
                      <a:pt x="4778" y="8007"/>
                      <a:pt x="5375" y="7566"/>
                      <a:pt x="5774" y="7566"/>
                    </a:cubicBezTo>
                    <a:cubicBezTo>
                      <a:pt x="5875" y="7566"/>
                      <a:pt x="5963" y="7593"/>
                      <a:pt x="6030" y="7661"/>
                    </a:cubicBezTo>
                    <a:cubicBezTo>
                      <a:pt x="6311" y="7961"/>
                      <a:pt x="6463" y="8064"/>
                      <a:pt x="6570" y="8064"/>
                    </a:cubicBezTo>
                    <a:cubicBezTo>
                      <a:pt x="6790" y="8064"/>
                      <a:pt x="6827" y="7641"/>
                      <a:pt x="7398" y="7600"/>
                    </a:cubicBezTo>
                    <a:cubicBezTo>
                      <a:pt x="7453" y="7597"/>
                      <a:pt x="7507" y="7595"/>
                      <a:pt x="7561" y="7595"/>
                    </a:cubicBezTo>
                    <a:cubicBezTo>
                      <a:pt x="8497" y="7595"/>
                      <a:pt x="9231" y="8027"/>
                      <a:pt x="9907" y="8027"/>
                    </a:cubicBezTo>
                    <a:cubicBezTo>
                      <a:pt x="10369" y="8027"/>
                      <a:pt x="10804" y="7825"/>
                      <a:pt x="11258" y="7144"/>
                    </a:cubicBezTo>
                    <a:cubicBezTo>
                      <a:pt x="11347" y="7017"/>
                      <a:pt x="11463" y="6967"/>
                      <a:pt x="11593" y="6967"/>
                    </a:cubicBezTo>
                    <a:cubicBezTo>
                      <a:pt x="12081" y="6967"/>
                      <a:pt x="12783" y="7661"/>
                      <a:pt x="13126" y="7661"/>
                    </a:cubicBezTo>
                    <a:cubicBezTo>
                      <a:pt x="13132" y="7661"/>
                      <a:pt x="13137" y="7661"/>
                      <a:pt x="13143" y="7661"/>
                    </a:cubicBezTo>
                    <a:cubicBezTo>
                      <a:pt x="14115" y="7630"/>
                      <a:pt x="13933" y="7752"/>
                      <a:pt x="14571" y="7022"/>
                    </a:cubicBezTo>
                    <a:cubicBezTo>
                      <a:pt x="14646" y="6941"/>
                      <a:pt x="14716" y="6908"/>
                      <a:pt x="14782" y="6908"/>
                    </a:cubicBezTo>
                    <a:cubicBezTo>
                      <a:pt x="15010" y="6908"/>
                      <a:pt x="15183" y="7306"/>
                      <a:pt x="15301" y="7448"/>
                    </a:cubicBezTo>
                    <a:cubicBezTo>
                      <a:pt x="15414" y="7602"/>
                      <a:pt x="15530" y="7652"/>
                      <a:pt x="15649" y="7652"/>
                    </a:cubicBezTo>
                    <a:cubicBezTo>
                      <a:pt x="15873" y="7652"/>
                      <a:pt x="16109" y="7477"/>
                      <a:pt x="16356" y="7477"/>
                    </a:cubicBezTo>
                    <a:cubicBezTo>
                      <a:pt x="16369" y="7477"/>
                      <a:pt x="16382" y="7477"/>
                      <a:pt x="16395" y="7478"/>
                    </a:cubicBezTo>
                    <a:cubicBezTo>
                      <a:pt x="16490" y="7484"/>
                      <a:pt x="16583" y="7487"/>
                      <a:pt x="16672" y="7487"/>
                    </a:cubicBezTo>
                    <a:cubicBezTo>
                      <a:pt x="17380" y="7487"/>
                      <a:pt x="17931" y="7317"/>
                      <a:pt x="18619" y="7317"/>
                    </a:cubicBezTo>
                    <a:cubicBezTo>
                      <a:pt x="18706" y="7317"/>
                      <a:pt x="18795" y="7320"/>
                      <a:pt x="18888" y="7326"/>
                    </a:cubicBezTo>
                    <a:cubicBezTo>
                      <a:pt x="19439" y="7350"/>
                      <a:pt x="20009" y="7847"/>
                      <a:pt x="20524" y="7847"/>
                    </a:cubicBezTo>
                    <a:cubicBezTo>
                      <a:pt x="20662" y="7847"/>
                      <a:pt x="20796" y="7811"/>
                      <a:pt x="20924" y="7721"/>
                    </a:cubicBezTo>
                    <a:cubicBezTo>
                      <a:pt x="21043" y="7635"/>
                      <a:pt x="21153" y="7601"/>
                      <a:pt x="21257" y="7601"/>
                    </a:cubicBezTo>
                    <a:cubicBezTo>
                      <a:pt x="21616" y="7601"/>
                      <a:pt x="21894" y="8006"/>
                      <a:pt x="22169" y="8006"/>
                    </a:cubicBezTo>
                    <a:cubicBezTo>
                      <a:pt x="22260" y="8006"/>
                      <a:pt x="22351" y="7961"/>
                      <a:pt x="22444" y="7843"/>
                    </a:cubicBezTo>
                    <a:cubicBezTo>
                      <a:pt x="22730" y="7473"/>
                      <a:pt x="22888" y="7345"/>
                      <a:pt x="22992" y="7345"/>
                    </a:cubicBezTo>
                    <a:cubicBezTo>
                      <a:pt x="23229" y="7345"/>
                      <a:pt x="23199" y="7995"/>
                      <a:pt x="23784" y="7995"/>
                    </a:cubicBezTo>
                    <a:cubicBezTo>
                      <a:pt x="23793" y="7995"/>
                      <a:pt x="23802" y="7995"/>
                      <a:pt x="23812" y="7995"/>
                    </a:cubicBezTo>
                    <a:cubicBezTo>
                      <a:pt x="24260" y="7971"/>
                      <a:pt x="25001" y="7746"/>
                      <a:pt x="25524" y="7746"/>
                    </a:cubicBezTo>
                    <a:cubicBezTo>
                      <a:pt x="25674" y="7746"/>
                      <a:pt x="25807" y="7765"/>
                      <a:pt x="25909" y="7813"/>
                    </a:cubicBezTo>
                    <a:cubicBezTo>
                      <a:pt x="26008" y="7865"/>
                      <a:pt x="26104" y="7887"/>
                      <a:pt x="26197" y="7887"/>
                    </a:cubicBezTo>
                    <a:cubicBezTo>
                      <a:pt x="26651" y="7887"/>
                      <a:pt x="27046" y="7355"/>
                      <a:pt x="27398" y="7053"/>
                    </a:cubicBezTo>
                    <a:cubicBezTo>
                      <a:pt x="27551" y="6915"/>
                      <a:pt x="27689" y="6865"/>
                      <a:pt x="27819" y="6865"/>
                    </a:cubicBezTo>
                    <a:cubicBezTo>
                      <a:pt x="28147" y="6865"/>
                      <a:pt x="28416" y="7185"/>
                      <a:pt x="28699" y="7185"/>
                    </a:cubicBezTo>
                    <a:cubicBezTo>
                      <a:pt x="28771" y="7185"/>
                      <a:pt x="28843" y="7165"/>
                      <a:pt x="28918" y="7114"/>
                    </a:cubicBezTo>
                    <a:cubicBezTo>
                      <a:pt x="28918" y="7114"/>
                      <a:pt x="28948" y="7114"/>
                      <a:pt x="28948" y="7083"/>
                    </a:cubicBezTo>
                    <a:cubicBezTo>
                      <a:pt x="28827" y="6962"/>
                      <a:pt x="28645" y="6810"/>
                      <a:pt x="28493" y="6688"/>
                    </a:cubicBezTo>
                    <a:cubicBezTo>
                      <a:pt x="28128" y="6445"/>
                      <a:pt x="27824" y="6141"/>
                      <a:pt x="27490" y="5867"/>
                    </a:cubicBezTo>
                    <a:cubicBezTo>
                      <a:pt x="27350" y="5746"/>
                      <a:pt x="27216" y="5719"/>
                      <a:pt x="27088" y="5719"/>
                    </a:cubicBezTo>
                    <a:cubicBezTo>
                      <a:pt x="26987" y="5719"/>
                      <a:pt x="26890" y="5736"/>
                      <a:pt x="26797" y="5736"/>
                    </a:cubicBezTo>
                    <a:cubicBezTo>
                      <a:pt x="26626" y="5736"/>
                      <a:pt x="26471" y="5679"/>
                      <a:pt x="26334" y="5351"/>
                    </a:cubicBezTo>
                    <a:cubicBezTo>
                      <a:pt x="26223" y="5097"/>
                      <a:pt x="26027" y="5030"/>
                      <a:pt x="25815" y="5030"/>
                    </a:cubicBezTo>
                    <a:cubicBezTo>
                      <a:pt x="25574" y="5030"/>
                      <a:pt x="25311" y="5118"/>
                      <a:pt x="25131" y="5118"/>
                    </a:cubicBezTo>
                    <a:cubicBezTo>
                      <a:pt x="24995" y="5118"/>
                      <a:pt x="24906" y="5068"/>
                      <a:pt x="24906" y="4895"/>
                    </a:cubicBezTo>
                    <a:cubicBezTo>
                      <a:pt x="24882" y="4398"/>
                      <a:pt x="25061" y="3828"/>
                      <a:pt x="24712" y="3828"/>
                    </a:cubicBezTo>
                    <a:cubicBezTo>
                      <a:pt x="24613" y="3828"/>
                      <a:pt x="24470" y="3875"/>
                      <a:pt x="24268" y="3983"/>
                    </a:cubicBezTo>
                    <a:cubicBezTo>
                      <a:pt x="24066" y="4087"/>
                      <a:pt x="23932" y="4129"/>
                      <a:pt x="23839" y="4129"/>
                    </a:cubicBezTo>
                    <a:cubicBezTo>
                      <a:pt x="23495" y="4129"/>
                      <a:pt x="23712" y="3547"/>
                      <a:pt x="23234" y="3284"/>
                    </a:cubicBezTo>
                    <a:cubicBezTo>
                      <a:pt x="23118" y="3221"/>
                      <a:pt x="23010" y="3197"/>
                      <a:pt x="22911" y="3197"/>
                    </a:cubicBezTo>
                    <a:cubicBezTo>
                      <a:pt x="22600" y="3197"/>
                      <a:pt x="22374" y="3431"/>
                      <a:pt x="22237" y="3431"/>
                    </a:cubicBezTo>
                    <a:cubicBezTo>
                      <a:pt x="22120" y="3431"/>
                      <a:pt x="22067" y="3263"/>
                      <a:pt x="22079" y="2645"/>
                    </a:cubicBezTo>
                    <a:cubicBezTo>
                      <a:pt x="22090" y="2260"/>
                      <a:pt x="22014" y="2142"/>
                      <a:pt x="21888" y="2142"/>
                    </a:cubicBezTo>
                    <a:cubicBezTo>
                      <a:pt x="21691" y="2142"/>
                      <a:pt x="21373" y="2431"/>
                      <a:pt x="21076" y="2431"/>
                    </a:cubicBezTo>
                    <a:cubicBezTo>
                      <a:pt x="21024" y="2431"/>
                      <a:pt x="20973" y="2423"/>
                      <a:pt x="20924" y="2402"/>
                    </a:cubicBezTo>
                    <a:cubicBezTo>
                      <a:pt x="20438" y="2159"/>
                      <a:pt x="20286" y="1399"/>
                      <a:pt x="19678" y="1156"/>
                    </a:cubicBezTo>
                    <a:cubicBezTo>
                      <a:pt x="19624" y="1135"/>
                      <a:pt x="19566" y="1125"/>
                      <a:pt x="19502" y="1125"/>
                    </a:cubicBezTo>
                    <a:cubicBezTo>
                      <a:pt x="19089" y="1125"/>
                      <a:pt x="18491" y="1521"/>
                      <a:pt x="18006" y="1521"/>
                    </a:cubicBezTo>
                    <a:cubicBezTo>
                      <a:pt x="17932" y="1521"/>
                      <a:pt x="17861" y="1512"/>
                      <a:pt x="17793" y="1490"/>
                    </a:cubicBezTo>
                    <a:cubicBezTo>
                      <a:pt x="17033" y="1217"/>
                      <a:pt x="16669" y="1247"/>
                      <a:pt x="16091" y="548"/>
                    </a:cubicBezTo>
                    <a:cubicBezTo>
                      <a:pt x="15867" y="289"/>
                      <a:pt x="15721" y="185"/>
                      <a:pt x="15594" y="185"/>
                    </a:cubicBezTo>
                    <a:cubicBezTo>
                      <a:pt x="15393" y="185"/>
                      <a:pt x="15241" y="444"/>
                      <a:pt x="14906" y="761"/>
                    </a:cubicBezTo>
                    <a:cubicBezTo>
                      <a:pt x="14821" y="840"/>
                      <a:pt x="14749" y="873"/>
                      <a:pt x="14686" y="873"/>
                    </a:cubicBezTo>
                    <a:cubicBezTo>
                      <a:pt x="14361" y="873"/>
                      <a:pt x="14269" y="1"/>
                      <a:pt x="13963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8"/>
              <p:cNvSpPr/>
              <p:nvPr/>
            </p:nvSpPr>
            <p:spPr>
              <a:xfrm>
                <a:off x="3041841" y="3418240"/>
                <a:ext cx="584116" cy="317691"/>
              </a:xfrm>
              <a:custGeom>
                <a:avLst/>
                <a:gdLst/>
                <a:ahLst/>
                <a:cxnLst/>
                <a:rect l="l" t="t" r="r" b="b"/>
                <a:pathLst>
                  <a:path w="34774" h="18913" extrusionOk="0">
                    <a:moveTo>
                      <a:pt x="15710" y="0"/>
                    </a:moveTo>
                    <a:cubicBezTo>
                      <a:pt x="15384" y="0"/>
                      <a:pt x="15544" y="933"/>
                      <a:pt x="15077" y="1096"/>
                    </a:cubicBezTo>
                    <a:cubicBezTo>
                      <a:pt x="15048" y="1104"/>
                      <a:pt x="15019" y="1108"/>
                      <a:pt x="14990" y="1108"/>
                    </a:cubicBezTo>
                    <a:cubicBezTo>
                      <a:pt x="14659" y="1108"/>
                      <a:pt x="14326" y="605"/>
                      <a:pt x="14100" y="605"/>
                    </a:cubicBezTo>
                    <a:cubicBezTo>
                      <a:pt x="13992" y="605"/>
                      <a:pt x="13908" y="721"/>
                      <a:pt x="13861" y="1065"/>
                    </a:cubicBezTo>
                    <a:cubicBezTo>
                      <a:pt x="13786" y="1493"/>
                      <a:pt x="13502" y="2234"/>
                      <a:pt x="12957" y="2234"/>
                    </a:cubicBezTo>
                    <a:cubicBezTo>
                      <a:pt x="12845" y="2234"/>
                      <a:pt x="12721" y="2202"/>
                      <a:pt x="12585" y="2129"/>
                    </a:cubicBezTo>
                    <a:cubicBezTo>
                      <a:pt x="12149" y="1877"/>
                      <a:pt x="11926" y="1751"/>
                      <a:pt x="11801" y="1751"/>
                    </a:cubicBezTo>
                    <a:cubicBezTo>
                      <a:pt x="11595" y="1751"/>
                      <a:pt x="11661" y="2097"/>
                      <a:pt x="11491" y="2798"/>
                    </a:cubicBezTo>
                    <a:cubicBezTo>
                      <a:pt x="11420" y="3089"/>
                      <a:pt x="11228" y="3191"/>
                      <a:pt x="10990" y="3191"/>
                    </a:cubicBezTo>
                    <a:cubicBezTo>
                      <a:pt x="10505" y="3191"/>
                      <a:pt x="9830" y="2768"/>
                      <a:pt x="9606" y="2646"/>
                    </a:cubicBezTo>
                    <a:cubicBezTo>
                      <a:pt x="9538" y="2610"/>
                      <a:pt x="9474" y="2594"/>
                      <a:pt x="9414" y="2594"/>
                    </a:cubicBezTo>
                    <a:cubicBezTo>
                      <a:pt x="8858" y="2594"/>
                      <a:pt x="8628" y="3974"/>
                      <a:pt x="8299" y="4166"/>
                    </a:cubicBezTo>
                    <a:cubicBezTo>
                      <a:pt x="8248" y="4198"/>
                      <a:pt x="8195" y="4212"/>
                      <a:pt x="8140" y="4212"/>
                    </a:cubicBezTo>
                    <a:cubicBezTo>
                      <a:pt x="7891" y="4212"/>
                      <a:pt x="7612" y="3938"/>
                      <a:pt x="7364" y="3938"/>
                    </a:cubicBezTo>
                    <a:cubicBezTo>
                      <a:pt x="7309" y="3938"/>
                      <a:pt x="7256" y="3951"/>
                      <a:pt x="7205" y="3983"/>
                    </a:cubicBezTo>
                    <a:cubicBezTo>
                      <a:pt x="6901" y="4166"/>
                      <a:pt x="7083" y="4713"/>
                      <a:pt x="6779" y="4895"/>
                    </a:cubicBezTo>
                    <a:cubicBezTo>
                      <a:pt x="5898" y="5503"/>
                      <a:pt x="4773" y="5260"/>
                      <a:pt x="4013" y="6142"/>
                    </a:cubicBezTo>
                    <a:cubicBezTo>
                      <a:pt x="3496" y="6749"/>
                      <a:pt x="4165" y="7661"/>
                      <a:pt x="3375" y="7935"/>
                    </a:cubicBezTo>
                    <a:cubicBezTo>
                      <a:pt x="2645" y="8148"/>
                      <a:pt x="1885" y="8391"/>
                      <a:pt x="1430" y="9029"/>
                    </a:cubicBezTo>
                    <a:cubicBezTo>
                      <a:pt x="882" y="9789"/>
                      <a:pt x="2585" y="10123"/>
                      <a:pt x="974" y="10458"/>
                    </a:cubicBezTo>
                    <a:cubicBezTo>
                      <a:pt x="1" y="10701"/>
                      <a:pt x="852" y="12707"/>
                      <a:pt x="882" y="13193"/>
                    </a:cubicBezTo>
                    <a:cubicBezTo>
                      <a:pt x="913" y="13832"/>
                      <a:pt x="700" y="15139"/>
                      <a:pt x="1034" y="15686"/>
                    </a:cubicBezTo>
                    <a:cubicBezTo>
                      <a:pt x="1217" y="15990"/>
                      <a:pt x="1673" y="15868"/>
                      <a:pt x="1885" y="16142"/>
                    </a:cubicBezTo>
                    <a:cubicBezTo>
                      <a:pt x="2068" y="16385"/>
                      <a:pt x="1825" y="16841"/>
                      <a:pt x="2098" y="17084"/>
                    </a:cubicBezTo>
                    <a:cubicBezTo>
                      <a:pt x="2173" y="17145"/>
                      <a:pt x="2249" y="17169"/>
                      <a:pt x="2326" y="17169"/>
                    </a:cubicBezTo>
                    <a:cubicBezTo>
                      <a:pt x="2606" y="17169"/>
                      <a:pt x="2890" y="16850"/>
                      <a:pt x="3104" y="16850"/>
                    </a:cubicBezTo>
                    <a:cubicBezTo>
                      <a:pt x="3238" y="16850"/>
                      <a:pt x="3345" y="16976"/>
                      <a:pt x="3405" y="17388"/>
                    </a:cubicBezTo>
                    <a:cubicBezTo>
                      <a:pt x="3508" y="18138"/>
                      <a:pt x="4002" y="18181"/>
                      <a:pt x="4523" y="18181"/>
                    </a:cubicBezTo>
                    <a:cubicBezTo>
                      <a:pt x="4590" y="18181"/>
                      <a:pt x="4658" y="18180"/>
                      <a:pt x="4725" y="18180"/>
                    </a:cubicBezTo>
                    <a:cubicBezTo>
                      <a:pt x="5067" y="18180"/>
                      <a:pt x="5401" y="18198"/>
                      <a:pt x="5624" y="18421"/>
                    </a:cubicBezTo>
                    <a:cubicBezTo>
                      <a:pt x="5756" y="18554"/>
                      <a:pt x="5898" y="18605"/>
                      <a:pt x="6047" y="18605"/>
                    </a:cubicBezTo>
                    <a:cubicBezTo>
                      <a:pt x="6548" y="18605"/>
                      <a:pt x="7129" y="18026"/>
                      <a:pt x="7691" y="18026"/>
                    </a:cubicBezTo>
                    <a:cubicBezTo>
                      <a:pt x="8093" y="18026"/>
                      <a:pt x="8265" y="18912"/>
                      <a:pt x="8521" y="18912"/>
                    </a:cubicBezTo>
                    <a:cubicBezTo>
                      <a:pt x="8614" y="18912"/>
                      <a:pt x="8717" y="18797"/>
                      <a:pt x="8846" y="18482"/>
                    </a:cubicBezTo>
                    <a:cubicBezTo>
                      <a:pt x="9028" y="18004"/>
                      <a:pt x="9155" y="17740"/>
                      <a:pt x="9312" y="17740"/>
                    </a:cubicBezTo>
                    <a:cubicBezTo>
                      <a:pt x="9444" y="17740"/>
                      <a:pt x="9596" y="17927"/>
                      <a:pt x="9819" y="18330"/>
                    </a:cubicBezTo>
                    <a:cubicBezTo>
                      <a:pt x="9952" y="18553"/>
                      <a:pt x="10061" y="18641"/>
                      <a:pt x="10161" y="18641"/>
                    </a:cubicBezTo>
                    <a:cubicBezTo>
                      <a:pt x="10333" y="18641"/>
                      <a:pt x="10477" y="18376"/>
                      <a:pt x="10670" y="18087"/>
                    </a:cubicBezTo>
                    <a:cubicBezTo>
                      <a:pt x="10788" y="17926"/>
                      <a:pt x="10910" y="17875"/>
                      <a:pt x="11036" y="17875"/>
                    </a:cubicBezTo>
                    <a:cubicBezTo>
                      <a:pt x="11253" y="17875"/>
                      <a:pt x="11482" y="18028"/>
                      <a:pt x="11723" y="18028"/>
                    </a:cubicBezTo>
                    <a:cubicBezTo>
                      <a:pt x="11736" y="18028"/>
                      <a:pt x="11750" y="18027"/>
                      <a:pt x="11764" y="18026"/>
                    </a:cubicBezTo>
                    <a:cubicBezTo>
                      <a:pt x="12263" y="17974"/>
                      <a:pt x="12286" y="17535"/>
                      <a:pt x="12715" y="17535"/>
                    </a:cubicBezTo>
                    <a:cubicBezTo>
                      <a:pt x="12782" y="17535"/>
                      <a:pt x="12859" y="17546"/>
                      <a:pt x="12950" y="17570"/>
                    </a:cubicBezTo>
                    <a:cubicBezTo>
                      <a:pt x="13466" y="17722"/>
                      <a:pt x="13557" y="17722"/>
                      <a:pt x="13983" y="18087"/>
                    </a:cubicBezTo>
                    <a:cubicBezTo>
                      <a:pt x="14084" y="18188"/>
                      <a:pt x="14171" y="18228"/>
                      <a:pt x="14248" y="18228"/>
                    </a:cubicBezTo>
                    <a:cubicBezTo>
                      <a:pt x="14451" y="18228"/>
                      <a:pt x="14589" y="17951"/>
                      <a:pt x="14743" y="17753"/>
                    </a:cubicBezTo>
                    <a:cubicBezTo>
                      <a:pt x="14851" y="17627"/>
                      <a:pt x="14953" y="17582"/>
                      <a:pt x="15052" y="17582"/>
                    </a:cubicBezTo>
                    <a:cubicBezTo>
                      <a:pt x="15303" y="17582"/>
                      <a:pt x="15534" y="17875"/>
                      <a:pt x="15808" y="17875"/>
                    </a:cubicBezTo>
                    <a:cubicBezTo>
                      <a:pt x="15818" y="17875"/>
                      <a:pt x="15827" y="17875"/>
                      <a:pt x="15837" y="17874"/>
                    </a:cubicBezTo>
                    <a:cubicBezTo>
                      <a:pt x="16265" y="17837"/>
                      <a:pt x="17012" y="17686"/>
                      <a:pt x="17653" y="17686"/>
                    </a:cubicBezTo>
                    <a:cubicBezTo>
                      <a:pt x="18058" y="17686"/>
                      <a:pt x="18421" y="17746"/>
                      <a:pt x="18634" y="17935"/>
                    </a:cubicBezTo>
                    <a:cubicBezTo>
                      <a:pt x="18844" y="18126"/>
                      <a:pt x="19028" y="18201"/>
                      <a:pt x="19196" y="18201"/>
                    </a:cubicBezTo>
                    <a:cubicBezTo>
                      <a:pt x="19806" y="18201"/>
                      <a:pt x="20183" y="17202"/>
                      <a:pt x="20708" y="17202"/>
                    </a:cubicBezTo>
                    <a:cubicBezTo>
                      <a:pt x="20725" y="17202"/>
                      <a:pt x="20743" y="17203"/>
                      <a:pt x="20761" y="17206"/>
                    </a:cubicBezTo>
                    <a:cubicBezTo>
                      <a:pt x="21071" y="17231"/>
                      <a:pt x="21140" y="18356"/>
                      <a:pt x="21471" y="18356"/>
                    </a:cubicBezTo>
                    <a:cubicBezTo>
                      <a:pt x="21529" y="18356"/>
                      <a:pt x="21596" y="18321"/>
                      <a:pt x="21673" y="18239"/>
                    </a:cubicBezTo>
                    <a:cubicBezTo>
                      <a:pt x="22065" y="17826"/>
                      <a:pt x="22223" y="17689"/>
                      <a:pt x="22314" y="17689"/>
                    </a:cubicBezTo>
                    <a:cubicBezTo>
                      <a:pt x="22479" y="17689"/>
                      <a:pt x="22429" y="18131"/>
                      <a:pt x="23132" y="18209"/>
                    </a:cubicBezTo>
                    <a:cubicBezTo>
                      <a:pt x="23150" y="18210"/>
                      <a:pt x="23167" y="18211"/>
                      <a:pt x="23185" y="18211"/>
                    </a:cubicBezTo>
                    <a:cubicBezTo>
                      <a:pt x="23639" y="18211"/>
                      <a:pt x="24080" y="17722"/>
                      <a:pt x="24517" y="17722"/>
                    </a:cubicBezTo>
                    <a:cubicBezTo>
                      <a:pt x="24735" y="17722"/>
                      <a:pt x="24952" y="17844"/>
                      <a:pt x="25169" y="18209"/>
                    </a:cubicBezTo>
                    <a:cubicBezTo>
                      <a:pt x="25363" y="18535"/>
                      <a:pt x="25557" y="18652"/>
                      <a:pt x="25752" y="18652"/>
                    </a:cubicBezTo>
                    <a:cubicBezTo>
                      <a:pt x="26228" y="18652"/>
                      <a:pt x="26709" y="17957"/>
                      <a:pt x="27205" y="17935"/>
                    </a:cubicBezTo>
                    <a:cubicBezTo>
                      <a:pt x="27632" y="17935"/>
                      <a:pt x="27763" y="17639"/>
                      <a:pt x="28074" y="17639"/>
                    </a:cubicBezTo>
                    <a:cubicBezTo>
                      <a:pt x="28162" y="17639"/>
                      <a:pt x="28264" y="17662"/>
                      <a:pt x="28391" y="17722"/>
                    </a:cubicBezTo>
                    <a:cubicBezTo>
                      <a:pt x="28596" y="17810"/>
                      <a:pt x="29425" y="18210"/>
                      <a:pt x="29646" y="18210"/>
                    </a:cubicBezTo>
                    <a:cubicBezTo>
                      <a:pt x="29654" y="18210"/>
                      <a:pt x="29661" y="18210"/>
                      <a:pt x="29667" y="18209"/>
                    </a:cubicBezTo>
                    <a:cubicBezTo>
                      <a:pt x="30177" y="18128"/>
                      <a:pt x="30521" y="17053"/>
                      <a:pt x="31076" y="17053"/>
                    </a:cubicBezTo>
                    <a:cubicBezTo>
                      <a:pt x="31149" y="17053"/>
                      <a:pt x="31227" y="17072"/>
                      <a:pt x="31309" y="17114"/>
                    </a:cubicBezTo>
                    <a:cubicBezTo>
                      <a:pt x="31561" y="17247"/>
                      <a:pt x="31750" y="17304"/>
                      <a:pt x="31894" y="17304"/>
                    </a:cubicBezTo>
                    <a:cubicBezTo>
                      <a:pt x="32446" y="17304"/>
                      <a:pt x="32365" y="16483"/>
                      <a:pt x="32798" y="15929"/>
                    </a:cubicBezTo>
                    <a:cubicBezTo>
                      <a:pt x="33041" y="15625"/>
                      <a:pt x="34774" y="13163"/>
                      <a:pt x="34591" y="13011"/>
                    </a:cubicBezTo>
                    <a:cubicBezTo>
                      <a:pt x="33679" y="12403"/>
                      <a:pt x="33649" y="12585"/>
                      <a:pt x="34318" y="11734"/>
                    </a:cubicBezTo>
                    <a:cubicBezTo>
                      <a:pt x="34652" y="11248"/>
                      <a:pt x="33467" y="11187"/>
                      <a:pt x="33649" y="10579"/>
                    </a:cubicBezTo>
                    <a:cubicBezTo>
                      <a:pt x="33801" y="10032"/>
                      <a:pt x="33406" y="8695"/>
                      <a:pt x="33041" y="8269"/>
                    </a:cubicBezTo>
                    <a:cubicBezTo>
                      <a:pt x="32792" y="7979"/>
                      <a:pt x="32442" y="7934"/>
                      <a:pt x="32098" y="7934"/>
                    </a:cubicBezTo>
                    <a:cubicBezTo>
                      <a:pt x="31943" y="7934"/>
                      <a:pt x="31790" y="7943"/>
                      <a:pt x="31647" y="7943"/>
                    </a:cubicBezTo>
                    <a:cubicBezTo>
                      <a:pt x="31409" y="7943"/>
                      <a:pt x="31200" y="7918"/>
                      <a:pt x="31065" y="7783"/>
                    </a:cubicBezTo>
                    <a:cubicBezTo>
                      <a:pt x="30488" y="7236"/>
                      <a:pt x="30670" y="6324"/>
                      <a:pt x="30002" y="5868"/>
                    </a:cubicBezTo>
                    <a:cubicBezTo>
                      <a:pt x="29637" y="5625"/>
                      <a:pt x="28543" y="5777"/>
                      <a:pt x="28543" y="5382"/>
                    </a:cubicBezTo>
                    <a:cubicBezTo>
                      <a:pt x="28488" y="4712"/>
                      <a:pt x="28488" y="4473"/>
                      <a:pt x="28278" y="4473"/>
                    </a:cubicBezTo>
                    <a:cubicBezTo>
                      <a:pt x="28136" y="4473"/>
                      <a:pt x="27897" y="4584"/>
                      <a:pt x="27479" y="4743"/>
                    </a:cubicBezTo>
                    <a:cubicBezTo>
                      <a:pt x="27387" y="4777"/>
                      <a:pt x="27296" y="4792"/>
                      <a:pt x="27207" y="4792"/>
                    </a:cubicBezTo>
                    <a:cubicBezTo>
                      <a:pt x="26733" y="4792"/>
                      <a:pt x="26328" y="4358"/>
                      <a:pt x="26354" y="3923"/>
                    </a:cubicBezTo>
                    <a:cubicBezTo>
                      <a:pt x="26445" y="2768"/>
                      <a:pt x="26020" y="3011"/>
                      <a:pt x="25077" y="2585"/>
                    </a:cubicBezTo>
                    <a:cubicBezTo>
                      <a:pt x="24962" y="2527"/>
                      <a:pt x="24853" y="2505"/>
                      <a:pt x="24749" y="2505"/>
                    </a:cubicBezTo>
                    <a:cubicBezTo>
                      <a:pt x="24374" y="2505"/>
                      <a:pt x="24066" y="2800"/>
                      <a:pt x="23756" y="2800"/>
                    </a:cubicBezTo>
                    <a:cubicBezTo>
                      <a:pt x="23700" y="2800"/>
                      <a:pt x="23644" y="2790"/>
                      <a:pt x="23588" y="2768"/>
                    </a:cubicBezTo>
                    <a:cubicBezTo>
                      <a:pt x="23290" y="2605"/>
                      <a:pt x="23620" y="1403"/>
                      <a:pt x="23221" y="1403"/>
                    </a:cubicBezTo>
                    <a:cubicBezTo>
                      <a:pt x="23173" y="1403"/>
                      <a:pt x="23113" y="1421"/>
                      <a:pt x="23041" y="1461"/>
                    </a:cubicBezTo>
                    <a:cubicBezTo>
                      <a:pt x="22567" y="1724"/>
                      <a:pt x="22387" y="1855"/>
                      <a:pt x="22145" y="1855"/>
                    </a:cubicBezTo>
                    <a:cubicBezTo>
                      <a:pt x="21967" y="1855"/>
                      <a:pt x="21755" y="1784"/>
                      <a:pt x="21369" y="1643"/>
                    </a:cubicBezTo>
                    <a:cubicBezTo>
                      <a:pt x="20670" y="1369"/>
                      <a:pt x="20093" y="1309"/>
                      <a:pt x="19363" y="1126"/>
                    </a:cubicBezTo>
                    <a:cubicBezTo>
                      <a:pt x="18816" y="974"/>
                      <a:pt x="18725" y="154"/>
                      <a:pt x="18330" y="93"/>
                    </a:cubicBezTo>
                    <a:cubicBezTo>
                      <a:pt x="18296" y="88"/>
                      <a:pt x="18264" y="85"/>
                      <a:pt x="18232" y="85"/>
                    </a:cubicBezTo>
                    <a:cubicBezTo>
                      <a:pt x="17722" y="85"/>
                      <a:pt x="17412" y="708"/>
                      <a:pt x="16912" y="708"/>
                    </a:cubicBezTo>
                    <a:cubicBezTo>
                      <a:pt x="16706" y="708"/>
                      <a:pt x="16468" y="602"/>
                      <a:pt x="16171" y="306"/>
                    </a:cubicBezTo>
                    <a:cubicBezTo>
                      <a:pt x="15952" y="86"/>
                      <a:pt x="15808" y="0"/>
                      <a:pt x="1571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8"/>
              <p:cNvSpPr/>
              <p:nvPr/>
            </p:nvSpPr>
            <p:spPr>
              <a:xfrm>
                <a:off x="3097512" y="3571478"/>
                <a:ext cx="486590" cy="164464"/>
              </a:xfrm>
              <a:custGeom>
                <a:avLst/>
                <a:gdLst/>
                <a:ahLst/>
                <a:cxnLst/>
                <a:rect l="l" t="t" r="r" b="b"/>
                <a:pathLst>
                  <a:path w="28968" h="9791" extrusionOk="0">
                    <a:moveTo>
                      <a:pt x="12399" y="1"/>
                    </a:moveTo>
                    <a:cubicBezTo>
                      <a:pt x="12069" y="1"/>
                      <a:pt x="12231" y="952"/>
                      <a:pt x="11763" y="1093"/>
                    </a:cubicBezTo>
                    <a:cubicBezTo>
                      <a:pt x="11734" y="1101"/>
                      <a:pt x="11705" y="1105"/>
                      <a:pt x="11676" y="1105"/>
                    </a:cubicBezTo>
                    <a:cubicBezTo>
                      <a:pt x="11345" y="1105"/>
                      <a:pt x="11012" y="601"/>
                      <a:pt x="10786" y="601"/>
                    </a:cubicBezTo>
                    <a:cubicBezTo>
                      <a:pt x="10678" y="601"/>
                      <a:pt x="10594" y="718"/>
                      <a:pt x="10547" y="1062"/>
                    </a:cubicBezTo>
                    <a:cubicBezTo>
                      <a:pt x="10472" y="1490"/>
                      <a:pt x="10188" y="2231"/>
                      <a:pt x="9661" y="2231"/>
                    </a:cubicBezTo>
                    <a:cubicBezTo>
                      <a:pt x="9551" y="2231"/>
                      <a:pt x="9432" y="2199"/>
                      <a:pt x="9301" y="2126"/>
                    </a:cubicBezTo>
                    <a:cubicBezTo>
                      <a:pt x="8854" y="1874"/>
                      <a:pt x="8624" y="1747"/>
                      <a:pt x="8495" y="1747"/>
                    </a:cubicBezTo>
                    <a:cubicBezTo>
                      <a:pt x="8281" y="1747"/>
                      <a:pt x="8347" y="2094"/>
                      <a:pt x="8177" y="2795"/>
                    </a:cubicBezTo>
                    <a:cubicBezTo>
                      <a:pt x="8106" y="3085"/>
                      <a:pt x="7914" y="3188"/>
                      <a:pt x="7676" y="3188"/>
                    </a:cubicBezTo>
                    <a:cubicBezTo>
                      <a:pt x="7191" y="3188"/>
                      <a:pt x="6516" y="2765"/>
                      <a:pt x="6292" y="2643"/>
                    </a:cubicBezTo>
                    <a:cubicBezTo>
                      <a:pt x="6224" y="2607"/>
                      <a:pt x="6160" y="2591"/>
                      <a:pt x="6100" y="2591"/>
                    </a:cubicBezTo>
                    <a:cubicBezTo>
                      <a:pt x="5544" y="2591"/>
                      <a:pt x="5314" y="3971"/>
                      <a:pt x="4985" y="4163"/>
                    </a:cubicBezTo>
                    <a:cubicBezTo>
                      <a:pt x="4934" y="4195"/>
                      <a:pt x="4881" y="4208"/>
                      <a:pt x="4826" y="4208"/>
                    </a:cubicBezTo>
                    <a:cubicBezTo>
                      <a:pt x="4577" y="4208"/>
                      <a:pt x="4298" y="3934"/>
                      <a:pt x="4050" y="3934"/>
                    </a:cubicBezTo>
                    <a:cubicBezTo>
                      <a:pt x="3995" y="3934"/>
                      <a:pt x="3942" y="3948"/>
                      <a:pt x="3891" y="3980"/>
                    </a:cubicBezTo>
                    <a:cubicBezTo>
                      <a:pt x="3587" y="4163"/>
                      <a:pt x="3769" y="4710"/>
                      <a:pt x="3465" y="4892"/>
                    </a:cubicBezTo>
                    <a:cubicBezTo>
                      <a:pt x="2584" y="5500"/>
                      <a:pt x="1459" y="5257"/>
                      <a:pt x="699" y="6138"/>
                    </a:cubicBezTo>
                    <a:cubicBezTo>
                      <a:pt x="182" y="6746"/>
                      <a:pt x="851" y="7658"/>
                      <a:pt x="61" y="7932"/>
                    </a:cubicBezTo>
                    <a:lnTo>
                      <a:pt x="0" y="7932"/>
                    </a:lnTo>
                    <a:cubicBezTo>
                      <a:pt x="30" y="8023"/>
                      <a:pt x="61" y="8114"/>
                      <a:pt x="91" y="8266"/>
                    </a:cubicBezTo>
                    <a:cubicBezTo>
                      <a:pt x="194" y="9016"/>
                      <a:pt x="688" y="9059"/>
                      <a:pt x="1209" y="9059"/>
                    </a:cubicBezTo>
                    <a:cubicBezTo>
                      <a:pt x="1276" y="9059"/>
                      <a:pt x="1344" y="9058"/>
                      <a:pt x="1411" y="9058"/>
                    </a:cubicBezTo>
                    <a:cubicBezTo>
                      <a:pt x="1753" y="9058"/>
                      <a:pt x="2087" y="9076"/>
                      <a:pt x="2310" y="9299"/>
                    </a:cubicBezTo>
                    <a:cubicBezTo>
                      <a:pt x="2442" y="9432"/>
                      <a:pt x="2584" y="9483"/>
                      <a:pt x="2733" y="9483"/>
                    </a:cubicBezTo>
                    <a:cubicBezTo>
                      <a:pt x="3234" y="9483"/>
                      <a:pt x="3815" y="8904"/>
                      <a:pt x="4377" y="8904"/>
                    </a:cubicBezTo>
                    <a:cubicBezTo>
                      <a:pt x="4779" y="8904"/>
                      <a:pt x="4968" y="9790"/>
                      <a:pt x="5220" y="9790"/>
                    </a:cubicBezTo>
                    <a:cubicBezTo>
                      <a:pt x="5312" y="9790"/>
                      <a:pt x="5411" y="9675"/>
                      <a:pt x="5532" y="9360"/>
                    </a:cubicBezTo>
                    <a:cubicBezTo>
                      <a:pt x="5714" y="8882"/>
                      <a:pt x="5841" y="8618"/>
                      <a:pt x="6003" y="8618"/>
                    </a:cubicBezTo>
                    <a:cubicBezTo>
                      <a:pt x="6139" y="8618"/>
                      <a:pt x="6299" y="8805"/>
                      <a:pt x="6535" y="9208"/>
                    </a:cubicBezTo>
                    <a:cubicBezTo>
                      <a:pt x="6658" y="9431"/>
                      <a:pt x="6760" y="9519"/>
                      <a:pt x="6855" y="9519"/>
                    </a:cubicBezTo>
                    <a:cubicBezTo>
                      <a:pt x="7019" y="9519"/>
                      <a:pt x="7163" y="9254"/>
                      <a:pt x="7356" y="8965"/>
                    </a:cubicBezTo>
                    <a:cubicBezTo>
                      <a:pt x="7474" y="8804"/>
                      <a:pt x="7596" y="8753"/>
                      <a:pt x="7722" y="8753"/>
                    </a:cubicBezTo>
                    <a:cubicBezTo>
                      <a:pt x="7939" y="8753"/>
                      <a:pt x="8168" y="8906"/>
                      <a:pt x="8409" y="8906"/>
                    </a:cubicBezTo>
                    <a:cubicBezTo>
                      <a:pt x="8422" y="8906"/>
                      <a:pt x="8436" y="8905"/>
                      <a:pt x="8450" y="8904"/>
                    </a:cubicBezTo>
                    <a:cubicBezTo>
                      <a:pt x="8949" y="8852"/>
                      <a:pt x="8972" y="8413"/>
                      <a:pt x="9401" y="8413"/>
                    </a:cubicBezTo>
                    <a:cubicBezTo>
                      <a:pt x="9468" y="8413"/>
                      <a:pt x="9545" y="8424"/>
                      <a:pt x="9636" y="8448"/>
                    </a:cubicBezTo>
                    <a:cubicBezTo>
                      <a:pt x="10152" y="8600"/>
                      <a:pt x="10243" y="8600"/>
                      <a:pt x="10669" y="8965"/>
                    </a:cubicBezTo>
                    <a:cubicBezTo>
                      <a:pt x="10770" y="9066"/>
                      <a:pt x="10857" y="9106"/>
                      <a:pt x="10934" y="9106"/>
                    </a:cubicBezTo>
                    <a:cubicBezTo>
                      <a:pt x="11137" y="9106"/>
                      <a:pt x="11275" y="8829"/>
                      <a:pt x="11429" y="8631"/>
                    </a:cubicBezTo>
                    <a:cubicBezTo>
                      <a:pt x="11537" y="8505"/>
                      <a:pt x="11639" y="8460"/>
                      <a:pt x="11738" y="8460"/>
                    </a:cubicBezTo>
                    <a:cubicBezTo>
                      <a:pt x="11989" y="8460"/>
                      <a:pt x="12220" y="8753"/>
                      <a:pt x="12494" y="8753"/>
                    </a:cubicBezTo>
                    <a:cubicBezTo>
                      <a:pt x="12504" y="8753"/>
                      <a:pt x="12513" y="8753"/>
                      <a:pt x="12523" y="8752"/>
                    </a:cubicBezTo>
                    <a:cubicBezTo>
                      <a:pt x="12951" y="8715"/>
                      <a:pt x="13698" y="8564"/>
                      <a:pt x="14339" y="8564"/>
                    </a:cubicBezTo>
                    <a:cubicBezTo>
                      <a:pt x="14744" y="8564"/>
                      <a:pt x="15107" y="8624"/>
                      <a:pt x="15320" y="8813"/>
                    </a:cubicBezTo>
                    <a:cubicBezTo>
                      <a:pt x="15530" y="9004"/>
                      <a:pt x="15714" y="9079"/>
                      <a:pt x="15882" y="9079"/>
                    </a:cubicBezTo>
                    <a:cubicBezTo>
                      <a:pt x="16492" y="9079"/>
                      <a:pt x="16869" y="8080"/>
                      <a:pt x="17394" y="8080"/>
                    </a:cubicBezTo>
                    <a:cubicBezTo>
                      <a:pt x="17411" y="8080"/>
                      <a:pt x="17429" y="8081"/>
                      <a:pt x="17447" y="8084"/>
                    </a:cubicBezTo>
                    <a:cubicBezTo>
                      <a:pt x="17757" y="8109"/>
                      <a:pt x="17826" y="9234"/>
                      <a:pt x="18157" y="9234"/>
                    </a:cubicBezTo>
                    <a:cubicBezTo>
                      <a:pt x="18215" y="9234"/>
                      <a:pt x="18282" y="9199"/>
                      <a:pt x="18359" y="9117"/>
                    </a:cubicBezTo>
                    <a:cubicBezTo>
                      <a:pt x="18751" y="8704"/>
                      <a:pt x="18912" y="8567"/>
                      <a:pt x="19008" y="8567"/>
                    </a:cubicBezTo>
                    <a:cubicBezTo>
                      <a:pt x="19179" y="8567"/>
                      <a:pt x="19135" y="9009"/>
                      <a:pt x="19818" y="9087"/>
                    </a:cubicBezTo>
                    <a:cubicBezTo>
                      <a:pt x="19836" y="9088"/>
                      <a:pt x="19853" y="9089"/>
                      <a:pt x="19871" y="9089"/>
                    </a:cubicBezTo>
                    <a:cubicBezTo>
                      <a:pt x="20321" y="9089"/>
                      <a:pt x="20758" y="8609"/>
                      <a:pt x="21191" y="8609"/>
                    </a:cubicBezTo>
                    <a:cubicBezTo>
                      <a:pt x="21413" y="8609"/>
                      <a:pt x="21634" y="8735"/>
                      <a:pt x="21855" y="9117"/>
                    </a:cubicBezTo>
                    <a:cubicBezTo>
                      <a:pt x="22045" y="9429"/>
                      <a:pt x="22236" y="9541"/>
                      <a:pt x="22427" y="9541"/>
                    </a:cubicBezTo>
                    <a:cubicBezTo>
                      <a:pt x="22907" y="9541"/>
                      <a:pt x="23391" y="8835"/>
                      <a:pt x="23891" y="8813"/>
                    </a:cubicBezTo>
                    <a:cubicBezTo>
                      <a:pt x="24318" y="8813"/>
                      <a:pt x="24449" y="8517"/>
                      <a:pt x="24760" y="8517"/>
                    </a:cubicBezTo>
                    <a:cubicBezTo>
                      <a:pt x="24848" y="8517"/>
                      <a:pt x="24950" y="8540"/>
                      <a:pt x="25077" y="8600"/>
                    </a:cubicBezTo>
                    <a:cubicBezTo>
                      <a:pt x="25282" y="8688"/>
                      <a:pt x="26111" y="9088"/>
                      <a:pt x="26332" y="9088"/>
                    </a:cubicBezTo>
                    <a:cubicBezTo>
                      <a:pt x="26340" y="9088"/>
                      <a:pt x="26347" y="9088"/>
                      <a:pt x="26353" y="9087"/>
                    </a:cubicBezTo>
                    <a:cubicBezTo>
                      <a:pt x="26863" y="9006"/>
                      <a:pt x="27207" y="7931"/>
                      <a:pt x="27762" y="7931"/>
                    </a:cubicBezTo>
                    <a:cubicBezTo>
                      <a:pt x="27835" y="7931"/>
                      <a:pt x="27913" y="7950"/>
                      <a:pt x="27995" y="7992"/>
                    </a:cubicBezTo>
                    <a:cubicBezTo>
                      <a:pt x="28246" y="8125"/>
                      <a:pt x="28434" y="8182"/>
                      <a:pt x="28579" y="8182"/>
                    </a:cubicBezTo>
                    <a:cubicBezTo>
                      <a:pt x="28767" y="8182"/>
                      <a:pt x="28881" y="8086"/>
                      <a:pt x="28967" y="7932"/>
                    </a:cubicBezTo>
                    <a:cubicBezTo>
                      <a:pt x="28910" y="7928"/>
                      <a:pt x="28852" y="7926"/>
                      <a:pt x="28794" y="7926"/>
                    </a:cubicBezTo>
                    <a:cubicBezTo>
                      <a:pt x="28619" y="7926"/>
                      <a:pt x="28442" y="7939"/>
                      <a:pt x="28279" y="7939"/>
                    </a:cubicBezTo>
                    <a:cubicBezTo>
                      <a:pt x="28063" y="7939"/>
                      <a:pt x="27873" y="7916"/>
                      <a:pt x="27751" y="7810"/>
                    </a:cubicBezTo>
                    <a:cubicBezTo>
                      <a:pt x="27174" y="7232"/>
                      <a:pt x="27356" y="6321"/>
                      <a:pt x="26688" y="5865"/>
                    </a:cubicBezTo>
                    <a:cubicBezTo>
                      <a:pt x="26323" y="5622"/>
                      <a:pt x="25229" y="5773"/>
                      <a:pt x="25229" y="5378"/>
                    </a:cubicBezTo>
                    <a:cubicBezTo>
                      <a:pt x="25174" y="4709"/>
                      <a:pt x="25174" y="4470"/>
                      <a:pt x="24964" y="4470"/>
                    </a:cubicBezTo>
                    <a:cubicBezTo>
                      <a:pt x="24822" y="4470"/>
                      <a:pt x="24583" y="4580"/>
                      <a:pt x="24165" y="4740"/>
                    </a:cubicBezTo>
                    <a:cubicBezTo>
                      <a:pt x="24078" y="4774"/>
                      <a:pt x="23990" y="4789"/>
                      <a:pt x="23903" y="4789"/>
                    </a:cubicBezTo>
                    <a:cubicBezTo>
                      <a:pt x="23441" y="4789"/>
                      <a:pt x="23014" y="4354"/>
                      <a:pt x="23040" y="3919"/>
                    </a:cubicBezTo>
                    <a:cubicBezTo>
                      <a:pt x="23131" y="2795"/>
                      <a:pt x="22706" y="3007"/>
                      <a:pt x="21763" y="2582"/>
                    </a:cubicBezTo>
                    <a:cubicBezTo>
                      <a:pt x="21648" y="2524"/>
                      <a:pt x="21539" y="2502"/>
                      <a:pt x="21435" y="2502"/>
                    </a:cubicBezTo>
                    <a:cubicBezTo>
                      <a:pt x="21060" y="2502"/>
                      <a:pt x="20752" y="2796"/>
                      <a:pt x="20442" y="2796"/>
                    </a:cubicBezTo>
                    <a:cubicBezTo>
                      <a:pt x="20386" y="2796"/>
                      <a:pt x="20330" y="2787"/>
                      <a:pt x="20274" y="2764"/>
                    </a:cubicBezTo>
                    <a:cubicBezTo>
                      <a:pt x="19976" y="2602"/>
                      <a:pt x="20306" y="1400"/>
                      <a:pt x="19907" y="1400"/>
                    </a:cubicBezTo>
                    <a:cubicBezTo>
                      <a:pt x="19859" y="1400"/>
                      <a:pt x="19799" y="1418"/>
                      <a:pt x="19727" y="1457"/>
                    </a:cubicBezTo>
                    <a:cubicBezTo>
                      <a:pt x="19253" y="1720"/>
                      <a:pt x="19073" y="1852"/>
                      <a:pt x="18831" y="1852"/>
                    </a:cubicBezTo>
                    <a:cubicBezTo>
                      <a:pt x="18653" y="1852"/>
                      <a:pt x="18441" y="1781"/>
                      <a:pt x="18055" y="1640"/>
                    </a:cubicBezTo>
                    <a:cubicBezTo>
                      <a:pt x="17356" y="1366"/>
                      <a:pt x="16779" y="1305"/>
                      <a:pt x="16079" y="1123"/>
                    </a:cubicBezTo>
                    <a:cubicBezTo>
                      <a:pt x="15502" y="971"/>
                      <a:pt x="15411" y="150"/>
                      <a:pt x="15016" y="90"/>
                    </a:cubicBezTo>
                    <a:cubicBezTo>
                      <a:pt x="14982" y="84"/>
                      <a:pt x="14950" y="82"/>
                      <a:pt x="14918" y="82"/>
                    </a:cubicBezTo>
                    <a:cubicBezTo>
                      <a:pt x="14408" y="82"/>
                      <a:pt x="14098" y="704"/>
                      <a:pt x="13598" y="704"/>
                    </a:cubicBezTo>
                    <a:cubicBezTo>
                      <a:pt x="13392" y="704"/>
                      <a:pt x="13154" y="599"/>
                      <a:pt x="12857" y="302"/>
                    </a:cubicBezTo>
                    <a:cubicBezTo>
                      <a:pt x="12641" y="86"/>
                      <a:pt x="12498" y="1"/>
                      <a:pt x="1239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8"/>
              <p:cNvSpPr/>
              <p:nvPr/>
            </p:nvSpPr>
            <p:spPr>
              <a:xfrm>
                <a:off x="2974965" y="3156668"/>
                <a:ext cx="379372" cy="178927"/>
              </a:xfrm>
              <a:custGeom>
                <a:avLst/>
                <a:gdLst/>
                <a:ahLst/>
                <a:cxnLst/>
                <a:rect l="l" t="t" r="r" b="b"/>
                <a:pathLst>
                  <a:path w="22585" h="10652" extrusionOk="0">
                    <a:moveTo>
                      <a:pt x="10842" y="1"/>
                    </a:moveTo>
                    <a:cubicBezTo>
                      <a:pt x="10813" y="1"/>
                      <a:pt x="10786" y="4"/>
                      <a:pt x="10760" y="10"/>
                    </a:cubicBezTo>
                    <a:cubicBezTo>
                      <a:pt x="10255" y="66"/>
                      <a:pt x="10242" y="537"/>
                      <a:pt x="9741" y="537"/>
                    </a:cubicBezTo>
                    <a:cubicBezTo>
                      <a:pt x="9699" y="537"/>
                      <a:pt x="9654" y="534"/>
                      <a:pt x="9605" y="527"/>
                    </a:cubicBezTo>
                    <a:cubicBezTo>
                      <a:pt x="9533" y="520"/>
                      <a:pt x="9463" y="516"/>
                      <a:pt x="9395" y="516"/>
                    </a:cubicBezTo>
                    <a:cubicBezTo>
                      <a:pt x="9174" y="516"/>
                      <a:pt x="8970" y="556"/>
                      <a:pt x="8784" y="648"/>
                    </a:cubicBezTo>
                    <a:cubicBezTo>
                      <a:pt x="8268" y="831"/>
                      <a:pt x="7751" y="1074"/>
                      <a:pt x="7265" y="1317"/>
                    </a:cubicBezTo>
                    <a:cubicBezTo>
                      <a:pt x="6870" y="1560"/>
                      <a:pt x="6414" y="1469"/>
                      <a:pt x="6049" y="1651"/>
                    </a:cubicBezTo>
                    <a:cubicBezTo>
                      <a:pt x="5836" y="1834"/>
                      <a:pt x="5623" y="2047"/>
                      <a:pt x="5441" y="2229"/>
                    </a:cubicBezTo>
                    <a:cubicBezTo>
                      <a:pt x="5085" y="2448"/>
                      <a:pt x="5321" y="3137"/>
                      <a:pt x="4859" y="3137"/>
                    </a:cubicBezTo>
                    <a:cubicBezTo>
                      <a:pt x="4809" y="3137"/>
                      <a:pt x="4750" y="3128"/>
                      <a:pt x="4681" y="3110"/>
                    </a:cubicBezTo>
                    <a:cubicBezTo>
                      <a:pt x="4434" y="3040"/>
                      <a:pt x="4269" y="3009"/>
                      <a:pt x="4159" y="3009"/>
                    </a:cubicBezTo>
                    <a:cubicBezTo>
                      <a:pt x="3698" y="3009"/>
                      <a:pt x="4187" y="3545"/>
                      <a:pt x="3648" y="3962"/>
                    </a:cubicBezTo>
                    <a:cubicBezTo>
                      <a:pt x="3374" y="4022"/>
                      <a:pt x="3070" y="4083"/>
                      <a:pt x="2766" y="4174"/>
                    </a:cubicBezTo>
                    <a:cubicBezTo>
                      <a:pt x="2645" y="4417"/>
                      <a:pt x="2523" y="4691"/>
                      <a:pt x="2432" y="4965"/>
                    </a:cubicBezTo>
                    <a:cubicBezTo>
                      <a:pt x="1581" y="5846"/>
                      <a:pt x="0" y="6302"/>
                      <a:pt x="1003" y="7913"/>
                    </a:cubicBezTo>
                    <a:cubicBezTo>
                      <a:pt x="1277" y="8369"/>
                      <a:pt x="1216" y="9402"/>
                      <a:pt x="1733" y="9706"/>
                    </a:cubicBezTo>
                    <a:cubicBezTo>
                      <a:pt x="1859" y="9774"/>
                      <a:pt x="2009" y="9797"/>
                      <a:pt x="2169" y="9797"/>
                    </a:cubicBezTo>
                    <a:cubicBezTo>
                      <a:pt x="2514" y="9797"/>
                      <a:pt x="2907" y="9690"/>
                      <a:pt x="3219" y="9690"/>
                    </a:cubicBezTo>
                    <a:cubicBezTo>
                      <a:pt x="3285" y="9690"/>
                      <a:pt x="3347" y="9695"/>
                      <a:pt x="3404" y="9706"/>
                    </a:cubicBezTo>
                    <a:cubicBezTo>
                      <a:pt x="3739" y="9737"/>
                      <a:pt x="3830" y="10223"/>
                      <a:pt x="4164" y="10253"/>
                    </a:cubicBezTo>
                    <a:cubicBezTo>
                      <a:pt x="4438" y="10253"/>
                      <a:pt x="4711" y="10223"/>
                      <a:pt x="4985" y="10193"/>
                    </a:cubicBezTo>
                    <a:cubicBezTo>
                      <a:pt x="5010" y="10194"/>
                      <a:pt x="5035" y="10194"/>
                      <a:pt x="5059" y="10194"/>
                    </a:cubicBezTo>
                    <a:cubicBezTo>
                      <a:pt x="5468" y="10194"/>
                      <a:pt x="5632" y="10062"/>
                      <a:pt x="5805" y="10062"/>
                    </a:cubicBezTo>
                    <a:cubicBezTo>
                      <a:pt x="5946" y="10062"/>
                      <a:pt x="6093" y="10149"/>
                      <a:pt x="6383" y="10466"/>
                    </a:cubicBezTo>
                    <a:cubicBezTo>
                      <a:pt x="6503" y="10599"/>
                      <a:pt x="6632" y="10651"/>
                      <a:pt x="6766" y="10651"/>
                    </a:cubicBezTo>
                    <a:cubicBezTo>
                      <a:pt x="7278" y="10651"/>
                      <a:pt x="7864" y="9882"/>
                      <a:pt x="8298" y="9858"/>
                    </a:cubicBezTo>
                    <a:cubicBezTo>
                      <a:pt x="8356" y="9855"/>
                      <a:pt x="8412" y="9854"/>
                      <a:pt x="8466" y="9854"/>
                    </a:cubicBezTo>
                    <a:cubicBezTo>
                      <a:pt x="8976" y="9854"/>
                      <a:pt x="9311" y="9990"/>
                      <a:pt x="9696" y="10375"/>
                    </a:cubicBezTo>
                    <a:cubicBezTo>
                      <a:pt x="9786" y="10465"/>
                      <a:pt x="9907" y="10500"/>
                      <a:pt x="10045" y="10500"/>
                    </a:cubicBezTo>
                    <a:cubicBezTo>
                      <a:pt x="10513" y="10500"/>
                      <a:pt x="11189" y="10101"/>
                      <a:pt x="11611" y="10101"/>
                    </a:cubicBezTo>
                    <a:cubicBezTo>
                      <a:pt x="12158" y="10101"/>
                      <a:pt x="12675" y="10527"/>
                      <a:pt x="13222" y="10527"/>
                    </a:cubicBezTo>
                    <a:cubicBezTo>
                      <a:pt x="13232" y="10528"/>
                      <a:pt x="13242" y="10528"/>
                      <a:pt x="13252" y="10528"/>
                    </a:cubicBezTo>
                    <a:cubicBezTo>
                      <a:pt x="13742" y="10528"/>
                      <a:pt x="13780" y="9821"/>
                      <a:pt x="14389" y="9821"/>
                    </a:cubicBezTo>
                    <a:cubicBezTo>
                      <a:pt x="14424" y="9821"/>
                      <a:pt x="14460" y="9823"/>
                      <a:pt x="14499" y="9828"/>
                    </a:cubicBezTo>
                    <a:cubicBezTo>
                      <a:pt x="14989" y="9879"/>
                      <a:pt x="15435" y="10128"/>
                      <a:pt x="15893" y="10128"/>
                    </a:cubicBezTo>
                    <a:cubicBezTo>
                      <a:pt x="15975" y="10128"/>
                      <a:pt x="16057" y="10120"/>
                      <a:pt x="16140" y="10101"/>
                    </a:cubicBezTo>
                    <a:cubicBezTo>
                      <a:pt x="16215" y="10086"/>
                      <a:pt x="16285" y="10080"/>
                      <a:pt x="16349" y="10080"/>
                    </a:cubicBezTo>
                    <a:cubicBezTo>
                      <a:pt x="16884" y="10080"/>
                      <a:pt x="17090" y="10541"/>
                      <a:pt x="17639" y="10541"/>
                    </a:cubicBezTo>
                    <a:cubicBezTo>
                      <a:pt x="17693" y="10541"/>
                      <a:pt x="17751" y="10537"/>
                      <a:pt x="17812" y="10527"/>
                    </a:cubicBezTo>
                    <a:cubicBezTo>
                      <a:pt x="18181" y="10478"/>
                      <a:pt x="18689" y="10050"/>
                      <a:pt x="19079" y="10050"/>
                    </a:cubicBezTo>
                    <a:cubicBezTo>
                      <a:pt x="19171" y="10050"/>
                      <a:pt x="19256" y="10074"/>
                      <a:pt x="19332" y="10132"/>
                    </a:cubicBezTo>
                    <a:cubicBezTo>
                      <a:pt x="19547" y="10292"/>
                      <a:pt x="19765" y="10359"/>
                      <a:pt x="19982" y="10359"/>
                    </a:cubicBezTo>
                    <a:cubicBezTo>
                      <a:pt x="20712" y="10359"/>
                      <a:pt x="21416" y="9587"/>
                      <a:pt x="21885" y="8977"/>
                    </a:cubicBezTo>
                    <a:cubicBezTo>
                      <a:pt x="22341" y="8399"/>
                      <a:pt x="22371" y="7852"/>
                      <a:pt x="22493" y="7153"/>
                    </a:cubicBezTo>
                    <a:cubicBezTo>
                      <a:pt x="22584" y="6515"/>
                      <a:pt x="22128" y="6576"/>
                      <a:pt x="21855" y="6120"/>
                    </a:cubicBezTo>
                    <a:cubicBezTo>
                      <a:pt x="21794" y="5846"/>
                      <a:pt x="21733" y="5542"/>
                      <a:pt x="21642" y="5269"/>
                    </a:cubicBezTo>
                    <a:cubicBezTo>
                      <a:pt x="21156" y="4691"/>
                      <a:pt x="20700" y="5481"/>
                      <a:pt x="20578" y="4387"/>
                    </a:cubicBezTo>
                    <a:cubicBezTo>
                      <a:pt x="20517" y="3931"/>
                      <a:pt x="19879" y="3475"/>
                      <a:pt x="19484" y="3354"/>
                    </a:cubicBezTo>
                    <a:cubicBezTo>
                      <a:pt x="18906" y="3202"/>
                      <a:pt x="18997" y="2807"/>
                      <a:pt x="18542" y="2533"/>
                    </a:cubicBezTo>
                    <a:cubicBezTo>
                      <a:pt x="18268" y="2472"/>
                      <a:pt x="17964" y="2411"/>
                      <a:pt x="17690" y="2381"/>
                    </a:cubicBezTo>
                    <a:cubicBezTo>
                      <a:pt x="17052" y="2016"/>
                      <a:pt x="16870" y="2229"/>
                      <a:pt x="16596" y="1469"/>
                    </a:cubicBezTo>
                    <a:cubicBezTo>
                      <a:pt x="16532" y="1270"/>
                      <a:pt x="16445" y="1198"/>
                      <a:pt x="16344" y="1198"/>
                    </a:cubicBezTo>
                    <a:cubicBezTo>
                      <a:pt x="16086" y="1198"/>
                      <a:pt x="15734" y="1666"/>
                      <a:pt x="15437" y="1666"/>
                    </a:cubicBezTo>
                    <a:cubicBezTo>
                      <a:pt x="15407" y="1666"/>
                      <a:pt x="15378" y="1662"/>
                      <a:pt x="15350" y="1651"/>
                    </a:cubicBezTo>
                    <a:cubicBezTo>
                      <a:pt x="14863" y="1421"/>
                      <a:pt x="15218" y="651"/>
                      <a:pt x="14760" y="651"/>
                    </a:cubicBezTo>
                    <a:cubicBezTo>
                      <a:pt x="14674" y="651"/>
                      <a:pt x="14561" y="677"/>
                      <a:pt x="14408" y="740"/>
                    </a:cubicBezTo>
                    <a:cubicBezTo>
                      <a:pt x="14323" y="775"/>
                      <a:pt x="14192" y="789"/>
                      <a:pt x="14034" y="789"/>
                    </a:cubicBezTo>
                    <a:cubicBezTo>
                      <a:pt x="13510" y="789"/>
                      <a:pt x="12698" y="634"/>
                      <a:pt x="12371" y="588"/>
                    </a:cubicBezTo>
                    <a:cubicBezTo>
                      <a:pt x="11947" y="531"/>
                      <a:pt x="11233" y="1"/>
                      <a:pt x="1084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8"/>
              <p:cNvSpPr/>
              <p:nvPr/>
            </p:nvSpPr>
            <p:spPr>
              <a:xfrm>
                <a:off x="3020910" y="3248154"/>
                <a:ext cx="300742" cy="87448"/>
              </a:xfrm>
              <a:custGeom>
                <a:avLst/>
                <a:gdLst/>
                <a:ahLst/>
                <a:cxnLst/>
                <a:rect l="l" t="t" r="r" b="b"/>
                <a:pathLst>
                  <a:path w="17904" h="5206" extrusionOk="0">
                    <a:moveTo>
                      <a:pt x="8083" y="0"/>
                    </a:moveTo>
                    <a:cubicBezTo>
                      <a:pt x="8063" y="0"/>
                      <a:pt x="8043" y="2"/>
                      <a:pt x="8025" y="5"/>
                    </a:cubicBezTo>
                    <a:cubicBezTo>
                      <a:pt x="7522" y="89"/>
                      <a:pt x="7507" y="532"/>
                      <a:pt x="7012" y="532"/>
                    </a:cubicBezTo>
                    <a:cubicBezTo>
                      <a:pt x="6969" y="532"/>
                      <a:pt x="6922" y="529"/>
                      <a:pt x="6870" y="522"/>
                    </a:cubicBezTo>
                    <a:cubicBezTo>
                      <a:pt x="6818" y="516"/>
                      <a:pt x="6767" y="514"/>
                      <a:pt x="6716" y="514"/>
                    </a:cubicBezTo>
                    <a:cubicBezTo>
                      <a:pt x="6473" y="514"/>
                      <a:pt x="6251" y="573"/>
                      <a:pt x="6049" y="674"/>
                    </a:cubicBezTo>
                    <a:cubicBezTo>
                      <a:pt x="5533" y="826"/>
                      <a:pt x="5016" y="1069"/>
                      <a:pt x="4530" y="1342"/>
                    </a:cubicBezTo>
                    <a:cubicBezTo>
                      <a:pt x="4135" y="1555"/>
                      <a:pt x="3679" y="1464"/>
                      <a:pt x="3314" y="1646"/>
                    </a:cubicBezTo>
                    <a:cubicBezTo>
                      <a:pt x="3101" y="1859"/>
                      <a:pt x="2888" y="2041"/>
                      <a:pt x="2706" y="2224"/>
                    </a:cubicBezTo>
                    <a:cubicBezTo>
                      <a:pt x="2350" y="2443"/>
                      <a:pt x="2586" y="3131"/>
                      <a:pt x="2124" y="3131"/>
                    </a:cubicBezTo>
                    <a:cubicBezTo>
                      <a:pt x="2074" y="3131"/>
                      <a:pt x="2015" y="3123"/>
                      <a:pt x="1946" y="3105"/>
                    </a:cubicBezTo>
                    <a:cubicBezTo>
                      <a:pt x="1699" y="3035"/>
                      <a:pt x="1534" y="3004"/>
                      <a:pt x="1424" y="3004"/>
                    </a:cubicBezTo>
                    <a:cubicBezTo>
                      <a:pt x="963" y="3004"/>
                      <a:pt x="1452" y="3540"/>
                      <a:pt x="913" y="3956"/>
                    </a:cubicBezTo>
                    <a:cubicBezTo>
                      <a:pt x="639" y="4017"/>
                      <a:pt x="335" y="4078"/>
                      <a:pt x="31" y="4169"/>
                    </a:cubicBezTo>
                    <a:cubicBezTo>
                      <a:pt x="31" y="4200"/>
                      <a:pt x="1" y="4260"/>
                      <a:pt x="1" y="4291"/>
                    </a:cubicBezTo>
                    <a:cubicBezTo>
                      <a:pt x="173" y="4269"/>
                      <a:pt x="345" y="4248"/>
                      <a:pt x="495" y="4248"/>
                    </a:cubicBezTo>
                    <a:cubicBezTo>
                      <a:pt x="557" y="4248"/>
                      <a:pt x="616" y="4251"/>
                      <a:pt x="669" y="4260"/>
                    </a:cubicBezTo>
                    <a:cubicBezTo>
                      <a:pt x="1004" y="4291"/>
                      <a:pt x="1095" y="4807"/>
                      <a:pt x="1429" y="4838"/>
                    </a:cubicBezTo>
                    <a:cubicBezTo>
                      <a:pt x="1703" y="4807"/>
                      <a:pt x="1976" y="4777"/>
                      <a:pt x="2250" y="4747"/>
                    </a:cubicBezTo>
                    <a:cubicBezTo>
                      <a:pt x="2275" y="4748"/>
                      <a:pt x="2300" y="4748"/>
                      <a:pt x="2324" y="4748"/>
                    </a:cubicBezTo>
                    <a:cubicBezTo>
                      <a:pt x="2733" y="4748"/>
                      <a:pt x="2897" y="4616"/>
                      <a:pt x="3070" y="4616"/>
                    </a:cubicBezTo>
                    <a:cubicBezTo>
                      <a:pt x="3211" y="4616"/>
                      <a:pt x="3358" y="4703"/>
                      <a:pt x="3648" y="5020"/>
                    </a:cubicBezTo>
                    <a:cubicBezTo>
                      <a:pt x="3768" y="5153"/>
                      <a:pt x="3897" y="5205"/>
                      <a:pt x="4031" y="5205"/>
                    </a:cubicBezTo>
                    <a:cubicBezTo>
                      <a:pt x="4543" y="5205"/>
                      <a:pt x="5129" y="4436"/>
                      <a:pt x="5563" y="4412"/>
                    </a:cubicBezTo>
                    <a:cubicBezTo>
                      <a:pt x="5621" y="4409"/>
                      <a:pt x="5677" y="4408"/>
                      <a:pt x="5731" y="4408"/>
                    </a:cubicBezTo>
                    <a:cubicBezTo>
                      <a:pt x="6241" y="4408"/>
                      <a:pt x="6576" y="4544"/>
                      <a:pt x="6961" y="4929"/>
                    </a:cubicBezTo>
                    <a:cubicBezTo>
                      <a:pt x="7051" y="5019"/>
                      <a:pt x="7172" y="5054"/>
                      <a:pt x="7310" y="5054"/>
                    </a:cubicBezTo>
                    <a:cubicBezTo>
                      <a:pt x="7778" y="5054"/>
                      <a:pt x="8454" y="4655"/>
                      <a:pt x="8876" y="4655"/>
                    </a:cubicBezTo>
                    <a:cubicBezTo>
                      <a:pt x="9423" y="4655"/>
                      <a:pt x="9940" y="5081"/>
                      <a:pt x="10487" y="5081"/>
                    </a:cubicBezTo>
                    <a:cubicBezTo>
                      <a:pt x="10497" y="5082"/>
                      <a:pt x="10507" y="5082"/>
                      <a:pt x="10517" y="5082"/>
                    </a:cubicBezTo>
                    <a:cubicBezTo>
                      <a:pt x="11007" y="5082"/>
                      <a:pt x="11045" y="4375"/>
                      <a:pt x="11654" y="4375"/>
                    </a:cubicBezTo>
                    <a:cubicBezTo>
                      <a:pt x="11689" y="4375"/>
                      <a:pt x="11725" y="4377"/>
                      <a:pt x="11764" y="4382"/>
                    </a:cubicBezTo>
                    <a:cubicBezTo>
                      <a:pt x="12254" y="4433"/>
                      <a:pt x="12700" y="4682"/>
                      <a:pt x="13158" y="4682"/>
                    </a:cubicBezTo>
                    <a:cubicBezTo>
                      <a:pt x="13240" y="4682"/>
                      <a:pt x="13322" y="4674"/>
                      <a:pt x="13405" y="4655"/>
                    </a:cubicBezTo>
                    <a:cubicBezTo>
                      <a:pt x="13480" y="4640"/>
                      <a:pt x="13550" y="4634"/>
                      <a:pt x="13614" y="4634"/>
                    </a:cubicBezTo>
                    <a:cubicBezTo>
                      <a:pt x="14149" y="4634"/>
                      <a:pt x="14355" y="5095"/>
                      <a:pt x="14904" y="5095"/>
                    </a:cubicBezTo>
                    <a:cubicBezTo>
                      <a:pt x="14958" y="5095"/>
                      <a:pt x="15016" y="5091"/>
                      <a:pt x="15077" y="5081"/>
                    </a:cubicBezTo>
                    <a:cubicBezTo>
                      <a:pt x="15446" y="5032"/>
                      <a:pt x="15954" y="4604"/>
                      <a:pt x="16344" y="4604"/>
                    </a:cubicBezTo>
                    <a:cubicBezTo>
                      <a:pt x="16436" y="4604"/>
                      <a:pt x="16521" y="4628"/>
                      <a:pt x="16597" y="4686"/>
                    </a:cubicBezTo>
                    <a:cubicBezTo>
                      <a:pt x="16804" y="4849"/>
                      <a:pt x="17018" y="4918"/>
                      <a:pt x="17233" y="4918"/>
                    </a:cubicBezTo>
                    <a:cubicBezTo>
                      <a:pt x="17459" y="4918"/>
                      <a:pt x="17685" y="4841"/>
                      <a:pt x="17904" y="4716"/>
                    </a:cubicBezTo>
                    <a:cubicBezTo>
                      <a:pt x="17873" y="4655"/>
                      <a:pt x="17843" y="4534"/>
                      <a:pt x="17843" y="4412"/>
                    </a:cubicBezTo>
                    <a:cubicBezTo>
                      <a:pt x="17782" y="3956"/>
                      <a:pt x="17144" y="3470"/>
                      <a:pt x="16749" y="3348"/>
                    </a:cubicBezTo>
                    <a:cubicBezTo>
                      <a:pt x="16171" y="3196"/>
                      <a:pt x="16262" y="2801"/>
                      <a:pt x="15807" y="2528"/>
                    </a:cubicBezTo>
                    <a:cubicBezTo>
                      <a:pt x="15533" y="2467"/>
                      <a:pt x="15229" y="2437"/>
                      <a:pt x="14955" y="2376"/>
                    </a:cubicBezTo>
                    <a:cubicBezTo>
                      <a:pt x="14317" y="2011"/>
                      <a:pt x="14135" y="2224"/>
                      <a:pt x="13861" y="1494"/>
                    </a:cubicBezTo>
                    <a:cubicBezTo>
                      <a:pt x="13797" y="1294"/>
                      <a:pt x="13710" y="1223"/>
                      <a:pt x="13608" y="1223"/>
                    </a:cubicBezTo>
                    <a:cubicBezTo>
                      <a:pt x="13355" y="1223"/>
                      <a:pt x="13012" y="1667"/>
                      <a:pt x="12719" y="1667"/>
                    </a:cubicBezTo>
                    <a:cubicBezTo>
                      <a:pt x="12683" y="1667"/>
                      <a:pt x="12649" y="1661"/>
                      <a:pt x="12615" y="1646"/>
                    </a:cubicBezTo>
                    <a:cubicBezTo>
                      <a:pt x="12134" y="1418"/>
                      <a:pt x="12475" y="663"/>
                      <a:pt x="12041" y="663"/>
                    </a:cubicBezTo>
                    <a:cubicBezTo>
                      <a:pt x="11954" y="663"/>
                      <a:pt x="11835" y="694"/>
                      <a:pt x="11673" y="765"/>
                    </a:cubicBezTo>
                    <a:cubicBezTo>
                      <a:pt x="11601" y="789"/>
                      <a:pt x="11497" y="798"/>
                      <a:pt x="11371" y="798"/>
                    </a:cubicBezTo>
                    <a:cubicBezTo>
                      <a:pt x="10853" y="798"/>
                      <a:pt x="9979" y="631"/>
                      <a:pt x="9636" y="582"/>
                    </a:cubicBezTo>
                    <a:cubicBezTo>
                      <a:pt x="9203" y="525"/>
                      <a:pt x="8468" y="0"/>
                      <a:pt x="808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8"/>
              <p:cNvSpPr/>
              <p:nvPr/>
            </p:nvSpPr>
            <p:spPr>
              <a:xfrm>
                <a:off x="2714031" y="3611056"/>
                <a:ext cx="406953" cy="188787"/>
              </a:xfrm>
              <a:custGeom>
                <a:avLst/>
                <a:gdLst/>
                <a:ahLst/>
                <a:cxnLst/>
                <a:rect l="l" t="t" r="r" b="b"/>
                <a:pathLst>
                  <a:path w="24227" h="11239" extrusionOk="0">
                    <a:moveTo>
                      <a:pt x="13049" y="0"/>
                    </a:moveTo>
                    <a:cubicBezTo>
                      <a:pt x="12483" y="0"/>
                      <a:pt x="11952" y="573"/>
                      <a:pt x="11342" y="573"/>
                    </a:cubicBezTo>
                    <a:cubicBezTo>
                      <a:pt x="11291" y="573"/>
                      <a:pt x="11239" y="569"/>
                      <a:pt x="11187" y="560"/>
                    </a:cubicBezTo>
                    <a:cubicBezTo>
                      <a:pt x="10983" y="524"/>
                      <a:pt x="10815" y="508"/>
                      <a:pt x="10670" y="508"/>
                    </a:cubicBezTo>
                    <a:cubicBezTo>
                      <a:pt x="10078" y="508"/>
                      <a:pt x="9870" y="772"/>
                      <a:pt x="9211" y="1016"/>
                    </a:cubicBezTo>
                    <a:cubicBezTo>
                      <a:pt x="8674" y="1203"/>
                      <a:pt x="8621" y="1461"/>
                      <a:pt x="8282" y="1461"/>
                    </a:cubicBezTo>
                    <a:cubicBezTo>
                      <a:pt x="8179" y="1461"/>
                      <a:pt x="8050" y="1437"/>
                      <a:pt x="7873" y="1381"/>
                    </a:cubicBezTo>
                    <a:cubicBezTo>
                      <a:pt x="7809" y="1361"/>
                      <a:pt x="7747" y="1352"/>
                      <a:pt x="7687" y="1352"/>
                    </a:cubicBezTo>
                    <a:cubicBezTo>
                      <a:pt x="7095" y="1352"/>
                      <a:pt x="6704" y="2227"/>
                      <a:pt x="6262" y="2475"/>
                    </a:cubicBezTo>
                    <a:cubicBezTo>
                      <a:pt x="6186" y="2515"/>
                      <a:pt x="6116" y="2532"/>
                      <a:pt x="6049" y="2532"/>
                    </a:cubicBezTo>
                    <a:cubicBezTo>
                      <a:pt x="5756" y="2532"/>
                      <a:pt x="5538" y="2218"/>
                      <a:pt x="5286" y="2218"/>
                    </a:cubicBezTo>
                    <a:cubicBezTo>
                      <a:pt x="5159" y="2218"/>
                      <a:pt x="5023" y="2297"/>
                      <a:pt x="4864" y="2536"/>
                    </a:cubicBezTo>
                    <a:cubicBezTo>
                      <a:pt x="4560" y="2992"/>
                      <a:pt x="4348" y="3691"/>
                      <a:pt x="3800" y="3934"/>
                    </a:cubicBezTo>
                    <a:cubicBezTo>
                      <a:pt x="3466" y="4086"/>
                      <a:pt x="2554" y="3965"/>
                      <a:pt x="2372" y="4117"/>
                    </a:cubicBezTo>
                    <a:cubicBezTo>
                      <a:pt x="1825" y="4603"/>
                      <a:pt x="1733" y="5454"/>
                      <a:pt x="1126" y="5910"/>
                    </a:cubicBezTo>
                    <a:cubicBezTo>
                      <a:pt x="639" y="6305"/>
                      <a:pt x="1" y="6883"/>
                      <a:pt x="609" y="7430"/>
                    </a:cubicBezTo>
                    <a:cubicBezTo>
                      <a:pt x="1034" y="7825"/>
                      <a:pt x="1126" y="8402"/>
                      <a:pt x="1126" y="8980"/>
                    </a:cubicBezTo>
                    <a:cubicBezTo>
                      <a:pt x="1126" y="9679"/>
                      <a:pt x="1855" y="9497"/>
                      <a:pt x="2068" y="10044"/>
                    </a:cubicBezTo>
                    <a:cubicBezTo>
                      <a:pt x="2241" y="10499"/>
                      <a:pt x="2647" y="10816"/>
                      <a:pt x="3109" y="10816"/>
                    </a:cubicBezTo>
                    <a:cubicBezTo>
                      <a:pt x="3294" y="10816"/>
                      <a:pt x="3487" y="10765"/>
                      <a:pt x="3679" y="10652"/>
                    </a:cubicBezTo>
                    <a:cubicBezTo>
                      <a:pt x="3860" y="10549"/>
                      <a:pt x="3991" y="10507"/>
                      <a:pt x="4089" y="10507"/>
                    </a:cubicBezTo>
                    <a:cubicBezTo>
                      <a:pt x="4486" y="10507"/>
                      <a:pt x="4359" y="11180"/>
                      <a:pt x="4895" y="11229"/>
                    </a:cubicBezTo>
                    <a:cubicBezTo>
                      <a:pt x="4953" y="11235"/>
                      <a:pt x="5011" y="11238"/>
                      <a:pt x="5069" y="11238"/>
                    </a:cubicBezTo>
                    <a:cubicBezTo>
                      <a:pt x="5874" y="11238"/>
                      <a:pt x="6564" y="10680"/>
                      <a:pt x="7387" y="10652"/>
                    </a:cubicBezTo>
                    <a:cubicBezTo>
                      <a:pt x="8171" y="10652"/>
                      <a:pt x="8858" y="10748"/>
                      <a:pt x="9599" y="10748"/>
                    </a:cubicBezTo>
                    <a:cubicBezTo>
                      <a:pt x="9692" y="10748"/>
                      <a:pt x="9785" y="10746"/>
                      <a:pt x="9880" y="10743"/>
                    </a:cubicBezTo>
                    <a:cubicBezTo>
                      <a:pt x="9895" y="10742"/>
                      <a:pt x="9911" y="10742"/>
                      <a:pt x="9926" y="10742"/>
                    </a:cubicBezTo>
                    <a:cubicBezTo>
                      <a:pt x="10471" y="10742"/>
                      <a:pt x="10883" y="11138"/>
                      <a:pt x="11428" y="11138"/>
                    </a:cubicBezTo>
                    <a:cubicBezTo>
                      <a:pt x="11587" y="11138"/>
                      <a:pt x="11758" y="11104"/>
                      <a:pt x="11946" y="11016"/>
                    </a:cubicBezTo>
                    <a:cubicBezTo>
                      <a:pt x="12220" y="10895"/>
                      <a:pt x="12980" y="10287"/>
                      <a:pt x="13193" y="10287"/>
                    </a:cubicBezTo>
                    <a:cubicBezTo>
                      <a:pt x="13649" y="10317"/>
                      <a:pt x="14165" y="10986"/>
                      <a:pt x="14804" y="11016"/>
                    </a:cubicBezTo>
                    <a:cubicBezTo>
                      <a:pt x="15351" y="11047"/>
                      <a:pt x="15898" y="11047"/>
                      <a:pt x="16445" y="11077"/>
                    </a:cubicBezTo>
                    <a:cubicBezTo>
                      <a:pt x="16568" y="11081"/>
                      <a:pt x="16689" y="11083"/>
                      <a:pt x="16809" y="11083"/>
                    </a:cubicBezTo>
                    <a:cubicBezTo>
                      <a:pt x="17548" y="11083"/>
                      <a:pt x="18231" y="11012"/>
                      <a:pt x="18937" y="10986"/>
                    </a:cubicBezTo>
                    <a:cubicBezTo>
                      <a:pt x="19515" y="10956"/>
                      <a:pt x="20001" y="10378"/>
                      <a:pt x="20518" y="10287"/>
                    </a:cubicBezTo>
                    <a:cubicBezTo>
                      <a:pt x="20560" y="10282"/>
                      <a:pt x="20599" y="10280"/>
                      <a:pt x="20637" y="10280"/>
                    </a:cubicBezTo>
                    <a:cubicBezTo>
                      <a:pt x="20900" y="10280"/>
                      <a:pt x="21082" y="10382"/>
                      <a:pt x="21277" y="10382"/>
                    </a:cubicBezTo>
                    <a:cubicBezTo>
                      <a:pt x="21405" y="10382"/>
                      <a:pt x="21538" y="10339"/>
                      <a:pt x="21703" y="10196"/>
                    </a:cubicBezTo>
                    <a:cubicBezTo>
                      <a:pt x="21886" y="9983"/>
                      <a:pt x="22129" y="9861"/>
                      <a:pt x="22403" y="9861"/>
                    </a:cubicBezTo>
                    <a:cubicBezTo>
                      <a:pt x="22646" y="9801"/>
                      <a:pt x="23710" y="9770"/>
                      <a:pt x="23801" y="9649"/>
                    </a:cubicBezTo>
                    <a:cubicBezTo>
                      <a:pt x="24226" y="9132"/>
                      <a:pt x="23740" y="8098"/>
                      <a:pt x="23831" y="7521"/>
                    </a:cubicBezTo>
                    <a:cubicBezTo>
                      <a:pt x="23862" y="7278"/>
                      <a:pt x="24014" y="6335"/>
                      <a:pt x="23922" y="6153"/>
                    </a:cubicBezTo>
                    <a:cubicBezTo>
                      <a:pt x="23649" y="6001"/>
                      <a:pt x="23375" y="5849"/>
                      <a:pt x="23102" y="5697"/>
                    </a:cubicBezTo>
                    <a:cubicBezTo>
                      <a:pt x="22615" y="5089"/>
                      <a:pt x="22524" y="4542"/>
                      <a:pt x="21825" y="4056"/>
                    </a:cubicBezTo>
                    <a:cubicBezTo>
                      <a:pt x="21369" y="3752"/>
                      <a:pt x="20761" y="3478"/>
                      <a:pt x="20518" y="2992"/>
                    </a:cubicBezTo>
                    <a:cubicBezTo>
                      <a:pt x="20273" y="2563"/>
                      <a:pt x="19822" y="2422"/>
                      <a:pt x="19368" y="2422"/>
                    </a:cubicBezTo>
                    <a:cubicBezTo>
                      <a:pt x="19146" y="2422"/>
                      <a:pt x="18924" y="2456"/>
                      <a:pt x="18725" y="2506"/>
                    </a:cubicBezTo>
                    <a:cubicBezTo>
                      <a:pt x="18664" y="2520"/>
                      <a:pt x="18611" y="2527"/>
                      <a:pt x="18564" y="2527"/>
                    </a:cubicBezTo>
                    <a:cubicBezTo>
                      <a:pt x="18037" y="2527"/>
                      <a:pt x="18414" y="1637"/>
                      <a:pt x="17995" y="1442"/>
                    </a:cubicBezTo>
                    <a:cubicBezTo>
                      <a:pt x="17956" y="1424"/>
                      <a:pt x="17916" y="1416"/>
                      <a:pt x="17876" y="1416"/>
                    </a:cubicBezTo>
                    <a:cubicBezTo>
                      <a:pt x="17615" y="1416"/>
                      <a:pt x="17342" y="1741"/>
                      <a:pt x="17081" y="1741"/>
                    </a:cubicBezTo>
                    <a:cubicBezTo>
                      <a:pt x="17041" y="1741"/>
                      <a:pt x="17001" y="1733"/>
                      <a:pt x="16962" y="1715"/>
                    </a:cubicBezTo>
                    <a:cubicBezTo>
                      <a:pt x="16779" y="1472"/>
                      <a:pt x="16567" y="1229"/>
                      <a:pt x="16384" y="1016"/>
                    </a:cubicBezTo>
                    <a:cubicBezTo>
                      <a:pt x="15959" y="834"/>
                      <a:pt x="15199" y="955"/>
                      <a:pt x="14682" y="803"/>
                    </a:cubicBezTo>
                    <a:cubicBezTo>
                      <a:pt x="14348" y="682"/>
                      <a:pt x="14378" y="135"/>
                      <a:pt x="14044" y="44"/>
                    </a:cubicBezTo>
                    <a:cubicBezTo>
                      <a:pt x="13770" y="13"/>
                      <a:pt x="13466" y="13"/>
                      <a:pt x="13193" y="13"/>
                    </a:cubicBezTo>
                    <a:cubicBezTo>
                      <a:pt x="13145" y="4"/>
                      <a:pt x="13097" y="0"/>
                      <a:pt x="130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8"/>
              <p:cNvSpPr/>
              <p:nvPr/>
            </p:nvSpPr>
            <p:spPr>
              <a:xfrm>
                <a:off x="2748754" y="3705095"/>
                <a:ext cx="336991" cy="94755"/>
              </a:xfrm>
              <a:custGeom>
                <a:avLst/>
                <a:gdLst/>
                <a:ahLst/>
                <a:cxnLst/>
                <a:rect l="l" t="t" r="r" b="b"/>
                <a:pathLst>
                  <a:path w="20062" h="5641" extrusionOk="0">
                    <a:moveTo>
                      <a:pt x="11016" y="1"/>
                    </a:moveTo>
                    <a:cubicBezTo>
                      <a:pt x="10438" y="1"/>
                      <a:pt x="9898" y="598"/>
                      <a:pt x="9275" y="598"/>
                    </a:cubicBezTo>
                    <a:cubicBezTo>
                      <a:pt x="9224" y="598"/>
                      <a:pt x="9172" y="594"/>
                      <a:pt x="9120" y="585"/>
                    </a:cubicBezTo>
                    <a:cubicBezTo>
                      <a:pt x="8916" y="550"/>
                      <a:pt x="8748" y="534"/>
                      <a:pt x="8603" y="534"/>
                    </a:cubicBezTo>
                    <a:cubicBezTo>
                      <a:pt x="8011" y="534"/>
                      <a:pt x="7803" y="797"/>
                      <a:pt x="7144" y="1041"/>
                    </a:cubicBezTo>
                    <a:cubicBezTo>
                      <a:pt x="6594" y="1209"/>
                      <a:pt x="6552" y="1471"/>
                      <a:pt x="6188" y="1471"/>
                    </a:cubicBezTo>
                    <a:cubicBezTo>
                      <a:pt x="6090" y="1471"/>
                      <a:pt x="5968" y="1451"/>
                      <a:pt x="5806" y="1406"/>
                    </a:cubicBezTo>
                    <a:cubicBezTo>
                      <a:pt x="5742" y="1387"/>
                      <a:pt x="5680" y="1377"/>
                      <a:pt x="5619" y="1377"/>
                    </a:cubicBezTo>
                    <a:cubicBezTo>
                      <a:pt x="5028" y="1377"/>
                      <a:pt x="4637" y="2249"/>
                      <a:pt x="4195" y="2470"/>
                    </a:cubicBezTo>
                    <a:cubicBezTo>
                      <a:pt x="4115" y="2517"/>
                      <a:pt x="4040" y="2536"/>
                      <a:pt x="3969" y="2536"/>
                    </a:cubicBezTo>
                    <a:cubicBezTo>
                      <a:pt x="3680" y="2536"/>
                      <a:pt x="3464" y="2218"/>
                      <a:pt x="3212" y="2218"/>
                    </a:cubicBezTo>
                    <a:cubicBezTo>
                      <a:pt x="3087" y="2218"/>
                      <a:pt x="2953" y="2297"/>
                      <a:pt x="2797" y="2531"/>
                    </a:cubicBezTo>
                    <a:cubicBezTo>
                      <a:pt x="2493" y="3017"/>
                      <a:pt x="2281" y="3716"/>
                      <a:pt x="1733" y="3929"/>
                    </a:cubicBezTo>
                    <a:cubicBezTo>
                      <a:pt x="1399" y="4081"/>
                      <a:pt x="487" y="3959"/>
                      <a:pt x="305" y="4111"/>
                    </a:cubicBezTo>
                    <a:cubicBezTo>
                      <a:pt x="183" y="4233"/>
                      <a:pt x="92" y="4355"/>
                      <a:pt x="1" y="4476"/>
                    </a:cubicBezTo>
                    <a:cubicBezTo>
                      <a:pt x="193" y="4925"/>
                      <a:pt x="581" y="5224"/>
                      <a:pt x="1027" y="5224"/>
                    </a:cubicBezTo>
                    <a:cubicBezTo>
                      <a:pt x="1215" y="5224"/>
                      <a:pt x="1414" y="5171"/>
                      <a:pt x="1612" y="5054"/>
                    </a:cubicBezTo>
                    <a:cubicBezTo>
                      <a:pt x="1793" y="4951"/>
                      <a:pt x="1924" y="4909"/>
                      <a:pt x="2022" y="4909"/>
                    </a:cubicBezTo>
                    <a:cubicBezTo>
                      <a:pt x="2419" y="4909"/>
                      <a:pt x="2292" y="5582"/>
                      <a:pt x="2828" y="5631"/>
                    </a:cubicBezTo>
                    <a:cubicBezTo>
                      <a:pt x="2886" y="5637"/>
                      <a:pt x="2944" y="5640"/>
                      <a:pt x="3002" y="5640"/>
                    </a:cubicBezTo>
                    <a:cubicBezTo>
                      <a:pt x="3807" y="5640"/>
                      <a:pt x="4497" y="5082"/>
                      <a:pt x="5320" y="5054"/>
                    </a:cubicBezTo>
                    <a:cubicBezTo>
                      <a:pt x="6104" y="5054"/>
                      <a:pt x="6791" y="5150"/>
                      <a:pt x="7532" y="5150"/>
                    </a:cubicBezTo>
                    <a:cubicBezTo>
                      <a:pt x="7625" y="5150"/>
                      <a:pt x="7718" y="5148"/>
                      <a:pt x="7813" y="5145"/>
                    </a:cubicBezTo>
                    <a:cubicBezTo>
                      <a:pt x="7828" y="5144"/>
                      <a:pt x="7844" y="5144"/>
                      <a:pt x="7859" y="5144"/>
                    </a:cubicBezTo>
                    <a:cubicBezTo>
                      <a:pt x="8404" y="5144"/>
                      <a:pt x="8816" y="5540"/>
                      <a:pt x="9361" y="5540"/>
                    </a:cubicBezTo>
                    <a:cubicBezTo>
                      <a:pt x="9520" y="5540"/>
                      <a:pt x="9691" y="5506"/>
                      <a:pt x="9879" y="5418"/>
                    </a:cubicBezTo>
                    <a:cubicBezTo>
                      <a:pt x="10153" y="5297"/>
                      <a:pt x="10913" y="4689"/>
                      <a:pt x="11126" y="4689"/>
                    </a:cubicBezTo>
                    <a:cubicBezTo>
                      <a:pt x="11582" y="4719"/>
                      <a:pt x="12098" y="5388"/>
                      <a:pt x="12737" y="5418"/>
                    </a:cubicBezTo>
                    <a:cubicBezTo>
                      <a:pt x="13284" y="5449"/>
                      <a:pt x="13831" y="5449"/>
                      <a:pt x="14378" y="5479"/>
                    </a:cubicBezTo>
                    <a:cubicBezTo>
                      <a:pt x="14501" y="5483"/>
                      <a:pt x="14622" y="5485"/>
                      <a:pt x="14742" y="5485"/>
                    </a:cubicBezTo>
                    <a:cubicBezTo>
                      <a:pt x="15481" y="5485"/>
                      <a:pt x="16164" y="5414"/>
                      <a:pt x="16870" y="5388"/>
                    </a:cubicBezTo>
                    <a:cubicBezTo>
                      <a:pt x="17448" y="5358"/>
                      <a:pt x="17934" y="4780"/>
                      <a:pt x="18451" y="4719"/>
                    </a:cubicBezTo>
                    <a:cubicBezTo>
                      <a:pt x="18512" y="4708"/>
                      <a:pt x="18570" y="4704"/>
                      <a:pt x="18623" y="4704"/>
                    </a:cubicBezTo>
                    <a:cubicBezTo>
                      <a:pt x="18855" y="4704"/>
                      <a:pt x="19024" y="4786"/>
                      <a:pt x="19204" y="4786"/>
                    </a:cubicBezTo>
                    <a:cubicBezTo>
                      <a:pt x="19333" y="4786"/>
                      <a:pt x="19468" y="4743"/>
                      <a:pt x="19636" y="4598"/>
                    </a:cubicBezTo>
                    <a:cubicBezTo>
                      <a:pt x="19758" y="4476"/>
                      <a:pt x="19910" y="4385"/>
                      <a:pt x="20062" y="4324"/>
                    </a:cubicBezTo>
                    <a:cubicBezTo>
                      <a:pt x="19971" y="4233"/>
                      <a:pt x="19880" y="4142"/>
                      <a:pt x="19758" y="4051"/>
                    </a:cubicBezTo>
                    <a:cubicBezTo>
                      <a:pt x="19302" y="3747"/>
                      <a:pt x="18725" y="3503"/>
                      <a:pt x="18451" y="3017"/>
                    </a:cubicBezTo>
                    <a:cubicBezTo>
                      <a:pt x="18198" y="2575"/>
                      <a:pt x="17726" y="2424"/>
                      <a:pt x="17258" y="2424"/>
                    </a:cubicBezTo>
                    <a:cubicBezTo>
                      <a:pt x="17051" y="2424"/>
                      <a:pt x="16844" y="2454"/>
                      <a:pt x="16658" y="2500"/>
                    </a:cubicBezTo>
                    <a:cubicBezTo>
                      <a:pt x="16587" y="2520"/>
                      <a:pt x="16528" y="2529"/>
                      <a:pt x="16477" y="2529"/>
                    </a:cubicBezTo>
                    <a:cubicBezTo>
                      <a:pt x="15980" y="2529"/>
                      <a:pt x="16342" y="1660"/>
                      <a:pt x="15928" y="1467"/>
                    </a:cubicBezTo>
                    <a:cubicBezTo>
                      <a:pt x="15882" y="1442"/>
                      <a:pt x="15835" y="1431"/>
                      <a:pt x="15787" y="1431"/>
                    </a:cubicBezTo>
                    <a:cubicBezTo>
                      <a:pt x="15534" y="1431"/>
                      <a:pt x="15268" y="1736"/>
                      <a:pt x="15015" y="1736"/>
                    </a:cubicBezTo>
                    <a:cubicBezTo>
                      <a:pt x="14974" y="1736"/>
                      <a:pt x="14934" y="1728"/>
                      <a:pt x="14895" y="1710"/>
                    </a:cubicBezTo>
                    <a:cubicBezTo>
                      <a:pt x="14712" y="1467"/>
                      <a:pt x="14500" y="1254"/>
                      <a:pt x="14317" y="1011"/>
                    </a:cubicBezTo>
                    <a:cubicBezTo>
                      <a:pt x="13892" y="829"/>
                      <a:pt x="13132" y="981"/>
                      <a:pt x="12615" y="798"/>
                    </a:cubicBezTo>
                    <a:cubicBezTo>
                      <a:pt x="12281" y="707"/>
                      <a:pt x="12311" y="130"/>
                      <a:pt x="11977" y="69"/>
                    </a:cubicBezTo>
                    <a:cubicBezTo>
                      <a:pt x="11703" y="38"/>
                      <a:pt x="11399" y="8"/>
                      <a:pt x="11126" y="8"/>
                    </a:cubicBezTo>
                    <a:cubicBezTo>
                      <a:pt x="11089" y="3"/>
                      <a:pt x="11053" y="1"/>
                      <a:pt x="1101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8"/>
              <p:cNvSpPr/>
              <p:nvPr/>
            </p:nvSpPr>
            <p:spPr>
              <a:xfrm>
                <a:off x="3010696" y="4271630"/>
                <a:ext cx="417670" cy="336336"/>
              </a:xfrm>
              <a:custGeom>
                <a:avLst/>
                <a:gdLst/>
                <a:ahLst/>
                <a:cxnLst/>
                <a:rect l="l" t="t" r="r" b="b"/>
                <a:pathLst>
                  <a:path w="24865" h="20023" extrusionOk="0">
                    <a:moveTo>
                      <a:pt x="9273" y="1"/>
                    </a:moveTo>
                    <a:cubicBezTo>
                      <a:pt x="9210" y="1"/>
                      <a:pt x="9149" y="8"/>
                      <a:pt x="9089" y="22"/>
                    </a:cubicBezTo>
                    <a:cubicBezTo>
                      <a:pt x="8177" y="265"/>
                      <a:pt x="7205" y="873"/>
                      <a:pt x="6384" y="1299"/>
                    </a:cubicBezTo>
                    <a:cubicBezTo>
                      <a:pt x="5563" y="1755"/>
                      <a:pt x="5259" y="3153"/>
                      <a:pt x="4530" y="3761"/>
                    </a:cubicBezTo>
                    <a:cubicBezTo>
                      <a:pt x="3831" y="4399"/>
                      <a:pt x="2767" y="4703"/>
                      <a:pt x="2220" y="5493"/>
                    </a:cubicBezTo>
                    <a:cubicBezTo>
                      <a:pt x="1642" y="6253"/>
                      <a:pt x="2037" y="7621"/>
                      <a:pt x="1642" y="8502"/>
                    </a:cubicBezTo>
                    <a:cubicBezTo>
                      <a:pt x="1277" y="9384"/>
                      <a:pt x="1004" y="10144"/>
                      <a:pt x="822" y="11116"/>
                    </a:cubicBezTo>
                    <a:cubicBezTo>
                      <a:pt x="670" y="12028"/>
                      <a:pt x="1065" y="12819"/>
                      <a:pt x="1095" y="13761"/>
                    </a:cubicBezTo>
                    <a:cubicBezTo>
                      <a:pt x="1156" y="14703"/>
                      <a:pt x="1" y="15797"/>
                      <a:pt x="274" y="16709"/>
                    </a:cubicBezTo>
                    <a:cubicBezTo>
                      <a:pt x="518" y="17621"/>
                      <a:pt x="274" y="18928"/>
                      <a:pt x="730" y="19749"/>
                    </a:cubicBezTo>
                    <a:cubicBezTo>
                      <a:pt x="791" y="19840"/>
                      <a:pt x="852" y="19931"/>
                      <a:pt x="913" y="20022"/>
                    </a:cubicBezTo>
                    <a:lnTo>
                      <a:pt x="20427" y="20022"/>
                    </a:lnTo>
                    <a:cubicBezTo>
                      <a:pt x="21217" y="19688"/>
                      <a:pt x="22706" y="19840"/>
                      <a:pt x="23041" y="19202"/>
                    </a:cubicBezTo>
                    <a:cubicBezTo>
                      <a:pt x="23436" y="18411"/>
                      <a:pt x="21886" y="16800"/>
                      <a:pt x="22129" y="15949"/>
                    </a:cubicBezTo>
                    <a:cubicBezTo>
                      <a:pt x="22372" y="15129"/>
                      <a:pt x="23983" y="14642"/>
                      <a:pt x="24074" y="13791"/>
                    </a:cubicBezTo>
                    <a:cubicBezTo>
                      <a:pt x="24196" y="12910"/>
                      <a:pt x="24865" y="11907"/>
                      <a:pt x="24834" y="11056"/>
                    </a:cubicBezTo>
                    <a:cubicBezTo>
                      <a:pt x="24773" y="10174"/>
                      <a:pt x="22798" y="9597"/>
                      <a:pt x="22615" y="8715"/>
                    </a:cubicBezTo>
                    <a:cubicBezTo>
                      <a:pt x="22342" y="7682"/>
                      <a:pt x="22737" y="6466"/>
                      <a:pt x="22190" y="5554"/>
                    </a:cubicBezTo>
                    <a:cubicBezTo>
                      <a:pt x="21643" y="4642"/>
                      <a:pt x="20852" y="3973"/>
                      <a:pt x="20032" y="3335"/>
                    </a:cubicBezTo>
                    <a:cubicBezTo>
                      <a:pt x="19211" y="2697"/>
                      <a:pt x="18451" y="1876"/>
                      <a:pt x="17509" y="1481"/>
                    </a:cubicBezTo>
                    <a:cubicBezTo>
                      <a:pt x="17379" y="1430"/>
                      <a:pt x="17243" y="1409"/>
                      <a:pt x="17102" y="1409"/>
                    </a:cubicBezTo>
                    <a:cubicBezTo>
                      <a:pt x="16389" y="1409"/>
                      <a:pt x="15558" y="1954"/>
                      <a:pt x="14832" y="1954"/>
                    </a:cubicBezTo>
                    <a:cubicBezTo>
                      <a:pt x="14760" y="1954"/>
                      <a:pt x="14690" y="1948"/>
                      <a:pt x="14621" y="1937"/>
                    </a:cubicBezTo>
                    <a:cubicBezTo>
                      <a:pt x="13733" y="1789"/>
                      <a:pt x="13017" y="1237"/>
                      <a:pt x="12137" y="1237"/>
                    </a:cubicBezTo>
                    <a:cubicBezTo>
                      <a:pt x="12114" y="1237"/>
                      <a:pt x="12091" y="1237"/>
                      <a:pt x="12068" y="1238"/>
                    </a:cubicBezTo>
                    <a:cubicBezTo>
                      <a:pt x="12059" y="1238"/>
                      <a:pt x="12049" y="1238"/>
                      <a:pt x="12040" y="1238"/>
                    </a:cubicBezTo>
                    <a:cubicBezTo>
                      <a:pt x="11194" y="1238"/>
                      <a:pt x="10121" y="1"/>
                      <a:pt x="9273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8"/>
              <p:cNvSpPr/>
              <p:nvPr/>
            </p:nvSpPr>
            <p:spPr>
              <a:xfrm>
                <a:off x="3076564" y="4452618"/>
                <a:ext cx="293604" cy="153311"/>
              </a:xfrm>
              <a:custGeom>
                <a:avLst/>
                <a:gdLst/>
                <a:ahLst/>
                <a:cxnLst/>
                <a:rect l="l" t="t" r="r" b="b"/>
                <a:pathLst>
                  <a:path w="17479" h="9127" extrusionOk="0">
                    <a:moveTo>
                      <a:pt x="11317" y="0"/>
                    </a:moveTo>
                    <a:cubicBezTo>
                      <a:pt x="11008" y="0"/>
                      <a:pt x="10684" y="136"/>
                      <a:pt x="10457" y="342"/>
                    </a:cubicBezTo>
                    <a:cubicBezTo>
                      <a:pt x="10123" y="646"/>
                      <a:pt x="9910" y="1072"/>
                      <a:pt x="9727" y="1497"/>
                    </a:cubicBezTo>
                    <a:cubicBezTo>
                      <a:pt x="9606" y="1163"/>
                      <a:pt x="9515" y="829"/>
                      <a:pt x="9393" y="494"/>
                    </a:cubicBezTo>
                    <a:cubicBezTo>
                      <a:pt x="9332" y="342"/>
                      <a:pt x="9302" y="190"/>
                      <a:pt x="9150" y="99"/>
                    </a:cubicBezTo>
                    <a:cubicBezTo>
                      <a:pt x="9089" y="69"/>
                      <a:pt x="9013" y="54"/>
                      <a:pt x="8933" y="54"/>
                    </a:cubicBezTo>
                    <a:cubicBezTo>
                      <a:pt x="8854" y="54"/>
                      <a:pt x="8770" y="69"/>
                      <a:pt x="8694" y="99"/>
                    </a:cubicBezTo>
                    <a:cubicBezTo>
                      <a:pt x="7873" y="342"/>
                      <a:pt x="7296" y="1163"/>
                      <a:pt x="7357" y="2014"/>
                    </a:cubicBezTo>
                    <a:cubicBezTo>
                      <a:pt x="7301" y="1994"/>
                      <a:pt x="7245" y="1985"/>
                      <a:pt x="7190" y="1985"/>
                    </a:cubicBezTo>
                    <a:cubicBezTo>
                      <a:pt x="6917" y="1985"/>
                      <a:pt x="6668" y="2217"/>
                      <a:pt x="6566" y="2470"/>
                    </a:cubicBezTo>
                    <a:cubicBezTo>
                      <a:pt x="6475" y="2713"/>
                      <a:pt x="6475" y="2987"/>
                      <a:pt x="6506" y="3230"/>
                    </a:cubicBezTo>
                    <a:cubicBezTo>
                      <a:pt x="6444" y="3127"/>
                      <a:pt x="6311" y="3066"/>
                      <a:pt x="6185" y="3066"/>
                    </a:cubicBezTo>
                    <a:cubicBezTo>
                      <a:pt x="6126" y="3066"/>
                      <a:pt x="6068" y="3079"/>
                      <a:pt x="6019" y="3108"/>
                    </a:cubicBezTo>
                    <a:cubicBezTo>
                      <a:pt x="5776" y="3230"/>
                      <a:pt x="5715" y="3564"/>
                      <a:pt x="5776" y="3838"/>
                    </a:cubicBezTo>
                    <a:cubicBezTo>
                      <a:pt x="5867" y="4233"/>
                      <a:pt x="6110" y="4537"/>
                      <a:pt x="6202" y="4902"/>
                    </a:cubicBezTo>
                    <a:cubicBezTo>
                      <a:pt x="6323" y="5267"/>
                      <a:pt x="6262" y="5753"/>
                      <a:pt x="5898" y="5905"/>
                    </a:cubicBezTo>
                    <a:cubicBezTo>
                      <a:pt x="5838" y="5931"/>
                      <a:pt x="5775" y="5944"/>
                      <a:pt x="5712" y="5944"/>
                    </a:cubicBezTo>
                    <a:cubicBezTo>
                      <a:pt x="5486" y="5944"/>
                      <a:pt x="5256" y="5791"/>
                      <a:pt x="5138" y="5601"/>
                    </a:cubicBezTo>
                    <a:cubicBezTo>
                      <a:pt x="5016" y="5327"/>
                      <a:pt x="5016" y="4993"/>
                      <a:pt x="5138" y="4719"/>
                    </a:cubicBezTo>
                    <a:cubicBezTo>
                      <a:pt x="5199" y="4567"/>
                      <a:pt x="5290" y="4324"/>
                      <a:pt x="5138" y="4233"/>
                    </a:cubicBezTo>
                    <a:cubicBezTo>
                      <a:pt x="5099" y="4207"/>
                      <a:pt x="5055" y="4198"/>
                      <a:pt x="5010" y="4198"/>
                    </a:cubicBezTo>
                    <a:cubicBezTo>
                      <a:pt x="4897" y="4198"/>
                      <a:pt x="4772" y="4254"/>
                      <a:pt x="4666" y="4254"/>
                    </a:cubicBezTo>
                    <a:cubicBezTo>
                      <a:pt x="4615" y="4254"/>
                      <a:pt x="4569" y="4241"/>
                      <a:pt x="4530" y="4203"/>
                    </a:cubicBezTo>
                    <a:cubicBezTo>
                      <a:pt x="4712" y="3960"/>
                      <a:pt x="4651" y="3595"/>
                      <a:pt x="4439" y="3382"/>
                    </a:cubicBezTo>
                    <a:cubicBezTo>
                      <a:pt x="4309" y="3271"/>
                      <a:pt x="4134" y="3205"/>
                      <a:pt x="3955" y="3205"/>
                    </a:cubicBezTo>
                    <a:cubicBezTo>
                      <a:pt x="3840" y="3205"/>
                      <a:pt x="3725" y="3232"/>
                      <a:pt x="3618" y="3291"/>
                    </a:cubicBezTo>
                    <a:cubicBezTo>
                      <a:pt x="3223" y="3504"/>
                      <a:pt x="3132" y="3990"/>
                      <a:pt x="3040" y="4446"/>
                    </a:cubicBezTo>
                    <a:cubicBezTo>
                      <a:pt x="2615" y="4385"/>
                      <a:pt x="2189" y="4020"/>
                      <a:pt x="2098" y="3595"/>
                    </a:cubicBezTo>
                    <a:cubicBezTo>
                      <a:pt x="2007" y="3291"/>
                      <a:pt x="1977" y="2926"/>
                      <a:pt x="1703" y="2896"/>
                    </a:cubicBezTo>
                    <a:cubicBezTo>
                      <a:pt x="1681" y="2890"/>
                      <a:pt x="1659" y="2888"/>
                      <a:pt x="1639" y="2888"/>
                    </a:cubicBezTo>
                    <a:cubicBezTo>
                      <a:pt x="1549" y="2888"/>
                      <a:pt x="1479" y="2937"/>
                      <a:pt x="1429" y="2987"/>
                    </a:cubicBezTo>
                    <a:cubicBezTo>
                      <a:pt x="943" y="3321"/>
                      <a:pt x="882" y="4020"/>
                      <a:pt x="974" y="4628"/>
                    </a:cubicBezTo>
                    <a:cubicBezTo>
                      <a:pt x="868" y="4470"/>
                      <a:pt x="695" y="4312"/>
                      <a:pt x="512" y="4312"/>
                    </a:cubicBezTo>
                    <a:cubicBezTo>
                      <a:pt x="483" y="4312"/>
                      <a:pt x="455" y="4316"/>
                      <a:pt x="426" y="4324"/>
                    </a:cubicBezTo>
                    <a:cubicBezTo>
                      <a:pt x="335" y="4355"/>
                      <a:pt x="274" y="4415"/>
                      <a:pt x="214" y="4476"/>
                    </a:cubicBezTo>
                    <a:cubicBezTo>
                      <a:pt x="1" y="4780"/>
                      <a:pt x="92" y="5236"/>
                      <a:pt x="305" y="5540"/>
                    </a:cubicBezTo>
                    <a:cubicBezTo>
                      <a:pt x="518" y="5874"/>
                      <a:pt x="822" y="6118"/>
                      <a:pt x="1034" y="6422"/>
                    </a:cubicBezTo>
                    <a:cubicBezTo>
                      <a:pt x="1247" y="6726"/>
                      <a:pt x="1369" y="7181"/>
                      <a:pt x="1156" y="7485"/>
                    </a:cubicBezTo>
                    <a:cubicBezTo>
                      <a:pt x="1118" y="7504"/>
                      <a:pt x="1078" y="7511"/>
                      <a:pt x="1035" y="7511"/>
                    </a:cubicBezTo>
                    <a:cubicBezTo>
                      <a:pt x="940" y="7511"/>
                      <a:pt x="835" y="7476"/>
                      <a:pt x="730" y="7455"/>
                    </a:cubicBezTo>
                    <a:cubicBezTo>
                      <a:pt x="694" y="7448"/>
                      <a:pt x="657" y="7444"/>
                      <a:pt x="620" y="7444"/>
                    </a:cubicBezTo>
                    <a:cubicBezTo>
                      <a:pt x="501" y="7444"/>
                      <a:pt x="389" y="7484"/>
                      <a:pt x="366" y="7577"/>
                    </a:cubicBezTo>
                    <a:cubicBezTo>
                      <a:pt x="366" y="7637"/>
                      <a:pt x="366" y="7698"/>
                      <a:pt x="396" y="7759"/>
                    </a:cubicBezTo>
                    <a:cubicBezTo>
                      <a:pt x="609" y="8093"/>
                      <a:pt x="1034" y="8215"/>
                      <a:pt x="1369" y="8397"/>
                    </a:cubicBezTo>
                    <a:cubicBezTo>
                      <a:pt x="1642" y="8549"/>
                      <a:pt x="1946" y="8823"/>
                      <a:pt x="1946" y="9127"/>
                    </a:cubicBezTo>
                    <a:lnTo>
                      <a:pt x="17205" y="9127"/>
                    </a:lnTo>
                    <a:cubicBezTo>
                      <a:pt x="17266" y="8823"/>
                      <a:pt x="17174" y="8458"/>
                      <a:pt x="16901" y="8276"/>
                    </a:cubicBezTo>
                    <a:cubicBezTo>
                      <a:pt x="16810" y="8215"/>
                      <a:pt x="16719" y="8184"/>
                      <a:pt x="16688" y="8124"/>
                    </a:cubicBezTo>
                    <a:cubicBezTo>
                      <a:pt x="16475" y="7881"/>
                      <a:pt x="16719" y="7546"/>
                      <a:pt x="16962" y="7364"/>
                    </a:cubicBezTo>
                    <a:cubicBezTo>
                      <a:pt x="17205" y="7181"/>
                      <a:pt x="17478" y="6969"/>
                      <a:pt x="17448" y="6665"/>
                    </a:cubicBezTo>
                    <a:cubicBezTo>
                      <a:pt x="17448" y="6634"/>
                      <a:pt x="17418" y="6574"/>
                      <a:pt x="17357" y="6543"/>
                    </a:cubicBezTo>
                    <a:cubicBezTo>
                      <a:pt x="17326" y="6482"/>
                      <a:pt x="17235" y="6482"/>
                      <a:pt x="17174" y="6482"/>
                    </a:cubicBezTo>
                    <a:cubicBezTo>
                      <a:pt x="16810" y="6452"/>
                      <a:pt x="16475" y="6087"/>
                      <a:pt x="16627" y="5753"/>
                    </a:cubicBezTo>
                    <a:cubicBezTo>
                      <a:pt x="16688" y="5631"/>
                      <a:pt x="16810" y="5570"/>
                      <a:pt x="16901" y="5479"/>
                    </a:cubicBezTo>
                    <a:cubicBezTo>
                      <a:pt x="17114" y="5297"/>
                      <a:pt x="17266" y="4993"/>
                      <a:pt x="17205" y="4689"/>
                    </a:cubicBezTo>
                    <a:cubicBezTo>
                      <a:pt x="17155" y="4465"/>
                      <a:pt x="16943" y="4262"/>
                      <a:pt x="16717" y="4262"/>
                    </a:cubicBezTo>
                    <a:cubicBezTo>
                      <a:pt x="16667" y="4262"/>
                      <a:pt x="16616" y="4272"/>
                      <a:pt x="16567" y="4294"/>
                    </a:cubicBezTo>
                    <a:cubicBezTo>
                      <a:pt x="16445" y="4355"/>
                      <a:pt x="16384" y="4415"/>
                      <a:pt x="16293" y="4507"/>
                    </a:cubicBezTo>
                    <a:cubicBezTo>
                      <a:pt x="16120" y="4632"/>
                      <a:pt x="15907" y="4693"/>
                      <a:pt x="15691" y="4693"/>
                    </a:cubicBezTo>
                    <a:cubicBezTo>
                      <a:pt x="15489" y="4693"/>
                      <a:pt x="15284" y="4640"/>
                      <a:pt x="15108" y="4537"/>
                    </a:cubicBezTo>
                    <a:cubicBezTo>
                      <a:pt x="14743" y="4324"/>
                      <a:pt x="14530" y="3868"/>
                      <a:pt x="14621" y="3473"/>
                    </a:cubicBezTo>
                    <a:cubicBezTo>
                      <a:pt x="14652" y="3260"/>
                      <a:pt x="14773" y="3017"/>
                      <a:pt x="14652" y="2835"/>
                    </a:cubicBezTo>
                    <a:cubicBezTo>
                      <a:pt x="14591" y="2744"/>
                      <a:pt x="14500" y="2683"/>
                      <a:pt x="14500" y="2592"/>
                    </a:cubicBezTo>
                    <a:cubicBezTo>
                      <a:pt x="14500" y="2470"/>
                      <a:pt x="14560" y="2379"/>
                      <a:pt x="14621" y="2318"/>
                    </a:cubicBezTo>
                    <a:cubicBezTo>
                      <a:pt x="14834" y="2045"/>
                      <a:pt x="14834" y="1649"/>
                      <a:pt x="14621" y="1406"/>
                    </a:cubicBezTo>
                    <a:cubicBezTo>
                      <a:pt x="14479" y="1244"/>
                      <a:pt x="14270" y="1150"/>
                      <a:pt x="14056" y="1150"/>
                    </a:cubicBezTo>
                    <a:cubicBezTo>
                      <a:pt x="13949" y="1150"/>
                      <a:pt x="13841" y="1173"/>
                      <a:pt x="13740" y="1224"/>
                    </a:cubicBezTo>
                    <a:cubicBezTo>
                      <a:pt x="13527" y="1315"/>
                      <a:pt x="13375" y="1528"/>
                      <a:pt x="13162" y="1649"/>
                    </a:cubicBezTo>
                    <a:cubicBezTo>
                      <a:pt x="13039" y="1718"/>
                      <a:pt x="12897" y="1749"/>
                      <a:pt x="12756" y="1749"/>
                    </a:cubicBezTo>
                    <a:cubicBezTo>
                      <a:pt x="12585" y="1749"/>
                      <a:pt x="12414" y="1703"/>
                      <a:pt x="12281" y="1619"/>
                    </a:cubicBezTo>
                    <a:cubicBezTo>
                      <a:pt x="12038" y="1437"/>
                      <a:pt x="11886" y="1133"/>
                      <a:pt x="11946" y="829"/>
                    </a:cubicBezTo>
                    <a:cubicBezTo>
                      <a:pt x="11946" y="677"/>
                      <a:pt x="12007" y="525"/>
                      <a:pt x="11977" y="403"/>
                    </a:cubicBezTo>
                    <a:cubicBezTo>
                      <a:pt x="11946" y="282"/>
                      <a:pt x="11855" y="160"/>
                      <a:pt x="11734" y="99"/>
                    </a:cubicBezTo>
                    <a:cubicBezTo>
                      <a:pt x="11606" y="31"/>
                      <a:pt x="11463" y="0"/>
                      <a:pt x="1131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8"/>
              <p:cNvSpPr/>
              <p:nvPr/>
            </p:nvSpPr>
            <p:spPr>
              <a:xfrm>
                <a:off x="3038279" y="4605419"/>
                <a:ext cx="350782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20883" h="3922" extrusionOk="0">
                    <a:moveTo>
                      <a:pt x="0" y="0"/>
                    </a:moveTo>
                    <a:lnTo>
                      <a:pt x="0" y="3921"/>
                    </a:lnTo>
                    <a:lnTo>
                      <a:pt x="20882" y="3921"/>
                    </a:lnTo>
                    <a:lnTo>
                      <a:pt x="2088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8"/>
              <p:cNvSpPr/>
              <p:nvPr/>
            </p:nvSpPr>
            <p:spPr>
              <a:xfrm>
                <a:off x="3057682" y="4603891"/>
                <a:ext cx="6131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8"/>
              <p:cNvSpPr/>
              <p:nvPr/>
            </p:nvSpPr>
            <p:spPr>
              <a:xfrm>
                <a:off x="3102098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8"/>
              <p:cNvSpPr/>
              <p:nvPr/>
            </p:nvSpPr>
            <p:spPr>
              <a:xfrm>
                <a:off x="3146010" y="4603891"/>
                <a:ext cx="6148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8"/>
              <p:cNvSpPr/>
              <p:nvPr/>
            </p:nvSpPr>
            <p:spPr>
              <a:xfrm>
                <a:off x="3190442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4" y="3982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8"/>
              <p:cNvSpPr/>
              <p:nvPr/>
            </p:nvSpPr>
            <p:spPr>
              <a:xfrm>
                <a:off x="3234858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8"/>
              <p:cNvSpPr/>
              <p:nvPr/>
            </p:nvSpPr>
            <p:spPr>
              <a:xfrm>
                <a:off x="3278770" y="4603891"/>
                <a:ext cx="6148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8"/>
              <p:cNvSpPr/>
              <p:nvPr/>
            </p:nvSpPr>
            <p:spPr>
              <a:xfrm>
                <a:off x="3323186" y="4603891"/>
                <a:ext cx="5644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8"/>
              <p:cNvSpPr/>
              <p:nvPr/>
            </p:nvSpPr>
            <p:spPr>
              <a:xfrm>
                <a:off x="3367114" y="4603891"/>
                <a:ext cx="6131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8"/>
              <p:cNvSpPr/>
              <p:nvPr/>
            </p:nvSpPr>
            <p:spPr>
              <a:xfrm>
                <a:off x="1598865" y="4270403"/>
                <a:ext cx="425329" cy="361734"/>
              </a:xfrm>
              <a:custGeom>
                <a:avLst/>
                <a:gdLst/>
                <a:ahLst/>
                <a:cxnLst/>
                <a:rect l="l" t="t" r="r" b="b"/>
                <a:pathLst>
                  <a:path w="25321" h="21535" extrusionOk="0">
                    <a:moveTo>
                      <a:pt x="15018" y="0"/>
                    </a:moveTo>
                    <a:cubicBezTo>
                      <a:pt x="14195" y="0"/>
                      <a:pt x="13287" y="464"/>
                      <a:pt x="12493" y="490"/>
                    </a:cubicBezTo>
                    <a:cubicBezTo>
                      <a:pt x="11551" y="521"/>
                      <a:pt x="10578" y="521"/>
                      <a:pt x="9697" y="733"/>
                    </a:cubicBezTo>
                    <a:cubicBezTo>
                      <a:pt x="8785" y="977"/>
                      <a:pt x="7812" y="1220"/>
                      <a:pt x="6992" y="1615"/>
                    </a:cubicBezTo>
                    <a:cubicBezTo>
                      <a:pt x="6171" y="2040"/>
                      <a:pt x="5989" y="3439"/>
                      <a:pt x="5290" y="4016"/>
                    </a:cubicBezTo>
                    <a:cubicBezTo>
                      <a:pt x="4560" y="4594"/>
                      <a:pt x="2676" y="4107"/>
                      <a:pt x="2128" y="4837"/>
                    </a:cubicBezTo>
                    <a:cubicBezTo>
                      <a:pt x="1551" y="5566"/>
                      <a:pt x="2554" y="7329"/>
                      <a:pt x="2189" y="8150"/>
                    </a:cubicBezTo>
                    <a:cubicBezTo>
                      <a:pt x="1794" y="9001"/>
                      <a:pt x="1034" y="9609"/>
                      <a:pt x="852" y="10521"/>
                    </a:cubicBezTo>
                    <a:cubicBezTo>
                      <a:pt x="700" y="11402"/>
                      <a:pt x="913" y="12253"/>
                      <a:pt x="943" y="13135"/>
                    </a:cubicBezTo>
                    <a:cubicBezTo>
                      <a:pt x="1004" y="14047"/>
                      <a:pt x="1" y="15171"/>
                      <a:pt x="244" y="16022"/>
                    </a:cubicBezTo>
                    <a:cubicBezTo>
                      <a:pt x="517" y="16904"/>
                      <a:pt x="1824" y="17360"/>
                      <a:pt x="2250" y="18150"/>
                    </a:cubicBezTo>
                    <a:cubicBezTo>
                      <a:pt x="2706" y="18940"/>
                      <a:pt x="3223" y="18667"/>
                      <a:pt x="3831" y="19305"/>
                    </a:cubicBezTo>
                    <a:cubicBezTo>
                      <a:pt x="5259" y="19579"/>
                      <a:pt x="5077" y="20886"/>
                      <a:pt x="6505" y="20886"/>
                    </a:cubicBezTo>
                    <a:cubicBezTo>
                      <a:pt x="7934" y="20886"/>
                      <a:pt x="7934" y="20126"/>
                      <a:pt x="9363" y="20126"/>
                    </a:cubicBezTo>
                    <a:cubicBezTo>
                      <a:pt x="10791" y="20126"/>
                      <a:pt x="10791" y="20521"/>
                      <a:pt x="12220" y="20521"/>
                    </a:cubicBezTo>
                    <a:cubicBezTo>
                      <a:pt x="13648" y="20521"/>
                      <a:pt x="13648" y="20278"/>
                      <a:pt x="15077" y="20278"/>
                    </a:cubicBezTo>
                    <a:cubicBezTo>
                      <a:pt x="16506" y="20278"/>
                      <a:pt x="16323" y="21038"/>
                      <a:pt x="17721" y="21372"/>
                    </a:cubicBezTo>
                    <a:cubicBezTo>
                      <a:pt x="18276" y="21494"/>
                      <a:pt x="18652" y="21535"/>
                      <a:pt x="18976" y="21535"/>
                    </a:cubicBezTo>
                    <a:cubicBezTo>
                      <a:pt x="19540" y="21535"/>
                      <a:pt x="19945" y="21411"/>
                      <a:pt x="20852" y="21372"/>
                    </a:cubicBezTo>
                    <a:cubicBezTo>
                      <a:pt x="21035" y="21190"/>
                      <a:pt x="21369" y="20278"/>
                      <a:pt x="21521" y="20065"/>
                    </a:cubicBezTo>
                    <a:cubicBezTo>
                      <a:pt x="22038" y="19427"/>
                      <a:pt x="21399" y="18089"/>
                      <a:pt x="21794" y="17360"/>
                    </a:cubicBezTo>
                    <a:cubicBezTo>
                      <a:pt x="22190" y="16630"/>
                      <a:pt x="23010" y="16205"/>
                      <a:pt x="23253" y="15384"/>
                    </a:cubicBezTo>
                    <a:cubicBezTo>
                      <a:pt x="23497" y="14594"/>
                      <a:pt x="23193" y="13803"/>
                      <a:pt x="23284" y="12983"/>
                    </a:cubicBezTo>
                    <a:cubicBezTo>
                      <a:pt x="23375" y="12162"/>
                      <a:pt x="25320" y="11372"/>
                      <a:pt x="25290" y="10521"/>
                    </a:cubicBezTo>
                    <a:cubicBezTo>
                      <a:pt x="25229" y="9700"/>
                      <a:pt x="23618" y="9062"/>
                      <a:pt x="23405" y="8241"/>
                    </a:cubicBezTo>
                    <a:cubicBezTo>
                      <a:pt x="23132" y="7238"/>
                      <a:pt x="22889" y="6387"/>
                      <a:pt x="22342" y="5505"/>
                    </a:cubicBezTo>
                    <a:cubicBezTo>
                      <a:pt x="21794" y="4654"/>
                      <a:pt x="20761" y="4533"/>
                      <a:pt x="19940" y="3925"/>
                    </a:cubicBezTo>
                    <a:cubicBezTo>
                      <a:pt x="19120" y="3317"/>
                      <a:pt x="18542" y="2709"/>
                      <a:pt x="17600" y="2344"/>
                    </a:cubicBezTo>
                    <a:cubicBezTo>
                      <a:pt x="16749" y="2010"/>
                      <a:pt x="16293" y="186"/>
                      <a:pt x="15381" y="34"/>
                    </a:cubicBezTo>
                    <a:cubicBezTo>
                      <a:pt x="15262" y="11"/>
                      <a:pt x="15141" y="0"/>
                      <a:pt x="1501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8"/>
              <p:cNvSpPr/>
              <p:nvPr/>
            </p:nvSpPr>
            <p:spPr>
              <a:xfrm>
                <a:off x="1662179" y="4452618"/>
                <a:ext cx="294107" cy="164733"/>
              </a:xfrm>
              <a:custGeom>
                <a:avLst/>
                <a:gdLst/>
                <a:ahLst/>
                <a:cxnLst/>
                <a:rect l="l" t="t" r="r" b="b"/>
                <a:pathLst>
                  <a:path w="17509" h="9807" extrusionOk="0">
                    <a:moveTo>
                      <a:pt x="11323" y="0"/>
                    </a:moveTo>
                    <a:cubicBezTo>
                      <a:pt x="11021" y="0"/>
                      <a:pt x="10704" y="136"/>
                      <a:pt x="10457" y="342"/>
                    </a:cubicBezTo>
                    <a:cubicBezTo>
                      <a:pt x="10123" y="646"/>
                      <a:pt x="9910" y="1072"/>
                      <a:pt x="9727" y="1497"/>
                    </a:cubicBezTo>
                    <a:cubicBezTo>
                      <a:pt x="9636" y="1163"/>
                      <a:pt x="9515" y="829"/>
                      <a:pt x="9393" y="494"/>
                    </a:cubicBezTo>
                    <a:cubicBezTo>
                      <a:pt x="9363" y="342"/>
                      <a:pt x="9302" y="190"/>
                      <a:pt x="9180" y="99"/>
                    </a:cubicBezTo>
                    <a:cubicBezTo>
                      <a:pt x="9104" y="69"/>
                      <a:pt x="9021" y="54"/>
                      <a:pt x="8937" y="54"/>
                    </a:cubicBezTo>
                    <a:cubicBezTo>
                      <a:pt x="8854" y="54"/>
                      <a:pt x="8770" y="69"/>
                      <a:pt x="8694" y="99"/>
                    </a:cubicBezTo>
                    <a:cubicBezTo>
                      <a:pt x="7904" y="342"/>
                      <a:pt x="7296" y="1163"/>
                      <a:pt x="7357" y="2014"/>
                    </a:cubicBezTo>
                    <a:cubicBezTo>
                      <a:pt x="7301" y="1994"/>
                      <a:pt x="7245" y="1985"/>
                      <a:pt x="7190" y="1985"/>
                    </a:cubicBezTo>
                    <a:cubicBezTo>
                      <a:pt x="6917" y="1985"/>
                      <a:pt x="6668" y="2217"/>
                      <a:pt x="6566" y="2470"/>
                    </a:cubicBezTo>
                    <a:cubicBezTo>
                      <a:pt x="6474" y="2702"/>
                      <a:pt x="6487" y="2969"/>
                      <a:pt x="6525" y="3230"/>
                    </a:cubicBezTo>
                    <a:lnTo>
                      <a:pt x="6525" y="3230"/>
                    </a:lnTo>
                    <a:cubicBezTo>
                      <a:pt x="6454" y="3130"/>
                      <a:pt x="6325" y="3062"/>
                      <a:pt x="6204" y="3062"/>
                    </a:cubicBezTo>
                    <a:cubicBezTo>
                      <a:pt x="6149" y="3062"/>
                      <a:pt x="6095" y="3076"/>
                      <a:pt x="6050" y="3108"/>
                    </a:cubicBezTo>
                    <a:cubicBezTo>
                      <a:pt x="5806" y="3230"/>
                      <a:pt x="5746" y="3564"/>
                      <a:pt x="5806" y="3838"/>
                    </a:cubicBezTo>
                    <a:cubicBezTo>
                      <a:pt x="5867" y="4233"/>
                      <a:pt x="6110" y="4537"/>
                      <a:pt x="6232" y="4902"/>
                    </a:cubicBezTo>
                    <a:cubicBezTo>
                      <a:pt x="6353" y="5267"/>
                      <a:pt x="6262" y="5753"/>
                      <a:pt x="5928" y="5905"/>
                    </a:cubicBezTo>
                    <a:cubicBezTo>
                      <a:pt x="5868" y="5931"/>
                      <a:pt x="5804" y="5944"/>
                      <a:pt x="5738" y="5944"/>
                    </a:cubicBezTo>
                    <a:cubicBezTo>
                      <a:pt x="5506" y="5944"/>
                      <a:pt x="5263" y="5791"/>
                      <a:pt x="5168" y="5601"/>
                    </a:cubicBezTo>
                    <a:cubicBezTo>
                      <a:pt x="5016" y="5327"/>
                      <a:pt x="5046" y="4993"/>
                      <a:pt x="5138" y="4719"/>
                    </a:cubicBezTo>
                    <a:cubicBezTo>
                      <a:pt x="5229" y="4567"/>
                      <a:pt x="5290" y="4324"/>
                      <a:pt x="5138" y="4233"/>
                    </a:cubicBezTo>
                    <a:cubicBezTo>
                      <a:pt x="5098" y="4207"/>
                      <a:pt x="5055" y="4198"/>
                      <a:pt x="5010" y="4198"/>
                    </a:cubicBezTo>
                    <a:cubicBezTo>
                      <a:pt x="4898" y="4198"/>
                      <a:pt x="4776" y="4254"/>
                      <a:pt x="4679" y="4254"/>
                    </a:cubicBezTo>
                    <a:cubicBezTo>
                      <a:pt x="4632" y="4254"/>
                      <a:pt x="4591" y="4241"/>
                      <a:pt x="4560" y="4203"/>
                    </a:cubicBezTo>
                    <a:cubicBezTo>
                      <a:pt x="4712" y="3960"/>
                      <a:pt x="4682" y="3595"/>
                      <a:pt x="4469" y="3382"/>
                    </a:cubicBezTo>
                    <a:cubicBezTo>
                      <a:pt x="4339" y="3271"/>
                      <a:pt x="4153" y="3205"/>
                      <a:pt x="3972" y="3205"/>
                    </a:cubicBezTo>
                    <a:cubicBezTo>
                      <a:pt x="3856" y="3205"/>
                      <a:pt x="3743" y="3232"/>
                      <a:pt x="3648" y="3291"/>
                    </a:cubicBezTo>
                    <a:cubicBezTo>
                      <a:pt x="3253" y="3504"/>
                      <a:pt x="3132" y="3990"/>
                      <a:pt x="3071" y="4446"/>
                    </a:cubicBezTo>
                    <a:cubicBezTo>
                      <a:pt x="2615" y="4385"/>
                      <a:pt x="2220" y="4020"/>
                      <a:pt x="2098" y="3595"/>
                    </a:cubicBezTo>
                    <a:cubicBezTo>
                      <a:pt x="2037" y="3291"/>
                      <a:pt x="2007" y="2926"/>
                      <a:pt x="1703" y="2896"/>
                    </a:cubicBezTo>
                    <a:cubicBezTo>
                      <a:pt x="1686" y="2890"/>
                      <a:pt x="1669" y="2888"/>
                      <a:pt x="1653" y="2888"/>
                    </a:cubicBezTo>
                    <a:cubicBezTo>
                      <a:pt x="1578" y="2888"/>
                      <a:pt x="1504" y="2937"/>
                      <a:pt x="1429" y="2987"/>
                    </a:cubicBezTo>
                    <a:cubicBezTo>
                      <a:pt x="943" y="3321"/>
                      <a:pt x="913" y="4020"/>
                      <a:pt x="1004" y="4628"/>
                    </a:cubicBezTo>
                    <a:cubicBezTo>
                      <a:pt x="872" y="4470"/>
                      <a:pt x="718" y="4312"/>
                      <a:pt x="541" y="4312"/>
                    </a:cubicBezTo>
                    <a:cubicBezTo>
                      <a:pt x="513" y="4312"/>
                      <a:pt x="485" y="4316"/>
                      <a:pt x="457" y="4324"/>
                    </a:cubicBezTo>
                    <a:cubicBezTo>
                      <a:pt x="366" y="4355"/>
                      <a:pt x="274" y="4415"/>
                      <a:pt x="244" y="4476"/>
                    </a:cubicBezTo>
                    <a:cubicBezTo>
                      <a:pt x="1" y="4780"/>
                      <a:pt x="122" y="5236"/>
                      <a:pt x="335" y="5540"/>
                    </a:cubicBezTo>
                    <a:cubicBezTo>
                      <a:pt x="548" y="5874"/>
                      <a:pt x="821" y="6118"/>
                      <a:pt x="1034" y="6422"/>
                    </a:cubicBezTo>
                    <a:cubicBezTo>
                      <a:pt x="1247" y="6726"/>
                      <a:pt x="1369" y="7181"/>
                      <a:pt x="1156" y="7485"/>
                    </a:cubicBezTo>
                    <a:cubicBezTo>
                      <a:pt x="1118" y="7504"/>
                      <a:pt x="1077" y="7511"/>
                      <a:pt x="1035" y="7511"/>
                    </a:cubicBezTo>
                    <a:cubicBezTo>
                      <a:pt x="940" y="7511"/>
                      <a:pt x="835" y="7476"/>
                      <a:pt x="730" y="7455"/>
                    </a:cubicBezTo>
                    <a:cubicBezTo>
                      <a:pt x="702" y="7448"/>
                      <a:pt x="668" y="7444"/>
                      <a:pt x="633" y="7444"/>
                    </a:cubicBezTo>
                    <a:cubicBezTo>
                      <a:pt x="518" y="7444"/>
                      <a:pt x="389" y="7484"/>
                      <a:pt x="366" y="7577"/>
                    </a:cubicBezTo>
                    <a:cubicBezTo>
                      <a:pt x="366" y="7637"/>
                      <a:pt x="396" y="7698"/>
                      <a:pt x="426" y="7759"/>
                    </a:cubicBezTo>
                    <a:cubicBezTo>
                      <a:pt x="609" y="8093"/>
                      <a:pt x="1034" y="8215"/>
                      <a:pt x="1369" y="8397"/>
                    </a:cubicBezTo>
                    <a:cubicBezTo>
                      <a:pt x="1733" y="8580"/>
                      <a:pt x="2068" y="8944"/>
                      <a:pt x="1946" y="9309"/>
                    </a:cubicBezTo>
                    <a:cubicBezTo>
                      <a:pt x="1916" y="9400"/>
                      <a:pt x="1855" y="9492"/>
                      <a:pt x="1885" y="9552"/>
                    </a:cubicBezTo>
                    <a:cubicBezTo>
                      <a:pt x="1916" y="9674"/>
                      <a:pt x="2068" y="9704"/>
                      <a:pt x="2189" y="9704"/>
                    </a:cubicBezTo>
                    <a:cubicBezTo>
                      <a:pt x="2330" y="9714"/>
                      <a:pt x="2470" y="9718"/>
                      <a:pt x="2610" y="9718"/>
                    </a:cubicBezTo>
                    <a:cubicBezTo>
                      <a:pt x="3352" y="9718"/>
                      <a:pt x="4097" y="9599"/>
                      <a:pt x="4864" y="9522"/>
                    </a:cubicBezTo>
                    <a:cubicBezTo>
                      <a:pt x="5776" y="9431"/>
                      <a:pt x="6695" y="9400"/>
                      <a:pt x="7619" y="9400"/>
                    </a:cubicBezTo>
                    <a:cubicBezTo>
                      <a:pt x="8542" y="9400"/>
                      <a:pt x="9469" y="9431"/>
                      <a:pt x="10396" y="9461"/>
                    </a:cubicBezTo>
                    <a:cubicBezTo>
                      <a:pt x="12159" y="9492"/>
                      <a:pt x="13922" y="9552"/>
                      <a:pt x="15655" y="9765"/>
                    </a:cubicBezTo>
                    <a:cubicBezTo>
                      <a:pt x="15825" y="9788"/>
                      <a:pt x="16003" y="9806"/>
                      <a:pt x="16179" y="9806"/>
                    </a:cubicBezTo>
                    <a:cubicBezTo>
                      <a:pt x="16475" y="9806"/>
                      <a:pt x="16763" y="9754"/>
                      <a:pt x="16992" y="9583"/>
                    </a:cubicBezTo>
                    <a:cubicBezTo>
                      <a:pt x="17357" y="9248"/>
                      <a:pt x="17326" y="8549"/>
                      <a:pt x="16901" y="8276"/>
                    </a:cubicBezTo>
                    <a:cubicBezTo>
                      <a:pt x="16840" y="8215"/>
                      <a:pt x="16749" y="8184"/>
                      <a:pt x="16688" y="8124"/>
                    </a:cubicBezTo>
                    <a:cubicBezTo>
                      <a:pt x="16506" y="7881"/>
                      <a:pt x="16718" y="7546"/>
                      <a:pt x="16962" y="7364"/>
                    </a:cubicBezTo>
                    <a:cubicBezTo>
                      <a:pt x="17205" y="7181"/>
                      <a:pt x="17509" y="6969"/>
                      <a:pt x="17448" y="6665"/>
                    </a:cubicBezTo>
                    <a:cubicBezTo>
                      <a:pt x="17448" y="6634"/>
                      <a:pt x="17418" y="6574"/>
                      <a:pt x="17387" y="6543"/>
                    </a:cubicBezTo>
                    <a:cubicBezTo>
                      <a:pt x="17326" y="6482"/>
                      <a:pt x="17266" y="6482"/>
                      <a:pt x="17174" y="6482"/>
                    </a:cubicBezTo>
                    <a:cubicBezTo>
                      <a:pt x="16840" y="6452"/>
                      <a:pt x="16475" y="6087"/>
                      <a:pt x="16627" y="5753"/>
                    </a:cubicBezTo>
                    <a:cubicBezTo>
                      <a:pt x="16688" y="5631"/>
                      <a:pt x="16810" y="5570"/>
                      <a:pt x="16931" y="5479"/>
                    </a:cubicBezTo>
                    <a:cubicBezTo>
                      <a:pt x="17144" y="5297"/>
                      <a:pt x="17296" y="4993"/>
                      <a:pt x="17235" y="4689"/>
                    </a:cubicBezTo>
                    <a:cubicBezTo>
                      <a:pt x="17185" y="4465"/>
                      <a:pt x="16953" y="4262"/>
                      <a:pt x="16720" y="4262"/>
                    </a:cubicBezTo>
                    <a:cubicBezTo>
                      <a:pt x="16668" y="4262"/>
                      <a:pt x="16616" y="4272"/>
                      <a:pt x="16566" y="4294"/>
                    </a:cubicBezTo>
                    <a:cubicBezTo>
                      <a:pt x="16475" y="4355"/>
                      <a:pt x="16384" y="4415"/>
                      <a:pt x="16293" y="4507"/>
                    </a:cubicBezTo>
                    <a:cubicBezTo>
                      <a:pt x="16120" y="4632"/>
                      <a:pt x="15907" y="4693"/>
                      <a:pt x="15691" y="4693"/>
                    </a:cubicBezTo>
                    <a:cubicBezTo>
                      <a:pt x="15488" y="4693"/>
                      <a:pt x="15284" y="4640"/>
                      <a:pt x="15107" y="4537"/>
                    </a:cubicBezTo>
                    <a:cubicBezTo>
                      <a:pt x="14743" y="4324"/>
                      <a:pt x="14560" y="3868"/>
                      <a:pt x="14621" y="3473"/>
                    </a:cubicBezTo>
                    <a:cubicBezTo>
                      <a:pt x="14682" y="3260"/>
                      <a:pt x="14773" y="3017"/>
                      <a:pt x="14652" y="2804"/>
                    </a:cubicBezTo>
                    <a:cubicBezTo>
                      <a:pt x="14621" y="2744"/>
                      <a:pt x="14530" y="2683"/>
                      <a:pt x="14500" y="2592"/>
                    </a:cubicBezTo>
                    <a:cubicBezTo>
                      <a:pt x="14500" y="2470"/>
                      <a:pt x="14591" y="2379"/>
                      <a:pt x="14652" y="2318"/>
                    </a:cubicBezTo>
                    <a:cubicBezTo>
                      <a:pt x="14834" y="2045"/>
                      <a:pt x="14834" y="1649"/>
                      <a:pt x="14621" y="1406"/>
                    </a:cubicBezTo>
                    <a:cubicBezTo>
                      <a:pt x="14500" y="1244"/>
                      <a:pt x="14283" y="1150"/>
                      <a:pt x="14072" y="1150"/>
                    </a:cubicBezTo>
                    <a:cubicBezTo>
                      <a:pt x="13966" y="1150"/>
                      <a:pt x="13861" y="1173"/>
                      <a:pt x="13770" y="1224"/>
                    </a:cubicBezTo>
                    <a:cubicBezTo>
                      <a:pt x="13527" y="1315"/>
                      <a:pt x="13375" y="1528"/>
                      <a:pt x="13162" y="1649"/>
                    </a:cubicBezTo>
                    <a:cubicBezTo>
                      <a:pt x="13039" y="1718"/>
                      <a:pt x="12903" y="1749"/>
                      <a:pt x="12769" y="1749"/>
                    </a:cubicBezTo>
                    <a:cubicBezTo>
                      <a:pt x="12606" y="1749"/>
                      <a:pt x="12445" y="1703"/>
                      <a:pt x="12311" y="1619"/>
                    </a:cubicBezTo>
                    <a:cubicBezTo>
                      <a:pt x="12037" y="1437"/>
                      <a:pt x="11916" y="1133"/>
                      <a:pt x="11946" y="829"/>
                    </a:cubicBezTo>
                    <a:cubicBezTo>
                      <a:pt x="11977" y="677"/>
                      <a:pt x="12037" y="525"/>
                      <a:pt x="11977" y="403"/>
                    </a:cubicBezTo>
                    <a:cubicBezTo>
                      <a:pt x="11946" y="282"/>
                      <a:pt x="11855" y="160"/>
                      <a:pt x="11734" y="99"/>
                    </a:cubicBezTo>
                    <a:cubicBezTo>
                      <a:pt x="11606" y="31"/>
                      <a:pt x="11467" y="0"/>
                      <a:pt x="1132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8"/>
              <p:cNvSpPr/>
              <p:nvPr/>
            </p:nvSpPr>
            <p:spPr>
              <a:xfrm>
                <a:off x="1634109" y="4605419"/>
                <a:ext cx="350765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20882" h="3922" extrusionOk="0">
                    <a:moveTo>
                      <a:pt x="0" y="0"/>
                    </a:moveTo>
                    <a:lnTo>
                      <a:pt x="0" y="3921"/>
                    </a:lnTo>
                    <a:lnTo>
                      <a:pt x="20882" y="3921"/>
                    </a:lnTo>
                    <a:lnTo>
                      <a:pt x="2088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8"/>
              <p:cNvSpPr/>
              <p:nvPr/>
            </p:nvSpPr>
            <p:spPr>
              <a:xfrm>
                <a:off x="1653511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4" y="3982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8"/>
              <p:cNvSpPr/>
              <p:nvPr/>
            </p:nvSpPr>
            <p:spPr>
              <a:xfrm>
                <a:off x="1697423" y="4603891"/>
                <a:ext cx="6131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8"/>
              <p:cNvSpPr/>
              <p:nvPr/>
            </p:nvSpPr>
            <p:spPr>
              <a:xfrm>
                <a:off x="1741839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8"/>
              <p:cNvSpPr/>
              <p:nvPr/>
            </p:nvSpPr>
            <p:spPr>
              <a:xfrm>
                <a:off x="1786254" y="4603891"/>
                <a:ext cx="5644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8"/>
              <p:cNvSpPr/>
              <p:nvPr/>
            </p:nvSpPr>
            <p:spPr>
              <a:xfrm>
                <a:off x="1830166" y="4603891"/>
                <a:ext cx="6148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6" y="3982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8"/>
              <p:cNvSpPr/>
              <p:nvPr/>
            </p:nvSpPr>
            <p:spPr>
              <a:xfrm>
                <a:off x="1874599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8"/>
              <p:cNvSpPr/>
              <p:nvPr/>
            </p:nvSpPr>
            <p:spPr>
              <a:xfrm>
                <a:off x="1918511" y="4603891"/>
                <a:ext cx="6148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8"/>
              <p:cNvSpPr/>
              <p:nvPr/>
            </p:nvSpPr>
            <p:spPr>
              <a:xfrm>
                <a:off x="1962927" y="4603891"/>
                <a:ext cx="5644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8"/>
              <p:cNvSpPr/>
              <p:nvPr/>
            </p:nvSpPr>
            <p:spPr>
              <a:xfrm>
                <a:off x="1363985" y="3777211"/>
                <a:ext cx="6652" cy="579514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4500" extrusionOk="0">
                    <a:moveTo>
                      <a:pt x="1" y="1"/>
                    </a:moveTo>
                    <a:lnTo>
                      <a:pt x="1" y="34500"/>
                    </a:lnTo>
                    <a:lnTo>
                      <a:pt x="396" y="34500"/>
                    </a:lnTo>
                    <a:lnTo>
                      <a:pt x="39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8"/>
              <p:cNvSpPr/>
              <p:nvPr/>
            </p:nvSpPr>
            <p:spPr>
              <a:xfrm>
                <a:off x="1311388" y="3833890"/>
                <a:ext cx="108260" cy="97022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76" extrusionOk="0">
                    <a:moveTo>
                      <a:pt x="1551" y="1"/>
                    </a:moveTo>
                    <a:cubicBezTo>
                      <a:pt x="609" y="578"/>
                      <a:pt x="1" y="1612"/>
                      <a:pt x="1" y="2767"/>
                    </a:cubicBezTo>
                    <a:cubicBezTo>
                      <a:pt x="1" y="4134"/>
                      <a:pt x="822" y="5289"/>
                      <a:pt x="2007" y="5776"/>
                    </a:cubicBezTo>
                    <a:lnTo>
                      <a:pt x="4439" y="5776"/>
                    </a:lnTo>
                    <a:cubicBezTo>
                      <a:pt x="5624" y="5289"/>
                      <a:pt x="6445" y="4134"/>
                      <a:pt x="6445" y="2767"/>
                    </a:cubicBezTo>
                    <a:cubicBezTo>
                      <a:pt x="6445" y="1612"/>
                      <a:pt x="5837" y="578"/>
                      <a:pt x="48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8"/>
              <p:cNvSpPr/>
              <p:nvPr/>
            </p:nvSpPr>
            <p:spPr>
              <a:xfrm>
                <a:off x="1337947" y="3844104"/>
                <a:ext cx="58220" cy="62302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709" extrusionOk="0">
                    <a:moveTo>
                      <a:pt x="3374" y="1368"/>
                    </a:moveTo>
                    <a:cubicBezTo>
                      <a:pt x="2888" y="1368"/>
                      <a:pt x="2311" y="1429"/>
                      <a:pt x="1885" y="1551"/>
                    </a:cubicBezTo>
                    <a:lnTo>
                      <a:pt x="2007" y="2007"/>
                    </a:lnTo>
                    <a:cubicBezTo>
                      <a:pt x="2402" y="1885"/>
                      <a:pt x="2918" y="1855"/>
                      <a:pt x="3374" y="1855"/>
                    </a:cubicBezTo>
                    <a:lnTo>
                      <a:pt x="3374" y="1368"/>
                    </a:lnTo>
                    <a:close/>
                    <a:moveTo>
                      <a:pt x="1885" y="2341"/>
                    </a:moveTo>
                    <a:cubicBezTo>
                      <a:pt x="1703" y="2523"/>
                      <a:pt x="1611" y="2736"/>
                      <a:pt x="1611" y="2949"/>
                    </a:cubicBezTo>
                    <a:cubicBezTo>
                      <a:pt x="1611" y="3222"/>
                      <a:pt x="1794" y="3496"/>
                      <a:pt x="2159" y="3557"/>
                    </a:cubicBezTo>
                    <a:cubicBezTo>
                      <a:pt x="2371" y="3618"/>
                      <a:pt x="2706" y="3648"/>
                      <a:pt x="3040" y="3648"/>
                    </a:cubicBezTo>
                    <a:cubicBezTo>
                      <a:pt x="3162" y="3648"/>
                      <a:pt x="3314" y="3648"/>
                      <a:pt x="3435" y="3618"/>
                    </a:cubicBezTo>
                    <a:lnTo>
                      <a:pt x="3466" y="3131"/>
                    </a:lnTo>
                    <a:lnTo>
                      <a:pt x="2979" y="3131"/>
                    </a:lnTo>
                    <a:cubicBezTo>
                      <a:pt x="2341" y="3131"/>
                      <a:pt x="2128" y="3071"/>
                      <a:pt x="2128" y="2858"/>
                    </a:cubicBezTo>
                    <a:cubicBezTo>
                      <a:pt x="2128" y="2767"/>
                      <a:pt x="2189" y="2645"/>
                      <a:pt x="2311" y="2493"/>
                    </a:cubicBezTo>
                    <a:lnTo>
                      <a:pt x="1885" y="2341"/>
                    </a:lnTo>
                    <a:close/>
                    <a:moveTo>
                      <a:pt x="852" y="1"/>
                    </a:moveTo>
                    <a:cubicBezTo>
                      <a:pt x="821" y="244"/>
                      <a:pt x="791" y="517"/>
                      <a:pt x="760" y="760"/>
                    </a:cubicBezTo>
                    <a:lnTo>
                      <a:pt x="1" y="760"/>
                    </a:lnTo>
                    <a:lnTo>
                      <a:pt x="31" y="1247"/>
                    </a:lnTo>
                    <a:lnTo>
                      <a:pt x="700" y="1247"/>
                    </a:lnTo>
                    <a:cubicBezTo>
                      <a:pt x="548" y="2098"/>
                      <a:pt x="304" y="2858"/>
                      <a:pt x="1" y="3526"/>
                    </a:cubicBezTo>
                    <a:lnTo>
                      <a:pt x="517" y="3709"/>
                    </a:lnTo>
                    <a:cubicBezTo>
                      <a:pt x="821" y="3010"/>
                      <a:pt x="1064" y="2098"/>
                      <a:pt x="1216" y="1216"/>
                    </a:cubicBezTo>
                    <a:cubicBezTo>
                      <a:pt x="1642" y="1186"/>
                      <a:pt x="2037" y="1125"/>
                      <a:pt x="2371" y="1034"/>
                    </a:cubicBezTo>
                    <a:lnTo>
                      <a:pt x="2250" y="517"/>
                    </a:lnTo>
                    <a:cubicBezTo>
                      <a:pt x="1976" y="608"/>
                      <a:pt x="1642" y="669"/>
                      <a:pt x="1308" y="730"/>
                    </a:cubicBezTo>
                    <a:cubicBezTo>
                      <a:pt x="1338" y="548"/>
                      <a:pt x="1368" y="305"/>
                      <a:pt x="1399" y="153"/>
                    </a:cubicBezTo>
                    <a:cubicBezTo>
                      <a:pt x="1459" y="153"/>
                      <a:pt x="1520" y="122"/>
                      <a:pt x="1520" y="61"/>
                    </a:cubicBezTo>
                    <a:lnTo>
                      <a:pt x="8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8"/>
              <p:cNvSpPr/>
              <p:nvPr/>
            </p:nvSpPr>
            <p:spPr>
              <a:xfrm>
                <a:off x="1311388" y="3955411"/>
                <a:ext cx="108260" cy="96518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46" extrusionOk="0">
                    <a:moveTo>
                      <a:pt x="1551" y="1"/>
                    </a:moveTo>
                    <a:cubicBezTo>
                      <a:pt x="609" y="578"/>
                      <a:pt x="1" y="1581"/>
                      <a:pt x="1" y="2767"/>
                    </a:cubicBezTo>
                    <a:cubicBezTo>
                      <a:pt x="1" y="4104"/>
                      <a:pt x="822" y="5290"/>
                      <a:pt x="2007" y="5746"/>
                    </a:cubicBezTo>
                    <a:lnTo>
                      <a:pt x="4439" y="5746"/>
                    </a:lnTo>
                    <a:cubicBezTo>
                      <a:pt x="5624" y="5290"/>
                      <a:pt x="6445" y="4104"/>
                      <a:pt x="6445" y="2767"/>
                    </a:cubicBezTo>
                    <a:cubicBezTo>
                      <a:pt x="6445" y="1581"/>
                      <a:pt x="5837" y="578"/>
                      <a:pt x="48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8"/>
              <p:cNvSpPr/>
              <p:nvPr/>
            </p:nvSpPr>
            <p:spPr>
              <a:xfrm>
                <a:off x="1337947" y="3976863"/>
                <a:ext cx="47503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28" h="3162" extrusionOk="0">
                    <a:moveTo>
                      <a:pt x="2584" y="0"/>
                    </a:moveTo>
                    <a:cubicBezTo>
                      <a:pt x="2341" y="61"/>
                      <a:pt x="2037" y="92"/>
                      <a:pt x="1794" y="92"/>
                    </a:cubicBezTo>
                    <a:cubicBezTo>
                      <a:pt x="1490" y="122"/>
                      <a:pt x="882" y="122"/>
                      <a:pt x="487" y="122"/>
                    </a:cubicBezTo>
                    <a:lnTo>
                      <a:pt x="183" y="122"/>
                    </a:lnTo>
                    <a:cubicBezTo>
                      <a:pt x="213" y="244"/>
                      <a:pt x="213" y="487"/>
                      <a:pt x="213" y="608"/>
                    </a:cubicBezTo>
                    <a:cubicBezTo>
                      <a:pt x="311" y="617"/>
                      <a:pt x="430" y="621"/>
                      <a:pt x="554" y="621"/>
                    </a:cubicBezTo>
                    <a:cubicBezTo>
                      <a:pt x="855" y="621"/>
                      <a:pt x="1187" y="599"/>
                      <a:pt x="1338" y="578"/>
                    </a:cubicBezTo>
                    <a:lnTo>
                      <a:pt x="1338" y="578"/>
                    </a:lnTo>
                    <a:cubicBezTo>
                      <a:pt x="1186" y="669"/>
                      <a:pt x="973" y="851"/>
                      <a:pt x="821" y="943"/>
                    </a:cubicBezTo>
                    <a:lnTo>
                      <a:pt x="1277" y="1186"/>
                    </a:lnTo>
                    <a:cubicBezTo>
                      <a:pt x="1520" y="973"/>
                      <a:pt x="2037" y="639"/>
                      <a:pt x="2615" y="548"/>
                    </a:cubicBezTo>
                    <a:lnTo>
                      <a:pt x="2584" y="0"/>
                    </a:lnTo>
                    <a:close/>
                    <a:moveTo>
                      <a:pt x="365" y="1399"/>
                    </a:moveTo>
                    <a:cubicBezTo>
                      <a:pt x="152" y="1642"/>
                      <a:pt x="1" y="1946"/>
                      <a:pt x="1" y="2280"/>
                    </a:cubicBezTo>
                    <a:cubicBezTo>
                      <a:pt x="1" y="2645"/>
                      <a:pt x="213" y="3010"/>
                      <a:pt x="730" y="3101"/>
                    </a:cubicBezTo>
                    <a:cubicBezTo>
                      <a:pt x="912" y="3162"/>
                      <a:pt x="1247" y="3162"/>
                      <a:pt x="1611" y="3162"/>
                    </a:cubicBezTo>
                    <a:cubicBezTo>
                      <a:pt x="2037" y="3162"/>
                      <a:pt x="2493" y="3131"/>
                      <a:pt x="2827" y="3101"/>
                    </a:cubicBezTo>
                    <a:lnTo>
                      <a:pt x="2797" y="2554"/>
                    </a:lnTo>
                    <a:cubicBezTo>
                      <a:pt x="2402" y="2645"/>
                      <a:pt x="1915" y="2675"/>
                      <a:pt x="1520" y="2675"/>
                    </a:cubicBezTo>
                    <a:cubicBezTo>
                      <a:pt x="1095" y="2675"/>
                      <a:pt x="517" y="2675"/>
                      <a:pt x="517" y="2189"/>
                    </a:cubicBezTo>
                    <a:cubicBezTo>
                      <a:pt x="517" y="2007"/>
                      <a:pt x="639" y="1794"/>
                      <a:pt x="821" y="1611"/>
                    </a:cubicBezTo>
                    <a:lnTo>
                      <a:pt x="365" y="139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8"/>
              <p:cNvSpPr/>
              <p:nvPr/>
            </p:nvSpPr>
            <p:spPr>
              <a:xfrm>
                <a:off x="1311388" y="4076933"/>
                <a:ext cx="108260" cy="96518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46" extrusionOk="0">
                    <a:moveTo>
                      <a:pt x="1551" y="1"/>
                    </a:moveTo>
                    <a:cubicBezTo>
                      <a:pt x="609" y="548"/>
                      <a:pt x="1" y="1582"/>
                      <a:pt x="1" y="2737"/>
                    </a:cubicBezTo>
                    <a:cubicBezTo>
                      <a:pt x="1" y="4104"/>
                      <a:pt x="822" y="5259"/>
                      <a:pt x="2007" y="5746"/>
                    </a:cubicBezTo>
                    <a:lnTo>
                      <a:pt x="4439" y="5746"/>
                    </a:lnTo>
                    <a:cubicBezTo>
                      <a:pt x="5624" y="5259"/>
                      <a:pt x="6445" y="4104"/>
                      <a:pt x="6445" y="2737"/>
                    </a:cubicBezTo>
                    <a:cubicBezTo>
                      <a:pt x="6445" y="1582"/>
                      <a:pt x="5837" y="548"/>
                      <a:pt x="48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8"/>
              <p:cNvSpPr/>
              <p:nvPr/>
            </p:nvSpPr>
            <p:spPr>
              <a:xfrm>
                <a:off x="1334890" y="4087147"/>
                <a:ext cx="66384" cy="65376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3892" extrusionOk="0">
                    <a:moveTo>
                      <a:pt x="2432" y="1"/>
                    </a:moveTo>
                    <a:lnTo>
                      <a:pt x="2432" y="396"/>
                    </a:lnTo>
                    <a:lnTo>
                      <a:pt x="1611" y="396"/>
                    </a:lnTo>
                    <a:lnTo>
                      <a:pt x="1611" y="822"/>
                    </a:lnTo>
                    <a:lnTo>
                      <a:pt x="2432" y="822"/>
                    </a:lnTo>
                    <a:lnTo>
                      <a:pt x="2432" y="1217"/>
                    </a:lnTo>
                    <a:lnTo>
                      <a:pt x="2888" y="1217"/>
                    </a:lnTo>
                    <a:lnTo>
                      <a:pt x="2888" y="822"/>
                    </a:lnTo>
                    <a:lnTo>
                      <a:pt x="3769" y="822"/>
                    </a:lnTo>
                    <a:lnTo>
                      <a:pt x="3769" y="396"/>
                    </a:lnTo>
                    <a:lnTo>
                      <a:pt x="2888" y="396"/>
                    </a:lnTo>
                    <a:lnTo>
                      <a:pt x="2888" y="122"/>
                    </a:lnTo>
                    <a:cubicBezTo>
                      <a:pt x="2979" y="92"/>
                      <a:pt x="3009" y="92"/>
                      <a:pt x="3009" y="31"/>
                    </a:cubicBezTo>
                    <a:lnTo>
                      <a:pt x="2432" y="1"/>
                    </a:lnTo>
                    <a:close/>
                    <a:moveTo>
                      <a:pt x="183" y="882"/>
                    </a:moveTo>
                    <a:cubicBezTo>
                      <a:pt x="183" y="1247"/>
                      <a:pt x="122" y="1673"/>
                      <a:pt x="0" y="1916"/>
                    </a:cubicBezTo>
                    <a:lnTo>
                      <a:pt x="334" y="2037"/>
                    </a:lnTo>
                    <a:cubicBezTo>
                      <a:pt x="486" y="1764"/>
                      <a:pt x="517" y="1308"/>
                      <a:pt x="517" y="913"/>
                    </a:cubicBezTo>
                    <a:lnTo>
                      <a:pt x="183" y="882"/>
                    </a:lnTo>
                    <a:close/>
                    <a:moveTo>
                      <a:pt x="3070" y="1825"/>
                    </a:moveTo>
                    <a:lnTo>
                      <a:pt x="3070" y="2220"/>
                    </a:lnTo>
                    <a:lnTo>
                      <a:pt x="2280" y="2220"/>
                    </a:lnTo>
                    <a:lnTo>
                      <a:pt x="2280" y="1825"/>
                    </a:lnTo>
                    <a:close/>
                    <a:moveTo>
                      <a:pt x="608" y="1"/>
                    </a:moveTo>
                    <a:lnTo>
                      <a:pt x="608" y="1460"/>
                    </a:lnTo>
                    <a:cubicBezTo>
                      <a:pt x="608" y="2159"/>
                      <a:pt x="547" y="2949"/>
                      <a:pt x="31" y="3557"/>
                    </a:cubicBezTo>
                    <a:cubicBezTo>
                      <a:pt x="122" y="3618"/>
                      <a:pt x="274" y="3770"/>
                      <a:pt x="365" y="3891"/>
                    </a:cubicBezTo>
                    <a:cubicBezTo>
                      <a:pt x="638" y="3588"/>
                      <a:pt x="821" y="3223"/>
                      <a:pt x="912" y="2858"/>
                    </a:cubicBezTo>
                    <a:cubicBezTo>
                      <a:pt x="1034" y="3040"/>
                      <a:pt x="1155" y="3223"/>
                      <a:pt x="1216" y="3344"/>
                    </a:cubicBezTo>
                    <a:lnTo>
                      <a:pt x="1550" y="3010"/>
                    </a:lnTo>
                    <a:cubicBezTo>
                      <a:pt x="1459" y="2919"/>
                      <a:pt x="1155" y="2493"/>
                      <a:pt x="1003" y="2311"/>
                    </a:cubicBezTo>
                    <a:cubicBezTo>
                      <a:pt x="1034" y="2068"/>
                      <a:pt x="1064" y="1825"/>
                      <a:pt x="1064" y="1581"/>
                    </a:cubicBezTo>
                    <a:cubicBezTo>
                      <a:pt x="1125" y="1612"/>
                      <a:pt x="1307" y="1703"/>
                      <a:pt x="1307" y="1703"/>
                    </a:cubicBezTo>
                    <a:cubicBezTo>
                      <a:pt x="1398" y="1490"/>
                      <a:pt x="1550" y="1156"/>
                      <a:pt x="1611" y="913"/>
                    </a:cubicBezTo>
                    <a:cubicBezTo>
                      <a:pt x="1672" y="913"/>
                      <a:pt x="1702" y="913"/>
                      <a:pt x="1702" y="882"/>
                    </a:cubicBezTo>
                    <a:lnTo>
                      <a:pt x="1277" y="700"/>
                    </a:lnTo>
                    <a:cubicBezTo>
                      <a:pt x="1246" y="913"/>
                      <a:pt x="1155" y="1217"/>
                      <a:pt x="1064" y="1460"/>
                    </a:cubicBezTo>
                    <a:lnTo>
                      <a:pt x="1064" y="122"/>
                    </a:lnTo>
                    <a:cubicBezTo>
                      <a:pt x="1125" y="92"/>
                      <a:pt x="1155" y="92"/>
                      <a:pt x="1155" y="31"/>
                    </a:cubicBezTo>
                    <a:cubicBezTo>
                      <a:pt x="1003" y="31"/>
                      <a:pt x="821" y="31"/>
                      <a:pt x="608" y="1"/>
                    </a:cubicBezTo>
                    <a:close/>
                    <a:moveTo>
                      <a:pt x="1824" y="1004"/>
                    </a:moveTo>
                    <a:lnTo>
                      <a:pt x="1824" y="1429"/>
                    </a:lnTo>
                    <a:lnTo>
                      <a:pt x="1429" y="1429"/>
                    </a:lnTo>
                    <a:lnTo>
                      <a:pt x="1429" y="1825"/>
                    </a:lnTo>
                    <a:lnTo>
                      <a:pt x="1824" y="1825"/>
                    </a:lnTo>
                    <a:lnTo>
                      <a:pt x="1824" y="2220"/>
                    </a:lnTo>
                    <a:lnTo>
                      <a:pt x="1459" y="2220"/>
                    </a:lnTo>
                    <a:lnTo>
                      <a:pt x="1459" y="2645"/>
                    </a:lnTo>
                    <a:lnTo>
                      <a:pt x="1915" y="2645"/>
                    </a:lnTo>
                    <a:cubicBezTo>
                      <a:pt x="1885" y="3101"/>
                      <a:pt x="1793" y="3375"/>
                      <a:pt x="1216" y="3527"/>
                    </a:cubicBezTo>
                    <a:cubicBezTo>
                      <a:pt x="1307" y="3618"/>
                      <a:pt x="1429" y="3770"/>
                      <a:pt x="1459" y="3891"/>
                    </a:cubicBezTo>
                    <a:cubicBezTo>
                      <a:pt x="2219" y="3648"/>
                      <a:pt x="2341" y="3253"/>
                      <a:pt x="2371" y="2676"/>
                    </a:cubicBezTo>
                    <a:cubicBezTo>
                      <a:pt x="2432" y="2676"/>
                      <a:pt x="2462" y="2676"/>
                      <a:pt x="2462" y="2645"/>
                    </a:cubicBezTo>
                    <a:lnTo>
                      <a:pt x="2736" y="2645"/>
                    </a:lnTo>
                    <a:lnTo>
                      <a:pt x="2736" y="3314"/>
                    </a:lnTo>
                    <a:cubicBezTo>
                      <a:pt x="2736" y="3709"/>
                      <a:pt x="2827" y="3831"/>
                      <a:pt x="3192" y="3831"/>
                    </a:cubicBezTo>
                    <a:lnTo>
                      <a:pt x="3496" y="3831"/>
                    </a:lnTo>
                    <a:cubicBezTo>
                      <a:pt x="3800" y="3831"/>
                      <a:pt x="3921" y="3709"/>
                      <a:pt x="3952" y="3192"/>
                    </a:cubicBezTo>
                    <a:cubicBezTo>
                      <a:pt x="3830" y="3162"/>
                      <a:pt x="3648" y="3101"/>
                      <a:pt x="3556" y="3040"/>
                    </a:cubicBezTo>
                    <a:cubicBezTo>
                      <a:pt x="3556" y="3375"/>
                      <a:pt x="3526" y="3436"/>
                      <a:pt x="3465" y="3436"/>
                    </a:cubicBezTo>
                    <a:lnTo>
                      <a:pt x="3283" y="3436"/>
                    </a:lnTo>
                    <a:cubicBezTo>
                      <a:pt x="3222" y="3436"/>
                      <a:pt x="3192" y="3436"/>
                      <a:pt x="3192" y="3314"/>
                    </a:cubicBezTo>
                    <a:lnTo>
                      <a:pt x="3192" y="2676"/>
                    </a:lnTo>
                    <a:cubicBezTo>
                      <a:pt x="3252" y="2676"/>
                      <a:pt x="3283" y="2676"/>
                      <a:pt x="3313" y="2645"/>
                    </a:cubicBezTo>
                    <a:lnTo>
                      <a:pt x="3891" y="2645"/>
                    </a:lnTo>
                    <a:lnTo>
                      <a:pt x="3891" y="2220"/>
                    </a:lnTo>
                    <a:lnTo>
                      <a:pt x="3496" y="2220"/>
                    </a:lnTo>
                    <a:lnTo>
                      <a:pt x="3496" y="1825"/>
                    </a:lnTo>
                    <a:lnTo>
                      <a:pt x="3921" y="1825"/>
                    </a:lnTo>
                    <a:lnTo>
                      <a:pt x="3921" y="1429"/>
                    </a:lnTo>
                    <a:lnTo>
                      <a:pt x="3496" y="1429"/>
                    </a:lnTo>
                    <a:lnTo>
                      <a:pt x="3496" y="1095"/>
                    </a:lnTo>
                    <a:cubicBezTo>
                      <a:pt x="3587" y="1095"/>
                      <a:pt x="3617" y="1065"/>
                      <a:pt x="3617" y="1034"/>
                    </a:cubicBezTo>
                    <a:lnTo>
                      <a:pt x="3070" y="1004"/>
                    </a:lnTo>
                    <a:lnTo>
                      <a:pt x="3070" y="1429"/>
                    </a:lnTo>
                    <a:lnTo>
                      <a:pt x="2280" y="1429"/>
                    </a:lnTo>
                    <a:lnTo>
                      <a:pt x="2280" y="1095"/>
                    </a:lnTo>
                    <a:cubicBezTo>
                      <a:pt x="2341" y="1095"/>
                      <a:pt x="2371" y="1065"/>
                      <a:pt x="2371" y="1034"/>
                    </a:cubicBezTo>
                    <a:lnTo>
                      <a:pt x="1824" y="1004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8"/>
              <p:cNvSpPr/>
              <p:nvPr/>
            </p:nvSpPr>
            <p:spPr>
              <a:xfrm>
                <a:off x="1311388" y="4194893"/>
                <a:ext cx="108260" cy="96518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46" extrusionOk="0">
                    <a:moveTo>
                      <a:pt x="1551" y="0"/>
                    </a:moveTo>
                    <a:cubicBezTo>
                      <a:pt x="609" y="578"/>
                      <a:pt x="1" y="1581"/>
                      <a:pt x="1" y="2766"/>
                    </a:cubicBezTo>
                    <a:cubicBezTo>
                      <a:pt x="1" y="4104"/>
                      <a:pt x="822" y="5289"/>
                      <a:pt x="2007" y="5745"/>
                    </a:cubicBezTo>
                    <a:lnTo>
                      <a:pt x="4439" y="5745"/>
                    </a:lnTo>
                    <a:cubicBezTo>
                      <a:pt x="5624" y="5289"/>
                      <a:pt x="6445" y="4104"/>
                      <a:pt x="6445" y="2766"/>
                    </a:cubicBezTo>
                    <a:cubicBezTo>
                      <a:pt x="6445" y="1581"/>
                      <a:pt x="5837" y="578"/>
                      <a:pt x="48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8"/>
              <p:cNvSpPr/>
              <p:nvPr/>
            </p:nvSpPr>
            <p:spPr>
              <a:xfrm>
                <a:off x="1337947" y="4208685"/>
                <a:ext cx="55163" cy="61781"/>
              </a:xfrm>
              <a:custGeom>
                <a:avLst/>
                <a:gdLst/>
                <a:ahLst/>
                <a:cxnLst/>
                <a:rect l="l" t="t" r="r" b="b"/>
                <a:pathLst>
                  <a:path w="3284" h="3678" extrusionOk="0">
                    <a:moveTo>
                      <a:pt x="1216" y="0"/>
                    </a:moveTo>
                    <a:cubicBezTo>
                      <a:pt x="1247" y="213"/>
                      <a:pt x="1277" y="426"/>
                      <a:pt x="1308" y="608"/>
                    </a:cubicBezTo>
                    <a:lnTo>
                      <a:pt x="882" y="608"/>
                    </a:lnTo>
                    <a:cubicBezTo>
                      <a:pt x="700" y="608"/>
                      <a:pt x="487" y="608"/>
                      <a:pt x="274" y="578"/>
                    </a:cubicBezTo>
                    <a:lnTo>
                      <a:pt x="244" y="1003"/>
                    </a:lnTo>
                    <a:cubicBezTo>
                      <a:pt x="456" y="1033"/>
                      <a:pt x="669" y="1033"/>
                      <a:pt x="912" y="1033"/>
                    </a:cubicBezTo>
                    <a:lnTo>
                      <a:pt x="1368" y="1033"/>
                    </a:lnTo>
                    <a:cubicBezTo>
                      <a:pt x="1399" y="1155"/>
                      <a:pt x="1459" y="1337"/>
                      <a:pt x="1490" y="1429"/>
                    </a:cubicBezTo>
                    <a:lnTo>
                      <a:pt x="1" y="1429"/>
                    </a:lnTo>
                    <a:lnTo>
                      <a:pt x="1" y="1854"/>
                    </a:lnTo>
                    <a:lnTo>
                      <a:pt x="1611" y="1854"/>
                    </a:lnTo>
                    <a:cubicBezTo>
                      <a:pt x="1703" y="1976"/>
                      <a:pt x="1794" y="2097"/>
                      <a:pt x="1855" y="2158"/>
                    </a:cubicBezTo>
                    <a:lnTo>
                      <a:pt x="1490" y="2158"/>
                    </a:lnTo>
                    <a:lnTo>
                      <a:pt x="1581" y="2553"/>
                    </a:lnTo>
                    <a:cubicBezTo>
                      <a:pt x="1672" y="2523"/>
                      <a:pt x="1763" y="2523"/>
                      <a:pt x="1824" y="2523"/>
                    </a:cubicBezTo>
                    <a:cubicBezTo>
                      <a:pt x="2159" y="2523"/>
                      <a:pt x="2250" y="2584"/>
                      <a:pt x="2463" y="2705"/>
                    </a:cubicBezTo>
                    <a:lnTo>
                      <a:pt x="2736" y="2310"/>
                    </a:lnTo>
                    <a:cubicBezTo>
                      <a:pt x="2493" y="2219"/>
                      <a:pt x="2280" y="1976"/>
                      <a:pt x="2159" y="1793"/>
                    </a:cubicBezTo>
                    <a:cubicBezTo>
                      <a:pt x="2584" y="1763"/>
                      <a:pt x="3010" y="1702"/>
                      <a:pt x="3283" y="1581"/>
                    </a:cubicBezTo>
                    <a:lnTo>
                      <a:pt x="3222" y="1155"/>
                    </a:lnTo>
                    <a:cubicBezTo>
                      <a:pt x="2888" y="1277"/>
                      <a:pt x="2432" y="1337"/>
                      <a:pt x="1976" y="1398"/>
                    </a:cubicBezTo>
                    <a:cubicBezTo>
                      <a:pt x="1946" y="1277"/>
                      <a:pt x="1915" y="1125"/>
                      <a:pt x="1885" y="1003"/>
                    </a:cubicBezTo>
                    <a:cubicBezTo>
                      <a:pt x="2250" y="973"/>
                      <a:pt x="2615" y="912"/>
                      <a:pt x="2949" y="821"/>
                    </a:cubicBezTo>
                    <a:lnTo>
                      <a:pt x="2858" y="365"/>
                    </a:lnTo>
                    <a:cubicBezTo>
                      <a:pt x="2554" y="456"/>
                      <a:pt x="2128" y="547"/>
                      <a:pt x="1794" y="578"/>
                    </a:cubicBezTo>
                    <a:cubicBezTo>
                      <a:pt x="1794" y="426"/>
                      <a:pt x="1763" y="243"/>
                      <a:pt x="1763" y="122"/>
                    </a:cubicBezTo>
                    <a:cubicBezTo>
                      <a:pt x="1824" y="122"/>
                      <a:pt x="1855" y="91"/>
                      <a:pt x="1855" y="30"/>
                    </a:cubicBezTo>
                    <a:lnTo>
                      <a:pt x="1216" y="0"/>
                    </a:lnTo>
                    <a:close/>
                    <a:moveTo>
                      <a:pt x="821" y="2280"/>
                    </a:moveTo>
                    <a:cubicBezTo>
                      <a:pt x="608" y="2432"/>
                      <a:pt x="396" y="2675"/>
                      <a:pt x="365" y="2948"/>
                    </a:cubicBezTo>
                    <a:cubicBezTo>
                      <a:pt x="365" y="3404"/>
                      <a:pt x="852" y="3647"/>
                      <a:pt x="1581" y="3678"/>
                    </a:cubicBezTo>
                    <a:lnTo>
                      <a:pt x="2554" y="3678"/>
                    </a:lnTo>
                    <a:lnTo>
                      <a:pt x="2584" y="3192"/>
                    </a:lnTo>
                    <a:lnTo>
                      <a:pt x="2584" y="3192"/>
                    </a:lnTo>
                    <a:cubicBezTo>
                      <a:pt x="2341" y="3222"/>
                      <a:pt x="1946" y="3222"/>
                      <a:pt x="1672" y="3222"/>
                    </a:cubicBezTo>
                    <a:cubicBezTo>
                      <a:pt x="1368" y="3222"/>
                      <a:pt x="912" y="3192"/>
                      <a:pt x="912" y="2918"/>
                    </a:cubicBezTo>
                    <a:cubicBezTo>
                      <a:pt x="912" y="2827"/>
                      <a:pt x="1004" y="2705"/>
                      <a:pt x="1186" y="2614"/>
                    </a:cubicBezTo>
                    <a:lnTo>
                      <a:pt x="821" y="228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8"/>
              <p:cNvSpPr/>
              <p:nvPr/>
            </p:nvSpPr>
            <p:spPr>
              <a:xfrm>
                <a:off x="1352243" y="4307226"/>
                <a:ext cx="29631" cy="13287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791" extrusionOk="0">
                    <a:moveTo>
                      <a:pt x="1" y="0"/>
                    </a:moveTo>
                    <a:lnTo>
                      <a:pt x="1" y="791"/>
                    </a:lnTo>
                    <a:lnTo>
                      <a:pt x="1764" y="791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8"/>
              <p:cNvSpPr/>
              <p:nvPr/>
            </p:nvSpPr>
            <p:spPr>
              <a:xfrm>
                <a:off x="71881" y="3663518"/>
                <a:ext cx="519782" cy="299298"/>
              </a:xfrm>
              <a:custGeom>
                <a:avLst/>
                <a:gdLst/>
                <a:ahLst/>
                <a:cxnLst/>
                <a:rect l="l" t="t" r="r" b="b"/>
                <a:pathLst>
                  <a:path w="30944" h="17818" extrusionOk="0">
                    <a:moveTo>
                      <a:pt x="14630" y="1"/>
                    </a:moveTo>
                    <a:cubicBezTo>
                      <a:pt x="14197" y="1"/>
                      <a:pt x="14184" y="637"/>
                      <a:pt x="13769" y="720"/>
                    </a:cubicBezTo>
                    <a:cubicBezTo>
                      <a:pt x="13442" y="802"/>
                      <a:pt x="13188" y="1129"/>
                      <a:pt x="12854" y="1129"/>
                    </a:cubicBezTo>
                    <a:cubicBezTo>
                      <a:pt x="12816" y="1129"/>
                      <a:pt x="12776" y="1124"/>
                      <a:pt x="12736" y="1115"/>
                    </a:cubicBezTo>
                    <a:cubicBezTo>
                      <a:pt x="12535" y="1065"/>
                      <a:pt x="12313" y="910"/>
                      <a:pt x="12104" y="910"/>
                    </a:cubicBezTo>
                    <a:cubicBezTo>
                      <a:pt x="12061" y="910"/>
                      <a:pt x="12018" y="917"/>
                      <a:pt x="11976" y="933"/>
                    </a:cubicBezTo>
                    <a:cubicBezTo>
                      <a:pt x="11911" y="952"/>
                      <a:pt x="11844" y="959"/>
                      <a:pt x="11776" y="959"/>
                    </a:cubicBezTo>
                    <a:cubicBezTo>
                      <a:pt x="11614" y="959"/>
                      <a:pt x="11447" y="920"/>
                      <a:pt x="11284" y="920"/>
                    </a:cubicBezTo>
                    <a:cubicBezTo>
                      <a:pt x="11199" y="920"/>
                      <a:pt x="11115" y="931"/>
                      <a:pt x="11034" y="963"/>
                    </a:cubicBezTo>
                    <a:cubicBezTo>
                      <a:pt x="10791" y="1024"/>
                      <a:pt x="10669" y="1298"/>
                      <a:pt x="10517" y="1480"/>
                    </a:cubicBezTo>
                    <a:cubicBezTo>
                      <a:pt x="10307" y="1690"/>
                      <a:pt x="9790" y="1865"/>
                      <a:pt x="9411" y="1865"/>
                    </a:cubicBezTo>
                    <a:cubicBezTo>
                      <a:pt x="9297" y="1865"/>
                      <a:pt x="9196" y="1849"/>
                      <a:pt x="9119" y="1814"/>
                    </a:cubicBezTo>
                    <a:cubicBezTo>
                      <a:pt x="8852" y="1681"/>
                      <a:pt x="8650" y="1557"/>
                      <a:pt x="8461" y="1557"/>
                    </a:cubicBezTo>
                    <a:cubicBezTo>
                      <a:pt x="8305" y="1557"/>
                      <a:pt x="8159" y="1641"/>
                      <a:pt x="7994" y="1875"/>
                    </a:cubicBezTo>
                    <a:cubicBezTo>
                      <a:pt x="7812" y="2149"/>
                      <a:pt x="7538" y="2270"/>
                      <a:pt x="7417" y="2574"/>
                    </a:cubicBezTo>
                    <a:cubicBezTo>
                      <a:pt x="7356" y="2757"/>
                      <a:pt x="7295" y="3030"/>
                      <a:pt x="7113" y="3152"/>
                    </a:cubicBezTo>
                    <a:cubicBezTo>
                      <a:pt x="7045" y="3185"/>
                      <a:pt x="6973" y="3198"/>
                      <a:pt x="6898" y="3198"/>
                    </a:cubicBezTo>
                    <a:cubicBezTo>
                      <a:pt x="6705" y="3198"/>
                      <a:pt x="6498" y="3113"/>
                      <a:pt x="6323" y="3091"/>
                    </a:cubicBezTo>
                    <a:cubicBezTo>
                      <a:pt x="6079" y="3091"/>
                      <a:pt x="5745" y="3243"/>
                      <a:pt x="5471" y="3304"/>
                    </a:cubicBezTo>
                    <a:cubicBezTo>
                      <a:pt x="4924" y="3425"/>
                      <a:pt x="5076" y="3881"/>
                      <a:pt x="5016" y="4307"/>
                    </a:cubicBezTo>
                    <a:cubicBezTo>
                      <a:pt x="4971" y="4572"/>
                      <a:pt x="4819" y="4637"/>
                      <a:pt x="4633" y="4637"/>
                    </a:cubicBezTo>
                    <a:cubicBezTo>
                      <a:pt x="4455" y="4637"/>
                      <a:pt x="4245" y="4578"/>
                      <a:pt x="4068" y="4578"/>
                    </a:cubicBezTo>
                    <a:cubicBezTo>
                      <a:pt x="4049" y="4578"/>
                      <a:pt x="4031" y="4579"/>
                      <a:pt x="4012" y="4580"/>
                    </a:cubicBezTo>
                    <a:cubicBezTo>
                      <a:pt x="3617" y="4580"/>
                      <a:pt x="3496" y="5127"/>
                      <a:pt x="3222" y="5310"/>
                    </a:cubicBezTo>
                    <a:cubicBezTo>
                      <a:pt x="3040" y="5492"/>
                      <a:pt x="2705" y="5431"/>
                      <a:pt x="2493" y="5492"/>
                    </a:cubicBezTo>
                    <a:cubicBezTo>
                      <a:pt x="1976" y="5644"/>
                      <a:pt x="2280" y="6252"/>
                      <a:pt x="2219" y="6617"/>
                    </a:cubicBezTo>
                    <a:cubicBezTo>
                      <a:pt x="2191" y="6815"/>
                      <a:pt x="2023" y="6868"/>
                      <a:pt x="1825" y="6868"/>
                    </a:cubicBezTo>
                    <a:cubicBezTo>
                      <a:pt x="1599" y="6868"/>
                      <a:pt x="1332" y="6799"/>
                      <a:pt x="1186" y="6799"/>
                    </a:cubicBezTo>
                    <a:cubicBezTo>
                      <a:pt x="1172" y="6798"/>
                      <a:pt x="1160" y="6798"/>
                      <a:pt x="1147" y="6798"/>
                    </a:cubicBezTo>
                    <a:cubicBezTo>
                      <a:pt x="650" y="6798"/>
                      <a:pt x="881" y="7385"/>
                      <a:pt x="851" y="7741"/>
                    </a:cubicBezTo>
                    <a:cubicBezTo>
                      <a:pt x="791" y="8380"/>
                      <a:pt x="547" y="8988"/>
                      <a:pt x="395" y="9626"/>
                    </a:cubicBezTo>
                    <a:cubicBezTo>
                      <a:pt x="243" y="10355"/>
                      <a:pt x="0" y="10386"/>
                      <a:pt x="456" y="11024"/>
                    </a:cubicBezTo>
                    <a:cubicBezTo>
                      <a:pt x="669" y="11328"/>
                      <a:pt x="547" y="12270"/>
                      <a:pt x="517" y="12665"/>
                    </a:cubicBezTo>
                    <a:cubicBezTo>
                      <a:pt x="426" y="13304"/>
                      <a:pt x="760" y="13273"/>
                      <a:pt x="1277" y="13365"/>
                    </a:cubicBezTo>
                    <a:cubicBezTo>
                      <a:pt x="1642" y="13425"/>
                      <a:pt x="2219" y="14033"/>
                      <a:pt x="2250" y="14428"/>
                    </a:cubicBezTo>
                    <a:cubicBezTo>
                      <a:pt x="2250" y="14641"/>
                      <a:pt x="2128" y="15371"/>
                      <a:pt x="2493" y="15371"/>
                    </a:cubicBezTo>
                    <a:cubicBezTo>
                      <a:pt x="2746" y="15345"/>
                      <a:pt x="3127" y="15024"/>
                      <a:pt x="3422" y="15024"/>
                    </a:cubicBezTo>
                    <a:cubicBezTo>
                      <a:pt x="3481" y="15024"/>
                      <a:pt x="3537" y="15037"/>
                      <a:pt x="3587" y="15067"/>
                    </a:cubicBezTo>
                    <a:cubicBezTo>
                      <a:pt x="3921" y="15249"/>
                      <a:pt x="3709" y="15918"/>
                      <a:pt x="4073" y="16070"/>
                    </a:cubicBezTo>
                    <a:cubicBezTo>
                      <a:pt x="4742" y="16374"/>
                      <a:pt x="5411" y="16374"/>
                      <a:pt x="6079" y="16617"/>
                    </a:cubicBezTo>
                    <a:cubicBezTo>
                      <a:pt x="6355" y="16727"/>
                      <a:pt x="7178" y="17211"/>
                      <a:pt x="7512" y="17211"/>
                    </a:cubicBezTo>
                    <a:cubicBezTo>
                      <a:pt x="7547" y="17211"/>
                      <a:pt x="7576" y="17206"/>
                      <a:pt x="7599" y="17194"/>
                    </a:cubicBezTo>
                    <a:cubicBezTo>
                      <a:pt x="7859" y="17079"/>
                      <a:pt x="8147" y="16552"/>
                      <a:pt x="8461" y="16552"/>
                    </a:cubicBezTo>
                    <a:cubicBezTo>
                      <a:pt x="8478" y="16552"/>
                      <a:pt x="8494" y="16553"/>
                      <a:pt x="8511" y="16556"/>
                    </a:cubicBezTo>
                    <a:cubicBezTo>
                      <a:pt x="9058" y="16647"/>
                      <a:pt x="9666" y="16708"/>
                      <a:pt x="10213" y="16769"/>
                    </a:cubicBezTo>
                    <a:cubicBezTo>
                      <a:pt x="10487" y="16799"/>
                      <a:pt x="10639" y="17225"/>
                      <a:pt x="10760" y="17377"/>
                    </a:cubicBezTo>
                    <a:cubicBezTo>
                      <a:pt x="10912" y="17620"/>
                      <a:pt x="11034" y="17590"/>
                      <a:pt x="11307" y="17681"/>
                    </a:cubicBezTo>
                    <a:cubicBezTo>
                      <a:pt x="11507" y="17725"/>
                      <a:pt x="11706" y="17818"/>
                      <a:pt x="11905" y="17818"/>
                    </a:cubicBezTo>
                    <a:cubicBezTo>
                      <a:pt x="11980" y="17818"/>
                      <a:pt x="12054" y="17805"/>
                      <a:pt x="12128" y="17772"/>
                    </a:cubicBezTo>
                    <a:cubicBezTo>
                      <a:pt x="12341" y="17681"/>
                      <a:pt x="12554" y="17468"/>
                      <a:pt x="12797" y="17468"/>
                    </a:cubicBezTo>
                    <a:cubicBezTo>
                      <a:pt x="12805" y="17469"/>
                      <a:pt x="12814" y="17469"/>
                      <a:pt x="12822" y="17469"/>
                    </a:cubicBezTo>
                    <a:cubicBezTo>
                      <a:pt x="13193" y="17469"/>
                      <a:pt x="13361" y="16924"/>
                      <a:pt x="13714" y="16924"/>
                    </a:cubicBezTo>
                    <a:cubicBezTo>
                      <a:pt x="13777" y="16924"/>
                      <a:pt x="13845" y="16941"/>
                      <a:pt x="13921" y="16982"/>
                    </a:cubicBezTo>
                    <a:cubicBezTo>
                      <a:pt x="14469" y="17316"/>
                      <a:pt x="14803" y="17438"/>
                      <a:pt x="15441" y="17438"/>
                    </a:cubicBezTo>
                    <a:cubicBezTo>
                      <a:pt x="16049" y="17438"/>
                      <a:pt x="16627" y="17164"/>
                      <a:pt x="17204" y="17164"/>
                    </a:cubicBezTo>
                    <a:cubicBezTo>
                      <a:pt x="17213" y="17163"/>
                      <a:pt x="17222" y="17163"/>
                      <a:pt x="17231" y="17163"/>
                    </a:cubicBezTo>
                    <a:cubicBezTo>
                      <a:pt x="17521" y="17163"/>
                      <a:pt x="17728" y="17624"/>
                      <a:pt x="17964" y="17742"/>
                    </a:cubicBezTo>
                    <a:cubicBezTo>
                      <a:pt x="18011" y="17769"/>
                      <a:pt x="18054" y="17782"/>
                      <a:pt x="18094" y="17782"/>
                    </a:cubicBezTo>
                    <a:cubicBezTo>
                      <a:pt x="18455" y="17782"/>
                      <a:pt x="18535" y="16742"/>
                      <a:pt x="19059" y="16742"/>
                    </a:cubicBezTo>
                    <a:cubicBezTo>
                      <a:pt x="19105" y="16742"/>
                      <a:pt x="19156" y="16751"/>
                      <a:pt x="19210" y="16769"/>
                    </a:cubicBezTo>
                    <a:cubicBezTo>
                      <a:pt x="19526" y="16871"/>
                      <a:pt x="19806" y="16911"/>
                      <a:pt x="20069" y="16911"/>
                    </a:cubicBezTo>
                    <a:cubicBezTo>
                      <a:pt x="20744" y="16911"/>
                      <a:pt x="21311" y="16648"/>
                      <a:pt x="22098" y="16495"/>
                    </a:cubicBezTo>
                    <a:cubicBezTo>
                      <a:pt x="22150" y="16485"/>
                      <a:pt x="22206" y="16481"/>
                      <a:pt x="22265" y="16481"/>
                    </a:cubicBezTo>
                    <a:cubicBezTo>
                      <a:pt x="22778" y="16481"/>
                      <a:pt x="23525" y="16815"/>
                      <a:pt x="24046" y="16815"/>
                    </a:cubicBezTo>
                    <a:cubicBezTo>
                      <a:pt x="24201" y="16815"/>
                      <a:pt x="24336" y="16785"/>
                      <a:pt x="24438" y="16708"/>
                    </a:cubicBezTo>
                    <a:cubicBezTo>
                      <a:pt x="24925" y="16343"/>
                      <a:pt x="25289" y="16222"/>
                      <a:pt x="25837" y="16009"/>
                    </a:cubicBezTo>
                    <a:cubicBezTo>
                      <a:pt x="26262" y="15857"/>
                      <a:pt x="26353" y="15401"/>
                      <a:pt x="26840" y="15401"/>
                    </a:cubicBezTo>
                    <a:cubicBezTo>
                      <a:pt x="27387" y="15401"/>
                      <a:pt x="27569" y="15340"/>
                      <a:pt x="27752" y="14824"/>
                    </a:cubicBezTo>
                    <a:cubicBezTo>
                      <a:pt x="27934" y="14368"/>
                      <a:pt x="28238" y="14459"/>
                      <a:pt x="28633" y="14368"/>
                    </a:cubicBezTo>
                    <a:cubicBezTo>
                      <a:pt x="29089" y="14246"/>
                      <a:pt x="28907" y="13790"/>
                      <a:pt x="28967" y="13456"/>
                    </a:cubicBezTo>
                    <a:cubicBezTo>
                      <a:pt x="29059" y="13061"/>
                      <a:pt x="29575" y="13182"/>
                      <a:pt x="29879" y="13061"/>
                    </a:cubicBezTo>
                    <a:cubicBezTo>
                      <a:pt x="30092" y="12969"/>
                      <a:pt x="30670" y="12514"/>
                      <a:pt x="30761" y="12301"/>
                    </a:cubicBezTo>
                    <a:cubicBezTo>
                      <a:pt x="30913" y="11966"/>
                      <a:pt x="30457" y="11632"/>
                      <a:pt x="30518" y="11298"/>
                    </a:cubicBezTo>
                    <a:cubicBezTo>
                      <a:pt x="30670" y="10690"/>
                      <a:pt x="30730" y="10203"/>
                      <a:pt x="30609" y="9596"/>
                    </a:cubicBezTo>
                    <a:cubicBezTo>
                      <a:pt x="30548" y="9261"/>
                      <a:pt x="30943" y="8927"/>
                      <a:pt x="30791" y="8592"/>
                    </a:cubicBezTo>
                    <a:cubicBezTo>
                      <a:pt x="30670" y="8258"/>
                      <a:pt x="30122" y="8319"/>
                      <a:pt x="29940" y="8015"/>
                    </a:cubicBezTo>
                    <a:cubicBezTo>
                      <a:pt x="29697" y="7589"/>
                      <a:pt x="29302" y="7255"/>
                      <a:pt x="28907" y="7012"/>
                    </a:cubicBezTo>
                    <a:cubicBezTo>
                      <a:pt x="28147" y="6586"/>
                      <a:pt x="29211" y="5766"/>
                      <a:pt x="28542" y="5219"/>
                    </a:cubicBezTo>
                    <a:cubicBezTo>
                      <a:pt x="28116" y="4854"/>
                      <a:pt x="27873" y="4763"/>
                      <a:pt x="27326" y="4641"/>
                    </a:cubicBezTo>
                    <a:cubicBezTo>
                      <a:pt x="26900" y="4550"/>
                      <a:pt x="26718" y="3881"/>
                      <a:pt x="26262" y="3881"/>
                    </a:cubicBezTo>
                    <a:cubicBezTo>
                      <a:pt x="26049" y="3881"/>
                      <a:pt x="25762" y="4006"/>
                      <a:pt x="25537" y="4006"/>
                    </a:cubicBezTo>
                    <a:cubicBezTo>
                      <a:pt x="25377" y="4006"/>
                      <a:pt x="25249" y="3943"/>
                      <a:pt x="25198" y="3729"/>
                    </a:cubicBezTo>
                    <a:cubicBezTo>
                      <a:pt x="25137" y="3486"/>
                      <a:pt x="25198" y="3000"/>
                      <a:pt x="24955" y="2848"/>
                    </a:cubicBezTo>
                    <a:cubicBezTo>
                      <a:pt x="24904" y="2820"/>
                      <a:pt x="24850" y="2808"/>
                      <a:pt x="24792" y="2808"/>
                    </a:cubicBezTo>
                    <a:cubicBezTo>
                      <a:pt x="24538" y="2808"/>
                      <a:pt x="24230" y="3030"/>
                      <a:pt x="23982" y="3030"/>
                    </a:cubicBezTo>
                    <a:cubicBezTo>
                      <a:pt x="23974" y="3031"/>
                      <a:pt x="23966" y="3031"/>
                      <a:pt x="23957" y="3031"/>
                    </a:cubicBezTo>
                    <a:cubicBezTo>
                      <a:pt x="23648" y="3031"/>
                      <a:pt x="23094" y="2508"/>
                      <a:pt x="22827" y="2331"/>
                    </a:cubicBezTo>
                    <a:cubicBezTo>
                      <a:pt x="22463" y="2088"/>
                      <a:pt x="22189" y="1997"/>
                      <a:pt x="22037" y="1571"/>
                    </a:cubicBezTo>
                    <a:cubicBezTo>
                      <a:pt x="21921" y="1316"/>
                      <a:pt x="21823" y="1114"/>
                      <a:pt x="21607" y="1114"/>
                    </a:cubicBezTo>
                    <a:cubicBezTo>
                      <a:pt x="21540" y="1114"/>
                      <a:pt x="21462" y="1133"/>
                      <a:pt x="21368" y="1176"/>
                    </a:cubicBezTo>
                    <a:cubicBezTo>
                      <a:pt x="21017" y="1340"/>
                      <a:pt x="20882" y="1450"/>
                      <a:pt x="20602" y="1450"/>
                    </a:cubicBezTo>
                    <a:cubicBezTo>
                      <a:pt x="20519" y="1450"/>
                      <a:pt x="20423" y="1440"/>
                      <a:pt x="20305" y="1419"/>
                    </a:cubicBezTo>
                    <a:cubicBezTo>
                      <a:pt x="19788" y="1298"/>
                      <a:pt x="19453" y="963"/>
                      <a:pt x="18937" y="811"/>
                    </a:cubicBezTo>
                    <a:cubicBezTo>
                      <a:pt x="18869" y="790"/>
                      <a:pt x="18807" y="781"/>
                      <a:pt x="18748" y="781"/>
                    </a:cubicBezTo>
                    <a:cubicBezTo>
                      <a:pt x="18458" y="781"/>
                      <a:pt x="18261" y="997"/>
                      <a:pt x="18018" y="997"/>
                    </a:cubicBezTo>
                    <a:cubicBezTo>
                      <a:pt x="17888" y="997"/>
                      <a:pt x="17746" y="936"/>
                      <a:pt x="17569" y="750"/>
                    </a:cubicBezTo>
                    <a:cubicBezTo>
                      <a:pt x="17326" y="507"/>
                      <a:pt x="16718" y="112"/>
                      <a:pt x="16353" y="51"/>
                    </a:cubicBezTo>
                    <a:cubicBezTo>
                      <a:pt x="16331" y="49"/>
                      <a:pt x="16309" y="48"/>
                      <a:pt x="16287" y="48"/>
                    </a:cubicBezTo>
                    <a:cubicBezTo>
                      <a:pt x="15986" y="48"/>
                      <a:pt x="15753" y="234"/>
                      <a:pt x="15441" y="234"/>
                    </a:cubicBezTo>
                    <a:cubicBezTo>
                      <a:pt x="15228" y="234"/>
                      <a:pt x="15016" y="82"/>
                      <a:pt x="14773" y="21"/>
                    </a:cubicBezTo>
                    <a:cubicBezTo>
                      <a:pt x="14720" y="7"/>
                      <a:pt x="14673" y="1"/>
                      <a:pt x="1463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6" name="Google Shape;2996;p8"/>
            <p:cNvGrpSpPr/>
            <p:nvPr/>
          </p:nvGrpSpPr>
          <p:grpSpPr>
            <a:xfrm flipH="1">
              <a:off x="89875" y="-585052"/>
              <a:ext cx="8897343" cy="5705171"/>
              <a:chOff x="242275" y="-585052"/>
              <a:chExt cx="8897343" cy="5705171"/>
            </a:xfrm>
          </p:grpSpPr>
          <p:sp>
            <p:nvSpPr>
              <p:cNvPr id="2997" name="Google Shape;2997;p8"/>
              <p:cNvSpPr/>
              <p:nvPr/>
            </p:nvSpPr>
            <p:spPr>
              <a:xfrm>
                <a:off x="514253" y="-373127"/>
                <a:ext cx="8530635" cy="1157900"/>
              </a:xfrm>
              <a:custGeom>
                <a:avLst/>
                <a:gdLst/>
                <a:ahLst/>
                <a:cxnLst/>
                <a:rect l="l" t="t" r="r" b="b"/>
                <a:pathLst>
                  <a:path w="266916" h="46316" fill="none" extrusionOk="0">
                    <a:moveTo>
                      <a:pt x="1" y="1"/>
                    </a:moveTo>
                    <a:cubicBezTo>
                      <a:pt x="57782" y="33862"/>
                      <a:pt x="131005" y="46316"/>
                      <a:pt x="198811" y="33802"/>
                    </a:cubicBezTo>
                    <a:cubicBezTo>
                      <a:pt x="224017" y="29147"/>
                      <a:pt x="249425" y="20646"/>
                      <a:pt x="266915" y="3882"/>
                    </a:cubicBezTo>
                  </a:path>
                </a:pathLst>
              </a:custGeom>
              <a:noFill/>
              <a:ln w="9525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8"/>
              <p:cNvSpPr/>
              <p:nvPr/>
            </p:nvSpPr>
            <p:spPr>
              <a:xfrm>
                <a:off x="618922" y="-271027"/>
                <a:ext cx="8236444" cy="1126950"/>
              </a:xfrm>
              <a:custGeom>
                <a:avLst/>
                <a:gdLst/>
                <a:ahLst/>
                <a:cxnLst/>
                <a:rect l="l" t="t" r="r" b="b"/>
                <a:pathLst>
                  <a:path w="257711" h="45078" fill="none" extrusionOk="0">
                    <a:moveTo>
                      <a:pt x="0" y="0"/>
                    </a:moveTo>
                    <a:cubicBezTo>
                      <a:pt x="0" y="0"/>
                      <a:pt x="169962" y="45077"/>
                      <a:pt x="257711" y="4441"/>
                    </a:cubicBezTo>
                  </a:path>
                </a:pathLst>
              </a:custGeom>
              <a:noFill/>
              <a:ln w="9525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8"/>
              <p:cNvSpPr/>
              <p:nvPr/>
            </p:nvSpPr>
            <p:spPr>
              <a:xfrm>
                <a:off x="391750" y="-190952"/>
                <a:ext cx="6914514" cy="1560625"/>
              </a:xfrm>
              <a:custGeom>
                <a:avLst/>
                <a:gdLst/>
                <a:ahLst/>
                <a:cxnLst/>
                <a:rect l="l" t="t" r="r" b="b"/>
                <a:pathLst>
                  <a:path w="216349" h="62425" fill="none" extrusionOk="0">
                    <a:moveTo>
                      <a:pt x="215241" y="1607"/>
                    </a:moveTo>
                    <a:cubicBezTo>
                      <a:pt x="165318" y="36171"/>
                      <a:pt x="0" y="26063"/>
                      <a:pt x="0" y="26063"/>
                    </a:cubicBezTo>
                    <a:cubicBezTo>
                      <a:pt x="0" y="26063"/>
                      <a:pt x="140911" y="62424"/>
                      <a:pt x="216349" y="0"/>
                    </a:cubicBezTo>
                  </a:path>
                </a:pathLst>
              </a:custGeom>
              <a:noFill/>
              <a:ln w="952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8"/>
              <p:cNvSpPr/>
              <p:nvPr/>
            </p:nvSpPr>
            <p:spPr>
              <a:xfrm>
                <a:off x="405812" y="-585052"/>
                <a:ext cx="8733805" cy="1349900"/>
              </a:xfrm>
              <a:custGeom>
                <a:avLst/>
                <a:gdLst/>
                <a:ahLst/>
                <a:cxnLst/>
                <a:rect l="l" t="t" r="r" b="b"/>
                <a:pathLst>
                  <a:path w="273273" h="53996" fill="none" extrusionOk="0">
                    <a:moveTo>
                      <a:pt x="1" y="18717"/>
                    </a:moveTo>
                    <a:cubicBezTo>
                      <a:pt x="1" y="18717"/>
                      <a:pt x="52983" y="53995"/>
                      <a:pt x="156913" y="42125"/>
                    </a:cubicBezTo>
                    <a:cubicBezTo>
                      <a:pt x="256056" y="30790"/>
                      <a:pt x="273273" y="0"/>
                      <a:pt x="273273" y="0"/>
                    </a:cubicBezTo>
                  </a:path>
                </a:pathLst>
              </a:custGeom>
              <a:noFill/>
              <a:ln w="19050" cap="flat" cmpd="sng">
                <a:solidFill>
                  <a:schemeClr val="accent6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001" name="Google Shape;3001;p8"/>
              <p:cNvGrpSpPr/>
              <p:nvPr/>
            </p:nvGrpSpPr>
            <p:grpSpPr>
              <a:xfrm>
                <a:off x="242275" y="-363875"/>
                <a:ext cx="257491" cy="5483993"/>
                <a:chOff x="242275" y="-363875"/>
                <a:chExt cx="257491" cy="5483993"/>
              </a:xfrm>
            </p:grpSpPr>
            <p:sp>
              <p:nvSpPr>
                <p:cNvPr id="3002" name="Google Shape;3002;p8"/>
                <p:cNvSpPr/>
                <p:nvPr/>
              </p:nvSpPr>
              <p:spPr>
                <a:xfrm>
                  <a:off x="242275" y="-363875"/>
                  <a:ext cx="255904" cy="5475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0" h="165609" extrusionOk="0">
                      <a:moveTo>
                        <a:pt x="4120" y="1"/>
                      </a:moveTo>
                      <a:lnTo>
                        <a:pt x="1" y="164640"/>
                      </a:lnTo>
                      <a:cubicBezTo>
                        <a:pt x="1465" y="165200"/>
                        <a:pt x="2680" y="165473"/>
                        <a:pt x="3668" y="165569"/>
                      </a:cubicBezTo>
                      <a:cubicBezTo>
                        <a:pt x="3955" y="165596"/>
                        <a:pt x="4223" y="165608"/>
                        <a:pt x="4474" y="165608"/>
                      </a:cubicBezTo>
                      <a:cubicBezTo>
                        <a:pt x="6963" y="165608"/>
                        <a:pt x="7740" y="164390"/>
                        <a:pt x="7740" y="164390"/>
                      </a:cubicBezTo>
                      <a:lnTo>
                        <a:pt x="7490" y="12955"/>
                      </a:lnTo>
                      <a:lnTo>
                        <a:pt x="747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3" name="Google Shape;3003;p8"/>
                <p:cNvSpPr/>
                <p:nvPr/>
              </p:nvSpPr>
              <p:spPr>
                <a:xfrm>
                  <a:off x="363520" y="64432"/>
                  <a:ext cx="134664" cy="5055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152913" extrusionOk="0">
                      <a:moveTo>
                        <a:pt x="4073" y="151436"/>
                      </a:moveTo>
                      <a:cubicBezTo>
                        <a:pt x="4073" y="151436"/>
                        <a:pt x="3132" y="152912"/>
                        <a:pt x="1" y="152615"/>
                      </a:cubicBezTo>
                      <a:lnTo>
                        <a:pt x="382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4" name="Google Shape;3004;p8"/>
                <p:cNvSpPr/>
                <p:nvPr/>
              </p:nvSpPr>
              <p:spPr>
                <a:xfrm>
                  <a:off x="261948" y="4249865"/>
                  <a:ext cx="237819" cy="272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93" h="823" fill="none" extrusionOk="0">
                      <a:moveTo>
                        <a:pt x="1" y="1"/>
                      </a:moveTo>
                      <a:cubicBezTo>
                        <a:pt x="1" y="1"/>
                        <a:pt x="4894" y="822"/>
                        <a:pt x="7192" y="48"/>
                      </a:cubicBezTo>
                    </a:path>
                  </a:pathLst>
                </a:custGeom>
                <a:solidFill>
                  <a:schemeClr val="accent5"/>
                </a:solidFill>
                <a:ln w="3575" cap="flat" cmpd="sng">
                  <a:solidFill>
                    <a:srgbClr val="7659EF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5" name="Google Shape;3005;p8"/>
                <p:cNvSpPr/>
                <p:nvPr/>
              </p:nvSpPr>
              <p:spPr>
                <a:xfrm>
                  <a:off x="282811" y="3499551"/>
                  <a:ext cx="209848" cy="291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882" fill="none" extrusionOk="0">
                      <a:moveTo>
                        <a:pt x="1" y="0"/>
                      </a:moveTo>
                      <a:cubicBezTo>
                        <a:pt x="1" y="0"/>
                        <a:pt x="3609" y="881"/>
                        <a:pt x="6347" y="0"/>
                      </a:cubicBezTo>
                    </a:path>
                  </a:pathLst>
                </a:custGeom>
                <a:solidFill>
                  <a:schemeClr val="accent5"/>
                </a:solidFill>
                <a:ln w="3575" cap="flat" cmpd="sng">
                  <a:solidFill>
                    <a:srgbClr val="7659EF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3006" name="Google Shape;3006;p8"/>
            <p:cNvSpPr/>
            <p:nvPr/>
          </p:nvSpPr>
          <p:spPr>
            <a:xfrm>
              <a:off x="-364500" y="1351340"/>
              <a:ext cx="1816397" cy="390090"/>
            </a:xfrm>
            <a:custGeom>
              <a:avLst/>
              <a:gdLst/>
              <a:ahLst/>
              <a:cxnLst/>
              <a:rect l="l" t="t" r="r" b="b"/>
              <a:pathLst>
                <a:path w="160672" h="34506" extrusionOk="0">
                  <a:moveTo>
                    <a:pt x="65124" y="0"/>
                  </a:moveTo>
                  <a:cubicBezTo>
                    <a:pt x="61048" y="0"/>
                    <a:pt x="57036" y="2575"/>
                    <a:pt x="55381" y="6329"/>
                  </a:cubicBezTo>
                  <a:cubicBezTo>
                    <a:pt x="54244" y="5889"/>
                    <a:pt x="53029" y="5678"/>
                    <a:pt x="51811" y="5678"/>
                  </a:cubicBezTo>
                  <a:cubicBezTo>
                    <a:pt x="49152" y="5678"/>
                    <a:pt x="46478" y="6683"/>
                    <a:pt x="44560" y="8517"/>
                  </a:cubicBezTo>
                  <a:cubicBezTo>
                    <a:pt x="41764" y="11222"/>
                    <a:pt x="40670" y="15569"/>
                    <a:pt x="41885" y="19247"/>
                  </a:cubicBezTo>
                  <a:cubicBezTo>
                    <a:pt x="41674" y="19068"/>
                    <a:pt x="41424" y="18989"/>
                    <a:pt x="41167" y="18989"/>
                  </a:cubicBezTo>
                  <a:cubicBezTo>
                    <a:pt x="40459" y="18989"/>
                    <a:pt x="39693" y="19584"/>
                    <a:pt x="39515" y="20341"/>
                  </a:cubicBezTo>
                  <a:cubicBezTo>
                    <a:pt x="39426" y="20666"/>
                    <a:pt x="39414" y="20994"/>
                    <a:pt x="39453" y="21323"/>
                  </a:cubicBezTo>
                  <a:lnTo>
                    <a:pt x="39453" y="21323"/>
                  </a:lnTo>
                  <a:cubicBezTo>
                    <a:pt x="37912" y="18295"/>
                    <a:pt x="34221" y="15977"/>
                    <a:pt x="30852" y="15977"/>
                  </a:cubicBezTo>
                  <a:cubicBezTo>
                    <a:pt x="30292" y="15977"/>
                    <a:pt x="29741" y="16042"/>
                    <a:pt x="29210" y="16177"/>
                  </a:cubicBezTo>
                  <a:cubicBezTo>
                    <a:pt x="24833" y="17302"/>
                    <a:pt x="21824" y="22074"/>
                    <a:pt x="22250" y="26572"/>
                  </a:cubicBezTo>
                  <a:cubicBezTo>
                    <a:pt x="20896" y="25357"/>
                    <a:pt x="19066" y="24727"/>
                    <a:pt x="17241" y="24727"/>
                  </a:cubicBezTo>
                  <a:cubicBezTo>
                    <a:pt x="15871" y="24727"/>
                    <a:pt x="14504" y="25082"/>
                    <a:pt x="13344" y="25812"/>
                  </a:cubicBezTo>
                  <a:cubicBezTo>
                    <a:pt x="12858" y="26147"/>
                    <a:pt x="12371" y="26542"/>
                    <a:pt x="11763" y="26603"/>
                  </a:cubicBezTo>
                  <a:cubicBezTo>
                    <a:pt x="11673" y="26618"/>
                    <a:pt x="11582" y="26624"/>
                    <a:pt x="11490" y="26624"/>
                  </a:cubicBezTo>
                  <a:cubicBezTo>
                    <a:pt x="11026" y="26624"/>
                    <a:pt x="10548" y="26451"/>
                    <a:pt x="10092" y="26299"/>
                  </a:cubicBezTo>
                  <a:cubicBezTo>
                    <a:pt x="9359" y="26088"/>
                    <a:pt x="8595" y="25982"/>
                    <a:pt x="7833" y="25982"/>
                  </a:cubicBezTo>
                  <a:cubicBezTo>
                    <a:pt x="6067" y="25982"/>
                    <a:pt x="4308" y="26550"/>
                    <a:pt x="2949" y="27697"/>
                  </a:cubicBezTo>
                  <a:cubicBezTo>
                    <a:pt x="1003" y="29308"/>
                    <a:pt x="0" y="32074"/>
                    <a:pt x="669" y="34505"/>
                  </a:cubicBezTo>
                  <a:cubicBezTo>
                    <a:pt x="638" y="33746"/>
                    <a:pt x="608" y="32986"/>
                    <a:pt x="578" y="32256"/>
                  </a:cubicBezTo>
                  <a:lnTo>
                    <a:pt x="140155" y="32226"/>
                  </a:lnTo>
                  <a:cubicBezTo>
                    <a:pt x="142538" y="32279"/>
                    <a:pt x="144921" y="32306"/>
                    <a:pt x="147304" y="32306"/>
                  </a:cubicBezTo>
                  <a:cubicBezTo>
                    <a:pt x="151760" y="32306"/>
                    <a:pt x="156216" y="32211"/>
                    <a:pt x="160672" y="32013"/>
                  </a:cubicBezTo>
                  <a:lnTo>
                    <a:pt x="160581" y="29581"/>
                  </a:lnTo>
                  <a:cubicBezTo>
                    <a:pt x="157693" y="28031"/>
                    <a:pt x="154441" y="27180"/>
                    <a:pt x="151188" y="27089"/>
                  </a:cubicBezTo>
                  <a:cubicBezTo>
                    <a:pt x="150520" y="27089"/>
                    <a:pt x="149821" y="27089"/>
                    <a:pt x="149273" y="26755"/>
                  </a:cubicBezTo>
                  <a:cubicBezTo>
                    <a:pt x="148635" y="26390"/>
                    <a:pt x="148270" y="25691"/>
                    <a:pt x="147875" y="25113"/>
                  </a:cubicBezTo>
                  <a:cubicBezTo>
                    <a:pt x="146581" y="23275"/>
                    <a:pt x="144326" y="22270"/>
                    <a:pt x="142096" y="22270"/>
                  </a:cubicBezTo>
                  <a:cubicBezTo>
                    <a:pt x="140713" y="22270"/>
                    <a:pt x="139338" y="22657"/>
                    <a:pt x="138209" y="23472"/>
                  </a:cubicBezTo>
                  <a:cubicBezTo>
                    <a:pt x="137693" y="23867"/>
                    <a:pt x="137176" y="24353"/>
                    <a:pt x="136538" y="24475"/>
                  </a:cubicBezTo>
                  <a:cubicBezTo>
                    <a:pt x="136420" y="24498"/>
                    <a:pt x="136303" y="24508"/>
                    <a:pt x="136187" y="24508"/>
                  </a:cubicBezTo>
                  <a:cubicBezTo>
                    <a:pt x="135375" y="24508"/>
                    <a:pt x="134604" y="23996"/>
                    <a:pt x="133832" y="23624"/>
                  </a:cubicBezTo>
                  <a:cubicBezTo>
                    <a:pt x="132997" y="23234"/>
                    <a:pt x="132083" y="23048"/>
                    <a:pt x="131165" y="23048"/>
                  </a:cubicBezTo>
                  <a:cubicBezTo>
                    <a:pt x="129077" y="23048"/>
                    <a:pt x="126972" y="24011"/>
                    <a:pt x="125747" y="25721"/>
                  </a:cubicBezTo>
                  <a:cubicBezTo>
                    <a:pt x="125747" y="24614"/>
                    <a:pt x="124678" y="23681"/>
                    <a:pt x="123593" y="23681"/>
                  </a:cubicBezTo>
                  <a:cubicBezTo>
                    <a:pt x="123398" y="23681"/>
                    <a:pt x="123202" y="23711"/>
                    <a:pt x="123012" y="23776"/>
                  </a:cubicBezTo>
                  <a:cubicBezTo>
                    <a:pt x="121613" y="19703"/>
                    <a:pt x="118665" y="15934"/>
                    <a:pt x="114562" y="14596"/>
                  </a:cubicBezTo>
                  <a:cubicBezTo>
                    <a:pt x="113683" y="14314"/>
                    <a:pt x="112752" y="14178"/>
                    <a:pt x="111817" y="14178"/>
                  </a:cubicBezTo>
                  <a:cubicBezTo>
                    <a:pt x="108417" y="14178"/>
                    <a:pt x="104963" y="15979"/>
                    <a:pt x="103771" y="19125"/>
                  </a:cubicBezTo>
                  <a:cubicBezTo>
                    <a:pt x="103437" y="16815"/>
                    <a:pt x="101552" y="14809"/>
                    <a:pt x="99242" y="14292"/>
                  </a:cubicBezTo>
                  <a:cubicBezTo>
                    <a:pt x="98841" y="14202"/>
                    <a:pt x="98432" y="14158"/>
                    <a:pt x="98022" y="14158"/>
                  </a:cubicBezTo>
                  <a:cubicBezTo>
                    <a:pt x="96102" y="14158"/>
                    <a:pt x="94174" y="15121"/>
                    <a:pt x="93072" y="16724"/>
                  </a:cubicBezTo>
                  <a:cubicBezTo>
                    <a:pt x="91886" y="14992"/>
                    <a:pt x="90458" y="13350"/>
                    <a:pt x="88573" y="12438"/>
                  </a:cubicBezTo>
                  <a:cubicBezTo>
                    <a:pt x="87663" y="11983"/>
                    <a:pt x="86633" y="11727"/>
                    <a:pt x="85623" y="11727"/>
                  </a:cubicBezTo>
                  <a:cubicBezTo>
                    <a:pt x="84540" y="11727"/>
                    <a:pt x="83480" y="12021"/>
                    <a:pt x="82616" y="12681"/>
                  </a:cubicBezTo>
                  <a:cubicBezTo>
                    <a:pt x="83011" y="10767"/>
                    <a:pt x="82221" y="8639"/>
                    <a:pt x="80640" y="7453"/>
                  </a:cubicBezTo>
                  <a:cubicBezTo>
                    <a:pt x="79755" y="6776"/>
                    <a:pt x="78631" y="6427"/>
                    <a:pt x="77508" y="6427"/>
                  </a:cubicBezTo>
                  <a:cubicBezTo>
                    <a:pt x="76664" y="6427"/>
                    <a:pt x="75821" y="6624"/>
                    <a:pt x="75078" y="7028"/>
                  </a:cubicBezTo>
                  <a:cubicBezTo>
                    <a:pt x="73679" y="3046"/>
                    <a:pt x="69698" y="158"/>
                    <a:pt x="65473" y="6"/>
                  </a:cubicBezTo>
                  <a:cubicBezTo>
                    <a:pt x="65356" y="2"/>
                    <a:pt x="65240" y="0"/>
                    <a:pt x="65124" y="0"/>
                  </a:cubicBezTo>
                  <a:close/>
                </a:path>
              </a:pathLst>
            </a:custGeom>
            <a:solidFill>
              <a:srgbClr val="FFFFFF">
                <a:alpha val="48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07" name="Google Shape;3007;p8"/>
          <p:cNvSpPr txBox="1">
            <a:spLocks noGrp="1"/>
          </p:cNvSpPr>
          <p:nvPr>
            <p:ph type="title"/>
          </p:nvPr>
        </p:nvSpPr>
        <p:spPr>
          <a:xfrm>
            <a:off x="4267200" y="1419488"/>
            <a:ext cx="4156800" cy="237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9" name="Google Shape;3009;p9"/>
          <p:cNvSpPr txBox="1">
            <a:spLocks noGrp="1"/>
          </p:cNvSpPr>
          <p:nvPr>
            <p:ph type="title"/>
          </p:nvPr>
        </p:nvSpPr>
        <p:spPr>
          <a:xfrm>
            <a:off x="2391925" y="1619525"/>
            <a:ext cx="4360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010" name="Google Shape;3010;p9"/>
          <p:cNvSpPr txBox="1">
            <a:spLocks noGrp="1"/>
          </p:cNvSpPr>
          <p:nvPr>
            <p:ph type="title" idx="2" hasCustomPrompt="1"/>
          </p:nvPr>
        </p:nvSpPr>
        <p:spPr>
          <a:xfrm>
            <a:off x="2996550" y="880625"/>
            <a:ext cx="3150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011" name="Google Shape;3011;p9"/>
          <p:cNvSpPr txBox="1">
            <a:spLocks noGrp="1"/>
          </p:cNvSpPr>
          <p:nvPr>
            <p:ph type="subTitle" idx="1"/>
          </p:nvPr>
        </p:nvSpPr>
        <p:spPr>
          <a:xfrm>
            <a:off x="2391925" y="2443675"/>
            <a:ext cx="4360200" cy="108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12" name="Google Shape;3012;p9"/>
          <p:cNvSpPr/>
          <p:nvPr/>
        </p:nvSpPr>
        <p:spPr>
          <a:xfrm>
            <a:off x="6231126" y="-3153"/>
            <a:ext cx="2850723" cy="612223"/>
          </a:xfrm>
          <a:custGeom>
            <a:avLst/>
            <a:gdLst/>
            <a:ahLst/>
            <a:cxnLst/>
            <a:rect l="l" t="t" r="r" b="b"/>
            <a:pathLst>
              <a:path w="160672" h="34506" extrusionOk="0">
                <a:moveTo>
                  <a:pt x="65124" y="0"/>
                </a:moveTo>
                <a:cubicBezTo>
                  <a:pt x="61048" y="0"/>
                  <a:pt x="57036" y="2575"/>
                  <a:pt x="55381" y="6329"/>
                </a:cubicBezTo>
                <a:cubicBezTo>
                  <a:pt x="54244" y="5889"/>
                  <a:pt x="53029" y="5678"/>
                  <a:pt x="51811" y="5678"/>
                </a:cubicBezTo>
                <a:cubicBezTo>
                  <a:pt x="49152" y="5678"/>
                  <a:pt x="46478" y="6683"/>
                  <a:pt x="44560" y="8517"/>
                </a:cubicBezTo>
                <a:cubicBezTo>
                  <a:pt x="41764" y="11222"/>
                  <a:pt x="40670" y="15569"/>
                  <a:pt x="41885" y="19247"/>
                </a:cubicBezTo>
                <a:cubicBezTo>
                  <a:pt x="41674" y="19068"/>
                  <a:pt x="41424" y="18989"/>
                  <a:pt x="41167" y="18989"/>
                </a:cubicBezTo>
                <a:cubicBezTo>
                  <a:pt x="40459" y="18989"/>
                  <a:pt x="39693" y="19584"/>
                  <a:pt x="39515" y="20341"/>
                </a:cubicBezTo>
                <a:cubicBezTo>
                  <a:pt x="39426" y="20666"/>
                  <a:pt x="39414" y="20994"/>
                  <a:pt x="39453" y="21323"/>
                </a:cubicBezTo>
                <a:lnTo>
                  <a:pt x="39453" y="21323"/>
                </a:lnTo>
                <a:cubicBezTo>
                  <a:pt x="37912" y="18295"/>
                  <a:pt x="34221" y="15977"/>
                  <a:pt x="30852" y="15977"/>
                </a:cubicBezTo>
                <a:cubicBezTo>
                  <a:pt x="30292" y="15977"/>
                  <a:pt x="29741" y="16042"/>
                  <a:pt x="29210" y="16177"/>
                </a:cubicBezTo>
                <a:cubicBezTo>
                  <a:pt x="24833" y="17302"/>
                  <a:pt x="21824" y="22074"/>
                  <a:pt x="22250" y="26572"/>
                </a:cubicBezTo>
                <a:cubicBezTo>
                  <a:pt x="20896" y="25357"/>
                  <a:pt x="19066" y="24727"/>
                  <a:pt x="17241" y="24727"/>
                </a:cubicBezTo>
                <a:cubicBezTo>
                  <a:pt x="15871" y="24727"/>
                  <a:pt x="14504" y="25082"/>
                  <a:pt x="13344" y="25812"/>
                </a:cubicBezTo>
                <a:cubicBezTo>
                  <a:pt x="12858" y="26147"/>
                  <a:pt x="12371" y="26542"/>
                  <a:pt x="11763" y="26603"/>
                </a:cubicBezTo>
                <a:cubicBezTo>
                  <a:pt x="11673" y="26618"/>
                  <a:pt x="11582" y="26624"/>
                  <a:pt x="11490" y="26624"/>
                </a:cubicBezTo>
                <a:cubicBezTo>
                  <a:pt x="11026" y="26624"/>
                  <a:pt x="10548" y="26451"/>
                  <a:pt x="10092" y="26299"/>
                </a:cubicBezTo>
                <a:cubicBezTo>
                  <a:pt x="9359" y="26088"/>
                  <a:pt x="8595" y="25982"/>
                  <a:pt x="7833" y="25982"/>
                </a:cubicBezTo>
                <a:cubicBezTo>
                  <a:pt x="6067" y="25982"/>
                  <a:pt x="4308" y="26550"/>
                  <a:pt x="2949" y="27697"/>
                </a:cubicBezTo>
                <a:cubicBezTo>
                  <a:pt x="1003" y="29308"/>
                  <a:pt x="0" y="32074"/>
                  <a:pt x="669" y="34505"/>
                </a:cubicBezTo>
                <a:cubicBezTo>
                  <a:pt x="638" y="33746"/>
                  <a:pt x="608" y="32986"/>
                  <a:pt x="578" y="32256"/>
                </a:cubicBezTo>
                <a:lnTo>
                  <a:pt x="140155" y="32226"/>
                </a:lnTo>
                <a:cubicBezTo>
                  <a:pt x="142538" y="32279"/>
                  <a:pt x="144921" y="32306"/>
                  <a:pt x="147304" y="32306"/>
                </a:cubicBezTo>
                <a:cubicBezTo>
                  <a:pt x="151760" y="32306"/>
                  <a:pt x="156216" y="32211"/>
                  <a:pt x="160672" y="32013"/>
                </a:cubicBezTo>
                <a:lnTo>
                  <a:pt x="160581" y="29581"/>
                </a:lnTo>
                <a:cubicBezTo>
                  <a:pt x="157693" y="28031"/>
                  <a:pt x="154441" y="27180"/>
                  <a:pt x="151188" y="27089"/>
                </a:cubicBezTo>
                <a:cubicBezTo>
                  <a:pt x="150520" y="27089"/>
                  <a:pt x="149821" y="27089"/>
                  <a:pt x="149273" y="26755"/>
                </a:cubicBezTo>
                <a:cubicBezTo>
                  <a:pt x="148635" y="26390"/>
                  <a:pt x="148270" y="25691"/>
                  <a:pt x="147875" y="25113"/>
                </a:cubicBezTo>
                <a:cubicBezTo>
                  <a:pt x="146581" y="23275"/>
                  <a:pt x="144326" y="22270"/>
                  <a:pt x="142096" y="22270"/>
                </a:cubicBezTo>
                <a:cubicBezTo>
                  <a:pt x="140713" y="22270"/>
                  <a:pt x="139338" y="22657"/>
                  <a:pt x="138209" y="23472"/>
                </a:cubicBezTo>
                <a:cubicBezTo>
                  <a:pt x="137693" y="23867"/>
                  <a:pt x="137176" y="24353"/>
                  <a:pt x="136538" y="24475"/>
                </a:cubicBezTo>
                <a:cubicBezTo>
                  <a:pt x="136420" y="24498"/>
                  <a:pt x="136303" y="24508"/>
                  <a:pt x="136187" y="24508"/>
                </a:cubicBezTo>
                <a:cubicBezTo>
                  <a:pt x="135375" y="24508"/>
                  <a:pt x="134604" y="23996"/>
                  <a:pt x="133832" y="23624"/>
                </a:cubicBezTo>
                <a:cubicBezTo>
                  <a:pt x="132997" y="23234"/>
                  <a:pt x="132083" y="23048"/>
                  <a:pt x="131165" y="23048"/>
                </a:cubicBezTo>
                <a:cubicBezTo>
                  <a:pt x="129077" y="23048"/>
                  <a:pt x="126972" y="24011"/>
                  <a:pt x="125747" y="25721"/>
                </a:cubicBezTo>
                <a:cubicBezTo>
                  <a:pt x="125747" y="24614"/>
                  <a:pt x="124678" y="23681"/>
                  <a:pt x="123593" y="23681"/>
                </a:cubicBezTo>
                <a:cubicBezTo>
                  <a:pt x="123398" y="23681"/>
                  <a:pt x="123202" y="23711"/>
                  <a:pt x="123012" y="23776"/>
                </a:cubicBezTo>
                <a:cubicBezTo>
                  <a:pt x="121613" y="19703"/>
                  <a:pt x="118665" y="15934"/>
                  <a:pt x="114562" y="14596"/>
                </a:cubicBezTo>
                <a:cubicBezTo>
                  <a:pt x="113683" y="14314"/>
                  <a:pt x="112752" y="14178"/>
                  <a:pt x="111817" y="14178"/>
                </a:cubicBezTo>
                <a:cubicBezTo>
                  <a:pt x="108417" y="14178"/>
                  <a:pt x="104963" y="15979"/>
                  <a:pt x="103771" y="19125"/>
                </a:cubicBezTo>
                <a:cubicBezTo>
                  <a:pt x="103437" y="16815"/>
                  <a:pt x="101552" y="14809"/>
                  <a:pt x="99242" y="14292"/>
                </a:cubicBezTo>
                <a:cubicBezTo>
                  <a:pt x="98841" y="14202"/>
                  <a:pt x="98432" y="14158"/>
                  <a:pt x="98022" y="14158"/>
                </a:cubicBezTo>
                <a:cubicBezTo>
                  <a:pt x="96102" y="14158"/>
                  <a:pt x="94174" y="15121"/>
                  <a:pt x="93072" y="16724"/>
                </a:cubicBezTo>
                <a:cubicBezTo>
                  <a:pt x="91886" y="14992"/>
                  <a:pt x="90458" y="13350"/>
                  <a:pt x="88573" y="12438"/>
                </a:cubicBezTo>
                <a:cubicBezTo>
                  <a:pt x="87663" y="11983"/>
                  <a:pt x="86633" y="11727"/>
                  <a:pt x="85623" y="11727"/>
                </a:cubicBezTo>
                <a:cubicBezTo>
                  <a:pt x="84540" y="11727"/>
                  <a:pt x="83480" y="12021"/>
                  <a:pt x="82616" y="12681"/>
                </a:cubicBezTo>
                <a:cubicBezTo>
                  <a:pt x="83011" y="10767"/>
                  <a:pt x="82221" y="8639"/>
                  <a:pt x="80640" y="7453"/>
                </a:cubicBezTo>
                <a:cubicBezTo>
                  <a:pt x="79755" y="6776"/>
                  <a:pt x="78631" y="6427"/>
                  <a:pt x="77508" y="6427"/>
                </a:cubicBezTo>
                <a:cubicBezTo>
                  <a:pt x="76664" y="6427"/>
                  <a:pt x="75821" y="6624"/>
                  <a:pt x="75078" y="7028"/>
                </a:cubicBezTo>
                <a:cubicBezTo>
                  <a:pt x="73679" y="3046"/>
                  <a:pt x="69698" y="158"/>
                  <a:pt x="65473" y="6"/>
                </a:cubicBezTo>
                <a:cubicBezTo>
                  <a:pt x="65356" y="2"/>
                  <a:pt x="65240" y="0"/>
                  <a:pt x="65124" y="0"/>
                </a:cubicBezTo>
                <a:close/>
              </a:path>
            </a:pathLst>
          </a:custGeom>
          <a:solidFill>
            <a:srgbClr val="FFFFFF">
              <a:alpha val="48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3" name="Google Shape;3013;p9"/>
          <p:cNvSpPr/>
          <p:nvPr/>
        </p:nvSpPr>
        <p:spPr>
          <a:xfrm>
            <a:off x="-364500" y="1398965"/>
            <a:ext cx="1816397" cy="390090"/>
          </a:xfrm>
          <a:custGeom>
            <a:avLst/>
            <a:gdLst/>
            <a:ahLst/>
            <a:cxnLst/>
            <a:rect l="l" t="t" r="r" b="b"/>
            <a:pathLst>
              <a:path w="160672" h="34506" extrusionOk="0">
                <a:moveTo>
                  <a:pt x="65124" y="0"/>
                </a:moveTo>
                <a:cubicBezTo>
                  <a:pt x="61048" y="0"/>
                  <a:pt x="57036" y="2575"/>
                  <a:pt x="55381" y="6329"/>
                </a:cubicBezTo>
                <a:cubicBezTo>
                  <a:pt x="54244" y="5889"/>
                  <a:pt x="53029" y="5678"/>
                  <a:pt x="51811" y="5678"/>
                </a:cubicBezTo>
                <a:cubicBezTo>
                  <a:pt x="49152" y="5678"/>
                  <a:pt x="46478" y="6683"/>
                  <a:pt x="44560" y="8517"/>
                </a:cubicBezTo>
                <a:cubicBezTo>
                  <a:pt x="41764" y="11222"/>
                  <a:pt x="40670" y="15569"/>
                  <a:pt x="41885" y="19247"/>
                </a:cubicBezTo>
                <a:cubicBezTo>
                  <a:pt x="41674" y="19068"/>
                  <a:pt x="41424" y="18989"/>
                  <a:pt x="41167" y="18989"/>
                </a:cubicBezTo>
                <a:cubicBezTo>
                  <a:pt x="40459" y="18989"/>
                  <a:pt x="39693" y="19584"/>
                  <a:pt x="39515" y="20341"/>
                </a:cubicBezTo>
                <a:cubicBezTo>
                  <a:pt x="39426" y="20666"/>
                  <a:pt x="39414" y="20994"/>
                  <a:pt x="39453" y="21323"/>
                </a:cubicBezTo>
                <a:lnTo>
                  <a:pt x="39453" y="21323"/>
                </a:lnTo>
                <a:cubicBezTo>
                  <a:pt x="37912" y="18295"/>
                  <a:pt x="34221" y="15977"/>
                  <a:pt x="30852" y="15977"/>
                </a:cubicBezTo>
                <a:cubicBezTo>
                  <a:pt x="30292" y="15977"/>
                  <a:pt x="29741" y="16042"/>
                  <a:pt x="29210" y="16177"/>
                </a:cubicBezTo>
                <a:cubicBezTo>
                  <a:pt x="24833" y="17302"/>
                  <a:pt x="21824" y="22074"/>
                  <a:pt x="22250" y="26572"/>
                </a:cubicBezTo>
                <a:cubicBezTo>
                  <a:pt x="20896" y="25357"/>
                  <a:pt x="19066" y="24727"/>
                  <a:pt x="17241" y="24727"/>
                </a:cubicBezTo>
                <a:cubicBezTo>
                  <a:pt x="15871" y="24727"/>
                  <a:pt x="14504" y="25082"/>
                  <a:pt x="13344" y="25812"/>
                </a:cubicBezTo>
                <a:cubicBezTo>
                  <a:pt x="12858" y="26147"/>
                  <a:pt x="12371" y="26542"/>
                  <a:pt x="11763" y="26603"/>
                </a:cubicBezTo>
                <a:cubicBezTo>
                  <a:pt x="11673" y="26618"/>
                  <a:pt x="11582" y="26624"/>
                  <a:pt x="11490" y="26624"/>
                </a:cubicBezTo>
                <a:cubicBezTo>
                  <a:pt x="11026" y="26624"/>
                  <a:pt x="10548" y="26451"/>
                  <a:pt x="10092" y="26299"/>
                </a:cubicBezTo>
                <a:cubicBezTo>
                  <a:pt x="9359" y="26088"/>
                  <a:pt x="8595" y="25982"/>
                  <a:pt x="7833" y="25982"/>
                </a:cubicBezTo>
                <a:cubicBezTo>
                  <a:pt x="6067" y="25982"/>
                  <a:pt x="4308" y="26550"/>
                  <a:pt x="2949" y="27697"/>
                </a:cubicBezTo>
                <a:cubicBezTo>
                  <a:pt x="1003" y="29308"/>
                  <a:pt x="0" y="32074"/>
                  <a:pt x="669" y="34505"/>
                </a:cubicBezTo>
                <a:cubicBezTo>
                  <a:pt x="638" y="33746"/>
                  <a:pt x="608" y="32986"/>
                  <a:pt x="578" y="32256"/>
                </a:cubicBezTo>
                <a:lnTo>
                  <a:pt x="140155" y="32226"/>
                </a:lnTo>
                <a:cubicBezTo>
                  <a:pt x="142538" y="32279"/>
                  <a:pt x="144921" y="32306"/>
                  <a:pt x="147304" y="32306"/>
                </a:cubicBezTo>
                <a:cubicBezTo>
                  <a:pt x="151760" y="32306"/>
                  <a:pt x="156216" y="32211"/>
                  <a:pt x="160672" y="32013"/>
                </a:cubicBezTo>
                <a:lnTo>
                  <a:pt x="160581" y="29581"/>
                </a:lnTo>
                <a:cubicBezTo>
                  <a:pt x="157693" y="28031"/>
                  <a:pt x="154441" y="27180"/>
                  <a:pt x="151188" y="27089"/>
                </a:cubicBezTo>
                <a:cubicBezTo>
                  <a:pt x="150520" y="27089"/>
                  <a:pt x="149821" y="27089"/>
                  <a:pt x="149273" y="26755"/>
                </a:cubicBezTo>
                <a:cubicBezTo>
                  <a:pt x="148635" y="26390"/>
                  <a:pt x="148270" y="25691"/>
                  <a:pt x="147875" y="25113"/>
                </a:cubicBezTo>
                <a:cubicBezTo>
                  <a:pt x="146581" y="23275"/>
                  <a:pt x="144326" y="22270"/>
                  <a:pt x="142096" y="22270"/>
                </a:cubicBezTo>
                <a:cubicBezTo>
                  <a:pt x="140713" y="22270"/>
                  <a:pt x="139338" y="22657"/>
                  <a:pt x="138209" y="23472"/>
                </a:cubicBezTo>
                <a:cubicBezTo>
                  <a:pt x="137693" y="23867"/>
                  <a:pt x="137176" y="24353"/>
                  <a:pt x="136538" y="24475"/>
                </a:cubicBezTo>
                <a:cubicBezTo>
                  <a:pt x="136420" y="24498"/>
                  <a:pt x="136303" y="24508"/>
                  <a:pt x="136187" y="24508"/>
                </a:cubicBezTo>
                <a:cubicBezTo>
                  <a:pt x="135375" y="24508"/>
                  <a:pt x="134604" y="23996"/>
                  <a:pt x="133832" y="23624"/>
                </a:cubicBezTo>
                <a:cubicBezTo>
                  <a:pt x="132997" y="23234"/>
                  <a:pt x="132083" y="23048"/>
                  <a:pt x="131165" y="23048"/>
                </a:cubicBezTo>
                <a:cubicBezTo>
                  <a:pt x="129077" y="23048"/>
                  <a:pt x="126972" y="24011"/>
                  <a:pt x="125747" y="25721"/>
                </a:cubicBezTo>
                <a:cubicBezTo>
                  <a:pt x="125747" y="24614"/>
                  <a:pt x="124678" y="23681"/>
                  <a:pt x="123593" y="23681"/>
                </a:cubicBezTo>
                <a:cubicBezTo>
                  <a:pt x="123398" y="23681"/>
                  <a:pt x="123202" y="23711"/>
                  <a:pt x="123012" y="23776"/>
                </a:cubicBezTo>
                <a:cubicBezTo>
                  <a:pt x="121613" y="19703"/>
                  <a:pt x="118665" y="15934"/>
                  <a:pt x="114562" y="14596"/>
                </a:cubicBezTo>
                <a:cubicBezTo>
                  <a:pt x="113683" y="14314"/>
                  <a:pt x="112752" y="14178"/>
                  <a:pt x="111817" y="14178"/>
                </a:cubicBezTo>
                <a:cubicBezTo>
                  <a:pt x="108417" y="14178"/>
                  <a:pt x="104963" y="15979"/>
                  <a:pt x="103771" y="19125"/>
                </a:cubicBezTo>
                <a:cubicBezTo>
                  <a:pt x="103437" y="16815"/>
                  <a:pt x="101552" y="14809"/>
                  <a:pt x="99242" y="14292"/>
                </a:cubicBezTo>
                <a:cubicBezTo>
                  <a:pt x="98841" y="14202"/>
                  <a:pt x="98432" y="14158"/>
                  <a:pt x="98022" y="14158"/>
                </a:cubicBezTo>
                <a:cubicBezTo>
                  <a:pt x="96102" y="14158"/>
                  <a:pt x="94174" y="15121"/>
                  <a:pt x="93072" y="16724"/>
                </a:cubicBezTo>
                <a:cubicBezTo>
                  <a:pt x="91886" y="14992"/>
                  <a:pt x="90458" y="13350"/>
                  <a:pt x="88573" y="12438"/>
                </a:cubicBezTo>
                <a:cubicBezTo>
                  <a:pt x="87663" y="11983"/>
                  <a:pt x="86633" y="11727"/>
                  <a:pt x="85623" y="11727"/>
                </a:cubicBezTo>
                <a:cubicBezTo>
                  <a:pt x="84540" y="11727"/>
                  <a:pt x="83480" y="12021"/>
                  <a:pt x="82616" y="12681"/>
                </a:cubicBezTo>
                <a:cubicBezTo>
                  <a:pt x="83011" y="10767"/>
                  <a:pt x="82221" y="8639"/>
                  <a:pt x="80640" y="7453"/>
                </a:cubicBezTo>
                <a:cubicBezTo>
                  <a:pt x="79755" y="6776"/>
                  <a:pt x="78631" y="6427"/>
                  <a:pt x="77508" y="6427"/>
                </a:cubicBezTo>
                <a:cubicBezTo>
                  <a:pt x="76664" y="6427"/>
                  <a:pt x="75821" y="6624"/>
                  <a:pt x="75078" y="7028"/>
                </a:cubicBezTo>
                <a:cubicBezTo>
                  <a:pt x="73679" y="3046"/>
                  <a:pt x="69698" y="158"/>
                  <a:pt x="65473" y="6"/>
                </a:cubicBezTo>
                <a:cubicBezTo>
                  <a:pt x="65356" y="2"/>
                  <a:pt x="65240" y="0"/>
                  <a:pt x="65124" y="0"/>
                </a:cubicBezTo>
                <a:close/>
              </a:path>
            </a:pathLst>
          </a:custGeom>
          <a:solidFill>
            <a:srgbClr val="FFFFFF">
              <a:alpha val="48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14" name="Google Shape;3014;p9"/>
          <p:cNvGrpSpPr/>
          <p:nvPr/>
        </p:nvGrpSpPr>
        <p:grpSpPr>
          <a:xfrm>
            <a:off x="-52419" y="3825250"/>
            <a:ext cx="9196632" cy="1429263"/>
            <a:chOff x="-52419" y="3825250"/>
            <a:chExt cx="9196632" cy="1429263"/>
          </a:xfrm>
        </p:grpSpPr>
        <p:sp>
          <p:nvSpPr>
            <p:cNvPr id="3015" name="Google Shape;3015;p9"/>
            <p:cNvSpPr/>
            <p:nvPr/>
          </p:nvSpPr>
          <p:spPr>
            <a:xfrm>
              <a:off x="6790499" y="3825250"/>
              <a:ext cx="455746" cy="841712"/>
            </a:xfrm>
            <a:custGeom>
              <a:avLst/>
              <a:gdLst/>
              <a:ahLst/>
              <a:cxnLst/>
              <a:rect l="l" t="t" r="r" b="b"/>
              <a:pathLst>
                <a:path w="60949" h="73272" extrusionOk="0">
                  <a:moveTo>
                    <a:pt x="53019" y="58901"/>
                  </a:moveTo>
                  <a:cubicBezTo>
                    <a:pt x="53019" y="58901"/>
                    <a:pt x="46876" y="61580"/>
                    <a:pt x="43994" y="61377"/>
                  </a:cubicBezTo>
                  <a:lnTo>
                    <a:pt x="43994" y="73272"/>
                  </a:lnTo>
                  <a:lnTo>
                    <a:pt x="16550" y="73272"/>
                  </a:lnTo>
                  <a:lnTo>
                    <a:pt x="16550" y="62961"/>
                  </a:lnTo>
                  <a:cubicBezTo>
                    <a:pt x="16550" y="62961"/>
                    <a:pt x="6335" y="64151"/>
                    <a:pt x="3465" y="61187"/>
                  </a:cubicBezTo>
                  <a:cubicBezTo>
                    <a:pt x="3465" y="61187"/>
                    <a:pt x="15265" y="58198"/>
                    <a:pt x="16193" y="57936"/>
                  </a:cubicBezTo>
                  <a:lnTo>
                    <a:pt x="16193" y="53555"/>
                  </a:lnTo>
                  <a:cubicBezTo>
                    <a:pt x="16193" y="53555"/>
                    <a:pt x="2477" y="52067"/>
                    <a:pt x="1" y="47506"/>
                  </a:cubicBezTo>
                  <a:cubicBezTo>
                    <a:pt x="1" y="47506"/>
                    <a:pt x="11895" y="48102"/>
                    <a:pt x="17741" y="43637"/>
                  </a:cubicBezTo>
                  <a:lnTo>
                    <a:pt x="17741" y="40172"/>
                  </a:lnTo>
                  <a:cubicBezTo>
                    <a:pt x="17741" y="40172"/>
                    <a:pt x="2370" y="37696"/>
                    <a:pt x="596" y="34029"/>
                  </a:cubicBezTo>
                  <a:cubicBezTo>
                    <a:pt x="596" y="34029"/>
                    <a:pt x="14074" y="35017"/>
                    <a:pt x="17932" y="30564"/>
                  </a:cubicBezTo>
                  <a:lnTo>
                    <a:pt x="17932" y="25504"/>
                  </a:lnTo>
                  <a:cubicBezTo>
                    <a:pt x="17932" y="25504"/>
                    <a:pt x="5609" y="25039"/>
                    <a:pt x="3001" y="19527"/>
                  </a:cubicBezTo>
                  <a:cubicBezTo>
                    <a:pt x="3001" y="19527"/>
                    <a:pt x="10240" y="18241"/>
                    <a:pt x="19003" y="13645"/>
                  </a:cubicBezTo>
                  <a:cubicBezTo>
                    <a:pt x="23563" y="11252"/>
                    <a:pt x="27052" y="7633"/>
                    <a:pt x="27052" y="7633"/>
                  </a:cubicBezTo>
                  <a:lnTo>
                    <a:pt x="27147" y="7633"/>
                  </a:lnTo>
                  <a:lnTo>
                    <a:pt x="27147" y="6347"/>
                  </a:lnTo>
                  <a:cubicBezTo>
                    <a:pt x="27147" y="5216"/>
                    <a:pt x="28064" y="4299"/>
                    <a:pt x="29195" y="4299"/>
                  </a:cubicBezTo>
                  <a:lnTo>
                    <a:pt x="30659" y="4299"/>
                  </a:lnTo>
                  <a:cubicBezTo>
                    <a:pt x="30695" y="2953"/>
                    <a:pt x="30731" y="1465"/>
                    <a:pt x="30755" y="1"/>
                  </a:cubicBezTo>
                  <a:lnTo>
                    <a:pt x="31183" y="1"/>
                  </a:lnTo>
                  <a:cubicBezTo>
                    <a:pt x="31159" y="1227"/>
                    <a:pt x="31136" y="2656"/>
                    <a:pt x="31100" y="4299"/>
                  </a:cubicBezTo>
                  <a:lnTo>
                    <a:pt x="32529" y="4299"/>
                  </a:lnTo>
                  <a:cubicBezTo>
                    <a:pt x="33660" y="4299"/>
                    <a:pt x="34576" y="5227"/>
                    <a:pt x="34565" y="6359"/>
                  </a:cubicBezTo>
                  <a:lnTo>
                    <a:pt x="34565" y="7633"/>
                  </a:lnTo>
                  <a:cubicBezTo>
                    <a:pt x="36755" y="8835"/>
                    <a:pt x="52174" y="17384"/>
                    <a:pt x="60746" y="17015"/>
                  </a:cubicBezTo>
                  <a:cubicBezTo>
                    <a:pt x="60746" y="17015"/>
                    <a:pt x="56924" y="23003"/>
                    <a:pt x="49257" y="24551"/>
                  </a:cubicBezTo>
                  <a:cubicBezTo>
                    <a:pt x="43161" y="25766"/>
                    <a:pt x="41327" y="25135"/>
                    <a:pt x="41327" y="25135"/>
                  </a:cubicBezTo>
                  <a:lnTo>
                    <a:pt x="41327" y="29707"/>
                  </a:lnTo>
                  <a:cubicBezTo>
                    <a:pt x="41327" y="29707"/>
                    <a:pt x="53210" y="33136"/>
                    <a:pt x="59556" y="31552"/>
                  </a:cubicBezTo>
                  <a:cubicBezTo>
                    <a:pt x="59341" y="31755"/>
                    <a:pt x="52198" y="38696"/>
                    <a:pt x="42435" y="37720"/>
                  </a:cubicBezTo>
                  <a:lnTo>
                    <a:pt x="42518" y="43244"/>
                  </a:lnTo>
                  <a:cubicBezTo>
                    <a:pt x="42518" y="43244"/>
                    <a:pt x="52733" y="48459"/>
                    <a:pt x="60949" y="46149"/>
                  </a:cubicBezTo>
                  <a:cubicBezTo>
                    <a:pt x="59806" y="46483"/>
                    <a:pt x="48828" y="49626"/>
                    <a:pt x="43006" y="48399"/>
                  </a:cubicBezTo>
                  <a:lnTo>
                    <a:pt x="43006" y="57020"/>
                  </a:lnTo>
                  <a:cubicBezTo>
                    <a:pt x="43006" y="57020"/>
                    <a:pt x="49352" y="59889"/>
                    <a:pt x="53019" y="5890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16" name="Google Shape;3016;p9"/>
            <p:cNvGrpSpPr/>
            <p:nvPr/>
          </p:nvGrpSpPr>
          <p:grpSpPr>
            <a:xfrm>
              <a:off x="5342581" y="3952936"/>
              <a:ext cx="2767106" cy="877230"/>
              <a:chOff x="5656906" y="5429911"/>
              <a:chExt cx="2767106" cy="877230"/>
            </a:xfrm>
          </p:grpSpPr>
          <p:sp>
            <p:nvSpPr>
              <p:cNvPr id="3017" name="Google Shape;3017;p9"/>
              <p:cNvSpPr/>
              <p:nvPr/>
            </p:nvSpPr>
            <p:spPr>
              <a:xfrm>
                <a:off x="7404579" y="5546922"/>
                <a:ext cx="312461" cy="606614"/>
              </a:xfrm>
              <a:custGeom>
                <a:avLst/>
                <a:gdLst/>
                <a:ahLst/>
                <a:cxnLst/>
                <a:rect l="l" t="t" r="r" b="b"/>
                <a:pathLst>
                  <a:path w="15229" h="24480" extrusionOk="0">
                    <a:moveTo>
                      <a:pt x="0" y="1"/>
                    </a:moveTo>
                    <a:lnTo>
                      <a:pt x="0" y="24480"/>
                    </a:lnTo>
                    <a:lnTo>
                      <a:pt x="15228" y="24480"/>
                    </a:lnTo>
                    <a:lnTo>
                      <a:pt x="152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9"/>
              <p:cNvSpPr/>
              <p:nvPr/>
            </p:nvSpPr>
            <p:spPr>
              <a:xfrm>
                <a:off x="7748042" y="5429911"/>
                <a:ext cx="354235" cy="751925"/>
              </a:xfrm>
              <a:custGeom>
                <a:avLst/>
                <a:gdLst/>
                <a:ahLst/>
                <a:cxnLst/>
                <a:rect l="l" t="t" r="r" b="b"/>
                <a:pathLst>
                  <a:path w="17265" h="36648" extrusionOk="0">
                    <a:moveTo>
                      <a:pt x="0" y="1"/>
                    </a:moveTo>
                    <a:lnTo>
                      <a:pt x="0" y="36648"/>
                    </a:lnTo>
                    <a:lnTo>
                      <a:pt x="17265" y="36648"/>
                    </a:lnTo>
                    <a:lnTo>
                      <a:pt x="1726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9"/>
              <p:cNvSpPr/>
              <p:nvPr/>
            </p:nvSpPr>
            <p:spPr>
              <a:xfrm>
                <a:off x="8156976" y="5621196"/>
                <a:ext cx="245779" cy="1881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7" extrusionOk="0">
                    <a:moveTo>
                      <a:pt x="108" y="0"/>
                    </a:moveTo>
                    <a:lnTo>
                      <a:pt x="1" y="48"/>
                    </a:lnTo>
                    <a:lnTo>
                      <a:pt x="1" y="107"/>
                    </a:lnTo>
                    <a:cubicBezTo>
                      <a:pt x="1465" y="119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9"/>
              <p:cNvSpPr/>
              <p:nvPr/>
            </p:nvSpPr>
            <p:spPr>
              <a:xfrm>
                <a:off x="8212927" y="5489268"/>
                <a:ext cx="21" cy="931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538" fill="none" extrusionOk="0">
                    <a:moveTo>
                      <a:pt x="0" y="1"/>
                    </a:moveTo>
                    <a:lnTo>
                      <a:pt x="0" y="4537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9"/>
              <p:cNvSpPr/>
              <p:nvPr/>
            </p:nvSpPr>
            <p:spPr>
              <a:xfrm>
                <a:off x="8270807" y="5534222"/>
                <a:ext cx="21" cy="48155"/>
              </a:xfrm>
              <a:custGeom>
                <a:avLst/>
                <a:gdLst/>
                <a:ahLst/>
                <a:cxnLst/>
                <a:rect l="l" t="t" r="r" b="b"/>
                <a:pathLst>
                  <a:path w="1" h="2347" fill="none" extrusionOk="0">
                    <a:moveTo>
                      <a:pt x="1" y="1"/>
                    </a:moveTo>
                    <a:lnTo>
                      <a:pt x="1" y="2346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9"/>
              <p:cNvSpPr/>
              <p:nvPr/>
            </p:nvSpPr>
            <p:spPr>
              <a:xfrm>
                <a:off x="7432667" y="5593579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9"/>
              <p:cNvSpPr/>
              <p:nvPr/>
            </p:nvSpPr>
            <p:spPr>
              <a:xfrm>
                <a:off x="7432667" y="5593579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12776" y="1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9"/>
              <p:cNvSpPr/>
              <p:nvPr/>
            </p:nvSpPr>
            <p:spPr>
              <a:xfrm>
                <a:off x="7432667" y="5593579"/>
                <a:ext cx="262132" cy="20066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8" extrusionOk="0">
                    <a:moveTo>
                      <a:pt x="120" y="1"/>
                    </a:moveTo>
                    <a:lnTo>
                      <a:pt x="0" y="37"/>
                    </a:lnTo>
                    <a:lnTo>
                      <a:pt x="0" y="108"/>
                    </a:lnTo>
                    <a:cubicBezTo>
                      <a:pt x="1572" y="108"/>
                      <a:pt x="12550" y="191"/>
                      <a:pt x="12669" y="453"/>
                    </a:cubicBezTo>
                    <a:cubicBezTo>
                      <a:pt x="12704" y="537"/>
                      <a:pt x="12740" y="727"/>
                      <a:pt x="12776" y="977"/>
                    </a:cubicBez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9"/>
              <p:cNvSpPr/>
              <p:nvPr/>
            </p:nvSpPr>
            <p:spPr>
              <a:xfrm>
                <a:off x="7554069" y="5501004"/>
                <a:ext cx="21" cy="51068"/>
              </a:xfrm>
              <a:custGeom>
                <a:avLst/>
                <a:gdLst/>
                <a:ahLst/>
                <a:cxnLst/>
                <a:rect l="l" t="t" r="r" b="b"/>
                <a:pathLst>
                  <a:path w="1" h="2489" fill="none" extrusionOk="0">
                    <a:moveTo>
                      <a:pt x="1" y="0"/>
                    </a:moveTo>
                    <a:lnTo>
                      <a:pt x="1" y="2489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9"/>
              <p:cNvSpPr/>
              <p:nvPr/>
            </p:nvSpPr>
            <p:spPr>
              <a:xfrm>
                <a:off x="7778572" y="5470700"/>
                <a:ext cx="303187" cy="31289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9"/>
              <p:cNvSpPr/>
              <p:nvPr/>
            </p:nvSpPr>
            <p:spPr>
              <a:xfrm>
                <a:off x="7778572" y="5470700"/>
                <a:ext cx="303187" cy="31289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25"/>
                    </a:lnTo>
                    <a:lnTo>
                      <a:pt x="1" y="152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9"/>
              <p:cNvSpPr/>
              <p:nvPr/>
            </p:nvSpPr>
            <p:spPr>
              <a:xfrm>
                <a:off x="7778572" y="5470700"/>
                <a:ext cx="303187" cy="31289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87"/>
                    </a:cubicBezTo>
                    <a:cubicBezTo>
                      <a:pt x="14610" y="442"/>
                      <a:pt x="14669" y="1073"/>
                      <a:pt x="14705" y="1525"/>
                    </a:cubicBez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9"/>
              <p:cNvSpPr/>
              <p:nvPr/>
            </p:nvSpPr>
            <p:spPr>
              <a:xfrm>
                <a:off x="7778572" y="5537895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" y="1512"/>
                    </a:ln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9"/>
              <p:cNvSpPr/>
              <p:nvPr/>
            </p:nvSpPr>
            <p:spPr>
              <a:xfrm>
                <a:off x="7778572" y="5537895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4776" y="0"/>
                    </a:lnTo>
                    <a:lnTo>
                      <a:pt x="14776" y="1512"/>
                    </a:lnTo>
                    <a:lnTo>
                      <a:pt x="1" y="151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9"/>
              <p:cNvSpPr/>
              <p:nvPr/>
            </p:nvSpPr>
            <p:spPr>
              <a:xfrm>
                <a:off x="7778572" y="5537895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cubicBezTo>
                      <a:pt x="1" y="0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2"/>
                    </a:cubicBez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9"/>
              <p:cNvSpPr/>
              <p:nvPr/>
            </p:nvSpPr>
            <p:spPr>
              <a:xfrm>
                <a:off x="7778572" y="5608967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9"/>
              <p:cNvSpPr/>
              <p:nvPr/>
            </p:nvSpPr>
            <p:spPr>
              <a:xfrm>
                <a:off x="7778572" y="5608967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9"/>
              <p:cNvSpPr/>
              <p:nvPr/>
            </p:nvSpPr>
            <p:spPr>
              <a:xfrm>
                <a:off x="7778572" y="5608967"/>
                <a:ext cx="303187" cy="31289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87"/>
                    </a:cubicBezTo>
                    <a:cubicBezTo>
                      <a:pt x="14610" y="441"/>
                      <a:pt x="14669" y="1061"/>
                      <a:pt x="14705" y="1525"/>
                    </a:cubicBez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035" name="Google Shape;3035;p9"/>
              <p:cNvGrpSpPr/>
              <p:nvPr/>
            </p:nvGrpSpPr>
            <p:grpSpPr>
              <a:xfrm flipH="1">
                <a:off x="5656906" y="5449983"/>
                <a:ext cx="878797" cy="857158"/>
                <a:chOff x="634900" y="1330350"/>
                <a:chExt cx="2319950" cy="2262825"/>
              </a:xfrm>
            </p:grpSpPr>
            <p:sp>
              <p:nvSpPr>
                <p:cNvPr id="3036" name="Google Shape;3036;p9"/>
                <p:cNvSpPr/>
                <p:nvPr/>
              </p:nvSpPr>
              <p:spPr>
                <a:xfrm>
                  <a:off x="634900" y="1534850"/>
                  <a:ext cx="522700" cy="20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08" h="80725" extrusionOk="0">
                      <a:moveTo>
                        <a:pt x="0" y="0"/>
                      </a:moveTo>
                      <a:lnTo>
                        <a:pt x="0" y="80724"/>
                      </a:lnTo>
                      <a:lnTo>
                        <a:pt x="20907" y="80724"/>
                      </a:lnTo>
                      <a:lnTo>
                        <a:pt x="2090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7" name="Google Shape;3037;p9"/>
                <p:cNvSpPr/>
                <p:nvPr/>
              </p:nvSpPr>
              <p:spPr>
                <a:xfrm>
                  <a:off x="7042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8" name="Google Shape;3038;p9"/>
                <p:cNvSpPr/>
                <p:nvPr/>
              </p:nvSpPr>
              <p:spPr>
                <a:xfrm>
                  <a:off x="8185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9" name="Google Shape;3039;p9"/>
                <p:cNvSpPr/>
                <p:nvPr/>
              </p:nvSpPr>
              <p:spPr>
                <a:xfrm>
                  <a:off x="9328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0" name="Google Shape;3040;p9"/>
                <p:cNvSpPr/>
                <p:nvPr/>
              </p:nvSpPr>
              <p:spPr>
                <a:xfrm>
                  <a:off x="10468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1" name="Google Shape;3041;p9"/>
                <p:cNvSpPr/>
                <p:nvPr/>
              </p:nvSpPr>
              <p:spPr>
                <a:xfrm>
                  <a:off x="7042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" name="Google Shape;3042;p9"/>
                <p:cNvSpPr/>
                <p:nvPr/>
              </p:nvSpPr>
              <p:spPr>
                <a:xfrm>
                  <a:off x="8185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3" name="Google Shape;3043;p9"/>
                <p:cNvSpPr/>
                <p:nvPr/>
              </p:nvSpPr>
              <p:spPr>
                <a:xfrm>
                  <a:off x="9328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4" name="Google Shape;3044;p9"/>
                <p:cNvSpPr/>
                <p:nvPr/>
              </p:nvSpPr>
              <p:spPr>
                <a:xfrm>
                  <a:off x="10468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5" name="Google Shape;3045;p9"/>
                <p:cNvSpPr/>
                <p:nvPr/>
              </p:nvSpPr>
              <p:spPr>
                <a:xfrm>
                  <a:off x="7042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6" name="Google Shape;3046;p9"/>
                <p:cNvSpPr/>
                <p:nvPr/>
              </p:nvSpPr>
              <p:spPr>
                <a:xfrm>
                  <a:off x="8185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7" name="Google Shape;3047;p9"/>
                <p:cNvSpPr/>
                <p:nvPr/>
              </p:nvSpPr>
              <p:spPr>
                <a:xfrm>
                  <a:off x="9328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8" name="Google Shape;3048;p9"/>
                <p:cNvSpPr/>
                <p:nvPr/>
              </p:nvSpPr>
              <p:spPr>
                <a:xfrm>
                  <a:off x="10468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9" name="Google Shape;3049;p9"/>
                <p:cNvSpPr/>
                <p:nvPr/>
              </p:nvSpPr>
              <p:spPr>
                <a:xfrm>
                  <a:off x="7042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0" name="Google Shape;3050;p9"/>
                <p:cNvSpPr/>
                <p:nvPr/>
              </p:nvSpPr>
              <p:spPr>
                <a:xfrm>
                  <a:off x="8185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1" name="Google Shape;3051;p9"/>
                <p:cNvSpPr/>
                <p:nvPr/>
              </p:nvSpPr>
              <p:spPr>
                <a:xfrm>
                  <a:off x="9328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2" name="Google Shape;3052;p9"/>
                <p:cNvSpPr/>
                <p:nvPr/>
              </p:nvSpPr>
              <p:spPr>
                <a:xfrm>
                  <a:off x="10468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3" name="Google Shape;3053;p9"/>
                <p:cNvSpPr/>
                <p:nvPr/>
              </p:nvSpPr>
              <p:spPr>
                <a:xfrm>
                  <a:off x="7042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4" name="Google Shape;3054;p9"/>
                <p:cNvSpPr/>
                <p:nvPr/>
              </p:nvSpPr>
              <p:spPr>
                <a:xfrm>
                  <a:off x="8185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5" name="Google Shape;3055;p9"/>
                <p:cNvSpPr/>
                <p:nvPr/>
              </p:nvSpPr>
              <p:spPr>
                <a:xfrm>
                  <a:off x="9328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6" name="Google Shape;3056;p9"/>
                <p:cNvSpPr/>
                <p:nvPr/>
              </p:nvSpPr>
              <p:spPr>
                <a:xfrm>
                  <a:off x="10468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7" name="Google Shape;3057;p9"/>
                <p:cNvSpPr/>
                <p:nvPr/>
              </p:nvSpPr>
              <p:spPr>
                <a:xfrm>
                  <a:off x="7042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8" name="Google Shape;3058;p9"/>
                <p:cNvSpPr/>
                <p:nvPr/>
              </p:nvSpPr>
              <p:spPr>
                <a:xfrm>
                  <a:off x="8185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9" name="Google Shape;3059;p9"/>
                <p:cNvSpPr/>
                <p:nvPr/>
              </p:nvSpPr>
              <p:spPr>
                <a:xfrm>
                  <a:off x="9328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0" name="Google Shape;3060;p9"/>
                <p:cNvSpPr/>
                <p:nvPr/>
              </p:nvSpPr>
              <p:spPr>
                <a:xfrm>
                  <a:off x="10468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1" name="Google Shape;3061;p9"/>
                <p:cNvSpPr/>
                <p:nvPr/>
              </p:nvSpPr>
              <p:spPr>
                <a:xfrm>
                  <a:off x="7042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2" name="Google Shape;3062;p9"/>
                <p:cNvSpPr/>
                <p:nvPr/>
              </p:nvSpPr>
              <p:spPr>
                <a:xfrm>
                  <a:off x="8185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3" name="Google Shape;3063;p9"/>
                <p:cNvSpPr/>
                <p:nvPr/>
              </p:nvSpPr>
              <p:spPr>
                <a:xfrm>
                  <a:off x="9328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4" name="Google Shape;3064;p9"/>
                <p:cNvSpPr/>
                <p:nvPr/>
              </p:nvSpPr>
              <p:spPr>
                <a:xfrm>
                  <a:off x="10468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5" name="Google Shape;3065;p9"/>
                <p:cNvSpPr/>
                <p:nvPr/>
              </p:nvSpPr>
              <p:spPr>
                <a:xfrm>
                  <a:off x="7042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6" name="Google Shape;3066;p9"/>
                <p:cNvSpPr/>
                <p:nvPr/>
              </p:nvSpPr>
              <p:spPr>
                <a:xfrm>
                  <a:off x="8185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7" name="Google Shape;3067;p9"/>
                <p:cNvSpPr/>
                <p:nvPr/>
              </p:nvSpPr>
              <p:spPr>
                <a:xfrm>
                  <a:off x="9328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8" name="Google Shape;3068;p9"/>
                <p:cNvSpPr/>
                <p:nvPr/>
              </p:nvSpPr>
              <p:spPr>
                <a:xfrm>
                  <a:off x="10468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9" name="Google Shape;3069;p9"/>
                <p:cNvSpPr/>
                <p:nvPr/>
              </p:nvSpPr>
              <p:spPr>
                <a:xfrm>
                  <a:off x="7042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0" name="Google Shape;3070;p9"/>
                <p:cNvSpPr/>
                <p:nvPr/>
              </p:nvSpPr>
              <p:spPr>
                <a:xfrm>
                  <a:off x="8185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1" name="Google Shape;3071;p9"/>
                <p:cNvSpPr/>
                <p:nvPr/>
              </p:nvSpPr>
              <p:spPr>
                <a:xfrm>
                  <a:off x="9328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2" name="Google Shape;3072;p9"/>
                <p:cNvSpPr/>
                <p:nvPr/>
              </p:nvSpPr>
              <p:spPr>
                <a:xfrm>
                  <a:off x="10468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3" name="Google Shape;3073;p9"/>
                <p:cNvSpPr/>
                <p:nvPr/>
              </p:nvSpPr>
              <p:spPr>
                <a:xfrm>
                  <a:off x="7042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4" name="Google Shape;3074;p9"/>
                <p:cNvSpPr/>
                <p:nvPr/>
              </p:nvSpPr>
              <p:spPr>
                <a:xfrm>
                  <a:off x="8185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5" name="Google Shape;3075;p9"/>
                <p:cNvSpPr/>
                <p:nvPr/>
              </p:nvSpPr>
              <p:spPr>
                <a:xfrm>
                  <a:off x="9328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6" name="Google Shape;3076;p9"/>
                <p:cNvSpPr/>
                <p:nvPr/>
              </p:nvSpPr>
              <p:spPr>
                <a:xfrm>
                  <a:off x="10468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7" name="Google Shape;3077;p9"/>
                <p:cNvSpPr/>
                <p:nvPr/>
              </p:nvSpPr>
              <p:spPr>
                <a:xfrm>
                  <a:off x="1343900" y="1534850"/>
                  <a:ext cx="523000" cy="20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20" h="80725" extrusionOk="0">
                      <a:moveTo>
                        <a:pt x="1" y="0"/>
                      </a:moveTo>
                      <a:lnTo>
                        <a:pt x="1" y="80724"/>
                      </a:lnTo>
                      <a:lnTo>
                        <a:pt x="20920" y="80724"/>
                      </a:lnTo>
                      <a:lnTo>
                        <a:pt x="2092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8" name="Google Shape;3078;p9"/>
                <p:cNvSpPr/>
                <p:nvPr/>
              </p:nvSpPr>
              <p:spPr>
                <a:xfrm>
                  <a:off x="14168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9" name="Google Shape;3079;p9"/>
                <p:cNvSpPr/>
                <p:nvPr/>
              </p:nvSpPr>
              <p:spPr>
                <a:xfrm>
                  <a:off x="15311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0" name="Google Shape;3080;p9"/>
                <p:cNvSpPr/>
                <p:nvPr/>
              </p:nvSpPr>
              <p:spPr>
                <a:xfrm>
                  <a:off x="16451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1" name="Google Shape;3081;p9"/>
                <p:cNvSpPr/>
                <p:nvPr/>
              </p:nvSpPr>
              <p:spPr>
                <a:xfrm>
                  <a:off x="17594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2" name="Google Shape;3082;p9"/>
                <p:cNvSpPr/>
                <p:nvPr/>
              </p:nvSpPr>
              <p:spPr>
                <a:xfrm>
                  <a:off x="14168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3" name="Google Shape;3083;p9"/>
                <p:cNvSpPr/>
                <p:nvPr/>
              </p:nvSpPr>
              <p:spPr>
                <a:xfrm>
                  <a:off x="15311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4" name="Google Shape;3084;p9"/>
                <p:cNvSpPr/>
                <p:nvPr/>
              </p:nvSpPr>
              <p:spPr>
                <a:xfrm>
                  <a:off x="16451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5" name="Google Shape;3085;p9"/>
                <p:cNvSpPr/>
                <p:nvPr/>
              </p:nvSpPr>
              <p:spPr>
                <a:xfrm>
                  <a:off x="17594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6" name="Google Shape;3086;p9"/>
                <p:cNvSpPr/>
                <p:nvPr/>
              </p:nvSpPr>
              <p:spPr>
                <a:xfrm>
                  <a:off x="14168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7" name="Google Shape;3087;p9"/>
                <p:cNvSpPr/>
                <p:nvPr/>
              </p:nvSpPr>
              <p:spPr>
                <a:xfrm>
                  <a:off x="15311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8" name="Google Shape;3088;p9"/>
                <p:cNvSpPr/>
                <p:nvPr/>
              </p:nvSpPr>
              <p:spPr>
                <a:xfrm>
                  <a:off x="16451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9" name="Google Shape;3089;p9"/>
                <p:cNvSpPr/>
                <p:nvPr/>
              </p:nvSpPr>
              <p:spPr>
                <a:xfrm>
                  <a:off x="17594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0" name="Google Shape;3090;p9"/>
                <p:cNvSpPr/>
                <p:nvPr/>
              </p:nvSpPr>
              <p:spPr>
                <a:xfrm>
                  <a:off x="14168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1" name="Google Shape;3091;p9"/>
                <p:cNvSpPr/>
                <p:nvPr/>
              </p:nvSpPr>
              <p:spPr>
                <a:xfrm>
                  <a:off x="15311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2" name="Google Shape;3092;p9"/>
                <p:cNvSpPr/>
                <p:nvPr/>
              </p:nvSpPr>
              <p:spPr>
                <a:xfrm>
                  <a:off x="16451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3" name="Google Shape;3093;p9"/>
                <p:cNvSpPr/>
                <p:nvPr/>
              </p:nvSpPr>
              <p:spPr>
                <a:xfrm>
                  <a:off x="17594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4" name="Google Shape;3094;p9"/>
                <p:cNvSpPr/>
                <p:nvPr/>
              </p:nvSpPr>
              <p:spPr>
                <a:xfrm>
                  <a:off x="14168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5" name="Google Shape;3095;p9"/>
                <p:cNvSpPr/>
                <p:nvPr/>
              </p:nvSpPr>
              <p:spPr>
                <a:xfrm>
                  <a:off x="15311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6" name="Google Shape;3096;p9"/>
                <p:cNvSpPr/>
                <p:nvPr/>
              </p:nvSpPr>
              <p:spPr>
                <a:xfrm>
                  <a:off x="16451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7" name="Google Shape;3097;p9"/>
                <p:cNvSpPr/>
                <p:nvPr/>
              </p:nvSpPr>
              <p:spPr>
                <a:xfrm>
                  <a:off x="17594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8" name="Google Shape;3098;p9"/>
                <p:cNvSpPr/>
                <p:nvPr/>
              </p:nvSpPr>
              <p:spPr>
                <a:xfrm>
                  <a:off x="14168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9" name="Google Shape;3099;p9"/>
                <p:cNvSpPr/>
                <p:nvPr/>
              </p:nvSpPr>
              <p:spPr>
                <a:xfrm>
                  <a:off x="15311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0" name="Google Shape;3100;p9"/>
                <p:cNvSpPr/>
                <p:nvPr/>
              </p:nvSpPr>
              <p:spPr>
                <a:xfrm>
                  <a:off x="16451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1" name="Google Shape;3101;p9"/>
                <p:cNvSpPr/>
                <p:nvPr/>
              </p:nvSpPr>
              <p:spPr>
                <a:xfrm>
                  <a:off x="17594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2" name="Google Shape;3102;p9"/>
                <p:cNvSpPr/>
                <p:nvPr/>
              </p:nvSpPr>
              <p:spPr>
                <a:xfrm>
                  <a:off x="14168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3" name="Google Shape;3103;p9"/>
                <p:cNvSpPr/>
                <p:nvPr/>
              </p:nvSpPr>
              <p:spPr>
                <a:xfrm>
                  <a:off x="15311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4" name="Google Shape;3104;p9"/>
                <p:cNvSpPr/>
                <p:nvPr/>
              </p:nvSpPr>
              <p:spPr>
                <a:xfrm>
                  <a:off x="16451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5" name="Google Shape;3105;p9"/>
                <p:cNvSpPr/>
                <p:nvPr/>
              </p:nvSpPr>
              <p:spPr>
                <a:xfrm>
                  <a:off x="17594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6" name="Google Shape;3106;p9"/>
                <p:cNvSpPr/>
                <p:nvPr/>
              </p:nvSpPr>
              <p:spPr>
                <a:xfrm>
                  <a:off x="14168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7" name="Google Shape;3107;p9"/>
                <p:cNvSpPr/>
                <p:nvPr/>
              </p:nvSpPr>
              <p:spPr>
                <a:xfrm>
                  <a:off x="15311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8" name="Google Shape;3108;p9"/>
                <p:cNvSpPr/>
                <p:nvPr/>
              </p:nvSpPr>
              <p:spPr>
                <a:xfrm>
                  <a:off x="16451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9" name="Google Shape;3109;p9"/>
                <p:cNvSpPr/>
                <p:nvPr/>
              </p:nvSpPr>
              <p:spPr>
                <a:xfrm>
                  <a:off x="17594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0" name="Google Shape;3110;p9"/>
                <p:cNvSpPr/>
                <p:nvPr/>
              </p:nvSpPr>
              <p:spPr>
                <a:xfrm>
                  <a:off x="14168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1" name="Google Shape;3111;p9"/>
                <p:cNvSpPr/>
                <p:nvPr/>
              </p:nvSpPr>
              <p:spPr>
                <a:xfrm>
                  <a:off x="15311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2" name="Google Shape;3112;p9"/>
                <p:cNvSpPr/>
                <p:nvPr/>
              </p:nvSpPr>
              <p:spPr>
                <a:xfrm>
                  <a:off x="16451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3" name="Google Shape;3113;p9"/>
                <p:cNvSpPr/>
                <p:nvPr/>
              </p:nvSpPr>
              <p:spPr>
                <a:xfrm>
                  <a:off x="17594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4" name="Google Shape;3114;p9"/>
                <p:cNvSpPr/>
                <p:nvPr/>
              </p:nvSpPr>
              <p:spPr>
                <a:xfrm>
                  <a:off x="14168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5" name="Google Shape;3115;p9"/>
                <p:cNvSpPr/>
                <p:nvPr/>
              </p:nvSpPr>
              <p:spPr>
                <a:xfrm>
                  <a:off x="15311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6" name="Google Shape;3116;p9"/>
                <p:cNvSpPr/>
                <p:nvPr/>
              </p:nvSpPr>
              <p:spPr>
                <a:xfrm>
                  <a:off x="16451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7" name="Google Shape;3117;p9"/>
                <p:cNvSpPr/>
                <p:nvPr/>
              </p:nvSpPr>
              <p:spPr>
                <a:xfrm>
                  <a:off x="17594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8" name="Google Shape;3118;p9"/>
                <p:cNvSpPr/>
                <p:nvPr/>
              </p:nvSpPr>
              <p:spPr>
                <a:xfrm>
                  <a:off x="1587100" y="1330350"/>
                  <a:ext cx="25" cy="20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264" fill="none" extrusionOk="0">
                      <a:moveTo>
                        <a:pt x="0" y="1"/>
                      </a:moveTo>
                      <a:lnTo>
                        <a:pt x="0" y="8264"/>
                      </a:lnTo>
                    </a:path>
                  </a:pathLst>
                </a:custGeom>
                <a:solidFill>
                  <a:schemeClr val="accent5"/>
                </a:solidFill>
                <a:ln w="3875" cap="flat" cmpd="sng">
                  <a:solidFill>
                    <a:schemeClr val="accent5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9" name="Google Shape;3119;p9"/>
                <p:cNvSpPr/>
                <p:nvPr/>
              </p:nvSpPr>
              <p:spPr>
                <a:xfrm>
                  <a:off x="1854675" y="1735450"/>
                  <a:ext cx="522725" cy="157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09" h="62985" extrusionOk="0">
                      <a:moveTo>
                        <a:pt x="1" y="1"/>
                      </a:moveTo>
                      <a:lnTo>
                        <a:pt x="1" y="62985"/>
                      </a:lnTo>
                      <a:lnTo>
                        <a:pt x="20908" y="62985"/>
                      </a:lnTo>
                      <a:lnTo>
                        <a:pt x="209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0" name="Google Shape;3120;p9"/>
                <p:cNvSpPr/>
                <p:nvPr/>
              </p:nvSpPr>
              <p:spPr>
                <a:xfrm>
                  <a:off x="1893075" y="1772075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1" name="Google Shape;3121;p9"/>
                <p:cNvSpPr/>
                <p:nvPr/>
              </p:nvSpPr>
              <p:spPr>
                <a:xfrm>
                  <a:off x="1893075" y="1875350"/>
                  <a:ext cx="409300" cy="6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4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2" name="Google Shape;3122;p9"/>
                <p:cNvSpPr/>
                <p:nvPr/>
              </p:nvSpPr>
              <p:spPr>
                <a:xfrm>
                  <a:off x="1893075" y="1978650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0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3" name="Google Shape;3123;p9"/>
                <p:cNvSpPr/>
                <p:nvPr/>
              </p:nvSpPr>
              <p:spPr>
                <a:xfrm>
                  <a:off x="1893075" y="2081925"/>
                  <a:ext cx="409300" cy="6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4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4" name="Google Shape;3124;p9"/>
                <p:cNvSpPr/>
                <p:nvPr/>
              </p:nvSpPr>
              <p:spPr>
                <a:xfrm>
                  <a:off x="1893075" y="2185525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5" name="Google Shape;3125;p9"/>
                <p:cNvSpPr/>
                <p:nvPr/>
              </p:nvSpPr>
              <p:spPr>
                <a:xfrm>
                  <a:off x="1893075" y="2288800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6" name="Google Shape;3126;p9"/>
                <p:cNvSpPr/>
                <p:nvPr/>
              </p:nvSpPr>
              <p:spPr>
                <a:xfrm>
                  <a:off x="1893075" y="2392100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0"/>
                      </a:lnTo>
                      <a:lnTo>
                        <a:pt x="16372" y="2750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7" name="Google Shape;3127;p9"/>
                <p:cNvSpPr/>
                <p:nvPr/>
              </p:nvSpPr>
              <p:spPr>
                <a:xfrm>
                  <a:off x="1893075" y="2495375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8" name="Google Shape;3128;p9"/>
                <p:cNvSpPr/>
                <p:nvPr/>
              </p:nvSpPr>
              <p:spPr>
                <a:xfrm>
                  <a:off x="1893075" y="2598675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0"/>
                      </a:moveTo>
                      <a:lnTo>
                        <a:pt x="1" y="2762"/>
                      </a:lnTo>
                      <a:lnTo>
                        <a:pt x="16372" y="2762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9" name="Google Shape;3129;p9"/>
                <p:cNvSpPr/>
                <p:nvPr/>
              </p:nvSpPr>
              <p:spPr>
                <a:xfrm>
                  <a:off x="1893075" y="2701950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0" name="Google Shape;3130;p9"/>
                <p:cNvSpPr/>
                <p:nvPr/>
              </p:nvSpPr>
              <p:spPr>
                <a:xfrm>
                  <a:off x="1893075" y="2805525"/>
                  <a:ext cx="40930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2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1" name="Google Shape;3131;p9"/>
                <p:cNvSpPr/>
                <p:nvPr/>
              </p:nvSpPr>
              <p:spPr>
                <a:xfrm>
                  <a:off x="1893075" y="2908825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2" name="Google Shape;3132;p9"/>
                <p:cNvSpPr/>
                <p:nvPr/>
              </p:nvSpPr>
              <p:spPr>
                <a:xfrm>
                  <a:off x="1893075" y="3012100"/>
                  <a:ext cx="40930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2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3" name="Google Shape;3133;p9"/>
                <p:cNvSpPr/>
                <p:nvPr/>
              </p:nvSpPr>
              <p:spPr>
                <a:xfrm>
                  <a:off x="1893075" y="3115400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0"/>
                      </a:moveTo>
                      <a:lnTo>
                        <a:pt x="1" y="2762"/>
                      </a:lnTo>
                      <a:lnTo>
                        <a:pt x="16372" y="2762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4" name="Google Shape;3134;p9"/>
                <p:cNvSpPr/>
                <p:nvPr/>
              </p:nvSpPr>
              <p:spPr>
                <a:xfrm>
                  <a:off x="1893075" y="3218675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5" name="Google Shape;3135;p9"/>
                <p:cNvSpPr/>
                <p:nvPr/>
              </p:nvSpPr>
              <p:spPr>
                <a:xfrm>
                  <a:off x="1860625" y="1670875"/>
                  <a:ext cx="492350" cy="6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4" h="2668" extrusionOk="0">
                      <a:moveTo>
                        <a:pt x="1" y="0"/>
                      </a:moveTo>
                      <a:lnTo>
                        <a:pt x="1" y="2667"/>
                      </a:lnTo>
                      <a:lnTo>
                        <a:pt x="19694" y="2667"/>
                      </a:lnTo>
                      <a:lnTo>
                        <a:pt x="196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6" name="Google Shape;3136;p9"/>
                <p:cNvSpPr/>
                <p:nvPr/>
              </p:nvSpPr>
              <p:spPr>
                <a:xfrm>
                  <a:off x="2024950" y="1539000"/>
                  <a:ext cx="25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597" fill="none" extrusionOk="0">
                      <a:moveTo>
                        <a:pt x="0" y="1"/>
                      </a:moveTo>
                      <a:lnTo>
                        <a:pt x="0" y="5597"/>
                      </a:lnTo>
                    </a:path>
                  </a:pathLst>
                </a:custGeom>
                <a:solidFill>
                  <a:schemeClr val="accent5"/>
                </a:solidFill>
                <a:ln w="3875" cap="flat" cmpd="sng">
                  <a:solidFill>
                    <a:schemeClr val="accent5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7" name="Google Shape;3137;p9"/>
                <p:cNvSpPr/>
                <p:nvPr/>
              </p:nvSpPr>
              <p:spPr>
                <a:xfrm>
                  <a:off x="1747225" y="1911950"/>
                  <a:ext cx="1207625" cy="16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305" h="67249" extrusionOk="0">
                      <a:moveTo>
                        <a:pt x="37339" y="23028"/>
                      </a:moveTo>
                      <a:lnTo>
                        <a:pt x="37339" y="23028"/>
                      </a:lnTo>
                      <a:cubicBezTo>
                        <a:pt x="37029" y="23254"/>
                        <a:pt x="36755" y="23528"/>
                        <a:pt x="36529" y="23850"/>
                      </a:cubicBezTo>
                      <a:cubicBezTo>
                        <a:pt x="36493" y="23588"/>
                        <a:pt x="36434" y="23326"/>
                        <a:pt x="36362" y="23076"/>
                      </a:cubicBezTo>
                      <a:lnTo>
                        <a:pt x="37339" y="23028"/>
                      </a:lnTo>
                      <a:close/>
                      <a:moveTo>
                        <a:pt x="32457" y="40911"/>
                      </a:moveTo>
                      <a:lnTo>
                        <a:pt x="32493" y="41149"/>
                      </a:lnTo>
                      <a:cubicBezTo>
                        <a:pt x="32898" y="43912"/>
                        <a:pt x="33231" y="46674"/>
                        <a:pt x="33505" y="49448"/>
                      </a:cubicBezTo>
                      <a:cubicBezTo>
                        <a:pt x="33350" y="49376"/>
                        <a:pt x="33183" y="49305"/>
                        <a:pt x="33017" y="49234"/>
                      </a:cubicBezTo>
                      <a:cubicBezTo>
                        <a:pt x="32517" y="49007"/>
                        <a:pt x="32005" y="48757"/>
                        <a:pt x="31517" y="48495"/>
                      </a:cubicBezTo>
                      <a:cubicBezTo>
                        <a:pt x="30516" y="47995"/>
                        <a:pt x="29552" y="47400"/>
                        <a:pt x="28623" y="46769"/>
                      </a:cubicBezTo>
                      <a:cubicBezTo>
                        <a:pt x="27909" y="46269"/>
                        <a:pt x="27206" y="45757"/>
                        <a:pt x="26528" y="45197"/>
                      </a:cubicBezTo>
                      <a:lnTo>
                        <a:pt x="30886" y="45066"/>
                      </a:lnTo>
                      <a:cubicBezTo>
                        <a:pt x="30850" y="43852"/>
                        <a:pt x="30100" y="42673"/>
                        <a:pt x="29016" y="42114"/>
                      </a:cubicBezTo>
                      <a:cubicBezTo>
                        <a:pt x="28539" y="41867"/>
                        <a:pt x="28001" y="41745"/>
                        <a:pt x="27463" y="41745"/>
                      </a:cubicBezTo>
                      <a:cubicBezTo>
                        <a:pt x="26779" y="41745"/>
                        <a:pt x="26094" y="41942"/>
                        <a:pt x="25528" y="42328"/>
                      </a:cubicBezTo>
                      <a:cubicBezTo>
                        <a:pt x="25528" y="41923"/>
                        <a:pt x="25456" y="41518"/>
                        <a:pt x="25361" y="41125"/>
                      </a:cubicBezTo>
                      <a:lnTo>
                        <a:pt x="32457" y="40911"/>
                      </a:lnTo>
                      <a:close/>
                      <a:moveTo>
                        <a:pt x="23398" y="0"/>
                      </a:moveTo>
                      <a:cubicBezTo>
                        <a:pt x="19916" y="0"/>
                        <a:pt x="16589" y="2611"/>
                        <a:pt x="15788" y="6014"/>
                      </a:cubicBezTo>
                      <a:cubicBezTo>
                        <a:pt x="14946" y="5116"/>
                        <a:pt x="13701" y="4690"/>
                        <a:pt x="12449" y="4690"/>
                      </a:cubicBezTo>
                      <a:cubicBezTo>
                        <a:pt x="11825" y="4690"/>
                        <a:pt x="11199" y="4796"/>
                        <a:pt x="10621" y="5002"/>
                      </a:cubicBezTo>
                      <a:cubicBezTo>
                        <a:pt x="8895" y="5633"/>
                        <a:pt x="7549" y="7086"/>
                        <a:pt x="6763" y="8752"/>
                      </a:cubicBezTo>
                      <a:cubicBezTo>
                        <a:pt x="5978" y="10419"/>
                        <a:pt x="5716" y="12289"/>
                        <a:pt x="5680" y="14134"/>
                      </a:cubicBezTo>
                      <a:cubicBezTo>
                        <a:pt x="5404" y="14063"/>
                        <a:pt x="5129" y="14029"/>
                        <a:pt x="4856" y="14029"/>
                      </a:cubicBezTo>
                      <a:cubicBezTo>
                        <a:pt x="3351" y="14029"/>
                        <a:pt x="1948" y="15058"/>
                        <a:pt x="1263" y="16480"/>
                      </a:cubicBezTo>
                      <a:cubicBezTo>
                        <a:pt x="1048" y="16932"/>
                        <a:pt x="894" y="17420"/>
                        <a:pt x="787" y="17920"/>
                      </a:cubicBezTo>
                      <a:cubicBezTo>
                        <a:pt x="691" y="18408"/>
                        <a:pt x="656" y="18897"/>
                        <a:pt x="644" y="19397"/>
                      </a:cubicBezTo>
                      <a:cubicBezTo>
                        <a:pt x="632" y="20242"/>
                        <a:pt x="739" y="21099"/>
                        <a:pt x="894" y="21921"/>
                      </a:cubicBezTo>
                      <a:lnTo>
                        <a:pt x="4954" y="21814"/>
                      </a:lnTo>
                      <a:lnTo>
                        <a:pt x="4954" y="21814"/>
                      </a:lnTo>
                      <a:cubicBezTo>
                        <a:pt x="4632" y="22564"/>
                        <a:pt x="4466" y="23385"/>
                        <a:pt x="4537" y="24207"/>
                      </a:cubicBezTo>
                      <a:cubicBezTo>
                        <a:pt x="4281" y="23866"/>
                        <a:pt x="3907" y="23742"/>
                        <a:pt x="3493" y="23742"/>
                      </a:cubicBezTo>
                      <a:cubicBezTo>
                        <a:pt x="2981" y="23742"/>
                        <a:pt x="2410" y="23931"/>
                        <a:pt x="1930" y="24135"/>
                      </a:cubicBezTo>
                      <a:cubicBezTo>
                        <a:pt x="1060" y="24504"/>
                        <a:pt x="453" y="25350"/>
                        <a:pt x="227" y="26267"/>
                      </a:cubicBezTo>
                      <a:cubicBezTo>
                        <a:pt x="1" y="27183"/>
                        <a:pt x="120" y="28148"/>
                        <a:pt x="370" y="29053"/>
                      </a:cubicBezTo>
                      <a:lnTo>
                        <a:pt x="12562" y="28826"/>
                      </a:lnTo>
                      <a:lnTo>
                        <a:pt x="12562" y="28826"/>
                      </a:lnTo>
                      <a:cubicBezTo>
                        <a:pt x="11621" y="30600"/>
                        <a:pt x="11407" y="32755"/>
                        <a:pt x="12086" y="34637"/>
                      </a:cubicBezTo>
                      <a:cubicBezTo>
                        <a:pt x="12109" y="34684"/>
                        <a:pt x="12431" y="34922"/>
                        <a:pt x="12467" y="34958"/>
                      </a:cubicBezTo>
                      <a:lnTo>
                        <a:pt x="27980" y="34660"/>
                      </a:lnTo>
                      <a:lnTo>
                        <a:pt x="27980" y="34660"/>
                      </a:lnTo>
                      <a:cubicBezTo>
                        <a:pt x="26980" y="35268"/>
                        <a:pt x="26183" y="36232"/>
                        <a:pt x="25885" y="37363"/>
                      </a:cubicBezTo>
                      <a:cubicBezTo>
                        <a:pt x="25361" y="36907"/>
                        <a:pt x="24669" y="36678"/>
                        <a:pt x="23976" y="36678"/>
                      </a:cubicBezTo>
                      <a:cubicBezTo>
                        <a:pt x="23329" y="36678"/>
                        <a:pt x="22682" y="36878"/>
                        <a:pt x="22170" y="37280"/>
                      </a:cubicBezTo>
                      <a:cubicBezTo>
                        <a:pt x="22158" y="37292"/>
                        <a:pt x="22146" y="37304"/>
                        <a:pt x="22123" y="37315"/>
                      </a:cubicBezTo>
                      <a:cubicBezTo>
                        <a:pt x="21646" y="37101"/>
                        <a:pt x="21146" y="36958"/>
                        <a:pt x="20622" y="36887"/>
                      </a:cubicBezTo>
                      <a:cubicBezTo>
                        <a:pt x="20422" y="36863"/>
                        <a:pt x="20222" y="36851"/>
                        <a:pt x="20021" y="36851"/>
                      </a:cubicBezTo>
                      <a:cubicBezTo>
                        <a:pt x="17576" y="36851"/>
                        <a:pt x="15189" y="38617"/>
                        <a:pt x="14562" y="40995"/>
                      </a:cubicBezTo>
                      <a:cubicBezTo>
                        <a:pt x="13920" y="40439"/>
                        <a:pt x="13070" y="40159"/>
                        <a:pt x="12221" y="40159"/>
                      </a:cubicBezTo>
                      <a:cubicBezTo>
                        <a:pt x="11432" y="40159"/>
                        <a:pt x="10645" y="40400"/>
                        <a:pt x="10026" y="40887"/>
                      </a:cubicBezTo>
                      <a:cubicBezTo>
                        <a:pt x="8740" y="41911"/>
                        <a:pt x="8323" y="43876"/>
                        <a:pt x="9097" y="45328"/>
                      </a:cubicBezTo>
                      <a:cubicBezTo>
                        <a:pt x="9288" y="45340"/>
                        <a:pt x="9597" y="45709"/>
                        <a:pt x="9800" y="45721"/>
                      </a:cubicBezTo>
                      <a:lnTo>
                        <a:pt x="25194" y="45245"/>
                      </a:lnTo>
                      <a:cubicBezTo>
                        <a:pt x="25218" y="45281"/>
                        <a:pt x="25254" y="45316"/>
                        <a:pt x="25290" y="45352"/>
                      </a:cubicBezTo>
                      <a:cubicBezTo>
                        <a:pt x="25671" y="45805"/>
                        <a:pt x="26099" y="46209"/>
                        <a:pt x="26516" y="46638"/>
                      </a:cubicBezTo>
                      <a:cubicBezTo>
                        <a:pt x="26730" y="46840"/>
                        <a:pt x="26956" y="47031"/>
                        <a:pt x="27183" y="47221"/>
                      </a:cubicBezTo>
                      <a:cubicBezTo>
                        <a:pt x="27397" y="47424"/>
                        <a:pt x="27623" y="47614"/>
                        <a:pt x="27861" y="47793"/>
                      </a:cubicBezTo>
                      <a:cubicBezTo>
                        <a:pt x="28778" y="48555"/>
                        <a:pt x="29778" y="49198"/>
                        <a:pt x="30802" y="49805"/>
                      </a:cubicBezTo>
                      <a:cubicBezTo>
                        <a:pt x="31314" y="50103"/>
                        <a:pt x="31850" y="50365"/>
                        <a:pt x="32386" y="50627"/>
                      </a:cubicBezTo>
                      <a:cubicBezTo>
                        <a:pt x="32660" y="50746"/>
                        <a:pt x="32933" y="50877"/>
                        <a:pt x="33219" y="50984"/>
                      </a:cubicBezTo>
                      <a:cubicBezTo>
                        <a:pt x="33350" y="51043"/>
                        <a:pt x="33493" y="51103"/>
                        <a:pt x="33636" y="51151"/>
                      </a:cubicBezTo>
                      <a:lnTo>
                        <a:pt x="33672" y="51162"/>
                      </a:lnTo>
                      <a:cubicBezTo>
                        <a:pt x="33755" y="52020"/>
                        <a:pt x="33826" y="52877"/>
                        <a:pt x="33886" y="53734"/>
                      </a:cubicBezTo>
                      <a:lnTo>
                        <a:pt x="34124" y="56901"/>
                      </a:lnTo>
                      <a:lnTo>
                        <a:pt x="34243" y="60056"/>
                      </a:lnTo>
                      <a:cubicBezTo>
                        <a:pt x="34267" y="60592"/>
                        <a:pt x="34303" y="61116"/>
                        <a:pt x="34326" y="61640"/>
                      </a:cubicBezTo>
                      <a:lnTo>
                        <a:pt x="34338" y="63235"/>
                      </a:lnTo>
                      <a:cubicBezTo>
                        <a:pt x="34350" y="64283"/>
                        <a:pt x="34362" y="65355"/>
                        <a:pt x="34410" y="66414"/>
                      </a:cubicBezTo>
                      <a:lnTo>
                        <a:pt x="34422" y="66462"/>
                      </a:lnTo>
                      <a:cubicBezTo>
                        <a:pt x="34433" y="66900"/>
                        <a:pt x="34802" y="67249"/>
                        <a:pt x="35236" y="67249"/>
                      </a:cubicBezTo>
                      <a:cubicBezTo>
                        <a:pt x="35250" y="67249"/>
                        <a:pt x="35265" y="67248"/>
                        <a:pt x="35279" y="67248"/>
                      </a:cubicBezTo>
                      <a:cubicBezTo>
                        <a:pt x="35672" y="67236"/>
                        <a:pt x="35993" y="66938"/>
                        <a:pt x="36053" y="66557"/>
                      </a:cubicBezTo>
                      <a:cubicBezTo>
                        <a:pt x="36220" y="65486"/>
                        <a:pt x="36362" y="64414"/>
                        <a:pt x="36505" y="63331"/>
                      </a:cubicBezTo>
                      <a:lnTo>
                        <a:pt x="36684" y="61711"/>
                      </a:lnTo>
                      <a:cubicBezTo>
                        <a:pt x="36720" y="61176"/>
                        <a:pt x="36755" y="60640"/>
                        <a:pt x="36779" y="60092"/>
                      </a:cubicBezTo>
                      <a:cubicBezTo>
                        <a:pt x="36827" y="59009"/>
                        <a:pt x="36910" y="57925"/>
                        <a:pt x="36934" y="56842"/>
                      </a:cubicBezTo>
                      <a:lnTo>
                        <a:pt x="36898" y="53579"/>
                      </a:lnTo>
                      <a:cubicBezTo>
                        <a:pt x="36886" y="52496"/>
                        <a:pt x="36803" y="51412"/>
                        <a:pt x="36720" y="50329"/>
                      </a:cubicBezTo>
                      <a:cubicBezTo>
                        <a:pt x="36648" y="49246"/>
                        <a:pt x="36589" y="48162"/>
                        <a:pt x="36458" y="47090"/>
                      </a:cubicBezTo>
                      <a:lnTo>
                        <a:pt x="36053" y="43864"/>
                      </a:lnTo>
                      <a:cubicBezTo>
                        <a:pt x="35910" y="42840"/>
                        <a:pt x="35719" y="41828"/>
                        <a:pt x="35553" y="40816"/>
                      </a:cubicBezTo>
                      <a:lnTo>
                        <a:pt x="39244" y="40697"/>
                      </a:lnTo>
                      <a:cubicBezTo>
                        <a:pt x="39220" y="39697"/>
                        <a:pt x="38613" y="38732"/>
                        <a:pt x="37720" y="38280"/>
                      </a:cubicBezTo>
                      <a:cubicBezTo>
                        <a:pt x="37332" y="38080"/>
                        <a:pt x="36897" y="37982"/>
                        <a:pt x="36462" y="37982"/>
                      </a:cubicBezTo>
                      <a:cubicBezTo>
                        <a:pt x="35989" y="37982"/>
                        <a:pt x="35516" y="38098"/>
                        <a:pt x="35100" y="38328"/>
                      </a:cubicBezTo>
                      <a:lnTo>
                        <a:pt x="34922" y="37470"/>
                      </a:lnTo>
                      <a:cubicBezTo>
                        <a:pt x="34707" y="36494"/>
                        <a:pt x="34517" y="35506"/>
                        <a:pt x="34279" y="34541"/>
                      </a:cubicBezTo>
                      <a:lnTo>
                        <a:pt x="48114" y="34279"/>
                      </a:lnTo>
                      <a:cubicBezTo>
                        <a:pt x="48304" y="32148"/>
                        <a:pt x="46768" y="30922"/>
                        <a:pt x="46268" y="28850"/>
                      </a:cubicBezTo>
                      <a:cubicBezTo>
                        <a:pt x="45733" y="26588"/>
                        <a:pt x="44685" y="24326"/>
                        <a:pt x="42744" y="23052"/>
                      </a:cubicBezTo>
                      <a:cubicBezTo>
                        <a:pt x="42423" y="22838"/>
                        <a:pt x="42054" y="22671"/>
                        <a:pt x="41684" y="22540"/>
                      </a:cubicBezTo>
                      <a:cubicBezTo>
                        <a:pt x="42077" y="20921"/>
                        <a:pt x="41625" y="19099"/>
                        <a:pt x="40482" y="17873"/>
                      </a:cubicBezTo>
                      <a:cubicBezTo>
                        <a:pt x="39827" y="17158"/>
                        <a:pt x="38946" y="16658"/>
                        <a:pt x="38005" y="16408"/>
                      </a:cubicBezTo>
                      <a:cubicBezTo>
                        <a:pt x="37958" y="15265"/>
                        <a:pt x="37898" y="14098"/>
                        <a:pt x="38017" y="12812"/>
                      </a:cubicBezTo>
                      <a:cubicBezTo>
                        <a:pt x="38077" y="12217"/>
                        <a:pt x="38041" y="11610"/>
                        <a:pt x="37910" y="11027"/>
                      </a:cubicBezTo>
                      <a:cubicBezTo>
                        <a:pt x="37767" y="10324"/>
                        <a:pt x="37493" y="9645"/>
                        <a:pt x="37124" y="9038"/>
                      </a:cubicBezTo>
                      <a:cubicBezTo>
                        <a:pt x="36851" y="8598"/>
                        <a:pt x="36517" y="8193"/>
                        <a:pt x="36136" y="7836"/>
                      </a:cubicBezTo>
                      <a:cubicBezTo>
                        <a:pt x="35017" y="6776"/>
                        <a:pt x="33478" y="6187"/>
                        <a:pt x="31942" y="6187"/>
                      </a:cubicBezTo>
                      <a:cubicBezTo>
                        <a:pt x="31648" y="6187"/>
                        <a:pt x="31355" y="6208"/>
                        <a:pt x="31064" y="6252"/>
                      </a:cubicBezTo>
                      <a:cubicBezTo>
                        <a:pt x="30350" y="2799"/>
                        <a:pt x="27052" y="49"/>
                        <a:pt x="23516" y="1"/>
                      </a:cubicBezTo>
                      <a:cubicBezTo>
                        <a:pt x="23476" y="1"/>
                        <a:pt x="23437" y="0"/>
                        <a:pt x="233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38" name="Google Shape;3138;p9"/>
              <p:cNvGrpSpPr/>
              <p:nvPr/>
            </p:nvGrpSpPr>
            <p:grpSpPr>
              <a:xfrm flipH="1">
                <a:off x="6459665" y="5699152"/>
                <a:ext cx="868717" cy="591988"/>
                <a:chOff x="9940899" y="454528"/>
                <a:chExt cx="6744694" cy="4596184"/>
              </a:xfrm>
            </p:grpSpPr>
            <p:sp>
              <p:nvSpPr>
                <p:cNvPr id="3139" name="Google Shape;3139;p9"/>
                <p:cNvSpPr/>
                <p:nvPr/>
              </p:nvSpPr>
              <p:spPr>
                <a:xfrm>
                  <a:off x="13444879" y="3084518"/>
                  <a:ext cx="1749195" cy="1778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7" h="21944" extrusionOk="0">
                      <a:moveTo>
                        <a:pt x="1" y="0"/>
                      </a:moveTo>
                      <a:lnTo>
                        <a:pt x="1" y="21943"/>
                      </a:lnTo>
                      <a:lnTo>
                        <a:pt x="21587" y="21943"/>
                      </a:lnTo>
                      <a:lnTo>
                        <a:pt x="2158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0" name="Google Shape;3140;p9"/>
                <p:cNvSpPr/>
                <p:nvPr/>
              </p:nvSpPr>
              <p:spPr>
                <a:xfrm>
                  <a:off x="13444879" y="3084518"/>
                  <a:ext cx="163113" cy="1778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3" h="21944" extrusionOk="0">
                      <a:moveTo>
                        <a:pt x="1" y="0"/>
                      </a:moveTo>
                      <a:lnTo>
                        <a:pt x="1" y="21943"/>
                      </a:lnTo>
                      <a:lnTo>
                        <a:pt x="2013" y="21943"/>
                      </a:lnTo>
                      <a:lnTo>
                        <a:pt x="201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1" name="Google Shape;3141;p9"/>
                <p:cNvSpPr/>
                <p:nvPr/>
              </p:nvSpPr>
              <p:spPr>
                <a:xfrm>
                  <a:off x="13273177" y="4681134"/>
                  <a:ext cx="2309760" cy="2885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05" h="3561" extrusionOk="0">
                      <a:moveTo>
                        <a:pt x="1" y="1"/>
                      </a:moveTo>
                      <a:lnTo>
                        <a:pt x="1" y="3561"/>
                      </a:lnTo>
                      <a:lnTo>
                        <a:pt x="28504" y="3561"/>
                      </a:lnTo>
                      <a:lnTo>
                        <a:pt x="2850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2" name="Google Shape;3142;p9"/>
                <p:cNvSpPr/>
                <p:nvPr/>
              </p:nvSpPr>
              <p:spPr>
                <a:xfrm>
                  <a:off x="13742989" y="3228266"/>
                  <a:ext cx="1146250" cy="101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6" h="12562" extrusionOk="0">
                      <a:moveTo>
                        <a:pt x="1" y="0"/>
                      </a:moveTo>
                      <a:lnTo>
                        <a:pt x="1" y="12561"/>
                      </a:lnTo>
                      <a:lnTo>
                        <a:pt x="14145" y="12561"/>
                      </a:lnTo>
                      <a:lnTo>
                        <a:pt x="1414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3" name="Google Shape;3143;p9"/>
                <p:cNvSpPr/>
                <p:nvPr/>
              </p:nvSpPr>
              <p:spPr>
                <a:xfrm>
                  <a:off x="13794119" y="3277451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0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4" name="Google Shape;3144;p9"/>
                <p:cNvSpPr/>
                <p:nvPr/>
              </p:nvSpPr>
              <p:spPr>
                <a:xfrm>
                  <a:off x="14063300" y="3277451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0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5" name="Google Shape;3145;p9"/>
                <p:cNvSpPr/>
                <p:nvPr/>
              </p:nvSpPr>
              <p:spPr>
                <a:xfrm>
                  <a:off x="14332482" y="3277451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0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6" name="Google Shape;3146;p9"/>
                <p:cNvSpPr/>
                <p:nvPr/>
              </p:nvSpPr>
              <p:spPr>
                <a:xfrm>
                  <a:off x="14601664" y="3277451"/>
                  <a:ext cx="231584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4144" extrusionOk="0">
                      <a:moveTo>
                        <a:pt x="0" y="0"/>
                      </a:moveTo>
                      <a:lnTo>
                        <a:pt x="0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7" name="Google Shape;3147;p9"/>
                <p:cNvSpPr/>
                <p:nvPr/>
              </p:nvSpPr>
              <p:spPr>
                <a:xfrm>
                  <a:off x="13794119" y="3652701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1"/>
                      </a:moveTo>
                      <a:lnTo>
                        <a:pt x="1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8" name="Google Shape;3148;p9"/>
                <p:cNvSpPr/>
                <p:nvPr/>
              </p:nvSpPr>
              <p:spPr>
                <a:xfrm>
                  <a:off x="14063300" y="3652701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1"/>
                      </a:moveTo>
                      <a:lnTo>
                        <a:pt x="1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9" name="Google Shape;3149;p9"/>
                <p:cNvSpPr/>
                <p:nvPr/>
              </p:nvSpPr>
              <p:spPr>
                <a:xfrm>
                  <a:off x="14332482" y="3652701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1"/>
                      </a:moveTo>
                      <a:lnTo>
                        <a:pt x="1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0" name="Google Shape;3150;p9"/>
                <p:cNvSpPr/>
                <p:nvPr/>
              </p:nvSpPr>
              <p:spPr>
                <a:xfrm>
                  <a:off x="14601664" y="3652701"/>
                  <a:ext cx="231584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6728" extrusionOk="0">
                      <a:moveTo>
                        <a:pt x="0" y="1"/>
                      </a:moveTo>
                      <a:lnTo>
                        <a:pt x="0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1" name="Google Shape;3151;p9"/>
                <p:cNvSpPr/>
                <p:nvPr/>
              </p:nvSpPr>
              <p:spPr>
                <a:xfrm>
                  <a:off x="14085503" y="3786805"/>
                  <a:ext cx="73413" cy="555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6859" extrusionOk="0">
                      <a:moveTo>
                        <a:pt x="1" y="1"/>
                      </a:moveTo>
                      <a:lnTo>
                        <a:pt x="1" y="6859"/>
                      </a:lnTo>
                      <a:lnTo>
                        <a:pt x="905" y="6859"/>
                      </a:lnTo>
                      <a:lnTo>
                        <a:pt x="9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2" name="Google Shape;3152;p9"/>
                <p:cNvSpPr/>
                <p:nvPr/>
              </p:nvSpPr>
              <p:spPr>
                <a:xfrm>
                  <a:off x="13374464" y="657103"/>
                  <a:ext cx="1890025" cy="817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25" h="10086" extrusionOk="0">
                      <a:moveTo>
                        <a:pt x="11585" y="1"/>
                      </a:moveTo>
                      <a:lnTo>
                        <a:pt x="1" y="8407"/>
                      </a:lnTo>
                      <a:lnTo>
                        <a:pt x="1" y="10086"/>
                      </a:lnTo>
                      <a:lnTo>
                        <a:pt x="23325" y="10086"/>
                      </a:lnTo>
                      <a:lnTo>
                        <a:pt x="23325" y="8407"/>
                      </a:lnTo>
                      <a:lnTo>
                        <a:pt x="11585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3" name="Google Shape;3153;p9"/>
                <p:cNvSpPr/>
                <p:nvPr/>
              </p:nvSpPr>
              <p:spPr>
                <a:xfrm>
                  <a:off x="13444879" y="849144"/>
                  <a:ext cx="1749195" cy="2425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7" h="29933" extrusionOk="0">
                      <a:moveTo>
                        <a:pt x="10728" y="0"/>
                      </a:moveTo>
                      <a:lnTo>
                        <a:pt x="1" y="7787"/>
                      </a:lnTo>
                      <a:lnTo>
                        <a:pt x="1" y="29933"/>
                      </a:lnTo>
                      <a:lnTo>
                        <a:pt x="21587" y="29933"/>
                      </a:lnTo>
                      <a:lnTo>
                        <a:pt x="21587" y="7787"/>
                      </a:lnTo>
                      <a:lnTo>
                        <a:pt x="1072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4" name="Google Shape;3154;p9"/>
                <p:cNvSpPr/>
                <p:nvPr/>
              </p:nvSpPr>
              <p:spPr>
                <a:xfrm>
                  <a:off x="13444879" y="963963"/>
                  <a:ext cx="1749195" cy="2424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7" h="29921" extrusionOk="0">
                      <a:moveTo>
                        <a:pt x="10728" y="0"/>
                      </a:moveTo>
                      <a:lnTo>
                        <a:pt x="1" y="7775"/>
                      </a:lnTo>
                      <a:lnTo>
                        <a:pt x="1" y="29920"/>
                      </a:lnTo>
                      <a:lnTo>
                        <a:pt x="21587" y="29920"/>
                      </a:lnTo>
                      <a:lnTo>
                        <a:pt x="21587" y="7775"/>
                      </a:lnTo>
                      <a:lnTo>
                        <a:pt x="1072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5" name="Google Shape;3155;p9"/>
                <p:cNvSpPr/>
                <p:nvPr/>
              </p:nvSpPr>
              <p:spPr>
                <a:xfrm>
                  <a:off x="13273177" y="3093189"/>
                  <a:ext cx="2309760" cy="366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05" h="4525" extrusionOk="0">
                      <a:moveTo>
                        <a:pt x="1" y="0"/>
                      </a:moveTo>
                      <a:lnTo>
                        <a:pt x="1" y="4525"/>
                      </a:lnTo>
                      <a:lnTo>
                        <a:pt x="28504" y="4525"/>
                      </a:lnTo>
                      <a:lnTo>
                        <a:pt x="2850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6" name="Google Shape;3156;p9"/>
                <p:cNvSpPr/>
                <p:nvPr/>
              </p:nvSpPr>
              <p:spPr>
                <a:xfrm>
                  <a:off x="13742989" y="1639267"/>
                  <a:ext cx="1146250" cy="10188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6" h="12574" extrusionOk="0">
                      <a:moveTo>
                        <a:pt x="1" y="1"/>
                      </a:moveTo>
                      <a:lnTo>
                        <a:pt x="1" y="12573"/>
                      </a:lnTo>
                      <a:lnTo>
                        <a:pt x="14145" y="12573"/>
                      </a:lnTo>
                      <a:lnTo>
                        <a:pt x="1414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7" name="Google Shape;3157;p9"/>
                <p:cNvSpPr/>
                <p:nvPr/>
              </p:nvSpPr>
              <p:spPr>
                <a:xfrm>
                  <a:off x="13794119" y="1689425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1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8" name="Google Shape;3158;p9"/>
                <p:cNvSpPr/>
                <p:nvPr/>
              </p:nvSpPr>
              <p:spPr>
                <a:xfrm>
                  <a:off x="14063300" y="1689425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1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9" name="Google Shape;3159;p9"/>
                <p:cNvSpPr/>
                <p:nvPr/>
              </p:nvSpPr>
              <p:spPr>
                <a:xfrm>
                  <a:off x="14332482" y="1689425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1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0" name="Google Shape;3160;p9"/>
                <p:cNvSpPr/>
                <p:nvPr/>
              </p:nvSpPr>
              <p:spPr>
                <a:xfrm>
                  <a:off x="14601664" y="1689425"/>
                  <a:ext cx="231584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4144" extrusionOk="0">
                      <a:moveTo>
                        <a:pt x="0" y="1"/>
                      </a:moveTo>
                      <a:lnTo>
                        <a:pt x="0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1" name="Google Shape;3161;p9"/>
                <p:cNvSpPr/>
                <p:nvPr/>
              </p:nvSpPr>
              <p:spPr>
                <a:xfrm>
                  <a:off x="13794119" y="2064756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0"/>
                      </a:moveTo>
                      <a:lnTo>
                        <a:pt x="1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2" name="Google Shape;3162;p9"/>
                <p:cNvSpPr/>
                <p:nvPr/>
              </p:nvSpPr>
              <p:spPr>
                <a:xfrm>
                  <a:off x="14063300" y="2064756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0"/>
                      </a:moveTo>
                      <a:lnTo>
                        <a:pt x="1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3" name="Google Shape;3163;p9"/>
                <p:cNvSpPr/>
                <p:nvPr/>
              </p:nvSpPr>
              <p:spPr>
                <a:xfrm>
                  <a:off x="14332482" y="2064756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0"/>
                      </a:moveTo>
                      <a:lnTo>
                        <a:pt x="1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4" name="Google Shape;3164;p9"/>
                <p:cNvSpPr/>
                <p:nvPr/>
              </p:nvSpPr>
              <p:spPr>
                <a:xfrm>
                  <a:off x="14601664" y="2064756"/>
                  <a:ext cx="231584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6728" extrusionOk="0">
                      <a:moveTo>
                        <a:pt x="0" y="0"/>
                      </a:moveTo>
                      <a:lnTo>
                        <a:pt x="0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5" name="Google Shape;3165;p9"/>
                <p:cNvSpPr/>
                <p:nvPr/>
              </p:nvSpPr>
              <p:spPr>
                <a:xfrm>
                  <a:off x="13686106" y="2198861"/>
                  <a:ext cx="74386" cy="7082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" h="8740" extrusionOk="0">
                      <a:moveTo>
                        <a:pt x="0" y="0"/>
                      </a:moveTo>
                      <a:lnTo>
                        <a:pt x="0" y="8739"/>
                      </a:lnTo>
                      <a:lnTo>
                        <a:pt x="917" y="8739"/>
                      </a:lnTo>
                      <a:lnTo>
                        <a:pt x="91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6" name="Google Shape;3166;p9"/>
                <p:cNvSpPr/>
                <p:nvPr/>
              </p:nvSpPr>
              <p:spPr>
                <a:xfrm>
                  <a:off x="14085503" y="2198861"/>
                  <a:ext cx="73413" cy="555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6859" extrusionOk="0">
                      <a:moveTo>
                        <a:pt x="1" y="0"/>
                      </a:moveTo>
                      <a:lnTo>
                        <a:pt x="1" y="6858"/>
                      </a:lnTo>
                      <a:lnTo>
                        <a:pt x="905" y="6858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7" name="Google Shape;3167;p9"/>
                <p:cNvSpPr/>
                <p:nvPr/>
              </p:nvSpPr>
              <p:spPr>
                <a:xfrm>
                  <a:off x="14468531" y="2198861"/>
                  <a:ext cx="73413" cy="555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6859" extrusionOk="0">
                      <a:moveTo>
                        <a:pt x="0" y="0"/>
                      </a:moveTo>
                      <a:lnTo>
                        <a:pt x="0" y="6858"/>
                      </a:lnTo>
                      <a:lnTo>
                        <a:pt x="905" y="6858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8" name="Google Shape;3168;p9"/>
                <p:cNvSpPr/>
                <p:nvPr/>
              </p:nvSpPr>
              <p:spPr>
                <a:xfrm>
                  <a:off x="14883405" y="2198861"/>
                  <a:ext cx="73332" cy="7082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" h="8740" extrusionOk="0">
                      <a:moveTo>
                        <a:pt x="0" y="0"/>
                      </a:moveTo>
                      <a:lnTo>
                        <a:pt x="0" y="8739"/>
                      </a:lnTo>
                      <a:lnTo>
                        <a:pt x="905" y="8739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9" name="Google Shape;3169;p9"/>
                <p:cNvSpPr/>
                <p:nvPr/>
              </p:nvSpPr>
              <p:spPr>
                <a:xfrm>
                  <a:off x="13602159" y="2728473"/>
                  <a:ext cx="1417296" cy="36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91" h="454" extrusionOk="0">
                      <a:moveTo>
                        <a:pt x="1" y="1"/>
                      </a:moveTo>
                      <a:lnTo>
                        <a:pt x="1" y="453"/>
                      </a:lnTo>
                      <a:lnTo>
                        <a:pt x="17491" y="453"/>
                      </a:lnTo>
                      <a:lnTo>
                        <a:pt x="174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0" name="Google Shape;3170;p9"/>
                <p:cNvSpPr/>
                <p:nvPr/>
              </p:nvSpPr>
              <p:spPr>
                <a:xfrm>
                  <a:off x="13602159" y="2182411"/>
                  <a:ext cx="1417296" cy="36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91" h="454" extrusionOk="0">
                      <a:moveTo>
                        <a:pt x="1" y="1"/>
                      </a:moveTo>
                      <a:lnTo>
                        <a:pt x="1" y="453"/>
                      </a:lnTo>
                      <a:lnTo>
                        <a:pt x="17491" y="453"/>
                      </a:lnTo>
                      <a:lnTo>
                        <a:pt x="174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1" name="Google Shape;3171;p9"/>
                <p:cNvSpPr/>
                <p:nvPr/>
              </p:nvSpPr>
              <p:spPr>
                <a:xfrm>
                  <a:off x="13425594" y="4195845"/>
                  <a:ext cx="691834" cy="675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8" h="8336" extrusionOk="0">
                      <a:moveTo>
                        <a:pt x="1" y="1"/>
                      </a:moveTo>
                      <a:lnTo>
                        <a:pt x="1" y="8335"/>
                      </a:lnTo>
                      <a:lnTo>
                        <a:pt x="8537" y="8335"/>
                      </a:lnTo>
                      <a:lnTo>
                        <a:pt x="853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2" name="Google Shape;3172;p9"/>
                <p:cNvSpPr/>
                <p:nvPr/>
              </p:nvSpPr>
              <p:spPr>
                <a:xfrm>
                  <a:off x="15533590" y="4195845"/>
                  <a:ext cx="788341" cy="675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9" h="8336" extrusionOk="0">
                      <a:moveTo>
                        <a:pt x="1" y="1"/>
                      </a:moveTo>
                      <a:lnTo>
                        <a:pt x="1" y="8335"/>
                      </a:lnTo>
                      <a:lnTo>
                        <a:pt x="9728" y="8335"/>
                      </a:lnTo>
                      <a:lnTo>
                        <a:pt x="9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3" name="Google Shape;3173;p9"/>
                <p:cNvSpPr/>
                <p:nvPr/>
              </p:nvSpPr>
              <p:spPr>
                <a:xfrm>
                  <a:off x="14076832" y="3134676"/>
                  <a:ext cx="330035" cy="1737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1444" extrusionOk="0">
                      <a:moveTo>
                        <a:pt x="0" y="0"/>
                      </a:moveTo>
                      <a:lnTo>
                        <a:pt x="0" y="21443"/>
                      </a:lnTo>
                      <a:lnTo>
                        <a:pt x="4072" y="21443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4" name="Google Shape;3174;p9"/>
                <p:cNvSpPr/>
                <p:nvPr/>
              </p:nvSpPr>
              <p:spPr>
                <a:xfrm>
                  <a:off x="15218140" y="3134676"/>
                  <a:ext cx="330035" cy="1737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1444" extrusionOk="0">
                      <a:moveTo>
                        <a:pt x="1" y="0"/>
                      </a:moveTo>
                      <a:lnTo>
                        <a:pt x="1" y="21443"/>
                      </a:lnTo>
                      <a:lnTo>
                        <a:pt x="4072" y="21443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5" name="Google Shape;3175;p9"/>
                <p:cNvSpPr/>
                <p:nvPr/>
              </p:nvSpPr>
              <p:spPr>
                <a:xfrm>
                  <a:off x="15526864" y="3171302"/>
                  <a:ext cx="81" cy="1617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956" extrusionOk="0">
                      <a:moveTo>
                        <a:pt x="1" y="1"/>
                      </a:moveTo>
                      <a:lnTo>
                        <a:pt x="1" y="19955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6" name="Google Shape;3176;p9"/>
                <p:cNvSpPr/>
                <p:nvPr/>
              </p:nvSpPr>
              <p:spPr>
                <a:xfrm>
                  <a:off x="15521111" y="3171302"/>
                  <a:ext cx="11587" cy="1617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19956" extrusionOk="0">
                      <a:moveTo>
                        <a:pt x="0" y="1"/>
                      </a:moveTo>
                      <a:lnTo>
                        <a:pt x="0" y="19955"/>
                      </a:lnTo>
                      <a:lnTo>
                        <a:pt x="143" y="19955"/>
                      </a:lnTo>
                      <a:lnTo>
                        <a:pt x="14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7" name="Google Shape;3177;p9"/>
                <p:cNvSpPr/>
                <p:nvPr/>
              </p:nvSpPr>
              <p:spPr>
                <a:xfrm>
                  <a:off x="14076832" y="3134676"/>
                  <a:ext cx="330035" cy="163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013" extrusionOk="0">
                      <a:moveTo>
                        <a:pt x="0" y="0"/>
                      </a:moveTo>
                      <a:lnTo>
                        <a:pt x="0" y="2012"/>
                      </a:lnTo>
                      <a:lnTo>
                        <a:pt x="4072" y="2012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8" name="Google Shape;3178;p9"/>
                <p:cNvSpPr/>
                <p:nvPr/>
              </p:nvSpPr>
              <p:spPr>
                <a:xfrm>
                  <a:off x="15218140" y="3134676"/>
                  <a:ext cx="330035" cy="163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013" extrusionOk="0">
                      <a:moveTo>
                        <a:pt x="1" y="0"/>
                      </a:moveTo>
                      <a:lnTo>
                        <a:pt x="1" y="2012"/>
                      </a:lnTo>
                      <a:lnTo>
                        <a:pt x="4072" y="2012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9" name="Google Shape;3179;p9"/>
                <p:cNvSpPr/>
                <p:nvPr/>
              </p:nvSpPr>
              <p:spPr>
                <a:xfrm>
                  <a:off x="14380695" y="3171302"/>
                  <a:ext cx="81" cy="80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931" extrusionOk="0">
                      <a:moveTo>
                        <a:pt x="1" y="1"/>
                      </a:moveTo>
                      <a:lnTo>
                        <a:pt x="1" y="993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0" name="Google Shape;3180;p9"/>
                <p:cNvSpPr/>
                <p:nvPr/>
              </p:nvSpPr>
              <p:spPr>
                <a:xfrm>
                  <a:off x="14374942" y="3171302"/>
                  <a:ext cx="12641" cy="80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" h="9931" extrusionOk="0">
                      <a:moveTo>
                        <a:pt x="0" y="1"/>
                      </a:moveTo>
                      <a:lnTo>
                        <a:pt x="0" y="9930"/>
                      </a:lnTo>
                      <a:lnTo>
                        <a:pt x="155" y="9930"/>
                      </a:ln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1" name="Google Shape;3181;p9"/>
                <p:cNvSpPr/>
                <p:nvPr/>
              </p:nvSpPr>
              <p:spPr>
                <a:xfrm>
                  <a:off x="13807651" y="2747758"/>
                  <a:ext cx="2005817" cy="436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54" h="5383" extrusionOk="0">
                      <a:moveTo>
                        <a:pt x="2918" y="1"/>
                      </a:moveTo>
                      <a:lnTo>
                        <a:pt x="1" y="5168"/>
                      </a:lnTo>
                      <a:cubicBezTo>
                        <a:pt x="155" y="5299"/>
                        <a:pt x="501" y="5382"/>
                        <a:pt x="941" y="5382"/>
                      </a:cubicBezTo>
                      <a:cubicBezTo>
                        <a:pt x="1453" y="5382"/>
                        <a:pt x="1953" y="5263"/>
                        <a:pt x="2239" y="5097"/>
                      </a:cubicBezTo>
                      <a:cubicBezTo>
                        <a:pt x="2358" y="5263"/>
                        <a:pt x="2751" y="5382"/>
                        <a:pt x="3263" y="5382"/>
                      </a:cubicBezTo>
                      <a:cubicBezTo>
                        <a:pt x="3775" y="5382"/>
                        <a:pt x="4263" y="5263"/>
                        <a:pt x="4525" y="5097"/>
                      </a:cubicBezTo>
                      <a:cubicBezTo>
                        <a:pt x="4680" y="5263"/>
                        <a:pt x="5073" y="5382"/>
                        <a:pt x="5585" y="5382"/>
                      </a:cubicBezTo>
                      <a:cubicBezTo>
                        <a:pt x="6108" y="5382"/>
                        <a:pt x="6573" y="5263"/>
                        <a:pt x="6823" y="5097"/>
                      </a:cubicBezTo>
                      <a:cubicBezTo>
                        <a:pt x="6990" y="5263"/>
                        <a:pt x="7406" y="5382"/>
                        <a:pt x="7918" y="5382"/>
                      </a:cubicBezTo>
                      <a:cubicBezTo>
                        <a:pt x="8430" y="5382"/>
                        <a:pt x="8895" y="5263"/>
                        <a:pt x="9121" y="5097"/>
                      </a:cubicBezTo>
                      <a:cubicBezTo>
                        <a:pt x="9299" y="5263"/>
                        <a:pt x="9728" y="5382"/>
                        <a:pt x="10240" y="5382"/>
                      </a:cubicBezTo>
                      <a:cubicBezTo>
                        <a:pt x="10752" y="5382"/>
                        <a:pt x="11204" y="5263"/>
                        <a:pt x="11419" y="5097"/>
                      </a:cubicBezTo>
                      <a:cubicBezTo>
                        <a:pt x="11621" y="5263"/>
                        <a:pt x="12050" y="5382"/>
                        <a:pt x="12562" y="5382"/>
                      </a:cubicBezTo>
                      <a:cubicBezTo>
                        <a:pt x="13086" y="5382"/>
                        <a:pt x="13514" y="5263"/>
                        <a:pt x="13717" y="5097"/>
                      </a:cubicBezTo>
                      <a:cubicBezTo>
                        <a:pt x="13931" y="5263"/>
                        <a:pt x="14383" y="5382"/>
                        <a:pt x="14895" y="5382"/>
                      </a:cubicBezTo>
                      <a:cubicBezTo>
                        <a:pt x="15407" y="5382"/>
                        <a:pt x="15836" y="5263"/>
                        <a:pt x="16014" y="5097"/>
                      </a:cubicBezTo>
                      <a:cubicBezTo>
                        <a:pt x="16241" y="5263"/>
                        <a:pt x="16705" y="5382"/>
                        <a:pt x="17217" y="5382"/>
                      </a:cubicBezTo>
                      <a:cubicBezTo>
                        <a:pt x="17729" y="5382"/>
                        <a:pt x="18146" y="5263"/>
                        <a:pt x="18312" y="5097"/>
                      </a:cubicBezTo>
                      <a:cubicBezTo>
                        <a:pt x="18562" y="5263"/>
                        <a:pt x="19027" y="5382"/>
                        <a:pt x="19539" y="5382"/>
                      </a:cubicBezTo>
                      <a:cubicBezTo>
                        <a:pt x="20063" y="5382"/>
                        <a:pt x="20456" y="5263"/>
                        <a:pt x="20610" y="5097"/>
                      </a:cubicBezTo>
                      <a:cubicBezTo>
                        <a:pt x="20872" y="5263"/>
                        <a:pt x="21360" y="5382"/>
                        <a:pt x="21872" y="5382"/>
                      </a:cubicBezTo>
                      <a:cubicBezTo>
                        <a:pt x="22384" y="5382"/>
                        <a:pt x="22777" y="5263"/>
                        <a:pt x="22908" y="5097"/>
                      </a:cubicBezTo>
                      <a:cubicBezTo>
                        <a:pt x="23182" y="5263"/>
                        <a:pt x="23682" y="5382"/>
                        <a:pt x="24194" y="5382"/>
                      </a:cubicBezTo>
                      <a:cubicBezTo>
                        <a:pt x="24408" y="5382"/>
                        <a:pt x="24599" y="5359"/>
                        <a:pt x="24754" y="5323"/>
                      </a:cubicBezTo>
                      <a:lnTo>
                        <a:pt x="2201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2" name="Google Shape;3182;p9"/>
                <p:cNvSpPr/>
                <p:nvPr/>
              </p:nvSpPr>
              <p:spPr>
                <a:xfrm>
                  <a:off x="13878066" y="3076740"/>
                  <a:ext cx="1878518" cy="43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3" h="537" extrusionOk="0">
                      <a:moveTo>
                        <a:pt x="1906" y="1"/>
                      </a:moveTo>
                      <a:lnTo>
                        <a:pt x="1846" y="25"/>
                      </a:lnTo>
                      <a:cubicBezTo>
                        <a:pt x="1374" y="191"/>
                        <a:pt x="883" y="363"/>
                        <a:pt x="472" y="363"/>
                      </a:cubicBezTo>
                      <a:cubicBezTo>
                        <a:pt x="323" y="363"/>
                        <a:pt x="184" y="340"/>
                        <a:pt x="60" y="287"/>
                      </a:cubicBezTo>
                      <a:lnTo>
                        <a:pt x="1" y="417"/>
                      </a:lnTo>
                      <a:cubicBezTo>
                        <a:pt x="150" y="483"/>
                        <a:pt x="313" y="511"/>
                        <a:pt x="486" y="511"/>
                      </a:cubicBezTo>
                      <a:cubicBezTo>
                        <a:pt x="906" y="511"/>
                        <a:pt x="1382" y="348"/>
                        <a:pt x="1846" y="179"/>
                      </a:cubicBezTo>
                      <a:cubicBezTo>
                        <a:pt x="2067" y="425"/>
                        <a:pt x="2370" y="503"/>
                        <a:pt x="2703" y="503"/>
                      </a:cubicBezTo>
                      <a:cubicBezTo>
                        <a:pt x="3016" y="503"/>
                        <a:pt x="3356" y="433"/>
                        <a:pt x="3680" y="370"/>
                      </a:cubicBezTo>
                      <a:cubicBezTo>
                        <a:pt x="3811" y="334"/>
                        <a:pt x="3954" y="310"/>
                        <a:pt x="4073" y="287"/>
                      </a:cubicBezTo>
                      <a:cubicBezTo>
                        <a:pt x="4286" y="453"/>
                        <a:pt x="4544" y="504"/>
                        <a:pt x="4818" y="504"/>
                      </a:cubicBezTo>
                      <a:cubicBezTo>
                        <a:pt x="5033" y="504"/>
                        <a:pt x="5258" y="473"/>
                        <a:pt x="5478" y="441"/>
                      </a:cubicBezTo>
                      <a:cubicBezTo>
                        <a:pt x="5694" y="416"/>
                        <a:pt x="5905" y="386"/>
                        <a:pt x="6101" y="386"/>
                      </a:cubicBezTo>
                      <a:cubicBezTo>
                        <a:pt x="6186" y="386"/>
                        <a:pt x="6268" y="391"/>
                        <a:pt x="6347" y="406"/>
                      </a:cubicBezTo>
                      <a:cubicBezTo>
                        <a:pt x="6502" y="406"/>
                        <a:pt x="6656" y="429"/>
                        <a:pt x="6835" y="441"/>
                      </a:cubicBezTo>
                      <a:cubicBezTo>
                        <a:pt x="7013" y="461"/>
                        <a:pt x="7203" y="483"/>
                        <a:pt x="7398" y="483"/>
                      </a:cubicBezTo>
                      <a:cubicBezTo>
                        <a:pt x="7673" y="483"/>
                        <a:pt x="7956" y="440"/>
                        <a:pt x="8228" y="287"/>
                      </a:cubicBezTo>
                      <a:cubicBezTo>
                        <a:pt x="8580" y="387"/>
                        <a:pt x="8939" y="424"/>
                        <a:pt x="9299" y="424"/>
                      </a:cubicBezTo>
                      <a:cubicBezTo>
                        <a:pt x="9792" y="424"/>
                        <a:pt x="10288" y="355"/>
                        <a:pt x="10776" y="287"/>
                      </a:cubicBezTo>
                      <a:cubicBezTo>
                        <a:pt x="10895" y="287"/>
                        <a:pt x="11026" y="346"/>
                        <a:pt x="11169" y="406"/>
                      </a:cubicBezTo>
                      <a:cubicBezTo>
                        <a:pt x="11312" y="465"/>
                        <a:pt x="11466" y="525"/>
                        <a:pt x="11621" y="525"/>
                      </a:cubicBezTo>
                      <a:lnTo>
                        <a:pt x="11657" y="525"/>
                      </a:lnTo>
                      <a:cubicBezTo>
                        <a:pt x="11973" y="409"/>
                        <a:pt x="12267" y="371"/>
                        <a:pt x="12555" y="371"/>
                      </a:cubicBezTo>
                      <a:cubicBezTo>
                        <a:pt x="12832" y="371"/>
                        <a:pt x="13103" y="406"/>
                        <a:pt x="13383" y="441"/>
                      </a:cubicBezTo>
                      <a:cubicBezTo>
                        <a:pt x="13681" y="477"/>
                        <a:pt x="14002" y="525"/>
                        <a:pt x="14348" y="525"/>
                      </a:cubicBezTo>
                      <a:cubicBezTo>
                        <a:pt x="14443" y="525"/>
                        <a:pt x="14550" y="465"/>
                        <a:pt x="14657" y="394"/>
                      </a:cubicBezTo>
                      <a:cubicBezTo>
                        <a:pt x="14741" y="346"/>
                        <a:pt x="14836" y="287"/>
                        <a:pt x="14884" y="287"/>
                      </a:cubicBezTo>
                      <a:lnTo>
                        <a:pt x="15015" y="298"/>
                      </a:lnTo>
                      <a:cubicBezTo>
                        <a:pt x="15465" y="364"/>
                        <a:pt x="15883" y="422"/>
                        <a:pt x="16298" y="422"/>
                      </a:cubicBezTo>
                      <a:cubicBezTo>
                        <a:pt x="16640" y="422"/>
                        <a:pt x="16981" y="382"/>
                        <a:pt x="17336" y="275"/>
                      </a:cubicBezTo>
                      <a:cubicBezTo>
                        <a:pt x="17360" y="264"/>
                        <a:pt x="17389" y="259"/>
                        <a:pt x="17422" y="259"/>
                      </a:cubicBezTo>
                      <a:cubicBezTo>
                        <a:pt x="17539" y="259"/>
                        <a:pt x="17705" y="317"/>
                        <a:pt x="17872" y="382"/>
                      </a:cubicBezTo>
                      <a:cubicBezTo>
                        <a:pt x="18074" y="441"/>
                        <a:pt x="18301" y="525"/>
                        <a:pt x="18515" y="525"/>
                      </a:cubicBezTo>
                      <a:cubicBezTo>
                        <a:pt x="18717" y="525"/>
                        <a:pt x="18872" y="453"/>
                        <a:pt x="19015" y="382"/>
                      </a:cubicBezTo>
                      <a:cubicBezTo>
                        <a:pt x="19139" y="320"/>
                        <a:pt x="19249" y="265"/>
                        <a:pt x="19391" y="265"/>
                      </a:cubicBezTo>
                      <a:cubicBezTo>
                        <a:pt x="19440" y="265"/>
                        <a:pt x="19493" y="271"/>
                        <a:pt x="19551" y="287"/>
                      </a:cubicBezTo>
                      <a:cubicBezTo>
                        <a:pt x="19634" y="310"/>
                        <a:pt x="19717" y="346"/>
                        <a:pt x="19789" y="370"/>
                      </a:cubicBezTo>
                      <a:cubicBezTo>
                        <a:pt x="19979" y="453"/>
                        <a:pt x="20158" y="525"/>
                        <a:pt x="20384" y="525"/>
                      </a:cubicBezTo>
                      <a:cubicBezTo>
                        <a:pt x="20599" y="525"/>
                        <a:pt x="20837" y="465"/>
                        <a:pt x="21063" y="406"/>
                      </a:cubicBezTo>
                      <a:cubicBezTo>
                        <a:pt x="21289" y="346"/>
                        <a:pt x="21503" y="287"/>
                        <a:pt x="21694" y="287"/>
                      </a:cubicBezTo>
                      <a:cubicBezTo>
                        <a:pt x="21801" y="310"/>
                        <a:pt x="21896" y="346"/>
                        <a:pt x="22003" y="370"/>
                      </a:cubicBezTo>
                      <a:cubicBezTo>
                        <a:pt x="22277" y="453"/>
                        <a:pt x="22551" y="537"/>
                        <a:pt x="22813" y="537"/>
                      </a:cubicBezTo>
                      <a:cubicBezTo>
                        <a:pt x="22944" y="537"/>
                        <a:pt x="23063" y="513"/>
                        <a:pt x="23182" y="465"/>
                      </a:cubicBezTo>
                      <a:lnTo>
                        <a:pt x="23123" y="322"/>
                      </a:lnTo>
                      <a:cubicBezTo>
                        <a:pt x="23022" y="365"/>
                        <a:pt x="22912" y="382"/>
                        <a:pt x="22797" y="382"/>
                      </a:cubicBezTo>
                      <a:cubicBezTo>
                        <a:pt x="22559" y="382"/>
                        <a:pt x="22296" y="307"/>
                        <a:pt x="22039" y="227"/>
                      </a:cubicBezTo>
                      <a:cubicBezTo>
                        <a:pt x="21932" y="203"/>
                        <a:pt x="21825" y="167"/>
                        <a:pt x="21730" y="144"/>
                      </a:cubicBezTo>
                      <a:lnTo>
                        <a:pt x="21706" y="144"/>
                      </a:lnTo>
                      <a:cubicBezTo>
                        <a:pt x="21492" y="144"/>
                        <a:pt x="21253" y="203"/>
                        <a:pt x="21027" y="263"/>
                      </a:cubicBezTo>
                      <a:cubicBezTo>
                        <a:pt x="20813" y="322"/>
                        <a:pt x="20587" y="382"/>
                        <a:pt x="20384" y="382"/>
                      </a:cubicBezTo>
                      <a:cubicBezTo>
                        <a:pt x="20182" y="382"/>
                        <a:pt x="20039" y="310"/>
                        <a:pt x="19848" y="239"/>
                      </a:cubicBezTo>
                      <a:cubicBezTo>
                        <a:pt x="19765" y="203"/>
                        <a:pt x="19694" y="179"/>
                        <a:pt x="19598" y="144"/>
                      </a:cubicBezTo>
                      <a:cubicBezTo>
                        <a:pt x="19523" y="125"/>
                        <a:pt x="19455" y="117"/>
                        <a:pt x="19391" y="117"/>
                      </a:cubicBezTo>
                      <a:cubicBezTo>
                        <a:pt x="19213" y="117"/>
                        <a:pt x="19075" y="181"/>
                        <a:pt x="18944" y="251"/>
                      </a:cubicBezTo>
                      <a:cubicBezTo>
                        <a:pt x="18813" y="310"/>
                        <a:pt x="18682" y="382"/>
                        <a:pt x="18515" y="382"/>
                      </a:cubicBezTo>
                      <a:cubicBezTo>
                        <a:pt x="18324" y="382"/>
                        <a:pt x="18122" y="310"/>
                        <a:pt x="17920" y="239"/>
                      </a:cubicBezTo>
                      <a:cubicBezTo>
                        <a:pt x="17732" y="171"/>
                        <a:pt x="17569" y="115"/>
                        <a:pt x="17434" y="115"/>
                      </a:cubicBezTo>
                      <a:cubicBezTo>
                        <a:pt x="17381" y="115"/>
                        <a:pt x="17332" y="123"/>
                        <a:pt x="17289" y="144"/>
                      </a:cubicBezTo>
                      <a:cubicBezTo>
                        <a:pt x="16960" y="238"/>
                        <a:pt x="16642" y="272"/>
                        <a:pt x="16321" y="272"/>
                      </a:cubicBezTo>
                      <a:cubicBezTo>
                        <a:pt x="15910" y="272"/>
                        <a:pt x="15493" y="216"/>
                        <a:pt x="15038" y="156"/>
                      </a:cubicBezTo>
                      <a:lnTo>
                        <a:pt x="14895" y="144"/>
                      </a:lnTo>
                      <a:cubicBezTo>
                        <a:pt x="14800" y="144"/>
                        <a:pt x="14693" y="203"/>
                        <a:pt x="14586" y="263"/>
                      </a:cubicBezTo>
                      <a:cubicBezTo>
                        <a:pt x="14503" y="322"/>
                        <a:pt x="14407" y="382"/>
                        <a:pt x="14348" y="382"/>
                      </a:cubicBezTo>
                      <a:cubicBezTo>
                        <a:pt x="14014" y="382"/>
                        <a:pt x="13705" y="334"/>
                        <a:pt x="13395" y="298"/>
                      </a:cubicBezTo>
                      <a:cubicBezTo>
                        <a:pt x="13115" y="258"/>
                        <a:pt x="12840" y="220"/>
                        <a:pt x="12554" y="220"/>
                      </a:cubicBezTo>
                      <a:cubicBezTo>
                        <a:pt x="12258" y="220"/>
                        <a:pt x="11949" y="260"/>
                        <a:pt x="11609" y="382"/>
                      </a:cubicBezTo>
                      <a:cubicBezTo>
                        <a:pt x="11490" y="370"/>
                        <a:pt x="11359" y="322"/>
                        <a:pt x="11228" y="263"/>
                      </a:cubicBezTo>
                      <a:cubicBezTo>
                        <a:pt x="11085" y="203"/>
                        <a:pt x="10931" y="144"/>
                        <a:pt x="10764" y="144"/>
                      </a:cubicBezTo>
                      <a:cubicBezTo>
                        <a:pt x="10272" y="206"/>
                        <a:pt x="9772" y="272"/>
                        <a:pt x="9280" y="272"/>
                      </a:cubicBezTo>
                      <a:cubicBezTo>
                        <a:pt x="8927" y="272"/>
                        <a:pt x="8578" y="238"/>
                        <a:pt x="8240" y="144"/>
                      </a:cubicBezTo>
                      <a:lnTo>
                        <a:pt x="8204" y="132"/>
                      </a:lnTo>
                      <a:lnTo>
                        <a:pt x="8180" y="144"/>
                      </a:lnTo>
                      <a:cubicBezTo>
                        <a:pt x="7923" y="294"/>
                        <a:pt x="7653" y="337"/>
                        <a:pt x="7383" y="337"/>
                      </a:cubicBezTo>
                      <a:cubicBezTo>
                        <a:pt x="7203" y="337"/>
                        <a:pt x="7023" y="317"/>
                        <a:pt x="6847" y="298"/>
                      </a:cubicBezTo>
                      <a:cubicBezTo>
                        <a:pt x="6668" y="275"/>
                        <a:pt x="6502" y="263"/>
                        <a:pt x="6359" y="263"/>
                      </a:cubicBezTo>
                      <a:cubicBezTo>
                        <a:pt x="6267" y="247"/>
                        <a:pt x="6171" y="240"/>
                        <a:pt x="6071" y="240"/>
                      </a:cubicBezTo>
                      <a:cubicBezTo>
                        <a:pt x="5872" y="240"/>
                        <a:pt x="5660" y="267"/>
                        <a:pt x="5454" y="298"/>
                      </a:cubicBezTo>
                      <a:cubicBezTo>
                        <a:pt x="5246" y="330"/>
                        <a:pt x="5034" y="358"/>
                        <a:pt x="4833" y="358"/>
                      </a:cubicBezTo>
                      <a:cubicBezTo>
                        <a:pt x="4573" y="358"/>
                        <a:pt x="4332" y="310"/>
                        <a:pt x="4144" y="156"/>
                      </a:cubicBezTo>
                      <a:lnTo>
                        <a:pt x="4120" y="132"/>
                      </a:lnTo>
                      <a:lnTo>
                        <a:pt x="4085" y="144"/>
                      </a:lnTo>
                      <a:cubicBezTo>
                        <a:pt x="3942" y="156"/>
                        <a:pt x="3799" y="191"/>
                        <a:pt x="3644" y="227"/>
                      </a:cubicBezTo>
                      <a:cubicBezTo>
                        <a:pt x="3321" y="290"/>
                        <a:pt x="2992" y="357"/>
                        <a:pt x="2699" y="357"/>
                      </a:cubicBezTo>
                      <a:cubicBezTo>
                        <a:pt x="2386" y="357"/>
                        <a:pt x="2114" y="282"/>
                        <a:pt x="1930" y="48"/>
                      </a:cubicBezTo>
                      <a:lnTo>
                        <a:pt x="190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3" name="Google Shape;3183;p9"/>
                <p:cNvSpPr/>
                <p:nvPr/>
              </p:nvSpPr>
              <p:spPr>
                <a:xfrm>
                  <a:off x="13918581" y="3004380"/>
                  <a:ext cx="1798461" cy="41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95" h="513" extrusionOk="0">
                      <a:moveTo>
                        <a:pt x="1751" y="1"/>
                      </a:moveTo>
                      <a:lnTo>
                        <a:pt x="1715" y="25"/>
                      </a:lnTo>
                      <a:cubicBezTo>
                        <a:pt x="1359" y="238"/>
                        <a:pt x="925" y="357"/>
                        <a:pt x="554" y="357"/>
                      </a:cubicBezTo>
                      <a:cubicBezTo>
                        <a:pt x="367" y="357"/>
                        <a:pt x="196" y="327"/>
                        <a:pt x="60" y="263"/>
                      </a:cubicBezTo>
                      <a:lnTo>
                        <a:pt x="1" y="406"/>
                      </a:lnTo>
                      <a:cubicBezTo>
                        <a:pt x="148" y="471"/>
                        <a:pt x="333" y="503"/>
                        <a:pt x="535" y="503"/>
                      </a:cubicBezTo>
                      <a:cubicBezTo>
                        <a:pt x="923" y="503"/>
                        <a:pt x="1376" y="386"/>
                        <a:pt x="1751" y="167"/>
                      </a:cubicBezTo>
                      <a:cubicBezTo>
                        <a:pt x="2094" y="372"/>
                        <a:pt x="2447" y="474"/>
                        <a:pt x="2818" y="474"/>
                      </a:cubicBezTo>
                      <a:cubicBezTo>
                        <a:pt x="3117" y="474"/>
                        <a:pt x="3427" y="408"/>
                        <a:pt x="3751" y="275"/>
                      </a:cubicBezTo>
                      <a:cubicBezTo>
                        <a:pt x="3967" y="389"/>
                        <a:pt x="4203" y="422"/>
                        <a:pt x="4454" y="422"/>
                      </a:cubicBezTo>
                      <a:cubicBezTo>
                        <a:pt x="4619" y="422"/>
                        <a:pt x="4791" y="408"/>
                        <a:pt x="4966" y="394"/>
                      </a:cubicBezTo>
                      <a:cubicBezTo>
                        <a:pt x="5151" y="372"/>
                        <a:pt x="5337" y="355"/>
                        <a:pt x="5525" y="355"/>
                      </a:cubicBezTo>
                      <a:cubicBezTo>
                        <a:pt x="5651" y="355"/>
                        <a:pt x="5778" y="363"/>
                        <a:pt x="5906" y="382"/>
                      </a:cubicBezTo>
                      <a:cubicBezTo>
                        <a:pt x="6085" y="382"/>
                        <a:pt x="6252" y="382"/>
                        <a:pt x="6418" y="394"/>
                      </a:cubicBezTo>
                      <a:cubicBezTo>
                        <a:pt x="6594" y="402"/>
                        <a:pt x="6771" y="410"/>
                        <a:pt x="6950" y="410"/>
                      </a:cubicBezTo>
                      <a:cubicBezTo>
                        <a:pt x="7292" y="410"/>
                        <a:pt x="7642" y="380"/>
                        <a:pt x="8002" y="263"/>
                      </a:cubicBezTo>
                      <a:cubicBezTo>
                        <a:pt x="8049" y="252"/>
                        <a:pt x="8097" y="247"/>
                        <a:pt x="8145" y="247"/>
                      </a:cubicBezTo>
                      <a:cubicBezTo>
                        <a:pt x="8311" y="247"/>
                        <a:pt x="8478" y="305"/>
                        <a:pt x="8645" y="370"/>
                      </a:cubicBezTo>
                      <a:cubicBezTo>
                        <a:pt x="8823" y="429"/>
                        <a:pt x="9002" y="489"/>
                        <a:pt x="9192" y="489"/>
                      </a:cubicBezTo>
                      <a:cubicBezTo>
                        <a:pt x="9383" y="489"/>
                        <a:pt x="9550" y="429"/>
                        <a:pt x="9716" y="358"/>
                      </a:cubicBezTo>
                      <a:cubicBezTo>
                        <a:pt x="9855" y="303"/>
                        <a:pt x="9993" y="247"/>
                        <a:pt x="10142" y="247"/>
                      </a:cubicBezTo>
                      <a:cubicBezTo>
                        <a:pt x="10186" y="247"/>
                        <a:pt x="10230" y="252"/>
                        <a:pt x="10276" y="263"/>
                      </a:cubicBezTo>
                      <a:lnTo>
                        <a:pt x="10300" y="275"/>
                      </a:lnTo>
                      <a:cubicBezTo>
                        <a:pt x="10347" y="275"/>
                        <a:pt x="10454" y="322"/>
                        <a:pt x="10538" y="370"/>
                      </a:cubicBezTo>
                      <a:cubicBezTo>
                        <a:pt x="10645" y="429"/>
                        <a:pt x="10752" y="489"/>
                        <a:pt x="10824" y="489"/>
                      </a:cubicBezTo>
                      <a:cubicBezTo>
                        <a:pt x="10895" y="501"/>
                        <a:pt x="10966" y="513"/>
                        <a:pt x="11026" y="513"/>
                      </a:cubicBezTo>
                      <a:cubicBezTo>
                        <a:pt x="11240" y="513"/>
                        <a:pt x="11431" y="441"/>
                        <a:pt x="11621" y="382"/>
                      </a:cubicBezTo>
                      <a:cubicBezTo>
                        <a:pt x="11803" y="318"/>
                        <a:pt x="11971" y="255"/>
                        <a:pt x="12157" y="255"/>
                      </a:cubicBezTo>
                      <a:cubicBezTo>
                        <a:pt x="12215" y="255"/>
                        <a:pt x="12274" y="261"/>
                        <a:pt x="12336" y="275"/>
                      </a:cubicBezTo>
                      <a:cubicBezTo>
                        <a:pt x="12467" y="287"/>
                        <a:pt x="12598" y="310"/>
                        <a:pt x="12717" y="346"/>
                      </a:cubicBezTo>
                      <a:cubicBezTo>
                        <a:pt x="12989" y="394"/>
                        <a:pt x="13249" y="443"/>
                        <a:pt x="13510" y="443"/>
                      </a:cubicBezTo>
                      <a:cubicBezTo>
                        <a:pt x="13764" y="443"/>
                        <a:pt x="14019" y="397"/>
                        <a:pt x="14288" y="263"/>
                      </a:cubicBezTo>
                      <a:cubicBezTo>
                        <a:pt x="14331" y="252"/>
                        <a:pt x="14374" y="247"/>
                        <a:pt x="14416" y="247"/>
                      </a:cubicBezTo>
                      <a:cubicBezTo>
                        <a:pt x="14561" y="247"/>
                        <a:pt x="14703" y="303"/>
                        <a:pt x="14860" y="358"/>
                      </a:cubicBezTo>
                      <a:cubicBezTo>
                        <a:pt x="15026" y="429"/>
                        <a:pt x="15193" y="489"/>
                        <a:pt x="15396" y="489"/>
                      </a:cubicBezTo>
                      <a:cubicBezTo>
                        <a:pt x="15586" y="489"/>
                        <a:pt x="15753" y="429"/>
                        <a:pt x="15919" y="370"/>
                      </a:cubicBezTo>
                      <a:cubicBezTo>
                        <a:pt x="16086" y="305"/>
                        <a:pt x="16246" y="247"/>
                        <a:pt x="16409" y="247"/>
                      </a:cubicBezTo>
                      <a:cubicBezTo>
                        <a:pt x="16456" y="247"/>
                        <a:pt x="16503" y="252"/>
                        <a:pt x="16550" y="263"/>
                      </a:cubicBezTo>
                      <a:cubicBezTo>
                        <a:pt x="16931" y="376"/>
                        <a:pt x="17298" y="432"/>
                        <a:pt x="17647" y="432"/>
                      </a:cubicBezTo>
                      <a:cubicBezTo>
                        <a:pt x="17997" y="432"/>
                        <a:pt x="18330" y="376"/>
                        <a:pt x="18646" y="263"/>
                      </a:cubicBezTo>
                      <a:cubicBezTo>
                        <a:pt x="18688" y="252"/>
                        <a:pt x="18734" y="247"/>
                        <a:pt x="18781" y="247"/>
                      </a:cubicBezTo>
                      <a:cubicBezTo>
                        <a:pt x="18948" y="247"/>
                        <a:pt x="19142" y="305"/>
                        <a:pt x="19337" y="370"/>
                      </a:cubicBezTo>
                      <a:cubicBezTo>
                        <a:pt x="19539" y="429"/>
                        <a:pt x="19753" y="489"/>
                        <a:pt x="19944" y="489"/>
                      </a:cubicBezTo>
                      <a:cubicBezTo>
                        <a:pt x="20063" y="489"/>
                        <a:pt x="20170" y="429"/>
                        <a:pt x="20265" y="370"/>
                      </a:cubicBezTo>
                      <a:cubicBezTo>
                        <a:pt x="20376" y="305"/>
                        <a:pt x="20480" y="247"/>
                        <a:pt x="20639" y="247"/>
                      </a:cubicBezTo>
                      <a:cubicBezTo>
                        <a:pt x="20684" y="247"/>
                        <a:pt x="20734" y="252"/>
                        <a:pt x="20789" y="263"/>
                      </a:cubicBezTo>
                      <a:cubicBezTo>
                        <a:pt x="20896" y="298"/>
                        <a:pt x="21003" y="334"/>
                        <a:pt x="21111" y="358"/>
                      </a:cubicBezTo>
                      <a:cubicBezTo>
                        <a:pt x="21326" y="430"/>
                        <a:pt x="21553" y="502"/>
                        <a:pt x="21804" y="502"/>
                      </a:cubicBezTo>
                      <a:cubicBezTo>
                        <a:pt x="21927" y="502"/>
                        <a:pt x="22057" y="484"/>
                        <a:pt x="22194" y="441"/>
                      </a:cubicBezTo>
                      <a:lnTo>
                        <a:pt x="22146" y="298"/>
                      </a:lnTo>
                      <a:cubicBezTo>
                        <a:pt x="22025" y="338"/>
                        <a:pt x="21911" y="354"/>
                        <a:pt x="21802" y="354"/>
                      </a:cubicBezTo>
                      <a:cubicBezTo>
                        <a:pt x="21579" y="354"/>
                        <a:pt x="21374" y="287"/>
                        <a:pt x="21158" y="215"/>
                      </a:cubicBezTo>
                      <a:cubicBezTo>
                        <a:pt x="21051" y="191"/>
                        <a:pt x="20944" y="156"/>
                        <a:pt x="20825" y="120"/>
                      </a:cubicBezTo>
                      <a:cubicBezTo>
                        <a:pt x="20754" y="104"/>
                        <a:pt x="20691" y="97"/>
                        <a:pt x="20633" y="97"/>
                      </a:cubicBezTo>
                      <a:cubicBezTo>
                        <a:pt x="20436" y="97"/>
                        <a:pt x="20304" y="177"/>
                        <a:pt x="20194" y="251"/>
                      </a:cubicBezTo>
                      <a:cubicBezTo>
                        <a:pt x="20099" y="298"/>
                        <a:pt x="20027" y="346"/>
                        <a:pt x="19944" y="346"/>
                      </a:cubicBezTo>
                      <a:cubicBezTo>
                        <a:pt x="19777" y="346"/>
                        <a:pt x="19575" y="287"/>
                        <a:pt x="19384" y="227"/>
                      </a:cubicBezTo>
                      <a:cubicBezTo>
                        <a:pt x="19183" y="166"/>
                        <a:pt x="18982" y="105"/>
                        <a:pt x="18795" y="105"/>
                      </a:cubicBezTo>
                      <a:cubicBezTo>
                        <a:pt x="18728" y="105"/>
                        <a:pt x="18662" y="113"/>
                        <a:pt x="18598" y="132"/>
                      </a:cubicBezTo>
                      <a:cubicBezTo>
                        <a:pt x="18305" y="237"/>
                        <a:pt x="17991" y="291"/>
                        <a:pt x="17661" y="291"/>
                      </a:cubicBezTo>
                      <a:cubicBezTo>
                        <a:pt x="17322" y="291"/>
                        <a:pt x="16966" y="235"/>
                        <a:pt x="16598" y="120"/>
                      </a:cubicBezTo>
                      <a:cubicBezTo>
                        <a:pt x="16533" y="106"/>
                        <a:pt x="16471" y="100"/>
                        <a:pt x="16411" y="100"/>
                      </a:cubicBezTo>
                      <a:cubicBezTo>
                        <a:pt x="16217" y="100"/>
                        <a:pt x="16045" y="163"/>
                        <a:pt x="15872" y="227"/>
                      </a:cubicBezTo>
                      <a:cubicBezTo>
                        <a:pt x="15705" y="287"/>
                        <a:pt x="15550" y="346"/>
                        <a:pt x="15396" y="346"/>
                      </a:cubicBezTo>
                      <a:cubicBezTo>
                        <a:pt x="15229" y="346"/>
                        <a:pt x="15062" y="287"/>
                        <a:pt x="14907" y="227"/>
                      </a:cubicBezTo>
                      <a:cubicBezTo>
                        <a:pt x="14744" y="163"/>
                        <a:pt x="14580" y="100"/>
                        <a:pt x="14406" y="100"/>
                      </a:cubicBezTo>
                      <a:cubicBezTo>
                        <a:pt x="14352" y="100"/>
                        <a:pt x="14297" y="106"/>
                        <a:pt x="14241" y="120"/>
                      </a:cubicBezTo>
                      <a:lnTo>
                        <a:pt x="14217" y="132"/>
                      </a:lnTo>
                      <a:cubicBezTo>
                        <a:pt x="13981" y="253"/>
                        <a:pt x="13753" y="296"/>
                        <a:pt x="13522" y="296"/>
                      </a:cubicBezTo>
                      <a:cubicBezTo>
                        <a:pt x="13274" y="296"/>
                        <a:pt x="13023" y="247"/>
                        <a:pt x="12752" y="191"/>
                      </a:cubicBezTo>
                      <a:cubicBezTo>
                        <a:pt x="12621" y="167"/>
                        <a:pt x="12490" y="144"/>
                        <a:pt x="12359" y="120"/>
                      </a:cubicBezTo>
                      <a:cubicBezTo>
                        <a:pt x="12295" y="107"/>
                        <a:pt x="12232" y="101"/>
                        <a:pt x="12171" y="101"/>
                      </a:cubicBezTo>
                      <a:cubicBezTo>
                        <a:pt x="11953" y="101"/>
                        <a:pt x="11760" y="174"/>
                        <a:pt x="11574" y="239"/>
                      </a:cubicBezTo>
                      <a:cubicBezTo>
                        <a:pt x="11388" y="304"/>
                        <a:pt x="11218" y="361"/>
                        <a:pt x="11022" y="361"/>
                      </a:cubicBezTo>
                      <a:cubicBezTo>
                        <a:pt x="10966" y="361"/>
                        <a:pt x="10908" y="357"/>
                        <a:pt x="10847" y="346"/>
                      </a:cubicBezTo>
                      <a:cubicBezTo>
                        <a:pt x="10800" y="346"/>
                        <a:pt x="10693" y="287"/>
                        <a:pt x="10609" y="239"/>
                      </a:cubicBezTo>
                      <a:cubicBezTo>
                        <a:pt x="10502" y="179"/>
                        <a:pt x="10395" y="132"/>
                        <a:pt x="10312" y="120"/>
                      </a:cubicBezTo>
                      <a:cubicBezTo>
                        <a:pt x="10253" y="106"/>
                        <a:pt x="10196" y="100"/>
                        <a:pt x="10142" y="100"/>
                      </a:cubicBezTo>
                      <a:cubicBezTo>
                        <a:pt x="9966" y="100"/>
                        <a:pt x="9811" y="163"/>
                        <a:pt x="9657" y="227"/>
                      </a:cubicBezTo>
                      <a:cubicBezTo>
                        <a:pt x="9502" y="287"/>
                        <a:pt x="9359" y="346"/>
                        <a:pt x="9192" y="346"/>
                      </a:cubicBezTo>
                      <a:cubicBezTo>
                        <a:pt x="9026" y="346"/>
                        <a:pt x="8871" y="287"/>
                        <a:pt x="8692" y="227"/>
                      </a:cubicBezTo>
                      <a:cubicBezTo>
                        <a:pt x="8520" y="163"/>
                        <a:pt x="8340" y="100"/>
                        <a:pt x="8143" y="100"/>
                      </a:cubicBezTo>
                      <a:cubicBezTo>
                        <a:pt x="8082" y="100"/>
                        <a:pt x="8019" y="106"/>
                        <a:pt x="7954" y="120"/>
                      </a:cubicBezTo>
                      <a:cubicBezTo>
                        <a:pt x="7592" y="235"/>
                        <a:pt x="7247" y="259"/>
                        <a:pt x="6899" y="259"/>
                      </a:cubicBezTo>
                      <a:cubicBezTo>
                        <a:pt x="6744" y="259"/>
                        <a:pt x="6588" y="255"/>
                        <a:pt x="6430" y="251"/>
                      </a:cubicBezTo>
                      <a:cubicBezTo>
                        <a:pt x="6252" y="239"/>
                        <a:pt x="6085" y="227"/>
                        <a:pt x="5918" y="227"/>
                      </a:cubicBezTo>
                      <a:cubicBezTo>
                        <a:pt x="5796" y="214"/>
                        <a:pt x="5675" y="209"/>
                        <a:pt x="5555" y="209"/>
                      </a:cubicBezTo>
                      <a:cubicBezTo>
                        <a:pt x="5350" y="209"/>
                        <a:pt x="5150" y="224"/>
                        <a:pt x="4954" y="239"/>
                      </a:cubicBezTo>
                      <a:cubicBezTo>
                        <a:pt x="4770" y="254"/>
                        <a:pt x="4591" y="272"/>
                        <a:pt x="4420" y="272"/>
                      </a:cubicBezTo>
                      <a:cubicBezTo>
                        <a:pt x="4191" y="272"/>
                        <a:pt x="3977" y="241"/>
                        <a:pt x="3787" y="132"/>
                      </a:cubicBezTo>
                      <a:lnTo>
                        <a:pt x="3751" y="108"/>
                      </a:lnTo>
                      <a:lnTo>
                        <a:pt x="3727" y="132"/>
                      </a:lnTo>
                      <a:cubicBezTo>
                        <a:pt x="3415" y="259"/>
                        <a:pt x="3117" y="322"/>
                        <a:pt x="2829" y="322"/>
                      </a:cubicBezTo>
                      <a:cubicBezTo>
                        <a:pt x="2469" y="322"/>
                        <a:pt x="2124" y="223"/>
                        <a:pt x="1787" y="25"/>
                      </a:cubicBezTo>
                      <a:lnTo>
                        <a:pt x="175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4" name="Google Shape;3184;p9"/>
                <p:cNvSpPr/>
                <p:nvPr/>
              </p:nvSpPr>
              <p:spPr>
                <a:xfrm>
                  <a:off x="13956260" y="2940366"/>
                  <a:ext cx="1726020" cy="380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1" h="470" extrusionOk="0">
                      <a:moveTo>
                        <a:pt x="11729" y="1"/>
                      </a:moveTo>
                      <a:cubicBezTo>
                        <a:pt x="11612" y="1"/>
                        <a:pt x="11499" y="22"/>
                        <a:pt x="11394" y="76"/>
                      </a:cubicBezTo>
                      <a:cubicBezTo>
                        <a:pt x="11192" y="207"/>
                        <a:pt x="11016" y="252"/>
                        <a:pt x="10853" y="252"/>
                      </a:cubicBezTo>
                      <a:cubicBezTo>
                        <a:pt x="10689" y="252"/>
                        <a:pt x="10537" y="207"/>
                        <a:pt x="10382" y="160"/>
                      </a:cubicBezTo>
                      <a:cubicBezTo>
                        <a:pt x="10216" y="112"/>
                        <a:pt x="10049" y="65"/>
                        <a:pt x="9859" y="65"/>
                      </a:cubicBezTo>
                      <a:cubicBezTo>
                        <a:pt x="9585" y="65"/>
                        <a:pt x="9311" y="100"/>
                        <a:pt x="9049" y="136"/>
                      </a:cubicBezTo>
                      <a:cubicBezTo>
                        <a:pt x="8793" y="172"/>
                        <a:pt x="8543" y="204"/>
                        <a:pt x="8308" y="204"/>
                      </a:cubicBezTo>
                      <a:cubicBezTo>
                        <a:pt x="8073" y="204"/>
                        <a:pt x="7852" y="172"/>
                        <a:pt x="7656" y="76"/>
                      </a:cubicBezTo>
                      <a:lnTo>
                        <a:pt x="7632" y="65"/>
                      </a:lnTo>
                      <a:lnTo>
                        <a:pt x="7596" y="76"/>
                      </a:lnTo>
                      <a:cubicBezTo>
                        <a:pt x="7322" y="225"/>
                        <a:pt x="6989" y="300"/>
                        <a:pt x="6653" y="300"/>
                      </a:cubicBezTo>
                      <a:cubicBezTo>
                        <a:pt x="6316" y="300"/>
                        <a:pt x="5977" y="225"/>
                        <a:pt x="5691" y="76"/>
                      </a:cubicBezTo>
                      <a:lnTo>
                        <a:pt x="5656" y="65"/>
                      </a:lnTo>
                      <a:lnTo>
                        <a:pt x="5620" y="76"/>
                      </a:lnTo>
                      <a:cubicBezTo>
                        <a:pt x="5366" y="217"/>
                        <a:pt x="5119" y="260"/>
                        <a:pt x="4878" y="260"/>
                      </a:cubicBezTo>
                      <a:cubicBezTo>
                        <a:pt x="4690" y="260"/>
                        <a:pt x="4505" y="234"/>
                        <a:pt x="4322" y="207"/>
                      </a:cubicBezTo>
                      <a:cubicBezTo>
                        <a:pt x="4137" y="182"/>
                        <a:pt x="3946" y="157"/>
                        <a:pt x="3757" y="157"/>
                      </a:cubicBezTo>
                      <a:cubicBezTo>
                        <a:pt x="3679" y="157"/>
                        <a:pt x="3601" y="161"/>
                        <a:pt x="3524" y="172"/>
                      </a:cubicBezTo>
                      <a:cubicBezTo>
                        <a:pt x="3370" y="172"/>
                        <a:pt x="3215" y="184"/>
                        <a:pt x="3036" y="207"/>
                      </a:cubicBezTo>
                      <a:cubicBezTo>
                        <a:pt x="2857" y="222"/>
                        <a:pt x="2676" y="239"/>
                        <a:pt x="2506" y="239"/>
                      </a:cubicBezTo>
                      <a:cubicBezTo>
                        <a:pt x="2269" y="239"/>
                        <a:pt x="2053" y="206"/>
                        <a:pt x="1893" y="88"/>
                      </a:cubicBezTo>
                      <a:lnTo>
                        <a:pt x="1881" y="76"/>
                      </a:lnTo>
                      <a:cubicBezTo>
                        <a:pt x="1829" y="53"/>
                        <a:pt x="1768" y="43"/>
                        <a:pt x="1700" y="43"/>
                      </a:cubicBezTo>
                      <a:cubicBezTo>
                        <a:pt x="1490" y="43"/>
                        <a:pt x="1220" y="138"/>
                        <a:pt x="976" y="219"/>
                      </a:cubicBezTo>
                      <a:cubicBezTo>
                        <a:pt x="917" y="243"/>
                        <a:pt x="869" y="267"/>
                        <a:pt x="822" y="279"/>
                      </a:cubicBezTo>
                      <a:cubicBezTo>
                        <a:pt x="728" y="307"/>
                        <a:pt x="645" y="318"/>
                        <a:pt x="566" y="318"/>
                      </a:cubicBezTo>
                      <a:cubicBezTo>
                        <a:pt x="445" y="318"/>
                        <a:pt x="333" y="291"/>
                        <a:pt x="203" y="255"/>
                      </a:cubicBezTo>
                      <a:cubicBezTo>
                        <a:pt x="155" y="243"/>
                        <a:pt x="95" y="219"/>
                        <a:pt x="36" y="207"/>
                      </a:cubicBezTo>
                      <a:lnTo>
                        <a:pt x="0" y="350"/>
                      </a:lnTo>
                      <a:cubicBezTo>
                        <a:pt x="60" y="374"/>
                        <a:pt x="119" y="386"/>
                        <a:pt x="167" y="398"/>
                      </a:cubicBezTo>
                      <a:cubicBezTo>
                        <a:pt x="298" y="434"/>
                        <a:pt x="429" y="469"/>
                        <a:pt x="572" y="469"/>
                      </a:cubicBezTo>
                      <a:cubicBezTo>
                        <a:pt x="667" y="469"/>
                        <a:pt x="762" y="457"/>
                        <a:pt x="869" y="422"/>
                      </a:cubicBezTo>
                      <a:cubicBezTo>
                        <a:pt x="917" y="398"/>
                        <a:pt x="965" y="386"/>
                        <a:pt x="1024" y="362"/>
                      </a:cubicBezTo>
                      <a:cubicBezTo>
                        <a:pt x="1237" y="285"/>
                        <a:pt x="1521" y="191"/>
                        <a:pt x="1703" y="191"/>
                      </a:cubicBezTo>
                      <a:cubicBezTo>
                        <a:pt x="1745" y="191"/>
                        <a:pt x="1781" y="196"/>
                        <a:pt x="1810" y="207"/>
                      </a:cubicBezTo>
                      <a:cubicBezTo>
                        <a:pt x="2000" y="348"/>
                        <a:pt x="2249" y="389"/>
                        <a:pt x="2511" y="389"/>
                      </a:cubicBezTo>
                      <a:cubicBezTo>
                        <a:pt x="2692" y="389"/>
                        <a:pt x="2880" y="370"/>
                        <a:pt x="3060" y="350"/>
                      </a:cubicBezTo>
                      <a:cubicBezTo>
                        <a:pt x="3227" y="338"/>
                        <a:pt x="3382" y="315"/>
                        <a:pt x="3536" y="315"/>
                      </a:cubicBezTo>
                      <a:cubicBezTo>
                        <a:pt x="3610" y="304"/>
                        <a:pt x="3683" y="300"/>
                        <a:pt x="3757" y="300"/>
                      </a:cubicBezTo>
                      <a:cubicBezTo>
                        <a:pt x="3935" y="300"/>
                        <a:pt x="4117" y="325"/>
                        <a:pt x="4310" y="350"/>
                      </a:cubicBezTo>
                      <a:cubicBezTo>
                        <a:pt x="4502" y="377"/>
                        <a:pt x="4696" y="404"/>
                        <a:pt x="4895" y="404"/>
                      </a:cubicBezTo>
                      <a:cubicBezTo>
                        <a:pt x="5140" y="404"/>
                        <a:pt x="5392" y="363"/>
                        <a:pt x="5656" y="231"/>
                      </a:cubicBezTo>
                      <a:cubicBezTo>
                        <a:pt x="5959" y="380"/>
                        <a:pt x="6307" y="454"/>
                        <a:pt x="6653" y="454"/>
                      </a:cubicBezTo>
                      <a:cubicBezTo>
                        <a:pt x="6998" y="454"/>
                        <a:pt x="7340" y="380"/>
                        <a:pt x="7632" y="231"/>
                      </a:cubicBezTo>
                      <a:cubicBezTo>
                        <a:pt x="7840" y="326"/>
                        <a:pt x="8070" y="359"/>
                        <a:pt x="8311" y="359"/>
                      </a:cubicBezTo>
                      <a:cubicBezTo>
                        <a:pt x="8552" y="359"/>
                        <a:pt x="8805" y="326"/>
                        <a:pt x="9061" y="291"/>
                      </a:cubicBezTo>
                      <a:cubicBezTo>
                        <a:pt x="9323" y="255"/>
                        <a:pt x="9597" y="219"/>
                        <a:pt x="9859" y="219"/>
                      </a:cubicBezTo>
                      <a:cubicBezTo>
                        <a:pt x="10025" y="219"/>
                        <a:pt x="10180" y="267"/>
                        <a:pt x="10335" y="303"/>
                      </a:cubicBezTo>
                      <a:cubicBezTo>
                        <a:pt x="10504" y="351"/>
                        <a:pt x="10676" y="402"/>
                        <a:pt x="10864" y="402"/>
                      </a:cubicBezTo>
                      <a:cubicBezTo>
                        <a:pt x="11046" y="402"/>
                        <a:pt x="11243" y="354"/>
                        <a:pt x="11466" y="207"/>
                      </a:cubicBezTo>
                      <a:cubicBezTo>
                        <a:pt x="11544" y="168"/>
                        <a:pt x="11632" y="153"/>
                        <a:pt x="11725" y="153"/>
                      </a:cubicBezTo>
                      <a:cubicBezTo>
                        <a:pt x="11944" y="153"/>
                        <a:pt x="12193" y="239"/>
                        <a:pt x="12418" y="315"/>
                      </a:cubicBezTo>
                      <a:cubicBezTo>
                        <a:pt x="12537" y="350"/>
                        <a:pt x="12645" y="398"/>
                        <a:pt x="12752" y="422"/>
                      </a:cubicBezTo>
                      <a:cubicBezTo>
                        <a:pt x="12815" y="438"/>
                        <a:pt x="12875" y="445"/>
                        <a:pt x="12932" y="445"/>
                      </a:cubicBezTo>
                      <a:cubicBezTo>
                        <a:pt x="13118" y="445"/>
                        <a:pt x="13267" y="369"/>
                        <a:pt x="13395" y="315"/>
                      </a:cubicBezTo>
                      <a:cubicBezTo>
                        <a:pt x="13490" y="267"/>
                        <a:pt x="13585" y="219"/>
                        <a:pt x="13669" y="219"/>
                      </a:cubicBezTo>
                      <a:cubicBezTo>
                        <a:pt x="13930" y="219"/>
                        <a:pt x="14204" y="267"/>
                        <a:pt x="14478" y="315"/>
                      </a:cubicBezTo>
                      <a:cubicBezTo>
                        <a:pt x="14745" y="357"/>
                        <a:pt x="15008" y="402"/>
                        <a:pt x="15254" y="402"/>
                      </a:cubicBezTo>
                      <a:cubicBezTo>
                        <a:pt x="15492" y="402"/>
                        <a:pt x="15714" y="360"/>
                        <a:pt x="15907" y="231"/>
                      </a:cubicBezTo>
                      <a:cubicBezTo>
                        <a:pt x="16244" y="364"/>
                        <a:pt x="16580" y="414"/>
                        <a:pt x="16894" y="414"/>
                      </a:cubicBezTo>
                      <a:cubicBezTo>
                        <a:pt x="17311" y="414"/>
                        <a:pt x="17692" y="326"/>
                        <a:pt x="17990" y="231"/>
                      </a:cubicBezTo>
                      <a:cubicBezTo>
                        <a:pt x="18215" y="358"/>
                        <a:pt x="18437" y="401"/>
                        <a:pt x="18654" y="401"/>
                      </a:cubicBezTo>
                      <a:cubicBezTo>
                        <a:pt x="18887" y="401"/>
                        <a:pt x="19115" y="352"/>
                        <a:pt x="19336" y="303"/>
                      </a:cubicBezTo>
                      <a:cubicBezTo>
                        <a:pt x="19538" y="267"/>
                        <a:pt x="19753" y="219"/>
                        <a:pt x="19967" y="219"/>
                      </a:cubicBezTo>
                      <a:cubicBezTo>
                        <a:pt x="20110" y="219"/>
                        <a:pt x="20265" y="267"/>
                        <a:pt x="20419" y="315"/>
                      </a:cubicBezTo>
                      <a:cubicBezTo>
                        <a:pt x="20609" y="366"/>
                        <a:pt x="20811" y="430"/>
                        <a:pt x="21034" y="430"/>
                      </a:cubicBezTo>
                      <a:cubicBezTo>
                        <a:pt x="21120" y="430"/>
                        <a:pt x="21208" y="421"/>
                        <a:pt x="21300" y="398"/>
                      </a:cubicBezTo>
                      <a:lnTo>
                        <a:pt x="21265" y="243"/>
                      </a:lnTo>
                      <a:cubicBezTo>
                        <a:pt x="21176" y="268"/>
                        <a:pt x="21092" y="278"/>
                        <a:pt x="21011" y="278"/>
                      </a:cubicBezTo>
                      <a:cubicBezTo>
                        <a:pt x="20818" y="278"/>
                        <a:pt x="20643" y="222"/>
                        <a:pt x="20467" y="172"/>
                      </a:cubicBezTo>
                      <a:cubicBezTo>
                        <a:pt x="20300" y="124"/>
                        <a:pt x="20134" y="65"/>
                        <a:pt x="19967" y="65"/>
                      </a:cubicBezTo>
                      <a:cubicBezTo>
                        <a:pt x="19741" y="65"/>
                        <a:pt x="19514" y="112"/>
                        <a:pt x="19300" y="160"/>
                      </a:cubicBezTo>
                      <a:cubicBezTo>
                        <a:pt x="19086" y="207"/>
                        <a:pt x="18877" y="252"/>
                        <a:pt x="18669" y="252"/>
                      </a:cubicBezTo>
                      <a:cubicBezTo>
                        <a:pt x="18461" y="252"/>
                        <a:pt x="18252" y="207"/>
                        <a:pt x="18038" y="76"/>
                      </a:cubicBezTo>
                      <a:lnTo>
                        <a:pt x="18002" y="65"/>
                      </a:lnTo>
                      <a:lnTo>
                        <a:pt x="17979" y="76"/>
                      </a:lnTo>
                      <a:cubicBezTo>
                        <a:pt x="17688" y="178"/>
                        <a:pt x="17313" y="268"/>
                        <a:pt x="16904" y="268"/>
                      </a:cubicBezTo>
                      <a:cubicBezTo>
                        <a:pt x="16592" y="268"/>
                        <a:pt x="16260" y="215"/>
                        <a:pt x="15931" y="76"/>
                      </a:cubicBezTo>
                      <a:lnTo>
                        <a:pt x="15883" y="65"/>
                      </a:lnTo>
                      <a:lnTo>
                        <a:pt x="15859" y="88"/>
                      </a:lnTo>
                      <a:cubicBezTo>
                        <a:pt x="15684" y="211"/>
                        <a:pt x="15477" y="254"/>
                        <a:pt x="15250" y="254"/>
                      </a:cubicBezTo>
                      <a:cubicBezTo>
                        <a:pt x="15017" y="254"/>
                        <a:pt x="14762" y="208"/>
                        <a:pt x="14502" y="160"/>
                      </a:cubicBezTo>
                      <a:cubicBezTo>
                        <a:pt x="14228" y="124"/>
                        <a:pt x="13942" y="65"/>
                        <a:pt x="13669" y="65"/>
                      </a:cubicBezTo>
                      <a:cubicBezTo>
                        <a:pt x="13549" y="65"/>
                        <a:pt x="13442" y="124"/>
                        <a:pt x="13323" y="172"/>
                      </a:cubicBezTo>
                      <a:cubicBezTo>
                        <a:pt x="13203" y="237"/>
                        <a:pt x="13082" y="294"/>
                        <a:pt x="12928" y="294"/>
                      </a:cubicBezTo>
                      <a:cubicBezTo>
                        <a:pt x="12884" y="294"/>
                        <a:pt x="12838" y="289"/>
                        <a:pt x="12787" y="279"/>
                      </a:cubicBezTo>
                      <a:cubicBezTo>
                        <a:pt x="12692" y="255"/>
                        <a:pt x="12573" y="207"/>
                        <a:pt x="12466" y="172"/>
                      </a:cubicBezTo>
                      <a:cubicBezTo>
                        <a:pt x="12225" y="92"/>
                        <a:pt x="11969" y="1"/>
                        <a:pt x="1172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5" name="Google Shape;3185;p9"/>
                <p:cNvSpPr/>
                <p:nvPr/>
              </p:nvSpPr>
              <p:spPr>
                <a:xfrm>
                  <a:off x="13990941" y="2881862"/>
                  <a:ext cx="1659494" cy="30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382" extrusionOk="0">
                      <a:moveTo>
                        <a:pt x="1346" y="1"/>
                      </a:moveTo>
                      <a:lnTo>
                        <a:pt x="1322" y="25"/>
                      </a:lnTo>
                      <a:cubicBezTo>
                        <a:pt x="1068" y="169"/>
                        <a:pt x="826" y="210"/>
                        <a:pt x="599" y="210"/>
                      </a:cubicBezTo>
                      <a:cubicBezTo>
                        <a:pt x="431" y="210"/>
                        <a:pt x="271" y="188"/>
                        <a:pt x="120" y="167"/>
                      </a:cubicBezTo>
                      <a:lnTo>
                        <a:pt x="25" y="156"/>
                      </a:lnTo>
                      <a:lnTo>
                        <a:pt x="1" y="298"/>
                      </a:lnTo>
                      <a:lnTo>
                        <a:pt x="96" y="310"/>
                      </a:lnTo>
                      <a:cubicBezTo>
                        <a:pt x="247" y="330"/>
                        <a:pt x="414" y="353"/>
                        <a:pt x="591" y="353"/>
                      </a:cubicBezTo>
                      <a:cubicBezTo>
                        <a:pt x="833" y="353"/>
                        <a:pt x="1096" y="311"/>
                        <a:pt x="1370" y="167"/>
                      </a:cubicBezTo>
                      <a:cubicBezTo>
                        <a:pt x="1669" y="267"/>
                        <a:pt x="2049" y="316"/>
                        <a:pt x="2470" y="316"/>
                      </a:cubicBezTo>
                      <a:cubicBezTo>
                        <a:pt x="2752" y="316"/>
                        <a:pt x="3052" y="294"/>
                        <a:pt x="3358" y="251"/>
                      </a:cubicBezTo>
                      <a:cubicBezTo>
                        <a:pt x="3445" y="240"/>
                        <a:pt x="3532" y="236"/>
                        <a:pt x="3617" y="236"/>
                      </a:cubicBezTo>
                      <a:cubicBezTo>
                        <a:pt x="3822" y="236"/>
                        <a:pt x="4022" y="261"/>
                        <a:pt x="4216" y="286"/>
                      </a:cubicBezTo>
                      <a:cubicBezTo>
                        <a:pt x="4407" y="312"/>
                        <a:pt x="4595" y="336"/>
                        <a:pt x="4784" y="336"/>
                      </a:cubicBezTo>
                      <a:cubicBezTo>
                        <a:pt x="5030" y="336"/>
                        <a:pt x="5276" y="296"/>
                        <a:pt x="5525" y="167"/>
                      </a:cubicBezTo>
                      <a:cubicBezTo>
                        <a:pt x="5763" y="310"/>
                        <a:pt x="6073" y="382"/>
                        <a:pt x="6383" y="382"/>
                      </a:cubicBezTo>
                      <a:cubicBezTo>
                        <a:pt x="6692" y="382"/>
                        <a:pt x="7025" y="310"/>
                        <a:pt x="7311" y="167"/>
                      </a:cubicBezTo>
                      <a:cubicBezTo>
                        <a:pt x="7584" y="290"/>
                        <a:pt x="7914" y="339"/>
                        <a:pt x="8253" y="339"/>
                      </a:cubicBezTo>
                      <a:cubicBezTo>
                        <a:pt x="8670" y="339"/>
                        <a:pt x="9100" y="266"/>
                        <a:pt x="9454" y="167"/>
                      </a:cubicBezTo>
                      <a:cubicBezTo>
                        <a:pt x="9770" y="304"/>
                        <a:pt x="10088" y="373"/>
                        <a:pt x="10405" y="373"/>
                      </a:cubicBezTo>
                      <a:cubicBezTo>
                        <a:pt x="10722" y="373"/>
                        <a:pt x="11038" y="304"/>
                        <a:pt x="11347" y="167"/>
                      </a:cubicBezTo>
                      <a:cubicBezTo>
                        <a:pt x="11617" y="302"/>
                        <a:pt x="11909" y="348"/>
                        <a:pt x="12209" y="348"/>
                      </a:cubicBezTo>
                      <a:cubicBezTo>
                        <a:pt x="12519" y="348"/>
                        <a:pt x="12837" y="299"/>
                        <a:pt x="13145" y="251"/>
                      </a:cubicBezTo>
                      <a:cubicBezTo>
                        <a:pt x="13229" y="240"/>
                        <a:pt x="13314" y="236"/>
                        <a:pt x="13399" y="236"/>
                      </a:cubicBezTo>
                      <a:cubicBezTo>
                        <a:pt x="13604" y="236"/>
                        <a:pt x="13812" y="261"/>
                        <a:pt x="14014" y="286"/>
                      </a:cubicBezTo>
                      <a:cubicBezTo>
                        <a:pt x="14221" y="312"/>
                        <a:pt x="14421" y="336"/>
                        <a:pt x="14610" y="336"/>
                      </a:cubicBezTo>
                      <a:cubicBezTo>
                        <a:pt x="14857" y="336"/>
                        <a:pt x="15086" y="296"/>
                        <a:pt x="15288" y="167"/>
                      </a:cubicBezTo>
                      <a:cubicBezTo>
                        <a:pt x="15616" y="292"/>
                        <a:pt x="15942" y="340"/>
                        <a:pt x="16248" y="340"/>
                      </a:cubicBezTo>
                      <a:cubicBezTo>
                        <a:pt x="16641" y="340"/>
                        <a:pt x="17001" y="261"/>
                        <a:pt x="17289" y="167"/>
                      </a:cubicBezTo>
                      <a:cubicBezTo>
                        <a:pt x="17536" y="308"/>
                        <a:pt x="17785" y="355"/>
                        <a:pt x="18030" y="355"/>
                      </a:cubicBezTo>
                      <a:cubicBezTo>
                        <a:pt x="18304" y="355"/>
                        <a:pt x="18573" y="295"/>
                        <a:pt x="18825" y="239"/>
                      </a:cubicBezTo>
                      <a:cubicBezTo>
                        <a:pt x="18956" y="203"/>
                        <a:pt x="19086" y="179"/>
                        <a:pt x="19194" y="156"/>
                      </a:cubicBezTo>
                      <a:cubicBezTo>
                        <a:pt x="19337" y="156"/>
                        <a:pt x="19479" y="203"/>
                        <a:pt x="19634" y="251"/>
                      </a:cubicBezTo>
                      <a:cubicBezTo>
                        <a:pt x="19817" y="303"/>
                        <a:pt x="20012" y="361"/>
                        <a:pt x="20229" y="361"/>
                      </a:cubicBezTo>
                      <a:cubicBezTo>
                        <a:pt x="20309" y="361"/>
                        <a:pt x="20393" y="353"/>
                        <a:pt x="20480" y="334"/>
                      </a:cubicBezTo>
                      <a:lnTo>
                        <a:pt x="20444" y="191"/>
                      </a:lnTo>
                      <a:cubicBezTo>
                        <a:pt x="20372" y="207"/>
                        <a:pt x="20302" y="213"/>
                        <a:pt x="20234" y="213"/>
                      </a:cubicBezTo>
                      <a:cubicBezTo>
                        <a:pt x="20040" y="213"/>
                        <a:pt x="19858" y="161"/>
                        <a:pt x="19682" y="108"/>
                      </a:cubicBezTo>
                      <a:cubicBezTo>
                        <a:pt x="19515" y="60"/>
                        <a:pt x="19360" y="13"/>
                        <a:pt x="19182" y="13"/>
                      </a:cubicBezTo>
                      <a:cubicBezTo>
                        <a:pt x="19051" y="36"/>
                        <a:pt x="18920" y="60"/>
                        <a:pt x="18789" y="96"/>
                      </a:cubicBezTo>
                      <a:cubicBezTo>
                        <a:pt x="18540" y="152"/>
                        <a:pt x="18288" y="208"/>
                        <a:pt x="18035" y="208"/>
                      </a:cubicBezTo>
                      <a:cubicBezTo>
                        <a:pt x="17803" y="208"/>
                        <a:pt x="17569" y="161"/>
                        <a:pt x="17336" y="25"/>
                      </a:cubicBezTo>
                      <a:lnTo>
                        <a:pt x="17301" y="1"/>
                      </a:lnTo>
                      <a:lnTo>
                        <a:pt x="17277" y="13"/>
                      </a:lnTo>
                      <a:cubicBezTo>
                        <a:pt x="16993" y="107"/>
                        <a:pt x="16633" y="190"/>
                        <a:pt x="16240" y="190"/>
                      </a:cubicBezTo>
                      <a:cubicBezTo>
                        <a:pt x="15940" y="190"/>
                        <a:pt x="15620" y="142"/>
                        <a:pt x="15300" y="13"/>
                      </a:cubicBezTo>
                      <a:lnTo>
                        <a:pt x="15265" y="1"/>
                      </a:lnTo>
                      <a:lnTo>
                        <a:pt x="15229" y="25"/>
                      </a:lnTo>
                      <a:cubicBezTo>
                        <a:pt x="15051" y="147"/>
                        <a:pt x="14835" y="184"/>
                        <a:pt x="14597" y="184"/>
                      </a:cubicBezTo>
                      <a:cubicBezTo>
                        <a:pt x="14420" y="184"/>
                        <a:pt x="14231" y="164"/>
                        <a:pt x="14038" y="144"/>
                      </a:cubicBezTo>
                      <a:cubicBezTo>
                        <a:pt x="13828" y="118"/>
                        <a:pt x="13611" y="93"/>
                        <a:pt x="13393" y="93"/>
                      </a:cubicBezTo>
                      <a:cubicBezTo>
                        <a:pt x="13303" y="93"/>
                        <a:pt x="13212" y="97"/>
                        <a:pt x="13121" y="108"/>
                      </a:cubicBezTo>
                      <a:cubicBezTo>
                        <a:pt x="12819" y="156"/>
                        <a:pt x="12507" y="205"/>
                        <a:pt x="12207" y="205"/>
                      </a:cubicBezTo>
                      <a:cubicBezTo>
                        <a:pt x="11916" y="205"/>
                        <a:pt x="11635" y="159"/>
                        <a:pt x="11383" y="25"/>
                      </a:cubicBezTo>
                      <a:lnTo>
                        <a:pt x="11359" y="1"/>
                      </a:lnTo>
                      <a:lnTo>
                        <a:pt x="11324" y="25"/>
                      </a:lnTo>
                      <a:cubicBezTo>
                        <a:pt x="11020" y="161"/>
                        <a:pt x="10713" y="230"/>
                        <a:pt x="10407" y="230"/>
                      </a:cubicBezTo>
                      <a:cubicBezTo>
                        <a:pt x="10100" y="230"/>
                        <a:pt x="9794" y="161"/>
                        <a:pt x="9490" y="25"/>
                      </a:cubicBezTo>
                      <a:lnTo>
                        <a:pt x="9466" y="13"/>
                      </a:lnTo>
                      <a:lnTo>
                        <a:pt x="9431" y="13"/>
                      </a:lnTo>
                      <a:cubicBezTo>
                        <a:pt x="9086" y="119"/>
                        <a:pt x="8661" y="195"/>
                        <a:pt x="8249" y="195"/>
                      </a:cubicBezTo>
                      <a:cubicBezTo>
                        <a:pt x="7920" y="195"/>
                        <a:pt x="7599" y="146"/>
                        <a:pt x="7335" y="25"/>
                      </a:cubicBezTo>
                      <a:lnTo>
                        <a:pt x="7299" y="1"/>
                      </a:lnTo>
                      <a:lnTo>
                        <a:pt x="7275" y="25"/>
                      </a:lnTo>
                      <a:cubicBezTo>
                        <a:pt x="7008" y="161"/>
                        <a:pt x="6689" y="230"/>
                        <a:pt x="6384" y="230"/>
                      </a:cubicBezTo>
                      <a:cubicBezTo>
                        <a:pt x="6079" y="230"/>
                        <a:pt x="5787" y="161"/>
                        <a:pt x="5573" y="25"/>
                      </a:cubicBezTo>
                      <a:lnTo>
                        <a:pt x="5537" y="1"/>
                      </a:lnTo>
                      <a:lnTo>
                        <a:pt x="5501" y="25"/>
                      </a:lnTo>
                      <a:cubicBezTo>
                        <a:pt x="5256" y="147"/>
                        <a:pt x="5018" y="184"/>
                        <a:pt x="4778" y="184"/>
                      </a:cubicBezTo>
                      <a:cubicBezTo>
                        <a:pt x="4601" y="184"/>
                        <a:pt x="4422" y="164"/>
                        <a:pt x="4239" y="144"/>
                      </a:cubicBezTo>
                      <a:cubicBezTo>
                        <a:pt x="4037" y="118"/>
                        <a:pt x="3829" y="93"/>
                        <a:pt x="3615" y="93"/>
                      </a:cubicBezTo>
                      <a:cubicBezTo>
                        <a:pt x="3527" y="93"/>
                        <a:pt x="3437" y="97"/>
                        <a:pt x="3346" y="108"/>
                      </a:cubicBezTo>
                      <a:cubicBezTo>
                        <a:pt x="3056" y="149"/>
                        <a:pt x="2773" y="169"/>
                        <a:pt x="2506" y="169"/>
                      </a:cubicBezTo>
                      <a:cubicBezTo>
                        <a:pt x="2073" y="169"/>
                        <a:pt x="1684" y="116"/>
                        <a:pt x="1382" y="13"/>
                      </a:cubicBezTo>
                      <a:lnTo>
                        <a:pt x="134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6" name="Google Shape;3186;p9"/>
                <p:cNvSpPr/>
                <p:nvPr/>
              </p:nvSpPr>
              <p:spPr>
                <a:xfrm>
                  <a:off x="14023758" y="2823035"/>
                  <a:ext cx="1601558" cy="29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5" h="364" extrusionOk="0">
                      <a:moveTo>
                        <a:pt x="1513" y="0"/>
                      </a:moveTo>
                      <a:lnTo>
                        <a:pt x="1477" y="12"/>
                      </a:lnTo>
                      <a:cubicBezTo>
                        <a:pt x="1076" y="143"/>
                        <a:pt x="706" y="178"/>
                        <a:pt x="365" y="178"/>
                      </a:cubicBezTo>
                      <a:cubicBezTo>
                        <a:pt x="240" y="178"/>
                        <a:pt x="118" y="173"/>
                        <a:pt x="1" y="167"/>
                      </a:cubicBezTo>
                      <a:lnTo>
                        <a:pt x="1" y="310"/>
                      </a:lnTo>
                      <a:cubicBezTo>
                        <a:pt x="135" y="317"/>
                        <a:pt x="273" y="323"/>
                        <a:pt x="417" y="323"/>
                      </a:cubicBezTo>
                      <a:cubicBezTo>
                        <a:pt x="745" y="323"/>
                        <a:pt x="1100" y="291"/>
                        <a:pt x="1489" y="167"/>
                      </a:cubicBezTo>
                      <a:cubicBezTo>
                        <a:pt x="1697" y="298"/>
                        <a:pt x="1983" y="364"/>
                        <a:pt x="2304" y="364"/>
                      </a:cubicBezTo>
                      <a:cubicBezTo>
                        <a:pt x="2626" y="364"/>
                        <a:pt x="2983" y="298"/>
                        <a:pt x="3334" y="167"/>
                      </a:cubicBezTo>
                      <a:cubicBezTo>
                        <a:pt x="3602" y="298"/>
                        <a:pt x="3921" y="364"/>
                        <a:pt x="4257" y="364"/>
                      </a:cubicBezTo>
                      <a:cubicBezTo>
                        <a:pt x="4593" y="364"/>
                        <a:pt x="4948" y="298"/>
                        <a:pt x="5287" y="167"/>
                      </a:cubicBezTo>
                      <a:cubicBezTo>
                        <a:pt x="5545" y="286"/>
                        <a:pt x="5840" y="331"/>
                        <a:pt x="6136" y="331"/>
                      </a:cubicBezTo>
                      <a:cubicBezTo>
                        <a:pt x="6522" y="331"/>
                        <a:pt x="6911" y="255"/>
                        <a:pt x="7228" y="167"/>
                      </a:cubicBezTo>
                      <a:cubicBezTo>
                        <a:pt x="7478" y="298"/>
                        <a:pt x="7799" y="358"/>
                        <a:pt x="8144" y="358"/>
                      </a:cubicBezTo>
                      <a:cubicBezTo>
                        <a:pt x="8478" y="358"/>
                        <a:pt x="8811" y="298"/>
                        <a:pt x="9073" y="167"/>
                      </a:cubicBezTo>
                      <a:cubicBezTo>
                        <a:pt x="9357" y="286"/>
                        <a:pt x="9640" y="331"/>
                        <a:pt x="9912" y="331"/>
                      </a:cubicBezTo>
                      <a:cubicBezTo>
                        <a:pt x="10266" y="331"/>
                        <a:pt x="10604" y="255"/>
                        <a:pt x="10907" y="167"/>
                      </a:cubicBezTo>
                      <a:cubicBezTo>
                        <a:pt x="10954" y="167"/>
                        <a:pt x="11050" y="215"/>
                        <a:pt x="11121" y="239"/>
                      </a:cubicBezTo>
                      <a:cubicBezTo>
                        <a:pt x="11228" y="286"/>
                        <a:pt x="11323" y="334"/>
                        <a:pt x="11407" y="334"/>
                      </a:cubicBezTo>
                      <a:cubicBezTo>
                        <a:pt x="11883" y="334"/>
                        <a:pt x="12383" y="334"/>
                        <a:pt x="12740" y="167"/>
                      </a:cubicBezTo>
                      <a:cubicBezTo>
                        <a:pt x="13068" y="298"/>
                        <a:pt x="13416" y="364"/>
                        <a:pt x="13752" y="364"/>
                      </a:cubicBezTo>
                      <a:cubicBezTo>
                        <a:pt x="14089" y="364"/>
                        <a:pt x="14413" y="298"/>
                        <a:pt x="14693" y="167"/>
                      </a:cubicBezTo>
                      <a:cubicBezTo>
                        <a:pt x="15008" y="286"/>
                        <a:pt x="15324" y="331"/>
                        <a:pt x="15619" y="331"/>
                      </a:cubicBezTo>
                      <a:cubicBezTo>
                        <a:pt x="16005" y="331"/>
                        <a:pt x="16357" y="255"/>
                        <a:pt x="16634" y="167"/>
                      </a:cubicBezTo>
                      <a:cubicBezTo>
                        <a:pt x="16930" y="294"/>
                        <a:pt x="17249" y="338"/>
                        <a:pt x="17575" y="338"/>
                      </a:cubicBezTo>
                      <a:cubicBezTo>
                        <a:pt x="17889" y="338"/>
                        <a:pt x="18211" y="297"/>
                        <a:pt x="18527" y="250"/>
                      </a:cubicBezTo>
                      <a:cubicBezTo>
                        <a:pt x="18569" y="240"/>
                        <a:pt x="18614" y="236"/>
                        <a:pt x="18664" y="236"/>
                      </a:cubicBezTo>
                      <a:cubicBezTo>
                        <a:pt x="18782" y="236"/>
                        <a:pt x="18919" y="261"/>
                        <a:pt x="19062" y="286"/>
                      </a:cubicBezTo>
                      <a:cubicBezTo>
                        <a:pt x="19222" y="320"/>
                        <a:pt x="19388" y="354"/>
                        <a:pt x="19556" y="354"/>
                      </a:cubicBezTo>
                      <a:cubicBezTo>
                        <a:pt x="19625" y="354"/>
                        <a:pt x="19695" y="348"/>
                        <a:pt x="19765" y="334"/>
                      </a:cubicBezTo>
                      <a:lnTo>
                        <a:pt x="19729" y="191"/>
                      </a:lnTo>
                      <a:cubicBezTo>
                        <a:pt x="19670" y="205"/>
                        <a:pt x="19609" y="211"/>
                        <a:pt x="19546" y="211"/>
                      </a:cubicBezTo>
                      <a:cubicBezTo>
                        <a:pt x="19395" y="211"/>
                        <a:pt x="19238" y="177"/>
                        <a:pt x="19086" y="143"/>
                      </a:cubicBezTo>
                      <a:cubicBezTo>
                        <a:pt x="18943" y="112"/>
                        <a:pt x="18806" y="85"/>
                        <a:pt x="18677" y="85"/>
                      </a:cubicBezTo>
                      <a:cubicBezTo>
                        <a:pt x="18613" y="85"/>
                        <a:pt x="18551" y="92"/>
                        <a:pt x="18491" y="108"/>
                      </a:cubicBezTo>
                      <a:cubicBezTo>
                        <a:pt x="18187" y="154"/>
                        <a:pt x="17874" y="195"/>
                        <a:pt x="17569" y="195"/>
                      </a:cubicBezTo>
                      <a:cubicBezTo>
                        <a:pt x="17254" y="195"/>
                        <a:pt x="16948" y="151"/>
                        <a:pt x="16669" y="24"/>
                      </a:cubicBezTo>
                      <a:lnTo>
                        <a:pt x="16646" y="12"/>
                      </a:lnTo>
                      <a:lnTo>
                        <a:pt x="16622" y="12"/>
                      </a:lnTo>
                      <a:cubicBezTo>
                        <a:pt x="16343" y="101"/>
                        <a:pt x="15992" y="181"/>
                        <a:pt x="15611" y="181"/>
                      </a:cubicBezTo>
                      <a:cubicBezTo>
                        <a:pt x="15323" y="181"/>
                        <a:pt x="15019" y="135"/>
                        <a:pt x="14717" y="12"/>
                      </a:cubicBezTo>
                      <a:lnTo>
                        <a:pt x="14681" y="12"/>
                      </a:lnTo>
                      <a:lnTo>
                        <a:pt x="14657" y="24"/>
                      </a:lnTo>
                      <a:cubicBezTo>
                        <a:pt x="14389" y="149"/>
                        <a:pt x="14074" y="212"/>
                        <a:pt x="13746" y="212"/>
                      </a:cubicBezTo>
                      <a:cubicBezTo>
                        <a:pt x="13419" y="212"/>
                        <a:pt x="13080" y="149"/>
                        <a:pt x="12764" y="24"/>
                      </a:cubicBezTo>
                      <a:lnTo>
                        <a:pt x="12728" y="0"/>
                      </a:lnTo>
                      <a:lnTo>
                        <a:pt x="12705" y="24"/>
                      </a:lnTo>
                      <a:cubicBezTo>
                        <a:pt x="12371" y="191"/>
                        <a:pt x="11883" y="191"/>
                        <a:pt x="11407" y="191"/>
                      </a:cubicBezTo>
                      <a:cubicBezTo>
                        <a:pt x="11359" y="191"/>
                        <a:pt x="11264" y="143"/>
                        <a:pt x="11181" y="108"/>
                      </a:cubicBezTo>
                      <a:cubicBezTo>
                        <a:pt x="11073" y="60"/>
                        <a:pt x="10978" y="12"/>
                        <a:pt x="10907" y="12"/>
                      </a:cubicBezTo>
                      <a:lnTo>
                        <a:pt x="10883" y="12"/>
                      </a:lnTo>
                      <a:cubicBezTo>
                        <a:pt x="10575" y="101"/>
                        <a:pt x="10240" y="178"/>
                        <a:pt x="9891" y="178"/>
                      </a:cubicBezTo>
                      <a:cubicBezTo>
                        <a:pt x="9632" y="178"/>
                        <a:pt x="9366" y="136"/>
                        <a:pt x="9097" y="24"/>
                      </a:cubicBezTo>
                      <a:lnTo>
                        <a:pt x="9073" y="0"/>
                      </a:lnTo>
                      <a:lnTo>
                        <a:pt x="9037" y="24"/>
                      </a:lnTo>
                      <a:cubicBezTo>
                        <a:pt x="8799" y="149"/>
                        <a:pt x="8469" y="212"/>
                        <a:pt x="8143" y="212"/>
                      </a:cubicBezTo>
                      <a:cubicBezTo>
                        <a:pt x="7817" y="212"/>
                        <a:pt x="7496" y="149"/>
                        <a:pt x="7275" y="24"/>
                      </a:cubicBezTo>
                      <a:lnTo>
                        <a:pt x="7251" y="12"/>
                      </a:lnTo>
                      <a:lnTo>
                        <a:pt x="7216" y="12"/>
                      </a:lnTo>
                      <a:cubicBezTo>
                        <a:pt x="6899" y="102"/>
                        <a:pt x="6507" y="183"/>
                        <a:pt x="6122" y="183"/>
                      </a:cubicBezTo>
                      <a:cubicBezTo>
                        <a:pt x="5841" y="183"/>
                        <a:pt x="5564" y="140"/>
                        <a:pt x="5323" y="24"/>
                      </a:cubicBezTo>
                      <a:lnTo>
                        <a:pt x="5287" y="0"/>
                      </a:lnTo>
                      <a:lnTo>
                        <a:pt x="5263" y="12"/>
                      </a:lnTo>
                      <a:cubicBezTo>
                        <a:pt x="4932" y="145"/>
                        <a:pt x="4582" y="210"/>
                        <a:pt x="4252" y="210"/>
                      </a:cubicBezTo>
                      <a:cubicBezTo>
                        <a:pt x="3928" y="210"/>
                        <a:pt x="3623" y="148"/>
                        <a:pt x="3370" y="24"/>
                      </a:cubicBezTo>
                      <a:lnTo>
                        <a:pt x="3334" y="0"/>
                      </a:lnTo>
                      <a:lnTo>
                        <a:pt x="3311" y="12"/>
                      </a:lnTo>
                      <a:cubicBezTo>
                        <a:pt x="2967" y="145"/>
                        <a:pt x="2612" y="210"/>
                        <a:pt x="2298" y="210"/>
                      </a:cubicBezTo>
                      <a:cubicBezTo>
                        <a:pt x="1992" y="210"/>
                        <a:pt x="1725" y="148"/>
                        <a:pt x="1548" y="24"/>
                      </a:cubicBezTo>
                      <a:lnTo>
                        <a:pt x="151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7" name="Google Shape;3187;p9"/>
                <p:cNvSpPr/>
                <p:nvPr/>
              </p:nvSpPr>
              <p:spPr>
                <a:xfrm>
                  <a:off x="14052685" y="2768988"/>
                  <a:ext cx="1544675" cy="28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3" h="346" extrusionOk="0">
                      <a:moveTo>
                        <a:pt x="1406" y="1"/>
                      </a:moveTo>
                      <a:lnTo>
                        <a:pt x="1394" y="13"/>
                      </a:lnTo>
                      <a:cubicBezTo>
                        <a:pt x="1143" y="147"/>
                        <a:pt x="897" y="180"/>
                        <a:pt x="637" y="180"/>
                      </a:cubicBezTo>
                      <a:cubicBezTo>
                        <a:pt x="527" y="180"/>
                        <a:pt x="415" y="174"/>
                        <a:pt x="298" y="167"/>
                      </a:cubicBezTo>
                      <a:cubicBezTo>
                        <a:pt x="203" y="167"/>
                        <a:pt x="108" y="167"/>
                        <a:pt x="13" y="155"/>
                      </a:cubicBezTo>
                      <a:lnTo>
                        <a:pt x="1" y="310"/>
                      </a:lnTo>
                      <a:cubicBezTo>
                        <a:pt x="108" y="310"/>
                        <a:pt x="203" y="310"/>
                        <a:pt x="287" y="322"/>
                      </a:cubicBezTo>
                      <a:cubicBezTo>
                        <a:pt x="399" y="325"/>
                        <a:pt x="510" y="330"/>
                        <a:pt x="618" y="330"/>
                      </a:cubicBezTo>
                      <a:cubicBezTo>
                        <a:pt x="898" y="330"/>
                        <a:pt x="1167" y="301"/>
                        <a:pt x="1441" y="155"/>
                      </a:cubicBezTo>
                      <a:cubicBezTo>
                        <a:pt x="1477" y="167"/>
                        <a:pt x="1537" y="191"/>
                        <a:pt x="1596" y="227"/>
                      </a:cubicBezTo>
                      <a:cubicBezTo>
                        <a:pt x="1668" y="275"/>
                        <a:pt x="1751" y="322"/>
                        <a:pt x="1834" y="322"/>
                      </a:cubicBezTo>
                      <a:cubicBezTo>
                        <a:pt x="2072" y="322"/>
                        <a:pt x="2322" y="298"/>
                        <a:pt x="2573" y="275"/>
                      </a:cubicBezTo>
                      <a:cubicBezTo>
                        <a:pt x="2799" y="251"/>
                        <a:pt x="3049" y="239"/>
                        <a:pt x="3275" y="239"/>
                      </a:cubicBezTo>
                      <a:cubicBezTo>
                        <a:pt x="3620" y="322"/>
                        <a:pt x="4097" y="322"/>
                        <a:pt x="4454" y="322"/>
                      </a:cubicBezTo>
                      <a:cubicBezTo>
                        <a:pt x="4585" y="322"/>
                        <a:pt x="4692" y="275"/>
                        <a:pt x="4799" y="227"/>
                      </a:cubicBezTo>
                      <a:cubicBezTo>
                        <a:pt x="4882" y="191"/>
                        <a:pt x="4978" y="155"/>
                        <a:pt x="5085" y="155"/>
                      </a:cubicBezTo>
                      <a:cubicBezTo>
                        <a:pt x="5180" y="155"/>
                        <a:pt x="5251" y="191"/>
                        <a:pt x="5323" y="227"/>
                      </a:cubicBezTo>
                      <a:cubicBezTo>
                        <a:pt x="5406" y="275"/>
                        <a:pt x="5501" y="322"/>
                        <a:pt x="5621" y="322"/>
                      </a:cubicBezTo>
                      <a:lnTo>
                        <a:pt x="5632" y="322"/>
                      </a:lnTo>
                      <a:cubicBezTo>
                        <a:pt x="5740" y="336"/>
                        <a:pt x="5848" y="342"/>
                        <a:pt x="5957" y="342"/>
                      </a:cubicBezTo>
                      <a:cubicBezTo>
                        <a:pt x="6211" y="342"/>
                        <a:pt x="6466" y="311"/>
                        <a:pt x="6716" y="286"/>
                      </a:cubicBezTo>
                      <a:cubicBezTo>
                        <a:pt x="6954" y="263"/>
                        <a:pt x="7192" y="239"/>
                        <a:pt x="7418" y="239"/>
                      </a:cubicBezTo>
                      <a:cubicBezTo>
                        <a:pt x="7851" y="322"/>
                        <a:pt x="8324" y="341"/>
                        <a:pt x="8797" y="341"/>
                      </a:cubicBezTo>
                      <a:cubicBezTo>
                        <a:pt x="9001" y="341"/>
                        <a:pt x="9206" y="338"/>
                        <a:pt x="9407" y="334"/>
                      </a:cubicBezTo>
                      <a:cubicBezTo>
                        <a:pt x="9621" y="322"/>
                        <a:pt x="9835" y="322"/>
                        <a:pt x="10038" y="322"/>
                      </a:cubicBezTo>
                      <a:cubicBezTo>
                        <a:pt x="10109" y="322"/>
                        <a:pt x="10204" y="275"/>
                        <a:pt x="10300" y="227"/>
                      </a:cubicBezTo>
                      <a:cubicBezTo>
                        <a:pt x="10371" y="191"/>
                        <a:pt x="10466" y="155"/>
                        <a:pt x="10502" y="155"/>
                      </a:cubicBezTo>
                      <a:cubicBezTo>
                        <a:pt x="10550" y="155"/>
                        <a:pt x="10645" y="191"/>
                        <a:pt x="10716" y="227"/>
                      </a:cubicBezTo>
                      <a:cubicBezTo>
                        <a:pt x="10812" y="275"/>
                        <a:pt x="10919" y="322"/>
                        <a:pt x="10990" y="322"/>
                      </a:cubicBezTo>
                      <a:cubicBezTo>
                        <a:pt x="11228" y="322"/>
                        <a:pt x="11466" y="298"/>
                        <a:pt x="11705" y="275"/>
                      </a:cubicBezTo>
                      <a:cubicBezTo>
                        <a:pt x="11931" y="251"/>
                        <a:pt x="12169" y="239"/>
                        <a:pt x="12395" y="239"/>
                      </a:cubicBezTo>
                      <a:cubicBezTo>
                        <a:pt x="12776" y="322"/>
                        <a:pt x="13252" y="322"/>
                        <a:pt x="13610" y="322"/>
                      </a:cubicBezTo>
                      <a:cubicBezTo>
                        <a:pt x="13741" y="322"/>
                        <a:pt x="13836" y="275"/>
                        <a:pt x="13919" y="227"/>
                      </a:cubicBezTo>
                      <a:cubicBezTo>
                        <a:pt x="13991" y="191"/>
                        <a:pt x="14062" y="155"/>
                        <a:pt x="14157" y="155"/>
                      </a:cubicBezTo>
                      <a:cubicBezTo>
                        <a:pt x="14264" y="155"/>
                        <a:pt x="14348" y="191"/>
                        <a:pt x="14443" y="227"/>
                      </a:cubicBezTo>
                      <a:cubicBezTo>
                        <a:pt x="14550" y="275"/>
                        <a:pt x="14657" y="322"/>
                        <a:pt x="14788" y="322"/>
                      </a:cubicBezTo>
                      <a:cubicBezTo>
                        <a:pt x="14910" y="336"/>
                        <a:pt x="15031" y="341"/>
                        <a:pt x="15151" y="341"/>
                      </a:cubicBezTo>
                      <a:cubicBezTo>
                        <a:pt x="15337" y="341"/>
                        <a:pt x="15520" y="329"/>
                        <a:pt x="15693" y="322"/>
                      </a:cubicBezTo>
                      <a:cubicBezTo>
                        <a:pt x="15858" y="308"/>
                        <a:pt x="16023" y="295"/>
                        <a:pt x="16193" y="295"/>
                      </a:cubicBezTo>
                      <a:cubicBezTo>
                        <a:pt x="16317" y="295"/>
                        <a:pt x="16443" y="302"/>
                        <a:pt x="16574" y="322"/>
                      </a:cubicBezTo>
                      <a:cubicBezTo>
                        <a:pt x="16765" y="334"/>
                        <a:pt x="16943" y="346"/>
                        <a:pt x="17122" y="346"/>
                      </a:cubicBezTo>
                      <a:cubicBezTo>
                        <a:pt x="17348" y="346"/>
                        <a:pt x="17574" y="334"/>
                        <a:pt x="17789" y="322"/>
                      </a:cubicBezTo>
                      <a:cubicBezTo>
                        <a:pt x="18003" y="310"/>
                        <a:pt x="18208" y="301"/>
                        <a:pt x="18414" y="301"/>
                      </a:cubicBezTo>
                      <a:cubicBezTo>
                        <a:pt x="18619" y="301"/>
                        <a:pt x="18825" y="310"/>
                        <a:pt x="19039" y="334"/>
                      </a:cubicBezTo>
                      <a:lnTo>
                        <a:pt x="19063" y="191"/>
                      </a:lnTo>
                      <a:cubicBezTo>
                        <a:pt x="18858" y="163"/>
                        <a:pt x="18655" y="154"/>
                        <a:pt x="18456" y="154"/>
                      </a:cubicBezTo>
                      <a:cubicBezTo>
                        <a:pt x="18228" y="154"/>
                        <a:pt x="18005" y="167"/>
                        <a:pt x="17789" y="179"/>
                      </a:cubicBezTo>
                      <a:cubicBezTo>
                        <a:pt x="17574" y="186"/>
                        <a:pt x="17359" y="196"/>
                        <a:pt x="17140" y="196"/>
                      </a:cubicBezTo>
                      <a:cubicBezTo>
                        <a:pt x="16959" y="196"/>
                        <a:pt x="16775" y="189"/>
                        <a:pt x="16586" y="167"/>
                      </a:cubicBezTo>
                      <a:cubicBezTo>
                        <a:pt x="16441" y="151"/>
                        <a:pt x="16301" y="145"/>
                        <a:pt x="16164" y="145"/>
                      </a:cubicBezTo>
                      <a:cubicBezTo>
                        <a:pt x="15998" y="145"/>
                        <a:pt x="15838" y="154"/>
                        <a:pt x="15681" y="167"/>
                      </a:cubicBezTo>
                      <a:cubicBezTo>
                        <a:pt x="15509" y="181"/>
                        <a:pt x="15346" y="195"/>
                        <a:pt x="15176" y="195"/>
                      </a:cubicBezTo>
                      <a:cubicBezTo>
                        <a:pt x="15052" y="195"/>
                        <a:pt x="14924" y="188"/>
                        <a:pt x="14788" y="167"/>
                      </a:cubicBezTo>
                      <a:cubicBezTo>
                        <a:pt x="14693" y="167"/>
                        <a:pt x="14598" y="132"/>
                        <a:pt x="14503" y="96"/>
                      </a:cubicBezTo>
                      <a:cubicBezTo>
                        <a:pt x="14395" y="48"/>
                        <a:pt x="14288" y="1"/>
                        <a:pt x="14157" y="1"/>
                      </a:cubicBezTo>
                      <a:cubicBezTo>
                        <a:pt x="14026" y="1"/>
                        <a:pt x="13931" y="48"/>
                        <a:pt x="13848" y="96"/>
                      </a:cubicBezTo>
                      <a:cubicBezTo>
                        <a:pt x="13776" y="132"/>
                        <a:pt x="13705" y="167"/>
                        <a:pt x="13610" y="167"/>
                      </a:cubicBezTo>
                      <a:cubicBezTo>
                        <a:pt x="13252" y="167"/>
                        <a:pt x="12776" y="167"/>
                        <a:pt x="12419" y="84"/>
                      </a:cubicBezTo>
                      <a:lnTo>
                        <a:pt x="12407" y="84"/>
                      </a:lnTo>
                      <a:cubicBezTo>
                        <a:pt x="12169" y="84"/>
                        <a:pt x="11919" y="108"/>
                        <a:pt x="11693" y="132"/>
                      </a:cubicBezTo>
                      <a:cubicBezTo>
                        <a:pt x="11466" y="144"/>
                        <a:pt x="11228" y="167"/>
                        <a:pt x="10990" y="167"/>
                      </a:cubicBezTo>
                      <a:cubicBezTo>
                        <a:pt x="10943" y="167"/>
                        <a:pt x="10847" y="132"/>
                        <a:pt x="10776" y="96"/>
                      </a:cubicBezTo>
                      <a:cubicBezTo>
                        <a:pt x="10669" y="48"/>
                        <a:pt x="10574" y="1"/>
                        <a:pt x="10502" y="1"/>
                      </a:cubicBezTo>
                      <a:cubicBezTo>
                        <a:pt x="10431" y="1"/>
                        <a:pt x="10335" y="48"/>
                        <a:pt x="10240" y="96"/>
                      </a:cubicBezTo>
                      <a:cubicBezTo>
                        <a:pt x="10169" y="132"/>
                        <a:pt x="10085" y="167"/>
                        <a:pt x="10038" y="167"/>
                      </a:cubicBezTo>
                      <a:cubicBezTo>
                        <a:pt x="9835" y="167"/>
                        <a:pt x="9621" y="179"/>
                        <a:pt x="9407" y="179"/>
                      </a:cubicBezTo>
                      <a:cubicBezTo>
                        <a:pt x="9175" y="183"/>
                        <a:pt x="8940" y="189"/>
                        <a:pt x="8706" y="189"/>
                      </a:cubicBezTo>
                      <a:cubicBezTo>
                        <a:pt x="8268" y="189"/>
                        <a:pt x="7834" y="169"/>
                        <a:pt x="7430" y="84"/>
                      </a:cubicBezTo>
                      <a:cubicBezTo>
                        <a:pt x="7192" y="84"/>
                        <a:pt x="6942" y="108"/>
                        <a:pt x="6704" y="144"/>
                      </a:cubicBezTo>
                      <a:cubicBezTo>
                        <a:pt x="6470" y="167"/>
                        <a:pt x="6236" y="190"/>
                        <a:pt x="6002" y="190"/>
                      </a:cubicBezTo>
                      <a:cubicBezTo>
                        <a:pt x="5879" y="190"/>
                        <a:pt x="5756" y="184"/>
                        <a:pt x="5632" y="167"/>
                      </a:cubicBezTo>
                      <a:cubicBezTo>
                        <a:pt x="5537" y="167"/>
                        <a:pt x="5466" y="132"/>
                        <a:pt x="5394" y="96"/>
                      </a:cubicBezTo>
                      <a:cubicBezTo>
                        <a:pt x="5311" y="48"/>
                        <a:pt x="5216" y="1"/>
                        <a:pt x="5085" y="1"/>
                      </a:cubicBezTo>
                      <a:cubicBezTo>
                        <a:pt x="4942" y="1"/>
                        <a:pt x="4835" y="48"/>
                        <a:pt x="4739" y="96"/>
                      </a:cubicBezTo>
                      <a:cubicBezTo>
                        <a:pt x="4644" y="132"/>
                        <a:pt x="4549" y="167"/>
                        <a:pt x="4454" y="167"/>
                      </a:cubicBezTo>
                      <a:cubicBezTo>
                        <a:pt x="4097" y="167"/>
                        <a:pt x="3620" y="167"/>
                        <a:pt x="3299" y="84"/>
                      </a:cubicBezTo>
                      <a:lnTo>
                        <a:pt x="3287" y="84"/>
                      </a:lnTo>
                      <a:cubicBezTo>
                        <a:pt x="3049" y="84"/>
                        <a:pt x="2799" y="108"/>
                        <a:pt x="2549" y="132"/>
                      </a:cubicBezTo>
                      <a:cubicBezTo>
                        <a:pt x="2311" y="144"/>
                        <a:pt x="2072" y="167"/>
                        <a:pt x="1834" y="167"/>
                      </a:cubicBezTo>
                      <a:cubicBezTo>
                        <a:pt x="1787" y="167"/>
                        <a:pt x="1727" y="132"/>
                        <a:pt x="1668" y="96"/>
                      </a:cubicBezTo>
                      <a:cubicBezTo>
                        <a:pt x="1584" y="48"/>
                        <a:pt x="1501" y="1"/>
                        <a:pt x="143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8" name="Google Shape;3188;p9"/>
                <p:cNvSpPr/>
                <p:nvPr/>
              </p:nvSpPr>
              <p:spPr>
                <a:xfrm>
                  <a:off x="13971655" y="2737143"/>
                  <a:ext cx="226803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9" h="5311" extrusionOk="0">
                      <a:moveTo>
                        <a:pt x="2668" y="1"/>
                      </a:moveTo>
                      <a:cubicBezTo>
                        <a:pt x="2584" y="1"/>
                        <a:pt x="2501" y="25"/>
                        <a:pt x="2489" y="60"/>
                      </a:cubicBezTo>
                      <a:lnTo>
                        <a:pt x="36" y="5216"/>
                      </a:lnTo>
                      <a:cubicBezTo>
                        <a:pt x="1" y="5263"/>
                        <a:pt x="72" y="5311"/>
                        <a:pt x="167" y="5311"/>
                      </a:cubicBezTo>
                      <a:cubicBezTo>
                        <a:pt x="274" y="5311"/>
                        <a:pt x="382" y="5263"/>
                        <a:pt x="405" y="5216"/>
                      </a:cubicBezTo>
                      <a:lnTo>
                        <a:pt x="2775" y="60"/>
                      </a:lnTo>
                      <a:cubicBezTo>
                        <a:pt x="2799" y="25"/>
                        <a:pt x="2739" y="1"/>
                        <a:pt x="266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9" name="Google Shape;3189;p9"/>
                <p:cNvSpPr/>
                <p:nvPr/>
              </p:nvSpPr>
              <p:spPr>
                <a:xfrm>
                  <a:off x="14157862" y="2737143"/>
                  <a:ext cx="18337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3" h="5311" extrusionOk="0">
                      <a:moveTo>
                        <a:pt x="2132" y="1"/>
                      </a:moveTo>
                      <a:cubicBezTo>
                        <a:pt x="2048" y="1"/>
                        <a:pt x="1977" y="25"/>
                        <a:pt x="1965" y="60"/>
                      </a:cubicBezTo>
                      <a:lnTo>
                        <a:pt x="24" y="5216"/>
                      </a:lnTo>
                      <a:cubicBezTo>
                        <a:pt x="1" y="5263"/>
                        <a:pt x="72" y="5311"/>
                        <a:pt x="167" y="5311"/>
                      </a:cubicBezTo>
                      <a:lnTo>
                        <a:pt x="179" y="5311"/>
                      </a:lnTo>
                      <a:cubicBezTo>
                        <a:pt x="274" y="5311"/>
                        <a:pt x="382" y="5263"/>
                        <a:pt x="393" y="5216"/>
                      </a:cubicBezTo>
                      <a:lnTo>
                        <a:pt x="2251" y="60"/>
                      </a:lnTo>
                      <a:cubicBezTo>
                        <a:pt x="2263" y="25"/>
                        <a:pt x="2215" y="1"/>
                        <a:pt x="213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0" name="Google Shape;3190;p9"/>
                <p:cNvSpPr/>
                <p:nvPr/>
              </p:nvSpPr>
              <p:spPr>
                <a:xfrm>
                  <a:off x="14344069" y="2737143"/>
                  <a:ext cx="14091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9" h="5311" extrusionOk="0">
                      <a:moveTo>
                        <a:pt x="1596" y="1"/>
                      </a:moveTo>
                      <a:cubicBezTo>
                        <a:pt x="1524" y="1"/>
                        <a:pt x="1453" y="25"/>
                        <a:pt x="1441" y="60"/>
                      </a:cubicBezTo>
                      <a:lnTo>
                        <a:pt x="24" y="5216"/>
                      </a:lnTo>
                      <a:cubicBezTo>
                        <a:pt x="0" y="5263"/>
                        <a:pt x="72" y="5311"/>
                        <a:pt x="179" y="5311"/>
                      </a:cubicBezTo>
                      <a:cubicBezTo>
                        <a:pt x="286" y="5311"/>
                        <a:pt x="381" y="5263"/>
                        <a:pt x="393" y="5216"/>
                      </a:cubicBezTo>
                      <a:lnTo>
                        <a:pt x="1727" y="60"/>
                      </a:lnTo>
                      <a:cubicBezTo>
                        <a:pt x="1739" y="25"/>
                        <a:pt x="1679" y="1"/>
                        <a:pt x="159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1" name="Google Shape;3191;p9"/>
                <p:cNvSpPr/>
                <p:nvPr/>
              </p:nvSpPr>
              <p:spPr>
                <a:xfrm>
                  <a:off x="14530276" y="2737143"/>
                  <a:ext cx="97479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3" h="5311" extrusionOk="0">
                      <a:moveTo>
                        <a:pt x="1060" y="1"/>
                      </a:moveTo>
                      <a:cubicBezTo>
                        <a:pt x="989" y="1"/>
                        <a:pt x="917" y="25"/>
                        <a:pt x="917" y="60"/>
                      </a:cubicBezTo>
                      <a:lnTo>
                        <a:pt x="12" y="5216"/>
                      </a:lnTo>
                      <a:cubicBezTo>
                        <a:pt x="0" y="5263"/>
                        <a:pt x="84" y="5311"/>
                        <a:pt x="179" y="5311"/>
                      </a:cubicBezTo>
                      <a:lnTo>
                        <a:pt x="191" y="5311"/>
                      </a:lnTo>
                      <a:cubicBezTo>
                        <a:pt x="286" y="5311"/>
                        <a:pt x="381" y="5263"/>
                        <a:pt x="381" y="5216"/>
                      </a:cubicBezTo>
                      <a:lnTo>
                        <a:pt x="1203" y="60"/>
                      </a:lnTo>
                      <a:cubicBezTo>
                        <a:pt x="1203" y="25"/>
                        <a:pt x="1143" y="1"/>
                        <a:pt x="107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2" name="Google Shape;3192;p9"/>
                <p:cNvSpPr/>
                <p:nvPr/>
              </p:nvSpPr>
              <p:spPr>
                <a:xfrm>
                  <a:off x="14716483" y="2737143"/>
                  <a:ext cx="55019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" h="5311" extrusionOk="0">
                      <a:moveTo>
                        <a:pt x="536" y="1"/>
                      </a:moveTo>
                      <a:cubicBezTo>
                        <a:pt x="453" y="1"/>
                        <a:pt x="393" y="25"/>
                        <a:pt x="381" y="60"/>
                      </a:cubicBezTo>
                      <a:lnTo>
                        <a:pt x="12" y="5216"/>
                      </a:lnTo>
                      <a:cubicBezTo>
                        <a:pt x="0" y="5263"/>
                        <a:pt x="84" y="5311"/>
                        <a:pt x="191" y="5311"/>
                      </a:cubicBezTo>
                      <a:cubicBezTo>
                        <a:pt x="286" y="5311"/>
                        <a:pt x="381" y="5263"/>
                        <a:pt x="381" y="5216"/>
                      </a:cubicBezTo>
                      <a:lnTo>
                        <a:pt x="679" y="60"/>
                      </a:lnTo>
                      <a:cubicBezTo>
                        <a:pt x="679" y="25"/>
                        <a:pt x="619" y="1"/>
                        <a:pt x="5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3" name="Google Shape;3193;p9"/>
                <p:cNvSpPr/>
                <p:nvPr/>
              </p:nvSpPr>
              <p:spPr>
                <a:xfrm>
                  <a:off x="14891103" y="2737143"/>
                  <a:ext cx="4254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" h="5311" extrusionOk="0">
                      <a:moveTo>
                        <a:pt x="143" y="1"/>
                      </a:moveTo>
                      <a:cubicBezTo>
                        <a:pt x="60" y="1"/>
                        <a:pt x="0" y="25"/>
                        <a:pt x="0" y="60"/>
                      </a:cubicBezTo>
                      <a:lnTo>
                        <a:pt x="143" y="5216"/>
                      </a:lnTo>
                      <a:cubicBezTo>
                        <a:pt x="143" y="5263"/>
                        <a:pt x="227" y="5311"/>
                        <a:pt x="334" y="5311"/>
                      </a:cubicBezTo>
                      <a:cubicBezTo>
                        <a:pt x="441" y="5311"/>
                        <a:pt x="524" y="5263"/>
                        <a:pt x="512" y="5216"/>
                      </a:cubicBezTo>
                      <a:lnTo>
                        <a:pt x="286" y="60"/>
                      </a:lnTo>
                      <a:cubicBezTo>
                        <a:pt x="286" y="25"/>
                        <a:pt x="227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4" name="Google Shape;3194;p9"/>
                <p:cNvSpPr/>
                <p:nvPr/>
              </p:nvSpPr>
              <p:spPr>
                <a:xfrm>
                  <a:off x="15034850" y="2737143"/>
                  <a:ext cx="85000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" h="5311" extrusionOk="0">
                      <a:moveTo>
                        <a:pt x="131" y="1"/>
                      </a:moveTo>
                      <a:cubicBezTo>
                        <a:pt x="60" y="1"/>
                        <a:pt x="0" y="25"/>
                        <a:pt x="0" y="60"/>
                      </a:cubicBezTo>
                      <a:lnTo>
                        <a:pt x="667" y="5216"/>
                      </a:lnTo>
                      <a:cubicBezTo>
                        <a:pt x="667" y="5263"/>
                        <a:pt x="762" y="5311"/>
                        <a:pt x="858" y="5311"/>
                      </a:cubicBezTo>
                      <a:lnTo>
                        <a:pt x="869" y="5311"/>
                      </a:lnTo>
                      <a:cubicBezTo>
                        <a:pt x="965" y="5311"/>
                        <a:pt x="1048" y="5263"/>
                        <a:pt x="1036" y="5216"/>
                      </a:cubicBezTo>
                      <a:lnTo>
                        <a:pt x="286" y="60"/>
                      </a:lnTo>
                      <a:cubicBezTo>
                        <a:pt x="286" y="25"/>
                        <a:pt x="215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5" name="Google Shape;3195;p9"/>
                <p:cNvSpPr/>
                <p:nvPr/>
              </p:nvSpPr>
              <p:spPr>
                <a:xfrm>
                  <a:off x="15177625" y="2737143"/>
                  <a:ext cx="128352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" h="5311" extrusionOk="0">
                      <a:moveTo>
                        <a:pt x="143" y="1"/>
                      </a:moveTo>
                      <a:cubicBezTo>
                        <a:pt x="60" y="1"/>
                        <a:pt x="0" y="25"/>
                        <a:pt x="12" y="60"/>
                      </a:cubicBezTo>
                      <a:lnTo>
                        <a:pt x="1191" y="5216"/>
                      </a:lnTo>
                      <a:cubicBezTo>
                        <a:pt x="1203" y="5263"/>
                        <a:pt x="1298" y="5311"/>
                        <a:pt x="1405" y="5311"/>
                      </a:cubicBezTo>
                      <a:cubicBezTo>
                        <a:pt x="1513" y="5311"/>
                        <a:pt x="1584" y="5263"/>
                        <a:pt x="1560" y="5216"/>
                      </a:cubicBezTo>
                      <a:lnTo>
                        <a:pt x="298" y="60"/>
                      </a:lnTo>
                      <a:cubicBezTo>
                        <a:pt x="286" y="25"/>
                        <a:pt x="215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6" name="Google Shape;3196;p9"/>
                <p:cNvSpPr/>
                <p:nvPr/>
              </p:nvSpPr>
              <p:spPr>
                <a:xfrm>
                  <a:off x="15321372" y="2737143"/>
                  <a:ext cx="17081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5311" extrusionOk="0">
                      <a:moveTo>
                        <a:pt x="131" y="1"/>
                      </a:moveTo>
                      <a:cubicBezTo>
                        <a:pt x="48" y="1"/>
                        <a:pt x="0" y="25"/>
                        <a:pt x="12" y="60"/>
                      </a:cubicBezTo>
                      <a:lnTo>
                        <a:pt x="1715" y="5216"/>
                      </a:lnTo>
                      <a:cubicBezTo>
                        <a:pt x="1727" y="5263"/>
                        <a:pt x="1822" y="5311"/>
                        <a:pt x="1929" y="5311"/>
                      </a:cubicBezTo>
                      <a:cubicBezTo>
                        <a:pt x="2036" y="5311"/>
                        <a:pt x="2108" y="5263"/>
                        <a:pt x="2084" y="5216"/>
                      </a:cubicBezTo>
                      <a:lnTo>
                        <a:pt x="298" y="60"/>
                      </a:lnTo>
                      <a:cubicBezTo>
                        <a:pt x="286" y="25"/>
                        <a:pt x="215" y="1"/>
                        <a:pt x="13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7" name="Google Shape;3197;p9"/>
                <p:cNvSpPr/>
                <p:nvPr/>
              </p:nvSpPr>
              <p:spPr>
                <a:xfrm>
                  <a:off x="15464147" y="2737143"/>
                  <a:ext cx="214243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4" h="5311" extrusionOk="0">
                      <a:moveTo>
                        <a:pt x="132" y="1"/>
                      </a:moveTo>
                      <a:cubicBezTo>
                        <a:pt x="60" y="1"/>
                        <a:pt x="1" y="25"/>
                        <a:pt x="13" y="60"/>
                      </a:cubicBezTo>
                      <a:lnTo>
                        <a:pt x="2239" y="5216"/>
                      </a:lnTo>
                      <a:cubicBezTo>
                        <a:pt x="2263" y="5263"/>
                        <a:pt x="2370" y="5311"/>
                        <a:pt x="2465" y="5311"/>
                      </a:cubicBezTo>
                      <a:lnTo>
                        <a:pt x="2477" y="5311"/>
                      </a:lnTo>
                      <a:cubicBezTo>
                        <a:pt x="2572" y="5311"/>
                        <a:pt x="2644" y="5263"/>
                        <a:pt x="2608" y="5216"/>
                      </a:cubicBezTo>
                      <a:lnTo>
                        <a:pt x="310" y="60"/>
                      </a:lnTo>
                      <a:cubicBezTo>
                        <a:pt x="286" y="25"/>
                        <a:pt x="215" y="1"/>
                        <a:pt x="13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8" name="Google Shape;3198;p9"/>
                <p:cNvSpPr/>
                <p:nvPr/>
              </p:nvSpPr>
              <p:spPr>
                <a:xfrm>
                  <a:off x="10285277" y="1060389"/>
                  <a:ext cx="3043001" cy="1240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15313" extrusionOk="0">
                      <a:moveTo>
                        <a:pt x="1" y="1"/>
                      </a:moveTo>
                      <a:lnTo>
                        <a:pt x="1" y="15312"/>
                      </a:lnTo>
                      <a:lnTo>
                        <a:pt x="37553" y="15312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9" name="Google Shape;3199;p9"/>
                <p:cNvSpPr/>
                <p:nvPr/>
              </p:nvSpPr>
              <p:spPr>
                <a:xfrm>
                  <a:off x="10285277" y="1133721"/>
                  <a:ext cx="3043001" cy="291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3597" extrusionOk="0">
                      <a:moveTo>
                        <a:pt x="1" y="1"/>
                      </a:moveTo>
                      <a:lnTo>
                        <a:pt x="1" y="3596"/>
                      </a:lnTo>
                      <a:lnTo>
                        <a:pt x="37553" y="3596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0" name="Google Shape;3200;p9"/>
                <p:cNvSpPr/>
                <p:nvPr/>
              </p:nvSpPr>
              <p:spPr>
                <a:xfrm>
                  <a:off x="10285277" y="2152511"/>
                  <a:ext cx="3043001" cy="14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1835" extrusionOk="0">
                      <a:moveTo>
                        <a:pt x="1" y="1"/>
                      </a:moveTo>
                      <a:lnTo>
                        <a:pt x="1" y="1834"/>
                      </a:lnTo>
                      <a:lnTo>
                        <a:pt x="37553" y="1834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1" name="Google Shape;3201;p9"/>
                <p:cNvSpPr/>
                <p:nvPr/>
              </p:nvSpPr>
              <p:spPr>
                <a:xfrm>
                  <a:off x="10428051" y="1455977"/>
                  <a:ext cx="1064248" cy="61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4" h="7597" extrusionOk="0">
                      <a:moveTo>
                        <a:pt x="1" y="0"/>
                      </a:moveTo>
                      <a:lnTo>
                        <a:pt x="1" y="7596"/>
                      </a:lnTo>
                      <a:lnTo>
                        <a:pt x="13134" y="7596"/>
                      </a:lnTo>
                      <a:lnTo>
                        <a:pt x="1313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2" name="Google Shape;3202;p9"/>
                <p:cNvSpPr/>
                <p:nvPr/>
              </p:nvSpPr>
              <p:spPr>
                <a:xfrm>
                  <a:off x="10468647" y="1493575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3" name="Google Shape;3203;p9"/>
                <p:cNvSpPr/>
                <p:nvPr/>
              </p:nvSpPr>
              <p:spPr>
                <a:xfrm>
                  <a:off x="10809136" y="1493575"/>
                  <a:ext cx="302080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2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4" name="Google Shape;3204;p9"/>
                <p:cNvSpPr/>
                <p:nvPr/>
              </p:nvSpPr>
              <p:spPr>
                <a:xfrm>
                  <a:off x="11149705" y="1493575"/>
                  <a:ext cx="302080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2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5" name="Google Shape;3205;p9"/>
                <p:cNvSpPr/>
                <p:nvPr/>
              </p:nvSpPr>
              <p:spPr>
                <a:xfrm>
                  <a:off x="10468647" y="1493575"/>
                  <a:ext cx="301999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966" extrusionOk="0">
                      <a:moveTo>
                        <a:pt x="0" y="1"/>
                      </a:moveTo>
                      <a:lnTo>
                        <a:pt x="0" y="965"/>
                      </a:lnTo>
                      <a:lnTo>
                        <a:pt x="3727" y="965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6" name="Google Shape;3206;p9"/>
                <p:cNvSpPr/>
                <p:nvPr/>
              </p:nvSpPr>
              <p:spPr>
                <a:xfrm>
                  <a:off x="10809136" y="1493575"/>
                  <a:ext cx="302080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966" extrusionOk="0">
                      <a:moveTo>
                        <a:pt x="1" y="1"/>
                      </a:moveTo>
                      <a:lnTo>
                        <a:pt x="1" y="965"/>
                      </a:lnTo>
                      <a:lnTo>
                        <a:pt x="3728" y="965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7" name="Google Shape;3207;p9"/>
                <p:cNvSpPr/>
                <p:nvPr/>
              </p:nvSpPr>
              <p:spPr>
                <a:xfrm>
                  <a:off x="11149705" y="1493575"/>
                  <a:ext cx="302080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966" extrusionOk="0">
                      <a:moveTo>
                        <a:pt x="1" y="1"/>
                      </a:moveTo>
                      <a:lnTo>
                        <a:pt x="1" y="965"/>
                      </a:lnTo>
                      <a:lnTo>
                        <a:pt x="3728" y="965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8" name="Google Shape;3208;p9"/>
                <p:cNvSpPr/>
                <p:nvPr/>
              </p:nvSpPr>
              <p:spPr>
                <a:xfrm>
                  <a:off x="10468647" y="1780097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9" name="Google Shape;3209;p9"/>
                <p:cNvSpPr/>
                <p:nvPr/>
              </p:nvSpPr>
              <p:spPr>
                <a:xfrm>
                  <a:off x="10809136" y="1780097"/>
                  <a:ext cx="302080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3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0" name="Google Shape;3210;p9"/>
                <p:cNvSpPr/>
                <p:nvPr/>
              </p:nvSpPr>
              <p:spPr>
                <a:xfrm>
                  <a:off x="11149705" y="1780097"/>
                  <a:ext cx="302080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3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1" name="Google Shape;3211;p9"/>
                <p:cNvSpPr/>
                <p:nvPr/>
              </p:nvSpPr>
              <p:spPr>
                <a:xfrm>
                  <a:off x="12113556" y="1455977"/>
                  <a:ext cx="1063195" cy="61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597" extrusionOk="0">
                      <a:moveTo>
                        <a:pt x="0" y="0"/>
                      </a:moveTo>
                      <a:lnTo>
                        <a:pt x="0" y="7596"/>
                      </a:lnTo>
                      <a:lnTo>
                        <a:pt x="13121" y="7596"/>
                      </a:lnTo>
                      <a:lnTo>
                        <a:pt x="1312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2" name="Google Shape;3212;p9"/>
                <p:cNvSpPr/>
                <p:nvPr/>
              </p:nvSpPr>
              <p:spPr>
                <a:xfrm>
                  <a:off x="12153099" y="1493575"/>
                  <a:ext cx="302971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39" y="3132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3" name="Google Shape;3213;p9"/>
                <p:cNvSpPr/>
                <p:nvPr/>
              </p:nvSpPr>
              <p:spPr>
                <a:xfrm>
                  <a:off x="12494641" y="1493575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4" name="Google Shape;3214;p9"/>
                <p:cNvSpPr/>
                <p:nvPr/>
              </p:nvSpPr>
              <p:spPr>
                <a:xfrm>
                  <a:off x="12835210" y="1493575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5" name="Google Shape;3215;p9"/>
                <p:cNvSpPr/>
                <p:nvPr/>
              </p:nvSpPr>
              <p:spPr>
                <a:xfrm>
                  <a:off x="12153099" y="1493575"/>
                  <a:ext cx="302971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39" y="1013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6" name="Google Shape;3216;p9"/>
                <p:cNvSpPr/>
                <p:nvPr/>
              </p:nvSpPr>
              <p:spPr>
                <a:xfrm>
                  <a:off x="12494641" y="1493575"/>
                  <a:ext cx="301999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27" y="1013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7" name="Google Shape;3217;p9"/>
                <p:cNvSpPr/>
                <p:nvPr/>
              </p:nvSpPr>
              <p:spPr>
                <a:xfrm>
                  <a:off x="12835210" y="1493575"/>
                  <a:ext cx="301999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27" y="1013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8" name="Google Shape;3218;p9"/>
                <p:cNvSpPr/>
                <p:nvPr/>
              </p:nvSpPr>
              <p:spPr>
                <a:xfrm>
                  <a:off x="12153099" y="1780097"/>
                  <a:ext cx="302971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39" y="3132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9" name="Google Shape;3219;p9"/>
                <p:cNvSpPr/>
                <p:nvPr/>
              </p:nvSpPr>
              <p:spPr>
                <a:xfrm>
                  <a:off x="12494641" y="1780097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0" name="Google Shape;3220;p9"/>
                <p:cNvSpPr/>
                <p:nvPr/>
              </p:nvSpPr>
              <p:spPr>
                <a:xfrm>
                  <a:off x="12835210" y="1780097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1" name="Google Shape;3221;p9"/>
                <p:cNvSpPr/>
                <p:nvPr/>
              </p:nvSpPr>
              <p:spPr>
                <a:xfrm>
                  <a:off x="10322956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2" name="Google Shape;3222;p9"/>
                <p:cNvSpPr/>
                <p:nvPr/>
              </p:nvSpPr>
              <p:spPr>
                <a:xfrm>
                  <a:off x="1049952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3" name="Google Shape;3223;p9"/>
                <p:cNvSpPr/>
                <p:nvPr/>
              </p:nvSpPr>
              <p:spPr>
                <a:xfrm>
                  <a:off x="10676003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4" name="Google Shape;3224;p9"/>
                <p:cNvSpPr/>
                <p:nvPr/>
              </p:nvSpPr>
              <p:spPr>
                <a:xfrm>
                  <a:off x="10851595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25" y="1334"/>
                      </a:lnTo>
                      <a:lnTo>
                        <a:pt x="15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5" name="Google Shape;3225;p9"/>
                <p:cNvSpPr/>
                <p:nvPr/>
              </p:nvSpPr>
              <p:spPr>
                <a:xfrm>
                  <a:off x="1102816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6" name="Google Shape;3226;p9"/>
                <p:cNvSpPr/>
                <p:nvPr/>
              </p:nvSpPr>
              <p:spPr>
                <a:xfrm>
                  <a:off x="11204724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7" name="Google Shape;3227;p9"/>
                <p:cNvSpPr/>
                <p:nvPr/>
              </p:nvSpPr>
              <p:spPr>
                <a:xfrm>
                  <a:off x="11380316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8" name="Google Shape;3228;p9"/>
                <p:cNvSpPr/>
                <p:nvPr/>
              </p:nvSpPr>
              <p:spPr>
                <a:xfrm>
                  <a:off x="1155688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9" name="Google Shape;3229;p9"/>
                <p:cNvSpPr/>
                <p:nvPr/>
              </p:nvSpPr>
              <p:spPr>
                <a:xfrm>
                  <a:off x="11733445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0" name="Google Shape;3230;p9"/>
                <p:cNvSpPr/>
                <p:nvPr/>
              </p:nvSpPr>
              <p:spPr>
                <a:xfrm>
                  <a:off x="11909037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1" name="Google Shape;3231;p9"/>
                <p:cNvSpPr/>
                <p:nvPr/>
              </p:nvSpPr>
              <p:spPr>
                <a:xfrm>
                  <a:off x="1208552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2" name="Google Shape;3232;p9"/>
                <p:cNvSpPr/>
                <p:nvPr/>
              </p:nvSpPr>
              <p:spPr>
                <a:xfrm>
                  <a:off x="12262084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3" name="Google Shape;3233;p9"/>
                <p:cNvSpPr/>
                <p:nvPr/>
              </p:nvSpPr>
              <p:spPr>
                <a:xfrm>
                  <a:off x="12437676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25" y="1334"/>
                      </a:lnTo>
                      <a:lnTo>
                        <a:pt x="15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4" name="Google Shape;3234;p9"/>
                <p:cNvSpPr/>
                <p:nvPr/>
              </p:nvSpPr>
              <p:spPr>
                <a:xfrm>
                  <a:off x="12614241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5" name="Google Shape;3235;p9"/>
                <p:cNvSpPr/>
                <p:nvPr/>
              </p:nvSpPr>
              <p:spPr>
                <a:xfrm>
                  <a:off x="12790805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6" name="Google Shape;3236;p9"/>
                <p:cNvSpPr/>
                <p:nvPr/>
              </p:nvSpPr>
              <p:spPr>
                <a:xfrm>
                  <a:off x="12966397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7" name="Google Shape;3237;p9"/>
                <p:cNvSpPr/>
                <p:nvPr/>
              </p:nvSpPr>
              <p:spPr>
                <a:xfrm>
                  <a:off x="13142962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8" name="Google Shape;3238;p9"/>
                <p:cNvSpPr/>
                <p:nvPr/>
              </p:nvSpPr>
              <p:spPr>
                <a:xfrm>
                  <a:off x="10091372" y="454528"/>
                  <a:ext cx="3430810" cy="7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40" h="9026" extrusionOk="0">
                      <a:moveTo>
                        <a:pt x="5680" y="1"/>
                      </a:moveTo>
                      <a:lnTo>
                        <a:pt x="5085" y="882"/>
                      </a:lnTo>
                      <a:lnTo>
                        <a:pt x="4906" y="1144"/>
                      </a:lnTo>
                      <a:lnTo>
                        <a:pt x="4442" y="1846"/>
                      </a:lnTo>
                      <a:lnTo>
                        <a:pt x="4251" y="2132"/>
                      </a:lnTo>
                      <a:lnTo>
                        <a:pt x="3549" y="3192"/>
                      </a:lnTo>
                      <a:lnTo>
                        <a:pt x="2775" y="4346"/>
                      </a:lnTo>
                      <a:lnTo>
                        <a:pt x="1941" y="5608"/>
                      </a:lnTo>
                      <a:lnTo>
                        <a:pt x="1013" y="6990"/>
                      </a:lnTo>
                      <a:lnTo>
                        <a:pt x="1" y="8502"/>
                      </a:lnTo>
                      <a:lnTo>
                        <a:pt x="60" y="8502"/>
                      </a:lnTo>
                      <a:cubicBezTo>
                        <a:pt x="13" y="8811"/>
                        <a:pt x="310" y="9026"/>
                        <a:pt x="846" y="9026"/>
                      </a:cubicBezTo>
                      <a:cubicBezTo>
                        <a:pt x="1310" y="9026"/>
                        <a:pt x="1822" y="8847"/>
                        <a:pt x="2168" y="8597"/>
                      </a:cubicBezTo>
                      <a:cubicBezTo>
                        <a:pt x="2203" y="8847"/>
                        <a:pt x="2501" y="9026"/>
                        <a:pt x="2977" y="9026"/>
                      </a:cubicBezTo>
                      <a:cubicBezTo>
                        <a:pt x="3454" y="9026"/>
                        <a:pt x="3954" y="8847"/>
                        <a:pt x="4275" y="8597"/>
                      </a:cubicBezTo>
                      <a:cubicBezTo>
                        <a:pt x="4335" y="8847"/>
                        <a:pt x="4644" y="9026"/>
                        <a:pt x="5120" y="9026"/>
                      </a:cubicBezTo>
                      <a:cubicBezTo>
                        <a:pt x="5585" y="9026"/>
                        <a:pt x="6073" y="8847"/>
                        <a:pt x="6382" y="8597"/>
                      </a:cubicBezTo>
                      <a:cubicBezTo>
                        <a:pt x="6454" y="8847"/>
                        <a:pt x="6775" y="9026"/>
                        <a:pt x="7252" y="9026"/>
                      </a:cubicBezTo>
                      <a:cubicBezTo>
                        <a:pt x="7728" y="9026"/>
                        <a:pt x="8204" y="8847"/>
                        <a:pt x="8490" y="8597"/>
                      </a:cubicBezTo>
                      <a:cubicBezTo>
                        <a:pt x="8585" y="8847"/>
                        <a:pt x="8918" y="9026"/>
                        <a:pt x="9395" y="9026"/>
                      </a:cubicBezTo>
                      <a:cubicBezTo>
                        <a:pt x="9859" y="9026"/>
                        <a:pt x="10323" y="8847"/>
                        <a:pt x="10597" y="8597"/>
                      </a:cubicBezTo>
                      <a:cubicBezTo>
                        <a:pt x="10704" y="8847"/>
                        <a:pt x="11050" y="9026"/>
                        <a:pt x="11526" y="9026"/>
                      </a:cubicBezTo>
                      <a:cubicBezTo>
                        <a:pt x="12002" y="9026"/>
                        <a:pt x="12455" y="8847"/>
                        <a:pt x="12705" y="8597"/>
                      </a:cubicBezTo>
                      <a:cubicBezTo>
                        <a:pt x="12836" y="8847"/>
                        <a:pt x="13193" y="9026"/>
                        <a:pt x="13669" y="9026"/>
                      </a:cubicBezTo>
                      <a:cubicBezTo>
                        <a:pt x="14133" y="9026"/>
                        <a:pt x="14574" y="8847"/>
                        <a:pt x="14812" y="8597"/>
                      </a:cubicBezTo>
                      <a:cubicBezTo>
                        <a:pt x="14955" y="8847"/>
                        <a:pt x="15324" y="9026"/>
                        <a:pt x="15800" y="9026"/>
                      </a:cubicBezTo>
                      <a:cubicBezTo>
                        <a:pt x="16277" y="9026"/>
                        <a:pt x="16705" y="8847"/>
                        <a:pt x="16931" y="8597"/>
                      </a:cubicBezTo>
                      <a:cubicBezTo>
                        <a:pt x="17086" y="8847"/>
                        <a:pt x="17467" y="9026"/>
                        <a:pt x="17943" y="9026"/>
                      </a:cubicBezTo>
                      <a:cubicBezTo>
                        <a:pt x="18408" y="9026"/>
                        <a:pt x="18824" y="8847"/>
                        <a:pt x="19039" y="8597"/>
                      </a:cubicBezTo>
                      <a:cubicBezTo>
                        <a:pt x="19205" y="8847"/>
                        <a:pt x="19598" y="9026"/>
                        <a:pt x="20075" y="9026"/>
                      </a:cubicBezTo>
                      <a:cubicBezTo>
                        <a:pt x="20551" y="9026"/>
                        <a:pt x="20956" y="8847"/>
                        <a:pt x="21146" y="8597"/>
                      </a:cubicBezTo>
                      <a:cubicBezTo>
                        <a:pt x="21337" y="8847"/>
                        <a:pt x="21742" y="9026"/>
                        <a:pt x="22218" y="9026"/>
                      </a:cubicBezTo>
                      <a:cubicBezTo>
                        <a:pt x="22682" y="9026"/>
                        <a:pt x="23087" y="8847"/>
                        <a:pt x="23254" y="8597"/>
                      </a:cubicBezTo>
                      <a:cubicBezTo>
                        <a:pt x="23456" y="8847"/>
                        <a:pt x="23873" y="9026"/>
                        <a:pt x="24349" y="9026"/>
                      </a:cubicBezTo>
                      <a:cubicBezTo>
                        <a:pt x="24825" y="9026"/>
                        <a:pt x="25206" y="8847"/>
                        <a:pt x="25361" y="8597"/>
                      </a:cubicBezTo>
                      <a:cubicBezTo>
                        <a:pt x="25587" y="8847"/>
                        <a:pt x="26016" y="9026"/>
                        <a:pt x="26492" y="9026"/>
                      </a:cubicBezTo>
                      <a:cubicBezTo>
                        <a:pt x="26956" y="9026"/>
                        <a:pt x="27337" y="8847"/>
                        <a:pt x="27468" y="8597"/>
                      </a:cubicBezTo>
                      <a:cubicBezTo>
                        <a:pt x="27707" y="8847"/>
                        <a:pt x="28147" y="9026"/>
                        <a:pt x="28623" y="9026"/>
                      </a:cubicBezTo>
                      <a:cubicBezTo>
                        <a:pt x="29100" y="9026"/>
                        <a:pt x="29457" y="8847"/>
                        <a:pt x="29576" y="8597"/>
                      </a:cubicBezTo>
                      <a:cubicBezTo>
                        <a:pt x="29838" y="8847"/>
                        <a:pt x="30290" y="9026"/>
                        <a:pt x="30766" y="9026"/>
                      </a:cubicBezTo>
                      <a:cubicBezTo>
                        <a:pt x="31231" y="9026"/>
                        <a:pt x="31588" y="8847"/>
                        <a:pt x="31695" y="8597"/>
                      </a:cubicBezTo>
                      <a:cubicBezTo>
                        <a:pt x="31957" y="8847"/>
                        <a:pt x="32433" y="9026"/>
                        <a:pt x="32898" y="9026"/>
                      </a:cubicBezTo>
                      <a:cubicBezTo>
                        <a:pt x="33374" y="9026"/>
                        <a:pt x="33707" y="8847"/>
                        <a:pt x="33803" y="8597"/>
                      </a:cubicBezTo>
                      <a:cubicBezTo>
                        <a:pt x="34088" y="8847"/>
                        <a:pt x="34565" y="9026"/>
                        <a:pt x="35041" y="9026"/>
                      </a:cubicBezTo>
                      <a:cubicBezTo>
                        <a:pt x="35505" y="9026"/>
                        <a:pt x="35839" y="8847"/>
                        <a:pt x="35910" y="8597"/>
                      </a:cubicBezTo>
                      <a:cubicBezTo>
                        <a:pt x="36208" y="8847"/>
                        <a:pt x="36708" y="9026"/>
                        <a:pt x="37172" y="9026"/>
                      </a:cubicBezTo>
                      <a:cubicBezTo>
                        <a:pt x="37648" y="9026"/>
                        <a:pt x="37958" y="8847"/>
                        <a:pt x="38017" y="8597"/>
                      </a:cubicBezTo>
                      <a:cubicBezTo>
                        <a:pt x="38339" y="8847"/>
                        <a:pt x="38839" y="9026"/>
                        <a:pt x="39315" y="9026"/>
                      </a:cubicBezTo>
                      <a:cubicBezTo>
                        <a:pt x="39779" y="9026"/>
                        <a:pt x="40089" y="8847"/>
                        <a:pt x="40125" y="8597"/>
                      </a:cubicBezTo>
                      <a:cubicBezTo>
                        <a:pt x="40470" y="8847"/>
                        <a:pt x="40982" y="9026"/>
                        <a:pt x="41446" y="9026"/>
                      </a:cubicBezTo>
                      <a:cubicBezTo>
                        <a:pt x="41982" y="9026"/>
                        <a:pt x="42280" y="8811"/>
                        <a:pt x="42232" y="8502"/>
                      </a:cubicBezTo>
                      <a:lnTo>
                        <a:pt x="42339" y="8502"/>
                      </a:lnTo>
                      <a:lnTo>
                        <a:pt x="41315" y="6990"/>
                      </a:lnTo>
                      <a:lnTo>
                        <a:pt x="40399" y="5608"/>
                      </a:lnTo>
                      <a:lnTo>
                        <a:pt x="39565" y="4346"/>
                      </a:lnTo>
                      <a:lnTo>
                        <a:pt x="38791" y="3192"/>
                      </a:lnTo>
                      <a:lnTo>
                        <a:pt x="38077" y="2132"/>
                      </a:lnTo>
                      <a:lnTo>
                        <a:pt x="37886" y="1846"/>
                      </a:lnTo>
                      <a:lnTo>
                        <a:pt x="37434" y="1144"/>
                      </a:lnTo>
                      <a:lnTo>
                        <a:pt x="37255" y="882"/>
                      </a:lnTo>
                      <a:lnTo>
                        <a:pt x="3666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9" name="Google Shape;3239;p9"/>
                <p:cNvSpPr/>
                <p:nvPr/>
              </p:nvSpPr>
              <p:spPr>
                <a:xfrm>
                  <a:off x="10160815" y="1029517"/>
                  <a:ext cx="3289008" cy="50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90" h="620" extrusionOk="0">
                      <a:moveTo>
                        <a:pt x="37" y="1"/>
                      </a:moveTo>
                      <a:lnTo>
                        <a:pt x="37" y="60"/>
                      </a:lnTo>
                      <a:lnTo>
                        <a:pt x="13" y="60"/>
                      </a:lnTo>
                      <a:cubicBezTo>
                        <a:pt x="1" y="179"/>
                        <a:pt x="37" y="287"/>
                        <a:pt x="108" y="382"/>
                      </a:cubicBezTo>
                      <a:cubicBezTo>
                        <a:pt x="251" y="537"/>
                        <a:pt x="513" y="620"/>
                        <a:pt x="858" y="620"/>
                      </a:cubicBezTo>
                      <a:cubicBezTo>
                        <a:pt x="1263" y="620"/>
                        <a:pt x="1739" y="489"/>
                        <a:pt x="2073" y="275"/>
                      </a:cubicBezTo>
                      <a:cubicBezTo>
                        <a:pt x="2180" y="489"/>
                        <a:pt x="2477" y="620"/>
                        <a:pt x="2894" y="620"/>
                      </a:cubicBezTo>
                      <a:cubicBezTo>
                        <a:pt x="3311" y="620"/>
                        <a:pt x="3775" y="489"/>
                        <a:pt x="4097" y="275"/>
                      </a:cubicBezTo>
                      <a:cubicBezTo>
                        <a:pt x="4216" y="489"/>
                        <a:pt x="4525" y="620"/>
                        <a:pt x="4942" y="620"/>
                      </a:cubicBezTo>
                      <a:cubicBezTo>
                        <a:pt x="5359" y="620"/>
                        <a:pt x="5811" y="489"/>
                        <a:pt x="6121" y="275"/>
                      </a:cubicBezTo>
                      <a:cubicBezTo>
                        <a:pt x="6252" y="489"/>
                        <a:pt x="6573" y="620"/>
                        <a:pt x="6990" y="620"/>
                      </a:cubicBezTo>
                      <a:cubicBezTo>
                        <a:pt x="7407" y="620"/>
                        <a:pt x="7847" y="489"/>
                        <a:pt x="8145" y="275"/>
                      </a:cubicBezTo>
                      <a:cubicBezTo>
                        <a:pt x="8288" y="489"/>
                        <a:pt x="8621" y="620"/>
                        <a:pt x="9038" y="620"/>
                      </a:cubicBezTo>
                      <a:cubicBezTo>
                        <a:pt x="9455" y="620"/>
                        <a:pt x="9883" y="489"/>
                        <a:pt x="10169" y="275"/>
                      </a:cubicBezTo>
                      <a:cubicBezTo>
                        <a:pt x="10324" y="489"/>
                        <a:pt x="10657" y="620"/>
                        <a:pt x="11086" y="620"/>
                      </a:cubicBezTo>
                      <a:cubicBezTo>
                        <a:pt x="11502" y="620"/>
                        <a:pt x="11919" y="489"/>
                        <a:pt x="12193" y="263"/>
                      </a:cubicBezTo>
                      <a:cubicBezTo>
                        <a:pt x="12360" y="489"/>
                        <a:pt x="12705" y="620"/>
                        <a:pt x="13134" y="620"/>
                      </a:cubicBezTo>
                      <a:cubicBezTo>
                        <a:pt x="13550" y="620"/>
                        <a:pt x="13955" y="489"/>
                        <a:pt x="14217" y="263"/>
                      </a:cubicBezTo>
                      <a:cubicBezTo>
                        <a:pt x="14396" y="489"/>
                        <a:pt x="14753" y="620"/>
                        <a:pt x="15170" y="620"/>
                      </a:cubicBezTo>
                      <a:cubicBezTo>
                        <a:pt x="15586" y="620"/>
                        <a:pt x="16003" y="489"/>
                        <a:pt x="16241" y="263"/>
                      </a:cubicBezTo>
                      <a:cubicBezTo>
                        <a:pt x="16432" y="489"/>
                        <a:pt x="16801" y="620"/>
                        <a:pt x="17217" y="620"/>
                      </a:cubicBezTo>
                      <a:cubicBezTo>
                        <a:pt x="17646" y="620"/>
                        <a:pt x="18039" y="489"/>
                        <a:pt x="18265" y="263"/>
                      </a:cubicBezTo>
                      <a:cubicBezTo>
                        <a:pt x="18468" y="489"/>
                        <a:pt x="18849" y="620"/>
                        <a:pt x="19265" y="620"/>
                      </a:cubicBezTo>
                      <a:cubicBezTo>
                        <a:pt x="19694" y="620"/>
                        <a:pt x="20075" y="489"/>
                        <a:pt x="20289" y="263"/>
                      </a:cubicBezTo>
                      <a:cubicBezTo>
                        <a:pt x="20504" y="489"/>
                        <a:pt x="20885" y="620"/>
                        <a:pt x="21313" y="620"/>
                      </a:cubicBezTo>
                      <a:cubicBezTo>
                        <a:pt x="21730" y="620"/>
                        <a:pt x="22111" y="489"/>
                        <a:pt x="22313" y="263"/>
                      </a:cubicBezTo>
                      <a:cubicBezTo>
                        <a:pt x="22539" y="489"/>
                        <a:pt x="22932" y="620"/>
                        <a:pt x="23361" y="620"/>
                      </a:cubicBezTo>
                      <a:cubicBezTo>
                        <a:pt x="23778" y="620"/>
                        <a:pt x="24147" y="489"/>
                        <a:pt x="24337" y="263"/>
                      </a:cubicBezTo>
                      <a:cubicBezTo>
                        <a:pt x="24575" y="489"/>
                        <a:pt x="24992" y="620"/>
                        <a:pt x="25409" y="620"/>
                      </a:cubicBezTo>
                      <a:cubicBezTo>
                        <a:pt x="25826" y="620"/>
                        <a:pt x="26183" y="489"/>
                        <a:pt x="26361" y="263"/>
                      </a:cubicBezTo>
                      <a:cubicBezTo>
                        <a:pt x="26623" y="489"/>
                        <a:pt x="27028" y="620"/>
                        <a:pt x="27445" y="620"/>
                      </a:cubicBezTo>
                      <a:cubicBezTo>
                        <a:pt x="27873" y="620"/>
                        <a:pt x="28219" y="489"/>
                        <a:pt x="28385" y="263"/>
                      </a:cubicBezTo>
                      <a:cubicBezTo>
                        <a:pt x="28659" y="489"/>
                        <a:pt x="29076" y="620"/>
                        <a:pt x="29493" y="620"/>
                      </a:cubicBezTo>
                      <a:cubicBezTo>
                        <a:pt x="29909" y="620"/>
                        <a:pt x="30255" y="489"/>
                        <a:pt x="30410" y="275"/>
                      </a:cubicBezTo>
                      <a:cubicBezTo>
                        <a:pt x="30695" y="489"/>
                        <a:pt x="31124" y="620"/>
                        <a:pt x="31541" y="620"/>
                      </a:cubicBezTo>
                      <a:cubicBezTo>
                        <a:pt x="31957" y="620"/>
                        <a:pt x="32291" y="489"/>
                        <a:pt x="32434" y="275"/>
                      </a:cubicBezTo>
                      <a:cubicBezTo>
                        <a:pt x="32731" y="489"/>
                        <a:pt x="33172" y="620"/>
                        <a:pt x="33588" y="620"/>
                      </a:cubicBezTo>
                      <a:cubicBezTo>
                        <a:pt x="34005" y="620"/>
                        <a:pt x="34327" y="489"/>
                        <a:pt x="34458" y="275"/>
                      </a:cubicBezTo>
                      <a:cubicBezTo>
                        <a:pt x="34767" y="489"/>
                        <a:pt x="35220" y="620"/>
                        <a:pt x="35636" y="620"/>
                      </a:cubicBezTo>
                      <a:cubicBezTo>
                        <a:pt x="36053" y="620"/>
                        <a:pt x="36363" y="489"/>
                        <a:pt x="36482" y="275"/>
                      </a:cubicBezTo>
                      <a:cubicBezTo>
                        <a:pt x="36803" y="489"/>
                        <a:pt x="37268" y="620"/>
                        <a:pt x="37672" y="620"/>
                      </a:cubicBezTo>
                      <a:cubicBezTo>
                        <a:pt x="38101" y="620"/>
                        <a:pt x="38399" y="489"/>
                        <a:pt x="38506" y="275"/>
                      </a:cubicBezTo>
                      <a:cubicBezTo>
                        <a:pt x="38839" y="489"/>
                        <a:pt x="39315" y="620"/>
                        <a:pt x="39720" y="620"/>
                      </a:cubicBezTo>
                      <a:cubicBezTo>
                        <a:pt x="40065" y="620"/>
                        <a:pt x="40327" y="537"/>
                        <a:pt x="40470" y="382"/>
                      </a:cubicBezTo>
                      <a:cubicBezTo>
                        <a:pt x="40530" y="310"/>
                        <a:pt x="40554" y="227"/>
                        <a:pt x="40566" y="144"/>
                      </a:cubicBezTo>
                      <a:lnTo>
                        <a:pt x="40589" y="144"/>
                      </a:lnTo>
                      <a:lnTo>
                        <a:pt x="40589" y="1"/>
                      </a:lnTo>
                      <a:lnTo>
                        <a:pt x="40399" y="1"/>
                      </a:lnTo>
                      <a:lnTo>
                        <a:pt x="40411" y="84"/>
                      </a:lnTo>
                      <a:cubicBezTo>
                        <a:pt x="40423" y="156"/>
                        <a:pt x="40399" y="227"/>
                        <a:pt x="40351" y="275"/>
                      </a:cubicBezTo>
                      <a:cubicBezTo>
                        <a:pt x="40244" y="406"/>
                        <a:pt x="40018" y="477"/>
                        <a:pt x="39720" y="477"/>
                      </a:cubicBezTo>
                      <a:cubicBezTo>
                        <a:pt x="39303" y="477"/>
                        <a:pt x="38827" y="322"/>
                        <a:pt x="38506" y="96"/>
                      </a:cubicBezTo>
                      <a:lnTo>
                        <a:pt x="38411" y="25"/>
                      </a:lnTo>
                      <a:lnTo>
                        <a:pt x="38399" y="144"/>
                      </a:lnTo>
                      <a:cubicBezTo>
                        <a:pt x="38351" y="346"/>
                        <a:pt x="38077" y="477"/>
                        <a:pt x="37672" y="477"/>
                      </a:cubicBezTo>
                      <a:cubicBezTo>
                        <a:pt x="37256" y="477"/>
                        <a:pt x="36791" y="322"/>
                        <a:pt x="36494" y="96"/>
                      </a:cubicBezTo>
                      <a:lnTo>
                        <a:pt x="36398" y="25"/>
                      </a:lnTo>
                      <a:lnTo>
                        <a:pt x="36375" y="132"/>
                      </a:lnTo>
                      <a:cubicBezTo>
                        <a:pt x="36327" y="346"/>
                        <a:pt x="36029" y="477"/>
                        <a:pt x="35636" y="477"/>
                      </a:cubicBezTo>
                      <a:cubicBezTo>
                        <a:pt x="35208" y="477"/>
                        <a:pt x="34755" y="322"/>
                        <a:pt x="34470" y="96"/>
                      </a:cubicBezTo>
                      <a:lnTo>
                        <a:pt x="34386" y="25"/>
                      </a:lnTo>
                      <a:lnTo>
                        <a:pt x="34362" y="132"/>
                      </a:lnTo>
                      <a:cubicBezTo>
                        <a:pt x="34291" y="334"/>
                        <a:pt x="33993" y="477"/>
                        <a:pt x="33588" y="477"/>
                      </a:cubicBezTo>
                      <a:cubicBezTo>
                        <a:pt x="33172" y="477"/>
                        <a:pt x="32719" y="322"/>
                        <a:pt x="32457" y="96"/>
                      </a:cubicBezTo>
                      <a:lnTo>
                        <a:pt x="32374" y="36"/>
                      </a:lnTo>
                      <a:lnTo>
                        <a:pt x="32338" y="132"/>
                      </a:lnTo>
                      <a:cubicBezTo>
                        <a:pt x="32255" y="334"/>
                        <a:pt x="31945" y="477"/>
                        <a:pt x="31541" y="477"/>
                      </a:cubicBezTo>
                      <a:cubicBezTo>
                        <a:pt x="31124" y="477"/>
                        <a:pt x="30695" y="322"/>
                        <a:pt x="30433" y="96"/>
                      </a:cubicBezTo>
                      <a:lnTo>
                        <a:pt x="30362" y="36"/>
                      </a:lnTo>
                      <a:lnTo>
                        <a:pt x="30326" y="120"/>
                      </a:lnTo>
                      <a:cubicBezTo>
                        <a:pt x="30219" y="334"/>
                        <a:pt x="29898" y="477"/>
                        <a:pt x="29493" y="477"/>
                      </a:cubicBezTo>
                      <a:cubicBezTo>
                        <a:pt x="29076" y="477"/>
                        <a:pt x="28659" y="322"/>
                        <a:pt x="28421" y="96"/>
                      </a:cubicBezTo>
                      <a:lnTo>
                        <a:pt x="28350" y="36"/>
                      </a:lnTo>
                      <a:lnTo>
                        <a:pt x="28302" y="120"/>
                      </a:lnTo>
                      <a:cubicBezTo>
                        <a:pt x="28195" y="334"/>
                        <a:pt x="27862" y="477"/>
                        <a:pt x="27445" y="477"/>
                      </a:cubicBezTo>
                      <a:cubicBezTo>
                        <a:pt x="27028" y="477"/>
                        <a:pt x="26623" y="322"/>
                        <a:pt x="26397" y="108"/>
                      </a:cubicBezTo>
                      <a:lnTo>
                        <a:pt x="26338" y="36"/>
                      </a:lnTo>
                      <a:lnTo>
                        <a:pt x="26290" y="120"/>
                      </a:lnTo>
                      <a:cubicBezTo>
                        <a:pt x="26159" y="334"/>
                        <a:pt x="25814" y="477"/>
                        <a:pt x="25409" y="477"/>
                      </a:cubicBezTo>
                      <a:cubicBezTo>
                        <a:pt x="24992" y="477"/>
                        <a:pt x="24587" y="334"/>
                        <a:pt x="24385" y="108"/>
                      </a:cubicBezTo>
                      <a:lnTo>
                        <a:pt x="24314" y="36"/>
                      </a:lnTo>
                      <a:lnTo>
                        <a:pt x="24266" y="120"/>
                      </a:lnTo>
                      <a:cubicBezTo>
                        <a:pt x="24123" y="334"/>
                        <a:pt x="23766" y="477"/>
                        <a:pt x="23361" y="477"/>
                      </a:cubicBezTo>
                      <a:cubicBezTo>
                        <a:pt x="22944" y="477"/>
                        <a:pt x="22551" y="334"/>
                        <a:pt x="22361" y="108"/>
                      </a:cubicBezTo>
                      <a:lnTo>
                        <a:pt x="22301" y="36"/>
                      </a:lnTo>
                      <a:lnTo>
                        <a:pt x="22254" y="108"/>
                      </a:lnTo>
                      <a:cubicBezTo>
                        <a:pt x="22087" y="334"/>
                        <a:pt x="21718" y="477"/>
                        <a:pt x="21313" y="477"/>
                      </a:cubicBezTo>
                      <a:cubicBezTo>
                        <a:pt x="20896" y="477"/>
                        <a:pt x="20515" y="334"/>
                        <a:pt x="20349" y="108"/>
                      </a:cubicBezTo>
                      <a:lnTo>
                        <a:pt x="20289" y="36"/>
                      </a:lnTo>
                      <a:lnTo>
                        <a:pt x="20230" y="108"/>
                      </a:lnTo>
                      <a:cubicBezTo>
                        <a:pt x="20063" y="334"/>
                        <a:pt x="19682" y="477"/>
                        <a:pt x="19265" y="477"/>
                      </a:cubicBezTo>
                      <a:cubicBezTo>
                        <a:pt x="18860" y="477"/>
                        <a:pt x="18491" y="334"/>
                        <a:pt x="18325" y="108"/>
                      </a:cubicBezTo>
                      <a:lnTo>
                        <a:pt x="18277" y="36"/>
                      </a:lnTo>
                      <a:lnTo>
                        <a:pt x="18218" y="108"/>
                      </a:lnTo>
                      <a:cubicBezTo>
                        <a:pt x="18027" y="334"/>
                        <a:pt x="17634" y="477"/>
                        <a:pt x="17217" y="477"/>
                      </a:cubicBezTo>
                      <a:cubicBezTo>
                        <a:pt x="16813" y="477"/>
                        <a:pt x="16455" y="334"/>
                        <a:pt x="16313" y="120"/>
                      </a:cubicBezTo>
                      <a:lnTo>
                        <a:pt x="16265" y="36"/>
                      </a:lnTo>
                      <a:lnTo>
                        <a:pt x="16193" y="108"/>
                      </a:lnTo>
                      <a:cubicBezTo>
                        <a:pt x="15991" y="334"/>
                        <a:pt x="15586" y="477"/>
                        <a:pt x="15170" y="477"/>
                      </a:cubicBezTo>
                      <a:cubicBezTo>
                        <a:pt x="14765" y="477"/>
                        <a:pt x="14419" y="334"/>
                        <a:pt x="14288" y="120"/>
                      </a:cubicBezTo>
                      <a:lnTo>
                        <a:pt x="14241" y="36"/>
                      </a:lnTo>
                      <a:lnTo>
                        <a:pt x="14181" y="108"/>
                      </a:lnTo>
                      <a:cubicBezTo>
                        <a:pt x="13955" y="322"/>
                        <a:pt x="13538" y="477"/>
                        <a:pt x="13134" y="477"/>
                      </a:cubicBezTo>
                      <a:cubicBezTo>
                        <a:pt x="12717" y="477"/>
                        <a:pt x="12383" y="334"/>
                        <a:pt x="12276" y="120"/>
                      </a:cubicBezTo>
                      <a:lnTo>
                        <a:pt x="12229" y="36"/>
                      </a:lnTo>
                      <a:lnTo>
                        <a:pt x="12157" y="96"/>
                      </a:lnTo>
                      <a:cubicBezTo>
                        <a:pt x="11919" y="322"/>
                        <a:pt x="11502" y="477"/>
                        <a:pt x="11086" y="477"/>
                      </a:cubicBezTo>
                      <a:cubicBezTo>
                        <a:pt x="10681" y="477"/>
                        <a:pt x="10359" y="334"/>
                        <a:pt x="10252" y="120"/>
                      </a:cubicBezTo>
                      <a:lnTo>
                        <a:pt x="10217" y="36"/>
                      </a:lnTo>
                      <a:lnTo>
                        <a:pt x="10145" y="96"/>
                      </a:lnTo>
                      <a:cubicBezTo>
                        <a:pt x="9883" y="322"/>
                        <a:pt x="9455" y="477"/>
                        <a:pt x="9038" y="477"/>
                      </a:cubicBezTo>
                      <a:cubicBezTo>
                        <a:pt x="8633" y="477"/>
                        <a:pt x="8323" y="334"/>
                        <a:pt x="8240" y="132"/>
                      </a:cubicBezTo>
                      <a:lnTo>
                        <a:pt x="8204" y="36"/>
                      </a:lnTo>
                      <a:lnTo>
                        <a:pt x="8121" y="96"/>
                      </a:lnTo>
                      <a:cubicBezTo>
                        <a:pt x="7859" y="322"/>
                        <a:pt x="7407" y="477"/>
                        <a:pt x="6990" y="477"/>
                      </a:cubicBezTo>
                      <a:cubicBezTo>
                        <a:pt x="6585" y="477"/>
                        <a:pt x="6287" y="334"/>
                        <a:pt x="6216" y="132"/>
                      </a:cubicBezTo>
                      <a:lnTo>
                        <a:pt x="6192" y="25"/>
                      </a:lnTo>
                      <a:lnTo>
                        <a:pt x="6109" y="96"/>
                      </a:lnTo>
                      <a:cubicBezTo>
                        <a:pt x="5823" y="322"/>
                        <a:pt x="5359" y="477"/>
                        <a:pt x="4942" y="477"/>
                      </a:cubicBezTo>
                      <a:cubicBezTo>
                        <a:pt x="4549" y="477"/>
                        <a:pt x="4251" y="346"/>
                        <a:pt x="4204" y="132"/>
                      </a:cubicBezTo>
                      <a:lnTo>
                        <a:pt x="4180" y="25"/>
                      </a:lnTo>
                      <a:lnTo>
                        <a:pt x="4085" y="96"/>
                      </a:lnTo>
                      <a:cubicBezTo>
                        <a:pt x="3787" y="322"/>
                        <a:pt x="3323" y="477"/>
                        <a:pt x="2894" y="477"/>
                      </a:cubicBezTo>
                      <a:cubicBezTo>
                        <a:pt x="2501" y="477"/>
                        <a:pt x="2227" y="346"/>
                        <a:pt x="2180" y="144"/>
                      </a:cubicBezTo>
                      <a:lnTo>
                        <a:pt x="2168" y="25"/>
                      </a:lnTo>
                      <a:lnTo>
                        <a:pt x="2073" y="96"/>
                      </a:lnTo>
                      <a:cubicBezTo>
                        <a:pt x="1751" y="322"/>
                        <a:pt x="1275" y="477"/>
                        <a:pt x="858" y="477"/>
                      </a:cubicBezTo>
                      <a:cubicBezTo>
                        <a:pt x="561" y="477"/>
                        <a:pt x="334" y="406"/>
                        <a:pt x="227" y="275"/>
                      </a:cubicBezTo>
                      <a:cubicBezTo>
                        <a:pt x="180" y="227"/>
                        <a:pt x="156" y="156"/>
                        <a:pt x="168" y="84"/>
                      </a:cubicBezTo>
                      <a:lnTo>
                        <a:pt x="18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0" name="Google Shape;3240;p9"/>
                <p:cNvSpPr/>
                <p:nvPr/>
              </p:nvSpPr>
              <p:spPr>
                <a:xfrm>
                  <a:off x="10233174" y="921504"/>
                  <a:ext cx="3144288" cy="47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04" h="584" extrusionOk="0">
                      <a:moveTo>
                        <a:pt x="25" y="0"/>
                      </a:moveTo>
                      <a:lnTo>
                        <a:pt x="25" y="72"/>
                      </a:lnTo>
                      <a:lnTo>
                        <a:pt x="13" y="72"/>
                      </a:lnTo>
                      <a:cubicBezTo>
                        <a:pt x="1" y="179"/>
                        <a:pt x="25" y="274"/>
                        <a:pt x="96" y="357"/>
                      </a:cubicBezTo>
                      <a:cubicBezTo>
                        <a:pt x="239" y="500"/>
                        <a:pt x="489" y="584"/>
                        <a:pt x="822" y="584"/>
                      </a:cubicBezTo>
                      <a:cubicBezTo>
                        <a:pt x="1215" y="584"/>
                        <a:pt x="1656" y="465"/>
                        <a:pt x="1977" y="262"/>
                      </a:cubicBezTo>
                      <a:cubicBezTo>
                        <a:pt x="2085" y="465"/>
                        <a:pt x="2382" y="584"/>
                        <a:pt x="2775" y="584"/>
                      </a:cubicBezTo>
                      <a:cubicBezTo>
                        <a:pt x="3180" y="584"/>
                        <a:pt x="3609" y="465"/>
                        <a:pt x="3918" y="262"/>
                      </a:cubicBezTo>
                      <a:cubicBezTo>
                        <a:pt x="4037" y="465"/>
                        <a:pt x="4335" y="584"/>
                        <a:pt x="4728" y="584"/>
                      </a:cubicBezTo>
                      <a:cubicBezTo>
                        <a:pt x="5133" y="584"/>
                        <a:pt x="5561" y="465"/>
                        <a:pt x="5847" y="262"/>
                      </a:cubicBezTo>
                      <a:cubicBezTo>
                        <a:pt x="5978" y="465"/>
                        <a:pt x="6287" y="584"/>
                        <a:pt x="6692" y="584"/>
                      </a:cubicBezTo>
                      <a:cubicBezTo>
                        <a:pt x="7085" y="584"/>
                        <a:pt x="7502" y="465"/>
                        <a:pt x="7788" y="262"/>
                      </a:cubicBezTo>
                      <a:cubicBezTo>
                        <a:pt x="7930" y="465"/>
                        <a:pt x="8240" y="584"/>
                        <a:pt x="8645" y="584"/>
                      </a:cubicBezTo>
                      <a:cubicBezTo>
                        <a:pt x="9038" y="584"/>
                        <a:pt x="9454" y="465"/>
                        <a:pt x="9716" y="262"/>
                      </a:cubicBezTo>
                      <a:cubicBezTo>
                        <a:pt x="9871" y="465"/>
                        <a:pt x="10193" y="584"/>
                        <a:pt x="10597" y="584"/>
                      </a:cubicBezTo>
                      <a:cubicBezTo>
                        <a:pt x="10990" y="584"/>
                        <a:pt x="11395" y="465"/>
                        <a:pt x="11657" y="262"/>
                      </a:cubicBezTo>
                      <a:cubicBezTo>
                        <a:pt x="11824" y="465"/>
                        <a:pt x="12157" y="584"/>
                        <a:pt x="12550" y="584"/>
                      </a:cubicBezTo>
                      <a:cubicBezTo>
                        <a:pt x="12955" y="584"/>
                        <a:pt x="13348" y="465"/>
                        <a:pt x="13586" y="262"/>
                      </a:cubicBezTo>
                      <a:cubicBezTo>
                        <a:pt x="13765" y="465"/>
                        <a:pt x="14110" y="584"/>
                        <a:pt x="14515" y="584"/>
                      </a:cubicBezTo>
                      <a:cubicBezTo>
                        <a:pt x="14908" y="584"/>
                        <a:pt x="15289" y="465"/>
                        <a:pt x="15527" y="262"/>
                      </a:cubicBezTo>
                      <a:cubicBezTo>
                        <a:pt x="15717" y="465"/>
                        <a:pt x="16062" y="584"/>
                        <a:pt x="16467" y="584"/>
                      </a:cubicBezTo>
                      <a:cubicBezTo>
                        <a:pt x="16872" y="584"/>
                        <a:pt x="17241" y="465"/>
                        <a:pt x="17467" y="262"/>
                      </a:cubicBezTo>
                      <a:cubicBezTo>
                        <a:pt x="17658" y="465"/>
                        <a:pt x="18015" y="584"/>
                        <a:pt x="18420" y="584"/>
                      </a:cubicBezTo>
                      <a:cubicBezTo>
                        <a:pt x="18825" y="584"/>
                        <a:pt x="19182" y="465"/>
                        <a:pt x="19396" y="262"/>
                      </a:cubicBezTo>
                      <a:cubicBezTo>
                        <a:pt x="19611" y="465"/>
                        <a:pt x="19968" y="584"/>
                        <a:pt x="20373" y="584"/>
                      </a:cubicBezTo>
                      <a:cubicBezTo>
                        <a:pt x="20777" y="584"/>
                        <a:pt x="21135" y="465"/>
                        <a:pt x="21337" y="262"/>
                      </a:cubicBezTo>
                      <a:cubicBezTo>
                        <a:pt x="21551" y="465"/>
                        <a:pt x="21920" y="584"/>
                        <a:pt x="22325" y="584"/>
                      </a:cubicBezTo>
                      <a:cubicBezTo>
                        <a:pt x="22730" y="584"/>
                        <a:pt x="23087" y="465"/>
                        <a:pt x="23266" y="262"/>
                      </a:cubicBezTo>
                      <a:cubicBezTo>
                        <a:pt x="23504" y="465"/>
                        <a:pt x="23885" y="584"/>
                        <a:pt x="24290" y="584"/>
                      </a:cubicBezTo>
                      <a:cubicBezTo>
                        <a:pt x="24683" y="584"/>
                        <a:pt x="25028" y="465"/>
                        <a:pt x="25206" y="262"/>
                      </a:cubicBezTo>
                      <a:cubicBezTo>
                        <a:pt x="25445" y="465"/>
                        <a:pt x="25837" y="584"/>
                        <a:pt x="26242" y="584"/>
                      </a:cubicBezTo>
                      <a:cubicBezTo>
                        <a:pt x="26647" y="584"/>
                        <a:pt x="26980" y="465"/>
                        <a:pt x="27135" y="262"/>
                      </a:cubicBezTo>
                      <a:cubicBezTo>
                        <a:pt x="27397" y="465"/>
                        <a:pt x="27802" y="584"/>
                        <a:pt x="28195" y="584"/>
                      </a:cubicBezTo>
                      <a:cubicBezTo>
                        <a:pt x="28600" y="584"/>
                        <a:pt x="28921" y="465"/>
                        <a:pt x="29076" y="262"/>
                      </a:cubicBezTo>
                      <a:cubicBezTo>
                        <a:pt x="29338" y="465"/>
                        <a:pt x="29755" y="584"/>
                        <a:pt x="30148" y="584"/>
                      </a:cubicBezTo>
                      <a:cubicBezTo>
                        <a:pt x="30552" y="584"/>
                        <a:pt x="30862" y="465"/>
                        <a:pt x="31005" y="262"/>
                      </a:cubicBezTo>
                      <a:cubicBezTo>
                        <a:pt x="31291" y="465"/>
                        <a:pt x="31707" y="584"/>
                        <a:pt x="32100" y="584"/>
                      </a:cubicBezTo>
                      <a:cubicBezTo>
                        <a:pt x="32505" y="584"/>
                        <a:pt x="32815" y="465"/>
                        <a:pt x="32946" y="262"/>
                      </a:cubicBezTo>
                      <a:cubicBezTo>
                        <a:pt x="33231" y="465"/>
                        <a:pt x="33660" y="584"/>
                        <a:pt x="34065" y="584"/>
                      </a:cubicBezTo>
                      <a:cubicBezTo>
                        <a:pt x="34458" y="584"/>
                        <a:pt x="34755" y="465"/>
                        <a:pt x="34874" y="262"/>
                      </a:cubicBezTo>
                      <a:cubicBezTo>
                        <a:pt x="35184" y="465"/>
                        <a:pt x="35624" y="584"/>
                        <a:pt x="36017" y="584"/>
                      </a:cubicBezTo>
                      <a:cubicBezTo>
                        <a:pt x="36410" y="584"/>
                        <a:pt x="36708" y="465"/>
                        <a:pt x="36815" y="262"/>
                      </a:cubicBezTo>
                      <a:cubicBezTo>
                        <a:pt x="37137" y="465"/>
                        <a:pt x="37577" y="584"/>
                        <a:pt x="37970" y="584"/>
                      </a:cubicBezTo>
                      <a:cubicBezTo>
                        <a:pt x="38303" y="584"/>
                        <a:pt x="38553" y="500"/>
                        <a:pt x="38696" y="357"/>
                      </a:cubicBezTo>
                      <a:cubicBezTo>
                        <a:pt x="38744" y="298"/>
                        <a:pt x="38780" y="226"/>
                        <a:pt x="38791" y="155"/>
                      </a:cubicBezTo>
                      <a:lnTo>
                        <a:pt x="38803" y="155"/>
                      </a:lnTo>
                      <a:lnTo>
                        <a:pt x="38803" y="0"/>
                      </a:lnTo>
                      <a:lnTo>
                        <a:pt x="38625" y="0"/>
                      </a:lnTo>
                      <a:lnTo>
                        <a:pt x="38637" y="84"/>
                      </a:lnTo>
                      <a:cubicBezTo>
                        <a:pt x="38649" y="143"/>
                        <a:pt x="38625" y="203"/>
                        <a:pt x="38577" y="250"/>
                      </a:cubicBezTo>
                      <a:cubicBezTo>
                        <a:pt x="38482" y="369"/>
                        <a:pt x="38256" y="441"/>
                        <a:pt x="37970" y="441"/>
                      </a:cubicBezTo>
                      <a:cubicBezTo>
                        <a:pt x="37565" y="441"/>
                        <a:pt x="37113" y="298"/>
                        <a:pt x="36827" y="96"/>
                      </a:cubicBezTo>
                      <a:lnTo>
                        <a:pt x="36732" y="24"/>
                      </a:lnTo>
                      <a:lnTo>
                        <a:pt x="36708" y="143"/>
                      </a:lnTo>
                      <a:cubicBezTo>
                        <a:pt x="36672" y="322"/>
                        <a:pt x="36386" y="441"/>
                        <a:pt x="36017" y="441"/>
                      </a:cubicBezTo>
                      <a:cubicBezTo>
                        <a:pt x="35613" y="441"/>
                        <a:pt x="35172" y="298"/>
                        <a:pt x="34898" y="96"/>
                      </a:cubicBezTo>
                      <a:lnTo>
                        <a:pt x="34803" y="36"/>
                      </a:lnTo>
                      <a:lnTo>
                        <a:pt x="34779" y="131"/>
                      </a:lnTo>
                      <a:cubicBezTo>
                        <a:pt x="34720" y="310"/>
                        <a:pt x="34434" y="441"/>
                        <a:pt x="34065" y="441"/>
                      </a:cubicBezTo>
                      <a:cubicBezTo>
                        <a:pt x="33660" y="441"/>
                        <a:pt x="33231" y="298"/>
                        <a:pt x="32957" y="96"/>
                      </a:cubicBezTo>
                      <a:lnTo>
                        <a:pt x="32886" y="36"/>
                      </a:lnTo>
                      <a:lnTo>
                        <a:pt x="32850" y="131"/>
                      </a:lnTo>
                      <a:cubicBezTo>
                        <a:pt x="32779" y="310"/>
                        <a:pt x="32481" y="441"/>
                        <a:pt x="32100" y="441"/>
                      </a:cubicBezTo>
                      <a:cubicBezTo>
                        <a:pt x="31707" y="441"/>
                        <a:pt x="31291" y="298"/>
                        <a:pt x="31029" y="96"/>
                      </a:cubicBezTo>
                      <a:lnTo>
                        <a:pt x="30957" y="36"/>
                      </a:lnTo>
                      <a:lnTo>
                        <a:pt x="30921" y="119"/>
                      </a:lnTo>
                      <a:cubicBezTo>
                        <a:pt x="30838" y="310"/>
                        <a:pt x="30540" y="441"/>
                        <a:pt x="30148" y="441"/>
                      </a:cubicBezTo>
                      <a:cubicBezTo>
                        <a:pt x="29755" y="441"/>
                        <a:pt x="29338" y="310"/>
                        <a:pt x="29100" y="96"/>
                      </a:cubicBezTo>
                      <a:lnTo>
                        <a:pt x="29028" y="36"/>
                      </a:lnTo>
                      <a:lnTo>
                        <a:pt x="28993" y="119"/>
                      </a:lnTo>
                      <a:cubicBezTo>
                        <a:pt x="28897" y="310"/>
                        <a:pt x="28588" y="441"/>
                        <a:pt x="28195" y="441"/>
                      </a:cubicBezTo>
                      <a:cubicBezTo>
                        <a:pt x="27802" y="441"/>
                        <a:pt x="27397" y="310"/>
                        <a:pt x="27171" y="96"/>
                      </a:cubicBezTo>
                      <a:lnTo>
                        <a:pt x="27100" y="36"/>
                      </a:lnTo>
                      <a:lnTo>
                        <a:pt x="27052" y="119"/>
                      </a:lnTo>
                      <a:cubicBezTo>
                        <a:pt x="26945" y="310"/>
                        <a:pt x="26623" y="441"/>
                        <a:pt x="26242" y="441"/>
                      </a:cubicBezTo>
                      <a:cubicBezTo>
                        <a:pt x="25837" y="441"/>
                        <a:pt x="25456" y="310"/>
                        <a:pt x="25242" y="96"/>
                      </a:cubicBezTo>
                      <a:lnTo>
                        <a:pt x="25183" y="36"/>
                      </a:lnTo>
                      <a:lnTo>
                        <a:pt x="25123" y="119"/>
                      </a:lnTo>
                      <a:cubicBezTo>
                        <a:pt x="25004" y="310"/>
                        <a:pt x="24671" y="441"/>
                        <a:pt x="24290" y="441"/>
                      </a:cubicBezTo>
                      <a:cubicBezTo>
                        <a:pt x="23885" y="441"/>
                        <a:pt x="23504" y="310"/>
                        <a:pt x="23313" y="107"/>
                      </a:cubicBezTo>
                      <a:lnTo>
                        <a:pt x="23254" y="36"/>
                      </a:lnTo>
                      <a:lnTo>
                        <a:pt x="23194" y="107"/>
                      </a:lnTo>
                      <a:cubicBezTo>
                        <a:pt x="23063" y="310"/>
                        <a:pt x="22718" y="441"/>
                        <a:pt x="22325" y="441"/>
                      </a:cubicBezTo>
                      <a:cubicBezTo>
                        <a:pt x="21932" y="441"/>
                        <a:pt x="21563" y="310"/>
                        <a:pt x="21385" y="107"/>
                      </a:cubicBezTo>
                      <a:lnTo>
                        <a:pt x="21325" y="36"/>
                      </a:lnTo>
                      <a:lnTo>
                        <a:pt x="21265" y="107"/>
                      </a:lnTo>
                      <a:cubicBezTo>
                        <a:pt x="21123" y="310"/>
                        <a:pt x="20765" y="441"/>
                        <a:pt x="20373" y="441"/>
                      </a:cubicBezTo>
                      <a:cubicBezTo>
                        <a:pt x="19980" y="441"/>
                        <a:pt x="19622" y="310"/>
                        <a:pt x="19456" y="107"/>
                      </a:cubicBezTo>
                      <a:lnTo>
                        <a:pt x="19396" y="36"/>
                      </a:lnTo>
                      <a:lnTo>
                        <a:pt x="19337" y="107"/>
                      </a:lnTo>
                      <a:cubicBezTo>
                        <a:pt x="19170" y="310"/>
                        <a:pt x="18813" y="441"/>
                        <a:pt x="18420" y="441"/>
                      </a:cubicBezTo>
                      <a:cubicBezTo>
                        <a:pt x="18027" y="441"/>
                        <a:pt x="17670" y="310"/>
                        <a:pt x="17527" y="107"/>
                      </a:cubicBezTo>
                      <a:lnTo>
                        <a:pt x="17467" y="36"/>
                      </a:lnTo>
                      <a:lnTo>
                        <a:pt x="17408" y="107"/>
                      </a:lnTo>
                      <a:cubicBezTo>
                        <a:pt x="17229" y="310"/>
                        <a:pt x="16860" y="441"/>
                        <a:pt x="16467" y="441"/>
                      </a:cubicBezTo>
                      <a:cubicBezTo>
                        <a:pt x="16074" y="441"/>
                        <a:pt x="15729" y="310"/>
                        <a:pt x="15598" y="107"/>
                      </a:cubicBezTo>
                      <a:lnTo>
                        <a:pt x="15539" y="36"/>
                      </a:lnTo>
                      <a:lnTo>
                        <a:pt x="15479" y="107"/>
                      </a:lnTo>
                      <a:cubicBezTo>
                        <a:pt x="15289" y="310"/>
                        <a:pt x="14908" y="441"/>
                        <a:pt x="14515" y="441"/>
                      </a:cubicBezTo>
                      <a:cubicBezTo>
                        <a:pt x="14122" y="441"/>
                        <a:pt x="13788" y="310"/>
                        <a:pt x="13669" y="119"/>
                      </a:cubicBezTo>
                      <a:lnTo>
                        <a:pt x="13622" y="36"/>
                      </a:lnTo>
                      <a:lnTo>
                        <a:pt x="13550" y="96"/>
                      </a:lnTo>
                      <a:cubicBezTo>
                        <a:pt x="13336" y="310"/>
                        <a:pt x="12955" y="441"/>
                        <a:pt x="12550" y="441"/>
                      </a:cubicBezTo>
                      <a:cubicBezTo>
                        <a:pt x="12169" y="441"/>
                        <a:pt x="11848" y="310"/>
                        <a:pt x="11740" y="119"/>
                      </a:cubicBezTo>
                      <a:lnTo>
                        <a:pt x="11693" y="36"/>
                      </a:lnTo>
                      <a:lnTo>
                        <a:pt x="11621" y="96"/>
                      </a:lnTo>
                      <a:cubicBezTo>
                        <a:pt x="11395" y="310"/>
                        <a:pt x="10990" y="441"/>
                        <a:pt x="10597" y="441"/>
                      </a:cubicBezTo>
                      <a:cubicBezTo>
                        <a:pt x="10216" y="441"/>
                        <a:pt x="9895" y="310"/>
                        <a:pt x="9812" y="119"/>
                      </a:cubicBezTo>
                      <a:lnTo>
                        <a:pt x="9764" y="36"/>
                      </a:lnTo>
                      <a:lnTo>
                        <a:pt x="9693" y="96"/>
                      </a:lnTo>
                      <a:cubicBezTo>
                        <a:pt x="9454" y="310"/>
                        <a:pt x="9038" y="441"/>
                        <a:pt x="8645" y="441"/>
                      </a:cubicBezTo>
                      <a:cubicBezTo>
                        <a:pt x="8264" y="441"/>
                        <a:pt x="7954" y="310"/>
                        <a:pt x="7883" y="119"/>
                      </a:cubicBezTo>
                      <a:lnTo>
                        <a:pt x="7835" y="36"/>
                      </a:lnTo>
                      <a:lnTo>
                        <a:pt x="7764" y="96"/>
                      </a:lnTo>
                      <a:cubicBezTo>
                        <a:pt x="7514" y="298"/>
                        <a:pt x="7085" y="441"/>
                        <a:pt x="6692" y="441"/>
                      </a:cubicBezTo>
                      <a:cubicBezTo>
                        <a:pt x="6311" y="441"/>
                        <a:pt x="6014" y="310"/>
                        <a:pt x="5942" y="131"/>
                      </a:cubicBezTo>
                      <a:lnTo>
                        <a:pt x="5918" y="36"/>
                      </a:lnTo>
                      <a:lnTo>
                        <a:pt x="5835" y="96"/>
                      </a:lnTo>
                      <a:cubicBezTo>
                        <a:pt x="5561" y="298"/>
                        <a:pt x="5133" y="441"/>
                        <a:pt x="4728" y="441"/>
                      </a:cubicBezTo>
                      <a:cubicBezTo>
                        <a:pt x="4359" y="441"/>
                        <a:pt x="4073" y="310"/>
                        <a:pt x="4013" y="131"/>
                      </a:cubicBezTo>
                      <a:lnTo>
                        <a:pt x="3990" y="36"/>
                      </a:lnTo>
                      <a:lnTo>
                        <a:pt x="3906" y="96"/>
                      </a:lnTo>
                      <a:cubicBezTo>
                        <a:pt x="3620" y="298"/>
                        <a:pt x="3180" y="441"/>
                        <a:pt x="2775" y="441"/>
                      </a:cubicBezTo>
                      <a:cubicBezTo>
                        <a:pt x="2406" y="441"/>
                        <a:pt x="2132" y="322"/>
                        <a:pt x="2085" y="143"/>
                      </a:cubicBezTo>
                      <a:lnTo>
                        <a:pt x="2061" y="24"/>
                      </a:lnTo>
                      <a:lnTo>
                        <a:pt x="1977" y="96"/>
                      </a:lnTo>
                      <a:cubicBezTo>
                        <a:pt x="1680" y="298"/>
                        <a:pt x="1227" y="441"/>
                        <a:pt x="822" y="441"/>
                      </a:cubicBezTo>
                      <a:cubicBezTo>
                        <a:pt x="537" y="441"/>
                        <a:pt x="310" y="369"/>
                        <a:pt x="215" y="250"/>
                      </a:cubicBezTo>
                      <a:cubicBezTo>
                        <a:pt x="168" y="203"/>
                        <a:pt x="144" y="143"/>
                        <a:pt x="156" y="84"/>
                      </a:cubicBezTo>
                      <a:lnTo>
                        <a:pt x="16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1" name="Google Shape;3241;p9"/>
                <p:cNvSpPr/>
                <p:nvPr/>
              </p:nvSpPr>
              <p:spPr>
                <a:xfrm>
                  <a:off x="10298809" y="823052"/>
                  <a:ext cx="3013020" cy="444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84" h="549" extrusionOk="0">
                      <a:moveTo>
                        <a:pt x="36" y="1"/>
                      </a:moveTo>
                      <a:lnTo>
                        <a:pt x="36" y="72"/>
                      </a:lnTo>
                      <a:lnTo>
                        <a:pt x="1" y="72"/>
                      </a:lnTo>
                      <a:cubicBezTo>
                        <a:pt x="1" y="168"/>
                        <a:pt x="24" y="251"/>
                        <a:pt x="96" y="334"/>
                      </a:cubicBezTo>
                      <a:cubicBezTo>
                        <a:pt x="227" y="465"/>
                        <a:pt x="477" y="549"/>
                        <a:pt x="798" y="549"/>
                      </a:cubicBezTo>
                      <a:cubicBezTo>
                        <a:pt x="1179" y="549"/>
                        <a:pt x="1596" y="441"/>
                        <a:pt x="1906" y="251"/>
                      </a:cubicBezTo>
                      <a:cubicBezTo>
                        <a:pt x="2013" y="441"/>
                        <a:pt x="2298" y="549"/>
                        <a:pt x="2679" y="549"/>
                      </a:cubicBezTo>
                      <a:cubicBezTo>
                        <a:pt x="3049" y="549"/>
                        <a:pt x="3465" y="429"/>
                        <a:pt x="3751" y="251"/>
                      </a:cubicBezTo>
                      <a:cubicBezTo>
                        <a:pt x="3870" y="441"/>
                        <a:pt x="4168" y="549"/>
                        <a:pt x="4549" y="549"/>
                      </a:cubicBezTo>
                      <a:cubicBezTo>
                        <a:pt x="4930" y="549"/>
                        <a:pt x="5335" y="429"/>
                        <a:pt x="5608" y="251"/>
                      </a:cubicBezTo>
                      <a:cubicBezTo>
                        <a:pt x="5739" y="441"/>
                        <a:pt x="6037" y="549"/>
                        <a:pt x="6418" y="549"/>
                      </a:cubicBezTo>
                      <a:cubicBezTo>
                        <a:pt x="6799" y="549"/>
                        <a:pt x="7204" y="429"/>
                        <a:pt x="7466" y="251"/>
                      </a:cubicBezTo>
                      <a:cubicBezTo>
                        <a:pt x="7609" y="441"/>
                        <a:pt x="7906" y="549"/>
                        <a:pt x="8287" y="549"/>
                      </a:cubicBezTo>
                      <a:cubicBezTo>
                        <a:pt x="8680" y="549"/>
                        <a:pt x="9061" y="441"/>
                        <a:pt x="9323" y="251"/>
                      </a:cubicBezTo>
                      <a:cubicBezTo>
                        <a:pt x="9466" y="441"/>
                        <a:pt x="9776" y="549"/>
                        <a:pt x="10168" y="549"/>
                      </a:cubicBezTo>
                      <a:cubicBezTo>
                        <a:pt x="10549" y="549"/>
                        <a:pt x="10930" y="441"/>
                        <a:pt x="11169" y="251"/>
                      </a:cubicBezTo>
                      <a:cubicBezTo>
                        <a:pt x="11335" y="441"/>
                        <a:pt x="11657" y="549"/>
                        <a:pt x="12038" y="549"/>
                      </a:cubicBezTo>
                      <a:cubicBezTo>
                        <a:pt x="12419" y="549"/>
                        <a:pt x="12788" y="441"/>
                        <a:pt x="13026" y="251"/>
                      </a:cubicBezTo>
                      <a:cubicBezTo>
                        <a:pt x="13193" y="441"/>
                        <a:pt x="13526" y="549"/>
                        <a:pt x="13907" y="549"/>
                      </a:cubicBezTo>
                      <a:cubicBezTo>
                        <a:pt x="14288" y="549"/>
                        <a:pt x="14657" y="441"/>
                        <a:pt x="14883" y="251"/>
                      </a:cubicBezTo>
                      <a:cubicBezTo>
                        <a:pt x="15062" y="441"/>
                        <a:pt x="15395" y="549"/>
                        <a:pt x="15776" y="549"/>
                      </a:cubicBezTo>
                      <a:cubicBezTo>
                        <a:pt x="16169" y="549"/>
                        <a:pt x="16526" y="441"/>
                        <a:pt x="16729" y="251"/>
                      </a:cubicBezTo>
                      <a:cubicBezTo>
                        <a:pt x="16919" y="441"/>
                        <a:pt x="17265" y="549"/>
                        <a:pt x="17658" y="549"/>
                      </a:cubicBezTo>
                      <a:cubicBezTo>
                        <a:pt x="18039" y="549"/>
                        <a:pt x="18384" y="441"/>
                        <a:pt x="18586" y="251"/>
                      </a:cubicBezTo>
                      <a:cubicBezTo>
                        <a:pt x="18789" y="441"/>
                        <a:pt x="19134" y="549"/>
                        <a:pt x="19527" y="549"/>
                      </a:cubicBezTo>
                      <a:cubicBezTo>
                        <a:pt x="19908" y="549"/>
                        <a:pt x="20253" y="441"/>
                        <a:pt x="20444" y="251"/>
                      </a:cubicBezTo>
                      <a:cubicBezTo>
                        <a:pt x="20658" y="441"/>
                        <a:pt x="21015" y="549"/>
                        <a:pt x="21396" y="549"/>
                      </a:cubicBezTo>
                      <a:cubicBezTo>
                        <a:pt x="21777" y="549"/>
                        <a:pt x="22110" y="441"/>
                        <a:pt x="22301" y="251"/>
                      </a:cubicBezTo>
                      <a:cubicBezTo>
                        <a:pt x="22515" y="441"/>
                        <a:pt x="22884" y="549"/>
                        <a:pt x="23265" y="549"/>
                      </a:cubicBezTo>
                      <a:cubicBezTo>
                        <a:pt x="23658" y="549"/>
                        <a:pt x="23980" y="441"/>
                        <a:pt x="24146" y="251"/>
                      </a:cubicBezTo>
                      <a:cubicBezTo>
                        <a:pt x="24385" y="441"/>
                        <a:pt x="24754" y="549"/>
                        <a:pt x="25135" y="549"/>
                      </a:cubicBezTo>
                      <a:cubicBezTo>
                        <a:pt x="25528" y="549"/>
                        <a:pt x="25849" y="441"/>
                        <a:pt x="26004" y="251"/>
                      </a:cubicBezTo>
                      <a:cubicBezTo>
                        <a:pt x="26254" y="441"/>
                        <a:pt x="26623" y="549"/>
                        <a:pt x="27016" y="549"/>
                      </a:cubicBezTo>
                      <a:cubicBezTo>
                        <a:pt x="27397" y="549"/>
                        <a:pt x="27706" y="441"/>
                        <a:pt x="27861" y="251"/>
                      </a:cubicBezTo>
                      <a:cubicBezTo>
                        <a:pt x="28111" y="441"/>
                        <a:pt x="28504" y="549"/>
                        <a:pt x="28885" y="549"/>
                      </a:cubicBezTo>
                      <a:cubicBezTo>
                        <a:pt x="29266" y="549"/>
                        <a:pt x="29576" y="441"/>
                        <a:pt x="29707" y="251"/>
                      </a:cubicBezTo>
                      <a:cubicBezTo>
                        <a:pt x="29980" y="429"/>
                        <a:pt x="30373" y="549"/>
                        <a:pt x="30754" y="549"/>
                      </a:cubicBezTo>
                      <a:cubicBezTo>
                        <a:pt x="31135" y="549"/>
                        <a:pt x="31433" y="441"/>
                        <a:pt x="31564" y="251"/>
                      </a:cubicBezTo>
                      <a:cubicBezTo>
                        <a:pt x="31838" y="429"/>
                        <a:pt x="32255" y="549"/>
                        <a:pt x="32624" y="549"/>
                      </a:cubicBezTo>
                      <a:cubicBezTo>
                        <a:pt x="33005" y="549"/>
                        <a:pt x="33302" y="441"/>
                        <a:pt x="33421" y="251"/>
                      </a:cubicBezTo>
                      <a:cubicBezTo>
                        <a:pt x="33707" y="429"/>
                        <a:pt x="34124" y="549"/>
                        <a:pt x="34505" y="549"/>
                      </a:cubicBezTo>
                      <a:cubicBezTo>
                        <a:pt x="34886" y="549"/>
                        <a:pt x="35160" y="441"/>
                        <a:pt x="35279" y="251"/>
                      </a:cubicBezTo>
                      <a:cubicBezTo>
                        <a:pt x="35576" y="441"/>
                        <a:pt x="35993" y="549"/>
                        <a:pt x="36374" y="549"/>
                      </a:cubicBezTo>
                      <a:cubicBezTo>
                        <a:pt x="36696" y="549"/>
                        <a:pt x="36946" y="465"/>
                        <a:pt x="37077" y="322"/>
                      </a:cubicBezTo>
                      <a:cubicBezTo>
                        <a:pt x="37124" y="275"/>
                        <a:pt x="37160" y="215"/>
                        <a:pt x="37172" y="156"/>
                      </a:cubicBezTo>
                      <a:lnTo>
                        <a:pt x="37184" y="156"/>
                      </a:lnTo>
                      <a:lnTo>
                        <a:pt x="37184" y="1"/>
                      </a:lnTo>
                      <a:lnTo>
                        <a:pt x="37017" y="1"/>
                      </a:lnTo>
                      <a:lnTo>
                        <a:pt x="37017" y="84"/>
                      </a:lnTo>
                      <a:cubicBezTo>
                        <a:pt x="37029" y="132"/>
                        <a:pt x="37005" y="179"/>
                        <a:pt x="36969" y="227"/>
                      </a:cubicBezTo>
                      <a:cubicBezTo>
                        <a:pt x="36874" y="334"/>
                        <a:pt x="36648" y="394"/>
                        <a:pt x="36374" y="394"/>
                      </a:cubicBezTo>
                      <a:cubicBezTo>
                        <a:pt x="35993" y="394"/>
                        <a:pt x="35565" y="275"/>
                        <a:pt x="35279" y="84"/>
                      </a:cubicBezTo>
                      <a:lnTo>
                        <a:pt x="35195" y="25"/>
                      </a:lnTo>
                      <a:lnTo>
                        <a:pt x="35172" y="132"/>
                      </a:lnTo>
                      <a:cubicBezTo>
                        <a:pt x="35124" y="287"/>
                        <a:pt x="34862" y="394"/>
                        <a:pt x="34505" y="394"/>
                      </a:cubicBezTo>
                      <a:cubicBezTo>
                        <a:pt x="34124" y="394"/>
                        <a:pt x="33695" y="275"/>
                        <a:pt x="33433" y="84"/>
                      </a:cubicBezTo>
                      <a:lnTo>
                        <a:pt x="33350" y="25"/>
                      </a:lnTo>
                      <a:lnTo>
                        <a:pt x="33326" y="120"/>
                      </a:lnTo>
                      <a:cubicBezTo>
                        <a:pt x="33267" y="287"/>
                        <a:pt x="32993" y="406"/>
                        <a:pt x="32624" y="406"/>
                      </a:cubicBezTo>
                      <a:cubicBezTo>
                        <a:pt x="32243" y="406"/>
                        <a:pt x="31838" y="275"/>
                        <a:pt x="31588" y="84"/>
                      </a:cubicBezTo>
                      <a:lnTo>
                        <a:pt x="31504" y="25"/>
                      </a:lnTo>
                      <a:lnTo>
                        <a:pt x="31469" y="120"/>
                      </a:lnTo>
                      <a:cubicBezTo>
                        <a:pt x="31409" y="287"/>
                        <a:pt x="31123" y="406"/>
                        <a:pt x="30754" y="406"/>
                      </a:cubicBezTo>
                      <a:cubicBezTo>
                        <a:pt x="30373" y="406"/>
                        <a:pt x="29980" y="275"/>
                        <a:pt x="29742" y="84"/>
                      </a:cubicBezTo>
                      <a:lnTo>
                        <a:pt x="29659" y="25"/>
                      </a:lnTo>
                      <a:lnTo>
                        <a:pt x="29623" y="120"/>
                      </a:lnTo>
                      <a:cubicBezTo>
                        <a:pt x="29540" y="287"/>
                        <a:pt x="29242" y="406"/>
                        <a:pt x="28885" y="406"/>
                      </a:cubicBezTo>
                      <a:cubicBezTo>
                        <a:pt x="28504" y="406"/>
                        <a:pt x="28111" y="275"/>
                        <a:pt x="27885" y="84"/>
                      </a:cubicBezTo>
                      <a:lnTo>
                        <a:pt x="27814" y="25"/>
                      </a:lnTo>
                      <a:lnTo>
                        <a:pt x="27778" y="108"/>
                      </a:lnTo>
                      <a:cubicBezTo>
                        <a:pt x="27683" y="287"/>
                        <a:pt x="27385" y="406"/>
                        <a:pt x="27016" y="406"/>
                      </a:cubicBezTo>
                      <a:cubicBezTo>
                        <a:pt x="26635" y="406"/>
                        <a:pt x="26254" y="275"/>
                        <a:pt x="26040" y="96"/>
                      </a:cubicBezTo>
                      <a:lnTo>
                        <a:pt x="25968" y="25"/>
                      </a:lnTo>
                      <a:lnTo>
                        <a:pt x="25920" y="108"/>
                      </a:lnTo>
                      <a:cubicBezTo>
                        <a:pt x="25825" y="287"/>
                        <a:pt x="25516" y="406"/>
                        <a:pt x="25135" y="406"/>
                      </a:cubicBezTo>
                      <a:cubicBezTo>
                        <a:pt x="24766" y="406"/>
                        <a:pt x="24385" y="275"/>
                        <a:pt x="24194" y="96"/>
                      </a:cubicBezTo>
                      <a:lnTo>
                        <a:pt x="24123" y="37"/>
                      </a:lnTo>
                      <a:lnTo>
                        <a:pt x="24075" y="108"/>
                      </a:lnTo>
                      <a:cubicBezTo>
                        <a:pt x="23956" y="287"/>
                        <a:pt x="23646" y="406"/>
                        <a:pt x="23265" y="406"/>
                      </a:cubicBezTo>
                      <a:cubicBezTo>
                        <a:pt x="22884" y="406"/>
                        <a:pt x="22527" y="275"/>
                        <a:pt x="22337" y="96"/>
                      </a:cubicBezTo>
                      <a:lnTo>
                        <a:pt x="22277" y="37"/>
                      </a:lnTo>
                      <a:lnTo>
                        <a:pt x="22230" y="108"/>
                      </a:lnTo>
                      <a:cubicBezTo>
                        <a:pt x="22099" y="287"/>
                        <a:pt x="21765" y="406"/>
                        <a:pt x="21396" y="406"/>
                      </a:cubicBezTo>
                      <a:cubicBezTo>
                        <a:pt x="21015" y="406"/>
                        <a:pt x="20658" y="275"/>
                        <a:pt x="20491" y="96"/>
                      </a:cubicBezTo>
                      <a:lnTo>
                        <a:pt x="20432" y="37"/>
                      </a:lnTo>
                      <a:lnTo>
                        <a:pt x="20384" y="96"/>
                      </a:lnTo>
                      <a:cubicBezTo>
                        <a:pt x="20241" y="287"/>
                        <a:pt x="19896" y="406"/>
                        <a:pt x="19527" y="406"/>
                      </a:cubicBezTo>
                      <a:cubicBezTo>
                        <a:pt x="19146" y="406"/>
                        <a:pt x="18801" y="287"/>
                        <a:pt x="18646" y="96"/>
                      </a:cubicBezTo>
                      <a:lnTo>
                        <a:pt x="18586" y="37"/>
                      </a:lnTo>
                      <a:lnTo>
                        <a:pt x="18527" y="96"/>
                      </a:lnTo>
                      <a:cubicBezTo>
                        <a:pt x="18372" y="287"/>
                        <a:pt x="18027" y="406"/>
                        <a:pt x="17658" y="406"/>
                      </a:cubicBezTo>
                      <a:cubicBezTo>
                        <a:pt x="17277" y="406"/>
                        <a:pt x="16943" y="287"/>
                        <a:pt x="16800" y="96"/>
                      </a:cubicBezTo>
                      <a:lnTo>
                        <a:pt x="16741" y="37"/>
                      </a:lnTo>
                      <a:lnTo>
                        <a:pt x="16681" y="96"/>
                      </a:lnTo>
                      <a:cubicBezTo>
                        <a:pt x="16515" y="275"/>
                        <a:pt x="16157" y="406"/>
                        <a:pt x="15776" y="406"/>
                      </a:cubicBezTo>
                      <a:cubicBezTo>
                        <a:pt x="15407" y="406"/>
                        <a:pt x="15074" y="287"/>
                        <a:pt x="14943" y="108"/>
                      </a:cubicBezTo>
                      <a:lnTo>
                        <a:pt x="14895" y="37"/>
                      </a:lnTo>
                      <a:lnTo>
                        <a:pt x="14836" y="96"/>
                      </a:lnTo>
                      <a:cubicBezTo>
                        <a:pt x="14645" y="275"/>
                        <a:pt x="14288" y="406"/>
                        <a:pt x="13907" y="406"/>
                      </a:cubicBezTo>
                      <a:cubicBezTo>
                        <a:pt x="13538" y="406"/>
                        <a:pt x="13216" y="287"/>
                        <a:pt x="13097" y="108"/>
                      </a:cubicBezTo>
                      <a:lnTo>
                        <a:pt x="13050" y="37"/>
                      </a:lnTo>
                      <a:lnTo>
                        <a:pt x="12990" y="96"/>
                      </a:lnTo>
                      <a:cubicBezTo>
                        <a:pt x="12788" y="275"/>
                        <a:pt x="12419" y="406"/>
                        <a:pt x="12038" y="406"/>
                      </a:cubicBezTo>
                      <a:cubicBezTo>
                        <a:pt x="11669" y="406"/>
                        <a:pt x="11359" y="287"/>
                        <a:pt x="11252" y="108"/>
                      </a:cubicBezTo>
                      <a:lnTo>
                        <a:pt x="11204" y="25"/>
                      </a:lnTo>
                      <a:lnTo>
                        <a:pt x="11133" y="96"/>
                      </a:lnTo>
                      <a:cubicBezTo>
                        <a:pt x="10930" y="275"/>
                        <a:pt x="10549" y="406"/>
                        <a:pt x="10168" y="406"/>
                      </a:cubicBezTo>
                      <a:cubicBezTo>
                        <a:pt x="9787" y="406"/>
                        <a:pt x="9490" y="287"/>
                        <a:pt x="9406" y="108"/>
                      </a:cubicBezTo>
                      <a:lnTo>
                        <a:pt x="9359" y="25"/>
                      </a:lnTo>
                      <a:lnTo>
                        <a:pt x="9287" y="84"/>
                      </a:lnTo>
                      <a:cubicBezTo>
                        <a:pt x="9061" y="275"/>
                        <a:pt x="8668" y="406"/>
                        <a:pt x="8287" y="406"/>
                      </a:cubicBezTo>
                      <a:cubicBezTo>
                        <a:pt x="7930" y="406"/>
                        <a:pt x="7632" y="287"/>
                        <a:pt x="7549" y="120"/>
                      </a:cubicBezTo>
                      <a:lnTo>
                        <a:pt x="7513" y="25"/>
                      </a:lnTo>
                      <a:lnTo>
                        <a:pt x="7442" y="84"/>
                      </a:lnTo>
                      <a:cubicBezTo>
                        <a:pt x="7204" y="275"/>
                        <a:pt x="6799" y="406"/>
                        <a:pt x="6418" y="406"/>
                      </a:cubicBezTo>
                      <a:cubicBezTo>
                        <a:pt x="6061" y="406"/>
                        <a:pt x="5775" y="287"/>
                        <a:pt x="5704" y="120"/>
                      </a:cubicBezTo>
                      <a:lnTo>
                        <a:pt x="5668" y="25"/>
                      </a:lnTo>
                      <a:lnTo>
                        <a:pt x="5585" y="84"/>
                      </a:lnTo>
                      <a:cubicBezTo>
                        <a:pt x="5335" y="275"/>
                        <a:pt x="4930" y="406"/>
                        <a:pt x="4549" y="406"/>
                      </a:cubicBezTo>
                      <a:cubicBezTo>
                        <a:pt x="4192" y="406"/>
                        <a:pt x="3906" y="287"/>
                        <a:pt x="3858" y="120"/>
                      </a:cubicBezTo>
                      <a:lnTo>
                        <a:pt x="3822" y="25"/>
                      </a:lnTo>
                      <a:lnTo>
                        <a:pt x="3739" y="84"/>
                      </a:lnTo>
                      <a:cubicBezTo>
                        <a:pt x="3477" y="275"/>
                        <a:pt x="3060" y="406"/>
                        <a:pt x="2679" y="406"/>
                      </a:cubicBezTo>
                      <a:cubicBezTo>
                        <a:pt x="2322" y="406"/>
                        <a:pt x="2048" y="287"/>
                        <a:pt x="2001" y="132"/>
                      </a:cubicBezTo>
                      <a:lnTo>
                        <a:pt x="1977" y="25"/>
                      </a:lnTo>
                      <a:lnTo>
                        <a:pt x="1894" y="84"/>
                      </a:lnTo>
                      <a:cubicBezTo>
                        <a:pt x="1608" y="275"/>
                        <a:pt x="1191" y="406"/>
                        <a:pt x="798" y="406"/>
                      </a:cubicBezTo>
                      <a:cubicBezTo>
                        <a:pt x="524" y="406"/>
                        <a:pt x="310" y="334"/>
                        <a:pt x="203" y="227"/>
                      </a:cubicBezTo>
                      <a:cubicBezTo>
                        <a:pt x="167" y="179"/>
                        <a:pt x="155" y="132"/>
                        <a:pt x="155" y="84"/>
                      </a:cubicBez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2" name="Google Shape;3242;p9"/>
                <p:cNvSpPr/>
                <p:nvPr/>
              </p:nvSpPr>
              <p:spPr>
                <a:xfrm>
                  <a:off x="10358609" y="732380"/>
                  <a:ext cx="2892447" cy="41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696" h="513" extrusionOk="0">
                      <a:moveTo>
                        <a:pt x="36" y="1"/>
                      </a:moveTo>
                      <a:lnTo>
                        <a:pt x="36" y="72"/>
                      </a:lnTo>
                      <a:lnTo>
                        <a:pt x="13" y="72"/>
                      </a:lnTo>
                      <a:cubicBezTo>
                        <a:pt x="1" y="155"/>
                        <a:pt x="36" y="239"/>
                        <a:pt x="96" y="310"/>
                      </a:cubicBezTo>
                      <a:cubicBezTo>
                        <a:pt x="227" y="441"/>
                        <a:pt x="477" y="513"/>
                        <a:pt x="787" y="513"/>
                      </a:cubicBezTo>
                      <a:cubicBezTo>
                        <a:pt x="1156" y="513"/>
                        <a:pt x="1549" y="417"/>
                        <a:pt x="1834" y="251"/>
                      </a:cubicBezTo>
                      <a:cubicBezTo>
                        <a:pt x="1941" y="417"/>
                        <a:pt x="2227" y="513"/>
                        <a:pt x="2584" y="513"/>
                      </a:cubicBezTo>
                      <a:cubicBezTo>
                        <a:pt x="2953" y="513"/>
                        <a:pt x="3346" y="417"/>
                        <a:pt x="3620" y="251"/>
                      </a:cubicBezTo>
                      <a:cubicBezTo>
                        <a:pt x="3739" y="417"/>
                        <a:pt x="4013" y="513"/>
                        <a:pt x="4382" y="513"/>
                      </a:cubicBezTo>
                      <a:cubicBezTo>
                        <a:pt x="4739" y="513"/>
                        <a:pt x="5132" y="417"/>
                        <a:pt x="5394" y="251"/>
                      </a:cubicBezTo>
                      <a:cubicBezTo>
                        <a:pt x="5525" y="417"/>
                        <a:pt x="5811" y="513"/>
                        <a:pt x="6180" y="513"/>
                      </a:cubicBezTo>
                      <a:cubicBezTo>
                        <a:pt x="6549" y="513"/>
                        <a:pt x="6918" y="417"/>
                        <a:pt x="7180" y="251"/>
                      </a:cubicBezTo>
                      <a:cubicBezTo>
                        <a:pt x="7311" y="417"/>
                        <a:pt x="7609" y="513"/>
                        <a:pt x="7978" y="513"/>
                      </a:cubicBezTo>
                      <a:cubicBezTo>
                        <a:pt x="8347" y="513"/>
                        <a:pt x="8716" y="417"/>
                        <a:pt x="8954" y="251"/>
                      </a:cubicBezTo>
                      <a:cubicBezTo>
                        <a:pt x="9097" y="417"/>
                        <a:pt x="9407" y="513"/>
                        <a:pt x="9764" y="513"/>
                      </a:cubicBezTo>
                      <a:cubicBezTo>
                        <a:pt x="10133" y="513"/>
                        <a:pt x="10502" y="417"/>
                        <a:pt x="10728" y="251"/>
                      </a:cubicBezTo>
                      <a:cubicBezTo>
                        <a:pt x="10895" y="417"/>
                        <a:pt x="11193" y="513"/>
                        <a:pt x="11562" y="513"/>
                      </a:cubicBezTo>
                      <a:cubicBezTo>
                        <a:pt x="11931" y="513"/>
                        <a:pt x="12288" y="417"/>
                        <a:pt x="12514" y="251"/>
                      </a:cubicBezTo>
                      <a:cubicBezTo>
                        <a:pt x="12681" y="417"/>
                        <a:pt x="12990" y="513"/>
                        <a:pt x="13360" y="513"/>
                      </a:cubicBezTo>
                      <a:cubicBezTo>
                        <a:pt x="13729" y="513"/>
                        <a:pt x="14074" y="417"/>
                        <a:pt x="14288" y="251"/>
                      </a:cubicBezTo>
                      <a:cubicBezTo>
                        <a:pt x="14467" y="417"/>
                        <a:pt x="14788" y="513"/>
                        <a:pt x="15157" y="513"/>
                      </a:cubicBezTo>
                      <a:cubicBezTo>
                        <a:pt x="15526" y="513"/>
                        <a:pt x="15872" y="417"/>
                        <a:pt x="16074" y="251"/>
                      </a:cubicBezTo>
                      <a:cubicBezTo>
                        <a:pt x="16253" y="417"/>
                        <a:pt x="16586" y="513"/>
                        <a:pt x="16955" y="513"/>
                      </a:cubicBezTo>
                      <a:cubicBezTo>
                        <a:pt x="17324" y="513"/>
                        <a:pt x="17658" y="417"/>
                        <a:pt x="17848" y="251"/>
                      </a:cubicBezTo>
                      <a:cubicBezTo>
                        <a:pt x="18039" y="417"/>
                        <a:pt x="18384" y="513"/>
                        <a:pt x="18753" y="513"/>
                      </a:cubicBezTo>
                      <a:cubicBezTo>
                        <a:pt x="19122" y="513"/>
                        <a:pt x="19444" y="417"/>
                        <a:pt x="19634" y="251"/>
                      </a:cubicBezTo>
                      <a:cubicBezTo>
                        <a:pt x="19837" y="417"/>
                        <a:pt x="20170" y="513"/>
                        <a:pt x="20539" y="513"/>
                      </a:cubicBezTo>
                      <a:cubicBezTo>
                        <a:pt x="20908" y="513"/>
                        <a:pt x="21230" y="417"/>
                        <a:pt x="21408" y="251"/>
                      </a:cubicBezTo>
                      <a:cubicBezTo>
                        <a:pt x="21622" y="417"/>
                        <a:pt x="21968" y="513"/>
                        <a:pt x="22337" y="513"/>
                      </a:cubicBezTo>
                      <a:cubicBezTo>
                        <a:pt x="22706" y="513"/>
                        <a:pt x="23027" y="417"/>
                        <a:pt x="23194" y="251"/>
                      </a:cubicBezTo>
                      <a:cubicBezTo>
                        <a:pt x="23408" y="417"/>
                        <a:pt x="23766" y="513"/>
                        <a:pt x="24135" y="513"/>
                      </a:cubicBezTo>
                      <a:cubicBezTo>
                        <a:pt x="24504" y="513"/>
                        <a:pt x="24813" y="417"/>
                        <a:pt x="24968" y="251"/>
                      </a:cubicBezTo>
                      <a:cubicBezTo>
                        <a:pt x="25206" y="417"/>
                        <a:pt x="25563" y="513"/>
                        <a:pt x="25933" y="513"/>
                      </a:cubicBezTo>
                      <a:cubicBezTo>
                        <a:pt x="26302" y="513"/>
                        <a:pt x="26599" y="417"/>
                        <a:pt x="26742" y="251"/>
                      </a:cubicBezTo>
                      <a:cubicBezTo>
                        <a:pt x="26992" y="417"/>
                        <a:pt x="27361" y="513"/>
                        <a:pt x="27730" y="513"/>
                      </a:cubicBezTo>
                      <a:cubicBezTo>
                        <a:pt x="28099" y="513"/>
                        <a:pt x="28385" y="417"/>
                        <a:pt x="28528" y="251"/>
                      </a:cubicBezTo>
                      <a:cubicBezTo>
                        <a:pt x="28778" y="417"/>
                        <a:pt x="29159" y="513"/>
                        <a:pt x="29528" y="513"/>
                      </a:cubicBezTo>
                      <a:cubicBezTo>
                        <a:pt x="29885" y="513"/>
                        <a:pt x="30183" y="417"/>
                        <a:pt x="30302" y="251"/>
                      </a:cubicBezTo>
                      <a:cubicBezTo>
                        <a:pt x="30576" y="417"/>
                        <a:pt x="30945" y="513"/>
                        <a:pt x="31326" y="513"/>
                      </a:cubicBezTo>
                      <a:cubicBezTo>
                        <a:pt x="31683" y="513"/>
                        <a:pt x="31969" y="417"/>
                        <a:pt x="32088" y="251"/>
                      </a:cubicBezTo>
                      <a:cubicBezTo>
                        <a:pt x="32362" y="417"/>
                        <a:pt x="32755" y="513"/>
                        <a:pt x="33112" y="513"/>
                      </a:cubicBezTo>
                      <a:cubicBezTo>
                        <a:pt x="33481" y="513"/>
                        <a:pt x="33755" y="417"/>
                        <a:pt x="33862" y="251"/>
                      </a:cubicBezTo>
                      <a:cubicBezTo>
                        <a:pt x="34148" y="417"/>
                        <a:pt x="34553" y="513"/>
                        <a:pt x="34910" y="513"/>
                      </a:cubicBezTo>
                      <a:cubicBezTo>
                        <a:pt x="35231" y="513"/>
                        <a:pt x="35469" y="441"/>
                        <a:pt x="35600" y="310"/>
                      </a:cubicBezTo>
                      <a:cubicBezTo>
                        <a:pt x="35648" y="263"/>
                        <a:pt x="35672" y="203"/>
                        <a:pt x="35684" y="155"/>
                      </a:cubicBezTo>
                      <a:lnTo>
                        <a:pt x="35696" y="155"/>
                      </a:lnTo>
                      <a:lnTo>
                        <a:pt x="35696" y="1"/>
                      </a:lnTo>
                      <a:lnTo>
                        <a:pt x="35541" y="1"/>
                      </a:lnTo>
                      <a:lnTo>
                        <a:pt x="35541" y="84"/>
                      </a:lnTo>
                      <a:cubicBezTo>
                        <a:pt x="35541" y="132"/>
                        <a:pt x="35529" y="167"/>
                        <a:pt x="35493" y="203"/>
                      </a:cubicBezTo>
                      <a:cubicBezTo>
                        <a:pt x="35398" y="310"/>
                        <a:pt x="35184" y="370"/>
                        <a:pt x="34910" y="370"/>
                      </a:cubicBezTo>
                      <a:cubicBezTo>
                        <a:pt x="34541" y="370"/>
                        <a:pt x="34136" y="251"/>
                        <a:pt x="33874" y="84"/>
                      </a:cubicBezTo>
                      <a:lnTo>
                        <a:pt x="33791" y="24"/>
                      </a:lnTo>
                      <a:lnTo>
                        <a:pt x="33767" y="120"/>
                      </a:lnTo>
                      <a:cubicBezTo>
                        <a:pt x="33731" y="239"/>
                        <a:pt x="33517" y="370"/>
                        <a:pt x="33112" y="370"/>
                      </a:cubicBezTo>
                      <a:cubicBezTo>
                        <a:pt x="32743" y="370"/>
                        <a:pt x="32350" y="251"/>
                        <a:pt x="32100" y="84"/>
                      </a:cubicBezTo>
                      <a:lnTo>
                        <a:pt x="32017" y="24"/>
                      </a:lnTo>
                      <a:lnTo>
                        <a:pt x="31993" y="120"/>
                      </a:lnTo>
                      <a:cubicBezTo>
                        <a:pt x="31945" y="239"/>
                        <a:pt x="31719" y="370"/>
                        <a:pt x="31314" y="370"/>
                      </a:cubicBezTo>
                      <a:cubicBezTo>
                        <a:pt x="30957" y="370"/>
                        <a:pt x="30564" y="251"/>
                        <a:pt x="30326" y="84"/>
                      </a:cubicBezTo>
                      <a:lnTo>
                        <a:pt x="30255" y="24"/>
                      </a:lnTo>
                      <a:lnTo>
                        <a:pt x="30219" y="108"/>
                      </a:lnTo>
                      <a:cubicBezTo>
                        <a:pt x="30159" y="239"/>
                        <a:pt x="29921" y="370"/>
                        <a:pt x="29528" y="370"/>
                      </a:cubicBezTo>
                      <a:cubicBezTo>
                        <a:pt x="29159" y="370"/>
                        <a:pt x="28778" y="251"/>
                        <a:pt x="28552" y="84"/>
                      </a:cubicBezTo>
                      <a:lnTo>
                        <a:pt x="28480" y="24"/>
                      </a:lnTo>
                      <a:lnTo>
                        <a:pt x="28445" y="108"/>
                      </a:lnTo>
                      <a:cubicBezTo>
                        <a:pt x="28373" y="239"/>
                        <a:pt x="28135" y="370"/>
                        <a:pt x="27730" y="370"/>
                      </a:cubicBezTo>
                      <a:cubicBezTo>
                        <a:pt x="27361" y="370"/>
                        <a:pt x="26992" y="263"/>
                        <a:pt x="26778" y="84"/>
                      </a:cubicBezTo>
                      <a:lnTo>
                        <a:pt x="26706" y="24"/>
                      </a:lnTo>
                      <a:lnTo>
                        <a:pt x="26671" y="108"/>
                      </a:lnTo>
                      <a:cubicBezTo>
                        <a:pt x="26575" y="263"/>
                        <a:pt x="26278" y="370"/>
                        <a:pt x="25933" y="370"/>
                      </a:cubicBezTo>
                      <a:cubicBezTo>
                        <a:pt x="25563" y="370"/>
                        <a:pt x="25206" y="263"/>
                        <a:pt x="25004" y="84"/>
                      </a:cubicBezTo>
                      <a:lnTo>
                        <a:pt x="24932" y="24"/>
                      </a:lnTo>
                      <a:lnTo>
                        <a:pt x="24897" y="108"/>
                      </a:lnTo>
                      <a:cubicBezTo>
                        <a:pt x="24790" y="263"/>
                        <a:pt x="24492" y="370"/>
                        <a:pt x="24135" y="370"/>
                      </a:cubicBezTo>
                      <a:cubicBezTo>
                        <a:pt x="23778" y="370"/>
                        <a:pt x="23420" y="263"/>
                        <a:pt x="23230" y="84"/>
                      </a:cubicBezTo>
                      <a:lnTo>
                        <a:pt x="23170" y="24"/>
                      </a:lnTo>
                      <a:lnTo>
                        <a:pt x="23123" y="96"/>
                      </a:lnTo>
                      <a:cubicBezTo>
                        <a:pt x="23004" y="263"/>
                        <a:pt x="22694" y="370"/>
                        <a:pt x="22337" y="370"/>
                      </a:cubicBezTo>
                      <a:cubicBezTo>
                        <a:pt x="21980" y="370"/>
                        <a:pt x="21634" y="263"/>
                        <a:pt x="21456" y="84"/>
                      </a:cubicBezTo>
                      <a:lnTo>
                        <a:pt x="21396" y="24"/>
                      </a:lnTo>
                      <a:lnTo>
                        <a:pt x="21349" y="96"/>
                      </a:lnTo>
                      <a:cubicBezTo>
                        <a:pt x="21218" y="263"/>
                        <a:pt x="20908" y="370"/>
                        <a:pt x="20539" y="370"/>
                      </a:cubicBezTo>
                      <a:cubicBezTo>
                        <a:pt x="20182" y="370"/>
                        <a:pt x="19848" y="263"/>
                        <a:pt x="19682" y="96"/>
                      </a:cubicBezTo>
                      <a:lnTo>
                        <a:pt x="19622" y="24"/>
                      </a:lnTo>
                      <a:lnTo>
                        <a:pt x="19575" y="96"/>
                      </a:lnTo>
                      <a:cubicBezTo>
                        <a:pt x="19432" y="263"/>
                        <a:pt x="19110" y="370"/>
                        <a:pt x="18753" y="370"/>
                      </a:cubicBezTo>
                      <a:cubicBezTo>
                        <a:pt x="18384" y="370"/>
                        <a:pt x="18051" y="263"/>
                        <a:pt x="17908" y="96"/>
                      </a:cubicBezTo>
                      <a:lnTo>
                        <a:pt x="17848" y="24"/>
                      </a:lnTo>
                      <a:lnTo>
                        <a:pt x="17801" y="96"/>
                      </a:lnTo>
                      <a:cubicBezTo>
                        <a:pt x="17646" y="263"/>
                        <a:pt x="17312" y="370"/>
                        <a:pt x="16955" y="370"/>
                      </a:cubicBezTo>
                      <a:cubicBezTo>
                        <a:pt x="16586" y="370"/>
                        <a:pt x="16265" y="263"/>
                        <a:pt x="16134" y="96"/>
                      </a:cubicBezTo>
                      <a:lnTo>
                        <a:pt x="16074" y="24"/>
                      </a:lnTo>
                      <a:lnTo>
                        <a:pt x="16027" y="96"/>
                      </a:lnTo>
                      <a:cubicBezTo>
                        <a:pt x="15860" y="263"/>
                        <a:pt x="15515" y="370"/>
                        <a:pt x="15157" y="370"/>
                      </a:cubicBezTo>
                      <a:cubicBezTo>
                        <a:pt x="14800" y="370"/>
                        <a:pt x="14479" y="263"/>
                        <a:pt x="14360" y="96"/>
                      </a:cubicBezTo>
                      <a:lnTo>
                        <a:pt x="14312" y="24"/>
                      </a:lnTo>
                      <a:lnTo>
                        <a:pt x="14241" y="84"/>
                      </a:lnTo>
                      <a:cubicBezTo>
                        <a:pt x="14074" y="263"/>
                        <a:pt x="13729" y="370"/>
                        <a:pt x="13360" y="370"/>
                      </a:cubicBezTo>
                      <a:cubicBezTo>
                        <a:pt x="13002" y="370"/>
                        <a:pt x="12693" y="263"/>
                        <a:pt x="12586" y="96"/>
                      </a:cubicBezTo>
                      <a:lnTo>
                        <a:pt x="12538" y="24"/>
                      </a:lnTo>
                      <a:lnTo>
                        <a:pt x="12467" y="84"/>
                      </a:lnTo>
                      <a:cubicBezTo>
                        <a:pt x="12288" y="263"/>
                        <a:pt x="11931" y="370"/>
                        <a:pt x="11562" y="370"/>
                      </a:cubicBezTo>
                      <a:cubicBezTo>
                        <a:pt x="11205" y="370"/>
                        <a:pt x="10907" y="263"/>
                        <a:pt x="10812" y="108"/>
                      </a:cubicBezTo>
                      <a:lnTo>
                        <a:pt x="10764" y="24"/>
                      </a:lnTo>
                      <a:lnTo>
                        <a:pt x="10693" y="84"/>
                      </a:lnTo>
                      <a:cubicBezTo>
                        <a:pt x="10502" y="263"/>
                        <a:pt x="10133" y="370"/>
                        <a:pt x="9764" y="370"/>
                      </a:cubicBezTo>
                      <a:cubicBezTo>
                        <a:pt x="9419" y="370"/>
                        <a:pt x="9121" y="263"/>
                        <a:pt x="9038" y="108"/>
                      </a:cubicBezTo>
                      <a:lnTo>
                        <a:pt x="8990" y="24"/>
                      </a:lnTo>
                      <a:lnTo>
                        <a:pt x="8919" y="84"/>
                      </a:lnTo>
                      <a:cubicBezTo>
                        <a:pt x="8716" y="263"/>
                        <a:pt x="8335" y="370"/>
                        <a:pt x="7978" y="370"/>
                      </a:cubicBezTo>
                      <a:cubicBezTo>
                        <a:pt x="7573" y="370"/>
                        <a:pt x="7323" y="239"/>
                        <a:pt x="7264" y="108"/>
                      </a:cubicBezTo>
                      <a:lnTo>
                        <a:pt x="7216" y="24"/>
                      </a:lnTo>
                      <a:lnTo>
                        <a:pt x="7144" y="84"/>
                      </a:lnTo>
                      <a:cubicBezTo>
                        <a:pt x="6918" y="251"/>
                        <a:pt x="6537" y="370"/>
                        <a:pt x="6180" y="370"/>
                      </a:cubicBezTo>
                      <a:cubicBezTo>
                        <a:pt x="5775" y="370"/>
                        <a:pt x="5537" y="239"/>
                        <a:pt x="5490" y="108"/>
                      </a:cubicBezTo>
                      <a:lnTo>
                        <a:pt x="5454" y="24"/>
                      </a:lnTo>
                      <a:lnTo>
                        <a:pt x="5370" y="84"/>
                      </a:lnTo>
                      <a:cubicBezTo>
                        <a:pt x="5132" y="251"/>
                        <a:pt x="4751" y="370"/>
                        <a:pt x="4382" y="370"/>
                      </a:cubicBezTo>
                      <a:cubicBezTo>
                        <a:pt x="3977" y="370"/>
                        <a:pt x="3763" y="239"/>
                        <a:pt x="3715" y="120"/>
                      </a:cubicBezTo>
                      <a:lnTo>
                        <a:pt x="3680" y="24"/>
                      </a:lnTo>
                      <a:lnTo>
                        <a:pt x="3596" y="84"/>
                      </a:lnTo>
                      <a:cubicBezTo>
                        <a:pt x="3346" y="251"/>
                        <a:pt x="2953" y="370"/>
                        <a:pt x="2584" y="370"/>
                      </a:cubicBezTo>
                      <a:cubicBezTo>
                        <a:pt x="2191" y="370"/>
                        <a:pt x="1977" y="239"/>
                        <a:pt x="1941" y="120"/>
                      </a:cubicBezTo>
                      <a:lnTo>
                        <a:pt x="1906" y="24"/>
                      </a:lnTo>
                      <a:lnTo>
                        <a:pt x="1822" y="84"/>
                      </a:lnTo>
                      <a:cubicBezTo>
                        <a:pt x="1560" y="251"/>
                        <a:pt x="1156" y="370"/>
                        <a:pt x="787" y="370"/>
                      </a:cubicBezTo>
                      <a:cubicBezTo>
                        <a:pt x="525" y="370"/>
                        <a:pt x="310" y="310"/>
                        <a:pt x="215" y="203"/>
                      </a:cubicBezTo>
                      <a:cubicBezTo>
                        <a:pt x="167" y="167"/>
                        <a:pt x="156" y="132"/>
                        <a:pt x="156" y="84"/>
                      </a:cubicBezTo>
                      <a:lnTo>
                        <a:pt x="16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3" name="Google Shape;3243;p9"/>
                <p:cNvSpPr/>
                <p:nvPr/>
              </p:nvSpPr>
              <p:spPr>
                <a:xfrm>
                  <a:off x="10414600" y="648432"/>
                  <a:ext cx="2781436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26" h="489" extrusionOk="0">
                      <a:moveTo>
                        <a:pt x="36" y="1"/>
                      </a:moveTo>
                      <a:lnTo>
                        <a:pt x="36" y="84"/>
                      </a:lnTo>
                      <a:lnTo>
                        <a:pt x="12" y="72"/>
                      </a:lnTo>
                      <a:lnTo>
                        <a:pt x="12" y="72"/>
                      </a:lnTo>
                      <a:cubicBezTo>
                        <a:pt x="0" y="156"/>
                        <a:pt x="36" y="227"/>
                        <a:pt x="96" y="298"/>
                      </a:cubicBezTo>
                      <a:cubicBezTo>
                        <a:pt x="215" y="418"/>
                        <a:pt x="453" y="489"/>
                        <a:pt x="762" y="489"/>
                      </a:cubicBezTo>
                      <a:cubicBezTo>
                        <a:pt x="1119" y="489"/>
                        <a:pt x="1500" y="394"/>
                        <a:pt x="1762" y="239"/>
                      </a:cubicBezTo>
                      <a:cubicBezTo>
                        <a:pt x="1881" y="406"/>
                        <a:pt x="2143" y="489"/>
                        <a:pt x="2489" y="489"/>
                      </a:cubicBezTo>
                      <a:cubicBezTo>
                        <a:pt x="2846" y="489"/>
                        <a:pt x="3215" y="394"/>
                        <a:pt x="3477" y="239"/>
                      </a:cubicBezTo>
                      <a:cubicBezTo>
                        <a:pt x="3596" y="406"/>
                        <a:pt x="3870" y="489"/>
                        <a:pt x="4215" y="489"/>
                      </a:cubicBezTo>
                      <a:cubicBezTo>
                        <a:pt x="4572" y="489"/>
                        <a:pt x="4941" y="394"/>
                        <a:pt x="5191" y="239"/>
                      </a:cubicBezTo>
                      <a:cubicBezTo>
                        <a:pt x="5310" y="406"/>
                        <a:pt x="5596" y="489"/>
                        <a:pt x="5942" y="489"/>
                      </a:cubicBezTo>
                      <a:cubicBezTo>
                        <a:pt x="6299" y="489"/>
                        <a:pt x="6656" y="394"/>
                        <a:pt x="6894" y="239"/>
                      </a:cubicBezTo>
                      <a:cubicBezTo>
                        <a:pt x="7037" y="394"/>
                        <a:pt x="7323" y="489"/>
                        <a:pt x="7668" y="489"/>
                      </a:cubicBezTo>
                      <a:cubicBezTo>
                        <a:pt x="8025" y="489"/>
                        <a:pt x="8382" y="394"/>
                        <a:pt x="8609" y="239"/>
                      </a:cubicBezTo>
                      <a:cubicBezTo>
                        <a:pt x="8751" y="394"/>
                        <a:pt x="9037" y="489"/>
                        <a:pt x="9394" y="489"/>
                      </a:cubicBezTo>
                      <a:cubicBezTo>
                        <a:pt x="9752" y="489"/>
                        <a:pt x="10097" y="394"/>
                        <a:pt x="10323" y="239"/>
                      </a:cubicBezTo>
                      <a:cubicBezTo>
                        <a:pt x="10466" y="394"/>
                        <a:pt x="10764" y="489"/>
                        <a:pt x="11121" y="489"/>
                      </a:cubicBezTo>
                      <a:cubicBezTo>
                        <a:pt x="11478" y="489"/>
                        <a:pt x="11811" y="394"/>
                        <a:pt x="12026" y="239"/>
                      </a:cubicBezTo>
                      <a:cubicBezTo>
                        <a:pt x="12192" y="394"/>
                        <a:pt x="12490" y="489"/>
                        <a:pt x="12847" y="489"/>
                      </a:cubicBezTo>
                      <a:cubicBezTo>
                        <a:pt x="13204" y="489"/>
                        <a:pt x="13538" y="394"/>
                        <a:pt x="13740" y="239"/>
                      </a:cubicBezTo>
                      <a:cubicBezTo>
                        <a:pt x="13907" y="394"/>
                        <a:pt x="14216" y="489"/>
                        <a:pt x="14574" y="489"/>
                      </a:cubicBezTo>
                      <a:cubicBezTo>
                        <a:pt x="14931" y="489"/>
                        <a:pt x="15252" y="394"/>
                        <a:pt x="15455" y="239"/>
                      </a:cubicBezTo>
                      <a:cubicBezTo>
                        <a:pt x="15633" y="394"/>
                        <a:pt x="15943" y="489"/>
                        <a:pt x="16300" y="489"/>
                      </a:cubicBezTo>
                      <a:cubicBezTo>
                        <a:pt x="16657" y="489"/>
                        <a:pt x="16979" y="394"/>
                        <a:pt x="17157" y="239"/>
                      </a:cubicBezTo>
                      <a:cubicBezTo>
                        <a:pt x="17348" y="394"/>
                        <a:pt x="17669" y="489"/>
                        <a:pt x="18026" y="489"/>
                      </a:cubicBezTo>
                      <a:cubicBezTo>
                        <a:pt x="18384" y="489"/>
                        <a:pt x="18693" y="394"/>
                        <a:pt x="18872" y="239"/>
                      </a:cubicBezTo>
                      <a:cubicBezTo>
                        <a:pt x="19062" y="394"/>
                        <a:pt x="19396" y="489"/>
                        <a:pt x="19753" y="489"/>
                      </a:cubicBezTo>
                      <a:cubicBezTo>
                        <a:pt x="20098" y="489"/>
                        <a:pt x="20408" y="394"/>
                        <a:pt x="20586" y="239"/>
                      </a:cubicBezTo>
                      <a:cubicBezTo>
                        <a:pt x="20789" y="394"/>
                        <a:pt x="21122" y="489"/>
                        <a:pt x="21479" y="489"/>
                      </a:cubicBezTo>
                      <a:cubicBezTo>
                        <a:pt x="21824" y="489"/>
                        <a:pt x="22134" y="394"/>
                        <a:pt x="22289" y="239"/>
                      </a:cubicBezTo>
                      <a:cubicBezTo>
                        <a:pt x="22503" y="394"/>
                        <a:pt x="22848" y="489"/>
                        <a:pt x="23206" y="489"/>
                      </a:cubicBezTo>
                      <a:cubicBezTo>
                        <a:pt x="23551" y="489"/>
                        <a:pt x="23849" y="394"/>
                        <a:pt x="24003" y="239"/>
                      </a:cubicBezTo>
                      <a:cubicBezTo>
                        <a:pt x="24230" y="394"/>
                        <a:pt x="24575" y="489"/>
                        <a:pt x="24932" y="489"/>
                      </a:cubicBezTo>
                      <a:cubicBezTo>
                        <a:pt x="25277" y="489"/>
                        <a:pt x="25563" y="394"/>
                        <a:pt x="25718" y="239"/>
                      </a:cubicBezTo>
                      <a:cubicBezTo>
                        <a:pt x="25944" y="394"/>
                        <a:pt x="26301" y="489"/>
                        <a:pt x="26646" y="489"/>
                      </a:cubicBezTo>
                      <a:cubicBezTo>
                        <a:pt x="27004" y="489"/>
                        <a:pt x="27289" y="394"/>
                        <a:pt x="27420" y="239"/>
                      </a:cubicBezTo>
                      <a:cubicBezTo>
                        <a:pt x="27670" y="394"/>
                        <a:pt x="28028" y="489"/>
                        <a:pt x="28373" y="489"/>
                      </a:cubicBezTo>
                      <a:cubicBezTo>
                        <a:pt x="28730" y="489"/>
                        <a:pt x="29004" y="394"/>
                        <a:pt x="29135" y="239"/>
                      </a:cubicBezTo>
                      <a:cubicBezTo>
                        <a:pt x="29385" y="394"/>
                        <a:pt x="29754" y="489"/>
                        <a:pt x="30099" y="489"/>
                      </a:cubicBezTo>
                      <a:cubicBezTo>
                        <a:pt x="30456" y="489"/>
                        <a:pt x="30730" y="406"/>
                        <a:pt x="30849" y="239"/>
                      </a:cubicBezTo>
                      <a:cubicBezTo>
                        <a:pt x="31099" y="394"/>
                        <a:pt x="31469" y="489"/>
                        <a:pt x="31826" y="489"/>
                      </a:cubicBezTo>
                      <a:cubicBezTo>
                        <a:pt x="32183" y="489"/>
                        <a:pt x="32445" y="406"/>
                        <a:pt x="32552" y="239"/>
                      </a:cubicBezTo>
                      <a:cubicBezTo>
                        <a:pt x="32826" y="394"/>
                        <a:pt x="33207" y="489"/>
                        <a:pt x="33552" y="489"/>
                      </a:cubicBezTo>
                      <a:cubicBezTo>
                        <a:pt x="33862" y="489"/>
                        <a:pt x="34100" y="418"/>
                        <a:pt x="34231" y="298"/>
                      </a:cubicBezTo>
                      <a:cubicBezTo>
                        <a:pt x="34266" y="251"/>
                        <a:pt x="34290" y="203"/>
                        <a:pt x="34302" y="156"/>
                      </a:cubicBezTo>
                      <a:lnTo>
                        <a:pt x="34326" y="156"/>
                      </a:lnTo>
                      <a:lnTo>
                        <a:pt x="34326" y="1"/>
                      </a:lnTo>
                      <a:lnTo>
                        <a:pt x="34159" y="1"/>
                      </a:lnTo>
                      <a:lnTo>
                        <a:pt x="34171" y="84"/>
                      </a:lnTo>
                      <a:cubicBezTo>
                        <a:pt x="34171" y="120"/>
                        <a:pt x="34147" y="156"/>
                        <a:pt x="34124" y="191"/>
                      </a:cubicBezTo>
                      <a:cubicBezTo>
                        <a:pt x="34028" y="287"/>
                        <a:pt x="33814" y="346"/>
                        <a:pt x="33552" y="346"/>
                      </a:cubicBezTo>
                      <a:cubicBezTo>
                        <a:pt x="33207" y="346"/>
                        <a:pt x="32814" y="239"/>
                        <a:pt x="32564" y="72"/>
                      </a:cubicBezTo>
                      <a:lnTo>
                        <a:pt x="32481" y="25"/>
                      </a:lnTo>
                      <a:lnTo>
                        <a:pt x="32457" y="120"/>
                      </a:lnTo>
                      <a:cubicBezTo>
                        <a:pt x="32421" y="227"/>
                        <a:pt x="32207" y="346"/>
                        <a:pt x="31826" y="346"/>
                      </a:cubicBezTo>
                      <a:cubicBezTo>
                        <a:pt x="31480" y="346"/>
                        <a:pt x="31099" y="239"/>
                        <a:pt x="30861" y="72"/>
                      </a:cubicBezTo>
                      <a:lnTo>
                        <a:pt x="30790" y="25"/>
                      </a:lnTo>
                      <a:lnTo>
                        <a:pt x="30754" y="108"/>
                      </a:lnTo>
                      <a:cubicBezTo>
                        <a:pt x="30707" y="227"/>
                        <a:pt x="30480" y="346"/>
                        <a:pt x="30099" y="346"/>
                      </a:cubicBezTo>
                      <a:cubicBezTo>
                        <a:pt x="29754" y="346"/>
                        <a:pt x="29385" y="239"/>
                        <a:pt x="29159" y="84"/>
                      </a:cubicBezTo>
                      <a:lnTo>
                        <a:pt x="29087" y="25"/>
                      </a:lnTo>
                      <a:lnTo>
                        <a:pt x="29040" y="108"/>
                      </a:lnTo>
                      <a:cubicBezTo>
                        <a:pt x="28992" y="227"/>
                        <a:pt x="28766" y="346"/>
                        <a:pt x="28373" y="346"/>
                      </a:cubicBezTo>
                      <a:cubicBezTo>
                        <a:pt x="28028" y="346"/>
                        <a:pt x="27659" y="239"/>
                        <a:pt x="27444" y="84"/>
                      </a:cubicBezTo>
                      <a:lnTo>
                        <a:pt x="27385" y="25"/>
                      </a:lnTo>
                      <a:lnTo>
                        <a:pt x="27337" y="108"/>
                      </a:lnTo>
                      <a:cubicBezTo>
                        <a:pt x="27278" y="227"/>
                        <a:pt x="27039" y="346"/>
                        <a:pt x="26646" y="346"/>
                      </a:cubicBezTo>
                      <a:cubicBezTo>
                        <a:pt x="26301" y="346"/>
                        <a:pt x="25944" y="239"/>
                        <a:pt x="25742" y="84"/>
                      </a:cubicBezTo>
                      <a:lnTo>
                        <a:pt x="25682" y="25"/>
                      </a:lnTo>
                      <a:lnTo>
                        <a:pt x="25634" y="96"/>
                      </a:lnTo>
                      <a:cubicBezTo>
                        <a:pt x="25563" y="227"/>
                        <a:pt x="25313" y="346"/>
                        <a:pt x="24932" y="346"/>
                      </a:cubicBezTo>
                      <a:cubicBezTo>
                        <a:pt x="24575" y="346"/>
                        <a:pt x="24230" y="239"/>
                        <a:pt x="24039" y="84"/>
                      </a:cubicBezTo>
                      <a:lnTo>
                        <a:pt x="23979" y="25"/>
                      </a:lnTo>
                      <a:lnTo>
                        <a:pt x="23932" y="96"/>
                      </a:lnTo>
                      <a:cubicBezTo>
                        <a:pt x="23849" y="215"/>
                        <a:pt x="23587" y="346"/>
                        <a:pt x="23206" y="346"/>
                      </a:cubicBezTo>
                      <a:cubicBezTo>
                        <a:pt x="22848" y="346"/>
                        <a:pt x="22515" y="239"/>
                        <a:pt x="22336" y="84"/>
                      </a:cubicBezTo>
                      <a:lnTo>
                        <a:pt x="22265" y="25"/>
                      </a:lnTo>
                      <a:lnTo>
                        <a:pt x="22217" y="96"/>
                      </a:lnTo>
                      <a:cubicBezTo>
                        <a:pt x="22110" y="251"/>
                        <a:pt x="21824" y="346"/>
                        <a:pt x="21479" y="346"/>
                      </a:cubicBezTo>
                      <a:cubicBezTo>
                        <a:pt x="21122" y="346"/>
                        <a:pt x="20789" y="239"/>
                        <a:pt x="20622" y="84"/>
                      </a:cubicBezTo>
                      <a:lnTo>
                        <a:pt x="20562" y="25"/>
                      </a:lnTo>
                      <a:lnTo>
                        <a:pt x="20515" y="96"/>
                      </a:lnTo>
                      <a:cubicBezTo>
                        <a:pt x="20396" y="251"/>
                        <a:pt x="20098" y="346"/>
                        <a:pt x="19753" y="346"/>
                      </a:cubicBezTo>
                      <a:cubicBezTo>
                        <a:pt x="19396" y="346"/>
                        <a:pt x="19074" y="239"/>
                        <a:pt x="18919" y="84"/>
                      </a:cubicBezTo>
                      <a:lnTo>
                        <a:pt x="18860" y="25"/>
                      </a:lnTo>
                      <a:lnTo>
                        <a:pt x="18812" y="96"/>
                      </a:lnTo>
                      <a:cubicBezTo>
                        <a:pt x="18681" y="251"/>
                        <a:pt x="18372" y="346"/>
                        <a:pt x="18026" y="346"/>
                      </a:cubicBezTo>
                      <a:cubicBezTo>
                        <a:pt x="17681" y="346"/>
                        <a:pt x="17360" y="239"/>
                        <a:pt x="17217" y="84"/>
                      </a:cubicBezTo>
                      <a:lnTo>
                        <a:pt x="17157" y="25"/>
                      </a:lnTo>
                      <a:lnTo>
                        <a:pt x="17110" y="84"/>
                      </a:lnTo>
                      <a:cubicBezTo>
                        <a:pt x="16967" y="239"/>
                        <a:pt x="16645" y="346"/>
                        <a:pt x="16300" y="346"/>
                      </a:cubicBezTo>
                      <a:cubicBezTo>
                        <a:pt x="15955" y="346"/>
                        <a:pt x="15645" y="251"/>
                        <a:pt x="15514" y="96"/>
                      </a:cubicBezTo>
                      <a:lnTo>
                        <a:pt x="15455" y="25"/>
                      </a:lnTo>
                      <a:lnTo>
                        <a:pt x="15395" y="84"/>
                      </a:lnTo>
                      <a:cubicBezTo>
                        <a:pt x="15240" y="239"/>
                        <a:pt x="14919" y="346"/>
                        <a:pt x="14574" y="346"/>
                      </a:cubicBezTo>
                      <a:cubicBezTo>
                        <a:pt x="14228" y="346"/>
                        <a:pt x="13931" y="251"/>
                        <a:pt x="13800" y="96"/>
                      </a:cubicBezTo>
                      <a:lnTo>
                        <a:pt x="13752" y="25"/>
                      </a:lnTo>
                      <a:lnTo>
                        <a:pt x="13692" y="84"/>
                      </a:lnTo>
                      <a:cubicBezTo>
                        <a:pt x="13526" y="239"/>
                        <a:pt x="13192" y="346"/>
                        <a:pt x="12847" y="346"/>
                      </a:cubicBezTo>
                      <a:cubicBezTo>
                        <a:pt x="12502" y="346"/>
                        <a:pt x="12204" y="251"/>
                        <a:pt x="12097" y="96"/>
                      </a:cubicBezTo>
                      <a:lnTo>
                        <a:pt x="12049" y="25"/>
                      </a:lnTo>
                      <a:lnTo>
                        <a:pt x="11990" y="84"/>
                      </a:lnTo>
                      <a:cubicBezTo>
                        <a:pt x="11811" y="239"/>
                        <a:pt x="11466" y="346"/>
                        <a:pt x="11121" y="346"/>
                      </a:cubicBezTo>
                      <a:cubicBezTo>
                        <a:pt x="10728" y="346"/>
                        <a:pt x="10478" y="227"/>
                        <a:pt x="10394" y="96"/>
                      </a:cubicBezTo>
                      <a:lnTo>
                        <a:pt x="10347" y="25"/>
                      </a:lnTo>
                      <a:lnTo>
                        <a:pt x="10287" y="84"/>
                      </a:lnTo>
                      <a:cubicBezTo>
                        <a:pt x="10097" y="239"/>
                        <a:pt x="9740" y="346"/>
                        <a:pt x="9394" y="346"/>
                      </a:cubicBezTo>
                      <a:cubicBezTo>
                        <a:pt x="9001" y="346"/>
                        <a:pt x="8763" y="227"/>
                        <a:pt x="8692" y="96"/>
                      </a:cubicBezTo>
                      <a:lnTo>
                        <a:pt x="8644" y="25"/>
                      </a:lnTo>
                      <a:lnTo>
                        <a:pt x="8573" y="84"/>
                      </a:lnTo>
                      <a:cubicBezTo>
                        <a:pt x="8382" y="239"/>
                        <a:pt x="8025" y="346"/>
                        <a:pt x="7668" y="346"/>
                      </a:cubicBezTo>
                      <a:cubicBezTo>
                        <a:pt x="7287" y="346"/>
                        <a:pt x="7049" y="227"/>
                        <a:pt x="6977" y="108"/>
                      </a:cubicBezTo>
                      <a:lnTo>
                        <a:pt x="6942" y="25"/>
                      </a:lnTo>
                      <a:lnTo>
                        <a:pt x="6870" y="84"/>
                      </a:lnTo>
                      <a:cubicBezTo>
                        <a:pt x="6656" y="239"/>
                        <a:pt x="6299" y="346"/>
                        <a:pt x="5942" y="346"/>
                      </a:cubicBezTo>
                      <a:cubicBezTo>
                        <a:pt x="5561" y="346"/>
                        <a:pt x="5334" y="227"/>
                        <a:pt x="5275" y="108"/>
                      </a:cubicBezTo>
                      <a:lnTo>
                        <a:pt x="5239" y="25"/>
                      </a:lnTo>
                      <a:lnTo>
                        <a:pt x="5168" y="84"/>
                      </a:lnTo>
                      <a:cubicBezTo>
                        <a:pt x="4941" y="239"/>
                        <a:pt x="4572" y="346"/>
                        <a:pt x="4215" y="346"/>
                      </a:cubicBezTo>
                      <a:cubicBezTo>
                        <a:pt x="3834" y="346"/>
                        <a:pt x="3620" y="227"/>
                        <a:pt x="3572" y="108"/>
                      </a:cubicBezTo>
                      <a:lnTo>
                        <a:pt x="3536" y="25"/>
                      </a:lnTo>
                      <a:lnTo>
                        <a:pt x="3465" y="84"/>
                      </a:lnTo>
                      <a:cubicBezTo>
                        <a:pt x="3227" y="239"/>
                        <a:pt x="2846" y="346"/>
                        <a:pt x="2489" y="346"/>
                      </a:cubicBezTo>
                      <a:cubicBezTo>
                        <a:pt x="2108" y="346"/>
                        <a:pt x="1905" y="227"/>
                        <a:pt x="1870" y="120"/>
                      </a:cubicBezTo>
                      <a:lnTo>
                        <a:pt x="1834" y="25"/>
                      </a:lnTo>
                      <a:lnTo>
                        <a:pt x="1751" y="72"/>
                      </a:lnTo>
                      <a:cubicBezTo>
                        <a:pt x="1512" y="239"/>
                        <a:pt x="1119" y="346"/>
                        <a:pt x="762" y="346"/>
                      </a:cubicBezTo>
                      <a:cubicBezTo>
                        <a:pt x="500" y="346"/>
                        <a:pt x="298" y="287"/>
                        <a:pt x="203" y="191"/>
                      </a:cubicBezTo>
                      <a:cubicBezTo>
                        <a:pt x="167" y="156"/>
                        <a:pt x="155" y="120"/>
                        <a:pt x="155" y="84"/>
                      </a:cubicBez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4" name="Google Shape;3244;p9"/>
                <p:cNvSpPr/>
                <p:nvPr/>
              </p:nvSpPr>
              <p:spPr>
                <a:xfrm>
                  <a:off x="10466703" y="571292"/>
                  <a:ext cx="2677312" cy="37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41" h="465" extrusionOk="0">
                      <a:moveTo>
                        <a:pt x="36" y="0"/>
                      </a:moveTo>
                      <a:lnTo>
                        <a:pt x="36" y="72"/>
                      </a:lnTo>
                      <a:lnTo>
                        <a:pt x="0" y="72"/>
                      </a:lnTo>
                      <a:cubicBezTo>
                        <a:pt x="0" y="143"/>
                        <a:pt x="24" y="215"/>
                        <a:pt x="84" y="274"/>
                      </a:cubicBezTo>
                      <a:cubicBezTo>
                        <a:pt x="203" y="393"/>
                        <a:pt x="441" y="465"/>
                        <a:pt x="738" y="465"/>
                      </a:cubicBezTo>
                      <a:cubicBezTo>
                        <a:pt x="1084" y="465"/>
                        <a:pt x="1441" y="381"/>
                        <a:pt x="1703" y="238"/>
                      </a:cubicBezTo>
                      <a:cubicBezTo>
                        <a:pt x="1810" y="381"/>
                        <a:pt x="2072" y="465"/>
                        <a:pt x="2405" y="465"/>
                      </a:cubicBezTo>
                      <a:cubicBezTo>
                        <a:pt x="2739" y="465"/>
                        <a:pt x="3096" y="381"/>
                        <a:pt x="3346" y="238"/>
                      </a:cubicBezTo>
                      <a:cubicBezTo>
                        <a:pt x="3465" y="381"/>
                        <a:pt x="3727" y="465"/>
                        <a:pt x="4060" y="465"/>
                      </a:cubicBezTo>
                      <a:cubicBezTo>
                        <a:pt x="4406" y="465"/>
                        <a:pt x="4751" y="381"/>
                        <a:pt x="4989" y="238"/>
                      </a:cubicBezTo>
                      <a:cubicBezTo>
                        <a:pt x="5120" y="381"/>
                        <a:pt x="5382" y="465"/>
                        <a:pt x="5727" y="465"/>
                      </a:cubicBezTo>
                      <a:cubicBezTo>
                        <a:pt x="6061" y="465"/>
                        <a:pt x="6406" y="381"/>
                        <a:pt x="6644" y="238"/>
                      </a:cubicBezTo>
                      <a:cubicBezTo>
                        <a:pt x="6775" y="381"/>
                        <a:pt x="7049" y="465"/>
                        <a:pt x="7382" y="465"/>
                      </a:cubicBezTo>
                      <a:cubicBezTo>
                        <a:pt x="7727" y="465"/>
                        <a:pt x="8061" y="381"/>
                        <a:pt x="8287" y="238"/>
                      </a:cubicBezTo>
                      <a:cubicBezTo>
                        <a:pt x="8430" y="381"/>
                        <a:pt x="8704" y="465"/>
                        <a:pt x="9049" y="465"/>
                      </a:cubicBezTo>
                      <a:cubicBezTo>
                        <a:pt x="9382" y="465"/>
                        <a:pt x="9716" y="381"/>
                        <a:pt x="9930" y="238"/>
                      </a:cubicBezTo>
                      <a:cubicBezTo>
                        <a:pt x="10085" y="381"/>
                        <a:pt x="10371" y="465"/>
                        <a:pt x="10704" y="465"/>
                      </a:cubicBezTo>
                      <a:cubicBezTo>
                        <a:pt x="11049" y="465"/>
                        <a:pt x="11371" y="381"/>
                        <a:pt x="11585" y="238"/>
                      </a:cubicBezTo>
                      <a:cubicBezTo>
                        <a:pt x="11740" y="381"/>
                        <a:pt x="12026" y="465"/>
                        <a:pt x="12371" y="465"/>
                      </a:cubicBezTo>
                      <a:cubicBezTo>
                        <a:pt x="12704" y="465"/>
                        <a:pt x="13026" y="381"/>
                        <a:pt x="13228" y="238"/>
                      </a:cubicBezTo>
                      <a:cubicBezTo>
                        <a:pt x="13395" y="381"/>
                        <a:pt x="13692" y="465"/>
                        <a:pt x="14026" y="465"/>
                      </a:cubicBezTo>
                      <a:cubicBezTo>
                        <a:pt x="14371" y="465"/>
                        <a:pt x="14681" y="381"/>
                        <a:pt x="14871" y="238"/>
                      </a:cubicBezTo>
                      <a:cubicBezTo>
                        <a:pt x="15038" y="381"/>
                        <a:pt x="15347" y="465"/>
                        <a:pt x="15693" y="465"/>
                      </a:cubicBezTo>
                      <a:cubicBezTo>
                        <a:pt x="16026" y="465"/>
                        <a:pt x="16336" y="381"/>
                        <a:pt x="16514" y="238"/>
                      </a:cubicBezTo>
                      <a:cubicBezTo>
                        <a:pt x="16693" y="381"/>
                        <a:pt x="17002" y="465"/>
                        <a:pt x="17348" y="465"/>
                      </a:cubicBezTo>
                      <a:cubicBezTo>
                        <a:pt x="17693" y="465"/>
                        <a:pt x="17991" y="381"/>
                        <a:pt x="18169" y="238"/>
                      </a:cubicBezTo>
                      <a:cubicBezTo>
                        <a:pt x="18348" y="381"/>
                        <a:pt x="18669" y="465"/>
                        <a:pt x="19015" y="465"/>
                      </a:cubicBezTo>
                      <a:cubicBezTo>
                        <a:pt x="19348" y="465"/>
                        <a:pt x="19646" y="381"/>
                        <a:pt x="19812" y="238"/>
                      </a:cubicBezTo>
                      <a:cubicBezTo>
                        <a:pt x="20003" y="381"/>
                        <a:pt x="20324" y="465"/>
                        <a:pt x="20669" y="465"/>
                      </a:cubicBezTo>
                      <a:cubicBezTo>
                        <a:pt x="21015" y="465"/>
                        <a:pt x="21301" y="381"/>
                        <a:pt x="21455" y="238"/>
                      </a:cubicBezTo>
                      <a:cubicBezTo>
                        <a:pt x="21658" y="381"/>
                        <a:pt x="21991" y="465"/>
                        <a:pt x="22336" y="465"/>
                      </a:cubicBezTo>
                      <a:cubicBezTo>
                        <a:pt x="22670" y="465"/>
                        <a:pt x="22955" y="381"/>
                        <a:pt x="23098" y="238"/>
                      </a:cubicBezTo>
                      <a:cubicBezTo>
                        <a:pt x="23313" y="381"/>
                        <a:pt x="23646" y="465"/>
                        <a:pt x="23991" y="465"/>
                      </a:cubicBezTo>
                      <a:cubicBezTo>
                        <a:pt x="24325" y="465"/>
                        <a:pt x="24610" y="381"/>
                        <a:pt x="24753" y="238"/>
                      </a:cubicBezTo>
                      <a:cubicBezTo>
                        <a:pt x="24968" y="381"/>
                        <a:pt x="25313" y="465"/>
                        <a:pt x="25658" y="465"/>
                      </a:cubicBezTo>
                      <a:cubicBezTo>
                        <a:pt x="25992" y="465"/>
                        <a:pt x="26265" y="381"/>
                        <a:pt x="26396" y="238"/>
                      </a:cubicBezTo>
                      <a:cubicBezTo>
                        <a:pt x="26635" y="381"/>
                        <a:pt x="26968" y="465"/>
                        <a:pt x="27313" y="465"/>
                      </a:cubicBezTo>
                      <a:cubicBezTo>
                        <a:pt x="27647" y="465"/>
                        <a:pt x="27920" y="381"/>
                        <a:pt x="28039" y="238"/>
                      </a:cubicBezTo>
                      <a:cubicBezTo>
                        <a:pt x="28289" y="381"/>
                        <a:pt x="28635" y="465"/>
                        <a:pt x="28968" y="465"/>
                      </a:cubicBezTo>
                      <a:cubicBezTo>
                        <a:pt x="29313" y="465"/>
                        <a:pt x="29575" y="381"/>
                        <a:pt x="29694" y="238"/>
                      </a:cubicBezTo>
                      <a:cubicBezTo>
                        <a:pt x="29944" y="381"/>
                        <a:pt x="30290" y="465"/>
                        <a:pt x="30635" y="465"/>
                      </a:cubicBezTo>
                      <a:cubicBezTo>
                        <a:pt x="30968" y="465"/>
                        <a:pt x="31230" y="381"/>
                        <a:pt x="31337" y="238"/>
                      </a:cubicBezTo>
                      <a:cubicBezTo>
                        <a:pt x="31599" y="381"/>
                        <a:pt x="31957" y="465"/>
                        <a:pt x="32290" y="465"/>
                      </a:cubicBezTo>
                      <a:cubicBezTo>
                        <a:pt x="32588" y="465"/>
                        <a:pt x="32838" y="393"/>
                        <a:pt x="32957" y="274"/>
                      </a:cubicBezTo>
                      <a:cubicBezTo>
                        <a:pt x="32992" y="238"/>
                        <a:pt x="33016" y="191"/>
                        <a:pt x="33028" y="155"/>
                      </a:cubicBezTo>
                      <a:lnTo>
                        <a:pt x="33040" y="155"/>
                      </a:lnTo>
                      <a:lnTo>
                        <a:pt x="33040" y="0"/>
                      </a:lnTo>
                      <a:lnTo>
                        <a:pt x="32885" y="0"/>
                      </a:lnTo>
                      <a:lnTo>
                        <a:pt x="32885" y="72"/>
                      </a:lnTo>
                      <a:cubicBezTo>
                        <a:pt x="32885" y="107"/>
                        <a:pt x="32873" y="143"/>
                        <a:pt x="32850" y="167"/>
                      </a:cubicBezTo>
                      <a:cubicBezTo>
                        <a:pt x="32754" y="262"/>
                        <a:pt x="32552" y="310"/>
                        <a:pt x="32290" y="310"/>
                      </a:cubicBezTo>
                      <a:cubicBezTo>
                        <a:pt x="31957" y="310"/>
                        <a:pt x="31588" y="215"/>
                        <a:pt x="31349" y="72"/>
                      </a:cubicBezTo>
                      <a:lnTo>
                        <a:pt x="31278" y="24"/>
                      </a:lnTo>
                      <a:lnTo>
                        <a:pt x="31242" y="107"/>
                      </a:lnTo>
                      <a:cubicBezTo>
                        <a:pt x="31207" y="215"/>
                        <a:pt x="31004" y="310"/>
                        <a:pt x="30635" y="310"/>
                      </a:cubicBezTo>
                      <a:cubicBezTo>
                        <a:pt x="30302" y="310"/>
                        <a:pt x="29933" y="215"/>
                        <a:pt x="29706" y="72"/>
                      </a:cubicBezTo>
                      <a:lnTo>
                        <a:pt x="29635" y="24"/>
                      </a:lnTo>
                      <a:lnTo>
                        <a:pt x="29599" y="107"/>
                      </a:lnTo>
                      <a:cubicBezTo>
                        <a:pt x="29552" y="203"/>
                        <a:pt x="29337" y="310"/>
                        <a:pt x="28980" y="310"/>
                      </a:cubicBezTo>
                      <a:cubicBezTo>
                        <a:pt x="28635" y="310"/>
                        <a:pt x="28278" y="215"/>
                        <a:pt x="28063" y="72"/>
                      </a:cubicBezTo>
                      <a:lnTo>
                        <a:pt x="27992" y="24"/>
                      </a:lnTo>
                      <a:lnTo>
                        <a:pt x="27956" y="96"/>
                      </a:lnTo>
                      <a:cubicBezTo>
                        <a:pt x="27908" y="203"/>
                        <a:pt x="27682" y="310"/>
                        <a:pt x="27313" y="310"/>
                      </a:cubicBezTo>
                      <a:cubicBezTo>
                        <a:pt x="26980" y="310"/>
                        <a:pt x="26623" y="215"/>
                        <a:pt x="26420" y="72"/>
                      </a:cubicBezTo>
                      <a:lnTo>
                        <a:pt x="26361" y="24"/>
                      </a:lnTo>
                      <a:lnTo>
                        <a:pt x="26313" y="96"/>
                      </a:lnTo>
                      <a:cubicBezTo>
                        <a:pt x="26254" y="203"/>
                        <a:pt x="26027" y="310"/>
                        <a:pt x="25658" y="310"/>
                      </a:cubicBezTo>
                      <a:cubicBezTo>
                        <a:pt x="25313" y="310"/>
                        <a:pt x="24968" y="215"/>
                        <a:pt x="24777" y="72"/>
                      </a:cubicBezTo>
                      <a:lnTo>
                        <a:pt x="24718" y="24"/>
                      </a:lnTo>
                      <a:lnTo>
                        <a:pt x="24670" y="96"/>
                      </a:lnTo>
                      <a:cubicBezTo>
                        <a:pt x="24599" y="203"/>
                        <a:pt x="24360" y="310"/>
                        <a:pt x="23991" y="310"/>
                      </a:cubicBezTo>
                      <a:cubicBezTo>
                        <a:pt x="23658" y="310"/>
                        <a:pt x="23325" y="227"/>
                        <a:pt x="23134" y="72"/>
                      </a:cubicBezTo>
                      <a:lnTo>
                        <a:pt x="23075" y="24"/>
                      </a:lnTo>
                      <a:lnTo>
                        <a:pt x="23027" y="84"/>
                      </a:lnTo>
                      <a:cubicBezTo>
                        <a:pt x="22955" y="203"/>
                        <a:pt x="22705" y="310"/>
                        <a:pt x="22336" y="310"/>
                      </a:cubicBezTo>
                      <a:cubicBezTo>
                        <a:pt x="21991" y="310"/>
                        <a:pt x="21670" y="227"/>
                        <a:pt x="21503" y="72"/>
                      </a:cubicBezTo>
                      <a:lnTo>
                        <a:pt x="21443" y="24"/>
                      </a:lnTo>
                      <a:lnTo>
                        <a:pt x="21396" y="84"/>
                      </a:lnTo>
                      <a:cubicBezTo>
                        <a:pt x="21301" y="203"/>
                        <a:pt x="21050" y="310"/>
                        <a:pt x="20669" y="310"/>
                      </a:cubicBezTo>
                      <a:cubicBezTo>
                        <a:pt x="20336" y="310"/>
                        <a:pt x="20015" y="227"/>
                        <a:pt x="19860" y="72"/>
                      </a:cubicBezTo>
                      <a:lnTo>
                        <a:pt x="19800" y="24"/>
                      </a:lnTo>
                      <a:lnTo>
                        <a:pt x="19753" y="84"/>
                      </a:lnTo>
                      <a:cubicBezTo>
                        <a:pt x="19634" y="227"/>
                        <a:pt x="19336" y="322"/>
                        <a:pt x="19015" y="322"/>
                      </a:cubicBezTo>
                      <a:cubicBezTo>
                        <a:pt x="18669" y="322"/>
                        <a:pt x="18360" y="227"/>
                        <a:pt x="18217" y="84"/>
                      </a:cubicBezTo>
                      <a:lnTo>
                        <a:pt x="18157" y="24"/>
                      </a:lnTo>
                      <a:lnTo>
                        <a:pt x="18110" y="84"/>
                      </a:lnTo>
                      <a:cubicBezTo>
                        <a:pt x="17979" y="227"/>
                        <a:pt x="17681" y="322"/>
                        <a:pt x="17348" y="322"/>
                      </a:cubicBezTo>
                      <a:cubicBezTo>
                        <a:pt x="17014" y="322"/>
                        <a:pt x="16705" y="227"/>
                        <a:pt x="16574" y="84"/>
                      </a:cubicBezTo>
                      <a:lnTo>
                        <a:pt x="16514" y="24"/>
                      </a:lnTo>
                      <a:lnTo>
                        <a:pt x="16467" y="84"/>
                      </a:lnTo>
                      <a:cubicBezTo>
                        <a:pt x="16324" y="227"/>
                        <a:pt x="16026" y="322"/>
                        <a:pt x="15693" y="322"/>
                      </a:cubicBezTo>
                      <a:cubicBezTo>
                        <a:pt x="15359" y="322"/>
                        <a:pt x="15062" y="227"/>
                        <a:pt x="14931" y="84"/>
                      </a:cubicBezTo>
                      <a:lnTo>
                        <a:pt x="14883" y="24"/>
                      </a:lnTo>
                      <a:lnTo>
                        <a:pt x="14824" y="84"/>
                      </a:lnTo>
                      <a:cubicBezTo>
                        <a:pt x="14669" y="227"/>
                        <a:pt x="14359" y="322"/>
                        <a:pt x="14026" y="322"/>
                      </a:cubicBezTo>
                      <a:cubicBezTo>
                        <a:pt x="13692" y="322"/>
                        <a:pt x="13407" y="227"/>
                        <a:pt x="13288" y="84"/>
                      </a:cubicBezTo>
                      <a:lnTo>
                        <a:pt x="13240" y="24"/>
                      </a:lnTo>
                      <a:lnTo>
                        <a:pt x="13180" y="72"/>
                      </a:lnTo>
                      <a:cubicBezTo>
                        <a:pt x="13026" y="227"/>
                        <a:pt x="12704" y="310"/>
                        <a:pt x="12371" y="310"/>
                      </a:cubicBezTo>
                      <a:cubicBezTo>
                        <a:pt x="11990" y="310"/>
                        <a:pt x="11740" y="203"/>
                        <a:pt x="11645" y="84"/>
                      </a:cubicBezTo>
                      <a:lnTo>
                        <a:pt x="11597" y="24"/>
                      </a:lnTo>
                      <a:lnTo>
                        <a:pt x="11537" y="72"/>
                      </a:lnTo>
                      <a:cubicBezTo>
                        <a:pt x="11371" y="227"/>
                        <a:pt x="11037" y="310"/>
                        <a:pt x="10704" y="310"/>
                      </a:cubicBezTo>
                      <a:cubicBezTo>
                        <a:pt x="10335" y="310"/>
                        <a:pt x="10085" y="203"/>
                        <a:pt x="10001" y="84"/>
                      </a:cubicBezTo>
                      <a:lnTo>
                        <a:pt x="9954" y="24"/>
                      </a:lnTo>
                      <a:lnTo>
                        <a:pt x="9894" y="72"/>
                      </a:lnTo>
                      <a:cubicBezTo>
                        <a:pt x="9716" y="227"/>
                        <a:pt x="9382" y="322"/>
                        <a:pt x="9049" y="322"/>
                      </a:cubicBezTo>
                      <a:cubicBezTo>
                        <a:pt x="8668" y="322"/>
                        <a:pt x="8430" y="203"/>
                        <a:pt x="8358" y="96"/>
                      </a:cubicBezTo>
                      <a:lnTo>
                        <a:pt x="8323" y="24"/>
                      </a:lnTo>
                      <a:lnTo>
                        <a:pt x="8251" y="72"/>
                      </a:lnTo>
                      <a:cubicBezTo>
                        <a:pt x="8061" y="215"/>
                        <a:pt x="7727" y="322"/>
                        <a:pt x="7382" y="322"/>
                      </a:cubicBezTo>
                      <a:cubicBezTo>
                        <a:pt x="7013" y="322"/>
                        <a:pt x="6787" y="203"/>
                        <a:pt x="6727" y="96"/>
                      </a:cubicBezTo>
                      <a:lnTo>
                        <a:pt x="6680" y="24"/>
                      </a:lnTo>
                      <a:lnTo>
                        <a:pt x="6608" y="72"/>
                      </a:lnTo>
                      <a:cubicBezTo>
                        <a:pt x="6406" y="215"/>
                        <a:pt x="6061" y="322"/>
                        <a:pt x="5727" y="322"/>
                      </a:cubicBezTo>
                      <a:cubicBezTo>
                        <a:pt x="5358" y="322"/>
                        <a:pt x="5132" y="203"/>
                        <a:pt x="5084" y="96"/>
                      </a:cubicBezTo>
                      <a:lnTo>
                        <a:pt x="5037" y="24"/>
                      </a:lnTo>
                      <a:lnTo>
                        <a:pt x="4965" y="72"/>
                      </a:lnTo>
                      <a:cubicBezTo>
                        <a:pt x="4763" y="215"/>
                        <a:pt x="4406" y="322"/>
                        <a:pt x="4060" y="322"/>
                      </a:cubicBezTo>
                      <a:cubicBezTo>
                        <a:pt x="3691" y="322"/>
                        <a:pt x="3489" y="215"/>
                        <a:pt x="3441" y="107"/>
                      </a:cubicBezTo>
                      <a:lnTo>
                        <a:pt x="3405" y="24"/>
                      </a:lnTo>
                      <a:lnTo>
                        <a:pt x="3334" y="72"/>
                      </a:lnTo>
                      <a:cubicBezTo>
                        <a:pt x="3108" y="215"/>
                        <a:pt x="2739" y="322"/>
                        <a:pt x="2405" y="322"/>
                      </a:cubicBezTo>
                      <a:cubicBezTo>
                        <a:pt x="2036" y="322"/>
                        <a:pt x="1834" y="203"/>
                        <a:pt x="1798" y="107"/>
                      </a:cubicBezTo>
                      <a:lnTo>
                        <a:pt x="1762" y="24"/>
                      </a:lnTo>
                      <a:lnTo>
                        <a:pt x="1691" y="72"/>
                      </a:lnTo>
                      <a:cubicBezTo>
                        <a:pt x="1453" y="215"/>
                        <a:pt x="1084" y="322"/>
                        <a:pt x="738" y="322"/>
                      </a:cubicBezTo>
                      <a:cubicBezTo>
                        <a:pt x="488" y="322"/>
                        <a:pt x="286" y="262"/>
                        <a:pt x="191" y="167"/>
                      </a:cubicBezTo>
                      <a:cubicBezTo>
                        <a:pt x="167" y="143"/>
                        <a:pt x="143" y="107"/>
                        <a:pt x="143" y="84"/>
                      </a:cubicBezTo>
                      <a:lnTo>
                        <a:pt x="14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5" name="Google Shape;3245;p9"/>
                <p:cNvSpPr/>
                <p:nvPr/>
              </p:nvSpPr>
              <p:spPr>
                <a:xfrm>
                  <a:off x="10254404" y="2808530"/>
                  <a:ext cx="3149069" cy="20665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63" h="25504" extrusionOk="0">
                      <a:moveTo>
                        <a:pt x="1" y="1"/>
                      </a:moveTo>
                      <a:lnTo>
                        <a:pt x="1" y="25504"/>
                      </a:lnTo>
                      <a:lnTo>
                        <a:pt x="38863" y="25504"/>
                      </a:lnTo>
                      <a:lnTo>
                        <a:pt x="3886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6" name="Google Shape;3246;p9"/>
                <p:cNvSpPr/>
                <p:nvPr/>
              </p:nvSpPr>
              <p:spPr>
                <a:xfrm>
                  <a:off x="10254404" y="2808530"/>
                  <a:ext cx="3129784" cy="2413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25" h="2978" extrusionOk="0">
                      <a:moveTo>
                        <a:pt x="1" y="1"/>
                      </a:moveTo>
                      <a:lnTo>
                        <a:pt x="1" y="2977"/>
                      </a:lnTo>
                      <a:lnTo>
                        <a:pt x="38625" y="2977"/>
                      </a:lnTo>
                      <a:lnTo>
                        <a:pt x="386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7" name="Google Shape;3247;p9"/>
                <p:cNvSpPr/>
                <p:nvPr/>
              </p:nvSpPr>
              <p:spPr>
                <a:xfrm>
                  <a:off x="10417518" y="3233046"/>
                  <a:ext cx="2653165" cy="1621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43" h="20015" extrusionOk="0">
                      <a:moveTo>
                        <a:pt x="0" y="1"/>
                      </a:moveTo>
                      <a:lnTo>
                        <a:pt x="0" y="20015"/>
                      </a:lnTo>
                      <a:lnTo>
                        <a:pt x="32742" y="20015"/>
                      </a:lnTo>
                      <a:lnTo>
                        <a:pt x="3274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8" name="Google Shape;3248;p9"/>
                <p:cNvSpPr/>
                <p:nvPr/>
              </p:nvSpPr>
              <p:spPr>
                <a:xfrm>
                  <a:off x="10484043" y="3287093"/>
                  <a:ext cx="2520033" cy="1567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00" h="19348" extrusionOk="0">
                      <a:moveTo>
                        <a:pt x="1" y="0"/>
                      </a:moveTo>
                      <a:lnTo>
                        <a:pt x="1" y="19348"/>
                      </a:lnTo>
                      <a:lnTo>
                        <a:pt x="31100" y="19348"/>
                      </a:lnTo>
                      <a:lnTo>
                        <a:pt x="3110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9" name="Google Shape;3249;p9"/>
                <p:cNvSpPr/>
                <p:nvPr/>
              </p:nvSpPr>
              <p:spPr>
                <a:xfrm>
                  <a:off x="10569935" y="3316021"/>
                  <a:ext cx="413901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0" name="Google Shape;3250;p9"/>
                <p:cNvSpPr/>
                <p:nvPr/>
              </p:nvSpPr>
              <p:spPr>
                <a:xfrm>
                  <a:off x="11032049" y="3316021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1" name="Google Shape;3251;p9"/>
                <p:cNvSpPr/>
                <p:nvPr/>
              </p:nvSpPr>
              <p:spPr>
                <a:xfrm>
                  <a:off x="11494163" y="3316021"/>
                  <a:ext cx="414955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20" y="3525"/>
                      </a:lnTo>
                      <a:lnTo>
                        <a:pt x="512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2" name="Google Shape;3252;p9"/>
                <p:cNvSpPr/>
                <p:nvPr/>
              </p:nvSpPr>
              <p:spPr>
                <a:xfrm>
                  <a:off x="11957250" y="3316021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3" name="Google Shape;3253;p9"/>
                <p:cNvSpPr/>
                <p:nvPr/>
              </p:nvSpPr>
              <p:spPr>
                <a:xfrm>
                  <a:off x="12419364" y="3316021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4" name="Google Shape;3254;p9"/>
                <p:cNvSpPr/>
                <p:nvPr/>
              </p:nvSpPr>
              <p:spPr>
                <a:xfrm>
                  <a:off x="10569935" y="3642086"/>
                  <a:ext cx="413901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5" name="Google Shape;3255;p9"/>
                <p:cNvSpPr/>
                <p:nvPr/>
              </p:nvSpPr>
              <p:spPr>
                <a:xfrm>
                  <a:off x="11032049" y="3642086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6" name="Google Shape;3256;p9"/>
                <p:cNvSpPr/>
                <p:nvPr/>
              </p:nvSpPr>
              <p:spPr>
                <a:xfrm>
                  <a:off x="11494163" y="3642086"/>
                  <a:ext cx="414955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20" y="3525"/>
                      </a:lnTo>
                      <a:lnTo>
                        <a:pt x="512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7" name="Google Shape;3257;p9"/>
                <p:cNvSpPr/>
                <p:nvPr/>
              </p:nvSpPr>
              <p:spPr>
                <a:xfrm>
                  <a:off x="11957250" y="3642086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8" name="Google Shape;3258;p9"/>
                <p:cNvSpPr/>
                <p:nvPr/>
              </p:nvSpPr>
              <p:spPr>
                <a:xfrm>
                  <a:off x="12419364" y="3642086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9" name="Google Shape;3259;p9"/>
                <p:cNvSpPr/>
                <p:nvPr/>
              </p:nvSpPr>
              <p:spPr>
                <a:xfrm>
                  <a:off x="10569935" y="3967259"/>
                  <a:ext cx="413901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0" name="Google Shape;3260;p9"/>
                <p:cNvSpPr/>
                <p:nvPr/>
              </p:nvSpPr>
              <p:spPr>
                <a:xfrm>
                  <a:off x="11032049" y="3967259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1" name="Google Shape;3261;p9"/>
                <p:cNvSpPr/>
                <p:nvPr/>
              </p:nvSpPr>
              <p:spPr>
                <a:xfrm>
                  <a:off x="11494163" y="3967259"/>
                  <a:ext cx="414955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20" y="3524"/>
                      </a:lnTo>
                      <a:lnTo>
                        <a:pt x="512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2" name="Google Shape;3262;p9"/>
                <p:cNvSpPr/>
                <p:nvPr/>
              </p:nvSpPr>
              <p:spPr>
                <a:xfrm>
                  <a:off x="11957250" y="3967259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3" name="Google Shape;3263;p9"/>
                <p:cNvSpPr/>
                <p:nvPr/>
              </p:nvSpPr>
              <p:spPr>
                <a:xfrm>
                  <a:off x="12419403" y="3316912"/>
                  <a:ext cx="547033" cy="1506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4" name="Google Shape;3264;p9"/>
                <p:cNvSpPr/>
                <p:nvPr/>
              </p:nvSpPr>
              <p:spPr>
                <a:xfrm>
                  <a:off x="9940899" y="2279891"/>
                  <a:ext cx="3731756" cy="644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054" h="7954" extrusionOk="0">
                      <a:moveTo>
                        <a:pt x="3417" y="0"/>
                      </a:moveTo>
                      <a:lnTo>
                        <a:pt x="0" y="7668"/>
                      </a:lnTo>
                      <a:cubicBezTo>
                        <a:pt x="143" y="7846"/>
                        <a:pt x="488" y="7954"/>
                        <a:pt x="929" y="7954"/>
                      </a:cubicBezTo>
                      <a:cubicBezTo>
                        <a:pt x="1441" y="7954"/>
                        <a:pt x="1941" y="7799"/>
                        <a:pt x="2239" y="7573"/>
                      </a:cubicBezTo>
                      <a:cubicBezTo>
                        <a:pt x="2358" y="7799"/>
                        <a:pt x="2739" y="7954"/>
                        <a:pt x="3251" y="7954"/>
                      </a:cubicBezTo>
                      <a:cubicBezTo>
                        <a:pt x="3763" y="7954"/>
                        <a:pt x="4263" y="7799"/>
                        <a:pt x="4549" y="7573"/>
                      </a:cubicBezTo>
                      <a:cubicBezTo>
                        <a:pt x="4679" y="7799"/>
                        <a:pt x="5060" y="7954"/>
                        <a:pt x="5572" y="7954"/>
                      </a:cubicBezTo>
                      <a:cubicBezTo>
                        <a:pt x="6096" y="7954"/>
                        <a:pt x="6584" y="7799"/>
                        <a:pt x="6858" y="7573"/>
                      </a:cubicBezTo>
                      <a:cubicBezTo>
                        <a:pt x="6989" y="7799"/>
                        <a:pt x="7394" y="7954"/>
                        <a:pt x="7906" y="7954"/>
                      </a:cubicBezTo>
                      <a:cubicBezTo>
                        <a:pt x="8418" y="7954"/>
                        <a:pt x="8906" y="7799"/>
                        <a:pt x="9168" y="7573"/>
                      </a:cubicBezTo>
                      <a:cubicBezTo>
                        <a:pt x="9311" y="7799"/>
                        <a:pt x="9716" y="7954"/>
                        <a:pt x="10228" y="7954"/>
                      </a:cubicBezTo>
                      <a:cubicBezTo>
                        <a:pt x="10740" y="7954"/>
                        <a:pt x="11216" y="7799"/>
                        <a:pt x="11478" y="7573"/>
                      </a:cubicBezTo>
                      <a:cubicBezTo>
                        <a:pt x="11633" y="7799"/>
                        <a:pt x="12038" y="7954"/>
                        <a:pt x="12550" y="7954"/>
                      </a:cubicBezTo>
                      <a:cubicBezTo>
                        <a:pt x="13073" y="7954"/>
                        <a:pt x="13538" y="7799"/>
                        <a:pt x="13788" y="7573"/>
                      </a:cubicBezTo>
                      <a:cubicBezTo>
                        <a:pt x="13954" y="7799"/>
                        <a:pt x="14371" y="7954"/>
                        <a:pt x="14883" y="7954"/>
                      </a:cubicBezTo>
                      <a:cubicBezTo>
                        <a:pt x="15395" y="7954"/>
                        <a:pt x="15859" y="7799"/>
                        <a:pt x="16098" y="7573"/>
                      </a:cubicBezTo>
                      <a:cubicBezTo>
                        <a:pt x="16264" y="7799"/>
                        <a:pt x="16693" y="7954"/>
                        <a:pt x="17205" y="7954"/>
                      </a:cubicBezTo>
                      <a:cubicBezTo>
                        <a:pt x="17717" y="7954"/>
                        <a:pt x="18181" y="7799"/>
                        <a:pt x="18407" y="7573"/>
                      </a:cubicBezTo>
                      <a:cubicBezTo>
                        <a:pt x="18586" y="7799"/>
                        <a:pt x="19015" y="7954"/>
                        <a:pt x="19527" y="7954"/>
                      </a:cubicBezTo>
                      <a:cubicBezTo>
                        <a:pt x="20050" y="7954"/>
                        <a:pt x="20491" y="7799"/>
                        <a:pt x="20717" y="7573"/>
                      </a:cubicBezTo>
                      <a:cubicBezTo>
                        <a:pt x="20908" y="7799"/>
                        <a:pt x="21348" y="7954"/>
                        <a:pt x="21860" y="7954"/>
                      </a:cubicBezTo>
                      <a:cubicBezTo>
                        <a:pt x="22372" y="7954"/>
                        <a:pt x="22813" y="7799"/>
                        <a:pt x="23015" y="7573"/>
                      </a:cubicBezTo>
                      <a:cubicBezTo>
                        <a:pt x="23229" y="7799"/>
                        <a:pt x="23670" y="7954"/>
                        <a:pt x="24182" y="7954"/>
                      </a:cubicBezTo>
                      <a:cubicBezTo>
                        <a:pt x="24694" y="7954"/>
                        <a:pt x="25134" y="7799"/>
                        <a:pt x="25325" y="7573"/>
                      </a:cubicBezTo>
                      <a:cubicBezTo>
                        <a:pt x="25539" y="7799"/>
                        <a:pt x="25992" y="7954"/>
                        <a:pt x="26504" y="7954"/>
                      </a:cubicBezTo>
                      <a:cubicBezTo>
                        <a:pt x="27028" y="7954"/>
                        <a:pt x="27456" y="7799"/>
                        <a:pt x="27635" y="7573"/>
                      </a:cubicBezTo>
                      <a:cubicBezTo>
                        <a:pt x="27861" y="7799"/>
                        <a:pt x="28325" y="7954"/>
                        <a:pt x="28837" y="7954"/>
                      </a:cubicBezTo>
                      <a:cubicBezTo>
                        <a:pt x="29349" y="7954"/>
                        <a:pt x="29766" y="7799"/>
                        <a:pt x="29945" y="7573"/>
                      </a:cubicBezTo>
                      <a:cubicBezTo>
                        <a:pt x="30183" y="7799"/>
                        <a:pt x="30647" y="7954"/>
                        <a:pt x="31159" y="7954"/>
                      </a:cubicBezTo>
                      <a:cubicBezTo>
                        <a:pt x="31671" y="7954"/>
                        <a:pt x="32088" y="7799"/>
                        <a:pt x="32254" y="7573"/>
                      </a:cubicBezTo>
                      <a:cubicBezTo>
                        <a:pt x="32504" y="7799"/>
                        <a:pt x="32969" y="7954"/>
                        <a:pt x="33481" y="7954"/>
                      </a:cubicBezTo>
                      <a:cubicBezTo>
                        <a:pt x="34005" y="7954"/>
                        <a:pt x="34409" y="7799"/>
                        <a:pt x="34564" y="7573"/>
                      </a:cubicBezTo>
                      <a:cubicBezTo>
                        <a:pt x="34814" y="7799"/>
                        <a:pt x="35302" y="7954"/>
                        <a:pt x="35814" y="7954"/>
                      </a:cubicBezTo>
                      <a:cubicBezTo>
                        <a:pt x="36326" y="7954"/>
                        <a:pt x="36731" y="7799"/>
                        <a:pt x="36874" y="7573"/>
                      </a:cubicBezTo>
                      <a:cubicBezTo>
                        <a:pt x="37136" y="7799"/>
                        <a:pt x="37624" y="7954"/>
                        <a:pt x="38136" y="7954"/>
                      </a:cubicBezTo>
                      <a:cubicBezTo>
                        <a:pt x="38648" y="7954"/>
                        <a:pt x="39041" y="7799"/>
                        <a:pt x="39184" y="7573"/>
                      </a:cubicBezTo>
                      <a:cubicBezTo>
                        <a:pt x="39458" y="7799"/>
                        <a:pt x="39946" y="7954"/>
                        <a:pt x="40458" y="7954"/>
                      </a:cubicBezTo>
                      <a:cubicBezTo>
                        <a:pt x="40982" y="7954"/>
                        <a:pt x="41363" y="7799"/>
                        <a:pt x="41494" y="7573"/>
                      </a:cubicBezTo>
                      <a:cubicBezTo>
                        <a:pt x="41779" y="7799"/>
                        <a:pt x="42279" y="7954"/>
                        <a:pt x="42791" y="7954"/>
                      </a:cubicBezTo>
                      <a:cubicBezTo>
                        <a:pt x="43303" y="7954"/>
                        <a:pt x="43684" y="7799"/>
                        <a:pt x="43792" y="7573"/>
                      </a:cubicBezTo>
                      <a:cubicBezTo>
                        <a:pt x="44089" y="7799"/>
                        <a:pt x="44601" y="7954"/>
                        <a:pt x="45113" y="7954"/>
                      </a:cubicBezTo>
                      <a:cubicBezTo>
                        <a:pt x="45566" y="7954"/>
                        <a:pt x="45911" y="7835"/>
                        <a:pt x="46054" y="7644"/>
                      </a:cubicBezTo>
                      <a:lnTo>
                        <a:pt x="42637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5" name="Google Shape;3265;p9"/>
                <p:cNvSpPr/>
                <p:nvPr/>
              </p:nvSpPr>
              <p:spPr>
                <a:xfrm>
                  <a:off x="10015204" y="2784464"/>
                  <a:ext cx="3594734" cy="46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63" h="572" extrusionOk="0">
                      <a:moveTo>
                        <a:pt x="1846" y="0"/>
                      </a:moveTo>
                      <a:lnTo>
                        <a:pt x="1774" y="60"/>
                      </a:lnTo>
                      <a:cubicBezTo>
                        <a:pt x="1440" y="305"/>
                        <a:pt x="971" y="404"/>
                        <a:pt x="556" y="404"/>
                      </a:cubicBezTo>
                      <a:cubicBezTo>
                        <a:pt x="365" y="404"/>
                        <a:pt x="186" y="383"/>
                        <a:pt x="36" y="345"/>
                      </a:cubicBezTo>
                      <a:lnTo>
                        <a:pt x="0" y="488"/>
                      </a:lnTo>
                      <a:cubicBezTo>
                        <a:pt x="164" y="531"/>
                        <a:pt x="356" y="555"/>
                        <a:pt x="559" y="555"/>
                      </a:cubicBezTo>
                      <a:cubicBezTo>
                        <a:pt x="976" y="555"/>
                        <a:pt x="1441" y="455"/>
                        <a:pt x="1810" y="215"/>
                      </a:cubicBezTo>
                      <a:cubicBezTo>
                        <a:pt x="1917" y="369"/>
                        <a:pt x="2119" y="465"/>
                        <a:pt x="2393" y="524"/>
                      </a:cubicBezTo>
                      <a:cubicBezTo>
                        <a:pt x="2517" y="549"/>
                        <a:pt x="2658" y="563"/>
                        <a:pt x="2807" y="563"/>
                      </a:cubicBezTo>
                      <a:cubicBezTo>
                        <a:pt x="3221" y="563"/>
                        <a:pt x="3702" y="459"/>
                        <a:pt x="4060" y="215"/>
                      </a:cubicBezTo>
                      <a:cubicBezTo>
                        <a:pt x="4191" y="369"/>
                        <a:pt x="4405" y="476"/>
                        <a:pt x="4691" y="536"/>
                      </a:cubicBezTo>
                      <a:cubicBezTo>
                        <a:pt x="4813" y="557"/>
                        <a:pt x="4940" y="567"/>
                        <a:pt x="5067" y="567"/>
                      </a:cubicBezTo>
                      <a:cubicBezTo>
                        <a:pt x="5524" y="567"/>
                        <a:pt x="5994" y="438"/>
                        <a:pt x="6310" y="215"/>
                      </a:cubicBezTo>
                      <a:cubicBezTo>
                        <a:pt x="6453" y="381"/>
                        <a:pt x="6703" y="488"/>
                        <a:pt x="7013" y="536"/>
                      </a:cubicBezTo>
                      <a:cubicBezTo>
                        <a:pt x="7121" y="553"/>
                        <a:pt x="7232" y="561"/>
                        <a:pt x="7345" y="561"/>
                      </a:cubicBezTo>
                      <a:cubicBezTo>
                        <a:pt x="7793" y="561"/>
                        <a:pt x="8259" y="433"/>
                        <a:pt x="8573" y="215"/>
                      </a:cubicBezTo>
                      <a:cubicBezTo>
                        <a:pt x="8727" y="381"/>
                        <a:pt x="8989" y="500"/>
                        <a:pt x="9323" y="548"/>
                      </a:cubicBezTo>
                      <a:cubicBezTo>
                        <a:pt x="9422" y="561"/>
                        <a:pt x="9522" y="567"/>
                        <a:pt x="9623" y="567"/>
                      </a:cubicBezTo>
                      <a:cubicBezTo>
                        <a:pt x="10075" y="567"/>
                        <a:pt x="10521" y="439"/>
                        <a:pt x="10823" y="215"/>
                      </a:cubicBezTo>
                      <a:cubicBezTo>
                        <a:pt x="11001" y="393"/>
                        <a:pt x="11287" y="512"/>
                        <a:pt x="11644" y="548"/>
                      </a:cubicBezTo>
                      <a:cubicBezTo>
                        <a:pt x="11730" y="557"/>
                        <a:pt x="11817" y="562"/>
                        <a:pt x="11903" y="562"/>
                      </a:cubicBezTo>
                      <a:cubicBezTo>
                        <a:pt x="12354" y="562"/>
                        <a:pt x="12795" y="434"/>
                        <a:pt x="13085" y="215"/>
                      </a:cubicBezTo>
                      <a:cubicBezTo>
                        <a:pt x="13264" y="405"/>
                        <a:pt x="13585" y="524"/>
                        <a:pt x="13966" y="560"/>
                      </a:cubicBezTo>
                      <a:cubicBezTo>
                        <a:pt x="14023" y="564"/>
                        <a:pt x="14080" y="566"/>
                        <a:pt x="14137" y="566"/>
                      </a:cubicBezTo>
                      <a:cubicBezTo>
                        <a:pt x="14602" y="566"/>
                        <a:pt x="15049" y="437"/>
                        <a:pt x="15335" y="215"/>
                      </a:cubicBezTo>
                      <a:cubicBezTo>
                        <a:pt x="15538" y="417"/>
                        <a:pt x="15883" y="536"/>
                        <a:pt x="16288" y="560"/>
                      </a:cubicBezTo>
                      <a:cubicBezTo>
                        <a:pt x="16344" y="564"/>
                        <a:pt x="16399" y="566"/>
                        <a:pt x="16454" y="566"/>
                      </a:cubicBezTo>
                      <a:cubicBezTo>
                        <a:pt x="16904" y="566"/>
                        <a:pt x="17322" y="437"/>
                        <a:pt x="17598" y="215"/>
                      </a:cubicBezTo>
                      <a:cubicBezTo>
                        <a:pt x="17812" y="417"/>
                        <a:pt x="18181" y="548"/>
                        <a:pt x="18610" y="560"/>
                      </a:cubicBezTo>
                      <a:cubicBezTo>
                        <a:pt x="18648" y="562"/>
                        <a:pt x="18687" y="563"/>
                        <a:pt x="18726" y="563"/>
                      </a:cubicBezTo>
                      <a:cubicBezTo>
                        <a:pt x="19181" y="563"/>
                        <a:pt x="19595" y="434"/>
                        <a:pt x="19848" y="215"/>
                      </a:cubicBezTo>
                      <a:cubicBezTo>
                        <a:pt x="20086" y="429"/>
                        <a:pt x="20491" y="560"/>
                        <a:pt x="20943" y="560"/>
                      </a:cubicBezTo>
                      <a:cubicBezTo>
                        <a:pt x="20963" y="560"/>
                        <a:pt x="20983" y="561"/>
                        <a:pt x="21003" y="561"/>
                      </a:cubicBezTo>
                      <a:cubicBezTo>
                        <a:pt x="21455" y="561"/>
                        <a:pt x="21859" y="431"/>
                        <a:pt x="22098" y="215"/>
                      </a:cubicBezTo>
                      <a:cubicBezTo>
                        <a:pt x="22360" y="441"/>
                        <a:pt x="22777" y="560"/>
                        <a:pt x="23241" y="560"/>
                      </a:cubicBezTo>
                      <a:lnTo>
                        <a:pt x="23265" y="560"/>
                      </a:lnTo>
                      <a:cubicBezTo>
                        <a:pt x="23717" y="560"/>
                        <a:pt x="24122" y="429"/>
                        <a:pt x="24360" y="215"/>
                      </a:cubicBezTo>
                      <a:cubicBezTo>
                        <a:pt x="24613" y="434"/>
                        <a:pt x="25027" y="563"/>
                        <a:pt x="25473" y="563"/>
                      </a:cubicBezTo>
                      <a:cubicBezTo>
                        <a:pt x="25511" y="563"/>
                        <a:pt x="25549" y="562"/>
                        <a:pt x="25587" y="560"/>
                      </a:cubicBezTo>
                      <a:cubicBezTo>
                        <a:pt x="26027" y="548"/>
                        <a:pt x="26396" y="417"/>
                        <a:pt x="26611" y="215"/>
                      </a:cubicBezTo>
                      <a:cubicBezTo>
                        <a:pt x="26886" y="437"/>
                        <a:pt x="27304" y="566"/>
                        <a:pt x="27754" y="566"/>
                      </a:cubicBezTo>
                      <a:cubicBezTo>
                        <a:pt x="27809" y="566"/>
                        <a:pt x="27865" y="564"/>
                        <a:pt x="27920" y="560"/>
                      </a:cubicBezTo>
                      <a:cubicBezTo>
                        <a:pt x="28325" y="536"/>
                        <a:pt x="28670" y="417"/>
                        <a:pt x="28873" y="215"/>
                      </a:cubicBezTo>
                      <a:cubicBezTo>
                        <a:pt x="29159" y="437"/>
                        <a:pt x="29606" y="566"/>
                        <a:pt x="30071" y="566"/>
                      </a:cubicBezTo>
                      <a:cubicBezTo>
                        <a:pt x="30128" y="566"/>
                        <a:pt x="30185" y="564"/>
                        <a:pt x="30242" y="560"/>
                      </a:cubicBezTo>
                      <a:cubicBezTo>
                        <a:pt x="30623" y="524"/>
                        <a:pt x="30944" y="405"/>
                        <a:pt x="31123" y="215"/>
                      </a:cubicBezTo>
                      <a:cubicBezTo>
                        <a:pt x="31413" y="434"/>
                        <a:pt x="31854" y="562"/>
                        <a:pt x="32305" y="562"/>
                      </a:cubicBezTo>
                      <a:cubicBezTo>
                        <a:pt x="32391" y="562"/>
                        <a:pt x="32478" y="557"/>
                        <a:pt x="32564" y="548"/>
                      </a:cubicBezTo>
                      <a:cubicBezTo>
                        <a:pt x="32921" y="512"/>
                        <a:pt x="33207" y="393"/>
                        <a:pt x="33385" y="215"/>
                      </a:cubicBezTo>
                      <a:cubicBezTo>
                        <a:pt x="33678" y="439"/>
                        <a:pt x="34130" y="567"/>
                        <a:pt x="34585" y="567"/>
                      </a:cubicBezTo>
                      <a:cubicBezTo>
                        <a:pt x="34685" y="567"/>
                        <a:pt x="34786" y="561"/>
                        <a:pt x="34885" y="548"/>
                      </a:cubicBezTo>
                      <a:cubicBezTo>
                        <a:pt x="35219" y="500"/>
                        <a:pt x="35481" y="381"/>
                        <a:pt x="35636" y="215"/>
                      </a:cubicBezTo>
                      <a:cubicBezTo>
                        <a:pt x="35949" y="433"/>
                        <a:pt x="36408" y="561"/>
                        <a:pt x="36858" y="561"/>
                      </a:cubicBezTo>
                      <a:cubicBezTo>
                        <a:pt x="36972" y="561"/>
                        <a:pt x="37085" y="553"/>
                        <a:pt x="37195" y="536"/>
                      </a:cubicBezTo>
                      <a:cubicBezTo>
                        <a:pt x="37505" y="488"/>
                        <a:pt x="37755" y="381"/>
                        <a:pt x="37886" y="215"/>
                      </a:cubicBezTo>
                      <a:cubicBezTo>
                        <a:pt x="38212" y="438"/>
                        <a:pt x="38683" y="567"/>
                        <a:pt x="39135" y="567"/>
                      </a:cubicBezTo>
                      <a:cubicBezTo>
                        <a:pt x="39261" y="567"/>
                        <a:pt x="39386" y="557"/>
                        <a:pt x="39505" y="536"/>
                      </a:cubicBezTo>
                      <a:cubicBezTo>
                        <a:pt x="39791" y="476"/>
                        <a:pt x="40017" y="369"/>
                        <a:pt x="40148" y="215"/>
                      </a:cubicBezTo>
                      <a:cubicBezTo>
                        <a:pt x="40506" y="459"/>
                        <a:pt x="40987" y="563"/>
                        <a:pt x="41401" y="563"/>
                      </a:cubicBezTo>
                      <a:cubicBezTo>
                        <a:pt x="41551" y="563"/>
                        <a:pt x="41692" y="549"/>
                        <a:pt x="41815" y="524"/>
                      </a:cubicBezTo>
                      <a:cubicBezTo>
                        <a:pt x="42089" y="465"/>
                        <a:pt x="42279" y="369"/>
                        <a:pt x="42398" y="226"/>
                      </a:cubicBezTo>
                      <a:cubicBezTo>
                        <a:pt x="42720" y="465"/>
                        <a:pt x="43148" y="572"/>
                        <a:pt x="43553" y="572"/>
                      </a:cubicBezTo>
                      <a:cubicBezTo>
                        <a:pt x="43839" y="572"/>
                        <a:pt x="44137" y="512"/>
                        <a:pt x="44363" y="417"/>
                      </a:cubicBezTo>
                      <a:lnTo>
                        <a:pt x="44303" y="286"/>
                      </a:lnTo>
                      <a:cubicBezTo>
                        <a:pt x="44088" y="374"/>
                        <a:pt x="43818" y="426"/>
                        <a:pt x="43541" y="426"/>
                      </a:cubicBezTo>
                      <a:cubicBezTo>
                        <a:pt x="43143" y="426"/>
                        <a:pt x="42729" y="319"/>
                        <a:pt x="42434" y="60"/>
                      </a:cubicBezTo>
                      <a:lnTo>
                        <a:pt x="42363" y="0"/>
                      </a:lnTo>
                      <a:lnTo>
                        <a:pt x="42315" y="84"/>
                      </a:lnTo>
                      <a:cubicBezTo>
                        <a:pt x="42232" y="215"/>
                        <a:pt x="42053" y="322"/>
                        <a:pt x="41791" y="381"/>
                      </a:cubicBezTo>
                      <a:cubicBezTo>
                        <a:pt x="41666" y="406"/>
                        <a:pt x="41533" y="418"/>
                        <a:pt x="41398" y="418"/>
                      </a:cubicBezTo>
                      <a:cubicBezTo>
                        <a:pt x="40954" y="418"/>
                        <a:pt x="40482" y="288"/>
                        <a:pt x="40172" y="60"/>
                      </a:cubicBezTo>
                      <a:lnTo>
                        <a:pt x="40112" y="12"/>
                      </a:lnTo>
                      <a:lnTo>
                        <a:pt x="40065" y="72"/>
                      </a:lnTo>
                      <a:cubicBezTo>
                        <a:pt x="39969" y="226"/>
                        <a:pt x="39767" y="334"/>
                        <a:pt x="39481" y="381"/>
                      </a:cubicBezTo>
                      <a:cubicBezTo>
                        <a:pt x="39367" y="402"/>
                        <a:pt x="39246" y="412"/>
                        <a:pt x="39123" y="412"/>
                      </a:cubicBezTo>
                      <a:cubicBezTo>
                        <a:pt x="38681" y="412"/>
                        <a:pt x="38210" y="283"/>
                        <a:pt x="37922" y="60"/>
                      </a:cubicBezTo>
                      <a:lnTo>
                        <a:pt x="37862" y="12"/>
                      </a:lnTo>
                      <a:lnTo>
                        <a:pt x="37814" y="72"/>
                      </a:lnTo>
                      <a:cubicBezTo>
                        <a:pt x="37707" y="226"/>
                        <a:pt x="37481" y="345"/>
                        <a:pt x="37171" y="393"/>
                      </a:cubicBezTo>
                      <a:cubicBezTo>
                        <a:pt x="37069" y="409"/>
                        <a:pt x="36963" y="417"/>
                        <a:pt x="36856" y="417"/>
                      </a:cubicBezTo>
                      <a:cubicBezTo>
                        <a:pt x="36408" y="417"/>
                        <a:pt x="35950" y="281"/>
                        <a:pt x="35671" y="60"/>
                      </a:cubicBezTo>
                      <a:lnTo>
                        <a:pt x="35612" y="12"/>
                      </a:lnTo>
                      <a:lnTo>
                        <a:pt x="35564" y="72"/>
                      </a:lnTo>
                      <a:cubicBezTo>
                        <a:pt x="35445" y="238"/>
                        <a:pt x="35183" y="357"/>
                        <a:pt x="34862" y="393"/>
                      </a:cubicBezTo>
                      <a:cubicBezTo>
                        <a:pt x="34764" y="406"/>
                        <a:pt x="34666" y="412"/>
                        <a:pt x="34567" y="412"/>
                      </a:cubicBezTo>
                      <a:cubicBezTo>
                        <a:pt x="34123" y="412"/>
                        <a:pt x="33684" y="284"/>
                        <a:pt x="33421" y="60"/>
                      </a:cubicBezTo>
                      <a:lnTo>
                        <a:pt x="33361" y="12"/>
                      </a:lnTo>
                      <a:lnTo>
                        <a:pt x="33314" y="72"/>
                      </a:lnTo>
                      <a:cubicBezTo>
                        <a:pt x="33183" y="250"/>
                        <a:pt x="32897" y="369"/>
                        <a:pt x="32552" y="405"/>
                      </a:cubicBezTo>
                      <a:cubicBezTo>
                        <a:pt x="32481" y="411"/>
                        <a:pt x="32409" y="415"/>
                        <a:pt x="32337" y="415"/>
                      </a:cubicBezTo>
                      <a:cubicBezTo>
                        <a:pt x="31881" y="415"/>
                        <a:pt x="31428" y="286"/>
                        <a:pt x="31171" y="60"/>
                      </a:cubicBezTo>
                      <a:lnTo>
                        <a:pt x="31111" y="12"/>
                      </a:lnTo>
                      <a:lnTo>
                        <a:pt x="31064" y="72"/>
                      </a:lnTo>
                      <a:cubicBezTo>
                        <a:pt x="30909" y="250"/>
                        <a:pt x="30611" y="381"/>
                        <a:pt x="30230" y="405"/>
                      </a:cubicBezTo>
                      <a:cubicBezTo>
                        <a:pt x="30164" y="411"/>
                        <a:pt x="30098" y="414"/>
                        <a:pt x="30032" y="414"/>
                      </a:cubicBezTo>
                      <a:cubicBezTo>
                        <a:pt x="29587" y="414"/>
                        <a:pt x="29157" y="278"/>
                        <a:pt x="28908" y="60"/>
                      </a:cubicBezTo>
                      <a:lnTo>
                        <a:pt x="28861" y="12"/>
                      </a:lnTo>
                      <a:lnTo>
                        <a:pt x="28801" y="72"/>
                      </a:lnTo>
                      <a:cubicBezTo>
                        <a:pt x="28635" y="262"/>
                        <a:pt x="28313" y="393"/>
                        <a:pt x="27908" y="417"/>
                      </a:cubicBezTo>
                      <a:cubicBezTo>
                        <a:pt x="27872" y="419"/>
                        <a:pt x="27836" y="419"/>
                        <a:pt x="27800" y="419"/>
                      </a:cubicBezTo>
                      <a:cubicBezTo>
                        <a:pt x="27339" y="419"/>
                        <a:pt x="26901" y="281"/>
                        <a:pt x="26658" y="60"/>
                      </a:cubicBezTo>
                      <a:lnTo>
                        <a:pt x="26611" y="12"/>
                      </a:lnTo>
                      <a:lnTo>
                        <a:pt x="26551" y="60"/>
                      </a:lnTo>
                      <a:cubicBezTo>
                        <a:pt x="26372" y="274"/>
                        <a:pt x="26015" y="405"/>
                        <a:pt x="25587" y="417"/>
                      </a:cubicBezTo>
                      <a:cubicBezTo>
                        <a:pt x="25566" y="417"/>
                        <a:pt x="25546" y="418"/>
                        <a:pt x="25525" y="418"/>
                      </a:cubicBezTo>
                      <a:cubicBezTo>
                        <a:pt x="25061" y="418"/>
                        <a:pt x="24636" y="288"/>
                        <a:pt x="24408" y="60"/>
                      </a:cubicBezTo>
                      <a:lnTo>
                        <a:pt x="24360" y="12"/>
                      </a:lnTo>
                      <a:lnTo>
                        <a:pt x="24301" y="60"/>
                      </a:lnTo>
                      <a:cubicBezTo>
                        <a:pt x="24098" y="274"/>
                        <a:pt x="23717" y="405"/>
                        <a:pt x="23265" y="417"/>
                      </a:cubicBezTo>
                      <a:cubicBezTo>
                        <a:pt x="22801" y="417"/>
                        <a:pt x="22372" y="286"/>
                        <a:pt x="22158" y="60"/>
                      </a:cubicBezTo>
                      <a:lnTo>
                        <a:pt x="22098" y="12"/>
                      </a:lnTo>
                      <a:lnTo>
                        <a:pt x="22050" y="60"/>
                      </a:lnTo>
                      <a:cubicBezTo>
                        <a:pt x="21836" y="286"/>
                        <a:pt x="21408" y="417"/>
                        <a:pt x="20943" y="417"/>
                      </a:cubicBezTo>
                      <a:cubicBezTo>
                        <a:pt x="20491" y="405"/>
                        <a:pt x="20110" y="274"/>
                        <a:pt x="19907" y="60"/>
                      </a:cubicBezTo>
                      <a:lnTo>
                        <a:pt x="19848" y="12"/>
                      </a:lnTo>
                      <a:lnTo>
                        <a:pt x="19800" y="60"/>
                      </a:lnTo>
                      <a:cubicBezTo>
                        <a:pt x="19572" y="288"/>
                        <a:pt x="19147" y="418"/>
                        <a:pt x="18683" y="418"/>
                      </a:cubicBezTo>
                      <a:cubicBezTo>
                        <a:pt x="18662" y="418"/>
                        <a:pt x="18642" y="417"/>
                        <a:pt x="18621" y="417"/>
                      </a:cubicBezTo>
                      <a:cubicBezTo>
                        <a:pt x="18193" y="405"/>
                        <a:pt x="17836" y="274"/>
                        <a:pt x="17657" y="60"/>
                      </a:cubicBezTo>
                      <a:lnTo>
                        <a:pt x="17598" y="12"/>
                      </a:lnTo>
                      <a:lnTo>
                        <a:pt x="17550" y="60"/>
                      </a:lnTo>
                      <a:cubicBezTo>
                        <a:pt x="17307" y="281"/>
                        <a:pt x="16869" y="419"/>
                        <a:pt x="16408" y="419"/>
                      </a:cubicBezTo>
                      <a:cubicBezTo>
                        <a:pt x="16372" y="419"/>
                        <a:pt x="16336" y="419"/>
                        <a:pt x="16300" y="417"/>
                      </a:cubicBezTo>
                      <a:cubicBezTo>
                        <a:pt x="15895" y="393"/>
                        <a:pt x="15562" y="262"/>
                        <a:pt x="15395" y="72"/>
                      </a:cubicBezTo>
                      <a:lnTo>
                        <a:pt x="15347" y="12"/>
                      </a:lnTo>
                      <a:lnTo>
                        <a:pt x="15300" y="60"/>
                      </a:lnTo>
                      <a:cubicBezTo>
                        <a:pt x="15051" y="278"/>
                        <a:pt x="14621" y="414"/>
                        <a:pt x="14176" y="414"/>
                      </a:cubicBezTo>
                      <a:cubicBezTo>
                        <a:pt x="14110" y="414"/>
                        <a:pt x="14044" y="411"/>
                        <a:pt x="13978" y="405"/>
                      </a:cubicBezTo>
                      <a:cubicBezTo>
                        <a:pt x="13597" y="381"/>
                        <a:pt x="13299" y="250"/>
                        <a:pt x="13145" y="72"/>
                      </a:cubicBezTo>
                      <a:lnTo>
                        <a:pt x="13097" y="12"/>
                      </a:lnTo>
                      <a:lnTo>
                        <a:pt x="13037" y="60"/>
                      </a:lnTo>
                      <a:cubicBezTo>
                        <a:pt x="12785" y="282"/>
                        <a:pt x="12344" y="418"/>
                        <a:pt x="11896" y="418"/>
                      </a:cubicBezTo>
                      <a:cubicBezTo>
                        <a:pt x="11816" y="418"/>
                        <a:pt x="11736" y="414"/>
                        <a:pt x="11656" y="405"/>
                      </a:cubicBezTo>
                      <a:cubicBezTo>
                        <a:pt x="11311" y="369"/>
                        <a:pt x="11025" y="250"/>
                        <a:pt x="10894" y="72"/>
                      </a:cubicBezTo>
                      <a:lnTo>
                        <a:pt x="10847" y="12"/>
                      </a:lnTo>
                      <a:lnTo>
                        <a:pt x="10787" y="60"/>
                      </a:lnTo>
                      <a:cubicBezTo>
                        <a:pt x="10514" y="284"/>
                        <a:pt x="10082" y="412"/>
                        <a:pt x="9640" y="412"/>
                      </a:cubicBezTo>
                      <a:cubicBezTo>
                        <a:pt x="9542" y="412"/>
                        <a:pt x="9444" y="406"/>
                        <a:pt x="9347" y="393"/>
                      </a:cubicBezTo>
                      <a:cubicBezTo>
                        <a:pt x="9013" y="357"/>
                        <a:pt x="8763" y="238"/>
                        <a:pt x="8644" y="72"/>
                      </a:cubicBezTo>
                      <a:lnTo>
                        <a:pt x="8596" y="12"/>
                      </a:lnTo>
                      <a:lnTo>
                        <a:pt x="8537" y="60"/>
                      </a:lnTo>
                      <a:cubicBezTo>
                        <a:pt x="8248" y="281"/>
                        <a:pt x="7789" y="417"/>
                        <a:pt x="7346" y="417"/>
                      </a:cubicBezTo>
                      <a:cubicBezTo>
                        <a:pt x="7241" y="417"/>
                        <a:pt x="7137" y="409"/>
                        <a:pt x="7037" y="393"/>
                      </a:cubicBezTo>
                      <a:cubicBezTo>
                        <a:pt x="6727" y="345"/>
                        <a:pt x="6501" y="226"/>
                        <a:pt x="6394" y="72"/>
                      </a:cubicBezTo>
                      <a:lnTo>
                        <a:pt x="6346" y="12"/>
                      </a:lnTo>
                      <a:lnTo>
                        <a:pt x="6287" y="60"/>
                      </a:lnTo>
                      <a:cubicBezTo>
                        <a:pt x="5998" y="283"/>
                        <a:pt x="5527" y="412"/>
                        <a:pt x="5085" y="412"/>
                      </a:cubicBezTo>
                      <a:cubicBezTo>
                        <a:pt x="4962" y="412"/>
                        <a:pt x="4841" y="402"/>
                        <a:pt x="4727" y="381"/>
                      </a:cubicBezTo>
                      <a:cubicBezTo>
                        <a:pt x="4441" y="334"/>
                        <a:pt x="4239" y="226"/>
                        <a:pt x="4143" y="72"/>
                      </a:cubicBezTo>
                      <a:lnTo>
                        <a:pt x="4096" y="12"/>
                      </a:lnTo>
                      <a:lnTo>
                        <a:pt x="4036" y="60"/>
                      </a:lnTo>
                      <a:cubicBezTo>
                        <a:pt x="3726" y="288"/>
                        <a:pt x="3254" y="418"/>
                        <a:pt x="2810" y="418"/>
                      </a:cubicBezTo>
                      <a:cubicBezTo>
                        <a:pt x="2675" y="418"/>
                        <a:pt x="2542" y="406"/>
                        <a:pt x="2417" y="381"/>
                      </a:cubicBezTo>
                      <a:cubicBezTo>
                        <a:pt x="2155" y="322"/>
                        <a:pt x="1965" y="215"/>
                        <a:pt x="1893" y="72"/>
                      </a:cubicBezTo>
                      <a:lnTo>
                        <a:pt x="184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6" name="Google Shape;3266;p9"/>
                <p:cNvSpPr/>
                <p:nvPr/>
              </p:nvSpPr>
              <p:spPr>
                <a:xfrm>
                  <a:off x="10060499" y="2682204"/>
                  <a:ext cx="3500253" cy="43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7" h="540" extrusionOk="0">
                      <a:moveTo>
                        <a:pt x="1799" y="0"/>
                      </a:moveTo>
                      <a:lnTo>
                        <a:pt x="1739" y="48"/>
                      </a:lnTo>
                      <a:cubicBezTo>
                        <a:pt x="1401" y="278"/>
                        <a:pt x="938" y="378"/>
                        <a:pt x="531" y="378"/>
                      </a:cubicBezTo>
                      <a:cubicBezTo>
                        <a:pt x="350" y="378"/>
                        <a:pt x="179" y="358"/>
                        <a:pt x="36" y="322"/>
                      </a:cubicBezTo>
                      <a:lnTo>
                        <a:pt x="1" y="464"/>
                      </a:lnTo>
                      <a:cubicBezTo>
                        <a:pt x="157" y="507"/>
                        <a:pt x="341" y="529"/>
                        <a:pt x="536" y="529"/>
                      </a:cubicBezTo>
                      <a:cubicBezTo>
                        <a:pt x="947" y="529"/>
                        <a:pt x="1407" y="429"/>
                        <a:pt x="1763" y="203"/>
                      </a:cubicBezTo>
                      <a:cubicBezTo>
                        <a:pt x="1870" y="345"/>
                        <a:pt x="2072" y="441"/>
                        <a:pt x="2334" y="500"/>
                      </a:cubicBezTo>
                      <a:cubicBezTo>
                        <a:pt x="2451" y="525"/>
                        <a:pt x="2584" y="537"/>
                        <a:pt x="2726" y="537"/>
                      </a:cubicBezTo>
                      <a:cubicBezTo>
                        <a:pt x="3133" y="537"/>
                        <a:pt x="3609" y="432"/>
                        <a:pt x="3954" y="203"/>
                      </a:cubicBezTo>
                      <a:cubicBezTo>
                        <a:pt x="4085" y="357"/>
                        <a:pt x="4299" y="453"/>
                        <a:pt x="4585" y="500"/>
                      </a:cubicBezTo>
                      <a:cubicBezTo>
                        <a:pt x="4708" y="522"/>
                        <a:pt x="4836" y="533"/>
                        <a:pt x="4965" y="533"/>
                      </a:cubicBezTo>
                      <a:cubicBezTo>
                        <a:pt x="5398" y="533"/>
                        <a:pt x="5844" y="414"/>
                        <a:pt x="6156" y="203"/>
                      </a:cubicBezTo>
                      <a:cubicBezTo>
                        <a:pt x="6299" y="357"/>
                        <a:pt x="6537" y="464"/>
                        <a:pt x="6835" y="512"/>
                      </a:cubicBezTo>
                      <a:cubicBezTo>
                        <a:pt x="6943" y="529"/>
                        <a:pt x="7055" y="537"/>
                        <a:pt x="7167" y="537"/>
                      </a:cubicBezTo>
                      <a:cubicBezTo>
                        <a:pt x="7607" y="537"/>
                        <a:pt x="8055" y="411"/>
                        <a:pt x="8359" y="203"/>
                      </a:cubicBezTo>
                      <a:cubicBezTo>
                        <a:pt x="8502" y="369"/>
                        <a:pt x="8764" y="476"/>
                        <a:pt x="9085" y="524"/>
                      </a:cubicBezTo>
                      <a:cubicBezTo>
                        <a:pt x="9176" y="534"/>
                        <a:pt x="9268" y="539"/>
                        <a:pt x="9360" y="539"/>
                      </a:cubicBezTo>
                      <a:cubicBezTo>
                        <a:pt x="9809" y="539"/>
                        <a:pt x="10253" y="420"/>
                        <a:pt x="10550" y="203"/>
                      </a:cubicBezTo>
                      <a:cubicBezTo>
                        <a:pt x="10716" y="381"/>
                        <a:pt x="11002" y="488"/>
                        <a:pt x="11347" y="524"/>
                      </a:cubicBezTo>
                      <a:cubicBezTo>
                        <a:pt x="11432" y="534"/>
                        <a:pt x="11517" y="538"/>
                        <a:pt x="11601" y="538"/>
                      </a:cubicBezTo>
                      <a:cubicBezTo>
                        <a:pt x="12042" y="538"/>
                        <a:pt x="12473" y="412"/>
                        <a:pt x="12752" y="203"/>
                      </a:cubicBezTo>
                      <a:cubicBezTo>
                        <a:pt x="12931" y="381"/>
                        <a:pt x="13240" y="500"/>
                        <a:pt x="13610" y="524"/>
                      </a:cubicBezTo>
                      <a:cubicBezTo>
                        <a:pt x="13680" y="531"/>
                        <a:pt x="13750" y="534"/>
                        <a:pt x="13820" y="534"/>
                      </a:cubicBezTo>
                      <a:cubicBezTo>
                        <a:pt x="14258" y="534"/>
                        <a:pt x="14678" y="408"/>
                        <a:pt x="14955" y="203"/>
                      </a:cubicBezTo>
                      <a:cubicBezTo>
                        <a:pt x="15145" y="393"/>
                        <a:pt x="15479" y="512"/>
                        <a:pt x="15872" y="536"/>
                      </a:cubicBezTo>
                      <a:cubicBezTo>
                        <a:pt x="15914" y="538"/>
                        <a:pt x="15956" y="539"/>
                        <a:pt x="15997" y="539"/>
                      </a:cubicBezTo>
                      <a:cubicBezTo>
                        <a:pt x="16452" y="539"/>
                        <a:pt x="16884" y="421"/>
                        <a:pt x="17146" y="203"/>
                      </a:cubicBezTo>
                      <a:cubicBezTo>
                        <a:pt x="17360" y="405"/>
                        <a:pt x="17717" y="524"/>
                        <a:pt x="18146" y="536"/>
                      </a:cubicBezTo>
                      <a:cubicBezTo>
                        <a:pt x="18168" y="536"/>
                        <a:pt x="18189" y="537"/>
                        <a:pt x="18211" y="537"/>
                      </a:cubicBezTo>
                      <a:cubicBezTo>
                        <a:pt x="18663" y="537"/>
                        <a:pt x="19087" y="418"/>
                        <a:pt x="19348" y="203"/>
                      </a:cubicBezTo>
                      <a:cubicBezTo>
                        <a:pt x="19575" y="405"/>
                        <a:pt x="19967" y="536"/>
                        <a:pt x="20408" y="536"/>
                      </a:cubicBezTo>
                      <a:cubicBezTo>
                        <a:pt x="20872" y="536"/>
                        <a:pt x="21289" y="417"/>
                        <a:pt x="21539" y="203"/>
                      </a:cubicBezTo>
                      <a:cubicBezTo>
                        <a:pt x="21790" y="408"/>
                        <a:pt x="22172" y="537"/>
                        <a:pt x="22622" y="537"/>
                      </a:cubicBezTo>
                      <a:cubicBezTo>
                        <a:pt x="22642" y="537"/>
                        <a:pt x="22662" y="536"/>
                        <a:pt x="22682" y="536"/>
                      </a:cubicBezTo>
                      <a:cubicBezTo>
                        <a:pt x="23123" y="536"/>
                        <a:pt x="23504" y="405"/>
                        <a:pt x="23742" y="203"/>
                      </a:cubicBezTo>
                      <a:cubicBezTo>
                        <a:pt x="24003" y="418"/>
                        <a:pt x="24427" y="537"/>
                        <a:pt x="24879" y="537"/>
                      </a:cubicBezTo>
                      <a:cubicBezTo>
                        <a:pt x="24901" y="537"/>
                        <a:pt x="24923" y="536"/>
                        <a:pt x="24944" y="536"/>
                      </a:cubicBezTo>
                      <a:cubicBezTo>
                        <a:pt x="25373" y="524"/>
                        <a:pt x="25730" y="405"/>
                        <a:pt x="25944" y="203"/>
                      </a:cubicBezTo>
                      <a:cubicBezTo>
                        <a:pt x="26206" y="421"/>
                        <a:pt x="26628" y="539"/>
                        <a:pt x="27081" y="539"/>
                      </a:cubicBezTo>
                      <a:cubicBezTo>
                        <a:pt x="27123" y="539"/>
                        <a:pt x="27165" y="538"/>
                        <a:pt x="27206" y="536"/>
                      </a:cubicBezTo>
                      <a:cubicBezTo>
                        <a:pt x="27611" y="512"/>
                        <a:pt x="27945" y="393"/>
                        <a:pt x="28135" y="203"/>
                      </a:cubicBezTo>
                      <a:cubicBezTo>
                        <a:pt x="28413" y="408"/>
                        <a:pt x="28832" y="534"/>
                        <a:pt x="29270" y="534"/>
                      </a:cubicBezTo>
                      <a:cubicBezTo>
                        <a:pt x="29340" y="534"/>
                        <a:pt x="29410" y="531"/>
                        <a:pt x="29481" y="524"/>
                      </a:cubicBezTo>
                      <a:cubicBezTo>
                        <a:pt x="29850" y="500"/>
                        <a:pt x="30159" y="381"/>
                        <a:pt x="30338" y="203"/>
                      </a:cubicBezTo>
                      <a:cubicBezTo>
                        <a:pt x="30617" y="412"/>
                        <a:pt x="31040" y="538"/>
                        <a:pt x="31485" y="538"/>
                      </a:cubicBezTo>
                      <a:cubicBezTo>
                        <a:pt x="31570" y="538"/>
                        <a:pt x="31656" y="534"/>
                        <a:pt x="31743" y="524"/>
                      </a:cubicBezTo>
                      <a:cubicBezTo>
                        <a:pt x="32088" y="488"/>
                        <a:pt x="32374" y="381"/>
                        <a:pt x="32540" y="203"/>
                      </a:cubicBezTo>
                      <a:cubicBezTo>
                        <a:pt x="32837" y="420"/>
                        <a:pt x="33282" y="539"/>
                        <a:pt x="33724" y="539"/>
                      </a:cubicBezTo>
                      <a:cubicBezTo>
                        <a:pt x="33814" y="539"/>
                        <a:pt x="33904" y="534"/>
                        <a:pt x="33993" y="524"/>
                      </a:cubicBezTo>
                      <a:cubicBezTo>
                        <a:pt x="34326" y="476"/>
                        <a:pt x="34576" y="369"/>
                        <a:pt x="34731" y="203"/>
                      </a:cubicBezTo>
                      <a:cubicBezTo>
                        <a:pt x="35035" y="411"/>
                        <a:pt x="35483" y="537"/>
                        <a:pt x="35924" y="537"/>
                      </a:cubicBezTo>
                      <a:cubicBezTo>
                        <a:pt x="36035" y="537"/>
                        <a:pt x="36147" y="529"/>
                        <a:pt x="36255" y="512"/>
                      </a:cubicBezTo>
                      <a:cubicBezTo>
                        <a:pt x="36553" y="464"/>
                        <a:pt x="36791" y="357"/>
                        <a:pt x="36934" y="203"/>
                      </a:cubicBezTo>
                      <a:cubicBezTo>
                        <a:pt x="37243" y="417"/>
                        <a:pt x="37696" y="536"/>
                        <a:pt x="38136" y="536"/>
                      </a:cubicBezTo>
                      <a:cubicBezTo>
                        <a:pt x="38255" y="536"/>
                        <a:pt x="38386" y="524"/>
                        <a:pt x="38506" y="500"/>
                      </a:cubicBezTo>
                      <a:cubicBezTo>
                        <a:pt x="38791" y="453"/>
                        <a:pt x="39006" y="357"/>
                        <a:pt x="39137" y="203"/>
                      </a:cubicBezTo>
                      <a:cubicBezTo>
                        <a:pt x="39481" y="432"/>
                        <a:pt x="39957" y="537"/>
                        <a:pt x="40364" y="537"/>
                      </a:cubicBezTo>
                      <a:cubicBezTo>
                        <a:pt x="40506" y="537"/>
                        <a:pt x="40639" y="525"/>
                        <a:pt x="40756" y="500"/>
                      </a:cubicBezTo>
                      <a:cubicBezTo>
                        <a:pt x="41018" y="441"/>
                        <a:pt x="41220" y="345"/>
                        <a:pt x="41327" y="203"/>
                      </a:cubicBezTo>
                      <a:cubicBezTo>
                        <a:pt x="41678" y="404"/>
                        <a:pt x="42126" y="488"/>
                        <a:pt x="42535" y="488"/>
                      </a:cubicBezTo>
                      <a:cubicBezTo>
                        <a:pt x="42780" y="488"/>
                        <a:pt x="43010" y="458"/>
                        <a:pt x="43197" y="405"/>
                      </a:cubicBezTo>
                      <a:lnTo>
                        <a:pt x="43161" y="262"/>
                      </a:lnTo>
                      <a:cubicBezTo>
                        <a:pt x="42985" y="314"/>
                        <a:pt x="42768" y="342"/>
                        <a:pt x="42539" y="342"/>
                      </a:cubicBezTo>
                      <a:cubicBezTo>
                        <a:pt x="42133" y="342"/>
                        <a:pt x="41686" y="253"/>
                        <a:pt x="41351" y="48"/>
                      </a:cubicBezTo>
                      <a:lnTo>
                        <a:pt x="41292" y="0"/>
                      </a:lnTo>
                      <a:lnTo>
                        <a:pt x="41244" y="72"/>
                      </a:lnTo>
                      <a:cubicBezTo>
                        <a:pt x="41173" y="203"/>
                        <a:pt x="40982" y="298"/>
                        <a:pt x="40732" y="357"/>
                      </a:cubicBezTo>
                      <a:cubicBezTo>
                        <a:pt x="40613" y="379"/>
                        <a:pt x="40486" y="390"/>
                        <a:pt x="40356" y="390"/>
                      </a:cubicBezTo>
                      <a:cubicBezTo>
                        <a:pt x="39919" y="390"/>
                        <a:pt x="39454" y="268"/>
                        <a:pt x="39160" y="48"/>
                      </a:cubicBezTo>
                      <a:lnTo>
                        <a:pt x="39101" y="0"/>
                      </a:lnTo>
                      <a:lnTo>
                        <a:pt x="39053" y="60"/>
                      </a:lnTo>
                      <a:cubicBezTo>
                        <a:pt x="38958" y="203"/>
                        <a:pt x="38756" y="310"/>
                        <a:pt x="38482" y="357"/>
                      </a:cubicBezTo>
                      <a:cubicBezTo>
                        <a:pt x="38367" y="378"/>
                        <a:pt x="38247" y="388"/>
                        <a:pt x="38125" y="388"/>
                      </a:cubicBezTo>
                      <a:cubicBezTo>
                        <a:pt x="37694" y="388"/>
                        <a:pt x="37248" y="262"/>
                        <a:pt x="36970" y="48"/>
                      </a:cubicBezTo>
                      <a:lnTo>
                        <a:pt x="36898" y="0"/>
                      </a:lnTo>
                      <a:lnTo>
                        <a:pt x="36862" y="60"/>
                      </a:lnTo>
                      <a:cubicBezTo>
                        <a:pt x="36755" y="214"/>
                        <a:pt x="36529" y="322"/>
                        <a:pt x="36231" y="369"/>
                      </a:cubicBezTo>
                      <a:cubicBezTo>
                        <a:pt x="36136" y="382"/>
                        <a:pt x="36038" y="389"/>
                        <a:pt x="35940" y="389"/>
                      </a:cubicBezTo>
                      <a:cubicBezTo>
                        <a:pt x="35499" y="389"/>
                        <a:pt x="35049" y="262"/>
                        <a:pt x="34767" y="48"/>
                      </a:cubicBezTo>
                      <a:lnTo>
                        <a:pt x="34707" y="0"/>
                      </a:lnTo>
                      <a:lnTo>
                        <a:pt x="34660" y="60"/>
                      </a:lnTo>
                      <a:cubicBezTo>
                        <a:pt x="34541" y="214"/>
                        <a:pt x="34303" y="334"/>
                        <a:pt x="33981" y="369"/>
                      </a:cubicBezTo>
                      <a:cubicBezTo>
                        <a:pt x="33886" y="382"/>
                        <a:pt x="33789" y="389"/>
                        <a:pt x="33693" y="389"/>
                      </a:cubicBezTo>
                      <a:cubicBezTo>
                        <a:pt x="33261" y="389"/>
                        <a:pt x="32839" y="262"/>
                        <a:pt x="32576" y="48"/>
                      </a:cubicBezTo>
                      <a:lnTo>
                        <a:pt x="32517" y="0"/>
                      </a:lnTo>
                      <a:lnTo>
                        <a:pt x="32469" y="60"/>
                      </a:lnTo>
                      <a:cubicBezTo>
                        <a:pt x="32338" y="226"/>
                        <a:pt x="32064" y="345"/>
                        <a:pt x="31719" y="381"/>
                      </a:cubicBezTo>
                      <a:cubicBezTo>
                        <a:pt x="31651" y="388"/>
                        <a:pt x="31582" y="391"/>
                        <a:pt x="31512" y="391"/>
                      </a:cubicBezTo>
                      <a:cubicBezTo>
                        <a:pt x="31074" y="391"/>
                        <a:pt x="30631" y="264"/>
                        <a:pt x="30374" y="48"/>
                      </a:cubicBezTo>
                      <a:lnTo>
                        <a:pt x="30326" y="0"/>
                      </a:lnTo>
                      <a:lnTo>
                        <a:pt x="30278" y="60"/>
                      </a:lnTo>
                      <a:cubicBezTo>
                        <a:pt x="30124" y="238"/>
                        <a:pt x="29826" y="357"/>
                        <a:pt x="29469" y="381"/>
                      </a:cubicBezTo>
                      <a:cubicBezTo>
                        <a:pt x="29414" y="385"/>
                        <a:pt x="29359" y="387"/>
                        <a:pt x="29305" y="387"/>
                      </a:cubicBezTo>
                      <a:cubicBezTo>
                        <a:pt x="28860" y="387"/>
                        <a:pt x="28427" y="260"/>
                        <a:pt x="28183" y="48"/>
                      </a:cubicBezTo>
                      <a:lnTo>
                        <a:pt x="28123" y="0"/>
                      </a:lnTo>
                      <a:lnTo>
                        <a:pt x="28076" y="60"/>
                      </a:lnTo>
                      <a:cubicBezTo>
                        <a:pt x="27921" y="238"/>
                        <a:pt x="27587" y="357"/>
                        <a:pt x="27206" y="381"/>
                      </a:cubicBezTo>
                      <a:cubicBezTo>
                        <a:pt x="27153" y="385"/>
                        <a:pt x="27100" y="387"/>
                        <a:pt x="27047" y="387"/>
                      </a:cubicBezTo>
                      <a:cubicBezTo>
                        <a:pt x="26617" y="387"/>
                        <a:pt x="26215" y="260"/>
                        <a:pt x="25992" y="48"/>
                      </a:cubicBezTo>
                      <a:lnTo>
                        <a:pt x="25933" y="0"/>
                      </a:lnTo>
                      <a:lnTo>
                        <a:pt x="25885" y="60"/>
                      </a:lnTo>
                      <a:cubicBezTo>
                        <a:pt x="25706" y="250"/>
                        <a:pt x="25349" y="369"/>
                        <a:pt x="24944" y="381"/>
                      </a:cubicBezTo>
                      <a:cubicBezTo>
                        <a:pt x="24907" y="383"/>
                        <a:pt x="24870" y="384"/>
                        <a:pt x="24833" y="384"/>
                      </a:cubicBezTo>
                      <a:cubicBezTo>
                        <a:pt x="24400" y="384"/>
                        <a:pt x="24009" y="256"/>
                        <a:pt x="23789" y="48"/>
                      </a:cubicBezTo>
                      <a:lnTo>
                        <a:pt x="23742" y="0"/>
                      </a:lnTo>
                      <a:lnTo>
                        <a:pt x="23682" y="60"/>
                      </a:lnTo>
                      <a:cubicBezTo>
                        <a:pt x="23492" y="262"/>
                        <a:pt x="23111" y="381"/>
                        <a:pt x="22682" y="393"/>
                      </a:cubicBezTo>
                      <a:cubicBezTo>
                        <a:pt x="22230" y="393"/>
                        <a:pt x="21813" y="262"/>
                        <a:pt x="21599" y="48"/>
                      </a:cubicBezTo>
                      <a:lnTo>
                        <a:pt x="21539" y="0"/>
                      </a:lnTo>
                      <a:lnTo>
                        <a:pt x="21491" y="48"/>
                      </a:lnTo>
                      <a:cubicBezTo>
                        <a:pt x="21277" y="262"/>
                        <a:pt x="20860" y="393"/>
                        <a:pt x="20408" y="393"/>
                      </a:cubicBezTo>
                      <a:cubicBezTo>
                        <a:pt x="19979" y="381"/>
                        <a:pt x="19598" y="262"/>
                        <a:pt x="19408" y="60"/>
                      </a:cubicBezTo>
                      <a:lnTo>
                        <a:pt x="19348" y="0"/>
                      </a:lnTo>
                      <a:lnTo>
                        <a:pt x="19301" y="48"/>
                      </a:lnTo>
                      <a:cubicBezTo>
                        <a:pt x="19081" y="256"/>
                        <a:pt x="18690" y="384"/>
                        <a:pt x="18257" y="384"/>
                      </a:cubicBezTo>
                      <a:cubicBezTo>
                        <a:pt x="18220" y="384"/>
                        <a:pt x="18183" y="383"/>
                        <a:pt x="18146" y="381"/>
                      </a:cubicBezTo>
                      <a:cubicBezTo>
                        <a:pt x="17741" y="369"/>
                        <a:pt x="17384" y="250"/>
                        <a:pt x="17205" y="60"/>
                      </a:cubicBezTo>
                      <a:lnTo>
                        <a:pt x="17158" y="0"/>
                      </a:lnTo>
                      <a:lnTo>
                        <a:pt x="17098" y="48"/>
                      </a:lnTo>
                      <a:cubicBezTo>
                        <a:pt x="16875" y="260"/>
                        <a:pt x="16473" y="387"/>
                        <a:pt x="16043" y="387"/>
                      </a:cubicBezTo>
                      <a:cubicBezTo>
                        <a:pt x="15990" y="387"/>
                        <a:pt x="15937" y="385"/>
                        <a:pt x="15884" y="381"/>
                      </a:cubicBezTo>
                      <a:cubicBezTo>
                        <a:pt x="15503" y="357"/>
                        <a:pt x="15169" y="238"/>
                        <a:pt x="15014" y="60"/>
                      </a:cubicBezTo>
                      <a:lnTo>
                        <a:pt x="14967" y="0"/>
                      </a:lnTo>
                      <a:lnTo>
                        <a:pt x="14907" y="48"/>
                      </a:lnTo>
                      <a:cubicBezTo>
                        <a:pt x="14663" y="260"/>
                        <a:pt x="14231" y="387"/>
                        <a:pt x="13785" y="387"/>
                      </a:cubicBezTo>
                      <a:cubicBezTo>
                        <a:pt x="13731" y="387"/>
                        <a:pt x="13676" y="385"/>
                        <a:pt x="13621" y="381"/>
                      </a:cubicBezTo>
                      <a:cubicBezTo>
                        <a:pt x="13252" y="357"/>
                        <a:pt x="12967" y="238"/>
                        <a:pt x="12812" y="60"/>
                      </a:cubicBezTo>
                      <a:lnTo>
                        <a:pt x="12764" y="0"/>
                      </a:lnTo>
                      <a:lnTo>
                        <a:pt x="12717" y="48"/>
                      </a:lnTo>
                      <a:cubicBezTo>
                        <a:pt x="12460" y="264"/>
                        <a:pt x="12016" y="391"/>
                        <a:pt x="11578" y="391"/>
                      </a:cubicBezTo>
                      <a:cubicBezTo>
                        <a:pt x="11508" y="391"/>
                        <a:pt x="11439" y="388"/>
                        <a:pt x="11371" y="381"/>
                      </a:cubicBezTo>
                      <a:cubicBezTo>
                        <a:pt x="11026" y="345"/>
                        <a:pt x="10752" y="226"/>
                        <a:pt x="10621" y="60"/>
                      </a:cubicBezTo>
                      <a:lnTo>
                        <a:pt x="10573" y="0"/>
                      </a:lnTo>
                      <a:lnTo>
                        <a:pt x="10514" y="48"/>
                      </a:lnTo>
                      <a:cubicBezTo>
                        <a:pt x="10251" y="262"/>
                        <a:pt x="9829" y="389"/>
                        <a:pt x="9397" y="389"/>
                      </a:cubicBezTo>
                      <a:cubicBezTo>
                        <a:pt x="9301" y="389"/>
                        <a:pt x="9204" y="382"/>
                        <a:pt x="9109" y="369"/>
                      </a:cubicBezTo>
                      <a:cubicBezTo>
                        <a:pt x="8788" y="334"/>
                        <a:pt x="8537" y="214"/>
                        <a:pt x="8430" y="60"/>
                      </a:cubicBezTo>
                      <a:lnTo>
                        <a:pt x="8383" y="0"/>
                      </a:lnTo>
                      <a:lnTo>
                        <a:pt x="8323" y="48"/>
                      </a:lnTo>
                      <a:cubicBezTo>
                        <a:pt x="8041" y="262"/>
                        <a:pt x="7591" y="389"/>
                        <a:pt x="7150" y="389"/>
                      </a:cubicBezTo>
                      <a:cubicBezTo>
                        <a:pt x="7052" y="389"/>
                        <a:pt x="6954" y="382"/>
                        <a:pt x="6859" y="369"/>
                      </a:cubicBezTo>
                      <a:cubicBezTo>
                        <a:pt x="6561" y="322"/>
                        <a:pt x="6335" y="214"/>
                        <a:pt x="6228" y="60"/>
                      </a:cubicBezTo>
                      <a:lnTo>
                        <a:pt x="6192" y="0"/>
                      </a:lnTo>
                      <a:lnTo>
                        <a:pt x="6121" y="48"/>
                      </a:lnTo>
                      <a:cubicBezTo>
                        <a:pt x="5842" y="262"/>
                        <a:pt x="5389" y="388"/>
                        <a:pt x="4960" y="388"/>
                      </a:cubicBezTo>
                      <a:cubicBezTo>
                        <a:pt x="4839" y="388"/>
                        <a:pt x="4721" y="378"/>
                        <a:pt x="4608" y="357"/>
                      </a:cubicBezTo>
                      <a:cubicBezTo>
                        <a:pt x="4335" y="310"/>
                        <a:pt x="4132" y="203"/>
                        <a:pt x="4037" y="60"/>
                      </a:cubicBezTo>
                      <a:lnTo>
                        <a:pt x="3989" y="0"/>
                      </a:lnTo>
                      <a:lnTo>
                        <a:pt x="3930" y="48"/>
                      </a:lnTo>
                      <a:cubicBezTo>
                        <a:pt x="3636" y="268"/>
                        <a:pt x="3171" y="390"/>
                        <a:pt x="2734" y="390"/>
                      </a:cubicBezTo>
                      <a:cubicBezTo>
                        <a:pt x="2604" y="390"/>
                        <a:pt x="2478" y="379"/>
                        <a:pt x="2358" y="357"/>
                      </a:cubicBezTo>
                      <a:cubicBezTo>
                        <a:pt x="2108" y="298"/>
                        <a:pt x="1918" y="203"/>
                        <a:pt x="1846" y="72"/>
                      </a:cubicBezTo>
                      <a:lnTo>
                        <a:pt x="179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7" name="Google Shape;3267;p9"/>
                <p:cNvSpPr/>
                <p:nvPr/>
              </p:nvSpPr>
              <p:spPr>
                <a:xfrm>
                  <a:off x="10103931" y="2583753"/>
                  <a:ext cx="3416306" cy="42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1" h="529" extrusionOk="0">
                      <a:moveTo>
                        <a:pt x="40267" y="1"/>
                      </a:moveTo>
                      <a:lnTo>
                        <a:pt x="40220" y="72"/>
                      </a:lnTo>
                      <a:cubicBezTo>
                        <a:pt x="40148" y="203"/>
                        <a:pt x="39970" y="298"/>
                        <a:pt x="39720" y="346"/>
                      </a:cubicBezTo>
                      <a:cubicBezTo>
                        <a:pt x="39602" y="368"/>
                        <a:pt x="39478" y="378"/>
                        <a:pt x="39351" y="378"/>
                      </a:cubicBezTo>
                      <a:cubicBezTo>
                        <a:pt x="38926" y="378"/>
                        <a:pt x="38477" y="259"/>
                        <a:pt x="38184" y="48"/>
                      </a:cubicBezTo>
                      <a:lnTo>
                        <a:pt x="38124" y="13"/>
                      </a:lnTo>
                      <a:lnTo>
                        <a:pt x="38089" y="72"/>
                      </a:lnTo>
                      <a:cubicBezTo>
                        <a:pt x="37993" y="203"/>
                        <a:pt x="37791" y="310"/>
                        <a:pt x="37529" y="346"/>
                      </a:cubicBezTo>
                      <a:cubicBezTo>
                        <a:pt x="37416" y="367"/>
                        <a:pt x="37298" y="377"/>
                        <a:pt x="37178" y="377"/>
                      </a:cubicBezTo>
                      <a:cubicBezTo>
                        <a:pt x="36757" y="377"/>
                        <a:pt x="36322" y="252"/>
                        <a:pt x="36053" y="48"/>
                      </a:cubicBezTo>
                      <a:lnTo>
                        <a:pt x="35993" y="13"/>
                      </a:lnTo>
                      <a:lnTo>
                        <a:pt x="35945" y="72"/>
                      </a:lnTo>
                      <a:cubicBezTo>
                        <a:pt x="35838" y="215"/>
                        <a:pt x="35624" y="310"/>
                        <a:pt x="35326" y="358"/>
                      </a:cubicBezTo>
                      <a:cubicBezTo>
                        <a:pt x="35230" y="372"/>
                        <a:pt x="35129" y="378"/>
                        <a:pt x="35028" y="378"/>
                      </a:cubicBezTo>
                      <a:cubicBezTo>
                        <a:pt x="34606" y="378"/>
                        <a:pt x="34169" y="262"/>
                        <a:pt x="33909" y="60"/>
                      </a:cubicBezTo>
                      <a:lnTo>
                        <a:pt x="33850" y="13"/>
                      </a:lnTo>
                      <a:lnTo>
                        <a:pt x="33802" y="72"/>
                      </a:lnTo>
                      <a:cubicBezTo>
                        <a:pt x="33683" y="215"/>
                        <a:pt x="33445" y="322"/>
                        <a:pt x="33136" y="358"/>
                      </a:cubicBezTo>
                      <a:cubicBezTo>
                        <a:pt x="33041" y="371"/>
                        <a:pt x="32945" y="377"/>
                        <a:pt x="32850" y="377"/>
                      </a:cubicBezTo>
                      <a:cubicBezTo>
                        <a:pt x="32430" y="377"/>
                        <a:pt x="32019" y="254"/>
                        <a:pt x="31766" y="60"/>
                      </a:cubicBezTo>
                      <a:lnTo>
                        <a:pt x="31707" y="13"/>
                      </a:lnTo>
                      <a:lnTo>
                        <a:pt x="31659" y="72"/>
                      </a:lnTo>
                      <a:cubicBezTo>
                        <a:pt x="31528" y="227"/>
                        <a:pt x="31266" y="334"/>
                        <a:pt x="30933" y="370"/>
                      </a:cubicBezTo>
                      <a:cubicBezTo>
                        <a:pt x="30864" y="376"/>
                        <a:pt x="30795" y="380"/>
                        <a:pt x="30726" y="380"/>
                      </a:cubicBezTo>
                      <a:cubicBezTo>
                        <a:pt x="30293" y="380"/>
                        <a:pt x="29870" y="255"/>
                        <a:pt x="29623" y="60"/>
                      </a:cubicBezTo>
                      <a:lnTo>
                        <a:pt x="29564" y="13"/>
                      </a:lnTo>
                      <a:lnTo>
                        <a:pt x="29516" y="60"/>
                      </a:lnTo>
                      <a:cubicBezTo>
                        <a:pt x="29339" y="273"/>
                        <a:pt x="28959" y="377"/>
                        <a:pt x="28560" y="377"/>
                      </a:cubicBezTo>
                      <a:cubicBezTo>
                        <a:pt x="28156" y="377"/>
                        <a:pt x="27732" y="270"/>
                        <a:pt x="27480" y="60"/>
                      </a:cubicBezTo>
                      <a:lnTo>
                        <a:pt x="27432" y="13"/>
                      </a:lnTo>
                      <a:lnTo>
                        <a:pt x="27385" y="60"/>
                      </a:lnTo>
                      <a:cubicBezTo>
                        <a:pt x="27196" y="273"/>
                        <a:pt x="26807" y="377"/>
                        <a:pt x="26405" y="377"/>
                      </a:cubicBezTo>
                      <a:cubicBezTo>
                        <a:pt x="25998" y="377"/>
                        <a:pt x="25577" y="270"/>
                        <a:pt x="25337" y="60"/>
                      </a:cubicBezTo>
                      <a:lnTo>
                        <a:pt x="25289" y="13"/>
                      </a:lnTo>
                      <a:lnTo>
                        <a:pt x="25242" y="60"/>
                      </a:lnTo>
                      <a:cubicBezTo>
                        <a:pt x="25041" y="273"/>
                        <a:pt x="24649" y="377"/>
                        <a:pt x="24250" y="377"/>
                      </a:cubicBezTo>
                      <a:cubicBezTo>
                        <a:pt x="23846" y="377"/>
                        <a:pt x="23434" y="270"/>
                        <a:pt x="23206" y="60"/>
                      </a:cubicBezTo>
                      <a:lnTo>
                        <a:pt x="23146" y="13"/>
                      </a:lnTo>
                      <a:lnTo>
                        <a:pt x="23099" y="60"/>
                      </a:lnTo>
                      <a:cubicBezTo>
                        <a:pt x="22890" y="275"/>
                        <a:pt x="22491" y="382"/>
                        <a:pt x="22090" y="382"/>
                      </a:cubicBezTo>
                      <a:cubicBezTo>
                        <a:pt x="21688" y="382"/>
                        <a:pt x="21283" y="275"/>
                        <a:pt x="21063" y="60"/>
                      </a:cubicBezTo>
                      <a:lnTo>
                        <a:pt x="21003" y="13"/>
                      </a:lnTo>
                      <a:lnTo>
                        <a:pt x="20955" y="60"/>
                      </a:lnTo>
                      <a:cubicBezTo>
                        <a:pt x="20734" y="270"/>
                        <a:pt x="20325" y="377"/>
                        <a:pt x="19920" y="377"/>
                      </a:cubicBezTo>
                      <a:cubicBezTo>
                        <a:pt x="19521" y="377"/>
                        <a:pt x="19126" y="273"/>
                        <a:pt x="18920" y="60"/>
                      </a:cubicBezTo>
                      <a:lnTo>
                        <a:pt x="18872" y="13"/>
                      </a:lnTo>
                      <a:lnTo>
                        <a:pt x="18812" y="60"/>
                      </a:lnTo>
                      <a:cubicBezTo>
                        <a:pt x="18585" y="270"/>
                        <a:pt x="18173" y="377"/>
                        <a:pt x="17768" y="377"/>
                      </a:cubicBezTo>
                      <a:cubicBezTo>
                        <a:pt x="17369" y="377"/>
                        <a:pt x="16977" y="273"/>
                        <a:pt x="16776" y="60"/>
                      </a:cubicBezTo>
                      <a:lnTo>
                        <a:pt x="16729" y="13"/>
                      </a:lnTo>
                      <a:lnTo>
                        <a:pt x="16669" y="60"/>
                      </a:lnTo>
                      <a:cubicBezTo>
                        <a:pt x="16429" y="270"/>
                        <a:pt x="16012" y="377"/>
                        <a:pt x="15607" y="377"/>
                      </a:cubicBezTo>
                      <a:cubicBezTo>
                        <a:pt x="15208" y="377"/>
                        <a:pt x="14822" y="273"/>
                        <a:pt x="14633" y="60"/>
                      </a:cubicBezTo>
                      <a:lnTo>
                        <a:pt x="14586" y="13"/>
                      </a:lnTo>
                      <a:lnTo>
                        <a:pt x="14538" y="60"/>
                      </a:lnTo>
                      <a:cubicBezTo>
                        <a:pt x="14286" y="270"/>
                        <a:pt x="13862" y="377"/>
                        <a:pt x="13456" y="377"/>
                      </a:cubicBezTo>
                      <a:cubicBezTo>
                        <a:pt x="13056" y="377"/>
                        <a:pt x="12673" y="273"/>
                        <a:pt x="12490" y="60"/>
                      </a:cubicBezTo>
                      <a:lnTo>
                        <a:pt x="12454" y="13"/>
                      </a:lnTo>
                      <a:lnTo>
                        <a:pt x="12395" y="60"/>
                      </a:lnTo>
                      <a:cubicBezTo>
                        <a:pt x="12148" y="255"/>
                        <a:pt x="11716" y="380"/>
                        <a:pt x="11289" y="380"/>
                      </a:cubicBezTo>
                      <a:cubicBezTo>
                        <a:pt x="11221" y="380"/>
                        <a:pt x="11152" y="376"/>
                        <a:pt x="11085" y="370"/>
                      </a:cubicBezTo>
                      <a:cubicBezTo>
                        <a:pt x="10752" y="334"/>
                        <a:pt x="10478" y="227"/>
                        <a:pt x="10359" y="72"/>
                      </a:cubicBezTo>
                      <a:lnTo>
                        <a:pt x="10311" y="13"/>
                      </a:lnTo>
                      <a:lnTo>
                        <a:pt x="10252" y="60"/>
                      </a:lnTo>
                      <a:cubicBezTo>
                        <a:pt x="9999" y="254"/>
                        <a:pt x="9588" y="377"/>
                        <a:pt x="9168" y="377"/>
                      </a:cubicBezTo>
                      <a:cubicBezTo>
                        <a:pt x="9073" y="377"/>
                        <a:pt x="8977" y="371"/>
                        <a:pt x="8883" y="358"/>
                      </a:cubicBezTo>
                      <a:cubicBezTo>
                        <a:pt x="8573" y="322"/>
                        <a:pt x="8323" y="215"/>
                        <a:pt x="8216" y="72"/>
                      </a:cubicBezTo>
                      <a:lnTo>
                        <a:pt x="8168" y="13"/>
                      </a:lnTo>
                      <a:lnTo>
                        <a:pt x="8109" y="60"/>
                      </a:lnTo>
                      <a:cubicBezTo>
                        <a:pt x="7840" y="262"/>
                        <a:pt x="7408" y="378"/>
                        <a:pt x="6983" y="378"/>
                      </a:cubicBezTo>
                      <a:cubicBezTo>
                        <a:pt x="6881" y="378"/>
                        <a:pt x="6779" y="372"/>
                        <a:pt x="6680" y="358"/>
                      </a:cubicBezTo>
                      <a:cubicBezTo>
                        <a:pt x="6394" y="310"/>
                        <a:pt x="6180" y="215"/>
                        <a:pt x="6073" y="72"/>
                      </a:cubicBezTo>
                      <a:lnTo>
                        <a:pt x="6025" y="13"/>
                      </a:lnTo>
                      <a:lnTo>
                        <a:pt x="5966" y="48"/>
                      </a:lnTo>
                      <a:cubicBezTo>
                        <a:pt x="5696" y="252"/>
                        <a:pt x="5261" y="377"/>
                        <a:pt x="4840" y="377"/>
                      </a:cubicBezTo>
                      <a:cubicBezTo>
                        <a:pt x="4720" y="377"/>
                        <a:pt x="4602" y="367"/>
                        <a:pt x="4489" y="346"/>
                      </a:cubicBezTo>
                      <a:cubicBezTo>
                        <a:pt x="4215" y="310"/>
                        <a:pt x="4025" y="203"/>
                        <a:pt x="3930" y="72"/>
                      </a:cubicBezTo>
                      <a:lnTo>
                        <a:pt x="3894" y="13"/>
                      </a:lnTo>
                      <a:lnTo>
                        <a:pt x="3822" y="48"/>
                      </a:lnTo>
                      <a:cubicBezTo>
                        <a:pt x="3538" y="259"/>
                        <a:pt x="3091" y="378"/>
                        <a:pt x="2667" y="378"/>
                      </a:cubicBezTo>
                      <a:cubicBezTo>
                        <a:pt x="2540" y="378"/>
                        <a:pt x="2416" y="368"/>
                        <a:pt x="2298" y="346"/>
                      </a:cubicBezTo>
                      <a:cubicBezTo>
                        <a:pt x="2048" y="298"/>
                        <a:pt x="1870" y="203"/>
                        <a:pt x="1786" y="72"/>
                      </a:cubicBezTo>
                      <a:lnTo>
                        <a:pt x="1751" y="13"/>
                      </a:lnTo>
                      <a:lnTo>
                        <a:pt x="1691" y="48"/>
                      </a:lnTo>
                      <a:cubicBezTo>
                        <a:pt x="1376" y="275"/>
                        <a:pt x="934" y="369"/>
                        <a:pt x="541" y="369"/>
                      </a:cubicBezTo>
                      <a:cubicBezTo>
                        <a:pt x="356" y="369"/>
                        <a:pt x="181" y="348"/>
                        <a:pt x="36" y="310"/>
                      </a:cubicBezTo>
                      <a:lnTo>
                        <a:pt x="0" y="453"/>
                      </a:lnTo>
                      <a:cubicBezTo>
                        <a:pt x="161" y="497"/>
                        <a:pt x="349" y="521"/>
                        <a:pt x="548" y="521"/>
                      </a:cubicBezTo>
                      <a:cubicBezTo>
                        <a:pt x="941" y="521"/>
                        <a:pt x="1375" y="428"/>
                        <a:pt x="1715" y="215"/>
                      </a:cubicBezTo>
                      <a:cubicBezTo>
                        <a:pt x="1822" y="346"/>
                        <a:pt x="2013" y="441"/>
                        <a:pt x="2275" y="489"/>
                      </a:cubicBezTo>
                      <a:cubicBezTo>
                        <a:pt x="2395" y="515"/>
                        <a:pt x="2532" y="528"/>
                        <a:pt x="2679" y="528"/>
                      </a:cubicBezTo>
                      <a:cubicBezTo>
                        <a:pt x="3069" y="528"/>
                        <a:pt x="3520" y="432"/>
                        <a:pt x="3858" y="215"/>
                      </a:cubicBezTo>
                      <a:cubicBezTo>
                        <a:pt x="3977" y="358"/>
                        <a:pt x="4191" y="453"/>
                        <a:pt x="4465" y="501"/>
                      </a:cubicBezTo>
                      <a:cubicBezTo>
                        <a:pt x="4577" y="519"/>
                        <a:pt x="4694" y="527"/>
                        <a:pt x="4812" y="527"/>
                      </a:cubicBezTo>
                      <a:cubicBezTo>
                        <a:pt x="5244" y="527"/>
                        <a:pt x="5692" y="412"/>
                        <a:pt x="6001" y="215"/>
                      </a:cubicBezTo>
                      <a:cubicBezTo>
                        <a:pt x="6132" y="358"/>
                        <a:pt x="6370" y="465"/>
                        <a:pt x="6668" y="501"/>
                      </a:cubicBezTo>
                      <a:cubicBezTo>
                        <a:pt x="6778" y="519"/>
                        <a:pt x="6891" y="527"/>
                        <a:pt x="7005" y="527"/>
                      </a:cubicBezTo>
                      <a:cubicBezTo>
                        <a:pt x="7424" y="527"/>
                        <a:pt x="7854" y="412"/>
                        <a:pt x="8144" y="215"/>
                      </a:cubicBezTo>
                      <a:cubicBezTo>
                        <a:pt x="8299" y="370"/>
                        <a:pt x="8549" y="477"/>
                        <a:pt x="8859" y="513"/>
                      </a:cubicBezTo>
                      <a:cubicBezTo>
                        <a:pt x="8949" y="523"/>
                        <a:pt x="9040" y="528"/>
                        <a:pt x="9130" y="528"/>
                      </a:cubicBezTo>
                      <a:cubicBezTo>
                        <a:pt x="9568" y="528"/>
                        <a:pt x="10001" y="412"/>
                        <a:pt x="10287" y="215"/>
                      </a:cubicBezTo>
                      <a:cubicBezTo>
                        <a:pt x="10454" y="370"/>
                        <a:pt x="10728" y="477"/>
                        <a:pt x="11073" y="513"/>
                      </a:cubicBezTo>
                      <a:cubicBezTo>
                        <a:pt x="11161" y="523"/>
                        <a:pt x="11249" y="528"/>
                        <a:pt x="11337" y="528"/>
                      </a:cubicBezTo>
                      <a:cubicBezTo>
                        <a:pt x="11759" y="528"/>
                        <a:pt x="12164" y="412"/>
                        <a:pt x="12431" y="215"/>
                      </a:cubicBezTo>
                      <a:cubicBezTo>
                        <a:pt x="12651" y="423"/>
                        <a:pt x="13047" y="528"/>
                        <a:pt x="13458" y="528"/>
                      </a:cubicBezTo>
                      <a:cubicBezTo>
                        <a:pt x="13868" y="528"/>
                        <a:pt x="14294" y="423"/>
                        <a:pt x="14574" y="215"/>
                      </a:cubicBezTo>
                      <a:cubicBezTo>
                        <a:pt x="14806" y="423"/>
                        <a:pt x="15208" y="528"/>
                        <a:pt x="15618" y="528"/>
                      </a:cubicBezTo>
                      <a:cubicBezTo>
                        <a:pt x="16029" y="528"/>
                        <a:pt x="16449" y="423"/>
                        <a:pt x="16717" y="215"/>
                      </a:cubicBezTo>
                      <a:cubicBezTo>
                        <a:pt x="16955" y="423"/>
                        <a:pt x="17360" y="528"/>
                        <a:pt x="17771" y="528"/>
                      </a:cubicBezTo>
                      <a:cubicBezTo>
                        <a:pt x="18181" y="528"/>
                        <a:pt x="18598" y="423"/>
                        <a:pt x="18860" y="215"/>
                      </a:cubicBezTo>
                      <a:cubicBezTo>
                        <a:pt x="19110" y="423"/>
                        <a:pt x="19521" y="528"/>
                        <a:pt x="19932" y="528"/>
                      </a:cubicBezTo>
                      <a:cubicBezTo>
                        <a:pt x="20342" y="528"/>
                        <a:pt x="20753" y="423"/>
                        <a:pt x="21003" y="215"/>
                      </a:cubicBezTo>
                      <a:cubicBezTo>
                        <a:pt x="21259" y="423"/>
                        <a:pt x="21673" y="528"/>
                        <a:pt x="22085" y="528"/>
                      </a:cubicBezTo>
                      <a:cubicBezTo>
                        <a:pt x="22497" y="528"/>
                        <a:pt x="22908" y="423"/>
                        <a:pt x="23158" y="215"/>
                      </a:cubicBezTo>
                      <a:cubicBezTo>
                        <a:pt x="23420" y="423"/>
                        <a:pt x="23837" y="528"/>
                        <a:pt x="24248" y="528"/>
                      </a:cubicBezTo>
                      <a:cubicBezTo>
                        <a:pt x="24658" y="528"/>
                        <a:pt x="25063" y="423"/>
                        <a:pt x="25301" y="215"/>
                      </a:cubicBezTo>
                      <a:cubicBezTo>
                        <a:pt x="25569" y="423"/>
                        <a:pt x="25989" y="528"/>
                        <a:pt x="26400" y="528"/>
                      </a:cubicBezTo>
                      <a:cubicBezTo>
                        <a:pt x="26810" y="528"/>
                        <a:pt x="27212" y="423"/>
                        <a:pt x="27444" y="215"/>
                      </a:cubicBezTo>
                      <a:cubicBezTo>
                        <a:pt x="27724" y="423"/>
                        <a:pt x="28150" y="528"/>
                        <a:pt x="28561" y="528"/>
                      </a:cubicBezTo>
                      <a:cubicBezTo>
                        <a:pt x="28971" y="528"/>
                        <a:pt x="29367" y="423"/>
                        <a:pt x="29588" y="215"/>
                      </a:cubicBezTo>
                      <a:cubicBezTo>
                        <a:pt x="29854" y="412"/>
                        <a:pt x="30259" y="528"/>
                        <a:pt x="30681" y="528"/>
                      </a:cubicBezTo>
                      <a:cubicBezTo>
                        <a:pt x="30769" y="528"/>
                        <a:pt x="30857" y="523"/>
                        <a:pt x="30945" y="513"/>
                      </a:cubicBezTo>
                      <a:cubicBezTo>
                        <a:pt x="31290" y="477"/>
                        <a:pt x="31564" y="370"/>
                        <a:pt x="31731" y="215"/>
                      </a:cubicBezTo>
                      <a:cubicBezTo>
                        <a:pt x="32017" y="412"/>
                        <a:pt x="32450" y="528"/>
                        <a:pt x="32881" y="528"/>
                      </a:cubicBezTo>
                      <a:cubicBezTo>
                        <a:pt x="32970" y="528"/>
                        <a:pt x="33060" y="523"/>
                        <a:pt x="33147" y="513"/>
                      </a:cubicBezTo>
                      <a:cubicBezTo>
                        <a:pt x="33469" y="477"/>
                        <a:pt x="33719" y="370"/>
                        <a:pt x="33874" y="215"/>
                      </a:cubicBezTo>
                      <a:cubicBezTo>
                        <a:pt x="34164" y="412"/>
                        <a:pt x="34594" y="527"/>
                        <a:pt x="35013" y="527"/>
                      </a:cubicBezTo>
                      <a:cubicBezTo>
                        <a:pt x="35127" y="527"/>
                        <a:pt x="35241" y="519"/>
                        <a:pt x="35350" y="501"/>
                      </a:cubicBezTo>
                      <a:cubicBezTo>
                        <a:pt x="35648" y="465"/>
                        <a:pt x="35886" y="358"/>
                        <a:pt x="36017" y="215"/>
                      </a:cubicBezTo>
                      <a:cubicBezTo>
                        <a:pt x="36315" y="417"/>
                        <a:pt x="36755" y="525"/>
                        <a:pt x="37184" y="525"/>
                      </a:cubicBezTo>
                      <a:cubicBezTo>
                        <a:pt x="37315" y="525"/>
                        <a:pt x="37434" y="513"/>
                        <a:pt x="37553" y="501"/>
                      </a:cubicBezTo>
                      <a:cubicBezTo>
                        <a:pt x="37827" y="453"/>
                        <a:pt x="38041" y="358"/>
                        <a:pt x="38160" y="215"/>
                      </a:cubicBezTo>
                      <a:cubicBezTo>
                        <a:pt x="38498" y="432"/>
                        <a:pt x="38943" y="528"/>
                        <a:pt x="39334" y="528"/>
                      </a:cubicBezTo>
                      <a:cubicBezTo>
                        <a:pt x="39481" y="528"/>
                        <a:pt x="39620" y="515"/>
                        <a:pt x="39744" y="489"/>
                      </a:cubicBezTo>
                      <a:cubicBezTo>
                        <a:pt x="39994" y="441"/>
                        <a:pt x="40184" y="346"/>
                        <a:pt x="40303" y="215"/>
                      </a:cubicBezTo>
                      <a:cubicBezTo>
                        <a:pt x="40610" y="439"/>
                        <a:pt x="40995" y="518"/>
                        <a:pt x="41355" y="518"/>
                      </a:cubicBezTo>
                      <a:cubicBezTo>
                        <a:pt x="41665" y="518"/>
                        <a:pt x="41956" y="459"/>
                        <a:pt x="42161" y="382"/>
                      </a:cubicBezTo>
                      <a:lnTo>
                        <a:pt x="42113" y="251"/>
                      </a:lnTo>
                      <a:cubicBezTo>
                        <a:pt x="41904" y="328"/>
                        <a:pt x="41649" y="372"/>
                        <a:pt x="41387" y="372"/>
                      </a:cubicBezTo>
                      <a:cubicBezTo>
                        <a:pt x="41007" y="372"/>
                        <a:pt x="40614" y="279"/>
                        <a:pt x="40339" y="60"/>
                      </a:cubicBezTo>
                      <a:lnTo>
                        <a:pt x="4026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8" name="Google Shape;3268;p9"/>
                <p:cNvSpPr/>
                <p:nvPr/>
              </p:nvSpPr>
              <p:spPr>
                <a:xfrm>
                  <a:off x="10145419" y="2491136"/>
                  <a:ext cx="3332359" cy="42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25" h="525" extrusionOk="0">
                      <a:moveTo>
                        <a:pt x="1703" y="1"/>
                      </a:moveTo>
                      <a:lnTo>
                        <a:pt x="1644" y="48"/>
                      </a:lnTo>
                      <a:cubicBezTo>
                        <a:pt x="1339" y="257"/>
                        <a:pt x="915" y="346"/>
                        <a:pt x="537" y="346"/>
                      </a:cubicBezTo>
                      <a:cubicBezTo>
                        <a:pt x="353" y="346"/>
                        <a:pt x="180" y="325"/>
                        <a:pt x="36" y="286"/>
                      </a:cubicBezTo>
                      <a:lnTo>
                        <a:pt x="0" y="441"/>
                      </a:lnTo>
                      <a:cubicBezTo>
                        <a:pt x="152" y="476"/>
                        <a:pt x="330" y="496"/>
                        <a:pt x="518" y="496"/>
                      </a:cubicBezTo>
                      <a:cubicBezTo>
                        <a:pt x="907" y="496"/>
                        <a:pt x="1338" y="412"/>
                        <a:pt x="1667" y="203"/>
                      </a:cubicBezTo>
                      <a:cubicBezTo>
                        <a:pt x="1774" y="334"/>
                        <a:pt x="1965" y="417"/>
                        <a:pt x="2215" y="465"/>
                      </a:cubicBezTo>
                      <a:cubicBezTo>
                        <a:pt x="2334" y="488"/>
                        <a:pt x="2469" y="500"/>
                        <a:pt x="2611" y="500"/>
                      </a:cubicBezTo>
                      <a:cubicBezTo>
                        <a:pt x="2994" y="500"/>
                        <a:pt x="3429" y="412"/>
                        <a:pt x="3751" y="203"/>
                      </a:cubicBezTo>
                      <a:cubicBezTo>
                        <a:pt x="3906" y="370"/>
                        <a:pt x="4156" y="441"/>
                        <a:pt x="4358" y="477"/>
                      </a:cubicBezTo>
                      <a:cubicBezTo>
                        <a:pt x="4473" y="496"/>
                        <a:pt x="4593" y="505"/>
                        <a:pt x="4713" y="505"/>
                      </a:cubicBezTo>
                      <a:cubicBezTo>
                        <a:pt x="5127" y="505"/>
                        <a:pt x="5551" y="397"/>
                        <a:pt x="5846" y="203"/>
                      </a:cubicBezTo>
                      <a:cubicBezTo>
                        <a:pt x="5989" y="346"/>
                        <a:pt x="6216" y="441"/>
                        <a:pt x="6501" y="477"/>
                      </a:cubicBezTo>
                      <a:cubicBezTo>
                        <a:pt x="6609" y="495"/>
                        <a:pt x="6721" y="503"/>
                        <a:pt x="6833" y="503"/>
                      </a:cubicBezTo>
                      <a:cubicBezTo>
                        <a:pt x="7242" y="503"/>
                        <a:pt x="7662" y="390"/>
                        <a:pt x="7942" y="203"/>
                      </a:cubicBezTo>
                      <a:cubicBezTo>
                        <a:pt x="8144" y="406"/>
                        <a:pt x="8519" y="507"/>
                        <a:pt x="8918" y="507"/>
                      </a:cubicBezTo>
                      <a:cubicBezTo>
                        <a:pt x="9317" y="507"/>
                        <a:pt x="9740" y="406"/>
                        <a:pt x="10037" y="203"/>
                      </a:cubicBezTo>
                      <a:cubicBezTo>
                        <a:pt x="10246" y="406"/>
                        <a:pt x="10627" y="507"/>
                        <a:pt x="11026" y="507"/>
                      </a:cubicBezTo>
                      <a:cubicBezTo>
                        <a:pt x="11424" y="507"/>
                        <a:pt x="11841" y="406"/>
                        <a:pt x="12121" y="203"/>
                      </a:cubicBezTo>
                      <a:cubicBezTo>
                        <a:pt x="12341" y="400"/>
                        <a:pt x="12731" y="498"/>
                        <a:pt x="13133" y="498"/>
                      </a:cubicBezTo>
                      <a:cubicBezTo>
                        <a:pt x="13535" y="498"/>
                        <a:pt x="13949" y="400"/>
                        <a:pt x="14217" y="203"/>
                      </a:cubicBezTo>
                      <a:cubicBezTo>
                        <a:pt x="14443" y="400"/>
                        <a:pt x="14836" y="498"/>
                        <a:pt x="15237" y="498"/>
                      </a:cubicBezTo>
                      <a:cubicBezTo>
                        <a:pt x="15639" y="498"/>
                        <a:pt x="16050" y="400"/>
                        <a:pt x="16312" y="203"/>
                      </a:cubicBezTo>
                      <a:cubicBezTo>
                        <a:pt x="16544" y="400"/>
                        <a:pt x="16940" y="498"/>
                        <a:pt x="17342" y="498"/>
                      </a:cubicBezTo>
                      <a:cubicBezTo>
                        <a:pt x="17744" y="498"/>
                        <a:pt x="18152" y="400"/>
                        <a:pt x="18408" y="203"/>
                      </a:cubicBezTo>
                      <a:cubicBezTo>
                        <a:pt x="18646" y="400"/>
                        <a:pt x="19044" y="498"/>
                        <a:pt x="19445" y="498"/>
                      </a:cubicBezTo>
                      <a:cubicBezTo>
                        <a:pt x="19845" y="498"/>
                        <a:pt x="20247" y="400"/>
                        <a:pt x="20491" y="203"/>
                      </a:cubicBezTo>
                      <a:cubicBezTo>
                        <a:pt x="20741" y="400"/>
                        <a:pt x="21146" y="498"/>
                        <a:pt x="21548" y="498"/>
                      </a:cubicBezTo>
                      <a:cubicBezTo>
                        <a:pt x="21950" y="498"/>
                        <a:pt x="22348" y="400"/>
                        <a:pt x="22587" y="203"/>
                      </a:cubicBezTo>
                      <a:cubicBezTo>
                        <a:pt x="22843" y="400"/>
                        <a:pt x="23250" y="498"/>
                        <a:pt x="23652" y="498"/>
                      </a:cubicBezTo>
                      <a:cubicBezTo>
                        <a:pt x="24054" y="498"/>
                        <a:pt x="24450" y="400"/>
                        <a:pt x="24682" y="203"/>
                      </a:cubicBezTo>
                      <a:cubicBezTo>
                        <a:pt x="24944" y="400"/>
                        <a:pt x="25355" y="498"/>
                        <a:pt x="25757" y="498"/>
                      </a:cubicBezTo>
                      <a:cubicBezTo>
                        <a:pt x="26158" y="498"/>
                        <a:pt x="26551" y="400"/>
                        <a:pt x="26778" y="203"/>
                      </a:cubicBezTo>
                      <a:cubicBezTo>
                        <a:pt x="27045" y="400"/>
                        <a:pt x="27459" y="498"/>
                        <a:pt x="27860" y="498"/>
                      </a:cubicBezTo>
                      <a:cubicBezTo>
                        <a:pt x="28260" y="498"/>
                        <a:pt x="28647" y="400"/>
                        <a:pt x="28861" y="203"/>
                      </a:cubicBezTo>
                      <a:cubicBezTo>
                        <a:pt x="29147" y="406"/>
                        <a:pt x="29567" y="507"/>
                        <a:pt x="29967" y="507"/>
                      </a:cubicBezTo>
                      <a:cubicBezTo>
                        <a:pt x="30367" y="507"/>
                        <a:pt x="30748" y="406"/>
                        <a:pt x="30957" y="203"/>
                      </a:cubicBezTo>
                      <a:cubicBezTo>
                        <a:pt x="31248" y="406"/>
                        <a:pt x="31671" y="507"/>
                        <a:pt x="32071" y="507"/>
                      </a:cubicBezTo>
                      <a:cubicBezTo>
                        <a:pt x="32472" y="507"/>
                        <a:pt x="32850" y="406"/>
                        <a:pt x="33052" y="203"/>
                      </a:cubicBezTo>
                      <a:cubicBezTo>
                        <a:pt x="33332" y="390"/>
                        <a:pt x="33752" y="503"/>
                        <a:pt x="34161" y="503"/>
                      </a:cubicBezTo>
                      <a:cubicBezTo>
                        <a:pt x="34274" y="503"/>
                        <a:pt x="34385" y="495"/>
                        <a:pt x="34493" y="477"/>
                      </a:cubicBezTo>
                      <a:cubicBezTo>
                        <a:pt x="34779" y="441"/>
                        <a:pt x="35005" y="346"/>
                        <a:pt x="35148" y="203"/>
                      </a:cubicBezTo>
                      <a:cubicBezTo>
                        <a:pt x="35443" y="397"/>
                        <a:pt x="35867" y="505"/>
                        <a:pt x="36281" y="505"/>
                      </a:cubicBezTo>
                      <a:cubicBezTo>
                        <a:pt x="36401" y="505"/>
                        <a:pt x="36521" y="496"/>
                        <a:pt x="36636" y="477"/>
                      </a:cubicBezTo>
                      <a:cubicBezTo>
                        <a:pt x="36838" y="441"/>
                        <a:pt x="37088" y="370"/>
                        <a:pt x="37231" y="203"/>
                      </a:cubicBezTo>
                      <a:cubicBezTo>
                        <a:pt x="37561" y="412"/>
                        <a:pt x="37999" y="500"/>
                        <a:pt x="38383" y="500"/>
                      </a:cubicBezTo>
                      <a:cubicBezTo>
                        <a:pt x="38525" y="500"/>
                        <a:pt x="38660" y="488"/>
                        <a:pt x="38779" y="465"/>
                      </a:cubicBezTo>
                      <a:cubicBezTo>
                        <a:pt x="39029" y="417"/>
                        <a:pt x="39220" y="334"/>
                        <a:pt x="39327" y="203"/>
                      </a:cubicBezTo>
                      <a:cubicBezTo>
                        <a:pt x="39720" y="406"/>
                        <a:pt x="40184" y="525"/>
                        <a:pt x="40601" y="525"/>
                      </a:cubicBezTo>
                      <a:cubicBezTo>
                        <a:pt x="40791" y="525"/>
                        <a:pt x="40970" y="501"/>
                        <a:pt x="41125" y="453"/>
                      </a:cubicBezTo>
                      <a:lnTo>
                        <a:pt x="41077" y="310"/>
                      </a:lnTo>
                      <a:cubicBezTo>
                        <a:pt x="40940" y="356"/>
                        <a:pt x="40779" y="378"/>
                        <a:pt x="40608" y="378"/>
                      </a:cubicBezTo>
                      <a:cubicBezTo>
                        <a:pt x="40199" y="378"/>
                        <a:pt x="39728" y="254"/>
                        <a:pt x="39351" y="36"/>
                      </a:cubicBezTo>
                      <a:lnTo>
                        <a:pt x="39291" y="13"/>
                      </a:lnTo>
                      <a:lnTo>
                        <a:pt x="39255" y="60"/>
                      </a:lnTo>
                      <a:cubicBezTo>
                        <a:pt x="39172" y="191"/>
                        <a:pt x="38993" y="275"/>
                        <a:pt x="38755" y="322"/>
                      </a:cubicBezTo>
                      <a:cubicBezTo>
                        <a:pt x="38639" y="344"/>
                        <a:pt x="38515" y="355"/>
                        <a:pt x="38390" y="355"/>
                      </a:cubicBezTo>
                      <a:cubicBezTo>
                        <a:pt x="37976" y="355"/>
                        <a:pt x="37541" y="240"/>
                        <a:pt x="37267" y="48"/>
                      </a:cubicBezTo>
                      <a:lnTo>
                        <a:pt x="37207" y="1"/>
                      </a:lnTo>
                      <a:lnTo>
                        <a:pt x="37160" y="60"/>
                      </a:lnTo>
                      <a:cubicBezTo>
                        <a:pt x="37077" y="191"/>
                        <a:pt x="36874" y="286"/>
                        <a:pt x="36612" y="334"/>
                      </a:cubicBezTo>
                      <a:cubicBezTo>
                        <a:pt x="36512" y="349"/>
                        <a:pt x="36408" y="356"/>
                        <a:pt x="36302" y="356"/>
                      </a:cubicBezTo>
                      <a:cubicBezTo>
                        <a:pt x="35887" y="356"/>
                        <a:pt x="35446" y="247"/>
                        <a:pt x="35172" y="48"/>
                      </a:cubicBezTo>
                      <a:lnTo>
                        <a:pt x="35112" y="1"/>
                      </a:lnTo>
                      <a:lnTo>
                        <a:pt x="35076" y="60"/>
                      </a:lnTo>
                      <a:cubicBezTo>
                        <a:pt x="34969" y="203"/>
                        <a:pt x="34755" y="298"/>
                        <a:pt x="34469" y="334"/>
                      </a:cubicBezTo>
                      <a:cubicBezTo>
                        <a:pt x="34374" y="348"/>
                        <a:pt x="34276" y="355"/>
                        <a:pt x="34177" y="355"/>
                      </a:cubicBezTo>
                      <a:cubicBezTo>
                        <a:pt x="33768" y="355"/>
                        <a:pt x="33347" y="240"/>
                        <a:pt x="33088" y="48"/>
                      </a:cubicBezTo>
                      <a:lnTo>
                        <a:pt x="33028" y="1"/>
                      </a:lnTo>
                      <a:lnTo>
                        <a:pt x="32981" y="60"/>
                      </a:lnTo>
                      <a:cubicBezTo>
                        <a:pt x="32828" y="260"/>
                        <a:pt x="32471" y="358"/>
                        <a:pt x="32084" y="358"/>
                      </a:cubicBezTo>
                      <a:cubicBezTo>
                        <a:pt x="31686" y="358"/>
                        <a:pt x="31258" y="254"/>
                        <a:pt x="30992" y="48"/>
                      </a:cubicBezTo>
                      <a:lnTo>
                        <a:pt x="30933" y="1"/>
                      </a:lnTo>
                      <a:lnTo>
                        <a:pt x="30897" y="60"/>
                      </a:lnTo>
                      <a:cubicBezTo>
                        <a:pt x="30732" y="255"/>
                        <a:pt x="30364" y="353"/>
                        <a:pt x="29974" y="353"/>
                      </a:cubicBezTo>
                      <a:cubicBezTo>
                        <a:pt x="29579" y="353"/>
                        <a:pt x="29161" y="252"/>
                        <a:pt x="28909" y="48"/>
                      </a:cubicBezTo>
                      <a:lnTo>
                        <a:pt x="28849" y="1"/>
                      </a:lnTo>
                      <a:lnTo>
                        <a:pt x="28802" y="60"/>
                      </a:lnTo>
                      <a:cubicBezTo>
                        <a:pt x="28624" y="255"/>
                        <a:pt x="28254" y="353"/>
                        <a:pt x="27865" y="353"/>
                      </a:cubicBezTo>
                      <a:cubicBezTo>
                        <a:pt x="27471" y="353"/>
                        <a:pt x="27059" y="252"/>
                        <a:pt x="26813" y="48"/>
                      </a:cubicBezTo>
                      <a:lnTo>
                        <a:pt x="26766" y="1"/>
                      </a:lnTo>
                      <a:lnTo>
                        <a:pt x="26718" y="60"/>
                      </a:lnTo>
                      <a:cubicBezTo>
                        <a:pt x="26529" y="255"/>
                        <a:pt x="26152" y="353"/>
                        <a:pt x="25764" y="353"/>
                      </a:cubicBezTo>
                      <a:cubicBezTo>
                        <a:pt x="25370" y="353"/>
                        <a:pt x="24964" y="252"/>
                        <a:pt x="24730" y="48"/>
                      </a:cubicBezTo>
                      <a:lnTo>
                        <a:pt x="24670" y="1"/>
                      </a:lnTo>
                      <a:lnTo>
                        <a:pt x="24623" y="60"/>
                      </a:lnTo>
                      <a:cubicBezTo>
                        <a:pt x="24428" y="255"/>
                        <a:pt x="24048" y="353"/>
                        <a:pt x="23659" y="353"/>
                      </a:cubicBezTo>
                      <a:cubicBezTo>
                        <a:pt x="23265" y="353"/>
                        <a:pt x="22862" y="252"/>
                        <a:pt x="22634" y="48"/>
                      </a:cubicBezTo>
                      <a:lnTo>
                        <a:pt x="22587" y="1"/>
                      </a:lnTo>
                      <a:lnTo>
                        <a:pt x="22539" y="48"/>
                      </a:lnTo>
                      <a:cubicBezTo>
                        <a:pt x="22331" y="251"/>
                        <a:pt x="21941" y="352"/>
                        <a:pt x="21549" y="352"/>
                      </a:cubicBezTo>
                      <a:cubicBezTo>
                        <a:pt x="21158" y="352"/>
                        <a:pt x="20765" y="251"/>
                        <a:pt x="20551" y="48"/>
                      </a:cubicBezTo>
                      <a:lnTo>
                        <a:pt x="20491" y="1"/>
                      </a:lnTo>
                      <a:lnTo>
                        <a:pt x="20443" y="48"/>
                      </a:lnTo>
                      <a:cubicBezTo>
                        <a:pt x="20229" y="251"/>
                        <a:pt x="19836" y="352"/>
                        <a:pt x="19445" y="352"/>
                      </a:cubicBezTo>
                      <a:cubicBezTo>
                        <a:pt x="19053" y="352"/>
                        <a:pt x="18663" y="251"/>
                        <a:pt x="18455" y="48"/>
                      </a:cubicBezTo>
                      <a:lnTo>
                        <a:pt x="18408" y="1"/>
                      </a:lnTo>
                      <a:lnTo>
                        <a:pt x="18360" y="48"/>
                      </a:lnTo>
                      <a:cubicBezTo>
                        <a:pt x="18132" y="252"/>
                        <a:pt x="17729" y="353"/>
                        <a:pt x="17335" y="353"/>
                      </a:cubicBezTo>
                      <a:cubicBezTo>
                        <a:pt x="16946" y="353"/>
                        <a:pt x="16567" y="255"/>
                        <a:pt x="16372" y="60"/>
                      </a:cubicBezTo>
                      <a:lnTo>
                        <a:pt x="16324" y="1"/>
                      </a:lnTo>
                      <a:lnTo>
                        <a:pt x="16264" y="48"/>
                      </a:lnTo>
                      <a:cubicBezTo>
                        <a:pt x="16030" y="252"/>
                        <a:pt x="15621" y="353"/>
                        <a:pt x="15226" y="353"/>
                      </a:cubicBezTo>
                      <a:cubicBezTo>
                        <a:pt x="14836" y="353"/>
                        <a:pt x="14459" y="255"/>
                        <a:pt x="14276" y="60"/>
                      </a:cubicBezTo>
                      <a:lnTo>
                        <a:pt x="14228" y="1"/>
                      </a:lnTo>
                      <a:lnTo>
                        <a:pt x="14181" y="48"/>
                      </a:lnTo>
                      <a:cubicBezTo>
                        <a:pt x="13935" y="252"/>
                        <a:pt x="13520" y="353"/>
                        <a:pt x="13124" y="353"/>
                      </a:cubicBezTo>
                      <a:cubicBezTo>
                        <a:pt x="12735" y="353"/>
                        <a:pt x="12364" y="255"/>
                        <a:pt x="12192" y="60"/>
                      </a:cubicBezTo>
                      <a:lnTo>
                        <a:pt x="12145" y="1"/>
                      </a:lnTo>
                      <a:lnTo>
                        <a:pt x="12085" y="48"/>
                      </a:lnTo>
                      <a:cubicBezTo>
                        <a:pt x="11833" y="252"/>
                        <a:pt x="11415" y="353"/>
                        <a:pt x="11020" y="353"/>
                      </a:cubicBezTo>
                      <a:cubicBezTo>
                        <a:pt x="10630" y="353"/>
                        <a:pt x="10262" y="255"/>
                        <a:pt x="10097" y="60"/>
                      </a:cubicBezTo>
                      <a:lnTo>
                        <a:pt x="10049" y="1"/>
                      </a:lnTo>
                      <a:lnTo>
                        <a:pt x="10002" y="48"/>
                      </a:lnTo>
                      <a:cubicBezTo>
                        <a:pt x="9736" y="254"/>
                        <a:pt x="9308" y="358"/>
                        <a:pt x="8910" y="358"/>
                      </a:cubicBezTo>
                      <a:cubicBezTo>
                        <a:pt x="8524" y="358"/>
                        <a:pt x="8166" y="260"/>
                        <a:pt x="8013" y="60"/>
                      </a:cubicBezTo>
                      <a:lnTo>
                        <a:pt x="7966" y="1"/>
                      </a:lnTo>
                      <a:lnTo>
                        <a:pt x="7906" y="48"/>
                      </a:lnTo>
                      <a:cubicBezTo>
                        <a:pt x="7647" y="240"/>
                        <a:pt x="7226" y="355"/>
                        <a:pt x="6811" y="355"/>
                      </a:cubicBezTo>
                      <a:cubicBezTo>
                        <a:pt x="6710" y="355"/>
                        <a:pt x="6610" y="348"/>
                        <a:pt x="6513" y="334"/>
                      </a:cubicBezTo>
                      <a:cubicBezTo>
                        <a:pt x="6239" y="298"/>
                        <a:pt x="6025" y="203"/>
                        <a:pt x="5918" y="60"/>
                      </a:cubicBezTo>
                      <a:lnTo>
                        <a:pt x="5882" y="1"/>
                      </a:lnTo>
                      <a:lnTo>
                        <a:pt x="5823" y="48"/>
                      </a:lnTo>
                      <a:cubicBezTo>
                        <a:pt x="5551" y="245"/>
                        <a:pt x="5118" y="360"/>
                        <a:pt x="4708" y="360"/>
                      </a:cubicBezTo>
                      <a:cubicBezTo>
                        <a:pt x="4596" y="360"/>
                        <a:pt x="4486" y="352"/>
                        <a:pt x="4382" y="334"/>
                      </a:cubicBezTo>
                      <a:cubicBezTo>
                        <a:pt x="4120" y="286"/>
                        <a:pt x="3918" y="191"/>
                        <a:pt x="3834" y="60"/>
                      </a:cubicBezTo>
                      <a:lnTo>
                        <a:pt x="3787" y="1"/>
                      </a:lnTo>
                      <a:lnTo>
                        <a:pt x="3727" y="48"/>
                      </a:lnTo>
                      <a:cubicBezTo>
                        <a:pt x="3453" y="240"/>
                        <a:pt x="3018" y="355"/>
                        <a:pt x="2604" y="355"/>
                      </a:cubicBezTo>
                      <a:cubicBezTo>
                        <a:pt x="2479" y="355"/>
                        <a:pt x="2355" y="344"/>
                        <a:pt x="2239" y="322"/>
                      </a:cubicBezTo>
                      <a:cubicBezTo>
                        <a:pt x="2001" y="275"/>
                        <a:pt x="1822" y="191"/>
                        <a:pt x="1739" y="60"/>
                      </a:cubicBezTo>
                      <a:lnTo>
                        <a:pt x="170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9" name="Google Shape;3269;p9"/>
                <p:cNvSpPr/>
                <p:nvPr/>
              </p:nvSpPr>
              <p:spPr>
                <a:xfrm>
                  <a:off x="10183989" y="2402408"/>
                  <a:ext cx="3254246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61" h="489" extrusionOk="0">
                      <a:moveTo>
                        <a:pt x="1668" y="0"/>
                      </a:moveTo>
                      <a:lnTo>
                        <a:pt x="1608" y="48"/>
                      </a:lnTo>
                      <a:cubicBezTo>
                        <a:pt x="1308" y="243"/>
                        <a:pt x="892" y="327"/>
                        <a:pt x="518" y="327"/>
                      </a:cubicBezTo>
                      <a:cubicBezTo>
                        <a:pt x="343" y="327"/>
                        <a:pt x="177" y="308"/>
                        <a:pt x="36" y="274"/>
                      </a:cubicBezTo>
                      <a:lnTo>
                        <a:pt x="1" y="429"/>
                      </a:lnTo>
                      <a:cubicBezTo>
                        <a:pt x="149" y="463"/>
                        <a:pt x="320" y="482"/>
                        <a:pt x="499" y="482"/>
                      </a:cubicBezTo>
                      <a:cubicBezTo>
                        <a:pt x="884" y="482"/>
                        <a:pt x="1307" y="397"/>
                        <a:pt x="1632" y="203"/>
                      </a:cubicBezTo>
                      <a:cubicBezTo>
                        <a:pt x="1739" y="322"/>
                        <a:pt x="1930" y="405"/>
                        <a:pt x="2168" y="453"/>
                      </a:cubicBezTo>
                      <a:cubicBezTo>
                        <a:pt x="2285" y="476"/>
                        <a:pt x="2418" y="488"/>
                        <a:pt x="2558" y="488"/>
                      </a:cubicBezTo>
                      <a:cubicBezTo>
                        <a:pt x="2932" y="488"/>
                        <a:pt x="3359" y="402"/>
                        <a:pt x="3680" y="203"/>
                      </a:cubicBezTo>
                      <a:cubicBezTo>
                        <a:pt x="3864" y="393"/>
                        <a:pt x="4224" y="488"/>
                        <a:pt x="4613" y="488"/>
                      </a:cubicBezTo>
                      <a:cubicBezTo>
                        <a:pt x="5001" y="488"/>
                        <a:pt x="5418" y="393"/>
                        <a:pt x="5716" y="203"/>
                      </a:cubicBezTo>
                      <a:cubicBezTo>
                        <a:pt x="5906" y="393"/>
                        <a:pt x="6272" y="488"/>
                        <a:pt x="6664" y="488"/>
                      </a:cubicBezTo>
                      <a:cubicBezTo>
                        <a:pt x="7055" y="488"/>
                        <a:pt x="7472" y="393"/>
                        <a:pt x="7764" y="203"/>
                      </a:cubicBezTo>
                      <a:cubicBezTo>
                        <a:pt x="7960" y="393"/>
                        <a:pt x="8326" y="488"/>
                        <a:pt x="8715" y="488"/>
                      </a:cubicBezTo>
                      <a:cubicBezTo>
                        <a:pt x="9103" y="488"/>
                        <a:pt x="9514" y="393"/>
                        <a:pt x="9800" y="203"/>
                      </a:cubicBezTo>
                      <a:cubicBezTo>
                        <a:pt x="10008" y="393"/>
                        <a:pt x="10380" y="488"/>
                        <a:pt x="10770" y="488"/>
                      </a:cubicBezTo>
                      <a:cubicBezTo>
                        <a:pt x="11160" y="488"/>
                        <a:pt x="11568" y="393"/>
                        <a:pt x="11847" y="203"/>
                      </a:cubicBezTo>
                      <a:cubicBezTo>
                        <a:pt x="12062" y="393"/>
                        <a:pt x="12437" y="488"/>
                        <a:pt x="12827" y="488"/>
                      </a:cubicBezTo>
                      <a:cubicBezTo>
                        <a:pt x="13217" y="488"/>
                        <a:pt x="13621" y="393"/>
                        <a:pt x="13895" y="203"/>
                      </a:cubicBezTo>
                      <a:cubicBezTo>
                        <a:pt x="14116" y="393"/>
                        <a:pt x="14494" y="488"/>
                        <a:pt x="14882" y="488"/>
                      </a:cubicBezTo>
                      <a:cubicBezTo>
                        <a:pt x="15270" y="488"/>
                        <a:pt x="15669" y="393"/>
                        <a:pt x="15931" y="203"/>
                      </a:cubicBezTo>
                      <a:cubicBezTo>
                        <a:pt x="16169" y="393"/>
                        <a:pt x="16550" y="488"/>
                        <a:pt x="16943" y="488"/>
                      </a:cubicBezTo>
                      <a:cubicBezTo>
                        <a:pt x="17324" y="488"/>
                        <a:pt x="17729" y="393"/>
                        <a:pt x="17979" y="203"/>
                      </a:cubicBezTo>
                      <a:cubicBezTo>
                        <a:pt x="18217" y="393"/>
                        <a:pt x="18604" y="488"/>
                        <a:pt x="18993" y="488"/>
                      </a:cubicBezTo>
                      <a:cubicBezTo>
                        <a:pt x="19381" y="488"/>
                        <a:pt x="19771" y="393"/>
                        <a:pt x="20015" y="203"/>
                      </a:cubicBezTo>
                      <a:cubicBezTo>
                        <a:pt x="20259" y="393"/>
                        <a:pt x="20655" y="488"/>
                        <a:pt x="21048" y="488"/>
                      </a:cubicBezTo>
                      <a:cubicBezTo>
                        <a:pt x="21441" y="488"/>
                        <a:pt x="21831" y="393"/>
                        <a:pt x="22063" y="203"/>
                      </a:cubicBezTo>
                      <a:cubicBezTo>
                        <a:pt x="22319" y="393"/>
                        <a:pt x="22715" y="488"/>
                        <a:pt x="23105" y="488"/>
                      </a:cubicBezTo>
                      <a:cubicBezTo>
                        <a:pt x="23495" y="488"/>
                        <a:pt x="23879" y="393"/>
                        <a:pt x="24111" y="203"/>
                      </a:cubicBezTo>
                      <a:cubicBezTo>
                        <a:pt x="24373" y="393"/>
                        <a:pt x="24772" y="488"/>
                        <a:pt x="25160" y="488"/>
                      </a:cubicBezTo>
                      <a:cubicBezTo>
                        <a:pt x="25549" y="488"/>
                        <a:pt x="25927" y="393"/>
                        <a:pt x="26147" y="203"/>
                      </a:cubicBezTo>
                      <a:cubicBezTo>
                        <a:pt x="26421" y="393"/>
                        <a:pt x="26825" y="488"/>
                        <a:pt x="27215" y="488"/>
                      </a:cubicBezTo>
                      <a:cubicBezTo>
                        <a:pt x="27605" y="488"/>
                        <a:pt x="27980" y="393"/>
                        <a:pt x="28195" y="203"/>
                      </a:cubicBezTo>
                      <a:cubicBezTo>
                        <a:pt x="28474" y="393"/>
                        <a:pt x="28882" y="488"/>
                        <a:pt x="29272" y="488"/>
                      </a:cubicBezTo>
                      <a:cubicBezTo>
                        <a:pt x="29662" y="488"/>
                        <a:pt x="30034" y="393"/>
                        <a:pt x="30243" y="203"/>
                      </a:cubicBezTo>
                      <a:cubicBezTo>
                        <a:pt x="30522" y="393"/>
                        <a:pt x="30933" y="488"/>
                        <a:pt x="31323" y="488"/>
                      </a:cubicBezTo>
                      <a:cubicBezTo>
                        <a:pt x="31713" y="488"/>
                        <a:pt x="32082" y="393"/>
                        <a:pt x="32279" y="203"/>
                      </a:cubicBezTo>
                      <a:cubicBezTo>
                        <a:pt x="32570" y="393"/>
                        <a:pt x="32987" y="488"/>
                        <a:pt x="33378" y="488"/>
                      </a:cubicBezTo>
                      <a:cubicBezTo>
                        <a:pt x="33770" y="488"/>
                        <a:pt x="34136" y="393"/>
                        <a:pt x="34326" y="203"/>
                      </a:cubicBezTo>
                      <a:cubicBezTo>
                        <a:pt x="34624" y="393"/>
                        <a:pt x="35041" y="488"/>
                        <a:pt x="35429" y="488"/>
                      </a:cubicBezTo>
                      <a:cubicBezTo>
                        <a:pt x="35818" y="488"/>
                        <a:pt x="36178" y="393"/>
                        <a:pt x="36362" y="203"/>
                      </a:cubicBezTo>
                      <a:cubicBezTo>
                        <a:pt x="36683" y="402"/>
                        <a:pt x="37110" y="488"/>
                        <a:pt x="37484" y="488"/>
                      </a:cubicBezTo>
                      <a:cubicBezTo>
                        <a:pt x="37624" y="488"/>
                        <a:pt x="37757" y="476"/>
                        <a:pt x="37874" y="453"/>
                      </a:cubicBezTo>
                      <a:cubicBezTo>
                        <a:pt x="38113" y="405"/>
                        <a:pt x="38303" y="322"/>
                        <a:pt x="38410" y="203"/>
                      </a:cubicBezTo>
                      <a:cubicBezTo>
                        <a:pt x="38732" y="382"/>
                        <a:pt x="39152" y="463"/>
                        <a:pt x="39537" y="463"/>
                      </a:cubicBezTo>
                      <a:cubicBezTo>
                        <a:pt x="39766" y="463"/>
                        <a:pt x="39983" y="435"/>
                        <a:pt x="40160" y="381"/>
                      </a:cubicBezTo>
                      <a:lnTo>
                        <a:pt x="40125" y="238"/>
                      </a:lnTo>
                      <a:cubicBezTo>
                        <a:pt x="39958" y="290"/>
                        <a:pt x="39753" y="316"/>
                        <a:pt x="39537" y="316"/>
                      </a:cubicBezTo>
                      <a:cubicBezTo>
                        <a:pt x="39152" y="316"/>
                        <a:pt x="38732" y="231"/>
                        <a:pt x="38434" y="48"/>
                      </a:cubicBezTo>
                      <a:lnTo>
                        <a:pt x="38375" y="0"/>
                      </a:lnTo>
                      <a:lnTo>
                        <a:pt x="38327" y="60"/>
                      </a:lnTo>
                      <a:cubicBezTo>
                        <a:pt x="38255" y="179"/>
                        <a:pt x="38077" y="262"/>
                        <a:pt x="37851" y="310"/>
                      </a:cubicBezTo>
                      <a:cubicBezTo>
                        <a:pt x="37736" y="332"/>
                        <a:pt x="37615" y="343"/>
                        <a:pt x="37491" y="343"/>
                      </a:cubicBezTo>
                      <a:cubicBezTo>
                        <a:pt x="37087" y="343"/>
                        <a:pt x="36662" y="230"/>
                        <a:pt x="36398" y="48"/>
                      </a:cubicBezTo>
                      <a:lnTo>
                        <a:pt x="36339" y="0"/>
                      </a:lnTo>
                      <a:lnTo>
                        <a:pt x="36291" y="60"/>
                      </a:lnTo>
                      <a:cubicBezTo>
                        <a:pt x="36156" y="247"/>
                        <a:pt x="35817" y="340"/>
                        <a:pt x="35441" y="340"/>
                      </a:cubicBezTo>
                      <a:cubicBezTo>
                        <a:pt x="35054" y="340"/>
                        <a:pt x="34628" y="241"/>
                        <a:pt x="34350" y="48"/>
                      </a:cubicBezTo>
                      <a:lnTo>
                        <a:pt x="34291" y="0"/>
                      </a:lnTo>
                      <a:lnTo>
                        <a:pt x="34255" y="60"/>
                      </a:lnTo>
                      <a:cubicBezTo>
                        <a:pt x="34108" y="247"/>
                        <a:pt x="33763" y="340"/>
                        <a:pt x="33387" y="340"/>
                      </a:cubicBezTo>
                      <a:cubicBezTo>
                        <a:pt x="33000" y="340"/>
                        <a:pt x="32580" y="241"/>
                        <a:pt x="32314" y="48"/>
                      </a:cubicBezTo>
                      <a:lnTo>
                        <a:pt x="32255" y="0"/>
                      </a:lnTo>
                      <a:lnTo>
                        <a:pt x="32207" y="60"/>
                      </a:lnTo>
                      <a:cubicBezTo>
                        <a:pt x="32055" y="247"/>
                        <a:pt x="31706" y="340"/>
                        <a:pt x="31332" y="340"/>
                      </a:cubicBezTo>
                      <a:cubicBezTo>
                        <a:pt x="30946" y="340"/>
                        <a:pt x="30532" y="241"/>
                        <a:pt x="30278" y="48"/>
                      </a:cubicBezTo>
                      <a:lnTo>
                        <a:pt x="30219" y="0"/>
                      </a:lnTo>
                      <a:lnTo>
                        <a:pt x="30171" y="60"/>
                      </a:lnTo>
                      <a:cubicBezTo>
                        <a:pt x="30007" y="247"/>
                        <a:pt x="29653" y="340"/>
                        <a:pt x="29277" y="340"/>
                      </a:cubicBezTo>
                      <a:cubicBezTo>
                        <a:pt x="28889" y="340"/>
                        <a:pt x="28478" y="241"/>
                        <a:pt x="28230" y="48"/>
                      </a:cubicBezTo>
                      <a:lnTo>
                        <a:pt x="28183" y="0"/>
                      </a:lnTo>
                      <a:lnTo>
                        <a:pt x="28135" y="60"/>
                      </a:lnTo>
                      <a:cubicBezTo>
                        <a:pt x="27965" y="247"/>
                        <a:pt x="27605" y="340"/>
                        <a:pt x="27227" y="340"/>
                      </a:cubicBezTo>
                      <a:cubicBezTo>
                        <a:pt x="26838" y="340"/>
                        <a:pt x="26430" y="241"/>
                        <a:pt x="26194" y="48"/>
                      </a:cubicBezTo>
                      <a:lnTo>
                        <a:pt x="26135" y="0"/>
                      </a:lnTo>
                      <a:lnTo>
                        <a:pt x="26087" y="60"/>
                      </a:lnTo>
                      <a:cubicBezTo>
                        <a:pt x="25911" y="247"/>
                        <a:pt x="25548" y="340"/>
                        <a:pt x="25171" y="340"/>
                      </a:cubicBezTo>
                      <a:cubicBezTo>
                        <a:pt x="24781" y="340"/>
                        <a:pt x="24376" y="241"/>
                        <a:pt x="24147" y="48"/>
                      </a:cubicBezTo>
                      <a:lnTo>
                        <a:pt x="24099" y="0"/>
                      </a:lnTo>
                      <a:lnTo>
                        <a:pt x="24051" y="60"/>
                      </a:lnTo>
                      <a:cubicBezTo>
                        <a:pt x="23864" y="247"/>
                        <a:pt x="23497" y="340"/>
                        <a:pt x="23121" y="340"/>
                      </a:cubicBezTo>
                      <a:cubicBezTo>
                        <a:pt x="22733" y="340"/>
                        <a:pt x="22334" y="241"/>
                        <a:pt x="22111" y="48"/>
                      </a:cubicBezTo>
                      <a:lnTo>
                        <a:pt x="22063" y="0"/>
                      </a:lnTo>
                      <a:lnTo>
                        <a:pt x="22015" y="48"/>
                      </a:lnTo>
                      <a:cubicBezTo>
                        <a:pt x="21813" y="244"/>
                        <a:pt x="21432" y="343"/>
                        <a:pt x="21049" y="343"/>
                      </a:cubicBezTo>
                      <a:cubicBezTo>
                        <a:pt x="20667" y="343"/>
                        <a:pt x="20283" y="244"/>
                        <a:pt x="20075" y="48"/>
                      </a:cubicBezTo>
                      <a:lnTo>
                        <a:pt x="20015" y="0"/>
                      </a:lnTo>
                      <a:lnTo>
                        <a:pt x="19967" y="48"/>
                      </a:lnTo>
                      <a:cubicBezTo>
                        <a:pt x="19758" y="240"/>
                        <a:pt x="19369" y="338"/>
                        <a:pt x="18984" y="338"/>
                      </a:cubicBezTo>
                      <a:cubicBezTo>
                        <a:pt x="18604" y="338"/>
                        <a:pt x="18228" y="243"/>
                        <a:pt x="18027" y="48"/>
                      </a:cubicBezTo>
                      <a:lnTo>
                        <a:pt x="17979" y="0"/>
                      </a:lnTo>
                      <a:lnTo>
                        <a:pt x="17932" y="48"/>
                      </a:lnTo>
                      <a:cubicBezTo>
                        <a:pt x="17708" y="241"/>
                        <a:pt x="17309" y="340"/>
                        <a:pt x="16921" y="340"/>
                      </a:cubicBezTo>
                      <a:cubicBezTo>
                        <a:pt x="16545" y="340"/>
                        <a:pt x="16178" y="247"/>
                        <a:pt x="15991" y="60"/>
                      </a:cubicBezTo>
                      <a:lnTo>
                        <a:pt x="15943" y="0"/>
                      </a:lnTo>
                      <a:lnTo>
                        <a:pt x="15896" y="48"/>
                      </a:lnTo>
                      <a:cubicBezTo>
                        <a:pt x="15666" y="241"/>
                        <a:pt x="15261" y="340"/>
                        <a:pt x="14871" y="340"/>
                      </a:cubicBezTo>
                      <a:cubicBezTo>
                        <a:pt x="14494" y="340"/>
                        <a:pt x="14131" y="247"/>
                        <a:pt x="13955" y="60"/>
                      </a:cubicBezTo>
                      <a:lnTo>
                        <a:pt x="13907" y="0"/>
                      </a:lnTo>
                      <a:lnTo>
                        <a:pt x="13848" y="48"/>
                      </a:lnTo>
                      <a:cubicBezTo>
                        <a:pt x="13612" y="241"/>
                        <a:pt x="13204" y="340"/>
                        <a:pt x="12815" y="340"/>
                      </a:cubicBezTo>
                      <a:cubicBezTo>
                        <a:pt x="12437" y="340"/>
                        <a:pt x="12077" y="247"/>
                        <a:pt x="11907" y="60"/>
                      </a:cubicBezTo>
                      <a:lnTo>
                        <a:pt x="11859" y="0"/>
                      </a:lnTo>
                      <a:lnTo>
                        <a:pt x="11812" y="48"/>
                      </a:lnTo>
                      <a:cubicBezTo>
                        <a:pt x="11564" y="241"/>
                        <a:pt x="11150" y="340"/>
                        <a:pt x="10761" y="340"/>
                      </a:cubicBezTo>
                      <a:cubicBezTo>
                        <a:pt x="10384" y="340"/>
                        <a:pt x="10029" y="247"/>
                        <a:pt x="9871" y="60"/>
                      </a:cubicBezTo>
                      <a:lnTo>
                        <a:pt x="9823" y="0"/>
                      </a:lnTo>
                      <a:lnTo>
                        <a:pt x="9764" y="48"/>
                      </a:lnTo>
                      <a:cubicBezTo>
                        <a:pt x="9510" y="241"/>
                        <a:pt x="9096" y="340"/>
                        <a:pt x="8710" y="340"/>
                      </a:cubicBezTo>
                      <a:cubicBezTo>
                        <a:pt x="8336" y="340"/>
                        <a:pt x="7987" y="247"/>
                        <a:pt x="7835" y="60"/>
                      </a:cubicBezTo>
                      <a:lnTo>
                        <a:pt x="7787" y="0"/>
                      </a:lnTo>
                      <a:lnTo>
                        <a:pt x="7728" y="48"/>
                      </a:lnTo>
                      <a:cubicBezTo>
                        <a:pt x="7462" y="241"/>
                        <a:pt x="7042" y="340"/>
                        <a:pt x="6655" y="340"/>
                      </a:cubicBezTo>
                      <a:cubicBezTo>
                        <a:pt x="6279" y="340"/>
                        <a:pt x="5934" y="247"/>
                        <a:pt x="5787" y="60"/>
                      </a:cubicBezTo>
                      <a:lnTo>
                        <a:pt x="5740" y="0"/>
                      </a:lnTo>
                      <a:lnTo>
                        <a:pt x="5692" y="48"/>
                      </a:lnTo>
                      <a:cubicBezTo>
                        <a:pt x="5414" y="241"/>
                        <a:pt x="4988" y="340"/>
                        <a:pt x="4601" y="340"/>
                      </a:cubicBezTo>
                      <a:cubicBezTo>
                        <a:pt x="4226" y="340"/>
                        <a:pt x="3886" y="247"/>
                        <a:pt x="3751" y="60"/>
                      </a:cubicBezTo>
                      <a:lnTo>
                        <a:pt x="3704" y="0"/>
                      </a:lnTo>
                      <a:lnTo>
                        <a:pt x="3644" y="48"/>
                      </a:lnTo>
                      <a:cubicBezTo>
                        <a:pt x="3380" y="230"/>
                        <a:pt x="2955" y="343"/>
                        <a:pt x="2551" y="343"/>
                      </a:cubicBezTo>
                      <a:cubicBezTo>
                        <a:pt x="2428" y="343"/>
                        <a:pt x="2306" y="332"/>
                        <a:pt x="2191" y="310"/>
                      </a:cubicBezTo>
                      <a:cubicBezTo>
                        <a:pt x="1965" y="262"/>
                        <a:pt x="1787" y="179"/>
                        <a:pt x="1703" y="60"/>
                      </a:cubicBezTo>
                      <a:lnTo>
                        <a:pt x="166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0" name="Google Shape;3270;p9"/>
                <p:cNvSpPr/>
                <p:nvPr/>
              </p:nvSpPr>
              <p:spPr>
                <a:xfrm>
                  <a:off x="10221668" y="2317488"/>
                  <a:ext cx="3180833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255" h="489" extrusionOk="0">
                      <a:moveTo>
                        <a:pt x="37493" y="1"/>
                      </a:moveTo>
                      <a:lnTo>
                        <a:pt x="37445" y="72"/>
                      </a:lnTo>
                      <a:cubicBezTo>
                        <a:pt x="37323" y="246"/>
                        <a:pt x="37000" y="333"/>
                        <a:pt x="36638" y="333"/>
                      </a:cubicBezTo>
                      <a:cubicBezTo>
                        <a:pt x="36257" y="333"/>
                        <a:pt x="35833" y="237"/>
                        <a:pt x="35552" y="48"/>
                      </a:cubicBezTo>
                      <a:lnTo>
                        <a:pt x="35493" y="12"/>
                      </a:lnTo>
                      <a:lnTo>
                        <a:pt x="35457" y="60"/>
                      </a:lnTo>
                      <a:cubicBezTo>
                        <a:pt x="35322" y="242"/>
                        <a:pt x="34989" y="331"/>
                        <a:pt x="34622" y="331"/>
                      </a:cubicBezTo>
                      <a:cubicBezTo>
                        <a:pt x="34244" y="331"/>
                        <a:pt x="33830" y="236"/>
                        <a:pt x="33564" y="48"/>
                      </a:cubicBezTo>
                      <a:lnTo>
                        <a:pt x="33504" y="12"/>
                      </a:lnTo>
                      <a:lnTo>
                        <a:pt x="33457" y="60"/>
                      </a:lnTo>
                      <a:cubicBezTo>
                        <a:pt x="33316" y="242"/>
                        <a:pt x="32980" y="331"/>
                        <a:pt x="32613" y="331"/>
                      </a:cubicBezTo>
                      <a:cubicBezTo>
                        <a:pt x="32234" y="331"/>
                        <a:pt x="31824" y="236"/>
                        <a:pt x="31564" y="48"/>
                      </a:cubicBezTo>
                      <a:lnTo>
                        <a:pt x="31516" y="12"/>
                      </a:lnTo>
                      <a:lnTo>
                        <a:pt x="31468" y="60"/>
                      </a:lnTo>
                      <a:cubicBezTo>
                        <a:pt x="31316" y="242"/>
                        <a:pt x="30974" y="331"/>
                        <a:pt x="30607" y="331"/>
                      </a:cubicBezTo>
                      <a:cubicBezTo>
                        <a:pt x="30228" y="331"/>
                        <a:pt x="29823" y="236"/>
                        <a:pt x="29575" y="48"/>
                      </a:cubicBezTo>
                      <a:lnTo>
                        <a:pt x="29516" y="12"/>
                      </a:lnTo>
                      <a:lnTo>
                        <a:pt x="29468" y="60"/>
                      </a:lnTo>
                      <a:cubicBezTo>
                        <a:pt x="29309" y="237"/>
                        <a:pt x="28959" y="327"/>
                        <a:pt x="28589" y="327"/>
                      </a:cubicBezTo>
                      <a:cubicBezTo>
                        <a:pt x="28212" y="327"/>
                        <a:pt x="27815" y="234"/>
                        <a:pt x="27575" y="48"/>
                      </a:cubicBezTo>
                      <a:lnTo>
                        <a:pt x="27527" y="12"/>
                      </a:lnTo>
                      <a:lnTo>
                        <a:pt x="27480" y="60"/>
                      </a:lnTo>
                      <a:cubicBezTo>
                        <a:pt x="27314" y="237"/>
                        <a:pt x="26959" y="327"/>
                        <a:pt x="26587" y="327"/>
                      </a:cubicBezTo>
                      <a:cubicBezTo>
                        <a:pt x="26209" y="327"/>
                        <a:pt x="25815" y="234"/>
                        <a:pt x="25587" y="48"/>
                      </a:cubicBezTo>
                      <a:lnTo>
                        <a:pt x="25539" y="12"/>
                      </a:lnTo>
                      <a:lnTo>
                        <a:pt x="25491" y="60"/>
                      </a:lnTo>
                      <a:cubicBezTo>
                        <a:pt x="25314" y="237"/>
                        <a:pt x="24956" y="327"/>
                        <a:pt x="24585" y="327"/>
                      </a:cubicBezTo>
                      <a:cubicBezTo>
                        <a:pt x="24209" y="327"/>
                        <a:pt x="23820" y="234"/>
                        <a:pt x="23598" y="48"/>
                      </a:cubicBezTo>
                      <a:lnTo>
                        <a:pt x="23539" y="12"/>
                      </a:lnTo>
                      <a:lnTo>
                        <a:pt x="23491" y="60"/>
                      </a:lnTo>
                      <a:cubicBezTo>
                        <a:pt x="23308" y="237"/>
                        <a:pt x="22946" y="327"/>
                        <a:pt x="22576" y="327"/>
                      </a:cubicBezTo>
                      <a:cubicBezTo>
                        <a:pt x="22200" y="327"/>
                        <a:pt x="21814" y="234"/>
                        <a:pt x="21598" y="48"/>
                      </a:cubicBezTo>
                      <a:lnTo>
                        <a:pt x="21550" y="12"/>
                      </a:lnTo>
                      <a:lnTo>
                        <a:pt x="21503" y="60"/>
                      </a:lnTo>
                      <a:cubicBezTo>
                        <a:pt x="21308" y="237"/>
                        <a:pt x="20940" y="327"/>
                        <a:pt x="20570" y="327"/>
                      </a:cubicBezTo>
                      <a:cubicBezTo>
                        <a:pt x="20193" y="327"/>
                        <a:pt x="19814" y="234"/>
                        <a:pt x="19610" y="48"/>
                      </a:cubicBezTo>
                      <a:lnTo>
                        <a:pt x="19550" y="12"/>
                      </a:lnTo>
                      <a:lnTo>
                        <a:pt x="19502" y="48"/>
                      </a:lnTo>
                      <a:cubicBezTo>
                        <a:pt x="19298" y="234"/>
                        <a:pt x="18919" y="327"/>
                        <a:pt x="18542" y="327"/>
                      </a:cubicBezTo>
                      <a:cubicBezTo>
                        <a:pt x="18172" y="327"/>
                        <a:pt x="17804" y="237"/>
                        <a:pt x="17609" y="60"/>
                      </a:cubicBezTo>
                      <a:lnTo>
                        <a:pt x="17562" y="12"/>
                      </a:lnTo>
                      <a:lnTo>
                        <a:pt x="17514" y="48"/>
                      </a:lnTo>
                      <a:cubicBezTo>
                        <a:pt x="17298" y="234"/>
                        <a:pt x="16913" y="327"/>
                        <a:pt x="16536" y="327"/>
                      </a:cubicBezTo>
                      <a:cubicBezTo>
                        <a:pt x="16166" y="327"/>
                        <a:pt x="15804" y="237"/>
                        <a:pt x="15621" y="60"/>
                      </a:cubicBezTo>
                      <a:lnTo>
                        <a:pt x="15573" y="12"/>
                      </a:lnTo>
                      <a:lnTo>
                        <a:pt x="15514" y="48"/>
                      </a:lnTo>
                      <a:cubicBezTo>
                        <a:pt x="15292" y="234"/>
                        <a:pt x="14903" y="327"/>
                        <a:pt x="14527" y="327"/>
                      </a:cubicBezTo>
                      <a:cubicBezTo>
                        <a:pt x="14157" y="327"/>
                        <a:pt x="13798" y="237"/>
                        <a:pt x="13621" y="60"/>
                      </a:cubicBezTo>
                      <a:lnTo>
                        <a:pt x="13573" y="12"/>
                      </a:lnTo>
                      <a:lnTo>
                        <a:pt x="13526" y="48"/>
                      </a:lnTo>
                      <a:cubicBezTo>
                        <a:pt x="13297" y="234"/>
                        <a:pt x="12903" y="327"/>
                        <a:pt x="12525" y="327"/>
                      </a:cubicBezTo>
                      <a:cubicBezTo>
                        <a:pt x="12153" y="327"/>
                        <a:pt x="11798" y="237"/>
                        <a:pt x="11632" y="60"/>
                      </a:cubicBezTo>
                      <a:lnTo>
                        <a:pt x="11585" y="12"/>
                      </a:lnTo>
                      <a:lnTo>
                        <a:pt x="11537" y="48"/>
                      </a:lnTo>
                      <a:cubicBezTo>
                        <a:pt x="11297" y="234"/>
                        <a:pt x="10900" y="327"/>
                        <a:pt x="10523" y="327"/>
                      </a:cubicBezTo>
                      <a:cubicBezTo>
                        <a:pt x="10153" y="327"/>
                        <a:pt x="9804" y="237"/>
                        <a:pt x="9644" y="60"/>
                      </a:cubicBezTo>
                      <a:lnTo>
                        <a:pt x="9596" y="12"/>
                      </a:lnTo>
                      <a:lnTo>
                        <a:pt x="9537" y="48"/>
                      </a:lnTo>
                      <a:cubicBezTo>
                        <a:pt x="9289" y="236"/>
                        <a:pt x="8884" y="331"/>
                        <a:pt x="8505" y="331"/>
                      </a:cubicBezTo>
                      <a:cubicBezTo>
                        <a:pt x="8139" y="331"/>
                        <a:pt x="7796" y="242"/>
                        <a:pt x="7644" y="60"/>
                      </a:cubicBezTo>
                      <a:lnTo>
                        <a:pt x="7596" y="12"/>
                      </a:lnTo>
                      <a:lnTo>
                        <a:pt x="7549" y="48"/>
                      </a:lnTo>
                      <a:cubicBezTo>
                        <a:pt x="7288" y="236"/>
                        <a:pt x="6878" y="331"/>
                        <a:pt x="6499" y="331"/>
                      </a:cubicBezTo>
                      <a:cubicBezTo>
                        <a:pt x="6133" y="331"/>
                        <a:pt x="5796" y="242"/>
                        <a:pt x="5656" y="60"/>
                      </a:cubicBezTo>
                      <a:lnTo>
                        <a:pt x="5608" y="12"/>
                      </a:lnTo>
                      <a:lnTo>
                        <a:pt x="5548" y="48"/>
                      </a:lnTo>
                      <a:cubicBezTo>
                        <a:pt x="5282" y="236"/>
                        <a:pt x="4869" y="331"/>
                        <a:pt x="4490" y="331"/>
                      </a:cubicBezTo>
                      <a:cubicBezTo>
                        <a:pt x="4123" y="331"/>
                        <a:pt x="3790" y="242"/>
                        <a:pt x="3655" y="60"/>
                      </a:cubicBezTo>
                      <a:lnTo>
                        <a:pt x="3620" y="12"/>
                      </a:lnTo>
                      <a:lnTo>
                        <a:pt x="3560" y="48"/>
                      </a:lnTo>
                      <a:cubicBezTo>
                        <a:pt x="3279" y="237"/>
                        <a:pt x="2855" y="333"/>
                        <a:pt x="2474" y="333"/>
                      </a:cubicBezTo>
                      <a:cubicBezTo>
                        <a:pt x="2112" y="333"/>
                        <a:pt x="1789" y="246"/>
                        <a:pt x="1667" y="72"/>
                      </a:cubicBezTo>
                      <a:lnTo>
                        <a:pt x="1619" y="12"/>
                      </a:lnTo>
                      <a:lnTo>
                        <a:pt x="1560" y="48"/>
                      </a:lnTo>
                      <a:cubicBezTo>
                        <a:pt x="1271" y="238"/>
                        <a:pt x="855" y="319"/>
                        <a:pt x="485" y="319"/>
                      </a:cubicBezTo>
                      <a:cubicBezTo>
                        <a:pt x="322" y="319"/>
                        <a:pt x="167" y="304"/>
                        <a:pt x="36" y="274"/>
                      </a:cubicBezTo>
                      <a:lnTo>
                        <a:pt x="0" y="417"/>
                      </a:lnTo>
                      <a:cubicBezTo>
                        <a:pt x="146" y="452"/>
                        <a:pt x="315" y="470"/>
                        <a:pt x="493" y="470"/>
                      </a:cubicBezTo>
                      <a:cubicBezTo>
                        <a:pt x="866" y="470"/>
                        <a:pt x="1277" y="389"/>
                        <a:pt x="1584" y="203"/>
                      </a:cubicBezTo>
                      <a:cubicBezTo>
                        <a:pt x="1762" y="388"/>
                        <a:pt x="2113" y="480"/>
                        <a:pt x="2494" y="480"/>
                      </a:cubicBezTo>
                      <a:cubicBezTo>
                        <a:pt x="2875" y="480"/>
                        <a:pt x="3286" y="388"/>
                        <a:pt x="3584" y="203"/>
                      </a:cubicBezTo>
                      <a:cubicBezTo>
                        <a:pt x="3768" y="388"/>
                        <a:pt x="4123" y="480"/>
                        <a:pt x="4504" y="480"/>
                      </a:cubicBezTo>
                      <a:cubicBezTo>
                        <a:pt x="4885" y="480"/>
                        <a:pt x="5292" y="388"/>
                        <a:pt x="5584" y="203"/>
                      </a:cubicBezTo>
                      <a:cubicBezTo>
                        <a:pt x="5775" y="388"/>
                        <a:pt x="6129" y="480"/>
                        <a:pt x="6507" y="480"/>
                      </a:cubicBezTo>
                      <a:cubicBezTo>
                        <a:pt x="6885" y="480"/>
                        <a:pt x="7287" y="388"/>
                        <a:pt x="7572" y="203"/>
                      </a:cubicBezTo>
                      <a:cubicBezTo>
                        <a:pt x="7769" y="388"/>
                        <a:pt x="8129" y="480"/>
                        <a:pt x="8510" y="480"/>
                      </a:cubicBezTo>
                      <a:cubicBezTo>
                        <a:pt x="8891" y="480"/>
                        <a:pt x="9293" y="388"/>
                        <a:pt x="9573" y="203"/>
                      </a:cubicBezTo>
                      <a:cubicBezTo>
                        <a:pt x="9775" y="388"/>
                        <a:pt x="10138" y="480"/>
                        <a:pt x="10519" y="480"/>
                      </a:cubicBezTo>
                      <a:cubicBezTo>
                        <a:pt x="10900" y="480"/>
                        <a:pt x="11299" y="388"/>
                        <a:pt x="11573" y="203"/>
                      </a:cubicBezTo>
                      <a:cubicBezTo>
                        <a:pt x="11781" y="388"/>
                        <a:pt x="12147" y="480"/>
                        <a:pt x="12527" y="480"/>
                      </a:cubicBezTo>
                      <a:cubicBezTo>
                        <a:pt x="12906" y="480"/>
                        <a:pt x="13299" y="388"/>
                        <a:pt x="13561" y="203"/>
                      </a:cubicBezTo>
                      <a:cubicBezTo>
                        <a:pt x="13782" y="388"/>
                        <a:pt x="14154" y="480"/>
                        <a:pt x="14535" y="480"/>
                      </a:cubicBezTo>
                      <a:cubicBezTo>
                        <a:pt x="14916" y="480"/>
                        <a:pt x="15306" y="388"/>
                        <a:pt x="15562" y="203"/>
                      </a:cubicBezTo>
                      <a:cubicBezTo>
                        <a:pt x="15788" y="388"/>
                        <a:pt x="16163" y="480"/>
                        <a:pt x="16544" y="480"/>
                      </a:cubicBezTo>
                      <a:cubicBezTo>
                        <a:pt x="16925" y="480"/>
                        <a:pt x="17312" y="388"/>
                        <a:pt x="17562" y="203"/>
                      </a:cubicBezTo>
                      <a:cubicBezTo>
                        <a:pt x="17794" y="388"/>
                        <a:pt x="18172" y="480"/>
                        <a:pt x="18553" y="480"/>
                      </a:cubicBezTo>
                      <a:cubicBezTo>
                        <a:pt x="18934" y="480"/>
                        <a:pt x="19318" y="388"/>
                        <a:pt x="19562" y="203"/>
                      </a:cubicBezTo>
                      <a:cubicBezTo>
                        <a:pt x="19800" y="388"/>
                        <a:pt x="20181" y="480"/>
                        <a:pt x="20561" y="480"/>
                      </a:cubicBezTo>
                      <a:cubicBezTo>
                        <a:pt x="20940" y="480"/>
                        <a:pt x="21318" y="388"/>
                        <a:pt x="21550" y="203"/>
                      </a:cubicBezTo>
                      <a:cubicBezTo>
                        <a:pt x="21800" y="388"/>
                        <a:pt x="22187" y="480"/>
                        <a:pt x="22568" y="480"/>
                      </a:cubicBezTo>
                      <a:cubicBezTo>
                        <a:pt x="22949" y="480"/>
                        <a:pt x="23324" y="388"/>
                        <a:pt x="23551" y="203"/>
                      </a:cubicBezTo>
                      <a:cubicBezTo>
                        <a:pt x="23807" y="388"/>
                        <a:pt x="24197" y="480"/>
                        <a:pt x="24578" y="480"/>
                      </a:cubicBezTo>
                      <a:cubicBezTo>
                        <a:pt x="24959" y="480"/>
                        <a:pt x="25331" y="388"/>
                        <a:pt x="25551" y="203"/>
                      </a:cubicBezTo>
                      <a:cubicBezTo>
                        <a:pt x="25813" y="388"/>
                        <a:pt x="26206" y="480"/>
                        <a:pt x="26585" y="480"/>
                      </a:cubicBezTo>
                      <a:cubicBezTo>
                        <a:pt x="26965" y="480"/>
                        <a:pt x="27331" y="388"/>
                        <a:pt x="27539" y="203"/>
                      </a:cubicBezTo>
                      <a:cubicBezTo>
                        <a:pt x="27813" y="388"/>
                        <a:pt x="28212" y="480"/>
                        <a:pt x="28593" y="480"/>
                      </a:cubicBezTo>
                      <a:cubicBezTo>
                        <a:pt x="28974" y="480"/>
                        <a:pt x="29337" y="388"/>
                        <a:pt x="29539" y="203"/>
                      </a:cubicBezTo>
                      <a:cubicBezTo>
                        <a:pt x="29819" y="388"/>
                        <a:pt x="30221" y="480"/>
                        <a:pt x="30602" y="480"/>
                      </a:cubicBezTo>
                      <a:cubicBezTo>
                        <a:pt x="30983" y="480"/>
                        <a:pt x="31343" y="388"/>
                        <a:pt x="31540" y="203"/>
                      </a:cubicBezTo>
                      <a:cubicBezTo>
                        <a:pt x="31819" y="388"/>
                        <a:pt x="32221" y="480"/>
                        <a:pt x="32601" y="480"/>
                      </a:cubicBezTo>
                      <a:cubicBezTo>
                        <a:pt x="32980" y="480"/>
                        <a:pt x="33338" y="388"/>
                        <a:pt x="33528" y="203"/>
                      </a:cubicBezTo>
                      <a:cubicBezTo>
                        <a:pt x="33820" y="388"/>
                        <a:pt x="34228" y="480"/>
                        <a:pt x="34609" y="480"/>
                      </a:cubicBezTo>
                      <a:cubicBezTo>
                        <a:pt x="34990" y="480"/>
                        <a:pt x="35344" y="388"/>
                        <a:pt x="35528" y="203"/>
                      </a:cubicBezTo>
                      <a:cubicBezTo>
                        <a:pt x="35828" y="389"/>
                        <a:pt x="36240" y="481"/>
                        <a:pt x="36621" y="481"/>
                      </a:cubicBezTo>
                      <a:cubicBezTo>
                        <a:pt x="36995" y="481"/>
                        <a:pt x="37339" y="392"/>
                        <a:pt x="37517" y="215"/>
                      </a:cubicBezTo>
                      <a:cubicBezTo>
                        <a:pt x="37790" y="405"/>
                        <a:pt x="38171" y="489"/>
                        <a:pt x="38529" y="489"/>
                      </a:cubicBezTo>
                      <a:cubicBezTo>
                        <a:pt x="38791" y="489"/>
                        <a:pt x="39041" y="441"/>
                        <a:pt x="39255" y="370"/>
                      </a:cubicBezTo>
                      <a:lnTo>
                        <a:pt x="39207" y="227"/>
                      </a:lnTo>
                      <a:cubicBezTo>
                        <a:pt x="39009" y="299"/>
                        <a:pt x="38769" y="341"/>
                        <a:pt x="38525" y="341"/>
                      </a:cubicBezTo>
                      <a:cubicBezTo>
                        <a:pt x="38170" y="341"/>
                        <a:pt x="37807" y="253"/>
                        <a:pt x="37552" y="48"/>
                      </a:cubicBezTo>
                      <a:lnTo>
                        <a:pt x="3749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1" name="Google Shape;3271;p9"/>
                <p:cNvSpPr/>
                <p:nvPr/>
              </p:nvSpPr>
              <p:spPr>
                <a:xfrm>
                  <a:off x="10105876" y="2262469"/>
                  <a:ext cx="282714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9" h="7907" extrusionOk="0">
                      <a:moveTo>
                        <a:pt x="3346" y="1"/>
                      </a:moveTo>
                      <a:cubicBezTo>
                        <a:pt x="3263" y="1"/>
                        <a:pt x="3167" y="49"/>
                        <a:pt x="3155" y="108"/>
                      </a:cubicBezTo>
                      <a:lnTo>
                        <a:pt x="24" y="7764"/>
                      </a:lnTo>
                      <a:cubicBezTo>
                        <a:pt x="0" y="7847"/>
                        <a:pt x="60" y="7907"/>
                        <a:pt x="155" y="7907"/>
                      </a:cubicBezTo>
                      <a:lnTo>
                        <a:pt x="167" y="7907"/>
                      </a:lnTo>
                      <a:cubicBezTo>
                        <a:pt x="262" y="7907"/>
                        <a:pt x="369" y="7847"/>
                        <a:pt x="405" y="7764"/>
                      </a:cubicBezTo>
                      <a:lnTo>
                        <a:pt x="3465" y="108"/>
                      </a:lnTo>
                      <a:cubicBezTo>
                        <a:pt x="3489" y="49"/>
                        <a:pt x="3441" y="1"/>
                        <a:pt x="334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2" name="Google Shape;3272;p9"/>
                <p:cNvSpPr/>
                <p:nvPr/>
              </p:nvSpPr>
              <p:spPr>
                <a:xfrm>
                  <a:off x="10293055" y="2262469"/>
                  <a:ext cx="25475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4" h="7907" extrusionOk="0">
                      <a:moveTo>
                        <a:pt x="2989" y="1"/>
                      </a:moveTo>
                      <a:cubicBezTo>
                        <a:pt x="2905" y="1"/>
                        <a:pt x="2822" y="49"/>
                        <a:pt x="2798" y="108"/>
                      </a:cubicBezTo>
                      <a:lnTo>
                        <a:pt x="24" y="7764"/>
                      </a:lnTo>
                      <a:cubicBezTo>
                        <a:pt x="0" y="7847"/>
                        <a:pt x="60" y="7907"/>
                        <a:pt x="155" y="7907"/>
                      </a:cubicBezTo>
                      <a:lnTo>
                        <a:pt x="167" y="7907"/>
                      </a:lnTo>
                      <a:cubicBezTo>
                        <a:pt x="262" y="7907"/>
                        <a:pt x="369" y="7847"/>
                        <a:pt x="393" y="7764"/>
                      </a:cubicBezTo>
                      <a:lnTo>
                        <a:pt x="3120" y="108"/>
                      </a:lnTo>
                      <a:cubicBezTo>
                        <a:pt x="3143" y="49"/>
                        <a:pt x="3084" y="1"/>
                        <a:pt x="300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3" name="Google Shape;3273;p9"/>
                <p:cNvSpPr/>
                <p:nvPr/>
              </p:nvSpPr>
              <p:spPr>
                <a:xfrm>
                  <a:off x="10479262" y="2262469"/>
                  <a:ext cx="22672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8" h="7907" extrusionOk="0">
                      <a:moveTo>
                        <a:pt x="2655" y="1"/>
                      </a:moveTo>
                      <a:cubicBezTo>
                        <a:pt x="2560" y="1"/>
                        <a:pt x="2477" y="49"/>
                        <a:pt x="2465" y="108"/>
                      </a:cubicBezTo>
                      <a:lnTo>
                        <a:pt x="24" y="7764"/>
                      </a:lnTo>
                      <a:cubicBezTo>
                        <a:pt x="0" y="7847"/>
                        <a:pt x="71" y="7907"/>
                        <a:pt x="167" y="7907"/>
                      </a:cubicBezTo>
                      <a:lnTo>
                        <a:pt x="179" y="7907"/>
                      </a:lnTo>
                      <a:cubicBezTo>
                        <a:pt x="274" y="7907"/>
                        <a:pt x="381" y="7847"/>
                        <a:pt x="405" y="7764"/>
                      </a:cubicBezTo>
                      <a:lnTo>
                        <a:pt x="2786" y="108"/>
                      </a:lnTo>
                      <a:cubicBezTo>
                        <a:pt x="2798" y="49"/>
                        <a:pt x="2738" y="1"/>
                        <a:pt x="26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4" name="Google Shape;3274;p9"/>
                <p:cNvSpPr/>
                <p:nvPr/>
              </p:nvSpPr>
              <p:spPr>
                <a:xfrm>
                  <a:off x="10666361" y="2262469"/>
                  <a:ext cx="19884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4" h="7907" extrusionOk="0">
                      <a:moveTo>
                        <a:pt x="2299" y="1"/>
                      </a:moveTo>
                      <a:cubicBezTo>
                        <a:pt x="2215" y="1"/>
                        <a:pt x="2132" y="49"/>
                        <a:pt x="2120" y="108"/>
                      </a:cubicBezTo>
                      <a:lnTo>
                        <a:pt x="25" y="7764"/>
                      </a:lnTo>
                      <a:cubicBezTo>
                        <a:pt x="1" y="7847"/>
                        <a:pt x="72" y="7907"/>
                        <a:pt x="168" y="7907"/>
                      </a:cubicBezTo>
                      <a:lnTo>
                        <a:pt x="179" y="7907"/>
                      </a:lnTo>
                      <a:cubicBezTo>
                        <a:pt x="275" y="7907"/>
                        <a:pt x="382" y="7847"/>
                        <a:pt x="394" y="7764"/>
                      </a:cubicBezTo>
                      <a:lnTo>
                        <a:pt x="2442" y="108"/>
                      </a:lnTo>
                      <a:cubicBezTo>
                        <a:pt x="2454" y="49"/>
                        <a:pt x="2394" y="1"/>
                        <a:pt x="229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5" name="Google Shape;3275;p9"/>
                <p:cNvSpPr/>
                <p:nvPr/>
              </p:nvSpPr>
              <p:spPr>
                <a:xfrm>
                  <a:off x="10853540" y="2262469"/>
                  <a:ext cx="169920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7" h="7907" extrusionOk="0">
                      <a:moveTo>
                        <a:pt x="1953" y="1"/>
                      </a:moveTo>
                      <a:cubicBezTo>
                        <a:pt x="1858" y="1"/>
                        <a:pt x="1775" y="49"/>
                        <a:pt x="1763" y="108"/>
                      </a:cubicBezTo>
                      <a:lnTo>
                        <a:pt x="13" y="7764"/>
                      </a:lnTo>
                      <a:cubicBezTo>
                        <a:pt x="1" y="7847"/>
                        <a:pt x="72" y="7907"/>
                        <a:pt x="167" y="7907"/>
                      </a:cubicBezTo>
                      <a:lnTo>
                        <a:pt x="179" y="7907"/>
                      </a:lnTo>
                      <a:cubicBezTo>
                        <a:pt x="274" y="7907"/>
                        <a:pt x="382" y="7847"/>
                        <a:pt x="394" y="7764"/>
                      </a:cubicBezTo>
                      <a:lnTo>
                        <a:pt x="2084" y="108"/>
                      </a:lnTo>
                      <a:cubicBezTo>
                        <a:pt x="2096" y="49"/>
                        <a:pt x="2037" y="1"/>
                        <a:pt x="19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6" name="Google Shape;3276;p9"/>
                <p:cNvSpPr/>
                <p:nvPr/>
              </p:nvSpPr>
              <p:spPr>
                <a:xfrm>
                  <a:off x="11040719" y="2262469"/>
                  <a:ext cx="141884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1" h="7907" extrusionOk="0">
                      <a:moveTo>
                        <a:pt x="1596" y="1"/>
                      </a:moveTo>
                      <a:cubicBezTo>
                        <a:pt x="1513" y="1"/>
                        <a:pt x="1429" y="49"/>
                        <a:pt x="1417" y="108"/>
                      </a:cubicBezTo>
                      <a:lnTo>
                        <a:pt x="12" y="7764"/>
                      </a:lnTo>
                      <a:cubicBezTo>
                        <a:pt x="0" y="7847"/>
                        <a:pt x="72" y="7907"/>
                        <a:pt x="179" y="7907"/>
                      </a:cubicBezTo>
                      <a:cubicBezTo>
                        <a:pt x="274" y="7907"/>
                        <a:pt x="370" y="7847"/>
                        <a:pt x="393" y="7764"/>
                      </a:cubicBezTo>
                      <a:lnTo>
                        <a:pt x="1739" y="108"/>
                      </a:lnTo>
                      <a:cubicBezTo>
                        <a:pt x="1751" y="49"/>
                        <a:pt x="1679" y="1"/>
                        <a:pt x="159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7" name="Google Shape;3277;p9"/>
                <p:cNvSpPr/>
                <p:nvPr/>
              </p:nvSpPr>
              <p:spPr>
                <a:xfrm>
                  <a:off x="11227899" y="2262469"/>
                  <a:ext cx="11295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7907" extrusionOk="0">
                      <a:moveTo>
                        <a:pt x="1239" y="1"/>
                      </a:moveTo>
                      <a:cubicBezTo>
                        <a:pt x="1155" y="1"/>
                        <a:pt x="1072" y="49"/>
                        <a:pt x="1072" y="108"/>
                      </a:cubicBezTo>
                      <a:lnTo>
                        <a:pt x="0" y="7764"/>
                      </a:lnTo>
                      <a:cubicBezTo>
                        <a:pt x="0" y="7847"/>
                        <a:pt x="72" y="7907"/>
                        <a:pt x="179" y="7907"/>
                      </a:cubicBezTo>
                      <a:cubicBezTo>
                        <a:pt x="286" y="7907"/>
                        <a:pt x="369" y="7847"/>
                        <a:pt x="381" y="7764"/>
                      </a:cubicBezTo>
                      <a:lnTo>
                        <a:pt x="1393" y="108"/>
                      </a:lnTo>
                      <a:cubicBezTo>
                        <a:pt x="1393" y="49"/>
                        <a:pt x="1334" y="1"/>
                        <a:pt x="12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8" name="Google Shape;3278;p9"/>
                <p:cNvSpPr/>
                <p:nvPr/>
              </p:nvSpPr>
              <p:spPr>
                <a:xfrm>
                  <a:off x="11414106" y="2262469"/>
                  <a:ext cx="858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7907" extrusionOk="0">
                      <a:moveTo>
                        <a:pt x="905" y="1"/>
                      </a:moveTo>
                      <a:cubicBezTo>
                        <a:pt x="810" y="1"/>
                        <a:pt x="738" y="49"/>
                        <a:pt x="738" y="108"/>
                      </a:cubicBezTo>
                      <a:lnTo>
                        <a:pt x="12" y="7764"/>
                      </a:lnTo>
                      <a:cubicBezTo>
                        <a:pt x="0" y="7847"/>
                        <a:pt x="84" y="7907"/>
                        <a:pt x="191" y="7907"/>
                      </a:cubicBezTo>
                      <a:cubicBezTo>
                        <a:pt x="298" y="7907"/>
                        <a:pt x="381" y="7847"/>
                        <a:pt x="393" y="7764"/>
                      </a:cubicBezTo>
                      <a:lnTo>
                        <a:pt x="1048" y="108"/>
                      </a:lnTo>
                      <a:cubicBezTo>
                        <a:pt x="1060" y="49"/>
                        <a:pt x="988" y="1"/>
                        <a:pt x="90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9" name="Google Shape;3279;p9"/>
                <p:cNvSpPr/>
                <p:nvPr/>
              </p:nvSpPr>
              <p:spPr>
                <a:xfrm>
                  <a:off x="11601204" y="2262469"/>
                  <a:ext cx="5704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7907" extrusionOk="0">
                      <a:moveTo>
                        <a:pt x="549" y="1"/>
                      </a:moveTo>
                      <a:cubicBezTo>
                        <a:pt x="465" y="1"/>
                        <a:pt x="382" y="49"/>
                        <a:pt x="382" y="108"/>
                      </a:cubicBezTo>
                      <a:lnTo>
                        <a:pt x="13" y="7764"/>
                      </a:lnTo>
                      <a:cubicBezTo>
                        <a:pt x="1" y="7847"/>
                        <a:pt x="84" y="7907"/>
                        <a:pt x="191" y="7907"/>
                      </a:cubicBezTo>
                      <a:cubicBezTo>
                        <a:pt x="299" y="7907"/>
                        <a:pt x="382" y="7847"/>
                        <a:pt x="382" y="7764"/>
                      </a:cubicBezTo>
                      <a:lnTo>
                        <a:pt x="703" y="108"/>
                      </a:lnTo>
                      <a:cubicBezTo>
                        <a:pt x="703" y="49"/>
                        <a:pt x="632" y="1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0" name="Google Shape;3280;p9"/>
                <p:cNvSpPr/>
                <p:nvPr/>
              </p:nvSpPr>
              <p:spPr>
                <a:xfrm>
                  <a:off x="11788383" y="2262469"/>
                  <a:ext cx="30953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7907" extrusionOk="0">
                      <a:moveTo>
                        <a:pt x="191" y="1"/>
                      </a:moveTo>
                      <a:cubicBezTo>
                        <a:pt x="108" y="1"/>
                        <a:pt x="37" y="49"/>
                        <a:pt x="37" y="108"/>
                      </a:cubicBezTo>
                      <a:lnTo>
                        <a:pt x="1" y="7764"/>
                      </a:lnTo>
                      <a:cubicBezTo>
                        <a:pt x="1" y="7847"/>
                        <a:pt x="84" y="7907"/>
                        <a:pt x="191" y="7907"/>
                      </a:cubicBezTo>
                      <a:cubicBezTo>
                        <a:pt x="298" y="7907"/>
                        <a:pt x="382" y="7847"/>
                        <a:pt x="382" y="7764"/>
                      </a:cubicBezTo>
                      <a:lnTo>
                        <a:pt x="358" y="108"/>
                      </a:lnTo>
                      <a:cubicBezTo>
                        <a:pt x="358" y="49"/>
                        <a:pt x="287" y="1"/>
                        <a:pt x="19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1" name="Google Shape;3281;p9"/>
                <p:cNvSpPr/>
                <p:nvPr/>
              </p:nvSpPr>
              <p:spPr>
                <a:xfrm>
                  <a:off x="11949552" y="2262469"/>
                  <a:ext cx="559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" h="7907" extrusionOk="0">
                      <a:moveTo>
                        <a:pt x="167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322" y="7764"/>
                      </a:lnTo>
                      <a:cubicBezTo>
                        <a:pt x="322" y="7847"/>
                        <a:pt x="405" y="7907"/>
                        <a:pt x="512" y="7907"/>
                      </a:cubicBezTo>
                      <a:cubicBezTo>
                        <a:pt x="619" y="7907"/>
                        <a:pt x="691" y="7847"/>
                        <a:pt x="691" y="7764"/>
                      </a:cubicBezTo>
                      <a:lnTo>
                        <a:pt x="322" y="108"/>
                      </a:lnTo>
                      <a:cubicBezTo>
                        <a:pt x="322" y="49"/>
                        <a:pt x="250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2" name="Google Shape;3282;p9"/>
                <p:cNvSpPr/>
                <p:nvPr/>
              </p:nvSpPr>
              <p:spPr>
                <a:xfrm>
                  <a:off x="12108695" y="2262469"/>
                  <a:ext cx="8402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7907" extrusionOk="0">
                      <a:moveTo>
                        <a:pt x="155" y="1"/>
                      </a:moveTo>
                      <a:cubicBezTo>
                        <a:pt x="72" y="1"/>
                        <a:pt x="1" y="49"/>
                        <a:pt x="1" y="108"/>
                      </a:cubicBezTo>
                      <a:lnTo>
                        <a:pt x="656" y="7764"/>
                      </a:lnTo>
                      <a:cubicBezTo>
                        <a:pt x="667" y="7847"/>
                        <a:pt x="751" y="7907"/>
                        <a:pt x="858" y="7907"/>
                      </a:cubicBezTo>
                      <a:cubicBezTo>
                        <a:pt x="965" y="7907"/>
                        <a:pt x="1037" y="7847"/>
                        <a:pt x="1037" y="7764"/>
                      </a:cubicBezTo>
                      <a:lnTo>
                        <a:pt x="322" y="108"/>
                      </a:lnTo>
                      <a:cubicBezTo>
                        <a:pt x="322" y="49"/>
                        <a:pt x="239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3" name="Google Shape;3283;p9"/>
                <p:cNvSpPr/>
                <p:nvPr/>
              </p:nvSpPr>
              <p:spPr>
                <a:xfrm>
                  <a:off x="12266946" y="2262469"/>
                  <a:ext cx="11295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7907" extrusionOk="0">
                      <a:moveTo>
                        <a:pt x="155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1012" y="7764"/>
                      </a:lnTo>
                      <a:cubicBezTo>
                        <a:pt x="1012" y="7847"/>
                        <a:pt x="1108" y="7907"/>
                        <a:pt x="1215" y="7907"/>
                      </a:cubicBezTo>
                      <a:cubicBezTo>
                        <a:pt x="1322" y="7907"/>
                        <a:pt x="1393" y="7847"/>
                        <a:pt x="1381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50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4" name="Google Shape;3284;p9"/>
                <p:cNvSpPr/>
                <p:nvPr/>
              </p:nvSpPr>
              <p:spPr>
                <a:xfrm>
                  <a:off x="12426089" y="2262469"/>
                  <a:ext cx="1409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0" h="7907" extrusionOk="0">
                      <a:moveTo>
                        <a:pt x="156" y="1"/>
                      </a:moveTo>
                      <a:cubicBezTo>
                        <a:pt x="60" y="1"/>
                        <a:pt x="1" y="49"/>
                        <a:pt x="13" y="108"/>
                      </a:cubicBezTo>
                      <a:lnTo>
                        <a:pt x="1346" y="7764"/>
                      </a:lnTo>
                      <a:cubicBezTo>
                        <a:pt x="1358" y="7847"/>
                        <a:pt x="1453" y="7907"/>
                        <a:pt x="1561" y="7907"/>
                      </a:cubicBezTo>
                      <a:cubicBezTo>
                        <a:pt x="1668" y="7907"/>
                        <a:pt x="1739" y="7847"/>
                        <a:pt x="1727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5" name="Google Shape;3285;p9"/>
                <p:cNvSpPr/>
                <p:nvPr/>
              </p:nvSpPr>
              <p:spPr>
                <a:xfrm>
                  <a:off x="12584341" y="2262469"/>
                  <a:ext cx="169839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6" h="7907" extrusionOk="0">
                      <a:moveTo>
                        <a:pt x="155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1703" y="7764"/>
                      </a:lnTo>
                      <a:cubicBezTo>
                        <a:pt x="1715" y="7847"/>
                        <a:pt x="1810" y="7907"/>
                        <a:pt x="1917" y="7907"/>
                      </a:cubicBezTo>
                      <a:cubicBezTo>
                        <a:pt x="2025" y="7907"/>
                        <a:pt x="2096" y="7847"/>
                        <a:pt x="2072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50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6" name="Google Shape;3286;p9"/>
                <p:cNvSpPr/>
                <p:nvPr/>
              </p:nvSpPr>
              <p:spPr>
                <a:xfrm>
                  <a:off x="12743484" y="2262469"/>
                  <a:ext cx="19787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7907" extrusionOk="0">
                      <a:moveTo>
                        <a:pt x="144" y="1"/>
                      </a:moveTo>
                      <a:cubicBezTo>
                        <a:pt x="61" y="1"/>
                        <a:pt x="1" y="49"/>
                        <a:pt x="13" y="108"/>
                      </a:cubicBezTo>
                      <a:lnTo>
                        <a:pt x="2037" y="7764"/>
                      </a:lnTo>
                      <a:cubicBezTo>
                        <a:pt x="2061" y="7847"/>
                        <a:pt x="2156" y="7907"/>
                        <a:pt x="2263" y="7907"/>
                      </a:cubicBezTo>
                      <a:cubicBezTo>
                        <a:pt x="2370" y="7907"/>
                        <a:pt x="2442" y="7847"/>
                        <a:pt x="2418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7" name="Google Shape;3287;p9"/>
                <p:cNvSpPr/>
                <p:nvPr/>
              </p:nvSpPr>
              <p:spPr>
                <a:xfrm>
                  <a:off x="12901735" y="2262469"/>
                  <a:ext cx="225831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7" h="7907" extrusionOk="0">
                      <a:moveTo>
                        <a:pt x="155" y="1"/>
                      </a:moveTo>
                      <a:cubicBezTo>
                        <a:pt x="60" y="1"/>
                        <a:pt x="1" y="49"/>
                        <a:pt x="24" y="108"/>
                      </a:cubicBezTo>
                      <a:lnTo>
                        <a:pt x="2394" y="7764"/>
                      </a:lnTo>
                      <a:cubicBezTo>
                        <a:pt x="2418" y="7847"/>
                        <a:pt x="2513" y="7907"/>
                        <a:pt x="2620" y="7907"/>
                      </a:cubicBezTo>
                      <a:cubicBezTo>
                        <a:pt x="2727" y="7907"/>
                        <a:pt x="2787" y="7847"/>
                        <a:pt x="2763" y="7764"/>
                      </a:cubicBezTo>
                      <a:lnTo>
                        <a:pt x="346" y="108"/>
                      </a:lnTo>
                      <a:cubicBezTo>
                        <a:pt x="322" y="49"/>
                        <a:pt x="239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8" name="Google Shape;3288;p9"/>
                <p:cNvSpPr/>
                <p:nvPr/>
              </p:nvSpPr>
              <p:spPr>
                <a:xfrm>
                  <a:off x="13060959" y="2262469"/>
                  <a:ext cx="25378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7907" extrusionOk="0">
                      <a:moveTo>
                        <a:pt x="143" y="1"/>
                      </a:moveTo>
                      <a:cubicBezTo>
                        <a:pt x="60" y="1"/>
                        <a:pt x="0" y="49"/>
                        <a:pt x="24" y="108"/>
                      </a:cubicBezTo>
                      <a:lnTo>
                        <a:pt x="2727" y="7764"/>
                      </a:lnTo>
                      <a:cubicBezTo>
                        <a:pt x="2762" y="7847"/>
                        <a:pt x="2858" y="7907"/>
                        <a:pt x="2965" y="7907"/>
                      </a:cubicBezTo>
                      <a:cubicBezTo>
                        <a:pt x="3072" y="7907"/>
                        <a:pt x="3131" y="7847"/>
                        <a:pt x="3108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8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9" name="Google Shape;3289;p9"/>
                <p:cNvSpPr/>
                <p:nvPr/>
              </p:nvSpPr>
              <p:spPr>
                <a:xfrm>
                  <a:off x="13219130" y="2262469"/>
                  <a:ext cx="28279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0" h="7907" extrusionOk="0">
                      <a:moveTo>
                        <a:pt x="144" y="1"/>
                      </a:moveTo>
                      <a:cubicBezTo>
                        <a:pt x="60" y="1"/>
                        <a:pt x="1" y="49"/>
                        <a:pt x="25" y="108"/>
                      </a:cubicBezTo>
                      <a:lnTo>
                        <a:pt x="3084" y="7764"/>
                      </a:lnTo>
                      <a:cubicBezTo>
                        <a:pt x="3108" y="7847"/>
                        <a:pt x="3215" y="7907"/>
                        <a:pt x="3323" y="7907"/>
                      </a:cubicBezTo>
                      <a:cubicBezTo>
                        <a:pt x="3430" y="7907"/>
                        <a:pt x="3489" y="7847"/>
                        <a:pt x="3454" y="7764"/>
                      </a:cubicBezTo>
                      <a:lnTo>
                        <a:pt x="346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0" name="Google Shape;3290;p9"/>
                <p:cNvSpPr/>
                <p:nvPr/>
              </p:nvSpPr>
              <p:spPr>
                <a:xfrm>
                  <a:off x="10169566" y="1832200"/>
                  <a:ext cx="3274422" cy="65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0" h="811" extrusionOk="0">
                      <a:moveTo>
                        <a:pt x="0" y="1"/>
                      </a:moveTo>
                      <a:lnTo>
                        <a:pt x="0" y="810"/>
                      </a:lnTo>
                      <a:lnTo>
                        <a:pt x="40410" y="810"/>
                      </a:lnTo>
                      <a:lnTo>
                        <a:pt x="4041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1" name="Google Shape;3291;p9"/>
                <p:cNvSpPr/>
                <p:nvPr/>
              </p:nvSpPr>
              <p:spPr>
                <a:xfrm>
                  <a:off x="10169566" y="1999122"/>
                  <a:ext cx="3274422" cy="36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0" h="453" extrusionOk="0">
                      <a:moveTo>
                        <a:pt x="0" y="1"/>
                      </a:moveTo>
                      <a:lnTo>
                        <a:pt x="0" y="453"/>
                      </a:lnTo>
                      <a:lnTo>
                        <a:pt x="40410" y="453"/>
                      </a:lnTo>
                      <a:lnTo>
                        <a:pt x="4041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2" name="Google Shape;3292;p9"/>
                <p:cNvSpPr/>
                <p:nvPr/>
              </p:nvSpPr>
              <p:spPr>
                <a:xfrm>
                  <a:off x="10343213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3" name="Google Shape;3293;p9"/>
                <p:cNvSpPr/>
                <p:nvPr/>
              </p:nvSpPr>
              <p:spPr>
                <a:xfrm>
                  <a:off x="10536145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4" name="Google Shape;3294;p9"/>
                <p:cNvSpPr/>
                <p:nvPr/>
              </p:nvSpPr>
              <p:spPr>
                <a:xfrm>
                  <a:off x="10729078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5" name="Google Shape;3295;p9"/>
                <p:cNvSpPr/>
                <p:nvPr/>
              </p:nvSpPr>
              <p:spPr>
                <a:xfrm>
                  <a:off x="10922010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6" name="Google Shape;3296;p9"/>
                <p:cNvSpPr/>
                <p:nvPr/>
              </p:nvSpPr>
              <p:spPr>
                <a:xfrm>
                  <a:off x="11115024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7" name="Google Shape;3297;p9"/>
                <p:cNvSpPr/>
                <p:nvPr/>
              </p:nvSpPr>
              <p:spPr>
                <a:xfrm>
                  <a:off x="11307956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8" name="Google Shape;3298;p9"/>
                <p:cNvSpPr/>
                <p:nvPr/>
              </p:nvSpPr>
              <p:spPr>
                <a:xfrm>
                  <a:off x="11500889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9" name="Google Shape;3299;p9"/>
                <p:cNvSpPr/>
                <p:nvPr/>
              </p:nvSpPr>
              <p:spPr>
                <a:xfrm>
                  <a:off x="11693821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0" name="Google Shape;3300;p9"/>
                <p:cNvSpPr/>
                <p:nvPr/>
              </p:nvSpPr>
              <p:spPr>
                <a:xfrm>
                  <a:off x="11886835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1" name="Google Shape;3301;p9"/>
                <p:cNvSpPr/>
                <p:nvPr/>
              </p:nvSpPr>
              <p:spPr>
                <a:xfrm>
                  <a:off x="12079767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2" name="Google Shape;3302;p9"/>
                <p:cNvSpPr/>
                <p:nvPr/>
              </p:nvSpPr>
              <p:spPr>
                <a:xfrm>
                  <a:off x="12272699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3" name="Google Shape;3303;p9"/>
                <p:cNvSpPr/>
                <p:nvPr/>
              </p:nvSpPr>
              <p:spPr>
                <a:xfrm>
                  <a:off x="12465632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4" name="Google Shape;3304;p9"/>
                <p:cNvSpPr/>
                <p:nvPr/>
              </p:nvSpPr>
              <p:spPr>
                <a:xfrm>
                  <a:off x="12658645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5" name="Google Shape;3305;p9"/>
                <p:cNvSpPr/>
                <p:nvPr/>
              </p:nvSpPr>
              <p:spPr>
                <a:xfrm>
                  <a:off x="12851578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6" name="Google Shape;3306;p9"/>
                <p:cNvSpPr/>
                <p:nvPr/>
              </p:nvSpPr>
              <p:spPr>
                <a:xfrm>
                  <a:off x="13044510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7" name="Google Shape;3307;p9"/>
                <p:cNvSpPr/>
                <p:nvPr/>
              </p:nvSpPr>
              <p:spPr>
                <a:xfrm>
                  <a:off x="13237443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8" name="Google Shape;3308;p9"/>
                <p:cNvSpPr/>
                <p:nvPr/>
              </p:nvSpPr>
              <p:spPr>
                <a:xfrm>
                  <a:off x="10569974" y="4267313"/>
                  <a:ext cx="1798458" cy="599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6" h="7740" extrusionOk="0">
                      <a:moveTo>
                        <a:pt x="1" y="1"/>
                      </a:moveTo>
                      <a:lnTo>
                        <a:pt x="1" y="7740"/>
                      </a:lnTo>
                      <a:lnTo>
                        <a:pt x="25826" y="7740"/>
                      </a:lnTo>
                      <a:lnTo>
                        <a:pt x="2582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9" name="Google Shape;3309;p9"/>
                <p:cNvSpPr/>
                <p:nvPr/>
              </p:nvSpPr>
              <p:spPr>
                <a:xfrm>
                  <a:off x="12330636" y="2891505"/>
                  <a:ext cx="538363" cy="128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4" h="15860" extrusionOk="0">
                      <a:moveTo>
                        <a:pt x="0" y="1"/>
                      </a:moveTo>
                      <a:lnTo>
                        <a:pt x="0" y="15860"/>
                      </a:lnTo>
                      <a:lnTo>
                        <a:pt x="6644" y="15860"/>
                      </a:lnTo>
                      <a:lnTo>
                        <a:pt x="664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0" name="Google Shape;3310;p9"/>
                <p:cNvSpPr/>
                <p:nvPr/>
              </p:nvSpPr>
              <p:spPr>
                <a:xfrm>
                  <a:off x="12482081" y="3039142"/>
                  <a:ext cx="252814" cy="243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3001" extrusionOk="0">
                      <a:moveTo>
                        <a:pt x="2334" y="381"/>
                      </a:moveTo>
                      <a:lnTo>
                        <a:pt x="2001" y="620"/>
                      </a:lnTo>
                      <a:cubicBezTo>
                        <a:pt x="2298" y="870"/>
                        <a:pt x="2596" y="1298"/>
                        <a:pt x="2679" y="1751"/>
                      </a:cubicBezTo>
                      <a:lnTo>
                        <a:pt x="3120" y="1584"/>
                      </a:lnTo>
                      <a:cubicBezTo>
                        <a:pt x="3048" y="1155"/>
                        <a:pt x="2691" y="643"/>
                        <a:pt x="2334" y="381"/>
                      </a:cubicBezTo>
                      <a:close/>
                      <a:moveTo>
                        <a:pt x="798" y="0"/>
                      </a:moveTo>
                      <a:cubicBezTo>
                        <a:pt x="762" y="286"/>
                        <a:pt x="715" y="572"/>
                        <a:pt x="679" y="822"/>
                      </a:cubicBezTo>
                      <a:lnTo>
                        <a:pt x="36" y="905"/>
                      </a:lnTo>
                      <a:lnTo>
                        <a:pt x="72" y="1322"/>
                      </a:lnTo>
                      <a:cubicBezTo>
                        <a:pt x="227" y="1298"/>
                        <a:pt x="477" y="1262"/>
                        <a:pt x="596" y="1239"/>
                      </a:cubicBezTo>
                      <a:lnTo>
                        <a:pt x="596" y="1239"/>
                      </a:lnTo>
                      <a:cubicBezTo>
                        <a:pt x="465" y="1810"/>
                        <a:pt x="286" y="2286"/>
                        <a:pt x="0" y="2786"/>
                      </a:cubicBezTo>
                      <a:lnTo>
                        <a:pt x="405" y="2989"/>
                      </a:lnTo>
                      <a:cubicBezTo>
                        <a:pt x="691" y="2429"/>
                        <a:pt x="881" y="1822"/>
                        <a:pt x="1036" y="1191"/>
                      </a:cubicBezTo>
                      <a:cubicBezTo>
                        <a:pt x="1167" y="1179"/>
                        <a:pt x="1286" y="1167"/>
                        <a:pt x="1370" y="1167"/>
                      </a:cubicBezTo>
                      <a:cubicBezTo>
                        <a:pt x="1608" y="1167"/>
                        <a:pt x="1715" y="1346"/>
                        <a:pt x="1715" y="1679"/>
                      </a:cubicBezTo>
                      <a:cubicBezTo>
                        <a:pt x="1715" y="1810"/>
                        <a:pt x="1691" y="2096"/>
                        <a:pt x="1643" y="2251"/>
                      </a:cubicBezTo>
                      <a:cubicBezTo>
                        <a:pt x="1584" y="2441"/>
                        <a:pt x="1524" y="2560"/>
                        <a:pt x="1382" y="2560"/>
                      </a:cubicBezTo>
                      <a:cubicBezTo>
                        <a:pt x="1286" y="2560"/>
                        <a:pt x="1155" y="2513"/>
                        <a:pt x="917" y="2346"/>
                      </a:cubicBezTo>
                      <a:cubicBezTo>
                        <a:pt x="881" y="2477"/>
                        <a:pt x="822" y="2620"/>
                        <a:pt x="774" y="2727"/>
                      </a:cubicBezTo>
                      <a:cubicBezTo>
                        <a:pt x="1048" y="2941"/>
                        <a:pt x="1251" y="3001"/>
                        <a:pt x="1393" y="3001"/>
                      </a:cubicBezTo>
                      <a:cubicBezTo>
                        <a:pt x="1917" y="3001"/>
                        <a:pt x="2132" y="2465"/>
                        <a:pt x="2144" y="1703"/>
                      </a:cubicBezTo>
                      <a:cubicBezTo>
                        <a:pt x="2144" y="1167"/>
                        <a:pt x="1965" y="774"/>
                        <a:pt x="1405" y="774"/>
                      </a:cubicBezTo>
                      <a:cubicBezTo>
                        <a:pt x="1334" y="774"/>
                        <a:pt x="1203" y="786"/>
                        <a:pt x="1120" y="798"/>
                      </a:cubicBezTo>
                      <a:cubicBezTo>
                        <a:pt x="1155" y="596"/>
                        <a:pt x="1203" y="298"/>
                        <a:pt x="1239" y="131"/>
                      </a:cubicBezTo>
                      <a:cubicBezTo>
                        <a:pt x="1298" y="119"/>
                        <a:pt x="1346" y="108"/>
                        <a:pt x="1358" y="60"/>
                      </a:cubicBezTo>
                      <a:lnTo>
                        <a:pt x="79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1" name="Google Shape;3311;p9"/>
                <p:cNvSpPr/>
                <p:nvPr/>
              </p:nvSpPr>
              <p:spPr>
                <a:xfrm>
                  <a:off x="12482081" y="3369096"/>
                  <a:ext cx="223886" cy="248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3" h="3061" extrusionOk="0">
                      <a:moveTo>
                        <a:pt x="1012" y="0"/>
                      </a:moveTo>
                      <a:cubicBezTo>
                        <a:pt x="1036" y="155"/>
                        <a:pt x="1060" y="346"/>
                        <a:pt x="1084" y="489"/>
                      </a:cubicBezTo>
                      <a:lnTo>
                        <a:pt x="215" y="489"/>
                      </a:lnTo>
                      <a:lnTo>
                        <a:pt x="215" y="846"/>
                      </a:lnTo>
                      <a:cubicBezTo>
                        <a:pt x="381" y="858"/>
                        <a:pt x="572" y="858"/>
                        <a:pt x="762" y="858"/>
                      </a:cubicBezTo>
                      <a:cubicBezTo>
                        <a:pt x="893" y="858"/>
                        <a:pt x="1036" y="846"/>
                        <a:pt x="1155" y="846"/>
                      </a:cubicBezTo>
                      <a:cubicBezTo>
                        <a:pt x="1179" y="953"/>
                        <a:pt x="1227" y="1096"/>
                        <a:pt x="1251" y="1167"/>
                      </a:cubicBezTo>
                      <a:cubicBezTo>
                        <a:pt x="989" y="1191"/>
                        <a:pt x="727" y="1191"/>
                        <a:pt x="453" y="1191"/>
                      </a:cubicBezTo>
                      <a:cubicBezTo>
                        <a:pt x="298" y="1191"/>
                        <a:pt x="143" y="1191"/>
                        <a:pt x="0" y="1179"/>
                      </a:cubicBezTo>
                      <a:lnTo>
                        <a:pt x="0" y="1179"/>
                      </a:lnTo>
                      <a:lnTo>
                        <a:pt x="12" y="1548"/>
                      </a:lnTo>
                      <a:lnTo>
                        <a:pt x="631" y="1548"/>
                      </a:lnTo>
                      <a:cubicBezTo>
                        <a:pt x="846" y="1548"/>
                        <a:pt x="1120" y="1548"/>
                        <a:pt x="1370" y="1524"/>
                      </a:cubicBezTo>
                      <a:cubicBezTo>
                        <a:pt x="1429" y="1632"/>
                        <a:pt x="1512" y="1739"/>
                        <a:pt x="1560" y="1798"/>
                      </a:cubicBezTo>
                      <a:cubicBezTo>
                        <a:pt x="1512" y="1786"/>
                        <a:pt x="1465" y="1786"/>
                        <a:pt x="1405" y="1786"/>
                      </a:cubicBezTo>
                      <a:cubicBezTo>
                        <a:pt x="1358" y="1786"/>
                        <a:pt x="1298" y="1786"/>
                        <a:pt x="1251" y="1798"/>
                      </a:cubicBezTo>
                      <a:lnTo>
                        <a:pt x="1358" y="2108"/>
                      </a:lnTo>
                      <a:cubicBezTo>
                        <a:pt x="1417" y="2096"/>
                        <a:pt x="1477" y="2096"/>
                        <a:pt x="1548" y="2096"/>
                      </a:cubicBezTo>
                      <a:cubicBezTo>
                        <a:pt x="1810" y="2096"/>
                        <a:pt x="1893" y="2143"/>
                        <a:pt x="2072" y="2239"/>
                      </a:cubicBezTo>
                      <a:lnTo>
                        <a:pt x="2322" y="1905"/>
                      </a:lnTo>
                      <a:cubicBezTo>
                        <a:pt x="2108" y="1822"/>
                        <a:pt x="1917" y="1643"/>
                        <a:pt x="1810" y="1477"/>
                      </a:cubicBezTo>
                      <a:cubicBezTo>
                        <a:pt x="2167" y="1441"/>
                        <a:pt x="2525" y="1381"/>
                        <a:pt x="2763" y="1298"/>
                      </a:cubicBezTo>
                      <a:lnTo>
                        <a:pt x="2691" y="917"/>
                      </a:lnTo>
                      <a:cubicBezTo>
                        <a:pt x="2405" y="1024"/>
                        <a:pt x="2036" y="1096"/>
                        <a:pt x="1667" y="1143"/>
                      </a:cubicBezTo>
                      <a:cubicBezTo>
                        <a:pt x="1643" y="1060"/>
                        <a:pt x="1608" y="929"/>
                        <a:pt x="1584" y="810"/>
                      </a:cubicBezTo>
                      <a:cubicBezTo>
                        <a:pt x="1882" y="774"/>
                        <a:pt x="2191" y="739"/>
                        <a:pt x="2453" y="643"/>
                      </a:cubicBezTo>
                      <a:lnTo>
                        <a:pt x="2370" y="286"/>
                      </a:lnTo>
                      <a:cubicBezTo>
                        <a:pt x="2144" y="358"/>
                        <a:pt x="1786" y="429"/>
                        <a:pt x="1512" y="453"/>
                      </a:cubicBezTo>
                      <a:cubicBezTo>
                        <a:pt x="1489" y="334"/>
                        <a:pt x="1477" y="203"/>
                        <a:pt x="1465" y="84"/>
                      </a:cubicBezTo>
                      <a:cubicBezTo>
                        <a:pt x="1524" y="84"/>
                        <a:pt x="1560" y="48"/>
                        <a:pt x="1560" y="0"/>
                      </a:cubicBezTo>
                      <a:close/>
                      <a:moveTo>
                        <a:pt x="715" y="1905"/>
                      </a:moveTo>
                      <a:cubicBezTo>
                        <a:pt x="524" y="2024"/>
                        <a:pt x="346" y="2239"/>
                        <a:pt x="346" y="2453"/>
                      </a:cubicBezTo>
                      <a:cubicBezTo>
                        <a:pt x="346" y="2846"/>
                        <a:pt x="750" y="3048"/>
                        <a:pt x="1346" y="3048"/>
                      </a:cubicBezTo>
                      <a:cubicBezTo>
                        <a:pt x="1441" y="3048"/>
                        <a:pt x="1536" y="3060"/>
                        <a:pt x="1608" y="3060"/>
                      </a:cubicBezTo>
                      <a:cubicBezTo>
                        <a:pt x="1846" y="3060"/>
                        <a:pt x="2024" y="3048"/>
                        <a:pt x="2155" y="3036"/>
                      </a:cubicBezTo>
                      <a:lnTo>
                        <a:pt x="2179" y="2644"/>
                      </a:lnTo>
                      <a:lnTo>
                        <a:pt x="2179" y="2644"/>
                      </a:lnTo>
                      <a:cubicBezTo>
                        <a:pt x="1977" y="2667"/>
                        <a:pt x="1655" y="2679"/>
                        <a:pt x="1417" y="2679"/>
                      </a:cubicBezTo>
                      <a:cubicBezTo>
                        <a:pt x="1179" y="2679"/>
                        <a:pt x="786" y="2667"/>
                        <a:pt x="786" y="2429"/>
                      </a:cubicBezTo>
                      <a:cubicBezTo>
                        <a:pt x="786" y="2346"/>
                        <a:pt x="858" y="2239"/>
                        <a:pt x="1001" y="2167"/>
                      </a:cubicBezTo>
                      <a:lnTo>
                        <a:pt x="715" y="1905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2" name="Google Shape;3312;p9"/>
                <p:cNvSpPr/>
                <p:nvPr/>
              </p:nvSpPr>
              <p:spPr>
                <a:xfrm>
                  <a:off x="12472438" y="3697105"/>
                  <a:ext cx="267318" cy="262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9" h="3239" extrusionOk="0">
                      <a:moveTo>
                        <a:pt x="584" y="167"/>
                      </a:moveTo>
                      <a:lnTo>
                        <a:pt x="298" y="429"/>
                      </a:lnTo>
                      <a:cubicBezTo>
                        <a:pt x="536" y="596"/>
                        <a:pt x="869" y="846"/>
                        <a:pt x="1012" y="1013"/>
                      </a:cubicBezTo>
                      <a:lnTo>
                        <a:pt x="1322" y="703"/>
                      </a:lnTo>
                      <a:cubicBezTo>
                        <a:pt x="1155" y="536"/>
                        <a:pt x="834" y="310"/>
                        <a:pt x="584" y="167"/>
                      </a:cubicBezTo>
                      <a:close/>
                      <a:moveTo>
                        <a:pt x="1072" y="1155"/>
                      </a:moveTo>
                      <a:lnTo>
                        <a:pt x="1000" y="1167"/>
                      </a:lnTo>
                      <a:lnTo>
                        <a:pt x="119" y="1167"/>
                      </a:lnTo>
                      <a:lnTo>
                        <a:pt x="119" y="1572"/>
                      </a:lnTo>
                      <a:lnTo>
                        <a:pt x="810" y="1572"/>
                      </a:lnTo>
                      <a:cubicBezTo>
                        <a:pt x="655" y="2072"/>
                        <a:pt x="369" y="2441"/>
                        <a:pt x="0" y="2667"/>
                      </a:cubicBezTo>
                      <a:cubicBezTo>
                        <a:pt x="96" y="2727"/>
                        <a:pt x="262" y="2894"/>
                        <a:pt x="322" y="2989"/>
                      </a:cubicBezTo>
                      <a:cubicBezTo>
                        <a:pt x="786" y="2679"/>
                        <a:pt x="1143" y="2096"/>
                        <a:pt x="1310" y="1346"/>
                      </a:cubicBezTo>
                      <a:cubicBezTo>
                        <a:pt x="1334" y="1334"/>
                        <a:pt x="1346" y="1310"/>
                        <a:pt x="1358" y="1286"/>
                      </a:cubicBezTo>
                      <a:lnTo>
                        <a:pt x="1072" y="1155"/>
                      </a:lnTo>
                      <a:close/>
                      <a:moveTo>
                        <a:pt x="1453" y="0"/>
                      </a:moveTo>
                      <a:lnTo>
                        <a:pt x="1453" y="2715"/>
                      </a:lnTo>
                      <a:cubicBezTo>
                        <a:pt x="1453" y="2798"/>
                        <a:pt x="1441" y="2798"/>
                        <a:pt x="1239" y="2798"/>
                      </a:cubicBezTo>
                      <a:cubicBezTo>
                        <a:pt x="1143" y="2798"/>
                        <a:pt x="1012" y="2798"/>
                        <a:pt x="881" y="2787"/>
                      </a:cubicBezTo>
                      <a:lnTo>
                        <a:pt x="881" y="2787"/>
                      </a:lnTo>
                      <a:cubicBezTo>
                        <a:pt x="941" y="2918"/>
                        <a:pt x="1000" y="3120"/>
                        <a:pt x="1024" y="3239"/>
                      </a:cubicBezTo>
                      <a:cubicBezTo>
                        <a:pt x="1751" y="3239"/>
                        <a:pt x="1882" y="3144"/>
                        <a:pt x="1882" y="2715"/>
                      </a:cubicBezTo>
                      <a:lnTo>
                        <a:pt x="1882" y="1608"/>
                      </a:lnTo>
                      <a:cubicBezTo>
                        <a:pt x="2143" y="2191"/>
                        <a:pt x="2501" y="2679"/>
                        <a:pt x="2989" y="2977"/>
                      </a:cubicBezTo>
                      <a:cubicBezTo>
                        <a:pt x="3060" y="2858"/>
                        <a:pt x="3203" y="2691"/>
                        <a:pt x="3298" y="2608"/>
                      </a:cubicBezTo>
                      <a:cubicBezTo>
                        <a:pt x="2882" y="2394"/>
                        <a:pt x="2548" y="2025"/>
                        <a:pt x="2298" y="1596"/>
                      </a:cubicBezTo>
                      <a:cubicBezTo>
                        <a:pt x="2572" y="1382"/>
                        <a:pt x="2917" y="1084"/>
                        <a:pt x="3120" y="870"/>
                      </a:cubicBezTo>
                      <a:lnTo>
                        <a:pt x="3155" y="870"/>
                      </a:lnTo>
                      <a:cubicBezTo>
                        <a:pt x="3191" y="870"/>
                        <a:pt x="3215" y="858"/>
                        <a:pt x="3227" y="846"/>
                      </a:cubicBezTo>
                      <a:lnTo>
                        <a:pt x="2810" y="512"/>
                      </a:lnTo>
                      <a:cubicBezTo>
                        <a:pt x="2632" y="751"/>
                        <a:pt x="2358" y="1024"/>
                        <a:pt x="2120" y="1239"/>
                      </a:cubicBezTo>
                      <a:cubicBezTo>
                        <a:pt x="2024" y="1036"/>
                        <a:pt x="1953" y="822"/>
                        <a:pt x="1882" y="608"/>
                      </a:cubicBezTo>
                      <a:lnTo>
                        <a:pt x="1882" y="96"/>
                      </a:lnTo>
                      <a:cubicBezTo>
                        <a:pt x="1953" y="84"/>
                        <a:pt x="1977" y="60"/>
                        <a:pt x="1977" y="24"/>
                      </a:cubicBezTo>
                      <a:lnTo>
                        <a:pt x="145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3" name="Google Shape;3313;p9"/>
                <p:cNvSpPr/>
                <p:nvPr/>
              </p:nvSpPr>
              <p:spPr>
                <a:xfrm>
                  <a:off x="12371151" y="2927239"/>
                  <a:ext cx="464140" cy="1200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8" h="14812" extrusionOk="0">
                      <a:moveTo>
                        <a:pt x="5584" y="155"/>
                      </a:moveTo>
                      <a:lnTo>
                        <a:pt x="5584" y="14669"/>
                      </a:lnTo>
                      <a:lnTo>
                        <a:pt x="155" y="14669"/>
                      </a:lnTo>
                      <a:lnTo>
                        <a:pt x="155" y="155"/>
                      </a:lnTo>
                      <a:close/>
                      <a:moveTo>
                        <a:pt x="0" y="0"/>
                      </a:moveTo>
                      <a:lnTo>
                        <a:pt x="0" y="14812"/>
                      </a:lnTo>
                      <a:lnTo>
                        <a:pt x="5727" y="14812"/>
                      </a:lnTo>
                      <a:lnTo>
                        <a:pt x="57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4" name="Google Shape;3314;p9"/>
                <p:cNvSpPr/>
                <p:nvPr/>
              </p:nvSpPr>
              <p:spPr>
                <a:xfrm>
                  <a:off x="10573743" y="4365684"/>
                  <a:ext cx="832664" cy="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6" h="1" extrusionOk="0">
                      <a:moveTo>
                        <a:pt x="10276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5" name="Google Shape;3315;p9"/>
                <p:cNvSpPr/>
                <p:nvPr/>
              </p:nvSpPr>
              <p:spPr>
                <a:xfrm>
                  <a:off x="13439126" y="2888669"/>
                  <a:ext cx="21311" cy="1351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" h="16681" extrusionOk="0">
                      <a:moveTo>
                        <a:pt x="0" y="0"/>
                      </a:moveTo>
                      <a:lnTo>
                        <a:pt x="0" y="16681"/>
                      </a:lnTo>
                      <a:lnTo>
                        <a:pt x="262" y="16681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6" name="Google Shape;3316;p9"/>
                <p:cNvSpPr/>
                <p:nvPr/>
              </p:nvSpPr>
              <p:spPr>
                <a:xfrm>
                  <a:off x="13318554" y="3131759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0"/>
                      </a:moveTo>
                      <a:cubicBezTo>
                        <a:pt x="405" y="215"/>
                        <a:pt x="0" y="762"/>
                        <a:pt x="0" y="1405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5"/>
                      </a:cubicBezTo>
                      <a:cubicBezTo>
                        <a:pt x="3012" y="762"/>
                        <a:pt x="2619" y="215"/>
                        <a:pt x="20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7" name="Google Shape;3317;p9"/>
                <p:cNvSpPr/>
                <p:nvPr/>
              </p:nvSpPr>
              <p:spPr>
                <a:xfrm>
                  <a:off x="13390913" y="3121144"/>
                  <a:ext cx="96507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80" extrusionOk="0">
                      <a:moveTo>
                        <a:pt x="0" y="0"/>
                      </a:moveTo>
                      <a:lnTo>
                        <a:pt x="0" y="179"/>
                      </a:lnTo>
                      <a:lnTo>
                        <a:pt x="1191" y="179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8" name="Google Shape;3318;p9"/>
                <p:cNvSpPr/>
                <p:nvPr/>
              </p:nvSpPr>
              <p:spPr>
                <a:xfrm>
                  <a:off x="13375437" y="3347866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9" name="Google Shape;3319;p9"/>
                <p:cNvSpPr/>
                <p:nvPr/>
              </p:nvSpPr>
              <p:spPr>
                <a:xfrm>
                  <a:off x="13318554" y="3398023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5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5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0" name="Google Shape;3320;p9"/>
                <p:cNvSpPr/>
                <p:nvPr/>
              </p:nvSpPr>
              <p:spPr>
                <a:xfrm>
                  <a:off x="13390913" y="3388381"/>
                  <a:ext cx="96507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68" extrusionOk="0">
                      <a:moveTo>
                        <a:pt x="0" y="0"/>
                      </a:moveTo>
                      <a:lnTo>
                        <a:pt x="0" y="167"/>
                      </a:lnTo>
                      <a:lnTo>
                        <a:pt x="1191" y="167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1" name="Google Shape;3321;p9"/>
                <p:cNvSpPr/>
                <p:nvPr/>
              </p:nvSpPr>
              <p:spPr>
                <a:xfrm>
                  <a:off x="13375437" y="3615103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2" name="Google Shape;3322;p9"/>
                <p:cNvSpPr/>
                <p:nvPr/>
              </p:nvSpPr>
              <p:spPr>
                <a:xfrm>
                  <a:off x="13318554" y="3665260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6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6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3" name="Google Shape;3323;p9"/>
                <p:cNvSpPr/>
                <p:nvPr/>
              </p:nvSpPr>
              <p:spPr>
                <a:xfrm>
                  <a:off x="13390913" y="3654645"/>
                  <a:ext cx="96507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80" extrusionOk="0">
                      <a:moveTo>
                        <a:pt x="0" y="1"/>
                      </a:moveTo>
                      <a:lnTo>
                        <a:pt x="0" y="179"/>
                      </a:lnTo>
                      <a:lnTo>
                        <a:pt x="1191" y="179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4" name="Google Shape;3324;p9"/>
                <p:cNvSpPr/>
                <p:nvPr/>
              </p:nvSpPr>
              <p:spPr>
                <a:xfrm>
                  <a:off x="13375437" y="3881367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5" name="Google Shape;3325;p9"/>
                <p:cNvSpPr/>
                <p:nvPr/>
              </p:nvSpPr>
              <p:spPr>
                <a:xfrm>
                  <a:off x="13318554" y="3931525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6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6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6" name="Google Shape;3326;p9"/>
                <p:cNvSpPr/>
                <p:nvPr/>
              </p:nvSpPr>
              <p:spPr>
                <a:xfrm>
                  <a:off x="13390913" y="3921882"/>
                  <a:ext cx="96507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68" extrusionOk="0">
                      <a:moveTo>
                        <a:pt x="0" y="1"/>
                      </a:moveTo>
                      <a:lnTo>
                        <a:pt x="0" y="167"/>
                      </a:lnTo>
                      <a:lnTo>
                        <a:pt x="1191" y="167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7" name="Google Shape;3327;p9"/>
                <p:cNvSpPr/>
                <p:nvPr/>
              </p:nvSpPr>
              <p:spPr>
                <a:xfrm>
                  <a:off x="13375437" y="4148604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8" name="Google Shape;3328;p9"/>
                <p:cNvSpPr/>
                <p:nvPr/>
              </p:nvSpPr>
              <p:spPr>
                <a:xfrm>
                  <a:off x="13387996" y="3164576"/>
                  <a:ext cx="122598" cy="130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608" extrusionOk="0">
                      <a:moveTo>
                        <a:pt x="1384" y="593"/>
                      </a:moveTo>
                      <a:cubicBezTo>
                        <a:pt x="1199" y="593"/>
                        <a:pt x="989" y="627"/>
                        <a:pt x="834" y="679"/>
                      </a:cubicBezTo>
                      <a:lnTo>
                        <a:pt x="881" y="869"/>
                      </a:lnTo>
                      <a:cubicBezTo>
                        <a:pt x="1060" y="822"/>
                        <a:pt x="1274" y="798"/>
                        <a:pt x="1465" y="798"/>
                      </a:cubicBezTo>
                      <a:lnTo>
                        <a:pt x="1465" y="596"/>
                      </a:lnTo>
                      <a:cubicBezTo>
                        <a:pt x="1439" y="594"/>
                        <a:pt x="1412" y="593"/>
                        <a:pt x="1384" y="593"/>
                      </a:cubicBezTo>
                      <a:close/>
                      <a:moveTo>
                        <a:pt x="822" y="1012"/>
                      </a:moveTo>
                      <a:cubicBezTo>
                        <a:pt x="750" y="1096"/>
                        <a:pt x="715" y="1191"/>
                        <a:pt x="715" y="1274"/>
                      </a:cubicBezTo>
                      <a:cubicBezTo>
                        <a:pt x="703" y="1405"/>
                        <a:pt x="786" y="1512"/>
                        <a:pt x="941" y="1548"/>
                      </a:cubicBezTo>
                      <a:cubicBezTo>
                        <a:pt x="1036" y="1572"/>
                        <a:pt x="1191" y="1584"/>
                        <a:pt x="1322" y="1584"/>
                      </a:cubicBezTo>
                      <a:cubicBezTo>
                        <a:pt x="1393" y="1584"/>
                        <a:pt x="1453" y="1584"/>
                        <a:pt x="1501" y="1572"/>
                      </a:cubicBezTo>
                      <a:lnTo>
                        <a:pt x="1512" y="1358"/>
                      </a:lnTo>
                      <a:cubicBezTo>
                        <a:pt x="1441" y="1358"/>
                        <a:pt x="1370" y="1369"/>
                        <a:pt x="1298" y="1369"/>
                      </a:cubicBezTo>
                      <a:cubicBezTo>
                        <a:pt x="1024" y="1369"/>
                        <a:pt x="929" y="1334"/>
                        <a:pt x="929" y="1238"/>
                      </a:cubicBezTo>
                      <a:cubicBezTo>
                        <a:pt x="929" y="1191"/>
                        <a:pt x="965" y="1143"/>
                        <a:pt x="1012" y="1084"/>
                      </a:cubicBezTo>
                      <a:lnTo>
                        <a:pt x="822" y="1012"/>
                      </a:lnTo>
                      <a:close/>
                      <a:moveTo>
                        <a:pt x="381" y="0"/>
                      </a:moveTo>
                      <a:cubicBezTo>
                        <a:pt x="369" y="107"/>
                        <a:pt x="358" y="226"/>
                        <a:pt x="346" y="334"/>
                      </a:cubicBezTo>
                      <a:lnTo>
                        <a:pt x="12" y="334"/>
                      </a:lnTo>
                      <a:lnTo>
                        <a:pt x="12" y="548"/>
                      </a:lnTo>
                      <a:lnTo>
                        <a:pt x="310" y="548"/>
                      </a:lnTo>
                      <a:cubicBezTo>
                        <a:pt x="250" y="905"/>
                        <a:pt x="143" y="1250"/>
                        <a:pt x="0" y="1524"/>
                      </a:cubicBezTo>
                      <a:lnTo>
                        <a:pt x="238" y="1608"/>
                      </a:lnTo>
                      <a:cubicBezTo>
                        <a:pt x="369" y="1310"/>
                        <a:pt x="477" y="905"/>
                        <a:pt x="548" y="536"/>
                      </a:cubicBezTo>
                      <a:cubicBezTo>
                        <a:pt x="715" y="524"/>
                        <a:pt x="893" y="488"/>
                        <a:pt x="1036" y="441"/>
                      </a:cubicBezTo>
                      <a:lnTo>
                        <a:pt x="989" y="226"/>
                      </a:lnTo>
                      <a:cubicBezTo>
                        <a:pt x="870" y="274"/>
                        <a:pt x="727" y="298"/>
                        <a:pt x="584" y="310"/>
                      </a:cubicBezTo>
                      <a:cubicBezTo>
                        <a:pt x="596" y="238"/>
                        <a:pt x="608" y="131"/>
                        <a:pt x="619" y="72"/>
                      </a:cubicBezTo>
                      <a:cubicBezTo>
                        <a:pt x="643" y="72"/>
                        <a:pt x="667" y="48"/>
                        <a:pt x="667" y="24"/>
                      </a:cubicBezTo>
                      <a:lnTo>
                        <a:pt x="38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9" name="Google Shape;3329;p9"/>
                <p:cNvSpPr/>
                <p:nvPr/>
              </p:nvSpPr>
              <p:spPr>
                <a:xfrm>
                  <a:off x="13387996" y="3457824"/>
                  <a:ext cx="100396" cy="111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" h="1370" extrusionOk="0">
                      <a:moveTo>
                        <a:pt x="1131" y="1"/>
                      </a:moveTo>
                      <a:cubicBezTo>
                        <a:pt x="1024" y="13"/>
                        <a:pt x="893" y="36"/>
                        <a:pt x="786" y="36"/>
                      </a:cubicBezTo>
                      <a:cubicBezTo>
                        <a:pt x="655" y="48"/>
                        <a:pt x="405" y="48"/>
                        <a:pt x="215" y="48"/>
                      </a:cubicBezTo>
                      <a:lnTo>
                        <a:pt x="96" y="48"/>
                      </a:lnTo>
                      <a:cubicBezTo>
                        <a:pt x="96" y="96"/>
                        <a:pt x="108" y="215"/>
                        <a:pt x="108" y="263"/>
                      </a:cubicBezTo>
                      <a:cubicBezTo>
                        <a:pt x="149" y="266"/>
                        <a:pt x="200" y="268"/>
                        <a:pt x="254" y="268"/>
                      </a:cubicBezTo>
                      <a:cubicBezTo>
                        <a:pt x="384" y="268"/>
                        <a:pt x="528" y="259"/>
                        <a:pt x="596" y="251"/>
                      </a:cubicBezTo>
                      <a:lnTo>
                        <a:pt x="596" y="251"/>
                      </a:lnTo>
                      <a:cubicBezTo>
                        <a:pt x="524" y="298"/>
                        <a:pt x="429" y="358"/>
                        <a:pt x="369" y="406"/>
                      </a:cubicBezTo>
                      <a:lnTo>
                        <a:pt x="560" y="513"/>
                      </a:lnTo>
                      <a:cubicBezTo>
                        <a:pt x="667" y="417"/>
                        <a:pt x="893" y="275"/>
                        <a:pt x="1143" y="227"/>
                      </a:cubicBezTo>
                      <a:lnTo>
                        <a:pt x="1131" y="1"/>
                      </a:lnTo>
                      <a:close/>
                      <a:moveTo>
                        <a:pt x="167" y="608"/>
                      </a:moveTo>
                      <a:cubicBezTo>
                        <a:pt x="72" y="703"/>
                        <a:pt x="0" y="846"/>
                        <a:pt x="0" y="989"/>
                      </a:cubicBezTo>
                      <a:cubicBezTo>
                        <a:pt x="0" y="1144"/>
                        <a:pt x="108" y="1299"/>
                        <a:pt x="334" y="1346"/>
                      </a:cubicBezTo>
                      <a:cubicBezTo>
                        <a:pt x="405" y="1370"/>
                        <a:pt x="548" y="1370"/>
                        <a:pt x="703" y="1370"/>
                      </a:cubicBezTo>
                      <a:cubicBezTo>
                        <a:pt x="893" y="1370"/>
                        <a:pt x="1096" y="1358"/>
                        <a:pt x="1239" y="1334"/>
                      </a:cubicBezTo>
                      <a:lnTo>
                        <a:pt x="1227" y="1108"/>
                      </a:lnTo>
                      <a:cubicBezTo>
                        <a:pt x="1060" y="1144"/>
                        <a:pt x="846" y="1156"/>
                        <a:pt x="667" y="1156"/>
                      </a:cubicBezTo>
                      <a:cubicBezTo>
                        <a:pt x="489" y="1156"/>
                        <a:pt x="238" y="1156"/>
                        <a:pt x="238" y="941"/>
                      </a:cubicBezTo>
                      <a:cubicBezTo>
                        <a:pt x="238" y="870"/>
                        <a:pt x="286" y="775"/>
                        <a:pt x="369" y="691"/>
                      </a:cubicBezTo>
                      <a:lnTo>
                        <a:pt x="167" y="608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0" name="Google Shape;3330;p9"/>
                <p:cNvSpPr/>
                <p:nvPr/>
              </p:nvSpPr>
              <p:spPr>
                <a:xfrm>
                  <a:off x="13379326" y="3704803"/>
                  <a:ext cx="138966" cy="137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5" h="1692" extrusionOk="0">
                      <a:moveTo>
                        <a:pt x="72" y="382"/>
                      </a:moveTo>
                      <a:cubicBezTo>
                        <a:pt x="72" y="537"/>
                        <a:pt x="60" y="727"/>
                        <a:pt x="0" y="822"/>
                      </a:cubicBezTo>
                      <a:lnTo>
                        <a:pt x="143" y="882"/>
                      </a:lnTo>
                      <a:cubicBezTo>
                        <a:pt x="203" y="763"/>
                        <a:pt x="226" y="560"/>
                        <a:pt x="215" y="394"/>
                      </a:cubicBezTo>
                      <a:lnTo>
                        <a:pt x="72" y="382"/>
                      </a:lnTo>
                      <a:close/>
                      <a:moveTo>
                        <a:pt x="1322" y="798"/>
                      </a:moveTo>
                      <a:lnTo>
                        <a:pt x="1322" y="965"/>
                      </a:lnTo>
                      <a:lnTo>
                        <a:pt x="977" y="965"/>
                      </a:lnTo>
                      <a:lnTo>
                        <a:pt x="977" y="798"/>
                      </a:lnTo>
                      <a:close/>
                      <a:moveTo>
                        <a:pt x="262" y="1"/>
                      </a:moveTo>
                      <a:lnTo>
                        <a:pt x="262" y="620"/>
                      </a:lnTo>
                      <a:cubicBezTo>
                        <a:pt x="262" y="941"/>
                        <a:pt x="238" y="1287"/>
                        <a:pt x="12" y="1537"/>
                      </a:cubicBezTo>
                      <a:cubicBezTo>
                        <a:pt x="48" y="1572"/>
                        <a:pt x="119" y="1644"/>
                        <a:pt x="155" y="1691"/>
                      </a:cubicBezTo>
                      <a:cubicBezTo>
                        <a:pt x="274" y="1549"/>
                        <a:pt x="345" y="1394"/>
                        <a:pt x="393" y="1239"/>
                      </a:cubicBezTo>
                      <a:cubicBezTo>
                        <a:pt x="441" y="1310"/>
                        <a:pt x="500" y="1394"/>
                        <a:pt x="524" y="1453"/>
                      </a:cubicBezTo>
                      <a:lnTo>
                        <a:pt x="667" y="1310"/>
                      </a:lnTo>
                      <a:cubicBezTo>
                        <a:pt x="631" y="1263"/>
                        <a:pt x="500" y="1072"/>
                        <a:pt x="441" y="1001"/>
                      </a:cubicBezTo>
                      <a:cubicBezTo>
                        <a:pt x="453" y="894"/>
                        <a:pt x="453" y="787"/>
                        <a:pt x="453" y="679"/>
                      </a:cubicBezTo>
                      <a:cubicBezTo>
                        <a:pt x="488" y="691"/>
                        <a:pt x="560" y="727"/>
                        <a:pt x="560" y="727"/>
                      </a:cubicBezTo>
                      <a:cubicBezTo>
                        <a:pt x="607" y="644"/>
                        <a:pt x="667" y="489"/>
                        <a:pt x="703" y="394"/>
                      </a:cubicBezTo>
                      <a:cubicBezTo>
                        <a:pt x="715" y="394"/>
                        <a:pt x="738" y="394"/>
                        <a:pt x="738" y="370"/>
                      </a:cubicBezTo>
                      <a:lnTo>
                        <a:pt x="707" y="358"/>
                      </a:lnTo>
                      <a:lnTo>
                        <a:pt x="1048" y="358"/>
                      </a:lnTo>
                      <a:lnTo>
                        <a:pt x="1048" y="525"/>
                      </a:lnTo>
                      <a:lnTo>
                        <a:pt x="1250" y="525"/>
                      </a:lnTo>
                      <a:lnTo>
                        <a:pt x="1250" y="358"/>
                      </a:lnTo>
                      <a:lnTo>
                        <a:pt x="1631" y="358"/>
                      </a:lnTo>
                      <a:lnTo>
                        <a:pt x="1631" y="179"/>
                      </a:lnTo>
                      <a:lnTo>
                        <a:pt x="1250" y="179"/>
                      </a:lnTo>
                      <a:lnTo>
                        <a:pt x="1250" y="48"/>
                      </a:lnTo>
                      <a:cubicBezTo>
                        <a:pt x="1286" y="36"/>
                        <a:pt x="1298" y="36"/>
                        <a:pt x="1298" y="13"/>
                      </a:cubicBezTo>
                      <a:lnTo>
                        <a:pt x="1048" y="1"/>
                      </a:lnTo>
                      <a:lnTo>
                        <a:pt x="1048" y="179"/>
                      </a:lnTo>
                      <a:lnTo>
                        <a:pt x="691" y="179"/>
                      </a:lnTo>
                      <a:lnTo>
                        <a:pt x="691" y="352"/>
                      </a:lnTo>
                      <a:lnTo>
                        <a:pt x="691" y="352"/>
                      </a:lnTo>
                      <a:lnTo>
                        <a:pt x="548" y="298"/>
                      </a:lnTo>
                      <a:cubicBezTo>
                        <a:pt x="536" y="394"/>
                        <a:pt x="488" y="525"/>
                        <a:pt x="453" y="632"/>
                      </a:cubicBezTo>
                      <a:lnTo>
                        <a:pt x="453" y="48"/>
                      </a:lnTo>
                      <a:cubicBezTo>
                        <a:pt x="488" y="36"/>
                        <a:pt x="500" y="36"/>
                        <a:pt x="500" y="13"/>
                      </a:cubicBezTo>
                      <a:cubicBezTo>
                        <a:pt x="429" y="13"/>
                        <a:pt x="357" y="13"/>
                        <a:pt x="262" y="1"/>
                      </a:cubicBezTo>
                      <a:close/>
                      <a:moveTo>
                        <a:pt x="786" y="429"/>
                      </a:moveTo>
                      <a:lnTo>
                        <a:pt x="786" y="620"/>
                      </a:lnTo>
                      <a:lnTo>
                        <a:pt x="619" y="620"/>
                      </a:lnTo>
                      <a:lnTo>
                        <a:pt x="619" y="798"/>
                      </a:lnTo>
                      <a:lnTo>
                        <a:pt x="786" y="798"/>
                      </a:lnTo>
                      <a:lnTo>
                        <a:pt x="786" y="965"/>
                      </a:lnTo>
                      <a:lnTo>
                        <a:pt x="631" y="965"/>
                      </a:lnTo>
                      <a:lnTo>
                        <a:pt x="631" y="1144"/>
                      </a:lnTo>
                      <a:lnTo>
                        <a:pt x="834" y="1144"/>
                      </a:lnTo>
                      <a:cubicBezTo>
                        <a:pt x="822" y="1346"/>
                        <a:pt x="774" y="1465"/>
                        <a:pt x="524" y="1525"/>
                      </a:cubicBezTo>
                      <a:cubicBezTo>
                        <a:pt x="560" y="1560"/>
                        <a:pt x="607" y="1644"/>
                        <a:pt x="631" y="1691"/>
                      </a:cubicBezTo>
                      <a:cubicBezTo>
                        <a:pt x="953" y="1584"/>
                        <a:pt x="1012" y="1406"/>
                        <a:pt x="1036" y="1168"/>
                      </a:cubicBezTo>
                      <a:cubicBezTo>
                        <a:pt x="1048" y="1156"/>
                        <a:pt x="1072" y="1156"/>
                        <a:pt x="1072" y="1144"/>
                      </a:cubicBezTo>
                      <a:lnTo>
                        <a:pt x="1191" y="1144"/>
                      </a:lnTo>
                      <a:lnTo>
                        <a:pt x="1191" y="1441"/>
                      </a:lnTo>
                      <a:cubicBezTo>
                        <a:pt x="1191" y="1608"/>
                        <a:pt x="1227" y="1668"/>
                        <a:pt x="1381" y="1668"/>
                      </a:cubicBezTo>
                      <a:lnTo>
                        <a:pt x="1524" y="1668"/>
                      </a:lnTo>
                      <a:cubicBezTo>
                        <a:pt x="1643" y="1668"/>
                        <a:pt x="1691" y="1608"/>
                        <a:pt x="1715" y="1394"/>
                      </a:cubicBezTo>
                      <a:cubicBezTo>
                        <a:pt x="1655" y="1370"/>
                        <a:pt x="1572" y="1346"/>
                        <a:pt x="1536" y="1310"/>
                      </a:cubicBezTo>
                      <a:cubicBezTo>
                        <a:pt x="1536" y="1465"/>
                        <a:pt x="1524" y="1489"/>
                        <a:pt x="1500" y="1489"/>
                      </a:cubicBezTo>
                      <a:lnTo>
                        <a:pt x="1417" y="1489"/>
                      </a:lnTo>
                      <a:cubicBezTo>
                        <a:pt x="1393" y="1489"/>
                        <a:pt x="1381" y="1489"/>
                        <a:pt x="1381" y="1441"/>
                      </a:cubicBezTo>
                      <a:lnTo>
                        <a:pt x="1381" y="1168"/>
                      </a:lnTo>
                      <a:cubicBezTo>
                        <a:pt x="1405" y="1156"/>
                        <a:pt x="1429" y="1156"/>
                        <a:pt x="1429" y="1144"/>
                      </a:cubicBezTo>
                      <a:lnTo>
                        <a:pt x="1691" y="1144"/>
                      </a:lnTo>
                      <a:lnTo>
                        <a:pt x="1691" y="965"/>
                      </a:lnTo>
                      <a:lnTo>
                        <a:pt x="1524" y="965"/>
                      </a:lnTo>
                      <a:lnTo>
                        <a:pt x="1524" y="798"/>
                      </a:lnTo>
                      <a:lnTo>
                        <a:pt x="1703" y="798"/>
                      </a:lnTo>
                      <a:lnTo>
                        <a:pt x="1703" y="620"/>
                      </a:lnTo>
                      <a:lnTo>
                        <a:pt x="1524" y="620"/>
                      </a:lnTo>
                      <a:lnTo>
                        <a:pt x="1524" y="477"/>
                      </a:lnTo>
                      <a:cubicBezTo>
                        <a:pt x="1548" y="465"/>
                        <a:pt x="1560" y="465"/>
                        <a:pt x="1572" y="441"/>
                      </a:cubicBezTo>
                      <a:lnTo>
                        <a:pt x="1322" y="429"/>
                      </a:lnTo>
                      <a:lnTo>
                        <a:pt x="1322" y="620"/>
                      </a:lnTo>
                      <a:lnTo>
                        <a:pt x="977" y="620"/>
                      </a:lnTo>
                      <a:lnTo>
                        <a:pt x="977" y="477"/>
                      </a:lnTo>
                      <a:cubicBezTo>
                        <a:pt x="1012" y="465"/>
                        <a:pt x="1024" y="465"/>
                        <a:pt x="1024" y="441"/>
                      </a:cubicBezTo>
                      <a:lnTo>
                        <a:pt x="786" y="429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1" name="Google Shape;3331;p9"/>
                <p:cNvSpPr/>
                <p:nvPr/>
              </p:nvSpPr>
              <p:spPr>
                <a:xfrm>
                  <a:off x="13378354" y="3976902"/>
                  <a:ext cx="116764" cy="129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1" h="1596" extrusionOk="0">
                      <a:moveTo>
                        <a:pt x="524" y="0"/>
                      </a:moveTo>
                      <a:lnTo>
                        <a:pt x="524" y="0"/>
                      </a:lnTo>
                      <a:cubicBezTo>
                        <a:pt x="536" y="84"/>
                        <a:pt x="548" y="191"/>
                        <a:pt x="560" y="262"/>
                      </a:cubicBezTo>
                      <a:lnTo>
                        <a:pt x="107" y="262"/>
                      </a:lnTo>
                      <a:lnTo>
                        <a:pt x="107" y="453"/>
                      </a:lnTo>
                      <a:lnTo>
                        <a:pt x="393" y="453"/>
                      </a:lnTo>
                      <a:cubicBezTo>
                        <a:pt x="465" y="453"/>
                        <a:pt x="536" y="453"/>
                        <a:pt x="596" y="441"/>
                      </a:cubicBezTo>
                      <a:cubicBezTo>
                        <a:pt x="608" y="500"/>
                        <a:pt x="631" y="572"/>
                        <a:pt x="643" y="619"/>
                      </a:cubicBezTo>
                      <a:cubicBezTo>
                        <a:pt x="512" y="631"/>
                        <a:pt x="369" y="631"/>
                        <a:pt x="238" y="631"/>
                      </a:cubicBezTo>
                      <a:cubicBezTo>
                        <a:pt x="155" y="631"/>
                        <a:pt x="72" y="619"/>
                        <a:pt x="0" y="619"/>
                      </a:cubicBezTo>
                      <a:lnTo>
                        <a:pt x="0" y="810"/>
                      </a:lnTo>
                      <a:lnTo>
                        <a:pt x="334" y="810"/>
                      </a:lnTo>
                      <a:cubicBezTo>
                        <a:pt x="441" y="810"/>
                        <a:pt x="584" y="810"/>
                        <a:pt x="715" y="798"/>
                      </a:cubicBezTo>
                      <a:cubicBezTo>
                        <a:pt x="738" y="858"/>
                        <a:pt x="786" y="905"/>
                        <a:pt x="810" y="941"/>
                      </a:cubicBezTo>
                      <a:lnTo>
                        <a:pt x="655" y="941"/>
                      </a:lnTo>
                      <a:lnTo>
                        <a:pt x="703" y="1108"/>
                      </a:lnTo>
                      <a:cubicBezTo>
                        <a:pt x="738" y="1096"/>
                        <a:pt x="774" y="1096"/>
                        <a:pt x="798" y="1096"/>
                      </a:cubicBezTo>
                      <a:cubicBezTo>
                        <a:pt x="941" y="1096"/>
                        <a:pt x="989" y="1119"/>
                        <a:pt x="1084" y="1179"/>
                      </a:cubicBezTo>
                      <a:lnTo>
                        <a:pt x="1203" y="1000"/>
                      </a:lnTo>
                      <a:cubicBezTo>
                        <a:pt x="1096" y="953"/>
                        <a:pt x="989" y="858"/>
                        <a:pt x="941" y="774"/>
                      </a:cubicBezTo>
                      <a:cubicBezTo>
                        <a:pt x="1119" y="762"/>
                        <a:pt x="1310" y="727"/>
                        <a:pt x="1441" y="679"/>
                      </a:cubicBezTo>
                      <a:lnTo>
                        <a:pt x="1393" y="488"/>
                      </a:lnTo>
                      <a:cubicBezTo>
                        <a:pt x="1250" y="536"/>
                        <a:pt x="1060" y="584"/>
                        <a:pt x="869" y="608"/>
                      </a:cubicBezTo>
                      <a:cubicBezTo>
                        <a:pt x="858" y="560"/>
                        <a:pt x="834" y="488"/>
                        <a:pt x="822" y="429"/>
                      </a:cubicBezTo>
                      <a:cubicBezTo>
                        <a:pt x="977" y="417"/>
                        <a:pt x="1143" y="393"/>
                        <a:pt x="1274" y="346"/>
                      </a:cubicBezTo>
                      <a:lnTo>
                        <a:pt x="1239" y="155"/>
                      </a:lnTo>
                      <a:cubicBezTo>
                        <a:pt x="1119" y="191"/>
                        <a:pt x="929" y="227"/>
                        <a:pt x="786" y="238"/>
                      </a:cubicBezTo>
                      <a:cubicBezTo>
                        <a:pt x="774" y="179"/>
                        <a:pt x="762" y="107"/>
                        <a:pt x="762" y="60"/>
                      </a:cubicBezTo>
                      <a:cubicBezTo>
                        <a:pt x="786" y="48"/>
                        <a:pt x="810" y="36"/>
                        <a:pt x="810" y="12"/>
                      </a:cubicBezTo>
                      <a:lnTo>
                        <a:pt x="524" y="0"/>
                      </a:lnTo>
                      <a:close/>
                      <a:moveTo>
                        <a:pt x="369" y="1000"/>
                      </a:moveTo>
                      <a:cubicBezTo>
                        <a:pt x="262" y="1060"/>
                        <a:pt x="179" y="1167"/>
                        <a:pt x="179" y="1286"/>
                      </a:cubicBezTo>
                      <a:cubicBezTo>
                        <a:pt x="179" y="1489"/>
                        <a:pt x="393" y="1596"/>
                        <a:pt x="703" y="1596"/>
                      </a:cubicBezTo>
                      <a:lnTo>
                        <a:pt x="834" y="1596"/>
                      </a:lnTo>
                      <a:cubicBezTo>
                        <a:pt x="965" y="1596"/>
                        <a:pt x="1048" y="1596"/>
                        <a:pt x="1119" y="1584"/>
                      </a:cubicBezTo>
                      <a:lnTo>
                        <a:pt x="1131" y="1381"/>
                      </a:lnTo>
                      <a:lnTo>
                        <a:pt x="1131" y="1381"/>
                      </a:lnTo>
                      <a:cubicBezTo>
                        <a:pt x="1024" y="1393"/>
                        <a:pt x="858" y="1405"/>
                        <a:pt x="738" y="1405"/>
                      </a:cubicBezTo>
                      <a:cubicBezTo>
                        <a:pt x="608" y="1405"/>
                        <a:pt x="405" y="1393"/>
                        <a:pt x="405" y="1274"/>
                      </a:cubicBezTo>
                      <a:cubicBezTo>
                        <a:pt x="405" y="1227"/>
                        <a:pt x="441" y="1167"/>
                        <a:pt x="524" y="1131"/>
                      </a:cubicBezTo>
                      <a:lnTo>
                        <a:pt x="369" y="100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2" name="Google Shape;3332;p9"/>
                <p:cNvSpPr/>
                <p:nvPr/>
              </p:nvSpPr>
              <p:spPr>
                <a:xfrm>
                  <a:off x="13424622" y="4199734"/>
                  <a:ext cx="49266" cy="50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8" h="620" extrusionOk="0">
                      <a:moveTo>
                        <a:pt x="310" y="1"/>
                      </a:moveTo>
                      <a:cubicBezTo>
                        <a:pt x="132" y="1"/>
                        <a:pt x="1" y="143"/>
                        <a:pt x="1" y="310"/>
                      </a:cubicBezTo>
                      <a:cubicBezTo>
                        <a:pt x="1" y="477"/>
                        <a:pt x="132" y="620"/>
                        <a:pt x="310" y="620"/>
                      </a:cubicBezTo>
                      <a:cubicBezTo>
                        <a:pt x="477" y="620"/>
                        <a:pt x="608" y="477"/>
                        <a:pt x="608" y="310"/>
                      </a:cubicBezTo>
                      <a:cubicBezTo>
                        <a:pt x="608" y="143"/>
                        <a:pt x="477" y="1"/>
                        <a:pt x="31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3" name="Google Shape;3333;p9"/>
                <p:cNvSpPr/>
                <p:nvPr/>
              </p:nvSpPr>
              <p:spPr>
                <a:xfrm>
                  <a:off x="13428511" y="4237332"/>
                  <a:ext cx="41568" cy="109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1347" extrusionOk="0">
                      <a:moveTo>
                        <a:pt x="96" y="1"/>
                      </a:moveTo>
                      <a:lnTo>
                        <a:pt x="0" y="1346"/>
                      </a:lnTo>
                      <a:lnTo>
                        <a:pt x="512" y="134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4" name="Google Shape;3334;p9"/>
                <p:cNvSpPr/>
                <p:nvPr/>
              </p:nvSpPr>
              <p:spPr>
                <a:xfrm>
                  <a:off x="14834139" y="1891109"/>
                  <a:ext cx="1001531" cy="3121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60" h="38517" extrusionOk="0">
                      <a:moveTo>
                        <a:pt x="11859" y="0"/>
                      </a:moveTo>
                      <a:cubicBezTo>
                        <a:pt x="11443" y="1726"/>
                        <a:pt x="10514" y="3036"/>
                        <a:pt x="9169" y="3834"/>
                      </a:cubicBezTo>
                      <a:cubicBezTo>
                        <a:pt x="9130" y="3859"/>
                        <a:pt x="9090" y="3871"/>
                        <a:pt x="9052" y="3871"/>
                      </a:cubicBezTo>
                      <a:cubicBezTo>
                        <a:pt x="8912" y="3871"/>
                        <a:pt x="8794" y="3719"/>
                        <a:pt x="8859" y="3560"/>
                      </a:cubicBezTo>
                      <a:cubicBezTo>
                        <a:pt x="9359" y="2441"/>
                        <a:pt x="9716" y="1298"/>
                        <a:pt x="9943" y="179"/>
                      </a:cubicBezTo>
                      <a:lnTo>
                        <a:pt x="9550" y="95"/>
                      </a:lnTo>
                      <a:cubicBezTo>
                        <a:pt x="9133" y="2191"/>
                        <a:pt x="8204" y="4370"/>
                        <a:pt x="6871" y="6382"/>
                      </a:cubicBezTo>
                      <a:cubicBezTo>
                        <a:pt x="6785" y="6506"/>
                        <a:pt x="6657" y="6563"/>
                        <a:pt x="6531" y="6563"/>
                      </a:cubicBezTo>
                      <a:cubicBezTo>
                        <a:pt x="6343" y="6563"/>
                        <a:pt x="6161" y="6436"/>
                        <a:pt x="6133" y="6215"/>
                      </a:cubicBezTo>
                      <a:cubicBezTo>
                        <a:pt x="5990" y="5322"/>
                        <a:pt x="5775" y="4465"/>
                        <a:pt x="5442" y="3715"/>
                      </a:cubicBezTo>
                      <a:lnTo>
                        <a:pt x="5085" y="3870"/>
                      </a:lnTo>
                      <a:cubicBezTo>
                        <a:pt x="5823" y="5596"/>
                        <a:pt x="6013" y="7906"/>
                        <a:pt x="5871" y="9906"/>
                      </a:cubicBezTo>
                      <a:cubicBezTo>
                        <a:pt x="5864" y="10070"/>
                        <a:pt x="5734" y="10158"/>
                        <a:pt x="5603" y="10158"/>
                      </a:cubicBezTo>
                      <a:cubicBezTo>
                        <a:pt x="5497" y="10158"/>
                        <a:pt x="5389" y="10100"/>
                        <a:pt x="5347" y="9977"/>
                      </a:cubicBezTo>
                      <a:cubicBezTo>
                        <a:pt x="4716" y="8192"/>
                        <a:pt x="3942" y="6489"/>
                        <a:pt x="3037" y="4893"/>
                      </a:cubicBezTo>
                      <a:lnTo>
                        <a:pt x="2692" y="5096"/>
                      </a:lnTo>
                      <a:cubicBezTo>
                        <a:pt x="3442" y="6429"/>
                        <a:pt x="4073" y="7834"/>
                        <a:pt x="4585" y="9299"/>
                      </a:cubicBezTo>
                      <a:cubicBezTo>
                        <a:pt x="4311" y="9073"/>
                        <a:pt x="4001" y="8882"/>
                        <a:pt x="3704" y="8703"/>
                      </a:cubicBezTo>
                      <a:cubicBezTo>
                        <a:pt x="3085" y="8346"/>
                        <a:pt x="2430" y="8001"/>
                        <a:pt x="2013" y="7418"/>
                      </a:cubicBezTo>
                      <a:cubicBezTo>
                        <a:pt x="1525" y="6763"/>
                        <a:pt x="1406" y="5894"/>
                        <a:pt x="1322" y="5072"/>
                      </a:cubicBezTo>
                      <a:cubicBezTo>
                        <a:pt x="1227" y="5084"/>
                        <a:pt x="1120" y="5096"/>
                        <a:pt x="1013" y="5096"/>
                      </a:cubicBezTo>
                      <a:cubicBezTo>
                        <a:pt x="1072" y="5703"/>
                        <a:pt x="1180" y="6287"/>
                        <a:pt x="1322" y="6870"/>
                      </a:cubicBezTo>
                      <a:cubicBezTo>
                        <a:pt x="703" y="6322"/>
                        <a:pt x="322" y="5501"/>
                        <a:pt x="298" y="4667"/>
                      </a:cubicBezTo>
                      <a:cubicBezTo>
                        <a:pt x="215" y="4691"/>
                        <a:pt x="120" y="4703"/>
                        <a:pt x="37" y="4727"/>
                      </a:cubicBezTo>
                      <a:cubicBezTo>
                        <a:pt x="1" y="5691"/>
                        <a:pt x="441" y="6668"/>
                        <a:pt x="1203" y="7263"/>
                      </a:cubicBezTo>
                      <a:cubicBezTo>
                        <a:pt x="1275" y="7322"/>
                        <a:pt x="1358" y="7382"/>
                        <a:pt x="1430" y="7465"/>
                      </a:cubicBezTo>
                      <a:cubicBezTo>
                        <a:pt x="1501" y="7525"/>
                        <a:pt x="1549" y="7608"/>
                        <a:pt x="1596" y="7691"/>
                      </a:cubicBezTo>
                      <a:cubicBezTo>
                        <a:pt x="2013" y="8311"/>
                        <a:pt x="2537" y="8846"/>
                        <a:pt x="3156" y="9251"/>
                      </a:cubicBezTo>
                      <a:cubicBezTo>
                        <a:pt x="3477" y="9454"/>
                        <a:pt x="3823" y="9632"/>
                        <a:pt x="4132" y="9858"/>
                      </a:cubicBezTo>
                      <a:cubicBezTo>
                        <a:pt x="4501" y="10132"/>
                        <a:pt x="4799" y="10478"/>
                        <a:pt x="5073" y="10847"/>
                      </a:cubicBezTo>
                      <a:cubicBezTo>
                        <a:pt x="5430" y="12109"/>
                        <a:pt x="5704" y="13406"/>
                        <a:pt x="5918" y="14740"/>
                      </a:cubicBezTo>
                      <a:cubicBezTo>
                        <a:pt x="5073" y="13978"/>
                        <a:pt x="4120" y="13347"/>
                        <a:pt x="3096" y="12859"/>
                      </a:cubicBezTo>
                      <a:cubicBezTo>
                        <a:pt x="3073" y="12966"/>
                        <a:pt x="3049" y="13073"/>
                        <a:pt x="3013" y="13180"/>
                      </a:cubicBezTo>
                      <a:cubicBezTo>
                        <a:pt x="3370" y="13371"/>
                        <a:pt x="3704" y="13573"/>
                        <a:pt x="4037" y="13799"/>
                      </a:cubicBezTo>
                      <a:cubicBezTo>
                        <a:pt x="3715" y="13870"/>
                        <a:pt x="3387" y="13904"/>
                        <a:pt x="3059" y="13904"/>
                      </a:cubicBezTo>
                      <a:cubicBezTo>
                        <a:pt x="2335" y="13904"/>
                        <a:pt x="1613" y="13735"/>
                        <a:pt x="965" y="13406"/>
                      </a:cubicBezTo>
                      <a:cubicBezTo>
                        <a:pt x="953" y="13490"/>
                        <a:pt x="763" y="13680"/>
                        <a:pt x="751" y="13752"/>
                      </a:cubicBezTo>
                      <a:cubicBezTo>
                        <a:pt x="1573" y="14079"/>
                        <a:pt x="2443" y="14353"/>
                        <a:pt x="3376" y="14353"/>
                      </a:cubicBezTo>
                      <a:cubicBezTo>
                        <a:pt x="3767" y="14353"/>
                        <a:pt x="4170" y="14305"/>
                        <a:pt x="4585" y="14192"/>
                      </a:cubicBezTo>
                      <a:cubicBezTo>
                        <a:pt x="4763" y="14323"/>
                        <a:pt x="4942" y="14466"/>
                        <a:pt x="5121" y="14597"/>
                      </a:cubicBezTo>
                      <a:cubicBezTo>
                        <a:pt x="5394" y="14835"/>
                        <a:pt x="5668" y="15073"/>
                        <a:pt x="5883" y="15359"/>
                      </a:cubicBezTo>
                      <a:cubicBezTo>
                        <a:pt x="5942" y="15442"/>
                        <a:pt x="5990" y="15526"/>
                        <a:pt x="6037" y="15609"/>
                      </a:cubicBezTo>
                      <a:cubicBezTo>
                        <a:pt x="6371" y="18097"/>
                        <a:pt x="6454" y="35945"/>
                        <a:pt x="6359" y="38505"/>
                      </a:cubicBezTo>
                      <a:lnTo>
                        <a:pt x="7335" y="38517"/>
                      </a:lnTo>
                      <a:cubicBezTo>
                        <a:pt x="7371" y="37671"/>
                        <a:pt x="7371" y="31992"/>
                        <a:pt x="7347" y="26920"/>
                      </a:cubicBezTo>
                      <a:cubicBezTo>
                        <a:pt x="8169" y="24634"/>
                        <a:pt x="9871" y="22884"/>
                        <a:pt x="11955" y="21622"/>
                      </a:cubicBezTo>
                      <a:cubicBezTo>
                        <a:pt x="11919" y="21586"/>
                        <a:pt x="11800" y="21276"/>
                        <a:pt x="11752" y="21229"/>
                      </a:cubicBezTo>
                      <a:cubicBezTo>
                        <a:pt x="11014" y="21610"/>
                        <a:pt x="10312" y="22062"/>
                        <a:pt x="9645" y="22574"/>
                      </a:cubicBezTo>
                      <a:cubicBezTo>
                        <a:pt x="9728" y="21872"/>
                        <a:pt x="9764" y="21157"/>
                        <a:pt x="9752" y="20443"/>
                      </a:cubicBezTo>
                      <a:lnTo>
                        <a:pt x="9752" y="20443"/>
                      </a:lnTo>
                      <a:cubicBezTo>
                        <a:pt x="9681" y="20455"/>
                        <a:pt x="9395" y="20479"/>
                        <a:pt x="9312" y="20491"/>
                      </a:cubicBezTo>
                      <a:cubicBezTo>
                        <a:pt x="9395" y="21336"/>
                        <a:pt x="9216" y="22384"/>
                        <a:pt x="8907" y="23170"/>
                      </a:cubicBezTo>
                      <a:cubicBezTo>
                        <a:pt x="8585" y="23443"/>
                        <a:pt x="8550" y="23527"/>
                        <a:pt x="8252" y="23836"/>
                      </a:cubicBezTo>
                      <a:cubicBezTo>
                        <a:pt x="7907" y="24205"/>
                        <a:pt x="7573" y="24598"/>
                        <a:pt x="7335" y="25039"/>
                      </a:cubicBezTo>
                      <a:cubicBezTo>
                        <a:pt x="7311" y="21884"/>
                        <a:pt x="7276" y="19264"/>
                        <a:pt x="7228" y="18717"/>
                      </a:cubicBezTo>
                      <a:cubicBezTo>
                        <a:pt x="7799" y="17883"/>
                        <a:pt x="8633" y="17121"/>
                        <a:pt x="9716" y="16419"/>
                      </a:cubicBezTo>
                      <a:cubicBezTo>
                        <a:pt x="10752" y="15764"/>
                        <a:pt x="11812" y="15026"/>
                        <a:pt x="12360" y="13895"/>
                      </a:cubicBezTo>
                      <a:lnTo>
                        <a:pt x="11990" y="13716"/>
                      </a:lnTo>
                      <a:cubicBezTo>
                        <a:pt x="11490" y="14752"/>
                        <a:pt x="10490" y="15454"/>
                        <a:pt x="9502" y="16085"/>
                      </a:cubicBezTo>
                      <a:cubicBezTo>
                        <a:pt x="9442" y="16121"/>
                        <a:pt x="9395" y="16157"/>
                        <a:pt x="9347" y="16192"/>
                      </a:cubicBezTo>
                      <a:cubicBezTo>
                        <a:pt x="9740" y="15085"/>
                        <a:pt x="9978" y="13942"/>
                        <a:pt x="10074" y="12775"/>
                      </a:cubicBezTo>
                      <a:lnTo>
                        <a:pt x="9669" y="12752"/>
                      </a:lnTo>
                      <a:cubicBezTo>
                        <a:pt x="9573" y="14061"/>
                        <a:pt x="9276" y="15335"/>
                        <a:pt x="8776" y="16550"/>
                      </a:cubicBezTo>
                      <a:lnTo>
                        <a:pt x="8811" y="16562"/>
                      </a:lnTo>
                      <a:cubicBezTo>
                        <a:pt x="8347" y="16907"/>
                        <a:pt x="7930" y="17276"/>
                        <a:pt x="7585" y="17645"/>
                      </a:cubicBezTo>
                      <a:cubicBezTo>
                        <a:pt x="7528" y="17707"/>
                        <a:pt x="7456" y="17734"/>
                        <a:pt x="7385" y="17734"/>
                      </a:cubicBezTo>
                      <a:cubicBezTo>
                        <a:pt x="7251" y="17734"/>
                        <a:pt x="7120" y="17634"/>
                        <a:pt x="7097" y="17478"/>
                      </a:cubicBezTo>
                      <a:cubicBezTo>
                        <a:pt x="6906" y="15907"/>
                        <a:pt x="6609" y="14347"/>
                        <a:pt x="6216" y="12823"/>
                      </a:cubicBezTo>
                      <a:cubicBezTo>
                        <a:pt x="6085" y="12311"/>
                        <a:pt x="6061" y="11775"/>
                        <a:pt x="6133" y="11251"/>
                      </a:cubicBezTo>
                      <a:cubicBezTo>
                        <a:pt x="6252" y="10430"/>
                        <a:pt x="6323" y="9501"/>
                        <a:pt x="6311" y="8549"/>
                      </a:cubicBezTo>
                      <a:cubicBezTo>
                        <a:pt x="6311" y="8108"/>
                        <a:pt x="6442" y="7668"/>
                        <a:pt x="6704" y="7310"/>
                      </a:cubicBezTo>
                      <a:cubicBezTo>
                        <a:pt x="7323" y="6453"/>
                        <a:pt x="7883" y="5560"/>
                        <a:pt x="8347" y="4643"/>
                      </a:cubicBezTo>
                      <a:lnTo>
                        <a:pt x="8359" y="4679"/>
                      </a:lnTo>
                      <a:cubicBezTo>
                        <a:pt x="10324" y="3929"/>
                        <a:pt x="11705" y="2298"/>
                        <a:pt x="12252" y="95"/>
                      </a:cubicBezTo>
                      <a:lnTo>
                        <a:pt x="11859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5" name="Google Shape;3335;p9"/>
                <p:cNvSpPr/>
                <p:nvPr/>
              </p:nvSpPr>
              <p:spPr>
                <a:xfrm>
                  <a:off x="15276968" y="4985077"/>
                  <a:ext cx="245116" cy="65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810" extrusionOk="0">
                      <a:moveTo>
                        <a:pt x="275" y="0"/>
                      </a:moveTo>
                      <a:lnTo>
                        <a:pt x="1" y="810"/>
                      </a:lnTo>
                      <a:lnTo>
                        <a:pt x="3025" y="810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6" name="Google Shape;3336;p9"/>
                <p:cNvSpPr/>
                <p:nvPr/>
              </p:nvSpPr>
              <p:spPr>
                <a:xfrm>
                  <a:off x="15204608" y="1273822"/>
                  <a:ext cx="1188710" cy="773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0" h="9548" extrusionOk="0">
                      <a:moveTo>
                        <a:pt x="7199" y="1"/>
                      </a:moveTo>
                      <a:cubicBezTo>
                        <a:pt x="7051" y="1"/>
                        <a:pt x="6900" y="21"/>
                        <a:pt x="6764" y="34"/>
                      </a:cubicBezTo>
                      <a:cubicBezTo>
                        <a:pt x="6339" y="81"/>
                        <a:pt x="6288" y="653"/>
                        <a:pt x="5883" y="653"/>
                      </a:cubicBezTo>
                      <a:cubicBezTo>
                        <a:pt x="5879" y="653"/>
                        <a:pt x="5875" y="653"/>
                        <a:pt x="5871" y="653"/>
                      </a:cubicBezTo>
                      <a:cubicBezTo>
                        <a:pt x="5717" y="653"/>
                        <a:pt x="5563" y="592"/>
                        <a:pt x="5409" y="592"/>
                      </a:cubicBezTo>
                      <a:cubicBezTo>
                        <a:pt x="5396" y="592"/>
                        <a:pt x="5383" y="592"/>
                        <a:pt x="5371" y="593"/>
                      </a:cubicBezTo>
                      <a:cubicBezTo>
                        <a:pt x="5168" y="593"/>
                        <a:pt x="4954" y="629"/>
                        <a:pt x="4751" y="629"/>
                      </a:cubicBezTo>
                      <a:cubicBezTo>
                        <a:pt x="4323" y="653"/>
                        <a:pt x="4180" y="1070"/>
                        <a:pt x="3799" y="1165"/>
                      </a:cubicBezTo>
                      <a:cubicBezTo>
                        <a:pt x="3597" y="1212"/>
                        <a:pt x="3382" y="1212"/>
                        <a:pt x="3204" y="1308"/>
                      </a:cubicBezTo>
                      <a:cubicBezTo>
                        <a:pt x="3013" y="1391"/>
                        <a:pt x="2894" y="1570"/>
                        <a:pt x="2739" y="1701"/>
                      </a:cubicBezTo>
                      <a:cubicBezTo>
                        <a:pt x="2430" y="1963"/>
                        <a:pt x="2073" y="2165"/>
                        <a:pt x="1846" y="2498"/>
                      </a:cubicBezTo>
                      <a:cubicBezTo>
                        <a:pt x="1620" y="2820"/>
                        <a:pt x="1477" y="2844"/>
                        <a:pt x="1096" y="2867"/>
                      </a:cubicBezTo>
                      <a:cubicBezTo>
                        <a:pt x="679" y="2891"/>
                        <a:pt x="715" y="3213"/>
                        <a:pt x="656" y="3546"/>
                      </a:cubicBezTo>
                      <a:cubicBezTo>
                        <a:pt x="596" y="3915"/>
                        <a:pt x="156" y="3987"/>
                        <a:pt x="72" y="4320"/>
                      </a:cubicBezTo>
                      <a:cubicBezTo>
                        <a:pt x="1" y="4665"/>
                        <a:pt x="37" y="5153"/>
                        <a:pt x="275" y="5427"/>
                      </a:cubicBezTo>
                      <a:cubicBezTo>
                        <a:pt x="549" y="5749"/>
                        <a:pt x="477" y="5927"/>
                        <a:pt x="477" y="6320"/>
                      </a:cubicBezTo>
                      <a:cubicBezTo>
                        <a:pt x="477" y="6725"/>
                        <a:pt x="882" y="6677"/>
                        <a:pt x="1132" y="6868"/>
                      </a:cubicBezTo>
                      <a:cubicBezTo>
                        <a:pt x="1370" y="7035"/>
                        <a:pt x="1346" y="7451"/>
                        <a:pt x="1561" y="7678"/>
                      </a:cubicBezTo>
                      <a:cubicBezTo>
                        <a:pt x="1882" y="8011"/>
                        <a:pt x="2037" y="8142"/>
                        <a:pt x="2501" y="8213"/>
                      </a:cubicBezTo>
                      <a:cubicBezTo>
                        <a:pt x="2894" y="8285"/>
                        <a:pt x="2965" y="8737"/>
                        <a:pt x="3358" y="8832"/>
                      </a:cubicBezTo>
                      <a:cubicBezTo>
                        <a:pt x="3573" y="8892"/>
                        <a:pt x="3835" y="8952"/>
                        <a:pt x="4049" y="8975"/>
                      </a:cubicBezTo>
                      <a:cubicBezTo>
                        <a:pt x="4132" y="8983"/>
                        <a:pt x="4213" y="8983"/>
                        <a:pt x="4292" y="8983"/>
                      </a:cubicBezTo>
                      <a:cubicBezTo>
                        <a:pt x="4451" y="8983"/>
                        <a:pt x="4605" y="8983"/>
                        <a:pt x="4763" y="9047"/>
                      </a:cubicBezTo>
                      <a:cubicBezTo>
                        <a:pt x="5228" y="9213"/>
                        <a:pt x="5621" y="9273"/>
                        <a:pt x="6121" y="9309"/>
                      </a:cubicBezTo>
                      <a:cubicBezTo>
                        <a:pt x="6335" y="9333"/>
                        <a:pt x="6573" y="9309"/>
                        <a:pt x="6787" y="9356"/>
                      </a:cubicBezTo>
                      <a:cubicBezTo>
                        <a:pt x="6978" y="9416"/>
                        <a:pt x="7156" y="9547"/>
                        <a:pt x="7359" y="9547"/>
                      </a:cubicBezTo>
                      <a:cubicBezTo>
                        <a:pt x="7435" y="9547"/>
                        <a:pt x="7511" y="9547"/>
                        <a:pt x="7586" y="9547"/>
                      </a:cubicBezTo>
                      <a:cubicBezTo>
                        <a:pt x="8076" y="9547"/>
                        <a:pt x="8551" y="9538"/>
                        <a:pt x="9026" y="9404"/>
                      </a:cubicBezTo>
                      <a:cubicBezTo>
                        <a:pt x="9288" y="9321"/>
                        <a:pt x="9538" y="9285"/>
                        <a:pt x="9764" y="9142"/>
                      </a:cubicBezTo>
                      <a:cubicBezTo>
                        <a:pt x="10038" y="8963"/>
                        <a:pt x="10240" y="8963"/>
                        <a:pt x="10562" y="8963"/>
                      </a:cubicBezTo>
                      <a:cubicBezTo>
                        <a:pt x="11050" y="8963"/>
                        <a:pt x="11514" y="8821"/>
                        <a:pt x="11871" y="8499"/>
                      </a:cubicBezTo>
                      <a:cubicBezTo>
                        <a:pt x="12050" y="8344"/>
                        <a:pt x="12205" y="8261"/>
                        <a:pt x="12336" y="8059"/>
                      </a:cubicBezTo>
                      <a:cubicBezTo>
                        <a:pt x="12514" y="7797"/>
                        <a:pt x="12776" y="7725"/>
                        <a:pt x="13026" y="7558"/>
                      </a:cubicBezTo>
                      <a:cubicBezTo>
                        <a:pt x="13252" y="7416"/>
                        <a:pt x="13276" y="7189"/>
                        <a:pt x="13395" y="6963"/>
                      </a:cubicBezTo>
                      <a:cubicBezTo>
                        <a:pt x="13514" y="6737"/>
                        <a:pt x="13705" y="6558"/>
                        <a:pt x="13836" y="6332"/>
                      </a:cubicBezTo>
                      <a:cubicBezTo>
                        <a:pt x="14026" y="5999"/>
                        <a:pt x="14669" y="6106"/>
                        <a:pt x="14479" y="5570"/>
                      </a:cubicBezTo>
                      <a:cubicBezTo>
                        <a:pt x="14407" y="5356"/>
                        <a:pt x="14360" y="5189"/>
                        <a:pt x="14324" y="4975"/>
                      </a:cubicBezTo>
                      <a:cubicBezTo>
                        <a:pt x="14288" y="4761"/>
                        <a:pt x="14122" y="4570"/>
                        <a:pt x="14134" y="4344"/>
                      </a:cubicBezTo>
                      <a:cubicBezTo>
                        <a:pt x="14145" y="4141"/>
                        <a:pt x="14276" y="3951"/>
                        <a:pt x="14253" y="3749"/>
                      </a:cubicBezTo>
                      <a:cubicBezTo>
                        <a:pt x="14229" y="3510"/>
                        <a:pt x="13931" y="3368"/>
                        <a:pt x="13776" y="3225"/>
                      </a:cubicBezTo>
                      <a:cubicBezTo>
                        <a:pt x="13467" y="2927"/>
                        <a:pt x="13514" y="2427"/>
                        <a:pt x="12991" y="2415"/>
                      </a:cubicBezTo>
                      <a:cubicBezTo>
                        <a:pt x="12383" y="2415"/>
                        <a:pt x="12514" y="2153"/>
                        <a:pt x="12288" y="1701"/>
                      </a:cubicBezTo>
                      <a:cubicBezTo>
                        <a:pt x="12193" y="1510"/>
                        <a:pt x="11919" y="1474"/>
                        <a:pt x="11728" y="1427"/>
                      </a:cubicBezTo>
                      <a:cubicBezTo>
                        <a:pt x="11490" y="1355"/>
                        <a:pt x="11276" y="1248"/>
                        <a:pt x="11038" y="1189"/>
                      </a:cubicBezTo>
                      <a:cubicBezTo>
                        <a:pt x="10800" y="1129"/>
                        <a:pt x="10669" y="1034"/>
                        <a:pt x="10526" y="843"/>
                      </a:cubicBezTo>
                      <a:cubicBezTo>
                        <a:pt x="10423" y="702"/>
                        <a:pt x="10312" y="576"/>
                        <a:pt x="10158" y="576"/>
                      </a:cubicBezTo>
                      <a:cubicBezTo>
                        <a:pt x="10117" y="576"/>
                        <a:pt x="10074" y="585"/>
                        <a:pt x="10026" y="605"/>
                      </a:cubicBezTo>
                      <a:cubicBezTo>
                        <a:pt x="9825" y="687"/>
                        <a:pt x="9643" y="834"/>
                        <a:pt x="9473" y="834"/>
                      </a:cubicBezTo>
                      <a:cubicBezTo>
                        <a:pt x="9372" y="834"/>
                        <a:pt x="9274" y="781"/>
                        <a:pt x="9181" y="629"/>
                      </a:cubicBezTo>
                      <a:cubicBezTo>
                        <a:pt x="9097" y="498"/>
                        <a:pt x="9026" y="296"/>
                        <a:pt x="8883" y="212"/>
                      </a:cubicBezTo>
                      <a:cubicBezTo>
                        <a:pt x="8835" y="179"/>
                        <a:pt x="8779" y="167"/>
                        <a:pt x="8720" y="167"/>
                      </a:cubicBezTo>
                      <a:cubicBezTo>
                        <a:pt x="8542" y="167"/>
                        <a:pt x="8329" y="278"/>
                        <a:pt x="8169" y="296"/>
                      </a:cubicBezTo>
                      <a:cubicBezTo>
                        <a:pt x="8154" y="297"/>
                        <a:pt x="8139" y="298"/>
                        <a:pt x="8124" y="298"/>
                      </a:cubicBezTo>
                      <a:cubicBezTo>
                        <a:pt x="7916" y="298"/>
                        <a:pt x="7727" y="147"/>
                        <a:pt x="7549" y="58"/>
                      </a:cubicBezTo>
                      <a:cubicBezTo>
                        <a:pt x="7441" y="14"/>
                        <a:pt x="7321" y="1"/>
                        <a:pt x="719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7" name="Google Shape;3337;p9"/>
                <p:cNvSpPr/>
                <p:nvPr/>
              </p:nvSpPr>
              <p:spPr>
                <a:xfrm>
                  <a:off x="14461806" y="1574686"/>
                  <a:ext cx="1123967" cy="771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71" h="9521" extrusionOk="0">
                      <a:moveTo>
                        <a:pt x="5659" y="1"/>
                      </a:moveTo>
                      <a:cubicBezTo>
                        <a:pt x="5604" y="1"/>
                        <a:pt x="5548" y="11"/>
                        <a:pt x="5489" y="36"/>
                      </a:cubicBezTo>
                      <a:cubicBezTo>
                        <a:pt x="5286" y="107"/>
                        <a:pt x="5048" y="190"/>
                        <a:pt x="4858" y="297"/>
                      </a:cubicBezTo>
                      <a:cubicBezTo>
                        <a:pt x="4632" y="428"/>
                        <a:pt x="4477" y="607"/>
                        <a:pt x="4239" y="714"/>
                      </a:cubicBezTo>
                      <a:cubicBezTo>
                        <a:pt x="3968" y="839"/>
                        <a:pt x="3761" y="973"/>
                        <a:pt x="3491" y="973"/>
                      </a:cubicBezTo>
                      <a:cubicBezTo>
                        <a:pt x="3452" y="973"/>
                        <a:pt x="3411" y="970"/>
                        <a:pt x="3369" y="964"/>
                      </a:cubicBezTo>
                      <a:cubicBezTo>
                        <a:pt x="3336" y="960"/>
                        <a:pt x="3305" y="958"/>
                        <a:pt x="3275" y="958"/>
                      </a:cubicBezTo>
                      <a:cubicBezTo>
                        <a:pt x="2962" y="958"/>
                        <a:pt x="2821" y="1175"/>
                        <a:pt x="2560" y="1393"/>
                      </a:cubicBezTo>
                      <a:cubicBezTo>
                        <a:pt x="2286" y="1619"/>
                        <a:pt x="1917" y="1690"/>
                        <a:pt x="1631" y="1905"/>
                      </a:cubicBezTo>
                      <a:cubicBezTo>
                        <a:pt x="1334" y="2131"/>
                        <a:pt x="1095" y="2393"/>
                        <a:pt x="869" y="2702"/>
                      </a:cubicBezTo>
                      <a:cubicBezTo>
                        <a:pt x="691" y="2953"/>
                        <a:pt x="500" y="3274"/>
                        <a:pt x="417" y="3584"/>
                      </a:cubicBezTo>
                      <a:cubicBezTo>
                        <a:pt x="381" y="3762"/>
                        <a:pt x="393" y="3929"/>
                        <a:pt x="381" y="4107"/>
                      </a:cubicBezTo>
                      <a:cubicBezTo>
                        <a:pt x="369" y="4322"/>
                        <a:pt x="262" y="4500"/>
                        <a:pt x="191" y="4715"/>
                      </a:cubicBezTo>
                      <a:cubicBezTo>
                        <a:pt x="0" y="5369"/>
                        <a:pt x="262" y="6227"/>
                        <a:pt x="810" y="6596"/>
                      </a:cubicBezTo>
                      <a:cubicBezTo>
                        <a:pt x="1083" y="6763"/>
                        <a:pt x="1203" y="6953"/>
                        <a:pt x="1381" y="7215"/>
                      </a:cubicBezTo>
                      <a:cubicBezTo>
                        <a:pt x="1595" y="7536"/>
                        <a:pt x="1953" y="7525"/>
                        <a:pt x="2238" y="7739"/>
                      </a:cubicBezTo>
                      <a:cubicBezTo>
                        <a:pt x="2524" y="7929"/>
                        <a:pt x="2738" y="8013"/>
                        <a:pt x="2869" y="8358"/>
                      </a:cubicBezTo>
                      <a:cubicBezTo>
                        <a:pt x="2959" y="8609"/>
                        <a:pt x="3055" y="8711"/>
                        <a:pt x="3234" y="8711"/>
                      </a:cubicBezTo>
                      <a:cubicBezTo>
                        <a:pt x="3293" y="8711"/>
                        <a:pt x="3361" y="8700"/>
                        <a:pt x="3441" y="8679"/>
                      </a:cubicBezTo>
                      <a:cubicBezTo>
                        <a:pt x="3551" y="8647"/>
                        <a:pt x="3662" y="8637"/>
                        <a:pt x="3774" y="8637"/>
                      </a:cubicBezTo>
                      <a:cubicBezTo>
                        <a:pt x="3955" y="8637"/>
                        <a:pt x="4139" y="8665"/>
                        <a:pt x="4322" y="8679"/>
                      </a:cubicBezTo>
                      <a:cubicBezTo>
                        <a:pt x="4643" y="8703"/>
                        <a:pt x="4691" y="9037"/>
                        <a:pt x="4941" y="9191"/>
                      </a:cubicBezTo>
                      <a:cubicBezTo>
                        <a:pt x="5009" y="9230"/>
                        <a:pt x="5081" y="9242"/>
                        <a:pt x="5157" y="9242"/>
                      </a:cubicBezTo>
                      <a:cubicBezTo>
                        <a:pt x="5312" y="9242"/>
                        <a:pt x="5481" y="9188"/>
                        <a:pt x="5646" y="9188"/>
                      </a:cubicBezTo>
                      <a:cubicBezTo>
                        <a:pt x="5726" y="9188"/>
                        <a:pt x="5805" y="9201"/>
                        <a:pt x="5882" y="9239"/>
                      </a:cubicBezTo>
                      <a:cubicBezTo>
                        <a:pt x="6123" y="9356"/>
                        <a:pt x="6320" y="9379"/>
                        <a:pt x="6533" y="9379"/>
                      </a:cubicBezTo>
                      <a:cubicBezTo>
                        <a:pt x="6666" y="9379"/>
                        <a:pt x="6805" y="9370"/>
                        <a:pt x="6965" y="9370"/>
                      </a:cubicBezTo>
                      <a:cubicBezTo>
                        <a:pt x="7319" y="9370"/>
                        <a:pt x="7665" y="9521"/>
                        <a:pt x="8020" y="9521"/>
                      </a:cubicBezTo>
                      <a:cubicBezTo>
                        <a:pt x="8144" y="9521"/>
                        <a:pt x="8268" y="9502"/>
                        <a:pt x="8394" y="9453"/>
                      </a:cubicBezTo>
                      <a:cubicBezTo>
                        <a:pt x="8834" y="9287"/>
                        <a:pt x="9192" y="8977"/>
                        <a:pt x="9608" y="8775"/>
                      </a:cubicBezTo>
                      <a:cubicBezTo>
                        <a:pt x="9787" y="8703"/>
                        <a:pt x="9966" y="8501"/>
                        <a:pt x="10168" y="8501"/>
                      </a:cubicBezTo>
                      <a:cubicBezTo>
                        <a:pt x="10347" y="8501"/>
                        <a:pt x="10501" y="8620"/>
                        <a:pt x="10668" y="8656"/>
                      </a:cubicBezTo>
                      <a:cubicBezTo>
                        <a:pt x="10685" y="8659"/>
                        <a:pt x="10701" y="8660"/>
                        <a:pt x="10717" y="8660"/>
                      </a:cubicBezTo>
                      <a:cubicBezTo>
                        <a:pt x="10892" y="8660"/>
                        <a:pt x="11010" y="8489"/>
                        <a:pt x="11109" y="8358"/>
                      </a:cubicBezTo>
                      <a:cubicBezTo>
                        <a:pt x="11311" y="8120"/>
                        <a:pt x="11561" y="8072"/>
                        <a:pt x="11811" y="7929"/>
                      </a:cubicBezTo>
                      <a:cubicBezTo>
                        <a:pt x="12168" y="7739"/>
                        <a:pt x="12430" y="7203"/>
                        <a:pt x="12656" y="6858"/>
                      </a:cubicBezTo>
                      <a:cubicBezTo>
                        <a:pt x="12930" y="6417"/>
                        <a:pt x="13228" y="6001"/>
                        <a:pt x="13442" y="5500"/>
                      </a:cubicBezTo>
                      <a:cubicBezTo>
                        <a:pt x="13537" y="5274"/>
                        <a:pt x="13609" y="5084"/>
                        <a:pt x="13668" y="4846"/>
                      </a:cubicBezTo>
                      <a:cubicBezTo>
                        <a:pt x="13716" y="4631"/>
                        <a:pt x="13871" y="4393"/>
                        <a:pt x="13823" y="4167"/>
                      </a:cubicBezTo>
                      <a:cubicBezTo>
                        <a:pt x="13764" y="3905"/>
                        <a:pt x="13645" y="3667"/>
                        <a:pt x="13537" y="3429"/>
                      </a:cubicBezTo>
                      <a:cubicBezTo>
                        <a:pt x="13454" y="3274"/>
                        <a:pt x="13204" y="3262"/>
                        <a:pt x="13061" y="3226"/>
                      </a:cubicBezTo>
                      <a:cubicBezTo>
                        <a:pt x="12859" y="3167"/>
                        <a:pt x="12775" y="3036"/>
                        <a:pt x="12621" y="2881"/>
                      </a:cubicBezTo>
                      <a:cubicBezTo>
                        <a:pt x="12466" y="2726"/>
                        <a:pt x="12287" y="2607"/>
                        <a:pt x="12228" y="2369"/>
                      </a:cubicBezTo>
                      <a:cubicBezTo>
                        <a:pt x="12180" y="2214"/>
                        <a:pt x="12168" y="1976"/>
                        <a:pt x="12037" y="1869"/>
                      </a:cubicBezTo>
                      <a:cubicBezTo>
                        <a:pt x="11847" y="1714"/>
                        <a:pt x="11585" y="1750"/>
                        <a:pt x="11382" y="1619"/>
                      </a:cubicBezTo>
                      <a:cubicBezTo>
                        <a:pt x="11075" y="1414"/>
                        <a:pt x="11127" y="949"/>
                        <a:pt x="10717" y="949"/>
                      </a:cubicBezTo>
                      <a:cubicBezTo>
                        <a:pt x="10698" y="949"/>
                        <a:pt x="10678" y="950"/>
                        <a:pt x="10656" y="952"/>
                      </a:cubicBezTo>
                      <a:cubicBezTo>
                        <a:pt x="10551" y="965"/>
                        <a:pt x="10449" y="987"/>
                        <a:pt x="10351" y="987"/>
                      </a:cubicBezTo>
                      <a:cubicBezTo>
                        <a:pt x="10259" y="987"/>
                        <a:pt x="10171" y="968"/>
                        <a:pt x="10085" y="905"/>
                      </a:cubicBezTo>
                      <a:cubicBezTo>
                        <a:pt x="9858" y="750"/>
                        <a:pt x="9632" y="583"/>
                        <a:pt x="9406" y="428"/>
                      </a:cubicBezTo>
                      <a:cubicBezTo>
                        <a:pt x="9122" y="245"/>
                        <a:pt x="8761" y="118"/>
                        <a:pt x="8408" y="118"/>
                      </a:cubicBezTo>
                      <a:cubicBezTo>
                        <a:pt x="8303" y="118"/>
                        <a:pt x="8198" y="130"/>
                        <a:pt x="8096" y="155"/>
                      </a:cubicBezTo>
                      <a:cubicBezTo>
                        <a:pt x="7929" y="201"/>
                        <a:pt x="7791" y="284"/>
                        <a:pt x="7630" y="284"/>
                      </a:cubicBezTo>
                      <a:cubicBezTo>
                        <a:pt x="7585" y="284"/>
                        <a:pt x="7539" y="277"/>
                        <a:pt x="7489" y="262"/>
                      </a:cubicBezTo>
                      <a:cubicBezTo>
                        <a:pt x="7242" y="200"/>
                        <a:pt x="7067" y="112"/>
                        <a:pt x="6832" y="112"/>
                      </a:cubicBezTo>
                      <a:cubicBezTo>
                        <a:pt x="6794" y="112"/>
                        <a:pt x="6756" y="114"/>
                        <a:pt x="6715" y="119"/>
                      </a:cubicBezTo>
                      <a:cubicBezTo>
                        <a:pt x="6570" y="126"/>
                        <a:pt x="6430" y="159"/>
                        <a:pt x="6288" y="159"/>
                      </a:cubicBezTo>
                      <a:cubicBezTo>
                        <a:pt x="6209" y="159"/>
                        <a:pt x="6129" y="149"/>
                        <a:pt x="6048" y="119"/>
                      </a:cubicBezTo>
                      <a:cubicBezTo>
                        <a:pt x="5914" y="60"/>
                        <a:pt x="5791" y="1"/>
                        <a:pt x="565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8" name="Google Shape;3338;p9"/>
                <p:cNvSpPr/>
                <p:nvPr/>
              </p:nvSpPr>
              <p:spPr>
                <a:xfrm>
                  <a:off x="15251929" y="2187759"/>
                  <a:ext cx="1433664" cy="101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93" h="12480" extrusionOk="0">
                      <a:moveTo>
                        <a:pt x="8230" y="0"/>
                      </a:moveTo>
                      <a:cubicBezTo>
                        <a:pt x="8030" y="0"/>
                        <a:pt x="7868" y="218"/>
                        <a:pt x="7715" y="316"/>
                      </a:cubicBezTo>
                      <a:cubicBezTo>
                        <a:pt x="7468" y="484"/>
                        <a:pt x="7128" y="639"/>
                        <a:pt x="6813" y="639"/>
                      </a:cubicBezTo>
                      <a:cubicBezTo>
                        <a:pt x="6704" y="639"/>
                        <a:pt x="6599" y="620"/>
                        <a:pt x="6501" y="578"/>
                      </a:cubicBezTo>
                      <a:cubicBezTo>
                        <a:pt x="6412" y="537"/>
                        <a:pt x="6329" y="520"/>
                        <a:pt x="6250" y="520"/>
                      </a:cubicBezTo>
                      <a:cubicBezTo>
                        <a:pt x="5868" y="520"/>
                        <a:pt x="5588" y="921"/>
                        <a:pt x="5144" y="971"/>
                      </a:cubicBezTo>
                      <a:cubicBezTo>
                        <a:pt x="4656" y="1030"/>
                        <a:pt x="4548" y="1423"/>
                        <a:pt x="4191" y="1721"/>
                      </a:cubicBezTo>
                      <a:cubicBezTo>
                        <a:pt x="4036" y="1852"/>
                        <a:pt x="3905" y="2137"/>
                        <a:pt x="3691" y="2185"/>
                      </a:cubicBezTo>
                      <a:cubicBezTo>
                        <a:pt x="3667" y="2189"/>
                        <a:pt x="3644" y="2190"/>
                        <a:pt x="3620" y="2190"/>
                      </a:cubicBezTo>
                      <a:cubicBezTo>
                        <a:pt x="3448" y="2190"/>
                        <a:pt x="3276" y="2104"/>
                        <a:pt x="3104" y="2104"/>
                      </a:cubicBezTo>
                      <a:cubicBezTo>
                        <a:pt x="3074" y="2104"/>
                        <a:pt x="3043" y="2107"/>
                        <a:pt x="3013" y="2114"/>
                      </a:cubicBezTo>
                      <a:cubicBezTo>
                        <a:pt x="2786" y="2173"/>
                        <a:pt x="2572" y="2471"/>
                        <a:pt x="2393" y="2614"/>
                      </a:cubicBezTo>
                      <a:cubicBezTo>
                        <a:pt x="2215" y="2756"/>
                        <a:pt x="1989" y="2780"/>
                        <a:pt x="1810" y="2899"/>
                      </a:cubicBezTo>
                      <a:cubicBezTo>
                        <a:pt x="1608" y="3018"/>
                        <a:pt x="1417" y="3209"/>
                        <a:pt x="1250" y="3376"/>
                      </a:cubicBezTo>
                      <a:cubicBezTo>
                        <a:pt x="1048" y="3578"/>
                        <a:pt x="1048" y="3852"/>
                        <a:pt x="941" y="4114"/>
                      </a:cubicBezTo>
                      <a:cubicBezTo>
                        <a:pt x="834" y="4352"/>
                        <a:pt x="846" y="4507"/>
                        <a:pt x="834" y="4781"/>
                      </a:cubicBezTo>
                      <a:cubicBezTo>
                        <a:pt x="834" y="5031"/>
                        <a:pt x="762" y="5293"/>
                        <a:pt x="738" y="5543"/>
                      </a:cubicBezTo>
                      <a:cubicBezTo>
                        <a:pt x="703" y="5983"/>
                        <a:pt x="0" y="6066"/>
                        <a:pt x="203" y="6543"/>
                      </a:cubicBezTo>
                      <a:cubicBezTo>
                        <a:pt x="310" y="6769"/>
                        <a:pt x="453" y="6936"/>
                        <a:pt x="465" y="7198"/>
                      </a:cubicBezTo>
                      <a:cubicBezTo>
                        <a:pt x="476" y="7483"/>
                        <a:pt x="465" y="7769"/>
                        <a:pt x="643" y="7995"/>
                      </a:cubicBezTo>
                      <a:cubicBezTo>
                        <a:pt x="1000" y="8412"/>
                        <a:pt x="1334" y="8829"/>
                        <a:pt x="1679" y="9245"/>
                      </a:cubicBezTo>
                      <a:cubicBezTo>
                        <a:pt x="1989" y="9603"/>
                        <a:pt x="2298" y="9984"/>
                        <a:pt x="2560" y="10376"/>
                      </a:cubicBezTo>
                      <a:cubicBezTo>
                        <a:pt x="2667" y="10543"/>
                        <a:pt x="2834" y="10638"/>
                        <a:pt x="2941" y="10817"/>
                      </a:cubicBezTo>
                      <a:cubicBezTo>
                        <a:pt x="3060" y="11043"/>
                        <a:pt x="3120" y="11234"/>
                        <a:pt x="3358" y="11341"/>
                      </a:cubicBezTo>
                      <a:cubicBezTo>
                        <a:pt x="3536" y="11424"/>
                        <a:pt x="3810" y="11579"/>
                        <a:pt x="4001" y="11579"/>
                      </a:cubicBezTo>
                      <a:cubicBezTo>
                        <a:pt x="4007" y="11579"/>
                        <a:pt x="4014" y="11580"/>
                        <a:pt x="4021" y="11580"/>
                      </a:cubicBezTo>
                      <a:cubicBezTo>
                        <a:pt x="4181" y="11580"/>
                        <a:pt x="4352" y="11445"/>
                        <a:pt x="4501" y="11365"/>
                      </a:cubicBezTo>
                      <a:cubicBezTo>
                        <a:pt x="4589" y="11317"/>
                        <a:pt x="4700" y="11296"/>
                        <a:pt x="4821" y="11296"/>
                      </a:cubicBezTo>
                      <a:cubicBezTo>
                        <a:pt x="5155" y="11296"/>
                        <a:pt x="5558" y="11462"/>
                        <a:pt x="5715" y="11698"/>
                      </a:cubicBezTo>
                      <a:cubicBezTo>
                        <a:pt x="5880" y="11955"/>
                        <a:pt x="5982" y="12092"/>
                        <a:pt x="6200" y="12092"/>
                      </a:cubicBezTo>
                      <a:cubicBezTo>
                        <a:pt x="6265" y="12092"/>
                        <a:pt x="6340" y="12080"/>
                        <a:pt x="6430" y="12055"/>
                      </a:cubicBezTo>
                      <a:cubicBezTo>
                        <a:pt x="6524" y="12031"/>
                        <a:pt x="6602" y="12020"/>
                        <a:pt x="6671" y="12020"/>
                      </a:cubicBezTo>
                      <a:cubicBezTo>
                        <a:pt x="6904" y="12020"/>
                        <a:pt x="7018" y="12153"/>
                        <a:pt x="7239" y="12365"/>
                      </a:cubicBezTo>
                      <a:cubicBezTo>
                        <a:pt x="7330" y="12448"/>
                        <a:pt x="7413" y="12479"/>
                        <a:pt x="7492" y="12479"/>
                      </a:cubicBezTo>
                      <a:cubicBezTo>
                        <a:pt x="7652" y="12479"/>
                        <a:pt x="7798" y="12349"/>
                        <a:pt x="7966" y="12246"/>
                      </a:cubicBezTo>
                      <a:cubicBezTo>
                        <a:pt x="8052" y="12191"/>
                        <a:pt x="8137" y="12171"/>
                        <a:pt x="8222" y="12171"/>
                      </a:cubicBezTo>
                      <a:cubicBezTo>
                        <a:pt x="8450" y="12171"/>
                        <a:pt x="8675" y="12317"/>
                        <a:pt x="8918" y="12317"/>
                      </a:cubicBezTo>
                      <a:cubicBezTo>
                        <a:pt x="9144" y="12317"/>
                        <a:pt x="9311" y="12139"/>
                        <a:pt x="9513" y="12079"/>
                      </a:cubicBezTo>
                      <a:cubicBezTo>
                        <a:pt x="9763" y="12008"/>
                        <a:pt x="10061" y="11960"/>
                        <a:pt x="10311" y="11924"/>
                      </a:cubicBezTo>
                      <a:cubicBezTo>
                        <a:pt x="10319" y="11923"/>
                        <a:pt x="10326" y="11923"/>
                        <a:pt x="10334" y="11923"/>
                      </a:cubicBezTo>
                      <a:cubicBezTo>
                        <a:pt x="10608" y="11923"/>
                        <a:pt x="10806" y="12476"/>
                        <a:pt x="11067" y="12476"/>
                      </a:cubicBezTo>
                      <a:cubicBezTo>
                        <a:pt x="11100" y="12476"/>
                        <a:pt x="11134" y="12467"/>
                        <a:pt x="11168" y="12448"/>
                      </a:cubicBezTo>
                      <a:cubicBezTo>
                        <a:pt x="11561" y="12234"/>
                        <a:pt x="11478" y="11817"/>
                        <a:pt x="12014" y="11817"/>
                      </a:cubicBezTo>
                      <a:cubicBezTo>
                        <a:pt x="12065" y="11819"/>
                        <a:pt x="12114" y="11821"/>
                        <a:pt x="12162" y="11821"/>
                      </a:cubicBezTo>
                      <a:cubicBezTo>
                        <a:pt x="12358" y="11821"/>
                        <a:pt x="12525" y="11790"/>
                        <a:pt x="12668" y="11627"/>
                      </a:cubicBezTo>
                      <a:cubicBezTo>
                        <a:pt x="12883" y="11388"/>
                        <a:pt x="13002" y="11281"/>
                        <a:pt x="13300" y="11198"/>
                      </a:cubicBezTo>
                      <a:cubicBezTo>
                        <a:pt x="13479" y="11148"/>
                        <a:pt x="13651" y="11056"/>
                        <a:pt x="13835" y="11056"/>
                      </a:cubicBezTo>
                      <a:cubicBezTo>
                        <a:pt x="13871" y="11056"/>
                        <a:pt x="13906" y="11059"/>
                        <a:pt x="13942" y="11067"/>
                      </a:cubicBezTo>
                      <a:cubicBezTo>
                        <a:pt x="14093" y="11110"/>
                        <a:pt x="14263" y="11201"/>
                        <a:pt x="14425" y="11201"/>
                      </a:cubicBezTo>
                      <a:cubicBezTo>
                        <a:pt x="14443" y="11201"/>
                        <a:pt x="14461" y="11200"/>
                        <a:pt x="14478" y="11198"/>
                      </a:cubicBezTo>
                      <a:cubicBezTo>
                        <a:pt x="14669" y="11174"/>
                        <a:pt x="14812" y="10924"/>
                        <a:pt x="14931" y="10793"/>
                      </a:cubicBezTo>
                      <a:cubicBezTo>
                        <a:pt x="15121" y="10591"/>
                        <a:pt x="15324" y="10400"/>
                        <a:pt x="15514" y="10198"/>
                      </a:cubicBezTo>
                      <a:cubicBezTo>
                        <a:pt x="15716" y="9995"/>
                        <a:pt x="15931" y="9817"/>
                        <a:pt x="16121" y="9614"/>
                      </a:cubicBezTo>
                      <a:cubicBezTo>
                        <a:pt x="16252" y="9472"/>
                        <a:pt x="16490" y="9472"/>
                        <a:pt x="16657" y="9424"/>
                      </a:cubicBezTo>
                      <a:cubicBezTo>
                        <a:pt x="16871" y="9353"/>
                        <a:pt x="16955" y="9198"/>
                        <a:pt x="17014" y="8983"/>
                      </a:cubicBezTo>
                      <a:cubicBezTo>
                        <a:pt x="17110" y="8686"/>
                        <a:pt x="17240" y="8412"/>
                        <a:pt x="17336" y="8114"/>
                      </a:cubicBezTo>
                      <a:cubicBezTo>
                        <a:pt x="17431" y="7829"/>
                        <a:pt x="17550" y="7543"/>
                        <a:pt x="17621" y="7245"/>
                      </a:cubicBezTo>
                      <a:cubicBezTo>
                        <a:pt x="17693" y="6959"/>
                        <a:pt x="17598" y="6733"/>
                        <a:pt x="17538" y="6459"/>
                      </a:cubicBezTo>
                      <a:cubicBezTo>
                        <a:pt x="17491" y="6221"/>
                        <a:pt x="17598" y="6007"/>
                        <a:pt x="17645" y="5769"/>
                      </a:cubicBezTo>
                      <a:cubicBezTo>
                        <a:pt x="17681" y="5507"/>
                        <a:pt x="17586" y="5150"/>
                        <a:pt x="17502" y="4900"/>
                      </a:cubicBezTo>
                      <a:cubicBezTo>
                        <a:pt x="17431" y="4650"/>
                        <a:pt x="17240" y="4471"/>
                        <a:pt x="17086" y="4257"/>
                      </a:cubicBezTo>
                      <a:cubicBezTo>
                        <a:pt x="16931" y="4054"/>
                        <a:pt x="16848" y="3816"/>
                        <a:pt x="16705" y="3602"/>
                      </a:cubicBezTo>
                      <a:cubicBezTo>
                        <a:pt x="16538" y="3364"/>
                        <a:pt x="16336" y="3137"/>
                        <a:pt x="16121" y="2947"/>
                      </a:cubicBezTo>
                      <a:cubicBezTo>
                        <a:pt x="15943" y="2768"/>
                        <a:pt x="15705" y="2387"/>
                        <a:pt x="15443" y="2364"/>
                      </a:cubicBezTo>
                      <a:cubicBezTo>
                        <a:pt x="15429" y="2363"/>
                        <a:pt x="15415" y="2362"/>
                        <a:pt x="15401" y="2362"/>
                      </a:cubicBezTo>
                      <a:cubicBezTo>
                        <a:pt x="15267" y="2362"/>
                        <a:pt x="15133" y="2397"/>
                        <a:pt x="15003" y="2397"/>
                      </a:cubicBezTo>
                      <a:cubicBezTo>
                        <a:pt x="14950" y="2397"/>
                        <a:pt x="14898" y="2391"/>
                        <a:pt x="14847" y="2375"/>
                      </a:cubicBezTo>
                      <a:cubicBezTo>
                        <a:pt x="14621" y="2316"/>
                        <a:pt x="14371" y="2114"/>
                        <a:pt x="14169" y="1983"/>
                      </a:cubicBezTo>
                      <a:cubicBezTo>
                        <a:pt x="13669" y="1685"/>
                        <a:pt x="13276" y="1304"/>
                        <a:pt x="12668" y="1221"/>
                      </a:cubicBezTo>
                      <a:cubicBezTo>
                        <a:pt x="12442" y="1197"/>
                        <a:pt x="12228" y="1197"/>
                        <a:pt x="12085" y="971"/>
                      </a:cubicBezTo>
                      <a:cubicBezTo>
                        <a:pt x="11990" y="828"/>
                        <a:pt x="11930" y="625"/>
                        <a:pt x="11799" y="506"/>
                      </a:cubicBezTo>
                      <a:cubicBezTo>
                        <a:pt x="11621" y="375"/>
                        <a:pt x="11287" y="244"/>
                        <a:pt x="11073" y="185"/>
                      </a:cubicBezTo>
                      <a:cubicBezTo>
                        <a:pt x="11039" y="177"/>
                        <a:pt x="11005" y="174"/>
                        <a:pt x="10972" y="174"/>
                      </a:cubicBezTo>
                      <a:cubicBezTo>
                        <a:pt x="10776" y="174"/>
                        <a:pt x="10592" y="287"/>
                        <a:pt x="10403" y="287"/>
                      </a:cubicBezTo>
                      <a:cubicBezTo>
                        <a:pt x="10376" y="287"/>
                        <a:pt x="10350" y="285"/>
                        <a:pt x="10323" y="280"/>
                      </a:cubicBezTo>
                      <a:cubicBezTo>
                        <a:pt x="10287" y="273"/>
                        <a:pt x="10251" y="270"/>
                        <a:pt x="10216" y="270"/>
                      </a:cubicBezTo>
                      <a:cubicBezTo>
                        <a:pt x="10026" y="270"/>
                        <a:pt x="9848" y="354"/>
                        <a:pt x="9664" y="354"/>
                      </a:cubicBezTo>
                      <a:cubicBezTo>
                        <a:pt x="9646" y="354"/>
                        <a:pt x="9627" y="353"/>
                        <a:pt x="9609" y="351"/>
                      </a:cubicBezTo>
                      <a:cubicBezTo>
                        <a:pt x="9549" y="345"/>
                        <a:pt x="9485" y="344"/>
                        <a:pt x="9419" y="344"/>
                      </a:cubicBezTo>
                      <a:cubicBezTo>
                        <a:pt x="9353" y="344"/>
                        <a:pt x="9285" y="345"/>
                        <a:pt x="9217" y="345"/>
                      </a:cubicBezTo>
                      <a:cubicBezTo>
                        <a:pt x="9082" y="345"/>
                        <a:pt x="8948" y="340"/>
                        <a:pt x="8835" y="304"/>
                      </a:cubicBezTo>
                      <a:cubicBezTo>
                        <a:pt x="8644" y="232"/>
                        <a:pt x="8501" y="54"/>
                        <a:pt x="8287" y="6"/>
                      </a:cubicBezTo>
                      <a:cubicBezTo>
                        <a:pt x="8268" y="2"/>
                        <a:pt x="8249" y="0"/>
                        <a:pt x="823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339" name="Google Shape;3339;p9"/>
              <p:cNvSpPr/>
              <p:nvPr/>
            </p:nvSpPr>
            <p:spPr>
              <a:xfrm>
                <a:off x="8130344" y="5577473"/>
                <a:ext cx="293667" cy="574200"/>
              </a:xfrm>
              <a:custGeom>
                <a:avLst/>
                <a:gdLst/>
                <a:ahLst/>
                <a:cxnLst/>
                <a:rect l="l" t="t" r="r" b="b"/>
                <a:pathLst>
                  <a:path w="14313" h="22991" extrusionOk="0">
                    <a:moveTo>
                      <a:pt x="1" y="0"/>
                    </a:moveTo>
                    <a:lnTo>
                      <a:pt x="1" y="22991"/>
                    </a:lnTo>
                    <a:lnTo>
                      <a:pt x="14312" y="22991"/>
                    </a:lnTo>
                    <a:lnTo>
                      <a:pt x="1431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9"/>
              <p:cNvSpPr/>
              <p:nvPr/>
            </p:nvSpPr>
            <p:spPr>
              <a:xfrm>
                <a:off x="8156976" y="5621196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" y="2131"/>
                    </a:lnTo>
                    <a:lnTo>
                      <a:pt x="11978" y="2131"/>
                    </a:ln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9"/>
              <p:cNvSpPr/>
              <p:nvPr/>
            </p:nvSpPr>
            <p:spPr>
              <a:xfrm>
                <a:off x="8156976" y="5621196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1978" y="0"/>
                    </a:lnTo>
                    <a:lnTo>
                      <a:pt x="11978" y="2131"/>
                    </a:lnTo>
                    <a:lnTo>
                      <a:pt x="1" y="213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9"/>
              <p:cNvSpPr/>
              <p:nvPr/>
            </p:nvSpPr>
            <p:spPr>
              <a:xfrm>
                <a:off x="8156976" y="5693007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" y="2132"/>
                    </a:lnTo>
                    <a:lnTo>
                      <a:pt x="11978" y="2132"/>
                    </a:ln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9"/>
              <p:cNvSpPr/>
              <p:nvPr/>
            </p:nvSpPr>
            <p:spPr>
              <a:xfrm>
                <a:off x="8156976" y="5693007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1978" y="1"/>
                    </a:lnTo>
                    <a:lnTo>
                      <a:pt x="11978" y="2132"/>
                    </a:lnTo>
                    <a:lnTo>
                      <a:pt x="1" y="213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9"/>
              <p:cNvSpPr/>
              <p:nvPr/>
            </p:nvSpPr>
            <p:spPr>
              <a:xfrm>
                <a:off x="8156976" y="5693007"/>
                <a:ext cx="245779" cy="1883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8" extrusionOk="0">
                    <a:moveTo>
                      <a:pt x="108" y="1"/>
                    </a:moveTo>
                    <a:lnTo>
                      <a:pt x="1" y="48"/>
                    </a:lnTo>
                    <a:lnTo>
                      <a:pt x="1" y="108"/>
                    </a:lnTo>
                    <a:cubicBezTo>
                      <a:pt x="1465" y="108"/>
                      <a:pt x="11776" y="179"/>
                      <a:pt x="11895" y="441"/>
                    </a:cubicBezTo>
                    <a:cubicBezTo>
                      <a:pt x="11919" y="513"/>
                      <a:pt x="11954" y="691"/>
                      <a:pt x="11978" y="917"/>
                    </a:cubicBez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9"/>
              <p:cNvSpPr/>
              <p:nvPr/>
            </p:nvSpPr>
            <p:spPr>
              <a:xfrm>
                <a:off x="8156976" y="5764839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" y="2131"/>
                    </a:lnTo>
                    <a:lnTo>
                      <a:pt x="11978" y="2131"/>
                    </a:ln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9"/>
              <p:cNvSpPr/>
              <p:nvPr/>
            </p:nvSpPr>
            <p:spPr>
              <a:xfrm>
                <a:off x="8156976" y="5764839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1978" y="0"/>
                    </a:lnTo>
                    <a:lnTo>
                      <a:pt x="11978" y="2131"/>
                    </a:lnTo>
                    <a:lnTo>
                      <a:pt x="1" y="213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9"/>
              <p:cNvSpPr/>
              <p:nvPr/>
            </p:nvSpPr>
            <p:spPr>
              <a:xfrm>
                <a:off x="8156976" y="5764839"/>
                <a:ext cx="245779" cy="1881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7" extrusionOk="0">
                    <a:moveTo>
                      <a:pt x="108" y="0"/>
                    </a:moveTo>
                    <a:lnTo>
                      <a:pt x="1" y="48"/>
                    </a:lnTo>
                    <a:lnTo>
                      <a:pt x="1" y="107"/>
                    </a:lnTo>
                    <a:cubicBezTo>
                      <a:pt x="1465" y="107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9"/>
              <p:cNvSpPr/>
              <p:nvPr/>
            </p:nvSpPr>
            <p:spPr>
              <a:xfrm>
                <a:off x="8156976" y="5836650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" y="2132"/>
                    </a:lnTo>
                    <a:lnTo>
                      <a:pt x="11978" y="2132"/>
                    </a:ln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9"/>
              <p:cNvSpPr/>
              <p:nvPr/>
            </p:nvSpPr>
            <p:spPr>
              <a:xfrm>
                <a:off x="8156976" y="5836650"/>
                <a:ext cx="245779" cy="43743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1978" y="1"/>
                    </a:lnTo>
                    <a:lnTo>
                      <a:pt x="11978" y="2132"/>
                    </a:lnTo>
                    <a:lnTo>
                      <a:pt x="1" y="213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9"/>
              <p:cNvSpPr/>
              <p:nvPr/>
            </p:nvSpPr>
            <p:spPr>
              <a:xfrm>
                <a:off x="8156976" y="5836650"/>
                <a:ext cx="245779" cy="1883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8" extrusionOk="0">
                    <a:moveTo>
                      <a:pt x="108" y="1"/>
                    </a:moveTo>
                    <a:lnTo>
                      <a:pt x="1" y="36"/>
                    </a:lnTo>
                    <a:lnTo>
                      <a:pt x="1" y="108"/>
                    </a:lnTo>
                    <a:cubicBezTo>
                      <a:pt x="1465" y="108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9"/>
              <p:cNvSpPr/>
              <p:nvPr/>
            </p:nvSpPr>
            <p:spPr>
              <a:xfrm>
                <a:off x="7432667" y="5670048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9"/>
              <p:cNvSpPr/>
              <p:nvPr/>
            </p:nvSpPr>
            <p:spPr>
              <a:xfrm>
                <a:off x="7432667" y="5670048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12776" y="0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9"/>
              <p:cNvSpPr/>
              <p:nvPr/>
            </p:nvSpPr>
            <p:spPr>
              <a:xfrm>
                <a:off x="7432667" y="5670048"/>
                <a:ext cx="262132" cy="20046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7" extrusionOk="0">
                    <a:moveTo>
                      <a:pt x="120" y="0"/>
                    </a:moveTo>
                    <a:lnTo>
                      <a:pt x="0" y="36"/>
                    </a:lnTo>
                    <a:lnTo>
                      <a:pt x="0" y="108"/>
                    </a:lnTo>
                    <a:cubicBezTo>
                      <a:pt x="1572" y="108"/>
                      <a:pt x="12550" y="191"/>
                      <a:pt x="12669" y="453"/>
                    </a:cubicBezTo>
                    <a:cubicBezTo>
                      <a:pt x="12704" y="536"/>
                      <a:pt x="12740" y="727"/>
                      <a:pt x="12776" y="977"/>
                    </a:cubicBez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9"/>
              <p:cNvSpPr/>
              <p:nvPr/>
            </p:nvSpPr>
            <p:spPr>
              <a:xfrm>
                <a:off x="7432667" y="5746517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0" y="2262"/>
                    </a:lnTo>
                    <a:lnTo>
                      <a:pt x="12776" y="2262"/>
                    </a:ln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9"/>
              <p:cNvSpPr/>
              <p:nvPr/>
            </p:nvSpPr>
            <p:spPr>
              <a:xfrm>
                <a:off x="7432667" y="5746517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12776" y="0"/>
                    </a:lnTo>
                    <a:lnTo>
                      <a:pt x="12776" y="2262"/>
                    </a:lnTo>
                    <a:lnTo>
                      <a:pt x="0" y="226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9"/>
              <p:cNvSpPr/>
              <p:nvPr/>
            </p:nvSpPr>
            <p:spPr>
              <a:xfrm>
                <a:off x="7432667" y="5746517"/>
                <a:ext cx="262132" cy="20046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7" extrusionOk="0">
                    <a:moveTo>
                      <a:pt x="120" y="0"/>
                    </a:moveTo>
                    <a:lnTo>
                      <a:pt x="0" y="36"/>
                    </a:lnTo>
                    <a:lnTo>
                      <a:pt x="0" y="107"/>
                    </a:lnTo>
                    <a:cubicBezTo>
                      <a:pt x="1572" y="119"/>
                      <a:pt x="12550" y="191"/>
                      <a:pt x="12669" y="453"/>
                    </a:cubicBezTo>
                    <a:cubicBezTo>
                      <a:pt x="12704" y="536"/>
                      <a:pt x="12740" y="738"/>
                      <a:pt x="12776" y="976"/>
                    </a:cubicBez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9"/>
              <p:cNvSpPr/>
              <p:nvPr/>
            </p:nvSpPr>
            <p:spPr>
              <a:xfrm>
                <a:off x="7432667" y="5822965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9"/>
              <p:cNvSpPr/>
              <p:nvPr/>
            </p:nvSpPr>
            <p:spPr>
              <a:xfrm>
                <a:off x="7432667" y="5822965"/>
                <a:ext cx="262132" cy="46431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12776" y="1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9"/>
              <p:cNvSpPr/>
              <p:nvPr/>
            </p:nvSpPr>
            <p:spPr>
              <a:xfrm>
                <a:off x="7432667" y="5822965"/>
                <a:ext cx="262132" cy="20066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8" extrusionOk="0">
                    <a:moveTo>
                      <a:pt x="120" y="1"/>
                    </a:moveTo>
                    <a:lnTo>
                      <a:pt x="0" y="36"/>
                    </a:lnTo>
                    <a:lnTo>
                      <a:pt x="0" y="108"/>
                    </a:lnTo>
                    <a:cubicBezTo>
                      <a:pt x="1572" y="120"/>
                      <a:pt x="12550" y="191"/>
                      <a:pt x="12669" y="453"/>
                    </a:cubicBezTo>
                    <a:cubicBezTo>
                      <a:pt x="12704" y="537"/>
                      <a:pt x="12740" y="739"/>
                      <a:pt x="12776" y="977"/>
                    </a:cubicBez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9"/>
              <p:cNvSpPr/>
              <p:nvPr/>
            </p:nvSpPr>
            <p:spPr>
              <a:xfrm>
                <a:off x="7778572" y="5680307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9"/>
              <p:cNvSpPr/>
              <p:nvPr/>
            </p:nvSpPr>
            <p:spPr>
              <a:xfrm>
                <a:off x="7778572" y="5680307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9"/>
              <p:cNvSpPr/>
              <p:nvPr/>
            </p:nvSpPr>
            <p:spPr>
              <a:xfrm>
                <a:off x="7778572" y="5680307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cubicBezTo>
                      <a:pt x="1" y="1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3"/>
                    </a:cubicBez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9"/>
              <p:cNvSpPr/>
              <p:nvPr/>
            </p:nvSpPr>
            <p:spPr>
              <a:xfrm>
                <a:off x="7778572" y="5751646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" y="1512"/>
                    </a:ln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9"/>
              <p:cNvSpPr/>
              <p:nvPr/>
            </p:nvSpPr>
            <p:spPr>
              <a:xfrm>
                <a:off x="7778572" y="5751646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4776" y="0"/>
                    </a:lnTo>
                    <a:lnTo>
                      <a:pt x="14776" y="1512"/>
                    </a:lnTo>
                    <a:lnTo>
                      <a:pt x="1" y="151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9"/>
              <p:cNvSpPr/>
              <p:nvPr/>
            </p:nvSpPr>
            <p:spPr>
              <a:xfrm>
                <a:off x="7778572" y="5751646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cubicBezTo>
                      <a:pt x="1" y="0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2"/>
                    </a:cubicBez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9"/>
              <p:cNvSpPr/>
              <p:nvPr/>
            </p:nvSpPr>
            <p:spPr>
              <a:xfrm>
                <a:off x="7778572" y="5822719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9"/>
              <p:cNvSpPr/>
              <p:nvPr/>
            </p:nvSpPr>
            <p:spPr>
              <a:xfrm>
                <a:off x="7778572" y="5822719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9"/>
              <p:cNvSpPr/>
              <p:nvPr/>
            </p:nvSpPr>
            <p:spPr>
              <a:xfrm>
                <a:off x="7778572" y="5822719"/>
                <a:ext cx="303187" cy="31043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75"/>
                    </a:cubicBezTo>
                    <a:cubicBezTo>
                      <a:pt x="14610" y="441"/>
                      <a:pt x="14669" y="1061"/>
                      <a:pt x="14705" y="1513"/>
                    </a:cubicBez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9"/>
              <p:cNvSpPr/>
              <p:nvPr/>
            </p:nvSpPr>
            <p:spPr>
              <a:xfrm>
                <a:off x="8021643" y="5701809"/>
                <a:ext cx="127783" cy="342006"/>
              </a:xfrm>
              <a:custGeom>
                <a:avLst/>
                <a:gdLst/>
                <a:ahLst/>
                <a:cxnLst/>
                <a:rect l="l" t="t" r="r" b="b"/>
                <a:pathLst>
                  <a:path w="6228" h="16669" extrusionOk="0">
                    <a:moveTo>
                      <a:pt x="1536" y="0"/>
                    </a:moveTo>
                    <a:lnTo>
                      <a:pt x="1489" y="36"/>
                    </a:lnTo>
                    <a:lnTo>
                      <a:pt x="1453" y="72"/>
                    </a:lnTo>
                    <a:cubicBezTo>
                      <a:pt x="1465" y="107"/>
                      <a:pt x="1489" y="143"/>
                      <a:pt x="1513" y="179"/>
                    </a:cubicBezTo>
                    <a:cubicBezTo>
                      <a:pt x="1536" y="215"/>
                      <a:pt x="1548" y="250"/>
                      <a:pt x="1572" y="286"/>
                    </a:cubicBezTo>
                    <a:cubicBezTo>
                      <a:pt x="1596" y="310"/>
                      <a:pt x="1608" y="346"/>
                      <a:pt x="1620" y="369"/>
                    </a:cubicBezTo>
                    <a:cubicBezTo>
                      <a:pt x="1632" y="381"/>
                      <a:pt x="1632" y="393"/>
                      <a:pt x="1644" y="405"/>
                    </a:cubicBezTo>
                    <a:cubicBezTo>
                      <a:pt x="1691" y="512"/>
                      <a:pt x="1751" y="619"/>
                      <a:pt x="1798" y="727"/>
                    </a:cubicBezTo>
                    <a:cubicBezTo>
                      <a:pt x="1810" y="762"/>
                      <a:pt x="1834" y="798"/>
                      <a:pt x="1846" y="846"/>
                    </a:cubicBezTo>
                    <a:cubicBezTo>
                      <a:pt x="1858" y="869"/>
                      <a:pt x="1870" y="905"/>
                      <a:pt x="1882" y="929"/>
                    </a:cubicBezTo>
                    <a:cubicBezTo>
                      <a:pt x="1894" y="953"/>
                      <a:pt x="1905" y="977"/>
                      <a:pt x="1905" y="988"/>
                    </a:cubicBezTo>
                    <a:cubicBezTo>
                      <a:pt x="1917" y="1024"/>
                      <a:pt x="1929" y="1060"/>
                      <a:pt x="1941" y="1096"/>
                    </a:cubicBezTo>
                    <a:cubicBezTo>
                      <a:pt x="1977" y="1167"/>
                      <a:pt x="2001" y="1239"/>
                      <a:pt x="2025" y="1322"/>
                    </a:cubicBezTo>
                    <a:cubicBezTo>
                      <a:pt x="2048" y="1393"/>
                      <a:pt x="2072" y="1465"/>
                      <a:pt x="2096" y="1536"/>
                    </a:cubicBezTo>
                    <a:cubicBezTo>
                      <a:pt x="2120" y="1655"/>
                      <a:pt x="2155" y="1774"/>
                      <a:pt x="2179" y="1893"/>
                    </a:cubicBezTo>
                    <a:cubicBezTo>
                      <a:pt x="2239" y="2203"/>
                      <a:pt x="2286" y="2536"/>
                      <a:pt x="2286" y="2846"/>
                    </a:cubicBezTo>
                    <a:cubicBezTo>
                      <a:pt x="2298" y="2953"/>
                      <a:pt x="2298" y="3060"/>
                      <a:pt x="2298" y="3155"/>
                    </a:cubicBezTo>
                    <a:cubicBezTo>
                      <a:pt x="2286" y="3191"/>
                      <a:pt x="2286" y="3215"/>
                      <a:pt x="2286" y="3251"/>
                    </a:cubicBezTo>
                    <a:cubicBezTo>
                      <a:pt x="2286" y="3274"/>
                      <a:pt x="2286" y="3298"/>
                      <a:pt x="2286" y="3322"/>
                    </a:cubicBezTo>
                    <a:cubicBezTo>
                      <a:pt x="2286" y="3346"/>
                      <a:pt x="2286" y="3370"/>
                      <a:pt x="2286" y="3394"/>
                    </a:cubicBezTo>
                    <a:cubicBezTo>
                      <a:pt x="2275" y="3417"/>
                      <a:pt x="2275" y="3441"/>
                      <a:pt x="2275" y="3465"/>
                    </a:cubicBezTo>
                    <a:cubicBezTo>
                      <a:pt x="2275" y="3501"/>
                      <a:pt x="2275" y="3536"/>
                      <a:pt x="2263" y="3572"/>
                    </a:cubicBezTo>
                    <a:cubicBezTo>
                      <a:pt x="2263" y="3572"/>
                      <a:pt x="2263" y="3572"/>
                      <a:pt x="2263" y="3584"/>
                    </a:cubicBezTo>
                    <a:cubicBezTo>
                      <a:pt x="2263" y="3608"/>
                      <a:pt x="2263" y="3632"/>
                      <a:pt x="2263" y="3655"/>
                    </a:cubicBezTo>
                    <a:cubicBezTo>
                      <a:pt x="2239" y="3644"/>
                      <a:pt x="2215" y="3644"/>
                      <a:pt x="2191" y="3632"/>
                    </a:cubicBezTo>
                    <a:cubicBezTo>
                      <a:pt x="2179" y="3620"/>
                      <a:pt x="2155" y="3620"/>
                      <a:pt x="2144" y="3620"/>
                    </a:cubicBezTo>
                    <a:cubicBezTo>
                      <a:pt x="2036" y="3572"/>
                      <a:pt x="1929" y="3536"/>
                      <a:pt x="1822" y="3489"/>
                    </a:cubicBezTo>
                    <a:cubicBezTo>
                      <a:pt x="1798" y="3477"/>
                      <a:pt x="1763" y="3465"/>
                      <a:pt x="1727" y="3453"/>
                    </a:cubicBezTo>
                    <a:cubicBezTo>
                      <a:pt x="1632" y="3417"/>
                      <a:pt x="1548" y="3370"/>
                      <a:pt x="1453" y="3334"/>
                    </a:cubicBezTo>
                    <a:cubicBezTo>
                      <a:pt x="1441" y="3322"/>
                      <a:pt x="1429" y="3322"/>
                      <a:pt x="1405" y="3310"/>
                    </a:cubicBezTo>
                    <a:cubicBezTo>
                      <a:pt x="1346" y="3286"/>
                      <a:pt x="1298" y="3251"/>
                      <a:pt x="1239" y="3227"/>
                    </a:cubicBezTo>
                    <a:cubicBezTo>
                      <a:pt x="1191" y="3203"/>
                      <a:pt x="1155" y="3191"/>
                      <a:pt x="1120" y="3167"/>
                    </a:cubicBezTo>
                    <a:cubicBezTo>
                      <a:pt x="822" y="3013"/>
                      <a:pt x="524" y="2834"/>
                      <a:pt x="239" y="2632"/>
                    </a:cubicBezTo>
                    <a:cubicBezTo>
                      <a:pt x="203" y="2608"/>
                      <a:pt x="167" y="2572"/>
                      <a:pt x="120" y="2548"/>
                    </a:cubicBezTo>
                    <a:cubicBezTo>
                      <a:pt x="108" y="2536"/>
                      <a:pt x="96" y="2524"/>
                      <a:pt x="84" y="2512"/>
                    </a:cubicBezTo>
                    <a:lnTo>
                      <a:pt x="48" y="2548"/>
                    </a:lnTo>
                    <a:lnTo>
                      <a:pt x="36" y="2560"/>
                    </a:lnTo>
                    <a:lnTo>
                      <a:pt x="0" y="2596"/>
                    </a:lnTo>
                    <a:cubicBezTo>
                      <a:pt x="12" y="2608"/>
                      <a:pt x="24" y="2620"/>
                      <a:pt x="36" y="2632"/>
                    </a:cubicBezTo>
                    <a:cubicBezTo>
                      <a:pt x="60" y="2667"/>
                      <a:pt x="84" y="2691"/>
                      <a:pt x="108" y="2715"/>
                    </a:cubicBezTo>
                    <a:cubicBezTo>
                      <a:pt x="120" y="2715"/>
                      <a:pt x="120" y="2727"/>
                      <a:pt x="120" y="2727"/>
                    </a:cubicBezTo>
                    <a:cubicBezTo>
                      <a:pt x="155" y="2763"/>
                      <a:pt x="191" y="2798"/>
                      <a:pt x="227" y="2846"/>
                    </a:cubicBezTo>
                    <a:lnTo>
                      <a:pt x="239" y="2846"/>
                    </a:lnTo>
                    <a:cubicBezTo>
                      <a:pt x="274" y="2882"/>
                      <a:pt x="322" y="2929"/>
                      <a:pt x="358" y="2965"/>
                    </a:cubicBezTo>
                    <a:cubicBezTo>
                      <a:pt x="393" y="3001"/>
                      <a:pt x="429" y="3036"/>
                      <a:pt x="465" y="3072"/>
                    </a:cubicBezTo>
                    <a:cubicBezTo>
                      <a:pt x="524" y="3120"/>
                      <a:pt x="572" y="3167"/>
                      <a:pt x="620" y="3215"/>
                    </a:cubicBezTo>
                    <a:cubicBezTo>
                      <a:pt x="1001" y="3548"/>
                      <a:pt x="1405" y="3846"/>
                      <a:pt x="1846" y="4108"/>
                    </a:cubicBezTo>
                    <a:cubicBezTo>
                      <a:pt x="1894" y="4144"/>
                      <a:pt x="1941" y="4167"/>
                      <a:pt x="1989" y="4191"/>
                    </a:cubicBezTo>
                    <a:cubicBezTo>
                      <a:pt x="2025" y="4215"/>
                      <a:pt x="2060" y="4239"/>
                      <a:pt x="2108" y="4263"/>
                    </a:cubicBezTo>
                    <a:lnTo>
                      <a:pt x="2132" y="4275"/>
                    </a:lnTo>
                    <a:cubicBezTo>
                      <a:pt x="2144" y="4287"/>
                      <a:pt x="2155" y="4287"/>
                      <a:pt x="2167" y="4298"/>
                    </a:cubicBezTo>
                    <a:cubicBezTo>
                      <a:pt x="2167" y="4310"/>
                      <a:pt x="2167" y="4322"/>
                      <a:pt x="2167" y="4334"/>
                    </a:cubicBezTo>
                    <a:lnTo>
                      <a:pt x="2167" y="4346"/>
                    </a:lnTo>
                    <a:cubicBezTo>
                      <a:pt x="2155" y="4394"/>
                      <a:pt x="2144" y="4453"/>
                      <a:pt x="2144" y="4513"/>
                    </a:cubicBezTo>
                    <a:cubicBezTo>
                      <a:pt x="2132" y="4548"/>
                      <a:pt x="2132" y="4572"/>
                      <a:pt x="2132" y="4608"/>
                    </a:cubicBezTo>
                    <a:cubicBezTo>
                      <a:pt x="2120" y="4668"/>
                      <a:pt x="2108" y="4727"/>
                      <a:pt x="2096" y="4787"/>
                    </a:cubicBezTo>
                    <a:cubicBezTo>
                      <a:pt x="2096" y="4834"/>
                      <a:pt x="2084" y="4882"/>
                      <a:pt x="2084" y="4941"/>
                    </a:cubicBezTo>
                    <a:cubicBezTo>
                      <a:pt x="2084" y="4941"/>
                      <a:pt x="2084" y="4953"/>
                      <a:pt x="2072" y="4965"/>
                    </a:cubicBezTo>
                    <a:cubicBezTo>
                      <a:pt x="2072" y="4989"/>
                      <a:pt x="2072" y="5025"/>
                      <a:pt x="2072" y="5060"/>
                    </a:cubicBezTo>
                    <a:cubicBezTo>
                      <a:pt x="2048" y="5239"/>
                      <a:pt x="2025" y="5430"/>
                      <a:pt x="2025" y="5620"/>
                    </a:cubicBezTo>
                    <a:cubicBezTo>
                      <a:pt x="2025" y="5703"/>
                      <a:pt x="2025" y="5787"/>
                      <a:pt x="2025" y="5870"/>
                    </a:cubicBezTo>
                    <a:cubicBezTo>
                      <a:pt x="2025" y="5918"/>
                      <a:pt x="2025" y="5953"/>
                      <a:pt x="2025" y="6001"/>
                    </a:cubicBezTo>
                    <a:cubicBezTo>
                      <a:pt x="2036" y="6334"/>
                      <a:pt x="2084" y="6668"/>
                      <a:pt x="2203" y="7013"/>
                    </a:cubicBezTo>
                    <a:cubicBezTo>
                      <a:pt x="2203" y="7037"/>
                      <a:pt x="2215" y="7061"/>
                      <a:pt x="2227" y="7084"/>
                    </a:cubicBezTo>
                    <a:cubicBezTo>
                      <a:pt x="2251" y="7144"/>
                      <a:pt x="2275" y="7204"/>
                      <a:pt x="2298" y="7263"/>
                    </a:cubicBezTo>
                    <a:cubicBezTo>
                      <a:pt x="2298" y="7287"/>
                      <a:pt x="2310" y="7299"/>
                      <a:pt x="2322" y="7323"/>
                    </a:cubicBezTo>
                    <a:cubicBezTo>
                      <a:pt x="2358" y="7406"/>
                      <a:pt x="2406" y="7489"/>
                      <a:pt x="2453" y="7573"/>
                    </a:cubicBezTo>
                    <a:cubicBezTo>
                      <a:pt x="2465" y="7596"/>
                      <a:pt x="2477" y="7608"/>
                      <a:pt x="2489" y="7632"/>
                    </a:cubicBezTo>
                    <a:cubicBezTo>
                      <a:pt x="2465" y="7644"/>
                      <a:pt x="2453" y="7656"/>
                      <a:pt x="2429" y="7656"/>
                    </a:cubicBezTo>
                    <a:cubicBezTo>
                      <a:pt x="2346" y="7704"/>
                      <a:pt x="2275" y="7751"/>
                      <a:pt x="2191" y="7799"/>
                    </a:cubicBezTo>
                    <a:cubicBezTo>
                      <a:pt x="1834" y="8013"/>
                      <a:pt x="1477" y="8287"/>
                      <a:pt x="1191" y="8644"/>
                    </a:cubicBezTo>
                    <a:cubicBezTo>
                      <a:pt x="905" y="9001"/>
                      <a:pt x="703" y="9418"/>
                      <a:pt x="584" y="9847"/>
                    </a:cubicBezTo>
                    <a:cubicBezTo>
                      <a:pt x="560" y="9930"/>
                      <a:pt x="548" y="10002"/>
                      <a:pt x="536" y="10085"/>
                    </a:cubicBezTo>
                    <a:cubicBezTo>
                      <a:pt x="453" y="10430"/>
                      <a:pt x="429" y="10787"/>
                      <a:pt x="441" y="11145"/>
                    </a:cubicBezTo>
                    <a:cubicBezTo>
                      <a:pt x="441" y="11275"/>
                      <a:pt x="453" y="11406"/>
                      <a:pt x="477" y="11537"/>
                    </a:cubicBezTo>
                    <a:cubicBezTo>
                      <a:pt x="501" y="11835"/>
                      <a:pt x="560" y="12121"/>
                      <a:pt x="631" y="12395"/>
                    </a:cubicBezTo>
                    <a:cubicBezTo>
                      <a:pt x="631" y="12418"/>
                      <a:pt x="643" y="12442"/>
                      <a:pt x="655" y="12478"/>
                    </a:cubicBezTo>
                    <a:cubicBezTo>
                      <a:pt x="870" y="13240"/>
                      <a:pt x="1191" y="13931"/>
                      <a:pt x="1501" y="14585"/>
                    </a:cubicBezTo>
                    <a:cubicBezTo>
                      <a:pt x="1584" y="14776"/>
                      <a:pt x="1667" y="14966"/>
                      <a:pt x="1751" y="15157"/>
                    </a:cubicBezTo>
                    <a:cubicBezTo>
                      <a:pt x="1810" y="15300"/>
                      <a:pt x="1882" y="15443"/>
                      <a:pt x="1941" y="15597"/>
                    </a:cubicBezTo>
                    <a:cubicBezTo>
                      <a:pt x="2072" y="15919"/>
                      <a:pt x="2179" y="16252"/>
                      <a:pt x="2251" y="16586"/>
                    </a:cubicBezTo>
                    <a:cubicBezTo>
                      <a:pt x="2263" y="16621"/>
                      <a:pt x="2263" y="16645"/>
                      <a:pt x="2275" y="16669"/>
                    </a:cubicBezTo>
                    <a:cubicBezTo>
                      <a:pt x="2632" y="16586"/>
                      <a:pt x="2989" y="16502"/>
                      <a:pt x="3346" y="16419"/>
                    </a:cubicBezTo>
                    <a:cubicBezTo>
                      <a:pt x="3346" y="16407"/>
                      <a:pt x="3346" y="16383"/>
                      <a:pt x="3346" y="16371"/>
                    </a:cubicBezTo>
                    <a:cubicBezTo>
                      <a:pt x="3275" y="15967"/>
                      <a:pt x="3156" y="15574"/>
                      <a:pt x="3025" y="15193"/>
                    </a:cubicBezTo>
                    <a:cubicBezTo>
                      <a:pt x="3001" y="15097"/>
                      <a:pt x="2965" y="15002"/>
                      <a:pt x="2929" y="14907"/>
                    </a:cubicBezTo>
                    <a:cubicBezTo>
                      <a:pt x="2917" y="14871"/>
                      <a:pt x="2906" y="14847"/>
                      <a:pt x="2894" y="14812"/>
                    </a:cubicBezTo>
                    <a:cubicBezTo>
                      <a:pt x="2798" y="14573"/>
                      <a:pt x="2703" y="14335"/>
                      <a:pt x="2596" y="14109"/>
                    </a:cubicBezTo>
                    <a:cubicBezTo>
                      <a:pt x="2596" y="14097"/>
                      <a:pt x="2596" y="14097"/>
                      <a:pt x="2596" y="14097"/>
                    </a:cubicBezTo>
                    <a:cubicBezTo>
                      <a:pt x="2584" y="14062"/>
                      <a:pt x="2560" y="14026"/>
                      <a:pt x="2548" y="13990"/>
                    </a:cubicBezTo>
                    <a:cubicBezTo>
                      <a:pt x="2572" y="13954"/>
                      <a:pt x="2596" y="13919"/>
                      <a:pt x="2620" y="13883"/>
                    </a:cubicBezTo>
                    <a:cubicBezTo>
                      <a:pt x="2632" y="13871"/>
                      <a:pt x="2644" y="13847"/>
                      <a:pt x="2656" y="13823"/>
                    </a:cubicBezTo>
                    <a:cubicBezTo>
                      <a:pt x="2667" y="13811"/>
                      <a:pt x="2679" y="13800"/>
                      <a:pt x="2679" y="13788"/>
                    </a:cubicBezTo>
                    <a:cubicBezTo>
                      <a:pt x="2727" y="13728"/>
                      <a:pt x="2775" y="13669"/>
                      <a:pt x="2822" y="13621"/>
                    </a:cubicBezTo>
                    <a:cubicBezTo>
                      <a:pt x="2834" y="13597"/>
                      <a:pt x="2846" y="13585"/>
                      <a:pt x="2858" y="13573"/>
                    </a:cubicBezTo>
                    <a:cubicBezTo>
                      <a:pt x="2882" y="13538"/>
                      <a:pt x="2917" y="13502"/>
                      <a:pt x="2953" y="13466"/>
                    </a:cubicBezTo>
                    <a:cubicBezTo>
                      <a:pt x="3191" y="13240"/>
                      <a:pt x="3477" y="13014"/>
                      <a:pt x="3787" y="12776"/>
                    </a:cubicBezTo>
                    <a:cubicBezTo>
                      <a:pt x="3965" y="12645"/>
                      <a:pt x="4132" y="12514"/>
                      <a:pt x="4311" y="12359"/>
                    </a:cubicBezTo>
                    <a:cubicBezTo>
                      <a:pt x="4441" y="12240"/>
                      <a:pt x="4561" y="12109"/>
                      <a:pt x="4680" y="11978"/>
                    </a:cubicBezTo>
                    <a:cubicBezTo>
                      <a:pt x="4822" y="11823"/>
                      <a:pt x="4942" y="11656"/>
                      <a:pt x="5037" y="11478"/>
                    </a:cubicBezTo>
                    <a:cubicBezTo>
                      <a:pt x="5132" y="11299"/>
                      <a:pt x="5215" y="11097"/>
                      <a:pt x="5239" y="10906"/>
                    </a:cubicBezTo>
                    <a:cubicBezTo>
                      <a:pt x="5251" y="10871"/>
                      <a:pt x="5227" y="10847"/>
                      <a:pt x="5192" y="10835"/>
                    </a:cubicBezTo>
                    <a:cubicBezTo>
                      <a:pt x="5168" y="10835"/>
                      <a:pt x="5144" y="10847"/>
                      <a:pt x="5132" y="10859"/>
                    </a:cubicBezTo>
                    <a:lnTo>
                      <a:pt x="5132" y="10871"/>
                    </a:lnTo>
                    <a:cubicBezTo>
                      <a:pt x="5037" y="11025"/>
                      <a:pt x="4918" y="11168"/>
                      <a:pt x="4787" y="11287"/>
                    </a:cubicBezTo>
                    <a:cubicBezTo>
                      <a:pt x="4668" y="11418"/>
                      <a:pt x="4513" y="11526"/>
                      <a:pt x="4370" y="11621"/>
                    </a:cubicBezTo>
                    <a:cubicBezTo>
                      <a:pt x="4060" y="11811"/>
                      <a:pt x="3739" y="11966"/>
                      <a:pt x="3394" y="12121"/>
                    </a:cubicBezTo>
                    <a:cubicBezTo>
                      <a:pt x="3215" y="12192"/>
                      <a:pt x="3048" y="12276"/>
                      <a:pt x="2870" y="12371"/>
                    </a:cubicBezTo>
                    <a:cubicBezTo>
                      <a:pt x="2691" y="12466"/>
                      <a:pt x="2501" y="12573"/>
                      <a:pt x="2322" y="12692"/>
                    </a:cubicBezTo>
                    <a:cubicBezTo>
                      <a:pt x="2263" y="12740"/>
                      <a:pt x="2203" y="12776"/>
                      <a:pt x="2144" y="12823"/>
                    </a:cubicBezTo>
                    <a:cubicBezTo>
                      <a:pt x="2144" y="12823"/>
                      <a:pt x="2144" y="12823"/>
                      <a:pt x="2144" y="12835"/>
                    </a:cubicBezTo>
                    <a:cubicBezTo>
                      <a:pt x="2120" y="12847"/>
                      <a:pt x="2096" y="12859"/>
                      <a:pt x="2072" y="12883"/>
                    </a:cubicBezTo>
                    <a:cubicBezTo>
                      <a:pt x="2048" y="12788"/>
                      <a:pt x="2013" y="12704"/>
                      <a:pt x="1977" y="12621"/>
                    </a:cubicBezTo>
                    <a:cubicBezTo>
                      <a:pt x="1965" y="12585"/>
                      <a:pt x="1953" y="12561"/>
                      <a:pt x="1953" y="12526"/>
                    </a:cubicBezTo>
                    <a:cubicBezTo>
                      <a:pt x="1929" y="12478"/>
                      <a:pt x="1917" y="12442"/>
                      <a:pt x="1905" y="12395"/>
                    </a:cubicBezTo>
                    <a:cubicBezTo>
                      <a:pt x="1870" y="12288"/>
                      <a:pt x="1834" y="12180"/>
                      <a:pt x="1798" y="12073"/>
                    </a:cubicBezTo>
                    <a:cubicBezTo>
                      <a:pt x="1632" y="11490"/>
                      <a:pt x="1572" y="10883"/>
                      <a:pt x="1655" y="10323"/>
                    </a:cubicBezTo>
                    <a:cubicBezTo>
                      <a:pt x="1667" y="10252"/>
                      <a:pt x="1679" y="10192"/>
                      <a:pt x="1691" y="10132"/>
                    </a:cubicBezTo>
                    <a:cubicBezTo>
                      <a:pt x="1691" y="10097"/>
                      <a:pt x="1703" y="10073"/>
                      <a:pt x="1703" y="10037"/>
                    </a:cubicBezTo>
                    <a:cubicBezTo>
                      <a:pt x="1739" y="9918"/>
                      <a:pt x="1774" y="9799"/>
                      <a:pt x="1822" y="9692"/>
                    </a:cubicBezTo>
                    <a:cubicBezTo>
                      <a:pt x="1882" y="9549"/>
                      <a:pt x="1953" y="9418"/>
                      <a:pt x="2036" y="9299"/>
                    </a:cubicBezTo>
                    <a:cubicBezTo>
                      <a:pt x="2215" y="9049"/>
                      <a:pt x="2453" y="8835"/>
                      <a:pt x="2727" y="8644"/>
                    </a:cubicBezTo>
                    <a:cubicBezTo>
                      <a:pt x="3251" y="8275"/>
                      <a:pt x="3906" y="7989"/>
                      <a:pt x="4525" y="7537"/>
                    </a:cubicBezTo>
                    <a:cubicBezTo>
                      <a:pt x="4572" y="7501"/>
                      <a:pt x="4620" y="7465"/>
                      <a:pt x="4680" y="7430"/>
                    </a:cubicBezTo>
                    <a:cubicBezTo>
                      <a:pt x="4846" y="7287"/>
                      <a:pt x="5013" y="7132"/>
                      <a:pt x="5156" y="6977"/>
                    </a:cubicBezTo>
                    <a:cubicBezTo>
                      <a:pt x="5287" y="6823"/>
                      <a:pt x="5418" y="6668"/>
                      <a:pt x="5525" y="6501"/>
                    </a:cubicBezTo>
                    <a:cubicBezTo>
                      <a:pt x="5751" y="6156"/>
                      <a:pt x="5930" y="5787"/>
                      <a:pt x="6049" y="5394"/>
                    </a:cubicBezTo>
                    <a:cubicBezTo>
                      <a:pt x="6120" y="5156"/>
                      <a:pt x="6180" y="4906"/>
                      <a:pt x="6204" y="4656"/>
                    </a:cubicBezTo>
                    <a:cubicBezTo>
                      <a:pt x="6216" y="4489"/>
                      <a:pt x="6227" y="4322"/>
                      <a:pt x="6227" y="4156"/>
                    </a:cubicBezTo>
                    <a:cubicBezTo>
                      <a:pt x="6227" y="4144"/>
                      <a:pt x="6227" y="4144"/>
                      <a:pt x="6227" y="4144"/>
                    </a:cubicBezTo>
                    <a:cubicBezTo>
                      <a:pt x="6227" y="4120"/>
                      <a:pt x="6227" y="4096"/>
                      <a:pt x="6227" y="4072"/>
                    </a:cubicBezTo>
                    <a:cubicBezTo>
                      <a:pt x="6227" y="4036"/>
                      <a:pt x="6227" y="4013"/>
                      <a:pt x="6216" y="3977"/>
                    </a:cubicBezTo>
                    <a:cubicBezTo>
                      <a:pt x="6216" y="3965"/>
                      <a:pt x="6216" y="3941"/>
                      <a:pt x="6216" y="3917"/>
                    </a:cubicBezTo>
                    <a:cubicBezTo>
                      <a:pt x="6216" y="3870"/>
                      <a:pt x="6204" y="3822"/>
                      <a:pt x="6204" y="3775"/>
                    </a:cubicBezTo>
                    <a:cubicBezTo>
                      <a:pt x="6192" y="3739"/>
                      <a:pt x="6192" y="3703"/>
                      <a:pt x="6192" y="3667"/>
                    </a:cubicBezTo>
                    <a:cubicBezTo>
                      <a:pt x="6180" y="3608"/>
                      <a:pt x="6168" y="3548"/>
                      <a:pt x="6156" y="3489"/>
                    </a:cubicBezTo>
                    <a:cubicBezTo>
                      <a:pt x="6144" y="3453"/>
                      <a:pt x="6132" y="3405"/>
                      <a:pt x="6120" y="3370"/>
                    </a:cubicBezTo>
                    <a:cubicBezTo>
                      <a:pt x="6120" y="3322"/>
                      <a:pt x="6108" y="3274"/>
                      <a:pt x="6085" y="3239"/>
                    </a:cubicBezTo>
                    <a:cubicBezTo>
                      <a:pt x="6073" y="3191"/>
                      <a:pt x="6061" y="3144"/>
                      <a:pt x="6049" y="3096"/>
                    </a:cubicBezTo>
                    <a:cubicBezTo>
                      <a:pt x="6037" y="3072"/>
                      <a:pt x="6037" y="3060"/>
                      <a:pt x="6025" y="3048"/>
                    </a:cubicBezTo>
                    <a:lnTo>
                      <a:pt x="5977" y="3060"/>
                    </a:lnTo>
                    <a:lnTo>
                      <a:pt x="5965" y="3060"/>
                    </a:lnTo>
                    <a:lnTo>
                      <a:pt x="5918" y="3072"/>
                    </a:lnTo>
                    <a:cubicBezTo>
                      <a:pt x="5918" y="3084"/>
                      <a:pt x="5918" y="3108"/>
                      <a:pt x="5918" y="3120"/>
                    </a:cubicBezTo>
                    <a:lnTo>
                      <a:pt x="5918" y="3132"/>
                    </a:lnTo>
                    <a:cubicBezTo>
                      <a:pt x="5942" y="3858"/>
                      <a:pt x="5775" y="4560"/>
                      <a:pt x="5477" y="5179"/>
                    </a:cubicBezTo>
                    <a:cubicBezTo>
                      <a:pt x="5323" y="5501"/>
                      <a:pt x="5144" y="5799"/>
                      <a:pt x="4918" y="6061"/>
                    </a:cubicBezTo>
                    <a:cubicBezTo>
                      <a:pt x="4692" y="6322"/>
                      <a:pt x="4441" y="6561"/>
                      <a:pt x="4168" y="6739"/>
                    </a:cubicBezTo>
                    <a:cubicBezTo>
                      <a:pt x="4108" y="6787"/>
                      <a:pt x="4049" y="6823"/>
                      <a:pt x="3989" y="6858"/>
                    </a:cubicBezTo>
                    <a:cubicBezTo>
                      <a:pt x="3953" y="6882"/>
                      <a:pt x="3930" y="6894"/>
                      <a:pt x="3894" y="6918"/>
                    </a:cubicBezTo>
                    <a:cubicBezTo>
                      <a:pt x="3882" y="6918"/>
                      <a:pt x="3882" y="6930"/>
                      <a:pt x="3870" y="6930"/>
                    </a:cubicBezTo>
                    <a:cubicBezTo>
                      <a:pt x="3846" y="6942"/>
                      <a:pt x="3822" y="6954"/>
                      <a:pt x="3787" y="6977"/>
                    </a:cubicBezTo>
                    <a:cubicBezTo>
                      <a:pt x="3775" y="6977"/>
                      <a:pt x="3763" y="6989"/>
                      <a:pt x="3751" y="7001"/>
                    </a:cubicBezTo>
                    <a:cubicBezTo>
                      <a:pt x="3691" y="7025"/>
                      <a:pt x="3644" y="7049"/>
                      <a:pt x="3584" y="7084"/>
                    </a:cubicBezTo>
                    <a:cubicBezTo>
                      <a:pt x="3572" y="7084"/>
                      <a:pt x="3560" y="7096"/>
                      <a:pt x="3549" y="7108"/>
                    </a:cubicBezTo>
                    <a:cubicBezTo>
                      <a:pt x="3537" y="7096"/>
                      <a:pt x="3525" y="7084"/>
                      <a:pt x="3513" y="7073"/>
                    </a:cubicBezTo>
                    <a:cubicBezTo>
                      <a:pt x="3501" y="7049"/>
                      <a:pt x="3477" y="7037"/>
                      <a:pt x="3465" y="7013"/>
                    </a:cubicBezTo>
                    <a:cubicBezTo>
                      <a:pt x="3453" y="7001"/>
                      <a:pt x="3441" y="6989"/>
                      <a:pt x="3429" y="6977"/>
                    </a:cubicBezTo>
                    <a:cubicBezTo>
                      <a:pt x="3418" y="6954"/>
                      <a:pt x="3406" y="6942"/>
                      <a:pt x="3394" y="6930"/>
                    </a:cubicBezTo>
                    <a:cubicBezTo>
                      <a:pt x="3382" y="6918"/>
                      <a:pt x="3370" y="6894"/>
                      <a:pt x="3358" y="6882"/>
                    </a:cubicBezTo>
                    <a:cubicBezTo>
                      <a:pt x="3346" y="6870"/>
                      <a:pt x="3334" y="6858"/>
                      <a:pt x="3322" y="6834"/>
                    </a:cubicBezTo>
                    <a:cubicBezTo>
                      <a:pt x="3322" y="6834"/>
                      <a:pt x="3310" y="6823"/>
                      <a:pt x="3310" y="6811"/>
                    </a:cubicBezTo>
                    <a:cubicBezTo>
                      <a:pt x="3298" y="6787"/>
                      <a:pt x="3275" y="6775"/>
                      <a:pt x="3275" y="6751"/>
                    </a:cubicBezTo>
                    <a:cubicBezTo>
                      <a:pt x="3263" y="6727"/>
                      <a:pt x="3251" y="6715"/>
                      <a:pt x="3239" y="6692"/>
                    </a:cubicBezTo>
                    <a:cubicBezTo>
                      <a:pt x="3227" y="6668"/>
                      <a:pt x="3215" y="6644"/>
                      <a:pt x="3203" y="6620"/>
                    </a:cubicBezTo>
                    <a:cubicBezTo>
                      <a:pt x="3179" y="6584"/>
                      <a:pt x="3168" y="6549"/>
                      <a:pt x="3144" y="6501"/>
                    </a:cubicBezTo>
                    <a:cubicBezTo>
                      <a:pt x="3060" y="6287"/>
                      <a:pt x="2989" y="6049"/>
                      <a:pt x="2953" y="5799"/>
                    </a:cubicBezTo>
                    <a:cubicBezTo>
                      <a:pt x="2917" y="5560"/>
                      <a:pt x="2906" y="5310"/>
                      <a:pt x="2894" y="5049"/>
                    </a:cubicBezTo>
                    <a:cubicBezTo>
                      <a:pt x="2894" y="4668"/>
                      <a:pt x="2906" y="4263"/>
                      <a:pt x="2906" y="3846"/>
                    </a:cubicBezTo>
                    <a:cubicBezTo>
                      <a:pt x="2906" y="3715"/>
                      <a:pt x="2894" y="3572"/>
                      <a:pt x="2882" y="3429"/>
                    </a:cubicBezTo>
                    <a:cubicBezTo>
                      <a:pt x="2870" y="3215"/>
                      <a:pt x="2846" y="3001"/>
                      <a:pt x="2810" y="2798"/>
                    </a:cubicBezTo>
                    <a:cubicBezTo>
                      <a:pt x="2751" y="2453"/>
                      <a:pt x="2667" y="2108"/>
                      <a:pt x="2548" y="1786"/>
                    </a:cubicBezTo>
                    <a:cubicBezTo>
                      <a:pt x="2525" y="1715"/>
                      <a:pt x="2501" y="1655"/>
                      <a:pt x="2477" y="1584"/>
                    </a:cubicBezTo>
                    <a:cubicBezTo>
                      <a:pt x="2417" y="1453"/>
                      <a:pt x="2370" y="1334"/>
                      <a:pt x="2310" y="1203"/>
                    </a:cubicBezTo>
                    <a:cubicBezTo>
                      <a:pt x="2286" y="1167"/>
                      <a:pt x="2275" y="1131"/>
                      <a:pt x="2251" y="1096"/>
                    </a:cubicBezTo>
                    <a:cubicBezTo>
                      <a:pt x="2227" y="1060"/>
                      <a:pt x="2215" y="1012"/>
                      <a:pt x="2191" y="977"/>
                    </a:cubicBezTo>
                    <a:cubicBezTo>
                      <a:pt x="2179" y="941"/>
                      <a:pt x="2155" y="905"/>
                      <a:pt x="2132" y="869"/>
                    </a:cubicBezTo>
                    <a:cubicBezTo>
                      <a:pt x="2108" y="834"/>
                      <a:pt x="2096" y="798"/>
                      <a:pt x="2072" y="762"/>
                    </a:cubicBezTo>
                    <a:cubicBezTo>
                      <a:pt x="2048" y="727"/>
                      <a:pt x="2025" y="691"/>
                      <a:pt x="2013" y="655"/>
                    </a:cubicBezTo>
                    <a:cubicBezTo>
                      <a:pt x="1989" y="619"/>
                      <a:pt x="1965" y="584"/>
                      <a:pt x="1941" y="560"/>
                    </a:cubicBezTo>
                    <a:cubicBezTo>
                      <a:pt x="1894" y="488"/>
                      <a:pt x="1846" y="417"/>
                      <a:pt x="1798" y="346"/>
                    </a:cubicBezTo>
                    <a:cubicBezTo>
                      <a:pt x="1751" y="274"/>
                      <a:pt x="1703" y="215"/>
                      <a:pt x="1655" y="143"/>
                    </a:cubicBezTo>
                    <a:cubicBezTo>
                      <a:pt x="1632" y="107"/>
                      <a:pt x="1608" y="84"/>
                      <a:pt x="1572" y="48"/>
                    </a:cubicBezTo>
                    <a:cubicBezTo>
                      <a:pt x="1560" y="36"/>
                      <a:pt x="1548" y="12"/>
                      <a:pt x="15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9"/>
              <p:cNvSpPr/>
              <p:nvPr/>
            </p:nvSpPr>
            <p:spPr>
              <a:xfrm flipH="1">
                <a:off x="8022135" y="5934708"/>
                <a:ext cx="127291" cy="341514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16645" extrusionOk="0">
                    <a:moveTo>
                      <a:pt x="6180" y="4632"/>
                    </a:moveTo>
                    <a:cubicBezTo>
                      <a:pt x="6156" y="4882"/>
                      <a:pt x="6096" y="5132"/>
                      <a:pt x="6025" y="5370"/>
                    </a:cubicBezTo>
                    <a:cubicBezTo>
                      <a:pt x="5906" y="5763"/>
                      <a:pt x="5727" y="6132"/>
                      <a:pt x="5501" y="6477"/>
                    </a:cubicBezTo>
                    <a:cubicBezTo>
                      <a:pt x="5394" y="6644"/>
                      <a:pt x="5263" y="6799"/>
                      <a:pt x="5132" y="6953"/>
                    </a:cubicBezTo>
                    <a:cubicBezTo>
                      <a:pt x="4989" y="7108"/>
                      <a:pt x="4822" y="7263"/>
                      <a:pt x="4656" y="7406"/>
                    </a:cubicBezTo>
                    <a:cubicBezTo>
                      <a:pt x="4596" y="7441"/>
                      <a:pt x="4548" y="7477"/>
                      <a:pt x="4501" y="7513"/>
                    </a:cubicBezTo>
                    <a:cubicBezTo>
                      <a:pt x="3882" y="7965"/>
                      <a:pt x="3227" y="8251"/>
                      <a:pt x="2703" y="8620"/>
                    </a:cubicBezTo>
                    <a:cubicBezTo>
                      <a:pt x="2429" y="8811"/>
                      <a:pt x="2191" y="9025"/>
                      <a:pt x="2012" y="9275"/>
                    </a:cubicBezTo>
                    <a:cubicBezTo>
                      <a:pt x="1929" y="9394"/>
                      <a:pt x="1858" y="9525"/>
                      <a:pt x="1798" y="9668"/>
                    </a:cubicBezTo>
                    <a:cubicBezTo>
                      <a:pt x="1750" y="9775"/>
                      <a:pt x="1715" y="9894"/>
                      <a:pt x="1679" y="10013"/>
                    </a:cubicBezTo>
                    <a:cubicBezTo>
                      <a:pt x="1679" y="10049"/>
                      <a:pt x="1667" y="10073"/>
                      <a:pt x="1667" y="10108"/>
                    </a:cubicBezTo>
                    <a:cubicBezTo>
                      <a:pt x="1655" y="10168"/>
                      <a:pt x="1643" y="10228"/>
                      <a:pt x="1631" y="10299"/>
                    </a:cubicBezTo>
                    <a:cubicBezTo>
                      <a:pt x="1548" y="10859"/>
                      <a:pt x="1608" y="11466"/>
                      <a:pt x="1774" y="12049"/>
                    </a:cubicBezTo>
                    <a:cubicBezTo>
                      <a:pt x="1810" y="12156"/>
                      <a:pt x="1846" y="12264"/>
                      <a:pt x="1881" y="12371"/>
                    </a:cubicBezTo>
                    <a:cubicBezTo>
                      <a:pt x="1893" y="12418"/>
                      <a:pt x="1905" y="12454"/>
                      <a:pt x="1929" y="12502"/>
                    </a:cubicBezTo>
                    <a:cubicBezTo>
                      <a:pt x="1929" y="12537"/>
                      <a:pt x="1941" y="12561"/>
                      <a:pt x="1953" y="12597"/>
                    </a:cubicBezTo>
                    <a:cubicBezTo>
                      <a:pt x="1977" y="12656"/>
                      <a:pt x="2001" y="12716"/>
                      <a:pt x="2024" y="12775"/>
                    </a:cubicBezTo>
                    <a:cubicBezTo>
                      <a:pt x="2036" y="12811"/>
                      <a:pt x="2084" y="12823"/>
                      <a:pt x="2120" y="12811"/>
                    </a:cubicBezTo>
                    <a:cubicBezTo>
                      <a:pt x="2120" y="12799"/>
                      <a:pt x="2120" y="12799"/>
                      <a:pt x="2120" y="12799"/>
                    </a:cubicBezTo>
                    <a:cubicBezTo>
                      <a:pt x="2179" y="12752"/>
                      <a:pt x="2239" y="12716"/>
                      <a:pt x="2298" y="12668"/>
                    </a:cubicBezTo>
                    <a:cubicBezTo>
                      <a:pt x="2477" y="12549"/>
                      <a:pt x="2667" y="12442"/>
                      <a:pt x="2846" y="12347"/>
                    </a:cubicBezTo>
                    <a:cubicBezTo>
                      <a:pt x="3024" y="12252"/>
                      <a:pt x="3191" y="12168"/>
                      <a:pt x="3370" y="12097"/>
                    </a:cubicBezTo>
                    <a:cubicBezTo>
                      <a:pt x="3715" y="11942"/>
                      <a:pt x="4036" y="11787"/>
                      <a:pt x="4346" y="11597"/>
                    </a:cubicBezTo>
                    <a:cubicBezTo>
                      <a:pt x="4489" y="11502"/>
                      <a:pt x="4644" y="11394"/>
                      <a:pt x="4763" y="11263"/>
                    </a:cubicBezTo>
                    <a:cubicBezTo>
                      <a:pt x="4894" y="11144"/>
                      <a:pt x="5013" y="11001"/>
                      <a:pt x="5108" y="10847"/>
                    </a:cubicBezTo>
                    <a:lnTo>
                      <a:pt x="5108" y="10835"/>
                    </a:lnTo>
                    <a:cubicBezTo>
                      <a:pt x="5120" y="10823"/>
                      <a:pt x="5144" y="10811"/>
                      <a:pt x="5168" y="10811"/>
                    </a:cubicBezTo>
                    <a:cubicBezTo>
                      <a:pt x="5203" y="10823"/>
                      <a:pt x="5227" y="10847"/>
                      <a:pt x="5215" y="10882"/>
                    </a:cubicBezTo>
                    <a:cubicBezTo>
                      <a:pt x="5191" y="11073"/>
                      <a:pt x="5108" y="11275"/>
                      <a:pt x="5013" y="11454"/>
                    </a:cubicBezTo>
                    <a:cubicBezTo>
                      <a:pt x="4918" y="11632"/>
                      <a:pt x="4798" y="11799"/>
                      <a:pt x="4656" y="11954"/>
                    </a:cubicBezTo>
                    <a:cubicBezTo>
                      <a:pt x="4537" y="12085"/>
                      <a:pt x="4417" y="12216"/>
                      <a:pt x="4287" y="12335"/>
                    </a:cubicBezTo>
                    <a:cubicBezTo>
                      <a:pt x="4108" y="12490"/>
                      <a:pt x="3941" y="12621"/>
                      <a:pt x="3763" y="12752"/>
                    </a:cubicBezTo>
                    <a:cubicBezTo>
                      <a:pt x="3453" y="12990"/>
                      <a:pt x="3167" y="13216"/>
                      <a:pt x="2929" y="13442"/>
                    </a:cubicBezTo>
                    <a:cubicBezTo>
                      <a:pt x="2893" y="13478"/>
                      <a:pt x="2858" y="13514"/>
                      <a:pt x="2834" y="13549"/>
                    </a:cubicBezTo>
                    <a:cubicBezTo>
                      <a:pt x="2822" y="13561"/>
                      <a:pt x="2810" y="13573"/>
                      <a:pt x="2798" y="13597"/>
                    </a:cubicBezTo>
                    <a:cubicBezTo>
                      <a:pt x="2751" y="13645"/>
                      <a:pt x="2703" y="13704"/>
                      <a:pt x="2655" y="13764"/>
                    </a:cubicBezTo>
                    <a:cubicBezTo>
                      <a:pt x="2655" y="13776"/>
                      <a:pt x="2643" y="13787"/>
                      <a:pt x="2632" y="13799"/>
                    </a:cubicBezTo>
                    <a:cubicBezTo>
                      <a:pt x="2620" y="13823"/>
                      <a:pt x="2608" y="13847"/>
                      <a:pt x="2596" y="13859"/>
                    </a:cubicBezTo>
                    <a:lnTo>
                      <a:pt x="2596" y="13859"/>
                    </a:lnTo>
                    <a:cubicBezTo>
                      <a:pt x="2584" y="13930"/>
                      <a:pt x="2584" y="14014"/>
                      <a:pt x="2572" y="14085"/>
                    </a:cubicBezTo>
                    <a:cubicBezTo>
                      <a:pt x="2679" y="14311"/>
                      <a:pt x="2774" y="14549"/>
                      <a:pt x="2870" y="14788"/>
                    </a:cubicBezTo>
                    <a:cubicBezTo>
                      <a:pt x="2882" y="14823"/>
                      <a:pt x="2893" y="14847"/>
                      <a:pt x="2905" y="14883"/>
                    </a:cubicBezTo>
                    <a:cubicBezTo>
                      <a:pt x="2941" y="14978"/>
                      <a:pt x="2977" y="15073"/>
                      <a:pt x="3001" y="15169"/>
                    </a:cubicBezTo>
                    <a:cubicBezTo>
                      <a:pt x="3132" y="15550"/>
                      <a:pt x="3251" y="15943"/>
                      <a:pt x="3322" y="16347"/>
                    </a:cubicBezTo>
                    <a:cubicBezTo>
                      <a:pt x="3322" y="16359"/>
                      <a:pt x="3322" y="16383"/>
                      <a:pt x="3322" y="16395"/>
                    </a:cubicBezTo>
                    <a:cubicBezTo>
                      <a:pt x="2965" y="16478"/>
                      <a:pt x="2608" y="16562"/>
                      <a:pt x="2251" y="16645"/>
                    </a:cubicBezTo>
                    <a:lnTo>
                      <a:pt x="2251" y="16645"/>
                    </a:lnTo>
                    <a:cubicBezTo>
                      <a:pt x="2239" y="16621"/>
                      <a:pt x="2239" y="16585"/>
                      <a:pt x="2227" y="16562"/>
                    </a:cubicBezTo>
                    <a:cubicBezTo>
                      <a:pt x="2155" y="16228"/>
                      <a:pt x="2048" y="15895"/>
                      <a:pt x="1917" y="15573"/>
                    </a:cubicBezTo>
                    <a:cubicBezTo>
                      <a:pt x="1858" y="15419"/>
                      <a:pt x="1786" y="15276"/>
                      <a:pt x="1727" y="15133"/>
                    </a:cubicBezTo>
                    <a:cubicBezTo>
                      <a:pt x="1643" y="14942"/>
                      <a:pt x="1560" y="14752"/>
                      <a:pt x="1477" y="14561"/>
                    </a:cubicBezTo>
                    <a:cubicBezTo>
                      <a:pt x="1167" y="13907"/>
                      <a:pt x="846" y="13216"/>
                      <a:pt x="631" y="12454"/>
                    </a:cubicBezTo>
                    <a:cubicBezTo>
                      <a:pt x="619" y="12418"/>
                      <a:pt x="607" y="12394"/>
                      <a:pt x="607" y="12371"/>
                    </a:cubicBezTo>
                    <a:cubicBezTo>
                      <a:pt x="536" y="12097"/>
                      <a:pt x="477" y="11811"/>
                      <a:pt x="453" y="11513"/>
                    </a:cubicBezTo>
                    <a:cubicBezTo>
                      <a:pt x="429" y="11382"/>
                      <a:pt x="417" y="11251"/>
                      <a:pt x="417" y="11121"/>
                    </a:cubicBezTo>
                    <a:cubicBezTo>
                      <a:pt x="405" y="10763"/>
                      <a:pt x="429" y="10406"/>
                      <a:pt x="512" y="10061"/>
                    </a:cubicBezTo>
                    <a:cubicBezTo>
                      <a:pt x="524" y="9978"/>
                      <a:pt x="536" y="9906"/>
                      <a:pt x="560" y="9823"/>
                    </a:cubicBezTo>
                    <a:cubicBezTo>
                      <a:pt x="679" y="9394"/>
                      <a:pt x="881" y="8977"/>
                      <a:pt x="1167" y="8620"/>
                    </a:cubicBezTo>
                    <a:cubicBezTo>
                      <a:pt x="1453" y="8263"/>
                      <a:pt x="1810" y="7989"/>
                      <a:pt x="2167" y="7775"/>
                    </a:cubicBezTo>
                    <a:cubicBezTo>
                      <a:pt x="2251" y="7727"/>
                      <a:pt x="2322" y="7680"/>
                      <a:pt x="2405" y="7632"/>
                    </a:cubicBezTo>
                    <a:cubicBezTo>
                      <a:pt x="2441" y="7620"/>
                      <a:pt x="2453" y="7584"/>
                      <a:pt x="2429" y="7549"/>
                    </a:cubicBezTo>
                    <a:cubicBezTo>
                      <a:pt x="2382" y="7465"/>
                      <a:pt x="2334" y="7382"/>
                      <a:pt x="2298" y="7299"/>
                    </a:cubicBezTo>
                    <a:cubicBezTo>
                      <a:pt x="2286" y="7275"/>
                      <a:pt x="2274" y="7263"/>
                      <a:pt x="2274" y="7239"/>
                    </a:cubicBezTo>
                    <a:cubicBezTo>
                      <a:pt x="2251" y="7180"/>
                      <a:pt x="2227" y="7120"/>
                      <a:pt x="2203" y="7060"/>
                    </a:cubicBezTo>
                    <a:cubicBezTo>
                      <a:pt x="2191" y="7037"/>
                      <a:pt x="2179" y="7013"/>
                      <a:pt x="2179" y="6989"/>
                    </a:cubicBezTo>
                    <a:cubicBezTo>
                      <a:pt x="2060" y="6644"/>
                      <a:pt x="2012" y="6310"/>
                      <a:pt x="2001" y="5977"/>
                    </a:cubicBezTo>
                    <a:cubicBezTo>
                      <a:pt x="2001" y="5929"/>
                      <a:pt x="2001" y="5894"/>
                      <a:pt x="2001" y="5846"/>
                    </a:cubicBezTo>
                    <a:cubicBezTo>
                      <a:pt x="2001" y="5763"/>
                      <a:pt x="2001" y="5679"/>
                      <a:pt x="2001" y="5596"/>
                    </a:cubicBezTo>
                    <a:cubicBezTo>
                      <a:pt x="2001" y="5406"/>
                      <a:pt x="2024" y="5215"/>
                      <a:pt x="2048" y="5036"/>
                    </a:cubicBezTo>
                    <a:cubicBezTo>
                      <a:pt x="2048" y="5001"/>
                      <a:pt x="2048" y="4965"/>
                      <a:pt x="2048" y="4941"/>
                    </a:cubicBezTo>
                    <a:cubicBezTo>
                      <a:pt x="2060" y="4929"/>
                      <a:pt x="2060" y="4917"/>
                      <a:pt x="2060" y="4917"/>
                    </a:cubicBezTo>
                    <a:cubicBezTo>
                      <a:pt x="2060" y="4858"/>
                      <a:pt x="2072" y="4810"/>
                      <a:pt x="2072" y="4763"/>
                    </a:cubicBezTo>
                    <a:cubicBezTo>
                      <a:pt x="2084" y="4703"/>
                      <a:pt x="2096" y="4644"/>
                      <a:pt x="2108" y="4584"/>
                    </a:cubicBezTo>
                    <a:cubicBezTo>
                      <a:pt x="2108" y="4548"/>
                      <a:pt x="2108" y="4524"/>
                      <a:pt x="2120" y="4489"/>
                    </a:cubicBezTo>
                    <a:cubicBezTo>
                      <a:pt x="2120" y="4429"/>
                      <a:pt x="2131" y="4370"/>
                      <a:pt x="2143" y="4310"/>
                    </a:cubicBezTo>
                    <a:lnTo>
                      <a:pt x="2143" y="4310"/>
                    </a:lnTo>
                    <a:cubicBezTo>
                      <a:pt x="2143" y="4286"/>
                      <a:pt x="2131" y="4263"/>
                      <a:pt x="2108" y="4251"/>
                    </a:cubicBezTo>
                    <a:lnTo>
                      <a:pt x="2084" y="4239"/>
                    </a:lnTo>
                    <a:cubicBezTo>
                      <a:pt x="2036" y="4215"/>
                      <a:pt x="2001" y="4191"/>
                      <a:pt x="1965" y="4167"/>
                    </a:cubicBezTo>
                    <a:cubicBezTo>
                      <a:pt x="1917" y="4143"/>
                      <a:pt x="1870" y="4120"/>
                      <a:pt x="1822" y="4084"/>
                    </a:cubicBezTo>
                    <a:cubicBezTo>
                      <a:pt x="1381" y="3822"/>
                      <a:pt x="977" y="3524"/>
                      <a:pt x="596" y="3191"/>
                    </a:cubicBezTo>
                    <a:cubicBezTo>
                      <a:pt x="548" y="3143"/>
                      <a:pt x="500" y="3096"/>
                      <a:pt x="441" y="3048"/>
                    </a:cubicBezTo>
                    <a:cubicBezTo>
                      <a:pt x="405" y="3012"/>
                      <a:pt x="369" y="2977"/>
                      <a:pt x="334" y="2941"/>
                    </a:cubicBezTo>
                    <a:cubicBezTo>
                      <a:pt x="298" y="2905"/>
                      <a:pt x="250" y="2858"/>
                      <a:pt x="215" y="2822"/>
                    </a:cubicBezTo>
                    <a:cubicBezTo>
                      <a:pt x="215" y="2822"/>
                      <a:pt x="215" y="2822"/>
                      <a:pt x="203" y="2822"/>
                    </a:cubicBezTo>
                    <a:cubicBezTo>
                      <a:pt x="167" y="2774"/>
                      <a:pt x="131" y="2739"/>
                      <a:pt x="96" y="2703"/>
                    </a:cubicBezTo>
                    <a:cubicBezTo>
                      <a:pt x="96" y="2703"/>
                      <a:pt x="96" y="2691"/>
                      <a:pt x="84" y="2691"/>
                    </a:cubicBezTo>
                    <a:cubicBezTo>
                      <a:pt x="60" y="2667"/>
                      <a:pt x="36" y="2643"/>
                      <a:pt x="12" y="2619"/>
                    </a:cubicBezTo>
                    <a:cubicBezTo>
                      <a:pt x="12" y="2608"/>
                      <a:pt x="12" y="2608"/>
                      <a:pt x="12" y="2608"/>
                    </a:cubicBezTo>
                    <a:cubicBezTo>
                      <a:pt x="0" y="2584"/>
                      <a:pt x="0" y="2548"/>
                      <a:pt x="12" y="2536"/>
                    </a:cubicBezTo>
                    <a:lnTo>
                      <a:pt x="24" y="2524"/>
                    </a:lnTo>
                    <a:cubicBezTo>
                      <a:pt x="24" y="2524"/>
                      <a:pt x="24" y="2524"/>
                      <a:pt x="24" y="2524"/>
                    </a:cubicBezTo>
                    <a:cubicBezTo>
                      <a:pt x="36" y="2500"/>
                      <a:pt x="72" y="2500"/>
                      <a:pt x="96" y="2524"/>
                    </a:cubicBezTo>
                    <a:cubicBezTo>
                      <a:pt x="96" y="2524"/>
                      <a:pt x="96" y="2524"/>
                      <a:pt x="96" y="2524"/>
                    </a:cubicBezTo>
                    <a:cubicBezTo>
                      <a:pt x="143" y="2548"/>
                      <a:pt x="179" y="2584"/>
                      <a:pt x="215" y="2608"/>
                    </a:cubicBezTo>
                    <a:cubicBezTo>
                      <a:pt x="500" y="2810"/>
                      <a:pt x="798" y="2989"/>
                      <a:pt x="1096" y="3143"/>
                    </a:cubicBezTo>
                    <a:cubicBezTo>
                      <a:pt x="1131" y="3167"/>
                      <a:pt x="1167" y="3179"/>
                      <a:pt x="1215" y="3203"/>
                    </a:cubicBezTo>
                    <a:cubicBezTo>
                      <a:pt x="1274" y="3227"/>
                      <a:pt x="1322" y="3262"/>
                      <a:pt x="1381" y="3286"/>
                    </a:cubicBezTo>
                    <a:cubicBezTo>
                      <a:pt x="1393" y="3286"/>
                      <a:pt x="1393" y="3286"/>
                      <a:pt x="1393" y="3286"/>
                    </a:cubicBezTo>
                    <a:cubicBezTo>
                      <a:pt x="1405" y="3298"/>
                      <a:pt x="1417" y="3298"/>
                      <a:pt x="1429" y="3310"/>
                    </a:cubicBezTo>
                    <a:cubicBezTo>
                      <a:pt x="1524" y="3346"/>
                      <a:pt x="1608" y="3393"/>
                      <a:pt x="1703" y="3429"/>
                    </a:cubicBezTo>
                    <a:cubicBezTo>
                      <a:pt x="1739" y="3441"/>
                      <a:pt x="1774" y="3453"/>
                      <a:pt x="1798" y="3465"/>
                    </a:cubicBezTo>
                    <a:cubicBezTo>
                      <a:pt x="1905" y="3512"/>
                      <a:pt x="2012" y="3548"/>
                      <a:pt x="2120" y="3596"/>
                    </a:cubicBezTo>
                    <a:cubicBezTo>
                      <a:pt x="2131" y="3596"/>
                      <a:pt x="2143" y="3596"/>
                      <a:pt x="2155" y="3608"/>
                    </a:cubicBezTo>
                    <a:cubicBezTo>
                      <a:pt x="2167" y="3608"/>
                      <a:pt x="2167" y="3608"/>
                      <a:pt x="2167" y="3608"/>
                    </a:cubicBezTo>
                    <a:cubicBezTo>
                      <a:pt x="2203" y="3620"/>
                      <a:pt x="2239" y="3596"/>
                      <a:pt x="2239" y="3560"/>
                    </a:cubicBezTo>
                    <a:cubicBezTo>
                      <a:pt x="2239" y="3548"/>
                      <a:pt x="2239" y="3548"/>
                      <a:pt x="2239" y="3548"/>
                    </a:cubicBezTo>
                    <a:cubicBezTo>
                      <a:pt x="2251" y="3512"/>
                      <a:pt x="2251" y="3477"/>
                      <a:pt x="2251" y="3441"/>
                    </a:cubicBezTo>
                    <a:cubicBezTo>
                      <a:pt x="2251" y="3417"/>
                      <a:pt x="2251" y="3393"/>
                      <a:pt x="2251" y="3370"/>
                    </a:cubicBezTo>
                    <a:cubicBezTo>
                      <a:pt x="2262" y="3346"/>
                      <a:pt x="2262" y="3322"/>
                      <a:pt x="2262" y="3298"/>
                    </a:cubicBezTo>
                    <a:cubicBezTo>
                      <a:pt x="2262" y="3274"/>
                      <a:pt x="2262" y="3250"/>
                      <a:pt x="2262" y="3227"/>
                    </a:cubicBezTo>
                    <a:cubicBezTo>
                      <a:pt x="2262" y="3191"/>
                      <a:pt x="2262" y="3167"/>
                      <a:pt x="2274" y="3131"/>
                    </a:cubicBezTo>
                    <a:cubicBezTo>
                      <a:pt x="2274" y="3036"/>
                      <a:pt x="2274" y="2929"/>
                      <a:pt x="2262" y="2822"/>
                    </a:cubicBezTo>
                    <a:cubicBezTo>
                      <a:pt x="2262" y="2500"/>
                      <a:pt x="2215" y="2179"/>
                      <a:pt x="2155" y="1869"/>
                    </a:cubicBezTo>
                    <a:cubicBezTo>
                      <a:pt x="2131" y="1750"/>
                      <a:pt x="2096" y="1631"/>
                      <a:pt x="2072" y="1512"/>
                    </a:cubicBezTo>
                    <a:cubicBezTo>
                      <a:pt x="2048" y="1441"/>
                      <a:pt x="2024" y="1369"/>
                      <a:pt x="2001" y="1298"/>
                    </a:cubicBezTo>
                    <a:cubicBezTo>
                      <a:pt x="1977" y="1215"/>
                      <a:pt x="1953" y="1143"/>
                      <a:pt x="1917" y="1072"/>
                    </a:cubicBezTo>
                    <a:cubicBezTo>
                      <a:pt x="1905" y="1036"/>
                      <a:pt x="1893" y="1000"/>
                      <a:pt x="1881" y="964"/>
                    </a:cubicBezTo>
                    <a:cubicBezTo>
                      <a:pt x="1881" y="941"/>
                      <a:pt x="1870" y="929"/>
                      <a:pt x="1858" y="905"/>
                    </a:cubicBezTo>
                    <a:cubicBezTo>
                      <a:pt x="1846" y="881"/>
                      <a:pt x="1834" y="845"/>
                      <a:pt x="1822" y="822"/>
                    </a:cubicBezTo>
                    <a:cubicBezTo>
                      <a:pt x="1810" y="774"/>
                      <a:pt x="1786" y="738"/>
                      <a:pt x="1774" y="703"/>
                    </a:cubicBezTo>
                    <a:cubicBezTo>
                      <a:pt x="1727" y="595"/>
                      <a:pt x="1667" y="488"/>
                      <a:pt x="1620" y="381"/>
                    </a:cubicBezTo>
                    <a:cubicBezTo>
                      <a:pt x="1608" y="369"/>
                      <a:pt x="1608" y="357"/>
                      <a:pt x="1596" y="345"/>
                    </a:cubicBezTo>
                    <a:cubicBezTo>
                      <a:pt x="1584" y="322"/>
                      <a:pt x="1572" y="286"/>
                      <a:pt x="1548" y="262"/>
                    </a:cubicBezTo>
                    <a:cubicBezTo>
                      <a:pt x="1524" y="226"/>
                      <a:pt x="1512" y="191"/>
                      <a:pt x="1489" y="155"/>
                    </a:cubicBezTo>
                    <a:cubicBezTo>
                      <a:pt x="1477" y="131"/>
                      <a:pt x="1465" y="107"/>
                      <a:pt x="1453" y="95"/>
                    </a:cubicBezTo>
                    <a:cubicBezTo>
                      <a:pt x="1441" y="60"/>
                      <a:pt x="1441" y="24"/>
                      <a:pt x="1465" y="12"/>
                    </a:cubicBezTo>
                    <a:cubicBezTo>
                      <a:pt x="1477" y="0"/>
                      <a:pt x="1489" y="0"/>
                      <a:pt x="1500" y="0"/>
                    </a:cubicBezTo>
                    <a:cubicBezTo>
                      <a:pt x="1524" y="0"/>
                      <a:pt x="1536" y="12"/>
                      <a:pt x="1548" y="24"/>
                    </a:cubicBezTo>
                    <a:cubicBezTo>
                      <a:pt x="1584" y="60"/>
                      <a:pt x="1608" y="83"/>
                      <a:pt x="1631" y="119"/>
                    </a:cubicBezTo>
                    <a:cubicBezTo>
                      <a:pt x="1679" y="179"/>
                      <a:pt x="1727" y="250"/>
                      <a:pt x="1774" y="322"/>
                    </a:cubicBezTo>
                    <a:cubicBezTo>
                      <a:pt x="1822" y="393"/>
                      <a:pt x="1870" y="464"/>
                      <a:pt x="1917" y="536"/>
                    </a:cubicBezTo>
                    <a:cubicBezTo>
                      <a:pt x="1941" y="560"/>
                      <a:pt x="1965" y="595"/>
                      <a:pt x="1977" y="631"/>
                    </a:cubicBezTo>
                    <a:cubicBezTo>
                      <a:pt x="2001" y="667"/>
                      <a:pt x="2024" y="703"/>
                      <a:pt x="2048" y="738"/>
                    </a:cubicBezTo>
                    <a:cubicBezTo>
                      <a:pt x="2072" y="774"/>
                      <a:pt x="2084" y="810"/>
                      <a:pt x="2108" y="845"/>
                    </a:cubicBezTo>
                    <a:cubicBezTo>
                      <a:pt x="2131" y="881"/>
                      <a:pt x="2143" y="917"/>
                      <a:pt x="2167" y="953"/>
                    </a:cubicBezTo>
                    <a:cubicBezTo>
                      <a:pt x="2191" y="988"/>
                      <a:pt x="2203" y="1024"/>
                      <a:pt x="2227" y="1072"/>
                    </a:cubicBezTo>
                    <a:cubicBezTo>
                      <a:pt x="2251" y="1107"/>
                      <a:pt x="2262" y="1143"/>
                      <a:pt x="2286" y="1179"/>
                    </a:cubicBezTo>
                    <a:cubicBezTo>
                      <a:pt x="2346" y="1298"/>
                      <a:pt x="2393" y="1429"/>
                      <a:pt x="2453" y="1560"/>
                    </a:cubicBezTo>
                    <a:cubicBezTo>
                      <a:pt x="2477" y="1631"/>
                      <a:pt x="2501" y="1691"/>
                      <a:pt x="2524" y="1762"/>
                    </a:cubicBezTo>
                    <a:cubicBezTo>
                      <a:pt x="2643" y="2084"/>
                      <a:pt x="2727" y="2429"/>
                      <a:pt x="2786" y="2774"/>
                    </a:cubicBezTo>
                    <a:cubicBezTo>
                      <a:pt x="2822" y="2977"/>
                      <a:pt x="2846" y="3191"/>
                      <a:pt x="2858" y="3405"/>
                    </a:cubicBezTo>
                    <a:cubicBezTo>
                      <a:pt x="2870" y="3548"/>
                      <a:pt x="2870" y="3679"/>
                      <a:pt x="2882" y="3822"/>
                    </a:cubicBezTo>
                    <a:cubicBezTo>
                      <a:pt x="2882" y="4239"/>
                      <a:pt x="2870" y="4644"/>
                      <a:pt x="2870" y="5025"/>
                    </a:cubicBezTo>
                    <a:cubicBezTo>
                      <a:pt x="2882" y="5286"/>
                      <a:pt x="2893" y="5536"/>
                      <a:pt x="2929" y="5775"/>
                    </a:cubicBezTo>
                    <a:cubicBezTo>
                      <a:pt x="2965" y="6025"/>
                      <a:pt x="3036" y="6263"/>
                      <a:pt x="3120" y="6477"/>
                    </a:cubicBezTo>
                    <a:cubicBezTo>
                      <a:pt x="3144" y="6525"/>
                      <a:pt x="3155" y="6560"/>
                      <a:pt x="3179" y="6596"/>
                    </a:cubicBezTo>
                    <a:cubicBezTo>
                      <a:pt x="3191" y="6620"/>
                      <a:pt x="3203" y="6644"/>
                      <a:pt x="3215" y="6668"/>
                    </a:cubicBezTo>
                    <a:cubicBezTo>
                      <a:pt x="3215" y="6668"/>
                      <a:pt x="3215" y="6668"/>
                      <a:pt x="3215" y="6668"/>
                    </a:cubicBezTo>
                    <a:cubicBezTo>
                      <a:pt x="3227" y="6691"/>
                      <a:pt x="3239" y="6703"/>
                      <a:pt x="3239" y="6727"/>
                    </a:cubicBezTo>
                    <a:cubicBezTo>
                      <a:pt x="3251" y="6739"/>
                      <a:pt x="3274" y="6763"/>
                      <a:pt x="3286" y="6787"/>
                    </a:cubicBezTo>
                    <a:cubicBezTo>
                      <a:pt x="3286" y="6799"/>
                      <a:pt x="3298" y="6810"/>
                      <a:pt x="3298" y="6810"/>
                    </a:cubicBezTo>
                    <a:cubicBezTo>
                      <a:pt x="3310" y="6834"/>
                      <a:pt x="3322" y="6846"/>
                      <a:pt x="3334" y="6858"/>
                    </a:cubicBezTo>
                    <a:cubicBezTo>
                      <a:pt x="3346" y="6870"/>
                      <a:pt x="3358" y="6894"/>
                      <a:pt x="3370" y="6906"/>
                    </a:cubicBezTo>
                    <a:cubicBezTo>
                      <a:pt x="3382" y="6918"/>
                      <a:pt x="3394" y="6930"/>
                      <a:pt x="3405" y="6953"/>
                    </a:cubicBezTo>
                    <a:cubicBezTo>
                      <a:pt x="3417" y="6965"/>
                      <a:pt x="3429" y="6977"/>
                      <a:pt x="3441" y="6989"/>
                    </a:cubicBezTo>
                    <a:cubicBezTo>
                      <a:pt x="3453" y="7013"/>
                      <a:pt x="3477" y="7025"/>
                      <a:pt x="3489" y="7049"/>
                    </a:cubicBezTo>
                    <a:lnTo>
                      <a:pt x="3489" y="7049"/>
                    </a:lnTo>
                    <a:cubicBezTo>
                      <a:pt x="3513" y="7060"/>
                      <a:pt x="3536" y="7072"/>
                      <a:pt x="3560" y="7060"/>
                    </a:cubicBezTo>
                    <a:cubicBezTo>
                      <a:pt x="3620" y="7025"/>
                      <a:pt x="3667" y="7001"/>
                      <a:pt x="3727" y="6977"/>
                    </a:cubicBezTo>
                    <a:cubicBezTo>
                      <a:pt x="3739" y="6965"/>
                      <a:pt x="3751" y="6953"/>
                      <a:pt x="3763" y="6953"/>
                    </a:cubicBezTo>
                    <a:cubicBezTo>
                      <a:pt x="3786" y="6930"/>
                      <a:pt x="3822" y="6918"/>
                      <a:pt x="3846" y="6906"/>
                    </a:cubicBezTo>
                    <a:cubicBezTo>
                      <a:pt x="3858" y="6906"/>
                      <a:pt x="3858" y="6894"/>
                      <a:pt x="3870" y="6894"/>
                    </a:cubicBezTo>
                    <a:cubicBezTo>
                      <a:pt x="3906" y="6870"/>
                      <a:pt x="3929" y="6858"/>
                      <a:pt x="3965" y="6834"/>
                    </a:cubicBezTo>
                    <a:cubicBezTo>
                      <a:pt x="3965" y="6834"/>
                      <a:pt x="3965" y="6834"/>
                      <a:pt x="3965" y="6834"/>
                    </a:cubicBezTo>
                    <a:cubicBezTo>
                      <a:pt x="4025" y="6799"/>
                      <a:pt x="4084" y="6763"/>
                      <a:pt x="4144" y="6715"/>
                    </a:cubicBezTo>
                    <a:cubicBezTo>
                      <a:pt x="4417" y="6537"/>
                      <a:pt x="4668" y="6298"/>
                      <a:pt x="4894" y="6037"/>
                    </a:cubicBezTo>
                    <a:cubicBezTo>
                      <a:pt x="5120" y="5775"/>
                      <a:pt x="5299" y="5477"/>
                      <a:pt x="5453" y="5155"/>
                    </a:cubicBezTo>
                    <a:cubicBezTo>
                      <a:pt x="5751" y="4536"/>
                      <a:pt x="5918" y="3834"/>
                      <a:pt x="5894" y="3108"/>
                    </a:cubicBezTo>
                    <a:lnTo>
                      <a:pt x="5894" y="3096"/>
                    </a:lnTo>
                    <a:lnTo>
                      <a:pt x="5894" y="3096"/>
                    </a:lnTo>
                    <a:cubicBezTo>
                      <a:pt x="5894" y="3072"/>
                      <a:pt x="5918" y="3048"/>
                      <a:pt x="5941" y="3036"/>
                    </a:cubicBezTo>
                    <a:lnTo>
                      <a:pt x="5941" y="3036"/>
                    </a:lnTo>
                    <a:lnTo>
                      <a:pt x="5953" y="3036"/>
                    </a:lnTo>
                    <a:cubicBezTo>
                      <a:pt x="5977" y="3024"/>
                      <a:pt x="6013" y="3048"/>
                      <a:pt x="6013" y="3072"/>
                    </a:cubicBezTo>
                    <a:cubicBezTo>
                      <a:pt x="6025" y="3072"/>
                      <a:pt x="6025" y="3072"/>
                      <a:pt x="6025" y="3072"/>
                    </a:cubicBezTo>
                    <a:cubicBezTo>
                      <a:pt x="6037" y="3120"/>
                      <a:pt x="6049" y="3167"/>
                      <a:pt x="6061" y="3203"/>
                    </a:cubicBezTo>
                    <a:cubicBezTo>
                      <a:pt x="6072" y="3250"/>
                      <a:pt x="6096" y="3298"/>
                      <a:pt x="6096" y="3346"/>
                    </a:cubicBezTo>
                    <a:cubicBezTo>
                      <a:pt x="6108" y="3381"/>
                      <a:pt x="6120" y="3429"/>
                      <a:pt x="6132" y="3465"/>
                    </a:cubicBezTo>
                    <a:cubicBezTo>
                      <a:pt x="6144" y="3524"/>
                      <a:pt x="6156" y="3584"/>
                      <a:pt x="6156" y="3643"/>
                    </a:cubicBezTo>
                    <a:cubicBezTo>
                      <a:pt x="6168" y="3679"/>
                      <a:pt x="6168" y="3715"/>
                      <a:pt x="6180" y="3751"/>
                    </a:cubicBezTo>
                    <a:cubicBezTo>
                      <a:pt x="6180" y="3798"/>
                      <a:pt x="6192" y="3846"/>
                      <a:pt x="6192" y="3893"/>
                    </a:cubicBezTo>
                    <a:cubicBezTo>
                      <a:pt x="6192" y="3917"/>
                      <a:pt x="6192" y="3941"/>
                      <a:pt x="6192" y="3953"/>
                    </a:cubicBezTo>
                    <a:cubicBezTo>
                      <a:pt x="6192" y="3989"/>
                      <a:pt x="6203" y="4012"/>
                      <a:pt x="6203" y="4048"/>
                    </a:cubicBezTo>
                    <a:cubicBezTo>
                      <a:pt x="6203" y="4072"/>
                      <a:pt x="6203" y="4096"/>
                      <a:pt x="6203" y="4120"/>
                    </a:cubicBezTo>
                    <a:cubicBezTo>
                      <a:pt x="6203" y="4120"/>
                      <a:pt x="6203" y="4120"/>
                      <a:pt x="6203" y="4120"/>
                    </a:cubicBezTo>
                    <a:cubicBezTo>
                      <a:pt x="6203" y="4298"/>
                      <a:pt x="6192" y="4465"/>
                      <a:pt x="6180" y="46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9"/>
              <p:cNvSpPr/>
              <p:nvPr/>
            </p:nvSpPr>
            <p:spPr>
              <a:xfrm>
                <a:off x="7929786" y="5636358"/>
                <a:ext cx="265558" cy="135333"/>
              </a:xfrm>
              <a:custGeom>
                <a:avLst/>
                <a:gdLst/>
                <a:ahLst/>
                <a:cxnLst/>
                <a:rect l="l" t="t" r="r" b="b"/>
                <a:pathLst>
                  <a:path w="12943" h="6596" extrusionOk="0">
                    <a:moveTo>
                      <a:pt x="5575" y="0"/>
                    </a:moveTo>
                    <a:cubicBezTo>
                      <a:pt x="5138" y="0"/>
                      <a:pt x="4703" y="43"/>
                      <a:pt x="4299" y="190"/>
                    </a:cubicBezTo>
                    <a:cubicBezTo>
                      <a:pt x="3751" y="380"/>
                      <a:pt x="3168" y="964"/>
                      <a:pt x="2894" y="1464"/>
                    </a:cubicBezTo>
                    <a:cubicBezTo>
                      <a:pt x="2620" y="1964"/>
                      <a:pt x="2418" y="2547"/>
                      <a:pt x="1941" y="2845"/>
                    </a:cubicBezTo>
                    <a:cubicBezTo>
                      <a:pt x="1572" y="3071"/>
                      <a:pt x="1108" y="3095"/>
                      <a:pt x="739" y="3333"/>
                    </a:cubicBezTo>
                    <a:cubicBezTo>
                      <a:pt x="167" y="3690"/>
                      <a:pt x="1" y="4512"/>
                      <a:pt x="275" y="5131"/>
                    </a:cubicBezTo>
                    <a:cubicBezTo>
                      <a:pt x="322" y="5250"/>
                      <a:pt x="382" y="5357"/>
                      <a:pt x="465" y="5464"/>
                    </a:cubicBezTo>
                    <a:cubicBezTo>
                      <a:pt x="775" y="5917"/>
                      <a:pt x="1298" y="6238"/>
                      <a:pt x="1846" y="6250"/>
                    </a:cubicBezTo>
                    <a:cubicBezTo>
                      <a:pt x="2942" y="6286"/>
                      <a:pt x="4061" y="6393"/>
                      <a:pt x="5180" y="6476"/>
                    </a:cubicBezTo>
                    <a:cubicBezTo>
                      <a:pt x="5430" y="6488"/>
                      <a:pt x="5692" y="6512"/>
                      <a:pt x="5942" y="6524"/>
                    </a:cubicBezTo>
                    <a:cubicBezTo>
                      <a:pt x="6216" y="6548"/>
                      <a:pt x="6490" y="6560"/>
                      <a:pt x="6763" y="6572"/>
                    </a:cubicBezTo>
                    <a:cubicBezTo>
                      <a:pt x="6966" y="6584"/>
                      <a:pt x="7156" y="6584"/>
                      <a:pt x="7359" y="6595"/>
                    </a:cubicBezTo>
                    <a:lnTo>
                      <a:pt x="8073" y="6595"/>
                    </a:lnTo>
                    <a:cubicBezTo>
                      <a:pt x="8407" y="6584"/>
                      <a:pt x="8752" y="6572"/>
                      <a:pt x="9085" y="6536"/>
                    </a:cubicBezTo>
                    <a:cubicBezTo>
                      <a:pt x="9526" y="6500"/>
                      <a:pt x="9966" y="6441"/>
                      <a:pt x="10395" y="6357"/>
                    </a:cubicBezTo>
                    <a:cubicBezTo>
                      <a:pt x="10442" y="6345"/>
                      <a:pt x="10490" y="6345"/>
                      <a:pt x="10538" y="6334"/>
                    </a:cubicBezTo>
                    <a:cubicBezTo>
                      <a:pt x="11014" y="6226"/>
                      <a:pt x="11478" y="6095"/>
                      <a:pt x="11943" y="5917"/>
                    </a:cubicBezTo>
                    <a:cubicBezTo>
                      <a:pt x="12288" y="5774"/>
                      <a:pt x="12550" y="5512"/>
                      <a:pt x="12717" y="5179"/>
                    </a:cubicBezTo>
                    <a:cubicBezTo>
                      <a:pt x="12824" y="4988"/>
                      <a:pt x="12883" y="4786"/>
                      <a:pt x="12907" y="4571"/>
                    </a:cubicBezTo>
                    <a:cubicBezTo>
                      <a:pt x="12943" y="4309"/>
                      <a:pt x="12919" y="4036"/>
                      <a:pt x="12836" y="3786"/>
                    </a:cubicBezTo>
                    <a:cubicBezTo>
                      <a:pt x="12574" y="2988"/>
                      <a:pt x="11812" y="2416"/>
                      <a:pt x="10978" y="2226"/>
                    </a:cubicBezTo>
                    <a:cubicBezTo>
                      <a:pt x="10347" y="2071"/>
                      <a:pt x="9633" y="2107"/>
                      <a:pt x="9097" y="1726"/>
                    </a:cubicBezTo>
                    <a:cubicBezTo>
                      <a:pt x="8764" y="1488"/>
                      <a:pt x="8561" y="1119"/>
                      <a:pt x="8276" y="833"/>
                    </a:cubicBezTo>
                    <a:cubicBezTo>
                      <a:pt x="8109" y="654"/>
                      <a:pt x="7906" y="511"/>
                      <a:pt x="7704" y="404"/>
                    </a:cubicBezTo>
                    <a:cubicBezTo>
                      <a:pt x="7299" y="178"/>
                      <a:pt x="6847" y="59"/>
                      <a:pt x="6382" y="35"/>
                    </a:cubicBezTo>
                    <a:cubicBezTo>
                      <a:pt x="6118" y="17"/>
                      <a:pt x="5846" y="0"/>
                      <a:pt x="557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9"/>
              <p:cNvSpPr/>
              <p:nvPr/>
            </p:nvSpPr>
            <p:spPr>
              <a:xfrm>
                <a:off x="7929786" y="5635353"/>
                <a:ext cx="265558" cy="136339"/>
              </a:xfrm>
              <a:custGeom>
                <a:avLst/>
                <a:gdLst/>
                <a:ahLst/>
                <a:cxnLst/>
                <a:rect l="l" t="t" r="r" b="b"/>
                <a:pathLst>
                  <a:path w="12943" h="6645" extrusionOk="0">
                    <a:moveTo>
                      <a:pt x="12907" y="4620"/>
                    </a:moveTo>
                    <a:cubicBezTo>
                      <a:pt x="12883" y="4835"/>
                      <a:pt x="12824" y="5037"/>
                      <a:pt x="12717" y="5228"/>
                    </a:cubicBezTo>
                    <a:cubicBezTo>
                      <a:pt x="12550" y="5561"/>
                      <a:pt x="12288" y="5823"/>
                      <a:pt x="11943" y="5966"/>
                    </a:cubicBezTo>
                    <a:cubicBezTo>
                      <a:pt x="11478" y="6144"/>
                      <a:pt x="11014" y="6275"/>
                      <a:pt x="10538" y="6383"/>
                    </a:cubicBezTo>
                    <a:cubicBezTo>
                      <a:pt x="10490" y="6394"/>
                      <a:pt x="10442" y="6394"/>
                      <a:pt x="10395" y="6406"/>
                    </a:cubicBezTo>
                    <a:cubicBezTo>
                      <a:pt x="9966" y="6490"/>
                      <a:pt x="9526" y="6549"/>
                      <a:pt x="9085" y="6585"/>
                    </a:cubicBezTo>
                    <a:cubicBezTo>
                      <a:pt x="8752" y="6621"/>
                      <a:pt x="8407" y="6633"/>
                      <a:pt x="8073" y="6644"/>
                    </a:cubicBezTo>
                    <a:cubicBezTo>
                      <a:pt x="7835" y="6644"/>
                      <a:pt x="7597" y="6644"/>
                      <a:pt x="7359" y="6644"/>
                    </a:cubicBezTo>
                    <a:cubicBezTo>
                      <a:pt x="7156" y="6633"/>
                      <a:pt x="6966" y="6633"/>
                      <a:pt x="6763" y="6621"/>
                    </a:cubicBezTo>
                    <a:cubicBezTo>
                      <a:pt x="6490" y="6609"/>
                      <a:pt x="6216" y="6597"/>
                      <a:pt x="5942" y="6573"/>
                    </a:cubicBezTo>
                    <a:cubicBezTo>
                      <a:pt x="5692" y="6561"/>
                      <a:pt x="5430" y="6537"/>
                      <a:pt x="5180" y="6525"/>
                    </a:cubicBezTo>
                    <a:cubicBezTo>
                      <a:pt x="4061" y="6442"/>
                      <a:pt x="2942" y="6335"/>
                      <a:pt x="1846" y="6299"/>
                    </a:cubicBezTo>
                    <a:cubicBezTo>
                      <a:pt x="1298" y="6287"/>
                      <a:pt x="775" y="5966"/>
                      <a:pt x="465" y="5513"/>
                    </a:cubicBezTo>
                    <a:cubicBezTo>
                      <a:pt x="382" y="5406"/>
                      <a:pt x="322" y="5299"/>
                      <a:pt x="275" y="5180"/>
                    </a:cubicBezTo>
                    <a:cubicBezTo>
                      <a:pt x="1" y="4561"/>
                      <a:pt x="167" y="3739"/>
                      <a:pt x="739" y="3382"/>
                    </a:cubicBezTo>
                    <a:cubicBezTo>
                      <a:pt x="1108" y="3144"/>
                      <a:pt x="1572" y="3120"/>
                      <a:pt x="1941" y="2894"/>
                    </a:cubicBezTo>
                    <a:cubicBezTo>
                      <a:pt x="2418" y="2596"/>
                      <a:pt x="2620" y="2013"/>
                      <a:pt x="2894" y="1513"/>
                    </a:cubicBezTo>
                    <a:cubicBezTo>
                      <a:pt x="3168" y="1013"/>
                      <a:pt x="3751" y="429"/>
                      <a:pt x="4299" y="239"/>
                    </a:cubicBezTo>
                    <a:cubicBezTo>
                      <a:pt x="4954" y="1"/>
                      <a:pt x="5692" y="37"/>
                      <a:pt x="6382" y="84"/>
                    </a:cubicBezTo>
                    <a:cubicBezTo>
                      <a:pt x="6847" y="108"/>
                      <a:pt x="7299" y="227"/>
                      <a:pt x="7704" y="453"/>
                    </a:cubicBezTo>
                    <a:cubicBezTo>
                      <a:pt x="7906" y="560"/>
                      <a:pt x="8109" y="703"/>
                      <a:pt x="8276" y="882"/>
                    </a:cubicBezTo>
                    <a:cubicBezTo>
                      <a:pt x="8561" y="1168"/>
                      <a:pt x="8764" y="1537"/>
                      <a:pt x="9097" y="1775"/>
                    </a:cubicBezTo>
                    <a:cubicBezTo>
                      <a:pt x="9633" y="2156"/>
                      <a:pt x="10347" y="2120"/>
                      <a:pt x="10978" y="2275"/>
                    </a:cubicBezTo>
                    <a:cubicBezTo>
                      <a:pt x="11812" y="2465"/>
                      <a:pt x="12574" y="3037"/>
                      <a:pt x="12836" y="3835"/>
                    </a:cubicBezTo>
                    <a:cubicBezTo>
                      <a:pt x="12919" y="4085"/>
                      <a:pt x="12943" y="4358"/>
                      <a:pt x="12907" y="46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9"/>
              <p:cNvSpPr/>
              <p:nvPr/>
            </p:nvSpPr>
            <p:spPr>
              <a:xfrm>
                <a:off x="8056091" y="5728359"/>
                <a:ext cx="200333" cy="118119"/>
              </a:xfrm>
              <a:custGeom>
                <a:avLst/>
                <a:gdLst/>
                <a:ahLst/>
                <a:cxnLst/>
                <a:rect l="l" t="t" r="r" b="b"/>
                <a:pathLst>
                  <a:path w="9764" h="5757" extrusionOk="0">
                    <a:moveTo>
                      <a:pt x="4843" y="1"/>
                    </a:moveTo>
                    <a:cubicBezTo>
                      <a:pt x="4428" y="1"/>
                      <a:pt x="4024" y="128"/>
                      <a:pt x="3739" y="421"/>
                    </a:cubicBezTo>
                    <a:cubicBezTo>
                      <a:pt x="3191" y="445"/>
                      <a:pt x="2774" y="837"/>
                      <a:pt x="2465" y="1278"/>
                    </a:cubicBezTo>
                    <a:cubicBezTo>
                      <a:pt x="2143" y="1730"/>
                      <a:pt x="1905" y="2231"/>
                      <a:pt x="1489" y="2588"/>
                    </a:cubicBezTo>
                    <a:cubicBezTo>
                      <a:pt x="1024" y="2981"/>
                      <a:pt x="357" y="3207"/>
                      <a:pt x="167" y="3790"/>
                    </a:cubicBezTo>
                    <a:cubicBezTo>
                      <a:pt x="0" y="4302"/>
                      <a:pt x="346" y="4874"/>
                      <a:pt x="822" y="5148"/>
                    </a:cubicBezTo>
                    <a:cubicBezTo>
                      <a:pt x="1286" y="5409"/>
                      <a:pt x="1858" y="5457"/>
                      <a:pt x="2393" y="5493"/>
                    </a:cubicBezTo>
                    <a:cubicBezTo>
                      <a:pt x="4251" y="5624"/>
                      <a:pt x="6156" y="5648"/>
                      <a:pt x="8013" y="5755"/>
                    </a:cubicBezTo>
                    <a:cubicBezTo>
                      <a:pt x="8036" y="5756"/>
                      <a:pt x="8058" y="5756"/>
                      <a:pt x="8081" y="5756"/>
                    </a:cubicBezTo>
                    <a:cubicBezTo>
                      <a:pt x="8571" y="5756"/>
                      <a:pt x="9063" y="5511"/>
                      <a:pt x="9359" y="5124"/>
                    </a:cubicBezTo>
                    <a:cubicBezTo>
                      <a:pt x="9668" y="4707"/>
                      <a:pt x="9763" y="4136"/>
                      <a:pt x="9585" y="3647"/>
                    </a:cubicBezTo>
                    <a:cubicBezTo>
                      <a:pt x="9406" y="3123"/>
                      <a:pt x="8966" y="2742"/>
                      <a:pt x="8549" y="2373"/>
                    </a:cubicBezTo>
                    <a:cubicBezTo>
                      <a:pt x="8085" y="1980"/>
                      <a:pt x="7632" y="1588"/>
                      <a:pt x="7168" y="1195"/>
                    </a:cubicBezTo>
                    <a:cubicBezTo>
                      <a:pt x="6680" y="766"/>
                      <a:pt x="6168" y="337"/>
                      <a:pt x="5560" y="123"/>
                    </a:cubicBezTo>
                    <a:cubicBezTo>
                      <a:pt x="5332" y="44"/>
                      <a:pt x="5086" y="1"/>
                      <a:pt x="484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9"/>
              <p:cNvSpPr/>
              <p:nvPr/>
            </p:nvSpPr>
            <p:spPr>
              <a:xfrm>
                <a:off x="8024577" y="5855772"/>
                <a:ext cx="214736" cy="102546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4998" extrusionOk="0">
                    <a:moveTo>
                      <a:pt x="6275" y="1"/>
                    </a:moveTo>
                    <a:cubicBezTo>
                      <a:pt x="6046" y="1"/>
                      <a:pt x="5819" y="42"/>
                      <a:pt x="5608" y="128"/>
                    </a:cubicBezTo>
                    <a:cubicBezTo>
                      <a:pt x="5275" y="259"/>
                      <a:pt x="4977" y="390"/>
                      <a:pt x="4763" y="676"/>
                    </a:cubicBezTo>
                    <a:cubicBezTo>
                      <a:pt x="4560" y="962"/>
                      <a:pt x="4370" y="1283"/>
                      <a:pt x="4048" y="1438"/>
                    </a:cubicBezTo>
                    <a:cubicBezTo>
                      <a:pt x="3596" y="1676"/>
                      <a:pt x="3025" y="1474"/>
                      <a:pt x="2548" y="1652"/>
                    </a:cubicBezTo>
                    <a:cubicBezTo>
                      <a:pt x="1929" y="1890"/>
                      <a:pt x="1715" y="2640"/>
                      <a:pt x="1262" y="3129"/>
                    </a:cubicBezTo>
                    <a:cubicBezTo>
                      <a:pt x="989" y="3414"/>
                      <a:pt x="631" y="3617"/>
                      <a:pt x="381" y="3914"/>
                    </a:cubicBezTo>
                    <a:cubicBezTo>
                      <a:pt x="120" y="4223"/>
                      <a:pt x="1" y="4699"/>
                      <a:pt x="249" y="4997"/>
                    </a:cubicBezTo>
                    <a:lnTo>
                      <a:pt x="249" y="4997"/>
                    </a:lnTo>
                    <a:lnTo>
                      <a:pt x="941" y="4914"/>
                    </a:lnTo>
                    <a:lnTo>
                      <a:pt x="2917" y="4843"/>
                    </a:lnTo>
                    <a:cubicBezTo>
                      <a:pt x="2941" y="4855"/>
                      <a:pt x="2953" y="4879"/>
                      <a:pt x="2989" y="4879"/>
                    </a:cubicBezTo>
                    <a:lnTo>
                      <a:pt x="9430" y="4700"/>
                    </a:lnTo>
                    <a:cubicBezTo>
                      <a:pt x="9462" y="4705"/>
                      <a:pt x="9495" y="4707"/>
                      <a:pt x="9527" y="4707"/>
                    </a:cubicBezTo>
                    <a:cubicBezTo>
                      <a:pt x="10014" y="4707"/>
                      <a:pt x="10454" y="4215"/>
                      <a:pt x="10454" y="3712"/>
                    </a:cubicBezTo>
                    <a:cubicBezTo>
                      <a:pt x="10466" y="3176"/>
                      <a:pt x="10097" y="2688"/>
                      <a:pt x="9632" y="2426"/>
                    </a:cubicBezTo>
                    <a:cubicBezTo>
                      <a:pt x="9287" y="2224"/>
                      <a:pt x="8882" y="2128"/>
                      <a:pt x="8585" y="1866"/>
                    </a:cubicBezTo>
                    <a:cubicBezTo>
                      <a:pt x="8216" y="1557"/>
                      <a:pt x="8061" y="1057"/>
                      <a:pt x="7751" y="688"/>
                    </a:cubicBezTo>
                    <a:cubicBezTo>
                      <a:pt x="7405" y="248"/>
                      <a:pt x="6836" y="1"/>
                      <a:pt x="6275" y="1"/>
                    </a:cubicBezTo>
                    <a:close/>
                    <a:moveTo>
                      <a:pt x="249" y="4997"/>
                    </a:moveTo>
                    <a:lnTo>
                      <a:pt x="238" y="4998"/>
                    </a:lnTo>
                    <a:lnTo>
                      <a:pt x="250" y="4998"/>
                    </a:lnTo>
                    <a:cubicBezTo>
                      <a:pt x="250" y="4997"/>
                      <a:pt x="250" y="4997"/>
                      <a:pt x="249" y="49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9"/>
              <p:cNvSpPr/>
              <p:nvPr/>
            </p:nvSpPr>
            <p:spPr>
              <a:xfrm>
                <a:off x="8027859" y="5858655"/>
                <a:ext cx="214736" cy="106034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5168" extrusionOk="0">
                    <a:moveTo>
                      <a:pt x="941" y="5084"/>
                    </a:moveTo>
                    <a:lnTo>
                      <a:pt x="2917" y="5013"/>
                    </a:lnTo>
                    <a:cubicBezTo>
                      <a:pt x="2941" y="5025"/>
                      <a:pt x="2953" y="5049"/>
                      <a:pt x="2989" y="5049"/>
                    </a:cubicBezTo>
                    <a:lnTo>
                      <a:pt x="9430" y="4870"/>
                    </a:lnTo>
                    <a:cubicBezTo>
                      <a:pt x="9954" y="4942"/>
                      <a:pt x="10454" y="4418"/>
                      <a:pt x="10454" y="3882"/>
                    </a:cubicBezTo>
                    <a:cubicBezTo>
                      <a:pt x="10466" y="3346"/>
                      <a:pt x="10097" y="2858"/>
                      <a:pt x="9632" y="2596"/>
                    </a:cubicBezTo>
                    <a:cubicBezTo>
                      <a:pt x="9287" y="2394"/>
                      <a:pt x="8882" y="2298"/>
                      <a:pt x="8585" y="2036"/>
                    </a:cubicBezTo>
                    <a:cubicBezTo>
                      <a:pt x="8216" y="1727"/>
                      <a:pt x="8061" y="1227"/>
                      <a:pt x="7751" y="858"/>
                    </a:cubicBezTo>
                    <a:cubicBezTo>
                      <a:pt x="7263" y="239"/>
                      <a:pt x="6334" y="1"/>
                      <a:pt x="5608" y="298"/>
                    </a:cubicBezTo>
                    <a:cubicBezTo>
                      <a:pt x="5275" y="429"/>
                      <a:pt x="4977" y="560"/>
                      <a:pt x="4763" y="846"/>
                    </a:cubicBezTo>
                    <a:cubicBezTo>
                      <a:pt x="4560" y="1132"/>
                      <a:pt x="4370" y="1453"/>
                      <a:pt x="4048" y="1608"/>
                    </a:cubicBezTo>
                    <a:cubicBezTo>
                      <a:pt x="3596" y="1846"/>
                      <a:pt x="3025" y="1644"/>
                      <a:pt x="2548" y="1822"/>
                    </a:cubicBezTo>
                    <a:cubicBezTo>
                      <a:pt x="1929" y="2060"/>
                      <a:pt x="1715" y="2810"/>
                      <a:pt x="1262" y="3299"/>
                    </a:cubicBezTo>
                    <a:cubicBezTo>
                      <a:pt x="989" y="3584"/>
                      <a:pt x="631" y="3787"/>
                      <a:pt x="381" y="4084"/>
                    </a:cubicBezTo>
                    <a:cubicBezTo>
                      <a:pt x="119" y="4394"/>
                      <a:pt x="0" y="4870"/>
                      <a:pt x="250" y="5168"/>
                    </a:cubicBezTo>
                    <a:cubicBezTo>
                      <a:pt x="262" y="5168"/>
                      <a:pt x="227" y="5168"/>
                      <a:pt x="238" y="516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9"/>
              <p:cNvSpPr/>
              <p:nvPr/>
            </p:nvSpPr>
            <p:spPr>
              <a:xfrm>
                <a:off x="7846238" y="5724132"/>
                <a:ext cx="346171" cy="171896"/>
              </a:xfrm>
              <a:custGeom>
                <a:avLst/>
                <a:gdLst/>
                <a:ahLst/>
                <a:cxnLst/>
                <a:rect l="l" t="t" r="r" b="b"/>
                <a:pathLst>
                  <a:path w="16872" h="8378" extrusionOk="0">
                    <a:moveTo>
                      <a:pt x="7219" y="0"/>
                    </a:moveTo>
                    <a:cubicBezTo>
                      <a:pt x="6140" y="0"/>
                      <a:pt x="5064" y="527"/>
                      <a:pt x="4370" y="1365"/>
                    </a:cubicBezTo>
                    <a:cubicBezTo>
                      <a:pt x="4013" y="1805"/>
                      <a:pt x="3727" y="2329"/>
                      <a:pt x="3251" y="2651"/>
                    </a:cubicBezTo>
                    <a:cubicBezTo>
                      <a:pt x="2763" y="2972"/>
                      <a:pt x="2096" y="3032"/>
                      <a:pt x="1715" y="3484"/>
                    </a:cubicBezTo>
                    <a:cubicBezTo>
                      <a:pt x="1382" y="3889"/>
                      <a:pt x="1382" y="4461"/>
                      <a:pt x="1203" y="4949"/>
                    </a:cubicBezTo>
                    <a:cubicBezTo>
                      <a:pt x="1049" y="5365"/>
                      <a:pt x="763" y="5711"/>
                      <a:pt x="513" y="6068"/>
                    </a:cubicBezTo>
                    <a:cubicBezTo>
                      <a:pt x="263" y="6437"/>
                      <a:pt x="36" y="6830"/>
                      <a:pt x="13" y="7270"/>
                    </a:cubicBezTo>
                    <a:cubicBezTo>
                      <a:pt x="1" y="7711"/>
                      <a:pt x="251" y="8187"/>
                      <a:pt x="679" y="8294"/>
                    </a:cubicBezTo>
                    <a:lnTo>
                      <a:pt x="15919" y="8378"/>
                    </a:lnTo>
                    <a:cubicBezTo>
                      <a:pt x="15955" y="8378"/>
                      <a:pt x="16027" y="8342"/>
                      <a:pt x="16050" y="8342"/>
                    </a:cubicBezTo>
                    <a:cubicBezTo>
                      <a:pt x="16443" y="8223"/>
                      <a:pt x="16741" y="7890"/>
                      <a:pt x="16812" y="7497"/>
                    </a:cubicBezTo>
                    <a:cubicBezTo>
                      <a:pt x="16872" y="7104"/>
                      <a:pt x="16800" y="6592"/>
                      <a:pt x="16479" y="6366"/>
                    </a:cubicBezTo>
                    <a:cubicBezTo>
                      <a:pt x="16717" y="5818"/>
                      <a:pt x="16670" y="5151"/>
                      <a:pt x="16372" y="4639"/>
                    </a:cubicBezTo>
                    <a:cubicBezTo>
                      <a:pt x="16074" y="4115"/>
                      <a:pt x="15527" y="3758"/>
                      <a:pt x="14931" y="3675"/>
                    </a:cubicBezTo>
                    <a:cubicBezTo>
                      <a:pt x="14657" y="3651"/>
                      <a:pt x="14384" y="3675"/>
                      <a:pt x="14122" y="3615"/>
                    </a:cubicBezTo>
                    <a:cubicBezTo>
                      <a:pt x="13848" y="3556"/>
                      <a:pt x="13598" y="3377"/>
                      <a:pt x="13538" y="3115"/>
                    </a:cubicBezTo>
                    <a:cubicBezTo>
                      <a:pt x="13276" y="2079"/>
                      <a:pt x="12407" y="1234"/>
                      <a:pt x="11359" y="1008"/>
                    </a:cubicBezTo>
                    <a:cubicBezTo>
                      <a:pt x="10907" y="901"/>
                      <a:pt x="10443" y="913"/>
                      <a:pt x="9990" y="817"/>
                    </a:cubicBezTo>
                    <a:cubicBezTo>
                      <a:pt x="9288" y="674"/>
                      <a:pt x="8669" y="270"/>
                      <a:pt x="7978" y="91"/>
                    </a:cubicBezTo>
                    <a:cubicBezTo>
                      <a:pt x="7728" y="30"/>
                      <a:pt x="7473" y="0"/>
                      <a:pt x="721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9"/>
              <p:cNvSpPr/>
              <p:nvPr/>
            </p:nvSpPr>
            <p:spPr>
              <a:xfrm>
                <a:off x="7901697" y="5833921"/>
                <a:ext cx="186401" cy="99243"/>
              </a:xfrm>
              <a:custGeom>
                <a:avLst/>
                <a:gdLst/>
                <a:ahLst/>
                <a:cxnLst/>
                <a:rect l="l" t="t" r="r" b="b"/>
                <a:pathLst>
                  <a:path w="9085" h="4837" extrusionOk="0">
                    <a:moveTo>
                      <a:pt x="4099" y="0"/>
                    </a:moveTo>
                    <a:cubicBezTo>
                      <a:pt x="3515" y="0"/>
                      <a:pt x="2929" y="159"/>
                      <a:pt x="2429" y="467"/>
                    </a:cubicBezTo>
                    <a:cubicBezTo>
                      <a:pt x="1965" y="753"/>
                      <a:pt x="1822" y="1574"/>
                      <a:pt x="1394" y="1931"/>
                    </a:cubicBezTo>
                    <a:cubicBezTo>
                      <a:pt x="1120" y="2169"/>
                      <a:pt x="727" y="2217"/>
                      <a:pt x="441" y="2455"/>
                    </a:cubicBezTo>
                    <a:cubicBezTo>
                      <a:pt x="108" y="2729"/>
                      <a:pt x="0" y="3193"/>
                      <a:pt x="60" y="3610"/>
                    </a:cubicBezTo>
                    <a:cubicBezTo>
                      <a:pt x="108" y="4027"/>
                      <a:pt x="310" y="4455"/>
                      <a:pt x="501" y="4836"/>
                    </a:cubicBezTo>
                    <a:lnTo>
                      <a:pt x="6644" y="4622"/>
                    </a:lnTo>
                    <a:cubicBezTo>
                      <a:pt x="7204" y="4598"/>
                      <a:pt x="7823" y="4598"/>
                      <a:pt x="8382" y="4575"/>
                    </a:cubicBezTo>
                    <a:cubicBezTo>
                      <a:pt x="9002" y="3991"/>
                      <a:pt x="9085" y="2943"/>
                      <a:pt x="8585" y="2265"/>
                    </a:cubicBezTo>
                    <a:cubicBezTo>
                      <a:pt x="8121" y="1658"/>
                      <a:pt x="7335" y="1407"/>
                      <a:pt x="6680" y="1038"/>
                    </a:cubicBezTo>
                    <a:cubicBezTo>
                      <a:pt x="6227" y="788"/>
                      <a:pt x="5823" y="479"/>
                      <a:pt x="5358" y="264"/>
                    </a:cubicBezTo>
                    <a:cubicBezTo>
                      <a:pt x="4963" y="87"/>
                      <a:pt x="4532" y="0"/>
                      <a:pt x="409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9"/>
              <p:cNvSpPr/>
              <p:nvPr/>
            </p:nvSpPr>
            <p:spPr>
              <a:xfrm>
                <a:off x="7668413" y="5892047"/>
                <a:ext cx="393792" cy="112928"/>
              </a:xfrm>
              <a:custGeom>
                <a:avLst/>
                <a:gdLst/>
                <a:ahLst/>
                <a:cxnLst/>
                <a:rect l="l" t="t" r="r" b="b"/>
                <a:pathLst>
                  <a:path w="19193" h="5504" extrusionOk="0">
                    <a:moveTo>
                      <a:pt x="6569" y="1"/>
                    </a:moveTo>
                    <a:cubicBezTo>
                      <a:pt x="6318" y="1"/>
                      <a:pt x="6067" y="29"/>
                      <a:pt x="5822" y="87"/>
                    </a:cubicBezTo>
                    <a:cubicBezTo>
                      <a:pt x="4358" y="444"/>
                      <a:pt x="3215" y="1837"/>
                      <a:pt x="3155" y="3349"/>
                    </a:cubicBezTo>
                    <a:cubicBezTo>
                      <a:pt x="3005" y="3305"/>
                      <a:pt x="2853" y="3285"/>
                      <a:pt x="2699" y="3285"/>
                    </a:cubicBezTo>
                    <a:cubicBezTo>
                      <a:pt x="1594" y="3285"/>
                      <a:pt x="439" y="4338"/>
                      <a:pt x="0" y="5373"/>
                    </a:cubicBezTo>
                    <a:lnTo>
                      <a:pt x="18848" y="5504"/>
                    </a:lnTo>
                    <a:cubicBezTo>
                      <a:pt x="18931" y="5504"/>
                      <a:pt x="19098" y="5444"/>
                      <a:pt x="19169" y="5409"/>
                    </a:cubicBezTo>
                    <a:cubicBezTo>
                      <a:pt x="19193" y="4325"/>
                      <a:pt x="18395" y="3289"/>
                      <a:pt x="17336" y="3016"/>
                    </a:cubicBezTo>
                    <a:cubicBezTo>
                      <a:pt x="17014" y="2932"/>
                      <a:pt x="16657" y="2920"/>
                      <a:pt x="16335" y="2789"/>
                    </a:cubicBezTo>
                    <a:cubicBezTo>
                      <a:pt x="15752" y="2539"/>
                      <a:pt x="15407" y="1932"/>
                      <a:pt x="14919" y="1527"/>
                    </a:cubicBezTo>
                    <a:cubicBezTo>
                      <a:pt x="14428" y="1123"/>
                      <a:pt x="13789" y="937"/>
                      <a:pt x="13154" y="937"/>
                    </a:cubicBezTo>
                    <a:cubicBezTo>
                      <a:pt x="13003" y="937"/>
                      <a:pt x="12852" y="947"/>
                      <a:pt x="12704" y="968"/>
                    </a:cubicBezTo>
                    <a:cubicBezTo>
                      <a:pt x="11930" y="1075"/>
                      <a:pt x="11216" y="1432"/>
                      <a:pt x="10585" y="1908"/>
                    </a:cubicBezTo>
                    <a:cubicBezTo>
                      <a:pt x="10437" y="2010"/>
                      <a:pt x="10260" y="2133"/>
                      <a:pt x="10089" y="2133"/>
                    </a:cubicBezTo>
                    <a:cubicBezTo>
                      <a:pt x="10039" y="2133"/>
                      <a:pt x="9990" y="2123"/>
                      <a:pt x="9942" y="2099"/>
                    </a:cubicBezTo>
                    <a:cubicBezTo>
                      <a:pt x="9811" y="2039"/>
                      <a:pt x="9751" y="1908"/>
                      <a:pt x="9680" y="1777"/>
                    </a:cubicBezTo>
                    <a:cubicBezTo>
                      <a:pt x="9065" y="687"/>
                      <a:pt x="7815" y="1"/>
                      <a:pt x="6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9"/>
              <p:cNvSpPr/>
              <p:nvPr/>
            </p:nvSpPr>
            <p:spPr>
              <a:xfrm>
                <a:off x="7805286" y="5979913"/>
                <a:ext cx="266009" cy="65861"/>
              </a:xfrm>
              <a:custGeom>
                <a:avLst/>
                <a:gdLst/>
                <a:ahLst/>
                <a:cxnLst/>
                <a:rect l="l" t="t" r="r" b="b"/>
                <a:pathLst>
                  <a:path w="12965" h="3210" extrusionOk="0">
                    <a:moveTo>
                      <a:pt x="4492" y="0"/>
                    </a:moveTo>
                    <a:cubicBezTo>
                      <a:pt x="4167" y="0"/>
                      <a:pt x="3852" y="77"/>
                      <a:pt x="3573" y="257"/>
                    </a:cubicBezTo>
                    <a:cubicBezTo>
                      <a:pt x="3037" y="591"/>
                      <a:pt x="2739" y="1257"/>
                      <a:pt x="2180" y="1567"/>
                    </a:cubicBezTo>
                    <a:cubicBezTo>
                      <a:pt x="1775" y="1781"/>
                      <a:pt x="1299" y="1793"/>
                      <a:pt x="870" y="1936"/>
                    </a:cubicBezTo>
                    <a:cubicBezTo>
                      <a:pt x="430" y="2091"/>
                      <a:pt x="1" y="2472"/>
                      <a:pt x="84" y="2924"/>
                    </a:cubicBezTo>
                    <a:lnTo>
                      <a:pt x="12812" y="3210"/>
                    </a:lnTo>
                    <a:cubicBezTo>
                      <a:pt x="12824" y="3210"/>
                      <a:pt x="12872" y="3103"/>
                      <a:pt x="12895" y="3103"/>
                    </a:cubicBezTo>
                    <a:cubicBezTo>
                      <a:pt x="12964" y="2494"/>
                      <a:pt x="12402" y="1886"/>
                      <a:pt x="11785" y="1886"/>
                    </a:cubicBezTo>
                    <a:cubicBezTo>
                      <a:pt x="11763" y="1886"/>
                      <a:pt x="11740" y="1887"/>
                      <a:pt x="11717" y="1888"/>
                    </a:cubicBezTo>
                    <a:cubicBezTo>
                      <a:pt x="11380" y="1908"/>
                      <a:pt x="11043" y="2090"/>
                      <a:pt x="10712" y="2090"/>
                    </a:cubicBezTo>
                    <a:cubicBezTo>
                      <a:pt x="10634" y="2090"/>
                      <a:pt x="10556" y="2080"/>
                      <a:pt x="10478" y="2055"/>
                    </a:cubicBezTo>
                    <a:cubicBezTo>
                      <a:pt x="9966" y="1912"/>
                      <a:pt x="9764" y="1210"/>
                      <a:pt x="9252" y="1091"/>
                    </a:cubicBezTo>
                    <a:cubicBezTo>
                      <a:pt x="9193" y="1076"/>
                      <a:pt x="9135" y="1070"/>
                      <a:pt x="9077" y="1070"/>
                    </a:cubicBezTo>
                    <a:cubicBezTo>
                      <a:pt x="8712" y="1070"/>
                      <a:pt x="8358" y="1325"/>
                      <a:pt x="7978" y="1376"/>
                    </a:cubicBezTo>
                    <a:cubicBezTo>
                      <a:pt x="7917" y="1386"/>
                      <a:pt x="7857" y="1390"/>
                      <a:pt x="7798" y="1390"/>
                    </a:cubicBezTo>
                    <a:cubicBezTo>
                      <a:pt x="7195" y="1390"/>
                      <a:pt x="6666" y="924"/>
                      <a:pt x="6156" y="567"/>
                    </a:cubicBezTo>
                    <a:cubicBezTo>
                      <a:pt x="5670" y="240"/>
                      <a:pt x="5066" y="0"/>
                      <a:pt x="44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9"/>
              <p:cNvSpPr/>
              <p:nvPr/>
            </p:nvSpPr>
            <p:spPr>
              <a:xfrm>
                <a:off x="7396515" y="6158385"/>
                <a:ext cx="868470" cy="29073"/>
              </a:xfrm>
              <a:custGeom>
                <a:avLst/>
                <a:gdLst/>
                <a:ahLst/>
                <a:cxnLst/>
                <a:rect l="l" t="t" r="r" b="b"/>
                <a:pathLst>
                  <a:path w="30255" h="1417" extrusionOk="0">
                    <a:moveTo>
                      <a:pt x="0" y="0"/>
                    </a:moveTo>
                    <a:lnTo>
                      <a:pt x="0" y="1417"/>
                    </a:lnTo>
                    <a:lnTo>
                      <a:pt x="30254" y="1417"/>
                    </a:lnTo>
                    <a:lnTo>
                      <a:pt x="30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81" name="Google Shape;3381;p9"/>
            <p:cNvGrpSpPr/>
            <p:nvPr/>
          </p:nvGrpSpPr>
          <p:grpSpPr>
            <a:xfrm>
              <a:off x="1342875" y="4135209"/>
              <a:ext cx="455675" cy="512666"/>
              <a:chOff x="5860750" y="4385734"/>
              <a:chExt cx="455675" cy="512666"/>
            </a:xfrm>
          </p:grpSpPr>
          <p:sp>
            <p:nvSpPr>
              <p:cNvPr id="3382" name="Google Shape;3382;p9"/>
              <p:cNvSpPr/>
              <p:nvPr/>
            </p:nvSpPr>
            <p:spPr>
              <a:xfrm flipH="1">
                <a:off x="6085831" y="4482275"/>
                <a:ext cx="88919" cy="416125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16645" extrusionOk="0">
                    <a:moveTo>
                      <a:pt x="6180" y="4632"/>
                    </a:moveTo>
                    <a:cubicBezTo>
                      <a:pt x="6156" y="4882"/>
                      <a:pt x="6096" y="5132"/>
                      <a:pt x="6025" y="5370"/>
                    </a:cubicBezTo>
                    <a:cubicBezTo>
                      <a:pt x="5906" y="5763"/>
                      <a:pt x="5727" y="6132"/>
                      <a:pt x="5501" y="6477"/>
                    </a:cubicBezTo>
                    <a:cubicBezTo>
                      <a:pt x="5394" y="6644"/>
                      <a:pt x="5263" y="6799"/>
                      <a:pt x="5132" y="6953"/>
                    </a:cubicBezTo>
                    <a:cubicBezTo>
                      <a:pt x="4989" y="7108"/>
                      <a:pt x="4822" y="7263"/>
                      <a:pt x="4656" y="7406"/>
                    </a:cubicBezTo>
                    <a:cubicBezTo>
                      <a:pt x="4596" y="7441"/>
                      <a:pt x="4548" y="7477"/>
                      <a:pt x="4501" y="7513"/>
                    </a:cubicBezTo>
                    <a:cubicBezTo>
                      <a:pt x="3882" y="7965"/>
                      <a:pt x="3227" y="8251"/>
                      <a:pt x="2703" y="8620"/>
                    </a:cubicBezTo>
                    <a:cubicBezTo>
                      <a:pt x="2429" y="8811"/>
                      <a:pt x="2191" y="9025"/>
                      <a:pt x="2012" y="9275"/>
                    </a:cubicBezTo>
                    <a:cubicBezTo>
                      <a:pt x="1929" y="9394"/>
                      <a:pt x="1858" y="9525"/>
                      <a:pt x="1798" y="9668"/>
                    </a:cubicBezTo>
                    <a:cubicBezTo>
                      <a:pt x="1750" y="9775"/>
                      <a:pt x="1715" y="9894"/>
                      <a:pt x="1679" y="10013"/>
                    </a:cubicBezTo>
                    <a:cubicBezTo>
                      <a:pt x="1679" y="10049"/>
                      <a:pt x="1667" y="10073"/>
                      <a:pt x="1667" y="10108"/>
                    </a:cubicBezTo>
                    <a:cubicBezTo>
                      <a:pt x="1655" y="10168"/>
                      <a:pt x="1643" y="10228"/>
                      <a:pt x="1631" y="10299"/>
                    </a:cubicBezTo>
                    <a:cubicBezTo>
                      <a:pt x="1548" y="10859"/>
                      <a:pt x="1608" y="11466"/>
                      <a:pt x="1774" y="12049"/>
                    </a:cubicBezTo>
                    <a:cubicBezTo>
                      <a:pt x="1810" y="12156"/>
                      <a:pt x="1846" y="12264"/>
                      <a:pt x="1881" y="12371"/>
                    </a:cubicBezTo>
                    <a:cubicBezTo>
                      <a:pt x="1893" y="12418"/>
                      <a:pt x="1905" y="12454"/>
                      <a:pt x="1929" y="12502"/>
                    </a:cubicBezTo>
                    <a:cubicBezTo>
                      <a:pt x="1929" y="12537"/>
                      <a:pt x="1941" y="12561"/>
                      <a:pt x="1953" y="12597"/>
                    </a:cubicBezTo>
                    <a:cubicBezTo>
                      <a:pt x="1977" y="12656"/>
                      <a:pt x="2001" y="12716"/>
                      <a:pt x="2024" y="12775"/>
                    </a:cubicBezTo>
                    <a:cubicBezTo>
                      <a:pt x="2036" y="12811"/>
                      <a:pt x="2084" y="12823"/>
                      <a:pt x="2120" y="12811"/>
                    </a:cubicBezTo>
                    <a:cubicBezTo>
                      <a:pt x="2120" y="12799"/>
                      <a:pt x="2120" y="12799"/>
                      <a:pt x="2120" y="12799"/>
                    </a:cubicBezTo>
                    <a:cubicBezTo>
                      <a:pt x="2179" y="12752"/>
                      <a:pt x="2239" y="12716"/>
                      <a:pt x="2298" y="12668"/>
                    </a:cubicBezTo>
                    <a:cubicBezTo>
                      <a:pt x="2477" y="12549"/>
                      <a:pt x="2667" y="12442"/>
                      <a:pt x="2846" y="12347"/>
                    </a:cubicBezTo>
                    <a:cubicBezTo>
                      <a:pt x="3024" y="12252"/>
                      <a:pt x="3191" y="12168"/>
                      <a:pt x="3370" y="12097"/>
                    </a:cubicBezTo>
                    <a:cubicBezTo>
                      <a:pt x="3715" y="11942"/>
                      <a:pt x="4036" y="11787"/>
                      <a:pt x="4346" y="11597"/>
                    </a:cubicBezTo>
                    <a:cubicBezTo>
                      <a:pt x="4489" y="11502"/>
                      <a:pt x="4644" y="11394"/>
                      <a:pt x="4763" y="11263"/>
                    </a:cubicBezTo>
                    <a:cubicBezTo>
                      <a:pt x="4894" y="11144"/>
                      <a:pt x="5013" y="11001"/>
                      <a:pt x="5108" y="10847"/>
                    </a:cubicBezTo>
                    <a:lnTo>
                      <a:pt x="5108" y="10835"/>
                    </a:lnTo>
                    <a:cubicBezTo>
                      <a:pt x="5120" y="10823"/>
                      <a:pt x="5144" y="10811"/>
                      <a:pt x="5168" y="10811"/>
                    </a:cubicBezTo>
                    <a:cubicBezTo>
                      <a:pt x="5203" y="10823"/>
                      <a:pt x="5227" y="10847"/>
                      <a:pt x="5215" y="10882"/>
                    </a:cubicBezTo>
                    <a:cubicBezTo>
                      <a:pt x="5191" y="11073"/>
                      <a:pt x="5108" y="11275"/>
                      <a:pt x="5013" y="11454"/>
                    </a:cubicBezTo>
                    <a:cubicBezTo>
                      <a:pt x="4918" y="11632"/>
                      <a:pt x="4798" y="11799"/>
                      <a:pt x="4656" y="11954"/>
                    </a:cubicBezTo>
                    <a:cubicBezTo>
                      <a:pt x="4537" y="12085"/>
                      <a:pt x="4417" y="12216"/>
                      <a:pt x="4287" y="12335"/>
                    </a:cubicBezTo>
                    <a:cubicBezTo>
                      <a:pt x="4108" y="12490"/>
                      <a:pt x="3941" y="12621"/>
                      <a:pt x="3763" y="12752"/>
                    </a:cubicBezTo>
                    <a:cubicBezTo>
                      <a:pt x="3453" y="12990"/>
                      <a:pt x="3167" y="13216"/>
                      <a:pt x="2929" y="13442"/>
                    </a:cubicBezTo>
                    <a:cubicBezTo>
                      <a:pt x="2893" y="13478"/>
                      <a:pt x="2858" y="13514"/>
                      <a:pt x="2834" y="13549"/>
                    </a:cubicBezTo>
                    <a:cubicBezTo>
                      <a:pt x="2822" y="13561"/>
                      <a:pt x="2810" y="13573"/>
                      <a:pt x="2798" y="13597"/>
                    </a:cubicBezTo>
                    <a:cubicBezTo>
                      <a:pt x="2751" y="13645"/>
                      <a:pt x="2703" y="13704"/>
                      <a:pt x="2655" y="13764"/>
                    </a:cubicBezTo>
                    <a:cubicBezTo>
                      <a:pt x="2655" y="13776"/>
                      <a:pt x="2643" y="13787"/>
                      <a:pt x="2632" y="13799"/>
                    </a:cubicBezTo>
                    <a:cubicBezTo>
                      <a:pt x="2620" y="13823"/>
                      <a:pt x="2608" y="13847"/>
                      <a:pt x="2596" y="13859"/>
                    </a:cubicBezTo>
                    <a:lnTo>
                      <a:pt x="2596" y="13859"/>
                    </a:lnTo>
                    <a:cubicBezTo>
                      <a:pt x="2584" y="13930"/>
                      <a:pt x="2584" y="14014"/>
                      <a:pt x="2572" y="14085"/>
                    </a:cubicBezTo>
                    <a:cubicBezTo>
                      <a:pt x="2679" y="14311"/>
                      <a:pt x="2774" y="14549"/>
                      <a:pt x="2870" y="14788"/>
                    </a:cubicBezTo>
                    <a:cubicBezTo>
                      <a:pt x="2882" y="14823"/>
                      <a:pt x="2893" y="14847"/>
                      <a:pt x="2905" y="14883"/>
                    </a:cubicBezTo>
                    <a:cubicBezTo>
                      <a:pt x="2941" y="14978"/>
                      <a:pt x="2977" y="15073"/>
                      <a:pt x="3001" y="15169"/>
                    </a:cubicBezTo>
                    <a:cubicBezTo>
                      <a:pt x="3132" y="15550"/>
                      <a:pt x="3251" y="15943"/>
                      <a:pt x="3322" y="16347"/>
                    </a:cubicBezTo>
                    <a:cubicBezTo>
                      <a:pt x="3322" y="16359"/>
                      <a:pt x="3322" y="16383"/>
                      <a:pt x="3322" y="16395"/>
                    </a:cubicBezTo>
                    <a:cubicBezTo>
                      <a:pt x="2965" y="16478"/>
                      <a:pt x="2608" y="16562"/>
                      <a:pt x="2251" y="16645"/>
                    </a:cubicBezTo>
                    <a:lnTo>
                      <a:pt x="2251" y="16645"/>
                    </a:lnTo>
                    <a:cubicBezTo>
                      <a:pt x="2239" y="16621"/>
                      <a:pt x="2239" y="16585"/>
                      <a:pt x="2227" y="16562"/>
                    </a:cubicBezTo>
                    <a:cubicBezTo>
                      <a:pt x="2155" y="16228"/>
                      <a:pt x="2048" y="15895"/>
                      <a:pt x="1917" y="15573"/>
                    </a:cubicBezTo>
                    <a:cubicBezTo>
                      <a:pt x="1858" y="15419"/>
                      <a:pt x="1786" y="15276"/>
                      <a:pt x="1727" y="15133"/>
                    </a:cubicBezTo>
                    <a:cubicBezTo>
                      <a:pt x="1643" y="14942"/>
                      <a:pt x="1560" y="14752"/>
                      <a:pt x="1477" y="14561"/>
                    </a:cubicBezTo>
                    <a:cubicBezTo>
                      <a:pt x="1167" y="13907"/>
                      <a:pt x="846" y="13216"/>
                      <a:pt x="631" y="12454"/>
                    </a:cubicBezTo>
                    <a:cubicBezTo>
                      <a:pt x="619" y="12418"/>
                      <a:pt x="607" y="12394"/>
                      <a:pt x="607" y="12371"/>
                    </a:cubicBezTo>
                    <a:cubicBezTo>
                      <a:pt x="536" y="12097"/>
                      <a:pt x="477" y="11811"/>
                      <a:pt x="453" y="11513"/>
                    </a:cubicBezTo>
                    <a:cubicBezTo>
                      <a:pt x="429" y="11382"/>
                      <a:pt x="417" y="11251"/>
                      <a:pt x="417" y="11121"/>
                    </a:cubicBezTo>
                    <a:cubicBezTo>
                      <a:pt x="405" y="10763"/>
                      <a:pt x="429" y="10406"/>
                      <a:pt x="512" y="10061"/>
                    </a:cubicBezTo>
                    <a:cubicBezTo>
                      <a:pt x="524" y="9978"/>
                      <a:pt x="536" y="9906"/>
                      <a:pt x="560" y="9823"/>
                    </a:cubicBezTo>
                    <a:cubicBezTo>
                      <a:pt x="679" y="9394"/>
                      <a:pt x="881" y="8977"/>
                      <a:pt x="1167" y="8620"/>
                    </a:cubicBezTo>
                    <a:cubicBezTo>
                      <a:pt x="1453" y="8263"/>
                      <a:pt x="1810" y="7989"/>
                      <a:pt x="2167" y="7775"/>
                    </a:cubicBezTo>
                    <a:cubicBezTo>
                      <a:pt x="2251" y="7727"/>
                      <a:pt x="2322" y="7680"/>
                      <a:pt x="2405" y="7632"/>
                    </a:cubicBezTo>
                    <a:cubicBezTo>
                      <a:pt x="2441" y="7620"/>
                      <a:pt x="2453" y="7584"/>
                      <a:pt x="2429" y="7549"/>
                    </a:cubicBezTo>
                    <a:cubicBezTo>
                      <a:pt x="2382" y="7465"/>
                      <a:pt x="2334" y="7382"/>
                      <a:pt x="2298" y="7299"/>
                    </a:cubicBezTo>
                    <a:cubicBezTo>
                      <a:pt x="2286" y="7275"/>
                      <a:pt x="2274" y="7263"/>
                      <a:pt x="2274" y="7239"/>
                    </a:cubicBezTo>
                    <a:cubicBezTo>
                      <a:pt x="2251" y="7180"/>
                      <a:pt x="2227" y="7120"/>
                      <a:pt x="2203" y="7060"/>
                    </a:cubicBezTo>
                    <a:cubicBezTo>
                      <a:pt x="2191" y="7037"/>
                      <a:pt x="2179" y="7013"/>
                      <a:pt x="2179" y="6989"/>
                    </a:cubicBezTo>
                    <a:cubicBezTo>
                      <a:pt x="2060" y="6644"/>
                      <a:pt x="2012" y="6310"/>
                      <a:pt x="2001" y="5977"/>
                    </a:cubicBezTo>
                    <a:cubicBezTo>
                      <a:pt x="2001" y="5929"/>
                      <a:pt x="2001" y="5894"/>
                      <a:pt x="2001" y="5846"/>
                    </a:cubicBezTo>
                    <a:cubicBezTo>
                      <a:pt x="2001" y="5763"/>
                      <a:pt x="2001" y="5679"/>
                      <a:pt x="2001" y="5596"/>
                    </a:cubicBezTo>
                    <a:cubicBezTo>
                      <a:pt x="2001" y="5406"/>
                      <a:pt x="2024" y="5215"/>
                      <a:pt x="2048" y="5036"/>
                    </a:cubicBezTo>
                    <a:cubicBezTo>
                      <a:pt x="2048" y="5001"/>
                      <a:pt x="2048" y="4965"/>
                      <a:pt x="2048" y="4941"/>
                    </a:cubicBezTo>
                    <a:cubicBezTo>
                      <a:pt x="2060" y="4929"/>
                      <a:pt x="2060" y="4917"/>
                      <a:pt x="2060" y="4917"/>
                    </a:cubicBezTo>
                    <a:cubicBezTo>
                      <a:pt x="2060" y="4858"/>
                      <a:pt x="2072" y="4810"/>
                      <a:pt x="2072" y="4763"/>
                    </a:cubicBezTo>
                    <a:cubicBezTo>
                      <a:pt x="2084" y="4703"/>
                      <a:pt x="2096" y="4644"/>
                      <a:pt x="2108" y="4584"/>
                    </a:cubicBezTo>
                    <a:cubicBezTo>
                      <a:pt x="2108" y="4548"/>
                      <a:pt x="2108" y="4524"/>
                      <a:pt x="2120" y="4489"/>
                    </a:cubicBezTo>
                    <a:cubicBezTo>
                      <a:pt x="2120" y="4429"/>
                      <a:pt x="2131" y="4370"/>
                      <a:pt x="2143" y="4310"/>
                    </a:cubicBezTo>
                    <a:lnTo>
                      <a:pt x="2143" y="4310"/>
                    </a:lnTo>
                    <a:cubicBezTo>
                      <a:pt x="2143" y="4286"/>
                      <a:pt x="2131" y="4263"/>
                      <a:pt x="2108" y="4251"/>
                    </a:cubicBezTo>
                    <a:lnTo>
                      <a:pt x="2084" y="4239"/>
                    </a:lnTo>
                    <a:cubicBezTo>
                      <a:pt x="2036" y="4215"/>
                      <a:pt x="2001" y="4191"/>
                      <a:pt x="1965" y="4167"/>
                    </a:cubicBezTo>
                    <a:cubicBezTo>
                      <a:pt x="1917" y="4143"/>
                      <a:pt x="1870" y="4120"/>
                      <a:pt x="1822" y="4084"/>
                    </a:cubicBezTo>
                    <a:cubicBezTo>
                      <a:pt x="1381" y="3822"/>
                      <a:pt x="977" y="3524"/>
                      <a:pt x="596" y="3191"/>
                    </a:cubicBezTo>
                    <a:cubicBezTo>
                      <a:pt x="548" y="3143"/>
                      <a:pt x="500" y="3096"/>
                      <a:pt x="441" y="3048"/>
                    </a:cubicBezTo>
                    <a:cubicBezTo>
                      <a:pt x="405" y="3012"/>
                      <a:pt x="369" y="2977"/>
                      <a:pt x="334" y="2941"/>
                    </a:cubicBezTo>
                    <a:cubicBezTo>
                      <a:pt x="298" y="2905"/>
                      <a:pt x="250" y="2858"/>
                      <a:pt x="215" y="2822"/>
                    </a:cubicBezTo>
                    <a:cubicBezTo>
                      <a:pt x="215" y="2822"/>
                      <a:pt x="215" y="2822"/>
                      <a:pt x="203" y="2822"/>
                    </a:cubicBezTo>
                    <a:cubicBezTo>
                      <a:pt x="167" y="2774"/>
                      <a:pt x="131" y="2739"/>
                      <a:pt x="96" y="2703"/>
                    </a:cubicBezTo>
                    <a:cubicBezTo>
                      <a:pt x="96" y="2703"/>
                      <a:pt x="96" y="2691"/>
                      <a:pt x="84" y="2691"/>
                    </a:cubicBezTo>
                    <a:cubicBezTo>
                      <a:pt x="60" y="2667"/>
                      <a:pt x="36" y="2643"/>
                      <a:pt x="12" y="2619"/>
                    </a:cubicBezTo>
                    <a:cubicBezTo>
                      <a:pt x="12" y="2608"/>
                      <a:pt x="12" y="2608"/>
                      <a:pt x="12" y="2608"/>
                    </a:cubicBezTo>
                    <a:cubicBezTo>
                      <a:pt x="0" y="2584"/>
                      <a:pt x="0" y="2548"/>
                      <a:pt x="12" y="2536"/>
                    </a:cubicBezTo>
                    <a:lnTo>
                      <a:pt x="24" y="2524"/>
                    </a:lnTo>
                    <a:cubicBezTo>
                      <a:pt x="24" y="2524"/>
                      <a:pt x="24" y="2524"/>
                      <a:pt x="24" y="2524"/>
                    </a:cubicBezTo>
                    <a:cubicBezTo>
                      <a:pt x="36" y="2500"/>
                      <a:pt x="72" y="2500"/>
                      <a:pt x="96" y="2524"/>
                    </a:cubicBezTo>
                    <a:cubicBezTo>
                      <a:pt x="96" y="2524"/>
                      <a:pt x="96" y="2524"/>
                      <a:pt x="96" y="2524"/>
                    </a:cubicBezTo>
                    <a:cubicBezTo>
                      <a:pt x="143" y="2548"/>
                      <a:pt x="179" y="2584"/>
                      <a:pt x="215" y="2608"/>
                    </a:cubicBezTo>
                    <a:cubicBezTo>
                      <a:pt x="500" y="2810"/>
                      <a:pt x="798" y="2989"/>
                      <a:pt x="1096" y="3143"/>
                    </a:cubicBezTo>
                    <a:cubicBezTo>
                      <a:pt x="1131" y="3167"/>
                      <a:pt x="1167" y="3179"/>
                      <a:pt x="1215" y="3203"/>
                    </a:cubicBezTo>
                    <a:cubicBezTo>
                      <a:pt x="1274" y="3227"/>
                      <a:pt x="1322" y="3262"/>
                      <a:pt x="1381" y="3286"/>
                    </a:cubicBezTo>
                    <a:cubicBezTo>
                      <a:pt x="1393" y="3286"/>
                      <a:pt x="1393" y="3286"/>
                      <a:pt x="1393" y="3286"/>
                    </a:cubicBezTo>
                    <a:cubicBezTo>
                      <a:pt x="1405" y="3298"/>
                      <a:pt x="1417" y="3298"/>
                      <a:pt x="1429" y="3310"/>
                    </a:cubicBezTo>
                    <a:cubicBezTo>
                      <a:pt x="1524" y="3346"/>
                      <a:pt x="1608" y="3393"/>
                      <a:pt x="1703" y="3429"/>
                    </a:cubicBezTo>
                    <a:cubicBezTo>
                      <a:pt x="1739" y="3441"/>
                      <a:pt x="1774" y="3453"/>
                      <a:pt x="1798" y="3465"/>
                    </a:cubicBezTo>
                    <a:cubicBezTo>
                      <a:pt x="1905" y="3512"/>
                      <a:pt x="2012" y="3548"/>
                      <a:pt x="2120" y="3596"/>
                    </a:cubicBezTo>
                    <a:cubicBezTo>
                      <a:pt x="2131" y="3596"/>
                      <a:pt x="2143" y="3596"/>
                      <a:pt x="2155" y="3608"/>
                    </a:cubicBezTo>
                    <a:cubicBezTo>
                      <a:pt x="2167" y="3608"/>
                      <a:pt x="2167" y="3608"/>
                      <a:pt x="2167" y="3608"/>
                    </a:cubicBezTo>
                    <a:cubicBezTo>
                      <a:pt x="2203" y="3620"/>
                      <a:pt x="2239" y="3596"/>
                      <a:pt x="2239" y="3560"/>
                    </a:cubicBezTo>
                    <a:cubicBezTo>
                      <a:pt x="2239" y="3548"/>
                      <a:pt x="2239" y="3548"/>
                      <a:pt x="2239" y="3548"/>
                    </a:cubicBezTo>
                    <a:cubicBezTo>
                      <a:pt x="2251" y="3512"/>
                      <a:pt x="2251" y="3477"/>
                      <a:pt x="2251" y="3441"/>
                    </a:cubicBezTo>
                    <a:cubicBezTo>
                      <a:pt x="2251" y="3417"/>
                      <a:pt x="2251" y="3393"/>
                      <a:pt x="2251" y="3370"/>
                    </a:cubicBezTo>
                    <a:cubicBezTo>
                      <a:pt x="2262" y="3346"/>
                      <a:pt x="2262" y="3322"/>
                      <a:pt x="2262" y="3298"/>
                    </a:cubicBezTo>
                    <a:cubicBezTo>
                      <a:pt x="2262" y="3274"/>
                      <a:pt x="2262" y="3250"/>
                      <a:pt x="2262" y="3227"/>
                    </a:cubicBezTo>
                    <a:cubicBezTo>
                      <a:pt x="2262" y="3191"/>
                      <a:pt x="2262" y="3167"/>
                      <a:pt x="2274" y="3131"/>
                    </a:cubicBezTo>
                    <a:cubicBezTo>
                      <a:pt x="2274" y="3036"/>
                      <a:pt x="2274" y="2929"/>
                      <a:pt x="2262" y="2822"/>
                    </a:cubicBezTo>
                    <a:cubicBezTo>
                      <a:pt x="2262" y="2500"/>
                      <a:pt x="2215" y="2179"/>
                      <a:pt x="2155" y="1869"/>
                    </a:cubicBezTo>
                    <a:cubicBezTo>
                      <a:pt x="2131" y="1750"/>
                      <a:pt x="2096" y="1631"/>
                      <a:pt x="2072" y="1512"/>
                    </a:cubicBezTo>
                    <a:cubicBezTo>
                      <a:pt x="2048" y="1441"/>
                      <a:pt x="2024" y="1369"/>
                      <a:pt x="2001" y="1298"/>
                    </a:cubicBezTo>
                    <a:cubicBezTo>
                      <a:pt x="1977" y="1215"/>
                      <a:pt x="1953" y="1143"/>
                      <a:pt x="1917" y="1072"/>
                    </a:cubicBezTo>
                    <a:cubicBezTo>
                      <a:pt x="1905" y="1036"/>
                      <a:pt x="1893" y="1000"/>
                      <a:pt x="1881" y="964"/>
                    </a:cubicBezTo>
                    <a:cubicBezTo>
                      <a:pt x="1881" y="941"/>
                      <a:pt x="1870" y="929"/>
                      <a:pt x="1858" y="905"/>
                    </a:cubicBezTo>
                    <a:cubicBezTo>
                      <a:pt x="1846" y="881"/>
                      <a:pt x="1834" y="845"/>
                      <a:pt x="1822" y="822"/>
                    </a:cubicBezTo>
                    <a:cubicBezTo>
                      <a:pt x="1810" y="774"/>
                      <a:pt x="1786" y="738"/>
                      <a:pt x="1774" y="703"/>
                    </a:cubicBezTo>
                    <a:cubicBezTo>
                      <a:pt x="1727" y="595"/>
                      <a:pt x="1667" y="488"/>
                      <a:pt x="1620" y="381"/>
                    </a:cubicBezTo>
                    <a:cubicBezTo>
                      <a:pt x="1608" y="369"/>
                      <a:pt x="1608" y="357"/>
                      <a:pt x="1596" y="345"/>
                    </a:cubicBezTo>
                    <a:cubicBezTo>
                      <a:pt x="1584" y="322"/>
                      <a:pt x="1572" y="286"/>
                      <a:pt x="1548" y="262"/>
                    </a:cubicBezTo>
                    <a:cubicBezTo>
                      <a:pt x="1524" y="226"/>
                      <a:pt x="1512" y="191"/>
                      <a:pt x="1489" y="155"/>
                    </a:cubicBezTo>
                    <a:cubicBezTo>
                      <a:pt x="1477" y="131"/>
                      <a:pt x="1465" y="107"/>
                      <a:pt x="1453" y="95"/>
                    </a:cubicBezTo>
                    <a:cubicBezTo>
                      <a:pt x="1441" y="60"/>
                      <a:pt x="1441" y="24"/>
                      <a:pt x="1465" y="12"/>
                    </a:cubicBezTo>
                    <a:cubicBezTo>
                      <a:pt x="1477" y="0"/>
                      <a:pt x="1489" y="0"/>
                      <a:pt x="1500" y="0"/>
                    </a:cubicBezTo>
                    <a:cubicBezTo>
                      <a:pt x="1524" y="0"/>
                      <a:pt x="1536" y="12"/>
                      <a:pt x="1548" y="24"/>
                    </a:cubicBezTo>
                    <a:cubicBezTo>
                      <a:pt x="1584" y="60"/>
                      <a:pt x="1608" y="83"/>
                      <a:pt x="1631" y="119"/>
                    </a:cubicBezTo>
                    <a:cubicBezTo>
                      <a:pt x="1679" y="179"/>
                      <a:pt x="1727" y="250"/>
                      <a:pt x="1774" y="322"/>
                    </a:cubicBezTo>
                    <a:cubicBezTo>
                      <a:pt x="1822" y="393"/>
                      <a:pt x="1870" y="464"/>
                      <a:pt x="1917" y="536"/>
                    </a:cubicBezTo>
                    <a:cubicBezTo>
                      <a:pt x="1941" y="560"/>
                      <a:pt x="1965" y="595"/>
                      <a:pt x="1977" y="631"/>
                    </a:cubicBezTo>
                    <a:cubicBezTo>
                      <a:pt x="2001" y="667"/>
                      <a:pt x="2024" y="703"/>
                      <a:pt x="2048" y="738"/>
                    </a:cubicBezTo>
                    <a:cubicBezTo>
                      <a:pt x="2072" y="774"/>
                      <a:pt x="2084" y="810"/>
                      <a:pt x="2108" y="845"/>
                    </a:cubicBezTo>
                    <a:cubicBezTo>
                      <a:pt x="2131" y="881"/>
                      <a:pt x="2143" y="917"/>
                      <a:pt x="2167" y="953"/>
                    </a:cubicBezTo>
                    <a:cubicBezTo>
                      <a:pt x="2191" y="988"/>
                      <a:pt x="2203" y="1024"/>
                      <a:pt x="2227" y="1072"/>
                    </a:cubicBezTo>
                    <a:cubicBezTo>
                      <a:pt x="2251" y="1107"/>
                      <a:pt x="2262" y="1143"/>
                      <a:pt x="2286" y="1179"/>
                    </a:cubicBezTo>
                    <a:cubicBezTo>
                      <a:pt x="2346" y="1298"/>
                      <a:pt x="2393" y="1429"/>
                      <a:pt x="2453" y="1560"/>
                    </a:cubicBezTo>
                    <a:cubicBezTo>
                      <a:pt x="2477" y="1631"/>
                      <a:pt x="2501" y="1691"/>
                      <a:pt x="2524" y="1762"/>
                    </a:cubicBezTo>
                    <a:cubicBezTo>
                      <a:pt x="2643" y="2084"/>
                      <a:pt x="2727" y="2429"/>
                      <a:pt x="2786" y="2774"/>
                    </a:cubicBezTo>
                    <a:cubicBezTo>
                      <a:pt x="2822" y="2977"/>
                      <a:pt x="2846" y="3191"/>
                      <a:pt x="2858" y="3405"/>
                    </a:cubicBezTo>
                    <a:cubicBezTo>
                      <a:pt x="2870" y="3548"/>
                      <a:pt x="2870" y="3679"/>
                      <a:pt x="2882" y="3822"/>
                    </a:cubicBezTo>
                    <a:cubicBezTo>
                      <a:pt x="2882" y="4239"/>
                      <a:pt x="2870" y="4644"/>
                      <a:pt x="2870" y="5025"/>
                    </a:cubicBezTo>
                    <a:cubicBezTo>
                      <a:pt x="2882" y="5286"/>
                      <a:pt x="2893" y="5536"/>
                      <a:pt x="2929" y="5775"/>
                    </a:cubicBezTo>
                    <a:cubicBezTo>
                      <a:pt x="2965" y="6025"/>
                      <a:pt x="3036" y="6263"/>
                      <a:pt x="3120" y="6477"/>
                    </a:cubicBezTo>
                    <a:cubicBezTo>
                      <a:pt x="3144" y="6525"/>
                      <a:pt x="3155" y="6560"/>
                      <a:pt x="3179" y="6596"/>
                    </a:cubicBezTo>
                    <a:cubicBezTo>
                      <a:pt x="3191" y="6620"/>
                      <a:pt x="3203" y="6644"/>
                      <a:pt x="3215" y="6668"/>
                    </a:cubicBezTo>
                    <a:cubicBezTo>
                      <a:pt x="3215" y="6668"/>
                      <a:pt x="3215" y="6668"/>
                      <a:pt x="3215" y="6668"/>
                    </a:cubicBezTo>
                    <a:cubicBezTo>
                      <a:pt x="3227" y="6691"/>
                      <a:pt x="3239" y="6703"/>
                      <a:pt x="3239" y="6727"/>
                    </a:cubicBezTo>
                    <a:cubicBezTo>
                      <a:pt x="3251" y="6739"/>
                      <a:pt x="3274" y="6763"/>
                      <a:pt x="3286" y="6787"/>
                    </a:cubicBezTo>
                    <a:cubicBezTo>
                      <a:pt x="3286" y="6799"/>
                      <a:pt x="3298" y="6810"/>
                      <a:pt x="3298" y="6810"/>
                    </a:cubicBezTo>
                    <a:cubicBezTo>
                      <a:pt x="3310" y="6834"/>
                      <a:pt x="3322" y="6846"/>
                      <a:pt x="3334" y="6858"/>
                    </a:cubicBezTo>
                    <a:cubicBezTo>
                      <a:pt x="3346" y="6870"/>
                      <a:pt x="3358" y="6894"/>
                      <a:pt x="3370" y="6906"/>
                    </a:cubicBezTo>
                    <a:cubicBezTo>
                      <a:pt x="3382" y="6918"/>
                      <a:pt x="3394" y="6930"/>
                      <a:pt x="3405" y="6953"/>
                    </a:cubicBezTo>
                    <a:cubicBezTo>
                      <a:pt x="3417" y="6965"/>
                      <a:pt x="3429" y="6977"/>
                      <a:pt x="3441" y="6989"/>
                    </a:cubicBezTo>
                    <a:cubicBezTo>
                      <a:pt x="3453" y="7013"/>
                      <a:pt x="3477" y="7025"/>
                      <a:pt x="3489" y="7049"/>
                    </a:cubicBezTo>
                    <a:lnTo>
                      <a:pt x="3489" y="7049"/>
                    </a:lnTo>
                    <a:cubicBezTo>
                      <a:pt x="3513" y="7060"/>
                      <a:pt x="3536" y="7072"/>
                      <a:pt x="3560" y="7060"/>
                    </a:cubicBezTo>
                    <a:cubicBezTo>
                      <a:pt x="3620" y="7025"/>
                      <a:pt x="3667" y="7001"/>
                      <a:pt x="3727" y="6977"/>
                    </a:cubicBezTo>
                    <a:cubicBezTo>
                      <a:pt x="3739" y="6965"/>
                      <a:pt x="3751" y="6953"/>
                      <a:pt x="3763" y="6953"/>
                    </a:cubicBezTo>
                    <a:cubicBezTo>
                      <a:pt x="3786" y="6930"/>
                      <a:pt x="3822" y="6918"/>
                      <a:pt x="3846" y="6906"/>
                    </a:cubicBezTo>
                    <a:cubicBezTo>
                      <a:pt x="3858" y="6906"/>
                      <a:pt x="3858" y="6894"/>
                      <a:pt x="3870" y="6894"/>
                    </a:cubicBezTo>
                    <a:cubicBezTo>
                      <a:pt x="3906" y="6870"/>
                      <a:pt x="3929" y="6858"/>
                      <a:pt x="3965" y="6834"/>
                    </a:cubicBezTo>
                    <a:cubicBezTo>
                      <a:pt x="3965" y="6834"/>
                      <a:pt x="3965" y="6834"/>
                      <a:pt x="3965" y="6834"/>
                    </a:cubicBezTo>
                    <a:cubicBezTo>
                      <a:pt x="4025" y="6799"/>
                      <a:pt x="4084" y="6763"/>
                      <a:pt x="4144" y="6715"/>
                    </a:cubicBezTo>
                    <a:cubicBezTo>
                      <a:pt x="4417" y="6537"/>
                      <a:pt x="4668" y="6298"/>
                      <a:pt x="4894" y="6037"/>
                    </a:cubicBezTo>
                    <a:cubicBezTo>
                      <a:pt x="5120" y="5775"/>
                      <a:pt x="5299" y="5477"/>
                      <a:pt x="5453" y="5155"/>
                    </a:cubicBezTo>
                    <a:cubicBezTo>
                      <a:pt x="5751" y="4536"/>
                      <a:pt x="5918" y="3834"/>
                      <a:pt x="5894" y="3108"/>
                    </a:cubicBezTo>
                    <a:lnTo>
                      <a:pt x="5894" y="3096"/>
                    </a:lnTo>
                    <a:lnTo>
                      <a:pt x="5894" y="3096"/>
                    </a:lnTo>
                    <a:cubicBezTo>
                      <a:pt x="5894" y="3072"/>
                      <a:pt x="5918" y="3048"/>
                      <a:pt x="5941" y="3036"/>
                    </a:cubicBezTo>
                    <a:lnTo>
                      <a:pt x="5941" y="3036"/>
                    </a:lnTo>
                    <a:lnTo>
                      <a:pt x="5953" y="3036"/>
                    </a:lnTo>
                    <a:cubicBezTo>
                      <a:pt x="5977" y="3024"/>
                      <a:pt x="6013" y="3048"/>
                      <a:pt x="6013" y="3072"/>
                    </a:cubicBezTo>
                    <a:cubicBezTo>
                      <a:pt x="6025" y="3072"/>
                      <a:pt x="6025" y="3072"/>
                      <a:pt x="6025" y="3072"/>
                    </a:cubicBezTo>
                    <a:cubicBezTo>
                      <a:pt x="6037" y="3120"/>
                      <a:pt x="6049" y="3167"/>
                      <a:pt x="6061" y="3203"/>
                    </a:cubicBezTo>
                    <a:cubicBezTo>
                      <a:pt x="6072" y="3250"/>
                      <a:pt x="6096" y="3298"/>
                      <a:pt x="6096" y="3346"/>
                    </a:cubicBezTo>
                    <a:cubicBezTo>
                      <a:pt x="6108" y="3381"/>
                      <a:pt x="6120" y="3429"/>
                      <a:pt x="6132" y="3465"/>
                    </a:cubicBezTo>
                    <a:cubicBezTo>
                      <a:pt x="6144" y="3524"/>
                      <a:pt x="6156" y="3584"/>
                      <a:pt x="6156" y="3643"/>
                    </a:cubicBezTo>
                    <a:cubicBezTo>
                      <a:pt x="6168" y="3679"/>
                      <a:pt x="6168" y="3715"/>
                      <a:pt x="6180" y="3751"/>
                    </a:cubicBezTo>
                    <a:cubicBezTo>
                      <a:pt x="6180" y="3798"/>
                      <a:pt x="6192" y="3846"/>
                      <a:pt x="6192" y="3893"/>
                    </a:cubicBezTo>
                    <a:cubicBezTo>
                      <a:pt x="6192" y="3917"/>
                      <a:pt x="6192" y="3941"/>
                      <a:pt x="6192" y="3953"/>
                    </a:cubicBezTo>
                    <a:cubicBezTo>
                      <a:pt x="6192" y="3989"/>
                      <a:pt x="6203" y="4012"/>
                      <a:pt x="6203" y="4048"/>
                    </a:cubicBezTo>
                    <a:cubicBezTo>
                      <a:pt x="6203" y="4072"/>
                      <a:pt x="6203" y="4096"/>
                      <a:pt x="6203" y="4120"/>
                    </a:cubicBezTo>
                    <a:cubicBezTo>
                      <a:pt x="6203" y="4120"/>
                      <a:pt x="6203" y="4120"/>
                      <a:pt x="6203" y="4120"/>
                    </a:cubicBezTo>
                    <a:cubicBezTo>
                      <a:pt x="6203" y="4298"/>
                      <a:pt x="6192" y="4465"/>
                      <a:pt x="6180" y="46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383" name="Google Shape;3383;p9"/>
              <p:cNvGrpSpPr/>
              <p:nvPr/>
            </p:nvGrpSpPr>
            <p:grpSpPr>
              <a:xfrm>
                <a:off x="5860750" y="4385734"/>
                <a:ext cx="455675" cy="402363"/>
                <a:chOff x="6055500" y="2790175"/>
                <a:chExt cx="455675" cy="402363"/>
              </a:xfrm>
            </p:grpSpPr>
            <p:sp>
              <p:nvSpPr>
                <p:cNvPr id="3384" name="Google Shape;3384;p9"/>
                <p:cNvSpPr/>
                <p:nvPr/>
              </p:nvSpPr>
              <p:spPr>
                <a:xfrm>
                  <a:off x="6249525" y="2983088"/>
                  <a:ext cx="261650" cy="1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6" h="5168" extrusionOk="0">
                      <a:moveTo>
                        <a:pt x="941" y="5084"/>
                      </a:moveTo>
                      <a:lnTo>
                        <a:pt x="2917" y="5013"/>
                      </a:lnTo>
                      <a:cubicBezTo>
                        <a:pt x="2941" y="5025"/>
                        <a:pt x="2953" y="5049"/>
                        <a:pt x="2989" y="5049"/>
                      </a:cubicBezTo>
                      <a:lnTo>
                        <a:pt x="9430" y="4870"/>
                      </a:lnTo>
                      <a:cubicBezTo>
                        <a:pt x="9954" y="4942"/>
                        <a:pt x="10454" y="4418"/>
                        <a:pt x="10454" y="3882"/>
                      </a:cubicBezTo>
                      <a:cubicBezTo>
                        <a:pt x="10466" y="3346"/>
                        <a:pt x="10097" y="2858"/>
                        <a:pt x="9632" y="2596"/>
                      </a:cubicBezTo>
                      <a:cubicBezTo>
                        <a:pt x="9287" y="2394"/>
                        <a:pt x="8882" y="2298"/>
                        <a:pt x="8585" y="2036"/>
                      </a:cubicBezTo>
                      <a:cubicBezTo>
                        <a:pt x="8216" y="1727"/>
                        <a:pt x="8061" y="1227"/>
                        <a:pt x="7751" y="858"/>
                      </a:cubicBezTo>
                      <a:cubicBezTo>
                        <a:pt x="7263" y="239"/>
                        <a:pt x="6334" y="1"/>
                        <a:pt x="5608" y="298"/>
                      </a:cubicBezTo>
                      <a:cubicBezTo>
                        <a:pt x="5275" y="429"/>
                        <a:pt x="4977" y="560"/>
                        <a:pt x="4763" y="846"/>
                      </a:cubicBezTo>
                      <a:cubicBezTo>
                        <a:pt x="4560" y="1132"/>
                        <a:pt x="4370" y="1453"/>
                        <a:pt x="4048" y="1608"/>
                      </a:cubicBezTo>
                      <a:cubicBezTo>
                        <a:pt x="3596" y="1846"/>
                        <a:pt x="3025" y="1644"/>
                        <a:pt x="2548" y="1822"/>
                      </a:cubicBezTo>
                      <a:cubicBezTo>
                        <a:pt x="1929" y="2060"/>
                        <a:pt x="1715" y="2810"/>
                        <a:pt x="1262" y="3299"/>
                      </a:cubicBezTo>
                      <a:cubicBezTo>
                        <a:pt x="989" y="3584"/>
                        <a:pt x="631" y="3787"/>
                        <a:pt x="381" y="4084"/>
                      </a:cubicBezTo>
                      <a:cubicBezTo>
                        <a:pt x="119" y="4394"/>
                        <a:pt x="0" y="4870"/>
                        <a:pt x="250" y="5168"/>
                      </a:cubicBezTo>
                      <a:cubicBezTo>
                        <a:pt x="262" y="5168"/>
                        <a:pt x="227" y="5168"/>
                        <a:pt x="238" y="516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5" name="Google Shape;3385;p9"/>
                <p:cNvSpPr/>
                <p:nvPr/>
              </p:nvSpPr>
              <p:spPr>
                <a:xfrm>
                  <a:off x="6055500" y="2790175"/>
                  <a:ext cx="421800" cy="20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2" h="8378" extrusionOk="0">
                      <a:moveTo>
                        <a:pt x="7219" y="0"/>
                      </a:moveTo>
                      <a:cubicBezTo>
                        <a:pt x="6140" y="0"/>
                        <a:pt x="5064" y="527"/>
                        <a:pt x="4370" y="1365"/>
                      </a:cubicBezTo>
                      <a:cubicBezTo>
                        <a:pt x="4013" y="1805"/>
                        <a:pt x="3727" y="2329"/>
                        <a:pt x="3251" y="2651"/>
                      </a:cubicBezTo>
                      <a:cubicBezTo>
                        <a:pt x="2763" y="2972"/>
                        <a:pt x="2096" y="3032"/>
                        <a:pt x="1715" y="3484"/>
                      </a:cubicBezTo>
                      <a:cubicBezTo>
                        <a:pt x="1382" y="3889"/>
                        <a:pt x="1382" y="4461"/>
                        <a:pt x="1203" y="4949"/>
                      </a:cubicBezTo>
                      <a:cubicBezTo>
                        <a:pt x="1049" y="5365"/>
                        <a:pt x="763" y="5711"/>
                        <a:pt x="513" y="6068"/>
                      </a:cubicBezTo>
                      <a:cubicBezTo>
                        <a:pt x="263" y="6437"/>
                        <a:pt x="36" y="6830"/>
                        <a:pt x="13" y="7270"/>
                      </a:cubicBezTo>
                      <a:cubicBezTo>
                        <a:pt x="1" y="7711"/>
                        <a:pt x="251" y="8187"/>
                        <a:pt x="679" y="8294"/>
                      </a:cubicBezTo>
                      <a:lnTo>
                        <a:pt x="15919" y="8378"/>
                      </a:lnTo>
                      <a:cubicBezTo>
                        <a:pt x="15955" y="8378"/>
                        <a:pt x="16027" y="8342"/>
                        <a:pt x="16050" y="8342"/>
                      </a:cubicBezTo>
                      <a:cubicBezTo>
                        <a:pt x="16443" y="8223"/>
                        <a:pt x="16741" y="7890"/>
                        <a:pt x="16812" y="7497"/>
                      </a:cubicBezTo>
                      <a:cubicBezTo>
                        <a:pt x="16872" y="7104"/>
                        <a:pt x="16800" y="6592"/>
                        <a:pt x="16479" y="6366"/>
                      </a:cubicBezTo>
                      <a:cubicBezTo>
                        <a:pt x="16717" y="5818"/>
                        <a:pt x="16670" y="5151"/>
                        <a:pt x="16372" y="4639"/>
                      </a:cubicBezTo>
                      <a:cubicBezTo>
                        <a:pt x="16074" y="4115"/>
                        <a:pt x="15527" y="3758"/>
                        <a:pt x="14931" y="3675"/>
                      </a:cubicBezTo>
                      <a:cubicBezTo>
                        <a:pt x="14657" y="3651"/>
                        <a:pt x="14384" y="3675"/>
                        <a:pt x="14122" y="3615"/>
                      </a:cubicBezTo>
                      <a:cubicBezTo>
                        <a:pt x="13848" y="3556"/>
                        <a:pt x="13598" y="3377"/>
                        <a:pt x="13538" y="3115"/>
                      </a:cubicBezTo>
                      <a:cubicBezTo>
                        <a:pt x="13276" y="2079"/>
                        <a:pt x="12407" y="1234"/>
                        <a:pt x="11359" y="1008"/>
                      </a:cubicBezTo>
                      <a:cubicBezTo>
                        <a:pt x="10907" y="901"/>
                        <a:pt x="10443" y="913"/>
                        <a:pt x="9990" y="817"/>
                      </a:cubicBezTo>
                      <a:cubicBezTo>
                        <a:pt x="9288" y="674"/>
                        <a:pt x="8669" y="270"/>
                        <a:pt x="7978" y="91"/>
                      </a:cubicBezTo>
                      <a:cubicBezTo>
                        <a:pt x="7728" y="30"/>
                        <a:pt x="7473" y="0"/>
                        <a:pt x="721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6" name="Google Shape;3386;p9"/>
                <p:cNvSpPr/>
                <p:nvPr/>
              </p:nvSpPr>
              <p:spPr>
                <a:xfrm>
                  <a:off x="6093075" y="3112288"/>
                  <a:ext cx="324125" cy="8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65" h="3210" extrusionOk="0">
                      <a:moveTo>
                        <a:pt x="4492" y="0"/>
                      </a:moveTo>
                      <a:cubicBezTo>
                        <a:pt x="4167" y="0"/>
                        <a:pt x="3852" y="77"/>
                        <a:pt x="3573" y="257"/>
                      </a:cubicBezTo>
                      <a:cubicBezTo>
                        <a:pt x="3037" y="591"/>
                        <a:pt x="2739" y="1257"/>
                        <a:pt x="2180" y="1567"/>
                      </a:cubicBezTo>
                      <a:cubicBezTo>
                        <a:pt x="1775" y="1781"/>
                        <a:pt x="1299" y="1793"/>
                        <a:pt x="870" y="1936"/>
                      </a:cubicBezTo>
                      <a:cubicBezTo>
                        <a:pt x="430" y="2091"/>
                        <a:pt x="1" y="2472"/>
                        <a:pt x="84" y="2924"/>
                      </a:cubicBezTo>
                      <a:lnTo>
                        <a:pt x="12812" y="3210"/>
                      </a:lnTo>
                      <a:cubicBezTo>
                        <a:pt x="12824" y="3210"/>
                        <a:pt x="12872" y="3103"/>
                        <a:pt x="12895" y="3103"/>
                      </a:cubicBezTo>
                      <a:cubicBezTo>
                        <a:pt x="12964" y="2494"/>
                        <a:pt x="12402" y="1886"/>
                        <a:pt x="11785" y="1886"/>
                      </a:cubicBezTo>
                      <a:cubicBezTo>
                        <a:pt x="11763" y="1886"/>
                        <a:pt x="11740" y="1887"/>
                        <a:pt x="11717" y="1888"/>
                      </a:cubicBezTo>
                      <a:cubicBezTo>
                        <a:pt x="11380" y="1908"/>
                        <a:pt x="11043" y="2090"/>
                        <a:pt x="10712" y="2090"/>
                      </a:cubicBezTo>
                      <a:cubicBezTo>
                        <a:pt x="10634" y="2090"/>
                        <a:pt x="10556" y="2080"/>
                        <a:pt x="10478" y="2055"/>
                      </a:cubicBezTo>
                      <a:cubicBezTo>
                        <a:pt x="9966" y="1912"/>
                        <a:pt x="9764" y="1210"/>
                        <a:pt x="9252" y="1091"/>
                      </a:cubicBezTo>
                      <a:cubicBezTo>
                        <a:pt x="9193" y="1076"/>
                        <a:pt x="9135" y="1070"/>
                        <a:pt x="9077" y="1070"/>
                      </a:cubicBezTo>
                      <a:cubicBezTo>
                        <a:pt x="8712" y="1070"/>
                        <a:pt x="8358" y="1325"/>
                        <a:pt x="7978" y="1376"/>
                      </a:cubicBezTo>
                      <a:cubicBezTo>
                        <a:pt x="7917" y="1386"/>
                        <a:pt x="7857" y="1390"/>
                        <a:pt x="7798" y="1390"/>
                      </a:cubicBezTo>
                      <a:cubicBezTo>
                        <a:pt x="7195" y="1390"/>
                        <a:pt x="6666" y="924"/>
                        <a:pt x="6156" y="567"/>
                      </a:cubicBezTo>
                      <a:cubicBezTo>
                        <a:pt x="5670" y="240"/>
                        <a:pt x="5066" y="0"/>
                        <a:pt x="449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387" name="Google Shape;3387;p9"/>
            <p:cNvGrpSpPr/>
            <p:nvPr/>
          </p:nvGrpSpPr>
          <p:grpSpPr>
            <a:xfrm>
              <a:off x="1762127" y="3952874"/>
              <a:ext cx="3529209" cy="877356"/>
              <a:chOff x="-16118" y="5470321"/>
              <a:chExt cx="4300243" cy="1069034"/>
            </a:xfrm>
          </p:grpSpPr>
          <p:grpSp>
            <p:nvGrpSpPr>
              <p:cNvPr id="3388" name="Google Shape;3388;p9"/>
              <p:cNvGrpSpPr/>
              <p:nvPr/>
            </p:nvGrpSpPr>
            <p:grpSpPr>
              <a:xfrm flipH="1">
                <a:off x="-16118" y="5494835"/>
                <a:ext cx="1070889" cy="1044520"/>
                <a:chOff x="634900" y="1330350"/>
                <a:chExt cx="2319950" cy="2262825"/>
              </a:xfrm>
            </p:grpSpPr>
            <p:sp>
              <p:nvSpPr>
                <p:cNvPr id="3389" name="Google Shape;3389;p9"/>
                <p:cNvSpPr/>
                <p:nvPr/>
              </p:nvSpPr>
              <p:spPr>
                <a:xfrm>
                  <a:off x="634900" y="1534850"/>
                  <a:ext cx="522700" cy="20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08" h="80725" extrusionOk="0">
                      <a:moveTo>
                        <a:pt x="0" y="0"/>
                      </a:moveTo>
                      <a:lnTo>
                        <a:pt x="0" y="80724"/>
                      </a:lnTo>
                      <a:lnTo>
                        <a:pt x="20907" y="80724"/>
                      </a:lnTo>
                      <a:lnTo>
                        <a:pt x="2090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0" name="Google Shape;3390;p9"/>
                <p:cNvSpPr/>
                <p:nvPr/>
              </p:nvSpPr>
              <p:spPr>
                <a:xfrm>
                  <a:off x="7042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1" name="Google Shape;3391;p9"/>
                <p:cNvSpPr/>
                <p:nvPr/>
              </p:nvSpPr>
              <p:spPr>
                <a:xfrm>
                  <a:off x="8185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2" name="Google Shape;3392;p9"/>
                <p:cNvSpPr/>
                <p:nvPr/>
              </p:nvSpPr>
              <p:spPr>
                <a:xfrm>
                  <a:off x="9328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3" name="Google Shape;3393;p9"/>
                <p:cNvSpPr/>
                <p:nvPr/>
              </p:nvSpPr>
              <p:spPr>
                <a:xfrm>
                  <a:off x="1046850" y="25581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4" name="Google Shape;3394;p9"/>
                <p:cNvSpPr/>
                <p:nvPr/>
              </p:nvSpPr>
              <p:spPr>
                <a:xfrm>
                  <a:off x="7042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5" name="Google Shape;3395;p9"/>
                <p:cNvSpPr/>
                <p:nvPr/>
              </p:nvSpPr>
              <p:spPr>
                <a:xfrm>
                  <a:off x="8185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6" name="Google Shape;3396;p9"/>
                <p:cNvSpPr/>
                <p:nvPr/>
              </p:nvSpPr>
              <p:spPr>
                <a:xfrm>
                  <a:off x="9328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7" name="Google Shape;3397;p9"/>
                <p:cNvSpPr/>
                <p:nvPr/>
              </p:nvSpPr>
              <p:spPr>
                <a:xfrm>
                  <a:off x="1046850" y="27114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8" name="Google Shape;3398;p9"/>
                <p:cNvSpPr/>
                <p:nvPr/>
              </p:nvSpPr>
              <p:spPr>
                <a:xfrm>
                  <a:off x="7042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9" name="Google Shape;3399;p9"/>
                <p:cNvSpPr/>
                <p:nvPr/>
              </p:nvSpPr>
              <p:spPr>
                <a:xfrm>
                  <a:off x="8185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0" name="Google Shape;3400;p9"/>
                <p:cNvSpPr/>
                <p:nvPr/>
              </p:nvSpPr>
              <p:spPr>
                <a:xfrm>
                  <a:off x="9328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1" name="Google Shape;3401;p9"/>
                <p:cNvSpPr/>
                <p:nvPr/>
              </p:nvSpPr>
              <p:spPr>
                <a:xfrm>
                  <a:off x="1046850" y="2864775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0"/>
                      </a:moveTo>
                      <a:lnTo>
                        <a:pt x="0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2" name="Google Shape;3402;p9"/>
                <p:cNvSpPr/>
                <p:nvPr/>
              </p:nvSpPr>
              <p:spPr>
                <a:xfrm>
                  <a:off x="7042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3" name="Google Shape;3403;p9"/>
                <p:cNvSpPr/>
                <p:nvPr/>
              </p:nvSpPr>
              <p:spPr>
                <a:xfrm>
                  <a:off x="8185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4" name="Google Shape;3404;p9"/>
                <p:cNvSpPr/>
                <p:nvPr/>
              </p:nvSpPr>
              <p:spPr>
                <a:xfrm>
                  <a:off x="9328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5" name="Google Shape;3405;p9"/>
                <p:cNvSpPr/>
                <p:nvPr/>
              </p:nvSpPr>
              <p:spPr>
                <a:xfrm>
                  <a:off x="1046850" y="3018350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1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6" name="Google Shape;3406;p9"/>
                <p:cNvSpPr/>
                <p:nvPr/>
              </p:nvSpPr>
              <p:spPr>
                <a:xfrm>
                  <a:off x="7042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7" name="Google Shape;3407;p9"/>
                <p:cNvSpPr/>
                <p:nvPr/>
              </p:nvSpPr>
              <p:spPr>
                <a:xfrm>
                  <a:off x="8185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8" name="Google Shape;3408;p9"/>
                <p:cNvSpPr/>
                <p:nvPr/>
              </p:nvSpPr>
              <p:spPr>
                <a:xfrm>
                  <a:off x="9328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9" name="Google Shape;3409;p9"/>
                <p:cNvSpPr/>
                <p:nvPr/>
              </p:nvSpPr>
              <p:spPr>
                <a:xfrm>
                  <a:off x="1046850" y="240162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0" name="Google Shape;3410;p9"/>
                <p:cNvSpPr/>
                <p:nvPr/>
              </p:nvSpPr>
              <p:spPr>
                <a:xfrm>
                  <a:off x="7042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1" name="Google Shape;3411;p9"/>
                <p:cNvSpPr/>
                <p:nvPr/>
              </p:nvSpPr>
              <p:spPr>
                <a:xfrm>
                  <a:off x="8185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2" name="Google Shape;3412;p9"/>
                <p:cNvSpPr/>
                <p:nvPr/>
              </p:nvSpPr>
              <p:spPr>
                <a:xfrm>
                  <a:off x="9328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3" name="Google Shape;3413;p9"/>
                <p:cNvSpPr/>
                <p:nvPr/>
              </p:nvSpPr>
              <p:spPr>
                <a:xfrm>
                  <a:off x="1046850" y="17720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4" name="Google Shape;3414;p9"/>
                <p:cNvSpPr/>
                <p:nvPr/>
              </p:nvSpPr>
              <p:spPr>
                <a:xfrm>
                  <a:off x="7042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5" name="Google Shape;3415;p9"/>
                <p:cNvSpPr/>
                <p:nvPr/>
              </p:nvSpPr>
              <p:spPr>
                <a:xfrm>
                  <a:off x="8185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6" name="Google Shape;3416;p9"/>
                <p:cNvSpPr/>
                <p:nvPr/>
              </p:nvSpPr>
              <p:spPr>
                <a:xfrm>
                  <a:off x="9328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7" name="Google Shape;3417;p9"/>
                <p:cNvSpPr/>
                <p:nvPr/>
              </p:nvSpPr>
              <p:spPr>
                <a:xfrm>
                  <a:off x="1046850" y="1925375"/>
                  <a:ext cx="52700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49" extrusionOk="0">
                      <a:moveTo>
                        <a:pt x="0" y="0"/>
                      </a:moveTo>
                      <a:lnTo>
                        <a:pt x="0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8" name="Google Shape;3418;p9"/>
                <p:cNvSpPr/>
                <p:nvPr/>
              </p:nvSpPr>
              <p:spPr>
                <a:xfrm>
                  <a:off x="7042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9" name="Google Shape;3419;p9"/>
                <p:cNvSpPr/>
                <p:nvPr/>
              </p:nvSpPr>
              <p:spPr>
                <a:xfrm>
                  <a:off x="8185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0" name="Google Shape;3420;p9"/>
                <p:cNvSpPr/>
                <p:nvPr/>
              </p:nvSpPr>
              <p:spPr>
                <a:xfrm>
                  <a:off x="9328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1" name="Google Shape;3421;p9"/>
                <p:cNvSpPr/>
                <p:nvPr/>
              </p:nvSpPr>
              <p:spPr>
                <a:xfrm>
                  <a:off x="1046850" y="20786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2" name="Google Shape;3422;p9"/>
                <p:cNvSpPr/>
                <p:nvPr/>
              </p:nvSpPr>
              <p:spPr>
                <a:xfrm>
                  <a:off x="7042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3" name="Google Shape;3423;p9"/>
                <p:cNvSpPr/>
                <p:nvPr/>
              </p:nvSpPr>
              <p:spPr>
                <a:xfrm>
                  <a:off x="8185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4" name="Google Shape;3424;p9"/>
                <p:cNvSpPr/>
                <p:nvPr/>
              </p:nvSpPr>
              <p:spPr>
                <a:xfrm>
                  <a:off x="9328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5" name="Google Shape;3425;p9"/>
                <p:cNvSpPr/>
                <p:nvPr/>
              </p:nvSpPr>
              <p:spPr>
                <a:xfrm>
                  <a:off x="1046850" y="223195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6" name="Google Shape;3426;p9"/>
                <p:cNvSpPr/>
                <p:nvPr/>
              </p:nvSpPr>
              <p:spPr>
                <a:xfrm>
                  <a:off x="7042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7" name="Google Shape;3427;p9"/>
                <p:cNvSpPr/>
                <p:nvPr/>
              </p:nvSpPr>
              <p:spPr>
                <a:xfrm>
                  <a:off x="8185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8" name="Google Shape;3428;p9"/>
                <p:cNvSpPr/>
                <p:nvPr/>
              </p:nvSpPr>
              <p:spPr>
                <a:xfrm>
                  <a:off x="9328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9" name="Google Shape;3429;p9"/>
                <p:cNvSpPr/>
                <p:nvPr/>
              </p:nvSpPr>
              <p:spPr>
                <a:xfrm>
                  <a:off x="1046850" y="1615200"/>
                  <a:ext cx="52700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4061" extrusionOk="0">
                      <a:moveTo>
                        <a:pt x="0" y="1"/>
                      </a:moveTo>
                      <a:lnTo>
                        <a:pt x="0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0" name="Google Shape;3430;p9"/>
                <p:cNvSpPr/>
                <p:nvPr/>
              </p:nvSpPr>
              <p:spPr>
                <a:xfrm>
                  <a:off x="1343900" y="1534850"/>
                  <a:ext cx="523000" cy="20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20" h="80725" extrusionOk="0">
                      <a:moveTo>
                        <a:pt x="1" y="0"/>
                      </a:moveTo>
                      <a:lnTo>
                        <a:pt x="1" y="80724"/>
                      </a:lnTo>
                      <a:lnTo>
                        <a:pt x="20920" y="80724"/>
                      </a:lnTo>
                      <a:lnTo>
                        <a:pt x="2092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1" name="Google Shape;3431;p9"/>
                <p:cNvSpPr/>
                <p:nvPr/>
              </p:nvSpPr>
              <p:spPr>
                <a:xfrm>
                  <a:off x="14168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2" name="Google Shape;3432;p9"/>
                <p:cNvSpPr/>
                <p:nvPr/>
              </p:nvSpPr>
              <p:spPr>
                <a:xfrm>
                  <a:off x="15311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3" name="Google Shape;3433;p9"/>
                <p:cNvSpPr/>
                <p:nvPr/>
              </p:nvSpPr>
              <p:spPr>
                <a:xfrm>
                  <a:off x="16451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4" name="Google Shape;3434;p9"/>
                <p:cNvSpPr/>
                <p:nvPr/>
              </p:nvSpPr>
              <p:spPr>
                <a:xfrm>
                  <a:off x="1759425" y="25581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5" name="Google Shape;3435;p9"/>
                <p:cNvSpPr/>
                <p:nvPr/>
              </p:nvSpPr>
              <p:spPr>
                <a:xfrm>
                  <a:off x="14168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6" name="Google Shape;3436;p9"/>
                <p:cNvSpPr/>
                <p:nvPr/>
              </p:nvSpPr>
              <p:spPr>
                <a:xfrm>
                  <a:off x="15311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7" name="Google Shape;3437;p9"/>
                <p:cNvSpPr/>
                <p:nvPr/>
              </p:nvSpPr>
              <p:spPr>
                <a:xfrm>
                  <a:off x="16451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8" name="Google Shape;3438;p9"/>
                <p:cNvSpPr/>
                <p:nvPr/>
              </p:nvSpPr>
              <p:spPr>
                <a:xfrm>
                  <a:off x="1759425" y="27114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1"/>
                      </a:moveTo>
                      <a:lnTo>
                        <a:pt x="1" y="4061"/>
                      </a:lnTo>
                      <a:lnTo>
                        <a:pt x="2108" y="4061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9" name="Google Shape;3439;p9"/>
                <p:cNvSpPr/>
                <p:nvPr/>
              </p:nvSpPr>
              <p:spPr>
                <a:xfrm>
                  <a:off x="14168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0" name="Google Shape;3440;p9"/>
                <p:cNvSpPr/>
                <p:nvPr/>
              </p:nvSpPr>
              <p:spPr>
                <a:xfrm>
                  <a:off x="15311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1" name="Google Shape;3441;p9"/>
                <p:cNvSpPr/>
                <p:nvPr/>
              </p:nvSpPr>
              <p:spPr>
                <a:xfrm>
                  <a:off x="16451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2" name="Google Shape;3442;p9"/>
                <p:cNvSpPr/>
                <p:nvPr/>
              </p:nvSpPr>
              <p:spPr>
                <a:xfrm>
                  <a:off x="1759425" y="2864775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3" name="Google Shape;3443;p9"/>
                <p:cNvSpPr/>
                <p:nvPr/>
              </p:nvSpPr>
              <p:spPr>
                <a:xfrm>
                  <a:off x="14168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4" name="Google Shape;3444;p9"/>
                <p:cNvSpPr/>
                <p:nvPr/>
              </p:nvSpPr>
              <p:spPr>
                <a:xfrm>
                  <a:off x="15311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5" name="Google Shape;3445;p9"/>
                <p:cNvSpPr/>
                <p:nvPr/>
              </p:nvSpPr>
              <p:spPr>
                <a:xfrm>
                  <a:off x="16451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6" name="Google Shape;3446;p9"/>
                <p:cNvSpPr/>
                <p:nvPr/>
              </p:nvSpPr>
              <p:spPr>
                <a:xfrm>
                  <a:off x="1759425" y="30183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7" name="Google Shape;3447;p9"/>
                <p:cNvSpPr/>
                <p:nvPr/>
              </p:nvSpPr>
              <p:spPr>
                <a:xfrm>
                  <a:off x="14168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8" name="Google Shape;3448;p9"/>
                <p:cNvSpPr/>
                <p:nvPr/>
              </p:nvSpPr>
              <p:spPr>
                <a:xfrm>
                  <a:off x="15311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9" name="Google Shape;3449;p9"/>
                <p:cNvSpPr/>
                <p:nvPr/>
              </p:nvSpPr>
              <p:spPr>
                <a:xfrm>
                  <a:off x="16451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0" name="Google Shape;3450;p9"/>
                <p:cNvSpPr/>
                <p:nvPr/>
              </p:nvSpPr>
              <p:spPr>
                <a:xfrm>
                  <a:off x="1759425" y="24016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1" name="Google Shape;3451;p9"/>
                <p:cNvSpPr/>
                <p:nvPr/>
              </p:nvSpPr>
              <p:spPr>
                <a:xfrm>
                  <a:off x="14168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2" name="Google Shape;3452;p9"/>
                <p:cNvSpPr/>
                <p:nvPr/>
              </p:nvSpPr>
              <p:spPr>
                <a:xfrm>
                  <a:off x="15311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3" name="Google Shape;3453;p9"/>
                <p:cNvSpPr/>
                <p:nvPr/>
              </p:nvSpPr>
              <p:spPr>
                <a:xfrm>
                  <a:off x="16451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4" name="Google Shape;3454;p9"/>
                <p:cNvSpPr/>
                <p:nvPr/>
              </p:nvSpPr>
              <p:spPr>
                <a:xfrm>
                  <a:off x="1759425" y="1788150"/>
                  <a:ext cx="52725" cy="10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61" extrusionOk="0">
                      <a:moveTo>
                        <a:pt x="1" y="0"/>
                      </a:moveTo>
                      <a:lnTo>
                        <a:pt x="1" y="4060"/>
                      </a:lnTo>
                      <a:lnTo>
                        <a:pt x="2108" y="4060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5" name="Google Shape;3455;p9"/>
                <p:cNvSpPr/>
                <p:nvPr/>
              </p:nvSpPr>
              <p:spPr>
                <a:xfrm>
                  <a:off x="14168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6" name="Google Shape;3456;p9"/>
                <p:cNvSpPr/>
                <p:nvPr/>
              </p:nvSpPr>
              <p:spPr>
                <a:xfrm>
                  <a:off x="15311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7" name="Google Shape;3457;p9"/>
                <p:cNvSpPr/>
                <p:nvPr/>
              </p:nvSpPr>
              <p:spPr>
                <a:xfrm>
                  <a:off x="16451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8" name="Google Shape;3458;p9"/>
                <p:cNvSpPr/>
                <p:nvPr/>
              </p:nvSpPr>
              <p:spPr>
                <a:xfrm>
                  <a:off x="1759425" y="1941750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8"/>
                      </a:lnTo>
                      <a:lnTo>
                        <a:pt x="2108" y="4048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9" name="Google Shape;3459;p9"/>
                <p:cNvSpPr/>
                <p:nvPr/>
              </p:nvSpPr>
              <p:spPr>
                <a:xfrm>
                  <a:off x="14168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0" name="Google Shape;3460;p9"/>
                <p:cNvSpPr/>
                <p:nvPr/>
              </p:nvSpPr>
              <p:spPr>
                <a:xfrm>
                  <a:off x="15311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1" name="Google Shape;3461;p9"/>
                <p:cNvSpPr/>
                <p:nvPr/>
              </p:nvSpPr>
              <p:spPr>
                <a:xfrm>
                  <a:off x="16451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2" name="Google Shape;3462;p9"/>
                <p:cNvSpPr/>
                <p:nvPr/>
              </p:nvSpPr>
              <p:spPr>
                <a:xfrm>
                  <a:off x="1759425" y="20950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3" name="Google Shape;3463;p9"/>
                <p:cNvSpPr/>
                <p:nvPr/>
              </p:nvSpPr>
              <p:spPr>
                <a:xfrm>
                  <a:off x="14168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4" name="Google Shape;3464;p9"/>
                <p:cNvSpPr/>
                <p:nvPr/>
              </p:nvSpPr>
              <p:spPr>
                <a:xfrm>
                  <a:off x="15311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5" name="Google Shape;3465;p9"/>
                <p:cNvSpPr/>
                <p:nvPr/>
              </p:nvSpPr>
              <p:spPr>
                <a:xfrm>
                  <a:off x="16451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6" name="Google Shape;3466;p9"/>
                <p:cNvSpPr/>
                <p:nvPr/>
              </p:nvSpPr>
              <p:spPr>
                <a:xfrm>
                  <a:off x="1759425" y="224832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0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7" name="Google Shape;3467;p9"/>
                <p:cNvSpPr/>
                <p:nvPr/>
              </p:nvSpPr>
              <p:spPr>
                <a:xfrm>
                  <a:off x="14168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8" name="Google Shape;3468;p9"/>
                <p:cNvSpPr/>
                <p:nvPr/>
              </p:nvSpPr>
              <p:spPr>
                <a:xfrm>
                  <a:off x="15311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9" name="Google Shape;3469;p9"/>
                <p:cNvSpPr/>
                <p:nvPr/>
              </p:nvSpPr>
              <p:spPr>
                <a:xfrm>
                  <a:off x="16451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0" name="Google Shape;3470;p9"/>
                <p:cNvSpPr/>
                <p:nvPr/>
              </p:nvSpPr>
              <p:spPr>
                <a:xfrm>
                  <a:off x="1759425" y="1631575"/>
                  <a:ext cx="52725" cy="10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" h="4049" extrusionOk="0">
                      <a:moveTo>
                        <a:pt x="1" y="1"/>
                      </a:moveTo>
                      <a:lnTo>
                        <a:pt x="1" y="4049"/>
                      </a:lnTo>
                      <a:lnTo>
                        <a:pt x="2108" y="4049"/>
                      </a:lnTo>
                      <a:lnTo>
                        <a:pt x="2108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1" name="Google Shape;3471;p9"/>
                <p:cNvSpPr/>
                <p:nvPr/>
              </p:nvSpPr>
              <p:spPr>
                <a:xfrm>
                  <a:off x="1587100" y="1330350"/>
                  <a:ext cx="25" cy="20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264" fill="none" extrusionOk="0">
                      <a:moveTo>
                        <a:pt x="0" y="1"/>
                      </a:moveTo>
                      <a:lnTo>
                        <a:pt x="0" y="8264"/>
                      </a:lnTo>
                    </a:path>
                  </a:pathLst>
                </a:custGeom>
                <a:solidFill>
                  <a:schemeClr val="accent5"/>
                </a:solidFill>
                <a:ln w="3875" cap="flat" cmpd="sng">
                  <a:solidFill>
                    <a:schemeClr val="accent5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2" name="Google Shape;3472;p9"/>
                <p:cNvSpPr/>
                <p:nvPr/>
              </p:nvSpPr>
              <p:spPr>
                <a:xfrm>
                  <a:off x="1854675" y="1735450"/>
                  <a:ext cx="522725" cy="157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09" h="62985" extrusionOk="0">
                      <a:moveTo>
                        <a:pt x="1" y="1"/>
                      </a:moveTo>
                      <a:lnTo>
                        <a:pt x="1" y="62985"/>
                      </a:lnTo>
                      <a:lnTo>
                        <a:pt x="20908" y="62985"/>
                      </a:lnTo>
                      <a:lnTo>
                        <a:pt x="209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3" name="Google Shape;3473;p9"/>
                <p:cNvSpPr/>
                <p:nvPr/>
              </p:nvSpPr>
              <p:spPr>
                <a:xfrm>
                  <a:off x="1893075" y="1772075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4" name="Google Shape;3474;p9"/>
                <p:cNvSpPr/>
                <p:nvPr/>
              </p:nvSpPr>
              <p:spPr>
                <a:xfrm>
                  <a:off x="1893075" y="1875350"/>
                  <a:ext cx="409300" cy="6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4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5" name="Google Shape;3475;p9"/>
                <p:cNvSpPr/>
                <p:nvPr/>
              </p:nvSpPr>
              <p:spPr>
                <a:xfrm>
                  <a:off x="1893075" y="1978650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0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6" name="Google Shape;3476;p9"/>
                <p:cNvSpPr/>
                <p:nvPr/>
              </p:nvSpPr>
              <p:spPr>
                <a:xfrm>
                  <a:off x="1893075" y="2081925"/>
                  <a:ext cx="409300" cy="6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4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7" name="Google Shape;3477;p9"/>
                <p:cNvSpPr/>
                <p:nvPr/>
              </p:nvSpPr>
              <p:spPr>
                <a:xfrm>
                  <a:off x="1893075" y="2185525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8" name="Google Shape;3478;p9"/>
                <p:cNvSpPr/>
                <p:nvPr/>
              </p:nvSpPr>
              <p:spPr>
                <a:xfrm>
                  <a:off x="1893075" y="2288800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9" name="Google Shape;3479;p9"/>
                <p:cNvSpPr/>
                <p:nvPr/>
              </p:nvSpPr>
              <p:spPr>
                <a:xfrm>
                  <a:off x="1893075" y="2392100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0"/>
                      </a:lnTo>
                      <a:lnTo>
                        <a:pt x="16372" y="2750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0" name="Google Shape;3480;p9"/>
                <p:cNvSpPr/>
                <p:nvPr/>
              </p:nvSpPr>
              <p:spPr>
                <a:xfrm>
                  <a:off x="1893075" y="2495375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1" name="Google Shape;3481;p9"/>
                <p:cNvSpPr/>
                <p:nvPr/>
              </p:nvSpPr>
              <p:spPr>
                <a:xfrm>
                  <a:off x="1893075" y="2598675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0"/>
                      </a:moveTo>
                      <a:lnTo>
                        <a:pt x="1" y="2762"/>
                      </a:lnTo>
                      <a:lnTo>
                        <a:pt x="16372" y="2762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2" name="Google Shape;3482;p9"/>
                <p:cNvSpPr/>
                <p:nvPr/>
              </p:nvSpPr>
              <p:spPr>
                <a:xfrm>
                  <a:off x="1893075" y="2701950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3" name="Google Shape;3483;p9"/>
                <p:cNvSpPr/>
                <p:nvPr/>
              </p:nvSpPr>
              <p:spPr>
                <a:xfrm>
                  <a:off x="1893075" y="2805525"/>
                  <a:ext cx="40930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2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4" name="Google Shape;3484;p9"/>
                <p:cNvSpPr/>
                <p:nvPr/>
              </p:nvSpPr>
              <p:spPr>
                <a:xfrm>
                  <a:off x="1893075" y="2908825"/>
                  <a:ext cx="40930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1" extrusionOk="0">
                      <a:moveTo>
                        <a:pt x="1" y="0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5" name="Google Shape;3485;p9"/>
                <p:cNvSpPr/>
                <p:nvPr/>
              </p:nvSpPr>
              <p:spPr>
                <a:xfrm>
                  <a:off x="1893075" y="3012100"/>
                  <a:ext cx="40930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52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16372" y="2751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6" name="Google Shape;3486;p9"/>
                <p:cNvSpPr/>
                <p:nvPr/>
              </p:nvSpPr>
              <p:spPr>
                <a:xfrm>
                  <a:off x="1893075" y="3115400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0"/>
                      </a:moveTo>
                      <a:lnTo>
                        <a:pt x="1" y="2762"/>
                      </a:lnTo>
                      <a:lnTo>
                        <a:pt x="16372" y="2762"/>
                      </a:lnTo>
                      <a:lnTo>
                        <a:pt x="163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7" name="Google Shape;3487;p9"/>
                <p:cNvSpPr/>
                <p:nvPr/>
              </p:nvSpPr>
              <p:spPr>
                <a:xfrm>
                  <a:off x="1893075" y="3218675"/>
                  <a:ext cx="409300" cy="6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72" h="2763" extrusionOk="0">
                      <a:moveTo>
                        <a:pt x="1" y="1"/>
                      </a:moveTo>
                      <a:lnTo>
                        <a:pt x="1" y="2763"/>
                      </a:lnTo>
                      <a:lnTo>
                        <a:pt x="16372" y="2763"/>
                      </a:lnTo>
                      <a:lnTo>
                        <a:pt x="163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8" name="Google Shape;3488;p9"/>
                <p:cNvSpPr/>
                <p:nvPr/>
              </p:nvSpPr>
              <p:spPr>
                <a:xfrm>
                  <a:off x="1860625" y="1670875"/>
                  <a:ext cx="492350" cy="6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4" h="2668" extrusionOk="0">
                      <a:moveTo>
                        <a:pt x="1" y="0"/>
                      </a:moveTo>
                      <a:lnTo>
                        <a:pt x="1" y="2667"/>
                      </a:lnTo>
                      <a:lnTo>
                        <a:pt x="19694" y="2667"/>
                      </a:lnTo>
                      <a:lnTo>
                        <a:pt x="196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9" name="Google Shape;3489;p9"/>
                <p:cNvSpPr/>
                <p:nvPr/>
              </p:nvSpPr>
              <p:spPr>
                <a:xfrm>
                  <a:off x="2024950" y="1539000"/>
                  <a:ext cx="25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597" fill="none" extrusionOk="0">
                      <a:moveTo>
                        <a:pt x="0" y="1"/>
                      </a:moveTo>
                      <a:lnTo>
                        <a:pt x="0" y="5597"/>
                      </a:lnTo>
                    </a:path>
                  </a:pathLst>
                </a:custGeom>
                <a:solidFill>
                  <a:schemeClr val="accent5"/>
                </a:solidFill>
                <a:ln w="3875" cap="flat" cmpd="sng">
                  <a:solidFill>
                    <a:schemeClr val="accent5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0" name="Google Shape;3490;p9"/>
                <p:cNvSpPr/>
                <p:nvPr/>
              </p:nvSpPr>
              <p:spPr>
                <a:xfrm>
                  <a:off x="1747225" y="1911950"/>
                  <a:ext cx="1207625" cy="16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305" h="67249" extrusionOk="0">
                      <a:moveTo>
                        <a:pt x="37339" y="23028"/>
                      </a:moveTo>
                      <a:lnTo>
                        <a:pt x="37339" y="23028"/>
                      </a:lnTo>
                      <a:cubicBezTo>
                        <a:pt x="37029" y="23254"/>
                        <a:pt x="36755" y="23528"/>
                        <a:pt x="36529" y="23850"/>
                      </a:cubicBezTo>
                      <a:cubicBezTo>
                        <a:pt x="36493" y="23588"/>
                        <a:pt x="36434" y="23326"/>
                        <a:pt x="36362" y="23076"/>
                      </a:cubicBezTo>
                      <a:lnTo>
                        <a:pt x="37339" y="23028"/>
                      </a:lnTo>
                      <a:close/>
                      <a:moveTo>
                        <a:pt x="32457" y="40911"/>
                      </a:moveTo>
                      <a:lnTo>
                        <a:pt x="32493" y="41149"/>
                      </a:lnTo>
                      <a:cubicBezTo>
                        <a:pt x="32898" y="43912"/>
                        <a:pt x="33231" y="46674"/>
                        <a:pt x="33505" y="49448"/>
                      </a:cubicBezTo>
                      <a:cubicBezTo>
                        <a:pt x="33350" y="49376"/>
                        <a:pt x="33183" y="49305"/>
                        <a:pt x="33017" y="49234"/>
                      </a:cubicBezTo>
                      <a:cubicBezTo>
                        <a:pt x="32517" y="49007"/>
                        <a:pt x="32005" y="48757"/>
                        <a:pt x="31517" y="48495"/>
                      </a:cubicBezTo>
                      <a:cubicBezTo>
                        <a:pt x="30516" y="47995"/>
                        <a:pt x="29552" y="47400"/>
                        <a:pt x="28623" y="46769"/>
                      </a:cubicBezTo>
                      <a:cubicBezTo>
                        <a:pt x="27909" y="46269"/>
                        <a:pt x="27206" y="45757"/>
                        <a:pt x="26528" y="45197"/>
                      </a:cubicBezTo>
                      <a:lnTo>
                        <a:pt x="30886" y="45066"/>
                      </a:lnTo>
                      <a:cubicBezTo>
                        <a:pt x="30850" y="43852"/>
                        <a:pt x="30100" y="42673"/>
                        <a:pt x="29016" y="42114"/>
                      </a:cubicBezTo>
                      <a:cubicBezTo>
                        <a:pt x="28539" y="41867"/>
                        <a:pt x="28001" y="41745"/>
                        <a:pt x="27463" y="41745"/>
                      </a:cubicBezTo>
                      <a:cubicBezTo>
                        <a:pt x="26779" y="41745"/>
                        <a:pt x="26094" y="41942"/>
                        <a:pt x="25528" y="42328"/>
                      </a:cubicBezTo>
                      <a:cubicBezTo>
                        <a:pt x="25528" y="41923"/>
                        <a:pt x="25456" y="41518"/>
                        <a:pt x="25361" y="41125"/>
                      </a:cubicBezTo>
                      <a:lnTo>
                        <a:pt x="32457" y="40911"/>
                      </a:lnTo>
                      <a:close/>
                      <a:moveTo>
                        <a:pt x="23398" y="0"/>
                      </a:moveTo>
                      <a:cubicBezTo>
                        <a:pt x="19916" y="0"/>
                        <a:pt x="16589" y="2611"/>
                        <a:pt x="15788" y="6014"/>
                      </a:cubicBezTo>
                      <a:cubicBezTo>
                        <a:pt x="14946" y="5116"/>
                        <a:pt x="13701" y="4690"/>
                        <a:pt x="12449" y="4690"/>
                      </a:cubicBezTo>
                      <a:cubicBezTo>
                        <a:pt x="11825" y="4690"/>
                        <a:pt x="11199" y="4796"/>
                        <a:pt x="10621" y="5002"/>
                      </a:cubicBezTo>
                      <a:cubicBezTo>
                        <a:pt x="8895" y="5633"/>
                        <a:pt x="7549" y="7086"/>
                        <a:pt x="6763" y="8752"/>
                      </a:cubicBezTo>
                      <a:cubicBezTo>
                        <a:pt x="5978" y="10419"/>
                        <a:pt x="5716" y="12289"/>
                        <a:pt x="5680" y="14134"/>
                      </a:cubicBezTo>
                      <a:cubicBezTo>
                        <a:pt x="5404" y="14063"/>
                        <a:pt x="5129" y="14029"/>
                        <a:pt x="4856" y="14029"/>
                      </a:cubicBezTo>
                      <a:cubicBezTo>
                        <a:pt x="3351" y="14029"/>
                        <a:pt x="1948" y="15058"/>
                        <a:pt x="1263" y="16480"/>
                      </a:cubicBezTo>
                      <a:cubicBezTo>
                        <a:pt x="1048" y="16932"/>
                        <a:pt x="894" y="17420"/>
                        <a:pt x="787" y="17920"/>
                      </a:cubicBezTo>
                      <a:cubicBezTo>
                        <a:pt x="691" y="18408"/>
                        <a:pt x="656" y="18897"/>
                        <a:pt x="644" y="19397"/>
                      </a:cubicBezTo>
                      <a:cubicBezTo>
                        <a:pt x="632" y="20242"/>
                        <a:pt x="739" y="21099"/>
                        <a:pt x="894" y="21921"/>
                      </a:cubicBezTo>
                      <a:lnTo>
                        <a:pt x="4954" y="21814"/>
                      </a:lnTo>
                      <a:lnTo>
                        <a:pt x="4954" y="21814"/>
                      </a:lnTo>
                      <a:cubicBezTo>
                        <a:pt x="4632" y="22564"/>
                        <a:pt x="4466" y="23385"/>
                        <a:pt x="4537" y="24207"/>
                      </a:cubicBezTo>
                      <a:cubicBezTo>
                        <a:pt x="4281" y="23866"/>
                        <a:pt x="3907" y="23742"/>
                        <a:pt x="3493" y="23742"/>
                      </a:cubicBezTo>
                      <a:cubicBezTo>
                        <a:pt x="2981" y="23742"/>
                        <a:pt x="2410" y="23931"/>
                        <a:pt x="1930" y="24135"/>
                      </a:cubicBezTo>
                      <a:cubicBezTo>
                        <a:pt x="1060" y="24504"/>
                        <a:pt x="453" y="25350"/>
                        <a:pt x="227" y="26267"/>
                      </a:cubicBezTo>
                      <a:cubicBezTo>
                        <a:pt x="1" y="27183"/>
                        <a:pt x="120" y="28148"/>
                        <a:pt x="370" y="29053"/>
                      </a:cubicBezTo>
                      <a:lnTo>
                        <a:pt x="12562" y="28826"/>
                      </a:lnTo>
                      <a:lnTo>
                        <a:pt x="12562" y="28826"/>
                      </a:lnTo>
                      <a:cubicBezTo>
                        <a:pt x="11621" y="30600"/>
                        <a:pt x="11407" y="32755"/>
                        <a:pt x="12086" y="34637"/>
                      </a:cubicBezTo>
                      <a:cubicBezTo>
                        <a:pt x="12109" y="34684"/>
                        <a:pt x="12431" y="34922"/>
                        <a:pt x="12467" y="34958"/>
                      </a:cubicBezTo>
                      <a:lnTo>
                        <a:pt x="27980" y="34660"/>
                      </a:lnTo>
                      <a:lnTo>
                        <a:pt x="27980" y="34660"/>
                      </a:lnTo>
                      <a:cubicBezTo>
                        <a:pt x="26980" y="35268"/>
                        <a:pt x="26183" y="36232"/>
                        <a:pt x="25885" y="37363"/>
                      </a:cubicBezTo>
                      <a:cubicBezTo>
                        <a:pt x="25361" y="36907"/>
                        <a:pt x="24669" y="36678"/>
                        <a:pt x="23976" y="36678"/>
                      </a:cubicBezTo>
                      <a:cubicBezTo>
                        <a:pt x="23329" y="36678"/>
                        <a:pt x="22682" y="36878"/>
                        <a:pt x="22170" y="37280"/>
                      </a:cubicBezTo>
                      <a:cubicBezTo>
                        <a:pt x="22158" y="37292"/>
                        <a:pt x="22146" y="37304"/>
                        <a:pt x="22123" y="37315"/>
                      </a:cubicBezTo>
                      <a:cubicBezTo>
                        <a:pt x="21646" y="37101"/>
                        <a:pt x="21146" y="36958"/>
                        <a:pt x="20622" y="36887"/>
                      </a:cubicBezTo>
                      <a:cubicBezTo>
                        <a:pt x="20422" y="36863"/>
                        <a:pt x="20222" y="36851"/>
                        <a:pt x="20021" y="36851"/>
                      </a:cubicBezTo>
                      <a:cubicBezTo>
                        <a:pt x="17576" y="36851"/>
                        <a:pt x="15189" y="38617"/>
                        <a:pt x="14562" y="40995"/>
                      </a:cubicBezTo>
                      <a:cubicBezTo>
                        <a:pt x="13920" y="40439"/>
                        <a:pt x="13070" y="40159"/>
                        <a:pt x="12221" y="40159"/>
                      </a:cubicBezTo>
                      <a:cubicBezTo>
                        <a:pt x="11432" y="40159"/>
                        <a:pt x="10645" y="40400"/>
                        <a:pt x="10026" y="40887"/>
                      </a:cubicBezTo>
                      <a:cubicBezTo>
                        <a:pt x="8740" y="41911"/>
                        <a:pt x="8323" y="43876"/>
                        <a:pt x="9097" y="45328"/>
                      </a:cubicBezTo>
                      <a:cubicBezTo>
                        <a:pt x="9288" y="45340"/>
                        <a:pt x="9597" y="45709"/>
                        <a:pt x="9800" y="45721"/>
                      </a:cubicBezTo>
                      <a:lnTo>
                        <a:pt x="25194" y="45245"/>
                      </a:lnTo>
                      <a:cubicBezTo>
                        <a:pt x="25218" y="45281"/>
                        <a:pt x="25254" y="45316"/>
                        <a:pt x="25290" y="45352"/>
                      </a:cubicBezTo>
                      <a:cubicBezTo>
                        <a:pt x="25671" y="45805"/>
                        <a:pt x="26099" y="46209"/>
                        <a:pt x="26516" y="46638"/>
                      </a:cubicBezTo>
                      <a:cubicBezTo>
                        <a:pt x="26730" y="46840"/>
                        <a:pt x="26956" y="47031"/>
                        <a:pt x="27183" y="47221"/>
                      </a:cubicBezTo>
                      <a:cubicBezTo>
                        <a:pt x="27397" y="47424"/>
                        <a:pt x="27623" y="47614"/>
                        <a:pt x="27861" y="47793"/>
                      </a:cubicBezTo>
                      <a:cubicBezTo>
                        <a:pt x="28778" y="48555"/>
                        <a:pt x="29778" y="49198"/>
                        <a:pt x="30802" y="49805"/>
                      </a:cubicBezTo>
                      <a:cubicBezTo>
                        <a:pt x="31314" y="50103"/>
                        <a:pt x="31850" y="50365"/>
                        <a:pt x="32386" y="50627"/>
                      </a:cubicBezTo>
                      <a:cubicBezTo>
                        <a:pt x="32660" y="50746"/>
                        <a:pt x="32933" y="50877"/>
                        <a:pt x="33219" y="50984"/>
                      </a:cubicBezTo>
                      <a:cubicBezTo>
                        <a:pt x="33350" y="51043"/>
                        <a:pt x="33493" y="51103"/>
                        <a:pt x="33636" y="51151"/>
                      </a:cubicBezTo>
                      <a:lnTo>
                        <a:pt x="33672" y="51162"/>
                      </a:lnTo>
                      <a:cubicBezTo>
                        <a:pt x="33755" y="52020"/>
                        <a:pt x="33826" y="52877"/>
                        <a:pt x="33886" y="53734"/>
                      </a:cubicBezTo>
                      <a:lnTo>
                        <a:pt x="34124" y="56901"/>
                      </a:lnTo>
                      <a:lnTo>
                        <a:pt x="34243" y="60056"/>
                      </a:lnTo>
                      <a:cubicBezTo>
                        <a:pt x="34267" y="60592"/>
                        <a:pt x="34303" y="61116"/>
                        <a:pt x="34326" y="61640"/>
                      </a:cubicBezTo>
                      <a:lnTo>
                        <a:pt x="34338" y="63235"/>
                      </a:lnTo>
                      <a:cubicBezTo>
                        <a:pt x="34350" y="64283"/>
                        <a:pt x="34362" y="65355"/>
                        <a:pt x="34410" y="66414"/>
                      </a:cubicBezTo>
                      <a:lnTo>
                        <a:pt x="34422" y="66462"/>
                      </a:lnTo>
                      <a:cubicBezTo>
                        <a:pt x="34433" y="66900"/>
                        <a:pt x="34802" y="67249"/>
                        <a:pt x="35236" y="67249"/>
                      </a:cubicBezTo>
                      <a:cubicBezTo>
                        <a:pt x="35250" y="67249"/>
                        <a:pt x="35265" y="67248"/>
                        <a:pt x="35279" y="67248"/>
                      </a:cubicBezTo>
                      <a:cubicBezTo>
                        <a:pt x="35672" y="67236"/>
                        <a:pt x="35993" y="66938"/>
                        <a:pt x="36053" y="66557"/>
                      </a:cubicBezTo>
                      <a:cubicBezTo>
                        <a:pt x="36220" y="65486"/>
                        <a:pt x="36362" y="64414"/>
                        <a:pt x="36505" y="63331"/>
                      </a:cubicBezTo>
                      <a:lnTo>
                        <a:pt x="36684" y="61711"/>
                      </a:lnTo>
                      <a:cubicBezTo>
                        <a:pt x="36720" y="61176"/>
                        <a:pt x="36755" y="60640"/>
                        <a:pt x="36779" y="60092"/>
                      </a:cubicBezTo>
                      <a:cubicBezTo>
                        <a:pt x="36827" y="59009"/>
                        <a:pt x="36910" y="57925"/>
                        <a:pt x="36934" y="56842"/>
                      </a:cubicBezTo>
                      <a:lnTo>
                        <a:pt x="36898" y="53579"/>
                      </a:lnTo>
                      <a:cubicBezTo>
                        <a:pt x="36886" y="52496"/>
                        <a:pt x="36803" y="51412"/>
                        <a:pt x="36720" y="50329"/>
                      </a:cubicBezTo>
                      <a:cubicBezTo>
                        <a:pt x="36648" y="49246"/>
                        <a:pt x="36589" y="48162"/>
                        <a:pt x="36458" y="47090"/>
                      </a:cubicBezTo>
                      <a:lnTo>
                        <a:pt x="36053" y="43864"/>
                      </a:lnTo>
                      <a:cubicBezTo>
                        <a:pt x="35910" y="42840"/>
                        <a:pt x="35719" y="41828"/>
                        <a:pt x="35553" y="40816"/>
                      </a:cubicBezTo>
                      <a:lnTo>
                        <a:pt x="39244" y="40697"/>
                      </a:lnTo>
                      <a:cubicBezTo>
                        <a:pt x="39220" y="39697"/>
                        <a:pt x="38613" y="38732"/>
                        <a:pt x="37720" y="38280"/>
                      </a:cubicBezTo>
                      <a:cubicBezTo>
                        <a:pt x="37332" y="38080"/>
                        <a:pt x="36897" y="37982"/>
                        <a:pt x="36462" y="37982"/>
                      </a:cubicBezTo>
                      <a:cubicBezTo>
                        <a:pt x="35989" y="37982"/>
                        <a:pt x="35516" y="38098"/>
                        <a:pt x="35100" y="38328"/>
                      </a:cubicBezTo>
                      <a:lnTo>
                        <a:pt x="34922" y="37470"/>
                      </a:lnTo>
                      <a:cubicBezTo>
                        <a:pt x="34707" y="36494"/>
                        <a:pt x="34517" y="35506"/>
                        <a:pt x="34279" y="34541"/>
                      </a:cubicBezTo>
                      <a:lnTo>
                        <a:pt x="48114" y="34279"/>
                      </a:lnTo>
                      <a:cubicBezTo>
                        <a:pt x="48304" y="32148"/>
                        <a:pt x="46768" y="30922"/>
                        <a:pt x="46268" y="28850"/>
                      </a:cubicBezTo>
                      <a:cubicBezTo>
                        <a:pt x="45733" y="26588"/>
                        <a:pt x="44685" y="24326"/>
                        <a:pt x="42744" y="23052"/>
                      </a:cubicBezTo>
                      <a:cubicBezTo>
                        <a:pt x="42423" y="22838"/>
                        <a:pt x="42054" y="22671"/>
                        <a:pt x="41684" y="22540"/>
                      </a:cubicBezTo>
                      <a:cubicBezTo>
                        <a:pt x="42077" y="20921"/>
                        <a:pt x="41625" y="19099"/>
                        <a:pt x="40482" y="17873"/>
                      </a:cubicBezTo>
                      <a:cubicBezTo>
                        <a:pt x="39827" y="17158"/>
                        <a:pt x="38946" y="16658"/>
                        <a:pt x="38005" y="16408"/>
                      </a:cubicBezTo>
                      <a:cubicBezTo>
                        <a:pt x="37958" y="15265"/>
                        <a:pt x="37898" y="14098"/>
                        <a:pt x="38017" y="12812"/>
                      </a:cubicBezTo>
                      <a:cubicBezTo>
                        <a:pt x="38077" y="12217"/>
                        <a:pt x="38041" y="11610"/>
                        <a:pt x="37910" y="11027"/>
                      </a:cubicBezTo>
                      <a:cubicBezTo>
                        <a:pt x="37767" y="10324"/>
                        <a:pt x="37493" y="9645"/>
                        <a:pt x="37124" y="9038"/>
                      </a:cubicBezTo>
                      <a:cubicBezTo>
                        <a:pt x="36851" y="8598"/>
                        <a:pt x="36517" y="8193"/>
                        <a:pt x="36136" y="7836"/>
                      </a:cubicBezTo>
                      <a:cubicBezTo>
                        <a:pt x="35017" y="6776"/>
                        <a:pt x="33478" y="6187"/>
                        <a:pt x="31942" y="6187"/>
                      </a:cubicBezTo>
                      <a:cubicBezTo>
                        <a:pt x="31648" y="6187"/>
                        <a:pt x="31355" y="6208"/>
                        <a:pt x="31064" y="6252"/>
                      </a:cubicBezTo>
                      <a:cubicBezTo>
                        <a:pt x="30350" y="2799"/>
                        <a:pt x="27052" y="49"/>
                        <a:pt x="23516" y="1"/>
                      </a:cubicBezTo>
                      <a:cubicBezTo>
                        <a:pt x="23476" y="1"/>
                        <a:pt x="23437" y="0"/>
                        <a:pt x="233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91" name="Google Shape;3491;p9"/>
              <p:cNvGrpSpPr/>
              <p:nvPr/>
            </p:nvGrpSpPr>
            <p:grpSpPr>
              <a:xfrm flipH="1">
                <a:off x="962803" y="5798366"/>
                <a:ext cx="1058243" cy="721141"/>
                <a:chOff x="9940899" y="454528"/>
                <a:chExt cx="6744694" cy="4596184"/>
              </a:xfrm>
            </p:grpSpPr>
            <p:sp>
              <p:nvSpPr>
                <p:cNvPr id="3492" name="Google Shape;3492;p9"/>
                <p:cNvSpPr/>
                <p:nvPr/>
              </p:nvSpPr>
              <p:spPr>
                <a:xfrm>
                  <a:off x="13444879" y="3084518"/>
                  <a:ext cx="1749195" cy="1778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7" h="21944" extrusionOk="0">
                      <a:moveTo>
                        <a:pt x="1" y="0"/>
                      </a:moveTo>
                      <a:lnTo>
                        <a:pt x="1" y="21943"/>
                      </a:lnTo>
                      <a:lnTo>
                        <a:pt x="21587" y="21943"/>
                      </a:lnTo>
                      <a:lnTo>
                        <a:pt x="2158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3" name="Google Shape;3493;p9"/>
                <p:cNvSpPr/>
                <p:nvPr/>
              </p:nvSpPr>
              <p:spPr>
                <a:xfrm>
                  <a:off x="13444879" y="3084518"/>
                  <a:ext cx="163113" cy="1778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3" h="21944" extrusionOk="0">
                      <a:moveTo>
                        <a:pt x="1" y="0"/>
                      </a:moveTo>
                      <a:lnTo>
                        <a:pt x="1" y="21943"/>
                      </a:lnTo>
                      <a:lnTo>
                        <a:pt x="2013" y="21943"/>
                      </a:lnTo>
                      <a:lnTo>
                        <a:pt x="201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4" name="Google Shape;3494;p9"/>
                <p:cNvSpPr/>
                <p:nvPr/>
              </p:nvSpPr>
              <p:spPr>
                <a:xfrm>
                  <a:off x="13273177" y="4681134"/>
                  <a:ext cx="2309760" cy="2885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05" h="3561" extrusionOk="0">
                      <a:moveTo>
                        <a:pt x="1" y="1"/>
                      </a:moveTo>
                      <a:lnTo>
                        <a:pt x="1" y="3561"/>
                      </a:lnTo>
                      <a:lnTo>
                        <a:pt x="28504" y="3561"/>
                      </a:lnTo>
                      <a:lnTo>
                        <a:pt x="2850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5" name="Google Shape;3495;p9"/>
                <p:cNvSpPr/>
                <p:nvPr/>
              </p:nvSpPr>
              <p:spPr>
                <a:xfrm>
                  <a:off x="13742989" y="3228266"/>
                  <a:ext cx="1146250" cy="101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6" h="12562" extrusionOk="0">
                      <a:moveTo>
                        <a:pt x="1" y="0"/>
                      </a:moveTo>
                      <a:lnTo>
                        <a:pt x="1" y="12561"/>
                      </a:lnTo>
                      <a:lnTo>
                        <a:pt x="14145" y="12561"/>
                      </a:lnTo>
                      <a:lnTo>
                        <a:pt x="1414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6" name="Google Shape;3496;p9"/>
                <p:cNvSpPr/>
                <p:nvPr/>
              </p:nvSpPr>
              <p:spPr>
                <a:xfrm>
                  <a:off x="13794119" y="3277451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0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7" name="Google Shape;3497;p9"/>
                <p:cNvSpPr/>
                <p:nvPr/>
              </p:nvSpPr>
              <p:spPr>
                <a:xfrm>
                  <a:off x="14063300" y="3277451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0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8" name="Google Shape;3498;p9"/>
                <p:cNvSpPr/>
                <p:nvPr/>
              </p:nvSpPr>
              <p:spPr>
                <a:xfrm>
                  <a:off x="14332482" y="3277451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0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9" name="Google Shape;3499;p9"/>
                <p:cNvSpPr/>
                <p:nvPr/>
              </p:nvSpPr>
              <p:spPr>
                <a:xfrm>
                  <a:off x="14601664" y="3277451"/>
                  <a:ext cx="231584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4144" extrusionOk="0">
                      <a:moveTo>
                        <a:pt x="0" y="0"/>
                      </a:moveTo>
                      <a:lnTo>
                        <a:pt x="0" y="4144"/>
                      </a:lnTo>
                      <a:lnTo>
                        <a:pt x="2858" y="4144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0" name="Google Shape;3500;p9"/>
                <p:cNvSpPr/>
                <p:nvPr/>
              </p:nvSpPr>
              <p:spPr>
                <a:xfrm>
                  <a:off x="13794119" y="3652701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1"/>
                      </a:moveTo>
                      <a:lnTo>
                        <a:pt x="1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1" name="Google Shape;3501;p9"/>
                <p:cNvSpPr/>
                <p:nvPr/>
              </p:nvSpPr>
              <p:spPr>
                <a:xfrm>
                  <a:off x="14063300" y="3652701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1"/>
                      </a:moveTo>
                      <a:lnTo>
                        <a:pt x="1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2" name="Google Shape;3502;p9"/>
                <p:cNvSpPr/>
                <p:nvPr/>
              </p:nvSpPr>
              <p:spPr>
                <a:xfrm>
                  <a:off x="14332482" y="3652701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1"/>
                      </a:moveTo>
                      <a:lnTo>
                        <a:pt x="1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3" name="Google Shape;3503;p9"/>
                <p:cNvSpPr/>
                <p:nvPr/>
              </p:nvSpPr>
              <p:spPr>
                <a:xfrm>
                  <a:off x="14601664" y="3652701"/>
                  <a:ext cx="231584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6728" extrusionOk="0">
                      <a:moveTo>
                        <a:pt x="0" y="1"/>
                      </a:moveTo>
                      <a:lnTo>
                        <a:pt x="0" y="6728"/>
                      </a:lnTo>
                      <a:lnTo>
                        <a:pt x="2858" y="6728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4" name="Google Shape;3504;p9"/>
                <p:cNvSpPr/>
                <p:nvPr/>
              </p:nvSpPr>
              <p:spPr>
                <a:xfrm>
                  <a:off x="14085503" y="3786805"/>
                  <a:ext cx="73413" cy="555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6859" extrusionOk="0">
                      <a:moveTo>
                        <a:pt x="1" y="1"/>
                      </a:moveTo>
                      <a:lnTo>
                        <a:pt x="1" y="6859"/>
                      </a:lnTo>
                      <a:lnTo>
                        <a:pt x="905" y="6859"/>
                      </a:lnTo>
                      <a:lnTo>
                        <a:pt x="9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5" name="Google Shape;3505;p9"/>
                <p:cNvSpPr/>
                <p:nvPr/>
              </p:nvSpPr>
              <p:spPr>
                <a:xfrm>
                  <a:off x="13374464" y="657103"/>
                  <a:ext cx="1890025" cy="817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25" h="10086" extrusionOk="0">
                      <a:moveTo>
                        <a:pt x="11585" y="1"/>
                      </a:moveTo>
                      <a:lnTo>
                        <a:pt x="1" y="8407"/>
                      </a:lnTo>
                      <a:lnTo>
                        <a:pt x="1" y="10086"/>
                      </a:lnTo>
                      <a:lnTo>
                        <a:pt x="23325" y="10086"/>
                      </a:lnTo>
                      <a:lnTo>
                        <a:pt x="23325" y="8407"/>
                      </a:lnTo>
                      <a:lnTo>
                        <a:pt x="11585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6" name="Google Shape;3506;p9"/>
                <p:cNvSpPr/>
                <p:nvPr/>
              </p:nvSpPr>
              <p:spPr>
                <a:xfrm>
                  <a:off x="13444879" y="849144"/>
                  <a:ext cx="1749195" cy="2425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7" h="29933" extrusionOk="0">
                      <a:moveTo>
                        <a:pt x="10728" y="0"/>
                      </a:moveTo>
                      <a:lnTo>
                        <a:pt x="1" y="7787"/>
                      </a:lnTo>
                      <a:lnTo>
                        <a:pt x="1" y="29933"/>
                      </a:lnTo>
                      <a:lnTo>
                        <a:pt x="21587" y="29933"/>
                      </a:lnTo>
                      <a:lnTo>
                        <a:pt x="21587" y="7787"/>
                      </a:lnTo>
                      <a:lnTo>
                        <a:pt x="1072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7" name="Google Shape;3507;p9"/>
                <p:cNvSpPr/>
                <p:nvPr/>
              </p:nvSpPr>
              <p:spPr>
                <a:xfrm>
                  <a:off x="13444879" y="963963"/>
                  <a:ext cx="1749195" cy="2424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7" h="29921" extrusionOk="0">
                      <a:moveTo>
                        <a:pt x="10728" y="0"/>
                      </a:moveTo>
                      <a:lnTo>
                        <a:pt x="1" y="7775"/>
                      </a:lnTo>
                      <a:lnTo>
                        <a:pt x="1" y="29920"/>
                      </a:lnTo>
                      <a:lnTo>
                        <a:pt x="21587" y="29920"/>
                      </a:lnTo>
                      <a:lnTo>
                        <a:pt x="21587" y="7775"/>
                      </a:lnTo>
                      <a:lnTo>
                        <a:pt x="1072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8" name="Google Shape;3508;p9"/>
                <p:cNvSpPr/>
                <p:nvPr/>
              </p:nvSpPr>
              <p:spPr>
                <a:xfrm>
                  <a:off x="13273177" y="3093189"/>
                  <a:ext cx="2309760" cy="366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05" h="4525" extrusionOk="0">
                      <a:moveTo>
                        <a:pt x="1" y="0"/>
                      </a:moveTo>
                      <a:lnTo>
                        <a:pt x="1" y="4525"/>
                      </a:lnTo>
                      <a:lnTo>
                        <a:pt x="28504" y="4525"/>
                      </a:lnTo>
                      <a:lnTo>
                        <a:pt x="2850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9" name="Google Shape;3509;p9"/>
                <p:cNvSpPr/>
                <p:nvPr/>
              </p:nvSpPr>
              <p:spPr>
                <a:xfrm>
                  <a:off x="13742989" y="1639267"/>
                  <a:ext cx="1146250" cy="10188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6" h="12574" extrusionOk="0">
                      <a:moveTo>
                        <a:pt x="1" y="1"/>
                      </a:moveTo>
                      <a:lnTo>
                        <a:pt x="1" y="12573"/>
                      </a:lnTo>
                      <a:lnTo>
                        <a:pt x="14145" y="12573"/>
                      </a:lnTo>
                      <a:lnTo>
                        <a:pt x="1414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0" name="Google Shape;3510;p9"/>
                <p:cNvSpPr/>
                <p:nvPr/>
              </p:nvSpPr>
              <p:spPr>
                <a:xfrm>
                  <a:off x="13794119" y="1689425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1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1" name="Google Shape;3511;p9"/>
                <p:cNvSpPr/>
                <p:nvPr/>
              </p:nvSpPr>
              <p:spPr>
                <a:xfrm>
                  <a:off x="14063300" y="1689425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1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2" name="Google Shape;3512;p9"/>
                <p:cNvSpPr/>
                <p:nvPr/>
              </p:nvSpPr>
              <p:spPr>
                <a:xfrm>
                  <a:off x="14332482" y="1689425"/>
                  <a:ext cx="231665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4144" extrusionOk="0">
                      <a:moveTo>
                        <a:pt x="1" y="1"/>
                      </a:moveTo>
                      <a:lnTo>
                        <a:pt x="1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3" name="Google Shape;3513;p9"/>
                <p:cNvSpPr/>
                <p:nvPr/>
              </p:nvSpPr>
              <p:spPr>
                <a:xfrm>
                  <a:off x="14601664" y="1689425"/>
                  <a:ext cx="231584" cy="335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4144" extrusionOk="0">
                      <a:moveTo>
                        <a:pt x="0" y="1"/>
                      </a:moveTo>
                      <a:lnTo>
                        <a:pt x="0" y="4144"/>
                      </a:lnTo>
                      <a:lnTo>
                        <a:pt x="2858" y="4144"/>
                      </a:lnTo>
                      <a:lnTo>
                        <a:pt x="2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4" name="Google Shape;3514;p9"/>
                <p:cNvSpPr/>
                <p:nvPr/>
              </p:nvSpPr>
              <p:spPr>
                <a:xfrm>
                  <a:off x="13794119" y="2064756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0"/>
                      </a:moveTo>
                      <a:lnTo>
                        <a:pt x="1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5" name="Google Shape;3515;p9"/>
                <p:cNvSpPr/>
                <p:nvPr/>
              </p:nvSpPr>
              <p:spPr>
                <a:xfrm>
                  <a:off x="14063300" y="2064756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0"/>
                      </a:moveTo>
                      <a:lnTo>
                        <a:pt x="1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6" name="Google Shape;3516;p9"/>
                <p:cNvSpPr/>
                <p:nvPr/>
              </p:nvSpPr>
              <p:spPr>
                <a:xfrm>
                  <a:off x="14332482" y="2064756"/>
                  <a:ext cx="231665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" h="6728" extrusionOk="0">
                      <a:moveTo>
                        <a:pt x="1" y="0"/>
                      </a:moveTo>
                      <a:lnTo>
                        <a:pt x="1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7" name="Google Shape;3517;p9"/>
                <p:cNvSpPr/>
                <p:nvPr/>
              </p:nvSpPr>
              <p:spPr>
                <a:xfrm>
                  <a:off x="14601664" y="2064756"/>
                  <a:ext cx="231584" cy="54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8" h="6728" extrusionOk="0">
                      <a:moveTo>
                        <a:pt x="0" y="0"/>
                      </a:moveTo>
                      <a:lnTo>
                        <a:pt x="0" y="6727"/>
                      </a:lnTo>
                      <a:lnTo>
                        <a:pt x="2858" y="6727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8" name="Google Shape;3518;p9"/>
                <p:cNvSpPr/>
                <p:nvPr/>
              </p:nvSpPr>
              <p:spPr>
                <a:xfrm>
                  <a:off x="13686106" y="2198861"/>
                  <a:ext cx="74386" cy="7082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" h="8740" extrusionOk="0">
                      <a:moveTo>
                        <a:pt x="0" y="0"/>
                      </a:moveTo>
                      <a:lnTo>
                        <a:pt x="0" y="8739"/>
                      </a:lnTo>
                      <a:lnTo>
                        <a:pt x="917" y="8739"/>
                      </a:lnTo>
                      <a:lnTo>
                        <a:pt x="91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9" name="Google Shape;3519;p9"/>
                <p:cNvSpPr/>
                <p:nvPr/>
              </p:nvSpPr>
              <p:spPr>
                <a:xfrm>
                  <a:off x="14085503" y="2198861"/>
                  <a:ext cx="73413" cy="555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6859" extrusionOk="0">
                      <a:moveTo>
                        <a:pt x="1" y="0"/>
                      </a:moveTo>
                      <a:lnTo>
                        <a:pt x="1" y="6858"/>
                      </a:lnTo>
                      <a:lnTo>
                        <a:pt x="905" y="6858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0" name="Google Shape;3520;p9"/>
                <p:cNvSpPr/>
                <p:nvPr/>
              </p:nvSpPr>
              <p:spPr>
                <a:xfrm>
                  <a:off x="14468531" y="2198861"/>
                  <a:ext cx="73413" cy="555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" h="6859" extrusionOk="0">
                      <a:moveTo>
                        <a:pt x="0" y="0"/>
                      </a:moveTo>
                      <a:lnTo>
                        <a:pt x="0" y="6858"/>
                      </a:lnTo>
                      <a:lnTo>
                        <a:pt x="905" y="6858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1" name="Google Shape;3521;p9"/>
                <p:cNvSpPr/>
                <p:nvPr/>
              </p:nvSpPr>
              <p:spPr>
                <a:xfrm>
                  <a:off x="14883405" y="2198861"/>
                  <a:ext cx="73332" cy="7082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" h="8740" extrusionOk="0">
                      <a:moveTo>
                        <a:pt x="0" y="0"/>
                      </a:moveTo>
                      <a:lnTo>
                        <a:pt x="0" y="8739"/>
                      </a:lnTo>
                      <a:lnTo>
                        <a:pt x="905" y="8739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2" name="Google Shape;3522;p9"/>
                <p:cNvSpPr/>
                <p:nvPr/>
              </p:nvSpPr>
              <p:spPr>
                <a:xfrm>
                  <a:off x="13602159" y="2728473"/>
                  <a:ext cx="1417296" cy="36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91" h="454" extrusionOk="0">
                      <a:moveTo>
                        <a:pt x="1" y="1"/>
                      </a:moveTo>
                      <a:lnTo>
                        <a:pt x="1" y="453"/>
                      </a:lnTo>
                      <a:lnTo>
                        <a:pt x="17491" y="453"/>
                      </a:lnTo>
                      <a:lnTo>
                        <a:pt x="174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3" name="Google Shape;3523;p9"/>
                <p:cNvSpPr/>
                <p:nvPr/>
              </p:nvSpPr>
              <p:spPr>
                <a:xfrm>
                  <a:off x="13602159" y="2182411"/>
                  <a:ext cx="1417296" cy="36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91" h="454" extrusionOk="0">
                      <a:moveTo>
                        <a:pt x="1" y="1"/>
                      </a:moveTo>
                      <a:lnTo>
                        <a:pt x="1" y="453"/>
                      </a:lnTo>
                      <a:lnTo>
                        <a:pt x="17491" y="453"/>
                      </a:lnTo>
                      <a:lnTo>
                        <a:pt x="174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4" name="Google Shape;3524;p9"/>
                <p:cNvSpPr/>
                <p:nvPr/>
              </p:nvSpPr>
              <p:spPr>
                <a:xfrm>
                  <a:off x="13425594" y="4195845"/>
                  <a:ext cx="691834" cy="675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38" h="8336" extrusionOk="0">
                      <a:moveTo>
                        <a:pt x="1" y="1"/>
                      </a:moveTo>
                      <a:lnTo>
                        <a:pt x="1" y="8335"/>
                      </a:lnTo>
                      <a:lnTo>
                        <a:pt x="8537" y="8335"/>
                      </a:lnTo>
                      <a:lnTo>
                        <a:pt x="853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5" name="Google Shape;3525;p9"/>
                <p:cNvSpPr/>
                <p:nvPr/>
              </p:nvSpPr>
              <p:spPr>
                <a:xfrm>
                  <a:off x="15533590" y="4195845"/>
                  <a:ext cx="788341" cy="675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9" h="8336" extrusionOk="0">
                      <a:moveTo>
                        <a:pt x="1" y="1"/>
                      </a:moveTo>
                      <a:lnTo>
                        <a:pt x="1" y="8335"/>
                      </a:lnTo>
                      <a:lnTo>
                        <a:pt x="9728" y="8335"/>
                      </a:lnTo>
                      <a:lnTo>
                        <a:pt x="9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6" name="Google Shape;3526;p9"/>
                <p:cNvSpPr/>
                <p:nvPr/>
              </p:nvSpPr>
              <p:spPr>
                <a:xfrm>
                  <a:off x="14076832" y="3134676"/>
                  <a:ext cx="330035" cy="1737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1444" extrusionOk="0">
                      <a:moveTo>
                        <a:pt x="0" y="0"/>
                      </a:moveTo>
                      <a:lnTo>
                        <a:pt x="0" y="21443"/>
                      </a:lnTo>
                      <a:lnTo>
                        <a:pt x="4072" y="21443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7" name="Google Shape;3527;p9"/>
                <p:cNvSpPr/>
                <p:nvPr/>
              </p:nvSpPr>
              <p:spPr>
                <a:xfrm>
                  <a:off x="15218140" y="3134676"/>
                  <a:ext cx="330035" cy="1737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1444" extrusionOk="0">
                      <a:moveTo>
                        <a:pt x="1" y="0"/>
                      </a:moveTo>
                      <a:lnTo>
                        <a:pt x="1" y="21443"/>
                      </a:lnTo>
                      <a:lnTo>
                        <a:pt x="4072" y="21443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8" name="Google Shape;3528;p9"/>
                <p:cNvSpPr/>
                <p:nvPr/>
              </p:nvSpPr>
              <p:spPr>
                <a:xfrm>
                  <a:off x="15526864" y="3171302"/>
                  <a:ext cx="81" cy="1617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956" extrusionOk="0">
                      <a:moveTo>
                        <a:pt x="1" y="1"/>
                      </a:moveTo>
                      <a:lnTo>
                        <a:pt x="1" y="19955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9" name="Google Shape;3529;p9"/>
                <p:cNvSpPr/>
                <p:nvPr/>
              </p:nvSpPr>
              <p:spPr>
                <a:xfrm>
                  <a:off x="15521111" y="3171302"/>
                  <a:ext cx="11587" cy="1617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19956" extrusionOk="0">
                      <a:moveTo>
                        <a:pt x="0" y="1"/>
                      </a:moveTo>
                      <a:lnTo>
                        <a:pt x="0" y="19955"/>
                      </a:lnTo>
                      <a:lnTo>
                        <a:pt x="143" y="19955"/>
                      </a:lnTo>
                      <a:lnTo>
                        <a:pt x="14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0" name="Google Shape;3530;p9"/>
                <p:cNvSpPr/>
                <p:nvPr/>
              </p:nvSpPr>
              <p:spPr>
                <a:xfrm>
                  <a:off x="14076832" y="3134676"/>
                  <a:ext cx="330035" cy="163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013" extrusionOk="0">
                      <a:moveTo>
                        <a:pt x="0" y="0"/>
                      </a:moveTo>
                      <a:lnTo>
                        <a:pt x="0" y="2012"/>
                      </a:lnTo>
                      <a:lnTo>
                        <a:pt x="4072" y="2012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1" name="Google Shape;3531;p9"/>
                <p:cNvSpPr/>
                <p:nvPr/>
              </p:nvSpPr>
              <p:spPr>
                <a:xfrm>
                  <a:off x="15218140" y="3134676"/>
                  <a:ext cx="330035" cy="163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013" extrusionOk="0">
                      <a:moveTo>
                        <a:pt x="1" y="0"/>
                      </a:moveTo>
                      <a:lnTo>
                        <a:pt x="1" y="2012"/>
                      </a:lnTo>
                      <a:lnTo>
                        <a:pt x="4072" y="2012"/>
                      </a:lnTo>
                      <a:lnTo>
                        <a:pt x="40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2" name="Google Shape;3532;p9"/>
                <p:cNvSpPr/>
                <p:nvPr/>
              </p:nvSpPr>
              <p:spPr>
                <a:xfrm>
                  <a:off x="14380695" y="3171302"/>
                  <a:ext cx="81" cy="80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931" extrusionOk="0">
                      <a:moveTo>
                        <a:pt x="1" y="1"/>
                      </a:moveTo>
                      <a:lnTo>
                        <a:pt x="1" y="993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3" name="Google Shape;3533;p9"/>
                <p:cNvSpPr/>
                <p:nvPr/>
              </p:nvSpPr>
              <p:spPr>
                <a:xfrm>
                  <a:off x="14374942" y="3171302"/>
                  <a:ext cx="12641" cy="80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" h="9931" extrusionOk="0">
                      <a:moveTo>
                        <a:pt x="0" y="1"/>
                      </a:moveTo>
                      <a:lnTo>
                        <a:pt x="0" y="9930"/>
                      </a:lnTo>
                      <a:lnTo>
                        <a:pt x="155" y="9930"/>
                      </a:ln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4" name="Google Shape;3534;p9"/>
                <p:cNvSpPr/>
                <p:nvPr/>
              </p:nvSpPr>
              <p:spPr>
                <a:xfrm>
                  <a:off x="13807651" y="2747758"/>
                  <a:ext cx="2005817" cy="436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54" h="5383" extrusionOk="0">
                      <a:moveTo>
                        <a:pt x="2918" y="1"/>
                      </a:moveTo>
                      <a:lnTo>
                        <a:pt x="1" y="5168"/>
                      </a:lnTo>
                      <a:cubicBezTo>
                        <a:pt x="155" y="5299"/>
                        <a:pt x="501" y="5382"/>
                        <a:pt x="941" y="5382"/>
                      </a:cubicBezTo>
                      <a:cubicBezTo>
                        <a:pt x="1453" y="5382"/>
                        <a:pt x="1953" y="5263"/>
                        <a:pt x="2239" y="5097"/>
                      </a:cubicBezTo>
                      <a:cubicBezTo>
                        <a:pt x="2358" y="5263"/>
                        <a:pt x="2751" y="5382"/>
                        <a:pt x="3263" y="5382"/>
                      </a:cubicBezTo>
                      <a:cubicBezTo>
                        <a:pt x="3775" y="5382"/>
                        <a:pt x="4263" y="5263"/>
                        <a:pt x="4525" y="5097"/>
                      </a:cubicBezTo>
                      <a:cubicBezTo>
                        <a:pt x="4680" y="5263"/>
                        <a:pt x="5073" y="5382"/>
                        <a:pt x="5585" y="5382"/>
                      </a:cubicBezTo>
                      <a:cubicBezTo>
                        <a:pt x="6108" y="5382"/>
                        <a:pt x="6573" y="5263"/>
                        <a:pt x="6823" y="5097"/>
                      </a:cubicBezTo>
                      <a:cubicBezTo>
                        <a:pt x="6990" y="5263"/>
                        <a:pt x="7406" y="5382"/>
                        <a:pt x="7918" y="5382"/>
                      </a:cubicBezTo>
                      <a:cubicBezTo>
                        <a:pt x="8430" y="5382"/>
                        <a:pt x="8895" y="5263"/>
                        <a:pt x="9121" y="5097"/>
                      </a:cubicBezTo>
                      <a:cubicBezTo>
                        <a:pt x="9299" y="5263"/>
                        <a:pt x="9728" y="5382"/>
                        <a:pt x="10240" y="5382"/>
                      </a:cubicBezTo>
                      <a:cubicBezTo>
                        <a:pt x="10752" y="5382"/>
                        <a:pt x="11204" y="5263"/>
                        <a:pt x="11419" y="5097"/>
                      </a:cubicBezTo>
                      <a:cubicBezTo>
                        <a:pt x="11621" y="5263"/>
                        <a:pt x="12050" y="5382"/>
                        <a:pt x="12562" y="5382"/>
                      </a:cubicBezTo>
                      <a:cubicBezTo>
                        <a:pt x="13086" y="5382"/>
                        <a:pt x="13514" y="5263"/>
                        <a:pt x="13717" y="5097"/>
                      </a:cubicBezTo>
                      <a:cubicBezTo>
                        <a:pt x="13931" y="5263"/>
                        <a:pt x="14383" y="5382"/>
                        <a:pt x="14895" y="5382"/>
                      </a:cubicBezTo>
                      <a:cubicBezTo>
                        <a:pt x="15407" y="5382"/>
                        <a:pt x="15836" y="5263"/>
                        <a:pt x="16014" y="5097"/>
                      </a:cubicBezTo>
                      <a:cubicBezTo>
                        <a:pt x="16241" y="5263"/>
                        <a:pt x="16705" y="5382"/>
                        <a:pt x="17217" y="5382"/>
                      </a:cubicBezTo>
                      <a:cubicBezTo>
                        <a:pt x="17729" y="5382"/>
                        <a:pt x="18146" y="5263"/>
                        <a:pt x="18312" y="5097"/>
                      </a:cubicBezTo>
                      <a:cubicBezTo>
                        <a:pt x="18562" y="5263"/>
                        <a:pt x="19027" y="5382"/>
                        <a:pt x="19539" y="5382"/>
                      </a:cubicBezTo>
                      <a:cubicBezTo>
                        <a:pt x="20063" y="5382"/>
                        <a:pt x="20456" y="5263"/>
                        <a:pt x="20610" y="5097"/>
                      </a:cubicBezTo>
                      <a:cubicBezTo>
                        <a:pt x="20872" y="5263"/>
                        <a:pt x="21360" y="5382"/>
                        <a:pt x="21872" y="5382"/>
                      </a:cubicBezTo>
                      <a:cubicBezTo>
                        <a:pt x="22384" y="5382"/>
                        <a:pt x="22777" y="5263"/>
                        <a:pt x="22908" y="5097"/>
                      </a:cubicBezTo>
                      <a:cubicBezTo>
                        <a:pt x="23182" y="5263"/>
                        <a:pt x="23682" y="5382"/>
                        <a:pt x="24194" y="5382"/>
                      </a:cubicBezTo>
                      <a:cubicBezTo>
                        <a:pt x="24408" y="5382"/>
                        <a:pt x="24599" y="5359"/>
                        <a:pt x="24754" y="5323"/>
                      </a:cubicBezTo>
                      <a:lnTo>
                        <a:pt x="2201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5" name="Google Shape;3535;p9"/>
                <p:cNvSpPr/>
                <p:nvPr/>
              </p:nvSpPr>
              <p:spPr>
                <a:xfrm>
                  <a:off x="13878066" y="3076740"/>
                  <a:ext cx="1878518" cy="43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3" h="537" extrusionOk="0">
                      <a:moveTo>
                        <a:pt x="1906" y="1"/>
                      </a:moveTo>
                      <a:lnTo>
                        <a:pt x="1846" y="25"/>
                      </a:lnTo>
                      <a:cubicBezTo>
                        <a:pt x="1374" y="191"/>
                        <a:pt x="883" y="363"/>
                        <a:pt x="472" y="363"/>
                      </a:cubicBezTo>
                      <a:cubicBezTo>
                        <a:pt x="323" y="363"/>
                        <a:pt x="184" y="340"/>
                        <a:pt x="60" y="287"/>
                      </a:cubicBezTo>
                      <a:lnTo>
                        <a:pt x="1" y="417"/>
                      </a:lnTo>
                      <a:cubicBezTo>
                        <a:pt x="150" y="483"/>
                        <a:pt x="313" y="511"/>
                        <a:pt x="486" y="511"/>
                      </a:cubicBezTo>
                      <a:cubicBezTo>
                        <a:pt x="906" y="511"/>
                        <a:pt x="1382" y="348"/>
                        <a:pt x="1846" y="179"/>
                      </a:cubicBezTo>
                      <a:cubicBezTo>
                        <a:pt x="2067" y="425"/>
                        <a:pt x="2370" y="503"/>
                        <a:pt x="2703" y="503"/>
                      </a:cubicBezTo>
                      <a:cubicBezTo>
                        <a:pt x="3016" y="503"/>
                        <a:pt x="3356" y="433"/>
                        <a:pt x="3680" y="370"/>
                      </a:cubicBezTo>
                      <a:cubicBezTo>
                        <a:pt x="3811" y="334"/>
                        <a:pt x="3954" y="310"/>
                        <a:pt x="4073" y="287"/>
                      </a:cubicBezTo>
                      <a:cubicBezTo>
                        <a:pt x="4286" y="453"/>
                        <a:pt x="4544" y="504"/>
                        <a:pt x="4818" y="504"/>
                      </a:cubicBezTo>
                      <a:cubicBezTo>
                        <a:pt x="5033" y="504"/>
                        <a:pt x="5258" y="473"/>
                        <a:pt x="5478" y="441"/>
                      </a:cubicBezTo>
                      <a:cubicBezTo>
                        <a:pt x="5694" y="416"/>
                        <a:pt x="5905" y="386"/>
                        <a:pt x="6101" y="386"/>
                      </a:cubicBezTo>
                      <a:cubicBezTo>
                        <a:pt x="6186" y="386"/>
                        <a:pt x="6268" y="391"/>
                        <a:pt x="6347" y="406"/>
                      </a:cubicBezTo>
                      <a:cubicBezTo>
                        <a:pt x="6502" y="406"/>
                        <a:pt x="6656" y="429"/>
                        <a:pt x="6835" y="441"/>
                      </a:cubicBezTo>
                      <a:cubicBezTo>
                        <a:pt x="7013" y="461"/>
                        <a:pt x="7203" y="483"/>
                        <a:pt x="7398" y="483"/>
                      </a:cubicBezTo>
                      <a:cubicBezTo>
                        <a:pt x="7673" y="483"/>
                        <a:pt x="7956" y="440"/>
                        <a:pt x="8228" y="287"/>
                      </a:cubicBezTo>
                      <a:cubicBezTo>
                        <a:pt x="8580" y="387"/>
                        <a:pt x="8939" y="424"/>
                        <a:pt x="9299" y="424"/>
                      </a:cubicBezTo>
                      <a:cubicBezTo>
                        <a:pt x="9792" y="424"/>
                        <a:pt x="10288" y="355"/>
                        <a:pt x="10776" y="287"/>
                      </a:cubicBezTo>
                      <a:cubicBezTo>
                        <a:pt x="10895" y="287"/>
                        <a:pt x="11026" y="346"/>
                        <a:pt x="11169" y="406"/>
                      </a:cubicBezTo>
                      <a:cubicBezTo>
                        <a:pt x="11312" y="465"/>
                        <a:pt x="11466" y="525"/>
                        <a:pt x="11621" y="525"/>
                      </a:cubicBezTo>
                      <a:lnTo>
                        <a:pt x="11657" y="525"/>
                      </a:lnTo>
                      <a:cubicBezTo>
                        <a:pt x="11973" y="409"/>
                        <a:pt x="12267" y="371"/>
                        <a:pt x="12555" y="371"/>
                      </a:cubicBezTo>
                      <a:cubicBezTo>
                        <a:pt x="12832" y="371"/>
                        <a:pt x="13103" y="406"/>
                        <a:pt x="13383" y="441"/>
                      </a:cubicBezTo>
                      <a:cubicBezTo>
                        <a:pt x="13681" y="477"/>
                        <a:pt x="14002" y="525"/>
                        <a:pt x="14348" y="525"/>
                      </a:cubicBezTo>
                      <a:cubicBezTo>
                        <a:pt x="14443" y="525"/>
                        <a:pt x="14550" y="465"/>
                        <a:pt x="14657" y="394"/>
                      </a:cubicBezTo>
                      <a:cubicBezTo>
                        <a:pt x="14741" y="346"/>
                        <a:pt x="14836" y="287"/>
                        <a:pt x="14884" y="287"/>
                      </a:cubicBezTo>
                      <a:lnTo>
                        <a:pt x="15015" y="298"/>
                      </a:lnTo>
                      <a:cubicBezTo>
                        <a:pt x="15465" y="364"/>
                        <a:pt x="15883" y="422"/>
                        <a:pt x="16298" y="422"/>
                      </a:cubicBezTo>
                      <a:cubicBezTo>
                        <a:pt x="16640" y="422"/>
                        <a:pt x="16981" y="382"/>
                        <a:pt x="17336" y="275"/>
                      </a:cubicBezTo>
                      <a:cubicBezTo>
                        <a:pt x="17360" y="264"/>
                        <a:pt x="17389" y="259"/>
                        <a:pt x="17422" y="259"/>
                      </a:cubicBezTo>
                      <a:cubicBezTo>
                        <a:pt x="17539" y="259"/>
                        <a:pt x="17705" y="317"/>
                        <a:pt x="17872" y="382"/>
                      </a:cubicBezTo>
                      <a:cubicBezTo>
                        <a:pt x="18074" y="441"/>
                        <a:pt x="18301" y="525"/>
                        <a:pt x="18515" y="525"/>
                      </a:cubicBezTo>
                      <a:cubicBezTo>
                        <a:pt x="18717" y="525"/>
                        <a:pt x="18872" y="453"/>
                        <a:pt x="19015" y="382"/>
                      </a:cubicBezTo>
                      <a:cubicBezTo>
                        <a:pt x="19139" y="320"/>
                        <a:pt x="19249" y="265"/>
                        <a:pt x="19391" y="265"/>
                      </a:cubicBezTo>
                      <a:cubicBezTo>
                        <a:pt x="19440" y="265"/>
                        <a:pt x="19493" y="271"/>
                        <a:pt x="19551" y="287"/>
                      </a:cubicBezTo>
                      <a:cubicBezTo>
                        <a:pt x="19634" y="310"/>
                        <a:pt x="19717" y="346"/>
                        <a:pt x="19789" y="370"/>
                      </a:cubicBezTo>
                      <a:cubicBezTo>
                        <a:pt x="19979" y="453"/>
                        <a:pt x="20158" y="525"/>
                        <a:pt x="20384" y="525"/>
                      </a:cubicBezTo>
                      <a:cubicBezTo>
                        <a:pt x="20599" y="525"/>
                        <a:pt x="20837" y="465"/>
                        <a:pt x="21063" y="406"/>
                      </a:cubicBezTo>
                      <a:cubicBezTo>
                        <a:pt x="21289" y="346"/>
                        <a:pt x="21503" y="287"/>
                        <a:pt x="21694" y="287"/>
                      </a:cubicBezTo>
                      <a:cubicBezTo>
                        <a:pt x="21801" y="310"/>
                        <a:pt x="21896" y="346"/>
                        <a:pt x="22003" y="370"/>
                      </a:cubicBezTo>
                      <a:cubicBezTo>
                        <a:pt x="22277" y="453"/>
                        <a:pt x="22551" y="537"/>
                        <a:pt x="22813" y="537"/>
                      </a:cubicBezTo>
                      <a:cubicBezTo>
                        <a:pt x="22944" y="537"/>
                        <a:pt x="23063" y="513"/>
                        <a:pt x="23182" y="465"/>
                      </a:cubicBezTo>
                      <a:lnTo>
                        <a:pt x="23123" y="322"/>
                      </a:lnTo>
                      <a:cubicBezTo>
                        <a:pt x="23022" y="365"/>
                        <a:pt x="22912" y="382"/>
                        <a:pt x="22797" y="382"/>
                      </a:cubicBezTo>
                      <a:cubicBezTo>
                        <a:pt x="22559" y="382"/>
                        <a:pt x="22296" y="307"/>
                        <a:pt x="22039" y="227"/>
                      </a:cubicBezTo>
                      <a:cubicBezTo>
                        <a:pt x="21932" y="203"/>
                        <a:pt x="21825" y="167"/>
                        <a:pt x="21730" y="144"/>
                      </a:cubicBezTo>
                      <a:lnTo>
                        <a:pt x="21706" y="144"/>
                      </a:lnTo>
                      <a:cubicBezTo>
                        <a:pt x="21492" y="144"/>
                        <a:pt x="21253" y="203"/>
                        <a:pt x="21027" y="263"/>
                      </a:cubicBezTo>
                      <a:cubicBezTo>
                        <a:pt x="20813" y="322"/>
                        <a:pt x="20587" y="382"/>
                        <a:pt x="20384" y="382"/>
                      </a:cubicBezTo>
                      <a:cubicBezTo>
                        <a:pt x="20182" y="382"/>
                        <a:pt x="20039" y="310"/>
                        <a:pt x="19848" y="239"/>
                      </a:cubicBezTo>
                      <a:cubicBezTo>
                        <a:pt x="19765" y="203"/>
                        <a:pt x="19694" y="179"/>
                        <a:pt x="19598" y="144"/>
                      </a:cubicBezTo>
                      <a:cubicBezTo>
                        <a:pt x="19523" y="125"/>
                        <a:pt x="19455" y="117"/>
                        <a:pt x="19391" y="117"/>
                      </a:cubicBezTo>
                      <a:cubicBezTo>
                        <a:pt x="19213" y="117"/>
                        <a:pt x="19075" y="181"/>
                        <a:pt x="18944" y="251"/>
                      </a:cubicBezTo>
                      <a:cubicBezTo>
                        <a:pt x="18813" y="310"/>
                        <a:pt x="18682" y="382"/>
                        <a:pt x="18515" y="382"/>
                      </a:cubicBezTo>
                      <a:cubicBezTo>
                        <a:pt x="18324" y="382"/>
                        <a:pt x="18122" y="310"/>
                        <a:pt x="17920" y="239"/>
                      </a:cubicBezTo>
                      <a:cubicBezTo>
                        <a:pt x="17732" y="171"/>
                        <a:pt x="17569" y="115"/>
                        <a:pt x="17434" y="115"/>
                      </a:cubicBezTo>
                      <a:cubicBezTo>
                        <a:pt x="17381" y="115"/>
                        <a:pt x="17332" y="123"/>
                        <a:pt x="17289" y="144"/>
                      </a:cubicBezTo>
                      <a:cubicBezTo>
                        <a:pt x="16960" y="238"/>
                        <a:pt x="16642" y="272"/>
                        <a:pt x="16321" y="272"/>
                      </a:cubicBezTo>
                      <a:cubicBezTo>
                        <a:pt x="15910" y="272"/>
                        <a:pt x="15493" y="216"/>
                        <a:pt x="15038" y="156"/>
                      </a:cubicBezTo>
                      <a:lnTo>
                        <a:pt x="14895" y="144"/>
                      </a:lnTo>
                      <a:cubicBezTo>
                        <a:pt x="14800" y="144"/>
                        <a:pt x="14693" y="203"/>
                        <a:pt x="14586" y="263"/>
                      </a:cubicBezTo>
                      <a:cubicBezTo>
                        <a:pt x="14503" y="322"/>
                        <a:pt x="14407" y="382"/>
                        <a:pt x="14348" y="382"/>
                      </a:cubicBezTo>
                      <a:cubicBezTo>
                        <a:pt x="14014" y="382"/>
                        <a:pt x="13705" y="334"/>
                        <a:pt x="13395" y="298"/>
                      </a:cubicBezTo>
                      <a:cubicBezTo>
                        <a:pt x="13115" y="258"/>
                        <a:pt x="12840" y="220"/>
                        <a:pt x="12554" y="220"/>
                      </a:cubicBezTo>
                      <a:cubicBezTo>
                        <a:pt x="12258" y="220"/>
                        <a:pt x="11949" y="260"/>
                        <a:pt x="11609" y="382"/>
                      </a:cubicBezTo>
                      <a:cubicBezTo>
                        <a:pt x="11490" y="370"/>
                        <a:pt x="11359" y="322"/>
                        <a:pt x="11228" y="263"/>
                      </a:cubicBezTo>
                      <a:cubicBezTo>
                        <a:pt x="11085" y="203"/>
                        <a:pt x="10931" y="144"/>
                        <a:pt x="10764" y="144"/>
                      </a:cubicBezTo>
                      <a:cubicBezTo>
                        <a:pt x="10272" y="206"/>
                        <a:pt x="9772" y="272"/>
                        <a:pt x="9280" y="272"/>
                      </a:cubicBezTo>
                      <a:cubicBezTo>
                        <a:pt x="8927" y="272"/>
                        <a:pt x="8578" y="238"/>
                        <a:pt x="8240" y="144"/>
                      </a:cubicBezTo>
                      <a:lnTo>
                        <a:pt x="8204" y="132"/>
                      </a:lnTo>
                      <a:lnTo>
                        <a:pt x="8180" y="144"/>
                      </a:lnTo>
                      <a:cubicBezTo>
                        <a:pt x="7923" y="294"/>
                        <a:pt x="7653" y="337"/>
                        <a:pt x="7383" y="337"/>
                      </a:cubicBezTo>
                      <a:cubicBezTo>
                        <a:pt x="7203" y="337"/>
                        <a:pt x="7023" y="317"/>
                        <a:pt x="6847" y="298"/>
                      </a:cubicBezTo>
                      <a:cubicBezTo>
                        <a:pt x="6668" y="275"/>
                        <a:pt x="6502" y="263"/>
                        <a:pt x="6359" y="263"/>
                      </a:cubicBezTo>
                      <a:cubicBezTo>
                        <a:pt x="6267" y="247"/>
                        <a:pt x="6171" y="240"/>
                        <a:pt x="6071" y="240"/>
                      </a:cubicBezTo>
                      <a:cubicBezTo>
                        <a:pt x="5872" y="240"/>
                        <a:pt x="5660" y="267"/>
                        <a:pt x="5454" y="298"/>
                      </a:cubicBezTo>
                      <a:cubicBezTo>
                        <a:pt x="5246" y="330"/>
                        <a:pt x="5034" y="358"/>
                        <a:pt x="4833" y="358"/>
                      </a:cubicBezTo>
                      <a:cubicBezTo>
                        <a:pt x="4573" y="358"/>
                        <a:pt x="4332" y="310"/>
                        <a:pt x="4144" y="156"/>
                      </a:cubicBezTo>
                      <a:lnTo>
                        <a:pt x="4120" y="132"/>
                      </a:lnTo>
                      <a:lnTo>
                        <a:pt x="4085" y="144"/>
                      </a:lnTo>
                      <a:cubicBezTo>
                        <a:pt x="3942" y="156"/>
                        <a:pt x="3799" y="191"/>
                        <a:pt x="3644" y="227"/>
                      </a:cubicBezTo>
                      <a:cubicBezTo>
                        <a:pt x="3321" y="290"/>
                        <a:pt x="2992" y="357"/>
                        <a:pt x="2699" y="357"/>
                      </a:cubicBezTo>
                      <a:cubicBezTo>
                        <a:pt x="2386" y="357"/>
                        <a:pt x="2114" y="282"/>
                        <a:pt x="1930" y="48"/>
                      </a:cubicBezTo>
                      <a:lnTo>
                        <a:pt x="190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6" name="Google Shape;3536;p9"/>
                <p:cNvSpPr/>
                <p:nvPr/>
              </p:nvSpPr>
              <p:spPr>
                <a:xfrm>
                  <a:off x="13918581" y="3004380"/>
                  <a:ext cx="1798461" cy="41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95" h="513" extrusionOk="0">
                      <a:moveTo>
                        <a:pt x="1751" y="1"/>
                      </a:moveTo>
                      <a:lnTo>
                        <a:pt x="1715" y="25"/>
                      </a:lnTo>
                      <a:cubicBezTo>
                        <a:pt x="1359" y="238"/>
                        <a:pt x="925" y="357"/>
                        <a:pt x="554" y="357"/>
                      </a:cubicBezTo>
                      <a:cubicBezTo>
                        <a:pt x="367" y="357"/>
                        <a:pt x="196" y="327"/>
                        <a:pt x="60" y="263"/>
                      </a:cubicBezTo>
                      <a:lnTo>
                        <a:pt x="1" y="406"/>
                      </a:lnTo>
                      <a:cubicBezTo>
                        <a:pt x="148" y="471"/>
                        <a:pt x="333" y="503"/>
                        <a:pt x="535" y="503"/>
                      </a:cubicBezTo>
                      <a:cubicBezTo>
                        <a:pt x="923" y="503"/>
                        <a:pt x="1376" y="386"/>
                        <a:pt x="1751" y="167"/>
                      </a:cubicBezTo>
                      <a:cubicBezTo>
                        <a:pt x="2094" y="372"/>
                        <a:pt x="2447" y="474"/>
                        <a:pt x="2818" y="474"/>
                      </a:cubicBezTo>
                      <a:cubicBezTo>
                        <a:pt x="3117" y="474"/>
                        <a:pt x="3427" y="408"/>
                        <a:pt x="3751" y="275"/>
                      </a:cubicBezTo>
                      <a:cubicBezTo>
                        <a:pt x="3967" y="389"/>
                        <a:pt x="4203" y="422"/>
                        <a:pt x="4454" y="422"/>
                      </a:cubicBezTo>
                      <a:cubicBezTo>
                        <a:pt x="4619" y="422"/>
                        <a:pt x="4791" y="408"/>
                        <a:pt x="4966" y="394"/>
                      </a:cubicBezTo>
                      <a:cubicBezTo>
                        <a:pt x="5151" y="372"/>
                        <a:pt x="5337" y="355"/>
                        <a:pt x="5525" y="355"/>
                      </a:cubicBezTo>
                      <a:cubicBezTo>
                        <a:pt x="5651" y="355"/>
                        <a:pt x="5778" y="363"/>
                        <a:pt x="5906" y="382"/>
                      </a:cubicBezTo>
                      <a:cubicBezTo>
                        <a:pt x="6085" y="382"/>
                        <a:pt x="6252" y="382"/>
                        <a:pt x="6418" y="394"/>
                      </a:cubicBezTo>
                      <a:cubicBezTo>
                        <a:pt x="6594" y="402"/>
                        <a:pt x="6771" y="410"/>
                        <a:pt x="6950" y="410"/>
                      </a:cubicBezTo>
                      <a:cubicBezTo>
                        <a:pt x="7292" y="410"/>
                        <a:pt x="7642" y="380"/>
                        <a:pt x="8002" y="263"/>
                      </a:cubicBezTo>
                      <a:cubicBezTo>
                        <a:pt x="8049" y="252"/>
                        <a:pt x="8097" y="247"/>
                        <a:pt x="8145" y="247"/>
                      </a:cubicBezTo>
                      <a:cubicBezTo>
                        <a:pt x="8311" y="247"/>
                        <a:pt x="8478" y="305"/>
                        <a:pt x="8645" y="370"/>
                      </a:cubicBezTo>
                      <a:cubicBezTo>
                        <a:pt x="8823" y="429"/>
                        <a:pt x="9002" y="489"/>
                        <a:pt x="9192" y="489"/>
                      </a:cubicBezTo>
                      <a:cubicBezTo>
                        <a:pt x="9383" y="489"/>
                        <a:pt x="9550" y="429"/>
                        <a:pt x="9716" y="358"/>
                      </a:cubicBezTo>
                      <a:cubicBezTo>
                        <a:pt x="9855" y="303"/>
                        <a:pt x="9993" y="247"/>
                        <a:pt x="10142" y="247"/>
                      </a:cubicBezTo>
                      <a:cubicBezTo>
                        <a:pt x="10186" y="247"/>
                        <a:pt x="10230" y="252"/>
                        <a:pt x="10276" y="263"/>
                      </a:cubicBezTo>
                      <a:lnTo>
                        <a:pt x="10300" y="275"/>
                      </a:lnTo>
                      <a:cubicBezTo>
                        <a:pt x="10347" y="275"/>
                        <a:pt x="10454" y="322"/>
                        <a:pt x="10538" y="370"/>
                      </a:cubicBezTo>
                      <a:cubicBezTo>
                        <a:pt x="10645" y="429"/>
                        <a:pt x="10752" y="489"/>
                        <a:pt x="10824" y="489"/>
                      </a:cubicBezTo>
                      <a:cubicBezTo>
                        <a:pt x="10895" y="501"/>
                        <a:pt x="10966" y="513"/>
                        <a:pt x="11026" y="513"/>
                      </a:cubicBezTo>
                      <a:cubicBezTo>
                        <a:pt x="11240" y="513"/>
                        <a:pt x="11431" y="441"/>
                        <a:pt x="11621" y="382"/>
                      </a:cubicBezTo>
                      <a:cubicBezTo>
                        <a:pt x="11803" y="318"/>
                        <a:pt x="11971" y="255"/>
                        <a:pt x="12157" y="255"/>
                      </a:cubicBezTo>
                      <a:cubicBezTo>
                        <a:pt x="12215" y="255"/>
                        <a:pt x="12274" y="261"/>
                        <a:pt x="12336" y="275"/>
                      </a:cubicBezTo>
                      <a:cubicBezTo>
                        <a:pt x="12467" y="287"/>
                        <a:pt x="12598" y="310"/>
                        <a:pt x="12717" y="346"/>
                      </a:cubicBezTo>
                      <a:cubicBezTo>
                        <a:pt x="12989" y="394"/>
                        <a:pt x="13249" y="443"/>
                        <a:pt x="13510" y="443"/>
                      </a:cubicBezTo>
                      <a:cubicBezTo>
                        <a:pt x="13764" y="443"/>
                        <a:pt x="14019" y="397"/>
                        <a:pt x="14288" y="263"/>
                      </a:cubicBezTo>
                      <a:cubicBezTo>
                        <a:pt x="14331" y="252"/>
                        <a:pt x="14374" y="247"/>
                        <a:pt x="14416" y="247"/>
                      </a:cubicBezTo>
                      <a:cubicBezTo>
                        <a:pt x="14561" y="247"/>
                        <a:pt x="14703" y="303"/>
                        <a:pt x="14860" y="358"/>
                      </a:cubicBezTo>
                      <a:cubicBezTo>
                        <a:pt x="15026" y="429"/>
                        <a:pt x="15193" y="489"/>
                        <a:pt x="15396" y="489"/>
                      </a:cubicBezTo>
                      <a:cubicBezTo>
                        <a:pt x="15586" y="489"/>
                        <a:pt x="15753" y="429"/>
                        <a:pt x="15919" y="370"/>
                      </a:cubicBezTo>
                      <a:cubicBezTo>
                        <a:pt x="16086" y="305"/>
                        <a:pt x="16246" y="247"/>
                        <a:pt x="16409" y="247"/>
                      </a:cubicBezTo>
                      <a:cubicBezTo>
                        <a:pt x="16456" y="247"/>
                        <a:pt x="16503" y="252"/>
                        <a:pt x="16550" y="263"/>
                      </a:cubicBezTo>
                      <a:cubicBezTo>
                        <a:pt x="16931" y="376"/>
                        <a:pt x="17298" y="432"/>
                        <a:pt x="17647" y="432"/>
                      </a:cubicBezTo>
                      <a:cubicBezTo>
                        <a:pt x="17997" y="432"/>
                        <a:pt x="18330" y="376"/>
                        <a:pt x="18646" y="263"/>
                      </a:cubicBezTo>
                      <a:cubicBezTo>
                        <a:pt x="18688" y="252"/>
                        <a:pt x="18734" y="247"/>
                        <a:pt x="18781" y="247"/>
                      </a:cubicBezTo>
                      <a:cubicBezTo>
                        <a:pt x="18948" y="247"/>
                        <a:pt x="19142" y="305"/>
                        <a:pt x="19337" y="370"/>
                      </a:cubicBezTo>
                      <a:cubicBezTo>
                        <a:pt x="19539" y="429"/>
                        <a:pt x="19753" y="489"/>
                        <a:pt x="19944" y="489"/>
                      </a:cubicBezTo>
                      <a:cubicBezTo>
                        <a:pt x="20063" y="489"/>
                        <a:pt x="20170" y="429"/>
                        <a:pt x="20265" y="370"/>
                      </a:cubicBezTo>
                      <a:cubicBezTo>
                        <a:pt x="20376" y="305"/>
                        <a:pt x="20480" y="247"/>
                        <a:pt x="20639" y="247"/>
                      </a:cubicBezTo>
                      <a:cubicBezTo>
                        <a:pt x="20684" y="247"/>
                        <a:pt x="20734" y="252"/>
                        <a:pt x="20789" y="263"/>
                      </a:cubicBezTo>
                      <a:cubicBezTo>
                        <a:pt x="20896" y="298"/>
                        <a:pt x="21003" y="334"/>
                        <a:pt x="21111" y="358"/>
                      </a:cubicBezTo>
                      <a:cubicBezTo>
                        <a:pt x="21326" y="430"/>
                        <a:pt x="21553" y="502"/>
                        <a:pt x="21804" y="502"/>
                      </a:cubicBezTo>
                      <a:cubicBezTo>
                        <a:pt x="21927" y="502"/>
                        <a:pt x="22057" y="484"/>
                        <a:pt x="22194" y="441"/>
                      </a:cubicBezTo>
                      <a:lnTo>
                        <a:pt x="22146" y="298"/>
                      </a:lnTo>
                      <a:cubicBezTo>
                        <a:pt x="22025" y="338"/>
                        <a:pt x="21911" y="354"/>
                        <a:pt x="21802" y="354"/>
                      </a:cubicBezTo>
                      <a:cubicBezTo>
                        <a:pt x="21579" y="354"/>
                        <a:pt x="21374" y="287"/>
                        <a:pt x="21158" y="215"/>
                      </a:cubicBezTo>
                      <a:cubicBezTo>
                        <a:pt x="21051" y="191"/>
                        <a:pt x="20944" y="156"/>
                        <a:pt x="20825" y="120"/>
                      </a:cubicBezTo>
                      <a:cubicBezTo>
                        <a:pt x="20754" y="104"/>
                        <a:pt x="20691" y="97"/>
                        <a:pt x="20633" y="97"/>
                      </a:cubicBezTo>
                      <a:cubicBezTo>
                        <a:pt x="20436" y="97"/>
                        <a:pt x="20304" y="177"/>
                        <a:pt x="20194" y="251"/>
                      </a:cubicBezTo>
                      <a:cubicBezTo>
                        <a:pt x="20099" y="298"/>
                        <a:pt x="20027" y="346"/>
                        <a:pt x="19944" y="346"/>
                      </a:cubicBezTo>
                      <a:cubicBezTo>
                        <a:pt x="19777" y="346"/>
                        <a:pt x="19575" y="287"/>
                        <a:pt x="19384" y="227"/>
                      </a:cubicBezTo>
                      <a:cubicBezTo>
                        <a:pt x="19183" y="166"/>
                        <a:pt x="18982" y="105"/>
                        <a:pt x="18795" y="105"/>
                      </a:cubicBezTo>
                      <a:cubicBezTo>
                        <a:pt x="18728" y="105"/>
                        <a:pt x="18662" y="113"/>
                        <a:pt x="18598" y="132"/>
                      </a:cubicBezTo>
                      <a:cubicBezTo>
                        <a:pt x="18305" y="237"/>
                        <a:pt x="17991" y="291"/>
                        <a:pt x="17661" y="291"/>
                      </a:cubicBezTo>
                      <a:cubicBezTo>
                        <a:pt x="17322" y="291"/>
                        <a:pt x="16966" y="235"/>
                        <a:pt x="16598" y="120"/>
                      </a:cubicBezTo>
                      <a:cubicBezTo>
                        <a:pt x="16533" y="106"/>
                        <a:pt x="16471" y="100"/>
                        <a:pt x="16411" y="100"/>
                      </a:cubicBezTo>
                      <a:cubicBezTo>
                        <a:pt x="16217" y="100"/>
                        <a:pt x="16045" y="163"/>
                        <a:pt x="15872" y="227"/>
                      </a:cubicBezTo>
                      <a:cubicBezTo>
                        <a:pt x="15705" y="287"/>
                        <a:pt x="15550" y="346"/>
                        <a:pt x="15396" y="346"/>
                      </a:cubicBezTo>
                      <a:cubicBezTo>
                        <a:pt x="15229" y="346"/>
                        <a:pt x="15062" y="287"/>
                        <a:pt x="14907" y="227"/>
                      </a:cubicBezTo>
                      <a:cubicBezTo>
                        <a:pt x="14744" y="163"/>
                        <a:pt x="14580" y="100"/>
                        <a:pt x="14406" y="100"/>
                      </a:cubicBezTo>
                      <a:cubicBezTo>
                        <a:pt x="14352" y="100"/>
                        <a:pt x="14297" y="106"/>
                        <a:pt x="14241" y="120"/>
                      </a:cubicBezTo>
                      <a:lnTo>
                        <a:pt x="14217" y="132"/>
                      </a:lnTo>
                      <a:cubicBezTo>
                        <a:pt x="13981" y="253"/>
                        <a:pt x="13753" y="296"/>
                        <a:pt x="13522" y="296"/>
                      </a:cubicBezTo>
                      <a:cubicBezTo>
                        <a:pt x="13274" y="296"/>
                        <a:pt x="13023" y="247"/>
                        <a:pt x="12752" y="191"/>
                      </a:cubicBezTo>
                      <a:cubicBezTo>
                        <a:pt x="12621" y="167"/>
                        <a:pt x="12490" y="144"/>
                        <a:pt x="12359" y="120"/>
                      </a:cubicBezTo>
                      <a:cubicBezTo>
                        <a:pt x="12295" y="107"/>
                        <a:pt x="12232" y="101"/>
                        <a:pt x="12171" y="101"/>
                      </a:cubicBezTo>
                      <a:cubicBezTo>
                        <a:pt x="11953" y="101"/>
                        <a:pt x="11760" y="174"/>
                        <a:pt x="11574" y="239"/>
                      </a:cubicBezTo>
                      <a:cubicBezTo>
                        <a:pt x="11388" y="304"/>
                        <a:pt x="11218" y="361"/>
                        <a:pt x="11022" y="361"/>
                      </a:cubicBezTo>
                      <a:cubicBezTo>
                        <a:pt x="10966" y="361"/>
                        <a:pt x="10908" y="357"/>
                        <a:pt x="10847" y="346"/>
                      </a:cubicBezTo>
                      <a:cubicBezTo>
                        <a:pt x="10800" y="346"/>
                        <a:pt x="10693" y="287"/>
                        <a:pt x="10609" y="239"/>
                      </a:cubicBezTo>
                      <a:cubicBezTo>
                        <a:pt x="10502" y="179"/>
                        <a:pt x="10395" y="132"/>
                        <a:pt x="10312" y="120"/>
                      </a:cubicBezTo>
                      <a:cubicBezTo>
                        <a:pt x="10253" y="106"/>
                        <a:pt x="10196" y="100"/>
                        <a:pt x="10142" y="100"/>
                      </a:cubicBezTo>
                      <a:cubicBezTo>
                        <a:pt x="9966" y="100"/>
                        <a:pt x="9811" y="163"/>
                        <a:pt x="9657" y="227"/>
                      </a:cubicBezTo>
                      <a:cubicBezTo>
                        <a:pt x="9502" y="287"/>
                        <a:pt x="9359" y="346"/>
                        <a:pt x="9192" y="346"/>
                      </a:cubicBezTo>
                      <a:cubicBezTo>
                        <a:pt x="9026" y="346"/>
                        <a:pt x="8871" y="287"/>
                        <a:pt x="8692" y="227"/>
                      </a:cubicBezTo>
                      <a:cubicBezTo>
                        <a:pt x="8520" y="163"/>
                        <a:pt x="8340" y="100"/>
                        <a:pt x="8143" y="100"/>
                      </a:cubicBezTo>
                      <a:cubicBezTo>
                        <a:pt x="8082" y="100"/>
                        <a:pt x="8019" y="106"/>
                        <a:pt x="7954" y="120"/>
                      </a:cubicBezTo>
                      <a:cubicBezTo>
                        <a:pt x="7592" y="235"/>
                        <a:pt x="7247" y="259"/>
                        <a:pt x="6899" y="259"/>
                      </a:cubicBezTo>
                      <a:cubicBezTo>
                        <a:pt x="6744" y="259"/>
                        <a:pt x="6588" y="255"/>
                        <a:pt x="6430" y="251"/>
                      </a:cubicBezTo>
                      <a:cubicBezTo>
                        <a:pt x="6252" y="239"/>
                        <a:pt x="6085" y="227"/>
                        <a:pt x="5918" y="227"/>
                      </a:cubicBezTo>
                      <a:cubicBezTo>
                        <a:pt x="5796" y="214"/>
                        <a:pt x="5675" y="209"/>
                        <a:pt x="5555" y="209"/>
                      </a:cubicBezTo>
                      <a:cubicBezTo>
                        <a:pt x="5350" y="209"/>
                        <a:pt x="5150" y="224"/>
                        <a:pt x="4954" y="239"/>
                      </a:cubicBezTo>
                      <a:cubicBezTo>
                        <a:pt x="4770" y="254"/>
                        <a:pt x="4591" y="272"/>
                        <a:pt x="4420" y="272"/>
                      </a:cubicBezTo>
                      <a:cubicBezTo>
                        <a:pt x="4191" y="272"/>
                        <a:pt x="3977" y="241"/>
                        <a:pt x="3787" y="132"/>
                      </a:cubicBezTo>
                      <a:lnTo>
                        <a:pt x="3751" y="108"/>
                      </a:lnTo>
                      <a:lnTo>
                        <a:pt x="3727" y="132"/>
                      </a:lnTo>
                      <a:cubicBezTo>
                        <a:pt x="3415" y="259"/>
                        <a:pt x="3117" y="322"/>
                        <a:pt x="2829" y="322"/>
                      </a:cubicBezTo>
                      <a:cubicBezTo>
                        <a:pt x="2469" y="322"/>
                        <a:pt x="2124" y="223"/>
                        <a:pt x="1787" y="25"/>
                      </a:cubicBezTo>
                      <a:lnTo>
                        <a:pt x="175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7" name="Google Shape;3537;p9"/>
                <p:cNvSpPr/>
                <p:nvPr/>
              </p:nvSpPr>
              <p:spPr>
                <a:xfrm>
                  <a:off x="13956260" y="2940366"/>
                  <a:ext cx="1726020" cy="380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01" h="470" extrusionOk="0">
                      <a:moveTo>
                        <a:pt x="11729" y="1"/>
                      </a:moveTo>
                      <a:cubicBezTo>
                        <a:pt x="11612" y="1"/>
                        <a:pt x="11499" y="22"/>
                        <a:pt x="11394" y="76"/>
                      </a:cubicBezTo>
                      <a:cubicBezTo>
                        <a:pt x="11192" y="207"/>
                        <a:pt x="11016" y="252"/>
                        <a:pt x="10853" y="252"/>
                      </a:cubicBezTo>
                      <a:cubicBezTo>
                        <a:pt x="10689" y="252"/>
                        <a:pt x="10537" y="207"/>
                        <a:pt x="10382" y="160"/>
                      </a:cubicBezTo>
                      <a:cubicBezTo>
                        <a:pt x="10216" y="112"/>
                        <a:pt x="10049" y="65"/>
                        <a:pt x="9859" y="65"/>
                      </a:cubicBezTo>
                      <a:cubicBezTo>
                        <a:pt x="9585" y="65"/>
                        <a:pt x="9311" y="100"/>
                        <a:pt x="9049" y="136"/>
                      </a:cubicBezTo>
                      <a:cubicBezTo>
                        <a:pt x="8793" y="172"/>
                        <a:pt x="8543" y="204"/>
                        <a:pt x="8308" y="204"/>
                      </a:cubicBezTo>
                      <a:cubicBezTo>
                        <a:pt x="8073" y="204"/>
                        <a:pt x="7852" y="172"/>
                        <a:pt x="7656" y="76"/>
                      </a:cubicBezTo>
                      <a:lnTo>
                        <a:pt x="7632" y="65"/>
                      </a:lnTo>
                      <a:lnTo>
                        <a:pt x="7596" y="76"/>
                      </a:lnTo>
                      <a:cubicBezTo>
                        <a:pt x="7322" y="225"/>
                        <a:pt x="6989" y="300"/>
                        <a:pt x="6653" y="300"/>
                      </a:cubicBezTo>
                      <a:cubicBezTo>
                        <a:pt x="6316" y="300"/>
                        <a:pt x="5977" y="225"/>
                        <a:pt x="5691" y="76"/>
                      </a:cubicBezTo>
                      <a:lnTo>
                        <a:pt x="5656" y="65"/>
                      </a:lnTo>
                      <a:lnTo>
                        <a:pt x="5620" y="76"/>
                      </a:lnTo>
                      <a:cubicBezTo>
                        <a:pt x="5366" y="217"/>
                        <a:pt x="5119" y="260"/>
                        <a:pt x="4878" y="260"/>
                      </a:cubicBezTo>
                      <a:cubicBezTo>
                        <a:pt x="4690" y="260"/>
                        <a:pt x="4505" y="234"/>
                        <a:pt x="4322" y="207"/>
                      </a:cubicBezTo>
                      <a:cubicBezTo>
                        <a:pt x="4137" y="182"/>
                        <a:pt x="3946" y="157"/>
                        <a:pt x="3757" y="157"/>
                      </a:cubicBezTo>
                      <a:cubicBezTo>
                        <a:pt x="3679" y="157"/>
                        <a:pt x="3601" y="161"/>
                        <a:pt x="3524" y="172"/>
                      </a:cubicBezTo>
                      <a:cubicBezTo>
                        <a:pt x="3370" y="172"/>
                        <a:pt x="3215" y="184"/>
                        <a:pt x="3036" y="207"/>
                      </a:cubicBezTo>
                      <a:cubicBezTo>
                        <a:pt x="2857" y="222"/>
                        <a:pt x="2676" y="239"/>
                        <a:pt x="2506" y="239"/>
                      </a:cubicBezTo>
                      <a:cubicBezTo>
                        <a:pt x="2269" y="239"/>
                        <a:pt x="2053" y="206"/>
                        <a:pt x="1893" y="88"/>
                      </a:cubicBezTo>
                      <a:lnTo>
                        <a:pt x="1881" y="76"/>
                      </a:lnTo>
                      <a:cubicBezTo>
                        <a:pt x="1829" y="53"/>
                        <a:pt x="1768" y="43"/>
                        <a:pt x="1700" y="43"/>
                      </a:cubicBezTo>
                      <a:cubicBezTo>
                        <a:pt x="1490" y="43"/>
                        <a:pt x="1220" y="138"/>
                        <a:pt x="976" y="219"/>
                      </a:cubicBezTo>
                      <a:cubicBezTo>
                        <a:pt x="917" y="243"/>
                        <a:pt x="869" y="267"/>
                        <a:pt x="822" y="279"/>
                      </a:cubicBezTo>
                      <a:cubicBezTo>
                        <a:pt x="728" y="307"/>
                        <a:pt x="645" y="318"/>
                        <a:pt x="566" y="318"/>
                      </a:cubicBezTo>
                      <a:cubicBezTo>
                        <a:pt x="445" y="318"/>
                        <a:pt x="333" y="291"/>
                        <a:pt x="203" y="255"/>
                      </a:cubicBezTo>
                      <a:cubicBezTo>
                        <a:pt x="155" y="243"/>
                        <a:pt x="95" y="219"/>
                        <a:pt x="36" y="207"/>
                      </a:cubicBezTo>
                      <a:lnTo>
                        <a:pt x="0" y="350"/>
                      </a:lnTo>
                      <a:cubicBezTo>
                        <a:pt x="60" y="374"/>
                        <a:pt x="119" y="386"/>
                        <a:pt x="167" y="398"/>
                      </a:cubicBezTo>
                      <a:cubicBezTo>
                        <a:pt x="298" y="434"/>
                        <a:pt x="429" y="469"/>
                        <a:pt x="572" y="469"/>
                      </a:cubicBezTo>
                      <a:cubicBezTo>
                        <a:pt x="667" y="469"/>
                        <a:pt x="762" y="457"/>
                        <a:pt x="869" y="422"/>
                      </a:cubicBezTo>
                      <a:cubicBezTo>
                        <a:pt x="917" y="398"/>
                        <a:pt x="965" y="386"/>
                        <a:pt x="1024" y="362"/>
                      </a:cubicBezTo>
                      <a:cubicBezTo>
                        <a:pt x="1237" y="285"/>
                        <a:pt x="1521" y="191"/>
                        <a:pt x="1703" y="191"/>
                      </a:cubicBezTo>
                      <a:cubicBezTo>
                        <a:pt x="1745" y="191"/>
                        <a:pt x="1781" y="196"/>
                        <a:pt x="1810" y="207"/>
                      </a:cubicBezTo>
                      <a:cubicBezTo>
                        <a:pt x="2000" y="348"/>
                        <a:pt x="2249" y="389"/>
                        <a:pt x="2511" y="389"/>
                      </a:cubicBezTo>
                      <a:cubicBezTo>
                        <a:pt x="2692" y="389"/>
                        <a:pt x="2880" y="370"/>
                        <a:pt x="3060" y="350"/>
                      </a:cubicBezTo>
                      <a:cubicBezTo>
                        <a:pt x="3227" y="338"/>
                        <a:pt x="3382" y="315"/>
                        <a:pt x="3536" y="315"/>
                      </a:cubicBezTo>
                      <a:cubicBezTo>
                        <a:pt x="3610" y="304"/>
                        <a:pt x="3683" y="300"/>
                        <a:pt x="3757" y="300"/>
                      </a:cubicBezTo>
                      <a:cubicBezTo>
                        <a:pt x="3935" y="300"/>
                        <a:pt x="4117" y="325"/>
                        <a:pt x="4310" y="350"/>
                      </a:cubicBezTo>
                      <a:cubicBezTo>
                        <a:pt x="4502" y="377"/>
                        <a:pt x="4696" y="404"/>
                        <a:pt x="4895" y="404"/>
                      </a:cubicBezTo>
                      <a:cubicBezTo>
                        <a:pt x="5140" y="404"/>
                        <a:pt x="5392" y="363"/>
                        <a:pt x="5656" y="231"/>
                      </a:cubicBezTo>
                      <a:cubicBezTo>
                        <a:pt x="5959" y="380"/>
                        <a:pt x="6307" y="454"/>
                        <a:pt x="6653" y="454"/>
                      </a:cubicBezTo>
                      <a:cubicBezTo>
                        <a:pt x="6998" y="454"/>
                        <a:pt x="7340" y="380"/>
                        <a:pt x="7632" y="231"/>
                      </a:cubicBezTo>
                      <a:cubicBezTo>
                        <a:pt x="7840" y="326"/>
                        <a:pt x="8070" y="359"/>
                        <a:pt x="8311" y="359"/>
                      </a:cubicBezTo>
                      <a:cubicBezTo>
                        <a:pt x="8552" y="359"/>
                        <a:pt x="8805" y="326"/>
                        <a:pt x="9061" y="291"/>
                      </a:cubicBezTo>
                      <a:cubicBezTo>
                        <a:pt x="9323" y="255"/>
                        <a:pt x="9597" y="219"/>
                        <a:pt x="9859" y="219"/>
                      </a:cubicBezTo>
                      <a:cubicBezTo>
                        <a:pt x="10025" y="219"/>
                        <a:pt x="10180" y="267"/>
                        <a:pt x="10335" y="303"/>
                      </a:cubicBezTo>
                      <a:cubicBezTo>
                        <a:pt x="10504" y="351"/>
                        <a:pt x="10676" y="402"/>
                        <a:pt x="10864" y="402"/>
                      </a:cubicBezTo>
                      <a:cubicBezTo>
                        <a:pt x="11046" y="402"/>
                        <a:pt x="11243" y="354"/>
                        <a:pt x="11466" y="207"/>
                      </a:cubicBezTo>
                      <a:cubicBezTo>
                        <a:pt x="11544" y="168"/>
                        <a:pt x="11632" y="153"/>
                        <a:pt x="11725" y="153"/>
                      </a:cubicBezTo>
                      <a:cubicBezTo>
                        <a:pt x="11944" y="153"/>
                        <a:pt x="12193" y="239"/>
                        <a:pt x="12418" y="315"/>
                      </a:cubicBezTo>
                      <a:cubicBezTo>
                        <a:pt x="12537" y="350"/>
                        <a:pt x="12645" y="398"/>
                        <a:pt x="12752" y="422"/>
                      </a:cubicBezTo>
                      <a:cubicBezTo>
                        <a:pt x="12815" y="438"/>
                        <a:pt x="12875" y="445"/>
                        <a:pt x="12932" y="445"/>
                      </a:cubicBezTo>
                      <a:cubicBezTo>
                        <a:pt x="13118" y="445"/>
                        <a:pt x="13267" y="369"/>
                        <a:pt x="13395" y="315"/>
                      </a:cubicBezTo>
                      <a:cubicBezTo>
                        <a:pt x="13490" y="267"/>
                        <a:pt x="13585" y="219"/>
                        <a:pt x="13669" y="219"/>
                      </a:cubicBezTo>
                      <a:cubicBezTo>
                        <a:pt x="13930" y="219"/>
                        <a:pt x="14204" y="267"/>
                        <a:pt x="14478" y="315"/>
                      </a:cubicBezTo>
                      <a:cubicBezTo>
                        <a:pt x="14745" y="357"/>
                        <a:pt x="15008" y="402"/>
                        <a:pt x="15254" y="402"/>
                      </a:cubicBezTo>
                      <a:cubicBezTo>
                        <a:pt x="15492" y="402"/>
                        <a:pt x="15714" y="360"/>
                        <a:pt x="15907" y="231"/>
                      </a:cubicBezTo>
                      <a:cubicBezTo>
                        <a:pt x="16244" y="364"/>
                        <a:pt x="16580" y="414"/>
                        <a:pt x="16894" y="414"/>
                      </a:cubicBezTo>
                      <a:cubicBezTo>
                        <a:pt x="17311" y="414"/>
                        <a:pt x="17692" y="326"/>
                        <a:pt x="17990" y="231"/>
                      </a:cubicBezTo>
                      <a:cubicBezTo>
                        <a:pt x="18215" y="358"/>
                        <a:pt x="18437" y="401"/>
                        <a:pt x="18654" y="401"/>
                      </a:cubicBezTo>
                      <a:cubicBezTo>
                        <a:pt x="18887" y="401"/>
                        <a:pt x="19115" y="352"/>
                        <a:pt x="19336" y="303"/>
                      </a:cubicBezTo>
                      <a:cubicBezTo>
                        <a:pt x="19538" y="267"/>
                        <a:pt x="19753" y="219"/>
                        <a:pt x="19967" y="219"/>
                      </a:cubicBezTo>
                      <a:cubicBezTo>
                        <a:pt x="20110" y="219"/>
                        <a:pt x="20265" y="267"/>
                        <a:pt x="20419" y="315"/>
                      </a:cubicBezTo>
                      <a:cubicBezTo>
                        <a:pt x="20609" y="366"/>
                        <a:pt x="20811" y="430"/>
                        <a:pt x="21034" y="430"/>
                      </a:cubicBezTo>
                      <a:cubicBezTo>
                        <a:pt x="21120" y="430"/>
                        <a:pt x="21208" y="421"/>
                        <a:pt x="21300" y="398"/>
                      </a:cubicBezTo>
                      <a:lnTo>
                        <a:pt x="21265" y="243"/>
                      </a:lnTo>
                      <a:cubicBezTo>
                        <a:pt x="21176" y="268"/>
                        <a:pt x="21092" y="278"/>
                        <a:pt x="21011" y="278"/>
                      </a:cubicBezTo>
                      <a:cubicBezTo>
                        <a:pt x="20818" y="278"/>
                        <a:pt x="20643" y="222"/>
                        <a:pt x="20467" y="172"/>
                      </a:cubicBezTo>
                      <a:cubicBezTo>
                        <a:pt x="20300" y="124"/>
                        <a:pt x="20134" y="65"/>
                        <a:pt x="19967" y="65"/>
                      </a:cubicBezTo>
                      <a:cubicBezTo>
                        <a:pt x="19741" y="65"/>
                        <a:pt x="19514" y="112"/>
                        <a:pt x="19300" y="160"/>
                      </a:cubicBezTo>
                      <a:cubicBezTo>
                        <a:pt x="19086" y="207"/>
                        <a:pt x="18877" y="252"/>
                        <a:pt x="18669" y="252"/>
                      </a:cubicBezTo>
                      <a:cubicBezTo>
                        <a:pt x="18461" y="252"/>
                        <a:pt x="18252" y="207"/>
                        <a:pt x="18038" y="76"/>
                      </a:cubicBezTo>
                      <a:lnTo>
                        <a:pt x="18002" y="65"/>
                      </a:lnTo>
                      <a:lnTo>
                        <a:pt x="17979" y="76"/>
                      </a:lnTo>
                      <a:cubicBezTo>
                        <a:pt x="17688" y="178"/>
                        <a:pt x="17313" y="268"/>
                        <a:pt x="16904" y="268"/>
                      </a:cubicBezTo>
                      <a:cubicBezTo>
                        <a:pt x="16592" y="268"/>
                        <a:pt x="16260" y="215"/>
                        <a:pt x="15931" y="76"/>
                      </a:cubicBezTo>
                      <a:lnTo>
                        <a:pt x="15883" y="65"/>
                      </a:lnTo>
                      <a:lnTo>
                        <a:pt x="15859" y="88"/>
                      </a:lnTo>
                      <a:cubicBezTo>
                        <a:pt x="15684" y="211"/>
                        <a:pt x="15477" y="254"/>
                        <a:pt x="15250" y="254"/>
                      </a:cubicBezTo>
                      <a:cubicBezTo>
                        <a:pt x="15017" y="254"/>
                        <a:pt x="14762" y="208"/>
                        <a:pt x="14502" y="160"/>
                      </a:cubicBezTo>
                      <a:cubicBezTo>
                        <a:pt x="14228" y="124"/>
                        <a:pt x="13942" y="65"/>
                        <a:pt x="13669" y="65"/>
                      </a:cubicBezTo>
                      <a:cubicBezTo>
                        <a:pt x="13549" y="65"/>
                        <a:pt x="13442" y="124"/>
                        <a:pt x="13323" y="172"/>
                      </a:cubicBezTo>
                      <a:cubicBezTo>
                        <a:pt x="13203" y="237"/>
                        <a:pt x="13082" y="294"/>
                        <a:pt x="12928" y="294"/>
                      </a:cubicBezTo>
                      <a:cubicBezTo>
                        <a:pt x="12884" y="294"/>
                        <a:pt x="12838" y="289"/>
                        <a:pt x="12787" y="279"/>
                      </a:cubicBezTo>
                      <a:cubicBezTo>
                        <a:pt x="12692" y="255"/>
                        <a:pt x="12573" y="207"/>
                        <a:pt x="12466" y="172"/>
                      </a:cubicBezTo>
                      <a:cubicBezTo>
                        <a:pt x="12225" y="92"/>
                        <a:pt x="11969" y="1"/>
                        <a:pt x="1172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8" name="Google Shape;3538;p9"/>
                <p:cNvSpPr/>
                <p:nvPr/>
              </p:nvSpPr>
              <p:spPr>
                <a:xfrm>
                  <a:off x="13990941" y="2881862"/>
                  <a:ext cx="1659494" cy="30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382" extrusionOk="0">
                      <a:moveTo>
                        <a:pt x="1346" y="1"/>
                      </a:moveTo>
                      <a:lnTo>
                        <a:pt x="1322" y="25"/>
                      </a:lnTo>
                      <a:cubicBezTo>
                        <a:pt x="1068" y="169"/>
                        <a:pt x="826" y="210"/>
                        <a:pt x="599" y="210"/>
                      </a:cubicBezTo>
                      <a:cubicBezTo>
                        <a:pt x="431" y="210"/>
                        <a:pt x="271" y="188"/>
                        <a:pt x="120" y="167"/>
                      </a:cubicBezTo>
                      <a:lnTo>
                        <a:pt x="25" y="156"/>
                      </a:lnTo>
                      <a:lnTo>
                        <a:pt x="1" y="298"/>
                      </a:lnTo>
                      <a:lnTo>
                        <a:pt x="96" y="310"/>
                      </a:lnTo>
                      <a:cubicBezTo>
                        <a:pt x="247" y="330"/>
                        <a:pt x="414" y="353"/>
                        <a:pt x="591" y="353"/>
                      </a:cubicBezTo>
                      <a:cubicBezTo>
                        <a:pt x="833" y="353"/>
                        <a:pt x="1096" y="311"/>
                        <a:pt x="1370" y="167"/>
                      </a:cubicBezTo>
                      <a:cubicBezTo>
                        <a:pt x="1669" y="267"/>
                        <a:pt x="2049" y="316"/>
                        <a:pt x="2470" y="316"/>
                      </a:cubicBezTo>
                      <a:cubicBezTo>
                        <a:pt x="2752" y="316"/>
                        <a:pt x="3052" y="294"/>
                        <a:pt x="3358" y="251"/>
                      </a:cubicBezTo>
                      <a:cubicBezTo>
                        <a:pt x="3445" y="240"/>
                        <a:pt x="3532" y="236"/>
                        <a:pt x="3617" y="236"/>
                      </a:cubicBezTo>
                      <a:cubicBezTo>
                        <a:pt x="3822" y="236"/>
                        <a:pt x="4022" y="261"/>
                        <a:pt x="4216" y="286"/>
                      </a:cubicBezTo>
                      <a:cubicBezTo>
                        <a:pt x="4407" y="312"/>
                        <a:pt x="4595" y="336"/>
                        <a:pt x="4784" y="336"/>
                      </a:cubicBezTo>
                      <a:cubicBezTo>
                        <a:pt x="5030" y="336"/>
                        <a:pt x="5276" y="296"/>
                        <a:pt x="5525" y="167"/>
                      </a:cubicBezTo>
                      <a:cubicBezTo>
                        <a:pt x="5763" y="310"/>
                        <a:pt x="6073" y="382"/>
                        <a:pt x="6383" y="382"/>
                      </a:cubicBezTo>
                      <a:cubicBezTo>
                        <a:pt x="6692" y="382"/>
                        <a:pt x="7025" y="310"/>
                        <a:pt x="7311" y="167"/>
                      </a:cubicBezTo>
                      <a:cubicBezTo>
                        <a:pt x="7584" y="290"/>
                        <a:pt x="7914" y="339"/>
                        <a:pt x="8253" y="339"/>
                      </a:cubicBezTo>
                      <a:cubicBezTo>
                        <a:pt x="8670" y="339"/>
                        <a:pt x="9100" y="266"/>
                        <a:pt x="9454" y="167"/>
                      </a:cubicBezTo>
                      <a:cubicBezTo>
                        <a:pt x="9770" y="304"/>
                        <a:pt x="10088" y="373"/>
                        <a:pt x="10405" y="373"/>
                      </a:cubicBezTo>
                      <a:cubicBezTo>
                        <a:pt x="10722" y="373"/>
                        <a:pt x="11038" y="304"/>
                        <a:pt x="11347" y="167"/>
                      </a:cubicBezTo>
                      <a:cubicBezTo>
                        <a:pt x="11617" y="302"/>
                        <a:pt x="11909" y="348"/>
                        <a:pt x="12209" y="348"/>
                      </a:cubicBezTo>
                      <a:cubicBezTo>
                        <a:pt x="12519" y="348"/>
                        <a:pt x="12837" y="299"/>
                        <a:pt x="13145" y="251"/>
                      </a:cubicBezTo>
                      <a:cubicBezTo>
                        <a:pt x="13229" y="240"/>
                        <a:pt x="13314" y="236"/>
                        <a:pt x="13399" y="236"/>
                      </a:cubicBezTo>
                      <a:cubicBezTo>
                        <a:pt x="13604" y="236"/>
                        <a:pt x="13812" y="261"/>
                        <a:pt x="14014" y="286"/>
                      </a:cubicBezTo>
                      <a:cubicBezTo>
                        <a:pt x="14221" y="312"/>
                        <a:pt x="14421" y="336"/>
                        <a:pt x="14610" y="336"/>
                      </a:cubicBezTo>
                      <a:cubicBezTo>
                        <a:pt x="14857" y="336"/>
                        <a:pt x="15086" y="296"/>
                        <a:pt x="15288" y="167"/>
                      </a:cubicBezTo>
                      <a:cubicBezTo>
                        <a:pt x="15616" y="292"/>
                        <a:pt x="15942" y="340"/>
                        <a:pt x="16248" y="340"/>
                      </a:cubicBezTo>
                      <a:cubicBezTo>
                        <a:pt x="16641" y="340"/>
                        <a:pt x="17001" y="261"/>
                        <a:pt x="17289" y="167"/>
                      </a:cubicBezTo>
                      <a:cubicBezTo>
                        <a:pt x="17536" y="308"/>
                        <a:pt x="17785" y="355"/>
                        <a:pt x="18030" y="355"/>
                      </a:cubicBezTo>
                      <a:cubicBezTo>
                        <a:pt x="18304" y="355"/>
                        <a:pt x="18573" y="295"/>
                        <a:pt x="18825" y="239"/>
                      </a:cubicBezTo>
                      <a:cubicBezTo>
                        <a:pt x="18956" y="203"/>
                        <a:pt x="19086" y="179"/>
                        <a:pt x="19194" y="156"/>
                      </a:cubicBezTo>
                      <a:cubicBezTo>
                        <a:pt x="19337" y="156"/>
                        <a:pt x="19479" y="203"/>
                        <a:pt x="19634" y="251"/>
                      </a:cubicBezTo>
                      <a:cubicBezTo>
                        <a:pt x="19817" y="303"/>
                        <a:pt x="20012" y="361"/>
                        <a:pt x="20229" y="361"/>
                      </a:cubicBezTo>
                      <a:cubicBezTo>
                        <a:pt x="20309" y="361"/>
                        <a:pt x="20393" y="353"/>
                        <a:pt x="20480" y="334"/>
                      </a:cubicBezTo>
                      <a:lnTo>
                        <a:pt x="20444" y="191"/>
                      </a:lnTo>
                      <a:cubicBezTo>
                        <a:pt x="20372" y="207"/>
                        <a:pt x="20302" y="213"/>
                        <a:pt x="20234" y="213"/>
                      </a:cubicBezTo>
                      <a:cubicBezTo>
                        <a:pt x="20040" y="213"/>
                        <a:pt x="19858" y="161"/>
                        <a:pt x="19682" y="108"/>
                      </a:cubicBezTo>
                      <a:cubicBezTo>
                        <a:pt x="19515" y="60"/>
                        <a:pt x="19360" y="13"/>
                        <a:pt x="19182" y="13"/>
                      </a:cubicBezTo>
                      <a:cubicBezTo>
                        <a:pt x="19051" y="36"/>
                        <a:pt x="18920" y="60"/>
                        <a:pt x="18789" y="96"/>
                      </a:cubicBezTo>
                      <a:cubicBezTo>
                        <a:pt x="18540" y="152"/>
                        <a:pt x="18288" y="208"/>
                        <a:pt x="18035" y="208"/>
                      </a:cubicBezTo>
                      <a:cubicBezTo>
                        <a:pt x="17803" y="208"/>
                        <a:pt x="17569" y="161"/>
                        <a:pt x="17336" y="25"/>
                      </a:cubicBezTo>
                      <a:lnTo>
                        <a:pt x="17301" y="1"/>
                      </a:lnTo>
                      <a:lnTo>
                        <a:pt x="17277" y="13"/>
                      </a:lnTo>
                      <a:cubicBezTo>
                        <a:pt x="16993" y="107"/>
                        <a:pt x="16633" y="190"/>
                        <a:pt x="16240" y="190"/>
                      </a:cubicBezTo>
                      <a:cubicBezTo>
                        <a:pt x="15940" y="190"/>
                        <a:pt x="15620" y="142"/>
                        <a:pt x="15300" y="13"/>
                      </a:cubicBezTo>
                      <a:lnTo>
                        <a:pt x="15265" y="1"/>
                      </a:lnTo>
                      <a:lnTo>
                        <a:pt x="15229" y="25"/>
                      </a:lnTo>
                      <a:cubicBezTo>
                        <a:pt x="15051" y="147"/>
                        <a:pt x="14835" y="184"/>
                        <a:pt x="14597" y="184"/>
                      </a:cubicBezTo>
                      <a:cubicBezTo>
                        <a:pt x="14420" y="184"/>
                        <a:pt x="14231" y="164"/>
                        <a:pt x="14038" y="144"/>
                      </a:cubicBezTo>
                      <a:cubicBezTo>
                        <a:pt x="13828" y="118"/>
                        <a:pt x="13611" y="93"/>
                        <a:pt x="13393" y="93"/>
                      </a:cubicBezTo>
                      <a:cubicBezTo>
                        <a:pt x="13303" y="93"/>
                        <a:pt x="13212" y="97"/>
                        <a:pt x="13121" y="108"/>
                      </a:cubicBezTo>
                      <a:cubicBezTo>
                        <a:pt x="12819" y="156"/>
                        <a:pt x="12507" y="205"/>
                        <a:pt x="12207" y="205"/>
                      </a:cubicBezTo>
                      <a:cubicBezTo>
                        <a:pt x="11916" y="205"/>
                        <a:pt x="11635" y="159"/>
                        <a:pt x="11383" y="25"/>
                      </a:cubicBezTo>
                      <a:lnTo>
                        <a:pt x="11359" y="1"/>
                      </a:lnTo>
                      <a:lnTo>
                        <a:pt x="11324" y="25"/>
                      </a:lnTo>
                      <a:cubicBezTo>
                        <a:pt x="11020" y="161"/>
                        <a:pt x="10713" y="230"/>
                        <a:pt x="10407" y="230"/>
                      </a:cubicBezTo>
                      <a:cubicBezTo>
                        <a:pt x="10100" y="230"/>
                        <a:pt x="9794" y="161"/>
                        <a:pt x="9490" y="25"/>
                      </a:cubicBezTo>
                      <a:lnTo>
                        <a:pt x="9466" y="13"/>
                      </a:lnTo>
                      <a:lnTo>
                        <a:pt x="9431" y="13"/>
                      </a:lnTo>
                      <a:cubicBezTo>
                        <a:pt x="9086" y="119"/>
                        <a:pt x="8661" y="195"/>
                        <a:pt x="8249" y="195"/>
                      </a:cubicBezTo>
                      <a:cubicBezTo>
                        <a:pt x="7920" y="195"/>
                        <a:pt x="7599" y="146"/>
                        <a:pt x="7335" y="25"/>
                      </a:cubicBezTo>
                      <a:lnTo>
                        <a:pt x="7299" y="1"/>
                      </a:lnTo>
                      <a:lnTo>
                        <a:pt x="7275" y="25"/>
                      </a:lnTo>
                      <a:cubicBezTo>
                        <a:pt x="7008" y="161"/>
                        <a:pt x="6689" y="230"/>
                        <a:pt x="6384" y="230"/>
                      </a:cubicBezTo>
                      <a:cubicBezTo>
                        <a:pt x="6079" y="230"/>
                        <a:pt x="5787" y="161"/>
                        <a:pt x="5573" y="25"/>
                      </a:cubicBezTo>
                      <a:lnTo>
                        <a:pt x="5537" y="1"/>
                      </a:lnTo>
                      <a:lnTo>
                        <a:pt x="5501" y="25"/>
                      </a:lnTo>
                      <a:cubicBezTo>
                        <a:pt x="5256" y="147"/>
                        <a:pt x="5018" y="184"/>
                        <a:pt x="4778" y="184"/>
                      </a:cubicBezTo>
                      <a:cubicBezTo>
                        <a:pt x="4601" y="184"/>
                        <a:pt x="4422" y="164"/>
                        <a:pt x="4239" y="144"/>
                      </a:cubicBezTo>
                      <a:cubicBezTo>
                        <a:pt x="4037" y="118"/>
                        <a:pt x="3829" y="93"/>
                        <a:pt x="3615" y="93"/>
                      </a:cubicBezTo>
                      <a:cubicBezTo>
                        <a:pt x="3527" y="93"/>
                        <a:pt x="3437" y="97"/>
                        <a:pt x="3346" y="108"/>
                      </a:cubicBezTo>
                      <a:cubicBezTo>
                        <a:pt x="3056" y="149"/>
                        <a:pt x="2773" y="169"/>
                        <a:pt x="2506" y="169"/>
                      </a:cubicBezTo>
                      <a:cubicBezTo>
                        <a:pt x="2073" y="169"/>
                        <a:pt x="1684" y="116"/>
                        <a:pt x="1382" y="13"/>
                      </a:cubicBezTo>
                      <a:lnTo>
                        <a:pt x="134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9" name="Google Shape;3539;p9"/>
                <p:cNvSpPr/>
                <p:nvPr/>
              </p:nvSpPr>
              <p:spPr>
                <a:xfrm>
                  <a:off x="14023758" y="2823035"/>
                  <a:ext cx="1601558" cy="29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5" h="364" extrusionOk="0">
                      <a:moveTo>
                        <a:pt x="1513" y="0"/>
                      </a:moveTo>
                      <a:lnTo>
                        <a:pt x="1477" y="12"/>
                      </a:lnTo>
                      <a:cubicBezTo>
                        <a:pt x="1076" y="143"/>
                        <a:pt x="706" y="178"/>
                        <a:pt x="365" y="178"/>
                      </a:cubicBezTo>
                      <a:cubicBezTo>
                        <a:pt x="240" y="178"/>
                        <a:pt x="118" y="173"/>
                        <a:pt x="1" y="167"/>
                      </a:cubicBezTo>
                      <a:lnTo>
                        <a:pt x="1" y="310"/>
                      </a:lnTo>
                      <a:cubicBezTo>
                        <a:pt x="135" y="317"/>
                        <a:pt x="273" y="323"/>
                        <a:pt x="417" y="323"/>
                      </a:cubicBezTo>
                      <a:cubicBezTo>
                        <a:pt x="745" y="323"/>
                        <a:pt x="1100" y="291"/>
                        <a:pt x="1489" y="167"/>
                      </a:cubicBezTo>
                      <a:cubicBezTo>
                        <a:pt x="1697" y="298"/>
                        <a:pt x="1983" y="364"/>
                        <a:pt x="2304" y="364"/>
                      </a:cubicBezTo>
                      <a:cubicBezTo>
                        <a:pt x="2626" y="364"/>
                        <a:pt x="2983" y="298"/>
                        <a:pt x="3334" y="167"/>
                      </a:cubicBezTo>
                      <a:cubicBezTo>
                        <a:pt x="3602" y="298"/>
                        <a:pt x="3921" y="364"/>
                        <a:pt x="4257" y="364"/>
                      </a:cubicBezTo>
                      <a:cubicBezTo>
                        <a:pt x="4593" y="364"/>
                        <a:pt x="4948" y="298"/>
                        <a:pt x="5287" y="167"/>
                      </a:cubicBezTo>
                      <a:cubicBezTo>
                        <a:pt x="5545" y="286"/>
                        <a:pt x="5840" y="331"/>
                        <a:pt x="6136" y="331"/>
                      </a:cubicBezTo>
                      <a:cubicBezTo>
                        <a:pt x="6522" y="331"/>
                        <a:pt x="6911" y="255"/>
                        <a:pt x="7228" y="167"/>
                      </a:cubicBezTo>
                      <a:cubicBezTo>
                        <a:pt x="7478" y="298"/>
                        <a:pt x="7799" y="358"/>
                        <a:pt x="8144" y="358"/>
                      </a:cubicBezTo>
                      <a:cubicBezTo>
                        <a:pt x="8478" y="358"/>
                        <a:pt x="8811" y="298"/>
                        <a:pt x="9073" y="167"/>
                      </a:cubicBezTo>
                      <a:cubicBezTo>
                        <a:pt x="9357" y="286"/>
                        <a:pt x="9640" y="331"/>
                        <a:pt x="9912" y="331"/>
                      </a:cubicBezTo>
                      <a:cubicBezTo>
                        <a:pt x="10266" y="331"/>
                        <a:pt x="10604" y="255"/>
                        <a:pt x="10907" y="167"/>
                      </a:cubicBezTo>
                      <a:cubicBezTo>
                        <a:pt x="10954" y="167"/>
                        <a:pt x="11050" y="215"/>
                        <a:pt x="11121" y="239"/>
                      </a:cubicBezTo>
                      <a:cubicBezTo>
                        <a:pt x="11228" y="286"/>
                        <a:pt x="11323" y="334"/>
                        <a:pt x="11407" y="334"/>
                      </a:cubicBezTo>
                      <a:cubicBezTo>
                        <a:pt x="11883" y="334"/>
                        <a:pt x="12383" y="334"/>
                        <a:pt x="12740" y="167"/>
                      </a:cubicBezTo>
                      <a:cubicBezTo>
                        <a:pt x="13068" y="298"/>
                        <a:pt x="13416" y="364"/>
                        <a:pt x="13752" y="364"/>
                      </a:cubicBezTo>
                      <a:cubicBezTo>
                        <a:pt x="14089" y="364"/>
                        <a:pt x="14413" y="298"/>
                        <a:pt x="14693" y="167"/>
                      </a:cubicBezTo>
                      <a:cubicBezTo>
                        <a:pt x="15008" y="286"/>
                        <a:pt x="15324" y="331"/>
                        <a:pt x="15619" y="331"/>
                      </a:cubicBezTo>
                      <a:cubicBezTo>
                        <a:pt x="16005" y="331"/>
                        <a:pt x="16357" y="255"/>
                        <a:pt x="16634" y="167"/>
                      </a:cubicBezTo>
                      <a:cubicBezTo>
                        <a:pt x="16930" y="294"/>
                        <a:pt x="17249" y="338"/>
                        <a:pt x="17575" y="338"/>
                      </a:cubicBezTo>
                      <a:cubicBezTo>
                        <a:pt x="17889" y="338"/>
                        <a:pt x="18211" y="297"/>
                        <a:pt x="18527" y="250"/>
                      </a:cubicBezTo>
                      <a:cubicBezTo>
                        <a:pt x="18569" y="240"/>
                        <a:pt x="18614" y="236"/>
                        <a:pt x="18664" y="236"/>
                      </a:cubicBezTo>
                      <a:cubicBezTo>
                        <a:pt x="18782" y="236"/>
                        <a:pt x="18919" y="261"/>
                        <a:pt x="19062" y="286"/>
                      </a:cubicBezTo>
                      <a:cubicBezTo>
                        <a:pt x="19222" y="320"/>
                        <a:pt x="19388" y="354"/>
                        <a:pt x="19556" y="354"/>
                      </a:cubicBezTo>
                      <a:cubicBezTo>
                        <a:pt x="19625" y="354"/>
                        <a:pt x="19695" y="348"/>
                        <a:pt x="19765" y="334"/>
                      </a:cubicBezTo>
                      <a:lnTo>
                        <a:pt x="19729" y="191"/>
                      </a:lnTo>
                      <a:cubicBezTo>
                        <a:pt x="19670" y="205"/>
                        <a:pt x="19609" y="211"/>
                        <a:pt x="19546" y="211"/>
                      </a:cubicBezTo>
                      <a:cubicBezTo>
                        <a:pt x="19395" y="211"/>
                        <a:pt x="19238" y="177"/>
                        <a:pt x="19086" y="143"/>
                      </a:cubicBezTo>
                      <a:cubicBezTo>
                        <a:pt x="18943" y="112"/>
                        <a:pt x="18806" y="85"/>
                        <a:pt x="18677" y="85"/>
                      </a:cubicBezTo>
                      <a:cubicBezTo>
                        <a:pt x="18613" y="85"/>
                        <a:pt x="18551" y="92"/>
                        <a:pt x="18491" y="108"/>
                      </a:cubicBezTo>
                      <a:cubicBezTo>
                        <a:pt x="18187" y="154"/>
                        <a:pt x="17874" y="195"/>
                        <a:pt x="17569" y="195"/>
                      </a:cubicBezTo>
                      <a:cubicBezTo>
                        <a:pt x="17254" y="195"/>
                        <a:pt x="16948" y="151"/>
                        <a:pt x="16669" y="24"/>
                      </a:cubicBezTo>
                      <a:lnTo>
                        <a:pt x="16646" y="12"/>
                      </a:lnTo>
                      <a:lnTo>
                        <a:pt x="16622" y="12"/>
                      </a:lnTo>
                      <a:cubicBezTo>
                        <a:pt x="16343" y="101"/>
                        <a:pt x="15992" y="181"/>
                        <a:pt x="15611" y="181"/>
                      </a:cubicBezTo>
                      <a:cubicBezTo>
                        <a:pt x="15323" y="181"/>
                        <a:pt x="15019" y="135"/>
                        <a:pt x="14717" y="12"/>
                      </a:cubicBezTo>
                      <a:lnTo>
                        <a:pt x="14681" y="12"/>
                      </a:lnTo>
                      <a:lnTo>
                        <a:pt x="14657" y="24"/>
                      </a:lnTo>
                      <a:cubicBezTo>
                        <a:pt x="14389" y="149"/>
                        <a:pt x="14074" y="212"/>
                        <a:pt x="13746" y="212"/>
                      </a:cubicBezTo>
                      <a:cubicBezTo>
                        <a:pt x="13419" y="212"/>
                        <a:pt x="13080" y="149"/>
                        <a:pt x="12764" y="24"/>
                      </a:cubicBezTo>
                      <a:lnTo>
                        <a:pt x="12728" y="0"/>
                      </a:lnTo>
                      <a:lnTo>
                        <a:pt x="12705" y="24"/>
                      </a:lnTo>
                      <a:cubicBezTo>
                        <a:pt x="12371" y="191"/>
                        <a:pt x="11883" y="191"/>
                        <a:pt x="11407" y="191"/>
                      </a:cubicBezTo>
                      <a:cubicBezTo>
                        <a:pt x="11359" y="191"/>
                        <a:pt x="11264" y="143"/>
                        <a:pt x="11181" y="108"/>
                      </a:cubicBezTo>
                      <a:cubicBezTo>
                        <a:pt x="11073" y="60"/>
                        <a:pt x="10978" y="12"/>
                        <a:pt x="10907" y="12"/>
                      </a:cubicBezTo>
                      <a:lnTo>
                        <a:pt x="10883" y="12"/>
                      </a:lnTo>
                      <a:cubicBezTo>
                        <a:pt x="10575" y="101"/>
                        <a:pt x="10240" y="178"/>
                        <a:pt x="9891" y="178"/>
                      </a:cubicBezTo>
                      <a:cubicBezTo>
                        <a:pt x="9632" y="178"/>
                        <a:pt x="9366" y="136"/>
                        <a:pt x="9097" y="24"/>
                      </a:cubicBezTo>
                      <a:lnTo>
                        <a:pt x="9073" y="0"/>
                      </a:lnTo>
                      <a:lnTo>
                        <a:pt x="9037" y="24"/>
                      </a:lnTo>
                      <a:cubicBezTo>
                        <a:pt x="8799" y="149"/>
                        <a:pt x="8469" y="212"/>
                        <a:pt x="8143" y="212"/>
                      </a:cubicBezTo>
                      <a:cubicBezTo>
                        <a:pt x="7817" y="212"/>
                        <a:pt x="7496" y="149"/>
                        <a:pt x="7275" y="24"/>
                      </a:cubicBezTo>
                      <a:lnTo>
                        <a:pt x="7251" y="12"/>
                      </a:lnTo>
                      <a:lnTo>
                        <a:pt x="7216" y="12"/>
                      </a:lnTo>
                      <a:cubicBezTo>
                        <a:pt x="6899" y="102"/>
                        <a:pt x="6507" y="183"/>
                        <a:pt x="6122" y="183"/>
                      </a:cubicBezTo>
                      <a:cubicBezTo>
                        <a:pt x="5841" y="183"/>
                        <a:pt x="5564" y="140"/>
                        <a:pt x="5323" y="24"/>
                      </a:cubicBezTo>
                      <a:lnTo>
                        <a:pt x="5287" y="0"/>
                      </a:lnTo>
                      <a:lnTo>
                        <a:pt x="5263" y="12"/>
                      </a:lnTo>
                      <a:cubicBezTo>
                        <a:pt x="4932" y="145"/>
                        <a:pt x="4582" y="210"/>
                        <a:pt x="4252" y="210"/>
                      </a:cubicBezTo>
                      <a:cubicBezTo>
                        <a:pt x="3928" y="210"/>
                        <a:pt x="3623" y="148"/>
                        <a:pt x="3370" y="24"/>
                      </a:cubicBezTo>
                      <a:lnTo>
                        <a:pt x="3334" y="0"/>
                      </a:lnTo>
                      <a:lnTo>
                        <a:pt x="3311" y="12"/>
                      </a:lnTo>
                      <a:cubicBezTo>
                        <a:pt x="2967" y="145"/>
                        <a:pt x="2612" y="210"/>
                        <a:pt x="2298" y="210"/>
                      </a:cubicBezTo>
                      <a:cubicBezTo>
                        <a:pt x="1992" y="210"/>
                        <a:pt x="1725" y="148"/>
                        <a:pt x="1548" y="24"/>
                      </a:cubicBezTo>
                      <a:lnTo>
                        <a:pt x="151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0" name="Google Shape;3540;p9"/>
                <p:cNvSpPr/>
                <p:nvPr/>
              </p:nvSpPr>
              <p:spPr>
                <a:xfrm>
                  <a:off x="14052685" y="2768988"/>
                  <a:ext cx="1544675" cy="28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3" h="346" extrusionOk="0">
                      <a:moveTo>
                        <a:pt x="1406" y="1"/>
                      </a:moveTo>
                      <a:lnTo>
                        <a:pt x="1394" y="13"/>
                      </a:lnTo>
                      <a:cubicBezTo>
                        <a:pt x="1143" y="147"/>
                        <a:pt x="897" y="180"/>
                        <a:pt x="637" y="180"/>
                      </a:cubicBezTo>
                      <a:cubicBezTo>
                        <a:pt x="527" y="180"/>
                        <a:pt x="415" y="174"/>
                        <a:pt x="298" y="167"/>
                      </a:cubicBezTo>
                      <a:cubicBezTo>
                        <a:pt x="203" y="167"/>
                        <a:pt x="108" y="167"/>
                        <a:pt x="13" y="155"/>
                      </a:cubicBezTo>
                      <a:lnTo>
                        <a:pt x="1" y="310"/>
                      </a:lnTo>
                      <a:cubicBezTo>
                        <a:pt x="108" y="310"/>
                        <a:pt x="203" y="310"/>
                        <a:pt x="287" y="322"/>
                      </a:cubicBezTo>
                      <a:cubicBezTo>
                        <a:pt x="399" y="325"/>
                        <a:pt x="510" y="330"/>
                        <a:pt x="618" y="330"/>
                      </a:cubicBezTo>
                      <a:cubicBezTo>
                        <a:pt x="898" y="330"/>
                        <a:pt x="1167" y="301"/>
                        <a:pt x="1441" y="155"/>
                      </a:cubicBezTo>
                      <a:cubicBezTo>
                        <a:pt x="1477" y="167"/>
                        <a:pt x="1537" y="191"/>
                        <a:pt x="1596" y="227"/>
                      </a:cubicBezTo>
                      <a:cubicBezTo>
                        <a:pt x="1668" y="275"/>
                        <a:pt x="1751" y="322"/>
                        <a:pt x="1834" y="322"/>
                      </a:cubicBezTo>
                      <a:cubicBezTo>
                        <a:pt x="2072" y="322"/>
                        <a:pt x="2322" y="298"/>
                        <a:pt x="2573" y="275"/>
                      </a:cubicBezTo>
                      <a:cubicBezTo>
                        <a:pt x="2799" y="251"/>
                        <a:pt x="3049" y="239"/>
                        <a:pt x="3275" y="239"/>
                      </a:cubicBezTo>
                      <a:cubicBezTo>
                        <a:pt x="3620" y="322"/>
                        <a:pt x="4097" y="322"/>
                        <a:pt x="4454" y="322"/>
                      </a:cubicBezTo>
                      <a:cubicBezTo>
                        <a:pt x="4585" y="322"/>
                        <a:pt x="4692" y="275"/>
                        <a:pt x="4799" y="227"/>
                      </a:cubicBezTo>
                      <a:cubicBezTo>
                        <a:pt x="4882" y="191"/>
                        <a:pt x="4978" y="155"/>
                        <a:pt x="5085" y="155"/>
                      </a:cubicBezTo>
                      <a:cubicBezTo>
                        <a:pt x="5180" y="155"/>
                        <a:pt x="5251" y="191"/>
                        <a:pt x="5323" y="227"/>
                      </a:cubicBezTo>
                      <a:cubicBezTo>
                        <a:pt x="5406" y="275"/>
                        <a:pt x="5501" y="322"/>
                        <a:pt x="5621" y="322"/>
                      </a:cubicBezTo>
                      <a:lnTo>
                        <a:pt x="5632" y="322"/>
                      </a:lnTo>
                      <a:cubicBezTo>
                        <a:pt x="5740" y="336"/>
                        <a:pt x="5848" y="342"/>
                        <a:pt x="5957" y="342"/>
                      </a:cubicBezTo>
                      <a:cubicBezTo>
                        <a:pt x="6211" y="342"/>
                        <a:pt x="6466" y="311"/>
                        <a:pt x="6716" y="286"/>
                      </a:cubicBezTo>
                      <a:cubicBezTo>
                        <a:pt x="6954" y="263"/>
                        <a:pt x="7192" y="239"/>
                        <a:pt x="7418" y="239"/>
                      </a:cubicBezTo>
                      <a:cubicBezTo>
                        <a:pt x="7851" y="322"/>
                        <a:pt x="8324" y="341"/>
                        <a:pt x="8797" y="341"/>
                      </a:cubicBezTo>
                      <a:cubicBezTo>
                        <a:pt x="9001" y="341"/>
                        <a:pt x="9206" y="338"/>
                        <a:pt x="9407" y="334"/>
                      </a:cubicBezTo>
                      <a:cubicBezTo>
                        <a:pt x="9621" y="322"/>
                        <a:pt x="9835" y="322"/>
                        <a:pt x="10038" y="322"/>
                      </a:cubicBezTo>
                      <a:cubicBezTo>
                        <a:pt x="10109" y="322"/>
                        <a:pt x="10204" y="275"/>
                        <a:pt x="10300" y="227"/>
                      </a:cubicBezTo>
                      <a:cubicBezTo>
                        <a:pt x="10371" y="191"/>
                        <a:pt x="10466" y="155"/>
                        <a:pt x="10502" y="155"/>
                      </a:cubicBezTo>
                      <a:cubicBezTo>
                        <a:pt x="10550" y="155"/>
                        <a:pt x="10645" y="191"/>
                        <a:pt x="10716" y="227"/>
                      </a:cubicBezTo>
                      <a:cubicBezTo>
                        <a:pt x="10812" y="275"/>
                        <a:pt x="10919" y="322"/>
                        <a:pt x="10990" y="322"/>
                      </a:cubicBezTo>
                      <a:cubicBezTo>
                        <a:pt x="11228" y="322"/>
                        <a:pt x="11466" y="298"/>
                        <a:pt x="11705" y="275"/>
                      </a:cubicBezTo>
                      <a:cubicBezTo>
                        <a:pt x="11931" y="251"/>
                        <a:pt x="12169" y="239"/>
                        <a:pt x="12395" y="239"/>
                      </a:cubicBezTo>
                      <a:cubicBezTo>
                        <a:pt x="12776" y="322"/>
                        <a:pt x="13252" y="322"/>
                        <a:pt x="13610" y="322"/>
                      </a:cubicBezTo>
                      <a:cubicBezTo>
                        <a:pt x="13741" y="322"/>
                        <a:pt x="13836" y="275"/>
                        <a:pt x="13919" y="227"/>
                      </a:cubicBezTo>
                      <a:cubicBezTo>
                        <a:pt x="13991" y="191"/>
                        <a:pt x="14062" y="155"/>
                        <a:pt x="14157" y="155"/>
                      </a:cubicBezTo>
                      <a:cubicBezTo>
                        <a:pt x="14264" y="155"/>
                        <a:pt x="14348" y="191"/>
                        <a:pt x="14443" y="227"/>
                      </a:cubicBezTo>
                      <a:cubicBezTo>
                        <a:pt x="14550" y="275"/>
                        <a:pt x="14657" y="322"/>
                        <a:pt x="14788" y="322"/>
                      </a:cubicBezTo>
                      <a:cubicBezTo>
                        <a:pt x="14910" y="336"/>
                        <a:pt x="15031" y="341"/>
                        <a:pt x="15151" y="341"/>
                      </a:cubicBezTo>
                      <a:cubicBezTo>
                        <a:pt x="15337" y="341"/>
                        <a:pt x="15520" y="329"/>
                        <a:pt x="15693" y="322"/>
                      </a:cubicBezTo>
                      <a:cubicBezTo>
                        <a:pt x="15858" y="308"/>
                        <a:pt x="16023" y="295"/>
                        <a:pt x="16193" y="295"/>
                      </a:cubicBezTo>
                      <a:cubicBezTo>
                        <a:pt x="16317" y="295"/>
                        <a:pt x="16443" y="302"/>
                        <a:pt x="16574" y="322"/>
                      </a:cubicBezTo>
                      <a:cubicBezTo>
                        <a:pt x="16765" y="334"/>
                        <a:pt x="16943" y="346"/>
                        <a:pt x="17122" y="346"/>
                      </a:cubicBezTo>
                      <a:cubicBezTo>
                        <a:pt x="17348" y="346"/>
                        <a:pt x="17574" y="334"/>
                        <a:pt x="17789" y="322"/>
                      </a:cubicBezTo>
                      <a:cubicBezTo>
                        <a:pt x="18003" y="310"/>
                        <a:pt x="18208" y="301"/>
                        <a:pt x="18414" y="301"/>
                      </a:cubicBezTo>
                      <a:cubicBezTo>
                        <a:pt x="18619" y="301"/>
                        <a:pt x="18825" y="310"/>
                        <a:pt x="19039" y="334"/>
                      </a:cubicBezTo>
                      <a:lnTo>
                        <a:pt x="19063" y="191"/>
                      </a:lnTo>
                      <a:cubicBezTo>
                        <a:pt x="18858" y="163"/>
                        <a:pt x="18655" y="154"/>
                        <a:pt x="18456" y="154"/>
                      </a:cubicBezTo>
                      <a:cubicBezTo>
                        <a:pt x="18228" y="154"/>
                        <a:pt x="18005" y="167"/>
                        <a:pt x="17789" y="179"/>
                      </a:cubicBezTo>
                      <a:cubicBezTo>
                        <a:pt x="17574" y="186"/>
                        <a:pt x="17359" y="196"/>
                        <a:pt x="17140" y="196"/>
                      </a:cubicBezTo>
                      <a:cubicBezTo>
                        <a:pt x="16959" y="196"/>
                        <a:pt x="16775" y="189"/>
                        <a:pt x="16586" y="167"/>
                      </a:cubicBezTo>
                      <a:cubicBezTo>
                        <a:pt x="16441" y="151"/>
                        <a:pt x="16301" y="145"/>
                        <a:pt x="16164" y="145"/>
                      </a:cubicBezTo>
                      <a:cubicBezTo>
                        <a:pt x="15998" y="145"/>
                        <a:pt x="15838" y="154"/>
                        <a:pt x="15681" y="167"/>
                      </a:cubicBezTo>
                      <a:cubicBezTo>
                        <a:pt x="15509" y="181"/>
                        <a:pt x="15346" y="195"/>
                        <a:pt x="15176" y="195"/>
                      </a:cubicBezTo>
                      <a:cubicBezTo>
                        <a:pt x="15052" y="195"/>
                        <a:pt x="14924" y="188"/>
                        <a:pt x="14788" y="167"/>
                      </a:cubicBezTo>
                      <a:cubicBezTo>
                        <a:pt x="14693" y="167"/>
                        <a:pt x="14598" y="132"/>
                        <a:pt x="14503" y="96"/>
                      </a:cubicBezTo>
                      <a:cubicBezTo>
                        <a:pt x="14395" y="48"/>
                        <a:pt x="14288" y="1"/>
                        <a:pt x="14157" y="1"/>
                      </a:cubicBezTo>
                      <a:cubicBezTo>
                        <a:pt x="14026" y="1"/>
                        <a:pt x="13931" y="48"/>
                        <a:pt x="13848" y="96"/>
                      </a:cubicBezTo>
                      <a:cubicBezTo>
                        <a:pt x="13776" y="132"/>
                        <a:pt x="13705" y="167"/>
                        <a:pt x="13610" y="167"/>
                      </a:cubicBezTo>
                      <a:cubicBezTo>
                        <a:pt x="13252" y="167"/>
                        <a:pt x="12776" y="167"/>
                        <a:pt x="12419" y="84"/>
                      </a:cubicBezTo>
                      <a:lnTo>
                        <a:pt x="12407" y="84"/>
                      </a:lnTo>
                      <a:cubicBezTo>
                        <a:pt x="12169" y="84"/>
                        <a:pt x="11919" y="108"/>
                        <a:pt x="11693" y="132"/>
                      </a:cubicBezTo>
                      <a:cubicBezTo>
                        <a:pt x="11466" y="144"/>
                        <a:pt x="11228" y="167"/>
                        <a:pt x="10990" y="167"/>
                      </a:cubicBezTo>
                      <a:cubicBezTo>
                        <a:pt x="10943" y="167"/>
                        <a:pt x="10847" y="132"/>
                        <a:pt x="10776" y="96"/>
                      </a:cubicBezTo>
                      <a:cubicBezTo>
                        <a:pt x="10669" y="48"/>
                        <a:pt x="10574" y="1"/>
                        <a:pt x="10502" y="1"/>
                      </a:cubicBezTo>
                      <a:cubicBezTo>
                        <a:pt x="10431" y="1"/>
                        <a:pt x="10335" y="48"/>
                        <a:pt x="10240" y="96"/>
                      </a:cubicBezTo>
                      <a:cubicBezTo>
                        <a:pt x="10169" y="132"/>
                        <a:pt x="10085" y="167"/>
                        <a:pt x="10038" y="167"/>
                      </a:cubicBezTo>
                      <a:cubicBezTo>
                        <a:pt x="9835" y="167"/>
                        <a:pt x="9621" y="179"/>
                        <a:pt x="9407" y="179"/>
                      </a:cubicBezTo>
                      <a:cubicBezTo>
                        <a:pt x="9175" y="183"/>
                        <a:pt x="8940" y="189"/>
                        <a:pt x="8706" y="189"/>
                      </a:cubicBezTo>
                      <a:cubicBezTo>
                        <a:pt x="8268" y="189"/>
                        <a:pt x="7834" y="169"/>
                        <a:pt x="7430" y="84"/>
                      </a:cubicBezTo>
                      <a:cubicBezTo>
                        <a:pt x="7192" y="84"/>
                        <a:pt x="6942" y="108"/>
                        <a:pt x="6704" y="144"/>
                      </a:cubicBezTo>
                      <a:cubicBezTo>
                        <a:pt x="6470" y="167"/>
                        <a:pt x="6236" y="190"/>
                        <a:pt x="6002" y="190"/>
                      </a:cubicBezTo>
                      <a:cubicBezTo>
                        <a:pt x="5879" y="190"/>
                        <a:pt x="5756" y="184"/>
                        <a:pt x="5632" y="167"/>
                      </a:cubicBezTo>
                      <a:cubicBezTo>
                        <a:pt x="5537" y="167"/>
                        <a:pt x="5466" y="132"/>
                        <a:pt x="5394" y="96"/>
                      </a:cubicBezTo>
                      <a:cubicBezTo>
                        <a:pt x="5311" y="48"/>
                        <a:pt x="5216" y="1"/>
                        <a:pt x="5085" y="1"/>
                      </a:cubicBezTo>
                      <a:cubicBezTo>
                        <a:pt x="4942" y="1"/>
                        <a:pt x="4835" y="48"/>
                        <a:pt x="4739" y="96"/>
                      </a:cubicBezTo>
                      <a:cubicBezTo>
                        <a:pt x="4644" y="132"/>
                        <a:pt x="4549" y="167"/>
                        <a:pt x="4454" y="167"/>
                      </a:cubicBezTo>
                      <a:cubicBezTo>
                        <a:pt x="4097" y="167"/>
                        <a:pt x="3620" y="167"/>
                        <a:pt x="3299" y="84"/>
                      </a:cubicBezTo>
                      <a:lnTo>
                        <a:pt x="3287" y="84"/>
                      </a:lnTo>
                      <a:cubicBezTo>
                        <a:pt x="3049" y="84"/>
                        <a:pt x="2799" y="108"/>
                        <a:pt x="2549" y="132"/>
                      </a:cubicBezTo>
                      <a:cubicBezTo>
                        <a:pt x="2311" y="144"/>
                        <a:pt x="2072" y="167"/>
                        <a:pt x="1834" y="167"/>
                      </a:cubicBezTo>
                      <a:cubicBezTo>
                        <a:pt x="1787" y="167"/>
                        <a:pt x="1727" y="132"/>
                        <a:pt x="1668" y="96"/>
                      </a:cubicBezTo>
                      <a:cubicBezTo>
                        <a:pt x="1584" y="48"/>
                        <a:pt x="1501" y="1"/>
                        <a:pt x="143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1" name="Google Shape;3541;p9"/>
                <p:cNvSpPr/>
                <p:nvPr/>
              </p:nvSpPr>
              <p:spPr>
                <a:xfrm>
                  <a:off x="13971655" y="2737143"/>
                  <a:ext cx="226803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9" h="5311" extrusionOk="0">
                      <a:moveTo>
                        <a:pt x="2668" y="1"/>
                      </a:moveTo>
                      <a:cubicBezTo>
                        <a:pt x="2584" y="1"/>
                        <a:pt x="2501" y="25"/>
                        <a:pt x="2489" y="60"/>
                      </a:cubicBezTo>
                      <a:lnTo>
                        <a:pt x="36" y="5216"/>
                      </a:lnTo>
                      <a:cubicBezTo>
                        <a:pt x="1" y="5263"/>
                        <a:pt x="72" y="5311"/>
                        <a:pt x="167" y="5311"/>
                      </a:cubicBezTo>
                      <a:cubicBezTo>
                        <a:pt x="274" y="5311"/>
                        <a:pt x="382" y="5263"/>
                        <a:pt x="405" y="5216"/>
                      </a:cubicBezTo>
                      <a:lnTo>
                        <a:pt x="2775" y="60"/>
                      </a:lnTo>
                      <a:cubicBezTo>
                        <a:pt x="2799" y="25"/>
                        <a:pt x="2739" y="1"/>
                        <a:pt x="266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2" name="Google Shape;3542;p9"/>
                <p:cNvSpPr/>
                <p:nvPr/>
              </p:nvSpPr>
              <p:spPr>
                <a:xfrm>
                  <a:off x="14157862" y="2737143"/>
                  <a:ext cx="18337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3" h="5311" extrusionOk="0">
                      <a:moveTo>
                        <a:pt x="2132" y="1"/>
                      </a:moveTo>
                      <a:cubicBezTo>
                        <a:pt x="2048" y="1"/>
                        <a:pt x="1977" y="25"/>
                        <a:pt x="1965" y="60"/>
                      </a:cubicBezTo>
                      <a:lnTo>
                        <a:pt x="24" y="5216"/>
                      </a:lnTo>
                      <a:cubicBezTo>
                        <a:pt x="1" y="5263"/>
                        <a:pt x="72" y="5311"/>
                        <a:pt x="167" y="5311"/>
                      </a:cubicBezTo>
                      <a:lnTo>
                        <a:pt x="179" y="5311"/>
                      </a:lnTo>
                      <a:cubicBezTo>
                        <a:pt x="274" y="5311"/>
                        <a:pt x="382" y="5263"/>
                        <a:pt x="393" y="5216"/>
                      </a:cubicBezTo>
                      <a:lnTo>
                        <a:pt x="2251" y="60"/>
                      </a:lnTo>
                      <a:cubicBezTo>
                        <a:pt x="2263" y="25"/>
                        <a:pt x="2215" y="1"/>
                        <a:pt x="213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3" name="Google Shape;3543;p9"/>
                <p:cNvSpPr/>
                <p:nvPr/>
              </p:nvSpPr>
              <p:spPr>
                <a:xfrm>
                  <a:off x="14344069" y="2737143"/>
                  <a:ext cx="14091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9" h="5311" extrusionOk="0">
                      <a:moveTo>
                        <a:pt x="1596" y="1"/>
                      </a:moveTo>
                      <a:cubicBezTo>
                        <a:pt x="1524" y="1"/>
                        <a:pt x="1453" y="25"/>
                        <a:pt x="1441" y="60"/>
                      </a:cubicBezTo>
                      <a:lnTo>
                        <a:pt x="24" y="5216"/>
                      </a:lnTo>
                      <a:cubicBezTo>
                        <a:pt x="0" y="5263"/>
                        <a:pt x="72" y="5311"/>
                        <a:pt x="179" y="5311"/>
                      </a:cubicBezTo>
                      <a:cubicBezTo>
                        <a:pt x="286" y="5311"/>
                        <a:pt x="381" y="5263"/>
                        <a:pt x="393" y="5216"/>
                      </a:cubicBezTo>
                      <a:lnTo>
                        <a:pt x="1727" y="60"/>
                      </a:lnTo>
                      <a:cubicBezTo>
                        <a:pt x="1739" y="25"/>
                        <a:pt x="1679" y="1"/>
                        <a:pt x="159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4" name="Google Shape;3544;p9"/>
                <p:cNvSpPr/>
                <p:nvPr/>
              </p:nvSpPr>
              <p:spPr>
                <a:xfrm>
                  <a:off x="14530276" y="2737143"/>
                  <a:ext cx="97479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3" h="5311" extrusionOk="0">
                      <a:moveTo>
                        <a:pt x="1060" y="1"/>
                      </a:moveTo>
                      <a:cubicBezTo>
                        <a:pt x="989" y="1"/>
                        <a:pt x="917" y="25"/>
                        <a:pt x="917" y="60"/>
                      </a:cubicBezTo>
                      <a:lnTo>
                        <a:pt x="12" y="5216"/>
                      </a:lnTo>
                      <a:cubicBezTo>
                        <a:pt x="0" y="5263"/>
                        <a:pt x="84" y="5311"/>
                        <a:pt x="179" y="5311"/>
                      </a:cubicBezTo>
                      <a:lnTo>
                        <a:pt x="191" y="5311"/>
                      </a:lnTo>
                      <a:cubicBezTo>
                        <a:pt x="286" y="5311"/>
                        <a:pt x="381" y="5263"/>
                        <a:pt x="381" y="5216"/>
                      </a:cubicBezTo>
                      <a:lnTo>
                        <a:pt x="1203" y="60"/>
                      </a:lnTo>
                      <a:cubicBezTo>
                        <a:pt x="1203" y="25"/>
                        <a:pt x="1143" y="1"/>
                        <a:pt x="107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5" name="Google Shape;3545;p9"/>
                <p:cNvSpPr/>
                <p:nvPr/>
              </p:nvSpPr>
              <p:spPr>
                <a:xfrm>
                  <a:off x="14716483" y="2737143"/>
                  <a:ext cx="55019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" h="5311" extrusionOk="0">
                      <a:moveTo>
                        <a:pt x="536" y="1"/>
                      </a:moveTo>
                      <a:cubicBezTo>
                        <a:pt x="453" y="1"/>
                        <a:pt x="393" y="25"/>
                        <a:pt x="381" y="60"/>
                      </a:cubicBezTo>
                      <a:lnTo>
                        <a:pt x="12" y="5216"/>
                      </a:lnTo>
                      <a:cubicBezTo>
                        <a:pt x="0" y="5263"/>
                        <a:pt x="84" y="5311"/>
                        <a:pt x="191" y="5311"/>
                      </a:cubicBezTo>
                      <a:cubicBezTo>
                        <a:pt x="286" y="5311"/>
                        <a:pt x="381" y="5263"/>
                        <a:pt x="381" y="5216"/>
                      </a:cubicBezTo>
                      <a:lnTo>
                        <a:pt x="679" y="60"/>
                      </a:lnTo>
                      <a:cubicBezTo>
                        <a:pt x="679" y="25"/>
                        <a:pt x="619" y="1"/>
                        <a:pt x="5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6" name="Google Shape;3546;p9"/>
                <p:cNvSpPr/>
                <p:nvPr/>
              </p:nvSpPr>
              <p:spPr>
                <a:xfrm>
                  <a:off x="14891103" y="2737143"/>
                  <a:ext cx="4254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" h="5311" extrusionOk="0">
                      <a:moveTo>
                        <a:pt x="143" y="1"/>
                      </a:moveTo>
                      <a:cubicBezTo>
                        <a:pt x="60" y="1"/>
                        <a:pt x="0" y="25"/>
                        <a:pt x="0" y="60"/>
                      </a:cubicBezTo>
                      <a:lnTo>
                        <a:pt x="143" y="5216"/>
                      </a:lnTo>
                      <a:cubicBezTo>
                        <a:pt x="143" y="5263"/>
                        <a:pt x="227" y="5311"/>
                        <a:pt x="334" y="5311"/>
                      </a:cubicBezTo>
                      <a:cubicBezTo>
                        <a:pt x="441" y="5311"/>
                        <a:pt x="524" y="5263"/>
                        <a:pt x="512" y="5216"/>
                      </a:cubicBezTo>
                      <a:lnTo>
                        <a:pt x="286" y="60"/>
                      </a:lnTo>
                      <a:cubicBezTo>
                        <a:pt x="286" y="25"/>
                        <a:pt x="227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7" name="Google Shape;3547;p9"/>
                <p:cNvSpPr/>
                <p:nvPr/>
              </p:nvSpPr>
              <p:spPr>
                <a:xfrm>
                  <a:off x="15034850" y="2737143"/>
                  <a:ext cx="85000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" h="5311" extrusionOk="0">
                      <a:moveTo>
                        <a:pt x="131" y="1"/>
                      </a:moveTo>
                      <a:cubicBezTo>
                        <a:pt x="60" y="1"/>
                        <a:pt x="0" y="25"/>
                        <a:pt x="0" y="60"/>
                      </a:cubicBezTo>
                      <a:lnTo>
                        <a:pt x="667" y="5216"/>
                      </a:lnTo>
                      <a:cubicBezTo>
                        <a:pt x="667" y="5263"/>
                        <a:pt x="762" y="5311"/>
                        <a:pt x="858" y="5311"/>
                      </a:cubicBezTo>
                      <a:lnTo>
                        <a:pt x="869" y="5311"/>
                      </a:lnTo>
                      <a:cubicBezTo>
                        <a:pt x="965" y="5311"/>
                        <a:pt x="1048" y="5263"/>
                        <a:pt x="1036" y="5216"/>
                      </a:cubicBezTo>
                      <a:lnTo>
                        <a:pt x="286" y="60"/>
                      </a:lnTo>
                      <a:cubicBezTo>
                        <a:pt x="286" y="25"/>
                        <a:pt x="215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8" name="Google Shape;3548;p9"/>
                <p:cNvSpPr/>
                <p:nvPr/>
              </p:nvSpPr>
              <p:spPr>
                <a:xfrm>
                  <a:off x="15177625" y="2737143"/>
                  <a:ext cx="128352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" h="5311" extrusionOk="0">
                      <a:moveTo>
                        <a:pt x="143" y="1"/>
                      </a:moveTo>
                      <a:cubicBezTo>
                        <a:pt x="60" y="1"/>
                        <a:pt x="0" y="25"/>
                        <a:pt x="12" y="60"/>
                      </a:cubicBezTo>
                      <a:lnTo>
                        <a:pt x="1191" y="5216"/>
                      </a:lnTo>
                      <a:cubicBezTo>
                        <a:pt x="1203" y="5263"/>
                        <a:pt x="1298" y="5311"/>
                        <a:pt x="1405" y="5311"/>
                      </a:cubicBezTo>
                      <a:cubicBezTo>
                        <a:pt x="1513" y="5311"/>
                        <a:pt x="1584" y="5263"/>
                        <a:pt x="1560" y="5216"/>
                      </a:cubicBezTo>
                      <a:lnTo>
                        <a:pt x="298" y="60"/>
                      </a:lnTo>
                      <a:cubicBezTo>
                        <a:pt x="286" y="25"/>
                        <a:pt x="215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9" name="Google Shape;3549;p9"/>
                <p:cNvSpPr/>
                <p:nvPr/>
              </p:nvSpPr>
              <p:spPr>
                <a:xfrm>
                  <a:off x="15321372" y="2737143"/>
                  <a:ext cx="170811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8" h="5311" extrusionOk="0">
                      <a:moveTo>
                        <a:pt x="131" y="1"/>
                      </a:moveTo>
                      <a:cubicBezTo>
                        <a:pt x="48" y="1"/>
                        <a:pt x="0" y="25"/>
                        <a:pt x="12" y="60"/>
                      </a:cubicBezTo>
                      <a:lnTo>
                        <a:pt x="1715" y="5216"/>
                      </a:lnTo>
                      <a:cubicBezTo>
                        <a:pt x="1727" y="5263"/>
                        <a:pt x="1822" y="5311"/>
                        <a:pt x="1929" y="5311"/>
                      </a:cubicBezTo>
                      <a:cubicBezTo>
                        <a:pt x="2036" y="5311"/>
                        <a:pt x="2108" y="5263"/>
                        <a:pt x="2084" y="5216"/>
                      </a:cubicBezTo>
                      <a:lnTo>
                        <a:pt x="298" y="60"/>
                      </a:lnTo>
                      <a:cubicBezTo>
                        <a:pt x="286" y="25"/>
                        <a:pt x="215" y="1"/>
                        <a:pt x="13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0" name="Google Shape;3550;p9"/>
                <p:cNvSpPr/>
                <p:nvPr/>
              </p:nvSpPr>
              <p:spPr>
                <a:xfrm>
                  <a:off x="15464147" y="2737143"/>
                  <a:ext cx="214243" cy="43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4" h="5311" extrusionOk="0">
                      <a:moveTo>
                        <a:pt x="132" y="1"/>
                      </a:moveTo>
                      <a:cubicBezTo>
                        <a:pt x="60" y="1"/>
                        <a:pt x="1" y="25"/>
                        <a:pt x="13" y="60"/>
                      </a:cubicBezTo>
                      <a:lnTo>
                        <a:pt x="2239" y="5216"/>
                      </a:lnTo>
                      <a:cubicBezTo>
                        <a:pt x="2263" y="5263"/>
                        <a:pt x="2370" y="5311"/>
                        <a:pt x="2465" y="5311"/>
                      </a:cubicBezTo>
                      <a:lnTo>
                        <a:pt x="2477" y="5311"/>
                      </a:lnTo>
                      <a:cubicBezTo>
                        <a:pt x="2572" y="5311"/>
                        <a:pt x="2644" y="5263"/>
                        <a:pt x="2608" y="5216"/>
                      </a:cubicBezTo>
                      <a:lnTo>
                        <a:pt x="310" y="60"/>
                      </a:lnTo>
                      <a:cubicBezTo>
                        <a:pt x="286" y="25"/>
                        <a:pt x="215" y="1"/>
                        <a:pt x="13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1" name="Google Shape;3551;p9"/>
                <p:cNvSpPr/>
                <p:nvPr/>
              </p:nvSpPr>
              <p:spPr>
                <a:xfrm>
                  <a:off x="10285277" y="1060389"/>
                  <a:ext cx="3043001" cy="1240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15313" extrusionOk="0">
                      <a:moveTo>
                        <a:pt x="1" y="1"/>
                      </a:moveTo>
                      <a:lnTo>
                        <a:pt x="1" y="15312"/>
                      </a:lnTo>
                      <a:lnTo>
                        <a:pt x="37553" y="15312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2" name="Google Shape;3552;p9"/>
                <p:cNvSpPr/>
                <p:nvPr/>
              </p:nvSpPr>
              <p:spPr>
                <a:xfrm>
                  <a:off x="10285277" y="1133721"/>
                  <a:ext cx="3043001" cy="291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3597" extrusionOk="0">
                      <a:moveTo>
                        <a:pt x="1" y="1"/>
                      </a:moveTo>
                      <a:lnTo>
                        <a:pt x="1" y="3596"/>
                      </a:lnTo>
                      <a:lnTo>
                        <a:pt x="37553" y="3596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3" name="Google Shape;3553;p9"/>
                <p:cNvSpPr/>
                <p:nvPr/>
              </p:nvSpPr>
              <p:spPr>
                <a:xfrm>
                  <a:off x="10285277" y="2152511"/>
                  <a:ext cx="3043001" cy="14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1835" extrusionOk="0">
                      <a:moveTo>
                        <a:pt x="1" y="1"/>
                      </a:moveTo>
                      <a:lnTo>
                        <a:pt x="1" y="1834"/>
                      </a:lnTo>
                      <a:lnTo>
                        <a:pt x="37553" y="1834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4" name="Google Shape;3554;p9"/>
                <p:cNvSpPr/>
                <p:nvPr/>
              </p:nvSpPr>
              <p:spPr>
                <a:xfrm>
                  <a:off x="10428051" y="1455977"/>
                  <a:ext cx="1064248" cy="61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4" h="7597" extrusionOk="0">
                      <a:moveTo>
                        <a:pt x="1" y="0"/>
                      </a:moveTo>
                      <a:lnTo>
                        <a:pt x="1" y="7596"/>
                      </a:lnTo>
                      <a:lnTo>
                        <a:pt x="13134" y="7596"/>
                      </a:lnTo>
                      <a:lnTo>
                        <a:pt x="1313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5" name="Google Shape;3555;p9"/>
                <p:cNvSpPr/>
                <p:nvPr/>
              </p:nvSpPr>
              <p:spPr>
                <a:xfrm>
                  <a:off x="10468647" y="1493575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6" name="Google Shape;3556;p9"/>
                <p:cNvSpPr/>
                <p:nvPr/>
              </p:nvSpPr>
              <p:spPr>
                <a:xfrm>
                  <a:off x="10809136" y="1493575"/>
                  <a:ext cx="302080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2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7" name="Google Shape;3557;p9"/>
                <p:cNvSpPr/>
                <p:nvPr/>
              </p:nvSpPr>
              <p:spPr>
                <a:xfrm>
                  <a:off x="11149705" y="1493575"/>
                  <a:ext cx="302080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2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8" name="Google Shape;3558;p9"/>
                <p:cNvSpPr/>
                <p:nvPr/>
              </p:nvSpPr>
              <p:spPr>
                <a:xfrm>
                  <a:off x="10468647" y="1493575"/>
                  <a:ext cx="301999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966" extrusionOk="0">
                      <a:moveTo>
                        <a:pt x="0" y="1"/>
                      </a:moveTo>
                      <a:lnTo>
                        <a:pt x="0" y="965"/>
                      </a:lnTo>
                      <a:lnTo>
                        <a:pt x="3727" y="965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9" name="Google Shape;3559;p9"/>
                <p:cNvSpPr/>
                <p:nvPr/>
              </p:nvSpPr>
              <p:spPr>
                <a:xfrm>
                  <a:off x="10809136" y="1493575"/>
                  <a:ext cx="302080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966" extrusionOk="0">
                      <a:moveTo>
                        <a:pt x="1" y="1"/>
                      </a:moveTo>
                      <a:lnTo>
                        <a:pt x="1" y="965"/>
                      </a:lnTo>
                      <a:lnTo>
                        <a:pt x="3728" y="965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0" name="Google Shape;3560;p9"/>
                <p:cNvSpPr/>
                <p:nvPr/>
              </p:nvSpPr>
              <p:spPr>
                <a:xfrm>
                  <a:off x="11149705" y="1493575"/>
                  <a:ext cx="302080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966" extrusionOk="0">
                      <a:moveTo>
                        <a:pt x="1" y="1"/>
                      </a:moveTo>
                      <a:lnTo>
                        <a:pt x="1" y="965"/>
                      </a:lnTo>
                      <a:lnTo>
                        <a:pt x="3728" y="965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1" name="Google Shape;3561;p9"/>
                <p:cNvSpPr/>
                <p:nvPr/>
              </p:nvSpPr>
              <p:spPr>
                <a:xfrm>
                  <a:off x="10468647" y="1780097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2" name="Google Shape;3562;p9"/>
                <p:cNvSpPr/>
                <p:nvPr/>
              </p:nvSpPr>
              <p:spPr>
                <a:xfrm>
                  <a:off x="10809136" y="1780097"/>
                  <a:ext cx="302080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3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3" name="Google Shape;3563;p9"/>
                <p:cNvSpPr/>
                <p:nvPr/>
              </p:nvSpPr>
              <p:spPr>
                <a:xfrm>
                  <a:off x="11149705" y="1780097"/>
                  <a:ext cx="302080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3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4" name="Google Shape;3564;p9"/>
                <p:cNvSpPr/>
                <p:nvPr/>
              </p:nvSpPr>
              <p:spPr>
                <a:xfrm>
                  <a:off x="12113556" y="1455977"/>
                  <a:ext cx="1063195" cy="61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597" extrusionOk="0">
                      <a:moveTo>
                        <a:pt x="0" y="0"/>
                      </a:moveTo>
                      <a:lnTo>
                        <a:pt x="0" y="7596"/>
                      </a:lnTo>
                      <a:lnTo>
                        <a:pt x="13121" y="7596"/>
                      </a:lnTo>
                      <a:lnTo>
                        <a:pt x="1312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5" name="Google Shape;3565;p9"/>
                <p:cNvSpPr/>
                <p:nvPr/>
              </p:nvSpPr>
              <p:spPr>
                <a:xfrm>
                  <a:off x="12153099" y="1493575"/>
                  <a:ext cx="302971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39" y="3132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6" name="Google Shape;3566;p9"/>
                <p:cNvSpPr/>
                <p:nvPr/>
              </p:nvSpPr>
              <p:spPr>
                <a:xfrm>
                  <a:off x="12494641" y="1493575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7" name="Google Shape;3567;p9"/>
                <p:cNvSpPr/>
                <p:nvPr/>
              </p:nvSpPr>
              <p:spPr>
                <a:xfrm>
                  <a:off x="12835210" y="1493575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8" name="Google Shape;3568;p9"/>
                <p:cNvSpPr/>
                <p:nvPr/>
              </p:nvSpPr>
              <p:spPr>
                <a:xfrm>
                  <a:off x="12153099" y="1493575"/>
                  <a:ext cx="302971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39" y="1013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9" name="Google Shape;3569;p9"/>
                <p:cNvSpPr/>
                <p:nvPr/>
              </p:nvSpPr>
              <p:spPr>
                <a:xfrm>
                  <a:off x="12494641" y="1493575"/>
                  <a:ext cx="301999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27" y="1013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0" name="Google Shape;3570;p9"/>
                <p:cNvSpPr/>
                <p:nvPr/>
              </p:nvSpPr>
              <p:spPr>
                <a:xfrm>
                  <a:off x="12835210" y="1493575"/>
                  <a:ext cx="301999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27" y="1013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1" name="Google Shape;3571;p9"/>
                <p:cNvSpPr/>
                <p:nvPr/>
              </p:nvSpPr>
              <p:spPr>
                <a:xfrm>
                  <a:off x="12153099" y="1780097"/>
                  <a:ext cx="302971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39" y="3132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2" name="Google Shape;3572;p9"/>
                <p:cNvSpPr/>
                <p:nvPr/>
              </p:nvSpPr>
              <p:spPr>
                <a:xfrm>
                  <a:off x="12494641" y="1780097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3" name="Google Shape;3573;p9"/>
                <p:cNvSpPr/>
                <p:nvPr/>
              </p:nvSpPr>
              <p:spPr>
                <a:xfrm>
                  <a:off x="12835210" y="1780097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4" name="Google Shape;3574;p9"/>
                <p:cNvSpPr/>
                <p:nvPr/>
              </p:nvSpPr>
              <p:spPr>
                <a:xfrm>
                  <a:off x="10322956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5" name="Google Shape;3575;p9"/>
                <p:cNvSpPr/>
                <p:nvPr/>
              </p:nvSpPr>
              <p:spPr>
                <a:xfrm>
                  <a:off x="1049952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6" name="Google Shape;3576;p9"/>
                <p:cNvSpPr/>
                <p:nvPr/>
              </p:nvSpPr>
              <p:spPr>
                <a:xfrm>
                  <a:off x="10676003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7" name="Google Shape;3577;p9"/>
                <p:cNvSpPr/>
                <p:nvPr/>
              </p:nvSpPr>
              <p:spPr>
                <a:xfrm>
                  <a:off x="10851595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25" y="1334"/>
                      </a:lnTo>
                      <a:lnTo>
                        <a:pt x="15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8" name="Google Shape;3578;p9"/>
                <p:cNvSpPr/>
                <p:nvPr/>
              </p:nvSpPr>
              <p:spPr>
                <a:xfrm>
                  <a:off x="1102816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9" name="Google Shape;3579;p9"/>
                <p:cNvSpPr/>
                <p:nvPr/>
              </p:nvSpPr>
              <p:spPr>
                <a:xfrm>
                  <a:off x="11204724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0" name="Google Shape;3580;p9"/>
                <p:cNvSpPr/>
                <p:nvPr/>
              </p:nvSpPr>
              <p:spPr>
                <a:xfrm>
                  <a:off x="11380316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1" name="Google Shape;3581;p9"/>
                <p:cNvSpPr/>
                <p:nvPr/>
              </p:nvSpPr>
              <p:spPr>
                <a:xfrm>
                  <a:off x="1155688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2" name="Google Shape;3582;p9"/>
                <p:cNvSpPr/>
                <p:nvPr/>
              </p:nvSpPr>
              <p:spPr>
                <a:xfrm>
                  <a:off x="11733445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3" name="Google Shape;3583;p9"/>
                <p:cNvSpPr/>
                <p:nvPr/>
              </p:nvSpPr>
              <p:spPr>
                <a:xfrm>
                  <a:off x="11909037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4" name="Google Shape;3584;p9"/>
                <p:cNvSpPr/>
                <p:nvPr/>
              </p:nvSpPr>
              <p:spPr>
                <a:xfrm>
                  <a:off x="12085520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5" name="Google Shape;3585;p9"/>
                <p:cNvSpPr/>
                <p:nvPr/>
              </p:nvSpPr>
              <p:spPr>
                <a:xfrm>
                  <a:off x="12262084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6" name="Google Shape;3586;p9"/>
                <p:cNvSpPr/>
                <p:nvPr/>
              </p:nvSpPr>
              <p:spPr>
                <a:xfrm>
                  <a:off x="12437676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25" y="1334"/>
                      </a:lnTo>
                      <a:lnTo>
                        <a:pt x="15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7" name="Google Shape;3587;p9"/>
                <p:cNvSpPr/>
                <p:nvPr/>
              </p:nvSpPr>
              <p:spPr>
                <a:xfrm>
                  <a:off x="12614241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8" name="Google Shape;3588;p9"/>
                <p:cNvSpPr/>
                <p:nvPr/>
              </p:nvSpPr>
              <p:spPr>
                <a:xfrm>
                  <a:off x="12790805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9" name="Google Shape;3589;p9"/>
                <p:cNvSpPr/>
                <p:nvPr/>
              </p:nvSpPr>
              <p:spPr>
                <a:xfrm>
                  <a:off x="12966397" y="1255266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0" name="Google Shape;3590;p9"/>
                <p:cNvSpPr/>
                <p:nvPr/>
              </p:nvSpPr>
              <p:spPr>
                <a:xfrm>
                  <a:off x="13142962" y="1255266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1" name="Google Shape;3591;p9"/>
                <p:cNvSpPr/>
                <p:nvPr/>
              </p:nvSpPr>
              <p:spPr>
                <a:xfrm>
                  <a:off x="10091372" y="454528"/>
                  <a:ext cx="3430810" cy="7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40" h="9026" extrusionOk="0">
                      <a:moveTo>
                        <a:pt x="5680" y="1"/>
                      </a:moveTo>
                      <a:lnTo>
                        <a:pt x="5085" y="882"/>
                      </a:lnTo>
                      <a:lnTo>
                        <a:pt x="4906" y="1144"/>
                      </a:lnTo>
                      <a:lnTo>
                        <a:pt x="4442" y="1846"/>
                      </a:lnTo>
                      <a:lnTo>
                        <a:pt x="4251" y="2132"/>
                      </a:lnTo>
                      <a:lnTo>
                        <a:pt x="3549" y="3192"/>
                      </a:lnTo>
                      <a:lnTo>
                        <a:pt x="2775" y="4346"/>
                      </a:lnTo>
                      <a:lnTo>
                        <a:pt x="1941" y="5608"/>
                      </a:lnTo>
                      <a:lnTo>
                        <a:pt x="1013" y="6990"/>
                      </a:lnTo>
                      <a:lnTo>
                        <a:pt x="1" y="8502"/>
                      </a:lnTo>
                      <a:lnTo>
                        <a:pt x="60" y="8502"/>
                      </a:lnTo>
                      <a:cubicBezTo>
                        <a:pt x="13" y="8811"/>
                        <a:pt x="310" y="9026"/>
                        <a:pt x="846" y="9026"/>
                      </a:cubicBezTo>
                      <a:cubicBezTo>
                        <a:pt x="1310" y="9026"/>
                        <a:pt x="1822" y="8847"/>
                        <a:pt x="2168" y="8597"/>
                      </a:cubicBezTo>
                      <a:cubicBezTo>
                        <a:pt x="2203" y="8847"/>
                        <a:pt x="2501" y="9026"/>
                        <a:pt x="2977" y="9026"/>
                      </a:cubicBezTo>
                      <a:cubicBezTo>
                        <a:pt x="3454" y="9026"/>
                        <a:pt x="3954" y="8847"/>
                        <a:pt x="4275" y="8597"/>
                      </a:cubicBezTo>
                      <a:cubicBezTo>
                        <a:pt x="4335" y="8847"/>
                        <a:pt x="4644" y="9026"/>
                        <a:pt x="5120" y="9026"/>
                      </a:cubicBezTo>
                      <a:cubicBezTo>
                        <a:pt x="5585" y="9026"/>
                        <a:pt x="6073" y="8847"/>
                        <a:pt x="6382" y="8597"/>
                      </a:cubicBezTo>
                      <a:cubicBezTo>
                        <a:pt x="6454" y="8847"/>
                        <a:pt x="6775" y="9026"/>
                        <a:pt x="7252" y="9026"/>
                      </a:cubicBezTo>
                      <a:cubicBezTo>
                        <a:pt x="7728" y="9026"/>
                        <a:pt x="8204" y="8847"/>
                        <a:pt x="8490" y="8597"/>
                      </a:cubicBezTo>
                      <a:cubicBezTo>
                        <a:pt x="8585" y="8847"/>
                        <a:pt x="8918" y="9026"/>
                        <a:pt x="9395" y="9026"/>
                      </a:cubicBezTo>
                      <a:cubicBezTo>
                        <a:pt x="9859" y="9026"/>
                        <a:pt x="10323" y="8847"/>
                        <a:pt x="10597" y="8597"/>
                      </a:cubicBezTo>
                      <a:cubicBezTo>
                        <a:pt x="10704" y="8847"/>
                        <a:pt x="11050" y="9026"/>
                        <a:pt x="11526" y="9026"/>
                      </a:cubicBezTo>
                      <a:cubicBezTo>
                        <a:pt x="12002" y="9026"/>
                        <a:pt x="12455" y="8847"/>
                        <a:pt x="12705" y="8597"/>
                      </a:cubicBezTo>
                      <a:cubicBezTo>
                        <a:pt x="12836" y="8847"/>
                        <a:pt x="13193" y="9026"/>
                        <a:pt x="13669" y="9026"/>
                      </a:cubicBezTo>
                      <a:cubicBezTo>
                        <a:pt x="14133" y="9026"/>
                        <a:pt x="14574" y="8847"/>
                        <a:pt x="14812" y="8597"/>
                      </a:cubicBezTo>
                      <a:cubicBezTo>
                        <a:pt x="14955" y="8847"/>
                        <a:pt x="15324" y="9026"/>
                        <a:pt x="15800" y="9026"/>
                      </a:cubicBezTo>
                      <a:cubicBezTo>
                        <a:pt x="16277" y="9026"/>
                        <a:pt x="16705" y="8847"/>
                        <a:pt x="16931" y="8597"/>
                      </a:cubicBezTo>
                      <a:cubicBezTo>
                        <a:pt x="17086" y="8847"/>
                        <a:pt x="17467" y="9026"/>
                        <a:pt x="17943" y="9026"/>
                      </a:cubicBezTo>
                      <a:cubicBezTo>
                        <a:pt x="18408" y="9026"/>
                        <a:pt x="18824" y="8847"/>
                        <a:pt x="19039" y="8597"/>
                      </a:cubicBezTo>
                      <a:cubicBezTo>
                        <a:pt x="19205" y="8847"/>
                        <a:pt x="19598" y="9026"/>
                        <a:pt x="20075" y="9026"/>
                      </a:cubicBezTo>
                      <a:cubicBezTo>
                        <a:pt x="20551" y="9026"/>
                        <a:pt x="20956" y="8847"/>
                        <a:pt x="21146" y="8597"/>
                      </a:cubicBezTo>
                      <a:cubicBezTo>
                        <a:pt x="21337" y="8847"/>
                        <a:pt x="21742" y="9026"/>
                        <a:pt x="22218" y="9026"/>
                      </a:cubicBezTo>
                      <a:cubicBezTo>
                        <a:pt x="22682" y="9026"/>
                        <a:pt x="23087" y="8847"/>
                        <a:pt x="23254" y="8597"/>
                      </a:cubicBezTo>
                      <a:cubicBezTo>
                        <a:pt x="23456" y="8847"/>
                        <a:pt x="23873" y="9026"/>
                        <a:pt x="24349" y="9026"/>
                      </a:cubicBezTo>
                      <a:cubicBezTo>
                        <a:pt x="24825" y="9026"/>
                        <a:pt x="25206" y="8847"/>
                        <a:pt x="25361" y="8597"/>
                      </a:cubicBezTo>
                      <a:cubicBezTo>
                        <a:pt x="25587" y="8847"/>
                        <a:pt x="26016" y="9026"/>
                        <a:pt x="26492" y="9026"/>
                      </a:cubicBezTo>
                      <a:cubicBezTo>
                        <a:pt x="26956" y="9026"/>
                        <a:pt x="27337" y="8847"/>
                        <a:pt x="27468" y="8597"/>
                      </a:cubicBezTo>
                      <a:cubicBezTo>
                        <a:pt x="27707" y="8847"/>
                        <a:pt x="28147" y="9026"/>
                        <a:pt x="28623" y="9026"/>
                      </a:cubicBezTo>
                      <a:cubicBezTo>
                        <a:pt x="29100" y="9026"/>
                        <a:pt x="29457" y="8847"/>
                        <a:pt x="29576" y="8597"/>
                      </a:cubicBezTo>
                      <a:cubicBezTo>
                        <a:pt x="29838" y="8847"/>
                        <a:pt x="30290" y="9026"/>
                        <a:pt x="30766" y="9026"/>
                      </a:cubicBezTo>
                      <a:cubicBezTo>
                        <a:pt x="31231" y="9026"/>
                        <a:pt x="31588" y="8847"/>
                        <a:pt x="31695" y="8597"/>
                      </a:cubicBezTo>
                      <a:cubicBezTo>
                        <a:pt x="31957" y="8847"/>
                        <a:pt x="32433" y="9026"/>
                        <a:pt x="32898" y="9026"/>
                      </a:cubicBezTo>
                      <a:cubicBezTo>
                        <a:pt x="33374" y="9026"/>
                        <a:pt x="33707" y="8847"/>
                        <a:pt x="33803" y="8597"/>
                      </a:cubicBezTo>
                      <a:cubicBezTo>
                        <a:pt x="34088" y="8847"/>
                        <a:pt x="34565" y="9026"/>
                        <a:pt x="35041" y="9026"/>
                      </a:cubicBezTo>
                      <a:cubicBezTo>
                        <a:pt x="35505" y="9026"/>
                        <a:pt x="35839" y="8847"/>
                        <a:pt x="35910" y="8597"/>
                      </a:cubicBezTo>
                      <a:cubicBezTo>
                        <a:pt x="36208" y="8847"/>
                        <a:pt x="36708" y="9026"/>
                        <a:pt x="37172" y="9026"/>
                      </a:cubicBezTo>
                      <a:cubicBezTo>
                        <a:pt x="37648" y="9026"/>
                        <a:pt x="37958" y="8847"/>
                        <a:pt x="38017" y="8597"/>
                      </a:cubicBezTo>
                      <a:cubicBezTo>
                        <a:pt x="38339" y="8847"/>
                        <a:pt x="38839" y="9026"/>
                        <a:pt x="39315" y="9026"/>
                      </a:cubicBezTo>
                      <a:cubicBezTo>
                        <a:pt x="39779" y="9026"/>
                        <a:pt x="40089" y="8847"/>
                        <a:pt x="40125" y="8597"/>
                      </a:cubicBezTo>
                      <a:cubicBezTo>
                        <a:pt x="40470" y="8847"/>
                        <a:pt x="40982" y="9026"/>
                        <a:pt x="41446" y="9026"/>
                      </a:cubicBezTo>
                      <a:cubicBezTo>
                        <a:pt x="41982" y="9026"/>
                        <a:pt x="42280" y="8811"/>
                        <a:pt x="42232" y="8502"/>
                      </a:cubicBezTo>
                      <a:lnTo>
                        <a:pt x="42339" y="8502"/>
                      </a:lnTo>
                      <a:lnTo>
                        <a:pt x="41315" y="6990"/>
                      </a:lnTo>
                      <a:lnTo>
                        <a:pt x="40399" y="5608"/>
                      </a:lnTo>
                      <a:lnTo>
                        <a:pt x="39565" y="4346"/>
                      </a:lnTo>
                      <a:lnTo>
                        <a:pt x="38791" y="3192"/>
                      </a:lnTo>
                      <a:lnTo>
                        <a:pt x="38077" y="2132"/>
                      </a:lnTo>
                      <a:lnTo>
                        <a:pt x="37886" y="1846"/>
                      </a:lnTo>
                      <a:lnTo>
                        <a:pt x="37434" y="1144"/>
                      </a:lnTo>
                      <a:lnTo>
                        <a:pt x="37255" y="882"/>
                      </a:lnTo>
                      <a:lnTo>
                        <a:pt x="3666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2" name="Google Shape;3592;p9"/>
                <p:cNvSpPr/>
                <p:nvPr/>
              </p:nvSpPr>
              <p:spPr>
                <a:xfrm>
                  <a:off x="10160815" y="1029517"/>
                  <a:ext cx="3289008" cy="50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90" h="620" extrusionOk="0">
                      <a:moveTo>
                        <a:pt x="37" y="1"/>
                      </a:moveTo>
                      <a:lnTo>
                        <a:pt x="37" y="60"/>
                      </a:lnTo>
                      <a:lnTo>
                        <a:pt x="13" y="60"/>
                      </a:lnTo>
                      <a:cubicBezTo>
                        <a:pt x="1" y="179"/>
                        <a:pt x="37" y="287"/>
                        <a:pt x="108" y="382"/>
                      </a:cubicBezTo>
                      <a:cubicBezTo>
                        <a:pt x="251" y="537"/>
                        <a:pt x="513" y="620"/>
                        <a:pt x="858" y="620"/>
                      </a:cubicBezTo>
                      <a:cubicBezTo>
                        <a:pt x="1263" y="620"/>
                        <a:pt x="1739" y="489"/>
                        <a:pt x="2073" y="275"/>
                      </a:cubicBezTo>
                      <a:cubicBezTo>
                        <a:pt x="2180" y="489"/>
                        <a:pt x="2477" y="620"/>
                        <a:pt x="2894" y="620"/>
                      </a:cubicBezTo>
                      <a:cubicBezTo>
                        <a:pt x="3311" y="620"/>
                        <a:pt x="3775" y="489"/>
                        <a:pt x="4097" y="275"/>
                      </a:cubicBezTo>
                      <a:cubicBezTo>
                        <a:pt x="4216" y="489"/>
                        <a:pt x="4525" y="620"/>
                        <a:pt x="4942" y="620"/>
                      </a:cubicBezTo>
                      <a:cubicBezTo>
                        <a:pt x="5359" y="620"/>
                        <a:pt x="5811" y="489"/>
                        <a:pt x="6121" y="275"/>
                      </a:cubicBezTo>
                      <a:cubicBezTo>
                        <a:pt x="6252" y="489"/>
                        <a:pt x="6573" y="620"/>
                        <a:pt x="6990" y="620"/>
                      </a:cubicBezTo>
                      <a:cubicBezTo>
                        <a:pt x="7407" y="620"/>
                        <a:pt x="7847" y="489"/>
                        <a:pt x="8145" y="275"/>
                      </a:cubicBezTo>
                      <a:cubicBezTo>
                        <a:pt x="8288" y="489"/>
                        <a:pt x="8621" y="620"/>
                        <a:pt x="9038" y="620"/>
                      </a:cubicBezTo>
                      <a:cubicBezTo>
                        <a:pt x="9455" y="620"/>
                        <a:pt x="9883" y="489"/>
                        <a:pt x="10169" y="275"/>
                      </a:cubicBezTo>
                      <a:cubicBezTo>
                        <a:pt x="10324" y="489"/>
                        <a:pt x="10657" y="620"/>
                        <a:pt x="11086" y="620"/>
                      </a:cubicBezTo>
                      <a:cubicBezTo>
                        <a:pt x="11502" y="620"/>
                        <a:pt x="11919" y="489"/>
                        <a:pt x="12193" y="263"/>
                      </a:cubicBezTo>
                      <a:cubicBezTo>
                        <a:pt x="12360" y="489"/>
                        <a:pt x="12705" y="620"/>
                        <a:pt x="13134" y="620"/>
                      </a:cubicBezTo>
                      <a:cubicBezTo>
                        <a:pt x="13550" y="620"/>
                        <a:pt x="13955" y="489"/>
                        <a:pt x="14217" y="263"/>
                      </a:cubicBezTo>
                      <a:cubicBezTo>
                        <a:pt x="14396" y="489"/>
                        <a:pt x="14753" y="620"/>
                        <a:pt x="15170" y="620"/>
                      </a:cubicBezTo>
                      <a:cubicBezTo>
                        <a:pt x="15586" y="620"/>
                        <a:pt x="16003" y="489"/>
                        <a:pt x="16241" y="263"/>
                      </a:cubicBezTo>
                      <a:cubicBezTo>
                        <a:pt x="16432" y="489"/>
                        <a:pt x="16801" y="620"/>
                        <a:pt x="17217" y="620"/>
                      </a:cubicBezTo>
                      <a:cubicBezTo>
                        <a:pt x="17646" y="620"/>
                        <a:pt x="18039" y="489"/>
                        <a:pt x="18265" y="263"/>
                      </a:cubicBezTo>
                      <a:cubicBezTo>
                        <a:pt x="18468" y="489"/>
                        <a:pt x="18849" y="620"/>
                        <a:pt x="19265" y="620"/>
                      </a:cubicBezTo>
                      <a:cubicBezTo>
                        <a:pt x="19694" y="620"/>
                        <a:pt x="20075" y="489"/>
                        <a:pt x="20289" y="263"/>
                      </a:cubicBezTo>
                      <a:cubicBezTo>
                        <a:pt x="20504" y="489"/>
                        <a:pt x="20885" y="620"/>
                        <a:pt x="21313" y="620"/>
                      </a:cubicBezTo>
                      <a:cubicBezTo>
                        <a:pt x="21730" y="620"/>
                        <a:pt x="22111" y="489"/>
                        <a:pt x="22313" y="263"/>
                      </a:cubicBezTo>
                      <a:cubicBezTo>
                        <a:pt x="22539" y="489"/>
                        <a:pt x="22932" y="620"/>
                        <a:pt x="23361" y="620"/>
                      </a:cubicBezTo>
                      <a:cubicBezTo>
                        <a:pt x="23778" y="620"/>
                        <a:pt x="24147" y="489"/>
                        <a:pt x="24337" y="263"/>
                      </a:cubicBezTo>
                      <a:cubicBezTo>
                        <a:pt x="24575" y="489"/>
                        <a:pt x="24992" y="620"/>
                        <a:pt x="25409" y="620"/>
                      </a:cubicBezTo>
                      <a:cubicBezTo>
                        <a:pt x="25826" y="620"/>
                        <a:pt x="26183" y="489"/>
                        <a:pt x="26361" y="263"/>
                      </a:cubicBezTo>
                      <a:cubicBezTo>
                        <a:pt x="26623" y="489"/>
                        <a:pt x="27028" y="620"/>
                        <a:pt x="27445" y="620"/>
                      </a:cubicBezTo>
                      <a:cubicBezTo>
                        <a:pt x="27873" y="620"/>
                        <a:pt x="28219" y="489"/>
                        <a:pt x="28385" y="263"/>
                      </a:cubicBezTo>
                      <a:cubicBezTo>
                        <a:pt x="28659" y="489"/>
                        <a:pt x="29076" y="620"/>
                        <a:pt x="29493" y="620"/>
                      </a:cubicBezTo>
                      <a:cubicBezTo>
                        <a:pt x="29909" y="620"/>
                        <a:pt x="30255" y="489"/>
                        <a:pt x="30410" y="275"/>
                      </a:cubicBezTo>
                      <a:cubicBezTo>
                        <a:pt x="30695" y="489"/>
                        <a:pt x="31124" y="620"/>
                        <a:pt x="31541" y="620"/>
                      </a:cubicBezTo>
                      <a:cubicBezTo>
                        <a:pt x="31957" y="620"/>
                        <a:pt x="32291" y="489"/>
                        <a:pt x="32434" y="275"/>
                      </a:cubicBezTo>
                      <a:cubicBezTo>
                        <a:pt x="32731" y="489"/>
                        <a:pt x="33172" y="620"/>
                        <a:pt x="33588" y="620"/>
                      </a:cubicBezTo>
                      <a:cubicBezTo>
                        <a:pt x="34005" y="620"/>
                        <a:pt x="34327" y="489"/>
                        <a:pt x="34458" y="275"/>
                      </a:cubicBezTo>
                      <a:cubicBezTo>
                        <a:pt x="34767" y="489"/>
                        <a:pt x="35220" y="620"/>
                        <a:pt x="35636" y="620"/>
                      </a:cubicBezTo>
                      <a:cubicBezTo>
                        <a:pt x="36053" y="620"/>
                        <a:pt x="36363" y="489"/>
                        <a:pt x="36482" y="275"/>
                      </a:cubicBezTo>
                      <a:cubicBezTo>
                        <a:pt x="36803" y="489"/>
                        <a:pt x="37268" y="620"/>
                        <a:pt x="37672" y="620"/>
                      </a:cubicBezTo>
                      <a:cubicBezTo>
                        <a:pt x="38101" y="620"/>
                        <a:pt x="38399" y="489"/>
                        <a:pt x="38506" y="275"/>
                      </a:cubicBezTo>
                      <a:cubicBezTo>
                        <a:pt x="38839" y="489"/>
                        <a:pt x="39315" y="620"/>
                        <a:pt x="39720" y="620"/>
                      </a:cubicBezTo>
                      <a:cubicBezTo>
                        <a:pt x="40065" y="620"/>
                        <a:pt x="40327" y="537"/>
                        <a:pt x="40470" y="382"/>
                      </a:cubicBezTo>
                      <a:cubicBezTo>
                        <a:pt x="40530" y="310"/>
                        <a:pt x="40554" y="227"/>
                        <a:pt x="40566" y="144"/>
                      </a:cubicBezTo>
                      <a:lnTo>
                        <a:pt x="40589" y="144"/>
                      </a:lnTo>
                      <a:lnTo>
                        <a:pt x="40589" y="1"/>
                      </a:lnTo>
                      <a:lnTo>
                        <a:pt x="40399" y="1"/>
                      </a:lnTo>
                      <a:lnTo>
                        <a:pt x="40411" y="84"/>
                      </a:lnTo>
                      <a:cubicBezTo>
                        <a:pt x="40423" y="156"/>
                        <a:pt x="40399" y="227"/>
                        <a:pt x="40351" y="275"/>
                      </a:cubicBezTo>
                      <a:cubicBezTo>
                        <a:pt x="40244" y="406"/>
                        <a:pt x="40018" y="477"/>
                        <a:pt x="39720" y="477"/>
                      </a:cubicBezTo>
                      <a:cubicBezTo>
                        <a:pt x="39303" y="477"/>
                        <a:pt x="38827" y="322"/>
                        <a:pt x="38506" y="96"/>
                      </a:cubicBezTo>
                      <a:lnTo>
                        <a:pt x="38411" y="25"/>
                      </a:lnTo>
                      <a:lnTo>
                        <a:pt x="38399" y="144"/>
                      </a:lnTo>
                      <a:cubicBezTo>
                        <a:pt x="38351" y="346"/>
                        <a:pt x="38077" y="477"/>
                        <a:pt x="37672" y="477"/>
                      </a:cubicBezTo>
                      <a:cubicBezTo>
                        <a:pt x="37256" y="477"/>
                        <a:pt x="36791" y="322"/>
                        <a:pt x="36494" y="96"/>
                      </a:cubicBezTo>
                      <a:lnTo>
                        <a:pt x="36398" y="25"/>
                      </a:lnTo>
                      <a:lnTo>
                        <a:pt x="36375" y="132"/>
                      </a:lnTo>
                      <a:cubicBezTo>
                        <a:pt x="36327" y="346"/>
                        <a:pt x="36029" y="477"/>
                        <a:pt x="35636" y="477"/>
                      </a:cubicBezTo>
                      <a:cubicBezTo>
                        <a:pt x="35208" y="477"/>
                        <a:pt x="34755" y="322"/>
                        <a:pt x="34470" y="96"/>
                      </a:cubicBezTo>
                      <a:lnTo>
                        <a:pt x="34386" y="25"/>
                      </a:lnTo>
                      <a:lnTo>
                        <a:pt x="34362" y="132"/>
                      </a:lnTo>
                      <a:cubicBezTo>
                        <a:pt x="34291" y="334"/>
                        <a:pt x="33993" y="477"/>
                        <a:pt x="33588" y="477"/>
                      </a:cubicBezTo>
                      <a:cubicBezTo>
                        <a:pt x="33172" y="477"/>
                        <a:pt x="32719" y="322"/>
                        <a:pt x="32457" y="96"/>
                      </a:cubicBezTo>
                      <a:lnTo>
                        <a:pt x="32374" y="36"/>
                      </a:lnTo>
                      <a:lnTo>
                        <a:pt x="32338" y="132"/>
                      </a:lnTo>
                      <a:cubicBezTo>
                        <a:pt x="32255" y="334"/>
                        <a:pt x="31945" y="477"/>
                        <a:pt x="31541" y="477"/>
                      </a:cubicBezTo>
                      <a:cubicBezTo>
                        <a:pt x="31124" y="477"/>
                        <a:pt x="30695" y="322"/>
                        <a:pt x="30433" y="96"/>
                      </a:cubicBezTo>
                      <a:lnTo>
                        <a:pt x="30362" y="36"/>
                      </a:lnTo>
                      <a:lnTo>
                        <a:pt x="30326" y="120"/>
                      </a:lnTo>
                      <a:cubicBezTo>
                        <a:pt x="30219" y="334"/>
                        <a:pt x="29898" y="477"/>
                        <a:pt x="29493" y="477"/>
                      </a:cubicBezTo>
                      <a:cubicBezTo>
                        <a:pt x="29076" y="477"/>
                        <a:pt x="28659" y="322"/>
                        <a:pt x="28421" y="96"/>
                      </a:cubicBezTo>
                      <a:lnTo>
                        <a:pt x="28350" y="36"/>
                      </a:lnTo>
                      <a:lnTo>
                        <a:pt x="28302" y="120"/>
                      </a:lnTo>
                      <a:cubicBezTo>
                        <a:pt x="28195" y="334"/>
                        <a:pt x="27862" y="477"/>
                        <a:pt x="27445" y="477"/>
                      </a:cubicBezTo>
                      <a:cubicBezTo>
                        <a:pt x="27028" y="477"/>
                        <a:pt x="26623" y="322"/>
                        <a:pt x="26397" y="108"/>
                      </a:cubicBezTo>
                      <a:lnTo>
                        <a:pt x="26338" y="36"/>
                      </a:lnTo>
                      <a:lnTo>
                        <a:pt x="26290" y="120"/>
                      </a:lnTo>
                      <a:cubicBezTo>
                        <a:pt x="26159" y="334"/>
                        <a:pt x="25814" y="477"/>
                        <a:pt x="25409" y="477"/>
                      </a:cubicBezTo>
                      <a:cubicBezTo>
                        <a:pt x="24992" y="477"/>
                        <a:pt x="24587" y="334"/>
                        <a:pt x="24385" y="108"/>
                      </a:cubicBezTo>
                      <a:lnTo>
                        <a:pt x="24314" y="36"/>
                      </a:lnTo>
                      <a:lnTo>
                        <a:pt x="24266" y="120"/>
                      </a:lnTo>
                      <a:cubicBezTo>
                        <a:pt x="24123" y="334"/>
                        <a:pt x="23766" y="477"/>
                        <a:pt x="23361" y="477"/>
                      </a:cubicBezTo>
                      <a:cubicBezTo>
                        <a:pt x="22944" y="477"/>
                        <a:pt x="22551" y="334"/>
                        <a:pt x="22361" y="108"/>
                      </a:cubicBezTo>
                      <a:lnTo>
                        <a:pt x="22301" y="36"/>
                      </a:lnTo>
                      <a:lnTo>
                        <a:pt x="22254" y="108"/>
                      </a:lnTo>
                      <a:cubicBezTo>
                        <a:pt x="22087" y="334"/>
                        <a:pt x="21718" y="477"/>
                        <a:pt x="21313" y="477"/>
                      </a:cubicBezTo>
                      <a:cubicBezTo>
                        <a:pt x="20896" y="477"/>
                        <a:pt x="20515" y="334"/>
                        <a:pt x="20349" y="108"/>
                      </a:cubicBezTo>
                      <a:lnTo>
                        <a:pt x="20289" y="36"/>
                      </a:lnTo>
                      <a:lnTo>
                        <a:pt x="20230" y="108"/>
                      </a:lnTo>
                      <a:cubicBezTo>
                        <a:pt x="20063" y="334"/>
                        <a:pt x="19682" y="477"/>
                        <a:pt x="19265" y="477"/>
                      </a:cubicBezTo>
                      <a:cubicBezTo>
                        <a:pt x="18860" y="477"/>
                        <a:pt x="18491" y="334"/>
                        <a:pt x="18325" y="108"/>
                      </a:cubicBezTo>
                      <a:lnTo>
                        <a:pt x="18277" y="36"/>
                      </a:lnTo>
                      <a:lnTo>
                        <a:pt x="18218" y="108"/>
                      </a:lnTo>
                      <a:cubicBezTo>
                        <a:pt x="18027" y="334"/>
                        <a:pt x="17634" y="477"/>
                        <a:pt x="17217" y="477"/>
                      </a:cubicBezTo>
                      <a:cubicBezTo>
                        <a:pt x="16813" y="477"/>
                        <a:pt x="16455" y="334"/>
                        <a:pt x="16313" y="120"/>
                      </a:cubicBezTo>
                      <a:lnTo>
                        <a:pt x="16265" y="36"/>
                      </a:lnTo>
                      <a:lnTo>
                        <a:pt x="16193" y="108"/>
                      </a:lnTo>
                      <a:cubicBezTo>
                        <a:pt x="15991" y="334"/>
                        <a:pt x="15586" y="477"/>
                        <a:pt x="15170" y="477"/>
                      </a:cubicBezTo>
                      <a:cubicBezTo>
                        <a:pt x="14765" y="477"/>
                        <a:pt x="14419" y="334"/>
                        <a:pt x="14288" y="120"/>
                      </a:cubicBezTo>
                      <a:lnTo>
                        <a:pt x="14241" y="36"/>
                      </a:lnTo>
                      <a:lnTo>
                        <a:pt x="14181" y="108"/>
                      </a:lnTo>
                      <a:cubicBezTo>
                        <a:pt x="13955" y="322"/>
                        <a:pt x="13538" y="477"/>
                        <a:pt x="13134" y="477"/>
                      </a:cubicBezTo>
                      <a:cubicBezTo>
                        <a:pt x="12717" y="477"/>
                        <a:pt x="12383" y="334"/>
                        <a:pt x="12276" y="120"/>
                      </a:cubicBezTo>
                      <a:lnTo>
                        <a:pt x="12229" y="36"/>
                      </a:lnTo>
                      <a:lnTo>
                        <a:pt x="12157" y="96"/>
                      </a:lnTo>
                      <a:cubicBezTo>
                        <a:pt x="11919" y="322"/>
                        <a:pt x="11502" y="477"/>
                        <a:pt x="11086" y="477"/>
                      </a:cubicBezTo>
                      <a:cubicBezTo>
                        <a:pt x="10681" y="477"/>
                        <a:pt x="10359" y="334"/>
                        <a:pt x="10252" y="120"/>
                      </a:cubicBezTo>
                      <a:lnTo>
                        <a:pt x="10217" y="36"/>
                      </a:lnTo>
                      <a:lnTo>
                        <a:pt x="10145" y="96"/>
                      </a:lnTo>
                      <a:cubicBezTo>
                        <a:pt x="9883" y="322"/>
                        <a:pt x="9455" y="477"/>
                        <a:pt x="9038" y="477"/>
                      </a:cubicBezTo>
                      <a:cubicBezTo>
                        <a:pt x="8633" y="477"/>
                        <a:pt x="8323" y="334"/>
                        <a:pt x="8240" y="132"/>
                      </a:cubicBezTo>
                      <a:lnTo>
                        <a:pt x="8204" y="36"/>
                      </a:lnTo>
                      <a:lnTo>
                        <a:pt x="8121" y="96"/>
                      </a:lnTo>
                      <a:cubicBezTo>
                        <a:pt x="7859" y="322"/>
                        <a:pt x="7407" y="477"/>
                        <a:pt x="6990" y="477"/>
                      </a:cubicBezTo>
                      <a:cubicBezTo>
                        <a:pt x="6585" y="477"/>
                        <a:pt x="6287" y="334"/>
                        <a:pt x="6216" y="132"/>
                      </a:cubicBezTo>
                      <a:lnTo>
                        <a:pt x="6192" y="25"/>
                      </a:lnTo>
                      <a:lnTo>
                        <a:pt x="6109" y="96"/>
                      </a:lnTo>
                      <a:cubicBezTo>
                        <a:pt x="5823" y="322"/>
                        <a:pt x="5359" y="477"/>
                        <a:pt x="4942" y="477"/>
                      </a:cubicBezTo>
                      <a:cubicBezTo>
                        <a:pt x="4549" y="477"/>
                        <a:pt x="4251" y="346"/>
                        <a:pt x="4204" y="132"/>
                      </a:cubicBezTo>
                      <a:lnTo>
                        <a:pt x="4180" y="25"/>
                      </a:lnTo>
                      <a:lnTo>
                        <a:pt x="4085" y="96"/>
                      </a:lnTo>
                      <a:cubicBezTo>
                        <a:pt x="3787" y="322"/>
                        <a:pt x="3323" y="477"/>
                        <a:pt x="2894" y="477"/>
                      </a:cubicBezTo>
                      <a:cubicBezTo>
                        <a:pt x="2501" y="477"/>
                        <a:pt x="2227" y="346"/>
                        <a:pt x="2180" y="144"/>
                      </a:cubicBezTo>
                      <a:lnTo>
                        <a:pt x="2168" y="25"/>
                      </a:lnTo>
                      <a:lnTo>
                        <a:pt x="2073" y="96"/>
                      </a:lnTo>
                      <a:cubicBezTo>
                        <a:pt x="1751" y="322"/>
                        <a:pt x="1275" y="477"/>
                        <a:pt x="858" y="477"/>
                      </a:cubicBezTo>
                      <a:cubicBezTo>
                        <a:pt x="561" y="477"/>
                        <a:pt x="334" y="406"/>
                        <a:pt x="227" y="275"/>
                      </a:cubicBezTo>
                      <a:cubicBezTo>
                        <a:pt x="180" y="227"/>
                        <a:pt x="156" y="156"/>
                        <a:pt x="168" y="84"/>
                      </a:cubicBezTo>
                      <a:lnTo>
                        <a:pt x="18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3" name="Google Shape;3593;p9"/>
                <p:cNvSpPr/>
                <p:nvPr/>
              </p:nvSpPr>
              <p:spPr>
                <a:xfrm>
                  <a:off x="10233174" y="921504"/>
                  <a:ext cx="3144288" cy="47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04" h="584" extrusionOk="0">
                      <a:moveTo>
                        <a:pt x="25" y="0"/>
                      </a:moveTo>
                      <a:lnTo>
                        <a:pt x="25" y="72"/>
                      </a:lnTo>
                      <a:lnTo>
                        <a:pt x="13" y="72"/>
                      </a:lnTo>
                      <a:cubicBezTo>
                        <a:pt x="1" y="179"/>
                        <a:pt x="25" y="274"/>
                        <a:pt x="96" y="357"/>
                      </a:cubicBezTo>
                      <a:cubicBezTo>
                        <a:pt x="239" y="500"/>
                        <a:pt x="489" y="584"/>
                        <a:pt x="822" y="584"/>
                      </a:cubicBezTo>
                      <a:cubicBezTo>
                        <a:pt x="1215" y="584"/>
                        <a:pt x="1656" y="465"/>
                        <a:pt x="1977" y="262"/>
                      </a:cubicBezTo>
                      <a:cubicBezTo>
                        <a:pt x="2085" y="465"/>
                        <a:pt x="2382" y="584"/>
                        <a:pt x="2775" y="584"/>
                      </a:cubicBezTo>
                      <a:cubicBezTo>
                        <a:pt x="3180" y="584"/>
                        <a:pt x="3609" y="465"/>
                        <a:pt x="3918" y="262"/>
                      </a:cubicBezTo>
                      <a:cubicBezTo>
                        <a:pt x="4037" y="465"/>
                        <a:pt x="4335" y="584"/>
                        <a:pt x="4728" y="584"/>
                      </a:cubicBezTo>
                      <a:cubicBezTo>
                        <a:pt x="5133" y="584"/>
                        <a:pt x="5561" y="465"/>
                        <a:pt x="5847" y="262"/>
                      </a:cubicBezTo>
                      <a:cubicBezTo>
                        <a:pt x="5978" y="465"/>
                        <a:pt x="6287" y="584"/>
                        <a:pt x="6692" y="584"/>
                      </a:cubicBezTo>
                      <a:cubicBezTo>
                        <a:pt x="7085" y="584"/>
                        <a:pt x="7502" y="465"/>
                        <a:pt x="7788" y="262"/>
                      </a:cubicBezTo>
                      <a:cubicBezTo>
                        <a:pt x="7930" y="465"/>
                        <a:pt x="8240" y="584"/>
                        <a:pt x="8645" y="584"/>
                      </a:cubicBezTo>
                      <a:cubicBezTo>
                        <a:pt x="9038" y="584"/>
                        <a:pt x="9454" y="465"/>
                        <a:pt x="9716" y="262"/>
                      </a:cubicBezTo>
                      <a:cubicBezTo>
                        <a:pt x="9871" y="465"/>
                        <a:pt x="10193" y="584"/>
                        <a:pt x="10597" y="584"/>
                      </a:cubicBezTo>
                      <a:cubicBezTo>
                        <a:pt x="10990" y="584"/>
                        <a:pt x="11395" y="465"/>
                        <a:pt x="11657" y="262"/>
                      </a:cubicBezTo>
                      <a:cubicBezTo>
                        <a:pt x="11824" y="465"/>
                        <a:pt x="12157" y="584"/>
                        <a:pt x="12550" y="584"/>
                      </a:cubicBezTo>
                      <a:cubicBezTo>
                        <a:pt x="12955" y="584"/>
                        <a:pt x="13348" y="465"/>
                        <a:pt x="13586" y="262"/>
                      </a:cubicBezTo>
                      <a:cubicBezTo>
                        <a:pt x="13765" y="465"/>
                        <a:pt x="14110" y="584"/>
                        <a:pt x="14515" y="584"/>
                      </a:cubicBezTo>
                      <a:cubicBezTo>
                        <a:pt x="14908" y="584"/>
                        <a:pt x="15289" y="465"/>
                        <a:pt x="15527" y="262"/>
                      </a:cubicBezTo>
                      <a:cubicBezTo>
                        <a:pt x="15717" y="465"/>
                        <a:pt x="16062" y="584"/>
                        <a:pt x="16467" y="584"/>
                      </a:cubicBezTo>
                      <a:cubicBezTo>
                        <a:pt x="16872" y="584"/>
                        <a:pt x="17241" y="465"/>
                        <a:pt x="17467" y="262"/>
                      </a:cubicBezTo>
                      <a:cubicBezTo>
                        <a:pt x="17658" y="465"/>
                        <a:pt x="18015" y="584"/>
                        <a:pt x="18420" y="584"/>
                      </a:cubicBezTo>
                      <a:cubicBezTo>
                        <a:pt x="18825" y="584"/>
                        <a:pt x="19182" y="465"/>
                        <a:pt x="19396" y="262"/>
                      </a:cubicBezTo>
                      <a:cubicBezTo>
                        <a:pt x="19611" y="465"/>
                        <a:pt x="19968" y="584"/>
                        <a:pt x="20373" y="584"/>
                      </a:cubicBezTo>
                      <a:cubicBezTo>
                        <a:pt x="20777" y="584"/>
                        <a:pt x="21135" y="465"/>
                        <a:pt x="21337" y="262"/>
                      </a:cubicBezTo>
                      <a:cubicBezTo>
                        <a:pt x="21551" y="465"/>
                        <a:pt x="21920" y="584"/>
                        <a:pt x="22325" y="584"/>
                      </a:cubicBezTo>
                      <a:cubicBezTo>
                        <a:pt x="22730" y="584"/>
                        <a:pt x="23087" y="465"/>
                        <a:pt x="23266" y="262"/>
                      </a:cubicBezTo>
                      <a:cubicBezTo>
                        <a:pt x="23504" y="465"/>
                        <a:pt x="23885" y="584"/>
                        <a:pt x="24290" y="584"/>
                      </a:cubicBezTo>
                      <a:cubicBezTo>
                        <a:pt x="24683" y="584"/>
                        <a:pt x="25028" y="465"/>
                        <a:pt x="25206" y="262"/>
                      </a:cubicBezTo>
                      <a:cubicBezTo>
                        <a:pt x="25445" y="465"/>
                        <a:pt x="25837" y="584"/>
                        <a:pt x="26242" y="584"/>
                      </a:cubicBezTo>
                      <a:cubicBezTo>
                        <a:pt x="26647" y="584"/>
                        <a:pt x="26980" y="465"/>
                        <a:pt x="27135" y="262"/>
                      </a:cubicBezTo>
                      <a:cubicBezTo>
                        <a:pt x="27397" y="465"/>
                        <a:pt x="27802" y="584"/>
                        <a:pt x="28195" y="584"/>
                      </a:cubicBezTo>
                      <a:cubicBezTo>
                        <a:pt x="28600" y="584"/>
                        <a:pt x="28921" y="465"/>
                        <a:pt x="29076" y="262"/>
                      </a:cubicBezTo>
                      <a:cubicBezTo>
                        <a:pt x="29338" y="465"/>
                        <a:pt x="29755" y="584"/>
                        <a:pt x="30148" y="584"/>
                      </a:cubicBezTo>
                      <a:cubicBezTo>
                        <a:pt x="30552" y="584"/>
                        <a:pt x="30862" y="465"/>
                        <a:pt x="31005" y="262"/>
                      </a:cubicBezTo>
                      <a:cubicBezTo>
                        <a:pt x="31291" y="465"/>
                        <a:pt x="31707" y="584"/>
                        <a:pt x="32100" y="584"/>
                      </a:cubicBezTo>
                      <a:cubicBezTo>
                        <a:pt x="32505" y="584"/>
                        <a:pt x="32815" y="465"/>
                        <a:pt x="32946" y="262"/>
                      </a:cubicBezTo>
                      <a:cubicBezTo>
                        <a:pt x="33231" y="465"/>
                        <a:pt x="33660" y="584"/>
                        <a:pt x="34065" y="584"/>
                      </a:cubicBezTo>
                      <a:cubicBezTo>
                        <a:pt x="34458" y="584"/>
                        <a:pt x="34755" y="465"/>
                        <a:pt x="34874" y="262"/>
                      </a:cubicBezTo>
                      <a:cubicBezTo>
                        <a:pt x="35184" y="465"/>
                        <a:pt x="35624" y="584"/>
                        <a:pt x="36017" y="584"/>
                      </a:cubicBezTo>
                      <a:cubicBezTo>
                        <a:pt x="36410" y="584"/>
                        <a:pt x="36708" y="465"/>
                        <a:pt x="36815" y="262"/>
                      </a:cubicBezTo>
                      <a:cubicBezTo>
                        <a:pt x="37137" y="465"/>
                        <a:pt x="37577" y="584"/>
                        <a:pt x="37970" y="584"/>
                      </a:cubicBezTo>
                      <a:cubicBezTo>
                        <a:pt x="38303" y="584"/>
                        <a:pt x="38553" y="500"/>
                        <a:pt x="38696" y="357"/>
                      </a:cubicBezTo>
                      <a:cubicBezTo>
                        <a:pt x="38744" y="298"/>
                        <a:pt x="38780" y="226"/>
                        <a:pt x="38791" y="155"/>
                      </a:cubicBezTo>
                      <a:lnTo>
                        <a:pt x="38803" y="155"/>
                      </a:lnTo>
                      <a:lnTo>
                        <a:pt x="38803" y="0"/>
                      </a:lnTo>
                      <a:lnTo>
                        <a:pt x="38625" y="0"/>
                      </a:lnTo>
                      <a:lnTo>
                        <a:pt x="38637" y="84"/>
                      </a:lnTo>
                      <a:cubicBezTo>
                        <a:pt x="38649" y="143"/>
                        <a:pt x="38625" y="203"/>
                        <a:pt x="38577" y="250"/>
                      </a:cubicBezTo>
                      <a:cubicBezTo>
                        <a:pt x="38482" y="369"/>
                        <a:pt x="38256" y="441"/>
                        <a:pt x="37970" y="441"/>
                      </a:cubicBezTo>
                      <a:cubicBezTo>
                        <a:pt x="37565" y="441"/>
                        <a:pt x="37113" y="298"/>
                        <a:pt x="36827" y="96"/>
                      </a:cubicBezTo>
                      <a:lnTo>
                        <a:pt x="36732" y="24"/>
                      </a:lnTo>
                      <a:lnTo>
                        <a:pt x="36708" y="143"/>
                      </a:lnTo>
                      <a:cubicBezTo>
                        <a:pt x="36672" y="322"/>
                        <a:pt x="36386" y="441"/>
                        <a:pt x="36017" y="441"/>
                      </a:cubicBezTo>
                      <a:cubicBezTo>
                        <a:pt x="35613" y="441"/>
                        <a:pt x="35172" y="298"/>
                        <a:pt x="34898" y="96"/>
                      </a:cubicBezTo>
                      <a:lnTo>
                        <a:pt x="34803" y="36"/>
                      </a:lnTo>
                      <a:lnTo>
                        <a:pt x="34779" y="131"/>
                      </a:lnTo>
                      <a:cubicBezTo>
                        <a:pt x="34720" y="310"/>
                        <a:pt x="34434" y="441"/>
                        <a:pt x="34065" y="441"/>
                      </a:cubicBezTo>
                      <a:cubicBezTo>
                        <a:pt x="33660" y="441"/>
                        <a:pt x="33231" y="298"/>
                        <a:pt x="32957" y="96"/>
                      </a:cubicBezTo>
                      <a:lnTo>
                        <a:pt x="32886" y="36"/>
                      </a:lnTo>
                      <a:lnTo>
                        <a:pt x="32850" y="131"/>
                      </a:lnTo>
                      <a:cubicBezTo>
                        <a:pt x="32779" y="310"/>
                        <a:pt x="32481" y="441"/>
                        <a:pt x="32100" y="441"/>
                      </a:cubicBezTo>
                      <a:cubicBezTo>
                        <a:pt x="31707" y="441"/>
                        <a:pt x="31291" y="298"/>
                        <a:pt x="31029" y="96"/>
                      </a:cubicBezTo>
                      <a:lnTo>
                        <a:pt x="30957" y="36"/>
                      </a:lnTo>
                      <a:lnTo>
                        <a:pt x="30921" y="119"/>
                      </a:lnTo>
                      <a:cubicBezTo>
                        <a:pt x="30838" y="310"/>
                        <a:pt x="30540" y="441"/>
                        <a:pt x="30148" y="441"/>
                      </a:cubicBezTo>
                      <a:cubicBezTo>
                        <a:pt x="29755" y="441"/>
                        <a:pt x="29338" y="310"/>
                        <a:pt x="29100" y="96"/>
                      </a:cubicBezTo>
                      <a:lnTo>
                        <a:pt x="29028" y="36"/>
                      </a:lnTo>
                      <a:lnTo>
                        <a:pt x="28993" y="119"/>
                      </a:lnTo>
                      <a:cubicBezTo>
                        <a:pt x="28897" y="310"/>
                        <a:pt x="28588" y="441"/>
                        <a:pt x="28195" y="441"/>
                      </a:cubicBezTo>
                      <a:cubicBezTo>
                        <a:pt x="27802" y="441"/>
                        <a:pt x="27397" y="310"/>
                        <a:pt x="27171" y="96"/>
                      </a:cubicBezTo>
                      <a:lnTo>
                        <a:pt x="27100" y="36"/>
                      </a:lnTo>
                      <a:lnTo>
                        <a:pt x="27052" y="119"/>
                      </a:lnTo>
                      <a:cubicBezTo>
                        <a:pt x="26945" y="310"/>
                        <a:pt x="26623" y="441"/>
                        <a:pt x="26242" y="441"/>
                      </a:cubicBezTo>
                      <a:cubicBezTo>
                        <a:pt x="25837" y="441"/>
                        <a:pt x="25456" y="310"/>
                        <a:pt x="25242" y="96"/>
                      </a:cubicBezTo>
                      <a:lnTo>
                        <a:pt x="25183" y="36"/>
                      </a:lnTo>
                      <a:lnTo>
                        <a:pt x="25123" y="119"/>
                      </a:lnTo>
                      <a:cubicBezTo>
                        <a:pt x="25004" y="310"/>
                        <a:pt x="24671" y="441"/>
                        <a:pt x="24290" y="441"/>
                      </a:cubicBezTo>
                      <a:cubicBezTo>
                        <a:pt x="23885" y="441"/>
                        <a:pt x="23504" y="310"/>
                        <a:pt x="23313" y="107"/>
                      </a:cubicBezTo>
                      <a:lnTo>
                        <a:pt x="23254" y="36"/>
                      </a:lnTo>
                      <a:lnTo>
                        <a:pt x="23194" y="107"/>
                      </a:lnTo>
                      <a:cubicBezTo>
                        <a:pt x="23063" y="310"/>
                        <a:pt x="22718" y="441"/>
                        <a:pt x="22325" y="441"/>
                      </a:cubicBezTo>
                      <a:cubicBezTo>
                        <a:pt x="21932" y="441"/>
                        <a:pt x="21563" y="310"/>
                        <a:pt x="21385" y="107"/>
                      </a:cubicBezTo>
                      <a:lnTo>
                        <a:pt x="21325" y="36"/>
                      </a:lnTo>
                      <a:lnTo>
                        <a:pt x="21265" y="107"/>
                      </a:lnTo>
                      <a:cubicBezTo>
                        <a:pt x="21123" y="310"/>
                        <a:pt x="20765" y="441"/>
                        <a:pt x="20373" y="441"/>
                      </a:cubicBezTo>
                      <a:cubicBezTo>
                        <a:pt x="19980" y="441"/>
                        <a:pt x="19622" y="310"/>
                        <a:pt x="19456" y="107"/>
                      </a:cubicBezTo>
                      <a:lnTo>
                        <a:pt x="19396" y="36"/>
                      </a:lnTo>
                      <a:lnTo>
                        <a:pt x="19337" y="107"/>
                      </a:lnTo>
                      <a:cubicBezTo>
                        <a:pt x="19170" y="310"/>
                        <a:pt x="18813" y="441"/>
                        <a:pt x="18420" y="441"/>
                      </a:cubicBezTo>
                      <a:cubicBezTo>
                        <a:pt x="18027" y="441"/>
                        <a:pt x="17670" y="310"/>
                        <a:pt x="17527" y="107"/>
                      </a:cubicBezTo>
                      <a:lnTo>
                        <a:pt x="17467" y="36"/>
                      </a:lnTo>
                      <a:lnTo>
                        <a:pt x="17408" y="107"/>
                      </a:lnTo>
                      <a:cubicBezTo>
                        <a:pt x="17229" y="310"/>
                        <a:pt x="16860" y="441"/>
                        <a:pt x="16467" y="441"/>
                      </a:cubicBezTo>
                      <a:cubicBezTo>
                        <a:pt x="16074" y="441"/>
                        <a:pt x="15729" y="310"/>
                        <a:pt x="15598" y="107"/>
                      </a:cubicBezTo>
                      <a:lnTo>
                        <a:pt x="15539" y="36"/>
                      </a:lnTo>
                      <a:lnTo>
                        <a:pt x="15479" y="107"/>
                      </a:lnTo>
                      <a:cubicBezTo>
                        <a:pt x="15289" y="310"/>
                        <a:pt x="14908" y="441"/>
                        <a:pt x="14515" y="441"/>
                      </a:cubicBezTo>
                      <a:cubicBezTo>
                        <a:pt x="14122" y="441"/>
                        <a:pt x="13788" y="310"/>
                        <a:pt x="13669" y="119"/>
                      </a:cubicBezTo>
                      <a:lnTo>
                        <a:pt x="13622" y="36"/>
                      </a:lnTo>
                      <a:lnTo>
                        <a:pt x="13550" y="96"/>
                      </a:lnTo>
                      <a:cubicBezTo>
                        <a:pt x="13336" y="310"/>
                        <a:pt x="12955" y="441"/>
                        <a:pt x="12550" y="441"/>
                      </a:cubicBezTo>
                      <a:cubicBezTo>
                        <a:pt x="12169" y="441"/>
                        <a:pt x="11848" y="310"/>
                        <a:pt x="11740" y="119"/>
                      </a:cubicBezTo>
                      <a:lnTo>
                        <a:pt x="11693" y="36"/>
                      </a:lnTo>
                      <a:lnTo>
                        <a:pt x="11621" y="96"/>
                      </a:lnTo>
                      <a:cubicBezTo>
                        <a:pt x="11395" y="310"/>
                        <a:pt x="10990" y="441"/>
                        <a:pt x="10597" y="441"/>
                      </a:cubicBezTo>
                      <a:cubicBezTo>
                        <a:pt x="10216" y="441"/>
                        <a:pt x="9895" y="310"/>
                        <a:pt x="9812" y="119"/>
                      </a:cubicBezTo>
                      <a:lnTo>
                        <a:pt x="9764" y="36"/>
                      </a:lnTo>
                      <a:lnTo>
                        <a:pt x="9693" y="96"/>
                      </a:lnTo>
                      <a:cubicBezTo>
                        <a:pt x="9454" y="310"/>
                        <a:pt x="9038" y="441"/>
                        <a:pt x="8645" y="441"/>
                      </a:cubicBezTo>
                      <a:cubicBezTo>
                        <a:pt x="8264" y="441"/>
                        <a:pt x="7954" y="310"/>
                        <a:pt x="7883" y="119"/>
                      </a:cubicBezTo>
                      <a:lnTo>
                        <a:pt x="7835" y="36"/>
                      </a:lnTo>
                      <a:lnTo>
                        <a:pt x="7764" y="96"/>
                      </a:lnTo>
                      <a:cubicBezTo>
                        <a:pt x="7514" y="298"/>
                        <a:pt x="7085" y="441"/>
                        <a:pt x="6692" y="441"/>
                      </a:cubicBezTo>
                      <a:cubicBezTo>
                        <a:pt x="6311" y="441"/>
                        <a:pt x="6014" y="310"/>
                        <a:pt x="5942" y="131"/>
                      </a:cubicBezTo>
                      <a:lnTo>
                        <a:pt x="5918" y="36"/>
                      </a:lnTo>
                      <a:lnTo>
                        <a:pt x="5835" y="96"/>
                      </a:lnTo>
                      <a:cubicBezTo>
                        <a:pt x="5561" y="298"/>
                        <a:pt x="5133" y="441"/>
                        <a:pt x="4728" y="441"/>
                      </a:cubicBezTo>
                      <a:cubicBezTo>
                        <a:pt x="4359" y="441"/>
                        <a:pt x="4073" y="310"/>
                        <a:pt x="4013" y="131"/>
                      </a:cubicBezTo>
                      <a:lnTo>
                        <a:pt x="3990" y="36"/>
                      </a:lnTo>
                      <a:lnTo>
                        <a:pt x="3906" y="96"/>
                      </a:lnTo>
                      <a:cubicBezTo>
                        <a:pt x="3620" y="298"/>
                        <a:pt x="3180" y="441"/>
                        <a:pt x="2775" y="441"/>
                      </a:cubicBezTo>
                      <a:cubicBezTo>
                        <a:pt x="2406" y="441"/>
                        <a:pt x="2132" y="322"/>
                        <a:pt x="2085" y="143"/>
                      </a:cubicBezTo>
                      <a:lnTo>
                        <a:pt x="2061" y="24"/>
                      </a:lnTo>
                      <a:lnTo>
                        <a:pt x="1977" y="96"/>
                      </a:lnTo>
                      <a:cubicBezTo>
                        <a:pt x="1680" y="298"/>
                        <a:pt x="1227" y="441"/>
                        <a:pt x="822" y="441"/>
                      </a:cubicBezTo>
                      <a:cubicBezTo>
                        <a:pt x="537" y="441"/>
                        <a:pt x="310" y="369"/>
                        <a:pt x="215" y="250"/>
                      </a:cubicBezTo>
                      <a:cubicBezTo>
                        <a:pt x="168" y="203"/>
                        <a:pt x="144" y="143"/>
                        <a:pt x="156" y="84"/>
                      </a:cubicBezTo>
                      <a:lnTo>
                        <a:pt x="16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4" name="Google Shape;3594;p9"/>
                <p:cNvSpPr/>
                <p:nvPr/>
              </p:nvSpPr>
              <p:spPr>
                <a:xfrm>
                  <a:off x="10298809" y="823052"/>
                  <a:ext cx="3013020" cy="444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84" h="549" extrusionOk="0">
                      <a:moveTo>
                        <a:pt x="36" y="1"/>
                      </a:moveTo>
                      <a:lnTo>
                        <a:pt x="36" y="72"/>
                      </a:lnTo>
                      <a:lnTo>
                        <a:pt x="1" y="72"/>
                      </a:lnTo>
                      <a:cubicBezTo>
                        <a:pt x="1" y="168"/>
                        <a:pt x="24" y="251"/>
                        <a:pt x="96" y="334"/>
                      </a:cubicBezTo>
                      <a:cubicBezTo>
                        <a:pt x="227" y="465"/>
                        <a:pt x="477" y="549"/>
                        <a:pt x="798" y="549"/>
                      </a:cubicBezTo>
                      <a:cubicBezTo>
                        <a:pt x="1179" y="549"/>
                        <a:pt x="1596" y="441"/>
                        <a:pt x="1906" y="251"/>
                      </a:cubicBezTo>
                      <a:cubicBezTo>
                        <a:pt x="2013" y="441"/>
                        <a:pt x="2298" y="549"/>
                        <a:pt x="2679" y="549"/>
                      </a:cubicBezTo>
                      <a:cubicBezTo>
                        <a:pt x="3049" y="549"/>
                        <a:pt x="3465" y="429"/>
                        <a:pt x="3751" y="251"/>
                      </a:cubicBezTo>
                      <a:cubicBezTo>
                        <a:pt x="3870" y="441"/>
                        <a:pt x="4168" y="549"/>
                        <a:pt x="4549" y="549"/>
                      </a:cubicBezTo>
                      <a:cubicBezTo>
                        <a:pt x="4930" y="549"/>
                        <a:pt x="5335" y="429"/>
                        <a:pt x="5608" y="251"/>
                      </a:cubicBezTo>
                      <a:cubicBezTo>
                        <a:pt x="5739" y="441"/>
                        <a:pt x="6037" y="549"/>
                        <a:pt x="6418" y="549"/>
                      </a:cubicBezTo>
                      <a:cubicBezTo>
                        <a:pt x="6799" y="549"/>
                        <a:pt x="7204" y="429"/>
                        <a:pt x="7466" y="251"/>
                      </a:cubicBezTo>
                      <a:cubicBezTo>
                        <a:pt x="7609" y="441"/>
                        <a:pt x="7906" y="549"/>
                        <a:pt x="8287" y="549"/>
                      </a:cubicBezTo>
                      <a:cubicBezTo>
                        <a:pt x="8680" y="549"/>
                        <a:pt x="9061" y="441"/>
                        <a:pt x="9323" y="251"/>
                      </a:cubicBezTo>
                      <a:cubicBezTo>
                        <a:pt x="9466" y="441"/>
                        <a:pt x="9776" y="549"/>
                        <a:pt x="10168" y="549"/>
                      </a:cubicBezTo>
                      <a:cubicBezTo>
                        <a:pt x="10549" y="549"/>
                        <a:pt x="10930" y="441"/>
                        <a:pt x="11169" y="251"/>
                      </a:cubicBezTo>
                      <a:cubicBezTo>
                        <a:pt x="11335" y="441"/>
                        <a:pt x="11657" y="549"/>
                        <a:pt x="12038" y="549"/>
                      </a:cubicBezTo>
                      <a:cubicBezTo>
                        <a:pt x="12419" y="549"/>
                        <a:pt x="12788" y="441"/>
                        <a:pt x="13026" y="251"/>
                      </a:cubicBezTo>
                      <a:cubicBezTo>
                        <a:pt x="13193" y="441"/>
                        <a:pt x="13526" y="549"/>
                        <a:pt x="13907" y="549"/>
                      </a:cubicBezTo>
                      <a:cubicBezTo>
                        <a:pt x="14288" y="549"/>
                        <a:pt x="14657" y="441"/>
                        <a:pt x="14883" y="251"/>
                      </a:cubicBezTo>
                      <a:cubicBezTo>
                        <a:pt x="15062" y="441"/>
                        <a:pt x="15395" y="549"/>
                        <a:pt x="15776" y="549"/>
                      </a:cubicBezTo>
                      <a:cubicBezTo>
                        <a:pt x="16169" y="549"/>
                        <a:pt x="16526" y="441"/>
                        <a:pt x="16729" y="251"/>
                      </a:cubicBezTo>
                      <a:cubicBezTo>
                        <a:pt x="16919" y="441"/>
                        <a:pt x="17265" y="549"/>
                        <a:pt x="17658" y="549"/>
                      </a:cubicBezTo>
                      <a:cubicBezTo>
                        <a:pt x="18039" y="549"/>
                        <a:pt x="18384" y="441"/>
                        <a:pt x="18586" y="251"/>
                      </a:cubicBezTo>
                      <a:cubicBezTo>
                        <a:pt x="18789" y="441"/>
                        <a:pt x="19134" y="549"/>
                        <a:pt x="19527" y="549"/>
                      </a:cubicBezTo>
                      <a:cubicBezTo>
                        <a:pt x="19908" y="549"/>
                        <a:pt x="20253" y="441"/>
                        <a:pt x="20444" y="251"/>
                      </a:cubicBezTo>
                      <a:cubicBezTo>
                        <a:pt x="20658" y="441"/>
                        <a:pt x="21015" y="549"/>
                        <a:pt x="21396" y="549"/>
                      </a:cubicBezTo>
                      <a:cubicBezTo>
                        <a:pt x="21777" y="549"/>
                        <a:pt x="22110" y="441"/>
                        <a:pt x="22301" y="251"/>
                      </a:cubicBezTo>
                      <a:cubicBezTo>
                        <a:pt x="22515" y="441"/>
                        <a:pt x="22884" y="549"/>
                        <a:pt x="23265" y="549"/>
                      </a:cubicBezTo>
                      <a:cubicBezTo>
                        <a:pt x="23658" y="549"/>
                        <a:pt x="23980" y="441"/>
                        <a:pt x="24146" y="251"/>
                      </a:cubicBezTo>
                      <a:cubicBezTo>
                        <a:pt x="24385" y="441"/>
                        <a:pt x="24754" y="549"/>
                        <a:pt x="25135" y="549"/>
                      </a:cubicBezTo>
                      <a:cubicBezTo>
                        <a:pt x="25528" y="549"/>
                        <a:pt x="25849" y="441"/>
                        <a:pt x="26004" y="251"/>
                      </a:cubicBezTo>
                      <a:cubicBezTo>
                        <a:pt x="26254" y="441"/>
                        <a:pt x="26623" y="549"/>
                        <a:pt x="27016" y="549"/>
                      </a:cubicBezTo>
                      <a:cubicBezTo>
                        <a:pt x="27397" y="549"/>
                        <a:pt x="27706" y="441"/>
                        <a:pt x="27861" y="251"/>
                      </a:cubicBezTo>
                      <a:cubicBezTo>
                        <a:pt x="28111" y="441"/>
                        <a:pt x="28504" y="549"/>
                        <a:pt x="28885" y="549"/>
                      </a:cubicBezTo>
                      <a:cubicBezTo>
                        <a:pt x="29266" y="549"/>
                        <a:pt x="29576" y="441"/>
                        <a:pt x="29707" y="251"/>
                      </a:cubicBezTo>
                      <a:cubicBezTo>
                        <a:pt x="29980" y="429"/>
                        <a:pt x="30373" y="549"/>
                        <a:pt x="30754" y="549"/>
                      </a:cubicBezTo>
                      <a:cubicBezTo>
                        <a:pt x="31135" y="549"/>
                        <a:pt x="31433" y="441"/>
                        <a:pt x="31564" y="251"/>
                      </a:cubicBezTo>
                      <a:cubicBezTo>
                        <a:pt x="31838" y="429"/>
                        <a:pt x="32255" y="549"/>
                        <a:pt x="32624" y="549"/>
                      </a:cubicBezTo>
                      <a:cubicBezTo>
                        <a:pt x="33005" y="549"/>
                        <a:pt x="33302" y="441"/>
                        <a:pt x="33421" y="251"/>
                      </a:cubicBezTo>
                      <a:cubicBezTo>
                        <a:pt x="33707" y="429"/>
                        <a:pt x="34124" y="549"/>
                        <a:pt x="34505" y="549"/>
                      </a:cubicBezTo>
                      <a:cubicBezTo>
                        <a:pt x="34886" y="549"/>
                        <a:pt x="35160" y="441"/>
                        <a:pt x="35279" y="251"/>
                      </a:cubicBezTo>
                      <a:cubicBezTo>
                        <a:pt x="35576" y="441"/>
                        <a:pt x="35993" y="549"/>
                        <a:pt x="36374" y="549"/>
                      </a:cubicBezTo>
                      <a:cubicBezTo>
                        <a:pt x="36696" y="549"/>
                        <a:pt x="36946" y="465"/>
                        <a:pt x="37077" y="322"/>
                      </a:cubicBezTo>
                      <a:cubicBezTo>
                        <a:pt x="37124" y="275"/>
                        <a:pt x="37160" y="215"/>
                        <a:pt x="37172" y="156"/>
                      </a:cubicBezTo>
                      <a:lnTo>
                        <a:pt x="37184" y="156"/>
                      </a:lnTo>
                      <a:lnTo>
                        <a:pt x="37184" y="1"/>
                      </a:lnTo>
                      <a:lnTo>
                        <a:pt x="37017" y="1"/>
                      </a:lnTo>
                      <a:lnTo>
                        <a:pt x="37017" y="84"/>
                      </a:lnTo>
                      <a:cubicBezTo>
                        <a:pt x="37029" y="132"/>
                        <a:pt x="37005" y="179"/>
                        <a:pt x="36969" y="227"/>
                      </a:cubicBezTo>
                      <a:cubicBezTo>
                        <a:pt x="36874" y="334"/>
                        <a:pt x="36648" y="394"/>
                        <a:pt x="36374" y="394"/>
                      </a:cubicBezTo>
                      <a:cubicBezTo>
                        <a:pt x="35993" y="394"/>
                        <a:pt x="35565" y="275"/>
                        <a:pt x="35279" y="84"/>
                      </a:cubicBezTo>
                      <a:lnTo>
                        <a:pt x="35195" y="25"/>
                      </a:lnTo>
                      <a:lnTo>
                        <a:pt x="35172" y="132"/>
                      </a:lnTo>
                      <a:cubicBezTo>
                        <a:pt x="35124" y="287"/>
                        <a:pt x="34862" y="394"/>
                        <a:pt x="34505" y="394"/>
                      </a:cubicBezTo>
                      <a:cubicBezTo>
                        <a:pt x="34124" y="394"/>
                        <a:pt x="33695" y="275"/>
                        <a:pt x="33433" y="84"/>
                      </a:cubicBezTo>
                      <a:lnTo>
                        <a:pt x="33350" y="25"/>
                      </a:lnTo>
                      <a:lnTo>
                        <a:pt x="33326" y="120"/>
                      </a:lnTo>
                      <a:cubicBezTo>
                        <a:pt x="33267" y="287"/>
                        <a:pt x="32993" y="406"/>
                        <a:pt x="32624" y="406"/>
                      </a:cubicBezTo>
                      <a:cubicBezTo>
                        <a:pt x="32243" y="406"/>
                        <a:pt x="31838" y="275"/>
                        <a:pt x="31588" y="84"/>
                      </a:cubicBezTo>
                      <a:lnTo>
                        <a:pt x="31504" y="25"/>
                      </a:lnTo>
                      <a:lnTo>
                        <a:pt x="31469" y="120"/>
                      </a:lnTo>
                      <a:cubicBezTo>
                        <a:pt x="31409" y="287"/>
                        <a:pt x="31123" y="406"/>
                        <a:pt x="30754" y="406"/>
                      </a:cubicBezTo>
                      <a:cubicBezTo>
                        <a:pt x="30373" y="406"/>
                        <a:pt x="29980" y="275"/>
                        <a:pt x="29742" y="84"/>
                      </a:cubicBezTo>
                      <a:lnTo>
                        <a:pt x="29659" y="25"/>
                      </a:lnTo>
                      <a:lnTo>
                        <a:pt x="29623" y="120"/>
                      </a:lnTo>
                      <a:cubicBezTo>
                        <a:pt x="29540" y="287"/>
                        <a:pt x="29242" y="406"/>
                        <a:pt x="28885" y="406"/>
                      </a:cubicBezTo>
                      <a:cubicBezTo>
                        <a:pt x="28504" y="406"/>
                        <a:pt x="28111" y="275"/>
                        <a:pt x="27885" y="84"/>
                      </a:cubicBezTo>
                      <a:lnTo>
                        <a:pt x="27814" y="25"/>
                      </a:lnTo>
                      <a:lnTo>
                        <a:pt x="27778" y="108"/>
                      </a:lnTo>
                      <a:cubicBezTo>
                        <a:pt x="27683" y="287"/>
                        <a:pt x="27385" y="406"/>
                        <a:pt x="27016" y="406"/>
                      </a:cubicBezTo>
                      <a:cubicBezTo>
                        <a:pt x="26635" y="406"/>
                        <a:pt x="26254" y="275"/>
                        <a:pt x="26040" y="96"/>
                      </a:cubicBezTo>
                      <a:lnTo>
                        <a:pt x="25968" y="25"/>
                      </a:lnTo>
                      <a:lnTo>
                        <a:pt x="25920" y="108"/>
                      </a:lnTo>
                      <a:cubicBezTo>
                        <a:pt x="25825" y="287"/>
                        <a:pt x="25516" y="406"/>
                        <a:pt x="25135" y="406"/>
                      </a:cubicBezTo>
                      <a:cubicBezTo>
                        <a:pt x="24766" y="406"/>
                        <a:pt x="24385" y="275"/>
                        <a:pt x="24194" y="96"/>
                      </a:cubicBezTo>
                      <a:lnTo>
                        <a:pt x="24123" y="37"/>
                      </a:lnTo>
                      <a:lnTo>
                        <a:pt x="24075" y="108"/>
                      </a:lnTo>
                      <a:cubicBezTo>
                        <a:pt x="23956" y="287"/>
                        <a:pt x="23646" y="406"/>
                        <a:pt x="23265" y="406"/>
                      </a:cubicBezTo>
                      <a:cubicBezTo>
                        <a:pt x="22884" y="406"/>
                        <a:pt x="22527" y="275"/>
                        <a:pt x="22337" y="96"/>
                      </a:cubicBezTo>
                      <a:lnTo>
                        <a:pt x="22277" y="37"/>
                      </a:lnTo>
                      <a:lnTo>
                        <a:pt x="22230" y="108"/>
                      </a:lnTo>
                      <a:cubicBezTo>
                        <a:pt x="22099" y="287"/>
                        <a:pt x="21765" y="406"/>
                        <a:pt x="21396" y="406"/>
                      </a:cubicBezTo>
                      <a:cubicBezTo>
                        <a:pt x="21015" y="406"/>
                        <a:pt x="20658" y="275"/>
                        <a:pt x="20491" y="96"/>
                      </a:cubicBezTo>
                      <a:lnTo>
                        <a:pt x="20432" y="37"/>
                      </a:lnTo>
                      <a:lnTo>
                        <a:pt x="20384" y="96"/>
                      </a:lnTo>
                      <a:cubicBezTo>
                        <a:pt x="20241" y="287"/>
                        <a:pt x="19896" y="406"/>
                        <a:pt x="19527" y="406"/>
                      </a:cubicBezTo>
                      <a:cubicBezTo>
                        <a:pt x="19146" y="406"/>
                        <a:pt x="18801" y="287"/>
                        <a:pt x="18646" y="96"/>
                      </a:cubicBezTo>
                      <a:lnTo>
                        <a:pt x="18586" y="37"/>
                      </a:lnTo>
                      <a:lnTo>
                        <a:pt x="18527" y="96"/>
                      </a:lnTo>
                      <a:cubicBezTo>
                        <a:pt x="18372" y="287"/>
                        <a:pt x="18027" y="406"/>
                        <a:pt x="17658" y="406"/>
                      </a:cubicBezTo>
                      <a:cubicBezTo>
                        <a:pt x="17277" y="406"/>
                        <a:pt x="16943" y="287"/>
                        <a:pt x="16800" y="96"/>
                      </a:cubicBezTo>
                      <a:lnTo>
                        <a:pt x="16741" y="37"/>
                      </a:lnTo>
                      <a:lnTo>
                        <a:pt x="16681" y="96"/>
                      </a:lnTo>
                      <a:cubicBezTo>
                        <a:pt x="16515" y="275"/>
                        <a:pt x="16157" y="406"/>
                        <a:pt x="15776" y="406"/>
                      </a:cubicBezTo>
                      <a:cubicBezTo>
                        <a:pt x="15407" y="406"/>
                        <a:pt x="15074" y="287"/>
                        <a:pt x="14943" y="108"/>
                      </a:cubicBezTo>
                      <a:lnTo>
                        <a:pt x="14895" y="37"/>
                      </a:lnTo>
                      <a:lnTo>
                        <a:pt x="14836" y="96"/>
                      </a:lnTo>
                      <a:cubicBezTo>
                        <a:pt x="14645" y="275"/>
                        <a:pt x="14288" y="406"/>
                        <a:pt x="13907" y="406"/>
                      </a:cubicBezTo>
                      <a:cubicBezTo>
                        <a:pt x="13538" y="406"/>
                        <a:pt x="13216" y="287"/>
                        <a:pt x="13097" y="108"/>
                      </a:cubicBezTo>
                      <a:lnTo>
                        <a:pt x="13050" y="37"/>
                      </a:lnTo>
                      <a:lnTo>
                        <a:pt x="12990" y="96"/>
                      </a:lnTo>
                      <a:cubicBezTo>
                        <a:pt x="12788" y="275"/>
                        <a:pt x="12419" y="406"/>
                        <a:pt x="12038" y="406"/>
                      </a:cubicBezTo>
                      <a:cubicBezTo>
                        <a:pt x="11669" y="406"/>
                        <a:pt x="11359" y="287"/>
                        <a:pt x="11252" y="108"/>
                      </a:cubicBezTo>
                      <a:lnTo>
                        <a:pt x="11204" y="25"/>
                      </a:lnTo>
                      <a:lnTo>
                        <a:pt x="11133" y="96"/>
                      </a:lnTo>
                      <a:cubicBezTo>
                        <a:pt x="10930" y="275"/>
                        <a:pt x="10549" y="406"/>
                        <a:pt x="10168" y="406"/>
                      </a:cubicBezTo>
                      <a:cubicBezTo>
                        <a:pt x="9787" y="406"/>
                        <a:pt x="9490" y="287"/>
                        <a:pt x="9406" y="108"/>
                      </a:cubicBezTo>
                      <a:lnTo>
                        <a:pt x="9359" y="25"/>
                      </a:lnTo>
                      <a:lnTo>
                        <a:pt x="9287" y="84"/>
                      </a:lnTo>
                      <a:cubicBezTo>
                        <a:pt x="9061" y="275"/>
                        <a:pt x="8668" y="406"/>
                        <a:pt x="8287" y="406"/>
                      </a:cubicBezTo>
                      <a:cubicBezTo>
                        <a:pt x="7930" y="406"/>
                        <a:pt x="7632" y="287"/>
                        <a:pt x="7549" y="120"/>
                      </a:cubicBezTo>
                      <a:lnTo>
                        <a:pt x="7513" y="25"/>
                      </a:lnTo>
                      <a:lnTo>
                        <a:pt x="7442" y="84"/>
                      </a:lnTo>
                      <a:cubicBezTo>
                        <a:pt x="7204" y="275"/>
                        <a:pt x="6799" y="406"/>
                        <a:pt x="6418" y="406"/>
                      </a:cubicBezTo>
                      <a:cubicBezTo>
                        <a:pt x="6061" y="406"/>
                        <a:pt x="5775" y="287"/>
                        <a:pt x="5704" y="120"/>
                      </a:cubicBezTo>
                      <a:lnTo>
                        <a:pt x="5668" y="25"/>
                      </a:lnTo>
                      <a:lnTo>
                        <a:pt x="5585" y="84"/>
                      </a:lnTo>
                      <a:cubicBezTo>
                        <a:pt x="5335" y="275"/>
                        <a:pt x="4930" y="406"/>
                        <a:pt x="4549" y="406"/>
                      </a:cubicBezTo>
                      <a:cubicBezTo>
                        <a:pt x="4192" y="406"/>
                        <a:pt x="3906" y="287"/>
                        <a:pt x="3858" y="120"/>
                      </a:cubicBezTo>
                      <a:lnTo>
                        <a:pt x="3822" y="25"/>
                      </a:lnTo>
                      <a:lnTo>
                        <a:pt x="3739" y="84"/>
                      </a:lnTo>
                      <a:cubicBezTo>
                        <a:pt x="3477" y="275"/>
                        <a:pt x="3060" y="406"/>
                        <a:pt x="2679" y="406"/>
                      </a:cubicBezTo>
                      <a:cubicBezTo>
                        <a:pt x="2322" y="406"/>
                        <a:pt x="2048" y="287"/>
                        <a:pt x="2001" y="132"/>
                      </a:cubicBezTo>
                      <a:lnTo>
                        <a:pt x="1977" y="25"/>
                      </a:lnTo>
                      <a:lnTo>
                        <a:pt x="1894" y="84"/>
                      </a:lnTo>
                      <a:cubicBezTo>
                        <a:pt x="1608" y="275"/>
                        <a:pt x="1191" y="406"/>
                        <a:pt x="798" y="406"/>
                      </a:cubicBezTo>
                      <a:cubicBezTo>
                        <a:pt x="524" y="406"/>
                        <a:pt x="310" y="334"/>
                        <a:pt x="203" y="227"/>
                      </a:cubicBezTo>
                      <a:cubicBezTo>
                        <a:pt x="167" y="179"/>
                        <a:pt x="155" y="132"/>
                        <a:pt x="155" y="84"/>
                      </a:cubicBez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5" name="Google Shape;3595;p9"/>
                <p:cNvSpPr/>
                <p:nvPr/>
              </p:nvSpPr>
              <p:spPr>
                <a:xfrm>
                  <a:off x="10358609" y="732380"/>
                  <a:ext cx="2892447" cy="41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696" h="513" extrusionOk="0">
                      <a:moveTo>
                        <a:pt x="36" y="1"/>
                      </a:moveTo>
                      <a:lnTo>
                        <a:pt x="36" y="72"/>
                      </a:lnTo>
                      <a:lnTo>
                        <a:pt x="13" y="72"/>
                      </a:lnTo>
                      <a:cubicBezTo>
                        <a:pt x="1" y="155"/>
                        <a:pt x="36" y="239"/>
                        <a:pt x="96" y="310"/>
                      </a:cubicBezTo>
                      <a:cubicBezTo>
                        <a:pt x="227" y="441"/>
                        <a:pt x="477" y="513"/>
                        <a:pt x="787" y="513"/>
                      </a:cubicBezTo>
                      <a:cubicBezTo>
                        <a:pt x="1156" y="513"/>
                        <a:pt x="1549" y="417"/>
                        <a:pt x="1834" y="251"/>
                      </a:cubicBezTo>
                      <a:cubicBezTo>
                        <a:pt x="1941" y="417"/>
                        <a:pt x="2227" y="513"/>
                        <a:pt x="2584" y="513"/>
                      </a:cubicBezTo>
                      <a:cubicBezTo>
                        <a:pt x="2953" y="513"/>
                        <a:pt x="3346" y="417"/>
                        <a:pt x="3620" y="251"/>
                      </a:cubicBezTo>
                      <a:cubicBezTo>
                        <a:pt x="3739" y="417"/>
                        <a:pt x="4013" y="513"/>
                        <a:pt x="4382" y="513"/>
                      </a:cubicBezTo>
                      <a:cubicBezTo>
                        <a:pt x="4739" y="513"/>
                        <a:pt x="5132" y="417"/>
                        <a:pt x="5394" y="251"/>
                      </a:cubicBezTo>
                      <a:cubicBezTo>
                        <a:pt x="5525" y="417"/>
                        <a:pt x="5811" y="513"/>
                        <a:pt x="6180" y="513"/>
                      </a:cubicBezTo>
                      <a:cubicBezTo>
                        <a:pt x="6549" y="513"/>
                        <a:pt x="6918" y="417"/>
                        <a:pt x="7180" y="251"/>
                      </a:cubicBezTo>
                      <a:cubicBezTo>
                        <a:pt x="7311" y="417"/>
                        <a:pt x="7609" y="513"/>
                        <a:pt x="7978" y="513"/>
                      </a:cubicBezTo>
                      <a:cubicBezTo>
                        <a:pt x="8347" y="513"/>
                        <a:pt x="8716" y="417"/>
                        <a:pt x="8954" y="251"/>
                      </a:cubicBezTo>
                      <a:cubicBezTo>
                        <a:pt x="9097" y="417"/>
                        <a:pt x="9407" y="513"/>
                        <a:pt x="9764" y="513"/>
                      </a:cubicBezTo>
                      <a:cubicBezTo>
                        <a:pt x="10133" y="513"/>
                        <a:pt x="10502" y="417"/>
                        <a:pt x="10728" y="251"/>
                      </a:cubicBezTo>
                      <a:cubicBezTo>
                        <a:pt x="10895" y="417"/>
                        <a:pt x="11193" y="513"/>
                        <a:pt x="11562" y="513"/>
                      </a:cubicBezTo>
                      <a:cubicBezTo>
                        <a:pt x="11931" y="513"/>
                        <a:pt x="12288" y="417"/>
                        <a:pt x="12514" y="251"/>
                      </a:cubicBezTo>
                      <a:cubicBezTo>
                        <a:pt x="12681" y="417"/>
                        <a:pt x="12990" y="513"/>
                        <a:pt x="13360" y="513"/>
                      </a:cubicBezTo>
                      <a:cubicBezTo>
                        <a:pt x="13729" y="513"/>
                        <a:pt x="14074" y="417"/>
                        <a:pt x="14288" y="251"/>
                      </a:cubicBezTo>
                      <a:cubicBezTo>
                        <a:pt x="14467" y="417"/>
                        <a:pt x="14788" y="513"/>
                        <a:pt x="15157" y="513"/>
                      </a:cubicBezTo>
                      <a:cubicBezTo>
                        <a:pt x="15526" y="513"/>
                        <a:pt x="15872" y="417"/>
                        <a:pt x="16074" y="251"/>
                      </a:cubicBezTo>
                      <a:cubicBezTo>
                        <a:pt x="16253" y="417"/>
                        <a:pt x="16586" y="513"/>
                        <a:pt x="16955" y="513"/>
                      </a:cubicBezTo>
                      <a:cubicBezTo>
                        <a:pt x="17324" y="513"/>
                        <a:pt x="17658" y="417"/>
                        <a:pt x="17848" y="251"/>
                      </a:cubicBezTo>
                      <a:cubicBezTo>
                        <a:pt x="18039" y="417"/>
                        <a:pt x="18384" y="513"/>
                        <a:pt x="18753" y="513"/>
                      </a:cubicBezTo>
                      <a:cubicBezTo>
                        <a:pt x="19122" y="513"/>
                        <a:pt x="19444" y="417"/>
                        <a:pt x="19634" y="251"/>
                      </a:cubicBezTo>
                      <a:cubicBezTo>
                        <a:pt x="19837" y="417"/>
                        <a:pt x="20170" y="513"/>
                        <a:pt x="20539" y="513"/>
                      </a:cubicBezTo>
                      <a:cubicBezTo>
                        <a:pt x="20908" y="513"/>
                        <a:pt x="21230" y="417"/>
                        <a:pt x="21408" y="251"/>
                      </a:cubicBezTo>
                      <a:cubicBezTo>
                        <a:pt x="21622" y="417"/>
                        <a:pt x="21968" y="513"/>
                        <a:pt x="22337" y="513"/>
                      </a:cubicBezTo>
                      <a:cubicBezTo>
                        <a:pt x="22706" y="513"/>
                        <a:pt x="23027" y="417"/>
                        <a:pt x="23194" y="251"/>
                      </a:cubicBezTo>
                      <a:cubicBezTo>
                        <a:pt x="23408" y="417"/>
                        <a:pt x="23766" y="513"/>
                        <a:pt x="24135" y="513"/>
                      </a:cubicBezTo>
                      <a:cubicBezTo>
                        <a:pt x="24504" y="513"/>
                        <a:pt x="24813" y="417"/>
                        <a:pt x="24968" y="251"/>
                      </a:cubicBezTo>
                      <a:cubicBezTo>
                        <a:pt x="25206" y="417"/>
                        <a:pt x="25563" y="513"/>
                        <a:pt x="25933" y="513"/>
                      </a:cubicBezTo>
                      <a:cubicBezTo>
                        <a:pt x="26302" y="513"/>
                        <a:pt x="26599" y="417"/>
                        <a:pt x="26742" y="251"/>
                      </a:cubicBezTo>
                      <a:cubicBezTo>
                        <a:pt x="26992" y="417"/>
                        <a:pt x="27361" y="513"/>
                        <a:pt x="27730" y="513"/>
                      </a:cubicBezTo>
                      <a:cubicBezTo>
                        <a:pt x="28099" y="513"/>
                        <a:pt x="28385" y="417"/>
                        <a:pt x="28528" y="251"/>
                      </a:cubicBezTo>
                      <a:cubicBezTo>
                        <a:pt x="28778" y="417"/>
                        <a:pt x="29159" y="513"/>
                        <a:pt x="29528" y="513"/>
                      </a:cubicBezTo>
                      <a:cubicBezTo>
                        <a:pt x="29885" y="513"/>
                        <a:pt x="30183" y="417"/>
                        <a:pt x="30302" y="251"/>
                      </a:cubicBezTo>
                      <a:cubicBezTo>
                        <a:pt x="30576" y="417"/>
                        <a:pt x="30945" y="513"/>
                        <a:pt x="31326" y="513"/>
                      </a:cubicBezTo>
                      <a:cubicBezTo>
                        <a:pt x="31683" y="513"/>
                        <a:pt x="31969" y="417"/>
                        <a:pt x="32088" y="251"/>
                      </a:cubicBezTo>
                      <a:cubicBezTo>
                        <a:pt x="32362" y="417"/>
                        <a:pt x="32755" y="513"/>
                        <a:pt x="33112" y="513"/>
                      </a:cubicBezTo>
                      <a:cubicBezTo>
                        <a:pt x="33481" y="513"/>
                        <a:pt x="33755" y="417"/>
                        <a:pt x="33862" y="251"/>
                      </a:cubicBezTo>
                      <a:cubicBezTo>
                        <a:pt x="34148" y="417"/>
                        <a:pt x="34553" y="513"/>
                        <a:pt x="34910" y="513"/>
                      </a:cubicBezTo>
                      <a:cubicBezTo>
                        <a:pt x="35231" y="513"/>
                        <a:pt x="35469" y="441"/>
                        <a:pt x="35600" y="310"/>
                      </a:cubicBezTo>
                      <a:cubicBezTo>
                        <a:pt x="35648" y="263"/>
                        <a:pt x="35672" y="203"/>
                        <a:pt x="35684" y="155"/>
                      </a:cubicBezTo>
                      <a:lnTo>
                        <a:pt x="35696" y="155"/>
                      </a:lnTo>
                      <a:lnTo>
                        <a:pt x="35696" y="1"/>
                      </a:lnTo>
                      <a:lnTo>
                        <a:pt x="35541" y="1"/>
                      </a:lnTo>
                      <a:lnTo>
                        <a:pt x="35541" y="84"/>
                      </a:lnTo>
                      <a:cubicBezTo>
                        <a:pt x="35541" y="132"/>
                        <a:pt x="35529" y="167"/>
                        <a:pt x="35493" y="203"/>
                      </a:cubicBezTo>
                      <a:cubicBezTo>
                        <a:pt x="35398" y="310"/>
                        <a:pt x="35184" y="370"/>
                        <a:pt x="34910" y="370"/>
                      </a:cubicBezTo>
                      <a:cubicBezTo>
                        <a:pt x="34541" y="370"/>
                        <a:pt x="34136" y="251"/>
                        <a:pt x="33874" y="84"/>
                      </a:cubicBezTo>
                      <a:lnTo>
                        <a:pt x="33791" y="24"/>
                      </a:lnTo>
                      <a:lnTo>
                        <a:pt x="33767" y="120"/>
                      </a:lnTo>
                      <a:cubicBezTo>
                        <a:pt x="33731" y="239"/>
                        <a:pt x="33517" y="370"/>
                        <a:pt x="33112" y="370"/>
                      </a:cubicBezTo>
                      <a:cubicBezTo>
                        <a:pt x="32743" y="370"/>
                        <a:pt x="32350" y="251"/>
                        <a:pt x="32100" y="84"/>
                      </a:cubicBezTo>
                      <a:lnTo>
                        <a:pt x="32017" y="24"/>
                      </a:lnTo>
                      <a:lnTo>
                        <a:pt x="31993" y="120"/>
                      </a:lnTo>
                      <a:cubicBezTo>
                        <a:pt x="31945" y="239"/>
                        <a:pt x="31719" y="370"/>
                        <a:pt x="31314" y="370"/>
                      </a:cubicBezTo>
                      <a:cubicBezTo>
                        <a:pt x="30957" y="370"/>
                        <a:pt x="30564" y="251"/>
                        <a:pt x="30326" y="84"/>
                      </a:cubicBezTo>
                      <a:lnTo>
                        <a:pt x="30255" y="24"/>
                      </a:lnTo>
                      <a:lnTo>
                        <a:pt x="30219" y="108"/>
                      </a:lnTo>
                      <a:cubicBezTo>
                        <a:pt x="30159" y="239"/>
                        <a:pt x="29921" y="370"/>
                        <a:pt x="29528" y="370"/>
                      </a:cubicBezTo>
                      <a:cubicBezTo>
                        <a:pt x="29159" y="370"/>
                        <a:pt x="28778" y="251"/>
                        <a:pt x="28552" y="84"/>
                      </a:cubicBezTo>
                      <a:lnTo>
                        <a:pt x="28480" y="24"/>
                      </a:lnTo>
                      <a:lnTo>
                        <a:pt x="28445" y="108"/>
                      </a:lnTo>
                      <a:cubicBezTo>
                        <a:pt x="28373" y="239"/>
                        <a:pt x="28135" y="370"/>
                        <a:pt x="27730" y="370"/>
                      </a:cubicBezTo>
                      <a:cubicBezTo>
                        <a:pt x="27361" y="370"/>
                        <a:pt x="26992" y="263"/>
                        <a:pt x="26778" y="84"/>
                      </a:cubicBezTo>
                      <a:lnTo>
                        <a:pt x="26706" y="24"/>
                      </a:lnTo>
                      <a:lnTo>
                        <a:pt x="26671" y="108"/>
                      </a:lnTo>
                      <a:cubicBezTo>
                        <a:pt x="26575" y="263"/>
                        <a:pt x="26278" y="370"/>
                        <a:pt x="25933" y="370"/>
                      </a:cubicBezTo>
                      <a:cubicBezTo>
                        <a:pt x="25563" y="370"/>
                        <a:pt x="25206" y="263"/>
                        <a:pt x="25004" y="84"/>
                      </a:cubicBezTo>
                      <a:lnTo>
                        <a:pt x="24932" y="24"/>
                      </a:lnTo>
                      <a:lnTo>
                        <a:pt x="24897" y="108"/>
                      </a:lnTo>
                      <a:cubicBezTo>
                        <a:pt x="24790" y="263"/>
                        <a:pt x="24492" y="370"/>
                        <a:pt x="24135" y="370"/>
                      </a:cubicBezTo>
                      <a:cubicBezTo>
                        <a:pt x="23778" y="370"/>
                        <a:pt x="23420" y="263"/>
                        <a:pt x="23230" y="84"/>
                      </a:cubicBezTo>
                      <a:lnTo>
                        <a:pt x="23170" y="24"/>
                      </a:lnTo>
                      <a:lnTo>
                        <a:pt x="23123" y="96"/>
                      </a:lnTo>
                      <a:cubicBezTo>
                        <a:pt x="23004" y="263"/>
                        <a:pt x="22694" y="370"/>
                        <a:pt x="22337" y="370"/>
                      </a:cubicBezTo>
                      <a:cubicBezTo>
                        <a:pt x="21980" y="370"/>
                        <a:pt x="21634" y="263"/>
                        <a:pt x="21456" y="84"/>
                      </a:cubicBezTo>
                      <a:lnTo>
                        <a:pt x="21396" y="24"/>
                      </a:lnTo>
                      <a:lnTo>
                        <a:pt x="21349" y="96"/>
                      </a:lnTo>
                      <a:cubicBezTo>
                        <a:pt x="21218" y="263"/>
                        <a:pt x="20908" y="370"/>
                        <a:pt x="20539" y="370"/>
                      </a:cubicBezTo>
                      <a:cubicBezTo>
                        <a:pt x="20182" y="370"/>
                        <a:pt x="19848" y="263"/>
                        <a:pt x="19682" y="96"/>
                      </a:cubicBezTo>
                      <a:lnTo>
                        <a:pt x="19622" y="24"/>
                      </a:lnTo>
                      <a:lnTo>
                        <a:pt x="19575" y="96"/>
                      </a:lnTo>
                      <a:cubicBezTo>
                        <a:pt x="19432" y="263"/>
                        <a:pt x="19110" y="370"/>
                        <a:pt x="18753" y="370"/>
                      </a:cubicBezTo>
                      <a:cubicBezTo>
                        <a:pt x="18384" y="370"/>
                        <a:pt x="18051" y="263"/>
                        <a:pt x="17908" y="96"/>
                      </a:cubicBezTo>
                      <a:lnTo>
                        <a:pt x="17848" y="24"/>
                      </a:lnTo>
                      <a:lnTo>
                        <a:pt x="17801" y="96"/>
                      </a:lnTo>
                      <a:cubicBezTo>
                        <a:pt x="17646" y="263"/>
                        <a:pt x="17312" y="370"/>
                        <a:pt x="16955" y="370"/>
                      </a:cubicBezTo>
                      <a:cubicBezTo>
                        <a:pt x="16586" y="370"/>
                        <a:pt x="16265" y="263"/>
                        <a:pt x="16134" y="96"/>
                      </a:cubicBezTo>
                      <a:lnTo>
                        <a:pt x="16074" y="24"/>
                      </a:lnTo>
                      <a:lnTo>
                        <a:pt x="16027" y="96"/>
                      </a:lnTo>
                      <a:cubicBezTo>
                        <a:pt x="15860" y="263"/>
                        <a:pt x="15515" y="370"/>
                        <a:pt x="15157" y="370"/>
                      </a:cubicBezTo>
                      <a:cubicBezTo>
                        <a:pt x="14800" y="370"/>
                        <a:pt x="14479" y="263"/>
                        <a:pt x="14360" y="96"/>
                      </a:cubicBezTo>
                      <a:lnTo>
                        <a:pt x="14312" y="24"/>
                      </a:lnTo>
                      <a:lnTo>
                        <a:pt x="14241" y="84"/>
                      </a:lnTo>
                      <a:cubicBezTo>
                        <a:pt x="14074" y="263"/>
                        <a:pt x="13729" y="370"/>
                        <a:pt x="13360" y="370"/>
                      </a:cubicBezTo>
                      <a:cubicBezTo>
                        <a:pt x="13002" y="370"/>
                        <a:pt x="12693" y="263"/>
                        <a:pt x="12586" y="96"/>
                      </a:cubicBezTo>
                      <a:lnTo>
                        <a:pt x="12538" y="24"/>
                      </a:lnTo>
                      <a:lnTo>
                        <a:pt x="12467" y="84"/>
                      </a:lnTo>
                      <a:cubicBezTo>
                        <a:pt x="12288" y="263"/>
                        <a:pt x="11931" y="370"/>
                        <a:pt x="11562" y="370"/>
                      </a:cubicBezTo>
                      <a:cubicBezTo>
                        <a:pt x="11205" y="370"/>
                        <a:pt x="10907" y="263"/>
                        <a:pt x="10812" y="108"/>
                      </a:cubicBezTo>
                      <a:lnTo>
                        <a:pt x="10764" y="24"/>
                      </a:lnTo>
                      <a:lnTo>
                        <a:pt x="10693" y="84"/>
                      </a:lnTo>
                      <a:cubicBezTo>
                        <a:pt x="10502" y="263"/>
                        <a:pt x="10133" y="370"/>
                        <a:pt x="9764" y="370"/>
                      </a:cubicBezTo>
                      <a:cubicBezTo>
                        <a:pt x="9419" y="370"/>
                        <a:pt x="9121" y="263"/>
                        <a:pt x="9038" y="108"/>
                      </a:cubicBezTo>
                      <a:lnTo>
                        <a:pt x="8990" y="24"/>
                      </a:lnTo>
                      <a:lnTo>
                        <a:pt x="8919" y="84"/>
                      </a:lnTo>
                      <a:cubicBezTo>
                        <a:pt x="8716" y="263"/>
                        <a:pt x="8335" y="370"/>
                        <a:pt x="7978" y="370"/>
                      </a:cubicBezTo>
                      <a:cubicBezTo>
                        <a:pt x="7573" y="370"/>
                        <a:pt x="7323" y="239"/>
                        <a:pt x="7264" y="108"/>
                      </a:cubicBezTo>
                      <a:lnTo>
                        <a:pt x="7216" y="24"/>
                      </a:lnTo>
                      <a:lnTo>
                        <a:pt x="7144" y="84"/>
                      </a:lnTo>
                      <a:cubicBezTo>
                        <a:pt x="6918" y="251"/>
                        <a:pt x="6537" y="370"/>
                        <a:pt x="6180" y="370"/>
                      </a:cubicBezTo>
                      <a:cubicBezTo>
                        <a:pt x="5775" y="370"/>
                        <a:pt x="5537" y="239"/>
                        <a:pt x="5490" y="108"/>
                      </a:cubicBezTo>
                      <a:lnTo>
                        <a:pt x="5454" y="24"/>
                      </a:lnTo>
                      <a:lnTo>
                        <a:pt x="5370" y="84"/>
                      </a:lnTo>
                      <a:cubicBezTo>
                        <a:pt x="5132" y="251"/>
                        <a:pt x="4751" y="370"/>
                        <a:pt x="4382" y="370"/>
                      </a:cubicBezTo>
                      <a:cubicBezTo>
                        <a:pt x="3977" y="370"/>
                        <a:pt x="3763" y="239"/>
                        <a:pt x="3715" y="120"/>
                      </a:cubicBezTo>
                      <a:lnTo>
                        <a:pt x="3680" y="24"/>
                      </a:lnTo>
                      <a:lnTo>
                        <a:pt x="3596" y="84"/>
                      </a:lnTo>
                      <a:cubicBezTo>
                        <a:pt x="3346" y="251"/>
                        <a:pt x="2953" y="370"/>
                        <a:pt x="2584" y="370"/>
                      </a:cubicBezTo>
                      <a:cubicBezTo>
                        <a:pt x="2191" y="370"/>
                        <a:pt x="1977" y="239"/>
                        <a:pt x="1941" y="120"/>
                      </a:cubicBezTo>
                      <a:lnTo>
                        <a:pt x="1906" y="24"/>
                      </a:lnTo>
                      <a:lnTo>
                        <a:pt x="1822" y="84"/>
                      </a:lnTo>
                      <a:cubicBezTo>
                        <a:pt x="1560" y="251"/>
                        <a:pt x="1156" y="370"/>
                        <a:pt x="787" y="370"/>
                      </a:cubicBezTo>
                      <a:cubicBezTo>
                        <a:pt x="525" y="370"/>
                        <a:pt x="310" y="310"/>
                        <a:pt x="215" y="203"/>
                      </a:cubicBezTo>
                      <a:cubicBezTo>
                        <a:pt x="167" y="167"/>
                        <a:pt x="156" y="132"/>
                        <a:pt x="156" y="84"/>
                      </a:cubicBezTo>
                      <a:lnTo>
                        <a:pt x="16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6" name="Google Shape;3596;p9"/>
                <p:cNvSpPr/>
                <p:nvPr/>
              </p:nvSpPr>
              <p:spPr>
                <a:xfrm>
                  <a:off x="10414600" y="648432"/>
                  <a:ext cx="2781436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26" h="489" extrusionOk="0">
                      <a:moveTo>
                        <a:pt x="36" y="1"/>
                      </a:moveTo>
                      <a:lnTo>
                        <a:pt x="36" y="84"/>
                      </a:lnTo>
                      <a:lnTo>
                        <a:pt x="12" y="72"/>
                      </a:lnTo>
                      <a:lnTo>
                        <a:pt x="12" y="72"/>
                      </a:lnTo>
                      <a:cubicBezTo>
                        <a:pt x="0" y="156"/>
                        <a:pt x="36" y="227"/>
                        <a:pt x="96" y="298"/>
                      </a:cubicBezTo>
                      <a:cubicBezTo>
                        <a:pt x="215" y="418"/>
                        <a:pt x="453" y="489"/>
                        <a:pt x="762" y="489"/>
                      </a:cubicBezTo>
                      <a:cubicBezTo>
                        <a:pt x="1119" y="489"/>
                        <a:pt x="1500" y="394"/>
                        <a:pt x="1762" y="239"/>
                      </a:cubicBezTo>
                      <a:cubicBezTo>
                        <a:pt x="1881" y="406"/>
                        <a:pt x="2143" y="489"/>
                        <a:pt x="2489" y="489"/>
                      </a:cubicBezTo>
                      <a:cubicBezTo>
                        <a:pt x="2846" y="489"/>
                        <a:pt x="3215" y="394"/>
                        <a:pt x="3477" y="239"/>
                      </a:cubicBezTo>
                      <a:cubicBezTo>
                        <a:pt x="3596" y="406"/>
                        <a:pt x="3870" y="489"/>
                        <a:pt x="4215" y="489"/>
                      </a:cubicBezTo>
                      <a:cubicBezTo>
                        <a:pt x="4572" y="489"/>
                        <a:pt x="4941" y="394"/>
                        <a:pt x="5191" y="239"/>
                      </a:cubicBezTo>
                      <a:cubicBezTo>
                        <a:pt x="5310" y="406"/>
                        <a:pt x="5596" y="489"/>
                        <a:pt x="5942" y="489"/>
                      </a:cubicBezTo>
                      <a:cubicBezTo>
                        <a:pt x="6299" y="489"/>
                        <a:pt x="6656" y="394"/>
                        <a:pt x="6894" y="239"/>
                      </a:cubicBezTo>
                      <a:cubicBezTo>
                        <a:pt x="7037" y="394"/>
                        <a:pt x="7323" y="489"/>
                        <a:pt x="7668" y="489"/>
                      </a:cubicBezTo>
                      <a:cubicBezTo>
                        <a:pt x="8025" y="489"/>
                        <a:pt x="8382" y="394"/>
                        <a:pt x="8609" y="239"/>
                      </a:cubicBezTo>
                      <a:cubicBezTo>
                        <a:pt x="8751" y="394"/>
                        <a:pt x="9037" y="489"/>
                        <a:pt x="9394" y="489"/>
                      </a:cubicBezTo>
                      <a:cubicBezTo>
                        <a:pt x="9752" y="489"/>
                        <a:pt x="10097" y="394"/>
                        <a:pt x="10323" y="239"/>
                      </a:cubicBezTo>
                      <a:cubicBezTo>
                        <a:pt x="10466" y="394"/>
                        <a:pt x="10764" y="489"/>
                        <a:pt x="11121" y="489"/>
                      </a:cubicBezTo>
                      <a:cubicBezTo>
                        <a:pt x="11478" y="489"/>
                        <a:pt x="11811" y="394"/>
                        <a:pt x="12026" y="239"/>
                      </a:cubicBezTo>
                      <a:cubicBezTo>
                        <a:pt x="12192" y="394"/>
                        <a:pt x="12490" y="489"/>
                        <a:pt x="12847" y="489"/>
                      </a:cubicBezTo>
                      <a:cubicBezTo>
                        <a:pt x="13204" y="489"/>
                        <a:pt x="13538" y="394"/>
                        <a:pt x="13740" y="239"/>
                      </a:cubicBezTo>
                      <a:cubicBezTo>
                        <a:pt x="13907" y="394"/>
                        <a:pt x="14216" y="489"/>
                        <a:pt x="14574" y="489"/>
                      </a:cubicBezTo>
                      <a:cubicBezTo>
                        <a:pt x="14931" y="489"/>
                        <a:pt x="15252" y="394"/>
                        <a:pt x="15455" y="239"/>
                      </a:cubicBezTo>
                      <a:cubicBezTo>
                        <a:pt x="15633" y="394"/>
                        <a:pt x="15943" y="489"/>
                        <a:pt x="16300" y="489"/>
                      </a:cubicBezTo>
                      <a:cubicBezTo>
                        <a:pt x="16657" y="489"/>
                        <a:pt x="16979" y="394"/>
                        <a:pt x="17157" y="239"/>
                      </a:cubicBezTo>
                      <a:cubicBezTo>
                        <a:pt x="17348" y="394"/>
                        <a:pt x="17669" y="489"/>
                        <a:pt x="18026" y="489"/>
                      </a:cubicBezTo>
                      <a:cubicBezTo>
                        <a:pt x="18384" y="489"/>
                        <a:pt x="18693" y="394"/>
                        <a:pt x="18872" y="239"/>
                      </a:cubicBezTo>
                      <a:cubicBezTo>
                        <a:pt x="19062" y="394"/>
                        <a:pt x="19396" y="489"/>
                        <a:pt x="19753" y="489"/>
                      </a:cubicBezTo>
                      <a:cubicBezTo>
                        <a:pt x="20098" y="489"/>
                        <a:pt x="20408" y="394"/>
                        <a:pt x="20586" y="239"/>
                      </a:cubicBezTo>
                      <a:cubicBezTo>
                        <a:pt x="20789" y="394"/>
                        <a:pt x="21122" y="489"/>
                        <a:pt x="21479" y="489"/>
                      </a:cubicBezTo>
                      <a:cubicBezTo>
                        <a:pt x="21824" y="489"/>
                        <a:pt x="22134" y="394"/>
                        <a:pt x="22289" y="239"/>
                      </a:cubicBezTo>
                      <a:cubicBezTo>
                        <a:pt x="22503" y="394"/>
                        <a:pt x="22848" y="489"/>
                        <a:pt x="23206" y="489"/>
                      </a:cubicBezTo>
                      <a:cubicBezTo>
                        <a:pt x="23551" y="489"/>
                        <a:pt x="23849" y="394"/>
                        <a:pt x="24003" y="239"/>
                      </a:cubicBezTo>
                      <a:cubicBezTo>
                        <a:pt x="24230" y="394"/>
                        <a:pt x="24575" y="489"/>
                        <a:pt x="24932" y="489"/>
                      </a:cubicBezTo>
                      <a:cubicBezTo>
                        <a:pt x="25277" y="489"/>
                        <a:pt x="25563" y="394"/>
                        <a:pt x="25718" y="239"/>
                      </a:cubicBezTo>
                      <a:cubicBezTo>
                        <a:pt x="25944" y="394"/>
                        <a:pt x="26301" y="489"/>
                        <a:pt x="26646" y="489"/>
                      </a:cubicBezTo>
                      <a:cubicBezTo>
                        <a:pt x="27004" y="489"/>
                        <a:pt x="27289" y="394"/>
                        <a:pt x="27420" y="239"/>
                      </a:cubicBezTo>
                      <a:cubicBezTo>
                        <a:pt x="27670" y="394"/>
                        <a:pt x="28028" y="489"/>
                        <a:pt x="28373" y="489"/>
                      </a:cubicBezTo>
                      <a:cubicBezTo>
                        <a:pt x="28730" y="489"/>
                        <a:pt x="29004" y="394"/>
                        <a:pt x="29135" y="239"/>
                      </a:cubicBezTo>
                      <a:cubicBezTo>
                        <a:pt x="29385" y="394"/>
                        <a:pt x="29754" y="489"/>
                        <a:pt x="30099" y="489"/>
                      </a:cubicBezTo>
                      <a:cubicBezTo>
                        <a:pt x="30456" y="489"/>
                        <a:pt x="30730" y="406"/>
                        <a:pt x="30849" y="239"/>
                      </a:cubicBezTo>
                      <a:cubicBezTo>
                        <a:pt x="31099" y="394"/>
                        <a:pt x="31469" y="489"/>
                        <a:pt x="31826" y="489"/>
                      </a:cubicBezTo>
                      <a:cubicBezTo>
                        <a:pt x="32183" y="489"/>
                        <a:pt x="32445" y="406"/>
                        <a:pt x="32552" y="239"/>
                      </a:cubicBezTo>
                      <a:cubicBezTo>
                        <a:pt x="32826" y="394"/>
                        <a:pt x="33207" y="489"/>
                        <a:pt x="33552" y="489"/>
                      </a:cubicBezTo>
                      <a:cubicBezTo>
                        <a:pt x="33862" y="489"/>
                        <a:pt x="34100" y="418"/>
                        <a:pt x="34231" y="298"/>
                      </a:cubicBezTo>
                      <a:cubicBezTo>
                        <a:pt x="34266" y="251"/>
                        <a:pt x="34290" y="203"/>
                        <a:pt x="34302" y="156"/>
                      </a:cubicBezTo>
                      <a:lnTo>
                        <a:pt x="34326" y="156"/>
                      </a:lnTo>
                      <a:lnTo>
                        <a:pt x="34326" y="1"/>
                      </a:lnTo>
                      <a:lnTo>
                        <a:pt x="34159" y="1"/>
                      </a:lnTo>
                      <a:lnTo>
                        <a:pt x="34171" y="84"/>
                      </a:lnTo>
                      <a:cubicBezTo>
                        <a:pt x="34171" y="120"/>
                        <a:pt x="34147" y="156"/>
                        <a:pt x="34124" y="191"/>
                      </a:cubicBezTo>
                      <a:cubicBezTo>
                        <a:pt x="34028" y="287"/>
                        <a:pt x="33814" y="346"/>
                        <a:pt x="33552" y="346"/>
                      </a:cubicBezTo>
                      <a:cubicBezTo>
                        <a:pt x="33207" y="346"/>
                        <a:pt x="32814" y="239"/>
                        <a:pt x="32564" y="72"/>
                      </a:cubicBezTo>
                      <a:lnTo>
                        <a:pt x="32481" y="25"/>
                      </a:lnTo>
                      <a:lnTo>
                        <a:pt x="32457" y="120"/>
                      </a:lnTo>
                      <a:cubicBezTo>
                        <a:pt x="32421" y="227"/>
                        <a:pt x="32207" y="346"/>
                        <a:pt x="31826" y="346"/>
                      </a:cubicBezTo>
                      <a:cubicBezTo>
                        <a:pt x="31480" y="346"/>
                        <a:pt x="31099" y="239"/>
                        <a:pt x="30861" y="72"/>
                      </a:cubicBezTo>
                      <a:lnTo>
                        <a:pt x="30790" y="25"/>
                      </a:lnTo>
                      <a:lnTo>
                        <a:pt x="30754" y="108"/>
                      </a:lnTo>
                      <a:cubicBezTo>
                        <a:pt x="30707" y="227"/>
                        <a:pt x="30480" y="346"/>
                        <a:pt x="30099" y="346"/>
                      </a:cubicBezTo>
                      <a:cubicBezTo>
                        <a:pt x="29754" y="346"/>
                        <a:pt x="29385" y="239"/>
                        <a:pt x="29159" y="84"/>
                      </a:cubicBezTo>
                      <a:lnTo>
                        <a:pt x="29087" y="25"/>
                      </a:lnTo>
                      <a:lnTo>
                        <a:pt x="29040" y="108"/>
                      </a:lnTo>
                      <a:cubicBezTo>
                        <a:pt x="28992" y="227"/>
                        <a:pt x="28766" y="346"/>
                        <a:pt x="28373" y="346"/>
                      </a:cubicBezTo>
                      <a:cubicBezTo>
                        <a:pt x="28028" y="346"/>
                        <a:pt x="27659" y="239"/>
                        <a:pt x="27444" y="84"/>
                      </a:cubicBezTo>
                      <a:lnTo>
                        <a:pt x="27385" y="25"/>
                      </a:lnTo>
                      <a:lnTo>
                        <a:pt x="27337" y="108"/>
                      </a:lnTo>
                      <a:cubicBezTo>
                        <a:pt x="27278" y="227"/>
                        <a:pt x="27039" y="346"/>
                        <a:pt x="26646" y="346"/>
                      </a:cubicBezTo>
                      <a:cubicBezTo>
                        <a:pt x="26301" y="346"/>
                        <a:pt x="25944" y="239"/>
                        <a:pt x="25742" y="84"/>
                      </a:cubicBezTo>
                      <a:lnTo>
                        <a:pt x="25682" y="25"/>
                      </a:lnTo>
                      <a:lnTo>
                        <a:pt x="25634" y="96"/>
                      </a:lnTo>
                      <a:cubicBezTo>
                        <a:pt x="25563" y="227"/>
                        <a:pt x="25313" y="346"/>
                        <a:pt x="24932" y="346"/>
                      </a:cubicBezTo>
                      <a:cubicBezTo>
                        <a:pt x="24575" y="346"/>
                        <a:pt x="24230" y="239"/>
                        <a:pt x="24039" y="84"/>
                      </a:cubicBezTo>
                      <a:lnTo>
                        <a:pt x="23979" y="25"/>
                      </a:lnTo>
                      <a:lnTo>
                        <a:pt x="23932" y="96"/>
                      </a:lnTo>
                      <a:cubicBezTo>
                        <a:pt x="23849" y="215"/>
                        <a:pt x="23587" y="346"/>
                        <a:pt x="23206" y="346"/>
                      </a:cubicBezTo>
                      <a:cubicBezTo>
                        <a:pt x="22848" y="346"/>
                        <a:pt x="22515" y="239"/>
                        <a:pt x="22336" y="84"/>
                      </a:cubicBezTo>
                      <a:lnTo>
                        <a:pt x="22265" y="25"/>
                      </a:lnTo>
                      <a:lnTo>
                        <a:pt x="22217" y="96"/>
                      </a:lnTo>
                      <a:cubicBezTo>
                        <a:pt x="22110" y="251"/>
                        <a:pt x="21824" y="346"/>
                        <a:pt x="21479" y="346"/>
                      </a:cubicBezTo>
                      <a:cubicBezTo>
                        <a:pt x="21122" y="346"/>
                        <a:pt x="20789" y="239"/>
                        <a:pt x="20622" y="84"/>
                      </a:cubicBezTo>
                      <a:lnTo>
                        <a:pt x="20562" y="25"/>
                      </a:lnTo>
                      <a:lnTo>
                        <a:pt x="20515" y="96"/>
                      </a:lnTo>
                      <a:cubicBezTo>
                        <a:pt x="20396" y="251"/>
                        <a:pt x="20098" y="346"/>
                        <a:pt x="19753" y="346"/>
                      </a:cubicBezTo>
                      <a:cubicBezTo>
                        <a:pt x="19396" y="346"/>
                        <a:pt x="19074" y="239"/>
                        <a:pt x="18919" y="84"/>
                      </a:cubicBezTo>
                      <a:lnTo>
                        <a:pt x="18860" y="25"/>
                      </a:lnTo>
                      <a:lnTo>
                        <a:pt x="18812" y="96"/>
                      </a:lnTo>
                      <a:cubicBezTo>
                        <a:pt x="18681" y="251"/>
                        <a:pt x="18372" y="346"/>
                        <a:pt x="18026" y="346"/>
                      </a:cubicBezTo>
                      <a:cubicBezTo>
                        <a:pt x="17681" y="346"/>
                        <a:pt x="17360" y="239"/>
                        <a:pt x="17217" y="84"/>
                      </a:cubicBezTo>
                      <a:lnTo>
                        <a:pt x="17157" y="25"/>
                      </a:lnTo>
                      <a:lnTo>
                        <a:pt x="17110" y="84"/>
                      </a:lnTo>
                      <a:cubicBezTo>
                        <a:pt x="16967" y="239"/>
                        <a:pt x="16645" y="346"/>
                        <a:pt x="16300" y="346"/>
                      </a:cubicBezTo>
                      <a:cubicBezTo>
                        <a:pt x="15955" y="346"/>
                        <a:pt x="15645" y="251"/>
                        <a:pt x="15514" y="96"/>
                      </a:cubicBezTo>
                      <a:lnTo>
                        <a:pt x="15455" y="25"/>
                      </a:lnTo>
                      <a:lnTo>
                        <a:pt x="15395" y="84"/>
                      </a:lnTo>
                      <a:cubicBezTo>
                        <a:pt x="15240" y="239"/>
                        <a:pt x="14919" y="346"/>
                        <a:pt x="14574" y="346"/>
                      </a:cubicBezTo>
                      <a:cubicBezTo>
                        <a:pt x="14228" y="346"/>
                        <a:pt x="13931" y="251"/>
                        <a:pt x="13800" y="96"/>
                      </a:cubicBezTo>
                      <a:lnTo>
                        <a:pt x="13752" y="25"/>
                      </a:lnTo>
                      <a:lnTo>
                        <a:pt x="13692" y="84"/>
                      </a:lnTo>
                      <a:cubicBezTo>
                        <a:pt x="13526" y="239"/>
                        <a:pt x="13192" y="346"/>
                        <a:pt x="12847" y="346"/>
                      </a:cubicBezTo>
                      <a:cubicBezTo>
                        <a:pt x="12502" y="346"/>
                        <a:pt x="12204" y="251"/>
                        <a:pt x="12097" y="96"/>
                      </a:cubicBezTo>
                      <a:lnTo>
                        <a:pt x="12049" y="25"/>
                      </a:lnTo>
                      <a:lnTo>
                        <a:pt x="11990" y="84"/>
                      </a:lnTo>
                      <a:cubicBezTo>
                        <a:pt x="11811" y="239"/>
                        <a:pt x="11466" y="346"/>
                        <a:pt x="11121" y="346"/>
                      </a:cubicBezTo>
                      <a:cubicBezTo>
                        <a:pt x="10728" y="346"/>
                        <a:pt x="10478" y="227"/>
                        <a:pt x="10394" y="96"/>
                      </a:cubicBezTo>
                      <a:lnTo>
                        <a:pt x="10347" y="25"/>
                      </a:lnTo>
                      <a:lnTo>
                        <a:pt x="10287" y="84"/>
                      </a:lnTo>
                      <a:cubicBezTo>
                        <a:pt x="10097" y="239"/>
                        <a:pt x="9740" y="346"/>
                        <a:pt x="9394" y="346"/>
                      </a:cubicBezTo>
                      <a:cubicBezTo>
                        <a:pt x="9001" y="346"/>
                        <a:pt x="8763" y="227"/>
                        <a:pt x="8692" y="96"/>
                      </a:cubicBezTo>
                      <a:lnTo>
                        <a:pt x="8644" y="25"/>
                      </a:lnTo>
                      <a:lnTo>
                        <a:pt x="8573" y="84"/>
                      </a:lnTo>
                      <a:cubicBezTo>
                        <a:pt x="8382" y="239"/>
                        <a:pt x="8025" y="346"/>
                        <a:pt x="7668" y="346"/>
                      </a:cubicBezTo>
                      <a:cubicBezTo>
                        <a:pt x="7287" y="346"/>
                        <a:pt x="7049" y="227"/>
                        <a:pt x="6977" y="108"/>
                      </a:cubicBezTo>
                      <a:lnTo>
                        <a:pt x="6942" y="25"/>
                      </a:lnTo>
                      <a:lnTo>
                        <a:pt x="6870" y="84"/>
                      </a:lnTo>
                      <a:cubicBezTo>
                        <a:pt x="6656" y="239"/>
                        <a:pt x="6299" y="346"/>
                        <a:pt x="5942" y="346"/>
                      </a:cubicBezTo>
                      <a:cubicBezTo>
                        <a:pt x="5561" y="346"/>
                        <a:pt x="5334" y="227"/>
                        <a:pt x="5275" y="108"/>
                      </a:cubicBezTo>
                      <a:lnTo>
                        <a:pt x="5239" y="25"/>
                      </a:lnTo>
                      <a:lnTo>
                        <a:pt x="5168" y="84"/>
                      </a:lnTo>
                      <a:cubicBezTo>
                        <a:pt x="4941" y="239"/>
                        <a:pt x="4572" y="346"/>
                        <a:pt x="4215" y="346"/>
                      </a:cubicBezTo>
                      <a:cubicBezTo>
                        <a:pt x="3834" y="346"/>
                        <a:pt x="3620" y="227"/>
                        <a:pt x="3572" y="108"/>
                      </a:cubicBezTo>
                      <a:lnTo>
                        <a:pt x="3536" y="25"/>
                      </a:lnTo>
                      <a:lnTo>
                        <a:pt x="3465" y="84"/>
                      </a:lnTo>
                      <a:cubicBezTo>
                        <a:pt x="3227" y="239"/>
                        <a:pt x="2846" y="346"/>
                        <a:pt x="2489" y="346"/>
                      </a:cubicBezTo>
                      <a:cubicBezTo>
                        <a:pt x="2108" y="346"/>
                        <a:pt x="1905" y="227"/>
                        <a:pt x="1870" y="120"/>
                      </a:cubicBezTo>
                      <a:lnTo>
                        <a:pt x="1834" y="25"/>
                      </a:lnTo>
                      <a:lnTo>
                        <a:pt x="1751" y="72"/>
                      </a:lnTo>
                      <a:cubicBezTo>
                        <a:pt x="1512" y="239"/>
                        <a:pt x="1119" y="346"/>
                        <a:pt x="762" y="346"/>
                      </a:cubicBezTo>
                      <a:cubicBezTo>
                        <a:pt x="500" y="346"/>
                        <a:pt x="298" y="287"/>
                        <a:pt x="203" y="191"/>
                      </a:cubicBezTo>
                      <a:cubicBezTo>
                        <a:pt x="167" y="156"/>
                        <a:pt x="155" y="120"/>
                        <a:pt x="155" y="84"/>
                      </a:cubicBez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7" name="Google Shape;3597;p9"/>
                <p:cNvSpPr/>
                <p:nvPr/>
              </p:nvSpPr>
              <p:spPr>
                <a:xfrm>
                  <a:off x="10466703" y="571292"/>
                  <a:ext cx="2677312" cy="37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41" h="465" extrusionOk="0">
                      <a:moveTo>
                        <a:pt x="36" y="0"/>
                      </a:moveTo>
                      <a:lnTo>
                        <a:pt x="36" y="72"/>
                      </a:lnTo>
                      <a:lnTo>
                        <a:pt x="0" y="72"/>
                      </a:lnTo>
                      <a:cubicBezTo>
                        <a:pt x="0" y="143"/>
                        <a:pt x="24" y="215"/>
                        <a:pt x="84" y="274"/>
                      </a:cubicBezTo>
                      <a:cubicBezTo>
                        <a:pt x="203" y="393"/>
                        <a:pt x="441" y="465"/>
                        <a:pt x="738" y="465"/>
                      </a:cubicBezTo>
                      <a:cubicBezTo>
                        <a:pt x="1084" y="465"/>
                        <a:pt x="1441" y="381"/>
                        <a:pt x="1703" y="238"/>
                      </a:cubicBezTo>
                      <a:cubicBezTo>
                        <a:pt x="1810" y="381"/>
                        <a:pt x="2072" y="465"/>
                        <a:pt x="2405" y="465"/>
                      </a:cubicBezTo>
                      <a:cubicBezTo>
                        <a:pt x="2739" y="465"/>
                        <a:pt x="3096" y="381"/>
                        <a:pt x="3346" y="238"/>
                      </a:cubicBezTo>
                      <a:cubicBezTo>
                        <a:pt x="3465" y="381"/>
                        <a:pt x="3727" y="465"/>
                        <a:pt x="4060" y="465"/>
                      </a:cubicBezTo>
                      <a:cubicBezTo>
                        <a:pt x="4406" y="465"/>
                        <a:pt x="4751" y="381"/>
                        <a:pt x="4989" y="238"/>
                      </a:cubicBezTo>
                      <a:cubicBezTo>
                        <a:pt x="5120" y="381"/>
                        <a:pt x="5382" y="465"/>
                        <a:pt x="5727" y="465"/>
                      </a:cubicBezTo>
                      <a:cubicBezTo>
                        <a:pt x="6061" y="465"/>
                        <a:pt x="6406" y="381"/>
                        <a:pt x="6644" y="238"/>
                      </a:cubicBezTo>
                      <a:cubicBezTo>
                        <a:pt x="6775" y="381"/>
                        <a:pt x="7049" y="465"/>
                        <a:pt x="7382" y="465"/>
                      </a:cubicBezTo>
                      <a:cubicBezTo>
                        <a:pt x="7727" y="465"/>
                        <a:pt x="8061" y="381"/>
                        <a:pt x="8287" y="238"/>
                      </a:cubicBezTo>
                      <a:cubicBezTo>
                        <a:pt x="8430" y="381"/>
                        <a:pt x="8704" y="465"/>
                        <a:pt x="9049" y="465"/>
                      </a:cubicBezTo>
                      <a:cubicBezTo>
                        <a:pt x="9382" y="465"/>
                        <a:pt x="9716" y="381"/>
                        <a:pt x="9930" y="238"/>
                      </a:cubicBezTo>
                      <a:cubicBezTo>
                        <a:pt x="10085" y="381"/>
                        <a:pt x="10371" y="465"/>
                        <a:pt x="10704" y="465"/>
                      </a:cubicBezTo>
                      <a:cubicBezTo>
                        <a:pt x="11049" y="465"/>
                        <a:pt x="11371" y="381"/>
                        <a:pt x="11585" y="238"/>
                      </a:cubicBezTo>
                      <a:cubicBezTo>
                        <a:pt x="11740" y="381"/>
                        <a:pt x="12026" y="465"/>
                        <a:pt x="12371" y="465"/>
                      </a:cubicBezTo>
                      <a:cubicBezTo>
                        <a:pt x="12704" y="465"/>
                        <a:pt x="13026" y="381"/>
                        <a:pt x="13228" y="238"/>
                      </a:cubicBezTo>
                      <a:cubicBezTo>
                        <a:pt x="13395" y="381"/>
                        <a:pt x="13692" y="465"/>
                        <a:pt x="14026" y="465"/>
                      </a:cubicBezTo>
                      <a:cubicBezTo>
                        <a:pt x="14371" y="465"/>
                        <a:pt x="14681" y="381"/>
                        <a:pt x="14871" y="238"/>
                      </a:cubicBezTo>
                      <a:cubicBezTo>
                        <a:pt x="15038" y="381"/>
                        <a:pt x="15347" y="465"/>
                        <a:pt x="15693" y="465"/>
                      </a:cubicBezTo>
                      <a:cubicBezTo>
                        <a:pt x="16026" y="465"/>
                        <a:pt x="16336" y="381"/>
                        <a:pt x="16514" y="238"/>
                      </a:cubicBezTo>
                      <a:cubicBezTo>
                        <a:pt x="16693" y="381"/>
                        <a:pt x="17002" y="465"/>
                        <a:pt x="17348" y="465"/>
                      </a:cubicBezTo>
                      <a:cubicBezTo>
                        <a:pt x="17693" y="465"/>
                        <a:pt x="17991" y="381"/>
                        <a:pt x="18169" y="238"/>
                      </a:cubicBezTo>
                      <a:cubicBezTo>
                        <a:pt x="18348" y="381"/>
                        <a:pt x="18669" y="465"/>
                        <a:pt x="19015" y="465"/>
                      </a:cubicBezTo>
                      <a:cubicBezTo>
                        <a:pt x="19348" y="465"/>
                        <a:pt x="19646" y="381"/>
                        <a:pt x="19812" y="238"/>
                      </a:cubicBezTo>
                      <a:cubicBezTo>
                        <a:pt x="20003" y="381"/>
                        <a:pt x="20324" y="465"/>
                        <a:pt x="20669" y="465"/>
                      </a:cubicBezTo>
                      <a:cubicBezTo>
                        <a:pt x="21015" y="465"/>
                        <a:pt x="21301" y="381"/>
                        <a:pt x="21455" y="238"/>
                      </a:cubicBezTo>
                      <a:cubicBezTo>
                        <a:pt x="21658" y="381"/>
                        <a:pt x="21991" y="465"/>
                        <a:pt x="22336" y="465"/>
                      </a:cubicBezTo>
                      <a:cubicBezTo>
                        <a:pt x="22670" y="465"/>
                        <a:pt x="22955" y="381"/>
                        <a:pt x="23098" y="238"/>
                      </a:cubicBezTo>
                      <a:cubicBezTo>
                        <a:pt x="23313" y="381"/>
                        <a:pt x="23646" y="465"/>
                        <a:pt x="23991" y="465"/>
                      </a:cubicBezTo>
                      <a:cubicBezTo>
                        <a:pt x="24325" y="465"/>
                        <a:pt x="24610" y="381"/>
                        <a:pt x="24753" y="238"/>
                      </a:cubicBezTo>
                      <a:cubicBezTo>
                        <a:pt x="24968" y="381"/>
                        <a:pt x="25313" y="465"/>
                        <a:pt x="25658" y="465"/>
                      </a:cubicBezTo>
                      <a:cubicBezTo>
                        <a:pt x="25992" y="465"/>
                        <a:pt x="26265" y="381"/>
                        <a:pt x="26396" y="238"/>
                      </a:cubicBezTo>
                      <a:cubicBezTo>
                        <a:pt x="26635" y="381"/>
                        <a:pt x="26968" y="465"/>
                        <a:pt x="27313" y="465"/>
                      </a:cubicBezTo>
                      <a:cubicBezTo>
                        <a:pt x="27647" y="465"/>
                        <a:pt x="27920" y="381"/>
                        <a:pt x="28039" y="238"/>
                      </a:cubicBezTo>
                      <a:cubicBezTo>
                        <a:pt x="28289" y="381"/>
                        <a:pt x="28635" y="465"/>
                        <a:pt x="28968" y="465"/>
                      </a:cubicBezTo>
                      <a:cubicBezTo>
                        <a:pt x="29313" y="465"/>
                        <a:pt x="29575" y="381"/>
                        <a:pt x="29694" y="238"/>
                      </a:cubicBezTo>
                      <a:cubicBezTo>
                        <a:pt x="29944" y="381"/>
                        <a:pt x="30290" y="465"/>
                        <a:pt x="30635" y="465"/>
                      </a:cubicBezTo>
                      <a:cubicBezTo>
                        <a:pt x="30968" y="465"/>
                        <a:pt x="31230" y="381"/>
                        <a:pt x="31337" y="238"/>
                      </a:cubicBezTo>
                      <a:cubicBezTo>
                        <a:pt x="31599" y="381"/>
                        <a:pt x="31957" y="465"/>
                        <a:pt x="32290" y="465"/>
                      </a:cubicBezTo>
                      <a:cubicBezTo>
                        <a:pt x="32588" y="465"/>
                        <a:pt x="32838" y="393"/>
                        <a:pt x="32957" y="274"/>
                      </a:cubicBezTo>
                      <a:cubicBezTo>
                        <a:pt x="32992" y="238"/>
                        <a:pt x="33016" y="191"/>
                        <a:pt x="33028" y="155"/>
                      </a:cubicBezTo>
                      <a:lnTo>
                        <a:pt x="33040" y="155"/>
                      </a:lnTo>
                      <a:lnTo>
                        <a:pt x="33040" y="0"/>
                      </a:lnTo>
                      <a:lnTo>
                        <a:pt x="32885" y="0"/>
                      </a:lnTo>
                      <a:lnTo>
                        <a:pt x="32885" y="72"/>
                      </a:lnTo>
                      <a:cubicBezTo>
                        <a:pt x="32885" y="107"/>
                        <a:pt x="32873" y="143"/>
                        <a:pt x="32850" y="167"/>
                      </a:cubicBezTo>
                      <a:cubicBezTo>
                        <a:pt x="32754" y="262"/>
                        <a:pt x="32552" y="310"/>
                        <a:pt x="32290" y="310"/>
                      </a:cubicBezTo>
                      <a:cubicBezTo>
                        <a:pt x="31957" y="310"/>
                        <a:pt x="31588" y="215"/>
                        <a:pt x="31349" y="72"/>
                      </a:cubicBezTo>
                      <a:lnTo>
                        <a:pt x="31278" y="24"/>
                      </a:lnTo>
                      <a:lnTo>
                        <a:pt x="31242" y="107"/>
                      </a:lnTo>
                      <a:cubicBezTo>
                        <a:pt x="31207" y="215"/>
                        <a:pt x="31004" y="310"/>
                        <a:pt x="30635" y="310"/>
                      </a:cubicBezTo>
                      <a:cubicBezTo>
                        <a:pt x="30302" y="310"/>
                        <a:pt x="29933" y="215"/>
                        <a:pt x="29706" y="72"/>
                      </a:cubicBezTo>
                      <a:lnTo>
                        <a:pt x="29635" y="24"/>
                      </a:lnTo>
                      <a:lnTo>
                        <a:pt x="29599" y="107"/>
                      </a:lnTo>
                      <a:cubicBezTo>
                        <a:pt x="29552" y="203"/>
                        <a:pt x="29337" y="310"/>
                        <a:pt x="28980" y="310"/>
                      </a:cubicBezTo>
                      <a:cubicBezTo>
                        <a:pt x="28635" y="310"/>
                        <a:pt x="28278" y="215"/>
                        <a:pt x="28063" y="72"/>
                      </a:cubicBezTo>
                      <a:lnTo>
                        <a:pt x="27992" y="24"/>
                      </a:lnTo>
                      <a:lnTo>
                        <a:pt x="27956" y="96"/>
                      </a:lnTo>
                      <a:cubicBezTo>
                        <a:pt x="27908" y="203"/>
                        <a:pt x="27682" y="310"/>
                        <a:pt x="27313" y="310"/>
                      </a:cubicBezTo>
                      <a:cubicBezTo>
                        <a:pt x="26980" y="310"/>
                        <a:pt x="26623" y="215"/>
                        <a:pt x="26420" y="72"/>
                      </a:cubicBezTo>
                      <a:lnTo>
                        <a:pt x="26361" y="24"/>
                      </a:lnTo>
                      <a:lnTo>
                        <a:pt x="26313" y="96"/>
                      </a:lnTo>
                      <a:cubicBezTo>
                        <a:pt x="26254" y="203"/>
                        <a:pt x="26027" y="310"/>
                        <a:pt x="25658" y="310"/>
                      </a:cubicBezTo>
                      <a:cubicBezTo>
                        <a:pt x="25313" y="310"/>
                        <a:pt x="24968" y="215"/>
                        <a:pt x="24777" y="72"/>
                      </a:cubicBezTo>
                      <a:lnTo>
                        <a:pt x="24718" y="24"/>
                      </a:lnTo>
                      <a:lnTo>
                        <a:pt x="24670" y="96"/>
                      </a:lnTo>
                      <a:cubicBezTo>
                        <a:pt x="24599" y="203"/>
                        <a:pt x="24360" y="310"/>
                        <a:pt x="23991" y="310"/>
                      </a:cubicBezTo>
                      <a:cubicBezTo>
                        <a:pt x="23658" y="310"/>
                        <a:pt x="23325" y="227"/>
                        <a:pt x="23134" y="72"/>
                      </a:cubicBezTo>
                      <a:lnTo>
                        <a:pt x="23075" y="24"/>
                      </a:lnTo>
                      <a:lnTo>
                        <a:pt x="23027" y="84"/>
                      </a:lnTo>
                      <a:cubicBezTo>
                        <a:pt x="22955" y="203"/>
                        <a:pt x="22705" y="310"/>
                        <a:pt x="22336" y="310"/>
                      </a:cubicBezTo>
                      <a:cubicBezTo>
                        <a:pt x="21991" y="310"/>
                        <a:pt x="21670" y="227"/>
                        <a:pt x="21503" y="72"/>
                      </a:cubicBezTo>
                      <a:lnTo>
                        <a:pt x="21443" y="24"/>
                      </a:lnTo>
                      <a:lnTo>
                        <a:pt x="21396" y="84"/>
                      </a:lnTo>
                      <a:cubicBezTo>
                        <a:pt x="21301" y="203"/>
                        <a:pt x="21050" y="310"/>
                        <a:pt x="20669" y="310"/>
                      </a:cubicBezTo>
                      <a:cubicBezTo>
                        <a:pt x="20336" y="310"/>
                        <a:pt x="20015" y="227"/>
                        <a:pt x="19860" y="72"/>
                      </a:cubicBezTo>
                      <a:lnTo>
                        <a:pt x="19800" y="24"/>
                      </a:lnTo>
                      <a:lnTo>
                        <a:pt x="19753" y="84"/>
                      </a:lnTo>
                      <a:cubicBezTo>
                        <a:pt x="19634" y="227"/>
                        <a:pt x="19336" y="322"/>
                        <a:pt x="19015" y="322"/>
                      </a:cubicBezTo>
                      <a:cubicBezTo>
                        <a:pt x="18669" y="322"/>
                        <a:pt x="18360" y="227"/>
                        <a:pt x="18217" y="84"/>
                      </a:cubicBezTo>
                      <a:lnTo>
                        <a:pt x="18157" y="24"/>
                      </a:lnTo>
                      <a:lnTo>
                        <a:pt x="18110" y="84"/>
                      </a:lnTo>
                      <a:cubicBezTo>
                        <a:pt x="17979" y="227"/>
                        <a:pt x="17681" y="322"/>
                        <a:pt x="17348" y="322"/>
                      </a:cubicBezTo>
                      <a:cubicBezTo>
                        <a:pt x="17014" y="322"/>
                        <a:pt x="16705" y="227"/>
                        <a:pt x="16574" y="84"/>
                      </a:cubicBezTo>
                      <a:lnTo>
                        <a:pt x="16514" y="24"/>
                      </a:lnTo>
                      <a:lnTo>
                        <a:pt x="16467" y="84"/>
                      </a:lnTo>
                      <a:cubicBezTo>
                        <a:pt x="16324" y="227"/>
                        <a:pt x="16026" y="322"/>
                        <a:pt x="15693" y="322"/>
                      </a:cubicBezTo>
                      <a:cubicBezTo>
                        <a:pt x="15359" y="322"/>
                        <a:pt x="15062" y="227"/>
                        <a:pt x="14931" y="84"/>
                      </a:cubicBezTo>
                      <a:lnTo>
                        <a:pt x="14883" y="24"/>
                      </a:lnTo>
                      <a:lnTo>
                        <a:pt x="14824" y="84"/>
                      </a:lnTo>
                      <a:cubicBezTo>
                        <a:pt x="14669" y="227"/>
                        <a:pt x="14359" y="322"/>
                        <a:pt x="14026" y="322"/>
                      </a:cubicBezTo>
                      <a:cubicBezTo>
                        <a:pt x="13692" y="322"/>
                        <a:pt x="13407" y="227"/>
                        <a:pt x="13288" y="84"/>
                      </a:cubicBezTo>
                      <a:lnTo>
                        <a:pt x="13240" y="24"/>
                      </a:lnTo>
                      <a:lnTo>
                        <a:pt x="13180" y="72"/>
                      </a:lnTo>
                      <a:cubicBezTo>
                        <a:pt x="13026" y="227"/>
                        <a:pt x="12704" y="310"/>
                        <a:pt x="12371" y="310"/>
                      </a:cubicBezTo>
                      <a:cubicBezTo>
                        <a:pt x="11990" y="310"/>
                        <a:pt x="11740" y="203"/>
                        <a:pt x="11645" y="84"/>
                      </a:cubicBezTo>
                      <a:lnTo>
                        <a:pt x="11597" y="24"/>
                      </a:lnTo>
                      <a:lnTo>
                        <a:pt x="11537" y="72"/>
                      </a:lnTo>
                      <a:cubicBezTo>
                        <a:pt x="11371" y="227"/>
                        <a:pt x="11037" y="310"/>
                        <a:pt x="10704" y="310"/>
                      </a:cubicBezTo>
                      <a:cubicBezTo>
                        <a:pt x="10335" y="310"/>
                        <a:pt x="10085" y="203"/>
                        <a:pt x="10001" y="84"/>
                      </a:cubicBezTo>
                      <a:lnTo>
                        <a:pt x="9954" y="24"/>
                      </a:lnTo>
                      <a:lnTo>
                        <a:pt x="9894" y="72"/>
                      </a:lnTo>
                      <a:cubicBezTo>
                        <a:pt x="9716" y="227"/>
                        <a:pt x="9382" y="322"/>
                        <a:pt x="9049" y="322"/>
                      </a:cubicBezTo>
                      <a:cubicBezTo>
                        <a:pt x="8668" y="322"/>
                        <a:pt x="8430" y="203"/>
                        <a:pt x="8358" y="96"/>
                      </a:cubicBezTo>
                      <a:lnTo>
                        <a:pt x="8323" y="24"/>
                      </a:lnTo>
                      <a:lnTo>
                        <a:pt x="8251" y="72"/>
                      </a:lnTo>
                      <a:cubicBezTo>
                        <a:pt x="8061" y="215"/>
                        <a:pt x="7727" y="322"/>
                        <a:pt x="7382" y="322"/>
                      </a:cubicBezTo>
                      <a:cubicBezTo>
                        <a:pt x="7013" y="322"/>
                        <a:pt x="6787" y="203"/>
                        <a:pt x="6727" y="96"/>
                      </a:cubicBezTo>
                      <a:lnTo>
                        <a:pt x="6680" y="24"/>
                      </a:lnTo>
                      <a:lnTo>
                        <a:pt x="6608" y="72"/>
                      </a:lnTo>
                      <a:cubicBezTo>
                        <a:pt x="6406" y="215"/>
                        <a:pt x="6061" y="322"/>
                        <a:pt x="5727" y="322"/>
                      </a:cubicBezTo>
                      <a:cubicBezTo>
                        <a:pt x="5358" y="322"/>
                        <a:pt x="5132" y="203"/>
                        <a:pt x="5084" y="96"/>
                      </a:cubicBezTo>
                      <a:lnTo>
                        <a:pt x="5037" y="24"/>
                      </a:lnTo>
                      <a:lnTo>
                        <a:pt x="4965" y="72"/>
                      </a:lnTo>
                      <a:cubicBezTo>
                        <a:pt x="4763" y="215"/>
                        <a:pt x="4406" y="322"/>
                        <a:pt x="4060" y="322"/>
                      </a:cubicBezTo>
                      <a:cubicBezTo>
                        <a:pt x="3691" y="322"/>
                        <a:pt x="3489" y="215"/>
                        <a:pt x="3441" y="107"/>
                      </a:cubicBezTo>
                      <a:lnTo>
                        <a:pt x="3405" y="24"/>
                      </a:lnTo>
                      <a:lnTo>
                        <a:pt x="3334" y="72"/>
                      </a:lnTo>
                      <a:cubicBezTo>
                        <a:pt x="3108" y="215"/>
                        <a:pt x="2739" y="322"/>
                        <a:pt x="2405" y="322"/>
                      </a:cubicBezTo>
                      <a:cubicBezTo>
                        <a:pt x="2036" y="322"/>
                        <a:pt x="1834" y="203"/>
                        <a:pt x="1798" y="107"/>
                      </a:cubicBezTo>
                      <a:lnTo>
                        <a:pt x="1762" y="24"/>
                      </a:lnTo>
                      <a:lnTo>
                        <a:pt x="1691" y="72"/>
                      </a:lnTo>
                      <a:cubicBezTo>
                        <a:pt x="1453" y="215"/>
                        <a:pt x="1084" y="322"/>
                        <a:pt x="738" y="322"/>
                      </a:cubicBezTo>
                      <a:cubicBezTo>
                        <a:pt x="488" y="322"/>
                        <a:pt x="286" y="262"/>
                        <a:pt x="191" y="167"/>
                      </a:cubicBezTo>
                      <a:cubicBezTo>
                        <a:pt x="167" y="143"/>
                        <a:pt x="143" y="107"/>
                        <a:pt x="143" y="84"/>
                      </a:cubicBezTo>
                      <a:lnTo>
                        <a:pt x="14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8" name="Google Shape;3598;p9"/>
                <p:cNvSpPr/>
                <p:nvPr/>
              </p:nvSpPr>
              <p:spPr>
                <a:xfrm>
                  <a:off x="10254404" y="2808530"/>
                  <a:ext cx="3149069" cy="20665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63" h="25504" extrusionOk="0">
                      <a:moveTo>
                        <a:pt x="1" y="1"/>
                      </a:moveTo>
                      <a:lnTo>
                        <a:pt x="1" y="25504"/>
                      </a:lnTo>
                      <a:lnTo>
                        <a:pt x="38863" y="25504"/>
                      </a:lnTo>
                      <a:lnTo>
                        <a:pt x="3886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9" name="Google Shape;3599;p9"/>
                <p:cNvSpPr/>
                <p:nvPr/>
              </p:nvSpPr>
              <p:spPr>
                <a:xfrm>
                  <a:off x="10254404" y="2808530"/>
                  <a:ext cx="3129784" cy="2413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25" h="2978" extrusionOk="0">
                      <a:moveTo>
                        <a:pt x="1" y="1"/>
                      </a:moveTo>
                      <a:lnTo>
                        <a:pt x="1" y="2977"/>
                      </a:lnTo>
                      <a:lnTo>
                        <a:pt x="38625" y="2977"/>
                      </a:lnTo>
                      <a:lnTo>
                        <a:pt x="386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0" name="Google Shape;3600;p9"/>
                <p:cNvSpPr/>
                <p:nvPr/>
              </p:nvSpPr>
              <p:spPr>
                <a:xfrm>
                  <a:off x="10417518" y="3233046"/>
                  <a:ext cx="2653165" cy="1621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43" h="20015" extrusionOk="0">
                      <a:moveTo>
                        <a:pt x="0" y="1"/>
                      </a:moveTo>
                      <a:lnTo>
                        <a:pt x="0" y="20015"/>
                      </a:lnTo>
                      <a:lnTo>
                        <a:pt x="32742" y="20015"/>
                      </a:lnTo>
                      <a:lnTo>
                        <a:pt x="3274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1" name="Google Shape;3601;p9"/>
                <p:cNvSpPr/>
                <p:nvPr/>
              </p:nvSpPr>
              <p:spPr>
                <a:xfrm>
                  <a:off x="10484043" y="3287093"/>
                  <a:ext cx="2520033" cy="1567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00" h="19348" extrusionOk="0">
                      <a:moveTo>
                        <a:pt x="1" y="0"/>
                      </a:moveTo>
                      <a:lnTo>
                        <a:pt x="1" y="19348"/>
                      </a:lnTo>
                      <a:lnTo>
                        <a:pt x="31100" y="19348"/>
                      </a:lnTo>
                      <a:lnTo>
                        <a:pt x="3110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2" name="Google Shape;3602;p9"/>
                <p:cNvSpPr/>
                <p:nvPr/>
              </p:nvSpPr>
              <p:spPr>
                <a:xfrm>
                  <a:off x="10569935" y="3316021"/>
                  <a:ext cx="413901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3" name="Google Shape;3603;p9"/>
                <p:cNvSpPr/>
                <p:nvPr/>
              </p:nvSpPr>
              <p:spPr>
                <a:xfrm>
                  <a:off x="11032049" y="3316021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4" name="Google Shape;3604;p9"/>
                <p:cNvSpPr/>
                <p:nvPr/>
              </p:nvSpPr>
              <p:spPr>
                <a:xfrm>
                  <a:off x="11494163" y="3316021"/>
                  <a:ext cx="414955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20" y="3525"/>
                      </a:lnTo>
                      <a:lnTo>
                        <a:pt x="512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5" name="Google Shape;3605;p9"/>
                <p:cNvSpPr/>
                <p:nvPr/>
              </p:nvSpPr>
              <p:spPr>
                <a:xfrm>
                  <a:off x="11957250" y="3316021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6" name="Google Shape;3606;p9"/>
                <p:cNvSpPr/>
                <p:nvPr/>
              </p:nvSpPr>
              <p:spPr>
                <a:xfrm>
                  <a:off x="12419364" y="3316021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7" name="Google Shape;3607;p9"/>
                <p:cNvSpPr/>
                <p:nvPr/>
              </p:nvSpPr>
              <p:spPr>
                <a:xfrm>
                  <a:off x="10569935" y="3642086"/>
                  <a:ext cx="413901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8" name="Google Shape;3608;p9"/>
                <p:cNvSpPr/>
                <p:nvPr/>
              </p:nvSpPr>
              <p:spPr>
                <a:xfrm>
                  <a:off x="11032049" y="3642086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9" name="Google Shape;3609;p9"/>
                <p:cNvSpPr/>
                <p:nvPr/>
              </p:nvSpPr>
              <p:spPr>
                <a:xfrm>
                  <a:off x="11494163" y="3642086"/>
                  <a:ext cx="414955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20" y="3525"/>
                      </a:lnTo>
                      <a:lnTo>
                        <a:pt x="512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0" name="Google Shape;3610;p9"/>
                <p:cNvSpPr/>
                <p:nvPr/>
              </p:nvSpPr>
              <p:spPr>
                <a:xfrm>
                  <a:off x="11957250" y="3642086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1" name="Google Shape;3611;p9"/>
                <p:cNvSpPr/>
                <p:nvPr/>
              </p:nvSpPr>
              <p:spPr>
                <a:xfrm>
                  <a:off x="12419364" y="3642086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2" name="Google Shape;3612;p9"/>
                <p:cNvSpPr/>
                <p:nvPr/>
              </p:nvSpPr>
              <p:spPr>
                <a:xfrm>
                  <a:off x="10569935" y="3967259"/>
                  <a:ext cx="413901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3" name="Google Shape;3613;p9"/>
                <p:cNvSpPr/>
                <p:nvPr/>
              </p:nvSpPr>
              <p:spPr>
                <a:xfrm>
                  <a:off x="11032049" y="3967259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4" name="Google Shape;3614;p9"/>
                <p:cNvSpPr/>
                <p:nvPr/>
              </p:nvSpPr>
              <p:spPr>
                <a:xfrm>
                  <a:off x="11494163" y="3967259"/>
                  <a:ext cx="414955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20" y="3524"/>
                      </a:lnTo>
                      <a:lnTo>
                        <a:pt x="512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5" name="Google Shape;3615;p9"/>
                <p:cNvSpPr/>
                <p:nvPr/>
              </p:nvSpPr>
              <p:spPr>
                <a:xfrm>
                  <a:off x="11957250" y="3967259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6" name="Google Shape;3616;p9"/>
                <p:cNvSpPr/>
                <p:nvPr/>
              </p:nvSpPr>
              <p:spPr>
                <a:xfrm>
                  <a:off x="12419403" y="3316912"/>
                  <a:ext cx="547033" cy="1506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7" name="Google Shape;3617;p9"/>
                <p:cNvSpPr/>
                <p:nvPr/>
              </p:nvSpPr>
              <p:spPr>
                <a:xfrm>
                  <a:off x="9940899" y="2279891"/>
                  <a:ext cx="3731756" cy="644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054" h="7954" extrusionOk="0">
                      <a:moveTo>
                        <a:pt x="3417" y="0"/>
                      </a:moveTo>
                      <a:lnTo>
                        <a:pt x="0" y="7668"/>
                      </a:lnTo>
                      <a:cubicBezTo>
                        <a:pt x="143" y="7846"/>
                        <a:pt x="488" y="7954"/>
                        <a:pt x="929" y="7954"/>
                      </a:cubicBezTo>
                      <a:cubicBezTo>
                        <a:pt x="1441" y="7954"/>
                        <a:pt x="1941" y="7799"/>
                        <a:pt x="2239" y="7573"/>
                      </a:cubicBezTo>
                      <a:cubicBezTo>
                        <a:pt x="2358" y="7799"/>
                        <a:pt x="2739" y="7954"/>
                        <a:pt x="3251" y="7954"/>
                      </a:cubicBezTo>
                      <a:cubicBezTo>
                        <a:pt x="3763" y="7954"/>
                        <a:pt x="4263" y="7799"/>
                        <a:pt x="4549" y="7573"/>
                      </a:cubicBezTo>
                      <a:cubicBezTo>
                        <a:pt x="4679" y="7799"/>
                        <a:pt x="5060" y="7954"/>
                        <a:pt x="5572" y="7954"/>
                      </a:cubicBezTo>
                      <a:cubicBezTo>
                        <a:pt x="6096" y="7954"/>
                        <a:pt x="6584" y="7799"/>
                        <a:pt x="6858" y="7573"/>
                      </a:cubicBezTo>
                      <a:cubicBezTo>
                        <a:pt x="6989" y="7799"/>
                        <a:pt x="7394" y="7954"/>
                        <a:pt x="7906" y="7954"/>
                      </a:cubicBezTo>
                      <a:cubicBezTo>
                        <a:pt x="8418" y="7954"/>
                        <a:pt x="8906" y="7799"/>
                        <a:pt x="9168" y="7573"/>
                      </a:cubicBezTo>
                      <a:cubicBezTo>
                        <a:pt x="9311" y="7799"/>
                        <a:pt x="9716" y="7954"/>
                        <a:pt x="10228" y="7954"/>
                      </a:cubicBezTo>
                      <a:cubicBezTo>
                        <a:pt x="10740" y="7954"/>
                        <a:pt x="11216" y="7799"/>
                        <a:pt x="11478" y="7573"/>
                      </a:cubicBezTo>
                      <a:cubicBezTo>
                        <a:pt x="11633" y="7799"/>
                        <a:pt x="12038" y="7954"/>
                        <a:pt x="12550" y="7954"/>
                      </a:cubicBezTo>
                      <a:cubicBezTo>
                        <a:pt x="13073" y="7954"/>
                        <a:pt x="13538" y="7799"/>
                        <a:pt x="13788" y="7573"/>
                      </a:cubicBezTo>
                      <a:cubicBezTo>
                        <a:pt x="13954" y="7799"/>
                        <a:pt x="14371" y="7954"/>
                        <a:pt x="14883" y="7954"/>
                      </a:cubicBezTo>
                      <a:cubicBezTo>
                        <a:pt x="15395" y="7954"/>
                        <a:pt x="15859" y="7799"/>
                        <a:pt x="16098" y="7573"/>
                      </a:cubicBezTo>
                      <a:cubicBezTo>
                        <a:pt x="16264" y="7799"/>
                        <a:pt x="16693" y="7954"/>
                        <a:pt x="17205" y="7954"/>
                      </a:cubicBezTo>
                      <a:cubicBezTo>
                        <a:pt x="17717" y="7954"/>
                        <a:pt x="18181" y="7799"/>
                        <a:pt x="18407" y="7573"/>
                      </a:cubicBezTo>
                      <a:cubicBezTo>
                        <a:pt x="18586" y="7799"/>
                        <a:pt x="19015" y="7954"/>
                        <a:pt x="19527" y="7954"/>
                      </a:cubicBezTo>
                      <a:cubicBezTo>
                        <a:pt x="20050" y="7954"/>
                        <a:pt x="20491" y="7799"/>
                        <a:pt x="20717" y="7573"/>
                      </a:cubicBezTo>
                      <a:cubicBezTo>
                        <a:pt x="20908" y="7799"/>
                        <a:pt x="21348" y="7954"/>
                        <a:pt x="21860" y="7954"/>
                      </a:cubicBezTo>
                      <a:cubicBezTo>
                        <a:pt x="22372" y="7954"/>
                        <a:pt x="22813" y="7799"/>
                        <a:pt x="23015" y="7573"/>
                      </a:cubicBezTo>
                      <a:cubicBezTo>
                        <a:pt x="23229" y="7799"/>
                        <a:pt x="23670" y="7954"/>
                        <a:pt x="24182" y="7954"/>
                      </a:cubicBezTo>
                      <a:cubicBezTo>
                        <a:pt x="24694" y="7954"/>
                        <a:pt x="25134" y="7799"/>
                        <a:pt x="25325" y="7573"/>
                      </a:cubicBezTo>
                      <a:cubicBezTo>
                        <a:pt x="25539" y="7799"/>
                        <a:pt x="25992" y="7954"/>
                        <a:pt x="26504" y="7954"/>
                      </a:cubicBezTo>
                      <a:cubicBezTo>
                        <a:pt x="27028" y="7954"/>
                        <a:pt x="27456" y="7799"/>
                        <a:pt x="27635" y="7573"/>
                      </a:cubicBezTo>
                      <a:cubicBezTo>
                        <a:pt x="27861" y="7799"/>
                        <a:pt x="28325" y="7954"/>
                        <a:pt x="28837" y="7954"/>
                      </a:cubicBezTo>
                      <a:cubicBezTo>
                        <a:pt x="29349" y="7954"/>
                        <a:pt x="29766" y="7799"/>
                        <a:pt x="29945" y="7573"/>
                      </a:cubicBezTo>
                      <a:cubicBezTo>
                        <a:pt x="30183" y="7799"/>
                        <a:pt x="30647" y="7954"/>
                        <a:pt x="31159" y="7954"/>
                      </a:cubicBezTo>
                      <a:cubicBezTo>
                        <a:pt x="31671" y="7954"/>
                        <a:pt x="32088" y="7799"/>
                        <a:pt x="32254" y="7573"/>
                      </a:cubicBezTo>
                      <a:cubicBezTo>
                        <a:pt x="32504" y="7799"/>
                        <a:pt x="32969" y="7954"/>
                        <a:pt x="33481" y="7954"/>
                      </a:cubicBezTo>
                      <a:cubicBezTo>
                        <a:pt x="34005" y="7954"/>
                        <a:pt x="34409" y="7799"/>
                        <a:pt x="34564" y="7573"/>
                      </a:cubicBezTo>
                      <a:cubicBezTo>
                        <a:pt x="34814" y="7799"/>
                        <a:pt x="35302" y="7954"/>
                        <a:pt x="35814" y="7954"/>
                      </a:cubicBezTo>
                      <a:cubicBezTo>
                        <a:pt x="36326" y="7954"/>
                        <a:pt x="36731" y="7799"/>
                        <a:pt x="36874" y="7573"/>
                      </a:cubicBezTo>
                      <a:cubicBezTo>
                        <a:pt x="37136" y="7799"/>
                        <a:pt x="37624" y="7954"/>
                        <a:pt x="38136" y="7954"/>
                      </a:cubicBezTo>
                      <a:cubicBezTo>
                        <a:pt x="38648" y="7954"/>
                        <a:pt x="39041" y="7799"/>
                        <a:pt x="39184" y="7573"/>
                      </a:cubicBezTo>
                      <a:cubicBezTo>
                        <a:pt x="39458" y="7799"/>
                        <a:pt x="39946" y="7954"/>
                        <a:pt x="40458" y="7954"/>
                      </a:cubicBezTo>
                      <a:cubicBezTo>
                        <a:pt x="40982" y="7954"/>
                        <a:pt x="41363" y="7799"/>
                        <a:pt x="41494" y="7573"/>
                      </a:cubicBezTo>
                      <a:cubicBezTo>
                        <a:pt x="41779" y="7799"/>
                        <a:pt x="42279" y="7954"/>
                        <a:pt x="42791" y="7954"/>
                      </a:cubicBezTo>
                      <a:cubicBezTo>
                        <a:pt x="43303" y="7954"/>
                        <a:pt x="43684" y="7799"/>
                        <a:pt x="43792" y="7573"/>
                      </a:cubicBezTo>
                      <a:cubicBezTo>
                        <a:pt x="44089" y="7799"/>
                        <a:pt x="44601" y="7954"/>
                        <a:pt x="45113" y="7954"/>
                      </a:cubicBezTo>
                      <a:cubicBezTo>
                        <a:pt x="45566" y="7954"/>
                        <a:pt x="45911" y="7835"/>
                        <a:pt x="46054" y="7644"/>
                      </a:cubicBezTo>
                      <a:lnTo>
                        <a:pt x="42637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" name="Google Shape;3618;p9"/>
                <p:cNvSpPr/>
                <p:nvPr/>
              </p:nvSpPr>
              <p:spPr>
                <a:xfrm>
                  <a:off x="10015204" y="2784464"/>
                  <a:ext cx="3594734" cy="46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63" h="572" extrusionOk="0">
                      <a:moveTo>
                        <a:pt x="1846" y="0"/>
                      </a:moveTo>
                      <a:lnTo>
                        <a:pt x="1774" y="60"/>
                      </a:lnTo>
                      <a:cubicBezTo>
                        <a:pt x="1440" y="305"/>
                        <a:pt x="971" y="404"/>
                        <a:pt x="556" y="404"/>
                      </a:cubicBezTo>
                      <a:cubicBezTo>
                        <a:pt x="365" y="404"/>
                        <a:pt x="186" y="383"/>
                        <a:pt x="36" y="345"/>
                      </a:cubicBezTo>
                      <a:lnTo>
                        <a:pt x="0" y="488"/>
                      </a:lnTo>
                      <a:cubicBezTo>
                        <a:pt x="164" y="531"/>
                        <a:pt x="356" y="555"/>
                        <a:pt x="559" y="555"/>
                      </a:cubicBezTo>
                      <a:cubicBezTo>
                        <a:pt x="976" y="555"/>
                        <a:pt x="1441" y="455"/>
                        <a:pt x="1810" y="215"/>
                      </a:cubicBezTo>
                      <a:cubicBezTo>
                        <a:pt x="1917" y="369"/>
                        <a:pt x="2119" y="465"/>
                        <a:pt x="2393" y="524"/>
                      </a:cubicBezTo>
                      <a:cubicBezTo>
                        <a:pt x="2517" y="549"/>
                        <a:pt x="2658" y="563"/>
                        <a:pt x="2807" y="563"/>
                      </a:cubicBezTo>
                      <a:cubicBezTo>
                        <a:pt x="3221" y="563"/>
                        <a:pt x="3702" y="459"/>
                        <a:pt x="4060" y="215"/>
                      </a:cubicBezTo>
                      <a:cubicBezTo>
                        <a:pt x="4191" y="369"/>
                        <a:pt x="4405" y="476"/>
                        <a:pt x="4691" y="536"/>
                      </a:cubicBezTo>
                      <a:cubicBezTo>
                        <a:pt x="4813" y="557"/>
                        <a:pt x="4940" y="567"/>
                        <a:pt x="5067" y="567"/>
                      </a:cubicBezTo>
                      <a:cubicBezTo>
                        <a:pt x="5524" y="567"/>
                        <a:pt x="5994" y="438"/>
                        <a:pt x="6310" y="215"/>
                      </a:cubicBezTo>
                      <a:cubicBezTo>
                        <a:pt x="6453" y="381"/>
                        <a:pt x="6703" y="488"/>
                        <a:pt x="7013" y="536"/>
                      </a:cubicBezTo>
                      <a:cubicBezTo>
                        <a:pt x="7121" y="553"/>
                        <a:pt x="7232" y="561"/>
                        <a:pt x="7345" y="561"/>
                      </a:cubicBezTo>
                      <a:cubicBezTo>
                        <a:pt x="7793" y="561"/>
                        <a:pt x="8259" y="433"/>
                        <a:pt x="8573" y="215"/>
                      </a:cubicBezTo>
                      <a:cubicBezTo>
                        <a:pt x="8727" y="381"/>
                        <a:pt x="8989" y="500"/>
                        <a:pt x="9323" y="548"/>
                      </a:cubicBezTo>
                      <a:cubicBezTo>
                        <a:pt x="9422" y="561"/>
                        <a:pt x="9522" y="567"/>
                        <a:pt x="9623" y="567"/>
                      </a:cubicBezTo>
                      <a:cubicBezTo>
                        <a:pt x="10075" y="567"/>
                        <a:pt x="10521" y="439"/>
                        <a:pt x="10823" y="215"/>
                      </a:cubicBezTo>
                      <a:cubicBezTo>
                        <a:pt x="11001" y="393"/>
                        <a:pt x="11287" y="512"/>
                        <a:pt x="11644" y="548"/>
                      </a:cubicBezTo>
                      <a:cubicBezTo>
                        <a:pt x="11730" y="557"/>
                        <a:pt x="11817" y="562"/>
                        <a:pt x="11903" y="562"/>
                      </a:cubicBezTo>
                      <a:cubicBezTo>
                        <a:pt x="12354" y="562"/>
                        <a:pt x="12795" y="434"/>
                        <a:pt x="13085" y="215"/>
                      </a:cubicBezTo>
                      <a:cubicBezTo>
                        <a:pt x="13264" y="405"/>
                        <a:pt x="13585" y="524"/>
                        <a:pt x="13966" y="560"/>
                      </a:cubicBezTo>
                      <a:cubicBezTo>
                        <a:pt x="14023" y="564"/>
                        <a:pt x="14080" y="566"/>
                        <a:pt x="14137" y="566"/>
                      </a:cubicBezTo>
                      <a:cubicBezTo>
                        <a:pt x="14602" y="566"/>
                        <a:pt x="15049" y="437"/>
                        <a:pt x="15335" y="215"/>
                      </a:cubicBezTo>
                      <a:cubicBezTo>
                        <a:pt x="15538" y="417"/>
                        <a:pt x="15883" y="536"/>
                        <a:pt x="16288" y="560"/>
                      </a:cubicBezTo>
                      <a:cubicBezTo>
                        <a:pt x="16344" y="564"/>
                        <a:pt x="16399" y="566"/>
                        <a:pt x="16454" y="566"/>
                      </a:cubicBezTo>
                      <a:cubicBezTo>
                        <a:pt x="16904" y="566"/>
                        <a:pt x="17322" y="437"/>
                        <a:pt x="17598" y="215"/>
                      </a:cubicBezTo>
                      <a:cubicBezTo>
                        <a:pt x="17812" y="417"/>
                        <a:pt x="18181" y="548"/>
                        <a:pt x="18610" y="560"/>
                      </a:cubicBezTo>
                      <a:cubicBezTo>
                        <a:pt x="18648" y="562"/>
                        <a:pt x="18687" y="563"/>
                        <a:pt x="18726" y="563"/>
                      </a:cubicBezTo>
                      <a:cubicBezTo>
                        <a:pt x="19181" y="563"/>
                        <a:pt x="19595" y="434"/>
                        <a:pt x="19848" y="215"/>
                      </a:cubicBezTo>
                      <a:cubicBezTo>
                        <a:pt x="20086" y="429"/>
                        <a:pt x="20491" y="560"/>
                        <a:pt x="20943" y="560"/>
                      </a:cubicBezTo>
                      <a:cubicBezTo>
                        <a:pt x="20963" y="560"/>
                        <a:pt x="20983" y="561"/>
                        <a:pt x="21003" y="561"/>
                      </a:cubicBezTo>
                      <a:cubicBezTo>
                        <a:pt x="21455" y="561"/>
                        <a:pt x="21859" y="431"/>
                        <a:pt x="22098" y="215"/>
                      </a:cubicBezTo>
                      <a:cubicBezTo>
                        <a:pt x="22360" y="441"/>
                        <a:pt x="22777" y="560"/>
                        <a:pt x="23241" y="560"/>
                      </a:cubicBezTo>
                      <a:lnTo>
                        <a:pt x="23265" y="560"/>
                      </a:lnTo>
                      <a:cubicBezTo>
                        <a:pt x="23717" y="560"/>
                        <a:pt x="24122" y="429"/>
                        <a:pt x="24360" y="215"/>
                      </a:cubicBezTo>
                      <a:cubicBezTo>
                        <a:pt x="24613" y="434"/>
                        <a:pt x="25027" y="563"/>
                        <a:pt x="25473" y="563"/>
                      </a:cubicBezTo>
                      <a:cubicBezTo>
                        <a:pt x="25511" y="563"/>
                        <a:pt x="25549" y="562"/>
                        <a:pt x="25587" y="560"/>
                      </a:cubicBezTo>
                      <a:cubicBezTo>
                        <a:pt x="26027" y="548"/>
                        <a:pt x="26396" y="417"/>
                        <a:pt x="26611" y="215"/>
                      </a:cubicBezTo>
                      <a:cubicBezTo>
                        <a:pt x="26886" y="437"/>
                        <a:pt x="27304" y="566"/>
                        <a:pt x="27754" y="566"/>
                      </a:cubicBezTo>
                      <a:cubicBezTo>
                        <a:pt x="27809" y="566"/>
                        <a:pt x="27865" y="564"/>
                        <a:pt x="27920" y="560"/>
                      </a:cubicBezTo>
                      <a:cubicBezTo>
                        <a:pt x="28325" y="536"/>
                        <a:pt x="28670" y="417"/>
                        <a:pt x="28873" y="215"/>
                      </a:cubicBezTo>
                      <a:cubicBezTo>
                        <a:pt x="29159" y="437"/>
                        <a:pt x="29606" y="566"/>
                        <a:pt x="30071" y="566"/>
                      </a:cubicBezTo>
                      <a:cubicBezTo>
                        <a:pt x="30128" y="566"/>
                        <a:pt x="30185" y="564"/>
                        <a:pt x="30242" y="560"/>
                      </a:cubicBezTo>
                      <a:cubicBezTo>
                        <a:pt x="30623" y="524"/>
                        <a:pt x="30944" y="405"/>
                        <a:pt x="31123" y="215"/>
                      </a:cubicBezTo>
                      <a:cubicBezTo>
                        <a:pt x="31413" y="434"/>
                        <a:pt x="31854" y="562"/>
                        <a:pt x="32305" y="562"/>
                      </a:cubicBezTo>
                      <a:cubicBezTo>
                        <a:pt x="32391" y="562"/>
                        <a:pt x="32478" y="557"/>
                        <a:pt x="32564" y="548"/>
                      </a:cubicBezTo>
                      <a:cubicBezTo>
                        <a:pt x="32921" y="512"/>
                        <a:pt x="33207" y="393"/>
                        <a:pt x="33385" y="215"/>
                      </a:cubicBezTo>
                      <a:cubicBezTo>
                        <a:pt x="33678" y="439"/>
                        <a:pt x="34130" y="567"/>
                        <a:pt x="34585" y="567"/>
                      </a:cubicBezTo>
                      <a:cubicBezTo>
                        <a:pt x="34685" y="567"/>
                        <a:pt x="34786" y="561"/>
                        <a:pt x="34885" y="548"/>
                      </a:cubicBezTo>
                      <a:cubicBezTo>
                        <a:pt x="35219" y="500"/>
                        <a:pt x="35481" y="381"/>
                        <a:pt x="35636" y="215"/>
                      </a:cubicBezTo>
                      <a:cubicBezTo>
                        <a:pt x="35949" y="433"/>
                        <a:pt x="36408" y="561"/>
                        <a:pt x="36858" y="561"/>
                      </a:cubicBezTo>
                      <a:cubicBezTo>
                        <a:pt x="36972" y="561"/>
                        <a:pt x="37085" y="553"/>
                        <a:pt x="37195" y="536"/>
                      </a:cubicBezTo>
                      <a:cubicBezTo>
                        <a:pt x="37505" y="488"/>
                        <a:pt x="37755" y="381"/>
                        <a:pt x="37886" y="215"/>
                      </a:cubicBezTo>
                      <a:cubicBezTo>
                        <a:pt x="38212" y="438"/>
                        <a:pt x="38683" y="567"/>
                        <a:pt x="39135" y="567"/>
                      </a:cubicBezTo>
                      <a:cubicBezTo>
                        <a:pt x="39261" y="567"/>
                        <a:pt x="39386" y="557"/>
                        <a:pt x="39505" y="536"/>
                      </a:cubicBezTo>
                      <a:cubicBezTo>
                        <a:pt x="39791" y="476"/>
                        <a:pt x="40017" y="369"/>
                        <a:pt x="40148" y="215"/>
                      </a:cubicBezTo>
                      <a:cubicBezTo>
                        <a:pt x="40506" y="459"/>
                        <a:pt x="40987" y="563"/>
                        <a:pt x="41401" y="563"/>
                      </a:cubicBezTo>
                      <a:cubicBezTo>
                        <a:pt x="41551" y="563"/>
                        <a:pt x="41692" y="549"/>
                        <a:pt x="41815" y="524"/>
                      </a:cubicBezTo>
                      <a:cubicBezTo>
                        <a:pt x="42089" y="465"/>
                        <a:pt x="42279" y="369"/>
                        <a:pt x="42398" y="226"/>
                      </a:cubicBezTo>
                      <a:cubicBezTo>
                        <a:pt x="42720" y="465"/>
                        <a:pt x="43148" y="572"/>
                        <a:pt x="43553" y="572"/>
                      </a:cubicBezTo>
                      <a:cubicBezTo>
                        <a:pt x="43839" y="572"/>
                        <a:pt x="44137" y="512"/>
                        <a:pt x="44363" y="417"/>
                      </a:cubicBezTo>
                      <a:lnTo>
                        <a:pt x="44303" y="286"/>
                      </a:lnTo>
                      <a:cubicBezTo>
                        <a:pt x="44088" y="374"/>
                        <a:pt x="43818" y="426"/>
                        <a:pt x="43541" y="426"/>
                      </a:cubicBezTo>
                      <a:cubicBezTo>
                        <a:pt x="43143" y="426"/>
                        <a:pt x="42729" y="319"/>
                        <a:pt x="42434" y="60"/>
                      </a:cubicBezTo>
                      <a:lnTo>
                        <a:pt x="42363" y="0"/>
                      </a:lnTo>
                      <a:lnTo>
                        <a:pt x="42315" y="84"/>
                      </a:lnTo>
                      <a:cubicBezTo>
                        <a:pt x="42232" y="215"/>
                        <a:pt x="42053" y="322"/>
                        <a:pt x="41791" y="381"/>
                      </a:cubicBezTo>
                      <a:cubicBezTo>
                        <a:pt x="41666" y="406"/>
                        <a:pt x="41533" y="418"/>
                        <a:pt x="41398" y="418"/>
                      </a:cubicBezTo>
                      <a:cubicBezTo>
                        <a:pt x="40954" y="418"/>
                        <a:pt x="40482" y="288"/>
                        <a:pt x="40172" y="60"/>
                      </a:cubicBezTo>
                      <a:lnTo>
                        <a:pt x="40112" y="12"/>
                      </a:lnTo>
                      <a:lnTo>
                        <a:pt x="40065" y="72"/>
                      </a:lnTo>
                      <a:cubicBezTo>
                        <a:pt x="39969" y="226"/>
                        <a:pt x="39767" y="334"/>
                        <a:pt x="39481" y="381"/>
                      </a:cubicBezTo>
                      <a:cubicBezTo>
                        <a:pt x="39367" y="402"/>
                        <a:pt x="39246" y="412"/>
                        <a:pt x="39123" y="412"/>
                      </a:cubicBezTo>
                      <a:cubicBezTo>
                        <a:pt x="38681" y="412"/>
                        <a:pt x="38210" y="283"/>
                        <a:pt x="37922" y="60"/>
                      </a:cubicBezTo>
                      <a:lnTo>
                        <a:pt x="37862" y="12"/>
                      </a:lnTo>
                      <a:lnTo>
                        <a:pt x="37814" y="72"/>
                      </a:lnTo>
                      <a:cubicBezTo>
                        <a:pt x="37707" y="226"/>
                        <a:pt x="37481" y="345"/>
                        <a:pt x="37171" y="393"/>
                      </a:cubicBezTo>
                      <a:cubicBezTo>
                        <a:pt x="37069" y="409"/>
                        <a:pt x="36963" y="417"/>
                        <a:pt x="36856" y="417"/>
                      </a:cubicBezTo>
                      <a:cubicBezTo>
                        <a:pt x="36408" y="417"/>
                        <a:pt x="35950" y="281"/>
                        <a:pt x="35671" y="60"/>
                      </a:cubicBezTo>
                      <a:lnTo>
                        <a:pt x="35612" y="12"/>
                      </a:lnTo>
                      <a:lnTo>
                        <a:pt x="35564" y="72"/>
                      </a:lnTo>
                      <a:cubicBezTo>
                        <a:pt x="35445" y="238"/>
                        <a:pt x="35183" y="357"/>
                        <a:pt x="34862" y="393"/>
                      </a:cubicBezTo>
                      <a:cubicBezTo>
                        <a:pt x="34764" y="406"/>
                        <a:pt x="34666" y="412"/>
                        <a:pt x="34567" y="412"/>
                      </a:cubicBezTo>
                      <a:cubicBezTo>
                        <a:pt x="34123" y="412"/>
                        <a:pt x="33684" y="284"/>
                        <a:pt x="33421" y="60"/>
                      </a:cubicBezTo>
                      <a:lnTo>
                        <a:pt x="33361" y="12"/>
                      </a:lnTo>
                      <a:lnTo>
                        <a:pt x="33314" y="72"/>
                      </a:lnTo>
                      <a:cubicBezTo>
                        <a:pt x="33183" y="250"/>
                        <a:pt x="32897" y="369"/>
                        <a:pt x="32552" y="405"/>
                      </a:cubicBezTo>
                      <a:cubicBezTo>
                        <a:pt x="32481" y="411"/>
                        <a:pt x="32409" y="415"/>
                        <a:pt x="32337" y="415"/>
                      </a:cubicBezTo>
                      <a:cubicBezTo>
                        <a:pt x="31881" y="415"/>
                        <a:pt x="31428" y="286"/>
                        <a:pt x="31171" y="60"/>
                      </a:cubicBezTo>
                      <a:lnTo>
                        <a:pt x="31111" y="12"/>
                      </a:lnTo>
                      <a:lnTo>
                        <a:pt x="31064" y="72"/>
                      </a:lnTo>
                      <a:cubicBezTo>
                        <a:pt x="30909" y="250"/>
                        <a:pt x="30611" y="381"/>
                        <a:pt x="30230" y="405"/>
                      </a:cubicBezTo>
                      <a:cubicBezTo>
                        <a:pt x="30164" y="411"/>
                        <a:pt x="30098" y="414"/>
                        <a:pt x="30032" y="414"/>
                      </a:cubicBezTo>
                      <a:cubicBezTo>
                        <a:pt x="29587" y="414"/>
                        <a:pt x="29157" y="278"/>
                        <a:pt x="28908" y="60"/>
                      </a:cubicBezTo>
                      <a:lnTo>
                        <a:pt x="28861" y="12"/>
                      </a:lnTo>
                      <a:lnTo>
                        <a:pt x="28801" y="72"/>
                      </a:lnTo>
                      <a:cubicBezTo>
                        <a:pt x="28635" y="262"/>
                        <a:pt x="28313" y="393"/>
                        <a:pt x="27908" y="417"/>
                      </a:cubicBezTo>
                      <a:cubicBezTo>
                        <a:pt x="27872" y="419"/>
                        <a:pt x="27836" y="419"/>
                        <a:pt x="27800" y="419"/>
                      </a:cubicBezTo>
                      <a:cubicBezTo>
                        <a:pt x="27339" y="419"/>
                        <a:pt x="26901" y="281"/>
                        <a:pt x="26658" y="60"/>
                      </a:cubicBezTo>
                      <a:lnTo>
                        <a:pt x="26611" y="12"/>
                      </a:lnTo>
                      <a:lnTo>
                        <a:pt x="26551" y="60"/>
                      </a:lnTo>
                      <a:cubicBezTo>
                        <a:pt x="26372" y="274"/>
                        <a:pt x="26015" y="405"/>
                        <a:pt x="25587" y="417"/>
                      </a:cubicBezTo>
                      <a:cubicBezTo>
                        <a:pt x="25566" y="417"/>
                        <a:pt x="25546" y="418"/>
                        <a:pt x="25525" y="418"/>
                      </a:cubicBezTo>
                      <a:cubicBezTo>
                        <a:pt x="25061" y="418"/>
                        <a:pt x="24636" y="288"/>
                        <a:pt x="24408" y="60"/>
                      </a:cubicBezTo>
                      <a:lnTo>
                        <a:pt x="24360" y="12"/>
                      </a:lnTo>
                      <a:lnTo>
                        <a:pt x="24301" y="60"/>
                      </a:lnTo>
                      <a:cubicBezTo>
                        <a:pt x="24098" y="274"/>
                        <a:pt x="23717" y="405"/>
                        <a:pt x="23265" y="417"/>
                      </a:cubicBezTo>
                      <a:cubicBezTo>
                        <a:pt x="22801" y="417"/>
                        <a:pt x="22372" y="286"/>
                        <a:pt x="22158" y="60"/>
                      </a:cubicBezTo>
                      <a:lnTo>
                        <a:pt x="22098" y="12"/>
                      </a:lnTo>
                      <a:lnTo>
                        <a:pt x="22050" y="60"/>
                      </a:lnTo>
                      <a:cubicBezTo>
                        <a:pt x="21836" y="286"/>
                        <a:pt x="21408" y="417"/>
                        <a:pt x="20943" y="417"/>
                      </a:cubicBezTo>
                      <a:cubicBezTo>
                        <a:pt x="20491" y="405"/>
                        <a:pt x="20110" y="274"/>
                        <a:pt x="19907" y="60"/>
                      </a:cubicBezTo>
                      <a:lnTo>
                        <a:pt x="19848" y="12"/>
                      </a:lnTo>
                      <a:lnTo>
                        <a:pt x="19800" y="60"/>
                      </a:lnTo>
                      <a:cubicBezTo>
                        <a:pt x="19572" y="288"/>
                        <a:pt x="19147" y="418"/>
                        <a:pt x="18683" y="418"/>
                      </a:cubicBezTo>
                      <a:cubicBezTo>
                        <a:pt x="18662" y="418"/>
                        <a:pt x="18642" y="417"/>
                        <a:pt x="18621" y="417"/>
                      </a:cubicBezTo>
                      <a:cubicBezTo>
                        <a:pt x="18193" y="405"/>
                        <a:pt x="17836" y="274"/>
                        <a:pt x="17657" y="60"/>
                      </a:cubicBezTo>
                      <a:lnTo>
                        <a:pt x="17598" y="12"/>
                      </a:lnTo>
                      <a:lnTo>
                        <a:pt x="17550" y="60"/>
                      </a:lnTo>
                      <a:cubicBezTo>
                        <a:pt x="17307" y="281"/>
                        <a:pt x="16869" y="419"/>
                        <a:pt x="16408" y="419"/>
                      </a:cubicBezTo>
                      <a:cubicBezTo>
                        <a:pt x="16372" y="419"/>
                        <a:pt x="16336" y="419"/>
                        <a:pt x="16300" y="417"/>
                      </a:cubicBezTo>
                      <a:cubicBezTo>
                        <a:pt x="15895" y="393"/>
                        <a:pt x="15562" y="262"/>
                        <a:pt x="15395" y="72"/>
                      </a:cubicBezTo>
                      <a:lnTo>
                        <a:pt x="15347" y="12"/>
                      </a:lnTo>
                      <a:lnTo>
                        <a:pt x="15300" y="60"/>
                      </a:lnTo>
                      <a:cubicBezTo>
                        <a:pt x="15051" y="278"/>
                        <a:pt x="14621" y="414"/>
                        <a:pt x="14176" y="414"/>
                      </a:cubicBezTo>
                      <a:cubicBezTo>
                        <a:pt x="14110" y="414"/>
                        <a:pt x="14044" y="411"/>
                        <a:pt x="13978" y="405"/>
                      </a:cubicBezTo>
                      <a:cubicBezTo>
                        <a:pt x="13597" y="381"/>
                        <a:pt x="13299" y="250"/>
                        <a:pt x="13145" y="72"/>
                      </a:cubicBezTo>
                      <a:lnTo>
                        <a:pt x="13097" y="12"/>
                      </a:lnTo>
                      <a:lnTo>
                        <a:pt x="13037" y="60"/>
                      </a:lnTo>
                      <a:cubicBezTo>
                        <a:pt x="12785" y="282"/>
                        <a:pt x="12344" y="418"/>
                        <a:pt x="11896" y="418"/>
                      </a:cubicBezTo>
                      <a:cubicBezTo>
                        <a:pt x="11816" y="418"/>
                        <a:pt x="11736" y="414"/>
                        <a:pt x="11656" y="405"/>
                      </a:cubicBezTo>
                      <a:cubicBezTo>
                        <a:pt x="11311" y="369"/>
                        <a:pt x="11025" y="250"/>
                        <a:pt x="10894" y="72"/>
                      </a:cubicBezTo>
                      <a:lnTo>
                        <a:pt x="10847" y="12"/>
                      </a:lnTo>
                      <a:lnTo>
                        <a:pt x="10787" y="60"/>
                      </a:lnTo>
                      <a:cubicBezTo>
                        <a:pt x="10514" y="284"/>
                        <a:pt x="10082" y="412"/>
                        <a:pt x="9640" y="412"/>
                      </a:cubicBezTo>
                      <a:cubicBezTo>
                        <a:pt x="9542" y="412"/>
                        <a:pt x="9444" y="406"/>
                        <a:pt x="9347" y="393"/>
                      </a:cubicBezTo>
                      <a:cubicBezTo>
                        <a:pt x="9013" y="357"/>
                        <a:pt x="8763" y="238"/>
                        <a:pt x="8644" y="72"/>
                      </a:cubicBezTo>
                      <a:lnTo>
                        <a:pt x="8596" y="12"/>
                      </a:lnTo>
                      <a:lnTo>
                        <a:pt x="8537" y="60"/>
                      </a:lnTo>
                      <a:cubicBezTo>
                        <a:pt x="8248" y="281"/>
                        <a:pt x="7789" y="417"/>
                        <a:pt x="7346" y="417"/>
                      </a:cubicBezTo>
                      <a:cubicBezTo>
                        <a:pt x="7241" y="417"/>
                        <a:pt x="7137" y="409"/>
                        <a:pt x="7037" y="393"/>
                      </a:cubicBezTo>
                      <a:cubicBezTo>
                        <a:pt x="6727" y="345"/>
                        <a:pt x="6501" y="226"/>
                        <a:pt x="6394" y="72"/>
                      </a:cubicBezTo>
                      <a:lnTo>
                        <a:pt x="6346" y="12"/>
                      </a:lnTo>
                      <a:lnTo>
                        <a:pt x="6287" y="60"/>
                      </a:lnTo>
                      <a:cubicBezTo>
                        <a:pt x="5998" y="283"/>
                        <a:pt x="5527" y="412"/>
                        <a:pt x="5085" y="412"/>
                      </a:cubicBezTo>
                      <a:cubicBezTo>
                        <a:pt x="4962" y="412"/>
                        <a:pt x="4841" y="402"/>
                        <a:pt x="4727" y="381"/>
                      </a:cubicBezTo>
                      <a:cubicBezTo>
                        <a:pt x="4441" y="334"/>
                        <a:pt x="4239" y="226"/>
                        <a:pt x="4143" y="72"/>
                      </a:cubicBezTo>
                      <a:lnTo>
                        <a:pt x="4096" y="12"/>
                      </a:lnTo>
                      <a:lnTo>
                        <a:pt x="4036" y="60"/>
                      </a:lnTo>
                      <a:cubicBezTo>
                        <a:pt x="3726" y="288"/>
                        <a:pt x="3254" y="418"/>
                        <a:pt x="2810" y="418"/>
                      </a:cubicBezTo>
                      <a:cubicBezTo>
                        <a:pt x="2675" y="418"/>
                        <a:pt x="2542" y="406"/>
                        <a:pt x="2417" y="381"/>
                      </a:cubicBezTo>
                      <a:cubicBezTo>
                        <a:pt x="2155" y="322"/>
                        <a:pt x="1965" y="215"/>
                        <a:pt x="1893" y="72"/>
                      </a:cubicBezTo>
                      <a:lnTo>
                        <a:pt x="184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9" name="Google Shape;3619;p9"/>
                <p:cNvSpPr/>
                <p:nvPr/>
              </p:nvSpPr>
              <p:spPr>
                <a:xfrm>
                  <a:off x="10060499" y="2682204"/>
                  <a:ext cx="3500253" cy="43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7" h="540" extrusionOk="0">
                      <a:moveTo>
                        <a:pt x="1799" y="0"/>
                      </a:moveTo>
                      <a:lnTo>
                        <a:pt x="1739" y="48"/>
                      </a:lnTo>
                      <a:cubicBezTo>
                        <a:pt x="1401" y="278"/>
                        <a:pt x="938" y="378"/>
                        <a:pt x="531" y="378"/>
                      </a:cubicBezTo>
                      <a:cubicBezTo>
                        <a:pt x="350" y="378"/>
                        <a:pt x="179" y="358"/>
                        <a:pt x="36" y="322"/>
                      </a:cubicBezTo>
                      <a:lnTo>
                        <a:pt x="1" y="464"/>
                      </a:lnTo>
                      <a:cubicBezTo>
                        <a:pt x="157" y="507"/>
                        <a:pt x="341" y="529"/>
                        <a:pt x="536" y="529"/>
                      </a:cubicBezTo>
                      <a:cubicBezTo>
                        <a:pt x="947" y="529"/>
                        <a:pt x="1407" y="429"/>
                        <a:pt x="1763" y="203"/>
                      </a:cubicBezTo>
                      <a:cubicBezTo>
                        <a:pt x="1870" y="345"/>
                        <a:pt x="2072" y="441"/>
                        <a:pt x="2334" y="500"/>
                      </a:cubicBezTo>
                      <a:cubicBezTo>
                        <a:pt x="2451" y="525"/>
                        <a:pt x="2584" y="537"/>
                        <a:pt x="2726" y="537"/>
                      </a:cubicBezTo>
                      <a:cubicBezTo>
                        <a:pt x="3133" y="537"/>
                        <a:pt x="3609" y="432"/>
                        <a:pt x="3954" y="203"/>
                      </a:cubicBezTo>
                      <a:cubicBezTo>
                        <a:pt x="4085" y="357"/>
                        <a:pt x="4299" y="453"/>
                        <a:pt x="4585" y="500"/>
                      </a:cubicBezTo>
                      <a:cubicBezTo>
                        <a:pt x="4708" y="522"/>
                        <a:pt x="4836" y="533"/>
                        <a:pt x="4965" y="533"/>
                      </a:cubicBezTo>
                      <a:cubicBezTo>
                        <a:pt x="5398" y="533"/>
                        <a:pt x="5844" y="414"/>
                        <a:pt x="6156" y="203"/>
                      </a:cubicBezTo>
                      <a:cubicBezTo>
                        <a:pt x="6299" y="357"/>
                        <a:pt x="6537" y="464"/>
                        <a:pt x="6835" y="512"/>
                      </a:cubicBezTo>
                      <a:cubicBezTo>
                        <a:pt x="6943" y="529"/>
                        <a:pt x="7055" y="537"/>
                        <a:pt x="7167" y="537"/>
                      </a:cubicBezTo>
                      <a:cubicBezTo>
                        <a:pt x="7607" y="537"/>
                        <a:pt x="8055" y="411"/>
                        <a:pt x="8359" y="203"/>
                      </a:cubicBezTo>
                      <a:cubicBezTo>
                        <a:pt x="8502" y="369"/>
                        <a:pt x="8764" y="476"/>
                        <a:pt x="9085" y="524"/>
                      </a:cubicBezTo>
                      <a:cubicBezTo>
                        <a:pt x="9176" y="534"/>
                        <a:pt x="9268" y="539"/>
                        <a:pt x="9360" y="539"/>
                      </a:cubicBezTo>
                      <a:cubicBezTo>
                        <a:pt x="9809" y="539"/>
                        <a:pt x="10253" y="420"/>
                        <a:pt x="10550" y="203"/>
                      </a:cubicBezTo>
                      <a:cubicBezTo>
                        <a:pt x="10716" y="381"/>
                        <a:pt x="11002" y="488"/>
                        <a:pt x="11347" y="524"/>
                      </a:cubicBezTo>
                      <a:cubicBezTo>
                        <a:pt x="11432" y="534"/>
                        <a:pt x="11517" y="538"/>
                        <a:pt x="11601" y="538"/>
                      </a:cubicBezTo>
                      <a:cubicBezTo>
                        <a:pt x="12042" y="538"/>
                        <a:pt x="12473" y="412"/>
                        <a:pt x="12752" y="203"/>
                      </a:cubicBezTo>
                      <a:cubicBezTo>
                        <a:pt x="12931" y="381"/>
                        <a:pt x="13240" y="500"/>
                        <a:pt x="13610" y="524"/>
                      </a:cubicBezTo>
                      <a:cubicBezTo>
                        <a:pt x="13680" y="531"/>
                        <a:pt x="13750" y="534"/>
                        <a:pt x="13820" y="534"/>
                      </a:cubicBezTo>
                      <a:cubicBezTo>
                        <a:pt x="14258" y="534"/>
                        <a:pt x="14678" y="408"/>
                        <a:pt x="14955" y="203"/>
                      </a:cubicBezTo>
                      <a:cubicBezTo>
                        <a:pt x="15145" y="393"/>
                        <a:pt x="15479" y="512"/>
                        <a:pt x="15872" y="536"/>
                      </a:cubicBezTo>
                      <a:cubicBezTo>
                        <a:pt x="15914" y="538"/>
                        <a:pt x="15956" y="539"/>
                        <a:pt x="15997" y="539"/>
                      </a:cubicBezTo>
                      <a:cubicBezTo>
                        <a:pt x="16452" y="539"/>
                        <a:pt x="16884" y="421"/>
                        <a:pt x="17146" y="203"/>
                      </a:cubicBezTo>
                      <a:cubicBezTo>
                        <a:pt x="17360" y="405"/>
                        <a:pt x="17717" y="524"/>
                        <a:pt x="18146" y="536"/>
                      </a:cubicBezTo>
                      <a:cubicBezTo>
                        <a:pt x="18168" y="536"/>
                        <a:pt x="18189" y="537"/>
                        <a:pt x="18211" y="537"/>
                      </a:cubicBezTo>
                      <a:cubicBezTo>
                        <a:pt x="18663" y="537"/>
                        <a:pt x="19087" y="418"/>
                        <a:pt x="19348" y="203"/>
                      </a:cubicBezTo>
                      <a:cubicBezTo>
                        <a:pt x="19575" y="405"/>
                        <a:pt x="19967" y="536"/>
                        <a:pt x="20408" y="536"/>
                      </a:cubicBezTo>
                      <a:cubicBezTo>
                        <a:pt x="20872" y="536"/>
                        <a:pt x="21289" y="417"/>
                        <a:pt x="21539" y="203"/>
                      </a:cubicBezTo>
                      <a:cubicBezTo>
                        <a:pt x="21790" y="408"/>
                        <a:pt x="22172" y="537"/>
                        <a:pt x="22622" y="537"/>
                      </a:cubicBezTo>
                      <a:cubicBezTo>
                        <a:pt x="22642" y="537"/>
                        <a:pt x="22662" y="536"/>
                        <a:pt x="22682" y="536"/>
                      </a:cubicBezTo>
                      <a:cubicBezTo>
                        <a:pt x="23123" y="536"/>
                        <a:pt x="23504" y="405"/>
                        <a:pt x="23742" y="203"/>
                      </a:cubicBezTo>
                      <a:cubicBezTo>
                        <a:pt x="24003" y="418"/>
                        <a:pt x="24427" y="537"/>
                        <a:pt x="24879" y="537"/>
                      </a:cubicBezTo>
                      <a:cubicBezTo>
                        <a:pt x="24901" y="537"/>
                        <a:pt x="24923" y="536"/>
                        <a:pt x="24944" y="536"/>
                      </a:cubicBezTo>
                      <a:cubicBezTo>
                        <a:pt x="25373" y="524"/>
                        <a:pt x="25730" y="405"/>
                        <a:pt x="25944" y="203"/>
                      </a:cubicBezTo>
                      <a:cubicBezTo>
                        <a:pt x="26206" y="421"/>
                        <a:pt x="26628" y="539"/>
                        <a:pt x="27081" y="539"/>
                      </a:cubicBezTo>
                      <a:cubicBezTo>
                        <a:pt x="27123" y="539"/>
                        <a:pt x="27165" y="538"/>
                        <a:pt x="27206" y="536"/>
                      </a:cubicBezTo>
                      <a:cubicBezTo>
                        <a:pt x="27611" y="512"/>
                        <a:pt x="27945" y="393"/>
                        <a:pt x="28135" y="203"/>
                      </a:cubicBezTo>
                      <a:cubicBezTo>
                        <a:pt x="28413" y="408"/>
                        <a:pt x="28832" y="534"/>
                        <a:pt x="29270" y="534"/>
                      </a:cubicBezTo>
                      <a:cubicBezTo>
                        <a:pt x="29340" y="534"/>
                        <a:pt x="29410" y="531"/>
                        <a:pt x="29481" y="524"/>
                      </a:cubicBezTo>
                      <a:cubicBezTo>
                        <a:pt x="29850" y="500"/>
                        <a:pt x="30159" y="381"/>
                        <a:pt x="30338" y="203"/>
                      </a:cubicBezTo>
                      <a:cubicBezTo>
                        <a:pt x="30617" y="412"/>
                        <a:pt x="31040" y="538"/>
                        <a:pt x="31485" y="538"/>
                      </a:cubicBezTo>
                      <a:cubicBezTo>
                        <a:pt x="31570" y="538"/>
                        <a:pt x="31656" y="534"/>
                        <a:pt x="31743" y="524"/>
                      </a:cubicBezTo>
                      <a:cubicBezTo>
                        <a:pt x="32088" y="488"/>
                        <a:pt x="32374" y="381"/>
                        <a:pt x="32540" y="203"/>
                      </a:cubicBezTo>
                      <a:cubicBezTo>
                        <a:pt x="32837" y="420"/>
                        <a:pt x="33282" y="539"/>
                        <a:pt x="33724" y="539"/>
                      </a:cubicBezTo>
                      <a:cubicBezTo>
                        <a:pt x="33814" y="539"/>
                        <a:pt x="33904" y="534"/>
                        <a:pt x="33993" y="524"/>
                      </a:cubicBezTo>
                      <a:cubicBezTo>
                        <a:pt x="34326" y="476"/>
                        <a:pt x="34576" y="369"/>
                        <a:pt x="34731" y="203"/>
                      </a:cubicBezTo>
                      <a:cubicBezTo>
                        <a:pt x="35035" y="411"/>
                        <a:pt x="35483" y="537"/>
                        <a:pt x="35924" y="537"/>
                      </a:cubicBezTo>
                      <a:cubicBezTo>
                        <a:pt x="36035" y="537"/>
                        <a:pt x="36147" y="529"/>
                        <a:pt x="36255" y="512"/>
                      </a:cubicBezTo>
                      <a:cubicBezTo>
                        <a:pt x="36553" y="464"/>
                        <a:pt x="36791" y="357"/>
                        <a:pt x="36934" y="203"/>
                      </a:cubicBezTo>
                      <a:cubicBezTo>
                        <a:pt x="37243" y="417"/>
                        <a:pt x="37696" y="536"/>
                        <a:pt x="38136" y="536"/>
                      </a:cubicBezTo>
                      <a:cubicBezTo>
                        <a:pt x="38255" y="536"/>
                        <a:pt x="38386" y="524"/>
                        <a:pt x="38506" y="500"/>
                      </a:cubicBezTo>
                      <a:cubicBezTo>
                        <a:pt x="38791" y="453"/>
                        <a:pt x="39006" y="357"/>
                        <a:pt x="39137" y="203"/>
                      </a:cubicBezTo>
                      <a:cubicBezTo>
                        <a:pt x="39481" y="432"/>
                        <a:pt x="39957" y="537"/>
                        <a:pt x="40364" y="537"/>
                      </a:cubicBezTo>
                      <a:cubicBezTo>
                        <a:pt x="40506" y="537"/>
                        <a:pt x="40639" y="525"/>
                        <a:pt x="40756" y="500"/>
                      </a:cubicBezTo>
                      <a:cubicBezTo>
                        <a:pt x="41018" y="441"/>
                        <a:pt x="41220" y="345"/>
                        <a:pt x="41327" y="203"/>
                      </a:cubicBezTo>
                      <a:cubicBezTo>
                        <a:pt x="41678" y="404"/>
                        <a:pt x="42126" y="488"/>
                        <a:pt x="42535" y="488"/>
                      </a:cubicBezTo>
                      <a:cubicBezTo>
                        <a:pt x="42780" y="488"/>
                        <a:pt x="43010" y="458"/>
                        <a:pt x="43197" y="405"/>
                      </a:cubicBezTo>
                      <a:lnTo>
                        <a:pt x="43161" y="262"/>
                      </a:lnTo>
                      <a:cubicBezTo>
                        <a:pt x="42985" y="314"/>
                        <a:pt x="42768" y="342"/>
                        <a:pt x="42539" y="342"/>
                      </a:cubicBezTo>
                      <a:cubicBezTo>
                        <a:pt x="42133" y="342"/>
                        <a:pt x="41686" y="253"/>
                        <a:pt x="41351" y="48"/>
                      </a:cubicBezTo>
                      <a:lnTo>
                        <a:pt x="41292" y="0"/>
                      </a:lnTo>
                      <a:lnTo>
                        <a:pt x="41244" y="72"/>
                      </a:lnTo>
                      <a:cubicBezTo>
                        <a:pt x="41173" y="203"/>
                        <a:pt x="40982" y="298"/>
                        <a:pt x="40732" y="357"/>
                      </a:cubicBezTo>
                      <a:cubicBezTo>
                        <a:pt x="40613" y="379"/>
                        <a:pt x="40486" y="390"/>
                        <a:pt x="40356" y="390"/>
                      </a:cubicBezTo>
                      <a:cubicBezTo>
                        <a:pt x="39919" y="390"/>
                        <a:pt x="39454" y="268"/>
                        <a:pt x="39160" y="48"/>
                      </a:cubicBezTo>
                      <a:lnTo>
                        <a:pt x="39101" y="0"/>
                      </a:lnTo>
                      <a:lnTo>
                        <a:pt x="39053" y="60"/>
                      </a:lnTo>
                      <a:cubicBezTo>
                        <a:pt x="38958" y="203"/>
                        <a:pt x="38756" y="310"/>
                        <a:pt x="38482" y="357"/>
                      </a:cubicBezTo>
                      <a:cubicBezTo>
                        <a:pt x="38367" y="378"/>
                        <a:pt x="38247" y="388"/>
                        <a:pt x="38125" y="388"/>
                      </a:cubicBezTo>
                      <a:cubicBezTo>
                        <a:pt x="37694" y="388"/>
                        <a:pt x="37248" y="262"/>
                        <a:pt x="36970" y="48"/>
                      </a:cubicBezTo>
                      <a:lnTo>
                        <a:pt x="36898" y="0"/>
                      </a:lnTo>
                      <a:lnTo>
                        <a:pt x="36862" y="60"/>
                      </a:lnTo>
                      <a:cubicBezTo>
                        <a:pt x="36755" y="214"/>
                        <a:pt x="36529" y="322"/>
                        <a:pt x="36231" y="369"/>
                      </a:cubicBezTo>
                      <a:cubicBezTo>
                        <a:pt x="36136" y="382"/>
                        <a:pt x="36038" y="389"/>
                        <a:pt x="35940" y="389"/>
                      </a:cubicBezTo>
                      <a:cubicBezTo>
                        <a:pt x="35499" y="389"/>
                        <a:pt x="35049" y="262"/>
                        <a:pt x="34767" y="48"/>
                      </a:cubicBezTo>
                      <a:lnTo>
                        <a:pt x="34707" y="0"/>
                      </a:lnTo>
                      <a:lnTo>
                        <a:pt x="34660" y="60"/>
                      </a:lnTo>
                      <a:cubicBezTo>
                        <a:pt x="34541" y="214"/>
                        <a:pt x="34303" y="334"/>
                        <a:pt x="33981" y="369"/>
                      </a:cubicBezTo>
                      <a:cubicBezTo>
                        <a:pt x="33886" y="382"/>
                        <a:pt x="33789" y="389"/>
                        <a:pt x="33693" y="389"/>
                      </a:cubicBezTo>
                      <a:cubicBezTo>
                        <a:pt x="33261" y="389"/>
                        <a:pt x="32839" y="262"/>
                        <a:pt x="32576" y="48"/>
                      </a:cubicBezTo>
                      <a:lnTo>
                        <a:pt x="32517" y="0"/>
                      </a:lnTo>
                      <a:lnTo>
                        <a:pt x="32469" y="60"/>
                      </a:lnTo>
                      <a:cubicBezTo>
                        <a:pt x="32338" y="226"/>
                        <a:pt x="32064" y="345"/>
                        <a:pt x="31719" y="381"/>
                      </a:cubicBezTo>
                      <a:cubicBezTo>
                        <a:pt x="31651" y="388"/>
                        <a:pt x="31582" y="391"/>
                        <a:pt x="31512" y="391"/>
                      </a:cubicBezTo>
                      <a:cubicBezTo>
                        <a:pt x="31074" y="391"/>
                        <a:pt x="30631" y="264"/>
                        <a:pt x="30374" y="48"/>
                      </a:cubicBezTo>
                      <a:lnTo>
                        <a:pt x="30326" y="0"/>
                      </a:lnTo>
                      <a:lnTo>
                        <a:pt x="30278" y="60"/>
                      </a:lnTo>
                      <a:cubicBezTo>
                        <a:pt x="30124" y="238"/>
                        <a:pt x="29826" y="357"/>
                        <a:pt x="29469" y="381"/>
                      </a:cubicBezTo>
                      <a:cubicBezTo>
                        <a:pt x="29414" y="385"/>
                        <a:pt x="29359" y="387"/>
                        <a:pt x="29305" y="387"/>
                      </a:cubicBezTo>
                      <a:cubicBezTo>
                        <a:pt x="28860" y="387"/>
                        <a:pt x="28427" y="260"/>
                        <a:pt x="28183" y="48"/>
                      </a:cubicBezTo>
                      <a:lnTo>
                        <a:pt x="28123" y="0"/>
                      </a:lnTo>
                      <a:lnTo>
                        <a:pt x="28076" y="60"/>
                      </a:lnTo>
                      <a:cubicBezTo>
                        <a:pt x="27921" y="238"/>
                        <a:pt x="27587" y="357"/>
                        <a:pt x="27206" y="381"/>
                      </a:cubicBezTo>
                      <a:cubicBezTo>
                        <a:pt x="27153" y="385"/>
                        <a:pt x="27100" y="387"/>
                        <a:pt x="27047" y="387"/>
                      </a:cubicBezTo>
                      <a:cubicBezTo>
                        <a:pt x="26617" y="387"/>
                        <a:pt x="26215" y="260"/>
                        <a:pt x="25992" y="48"/>
                      </a:cubicBezTo>
                      <a:lnTo>
                        <a:pt x="25933" y="0"/>
                      </a:lnTo>
                      <a:lnTo>
                        <a:pt x="25885" y="60"/>
                      </a:lnTo>
                      <a:cubicBezTo>
                        <a:pt x="25706" y="250"/>
                        <a:pt x="25349" y="369"/>
                        <a:pt x="24944" y="381"/>
                      </a:cubicBezTo>
                      <a:cubicBezTo>
                        <a:pt x="24907" y="383"/>
                        <a:pt x="24870" y="384"/>
                        <a:pt x="24833" y="384"/>
                      </a:cubicBezTo>
                      <a:cubicBezTo>
                        <a:pt x="24400" y="384"/>
                        <a:pt x="24009" y="256"/>
                        <a:pt x="23789" y="48"/>
                      </a:cubicBezTo>
                      <a:lnTo>
                        <a:pt x="23742" y="0"/>
                      </a:lnTo>
                      <a:lnTo>
                        <a:pt x="23682" y="60"/>
                      </a:lnTo>
                      <a:cubicBezTo>
                        <a:pt x="23492" y="262"/>
                        <a:pt x="23111" y="381"/>
                        <a:pt x="22682" y="393"/>
                      </a:cubicBezTo>
                      <a:cubicBezTo>
                        <a:pt x="22230" y="393"/>
                        <a:pt x="21813" y="262"/>
                        <a:pt x="21599" y="48"/>
                      </a:cubicBezTo>
                      <a:lnTo>
                        <a:pt x="21539" y="0"/>
                      </a:lnTo>
                      <a:lnTo>
                        <a:pt x="21491" y="48"/>
                      </a:lnTo>
                      <a:cubicBezTo>
                        <a:pt x="21277" y="262"/>
                        <a:pt x="20860" y="393"/>
                        <a:pt x="20408" y="393"/>
                      </a:cubicBezTo>
                      <a:cubicBezTo>
                        <a:pt x="19979" y="381"/>
                        <a:pt x="19598" y="262"/>
                        <a:pt x="19408" y="60"/>
                      </a:cubicBezTo>
                      <a:lnTo>
                        <a:pt x="19348" y="0"/>
                      </a:lnTo>
                      <a:lnTo>
                        <a:pt x="19301" y="48"/>
                      </a:lnTo>
                      <a:cubicBezTo>
                        <a:pt x="19081" y="256"/>
                        <a:pt x="18690" y="384"/>
                        <a:pt x="18257" y="384"/>
                      </a:cubicBezTo>
                      <a:cubicBezTo>
                        <a:pt x="18220" y="384"/>
                        <a:pt x="18183" y="383"/>
                        <a:pt x="18146" y="381"/>
                      </a:cubicBezTo>
                      <a:cubicBezTo>
                        <a:pt x="17741" y="369"/>
                        <a:pt x="17384" y="250"/>
                        <a:pt x="17205" y="60"/>
                      </a:cubicBezTo>
                      <a:lnTo>
                        <a:pt x="17158" y="0"/>
                      </a:lnTo>
                      <a:lnTo>
                        <a:pt x="17098" y="48"/>
                      </a:lnTo>
                      <a:cubicBezTo>
                        <a:pt x="16875" y="260"/>
                        <a:pt x="16473" y="387"/>
                        <a:pt x="16043" y="387"/>
                      </a:cubicBezTo>
                      <a:cubicBezTo>
                        <a:pt x="15990" y="387"/>
                        <a:pt x="15937" y="385"/>
                        <a:pt x="15884" y="381"/>
                      </a:cubicBezTo>
                      <a:cubicBezTo>
                        <a:pt x="15503" y="357"/>
                        <a:pt x="15169" y="238"/>
                        <a:pt x="15014" y="60"/>
                      </a:cubicBezTo>
                      <a:lnTo>
                        <a:pt x="14967" y="0"/>
                      </a:lnTo>
                      <a:lnTo>
                        <a:pt x="14907" y="48"/>
                      </a:lnTo>
                      <a:cubicBezTo>
                        <a:pt x="14663" y="260"/>
                        <a:pt x="14231" y="387"/>
                        <a:pt x="13785" y="387"/>
                      </a:cubicBezTo>
                      <a:cubicBezTo>
                        <a:pt x="13731" y="387"/>
                        <a:pt x="13676" y="385"/>
                        <a:pt x="13621" y="381"/>
                      </a:cubicBezTo>
                      <a:cubicBezTo>
                        <a:pt x="13252" y="357"/>
                        <a:pt x="12967" y="238"/>
                        <a:pt x="12812" y="60"/>
                      </a:cubicBezTo>
                      <a:lnTo>
                        <a:pt x="12764" y="0"/>
                      </a:lnTo>
                      <a:lnTo>
                        <a:pt x="12717" y="48"/>
                      </a:lnTo>
                      <a:cubicBezTo>
                        <a:pt x="12460" y="264"/>
                        <a:pt x="12016" y="391"/>
                        <a:pt x="11578" y="391"/>
                      </a:cubicBezTo>
                      <a:cubicBezTo>
                        <a:pt x="11508" y="391"/>
                        <a:pt x="11439" y="388"/>
                        <a:pt x="11371" y="381"/>
                      </a:cubicBezTo>
                      <a:cubicBezTo>
                        <a:pt x="11026" y="345"/>
                        <a:pt x="10752" y="226"/>
                        <a:pt x="10621" y="60"/>
                      </a:cubicBezTo>
                      <a:lnTo>
                        <a:pt x="10573" y="0"/>
                      </a:lnTo>
                      <a:lnTo>
                        <a:pt x="10514" y="48"/>
                      </a:lnTo>
                      <a:cubicBezTo>
                        <a:pt x="10251" y="262"/>
                        <a:pt x="9829" y="389"/>
                        <a:pt x="9397" y="389"/>
                      </a:cubicBezTo>
                      <a:cubicBezTo>
                        <a:pt x="9301" y="389"/>
                        <a:pt x="9204" y="382"/>
                        <a:pt x="9109" y="369"/>
                      </a:cubicBezTo>
                      <a:cubicBezTo>
                        <a:pt x="8788" y="334"/>
                        <a:pt x="8537" y="214"/>
                        <a:pt x="8430" y="60"/>
                      </a:cubicBezTo>
                      <a:lnTo>
                        <a:pt x="8383" y="0"/>
                      </a:lnTo>
                      <a:lnTo>
                        <a:pt x="8323" y="48"/>
                      </a:lnTo>
                      <a:cubicBezTo>
                        <a:pt x="8041" y="262"/>
                        <a:pt x="7591" y="389"/>
                        <a:pt x="7150" y="389"/>
                      </a:cubicBezTo>
                      <a:cubicBezTo>
                        <a:pt x="7052" y="389"/>
                        <a:pt x="6954" y="382"/>
                        <a:pt x="6859" y="369"/>
                      </a:cubicBezTo>
                      <a:cubicBezTo>
                        <a:pt x="6561" y="322"/>
                        <a:pt x="6335" y="214"/>
                        <a:pt x="6228" y="60"/>
                      </a:cubicBezTo>
                      <a:lnTo>
                        <a:pt x="6192" y="0"/>
                      </a:lnTo>
                      <a:lnTo>
                        <a:pt x="6121" y="48"/>
                      </a:lnTo>
                      <a:cubicBezTo>
                        <a:pt x="5842" y="262"/>
                        <a:pt x="5389" y="388"/>
                        <a:pt x="4960" y="388"/>
                      </a:cubicBezTo>
                      <a:cubicBezTo>
                        <a:pt x="4839" y="388"/>
                        <a:pt x="4721" y="378"/>
                        <a:pt x="4608" y="357"/>
                      </a:cubicBezTo>
                      <a:cubicBezTo>
                        <a:pt x="4335" y="310"/>
                        <a:pt x="4132" y="203"/>
                        <a:pt x="4037" y="60"/>
                      </a:cubicBezTo>
                      <a:lnTo>
                        <a:pt x="3989" y="0"/>
                      </a:lnTo>
                      <a:lnTo>
                        <a:pt x="3930" y="48"/>
                      </a:lnTo>
                      <a:cubicBezTo>
                        <a:pt x="3636" y="268"/>
                        <a:pt x="3171" y="390"/>
                        <a:pt x="2734" y="390"/>
                      </a:cubicBezTo>
                      <a:cubicBezTo>
                        <a:pt x="2604" y="390"/>
                        <a:pt x="2478" y="379"/>
                        <a:pt x="2358" y="357"/>
                      </a:cubicBezTo>
                      <a:cubicBezTo>
                        <a:pt x="2108" y="298"/>
                        <a:pt x="1918" y="203"/>
                        <a:pt x="1846" y="72"/>
                      </a:cubicBezTo>
                      <a:lnTo>
                        <a:pt x="179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0" name="Google Shape;3620;p9"/>
                <p:cNvSpPr/>
                <p:nvPr/>
              </p:nvSpPr>
              <p:spPr>
                <a:xfrm>
                  <a:off x="10103931" y="2583753"/>
                  <a:ext cx="3416306" cy="42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1" h="529" extrusionOk="0">
                      <a:moveTo>
                        <a:pt x="40267" y="1"/>
                      </a:moveTo>
                      <a:lnTo>
                        <a:pt x="40220" y="72"/>
                      </a:lnTo>
                      <a:cubicBezTo>
                        <a:pt x="40148" y="203"/>
                        <a:pt x="39970" y="298"/>
                        <a:pt x="39720" y="346"/>
                      </a:cubicBezTo>
                      <a:cubicBezTo>
                        <a:pt x="39602" y="368"/>
                        <a:pt x="39478" y="378"/>
                        <a:pt x="39351" y="378"/>
                      </a:cubicBezTo>
                      <a:cubicBezTo>
                        <a:pt x="38926" y="378"/>
                        <a:pt x="38477" y="259"/>
                        <a:pt x="38184" y="48"/>
                      </a:cubicBezTo>
                      <a:lnTo>
                        <a:pt x="38124" y="13"/>
                      </a:lnTo>
                      <a:lnTo>
                        <a:pt x="38089" y="72"/>
                      </a:lnTo>
                      <a:cubicBezTo>
                        <a:pt x="37993" y="203"/>
                        <a:pt x="37791" y="310"/>
                        <a:pt x="37529" y="346"/>
                      </a:cubicBezTo>
                      <a:cubicBezTo>
                        <a:pt x="37416" y="367"/>
                        <a:pt x="37298" y="377"/>
                        <a:pt x="37178" y="377"/>
                      </a:cubicBezTo>
                      <a:cubicBezTo>
                        <a:pt x="36757" y="377"/>
                        <a:pt x="36322" y="252"/>
                        <a:pt x="36053" y="48"/>
                      </a:cubicBezTo>
                      <a:lnTo>
                        <a:pt x="35993" y="13"/>
                      </a:lnTo>
                      <a:lnTo>
                        <a:pt x="35945" y="72"/>
                      </a:lnTo>
                      <a:cubicBezTo>
                        <a:pt x="35838" y="215"/>
                        <a:pt x="35624" y="310"/>
                        <a:pt x="35326" y="358"/>
                      </a:cubicBezTo>
                      <a:cubicBezTo>
                        <a:pt x="35230" y="372"/>
                        <a:pt x="35129" y="378"/>
                        <a:pt x="35028" y="378"/>
                      </a:cubicBezTo>
                      <a:cubicBezTo>
                        <a:pt x="34606" y="378"/>
                        <a:pt x="34169" y="262"/>
                        <a:pt x="33909" y="60"/>
                      </a:cubicBezTo>
                      <a:lnTo>
                        <a:pt x="33850" y="13"/>
                      </a:lnTo>
                      <a:lnTo>
                        <a:pt x="33802" y="72"/>
                      </a:lnTo>
                      <a:cubicBezTo>
                        <a:pt x="33683" y="215"/>
                        <a:pt x="33445" y="322"/>
                        <a:pt x="33136" y="358"/>
                      </a:cubicBezTo>
                      <a:cubicBezTo>
                        <a:pt x="33041" y="371"/>
                        <a:pt x="32945" y="377"/>
                        <a:pt x="32850" y="377"/>
                      </a:cubicBezTo>
                      <a:cubicBezTo>
                        <a:pt x="32430" y="377"/>
                        <a:pt x="32019" y="254"/>
                        <a:pt x="31766" y="60"/>
                      </a:cubicBezTo>
                      <a:lnTo>
                        <a:pt x="31707" y="13"/>
                      </a:lnTo>
                      <a:lnTo>
                        <a:pt x="31659" y="72"/>
                      </a:lnTo>
                      <a:cubicBezTo>
                        <a:pt x="31528" y="227"/>
                        <a:pt x="31266" y="334"/>
                        <a:pt x="30933" y="370"/>
                      </a:cubicBezTo>
                      <a:cubicBezTo>
                        <a:pt x="30864" y="376"/>
                        <a:pt x="30795" y="380"/>
                        <a:pt x="30726" y="380"/>
                      </a:cubicBezTo>
                      <a:cubicBezTo>
                        <a:pt x="30293" y="380"/>
                        <a:pt x="29870" y="255"/>
                        <a:pt x="29623" y="60"/>
                      </a:cubicBezTo>
                      <a:lnTo>
                        <a:pt x="29564" y="13"/>
                      </a:lnTo>
                      <a:lnTo>
                        <a:pt x="29516" y="60"/>
                      </a:lnTo>
                      <a:cubicBezTo>
                        <a:pt x="29339" y="273"/>
                        <a:pt x="28959" y="377"/>
                        <a:pt x="28560" y="377"/>
                      </a:cubicBezTo>
                      <a:cubicBezTo>
                        <a:pt x="28156" y="377"/>
                        <a:pt x="27732" y="270"/>
                        <a:pt x="27480" y="60"/>
                      </a:cubicBezTo>
                      <a:lnTo>
                        <a:pt x="27432" y="13"/>
                      </a:lnTo>
                      <a:lnTo>
                        <a:pt x="27385" y="60"/>
                      </a:lnTo>
                      <a:cubicBezTo>
                        <a:pt x="27196" y="273"/>
                        <a:pt x="26807" y="377"/>
                        <a:pt x="26405" y="377"/>
                      </a:cubicBezTo>
                      <a:cubicBezTo>
                        <a:pt x="25998" y="377"/>
                        <a:pt x="25577" y="270"/>
                        <a:pt x="25337" y="60"/>
                      </a:cubicBezTo>
                      <a:lnTo>
                        <a:pt x="25289" y="13"/>
                      </a:lnTo>
                      <a:lnTo>
                        <a:pt x="25242" y="60"/>
                      </a:lnTo>
                      <a:cubicBezTo>
                        <a:pt x="25041" y="273"/>
                        <a:pt x="24649" y="377"/>
                        <a:pt x="24250" y="377"/>
                      </a:cubicBezTo>
                      <a:cubicBezTo>
                        <a:pt x="23846" y="377"/>
                        <a:pt x="23434" y="270"/>
                        <a:pt x="23206" y="60"/>
                      </a:cubicBezTo>
                      <a:lnTo>
                        <a:pt x="23146" y="13"/>
                      </a:lnTo>
                      <a:lnTo>
                        <a:pt x="23099" y="60"/>
                      </a:lnTo>
                      <a:cubicBezTo>
                        <a:pt x="22890" y="275"/>
                        <a:pt x="22491" y="382"/>
                        <a:pt x="22090" y="382"/>
                      </a:cubicBezTo>
                      <a:cubicBezTo>
                        <a:pt x="21688" y="382"/>
                        <a:pt x="21283" y="275"/>
                        <a:pt x="21063" y="60"/>
                      </a:cubicBezTo>
                      <a:lnTo>
                        <a:pt x="21003" y="13"/>
                      </a:lnTo>
                      <a:lnTo>
                        <a:pt x="20955" y="60"/>
                      </a:lnTo>
                      <a:cubicBezTo>
                        <a:pt x="20734" y="270"/>
                        <a:pt x="20325" y="377"/>
                        <a:pt x="19920" y="377"/>
                      </a:cubicBezTo>
                      <a:cubicBezTo>
                        <a:pt x="19521" y="377"/>
                        <a:pt x="19126" y="273"/>
                        <a:pt x="18920" y="60"/>
                      </a:cubicBezTo>
                      <a:lnTo>
                        <a:pt x="18872" y="13"/>
                      </a:lnTo>
                      <a:lnTo>
                        <a:pt x="18812" y="60"/>
                      </a:lnTo>
                      <a:cubicBezTo>
                        <a:pt x="18585" y="270"/>
                        <a:pt x="18173" y="377"/>
                        <a:pt x="17768" y="377"/>
                      </a:cubicBezTo>
                      <a:cubicBezTo>
                        <a:pt x="17369" y="377"/>
                        <a:pt x="16977" y="273"/>
                        <a:pt x="16776" y="60"/>
                      </a:cubicBezTo>
                      <a:lnTo>
                        <a:pt x="16729" y="13"/>
                      </a:lnTo>
                      <a:lnTo>
                        <a:pt x="16669" y="60"/>
                      </a:lnTo>
                      <a:cubicBezTo>
                        <a:pt x="16429" y="270"/>
                        <a:pt x="16012" y="377"/>
                        <a:pt x="15607" y="377"/>
                      </a:cubicBezTo>
                      <a:cubicBezTo>
                        <a:pt x="15208" y="377"/>
                        <a:pt x="14822" y="273"/>
                        <a:pt x="14633" y="60"/>
                      </a:cubicBezTo>
                      <a:lnTo>
                        <a:pt x="14586" y="13"/>
                      </a:lnTo>
                      <a:lnTo>
                        <a:pt x="14538" y="60"/>
                      </a:lnTo>
                      <a:cubicBezTo>
                        <a:pt x="14286" y="270"/>
                        <a:pt x="13862" y="377"/>
                        <a:pt x="13456" y="377"/>
                      </a:cubicBezTo>
                      <a:cubicBezTo>
                        <a:pt x="13056" y="377"/>
                        <a:pt x="12673" y="273"/>
                        <a:pt x="12490" y="60"/>
                      </a:cubicBezTo>
                      <a:lnTo>
                        <a:pt x="12454" y="13"/>
                      </a:lnTo>
                      <a:lnTo>
                        <a:pt x="12395" y="60"/>
                      </a:lnTo>
                      <a:cubicBezTo>
                        <a:pt x="12148" y="255"/>
                        <a:pt x="11716" y="380"/>
                        <a:pt x="11289" y="380"/>
                      </a:cubicBezTo>
                      <a:cubicBezTo>
                        <a:pt x="11221" y="380"/>
                        <a:pt x="11152" y="376"/>
                        <a:pt x="11085" y="370"/>
                      </a:cubicBezTo>
                      <a:cubicBezTo>
                        <a:pt x="10752" y="334"/>
                        <a:pt x="10478" y="227"/>
                        <a:pt x="10359" y="72"/>
                      </a:cubicBezTo>
                      <a:lnTo>
                        <a:pt x="10311" y="13"/>
                      </a:lnTo>
                      <a:lnTo>
                        <a:pt x="10252" y="60"/>
                      </a:lnTo>
                      <a:cubicBezTo>
                        <a:pt x="9999" y="254"/>
                        <a:pt x="9588" y="377"/>
                        <a:pt x="9168" y="377"/>
                      </a:cubicBezTo>
                      <a:cubicBezTo>
                        <a:pt x="9073" y="377"/>
                        <a:pt x="8977" y="371"/>
                        <a:pt x="8883" y="358"/>
                      </a:cubicBezTo>
                      <a:cubicBezTo>
                        <a:pt x="8573" y="322"/>
                        <a:pt x="8323" y="215"/>
                        <a:pt x="8216" y="72"/>
                      </a:cubicBezTo>
                      <a:lnTo>
                        <a:pt x="8168" y="13"/>
                      </a:lnTo>
                      <a:lnTo>
                        <a:pt x="8109" y="60"/>
                      </a:lnTo>
                      <a:cubicBezTo>
                        <a:pt x="7840" y="262"/>
                        <a:pt x="7408" y="378"/>
                        <a:pt x="6983" y="378"/>
                      </a:cubicBezTo>
                      <a:cubicBezTo>
                        <a:pt x="6881" y="378"/>
                        <a:pt x="6779" y="372"/>
                        <a:pt x="6680" y="358"/>
                      </a:cubicBezTo>
                      <a:cubicBezTo>
                        <a:pt x="6394" y="310"/>
                        <a:pt x="6180" y="215"/>
                        <a:pt x="6073" y="72"/>
                      </a:cubicBezTo>
                      <a:lnTo>
                        <a:pt x="6025" y="13"/>
                      </a:lnTo>
                      <a:lnTo>
                        <a:pt x="5966" y="48"/>
                      </a:lnTo>
                      <a:cubicBezTo>
                        <a:pt x="5696" y="252"/>
                        <a:pt x="5261" y="377"/>
                        <a:pt x="4840" y="377"/>
                      </a:cubicBezTo>
                      <a:cubicBezTo>
                        <a:pt x="4720" y="377"/>
                        <a:pt x="4602" y="367"/>
                        <a:pt x="4489" y="346"/>
                      </a:cubicBezTo>
                      <a:cubicBezTo>
                        <a:pt x="4215" y="310"/>
                        <a:pt x="4025" y="203"/>
                        <a:pt x="3930" y="72"/>
                      </a:cubicBezTo>
                      <a:lnTo>
                        <a:pt x="3894" y="13"/>
                      </a:lnTo>
                      <a:lnTo>
                        <a:pt x="3822" y="48"/>
                      </a:lnTo>
                      <a:cubicBezTo>
                        <a:pt x="3538" y="259"/>
                        <a:pt x="3091" y="378"/>
                        <a:pt x="2667" y="378"/>
                      </a:cubicBezTo>
                      <a:cubicBezTo>
                        <a:pt x="2540" y="378"/>
                        <a:pt x="2416" y="368"/>
                        <a:pt x="2298" y="346"/>
                      </a:cubicBezTo>
                      <a:cubicBezTo>
                        <a:pt x="2048" y="298"/>
                        <a:pt x="1870" y="203"/>
                        <a:pt x="1786" y="72"/>
                      </a:cubicBezTo>
                      <a:lnTo>
                        <a:pt x="1751" y="13"/>
                      </a:lnTo>
                      <a:lnTo>
                        <a:pt x="1691" y="48"/>
                      </a:lnTo>
                      <a:cubicBezTo>
                        <a:pt x="1376" y="275"/>
                        <a:pt x="934" y="369"/>
                        <a:pt x="541" y="369"/>
                      </a:cubicBezTo>
                      <a:cubicBezTo>
                        <a:pt x="356" y="369"/>
                        <a:pt x="181" y="348"/>
                        <a:pt x="36" y="310"/>
                      </a:cubicBezTo>
                      <a:lnTo>
                        <a:pt x="0" y="453"/>
                      </a:lnTo>
                      <a:cubicBezTo>
                        <a:pt x="161" y="497"/>
                        <a:pt x="349" y="521"/>
                        <a:pt x="548" y="521"/>
                      </a:cubicBezTo>
                      <a:cubicBezTo>
                        <a:pt x="941" y="521"/>
                        <a:pt x="1375" y="428"/>
                        <a:pt x="1715" y="215"/>
                      </a:cubicBezTo>
                      <a:cubicBezTo>
                        <a:pt x="1822" y="346"/>
                        <a:pt x="2013" y="441"/>
                        <a:pt x="2275" y="489"/>
                      </a:cubicBezTo>
                      <a:cubicBezTo>
                        <a:pt x="2395" y="515"/>
                        <a:pt x="2532" y="528"/>
                        <a:pt x="2679" y="528"/>
                      </a:cubicBezTo>
                      <a:cubicBezTo>
                        <a:pt x="3069" y="528"/>
                        <a:pt x="3520" y="432"/>
                        <a:pt x="3858" y="215"/>
                      </a:cubicBezTo>
                      <a:cubicBezTo>
                        <a:pt x="3977" y="358"/>
                        <a:pt x="4191" y="453"/>
                        <a:pt x="4465" y="501"/>
                      </a:cubicBezTo>
                      <a:cubicBezTo>
                        <a:pt x="4577" y="519"/>
                        <a:pt x="4694" y="527"/>
                        <a:pt x="4812" y="527"/>
                      </a:cubicBezTo>
                      <a:cubicBezTo>
                        <a:pt x="5244" y="527"/>
                        <a:pt x="5692" y="412"/>
                        <a:pt x="6001" y="215"/>
                      </a:cubicBezTo>
                      <a:cubicBezTo>
                        <a:pt x="6132" y="358"/>
                        <a:pt x="6370" y="465"/>
                        <a:pt x="6668" y="501"/>
                      </a:cubicBezTo>
                      <a:cubicBezTo>
                        <a:pt x="6778" y="519"/>
                        <a:pt x="6891" y="527"/>
                        <a:pt x="7005" y="527"/>
                      </a:cubicBezTo>
                      <a:cubicBezTo>
                        <a:pt x="7424" y="527"/>
                        <a:pt x="7854" y="412"/>
                        <a:pt x="8144" y="215"/>
                      </a:cubicBezTo>
                      <a:cubicBezTo>
                        <a:pt x="8299" y="370"/>
                        <a:pt x="8549" y="477"/>
                        <a:pt x="8859" y="513"/>
                      </a:cubicBezTo>
                      <a:cubicBezTo>
                        <a:pt x="8949" y="523"/>
                        <a:pt x="9040" y="528"/>
                        <a:pt x="9130" y="528"/>
                      </a:cubicBezTo>
                      <a:cubicBezTo>
                        <a:pt x="9568" y="528"/>
                        <a:pt x="10001" y="412"/>
                        <a:pt x="10287" y="215"/>
                      </a:cubicBezTo>
                      <a:cubicBezTo>
                        <a:pt x="10454" y="370"/>
                        <a:pt x="10728" y="477"/>
                        <a:pt x="11073" y="513"/>
                      </a:cubicBezTo>
                      <a:cubicBezTo>
                        <a:pt x="11161" y="523"/>
                        <a:pt x="11249" y="528"/>
                        <a:pt x="11337" y="528"/>
                      </a:cubicBezTo>
                      <a:cubicBezTo>
                        <a:pt x="11759" y="528"/>
                        <a:pt x="12164" y="412"/>
                        <a:pt x="12431" y="215"/>
                      </a:cubicBezTo>
                      <a:cubicBezTo>
                        <a:pt x="12651" y="423"/>
                        <a:pt x="13047" y="528"/>
                        <a:pt x="13458" y="528"/>
                      </a:cubicBezTo>
                      <a:cubicBezTo>
                        <a:pt x="13868" y="528"/>
                        <a:pt x="14294" y="423"/>
                        <a:pt x="14574" y="215"/>
                      </a:cubicBezTo>
                      <a:cubicBezTo>
                        <a:pt x="14806" y="423"/>
                        <a:pt x="15208" y="528"/>
                        <a:pt x="15618" y="528"/>
                      </a:cubicBezTo>
                      <a:cubicBezTo>
                        <a:pt x="16029" y="528"/>
                        <a:pt x="16449" y="423"/>
                        <a:pt x="16717" y="215"/>
                      </a:cubicBezTo>
                      <a:cubicBezTo>
                        <a:pt x="16955" y="423"/>
                        <a:pt x="17360" y="528"/>
                        <a:pt x="17771" y="528"/>
                      </a:cubicBezTo>
                      <a:cubicBezTo>
                        <a:pt x="18181" y="528"/>
                        <a:pt x="18598" y="423"/>
                        <a:pt x="18860" y="215"/>
                      </a:cubicBezTo>
                      <a:cubicBezTo>
                        <a:pt x="19110" y="423"/>
                        <a:pt x="19521" y="528"/>
                        <a:pt x="19932" y="528"/>
                      </a:cubicBezTo>
                      <a:cubicBezTo>
                        <a:pt x="20342" y="528"/>
                        <a:pt x="20753" y="423"/>
                        <a:pt x="21003" y="215"/>
                      </a:cubicBezTo>
                      <a:cubicBezTo>
                        <a:pt x="21259" y="423"/>
                        <a:pt x="21673" y="528"/>
                        <a:pt x="22085" y="528"/>
                      </a:cubicBezTo>
                      <a:cubicBezTo>
                        <a:pt x="22497" y="528"/>
                        <a:pt x="22908" y="423"/>
                        <a:pt x="23158" y="215"/>
                      </a:cubicBezTo>
                      <a:cubicBezTo>
                        <a:pt x="23420" y="423"/>
                        <a:pt x="23837" y="528"/>
                        <a:pt x="24248" y="528"/>
                      </a:cubicBezTo>
                      <a:cubicBezTo>
                        <a:pt x="24658" y="528"/>
                        <a:pt x="25063" y="423"/>
                        <a:pt x="25301" y="215"/>
                      </a:cubicBezTo>
                      <a:cubicBezTo>
                        <a:pt x="25569" y="423"/>
                        <a:pt x="25989" y="528"/>
                        <a:pt x="26400" y="528"/>
                      </a:cubicBezTo>
                      <a:cubicBezTo>
                        <a:pt x="26810" y="528"/>
                        <a:pt x="27212" y="423"/>
                        <a:pt x="27444" y="215"/>
                      </a:cubicBezTo>
                      <a:cubicBezTo>
                        <a:pt x="27724" y="423"/>
                        <a:pt x="28150" y="528"/>
                        <a:pt x="28561" y="528"/>
                      </a:cubicBezTo>
                      <a:cubicBezTo>
                        <a:pt x="28971" y="528"/>
                        <a:pt x="29367" y="423"/>
                        <a:pt x="29588" y="215"/>
                      </a:cubicBezTo>
                      <a:cubicBezTo>
                        <a:pt x="29854" y="412"/>
                        <a:pt x="30259" y="528"/>
                        <a:pt x="30681" y="528"/>
                      </a:cubicBezTo>
                      <a:cubicBezTo>
                        <a:pt x="30769" y="528"/>
                        <a:pt x="30857" y="523"/>
                        <a:pt x="30945" y="513"/>
                      </a:cubicBezTo>
                      <a:cubicBezTo>
                        <a:pt x="31290" y="477"/>
                        <a:pt x="31564" y="370"/>
                        <a:pt x="31731" y="215"/>
                      </a:cubicBezTo>
                      <a:cubicBezTo>
                        <a:pt x="32017" y="412"/>
                        <a:pt x="32450" y="528"/>
                        <a:pt x="32881" y="528"/>
                      </a:cubicBezTo>
                      <a:cubicBezTo>
                        <a:pt x="32970" y="528"/>
                        <a:pt x="33060" y="523"/>
                        <a:pt x="33147" y="513"/>
                      </a:cubicBezTo>
                      <a:cubicBezTo>
                        <a:pt x="33469" y="477"/>
                        <a:pt x="33719" y="370"/>
                        <a:pt x="33874" y="215"/>
                      </a:cubicBezTo>
                      <a:cubicBezTo>
                        <a:pt x="34164" y="412"/>
                        <a:pt x="34594" y="527"/>
                        <a:pt x="35013" y="527"/>
                      </a:cubicBezTo>
                      <a:cubicBezTo>
                        <a:pt x="35127" y="527"/>
                        <a:pt x="35241" y="519"/>
                        <a:pt x="35350" y="501"/>
                      </a:cubicBezTo>
                      <a:cubicBezTo>
                        <a:pt x="35648" y="465"/>
                        <a:pt x="35886" y="358"/>
                        <a:pt x="36017" y="215"/>
                      </a:cubicBezTo>
                      <a:cubicBezTo>
                        <a:pt x="36315" y="417"/>
                        <a:pt x="36755" y="525"/>
                        <a:pt x="37184" y="525"/>
                      </a:cubicBezTo>
                      <a:cubicBezTo>
                        <a:pt x="37315" y="525"/>
                        <a:pt x="37434" y="513"/>
                        <a:pt x="37553" y="501"/>
                      </a:cubicBezTo>
                      <a:cubicBezTo>
                        <a:pt x="37827" y="453"/>
                        <a:pt x="38041" y="358"/>
                        <a:pt x="38160" y="215"/>
                      </a:cubicBezTo>
                      <a:cubicBezTo>
                        <a:pt x="38498" y="432"/>
                        <a:pt x="38943" y="528"/>
                        <a:pt x="39334" y="528"/>
                      </a:cubicBezTo>
                      <a:cubicBezTo>
                        <a:pt x="39481" y="528"/>
                        <a:pt x="39620" y="515"/>
                        <a:pt x="39744" y="489"/>
                      </a:cubicBezTo>
                      <a:cubicBezTo>
                        <a:pt x="39994" y="441"/>
                        <a:pt x="40184" y="346"/>
                        <a:pt x="40303" y="215"/>
                      </a:cubicBezTo>
                      <a:cubicBezTo>
                        <a:pt x="40610" y="439"/>
                        <a:pt x="40995" y="518"/>
                        <a:pt x="41355" y="518"/>
                      </a:cubicBezTo>
                      <a:cubicBezTo>
                        <a:pt x="41665" y="518"/>
                        <a:pt x="41956" y="459"/>
                        <a:pt x="42161" y="382"/>
                      </a:cubicBezTo>
                      <a:lnTo>
                        <a:pt x="42113" y="251"/>
                      </a:lnTo>
                      <a:cubicBezTo>
                        <a:pt x="41904" y="328"/>
                        <a:pt x="41649" y="372"/>
                        <a:pt x="41387" y="372"/>
                      </a:cubicBezTo>
                      <a:cubicBezTo>
                        <a:pt x="41007" y="372"/>
                        <a:pt x="40614" y="279"/>
                        <a:pt x="40339" y="60"/>
                      </a:cubicBezTo>
                      <a:lnTo>
                        <a:pt x="4026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1" name="Google Shape;3621;p9"/>
                <p:cNvSpPr/>
                <p:nvPr/>
              </p:nvSpPr>
              <p:spPr>
                <a:xfrm>
                  <a:off x="10145419" y="2491136"/>
                  <a:ext cx="3332359" cy="42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25" h="525" extrusionOk="0">
                      <a:moveTo>
                        <a:pt x="1703" y="1"/>
                      </a:moveTo>
                      <a:lnTo>
                        <a:pt x="1644" y="48"/>
                      </a:lnTo>
                      <a:cubicBezTo>
                        <a:pt x="1339" y="257"/>
                        <a:pt x="915" y="346"/>
                        <a:pt x="537" y="346"/>
                      </a:cubicBezTo>
                      <a:cubicBezTo>
                        <a:pt x="353" y="346"/>
                        <a:pt x="180" y="325"/>
                        <a:pt x="36" y="286"/>
                      </a:cubicBezTo>
                      <a:lnTo>
                        <a:pt x="0" y="441"/>
                      </a:lnTo>
                      <a:cubicBezTo>
                        <a:pt x="152" y="476"/>
                        <a:pt x="330" y="496"/>
                        <a:pt x="518" y="496"/>
                      </a:cubicBezTo>
                      <a:cubicBezTo>
                        <a:pt x="907" y="496"/>
                        <a:pt x="1338" y="412"/>
                        <a:pt x="1667" y="203"/>
                      </a:cubicBezTo>
                      <a:cubicBezTo>
                        <a:pt x="1774" y="334"/>
                        <a:pt x="1965" y="417"/>
                        <a:pt x="2215" y="465"/>
                      </a:cubicBezTo>
                      <a:cubicBezTo>
                        <a:pt x="2334" y="488"/>
                        <a:pt x="2469" y="500"/>
                        <a:pt x="2611" y="500"/>
                      </a:cubicBezTo>
                      <a:cubicBezTo>
                        <a:pt x="2994" y="500"/>
                        <a:pt x="3429" y="412"/>
                        <a:pt x="3751" y="203"/>
                      </a:cubicBezTo>
                      <a:cubicBezTo>
                        <a:pt x="3906" y="370"/>
                        <a:pt x="4156" y="441"/>
                        <a:pt x="4358" y="477"/>
                      </a:cubicBezTo>
                      <a:cubicBezTo>
                        <a:pt x="4473" y="496"/>
                        <a:pt x="4593" y="505"/>
                        <a:pt x="4713" y="505"/>
                      </a:cubicBezTo>
                      <a:cubicBezTo>
                        <a:pt x="5127" y="505"/>
                        <a:pt x="5551" y="397"/>
                        <a:pt x="5846" y="203"/>
                      </a:cubicBezTo>
                      <a:cubicBezTo>
                        <a:pt x="5989" y="346"/>
                        <a:pt x="6216" y="441"/>
                        <a:pt x="6501" y="477"/>
                      </a:cubicBezTo>
                      <a:cubicBezTo>
                        <a:pt x="6609" y="495"/>
                        <a:pt x="6721" y="503"/>
                        <a:pt x="6833" y="503"/>
                      </a:cubicBezTo>
                      <a:cubicBezTo>
                        <a:pt x="7242" y="503"/>
                        <a:pt x="7662" y="390"/>
                        <a:pt x="7942" y="203"/>
                      </a:cubicBezTo>
                      <a:cubicBezTo>
                        <a:pt x="8144" y="406"/>
                        <a:pt x="8519" y="507"/>
                        <a:pt x="8918" y="507"/>
                      </a:cubicBezTo>
                      <a:cubicBezTo>
                        <a:pt x="9317" y="507"/>
                        <a:pt x="9740" y="406"/>
                        <a:pt x="10037" y="203"/>
                      </a:cubicBezTo>
                      <a:cubicBezTo>
                        <a:pt x="10246" y="406"/>
                        <a:pt x="10627" y="507"/>
                        <a:pt x="11026" y="507"/>
                      </a:cubicBezTo>
                      <a:cubicBezTo>
                        <a:pt x="11424" y="507"/>
                        <a:pt x="11841" y="406"/>
                        <a:pt x="12121" y="203"/>
                      </a:cubicBezTo>
                      <a:cubicBezTo>
                        <a:pt x="12341" y="400"/>
                        <a:pt x="12731" y="498"/>
                        <a:pt x="13133" y="498"/>
                      </a:cubicBezTo>
                      <a:cubicBezTo>
                        <a:pt x="13535" y="498"/>
                        <a:pt x="13949" y="400"/>
                        <a:pt x="14217" y="203"/>
                      </a:cubicBezTo>
                      <a:cubicBezTo>
                        <a:pt x="14443" y="400"/>
                        <a:pt x="14836" y="498"/>
                        <a:pt x="15237" y="498"/>
                      </a:cubicBezTo>
                      <a:cubicBezTo>
                        <a:pt x="15639" y="498"/>
                        <a:pt x="16050" y="400"/>
                        <a:pt x="16312" y="203"/>
                      </a:cubicBezTo>
                      <a:cubicBezTo>
                        <a:pt x="16544" y="400"/>
                        <a:pt x="16940" y="498"/>
                        <a:pt x="17342" y="498"/>
                      </a:cubicBezTo>
                      <a:cubicBezTo>
                        <a:pt x="17744" y="498"/>
                        <a:pt x="18152" y="400"/>
                        <a:pt x="18408" y="203"/>
                      </a:cubicBezTo>
                      <a:cubicBezTo>
                        <a:pt x="18646" y="400"/>
                        <a:pt x="19044" y="498"/>
                        <a:pt x="19445" y="498"/>
                      </a:cubicBezTo>
                      <a:cubicBezTo>
                        <a:pt x="19845" y="498"/>
                        <a:pt x="20247" y="400"/>
                        <a:pt x="20491" y="203"/>
                      </a:cubicBezTo>
                      <a:cubicBezTo>
                        <a:pt x="20741" y="400"/>
                        <a:pt x="21146" y="498"/>
                        <a:pt x="21548" y="498"/>
                      </a:cubicBezTo>
                      <a:cubicBezTo>
                        <a:pt x="21950" y="498"/>
                        <a:pt x="22348" y="400"/>
                        <a:pt x="22587" y="203"/>
                      </a:cubicBezTo>
                      <a:cubicBezTo>
                        <a:pt x="22843" y="400"/>
                        <a:pt x="23250" y="498"/>
                        <a:pt x="23652" y="498"/>
                      </a:cubicBezTo>
                      <a:cubicBezTo>
                        <a:pt x="24054" y="498"/>
                        <a:pt x="24450" y="400"/>
                        <a:pt x="24682" y="203"/>
                      </a:cubicBezTo>
                      <a:cubicBezTo>
                        <a:pt x="24944" y="400"/>
                        <a:pt x="25355" y="498"/>
                        <a:pt x="25757" y="498"/>
                      </a:cubicBezTo>
                      <a:cubicBezTo>
                        <a:pt x="26158" y="498"/>
                        <a:pt x="26551" y="400"/>
                        <a:pt x="26778" y="203"/>
                      </a:cubicBezTo>
                      <a:cubicBezTo>
                        <a:pt x="27045" y="400"/>
                        <a:pt x="27459" y="498"/>
                        <a:pt x="27860" y="498"/>
                      </a:cubicBezTo>
                      <a:cubicBezTo>
                        <a:pt x="28260" y="498"/>
                        <a:pt x="28647" y="400"/>
                        <a:pt x="28861" y="203"/>
                      </a:cubicBezTo>
                      <a:cubicBezTo>
                        <a:pt x="29147" y="406"/>
                        <a:pt x="29567" y="507"/>
                        <a:pt x="29967" y="507"/>
                      </a:cubicBezTo>
                      <a:cubicBezTo>
                        <a:pt x="30367" y="507"/>
                        <a:pt x="30748" y="406"/>
                        <a:pt x="30957" y="203"/>
                      </a:cubicBezTo>
                      <a:cubicBezTo>
                        <a:pt x="31248" y="406"/>
                        <a:pt x="31671" y="507"/>
                        <a:pt x="32071" y="507"/>
                      </a:cubicBezTo>
                      <a:cubicBezTo>
                        <a:pt x="32472" y="507"/>
                        <a:pt x="32850" y="406"/>
                        <a:pt x="33052" y="203"/>
                      </a:cubicBezTo>
                      <a:cubicBezTo>
                        <a:pt x="33332" y="390"/>
                        <a:pt x="33752" y="503"/>
                        <a:pt x="34161" y="503"/>
                      </a:cubicBezTo>
                      <a:cubicBezTo>
                        <a:pt x="34274" y="503"/>
                        <a:pt x="34385" y="495"/>
                        <a:pt x="34493" y="477"/>
                      </a:cubicBezTo>
                      <a:cubicBezTo>
                        <a:pt x="34779" y="441"/>
                        <a:pt x="35005" y="346"/>
                        <a:pt x="35148" y="203"/>
                      </a:cubicBezTo>
                      <a:cubicBezTo>
                        <a:pt x="35443" y="397"/>
                        <a:pt x="35867" y="505"/>
                        <a:pt x="36281" y="505"/>
                      </a:cubicBezTo>
                      <a:cubicBezTo>
                        <a:pt x="36401" y="505"/>
                        <a:pt x="36521" y="496"/>
                        <a:pt x="36636" y="477"/>
                      </a:cubicBezTo>
                      <a:cubicBezTo>
                        <a:pt x="36838" y="441"/>
                        <a:pt x="37088" y="370"/>
                        <a:pt x="37231" y="203"/>
                      </a:cubicBezTo>
                      <a:cubicBezTo>
                        <a:pt x="37561" y="412"/>
                        <a:pt x="37999" y="500"/>
                        <a:pt x="38383" y="500"/>
                      </a:cubicBezTo>
                      <a:cubicBezTo>
                        <a:pt x="38525" y="500"/>
                        <a:pt x="38660" y="488"/>
                        <a:pt x="38779" y="465"/>
                      </a:cubicBezTo>
                      <a:cubicBezTo>
                        <a:pt x="39029" y="417"/>
                        <a:pt x="39220" y="334"/>
                        <a:pt x="39327" y="203"/>
                      </a:cubicBezTo>
                      <a:cubicBezTo>
                        <a:pt x="39720" y="406"/>
                        <a:pt x="40184" y="525"/>
                        <a:pt x="40601" y="525"/>
                      </a:cubicBezTo>
                      <a:cubicBezTo>
                        <a:pt x="40791" y="525"/>
                        <a:pt x="40970" y="501"/>
                        <a:pt x="41125" y="453"/>
                      </a:cubicBezTo>
                      <a:lnTo>
                        <a:pt x="41077" y="310"/>
                      </a:lnTo>
                      <a:cubicBezTo>
                        <a:pt x="40940" y="356"/>
                        <a:pt x="40779" y="378"/>
                        <a:pt x="40608" y="378"/>
                      </a:cubicBezTo>
                      <a:cubicBezTo>
                        <a:pt x="40199" y="378"/>
                        <a:pt x="39728" y="254"/>
                        <a:pt x="39351" y="36"/>
                      </a:cubicBezTo>
                      <a:lnTo>
                        <a:pt x="39291" y="13"/>
                      </a:lnTo>
                      <a:lnTo>
                        <a:pt x="39255" y="60"/>
                      </a:lnTo>
                      <a:cubicBezTo>
                        <a:pt x="39172" y="191"/>
                        <a:pt x="38993" y="275"/>
                        <a:pt x="38755" y="322"/>
                      </a:cubicBezTo>
                      <a:cubicBezTo>
                        <a:pt x="38639" y="344"/>
                        <a:pt x="38515" y="355"/>
                        <a:pt x="38390" y="355"/>
                      </a:cubicBezTo>
                      <a:cubicBezTo>
                        <a:pt x="37976" y="355"/>
                        <a:pt x="37541" y="240"/>
                        <a:pt x="37267" y="48"/>
                      </a:cubicBezTo>
                      <a:lnTo>
                        <a:pt x="37207" y="1"/>
                      </a:lnTo>
                      <a:lnTo>
                        <a:pt x="37160" y="60"/>
                      </a:lnTo>
                      <a:cubicBezTo>
                        <a:pt x="37077" y="191"/>
                        <a:pt x="36874" y="286"/>
                        <a:pt x="36612" y="334"/>
                      </a:cubicBezTo>
                      <a:cubicBezTo>
                        <a:pt x="36512" y="349"/>
                        <a:pt x="36408" y="356"/>
                        <a:pt x="36302" y="356"/>
                      </a:cubicBezTo>
                      <a:cubicBezTo>
                        <a:pt x="35887" y="356"/>
                        <a:pt x="35446" y="247"/>
                        <a:pt x="35172" y="48"/>
                      </a:cubicBezTo>
                      <a:lnTo>
                        <a:pt x="35112" y="1"/>
                      </a:lnTo>
                      <a:lnTo>
                        <a:pt x="35076" y="60"/>
                      </a:lnTo>
                      <a:cubicBezTo>
                        <a:pt x="34969" y="203"/>
                        <a:pt x="34755" y="298"/>
                        <a:pt x="34469" y="334"/>
                      </a:cubicBezTo>
                      <a:cubicBezTo>
                        <a:pt x="34374" y="348"/>
                        <a:pt x="34276" y="355"/>
                        <a:pt x="34177" y="355"/>
                      </a:cubicBezTo>
                      <a:cubicBezTo>
                        <a:pt x="33768" y="355"/>
                        <a:pt x="33347" y="240"/>
                        <a:pt x="33088" y="48"/>
                      </a:cubicBezTo>
                      <a:lnTo>
                        <a:pt x="33028" y="1"/>
                      </a:lnTo>
                      <a:lnTo>
                        <a:pt x="32981" y="60"/>
                      </a:lnTo>
                      <a:cubicBezTo>
                        <a:pt x="32828" y="260"/>
                        <a:pt x="32471" y="358"/>
                        <a:pt x="32084" y="358"/>
                      </a:cubicBezTo>
                      <a:cubicBezTo>
                        <a:pt x="31686" y="358"/>
                        <a:pt x="31258" y="254"/>
                        <a:pt x="30992" y="48"/>
                      </a:cubicBezTo>
                      <a:lnTo>
                        <a:pt x="30933" y="1"/>
                      </a:lnTo>
                      <a:lnTo>
                        <a:pt x="30897" y="60"/>
                      </a:lnTo>
                      <a:cubicBezTo>
                        <a:pt x="30732" y="255"/>
                        <a:pt x="30364" y="353"/>
                        <a:pt x="29974" y="353"/>
                      </a:cubicBezTo>
                      <a:cubicBezTo>
                        <a:pt x="29579" y="353"/>
                        <a:pt x="29161" y="252"/>
                        <a:pt x="28909" y="48"/>
                      </a:cubicBezTo>
                      <a:lnTo>
                        <a:pt x="28849" y="1"/>
                      </a:lnTo>
                      <a:lnTo>
                        <a:pt x="28802" y="60"/>
                      </a:lnTo>
                      <a:cubicBezTo>
                        <a:pt x="28624" y="255"/>
                        <a:pt x="28254" y="353"/>
                        <a:pt x="27865" y="353"/>
                      </a:cubicBezTo>
                      <a:cubicBezTo>
                        <a:pt x="27471" y="353"/>
                        <a:pt x="27059" y="252"/>
                        <a:pt x="26813" y="48"/>
                      </a:cubicBezTo>
                      <a:lnTo>
                        <a:pt x="26766" y="1"/>
                      </a:lnTo>
                      <a:lnTo>
                        <a:pt x="26718" y="60"/>
                      </a:lnTo>
                      <a:cubicBezTo>
                        <a:pt x="26529" y="255"/>
                        <a:pt x="26152" y="353"/>
                        <a:pt x="25764" y="353"/>
                      </a:cubicBezTo>
                      <a:cubicBezTo>
                        <a:pt x="25370" y="353"/>
                        <a:pt x="24964" y="252"/>
                        <a:pt x="24730" y="48"/>
                      </a:cubicBezTo>
                      <a:lnTo>
                        <a:pt x="24670" y="1"/>
                      </a:lnTo>
                      <a:lnTo>
                        <a:pt x="24623" y="60"/>
                      </a:lnTo>
                      <a:cubicBezTo>
                        <a:pt x="24428" y="255"/>
                        <a:pt x="24048" y="353"/>
                        <a:pt x="23659" y="353"/>
                      </a:cubicBezTo>
                      <a:cubicBezTo>
                        <a:pt x="23265" y="353"/>
                        <a:pt x="22862" y="252"/>
                        <a:pt x="22634" y="48"/>
                      </a:cubicBezTo>
                      <a:lnTo>
                        <a:pt x="22587" y="1"/>
                      </a:lnTo>
                      <a:lnTo>
                        <a:pt x="22539" y="48"/>
                      </a:lnTo>
                      <a:cubicBezTo>
                        <a:pt x="22331" y="251"/>
                        <a:pt x="21941" y="352"/>
                        <a:pt x="21549" y="352"/>
                      </a:cubicBezTo>
                      <a:cubicBezTo>
                        <a:pt x="21158" y="352"/>
                        <a:pt x="20765" y="251"/>
                        <a:pt x="20551" y="48"/>
                      </a:cubicBezTo>
                      <a:lnTo>
                        <a:pt x="20491" y="1"/>
                      </a:lnTo>
                      <a:lnTo>
                        <a:pt x="20443" y="48"/>
                      </a:lnTo>
                      <a:cubicBezTo>
                        <a:pt x="20229" y="251"/>
                        <a:pt x="19836" y="352"/>
                        <a:pt x="19445" y="352"/>
                      </a:cubicBezTo>
                      <a:cubicBezTo>
                        <a:pt x="19053" y="352"/>
                        <a:pt x="18663" y="251"/>
                        <a:pt x="18455" y="48"/>
                      </a:cubicBezTo>
                      <a:lnTo>
                        <a:pt x="18408" y="1"/>
                      </a:lnTo>
                      <a:lnTo>
                        <a:pt x="18360" y="48"/>
                      </a:lnTo>
                      <a:cubicBezTo>
                        <a:pt x="18132" y="252"/>
                        <a:pt x="17729" y="353"/>
                        <a:pt x="17335" y="353"/>
                      </a:cubicBezTo>
                      <a:cubicBezTo>
                        <a:pt x="16946" y="353"/>
                        <a:pt x="16567" y="255"/>
                        <a:pt x="16372" y="60"/>
                      </a:cubicBezTo>
                      <a:lnTo>
                        <a:pt x="16324" y="1"/>
                      </a:lnTo>
                      <a:lnTo>
                        <a:pt x="16264" y="48"/>
                      </a:lnTo>
                      <a:cubicBezTo>
                        <a:pt x="16030" y="252"/>
                        <a:pt x="15621" y="353"/>
                        <a:pt x="15226" y="353"/>
                      </a:cubicBezTo>
                      <a:cubicBezTo>
                        <a:pt x="14836" y="353"/>
                        <a:pt x="14459" y="255"/>
                        <a:pt x="14276" y="60"/>
                      </a:cubicBezTo>
                      <a:lnTo>
                        <a:pt x="14228" y="1"/>
                      </a:lnTo>
                      <a:lnTo>
                        <a:pt x="14181" y="48"/>
                      </a:lnTo>
                      <a:cubicBezTo>
                        <a:pt x="13935" y="252"/>
                        <a:pt x="13520" y="353"/>
                        <a:pt x="13124" y="353"/>
                      </a:cubicBezTo>
                      <a:cubicBezTo>
                        <a:pt x="12735" y="353"/>
                        <a:pt x="12364" y="255"/>
                        <a:pt x="12192" y="60"/>
                      </a:cubicBezTo>
                      <a:lnTo>
                        <a:pt x="12145" y="1"/>
                      </a:lnTo>
                      <a:lnTo>
                        <a:pt x="12085" y="48"/>
                      </a:lnTo>
                      <a:cubicBezTo>
                        <a:pt x="11833" y="252"/>
                        <a:pt x="11415" y="353"/>
                        <a:pt x="11020" y="353"/>
                      </a:cubicBezTo>
                      <a:cubicBezTo>
                        <a:pt x="10630" y="353"/>
                        <a:pt x="10262" y="255"/>
                        <a:pt x="10097" y="60"/>
                      </a:cubicBezTo>
                      <a:lnTo>
                        <a:pt x="10049" y="1"/>
                      </a:lnTo>
                      <a:lnTo>
                        <a:pt x="10002" y="48"/>
                      </a:lnTo>
                      <a:cubicBezTo>
                        <a:pt x="9736" y="254"/>
                        <a:pt x="9308" y="358"/>
                        <a:pt x="8910" y="358"/>
                      </a:cubicBezTo>
                      <a:cubicBezTo>
                        <a:pt x="8524" y="358"/>
                        <a:pt x="8166" y="260"/>
                        <a:pt x="8013" y="60"/>
                      </a:cubicBezTo>
                      <a:lnTo>
                        <a:pt x="7966" y="1"/>
                      </a:lnTo>
                      <a:lnTo>
                        <a:pt x="7906" y="48"/>
                      </a:lnTo>
                      <a:cubicBezTo>
                        <a:pt x="7647" y="240"/>
                        <a:pt x="7226" y="355"/>
                        <a:pt x="6811" y="355"/>
                      </a:cubicBezTo>
                      <a:cubicBezTo>
                        <a:pt x="6710" y="355"/>
                        <a:pt x="6610" y="348"/>
                        <a:pt x="6513" y="334"/>
                      </a:cubicBezTo>
                      <a:cubicBezTo>
                        <a:pt x="6239" y="298"/>
                        <a:pt x="6025" y="203"/>
                        <a:pt x="5918" y="60"/>
                      </a:cubicBezTo>
                      <a:lnTo>
                        <a:pt x="5882" y="1"/>
                      </a:lnTo>
                      <a:lnTo>
                        <a:pt x="5823" y="48"/>
                      </a:lnTo>
                      <a:cubicBezTo>
                        <a:pt x="5551" y="245"/>
                        <a:pt x="5118" y="360"/>
                        <a:pt x="4708" y="360"/>
                      </a:cubicBezTo>
                      <a:cubicBezTo>
                        <a:pt x="4596" y="360"/>
                        <a:pt x="4486" y="352"/>
                        <a:pt x="4382" y="334"/>
                      </a:cubicBezTo>
                      <a:cubicBezTo>
                        <a:pt x="4120" y="286"/>
                        <a:pt x="3918" y="191"/>
                        <a:pt x="3834" y="60"/>
                      </a:cubicBezTo>
                      <a:lnTo>
                        <a:pt x="3787" y="1"/>
                      </a:lnTo>
                      <a:lnTo>
                        <a:pt x="3727" y="48"/>
                      </a:lnTo>
                      <a:cubicBezTo>
                        <a:pt x="3453" y="240"/>
                        <a:pt x="3018" y="355"/>
                        <a:pt x="2604" y="355"/>
                      </a:cubicBezTo>
                      <a:cubicBezTo>
                        <a:pt x="2479" y="355"/>
                        <a:pt x="2355" y="344"/>
                        <a:pt x="2239" y="322"/>
                      </a:cubicBezTo>
                      <a:cubicBezTo>
                        <a:pt x="2001" y="275"/>
                        <a:pt x="1822" y="191"/>
                        <a:pt x="1739" y="60"/>
                      </a:cubicBezTo>
                      <a:lnTo>
                        <a:pt x="170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2" name="Google Shape;3622;p9"/>
                <p:cNvSpPr/>
                <p:nvPr/>
              </p:nvSpPr>
              <p:spPr>
                <a:xfrm>
                  <a:off x="10183989" y="2402408"/>
                  <a:ext cx="3254246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61" h="489" extrusionOk="0">
                      <a:moveTo>
                        <a:pt x="1668" y="0"/>
                      </a:moveTo>
                      <a:lnTo>
                        <a:pt x="1608" y="48"/>
                      </a:lnTo>
                      <a:cubicBezTo>
                        <a:pt x="1308" y="243"/>
                        <a:pt x="892" y="327"/>
                        <a:pt x="518" y="327"/>
                      </a:cubicBezTo>
                      <a:cubicBezTo>
                        <a:pt x="343" y="327"/>
                        <a:pt x="177" y="308"/>
                        <a:pt x="36" y="274"/>
                      </a:cubicBezTo>
                      <a:lnTo>
                        <a:pt x="1" y="429"/>
                      </a:lnTo>
                      <a:cubicBezTo>
                        <a:pt x="149" y="463"/>
                        <a:pt x="320" y="482"/>
                        <a:pt x="499" y="482"/>
                      </a:cubicBezTo>
                      <a:cubicBezTo>
                        <a:pt x="884" y="482"/>
                        <a:pt x="1307" y="397"/>
                        <a:pt x="1632" y="203"/>
                      </a:cubicBezTo>
                      <a:cubicBezTo>
                        <a:pt x="1739" y="322"/>
                        <a:pt x="1930" y="405"/>
                        <a:pt x="2168" y="453"/>
                      </a:cubicBezTo>
                      <a:cubicBezTo>
                        <a:pt x="2285" y="476"/>
                        <a:pt x="2418" y="488"/>
                        <a:pt x="2558" y="488"/>
                      </a:cubicBezTo>
                      <a:cubicBezTo>
                        <a:pt x="2932" y="488"/>
                        <a:pt x="3359" y="402"/>
                        <a:pt x="3680" y="203"/>
                      </a:cubicBezTo>
                      <a:cubicBezTo>
                        <a:pt x="3864" y="393"/>
                        <a:pt x="4224" y="488"/>
                        <a:pt x="4613" y="488"/>
                      </a:cubicBezTo>
                      <a:cubicBezTo>
                        <a:pt x="5001" y="488"/>
                        <a:pt x="5418" y="393"/>
                        <a:pt x="5716" y="203"/>
                      </a:cubicBezTo>
                      <a:cubicBezTo>
                        <a:pt x="5906" y="393"/>
                        <a:pt x="6272" y="488"/>
                        <a:pt x="6664" y="488"/>
                      </a:cubicBezTo>
                      <a:cubicBezTo>
                        <a:pt x="7055" y="488"/>
                        <a:pt x="7472" y="393"/>
                        <a:pt x="7764" y="203"/>
                      </a:cubicBezTo>
                      <a:cubicBezTo>
                        <a:pt x="7960" y="393"/>
                        <a:pt x="8326" y="488"/>
                        <a:pt x="8715" y="488"/>
                      </a:cubicBezTo>
                      <a:cubicBezTo>
                        <a:pt x="9103" y="488"/>
                        <a:pt x="9514" y="393"/>
                        <a:pt x="9800" y="203"/>
                      </a:cubicBezTo>
                      <a:cubicBezTo>
                        <a:pt x="10008" y="393"/>
                        <a:pt x="10380" y="488"/>
                        <a:pt x="10770" y="488"/>
                      </a:cubicBezTo>
                      <a:cubicBezTo>
                        <a:pt x="11160" y="488"/>
                        <a:pt x="11568" y="393"/>
                        <a:pt x="11847" y="203"/>
                      </a:cubicBezTo>
                      <a:cubicBezTo>
                        <a:pt x="12062" y="393"/>
                        <a:pt x="12437" y="488"/>
                        <a:pt x="12827" y="488"/>
                      </a:cubicBezTo>
                      <a:cubicBezTo>
                        <a:pt x="13217" y="488"/>
                        <a:pt x="13621" y="393"/>
                        <a:pt x="13895" y="203"/>
                      </a:cubicBezTo>
                      <a:cubicBezTo>
                        <a:pt x="14116" y="393"/>
                        <a:pt x="14494" y="488"/>
                        <a:pt x="14882" y="488"/>
                      </a:cubicBezTo>
                      <a:cubicBezTo>
                        <a:pt x="15270" y="488"/>
                        <a:pt x="15669" y="393"/>
                        <a:pt x="15931" y="203"/>
                      </a:cubicBezTo>
                      <a:cubicBezTo>
                        <a:pt x="16169" y="393"/>
                        <a:pt x="16550" y="488"/>
                        <a:pt x="16943" y="488"/>
                      </a:cubicBezTo>
                      <a:cubicBezTo>
                        <a:pt x="17324" y="488"/>
                        <a:pt x="17729" y="393"/>
                        <a:pt x="17979" y="203"/>
                      </a:cubicBezTo>
                      <a:cubicBezTo>
                        <a:pt x="18217" y="393"/>
                        <a:pt x="18604" y="488"/>
                        <a:pt x="18993" y="488"/>
                      </a:cubicBezTo>
                      <a:cubicBezTo>
                        <a:pt x="19381" y="488"/>
                        <a:pt x="19771" y="393"/>
                        <a:pt x="20015" y="203"/>
                      </a:cubicBezTo>
                      <a:cubicBezTo>
                        <a:pt x="20259" y="393"/>
                        <a:pt x="20655" y="488"/>
                        <a:pt x="21048" y="488"/>
                      </a:cubicBezTo>
                      <a:cubicBezTo>
                        <a:pt x="21441" y="488"/>
                        <a:pt x="21831" y="393"/>
                        <a:pt x="22063" y="203"/>
                      </a:cubicBezTo>
                      <a:cubicBezTo>
                        <a:pt x="22319" y="393"/>
                        <a:pt x="22715" y="488"/>
                        <a:pt x="23105" y="488"/>
                      </a:cubicBezTo>
                      <a:cubicBezTo>
                        <a:pt x="23495" y="488"/>
                        <a:pt x="23879" y="393"/>
                        <a:pt x="24111" y="203"/>
                      </a:cubicBezTo>
                      <a:cubicBezTo>
                        <a:pt x="24373" y="393"/>
                        <a:pt x="24772" y="488"/>
                        <a:pt x="25160" y="488"/>
                      </a:cubicBezTo>
                      <a:cubicBezTo>
                        <a:pt x="25549" y="488"/>
                        <a:pt x="25927" y="393"/>
                        <a:pt x="26147" y="203"/>
                      </a:cubicBezTo>
                      <a:cubicBezTo>
                        <a:pt x="26421" y="393"/>
                        <a:pt x="26825" y="488"/>
                        <a:pt x="27215" y="488"/>
                      </a:cubicBezTo>
                      <a:cubicBezTo>
                        <a:pt x="27605" y="488"/>
                        <a:pt x="27980" y="393"/>
                        <a:pt x="28195" y="203"/>
                      </a:cubicBezTo>
                      <a:cubicBezTo>
                        <a:pt x="28474" y="393"/>
                        <a:pt x="28882" y="488"/>
                        <a:pt x="29272" y="488"/>
                      </a:cubicBezTo>
                      <a:cubicBezTo>
                        <a:pt x="29662" y="488"/>
                        <a:pt x="30034" y="393"/>
                        <a:pt x="30243" y="203"/>
                      </a:cubicBezTo>
                      <a:cubicBezTo>
                        <a:pt x="30522" y="393"/>
                        <a:pt x="30933" y="488"/>
                        <a:pt x="31323" y="488"/>
                      </a:cubicBezTo>
                      <a:cubicBezTo>
                        <a:pt x="31713" y="488"/>
                        <a:pt x="32082" y="393"/>
                        <a:pt x="32279" y="203"/>
                      </a:cubicBezTo>
                      <a:cubicBezTo>
                        <a:pt x="32570" y="393"/>
                        <a:pt x="32987" y="488"/>
                        <a:pt x="33378" y="488"/>
                      </a:cubicBezTo>
                      <a:cubicBezTo>
                        <a:pt x="33770" y="488"/>
                        <a:pt x="34136" y="393"/>
                        <a:pt x="34326" y="203"/>
                      </a:cubicBezTo>
                      <a:cubicBezTo>
                        <a:pt x="34624" y="393"/>
                        <a:pt x="35041" y="488"/>
                        <a:pt x="35429" y="488"/>
                      </a:cubicBezTo>
                      <a:cubicBezTo>
                        <a:pt x="35818" y="488"/>
                        <a:pt x="36178" y="393"/>
                        <a:pt x="36362" y="203"/>
                      </a:cubicBezTo>
                      <a:cubicBezTo>
                        <a:pt x="36683" y="402"/>
                        <a:pt x="37110" y="488"/>
                        <a:pt x="37484" y="488"/>
                      </a:cubicBezTo>
                      <a:cubicBezTo>
                        <a:pt x="37624" y="488"/>
                        <a:pt x="37757" y="476"/>
                        <a:pt x="37874" y="453"/>
                      </a:cubicBezTo>
                      <a:cubicBezTo>
                        <a:pt x="38113" y="405"/>
                        <a:pt x="38303" y="322"/>
                        <a:pt x="38410" y="203"/>
                      </a:cubicBezTo>
                      <a:cubicBezTo>
                        <a:pt x="38732" y="382"/>
                        <a:pt x="39152" y="463"/>
                        <a:pt x="39537" y="463"/>
                      </a:cubicBezTo>
                      <a:cubicBezTo>
                        <a:pt x="39766" y="463"/>
                        <a:pt x="39983" y="435"/>
                        <a:pt x="40160" y="381"/>
                      </a:cubicBezTo>
                      <a:lnTo>
                        <a:pt x="40125" y="238"/>
                      </a:lnTo>
                      <a:cubicBezTo>
                        <a:pt x="39958" y="290"/>
                        <a:pt x="39753" y="316"/>
                        <a:pt x="39537" y="316"/>
                      </a:cubicBezTo>
                      <a:cubicBezTo>
                        <a:pt x="39152" y="316"/>
                        <a:pt x="38732" y="231"/>
                        <a:pt x="38434" y="48"/>
                      </a:cubicBezTo>
                      <a:lnTo>
                        <a:pt x="38375" y="0"/>
                      </a:lnTo>
                      <a:lnTo>
                        <a:pt x="38327" y="60"/>
                      </a:lnTo>
                      <a:cubicBezTo>
                        <a:pt x="38255" y="179"/>
                        <a:pt x="38077" y="262"/>
                        <a:pt x="37851" y="310"/>
                      </a:cubicBezTo>
                      <a:cubicBezTo>
                        <a:pt x="37736" y="332"/>
                        <a:pt x="37615" y="343"/>
                        <a:pt x="37491" y="343"/>
                      </a:cubicBezTo>
                      <a:cubicBezTo>
                        <a:pt x="37087" y="343"/>
                        <a:pt x="36662" y="230"/>
                        <a:pt x="36398" y="48"/>
                      </a:cubicBezTo>
                      <a:lnTo>
                        <a:pt x="36339" y="0"/>
                      </a:lnTo>
                      <a:lnTo>
                        <a:pt x="36291" y="60"/>
                      </a:lnTo>
                      <a:cubicBezTo>
                        <a:pt x="36156" y="247"/>
                        <a:pt x="35817" y="340"/>
                        <a:pt x="35441" y="340"/>
                      </a:cubicBezTo>
                      <a:cubicBezTo>
                        <a:pt x="35054" y="340"/>
                        <a:pt x="34628" y="241"/>
                        <a:pt x="34350" y="48"/>
                      </a:cubicBezTo>
                      <a:lnTo>
                        <a:pt x="34291" y="0"/>
                      </a:lnTo>
                      <a:lnTo>
                        <a:pt x="34255" y="60"/>
                      </a:lnTo>
                      <a:cubicBezTo>
                        <a:pt x="34108" y="247"/>
                        <a:pt x="33763" y="340"/>
                        <a:pt x="33387" y="340"/>
                      </a:cubicBezTo>
                      <a:cubicBezTo>
                        <a:pt x="33000" y="340"/>
                        <a:pt x="32580" y="241"/>
                        <a:pt x="32314" y="48"/>
                      </a:cubicBezTo>
                      <a:lnTo>
                        <a:pt x="32255" y="0"/>
                      </a:lnTo>
                      <a:lnTo>
                        <a:pt x="32207" y="60"/>
                      </a:lnTo>
                      <a:cubicBezTo>
                        <a:pt x="32055" y="247"/>
                        <a:pt x="31706" y="340"/>
                        <a:pt x="31332" y="340"/>
                      </a:cubicBezTo>
                      <a:cubicBezTo>
                        <a:pt x="30946" y="340"/>
                        <a:pt x="30532" y="241"/>
                        <a:pt x="30278" y="48"/>
                      </a:cubicBezTo>
                      <a:lnTo>
                        <a:pt x="30219" y="0"/>
                      </a:lnTo>
                      <a:lnTo>
                        <a:pt x="30171" y="60"/>
                      </a:lnTo>
                      <a:cubicBezTo>
                        <a:pt x="30007" y="247"/>
                        <a:pt x="29653" y="340"/>
                        <a:pt x="29277" y="340"/>
                      </a:cubicBezTo>
                      <a:cubicBezTo>
                        <a:pt x="28889" y="340"/>
                        <a:pt x="28478" y="241"/>
                        <a:pt x="28230" y="48"/>
                      </a:cubicBezTo>
                      <a:lnTo>
                        <a:pt x="28183" y="0"/>
                      </a:lnTo>
                      <a:lnTo>
                        <a:pt x="28135" y="60"/>
                      </a:lnTo>
                      <a:cubicBezTo>
                        <a:pt x="27965" y="247"/>
                        <a:pt x="27605" y="340"/>
                        <a:pt x="27227" y="340"/>
                      </a:cubicBezTo>
                      <a:cubicBezTo>
                        <a:pt x="26838" y="340"/>
                        <a:pt x="26430" y="241"/>
                        <a:pt x="26194" y="48"/>
                      </a:cubicBezTo>
                      <a:lnTo>
                        <a:pt x="26135" y="0"/>
                      </a:lnTo>
                      <a:lnTo>
                        <a:pt x="26087" y="60"/>
                      </a:lnTo>
                      <a:cubicBezTo>
                        <a:pt x="25911" y="247"/>
                        <a:pt x="25548" y="340"/>
                        <a:pt x="25171" y="340"/>
                      </a:cubicBezTo>
                      <a:cubicBezTo>
                        <a:pt x="24781" y="340"/>
                        <a:pt x="24376" y="241"/>
                        <a:pt x="24147" y="48"/>
                      </a:cubicBezTo>
                      <a:lnTo>
                        <a:pt x="24099" y="0"/>
                      </a:lnTo>
                      <a:lnTo>
                        <a:pt x="24051" y="60"/>
                      </a:lnTo>
                      <a:cubicBezTo>
                        <a:pt x="23864" y="247"/>
                        <a:pt x="23497" y="340"/>
                        <a:pt x="23121" y="340"/>
                      </a:cubicBezTo>
                      <a:cubicBezTo>
                        <a:pt x="22733" y="340"/>
                        <a:pt x="22334" y="241"/>
                        <a:pt x="22111" y="48"/>
                      </a:cubicBezTo>
                      <a:lnTo>
                        <a:pt x="22063" y="0"/>
                      </a:lnTo>
                      <a:lnTo>
                        <a:pt x="22015" y="48"/>
                      </a:lnTo>
                      <a:cubicBezTo>
                        <a:pt x="21813" y="244"/>
                        <a:pt x="21432" y="343"/>
                        <a:pt x="21049" y="343"/>
                      </a:cubicBezTo>
                      <a:cubicBezTo>
                        <a:pt x="20667" y="343"/>
                        <a:pt x="20283" y="244"/>
                        <a:pt x="20075" y="48"/>
                      </a:cubicBezTo>
                      <a:lnTo>
                        <a:pt x="20015" y="0"/>
                      </a:lnTo>
                      <a:lnTo>
                        <a:pt x="19967" y="48"/>
                      </a:lnTo>
                      <a:cubicBezTo>
                        <a:pt x="19758" y="240"/>
                        <a:pt x="19369" y="338"/>
                        <a:pt x="18984" y="338"/>
                      </a:cubicBezTo>
                      <a:cubicBezTo>
                        <a:pt x="18604" y="338"/>
                        <a:pt x="18228" y="243"/>
                        <a:pt x="18027" y="48"/>
                      </a:cubicBezTo>
                      <a:lnTo>
                        <a:pt x="17979" y="0"/>
                      </a:lnTo>
                      <a:lnTo>
                        <a:pt x="17932" y="48"/>
                      </a:lnTo>
                      <a:cubicBezTo>
                        <a:pt x="17708" y="241"/>
                        <a:pt x="17309" y="340"/>
                        <a:pt x="16921" y="340"/>
                      </a:cubicBezTo>
                      <a:cubicBezTo>
                        <a:pt x="16545" y="340"/>
                        <a:pt x="16178" y="247"/>
                        <a:pt x="15991" y="60"/>
                      </a:cubicBezTo>
                      <a:lnTo>
                        <a:pt x="15943" y="0"/>
                      </a:lnTo>
                      <a:lnTo>
                        <a:pt x="15896" y="48"/>
                      </a:lnTo>
                      <a:cubicBezTo>
                        <a:pt x="15666" y="241"/>
                        <a:pt x="15261" y="340"/>
                        <a:pt x="14871" y="340"/>
                      </a:cubicBezTo>
                      <a:cubicBezTo>
                        <a:pt x="14494" y="340"/>
                        <a:pt x="14131" y="247"/>
                        <a:pt x="13955" y="60"/>
                      </a:cubicBezTo>
                      <a:lnTo>
                        <a:pt x="13907" y="0"/>
                      </a:lnTo>
                      <a:lnTo>
                        <a:pt x="13848" y="48"/>
                      </a:lnTo>
                      <a:cubicBezTo>
                        <a:pt x="13612" y="241"/>
                        <a:pt x="13204" y="340"/>
                        <a:pt x="12815" y="340"/>
                      </a:cubicBezTo>
                      <a:cubicBezTo>
                        <a:pt x="12437" y="340"/>
                        <a:pt x="12077" y="247"/>
                        <a:pt x="11907" y="60"/>
                      </a:cubicBezTo>
                      <a:lnTo>
                        <a:pt x="11859" y="0"/>
                      </a:lnTo>
                      <a:lnTo>
                        <a:pt x="11812" y="48"/>
                      </a:lnTo>
                      <a:cubicBezTo>
                        <a:pt x="11564" y="241"/>
                        <a:pt x="11150" y="340"/>
                        <a:pt x="10761" y="340"/>
                      </a:cubicBezTo>
                      <a:cubicBezTo>
                        <a:pt x="10384" y="340"/>
                        <a:pt x="10029" y="247"/>
                        <a:pt x="9871" y="60"/>
                      </a:cubicBezTo>
                      <a:lnTo>
                        <a:pt x="9823" y="0"/>
                      </a:lnTo>
                      <a:lnTo>
                        <a:pt x="9764" y="48"/>
                      </a:lnTo>
                      <a:cubicBezTo>
                        <a:pt x="9510" y="241"/>
                        <a:pt x="9096" y="340"/>
                        <a:pt x="8710" y="340"/>
                      </a:cubicBezTo>
                      <a:cubicBezTo>
                        <a:pt x="8336" y="340"/>
                        <a:pt x="7987" y="247"/>
                        <a:pt x="7835" y="60"/>
                      </a:cubicBezTo>
                      <a:lnTo>
                        <a:pt x="7787" y="0"/>
                      </a:lnTo>
                      <a:lnTo>
                        <a:pt x="7728" y="48"/>
                      </a:lnTo>
                      <a:cubicBezTo>
                        <a:pt x="7462" y="241"/>
                        <a:pt x="7042" y="340"/>
                        <a:pt x="6655" y="340"/>
                      </a:cubicBezTo>
                      <a:cubicBezTo>
                        <a:pt x="6279" y="340"/>
                        <a:pt x="5934" y="247"/>
                        <a:pt x="5787" y="60"/>
                      </a:cubicBezTo>
                      <a:lnTo>
                        <a:pt x="5740" y="0"/>
                      </a:lnTo>
                      <a:lnTo>
                        <a:pt x="5692" y="48"/>
                      </a:lnTo>
                      <a:cubicBezTo>
                        <a:pt x="5414" y="241"/>
                        <a:pt x="4988" y="340"/>
                        <a:pt x="4601" y="340"/>
                      </a:cubicBezTo>
                      <a:cubicBezTo>
                        <a:pt x="4226" y="340"/>
                        <a:pt x="3886" y="247"/>
                        <a:pt x="3751" y="60"/>
                      </a:cubicBezTo>
                      <a:lnTo>
                        <a:pt x="3704" y="0"/>
                      </a:lnTo>
                      <a:lnTo>
                        <a:pt x="3644" y="48"/>
                      </a:lnTo>
                      <a:cubicBezTo>
                        <a:pt x="3380" y="230"/>
                        <a:pt x="2955" y="343"/>
                        <a:pt x="2551" y="343"/>
                      </a:cubicBezTo>
                      <a:cubicBezTo>
                        <a:pt x="2428" y="343"/>
                        <a:pt x="2306" y="332"/>
                        <a:pt x="2191" y="310"/>
                      </a:cubicBezTo>
                      <a:cubicBezTo>
                        <a:pt x="1965" y="262"/>
                        <a:pt x="1787" y="179"/>
                        <a:pt x="1703" y="60"/>
                      </a:cubicBezTo>
                      <a:lnTo>
                        <a:pt x="166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3" name="Google Shape;3623;p9"/>
                <p:cNvSpPr/>
                <p:nvPr/>
              </p:nvSpPr>
              <p:spPr>
                <a:xfrm>
                  <a:off x="10221668" y="2317488"/>
                  <a:ext cx="3180833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255" h="489" extrusionOk="0">
                      <a:moveTo>
                        <a:pt x="37493" y="1"/>
                      </a:moveTo>
                      <a:lnTo>
                        <a:pt x="37445" y="72"/>
                      </a:lnTo>
                      <a:cubicBezTo>
                        <a:pt x="37323" y="246"/>
                        <a:pt x="37000" y="333"/>
                        <a:pt x="36638" y="333"/>
                      </a:cubicBezTo>
                      <a:cubicBezTo>
                        <a:pt x="36257" y="333"/>
                        <a:pt x="35833" y="237"/>
                        <a:pt x="35552" y="48"/>
                      </a:cubicBezTo>
                      <a:lnTo>
                        <a:pt x="35493" y="12"/>
                      </a:lnTo>
                      <a:lnTo>
                        <a:pt x="35457" y="60"/>
                      </a:lnTo>
                      <a:cubicBezTo>
                        <a:pt x="35322" y="242"/>
                        <a:pt x="34989" y="331"/>
                        <a:pt x="34622" y="331"/>
                      </a:cubicBezTo>
                      <a:cubicBezTo>
                        <a:pt x="34244" y="331"/>
                        <a:pt x="33830" y="236"/>
                        <a:pt x="33564" y="48"/>
                      </a:cubicBezTo>
                      <a:lnTo>
                        <a:pt x="33504" y="12"/>
                      </a:lnTo>
                      <a:lnTo>
                        <a:pt x="33457" y="60"/>
                      </a:lnTo>
                      <a:cubicBezTo>
                        <a:pt x="33316" y="242"/>
                        <a:pt x="32980" y="331"/>
                        <a:pt x="32613" y="331"/>
                      </a:cubicBezTo>
                      <a:cubicBezTo>
                        <a:pt x="32234" y="331"/>
                        <a:pt x="31824" y="236"/>
                        <a:pt x="31564" y="48"/>
                      </a:cubicBezTo>
                      <a:lnTo>
                        <a:pt x="31516" y="12"/>
                      </a:lnTo>
                      <a:lnTo>
                        <a:pt x="31468" y="60"/>
                      </a:lnTo>
                      <a:cubicBezTo>
                        <a:pt x="31316" y="242"/>
                        <a:pt x="30974" y="331"/>
                        <a:pt x="30607" y="331"/>
                      </a:cubicBezTo>
                      <a:cubicBezTo>
                        <a:pt x="30228" y="331"/>
                        <a:pt x="29823" y="236"/>
                        <a:pt x="29575" y="48"/>
                      </a:cubicBezTo>
                      <a:lnTo>
                        <a:pt x="29516" y="12"/>
                      </a:lnTo>
                      <a:lnTo>
                        <a:pt x="29468" y="60"/>
                      </a:lnTo>
                      <a:cubicBezTo>
                        <a:pt x="29309" y="237"/>
                        <a:pt x="28959" y="327"/>
                        <a:pt x="28589" y="327"/>
                      </a:cubicBezTo>
                      <a:cubicBezTo>
                        <a:pt x="28212" y="327"/>
                        <a:pt x="27815" y="234"/>
                        <a:pt x="27575" y="48"/>
                      </a:cubicBezTo>
                      <a:lnTo>
                        <a:pt x="27527" y="12"/>
                      </a:lnTo>
                      <a:lnTo>
                        <a:pt x="27480" y="60"/>
                      </a:lnTo>
                      <a:cubicBezTo>
                        <a:pt x="27314" y="237"/>
                        <a:pt x="26959" y="327"/>
                        <a:pt x="26587" y="327"/>
                      </a:cubicBezTo>
                      <a:cubicBezTo>
                        <a:pt x="26209" y="327"/>
                        <a:pt x="25815" y="234"/>
                        <a:pt x="25587" y="48"/>
                      </a:cubicBezTo>
                      <a:lnTo>
                        <a:pt x="25539" y="12"/>
                      </a:lnTo>
                      <a:lnTo>
                        <a:pt x="25491" y="60"/>
                      </a:lnTo>
                      <a:cubicBezTo>
                        <a:pt x="25314" y="237"/>
                        <a:pt x="24956" y="327"/>
                        <a:pt x="24585" y="327"/>
                      </a:cubicBezTo>
                      <a:cubicBezTo>
                        <a:pt x="24209" y="327"/>
                        <a:pt x="23820" y="234"/>
                        <a:pt x="23598" y="48"/>
                      </a:cubicBezTo>
                      <a:lnTo>
                        <a:pt x="23539" y="12"/>
                      </a:lnTo>
                      <a:lnTo>
                        <a:pt x="23491" y="60"/>
                      </a:lnTo>
                      <a:cubicBezTo>
                        <a:pt x="23308" y="237"/>
                        <a:pt x="22946" y="327"/>
                        <a:pt x="22576" y="327"/>
                      </a:cubicBezTo>
                      <a:cubicBezTo>
                        <a:pt x="22200" y="327"/>
                        <a:pt x="21814" y="234"/>
                        <a:pt x="21598" y="48"/>
                      </a:cubicBezTo>
                      <a:lnTo>
                        <a:pt x="21550" y="12"/>
                      </a:lnTo>
                      <a:lnTo>
                        <a:pt x="21503" y="60"/>
                      </a:lnTo>
                      <a:cubicBezTo>
                        <a:pt x="21308" y="237"/>
                        <a:pt x="20940" y="327"/>
                        <a:pt x="20570" y="327"/>
                      </a:cubicBezTo>
                      <a:cubicBezTo>
                        <a:pt x="20193" y="327"/>
                        <a:pt x="19814" y="234"/>
                        <a:pt x="19610" y="48"/>
                      </a:cubicBezTo>
                      <a:lnTo>
                        <a:pt x="19550" y="12"/>
                      </a:lnTo>
                      <a:lnTo>
                        <a:pt x="19502" y="48"/>
                      </a:lnTo>
                      <a:cubicBezTo>
                        <a:pt x="19298" y="234"/>
                        <a:pt x="18919" y="327"/>
                        <a:pt x="18542" y="327"/>
                      </a:cubicBezTo>
                      <a:cubicBezTo>
                        <a:pt x="18172" y="327"/>
                        <a:pt x="17804" y="237"/>
                        <a:pt x="17609" y="60"/>
                      </a:cubicBezTo>
                      <a:lnTo>
                        <a:pt x="17562" y="12"/>
                      </a:lnTo>
                      <a:lnTo>
                        <a:pt x="17514" y="48"/>
                      </a:lnTo>
                      <a:cubicBezTo>
                        <a:pt x="17298" y="234"/>
                        <a:pt x="16913" y="327"/>
                        <a:pt x="16536" y="327"/>
                      </a:cubicBezTo>
                      <a:cubicBezTo>
                        <a:pt x="16166" y="327"/>
                        <a:pt x="15804" y="237"/>
                        <a:pt x="15621" y="60"/>
                      </a:cubicBezTo>
                      <a:lnTo>
                        <a:pt x="15573" y="12"/>
                      </a:lnTo>
                      <a:lnTo>
                        <a:pt x="15514" y="48"/>
                      </a:lnTo>
                      <a:cubicBezTo>
                        <a:pt x="15292" y="234"/>
                        <a:pt x="14903" y="327"/>
                        <a:pt x="14527" y="327"/>
                      </a:cubicBezTo>
                      <a:cubicBezTo>
                        <a:pt x="14157" y="327"/>
                        <a:pt x="13798" y="237"/>
                        <a:pt x="13621" y="60"/>
                      </a:cubicBezTo>
                      <a:lnTo>
                        <a:pt x="13573" y="12"/>
                      </a:lnTo>
                      <a:lnTo>
                        <a:pt x="13526" y="48"/>
                      </a:lnTo>
                      <a:cubicBezTo>
                        <a:pt x="13297" y="234"/>
                        <a:pt x="12903" y="327"/>
                        <a:pt x="12525" y="327"/>
                      </a:cubicBezTo>
                      <a:cubicBezTo>
                        <a:pt x="12153" y="327"/>
                        <a:pt x="11798" y="237"/>
                        <a:pt x="11632" y="60"/>
                      </a:cubicBezTo>
                      <a:lnTo>
                        <a:pt x="11585" y="12"/>
                      </a:lnTo>
                      <a:lnTo>
                        <a:pt x="11537" y="48"/>
                      </a:lnTo>
                      <a:cubicBezTo>
                        <a:pt x="11297" y="234"/>
                        <a:pt x="10900" y="327"/>
                        <a:pt x="10523" y="327"/>
                      </a:cubicBezTo>
                      <a:cubicBezTo>
                        <a:pt x="10153" y="327"/>
                        <a:pt x="9804" y="237"/>
                        <a:pt x="9644" y="60"/>
                      </a:cubicBezTo>
                      <a:lnTo>
                        <a:pt x="9596" y="12"/>
                      </a:lnTo>
                      <a:lnTo>
                        <a:pt x="9537" y="48"/>
                      </a:lnTo>
                      <a:cubicBezTo>
                        <a:pt x="9289" y="236"/>
                        <a:pt x="8884" y="331"/>
                        <a:pt x="8505" y="331"/>
                      </a:cubicBezTo>
                      <a:cubicBezTo>
                        <a:pt x="8139" y="331"/>
                        <a:pt x="7796" y="242"/>
                        <a:pt x="7644" y="60"/>
                      </a:cubicBezTo>
                      <a:lnTo>
                        <a:pt x="7596" y="12"/>
                      </a:lnTo>
                      <a:lnTo>
                        <a:pt x="7549" y="48"/>
                      </a:lnTo>
                      <a:cubicBezTo>
                        <a:pt x="7288" y="236"/>
                        <a:pt x="6878" y="331"/>
                        <a:pt x="6499" y="331"/>
                      </a:cubicBezTo>
                      <a:cubicBezTo>
                        <a:pt x="6133" y="331"/>
                        <a:pt x="5796" y="242"/>
                        <a:pt x="5656" y="60"/>
                      </a:cubicBezTo>
                      <a:lnTo>
                        <a:pt x="5608" y="12"/>
                      </a:lnTo>
                      <a:lnTo>
                        <a:pt x="5548" y="48"/>
                      </a:lnTo>
                      <a:cubicBezTo>
                        <a:pt x="5282" y="236"/>
                        <a:pt x="4869" y="331"/>
                        <a:pt x="4490" y="331"/>
                      </a:cubicBezTo>
                      <a:cubicBezTo>
                        <a:pt x="4123" y="331"/>
                        <a:pt x="3790" y="242"/>
                        <a:pt x="3655" y="60"/>
                      </a:cubicBezTo>
                      <a:lnTo>
                        <a:pt x="3620" y="12"/>
                      </a:lnTo>
                      <a:lnTo>
                        <a:pt x="3560" y="48"/>
                      </a:lnTo>
                      <a:cubicBezTo>
                        <a:pt x="3279" y="237"/>
                        <a:pt x="2855" y="333"/>
                        <a:pt x="2474" y="333"/>
                      </a:cubicBezTo>
                      <a:cubicBezTo>
                        <a:pt x="2112" y="333"/>
                        <a:pt x="1789" y="246"/>
                        <a:pt x="1667" y="72"/>
                      </a:cubicBezTo>
                      <a:lnTo>
                        <a:pt x="1619" y="12"/>
                      </a:lnTo>
                      <a:lnTo>
                        <a:pt x="1560" y="48"/>
                      </a:lnTo>
                      <a:cubicBezTo>
                        <a:pt x="1271" y="238"/>
                        <a:pt x="855" y="319"/>
                        <a:pt x="485" y="319"/>
                      </a:cubicBezTo>
                      <a:cubicBezTo>
                        <a:pt x="322" y="319"/>
                        <a:pt x="167" y="304"/>
                        <a:pt x="36" y="274"/>
                      </a:cubicBezTo>
                      <a:lnTo>
                        <a:pt x="0" y="417"/>
                      </a:lnTo>
                      <a:cubicBezTo>
                        <a:pt x="146" y="452"/>
                        <a:pt x="315" y="470"/>
                        <a:pt x="493" y="470"/>
                      </a:cubicBezTo>
                      <a:cubicBezTo>
                        <a:pt x="866" y="470"/>
                        <a:pt x="1277" y="389"/>
                        <a:pt x="1584" y="203"/>
                      </a:cubicBezTo>
                      <a:cubicBezTo>
                        <a:pt x="1762" y="388"/>
                        <a:pt x="2113" y="480"/>
                        <a:pt x="2494" y="480"/>
                      </a:cubicBezTo>
                      <a:cubicBezTo>
                        <a:pt x="2875" y="480"/>
                        <a:pt x="3286" y="388"/>
                        <a:pt x="3584" y="203"/>
                      </a:cubicBezTo>
                      <a:cubicBezTo>
                        <a:pt x="3768" y="388"/>
                        <a:pt x="4123" y="480"/>
                        <a:pt x="4504" y="480"/>
                      </a:cubicBezTo>
                      <a:cubicBezTo>
                        <a:pt x="4885" y="480"/>
                        <a:pt x="5292" y="388"/>
                        <a:pt x="5584" y="203"/>
                      </a:cubicBezTo>
                      <a:cubicBezTo>
                        <a:pt x="5775" y="388"/>
                        <a:pt x="6129" y="480"/>
                        <a:pt x="6507" y="480"/>
                      </a:cubicBezTo>
                      <a:cubicBezTo>
                        <a:pt x="6885" y="480"/>
                        <a:pt x="7287" y="388"/>
                        <a:pt x="7572" y="203"/>
                      </a:cubicBezTo>
                      <a:cubicBezTo>
                        <a:pt x="7769" y="388"/>
                        <a:pt x="8129" y="480"/>
                        <a:pt x="8510" y="480"/>
                      </a:cubicBezTo>
                      <a:cubicBezTo>
                        <a:pt x="8891" y="480"/>
                        <a:pt x="9293" y="388"/>
                        <a:pt x="9573" y="203"/>
                      </a:cubicBezTo>
                      <a:cubicBezTo>
                        <a:pt x="9775" y="388"/>
                        <a:pt x="10138" y="480"/>
                        <a:pt x="10519" y="480"/>
                      </a:cubicBezTo>
                      <a:cubicBezTo>
                        <a:pt x="10900" y="480"/>
                        <a:pt x="11299" y="388"/>
                        <a:pt x="11573" y="203"/>
                      </a:cubicBezTo>
                      <a:cubicBezTo>
                        <a:pt x="11781" y="388"/>
                        <a:pt x="12147" y="480"/>
                        <a:pt x="12527" y="480"/>
                      </a:cubicBezTo>
                      <a:cubicBezTo>
                        <a:pt x="12906" y="480"/>
                        <a:pt x="13299" y="388"/>
                        <a:pt x="13561" y="203"/>
                      </a:cubicBezTo>
                      <a:cubicBezTo>
                        <a:pt x="13782" y="388"/>
                        <a:pt x="14154" y="480"/>
                        <a:pt x="14535" y="480"/>
                      </a:cubicBezTo>
                      <a:cubicBezTo>
                        <a:pt x="14916" y="480"/>
                        <a:pt x="15306" y="388"/>
                        <a:pt x="15562" y="203"/>
                      </a:cubicBezTo>
                      <a:cubicBezTo>
                        <a:pt x="15788" y="388"/>
                        <a:pt x="16163" y="480"/>
                        <a:pt x="16544" y="480"/>
                      </a:cubicBezTo>
                      <a:cubicBezTo>
                        <a:pt x="16925" y="480"/>
                        <a:pt x="17312" y="388"/>
                        <a:pt x="17562" y="203"/>
                      </a:cubicBezTo>
                      <a:cubicBezTo>
                        <a:pt x="17794" y="388"/>
                        <a:pt x="18172" y="480"/>
                        <a:pt x="18553" y="480"/>
                      </a:cubicBezTo>
                      <a:cubicBezTo>
                        <a:pt x="18934" y="480"/>
                        <a:pt x="19318" y="388"/>
                        <a:pt x="19562" y="203"/>
                      </a:cubicBezTo>
                      <a:cubicBezTo>
                        <a:pt x="19800" y="388"/>
                        <a:pt x="20181" y="480"/>
                        <a:pt x="20561" y="480"/>
                      </a:cubicBezTo>
                      <a:cubicBezTo>
                        <a:pt x="20940" y="480"/>
                        <a:pt x="21318" y="388"/>
                        <a:pt x="21550" y="203"/>
                      </a:cubicBezTo>
                      <a:cubicBezTo>
                        <a:pt x="21800" y="388"/>
                        <a:pt x="22187" y="480"/>
                        <a:pt x="22568" y="480"/>
                      </a:cubicBezTo>
                      <a:cubicBezTo>
                        <a:pt x="22949" y="480"/>
                        <a:pt x="23324" y="388"/>
                        <a:pt x="23551" y="203"/>
                      </a:cubicBezTo>
                      <a:cubicBezTo>
                        <a:pt x="23807" y="388"/>
                        <a:pt x="24197" y="480"/>
                        <a:pt x="24578" y="480"/>
                      </a:cubicBezTo>
                      <a:cubicBezTo>
                        <a:pt x="24959" y="480"/>
                        <a:pt x="25331" y="388"/>
                        <a:pt x="25551" y="203"/>
                      </a:cubicBezTo>
                      <a:cubicBezTo>
                        <a:pt x="25813" y="388"/>
                        <a:pt x="26206" y="480"/>
                        <a:pt x="26585" y="480"/>
                      </a:cubicBezTo>
                      <a:cubicBezTo>
                        <a:pt x="26965" y="480"/>
                        <a:pt x="27331" y="388"/>
                        <a:pt x="27539" y="203"/>
                      </a:cubicBezTo>
                      <a:cubicBezTo>
                        <a:pt x="27813" y="388"/>
                        <a:pt x="28212" y="480"/>
                        <a:pt x="28593" y="480"/>
                      </a:cubicBezTo>
                      <a:cubicBezTo>
                        <a:pt x="28974" y="480"/>
                        <a:pt x="29337" y="388"/>
                        <a:pt x="29539" y="203"/>
                      </a:cubicBezTo>
                      <a:cubicBezTo>
                        <a:pt x="29819" y="388"/>
                        <a:pt x="30221" y="480"/>
                        <a:pt x="30602" y="480"/>
                      </a:cubicBezTo>
                      <a:cubicBezTo>
                        <a:pt x="30983" y="480"/>
                        <a:pt x="31343" y="388"/>
                        <a:pt x="31540" y="203"/>
                      </a:cubicBezTo>
                      <a:cubicBezTo>
                        <a:pt x="31819" y="388"/>
                        <a:pt x="32221" y="480"/>
                        <a:pt x="32601" y="480"/>
                      </a:cubicBezTo>
                      <a:cubicBezTo>
                        <a:pt x="32980" y="480"/>
                        <a:pt x="33338" y="388"/>
                        <a:pt x="33528" y="203"/>
                      </a:cubicBezTo>
                      <a:cubicBezTo>
                        <a:pt x="33820" y="388"/>
                        <a:pt x="34228" y="480"/>
                        <a:pt x="34609" y="480"/>
                      </a:cubicBezTo>
                      <a:cubicBezTo>
                        <a:pt x="34990" y="480"/>
                        <a:pt x="35344" y="388"/>
                        <a:pt x="35528" y="203"/>
                      </a:cubicBezTo>
                      <a:cubicBezTo>
                        <a:pt x="35828" y="389"/>
                        <a:pt x="36240" y="481"/>
                        <a:pt x="36621" y="481"/>
                      </a:cubicBezTo>
                      <a:cubicBezTo>
                        <a:pt x="36995" y="481"/>
                        <a:pt x="37339" y="392"/>
                        <a:pt x="37517" y="215"/>
                      </a:cubicBezTo>
                      <a:cubicBezTo>
                        <a:pt x="37790" y="405"/>
                        <a:pt x="38171" y="489"/>
                        <a:pt x="38529" y="489"/>
                      </a:cubicBezTo>
                      <a:cubicBezTo>
                        <a:pt x="38791" y="489"/>
                        <a:pt x="39041" y="441"/>
                        <a:pt x="39255" y="370"/>
                      </a:cubicBezTo>
                      <a:lnTo>
                        <a:pt x="39207" y="227"/>
                      </a:lnTo>
                      <a:cubicBezTo>
                        <a:pt x="39009" y="299"/>
                        <a:pt x="38769" y="341"/>
                        <a:pt x="38525" y="341"/>
                      </a:cubicBezTo>
                      <a:cubicBezTo>
                        <a:pt x="38170" y="341"/>
                        <a:pt x="37807" y="253"/>
                        <a:pt x="37552" y="48"/>
                      </a:cubicBezTo>
                      <a:lnTo>
                        <a:pt x="3749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4" name="Google Shape;3624;p9"/>
                <p:cNvSpPr/>
                <p:nvPr/>
              </p:nvSpPr>
              <p:spPr>
                <a:xfrm>
                  <a:off x="10105876" y="2262469"/>
                  <a:ext cx="282714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9" h="7907" extrusionOk="0">
                      <a:moveTo>
                        <a:pt x="3346" y="1"/>
                      </a:moveTo>
                      <a:cubicBezTo>
                        <a:pt x="3263" y="1"/>
                        <a:pt x="3167" y="49"/>
                        <a:pt x="3155" y="108"/>
                      </a:cubicBezTo>
                      <a:lnTo>
                        <a:pt x="24" y="7764"/>
                      </a:lnTo>
                      <a:cubicBezTo>
                        <a:pt x="0" y="7847"/>
                        <a:pt x="60" y="7907"/>
                        <a:pt x="155" y="7907"/>
                      </a:cubicBezTo>
                      <a:lnTo>
                        <a:pt x="167" y="7907"/>
                      </a:lnTo>
                      <a:cubicBezTo>
                        <a:pt x="262" y="7907"/>
                        <a:pt x="369" y="7847"/>
                        <a:pt x="405" y="7764"/>
                      </a:cubicBezTo>
                      <a:lnTo>
                        <a:pt x="3465" y="108"/>
                      </a:lnTo>
                      <a:cubicBezTo>
                        <a:pt x="3489" y="49"/>
                        <a:pt x="3441" y="1"/>
                        <a:pt x="334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5" name="Google Shape;3625;p9"/>
                <p:cNvSpPr/>
                <p:nvPr/>
              </p:nvSpPr>
              <p:spPr>
                <a:xfrm>
                  <a:off x="10293055" y="2262469"/>
                  <a:ext cx="25475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4" h="7907" extrusionOk="0">
                      <a:moveTo>
                        <a:pt x="2989" y="1"/>
                      </a:moveTo>
                      <a:cubicBezTo>
                        <a:pt x="2905" y="1"/>
                        <a:pt x="2822" y="49"/>
                        <a:pt x="2798" y="108"/>
                      </a:cubicBezTo>
                      <a:lnTo>
                        <a:pt x="24" y="7764"/>
                      </a:lnTo>
                      <a:cubicBezTo>
                        <a:pt x="0" y="7847"/>
                        <a:pt x="60" y="7907"/>
                        <a:pt x="155" y="7907"/>
                      </a:cubicBezTo>
                      <a:lnTo>
                        <a:pt x="167" y="7907"/>
                      </a:lnTo>
                      <a:cubicBezTo>
                        <a:pt x="262" y="7907"/>
                        <a:pt x="369" y="7847"/>
                        <a:pt x="393" y="7764"/>
                      </a:cubicBezTo>
                      <a:lnTo>
                        <a:pt x="3120" y="108"/>
                      </a:lnTo>
                      <a:cubicBezTo>
                        <a:pt x="3143" y="49"/>
                        <a:pt x="3084" y="1"/>
                        <a:pt x="300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6" name="Google Shape;3626;p9"/>
                <p:cNvSpPr/>
                <p:nvPr/>
              </p:nvSpPr>
              <p:spPr>
                <a:xfrm>
                  <a:off x="10479262" y="2262469"/>
                  <a:ext cx="22672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8" h="7907" extrusionOk="0">
                      <a:moveTo>
                        <a:pt x="2655" y="1"/>
                      </a:moveTo>
                      <a:cubicBezTo>
                        <a:pt x="2560" y="1"/>
                        <a:pt x="2477" y="49"/>
                        <a:pt x="2465" y="108"/>
                      </a:cubicBezTo>
                      <a:lnTo>
                        <a:pt x="24" y="7764"/>
                      </a:lnTo>
                      <a:cubicBezTo>
                        <a:pt x="0" y="7847"/>
                        <a:pt x="71" y="7907"/>
                        <a:pt x="167" y="7907"/>
                      </a:cubicBezTo>
                      <a:lnTo>
                        <a:pt x="179" y="7907"/>
                      </a:lnTo>
                      <a:cubicBezTo>
                        <a:pt x="274" y="7907"/>
                        <a:pt x="381" y="7847"/>
                        <a:pt x="405" y="7764"/>
                      </a:cubicBezTo>
                      <a:lnTo>
                        <a:pt x="2786" y="108"/>
                      </a:lnTo>
                      <a:cubicBezTo>
                        <a:pt x="2798" y="49"/>
                        <a:pt x="2738" y="1"/>
                        <a:pt x="26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7" name="Google Shape;3627;p9"/>
                <p:cNvSpPr/>
                <p:nvPr/>
              </p:nvSpPr>
              <p:spPr>
                <a:xfrm>
                  <a:off x="10666361" y="2262469"/>
                  <a:ext cx="19884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4" h="7907" extrusionOk="0">
                      <a:moveTo>
                        <a:pt x="2299" y="1"/>
                      </a:moveTo>
                      <a:cubicBezTo>
                        <a:pt x="2215" y="1"/>
                        <a:pt x="2132" y="49"/>
                        <a:pt x="2120" y="108"/>
                      </a:cubicBezTo>
                      <a:lnTo>
                        <a:pt x="25" y="7764"/>
                      </a:lnTo>
                      <a:cubicBezTo>
                        <a:pt x="1" y="7847"/>
                        <a:pt x="72" y="7907"/>
                        <a:pt x="168" y="7907"/>
                      </a:cubicBezTo>
                      <a:lnTo>
                        <a:pt x="179" y="7907"/>
                      </a:lnTo>
                      <a:cubicBezTo>
                        <a:pt x="275" y="7907"/>
                        <a:pt x="382" y="7847"/>
                        <a:pt x="394" y="7764"/>
                      </a:cubicBezTo>
                      <a:lnTo>
                        <a:pt x="2442" y="108"/>
                      </a:lnTo>
                      <a:cubicBezTo>
                        <a:pt x="2454" y="49"/>
                        <a:pt x="2394" y="1"/>
                        <a:pt x="229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8" name="Google Shape;3628;p9"/>
                <p:cNvSpPr/>
                <p:nvPr/>
              </p:nvSpPr>
              <p:spPr>
                <a:xfrm>
                  <a:off x="10853540" y="2262469"/>
                  <a:ext cx="169920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7" h="7907" extrusionOk="0">
                      <a:moveTo>
                        <a:pt x="1953" y="1"/>
                      </a:moveTo>
                      <a:cubicBezTo>
                        <a:pt x="1858" y="1"/>
                        <a:pt x="1775" y="49"/>
                        <a:pt x="1763" y="108"/>
                      </a:cubicBezTo>
                      <a:lnTo>
                        <a:pt x="13" y="7764"/>
                      </a:lnTo>
                      <a:cubicBezTo>
                        <a:pt x="1" y="7847"/>
                        <a:pt x="72" y="7907"/>
                        <a:pt x="167" y="7907"/>
                      </a:cubicBezTo>
                      <a:lnTo>
                        <a:pt x="179" y="7907"/>
                      </a:lnTo>
                      <a:cubicBezTo>
                        <a:pt x="274" y="7907"/>
                        <a:pt x="382" y="7847"/>
                        <a:pt x="394" y="7764"/>
                      </a:cubicBezTo>
                      <a:lnTo>
                        <a:pt x="2084" y="108"/>
                      </a:lnTo>
                      <a:cubicBezTo>
                        <a:pt x="2096" y="49"/>
                        <a:pt x="2037" y="1"/>
                        <a:pt x="19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9" name="Google Shape;3629;p9"/>
                <p:cNvSpPr/>
                <p:nvPr/>
              </p:nvSpPr>
              <p:spPr>
                <a:xfrm>
                  <a:off x="11040719" y="2262469"/>
                  <a:ext cx="141884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1" h="7907" extrusionOk="0">
                      <a:moveTo>
                        <a:pt x="1596" y="1"/>
                      </a:moveTo>
                      <a:cubicBezTo>
                        <a:pt x="1513" y="1"/>
                        <a:pt x="1429" y="49"/>
                        <a:pt x="1417" y="108"/>
                      </a:cubicBezTo>
                      <a:lnTo>
                        <a:pt x="12" y="7764"/>
                      </a:lnTo>
                      <a:cubicBezTo>
                        <a:pt x="0" y="7847"/>
                        <a:pt x="72" y="7907"/>
                        <a:pt x="179" y="7907"/>
                      </a:cubicBezTo>
                      <a:cubicBezTo>
                        <a:pt x="274" y="7907"/>
                        <a:pt x="370" y="7847"/>
                        <a:pt x="393" y="7764"/>
                      </a:cubicBezTo>
                      <a:lnTo>
                        <a:pt x="1739" y="108"/>
                      </a:lnTo>
                      <a:cubicBezTo>
                        <a:pt x="1751" y="49"/>
                        <a:pt x="1679" y="1"/>
                        <a:pt x="159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0" name="Google Shape;3630;p9"/>
                <p:cNvSpPr/>
                <p:nvPr/>
              </p:nvSpPr>
              <p:spPr>
                <a:xfrm>
                  <a:off x="11227899" y="2262469"/>
                  <a:ext cx="11295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7907" extrusionOk="0">
                      <a:moveTo>
                        <a:pt x="1239" y="1"/>
                      </a:moveTo>
                      <a:cubicBezTo>
                        <a:pt x="1155" y="1"/>
                        <a:pt x="1072" y="49"/>
                        <a:pt x="1072" y="108"/>
                      </a:cubicBezTo>
                      <a:lnTo>
                        <a:pt x="0" y="7764"/>
                      </a:lnTo>
                      <a:cubicBezTo>
                        <a:pt x="0" y="7847"/>
                        <a:pt x="72" y="7907"/>
                        <a:pt x="179" y="7907"/>
                      </a:cubicBezTo>
                      <a:cubicBezTo>
                        <a:pt x="286" y="7907"/>
                        <a:pt x="369" y="7847"/>
                        <a:pt x="381" y="7764"/>
                      </a:cubicBezTo>
                      <a:lnTo>
                        <a:pt x="1393" y="108"/>
                      </a:lnTo>
                      <a:cubicBezTo>
                        <a:pt x="1393" y="49"/>
                        <a:pt x="1334" y="1"/>
                        <a:pt x="12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1" name="Google Shape;3631;p9"/>
                <p:cNvSpPr/>
                <p:nvPr/>
              </p:nvSpPr>
              <p:spPr>
                <a:xfrm>
                  <a:off x="11414106" y="2262469"/>
                  <a:ext cx="858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7907" extrusionOk="0">
                      <a:moveTo>
                        <a:pt x="905" y="1"/>
                      </a:moveTo>
                      <a:cubicBezTo>
                        <a:pt x="810" y="1"/>
                        <a:pt x="738" y="49"/>
                        <a:pt x="738" y="108"/>
                      </a:cubicBezTo>
                      <a:lnTo>
                        <a:pt x="12" y="7764"/>
                      </a:lnTo>
                      <a:cubicBezTo>
                        <a:pt x="0" y="7847"/>
                        <a:pt x="84" y="7907"/>
                        <a:pt x="191" y="7907"/>
                      </a:cubicBezTo>
                      <a:cubicBezTo>
                        <a:pt x="298" y="7907"/>
                        <a:pt x="381" y="7847"/>
                        <a:pt x="393" y="7764"/>
                      </a:cubicBezTo>
                      <a:lnTo>
                        <a:pt x="1048" y="108"/>
                      </a:lnTo>
                      <a:cubicBezTo>
                        <a:pt x="1060" y="49"/>
                        <a:pt x="988" y="1"/>
                        <a:pt x="90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2" name="Google Shape;3632;p9"/>
                <p:cNvSpPr/>
                <p:nvPr/>
              </p:nvSpPr>
              <p:spPr>
                <a:xfrm>
                  <a:off x="11601204" y="2262469"/>
                  <a:ext cx="5704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7907" extrusionOk="0">
                      <a:moveTo>
                        <a:pt x="549" y="1"/>
                      </a:moveTo>
                      <a:cubicBezTo>
                        <a:pt x="465" y="1"/>
                        <a:pt x="382" y="49"/>
                        <a:pt x="382" y="108"/>
                      </a:cubicBezTo>
                      <a:lnTo>
                        <a:pt x="13" y="7764"/>
                      </a:lnTo>
                      <a:cubicBezTo>
                        <a:pt x="1" y="7847"/>
                        <a:pt x="84" y="7907"/>
                        <a:pt x="191" y="7907"/>
                      </a:cubicBezTo>
                      <a:cubicBezTo>
                        <a:pt x="299" y="7907"/>
                        <a:pt x="382" y="7847"/>
                        <a:pt x="382" y="7764"/>
                      </a:cubicBezTo>
                      <a:lnTo>
                        <a:pt x="703" y="108"/>
                      </a:lnTo>
                      <a:cubicBezTo>
                        <a:pt x="703" y="49"/>
                        <a:pt x="632" y="1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3" name="Google Shape;3633;p9"/>
                <p:cNvSpPr/>
                <p:nvPr/>
              </p:nvSpPr>
              <p:spPr>
                <a:xfrm>
                  <a:off x="11788383" y="2262469"/>
                  <a:ext cx="30953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7907" extrusionOk="0">
                      <a:moveTo>
                        <a:pt x="191" y="1"/>
                      </a:moveTo>
                      <a:cubicBezTo>
                        <a:pt x="108" y="1"/>
                        <a:pt x="37" y="49"/>
                        <a:pt x="37" y="108"/>
                      </a:cubicBezTo>
                      <a:lnTo>
                        <a:pt x="1" y="7764"/>
                      </a:lnTo>
                      <a:cubicBezTo>
                        <a:pt x="1" y="7847"/>
                        <a:pt x="84" y="7907"/>
                        <a:pt x="191" y="7907"/>
                      </a:cubicBezTo>
                      <a:cubicBezTo>
                        <a:pt x="298" y="7907"/>
                        <a:pt x="382" y="7847"/>
                        <a:pt x="382" y="7764"/>
                      </a:cubicBezTo>
                      <a:lnTo>
                        <a:pt x="358" y="108"/>
                      </a:lnTo>
                      <a:cubicBezTo>
                        <a:pt x="358" y="49"/>
                        <a:pt x="287" y="1"/>
                        <a:pt x="19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4" name="Google Shape;3634;p9"/>
                <p:cNvSpPr/>
                <p:nvPr/>
              </p:nvSpPr>
              <p:spPr>
                <a:xfrm>
                  <a:off x="11949552" y="2262469"/>
                  <a:ext cx="559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" h="7907" extrusionOk="0">
                      <a:moveTo>
                        <a:pt x="167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322" y="7764"/>
                      </a:lnTo>
                      <a:cubicBezTo>
                        <a:pt x="322" y="7847"/>
                        <a:pt x="405" y="7907"/>
                        <a:pt x="512" y="7907"/>
                      </a:cubicBezTo>
                      <a:cubicBezTo>
                        <a:pt x="619" y="7907"/>
                        <a:pt x="691" y="7847"/>
                        <a:pt x="691" y="7764"/>
                      </a:cubicBezTo>
                      <a:lnTo>
                        <a:pt x="322" y="108"/>
                      </a:lnTo>
                      <a:cubicBezTo>
                        <a:pt x="322" y="49"/>
                        <a:pt x="250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5" name="Google Shape;3635;p9"/>
                <p:cNvSpPr/>
                <p:nvPr/>
              </p:nvSpPr>
              <p:spPr>
                <a:xfrm>
                  <a:off x="12108695" y="2262469"/>
                  <a:ext cx="8402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7907" extrusionOk="0">
                      <a:moveTo>
                        <a:pt x="155" y="1"/>
                      </a:moveTo>
                      <a:cubicBezTo>
                        <a:pt x="72" y="1"/>
                        <a:pt x="1" y="49"/>
                        <a:pt x="1" y="108"/>
                      </a:cubicBezTo>
                      <a:lnTo>
                        <a:pt x="656" y="7764"/>
                      </a:lnTo>
                      <a:cubicBezTo>
                        <a:pt x="667" y="7847"/>
                        <a:pt x="751" y="7907"/>
                        <a:pt x="858" y="7907"/>
                      </a:cubicBezTo>
                      <a:cubicBezTo>
                        <a:pt x="965" y="7907"/>
                        <a:pt x="1037" y="7847"/>
                        <a:pt x="1037" y="7764"/>
                      </a:cubicBezTo>
                      <a:lnTo>
                        <a:pt x="322" y="108"/>
                      </a:lnTo>
                      <a:cubicBezTo>
                        <a:pt x="322" y="49"/>
                        <a:pt x="239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9"/>
                <p:cNvSpPr/>
                <p:nvPr/>
              </p:nvSpPr>
              <p:spPr>
                <a:xfrm>
                  <a:off x="12266946" y="2262469"/>
                  <a:ext cx="11295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7907" extrusionOk="0">
                      <a:moveTo>
                        <a:pt x="155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1012" y="7764"/>
                      </a:lnTo>
                      <a:cubicBezTo>
                        <a:pt x="1012" y="7847"/>
                        <a:pt x="1108" y="7907"/>
                        <a:pt x="1215" y="7907"/>
                      </a:cubicBezTo>
                      <a:cubicBezTo>
                        <a:pt x="1322" y="7907"/>
                        <a:pt x="1393" y="7847"/>
                        <a:pt x="1381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50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9"/>
                <p:cNvSpPr/>
                <p:nvPr/>
              </p:nvSpPr>
              <p:spPr>
                <a:xfrm>
                  <a:off x="12426089" y="2262469"/>
                  <a:ext cx="1409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0" h="7907" extrusionOk="0">
                      <a:moveTo>
                        <a:pt x="156" y="1"/>
                      </a:moveTo>
                      <a:cubicBezTo>
                        <a:pt x="60" y="1"/>
                        <a:pt x="1" y="49"/>
                        <a:pt x="13" y="108"/>
                      </a:cubicBezTo>
                      <a:lnTo>
                        <a:pt x="1346" y="7764"/>
                      </a:lnTo>
                      <a:cubicBezTo>
                        <a:pt x="1358" y="7847"/>
                        <a:pt x="1453" y="7907"/>
                        <a:pt x="1561" y="7907"/>
                      </a:cubicBezTo>
                      <a:cubicBezTo>
                        <a:pt x="1668" y="7907"/>
                        <a:pt x="1739" y="7847"/>
                        <a:pt x="1727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8" name="Google Shape;3638;p9"/>
                <p:cNvSpPr/>
                <p:nvPr/>
              </p:nvSpPr>
              <p:spPr>
                <a:xfrm>
                  <a:off x="12584341" y="2262469"/>
                  <a:ext cx="169839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6" h="7907" extrusionOk="0">
                      <a:moveTo>
                        <a:pt x="155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1703" y="7764"/>
                      </a:lnTo>
                      <a:cubicBezTo>
                        <a:pt x="1715" y="7847"/>
                        <a:pt x="1810" y="7907"/>
                        <a:pt x="1917" y="7907"/>
                      </a:cubicBezTo>
                      <a:cubicBezTo>
                        <a:pt x="2025" y="7907"/>
                        <a:pt x="2096" y="7847"/>
                        <a:pt x="2072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50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9" name="Google Shape;3639;p9"/>
                <p:cNvSpPr/>
                <p:nvPr/>
              </p:nvSpPr>
              <p:spPr>
                <a:xfrm>
                  <a:off x="12743484" y="2262469"/>
                  <a:ext cx="19787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7907" extrusionOk="0">
                      <a:moveTo>
                        <a:pt x="144" y="1"/>
                      </a:moveTo>
                      <a:cubicBezTo>
                        <a:pt x="61" y="1"/>
                        <a:pt x="1" y="49"/>
                        <a:pt x="13" y="108"/>
                      </a:cubicBezTo>
                      <a:lnTo>
                        <a:pt x="2037" y="7764"/>
                      </a:lnTo>
                      <a:cubicBezTo>
                        <a:pt x="2061" y="7847"/>
                        <a:pt x="2156" y="7907"/>
                        <a:pt x="2263" y="7907"/>
                      </a:cubicBezTo>
                      <a:cubicBezTo>
                        <a:pt x="2370" y="7907"/>
                        <a:pt x="2442" y="7847"/>
                        <a:pt x="2418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0" name="Google Shape;3640;p9"/>
                <p:cNvSpPr/>
                <p:nvPr/>
              </p:nvSpPr>
              <p:spPr>
                <a:xfrm>
                  <a:off x="12901735" y="2262469"/>
                  <a:ext cx="225831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7" h="7907" extrusionOk="0">
                      <a:moveTo>
                        <a:pt x="155" y="1"/>
                      </a:moveTo>
                      <a:cubicBezTo>
                        <a:pt x="60" y="1"/>
                        <a:pt x="1" y="49"/>
                        <a:pt x="24" y="108"/>
                      </a:cubicBezTo>
                      <a:lnTo>
                        <a:pt x="2394" y="7764"/>
                      </a:lnTo>
                      <a:cubicBezTo>
                        <a:pt x="2418" y="7847"/>
                        <a:pt x="2513" y="7907"/>
                        <a:pt x="2620" y="7907"/>
                      </a:cubicBezTo>
                      <a:cubicBezTo>
                        <a:pt x="2727" y="7907"/>
                        <a:pt x="2787" y="7847"/>
                        <a:pt x="2763" y="7764"/>
                      </a:cubicBezTo>
                      <a:lnTo>
                        <a:pt x="346" y="108"/>
                      </a:lnTo>
                      <a:cubicBezTo>
                        <a:pt x="322" y="49"/>
                        <a:pt x="239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1" name="Google Shape;3641;p9"/>
                <p:cNvSpPr/>
                <p:nvPr/>
              </p:nvSpPr>
              <p:spPr>
                <a:xfrm>
                  <a:off x="13060959" y="2262469"/>
                  <a:ext cx="25378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7907" extrusionOk="0">
                      <a:moveTo>
                        <a:pt x="143" y="1"/>
                      </a:moveTo>
                      <a:cubicBezTo>
                        <a:pt x="60" y="1"/>
                        <a:pt x="0" y="49"/>
                        <a:pt x="24" y="108"/>
                      </a:cubicBezTo>
                      <a:lnTo>
                        <a:pt x="2727" y="7764"/>
                      </a:lnTo>
                      <a:cubicBezTo>
                        <a:pt x="2762" y="7847"/>
                        <a:pt x="2858" y="7907"/>
                        <a:pt x="2965" y="7907"/>
                      </a:cubicBezTo>
                      <a:cubicBezTo>
                        <a:pt x="3072" y="7907"/>
                        <a:pt x="3131" y="7847"/>
                        <a:pt x="3108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8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2" name="Google Shape;3642;p9"/>
                <p:cNvSpPr/>
                <p:nvPr/>
              </p:nvSpPr>
              <p:spPr>
                <a:xfrm>
                  <a:off x="13219130" y="2262469"/>
                  <a:ext cx="28279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0" h="7907" extrusionOk="0">
                      <a:moveTo>
                        <a:pt x="144" y="1"/>
                      </a:moveTo>
                      <a:cubicBezTo>
                        <a:pt x="60" y="1"/>
                        <a:pt x="1" y="49"/>
                        <a:pt x="25" y="108"/>
                      </a:cubicBezTo>
                      <a:lnTo>
                        <a:pt x="3084" y="7764"/>
                      </a:lnTo>
                      <a:cubicBezTo>
                        <a:pt x="3108" y="7847"/>
                        <a:pt x="3215" y="7907"/>
                        <a:pt x="3323" y="7907"/>
                      </a:cubicBezTo>
                      <a:cubicBezTo>
                        <a:pt x="3430" y="7907"/>
                        <a:pt x="3489" y="7847"/>
                        <a:pt x="3454" y="7764"/>
                      </a:cubicBezTo>
                      <a:lnTo>
                        <a:pt x="346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3" name="Google Shape;3643;p9"/>
                <p:cNvSpPr/>
                <p:nvPr/>
              </p:nvSpPr>
              <p:spPr>
                <a:xfrm>
                  <a:off x="10169566" y="1832200"/>
                  <a:ext cx="3274422" cy="65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0" h="811" extrusionOk="0">
                      <a:moveTo>
                        <a:pt x="0" y="1"/>
                      </a:moveTo>
                      <a:lnTo>
                        <a:pt x="0" y="810"/>
                      </a:lnTo>
                      <a:lnTo>
                        <a:pt x="40410" y="810"/>
                      </a:lnTo>
                      <a:lnTo>
                        <a:pt x="4041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4" name="Google Shape;3644;p9"/>
                <p:cNvSpPr/>
                <p:nvPr/>
              </p:nvSpPr>
              <p:spPr>
                <a:xfrm>
                  <a:off x="10169566" y="1999122"/>
                  <a:ext cx="3274422" cy="36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0" h="453" extrusionOk="0">
                      <a:moveTo>
                        <a:pt x="0" y="1"/>
                      </a:moveTo>
                      <a:lnTo>
                        <a:pt x="0" y="453"/>
                      </a:lnTo>
                      <a:lnTo>
                        <a:pt x="40410" y="453"/>
                      </a:lnTo>
                      <a:lnTo>
                        <a:pt x="4041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5" name="Google Shape;3645;p9"/>
                <p:cNvSpPr/>
                <p:nvPr/>
              </p:nvSpPr>
              <p:spPr>
                <a:xfrm>
                  <a:off x="10343213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6" name="Google Shape;3646;p9"/>
                <p:cNvSpPr/>
                <p:nvPr/>
              </p:nvSpPr>
              <p:spPr>
                <a:xfrm>
                  <a:off x="10536145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7" name="Google Shape;3647;p9"/>
                <p:cNvSpPr/>
                <p:nvPr/>
              </p:nvSpPr>
              <p:spPr>
                <a:xfrm>
                  <a:off x="10729078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8" name="Google Shape;3648;p9"/>
                <p:cNvSpPr/>
                <p:nvPr/>
              </p:nvSpPr>
              <p:spPr>
                <a:xfrm>
                  <a:off x="10922010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9" name="Google Shape;3649;p9"/>
                <p:cNvSpPr/>
                <p:nvPr/>
              </p:nvSpPr>
              <p:spPr>
                <a:xfrm>
                  <a:off x="11115024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0" name="Google Shape;3650;p9"/>
                <p:cNvSpPr/>
                <p:nvPr/>
              </p:nvSpPr>
              <p:spPr>
                <a:xfrm>
                  <a:off x="11307956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1" name="Google Shape;3651;p9"/>
                <p:cNvSpPr/>
                <p:nvPr/>
              </p:nvSpPr>
              <p:spPr>
                <a:xfrm>
                  <a:off x="11500889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2" name="Google Shape;3652;p9"/>
                <p:cNvSpPr/>
                <p:nvPr/>
              </p:nvSpPr>
              <p:spPr>
                <a:xfrm>
                  <a:off x="11693821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3" name="Google Shape;3653;p9"/>
                <p:cNvSpPr/>
                <p:nvPr/>
              </p:nvSpPr>
              <p:spPr>
                <a:xfrm>
                  <a:off x="11886835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4" name="Google Shape;3654;p9"/>
                <p:cNvSpPr/>
                <p:nvPr/>
              </p:nvSpPr>
              <p:spPr>
                <a:xfrm>
                  <a:off x="12079767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5" name="Google Shape;3655;p9"/>
                <p:cNvSpPr/>
                <p:nvPr/>
              </p:nvSpPr>
              <p:spPr>
                <a:xfrm>
                  <a:off x="12272699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6" name="Google Shape;3656;p9"/>
                <p:cNvSpPr/>
                <p:nvPr/>
              </p:nvSpPr>
              <p:spPr>
                <a:xfrm>
                  <a:off x="12465632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7" name="Google Shape;3657;p9"/>
                <p:cNvSpPr/>
                <p:nvPr/>
              </p:nvSpPr>
              <p:spPr>
                <a:xfrm>
                  <a:off x="12658645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8" name="Google Shape;3658;p9"/>
                <p:cNvSpPr/>
                <p:nvPr/>
              </p:nvSpPr>
              <p:spPr>
                <a:xfrm>
                  <a:off x="12851578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9" name="Google Shape;3659;p9"/>
                <p:cNvSpPr/>
                <p:nvPr/>
              </p:nvSpPr>
              <p:spPr>
                <a:xfrm>
                  <a:off x="13044510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0" name="Google Shape;3660;p9"/>
                <p:cNvSpPr/>
                <p:nvPr/>
              </p:nvSpPr>
              <p:spPr>
                <a:xfrm>
                  <a:off x="13237443" y="1867934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1" name="Google Shape;3661;p9"/>
                <p:cNvSpPr/>
                <p:nvPr/>
              </p:nvSpPr>
              <p:spPr>
                <a:xfrm>
                  <a:off x="10569974" y="4267313"/>
                  <a:ext cx="1798458" cy="599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6" h="7740" extrusionOk="0">
                      <a:moveTo>
                        <a:pt x="1" y="1"/>
                      </a:moveTo>
                      <a:lnTo>
                        <a:pt x="1" y="7740"/>
                      </a:lnTo>
                      <a:lnTo>
                        <a:pt x="25826" y="7740"/>
                      </a:lnTo>
                      <a:lnTo>
                        <a:pt x="2582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2" name="Google Shape;3662;p9"/>
                <p:cNvSpPr/>
                <p:nvPr/>
              </p:nvSpPr>
              <p:spPr>
                <a:xfrm>
                  <a:off x="12330636" y="2891505"/>
                  <a:ext cx="538363" cy="128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4" h="15860" extrusionOk="0">
                      <a:moveTo>
                        <a:pt x="0" y="1"/>
                      </a:moveTo>
                      <a:lnTo>
                        <a:pt x="0" y="15860"/>
                      </a:lnTo>
                      <a:lnTo>
                        <a:pt x="6644" y="15860"/>
                      </a:lnTo>
                      <a:lnTo>
                        <a:pt x="664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3" name="Google Shape;3663;p9"/>
                <p:cNvSpPr/>
                <p:nvPr/>
              </p:nvSpPr>
              <p:spPr>
                <a:xfrm>
                  <a:off x="12482081" y="3039142"/>
                  <a:ext cx="252814" cy="243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3001" extrusionOk="0">
                      <a:moveTo>
                        <a:pt x="2334" y="381"/>
                      </a:moveTo>
                      <a:lnTo>
                        <a:pt x="2001" y="620"/>
                      </a:lnTo>
                      <a:cubicBezTo>
                        <a:pt x="2298" y="870"/>
                        <a:pt x="2596" y="1298"/>
                        <a:pt x="2679" y="1751"/>
                      </a:cubicBezTo>
                      <a:lnTo>
                        <a:pt x="3120" y="1584"/>
                      </a:lnTo>
                      <a:cubicBezTo>
                        <a:pt x="3048" y="1155"/>
                        <a:pt x="2691" y="643"/>
                        <a:pt x="2334" y="381"/>
                      </a:cubicBezTo>
                      <a:close/>
                      <a:moveTo>
                        <a:pt x="798" y="0"/>
                      </a:moveTo>
                      <a:cubicBezTo>
                        <a:pt x="762" y="286"/>
                        <a:pt x="715" y="572"/>
                        <a:pt x="679" y="822"/>
                      </a:cubicBezTo>
                      <a:lnTo>
                        <a:pt x="36" y="905"/>
                      </a:lnTo>
                      <a:lnTo>
                        <a:pt x="72" y="1322"/>
                      </a:lnTo>
                      <a:cubicBezTo>
                        <a:pt x="227" y="1298"/>
                        <a:pt x="477" y="1262"/>
                        <a:pt x="596" y="1239"/>
                      </a:cubicBezTo>
                      <a:lnTo>
                        <a:pt x="596" y="1239"/>
                      </a:lnTo>
                      <a:cubicBezTo>
                        <a:pt x="465" y="1810"/>
                        <a:pt x="286" y="2286"/>
                        <a:pt x="0" y="2786"/>
                      </a:cubicBezTo>
                      <a:lnTo>
                        <a:pt x="405" y="2989"/>
                      </a:lnTo>
                      <a:cubicBezTo>
                        <a:pt x="691" y="2429"/>
                        <a:pt x="881" y="1822"/>
                        <a:pt x="1036" y="1191"/>
                      </a:cubicBezTo>
                      <a:cubicBezTo>
                        <a:pt x="1167" y="1179"/>
                        <a:pt x="1286" y="1167"/>
                        <a:pt x="1370" y="1167"/>
                      </a:cubicBezTo>
                      <a:cubicBezTo>
                        <a:pt x="1608" y="1167"/>
                        <a:pt x="1715" y="1346"/>
                        <a:pt x="1715" y="1679"/>
                      </a:cubicBezTo>
                      <a:cubicBezTo>
                        <a:pt x="1715" y="1810"/>
                        <a:pt x="1691" y="2096"/>
                        <a:pt x="1643" y="2251"/>
                      </a:cubicBezTo>
                      <a:cubicBezTo>
                        <a:pt x="1584" y="2441"/>
                        <a:pt x="1524" y="2560"/>
                        <a:pt x="1382" y="2560"/>
                      </a:cubicBezTo>
                      <a:cubicBezTo>
                        <a:pt x="1286" y="2560"/>
                        <a:pt x="1155" y="2513"/>
                        <a:pt x="917" y="2346"/>
                      </a:cubicBezTo>
                      <a:cubicBezTo>
                        <a:pt x="881" y="2477"/>
                        <a:pt x="822" y="2620"/>
                        <a:pt x="774" y="2727"/>
                      </a:cubicBezTo>
                      <a:cubicBezTo>
                        <a:pt x="1048" y="2941"/>
                        <a:pt x="1251" y="3001"/>
                        <a:pt x="1393" y="3001"/>
                      </a:cubicBezTo>
                      <a:cubicBezTo>
                        <a:pt x="1917" y="3001"/>
                        <a:pt x="2132" y="2465"/>
                        <a:pt x="2144" y="1703"/>
                      </a:cubicBezTo>
                      <a:cubicBezTo>
                        <a:pt x="2144" y="1167"/>
                        <a:pt x="1965" y="774"/>
                        <a:pt x="1405" y="774"/>
                      </a:cubicBezTo>
                      <a:cubicBezTo>
                        <a:pt x="1334" y="774"/>
                        <a:pt x="1203" y="786"/>
                        <a:pt x="1120" y="798"/>
                      </a:cubicBezTo>
                      <a:cubicBezTo>
                        <a:pt x="1155" y="596"/>
                        <a:pt x="1203" y="298"/>
                        <a:pt x="1239" y="131"/>
                      </a:cubicBezTo>
                      <a:cubicBezTo>
                        <a:pt x="1298" y="119"/>
                        <a:pt x="1346" y="108"/>
                        <a:pt x="1358" y="60"/>
                      </a:cubicBezTo>
                      <a:lnTo>
                        <a:pt x="79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4" name="Google Shape;3664;p9"/>
                <p:cNvSpPr/>
                <p:nvPr/>
              </p:nvSpPr>
              <p:spPr>
                <a:xfrm>
                  <a:off x="12482081" y="3369096"/>
                  <a:ext cx="223886" cy="248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3" h="3061" extrusionOk="0">
                      <a:moveTo>
                        <a:pt x="1012" y="0"/>
                      </a:moveTo>
                      <a:cubicBezTo>
                        <a:pt x="1036" y="155"/>
                        <a:pt x="1060" y="346"/>
                        <a:pt x="1084" y="489"/>
                      </a:cubicBezTo>
                      <a:lnTo>
                        <a:pt x="215" y="489"/>
                      </a:lnTo>
                      <a:lnTo>
                        <a:pt x="215" y="846"/>
                      </a:lnTo>
                      <a:cubicBezTo>
                        <a:pt x="381" y="858"/>
                        <a:pt x="572" y="858"/>
                        <a:pt x="762" y="858"/>
                      </a:cubicBezTo>
                      <a:cubicBezTo>
                        <a:pt x="893" y="858"/>
                        <a:pt x="1036" y="846"/>
                        <a:pt x="1155" y="846"/>
                      </a:cubicBezTo>
                      <a:cubicBezTo>
                        <a:pt x="1179" y="953"/>
                        <a:pt x="1227" y="1096"/>
                        <a:pt x="1251" y="1167"/>
                      </a:cubicBezTo>
                      <a:cubicBezTo>
                        <a:pt x="989" y="1191"/>
                        <a:pt x="727" y="1191"/>
                        <a:pt x="453" y="1191"/>
                      </a:cubicBezTo>
                      <a:cubicBezTo>
                        <a:pt x="298" y="1191"/>
                        <a:pt x="143" y="1191"/>
                        <a:pt x="0" y="1179"/>
                      </a:cubicBezTo>
                      <a:lnTo>
                        <a:pt x="0" y="1179"/>
                      </a:lnTo>
                      <a:lnTo>
                        <a:pt x="12" y="1548"/>
                      </a:lnTo>
                      <a:lnTo>
                        <a:pt x="631" y="1548"/>
                      </a:lnTo>
                      <a:cubicBezTo>
                        <a:pt x="846" y="1548"/>
                        <a:pt x="1120" y="1548"/>
                        <a:pt x="1370" y="1524"/>
                      </a:cubicBezTo>
                      <a:cubicBezTo>
                        <a:pt x="1429" y="1632"/>
                        <a:pt x="1512" y="1739"/>
                        <a:pt x="1560" y="1798"/>
                      </a:cubicBezTo>
                      <a:cubicBezTo>
                        <a:pt x="1512" y="1786"/>
                        <a:pt x="1465" y="1786"/>
                        <a:pt x="1405" y="1786"/>
                      </a:cubicBezTo>
                      <a:cubicBezTo>
                        <a:pt x="1358" y="1786"/>
                        <a:pt x="1298" y="1786"/>
                        <a:pt x="1251" y="1798"/>
                      </a:cubicBezTo>
                      <a:lnTo>
                        <a:pt x="1358" y="2108"/>
                      </a:lnTo>
                      <a:cubicBezTo>
                        <a:pt x="1417" y="2096"/>
                        <a:pt x="1477" y="2096"/>
                        <a:pt x="1548" y="2096"/>
                      </a:cubicBezTo>
                      <a:cubicBezTo>
                        <a:pt x="1810" y="2096"/>
                        <a:pt x="1893" y="2143"/>
                        <a:pt x="2072" y="2239"/>
                      </a:cubicBezTo>
                      <a:lnTo>
                        <a:pt x="2322" y="1905"/>
                      </a:lnTo>
                      <a:cubicBezTo>
                        <a:pt x="2108" y="1822"/>
                        <a:pt x="1917" y="1643"/>
                        <a:pt x="1810" y="1477"/>
                      </a:cubicBezTo>
                      <a:cubicBezTo>
                        <a:pt x="2167" y="1441"/>
                        <a:pt x="2525" y="1381"/>
                        <a:pt x="2763" y="1298"/>
                      </a:cubicBezTo>
                      <a:lnTo>
                        <a:pt x="2691" y="917"/>
                      </a:lnTo>
                      <a:cubicBezTo>
                        <a:pt x="2405" y="1024"/>
                        <a:pt x="2036" y="1096"/>
                        <a:pt x="1667" y="1143"/>
                      </a:cubicBezTo>
                      <a:cubicBezTo>
                        <a:pt x="1643" y="1060"/>
                        <a:pt x="1608" y="929"/>
                        <a:pt x="1584" y="810"/>
                      </a:cubicBezTo>
                      <a:cubicBezTo>
                        <a:pt x="1882" y="774"/>
                        <a:pt x="2191" y="739"/>
                        <a:pt x="2453" y="643"/>
                      </a:cubicBezTo>
                      <a:lnTo>
                        <a:pt x="2370" y="286"/>
                      </a:lnTo>
                      <a:cubicBezTo>
                        <a:pt x="2144" y="358"/>
                        <a:pt x="1786" y="429"/>
                        <a:pt x="1512" y="453"/>
                      </a:cubicBezTo>
                      <a:cubicBezTo>
                        <a:pt x="1489" y="334"/>
                        <a:pt x="1477" y="203"/>
                        <a:pt x="1465" y="84"/>
                      </a:cubicBezTo>
                      <a:cubicBezTo>
                        <a:pt x="1524" y="84"/>
                        <a:pt x="1560" y="48"/>
                        <a:pt x="1560" y="0"/>
                      </a:cubicBezTo>
                      <a:close/>
                      <a:moveTo>
                        <a:pt x="715" y="1905"/>
                      </a:moveTo>
                      <a:cubicBezTo>
                        <a:pt x="524" y="2024"/>
                        <a:pt x="346" y="2239"/>
                        <a:pt x="346" y="2453"/>
                      </a:cubicBezTo>
                      <a:cubicBezTo>
                        <a:pt x="346" y="2846"/>
                        <a:pt x="750" y="3048"/>
                        <a:pt x="1346" y="3048"/>
                      </a:cubicBezTo>
                      <a:cubicBezTo>
                        <a:pt x="1441" y="3048"/>
                        <a:pt x="1536" y="3060"/>
                        <a:pt x="1608" y="3060"/>
                      </a:cubicBezTo>
                      <a:cubicBezTo>
                        <a:pt x="1846" y="3060"/>
                        <a:pt x="2024" y="3048"/>
                        <a:pt x="2155" y="3036"/>
                      </a:cubicBezTo>
                      <a:lnTo>
                        <a:pt x="2179" y="2644"/>
                      </a:lnTo>
                      <a:lnTo>
                        <a:pt x="2179" y="2644"/>
                      </a:lnTo>
                      <a:cubicBezTo>
                        <a:pt x="1977" y="2667"/>
                        <a:pt x="1655" y="2679"/>
                        <a:pt x="1417" y="2679"/>
                      </a:cubicBezTo>
                      <a:cubicBezTo>
                        <a:pt x="1179" y="2679"/>
                        <a:pt x="786" y="2667"/>
                        <a:pt x="786" y="2429"/>
                      </a:cubicBezTo>
                      <a:cubicBezTo>
                        <a:pt x="786" y="2346"/>
                        <a:pt x="858" y="2239"/>
                        <a:pt x="1001" y="2167"/>
                      </a:cubicBezTo>
                      <a:lnTo>
                        <a:pt x="715" y="1905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5" name="Google Shape;3665;p9"/>
                <p:cNvSpPr/>
                <p:nvPr/>
              </p:nvSpPr>
              <p:spPr>
                <a:xfrm>
                  <a:off x="12472438" y="3697105"/>
                  <a:ext cx="267318" cy="262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9" h="3239" extrusionOk="0">
                      <a:moveTo>
                        <a:pt x="584" y="167"/>
                      </a:moveTo>
                      <a:lnTo>
                        <a:pt x="298" y="429"/>
                      </a:lnTo>
                      <a:cubicBezTo>
                        <a:pt x="536" y="596"/>
                        <a:pt x="869" y="846"/>
                        <a:pt x="1012" y="1013"/>
                      </a:cubicBezTo>
                      <a:lnTo>
                        <a:pt x="1322" y="703"/>
                      </a:lnTo>
                      <a:cubicBezTo>
                        <a:pt x="1155" y="536"/>
                        <a:pt x="834" y="310"/>
                        <a:pt x="584" y="167"/>
                      </a:cubicBezTo>
                      <a:close/>
                      <a:moveTo>
                        <a:pt x="1072" y="1155"/>
                      </a:moveTo>
                      <a:lnTo>
                        <a:pt x="1000" y="1167"/>
                      </a:lnTo>
                      <a:lnTo>
                        <a:pt x="119" y="1167"/>
                      </a:lnTo>
                      <a:lnTo>
                        <a:pt x="119" y="1572"/>
                      </a:lnTo>
                      <a:lnTo>
                        <a:pt x="810" y="1572"/>
                      </a:lnTo>
                      <a:cubicBezTo>
                        <a:pt x="655" y="2072"/>
                        <a:pt x="369" y="2441"/>
                        <a:pt x="0" y="2667"/>
                      </a:cubicBezTo>
                      <a:cubicBezTo>
                        <a:pt x="96" y="2727"/>
                        <a:pt x="262" y="2894"/>
                        <a:pt x="322" y="2989"/>
                      </a:cubicBezTo>
                      <a:cubicBezTo>
                        <a:pt x="786" y="2679"/>
                        <a:pt x="1143" y="2096"/>
                        <a:pt x="1310" y="1346"/>
                      </a:cubicBezTo>
                      <a:cubicBezTo>
                        <a:pt x="1334" y="1334"/>
                        <a:pt x="1346" y="1310"/>
                        <a:pt x="1358" y="1286"/>
                      </a:cubicBezTo>
                      <a:lnTo>
                        <a:pt x="1072" y="1155"/>
                      </a:lnTo>
                      <a:close/>
                      <a:moveTo>
                        <a:pt x="1453" y="0"/>
                      </a:moveTo>
                      <a:lnTo>
                        <a:pt x="1453" y="2715"/>
                      </a:lnTo>
                      <a:cubicBezTo>
                        <a:pt x="1453" y="2798"/>
                        <a:pt x="1441" y="2798"/>
                        <a:pt x="1239" y="2798"/>
                      </a:cubicBezTo>
                      <a:cubicBezTo>
                        <a:pt x="1143" y="2798"/>
                        <a:pt x="1012" y="2798"/>
                        <a:pt x="881" y="2787"/>
                      </a:cubicBezTo>
                      <a:lnTo>
                        <a:pt x="881" y="2787"/>
                      </a:lnTo>
                      <a:cubicBezTo>
                        <a:pt x="941" y="2918"/>
                        <a:pt x="1000" y="3120"/>
                        <a:pt x="1024" y="3239"/>
                      </a:cubicBezTo>
                      <a:cubicBezTo>
                        <a:pt x="1751" y="3239"/>
                        <a:pt x="1882" y="3144"/>
                        <a:pt x="1882" y="2715"/>
                      </a:cubicBezTo>
                      <a:lnTo>
                        <a:pt x="1882" y="1608"/>
                      </a:lnTo>
                      <a:cubicBezTo>
                        <a:pt x="2143" y="2191"/>
                        <a:pt x="2501" y="2679"/>
                        <a:pt x="2989" y="2977"/>
                      </a:cubicBezTo>
                      <a:cubicBezTo>
                        <a:pt x="3060" y="2858"/>
                        <a:pt x="3203" y="2691"/>
                        <a:pt x="3298" y="2608"/>
                      </a:cubicBezTo>
                      <a:cubicBezTo>
                        <a:pt x="2882" y="2394"/>
                        <a:pt x="2548" y="2025"/>
                        <a:pt x="2298" y="1596"/>
                      </a:cubicBezTo>
                      <a:cubicBezTo>
                        <a:pt x="2572" y="1382"/>
                        <a:pt x="2917" y="1084"/>
                        <a:pt x="3120" y="870"/>
                      </a:cubicBezTo>
                      <a:lnTo>
                        <a:pt x="3155" y="870"/>
                      </a:lnTo>
                      <a:cubicBezTo>
                        <a:pt x="3191" y="870"/>
                        <a:pt x="3215" y="858"/>
                        <a:pt x="3227" y="846"/>
                      </a:cubicBezTo>
                      <a:lnTo>
                        <a:pt x="2810" y="512"/>
                      </a:lnTo>
                      <a:cubicBezTo>
                        <a:pt x="2632" y="751"/>
                        <a:pt x="2358" y="1024"/>
                        <a:pt x="2120" y="1239"/>
                      </a:cubicBezTo>
                      <a:cubicBezTo>
                        <a:pt x="2024" y="1036"/>
                        <a:pt x="1953" y="822"/>
                        <a:pt x="1882" y="608"/>
                      </a:cubicBezTo>
                      <a:lnTo>
                        <a:pt x="1882" y="96"/>
                      </a:lnTo>
                      <a:cubicBezTo>
                        <a:pt x="1953" y="84"/>
                        <a:pt x="1977" y="60"/>
                        <a:pt x="1977" y="24"/>
                      </a:cubicBezTo>
                      <a:lnTo>
                        <a:pt x="145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6" name="Google Shape;3666;p9"/>
                <p:cNvSpPr/>
                <p:nvPr/>
              </p:nvSpPr>
              <p:spPr>
                <a:xfrm>
                  <a:off x="12371151" y="2927239"/>
                  <a:ext cx="464140" cy="1200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8" h="14812" extrusionOk="0">
                      <a:moveTo>
                        <a:pt x="5584" y="155"/>
                      </a:moveTo>
                      <a:lnTo>
                        <a:pt x="5584" y="14669"/>
                      </a:lnTo>
                      <a:lnTo>
                        <a:pt x="155" y="14669"/>
                      </a:lnTo>
                      <a:lnTo>
                        <a:pt x="155" y="155"/>
                      </a:lnTo>
                      <a:close/>
                      <a:moveTo>
                        <a:pt x="0" y="0"/>
                      </a:moveTo>
                      <a:lnTo>
                        <a:pt x="0" y="14812"/>
                      </a:lnTo>
                      <a:lnTo>
                        <a:pt x="5727" y="14812"/>
                      </a:lnTo>
                      <a:lnTo>
                        <a:pt x="57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7" name="Google Shape;3667;p9"/>
                <p:cNvSpPr/>
                <p:nvPr/>
              </p:nvSpPr>
              <p:spPr>
                <a:xfrm>
                  <a:off x="10573743" y="4365684"/>
                  <a:ext cx="832664" cy="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6" h="1" extrusionOk="0">
                      <a:moveTo>
                        <a:pt x="10276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8" name="Google Shape;3668;p9"/>
                <p:cNvSpPr/>
                <p:nvPr/>
              </p:nvSpPr>
              <p:spPr>
                <a:xfrm>
                  <a:off x="13439126" y="2888669"/>
                  <a:ext cx="21311" cy="1351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" h="16681" extrusionOk="0">
                      <a:moveTo>
                        <a:pt x="0" y="0"/>
                      </a:moveTo>
                      <a:lnTo>
                        <a:pt x="0" y="16681"/>
                      </a:lnTo>
                      <a:lnTo>
                        <a:pt x="262" y="16681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9" name="Google Shape;3669;p9"/>
                <p:cNvSpPr/>
                <p:nvPr/>
              </p:nvSpPr>
              <p:spPr>
                <a:xfrm>
                  <a:off x="13318554" y="3131759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0"/>
                      </a:moveTo>
                      <a:cubicBezTo>
                        <a:pt x="405" y="215"/>
                        <a:pt x="0" y="762"/>
                        <a:pt x="0" y="1405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5"/>
                      </a:cubicBezTo>
                      <a:cubicBezTo>
                        <a:pt x="3012" y="762"/>
                        <a:pt x="2619" y="215"/>
                        <a:pt x="20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0" name="Google Shape;3670;p9"/>
                <p:cNvSpPr/>
                <p:nvPr/>
              </p:nvSpPr>
              <p:spPr>
                <a:xfrm>
                  <a:off x="13390913" y="3121144"/>
                  <a:ext cx="96507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80" extrusionOk="0">
                      <a:moveTo>
                        <a:pt x="0" y="0"/>
                      </a:moveTo>
                      <a:lnTo>
                        <a:pt x="0" y="179"/>
                      </a:lnTo>
                      <a:lnTo>
                        <a:pt x="1191" y="179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1" name="Google Shape;3671;p9"/>
                <p:cNvSpPr/>
                <p:nvPr/>
              </p:nvSpPr>
              <p:spPr>
                <a:xfrm>
                  <a:off x="13375437" y="3347866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2" name="Google Shape;3672;p9"/>
                <p:cNvSpPr/>
                <p:nvPr/>
              </p:nvSpPr>
              <p:spPr>
                <a:xfrm>
                  <a:off x="13318554" y="3398023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5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5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3" name="Google Shape;3673;p9"/>
                <p:cNvSpPr/>
                <p:nvPr/>
              </p:nvSpPr>
              <p:spPr>
                <a:xfrm>
                  <a:off x="13390913" y="3388381"/>
                  <a:ext cx="96507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68" extrusionOk="0">
                      <a:moveTo>
                        <a:pt x="0" y="0"/>
                      </a:moveTo>
                      <a:lnTo>
                        <a:pt x="0" y="167"/>
                      </a:lnTo>
                      <a:lnTo>
                        <a:pt x="1191" y="167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4" name="Google Shape;3674;p9"/>
                <p:cNvSpPr/>
                <p:nvPr/>
              </p:nvSpPr>
              <p:spPr>
                <a:xfrm>
                  <a:off x="13375437" y="3615103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5" name="Google Shape;3675;p9"/>
                <p:cNvSpPr/>
                <p:nvPr/>
              </p:nvSpPr>
              <p:spPr>
                <a:xfrm>
                  <a:off x="13318554" y="3665260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6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6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6" name="Google Shape;3676;p9"/>
                <p:cNvSpPr/>
                <p:nvPr/>
              </p:nvSpPr>
              <p:spPr>
                <a:xfrm>
                  <a:off x="13390913" y="3654645"/>
                  <a:ext cx="96507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80" extrusionOk="0">
                      <a:moveTo>
                        <a:pt x="0" y="1"/>
                      </a:moveTo>
                      <a:lnTo>
                        <a:pt x="0" y="179"/>
                      </a:lnTo>
                      <a:lnTo>
                        <a:pt x="1191" y="179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7" name="Google Shape;3677;p9"/>
                <p:cNvSpPr/>
                <p:nvPr/>
              </p:nvSpPr>
              <p:spPr>
                <a:xfrm>
                  <a:off x="13375437" y="3881367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8" name="Google Shape;3678;p9"/>
                <p:cNvSpPr/>
                <p:nvPr/>
              </p:nvSpPr>
              <p:spPr>
                <a:xfrm>
                  <a:off x="13318554" y="3931525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6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6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9" name="Google Shape;3679;p9"/>
                <p:cNvSpPr/>
                <p:nvPr/>
              </p:nvSpPr>
              <p:spPr>
                <a:xfrm>
                  <a:off x="13390913" y="3921882"/>
                  <a:ext cx="96507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68" extrusionOk="0">
                      <a:moveTo>
                        <a:pt x="0" y="1"/>
                      </a:moveTo>
                      <a:lnTo>
                        <a:pt x="0" y="167"/>
                      </a:lnTo>
                      <a:lnTo>
                        <a:pt x="1191" y="167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0" name="Google Shape;3680;p9"/>
                <p:cNvSpPr/>
                <p:nvPr/>
              </p:nvSpPr>
              <p:spPr>
                <a:xfrm>
                  <a:off x="13375437" y="4148604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1" name="Google Shape;3681;p9"/>
                <p:cNvSpPr/>
                <p:nvPr/>
              </p:nvSpPr>
              <p:spPr>
                <a:xfrm>
                  <a:off x="13387996" y="3164576"/>
                  <a:ext cx="122598" cy="130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608" extrusionOk="0">
                      <a:moveTo>
                        <a:pt x="1384" y="593"/>
                      </a:moveTo>
                      <a:cubicBezTo>
                        <a:pt x="1199" y="593"/>
                        <a:pt x="989" y="627"/>
                        <a:pt x="834" y="679"/>
                      </a:cubicBezTo>
                      <a:lnTo>
                        <a:pt x="881" y="869"/>
                      </a:lnTo>
                      <a:cubicBezTo>
                        <a:pt x="1060" y="822"/>
                        <a:pt x="1274" y="798"/>
                        <a:pt x="1465" y="798"/>
                      </a:cubicBezTo>
                      <a:lnTo>
                        <a:pt x="1465" y="596"/>
                      </a:lnTo>
                      <a:cubicBezTo>
                        <a:pt x="1439" y="594"/>
                        <a:pt x="1412" y="593"/>
                        <a:pt x="1384" y="593"/>
                      </a:cubicBezTo>
                      <a:close/>
                      <a:moveTo>
                        <a:pt x="822" y="1012"/>
                      </a:moveTo>
                      <a:cubicBezTo>
                        <a:pt x="750" y="1096"/>
                        <a:pt x="715" y="1191"/>
                        <a:pt x="715" y="1274"/>
                      </a:cubicBezTo>
                      <a:cubicBezTo>
                        <a:pt x="703" y="1405"/>
                        <a:pt x="786" y="1512"/>
                        <a:pt x="941" y="1548"/>
                      </a:cubicBezTo>
                      <a:cubicBezTo>
                        <a:pt x="1036" y="1572"/>
                        <a:pt x="1191" y="1584"/>
                        <a:pt x="1322" y="1584"/>
                      </a:cubicBezTo>
                      <a:cubicBezTo>
                        <a:pt x="1393" y="1584"/>
                        <a:pt x="1453" y="1584"/>
                        <a:pt x="1501" y="1572"/>
                      </a:cubicBezTo>
                      <a:lnTo>
                        <a:pt x="1512" y="1358"/>
                      </a:lnTo>
                      <a:cubicBezTo>
                        <a:pt x="1441" y="1358"/>
                        <a:pt x="1370" y="1369"/>
                        <a:pt x="1298" y="1369"/>
                      </a:cubicBezTo>
                      <a:cubicBezTo>
                        <a:pt x="1024" y="1369"/>
                        <a:pt x="929" y="1334"/>
                        <a:pt x="929" y="1238"/>
                      </a:cubicBezTo>
                      <a:cubicBezTo>
                        <a:pt x="929" y="1191"/>
                        <a:pt x="965" y="1143"/>
                        <a:pt x="1012" y="1084"/>
                      </a:cubicBezTo>
                      <a:lnTo>
                        <a:pt x="822" y="1012"/>
                      </a:lnTo>
                      <a:close/>
                      <a:moveTo>
                        <a:pt x="381" y="0"/>
                      </a:moveTo>
                      <a:cubicBezTo>
                        <a:pt x="369" y="107"/>
                        <a:pt x="358" y="226"/>
                        <a:pt x="346" y="334"/>
                      </a:cubicBezTo>
                      <a:lnTo>
                        <a:pt x="12" y="334"/>
                      </a:lnTo>
                      <a:lnTo>
                        <a:pt x="12" y="548"/>
                      </a:lnTo>
                      <a:lnTo>
                        <a:pt x="310" y="548"/>
                      </a:lnTo>
                      <a:cubicBezTo>
                        <a:pt x="250" y="905"/>
                        <a:pt x="143" y="1250"/>
                        <a:pt x="0" y="1524"/>
                      </a:cubicBezTo>
                      <a:lnTo>
                        <a:pt x="238" y="1608"/>
                      </a:lnTo>
                      <a:cubicBezTo>
                        <a:pt x="369" y="1310"/>
                        <a:pt x="477" y="905"/>
                        <a:pt x="548" y="536"/>
                      </a:cubicBezTo>
                      <a:cubicBezTo>
                        <a:pt x="715" y="524"/>
                        <a:pt x="893" y="488"/>
                        <a:pt x="1036" y="441"/>
                      </a:cubicBezTo>
                      <a:lnTo>
                        <a:pt x="989" y="226"/>
                      </a:lnTo>
                      <a:cubicBezTo>
                        <a:pt x="870" y="274"/>
                        <a:pt x="727" y="298"/>
                        <a:pt x="584" y="310"/>
                      </a:cubicBezTo>
                      <a:cubicBezTo>
                        <a:pt x="596" y="238"/>
                        <a:pt x="608" y="131"/>
                        <a:pt x="619" y="72"/>
                      </a:cubicBezTo>
                      <a:cubicBezTo>
                        <a:pt x="643" y="72"/>
                        <a:pt x="667" y="48"/>
                        <a:pt x="667" y="24"/>
                      </a:cubicBezTo>
                      <a:lnTo>
                        <a:pt x="38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2" name="Google Shape;3682;p9"/>
                <p:cNvSpPr/>
                <p:nvPr/>
              </p:nvSpPr>
              <p:spPr>
                <a:xfrm>
                  <a:off x="13387996" y="3457824"/>
                  <a:ext cx="100396" cy="111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" h="1370" extrusionOk="0">
                      <a:moveTo>
                        <a:pt x="1131" y="1"/>
                      </a:moveTo>
                      <a:cubicBezTo>
                        <a:pt x="1024" y="13"/>
                        <a:pt x="893" y="36"/>
                        <a:pt x="786" y="36"/>
                      </a:cubicBezTo>
                      <a:cubicBezTo>
                        <a:pt x="655" y="48"/>
                        <a:pt x="405" y="48"/>
                        <a:pt x="215" y="48"/>
                      </a:cubicBezTo>
                      <a:lnTo>
                        <a:pt x="96" y="48"/>
                      </a:lnTo>
                      <a:cubicBezTo>
                        <a:pt x="96" y="96"/>
                        <a:pt x="108" y="215"/>
                        <a:pt x="108" y="263"/>
                      </a:cubicBezTo>
                      <a:cubicBezTo>
                        <a:pt x="149" y="266"/>
                        <a:pt x="200" y="268"/>
                        <a:pt x="254" y="268"/>
                      </a:cubicBezTo>
                      <a:cubicBezTo>
                        <a:pt x="384" y="268"/>
                        <a:pt x="528" y="259"/>
                        <a:pt x="596" y="251"/>
                      </a:cubicBezTo>
                      <a:lnTo>
                        <a:pt x="596" y="251"/>
                      </a:lnTo>
                      <a:cubicBezTo>
                        <a:pt x="524" y="298"/>
                        <a:pt x="429" y="358"/>
                        <a:pt x="369" y="406"/>
                      </a:cubicBezTo>
                      <a:lnTo>
                        <a:pt x="560" y="513"/>
                      </a:lnTo>
                      <a:cubicBezTo>
                        <a:pt x="667" y="417"/>
                        <a:pt x="893" y="275"/>
                        <a:pt x="1143" y="227"/>
                      </a:cubicBezTo>
                      <a:lnTo>
                        <a:pt x="1131" y="1"/>
                      </a:lnTo>
                      <a:close/>
                      <a:moveTo>
                        <a:pt x="167" y="608"/>
                      </a:moveTo>
                      <a:cubicBezTo>
                        <a:pt x="72" y="703"/>
                        <a:pt x="0" y="846"/>
                        <a:pt x="0" y="989"/>
                      </a:cubicBezTo>
                      <a:cubicBezTo>
                        <a:pt x="0" y="1144"/>
                        <a:pt x="108" y="1299"/>
                        <a:pt x="334" y="1346"/>
                      </a:cubicBezTo>
                      <a:cubicBezTo>
                        <a:pt x="405" y="1370"/>
                        <a:pt x="548" y="1370"/>
                        <a:pt x="703" y="1370"/>
                      </a:cubicBezTo>
                      <a:cubicBezTo>
                        <a:pt x="893" y="1370"/>
                        <a:pt x="1096" y="1358"/>
                        <a:pt x="1239" y="1334"/>
                      </a:cubicBezTo>
                      <a:lnTo>
                        <a:pt x="1227" y="1108"/>
                      </a:lnTo>
                      <a:cubicBezTo>
                        <a:pt x="1060" y="1144"/>
                        <a:pt x="846" y="1156"/>
                        <a:pt x="667" y="1156"/>
                      </a:cubicBezTo>
                      <a:cubicBezTo>
                        <a:pt x="489" y="1156"/>
                        <a:pt x="238" y="1156"/>
                        <a:pt x="238" y="941"/>
                      </a:cubicBezTo>
                      <a:cubicBezTo>
                        <a:pt x="238" y="870"/>
                        <a:pt x="286" y="775"/>
                        <a:pt x="369" y="691"/>
                      </a:cubicBezTo>
                      <a:lnTo>
                        <a:pt x="167" y="608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3" name="Google Shape;3683;p9"/>
                <p:cNvSpPr/>
                <p:nvPr/>
              </p:nvSpPr>
              <p:spPr>
                <a:xfrm>
                  <a:off x="13379326" y="3704803"/>
                  <a:ext cx="138966" cy="137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5" h="1692" extrusionOk="0">
                      <a:moveTo>
                        <a:pt x="72" y="382"/>
                      </a:moveTo>
                      <a:cubicBezTo>
                        <a:pt x="72" y="537"/>
                        <a:pt x="60" y="727"/>
                        <a:pt x="0" y="822"/>
                      </a:cubicBezTo>
                      <a:lnTo>
                        <a:pt x="143" y="882"/>
                      </a:lnTo>
                      <a:cubicBezTo>
                        <a:pt x="203" y="763"/>
                        <a:pt x="226" y="560"/>
                        <a:pt x="215" y="394"/>
                      </a:cubicBezTo>
                      <a:lnTo>
                        <a:pt x="72" y="382"/>
                      </a:lnTo>
                      <a:close/>
                      <a:moveTo>
                        <a:pt x="1322" y="798"/>
                      </a:moveTo>
                      <a:lnTo>
                        <a:pt x="1322" y="965"/>
                      </a:lnTo>
                      <a:lnTo>
                        <a:pt x="977" y="965"/>
                      </a:lnTo>
                      <a:lnTo>
                        <a:pt x="977" y="798"/>
                      </a:lnTo>
                      <a:close/>
                      <a:moveTo>
                        <a:pt x="262" y="1"/>
                      </a:moveTo>
                      <a:lnTo>
                        <a:pt x="262" y="620"/>
                      </a:lnTo>
                      <a:cubicBezTo>
                        <a:pt x="262" y="941"/>
                        <a:pt x="238" y="1287"/>
                        <a:pt x="12" y="1537"/>
                      </a:cubicBezTo>
                      <a:cubicBezTo>
                        <a:pt x="48" y="1572"/>
                        <a:pt x="119" y="1644"/>
                        <a:pt x="155" y="1691"/>
                      </a:cubicBezTo>
                      <a:cubicBezTo>
                        <a:pt x="274" y="1549"/>
                        <a:pt x="345" y="1394"/>
                        <a:pt x="393" y="1239"/>
                      </a:cubicBezTo>
                      <a:cubicBezTo>
                        <a:pt x="441" y="1310"/>
                        <a:pt x="500" y="1394"/>
                        <a:pt x="524" y="1453"/>
                      </a:cubicBezTo>
                      <a:lnTo>
                        <a:pt x="667" y="1310"/>
                      </a:lnTo>
                      <a:cubicBezTo>
                        <a:pt x="631" y="1263"/>
                        <a:pt x="500" y="1072"/>
                        <a:pt x="441" y="1001"/>
                      </a:cubicBezTo>
                      <a:cubicBezTo>
                        <a:pt x="453" y="894"/>
                        <a:pt x="453" y="787"/>
                        <a:pt x="453" y="679"/>
                      </a:cubicBezTo>
                      <a:cubicBezTo>
                        <a:pt x="488" y="691"/>
                        <a:pt x="560" y="727"/>
                        <a:pt x="560" y="727"/>
                      </a:cubicBezTo>
                      <a:cubicBezTo>
                        <a:pt x="607" y="644"/>
                        <a:pt x="667" y="489"/>
                        <a:pt x="703" y="394"/>
                      </a:cubicBezTo>
                      <a:cubicBezTo>
                        <a:pt x="715" y="394"/>
                        <a:pt x="738" y="394"/>
                        <a:pt x="738" y="370"/>
                      </a:cubicBezTo>
                      <a:lnTo>
                        <a:pt x="707" y="358"/>
                      </a:lnTo>
                      <a:lnTo>
                        <a:pt x="1048" y="358"/>
                      </a:lnTo>
                      <a:lnTo>
                        <a:pt x="1048" y="525"/>
                      </a:lnTo>
                      <a:lnTo>
                        <a:pt x="1250" y="525"/>
                      </a:lnTo>
                      <a:lnTo>
                        <a:pt x="1250" y="358"/>
                      </a:lnTo>
                      <a:lnTo>
                        <a:pt x="1631" y="358"/>
                      </a:lnTo>
                      <a:lnTo>
                        <a:pt x="1631" y="179"/>
                      </a:lnTo>
                      <a:lnTo>
                        <a:pt x="1250" y="179"/>
                      </a:lnTo>
                      <a:lnTo>
                        <a:pt x="1250" y="48"/>
                      </a:lnTo>
                      <a:cubicBezTo>
                        <a:pt x="1286" y="36"/>
                        <a:pt x="1298" y="36"/>
                        <a:pt x="1298" y="13"/>
                      </a:cubicBezTo>
                      <a:lnTo>
                        <a:pt x="1048" y="1"/>
                      </a:lnTo>
                      <a:lnTo>
                        <a:pt x="1048" y="179"/>
                      </a:lnTo>
                      <a:lnTo>
                        <a:pt x="691" y="179"/>
                      </a:lnTo>
                      <a:lnTo>
                        <a:pt x="691" y="352"/>
                      </a:lnTo>
                      <a:lnTo>
                        <a:pt x="691" y="352"/>
                      </a:lnTo>
                      <a:lnTo>
                        <a:pt x="548" y="298"/>
                      </a:lnTo>
                      <a:cubicBezTo>
                        <a:pt x="536" y="394"/>
                        <a:pt x="488" y="525"/>
                        <a:pt x="453" y="632"/>
                      </a:cubicBezTo>
                      <a:lnTo>
                        <a:pt x="453" y="48"/>
                      </a:lnTo>
                      <a:cubicBezTo>
                        <a:pt x="488" y="36"/>
                        <a:pt x="500" y="36"/>
                        <a:pt x="500" y="13"/>
                      </a:cubicBezTo>
                      <a:cubicBezTo>
                        <a:pt x="429" y="13"/>
                        <a:pt x="357" y="13"/>
                        <a:pt x="262" y="1"/>
                      </a:cubicBezTo>
                      <a:close/>
                      <a:moveTo>
                        <a:pt x="786" y="429"/>
                      </a:moveTo>
                      <a:lnTo>
                        <a:pt x="786" y="620"/>
                      </a:lnTo>
                      <a:lnTo>
                        <a:pt x="619" y="620"/>
                      </a:lnTo>
                      <a:lnTo>
                        <a:pt x="619" y="798"/>
                      </a:lnTo>
                      <a:lnTo>
                        <a:pt x="786" y="798"/>
                      </a:lnTo>
                      <a:lnTo>
                        <a:pt x="786" y="965"/>
                      </a:lnTo>
                      <a:lnTo>
                        <a:pt x="631" y="965"/>
                      </a:lnTo>
                      <a:lnTo>
                        <a:pt x="631" y="1144"/>
                      </a:lnTo>
                      <a:lnTo>
                        <a:pt x="834" y="1144"/>
                      </a:lnTo>
                      <a:cubicBezTo>
                        <a:pt x="822" y="1346"/>
                        <a:pt x="774" y="1465"/>
                        <a:pt x="524" y="1525"/>
                      </a:cubicBezTo>
                      <a:cubicBezTo>
                        <a:pt x="560" y="1560"/>
                        <a:pt x="607" y="1644"/>
                        <a:pt x="631" y="1691"/>
                      </a:cubicBezTo>
                      <a:cubicBezTo>
                        <a:pt x="953" y="1584"/>
                        <a:pt x="1012" y="1406"/>
                        <a:pt x="1036" y="1168"/>
                      </a:cubicBezTo>
                      <a:cubicBezTo>
                        <a:pt x="1048" y="1156"/>
                        <a:pt x="1072" y="1156"/>
                        <a:pt x="1072" y="1144"/>
                      </a:cubicBezTo>
                      <a:lnTo>
                        <a:pt x="1191" y="1144"/>
                      </a:lnTo>
                      <a:lnTo>
                        <a:pt x="1191" y="1441"/>
                      </a:lnTo>
                      <a:cubicBezTo>
                        <a:pt x="1191" y="1608"/>
                        <a:pt x="1227" y="1668"/>
                        <a:pt x="1381" y="1668"/>
                      </a:cubicBezTo>
                      <a:lnTo>
                        <a:pt x="1524" y="1668"/>
                      </a:lnTo>
                      <a:cubicBezTo>
                        <a:pt x="1643" y="1668"/>
                        <a:pt x="1691" y="1608"/>
                        <a:pt x="1715" y="1394"/>
                      </a:cubicBezTo>
                      <a:cubicBezTo>
                        <a:pt x="1655" y="1370"/>
                        <a:pt x="1572" y="1346"/>
                        <a:pt x="1536" y="1310"/>
                      </a:cubicBezTo>
                      <a:cubicBezTo>
                        <a:pt x="1536" y="1465"/>
                        <a:pt x="1524" y="1489"/>
                        <a:pt x="1500" y="1489"/>
                      </a:cubicBezTo>
                      <a:lnTo>
                        <a:pt x="1417" y="1489"/>
                      </a:lnTo>
                      <a:cubicBezTo>
                        <a:pt x="1393" y="1489"/>
                        <a:pt x="1381" y="1489"/>
                        <a:pt x="1381" y="1441"/>
                      </a:cubicBezTo>
                      <a:lnTo>
                        <a:pt x="1381" y="1168"/>
                      </a:lnTo>
                      <a:cubicBezTo>
                        <a:pt x="1405" y="1156"/>
                        <a:pt x="1429" y="1156"/>
                        <a:pt x="1429" y="1144"/>
                      </a:cubicBezTo>
                      <a:lnTo>
                        <a:pt x="1691" y="1144"/>
                      </a:lnTo>
                      <a:lnTo>
                        <a:pt x="1691" y="965"/>
                      </a:lnTo>
                      <a:lnTo>
                        <a:pt x="1524" y="965"/>
                      </a:lnTo>
                      <a:lnTo>
                        <a:pt x="1524" y="798"/>
                      </a:lnTo>
                      <a:lnTo>
                        <a:pt x="1703" y="798"/>
                      </a:lnTo>
                      <a:lnTo>
                        <a:pt x="1703" y="620"/>
                      </a:lnTo>
                      <a:lnTo>
                        <a:pt x="1524" y="620"/>
                      </a:lnTo>
                      <a:lnTo>
                        <a:pt x="1524" y="477"/>
                      </a:lnTo>
                      <a:cubicBezTo>
                        <a:pt x="1548" y="465"/>
                        <a:pt x="1560" y="465"/>
                        <a:pt x="1572" y="441"/>
                      </a:cubicBezTo>
                      <a:lnTo>
                        <a:pt x="1322" y="429"/>
                      </a:lnTo>
                      <a:lnTo>
                        <a:pt x="1322" y="620"/>
                      </a:lnTo>
                      <a:lnTo>
                        <a:pt x="977" y="620"/>
                      </a:lnTo>
                      <a:lnTo>
                        <a:pt x="977" y="477"/>
                      </a:lnTo>
                      <a:cubicBezTo>
                        <a:pt x="1012" y="465"/>
                        <a:pt x="1024" y="465"/>
                        <a:pt x="1024" y="441"/>
                      </a:cubicBezTo>
                      <a:lnTo>
                        <a:pt x="786" y="429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4" name="Google Shape;3684;p9"/>
                <p:cNvSpPr/>
                <p:nvPr/>
              </p:nvSpPr>
              <p:spPr>
                <a:xfrm>
                  <a:off x="13378354" y="3976902"/>
                  <a:ext cx="116764" cy="129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1" h="1596" extrusionOk="0">
                      <a:moveTo>
                        <a:pt x="524" y="0"/>
                      </a:moveTo>
                      <a:lnTo>
                        <a:pt x="524" y="0"/>
                      </a:lnTo>
                      <a:cubicBezTo>
                        <a:pt x="536" y="84"/>
                        <a:pt x="548" y="191"/>
                        <a:pt x="560" y="262"/>
                      </a:cubicBezTo>
                      <a:lnTo>
                        <a:pt x="107" y="262"/>
                      </a:lnTo>
                      <a:lnTo>
                        <a:pt x="107" y="453"/>
                      </a:lnTo>
                      <a:lnTo>
                        <a:pt x="393" y="453"/>
                      </a:lnTo>
                      <a:cubicBezTo>
                        <a:pt x="465" y="453"/>
                        <a:pt x="536" y="453"/>
                        <a:pt x="596" y="441"/>
                      </a:cubicBezTo>
                      <a:cubicBezTo>
                        <a:pt x="608" y="500"/>
                        <a:pt x="631" y="572"/>
                        <a:pt x="643" y="619"/>
                      </a:cubicBezTo>
                      <a:cubicBezTo>
                        <a:pt x="512" y="631"/>
                        <a:pt x="369" y="631"/>
                        <a:pt x="238" y="631"/>
                      </a:cubicBezTo>
                      <a:cubicBezTo>
                        <a:pt x="155" y="631"/>
                        <a:pt x="72" y="619"/>
                        <a:pt x="0" y="619"/>
                      </a:cubicBezTo>
                      <a:lnTo>
                        <a:pt x="0" y="810"/>
                      </a:lnTo>
                      <a:lnTo>
                        <a:pt x="334" y="810"/>
                      </a:lnTo>
                      <a:cubicBezTo>
                        <a:pt x="441" y="810"/>
                        <a:pt x="584" y="810"/>
                        <a:pt x="715" y="798"/>
                      </a:cubicBezTo>
                      <a:cubicBezTo>
                        <a:pt x="738" y="858"/>
                        <a:pt x="786" y="905"/>
                        <a:pt x="810" y="941"/>
                      </a:cubicBezTo>
                      <a:lnTo>
                        <a:pt x="655" y="941"/>
                      </a:lnTo>
                      <a:lnTo>
                        <a:pt x="703" y="1108"/>
                      </a:lnTo>
                      <a:cubicBezTo>
                        <a:pt x="738" y="1096"/>
                        <a:pt x="774" y="1096"/>
                        <a:pt x="798" y="1096"/>
                      </a:cubicBezTo>
                      <a:cubicBezTo>
                        <a:pt x="941" y="1096"/>
                        <a:pt x="989" y="1119"/>
                        <a:pt x="1084" y="1179"/>
                      </a:cubicBezTo>
                      <a:lnTo>
                        <a:pt x="1203" y="1000"/>
                      </a:lnTo>
                      <a:cubicBezTo>
                        <a:pt x="1096" y="953"/>
                        <a:pt x="989" y="858"/>
                        <a:pt x="941" y="774"/>
                      </a:cubicBezTo>
                      <a:cubicBezTo>
                        <a:pt x="1119" y="762"/>
                        <a:pt x="1310" y="727"/>
                        <a:pt x="1441" y="679"/>
                      </a:cubicBezTo>
                      <a:lnTo>
                        <a:pt x="1393" y="488"/>
                      </a:lnTo>
                      <a:cubicBezTo>
                        <a:pt x="1250" y="536"/>
                        <a:pt x="1060" y="584"/>
                        <a:pt x="869" y="608"/>
                      </a:cubicBezTo>
                      <a:cubicBezTo>
                        <a:pt x="858" y="560"/>
                        <a:pt x="834" y="488"/>
                        <a:pt x="822" y="429"/>
                      </a:cubicBezTo>
                      <a:cubicBezTo>
                        <a:pt x="977" y="417"/>
                        <a:pt x="1143" y="393"/>
                        <a:pt x="1274" y="346"/>
                      </a:cubicBezTo>
                      <a:lnTo>
                        <a:pt x="1239" y="155"/>
                      </a:lnTo>
                      <a:cubicBezTo>
                        <a:pt x="1119" y="191"/>
                        <a:pt x="929" y="227"/>
                        <a:pt x="786" y="238"/>
                      </a:cubicBezTo>
                      <a:cubicBezTo>
                        <a:pt x="774" y="179"/>
                        <a:pt x="762" y="107"/>
                        <a:pt x="762" y="60"/>
                      </a:cubicBezTo>
                      <a:cubicBezTo>
                        <a:pt x="786" y="48"/>
                        <a:pt x="810" y="36"/>
                        <a:pt x="810" y="12"/>
                      </a:cubicBezTo>
                      <a:lnTo>
                        <a:pt x="524" y="0"/>
                      </a:lnTo>
                      <a:close/>
                      <a:moveTo>
                        <a:pt x="369" y="1000"/>
                      </a:moveTo>
                      <a:cubicBezTo>
                        <a:pt x="262" y="1060"/>
                        <a:pt x="179" y="1167"/>
                        <a:pt x="179" y="1286"/>
                      </a:cubicBezTo>
                      <a:cubicBezTo>
                        <a:pt x="179" y="1489"/>
                        <a:pt x="393" y="1596"/>
                        <a:pt x="703" y="1596"/>
                      </a:cubicBezTo>
                      <a:lnTo>
                        <a:pt x="834" y="1596"/>
                      </a:lnTo>
                      <a:cubicBezTo>
                        <a:pt x="965" y="1596"/>
                        <a:pt x="1048" y="1596"/>
                        <a:pt x="1119" y="1584"/>
                      </a:cubicBezTo>
                      <a:lnTo>
                        <a:pt x="1131" y="1381"/>
                      </a:lnTo>
                      <a:lnTo>
                        <a:pt x="1131" y="1381"/>
                      </a:lnTo>
                      <a:cubicBezTo>
                        <a:pt x="1024" y="1393"/>
                        <a:pt x="858" y="1405"/>
                        <a:pt x="738" y="1405"/>
                      </a:cubicBezTo>
                      <a:cubicBezTo>
                        <a:pt x="608" y="1405"/>
                        <a:pt x="405" y="1393"/>
                        <a:pt x="405" y="1274"/>
                      </a:cubicBezTo>
                      <a:cubicBezTo>
                        <a:pt x="405" y="1227"/>
                        <a:pt x="441" y="1167"/>
                        <a:pt x="524" y="1131"/>
                      </a:cubicBezTo>
                      <a:lnTo>
                        <a:pt x="369" y="100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5" name="Google Shape;3685;p9"/>
                <p:cNvSpPr/>
                <p:nvPr/>
              </p:nvSpPr>
              <p:spPr>
                <a:xfrm>
                  <a:off x="13424622" y="4199734"/>
                  <a:ext cx="49266" cy="50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8" h="620" extrusionOk="0">
                      <a:moveTo>
                        <a:pt x="310" y="1"/>
                      </a:moveTo>
                      <a:cubicBezTo>
                        <a:pt x="132" y="1"/>
                        <a:pt x="1" y="143"/>
                        <a:pt x="1" y="310"/>
                      </a:cubicBezTo>
                      <a:cubicBezTo>
                        <a:pt x="1" y="477"/>
                        <a:pt x="132" y="620"/>
                        <a:pt x="310" y="620"/>
                      </a:cubicBezTo>
                      <a:cubicBezTo>
                        <a:pt x="477" y="620"/>
                        <a:pt x="608" y="477"/>
                        <a:pt x="608" y="310"/>
                      </a:cubicBezTo>
                      <a:cubicBezTo>
                        <a:pt x="608" y="143"/>
                        <a:pt x="477" y="1"/>
                        <a:pt x="31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6" name="Google Shape;3686;p9"/>
                <p:cNvSpPr/>
                <p:nvPr/>
              </p:nvSpPr>
              <p:spPr>
                <a:xfrm>
                  <a:off x="13428511" y="4237332"/>
                  <a:ext cx="41568" cy="109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1347" extrusionOk="0">
                      <a:moveTo>
                        <a:pt x="96" y="1"/>
                      </a:moveTo>
                      <a:lnTo>
                        <a:pt x="0" y="1346"/>
                      </a:lnTo>
                      <a:lnTo>
                        <a:pt x="512" y="134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7" name="Google Shape;3687;p9"/>
                <p:cNvSpPr/>
                <p:nvPr/>
              </p:nvSpPr>
              <p:spPr>
                <a:xfrm>
                  <a:off x="14834139" y="1891109"/>
                  <a:ext cx="1001531" cy="3121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60" h="38517" extrusionOk="0">
                      <a:moveTo>
                        <a:pt x="11859" y="0"/>
                      </a:moveTo>
                      <a:cubicBezTo>
                        <a:pt x="11443" y="1726"/>
                        <a:pt x="10514" y="3036"/>
                        <a:pt x="9169" y="3834"/>
                      </a:cubicBezTo>
                      <a:cubicBezTo>
                        <a:pt x="9130" y="3859"/>
                        <a:pt x="9090" y="3871"/>
                        <a:pt x="9052" y="3871"/>
                      </a:cubicBezTo>
                      <a:cubicBezTo>
                        <a:pt x="8912" y="3871"/>
                        <a:pt x="8794" y="3719"/>
                        <a:pt x="8859" y="3560"/>
                      </a:cubicBezTo>
                      <a:cubicBezTo>
                        <a:pt x="9359" y="2441"/>
                        <a:pt x="9716" y="1298"/>
                        <a:pt x="9943" y="179"/>
                      </a:cubicBezTo>
                      <a:lnTo>
                        <a:pt x="9550" y="95"/>
                      </a:lnTo>
                      <a:cubicBezTo>
                        <a:pt x="9133" y="2191"/>
                        <a:pt x="8204" y="4370"/>
                        <a:pt x="6871" y="6382"/>
                      </a:cubicBezTo>
                      <a:cubicBezTo>
                        <a:pt x="6785" y="6506"/>
                        <a:pt x="6657" y="6563"/>
                        <a:pt x="6531" y="6563"/>
                      </a:cubicBezTo>
                      <a:cubicBezTo>
                        <a:pt x="6343" y="6563"/>
                        <a:pt x="6161" y="6436"/>
                        <a:pt x="6133" y="6215"/>
                      </a:cubicBezTo>
                      <a:cubicBezTo>
                        <a:pt x="5990" y="5322"/>
                        <a:pt x="5775" y="4465"/>
                        <a:pt x="5442" y="3715"/>
                      </a:cubicBezTo>
                      <a:lnTo>
                        <a:pt x="5085" y="3870"/>
                      </a:lnTo>
                      <a:cubicBezTo>
                        <a:pt x="5823" y="5596"/>
                        <a:pt x="6013" y="7906"/>
                        <a:pt x="5871" y="9906"/>
                      </a:cubicBezTo>
                      <a:cubicBezTo>
                        <a:pt x="5864" y="10070"/>
                        <a:pt x="5734" y="10158"/>
                        <a:pt x="5603" y="10158"/>
                      </a:cubicBezTo>
                      <a:cubicBezTo>
                        <a:pt x="5497" y="10158"/>
                        <a:pt x="5389" y="10100"/>
                        <a:pt x="5347" y="9977"/>
                      </a:cubicBezTo>
                      <a:cubicBezTo>
                        <a:pt x="4716" y="8192"/>
                        <a:pt x="3942" y="6489"/>
                        <a:pt x="3037" y="4893"/>
                      </a:cubicBezTo>
                      <a:lnTo>
                        <a:pt x="2692" y="5096"/>
                      </a:lnTo>
                      <a:cubicBezTo>
                        <a:pt x="3442" y="6429"/>
                        <a:pt x="4073" y="7834"/>
                        <a:pt x="4585" y="9299"/>
                      </a:cubicBezTo>
                      <a:cubicBezTo>
                        <a:pt x="4311" y="9073"/>
                        <a:pt x="4001" y="8882"/>
                        <a:pt x="3704" y="8703"/>
                      </a:cubicBezTo>
                      <a:cubicBezTo>
                        <a:pt x="3085" y="8346"/>
                        <a:pt x="2430" y="8001"/>
                        <a:pt x="2013" y="7418"/>
                      </a:cubicBezTo>
                      <a:cubicBezTo>
                        <a:pt x="1525" y="6763"/>
                        <a:pt x="1406" y="5894"/>
                        <a:pt x="1322" y="5072"/>
                      </a:cubicBezTo>
                      <a:cubicBezTo>
                        <a:pt x="1227" y="5084"/>
                        <a:pt x="1120" y="5096"/>
                        <a:pt x="1013" y="5096"/>
                      </a:cubicBezTo>
                      <a:cubicBezTo>
                        <a:pt x="1072" y="5703"/>
                        <a:pt x="1180" y="6287"/>
                        <a:pt x="1322" y="6870"/>
                      </a:cubicBezTo>
                      <a:cubicBezTo>
                        <a:pt x="703" y="6322"/>
                        <a:pt x="322" y="5501"/>
                        <a:pt x="298" y="4667"/>
                      </a:cubicBezTo>
                      <a:cubicBezTo>
                        <a:pt x="215" y="4691"/>
                        <a:pt x="120" y="4703"/>
                        <a:pt x="37" y="4727"/>
                      </a:cubicBezTo>
                      <a:cubicBezTo>
                        <a:pt x="1" y="5691"/>
                        <a:pt x="441" y="6668"/>
                        <a:pt x="1203" y="7263"/>
                      </a:cubicBezTo>
                      <a:cubicBezTo>
                        <a:pt x="1275" y="7322"/>
                        <a:pt x="1358" y="7382"/>
                        <a:pt x="1430" y="7465"/>
                      </a:cubicBezTo>
                      <a:cubicBezTo>
                        <a:pt x="1501" y="7525"/>
                        <a:pt x="1549" y="7608"/>
                        <a:pt x="1596" y="7691"/>
                      </a:cubicBezTo>
                      <a:cubicBezTo>
                        <a:pt x="2013" y="8311"/>
                        <a:pt x="2537" y="8846"/>
                        <a:pt x="3156" y="9251"/>
                      </a:cubicBezTo>
                      <a:cubicBezTo>
                        <a:pt x="3477" y="9454"/>
                        <a:pt x="3823" y="9632"/>
                        <a:pt x="4132" y="9858"/>
                      </a:cubicBezTo>
                      <a:cubicBezTo>
                        <a:pt x="4501" y="10132"/>
                        <a:pt x="4799" y="10478"/>
                        <a:pt x="5073" y="10847"/>
                      </a:cubicBezTo>
                      <a:cubicBezTo>
                        <a:pt x="5430" y="12109"/>
                        <a:pt x="5704" y="13406"/>
                        <a:pt x="5918" y="14740"/>
                      </a:cubicBezTo>
                      <a:cubicBezTo>
                        <a:pt x="5073" y="13978"/>
                        <a:pt x="4120" y="13347"/>
                        <a:pt x="3096" y="12859"/>
                      </a:cubicBezTo>
                      <a:cubicBezTo>
                        <a:pt x="3073" y="12966"/>
                        <a:pt x="3049" y="13073"/>
                        <a:pt x="3013" y="13180"/>
                      </a:cubicBezTo>
                      <a:cubicBezTo>
                        <a:pt x="3370" y="13371"/>
                        <a:pt x="3704" y="13573"/>
                        <a:pt x="4037" y="13799"/>
                      </a:cubicBezTo>
                      <a:cubicBezTo>
                        <a:pt x="3715" y="13870"/>
                        <a:pt x="3387" y="13904"/>
                        <a:pt x="3059" y="13904"/>
                      </a:cubicBezTo>
                      <a:cubicBezTo>
                        <a:pt x="2335" y="13904"/>
                        <a:pt x="1613" y="13735"/>
                        <a:pt x="965" y="13406"/>
                      </a:cubicBezTo>
                      <a:cubicBezTo>
                        <a:pt x="953" y="13490"/>
                        <a:pt x="763" y="13680"/>
                        <a:pt x="751" y="13752"/>
                      </a:cubicBezTo>
                      <a:cubicBezTo>
                        <a:pt x="1573" y="14079"/>
                        <a:pt x="2443" y="14353"/>
                        <a:pt x="3376" y="14353"/>
                      </a:cubicBezTo>
                      <a:cubicBezTo>
                        <a:pt x="3767" y="14353"/>
                        <a:pt x="4170" y="14305"/>
                        <a:pt x="4585" y="14192"/>
                      </a:cubicBezTo>
                      <a:cubicBezTo>
                        <a:pt x="4763" y="14323"/>
                        <a:pt x="4942" y="14466"/>
                        <a:pt x="5121" y="14597"/>
                      </a:cubicBezTo>
                      <a:cubicBezTo>
                        <a:pt x="5394" y="14835"/>
                        <a:pt x="5668" y="15073"/>
                        <a:pt x="5883" y="15359"/>
                      </a:cubicBezTo>
                      <a:cubicBezTo>
                        <a:pt x="5942" y="15442"/>
                        <a:pt x="5990" y="15526"/>
                        <a:pt x="6037" y="15609"/>
                      </a:cubicBezTo>
                      <a:cubicBezTo>
                        <a:pt x="6371" y="18097"/>
                        <a:pt x="6454" y="35945"/>
                        <a:pt x="6359" y="38505"/>
                      </a:cubicBezTo>
                      <a:lnTo>
                        <a:pt x="7335" y="38517"/>
                      </a:lnTo>
                      <a:cubicBezTo>
                        <a:pt x="7371" y="37671"/>
                        <a:pt x="7371" y="31992"/>
                        <a:pt x="7347" y="26920"/>
                      </a:cubicBezTo>
                      <a:cubicBezTo>
                        <a:pt x="8169" y="24634"/>
                        <a:pt x="9871" y="22884"/>
                        <a:pt x="11955" y="21622"/>
                      </a:cubicBezTo>
                      <a:cubicBezTo>
                        <a:pt x="11919" y="21586"/>
                        <a:pt x="11800" y="21276"/>
                        <a:pt x="11752" y="21229"/>
                      </a:cubicBezTo>
                      <a:cubicBezTo>
                        <a:pt x="11014" y="21610"/>
                        <a:pt x="10312" y="22062"/>
                        <a:pt x="9645" y="22574"/>
                      </a:cubicBezTo>
                      <a:cubicBezTo>
                        <a:pt x="9728" y="21872"/>
                        <a:pt x="9764" y="21157"/>
                        <a:pt x="9752" y="20443"/>
                      </a:cubicBezTo>
                      <a:lnTo>
                        <a:pt x="9752" y="20443"/>
                      </a:lnTo>
                      <a:cubicBezTo>
                        <a:pt x="9681" y="20455"/>
                        <a:pt x="9395" y="20479"/>
                        <a:pt x="9312" y="20491"/>
                      </a:cubicBezTo>
                      <a:cubicBezTo>
                        <a:pt x="9395" y="21336"/>
                        <a:pt x="9216" y="22384"/>
                        <a:pt x="8907" y="23170"/>
                      </a:cubicBezTo>
                      <a:cubicBezTo>
                        <a:pt x="8585" y="23443"/>
                        <a:pt x="8550" y="23527"/>
                        <a:pt x="8252" y="23836"/>
                      </a:cubicBezTo>
                      <a:cubicBezTo>
                        <a:pt x="7907" y="24205"/>
                        <a:pt x="7573" y="24598"/>
                        <a:pt x="7335" y="25039"/>
                      </a:cubicBezTo>
                      <a:cubicBezTo>
                        <a:pt x="7311" y="21884"/>
                        <a:pt x="7276" y="19264"/>
                        <a:pt x="7228" y="18717"/>
                      </a:cubicBezTo>
                      <a:cubicBezTo>
                        <a:pt x="7799" y="17883"/>
                        <a:pt x="8633" y="17121"/>
                        <a:pt x="9716" y="16419"/>
                      </a:cubicBezTo>
                      <a:cubicBezTo>
                        <a:pt x="10752" y="15764"/>
                        <a:pt x="11812" y="15026"/>
                        <a:pt x="12360" y="13895"/>
                      </a:cubicBezTo>
                      <a:lnTo>
                        <a:pt x="11990" y="13716"/>
                      </a:lnTo>
                      <a:cubicBezTo>
                        <a:pt x="11490" y="14752"/>
                        <a:pt x="10490" y="15454"/>
                        <a:pt x="9502" y="16085"/>
                      </a:cubicBezTo>
                      <a:cubicBezTo>
                        <a:pt x="9442" y="16121"/>
                        <a:pt x="9395" y="16157"/>
                        <a:pt x="9347" y="16192"/>
                      </a:cubicBezTo>
                      <a:cubicBezTo>
                        <a:pt x="9740" y="15085"/>
                        <a:pt x="9978" y="13942"/>
                        <a:pt x="10074" y="12775"/>
                      </a:cubicBezTo>
                      <a:lnTo>
                        <a:pt x="9669" y="12752"/>
                      </a:lnTo>
                      <a:cubicBezTo>
                        <a:pt x="9573" y="14061"/>
                        <a:pt x="9276" y="15335"/>
                        <a:pt x="8776" y="16550"/>
                      </a:cubicBezTo>
                      <a:lnTo>
                        <a:pt x="8811" y="16562"/>
                      </a:lnTo>
                      <a:cubicBezTo>
                        <a:pt x="8347" y="16907"/>
                        <a:pt x="7930" y="17276"/>
                        <a:pt x="7585" y="17645"/>
                      </a:cubicBezTo>
                      <a:cubicBezTo>
                        <a:pt x="7528" y="17707"/>
                        <a:pt x="7456" y="17734"/>
                        <a:pt x="7385" y="17734"/>
                      </a:cubicBezTo>
                      <a:cubicBezTo>
                        <a:pt x="7251" y="17734"/>
                        <a:pt x="7120" y="17634"/>
                        <a:pt x="7097" y="17478"/>
                      </a:cubicBezTo>
                      <a:cubicBezTo>
                        <a:pt x="6906" y="15907"/>
                        <a:pt x="6609" y="14347"/>
                        <a:pt x="6216" y="12823"/>
                      </a:cubicBezTo>
                      <a:cubicBezTo>
                        <a:pt x="6085" y="12311"/>
                        <a:pt x="6061" y="11775"/>
                        <a:pt x="6133" y="11251"/>
                      </a:cubicBezTo>
                      <a:cubicBezTo>
                        <a:pt x="6252" y="10430"/>
                        <a:pt x="6323" y="9501"/>
                        <a:pt x="6311" y="8549"/>
                      </a:cubicBezTo>
                      <a:cubicBezTo>
                        <a:pt x="6311" y="8108"/>
                        <a:pt x="6442" y="7668"/>
                        <a:pt x="6704" y="7310"/>
                      </a:cubicBezTo>
                      <a:cubicBezTo>
                        <a:pt x="7323" y="6453"/>
                        <a:pt x="7883" y="5560"/>
                        <a:pt x="8347" y="4643"/>
                      </a:cubicBezTo>
                      <a:lnTo>
                        <a:pt x="8359" y="4679"/>
                      </a:lnTo>
                      <a:cubicBezTo>
                        <a:pt x="10324" y="3929"/>
                        <a:pt x="11705" y="2298"/>
                        <a:pt x="12252" y="95"/>
                      </a:cubicBezTo>
                      <a:lnTo>
                        <a:pt x="11859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8" name="Google Shape;3688;p9"/>
                <p:cNvSpPr/>
                <p:nvPr/>
              </p:nvSpPr>
              <p:spPr>
                <a:xfrm>
                  <a:off x="15276968" y="4985077"/>
                  <a:ext cx="245116" cy="65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810" extrusionOk="0">
                      <a:moveTo>
                        <a:pt x="275" y="0"/>
                      </a:moveTo>
                      <a:lnTo>
                        <a:pt x="1" y="810"/>
                      </a:lnTo>
                      <a:lnTo>
                        <a:pt x="3025" y="810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9" name="Google Shape;3689;p9"/>
                <p:cNvSpPr/>
                <p:nvPr/>
              </p:nvSpPr>
              <p:spPr>
                <a:xfrm>
                  <a:off x="15204608" y="1273822"/>
                  <a:ext cx="1188710" cy="773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0" h="9548" extrusionOk="0">
                      <a:moveTo>
                        <a:pt x="7199" y="1"/>
                      </a:moveTo>
                      <a:cubicBezTo>
                        <a:pt x="7051" y="1"/>
                        <a:pt x="6900" y="21"/>
                        <a:pt x="6764" y="34"/>
                      </a:cubicBezTo>
                      <a:cubicBezTo>
                        <a:pt x="6339" y="81"/>
                        <a:pt x="6288" y="653"/>
                        <a:pt x="5883" y="653"/>
                      </a:cubicBezTo>
                      <a:cubicBezTo>
                        <a:pt x="5879" y="653"/>
                        <a:pt x="5875" y="653"/>
                        <a:pt x="5871" y="653"/>
                      </a:cubicBezTo>
                      <a:cubicBezTo>
                        <a:pt x="5717" y="653"/>
                        <a:pt x="5563" y="592"/>
                        <a:pt x="5409" y="592"/>
                      </a:cubicBezTo>
                      <a:cubicBezTo>
                        <a:pt x="5396" y="592"/>
                        <a:pt x="5383" y="592"/>
                        <a:pt x="5371" y="593"/>
                      </a:cubicBezTo>
                      <a:cubicBezTo>
                        <a:pt x="5168" y="593"/>
                        <a:pt x="4954" y="629"/>
                        <a:pt x="4751" y="629"/>
                      </a:cubicBezTo>
                      <a:cubicBezTo>
                        <a:pt x="4323" y="653"/>
                        <a:pt x="4180" y="1070"/>
                        <a:pt x="3799" y="1165"/>
                      </a:cubicBezTo>
                      <a:cubicBezTo>
                        <a:pt x="3597" y="1212"/>
                        <a:pt x="3382" y="1212"/>
                        <a:pt x="3204" y="1308"/>
                      </a:cubicBezTo>
                      <a:cubicBezTo>
                        <a:pt x="3013" y="1391"/>
                        <a:pt x="2894" y="1570"/>
                        <a:pt x="2739" y="1701"/>
                      </a:cubicBezTo>
                      <a:cubicBezTo>
                        <a:pt x="2430" y="1963"/>
                        <a:pt x="2073" y="2165"/>
                        <a:pt x="1846" y="2498"/>
                      </a:cubicBezTo>
                      <a:cubicBezTo>
                        <a:pt x="1620" y="2820"/>
                        <a:pt x="1477" y="2844"/>
                        <a:pt x="1096" y="2867"/>
                      </a:cubicBezTo>
                      <a:cubicBezTo>
                        <a:pt x="679" y="2891"/>
                        <a:pt x="715" y="3213"/>
                        <a:pt x="656" y="3546"/>
                      </a:cubicBezTo>
                      <a:cubicBezTo>
                        <a:pt x="596" y="3915"/>
                        <a:pt x="156" y="3987"/>
                        <a:pt x="72" y="4320"/>
                      </a:cubicBezTo>
                      <a:cubicBezTo>
                        <a:pt x="1" y="4665"/>
                        <a:pt x="37" y="5153"/>
                        <a:pt x="275" y="5427"/>
                      </a:cubicBezTo>
                      <a:cubicBezTo>
                        <a:pt x="549" y="5749"/>
                        <a:pt x="477" y="5927"/>
                        <a:pt x="477" y="6320"/>
                      </a:cubicBezTo>
                      <a:cubicBezTo>
                        <a:pt x="477" y="6725"/>
                        <a:pt x="882" y="6677"/>
                        <a:pt x="1132" y="6868"/>
                      </a:cubicBezTo>
                      <a:cubicBezTo>
                        <a:pt x="1370" y="7035"/>
                        <a:pt x="1346" y="7451"/>
                        <a:pt x="1561" y="7678"/>
                      </a:cubicBezTo>
                      <a:cubicBezTo>
                        <a:pt x="1882" y="8011"/>
                        <a:pt x="2037" y="8142"/>
                        <a:pt x="2501" y="8213"/>
                      </a:cubicBezTo>
                      <a:cubicBezTo>
                        <a:pt x="2894" y="8285"/>
                        <a:pt x="2965" y="8737"/>
                        <a:pt x="3358" y="8832"/>
                      </a:cubicBezTo>
                      <a:cubicBezTo>
                        <a:pt x="3573" y="8892"/>
                        <a:pt x="3835" y="8952"/>
                        <a:pt x="4049" y="8975"/>
                      </a:cubicBezTo>
                      <a:cubicBezTo>
                        <a:pt x="4132" y="8983"/>
                        <a:pt x="4213" y="8983"/>
                        <a:pt x="4292" y="8983"/>
                      </a:cubicBezTo>
                      <a:cubicBezTo>
                        <a:pt x="4451" y="8983"/>
                        <a:pt x="4605" y="8983"/>
                        <a:pt x="4763" y="9047"/>
                      </a:cubicBezTo>
                      <a:cubicBezTo>
                        <a:pt x="5228" y="9213"/>
                        <a:pt x="5621" y="9273"/>
                        <a:pt x="6121" y="9309"/>
                      </a:cubicBezTo>
                      <a:cubicBezTo>
                        <a:pt x="6335" y="9333"/>
                        <a:pt x="6573" y="9309"/>
                        <a:pt x="6787" y="9356"/>
                      </a:cubicBezTo>
                      <a:cubicBezTo>
                        <a:pt x="6978" y="9416"/>
                        <a:pt x="7156" y="9547"/>
                        <a:pt x="7359" y="9547"/>
                      </a:cubicBezTo>
                      <a:cubicBezTo>
                        <a:pt x="7435" y="9547"/>
                        <a:pt x="7511" y="9547"/>
                        <a:pt x="7586" y="9547"/>
                      </a:cubicBezTo>
                      <a:cubicBezTo>
                        <a:pt x="8076" y="9547"/>
                        <a:pt x="8551" y="9538"/>
                        <a:pt x="9026" y="9404"/>
                      </a:cubicBezTo>
                      <a:cubicBezTo>
                        <a:pt x="9288" y="9321"/>
                        <a:pt x="9538" y="9285"/>
                        <a:pt x="9764" y="9142"/>
                      </a:cubicBezTo>
                      <a:cubicBezTo>
                        <a:pt x="10038" y="8963"/>
                        <a:pt x="10240" y="8963"/>
                        <a:pt x="10562" y="8963"/>
                      </a:cubicBezTo>
                      <a:cubicBezTo>
                        <a:pt x="11050" y="8963"/>
                        <a:pt x="11514" y="8821"/>
                        <a:pt x="11871" y="8499"/>
                      </a:cubicBezTo>
                      <a:cubicBezTo>
                        <a:pt x="12050" y="8344"/>
                        <a:pt x="12205" y="8261"/>
                        <a:pt x="12336" y="8059"/>
                      </a:cubicBezTo>
                      <a:cubicBezTo>
                        <a:pt x="12514" y="7797"/>
                        <a:pt x="12776" y="7725"/>
                        <a:pt x="13026" y="7558"/>
                      </a:cubicBezTo>
                      <a:cubicBezTo>
                        <a:pt x="13252" y="7416"/>
                        <a:pt x="13276" y="7189"/>
                        <a:pt x="13395" y="6963"/>
                      </a:cubicBezTo>
                      <a:cubicBezTo>
                        <a:pt x="13514" y="6737"/>
                        <a:pt x="13705" y="6558"/>
                        <a:pt x="13836" y="6332"/>
                      </a:cubicBezTo>
                      <a:cubicBezTo>
                        <a:pt x="14026" y="5999"/>
                        <a:pt x="14669" y="6106"/>
                        <a:pt x="14479" y="5570"/>
                      </a:cubicBezTo>
                      <a:cubicBezTo>
                        <a:pt x="14407" y="5356"/>
                        <a:pt x="14360" y="5189"/>
                        <a:pt x="14324" y="4975"/>
                      </a:cubicBezTo>
                      <a:cubicBezTo>
                        <a:pt x="14288" y="4761"/>
                        <a:pt x="14122" y="4570"/>
                        <a:pt x="14134" y="4344"/>
                      </a:cubicBezTo>
                      <a:cubicBezTo>
                        <a:pt x="14145" y="4141"/>
                        <a:pt x="14276" y="3951"/>
                        <a:pt x="14253" y="3749"/>
                      </a:cubicBezTo>
                      <a:cubicBezTo>
                        <a:pt x="14229" y="3510"/>
                        <a:pt x="13931" y="3368"/>
                        <a:pt x="13776" y="3225"/>
                      </a:cubicBezTo>
                      <a:cubicBezTo>
                        <a:pt x="13467" y="2927"/>
                        <a:pt x="13514" y="2427"/>
                        <a:pt x="12991" y="2415"/>
                      </a:cubicBezTo>
                      <a:cubicBezTo>
                        <a:pt x="12383" y="2415"/>
                        <a:pt x="12514" y="2153"/>
                        <a:pt x="12288" y="1701"/>
                      </a:cubicBezTo>
                      <a:cubicBezTo>
                        <a:pt x="12193" y="1510"/>
                        <a:pt x="11919" y="1474"/>
                        <a:pt x="11728" y="1427"/>
                      </a:cubicBezTo>
                      <a:cubicBezTo>
                        <a:pt x="11490" y="1355"/>
                        <a:pt x="11276" y="1248"/>
                        <a:pt x="11038" y="1189"/>
                      </a:cubicBezTo>
                      <a:cubicBezTo>
                        <a:pt x="10800" y="1129"/>
                        <a:pt x="10669" y="1034"/>
                        <a:pt x="10526" y="843"/>
                      </a:cubicBezTo>
                      <a:cubicBezTo>
                        <a:pt x="10423" y="702"/>
                        <a:pt x="10312" y="576"/>
                        <a:pt x="10158" y="576"/>
                      </a:cubicBezTo>
                      <a:cubicBezTo>
                        <a:pt x="10117" y="576"/>
                        <a:pt x="10074" y="585"/>
                        <a:pt x="10026" y="605"/>
                      </a:cubicBezTo>
                      <a:cubicBezTo>
                        <a:pt x="9825" y="687"/>
                        <a:pt x="9643" y="834"/>
                        <a:pt x="9473" y="834"/>
                      </a:cubicBezTo>
                      <a:cubicBezTo>
                        <a:pt x="9372" y="834"/>
                        <a:pt x="9274" y="781"/>
                        <a:pt x="9181" y="629"/>
                      </a:cubicBezTo>
                      <a:cubicBezTo>
                        <a:pt x="9097" y="498"/>
                        <a:pt x="9026" y="296"/>
                        <a:pt x="8883" y="212"/>
                      </a:cubicBezTo>
                      <a:cubicBezTo>
                        <a:pt x="8835" y="179"/>
                        <a:pt x="8779" y="167"/>
                        <a:pt x="8720" y="167"/>
                      </a:cubicBezTo>
                      <a:cubicBezTo>
                        <a:pt x="8542" y="167"/>
                        <a:pt x="8329" y="278"/>
                        <a:pt x="8169" y="296"/>
                      </a:cubicBezTo>
                      <a:cubicBezTo>
                        <a:pt x="8154" y="297"/>
                        <a:pt x="8139" y="298"/>
                        <a:pt x="8124" y="298"/>
                      </a:cubicBezTo>
                      <a:cubicBezTo>
                        <a:pt x="7916" y="298"/>
                        <a:pt x="7727" y="147"/>
                        <a:pt x="7549" y="58"/>
                      </a:cubicBezTo>
                      <a:cubicBezTo>
                        <a:pt x="7441" y="14"/>
                        <a:pt x="7321" y="1"/>
                        <a:pt x="719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0" name="Google Shape;3690;p9"/>
                <p:cNvSpPr/>
                <p:nvPr/>
              </p:nvSpPr>
              <p:spPr>
                <a:xfrm>
                  <a:off x="14461806" y="1574686"/>
                  <a:ext cx="1123967" cy="771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71" h="9521" extrusionOk="0">
                      <a:moveTo>
                        <a:pt x="5659" y="1"/>
                      </a:moveTo>
                      <a:cubicBezTo>
                        <a:pt x="5604" y="1"/>
                        <a:pt x="5548" y="11"/>
                        <a:pt x="5489" y="36"/>
                      </a:cubicBezTo>
                      <a:cubicBezTo>
                        <a:pt x="5286" y="107"/>
                        <a:pt x="5048" y="190"/>
                        <a:pt x="4858" y="297"/>
                      </a:cubicBezTo>
                      <a:cubicBezTo>
                        <a:pt x="4632" y="428"/>
                        <a:pt x="4477" y="607"/>
                        <a:pt x="4239" y="714"/>
                      </a:cubicBezTo>
                      <a:cubicBezTo>
                        <a:pt x="3968" y="839"/>
                        <a:pt x="3761" y="973"/>
                        <a:pt x="3491" y="973"/>
                      </a:cubicBezTo>
                      <a:cubicBezTo>
                        <a:pt x="3452" y="973"/>
                        <a:pt x="3411" y="970"/>
                        <a:pt x="3369" y="964"/>
                      </a:cubicBezTo>
                      <a:cubicBezTo>
                        <a:pt x="3336" y="960"/>
                        <a:pt x="3305" y="958"/>
                        <a:pt x="3275" y="958"/>
                      </a:cubicBezTo>
                      <a:cubicBezTo>
                        <a:pt x="2962" y="958"/>
                        <a:pt x="2821" y="1175"/>
                        <a:pt x="2560" y="1393"/>
                      </a:cubicBezTo>
                      <a:cubicBezTo>
                        <a:pt x="2286" y="1619"/>
                        <a:pt x="1917" y="1690"/>
                        <a:pt x="1631" y="1905"/>
                      </a:cubicBezTo>
                      <a:cubicBezTo>
                        <a:pt x="1334" y="2131"/>
                        <a:pt x="1095" y="2393"/>
                        <a:pt x="869" y="2702"/>
                      </a:cubicBezTo>
                      <a:cubicBezTo>
                        <a:pt x="691" y="2953"/>
                        <a:pt x="500" y="3274"/>
                        <a:pt x="417" y="3584"/>
                      </a:cubicBezTo>
                      <a:cubicBezTo>
                        <a:pt x="381" y="3762"/>
                        <a:pt x="393" y="3929"/>
                        <a:pt x="381" y="4107"/>
                      </a:cubicBezTo>
                      <a:cubicBezTo>
                        <a:pt x="369" y="4322"/>
                        <a:pt x="262" y="4500"/>
                        <a:pt x="191" y="4715"/>
                      </a:cubicBezTo>
                      <a:cubicBezTo>
                        <a:pt x="0" y="5369"/>
                        <a:pt x="262" y="6227"/>
                        <a:pt x="810" y="6596"/>
                      </a:cubicBezTo>
                      <a:cubicBezTo>
                        <a:pt x="1083" y="6763"/>
                        <a:pt x="1203" y="6953"/>
                        <a:pt x="1381" y="7215"/>
                      </a:cubicBezTo>
                      <a:cubicBezTo>
                        <a:pt x="1595" y="7536"/>
                        <a:pt x="1953" y="7525"/>
                        <a:pt x="2238" y="7739"/>
                      </a:cubicBezTo>
                      <a:cubicBezTo>
                        <a:pt x="2524" y="7929"/>
                        <a:pt x="2738" y="8013"/>
                        <a:pt x="2869" y="8358"/>
                      </a:cubicBezTo>
                      <a:cubicBezTo>
                        <a:pt x="2959" y="8609"/>
                        <a:pt x="3055" y="8711"/>
                        <a:pt x="3234" y="8711"/>
                      </a:cubicBezTo>
                      <a:cubicBezTo>
                        <a:pt x="3293" y="8711"/>
                        <a:pt x="3361" y="8700"/>
                        <a:pt x="3441" y="8679"/>
                      </a:cubicBezTo>
                      <a:cubicBezTo>
                        <a:pt x="3551" y="8647"/>
                        <a:pt x="3662" y="8637"/>
                        <a:pt x="3774" y="8637"/>
                      </a:cubicBezTo>
                      <a:cubicBezTo>
                        <a:pt x="3955" y="8637"/>
                        <a:pt x="4139" y="8665"/>
                        <a:pt x="4322" y="8679"/>
                      </a:cubicBezTo>
                      <a:cubicBezTo>
                        <a:pt x="4643" y="8703"/>
                        <a:pt x="4691" y="9037"/>
                        <a:pt x="4941" y="9191"/>
                      </a:cubicBezTo>
                      <a:cubicBezTo>
                        <a:pt x="5009" y="9230"/>
                        <a:pt x="5081" y="9242"/>
                        <a:pt x="5157" y="9242"/>
                      </a:cubicBezTo>
                      <a:cubicBezTo>
                        <a:pt x="5312" y="9242"/>
                        <a:pt x="5481" y="9188"/>
                        <a:pt x="5646" y="9188"/>
                      </a:cubicBezTo>
                      <a:cubicBezTo>
                        <a:pt x="5726" y="9188"/>
                        <a:pt x="5805" y="9201"/>
                        <a:pt x="5882" y="9239"/>
                      </a:cubicBezTo>
                      <a:cubicBezTo>
                        <a:pt x="6123" y="9356"/>
                        <a:pt x="6320" y="9379"/>
                        <a:pt x="6533" y="9379"/>
                      </a:cubicBezTo>
                      <a:cubicBezTo>
                        <a:pt x="6666" y="9379"/>
                        <a:pt x="6805" y="9370"/>
                        <a:pt x="6965" y="9370"/>
                      </a:cubicBezTo>
                      <a:cubicBezTo>
                        <a:pt x="7319" y="9370"/>
                        <a:pt x="7665" y="9521"/>
                        <a:pt x="8020" y="9521"/>
                      </a:cubicBezTo>
                      <a:cubicBezTo>
                        <a:pt x="8144" y="9521"/>
                        <a:pt x="8268" y="9502"/>
                        <a:pt x="8394" y="9453"/>
                      </a:cubicBezTo>
                      <a:cubicBezTo>
                        <a:pt x="8834" y="9287"/>
                        <a:pt x="9192" y="8977"/>
                        <a:pt x="9608" y="8775"/>
                      </a:cubicBezTo>
                      <a:cubicBezTo>
                        <a:pt x="9787" y="8703"/>
                        <a:pt x="9966" y="8501"/>
                        <a:pt x="10168" y="8501"/>
                      </a:cubicBezTo>
                      <a:cubicBezTo>
                        <a:pt x="10347" y="8501"/>
                        <a:pt x="10501" y="8620"/>
                        <a:pt x="10668" y="8656"/>
                      </a:cubicBezTo>
                      <a:cubicBezTo>
                        <a:pt x="10685" y="8659"/>
                        <a:pt x="10701" y="8660"/>
                        <a:pt x="10717" y="8660"/>
                      </a:cubicBezTo>
                      <a:cubicBezTo>
                        <a:pt x="10892" y="8660"/>
                        <a:pt x="11010" y="8489"/>
                        <a:pt x="11109" y="8358"/>
                      </a:cubicBezTo>
                      <a:cubicBezTo>
                        <a:pt x="11311" y="8120"/>
                        <a:pt x="11561" y="8072"/>
                        <a:pt x="11811" y="7929"/>
                      </a:cubicBezTo>
                      <a:cubicBezTo>
                        <a:pt x="12168" y="7739"/>
                        <a:pt x="12430" y="7203"/>
                        <a:pt x="12656" y="6858"/>
                      </a:cubicBezTo>
                      <a:cubicBezTo>
                        <a:pt x="12930" y="6417"/>
                        <a:pt x="13228" y="6001"/>
                        <a:pt x="13442" y="5500"/>
                      </a:cubicBezTo>
                      <a:cubicBezTo>
                        <a:pt x="13537" y="5274"/>
                        <a:pt x="13609" y="5084"/>
                        <a:pt x="13668" y="4846"/>
                      </a:cubicBezTo>
                      <a:cubicBezTo>
                        <a:pt x="13716" y="4631"/>
                        <a:pt x="13871" y="4393"/>
                        <a:pt x="13823" y="4167"/>
                      </a:cubicBezTo>
                      <a:cubicBezTo>
                        <a:pt x="13764" y="3905"/>
                        <a:pt x="13645" y="3667"/>
                        <a:pt x="13537" y="3429"/>
                      </a:cubicBezTo>
                      <a:cubicBezTo>
                        <a:pt x="13454" y="3274"/>
                        <a:pt x="13204" y="3262"/>
                        <a:pt x="13061" y="3226"/>
                      </a:cubicBezTo>
                      <a:cubicBezTo>
                        <a:pt x="12859" y="3167"/>
                        <a:pt x="12775" y="3036"/>
                        <a:pt x="12621" y="2881"/>
                      </a:cubicBezTo>
                      <a:cubicBezTo>
                        <a:pt x="12466" y="2726"/>
                        <a:pt x="12287" y="2607"/>
                        <a:pt x="12228" y="2369"/>
                      </a:cubicBezTo>
                      <a:cubicBezTo>
                        <a:pt x="12180" y="2214"/>
                        <a:pt x="12168" y="1976"/>
                        <a:pt x="12037" y="1869"/>
                      </a:cubicBezTo>
                      <a:cubicBezTo>
                        <a:pt x="11847" y="1714"/>
                        <a:pt x="11585" y="1750"/>
                        <a:pt x="11382" y="1619"/>
                      </a:cubicBezTo>
                      <a:cubicBezTo>
                        <a:pt x="11075" y="1414"/>
                        <a:pt x="11127" y="949"/>
                        <a:pt x="10717" y="949"/>
                      </a:cubicBezTo>
                      <a:cubicBezTo>
                        <a:pt x="10698" y="949"/>
                        <a:pt x="10678" y="950"/>
                        <a:pt x="10656" y="952"/>
                      </a:cubicBezTo>
                      <a:cubicBezTo>
                        <a:pt x="10551" y="965"/>
                        <a:pt x="10449" y="987"/>
                        <a:pt x="10351" y="987"/>
                      </a:cubicBezTo>
                      <a:cubicBezTo>
                        <a:pt x="10259" y="987"/>
                        <a:pt x="10171" y="968"/>
                        <a:pt x="10085" y="905"/>
                      </a:cubicBezTo>
                      <a:cubicBezTo>
                        <a:pt x="9858" y="750"/>
                        <a:pt x="9632" y="583"/>
                        <a:pt x="9406" y="428"/>
                      </a:cubicBezTo>
                      <a:cubicBezTo>
                        <a:pt x="9122" y="245"/>
                        <a:pt x="8761" y="118"/>
                        <a:pt x="8408" y="118"/>
                      </a:cubicBezTo>
                      <a:cubicBezTo>
                        <a:pt x="8303" y="118"/>
                        <a:pt x="8198" y="130"/>
                        <a:pt x="8096" y="155"/>
                      </a:cubicBezTo>
                      <a:cubicBezTo>
                        <a:pt x="7929" y="201"/>
                        <a:pt x="7791" y="284"/>
                        <a:pt x="7630" y="284"/>
                      </a:cubicBezTo>
                      <a:cubicBezTo>
                        <a:pt x="7585" y="284"/>
                        <a:pt x="7539" y="277"/>
                        <a:pt x="7489" y="262"/>
                      </a:cubicBezTo>
                      <a:cubicBezTo>
                        <a:pt x="7242" y="200"/>
                        <a:pt x="7067" y="112"/>
                        <a:pt x="6832" y="112"/>
                      </a:cubicBezTo>
                      <a:cubicBezTo>
                        <a:pt x="6794" y="112"/>
                        <a:pt x="6756" y="114"/>
                        <a:pt x="6715" y="119"/>
                      </a:cubicBezTo>
                      <a:cubicBezTo>
                        <a:pt x="6570" y="126"/>
                        <a:pt x="6430" y="159"/>
                        <a:pt x="6288" y="159"/>
                      </a:cubicBezTo>
                      <a:cubicBezTo>
                        <a:pt x="6209" y="159"/>
                        <a:pt x="6129" y="149"/>
                        <a:pt x="6048" y="119"/>
                      </a:cubicBezTo>
                      <a:cubicBezTo>
                        <a:pt x="5914" y="60"/>
                        <a:pt x="5791" y="1"/>
                        <a:pt x="565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1" name="Google Shape;3691;p9"/>
                <p:cNvSpPr/>
                <p:nvPr/>
              </p:nvSpPr>
              <p:spPr>
                <a:xfrm>
                  <a:off x="15251929" y="2187759"/>
                  <a:ext cx="1433664" cy="101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93" h="12480" extrusionOk="0">
                      <a:moveTo>
                        <a:pt x="8230" y="0"/>
                      </a:moveTo>
                      <a:cubicBezTo>
                        <a:pt x="8030" y="0"/>
                        <a:pt x="7868" y="218"/>
                        <a:pt x="7715" y="316"/>
                      </a:cubicBezTo>
                      <a:cubicBezTo>
                        <a:pt x="7468" y="484"/>
                        <a:pt x="7128" y="639"/>
                        <a:pt x="6813" y="639"/>
                      </a:cubicBezTo>
                      <a:cubicBezTo>
                        <a:pt x="6704" y="639"/>
                        <a:pt x="6599" y="620"/>
                        <a:pt x="6501" y="578"/>
                      </a:cubicBezTo>
                      <a:cubicBezTo>
                        <a:pt x="6412" y="537"/>
                        <a:pt x="6329" y="520"/>
                        <a:pt x="6250" y="520"/>
                      </a:cubicBezTo>
                      <a:cubicBezTo>
                        <a:pt x="5868" y="520"/>
                        <a:pt x="5588" y="921"/>
                        <a:pt x="5144" y="971"/>
                      </a:cubicBezTo>
                      <a:cubicBezTo>
                        <a:pt x="4656" y="1030"/>
                        <a:pt x="4548" y="1423"/>
                        <a:pt x="4191" y="1721"/>
                      </a:cubicBezTo>
                      <a:cubicBezTo>
                        <a:pt x="4036" y="1852"/>
                        <a:pt x="3905" y="2137"/>
                        <a:pt x="3691" y="2185"/>
                      </a:cubicBezTo>
                      <a:cubicBezTo>
                        <a:pt x="3667" y="2189"/>
                        <a:pt x="3644" y="2190"/>
                        <a:pt x="3620" y="2190"/>
                      </a:cubicBezTo>
                      <a:cubicBezTo>
                        <a:pt x="3448" y="2190"/>
                        <a:pt x="3276" y="2104"/>
                        <a:pt x="3104" y="2104"/>
                      </a:cubicBezTo>
                      <a:cubicBezTo>
                        <a:pt x="3074" y="2104"/>
                        <a:pt x="3043" y="2107"/>
                        <a:pt x="3013" y="2114"/>
                      </a:cubicBezTo>
                      <a:cubicBezTo>
                        <a:pt x="2786" y="2173"/>
                        <a:pt x="2572" y="2471"/>
                        <a:pt x="2393" y="2614"/>
                      </a:cubicBezTo>
                      <a:cubicBezTo>
                        <a:pt x="2215" y="2756"/>
                        <a:pt x="1989" y="2780"/>
                        <a:pt x="1810" y="2899"/>
                      </a:cubicBezTo>
                      <a:cubicBezTo>
                        <a:pt x="1608" y="3018"/>
                        <a:pt x="1417" y="3209"/>
                        <a:pt x="1250" y="3376"/>
                      </a:cubicBezTo>
                      <a:cubicBezTo>
                        <a:pt x="1048" y="3578"/>
                        <a:pt x="1048" y="3852"/>
                        <a:pt x="941" y="4114"/>
                      </a:cubicBezTo>
                      <a:cubicBezTo>
                        <a:pt x="834" y="4352"/>
                        <a:pt x="846" y="4507"/>
                        <a:pt x="834" y="4781"/>
                      </a:cubicBezTo>
                      <a:cubicBezTo>
                        <a:pt x="834" y="5031"/>
                        <a:pt x="762" y="5293"/>
                        <a:pt x="738" y="5543"/>
                      </a:cubicBezTo>
                      <a:cubicBezTo>
                        <a:pt x="703" y="5983"/>
                        <a:pt x="0" y="6066"/>
                        <a:pt x="203" y="6543"/>
                      </a:cubicBezTo>
                      <a:cubicBezTo>
                        <a:pt x="310" y="6769"/>
                        <a:pt x="453" y="6936"/>
                        <a:pt x="465" y="7198"/>
                      </a:cubicBezTo>
                      <a:cubicBezTo>
                        <a:pt x="476" y="7483"/>
                        <a:pt x="465" y="7769"/>
                        <a:pt x="643" y="7995"/>
                      </a:cubicBezTo>
                      <a:cubicBezTo>
                        <a:pt x="1000" y="8412"/>
                        <a:pt x="1334" y="8829"/>
                        <a:pt x="1679" y="9245"/>
                      </a:cubicBezTo>
                      <a:cubicBezTo>
                        <a:pt x="1989" y="9603"/>
                        <a:pt x="2298" y="9984"/>
                        <a:pt x="2560" y="10376"/>
                      </a:cubicBezTo>
                      <a:cubicBezTo>
                        <a:pt x="2667" y="10543"/>
                        <a:pt x="2834" y="10638"/>
                        <a:pt x="2941" y="10817"/>
                      </a:cubicBezTo>
                      <a:cubicBezTo>
                        <a:pt x="3060" y="11043"/>
                        <a:pt x="3120" y="11234"/>
                        <a:pt x="3358" y="11341"/>
                      </a:cubicBezTo>
                      <a:cubicBezTo>
                        <a:pt x="3536" y="11424"/>
                        <a:pt x="3810" y="11579"/>
                        <a:pt x="4001" y="11579"/>
                      </a:cubicBezTo>
                      <a:cubicBezTo>
                        <a:pt x="4007" y="11579"/>
                        <a:pt x="4014" y="11580"/>
                        <a:pt x="4021" y="11580"/>
                      </a:cubicBezTo>
                      <a:cubicBezTo>
                        <a:pt x="4181" y="11580"/>
                        <a:pt x="4352" y="11445"/>
                        <a:pt x="4501" y="11365"/>
                      </a:cubicBezTo>
                      <a:cubicBezTo>
                        <a:pt x="4589" y="11317"/>
                        <a:pt x="4700" y="11296"/>
                        <a:pt x="4821" y="11296"/>
                      </a:cubicBezTo>
                      <a:cubicBezTo>
                        <a:pt x="5155" y="11296"/>
                        <a:pt x="5558" y="11462"/>
                        <a:pt x="5715" y="11698"/>
                      </a:cubicBezTo>
                      <a:cubicBezTo>
                        <a:pt x="5880" y="11955"/>
                        <a:pt x="5982" y="12092"/>
                        <a:pt x="6200" y="12092"/>
                      </a:cubicBezTo>
                      <a:cubicBezTo>
                        <a:pt x="6265" y="12092"/>
                        <a:pt x="6340" y="12080"/>
                        <a:pt x="6430" y="12055"/>
                      </a:cubicBezTo>
                      <a:cubicBezTo>
                        <a:pt x="6524" y="12031"/>
                        <a:pt x="6602" y="12020"/>
                        <a:pt x="6671" y="12020"/>
                      </a:cubicBezTo>
                      <a:cubicBezTo>
                        <a:pt x="6904" y="12020"/>
                        <a:pt x="7018" y="12153"/>
                        <a:pt x="7239" y="12365"/>
                      </a:cubicBezTo>
                      <a:cubicBezTo>
                        <a:pt x="7330" y="12448"/>
                        <a:pt x="7413" y="12479"/>
                        <a:pt x="7492" y="12479"/>
                      </a:cubicBezTo>
                      <a:cubicBezTo>
                        <a:pt x="7652" y="12479"/>
                        <a:pt x="7798" y="12349"/>
                        <a:pt x="7966" y="12246"/>
                      </a:cubicBezTo>
                      <a:cubicBezTo>
                        <a:pt x="8052" y="12191"/>
                        <a:pt x="8137" y="12171"/>
                        <a:pt x="8222" y="12171"/>
                      </a:cubicBezTo>
                      <a:cubicBezTo>
                        <a:pt x="8450" y="12171"/>
                        <a:pt x="8675" y="12317"/>
                        <a:pt x="8918" y="12317"/>
                      </a:cubicBezTo>
                      <a:cubicBezTo>
                        <a:pt x="9144" y="12317"/>
                        <a:pt x="9311" y="12139"/>
                        <a:pt x="9513" y="12079"/>
                      </a:cubicBezTo>
                      <a:cubicBezTo>
                        <a:pt x="9763" y="12008"/>
                        <a:pt x="10061" y="11960"/>
                        <a:pt x="10311" y="11924"/>
                      </a:cubicBezTo>
                      <a:cubicBezTo>
                        <a:pt x="10319" y="11923"/>
                        <a:pt x="10326" y="11923"/>
                        <a:pt x="10334" y="11923"/>
                      </a:cubicBezTo>
                      <a:cubicBezTo>
                        <a:pt x="10608" y="11923"/>
                        <a:pt x="10806" y="12476"/>
                        <a:pt x="11067" y="12476"/>
                      </a:cubicBezTo>
                      <a:cubicBezTo>
                        <a:pt x="11100" y="12476"/>
                        <a:pt x="11134" y="12467"/>
                        <a:pt x="11168" y="12448"/>
                      </a:cubicBezTo>
                      <a:cubicBezTo>
                        <a:pt x="11561" y="12234"/>
                        <a:pt x="11478" y="11817"/>
                        <a:pt x="12014" y="11817"/>
                      </a:cubicBezTo>
                      <a:cubicBezTo>
                        <a:pt x="12065" y="11819"/>
                        <a:pt x="12114" y="11821"/>
                        <a:pt x="12162" y="11821"/>
                      </a:cubicBezTo>
                      <a:cubicBezTo>
                        <a:pt x="12358" y="11821"/>
                        <a:pt x="12525" y="11790"/>
                        <a:pt x="12668" y="11627"/>
                      </a:cubicBezTo>
                      <a:cubicBezTo>
                        <a:pt x="12883" y="11388"/>
                        <a:pt x="13002" y="11281"/>
                        <a:pt x="13300" y="11198"/>
                      </a:cubicBezTo>
                      <a:cubicBezTo>
                        <a:pt x="13479" y="11148"/>
                        <a:pt x="13651" y="11056"/>
                        <a:pt x="13835" y="11056"/>
                      </a:cubicBezTo>
                      <a:cubicBezTo>
                        <a:pt x="13871" y="11056"/>
                        <a:pt x="13906" y="11059"/>
                        <a:pt x="13942" y="11067"/>
                      </a:cubicBezTo>
                      <a:cubicBezTo>
                        <a:pt x="14093" y="11110"/>
                        <a:pt x="14263" y="11201"/>
                        <a:pt x="14425" y="11201"/>
                      </a:cubicBezTo>
                      <a:cubicBezTo>
                        <a:pt x="14443" y="11201"/>
                        <a:pt x="14461" y="11200"/>
                        <a:pt x="14478" y="11198"/>
                      </a:cubicBezTo>
                      <a:cubicBezTo>
                        <a:pt x="14669" y="11174"/>
                        <a:pt x="14812" y="10924"/>
                        <a:pt x="14931" y="10793"/>
                      </a:cubicBezTo>
                      <a:cubicBezTo>
                        <a:pt x="15121" y="10591"/>
                        <a:pt x="15324" y="10400"/>
                        <a:pt x="15514" y="10198"/>
                      </a:cubicBezTo>
                      <a:cubicBezTo>
                        <a:pt x="15716" y="9995"/>
                        <a:pt x="15931" y="9817"/>
                        <a:pt x="16121" y="9614"/>
                      </a:cubicBezTo>
                      <a:cubicBezTo>
                        <a:pt x="16252" y="9472"/>
                        <a:pt x="16490" y="9472"/>
                        <a:pt x="16657" y="9424"/>
                      </a:cubicBezTo>
                      <a:cubicBezTo>
                        <a:pt x="16871" y="9353"/>
                        <a:pt x="16955" y="9198"/>
                        <a:pt x="17014" y="8983"/>
                      </a:cubicBezTo>
                      <a:cubicBezTo>
                        <a:pt x="17110" y="8686"/>
                        <a:pt x="17240" y="8412"/>
                        <a:pt x="17336" y="8114"/>
                      </a:cubicBezTo>
                      <a:cubicBezTo>
                        <a:pt x="17431" y="7829"/>
                        <a:pt x="17550" y="7543"/>
                        <a:pt x="17621" y="7245"/>
                      </a:cubicBezTo>
                      <a:cubicBezTo>
                        <a:pt x="17693" y="6959"/>
                        <a:pt x="17598" y="6733"/>
                        <a:pt x="17538" y="6459"/>
                      </a:cubicBezTo>
                      <a:cubicBezTo>
                        <a:pt x="17491" y="6221"/>
                        <a:pt x="17598" y="6007"/>
                        <a:pt x="17645" y="5769"/>
                      </a:cubicBezTo>
                      <a:cubicBezTo>
                        <a:pt x="17681" y="5507"/>
                        <a:pt x="17586" y="5150"/>
                        <a:pt x="17502" y="4900"/>
                      </a:cubicBezTo>
                      <a:cubicBezTo>
                        <a:pt x="17431" y="4650"/>
                        <a:pt x="17240" y="4471"/>
                        <a:pt x="17086" y="4257"/>
                      </a:cubicBezTo>
                      <a:cubicBezTo>
                        <a:pt x="16931" y="4054"/>
                        <a:pt x="16848" y="3816"/>
                        <a:pt x="16705" y="3602"/>
                      </a:cubicBezTo>
                      <a:cubicBezTo>
                        <a:pt x="16538" y="3364"/>
                        <a:pt x="16336" y="3137"/>
                        <a:pt x="16121" y="2947"/>
                      </a:cubicBezTo>
                      <a:cubicBezTo>
                        <a:pt x="15943" y="2768"/>
                        <a:pt x="15705" y="2387"/>
                        <a:pt x="15443" y="2364"/>
                      </a:cubicBezTo>
                      <a:cubicBezTo>
                        <a:pt x="15429" y="2363"/>
                        <a:pt x="15415" y="2362"/>
                        <a:pt x="15401" y="2362"/>
                      </a:cubicBezTo>
                      <a:cubicBezTo>
                        <a:pt x="15267" y="2362"/>
                        <a:pt x="15133" y="2397"/>
                        <a:pt x="15003" y="2397"/>
                      </a:cubicBezTo>
                      <a:cubicBezTo>
                        <a:pt x="14950" y="2397"/>
                        <a:pt x="14898" y="2391"/>
                        <a:pt x="14847" y="2375"/>
                      </a:cubicBezTo>
                      <a:cubicBezTo>
                        <a:pt x="14621" y="2316"/>
                        <a:pt x="14371" y="2114"/>
                        <a:pt x="14169" y="1983"/>
                      </a:cubicBezTo>
                      <a:cubicBezTo>
                        <a:pt x="13669" y="1685"/>
                        <a:pt x="13276" y="1304"/>
                        <a:pt x="12668" y="1221"/>
                      </a:cubicBezTo>
                      <a:cubicBezTo>
                        <a:pt x="12442" y="1197"/>
                        <a:pt x="12228" y="1197"/>
                        <a:pt x="12085" y="971"/>
                      </a:cubicBezTo>
                      <a:cubicBezTo>
                        <a:pt x="11990" y="828"/>
                        <a:pt x="11930" y="625"/>
                        <a:pt x="11799" y="506"/>
                      </a:cubicBezTo>
                      <a:cubicBezTo>
                        <a:pt x="11621" y="375"/>
                        <a:pt x="11287" y="244"/>
                        <a:pt x="11073" y="185"/>
                      </a:cubicBezTo>
                      <a:cubicBezTo>
                        <a:pt x="11039" y="177"/>
                        <a:pt x="11005" y="174"/>
                        <a:pt x="10972" y="174"/>
                      </a:cubicBezTo>
                      <a:cubicBezTo>
                        <a:pt x="10776" y="174"/>
                        <a:pt x="10592" y="287"/>
                        <a:pt x="10403" y="287"/>
                      </a:cubicBezTo>
                      <a:cubicBezTo>
                        <a:pt x="10376" y="287"/>
                        <a:pt x="10350" y="285"/>
                        <a:pt x="10323" y="280"/>
                      </a:cubicBezTo>
                      <a:cubicBezTo>
                        <a:pt x="10287" y="273"/>
                        <a:pt x="10251" y="270"/>
                        <a:pt x="10216" y="270"/>
                      </a:cubicBezTo>
                      <a:cubicBezTo>
                        <a:pt x="10026" y="270"/>
                        <a:pt x="9848" y="354"/>
                        <a:pt x="9664" y="354"/>
                      </a:cubicBezTo>
                      <a:cubicBezTo>
                        <a:pt x="9646" y="354"/>
                        <a:pt x="9627" y="353"/>
                        <a:pt x="9609" y="351"/>
                      </a:cubicBezTo>
                      <a:cubicBezTo>
                        <a:pt x="9549" y="345"/>
                        <a:pt x="9485" y="344"/>
                        <a:pt x="9419" y="344"/>
                      </a:cubicBezTo>
                      <a:cubicBezTo>
                        <a:pt x="9353" y="344"/>
                        <a:pt x="9285" y="345"/>
                        <a:pt x="9217" y="345"/>
                      </a:cubicBezTo>
                      <a:cubicBezTo>
                        <a:pt x="9082" y="345"/>
                        <a:pt x="8948" y="340"/>
                        <a:pt x="8835" y="304"/>
                      </a:cubicBezTo>
                      <a:cubicBezTo>
                        <a:pt x="8644" y="232"/>
                        <a:pt x="8501" y="54"/>
                        <a:pt x="8287" y="6"/>
                      </a:cubicBezTo>
                      <a:cubicBezTo>
                        <a:pt x="8268" y="2"/>
                        <a:pt x="8249" y="0"/>
                        <a:pt x="823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92" name="Google Shape;3692;p9"/>
              <p:cNvGrpSpPr/>
              <p:nvPr/>
            </p:nvGrpSpPr>
            <p:grpSpPr>
              <a:xfrm flipH="1">
                <a:off x="1983774" y="5763495"/>
                <a:ext cx="1058189" cy="699663"/>
                <a:chOff x="-7540345" y="454514"/>
                <a:chExt cx="7149925" cy="4727452"/>
              </a:xfrm>
            </p:grpSpPr>
            <p:sp>
              <p:nvSpPr>
                <p:cNvPr id="3693" name="Google Shape;3693;p9"/>
                <p:cNvSpPr/>
                <p:nvPr/>
              </p:nvSpPr>
              <p:spPr>
                <a:xfrm>
                  <a:off x="-6795518" y="2897325"/>
                  <a:ext cx="2944468" cy="1970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38" h="24313" extrusionOk="0">
                      <a:moveTo>
                        <a:pt x="0" y="0"/>
                      </a:moveTo>
                      <a:lnTo>
                        <a:pt x="0" y="24313"/>
                      </a:lnTo>
                      <a:lnTo>
                        <a:pt x="36338" y="24313"/>
                      </a:lnTo>
                      <a:lnTo>
                        <a:pt x="3633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4" name="Google Shape;3694;p9"/>
                <p:cNvSpPr/>
                <p:nvPr/>
              </p:nvSpPr>
              <p:spPr>
                <a:xfrm>
                  <a:off x="-6795518" y="4603007"/>
                  <a:ext cx="2944468" cy="264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38" h="3263" extrusionOk="0">
                      <a:moveTo>
                        <a:pt x="0" y="0"/>
                      </a:moveTo>
                      <a:lnTo>
                        <a:pt x="0" y="3263"/>
                      </a:lnTo>
                      <a:lnTo>
                        <a:pt x="36338" y="3263"/>
                      </a:lnTo>
                      <a:lnTo>
                        <a:pt x="3633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5" name="Google Shape;3695;p9"/>
                <p:cNvSpPr/>
                <p:nvPr/>
              </p:nvSpPr>
              <p:spPr>
                <a:xfrm>
                  <a:off x="-6584272" y="3282218"/>
                  <a:ext cx="2520033" cy="15678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00" h="19349" extrusionOk="0">
                      <a:moveTo>
                        <a:pt x="1" y="1"/>
                      </a:moveTo>
                      <a:lnTo>
                        <a:pt x="1" y="19348"/>
                      </a:lnTo>
                      <a:lnTo>
                        <a:pt x="31100" y="19348"/>
                      </a:lnTo>
                      <a:lnTo>
                        <a:pt x="3110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6" name="Google Shape;3696;p9"/>
                <p:cNvSpPr/>
                <p:nvPr/>
              </p:nvSpPr>
              <p:spPr>
                <a:xfrm>
                  <a:off x="-6505187" y="3340154"/>
                  <a:ext cx="2352220" cy="1506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29" h="18598" extrusionOk="0">
                      <a:moveTo>
                        <a:pt x="1" y="0"/>
                      </a:moveTo>
                      <a:lnTo>
                        <a:pt x="1" y="18598"/>
                      </a:lnTo>
                      <a:lnTo>
                        <a:pt x="29028" y="18598"/>
                      </a:lnTo>
                      <a:lnTo>
                        <a:pt x="2902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7" name="Google Shape;3697;p9"/>
                <p:cNvSpPr/>
                <p:nvPr/>
              </p:nvSpPr>
              <p:spPr>
                <a:xfrm>
                  <a:off x="-6467508" y="1331501"/>
                  <a:ext cx="2289422" cy="1073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4" h="13253" extrusionOk="0">
                      <a:moveTo>
                        <a:pt x="0" y="0"/>
                      </a:moveTo>
                      <a:lnTo>
                        <a:pt x="0" y="13252"/>
                      </a:lnTo>
                      <a:lnTo>
                        <a:pt x="28254" y="13252"/>
                      </a:lnTo>
                      <a:lnTo>
                        <a:pt x="2825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8" name="Google Shape;3698;p9"/>
                <p:cNvSpPr/>
                <p:nvPr/>
              </p:nvSpPr>
              <p:spPr>
                <a:xfrm>
                  <a:off x="-6425048" y="1727009"/>
                  <a:ext cx="2192024" cy="5095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52" h="6288" extrusionOk="0">
                      <a:moveTo>
                        <a:pt x="0" y="1"/>
                      </a:moveTo>
                      <a:lnTo>
                        <a:pt x="0" y="6287"/>
                      </a:lnTo>
                      <a:lnTo>
                        <a:pt x="27051" y="6287"/>
                      </a:lnTo>
                      <a:lnTo>
                        <a:pt x="2705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9" name="Google Shape;3699;p9"/>
                <p:cNvSpPr/>
                <p:nvPr/>
              </p:nvSpPr>
              <p:spPr>
                <a:xfrm>
                  <a:off x="-6379753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0" name="Google Shape;3700;p9"/>
                <p:cNvSpPr/>
                <p:nvPr/>
              </p:nvSpPr>
              <p:spPr>
                <a:xfrm>
                  <a:off x="-6289080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6" y="5466"/>
                      </a:lnTo>
                      <a:lnTo>
                        <a:pt x="40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1" name="Google Shape;3701;p9"/>
                <p:cNvSpPr/>
                <p:nvPr/>
              </p:nvSpPr>
              <p:spPr>
                <a:xfrm>
                  <a:off x="-6198327" y="1759826"/>
                  <a:ext cx="32817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2" name="Google Shape;3702;p9"/>
                <p:cNvSpPr/>
                <p:nvPr/>
              </p:nvSpPr>
              <p:spPr>
                <a:xfrm>
                  <a:off x="-6108626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3" name="Google Shape;3703;p9"/>
                <p:cNvSpPr/>
                <p:nvPr/>
              </p:nvSpPr>
              <p:spPr>
                <a:xfrm>
                  <a:off x="-6017954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4" name="Google Shape;3704;p9"/>
                <p:cNvSpPr/>
                <p:nvPr/>
              </p:nvSpPr>
              <p:spPr>
                <a:xfrm>
                  <a:off x="-5927281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6" y="5466"/>
                      </a:lnTo>
                      <a:lnTo>
                        <a:pt x="40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5" name="Google Shape;3705;p9"/>
                <p:cNvSpPr/>
                <p:nvPr/>
              </p:nvSpPr>
              <p:spPr>
                <a:xfrm>
                  <a:off x="-5836609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6" y="5466"/>
                      </a:lnTo>
                      <a:lnTo>
                        <a:pt x="40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6" name="Google Shape;3706;p9"/>
                <p:cNvSpPr/>
                <p:nvPr/>
              </p:nvSpPr>
              <p:spPr>
                <a:xfrm>
                  <a:off x="-5746827" y="1759826"/>
                  <a:ext cx="33790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7" name="Google Shape;3707;p9"/>
                <p:cNvSpPr/>
                <p:nvPr/>
              </p:nvSpPr>
              <p:spPr>
                <a:xfrm>
                  <a:off x="-5656155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8" name="Google Shape;3708;p9"/>
                <p:cNvSpPr/>
                <p:nvPr/>
              </p:nvSpPr>
              <p:spPr>
                <a:xfrm>
                  <a:off x="-5565482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9" name="Google Shape;3709;p9"/>
                <p:cNvSpPr/>
                <p:nvPr/>
              </p:nvSpPr>
              <p:spPr>
                <a:xfrm>
                  <a:off x="-5474810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6" y="5466"/>
                      </a:lnTo>
                      <a:lnTo>
                        <a:pt x="40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0" name="Google Shape;3710;p9"/>
                <p:cNvSpPr/>
                <p:nvPr/>
              </p:nvSpPr>
              <p:spPr>
                <a:xfrm>
                  <a:off x="-5385028" y="1759826"/>
                  <a:ext cx="33790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1" name="Google Shape;3711;p9"/>
                <p:cNvSpPr/>
                <p:nvPr/>
              </p:nvSpPr>
              <p:spPr>
                <a:xfrm>
                  <a:off x="-5294356" y="1759826"/>
                  <a:ext cx="33790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2" name="Google Shape;3712;p9"/>
                <p:cNvSpPr/>
                <p:nvPr/>
              </p:nvSpPr>
              <p:spPr>
                <a:xfrm>
                  <a:off x="-5203683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3" name="Google Shape;3713;p9"/>
                <p:cNvSpPr/>
                <p:nvPr/>
              </p:nvSpPr>
              <p:spPr>
                <a:xfrm>
                  <a:off x="-5113011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4" name="Google Shape;3714;p9"/>
                <p:cNvSpPr/>
                <p:nvPr/>
              </p:nvSpPr>
              <p:spPr>
                <a:xfrm>
                  <a:off x="-5023311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8" y="5466"/>
                      </a:lnTo>
                      <a:lnTo>
                        <a:pt x="41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5" name="Google Shape;3715;p9"/>
                <p:cNvSpPr/>
                <p:nvPr/>
              </p:nvSpPr>
              <p:spPr>
                <a:xfrm>
                  <a:off x="-4932557" y="1759826"/>
                  <a:ext cx="33790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6" name="Google Shape;3716;p9"/>
                <p:cNvSpPr/>
                <p:nvPr/>
              </p:nvSpPr>
              <p:spPr>
                <a:xfrm>
                  <a:off x="-4841884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7" name="Google Shape;3717;p9"/>
                <p:cNvSpPr/>
                <p:nvPr/>
              </p:nvSpPr>
              <p:spPr>
                <a:xfrm>
                  <a:off x="-4751212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8" name="Google Shape;3718;p9"/>
                <p:cNvSpPr/>
                <p:nvPr/>
              </p:nvSpPr>
              <p:spPr>
                <a:xfrm>
                  <a:off x="-4661512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9" name="Google Shape;3719;p9"/>
                <p:cNvSpPr/>
                <p:nvPr/>
              </p:nvSpPr>
              <p:spPr>
                <a:xfrm>
                  <a:off x="-4570839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8" y="5466"/>
                      </a:lnTo>
                      <a:lnTo>
                        <a:pt x="41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0" name="Google Shape;3720;p9"/>
                <p:cNvSpPr/>
                <p:nvPr/>
              </p:nvSpPr>
              <p:spPr>
                <a:xfrm>
                  <a:off x="-4480085" y="1759826"/>
                  <a:ext cx="32817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1" name="Google Shape;3721;p9"/>
                <p:cNvSpPr/>
                <p:nvPr/>
              </p:nvSpPr>
              <p:spPr>
                <a:xfrm>
                  <a:off x="-4389413" y="1759826"/>
                  <a:ext cx="32898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5466" extrusionOk="0">
                      <a:moveTo>
                        <a:pt x="0" y="1"/>
                      </a:moveTo>
                      <a:lnTo>
                        <a:pt x="0" y="5466"/>
                      </a:lnTo>
                      <a:lnTo>
                        <a:pt x="405" y="5466"/>
                      </a:lnTo>
                      <a:lnTo>
                        <a:pt x="40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2" name="Google Shape;3722;p9"/>
                <p:cNvSpPr/>
                <p:nvPr/>
              </p:nvSpPr>
              <p:spPr>
                <a:xfrm>
                  <a:off x="-4299713" y="1759826"/>
                  <a:ext cx="33871" cy="442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5466" extrusionOk="0">
                      <a:moveTo>
                        <a:pt x="1" y="1"/>
                      </a:moveTo>
                      <a:lnTo>
                        <a:pt x="1" y="5466"/>
                      </a:lnTo>
                      <a:lnTo>
                        <a:pt x="417" y="546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3" name="Google Shape;3723;p9"/>
                <p:cNvSpPr/>
                <p:nvPr/>
              </p:nvSpPr>
              <p:spPr>
                <a:xfrm>
                  <a:off x="-6467508" y="1464634"/>
                  <a:ext cx="2289422" cy="235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4" h="2906" extrusionOk="0">
                      <a:moveTo>
                        <a:pt x="0" y="0"/>
                      </a:moveTo>
                      <a:lnTo>
                        <a:pt x="0" y="2906"/>
                      </a:lnTo>
                      <a:lnTo>
                        <a:pt x="28254" y="2906"/>
                      </a:lnTo>
                      <a:lnTo>
                        <a:pt x="2825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4" name="Google Shape;3724;p9"/>
                <p:cNvSpPr/>
                <p:nvPr/>
              </p:nvSpPr>
              <p:spPr>
                <a:xfrm>
                  <a:off x="-6467508" y="1464634"/>
                  <a:ext cx="2289422" cy="92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4" h="1144" extrusionOk="0">
                      <a:moveTo>
                        <a:pt x="0" y="0"/>
                      </a:moveTo>
                      <a:lnTo>
                        <a:pt x="0" y="1143"/>
                      </a:lnTo>
                      <a:lnTo>
                        <a:pt x="28254" y="1143"/>
                      </a:lnTo>
                      <a:lnTo>
                        <a:pt x="2825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5" name="Google Shape;3725;p9"/>
                <p:cNvSpPr/>
                <p:nvPr/>
              </p:nvSpPr>
              <p:spPr>
                <a:xfrm>
                  <a:off x="-6398066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6" name="Google Shape;3726;p9"/>
                <p:cNvSpPr/>
                <p:nvPr/>
              </p:nvSpPr>
              <p:spPr>
                <a:xfrm>
                  <a:off x="-6306421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1" y="1"/>
                      </a:moveTo>
                      <a:lnTo>
                        <a:pt x="1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7" name="Google Shape;3727;p9"/>
                <p:cNvSpPr/>
                <p:nvPr/>
              </p:nvSpPr>
              <p:spPr>
                <a:xfrm>
                  <a:off x="-6214776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1" y="1"/>
                      </a:moveTo>
                      <a:lnTo>
                        <a:pt x="1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8" name="Google Shape;3728;p9"/>
                <p:cNvSpPr/>
                <p:nvPr/>
              </p:nvSpPr>
              <p:spPr>
                <a:xfrm>
                  <a:off x="-5439075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9" name="Google Shape;3729;p9"/>
                <p:cNvSpPr/>
                <p:nvPr/>
              </p:nvSpPr>
              <p:spPr>
                <a:xfrm>
                  <a:off x="-5347431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0" name="Google Shape;3730;p9"/>
                <p:cNvSpPr/>
                <p:nvPr/>
              </p:nvSpPr>
              <p:spPr>
                <a:xfrm>
                  <a:off x="-5256758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1" y="1"/>
                      </a:moveTo>
                      <a:lnTo>
                        <a:pt x="1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1" name="Google Shape;3731;p9"/>
                <p:cNvSpPr/>
                <p:nvPr/>
              </p:nvSpPr>
              <p:spPr>
                <a:xfrm>
                  <a:off x="-4480085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6" y="1525"/>
                      </a:lnTo>
                      <a:lnTo>
                        <a:pt x="72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2" name="Google Shape;3732;p9"/>
                <p:cNvSpPr/>
                <p:nvPr/>
              </p:nvSpPr>
              <p:spPr>
                <a:xfrm>
                  <a:off x="-4389413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3" name="Google Shape;3733;p9"/>
                <p:cNvSpPr/>
                <p:nvPr/>
              </p:nvSpPr>
              <p:spPr>
                <a:xfrm>
                  <a:off x="-4297768" y="1521517"/>
                  <a:ext cx="58909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7" h="1525" extrusionOk="0">
                      <a:moveTo>
                        <a:pt x="0" y="1"/>
                      </a:moveTo>
                      <a:lnTo>
                        <a:pt x="0" y="1525"/>
                      </a:lnTo>
                      <a:lnTo>
                        <a:pt x="727" y="1525"/>
                      </a:lnTo>
                      <a:lnTo>
                        <a:pt x="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4" name="Google Shape;3734;p9"/>
                <p:cNvSpPr/>
                <p:nvPr/>
              </p:nvSpPr>
              <p:spPr>
                <a:xfrm>
                  <a:off x="-6768535" y="817285"/>
                  <a:ext cx="2891475" cy="659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684" h="8145" extrusionOk="0">
                      <a:moveTo>
                        <a:pt x="4203" y="0"/>
                      </a:moveTo>
                      <a:lnTo>
                        <a:pt x="0" y="8144"/>
                      </a:lnTo>
                      <a:lnTo>
                        <a:pt x="35684" y="8144"/>
                      </a:lnTo>
                      <a:lnTo>
                        <a:pt x="31481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5" name="Google Shape;3735;p9"/>
                <p:cNvSpPr/>
                <p:nvPr/>
              </p:nvSpPr>
              <p:spPr>
                <a:xfrm>
                  <a:off x="-6598783" y="836457"/>
                  <a:ext cx="328171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0" h="8383" extrusionOk="0">
                      <a:moveTo>
                        <a:pt x="3811" y="0"/>
                      </a:moveTo>
                      <a:lnTo>
                        <a:pt x="1" y="8382"/>
                      </a:lnTo>
                      <a:lnTo>
                        <a:pt x="322" y="8382"/>
                      </a:lnTo>
                      <a:lnTo>
                        <a:pt x="404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6" name="Google Shape;3736;p9"/>
                <p:cNvSpPr/>
                <p:nvPr/>
              </p:nvSpPr>
              <p:spPr>
                <a:xfrm>
                  <a:off x="-6404798" y="836457"/>
                  <a:ext cx="281741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7" h="8383" extrusionOk="0">
                      <a:moveTo>
                        <a:pt x="3227" y="0"/>
                      </a:moveTo>
                      <a:lnTo>
                        <a:pt x="0" y="8382"/>
                      </a:lnTo>
                      <a:lnTo>
                        <a:pt x="322" y="8382"/>
                      </a:lnTo>
                      <a:lnTo>
                        <a:pt x="347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7" name="Google Shape;3737;p9"/>
                <p:cNvSpPr/>
                <p:nvPr/>
              </p:nvSpPr>
              <p:spPr>
                <a:xfrm>
                  <a:off x="-6210894" y="836457"/>
                  <a:ext cx="234501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4" h="8383" extrusionOk="0">
                      <a:moveTo>
                        <a:pt x="2655" y="0"/>
                      </a:moveTo>
                      <a:lnTo>
                        <a:pt x="0" y="8382"/>
                      </a:lnTo>
                      <a:lnTo>
                        <a:pt x="322" y="8382"/>
                      </a:lnTo>
                      <a:lnTo>
                        <a:pt x="28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8" name="Google Shape;3738;p9"/>
                <p:cNvSpPr/>
                <p:nvPr/>
              </p:nvSpPr>
              <p:spPr>
                <a:xfrm>
                  <a:off x="-6016019" y="836457"/>
                  <a:ext cx="187260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1" h="8383" extrusionOk="0">
                      <a:moveTo>
                        <a:pt x="2072" y="0"/>
                      </a:moveTo>
                      <a:lnTo>
                        <a:pt x="0" y="8382"/>
                      </a:lnTo>
                      <a:lnTo>
                        <a:pt x="322" y="8382"/>
                      </a:lnTo>
                      <a:lnTo>
                        <a:pt x="231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9" name="Google Shape;3739;p9"/>
                <p:cNvSpPr/>
                <p:nvPr/>
              </p:nvSpPr>
              <p:spPr>
                <a:xfrm>
                  <a:off x="-5822115" y="836457"/>
                  <a:ext cx="140911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9" h="8383" extrusionOk="0">
                      <a:moveTo>
                        <a:pt x="1489" y="0"/>
                      </a:moveTo>
                      <a:lnTo>
                        <a:pt x="1" y="8382"/>
                      </a:lnTo>
                      <a:lnTo>
                        <a:pt x="322" y="8382"/>
                      </a:lnTo>
                      <a:lnTo>
                        <a:pt x="173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0" name="Google Shape;3740;p9"/>
                <p:cNvSpPr/>
                <p:nvPr/>
              </p:nvSpPr>
              <p:spPr>
                <a:xfrm>
                  <a:off x="-5627239" y="836457"/>
                  <a:ext cx="92698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4" h="8383" extrusionOk="0">
                      <a:moveTo>
                        <a:pt x="905" y="0"/>
                      </a:moveTo>
                      <a:lnTo>
                        <a:pt x="1" y="8382"/>
                      </a:lnTo>
                      <a:lnTo>
                        <a:pt x="322" y="8382"/>
                      </a:lnTo>
                      <a:lnTo>
                        <a:pt x="114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1" name="Google Shape;3741;p9"/>
                <p:cNvSpPr/>
                <p:nvPr/>
              </p:nvSpPr>
              <p:spPr>
                <a:xfrm>
                  <a:off x="-5433336" y="836457"/>
                  <a:ext cx="46430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" h="8383" extrusionOk="0">
                      <a:moveTo>
                        <a:pt x="334" y="0"/>
                      </a:moveTo>
                      <a:lnTo>
                        <a:pt x="1" y="8382"/>
                      </a:lnTo>
                      <a:lnTo>
                        <a:pt x="322" y="8382"/>
                      </a:lnTo>
                      <a:lnTo>
                        <a:pt x="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2" name="Google Shape;3742;p9"/>
                <p:cNvSpPr/>
                <p:nvPr/>
              </p:nvSpPr>
              <p:spPr>
                <a:xfrm>
                  <a:off x="-5259689" y="836457"/>
                  <a:ext cx="46430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" h="8383" extrusionOk="0">
                      <a:moveTo>
                        <a:pt x="1" y="0"/>
                      </a:moveTo>
                      <a:lnTo>
                        <a:pt x="263" y="8382"/>
                      </a:lnTo>
                      <a:lnTo>
                        <a:pt x="572" y="8382"/>
                      </a:lnTo>
                      <a:lnTo>
                        <a:pt x="25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3" name="Google Shape;3743;p9"/>
                <p:cNvSpPr/>
                <p:nvPr/>
              </p:nvSpPr>
              <p:spPr>
                <a:xfrm>
                  <a:off x="-5112054" y="836457"/>
                  <a:ext cx="93671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8383" extrusionOk="0">
                      <a:moveTo>
                        <a:pt x="1" y="0"/>
                      </a:moveTo>
                      <a:lnTo>
                        <a:pt x="834" y="8382"/>
                      </a:lnTo>
                      <a:lnTo>
                        <a:pt x="1155" y="8382"/>
                      </a:lnTo>
                      <a:lnTo>
                        <a:pt x="23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4" name="Google Shape;3744;p9"/>
                <p:cNvSpPr/>
                <p:nvPr/>
              </p:nvSpPr>
              <p:spPr>
                <a:xfrm>
                  <a:off x="-4964418" y="836457"/>
                  <a:ext cx="139939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" h="8383" extrusionOk="0">
                      <a:moveTo>
                        <a:pt x="0" y="0"/>
                      </a:moveTo>
                      <a:lnTo>
                        <a:pt x="1405" y="8382"/>
                      </a:lnTo>
                      <a:lnTo>
                        <a:pt x="1727" y="8382"/>
                      </a:lnTo>
                      <a:lnTo>
                        <a:pt x="23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5" name="Google Shape;3745;p9"/>
                <p:cNvSpPr/>
                <p:nvPr/>
              </p:nvSpPr>
              <p:spPr>
                <a:xfrm>
                  <a:off x="-4817836" y="836457"/>
                  <a:ext cx="188233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3" h="8383" extrusionOk="0">
                      <a:moveTo>
                        <a:pt x="1" y="0"/>
                      </a:moveTo>
                      <a:lnTo>
                        <a:pt x="2001" y="8382"/>
                      </a:lnTo>
                      <a:lnTo>
                        <a:pt x="2323" y="8382"/>
                      </a:lnTo>
                      <a:lnTo>
                        <a:pt x="25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6" name="Google Shape;3746;p9"/>
                <p:cNvSpPr/>
                <p:nvPr/>
              </p:nvSpPr>
              <p:spPr>
                <a:xfrm>
                  <a:off x="-4670200" y="836457"/>
                  <a:ext cx="234501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4" h="8383" extrusionOk="0">
                      <a:moveTo>
                        <a:pt x="1" y="0"/>
                      </a:moveTo>
                      <a:lnTo>
                        <a:pt x="2572" y="8382"/>
                      </a:lnTo>
                      <a:lnTo>
                        <a:pt x="2894" y="8382"/>
                      </a:lnTo>
                      <a:lnTo>
                        <a:pt x="23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7" name="Google Shape;3747;p9"/>
                <p:cNvSpPr/>
                <p:nvPr/>
              </p:nvSpPr>
              <p:spPr>
                <a:xfrm>
                  <a:off x="-4522564" y="836457"/>
                  <a:ext cx="280769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5" h="8383" extrusionOk="0">
                      <a:moveTo>
                        <a:pt x="0" y="0"/>
                      </a:moveTo>
                      <a:lnTo>
                        <a:pt x="3155" y="8382"/>
                      </a:lnTo>
                      <a:lnTo>
                        <a:pt x="3465" y="8382"/>
                      </a:lnTo>
                      <a:lnTo>
                        <a:pt x="23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8" name="Google Shape;3748;p9"/>
                <p:cNvSpPr/>
                <p:nvPr/>
              </p:nvSpPr>
              <p:spPr>
                <a:xfrm>
                  <a:off x="-4375982" y="836457"/>
                  <a:ext cx="329063" cy="640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1" h="8383" extrusionOk="0">
                      <a:moveTo>
                        <a:pt x="1" y="0"/>
                      </a:moveTo>
                      <a:lnTo>
                        <a:pt x="3740" y="8382"/>
                      </a:lnTo>
                      <a:lnTo>
                        <a:pt x="4061" y="8382"/>
                      </a:lnTo>
                      <a:lnTo>
                        <a:pt x="25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9" name="Google Shape;3749;p9"/>
                <p:cNvSpPr/>
                <p:nvPr/>
              </p:nvSpPr>
              <p:spPr>
                <a:xfrm>
                  <a:off x="-7002954" y="2349319"/>
                  <a:ext cx="3359342" cy="7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8" h="9026" extrusionOk="0">
                      <a:moveTo>
                        <a:pt x="5799" y="0"/>
                      </a:moveTo>
                      <a:lnTo>
                        <a:pt x="0" y="8990"/>
                      </a:lnTo>
                      <a:cubicBezTo>
                        <a:pt x="560" y="8918"/>
                        <a:pt x="1096" y="8752"/>
                        <a:pt x="1465" y="8513"/>
                      </a:cubicBezTo>
                      <a:cubicBezTo>
                        <a:pt x="1572" y="8811"/>
                        <a:pt x="2072" y="9025"/>
                        <a:pt x="2786" y="9025"/>
                      </a:cubicBezTo>
                      <a:cubicBezTo>
                        <a:pt x="3513" y="9025"/>
                        <a:pt x="4239" y="8811"/>
                        <a:pt x="4668" y="8513"/>
                      </a:cubicBezTo>
                      <a:cubicBezTo>
                        <a:pt x="4810" y="8811"/>
                        <a:pt x="5322" y="9025"/>
                        <a:pt x="6049" y="9025"/>
                      </a:cubicBezTo>
                      <a:cubicBezTo>
                        <a:pt x="6763" y="9025"/>
                        <a:pt x="7477" y="8811"/>
                        <a:pt x="7882" y="8513"/>
                      </a:cubicBezTo>
                      <a:cubicBezTo>
                        <a:pt x="8049" y="8811"/>
                        <a:pt x="8585" y="9025"/>
                        <a:pt x="9311" y="9025"/>
                      </a:cubicBezTo>
                      <a:cubicBezTo>
                        <a:pt x="10025" y="9025"/>
                        <a:pt x="10716" y="8811"/>
                        <a:pt x="11085" y="8513"/>
                      </a:cubicBezTo>
                      <a:cubicBezTo>
                        <a:pt x="11287" y="8811"/>
                        <a:pt x="11847" y="9025"/>
                        <a:pt x="12561" y="9025"/>
                      </a:cubicBezTo>
                      <a:cubicBezTo>
                        <a:pt x="13288" y="9025"/>
                        <a:pt x="13954" y="8811"/>
                        <a:pt x="14300" y="8513"/>
                      </a:cubicBezTo>
                      <a:cubicBezTo>
                        <a:pt x="14526" y="8811"/>
                        <a:pt x="15109" y="9025"/>
                        <a:pt x="15824" y="9025"/>
                      </a:cubicBezTo>
                      <a:cubicBezTo>
                        <a:pt x="16550" y="9025"/>
                        <a:pt x="17193" y="8811"/>
                        <a:pt x="17502" y="8513"/>
                      </a:cubicBezTo>
                      <a:cubicBezTo>
                        <a:pt x="17764" y="8811"/>
                        <a:pt x="18372" y="9025"/>
                        <a:pt x="19086" y="9025"/>
                      </a:cubicBezTo>
                      <a:cubicBezTo>
                        <a:pt x="19812" y="9025"/>
                        <a:pt x="20431" y="8811"/>
                        <a:pt x="20717" y="8513"/>
                      </a:cubicBezTo>
                      <a:cubicBezTo>
                        <a:pt x="21003" y="8811"/>
                        <a:pt x="21622" y="9025"/>
                        <a:pt x="22348" y="9025"/>
                      </a:cubicBezTo>
                      <a:cubicBezTo>
                        <a:pt x="23063" y="9025"/>
                        <a:pt x="23670" y="8811"/>
                        <a:pt x="23920" y="8513"/>
                      </a:cubicBezTo>
                      <a:cubicBezTo>
                        <a:pt x="24241" y="8811"/>
                        <a:pt x="24884" y="9025"/>
                        <a:pt x="25611" y="9025"/>
                      </a:cubicBezTo>
                      <a:cubicBezTo>
                        <a:pt x="26325" y="9025"/>
                        <a:pt x="26908" y="8811"/>
                        <a:pt x="27135" y="8513"/>
                      </a:cubicBezTo>
                      <a:cubicBezTo>
                        <a:pt x="27480" y="8811"/>
                        <a:pt x="28147" y="9025"/>
                        <a:pt x="28861" y="9025"/>
                      </a:cubicBezTo>
                      <a:cubicBezTo>
                        <a:pt x="29587" y="9025"/>
                        <a:pt x="30147" y="8811"/>
                        <a:pt x="30337" y="8513"/>
                      </a:cubicBezTo>
                      <a:cubicBezTo>
                        <a:pt x="30718" y="8811"/>
                        <a:pt x="31409" y="9025"/>
                        <a:pt x="32123" y="9025"/>
                      </a:cubicBezTo>
                      <a:cubicBezTo>
                        <a:pt x="32850" y="9025"/>
                        <a:pt x="33385" y="8811"/>
                        <a:pt x="33552" y="8513"/>
                      </a:cubicBezTo>
                      <a:cubicBezTo>
                        <a:pt x="33957" y="8811"/>
                        <a:pt x="34659" y="9025"/>
                        <a:pt x="35386" y="9025"/>
                      </a:cubicBezTo>
                      <a:cubicBezTo>
                        <a:pt x="36112" y="9025"/>
                        <a:pt x="36624" y="8811"/>
                        <a:pt x="36755" y="8513"/>
                      </a:cubicBezTo>
                      <a:cubicBezTo>
                        <a:pt x="37195" y="8811"/>
                        <a:pt x="37922" y="9025"/>
                        <a:pt x="38648" y="9025"/>
                      </a:cubicBezTo>
                      <a:cubicBezTo>
                        <a:pt x="39362" y="9025"/>
                        <a:pt x="39862" y="8811"/>
                        <a:pt x="39970" y="8513"/>
                      </a:cubicBezTo>
                      <a:cubicBezTo>
                        <a:pt x="40339" y="8752"/>
                        <a:pt x="40886" y="8930"/>
                        <a:pt x="41458" y="8990"/>
                      </a:cubicBezTo>
                      <a:lnTo>
                        <a:pt x="35659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0" name="Google Shape;3750;p9"/>
                <p:cNvSpPr/>
                <p:nvPr/>
              </p:nvSpPr>
              <p:spPr>
                <a:xfrm>
                  <a:off x="-6883354" y="2903078"/>
                  <a:ext cx="3115279" cy="54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46" h="668" extrusionOk="0">
                      <a:moveTo>
                        <a:pt x="977" y="1"/>
                      </a:moveTo>
                      <a:lnTo>
                        <a:pt x="906" y="48"/>
                      </a:lnTo>
                      <a:cubicBezTo>
                        <a:pt x="644" y="203"/>
                        <a:pt x="334" y="322"/>
                        <a:pt x="1" y="394"/>
                      </a:cubicBezTo>
                      <a:lnTo>
                        <a:pt x="24" y="536"/>
                      </a:lnTo>
                      <a:cubicBezTo>
                        <a:pt x="346" y="465"/>
                        <a:pt x="655" y="358"/>
                        <a:pt x="917" y="215"/>
                      </a:cubicBezTo>
                      <a:cubicBezTo>
                        <a:pt x="1025" y="370"/>
                        <a:pt x="1227" y="501"/>
                        <a:pt x="1501" y="572"/>
                      </a:cubicBezTo>
                      <a:cubicBezTo>
                        <a:pt x="1712" y="632"/>
                        <a:pt x="1951" y="660"/>
                        <a:pt x="2203" y="660"/>
                      </a:cubicBezTo>
                      <a:cubicBezTo>
                        <a:pt x="2804" y="660"/>
                        <a:pt x="3474" y="497"/>
                        <a:pt x="3977" y="203"/>
                      </a:cubicBezTo>
                      <a:cubicBezTo>
                        <a:pt x="4108" y="394"/>
                        <a:pt x="4358" y="525"/>
                        <a:pt x="4680" y="596"/>
                      </a:cubicBezTo>
                      <a:cubicBezTo>
                        <a:pt x="4872" y="639"/>
                        <a:pt x="5081" y="660"/>
                        <a:pt x="5296" y="660"/>
                      </a:cubicBezTo>
                      <a:cubicBezTo>
                        <a:pt x="5904" y="660"/>
                        <a:pt x="6559" y="493"/>
                        <a:pt x="7025" y="203"/>
                      </a:cubicBezTo>
                      <a:cubicBezTo>
                        <a:pt x="7204" y="405"/>
                        <a:pt x="7490" y="548"/>
                        <a:pt x="7883" y="620"/>
                      </a:cubicBezTo>
                      <a:cubicBezTo>
                        <a:pt x="8050" y="650"/>
                        <a:pt x="8226" y="664"/>
                        <a:pt x="8404" y="664"/>
                      </a:cubicBezTo>
                      <a:cubicBezTo>
                        <a:pt x="9010" y="664"/>
                        <a:pt x="9644" y="497"/>
                        <a:pt x="10085" y="203"/>
                      </a:cubicBezTo>
                      <a:cubicBezTo>
                        <a:pt x="10371" y="513"/>
                        <a:pt x="10916" y="667"/>
                        <a:pt x="11498" y="667"/>
                      </a:cubicBezTo>
                      <a:cubicBezTo>
                        <a:pt x="12080" y="667"/>
                        <a:pt x="12699" y="513"/>
                        <a:pt x="13133" y="203"/>
                      </a:cubicBezTo>
                      <a:cubicBezTo>
                        <a:pt x="13449" y="513"/>
                        <a:pt x="14011" y="667"/>
                        <a:pt x="14596" y="667"/>
                      </a:cubicBezTo>
                      <a:cubicBezTo>
                        <a:pt x="15181" y="667"/>
                        <a:pt x="15788" y="513"/>
                        <a:pt x="16193" y="203"/>
                      </a:cubicBezTo>
                      <a:cubicBezTo>
                        <a:pt x="16532" y="513"/>
                        <a:pt x="17107" y="667"/>
                        <a:pt x="17690" y="667"/>
                      </a:cubicBezTo>
                      <a:cubicBezTo>
                        <a:pt x="18274" y="667"/>
                        <a:pt x="18866" y="513"/>
                        <a:pt x="19241" y="203"/>
                      </a:cubicBezTo>
                      <a:cubicBezTo>
                        <a:pt x="19610" y="513"/>
                        <a:pt x="20206" y="667"/>
                        <a:pt x="20789" y="667"/>
                      </a:cubicBezTo>
                      <a:cubicBezTo>
                        <a:pt x="21372" y="667"/>
                        <a:pt x="21944" y="513"/>
                        <a:pt x="22289" y="203"/>
                      </a:cubicBezTo>
                      <a:cubicBezTo>
                        <a:pt x="22694" y="513"/>
                        <a:pt x="23301" y="667"/>
                        <a:pt x="23886" y="667"/>
                      </a:cubicBezTo>
                      <a:cubicBezTo>
                        <a:pt x="24471" y="667"/>
                        <a:pt x="25034" y="513"/>
                        <a:pt x="25349" y="203"/>
                      </a:cubicBezTo>
                      <a:cubicBezTo>
                        <a:pt x="25784" y="513"/>
                        <a:pt x="26403" y="667"/>
                        <a:pt x="26985" y="667"/>
                      </a:cubicBezTo>
                      <a:cubicBezTo>
                        <a:pt x="27567" y="667"/>
                        <a:pt x="28111" y="513"/>
                        <a:pt x="28397" y="203"/>
                      </a:cubicBezTo>
                      <a:cubicBezTo>
                        <a:pt x="28839" y="497"/>
                        <a:pt x="29472" y="664"/>
                        <a:pt x="30078" y="664"/>
                      </a:cubicBezTo>
                      <a:cubicBezTo>
                        <a:pt x="30256" y="664"/>
                        <a:pt x="30432" y="650"/>
                        <a:pt x="30600" y="620"/>
                      </a:cubicBezTo>
                      <a:cubicBezTo>
                        <a:pt x="30993" y="548"/>
                        <a:pt x="31278" y="405"/>
                        <a:pt x="31457" y="203"/>
                      </a:cubicBezTo>
                      <a:cubicBezTo>
                        <a:pt x="31923" y="493"/>
                        <a:pt x="32578" y="660"/>
                        <a:pt x="33186" y="660"/>
                      </a:cubicBezTo>
                      <a:cubicBezTo>
                        <a:pt x="33401" y="660"/>
                        <a:pt x="33610" y="639"/>
                        <a:pt x="33802" y="596"/>
                      </a:cubicBezTo>
                      <a:cubicBezTo>
                        <a:pt x="34124" y="525"/>
                        <a:pt x="34374" y="394"/>
                        <a:pt x="34505" y="203"/>
                      </a:cubicBezTo>
                      <a:cubicBezTo>
                        <a:pt x="35009" y="497"/>
                        <a:pt x="35678" y="660"/>
                        <a:pt x="36279" y="660"/>
                      </a:cubicBezTo>
                      <a:cubicBezTo>
                        <a:pt x="36531" y="660"/>
                        <a:pt x="36771" y="632"/>
                        <a:pt x="36981" y="572"/>
                      </a:cubicBezTo>
                      <a:cubicBezTo>
                        <a:pt x="37255" y="501"/>
                        <a:pt x="37458" y="370"/>
                        <a:pt x="37565" y="215"/>
                      </a:cubicBezTo>
                      <a:cubicBezTo>
                        <a:pt x="37815" y="346"/>
                        <a:pt x="38113" y="465"/>
                        <a:pt x="38410" y="536"/>
                      </a:cubicBezTo>
                      <a:lnTo>
                        <a:pt x="38446" y="394"/>
                      </a:lnTo>
                      <a:cubicBezTo>
                        <a:pt x="38136" y="310"/>
                        <a:pt x="37827" y="191"/>
                        <a:pt x="37577" y="48"/>
                      </a:cubicBezTo>
                      <a:lnTo>
                        <a:pt x="37505" y="1"/>
                      </a:lnTo>
                      <a:lnTo>
                        <a:pt x="37470" y="72"/>
                      </a:lnTo>
                      <a:cubicBezTo>
                        <a:pt x="37386" y="227"/>
                        <a:pt x="37208" y="358"/>
                        <a:pt x="36946" y="429"/>
                      </a:cubicBezTo>
                      <a:cubicBezTo>
                        <a:pt x="36744" y="487"/>
                        <a:pt x="36514" y="515"/>
                        <a:pt x="36274" y="515"/>
                      </a:cubicBezTo>
                      <a:cubicBezTo>
                        <a:pt x="35677" y="515"/>
                        <a:pt x="35012" y="345"/>
                        <a:pt x="34529" y="48"/>
                      </a:cubicBezTo>
                      <a:lnTo>
                        <a:pt x="34457" y="1"/>
                      </a:lnTo>
                      <a:lnTo>
                        <a:pt x="34422" y="72"/>
                      </a:lnTo>
                      <a:cubicBezTo>
                        <a:pt x="34314" y="251"/>
                        <a:pt x="34088" y="382"/>
                        <a:pt x="33767" y="453"/>
                      </a:cubicBezTo>
                      <a:cubicBezTo>
                        <a:pt x="33583" y="495"/>
                        <a:pt x="33383" y="515"/>
                        <a:pt x="33178" y="515"/>
                      </a:cubicBezTo>
                      <a:cubicBezTo>
                        <a:pt x="32575" y="515"/>
                        <a:pt x="31925" y="342"/>
                        <a:pt x="31481" y="48"/>
                      </a:cubicBezTo>
                      <a:lnTo>
                        <a:pt x="31421" y="1"/>
                      </a:lnTo>
                      <a:lnTo>
                        <a:pt x="31374" y="60"/>
                      </a:lnTo>
                      <a:cubicBezTo>
                        <a:pt x="31243" y="263"/>
                        <a:pt x="30957" y="405"/>
                        <a:pt x="30576" y="477"/>
                      </a:cubicBezTo>
                      <a:cubicBezTo>
                        <a:pt x="30418" y="502"/>
                        <a:pt x="30253" y="515"/>
                        <a:pt x="30087" y="515"/>
                      </a:cubicBezTo>
                      <a:cubicBezTo>
                        <a:pt x="29477" y="515"/>
                        <a:pt x="28844" y="348"/>
                        <a:pt x="28433" y="48"/>
                      </a:cubicBezTo>
                      <a:lnTo>
                        <a:pt x="28373" y="13"/>
                      </a:lnTo>
                      <a:lnTo>
                        <a:pt x="28326" y="60"/>
                      </a:lnTo>
                      <a:cubicBezTo>
                        <a:pt x="28083" y="362"/>
                        <a:pt x="27554" y="514"/>
                        <a:pt x="26984" y="514"/>
                      </a:cubicBezTo>
                      <a:cubicBezTo>
                        <a:pt x="26409" y="514"/>
                        <a:pt x="25792" y="359"/>
                        <a:pt x="25385" y="48"/>
                      </a:cubicBezTo>
                      <a:lnTo>
                        <a:pt x="25325" y="13"/>
                      </a:lnTo>
                      <a:lnTo>
                        <a:pt x="25290" y="60"/>
                      </a:lnTo>
                      <a:cubicBezTo>
                        <a:pt x="25011" y="362"/>
                        <a:pt x="24461" y="514"/>
                        <a:pt x="23888" y="514"/>
                      </a:cubicBezTo>
                      <a:cubicBezTo>
                        <a:pt x="23310" y="514"/>
                        <a:pt x="22708" y="359"/>
                        <a:pt x="22337" y="48"/>
                      </a:cubicBezTo>
                      <a:lnTo>
                        <a:pt x="22289" y="13"/>
                      </a:lnTo>
                      <a:lnTo>
                        <a:pt x="22242" y="60"/>
                      </a:lnTo>
                      <a:cubicBezTo>
                        <a:pt x="21933" y="362"/>
                        <a:pt x="21369" y="514"/>
                        <a:pt x="20796" y="514"/>
                      </a:cubicBezTo>
                      <a:cubicBezTo>
                        <a:pt x="20217" y="514"/>
                        <a:pt x="19630" y="359"/>
                        <a:pt x="19289" y="48"/>
                      </a:cubicBezTo>
                      <a:lnTo>
                        <a:pt x="19241" y="13"/>
                      </a:lnTo>
                      <a:lnTo>
                        <a:pt x="19194" y="48"/>
                      </a:lnTo>
                      <a:cubicBezTo>
                        <a:pt x="18853" y="359"/>
                        <a:pt x="18265" y="514"/>
                        <a:pt x="17686" y="514"/>
                      </a:cubicBezTo>
                      <a:cubicBezTo>
                        <a:pt x="17113" y="514"/>
                        <a:pt x="16549" y="362"/>
                        <a:pt x="16241" y="60"/>
                      </a:cubicBezTo>
                      <a:lnTo>
                        <a:pt x="16193" y="13"/>
                      </a:lnTo>
                      <a:lnTo>
                        <a:pt x="16146" y="48"/>
                      </a:lnTo>
                      <a:cubicBezTo>
                        <a:pt x="15775" y="359"/>
                        <a:pt x="15172" y="514"/>
                        <a:pt x="14594" y="514"/>
                      </a:cubicBezTo>
                      <a:cubicBezTo>
                        <a:pt x="14021" y="514"/>
                        <a:pt x="13471" y="362"/>
                        <a:pt x="13193" y="60"/>
                      </a:cubicBezTo>
                      <a:lnTo>
                        <a:pt x="13157" y="13"/>
                      </a:lnTo>
                      <a:lnTo>
                        <a:pt x="13098" y="48"/>
                      </a:lnTo>
                      <a:cubicBezTo>
                        <a:pt x="12689" y="361"/>
                        <a:pt x="12068" y="519"/>
                        <a:pt x="11490" y="519"/>
                      </a:cubicBezTo>
                      <a:cubicBezTo>
                        <a:pt x="10923" y="519"/>
                        <a:pt x="10398" y="367"/>
                        <a:pt x="10157" y="60"/>
                      </a:cubicBezTo>
                      <a:lnTo>
                        <a:pt x="10109" y="13"/>
                      </a:lnTo>
                      <a:lnTo>
                        <a:pt x="10050" y="48"/>
                      </a:lnTo>
                      <a:cubicBezTo>
                        <a:pt x="9628" y="348"/>
                        <a:pt x="9001" y="515"/>
                        <a:pt x="8394" y="515"/>
                      </a:cubicBezTo>
                      <a:cubicBezTo>
                        <a:pt x="8228" y="515"/>
                        <a:pt x="8064" y="502"/>
                        <a:pt x="7906" y="477"/>
                      </a:cubicBezTo>
                      <a:cubicBezTo>
                        <a:pt x="7525" y="405"/>
                        <a:pt x="7240" y="263"/>
                        <a:pt x="7109" y="60"/>
                      </a:cubicBezTo>
                      <a:lnTo>
                        <a:pt x="7061" y="1"/>
                      </a:lnTo>
                      <a:lnTo>
                        <a:pt x="7002" y="48"/>
                      </a:lnTo>
                      <a:cubicBezTo>
                        <a:pt x="6548" y="342"/>
                        <a:pt x="5903" y="515"/>
                        <a:pt x="5302" y="515"/>
                      </a:cubicBezTo>
                      <a:cubicBezTo>
                        <a:pt x="5098" y="515"/>
                        <a:pt x="4900" y="495"/>
                        <a:pt x="4716" y="453"/>
                      </a:cubicBezTo>
                      <a:cubicBezTo>
                        <a:pt x="4394" y="382"/>
                        <a:pt x="4168" y="251"/>
                        <a:pt x="4061" y="72"/>
                      </a:cubicBezTo>
                      <a:lnTo>
                        <a:pt x="4025" y="1"/>
                      </a:lnTo>
                      <a:lnTo>
                        <a:pt x="3954" y="48"/>
                      </a:lnTo>
                      <a:cubicBezTo>
                        <a:pt x="3470" y="345"/>
                        <a:pt x="2805" y="515"/>
                        <a:pt x="2209" y="515"/>
                      </a:cubicBezTo>
                      <a:cubicBezTo>
                        <a:pt x="1968" y="515"/>
                        <a:pt x="1739" y="487"/>
                        <a:pt x="1537" y="429"/>
                      </a:cubicBezTo>
                      <a:cubicBezTo>
                        <a:pt x="1275" y="358"/>
                        <a:pt x="1084" y="227"/>
                        <a:pt x="1013" y="72"/>
                      </a:cubicBezTo>
                      <a:lnTo>
                        <a:pt x="97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1" name="Google Shape;3751;p9"/>
                <p:cNvSpPr/>
                <p:nvPr/>
              </p:nvSpPr>
              <p:spPr>
                <a:xfrm>
                  <a:off x="-6803297" y="2778616"/>
                  <a:ext cx="2955164" cy="50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70" h="620" extrusionOk="0">
                      <a:moveTo>
                        <a:pt x="918" y="1"/>
                      </a:moveTo>
                      <a:lnTo>
                        <a:pt x="858" y="48"/>
                      </a:lnTo>
                      <a:cubicBezTo>
                        <a:pt x="608" y="179"/>
                        <a:pt x="310" y="287"/>
                        <a:pt x="1" y="358"/>
                      </a:cubicBezTo>
                      <a:lnTo>
                        <a:pt x="37" y="501"/>
                      </a:lnTo>
                      <a:cubicBezTo>
                        <a:pt x="334" y="441"/>
                        <a:pt x="620" y="334"/>
                        <a:pt x="870" y="203"/>
                      </a:cubicBezTo>
                      <a:cubicBezTo>
                        <a:pt x="977" y="346"/>
                        <a:pt x="1168" y="465"/>
                        <a:pt x="1430" y="537"/>
                      </a:cubicBezTo>
                      <a:cubicBezTo>
                        <a:pt x="1627" y="588"/>
                        <a:pt x="1851" y="613"/>
                        <a:pt x="2086" y="613"/>
                      </a:cubicBezTo>
                      <a:cubicBezTo>
                        <a:pt x="2660" y="613"/>
                        <a:pt x="3298" y="465"/>
                        <a:pt x="3763" y="203"/>
                      </a:cubicBezTo>
                      <a:cubicBezTo>
                        <a:pt x="3989" y="477"/>
                        <a:pt x="4484" y="614"/>
                        <a:pt x="5037" y="614"/>
                      </a:cubicBezTo>
                      <a:cubicBezTo>
                        <a:pt x="5591" y="614"/>
                        <a:pt x="6204" y="477"/>
                        <a:pt x="6668" y="203"/>
                      </a:cubicBezTo>
                      <a:cubicBezTo>
                        <a:pt x="6918" y="477"/>
                        <a:pt x="7424" y="614"/>
                        <a:pt x="7977" y="614"/>
                      </a:cubicBezTo>
                      <a:cubicBezTo>
                        <a:pt x="8529" y="614"/>
                        <a:pt x="9127" y="477"/>
                        <a:pt x="9562" y="203"/>
                      </a:cubicBezTo>
                      <a:cubicBezTo>
                        <a:pt x="9835" y="477"/>
                        <a:pt x="10356" y="614"/>
                        <a:pt x="10910" y="614"/>
                      </a:cubicBezTo>
                      <a:cubicBezTo>
                        <a:pt x="11464" y="614"/>
                        <a:pt x="12050" y="477"/>
                        <a:pt x="12455" y="203"/>
                      </a:cubicBezTo>
                      <a:cubicBezTo>
                        <a:pt x="12758" y="477"/>
                        <a:pt x="13294" y="614"/>
                        <a:pt x="13849" y="614"/>
                      </a:cubicBezTo>
                      <a:cubicBezTo>
                        <a:pt x="14404" y="614"/>
                        <a:pt x="14979" y="477"/>
                        <a:pt x="15360" y="203"/>
                      </a:cubicBezTo>
                      <a:cubicBezTo>
                        <a:pt x="15687" y="477"/>
                        <a:pt x="16235" y="614"/>
                        <a:pt x="16789" y="614"/>
                      </a:cubicBezTo>
                      <a:cubicBezTo>
                        <a:pt x="17342" y="614"/>
                        <a:pt x="17902" y="477"/>
                        <a:pt x="18253" y="203"/>
                      </a:cubicBezTo>
                      <a:cubicBezTo>
                        <a:pt x="18610" y="477"/>
                        <a:pt x="19170" y="620"/>
                        <a:pt x="19718" y="620"/>
                      </a:cubicBezTo>
                      <a:cubicBezTo>
                        <a:pt x="20277" y="620"/>
                        <a:pt x="20825" y="477"/>
                        <a:pt x="21146" y="203"/>
                      </a:cubicBezTo>
                      <a:cubicBezTo>
                        <a:pt x="21527" y="477"/>
                        <a:pt x="22102" y="614"/>
                        <a:pt x="22657" y="614"/>
                      </a:cubicBezTo>
                      <a:cubicBezTo>
                        <a:pt x="23212" y="614"/>
                        <a:pt x="23748" y="477"/>
                        <a:pt x="24051" y="203"/>
                      </a:cubicBezTo>
                      <a:cubicBezTo>
                        <a:pt x="24456" y="477"/>
                        <a:pt x="25043" y="614"/>
                        <a:pt x="25596" y="614"/>
                      </a:cubicBezTo>
                      <a:cubicBezTo>
                        <a:pt x="26150" y="614"/>
                        <a:pt x="26671" y="477"/>
                        <a:pt x="26945" y="203"/>
                      </a:cubicBezTo>
                      <a:cubicBezTo>
                        <a:pt x="27379" y="477"/>
                        <a:pt x="27978" y="614"/>
                        <a:pt x="28530" y="614"/>
                      </a:cubicBezTo>
                      <a:cubicBezTo>
                        <a:pt x="29082" y="614"/>
                        <a:pt x="29588" y="477"/>
                        <a:pt x="29838" y="203"/>
                      </a:cubicBezTo>
                      <a:cubicBezTo>
                        <a:pt x="30302" y="477"/>
                        <a:pt x="30915" y="614"/>
                        <a:pt x="31469" y="614"/>
                      </a:cubicBezTo>
                      <a:cubicBezTo>
                        <a:pt x="32023" y="614"/>
                        <a:pt x="32517" y="477"/>
                        <a:pt x="32743" y="203"/>
                      </a:cubicBezTo>
                      <a:cubicBezTo>
                        <a:pt x="33208" y="465"/>
                        <a:pt x="33847" y="613"/>
                        <a:pt x="34421" y="613"/>
                      </a:cubicBezTo>
                      <a:cubicBezTo>
                        <a:pt x="34656" y="613"/>
                        <a:pt x="34880" y="588"/>
                        <a:pt x="35077" y="537"/>
                      </a:cubicBezTo>
                      <a:cubicBezTo>
                        <a:pt x="35339" y="465"/>
                        <a:pt x="35529" y="346"/>
                        <a:pt x="35636" y="203"/>
                      </a:cubicBezTo>
                      <a:cubicBezTo>
                        <a:pt x="35874" y="334"/>
                        <a:pt x="36148" y="429"/>
                        <a:pt x="36434" y="501"/>
                      </a:cubicBezTo>
                      <a:lnTo>
                        <a:pt x="36470" y="358"/>
                      </a:lnTo>
                      <a:cubicBezTo>
                        <a:pt x="36172" y="287"/>
                        <a:pt x="35886" y="179"/>
                        <a:pt x="35648" y="36"/>
                      </a:cubicBezTo>
                      <a:lnTo>
                        <a:pt x="35589" y="1"/>
                      </a:lnTo>
                      <a:lnTo>
                        <a:pt x="35553" y="72"/>
                      </a:lnTo>
                      <a:cubicBezTo>
                        <a:pt x="35470" y="215"/>
                        <a:pt x="35291" y="322"/>
                        <a:pt x="35041" y="394"/>
                      </a:cubicBezTo>
                      <a:cubicBezTo>
                        <a:pt x="34853" y="444"/>
                        <a:pt x="34639" y="468"/>
                        <a:pt x="34415" y="468"/>
                      </a:cubicBezTo>
                      <a:cubicBezTo>
                        <a:pt x="33845" y="468"/>
                        <a:pt x="33208" y="313"/>
                        <a:pt x="32755" y="48"/>
                      </a:cubicBezTo>
                      <a:lnTo>
                        <a:pt x="32695" y="1"/>
                      </a:lnTo>
                      <a:lnTo>
                        <a:pt x="32660" y="72"/>
                      </a:lnTo>
                      <a:cubicBezTo>
                        <a:pt x="32484" y="336"/>
                        <a:pt x="32015" y="467"/>
                        <a:pt x="31480" y="467"/>
                      </a:cubicBezTo>
                      <a:cubicBezTo>
                        <a:pt x="30927" y="467"/>
                        <a:pt x="30303" y="327"/>
                        <a:pt x="29862" y="48"/>
                      </a:cubicBezTo>
                      <a:lnTo>
                        <a:pt x="29814" y="13"/>
                      </a:lnTo>
                      <a:lnTo>
                        <a:pt x="29766" y="60"/>
                      </a:lnTo>
                      <a:cubicBezTo>
                        <a:pt x="29560" y="331"/>
                        <a:pt x="29075" y="465"/>
                        <a:pt x="28538" y="465"/>
                      </a:cubicBezTo>
                      <a:cubicBezTo>
                        <a:pt x="27990" y="465"/>
                        <a:pt x="27390" y="325"/>
                        <a:pt x="26980" y="48"/>
                      </a:cubicBezTo>
                      <a:lnTo>
                        <a:pt x="26921" y="13"/>
                      </a:lnTo>
                      <a:lnTo>
                        <a:pt x="26873" y="60"/>
                      </a:lnTo>
                      <a:cubicBezTo>
                        <a:pt x="26644" y="331"/>
                        <a:pt x="26143" y="465"/>
                        <a:pt x="25605" y="465"/>
                      </a:cubicBezTo>
                      <a:cubicBezTo>
                        <a:pt x="25055" y="465"/>
                        <a:pt x="24466" y="325"/>
                        <a:pt x="24087" y="48"/>
                      </a:cubicBezTo>
                      <a:lnTo>
                        <a:pt x="24028" y="13"/>
                      </a:lnTo>
                      <a:lnTo>
                        <a:pt x="23992" y="60"/>
                      </a:lnTo>
                      <a:cubicBezTo>
                        <a:pt x="23727" y="331"/>
                        <a:pt x="23212" y="465"/>
                        <a:pt x="22673" y="465"/>
                      </a:cubicBezTo>
                      <a:cubicBezTo>
                        <a:pt x="22123" y="465"/>
                        <a:pt x="21549" y="325"/>
                        <a:pt x="21194" y="48"/>
                      </a:cubicBezTo>
                      <a:lnTo>
                        <a:pt x="21146" y="13"/>
                      </a:lnTo>
                      <a:lnTo>
                        <a:pt x="21099" y="48"/>
                      </a:lnTo>
                      <a:cubicBezTo>
                        <a:pt x="20807" y="328"/>
                        <a:pt x="20268" y="468"/>
                        <a:pt x="19722" y="468"/>
                      </a:cubicBezTo>
                      <a:cubicBezTo>
                        <a:pt x="19176" y="468"/>
                        <a:pt x="18622" y="328"/>
                        <a:pt x="18301" y="48"/>
                      </a:cubicBezTo>
                      <a:lnTo>
                        <a:pt x="18253" y="13"/>
                      </a:lnTo>
                      <a:lnTo>
                        <a:pt x="18206" y="48"/>
                      </a:lnTo>
                      <a:cubicBezTo>
                        <a:pt x="17884" y="328"/>
                        <a:pt x="17330" y="468"/>
                        <a:pt x="16784" y="468"/>
                      </a:cubicBezTo>
                      <a:cubicBezTo>
                        <a:pt x="16238" y="468"/>
                        <a:pt x="15699" y="328"/>
                        <a:pt x="15408" y="48"/>
                      </a:cubicBezTo>
                      <a:lnTo>
                        <a:pt x="15360" y="13"/>
                      </a:lnTo>
                      <a:lnTo>
                        <a:pt x="15312" y="48"/>
                      </a:lnTo>
                      <a:cubicBezTo>
                        <a:pt x="14957" y="325"/>
                        <a:pt x="14383" y="465"/>
                        <a:pt x="13835" y="465"/>
                      </a:cubicBezTo>
                      <a:cubicBezTo>
                        <a:pt x="13298" y="465"/>
                        <a:pt x="12785" y="331"/>
                        <a:pt x="12526" y="60"/>
                      </a:cubicBezTo>
                      <a:lnTo>
                        <a:pt x="12479" y="13"/>
                      </a:lnTo>
                      <a:lnTo>
                        <a:pt x="12419" y="48"/>
                      </a:lnTo>
                      <a:cubicBezTo>
                        <a:pt x="12040" y="325"/>
                        <a:pt x="11451" y="465"/>
                        <a:pt x="10901" y="465"/>
                      </a:cubicBezTo>
                      <a:cubicBezTo>
                        <a:pt x="10363" y="465"/>
                        <a:pt x="9863" y="331"/>
                        <a:pt x="9633" y="60"/>
                      </a:cubicBezTo>
                      <a:lnTo>
                        <a:pt x="9585" y="13"/>
                      </a:lnTo>
                      <a:lnTo>
                        <a:pt x="9526" y="48"/>
                      </a:lnTo>
                      <a:cubicBezTo>
                        <a:pt x="9117" y="325"/>
                        <a:pt x="8516" y="465"/>
                        <a:pt x="7968" y="465"/>
                      </a:cubicBezTo>
                      <a:cubicBezTo>
                        <a:pt x="7432" y="465"/>
                        <a:pt x="6946" y="331"/>
                        <a:pt x="6740" y="60"/>
                      </a:cubicBezTo>
                      <a:lnTo>
                        <a:pt x="6692" y="13"/>
                      </a:lnTo>
                      <a:lnTo>
                        <a:pt x="6645" y="48"/>
                      </a:lnTo>
                      <a:cubicBezTo>
                        <a:pt x="6205" y="325"/>
                        <a:pt x="5586" y="465"/>
                        <a:pt x="5036" y="465"/>
                      </a:cubicBezTo>
                      <a:cubicBezTo>
                        <a:pt x="4497" y="465"/>
                        <a:pt x="4023" y="331"/>
                        <a:pt x="3847" y="60"/>
                      </a:cubicBezTo>
                      <a:lnTo>
                        <a:pt x="3811" y="1"/>
                      </a:lnTo>
                      <a:lnTo>
                        <a:pt x="3751" y="48"/>
                      </a:lnTo>
                      <a:cubicBezTo>
                        <a:pt x="3298" y="313"/>
                        <a:pt x="2661" y="468"/>
                        <a:pt x="2091" y="468"/>
                      </a:cubicBezTo>
                      <a:cubicBezTo>
                        <a:pt x="1867" y="468"/>
                        <a:pt x="1653" y="444"/>
                        <a:pt x="1465" y="394"/>
                      </a:cubicBezTo>
                      <a:cubicBezTo>
                        <a:pt x="1215" y="322"/>
                        <a:pt x="1037" y="215"/>
                        <a:pt x="953" y="72"/>
                      </a:cubicBezTo>
                      <a:lnTo>
                        <a:pt x="91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2" name="Google Shape;3752;p9"/>
                <p:cNvSpPr/>
                <p:nvPr/>
              </p:nvSpPr>
              <p:spPr>
                <a:xfrm>
                  <a:off x="-6729964" y="2666714"/>
                  <a:ext cx="2809472" cy="45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72" h="567" extrusionOk="0">
                      <a:moveTo>
                        <a:pt x="858" y="1"/>
                      </a:moveTo>
                      <a:lnTo>
                        <a:pt x="798" y="36"/>
                      </a:lnTo>
                      <a:cubicBezTo>
                        <a:pt x="572" y="155"/>
                        <a:pt x="286" y="263"/>
                        <a:pt x="1" y="322"/>
                      </a:cubicBezTo>
                      <a:lnTo>
                        <a:pt x="25" y="465"/>
                      </a:lnTo>
                      <a:cubicBezTo>
                        <a:pt x="310" y="405"/>
                        <a:pt x="584" y="310"/>
                        <a:pt x="810" y="191"/>
                      </a:cubicBezTo>
                      <a:cubicBezTo>
                        <a:pt x="1014" y="437"/>
                        <a:pt x="1480" y="562"/>
                        <a:pt x="2009" y="562"/>
                      </a:cubicBezTo>
                      <a:cubicBezTo>
                        <a:pt x="2532" y="562"/>
                        <a:pt x="3117" y="440"/>
                        <a:pt x="3573" y="191"/>
                      </a:cubicBezTo>
                      <a:cubicBezTo>
                        <a:pt x="3793" y="441"/>
                        <a:pt x="4266" y="566"/>
                        <a:pt x="4791" y="566"/>
                      </a:cubicBezTo>
                      <a:cubicBezTo>
                        <a:pt x="5317" y="566"/>
                        <a:pt x="5894" y="441"/>
                        <a:pt x="6323" y="191"/>
                      </a:cubicBezTo>
                      <a:cubicBezTo>
                        <a:pt x="6567" y="441"/>
                        <a:pt x="7052" y="566"/>
                        <a:pt x="7579" y="566"/>
                      </a:cubicBezTo>
                      <a:cubicBezTo>
                        <a:pt x="8106" y="566"/>
                        <a:pt x="8674" y="441"/>
                        <a:pt x="9085" y="191"/>
                      </a:cubicBezTo>
                      <a:cubicBezTo>
                        <a:pt x="9347" y="441"/>
                        <a:pt x="9844" y="566"/>
                        <a:pt x="10371" y="566"/>
                      </a:cubicBezTo>
                      <a:cubicBezTo>
                        <a:pt x="10898" y="566"/>
                        <a:pt x="11455" y="441"/>
                        <a:pt x="11836" y="191"/>
                      </a:cubicBezTo>
                      <a:cubicBezTo>
                        <a:pt x="12127" y="441"/>
                        <a:pt x="12636" y="566"/>
                        <a:pt x="13163" y="566"/>
                      </a:cubicBezTo>
                      <a:cubicBezTo>
                        <a:pt x="13690" y="566"/>
                        <a:pt x="14235" y="441"/>
                        <a:pt x="14598" y="191"/>
                      </a:cubicBezTo>
                      <a:cubicBezTo>
                        <a:pt x="14907" y="441"/>
                        <a:pt x="15428" y="566"/>
                        <a:pt x="15955" y="566"/>
                      </a:cubicBezTo>
                      <a:cubicBezTo>
                        <a:pt x="16482" y="566"/>
                        <a:pt x="17015" y="441"/>
                        <a:pt x="17348" y="191"/>
                      </a:cubicBezTo>
                      <a:cubicBezTo>
                        <a:pt x="17682" y="441"/>
                        <a:pt x="18217" y="560"/>
                        <a:pt x="18741" y="560"/>
                      </a:cubicBezTo>
                      <a:cubicBezTo>
                        <a:pt x="19277" y="560"/>
                        <a:pt x="19789" y="441"/>
                        <a:pt x="20110" y="191"/>
                      </a:cubicBezTo>
                      <a:cubicBezTo>
                        <a:pt x="20468" y="441"/>
                        <a:pt x="21009" y="566"/>
                        <a:pt x="21535" y="566"/>
                      </a:cubicBezTo>
                      <a:cubicBezTo>
                        <a:pt x="22060" y="566"/>
                        <a:pt x="22569" y="441"/>
                        <a:pt x="22861" y="191"/>
                      </a:cubicBezTo>
                      <a:cubicBezTo>
                        <a:pt x="23248" y="441"/>
                        <a:pt x="23804" y="566"/>
                        <a:pt x="24331" y="566"/>
                      </a:cubicBezTo>
                      <a:cubicBezTo>
                        <a:pt x="24858" y="566"/>
                        <a:pt x="25355" y="441"/>
                        <a:pt x="25623" y="191"/>
                      </a:cubicBezTo>
                      <a:cubicBezTo>
                        <a:pt x="26028" y="441"/>
                        <a:pt x="26593" y="566"/>
                        <a:pt x="27119" y="566"/>
                      </a:cubicBezTo>
                      <a:cubicBezTo>
                        <a:pt x="27644" y="566"/>
                        <a:pt x="28129" y="441"/>
                        <a:pt x="28373" y="191"/>
                      </a:cubicBezTo>
                      <a:cubicBezTo>
                        <a:pt x="28808" y="441"/>
                        <a:pt x="29385" y="566"/>
                        <a:pt x="29911" y="566"/>
                      </a:cubicBezTo>
                      <a:cubicBezTo>
                        <a:pt x="30436" y="566"/>
                        <a:pt x="30909" y="441"/>
                        <a:pt x="31136" y="191"/>
                      </a:cubicBezTo>
                      <a:cubicBezTo>
                        <a:pt x="31585" y="440"/>
                        <a:pt x="32167" y="562"/>
                        <a:pt x="32689" y="562"/>
                      </a:cubicBezTo>
                      <a:cubicBezTo>
                        <a:pt x="33217" y="562"/>
                        <a:pt x="33682" y="437"/>
                        <a:pt x="33886" y="191"/>
                      </a:cubicBezTo>
                      <a:cubicBezTo>
                        <a:pt x="34112" y="310"/>
                        <a:pt x="34362" y="405"/>
                        <a:pt x="34636" y="465"/>
                      </a:cubicBezTo>
                      <a:lnTo>
                        <a:pt x="34672" y="310"/>
                      </a:lnTo>
                      <a:cubicBezTo>
                        <a:pt x="34386" y="251"/>
                        <a:pt x="34124" y="155"/>
                        <a:pt x="33898" y="36"/>
                      </a:cubicBezTo>
                      <a:lnTo>
                        <a:pt x="33838" y="1"/>
                      </a:lnTo>
                      <a:lnTo>
                        <a:pt x="33803" y="60"/>
                      </a:lnTo>
                      <a:cubicBezTo>
                        <a:pt x="33656" y="294"/>
                        <a:pt x="33218" y="410"/>
                        <a:pt x="32709" y="410"/>
                      </a:cubicBezTo>
                      <a:cubicBezTo>
                        <a:pt x="32181" y="410"/>
                        <a:pt x="31578" y="285"/>
                        <a:pt x="31147" y="36"/>
                      </a:cubicBezTo>
                      <a:lnTo>
                        <a:pt x="31088" y="1"/>
                      </a:lnTo>
                      <a:lnTo>
                        <a:pt x="31052" y="60"/>
                      </a:lnTo>
                      <a:cubicBezTo>
                        <a:pt x="30883" y="300"/>
                        <a:pt x="30438" y="419"/>
                        <a:pt x="29931" y="419"/>
                      </a:cubicBezTo>
                      <a:cubicBezTo>
                        <a:pt x="29406" y="419"/>
                        <a:pt x="28815" y="291"/>
                        <a:pt x="28397" y="36"/>
                      </a:cubicBezTo>
                      <a:lnTo>
                        <a:pt x="28350" y="1"/>
                      </a:lnTo>
                      <a:lnTo>
                        <a:pt x="28302" y="48"/>
                      </a:lnTo>
                      <a:cubicBezTo>
                        <a:pt x="28102" y="295"/>
                        <a:pt x="27637" y="417"/>
                        <a:pt x="27127" y="417"/>
                      </a:cubicBezTo>
                      <a:cubicBezTo>
                        <a:pt x="26604" y="417"/>
                        <a:pt x="26032" y="289"/>
                        <a:pt x="25647" y="36"/>
                      </a:cubicBezTo>
                      <a:lnTo>
                        <a:pt x="25599" y="1"/>
                      </a:lnTo>
                      <a:lnTo>
                        <a:pt x="25552" y="48"/>
                      </a:lnTo>
                      <a:cubicBezTo>
                        <a:pt x="25328" y="295"/>
                        <a:pt x="24852" y="417"/>
                        <a:pt x="24341" y="417"/>
                      </a:cubicBezTo>
                      <a:cubicBezTo>
                        <a:pt x="23817" y="417"/>
                        <a:pt x="23258" y="289"/>
                        <a:pt x="22896" y="36"/>
                      </a:cubicBezTo>
                      <a:lnTo>
                        <a:pt x="22849" y="1"/>
                      </a:lnTo>
                      <a:lnTo>
                        <a:pt x="22801" y="48"/>
                      </a:lnTo>
                      <a:cubicBezTo>
                        <a:pt x="22554" y="295"/>
                        <a:pt x="22066" y="417"/>
                        <a:pt x="21555" y="417"/>
                      </a:cubicBezTo>
                      <a:cubicBezTo>
                        <a:pt x="21031" y="417"/>
                        <a:pt x="20483" y="289"/>
                        <a:pt x="20146" y="36"/>
                      </a:cubicBezTo>
                      <a:lnTo>
                        <a:pt x="20098" y="1"/>
                      </a:lnTo>
                      <a:lnTo>
                        <a:pt x="20051" y="48"/>
                      </a:lnTo>
                      <a:cubicBezTo>
                        <a:pt x="19771" y="292"/>
                        <a:pt x="19259" y="414"/>
                        <a:pt x="18741" y="414"/>
                      </a:cubicBezTo>
                      <a:cubicBezTo>
                        <a:pt x="18223" y="414"/>
                        <a:pt x="17699" y="292"/>
                        <a:pt x="17396" y="48"/>
                      </a:cubicBezTo>
                      <a:lnTo>
                        <a:pt x="17348" y="1"/>
                      </a:lnTo>
                      <a:lnTo>
                        <a:pt x="17301" y="48"/>
                      </a:lnTo>
                      <a:cubicBezTo>
                        <a:pt x="16997" y="292"/>
                        <a:pt x="16473" y="414"/>
                        <a:pt x="15955" y="414"/>
                      </a:cubicBezTo>
                      <a:cubicBezTo>
                        <a:pt x="15437" y="414"/>
                        <a:pt x="14925" y="292"/>
                        <a:pt x="14645" y="48"/>
                      </a:cubicBezTo>
                      <a:lnTo>
                        <a:pt x="14598" y="1"/>
                      </a:lnTo>
                      <a:lnTo>
                        <a:pt x="14550" y="36"/>
                      </a:lnTo>
                      <a:cubicBezTo>
                        <a:pt x="14219" y="289"/>
                        <a:pt x="13674" y="417"/>
                        <a:pt x="13151" y="417"/>
                      </a:cubicBezTo>
                      <a:cubicBezTo>
                        <a:pt x="12639" y="417"/>
                        <a:pt x="12148" y="295"/>
                        <a:pt x="11895" y="48"/>
                      </a:cubicBezTo>
                      <a:lnTo>
                        <a:pt x="11847" y="1"/>
                      </a:lnTo>
                      <a:lnTo>
                        <a:pt x="11800" y="36"/>
                      </a:lnTo>
                      <a:cubicBezTo>
                        <a:pt x="11438" y="289"/>
                        <a:pt x="10879" y="417"/>
                        <a:pt x="10356" y="417"/>
                      </a:cubicBezTo>
                      <a:cubicBezTo>
                        <a:pt x="9845" y="417"/>
                        <a:pt x="9368" y="295"/>
                        <a:pt x="9145" y="48"/>
                      </a:cubicBezTo>
                      <a:lnTo>
                        <a:pt x="9097" y="1"/>
                      </a:lnTo>
                      <a:lnTo>
                        <a:pt x="9049" y="36"/>
                      </a:lnTo>
                      <a:cubicBezTo>
                        <a:pt x="8664" y="289"/>
                        <a:pt x="8092" y="417"/>
                        <a:pt x="7570" y="417"/>
                      </a:cubicBezTo>
                      <a:cubicBezTo>
                        <a:pt x="7059" y="417"/>
                        <a:pt x="6594" y="295"/>
                        <a:pt x="6394" y="48"/>
                      </a:cubicBezTo>
                      <a:lnTo>
                        <a:pt x="6359" y="1"/>
                      </a:lnTo>
                      <a:lnTo>
                        <a:pt x="6299" y="36"/>
                      </a:lnTo>
                      <a:cubicBezTo>
                        <a:pt x="5887" y="291"/>
                        <a:pt x="5299" y="419"/>
                        <a:pt x="4774" y="419"/>
                      </a:cubicBezTo>
                      <a:cubicBezTo>
                        <a:pt x="4267" y="419"/>
                        <a:pt x="3819" y="300"/>
                        <a:pt x="3644" y="60"/>
                      </a:cubicBezTo>
                      <a:lnTo>
                        <a:pt x="3608" y="1"/>
                      </a:lnTo>
                      <a:lnTo>
                        <a:pt x="3549" y="36"/>
                      </a:lnTo>
                      <a:cubicBezTo>
                        <a:pt x="3118" y="285"/>
                        <a:pt x="2515" y="410"/>
                        <a:pt x="1987" y="410"/>
                      </a:cubicBezTo>
                      <a:cubicBezTo>
                        <a:pt x="1478" y="410"/>
                        <a:pt x="1040" y="294"/>
                        <a:pt x="894" y="60"/>
                      </a:cubicBezTo>
                      <a:lnTo>
                        <a:pt x="85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3" name="Google Shape;3753;p9"/>
                <p:cNvSpPr/>
                <p:nvPr/>
              </p:nvSpPr>
              <p:spPr>
                <a:xfrm>
                  <a:off x="-6664330" y="2564454"/>
                  <a:ext cx="2678285" cy="43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53" h="537" extrusionOk="0">
                      <a:moveTo>
                        <a:pt x="810" y="1"/>
                      </a:moveTo>
                      <a:lnTo>
                        <a:pt x="750" y="36"/>
                      </a:lnTo>
                      <a:cubicBezTo>
                        <a:pt x="536" y="155"/>
                        <a:pt x="274" y="239"/>
                        <a:pt x="0" y="298"/>
                      </a:cubicBezTo>
                      <a:lnTo>
                        <a:pt x="24" y="441"/>
                      </a:lnTo>
                      <a:cubicBezTo>
                        <a:pt x="298" y="393"/>
                        <a:pt x="548" y="310"/>
                        <a:pt x="762" y="203"/>
                      </a:cubicBezTo>
                      <a:cubicBezTo>
                        <a:pt x="963" y="422"/>
                        <a:pt x="1402" y="532"/>
                        <a:pt x="1898" y="532"/>
                      </a:cubicBezTo>
                      <a:cubicBezTo>
                        <a:pt x="2401" y="532"/>
                        <a:pt x="2962" y="419"/>
                        <a:pt x="3394" y="191"/>
                      </a:cubicBezTo>
                      <a:cubicBezTo>
                        <a:pt x="3614" y="417"/>
                        <a:pt x="4069" y="530"/>
                        <a:pt x="4571" y="530"/>
                      </a:cubicBezTo>
                      <a:cubicBezTo>
                        <a:pt x="5072" y="530"/>
                        <a:pt x="5620" y="417"/>
                        <a:pt x="6025" y="191"/>
                      </a:cubicBezTo>
                      <a:cubicBezTo>
                        <a:pt x="6263" y="417"/>
                        <a:pt x="6727" y="530"/>
                        <a:pt x="7229" y="530"/>
                      </a:cubicBezTo>
                      <a:cubicBezTo>
                        <a:pt x="7730" y="530"/>
                        <a:pt x="8269" y="417"/>
                        <a:pt x="8656" y="191"/>
                      </a:cubicBezTo>
                      <a:cubicBezTo>
                        <a:pt x="8912" y="417"/>
                        <a:pt x="9388" y="530"/>
                        <a:pt x="9891" y="530"/>
                      </a:cubicBezTo>
                      <a:cubicBezTo>
                        <a:pt x="10395" y="530"/>
                        <a:pt x="10924" y="417"/>
                        <a:pt x="11287" y="191"/>
                      </a:cubicBezTo>
                      <a:cubicBezTo>
                        <a:pt x="11561" y="417"/>
                        <a:pt x="12046" y="530"/>
                        <a:pt x="12548" y="530"/>
                      </a:cubicBezTo>
                      <a:cubicBezTo>
                        <a:pt x="13050" y="530"/>
                        <a:pt x="13568" y="417"/>
                        <a:pt x="13907" y="191"/>
                      </a:cubicBezTo>
                      <a:cubicBezTo>
                        <a:pt x="14210" y="417"/>
                        <a:pt x="14708" y="530"/>
                        <a:pt x="15209" y="530"/>
                      </a:cubicBezTo>
                      <a:cubicBezTo>
                        <a:pt x="15711" y="530"/>
                        <a:pt x="16217" y="417"/>
                        <a:pt x="16538" y="191"/>
                      </a:cubicBezTo>
                      <a:cubicBezTo>
                        <a:pt x="16860" y="417"/>
                        <a:pt x="17372" y="536"/>
                        <a:pt x="17872" y="536"/>
                      </a:cubicBezTo>
                      <a:cubicBezTo>
                        <a:pt x="18372" y="536"/>
                        <a:pt x="18872" y="417"/>
                        <a:pt x="19169" y="191"/>
                      </a:cubicBezTo>
                      <a:cubicBezTo>
                        <a:pt x="19509" y="417"/>
                        <a:pt x="20027" y="530"/>
                        <a:pt x="20530" y="530"/>
                      </a:cubicBezTo>
                      <a:cubicBezTo>
                        <a:pt x="21033" y="530"/>
                        <a:pt x="21521" y="417"/>
                        <a:pt x="21801" y="191"/>
                      </a:cubicBezTo>
                      <a:cubicBezTo>
                        <a:pt x="22164" y="417"/>
                        <a:pt x="22691" y="530"/>
                        <a:pt x="23191" y="530"/>
                      </a:cubicBezTo>
                      <a:cubicBezTo>
                        <a:pt x="23691" y="530"/>
                        <a:pt x="24164" y="417"/>
                        <a:pt x="24420" y="191"/>
                      </a:cubicBezTo>
                      <a:cubicBezTo>
                        <a:pt x="24807" y="417"/>
                        <a:pt x="25346" y="530"/>
                        <a:pt x="25847" y="530"/>
                      </a:cubicBezTo>
                      <a:cubicBezTo>
                        <a:pt x="26349" y="530"/>
                        <a:pt x="26813" y="417"/>
                        <a:pt x="27051" y="191"/>
                      </a:cubicBezTo>
                      <a:cubicBezTo>
                        <a:pt x="27456" y="417"/>
                        <a:pt x="28004" y="530"/>
                        <a:pt x="28505" y="530"/>
                      </a:cubicBezTo>
                      <a:cubicBezTo>
                        <a:pt x="29007" y="530"/>
                        <a:pt x="29462" y="417"/>
                        <a:pt x="29683" y="191"/>
                      </a:cubicBezTo>
                      <a:cubicBezTo>
                        <a:pt x="30114" y="419"/>
                        <a:pt x="30675" y="532"/>
                        <a:pt x="31178" y="532"/>
                      </a:cubicBezTo>
                      <a:cubicBezTo>
                        <a:pt x="31674" y="532"/>
                        <a:pt x="32113" y="422"/>
                        <a:pt x="32314" y="203"/>
                      </a:cubicBezTo>
                      <a:cubicBezTo>
                        <a:pt x="32516" y="298"/>
                        <a:pt x="32766" y="382"/>
                        <a:pt x="33016" y="441"/>
                      </a:cubicBezTo>
                      <a:lnTo>
                        <a:pt x="33052" y="286"/>
                      </a:lnTo>
                      <a:cubicBezTo>
                        <a:pt x="32778" y="239"/>
                        <a:pt x="32528" y="143"/>
                        <a:pt x="32326" y="36"/>
                      </a:cubicBezTo>
                      <a:lnTo>
                        <a:pt x="32266" y="1"/>
                      </a:lnTo>
                      <a:lnTo>
                        <a:pt x="32231" y="60"/>
                      </a:lnTo>
                      <a:cubicBezTo>
                        <a:pt x="32086" y="274"/>
                        <a:pt x="31670" y="379"/>
                        <a:pt x="31192" y="379"/>
                      </a:cubicBezTo>
                      <a:cubicBezTo>
                        <a:pt x="30686" y="379"/>
                        <a:pt x="30110" y="263"/>
                        <a:pt x="29706" y="36"/>
                      </a:cubicBezTo>
                      <a:lnTo>
                        <a:pt x="29647" y="12"/>
                      </a:lnTo>
                      <a:lnTo>
                        <a:pt x="29611" y="60"/>
                      </a:lnTo>
                      <a:cubicBezTo>
                        <a:pt x="29442" y="276"/>
                        <a:pt x="29016" y="383"/>
                        <a:pt x="28533" y="383"/>
                      </a:cubicBezTo>
                      <a:cubicBezTo>
                        <a:pt x="28032" y="383"/>
                        <a:pt x="27470" y="267"/>
                        <a:pt x="27075" y="36"/>
                      </a:cubicBezTo>
                      <a:lnTo>
                        <a:pt x="27028" y="12"/>
                      </a:lnTo>
                      <a:lnTo>
                        <a:pt x="26980" y="48"/>
                      </a:lnTo>
                      <a:cubicBezTo>
                        <a:pt x="26786" y="271"/>
                        <a:pt x="26343" y="382"/>
                        <a:pt x="25858" y="382"/>
                      </a:cubicBezTo>
                      <a:cubicBezTo>
                        <a:pt x="25360" y="382"/>
                        <a:pt x="24818" y="265"/>
                        <a:pt x="24456" y="36"/>
                      </a:cubicBezTo>
                      <a:lnTo>
                        <a:pt x="24408" y="12"/>
                      </a:lnTo>
                      <a:lnTo>
                        <a:pt x="24361" y="48"/>
                      </a:lnTo>
                      <a:cubicBezTo>
                        <a:pt x="24143" y="271"/>
                        <a:pt x="23688" y="382"/>
                        <a:pt x="23203" y="382"/>
                      </a:cubicBezTo>
                      <a:cubicBezTo>
                        <a:pt x="22704" y="382"/>
                        <a:pt x="22174" y="265"/>
                        <a:pt x="21836" y="36"/>
                      </a:cubicBezTo>
                      <a:lnTo>
                        <a:pt x="21777" y="12"/>
                      </a:lnTo>
                      <a:lnTo>
                        <a:pt x="21741" y="48"/>
                      </a:lnTo>
                      <a:cubicBezTo>
                        <a:pt x="21497" y="274"/>
                        <a:pt x="21021" y="388"/>
                        <a:pt x="20527" y="388"/>
                      </a:cubicBezTo>
                      <a:cubicBezTo>
                        <a:pt x="20033" y="388"/>
                        <a:pt x="19521" y="274"/>
                        <a:pt x="19205" y="48"/>
                      </a:cubicBezTo>
                      <a:lnTo>
                        <a:pt x="19158" y="12"/>
                      </a:lnTo>
                      <a:lnTo>
                        <a:pt x="19122" y="48"/>
                      </a:lnTo>
                      <a:cubicBezTo>
                        <a:pt x="18854" y="274"/>
                        <a:pt x="18366" y="388"/>
                        <a:pt x="17872" y="388"/>
                      </a:cubicBezTo>
                      <a:cubicBezTo>
                        <a:pt x="17378" y="388"/>
                        <a:pt x="16877" y="274"/>
                        <a:pt x="16586" y="48"/>
                      </a:cubicBezTo>
                      <a:lnTo>
                        <a:pt x="16538" y="12"/>
                      </a:lnTo>
                      <a:lnTo>
                        <a:pt x="16491" y="48"/>
                      </a:lnTo>
                      <a:cubicBezTo>
                        <a:pt x="16205" y="274"/>
                        <a:pt x="15705" y="388"/>
                        <a:pt x="15211" y="388"/>
                      </a:cubicBezTo>
                      <a:cubicBezTo>
                        <a:pt x="14716" y="388"/>
                        <a:pt x="14228" y="274"/>
                        <a:pt x="13966" y="48"/>
                      </a:cubicBezTo>
                      <a:lnTo>
                        <a:pt x="13919" y="12"/>
                      </a:lnTo>
                      <a:lnTo>
                        <a:pt x="13871" y="48"/>
                      </a:lnTo>
                      <a:cubicBezTo>
                        <a:pt x="13556" y="274"/>
                        <a:pt x="13044" y="388"/>
                        <a:pt x="12550" y="388"/>
                      </a:cubicBezTo>
                      <a:cubicBezTo>
                        <a:pt x="12055" y="388"/>
                        <a:pt x="11579" y="274"/>
                        <a:pt x="11335" y="48"/>
                      </a:cubicBezTo>
                      <a:lnTo>
                        <a:pt x="11299" y="12"/>
                      </a:lnTo>
                      <a:lnTo>
                        <a:pt x="11252" y="36"/>
                      </a:lnTo>
                      <a:cubicBezTo>
                        <a:pt x="10908" y="265"/>
                        <a:pt x="10375" y="382"/>
                        <a:pt x="9875" y="382"/>
                      </a:cubicBezTo>
                      <a:cubicBezTo>
                        <a:pt x="9388" y="382"/>
                        <a:pt x="8933" y="271"/>
                        <a:pt x="8716" y="48"/>
                      </a:cubicBezTo>
                      <a:lnTo>
                        <a:pt x="8680" y="12"/>
                      </a:lnTo>
                      <a:lnTo>
                        <a:pt x="8620" y="36"/>
                      </a:lnTo>
                      <a:cubicBezTo>
                        <a:pt x="8259" y="265"/>
                        <a:pt x="7716" y="382"/>
                        <a:pt x="7218" y="382"/>
                      </a:cubicBezTo>
                      <a:cubicBezTo>
                        <a:pt x="6733" y="382"/>
                        <a:pt x="6290" y="271"/>
                        <a:pt x="6096" y="48"/>
                      </a:cubicBezTo>
                      <a:lnTo>
                        <a:pt x="6049" y="12"/>
                      </a:lnTo>
                      <a:lnTo>
                        <a:pt x="6001" y="36"/>
                      </a:lnTo>
                      <a:cubicBezTo>
                        <a:pt x="5612" y="267"/>
                        <a:pt x="5054" y="383"/>
                        <a:pt x="4553" y="383"/>
                      </a:cubicBezTo>
                      <a:cubicBezTo>
                        <a:pt x="4073" y="383"/>
                        <a:pt x="3646" y="276"/>
                        <a:pt x="3477" y="60"/>
                      </a:cubicBezTo>
                      <a:lnTo>
                        <a:pt x="3429" y="12"/>
                      </a:lnTo>
                      <a:lnTo>
                        <a:pt x="3382" y="36"/>
                      </a:lnTo>
                      <a:cubicBezTo>
                        <a:pt x="2972" y="263"/>
                        <a:pt x="2393" y="379"/>
                        <a:pt x="1886" y="379"/>
                      </a:cubicBezTo>
                      <a:cubicBezTo>
                        <a:pt x="1406" y="379"/>
                        <a:pt x="990" y="274"/>
                        <a:pt x="846" y="60"/>
                      </a:cubicBezTo>
                      <a:lnTo>
                        <a:pt x="81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4" name="Google Shape;3754;p9"/>
                <p:cNvSpPr/>
                <p:nvPr/>
              </p:nvSpPr>
              <p:spPr>
                <a:xfrm>
                  <a:off x="-6604530" y="2471837"/>
                  <a:ext cx="2558603" cy="405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76" h="501" extrusionOk="0">
                      <a:moveTo>
                        <a:pt x="774" y="1"/>
                      </a:moveTo>
                      <a:lnTo>
                        <a:pt x="715" y="36"/>
                      </a:lnTo>
                      <a:cubicBezTo>
                        <a:pt x="513" y="132"/>
                        <a:pt x="262" y="215"/>
                        <a:pt x="1" y="274"/>
                      </a:cubicBezTo>
                      <a:lnTo>
                        <a:pt x="24" y="417"/>
                      </a:lnTo>
                      <a:cubicBezTo>
                        <a:pt x="286" y="370"/>
                        <a:pt x="524" y="286"/>
                        <a:pt x="727" y="191"/>
                      </a:cubicBezTo>
                      <a:cubicBezTo>
                        <a:pt x="923" y="393"/>
                        <a:pt x="1352" y="495"/>
                        <a:pt x="1831" y="495"/>
                      </a:cubicBezTo>
                      <a:cubicBezTo>
                        <a:pt x="2310" y="495"/>
                        <a:pt x="2840" y="393"/>
                        <a:pt x="3239" y="191"/>
                      </a:cubicBezTo>
                      <a:cubicBezTo>
                        <a:pt x="3453" y="393"/>
                        <a:pt x="3891" y="495"/>
                        <a:pt x="4370" y="495"/>
                      </a:cubicBezTo>
                      <a:cubicBezTo>
                        <a:pt x="4849" y="495"/>
                        <a:pt x="5370" y="393"/>
                        <a:pt x="5751" y="191"/>
                      </a:cubicBezTo>
                      <a:cubicBezTo>
                        <a:pt x="5983" y="393"/>
                        <a:pt x="6430" y="495"/>
                        <a:pt x="6909" y="495"/>
                      </a:cubicBezTo>
                      <a:cubicBezTo>
                        <a:pt x="7388" y="495"/>
                        <a:pt x="7900" y="393"/>
                        <a:pt x="8263" y="191"/>
                      </a:cubicBezTo>
                      <a:cubicBezTo>
                        <a:pt x="8514" y="393"/>
                        <a:pt x="8969" y="495"/>
                        <a:pt x="9448" y="495"/>
                      </a:cubicBezTo>
                      <a:cubicBezTo>
                        <a:pt x="9927" y="495"/>
                        <a:pt x="10430" y="393"/>
                        <a:pt x="10776" y="191"/>
                      </a:cubicBezTo>
                      <a:cubicBezTo>
                        <a:pt x="11044" y="393"/>
                        <a:pt x="11511" y="495"/>
                        <a:pt x="11992" y="495"/>
                      </a:cubicBezTo>
                      <a:cubicBezTo>
                        <a:pt x="12472" y="495"/>
                        <a:pt x="12966" y="393"/>
                        <a:pt x="13288" y="191"/>
                      </a:cubicBezTo>
                      <a:cubicBezTo>
                        <a:pt x="13574" y="393"/>
                        <a:pt x="14050" y="501"/>
                        <a:pt x="14538" y="501"/>
                      </a:cubicBezTo>
                      <a:cubicBezTo>
                        <a:pt x="15014" y="501"/>
                        <a:pt x="15491" y="393"/>
                        <a:pt x="15800" y="191"/>
                      </a:cubicBezTo>
                      <a:cubicBezTo>
                        <a:pt x="16110" y="393"/>
                        <a:pt x="16595" y="495"/>
                        <a:pt x="17074" y="495"/>
                      </a:cubicBezTo>
                      <a:cubicBezTo>
                        <a:pt x="17553" y="495"/>
                        <a:pt x="18027" y="393"/>
                        <a:pt x="18312" y="191"/>
                      </a:cubicBezTo>
                      <a:cubicBezTo>
                        <a:pt x="18640" y="393"/>
                        <a:pt x="19134" y="495"/>
                        <a:pt x="19613" y="495"/>
                      </a:cubicBezTo>
                      <a:cubicBezTo>
                        <a:pt x="20092" y="495"/>
                        <a:pt x="20557" y="393"/>
                        <a:pt x="20825" y="191"/>
                      </a:cubicBezTo>
                      <a:cubicBezTo>
                        <a:pt x="21170" y="393"/>
                        <a:pt x="21673" y="495"/>
                        <a:pt x="22152" y="495"/>
                      </a:cubicBezTo>
                      <a:cubicBezTo>
                        <a:pt x="22631" y="495"/>
                        <a:pt x="23087" y="393"/>
                        <a:pt x="23337" y="191"/>
                      </a:cubicBezTo>
                      <a:cubicBezTo>
                        <a:pt x="23700" y="393"/>
                        <a:pt x="24212" y="495"/>
                        <a:pt x="24691" y="495"/>
                      </a:cubicBezTo>
                      <a:cubicBezTo>
                        <a:pt x="25170" y="495"/>
                        <a:pt x="25617" y="393"/>
                        <a:pt x="25849" y="191"/>
                      </a:cubicBezTo>
                      <a:cubicBezTo>
                        <a:pt x="26236" y="393"/>
                        <a:pt x="26757" y="495"/>
                        <a:pt x="27235" y="495"/>
                      </a:cubicBezTo>
                      <a:cubicBezTo>
                        <a:pt x="27712" y="495"/>
                        <a:pt x="28147" y="393"/>
                        <a:pt x="28361" y="191"/>
                      </a:cubicBezTo>
                      <a:cubicBezTo>
                        <a:pt x="28766" y="393"/>
                        <a:pt x="29296" y="495"/>
                        <a:pt x="29774" y="495"/>
                      </a:cubicBezTo>
                      <a:cubicBezTo>
                        <a:pt x="30251" y="495"/>
                        <a:pt x="30677" y="393"/>
                        <a:pt x="30873" y="191"/>
                      </a:cubicBezTo>
                      <a:cubicBezTo>
                        <a:pt x="31076" y="286"/>
                        <a:pt x="31302" y="358"/>
                        <a:pt x="31552" y="405"/>
                      </a:cubicBezTo>
                      <a:lnTo>
                        <a:pt x="31576" y="263"/>
                      </a:lnTo>
                      <a:cubicBezTo>
                        <a:pt x="31326" y="215"/>
                        <a:pt x="31088" y="132"/>
                        <a:pt x="30885" y="36"/>
                      </a:cubicBezTo>
                      <a:lnTo>
                        <a:pt x="30838" y="1"/>
                      </a:lnTo>
                      <a:lnTo>
                        <a:pt x="30802" y="60"/>
                      </a:lnTo>
                      <a:cubicBezTo>
                        <a:pt x="30657" y="252"/>
                        <a:pt x="30258" y="347"/>
                        <a:pt x="29799" y="347"/>
                      </a:cubicBezTo>
                      <a:cubicBezTo>
                        <a:pt x="29320" y="347"/>
                        <a:pt x="28775" y="243"/>
                        <a:pt x="28385" y="36"/>
                      </a:cubicBezTo>
                      <a:lnTo>
                        <a:pt x="28326" y="1"/>
                      </a:lnTo>
                      <a:lnTo>
                        <a:pt x="28290" y="48"/>
                      </a:lnTo>
                      <a:cubicBezTo>
                        <a:pt x="28124" y="249"/>
                        <a:pt x="27707" y="350"/>
                        <a:pt x="27239" y="350"/>
                      </a:cubicBezTo>
                      <a:cubicBezTo>
                        <a:pt x="26764" y="350"/>
                        <a:pt x="26239" y="246"/>
                        <a:pt x="25873" y="36"/>
                      </a:cubicBezTo>
                      <a:lnTo>
                        <a:pt x="25825" y="1"/>
                      </a:lnTo>
                      <a:lnTo>
                        <a:pt x="25789" y="48"/>
                      </a:lnTo>
                      <a:cubicBezTo>
                        <a:pt x="25600" y="249"/>
                        <a:pt x="25171" y="350"/>
                        <a:pt x="24703" y="350"/>
                      </a:cubicBezTo>
                      <a:cubicBezTo>
                        <a:pt x="24228" y="350"/>
                        <a:pt x="23714" y="246"/>
                        <a:pt x="23373" y="36"/>
                      </a:cubicBezTo>
                      <a:lnTo>
                        <a:pt x="23325" y="1"/>
                      </a:lnTo>
                      <a:lnTo>
                        <a:pt x="23277" y="48"/>
                      </a:lnTo>
                      <a:cubicBezTo>
                        <a:pt x="23064" y="249"/>
                        <a:pt x="22626" y="350"/>
                        <a:pt x="22159" y="350"/>
                      </a:cubicBezTo>
                      <a:cubicBezTo>
                        <a:pt x="21686" y="350"/>
                        <a:pt x="21184" y="246"/>
                        <a:pt x="20860" y="36"/>
                      </a:cubicBezTo>
                      <a:lnTo>
                        <a:pt x="20813" y="1"/>
                      </a:lnTo>
                      <a:lnTo>
                        <a:pt x="20777" y="48"/>
                      </a:lnTo>
                      <a:cubicBezTo>
                        <a:pt x="20541" y="249"/>
                        <a:pt x="20087" y="350"/>
                        <a:pt x="19619" y="350"/>
                      </a:cubicBezTo>
                      <a:cubicBezTo>
                        <a:pt x="19144" y="350"/>
                        <a:pt x="18654" y="246"/>
                        <a:pt x="18360" y="36"/>
                      </a:cubicBezTo>
                      <a:lnTo>
                        <a:pt x="18312" y="1"/>
                      </a:lnTo>
                      <a:lnTo>
                        <a:pt x="18265" y="36"/>
                      </a:lnTo>
                      <a:cubicBezTo>
                        <a:pt x="18009" y="245"/>
                        <a:pt x="17541" y="349"/>
                        <a:pt x="17070" y="349"/>
                      </a:cubicBezTo>
                      <a:cubicBezTo>
                        <a:pt x="16598" y="349"/>
                        <a:pt x="16122" y="245"/>
                        <a:pt x="15848" y="36"/>
                      </a:cubicBezTo>
                      <a:lnTo>
                        <a:pt x="15800" y="1"/>
                      </a:lnTo>
                      <a:lnTo>
                        <a:pt x="15753" y="36"/>
                      </a:lnTo>
                      <a:cubicBezTo>
                        <a:pt x="15479" y="245"/>
                        <a:pt x="15002" y="349"/>
                        <a:pt x="14531" y="349"/>
                      </a:cubicBezTo>
                      <a:cubicBezTo>
                        <a:pt x="14059" y="349"/>
                        <a:pt x="13592" y="245"/>
                        <a:pt x="13336" y="36"/>
                      </a:cubicBezTo>
                      <a:lnTo>
                        <a:pt x="13300" y="1"/>
                      </a:lnTo>
                      <a:lnTo>
                        <a:pt x="13252" y="36"/>
                      </a:lnTo>
                      <a:cubicBezTo>
                        <a:pt x="12952" y="246"/>
                        <a:pt x="12459" y="350"/>
                        <a:pt x="11984" y="350"/>
                      </a:cubicBezTo>
                      <a:cubicBezTo>
                        <a:pt x="11516" y="350"/>
                        <a:pt x="11066" y="249"/>
                        <a:pt x="10835" y="48"/>
                      </a:cubicBezTo>
                      <a:lnTo>
                        <a:pt x="10788" y="1"/>
                      </a:lnTo>
                      <a:lnTo>
                        <a:pt x="10740" y="36"/>
                      </a:lnTo>
                      <a:cubicBezTo>
                        <a:pt x="10422" y="246"/>
                        <a:pt x="9920" y="350"/>
                        <a:pt x="9445" y="350"/>
                      </a:cubicBezTo>
                      <a:cubicBezTo>
                        <a:pt x="8977" y="350"/>
                        <a:pt x="8536" y="249"/>
                        <a:pt x="8323" y="48"/>
                      </a:cubicBezTo>
                      <a:lnTo>
                        <a:pt x="8287" y="1"/>
                      </a:lnTo>
                      <a:lnTo>
                        <a:pt x="8240" y="36"/>
                      </a:lnTo>
                      <a:cubicBezTo>
                        <a:pt x="7898" y="246"/>
                        <a:pt x="7384" y="350"/>
                        <a:pt x="6909" y="350"/>
                      </a:cubicBezTo>
                      <a:cubicBezTo>
                        <a:pt x="6441" y="350"/>
                        <a:pt x="6012" y="249"/>
                        <a:pt x="5823" y="48"/>
                      </a:cubicBezTo>
                      <a:lnTo>
                        <a:pt x="5775" y="1"/>
                      </a:lnTo>
                      <a:lnTo>
                        <a:pt x="5727" y="36"/>
                      </a:lnTo>
                      <a:cubicBezTo>
                        <a:pt x="5368" y="246"/>
                        <a:pt x="4845" y="350"/>
                        <a:pt x="4370" y="350"/>
                      </a:cubicBezTo>
                      <a:cubicBezTo>
                        <a:pt x="3903" y="350"/>
                        <a:pt x="3482" y="249"/>
                        <a:pt x="3310" y="48"/>
                      </a:cubicBezTo>
                      <a:lnTo>
                        <a:pt x="3275" y="1"/>
                      </a:lnTo>
                      <a:lnTo>
                        <a:pt x="3227" y="36"/>
                      </a:lnTo>
                      <a:cubicBezTo>
                        <a:pt x="2844" y="243"/>
                        <a:pt x="2295" y="347"/>
                        <a:pt x="1813" y="347"/>
                      </a:cubicBezTo>
                      <a:cubicBezTo>
                        <a:pt x="1351" y="347"/>
                        <a:pt x="950" y="252"/>
                        <a:pt x="810" y="60"/>
                      </a:cubicBezTo>
                      <a:lnTo>
                        <a:pt x="77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5" name="Google Shape;3755;p9"/>
                <p:cNvSpPr/>
                <p:nvPr/>
              </p:nvSpPr>
              <p:spPr>
                <a:xfrm>
                  <a:off x="-6549511" y="2386917"/>
                  <a:ext cx="2448646" cy="38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9" h="469" extrusionOk="0">
                      <a:moveTo>
                        <a:pt x="726" y="1"/>
                      </a:moveTo>
                      <a:lnTo>
                        <a:pt x="679" y="25"/>
                      </a:lnTo>
                      <a:cubicBezTo>
                        <a:pt x="488" y="120"/>
                        <a:pt x="250" y="203"/>
                        <a:pt x="0" y="251"/>
                      </a:cubicBezTo>
                      <a:lnTo>
                        <a:pt x="24" y="394"/>
                      </a:lnTo>
                      <a:cubicBezTo>
                        <a:pt x="274" y="346"/>
                        <a:pt x="500" y="275"/>
                        <a:pt x="691" y="191"/>
                      </a:cubicBezTo>
                      <a:cubicBezTo>
                        <a:pt x="881" y="376"/>
                        <a:pt x="1292" y="468"/>
                        <a:pt x="1750" y="468"/>
                      </a:cubicBezTo>
                      <a:cubicBezTo>
                        <a:pt x="2209" y="468"/>
                        <a:pt x="2715" y="376"/>
                        <a:pt x="3096" y="191"/>
                      </a:cubicBezTo>
                      <a:cubicBezTo>
                        <a:pt x="3304" y="376"/>
                        <a:pt x="3724" y="468"/>
                        <a:pt x="4182" y="468"/>
                      </a:cubicBezTo>
                      <a:cubicBezTo>
                        <a:pt x="4641" y="468"/>
                        <a:pt x="5138" y="376"/>
                        <a:pt x="5501" y="191"/>
                      </a:cubicBezTo>
                      <a:cubicBezTo>
                        <a:pt x="5727" y="376"/>
                        <a:pt x="6156" y="468"/>
                        <a:pt x="6614" y="468"/>
                      </a:cubicBezTo>
                      <a:cubicBezTo>
                        <a:pt x="7073" y="468"/>
                        <a:pt x="7561" y="376"/>
                        <a:pt x="7906" y="191"/>
                      </a:cubicBezTo>
                      <a:cubicBezTo>
                        <a:pt x="8150" y="376"/>
                        <a:pt x="8588" y="468"/>
                        <a:pt x="9046" y="468"/>
                      </a:cubicBezTo>
                      <a:cubicBezTo>
                        <a:pt x="9504" y="468"/>
                        <a:pt x="9984" y="376"/>
                        <a:pt x="10311" y="191"/>
                      </a:cubicBezTo>
                      <a:cubicBezTo>
                        <a:pt x="10573" y="376"/>
                        <a:pt x="11019" y="468"/>
                        <a:pt x="11478" y="468"/>
                      </a:cubicBezTo>
                      <a:cubicBezTo>
                        <a:pt x="11936" y="468"/>
                        <a:pt x="12407" y="376"/>
                        <a:pt x="12716" y="191"/>
                      </a:cubicBezTo>
                      <a:cubicBezTo>
                        <a:pt x="12990" y="376"/>
                        <a:pt x="13445" y="468"/>
                        <a:pt x="13905" y="468"/>
                      </a:cubicBezTo>
                      <a:cubicBezTo>
                        <a:pt x="14365" y="468"/>
                        <a:pt x="14829" y="376"/>
                        <a:pt x="15121" y="191"/>
                      </a:cubicBezTo>
                      <a:cubicBezTo>
                        <a:pt x="15419" y="370"/>
                        <a:pt x="15883" y="465"/>
                        <a:pt x="16336" y="465"/>
                      </a:cubicBezTo>
                      <a:cubicBezTo>
                        <a:pt x="16800" y="465"/>
                        <a:pt x="17252" y="370"/>
                        <a:pt x="17526" y="191"/>
                      </a:cubicBezTo>
                      <a:cubicBezTo>
                        <a:pt x="17836" y="376"/>
                        <a:pt x="18309" y="468"/>
                        <a:pt x="18769" y="468"/>
                      </a:cubicBezTo>
                      <a:cubicBezTo>
                        <a:pt x="19229" y="468"/>
                        <a:pt x="19675" y="376"/>
                        <a:pt x="19931" y="191"/>
                      </a:cubicBezTo>
                      <a:cubicBezTo>
                        <a:pt x="20259" y="376"/>
                        <a:pt x="20741" y="468"/>
                        <a:pt x="21201" y="468"/>
                      </a:cubicBezTo>
                      <a:cubicBezTo>
                        <a:pt x="21661" y="468"/>
                        <a:pt x="22098" y="376"/>
                        <a:pt x="22336" y="191"/>
                      </a:cubicBezTo>
                      <a:cubicBezTo>
                        <a:pt x="22682" y="376"/>
                        <a:pt x="23173" y="468"/>
                        <a:pt x="23633" y="468"/>
                      </a:cubicBezTo>
                      <a:cubicBezTo>
                        <a:pt x="24092" y="468"/>
                        <a:pt x="24521" y="376"/>
                        <a:pt x="24741" y="191"/>
                      </a:cubicBezTo>
                      <a:cubicBezTo>
                        <a:pt x="25105" y="376"/>
                        <a:pt x="25602" y="468"/>
                        <a:pt x="26060" y="468"/>
                      </a:cubicBezTo>
                      <a:cubicBezTo>
                        <a:pt x="26518" y="468"/>
                        <a:pt x="26938" y="376"/>
                        <a:pt x="27146" y="191"/>
                      </a:cubicBezTo>
                      <a:cubicBezTo>
                        <a:pt x="27527" y="376"/>
                        <a:pt x="28033" y="468"/>
                        <a:pt x="28492" y="468"/>
                      </a:cubicBezTo>
                      <a:cubicBezTo>
                        <a:pt x="28950" y="468"/>
                        <a:pt x="29361" y="376"/>
                        <a:pt x="29552" y="191"/>
                      </a:cubicBezTo>
                      <a:cubicBezTo>
                        <a:pt x="29742" y="275"/>
                        <a:pt x="29956" y="346"/>
                        <a:pt x="30194" y="394"/>
                      </a:cubicBezTo>
                      <a:lnTo>
                        <a:pt x="30218" y="239"/>
                      </a:lnTo>
                      <a:cubicBezTo>
                        <a:pt x="29980" y="191"/>
                        <a:pt x="29754" y="120"/>
                        <a:pt x="29575" y="25"/>
                      </a:cubicBezTo>
                      <a:lnTo>
                        <a:pt x="29516" y="1"/>
                      </a:lnTo>
                      <a:lnTo>
                        <a:pt x="29480" y="48"/>
                      </a:lnTo>
                      <a:cubicBezTo>
                        <a:pt x="29335" y="229"/>
                        <a:pt x="28954" y="318"/>
                        <a:pt x="28518" y="318"/>
                      </a:cubicBezTo>
                      <a:cubicBezTo>
                        <a:pt x="28060" y="318"/>
                        <a:pt x="27542" y="220"/>
                        <a:pt x="27170" y="25"/>
                      </a:cubicBezTo>
                      <a:lnTo>
                        <a:pt x="27123" y="1"/>
                      </a:lnTo>
                      <a:lnTo>
                        <a:pt x="27087" y="48"/>
                      </a:lnTo>
                      <a:cubicBezTo>
                        <a:pt x="26923" y="230"/>
                        <a:pt x="26526" y="319"/>
                        <a:pt x="26082" y="319"/>
                      </a:cubicBezTo>
                      <a:cubicBezTo>
                        <a:pt x="25624" y="319"/>
                        <a:pt x="25116" y="224"/>
                        <a:pt x="24765" y="37"/>
                      </a:cubicBezTo>
                      <a:lnTo>
                        <a:pt x="24718" y="1"/>
                      </a:lnTo>
                      <a:lnTo>
                        <a:pt x="24682" y="48"/>
                      </a:lnTo>
                      <a:cubicBezTo>
                        <a:pt x="24500" y="230"/>
                        <a:pt x="24094" y="319"/>
                        <a:pt x="23651" y="319"/>
                      </a:cubicBezTo>
                      <a:cubicBezTo>
                        <a:pt x="23194" y="319"/>
                        <a:pt x="22699" y="224"/>
                        <a:pt x="22372" y="37"/>
                      </a:cubicBezTo>
                      <a:lnTo>
                        <a:pt x="22324" y="1"/>
                      </a:lnTo>
                      <a:lnTo>
                        <a:pt x="22277" y="37"/>
                      </a:lnTo>
                      <a:cubicBezTo>
                        <a:pt x="22076" y="226"/>
                        <a:pt x="21655" y="318"/>
                        <a:pt x="21209" y="318"/>
                      </a:cubicBezTo>
                      <a:cubicBezTo>
                        <a:pt x="20754" y="318"/>
                        <a:pt x="20273" y="223"/>
                        <a:pt x="19967" y="37"/>
                      </a:cubicBezTo>
                      <a:lnTo>
                        <a:pt x="19919" y="1"/>
                      </a:lnTo>
                      <a:lnTo>
                        <a:pt x="19884" y="37"/>
                      </a:lnTo>
                      <a:cubicBezTo>
                        <a:pt x="19657" y="227"/>
                        <a:pt x="19220" y="322"/>
                        <a:pt x="18767" y="322"/>
                      </a:cubicBezTo>
                      <a:cubicBezTo>
                        <a:pt x="18315" y="322"/>
                        <a:pt x="17848" y="227"/>
                        <a:pt x="17562" y="37"/>
                      </a:cubicBezTo>
                      <a:lnTo>
                        <a:pt x="17526" y="1"/>
                      </a:lnTo>
                      <a:lnTo>
                        <a:pt x="17479" y="37"/>
                      </a:lnTo>
                      <a:cubicBezTo>
                        <a:pt x="17234" y="227"/>
                        <a:pt x="16788" y="322"/>
                        <a:pt x="16337" y="322"/>
                      </a:cubicBezTo>
                      <a:cubicBezTo>
                        <a:pt x="15886" y="322"/>
                        <a:pt x="15431" y="227"/>
                        <a:pt x="15169" y="37"/>
                      </a:cubicBezTo>
                      <a:lnTo>
                        <a:pt x="15121" y="1"/>
                      </a:lnTo>
                      <a:lnTo>
                        <a:pt x="15085" y="37"/>
                      </a:lnTo>
                      <a:cubicBezTo>
                        <a:pt x="14818" y="227"/>
                        <a:pt x="14359" y="322"/>
                        <a:pt x="13907" y="322"/>
                      </a:cubicBezTo>
                      <a:cubicBezTo>
                        <a:pt x="13454" y="322"/>
                        <a:pt x="13008" y="227"/>
                        <a:pt x="12764" y="37"/>
                      </a:cubicBezTo>
                      <a:lnTo>
                        <a:pt x="12728" y="1"/>
                      </a:lnTo>
                      <a:lnTo>
                        <a:pt x="12680" y="37"/>
                      </a:lnTo>
                      <a:cubicBezTo>
                        <a:pt x="12395" y="227"/>
                        <a:pt x="11927" y="322"/>
                        <a:pt x="11476" y="322"/>
                      </a:cubicBezTo>
                      <a:cubicBezTo>
                        <a:pt x="11025" y="322"/>
                        <a:pt x="10591" y="227"/>
                        <a:pt x="10371" y="37"/>
                      </a:cubicBezTo>
                      <a:lnTo>
                        <a:pt x="10323" y="1"/>
                      </a:lnTo>
                      <a:lnTo>
                        <a:pt x="10275" y="37"/>
                      </a:lnTo>
                      <a:cubicBezTo>
                        <a:pt x="9969" y="223"/>
                        <a:pt x="9491" y="318"/>
                        <a:pt x="9038" y="318"/>
                      </a:cubicBezTo>
                      <a:cubicBezTo>
                        <a:pt x="8593" y="318"/>
                        <a:pt x="8172" y="226"/>
                        <a:pt x="7965" y="37"/>
                      </a:cubicBezTo>
                      <a:lnTo>
                        <a:pt x="7930" y="1"/>
                      </a:lnTo>
                      <a:lnTo>
                        <a:pt x="7882" y="37"/>
                      </a:lnTo>
                      <a:cubicBezTo>
                        <a:pt x="7555" y="224"/>
                        <a:pt x="7060" y="319"/>
                        <a:pt x="6601" y="319"/>
                      </a:cubicBezTo>
                      <a:cubicBezTo>
                        <a:pt x="6157" y="319"/>
                        <a:pt x="5748" y="230"/>
                        <a:pt x="5560" y="48"/>
                      </a:cubicBezTo>
                      <a:lnTo>
                        <a:pt x="5525" y="1"/>
                      </a:lnTo>
                      <a:lnTo>
                        <a:pt x="5477" y="37"/>
                      </a:lnTo>
                      <a:cubicBezTo>
                        <a:pt x="5132" y="224"/>
                        <a:pt x="4628" y="319"/>
                        <a:pt x="4171" y="319"/>
                      </a:cubicBezTo>
                      <a:cubicBezTo>
                        <a:pt x="3729" y="319"/>
                        <a:pt x="3331" y="230"/>
                        <a:pt x="3167" y="48"/>
                      </a:cubicBezTo>
                      <a:lnTo>
                        <a:pt x="3132" y="1"/>
                      </a:lnTo>
                      <a:lnTo>
                        <a:pt x="3072" y="25"/>
                      </a:lnTo>
                      <a:cubicBezTo>
                        <a:pt x="2706" y="220"/>
                        <a:pt x="2188" y="318"/>
                        <a:pt x="1729" y="318"/>
                      </a:cubicBezTo>
                      <a:cubicBezTo>
                        <a:pt x="1291" y="318"/>
                        <a:pt x="907" y="229"/>
                        <a:pt x="762" y="48"/>
                      </a:cubicBezTo>
                      <a:lnTo>
                        <a:pt x="72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6" name="Google Shape;3756;p9"/>
                <p:cNvSpPr/>
                <p:nvPr/>
              </p:nvSpPr>
              <p:spPr>
                <a:xfrm>
                  <a:off x="-6909365" y="2332951"/>
                  <a:ext cx="467948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5" h="8871" extrusionOk="0">
                      <a:moveTo>
                        <a:pt x="5608" y="0"/>
                      </a:moveTo>
                      <a:cubicBezTo>
                        <a:pt x="5501" y="0"/>
                        <a:pt x="5394" y="48"/>
                        <a:pt x="5370" y="95"/>
                      </a:cubicBezTo>
                      <a:lnTo>
                        <a:pt x="72" y="8692"/>
                      </a:lnTo>
                      <a:cubicBezTo>
                        <a:pt x="0" y="8787"/>
                        <a:pt x="72" y="8870"/>
                        <a:pt x="214" y="8870"/>
                      </a:cubicBezTo>
                      <a:lnTo>
                        <a:pt x="226" y="8870"/>
                      </a:lnTo>
                      <a:cubicBezTo>
                        <a:pt x="369" y="8870"/>
                        <a:pt x="524" y="8787"/>
                        <a:pt x="584" y="8692"/>
                      </a:cubicBezTo>
                      <a:lnTo>
                        <a:pt x="5751" y="95"/>
                      </a:lnTo>
                      <a:cubicBezTo>
                        <a:pt x="5775" y="48"/>
                        <a:pt x="5715" y="0"/>
                        <a:pt x="560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7" name="Google Shape;3757;p9"/>
                <p:cNvSpPr/>
                <p:nvPr/>
              </p:nvSpPr>
              <p:spPr>
                <a:xfrm>
                  <a:off x="-6648934" y="2332951"/>
                  <a:ext cx="396642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5" h="8871" extrusionOk="0">
                      <a:moveTo>
                        <a:pt x="4716" y="0"/>
                      </a:moveTo>
                      <a:cubicBezTo>
                        <a:pt x="4609" y="0"/>
                        <a:pt x="4513" y="48"/>
                        <a:pt x="4478" y="95"/>
                      </a:cubicBezTo>
                      <a:lnTo>
                        <a:pt x="48" y="8692"/>
                      </a:lnTo>
                      <a:cubicBezTo>
                        <a:pt x="1" y="8787"/>
                        <a:pt x="72" y="8870"/>
                        <a:pt x="227" y="8870"/>
                      </a:cubicBezTo>
                      <a:cubicBezTo>
                        <a:pt x="370" y="8870"/>
                        <a:pt x="525" y="8787"/>
                        <a:pt x="572" y="8692"/>
                      </a:cubicBezTo>
                      <a:lnTo>
                        <a:pt x="4859" y="95"/>
                      </a:lnTo>
                      <a:cubicBezTo>
                        <a:pt x="4894" y="48"/>
                        <a:pt x="4823" y="0"/>
                        <a:pt x="4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8" name="Google Shape;3758;p9"/>
                <p:cNvSpPr/>
                <p:nvPr/>
              </p:nvSpPr>
              <p:spPr>
                <a:xfrm>
                  <a:off x="-6388423" y="2332951"/>
                  <a:ext cx="324282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2" h="8871" extrusionOk="0">
                      <a:moveTo>
                        <a:pt x="3822" y="0"/>
                      </a:moveTo>
                      <a:cubicBezTo>
                        <a:pt x="3727" y="0"/>
                        <a:pt x="3620" y="48"/>
                        <a:pt x="3596" y="95"/>
                      </a:cubicBezTo>
                      <a:lnTo>
                        <a:pt x="36" y="8692"/>
                      </a:lnTo>
                      <a:cubicBezTo>
                        <a:pt x="1" y="8787"/>
                        <a:pt x="84" y="8870"/>
                        <a:pt x="227" y="8870"/>
                      </a:cubicBezTo>
                      <a:cubicBezTo>
                        <a:pt x="370" y="8870"/>
                        <a:pt x="524" y="8787"/>
                        <a:pt x="560" y="8692"/>
                      </a:cubicBezTo>
                      <a:lnTo>
                        <a:pt x="3977" y="95"/>
                      </a:lnTo>
                      <a:cubicBezTo>
                        <a:pt x="4001" y="48"/>
                        <a:pt x="3930" y="0"/>
                        <a:pt x="383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9" name="Google Shape;3759;p9"/>
                <p:cNvSpPr/>
                <p:nvPr/>
              </p:nvSpPr>
              <p:spPr>
                <a:xfrm>
                  <a:off x="-6127911" y="2332951"/>
                  <a:ext cx="251841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8" h="8871" extrusionOk="0">
                      <a:moveTo>
                        <a:pt x="2929" y="0"/>
                      </a:moveTo>
                      <a:cubicBezTo>
                        <a:pt x="2834" y="0"/>
                        <a:pt x="2727" y="48"/>
                        <a:pt x="2715" y="95"/>
                      </a:cubicBezTo>
                      <a:lnTo>
                        <a:pt x="24" y="8692"/>
                      </a:lnTo>
                      <a:cubicBezTo>
                        <a:pt x="0" y="8787"/>
                        <a:pt x="84" y="8870"/>
                        <a:pt x="226" y="8870"/>
                      </a:cubicBezTo>
                      <a:lnTo>
                        <a:pt x="238" y="8870"/>
                      </a:lnTo>
                      <a:cubicBezTo>
                        <a:pt x="381" y="8870"/>
                        <a:pt x="512" y="8787"/>
                        <a:pt x="548" y="8692"/>
                      </a:cubicBezTo>
                      <a:lnTo>
                        <a:pt x="3096" y="95"/>
                      </a:lnTo>
                      <a:cubicBezTo>
                        <a:pt x="3108" y="48"/>
                        <a:pt x="3036" y="0"/>
                        <a:pt x="294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0" name="Google Shape;3760;p9"/>
                <p:cNvSpPr/>
                <p:nvPr/>
              </p:nvSpPr>
              <p:spPr>
                <a:xfrm>
                  <a:off x="-5868372" y="2332951"/>
                  <a:ext cx="181426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" h="8871" extrusionOk="0">
                      <a:moveTo>
                        <a:pt x="2048" y="0"/>
                      </a:moveTo>
                      <a:cubicBezTo>
                        <a:pt x="1953" y="0"/>
                        <a:pt x="1857" y="48"/>
                        <a:pt x="1845" y="95"/>
                      </a:cubicBezTo>
                      <a:lnTo>
                        <a:pt x="24" y="8692"/>
                      </a:lnTo>
                      <a:cubicBezTo>
                        <a:pt x="0" y="8787"/>
                        <a:pt x="107" y="8870"/>
                        <a:pt x="250" y="8870"/>
                      </a:cubicBezTo>
                      <a:cubicBezTo>
                        <a:pt x="393" y="8870"/>
                        <a:pt x="524" y="8787"/>
                        <a:pt x="548" y="8692"/>
                      </a:cubicBezTo>
                      <a:lnTo>
                        <a:pt x="2226" y="95"/>
                      </a:lnTo>
                      <a:cubicBezTo>
                        <a:pt x="2238" y="48"/>
                        <a:pt x="2155" y="0"/>
                        <a:pt x="206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1" name="Google Shape;3761;p9"/>
                <p:cNvSpPr/>
                <p:nvPr/>
              </p:nvSpPr>
              <p:spPr>
                <a:xfrm>
                  <a:off x="-5607942" y="2332951"/>
                  <a:ext cx="109147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8871" extrusionOk="0">
                      <a:moveTo>
                        <a:pt x="1156" y="0"/>
                      </a:moveTo>
                      <a:cubicBezTo>
                        <a:pt x="1060" y="0"/>
                        <a:pt x="965" y="48"/>
                        <a:pt x="965" y="95"/>
                      </a:cubicBezTo>
                      <a:lnTo>
                        <a:pt x="13" y="8692"/>
                      </a:lnTo>
                      <a:cubicBezTo>
                        <a:pt x="1" y="8787"/>
                        <a:pt x="108" y="8870"/>
                        <a:pt x="251" y="8870"/>
                      </a:cubicBezTo>
                      <a:cubicBezTo>
                        <a:pt x="394" y="8870"/>
                        <a:pt x="525" y="8787"/>
                        <a:pt x="536" y="8692"/>
                      </a:cubicBezTo>
                      <a:lnTo>
                        <a:pt x="1346" y="95"/>
                      </a:lnTo>
                      <a:cubicBezTo>
                        <a:pt x="1346" y="48"/>
                        <a:pt x="1263" y="0"/>
                        <a:pt x="11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2" name="Google Shape;3762;p9"/>
                <p:cNvSpPr/>
                <p:nvPr/>
              </p:nvSpPr>
              <p:spPr>
                <a:xfrm>
                  <a:off x="-5347431" y="2332951"/>
                  <a:ext cx="42541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" h="8871" extrusionOk="0">
                      <a:moveTo>
                        <a:pt x="262" y="0"/>
                      </a:moveTo>
                      <a:cubicBezTo>
                        <a:pt x="167" y="0"/>
                        <a:pt x="84" y="48"/>
                        <a:pt x="84" y="95"/>
                      </a:cubicBezTo>
                      <a:lnTo>
                        <a:pt x="0" y="8692"/>
                      </a:lnTo>
                      <a:cubicBezTo>
                        <a:pt x="0" y="8787"/>
                        <a:pt x="108" y="8870"/>
                        <a:pt x="250" y="8870"/>
                      </a:cubicBezTo>
                      <a:lnTo>
                        <a:pt x="262" y="8870"/>
                      </a:lnTo>
                      <a:cubicBezTo>
                        <a:pt x="405" y="8870"/>
                        <a:pt x="524" y="8787"/>
                        <a:pt x="512" y="8692"/>
                      </a:cubicBezTo>
                      <a:lnTo>
                        <a:pt x="465" y="95"/>
                      </a:lnTo>
                      <a:cubicBezTo>
                        <a:pt x="453" y="48"/>
                        <a:pt x="369" y="0"/>
                        <a:pt x="27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3" name="Google Shape;3763;p9"/>
                <p:cNvSpPr/>
                <p:nvPr/>
              </p:nvSpPr>
              <p:spPr>
                <a:xfrm>
                  <a:off x="-5152553" y="2332951"/>
                  <a:ext cx="107203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3" h="8871" extrusionOk="0">
                      <a:moveTo>
                        <a:pt x="179" y="0"/>
                      </a:moveTo>
                      <a:cubicBezTo>
                        <a:pt x="84" y="0"/>
                        <a:pt x="0" y="48"/>
                        <a:pt x="0" y="95"/>
                      </a:cubicBezTo>
                      <a:lnTo>
                        <a:pt x="786" y="8692"/>
                      </a:lnTo>
                      <a:cubicBezTo>
                        <a:pt x="798" y="8787"/>
                        <a:pt x="929" y="8870"/>
                        <a:pt x="1072" y="8870"/>
                      </a:cubicBezTo>
                      <a:cubicBezTo>
                        <a:pt x="1215" y="8870"/>
                        <a:pt x="1322" y="8787"/>
                        <a:pt x="1310" y="8692"/>
                      </a:cubicBezTo>
                      <a:lnTo>
                        <a:pt x="381" y="95"/>
                      </a:lnTo>
                      <a:cubicBezTo>
                        <a:pt x="381" y="48"/>
                        <a:pt x="286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4" name="Google Shape;3764;p9"/>
                <p:cNvSpPr/>
                <p:nvPr/>
              </p:nvSpPr>
              <p:spPr>
                <a:xfrm>
                  <a:off x="-4964402" y="2332951"/>
                  <a:ext cx="179481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8871" extrusionOk="0">
                      <a:moveTo>
                        <a:pt x="179" y="0"/>
                      </a:moveTo>
                      <a:cubicBezTo>
                        <a:pt x="84" y="0"/>
                        <a:pt x="0" y="48"/>
                        <a:pt x="12" y="95"/>
                      </a:cubicBezTo>
                      <a:lnTo>
                        <a:pt x="1667" y="8692"/>
                      </a:lnTo>
                      <a:cubicBezTo>
                        <a:pt x="1691" y="8787"/>
                        <a:pt x="1822" y="8870"/>
                        <a:pt x="1965" y="8870"/>
                      </a:cubicBezTo>
                      <a:cubicBezTo>
                        <a:pt x="2119" y="8870"/>
                        <a:pt x="2215" y="8787"/>
                        <a:pt x="2191" y="8692"/>
                      </a:cubicBezTo>
                      <a:lnTo>
                        <a:pt x="393" y="95"/>
                      </a:lnTo>
                      <a:cubicBezTo>
                        <a:pt x="381" y="48"/>
                        <a:pt x="286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5" name="Google Shape;3765;p9"/>
                <p:cNvSpPr/>
                <p:nvPr/>
              </p:nvSpPr>
              <p:spPr>
                <a:xfrm>
                  <a:off x="-4775359" y="2332951"/>
                  <a:ext cx="250950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7" h="8871" extrusionOk="0">
                      <a:moveTo>
                        <a:pt x="179" y="0"/>
                      </a:moveTo>
                      <a:cubicBezTo>
                        <a:pt x="72" y="0"/>
                        <a:pt x="1" y="48"/>
                        <a:pt x="13" y="95"/>
                      </a:cubicBezTo>
                      <a:lnTo>
                        <a:pt x="2537" y="8692"/>
                      </a:lnTo>
                      <a:cubicBezTo>
                        <a:pt x="2573" y="8787"/>
                        <a:pt x="2704" y="8870"/>
                        <a:pt x="2846" y="8870"/>
                      </a:cubicBezTo>
                      <a:lnTo>
                        <a:pt x="2858" y="8870"/>
                      </a:lnTo>
                      <a:cubicBezTo>
                        <a:pt x="3001" y="8870"/>
                        <a:pt x="3096" y="8787"/>
                        <a:pt x="3061" y="8692"/>
                      </a:cubicBezTo>
                      <a:lnTo>
                        <a:pt x="394" y="95"/>
                      </a:lnTo>
                      <a:cubicBezTo>
                        <a:pt x="382" y="48"/>
                        <a:pt x="287" y="0"/>
                        <a:pt x="17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6" name="Google Shape;3766;p9"/>
                <p:cNvSpPr/>
                <p:nvPr/>
              </p:nvSpPr>
              <p:spPr>
                <a:xfrm>
                  <a:off x="-4587207" y="2332951"/>
                  <a:ext cx="322337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8" h="8871" extrusionOk="0">
                      <a:moveTo>
                        <a:pt x="179" y="0"/>
                      </a:moveTo>
                      <a:cubicBezTo>
                        <a:pt x="72" y="0"/>
                        <a:pt x="1" y="48"/>
                        <a:pt x="24" y="95"/>
                      </a:cubicBezTo>
                      <a:lnTo>
                        <a:pt x="3418" y="8692"/>
                      </a:lnTo>
                      <a:cubicBezTo>
                        <a:pt x="3453" y="8787"/>
                        <a:pt x="3608" y="8870"/>
                        <a:pt x="3751" y="8870"/>
                      </a:cubicBezTo>
                      <a:cubicBezTo>
                        <a:pt x="3894" y="8870"/>
                        <a:pt x="3977" y="8787"/>
                        <a:pt x="3941" y="8692"/>
                      </a:cubicBezTo>
                      <a:lnTo>
                        <a:pt x="405" y="95"/>
                      </a:lnTo>
                      <a:cubicBezTo>
                        <a:pt x="382" y="48"/>
                        <a:pt x="286" y="0"/>
                        <a:pt x="17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7" name="Google Shape;3767;p9"/>
                <p:cNvSpPr/>
                <p:nvPr/>
              </p:nvSpPr>
              <p:spPr>
                <a:xfrm>
                  <a:off x="-4398083" y="2332951"/>
                  <a:ext cx="393644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8" h="8871" extrusionOk="0">
                      <a:moveTo>
                        <a:pt x="167" y="0"/>
                      </a:moveTo>
                      <a:cubicBezTo>
                        <a:pt x="60" y="0"/>
                        <a:pt x="0" y="48"/>
                        <a:pt x="24" y="95"/>
                      </a:cubicBezTo>
                      <a:lnTo>
                        <a:pt x="4286" y="8692"/>
                      </a:lnTo>
                      <a:cubicBezTo>
                        <a:pt x="4334" y="8787"/>
                        <a:pt x="4489" y="8870"/>
                        <a:pt x="4632" y="8870"/>
                      </a:cubicBezTo>
                      <a:lnTo>
                        <a:pt x="4644" y="8870"/>
                      </a:lnTo>
                      <a:cubicBezTo>
                        <a:pt x="4786" y="8870"/>
                        <a:pt x="4858" y="8787"/>
                        <a:pt x="4810" y="8692"/>
                      </a:cubicBezTo>
                      <a:lnTo>
                        <a:pt x="405" y="95"/>
                      </a:lnTo>
                      <a:cubicBezTo>
                        <a:pt x="369" y="48"/>
                        <a:pt x="274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8" name="Google Shape;3768;p9"/>
                <p:cNvSpPr/>
                <p:nvPr/>
              </p:nvSpPr>
              <p:spPr>
                <a:xfrm>
                  <a:off x="-4210012" y="2332951"/>
                  <a:ext cx="466085" cy="71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2" h="8871" extrusionOk="0">
                      <a:moveTo>
                        <a:pt x="168" y="0"/>
                      </a:moveTo>
                      <a:cubicBezTo>
                        <a:pt x="60" y="0"/>
                        <a:pt x="1" y="48"/>
                        <a:pt x="37" y="95"/>
                      </a:cubicBezTo>
                      <a:lnTo>
                        <a:pt x="5168" y="8692"/>
                      </a:lnTo>
                      <a:cubicBezTo>
                        <a:pt x="5228" y="8787"/>
                        <a:pt x="5382" y="8870"/>
                        <a:pt x="5537" y="8870"/>
                      </a:cubicBezTo>
                      <a:cubicBezTo>
                        <a:pt x="5680" y="8870"/>
                        <a:pt x="5752" y="8787"/>
                        <a:pt x="5692" y="8692"/>
                      </a:cubicBezTo>
                      <a:lnTo>
                        <a:pt x="418" y="95"/>
                      </a:lnTo>
                      <a:cubicBezTo>
                        <a:pt x="382" y="48"/>
                        <a:pt x="275" y="0"/>
                        <a:pt x="1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9" name="Google Shape;3769;p9"/>
                <p:cNvSpPr/>
                <p:nvPr/>
              </p:nvSpPr>
              <p:spPr>
                <a:xfrm>
                  <a:off x="-6551455" y="2115872"/>
                  <a:ext cx="2460233" cy="38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2" h="477" extrusionOk="0">
                      <a:moveTo>
                        <a:pt x="0" y="0"/>
                      </a:moveTo>
                      <a:lnTo>
                        <a:pt x="0" y="476"/>
                      </a:lnTo>
                      <a:lnTo>
                        <a:pt x="30361" y="476"/>
                      </a:lnTo>
                      <a:lnTo>
                        <a:pt x="3036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0" name="Google Shape;3770;p9"/>
                <p:cNvSpPr/>
                <p:nvPr/>
              </p:nvSpPr>
              <p:spPr>
                <a:xfrm>
                  <a:off x="-6511913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370" y="2751"/>
                      </a:lnTo>
                      <a:lnTo>
                        <a:pt x="37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1" name="Google Shape;3771;p9"/>
                <p:cNvSpPr/>
                <p:nvPr/>
              </p:nvSpPr>
              <p:spPr>
                <a:xfrm>
                  <a:off x="-6316063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1" y="1"/>
                      </a:moveTo>
                      <a:lnTo>
                        <a:pt x="1" y="2751"/>
                      </a:lnTo>
                      <a:lnTo>
                        <a:pt x="370" y="2751"/>
                      </a:lnTo>
                      <a:lnTo>
                        <a:pt x="37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2" name="Google Shape;3772;p9"/>
                <p:cNvSpPr/>
                <p:nvPr/>
              </p:nvSpPr>
              <p:spPr>
                <a:xfrm>
                  <a:off x="-6120214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70" y="2751"/>
                      </a:lnTo>
                      <a:lnTo>
                        <a:pt x="37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3" name="Google Shape;3773;p9"/>
                <p:cNvSpPr/>
                <p:nvPr/>
              </p:nvSpPr>
              <p:spPr>
                <a:xfrm>
                  <a:off x="-5924364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70" y="2751"/>
                      </a:lnTo>
                      <a:lnTo>
                        <a:pt x="37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4" name="Google Shape;3774;p9"/>
                <p:cNvSpPr/>
                <p:nvPr/>
              </p:nvSpPr>
              <p:spPr>
                <a:xfrm>
                  <a:off x="-5728515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70" y="2751"/>
                      </a:lnTo>
                      <a:lnTo>
                        <a:pt x="37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5" name="Google Shape;3775;p9"/>
                <p:cNvSpPr/>
                <p:nvPr/>
              </p:nvSpPr>
              <p:spPr>
                <a:xfrm>
                  <a:off x="-5532665" y="2139938"/>
                  <a:ext cx="30953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81" y="2751"/>
                      </a:lnTo>
                      <a:lnTo>
                        <a:pt x="38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6" name="Google Shape;3776;p9"/>
                <p:cNvSpPr/>
                <p:nvPr/>
              </p:nvSpPr>
              <p:spPr>
                <a:xfrm>
                  <a:off x="-5336816" y="2139938"/>
                  <a:ext cx="30953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81" y="2751"/>
                      </a:lnTo>
                      <a:lnTo>
                        <a:pt x="38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7" name="Google Shape;3777;p9"/>
                <p:cNvSpPr/>
                <p:nvPr/>
              </p:nvSpPr>
              <p:spPr>
                <a:xfrm>
                  <a:off x="-5139994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8" name="Google Shape;3778;p9"/>
                <p:cNvSpPr/>
                <p:nvPr/>
              </p:nvSpPr>
              <p:spPr>
                <a:xfrm>
                  <a:off x="-4944144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9" name="Google Shape;3779;p9"/>
                <p:cNvSpPr/>
                <p:nvPr/>
              </p:nvSpPr>
              <p:spPr>
                <a:xfrm>
                  <a:off x="-4748295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0" name="Google Shape;3780;p9"/>
                <p:cNvSpPr/>
                <p:nvPr/>
              </p:nvSpPr>
              <p:spPr>
                <a:xfrm>
                  <a:off x="-4552445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1" name="Google Shape;3781;p9"/>
                <p:cNvSpPr/>
                <p:nvPr/>
              </p:nvSpPr>
              <p:spPr>
                <a:xfrm>
                  <a:off x="-4356596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2" name="Google Shape;3782;p9"/>
                <p:cNvSpPr/>
                <p:nvPr/>
              </p:nvSpPr>
              <p:spPr>
                <a:xfrm>
                  <a:off x="-4160746" y="2139938"/>
                  <a:ext cx="29981" cy="22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2752" extrusionOk="0">
                      <a:moveTo>
                        <a:pt x="0" y="1"/>
                      </a:moveTo>
                      <a:lnTo>
                        <a:pt x="0" y="2751"/>
                      </a:lnTo>
                      <a:lnTo>
                        <a:pt x="369" y="2751"/>
                      </a:lnTo>
                      <a:lnTo>
                        <a:pt x="36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3" name="Google Shape;3783;p9"/>
                <p:cNvSpPr/>
                <p:nvPr/>
              </p:nvSpPr>
              <p:spPr>
                <a:xfrm>
                  <a:off x="-7233566" y="1579453"/>
                  <a:ext cx="1861097" cy="3565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68" h="44006" extrusionOk="0">
                      <a:moveTo>
                        <a:pt x="10526" y="0"/>
                      </a:moveTo>
                      <a:cubicBezTo>
                        <a:pt x="10585" y="250"/>
                        <a:pt x="10490" y="500"/>
                        <a:pt x="10371" y="798"/>
                      </a:cubicBezTo>
                      <a:lnTo>
                        <a:pt x="10240" y="1060"/>
                      </a:lnTo>
                      <a:cubicBezTo>
                        <a:pt x="10145" y="1322"/>
                        <a:pt x="10085" y="1584"/>
                        <a:pt x="10145" y="1846"/>
                      </a:cubicBezTo>
                      <a:cubicBezTo>
                        <a:pt x="10097" y="1834"/>
                        <a:pt x="9942" y="1762"/>
                        <a:pt x="9907" y="1739"/>
                      </a:cubicBezTo>
                      <a:cubicBezTo>
                        <a:pt x="9549" y="1512"/>
                        <a:pt x="9157" y="1239"/>
                        <a:pt x="8954" y="869"/>
                      </a:cubicBezTo>
                      <a:cubicBezTo>
                        <a:pt x="8811" y="619"/>
                        <a:pt x="8764" y="286"/>
                        <a:pt x="8871" y="12"/>
                      </a:cubicBezTo>
                      <a:lnTo>
                        <a:pt x="8680" y="12"/>
                      </a:lnTo>
                      <a:cubicBezTo>
                        <a:pt x="8585" y="358"/>
                        <a:pt x="8597" y="429"/>
                        <a:pt x="8668" y="929"/>
                      </a:cubicBezTo>
                      <a:cubicBezTo>
                        <a:pt x="8668" y="977"/>
                        <a:pt x="8716" y="1108"/>
                        <a:pt x="8764" y="1203"/>
                      </a:cubicBezTo>
                      <a:cubicBezTo>
                        <a:pt x="8799" y="1274"/>
                        <a:pt x="8752" y="1346"/>
                        <a:pt x="8680" y="1346"/>
                      </a:cubicBezTo>
                      <a:cubicBezTo>
                        <a:pt x="8347" y="1346"/>
                        <a:pt x="8014" y="1239"/>
                        <a:pt x="7764" y="762"/>
                      </a:cubicBezTo>
                      <a:cubicBezTo>
                        <a:pt x="7633" y="536"/>
                        <a:pt x="7561" y="274"/>
                        <a:pt x="7585" y="12"/>
                      </a:cubicBezTo>
                      <a:lnTo>
                        <a:pt x="7430" y="12"/>
                      </a:lnTo>
                      <a:cubicBezTo>
                        <a:pt x="7406" y="346"/>
                        <a:pt x="7478" y="679"/>
                        <a:pt x="7656" y="953"/>
                      </a:cubicBezTo>
                      <a:cubicBezTo>
                        <a:pt x="7930" y="1358"/>
                        <a:pt x="8228" y="1596"/>
                        <a:pt x="8704" y="1596"/>
                      </a:cubicBezTo>
                      <a:cubicBezTo>
                        <a:pt x="8811" y="1596"/>
                        <a:pt x="8930" y="1584"/>
                        <a:pt x="9038" y="1560"/>
                      </a:cubicBezTo>
                      <a:cubicBezTo>
                        <a:pt x="9049" y="1548"/>
                        <a:pt x="9049" y="1548"/>
                        <a:pt x="9061" y="1548"/>
                      </a:cubicBezTo>
                      <a:cubicBezTo>
                        <a:pt x="9347" y="1798"/>
                        <a:pt x="9669" y="2001"/>
                        <a:pt x="9954" y="2179"/>
                      </a:cubicBezTo>
                      <a:cubicBezTo>
                        <a:pt x="10181" y="2322"/>
                        <a:pt x="10419" y="2453"/>
                        <a:pt x="10645" y="2608"/>
                      </a:cubicBezTo>
                      <a:cubicBezTo>
                        <a:pt x="10425" y="2655"/>
                        <a:pt x="10199" y="2679"/>
                        <a:pt x="9974" y="2679"/>
                      </a:cubicBezTo>
                      <a:cubicBezTo>
                        <a:pt x="9518" y="2679"/>
                        <a:pt x="9063" y="2581"/>
                        <a:pt x="8657" y="2382"/>
                      </a:cubicBezTo>
                      <a:lnTo>
                        <a:pt x="8657" y="2382"/>
                      </a:lnTo>
                      <a:cubicBezTo>
                        <a:pt x="8621" y="2429"/>
                        <a:pt x="8645" y="2501"/>
                        <a:pt x="8680" y="2536"/>
                      </a:cubicBezTo>
                      <a:cubicBezTo>
                        <a:pt x="8716" y="2572"/>
                        <a:pt x="8776" y="2596"/>
                        <a:pt x="8823" y="2608"/>
                      </a:cubicBezTo>
                      <a:cubicBezTo>
                        <a:pt x="9597" y="2882"/>
                        <a:pt x="10466" y="2810"/>
                        <a:pt x="11240" y="3024"/>
                      </a:cubicBezTo>
                      <a:cubicBezTo>
                        <a:pt x="11716" y="3382"/>
                        <a:pt x="12157" y="3786"/>
                        <a:pt x="12586" y="4203"/>
                      </a:cubicBezTo>
                      <a:cubicBezTo>
                        <a:pt x="13562" y="5132"/>
                        <a:pt x="13907" y="6168"/>
                        <a:pt x="13717" y="7192"/>
                      </a:cubicBezTo>
                      <a:cubicBezTo>
                        <a:pt x="13502" y="8335"/>
                        <a:pt x="12574" y="8894"/>
                        <a:pt x="11788" y="9382"/>
                      </a:cubicBezTo>
                      <a:cubicBezTo>
                        <a:pt x="11407" y="9621"/>
                        <a:pt x="10823" y="9882"/>
                        <a:pt x="10431" y="10085"/>
                      </a:cubicBezTo>
                      <a:cubicBezTo>
                        <a:pt x="10121" y="10252"/>
                        <a:pt x="9978" y="10347"/>
                        <a:pt x="9835" y="10454"/>
                      </a:cubicBezTo>
                      <a:cubicBezTo>
                        <a:pt x="9791" y="10485"/>
                        <a:pt x="9744" y="10499"/>
                        <a:pt x="9697" y="10499"/>
                      </a:cubicBezTo>
                      <a:cubicBezTo>
                        <a:pt x="9567" y="10499"/>
                        <a:pt x="9449" y="10389"/>
                        <a:pt x="9466" y="10240"/>
                      </a:cubicBezTo>
                      <a:cubicBezTo>
                        <a:pt x="9514" y="9740"/>
                        <a:pt x="9478" y="9180"/>
                        <a:pt x="9347" y="8585"/>
                      </a:cubicBezTo>
                      <a:lnTo>
                        <a:pt x="9145" y="8585"/>
                      </a:lnTo>
                      <a:cubicBezTo>
                        <a:pt x="9371" y="9585"/>
                        <a:pt x="8954" y="10371"/>
                        <a:pt x="8621" y="11097"/>
                      </a:cubicBezTo>
                      <a:cubicBezTo>
                        <a:pt x="7883" y="11811"/>
                        <a:pt x="7097" y="12895"/>
                        <a:pt x="7013" y="13764"/>
                      </a:cubicBezTo>
                      <a:cubicBezTo>
                        <a:pt x="6978" y="13871"/>
                        <a:pt x="6966" y="13978"/>
                        <a:pt x="6978" y="14097"/>
                      </a:cubicBezTo>
                      <a:cubicBezTo>
                        <a:pt x="6978" y="14121"/>
                        <a:pt x="6990" y="14145"/>
                        <a:pt x="7002" y="14169"/>
                      </a:cubicBezTo>
                      <a:cubicBezTo>
                        <a:pt x="7002" y="14181"/>
                        <a:pt x="7002" y="14193"/>
                        <a:pt x="7002" y="14216"/>
                      </a:cubicBezTo>
                      <a:cubicBezTo>
                        <a:pt x="7049" y="14681"/>
                        <a:pt x="7073" y="14883"/>
                        <a:pt x="7192" y="15276"/>
                      </a:cubicBezTo>
                      <a:cubicBezTo>
                        <a:pt x="7252" y="15445"/>
                        <a:pt x="7120" y="15606"/>
                        <a:pt x="6951" y="15606"/>
                      </a:cubicBezTo>
                      <a:cubicBezTo>
                        <a:pt x="6917" y="15606"/>
                        <a:pt x="6882" y="15599"/>
                        <a:pt x="6847" y="15586"/>
                      </a:cubicBezTo>
                      <a:cubicBezTo>
                        <a:pt x="6823" y="15574"/>
                        <a:pt x="6799" y="15574"/>
                        <a:pt x="6775" y="15562"/>
                      </a:cubicBezTo>
                      <a:cubicBezTo>
                        <a:pt x="6454" y="15455"/>
                        <a:pt x="6251" y="15383"/>
                        <a:pt x="6001" y="15264"/>
                      </a:cubicBezTo>
                      <a:cubicBezTo>
                        <a:pt x="5311" y="14931"/>
                        <a:pt x="5120" y="15050"/>
                        <a:pt x="4704" y="14359"/>
                      </a:cubicBezTo>
                      <a:cubicBezTo>
                        <a:pt x="4323" y="13728"/>
                        <a:pt x="4156" y="13002"/>
                        <a:pt x="4763" y="12549"/>
                      </a:cubicBezTo>
                      <a:cubicBezTo>
                        <a:pt x="4870" y="12466"/>
                        <a:pt x="4811" y="12502"/>
                        <a:pt x="4942" y="12430"/>
                      </a:cubicBezTo>
                      <a:cubicBezTo>
                        <a:pt x="4942" y="12430"/>
                        <a:pt x="5097" y="12252"/>
                        <a:pt x="5097" y="12252"/>
                      </a:cubicBezTo>
                      <a:cubicBezTo>
                        <a:pt x="5108" y="12252"/>
                        <a:pt x="5132" y="12240"/>
                        <a:pt x="5144" y="12240"/>
                      </a:cubicBezTo>
                      <a:cubicBezTo>
                        <a:pt x="5263" y="12216"/>
                        <a:pt x="5358" y="12145"/>
                        <a:pt x="5442" y="12049"/>
                      </a:cubicBezTo>
                      <a:cubicBezTo>
                        <a:pt x="5501" y="12014"/>
                        <a:pt x="5561" y="11978"/>
                        <a:pt x="5620" y="11918"/>
                      </a:cubicBezTo>
                      <a:cubicBezTo>
                        <a:pt x="5966" y="11621"/>
                        <a:pt x="6132" y="11109"/>
                        <a:pt x="6073" y="10561"/>
                      </a:cubicBezTo>
                      <a:cubicBezTo>
                        <a:pt x="6037" y="10168"/>
                        <a:pt x="5787" y="9311"/>
                        <a:pt x="5632" y="8966"/>
                      </a:cubicBezTo>
                      <a:lnTo>
                        <a:pt x="5394" y="9085"/>
                      </a:lnTo>
                      <a:cubicBezTo>
                        <a:pt x="5561" y="9454"/>
                        <a:pt x="5692" y="10204"/>
                        <a:pt x="5728" y="10597"/>
                      </a:cubicBezTo>
                      <a:cubicBezTo>
                        <a:pt x="5739" y="10704"/>
                        <a:pt x="5739" y="10799"/>
                        <a:pt x="5728" y="10906"/>
                      </a:cubicBezTo>
                      <a:cubicBezTo>
                        <a:pt x="5720" y="10985"/>
                        <a:pt x="5652" y="11034"/>
                        <a:pt x="5587" y="11034"/>
                      </a:cubicBezTo>
                      <a:cubicBezTo>
                        <a:pt x="5543" y="11034"/>
                        <a:pt x="5501" y="11013"/>
                        <a:pt x="5478" y="10966"/>
                      </a:cubicBezTo>
                      <a:cubicBezTo>
                        <a:pt x="5406" y="10835"/>
                        <a:pt x="5323" y="10716"/>
                        <a:pt x="5287" y="10680"/>
                      </a:cubicBezTo>
                      <a:cubicBezTo>
                        <a:pt x="5156" y="10573"/>
                        <a:pt x="5061" y="10502"/>
                        <a:pt x="4847" y="10311"/>
                      </a:cubicBezTo>
                      <a:cubicBezTo>
                        <a:pt x="4763" y="10240"/>
                        <a:pt x="4442" y="9954"/>
                        <a:pt x="4358" y="9882"/>
                      </a:cubicBezTo>
                      <a:cubicBezTo>
                        <a:pt x="3858" y="9406"/>
                        <a:pt x="3739" y="9037"/>
                        <a:pt x="3751" y="8347"/>
                      </a:cubicBezTo>
                      <a:lnTo>
                        <a:pt x="3561" y="8335"/>
                      </a:lnTo>
                      <a:lnTo>
                        <a:pt x="3561" y="8335"/>
                      </a:lnTo>
                      <a:cubicBezTo>
                        <a:pt x="3549" y="9120"/>
                        <a:pt x="3882" y="9859"/>
                        <a:pt x="4454" y="10394"/>
                      </a:cubicBezTo>
                      <a:cubicBezTo>
                        <a:pt x="4537" y="10478"/>
                        <a:pt x="4620" y="10561"/>
                        <a:pt x="4716" y="10633"/>
                      </a:cubicBezTo>
                      <a:cubicBezTo>
                        <a:pt x="4918" y="10811"/>
                        <a:pt x="5120" y="10966"/>
                        <a:pt x="5228" y="11180"/>
                      </a:cubicBezTo>
                      <a:cubicBezTo>
                        <a:pt x="5311" y="11347"/>
                        <a:pt x="5275" y="11347"/>
                        <a:pt x="5204" y="11502"/>
                      </a:cubicBezTo>
                      <a:cubicBezTo>
                        <a:pt x="5192" y="11526"/>
                        <a:pt x="5037" y="11716"/>
                        <a:pt x="5025" y="11728"/>
                      </a:cubicBezTo>
                      <a:cubicBezTo>
                        <a:pt x="4942" y="11787"/>
                        <a:pt x="4906" y="11871"/>
                        <a:pt x="4811" y="11918"/>
                      </a:cubicBezTo>
                      <a:cubicBezTo>
                        <a:pt x="4668" y="11990"/>
                        <a:pt x="4656" y="12073"/>
                        <a:pt x="4525" y="12180"/>
                      </a:cubicBezTo>
                      <a:cubicBezTo>
                        <a:pt x="3739" y="12752"/>
                        <a:pt x="3656" y="13895"/>
                        <a:pt x="4108" y="14645"/>
                      </a:cubicBezTo>
                      <a:cubicBezTo>
                        <a:pt x="4573" y="15419"/>
                        <a:pt x="5501" y="15907"/>
                        <a:pt x="6240" y="16252"/>
                      </a:cubicBezTo>
                      <a:cubicBezTo>
                        <a:pt x="6513" y="16383"/>
                        <a:pt x="6823" y="16490"/>
                        <a:pt x="7144" y="16598"/>
                      </a:cubicBezTo>
                      <a:cubicBezTo>
                        <a:pt x="7740" y="16800"/>
                        <a:pt x="7383" y="17098"/>
                        <a:pt x="7752" y="17443"/>
                      </a:cubicBezTo>
                      <a:cubicBezTo>
                        <a:pt x="7787" y="17467"/>
                        <a:pt x="7823" y="17502"/>
                        <a:pt x="7847" y="17526"/>
                      </a:cubicBezTo>
                      <a:cubicBezTo>
                        <a:pt x="8121" y="18026"/>
                        <a:pt x="8287" y="18526"/>
                        <a:pt x="8311" y="19074"/>
                      </a:cubicBezTo>
                      <a:cubicBezTo>
                        <a:pt x="8323" y="19586"/>
                        <a:pt x="8109" y="19896"/>
                        <a:pt x="7930" y="20408"/>
                      </a:cubicBezTo>
                      <a:cubicBezTo>
                        <a:pt x="7847" y="20646"/>
                        <a:pt x="7692" y="20967"/>
                        <a:pt x="7644" y="21217"/>
                      </a:cubicBezTo>
                      <a:cubicBezTo>
                        <a:pt x="6561" y="26813"/>
                        <a:pt x="298" y="31802"/>
                        <a:pt x="1" y="43899"/>
                      </a:cubicBezTo>
                      <a:lnTo>
                        <a:pt x="3573" y="44006"/>
                      </a:lnTo>
                      <a:cubicBezTo>
                        <a:pt x="3775" y="32397"/>
                        <a:pt x="8859" y="27254"/>
                        <a:pt x="9276" y="21229"/>
                      </a:cubicBezTo>
                      <a:cubicBezTo>
                        <a:pt x="9288" y="20991"/>
                        <a:pt x="9419" y="20765"/>
                        <a:pt x="9502" y="20539"/>
                      </a:cubicBezTo>
                      <a:cubicBezTo>
                        <a:pt x="9609" y="20229"/>
                        <a:pt x="9728" y="19908"/>
                        <a:pt x="9800" y="19574"/>
                      </a:cubicBezTo>
                      <a:cubicBezTo>
                        <a:pt x="9800" y="19562"/>
                        <a:pt x="9800" y="19562"/>
                        <a:pt x="9800" y="19550"/>
                      </a:cubicBezTo>
                      <a:cubicBezTo>
                        <a:pt x="9835" y="19348"/>
                        <a:pt x="9859" y="19134"/>
                        <a:pt x="9859" y="18919"/>
                      </a:cubicBezTo>
                      <a:cubicBezTo>
                        <a:pt x="9835" y="18003"/>
                        <a:pt x="9311" y="17193"/>
                        <a:pt x="8823" y="16419"/>
                      </a:cubicBezTo>
                      <a:cubicBezTo>
                        <a:pt x="8537" y="15990"/>
                        <a:pt x="8264" y="15562"/>
                        <a:pt x="8073" y="15121"/>
                      </a:cubicBezTo>
                      <a:cubicBezTo>
                        <a:pt x="7895" y="14764"/>
                        <a:pt x="7978" y="14693"/>
                        <a:pt x="7990" y="14490"/>
                      </a:cubicBezTo>
                      <a:cubicBezTo>
                        <a:pt x="8025" y="14050"/>
                        <a:pt x="8311" y="13716"/>
                        <a:pt x="8716" y="13562"/>
                      </a:cubicBezTo>
                      <a:cubicBezTo>
                        <a:pt x="8977" y="13467"/>
                        <a:pt x="9261" y="13404"/>
                        <a:pt x="9537" y="13404"/>
                      </a:cubicBezTo>
                      <a:cubicBezTo>
                        <a:pt x="9713" y="13404"/>
                        <a:pt x="9887" y="13430"/>
                        <a:pt x="10050" y="13490"/>
                      </a:cubicBezTo>
                      <a:cubicBezTo>
                        <a:pt x="10585" y="13681"/>
                        <a:pt x="11097" y="13954"/>
                        <a:pt x="11657" y="14050"/>
                      </a:cubicBezTo>
                      <a:cubicBezTo>
                        <a:pt x="12252" y="14145"/>
                        <a:pt x="12669" y="14193"/>
                        <a:pt x="13276" y="14193"/>
                      </a:cubicBezTo>
                      <a:cubicBezTo>
                        <a:pt x="13931" y="14193"/>
                        <a:pt x="14598" y="14002"/>
                        <a:pt x="14717" y="13597"/>
                      </a:cubicBezTo>
                      <a:cubicBezTo>
                        <a:pt x="14764" y="13442"/>
                        <a:pt x="14753" y="13419"/>
                        <a:pt x="14741" y="13288"/>
                      </a:cubicBezTo>
                      <a:lnTo>
                        <a:pt x="14741" y="13133"/>
                      </a:lnTo>
                      <a:cubicBezTo>
                        <a:pt x="14812" y="12978"/>
                        <a:pt x="15026" y="12847"/>
                        <a:pt x="15229" y="12835"/>
                      </a:cubicBezTo>
                      <a:cubicBezTo>
                        <a:pt x="15348" y="12835"/>
                        <a:pt x="15455" y="12835"/>
                        <a:pt x="15586" y="12847"/>
                      </a:cubicBezTo>
                      <a:cubicBezTo>
                        <a:pt x="15684" y="12860"/>
                        <a:pt x="15785" y="12870"/>
                        <a:pt x="15889" y="12870"/>
                      </a:cubicBezTo>
                      <a:cubicBezTo>
                        <a:pt x="15974" y="12870"/>
                        <a:pt x="16060" y="12863"/>
                        <a:pt x="16146" y="12847"/>
                      </a:cubicBezTo>
                      <a:cubicBezTo>
                        <a:pt x="16717" y="12752"/>
                        <a:pt x="17158" y="12204"/>
                        <a:pt x="17146" y="11633"/>
                      </a:cubicBezTo>
                      <a:cubicBezTo>
                        <a:pt x="17146" y="11585"/>
                        <a:pt x="17146" y="11537"/>
                        <a:pt x="17146" y="11490"/>
                      </a:cubicBezTo>
                      <a:cubicBezTo>
                        <a:pt x="17134" y="11395"/>
                        <a:pt x="17122" y="11311"/>
                        <a:pt x="17146" y="11240"/>
                      </a:cubicBezTo>
                      <a:cubicBezTo>
                        <a:pt x="17169" y="11145"/>
                        <a:pt x="17241" y="11061"/>
                        <a:pt x="17324" y="10966"/>
                      </a:cubicBezTo>
                      <a:cubicBezTo>
                        <a:pt x="17348" y="10930"/>
                        <a:pt x="17384" y="10895"/>
                        <a:pt x="17408" y="10871"/>
                      </a:cubicBezTo>
                      <a:cubicBezTo>
                        <a:pt x="17562" y="10668"/>
                        <a:pt x="17586" y="10573"/>
                        <a:pt x="17634" y="10335"/>
                      </a:cubicBezTo>
                      <a:cubicBezTo>
                        <a:pt x="18122" y="9704"/>
                        <a:pt x="18955" y="9001"/>
                        <a:pt x="19753" y="8918"/>
                      </a:cubicBezTo>
                      <a:cubicBezTo>
                        <a:pt x="19872" y="8906"/>
                        <a:pt x="20003" y="8906"/>
                        <a:pt x="20134" y="8894"/>
                      </a:cubicBezTo>
                      <a:cubicBezTo>
                        <a:pt x="20468" y="8882"/>
                        <a:pt x="20801" y="8870"/>
                        <a:pt x="21122" y="8728"/>
                      </a:cubicBezTo>
                      <a:cubicBezTo>
                        <a:pt x="21420" y="8609"/>
                        <a:pt x="21670" y="8323"/>
                        <a:pt x="21753" y="8013"/>
                      </a:cubicBezTo>
                      <a:cubicBezTo>
                        <a:pt x="21813" y="7811"/>
                        <a:pt x="21777" y="7620"/>
                        <a:pt x="21682" y="7454"/>
                      </a:cubicBezTo>
                      <a:cubicBezTo>
                        <a:pt x="21682" y="7299"/>
                        <a:pt x="21718" y="7120"/>
                        <a:pt x="21789" y="6906"/>
                      </a:cubicBezTo>
                      <a:cubicBezTo>
                        <a:pt x="21837" y="6751"/>
                        <a:pt x="21980" y="6632"/>
                        <a:pt x="22111" y="6501"/>
                      </a:cubicBezTo>
                      <a:cubicBezTo>
                        <a:pt x="22158" y="6453"/>
                        <a:pt x="22206" y="6418"/>
                        <a:pt x="22242" y="6370"/>
                      </a:cubicBezTo>
                      <a:cubicBezTo>
                        <a:pt x="22742" y="5870"/>
                        <a:pt x="22968" y="5144"/>
                        <a:pt x="22884" y="4441"/>
                      </a:cubicBezTo>
                      <a:lnTo>
                        <a:pt x="22742" y="4418"/>
                      </a:lnTo>
                      <a:lnTo>
                        <a:pt x="22742" y="4418"/>
                      </a:lnTo>
                      <a:cubicBezTo>
                        <a:pt x="22825" y="5025"/>
                        <a:pt x="22611" y="5584"/>
                        <a:pt x="22265" y="6025"/>
                      </a:cubicBezTo>
                      <a:cubicBezTo>
                        <a:pt x="22230" y="6061"/>
                        <a:pt x="21980" y="6334"/>
                        <a:pt x="21944" y="6370"/>
                      </a:cubicBezTo>
                      <a:cubicBezTo>
                        <a:pt x="21789" y="6513"/>
                        <a:pt x="21539" y="6561"/>
                        <a:pt x="21456" y="6787"/>
                      </a:cubicBezTo>
                      <a:cubicBezTo>
                        <a:pt x="21420" y="6894"/>
                        <a:pt x="21384" y="7013"/>
                        <a:pt x="21360" y="7144"/>
                      </a:cubicBezTo>
                      <a:cubicBezTo>
                        <a:pt x="21289" y="7096"/>
                        <a:pt x="21206" y="7061"/>
                        <a:pt x="21134" y="7025"/>
                      </a:cubicBezTo>
                      <a:cubicBezTo>
                        <a:pt x="21075" y="7001"/>
                        <a:pt x="21015" y="6977"/>
                        <a:pt x="20968" y="6942"/>
                      </a:cubicBezTo>
                      <a:cubicBezTo>
                        <a:pt x="20801" y="6858"/>
                        <a:pt x="20658" y="6692"/>
                        <a:pt x="20706" y="6573"/>
                      </a:cubicBezTo>
                      <a:cubicBezTo>
                        <a:pt x="20741" y="6477"/>
                        <a:pt x="20860" y="6430"/>
                        <a:pt x="21051" y="6370"/>
                      </a:cubicBezTo>
                      <a:cubicBezTo>
                        <a:pt x="21218" y="6323"/>
                        <a:pt x="21420" y="6263"/>
                        <a:pt x="21551" y="6108"/>
                      </a:cubicBezTo>
                      <a:cubicBezTo>
                        <a:pt x="21789" y="5822"/>
                        <a:pt x="21694" y="5430"/>
                        <a:pt x="21349" y="4953"/>
                      </a:cubicBezTo>
                      <a:cubicBezTo>
                        <a:pt x="21206" y="4751"/>
                        <a:pt x="21146" y="4572"/>
                        <a:pt x="21122" y="4441"/>
                      </a:cubicBezTo>
                      <a:lnTo>
                        <a:pt x="21015" y="4358"/>
                      </a:lnTo>
                      <a:lnTo>
                        <a:pt x="21015" y="4358"/>
                      </a:lnTo>
                      <a:cubicBezTo>
                        <a:pt x="21051" y="4668"/>
                        <a:pt x="21206" y="5108"/>
                        <a:pt x="21301" y="5227"/>
                      </a:cubicBezTo>
                      <a:cubicBezTo>
                        <a:pt x="21408" y="5382"/>
                        <a:pt x="21456" y="5680"/>
                        <a:pt x="21289" y="5882"/>
                      </a:cubicBezTo>
                      <a:cubicBezTo>
                        <a:pt x="21218" y="5953"/>
                        <a:pt x="21087" y="6001"/>
                        <a:pt x="20944" y="6049"/>
                      </a:cubicBezTo>
                      <a:cubicBezTo>
                        <a:pt x="20729" y="6108"/>
                        <a:pt x="20479" y="6192"/>
                        <a:pt x="20384" y="6442"/>
                      </a:cubicBezTo>
                      <a:cubicBezTo>
                        <a:pt x="20301" y="6656"/>
                        <a:pt x="20372" y="6858"/>
                        <a:pt x="20515" y="7025"/>
                      </a:cubicBezTo>
                      <a:cubicBezTo>
                        <a:pt x="20471" y="7026"/>
                        <a:pt x="20427" y="7027"/>
                        <a:pt x="20382" y="7027"/>
                      </a:cubicBezTo>
                      <a:cubicBezTo>
                        <a:pt x="20032" y="7027"/>
                        <a:pt x="19677" y="6981"/>
                        <a:pt x="19360" y="6823"/>
                      </a:cubicBezTo>
                      <a:cubicBezTo>
                        <a:pt x="18967" y="6608"/>
                        <a:pt x="17943" y="5168"/>
                        <a:pt x="17741" y="4775"/>
                      </a:cubicBezTo>
                      <a:lnTo>
                        <a:pt x="17562" y="4799"/>
                      </a:lnTo>
                      <a:cubicBezTo>
                        <a:pt x="17789" y="5263"/>
                        <a:pt x="18574" y="6715"/>
                        <a:pt x="19194" y="7061"/>
                      </a:cubicBezTo>
                      <a:cubicBezTo>
                        <a:pt x="19575" y="7263"/>
                        <a:pt x="20015" y="7370"/>
                        <a:pt x="20408" y="7370"/>
                      </a:cubicBezTo>
                      <a:cubicBezTo>
                        <a:pt x="20587" y="7370"/>
                        <a:pt x="20765" y="7370"/>
                        <a:pt x="20932" y="7358"/>
                      </a:cubicBezTo>
                      <a:cubicBezTo>
                        <a:pt x="20944" y="7358"/>
                        <a:pt x="20968" y="7346"/>
                        <a:pt x="20991" y="7346"/>
                      </a:cubicBezTo>
                      <a:cubicBezTo>
                        <a:pt x="21134" y="7406"/>
                        <a:pt x="21265" y="7477"/>
                        <a:pt x="21349" y="7573"/>
                      </a:cubicBezTo>
                      <a:cubicBezTo>
                        <a:pt x="21360" y="7668"/>
                        <a:pt x="21384" y="7763"/>
                        <a:pt x="21432" y="7858"/>
                      </a:cubicBezTo>
                      <a:cubicBezTo>
                        <a:pt x="21432" y="7882"/>
                        <a:pt x="21420" y="7906"/>
                        <a:pt x="21420" y="7930"/>
                      </a:cubicBezTo>
                      <a:cubicBezTo>
                        <a:pt x="21360" y="8132"/>
                        <a:pt x="21194" y="8323"/>
                        <a:pt x="20991" y="8418"/>
                      </a:cubicBezTo>
                      <a:cubicBezTo>
                        <a:pt x="20729" y="8525"/>
                        <a:pt x="20432" y="8537"/>
                        <a:pt x="20122" y="8549"/>
                      </a:cubicBezTo>
                      <a:cubicBezTo>
                        <a:pt x="19991" y="8561"/>
                        <a:pt x="19848" y="8561"/>
                        <a:pt x="19717" y="8573"/>
                      </a:cubicBezTo>
                      <a:cubicBezTo>
                        <a:pt x="18979" y="8656"/>
                        <a:pt x="18182" y="9061"/>
                        <a:pt x="17658" y="9573"/>
                      </a:cubicBezTo>
                      <a:cubicBezTo>
                        <a:pt x="17634" y="9406"/>
                        <a:pt x="17562" y="9263"/>
                        <a:pt x="17491" y="9097"/>
                      </a:cubicBezTo>
                      <a:cubicBezTo>
                        <a:pt x="17451" y="9026"/>
                        <a:pt x="17445" y="8931"/>
                        <a:pt x="17394" y="8931"/>
                      </a:cubicBezTo>
                      <a:cubicBezTo>
                        <a:pt x="17384" y="8931"/>
                        <a:pt x="17373" y="8934"/>
                        <a:pt x="17360" y="8942"/>
                      </a:cubicBezTo>
                      <a:cubicBezTo>
                        <a:pt x="17277" y="8978"/>
                        <a:pt x="17241" y="9085"/>
                        <a:pt x="17277" y="9168"/>
                      </a:cubicBezTo>
                      <a:cubicBezTo>
                        <a:pt x="17396" y="9406"/>
                        <a:pt x="17431" y="9680"/>
                        <a:pt x="17384" y="9942"/>
                      </a:cubicBezTo>
                      <a:cubicBezTo>
                        <a:pt x="17372" y="9954"/>
                        <a:pt x="17372" y="9978"/>
                        <a:pt x="17372" y="10002"/>
                      </a:cubicBezTo>
                      <a:cubicBezTo>
                        <a:pt x="17336" y="10180"/>
                        <a:pt x="17336" y="10228"/>
                        <a:pt x="17229" y="10371"/>
                      </a:cubicBezTo>
                      <a:cubicBezTo>
                        <a:pt x="17205" y="10406"/>
                        <a:pt x="17086" y="10561"/>
                        <a:pt x="17062" y="10585"/>
                      </a:cubicBezTo>
                      <a:cubicBezTo>
                        <a:pt x="16967" y="10704"/>
                        <a:pt x="16860" y="10823"/>
                        <a:pt x="16812" y="10990"/>
                      </a:cubicBezTo>
                      <a:cubicBezTo>
                        <a:pt x="16777" y="11121"/>
                        <a:pt x="16788" y="11252"/>
                        <a:pt x="16788" y="11371"/>
                      </a:cubicBezTo>
                      <a:cubicBezTo>
                        <a:pt x="16800" y="11406"/>
                        <a:pt x="16800" y="11454"/>
                        <a:pt x="16800" y="11490"/>
                      </a:cubicBezTo>
                      <a:cubicBezTo>
                        <a:pt x="16812" y="11895"/>
                        <a:pt x="16479" y="12288"/>
                        <a:pt x="16086" y="12359"/>
                      </a:cubicBezTo>
                      <a:cubicBezTo>
                        <a:pt x="16026" y="12369"/>
                        <a:pt x="15961" y="12373"/>
                        <a:pt x="15894" y="12373"/>
                      </a:cubicBezTo>
                      <a:cubicBezTo>
                        <a:pt x="15802" y="12373"/>
                        <a:pt x="15706" y="12366"/>
                        <a:pt x="15610" y="12359"/>
                      </a:cubicBezTo>
                      <a:cubicBezTo>
                        <a:pt x="15479" y="12347"/>
                        <a:pt x="15348" y="12335"/>
                        <a:pt x="15217" y="12335"/>
                      </a:cubicBezTo>
                      <a:cubicBezTo>
                        <a:pt x="15086" y="12347"/>
                        <a:pt x="14955" y="12371"/>
                        <a:pt x="14824" y="12430"/>
                      </a:cubicBezTo>
                      <a:cubicBezTo>
                        <a:pt x="14919" y="12323"/>
                        <a:pt x="15050" y="12216"/>
                        <a:pt x="15241" y="12109"/>
                      </a:cubicBezTo>
                      <a:cubicBezTo>
                        <a:pt x="15288" y="12085"/>
                        <a:pt x="15336" y="12061"/>
                        <a:pt x="15395" y="12038"/>
                      </a:cubicBezTo>
                      <a:cubicBezTo>
                        <a:pt x="15622" y="11918"/>
                        <a:pt x="15872" y="11799"/>
                        <a:pt x="16050" y="11585"/>
                      </a:cubicBezTo>
                      <a:cubicBezTo>
                        <a:pt x="16181" y="11430"/>
                        <a:pt x="16241" y="11240"/>
                        <a:pt x="16241" y="11049"/>
                      </a:cubicBezTo>
                      <a:lnTo>
                        <a:pt x="16134" y="10906"/>
                      </a:lnTo>
                      <a:cubicBezTo>
                        <a:pt x="16134" y="11025"/>
                        <a:pt x="16026" y="11371"/>
                        <a:pt x="15955" y="11454"/>
                      </a:cubicBezTo>
                      <a:cubicBezTo>
                        <a:pt x="15812" y="11621"/>
                        <a:pt x="15598" y="11728"/>
                        <a:pt x="15384" y="11835"/>
                      </a:cubicBezTo>
                      <a:cubicBezTo>
                        <a:pt x="15324" y="11871"/>
                        <a:pt x="15074" y="11942"/>
                        <a:pt x="15014" y="11966"/>
                      </a:cubicBezTo>
                      <a:cubicBezTo>
                        <a:pt x="14895" y="12026"/>
                        <a:pt x="14800" y="12073"/>
                        <a:pt x="14717" y="12133"/>
                      </a:cubicBezTo>
                      <a:cubicBezTo>
                        <a:pt x="14644" y="12177"/>
                        <a:pt x="14559" y="12199"/>
                        <a:pt x="14473" y="12199"/>
                      </a:cubicBezTo>
                      <a:cubicBezTo>
                        <a:pt x="14350" y="12199"/>
                        <a:pt x="14225" y="12153"/>
                        <a:pt x="14133" y="12061"/>
                      </a:cubicBezTo>
                      <a:cubicBezTo>
                        <a:pt x="13871" y="11787"/>
                        <a:pt x="13693" y="11442"/>
                        <a:pt x="13740" y="10966"/>
                      </a:cubicBezTo>
                      <a:cubicBezTo>
                        <a:pt x="13669" y="10966"/>
                        <a:pt x="13598" y="10954"/>
                        <a:pt x="13526" y="10954"/>
                      </a:cubicBezTo>
                      <a:cubicBezTo>
                        <a:pt x="13419" y="11228"/>
                        <a:pt x="13502" y="11549"/>
                        <a:pt x="13633" y="11823"/>
                      </a:cubicBezTo>
                      <a:cubicBezTo>
                        <a:pt x="13157" y="11645"/>
                        <a:pt x="12717" y="11371"/>
                        <a:pt x="12359" y="11014"/>
                      </a:cubicBezTo>
                      <a:cubicBezTo>
                        <a:pt x="12264" y="10918"/>
                        <a:pt x="12169" y="10811"/>
                        <a:pt x="12145" y="10680"/>
                      </a:cubicBezTo>
                      <a:cubicBezTo>
                        <a:pt x="12121" y="10704"/>
                        <a:pt x="12086" y="10728"/>
                        <a:pt x="12050" y="10728"/>
                      </a:cubicBezTo>
                      <a:cubicBezTo>
                        <a:pt x="12431" y="11383"/>
                        <a:pt x="13074" y="11883"/>
                        <a:pt x="13812" y="12109"/>
                      </a:cubicBezTo>
                      <a:cubicBezTo>
                        <a:pt x="13919" y="12276"/>
                        <a:pt x="14038" y="12430"/>
                        <a:pt x="14157" y="12597"/>
                      </a:cubicBezTo>
                      <a:cubicBezTo>
                        <a:pt x="14241" y="12716"/>
                        <a:pt x="14312" y="12847"/>
                        <a:pt x="14372" y="12978"/>
                      </a:cubicBezTo>
                      <a:cubicBezTo>
                        <a:pt x="14372" y="13002"/>
                        <a:pt x="14372" y="13038"/>
                        <a:pt x="14395" y="13061"/>
                      </a:cubicBezTo>
                      <a:cubicBezTo>
                        <a:pt x="14395" y="13157"/>
                        <a:pt x="14395" y="13240"/>
                        <a:pt x="14372" y="13311"/>
                      </a:cubicBezTo>
                      <a:cubicBezTo>
                        <a:pt x="14264" y="13681"/>
                        <a:pt x="13645" y="13704"/>
                        <a:pt x="13467" y="13704"/>
                      </a:cubicBezTo>
                      <a:cubicBezTo>
                        <a:pt x="12681" y="13704"/>
                        <a:pt x="11907" y="13573"/>
                        <a:pt x="11157" y="13311"/>
                      </a:cubicBezTo>
                      <a:cubicBezTo>
                        <a:pt x="11014" y="13252"/>
                        <a:pt x="10859" y="13192"/>
                        <a:pt x="10704" y="13133"/>
                      </a:cubicBezTo>
                      <a:cubicBezTo>
                        <a:pt x="10192" y="12930"/>
                        <a:pt x="9657" y="12728"/>
                        <a:pt x="9085" y="12728"/>
                      </a:cubicBezTo>
                      <a:lnTo>
                        <a:pt x="9073" y="12728"/>
                      </a:lnTo>
                      <a:cubicBezTo>
                        <a:pt x="8930" y="12728"/>
                        <a:pt x="8787" y="12740"/>
                        <a:pt x="8657" y="12776"/>
                      </a:cubicBezTo>
                      <a:cubicBezTo>
                        <a:pt x="8634" y="12782"/>
                        <a:pt x="8613" y="12785"/>
                        <a:pt x="8592" y="12785"/>
                      </a:cubicBezTo>
                      <a:cubicBezTo>
                        <a:pt x="8411" y="12785"/>
                        <a:pt x="8289" y="12568"/>
                        <a:pt x="8406" y="12419"/>
                      </a:cubicBezTo>
                      <a:cubicBezTo>
                        <a:pt x="8406" y="12407"/>
                        <a:pt x="8406" y="12407"/>
                        <a:pt x="8406" y="12407"/>
                      </a:cubicBezTo>
                      <a:cubicBezTo>
                        <a:pt x="8537" y="12288"/>
                        <a:pt x="8645" y="12168"/>
                        <a:pt x="8740" y="12038"/>
                      </a:cubicBezTo>
                      <a:cubicBezTo>
                        <a:pt x="8895" y="11883"/>
                        <a:pt x="9061" y="11752"/>
                        <a:pt x="9204" y="11633"/>
                      </a:cubicBezTo>
                      <a:cubicBezTo>
                        <a:pt x="9740" y="11228"/>
                        <a:pt x="10347" y="10918"/>
                        <a:pt x="10931" y="10609"/>
                      </a:cubicBezTo>
                      <a:cubicBezTo>
                        <a:pt x="11335" y="10394"/>
                        <a:pt x="11752" y="10180"/>
                        <a:pt x="12145" y="9930"/>
                      </a:cubicBezTo>
                      <a:cubicBezTo>
                        <a:pt x="12990" y="9406"/>
                        <a:pt x="14062" y="8501"/>
                        <a:pt x="14300" y="7239"/>
                      </a:cubicBezTo>
                      <a:cubicBezTo>
                        <a:pt x="14383" y="6727"/>
                        <a:pt x="14336" y="6192"/>
                        <a:pt x="14157" y="5668"/>
                      </a:cubicBezTo>
                      <a:cubicBezTo>
                        <a:pt x="14169" y="5668"/>
                        <a:pt x="14169" y="5656"/>
                        <a:pt x="14169" y="5656"/>
                      </a:cubicBezTo>
                      <a:cubicBezTo>
                        <a:pt x="14574" y="4787"/>
                        <a:pt x="14693" y="4037"/>
                        <a:pt x="14574" y="3036"/>
                      </a:cubicBezTo>
                      <a:cubicBezTo>
                        <a:pt x="14563" y="2948"/>
                        <a:pt x="14490" y="2880"/>
                        <a:pt x="14404" y="2880"/>
                      </a:cubicBezTo>
                      <a:cubicBezTo>
                        <a:pt x="14397" y="2880"/>
                        <a:pt x="14390" y="2881"/>
                        <a:pt x="14383" y="2882"/>
                      </a:cubicBezTo>
                      <a:cubicBezTo>
                        <a:pt x="14288" y="2894"/>
                        <a:pt x="14395" y="3036"/>
                        <a:pt x="14407" y="3132"/>
                      </a:cubicBezTo>
                      <a:cubicBezTo>
                        <a:pt x="14502" y="3953"/>
                        <a:pt x="14300" y="4548"/>
                        <a:pt x="13991" y="5239"/>
                      </a:cubicBezTo>
                      <a:cubicBezTo>
                        <a:pt x="13752" y="4739"/>
                        <a:pt x="13395" y="4251"/>
                        <a:pt x="12943" y="3822"/>
                      </a:cubicBezTo>
                      <a:cubicBezTo>
                        <a:pt x="12276" y="3167"/>
                        <a:pt x="11395" y="2513"/>
                        <a:pt x="10609" y="2048"/>
                      </a:cubicBezTo>
                      <a:cubicBezTo>
                        <a:pt x="10585" y="2024"/>
                        <a:pt x="10550" y="2012"/>
                        <a:pt x="10514" y="2001"/>
                      </a:cubicBezTo>
                      <a:cubicBezTo>
                        <a:pt x="10288" y="1822"/>
                        <a:pt x="10335" y="1393"/>
                        <a:pt x="10454" y="1084"/>
                      </a:cubicBezTo>
                      <a:lnTo>
                        <a:pt x="10490" y="977"/>
                      </a:lnTo>
                      <a:cubicBezTo>
                        <a:pt x="10609" y="679"/>
                        <a:pt x="10728" y="346"/>
                        <a:pt x="10681" y="12"/>
                      </a:cubicBezTo>
                      <a:lnTo>
                        <a:pt x="10526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4" name="Google Shape;3784;p9"/>
                <p:cNvSpPr/>
                <p:nvPr/>
              </p:nvSpPr>
              <p:spPr>
                <a:xfrm>
                  <a:off x="-5988054" y="1528323"/>
                  <a:ext cx="992861" cy="517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53" h="6386" extrusionOk="0">
                      <a:moveTo>
                        <a:pt x="6248" y="1"/>
                      </a:moveTo>
                      <a:cubicBezTo>
                        <a:pt x="6226" y="1"/>
                        <a:pt x="6203" y="4"/>
                        <a:pt x="6180" y="12"/>
                      </a:cubicBezTo>
                      <a:cubicBezTo>
                        <a:pt x="5942" y="84"/>
                        <a:pt x="5739" y="227"/>
                        <a:pt x="5513" y="298"/>
                      </a:cubicBezTo>
                      <a:cubicBezTo>
                        <a:pt x="5331" y="355"/>
                        <a:pt x="5138" y="477"/>
                        <a:pt x="4954" y="477"/>
                      </a:cubicBezTo>
                      <a:cubicBezTo>
                        <a:pt x="4946" y="477"/>
                        <a:pt x="4938" y="477"/>
                        <a:pt x="4930" y="477"/>
                      </a:cubicBezTo>
                      <a:cubicBezTo>
                        <a:pt x="4751" y="477"/>
                        <a:pt x="4596" y="381"/>
                        <a:pt x="4430" y="381"/>
                      </a:cubicBezTo>
                      <a:cubicBezTo>
                        <a:pt x="4108" y="381"/>
                        <a:pt x="3644" y="429"/>
                        <a:pt x="3501" y="738"/>
                      </a:cubicBezTo>
                      <a:cubicBezTo>
                        <a:pt x="3378" y="1004"/>
                        <a:pt x="3300" y="1148"/>
                        <a:pt x="3081" y="1148"/>
                      </a:cubicBezTo>
                      <a:cubicBezTo>
                        <a:pt x="3025" y="1148"/>
                        <a:pt x="2960" y="1139"/>
                        <a:pt x="2882" y="1119"/>
                      </a:cubicBezTo>
                      <a:cubicBezTo>
                        <a:pt x="2811" y="1103"/>
                        <a:pt x="2751" y="1095"/>
                        <a:pt x="2700" y="1095"/>
                      </a:cubicBezTo>
                      <a:cubicBezTo>
                        <a:pt x="2383" y="1095"/>
                        <a:pt x="2403" y="1387"/>
                        <a:pt x="2168" y="1643"/>
                      </a:cubicBezTo>
                      <a:cubicBezTo>
                        <a:pt x="1929" y="1929"/>
                        <a:pt x="1489" y="2096"/>
                        <a:pt x="1203" y="2346"/>
                      </a:cubicBezTo>
                      <a:cubicBezTo>
                        <a:pt x="917" y="2608"/>
                        <a:pt x="715" y="2929"/>
                        <a:pt x="358" y="3084"/>
                      </a:cubicBezTo>
                      <a:cubicBezTo>
                        <a:pt x="1" y="3227"/>
                        <a:pt x="13" y="3394"/>
                        <a:pt x="251" y="3667"/>
                      </a:cubicBezTo>
                      <a:cubicBezTo>
                        <a:pt x="358" y="3775"/>
                        <a:pt x="477" y="3894"/>
                        <a:pt x="453" y="4060"/>
                      </a:cubicBezTo>
                      <a:cubicBezTo>
                        <a:pt x="417" y="4239"/>
                        <a:pt x="263" y="4453"/>
                        <a:pt x="358" y="4644"/>
                      </a:cubicBezTo>
                      <a:cubicBezTo>
                        <a:pt x="453" y="4810"/>
                        <a:pt x="691" y="4846"/>
                        <a:pt x="834" y="4929"/>
                      </a:cubicBezTo>
                      <a:cubicBezTo>
                        <a:pt x="1025" y="5037"/>
                        <a:pt x="1072" y="5275"/>
                        <a:pt x="1227" y="5418"/>
                      </a:cubicBezTo>
                      <a:cubicBezTo>
                        <a:pt x="1417" y="5596"/>
                        <a:pt x="1715" y="5501"/>
                        <a:pt x="1941" y="5584"/>
                      </a:cubicBezTo>
                      <a:cubicBezTo>
                        <a:pt x="2251" y="5691"/>
                        <a:pt x="2572" y="5763"/>
                        <a:pt x="2894" y="5846"/>
                      </a:cubicBezTo>
                      <a:cubicBezTo>
                        <a:pt x="3062" y="5893"/>
                        <a:pt x="3222" y="5899"/>
                        <a:pt x="3383" y="5899"/>
                      </a:cubicBezTo>
                      <a:cubicBezTo>
                        <a:pt x="3431" y="5899"/>
                        <a:pt x="3478" y="5898"/>
                        <a:pt x="3526" y="5898"/>
                      </a:cubicBezTo>
                      <a:cubicBezTo>
                        <a:pt x="3604" y="5898"/>
                        <a:pt x="3683" y="5899"/>
                        <a:pt x="3763" y="5906"/>
                      </a:cubicBezTo>
                      <a:cubicBezTo>
                        <a:pt x="3791" y="5909"/>
                        <a:pt x="3821" y="5910"/>
                        <a:pt x="3852" y="5910"/>
                      </a:cubicBezTo>
                      <a:cubicBezTo>
                        <a:pt x="3952" y="5910"/>
                        <a:pt x="4065" y="5898"/>
                        <a:pt x="4175" y="5898"/>
                      </a:cubicBezTo>
                      <a:cubicBezTo>
                        <a:pt x="4307" y="5898"/>
                        <a:pt x="4434" y="5915"/>
                        <a:pt x="4525" y="5989"/>
                      </a:cubicBezTo>
                      <a:cubicBezTo>
                        <a:pt x="4668" y="6096"/>
                        <a:pt x="4751" y="6287"/>
                        <a:pt x="4930" y="6358"/>
                      </a:cubicBezTo>
                      <a:cubicBezTo>
                        <a:pt x="4972" y="6378"/>
                        <a:pt x="5038" y="6386"/>
                        <a:pt x="5114" y="6386"/>
                      </a:cubicBezTo>
                      <a:cubicBezTo>
                        <a:pt x="5316" y="6386"/>
                        <a:pt x="5591" y="6330"/>
                        <a:pt x="5704" y="6287"/>
                      </a:cubicBezTo>
                      <a:cubicBezTo>
                        <a:pt x="5894" y="6227"/>
                        <a:pt x="6001" y="6037"/>
                        <a:pt x="6180" y="5965"/>
                      </a:cubicBezTo>
                      <a:cubicBezTo>
                        <a:pt x="6206" y="5955"/>
                        <a:pt x="6233" y="5951"/>
                        <a:pt x="6259" y="5951"/>
                      </a:cubicBezTo>
                      <a:cubicBezTo>
                        <a:pt x="6419" y="5951"/>
                        <a:pt x="6569" y="6120"/>
                        <a:pt x="6692" y="6192"/>
                      </a:cubicBezTo>
                      <a:cubicBezTo>
                        <a:pt x="6755" y="6229"/>
                        <a:pt x="6814" y="6244"/>
                        <a:pt x="6870" y="6244"/>
                      </a:cubicBezTo>
                      <a:cubicBezTo>
                        <a:pt x="6993" y="6244"/>
                        <a:pt x="7105" y="6170"/>
                        <a:pt x="7228" y="6096"/>
                      </a:cubicBezTo>
                      <a:cubicBezTo>
                        <a:pt x="7333" y="6033"/>
                        <a:pt x="7424" y="6010"/>
                        <a:pt x="7511" y="6010"/>
                      </a:cubicBezTo>
                      <a:cubicBezTo>
                        <a:pt x="7669" y="6010"/>
                        <a:pt x="7814" y="6086"/>
                        <a:pt x="8014" y="6132"/>
                      </a:cubicBezTo>
                      <a:cubicBezTo>
                        <a:pt x="8215" y="6177"/>
                        <a:pt x="8523" y="6264"/>
                        <a:pt x="8747" y="6264"/>
                      </a:cubicBezTo>
                      <a:cubicBezTo>
                        <a:pt x="8761" y="6264"/>
                        <a:pt x="8774" y="6264"/>
                        <a:pt x="8787" y="6263"/>
                      </a:cubicBezTo>
                      <a:cubicBezTo>
                        <a:pt x="8966" y="6239"/>
                        <a:pt x="9085" y="6049"/>
                        <a:pt x="9216" y="5941"/>
                      </a:cubicBezTo>
                      <a:cubicBezTo>
                        <a:pt x="9281" y="5894"/>
                        <a:pt x="9345" y="5876"/>
                        <a:pt x="9410" y="5876"/>
                      </a:cubicBezTo>
                      <a:cubicBezTo>
                        <a:pt x="9525" y="5876"/>
                        <a:pt x="9642" y="5932"/>
                        <a:pt x="9764" y="5977"/>
                      </a:cubicBezTo>
                      <a:cubicBezTo>
                        <a:pt x="9851" y="6015"/>
                        <a:pt x="9943" y="6029"/>
                        <a:pt x="10037" y="6029"/>
                      </a:cubicBezTo>
                      <a:cubicBezTo>
                        <a:pt x="10211" y="6029"/>
                        <a:pt x="10391" y="5980"/>
                        <a:pt x="10561" y="5941"/>
                      </a:cubicBezTo>
                      <a:cubicBezTo>
                        <a:pt x="10776" y="5894"/>
                        <a:pt x="10835" y="5763"/>
                        <a:pt x="10931" y="5572"/>
                      </a:cubicBezTo>
                      <a:cubicBezTo>
                        <a:pt x="11026" y="5370"/>
                        <a:pt x="11121" y="5299"/>
                        <a:pt x="11347" y="5215"/>
                      </a:cubicBezTo>
                      <a:cubicBezTo>
                        <a:pt x="11835" y="5037"/>
                        <a:pt x="12157" y="4501"/>
                        <a:pt x="12228" y="3989"/>
                      </a:cubicBezTo>
                      <a:cubicBezTo>
                        <a:pt x="12252" y="3739"/>
                        <a:pt x="12074" y="3525"/>
                        <a:pt x="12050" y="3274"/>
                      </a:cubicBezTo>
                      <a:cubicBezTo>
                        <a:pt x="12026" y="3024"/>
                        <a:pt x="12050" y="2786"/>
                        <a:pt x="11800" y="2643"/>
                      </a:cubicBezTo>
                      <a:cubicBezTo>
                        <a:pt x="11609" y="2536"/>
                        <a:pt x="11407" y="2477"/>
                        <a:pt x="11312" y="2262"/>
                      </a:cubicBezTo>
                      <a:cubicBezTo>
                        <a:pt x="11204" y="2036"/>
                        <a:pt x="11157" y="1810"/>
                        <a:pt x="10871" y="1762"/>
                      </a:cubicBezTo>
                      <a:cubicBezTo>
                        <a:pt x="10395" y="1703"/>
                        <a:pt x="9978" y="1453"/>
                        <a:pt x="9633" y="1108"/>
                      </a:cubicBezTo>
                      <a:cubicBezTo>
                        <a:pt x="9442" y="929"/>
                        <a:pt x="9252" y="858"/>
                        <a:pt x="9002" y="798"/>
                      </a:cubicBezTo>
                      <a:cubicBezTo>
                        <a:pt x="8680" y="703"/>
                        <a:pt x="8347" y="488"/>
                        <a:pt x="8014" y="477"/>
                      </a:cubicBezTo>
                      <a:cubicBezTo>
                        <a:pt x="7989" y="476"/>
                        <a:pt x="7964" y="476"/>
                        <a:pt x="7938" y="476"/>
                      </a:cubicBezTo>
                      <a:cubicBezTo>
                        <a:pt x="7795" y="476"/>
                        <a:pt x="7636" y="484"/>
                        <a:pt x="7475" y="484"/>
                      </a:cubicBezTo>
                      <a:cubicBezTo>
                        <a:pt x="7162" y="484"/>
                        <a:pt x="6843" y="451"/>
                        <a:pt x="6621" y="250"/>
                      </a:cubicBezTo>
                      <a:cubicBezTo>
                        <a:pt x="6507" y="157"/>
                        <a:pt x="6393" y="1"/>
                        <a:pt x="624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5" name="Google Shape;3785;p9"/>
                <p:cNvSpPr/>
                <p:nvPr/>
              </p:nvSpPr>
              <p:spPr>
                <a:xfrm>
                  <a:off x="-7540345" y="1768253"/>
                  <a:ext cx="1224363" cy="691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10" h="8535" extrusionOk="0">
                      <a:moveTo>
                        <a:pt x="8217" y="0"/>
                      </a:moveTo>
                      <a:cubicBezTo>
                        <a:pt x="8089" y="0"/>
                        <a:pt x="7956" y="56"/>
                        <a:pt x="7835" y="99"/>
                      </a:cubicBezTo>
                      <a:cubicBezTo>
                        <a:pt x="7656" y="159"/>
                        <a:pt x="7478" y="147"/>
                        <a:pt x="7287" y="159"/>
                      </a:cubicBezTo>
                      <a:cubicBezTo>
                        <a:pt x="6787" y="206"/>
                        <a:pt x="6394" y="266"/>
                        <a:pt x="5930" y="456"/>
                      </a:cubicBezTo>
                      <a:cubicBezTo>
                        <a:pt x="5714" y="546"/>
                        <a:pt x="5437" y="704"/>
                        <a:pt x="5186" y="704"/>
                      </a:cubicBezTo>
                      <a:cubicBezTo>
                        <a:pt x="5105" y="704"/>
                        <a:pt x="5026" y="688"/>
                        <a:pt x="4953" y="647"/>
                      </a:cubicBezTo>
                      <a:cubicBezTo>
                        <a:pt x="4823" y="587"/>
                        <a:pt x="4703" y="492"/>
                        <a:pt x="4572" y="456"/>
                      </a:cubicBezTo>
                      <a:cubicBezTo>
                        <a:pt x="4550" y="450"/>
                        <a:pt x="4528" y="447"/>
                        <a:pt x="4506" y="447"/>
                      </a:cubicBezTo>
                      <a:cubicBezTo>
                        <a:pt x="4316" y="447"/>
                        <a:pt x="4140" y="657"/>
                        <a:pt x="4001" y="742"/>
                      </a:cubicBezTo>
                      <a:cubicBezTo>
                        <a:pt x="3703" y="933"/>
                        <a:pt x="3775" y="1195"/>
                        <a:pt x="3549" y="1433"/>
                      </a:cubicBezTo>
                      <a:cubicBezTo>
                        <a:pt x="3493" y="1494"/>
                        <a:pt x="3427" y="1514"/>
                        <a:pt x="3355" y="1514"/>
                      </a:cubicBezTo>
                      <a:cubicBezTo>
                        <a:pt x="3210" y="1514"/>
                        <a:pt x="3043" y="1431"/>
                        <a:pt x="2897" y="1431"/>
                      </a:cubicBezTo>
                      <a:cubicBezTo>
                        <a:pt x="2804" y="1431"/>
                        <a:pt x="2720" y="1465"/>
                        <a:pt x="2656" y="1576"/>
                      </a:cubicBezTo>
                      <a:cubicBezTo>
                        <a:pt x="2572" y="1718"/>
                        <a:pt x="2548" y="1885"/>
                        <a:pt x="2453" y="2004"/>
                      </a:cubicBezTo>
                      <a:cubicBezTo>
                        <a:pt x="2334" y="2147"/>
                        <a:pt x="2120" y="2147"/>
                        <a:pt x="1953" y="2183"/>
                      </a:cubicBezTo>
                      <a:cubicBezTo>
                        <a:pt x="1786" y="2218"/>
                        <a:pt x="1655" y="2338"/>
                        <a:pt x="1489" y="2385"/>
                      </a:cubicBezTo>
                      <a:cubicBezTo>
                        <a:pt x="1310" y="2445"/>
                        <a:pt x="1108" y="2492"/>
                        <a:pt x="1072" y="2707"/>
                      </a:cubicBezTo>
                      <a:cubicBezTo>
                        <a:pt x="1013" y="3064"/>
                        <a:pt x="1120" y="3302"/>
                        <a:pt x="715" y="3445"/>
                      </a:cubicBezTo>
                      <a:cubicBezTo>
                        <a:pt x="405" y="3552"/>
                        <a:pt x="0" y="3969"/>
                        <a:pt x="60" y="4326"/>
                      </a:cubicBezTo>
                      <a:cubicBezTo>
                        <a:pt x="108" y="4635"/>
                        <a:pt x="477" y="4743"/>
                        <a:pt x="429" y="5088"/>
                      </a:cubicBezTo>
                      <a:cubicBezTo>
                        <a:pt x="393" y="5290"/>
                        <a:pt x="417" y="5469"/>
                        <a:pt x="405" y="5671"/>
                      </a:cubicBezTo>
                      <a:cubicBezTo>
                        <a:pt x="393" y="5862"/>
                        <a:pt x="239" y="6100"/>
                        <a:pt x="334" y="6290"/>
                      </a:cubicBezTo>
                      <a:cubicBezTo>
                        <a:pt x="501" y="6624"/>
                        <a:pt x="1024" y="6874"/>
                        <a:pt x="1322" y="7052"/>
                      </a:cubicBezTo>
                      <a:cubicBezTo>
                        <a:pt x="1727" y="7279"/>
                        <a:pt x="2001" y="7791"/>
                        <a:pt x="2441" y="7945"/>
                      </a:cubicBezTo>
                      <a:cubicBezTo>
                        <a:pt x="2485" y="7961"/>
                        <a:pt x="2529" y="7967"/>
                        <a:pt x="2573" y="7967"/>
                      </a:cubicBezTo>
                      <a:cubicBezTo>
                        <a:pt x="2734" y="7967"/>
                        <a:pt x="2899" y="7886"/>
                        <a:pt x="3048" y="7886"/>
                      </a:cubicBezTo>
                      <a:cubicBezTo>
                        <a:pt x="3263" y="7886"/>
                        <a:pt x="3370" y="8076"/>
                        <a:pt x="3489" y="8219"/>
                      </a:cubicBezTo>
                      <a:cubicBezTo>
                        <a:pt x="3582" y="8320"/>
                        <a:pt x="3662" y="8358"/>
                        <a:pt x="3735" y="8358"/>
                      </a:cubicBezTo>
                      <a:cubicBezTo>
                        <a:pt x="3962" y="8358"/>
                        <a:pt x="4124" y="7991"/>
                        <a:pt x="4392" y="7991"/>
                      </a:cubicBezTo>
                      <a:cubicBezTo>
                        <a:pt x="4405" y="7991"/>
                        <a:pt x="4417" y="7991"/>
                        <a:pt x="4430" y="7993"/>
                      </a:cubicBezTo>
                      <a:cubicBezTo>
                        <a:pt x="4478" y="8000"/>
                        <a:pt x="4528" y="8002"/>
                        <a:pt x="4579" y="8002"/>
                      </a:cubicBezTo>
                      <a:cubicBezTo>
                        <a:pt x="4675" y="8002"/>
                        <a:pt x="4774" y="7994"/>
                        <a:pt x="4871" y="7994"/>
                      </a:cubicBezTo>
                      <a:cubicBezTo>
                        <a:pt x="5006" y="7994"/>
                        <a:pt x="5138" y="8009"/>
                        <a:pt x="5251" y="8076"/>
                      </a:cubicBezTo>
                      <a:cubicBezTo>
                        <a:pt x="5444" y="8190"/>
                        <a:pt x="5572" y="8303"/>
                        <a:pt x="5790" y="8303"/>
                      </a:cubicBezTo>
                      <a:cubicBezTo>
                        <a:pt x="5801" y="8303"/>
                        <a:pt x="5812" y="8303"/>
                        <a:pt x="5823" y="8303"/>
                      </a:cubicBezTo>
                      <a:cubicBezTo>
                        <a:pt x="6418" y="8303"/>
                        <a:pt x="6942" y="8362"/>
                        <a:pt x="7513" y="8493"/>
                      </a:cubicBezTo>
                      <a:cubicBezTo>
                        <a:pt x="7547" y="8500"/>
                        <a:pt x="7579" y="8503"/>
                        <a:pt x="7611" y="8503"/>
                      </a:cubicBezTo>
                      <a:cubicBezTo>
                        <a:pt x="7808" y="8503"/>
                        <a:pt x="7985" y="8391"/>
                        <a:pt x="8180" y="8350"/>
                      </a:cubicBezTo>
                      <a:cubicBezTo>
                        <a:pt x="8219" y="8343"/>
                        <a:pt x="8257" y="8340"/>
                        <a:pt x="8296" y="8340"/>
                      </a:cubicBezTo>
                      <a:cubicBezTo>
                        <a:pt x="8507" y="8340"/>
                        <a:pt x="8720" y="8434"/>
                        <a:pt x="8942" y="8434"/>
                      </a:cubicBezTo>
                      <a:cubicBezTo>
                        <a:pt x="8953" y="8433"/>
                        <a:pt x="8964" y="8433"/>
                        <a:pt x="8975" y="8433"/>
                      </a:cubicBezTo>
                      <a:cubicBezTo>
                        <a:pt x="9205" y="8433"/>
                        <a:pt x="9411" y="8535"/>
                        <a:pt x="9637" y="8535"/>
                      </a:cubicBezTo>
                      <a:cubicBezTo>
                        <a:pt x="9667" y="8535"/>
                        <a:pt x="9697" y="8533"/>
                        <a:pt x="9728" y="8529"/>
                      </a:cubicBezTo>
                      <a:cubicBezTo>
                        <a:pt x="10002" y="8493"/>
                        <a:pt x="10299" y="8481"/>
                        <a:pt x="10514" y="8303"/>
                      </a:cubicBezTo>
                      <a:cubicBezTo>
                        <a:pt x="10784" y="8080"/>
                        <a:pt x="11117" y="8001"/>
                        <a:pt x="11454" y="8001"/>
                      </a:cubicBezTo>
                      <a:cubicBezTo>
                        <a:pt x="11622" y="8001"/>
                        <a:pt x="11792" y="8021"/>
                        <a:pt x="11954" y="8053"/>
                      </a:cubicBezTo>
                      <a:cubicBezTo>
                        <a:pt x="11981" y="8057"/>
                        <a:pt x="12006" y="8059"/>
                        <a:pt x="12030" y="8059"/>
                      </a:cubicBezTo>
                      <a:cubicBezTo>
                        <a:pt x="12391" y="8059"/>
                        <a:pt x="12475" y="7563"/>
                        <a:pt x="12789" y="7563"/>
                      </a:cubicBezTo>
                      <a:cubicBezTo>
                        <a:pt x="12828" y="7563"/>
                        <a:pt x="12871" y="7571"/>
                        <a:pt x="12919" y="7588"/>
                      </a:cubicBezTo>
                      <a:cubicBezTo>
                        <a:pt x="13079" y="7645"/>
                        <a:pt x="13239" y="7779"/>
                        <a:pt x="13410" y="7779"/>
                      </a:cubicBezTo>
                      <a:cubicBezTo>
                        <a:pt x="13417" y="7779"/>
                        <a:pt x="13424" y="7779"/>
                        <a:pt x="13431" y="7779"/>
                      </a:cubicBezTo>
                      <a:cubicBezTo>
                        <a:pt x="13633" y="7767"/>
                        <a:pt x="13776" y="7469"/>
                        <a:pt x="13907" y="7338"/>
                      </a:cubicBezTo>
                      <a:cubicBezTo>
                        <a:pt x="14062" y="7183"/>
                        <a:pt x="14109" y="7076"/>
                        <a:pt x="14157" y="6862"/>
                      </a:cubicBezTo>
                      <a:cubicBezTo>
                        <a:pt x="14217" y="6612"/>
                        <a:pt x="14419" y="6457"/>
                        <a:pt x="14550" y="6243"/>
                      </a:cubicBezTo>
                      <a:cubicBezTo>
                        <a:pt x="14669" y="6040"/>
                        <a:pt x="14848" y="5898"/>
                        <a:pt x="14979" y="5695"/>
                      </a:cubicBezTo>
                      <a:cubicBezTo>
                        <a:pt x="15110" y="5493"/>
                        <a:pt x="15026" y="5195"/>
                        <a:pt x="15026" y="4957"/>
                      </a:cubicBezTo>
                      <a:cubicBezTo>
                        <a:pt x="15026" y="4731"/>
                        <a:pt x="14788" y="4600"/>
                        <a:pt x="14729" y="4385"/>
                      </a:cubicBezTo>
                      <a:cubicBezTo>
                        <a:pt x="14681" y="4171"/>
                        <a:pt x="14895" y="3969"/>
                        <a:pt x="14883" y="3742"/>
                      </a:cubicBezTo>
                      <a:cubicBezTo>
                        <a:pt x="14859" y="3314"/>
                        <a:pt x="14217" y="2850"/>
                        <a:pt x="13895" y="2611"/>
                      </a:cubicBezTo>
                      <a:cubicBezTo>
                        <a:pt x="13455" y="2290"/>
                        <a:pt x="12990" y="1992"/>
                        <a:pt x="12538" y="1659"/>
                      </a:cubicBezTo>
                      <a:cubicBezTo>
                        <a:pt x="12204" y="1409"/>
                        <a:pt x="11835" y="1171"/>
                        <a:pt x="11478" y="945"/>
                      </a:cubicBezTo>
                      <a:cubicBezTo>
                        <a:pt x="11276" y="825"/>
                        <a:pt x="11061" y="849"/>
                        <a:pt x="10835" y="814"/>
                      </a:cubicBezTo>
                      <a:cubicBezTo>
                        <a:pt x="10609" y="778"/>
                        <a:pt x="10526" y="599"/>
                        <a:pt x="10407" y="433"/>
                      </a:cubicBezTo>
                      <a:cubicBezTo>
                        <a:pt x="10287" y="266"/>
                        <a:pt x="10157" y="230"/>
                        <a:pt x="9954" y="230"/>
                      </a:cubicBezTo>
                      <a:cubicBezTo>
                        <a:pt x="9818" y="230"/>
                        <a:pt x="9664" y="200"/>
                        <a:pt x="9522" y="200"/>
                      </a:cubicBezTo>
                      <a:cubicBezTo>
                        <a:pt x="9465" y="200"/>
                        <a:pt x="9410" y="205"/>
                        <a:pt x="9359" y="218"/>
                      </a:cubicBezTo>
                      <a:cubicBezTo>
                        <a:pt x="9226" y="249"/>
                        <a:pt x="9075" y="333"/>
                        <a:pt x="8937" y="333"/>
                      </a:cubicBezTo>
                      <a:cubicBezTo>
                        <a:pt x="8914" y="333"/>
                        <a:pt x="8892" y="330"/>
                        <a:pt x="8871" y="325"/>
                      </a:cubicBezTo>
                      <a:cubicBezTo>
                        <a:pt x="8668" y="290"/>
                        <a:pt x="8549" y="111"/>
                        <a:pt x="8359" y="28"/>
                      </a:cubicBezTo>
                      <a:cubicBezTo>
                        <a:pt x="8313" y="8"/>
                        <a:pt x="8265" y="0"/>
                        <a:pt x="821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6" name="Google Shape;3786;p9"/>
                <p:cNvSpPr/>
                <p:nvPr/>
              </p:nvSpPr>
              <p:spPr>
                <a:xfrm>
                  <a:off x="-6818692" y="1180461"/>
                  <a:ext cx="878932" cy="4319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47" h="5331" extrusionOk="0">
                      <a:moveTo>
                        <a:pt x="4825" y="0"/>
                      </a:moveTo>
                      <a:cubicBezTo>
                        <a:pt x="4606" y="0"/>
                        <a:pt x="4355" y="98"/>
                        <a:pt x="4168" y="150"/>
                      </a:cubicBezTo>
                      <a:cubicBezTo>
                        <a:pt x="3929" y="221"/>
                        <a:pt x="3560" y="245"/>
                        <a:pt x="3382" y="436"/>
                      </a:cubicBezTo>
                      <a:cubicBezTo>
                        <a:pt x="3263" y="567"/>
                        <a:pt x="3191" y="793"/>
                        <a:pt x="3025" y="864"/>
                      </a:cubicBezTo>
                      <a:cubicBezTo>
                        <a:pt x="2978" y="883"/>
                        <a:pt x="2930" y="891"/>
                        <a:pt x="2881" y="891"/>
                      </a:cubicBezTo>
                      <a:cubicBezTo>
                        <a:pt x="2735" y="891"/>
                        <a:pt x="2582" y="826"/>
                        <a:pt x="2432" y="826"/>
                      </a:cubicBezTo>
                      <a:cubicBezTo>
                        <a:pt x="2415" y="826"/>
                        <a:pt x="2398" y="827"/>
                        <a:pt x="2382" y="829"/>
                      </a:cubicBezTo>
                      <a:cubicBezTo>
                        <a:pt x="2155" y="864"/>
                        <a:pt x="1905" y="1079"/>
                        <a:pt x="1715" y="1198"/>
                      </a:cubicBezTo>
                      <a:cubicBezTo>
                        <a:pt x="1512" y="1329"/>
                        <a:pt x="1477" y="1591"/>
                        <a:pt x="1298" y="1745"/>
                      </a:cubicBezTo>
                      <a:cubicBezTo>
                        <a:pt x="1096" y="1900"/>
                        <a:pt x="1012" y="2150"/>
                        <a:pt x="822" y="2293"/>
                      </a:cubicBezTo>
                      <a:cubicBezTo>
                        <a:pt x="667" y="2400"/>
                        <a:pt x="465" y="2424"/>
                        <a:pt x="334" y="2567"/>
                      </a:cubicBezTo>
                      <a:cubicBezTo>
                        <a:pt x="0" y="2900"/>
                        <a:pt x="262" y="3615"/>
                        <a:pt x="441" y="3948"/>
                      </a:cubicBezTo>
                      <a:cubicBezTo>
                        <a:pt x="655" y="4377"/>
                        <a:pt x="1120" y="4650"/>
                        <a:pt x="1501" y="4924"/>
                      </a:cubicBezTo>
                      <a:cubicBezTo>
                        <a:pt x="1647" y="5036"/>
                        <a:pt x="1769" y="5117"/>
                        <a:pt x="1919" y="5117"/>
                      </a:cubicBezTo>
                      <a:cubicBezTo>
                        <a:pt x="1977" y="5117"/>
                        <a:pt x="2039" y="5105"/>
                        <a:pt x="2108" y="5079"/>
                      </a:cubicBezTo>
                      <a:cubicBezTo>
                        <a:pt x="2236" y="5028"/>
                        <a:pt x="2336" y="5003"/>
                        <a:pt x="2431" y="5003"/>
                      </a:cubicBezTo>
                      <a:cubicBezTo>
                        <a:pt x="2556" y="5003"/>
                        <a:pt x="2672" y="5046"/>
                        <a:pt x="2834" y="5127"/>
                      </a:cubicBezTo>
                      <a:cubicBezTo>
                        <a:pt x="3072" y="5234"/>
                        <a:pt x="3406" y="5317"/>
                        <a:pt x="3667" y="5329"/>
                      </a:cubicBezTo>
                      <a:cubicBezTo>
                        <a:pt x="3678" y="5330"/>
                        <a:pt x="3688" y="5331"/>
                        <a:pt x="3698" y="5331"/>
                      </a:cubicBezTo>
                      <a:cubicBezTo>
                        <a:pt x="3904" y="5331"/>
                        <a:pt x="4063" y="5114"/>
                        <a:pt x="4271" y="5114"/>
                      </a:cubicBezTo>
                      <a:cubicBezTo>
                        <a:pt x="4276" y="5114"/>
                        <a:pt x="4281" y="5115"/>
                        <a:pt x="4287" y="5115"/>
                      </a:cubicBezTo>
                      <a:cubicBezTo>
                        <a:pt x="4531" y="5126"/>
                        <a:pt x="4713" y="5272"/>
                        <a:pt x="4959" y="5272"/>
                      </a:cubicBezTo>
                      <a:cubicBezTo>
                        <a:pt x="4977" y="5272"/>
                        <a:pt x="4995" y="5271"/>
                        <a:pt x="5013" y="5270"/>
                      </a:cubicBezTo>
                      <a:cubicBezTo>
                        <a:pt x="5179" y="5256"/>
                        <a:pt x="5323" y="5239"/>
                        <a:pt x="5472" y="5239"/>
                      </a:cubicBezTo>
                      <a:cubicBezTo>
                        <a:pt x="5589" y="5239"/>
                        <a:pt x="5710" y="5250"/>
                        <a:pt x="5846" y="5282"/>
                      </a:cubicBezTo>
                      <a:cubicBezTo>
                        <a:pt x="5911" y="5296"/>
                        <a:pt x="5972" y="5302"/>
                        <a:pt x="6031" y="5302"/>
                      </a:cubicBezTo>
                      <a:cubicBezTo>
                        <a:pt x="6212" y="5302"/>
                        <a:pt x="6375" y="5246"/>
                        <a:pt x="6573" y="5210"/>
                      </a:cubicBezTo>
                      <a:cubicBezTo>
                        <a:pt x="6609" y="5203"/>
                        <a:pt x="6644" y="5200"/>
                        <a:pt x="6679" y="5200"/>
                      </a:cubicBezTo>
                      <a:cubicBezTo>
                        <a:pt x="6879" y="5200"/>
                        <a:pt x="7068" y="5294"/>
                        <a:pt x="7279" y="5294"/>
                      </a:cubicBezTo>
                      <a:cubicBezTo>
                        <a:pt x="7290" y="5294"/>
                        <a:pt x="7300" y="5294"/>
                        <a:pt x="7311" y="5293"/>
                      </a:cubicBezTo>
                      <a:cubicBezTo>
                        <a:pt x="7620" y="5258"/>
                        <a:pt x="7906" y="5293"/>
                        <a:pt x="8216" y="5210"/>
                      </a:cubicBezTo>
                      <a:cubicBezTo>
                        <a:pt x="8513" y="5115"/>
                        <a:pt x="8692" y="5008"/>
                        <a:pt x="8954" y="4853"/>
                      </a:cubicBezTo>
                      <a:cubicBezTo>
                        <a:pt x="9406" y="4603"/>
                        <a:pt x="9930" y="4591"/>
                        <a:pt x="10311" y="4210"/>
                      </a:cubicBezTo>
                      <a:cubicBezTo>
                        <a:pt x="10478" y="4031"/>
                        <a:pt x="10597" y="3805"/>
                        <a:pt x="10621" y="3555"/>
                      </a:cubicBezTo>
                      <a:cubicBezTo>
                        <a:pt x="10656" y="3293"/>
                        <a:pt x="10740" y="3055"/>
                        <a:pt x="10776" y="2793"/>
                      </a:cubicBezTo>
                      <a:cubicBezTo>
                        <a:pt x="10847" y="2341"/>
                        <a:pt x="10216" y="2460"/>
                        <a:pt x="10061" y="2150"/>
                      </a:cubicBezTo>
                      <a:cubicBezTo>
                        <a:pt x="9966" y="1972"/>
                        <a:pt x="9978" y="1710"/>
                        <a:pt x="9811" y="1579"/>
                      </a:cubicBezTo>
                      <a:cubicBezTo>
                        <a:pt x="9621" y="1412"/>
                        <a:pt x="9287" y="1412"/>
                        <a:pt x="9049" y="1281"/>
                      </a:cubicBezTo>
                      <a:cubicBezTo>
                        <a:pt x="8656" y="1055"/>
                        <a:pt x="8073" y="948"/>
                        <a:pt x="7751" y="614"/>
                      </a:cubicBezTo>
                      <a:cubicBezTo>
                        <a:pt x="7582" y="445"/>
                        <a:pt x="7455" y="340"/>
                        <a:pt x="7219" y="340"/>
                      </a:cubicBezTo>
                      <a:cubicBezTo>
                        <a:pt x="7206" y="340"/>
                        <a:pt x="7193" y="340"/>
                        <a:pt x="7180" y="340"/>
                      </a:cubicBezTo>
                      <a:cubicBezTo>
                        <a:pt x="6858" y="340"/>
                        <a:pt x="6561" y="281"/>
                        <a:pt x="6251" y="233"/>
                      </a:cubicBezTo>
                      <a:cubicBezTo>
                        <a:pt x="6139" y="218"/>
                        <a:pt x="6031" y="214"/>
                        <a:pt x="5924" y="214"/>
                      </a:cubicBezTo>
                      <a:cubicBezTo>
                        <a:pt x="5781" y="214"/>
                        <a:pt x="5639" y="221"/>
                        <a:pt x="5489" y="221"/>
                      </a:cubicBezTo>
                      <a:cubicBezTo>
                        <a:pt x="5287" y="221"/>
                        <a:pt x="5120" y="31"/>
                        <a:pt x="4918" y="7"/>
                      </a:cubicBezTo>
                      <a:cubicBezTo>
                        <a:pt x="4888" y="3"/>
                        <a:pt x="4856" y="0"/>
                        <a:pt x="482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7" name="Google Shape;3787;p9"/>
                <p:cNvSpPr/>
                <p:nvPr/>
              </p:nvSpPr>
              <p:spPr>
                <a:xfrm>
                  <a:off x="-6261044" y="1633257"/>
                  <a:ext cx="537391" cy="263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2" h="3255" extrusionOk="0">
                      <a:moveTo>
                        <a:pt x="2918" y="0"/>
                      </a:moveTo>
                      <a:cubicBezTo>
                        <a:pt x="2886" y="0"/>
                        <a:pt x="2854" y="1"/>
                        <a:pt x="2822" y="3"/>
                      </a:cubicBezTo>
                      <a:cubicBezTo>
                        <a:pt x="2477" y="15"/>
                        <a:pt x="2143" y="170"/>
                        <a:pt x="1810" y="253"/>
                      </a:cubicBezTo>
                      <a:cubicBezTo>
                        <a:pt x="1500" y="336"/>
                        <a:pt x="1107" y="467"/>
                        <a:pt x="846" y="658"/>
                      </a:cubicBezTo>
                      <a:cubicBezTo>
                        <a:pt x="619" y="825"/>
                        <a:pt x="524" y="1206"/>
                        <a:pt x="322" y="1432"/>
                      </a:cubicBezTo>
                      <a:cubicBezTo>
                        <a:pt x="107" y="1670"/>
                        <a:pt x="0" y="2039"/>
                        <a:pt x="95" y="2372"/>
                      </a:cubicBezTo>
                      <a:cubicBezTo>
                        <a:pt x="286" y="3039"/>
                        <a:pt x="1262" y="3003"/>
                        <a:pt x="1798" y="3015"/>
                      </a:cubicBezTo>
                      <a:cubicBezTo>
                        <a:pt x="2096" y="3027"/>
                        <a:pt x="2322" y="3242"/>
                        <a:pt x="2608" y="3253"/>
                      </a:cubicBezTo>
                      <a:cubicBezTo>
                        <a:pt x="2620" y="3254"/>
                        <a:pt x="2633" y="3255"/>
                        <a:pt x="2645" y="3255"/>
                      </a:cubicBezTo>
                      <a:cubicBezTo>
                        <a:pt x="2822" y="3255"/>
                        <a:pt x="2989" y="3180"/>
                        <a:pt x="3167" y="3146"/>
                      </a:cubicBezTo>
                      <a:cubicBezTo>
                        <a:pt x="3215" y="3134"/>
                        <a:pt x="3262" y="3129"/>
                        <a:pt x="3309" y="3129"/>
                      </a:cubicBezTo>
                      <a:cubicBezTo>
                        <a:pt x="3441" y="3129"/>
                        <a:pt x="3572" y="3168"/>
                        <a:pt x="3703" y="3194"/>
                      </a:cubicBezTo>
                      <a:cubicBezTo>
                        <a:pt x="3770" y="3208"/>
                        <a:pt x="3835" y="3214"/>
                        <a:pt x="3898" y="3214"/>
                      </a:cubicBezTo>
                      <a:cubicBezTo>
                        <a:pt x="4157" y="3214"/>
                        <a:pt x="4387" y="3116"/>
                        <a:pt x="4656" y="3087"/>
                      </a:cubicBezTo>
                      <a:cubicBezTo>
                        <a:pt x="5037" y="3051"/>
                        <a:pt x="5394" y="3027"/>
                        <a:pt x="5763" y="2944"/>
                      </a:cubicBezTo>
                      <a:cubicBezTo>
                        <a:pt x="6501" y="2765"/>
                        <a:pt x="6632" y="2015"/>
                        <a:pt x="6251" y="1432"/>
                      </a:cubicBezTo>
                      <a:cubicBezTo>
                        <a:pt x="6108" y="1218"/>
                        <a:pt x="6001" y="1015"/>
                        <a:pt x="5882" y="801"/>
                      </a:cubicBezTo>
                      <a:cubicBezTo>
                        <a:pt x="5727" y="539"/>
                        <a:pt x="5334" y="360"/>
                        <a:pt x="5072" y="253"/>
                      </a:cubicBezTo>
                      <a:cubicBezTo>
                        <a:pt x="4783" y="141"/>
                        <a:pt x="4552" y="102"/>
                        <a:pt x="4281" y="102"/>
                      </a:cubicBezTo>
                      <a:cubicBezTo>
                        <a:pt x="4207" y="102"/>
                        <a:pt x="4130" y="105"/>
                        <a:pt x="4048" y="110"/>
                      </a:cubicBezTo>
                      <a:cubicBezTo>
                        <a:pt x="4032" y="111"/>
                        <a:pt x="4016" y="111"/>
                        <a:pt x="4000" y="111"/>
                      </a:cubicBezTo>
                      <a:cubicBezTo>
                        <a:pt x="3642" y="111"/>
                        <a:pt x="3284" y="0"/>
                        <a:pt x="291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8" name="Google Shape;3788;p9"/>
                <p:cNvSpPr/>
                <p:nvPr/>
              </p:nvSpPr>
              <p:spPr>
                <a:xfrm>
                  <a:off x="-6161701" y="2183775"/>
                  <a:ext cx="661934" cy="393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9" h="4851" extrusionOk="0">
                      <a:moveTo>
                        <a:pt x="3892" y="0"/>
                      </a:moveTo>
                      <a:cubicBezTo>
                        <a:pt x="3651" y="0"/>
                        <a:pt x="3415" y="47"/>
                        <a:pt x="3215" y="174"/>
                      </a:cubicBezTo>
                      <a:cubicBezTo>
                        <a:pt x="3049" y="281"/>
                        <a:pt x="2894" y="365"/>
                        <a:pt x="2691" y="377"/>
                      </a:cubicBezTo>
                      <a:cubicBezTo>
                        <a:pt x="2640" y="377"/>
                        <a:pt x="2586" y="375"/>
                        <a:pt x="2532" y="375"/>
                      </a:cubicBezTo>
                      <a:cubicBezTo>
                        <a:pt x="2396" y="375"/>
                        <a:pt x="2258" y="387"/>
                        <a:pt x="2156" y="472"/>
                      </a:cubicBezTo>
                      <a:cubicBezTo>
                        <a:pt x="2036" y="567"/>
                        <a:pt x="1977" y="722"/>
                        <a:pt x="1894" y="841"/>
                      </a:cubicBezTo>
                      <a:cubicBezTo>
                        <a:pt x="1763" y="1020"/>
                        <a:pt x="1525" y="1139"/>
                        <a:pt x="1346" y="1281"/>
                      </a:cubicBezTo>
                      <a:cubicBezTo>
                        <a:pt x="1191" y="1401"/>
                        <a:pt x="1024" y="1472"/>
                        <a:pt x="858" y="1579"/>
                      </a:cubicBezTo>
                      <a:cubicBezTo>
                        <a:pt x="643" y="1698"/>
                        <a:pt x="501" y="1924"/>
                        <a:pt x="393" y="2139"/>
                      </a:cubicBezTo>
                      <a:cubicBezTo>
                        <a:pt x="191" y="2544"/>
                        <a:pt x="1" y="3115"/>
                        <a:pt x="215" y="3556"/>
                      </a:cubicBezTo>
                      <a:cubicBezTo>
                        <a:pt x="346" y="3829"/>
                        <a:pt x="834" y="4068"/>
                        <a:pt x="1096" y="4199"/>
                      </a:cubicBezTo>
                      <a:cubicBezTo>
                        <a:pt x="1322" y="4294"/>
                        <a:pt x="1560" y="4329"/>
                        <a:pt x="1798" y="4389"/>
                      </a:cubicBezTo>
                      <a:cubicBezTo>
                        <a:pt x="2013" y="4449"/>
                        <a:pt x="2132" y="4687"/>
                        <a:pt x="2346" y="4722"/>
                      </a:cubicBezTo>
                      <a:cubicBezTo>
                        <a:pt x="2609" y="4762"/>
                        <a:pt x="3006" y="4850"/>
                        <a:pt x="3351" y="4850"/>
                      </a:cubicBezTo>
                      <a:cubicBezTo>
                        <a:pt x="3520" y="4850"/>
                        <a:pt x="3677" y="4829"/>
                        <a:pt x="3799" y="4770"/>
                      </a:cubicBezTo>
                      <a:cubicBezTo>
                        <a:pt x="3918" y="4710"/>
                        <a:pt x="4054" y="4601"/>
                        <a:pt x="4199" y="4601"/>
                      </a:cubicBezTo>
                      <a:cubicBezTo>
                        <a:pt x="4228" y="4601"/>
                        <a:pt x="4257" y="4605"/>
                        <a:pt x="4287" y="4615"/>
                      </a:cubicBezTo>
                      <a:cubicBezTo>
                        <a:pt x="4518" y="4692"/>
                        <a:pt x="4647" y="4820"/>
                        <a:pt x="4891" y="4820"/>
                      </a:cubicBezTo>
                      <a:cubicBezTo>
                        <a:pt x="4911" y="4820"/>
                        <a:pt x="4932" y="4819"/>
                        <a:pt x="4954" y="4818"/>
                      </a:cubicBezTo>
                      <a:cubicBezTo>
                        <a:pt x="5430" y="4794"/>
                        <a:pt x="5811" y="4663"/>
                        <a:pt x="6251" y="4508"/>
                      </a:cubicBezTo>
                      <a:cubicBezTo>
                        <a:pt x="6410" y="4448"/>
                        <a:pt x="6553" y="4380"/>
                        <a:pt x="6713" y="4380"/>
                      </a:cubicBezTo>
                      <a:cubicBezTo>
                        <a:pt x="6745" y="4380"/>
                        <a:pt x="6777" y="4383"/>
                        <a:pt x="6811" y="4389"/>
                      </a:cubicBezTo>
                      <a:cubicBezTo>
                        <a:pt x="6903" y="4402"/>
                        <a:pt x="6983" y="4411"/>
                        <a:pt x="7058" y="4411"/>
                      </a:cubicBezTo>
                      <a:cubicBezTo>
                        <a:pt x="7197" y="4411"/>
                        <a:pt x="7319" y="4378"/>
                        <a:pt x="7466" y="4270"/>
                      </a:cubicBezTo>
                      <a:cubicBezTo>
                        <a:pt x="7775" y="4020"/>
                        <a:pt x="8097" y="3675"/>
                        <a:pt x="8132" y="3246"/>
                      </a:cubicBezTo>
                      <a:cubicBezTo>
                        <a:pt x="8168" y="2782"/>
                        <a:pt x="7906" y="2448"/>
                        <a:pt x="7894" y="2008"/>
                      </a:cubicBezTo>
                      <a:cubicBezTo>
                        <a:pt x="7871" y="1591"/>
                        <a:pt x="7549" y="1270"/>
                        <a:pt x="7216" y="1043"/>
                      </a:cubicBezTo>
                      <a:cubicBezTo>
                        <a:pt x="6835" y="770"/>
                        <a:pt x="6358" y="448"/>
                        <a:pt x="5894" y="365"/>
                      </a:cubicBezTo>
                      <a:cubicBezTo>
                        <a:pt x="5454" y="281"/>
                        <a:pt x="5001" y="222"/>
                        <a:pt x="4573" y="103"/>
                      </a:cubicBezTo>
                      <a:cubicBezTo>
                        <a:pt x="4362" y="44"/>
                        <a:pt x="4125" y="0"/>
                        <a:pt x="389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9" name="Google Shape;3789;p9"/>
                <p:cNvSpPr/>
                <p:nvPr/>
              </p:nvSpPr>
              <p:spPr>
                <a:xfrm>
                  <a:off x="-618196" y="3084504"/>
                  <a:ext cx="163113" cy="1778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3" h="21944" extrusionOk="0">
                      <a:moveTo>
                        <a:pt x="1" y="0"/>
                      </a:moveTo>
                      <a:lnTo>
                        <a:pt x="1" y="21943"/>
                      </a:lnTo>
                      <a:lnTo>
                        <a:pt x="2013" y="21943"/>
                      </a:lnTo>
                      <a:lnTo>
                        <a:pt x="201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0" name="Google Shape;3790;p9"/>
                <p:cNvSpPr/>
                <p:nvPr/>
              </p:nvSpPr>
              <p:spPr>
                <a:xfrm>
                  <a:off x="-6362331" y="4372395"/>
                  <a:ext cx="1454894" cy="490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5" h="6050" extrusionOk="0">
                      <a:moveTo>
                        <a:pt x="0" y="1"/>
                      </a:moveTo>
                      <a:lnTo>
                        <a:pt x="0" y="6049"/>
                      </a:lnTo>
                      <a:lnTo>
                        <a:pt x="17955" y="6049"/>
                      </a:lnTo>
                      <a:lnTo>
                        <a:pt x="179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1" name="Google Shape;3791;p9"/>
                <p:cNvSpPr/>
                <p:nvPr/>
              </p:nvSpPr>
              <p:spPr>
                <a:xfrm>
                  <a:off x="-6362331" y="4372395"/>
                  <a:ext cx="1454894" cy="112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5" h="1394" extrusionOk="0">
                      <a:moveTo>
                        <a:pt x="0" y="1"/>
                      </a:moveTo>
                      <a:lnTo>
                        <a:pt x="0" y="1394"/>
                      </a:lnTo>
                      <a:lnTo>
                        <a:pt x="17955" y="1394"/>
                      </a:lnTo>
                      <a:lnTo>
                        <a:pt x="179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2" name="Google Shape;3792;p9"/>
                <p:cNvSpPr/>
                <p:nvPr/>
              </p:nvSpPr>
              <p:spPr>
                <a:xfrm>
                  <a:off x="-6438581" y="4195831"/>
                  <a:ext cx="1599613" cy="2326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41" h="2871" extrusionOk="0">
                      <a:moveTo>
                        <a:pt x="0" y="1"/>
                      </a:moveTo>
                      <a:lnTo>
                        <a:pt x="0" y="2870"/>
                      </a:lnTo>
                      <a:lnTo>
                        <a:pt x="19741" y="2870"/>
                      </a:lnTo>
                      <a:lnTo>
                        <a:pt x="1974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3" name="Google Shape;3793;p9"/>
                <p:cNvSpPr/>
                <p:nvPr/>
              </p:nvSpPr>
              <p:spPr>
                <a:xfrm>
                  <a:off x="-6452113" y="4220950"/>
                  <a:ext cx="1584218" cy="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1" h="1" extrusionOk="0">
                      <a:moveTo>
                        <a:pt x="1" y="1"/>
                      </a:moveTo>
                      <a:lnTo>
                        <a:pt x="1955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4" name="Google Shape;3794;p9"/>
                <p:cNvSpPr/>
                <p:nvPr/>
              </p:nvSpPr>
              <p:spPr>
                <a:xfrm>
                  <a:off x="-6452113" y="4215197"/>
                  <a:ext cx="1584218" cy="115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1" h="143" extrusionOk="0">
                      <a:moveTo>
                        <a:pt x="1" y="0"/>
                      </a:moveTo>
                      <a:lnTo>
                        <a:pt x="1" y="143"/>
                      </a:lnTo>
                      <a:lnTo>
                        <a:pt x="19551" y="143"/>
                      </a:lnTo>
                      <a:lnTo>
                        <a:pt x="1955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5" name="Google Shape;3795;p9"/>
                <p:cNvSpPr/>
                <p:nvPr/>
              </p:nvSpPr>
              <p:spPr>
                <a:xfrm>
                  <a:off x="-4488837" y="3035238"/>
                  <a:ext cx="530746" cy="1077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50" h="13301" extrusionOk="0">
                      <a:moveTo>
                        <a:pt x="1" y="1"/>
                      </a:moveTo>
                      <a:lnTo>
                        <a:pt x="1" y="13300"/>
                      </a:lnTo>
                      <a:lnTo>
                        <a:pt x="6549" y="13300"/>
                      </a:lnTo>
                      <a:lnTo>
                        <a:pt x="654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6" name="Google Shape;3796;p9"/>
                <p:cNvSpPr/>
                <p:nvPr/>
              </p:nvSpPr>
              <p:spPr>
                <a:xfrm>
                  <a:off x="-4488837" y="3035238"/>
                  <a:ext cx="530746" cy="177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50" h="2192" extrusionOk="0">
                      <a:moveTo>
                        <a:pt x="1" y="1"/>
                      </a:moveTo>
                      <a:lnTo>
                        <a:pt x="1" y="2192"/>
                      </a:lnTo>
                      <a:lnTo>
                        <a:pt x="6549" y="2192"/>
                      </a:lnTo>
                      <a:lnTo>
                        <a:pt x="654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7" name="Google Shape;3797;p9"/>
                <p:cNvSpPr/>
                <p:nvPr/>
              </p:nvSpPr>
              <p:spPr>
                <a:xfrm>
                  <a:off x="-4327668" y="3279382"/>
                  <a:ext cx="218133" cy="215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2" h="2656" extrusionOk="0">
                      <a:moveTo>
                        <a:pt x="1655" y="0"/>
                      </a:moveTo>
                      <a:lnTo>
                        <a:pt x="1655" y="274"/>
                      </a:lnTo>
                      <a:lnTo>
                        <a:pt x="1096" y="274"/>
                      </a:lnTo>
                      <a:lnTo>
                        <a:pt x="1096" y="548"/>
                      </a:lnTo>
                      <a:lnTo>
                        <a:pt x="1655" y="548"/>
                      </a:lnTo>
                      <a:lnTo>
                        <a:pt x="1655" y="822"/>
                      </a:lnTo>
                      <a:lnTo>
                        <a:pt x="1965" y="822"/>
                      </a:lnTo>
                      <a:lnTo>
                        <a:pt x="1965" y="548"/>
                      </a:lnTo>
                      <a:lnTo>
                        <a:pt x="2560" y="548"/>
                      </a:lnTo>
                      <a:lnTo>
                        <a:pt x="2560" y="274"/>
                      </a:lnTo>
                      <a:lnTo>
                        <a:pt x="1965" y="274"/>
                      </a:lnTo>
                      <a:lnTo>
                        <a:pt x="1965" y="72"/>
                      </a:lnTo>
                      <a:cubicBezTo>
                        <a:pt x="2024" y="60"/>
                        <a:pt x="2036" y="48"/>
                        <a:pt x="2048" y="24"/>
                      </a:cubicBezTo>
                      <a:lnTo>
                        <a:pt x="1655" y="0"/>
                      </a:lnTo>
                      <a:close/>
                      <a:moveTo>
                        <a:pt x="107" y="595"/>
                      </a:moveTo>
                      <a:lnTo>
                        <a:pt x="107" y="595"/>
                      </a:lnTo>
                      <a:cubicBezTo>
                        <a:pt x="119" y="845"/>
                        <a:pt x="84" y="1131"/>
                        <a:pt x="0" y="1298"/>
                      </a:cubicBezTo>
                      <a:lnTo>
                        <a:pt x="215" y="1381"/>
                      </a:lnTo>
                      <a:cubicBezTo>
                        <a:pt x="310" y="1191"/>
                        <a:pt x="346" y="881"/>
                        <a:pt x="334" y="619"/>
                      </a:cubicBezTo>
                      <a:lnTo>
                        <a:pt x="107" y="595"/>
                      </a:lnTo>
                      <a:close/>
                      <a:moveTo>
                        <a:pt x="2084" y="1250"/>
                      </a:moveTo>
                      <a:lnTo>
                        <a:pt x="2084" y="1512"/>
                      </a:lnTo>
                      <a:lnTo>
                        <a:pt x="1548" y="1512"/>
                      </a:lnTo>
                      <a:lnTo>
                        <a:pt x="1548" y="1250"/>
                      </a:lnTo>
                      <a:close/>
                      <a:moveTo>
                        <a:pt x="417" y="0"/>
                      </a:moveTo>
                      <a:lnTo>
                        <a:pt x="417" y="976"/>
                      </a:lnTo>
                      <a:cubicBezTo>
                        <a:pt x="417" y="1476"/>
                        <a:pt x="369" y="2012"/>
                        <a:pt x="12" y="2417"/>
                      </a:cubicBezTo>
                      <a:cubicBezTo>
                        <a:pt x="84" y="2465"/>
                        <a:pt x="191" y="2584"/>
                        <a:pt x="238" y="2655"/>
                      </a:cubicBezTo>
                      <a:cubicBezTo>
                        <a:pt x="429" y="2441"/>
                        <a:pt x="548" y="2191"/>
                        <a:pt x="619" y="1941"/>
                      </a:cubicBezTo>
                      <a:cubicBezTo>
                        <a:pt x="691" y="2060"/>
                        <a:pt x="774" y="2191"/>
                        <a:pt x="822" y="2286"/>
                      </a:cubicBezTo>
                      <a:lnTo>
                        <a:pt x="1048" y="2060"/>
                      </a:lnTo>
                      <a:cubicBezTo>
                        <a:pt x="1000" y="1988"/>
                        <a:pt x="774" y="1691"/>
                        <a:pt x="679" y="1572"/>
                      </a:cubicBezTo>
                      <a:cubicBezTo>
                        <a:pt x="703" y="1405"/>
                        <a:pt x="715" y="1238"/>
                        <a:pt x="715" y="1060"/>
                      </a:cubicBezTo>
                      <a:cubicBezTo>
                        <a:pt x="762" y="1095"/>
                        <a:pt x="881" y="1143"/>
                        <a:pt x="881" y="1143"/>
                      </a:cubicBezTo>
                      <a:cubicBezTo>
                        <a:pt x="953" y="1000"/>
                        <a:pt x="1048" y="774"/>
                        <a:pt x="1096" y="619"/>
                      </a:cubicBezTo>
                      <a:cubicBezTo>
                        <a:pt x="1131" y="619"/>
                        <a:pt x="1155" y="607"/>
                        <a:pt x="1167" y="583"/>
                      </a:cubicBezTo>
                      <a:lnTo>
                        <a:pt x="858" y="464"/>
                      </a:lnTo>
                      <a:cubicBezTo>
                        <a:pt x="834" y="619"/>
                        <a:pt x="774" y="834"/>
                        <a:pt x="715" y="988"/>
                      </a:cubicBezTo>
                      <a:lnTo>
                        <a:pt x="715" y="72"/>
                      </a:lnTo>
                      <a:cubicBezTo>
                        <a:pt x="762" y="60"/>
                        <a:pt x="774" y="48"/>
                        <a:pt x="786" y="24"/>
                      </a:cubicBezTo>
                      <a:cubicBezTo>
                        <a:pt x="667" y="12"/>
                        <a:pt x="560" y="12"/>
                        <a:pt x="417" y="0"/>
                      </a:cubicBezTo>
                      <a:close/>
                      <a:moveTo>
                        <a:pt x="1239" y="667"/>
                      </a:moveTo>
                      <a:lnTo>
                        <a:pt x="1239" y="964"/>
                      </a:lnTo>
                      <a:lnTo>
                        <a:pt x="965" y="964"/>
                      </a:lnTo>
                      <a:lnTo>
                        <a:pt x="965" y="1250"/>
                      </a:lnTo>
                      <a:lnTo>
                        <a:pt x="1239" y="1250"/>
                      </a:lnTo>
                      <a:lnTo>
                        <a:pt x="1239" y="1512"/>
                      </a:lnTo>
                      <a:lnTo>
                        <a:pt x="989" y="1512"/>
                      </a:lnTo>
                      <a:lnTo>
                        <a:pt x="989" y="1798"/>
                      </a:lnTo>
                      <a:lnTo>
                        <a:pt x="1310" y="1798"/>
                      </a:lnTo>
                      <a:cubicBezTo>
                        <a:pt x="1286" y="2107"/>
                        <a:pt x="1215" y="2298"/>
                        <a:pt x="810" y="2405"/>
                      </a:cubicBezTo>
                      <a:cubicBezTo>
                        <a:pt x="881" y="2453"/>
                        <a:pt x="965" y="2572"/>
                        <a:pt x="989" y="2655"/>
                      </a:cubicBezTo>
                      <a:cubicBezTo>
                        <a:pt x="1500" y="2488"/>
                        <a:pt x="1584" y="2203"/>
                        <a:pt x="1620" y="1834"/>
                      </a:cubicBezTo>
                      <a:cubicBezTo>
                        <a:pt x="1655" y="1822"/>
                        <a:pt x="1679" y="1810"/>
                        <a:pt x="1679" y="1798"/>
                      </a:cubicBezTo>
                      <a:lnTo>
                        <a:pt x="1858" y="1798"/>
                      </a:lnTo>
                      <a:lnTo>
                        <a:pt x="1858" y="2262"/>
                      </a:lnTo>
                      <a:cubicBezTo>
                        <a:pt x="1858" y="2536"/>
                        <a:pt x="1917" y="2619"/>
                        <a:pt x="2179" y="2619"/>
                      </a:cubicBezTo>
                      <a:lnTo>
                        <a:pt x="2393" y="2619"/>
                      </a:lnTo>
                      <a:cubicBezTo>
                        <a:pt x="2584" y="2619"/>
                        <a:pt x="2667" y="2536"/>
                        <a:pt x="2691" y="2179"/>
                      </a:cubicBezTo>
                      <a:cubicBezTo>
                        <a:pt x="2608" y="2155"/>
                        <a:pt x="2477" y="2107"/>
                        <a:pt x="2417" y="2060"/>
                      </a:cubicBezTo>
                      <a:cubicBezTo>
                        <a:pt x="2405" y="2310"/>
                        <a:pt x="2405" y="2346"/>
                        <a:pt x="2358" y="2346"/>
                      </a:cubicBezTo>
                      <a:lnTo>
                        <a:pt x="2239" y="2346"/>
                      </a:lnTo>
                      <a:cubicBezTo>
                        <a:pt x="2191" y="2346"/>
                        <a:pt x="2179" y="2334"/>
                        <a:pt x="2179" y="2262"/>
                      </a:cubicBezTo>
                      <a:lnTo>
                        <a:pt x="2179" y="1834"/>
                      </a:lnTo>
                      <a:cubicBezTo>
                        <a:pt x="2215" y="1822"/>
                        <a:pt x="2239" y="1810"/>
                        <a:pt x="2251" y="1798"/>
                      </a:cubicBezTo>
                      <a:lnTo>
                        <a:pt x="2655" y="1798"/>
                      </a:lnTo>
                      <a:lnTo>
                        <a:pt x="2655" y="1512"/>
                      </a:lnTo>
                      <a:lnTo>
                        <a:pt x="2393" y="1512"/>
                      </a:lnTo>
                      <a:lnTo>
                        <a:pt x="2393" y="1250"/>
                      </a:lnTo>
                      <a:lnTo>
                        <a:pt x="2667" y="1250"/>
                      </a:lnTo>
                      <a:lnTo>
                        <a:pt x="2667" y="964"/>
                      </a:lnTo>
                      <a:lnTo>
                        <a:pt x="2393" y="964"/>
                      </a:lnTo>
                      <a:lnTo>
                        <a:pt x="2393" y="750"/>
                      </a:lnTo>
                      <a:cubicBezTo>
                        <a:pt x="2441" y="738"/>
                        <a:pt x="2465" y="714"/>
                        <a:pt x="2465" y="691"/>
                      </a:cubicBezTo>
                      <a:lnTo>
                        <a:pt x="2084" y="667"/>
                      </a:lnTo>
                      <a:lnTo>
                        <a:pt x="2084" y="964"/>
                      </a:lnTo>
                      <a:lnTo>
                        <a:pt x="1548" y="964"/>
                      </a:lnTo>
                      <a:lnTo>
                        <a:pt x="1548" y="750"/>
                      </a:lnTo>
                      <a:cubicBezTo>
                        <a:pt x="1596" y="738"/>
                        <a:pt x="1608" y="714"/>
                        <a:pt x="1608" y="691"/>
                      </a:cubicBezTo>
                      <a:lnTo>
                        <a:pt x="1239" y="667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8" name="Google Shape;3798;p9"/>
                <p:cNvSpPr/>
                <p:nvPr/>
              </p:nvSpPr>
              <p:spPr>
                <a:xfrm>
                  <a:off x="-4318998" y="3556261"/>
                  <a:ext cx="182399" cy="203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2513" extrusionOk="0">
                      <a:moveTo>
                        <a:pt x="822" y="0"/>
                      </a:moveTo>
                      <a:cubicBezTo>
                        <a:pt x="846" y="131"/>
                        <a:pt x="858" y="286"/>
                        <a:pt x="882" y="405"/>
                      </a:cubicBezTo>
                      <a:lnTo>
                        <a:pt x="179" y="405"/>
                      </a:lnTo>
                      <a:lnTo>
                        <a:pt x="167" y="703"/>
                      </a:lnTo>
                      <a:lnTo>
                        <a:pt x="620" y="703"/>
                      </a:lnTo>
                      <a:cubicBezTo>
                        <a:pt x="727" y="703"/>
                        <a:pt x="846" y="703"/>
                        <a:pt x="941" y="691"/>
                      </a:cubicBezTo>
                      <a:cubicBezTo>
                        <a:pt x="965" y="786"/>
                        <a:pt x="1001" y="893"/>
                        <a:pt x="1012" y="965"/>
                      </a:cubicBezTo>
                      <a:cubicBezTo>
                        <a:pt x="798" y="976"/>
                        <a:pt x="584" y="976"/>
                        <a:pt x="370" y="976"/>
                      </a:cubicBezTo>
                      <a:lnTo>
                        <a:pt x="0" y="976"/>
                      </a:lnTo>
                      <a:lnTo>
                        <a:pt x="0" y="1274"/>
                      </a:lnTo>
                      <a:lnTo>
                        <a:pt x="512" y="1274"/>
                      </a:lnTo>
                      <a:cubicBezTo>
                        <a:pt x="691" y="1274"/>
                        <a:pt x="917" y="1274"/>
                        <a:pt x="1120" y="1250"/>
                      </a:cubicBezTo>
                      <a:cubicBezTo>
                        <a:pt x="1167" y="1346"/>
                        <a:pt x="1227" y="1429"/>
                        <a:pt x="1274" y="1477"/>
                      </a:cubicBezTo>
                      <a:cubicBezTo>
                        <a:pt x="1239" y="1477"/>
                        <a:pt x="1191" y="1465"/>
                        <a:pt x="1143" y="1465"/>
                      </a:cubicBezTo>
                      <a:cubicBezTo>
                        <a:pt x="1108" y="1465"/>
                        <a:pt x="1060" y="1477"/>
                        <a:pt x="1024" y="1477"/>
                      </a:cubicBezTo>
                      <a:lnTo>
                        <a:pt x="1108" y="1727"/>
                      </a:lnTo>
                      <a:lnTo>
                        <a:pt x="1263" y="1727"/>
                      </a:lnTo>
                      <a:cubicBezTo>
                        <a:pt x="1477" y="1727"/>
                        <a:pt x="1548" y="1762"/>
                        <a:pt x="1691" y="1846"/>
                      </a:cubicBezTo>
                      <a:lnTo>
                        <a:pt x="1894" y="1572"/>
                      </a:lnTo>
                      <a:cubicBezTo>
                        <a:pt x="1715" y="1488"/>
                        <a:pt x="1560" y="1346"/>
                        <a:pt x="1477" y="1215"/>
                      </a:cubicBezTo>
                      <a:cubicBezTo>
                        <a:pt x="1763" y="1179"/>
                        <a:pt x="2060" y="1131"/>
                        <a:pt x="2251" y="1072"/>
                      </a:cubicBezTo>
                      <a:lnTo>
                        <a:pt x="2203" y="762"/>
                      </a:lnTo>
                      <a:cubicBezTo>
                        <a:pt x="1965" y="846"/>
                        <a:pt x="1655" y="905"/>
                        <a:pt x="1358" y="941"/>
                      </a:cubicBezTo>
                      <a:cubicBezTo>
                        <a:pt x="1346" y="869"/>
                        <a:pt x="1310" y="762"/>
                        <a:pt x="1286" y="667"/>
                      </a:cubicBezTo>
                      <a:cubicBezTo>
                        <a:pt x="1536" y="643"/>
                        <a:pt x="1786" y="607"/>
                        <a:pt x="2001" y="536"/>
                      </a:cubicBezTo>
                      <a:lnTo>
                        <a:pt x="1941" y="238"/>
                      </a:lnTo>
                      <a:cubicBezTo>
                        <a:pt x="1751" y="298"/>
                        <a:pt x="1453" y="357"/>
                        <a:pt x="1227" y="381"/>
                      </a:cubicBezTo>
                      <a:cubicBezTo>
                        <a:pt x="1215" y="274"/>
                        <a:pt x="1203" y="167"/>
                        <a:pt x="1191" y="84"/>
                      </a:cubicBezTo>
                      <a:cubicBezTo>
                        <a:pt x="1239" y="72"/>
                        <a:pt x="1274" y="48"/>
                        <a:pt x="1274" y="12"/>
                      </a:cubicBezTo>
                      <a:lnTo>
                        <a:pt x="822" y="0"/>
                      </a:lnTo>
                      <a:close/>
                      <a:moveTo>
                        <a:pt x="584" y="1560"/>
                      </a:moveTo>
                      <a:cubicBezTo>
                        <a:pt x="417" y="1667"/>
                        <a:pt x="274" y="1834"/>
                        <a:pt x="274" y="2012"/>
                      </a:cubicBezTo>
                      <a:cubicBezTo>
                        <a:pt x="274" y="2334"/>
                        <a:pt x="608" y="2500"/>
                        <a:pt x="1096" y="2500"/>
                      </a:cubicBezTo>
                      <a:cubicBezTo>
                        <a:pt x="1179" y="2500"/>
                        <a:pt x="1251" y="2512"/>
                        <a:pt x="1310" y="2512"/>
                      </a:cubicBezTo>
                      <a:cubicBezTo>
                        <a:pt x="1513" y="2512"/>
                        <a:pt x="1655" y="2500"/>
                        <a:pt x="1763" y="2489"/>
                      </a:cubicBezTo>
                      <a:lnTo>
                        <a:pt x="1774" y="2167"/>
                      </a:lnTo>
                      <a:lnTo>
                        <a:pt x="1774" y="2167"/>
                      </a:lnTo>
                      <a:cubicBezTo>
                        <a:pt x="1608" y="2179"/>
                        <a:pt x="1358" y="2191"/>
                        <a:pt x="1155" y="2191"/>
                      </a:cubicBezTo>
                      <a:cubicBezTo>
                        <a:pt x="953" y="2191"/>
                        <a:pt x="631" y="2191"/>
                        <a:pt x="631" y="1989"/>
                      </a:cubicBezTo>
                      <a:cubicBezTo>
                        <a:pt x="643" y="1929"/>
                        <a:pt x="703" y="1834"/>
                        <a:pt x="810" y="1774"/>
                      </a:cubicBezTo>
                      <a:lnTo>
                        <a:pt x="584" y="156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9" name="Google Shape;3799;p9"/>
                <p:cNvSpPr/>
                <p:nvPr/>
              </p:nvSpPr>
              <p:spPr>
                <a:xfrm>
                  <a:off x="-4326696" y="3824470"/>
                  <a:ext cx="212299" cy="21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" h="2668" extrusionOk="0">
                      <a:moveTo>
                        <a:pt x="1893" y="453"/>
                      </a:moveTo>
                      <a:lnTo>
                        <a:pt x="1893" y="584"/>
                      </a:lnTo>
                      <a:lnTo>
                        <a:pt x="738" y="584"/>
                      </a:lnTo>
                      <a:lnTo>
                        <a:pt x="738" y="453"/>
                      </a:lnTo>
                      <a:close/>
                      <a:moveTo>
                        <a:pt x="1893" y="786"/>
                      </a:moveTo>
                      <a:lnTo>
                        <a:pt x="1893" y="929"/>
                      </a:lnTo>
                      <a:lnTo>
                        <a:pt x="738" y="929"/>
                      </a:lnTo>
                      <a:lnTo>
                        <a:pt x="738" y="786"/>
                      </a:lnTo>
                      <a:close/>
                      <a:moveTo>
                        <a:pt x="1834" y="1905"/>
                      </a:moveTo>
                      <a:lnTo>
                        <a:pt x="1596" y="1988"/>
                      </a:lnTo>
                      <a:cubicBezTo>
                        <a:pt x="1667" y="2108"/>
                        <a:pt x="1739" y="2262"/>
                        <a:pt x="1762" y="2369"/>
                      </a:cubicBezTo>
                      <a:lnTo>
                        <a:pt x="2024" y="2274"/>
                      </a:lnTo>
                      <a:cubicBezTo>
                        <a:pt x="1989" y="2167"/>
                        <a:pt x="1905" y="2024"/>
                        <a:pt x="1834" y="1905"/>
                      </a:cubicBezTo>
                      <a:close/>
                      <a:moveTo>
                        <a:pt x="1417" y="1977"/>
                      </a:moveTo>
                      <a:lnTo>
                        <a:pt x="1155" y="2036"/>
                      </a:lnTo>
                      <a:cubicBezTo>
                        <a:pt x="1215" y="2191"/>
                        <a:pt x="1274" y="2393"/>
                        <a:pt x="1286" y="2512"/>
                      </a:cubicBezTo>
                      <a:lnTo>
                        <a:pt x="1560" y="2441"/>
                      </a:lnTo>
                      <a:cubicBezTo>
                        <a:pt x="1536" y="2322"/>
                        <a:pt x="1477" y="2131"/>
                        <a:pt x="1417" y="1977"/>
                      </a:cubicBezTo>
                      <a:close/>
                      <a:moveTo>
                        <a:pt x="977" y="2000"/>
                      </a:moveTo>
                      <a:lnTo>
                        <a:pt x="703" y="2048"/>
                      </a:lnTo>
                      <a:cubicBezTo>
                        <a:pt x="738" y="2215"/>
                        <a:pt x="762" y="2429"/>
                        <a:pt x="750" y="2572"/>
                      </a:cubicBezTo>
                      <a:lnTo>
                        <a:pt x="1048" y="2524"/>
                      </a:lnTo>
                      <a:cubicBezTo>
                        <a:pt x="1048" y="2393"/>
                        <a:pt x="1024" y="2167"/>
                        <a:pt x="977" y="2000"/>
                      </a:cubicBezTo>
                      <a:close/>
                      <a:moveTo>
                        <a:pt x="298" y="1929"/>
                      </a:moveTo>
                      <a:cubicBezTo>
                        <a:pt x="250" y="2143"/>
                        <a:pt x="143" y="2358"/>
                        <a:pt x="0" y="2489"/>
                      </a:cubicBezTo>
                      <a:lnTo>
                        <a:pt x="274" y="2655"/>
                      </a:lnTo>
                      <a:cubicBezTo>
                        <a:pt x="429" y="2500"/>
                        <a:pt x="524" y="2262"/>
                        <a:pt x="584" y="2036"/>
                      </a:cubicBezTo>
                      <a:lnTo>
                        <a:pt x="298" y="1929"/>
                      </a:lnTo>
                      <a:close/>
                      <a:moveTo>
                        <a:pt x="1131" y="0"/>
                      </a:moveTo>
                      <a:cubicBezTo>
                        <a:pt x="1107" y="60"/>
                        <a:pt x="1084" y="143"/>
                        <a:pt x="1060" y="226"/>
                      </a:cubicBezTo>
                      <a:lnTo>
                        <a:pt x="405" y="226"/>
                      </a:lnTo>
                      <a:lnTo>
                        <a:pt x="405" y="1881"/>
                      </a:lnTo>
                      <a:lnTo>
                        <a:pt x="2227" y="1881"/>
                      </a:lnTo>
                      <a:cubicBezTo>
                        <a:pt x="2203" y="2203"/>
                        <a:pt x="2167" y="2334"/>
                        <a:pt x="2131" y="2369"/>
                      </a:cubicBezTo>
                      <a:cubicBezTo>
                        <a:pt x="2108" y="2393"/>
                        <a:pt x="2084" y="2405"/>
                        <a:pt x="2036" y="2405"/>
                      </a:cubicBezTo>
                      <a:cubicBezTo>
                        <a:pt x="2000" y="2405"/>
                        <a:pt x="1905" y="2405"/>
                        <a:pt x="1798" y="2393"/>
                      </a:cubicBezTo>
                      <a:lnTo>
                        <a:pt x="1798" y="2393"/>
                      </a:lnTo>
                      <a:cubicBezTo>
                        <a:pt x="1846" y="2465"/>
                        <a:pt x="1881" y="2584"/>
                        <a:pt x="1881" y="2667"/>
                      </a:cubicBezTo>
                      <a:lnTo>
                        <a:pt x="2036" y="2667"/>
                      </a:lnTo>
                      <a:cubicBezTo>
                        <a:pt x="2262" y="2667"/>
                        <a:pt x="2334" y="2631"/>
                        <a:pt x="2393" y="2560"/>
                      </a:cubicBezTo>
                      <a:cubicBezTo>
                        <a:pt x="2477" y="2477"/>
                        <a:pt x="2512" y="2262"/>
                        <a:pt x="2548" y="1750"/>
                      </a:cubicBezTo>
                      <a:cubicBezTo>
                        <a:pt x="2548" y="1715"/>
                        <a:pt x="2560" y="1691"/>
                        <a:pt x="2560" y="1667"/>
                      </a:cubicBezTo>
                      <a:lnTo>
                        <a:pt x="2381" y="1631"/>
                      </a:lnTo>
                      <a:lnTo>
                        <a:pt x="2310" y="1643"/>
                      </a:lnTo>
                      <a:lnTo>
                        <a:pt x="738" y="1643"/>
                      </a:lnTo>
                      <a:lnTo>
                        <a:pt x="738" y="1512"/>
                      </a:lnTo>
                      <a:lnTo>
                        <a:pt x="2620" y="1512"/>
                      </a:lnTo>
                      <a:lnTo>
                        <a:pt x="2620" y="1286"/>
                      </a:lnTo>
                      <a:lnTo>
                        <a:pt x="738" y="1286"/>
                      </a:lnTo>
                      <a:lnTo>
                        <a:pt x="738" y="1155"/>
                      </a:lnTo>
                      <a:lnTo>
                        <a:pt x="2227" y="1155"/>
                      </a:lnTo>
                      <a:lnTo>
                        <a:pt x="2227" y="226"/>
                      </a:lnTo>
                      <a:lnTo>
                        <a:pt x="1417" y="226"/>
                      </a:lnTo>
                      <a:lnTo>
                        <a:pt x="1488" y="95"/>
                      </a:lnTo>
                      <a:cubicBezTo>
                        <a:pt x="1524" y="95"/>
                        <a:pt x="1548" y="83"/>
                        <a:pt x="1548" y="60"/>
                      </a:cubicBezTo>
                      <a:lnTo>
                        <a:pt x="113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0" name="Google Shape;3800;p9"/>
                <p:cNvSpPr/>
                <p:nvPr/>
              </p:nvSpPr>
              <p:spPr>
                <a:xfrm>
                  <a:off x="-5298245" y="3509588"/>
                  <a:ext cx="317476" cy="1170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8" h="14443" extrusionOk="0">
                      <a:moveTo>
                        <a:pt x="1" y="1"/>
                      </a:moveTo>
                      <a:lnTo>
                        <a:pt x="1" y="14443"/>
                      </a:lnTo>
                      <a:lnTo>
                        <a:pt x="3918" y="14443"/>
                      </a:lnTo>
                      <a:lnTo>
                        <a:pt x="391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1" name="Google Shape;3801;p9"/>
                <p:cNvSpPr/>
                <p:nvPr/>
              </p:nvSpPr>
              <p:spPr>
                <a:xfrm>
                  <a:off x="-5258703" y="3085396"/>
                  <a:ext cx="237418" cy="204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0" h="2526" extrusionOk="0">
                      <a:moveTo>
                        <a:pt x="1" y="1"/>
                      </a:moveTo>
                      <a:lnTo>
                        <a:pt x="1" y="2525"/>
                      </a:lnTo>
                      <a:lnTo>
                        <a:pt x="2930" y="2525"/>
                      </a:lnTo>
                      <a:lnTo>
                        <a:pt x="293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2" name="Google Shape;3802;p9"/>
                <p:cNvSpPr/>
                <p:nvPr/>
              </p:nvSpPr>
              <p:spPr>
                <a:xfrm>
                  <a:off x="-5258703" y="3365192"/>
                  <a:ext cx="237418" cy="2046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0" h="2525" extrusionOk="0">
                      <a:moveTo>
                        <a:pt x="1" y="1"/>
                      </a:moveTo>
                      <a:lnTo>
                        <a:pt x="1" y="2525"/>
                      </a:lnTo>
                      <a:lnTo>
                        <a:pt x="2930" y="2525"/>
                      </a:lnTo>
                      <a:lnTo>
                        <a:pt x="293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3" name="Google Shape;3803;p9"/>
                <p:cNvSpPr/>
                <p:nvPr/>
              </p:nvSpPr>
              <p:spPr>
                <a:xfrm>
                  <a:off x="-5258703" y="3644017"/>
                  <a:ext cx="237418" cy="2046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0" h="2525" extrusionOk="0">
                      <a:moveTo>
                        <a:pt x="1" y="1"/>
                      </a:moveTo>
                      <a:lnTo>
                        <a:pt x="1" y="2525"/>
                      </a:lnTo>
                      <a:lnTo>
                        <a:pt x="2930" y="2525"/>
                      </a:lnTo>
                      <a:lnTo>
                        <a:pt x="293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4" name="Google Shape;3804;p9"/>
                <p:cNvSpPr/>
                <p:nvPr/>
              </p:nvSpPr>
              <p:spPr>
                <a:xfrm>
                  <a:off x="-5258703" y="3923813"/>
                  <a:ext cx="237418" cy="2046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0" h="2525" extrusionOk="0">
                      <a:moveTo>
                        <a:pt x="1" y="0"/>
                      </a:moveTo>
                      <a:lnTo>
                        <a:pt x="1" y="2525"/>
                      </a:lnTo>
                      <a:lnTo>
                        <a:pt x="2930" y="2525"/>
                      </a:lnTo>
                      <a:lnTo>
                        <a:pt x="293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5" name="Google Shape;3805;p9"/>
                <p:cNvSpPr/>
                <p:nvPr/>
              </p:nvSpPr>
              <p:spPr>
                <a:xfrm>
                  <a:off x="-5199794" y="3147141"/>
                  <a:ext cx="114820" cy="12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7" h="1525" extrusionOk="0">
                      <a:moveTo>
                        <a:pt x="179" y="1"/>
                      </a:moveTo>
                      <a:lnTo>
                        <a:pt x="179" y="203"/>
                      </a:lnTo>
                      <a:lnTo>
                        <a:pt x="1214" y="203"/>
                      </a:lnTo>
                      <a:lnTo>
                        <a:pt x="1214" y="1"/>
                      </a:lnTo>
                      <a:close/>
                      <a:moveTo>
                        <a:pt x="1226" y="441"/>
                      </a:moveTo>
                      <a:lnTo>
                        <a:pt x="1203" y="453"/>
                      </a:lnTo>
                      <a:lnTo>
                        <a:pt x="0" y="453"/>
                      </a:lnTo>
                      <a:lnTo>
                        <a:pt x="0" y="668"/>
                      </a:lnTo>
                      <a:lnTo>
                        <a:pt x="1095" y="668"/>
                      </a:lnTo>
                      <a:cubicBezTo>
                        <a:pt x="1012" y="989"/>
                        <a:pt x="714" y="1239"/>
                        <a:pt x="262" y="1346"/>
                      </a:cubicBezTo>
                      <a:cubicBezTo>
                        <a:pt x="310" y="1394"/>
                        <a:pt x="369" y="1477"/>
                        <a:pt x="393" y="1525"/>
                      </a:cubicBezTo>
                      <a:cubicBezTo>
                        <a:pt x="941" y="1370"/>
                        <a:pt x="1214" y="1108"/>
                        <a:pt x="1381" y="549"/>
                      </a:cubicBezTo>
                      <a:cubicBezTo>
                        <a:pt x="1405" y="549"/>
                        <a:pt x="1417" y="537"/>
                        <a:pt x="1417" y="525"/>
                      </a:cubicBezTo>
                      <a:lnTo>
                        <a:pt x="1226" y="44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6" name="Google Shape;3806;p9"/>
                <p:cNvSpPr/>
                <p:nvPr/>
              </p:nvSpPr>
              <p:spPr>
                <a:xfrm>
                  <a:off x="-5209517" y="3480012"/>
                  <a:ext cx="122679" cy="213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" h="263" extrusionOk="0">
                      <a:moveTo>
                        <a:pt x="1" y="1"/>
                      </a:moveTo>
                      <a:lnTo>
                        <a:pt x="13" y="263"/>
                      </a:lnTo>
                      <a:cubicBezTo>
                        <a:pt x="37" y="263"/>
                        <a:pt x="61" y="239"/>
                        <a:pt x="72" y="227"/>
                      </a:cubicBezTo>
                      <a:lnTo>
                        <a:pt x="1513" y="227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7" name="Google Shape;3807;p9"/>
                <p:cNvSpPr/>
                <p:nvPr/>
              </p:nvSpPr>
              <p:spPr>
                <a:xfrm>
                  <a:off x="-5201739" y="3685504"/>
                  <a:ext cx="114901" cy="128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585" extrusionOk="0">
                      <a:moveTo>
                        <a:pt x="1131" y="1"/>
                      </a:moveTo>
                      <a:cubicBezTo>
                        <a:pt x="1036" y="215"/>
                        <a:pt x="917" y="441"/>
                        <a:pt x="822" y="584"/>
                      </a:cubicBezTo>
                      <a:cubicBezTo>
                        <a:pt x="667" y="501"/>
                        <a:pt x="512" y="429"/>
                        <a:pt x="369" y="358"/>
                      </a:cubicBezTo>
                      <a:lnTo>
                        <a:pt x="238" y="560"/>
                      </a:lnTo>
                      <a:cubicBezTo>
                        <a:pt x="381" y="620"/>
                        <a:pt x="548" y="703"/>
                        <a:pt x="691" y="786"/>
                      </a:cubicBezTo>
                      <a:cubicBezTo>
                        <a:pt x="512" y="1025"/>
                        <a:pt x="262" y="1263"/>
                        <a:pt x="0" y="1417"/>
                      </a:cubicBezTo>
                      <a:cubicBezTo>
                        <a:pt x="60" y="1453"/>
                        <a:pt x="143" y="1537"/>
                        <a:pt x="191" y="1584"/>
                      </a:cubicBezTo>
                      <a:cubicBezTo>
                        <a:pt x="465" y="1406"/>
                        <a:pt x="715" y="1156"/>
                        <a:pt x="893" y="905"/>
                      </a:cubicBezTo>
                      <a:cubicBezTo>
                        <a:pt x="1024" y="1001"/>
                        <a:pt x="1143" y="1096"/>
                        <a:pt x="1227" y="1167"/>
                      </a:cubicBezTo>
                      <a:lnTo>
                        <a:pt x="1381" y="953"/>
                      </a:lnTo>
                      <a:cubicBezTo>
                        <a:pt x="1274" y="870"/>
                        <a:pt x="1131" y="775"/>
                        <a:pt x="1036" y="715"/>
                      </a:cubicBezTo>
                      <a:cubicBezTo>
                        <a:pt x="1143" y="536"/>
                        <a:pt x="1262" y="322"/>
                        <a:pt x="1346" y="143"/>
                      </a:cubicBezTo>
                      <a:cubicBezTo>
                        <a:pt x="1381" y="143"/>
                        <a:pt x="1405" y="132"/>
                        <a:pt x="1417" y="120"/>
                      </a:cubicBezTo>
                      <a:lnTo>
                        <a:pt x="113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8" name="Google Shape;3808;p9"/>
                <p:cNvSpPr/>
                <p:nvPr/>
              </p:nvSpPr>
              <p:spPr>
                <a:xfrm>
                  <a:off x="-5196958" y="3963356"/>
                  <a:ext cx="120735" cy="1187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0" h="1466" extrusionOk="0">
                      <a:moveTo>
                        <a:pt x="108" y="1"/>
                      </a:moveTo>
                      <a:lnTo>
                        <a:pt x="1" y="203"/>
                      </a:lnTo>
                      <a:cubicBezTo>
                        <a:pt x="167" y="263"/>
                        <a:pt x="382" y="358"/>
                        <a:pt x="513" y="453"/>
                      </a:cubicBezTo>
                      <a:lnTo>
                        <a:pt x="632" y="239"/>
                      </a:lnTo>
                      <a:cubicBezTo>
                        <a:pt x="501" y="155"/>
                        <a:pt x="287" y="60"/>
                        <a:pt x="108" y="1"/>
                      </a:cubicBezTo>
                      <a:close/>
                      <a:moveTo>
                        <a:pt x="1287" y="191"/>
                      </a:moveTo>
                      <a:cubicBezTo>
                        <a:pt x="1072" y="691"/>
                        <a:pt x="656" y="1036"/>
                        <a:pt x="48" y="1227"/>
                      </a:cubicBezTo>
                      <a:lnTo>
                        <a:pt x="203" y="1465"/>
                      </a:lnTo>
                      <a:cubicBezTo>
                        <a:pt x="227" y="1453"/>
                        <a:pt x="239" y="1429"/>
                        <a:pt x="239" y="1417"/>
                      </a:cubicBezTo>
                      <a:cubicBezTo>
                        <a:pt x="834" y="1203"/>
                        <a:pt x="1275" y="822"/>
                        <a:pt x="1489" y="322"/>
                      </a:cubicBezTo>
                      <a:cubicBezTo>
                        <a:pt x="1430" y="286"/>
                        <a:pt x="1346" y="239"/>
                        <a:pt x="1287" y="19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9" name="Google Shape;3809;p9"/>
                <p:cNvSpPr/>
                <p:nvPr/>
              </p:nvSpPr>
              <p:spPr>
                <a:xfrm>
                  <a:off x="-5250032" y="3330511"/>
                  <a:ext cx="245197" cy="115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6" h="143" extrusionOk="0">
                      <a:moveTo>
                        <a:pt x="1" y="0"/>
                      </a:moveTo>
                      <a:lnTo>
                        <a:pt x="1" y="143"/>
                      </a:lnTo>
                      <a:lnTo>
                        <a:pt x="3025" y="143"/>
                      </a:lnTo>
                      <a:lnTo>
                        <a:pt x="3025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0" name="Google Shape;3810;p9"/>
                <p:cNvSpPr/>
                <p:nvPr/>
              </p:nvSpPr>
              <p:spPr>
                <a:xfrm>
                  <a:off x="-5254813" y="3603502"/>
                  <a:ext cx="265373" cy="126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5" h="156" extrusionOk="0">
                      <a:moveTo>
                        <a:pt x="0" y="1"/>
                      </a:moveTo>
                      <a:lnTo>
                        <a:pt x="0" y="155"/>
                      </a:lnTo>
                      <a:lnTo>
                        <a:pt x="3275" y="155"/>
                      </a:lnTo>
                      <a:lnTo>
                        <a:pt x="327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1" name="Google Shape;3811;p9"/>
                <p:cNvSpPr/>
                <p:nvPr/>
              </p:nvSpPr>
              <p:spPr>
                <a:xfrm>
                  <a:off x="-5258703" y="3872683"/>
                  <a:ext cx="221050" cy="126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56" extrusionOk="0">
                      <a:moveTo>
                        <a:pt x="1" y="0"/>
                      </a:moveTo>
                      <a:lnTo>
                        <a:pt x="1" y="155"/>
                      </a:lnTo>
                      <a:lnTo>
                        <a:pt x="2727" y="155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2" name="Google Shape;3812;p9"/>
                <p:cNvSpPr/>
                <p:nvPr/>
              </p:nvSpPr>
              <p:spPr>
                <a:xfrm>
                  <a:off x="-5254813" y="4134167"/>
                  <a:ext cx="238390" cy="12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2" h="155" extrusionOk="0">
                      <a:moveTo>
                        <a:pt x="0" y="0"/>
                      </a:moveTo>
                      <a:lnTo>
                        <a:pt x="0" y="155"/>
                      </a:lnTo>
                      <a:lnTo>
                        <a:pt x="2941" y="155"/>
                      </a:lnTo>
                      <a:lnTo>
                        <a:pt x="294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3" name="Google Shape;3813;p9"/>
                <p:cNvSpPr/>
                <p:nvPr/>
              </p:nvSpPr>
              <p:spPr>
                <a:xfrm>
                  <a:off x="-6299695" y="3063275"/>
                  <a:ext cx="18475" cy="1160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" h="14324" extrusionOk="0">
                      <a:moveTo>
                        <a:pt x="1" y="0"/>
                      </a:moveTo>
                      <a:lnTo>
                        <a:pt x="1" y="14323"/>
                      </a:lnTo>
                      <a:lnTo>
                        <a:pt x="227" y="14323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4" name="Google Shape;3814;p9"/>
                <p:cNvSpPr/>
                <p:nvPr/>
              </p:nvSpPr>
              <p:spPr>
                <a:xfrm>
                  <a:off x="-6410625" y="3131745"/>
                  <a:ext cx="245116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2716" extrusionOk="0">
                      <a:moveTo>
                        <a:pt x="977" y="0"/>
                      </a:moveTo>
                      <a:cubicBezTo>
                        <a:pt x="406" y="215"/>
                        <a:pt x="1" y="762"/>
                        <a:pt x="1" y="1405"/>
                      </a:cubicBezTo>
                      <a:cubicBezTo>
                        <a:pt x="1" y="1965"/>
                        <a:pt x="310" y="2453"/>
                        <a:pt x="763" y="2715"/>
                      </a:cubicBezTo>
                      <a:lnTo>
                        <a:pt x="2263" y="2715"/>
                      </a:lnTo>
                      <a:cubicBezTo>
                        <a:pt x="2715" y="2453"/>
                        <a:pt x="3025" y="1965"/>
                        <a:pt x="3025" y="1405"/>
                      </a:cubicBezTo>
                      <a:cubicBezTo>
                        <a:pt x="3025" y="762"/>
                        <a:pt x="2620" y="215"/>
                        <a:pt x="20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5" name="Google Shape;3815;p9"/>
                <p:cNvSpPr/>
                <p:nvPr/>
              </p:nvSpPr>
              <p:spPr>
                <a:xfrm>
                  <a:off x="-6338265" y="3121130"/>
                  <a:ext cx="96588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191" y="179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6" name="Google Shape;3816;p9"/>
                <p:cNvSpPr/>
                <p:nvPr/>
              </p:nvSpPr>
              <p:spPr>
                <a:xfrm>
                  <a:off x="-6353661" y="3347852"/>
                  <a:ext cx="127379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" h="180" extrusionOk="0">
                      <a:moveTo>
                        <a:pt x="0" y="0"/>
                      </a:moveTo>
                      <a:lnTo>
                        <a:pt x="0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7" name="Google Shape;3817;p9"/>
                <p:cNvSpPr/>
                <p:nvPr/>
              </p:nvSpPr>
              <p:spPr>
                <a:xfrm>
                  <a:off x="-6410625" y="3398009"/>
                  <a:ext cx="245116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2716" extrusionOk="0">
                      <a:moveTo>
                        <a:pt x="977" y="1"/>
                      </a:moveTo>
                      <a:cubicBezTo>
                        <a:pt x="406" y="215"/>
                        <a:pt x="1" y="763"/>
                        <a:pt x="1" y="1405"/>
                      </a:cubicBezTo>
                      <a:cubicBezTo>
                        <a:pt x="1" y="1965"/>
                        <a:pt x="310" y="2453"/>
                        <a:pt x="763" y="2715"/>
                      </a:cubicBezTo>
                      <a:lnTo>
                        <a:pt x="2263" y="2715"/>
                      </a:lnTo>
                      <a:cubicBezTo>
                        <a:pt x="2715" y="2453"/>
                        <a:pt x="3025" y="1965"/>
                        <a:pt x="3025" y="1405"/>
                      </a:cubicBezTo>
                      <a:cubicBezTo>
                        <a:pt x="3025" y="763"/>
                        <a:pt x="2620" y="215"/>
                        <a:pt x="20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8" name="Google Shape;3818;p9"/>
                <p:cNvSpPr/>
                <p:nvPr/>
              </p:nvSpPr>
              <p:spPr>
                <a:xfrm>
                  <a:off x="-6338265" y="3388367"/>
                  <a:ext cx="96588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68" extrusionOk="0">
                      <a:moveTo>
                        <a:pt x="1" y="0"/>
                      </a:moveTo>
                      <a:lnTo>
                        <a:pt x="1" y="167"/>
                      </a:lnTo>
                      <a:lnTo>
                        <a:pt x="1191" y="167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9" name="Google Shape;3819;p9"/>
                <p:cNvSpPr/>
                <p:nvPr/>
              </p:nvSpPr>
              <p:spPr>
                <a:xfrm>
                  <a:off x="-6353661" y="3615089"/>
                  <a:ext cx="127379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" h="180" extrusionOk="0">
                      <a:moveTo>
                        <a:pt x="0" y="0"/>
                      </a:moveTo>
                      <a:lnTo>
                        <a:pt x="0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0" name="Google Shape;3820;p9"/>
                <p:cNvSpPr/>
                <p:nvPr/>
              </p:nvSpPr>
              <p:spPr>
                <a:xfrm>
                  <a:off x="-6410625" y="3665246"/>
                  <a:ext cx="245116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2716" extrusionOk="0">
                      <a:moveTo>
                        <a:pt x="977" y="1"/>
                      </a:moveTo>
                      <a:cubicBezTo>
                        <a:pt x="406" y="215"/>
                        <a:pt x="1" y="763"/>
                        <a:pt x="1" y="1406"/>
                      </a:cubicBezTo>
                      <a:cubicBezTo>
                        <a:pt x="1" y="1965"/>
                        <a:pt x="310" y="2453"/>
                        <a:pt x="763" y="2715"/>
                      </a:cubicBezTo>
                      <a:lnTo>
                        <a:pt x="2263" y="2715"/>
                      </a:lnTo>
                      <a:cubicBezTo>
                        <a:pt x="2715" y="2453"/>
                        <a:pt x="3025" y="1965"/>
                        <a:pt x="3025" y="1406"/>
                      </a:cubicBezTo>
                      <a:cubicBezTo>
                        <a:pt x="3025" y="763"/>
                        <a:pt x="2620" y="215"/>
                        <a:pt x="20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1" name="Google Shape;3821;p9"/>
                <p:cNvSpPr/>
                <p:nvPr/>
              </p:nvSpPr>
              <p:spPr>
                <a:xfrm>
                  <a:off x="-6338265" y="3654631"/>
                  <a:ext cx="96588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191" y="179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2" name="Google Shape;3822;p9"/>
                <p:cNvSpPr/>
                <p:nvPr/>
              </p:nvSpPr>
              <p:spPr>
                <a:xfrm>
                  <a:off x="-6353661" y="3881353"/>
                  <a:ext cx="127379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" h="180" extrusionOk="0">
                      <a:moveTo>
                        <a:pt x="0" y="1"/>
                      </a:moveTo>
                      <a:lnTo>
                        <a:pt x="0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3" name="Google Shape;3823;p9"/>
                <p:cNvSpPr/>
                <p:nvPr/>
              </p:nvSpPr>
              <p:spPr>
                <a:xfrm>
                  <a:off x="-6410625" y="3931511"/>
                  <a:ext cx="245116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2716" extrusionOk="0">
                      <a:moveTo>
                        <a:pt x="977" y="1"/>
                      </a:moveTo>
                      <a:cubicBezTo>
                        <a:pt x="406" y="215"/>
                        <a:pt x="1" y="763"/>
                        <a:pt x="1" y="1406"/>
                      </a:cubicBezTo>
                      <a:cubicBezTo>
                        <a:pt x="1" y="1965"/>
                        <a:pt x="310" y="2453"/>
                        <a:pt x="763" y="2715"/>
                      </a:cubicBezTo>
                      <a:lnTo>
                        <a:pt x="2263" y="2715"/>
                      </a:lnTo>
                      <a:cubicBezTo>
                        <a:pt x="2715" y="2453"/>
                        <a:pt x="3025" y="1965"/>
                        <a:pt x="3025" y="1406"/>
                      </a:cubicBezTo>
                      <a:cubicBezTo>
                        <a:pt x="3025" y="763"/>
                        <a:pt x="2620" y="215"/>
                        <a:pt x="20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4" name="Google Shape;3824;p9"/>
                <p:cNvSpPr/>
                <p:nvPr/>
              </p:nvSpPr>
              <p:spPr>
                <a:xfrm>
                  <a:off x="-6338265" y="3921868"/>
                  <a:ext cx="96588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68" extrusionOk="0">
                      <a:moveTo>
                        <a:pt x="1" y="1"/>
                      </a:moveTo>
                      <a:lnTo>
                        <a:pt x="1" y="167"/>
                      </a:lnTo>
                      <a:lnTo>
                        <a:pt x="1191" y="167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5" name="Google Shape;3825;p9"/>
                <p:cNvSpPr/>
                <p:nvPr/>
              </p:nvSpPr>
              <p:spPr>
                <a:xfrm>
                  <a:off x="-6353661" y="4148590"/>
                  <a:ext cx="127379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" h="180" extrusionOk="0">
                      <a:moveTo>
                        <a:pt x="0" y="1"/>
                      </a:moveTo>
                      <a:lnTo>
                        <a:pt x="0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6" name="Google Shape;3826;p9"/>
                <p:cNvSpPr/>
                <p:nvPr/>
              </p:nvSpPr>
              <p:spPr>
                <a:xfrm>
                  <a:off x="-6342074" y="3179958"/>
                  <a:ext cx="112956" cy="122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1513" extrusionOk="0">
                      <a:moveTo>
                        <a:pt x="167" y="1"/>
                      </a:moveTo>
                      <a:lnTo>
                        <a:pt x="167" y="203"/>
                      </a:lnTo>
                      <a:lnTo>
                        <a:pt x="1191" y="203"/>
                      </a:lnTo>
                      <a:lnTo>
                        <a:pt x="1191" y="1"/>
                      </a:lnTo>
                      <a:close/>
                      <a:moveTo>
                        <a:pt x="1203" y="441"/>
                      </a:moveTo>
                      <a:lnTo>
                        <a:pt x="1179" y="453"/>
                      </a:lnTo>
                      <a:lnTo>
                        <a:pt x="0" y="453"/>
                      </a:lnTo>
                      <a:lnTo>
                        <a:pt x="0" y="667"/>
                      </a:lnTo>
                      <a:lnTo>
                        <a:pt x="1072" y="667"/>
                      </a:lnTo>
                      <a:cubicBezTo>
                        <a:pt x="988" y="977"/>
                        <a:pt x="691" y="1227"/>
                        <a:pt x="250" y="1334"/>
                      </a:cubicBezTo>
                      <a:cubicBezTo>
                        <a:pt x="298" y="1382"/>
                        <a:pt x="357" y="1453"/>
                        <a:pt x="381" y="1513"/>
                      </a:cubicBezTo>
                      <a:cubicBezTo>
                        <a:pt x="917" y="1358"/>
                        <a:pt x="1191" y="1096"/>
                        <a:pt x="1357" y="548"/>
                      </a:cubicBezTo>
                      <a:cubicBezTo>
                        <a:pt x="1369" y="548"/>
                        <a:pt x="1381" y="537"/>
                        <a:pt x="1393" y="525"/>
                      </a:cubicBezTo>
                      <a:lnTo>
                        <a:pt x="1203" y="44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7" name="Google Shape;3827;p9"/>
                <p:cNvSpPr/>
                <p:nvPr/>
              </p:nvSpPr>
              <p:spPr>
                <a:xfrm>
                  <a:off x="-6352689" y="3508940"/>
                  <a:ext cx="120654" cy="213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9" h="263" extrusionOk="0">
                      <a:moveTo>
                        <a:pt x="0" y="1"/>
                      </a:moveTo>
                      <a:lnTo>
                        <a:pt x="12" y="263"/>
                      </a:lnTo>
                      <a:cubicBezTo>
                        <a:pt x="36" y="251"/>
                        <a:pt x="60" y="239"/>
                        <a:pt x="72" y="227"/>
                      </a:cubicBezTo>
                      <a:lnTo>
                        <a:pt x="1488" y="227"/>
                      </a:lnTo>
                      <a:lnTo>
                        <a:pt x="148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8" name="Google Shape;3828;p9"/>
                <p:cNvSpPr/>
                <p:nvPr/>
              </p:nvSpPr>
              <p:spPr>
                <a:xfrm>
                  <a:off x="-6344991" y="3711596"/>
                  <a:ext cx="112956" cy="127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1572" extrusionOk="0">
                      <a:moveTo>
                        <a:pt x="1120" y="0"/>
                      </a:moveTo>
                      <a:cubicBezTo>
                        <a:pt x="1024" y="214"/>
                        <a:pt x="905" y="441"/>
                        <a:pt x="822" y="583"/>
                      </a:cubicBezTo>
                      <a:cubicBezTo>
                        <a:pt x="667" y="500"/>
                        <a:pt x="512" y="417"/>
                        <a:pt x="369" y="357"/>
                      </a:cubicBezTo>
                      <a:lnTo>
                        <a:pt x="238" y="548"/>
                      </a:lnTo>
                      <a:cubicBezTo>
                        <a:pt x="381" y="619"/>
                        <a:pt x="536" y="691"/>
                        <a:pt x="691" y="786"/>
                      </a:cubicBezTo>
                      <a:cubicBezTo>
                        <a:pt x="512" y="1012"/>
                        <a:pt x="262" y="1250"/>
                        <a:pt x="0" y="1405"/>
                      </a:cubicBezTo>
                      <a:cubicBezTo>
                        <a:pt x="60" y="1441"/>
                        <a:pt x="155" y="1524"/>
                        <a:pt x="191" y="1572"/>
                      </a:cubicBezTo>
                      <a:cubicBezTo>
                        <a:pt x="453" y="1393"/>
                        <a:pt x="703" y="1143"/>
                        <a:pt x="881" y="905"/>
                      </a:cubicBezTo>
                      <a:cubicBezTo>
                        <a:pt x="1012" y="988"/>
                        <a:pt x="1131" y="1084"/>
                        <a:pt x="1215" y="1155"/>
                      </a:cubicBezTo>
                      <a:lnTo>
                        <a:pt x="1358" y="941"/>
                      </a:lnTo>
                      <a:cubicBezTo>
                        <a:pt x="1262" y="857"/>
                        <a:pt x="1120" y="762"/>
                        <a:pt x="1024" y="703"/>
                      </a:cubicBezTo>
                      <a:cubicBezTo>
                        <a:pt x="1131" y="536"/>
                        <a:pt x="1250" y="322"/>
                        <a:pt x="1334" y="143"/>
                      </a:cubicBezTo>
                      <a:cubicBezTo>
                        <a:pt x="1370" y="143"/>
                        <a:pt x="1393" y="131"/>
                        <a:pt x="1393" y="119"/>
                      </a:cubicBezTo>
                      <a:lnTo>
                        <a:pt x="112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9" name="Google Shape;3829;p9"/>
                <p:cNvSpPr/>
                <p:nvPr/>
              </p:nvSpPr>
              <p:spPr>
                <a:xfrm>
                  <a:off x="-6340210" y="3986530"/>
                  <a:ext cx="119762" cy="1158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8" h="1430" extrusionOk="0">
                      <a:moveTo>
                        <a:pt x="108" y="0"/>
                      </a:moveTo>
                      <a:lnTo>
                        <a:pt x="1" y="191"/>
                      </a:lnTo>
                      <a:cubicBezTo>
                        <a:pt x="168" y="250"/>
                        <a:pt x="382" y="346"/>
                        <a:pt x="513" y="441"/>
                      </a:cubicBezTo>
                      <a:lnTo>
                        <a:pt x="632" y="238"/>
                      </a:lnTo>
                      <a:cubicBezTo>
                        <a:pt x="501" y="143"/>
                        <a:pt x="287" y="48"/>
                        <a:pt x="108" y="0"/>
                      </a:cubicBezTo>
                      <a:close/>
                      <a:moveTo>
                        <a:pt x="1263" y="179"/>
                      </a:moveTo>
                      <a:cubicBezTo>
                        <a:pt x="1061" y="667"/>
                        <a:pt x="644" y="1024"/>
                        <a:pt x="48" y="1203"/>
                      </a:cubicBezTo>
                      <a:lnTo>
                        <a:pt x="203" y="1429"/>
                      </a:lnTo>
                      <a:cubicBezTo>
                        <a:pt x="227" y="1429"/>
                        <a:pt x="239" y="1405"/>
                        <a:pt x="239" y="1393"/>
                      </a:cubicBezTo>
                      <a:cubicBezTo>
                        <a:pt x="834" y="1179"/>
                        <a:pt x="1251" y="798"/>
                        <a:pt x="1477" y="310"/>
                      </a:cubicBezTo>
                      <a:cubicBezTo>
                        <a:pt x="1406" y="274"/>
                        <a:pt x="1334" y="238"/>
                        <a:pt x="1263" y="17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0" name="Google Shape;3830;p9"/>
                <p:cNvSpPr/>
                <p:nvPr/>
              </p:nvSpPr>
              <p:spPr>
                <a:xfrm>
                  <a:off x="-3777798" y="1060375"/>
                  <a:ext cx="3043001" cy="1240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15313" extrusionOk="0">
                      <a:moveTo>
                        <a:pt x="1" y="1"/>
                      </a:moveTo>
                      <a:lnTo>
                        <a:pt x="1" y="15312"/>
                      </a:lnTo>
                      <a:lnTo>
                        <a:pt x="37553" y="15312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1" name="Google Shape;3831;p9"/>
                <p:cNvSpPr/>
                <p:nvPr/>
              </p:nvSpPr>
              <p:spPr>
                <a:xfrm>
                  <a:off x="-3777798" y="1133707"/>
                  <a:ext cx="3043001" cy="291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3597" extrusionOk="0">
                      <a:moveTo>
                        <a:pt x="1" y="1"/>
                      </a:moveTo>
                      <a:lnTo>
                        <a:pt x="1" y="3596"/>
                      </a:lnTo>
                      <a:lnTo>
                        <a:pt x="37553" y="3596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2" name="Google Shape;3832;p9"/>
                <p:cNvSpPr/>
                <p:nvPr/>
              </p:nvSpPr>
              <p:spPr>
                <a:xfrm>
                  <a:off x="-3777798" y="2152497"/>
                  <a:ext cx="3043001" cy="14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54" h="1835" extrusionOk="0">
                      <a:moveTo>
                        <a:pt x="1" y="1"/>
                      </a:moveTo>
                      <a:lnTo>
                        <a:pt x="1" y="1834"/>
                      </a:lnTo>
                      <a:lnTo>
                        <a:pt x="37553" y="1834"/>
                      </a:lnTo>
                      <a:lnTo>
                        <a:pt x="3755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3" name="Google Shape;3833;p9"/>
                <p:cNvSpPr/>
                <p:nvPr/>
              </p:nvSpPr>
              <p:spPr>
                <a:xfrm>
                  <a:off x="-3635024" y="1455963"/>
                  <a:ext cx="1064248" cy="61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4" h="7597" extrusionOk="0">
                      <a:moveTo>
                        <a:pt x="1" y="0"/>
                      </a:moveTo>
                      <a:lnTo>
                        <a:pt x="1" y="7596"/>
                      </a:lnTo>
                      <a:lnTo>
                        <a:pt x="13134" y="7596"/>
                      </a:lnTo>
                      <a:lnTo>
                        <a:pt x="1313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4" name="Google Shape;3834;p9"/>
                <p:cNvSpPr/>
                <p:nvPr/>
              </p:nvSpPr>
              <p:spPr>
                <a:xfrm>
                  <a:off x="-3594428" y="1493561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5" name="Google Shape;3835;p9"/>
                <p:cNvSpPr/>
                <p:nvPr/>
              </p:nvSpPr>
              <p:spPr>
                <a:xfrm>
                  <a:off x="-3253939" y="1493561"/>
                  <a:ext cx="302080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2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6" name="Google Shape;3836;p9"/>
                <p:cNvSpPr/>
                <p:nvPr/>
              </p:nvSpPr>
              <p:spPr>
                <a:xfrm>
                  <a:off x="-2913370" y="1493561"/>
                  <a:ext cx="302080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2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7" name="Google Shape;3837;p9"/>
                <p:cNvSpPr/>
                <p:nvPr/>
              </p:nvSpPr>
              <p:spPr>
                <a:xfrm>
                  <a:off x="-3594428" y="1493561"/>
                  <a:ext cx="301999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966" extrusionOk="0">
                      <a:moveTo>
                        <a:pt x="0" y="1"/>
                      </a:moveTo>
                      <a:lnTo>
                        <a:pt x="0" y="965"/>
                      </a:lnTo>
                      <a:lnTo>
                        <a:pt x="3727" y="965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8" name="Google Shape;3838;p9"/>
                <p:cNvSpPr/>
                <p:nvPr/>
              </p:nvSpPr>
              <p:spPr>
                <a:xfrm>
                  <a:off x="-3253939" y="1493561"/>
                  <a:ext cx="302080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966" extrusionOk="0">
                      <a:moveTo>
                        <a:pt x="1" y="1"/>
                      </a:moveTo>
                      <a:lnTo>
                        <a:pt x="1" y="965"/>
                      </a:lnTo>
                      <a:lnTo>
                        <a:pt x="3728" y="965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9" name="Google Shape;3839;p9"/>
                <p:cNvSpPr/>
                <p:nvPr/>
              </p:nvSpPr>
              <p:spPr>
                <a:xfrm>
                  <a:off x="-2913370" y="1493561"/>
                  <a:ext cx="302080" cy="7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966" extrusionOk="0">
                      <a:moveTo>
                        <a:pt x="1" y="1"/>
                      </a:moveTo>
                      <a:lnTo>
                        <a:pt x="1" y="965"/>
                      </a:lnTo>
                      <a:lnTo>
                        <a:pt x="3728" y="965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0" name="Google Shape;3840;p9"/>
                <p:cNvSpPr/>
                <p:nvPr/>
              </p:nvSpPr>
              <p:spPr>
                <a:xfrm>
                  <a:off x="-3594428" y="1780083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1" name="Google Shape;3841;p9"/>
                <p:cNvSpPr/>
                <p:nvPr/>
              </p:nvSpPr>
              <p:spPr>
                <a:xfrm>
                  <a:off x="-3253939" y="1780083"/>
                  <a:ext cx="302080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3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2" name="Google Shape;3842;p9"/>
                <p:cNvSpPr/>
                <p:nvPr/>
              </p:nvSpPr>
              <p:spPr>
                <a:xfrm>
                  <a:off x="-2913370" y="1780083"/>
                  <a:ext cx="302080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8" h="3133" extrusionOk="0">
                      <a:moveTo>
                        <a:pt x="1" y="1"/>
                      </a:moveTo>
                      <a:lnTo>
                        <a:pt x="1" y="3132"/>
                      </a:lnTo>
                      <a:lnTo>
                        <a:pt x="3728" y="3132"/>
                      </a:lnTo>
                      <a:lnTo>
                        <a:pt x="372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3" name="Google Shape;3843;p9"/>
                <p:cNvSpPr/>
                <p:nvPr/>
              </p:nvSpPr>
              <p:spPr>
                <a:xfrm>
                  <a:off x="-1949519" y="1455963"/>
                  <a:ext cx="1063195" cy="61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597" extrusionOk="0">
                      <a:moveTo>
                        <a:pt x="0" y="0"/>
                      </a:moveTo>
                      <a:lnTo>
                        <a:pt x="0" y="7596"/>
                      </a:lnTo>
                      <a:lnTo>
                        <a:pt x="13121" y="7596"/>
                      </a:lnTo>
                      <a:lnTo>
                        <a:pt x="1312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4" name="Google Shape;3844;p9"/>
                <p:cNvSpPr/>
                <p:nvPr/>
              </p:nvSpPr>
              <p:spPr>
                <a:xfrm>
                  <a:off x="-1909976" y="1493561"/>
                  <a:ext cx="302971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39" y="3132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5" name="Google Shape;3845;p9"/>
                <p:cNvSpPr/>
                <p:nvPr/>
              </p:nvSpPr>
              <p:spPr>
                <a:xfrm>
                  <a:off x="-1568434" y="1493561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6" name="Google Shape;3846;p9"/>
                <p:cNvSpPr/>
                <p:nvPr/>
              </p:nvSpPr>
              <p:spPr>
                <a:xfrm>
                  <a:off x="-1227865" y="1493561"/>
                  <a:ext cx="301999" cy="25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2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7" name="Google Shape;3847;p9"/>
                <p:cNvSpPr/>
                <p:nvPr/>
              </p:nvSpPr>
              <p:spPr>
                <a:xfrm>
                  <a:off x="-1909976" y="1493561"/>
                  <a:ext cx="302971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39" y="1013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8" name="Google Shape;3848;p9"/>
                <p:cNvSpPr/>
                <p:nvPr/>
              </p:nvSpPr>
              <p:spPr>
                <a:xfrm>
                  <a:off x="-1568434" y="1493561"/>
                  <a:ext cx="301999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27" y="1013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9" name="Google Shape;3849;p9"/>
                <p:cNvSpPr/>
                <p:nvPr/>
              </p:nvSpPr>
              <p:spPr>
                <a:xfrm>
                  <a:off x="-1227865" y="1493561"/>
                  <a:ext cx="301999" cy="82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1013" extrusionOk="0">
                      <a:moveTo>
                        <a:pt x="0" y="1"/>
                      </a:moveTo>
                      <a:lnTo>
                        <a:pt x="0" y="1013"/>
                      </a:lnTo>
                      <a:lnTo>
                        <a:pt x="3727" y="1013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0" name="Google Shape;3850;p9"/>
                <p:cNvSpPr/>
                <p:nvPr/>
              </p:nvSpPr>
              <p:spPr>
                <a:xfrm>
                  <a:off x="-1909976" y="1780083"/>
                  <a:ext cx="302971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9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39" y="3132"/>
                      </a:lnTo>
                      <a:lnTo>
                        <a:pt x="373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1" name="Google Shape;3851;p9"/>
                <p:cNvSpPr/>
                <p:nvPr/>
              </p:nvSpPr>
              <p:spPr>
                <a:xfrm>
                  <a:off x="-1568434" y="1780083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2" name="Google Shape;3852;p9"/>
                <p:cNvSpPr/>
                <p:nvPr/>
              </p:nvSpPr>
              <p:spPr>
                <a:xfrm>
                  <a:off x="-1227865" y="1780083"/>
                  <a:ext cx="301999" cy="253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" h="3133" extrusionOk="0">
                      <a:moveTo>
                        <a:pt x="0" y="1"/>
                      </a:moveTo>
                      <a:lnTo>
                        <a:pt x="0" y="3132"/>
                      </a:lnTo>
                      <a:lnTo>
                        <a:pt x="3727" y="3132"/>
                      </a:lnTo>
                      <a:lnTo>
                        <a:pt x="372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3" name="Google Shape;3853;p9"/>
                <p:cNvSpPr/>
                <p:nvPr/>
              </p:nvSpPr>
              <p:spPr>
                <a:xfrm>
                  <a:off x="-3740119" y="1255252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4" name="Google Shape;3854;p9"/>
                <p:cNvSpPr/>
                <p:nvPr/>
              </p:nvSpPr>
              <p:spPr>
                <a:xfrm>
                  <a:off x="-3563555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5" name="Google Shape;3855;p9"/>
                <p:cNvSpPr/>
                <p:nvPr/>
              </p:nvSpPr>
              <p:spPr>
                <a:xfrm>
                  <a:off x="-3387072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6" name="Google Shape;3856;p9"/>
                <p:cNvSpPr/>
                <p:nvPr/>
              </p:nvSpPr>
              <p:spPr>
                <a:xfrm>
                  <a:off x="-3211480" y="1255252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25" y="1334"/>
                      </a:lnTo>
                      <a:lnTo>
                        <a:pt x="15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7" name="Google Shape;3857;p9"/>
                <p:cNvSpPr/>
                <p:nvPr/>
              </p:nvSpPr>
              <p:spPr>
                <a:xfrm>
                  <a:off x="-3034915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8" name="Google Shape;3858;p9"/>
                <p:cNvSpPr/>
                <p:nvPr/>
              </p:nvSpPr>
              <p:spPr>
                <a:xfrm>
                  <a:off x="-2858351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9" name="Google Shape;3859;p9"/>
                <p:cNvSpPr/>
                <p:nvPr/>
              </p:nvSpPr>
              <p:spPr>
                <a:xfrm>
                  <a:off x="-2682759" y="1255252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0" name="Google Shape;3860;p9"/>
                <p:cNvSpPr/>
                <p:nvPr/>
              </p:nvSpPr>
              <p:spPr>
                <a:xfrm>
                  <a:off x="-2506195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1" name="Google Shape;3861;p9"/>
                <p:cNvSpPr/>
                <p:nvPr/>
              </p:nvSpPr>
              <p:spPr>
                <a:xfrm>
                  <a:off x="-2329630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2" name="Google Shape;3862;p9"/>
                <p:cNvSpPr/>
                <p:nvPr/>
              </p:nvSpPr>
              <p:spPr>
                <a:xfrm>
                  <a:off x="-2154038" y="1255252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3" name="Google Shape;3863;p9"/>
                <p:cNvSpPr/>
                <p:nvPr/>
              </p:nvSpPr>
              <p:spPr>
                <a:xfrm>
                  <a:off x="-1977555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4" name="Google Shape;3864;p9"/>
                <p:cNvSpPr/>
                <p:nvPr/>
              </p:nvSpPr>
              <p:spPr>
                <a:xfrm>
                  <a:off x="-1800991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5" name="Google Shape;3865;p9"/>
                <p:cNvSpPr/>
                <p:nvPr/>
              </p:nvSpPr>
              <p:spPr>
                <a:xfrm>
                  <a:off x="-1625399" y="1255252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25" y="1334"/>
                      </a:lnTo>
                      <a:lnTo>
                        <a:pt x="15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6" name="Google Shape;3866;p9"/>
                <p:cNvSpPr/>
                <p:nvPr/>
              </p:nvSpPr>
              <p:spPr>
                <a:xfrm>
                  <a:off x="-1448834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1" y="1"/>
                      </a:moveTo>
                      <a:lnTo>
                        <a:pt x="1" y="1334"/>
                      </a:lnTo>
                      <a:lnTo>
                        <a:pt x="1513" y="1334"/>
                      </a:lnTo>
                      <a:lnTo>
                        <a:pt x="151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7" name="Google Shape;3867;p9"/>
                <p:cNvSpPr/>
                <p:nvPr/>
              </p:nvSpPr>
              <p:spPr>
                <a:xfrm>
                  <a:off x="-1272270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8" name="Google Shape;3868;p9"/>
                <p:cNvSpPr/>
                <p:nvPr/>
              </p:nvSpPr>
              <p:spPr>
                <a:xfrm>
                  <a:off x="-1096678" y="1255252"/>
                  <a:ext cx="123571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24" y="1334"/>
                      </a:lnTo>
                      <a:lnTo>
                        <a:pt x="152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9" name="Google Shape;3869;p9"/>
                <p:cNvSpPr/>
                <p:nvPr/>
              </p:nvSpPr>
              <p:spPr>
                <a:xfrm>
                  <a:off x="-920113" y="1255252"/>
                  <a:ext cx="122598" cy="10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335" extrusionOk="0">
                      <a:moveTo>
                        <a:pt x="0" y="1"/>
                      </a:moveTo>
                      <a:lnTo>
                        <a:pt x="0" y="1334"/>
                      </a:lnTo>
                      <a:lnTo>
                        <a:pt x="1512" y="1334"/>
                      </a:lnTo>
                      <a:lnTo>
                        <a:pt x="151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0" name="Google Shape;3870;p9"/>
                <p:cNvSpPr/>
                <p:nvPr/>
              </p:nvSpPr>
              <p:spPr>
                <a:xfrm>
                  <a:off x="-3971703" y="454514"/>
                  <a:ext cx="3430810" cy="7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40" h="9026" extrusionOk="0">
                      <a:moveTo>
                        <a:pt x="5680" y="1"/>
                      </a:moveTo>
                      <a:lnTo>
                        <a:pt x="5085" y="882"/>
                      </a:lnTo>
                      <a:lnTo>
                        <a:pt x="4906" y="1144"/>
                      </a:lnTo>
                      <a:lnTo>
                        <a:pt x="4442" y="1846"/>
                      </a:lnTo>
                      <a:lnTo>
                        <a:pt x="4251" y="2132"/>
                      </a:lnTo>
                      <a:lnTo>
                        <a:pt x="3549" y="3192"/>
                      </a:lnTo>
                      <a:lnTo>
                        <a:pt x="2775" y="4346"/>
                      </a:lnTo>
                      <a:lnTo>
                        <a:pt x="1941" y="5608"/>
                      </a:lnTo>
                      <a:lnTo>
                        <a:pt x="1013" y="6990"/>
                      </a:lnTo>
                      <a:lnTo>
                        <a:pt x="1" y="8502"/>
                      </a:lnTo>
                      <a:lnTo>
                        <a:pt x="60" y="8502"/>
                      </a:lnTo>
                      <a:cubicBezTo>
                        <a:pt x="13" y="8811"/>
                        <a:pt x="310" y="9026"/>
                        <a:pt x="846" y="9026"/>
                      </a:cubicBezTo>
                      <a:cubicBezTo>
                        <a:pt x="1310" y="9026"/>
                        <a:pt x="1822" y="8847"/>
                        <a:pt x="2168" y="8597"/>
                      </a:cubicBezTo>
                      <a:cubicBezTo>
                        <a:pt x="2203" y="8847"/>
                        <a:pt x="2501" y="9026"/>
                        <a:pt x="2977" y="9026"/>
                      </a:cubicBezTo>
                      <a:cubicBezTo>
                        <a:pt x="3454" y="9026"/>
                        <a:pt x="3954" y="8847"/>
                        <a:pt x="4275" y="8597"/>
                      </a:cubicBezTo>
                      <a:cubicBezTo>
                        <a:pt x="4335" y="8847"/>
                        <a:pt x="4644" y="9026"/>
                        <a:pt x="5120" y="9026"/>
                      </a:cubicBezTo>
                      <a:cubicBezTo>
                        <a:pt x="5585" y="9026"/>
                        <a:pt x="6073" y="8847"/>
                        <a:pt x="6382" y="8597"/>
                      </a:cubicBezTo>
                      <a:cubicBezTo>
                        <a:pt x="6454" y="8847"/>
                        <a:pt x="6775" y="9026"/>
                        <a:pt x="7252" y="9026"/>
                      </a:cubicBezTo>
                      <a:cubicBezTo>
                        <a:pt x="7728" y="9026"/>
                        <a:pt x="8204" y="8847"/>
                        <a:pt x="8490" y="8597"/>
                      </a:cubicBezTo>
                      <a:cubicBezTo>
                        <a:pt x="8585" y="8847"/>
                        <a:pt x="8918" y="9026"/>
                        <a:pt x="9395" y="9026"/>
                      </a:cubicBezTo>
                      <a:cubicBezTo>
                        <a:pt x="9859" y="9026"/>
                        <a:pt x="10323" y="8847"/>
                        <a:pt x="10597" y="8597"/>
                      </a:cubicBezTo>
                      <a:cubicBezTo>
                        <a:pt x="10704" y="8847"/>
                        <a:pt x="11050" y="9026"/>
                        <a:pt x="11526" y="9026"/>
                      </a:cubicBezTo>
                      <a:cubicBezTo>
                        <a:pt x="12002" y="9026"/>
                        <a:pt x="12455" y="8847"/>
                        <a:pt x="12705" y="8597"/>
                      </a:cubicBezTo>
                      <a:cubicBezTo>
                        <a:pt x="12836" y="8847"/>
                        <a:pt x="13193" y="9026"/>
                        <a:pt x="13669" y="9026"/>
                      </a:cubicBezTo>
                      <a:cubicBezTo>
                        <a:pt x="14133" y="9026"/>
                        <a:pt x="14574" y="8847"/>
                        <a:pt x="14812" y="8597"/>
                      </a:cubicBezTo>
                      <a:cubicBezTo>
                        <a:pt x="14955" y="8847"/>
                        <a:pt x="15324" y="9026"/>
                        <a:pt x="15800" y="9026"/>
                      </a:cubicBezTo>
                      <a:cubicBezTo>
                        <a:pt x="16277" y="9026"/>
                        <a:pt x="16705" y="8847"/>
                        <a:pt x="16931" y="8597"/>
                      </a:cubicBezTo>
                      <a:cubicBezTo>
                        <a:pt x="17086" y="8847"/>
                        <a:pt x="17467" y="9026"/>
                        <a:pt x="17943" y="9026"/>
                      </a:cubicBezTo>
                      <a:cubicBezTo>
                        <a:pt x="18408" y="9026"/>
                        <a:pt x="18824" y="8847"/>
                        <a:pt x="19039" y="8597"/>
                      </a:cubicBezTo>
                      <a:cubicBezTo>
                        <a:pt x="19205" y="8847"/>
                        <a:pt x="19598" y="9026"/>
                        <a:pt x="20075" y="9026"/>
                      </a:cubicBezTo>
                      <a:cubicBezTo>
                        <a:pt x="20551" y="9026"/>
                        <a:pt x="20956" y="8847"/>
                        <a:pt x="21146" y="8597"/>
                      </a:cubicBezTo>
                      <a:cubicBezTo>
                        <a:pt x="21337" y="8847"/>
                        <a:pt x="21742" y="9026"/>
                        <a:pt x="22218" y="9026"/>
                      </a:cubicBezTo>
                      <a:cubicBezTo>
                        <a:pt x="22682" y="9026"/>
                        <a:pt x="23087" y="8847"/>
                        <a:pt x="23254" y="8597"/>
                      </a:cubicBezTo>
                      <a:cubicBezTo>
                        <a:pt x="23456" y="8847"/>
                        <a:pt x="23873" y="9026"/>
                        <a:pt x="24349" y="9026"/>
                      </a:cubicBezTo>
                      <a:cubicBezTo>
                        <a:pt x="24825" y="9026"/>
                        <a:pt x="25206" y="8847"/>
                        <a:pt x="25361" y="8597"/>
                      </a:cubicBezTo>
                      <a:cubicBezTo>
                        <a:pt x="25587" y="8847"/>
                        <a:pt x="26016" y="9026"/>
                        <a:pt x="26492" y="9026"/>
                      </a:cubicBezTo>
                      <a:cubicBezTo>
                        <a:pt x="26956" y="9026"/>
                        <a:pt x="27337" y="8847"/>
                        <a:pt x="27468" y="8597"/>
                      </a:cubicBezTo>
                      <a:cubicBezTo>
                        <a:pt x="27707" y="8847"/>
                        <a:pt x="28147" y="9026"/>
                        <a:pt x="28623" y="9026"/>
                      </a:cubicBezTo>
                      <a:cubicBezTo>
                        <a:pt x="29100" y="9026"/>
                        <a:pt x="29457" y="8847"/>
                        <a:pt x="29576" y="8597"/>
                      </a:cubicBezTo>
                      <a:cubicBezTo>
                        <a:pt x="29838" y="8847"/>
                        <a:pt x="30290" y="9026"/>
                        <a:pt x="30766" y="9026"/>
                      </a:cubicBezTo>
                      <a:cubicBezTo>
                        <a:pt x="31231" y="9026"/>
                        <a:pt x="31588" y="8847"/>
                        <a:pt x="31695" y="8597"/>
                      </a:cubicBezTo>
                      <a:cubicBezTo>
                        <a:pt x="31957" y="8847"/>
                        <a:pt x="32433" y="9026"/>
                        <a:pt x="32898" y="9026"/>
                      </a:cubicBezTo>
                      <a:cubicBezTo>
                        <a:pt x="33374" y="9026"/>
                        <a:pt x="33707" y="8847"/>
                        <a:pt x="33803" y="8597"/>
                      </a:cubicBezTo>
                      <a:cubicBezTo>
                        <a:pt x="34088" y="8847"/>
                        <a:pt x="34565" y="9026"/>
                        <a:pt x="35041" y="9026"/>
                      </a:cubicBezTo>
                      <a:cubicBezTo>
                        <a:pt x="35505" y="9026"/>
                        <a:pt x="35839" y="8847"/>
                        <a:pt x="35910" y="8597"/>
                      </a:cubicBezTo>
                      <a:cubicBezTo>
                        <a:pt x="36208" y="8847"/>
                        <a:pt x="36708" y="9026"/>
                        <a:pt x="37172" y="9026"/>
                      </a:cubicBezTo>
                      <a:cubicBezTo>
                        <a:pt x="37648" y="9026"/>
                        <a:pt x="37958" y="8847"/>
                        <a:pt x="38017" y="8597"/>
                      </a:cubicBezTo>
                      <a:cubicBezTo>
                        <a:pt x="38339" y="8847"/>
                        <a:pt x="38839" y="9026"/>
                        <a:pt x="39315" y="9026"/>
                      </a:cubicBezTo>
                      <a:cubicBezTo>
                        <a:pt x="39779" y="9026"/>
                        <a:pt x="40089" y="8847"/>
                        <a:pt x="40125" y="8597"/>
                      </a:cubicBezTo>
                      <a:cubicBezTo>
                        <a:pt x="40470" y="8847"/>
                        <a:pt x="40982" y="9026"/>
                        <a:pt x="41446" y="9026"/>
                      </a:cubicBezTo>
                      <a:cubicBezTo>
                        <a:pt x="41982" y="9026"/>
                        <a:pt x="42280" y="8811"/>
                        <a:pt x="42232" y="8502"/>
                      </a:cubicBezTo>
                      <a:lnTo>
                        <a:pt x="42339" y="8502"/>
                      </a:lnTo>
                      <a:lnTo>
                        <a:pt x="41315" y="6990"/>
                      </a:lnTo>
                      <a:lnTo>
                        <a:pt x="40399" y="5608"/>
                      </a:lnTo>
                      <a:lnTo>
                        <a:pt x="39565" y="4346"/>
                      </a:lnTo>
                      <a:lnTo>
                        <a:pt x="38791" y="3192"/>
                      </a:lnTo>
                      <a:lnTo>
                        <a:pt x="38077" y="2132"/>
                      </a:lnTo>
                      <a:lnTo>
                        <a:pt x="37886" y="1846"/>
                      </a:lnTo>
                      <a:lnTo>
                        <a:pt x="37434" y="1144"/>
                      </a:lnTo>
                      <a:lnTo>
                        <a:pt x="37255" y="882"/>
                      </a:lnTo>
                      <a:lnTo>
                        <a:pt x="3666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1" name="Google Shape;3871;p9"/>
                <p:cNvSpPr/>
                <p:nvPr/>
              </p:nvSpPr>
              <p:spPr>
                <a:xfrm>
                  <a:off x="-3902260" y="1029503"/>
                  <a:ext cx="3289008" cy="50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90" h="620" extrusionOk="0">
                      <a:moveTo>
                        <a:pt x="37" y="1"/>
                      </a:moveTo>
                      <a:lnTo>
                        <a:pt x="37" y="60"/>
                      </a:lnTo>
                      <a:lnTo>
                        <a:pt x="13" y="60"/>
                      </a:lnTo>
                      <a:cubicBezTo>
                        <a:pt x="1" y="179"/>
                        <a:pt x="37" y="287"/>
                        <a:pt x="108" y="382"/>
                      </a:cubicBezTo>
                      <a:cubicBezTo>
                        <a:pt x="251" y="537"/>
                        <a:pt x="513" y="620"/>
                        <a:pt x="858" y="620"/>
                      </a:cubicBezTo>
                      <a:cubicBezTo>
                        <a:pt x="1263" y="620"/>
                        <a:pt x="1739" y="489"/>
                        <a:pt x="2073" y="275"/>
                      </a:cubicBezTo>
                      <a:cubicBezTo>
                        <a:pt x="2180" y="489"/>
                        <a:pt x="2477" y="620"/>
                        <a:pt x="2894" y="620"/>
                      </a:cubicBezTo>
                      <a:cubicBezTo>
                        <a:pt x="3311" y="620"/>
                        <a:pt x="3775" y="489"/>
                        <a:pt x="4097" y="275"/>
                      </a:cubicBezTo>
                      <a:cubicBezTo>
                        <a:pt x="4216" y="489"/>
                        <a:pt x="4525" y="620"/>
                        <a:pt x="4942" y="620"/>
                      </a:cubicBezTo>
                      <a:cubicBezTo>
                        <a:pt x="5359" y="620"/>
                        <a:pt x="5811" y="489"/>
                        <a:pt x="6121" y="275"/>
                      </a:cubicBezTo>
                      <a:cubicBezTo>
                        <a:pt x="6252" y="489"/>
                        <a:pt x="6573" y="620"/>
                        <a:pt x="6990" y="620"/>
                      </a:cubicBezTo>
                      <a:cubicBezTo>
                        <a:pt x="7407" y="620"/>
                        <a:pt x="7847" y="489"/>
                        <a:pt x="8145" y="275"/>
                      </a:cubicBezTo>
                      <a:cubicBezTo>
                        <a:pt x="8288" y="489"/>
                        <a:pt x="8621" y="620"/>
                        <a:pt x="9038" y="620"/>
                      </a:cubicBezTo>
                      <a:cubicBezTo>
                        <a:pt x="9455" y="620"/>
                        <a:pt x="9883" y="489"/>
                        <a:pt x="10169" y="275"/>
                      </a:cubicBezTo>
                      <a:cubicBezTo>
                        <a:pt x="10324" y="489"/>
                        <a:pt x="10657" y="620"/>
                        <a:pt x="11086" y="620"/>
                      </a:cubicBezTo>
                      <a:cubicBezTo>
                        <a:pt x="11502" y="620"/>
                        <a:pt x="11919" y="489"/>
                        <a:pt x="12193" y="263"/>
                      </a:cubicBezTo>
                      <a:cubicBezTo>
                        <a:pt x="12360" y="489"/>
                        <a:pt x="12705" y="620"/>
                        <a:pt x="13134" y="620"/>
                      </a:cubicBezTo>
                      <a:cubicBezTo>
                        <a:pt x="13550" y="620"/>
                        <a:pt x="13955" y="489"/>
                        <a:pt x="14217" y="263"/>
                      </a:cubicBezTo>
                      <a:cubicBezTo>
                        <a:pt x="14396" y="489"/>
                        <a:pt x="14753" y="620"/>
                        <a:pt x="15170" y="620"/>
                      </a:cubicBezTo>
                      <a:cubicBezTo>
                        <a:pt x="15586" y="620"/>
                        <a:pt x="16003" y="489"/>
                        <a:pt x="16241" y="263"/>
                      </a:cubicBezTo>
                      <a:cubicBezTo>
                        <a:pt x="16432" y="489"/>
                        <a:pt x="16801" y="620"/>
                        <a:pt x="17217" y="620"/>
                      </a:cubicBezTo>
                      <a:cubicBezTo>
                        <a:pt x="17646" y="620"/>
                        <a:pt x="18039" y="489"/>
                        <a:pt x="18265" y="263"/>
                      </a:cubicBezTo>
                      <a:cubicBezTo>
                        <a:pt x="18468" y="489"/>
                        <a:pt x="18849" y="620"/>
                        <a:pt x="19265" y="620"/>
                      </a:cubicBezTo>
                      <a:cubicBezTo>
                        <a:pt x="19694" y="620"/>
                        <a:pt x="20075" y="489"/>
                        <a:pt x="20289" y="263"/>
                      </a:cubicBezTo>
                      <a:cubicBezTo>
                        <a:pt x="20504" y="489"/>
                        <a:pt x="20885" y="620"/>
                        <a:pt x="21313" y="620"/>
                      </a:cubicBezTo>
                      <a:cubicBezTo>
                        <a:pt x="21730" y="620"/>
                        <a:pt x="22111" y="489"/>
                        <a:pt x="22313" y="263"/>
                      </a:cubicBezTo>
                      <a:cubicBezTo>
                        <a:pt x="22539" y="489"/>
                        <a:pt x="22932" y="620"/>
                        <a:pt x="23361" y="620"/>
                      </a:cubicBezTo>
                      <a:cubicBezTo>
                        <a:pt x="23778" y="620"/>
                        <a:pt x="24147" y="489"/>
                        <a:pt x="24337" y="263"/>
                      </a:cubicBezTo>
                      <a:cubicBezTo>
                        <a:pt x="24575" y="489"/>
                        <a:pt x="24992" y="620"/>
                        <a:pt x="25409" y="620"/>
                      </a:cubicBezTo>
                      <a:cubicBezTo>
                        <a:pt x="25826" y="620"/>
                        <a:pt x="26183" y="489"/>
                        <a:pt x="26361" y="263"/>
                      </a:cubicBezTo>
                      <a:cubicBezTo>
                        <a:pt x="26623" y="489"/>
                        <a:pt x="27028" y="620"/>
                        <a:pt x="27445" y="620"/>
                      </a:cubicBezTo>
                      <a:cubicBezTo>
                        <a:pt x="27873" y="620"/>
                        <a:pt x="28219" y="489"/>
                        <a:pt x="28385" y="263"/>
                      </a:cubicBezTo>
                      <a:cubicBezTo>
                        <a:pt x="28659" y="489"/>
                        <a:pt x="29076" y="620"/>
                        <a:pt x="29493" y="620"/>
                      </a:cubicBezTo>
                      <a:cubicBezTo>
                        <a:pt x="29909" y="620"/>
                        <a:pt x="30255" y="489"/>
                        <a:pt x="30410" y="275"/>
                      </a:cubicBezTo>
                      <a:cubicBezTo>
                        <a:pt x="30695" y="489"/>
                        <a:pt x="31124" y="620"/>
                        <a:pt x="31541" y="620"/>
                      </a:cubicBezTo>
                      <a:cubicBezTo>
                        <a:pt x="31957" y="620"/>
                        <a:pt x="32291" y="489"/>
                        <a:pt x="32434" y="275"/>
                      </a:cubicBezTo>
                      <a:cubicBezTo>
                        <a:pt x="32731" y="489"/>
                        <a:pt x="33172" y="620"/>
                        <a:pt x="33588" y="620"/>
                      </a:cubicBezTo>
                      <a:cubicBezTo>
                        <a:pt x="34005" y="620"/>
                        <a:pt x="34327" y="489"/>
                        <a:pt x="34458" y="275"/>
                      </a:cubicBezTo>
                      <a:cubicBezTo>
                        <a:pt x="34767" y="489"/>
                        <a:pt x="35220" y="620"/>
                        <a:pt x="35636" y="620"/>
                      </a:cubicBezTo>
                      <a:cubicBezTo>
                        <a:pt x="36053" y="620"/>
                        <a:pt x="36363" y="489"/>
                        <a:pt x="36482" y="275"/>
                      </a:cubicBezTo>
                      <a:cubicBezTo>
                        <a:pt x="36803" y="489"/>
                        <a:pt x="37268" y="620"/>
                        <a:pt x="37672" y="620"/>
                      </a:cubicBezTo>
                      <a:cubicBezTo>
                        <a:pt x="38101" y="620"/>
                        <a:pt x="38399" y="489"/>
                        <a:pt x="38506" y="275"/>
                      </a:cubicBezTo>
                      <a:cubicBezTo>
                        <a:pt x="38839" y="489"/>
                        <a:pt x="39315" y="620"/>
                        <a:pt x="39720" y="620"/>
                      </a:cubicBezTo>
                      <a:cubicBezTo>
                        <a:pt x="40065" y="620"/>
                        <a:pt x="40327" y="537"/>
                        <a:pt x="40470" y="382"/>
                      </a:cubicBezTo>
                      <a:cubicBezTo>
                        <a:pt x="40530" y="310"/>
                        <a:pt x="40554" y="227"/>
                        <a:pt x="40566" y="144"/>
                      </a:cubicBezTo>
                      <a:lnTo>
                        <a:pt x="40589" y="144"/>
                      </a:lnTo>
                      <a:lnTo>
                        <a:pt x="40589" y="1"/>
                      </a:lnTo>
                      <a:lnTo>
                        <a:pt x="40399" y="1"/>
                      </a:lnTo>
                      <a:lnTo>
                        <a:pt x="40411" y="84"/>
                      </a:lnTo>
                      <a:cubicBezTo>
                        <a:pt x="40423" y="156"/>
                        <a:pt x="40399" y="227"/>
                        <a:pt x="40351" y="275"/>
                      </a:cubicBezTo>
                      <a:cubicBezTo>
                        <a:pt x="40244" y="406"/>
                        <a:pt x="40018" y="477"/>
                        <a:pt x="39720" y="477"/>
                      </a:cubicBezTo>
                      <a:cubicBezTo>
                        <a:pt x="39303" y="477"/>
                        <a:pt x="38827" y="322"/>
                        <a:pt x="38506" y="96"/>
                      </a:cubicBezTo>
                      <a:lnTo>
                        <a:pt x="38411" y="25"/>
                      </a:lnTo>
                      <a:lnTo>
                        <a:pt x="38399" y="144"/>
                      </a:lnTo>
                      <a:cubicBezTo>
                        <a:pt x="38351" y="346"/>
                        <a:pt x="38077" y="477"/>
                        <a:pt x="37672" y="477"/>
                      </a:cubicBezTo>
                      <a:cubicBezTo>
                        <a:pt x="37256" y="477"/>
                        <a:pt x="36791" y="322"/>
                        <a:pt x="36494" y="96"/>
                      </a:cubicBezTo>
                      <a:lnTo>
                        <a:pt x="36398" y="25"/>
                      </a:lnTo>
                      <a:lnTo>
                        <a:pt x="36375" y="132"/>
                      </a:lnTo>
                      <a:cubicBezTo>
                        <a:pt x="36327" y="346"/>
                        <a:pt x="36029" y="477"/>
                        <a:pt x="35636" y="477"/>
                      </a:cubicBezTo>
                      <a:cubicBezTo>
                        <a:pt x="35208" y="477"/>
                        <a:pt x="34755" y="322"/>
                        <a:pt x="34470" y="96"/>
                      </a:cubicBezTo>
                      <a:lnTo>
                        <a:pt x="34386" y="25"/>
                      </a:lnTo>
                      <a:lnTo>
                        <a:pt x="34362" y="132"/>
                      </a:lnTo>
                      <a:cubicBezTo>
                        <a:pt x="34291" y="334"/>
                        <a:pt x="33993" y="477"/>
                        <a:pt x="33588" y="477"/>
                      </a:cubicBezTo>
                      <a:cubicBezTo>
                        <a:pt x="33172" y="477"/>
                        <a:pt x="32719" y="322"/>
                        <a:pt x="32457" y="96"/>
                      </a:cubicBezTo>
                      <a:lnTo>
                        <a:pt x="32374" y="36"/>
                      </a:lnTo>
                      <a:lnTo>
                        <a:pt x="32338" y="132"/>
                      </a:lnTo>
                      <a:cubicBezTo>
                        <a:pt x="32255" y="334"/>
                        <a:pt x="31945" y="477"/>
                        <a:pt x="31541" y="477"/>
                      </a:cubicBezTo>
                      <a:cubicBezTo>
                        <a:pt x="31124" y="477"/>
                        <a:pt x="30695" y="322"/>
                        <a:pt x="30433" y="96"/>
                      </a:cubicBezTo>
                      <a:lnTo>
                        <a:pt x="30362" y="36"/>
                      </a:lnTo>
                      <a:lnTo>
                        <a:pt x="30326" y="120"/>
                      </a:lnTo>
                      <a:cubicBezTo>
                        <a:pt x="30219" y="334"/>
                        <a:pt x="29898" y="477"/>
                        <a:pt x="29493" y="477"/>
                      </a:cubicBezTo>
                      <a:cubicBezTo>
                        <a:pt x="29076" y="477"/>
                        <a:pt x="28659" y="322"/>
                        <a:pt x="28421" y="96"/>
                      </a:cubicBezTo>
                      <a:lnTo>
                        <a:pt x="28350" y="36"/>
                      </a:lnTo>
                      <a:lnTo>
                        <a:pt x="28302" y="120"/>
                      </a:lnTo>
                      <a:cubicBezTo>
                        <a:pt x="28195" y="334"/>
                        <a:pt x="27862" y="477"/>
                        <a:pt x="27445" y="477"/>
                      </a:cubicBezTo>
                      <a:cubicBezTo>
                        <a:pt x="27028" y="477"/>
                        <a:pt x="26623" y="322"/>
                        <a:pt x="26397" y="108"/>
                      </a:cubicBezTo>
                      <a:lnTo>
                        <a:pt x="26338" y="36"/>
                      </a:lnTo>
                      <a:lnTo>
                        <a:pt x="26290" y="120"/>
                      </a:lnTo>
                      <a:cubicBezTo>
                        <a:pt x="26159" y="334"/>
                        <a:pt x="25814" y="477"/>
                        <a:pt x="25409" y="477"/>
                      </a:cubicBezTo>
                      <a:cubicBezTo>
                        <a:pt x="24992" y="477"/>
                        <a:pt x="24587" y="334"/>
                        <a:pt x="24385" y="108"/>
                      </a:cubicBezTo>
                      <a:lnTo>
                        <a:pt x="24314" y="36"/>
                      </a:lnTo>
                      <a:lnTo>
                        <a:pt x="24266" y="120"/>
                      </a:lnTo>
                      <a:cubicBezTo>
                        <a:pt x="24123" y="334"/>
                        <a:pt x="23766" y="477"/>
                        <a:pt x="23361" y="477"/>
                      </a:cubicBezTo>
                      <a:cubicBezTo>
                        <a:pt x="22944" y="477"/>
                        <a:pt x="22551" y="334"/>
                        <a:pt x="22361" y="108"/>
                      </a:cubicBezTo>
                      <a:lnTo>
                        <a:pt x="22301" y="36"/>
                      </a:lnTo>
                      <a:lnTo>
                        <a:pt x="22254" y="108"/>
                      </a:lnTo>
                      <a:cubicBezTo>
                        <a:pt x="22087" y="334"/>
                        <a:pt x="21718" y="477"/>
                        <a:pt x="21313" y="477"/>
                      </a:cubicBezTo>
                      <a:cubicBezTo>
                        <a:pt x="20896" y="477"/>
                        <a:pt x="20515" y="334"/>
                        <a:pt x="20349" y="108"/>
                      </a:cubicBezTo>
                      <a:lnTo>
                        <a:pt x="20289" y="36"/>
                      </a:lnTo>
                      <a:lnTo>
                        <a:pt x="20230" y="108"/>
                      </a:lnTo>
                      <a:cubicBezTo>
                        <a:pt x="20063" y="334"/>
                        <a:pt x="19682" y="477"/>
                        <a:pt x="19265" y="477"/>
                      </a:cubicBezTo>
                      <a:cubicBezTo>
                        <a:pt x="18860" y="477"/>
                        <a:pt x="18491" y="334"/>
                        <a:pt x="18325" y="108"/>
                      </a:cubicBezTo>
                      <a:lnTo>
                        <a:pt x="18277" y="36"/>
                      </a:lnTo>
                      <a:lnTo>
                        <a:pt x="18218" y="108"/>
                      </a:lnTo>
                      <a:cubicBezTo>
                        <a:pt x="18027" y="334"/>
                        <a:pt x="17634" y="477"/>
                        <a:pt x="17217" y="477"/>
                      </a:cubicBezTo>
                      <a:cubicBezTo>
                        <a:pt x="16813" y="477"/>
                        <a:pt x="16455" y="334"/>
                        <a:pt x="16313" y="120"/>
                      </a:cubicBezTo>
                      <a:lnTo>
                        <a:pt x="16265" y="36"/>
                      </a:lnTo>
                      <a:lnTo>
                        <a:pt x="16193" y="108"/>
                      </a:lnTo>
                      <a:cubicBezTo>
                        <a:pt x="15991" y="334"/>
                        <a:pt x="15586" y="477"/>
                        <a:pt x="15170" y="477"/>
                      </a:cubicBezTo>
                      <a:cubicBezTo>
                        <a:pt x="14765" y="477"/>
                        <a:pt x="14419" y="334"/>
                        <a:pt x="14288" y="120"/>
                      </a:cubicBezTo>
                      <a:lnTo>
                        <a:pt x="14241" y="36"/>
                      </a:lnTo>
                      <a:lnTo>
                        <a:pt x="14181" y="108"/>
                      </a:lnTo>
                      <a:cubicBezTo>
                        <a:pt x="13955" y="322"/>
                        <a:pt x="13538" y="477"/>
                        <a:pt x="13134" y="477"/>
                      </a:cubicBezTo>
                      <a:cubicBezTo>
                        <a:pt x="12717" y="477"/>
                        <a:pt x="12383" y="334"/>
                        <a:pt x="12276" y="120"/>
                      </a:cubicBezTo>
                      <a:lnTo>
                        <a:pt x="12229" y="36"/>
                      </a:lnTo>
                      <a:lnTo>
                        <a:pt x="12157" y="96"/>
                      </a:lnTo>
                      <a:cubicBezTo>
                        <a:pt x="11919" y="322"/>
                        <a:pt x="11502" y="477"/>
                        <a:pt x="11086" y="477"/>
                      </a:cubicBezTo>
                      <a:cubicBezTo>
                        <a:pt x="10681" y="477"/>
                        <a:pt x="10359" y="334"/>
                        <a:pt x="10252" y="120"/>
                      </a:cubicBezTo>
                      <a:lnTo>
                        <a:pt x="10217" y="36"/>
                      </a:lnTo>
                      <a:lnTo>
                        <a:pt x="10145" y="96"/>
                      </a:lnTo>
                      <a:cubicBezTo>
                        <a:pt x="9883" y="322"/>
                        <a:pt x="9455" y="477"/>
                        <a:pt x="9038" y="477"/>
                      </a:cubicBezTo>
                      <a:cubicBezTo>
                        <a:pt x="8633" y="477"/>
                        <a:pt x="8323" y="334"/>
                        <a:pt x="8240" y="132"/>
                      </a:cubicBezTo>
                      <a:lnTo>
                        <a:pt x="8204" y="36"/>
                      </a:lnTo>
                      <a:lnTo>
                        <a:pt x="8121" y="96"/>
                      </a:lnTo>
                      <a:cubicBezTo>
                        <a:pt x="7859" y="322"/>
                        <a:pt x="7407" y="477"/>
                        <a:pt x="6990" y="477"/>
                      </a:cubicBezTo>
                      <a:cubicBezTo>
                        <a:pt x="6585" y="477"/>
                        <a:pt x="6287" y="334"/>
                        <a:pt x="6216" y="132"/>
                      </a:cubicBezTo>
                      <a:lnTo>
                        <a:pt x="6192" y="25"/>
                      </a:lnTo>
                      <a:lnTo>
                        <a:pt x="6109" y="96"/>
                      </a:lnTo>
                      <a:cubicBezTo>
                        <a:pt x="5823" y="322"/>
                        <a:pt x="5359" y="477"/>
                        <a:pt x="4942" y="477"/>
                      </a:cubicBezTo>
                      <a:cubicBezTo>
                        <a:pt x="4549" y="477"/>
                        <a:pt x="4251" y="346"/>
                        <a:pt x="4204" y="132"/>
                      </a:cubicBezTo>
                      <a:lnTo>
                        <a:pt x="4180" y="25"/>
                      </a:lnTo>
                      <a:lnTo>
                        <a:pt x="4085" y="96"/>
                      </a:lnTo>
                      <a:cubicBezTo>
                        <a:pt x="3787" y="322"/>
                        <a:pt x="3323" y="477"/>
                        <a:pt x="2894" y="477"/>
                      </a:cubicBezTo>
                      <a:cubicBezTo>
                        <a:pt x="2501" y="477"/>
                        <a:pt x="2227" y="346"/>
                        <a:pt x="2180" y="144"/>
                      </a:cubicBezTo>
                      <a:lnTo>
                        <a:pt x="2168" y="25"/>
                      </a:lnTo>
                      <a:lnTo>
                        <a:pt x="2073" y="96"/>
                      </a:lnTo>
                      <a:cubicBezTo>
                        <a:pt x="1751" y="322"/>
                        <a:pt x="1275" y="477"/>
                        <a:pt x="858" y="477"/>
                      </a:cubicBezTo>
                      <a:cubicBezTo>
                        <a:pt x="561" y="477"/>
                        <a:pt x="334" y="406"/>
                        <a:pt x="227" y="275"/>
                      </a:cubicBezTo>
                      <a:cubicBezTo>
                        <a:pt x="180" y="227"/>
                        <a:pt x="156" y="156"/>
                        <a:pt x="168" y="84"/>
                      </a:cubicBezTo>
                      <a:lnTo>
                        <a:pt x="18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2" name="Google Shape;3872;p9"/>
                <p:cNvSpPr/>
                <p:nvPr/>
              </p:nvSpPr>
              <p:spPr>
                <a:xfrm>
                  <a:off x="-3829901" y="921490"/>
                  <a:ext cx="3144288" cy="47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04" h="584" extrusionOk="0">
                      <a:moveTo>
                        <a:pt x="25" y="0"/>
                      </a:moveTo>
                      <a:lnTo>
                        <a:pt x="25" y="72"/>
                      </a:lnTo>
                      <a:lnTo>
                        <a:pt x="13" y="72"/>
                      </a:lnTo>
                      <a:cubicBezTo>
                        <a:pt x="1" y="179"/>
                        <a:pt x="25" y="274"/>
                        <a:pt x="96" y="357"/>
                      </a:cubicBezTo>
                      <a:cubicBezTo>
                        <a:pt x="239" y="500"/>
                        <a:pt x="489" y="584"/>
                        <a:pt x="822" y="584"/>
                      </a:cubicBezTo>
                      <a:cubicBezTo>
                        <a:pt x="1215" y="584"/>
                        <a:pt x="1656" y="465"/>
                        <a:pt x="1977" y="262"/>
                      </a:cubicBezTo>
                      <a:cubicBezTo>
                        <a:pt x="2085" y="465"/>
                        <a:pt x="2382" y="584"/>
                        <a:pt x="2775" y="584"/>
                      </a:cubicBezTo>
                      <a:cubicBezTo>
                        <a:pt x="3180" y="584"/>
                        <a:pt x="3609" y="465"/>
                        <a:pt x="3918" y="262"/>
                      </a:cubicBezTo>
                      <a:cubicBezTo>
                        <a:pt x="4037" y="465"/>
                        <a:pt x="4335" y="584"/>
                        <a:pt x="4728" y="584"/>
                      </a:cubicBezTo>
                      <a:cubicBezTo>
                        <a:pt x="5133" y="584"/>
                        <a:pt x="5561" y="465"/>
                        <a:pt x="5847" y="262"/>
                      </a:cubicBezTo>
                      <a:cubicBezTo>
                        <a:pt x="5978" y="465"/>
                        <a:pt x="6287" y="584"/>
                        <a:pt x="6692" y="584"/>
                      </a:cubicBezTo>
                      <a:cubicBezTo>
                        <a:pt x="7085" y="584"/>
                        <a:pt x="7502" y="465"/>
                        <a:pt x="7788" y="262"/>
                      </a:cubicBezTo>
                      <a:cubicBezTo>
                        <a:pt x="7930" y="465"/>
                        <a:pt x="8240" y="584"/>
                        <a:pt x="8645" y="584"/>
                      </a:cubicBezTo>
                      <a:cubicBezTo>
                        <a:pt x="9038" y="584"/>
                        <a:pt x="9454" y="465"/>
                        <a:pt x="9716" y="262"/>
                      </a:cubicBezTo>
                      <a:cubicBezTo>
                        <a:pt x="9871" y="465"/>
                        <a:pt x="10193" y="584"/>
                        <a:pt x="10597" y="584"/>
                      </a:cubicBezTo>
                      <a:cubicBezTo>
                        <a:pt x="10990" y="584"/>
                        <a:pt x="11395" y="465"/>
                        <a:pt x="11657" y="262"/>
                      </a:cubicBezTo>
                      <a:cubicBezTo>
                        <a:pt x="11824" y="465"/>
                        <a:pt x="12157" y="584"/>
                        <a:pt x="12550" y="584"/>
                      </a:cubicBezTo>
                      <a:cubicBezTo>
                        <a:pt x="12955" y="584"/>
                        <a:pt x="13348" y="465"/>
                        <a:pt x="13586" y="262"/>
                      </a:cubicBezTo>
                      <a:cubicBezTo>
                        <a:pt x="13765" y="465"/>
                        <a:pt x="14110" y="584"/>
                        <a:pt x="14515" y="584"/>
                      </a:cubicBezTo>
                      <a:cubicBezTo>
                        <a:pt x="14908" y="584"/>
                        <a:pt x="15289" y="465"/>
                        <a:pt x="15527" y="262"/>
                      </a:cubicBezTo>
                      <a:cubicBezTo>
                        <a:pt x="15717" y="465"/>
                        <a:pt x="16062" y="584"/>
                        <a:pt x="16467" y="584"/>
                      </a:cubicBezTo>
                      <a:cubicBezTo>
                        <a:pt x="16872" y="584"/>
                        <a:pt x="17241" y="465"/>
                        <a:pt x="17467" y="262"/>
                      </a:cubicBezTo>
                      <a:cubicBezTo>
                        <a:pt x="17658" y="465"/>
                        <a:pt x="18015" y="584"/>
                        <a:pt x="18420" y="584"/>
                      </a:cubicBezTo>
                      <a:cubicBezTo>
                        <a:pt x="18825" y="584"/>
                        <a:pt x="19182" y="465"/>
                        <a:pt x="19396" y="262"/>
                      </a:cubicBezTo>
                      <a:cubicBezTo>
                        <a:pt x="19611" y="465"/>
                        <a:pt x="19968" y="584"/>
                        <a:pt x="20373" y="584"/>
                      </a:cubicBezTo>
                      <a:cubicBezTo>
                        <a:pt x="20777" y="584"/>
                        <a:pt x="21135" y="465"/>
                        <a:pt x="21337" y="262"/>
                      </a:cubicBezTo>
                      <a:cubicBezTo>
                        <a:pt x="21551" y="465"/>
                        <a:pt x="21920" y="584"/>
                        <a:pt x="22325" y="584"/>
                      </a:cubicBezTo>
                      <a:cubicBezTo>
                        <a:pt x="22730" y="584"/>
                        <a:pt x="23087" y="465"/>
                        <a:pt x="23266" y="262"/>
                      </a:cubicBezTo>
                      <a:cubicBezTo>
                        <a:pt x="23504" y="465"/>
                        <a:pt x="23885" y="584"/>
                        <a:pt x="24290" y="584"/>
                      </a:cubicBezTo>
                      <a:cubicBezTo>
                        <a:pt x="24683" y="584"/>
                        <a:pt x="25028" y="465"/>
                        <a:pt x="25206" y="262"/>
                      </a:cubicBezTo>
                      <a:cubicBezTo>
                        <a:pt x="25445" y="465"/>
                        <a:pt x="25837" y="584"/>
                        <a:pt x="26242" y="584"/>
                      </a:cubicBezTo>
                      <a:cubicBezTo>
                        <a:pt x="26647" y="584"/>
                        <a:pt x="26980" y="465"/>
                        <a:pt x="27135" y="262"/>
                      </a:cubicBezTo>
                      <a:cubicBezTo>
                        <a:pt x="27397" y="465"/>
                        <a:pt x="27802" y="584"/>
                        <a:pt x="28195" y="584"/>
                      </a:cubicBezTo>
                      <a:cubicBezTo>
                        <a:pt x="28600" y="584"/>
                        <a:pt x="28921" y="465"/>
                        <a:pt x="29076" y="262"/>
                      </a:cubicBezTo>
                      <a:cubicBezTo>
                        <a:pt x="29338" y="465"/>
                        <a:pt x="29755" y="584"/>
                        <a:pt x="30148" y="584"/>
                      </a:cubicBezTo>
                      <a:cubicBezTo>
                        <a:pt x="30552" y="584"/>
                        <a:pt x="30862" y="465"/>
                        <a:pt x="31005" y="262"/>
                      </a:cubicBezTo>
                      <a:cubicBezTo>
                        <a:pt x="31291" y="465"/>
                        <a:pt x="31707" y="584"/>
                        <a:pt x="32100" y="584"/>
                      </a:cubicBezTo>
                      <a:cubicBezTo>
                        <a:pt x="32505" y="584"/>
                        <a:pt x="32815" y="465"/>
                        <a:pt x="32946" y="262"/>
                      </a:cubicBezTo>
                      <a:cubicBezTo>
                        <a:pt x="33231" y="465"/>
                        <a:pt x="33660" y="584"/>
                        <a:pt x="34065" y="584"/>
                      </a:cubicBezTo>
                      <a:cubicBezTo>
                        <a:pt x="34458" y="584"/>
                        <a:pt x="34755" y="465"/>
                        <a:pt x="34874" y="262"/>
                      </a:cubicBezTo>
                      <a:cubicBezTo>
                        <a:pt x="35184" y="465"/>
                        <a:pt x="35624" y="584"/>
                        <a:pt x="36017" y="584"/>
                      </a:cubicBezTo>
                      <a:cubicBezTo>
                        <a:pt x="36410" y="584"/>
                        <a:pt x="36708" y="465"/>
                        <a:pt x="36815" y="262"/>
                      </a:cubicBezTo>
                      <a:cubicBezTo>
                        <a:pt x="37137" y="465"/>
                        <a:pt x="37577" y="584"/>
                        <a:pt x="37970" y="584"/>
                      </a:cubicBezTo>
                      <a:cubicBezTo>
                        <a:pt x="38303" y="584"/>
                        <a:pt x="38553" y="500"/>
                        <a:pt x="38696" y="357"/>
                      </a:cubicBezTo>
                      <a:cubicBezTo>
                        <a:pt x="38744" y="298"/>
                        <a:pt x="38780" y="226"/>
                        <a:pt x="38791" y="155"/>
                      </a:cubicBezTo>
                      <a:lnTo>
                        <a:pt x="38803" y="155"/>
                      </a:lnTo>
                      <a:lnTo>
                        <a:pt x="38803" y="0"/>
                      </a:lnTo>
                      <a:lnTo>
                        <a:pt x="38625" y="0"/>
                      </a:lnTo>
                      <a:lnTo>
                        <a:pt x="38637" y="84"/>
                      </a:lnTo>
                      <a:cubicBezTo>
                        <a:pt x="38649" y="143"/>
                        <a:pt x="38625" y="203"/>
                        <a:pt x="38577" y="250"/>
                      </a:cubicBezTo>
                      <a:cubicBezTo>
                        <a:pt x="38482" y="369"/>
                        <a:pt x="38256" y="441"/>
                        <a:pt x="37970" y="441"/>
                      </a:cubicBezTo>
                      <a:cubicBezTo>
                        <a:pt x="37565" y="441"/>
                        <a:pt x="37113" y="298"/>
                        <a:pt x="36827" y="96"/>
                      </a:cubicBezTo>
                      <a:lnTo>
                        <a:pt x="36732" y="24"/>
                      </a:lnTo>
                      <a:lnTo>
                        <a:pt x="36708" y="143"/>
                      </a:lnTo>
                      <a:cubicBezTo>
                        <a:pt x="36672" y="322"/>
                        <a:pt x="36386" y="441"/>
                        <a:pt x="36017" y="441"/>
                      </a:cubicBezTo>
                      <a:cubicBezTo>
                        <a:pt x="35613" y="441"/>
                        <a:pt x="35172" y="298"/>
                        <a:pt x="34898" y="96"/>
                      </a:cubicBezTo>
                      <a:lnTo>
                        <a:pt x="34803" y="36"/>
                      </a:lnTo>
                      <a:lnTo>
                        <a:pt x="34779" y="131"/>
                      </a:lnTo>
                      <a:cubicBezTo>
                        <a:pt x="34720" y="310"/>
                        <a:pt x="34434" y="441"/>
                        <a:pt x="34065" y="441"/>
                      </a:cubicBezTo>
                      <a:cubicBezTo>
                        <a:pt x="33660" y="441"/>
                        <a:pt x="33231" y="298"/>
                        <a:pt x="32957" y="96"/>
                      </a:cubicBezTo>
                      <a:lnTo>
                        <a:pt x="32886" y="36"/>
                      </a:lnTo>
                      <a:lnTo>
                        <a:pt x="32850" y="131"/>
                      </a:lnTo>
                      <a:cubicBezTo>
                        <a:pt x="32779" y="310"/>
                        <a:pt x="32481" y="441"/>
                        <a:pt x="32100" y="441"/>
                      </a:cubicBezTo>
                      <a:cubicBezTo>
                        <a:pt x="31707" y="441"/>
                        <a:pt x="31291" y="298"/>
                        <a:pt x="31029" y="96"/>
                      </a:cubicBezTo>
                      <a:lnTo>
                        <a:pt x="30957" y="36"/>
                      </a:lnTo>
                      <a:lnTo>
                        <a:pt x="30921" y="119"/>
                      </a:lnTo>
                      <a:cubicBezTo>
                        <a:pt x="30838" y="310"/>
                        <a:pt x="30540" y="441"/>
                        <a:pt x="30148" y="441"/>
                      </a:cubicBezTo>
                      <a:cubicBezTo>
                        <a:pt x="29755" y="441"/>
                        <a:pt x="29338" y="310"/>
                        <a:pt x="29100" y="96"/>
                      </a:cubicBezTo>
                      <a:lnTo>
                        <a:pt x="29028" y="36"/>
                      </a:lnTo>
                      <a:lnTo>
                        <a:pt x="28993" y="119"/>
                      </a:lnTo>
                      <a:cubicBezTo>
                        <a:pt x="28897" y="310"/>
                        <a:pt x="28588" y="441"/>
                        <a:pt x="28195" y="441"/>
                      </a:cubicBezTo>
                      <a:cubicBezTo>
                        <a:pt x="27802" y="441"/>
                        <a:pt x="27397" y="310"/>
                        <a:pt x="27171" y="96"/>
                      </a:cubicBezTo>
                      <a:lnTo>
                        <a:pt x="27100" y="36"/>
                      </a:lnTo>
                      <a:lnTo>
                        <a:pt x="27052" y="119"/>
                      </a:lnTo>
                      <a:cubicBezTo>
                        <a:pt x="26945" y="310"/>
                        <a:pt x="26623" y="441"/>
                        <a:pt x="26242" y="441"/>
                      </a:cubicBezTo>
                      <a:cubicBezTo>
                        <a:pt x="25837" y="441"/>
                        <a:pt x="25456" y="310"/>
                        <a:pt x="25242" y="96"/>
                      </a:cubicBezTo>
                      <a:lnTo>
                        <a:pt x="25183" y="36"/>
                      </a:lnTo>
                      <a:lnTo>
                        <a:pt x="25123" y="119"/>
                      </a:lnTo>
                      <a:cubicBezTo>
                        <a:pt x="25004" y="310"/>
                        <a:pt x="24671" y="441"/>
                        <a:pt x="24290" y="441"/>
                      </a:cubicBezTo>
                      <a:cubicBezTo>
                        <a:pt x="23885" y="441"/>
                        <a:pt x="23504" y="310"/>
                        <a:pt x="23313" y="107"/>
                      </a:cubicBezTo>
                      <a:lnTo>
                        <a:pt x="23254" y="36"/>
                      </a:lnTo>
                      <a:lnTo>
                        <a:pt x="23194" y="107"/>
                      </a:lnTo>
                      <a:cubicBezTo>
                        <a:pt x="23063" y="310"/>
                        <a:pt x="22718" y="441"/>
                        <a:pt x="22325" y="441"/>
                      </a:cubicBezTo>
                      <a:cubicBezTo>
                        <a:pt x="21932" y="441"/>
                        <a:pt x="21563" y="310"/>
                        <a:pt x="21385" y="107"/>
                      </a:cubicBezTo>
                      <a:lnTo>
                        <a:pt x="21325" y="36"/>
                      </a:lnTo>
                      <a:lnTo>
                        <a:pt x="21265" y="107"/>
                      </a:lnTo>
                      <a:cubicBezTo>
                        <a:pt x="21123" y="310"/>
                        <a:pt x="20765" y="441"/>
                        <a:pt x="20373" y="441"/>
                      </a:cubicBezTo>
                      <a:cubicBezTo>
                        <a:pt x="19980" y="441"/>
                        <a:pt x="19622" y="310"/>
                        <a:pt x="19456" y="107"/>
                      </a:cubicBezTo>
                      <a:lnTo>
                        <a:pt x="19396" y="36"/>
                      </a:lnTo>
                      <a:lnTo>
                        <a:pt x="19337" y="107"/>
                      </a:lnTo>
                      <a:cubicBezTo>
                        <a:pt x="19170" y="310"/>
                        <a:pt x="18813" y="441"/>
                        <a:pt x="18420" y="441"/>
                      </a:cubicBezTo>
                      <a:cubicBezTo>
                        <a:pt x="18027" y="441"/>
                        <a:pt x="17670" y="310"/>
                        <a:pt x="17527" y="107"/>
                      </a:cubicBezTo>
                      <a:lnTo>
                        <a:pt x="17467" y="36"/>
                      </a:lnTo>
                      <a:lnTo>
                        <a:pt x="17408" y="107"/>
                      </a:lnTo>
                      <a:cubicBezTo>
                        <a:pt x="17229" y="310"/>
                        <a:pt x="16860" y="441"/>
                        <a:pt x="16467" y="441"/>
                      </a:cubicBezTo>
                      <a:cubicBezTo>
                        <a:pt x="16074" y="441"/>
                        <a:pt x="15729" y="310"/>
                        <a:pt x="15598" y="107"/>
                      </a:cubicBezTo>
                      <a:lnTo>
                        <a:pt x="15539" y="36"/>
                      </a:lnTo>
                      <a:lnTo>
                        <a:pt x="15479" y="107"/>
                      </a:lnTo>
                      <a:cubicBezTo>
                        <a:pt x="15289" y="310"/>
                        <a:pt x="14908" y="441"/>
                        <a:pt x="14515" y="441"/>
                      </a:cubicBezTo>
                      <a:cubicBezTo>
                        <a:pt x="14122" y="441"/>
                        <a:pt x="13788" y="310"/>
                        <a:pt x="13669" y="119"/>
                      </a:cubicBezTo>
                      <a:lnTo>
                        <a:pt x="13622" y="36"/>
                      </a:lnTo>
                      <a:lnTo>
                        <a:pt x="13550" y="96"/>
                      </a:lnTo>
                      <a:cubicBezTo>
                        <a:pt x="13336" y="310"/>
                        <a:pt x="12955" y="441"/>
                        <a:pt x="12550" y="441"/>
                      </a:cubicBezTo>
                      <a:cubicBezTo>
                        <a:pt x="12169" y="441"/>
                        <a:pt x="11848" y="310"/>
                        <a:pt x="11740" y="119"/>
                      </a:cubicBezTo>
                      <a:lnTo>
                        <a:pt x="11693" y="36"/>
                      </a:lnTo>
                      <a:lnTo>
                        <a:pt x="11621" y="96"/>
                      </a:lnTo>
                      <a:cubicBezTo>
                        <a:pt x="11395" y="310"/>
                        <a:pt x="10990" y="441"/>
                        <a:pt x="10597" y="441"/>
                      </a:cubicBezTo>
                      <a:cubicBezTo>
                        <a:pt x="10216" y="441"/>
                        <a:pt x="9895" y="310"/>
                        <a:pt x="9812" y="119"/>
                      </a:cubicBezTo>
                      <a:lnTo>
                        <a:pt x="9764" y="36"/>
                      </a:lnTo>
                      <a:lnTo>
                        <a:pt x="9693" y="96"/>
                      </a:lnTo>
                      <a:cubicBezTo>
                        <a:pt x="9454" y="310"/>
                        <a:pt x="9038" y="441"/>
                        <a:pt x="8645" y="441"/>
                      </a:cubicBezTo>
                      <a:cubicBezTo>
                        <a:pt x="8264" y="441"/>
                        <a:pt x="7954" y="310"/>
                        <a:pt x="7883" y="119"/>
                      </a:cubicBezTo>
                      <a:lnTo>
                        <a:pt x="7835" y="36"/>
                      </a:lnTo>
                      <a:lnTo>
                        <a:pt x="7764" y="96"/>
                      </a:lnTo>
                      <a:cubicBezTo>
                        <a:pt x="7514" y="298"/>
                        <a:pt x="7085" y="441"/>
                        <a:pt x="6692" y="441"/>
                      </a:cubicBezTo>
                      <a:cubicBezTo>
                        <a:pt x="6311" y="441"/>
                        <a:pt x="6014" y="310"/>
                        <a:pt x="5942" y="131"/>
                      </a:cubicBezTo>
                      <a:lnTo>
                        <a:pt x="5918" y="36"/>
                      </a:lnTo>
                      <a:lnTo>
                        <a:pt x="5835" y="96"/>
                      </a:lnTo>
                      <a:cubicBezTo>
                        <a:pt x="5561" y="298"/>
                        <a:pt x="5133" y="441"/>
                        <a:pt x="4728" y="441"/>
                      </a:cubicBezTo>
                      <a:cubicBezTo>
                        <a:pt x="4359" y="441"/>
                        <a:pt x="4073" y="310"/>
                        <a:pt x="4013" y="131"/>
                      </a:cubicBezTo>
                      <a:lnTo>
                        <a:pt x="3990" y="36"/>
                      </a:lnTo>
                      <a:lnTo>
                        <a:pt x="3906" y="96"/>
                      </a:lnTo>
                      <a:cubicBezTo>
                        <a:pt x="3620" y="298"/>
                        <a:pt x="3180" y="441"/>
                        <a:pt x="2775" y="441"/>
                      </a:cubicBezTo>
                      <a:cubicBezTo>
                        <a:pt x="2406" y="441"/>
                        <a:pt x="2132" y="322"/>
                        <a:pt x="2085" y="143"/>
                      </a:cubicBezTo>
                      <a:lnTo>
                        <a:pt x="2061" y="24"/>
                      </a:lnTo>
                      <a:lnTo>
                        <a:pt x="1977" y="96"/>
                      </a:lnTo>
                      <a:cubicBezTo>
                        <a:pt x="1680" y="298"/>
                        <a:pt x="1227" y="441"/>
                        <a:pt x="822" y="441"/>
                      </a:cubicBezTo>
                      <a:cubicBezTo>
                        <a:pt x="537" y="441"/>
                        <a:pt x="310" y="369"/>
                        <a:pt x="215" y="250"/>
                      </a:cubicBezTo>
                      <a:cubicBezTo>
                        <a:pt x="168" y="203"/>
                        <a:pt x="144" y="143"/>
                        <a:pt x="156" y="84"/>
                      </a:cubicBezTo>
                      <a:lnTo>
                        <a:pt x="16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3" name="Google Shape;3873;p9"/>
                <p:cNvSpPr/>
                <p:nvPr/>
              </p:nvSpPr>
              <p:spPr>
                <a:xfrm>
                  <a:off x="-3764266" y="823038"/>
                  <a:ext cx="3013020" cy="444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84" h="549" extrusionOk="0">
                      <a:moveTo>
                        <a:pt x="36" y="1"/>
                      </a:moveTo>
                      <a:lnTo>
                        <a:pt x="36" y="72"/>
                      </a:lnTo>
                      <a:lnTo>
                        <a:pt x="1" y="72"/>
                      </a:lnTo>
                      <a:cubicBezTo>
                        <a:pt x="1" y="168"/>
                        <a:pt x="24" y="251"/>
                        <a:pt x="96" y="334"/>
                      </a:cubicBezTo>
                      <a:cubicBezTo>
                        <a:pt x="227" y="465"/>
                        <a:pt x="477" y="549"/>
                        <a:pt x="798" y="549"/>
                      </a:cubicBezTo>
                      <a:cubicBezTo>
                        <a:pt x="1179" y="549"/>
                        <a:pt x="1596" y="441"/>
                        <a:pt x="1906" y="251"/>
                      </a:cubicBezTo>
                      <a:cubicBezTo>
                        <a:pt x="2013" y="441"/>
                        <a:pt x="2298" y="549"/>
                        <a:pt x="2679" y="549"/>
                      </a:cubicBezTo>
                      <a:cubicBezTo>
                        <a:pt x="3049" y="549"/>
                        <a:pt x="3465" y="429"/>
                        <a:pt x="3751" y="251"/>
                      </a:cubicBezTo>
                      <a:cubicBezTo>
                        <a:pt x="3870" y="441"/>
                        <a:pt x="4168" y="549"/>
                        <a:pt x="4549" y="549"/>
                      </a:cubicBezTo>
                      <a:cubicBezTo>
                        <a:pt x="4930" y="549"/>
                        <a:pt x="5335" y="429"/>
                        <a:pt x="5608" y="251"/>
                      </a:cubicBezTo>
                      <a:cubicBezTo>
                        <a:pt x="5739" y="441"/>
                        <a:pt x="6037" y="549"/>
                        <a:pt x="6418" y="549"/>
                      </a:cubicBezTo>
                      <a:cubicBezTo>
                        <a:pt x="6799" y="549"/>
                        <a:pt x="7204" y="429"/>
                        <a:pt x="7466" y="251"/>
                      </a:cubicBezTo>
                      <a:cubicBezTo>
                        <a:pt x="7609" y="441"/>
                        <a:pt x="7906" y="549"/>
                        <a:pt x="8287" y="549"/>
                      </a:cubicBezTo>
                      <a:cubicBezTo>
                        <a:pt x="8680" y="549"/>
                        <a:pt x="9061" y="441"/>
                        <a:pt x="9323" y="251"/>
                      </a:cubicBezTo>
                      <a:cubicBezTo>
                        <a:pt x="9466" y="441"/>
                        <a:pt x="9776" y="549"/>
                        <a:pt x="10168" y="549"/>
                      </a:cubicBezTo>
                      <a:cubicBezTo>
                        <a:pt x="10549" y="549"/>
                        <a:pt x="10930" y="441"/>
                        <a:pt x="11169" y="251"/>
                      </a:cubicBezTo>
                      <a:cubicBezTo>
                        <a:pt x="11335" y="441"/>
                        <a:pt x="11657" y="549"/>
                        <a:pt x="12038" y="549"/>
                      </a:cubicBezTo>
                      <a:cubicBezTo>
                        <a:pt x="12419" y="549"/>
                        <a:pt x="12788" y="441"/>
                        <a:pt x="13026" y="251"/>
                      </a:cubicBezTo>
                      <a:cubicBezTo>
                        <a:pt x="13193" y="441"/>
                        <a:pt x="13526" y="549"/>
                        <a:pt x="13907" y="549"/>
                      </a:cubicBezTo>
                      <a:cubicBezTo>
                        <a:pt x="14288" y="549"/>
                        <a:pt x="14657" y="441"/>
                        <a:pt x="14883" y="251"/>
                      </a:cubicBezTo>
                      <a:cubicBezTo>
                        <a:pt x="15062" y="441"/>
                        <a:pt x="15395" y="549"/>
                        <a:pt x="15776" y="549"/>
                      </a:cubicBezTo>
                      <a:cubicBezTo>
                        <a:pt x="16169" y="549"/>
                        <a:pt x="16526" y="441"/>
                        <a:pt x="16729" y="251"/>
                      </a:cubicBezTo>
                      <a:cubicBezTo>
                        <a:pt x="16919" y="441"/>
                        <a:pt x="17265" y="549"/>
                        <a:pt x="17658" y="549"/>
                      </a:cubicBezTo>
                      <a:cubicBezTo>
                        <a:pt x="18039" y="549"/>
                        <a:pt x="18384" y="441"/>
                        <a:pt x="18586" y="251"/>
                      </a:cubicBezTo>
                      <a:cubicBezTo>
                        <a:pt x="18789" y="441"/>
                        <a:pt x="19134" y="549"/>
                        <a:pt x="19527" y="549"/>
                      </a:cubicBezTo>
                      <a:cubicBezTo>
                        <a:pt x="19908" y="549"/>
                        <a:pt x="20253" y="441"/>
                        <a:pt x="20444" y="251"/>
                      </a:cubicBezTo>
                      <a:cubicBezTo>
                        <a:pt x="20658" y="441"/>
                        <a:pt x="21015" y="549"/>
                        <a:pt x="21396" y="549"/>
                      </a:cubicBezTo>
                      <a:cubicBezTo>
                        <a:pt x="21777" y="549"/>
                        <a:pt x="22110" y="441"/>
                        <a:pt x="22301" y="251"/>
                      </a:cubicBezTo>
                      <a:cubicBezTo>
                        <a:pt x="22515" y="441"/>
                        <a:pt x="22884" y="549"/>
                        <a:pt x="23265" y="549"/>
                      </a:cubicBezTo>
                      <a:cubicBezTo>
                        <a:pt x="23658" y="549"/>
                        <a:pt x="23980" y="441"/>
                        <a:pt x="24146" y="251"/>
                      </a:cubicBezTo>
                      <a:cubicBezTo>
                        <a:pt x="24385" y="441"/>
                        <a:pt x="24754" y="549"/>
                        <a:pt x="25135" y="549"/>
                      </a:cubicBezTo>
                      <a:cubicBezTo>
                        <a:pt x="25528" y="549"/>
                        <a:pt x="25849" y="441"/>
                        <a:pt x="26004" y="251"/>
                      </a:cubicBezTo>
                      <a:cubicBezTo>
                        <a:pt x="26254" y="441"/>
                        <a:pt x="26623" y="549"/>
                        <a:pt x="27016" y="549"/>
                      </a:cubicBezTo>
                      <a:cubicBezTo>
                        <a:pt x="27397" y="549"/>
                        <a:pt x="27706" y="441"/>
                        <a:pt x="27861" y="251"/>
                      </a:cubicBezTo>
                      <a:cubicBezTo>
                        <a:pt x="28111" y="441"/>
                        <a:pt x="28504" y="549"/>
                        <a:pt x="28885" y="549"/>
                      </a:cubicBezTo>
                      <a:cubicBezTo>
                        <a:pt x="29266" y="549"/>
                        <a:pt x="29576" y="441"/>
                        <a:pt x="29707" y="251"/>
                      </a:cubicBezTo>
                      <a:cubicBezTo>
                        <a:pt x="29980" y="429"/>
                        <a:pt x="30373" y="549"/>
                        <a:pt x="30754" y="549"/>
                      </a:cubicBezTo>
                      <a:cubicBezTo>
                        <a:pt x="31135" y="549"/>
                        <a:pt x="31433" y="441"/>
                        <a:pt x="31564" y="251"/>
                      </a:cubicBezTo>
                      <a:cubicBezTo>
                        <a:pt x="31838" y="429"/>
                        <a:pt x="32255" y="549"/>
                        <a:pt x="32624" y="549"/>
                      </a:cubicBezTo>
                      <a:cubicBezTo>
                        <a:pt x="33005" y="549"/>
                        <a:pt x="33302" y="441"/>
                        <a:pt x="33421" y="251"/>
                      </a:cubicBezTo>
                      <a:cubicBezTo>
                        <a:pt x="33707" y="429"/>
                        <a:pt x="34124" y="549"/>
                        <a:pt x="34505" y="549"/>
                      </a:cubicBezTo>
                      <a:cubicBezTo>
                        <a:pt x="34886" y="549"/>
                        <a:pt x="35160" y="441"/>
                        <a:pt x="35279" y="251"/>
                      </a:cubicBezTo>
                      <a:cubicBezTo>
                        <a:pt x="35576" y="441"/>
                        <a:pt x="35993" y="549"/>
                        <a:pt x="36374" y="549"/>
                      </a:cubicBezTo>
                      <a:cubicBezTo>
                        <a:pt x="36696" y="549"/>
                        <a:pt x="36946" y="465"/>
                        <a:pt x="37077" y="322"/>
                      </a:cubicBezTo>
                      <a:cubicBezTo>
                        <a:pt x="37124" y="275"/>
                        <a:pt x="37160" y="215"/>
                        <a:pt x="37172" y="156"/>
                      </a:cubicBezTo>
                      <a:lnTo>
                        <a:pt x="37184" y="156"/>
                      </a:lnTo>
                      <a:lnTo>
                        <a:pt x="37184" y="1"/>
                      </a:lnTo>
                      <a:lnTo>
                        <a:pt x="37017" y="1"/>
                      </a:lnTo>
                      <a:lnTo>
                        <a:pt x="37017" y="84"/>
                      </a:lnTo>
                      <a:cubicBezTo>
                        <a:pt x="37029" y="132"/>
                        <a:pt x="37005" y="179"/>
                        <a:pt x="36969" y="227"/>
                      </a:cubicBezTo>
                      <a:cubicBezTo>
                        <a:pt x="36874" y="334"/>
                        <a:pt x="36648" y="394"/>
                        <a:pt x="36374" y="394"/>
                      </a:cubicBezTo>
                      <a:cubicBezTo>
                        <a:pt x="35993" y="394"/>
                        <a:pt x="35565" y="275"/>
                        <a:pt x="35279" y="84"/>
                      </a:cubicBezTo>
                      <a:lnTo>
                        <a:pt x="35195" y="25"/>
                      </a:lnTo>
                      <a:lnTo>
                        <a:pt x="35172" y="132"/>
                      </a:lnTo>
                      <a:cubicBezTo>
                        <a:pt x="35124" y="287"/>
                        <a:pt x="34862" y="394"/>
                        <a:pt x="34505" y="394"/>
                      </a:cubicBezTo>
                      <a:cubicBezTo>
                        <a:pt x="34124" y="394"/>
                        <a:pt x="33695" y="275"/>
                        <a:pt x="33433" y="84"/>
                      </a:cubicBezTo>
                      <a:lnTo>
                        <a:pt x="33350" y="25"/>
                      </a:lnTo>
                      <a:lnTo>
                        <a:pt x="33326" y="120"/>
                      </a:lnTo>
                      <a:cubicBezTo>
                        <a:pt x="33267" y="287"/>
                        <a:pt x="32993" y="406"/>
                        <a:pt x="32624" y="406"/>
                      </a:cubicBezTo>
                      <a:cubicBezTo>
                        <a:pt x="32243" y="406"/>
                        <a:pt x="31838" y="275"/>
                        <a:pt x="31588" y="84"/>
                      </a:cubicBezTo>
                      <a:lnTo>
                        <a:pt x="31504" y="25"/>
                      </a:lnTo>
                      <a:lnTo>
                        <a:pt x="31469" y="120"/>
                      </a:lnTo>
                      <a:cubicBezTo>
                        <a:pt x="31409" y="287"/>
                        <a:pt x="31123" y="406"/>
                        <a:pt x="30754" y="406"/>
                      </a:cubicBezTo>
                      <a:cubicBezTo>
                        <a:pt x="30373" y="406"/>
                        <a:pt x="29980" y="275"/>
                        <a:pt x="29742" y="84"/>
                      </a:cubicBezTo>
                      <a:lnTo>
                        <a:pt x="29659" y="25"/>
                      </a:lnTo>
                      <a:lnTo>
                        <a:pt x="29623" y="120"/>
                      </a:lnTo>
                      <a:cubicBezTo>
                        <a:pt x="29540" y="287"/>
                        <a:pt x="29242" y="406"/>
                        <a:pt x="28885" y="406"/>
                      </a:cubicBezTo>
                      <a:cubicBezTo>
                        <a:pt x="28504" y="406"/>
                        <a:pt x="28111" y="275"/>
                        <a:pt x="27885" y="84"/>
                      </a:cubicBezTo>
                      <a:lnTo>
                        <a:pt x="27814" y="25"/>
                      </a:lnTo>
                      <a:lnTo>
                        <a:pt x="27778" y="108"/>
                      </a:lnTo>
                      <a:cubicBezTo>
                        <a:pt x="27683" y="287"/>
                        <a:pt x="27385" y="406"/>
                        <a:pt x="27016" y="406"/>
                      </a:cubicBezTo>
                      <a:cubicBezTo>
                        <a:pt x="26635" y="406"/>
                        <a:pt x="26254" y="275"/>
                        <a:pt x="26040" y="96"/>
                      </a:cubicBezTo>
                      <a:lnTo>
                        <a:pt x="25968" y="25"/>
                      </a:lnTo>
                      <a:lnTo>
                        <a:pt x="25920" y="108"/>
                      </a:lnTo>
                      <a:cubicBezTo>
                        <a:pt x="25825" y="287"/>
                        <a:pt x="25516" y="406"/>
                        <a:pt x="25135" y="406"/>
                      </a:cubicBezTo>
                      <a:cubicBezTo>
                        <a:pt x="24766" y="406"/>
                        <a:pt x="24385" y="275"/>
                        <a:pt x="24194" y="96"/>
                      </a:cubicBezTo>
                      <a:lnTo>
                        <a:pt x="24123" y="37"/>
                      </a:lnTo>
                      <a:lnTo>
                        <a:pt x="24075" y="108"/>
                      </a:lnTo>
                      <a:cubicBezTo>
                        <a:pt x="23956" y="287"/>
                        <a:pt x="23646" y="406"/>
                        <a:pt x="23265" y="406"/>
                      </a:cubicBezTo>
                      <a:cubicBezTo>
                        <a:pt x="22884" y="406"/>
                        <a:pt x="22527" y="275"/>
                        <a:pt x="22337" y="96"/>
                      </a:cubicBezTo>
                      <a:lnTo>
                        <a:pt x="22277" y="37"/>
                      </a:lnTo>
                      <a:lnTo>
                        <a:pt x="22230" y="108"/>
                      </a:lnTo>
                      <a:cubicBezTo>
                        <a:pt x="22099" y="287"/>
                        <a:pt x="21765" y="406"/>
                        <a:pt x="21396" y="406"/>
                      </a:cubicBezTo>
                      <a:cubicBezTo>
                        <a:pt x="21015" y="406"/>
                        <a:pt x="20658" y="275"/>
                        <a:pt x="20491" y="96"/>
                      </a:cubicBezTo>
                      <a:lnTo>
                        <a:pt x="20432" y="37"/>
                      </a:lnTo>
                      <a:lnTo>
                        <a:pt x="20384" y="96"/>
                      </a:lnTo>
                      <a:cubicBezTo>
                        <a:pt x="20241" y="287"/>
                        <a:pt x="19896" y="406"/>
                        <a:pt x="19527" y="406"/>
                      </a:cubicBezTo>
                      <a:cubicBezTo>
                        <a:pt x="19146" y="406"/>
                        <a:pt x="18801" y="287"/>
                        <a:pt x="18646" y="96"/>
                      </a:cubicBezTo>
                      <a:lnTo>
                        <a:pt x="18586" y="37"/>
                      </a:lnTo>
                      <a:lnTo>
                        <a:pt x="18527" y="96"/>
                      </a:lnTo>
                      <a:cubicBezTo>
                        <a:pt x="18372" y="287"/>
                        <a:pt x="18027" y="406"/>
                        <a:pt x="17658" y="406"/>
                      </a:cubicBezTo>
                      <a:cubicBezTo>
                        <a:pt x="17277" y="406"/>
                        <a:pt x="16943" y="287"/>
                        <a:pt x="16800" y="96"/>
                      </a:cubicBezTo>
                      <a:lnTo>
                        <a:pt x="16741" y="37"/>
                      </a:lnTo>
                      <a:lnTo>
                        <a:pt x="16681" y="96"/>
                      </a:lnTo>
                      <a:cubicBezTo>
                        <a:pt x="16515" y="275"/>
                        <a:pt x="16157" y="406"/>
                        <a:pt x="15776" y="406"/>
                      </a:cubicBezTo>
                      <a:cubicBezTo>
                        <a:pt x="15407" y="406"/>
                        <a:pt x="15074" y="287"/>
                        <a:pt x="14943" y="108"/>
                      </a:cubicBezTo>
                      <a:lnTo>
                        <a:pt x="14895" y="37"/>
                      </a:lnTo>
                      <a:lnTo>
                        <a:pt x="14836" y="96"/>
                      </a:lnTo>
                      <a:cubicBezTo>
                        <a:pt x="14645" y="275"/>
                        <a:pt x="14288" y="406"/>
                        <a:pt x="13907" y="406"/>
                      </a:cubicBezTo>
                      <a:cubicBezTo>
                        <a:pt x="13538" y="406"/>
                        <a:pt x="13216" y="287"/>
                        <a:pt x="13097" y="108"/>
                      </a:cubicBezTo>
                      <a:lnTo>
                        <a:pt x="13050" y="37"/>
                      </a:lnTo>
                      <a:lnTo>
                        <a:pt x="12990" y="96"/>
                      </a:lnTo>
                      <a:cubicBezTo>
                        <a:pt x="12788" y="275"/>
                        <a:pt x="12419" y="406"/>
                        <a:pt x="12038" y="406"/>
                      </a:cubicBezTo>
                      <a:cubicBezTo>
                        <a:pt x="11669" y="406"/>
                        <a:pt x="11359" y="287"/>
                        <a:pt x="11252" y="108"/>
                      </a:cubicBezTo>
                      <a:lnTo>
                        <a:pt x="11204" y="25"/>
                      </a:lnTo>
                      <a:lnTo>
                        <a:pt x="11133" y="96"/>
                      </a:lnTo>
                      <a:cubicBezTo>
                        <a:pt x="10930" y="275"/>
                        <a:pt x="10549" y="406"/>
                        <a:pt x="10168" y="406"/>
                      </a:cubicBezTo>
                      <a:cubicBezTo>
                        <a:pt x="9787" y="406"/>
                        <a:pt x="9490" y="287"/>
                        <a:pt x="9406" y="108"/>
                      </a:cubicBezTo>
                      <a:lnTo>
                        <a:pt x="9359" y="25"/>
                      </a:lnTo>
                      <a:lnTo>
                        <a:pt x="9287" y="84"/>
                      </a:lnTo>
                      <a:cubicBezTo>
                        <a:pt x="9061" y="275"/>
                        <a:pt x="8668" y="406"/>
                        <a:pt x="8287" y="406"/>
                      </a:cubicBezTo>
                      <a:cubicBezTo>
                        <a:pt x="7930" y="406"/>
                        <a:pt x="7632" y="287"/>
                        <a:pt x="7549" y="120"/>
                      </a:cubicBezTo>
                      <a:lnTo>
                        <a:pt x="7513" y="25"/>
                      </a:lnTo>
                      <a:lnTo>
                        <a:pt x="7442" y="84"/>
                      </a:lnTo>
                      <a:cubicBezTo>
                        <a:pt x="7204" y="275"/>
                        <a:pt x="6799" y="406"/>
                        <a:pt x="6418" y="406"/>
                      </a:cubicBezTo>
                      <a:cubicBezTo>
                        <a:pt x="6061" y="406"/>
                        <a:pt x="5775" y="287"/>
                        <a:pt x="5704" y="120"/>
                      </a:cubicBezTo>
                      <a:lnTo>
                        <a:pt x="5668" y="25"/>
                      </a:lnTo>
                      <a:lnTo>
                        <a:pt x="5585" y="84"/>
                      </a:lnTo>
                      <a:cubicBezTo>
                        <a:pt x="5335" y="275"/>
                        <a:pt x="4930" y="406"/>
                        <a:pt x="4549" y="406"/>
                      </a:cubicBezTo>
                      <a:cubicBezTo>
                        <a:pt x="4192" y="406"/>
                        <a:pt x="3906" y="287"/>
                        <a:pt x="3858" y="120"/>
                      </a:cubicBezTo>
                      <a:lnTo>
                        <a:pt x="3822" y="25"/>
                      </a:lnTo>
                      <a:lnTo>
                        <a:pt x="3739" y="84"/>
                      </a:lnTo>
                      <a:cubicBezTo>
                        <a:pt x="3477" y="275"/>
                        <a:pt x="3060" y="406"/>
                        <a:pt x="2679" y="406"/>
                      </a:cubicBezTo>
                      <a:cubicBezTo>
                        <a:pt x="2322" y="406"/>
                        <a:pt x="2048" y="287"/>
                        <a:pt x="2001" y="132"/>
                      </a:cubicBezTo>
                      <a:lnTo>
                        <a:pt x="1977" y="25"/>
                      </a:lnTo>
                      <a:lnTo>
                        <a:pt x="1894" y="84"/>
                      </a:lnTo>
                      <a:cubicBezTo>
                        <a:pt x="1608" y="275"/>
                        <a:pt x="1191" y="406"/>
                        <a:pt x="798" y="406"/>
                      </a:cubicBezTo>
                      <a:cubicBezTo>
                        <a:pt x="524" y="406"/>
                        <a:pt x="310" y="334"/>
                        <a:pt x="203" y="227"/>
                      </a:cubicBezTo>
                      <a:cubicBezTo>
                        <a:pt x="167" y="179"/>
                        <a:pt x="155" y="132"/>
                        <a:pt x="155" y="84"/>
                      </a:cubicBez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4" name="Google Shape;3874;p9"/>
                <p:cNvSpPr/>
                <p:nvPr/>
              </p:nvSpPr>
              <p:spPr>
                <a:xfrm>
                  <a:off x="-3704466" y="732366"/>
                  <a:ext cx="2892447" cy="41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696" h="513" extrusionOk="0">
                      <a:moveTo>
                        <a:pt x="36" y="1"/>
                      </a:moveTo>
                      <a:lnTo>
                        <a:pt x="36" y="72"/>
                      </a:lnTo>
                      <a:lnTo>
                        <a:pt x="13" y="72"/>
                      </a:lnTo>
                      <a:cubicBezTo>
                        <a:pt x="1" y="155"/>
                        <a:pt x="36" y="239"/>
                        <a:pt x="96" y="310"/>
                      </a:cubicBezTo>
                      <a:cubicBezTo>
                        <a:pt x="227" y="441"/>
                        <a:pt x="477" y="513"/>
                        <a:pt x="787" y="513"/>
                      </a:cubicBezTo>
                      <a:cubicBezTo>
                        <a:pt x="1156" y="513"/>
                        <a:pt x="1549" y="417"/>
                        <a:pt x="1834" y="251"/>
                      </a:cubicBezTo>
                      <a:cubicBezTo>
                        <a:pt x="1941" y="417"/>
                        <a:pt x="2227" y="513"/>
                        <a:pt x="2584" y="513"/>
                      </a:cubicBezTo>
                      <a:cubicBezTo>
                        <a:pt x="2953" y="513"/>
                        <a:pt x="3346" y="417"/>
                        <a:pt x="3620" y="251"/>
                      </a:cubicBezTo>
                      <a:cubicBezTo>
                        <a:pt x="3739" y="417"/>
                        <a:pt x="4013" y="513"/>
                        <a:pt x="4382" y="513"/>
                      </a:cubicBezTo>
                      <a:cubicBezTo>
                        <a:pt x="4739" y="513"/>
                        <a:pt x="5132" y="417"/>
                        <a:pt x="5394" y="251"/>
                      </a:cubicBezTo>
                      <a:cubicBezTo>
                        <a:pt x="5525" y="417"/>
                        <a:pt x="5811" y="513"/>
                        <a:pt x="6180" y="513"/>
                      </a:cubicBezTo>
                      <a:cubicBezTo>
                        <a:pt x="6549" y="513"/>
                        <a:pt x="6918" y="417"/>
                        <a:pt x="7180" y="251"/>
                      </a:cubicBezTo>
                      <a:cubicBezTo>
                        <a:pt x="7311" y="417"/>
                        <a:pt x="7609" y="513"/>
                        <a:pt x="7978" y="513"/>
                      </a:cubicBezTo>
                      <a:cubicBezTo>
                        <a:pt x="8347" y="513"/>
                        <a:pt x="8716" y="417"/>
                        <a:pt x="8954" y="251"/>
                      </a:cubicBezTo>
                      <a:cubicBezTo>
                        <a:pt x="9097" y="417"/>
                        <a:pt x="9407" y="513"/>
                        <a:pt x="9764" y="513"/>
                      </a:cubicBezTo>
                      <a:cubicBezTo>
                        <a:pt x="10133" y="513"/>
                        <a:pt x="10502" y="417"/>
                        <a:pt x="10728" y="251"/>
                      </a:cubicBezTo>
                      <a:cubicBezTo>
                        <a:pt x="10895" y="417"/>
                        <a:pt x="11193" y="513"/>
                        <a:pt x="11562" y="513"/>
                      </a:cubicBezTo>
                      <a:cubicBezTo>
                        <a:pt x="11931" y="513"/>
                        <a:pt x="12288" y="417"/>
                        <a:pt x="12514" y="251"/>
                      </a:cubicBezTo>
                      <a:cubicBezTo>
                        <a:pt x="12681" y="417"/>
                        <a:pt x="12990" y="513"/>
                        <a:pt x="13360" y="513"/>
                      </a:cubicBezTo>
                      <a:cubicBezTo>
                        <a:pt x="13729" y="513"/>
                        <a:pt x="14074" y="417"/>
                        <a:pt x="14288" y="251"/>
                      </a:cubicBezTo>
                      <a:cubicBezTo>
                        <a:pt x="14467" y="417"/>
                        <a:pt x="14788" y="513"/>
                        <a:pt x="15157" y="513"/>
                      </a:cubicBezTo>
                      <a:cubicBezTo>
                        <a:pt x="15526" y="513"/>
                        <a:pt x="15872" y="417"/>
                        <a:pt x="16074" y="251"/>
                      </a:cubicBezTo>
                      <a:cubicBezTo>
                        <a:pt x="16253" y="417"/>
                        <a:pt x="16586" y="513"/>
                        <a:pt x="16955" y="513"/>
                      </a:cubicBezTo>
                      <a:cubicBezTo>
                        <a:pt x="17324" y="513"/>
                        <a:pt x="17658" y="417"/>
                        <a:pt x="17848" y="251"/>
                      </a:cubicBezTo>
                      <a:cubicBezTo>
                        <a:pt x="18039" y="417"/>
                        <a:pt x="18384" y="513"/>
                        <a:pt x="18753" y="513"/>
                      </a:cubicBezTo>
                      <a:cubicBezTo>
                        <a:pt x="19122" y="513"/>
                        <a:pt x="19444" y="417"/>
                        <a:pt x="19634" y="251"/>
                      </a:cubicBezTo>
                      <a:cubicBezTo>
                        <a:pt x="19837" y="417"/>
                        <a:pt x="20170" y="513"/>
                        <a:pt x="20539" y="513"/>
                      </a:cubicBezTo>
                      <a:cubicBezTo>
                        <a:pt x="20908" y="513"/>
                        <a:pt x="21230" y="417"/>
                        <a:pt x="21408" y="251"/>
                      </a:cubicBezTo>
                      <a:cubicBezTo>
                        <a:pt x="21622" y="417"/>
                        <a:pt x="21968" y="513"/>
                        <a:pt x="22337" y="513"/>
                      </a:cubicBezTo>
                      <a:cubicBezTo>
                        <a:pt x="22706" y="513"/>
                        <a:pt x="23027" y="417"/>
                        <a:pt x="23194" y="251"/>
                      </a:cubicBezTo>
                      <a:cubicBezTo>
                        <a:pt x="23408" y="417"/>
                        <a:pt x="23766" y="513"/>
                        <a:pt x="24135" y="513"/>
                      </a:cubicBezTo>
                      <a:cubicBezTo>
                        <a:pt x="24504" y="513"/>
                        <a:pt x="24813" y="417"/>
                        <a:pt x="24968" y="251"/>
                      </a:cubicBezTo>
                      <a:cubicBezTo>
                        <a:pt x="25206" y="417"/>
                        <a:pt x="25563" y="513"/>
                        <a:pt x="25933" y="513"/>
                      </a:cubicBezTo>
                      <a:cubicBezTo>
                        <a:pt x="26302" y="513"/>
                        <a:pt x="26599" y="417"/>
                        <a:pt x="26742" y="251"/>
                      </a:cubicBezTo>
                      <a:cubicBezTo>
                        <a:pt x="26992" y="417"/>
                        <a:pt x="27361" y="513"/>
                        <a:pt x="27730" y="513"/>
                      </a:cubicBezTo>
                      <a:cubicBezTo>
                        <a:pt x="28099" y="513"/>
                        <a:pt x="28385" y="417"/>
                        <a:pt x="28528" y="251"/>
                      </a:cubicBezTo>
                      <a:cubicBezTo>
                        <a:pt x="28778" y="417"/>
                        <a:pt x="29159" y="513"/>
                        <a:pt x="29528" y="513"/>
                      </a:cubicBezTo>
                      <a:cubicBezTo>
                        <a:pt x="29885" y="513"/>
                        <a:pt x="30183" y="417"/>
                        <a:pt x="30302" y="251"/>
                      </a:cubicBezTo>
                      <a:cubicBezTo>
                        <a:pt x="30576" y="417"/>
                        <a:pt x="30945" y="513"/>
                        <a:pt x="31326" y="513"/>
                      </a:cubicBezTo>
                      <a:cubicBezTo>
                        <a:pt x="31683" y="513"/>
                        <a:pt x="31969" y="417"/>
                        <a:pt x="32088" y="251"/>
                      </a:cubicBezTo>
                      <a:cubicBezTo>
                        <a:pt x="32362" y="417"/>
                        <a:pt x="32755" y="513"/>
                        <a:pt x="33112" y="513"/>
                      </a:cubicBezTo>
                      <a:cubicBezTo>
                        <a:pt x="33481" y="513"/>
                        <a:pt x="33755" y="417"/>
                        <a:pt x="33862" y="251"/>
                      </a:cubicBezTo>
                      <a:cubicBezTo>
                        <a:pt x="34148" y="417"/>
                        <a:pt x="34553" y="513"/>
                        <a:pt x="34910" y="513"/>
                      </a:cubicBezTo>
                      <a:cubicBezTo>
                        <a:pt x="35231" y="513"/>
                        <a:pt x="35469" y="441"/>
                        <a:pt x="35600" y="310"/>
                      </a:cubicBezTo>
                      <a:cubicBezTo>
                        <a:pt x="35648" y="263"/>
                        <a:pt x="35672" y="203"/>
                        <a:pt x="35684" y="155"/>
                      </a:cubicBezTo>
                      <a:lnTo>
                        <a:pt x="35696" y="155"/>
                      </a:lnTo>
                      <a:lnTo>
                        <a:pt x="35696" y="1"/>
                      </a:lnTo>
                      <a:lnTo>
                        <a:pt x="35541" y="1"/>
                      </a:lnTo>
                      <a:lnTo>
                        <a:pt x="35541" y="84"/>
                      </a:lnTo>
                      <a:cubicBezTo>
                        <a:pt x="35541" y="132"/>
                        <a:pt x="35529" y="167"/>
                        <a:pt x="35493" y="203"/>
                      </a:cubicBezTo>
                      <a:cubicBezTo>
                        <a:pt x="35398" y="310"/>
                        <a:pt x="35184" y="370"/>
                        <a:pt x="34910" y="370"/>
                      </a:cubicBezTo>
                      <a:cubicBezTo>
                        <a:pt x="34541" y="370"/>
                        <a:pt x="34136" y="251"/>
                        <a:pt x="33874" y="84"/>
                      </a:cubicBezTo>
                      <a:lnTo>
                        <a:pt x="33791" y="24"/>
                      </a:lnTo>
                      <a:lnTo>
                        <a:pt x="33767" y="120"/>
                      </a:lnTo>
                      <a:cubicBezTo>
                        <a:pt x="33731" y="239"/>
                        <a:pt x="33517" y="370"/>
                        <a:pt x="33112" y="370"/>
                      </a:cubicBezTo>
                      <a:cubicBezTo>
                        <a:pt x="32743" y="370"/>
                        <a:pt x="32350" y="251"/>
                        <a:pt x="32100" y="84"/>
                      </a:cubicBezTo>
                      <a:lnTo>
                        <a:pt x="32017" y="24"/>
                      </a:lnTo>
                      <a:lnTo>
                        <a:pt x="31993" y="120"/>
                      </a:lnTo>
                      <a:cubicBezTo>
                        <a:pt x="31945" y="239"/>
                        <a:pt x="31719" y="370"/>
                        <a:pt x="31314" y="370"/>
                      </a:cubicBezTo>
                      <a:cubicBezTo>
                        <a:pt x="30957" y="370"/>
                        <a:pt x="30564" y="251"/>
                        <a:pt x="30326" y="84"/>
                      </a:cubicBezTo>
                      <a:lnTo>
                        <a:pt x="30255" y="24"/>
                      </a:lnTo>
                      <a:lnTo>
                        <a:pt x="30219" y="108"/>
                      </a:lnTo>
                      <a:cubicBezTo>
                        <a:pt x="30159" y="239"/>
                        <a:pt x="29921" y="370"/>
                        <a:pt x="29528" y="370"/>
                      </a:cubicBezTo>
                      <a:cubicBezTo>
                        <a:pt x="29159" y="370"/>
                        <a:pt x="28778" y="251"/>
                        <a:pt x="28552" y="84"/>
                      </a:cubicBezTo>
                      <a:lnTo>
                        <a:pt x="28480" y="24"/>
                      </a:lnTo>
                      <a:lnTo>
                        <a:pt x="28445" y="108"/>
                      </a:lnTo>
                      <a:cubicBezTo>
                        <a:pt x="28373" y="239"/>
                        <a:pt x="28135" y="370"/>
                        <a:pt x="27730" y="370"/>
                      </a:cubicBezTo>
                      <a:cubicBezTo>
                        <a:pt x="27361" y="370"/>
                        <a:pt x="26992" y="263"/>
                        <a:pt x="26778" y="84"/>
                      </a:cubicBezTo>
                      <a:lnTo>
                        <a:pt x="26706" y="24"/>
                      </a:lnTo>
                      <a:lnTo>
                        <a:pt x="26671" y="108"/>
                      </a:lnTo>
                      <a:cubicBezTo>
                        <a:pt x="26575" y="263"/>
                        <a:pt x="26278" y="370"/>
                        <a:pt x="25933" y="370"/>
                      </a:cubicBezTo>
                      <a:cubicBezTo>
                        <a:pt x="25563" y="370"/>
                        <a:pt x="25206" y="263"/>
                        <a:pt x="25004" y="84"/>
                      </a:cubicBezTo>
                      <a:lnTo>
                        <a:pt x="24932" y="24"/>
                      </a:lnTo>
                      <a:lnTo>
                        <a:pt x="24897" y="108"/>
                      </a:lnTo>
                      <a:cubicBezTo>
                        <a:pt x="24790" y="263"/>
                        <a:pt x="24492" y="370"/>
                        <a:pt x="24135" y="370"/>
                      </a:cubicBezTo>
                      <a:cubicBezTo>
                        <a:pt x="23778" y="370"/>
                        <a:pt x="23420" y="263"/>
                        <a:pt x="23230" y="84"/>
                      </a:cubicBezTo>
                      <a:lnTo>
                        <a:pt x="23170" y="24"/>
                      </a:lnTo>
                      <a:lnTo>
                        <a:pt x="23123" y="96"/>
                      </a:lnTo>
                      <a:cubicBezTo>
                        <a:pt x="23004" y="263"/>
                        <a:pt x="22694" y="370"/>
                        <a:pt x="22337" y="370"/>
                      </a:cubicBezTo>
                      <a:cubicBezTo>
                        <a:pt x="21980" y="370"/>
                        <a:pt x="21634" y="263"/>
                        <a:pt x="21456" y="84"/>
                      </a:cubicBezTo>
                      <a:lnTo>
                        <a:pt x="21396" y="24"/>
                      </a:lnTo>
                      <a:lnTo>
                        <a:pt x="21349" y="96"/>
                      </a:lnTo>
                      <a:cubicBezTo>
                        <a:pt x="21218" y="263"/>
                        <a:pt x="20908" y="370"/>
                        <a:pt x="20539" y="370"/>
                      </a:cubicBezTo>
                      <a:cubicBezTo>
                        <a:pt x="20182" y="370"/>
                        <a:pt x="19848" y="263"/>
                        <a:pt x="19682" y="96"/>
                      </a:cubicBezTo>
                      <a:lnTo>
                        <a:pt x="19622" y="24"/>
                      </a:lnTo>
                      <a:lnTo>
                        <a:pt x="19575" y="96"/>
                      </a:lnTo>
                      <a:cubicBezTo>
                        <a:pt x="19432" y="263"/>
                        <a:pt x="19110" y="370"/>
                        <a:pt x="18753" y="370"/>
                      </a:cubicBezTo>
                      <a:cubicBezTo>
                        <a:pt x="18384" y="370"/>
                        <a:pt x="18051" y="263"/>
                        <a:pt x="17908" y="96"/>
                      </a:cubicBezTo>
                      <a:lnTo>
                        <a:pt x="17848" y="24"/>
                      </a:lnTo>
                      <a:lnTo>
                        <a:pt x="17801" y="96"/>
                      </a:lnTo>
                      <a:cubicBezTo>
                        <a:pt x="17646" y="263"/>
                        <a:pt x="17312" y="370"/>
                        <a:pt x="16955" y="370"/>
                      </a:cubicBezTo>
                      <a:cubicBezTo>
                        <a:pt x="16586" y="370"/>
                        <a:pt x="16265" y="263"/>
                        <a:pt x="16134" y="96"/>
                      </a:cubicBezTo>
                      <a:lnTo>
                        <a:pt x="16074" y="24"/>
                      </a:lnTo>
                      <a:lnTo>
                        <a:pt x="16027" y="96"/>
                      </a:lnTo>
                      <a:cubicBezTo>
                        <a:pt x="15860" y="263"/>
                        <a:pt x="15515" y="370"/>
                        <a:pt x="15157" y="370"/>
                      </a:cubicBezTo>
                      <a:cubicBezTo>
                        <a:pt x="14800" y="370"/>
                        <a:pt x="14479" y="263"/>
                        <a:pt x="14360" y="96"/>
                      </a:cubicBezTo>
                      <a:lnTo>
                        <a:pt x="14312" y="24"/>
                      </a:lnTo>
                      <a:lnTo>
                        <a:pt x="14241" y="84"/>
                      </a:lnTo>
                      <a:cubicBezTo>
                        <a:pt x="14074" y="263"/>
                        <a:pt x="13729" y="370"/>
                        <a:pt x="13360" y="370"/>
                      </a:cubicBezTo>
                      <a:cubicBezTo>
                        <a:pt x="13002" y="370"/>
                        <a:pt x="12693" y="263"/>
                        <a:pt x="12586" y="96"/>
                      </a:cubicBezTo>
                      <a:lnTo>
                        <a:pt x="12538" y="24"/>
                      </a:lnTo>
                      <a:lnTo>
                        <a:pt x="12467" y="84"/>
                      </a:lnTo>
                      <a:cubicBezTo>
                        <a:pt x="12288" y="263"/>
                        <a:pt x="11931" y="370"/>
                        <a:pt x="11562" y="370"/>
                      </a:cubicBezTo>
                      <a:cubicBezTo>
                        <a:pt x="11205" y="370"/>
                        <a:pt x="10907" y="263"/>
                        <a:pt x="10812" y="108"/>
                      </a:cubicBezTo>
                      <a:lnTo>
                        <a:pt x="10764" y="24"/>
                      </a:lnTo>
                      <a:lnTo>
                        <a:pt x="10693" y="84"/>
                      </a:lnTo>
                      <a:cubicBezTo>
                        <a:pt x="10502" y="263"/>
                        <a:pt x="10133" y="370"/>
                        <a:pt x="9764" y="370"/>
                      </a:cubicBezTo>
                      <a:cubicBezTo>
                        <a:pt x="9419" y="370"/>
                        <a:pt x="9121" y="263"/>
                        <a:pt x="9038" y="108"/>
                      </a:cubicBezTo>
                      <a:lnTo>
                        <a:pt x="8990" y="24"/>
                      </a:lnTo>
                      <a:lnTo>
                        <a:pt x="8919" y="84"/>
                      </a:lnTo>
                      <a:cubicBezTo>
                        <a:pt x="8716" y="263"/>
                        <a:pt x="8335" y="370"/>
                        <a:pt x="7978" y="370"/>
                      </a:cubicBezTo>
                      <a:cubicBezTo>
                        <a:pt x="7573" y="370"/>
                        <a:pt x="7323" y="239"/>
                        <a:pt x="7264" y="108"/>
                      </a:cubicBezTo>
                      <a:lnTo>
                        <a:pt x="7216" y="24"/>
                      </a:lnTo>
                      <a:lnTo>
                        <a:pt x="7144" y="84"/>
                      </a:lnTo>
                      <a:cubicBezTo>
                        <a:pt x="6918" y="251"/>
                        <a:pt x="6537" y="370"/>
                        <a:pt x="6180" y="370"/>
                      </a:cubicBezTo>
                      <a:cubicBezTo>
                        <a:pt x="5775" y="370"/>
                        <a:pt x="5537" y="239"/>
                        <a:pt x="5490" y="108"/>
                      </a:cubicBezTo>
                      <a:lnTo>
                        <a:pt x="5454" y="24"/>
                      </a:lnTo>
                      <a:lnTo>
                        <a:pt x="5370" y="84"/>
                      </a:lnTo>
                      <a:cubicBezTo>
                        <a:pt x="5132" y="251"/>
                        <a:pt x="4751" y="370"/>
                        <a:pt x="4382" y="370"/>
                      </a:cubicBezTo>
                      <a:cubicBezTo>
                        <a:pt x="3977" y="370"/>
                        <a:pt x="3763" y="239"/>
                        <a:pt x="3715" y="120"/>
                      </a:cubicBezTo>
                      <a:lnTo>
                        <a:pt x="3680" y="24"/>
                      </a:lnTo>
                      <a:lnTo>
                        <a:pt x="3596" y="84"/>
                      </a:lnTo>
                      <a:cubicBezTo>
                        <a:pt x="3346" y="251"/>
                        <a:pt x="2953" y="370"/>
                        <a:pt x="2584" y="370"/>
                      </a:cubicBezTo>
                      <a:cubicBezTo>
                        <a:pt x="2191" y="370"/>
                        <a:pt x="1977" y="239"/>
                        <a:pt x="1941" y="120"/>
                      </a:cubicBezTo>
                      <a:lnTo>
                        <a:pt x="1906" y="24"/>
                      </a:lnTo>
                      <a:lnTo>
                        <a:pt x="1822" y="84"/>
                      </a:lnTo>
                      <a:cubicBezTo>
                        <a:pt x="1560" y="251"/>
                        <a:pt x="1156" y="370"/>
                        <a:pt x="787" y="370"/>
                      </a:cubicBezTo>
                      <a:cubicBezTo>
                        <a:pt x="525" y="370"/>
                        <a:pt x="310" y="310"/>
                        <a:pt x="215" y="203"/>
                      </a:cubicBezTo>
                      <a:cubicBezTo>
                        <a:pt x="167" y="167"/>
                        <a:pt x="156" y="132"/>
                        <a:pt x="156" y="84"/>
                      </a:cubicBezTo>
                      <a:lnTo>
                        <a:pt x="16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5" name="Google Shape;3875;p9"/>
                <p:cNvSpPr/>
                <p:nvPr/>
              </p:nvSpPr>
              <p:spPr>
                <a:xfrm>
                  <a:off x="-3648475" y="648418"/>
                  <a:ext cx="2781436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26" h="489" extrusionOk="0">
                      <a:moveTo>
                        <a:pt x="36" y="1"/>
                      </a:moveTo>
                      <a:lnTo>
                        <a:pt x="36" y="84"/>
                      </a:lnTo>
                      <a:lnTo>
                        <a:pt x="12" y="72"/>
                      </a:lnTo>
                      <a:lnTo>
                        <a:pt x="12" y="72"/>
                      </a:lnTo>
                      <a:cubicBezTo>
                        <a:pt x="0" y="156"/>
                        <a:pt x="36" y="227"/>
                        <a:pt x="96" y="298"/>
                      </a:cubicBezTo>
                      <a:cubicBezTo>
                        <a:pt x="215" y="418"/>
                        <a:pt x="453" y="489"/>
                        <a:pt x="762" y="489"/>
                      </a:cubicBezTo>
                      <a:cubicBezTo>
                        <a:pt x="1119" y="489"/>
                        <a:pt x="1500" y="394"/>
                        <a:pt x="1762" y="239"/>
                      </a:cubicBezTo>
                      <a:cubicBezTo>
                        <a:pt x="1881" y="406"/>
                        <a:pt x="2143" y="489"/>
                        <a:pt x="2489" y="489"/>
                      </a:cubicBezTo>
                      <a:cubicBezTo>
                        <a:pt x="2846" y="489"/>
                        <a:pt x="3215" y="394"/>
                        <a:pt x="3477" y="239"/>
                      </a:cubicBezTo>
                      <a:cubicBezTo>
                        <a:pt x="3596" y="406"/>
                        <a:pt x="3870" y="489"/>
                        <a:pt x="4215" y="489"/>
                      </a:cubicBezTo>
                      <a:cubicBezTo>
                        <a:pt x="4572" y="489"/>
                        <a:pt x="4941" y="394"/>
                        <a:pt x="5191" y="239"/>
                      </a:cubicBezTo>
                      <a:cubicBezTo>
                        <a:pt x="5310" y="406"/>
                        <a:pt x="5596" y="489"/>
                        <a:pt x="5942" y="489"/>
                      </a:cubicBezTo>
                      <a:cubicBezTo>
                        <a:pt x="6299" y="489"/>
                        <a:pt x="6656" y="394"/>
                        <a:pt x="6894" y="239"/>
                      </a:cubicBezTo>
                      <a:cubicBezTo>
                        <a:pt x="7037" y="394"/>
                        <a:pt x="7323" y="489"/>
                        <a:pt x="7668" y="489"/>
                      </a:cubicBezTo>
                      <a:cubicBezTo>
                        <a:pt x="8025" y="489"/>
                        <a:pt x="8382" y="394"/>
                        <a:pt x="8609" y="239"/>
                      </a:cubicBezTo>
                      <a:cubicBezTo>
                        <a:pt x="8751" y="394"/>
                        <a:pt x="9037" y="489"/>
                        <a:pt x="9394" y="489"/>
                      </a:cubicBezTo>
                      <a:cubicBezTo>
                        <a:pt x="9752" y="489"/>
                        <a:pt x="10097" y="394"/>
                        <a:pt x="10323" y="239"/>
                      </a:cubicBezTo>
                      <a:cubicBezTo>
                        <a:pt x="10466" y="394"/>
                        <a:pt x="10764" y="489"/>
                        <a:pt x="11121" y="489"/>
                      </a:cubicBezTo>
                      <a:cubicBezTo>
                        <a:pt x="11478" y="489"/>
                        <a:pt x="11811" y="394"/>
                        <a:pt x="12026" y="239"/>
                      </a:cubicBezTo>
                      <a:cubicBezTo>
                        <a:pt x="12192" y="394"/>
                        <a:pt x="12490" y="489"/>
                        <a:pt x="12847" y="489"/>
                      </a:cubicBezTo>
                      <a:cubicBezTo>
                        <a:pt x="13204" y="489"/>
                        <a:pt x="13538" y="394"/>
                        <a:pt x="13740" y="239"/>
                      </a:cubicBezTo>
                      <a:cubicBezTo>
                        <a:pt x="13907" y="394"/>
                        <a:pt x="14216" y="489"/>
                        <a:pt x="14574" y="489"/>
                      </a:cubicBezTo>
                      <a:cubicBezTo>
                        <a:pt x="14931" y="489"/>
                        <a:pt x="15252" y="394"/>
                        <a:pt x="15455" y="239"/>
                      </a:cubicBezTo>
                      <a:cubicBezTo>
                        <a:pt x="15633" y="394"/>
                        <a:pt x="15943" y="489"/>
                        <a:pt x="16300" y="489"/>
                      </a:cubicBezTo>
                      <a:cubicBezTo>
                        <a:pt x="16657" y="489"/>
                        <a:pt x="16979" y="394"/>
                        <a:pt x="17157" y="239"/>
                      </a:cubicBezTo>
                      <a:cubicBezTo>
                        <a:pt x="17348" y="394"/>
                        <a:pt x="17669" y="489"/>
                        <a:pt x="18026" y="489"/>
                      </a:cubicBezTo>
                      <a:cubicBezTo>
                        <a:pt x="18384" y="489"/>
                        <a:pt x="18693" y="394"/>
                        <a:pt x="18872" y="239"/>
                      </a:cubicBezTo>
                      <a:cubicBezTo>
                        <a:pt x="19062" y="394"/>
                        <a:pt x="19396" y="489"/>
                        <a:pt x="19753" y="489"/>
                      </a:cubicBezTo>
                      <a:cubicBezTo>
                        <a:pt x="20098" y="489"/>
                        <a:pt x="20408" y="394"/>
                        <a:pt x="20586" y="239"/>
                      </a:cubicBezTo>
                      <a:cubicBezTo>
                        <a:pt x="20789" y="394"/>
                        <a:pt x="21122" y="489"/>
                        <a:pt x="21479" y="489"/>
                      </a:cubicBezTo>
                      <a:cubicBezTo>
                        <a:pt x="21824" y="489"/>
                        <a:pt x="22134" y="394"/>
                        <a:pt x="22289" y="239"/>
                      </a:cubicBezTo>
                      <a:cubicBezTo>
                        <a:pt x="22503" y="394"/>
                        <a:pt x="22848" y="489"/>
                        <a:pt x="23206" y="489"/>
                      </a:cubicBezTo>
                      <a:cubicBezTo>
                        <a:pt x="23551" y="489"/>
                        <a:pt x="23849" y="394"/>
                        <a:pt x="24003" y="239"/>
                      </a:cubicBezTo>
                      <a:cubicBezTo>
                        <a:pt x="24230" y="394"/>
                        <a:pt x="24575" y="489"/>
                        <a:pt x="24932" y="489"/>
                      </a:cubicBezTo>
                      <a:cubicBezTo>
                        <a:pt x="25277" y="489"/>
                        <a:pt x="25563" y="394"/>
                        <a:pt x="25718" y="239"/>
                      </a:cubicBezTo>
                      <a:cubicBezTo>
                        <a:pt x="25944" y="394"/>
                        <a:pt x="26301" y="489"/>
                        <a:pt x="26646" y="489"/>
                      </a:cubicBezTo>
                      <a:cubicBezTo>
                        <a:pt x="27004" y="489"/>
                        <a:pt x="27289" y="394"/>
                        <a:pt x="27420" y="239"/>
                      </a:cubicBezTo>
                      <a:cubicBezTo>
                        <a:pt x="27670" y="394"/>
                        <a:pt x="28028" y="489"/>
                        <a:pt x="28373" y="489"/>
                      </a:cubicBezTo>
                      <a:cubicBezTo>
                        <a:pt x="28730" y="489"/>
                        <a:pt x="29004" y="394"/>
                        <a:pt x="29135" y="239"/>
                      </a:cubicBezTo>
                      <a:cubicBezTo>
                        <a:pt x="29385" y="394"/>
                        <a:pt x="29754" y="489"/>
                        <a:pt x="30099" y="489"/>
                      </a:cubicBezTo>
                      <a:cubicBezTo>
                        <a:pt x="30456" y="489"/>
                        <a:pt x="30730" y="406"/>
                        <a:pt x="30849" y="239"/>
                      </a:cubicBezTo>
                      <a:cubicBezTo>
                        <a:pt x="31099" y="394"/>
                        <a:pt x="31469" y="489"/>
                        <a:pt x="31826" y="489"/>
                      </a:cubicBezTo>
                      <a:cubicBezTo>
                        <a:pt x="32183" y="489"/>
                        <a:pt x="32445" y="406"/>
                        <a:pt x="32552" y="239"/>
                      </a:cubicBezTo>
                      <a:cubicBezTo>
                        <a:pt x="32826" y="394"/>
                        <a:pt x="33207" y="489"/>
                        <a:pt x="33552" y="489"/>
                      </a:cubicBezTo>
                      <a:cubicBezTo>
                        <a:pt x="33862" y="489"/>
                        <a:pt x="34100" y="418"/>
                        <a:pt x="34231" y="298"/>
                      </a:cubicBezTo>
                      <a:cubicBezTo>
                        <a:pt x="34266" y="251"/>
                        <a:pt x="34290" y="203"/>
                        <a:pt x="34302" y="156"/>
                      </a:cubicBezTo>
                      <a:lnTo>
                        <a:pt x="34326" y="156"/>
                      </a:lnTo>
                      <a:lnTo>
                        <a:pt x="34326" y="1"/>
                      </a:lnTo>
                      <a:lnTo>
                        <a:pt x="34159" y="1"/>
                      </a:lnTo>
                      <a:lnTo>
                        <a:pt x="34171" y="84"/>
                      </a:lnTo>
                      <a:cubicBezTo>
                        <a:pt x="34171" y="120"/>
                        <a:pt x="34147" y="156"/>
                        <a:pt x="34124" y="191"/>
                      </a:cubicBezTo>
                      <a:cubicBezTo>
                        <a:pt x="34028" y="287"/>
                        <a:pt x="33814" y="346"/>
                        <a:pt x="33552" y="346"/>
                      </a:cubicBezTo>
                      <a:cubicBezTo>
                        <a:pt x="33207" y="346"/>
                        <a:pt x="32814" y="239"/>
                        <a:pt x="32564" y="72"/>
                      </a:cubicBezTo>
                      <a:lnTo>
                        <a:pt x="32481" y="25"/>
                      </a:lnTo>
                      <a:lnTo>
                        <a:pt x="32457" y="120"/>
                      </a:lnTo>
                      <a:cubicBezTo>
                        <a:pt x="32421" y="227"/>
                        <a:pt x="32207" y="346"/>
                        <a:pt x="31826" y="346"/>
                      </a:cubicBezTo>
                      <a:cubicBezTo>
                        <a:pt x="31480" y="346"/>
                        <a:pt x="31099" y="239"/>
                        <a:pt x="30861" y="72"/>
                      </a:cubicBezTo>
                      <a:lnTo>
                        <a:pt x="30790" y="25"/>
                      </a:lnTo>
                      <a:lnTo>
                        <a:pt x="30754" y="108"/>
                      </a:lnTo>
                      <a:cubicBezTo>
                        <a:pt x="30707" y="227"/>
                        <a:pt x="30480" y="346"/>
                        <a:pt x="30099" y="346"/>
                      </a:cubicBezTo>
                      <a:cubicBezTo>
                        <a:pt x="29754" y="346"/>
                        <a:pt x="29385" y="239"/>
                        <a:pt x="29159" y="84"/>
                      </a:cubicBezTo>
                      <a:lnTo>
                        <a:pt x="29087" y="25"/>
                      </a:lnTo>
                      <a:lnTo>
                        <a:pt x="29040" y="108"/>
                      </a:lnTo>
                      <a:cubicBezTo>
                        <a:pt x="28992" y="227"/>
                        <a:pt x="28766" y="346"/>
                        <a:pt x="28373" y="346"/>
                      </a:cubicBezTo>
                      <a:cubicBezTo>
                        <a:pt x="28028" y="346"/>
                        <a:pt x="27659" y="239"/>
                        <a:pt x="27444" y="84"/>
                      </a:cubicBezTo>
                      <a:lnTo>
                        <a:pt x="27385" y="25"/>
                      </a:lnTo>
                      <a:lnTo>
                        <a:pt x="27337" y="108"/>
                      </a:lnTo>
                      <a:cubicBezTo>
                        <a:pt x="27278" y="227"/>
                        <a:pt x="27039" y="346"/>
                        <a:pt x="26646" y="346"/>
                      </a:cubicBezTo>
                      <a:cubicBezTo>
                        <a:pt x="26301" y="346"/>
                        <a:pt x="25944" y="239"/>
                        <a:pt x="25742" y="84"/>
                      </a:cubicBezTo>
                      <a:lnTo>
                        <a:pt x="25682" y="25"/>
                      </a:lnTo>
                      <a:lnTo>
                        <a:pt x="25634" y="96"/>
                      </a:lnTo>
                      <a:cubicBezTo>
                        <a:pt x="25563" y="227"/>
                        <a:pt x="25313" y="346"/>
                        <a:pt x="24932" y="346"/>
                      </a:cubicBezTo>
                      <a:cubicBezTo>
                        <a:pt x="24575" y="346"/>
                        <a:pt x="24230" y="239"/>
                        <a:pt x="24039" y="84"/>
                      </a:cubicBezTo>
                      <a:lnTo>
                        <a:pt x="23979" y="25"/>
                      </a:lnTo>
                      <a:lnTo>
                        <a:pt x="23932" y="96"/>
                      </a:lnTo>
                      <a:cubicBezTo>
                        <a:pt x="23849" y="215"/>
                        <a:pt x="23587" y="346"/>
                        <a:pt x="23206" y="346"/>
                      </a:cubicBezTo>
                      <a:cubicBezTo>
                        <a:pt x="22848" y="346"/>
                        <a:pt x="22515" y="239"/>
                        <a:pt x="22336" y="84"/>
                      </a:cubicBezTo>
                      <a:lnTo>
                        <a:pt x="22265" y="25"/>
                      </a:lnTo>
                      <a:lnTo>
                        <a:pt x="22217" y="96"/>
                      </a:lnTo>
                      <a:cubicBezTo>
                        <a:pt x="22110" y="251"/>
                        <a:pt x="21824" y="346"/>
                        <a:pt x="21479" y="346"/>
                      </a:cubicBezTo>
                      <a:cubicBezTo>
                        <a:pt x="21122" y="346"/>
                        <a:pt x="20789" y="239"/>
                        <a:pt x="20622" y="84"/>
                      </a:cubicBezTo>
                      <a:lnTo>
                        <a:pt x="20562" y="25"/>
                      </a:lnTo>
                      <a:lnTo>
                        <a:pt x="20515" y="96"/>
                      </a:lnTo>
                      <a:cubicBezTo>
                        <a:pt x="20396" y="251"/>
                        <a:pt x="20098" y="346"/>
                        <a:pt x="19753" y="346"/>
                      </a:cubicBezTo>
                      <a:cubicBezTo>
                        <a:pt x="19396" y="346"/>
                        <a:pt x="19074" y="239"/>
                        <a:pt x="18919" y="84"/>
                      </a:cubicBezTo>
                      <a:lnTo>
                        <a:pt x="18860" y="25"/>
                      </a:lnTo>
                      <a:lnTo>
                        <a:pt x="18812" y="96"/>
                      </a:lnTo>
                      <a:cubicBezTo>
                        <a:pt x="18681" y="251"/>
                        <a:pt x="18372" y="346"/>
                        <a:pt x="18026" y="346"/>
                      </a:cubicBezTo>
                      <a:cubicBezTo>
                        <a:pt x="17681" y="346"/>
                        <a:pt x="17360" y="239"/>
                        <a:pt x="17217" y="84"/>
                      </a:cubicBezTo>
                      <a:lnTo>
                        <a:pt x="17157" y="25"/>
                      </a:lnTo>
                      <a:lnTo>
                        <a:pt x="17110" y="84"/>
                      </a:lnTo>
                      <a:cubicBezTo>
                        <a:pt x="16967" y="239"/>
                        <a:pt x="16645" y="346"/>
                        <a:pt x="16300" y="346"/>
                      </a:cubicBezTo>
                      <a:cubicBezTo>
                        <a:pt x="15955" y="346"/>
                        <a:pt x="15645" y="251"/>
                        <a:pt x="15514" y="96"/>
                      </a:cubicBezTo>
                      <a:lnTo>
                        <a:pt x="15455" y="25"/>
                      </a:lnTo>
                      <a:lnTo>
                        <a:pt x="15395" y="84"/>
                      </a:lnTo>
                      <a:cubicBezTo>
                        <a:pt x="15240" y="239"/>
                        <a:pt x="14919" y="346"/>
                        <a:pt x="14574" y="346"/>
                      </a:cubicBezTo>
                      <a:cubicBezTo>
                        <a:pt x="14228" y="346"/>
                        <a:pt x="13931" y="251"/>
                        <a:pt x="13800" y="96"/>
                      </a:cubicBezTo>
                      <a:lnTo>
                        <a:pt x="13752" y="25"/>
                      </a:lnTo>
                      <a:lnTo>
                        <a:pt x="13692" y="84"/>
                      </a:lnTo>
                      <a:cubicBezTo>
                        <a:pt x="13526" y="239"/>
                        <a:pt x="13192" y="346"/>
                        <a:pt x="12847" y="346"/>
                      </a:cubicBezTo>
                      <a:cubicBezTo>
                        <a:pt x="12502" y="346"/>
                        <a:pt x="12204" y="251"/>
                        <a:pt x="12097" y="96"/>
                      </a:cubicBezTo>
                      <a:lnTo>
                        <a:pt x="12049" y="25"/>
                      </a:lnTo>
                      <a:lnTo>
                        <a:pt x="11990" y="84"/>
                      </a:lnTo>
                      <a:cubicBezTo>
                        <a:pt x="11811" y="239"/>
                        <a:pt x="11466" y="346"/>
                        <a:pt x="11121" y="346"/>
                      </a:cubicBezTo>
                      <a:cubicBezTo>
                        <a:pt x="10728" y="346"/>
                        <a:pt x="10478" y="227"/>
                        <a:pt x="10394" y="96"/>
                      </a:cubicBezTo>
                      <a:lnTo>
                        <a:pt x="10347" y="25"/>
                      </a:lnTo>
                      <a:lnTo>
                        <a:pt x="10287" y="84"/>
                      </a:lnTo>
                      <a:cubicBezTo>
                        <a:pt x="10097" y="239"/>
                        <a:pt x="9740" y="346"/>
                        <a:pt x="9394" y="346"/>
                      </a:cubicBezTo>
                      <a:cubicBezTo>
                        <a:pt x="9001" y="346"/>
                        <a:pt x="8763" y="227"/>
                        <a:pt x="8692" y="96"/>
                      </a:cubicBezTo>
                      <a:lnTo>
                        <a:pt x="8644" y="25"/>
                      </a:lnTo>
                      <a:lnTo>
                        <a:pt x="8573" y="84"/>
                      </a:lnTo>
                      <a:cubicBezTo>
                        <a:pt x="8382" y="239"/>
                        <a:pt x="8025" y="346"/>
                        <a:pt x="7668" y="346"/>
                      </a:cubicBezTo>
                      <a:cubicBezTo>
                        <a:pt x="7287" y="346"/>
                        <a:pt x="7049" y="227"/>
                        <a:pt x="6977" y="108"/>
                      </a:cubicBezTo>
                      <a:lnTo>
                        <a:pt x="6942" y="25"/>
                      </a:lnTo>
                      <a:lnTo>
                        <a:pt x="6870" y="84"/>
                      </a:lnTo>
                      <a:cubicBezTo>
                        <a:pt x="6656" y="239"/>
                        <a:pt x="6299" y="346"/>
                        <a:pt x="5942" y="346"/>
                      </a:cubicBezTo>
                      <a:cubicBezTo>
                        <a:pt x="5561" y="346"/>
                        <a:pt x="5334" y="227"/>
                        <a:pt x="5275" y="108"/>
                      </a:cubicBezTo>
                      <a:lnTo>
                        <a:pt x="5239" y="25"/>
                      </a:lnTo>
                      <a:lnTo>
                        <a:pt x="5168" y="84"/>
                      </a:lnTo>
                      <a:cubicBezTo>
                        <a:pt x="4941" y="239"/>
                        <a:pt x="4572" y="346"/>
                        <a:pt x="4215" y="346"/>
                      </a:cubicBezTo>
                      <a:cubicBezTo>
                        <a:pt x="3834" y="346"/>
                        <a:pt x="3620" y="227"/>
                        <a:pt x="3572" y="108"/>
                      </a:cubicBezTo>
                      <a:lnTo>
                        <a:pt x="3536" y="25"/>
                      </a:lnTo>
                      <a:lnTo>
                        <a:pt x="3465" y="84"/>
                      </a:lnTo>
                      <a:cubicBezTo>
                        <a:pt x="3227" y="239"/>
                        <a:pt x="2846" y="346"/>
                        <a:pt x="2489" y="346"/>
                      </a:cubicBezTo>
                      <a:cubicBezTo>
                        <a:pt x="2108" y="346"/>
                        <a:pt x="1905" y="227"/>
                        <a:pt x="1870" y="120"/>
                      </a:cubicBezTo>
                      <a:lnTo>
                        <a:pt x="1834" y="25"/>
                      </a:lnTo>
                      <a:lnTo>
                        <a:pt x="1751" y="72"/>
                      </a:lnTo>
                      <a:cubicBezTo>
                        <a:pt x="1512" y="239"/>
                        <a:pt x="1119" y="346"/>
                        <a:pt x="762" y="346"/>
                      </a:cubicBezTo>
                      <a:cubicBezTo>
                        <a:pt x="500" y="346"/>
                        <a:pt x="298" y="287"/>
                        <a:pt x="203" y="191"/>
                      </a:cubicBezTo>
                      <a:cubicBezTo>
                        <a:pt x="167" y="156"/>
                        <a:pt x="155" y="120"/>
                        <a:pt x="155" y="84"/>
                      </a:cubicBezTo>
                      <a:lnTo>
                        <a:pt x="15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6" name="Google Shape;3876;p9"/>
                <p:cNvSpPr/>
                <p:nvPr/>
              </p:nvSpPr>
              <p:spPr>
                <a:xfrm>
                  <a:off x="-3596372" y="571278"/>
                  <a:ext cx="2677312" cy="37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41" h="465" extrusionOk="0">
                      <a:moveTo>
                        <a:pt x="36" y="0"/>
                      </a:moveTo>
                      <a:lnTo>
                        <a:pt x="36" y="72"/>
                      </a:lnTo>
                      <a:lnTo>
                        <a:pt x="0" y="72"/>
                      </a:lnTo>
                      <a:cubicBezTo>
                        <a:pt x="0" y="143"/>
                        <a:pt x="24" y="215"/>
                        <a:pt x="84" y="274"/>
                      </a:cubicBezTo>
                      <a:cubicBezTo>
                        <a:pt x="203" y="393"/>
                        <a:pt x="441" y="465"/>
                        <a:pt x="738" y="465"/>
                      </a:cubicBezTo>
                      <a:cubicBezTo>
                        <a:pt x="1084" y="465"/>
                        <a:pt x="1441" y="381"/>
                        <a:pt x="1703" y="238"/>
                      </a:cubicBezTo>
                      <a:cubicBezTo>
                        <a:pt x="1810" y="381"/>
                        <a:pt x="2072" y="465"/>
                        <a:pt x="2405" y="465"/>
                      </a:cubicBezTo>
                      <a:cubicBezTo>
                        <a:pt x="2739" y="465"/>
                        <a:pt x="3096" y="381"/>
                        <a:pt x="3346" y="238"/>
                      </a:cubicBezTo>
                      <a:cubicBezTo>
                        <a:pt x="3465" y="381"/>
                        <a:pt x="3727" y="465"/>
                        <a:pt x="4060" y="465"/>
                      </a:cubicBezTo>
                      <a:cubicBezTo>
                        <a:pt x="4406" y="465"/>
                        <a:pt x="4751" y="381"/>
                        <a:pt x="4989" y="238"/>
                      </a:cubicBezTo>
                      <a:cubicBezTo>
                        <a:pt x="5120" y="381"/>
                        <a:pt x="5382" y="465"/>
                        <a:pt x="5727" y="465"/>
                      </a:cubicBezTo>
                      <a:cubicBezTo>
                        <a:pt x="6061" y="465"/>
                        <a:pt x="6406" y="381"/>
                        <a:pt x="6644" y="238"/>
                      </a:cubicBezTo>
                      <a:cubicBezTo>
                        <a:pt x="6775" y="381"/>
                        <a:pt x="7049" y="465"/>
                        <a:pt x="7382" y="465"/>
                      </a:cubicBezTo>
                      <a:cubicBezTo>
                        <a:pt x="7727" y="465"/>
                        <a:pt x="8061" y="381"/>
                        <a:pt x="8287" y="238"/>
                      </a:cubicBezTo>
                      <a:cubicBezTo>
                        <a:pt x="8430" y="381"/>
                        <a:pt x="8704" y="465"/>
                        <a:pt x="9049" y="465"/>
                      </a:cubicBezTo>
                      <a:cubicBezTo>
                        <a:pt x="9382" y="465"/>
                        <a:pt x="9716" y="381"/>
                        <a:pt x="9930" y="238"/>
                      </a:cubicBezTo>
                      <a:cubicBezTo>
                        <a:pt x="10085" y="381"/>
                        <a:pt x="10371" y="465"/>
                        <a:pt x="10704" y="465"/>
                      </a:cubicBezTo>
                      <a:cubicBezTo>
                        <a:pt x="11049" y="465"/>
                        <a:pt x="11371" y="381"/>
                        <a:pt x="11585" y="238"/>
                      </a:cubicBezTo>
                      <a:cubicBezTo>
                        <a:pt x="11740" y="381"/>
                        <a:pt x="12026" y="465"/>
                        <a:pt x="12371" y="465"/>
                      </a:cubicBezTo>
                      <a:cubicBezTo>
                        <a:pt x="12704" y="465"/>
                        <a:pt x="13026" y="381"/>
                        <a:pt x="13228" y="238"/>
                      </a:cubicBezTo>
                      <a:cubicBezTo>
                        <a:pt x="13395" y="381"/>
                        <a:pt x="13692" y="465"/>
                        <a:pt x="14026" y="465"/>
                      </a:cubicBezTo>
                      <a:cubicBezTo>
                        <a:pt x="14371" y="465"/>
                        <a:pt x="14681" y="381"/>
                        <a:pt x="14871" y="238"/>
                      </a:cubicBezTo>
                      <a:cubicBezTo>
                        <a:pt x="15038" y="381"/>
                        <a:pt x="15347" y="465"/>
                        <a:pt x="15693" y="465"/>
                      </a:cubicBezTo>
                      <a:cubicBezTo>
                        <a:pt x="16026" y="465"/>
                        <a:pt x="16336" y="381"/>
                        <a:pt x="16514" y="238"/>
                      </a:cubicBezTo>
                      <a:cubicBezTo>
                        <a:pt x="16693" y="381"/>
                        <a:pt x="17002" y="465"/>
                        <a:pt x="17348" y="465"/>
                      </a:cubicBezTo>
                      <a:cubicBezTo>
                        <a:pt x="17693" y="465"/>
                        <a:pt x="17991" y="381"/>
                        <a:pt x="18169" y="238"/>
                      </a:cubicBezTo>
                      <a:cubicBezTo>
                        <a:pt x="18348" y="381"/>
                        <a:pt x="18669" y="465"/>
                        <a:pt x="19015" y="465"/>
                      </a:cubicBezTo>
                      <a:cubicBezTo>
                        <a:pt x="19348" y="465"/>
                        <a:pt x="19646" y="381"/>
                        <a:pt x="19812" y="238"/>
                      </a:cubicBezTo>
                      <a:cubicBezTo>
                        <a:pt x="20003" y="381"/>
                        <a:pt x="20324" y="465"/>
                        <a:pt x="20669" y="465"/>
                      </a:cubicBezTo>
                      <a:cubicBezTo>
                        <a:pt x="21015" y="465"/>
                        <a:pt x="21301" y="381"/>
                        <a:pt x="21455" y="238"/>
                      </a:cubicBezTo>
                      <a:cubicBezTo>
                        <a:pt x="21658" y="381"/>
                        <a:pt x="21991" y="465"/>
                        <a:pt x="22336" y="465"/>
                      </a:cubicBezTo>
                      <a:cubicBezTo>
                        <a:pt x="22670" y="465"/>
                        <a:pt x="22955" y="381"/>
                        <a:pt x="23098" y="238"/>
                      </a:cubicBezTo>
                      <a:cubicBezTo>
                        <a:pt x="23313" y="381"/>
                        <a:pt x="23646" y="465"/>
                        <a:pt x="23991" y="465"/>
                      </a:cubicBezTo>
                      <a:cubicBezTo>
                        <a:pt x="24325" y="465"/>
                        <a:pt x="24610" y="381"/>
                        <a:pt x="24753" y="238"/>
                      </a:cubicBezTo>
                      <a:cubicBezTo>
                        <a:pt x="24968" y="381"/>
                        <a:pt x="25313" y="465"/>
                        <a:pt x="25658" y="465"/>
                      </a:cubicBezTo>
                      <a:cubicBezTo>
                        <a:pt x="25992" y="465"/>
                        <a:pt x="26265" y="381"/>
                        <a:pt x="26396" y="238"/>
                      </a:cubicBezTo>
                      <a:cubicBezTo>
                        <a:pt x="26635" y="381"/>
                        <a:pt x="26968" y="465"/>
                        <a:pt x="27313" y="465"/>
                      </a:cubicBezTo>
                      <a:cubicBezTo>
                        <a:pt x="27647" y="465"/>
                        <a:pt x="27920" y="381"/>
                        <a:pt x="28039" y="238"/>
                      </a:cubicBezTo>
                      <a:cubicBezTo>
                        <a:pt x="28289" y="381"/>
                        <a:pt x="28635" y="465"/>
                        <a:pt x="28968" y="465"/>
                      </a:cubicBezTo>
                      <a:cubicBezTo>
                        <a:pt x="29313" y="465"/>
                        <a:pt x="29575" y="381"/>
                        <a:pt x="29694" y="238"/>
                      </a:cubicBezTo>
                      <a:cubicBezTo>
                        <a:pt x="29944" y="381"/>
                        <a:pt x="30290" y="465"/>
                        <a:pt x="30635" y="465"/>
                      </a:cubicBezTo>
                      <a:cubicBezTo>
                        <a:pt x="30968" y="465"/>
                        <a:pt x="31230" y="381"/>
                        <a:pt x="31337" y="238"/>
                      </a:cubicBezTo>
                      <a:cubicBezTo>
                        <a:pt x="31599" y="381"/>
                        <a:pt x="31957" y="465"/>
                        <a:pt x="32290" y="465"/>
                      </a:cubicBezTo>
                      <a:cubicBezTo>
                        <a:pt x="32588" y="465"/>
                        <a:pt x="32838" y="393"/>
                        <a:pt x="32957" y="274"/>
                      </a:cubicBezTo>
                      <a:cubicBezTo>
                        <a:pt x="32992" y="238"/>
                        <a:pt x="33016" y="191"/>
                        <a:pt x="33028" y="155"/>
                      </a:cubicBezTo>
                      <a:lnTo>
                        <a:pt x="33040" y="155"/>
                      </a:lnTo>
                      <a:lnTo>
                        <a:pt x="33040" y="0"/>
                      </a:lnTo>
                      <a:lnTo>
                        <a:pt x="32885" y="0"/>
                      </a:lnTo>
                      <a:lnTo>
                        <a:pt x="32885" y="72"/>
                      </a:lnTo>
                      <a:cubicBezTo>
                        <a:pt x="32885" y="107"/>
                        <a:pt x="32873" y="143"/>
                        <a:pt x="32850" y="167"/>
                      </a:cubicBezTo>
                      <a:cubicBezTo>
                        <a:pt x="32754" y="262"/>
                        <a:pt x="32552" y="310"/>
                        <a:pt x="32290" y="310"/>
                      </a:cubicBezTo>
                      <a:cubicBezTo>
                        <a:pt x="31957" y="310"/>
                        <a:pt x="31588" y="215"/>
                        <a:pt x="31349" y="72"/>
                      </a:cubicBezTo>
                      <a:lnTo>
                        <a:pt x="31278" y="24"/>
                      </a:lnTo>
                      <a:lnTo>
                        <a:pt x="31242" y="107"/>
                      </a:lnTo>
                      <a:cubicBezTo>
                        <a:pt x="31207" y="215"/>
                        <a:pt x="31004" y="310"/>
                        <a:pt x="30635" y="310"/>
                      </a:cubicBezTo>
                      <a:cubicBezTo>
                        <a:pt x="30302" y="310"/>
                        <a:pt x="29933" y="215"/>
                        <a:pt x="29706" y="72"/>
                      </a:cubicBezTo>
                      <a:lnTo>
                        <a:pt x="29635" y="24"/>
                      </a:lnTo>
                      <a:lnTo>
                        <a:pt x="29599" y="107"/>
                      </a:lnTo>
                      <a:cubicBezTo>
                        <a:pt x="29552" y="203"/>
                        <a:pt x="29337" y="310"/>
                        <a:pt x="28980" y="310"/>
                      </a:cubicBezTo>
                      <a:cubicBezTo>
                        <a:pt x="28635" y="310"/>
                        <a:pt x="28278" y="215"/>
                        <a:pt x="28063" y="72"/>
                      </a:cubicBezTo>
                      <a:lnTo>
                        <a:pt x="27992" y="24"/>
                      </a:lnTo>
                      <a:lnTo>
                        <a:pt x="27956" y="96"/>
                      </a:lnTo>
                      <a:cubicBezTo>
                        <a:pt x="27908" y="203"/>
                        <a:pt x="27682" y="310"/>
                        <a:pt x="27313" y="310"/>
                      </a:cubicBezTo>
                      <a:cubicBezTo>
                        <a:pt x="26980" y="310"/>
                        <a:pt x="26623" y="215"/>
                        <a:pt x="26420" y="72"/>
                      </a:cubicBezTo>
                      <a:lnTo>
                        <a:pt x="26361" y="24"/>
                      </a:lnTo>
                      <a:lnTo>
                        <a:pt x="26313" y="96"/>
                      </a:lnTo>
                      <a:cubicBezTo>
                        <a:pt x="26254" y="203"/>
                        <a:pt x="26027" y="310"/>
                        <a:pt x="25658" y="310"/>
                      </a:cubicBezTo>
                      <a:cubicBezTo>
                        <a:pt x="25313" y="310"/>
                        <a:pt x="24968" y="215"/>
                        <a:pt x="24777" y="72"/>
                      </a:cubicBezTo>
                      <a:lnTo>
                        <a:pt x="24718" y="24"/>
                      </a:lnTo>
                      <a:lnTo>
                        <a:pt x="24670" y="96"/>
                      </a:lnTo>
                      <a:cubicBezTo>
                        <a:pt x="24599" y="203"/>
                        <a:pt x="24360" y="310"/>
                        <a:pt x="23991" y="310"/>
                      </a:cubicBezTo>
                      <a:cubicBezTo>
                        <a:pt x="23658" y="310"/>
                        <a:pt x="23325" y="227"/>
                        <a:pt x="23134" y="72"/>
                      </a:cubicBezTo>
                      <a:lnTo>
                        <a:pt x="23075" y="24"/>
                      </a:lnTo>
                      <a:lnTo>
                        <a:pt x="23027" y="84"/>
                      </a:lnTo>
                      <a:cubicBezTo>
                        <a:pt x="22955" y="203"/>
                        <a:pt x="22705" y="310"/>
                        <a:pt x="22336" y="310"/>
                      </a:cubicBezTo>
                      <a:cubicBezTo>
                        <a:pt x="21991" y="310"/>
                        <a:pt x="21670" y="227"/>
                        <a:pt x="21503" y="72"/>
                      </a:cubicBezTo>
                      <a:lnTo>
                        <a:pt x="21443" y="24"/>
                      </a:lnTo>
                      <a:lnTo>
                        <a:pt x="21396" y="84"/>
                      </a:lnTo>
                      <a:cubicBezTo>
                        <a:pt x="21301" y="203"/>
                        <a:pt x="21050" y="310"/>
                        <a:pt x="20669" y="310"/>
                      </a:cubicBezTo>
                      <a:cubicBezTo>
                        <a:pt x="20336" y="310"/>
                        <a:pt x="20015" y="227"/>
                        <a:pt x="19860" y="72"/>
                      </a:cubicBezTo>
                      <a:lnTo>
                        <a:pt x="19800" y="24"/>
                      </a:lnTo>
                      <a:lnTo>
                        <a:pt x="19753" y="84"/>
                      </a:lnTo>
                      <a:cubicBezTo>
                        <a:pt x="19634" y="227"/>
                        <a:pt x="19336" y="322"/>
                        <a:pt x="19015" y="322"/>
                      </a:cubicBezTo>
                      <a:cubicBezTo>
                        <a:pt x="18669" y="322"/>
                        <a:pt x="18360" y="227"/>
                        <a:pt x="18217" y="84"/>
                      </a:cubicBezTo>
                      <a:lnTo>
                        <a:pt x="18157" y="24"/>
                      </a:lnTo>
                      <a:lnTo>
                        <a:pt x="18110" y="84"/>
                      </a:lnTo>
                      <a:cubicBezTo>
                        <a:pt x="17979" y="227"/>
                        <a:pt x="17681" y="322"/>
                        <a:pt x="17348" y="322"/>
                      </a:cubicBezTo>
                      <a:cubicBezTo>
                        <a:pt x="17014" y="322"/>
                        <a:pt x="16705" y="227"/>
                        <a:pt x="16574" y="84"/>
                      </a:cubicBezTo>
                      <a:lnTo>
                        <a:pt x="16514" y="24"/>
                      </a:lnTo>
                      <a:lnTo>
                        <a:pt x="16467" y="84"/>
                      </a:lnTo>
                      <a:cubicBezTo>
                        <a:pt x="16324" y="227"/>
                        <a:pt x="16026" y="322"/>
                        <a:pt x="15693" y="322"/>
                      </a:cubicBezTo>
                      <a:cubicBezTo>
                        <a:pt x="15359" y="322"/>
                        <a:pt x="15062" y="227"/>
                        <a:pt x="14931" y="84"/>
                      </a:cubicBezTo>
                      <a:lnTo>
                        <a:pt x="14883" y="24"/>
                      </a:lnTo>
                      <a:lnTo>
                        <a:pt x="14824" y="84"/>
                      </a:lnTo>
                      <a:cubicBezTo>
                        <a:pt x="14669" y="227"/>
                        <a:pt x="14359" y="322"/>
                        <a:pt x="14026" y="322"/>
                      </a:cubicBezTo>
                      <a:cubicBezTo>
                        <a:pt x="13692" y="322"/>
                        <a:pt x="13407" y="227"/>
                        <a:pt x="13288" y="84"/>
                      </a:cubicBezTo>
                      <a:lnTo>
                        <a:pt x="13240" y="24"/>
                      </a:lnTo>
                      <a:lnTo>
                        <a:pt x="13180" y="72"/>
                      </a:lnTo>
                      <a:cubicBezTo>
                        <a:pt x="13026" y="227"/>
                        <a:pt x="12704" y="310"/>
                        <a:pt x="12371" y="310"/>
                      </a:cubicBezTo>
                      <a:cubicBezTo>
                        <a:pt x="11990" y="310"/>
                        <a:pt x="11740" y="203"/>
                        <a:pt x="11645" y="84"/>
                      </a:cubicBezTo>
                      <a:lnTo>
                        <a:pt x="11597" y="24"/>
                      </a:lnTo>
                      <a:lnTo>
                        <a:pt x="11537" y="72"/>
                      </a:lnTo>
                      <a:cubicBezTo>
                        <a:pt x="11371" y="227"/>
                        <a:pt x="11037" y="310"/>
                        <a:pt x="10704" y="310"/>
                      </a:cubicBezTo>
                      <a:cubicBezTo>
                        <a:pt x="10335" y="310"/>
                        <a:pt x="10085" y="203"/>
                        <a:pt x="10001" y="84"/>
                      </a:cubicBezTo>
                      <a:lnTo>
                        <a:pt x="9954" y="24"/>
                      </a:lnTo>
                      <a:lnTo>
                        <a:pt x="9894" y="72"/>
                      </a:lnTo>
                      <a:cubicBezTo>
                        <a:pt x="9716" y="227"/>
                        <a:pt x="9382" y="322"/>
                        <a:pt x="9049" y="322"/>
                      </a:cubicBezTo>
                      <a:cubicBezTo>
                        <a:pt x="8668" y="322"/>
                        <a:pt x="8430" y="203"/>
                        <a:pt x="8358" y="96"/>
                      </a:cubicBezTo>
                      <a:lnTo>
                        <a:pt x="8323" y="24"/>
                      </a:lnTo>
                      <a:lnTo>
                        <a:pt x="8251" y="72"/>
                      </a:lnTo>
                      <a:cubicBezTo>
                        <a:pt x="8061" y="215"/>
                        <a:pt x="7727" y="322"/>
                        <a:pt x="7382" y="322"/>
                      </a:cubicBezTo>
                      <a:cubicBezTo>
                        <a:pt x="7013" y="322"/>
                        <a:pt x="6787" y="203"/>
                        <a:pt x="6727" y="96"/>
                      </a:cubicBezTo>
                      <a:lnTo>
                        <a:pt x="6680" y="24"/>
                      </a:lnTo>
                      <a:lnTo>
                        <a:pt x="6608" y="72"/>
                      </a:lnTo>
                      <a:cubicBezTo>
                        <a:pt x="6406" y="215"/>
                        <a:pt x="6061" y="322"/>
                        <a:pt x="5727" y="322"/>
                      </a:cubicBezTo>
                      <a:cubicBezTo>
                        <a:pt x="5358" y="322"/>
                        <a:pt x="5132" y="203"/>
                        <a:pt x="5084" y="96"/>
                      </a:cubicBezTo>
                      <a:lnTo>
                        <a:pt x="5037" y="24"/>
                      </a:lnTo>
                      <a:lnTo>
                        <a:pt x="4965" y="72"/>
                      </a:lnTo>
                      <a:cubicBezTo>
                        <a:pt x="4763" y="215"/>
                        <a:pt x="4406" y="322"/>
                        <a:pt x="4060" y="322"/>
                      </a:cubicBezTo>
                      <a:cubicBezTo>
                        <a:pt x="3691" y="322"/>
                        <a:pt x="3489" y="215"/>
                        <a:pt x="3441" y="107"/>
                      </a:cubicBezTo>
                      <a:lnTo>
                        <a:pt x="3405" y="24"/>
                      </a:lnTo>
                      <a:lnTo>
                        <a:pt x="3334" y="72"/>
                      </a:lnTo>
                      <a:cubicBezTo>
                        <a:pt x="3108" y="215"/>
                        <a:pt x="2739" y="322"/>
                        <a:pt x="2405" y="322"/>
                      </a:cubicBezTo>
                      <a:cubicBezTo>
                        <a:pt x="2036" y="322"/>
                        <a:pt x="1834" y="203"/>
                        <a:pt x="1798" y="107"/>
                      </a:cubicBezTo>
                      <a:lnTo>
                        <a:pt x="1762" y="24"/>
                      </a:lnTo>
                      <a:lnTo>
                        <a:pt x="1691" y="72"/>
                      </a:lnTo>
                      <a:cubicBezTo>
                        <a:pt x="1453" y="215"/>
                        <a:pt x="1084" y="322"/>
                        <a:pt x="738" y="322"/>
                      </a:cubicBezTo>
                      <a:cubicBezTo>
                        <a:pt x="488" y="322"/>
                        <a:pt x="286" y="262"/>
                        <a:pt x="191" y="167"/>
                      </a:cubicBezTo>
                      <a:cubicBezTo>
                        <a:pt x="167" y="143"/>
                        <a:pt x="143" y="107"/>
                        <a:pt x="143" y="84"/>
                      </a:cubicBezTo>
                      <a:lnTo>
                        <a:pt x="14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7" name="Google Shape;3877;p9"/>
                <p:cNvSpPr/>
                <p:nvPr/>
              </p:nvSpPr>
              <p:spPr>
                <a:xfrm>
                  <a:off x="-3808671" y="2808516"/>
                  <a:ext cx="3149069" cy="20665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63" h="25504" extrusionOk="0">
                      <a:moveTo>
                        <a:pt x="1" y="1"/>
                      </a:moveTo>
                      <a:lnTo>
                        <a:pt x="1" y="25504"/>
                      </a:lnTo>
                      <a:lnTo>
                        <a:pt x="38863" y="25504"/>
                      </a:lnTo>
                      <a:lnTo>
                        <a:pt x="3886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8" name="Google Shape;3878;p9"/>
                <p:cNvSpPr/>
                <p:nvPr/>
              </p:nvSpPr>
              <p:spPr>
                <a:xfrm>
                  <a:off x="-3808671" y="2808516"/>
                  <a:ext cx="3129784" cy="2413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25" h="2978" extrusionOk="0">
                      <a:moveTo>
                        <a:pt x="1" y="1"/>
                      </a:moveTo>
                      <a:lnTo>
                        <a:pt x="1" y="2977"/>
                      </a:lnTo>
                      <a:lnTo>
                        <a:pt x="38625" y="2977"/>
                      </a:lnTo>
                      <a:lnTo>
                        <a:pt x="38625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9" name="Google Shape;3879;p9"/>
                <p:cNvSpPr/>
                <p:nvPr/>
              </p:nvSpPr>
              <p:spPr>
                <a:xfrm>
                  <a:off x="-3645557" y="3233032"/>
                  <a:ext cx="2653165" cy="1621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43" h="20015" extrusionOk="0">
                      <a:moveTo>
                        <a:pt x="0" y="1"/>
                      </a:moveTo>
                      <a:lnTo>
                        <a:pt x="0" y="20015"/>
                      </a:lnTo>
                      <a:lnTo>
                        <a:pt x="32742" y="20015"/>
                      </a:lnTo>
                      <a:lnTo>
                        <a:pt x="3274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0" name="Google Shape;3880;p9"/>
                <p:cNvSpPr/>
                <p:nvPr/>
              </p:nvSpPr>
              <p:spPr>
                <a:xfrm>
                  <a:off x="-3579032" y="3287079"/>
                  <a:ext cx="2520033" cy="1567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00" h="19348" extrusionOk="0">
                      <a:moveTo>
                        <a:pt x="1" y="0"/>
                      </a:moveTo>
                      <a:lnTo>
                        <a:pt x="1" y="19348"/>
                      </a:lnTo>
                      <a:lnTo>
                        <a:pt x="31100" y="19348"/>
                      </a:lnTo>
                      <a:lnTo>
                        <a:pt x="3110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1" name="Google Shape;3881;p9"/>
                <p:cNvSpPr/>
                <p:nvPr/>
              </p:nvSpPr>
              <p:spPr>
                <a:xfrm>
                  <a:off x="-3493140" y="3316007"/>
                  <a:ext cx="413901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2" name="Google Shape;3882;p9"/>
                <p:cNvSpPr/>
                <p:nvPr/>
              </p:nvSpPr>
              <p:spPr>
                <a:xfrm>
                  <a:off x="-3031026" y="3316007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3" name="Google Shape;3883;p9"/>
                <p:cNvSpPr/>
                <p:nvPr/>
              </p:nvSpPr>
              <p:spPr>
                <a:xfrm>
                  <a:off x="-2568912" y="3316007"/>
                  <a:ext cx="414955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20" y="3525"/>
                      </a:lnTo>
                      <a:lnTo>
                        <a:pt x="512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4" name="Google Shape;3884;p9"/>
                <p:cNvSpPr/>
                <p:nvPr/>
              </p:nvSpPr>
              <p:spPr>
                <a:xfrm>
                  <a:off x="-2105825" y="3316007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5" name="Google Shape;3885;p9"/>
                <p:cNvSpPr/>
                <p:nvPr/>
              </p:nvSpPr>
              <p:spPr>
                <a:xfrm>
                  <a:off x="-1643711" y="3316007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6" name="Google Shape;3886;p9"/>
                <p:cNvSpPr/>
                <p:nvPr/>
              </p:nvSpPr>
              <p:spPr>
                <a:xfrm>
                  <a:off x="-3493140" y="3642072"/>
                  <a:ext cx="413901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7" name="Google Shape;3887;p9"/>
                <p:cNvSpPr/>
                <p:nvPr/>
              </p:nvSpPr>
              <p:spPr>
                <a:xfrm>
                  <a:off x="-3031026" y="3642072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8" name="Google Shape;3888;p9"/>
                <p:cNvSpPr/>
                <p:nvPr/>
              </p:nvSpPr>
              <p:spPr>
                <a:xfrm>
                  <a:off x="-2568912" y="3642072"/>
                  <a:ext cx="414955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20" y="3525"/>
                      </a:lnTo>
                      <a:lnTo>
                        <a:pt x="512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9" name="Google Shape;3889;p9"/>
                <p:cNvSpPr/>
                <p:nvPr/>
              </p:nvSpPr>
              <p:spPr>
                <a:xfrm>
                  <a:off x="-2105825" y="3642072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0" name="Google Shape;3890;p9"/>
                <p:cNvSpPr/>
                <p:nvPr/>
              </p:nvSpPr>
              <p:spPr>
                <a:xfrm>
                  <a:off x="-1643711" y="3642072"/>
                  <a:ext cx="413982" cy="285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6" extrusionOk="0">
                      <a:moveTo>
                        <a:pt x="0" y="1"/>
                      </a:moveTo>
                      <a:lnTo>
                        <a:pt x="0" y="3525"/>
                      </a:lnTo>
                      <a:lnTo>
                        <a:pt x="5108" y="3525"/>
                      </a:lnTo>
                      <a:lnTo>
                        <a:pt x="5108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1" name="Google Shape;3891;p9"/>
                <p:cNvSpPr/>
                <p:nvPr/>
              </p:nvSpPr>
              <p:spPr>
                <a:xfrm>
                  <a:off x="-3493140" y="3967245"/>
                  <a:ext cx="413901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2" name="Google Shape;3892;p9"/>
                <p:cNvSpPr/>
                <p:nvPr/>
              </p:nvSpPr>
              <p:spPr>
                <a:xfrm>
                  <a:off x="-3031026" y="3967245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3" name="Google Shape;3893;p9"/>
                <p:cNvSpPr/>
                <p:nvPr/>
              </p:nvSpPr>
              <p:spPr>
                <a:xfrm>
                  <a:off x="-2568912" y="3967245"/>
                  <a:ext cx="414955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20" y="3524"/>
                      </a:lnTo>
                      <a:lnTo>
                        <a:pt x="512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4" name="Google Shape;3894;p9"/>
                <p:cNvSpPr/>
                <p:nvPr/>
              </p:nvSpPr>
              <p:spPr>
                <a:xfrm>
                  <a:off x="-2105825" y="3967245"/>
                  <a:ext cx="413982" cy="285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5" name="Google Shape;3895;p9"/>
                <p:cNvSpPr/>
                <p:nvPr/>
              </p:nvSpPr>
              <p:spPr>
                <a:xfrm>
                  <a:off x="-1643672" y="3316898"/>
                  <a:ext cx="547033" cy="1506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" h="3525" extrusionOk="0">
                      <a:moveTo>
                        <a:pt x="0" y="0"/>
                      </a:moveTo>
                      <a:lnTo>
                        <a:pt x="0" y="3524"/>
                      </a:lnTo>
                      <a:lnTo>
                        <a:pt x="5108" y="3524"/>
                      </a:lnTo>
                      <a:lnTo>
                        <a:pt x="510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6" name="Google Shape;3896;p9"/>
                <p:cNvSpPr/>
                <p:nvPr/>
              </p:nvSpPr>
              <p:spPr>
                <a:xfrm>
                  <a:off x="-4122176" y="2279876"/>
                  <a:ext cx="3731756" cy="644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054" h="7954" extrusionOk="0">
                      <a:moveTo>
                        <a:pt x="3417" y="0"/>
                      </a:moveTo>
                      <a:lnTo>
                        <a:pt x="0" y="7668"/>
                      </a:lnTo>
                      <a:cubicBezTo>
                        <a:pt x="143" y="7846"/>
                        <a:pt x="488" y="7954"/>
                        <a:pt x="929" y="7954"/>
                      </a:cubicBezTo>
                      <a:cubicBezTo>
                        <a:pt x="1441" y="7954"/>
                        <a:pt x="1941" y="7799"/>
                        <a:pt x="2239" y="7573"/>
                      </a:cubicBezTo>
                      <a:cubicBezTo>
                        <a:pt x="2358" y="7799"/>
                        <a:pt x="2739" y="7954"/>
                        <a:pt x="3251" y="7954"/>
                      </a:cubicBezTo>
                      <a:cubicBezTo>
                        <a:pt x="3763" y="7954"/>
                        <a:pt x="4263" y="7799"/>
                        <a:pt x="4549" y="7573"/>
                      </a:cubicBezTo>
                      <a:cubicBezTo>
                        <a:pt x="4679" y="7799"/>
                        <a:pt x="5060" y="7954"/>
                        <a:pt x="5572" y="7954"/>
                      </a:cubicBezTo>
                      <a:cubicBezTo>
                        <a:pt x="6096" y="7954"/>
                        <a:pt x="6584" y="7799"/>
                        <a:pt x="6858" y="7573"/>
                      </a:cubicBezTo>
                      <a:cubicBezTo>
                        <a:pt x="6989" y="7799"/>
                        <a:pt x="7394" y="7954"/>
                        <a:pt x="7906" y="7954"/>
                      </a:cubicBezTo>
                      <a:cubicBezTo>
                        <a:pt x="8418" y="7954"/>
                        <a:pt x="8906" y="7799"/>
                        <a:pt x="9168" y="7573"/>
                      </a:cubicBezTo>
                      <a:cubicBezTo>
                        <a:pt x="9311" y="7799"/>
                        <a:pt x="9716" y="7954"/>
                        <a:pt x="10228" y="7954"/>
                      </a:cubicBezTo>
                      <a:cubicBezTo>
                        <a:pt x="10740" y="7954"/>
                        <a:pt x="11216" y="7799"/>
                        <a:pt x="11478" y="7573"/>
                      </a:cubicBezTo>
                      <a:cubicBezTo>
                        <a:pt x="11633" y="7799"/>
                        <a:pt x="12038" y="7954"/>
                        <a:pt x="12550" y="7954"/>
                      </a:cubicBezTo>
                      <a:cubicBezTo>
                        <a:pt x="13073" y="7954"/>
                        <a:pt x="13538" y="7799"/>
                        <a:pt x="13788" y="7573"/>
                      </a:cubicBezTo>
                      <a:cubicBezTo>
                        <a:pt x="13954" y="7799"/>
                        <a:pt x="14371" y="7954"/>
                        <a:pt x="14883" y="7954"/>
                      </a:cubicBezTo>
                      <a:cubicBezTo>
                        <a:pt x="15395" y="7954"/>
                        <a:pt x="15859" y="7799"/>
                        <a:pt x="16098" y="7573"/>
                      </a:cubicBezTo>
                      <a:cubicBezTo>
                        <a:pt x="16264" y="7799"/>
                        <a:pt x="16693" y="7954"/>
                        <a:pt x="17205" y="7954"/>
                      </a:cubicBezTo>
                      <a:cubicBezTo>
                        <a:pt x="17717" y="7954"/>
                        <a:pt x="18181" y="7799"/>
                        <a:pt x="18407" y="7573"/>
                      </a:cubicBezTo>
                      <a:cubicBezTo>
                        <a:pt x="18586" y="7799"/>
                        <a:pt x="19015" y="7954"/>
                        <a:pt x="19527" y="7954"/>
                      </a:cubicBezTo>
                      <a:cubicBezTo>
                        <a:pt x="20050" y="7954"/>
                        <a:pt x="20491" y="7799"/>
                        <a:pt x="20717" y="7573"/>
                      </a:cubicBezTo>
                      <a:cubicBezTo>
                        <a:pt x="20908" y="7799"/>
                        <a:pt x="21348" y="7954"/>
                        <a:pt x="21860" y="7954"/>
                      </a:cubicBezTo>
                      <a:cubicBezTo>
                        <a:pt x="22372" y="7954"/>
                        <a:pt x="22813" y="7799"/>
                        <a:pt x="23015" y="7573"/>
                      </a:cubicBezTo>
                      <a:cubicBezTo>
                        <a:pt x="23229" y="7799"/>
                        <a:pt x="23670" y="7954"/>
                        <a:pt x="24182" y="7954"/>
                      </a:cubicBezTo>
                      <a:cubicBezTo>
                        <a:pt x="24694" y="7954"/>
                        <a:pt x="25134" y="7799"/>
                        <a:pt x="25325" y="7573"/>
                      </a:cubicBezTo>
                      <a:cubicBezTo>
                        <a:pt x="25539" y="7799"/>
                        <a:pt x="25992" y="7954"/>
                        <a:pt x="26504" y="7954"/>
                      </a:cubicBezTo>
                      <a:cubicBezTo>
                        <a:pt x="27028" y="7954"/>
                        <a:pt x="27456" y="7799"/>
                        <a:pt x="27635" y="7573"/>
                      </a:cubicBezTo>
                      <a:cubicBezTo>
                        <a:pt x="27861" y="7799"/>
                        <a:pt x="28325" y="7954"/>
                        <a:pt x="28837" y="7954"/>
                      </a:cubicBezTo>
                      <a:cubicBezTo>
                        <a:pt x="29349" y="7954"/>
                        <a:pt x="29766" y="7799"/>
                        <a:pt x="29945" y="7573"/>
                      </a:cubicBezTo>
                      <a:cubicBezTo>
                        <a:pt x="30183" y="7799"/>
                        <a:pt x="30647" y="7954"/>
                        <a:pt x="31159" y="7954"/>
                      </a:cubicBezTo>
                      <a:cubicBezTo>
                        <a:pt x="31671" y="7954"/>
                        <a:pt x="32088" y="7799"/>
                        <a:pt x="32254" y="7573"/>
                      </a:cubicBezTo>
                      <a:cubicBezTo>
                        <a:pt x="32504" y="7799"/>
                        <a:pt x="32969" y="7954"/>
                        <a:pt x="33481" y="7954"/>
                      </a:cubicBezTo>
                      <a:cubicBezTo>
                        <a:pt x="34005" y="7954"/>
                        <a:pt x="34409" y="7799"/>
                        <a:pt x="34564" y="7573"/>
                      </a:cubicBezTo>
                      <a:cubicBezTo>
                        <a:pt x="34814" y="7799"/>
                        <a:pt x="35302" y="7954"/>
                        <a:pt x="35814" y="7954"/>
                      </a:cubicBezTo>
                      <a:cubicBezTo>
                        <a:pt x="36326" y="7954"/>
                        <a:pt x="36731" y="7799"/>
                        <a:pt x="36874" y="7573"/>
                      </a:cubicBezTo>
                      <a:cubicBezTo>
                        <a:pt x="37136" y="7799"/>
                        <a:pt x="37624" y="7954"/>
                        <a:pt x="38136" y="7954"/>
                      </a:cubicBezTo>
                      <a:cubicBezTo>
                        <a:pt x="38648" y="7954"/>
                        <a:pt x="39041" y="7799"/>
                        <a:pt x="39184" y="7573"/>
                      </a:cubicBezTo>
                      <a:cubicBezTo>
                        <a:pt x="39458" y="7799"/>
                        <a:pt x="39946" y="7954"/>
                        <a:pt x="40458" y="7954"/>
                      </a:cubicBezTo>
                      <a:cubicBezTo>
                        <a:pt x="40982" y="7954"/>
                        <a:pt x="41363" y="7799"/>
                        <a:pt x="41494" y="7573"/>
                      </a:cubicBezTo>
                      <a:cubicBezTo>
                        <a:pt x="41779" y="7799"/>
                        <a:pt x="42279" y="7954"/>
                        <a:pt x="42791" y="7954"/>
                      </a:cubicBezTo>
                      <a:cubicBezTo>
                        <a:pt x="43303" y="7954"/>
                        <a:pt x="43684" y="7799"/>
                        <a:pt x="43792" y="7573"/>
                      </a:cubicBezTo>
                      <a:cubicBezTo>
                        <a:pt x="44089" y="7799"/>
                        <a:pt x="44601" y="7954"/>
                        <a:pt x="45113" y="7954"/>
                      </a:cubicBezTo>
                      <a:cubicBezTo>
                        <a:pt x="45566" y="7954"/>
                        <a:pt x="45911" y="7835"/>
                        <a:pt x="46054" y="7644"/>
                      </a:cubicBezTo>
                      <a:lnTo>
                        <a:pt x="42637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7" name="Google Shape;3897;p9"/>
                <p:cNvSpPr/>
                <p:nvPr/>
              </p:nvSpPr>
              <p:spPr>
                <a:xfrm>
                  <a:off x="-4047871" y="2784450"/>
                  <a:ext cx="3594734" cy="46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63" h="572" extrusionOk="0">
                      <a:moveTo>
                        <a:pt x="1846" y="0"/>
                      </a:moveTo>
                      <a:lnTo>
                        <a:pt x="1774" y="60"/>
                      </a:lnTo>
                      <a:cubicBezTo>
                        <a:pt x="1440" y="305"/>
                        <a:pt x="971" y="404"/>
                        <a:pt x="556" y="404"/>
                      </a:cubicBezTo>
                      <a:cubicBezTo>
                        <a:pt x="365" y="404"/>
                        <a:pt x="186" y="383"/>
                        <a:pt x="36" y="345"/>
                      </a:cubicBezTo>
                      <a:lnTo>
                        <a:pt x="0" y="488"/>
                      </a:lnTo>
                      <a:cubicBezTo>
                        <a:pt x="164" y="531"/>
                        <a:pt x="356" y="555"/>
                        <a:pt x="559" y="555"/>
                      </a:cubicBezTo>
                      <a:cubicBezTo>
                        <a:pt x="976" y="555"/>
                        <a:pt x="1441" y="455"/>
                        <a:pt x="1810" y="215"/>
                      </a:cubicBezTo>
                      <a:cubicBezTo>
                        <a:pt x="1917" y="369"/>
                        <a:pt x="2119" y="465"/>
                        <a:pt x="2393" y="524"/>
                      </a:cubicBezTo>
                      <a:cubicBezTo>
                        <a:pt x="2517" y="549"/>
                        <a:pt x="2658" y="563"/>
                        <a:pt x="2807" y="563"/>
                      </a:cubicBezTo>
                      <a:cubicBezTo>
                        <a:pt x="3221" y="563"/>
                        <a:pt x="3702" y="459"/>
                        <a:pt x="4060" y="215"/>
                      </a:cubicBezTo>
                      <a:cubicBezTo>
                        <a:pt x="4191" y="369"/>
                        <a:pt x="4405" y="476"/>
                        <a:pt x="4691" y="536"/>
                      </a:cubicBezTo>
                      <a:cubicBezTo>
                        <a:pt x="4813" y="557"/>
                        <a:pt x="4940" y="567"/>
                        <a:pt x="5067" y="567"/>
                      </a:cubicBezTo>
                      <a:cubicBezTo>
                        <a:pt x="5524" y="567"/>
                        <a:pt x="5994" y="438"/>
                        <a:pt x="6310" y="215"/>
                      </a:cubicBezTo>
                      <a:cubicBezTo>
                        <a:pt x="6453" y="381"/>
                        <a:pt x="6703" y="488"/>
                        <a:pt x="7013" y="536"/>
                      </a:cubicBezTo>
                      <a:cubicBezTo>
                        <a:pt x="7121" y="553"/>
                        <a:pt x="7232" y="561"/>
                        <a:pt x="7345" y="561"/>
                      </a:cubicBezTo>
                      <a:cubicBezTo>
                        <a:pt x="7793" y="561"/>
                        <a:pt x="8259" y="433"/>
                        <a:pt x="8573" y="215"/>
                      </a:cubicBezTo>
                      <a:cubicBezTo>
                        <a:pt x="8727" y="381"/>
                        <a:pt x="8989" y="500"/>
                        <a:pt x="9323" y="548"/>
                      </a:cubicBezTo>
                      <a:cubicBezTo>
                        <a:pt x="9422" y="561"/>
                        <a:pt x="9522" y="567"/>
                        <a:pt x="9623" y="567"/>
                      </a:cubicBezTo>
                      <a:cubicBezTo>
                        <a:pt x="10075" y="567"/>
                        <a:pt x="10521" y="439"/>
                        <a:pt x="10823" y="215"/>
                      </a:cubicBezTo>
                      <a:cubicBezTo>
                        <a:pt x="11001" y="393"/>
                        <a:pt x="11287" y="512"/>
                        <a:pt x="11644" y="548"/>
                      </a:cubicBezTo>
                      <a:cubicBezTo>
                        <a:pt x="11730" y="557"/>
                        <a:pt x="11817" y="562"/>
                        <a:pt x="11903" y="562"/>
                      </a:cubicBezTo>
                      <a:cubicBezTo>
                        <a:pt x="12354" y="562"/>
                        <a:pt x="12795" y="434"/>
                        <a:pt x="13085" y="215"/>
                      </a:cubicBezTo>
                      <a:cubicBezTo>
                        <a:pt x="13264" y="405"/>
                        <a:pt x="13585" y="524"/>
                        <a:pt x="13966" y="560"/>
                      </a:cubicBezTo>
                      <a:cubicBezTo>
                        <a:pt x="14023" y="564"/>
                        <a:pt x="14080" y="566"/>
                        <a:pt x="14137" y="566"/>
                      </a:cubicBezTo>
                      <a:cubicBezTo>
                        <a:pt x="14602" y="566"/>
                        <a:pt x="15049" y="437"/>
                        <a:pt x="15335" y="215"/>
                      </a:cubicBezTo>
                      <a:cubicBezTo>
                        <a:pt x="15538" y="417"/>
                        <a:pt x="15883" y="536"/>
                        <a:pt x="16288" y="560"/>
                      </a:cubicBezTo>
                      <a:cubicBezTo>
                        <a:pt x="16344" y="564"/>
                        <a:pt x="16399" y="566"/>
                        <a:pt x="16454" y="566"/>
                      </a:cubicBezTo>
                      <a:cubicBezTo>
                        <a:pt x="16904" y="566"/>
                        <a:pt x="17322" y="437"/>
                        <a:pt x="17598" y="215"/>
                      </a:cubicBezTo>
                      <a:cubicBezTo>
                        <a:pt x="17812" y="417"/>
                        <a:pt x="18181" y="548"/>
                        <a:pt x="18610" y="560"/>
                      </a:cubicBezTo>
                      <a:cubicBezTo>
                        <a:pt x="18648" y="562"/>
                        <a:pt x="18687" y="563"/>
                        <a:pt x="18726" y="563"/>
                      </a:cubicBezTo>
                      <a:cubicBezTo>
                        <a:pt x="19181" y="563"/>
                        <a:pt x="19595" y="434"/>
                        <a:pt x="19848" y="215"/>
                      </a:cubicBezTo>
                      <a:cubicBezTo>
                        <a:pt x="20086" y="429"/>
                        <a:pt x="20491" y="560"/>
                        <a:pt x="20943" y="560"/>
                      </a:cubicBezTo>
                      <a:cubicBezTo>
                        <a:pt x="20963" y="560"/>
                        <a:pt x="20983" y="561"/>
                        <a:pt x="21003" y="561"/>
                      </a:cubicBezTo>
                      <a:cubicBezTo>
                        <a:pt x="21455" y="561"/>
                        <a:pt x="21859" y="431"/>
                        <a:pt x="22098" y="215"/>
                      </a:cubicBezTo>
                      <a:cubicBezTo>
                        <a:pt x="22360" y="441"/>
                        <a:pt x="22777" y="560"/>
                        <a:pt x="23241" y="560"/>
                      </a:cubicBezTo>
                      <a:lnTo>
                        <a:pt x="23265" y="560"/>
                      </a:lnTo>
                      <a:cubicBezTo>
                        <a:pt x="23717" y="560"/>
                        <a:pt x="24122" y="429"/>
                        <a:pt x="24360" y="215"/>
                      </a:cubicBezTo>
                      <a:cubicBezTo>
                        <a:pt x="24613" y="434"/>
                        <a:pt x="25027" y="563"/>
                        <a:pt x="25473" y="563"/>
                      </a:cubicBezTo>
                      <a:cubicBezTo>
                        <a:pt x="25511" y="563"/>
                        <a:pt x="25549" y="562"/>
                        <a:pt x="25587" y="560"/>
                      </a:cubicBezTo>
                      <a:cubicBezTo>
                        <a:pt x="26027" y="548"/>
                        <a:pt x="26396" y="417"/>
                        <a:pt x="26611" y="215"/>
                      </a:cubicBezTo>
                      <a:cubicBezTo>
                        <a:pt x="26886" y="437"/>
                        <a:pt x="27304" y="566"/>
                        <a:pt x="27754" y="566"/>
                      </a:cubicBezTo>
                      <a:cubicBezTo>
                        <a:pt x="27809" y="566"/>
                        <a:pt x="27865" y="564"/>
                        <a:pt x="27920" y="560"/>
                      </a:cubicBezTo>
                      <a:cubicBezTo>
                        <a:pt x="28325" y="536"/>
                        <a:pt x="28670" y="417"/>
                        <a:pt x="28873" y="215"/>
                      </a:cubicBezTo>
                      <a:cubicBezTo>
                        <a:pt x="29159" y="437"/>
                        <a:pt x="29606" y="566"/>
                        <a:pt x="30071" y="566"/>
                      </a:cubicBezTo>
                      <a:cubicBezTo>
                        <a:pt x="30128" y="566"/>
                        <a:pt x="30185" y="564"/>
                        <a:pt x="30242" y="560"/>
                      </a:cubicBezTo>
                      <a:cubicBezTo>
                        <a:pt x="30623" y="524"/>
                        <a:pt x="30944" y="405"/>
                        <a:pt x="31123" y="215"/>
                      </a:cubicBezTo>
                      <a:cubicBezTo>
                        <a:pt x="31413" y="434"/>
                        <a:pt x="31854" y="562"/>
                        <a:pt x="32305" y="562"/>
                      </a:cubicBezTo>
                      <a:cubicBezTo>
                        <a:pt x="32391" y="562"/>
                        <a:pt x="32478" y="557"/>
                        <a:pt x="32564" y="548"/>
                      </a:cubicBezTo>
                      <a:cubicBezTo>
                        <a:pt x="32921" y="512"/>
                        <a:pt x="33207" y="393"/>
                        <a:pt x="33385" y="215"/>
                      </a:cubicBezTo>
                      <a:cubicBezTo>
                        <a:pt x="33678" y="439"/>
                        <a:pt x="34130" y="567"/>
                        <a:pt x="34585" y="567"/>
                      </a:cubicBezTo>
                      <a:cubicBezTo>
                        <a:pt x="34685" y="567"/>
                        <a:pt x="34786" y="561"/>
                        <a:pt x="34885" y="548"/>
                      </a:cubicBezTo>
                      <a:cubicBezTo>
                        <a:pt x="35219" y="500"/>
                        <a:pt x="35481" y="381"/>
                        <a:pt x="35636" y="215"/>
                      </a:cubicBezTo>
                      <a:cubicBezTo>
                        <a:pt x="35949" y="433"/>
                        <a:pt x="36408" y="561"/>
                        <a:pt x="36858" y="561"/>
                      </a:cubicBezTo>
                      <a:cubicBezTo>
                        <a:pt x="36972" y="561"/>
                        <a:pt x="37085" y="553"/>
                        <a:pt x="37195" y="536"/>
                      </a:cubicBezTo>
                      <a:cubicBezTo>
                        <a:pt x="37505" y="488"/>
                        <a:pt x="37755" y="381"/>
                        <a:pt x="37886" y="215"/>
                      </a:cubicBezTo>
                      <a:cubicBezTo>
                        <a:pt x="38212" y="438"/>
                        <a:pt x="38683" y="567"/>
                        <a:pt x="39135" y="567"/>
                      </a:cubicBezTo>
                      <a:cubicBezTo>
                        <a:pt x="39261" y="567"/>
                        <a:pt x="39386" y="557"/>
                        <a:pt x="39505" y="536"/>
                      </a:cubicBezTo>
                      <a:cubicBezTo>
                        <a:pt x="39791" y="476"/>
                        <a:pt x="40017" y="369"/>
                        <a:pt x="40148" y="215"/>
                      </a:cubicBezTo>
                      <a:cubicBezTo>
                        <a:pt x="40506" y="459"/>
                        <a:pt x="40987" y="563"/>
                        <a:pt x="41401" y="563"/>
                      </a:cubicBezTo>
                      <a:cubicBezTo>
                        <a:pt x="41551" y="563"/>
                        <a:pt x="41692" y="549"/>
                        <a:pt x="41815" y="524"/>
                      </a:cubicBezTo>
                      <a:cubicBezTo>
                        <a:pt x="42089" y="465"/>
                        <a:pt x="42279" y="369"/>
                        <a:pt x="42398" y="226"/>
                      </a:cubicBezTo>
                      <a:cubicBezTo>
                        <a:pt x="42720" y="465"/>
                        <a:pt x="43148" y="572"/>
                        <a:pt x="43553" y="572"/>
                      </a:cubicBezTo>
                      <a:cubicBezTo>
                        <a:pt x="43839" y="572"/>
                        <a:pt x="44137" y="512"/>
                        <a:pt x="44363" y="417"/>
                      </a:cubicBezTo>
                      <a:lnTo>
                        <a:pt x="44303" y="286"/>
                      </a:lnTo>
                      <a:cubicBezTo>
                        <a:pt x="44088" y="374"/>
                        <a:pt x="43818" y="426"/>
                        <a:pt x="43541" y="426"/>
                      </a:cubicBezTo>
                      <a:cubicBezTo>
                        <a:pt x="43143" y="426"/>
                        <a:pt x="42729" y="319"/>
                        <a:pt x="42434" y="60"/>
                      </a:cubicBezTo>
                      <a:lnTo>
                        <a:pt x="42363" y="0"/>
                      </a:lnTo>
                      <a:lnTo>
                        <a:pt x="42315" y="84"/>
                      </a:lnTo>
                      <a:cubicBezTo>
                        <a:pt x="42232" y="215"/>
                        <a:pt x="42053" y="322"/>
                        <a:pt x="41791" y="381"/>
                      </a:cubicBezTo>
                      <a:cubicBezTo>
                        <a:pt x="41666" y="406"/>
                        <a:pt x="41533" y="418"/>
                        <a:pt x="41398" y="418"/>
                      </a:cubicBezTo>
                      <a:cubicBezTo>
                        <a:pt x="40954" y="418"/>
                        <a:pt x="40482" y="288"/>
                        <a:pt x="40172" y="60"/>
                      </a:cubicBezTo>
                      <a:lnTo>
                        <a:pt x="40112" y="12"/>
                      </a:lnTo>
                      <a:lnTo>
                        <a:pt x="40065" y="72"/>
                      </a:lnTo>
                      <a:cubicBezTo>
                        <a:pt x="39969" y="226"/>
                        <a:pt x="39767" y="334"/>
                        <a:pt x="39481" y="381"/>
                      </a:cubicBezTo>
                      <a:cubicBezTo>
                        <a:pt x="39367" y="402"/>
                        <a:pt x="39246" y="412"/>
                        <a:pt x="39123" y="412"/>
                      </a:cubicBezTo>
                      <a:cubicBezTo>
                        <a:pt x="38681" y="412"/>
                        <a:pt x="38210" y="283"/>
                        <a:pt x="37922" y="60"/>
                      </a:cubicBezTo>
                      <a:lnTo>
                        <a:pt x="37862" y="12"/>
                      </a:lnTo>
                      <a:lnTo>
                        <a:pt x="37814" y="72"/>
                      </a:lnTo>
                      <a:cubicBezTo>
                        <a:pt x="37707" y="226"/>
                        <a:pt x="37481" y="345"/>
                        <a:pt x="37171" y="393"/>
                      </a:cubicBezTo>
                      <a:cubicBezTo>
                        <a:pt x="37069" y="409"/>
                        <a:pt x="36963" y="417"/>
                        <a:pt x="36856" y="417"/>
                      </a:cubicBezTo>
                      <a:cubicBezTo>
                        <a:pt x="36408" y="417"/>
                        <a:pt x="35950" y="281"/>
                        <a:pt x="35671" y="60"/>
                      </a:cubicBezTo>
                      <a:lnTo>
                        <a:pt x="35612" y="12"/>
                      </a:lnTo>
                      <a:lnTo>
                        <a:pt x="35564" y="72"/>
                      </a:lnTo>
                      <a:cubicBezTo>
                        <a:pt x="35445" y="238"/>
                        <a:pt x="35183" y="357"/>
                        <a:pt x="34862" y="393"/>
                      </a:cubicBezTo>
                      <a:cubicBezTo>
                        <a:pt x="34764" y="406"/>
                        <a:pt x="34666" y="412"/>
                        <a:pt x="34567" y="412"/>
                      </a:cubicBezTo>
                      <a:cubicBezTo>
                        <a:pt x="34123" y="412"/>
                        <a:pt x="33684" y="284"/>
                        <a:pt x="33421" y="60"/>
                      </a:cubicBezTo>
                      <a:lnTo>
                        <a:pt x="33361" y="12"/>
                      </a:lnTo>
                      <a:lnTo>
                        <a:pt x="33314" y="72"/>
                      </a:lnTo>
                      <a:cubicBezTo>
                        <a:pt x="33183" y="250"/>
                        <a:pt x="32897" y="369"/>
                        <a:pt x="32552" y="405"/>
                      </a:cubicBezTo>
                      <a:cubicBezTo>
                        <a:pt x="32481" y="411"/>
                        <a:pt x="32409" y="415"/>
                        <a:pt x="32337" y="415"/>
                      </a:cubicBezTo>
                      <a:cubicBezTo>
                        <a:pt x="31881" y="415"/>
                        <a:pt x="31428" y="286"/>
                        <a:pt x="31171" y="60"/>
                      </a:cubicBezTo>
                      <a:lnTo>
                        <a:pt x="31111" y="12"/>
                      </a:lnTo>
                      <a:lnTo>
                        <a:pt x="31064" y="72"/>
                      </a:lnTo>
                      <a:cubicBezTo>
                        <a:pt x="30909" y="250"/>
                        <a:pt x="30611" y="381"/>
                        <a:pt x="30230" y="405"/>
                      </a:cubicBezTo>
                      <a:cubicBezTo>
                        <a:pt x="30164" y="411"/>
                        <a:pt x="30098" y="414"/>
                        <a:pt x="30032" y="414"/>
                      </a:cubicBezTo>
                      <a:cubicBezTo>
                        <a:pt x="29587" y="414"/>
                        <a:pt x="29157" y="278"/>
                        <a:pt x="28908" y="60"/>
                      </a:cubicBezTo>
                      <a:lnTo>
                        <a:pt x="28861" y="12"/>
                      </a:lnTo>
                      <a:lnTo>
                        <a:pt x="28801" y="72"/>
                      </a:lnTo>
                      <a:cubicBezTo>
                        <a:pt x="28635" y="262"/>
                        <a:pt x="28313" y="393"/>
                        <a:pt x="27908" y="417"/>
                      </a:cubicBezTo>
                      <a:cubicBezTo>
                        <a:pt x="27872" y="419"/>
                        <a:pt x="27836" y="419"/>
                        <a:pt x="27800" y="419"/>
                      </a:cubicBezTo>
                      <a:cubicBezTo>
                        <a:pt x="27339" y="419"/>
                        <a:pt x="26901" y="281"/>
                        <a:pt x="26658" y="60"/>
                      </a:cubicBezTo>
                      <a:lnTo>
                        <a:pt x="26611" y="12"/>
                      </a:lnTo>
                      <a:lnTo>
                        <a:pt x="26551" y="60"/>
                      </a:lnTo>
                      <a:cubicBezTo>
                        <a:pt x="26372" y="274"/>
                        <a:pt x="26015" y="405"/>
                        <a:pt x="25587" y="417"/>
                      </a:cubicBezTo>
                      <a:cubicBezTo>
                        <a:pt x="25566" y="417"/>
                        <a:pt x="25546" y="418"/>
                        <a:pt x="25525" y="418"/>
                      </a:cubicBezTo>
                      <a:cubicBezTo>
                        <a:pt x="25061" y="418"/>
                        <a:pt x="24636" y="288"/>
                        <a:pt x="24408" y="60"/>
                      </a:cubicBezTo>
                      <a:lnTo>
                        <a:pt x="24360" y="12"/>
                      </a:lnTo>
                      <a:lnTo>
                        <a:pt x="24301" y="60"/>
                      </a:lnTo>
                      <a:cubicBezTo>
                        <a:pt x="24098" y="274"/>
                        <a:pt x="23717" y="405"/>
                        <a:pt x="23265" y="417"/>
                      </a:cubicBezTo>
                      <a:cubicBezTo>
                        <a:pt x="22801" y="417"/>
                        <a:pt x="22372" y="286"/>
                        <a:pt x="22158" y="60"/>
                      </a:cubicBezTo>
                      <a:lnTo>
                        <a:pt x="22098" y="12"/>
                      </a:lnTo>
                      <a:lnTo>
                        <a:pt x="22050" y="60"/>
                      </a:lnTo>
                      <a:cubicBezTo>
                        <a:pt x="21836" y="286"/>
                        <a:pt x="21408" y="417"/>
                        <a:pt x="20943" y="417"/>
                      </a:cubicBezTo>
                      <a:cubicBezTo>
                        <a:pt x="20491" y="405"/>
                        <a:pt x="20110" y="274"/>
                        <a:pt x="19907" y="60"/>
                      </a:cubicBezTo>
                      <a:lnTo>
                        <a:pt x="19848" y="12"/>
                      </a:lnTo>
                      <a:lnTo>
                        <a:pt x="19800" y="60"/>
                      </a:lnTo>
                      <a:cubicBezTo>
                        <a:pt x="19572" y="288"/>
                        <a:pt x="19147" y="418"/>
                        <a:pt x="18683" y="418"/>
                      </a:cubicBezTo>
                      <a:cubicBezTo>
                        <a:pt x="18662" y="418"/>
                        <a:pt x="18642" y="417"/>
                        <a:pt x="18621" y="417"/>
                      </a:cubicBezTo>
                      <a:cubicBezTo>
                        <a:pt x="18193" y="405"/>
                        <a:pt x="17836" y="274"/>
                        <a:pt x="17657" y="60"/>
                      </a:cubicBezTo>
                      <a:lnTo>
                        <a:pt x="17598" y="12"/>
                      </a:lnTo>
                      <a:lnTo>
                        <a:pt x="17550" y="60"/>
                      </a:lnTo>
                      <a:cubicBezTo>
                        <a:pt x="17307" y="281"/>
                        <a:pt x="16869" y="419"/>
                        <a:pt x="16408" y="419"/>
                      </a:cubicBezTo>
                      <a:cubicBezTo>
                        <a:pt x="16372" y="419"/>
                        <a:pt x="16336" y="419"/>
                        <a:pt x="16300" y="417"/>
                      </a:cubicBezTo>
                      <a:cubicBezTo>
                        <a:pt x="15895" y="393"/>
                        <a:pt x="15562" y="262"/>
                        <a:pt x="15395" y="72"/>
                      </a:cubicBezTo>
                      <a:lnTo>
                        <a:pt x="15347" y="12"/>
                      </a:lnTo>
                      <a:lnTo>
                        <a:pt x="15300" y="60"/>
                      </a:lnTo>
                      <a:cubicBezTo>
                        <a:pt x="15051" y="278"/>
                        <a:pt x="14621" y="414"/>
                        <a:pt x="14176" y="414"/>
                      </a:cubicBezTo>
                      <a:cubicBezTo>
                        <a:pt x="14110" y="414"/>
                        <a:pt x="14044" y="411"/>
                        <a:pt x="13978" y="405"/>
                      </a:cubicBezTo>
                      <a:cubicBezTo>
                        <a:pt x="13597" y="381"/>
                        <a:pt x="13299" y="250"/>
                        <a:pt x="13145" y="72"/>
                      </a:cubicBezTo>
                      <a:lnTo>
                        <a:pt x="13097" y="12"/>
                      </a:lnTo>
                      <a:lnTo>
                        <a:pt x="13037" y="60"/>
                      </a:lnTo>
                      <a:cubicBezTo>
                        <a:pt x="12785" y="282"/>
                        <a:pt x="12344" y="418"/>
                        <a:pt x="11896" y="418"/>
                      </a:cubicBezTo>
                      <a:cubicBezTo>
                        <a:pt x="11816" y="418"/>
                        <a:pt x="11736" y="414"/>
                        <a:pt x="11656" y="405"/>
                      </a:cubicBezTo>
                      <a:cubicBezTo>
                        <a:pt x="11311" y="369"/>
                        <a:pt x="11025" y="250"/>
                        <a:pt x="10894" y="72"/>
                      </a:cubicBezTo>
                      <a:lnTo>
                        <a:pt x="10847" y="12"/>
                      </a:lnTo>
                      <a:lnTo>
                        <a:pt x="10787" y="60"/>
                      </a:lnTo>
                      <a:cubicBezTo>
                        <a:pt x="10514" y="284"/>
                        <a:pt x="10082" y="412"/>
                        <a:pt x="9640" y="412"/>
                      </a:cubicBezTo>
                      <a:cubicBezTo>
                        <a:pt x="9542" y="412"/>
                        <a:pt x="9444" y="406"/>
                        <a:pt x="9347" y="393"/>
                      </a:cubicBezTo>
                      <a:cubicBezTo>
                        <a:pt x="9013" y="357"/>
                        <a:pt x="8763" y="238"/>
                        <a:pt x="8644" y="72"/>
                      </a:cubicBezTo>
                      <a:lnTo>
                        <a:pt x="8596" y="12"/>
                      </a:lnTo>
                      <a:lnTo>
                        <a:pt x="8537" y="60"/>
                      </a:lnTo>
                      <a:cubicBezTo>
                        <a:pt x="8248" y="281"/>
                        <a:pt x="7789" y="417"/>
                        <a:pt x="7346" y="417"/>
                      </a:cubicBezTo>
                      <a:cubicBezTo>
                        <a:pt x="7241" y="417"/>
                        <a:pt x="7137" y="409"/>
                        <a:pt x="7037" y="393"/>
                      </a:cubicBezTo>
                      <a:cubicBezTo>
                        <a:pt x="6727" y="345"/>
                        <a:pt x="6501" y="226"/>
                        <a:pt x="6394" y="72"/>
                      </a:cubicBezTo>
                      <a:lnTo>
                        <a:pt x="6346" y="12"/>
                      </a:lnTo>
                      <a:lnTo>
                        <a:pt x="6287" y="60"/>
                      </a:lnTo>
                      <a:cubicBezTo>
                        <a:pt x="5998" y="283"/>
                        <a:pt x="5527" y="412"/>
                        <a:pt x="5085" y="412"/>
                      </a:cubicBezTo>
                      <a:cubicBezTo>
                        <a:pt x="4962" y="412"/>
                        <a:pt x="4841" y="402"/>
                        <a:pt x="4727" y="381"/>
                      </a:cubicBezTo>
                      <a:cubicBezTo>
                        <a:pt x="4441" y="334"/>
                        <a:pt x="4239" y="226"/>
                        <a:pt x="4143" y="72"/>
                      </a:cubicBezTo>
                      <a:lnTo>
                        <a:pt x="4096" y="12"/>
                      </a:lnTo>
                      <a:lnTo>
                        <a:pt x="4036" y="60"/>
                      </a:lnTo>
                      <a:cubicBezTo>
                        <a:pt x="3726" y="288"/>
                        <a:pt x="3254" y="418"/>
                        <a:pt x="2810" y="418"/>
                      </a:cubicBezTo>
                      <a:cubicBezTo>
                        <a:pt x="2675" y="418"/>
                        <a:pt x="2542" y="406"/>
                        <a:pt x="2417" y="381"/>
                      </a:cubicBezTo>
                      <a:cubicBezTo>
                        <a:pt x="2155" y="322"/>
                        <a:pt x="1965" y="215"/>
                        <a:pt x="1893" y="72"/>
                      </a:cubicBezTo>
                      <a:lnTo>
                        <a:pt x="184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8" name="Google Shape;3898;p9"/>
                <p:cNvSpPr/>
                <p:nvPr/>
              </p:nvSpPr>
              <p:spPr>
                <a:xfrm>
                  <a:off x="-4002576" y="2682190"/>
                  <a:ext cx="3500253" cy="43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7" h="540" extrusionOk="0">
                      <a:moveTo>
                        <a:pt x="1799" y="0"/>
                      </a:moveTo>
                      <a:lnTo>
                        <a:pt x="1739" y="48"/>
                      </a:lnTo>
                      <a:cubicBezTo>
                        <a:pt x="1401" y="278"/>
                        <a:pt x="938" y="378"/>
                        <a:pt x="531" y="378"/>
                      </a:cubicBezTo>
                      <a:cubicBezTo>
                        <a:pt x="350" y="378"/>
                        <a:pt x="179" y="358"/>
                        <a:pt x="36" y="322"/>
                      </a:cubicBezTo>
                      <a:lnTo>
                        <a:pt x="1" y="464"/>
                      </a:lnTo>
                      <a:cubicBezTo>
                        <a:pt x="157" y="507"/>
                        <a:pt x="341" y="529"/>
                        <a:pt x="536" y="529"/>
                      </a:cubicBezTo>
                      <a:cubicBezTo>
                        <a:pt x="947" y="529"/>
                        <a:pt x="1407" y="429"/>
                        <a:pt x="1763" y="203"/>
                      </a:cubicBezTo>
                      <a:cubicBezTo>
                        <a:pt x="1870" y="345"/>
                        <a:pt x="2072" y="441"/>
                        <a:pt x="2334" y="500"/>
                      </a:cubicBezTo>
                      <a:cubicBezTo>
                        <a:pt x="2451" y="525"/>
                        <a:pt x="2584" y="537"/>
                        <a:pt x="2726" y="537"/>
                      </a:cubicBezTo>
                      <a:cubicBezTo>
                        <a:pt x="3133" y="537"/>
                        <a:pt x="3609" y="432"/>
                        <a:pt x="3954" y="203"/>
                      </a:cubicBezTo>
                      <a:cubicBezTo>
                        <a:pt x="4085" y="357"/>
                        <a:pt x="4299" y="453"/>
                        <a:pt x="4585" y="500"/>
                      </a:cubicBezTo>
                      <a:cubicBezTo>
                        <a:pt x="4708" y="522"/>
                        <a:pt x="4836" y="533"/>
                        <a:pt x="4965" y="533"/>
                      </a:cubicBezTo>
                      <a:cubicBezTo>
                        <a:pt x="5398" y="533"/>
                        <a:pt x="5844" y="414"/>
                        <a:pt x="6156" y="203"/>
                      </a:cubicBezTo>
                      <a:cubicBezTo>
                        <a:pt x="6299" y="357"/>
                        <a:pt x="6537" y="464"/>
                        <a:pt x="6835" y="512"/>
                      </a:cubicBezTo>
                      <a:cubicBezTo>
                        <a:pt x="6943" y="529"/>
                        <a:pt x="7055" y="537"/>
                        <a:pt x="7167" y="537"/>
                      </a:cubicBezTo>
                      <a:cubicBezTo>
                        <a:pt x="7607" y="537"/>
                        <a:pt x="8055" y="411"/>
                        <a:pt x="8359" y="203"/>
                      </a:cubicBezTo>
                      <a:cubicBezTo>
                        <a:pt x="8502" y="369"/>
                        <a:pt x="8764" y="476"/>
                        <a:pt x="9085" y="524"/>
                      </a:cubicBezTo>
                      <a:cubicBezTo>
                        <a:pt x="9176" y="534"/>
                        <a:pt x="9268" y="539"/>
                        <a:pt x="9360" y="539"/>
                      </a:cubicBezTo>
                      <a:cubicBezTo>
                        <a:pt x="9809" y="539"/>
                        <a:pt x="10253" y="420"/>
                        <a:pt x="10550" y="203"/>
                      </a:cubicBezTo>
                      <a:cubicBezTo>
                        <a:pt x="10716" y="381"/>
                        <a:pt x="11002" y="488"/>
                        <a:pt x="11347" y="524"/>
                      </a:cubicBezTo>
                      <a:cubicBezTo>
                        <a:pt x="11432" y="534"/>
                        <a:pt x="11517" y="538"/>
                        <a:pt x="11601" y="538"/>
                      </a:cubicBezTo>
                      <a:cubicBezTo>
                        <a:pt x="12042" y="538"/>
                        <a:pt x="12473" y="412"/>
                        <a:pt x="12752" y="203"/>
                      </a:cubicBezTo>
                      <a:cubicBezTo>
                        <a:pt x="12931" y="381"/>
                        <a:pt x="13240" y="500"/>
                        <a:pt x="13610" y="524"/>
                      </a:cubicBezTo>
                      <a:cubicBezTo>
                        <a:pt x="13680" y="531"/>
                        <a:pt x="13750" y="534"/>
                        <a:pt x="13820" y="534"/>
                      </a:cubicBezTo>
                      <a:cubicBezTo>
                        <a:pt x="14258" y="534"/>
                        <a:pt x="14678" y="408"/>
                        <a:pt x="14955" y="203"/>
                      </a:cubicBezTo>
                      <a:cubicBezTo>
                        <a:pt x="15145" y="393"/>
                        <a:pt x="15479" y="512"/>
                        <a:pt x="15872" y="536"/>
                      </a:cubicBezTo>
                      <a:cubicBezTo>
                        <a:pt x="15914" y="538"/>
                        <a:pt x="15956" y="539"/>
                        <a:pt x="15997" y="539"/>
                      </a:cubicBezTo>
                      <a:cubicBezTo>
                        <a:pt x="16452" y="539"/>
                        <a:pt x="16884" y="421"/>
                        <a:pt x="17146" y="203"/>
                      </a:cubicBezTo>
                      <a:cubicBezTo>
                        <a:pt x="17360" y="405"/>
                        <a:pt x="17717" y="524"/>
                        <a:pt x="18146" y="536"/>
                      </a:cubicBezTo>
                      <a:cubicBezTo>
                        <a:pt x="18168" y="536"/>
                        <a:pt x="18189" y="537"/>
                        <a:pt x="18211" y="537"/>
                      </a:cubicBezTo>
                      <a:cubicBezTo>
                        <a:pt x="18663" y="537"/>
                        <a:pt x="19087" y="418"/>
                        <a:pt x="19348" y="203"/>
                      </a:cubicBezTo>
                      <a:cubicBezTo>
                        <a:pt x="19575" y="405"/>
                        <a:pt x="19967" y="536"/>
                        <a:pt x="20408" y="536"/>
                      </a:cubicBezTo>
                      <a:cubicBezTo>
                        <a:pt x="20872" y="536"/>
                        <a:pt x="21289" y="417"/>
                        <a:pt x="21539" y="203"/>
                      </a:cubicBezTo>
                      <a:cubicBezTo>
                        <a:pt x="21790" y="408"/>
                        <a:pt x="22172" y="537"/>
                        <a:pt x="22622" y="537"/>
                      </a:cubicBezTo>
                      <a:cubicBezTo>
                        <a:pt x="22642" y="537"/>
                        <a:pt x="22662" y="536"/>
                        <a:pt x="22682" y="536"/>
                      </a:cubicBezTo>
                      <a:cubicBezTo>
                        <a:pt x="23123" y="536"/>
                        <a:pt x="23504" y="405"/>
                        <a:pt x="23742" y="203"/>
                      </a:cubicBezTo>
                      <a:cubicBezTo>
                        <a:pt x="24003" y="418"/>
                        <a:pt x="24427" y="537"/>
                        <a:pt x="24879" y="537"/>
                      </a:cubicBezTo>
                      <a:cubicBezTo>
                        <a:pt x="24901" y="537"/>
                        <a:pt x="24923" y="536"/>
                        <a:pt x="24944" y="536"/>
                      </a:cubicBezTo>
                      <a:cubicBezTo>
                        <a:pt x="25373" y="524"/>
                        <a:pt x="25730" y="405"/>
                        <a:pt x="25944" y="203"/>
                      </a:cubicBezTo>
                      <a:cubicBezTo>
                        <a:pt x="26206" y="421"/>
                        <a:pt x="26628" y="539"/>
                        <a:pt x="27081" y="539"/>
                      </a:cubicBezTo>
                      <a:cubicBezTo>
                        <a:pt x="27123" y="539"/>
                        <a:pt x="27165" y="538"/>
                        <a:pt x="27206" y="536"/>
                      </a:cubicBezTo>
                      <a:cubicBezTo>
                        <a:pt x="27611" y="512"/>
                        <a:pt x="27945" y="393"/>
                        <a:pt x="28135" y="203"/>
                      </a:cubicBezTo>
                      <a:cubicBezTo>
                        <a:pt x="28413" y="408"/>
                        <a:pt x="28832" y="534"/>
                        <a:pt x="29270" y="534"/>
                      </a:cubicBezTo>
                      <a:cubicBezTo>
                        <a:pt x="29340" y="534"/>
                        <a:pt x="29410" y="531"/>
                        <a:pt x="29481" y="524"/>
                      </a:cubicBezTo>
                      <a:cubicBezTo>
                        <a:pt x="29850" y="500"/>
                        <a:pt x="30159" y="381"/>
                        <a:pt x="30338" y="203"/>
                      </a:cubicBezTo>
                      <a:cubicBezTo>
                        <a:pt x="30617" y="412"/>
                        <a:pt x="31040" y="538"/>
                        <a:pt x="31485" y="538"/>
                      </a:cubicBezTo>
                      <a:cubicBezTo>
                        <a:pt x="31570" y="538"/>
                        <a:pt x="31656" y="534"/>
                        <a:pt x="31743" y="524"/>
                      </a:cubicBezTo>
                      <a:cubicBezTo>
                        <a:pt x="32088" y="488"/>
                        <a:pt x="32374" y="381"/>
                        <a:pt x="32540" y="203"/>
                      </a:cubicBezTo>
                      <a:cubicBezTo>
                        <a:pt x="32837" y="420"/>
                        <a:pt x="33282" y="539"/>
                        <a:pt x="33724" y="539"/>
                      </a:cubicBezTo>
                      <a:cubicBezTo>
                        <a:pt x="33814" y="539"/>
                        <a:pt x="33904" y="534"/>
                        <a:pt x="33993" y="524"/>
                      </a:cubicBezTo>
                      <a:cubicBezTo>
                        <a:pt x="34326" y="476"/>
                        <a:pt x="34576" y="369"/>
                        <a:pt x="34731" y="203"/>
                      </a:cubicBezTo>
                      <a:cubicBezTo>
                        <a:pt x="35035" y="411"/>
                        <a:pt x="35483" y="537"/>
                        <a:pt x="35924" y="537"/>
                      </a:cubicBezTo>
                      <a:cubicBezTo>
                        <a:pt x="36035" y="537"/>
                        <a:pt x="36147" y="529"/>
                        <a:pt x="36255" y="512"/>
                      </a:cubicBezTo>
                      <a:cubicBezTo>
                        <a:pt x="36553" y="464"/>
                        <a:pt x="36791" y="357"/>
                        <a:pt x="36934" y="203"/>
                      </a:cubicBezTo>
                      <a:cubicBezTo>
                        <a:pt x="37243" y="417"/>
                        <a:pt x="37696" y="536"/>
                        <a:pt x="38136" y="536"/>
                      </a:cubicBezTo>
                      <a:cubicBezTo>
                        <a:pt x="38255" y="536"/>
                        <a:pt x="38386" y="524"/>
                        <a:pt x="38506" y="500"/>
                      </a:cubicBezTo>
                      <a:cubicBezTo>
                        <a:pt x="38791" y="453"/>
                        <a:pt x="39006" y="357"/>
                        <a:pt x="39137" y="203"/>
                      </a:cubicBezTo>
                      <a:cubicBezTo>
                        <a:pt x="39481" y="432"/>
                        <a:pt x="39957" y="537"/>
                        <a:pt x="40364" y="537"/>
                      </a:cubicBezTo>
                      <a:cubicBezTo>
                        <a:pt x="40506" y="537"/>
                        <a:pt x="40639" y="525"/>
                        <a:pt x="40756" y="500"/>
                      </a:cubicBezTo>
                      <a:cubicBezTo>
                        <a:pt x="41018" y="441"/>
                        <a:pt x="41220" y="345"/>
                        <a:pt x="41327" y="203"/>
                      </a:cubicBezTo>
                      <a:cubicBezTo>
                        <a:pt x="41678" y="404"/>
                        <a:pt x="42126" y="488"/>
                        <a:pt x="42535" y="488"/>
                      </a:cubicBezTo>
                      <a:cubicBezTo>
                        <a:pt x="42780" y="488"/>
                        <a:pt x="43010" y="458"/>
                        <a:pt x="43197" y="405"/>
                      </a:cubicBezTo>
                      <a:lnTo>
                        <a:pt x="43161" y="262"/>
                      </a:lnTo>
                      <a:cubicBezTo>
                        <a:pt x="42985" y="314"/>
                        <a:pt x="42768" y="342"/>
                        <a:pt x="42539" y="342"/>
                      </a:cubicBezTo>
                      <a:cubicBezTo>
                        <a:pt x="42133" y="342"/>
                        <a:pt x="41686" y="253"/>
                        <a:pt x="41351" y="48"/>
                      </a:cubicBezTo>
                      <a:lnTo>
                        <a:pt x="41292" y="0"/>
                      </a:lnTo>
                      <a:lnTo>
                        <a:pt x="41244" y="72"/>
                      </a:lnTo>
                      <a:cubicBezTo>
                        <a:pt x="41173" y="203"/>
                        <a:pt x="40982" y="298"/>
                        <a:pt x="40732" y="357"/>
                      </a:cubicBezTo>
                      <a:cubicBezTo>
                        <a:pt x="40613" y="379"/>
                        <a:pt x="40486" y="390"/>
                        <a:pt x="40356" y="390"/>
                      </a:cubicBezTo>
                      <a:cubicBezTo>
                        <a:pt x="39919" y="390"/>
                        <a:pt x="39454" y="268"/>
                        <a:pt x="39160" y="48"/>
                      </a:cubicBezTo>
                      <a:lnTo>
                        <a:pt x="39101" y="0"/>
                      </a:lnTo>
                      <a:lnTo>
                        <a:pt x="39053" y="60"/>
                      </a:lnTo>
                      <a:cubicBezTo>
                        <a:pt x="38958" y="203"/>
                        <a:pt x="38756" y="310"/>
                        <a:pt x="38482" y="357"/>
                      </a:cubicBezTo>
                      <a:cubicBezTo>
                        <a:pt x="38367" y="378"/>
                        <a:pt x="38247" y="388"/>
                        <a:pt x="38125" y="388"/>
                      </a:cubicBezTo>
                      <a:cubicBezTo>
                        <a:pt x="37694" y="388"/>
                        <a:pt x="37248" y="262"/>
                        <a:pt x="36970" y="48"/>
                      </a:cubicBezTo>
                      <a:lnTo>
                        <a:pt x="36898" y="0"/>
                      </a:lnTo>
                      <a:lnTo>
                        <a:pt x="36862" y="60"/>
                      </a:lnTo>
                      <a:cubicBezTo>
                        <a:pt x="36755" y="214"/>
                        <a:pt x="36529" y="322"/>
                        <a:pt x="36231" y="369"/>
                      </a:cubicBezTo>
                      <a:cubicBezTo>
                        <a:pt x="36136" y="382"/>
                        <a:pt x="36038" y="389"/>
                        <a:pt x="35940" y="389"/>
                      </a:cubicBezTo>
                      <a:cubicBezTo>
                        <a:pt x="35499" y="389"/>
                        <a:pt x="35049" y="262"/>
                        <a:pt x="34767" y="48"/>
                      </a:cubicBezTo>
                      <a:lnTo>
                        <a:pt x="34707" y="0"/>
                      </a:lnTo>
                      <a:lnTo>
                        <a:pt x="34660" y="60"/>
                      </a:lnTo>
                      <a:cubicBezTo>
                        <a:pt x="34541" y="214"/>
                        <a:pt x="34303" y="334"/>
                        <a:pt x="33981" y="369"/>
                      </a:cubicBezTo>
                      <a:cubicBezTo>
                        <a:pt x="33886" y="382"/>
                        <a:pt x="33789" y="389"/>
                        <a:pt x="33693" y="389"/>
                      </a:cubicBezTo>
                      <a:cubicBezTo>
                        <a:pt x="33261" y="389"/>
                        <a:pt x="32839" y="262"/>
                        <a:pt x="32576" y="48"/>
                      </a:cubicBezTo>
                      <a:lnTo>
                        <a:pt x="32517" y="0"/>
                      </a:lnTo>
                      <a:lnTo>
                        <a:pt x="32469" y="60"/>
                      </a:lnTo>
                      <a:cubicBezTo>
                        <a:pt x="32338" y="226"/>
                        <a:pt x="32064" y="345"/>
                        <a:pt x="31719" y="381"/>
                      </a:cubicBezTo>
                      <a:cubicBezTo>
                        <a:pt x="31651" y="388"/>
                        <a:pt x="31582" y="391"/>
                        <a:pt x="31512" y="391"/>
                      </a:cubicBezTo>
                      <a:cubicBezTo>
                        <a:pt x="31074" y="391"/>
                        <a:pt x="30631" y="264"/>
                        <a:pt x="30374" y="48"/>
                      </a:cubicBezTo>
                      <a:lnTo>
                        <a:pt x="30326" y="0"/>
                      </a:lnTo>
                      <a:lnTo>
                        <a:pt x="30278" y="60"/>
                      </a:lnTo>
                      <a:cubicBezTo>
                        <a:pt x="30124" y="238"/>
                        <a:pt x="29826" y="357"/>
                        <a:pt x="29469" y="381"/>
                      </a:cubicBezTo>
                      <a:cubicBezTo>
                        <a:pt x="29414" y="385"/>
                        <a:pt x="29359" y="387"/>
                        <a:pt x="29305" y="387"/>
                      </a:cubicBezTo>
                      <a:cubicBezTo>
                        <a:pt x="28860" y="387"/>
                        <a:pt x="28427" y="260"/>
                        <a:pt x="28183" y="48"/>
                      </a:cubicBezTo>
                      <a:lnTo>
                        <a:pt x="28123" y="0"/>
                      </a:lnTo>
                      <a:lnTo>
                        <a:pt x="28076" y="60"/>
                      </a:lnTo>
                      <a:cubicBezTo>
                        <a:pt x="27921" y="238"/>
                        <a:pt x="27587" y="357"/>
                        <a:pt x="27206" y="381"/>
                      </a:cubicBezTo>
                      <a:cubicBezTo>
                        <a:pt x="27153" y="385"/>
                        <a:pt x="27100" y="387"/>
                        <a:pt x="27047" y="387"/>
                      </a:cubicBezTo>
                      <a:cubicBezTo>
                        <a:pt x="26617" y="387"/>
                        <a:pt x="26215" y="260"/>
                        <a:pt x="25992" y="48"/>
                      </a:cubicBezTo>
                      <a:lnTo>
                        <a:pt x="25933" y="0"/>
                      </a:lnTo>
                      <a:lnTo>
                        <a:pt x="25885" y="60"/>
                      </a:lnTo>
                      <a:cubicBezTo>
                        <a:pt x="25706" y="250"/>
                        <a:pt x="25349" y="369"/>
                        <a:pt x="24944" y="381"/>
                      </a:cubicBezTo>
                      <a:cubicBezTo>
                        <a:pt x="24907" y="383"/>
                        <a:pt x="24870" y="384"/>
                        <a:pt x="24833" y="384"/>
                      </a:cubicBezTo>
                      <a:cubicBezTo>
                        <a:pt x="24400" y="384"/>
                        <a:pt x="24009" y="256"/>
                        <a:pt x="23789" y="48"/>
                      </a:cubicBezTo>
                      <a:lnTo>
                        <a:pt x="23742" y="0"/>
                      </a:lnTo>
                      <a:lnTo>
                        <a:pt x="23682" y="60"/>
                      </a:lnTo>
                      <a:cubicBezTo>
                        <a:pt x="23492" y="262"/>
                        <a:pt x="23111" y="381"/>
                        <a:pt x="22682" y="393"/>
                      </a:cubicBezTo>
                      <a:cubicBezTo>
                        <a:pt x="22230" y="393"/>
                        <a:pt x="21813" y="262"/>
                        <a:pt x="21599" y="48"/>
                      </a:cubicBezTo>
                      <a:lnTo>
                        <a:pt x="21539" y="0"/>
                      </a:lnTo>
                      <a:lnTo>
                        <a:pt x="21491" y="48"/>
                      </a:lnTo>
                      <a:cubicBezTo>
                        <a:pt x="21277" y="262"/>
                        <a:pt x="20860" y="393"/>
                        <a:pt x="20408" y="393"/>
                      </a:cubicBezTo>
                      <a:cubicBezTo>
                        <a:pt x="19979" y="381"/>
                        <a:pt x="19598" y="262"/>
                        <a:pt x="19408" y="60"/>
                      </a:cubicBezTo>
                      <a:lnTo>
                        <a:pt x="19348" y="0"/>
                      </a:lnTo>
                      <a:lnTo>
                        <a:pt x="19301" y="48"/>
                      </a:lnTo>
                      <a:cubicBezTo>
                        <a:pt x="19081" y="256"/>
                        <a:pt x="18690" y="384"/>
                        <a:pt x="18257" y="384"/>
                      </a:cubicBezTo>
                      <a:cubicBezTo>
                        <a:pt x="18220" y="384"/>
                        <a:pt x="18183" y="383"/>
                        <a:pt x="18146" y="381"/>
                      </a:cubicBezTo>
                      <a:cubicBezTo>
                        <a:pt x="17741" y="369"/>
                        <a:pt x="17384" y="250"/>
                        <a:pt x="17205" y="60"/>
                      </a:cubicBezTo>
                      <a:lnTo>
                        <a:pt x="17158" y="0"/>
                      </a:lnTo>
                      <a:lnTo>
                        <a:pt x="17098" y="48"/>
                      </a:lnTo>
                      <a:cubicBezTo>
                        <a:pt x="16875" y="260"/>
                        <a:pt x="16473" y="387"/>
                        <a:pt x="16043" y="387"/>
                      </a:cubicBezTo>
                      <a:cubicBezTo>
                        <a:pt x="15990" y="387"/>
                        <a:pt x="15937" y="385"/>
                        <a:pt x="15884" y="381"/>
                      </a:cubicBezTo>
                      <a:cubicBezTo>
                        <a:pt x="15503" y="357"/>
                        <a:pt x="15169" y="238"/>
                        <a:pt x="15014" y="60"/>
                      </a:cubicBezTo>
                      <a:lnTo>
                        <a:pt x="14967" y="0"/>
                      </a:lnTo>
                      <a:lnTo>
                        <a:pt x="14907" y="48"/>
                      </a:lnTo>
                      <a:cubicBezTo>
                        <a:pt x="14663" y="260"/>
                        <a:pt x="14231" y="387"/>
                        <a:pt x="13785" y="387"/>
                      </a:cubicBezTo>
                      <a:cubicBezTo>
                        <a:pt x="13731" y="387"/>
                        <a:pt x="13676" y="385"/>
                        <a:pt x="13621" y="381"/>
                      </a:cubicBezTo>
                      <a:cubicBezTo>
                        <a:pt x="13252" y="357"/>
                        <a:pt x="12967" y="238"/>
                        <a:pt x="12812" y="60"/>
                      </a:cubicBezTo>
                      <a:lnTo>
                        <a:pt x="12764" y="0"/>
                      </a:lnTo>
                      <a:lnTo>
                        <a:pt x="12717" y="48"/>
                      </a:lnTo>
                      <a:cubicBezTo>
                        <a:pt x="12460" y="264"/>
                        <a:pt x="12016" y="391"/>
                        <a:pt x="11578" y="391"/>
                      </a:cubicBezTo>
                      <a:cubicBezTo>
                        <a:pt x="11508" y="391"/>
                        <a:pt x="11439" y="388"/>
                        <a:pt x="11371" y="381"/>
                      </a:cubicBezTo>
                      <a:cubicBezTo>
                        <a:pt x="11026" y="345"/>
                        <a:pt x="10752" y="226"/>
                        <a:pt x="10621" y="60"/>
                      </a:cubicBezTo>
                      <a:lnTo>
                        <a:pt x="10573" y="0"/>
                      </a:lnTo>
                      <a:lnTo>
                        <a:pt x="10514" y="48"/>
                      </a:lnTo>
                      <a:cubicBezTo>
                        <a:pt x="10251" y="262"/>
                        <a:pt x="9829" y="389"/>
                        <a:pt x="9397" y="389"/>
                      </a:cubicBezTo>
                      <a:cubicBezTo>
                        <a:pt x="9301" y="389"/>
                        <a:pt x="9204" y="382"/>
                        <a:pt x="9109" y="369"/>
                      </a:cubicBezTo>
                      <a:cubicBezTo>
                        <a:pt x="8788" y="334"/>
                        <a:pt x="8537" y="214"/>
                        <a:pt x="8430" y="60"/>
                      </a:cubicBezTo>
                      <a:lnTo>
                        <a:pt x="8383" y="0"/>
                      </a:lnTo>
                      <a:lnTo>
                        <a:pt x="8323" y="48"/>
                      </a:lnTo>
                      <a:cubicBezTo>
                        <a:pt x="8041" y="262"/>
                        <a:pt x="7591" y="389"/>
                        <a:pt x="7150" y="389"/>
                      </a:cubicBezTo>
                      <a:cubicBezTo>
                        <a:pt x="7052" y="389"/>
                        <a:pt x="6954" y="382"/>
                        <a:pt x="6859" y="369"/>
                      </a:cubicBezTo>
                      <a:cubicBezTo>
                        <a:pt x="6561" y="322"/>
                        <a:pt x="6335" y="214"/>
                        <a:pt x="6228" y="60"/>
                      </a:cubicBezTo>
                      <a:lnTo>
                        <a:pt x="6192" y="0"/>
                      </a:lnTo>
                      <a:lnTo>
                        <a:pt x="6121" y="48"/>
                      </a:lnTo>
                      <a:cubicBezTo>
                        <a:pt x="5842" y="262"/>
                        <a:pt x="5389" y="388"/>
                        <a:pt x="4960" y="388"/>
                      </a:cubicBezTo>
                      <a:cubicBezTo>
                        <a:pt x="4839" y="388"/>
                        <a:pt x="4721" y="378"/>
                        <a:pt x="4608" y="357"/>
                      </a:cubicBezTo>
                      <a:cubicBezTo>
                        <a:pt x="4335" y="310"/>
                        <a:pt x="4132" y="203"/>
                        <a:pt x="4037" y="60"/>
                      </a:cubicBezTo>
                      <a:lnTo>
                        <a:pt x="3989" y="0"/>
                      </a:lnTo>
                      <a:lnTo>
                        <a:pt x="3930" y="48"/>
                      </a:lnTo>
                      <a:cubicBezTo>
                        <a:pt x="3636" y="268"/>
                        <a:pt x="3171" y="390"/>
                        <a:pt x="2734" y="390"/>
                      </a:cubicBezTo>
                      <a:cubicBezTo>
                        <a:pt x="2604" y="390"/>
                        <a:pt x="2478" y="379"/>
                        <a:pt x="2358" y="357"/>
                      </a:cubicBezTo>
                      <a:cubicBezTo>
                        <a:pt x="2108" y="298"/>
                        <a:pt x="1918" y="203"/>
                        <a:pt x="1846" y="72"/>
                      </a:cubicBezTo>
                      <a:lnTo>
                        <a:pt x="179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9" name="Google Shape;3899;p9"/>
                <p:cNvSpPr/>
                <p:nvPr/>
              </p:nvSpPr>
              <p:spPr>
                <a:xfrm>
                  <a:off x="-3959144" y="2583739"/>
                  <a:ext cx="3416306" cy="42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1" h="529" extrusionOk="0">
                      <a:moveTo>
                        <a:pt x="40267" y="1"/>
                      </a:moveTo>
                      <a:lnTo>
                        <a:pt x="40220" y="72"/>
                      </a:lnTo>
                      <a:cubicBezTo>
                        <a:pt x="40148" y="203"/>
                        <a:pt x="39970" y="298"/>
                        <a:pt x="39720" y="346"/>
                      </a:cubicBezTo>
                      <a:cubicBezTo>
                        <a:pt x="39602" y="368"/>
                        <a:pt x="39478" y="378"/>
                        <a:pt x="39351" y="378"/>
                      </a:cubicBezTo>
                      <a:cubicBezTo>
                        <a:pt x="38926" y="378"/>
                        <a:pt x="38477" y="259"/>
                        <a:pt x="38184" y="48"/>
                      </a:cubicBezTo>
                      <a:lnTo>
                        <a:pt x="38124" y="13"/>
                      </a:lnTo>
                      <a:lnTo>
                        <a:pt x="38089" y="72"/>
                      </a:lnTo>
                      <a:cubicBezTo>
                        <a:pt x="37993" y="203"/>
                        <a:pt x="37791" y="310"/>
                        <a:pt x="37529" y="346"/>
                      </a:cubicBezTo>
                      <a:cubicBezTo>
                        <a:pt x="37416" y="367"/>
                        <a:pt x="37298" y="377"/>
                        <a:pt x="37178" y="377"/>
                      </a:cubicBezTo>
                      <a:cubicBezTo>
                        <a:pt x="36757" y="377"/>
                        <a:pt x="36322" y="252"/>
                        <a:pt x="36053" y="48"/>
                      </a:cubicBezTo>
                      <a:lnTo>
                        <a:pt x="35993" y="13"/>
                      </a:lnTo>
                      <a:lnTo>
                        <a:pt x="35945" y="72"/>
                      </a:lnTo>
                      <a:cubicBezTo>
                        <a:pt x="35838" y="215"/>
                        <a:pt x="35624" y="310"/>
                        <a:pt x="35326" y="358"/>
                      </a:cubicBezTo>
                      <a:cubicBezTo>
                        <a:pt x="35230" y="372"/>
                        <a:pt x="35129" y="378"/>
                        <a:pt x="35028" y="378"/>
                      </a:cubicBezTo>
                      <a:cubicBezTo>
                        <a:pt x="34606" y="378"/>
                        <a:pt x="34169" y="262"/>
                        <a:pt x="33909" y="60"/>
                      </a:cubicBezTo>
                      <a:lnTo>
                        <a:pt x="33850" y="13"/>
                      </a:lnTo>
                      <a:lnTo>
                        <a:pt x="33802" y="72"/>
                      </a:lnTo>
                      <a:cubicBezTo>
                        <a:pt x="33683" y="215"/>
                        <a:pt x="33445" y="322"/>
                        <a:pt x="33136" y="358"/>
                      </a:cubicBezTo>
                      <a:cubicBezTo>
                        <a:pt x="33041" y="371"/>
                        <a:pt x="32945" y="377"/>
                        <a:pt x="32850" y="377"/>
                      </a:cubicBezTo>
                      <a:cubicBezTo>
                        <a:pt x="32430" y="377"/>
                        <a:pt x="32019" y="254"/>
                        <a:pt x="31766" y="60"/>
                      </a:cubicBezTo>
                      <a:lnTo>
                        <a:pt x="31707" y="13"/>
                      </a:lnTo>
                      <a:lnTo>
                        <a:pt x="31659" y="72"/>
                      </a:lnTo>
                      <a:cubicBezTo>
                        <a:pt x="31528" y="227"/>
                        <a:pt x="31266" y="334"/>
                        <a:pt x="30933" y="370"/>
                      </a:cubicBezTo>
                      <a:cubicBezTo>
                        <a:pt x="30864" y="376"/>
                        <a:pt x="30795" y="380"/>
                        <a:pt x="30726" y="380"/>
                      </a:cubicBezTo>
                      <a:cubicBezTo>
                        <a:pt x="30293" y="380"/>
                        <a:pt x="29870" y="255"/>
                        <a:pt x="29623" y="60"/>
                      </a:cubicBezTo>
                      <a:lnTo>
                        <a:pt x="29564" y="13"/>
                      </a:lnTo>
                      <a:lnTo>
                        <a:pt x="29516" y="60"/>
                      </a:lnTo>
                      <a:cubicBezTo>
                        <a:pt x="29339" y="273"/>
                        <a:pt x="28959" y="377"/>
                        <a:pt x="28560" y="377"/>
                      </a:cubicBezTo>
                      <a:cubicBezTo>
                        <a:pt x="28156" y="377"/>
                        <a:pt x="27732" y="270"/>
                        <a:pt x="27480" y="60"/>
                      </a:cubicBezTo>
                      <a:lnTo>
                        <a:pt x="27432" y="13"/>
                      </a:lnTo>
                      <a:lnTo>
                        <a:pt x="27385" y="60"/>
                      </a:lnTo>
                      <a:cubicBezTo>
                        <a:pt x="27196" y="273"/>
                        <a:pt x="26807" y="377"/>
                        <a:pt x="26405" y="377"/>
                      </a:cubicBezTo>
                      <a:cubicBezTo>
                        <a:pt x="25998" y="377"/>
                        <a:pt x="25577" y="270"/>
                        <a:pt x="25337" y="60"/>
                      </a:cubicBezTo>
                      <a:lnTo>
                        <a:pt x="25289" y="13"/>
                      </a:lnTo>
                      <a:lnTo>
                        <a:pt x="25242" y="60"/>
                      </a:lnTo>
                      <a:cubicBezTo>
                        <a:pt x="25041" y="273"/>
                        <a:pt x="24649" y="377"/>
                        <a:pt x="24250" y="377"/>
                      </a:cubicBezTo>
                      <a:cubicBezTo>
                        <a:pt x="23846" y="377"/>
                        <a:pt x="23434" y="270"/>
                        <a:pt x="23206" y="60"/>
                      </a:cubicBezTo>
                      <a:lnTo>
                        <a:pt x="23146" y="13"/>
                      </a:lnTo>
                      <a:lnTo>
                        <a:pt x="23099" y="60"/>
                      </a:lnTo>
                      <a:cubicBezTo>
                        <a:pt x="22890" y="275"/>
                        <a:pt x="22491" y="382"/>
                        <a:pt x="22090" y="382"/>
                      </a:cubicBezTo>
                      <a:cubicBezTo>
                        <a:pt x="21688" y="382"/>
                        <a:pt x="21283" y="275"/>
                        <a:pt x="21063" y="60"/>
                      </a:cubicBezTo>
                      <a:lnTo>
                        <a:pt x="21003" y="13"/>
                      </a:lnTo>
                      <a:lnTo>
                        <a:pt x="20955" y="60"/>
                      </a:lnTo>
                      <a:cubicBezTo>
                        <a:pt x="20734" y="270"/>
                        <a:pt x="20325" y="377"/>
                        <a:pt x="19920" y="377"/>
                      </a:cubicBezTo>
                      <a:cubicBezTo>
                        <a:pt x="19521" y="377"/>
                        <a:pt x="19126" y="273"/>
                        <a:pt x="18920" y="60"/>
                      </a:cubicBezTo>
                      <a:lnTo>
                        <a:pt x="18872" y="13"/>
                      </a:lnTo>
                      <a:lnTo>
                        <a:pt x="18812" y="60"/>
                      </a:lnTo>
                      <a:cubicBezTo>
                        <a:pt x="18585" y="270"/>
                        <a:pt x="18173" y="377"/>
                        <a:pt x="17768" y="377"/>
                      </a:cubicBezTo>
                      <a:cubicBezTo>
                        <a:pt x="17369" y="377"/>
                        <a:pt x="16977" y="273"/>
                        <a:pt x="16776" y="60"/>
                      </a:cubicBezTo>
                      <a:lnTo>
                        <a:pt x="16729" y="13"/>
                      </a:lnTo>
                      <a:lnTo>
                        <a:pt x="16669" y="60"/>
                      </a:lnTo>
                      <a:cubicBezTo>
                        <a:pt x="16429" y="270"/>
                        <a:pt x="16012" y="377"/>
                        <a:pt x="15607" y="377"/>
                      </a:cubicBezTo>
                      <a:cubicBezTo>
                        <a:pt x="15208" y="377"/>
                        <a:pt x="14822" y="273"/>
                        <a:pt x="14633" y="60"/>
                      </a:cubicBezTo>
                      <a:lnTo>
                        <a:pt x="14586" y="13"/>
                      </a:lnTo>
                      <a:lnTo>
                        <a:pt x="14538" y="60"/>
                      </a:lnTo>
                      <a:cubicBezTo>
                        <a:pt x="14286" y="270"/>
                        <a:pt x="13862" y="377"/>
                        <a:pt x="13456" y="377"/>
                      </a:cubicBezTo>
                      <a:cubicBezTo>
                        <a:pt x="13056" y="377"/>
                        <a:pt x="12673" y="273"/>
                        <a:pt x="12490" y="60"/>
                      </a:cubicBezTo>
                      <a:lnTo>
                        <a:pt x="12454" y="13"/>
                      </a:lnTo>
                      <a:lnTo>
                        <a:pt x="12395" y="60"/>
                      </a:lnTo>
                      <a:cubicBezTo>
                        <a:pt x="12148" y="255"/>
                        <a:pt x="11716" y="380"/>
                        <a:pt x="11289" y="380"/>
                      </a:cubicBezTo>
                      <a:cubicBezTo>
                        <a:pt x="11221" y="380"/>
                        <a:pt x="11152" y="376"/>
                        <a:pt x="11085" y="370"/>
                      </a:cubicBezTo>
                      <a:cubicBezTo>
                        <a:pt x="10752" y="334"/>
                        <a:pt x="10478" y="227"/>
                        <a:pt x="10359" y="72"/>
                      </a:cubicBezTo>
                      <a:lnTo>
                        <a:pt x="10311" y="13"/>
                      </a:lnTo>
                      <a:lnTo>
                        <a:pt x="10252" y="60"/>
                      </a:lnTo>
                      <a:cubicBezTo>
                        <a:pt x="9999" y="254"/>
                        <a:pt x="9588" y="377"/>
                        <a:pt x="9168" y="377"/>
                      </a:cubicBezTo>
                      <a:cubicBezTo>
                        <a:pt x="9073" y="377"/>
                        <a:pt x="8977" y="371"/>
                        <a:pt x="8883" y="358"/>
                      </a:cubicBezTo>
                      <a:cubicBezTo>
                        <a:pt x="8573" y="322"/>
                        <a:pt x="8323" y="215"/>
                        <a:pt x="8216" y="72"/>
                      </a:cubicBezTo>
                      <a:lnTo>
                        <a:pt x="8168" y="13"/>
                      </a:lnTo>
                      <a:lnTo>
                        <a:pt x="8109" y="60"/>
                      </a:lnTo>
                      <a:cubicBezTo>
                        <a:pt x="7840" y="262"/>
                        <a:pt x="7408" y="378"/>
                        <a:pt x="6983" y="378"/>
                      </a:cubicBezTo>
                      <a:cubicBezTo>
                        <a:pt x="6881" y="378"/>
                        <a:pt x="6779" y="372"/>
                        <a:pt x="6680" y="358"/>
                      </a:cubicBezTo>
                      <a:cubicBezTo>
                        <a:pt x="6394" y="310"/>
                        <a:pt x="6180" y="215"/>
                        <a:pt x="6073" y="72"/>
                      </a:cubicBezTo>
                      <a:lnTo>
                        <a:pt x="6025" y="13"/>
                      </a:lnTo>
                      <a:lnTo>
                        <a:pt x="5966" y="48"/>
                      </a:lnTo>
                      <a:cubicBezTo>
                        <a:pt x="5696" y="252"/>
                        <a:pt x="5261" y="377"/>
                        <a:pt x="4840" y="377"/>
                      </a:cubicBezTo>
                      <a:cubicBezTo>
                        <a:pt x="4720" y="377"/>
                        <a:pt x="4602" y="367"/>
                        <a:pt x="4489" y="346"/>
                      </a:cubicBezTo>
                      <a:cubicBezTo>
                        <a:pt x="4215" y="310"/>
                        <a:pt x="4025" y="203"/>
                        <a:pt x="3930" y="72"/>
                      </a:cubicBezTo>
                      <a:lnTo>
                        <a:pt x="3894" y="13"/>
                      </a:lnTo>
                      <a:lnTo>
                        <a:pt x="3822" y="48"/>
                      </a:lnTo>
                      <a:cubicBezTo>
                        <a:pt x="3538" y="259"/>
                        <a:pt x="3091" y="378"/>
                        <a:pt x="2667" y="378"/>
                      </a:cubicBezTo>
                      <a:cubicBezTo>
                        <a:pt x="2540" y="378"/>
                        <a:pt x="2416" y="368"/>
                        <a:pt x="2298" y="346"/>
                      </a:cubicBezTo>
                      <a:cubicBezTo>
                        <a:pt x="2048" y="298"/>
                        <a:pt x="1870" y="203"/>
                        <a:pt x="1786" y="72"/>
                      </a:cubicBezTo>
                      <a:lnTo>
                        <a:pt x="1751" y="13"/>
                      </a:lnTo>
                      <a:lnTo>
                        <a:pt x="1691" y="48"/>
                      </a:lnTo>
                      <a:cubicBezTo>
                        <a:pt x="1376" y="275"/>
                        <a:pt x="934" y="369"/>
                        <a:pt x="541" y="369"/>
                      </a:cubicBezTo>
                      <a:cubicBezTo>
                        <a:pt x="356" y="369"/>
                        <a:pt x="181" y="348"/>
                        <a:pt x="36" y="310"/>
                      </a:cubicBezTo>
                      <a:lnTo>
                        <a:pt x="0" y="453"/>
                      </a:lnTo>
                      <a:cubicBezTo>
                        <a:pt x="161" y="497"/>
                        <a:pt x="349" y="521"/>
                        <a:pt x="548" y="521"/>
                      </a:cubicBezTo>
                      <a:cubicBezTo>
                        <a:pt x="941" y="521"/>
                        <a:pt x="1375" y="428"/>
                        <a:pt x="1715" y="215"/>
                      </a:cubicBezTo>
                      <a:cubicBezTo>
                        <a:pt x="1822" y="346"/>
                        <a:pt x="2013" y="441"/>
                        <a:pt x="2275" y="489"/>
                      </a:cubicBezTo>
                      <a:cubicBezTo>
                        <a:pt x="2395" y="515"/>
                        <a:pt x="2532" y="528"/>
                        <a:pt x="2679" y="528"/>
                      </a:cubicBezTo>
                      <a:cubicBezTo>
                        <a:pt x="3069" y="528"/>
                        <a:pt x="3520" y="432"/>
                        <a:pt x="3858" y="215"/>
                      </a:cubicBezTo>
                      <a:cubicBezTo>
                        <a:pt x="3977" y="358"/>
                        <a:pt x="4191" y="453"/>
                        <a:pt x="4465" y="501"/>
                      </a:cubicBezTo>
                      <a:cubicBezTo>
                        <a:pt x="4577" y="519"/>
                        <a:pt x="4694" y="527"/>
                        <a:pt x="4812" y="527"/>
                      </a:cubicBezTo>
                      <a:cubicBezTo>
                        <a:pt x="5244" y="527"/>
                        <a:pt x="5692" y="412"/>
                        <a:pt x="6001" y="215"/>
                      </a:cubicBezTo>
                      <a:cubicBezTo>
                        <a:pt x="6132" y="358"/>
                        <a:pt x="6370" y="465"/>
                        <a:pt x="6668" y="501"/>
                      </a:cubicBezTo>
                      <a:cubicBezTo>
                        <a:pt x="6778" y="519"/>
                        <a:pt x="6891" y="527"/>
                        <a:pt x="7005" y="527"/>
                      </a:cubicBezTo>
                      <a:cubicBezTo>
                        <a:pt x="7424" y="527"/>
                        <a:pt x="7854" y="412"/>
                        <a:pt x="8144" y="215"/>
                      </a:cubicBezTo>
                      <a:cubicBezTo>
                        <a:pt x="8299" y="370"/>
                        <a:pt x="8549" y="477"/>
                        <a:pt x="8859" y="513"/>
                      </a:cubicBezTo>
                      <a:cubicBezTo>
                        <a:pt x="8949" y="523"/>
                        <a:pt x="9040" y="528"/>
                        <a:pt x="9130" y="528"/>
                      </a:cubicBezTo>
                      <a:cubicBezTo>
                        <a:pt x="9568" y="528"/>
                        <a:pt x="10001" y="412"/>
                        <a:pt x="10287" y="215"/>
                      </a:cubicBezTo>
                      <a:cubicBezTo>
                        <a:pt x="10454" y="370"/>
                        <a:pt x="10728" y="477"/>
                        <a:pt x="11073" y="513"/>
                      </a:cubicBezTo>
                      <a:cubicBezTo>
                        <a:pt x="11161" y="523"/>
                        <a:pt x="11249" y="528"/>
                        <a:pt x="11337" y="528"/>
                      </a:cubicBezTo>
                      <a:cubicBezTo>
                        <a:pt x="11759" y="528"/>
                        <a:pt x="12164" y="412"/>
                        <a:pt x="12431" y="215"/>
                      </a:cubicBezTo>
                      <a:cubicBezTo>
                        <a:pt x="12651" y="423"/>
                        <a:pt x="13047" y="528"/>
                        <a:pt x="13458" y="528"/>
                      </a:cubicBezTo>
                      <a:cubicBezTo>
                        <a:pt x="13868" y="528"/>
                        <a:pt x="14294" y="423"/>
                        <a:pt x="14574" y="215"/>
                      </a:cubicBezTo>
                      <a:cubicBezTo>
                        <a:pt x="14806" y="423"/>
                        <a:pt x="15208" y="528"/>
                        <a:pt x="15618" y="528"/>
                      </a:cubicBezTo>
                      <a:cubicBezTo>
                        <a:pt x="16029" y="528"/>
                        <a:pt x="16449" y="423"/>
                        <a:pt x="16717" y="215"/>
                      </a:cubicBezTo>
                      <a:cubicBezTo>
                        <a:pt x="16955" y="423"/>
                        <a:pt x="17360" y="528"/>
                        <a:pt x="17771" y="528"/>
                      </a:cubicBezTo>
                      <a:cubicBezTo>
                        <a:pt x="18181" y="528"/>
                        <a:pt x="18598" y="423"/>
                        <a:pt x="18860" y="215"/>
                      </a:cubicBezTo>
                      <a:cubicBezTo>
                        <a:pt x="19110" y="423"/>
                        <a:pt x="19521" y="528"/>
                        <a:pt x="19932" y="528"/>
                      </a:cubicBezTo>
                      <a:cubicBezTo>
                        <a:pt x="20342" y="528"/>
                        <a:pt x="20753" y="423"/>
                        <a:pt x="21003" y="215"/>
                      </a:cubicBezTo>
                      <a:cubicBezTo>
                        <a:pt x="21259" y="423"/>
                        <a:pt x="21673" y="528"/>
                        <a:pt x="22085" y="528"/>
                      </a:cubicBezTo>
                      <a:cubicBezTo>
                        <a:pt x="22497" y="528"/>
                        <a:pt x="22908" y="423"/>
                        <a:pt x="23158" y="215"/>
                      </a:cubicBezTo>
                      <a:cubicBezTo>
                        <a:pt x="23420" y="423"/>
                        <a:pt x="23837" y="528"/>
                        <a:pt x="24248" y="528"/>
                      </a:cubicBezTo>
                      <a:cubicBezTo>
                        <a:pt x="24658" y="528"/>
                        <a:pt x="25063" y="423"/>
                        <a:pt x="25301" y="215"/>
                      </a:cubicBezTo>
                      <a:cubicBezTo>
                        <a:pt x="25569" y="423"/>
                        <a:pt x="25989" y="528"/>
                        <a:pt x="26400" y="528"/>
                      </a:cubicBezTo>
                      <a:cubicBezTo>
                        <a:pt x="26810" y="528"/>
                        <a:pt x="27212" y="423"/>
                        <a:pt x="27444" y="215"/>
                      </a:cubicBezTo>
                      <a:cubicBezTo>
                        <a:pt x="27724" y="423"/>
                        <a:pt x="28150" y="528"/>
                        <a:pt x="28561" y="528"/>
                      </a:cubicBezTo>
                      <a:cubicBezTo>
                        <a:pt x="28971" y="528"/>
                        <a:pt x="29367" y="423"/>
                        <a:pt x="29588" y="215"/>
                      </a:cubicBezTo>
                      <a:cubicBezTo>
                        <a:pt x="29854" y="412"/>
                        <a:pt x="30259" y="528"/>
                        <a:pt x="30681" y="528"/>
                      </a:cubicBezTo>
                      <a:cubicBezTo>
                        <a:pt x="30769" y="528"/>
                        <a:pt x="30857" y="523"/>
                        <a:pt x="30945" y="513"/>
                      </a:cubicBezTo>
                      <a:cubicBezTo>
                        <a:pt x="31290" y="477"/>
                        <a:pt x="31564" y="370"/>
                        <a:pt x="31731" y="215"/>
                      </a:cubicBezTo>
                      <a:cubicBezTo>
                        <a:pt x="32017" y="412"/>
                        <a:pt x="32450" y="528"/>
                        <a:pt x="32881" y="528"/>
                      </a:cubicBezTo>
                      <a:cubicBezTo>
                        <a:pt x="32970" y="528"/>
                        <a:pt x="33060" y="523"/>
                        <a:pt x="33147" y="513"/>
                      </a:cubicBezTo>
                      <a:cubicBezTo>
                        <a:pt x="33469" y="477"/>
                        <a:pt x="33719" y="370"/>
                        <a:pt x="33874" y="215"/>
                      </a:cubicBezTo>
                      <a:cubicBezTo>
                        <a:pt x="34164" y="412"/>
                        <a:pt x="34594" y="527"/>
                        <a:pt x="35013" y="527"/>
                      </a:cubicBezTo>
                      <a:cubicBezTo>
                        <a:pt x="35127" y="527"/>
                        <a:pt x="35241" y="519"/>
                        <a:pt x="35350" y="501"/>
                      </a:cubicBezTo>
                      <a:cubicBezTo>
                        <a:pt x="35648" y="465"/>
                        <a:pt x="35886" y="358"/>
                        <a:pt x="36017" y="215"/>
                      </a:cubicBezTo>
                      <a:cubicBezTo>
                        <a:pt x="36315" y="417"/>
                        <a:pt x="36755" y="525"/>
                        <a:pt x="37184" y="525"/>
                      </a:cubicBezTo>
                      <a:cubicBezTo>
                        <a:pt x="37315" y="525"/>
                        <a:pt x="37434" y="513"/>
                        <a:pt x="37553" y="501"/>
                      </a:cubicBezTo>
                      <a:cubicBezTo>
                        <a:pt x="37827" y="453"/>
                        <a:pt x="38041" y="358"/>
                        <a:pt x="38160" y="215"/>
                      </a:cubicBezTo>
                      <a:cubicBezTo>
                        <a:pt x="38498" y="432"/>
                        <a:pt x="38943" y="528"/>
                        <a:pt x="39334" y="528"/>
                      </a:cubicBezTo>
                      <a:cubicBezTo>
                        <a:pt x="39481" y="528"/>
                        <a:pt x="39620" y="515"/>
                        <a:pt x="39744" y="489"/>
                      </a:cubicBezTo>
                      <a:cubicBezTo>
                        <a:pt x="39994" y="441"/>
                        <a:pt x="40184" y="346"/>
                        <a:pt x="40303" y="215"/>
                      </a:cubicBezTo>
                      <a:cubicBezTo>
                        <a:pt x="40610" y="439"/>
                        <a:pt x="40995" y="518"/>
                        <a:pt x="41355" y="518"/>
                      </a:cubicBezTo>
                      <a:cubicBezTo>
                        <a:pt x="41665" y="518"/>
                        <a:pt x="41956" y="459"/>
                        <a:pt x="42161" y="382"/>
                      </a:cubicBezTo>
                      <a:lnTo>
                        <a:pt x="42113" y="251"/>
                      </a:lnTo>
                      <a:cubicBezTo>
                        <a:pt x="41904" y="328"/>
                        <a:pt x="41649" y="372"/>
                        <a:pt x="41387" y="372"/>
                      </a:cubicBezTo>
                      <a:cubicBezTo>
                        <a:pt x="41007" y="372"/>
                        <a:pt x="40614" y="279"/>
                        <a:pt x="40339" y="60"/>
                      </a:cubicBezTo>
                      <a:lnTo>
                        <a:pt x="4026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0" name="Google Shape;3900;p9"/>
                <p:cNvSpPr/>
                <p:nvPr/>
              </p:nvSpPr>
              <p:spPr>
                <a:xfrm>
                  <a:off x="-3917656" y="2491122"/>
                  <a:ext cx="3332359" cy="42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25" h="525" extrusionOk="0">
                      <a:moveTo>
                        <a:pt x="1703" y="1"/>
                      </a:moveTo>
                      <a:lnTo>
                        <a:pt x="1644" y="48"/>
                      </a:lnTo>
                      <a:cubicBezTo>
                        <a:pt x="1339" y="257"/>
                        <a:pt x="915" y="346"/>
                        <a:pt x="537" y="346"/>
                      </a:cubicBezTo>
                      <a:cubicBezTo>
                        <a:pt x="353" y="346"/>
                        <a:pt x="180" y="325"/>
                        <a:pt x="36" y="286"/>
                      </a:cubicBezTo>
                      <a:lnTo>
                        <a:pt x="0" y="441"/>
                      </a:lnTo>
                      <a:cubicBezTo>
                        <a:pt x="152" y="476"/>
                        <a:pt x="330" y="496"/>
                        <a:pt x="518" y="496"/>
                      </a:cubicBezTo>
                      <a:cubicBezTo>
                        <a:pt x="907" y="496"/>
                        <a:pt x="1338" y="412"/>
                        <a:pt x="1667" y="203"/>
                      </a:cubicBezTo>
                      <a:cubicBezTo>
                        <a:pt x="1774" y="334"/>
                        <a:pt x="1965" y="417"/>
                        <a:pt x="2215" y="465"/>
                      </a:cubicBezTo>
                      <a:cubicBezTo>
                        <a:pt x="2334" y="488"/>
                        <a:pt x="2469" y="500"/>
                        <a:pt x="2611" y="500"/>
                      </a:cubicBezTo>
                      <a:cubicBezTo>
                        <a:pt x="2994" y="500"/>
                        <a:pt x="3429" y="412"/>
                        <a:pt x="3751" y="203"/>
                      </a:cubicBezTo>
                      <a:cubicBezTo>
                        <a:pt x="3906" y="370"/>
                        <a:pt x="4156" y="441"/>
                        <a:pt x="4358" y="477"/>
                      </a:cubicBezTo>
                      <a:cubicBezTo>
                        <a:pt x="4473" y="496"/>
                        <a:pt x="4593" y="505"/>
                        <a:pt x="4713" y="505"/>
                      </a:cubicBezTo>
                      <a:cubicBezTo>
                        <a:pt x="5127" y="505"/>
                        <a:pt x="5551" y="397"/>
                        <a:pt x="5846" y="203"/>
                      </a:cubicBezTo>
                      <a:cubicBezTo>
                        <a:pt x="5989" y="346"/>
                        <a:pt x="6216" y="441"/>
                        <a:pt x="6501" y="477"/>
                      </a:cubicBezTo>
                      <a:cubicBezTo>
                        <a:pt x="6609" y="495"/>
                        <a:pt x="6721" y="503"/>
                        <a:pt x="6833" y="503"/>
                      </a:cubicBezTo>
                      <a:cubicBezTo>
                        <a:pt x="7242" y="503"/>
                        <a:pt x="7662" y="390"/>
                        <a:pt x="7942" y="203"/>
                      </a:cubicBezTo>
                      <a:cubicBezTo>
                        <a:pt x="8144" y="406"/>
                        <a:pt x="8519" y="507"/>
                        <a:pt x="8918" y="507"/>
                      </a:cubicBezTo>
                      <a:cubicBezTo>
                        <a:pt x="9317" y="507"/>
                        <a:pt x="9740" y="406"/>
                        <a:pt x="10037" y="203"/>
                      </a:cubicBezTo>
                      <a:cubicBezTo>
                        <a:pt x="10246" y="406"/>
                        <a:pt x="10627" y="507"/>
                        <a:pt x="11026" y="507"/>
                      </a:cubicBezTo>
                      <a:cubicBezTo>
                        <a:pt x="11424" y="507"/>
                        <a:pt x="11841" y="406"/>
                        <a:pt x="12121" y="203"/>
                      </a:cubicBezTo>
                      <a:cubicBezTo>
                        <a:pt x="12341" y="400"/>
                        <a:pt x="12731" y="498"/>
                        <a:pt x="13133" y="498"/>
                      </a:cubicBezTo>
                      <a:cubicBezTo>
                        <a:pt x="13535" y="498"/>
                        <a:pt x="13949" y="400"/>
                        <a:pt x="14217" y="203"/>
                      </a:cubicBezTo>
                      <a:cubicBezTo>
                        <a:pt x="14443" y="400"/>
                        <a:pt x="14836" y="498"/>
                        <a:pt x="15237" y="498"/>
                      </a:cubicBezTo>
                      <a:cubicBezTo>
                        <a:pt x="15639" y="498"/>
                        <a:pt x="16050" y="400"/>
                        <a:pt x="16312" y="203"/>
                      </a:cubicBezTo>
                      <a:cubicBezTo>
                        <a:pt x="16544" y="400"/>
                        <a:pt x="16940" y="498"/>
                        <a:pt x="17342" y="498"/>
                      </a:cubicBezTo>
                      <a:cubicBezTo>
                        <a:pt x="17744" y="498"/>
                        <a:pt x="18152" y="400"/>
                        <a:pt x="18408" y="203"/>
                      </a:cubicBezTo>
                      <a:cubicBezTo>
                        <a:pt x="18646" y="400"/>
                        <a:pt x="19044" y="498"/>
                        <a:pt x="19445" y="498"/>
                      </a:cubicBezTo>
                      <a:cubicBezTo>
                        <a:pt x="19845" y="498"/>
                        <a:pt x="20247" y="400"/>
                        <a:pt x="20491" y="203"/>
                      </a:cubicBezTo>
                      <a:cubicBezTo>
                        <a:pt x="20741" y="400"/>
                        <a:pt x="21146" y="498"/>
                        <a:pt x="21548" y="498"/>
                      </a:cubicBezTo>
                      <a:cubicBezTo>
                        <a:pt x="21950" y="498"/>
                        <a:pt x="22348" y="400"/>
                        <a:pt x="22587" y="203"/>
                      </a:cubicBezTo>
                      <a:cubicBezTo>
                        <a:pt x="22843" y="400"/>
                        <a:pt x="23250" y="498"/>
                        <a:pt x="23652" y="498"/>
                      </a:cubicBezTo>
                      <a:cubicBezTo>
                        <a:pt x="24054" y="498"/>
                        <a:pt x="24450" y="400"/>
                        <a:pt x="24682" y="203"/>
                      </a:cubicBezTo>
                      <a:cubicBezTo>
                        <a:pt x="24944" y="400"/>
                        <a:pt x="25355" y="498"/>
                        <a:pt x="25757" y="498"/>
                      </a:cubicBezTo>
                      <a:cubicBezTo>
                        <a:pt x="26158" y="498"/>
                        <a:pt x="26551" y="400"/>
                        <a:pt x="26778" y="203"/>
                      </a:cubicBezTo>
                      <a:cubicBezTo>
                        <a:pt x="27045" y="400"/>
                        <a:pt x="27459" y="498"/>
                        <a:pt x="27860" y="498"/>
                      </a:cubicBezTo>
                      <a:cubicBezTo>
                        <a:pt x="28260" y="498"/>
                        <a:pt x="28647" y="400"/>
                        <a:pt x="28861" y="203"/>
                      </a:cubicBezTo>
                      <a:cubicBezTo>
                        <a:pt x="29147" y="406"/>
                        <a:pt x="29567" y="507"/>
                        <a:pt x="29967" y="507"/>
                      </a:cubicBezTo>
                      <a:cubicBezTo>
                        <a:pt x="30367" y="507"/>
                        <a:pt x="30748" y="406"/>
                        <a:pt x="30957" y="203"/>
                      </a:cubicBezTo>
                      <a:cubicBezTo>
                        <a:pt x="31248" y="406"/>
                        <a:pt x="31671" y="507"/>
                        <a:pt x="32071" y="507"/>
                      </a:cubicBezTo>
                      <a:cubicBezTo>
                        <a:pt x="32472" y="507"/>
                        <a:pt x="32850" y="406"/>
                        <a:pt x="33052" y="203"/>
                      </a:cubicBezTo>
                      <a:cubicBezTo>
                        <a:pt x="33332" y="390"/>
                        <a:pt x="33752" y="503"/>
                        <a:pt x="34161" y="503"/>
                      </a:cubicBezTo>
                      <a:cubicBezTo>
                        <a:pt x="34274" y="503"/>
                        <a:pt x="34385" y="495"/>
                        <a:pt x="34493" y="477"/>
                      </a:cubicBezTo>
                      <a:cubicBezTo>
                        <a:pt x="34779" y="441"/>
                        <a:pt x="35005" y="346"/>
                        <a:pt x="35148" y="203"/>
                      </a:cubicBezTo>
                      <a:cubicBezTo>
                        <a:pt x="35443" y="397"/>
                        <a:pt x="35867" y="505"/>
                        <a:pt x="36281" y="505"/>
                      </a:cubicBezTo>
                      <a:cubicBezTo>
                        <a:pt x="36401" y="505"/>
                        <a:pt x="36521" y="496"/>
                        <a:pt x="36636" y="477"/>
                      </a:cubicBezTo>
                      <a:cubicBezTo>
                        <a:pt x="36838" y="441"/>
                        <a:pt x="37088" y="370"/>
                        <a:pt x="37231" y="203"/>
                      </a:cubicBezTo>
                      <a:cubicBezTo>
                        <a:pt x="37561" y="412"/>
                        <a:pt x="37999" y="500"/>
                        <a:pt x="38383" y="500"/>
                      </a:cubicBezTo>
                      <a:cubicBezTo>
                        <a:pt x="38525" y="500"/>
                        <a:pt x="38660" y="488"/>
                        <a:pt x="38779" y="465"/>
                      </a:cubicBezTo>
                      <a:cubicBezTo>
                        <a:pt x="39029" y="417"/>
                        <a:pt x="39220" y="334"/>
                        <a:pt x="39327" y="203"/>
                      </a:cubicBezTo>
                      <a:cubicBezTo>
                        <a:pt x="39720" y="406"/>
                        <a:pt x="40184" y="525"/>
                        <a:pt x="40601" y="525"/>
                      </a:cubicBezTo>
                      <a:cubicBezTo>
                        <a:pt x="40791" y="525"/>
                        <a:pt x="40970" y="501"/>
                        <a:pt x="41125" y="453"/>
                      </a:cubicBezTo>
                      <a:lnTo>
                        <a:pt x="41077" y="310"/>
                      </a:lnTo>
                      <a:cubicBezTo>
                        <a:pt x="40940" y="356"/>
                        <a:pt x="40779" y="378"/>
                        <a:pt x="40608" y="378"/>
                      </a:cubicBezTo>
                      <a:cubicBezTo>
                        <a:pt x="40199" y="378"/>
                        <a:pt x="39728" y="254"/>
                        <a:pt x="39351" y="36"/>
                      </a:cubicBezTo>
                      <a:lnTo>
                        <a:pt x="39291" y="13"/>
                      </a:lnTo>
                      <a:lnTo>
                        <a:pt x="39255" y="60"/>
                      </a:lnTo>
                      <a:cubicBezTo>
                        <a:pt x="39172" y="191"/>
                        <a:pt x="38993" y="275"/>
                        <a:pt x="38755" y="322"/>
                      </a:cubicBezTo>
                      <a:cubicBezTo>
                        <a:pt x="38639" y="344"/>
                        <a:pt x="38515" y="355"/>
                        <a:pt x="38390" y="355"/>
                      </a:cubicBezTo>
                      <a:cubicBezTo>
                        <a:pt x="37976" y="355"/>
                        <a:pt x="37541" y="240"/>
                        <a:pt x="37267" y="48"/>
                      </a:cubicBezTo>
                      <a:lnTo>
                        <a:pt x="37207" y="1"/>
                      </a:lnTo>
                      <a:lnTo>
                        <a:pt x="37160" y="60"/>
                      </a:lnTo>
                      <a:cubicBezTo>
                        <a:pt x="37077" y="191"/>
                        <a:pt x="36874" y="286"/>
                        <a:pt x="36612" y="334"/>
                      </a:cubicBezTo>
                      <a:cubicBezTo>
                        <a:pt x="36512" y="349"/>
                        <a:pt x="36408" y="356"/>
                        <a:pt x="36302" y="356"/>
                      </a:cubicBezTo>
                      <a:cubicBezTo>
                        <a:pt x="35887" y="356"/>
                        <a:pt x="35446" y="247"/>
                        <a:pt x="35172" y="48"/>
                      </a:cubicBezTo>
                      <a:lnTo>
                        <a:pt x="35112" y="1"/>
                      </a:lnTo>
                      <a:lnTo>
                        <a:pt x="35076" y="60"/>
                      </a:lnTo>
                      <a:cubicBezTo>
                        <a:pt x="34969" y="203"/>
                        <a:pt x="34755" y="298"/>
                        <a:pt x="34469" y="334"/>
                      </a:cubicBezTo>
                      <a:cubicBezTo>
                        <a:pt x="34374" y="348"/>
                        <a:pt x="34276" y="355"/>
                        <a:pt x="34177" y="355"/>
                      </a:cubicBezTo>
                      <a:cubicBezTo>
                        <a:pt x="33768" y="355"/>
                        <a:pt x="33347" y="240"/>
                        <a:pt x="33088" y="48"/>
                      </a:cubicBezTo>
                      <a:lnTo>
                        <a:pt x="33028" y="1"/>
                      </a:lnTo>
                      <a:lnTo>
                        <a:pt x="32981" y="60"/>
                      </a:lnTo>
                      <a:cubicBezTo>
                        <a:pt x="32828" y="260"/>
                        <a:pt x="32471" y="358"/>
                        <a:pt x="32084" y="358"/>
                      </a:cubicBezTo>
                      <a:cubicBezTo>
                        <a:pt x="31686" y="358"/>
                        <a:pt x="31258" y="254"/>
                        <a:pt x="30992" y="48"/>
                      </a:cubicBezTo>
                      <a:lnTo>
                        <a:pt x="30933" y="1"/>
                      </a:lnTo>
                      <a:lnTo>
                        <a:pt x="30897" y="60"/>
                      </a:lnTo>
                      <a:cubicBezTo>
                        <a:pt x="30732" y="255"/>
                        <a:pt x="30364" y="353"/>
                        <a:pt x="29974" y="353"/>
                      </a:cubicBezTo>
                      <a:cubicBezTo>
                        <a:pt x="29579" y="353"/>
                        <a:pt x="29161" y="252"/>
                        <a:pt x="28909" y="48"/>
                      </a:cubicBezTo>
                      <a:lnTo>
                        <a:pt x="28849" y="1"/>
                      </a:lnTo>
                      <a:lnTo>
                        <a:pt x="28802" y="60"/>
                      </a:lnTo>
                      <a:cubicBezTo>
                        <a:pt x="28624" y="255"/>
                        <a:pt x="28254" y="353"/>
                        <a:pt x="27865" y="353"/>
                      </a:cubicBezTo>
                      <a:cubicBezTo>
                        <a:pt x="27471" y="353"/>
                        <a:pt x="27059" y="252"/>
                        <a:pt x="26813" y="48"/>
                      </a:cubicBezTo>
                      <a:lnTo>
                        <a:pt x="26766" y="1"/>
                      </a:lnTo>
                      <a:lnTo>
                        <a:pt x="26718" y="60"/>
                      </a:lnTo>
                      <a:cubicBezTo>
                        <a:pt x="26529" y="255"/>
                        <a:pt x="26152" y="353"/>
                        <a:pt x="25764" y="353"/>
                      </a:cubicBezTo>
                      <a:cubicBezTo>
                        <a:pt x="25370" y="353"/>
                        <a:pt x="24964" y="252"/>
                        <a:pt x="24730" y="48"/>
                      </a:cubicBezTo>
                      <a:lnTo>
                        <a:pt x="24670" y="1"/>
                      </a:lnTo>
                      <a:lnTo>
                        <a:pt x="24623" y="60"/>
                      </a:lnTo>
                      <a:cubicBezTo>
                        <a:pt x="24428" y="255"/>
                        <a:pt x="24048" y="353"/>
                        <a:pt x="23659" y="353"/>
                      </a:cubicBezTo>
                      <a:cubicBezTo>
                        <a:pt x="23265" y="353"/>
                        <a:pt x="22862" y="252"/>
                        <a:pt x="22634" y="48"/>
                      </a:cubicBezTo>
                      <a:lnTo>
                        <a:pt x="22587" y="1"/>
                      </a:lnTo>
                      <a:lnTo>
                        <a:pt x="22539" y="48"/>
                      </a:lnTo>
                      <a:cubicBezTo>
                        <a:pt x="22331" y="251"/>
                        <a:pt x="21941" y="352"/>
                        <a:pt x="21549" y="352"/>
                      </a:cubicBezTo>
                      <a:cubicBezTo>
                        <a:pt x="21158" y="352"/>
                        <a:pt x="20765" y="251"/>
                        <a:pt x="20551" y="48"/>
                      </a:cubicBezTo>
                      <a:lnTo>
                        <a:pt x="20491" y="1"/>
                      </a:lnTo>
                      <a:lnTo>
                        <a:pt x="20443" y="48"/>
                      </a:lnTo>
                      <a:cubicBezTo>
                        <a:pt x="20229" y="251"/>
                        <a:pt x="19836" y="352"/>
                        <a:pt x="19445" y="352"/>
                      </a:cubicBezTo>
                      <a:cubicBezTo>
                        <a:pt x="19053" y="352"/>
                        <a:pt x="18663" y="251"/>
                        <a:pt x="18455" y="48"/>
                      </a:cubicBezTo>
                      <a:lnTo>
                        <a:pt x="18408" y="1"/>
                      </a:lnTo>
                      <a:lnTo>
                        <a:pt x="18360" y="48"/>
                      </a:lnTo>
                      <a:cubicBezTo>
                        <a:pt x="18132" y="252"/>
                        <a:pt x="17729" y="353"/>
                        <a:pt x="17335" y="353"/>
                      </a:cubicBezTo>
                      <a:cubicBezTo>
                        <a:pt x="16946" y="353"/>
                        <a:pt x="16567" y="255"/>
                        <a:pt x="16372" y="60"/>
                      </a:cubicBezTo>
                      <a:lnTo>
                        <a:pt x="16324" y="1"/>
                      </a:lnTo>
                      <a:lnTo>
                        <a:pt x="16264" y="48"/>
                      </a:lnTo>
                      <a:cubicBezTo>
                        <a:pt x="16030" y="252"/>
                        <a:pt x="15621" y="353"/>
                        <a:pt x="15226" y="353"/>
                      </a:cubicBezTo>
                      <a:cubicBezTo>
                        <a:pt x="14836" y="353"/>
                        <a:pt x="14459" y="255"/>
                        <a:pt x="14276" y="60"/>
                      </a:cubicBezTo>
                      <a:lnTo>
                        <a:pt x="14228" y="1"/>
                      </a:lnTo>
                      <a:lnTo>
                        <a:pt x="14181" y="48"/>
                      </a:lnTo>
                      <a:cubicBezTo>
                        <a:pt x="13935" y="252"/>
                        <a:pt x="13520" y="353"/>
                        <a:pt x="13124" y="353"/>
                      </a:cubicBezTo>
                      <a:cubicBezTo>
                        <a:pt x="12735" y="353"/>
                        <a:pt x="12364" y="255"/>
                        <a:pt x="12192" y="60"/>
                      </a:cubicBezTo>
                      <a:lnTo>
                        <a:pt x="12145" y="1"/>
                      </a:lnTo>
                      <a:lnTo>
                        <a:pt x="12085" y="48"/>
                      </a:lnTo>
                      <a:cubicBezTo>
                        <a:pt x="11833" y="252"/>
                        <a:pt x="11415" y="353"/>
                        <a:pt x="11020" y="353"/>
                      </a:cubicBezTo>
                      <a:cubicBezTo>
                        <a:pt x="10630" y="353"/>
                        <a:pt x="10262" y="255"/>
                        <a:pt x="10097" y="60"/>
                      </a:cubicBezTo>
                      <a:lnTo>
                        <a:pt x="10049" y="1"/>
                      </a:lnTo>
                      <a:lnTo>
                        <a:pt x="10002" y="48"/>
                      </a:lnTo>
                      <a:cubicBezTo>
                        <a:pt x="9736" y="254"/>
                        <a:pt x="9308" y="358"/>
                        <a:pt x="8910" y="358"/>
                      </a:cubicBezTo>
                      <a:cubicBezTo>
                        <a:pt x="8524" y="358"/>
                        <a:pt x="8166" y="260"/>
                        <a:pt x="8013" y="60"/>
                      </a:cubicBezTo>
                      <a:lnTo>
                        <a:pt x="7966" y="1"/>
                      </a:lnTo>
                      <a:lnTo>
                        <a:pt x="7906" y="48"/>
                      </a:lnTo>
                      <a:cubicBezTo>
                        <a:pt x="7647" y="240"/>
                        <a:pt x="7226" y="355"/>
                        <a:pt x="6811" y="355"/>
                      </a:cubicBezTo>
                      <a:cubicBezTo>
                        <a:pt x="6710" y="355"/>
                        <a:pt x="6610" y="348"/>
                        <a:pt x="6513" y="334"/>
                      </a:cubicBezTo>
                      <a:cubicBezTo>
                        <a:pt x="6239" y="298"/>
                        <a:pt x="6025" y="203"/>
                        <a:pt x="5918" y="60"/>
                      </a:cubicBezTo>
                      <a:lnTo>
                        <a:pt x="5882" y="1"/>
                      </a:lnTo>
                      <a:lnTo>
                        <a:pt x="5823" y="48"/>
                      </a:lnTo>
                      <a:cubicBezTo>
                        <a:pt x="5551" y="245"/>
                        <a:pt x="5118" y="360"/>
                        <a:pt x="4708" y="360"/>
                      </a:cubicBezTo>
                      <a:cubicBezTo>
                        <a:pt x="4596" y="360"/>
                        <a:pt x="4486" y="352"/>
                        <a:pt x="4382" y="334"/>
                      </a:cubicBezTo>
                      <a:cubicBezTo>
                        <a:pt x="4120" y="286"/>
                        <a:pt x="3918" y="191"/>
                        <a:pt x="3834" y="60"/>
                      </a:cubicBezTo>
                      <a:lnTo>
                        <a:pt x="3787" y="1"/>
                      </a:lnTo>
                      <a:lnTo>
                        <a:pt x="3727" y="48"/>
                      </a:lnTo>
                      <a:cubicBezTo>
                        <a:pt x="3453" y="240"/>
                        <a:pt x="3018" y="355"/>
                        <a:pt x="2604" y="355"/>
                      </a:cubicBezTo>
                      <a:cubicBezTo>
                        <a:pt x="2479" y="355"/>
                        <a:pt x="2355" y="344"/>
                        <a:pt x="2239" y="322"/>
                      </a:cubicBezTo>
                      <a:cubicBezTo>
                        <a:pt x="2001" y="275"/>
                        <a:pt x="1822" y="191"/>
                        <a:pt x="1739" y="60"/>
                      </a:cubicBezTo>
                      <a:lnTo>
                        <a:pt x="170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1" name="Google Shape;3901;p9"/>
                <p:cNvSpPr/>
                <p:nvPr/>
              </p:nvSpPr>
              <p:spPr>
                <a:xfrm>
                  <a:off x="-3879086" y="2402394"/>
                  <a:ext cx="3254246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61" h="489" extrusionOk="0">
                      <a:moveTo>
                        <a:pt x="1668" y="0"/>
                      </a:moveTo>
                      <a:lnTo>
                        <a:pt x="1608" y="48"/>
                      </a:lnTo>
                      <a:cubicBezTo>
                        <a:pt x="1308" y="243"/>
                        <a:pt x="892" y="327"/>
                        <a:pt x="518" y="327"/>
                      </a:cubicBezTo>
                      <a:cubicBezTo>
                        <a:pt x="343" y="327"/>
                        <a:pt x="177" y="308"/>
                        <a:pt x="36" y="274"/>
                      </a:cubicBezTo>
                      <a:lnTo>
                        <a:pt x="1" y="429"/>
                      </a:lnTo>
                      <a:cubicBezTo>
                        <a:pt x="149" y="463"/>
                        <a:pt x="320" y="482"/>
                        <a:pt x="499" y="482"/>
                      </a:cubicBezTo>
                      <a:cubicBezTo>
                        <a:pt x="884" y="482"/>
                        <a:pt x="1307" y="397"/>
                        <a:pt x="1632" y="203"/>
                      </a:cubicBezTo>
                      <a:cubicBezTo>
                        <a:pt x="1739" y="322"/>
                        <a:pt x="1930" y="405"/>
                        <a:pt x="2168" y="453"/>
                      </a:cubicBezTo>
                      <a:cubicBezTo>
                        <a:pt x="2285" y="476"/>
                        <a:pt x="2418" y="488"/>
                        <a:pt x="2558" y="488"/>
                      </a:cubicBezTo>
                      <a:cubicBezTo>
                        <a:pt x="2932" y="488"/>
                        <a:pt x="3359" y="402"/>
                        <a:pt x="3680" y="203"/>
                      </a:cubicBezTo>
                      <a:cubicBezTo>
                        <a:pt x="3864" y="393"/>
                        <a:pt x="4224" y="488"/>
                        <a:pt x="4613" y="488"/>
                      </a:cubicBezTo>
                      <a:cubicBezTo>
                        <a:pt x="5001" y="488"/>
                        <a:pt x="5418" y="393"/>
                        <a:pt x="5716" y="203"/>
                      </a:cubicBezTo>
                      <a:cubicBezTo>
                        <a:pt x="5906" y="393"/>
                        <a:pt x="6272" y="488"/>
                        <a:pt x="6664" y="488"/>
                      </a:cubicBezTo>
                      <a:cubicBezTo>
                        <a:pt x="7055" y="488"/>
                        <a:pt x="7472" y="393"/>
                        <a:pt x="7764" y="203"/>
                      </a:cubicBezTo>
                      <a:cubicBezTo>
                        <a:pt x="7960" y="393"/>
                        <a:pt x="8326" y="488"/>
                        <a:pt x="8715" y="488"/>
                      </a:cubicBezTo>
                      <a:cubicBezTo>
                        <a:pt x="9103" y="488"/>
                        <a:pt x="9514" y="393"/>
                        <a:pt x="9800" y="203"/>
                      </a:cubicBezTo>
                      <a:cubicBezTo>
                        <a:pt x="10008" y="393"/>
                        <a:pt x="10380" y="488"/>
                        <a:pt x="10770" y="488"/>
                      </a:cubicBezTo>
                      <a:cubicBezTo>
                        <a:pt x="11160" y="488"/>
                        <a:pt x="11568" y="393"/>
                        <a:pt x="11847" y="203"/>
                      </a:cubicBezTo>
                      <a:cubicBezTo>
                        <a:pt x="12062" y="393"/>
                        <a:pt x="12437" y="488"/>
                        <a:pt x="12827" y="488"/>
                      </a:cubicBezTo>
                      <a:cubicBezTo>
                        <a:pt x="13217" y="488"/>
                        <a:pt x="13621" y="393"/>
                        <a:pt x="13895" y="203"/>
                      </a:cubicBezTo>
                      <a:cubicBezTo>
                        <a:pt x="14116" y="393"/>
                        <a:pt x="14494" y="488"/>
                        <a:pt x="14882" y="488"/>
                      </a:cubicBezTo>
                      <a:cubicBezTo>
                        <a:pt x="15270" y="488"/>
                        <a:pt x="15669" y="393"/>
                        <a:pt x="15931" y="203"/>
                      </a:cubicBezTo>
                      <a:cubicBezTo>
                        <a:pt x="16169" y="393"/>
                        <a:pt x="16550" y="488"/>
                        <a:pt x="16943" y="488"/>
                      </a:cubicBezTo>
                      <a:cubicBezTo>
                        <a:pt x="17324" y="488"/>
                        <a:pt x="17729" y="393"/>
                        <a:pt x="17979" y="203"/>
                      </a:cubicBezTo>
                      <a:cubicBezTo>
                        <a:pt x="18217" y="393"/>
                        <a:pt x="18604" y="488"/>
                        <a:pt x="18993" y="488"/>
                      </a:cubicBezTo>
                      <a:cubicBezTo>
                        <a:pt x="19381" y="488"/>
                        <a:pt x="19771" y="393"/>
                        <a:pt x="20015" y="203"/>
                      </a:cubicBezTo>
                      <a:cubicBezTo>
                        <a:pt x="20259" y="393"/>
                        <a:pt x="20655" y="488"/>
                        <a:pt x="21048" y="488"/>
                      </a:cubicBezTo>
                      <a:cubicBezTo>
                        <a:pt x="21441" y="488"/>
                        <a:pt x="21831" y="393"/>
                        <a:pt x="22063" y="203"/>
                      </a:cubicBezTo>
                      <a:cubicBezTo>
                        <a:pt x="22319" y="393"/>
                        <a:pt x="22715" y="488"/>
                        <a:pt x="23105" y="488"/>
                      </a:cubicBezTo>
                      <a:cubicBezTo>
                        <a:pt x="23495" y="488"/>
                        <a:pt x="23879" y="393"/>
                        <a:pt x="24111" y="203"/>
                      </a:cubicBezTo>
                      <a:cubicBezTo>
                        <a:pt x="24373" y="393"/>
                        <a:pt x="24772" y="488"/>
                        <a:pt x="25160" y="488"/>
                      </a:cubicBezTo>
                      <a:cubicBezTo>
                        <a:pt x="25549" y="488"/>
                        <a:pt x="25927" y="393"/>
                        <a:pt x="26147" y="203"/>
                      </a:cubicBezTo>
                      <a:cubicBezTo>
                        <a:pt x="26421" y="393"/>
                        <a:pt x="26825" y="488"/>
                        <a:pt x="27215" y="488"/>
                      </a:cubicBezTo>
                      <a:cubicBezTo>
                        <a:pt x="27605" y="488"/>
                        <a:pt x="27980" y="393"/>
                        <a:pt x="28195" y="203"/>
                      </a:cubicBezTo>
                      <a:cubicBezTo>
                        <a:pt x="28474" y="393"/>
                        <a:pt x="28882" y="488"/>
                        <a:pt x="29272" y="488"/>
                      </a:cubicBezTo>
                      <a:cubicBezTo>
                        <a:pt x="29662" y="488"/>
                        <a:pt x="30034" y="393"/>
                        <a:pt x="30243" y="203"/>
                      </a:cubicBezTo>
                      <a:cubicBezTo>
                        <a:pt x="30522" y="393"/>
                        <a:pt x="30933" y="488"/>
                        <a:pt x="31323" y="488"/>
                      </a:cubicBezTo>
                      <a:cubicBezTo>
                        <a:pt x="31713" y="488"/>
                        <a:pt x="32082" y="393"/>
                        <a:pt x="32279" y="203"/>
                      </a:cubicBezTo>
                      <a:cubicBezTo>
                        <a:pt x="32570" y="393"/>
                        <a:pt x="32987" y="488"/>
                        <a:pt x="33378" y="488"/>
                      </a:cubicBezTo>
                      <a:cubicBezTo>
                        <a:pt x="33770" y="488"/>
                        <a:pt x="34136" y="393"/>
                        <a:pt x="34326" y="203"/>
                      </a:cubicBezTo>
                      <a:cubicBezTo>
                        <a:pt x="34624" y="393"/>
                        <a:pt x="35041" y="488"/>
                        <a:pt x="35429" y="488"/>
                      </a:cubicBezTo>
                      <a:cubicBezTo>
                        <a:pt x="35818" y="488"/>
                        <a:pt x="36178" y="393"/>
                        <a:pt x="36362" y="203"/>
                      </a:cubicBezTo>
                      <a:cubicBezTo>
                        <a:pt x="36683" y="402"/>
                        <a:pt x="37110" y="488"/>
                        <a:pt x="37484" y="488"/>
                      </a:cubicBezTo>
                      <a:cubicBezTo>
                        <a:pt x="37624" y="488"/>
                        <a:pt x="37757" y="476"/>
                        <a:pt x="37874" y="453"/>
                      </a:cubicBezTo>
                      <a:cubicBezTo>
                        <a:pt x="38113" y="405"/>
                        <a:pt x="38303" y="322"/>
                        <a:pt x="38410" y="203"/>
                      </a:cubicBezTo>
                      <a:cubicBezTo>
                        <a:pt x="38732" y="382"/>
                        <a:pt x="39152" y="463"/>
                        <a:pt x="39537" y="463"/>
                      </a:cubicBezTo>
                      <a:cubicBezTo>
                        <a:pt x="39766" y="463"/>
                        <a:pt x="39983" y="435"/>
                        <a:pt x="40160" y="381"/>
                      </a:cubicBezTo>
                      <a:lnTo>
                        <a:pt x="40125" y="238"/>
                      </a:lnTo>
                      <a:cubicBezTo>
                        <a:pt x="39958" y="290"/>
                        <a:pt x="39753" y="316"/>
                        <a:pt x="39537" y="316"/>
                      </a:cubicBezTo>
                      <a:cubicBezTo>
                        <a:pt x="39152" y="316"/>
                        <a:pt x="38732" y="231"/>
                        <a:pt x="38434" y="48"/>
                      </a:cubicBezTo>
                      <a:lnTo>
                        <a:pt x="38375" y="0"/>
                      </a:lnTo>
                      <a:lnTo>
                        <a:pt x="38327" y="60"/>
                      </a:lnTo>
                      <a:cubicBezTo>
                        <a:pt x="38255" y="179"/>
                        <a:pt x="38077" y="262"/>
                        <a:pt x="37851" y="310"/>
                      </a:cubicBezTo>
                      <a:cubicBezTo>
                        <a:pt x="37736" y="332"/>
                        <a:pt x="37615" y="343"/>
                        <a:pt x="37491" y="343"/>
                      </a:cubicBezTo>
                      <a:cubicBezTo>
                        <a:pt x="37087" y="343"/>
                        <a:pt x="36662" y="230"/>
                        <a:pt x="36398" y="48"/>
                      </a:cubicBezTo>
                      <a:lnTo>
                        <a:pt x="36339" y="0"/>
                      </a:lnTo>
                      <a:lnTo>
                        <a:pt x="36291" y="60"/>
                      </a:lnTo>
                      <a:cubicBezTo>
                        <a:pt x="36156" y="247"/>
                        <a:pt x="35817" y="340"/>
                        <a:pt x="35441" y="340"/>
                      </a:cubicBezTo>
                      <a:cubicBezTo>
                        <a:pt x="35054" y="340"/>
                        <a:pt x="34628" y="241"/>
                        <a:pt x="34350" y="48"/>
                      </a:cubicBezTo>
                      <a:lnTo>
                        <a:pt x="34291" y="0"/>
                      </a:lnTo>
                      <a:lnTo>
                        <a:pt x="34255" y="60"/>
                      </a:lnTo>
                      <a:cubicBezTo>
                        <a:pt x="34108" y="247"/>
                        <a:pt x="33763" y="340"/>
                        <a:pt x="33387" y="340"/>
                      </a:cubicBezTo>
                      <a:cubicBezTo>
                        <a:pt x="33000" y="340"/>
                        <a:pt x="32580" y="241"/>
                        <a:pt x="32314" y="48"/>
                      </a:cubicBezTo>
                      <a:lnTo>
                        <a:pt x="32255" y="0"/>
                      </a:lnTo>
                      <a:lnTo>
                        <a:pt x="32207" y="60"/>
                      </a:lnTo>
                      <a:cubicBezTo>
                        <a:pt x="32055" y="247"/>
                        <a:pt x="31706" y="340"/>
                        <a:pt x="31332" y="340"/>
                      </a:cubicBezTo>
                      <a:cubicBezTo>
                        <a:pt x="30946" y="340"/>
                        <a:pt x="30532" y="241"/>
                        <a:pt x="30278" y="48"/>
                      </a:cubicBezTo>
                      <a:lnTo>
                        <a:pt x="30219" y="0"/>
                      </a:lnTo>
                      <a:lnTo>
                        <a:pt x="30171" y="60"/>
                      </a:lnTo>
                      <a:cubicBezTo>
                        <a:pt x="30007" y="247"/>
                        <a:pt x="29653" y="340"/>
                        <a:pt x="29277" y="340"/>
                      </a:cubicBezTo>
                      <a:cubicBezTo>
                        <a:pt x="28889" y="340"/>
                        <a:pt x="28478" y="241"/>
                        <a:pt x="28230" y="48"/>
                      </a:cubicBezTo>
                      <a:lnTo>
                        <a:pt x="28183" y="0"/>
                      </a:lnTo>
                      <a:lnTo>
                        <a:pt x="28135" y="60"/>
                      </a:lnTo>
                      <a:cubicBezTo>
                        <a:pt x="27965" y="247"/>
                        <a:pt x="27605" y="340"/>
                        <a:pt x="27227" y="340"/>
                      </a:cubicBezTo>
                      <a:cubicBezTo>
                        <a:pt x="26838" y="340"/>
                        <a:pt x="26430" y="241"/>
                        <a:pt x="26194" y="48"/>
                      </a:cubicBezTo>
                      <a:lnTo>
                        <a:pt x="26135" y="0"/>
                      </a:lnTo>
                      <a:lnTo>
                        <a:pt x="26087" y="60"/>
                      </a:lnTo>
                      <a:cubicBezTo>
                        <a:pt x="25911" y="247"/>
                        <a:pt x="25548" y="340"/>
                        <a:pt x="25171" y="340"/>
                      </a:cubicBezTo>
                      <a:cubicBezTo>
                        <a:pt x="24781" y="340"/>
                        <a:pt x="24376" y="241"/>
                        <a:pt x="24147" y="48"/>
                      </a:cubicBezTo>
                      <a:lnTo>
                        <a:pt x="24099" y="0"/>
                      </a:lnTo>
                      <a:lnTo>
                        <a:pt x="24051" y="60"/>
                      </a:lnTo>
                      <a:cubicBezTo>
                        <a:pt x="23864" y="247"/>
                        <a:pt x="23497" y="340"/>
                        <a:pt x="23121" y="340"/>
                      </a:cubicBezTo>
                      <a:cubicBezTo>
                        <a:pt x="22733" y="340"/>
                        <a:pt x="22334" y="241"/>
                        <a:pt x="22111" y="48"/>
                      </a:cubicBezTo>
                      <a:lnTo>
                        <a:pt x="22063" y="0"/>
                      </a:lnTo>
                      <a:lnTo>
                        <a:pt x="22015" y="48"/>
                      </a:lnTo>
                      <a:cubicBezTo>
                        <a:pt x="21813" y="244"/>
                        <a:pt x="21432" y="343"/>
                        <a:pt x="21049" y="343"/>
                      </a:cubicBezTo>
                      <a:cubicBezTo>
                        <a:pt x="20667" y="343"/>
                        <a:pt x="20283" y="244"/>
                        <a:pt x="20075" y="48"/>
                      </a:cubicBezTo>
                      <a:lnTo>
                        <a:pt x="20015" y="0"/>
                      </a:lnTo>
                      <a:lnTo>
                        <a:pt x="19967" y="48"/>
                      </a:lnTo>
                      <a:cubicBezTo>
                        <a:pt x="19758" y="240"/>
                        <a:pt x="19369" y="338"/>
                        <a:pt x="18984" y="338"/>
                      </a:cubicBezTo>
                      <a:cubicBezTo>
                        <a:pt x="18604" y="338"/>
                        <a:pt x="18228" y="243"/>
                        <a:pt x="18027" y="48"/>
                      </a:cubicBezTo>
                      <a:lnTo>
                        <a:pt x="17979" y="0"/>
                      </a:lnTo>
                      <a:lnTo>
                        <a:pt x="17932" y="48"/>
                      </a:lnTo>
                      <a:cubicBezTo>
                        <a:pt x="17708" y="241"/>
                        <a:pt x="17309" y="340"/>
                        <a:pt x="16921" y="340"/>
                      </a:cubicBezTo>
                      <a:cubicBezTo>
                        <a:pt x="16545" y="340"/>
                        <a:pt x="16178" y="247"/>
                        <a:pt x="15991" y="60"/>
                      </a:cubicBezTo>
                      <a:lnTo>
                        <a:pt x="15943" y="0"/>
                      </a:lnTo>
                      <a:lnTo>
                        <a:pt x="15896" y="48"/>
                      </a:lnTo>
                      <a:cubicBezTo>
                        <a:pt x="15666" y="241"/>
                        <a:pt x="15261" y="340"/>
                        <a:pt x="14871" y="340"/>
                      </a:cubicBezTo>
                      <a:cubicBezTo>
                        <a:pt x="14494" y="340"/>
                        <a:pt x="14131" y="247"/>
                        <a:pt x="13955" y="60"/>
                      </a:cubicBezTo>
                      <a:lnTo>
                        <a:pt x="13907" y="0"/>
                      </a:lnTo>
                      <a:lnTo>
                        <a:pt x="13848" y="48"/>
                      </a:lnTo>
                      <a:cubicBezTo>
                        <a:pt x="13612" y="241"/>
                        <a:pt x="13204" y="340"/>
                        <a:pt x="12815" y="340"/>
                      </a:cubicBezTo>
                      <a:cubicBezTo>
                        <a:pt x="12437" y="340"/>
                        <a:pt x="12077" y="247"/>
                        <a:pt x="11907" y="60"/>
                      </a:cubicBezTo>
                      <a:lnTo>
                        <a:pt x="11859" y="0"/>
                      </a:lnTo>
                      <a:lnTo>
                        <a:pt x="11812" y="48"/>
                      </a:lnTo>
                      <a:cubicBezTo>
                        <a:pt x="11564" y="241"/>
                        <a:pt x="11150" y="340"/>
                        <a:pt x="10761" y="340"/>
                      </a:cubicBezTo>
                      <a:cubicBezTo>
                        <a:pt x="10384" y="340"/>
                        <a:pt x="10029" y="247"/>
                        <a:pt x="9871" y="60"/>
                      </a:cubicBezTo>
                      <a:lnTo>
                        <a:pt x="9823" y="0"/>
                      </a:lnTo>
                      <a:lnTo>
                        <a:pt x="9764" y="48"/>
                      </a:lnTo>
                      <a:cubicBezTo>
                        <a:pt x="9510" y="241"/>
                        <a:pt x="9096" y="340"/>
                        <a:pt x="8710" y="340"/>
                      </a:cubicBezTo>
                      <a:cubicBezTo>
                        <a:pt x="8336" y="340"/>
                        <a:pt x="7987" y="247"/>
                        <a:pt x="7835" y="60"/>
                      </a:cubicBezTo>
                      <a:lnTo>
                        <a:pt x="7787" y="0"/>
                      </a:lnTo>
                      <a:lnTo>
                        <a:pt x="7728" y="48"/>
                      </a:lnTo>
                      <a:cubicBezTo>
                        <a:pt x="7462" y="241"/>
                        <a:pt x="7042" y="340"/>
                        <a:pt x="6655" y="340"/>
                      </a:cubicBezTo>
                      <a:cubicBezTo>
                        <a:pt x="6279" y="340"/>
                        <a:pt x="5934" y="247"/>
                        <a:pt x="5787" y="60"/>
                      </a:cubicBezTo>
                      <a:lnTo>
                        <a:pt x="5740" y="0"/>
                      </a:lnTo>
                      <a:lnTo>
                        <a:pt x="5692" y="48"/>
                      </a:lnTo>
                      <a:cubicBezTo>
                        <a:pt x="5414" y="241"/>
                        <a:pt x="4988" y="340"/>
                        <a:pt x="4601" y="340"/>
                      </a:cubicBezTo>
                      <a:cubicBezTo>
                        <a:pt x="4226" y="340"/>
                        <a:pt x="3886" y="247"/>
                        <a:pt x="3751" y="60"/>
                      </a:cubicBezTo>
                      <a:lnTo>
                        <a:pt x="3704" y="0"/>
                      </a:lnTo>
                      <a:lnTo>
                        <a:pt x="3644" y="48"/>
                      </a:lnTo>
                      <a:cubicBezTo>
                        <a:pt x="3380" y="230"/>
                        <a:pt x="2955" y="343"/>
                        <a:pt x="2551" y="343"/>
                      </a:cubicBezTo>
                      <a:cubicBezTo>
                        <a:pt x="2428" y="343"/>
                        <a:pt x="2306" y="332"/>
                        <a:pt x="2191" y="310"/>
                      </a:cubicBezTo>
                      <a:cubicBezTo>
                        <a:pt x="1965" y="262"/>
                        <a:pt x="1787" y="179"/>
                        <a:pt x="1703" y="60"/>
                      </a:cubicBezTo>
                      <a:lnTo>
                        <a:pt x="166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2" name="Google Shape;3902;p9"/>
                <p:cNvSpPr/>
                <p:nvPr/>
              </p:nvSpPr>
              <p:spPr>
                <a:xfrm>
                  <a:off x="-3841407" y="2317474"/>
                  <a:ext cx="3180833" cy="39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255" h="489" extrusionOk="0">
                      <a:moveTo>
                        <a:pt x="37493" y="1"/>
                      </a:moveTo>
                      <a:lnTo>
                        <a:pt x="37445" y="72"/>
                      </a:lnTo>
                      <a:cubicBezTo>
                        <a:pt x="37323" y="246"/>
                        <a:pt x="37000" y="333"/>
                        <a:pt x="36638" y="333"/>
                      </a:cubicBezTo>
                      <a:cubicBezTo>
                        <a:pt x="36257" y="333"/>
                        <a:pt x="35833" y="237"/>
                        <a:pt x="35552" y="48"/>
                      </a:cubicBezTo>
                      <a:lnTo>
                        <a:pt x="35493" y="12"/>
                      </a:lnTo>
                      <a:lnTo>
                        <a:pt x="35457" y="60"/>
                      </a:lnTo>
                      <a:cubicBezTo>
                        <a:pt x="35322" y="242"/>
                        <a:pt x="34989" y="331"/>
                        <a:pt x="34622" y="331"/>
                      </a:cubicBezTo>
                      <a:cubicBezTo>
                        <a:pt x="34244" y="331"/>
                        <a:pt x="33830" y="236"/>
                        <a:pt x="33564" y="48"/>
                      </a:cubicBezTo>
                      <a:lnTo>
                        <a:pt x="33504" y="12"/>
                      </a:lnTo>
                      <a:lnTo>
                        <a:pt x="33457" y="60"/>
                      </a:lnTo>
                      <a:cubicBezTo>
                        <a:pt x="33316" y="242"/>
                        <a:pt x="32980" y="331"/>
                        <a:pt x="32613" y="331"/>
                      </a:cubicBezTo>
                      <a:cubicBezTo>
                        <a:pt x="32234" y="331"/>
                        <a:pt x="31824" y="236"/>
                        <a:pt x="31564" y="48"/>
                      </a:cubicBezTo>
                      <a:lnTo>
                        <a:pt x="31516" y="12"/>
                      </a:lnTo>
                      <a:lnTo>
                        <a:pt x="31468" y="60"/>
                      </a:lnTo>
                      <a:cubicBezTo>
                        <a:pt x="31316" y="242"/>
                        <a:pt x="30974" y="331"/>
                        <a:pt x="30607" y="331"/>
                      </a:cubicBezTo>
                      <a:cubicBezTo>
                        <a:pt x="30228" y="331"/>
                        <a:pt x="29823" y="236"/>
                        <a:pt x="29575" y="48"/>
                      </a:cubicBezTo>
                      <a:lnTo>
                        <a:pt x="29516" y="12"/>
                      </a:lnTo>
                      <a:lnTo>
                        <a:pt x="29468" y="60"/>
                      </a:lnTo>
                      <a:cubicBezTo>
                        <a:pt x="29309" y="237"/>
                        <a:pt x="28959" y="327"/>
                        <a:pt x="28589" y="327"/>
                      </a:cubicBezTo>
                      <a:cubicBezTo>
                        <a:pt x="28212" y="327"/>
                        <a:pt x="27815" y="234"/>
                        <a:pt x="27575" y="48"/>
                      </a:cubicBezTo>
                      <a:lnTo>
                        <a:pt x="27527" y="12"/>
                      </a:lnTo>
                      <a:lnTo>
                        <a:pt x="27480" y="60"/>
                      </a:lnTo>
                      <a:cubicBezTo>
                        <a:pt x="27314" y="237"/>
                        <a:pt x="26959" y="327"/>
                        <a:pt x="26587" y="327"/>
                      </a:cubicBezTo>
                      <a:cubicBezTo>
                        <a:pt x="26209" y="327"/>
                        <a:pt x="25815" y="234"/>
                        <a:pt x="25587" y="48"/>
                      </a:cubicBezTo>
                      <a:lnTo>
                        <a:pt x="25539" y="12"/>
                      </a:lnTo>
                      <a:lnTo>
                        <a:pt x="25491" y="60"/>
                      </a:lnTo>
                      <a:cubicBezTo>
                        <a:pt x="25314" y="237"/>
                        <a:pt x="24956" y="327"/>
                        <a:pt x="24585" y="327"/>
                      </a:cubicBezTo>
                      <a:cubicBezTo>
                        <a:pt x="24209" y="327"/>
                        <a:pt x="23820" y="234"/>
                        <a:pt x="23598" y="48"/>
                      </a:cubicBezTo>
                      <a:lnTo>
                        <a:pt x="23539" y="12"/>
                      </a:lnTo>
                      <a:lnTo>
                        <a:pt x="23491" y="60"/>
                      </a:lnTo>
                      <a:cubicBezTo>
                        <a:pt x="23308" y="237"/>
                        <a:pt x="22946" y="327"/>
                        <a:pt x="22576" y="327"/>
                      </a:cubicBezTo>
                      <a:cubicBezTo>
                        <a:pt x="22200" y="327"/>
                        <a:pt x="21814" y="234"/>
                        <a:pt x="21598" y="48"/>
                      </a:cubicBezTo>
                      <a:lnTo>
                        <a:pt x="21550" y="12"/>
                      </a:lnTo>
                      <a:lnTo>
                        <a:pt x="21503" y="60"/>
                      </a:lnTo>
                      <a:cubicBezTo>
                        <a:pt x="21308" y="237"/>
                        <a:pt x="20940" y="327"/>
                        <a:pt x="20570" y="327"/>
                      </a:cubicBezTo>
                      <a:cubicBezTo>
                        <a:pt x="20193" y="327"/>
                        <a:pt x="19814" y="234"/>
                        <a:pt x="19610" y="48"/>
                      </a:cubicBezTo>
                      <a:lnTo>
                        <a:pt x="19550" y="12"/>
                      </a:lnTo>
                      <a:lnTo>
                        <a:pt x="19502" y="48"/>
                      </a:lnTo>
                      <a:cubicBezTo>
                        <a:pt x="19298" y="234"/>
                        <a:pt x="18919" y="327"/>
                        <a:pt x="18542" y="327"/>
                      </a:cubicBezTo>
                      <a:cubicBezTo>
                        <a:pt x="18172" y="327"/>
                        <a:pt x="17804" y="237"/>
                        <a:pt x="17609" y="60"/>
                      </a:cubicBezTo>
                      <a:lnTo>
                        <a:pt x="17562" y="12"/>
                      </a:lnTo>
                      <a:lnTo>
                        <a:pt x="17514" y="48"/>
                      </a:lnTo>
                      <a:cubicBezTo>
                        <a:pt x="17298" y="234"/>
                        <a:pt x="16913" y="327"/>
                        <a:pt x="16536" y="327"/>
                      </a:cubicBezTo>
                      <a:cubicBezTo>
                        <a:pt x="16166" y="327"/>
                        <a:pt x="15804" y="237"/>
                        <a:pt x="15621" y="60"/>
                      </a:cubicBezTo>
                      <a:lnTo>
                        <a:pt x="15573" y="12"/>
                      </a:lnTo>
                      <a:lnTo>
                        <a:pt x="15514" y="48"/>
                      </a:lnTo>
                      <a:cubicBezTo>
                        <a:pt x="15292" y="234"/>
                        <a:pt x="14903" y="327"/>
                        <a:pt x="14527" y="327"/>
                      </a:cubicBezTo>
                      <a:cubicBezTo>
                        <a:pt x="14157" y="327"/>
                        <a:pt x="13798" y="237"/>
                        <a:pt x="13621" y="60"/>
                      </a:cubicBezTo>
                      <a:lnTo>
                        <a:pt x="13573" y="12"/>
                      </a:lnTo>
                      <a:lnTo>
                        <a:pt x="13526" y="48"/>
                      </a:lnTo>
                      <a:cubicBezTo>
                        <a:pt x="13297" y="234"/>
                        <a:pt x="12903" y="327"/>
                        <a:pt x="12525" y="327"/>
                      </a:cubicBezTo>
                      <a:cubicBezTo>
                        <a:pt x="12153" y="327"/>
                        <a:pt x="11798" y="237"/>
                        <a:pt x="11632" y="60"/>
                      </a:cubicBezTo>
                      <a:lnTo>
                        <a:pt x="11585" y="12"/>
                      </a:lnTo>
                      <a:lnTo>
                        <a:pt x="11537" y="48"/>
                      </a:lnTo>
                      <a:cubicBezTo>
                        <a:pt x="11297" y="234"/>
                        <a:pt x="10900" y="327"/>
                        <a:pt x="10523" y="327"/>
                      </a:cubicBezTo>
                      <a:cubicBezTo>
                        <a:pt x="10153" y="327"/>
                        <a:pt x="9804" y="237"/>
                        <a:pt x="9644" y="60"/>
                      </a:cubicBezTo>
                      <a:lnTo>
                        <a:pt x="9596" y="12"/>
                      </a:lnTo>
                      <a:lnTo>
                        <a:pt x="9537" y="48"/>
                      </a:lnTo>
                      <a:cubicBezTo>
                        <a:pt x="9289" y="236"/>
                        <a:pt x="8884" y="331"/>
                        <a:pt x="8505" y="331"/>
                      </a:cubicBezTo>
                      <a:cubicBezTo>
                        <a:pt x="8139" y="331"/>
                        <a:pt x="7796" y="242"/>
                        <a:pt x="7644" y="60"/>
                      </a:cubicBezTo>
                      <a:lnTo>
                        <a:pt x="7596" y="12"/>
                      </a:lnTo>
                      <a:lnTo>
                        <a:pt x="7549" y="48"/>
                      </a:lnTo>
                      <a:cubicBezTo>
                        <a:pt x="7288" y="236"/>
                        <a:pt x="6878" y="331"/>
                        <a:pt x="6499" y="331"/>
                      </a:cubicBezTo>
                      <a:cubicBezTo>
                        <a:pt x="6133" y="331"/>
                        <a:pt x="5796" y="242"/>
                        <a:pt x="5656" y="60"/>
                      </a:cubicBezTo>
                      <a:lnTo>
                        <a:pt x="5608" y="12"/>
                      </a:lnTo>
                      <a:lnTo>
                        <a:pt x="5548" y="48"/>
                      </a:lnTo>
                      <a:cubicBezTo>
                        <a:pt x="5282" y="236"/>
                        <a:pt x="4869" y="331"/>
                        <a:pt x="4490" y="331"/>
                      </a:cubicBezTo>
                      <a:cubicBezTo>
                        <a:pt x="4123" y="331"/>
                        <a:pt x="3790" y="242"/>
                        <a:pt x="3655" y="60"/>
                      </a:cubicBezTo>
                      <a:lnTo>
                        <a:pt x="3620" y="12"/>
                      </a:lnTo>
                      <a:lnTo>
                        <a:pt x="3560" y="48"/>
                      </a:lnTo>
                      <a:cubicBezTo>
                        <a:pt x="3279" y="237"/>
                        <a:pt x="2855" y="333"/>
                        <a:pt x="2474" y="333"/>
                      </a:cubicBezTo>
                      <a:cubicBezTo>
                        <a:pt x="2112" y="333"/>
                        <a:pt x="1789" y="246"/>
                        <a:pt x="1667" y="72"/>
                      </a:cubicBezTo>
                      <a:lnTo>
                        <a:pt x="1619" y="12"/>
                      </a:lnTo>
                      <a:lnTo>
                        <a:pt x="1560" y="48"/>
                      </a:lnTo>
                      <a:cubicBezTo>
                        <a:pt x="1271" y="238"/>
                        <a:pt x="855" y="319"/>
                        <a:pt x="485" y="319"/>
                      </a:cubicBezTo>
                      <a:cubicBezTo>
                        <a:pt x="322" y="319"/>
                        <a:pt x="167" y="304"/>
                        <a:pt x="36" y="274"/>
                      </a:cubicBezTo>
                      <a:lnTo>
                        <a:pt x="0" y="417"/>
                      </a:lnTo>
                      <a:cubicBezTo>
                        <a:pt x="146" y="452"/>
                        <a:pt x="315" y="470"/>
                        <a:pt x="493" y="470"/>
                      </a:cubicBezTo>
                      <a:cubicBezTo>
                        <a:pt x="866" y="470"/>
                        <a:pt x="1277" y="389"/>
                        <a:pt x="1584" y="203"/>
                      </a:cubicBezTo>
                      <a:cubicBezTo>
                        <a:pt x="1762" y="388"/>
                        <a:pt x="2113" y="480"/>
                        <a:pt x="2494" y="480"/>
                      </a:cubicBezTo>
                      <a:cubicBezTo>
                        <a:pt x="2875" y="480"/>
                        <a:pt x="3286" y="388"/>
                        <a:pt x="3584" y="203"/>
                      </a:cubicBezTo>
                      <a:cubicBezTo>
                        <a:pt x="3768" y="388"/>
                        <a:pt x="4123" y="480"/>
                        <a:pt x="4504" y="480"/>
                      </a:cubicBezTo>
                      <a:cubicBezTo>
                        <a:pt x="4885" y="480"/>
                        <a:pt x="5292" y="388"/>
                        <a:pt x="5584" y="203"/>
                      </a:cubicBezTo>
                      <a:cubicBezTo>
                        <a:pt x="5775" y="388"/>
                        <a:pt x="6129" y="480"/>
                        <a:pt x="6507" y="480"/>
                      </a:cubicBezTo>
                      <a:cubicBezTo>
                        <a:pt x="6885" y="480"/>
                        <a:pt x="7287" y="388"/>
                        <a:pt x="7572" y="203"/>
                      </a:cubicBezTo>
                      <a:cubicBezTo>
                        <a:pt x="7769" y="388"/>
                        <a:pt x="8129" y="480"/>
                        <a:pt x="8510" y="480"/>
                      </a:cubicBezTo>
                      <a:cubicBezTo>
                        <a:pt x="8891" y="480"/>
                        <a:pt x="9293" y="388"/>
                        <a:pt x="9573" y="203"/>
                      </a:cubicBezTo>
                      <a:cubicBezTo>
                        <a:pt x="9775" y="388"/>
                        <a:pt x="10138" y="480"/>
                        <a:pt x="10519" y="480"/>
                      </a:cubicBezTo>
                      <a:cubicBezTo>
                        <a:pt x="10900" y="480"/>
                        <a:pt x="11299" y="388"/>
                        <a:pt x="11573" y="203"/>
                      </a:cubicBezTo>
                      <a:cubicBezTo>
                        <a:pt x="11781" y="388"/>
                        <a:pt x="12147" y="480"/>
                        <a:pt x="12527" y="480"/>
                      </a:cubicBezTo>
                      <a:cubicBezTo>
                        <a:pt x="12906" y="480"/>
                        <a:pt x="13299" y="388"/>
                        <a:pt x="13561" y="203"/>
                      </a:cubicBezTo>
                      <a:cubicBezTo>
                        <a:pt x="13782" y="388"/>
                        <a:pt x="14154" y="480"/>
                        <a:pt x="14535" y="480"/>
                      </a:cubicBezTo>
                      <a:cubicBezTo>
                        <a:pt x="14916" y="480"/>
                        <a:pt x="15306" y="388"/>
                        <a:pt x="15562" y="203"/>
                      </a:cubicBezTo>
                      <a:cubicBezTo>
                        <a:pt x="15788" y="388"/>
                        <a:pt x="16163" y="480"/>
                        <a:pt x="16544" y="480"/>
                      </a:cubicBezTo>
                      <a:cubicBezTo>
                        <a:pt x="16925" y="480"/>
                        <a:pt x="17312" y="388"/>
                        <a:pt x="17562" y="203"/>
                      </a:cubicBezTo>
                      <a:cubicBezTo>
                        <a:pt x="17794" y="388"/>
                        <a:pt x="18172" y="480"/>
                        <a:pt x="18553" y="480"/>
                      </a:cubicBezTo>
                      <a:cubicBezTo>
                        <a:pt x="18934" y="480"/>
                        <a:pt x="19318" y="388"/>
                        <a:pt x="19562" y="203"/>
                      </a:cubicBezTo>
                      <a:cubicBezTo>
                        <a:pt x="19800" y="388"/>
                        <a:pt x="20181" y="480"/>
                        <a:pt x="20561" y="480"/>
                      </a:cubicBezTo>
                      <a:cubicBezTo>
                        <a:pt x="20940" y="480"/>
                        <a:pt x="21318" y="388"/>
                        <a:pt x="21550" y="203"/>
                      </a:cubicBezTo>
                      <a:cubicBezTo>
                        <a:pt x="21800" y="388"/>
                        <a:pt x="22187" y="480"/>
                        <a:pt x="22568" y="480"/>
                      </a:cubicBezTo>
                      <a:cubicBezTo>
                        <a:pt x="22949" y="480"/>
                        <a:pt x="23324" y="388"/>
                        <a:pt x="23551" y="203"/>
                      </a:cubicBezTo>
                      <a:cubicBezTo>
                        <a:pt x="23807" y="388"/>
                        <a:pt x="24197" y="480"/>
                        <a:pt x="24578" y="480"/>
                      </a:cubicBezTo>
                      <a:cubicBezTo>
                        <a:pt x="24959" y="480"/>
                        <a:pt x="25331" y="388"/>
                        <a:pt x="25551" y="203"/>
                      </a:cubicBezTo>
                      <a:cubicBezTo>
                        <a:pt x="25813" y="388"/>
                        <a:pt x="26206" y="480"/>
                        <a:pt x="26585" y="480"/>
                      </a:cubicBezTo>
                      <a:cubicBezTo>
                        <a:pt x="26965" y="480"/>
                        <a:pt x="27331" y="388"/>
                        <a:pt x="27539" y="203"/>
                      </a:cubicBezTo>
                      <a:cubicBezTo>
                        <a:pt x="27813" y="388"/>
                        <a:pt x="28212" y="480"/>
                        <a:pt x="28593" y="480"/>
                      </a:cubicBezTo>
                      <a:cubicBezTo>
                        <a:pt x="28974" y="480"/>
                        <a:pt x="29337" y="388"/>
                        <a:pt x="29539" y="203"/>
                      </a:cubicBezTo>
                      <a:cubicBezTo>
                        <a:pt x="29819" y="388"/>
                        <a:pt x="30221" y="480"/>
                        <a:pt x="30602" y="480"/>
                      </a:cubicBezTo>
                      <a:cubicBezTo>
                        <a:pt x="30983" y="480"/>
                        <a:pt x="31343" y="388"/>
                        <a:pt x="31540" y="203"/>
                      </a:cubicBezTo>
                      <a:cubicBezTo>
                        <a:pt x="31819" y="388"/>
                        <a:pt x="32221" y="480"/>
                        <a:pt x="32601" y="480"/>
                      </a:cubicBezTo>
                      <a:cubicBezTo>
                        <a:pt x="32980" y="480"/>
                        <a:pt x="33338" y="388"/>
                        <a:pt x="33528" y="203"/>
                      </a:cubicBezTo>
                      <a:cubicBezTo>
                        <a:pt x="33820" y="388"/>
                        <a:pt x="34228" y="480"/>
                        <a:pt x="34609" y="480"/>
                      </a:cubicBezTo>
                      <a:cubicBezTo>
                        <a:pt x="34990" y="480"/>
                        <a:pt x="35344" y="388"/>
                        <a:pt x="35528" y="203"/>
                      </a:cubicBezTo>
                      <a:cubicBezTo>
                        <a:pt x="35828" y="389"/>
                        <a:pt x="36240" y="481"/>
                        <a:pt x="36621" y="481"/>
                      </a:cubicBezTo>
                      <a:cubicBezTo>
                        <a:pt x="36995" y="481"/>
                        <a:pt x="37339" y="392"/>
                        <a:pt x="37517" y="215"/>
                      </a:cubicBezTo>
                      <a:cubicBezTo>
                        <a:pt x="37790" y="405"/>
                        <a:pt x="38171" y="489"/>
                        <a:pt x="38529" y="489"/>
                      </a:cubicBezTo>
                      <a:cubicBezTo>
                        <a:pt x="38791" y="489"/>
                        <a:pt x="39041" y="441"/>
                        <a:pt x="39255" y="370"/>
                      </a:cubicBezTo>
                      <a:lnTo>
                        <a:pt x="39207" y="227"/>
                      </a:lnTo>
                      <a:cubicBezTo>
                        <a:pt x="39009" y="299"/>
                        <a:pt x="38769" y="341"/>
                        <a:pt x="38525" y="341"/>
                      </a:cubicBezTo>
                      <a:cubicBezTo>
                        <a:pt x="38170" y="341"/>
                        <a:pt x="37807" y="253"/>
                        <a:pt x="37552" y="48"/>
                      </a:cubicBezTo>
                      <a:lnTo>
                        <a:pt x="3749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3" name="Google Shape;3903;p9"/>
                <p:cNvSpPr/>
                <p:nvPr/>
              </p:nvSpPr>
              <p:spPr>
                <a:xfrm>
                  <a:off x="-3957199" y="2262455"/>
                  <a:ext cx="282714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9" h="7907" extrusionOk="0">
                      <a:moveTo>
                        <a:pt x="3346" y="1"/>
                      </a:moveTo>
                      <a:cubicBezTo>
                        <a:pt x="3263" y="1"/>
                        <a:pt x="3167" y="49"/>
                        <a:pt x="3155" y="108"/>
                      </a:cubicBezTo>
                      <a:lnTo>
                        <a:pt x="24" y="7764"/>
                      </a:lnTo>
                      <a:cubicBezTo>
                        <a:pt x="0" y="7847"/>
                        <a:pt x="60" y="7907"/>
                        <a:pt x="155" y="7907"/>
                      </a:cubicBezTo>
                      <a:lnTo>
                        <a:pt x="167" y="7907"/>
                      </a:lnTo>
                      <a:cubicBezTo>
                        <a:pt x="262" y="7907"/>
                        <a:pt x="369" y="7847"/>
                        <a:pt x="405" y="7764"/>
                      </a:cubicBezTo>
                      <a:lnTo>
                        <a:pt x="3465" y="108"/>
                      </a:lnTo>
                      <a:cubicBezTo>
                        <a:pt x="3489" y="49"/>
                        <a:pt x="3441" y="1"/>
                        <a:pt x="334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4" name="Google Shape;3904;p9"/>
                <p:cNvSpPr/>
                <p:nvPr/>
              </p:nvSpPr>
              <p:spPr>
                <a:xfrm>
                  <a:off x="-3770020" y="2262455"/>
                  <a:ext cx="25475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4" h="7907" extrusionOk="0">
                      <a:moveTo>
                        <a:pt x="2989" y="1"/>
                      </a:moveTo>
                      <a:cubicBezTo>
                        <a:pt x="2905" y="1"/>
                        <a:pt x="2822" y="49"/>
                        <a:pt x="2798" y="108"/>
                      </a:cubicBezTo>
                      <a:lnTo>
                        <a:pt x="24" y="7764"/>
                      </a:lnTo>
                      <a:cubicBezTo>
                        <a:pt x="0" y="7847"/>
                        <a:pt x="60" y="7907"/>
                        <a:pt x="155" y="7907"/>
                      </a:cubicBezTo>
                      <a:lnTo>
                        <a:pt x="167" y="7907"/>
                      </a:lnTo>
                      <a:cubicBezTo>
                        <a:pt x="262" y="7907"/>
                        <a:pt x="369" y="7847"/>
                        <a:pt x="393" y="7764"/>
                      </a:cubicBezTo>
                      <a:lnTo>
                        <a:pt x="3120" y="108"/>
                      </a:lnTo>
                      <a:cubicBezTo>
                        <a:pt x="3143" y="49"/>
                        <a:pt x="3084" y="1"/>
                        <a:pt x="300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5" name="Google Shape;3905;p9"/>
                <p:cNvSpPr/>
                <p:nvPr/>
              </p:nvSpPr>
              <p:spPr>
                <a:xfrm>
                  <a:off x="-3583813" y="2262455"/>
                  <a:ext cx="22672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8" h="7907" extrusionOk="0">
                      <a:moveTo>
                        <a:pt x="2655" y="1"/>
                      </a:moveTo>
                      <a:cubicBezTo>
                        <a:pt x="2560" y="1"/>
                        <a:pt x="2477" y="49"/>
                        <a:pt x="2465" y="108"/>
                      </a:cubicBezTo>
                      <a:lnTo>
                        <a:pt x="24" y="7764"/>
                      </a:lnTo>
                      <a:cubicBezTo>
                        <a:pt x="0" y="7847"/>
                        <a:pt x="71" y="7907"/>
                        <a:pt x="167" y="7907"/>
                      </a:cubicBezTo>
                      <a:lnTo>
                        <a:pt x="179" y="7907"/>
                      </a:lnTo>
                      <a:cubicBezTo>
                        <a:pt x="274" y="7907"/>
                        <a:pt x="381" y="7847"/>
                        <a:pt x="405" y="7764"/>
                      </a:cubicBezTo>
                      <a:lnTo>
                        <a:pt x="2786" y="108"/>
                      </a:lnTo>
                      <a:cubicBezTo>
                        <a:pt x="2798" y="49"/>
                        <a:pt x="2738" y="1"/>
                        <a:pt x="26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6" name="Google Shape;3906;p9"/>
                <p:cNvSpPr/>
                <p:nvPr/>
              </p:nvSpPr>
              <p:spPr>
                <a:xfrm>
                  <a:off x="-3396714" y="2262455"/>
                  <a:ext cx="19884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4" h="7907" extrusionOk="0">
                      <a:moveTo>
                        <a:pt x="2299" y="1"/>
                      </a:moveTo>
                      <a:cubicBezTo>
                        <a:pt x="2215" y="1"/>
                        <a:pt x="2132" y="49"/>
                        <a:pt x="2120" y="108"/>
                      </a:cubicBezTo>
                      <a:lnTo>
                        <a:pt x="25" y="7764"/>
                      </a:lnTo>
                      <a:cubicBezTo>
                        <a:pt x="1" y="7847"/>
                        <a:pt x="72" y="7907"/>
                        <a:pt x="168" y="7907"/>
                      </a:cubicBezTo>
                      <a:lnTo>
                        <a:pt x="179" y="7907"/>
                      </a:lnTo>
                      <a:cubicBezTo>
                        <a:pt x="275" y="7907"/>
                        <a:pt x="382" y="7847"/>
                        <a:pt x="394" y="7764"/>
                      </a:cubicBezTo>
                      <a:lnTo>
                        <a:pt x="2442" y="108"/>
                      </a:lnTo>
                      <a:cubicBezTo>
                        <a:pt x="2454" y="49"/>
                        <a:pt x="2394" y="1"/>
                        <a:pt x="229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7" name="Google Shape;3907;p9"/>
                <p:cNvSpPr/>
                <p:nvPr/>
              </p:nvSpPr>
              <p:spPr>
                <a:xfrm>
                  <a:off x="-3209535" y="2262455"/>
                  <a:ext cx="169920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7" h="7907" extrusionOk="0">
                      <a:moveTo>
                        <a:pt x="1953" y="1"/>
                      </a:moveTo>
                      <a:cubicBezTo>
                        <a:pt x="1858" y="1"/>
                        <a:pt x="1775" y="49"/>
                        <a:pt x="1763" y="108"/>
                      </a:cubicBezTo>
                      <a:lnTo>
                        <a:pt x="13" y="7764"/>
                      </a:lnTo>
                      <a:cubicBezTo>
                        <a:pt x="1" y="7847"/>
                        <a:pt x="72" y="7907"/>
                        <a:pt x="167" y="7907"/>
                      </a:cubicBezTo>
                      <a:lnTo>
                        <a:pt x="179" y="7907"/>
                      </a:lnTo>
                      <a:cubicBezTo>
                        <a:pt x="274" y="7907"/>
                        <a:pt x="382" y="7847"/>
                        <a:pt x="394" y="7764"/>
                      </a:cubicBezTo>
                      <a:lnTo>
                        <a:pt x="2084" y="108"/>
                      </a:lnTo>
                      <a:cubicBezTo>
                        <a:pt x="2096" y="49"/>
                        <a:pt x="2037" y="1"/>
                        <a:pt x="195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8" name="Google Shape;3908;p9"/>
                <p:cNvSpPr/>
                <p:nvPr/>
              </p:nvSpPr>
              <p:spPr>
                <a:xfrm>
                  <a:off x="-3022356" y="2262455"/>
                  <a:ext cx="141884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1" h="7907" extrusionOk="0">
                      <a:moveTo>
                        <a:pt x="1596" y="1"/>
                      </a:moveTo>
                      <a:cubicBezTo>
                        <a:pt x="1513" y="1"/>
                        <a:pt x="1429" y="49"/>
                        <a:pt x="1417" y="108"/>
                      </a:cubicBezTo>
                      <a:lnTo>
                        <a:pt x="12" y="7764"/>
                      </a:lnTo>
                      <a:cubicBezTo>
                        <a:pt x="0" y="7847"/>
                        <a:pt x="72" y="7907"/>
                        <a:pt x="179" y="7907"/>
                      </a:cubicBezTo>
                      <a:cubicBezTo>
                        <a:pt x="274" y="7907"/>
                        <a:pt x="370" y="7847"/>
                        <a:pt x="393" y="7764"/>
                      </a:cubicBezTo>
                      <a:lnTo>
                        <a:pt x="1739" y="108"/>
                      </a:lnTo>
                      <a:cubicBezTo>
                        <a:pt x="1751" y="49"/>
                        <a:pt x="1679" y="1"/>
                        <a:pt x="159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9" name="Google Shape;3909;p9"/>
                <p:cNvSpPr/>
                <p:nvPr/>
              </p:nvSpPr>
              <p:spPr>
                <a:xfrm>
                  <a:off x="-2835176" y="2262455"/>
                  <a:ext cx="11295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7907" extrusionOk="0">
                      <a:moveTo>
                        <a:pt x="1239" y="1"/>
                      </a:moveTo>
                      <a:cubicBezTo>
                        <a:pt x="1155" y="1"/>
                        <a:pt x="1072" y="49"/>
                        <a:pt x="1072" y="108"/>
                      </a:cubicBezTo>
                      <a:lnTo>
                        <a:pt x="0" y="7764"/>
                      </a:lnTo>
                      <a:cubicBezTo>
                        <a:pt x="0" y="7847"/>
                        <a:pt x="72" y="7907"/>
                        <a:pt x="179" y="7907"/>
                      </a:cubicBezTo>
                      <a:cubicBezTo>
                        <a:pt x="286" y="7907"/>
                        <a:pt x="369" y="7847"/>
                        <a:pt x="381" y="7764"/>
                      </a:cubicBezTo>
                      <a:lnTo>
                        <a:pt x="1393" y="108"/>
                      </a:lnTo>
                      <a:cubicBezTo>
                        <a:pt x="1393" y="49"/>
                        <a:pt x="1334" y="1"/>
                        <a:pt x="12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0" name="Google Shape;3910;p9"/>
                <p:cNvSpPr/>
                <p:nvPr/>
              </p:nvSpPr>
              <p:spPr>
                <a:xfrm>
                  <a:off x="-2648969" y="2262455"/>
                  <a:ext cx="858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7907" extrusionOk="0">
                      <a:moveTo>
                        <a:pt x="905" y="1"/>
                      </a:moveTo>
                      <a:cubicBezTo>
                        <a:pt x="810" y="1"/>
                        <a:pt x="738" y="49"/>
                        <a:pt x="738" y="108"/>
                      </a:cubicBezTo>
                      <a:lnTo>
                        <a:pt x="12" y="7764"/>
                      </a:lnTo>
                      <a:cubicBezTo>
                        <a:pt x="0" y="7847"/>
                        <a:pt x="84" y="7907"/>
                        <a:pt x="191" y="7907"/>
                      </a:cubicBezTo>
                      <a:cubicBezTo>
                        <a:pt x="298" y="7907"/>
                        <a:pt x="381" y="7847"/>
                        <a:pt x="393" y="7764"/>
                      </a:cubicBezTo>
                      <a:lnTo>
                        <a:pt x="1048" y="108"/>
                      </a:lnTo>
                      <a:cubicBezTo>
                        <a:pt x="1060" y="49"/>
                        <a:pt x="988" y="1"/>
                        <a:pt x="90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1" name="Google Shape;3911;p9"/>
                <p:cNvSpPr/>
                <p:nvPr/>
              </p:nvSpPr>
              <p:spPr>
                <a:xfrm>
                  <a:off x="-2461871" y="2262455"/>
                  <a:ext cx="5704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7907" extrusionOk="0">
                      <a:moveTo>
                        <a:pt x="549" y="1"/>
                      </a:moveTo>
                      <a:cubicBezTo>
                        <a:pt x="465" y="1"/>
                        <a:pt x="382" y="49"/>
                        <a:pt x="382" y="108"/>
                      </a:cubicBezTo>
                      <a:lnTo>
                        <a:pt x="13" y="7764"/>
                      </a:lnTo>
                      <a:cubicBezTo>
                        <a:pt x="1" y="7847"/>
                        <a:pt x="84" y="7907"/>
                        <a:pt x="191" y="7907"/>
                      </a:cubicBezTo>
                      <a:cubicBezTo>
                        <a:pt x="299" y="7907"/>
                        <a:pt x="382" y="7847"/>
                        <a:pt x="382" y="7764"/>
                      </a:cubicBezTo>
                      <a:lnTo>
                        <a:pt x="703" y="108"/>
                      </a:lnTo>
                      <a:cubicBezTo>
                        <a:pt x="703" y="49"/>
                        <a:pt x="632" y="1"/>
                        <a:pt x="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2" name="Google Shape;3912;p9"/>
                <p:cNvSpPr/>
                <p:nvPr/>
              </p:nvSpPr>
              <p:spPr>
                <a:xfrm>
                  <a:off x="-2274692" y="2262455"/>
                  <a:ext cx="30953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7907" extrusionOk="0">
                      <a:moveTo>
                        <a:pt x="191" y="1"/>
                      </a:moveTo>
                      <a:cubicBezTo>
                        <a:pt x="108" y="1"/>
                        <a:pt x="37" y="49"/>
                        <a:pt x="37" y="108"/>
                      </a:cubicBezTo>
                      <a:lnTo>
                        <a:pt x="1" y="7764"/>
                      </a:lnTo>
                      <a:cubicBezTo>
                        <a:pt x="1" y="7847"/>
                        <a:pt x="84" y="7907"/>
                        <a:pt x="191" y="7907"/>
                      </a:cubicBezTo>
                      <a:cubicBezTo>
                        <a:pt x="298" y="7907"/>
                        <a:pt x="382" y="7847"/>
                        <a:pt x="382" y="7764"/>
                      </a:cubicBezTo>
                      <a:lnTo>
                        <a:pt x="358" y="108"/>
                      </a:lnTo>
                      <a:cubicBezTo>
                        <a:pt x="358" y="49"/>
                        <a:pt x="287" y="1"/>
                        <a:pt x="19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3" name="Google Shape;3913;p9"/>
                <p:cNvSpPr/>
                <p:nvPr/>
              </p:nvSpPr>
              <p:spPr>
                <a:xfrm>
                  <a:off x="-2113523" y="2262455"/>
                  <a:ext cx="559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" h="7907" extrusionOk="0">
                      <a:moveTo>
                        <a:pt x="167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322" y="7764"/>
                      </a:lnTo>
                      <a:cubicBezTo>
                        <a:pt x="322" y="7847"/>
                        <a:pt x="405" y="7907"/>
                        <a:pt x="512" y="7907"/>
                      </a:cubicBezTo>
                      <a:cubicBezTo>
                        <a:pt x="619" y="7907"/>
                        <a:pt x="691" y="7847"/>
                        <a:pt x="691" y="7764"/>
                      </a:cubicBezTo>
                      <a:lnTo>
                        <a:pt x="322" y="108"/>
                      </a:lnTo>
                      <a:cubicBezTo>
                        <a:pt x="322" y="49"/>
                        <a:pt x="250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4" name="Google Shape;3914;p9"/>
                <p:cNvSpPr/>
                <p:nvPr/>
              </p:nvSpPr>
              <p:spPr>
                <a:xfrm>
                  <a:off x="-1954380" y="2262455"/>
                  <a:ext cx="84028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7907" extrusionOk="0">
                      <a:moveTo>
                        <a:pt x="155" y="1"/>
                      </a:moveTo>
                      <a:cubicBezTo>
                        <a:pt x="72" y="1"/>
                        <a:pt x="1" y="49"/>
                        <a:pt x="1" y="108"/>
                      </a:cubicBezTo>
                      <a:lnTo>
                        <a:pt x="656" y="7764"/>
                      </a:lnTo>
                      <a:cubicBezTo>
                        <a:pt x="667" y="7847"/>
                        <a:pt x="751" y="7907"/>
                        <a:pt x="858" y="7907"/>
                      </a:cubicBezTo>
                      <a:cubicBezTo>
                        <a:pt x="965" y="7907"/>
                        <a:pt x="1037" y="7847"/>
                        <a:pt x="1037" y="7764"/>
                      </a:cubicBezTo>
                      <a:lnTo>
                        <a:pt x="322" y="108"/>
                      </a:lnTo>
                      <a:cubicBezTo>
                        <a:pt x="322" y="49"/>
                        <a:pt x="239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5" name="Google Shape;3915;p9"/>
                <p:cNvSpPr/>
                <p:nvPr/>
              </p:nvSpPr>
              <p:spPr>
                <a:xfrm>
                  <a:off x="-1796129" y="2262455"/>
                  <a:ext cx="11295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7907" extrusionOk="0">
                      <a:moveTo>
                        <a:pt x="155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1012" y="7764"/>
                      </a:lnTo>
                      <a:cubicBezTo>
                        <a:pt x="1012" y="7847"/>
                        <a:pt x="1108" y="7907"/>
                        <a:pt x="1215" y="7907"/>
                      </a:cubicBezTo>
                      <a:cubicBezTo>
                        <a:pt x="1322" y="7907"/>
                        <a:pt x="1393" y="7847"/>
                        <a:pt x="1381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50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6" name="Google Shape;3916;p9"/>
                <p:cNvSpPr/>
                <p:nvPr/>
              </p:nvSpPr>
              <p:spPr>
                <a:xfrm>
                  <a:off x="-1636986" y="2262455"/>
                  <a:ext cx="140992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0" h="7907" extrusionOk="0">
                      <a:moveTo>
                        <a:pt x="156" y="1"/>
                      </a:moveTo>
                      <a:cubicBezTo>
                        <a:pt x="60" y="1"/>
                        <a:pt x="1" y="49"/>
                        <a:pt x="13" y="108"/>
                      </a:cubicBezTo>
                      <a:lnTo>
                        <a:pt x="1346" y="7764"/>
                      </a:lnTo>
                      <a:cubicBezTo>
                        <a:pt x="1358" y="7847"/>
                        <a:pt x="1453" y="7907"/>
                        <a:pt x="1561" y="7907"/>
                      </a:cubicBezTo>
                      <a:cubicBezTo>
                        <a:pt x="1668" y="7907"/>
                        <a:pt x="1739" y="7847"/>
                        <a:pt x="1727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7" name="Google Shape;3917;p9"/>
                <p:cNvSpPr/>
                <p:nvPr/>
              </p:nvSpPr>
              <p:spPr>
                <a:xfrm>
                  <a:off x="-1478734" y="2262455"/>
                  <a:ext cx="169839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6" h="7907" extrusionOk="0">
                      <a:moveTo>
                        <a:pt x="155" y="1"/>
                      </a:moveTo>
                      <a:cubicBezTo>
                        <a:pt x="72" y="1"/>
                        <a:pt x="0" y="49"/>
                        <a:pt x="12" y="108"/>
                      </a:cubicBezTo>
                      <a:lnTo>
                        <a:pt x="1703" y="7764"/>
                      </a:lnTo>
                      <a:cubicBezTo>
                        <a:pt x="1715" y="7847"/>
                        <a:pt x="1810" y="7907"/>
                        <a:pt x="1917" y="7907"/>
                      </a:cubicBezTo>
                      <a:cubicBezTo>
                        <a:pt x="2025" y="7907"/>
                        <a:pt x="2096" y="7847"/>
                        <a:pt x="2072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50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8" name="Google Shape;3918;p9"/>
                <p:cNvSpPr/>
                <p:nvPr/>
              </p:nvSpPr>
              <p:spPr>
                <a:xfrm>
                  <a:off x="-1319591" y="2262455"/>
                  <a:ext cx="197875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2" h="7907" extrusionOk="0">
                      <a:moveTo>
                        <a:pt x="144" y="1"/>
                      </a:moveTo>
                      <a:cubicBezTo>
                        <a:pt x="61" y="1"/>
                        <a:pt x="1" y="49"/>
                        <a:pt x="13" y="108"/>
                      </a:cubicBezTo>
                      <a:lnTo>
                        <a:pt x="2037" y="7764"/>
                      </a:lnTo>
                      <a:cubicBezTo>
                        <a:pt x="2061" y="7847"/>
                        <a:pt x="2156" y="7907"/>
                        <a:pt x="2263" y="7907"/>
                      </a:cubicBezTo>
                      <a:cubicBezTo>
                        <a:pt x="2370" y="7907"/>
                        <a:pt x="2442" y="7847"/>
                        <a:pt x="2418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9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9" name="Google Shape;3919;p9"/>
                <p:cNvSpPr/>
                <p:nvPr/>
              </p:nvSpPr>
              <p:spPr>
                <a:xfrm>
                  <a:off x="-1161340" y="2262455"/>
                  <a:ext cx="225831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7" h="7907" extrusionOk="0">
                      <a:moveTo>
                        <a:pt x="155" y="1"/>
                      </a:moveTo>
                      <a:cubicBezTo>
                        <a:pt x="60" y="1"/>
                        <a:pt x="1" y="49"/>
                        <a:pt x="24" y="108"/>
                      </a:cubicBezTo>
                      <a:lnTo>
                        <a:pt x="2394" y="7764"/>
                      </a:lnTo>
                      <a:cubicBezTo>
                        <a:pt x="2418" y="7847"/>
                        <a:pt x="2513" y="7907"/>
                        <a:pt x="2620" y="7907"/>
                      </a:cubicBezTo>
                      <a:cubicBezTo>
                        <a:pt x="2727" y="7907"/>
                        <a:pt x="2787" y="7847"/>
                        <a:pt x="2763" y="7764"/>
                      </a:cubicBezTo>
                      <a:lnTo>
                        <a:pt x="346" y="108"/>
                      </a:lnTo>
                      <a:cubicBezTo>
                        <a:pt x="322" y="49"/>
                        <a:pt x="239" y="1"/>
                        <a:pt x="15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0" name="Google Shape;3920;p9"/>
                <p:cNvSpPr/>
                <p:nvPr/>
              </p:nvSpPr>
              <p:spPr>
                <a:xfrm>
                  <a:off x="-1002116" y="2262455"/>
                  <a:ext cx="253786" cy="640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7907" extrusionOk="0">
                      <a:moveTo>
                        <a:pt x="143" y="1"/>
                      </a:moveTo>
                      <a:cubicBezTo>
                        <a:pt x="60" y="1"/>
                        <a:pt x="0" y="49"/>
                        <a:pt x="24" y="108"/>
                      </a:cubicBezTo>
                      <a:lnTo>
                        <a:pt x="2727" y="7764"/>
                      </a:lnTo>
                      <a:cubicBezTo>
                        <a:pt x="2762" y="7847"/>
                        <a:pt x="2858" y="7907"/>
                        <a:pt x="2965" y="7907"/>
                      </a:cubicBezTo>
                      <a:cubicBezTo>
                        <a:pt x="3072" y="7907"/>
                        <a:pt x="3131" y="7847"/>
                        <a:pt x="3108" y="7764"/>
                      </a:cubicBezTo>
                      <a:lnTo>
                        <a:pt x="334" y="108"/>
                      </a:lnTo>
                      <a:cubicBezTo>
                        <a:pt x="322" y="49"/>
                        <a:pt x="238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1" name="Google Shape;3921;p9"/>
                <p:cNvSpPr/>
                <p:nvPr/>
              </p:nvSpPr>
              <p:spPr>
                <a:xfrm>
                  <a:off x="-3893509" y="1832186"/>
                  <a:ext cx="3274422" cy="65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0" h="811" extrusionOk="0">
                      <a:moveTo>
                        <a:pt x="0" y="1"/>
                      </a:moveTo>
                      <a:lnTo>
                        <a:pt x="0" y="810"/>
                      </a:lnTo>
                      <a:lnTo>
                        <a:pt x="40410" y="810"/>
                      </a:lnTo>
                      <a:lnTo>
                        <a:pt x="4041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2" name="Google Shape;3922;p9"/>
                <p:cNvSpPr/>
                <p:nvPr/>
              </p:nvSpPr>
              <p:spPr>
                <a:xfrm>
                  <a:off x="-3893509" y="1999108"/>
                  <a:ext cx="3274422" cy="36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0" h="453" extrusionOk="0">
                      <a:moveTo>
                        <a:pt x="0" y="1"/>
                      </a:moveTo>
                      <a:lnTo>
                        <a:pt x="0" y="453"/>
                      </a:lnTo>
                      <a:lnTo>
                        <a:pt x="40410" y="453"/>
                      </a:lnTo>
                      <a:lnTo>
                        <a:pt x="40410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3" name="Google Shape;3923;p9"/>
                <p:cNvSpPr/>
                <p:nvPr/>
              </p:nvSpPr>
              <p:spPr>
                <a:xfrm>
                  <a:off x="-3719862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4" name="Google Shape;3924;p9"/>
                <p:cNvSpPr/>
                <p:nvPr/>
              </p:nvSpPr>
              <p:spPr>
                <a:xfrm>
                  <a:off x="-3526930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5" name="Google Shape;3925;p9"/>
                <p:cNvSpPr/>
                <p:nvPr/>
              </p:nvSpPr>
              <p:spPr>
                <a:xfrm>
                  <a:off x="-3333997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6" name="Google Shape;3926;p9"/>
                <p:cNvSpPr/>
                <p:nvPr/>
              </p:nvSpPr>
              <p:spPr>
                <a:xfrm>
                  <a:off x="-3141065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7" name="Google Shape;3927;p9"/>
                <p:cNvSpPr/>
                <p:nvPr/>
              </p:nvSpPr>
              <p:spPr>
                <a:xfrm>
                  <a:off x="-2948051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8" name="Google Shape;3928;p9"/>
                <p:cNvSpPr/>
                <p:nvPr/>
              </p:nvSpPr>
              <p:spPr>
                <a:xfrm>
                  <a:off x="-2755119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9" name="Google Shape;3929;p9"/>
                <p:cNvSpPr/>
                <p:nvPr/>
              </p:nvSpPr>
              <p:spPr>
                <a:xfrm>
                  <a:off x="-2562186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0" name="Google Shape;3930;p9"/>
                <p:cNvSpPr/>
                <p:nvPr/>
              </p:nvSpPr>
              <p:spPr>
                <a:xfrm>
                  <a:off x="-2369254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1" name="Google Shape;3931;p9"/>
                <p:cNvSpPr/>
                <p:nvPr/>
              </p:nvSpPr>
              <p:spPr>
                <a:xfrm>
                  <a:off x="-2176240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2" name="Google Shape;3932;p9"/>
                <p:cNvSpPr/>
                <p:nvPr/>
              </p:nvSpPr>
              <p:spPr>
                <a:xfrm>
                  <a:off x="-1983308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3" name="Google Shape;3933;p9"/>
                <p:cNvSpPr/>
                <p:nvPr/>
              </p:nvSpPr>
              <p:spPr>
                <a:xfrm>
                  <a:off x="-1790376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4" name="Google Shape;3934;p9"/>
                <p:cNvSpPr/>
                <p:nvPr/>
              </p:nvSpPr>
              <p:spPr>
                <a:xfrm>
                  <a:off x="-1597443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5" name="Google Shape;3935;p9"/>
                <p:cNvSpPr/>
                <p:nvPr/>
              </p:nvSpPr>
              <p:spPr>
                <a:xfrm>
                  <a:off x="-1404430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6" name="Google Shape;3936;p9"/>
                <p:cNvSpPr/>
                <p:nvPr/>
              </p:nvSpPr>
              <p:spPr>
                <a:xfrm>
                  <a:off x="-1211497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0" y="0"/>
                      </a:moveTo>
                      <a:lnTo>
                        <a:pt x="0" y="5406"/>
                      </a:lnTo>
                      <a:lnTo>
                        <a:pt x="393" y="5406"/>
                      </a:lnTo>
                      <a:lnTo>
                        <a:pt x="3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7" name="Google Shape;3937;p9"/>
                <p:cNvSpPr/>
                <p:nvPr/>
              </p:nvSpPr>
              <p:spPr>
                <a:xfrm>
                  <a:off x="-1018565" y="1867920"/>
                  <a:ext cx="31926" cy="438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5406" extrusionOk="0">
                      <a:moveTo>
                        <a:pt x="1" y="0"/>
                      </a:moveTo>
                      <a:lnTo>
                        <a:pt x="1" y="5406"/>
                      </a:lnTo>
                      <a:lnTo>
                        <a:pt x="394" y="5406"/>
                      </a:lnTo>
                      <a:lnTo>
                        <a:pt x="394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8" name="Google Shape;3938;p9"/>
                <p:cNvSpPr/>
                <p:nvPr/>
              </p:nvSpPr>
              <p:spPr>
                <a:xfrm>
                  <a:off x="-3493101" y="4267299"/>
                  <a:ext cx="1798458" cy="599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6" h="7740" extrusionOk="0">
                      <a:moveTo>
                        <a:pt x="1" y="1"/>
                      </a:moveTo>
                      <a:lnTo>
                        <a:pt x="1" y="7740"/>
                      </a:lnTo>
                      <a:lnTo>
                        <a:pt x="25826" y="7740"/>
                      </a:lnTo>
                      <a:lnTo>
                        <a:pt x="2582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9" name="Google Shape;3939;p9"/>
                <p:cNvSpPr/>
                <p:nvPr/>
              </p:nvSpPr>
              <p:spPr>
                <a:xfrm>
                  <a:off x="-1732439" y="2891491"/>
                  <a:ext cx="538363" cy="128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4" h="15860" extrusionOk="0">
                      <a:moveTo>
                        <a:pt x="0" y="1"/>
                      </a:moveTo>
                      <a:lnTo>
                        <a:pt x="0" y="15860"/>
                      </a:lnTo>
                      <a:lnTo>
                        <a:pt x="6644" y="15860"/>
                      </a:lnTo>
                      <a:lnTo>
                        <a:pt x="664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0" name="Google Shape;3940;p9"/>
                <p:cNvSpPr/>
                <p:nvPr/>
              </p:nvSpPr>
              <p:spPr>
                <a:xfrm>
                  <a:off x="-1580994" y="3039128"/>
                  <a:ext cx="252814" cy="243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3001" extrusionOk="0">
                      <a:moveTo>
                        <a:pt x="2334" y="381"/>
                      </a:moveTo>
                      <a:lnTo>
                        <a:pt x="2001" y="620"/>
                      </a:lnTo>
                      <a:cubicBezTo>
                        <a:pt x="2298" y="870"/>
                        <a:pt x="2596" y="1298"/>
                        <a:pt x="2679" y="1751"/>
                      </a:cubicBezTo>
                      <a:lnTo>
                        <a:pt x="3120" y="1584"/>
                      </a:lnTo>
                      <a:cubicBezTo>
                        <a:pt x="3048" y="1155"/>
                        <a:pt x="2691" y="643"/>
                        <a:pt x="2334" y="381"/>
                      </a:cubicBezTo>
                      <a:close/>
                      <a:moveTo>
                        <a:pt x="798" y="0"/>
                      </a:moveTo>
                      <a:cubicBezTo>
                        <a:pt x="762" y="286"/>
                        <a:pt x="715" y="572"/>
                        <a:pt x="679" y="822"/>
                      </a:cubicBezTo>
                      <a:lnTo>
                        <a:pt x="36" y="905"/>
                      </a:lnTo>
                      <a:lnTo>
                        <a:pt x="72" y="1322"/>
                      </a:lnTo>
                      <a:cubicBezTo>
                        <a:pt x="227" y="1298"/>
                        <a:pt x="477" y="1262"/>
                        <a:pt x="596" y="1239"/>
                      </a:cubicBezTo>
                      <a:lnTo>
                        <a:pt x="596" y="1239"/>
                      </a:lnTo>
                      <a:cubicBezTo>
                        <a:pt x="465" y="1810"/>
                        <a:pt x="286" y="2286"/>
                        <a:pt x="0" y="2786"/>
                      </a:cubicBezTo>
                      <a:lnTo>
                        <a:pt x="405" y="2989"/>
                      </a:lnTo>
                      <a:cubicBezTo>
                        <a:pt x="691" y="2429"/>
                        <a:pt x="881" y="1822"/>
                        <a:pt x="1036" y="1191"/>
                      </a:cubicBezTo>
                      <a:cubicBezTo>
                        <a:pt x="1167" y="1179"/>
                        <a:pt x="1286" y="1167"/>
                        <a:pt x="1370" y="1167"/>
                      </a:cubicBezTo>
                      <a:cubicBezTo>
                        <a:pt x="1608" y="1167"/>
                        <a:pt x="1715" y="1346"/>
                        <a:pt x="1715" y="1679"/>
                      </a:cubicBezTo>
                      <a:cubicBezTo>
                        <a:pt x="1715" y="1810"/>
                        <a:pt x="1691" y="2096"/>
                        <a:pt x="1643" y="2251"/>
                      </a:cubicBezTo>
                      <a:cubicBezTo>
                        <a:pt x="1584" y="2441"/>
                        <a:pt x="1524" y="2560"/>
                        <a:pt x="1382" y="2560"/>
                      </a:cubicBezTo>
                      <a:cubicBezTo>
                        <a:pt x="1286" y="2560"/>
                        <a:pt x="1155" y="2513"/>
                        <a:pt x="917" y="2346"/>
                      </a:cubicBezTo>
                      <a:cubicBezTo>
                        <a:pt x="881" y="2477"/>
                        <a:pt x="822" y="2620"/>
                        <a:pt x="774" y="2727"/>
                      </a:cubicBezTo>
                      <a:cubicBezTo>
                        <a:pt x="1048" y="2941"/>
                        <a:pt x="1251" y="3001"/>
                        <a:pt x="1393" y="3001"/>
                      </a:cubicBezTo>
                      <a:cubicBezTo>
                        <a:pt x="1917" y="3001"/>
                        <a:pt x="2132" y="2465"/>
                        <a:pt x="2144" y="1703"/>
                      </a:cubicBezTo>
                      <a:cubicBezTo>
                        <a:pt x="2144" y="1167"/>
                        <a:pt x="1965" y="774"/>
                        <a:pt x="1405" y="774"/>
                      </a:cubicBezTo>
                      <a:cubicBezTo>
                        <a:pt x="1334" y="774"/>
                        <a:pt x="1203" y="786"/>
                        <a:pt x="1120" y="798"/>
                      </a:cubicBezTo>
                      <a:cubicBezTo>
                        <a:pt x="1155" y="596"/>
                        <a:pt x="1203" y="298"/>
                        <a:pt x="1239" y="131"/>
                      </a:cubicBezTo>
                      <a:cubicBezTo>
                        <a:pt x="1298" y="119"/>
                        <a:pt x="1346" y="108"/>
                        <a:pt x="1358" y="60"/>
                      </a:cubicBezTo>
                      <a:lnTo>
                        <a:pt x="79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1" name="Google Shape;3941;p9"/>
                <p:cNvSpPr/>
                <p:nvPr/>
              </p:nvSpPr>
              <p:spPr>
                <a:xfrm>
                  <a:off x="-1580994" y="3369082"/>
                  <a:ext cx="223886" cy="248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3" h="3061" extrusionOk="0">
                      <a:moveTo>
                        <a:pt x="1012" y="0"/>
                      </a:moveTo>
                      <a:cubicBezTo>
                        <a:pt x="1036" y="155"/>
                        <a:pt x="1060" y="346"/>
                        <a:pt x="1084" y="489"/>
                      </a:cubicBezTo>
                      <a:lnTo>
                        <a:pt x="215" y="489"/>
                      </a:lnTo>
                      <a:lnTo>
                        <a:pt x="215" y="846"/>
                      </a:lnTo>
                      <a:cubicBezTo>
                        <a:pt x="381" y="858"/>
                        <a:pt x="572" y="858"/>
                        <a:pt x="762" y="858"/>
                      </a:cubicBezTo>
                      <a:cubicBezTo>
                        <a:pt x="893" y="858"/>
                        <a:pt x="1036" y="846"/>
                        <a:pt x="1155" y="846"/>
                      </a:cubicBezTo>
                      <a:cubicBezTo>
                        <a:pt x="1179" y="953"/>
                        <a:pt x="1227" y="1096"/>
                        <a:pt x="1251" y="1167"/>
                      </a:cubicBezTo>
                      <a:cubicBezTo>
                        <a:pt x="989" y="1191"/>
                        <a:pt x="727" y="1191"/>
                        <a:pt x="453" y="1191"/>
                      </a:cubicBezTo>
                      <a:cubicBezTo>
                        <a:pt x="298" y="1191"/>
                        <a:pt x="143" y="1191"/>
                        <a:pt x="0" y="1179"/>
                      </a:cubicBezTo>
                      <a:lnTo>
                        <a:pt x="0" y="1179"/>
                      </a:lnTo>
                      <a:lnTo>
                        <a:pt x="12" y="1548"/>
                      </a:lnTo>
                      <a:lnTo>
                        <a:pt x="631" y="1548"/>
                      </a:lnTo>
                      <a:cubicBezTo>
                        <a:pt x="846" y="1548"/>
                        <a:pt x="1120" y="1548"/>
                        <a:pt x="1370" y="1524"/>
                      </a:cubicBezTo>
                      <a:cubicBezTo>
                        <a:pt x="1429" y="1632"/>
                        <a:pt x="1512" y="1739"/>
                        <a:pt x="1560" y="1798"/>
                      </a:cubicBezTo>
                      <a:cubicBezTo>
                        <a:pt x="1512" y="1786"/>
                        <a:pt x="1465" y="1786"/>
                        <a:pt x="1405" y="1786"/>
                      </a:cubicBezTo>
                      <a:cubicBezTo>
                        <a:pt x="1358" y="1786"/>
                        <a:pt x="1298" y="1786"/>
                        <a:pt x="1251" y="1798"/>
                      </a:cubicBezTo>
                      <a:lnTo>
                        <a:pt x="1358" y="2108"/>
                      </a:lnTo>
                      <a:cubicBezTo>
                        <a:pt x="1417" y="2096"/>
                        <a:pt x="1477" y="2096"/>
                        <a:pt x="1548" y="2096"/>
                      </a:cubicBezTo>
                      <a:cubicBezTo>
                        <a:pt x="1810" y="2096"/>
                        <a:pt x="1893" y="2143"/>
                        <a:pt x="2072" y="2239"/>
                      </a:cubicBezTo>
                      <a:lnTo>
                        <a:pt x="2322" y="1905"/>
                      </a:lnTo>
                      <a:cubicBezTo>
                        <a:pt x="2108" y="1822"/>
                        <a:pt x="1917" y="1643"/>
                        <a:pt x="1810" y="1477"/>
                      </a:cubicBezTo>
                      <a:cubicBezTo>
                        <a:pt x="2167" y="1441"/>
                        <a:pt x="2525" y="1381"/>
                        <a:pt x="2763" y="1298"/>
                      </a:cubicBezTo>
                      <a:lnTo>
                        <a:pt x="2691" y="917"/>
                      </a:lnTo>
                      <a:cubicBezTo>
                        <a:pt x="2405" y="1024"/>
                        <a:pt x="2036" y="1096"/>
                        <a:pt x="1667" y="1143"/>
                      </a:cubicBezTo>
                      <a:cubicBezTo>
                        <a:pt x="1643" y="1060"/>
                        <a:pt x="1608" y="929"/>
                        <a:pt x="1584" y="810"/>
                      </a:cubicBezTo>
                      <a:cubicBezTo>
                        <a:pt x="1882" y="774"/>
                        <a:pt x="2191" y="739"/>
                        <a:pt x="2453" y="643"/>
                      </a:cubicBezTo>
                      <a:lnTo>
                        <a:pt x="2370" y="286"/>
                      </a:lnTo>
                      <a:cubicBezTo>
                        <a:pt x="2144" y="358"/>
                        <a:pt x="1786" y="429"/>
                        <a:pt x="1512" y="453"/>
                      </a:cubicBezTo>
                      <a:cubicBezTo>
                        <a:pt x="1489" y="334"/>
                        <a:pt x="1477" y="203"/>
                        <a:pt x="1465" y="84"/>
                      </a:cubicBezTo>
                      <a:cubicBezTo>
                        <a:pt x="1524" y="84"/>
                        <a:pt x="1560" y="48"/>
                        <a:pt x="1560" y="0"/>
                      </a:cubicBezTo>
                      <a:close/>
                      <a:moveTo>
                        <a:pt x="715" y="1905"/>
                      </a:moveTo>
                      <a:cubicBezTo>
                        <a:pt x="524" y="2024"/>
                        <a:pt x="346" y="2239"/>
                        <a:pt x="346" y="2453"/>
                      </a:cubicBezTo>
                      <a:cubicBezTo>
                        <a:pt x="346" y="2846"/>
                        <a:pt x="750" y="3048"/>
                        <a:pt x="1346" y="3048"/>
                      </a:cubicBezTo>
                      <a:cubicBezTo>
                        <a:pt x="1441" y="3048"/>
                        <a:pt x="1536" y="3060"/>
                        <a:pt x="1608" y="3060"/>
                      </a:cubicBezTo>
                      <a:cubicBezTo>
                        <a:pt x="1846" y="3060"/>
                        <a:pt x="2024" y="3048"/>
                        <a:pt x="2155" y="3036"/>
                      </a:cubicBezTo>
                      <a:lnTo>
                        <a:pt x="2179" y="2644"/>
                      </a:lnTo>
                      <a:lnTo>
                        <a:pt x="2179" y="2644"/>
                      </a:lnTo>
                      <a:cubicBezTo>
                        <a:pt x="1977" y="2667"/>
                        <a:pt x="1655" y="2679"/>
                        <a:pt x="1417" y="2679"/>
                      </a:cubicBezTo>
                      <a:cubicBezTo>
                        <a:pt x="1179" y="2679"/>
                        <a:pt x="786" y="2667"/>
                        <a:pt x="786" y="2429"/>
                      </a:cubicBezTo>
                      <a:cubicBezTo>
                        <a:pt x="786" y="2346"/>
                        <a:pt x="858" y="2239"/>
                        <a:pt x="1001" y="2167"/>
                      </a:cubicBezTo>
                      <a:lnTo>
                        <a:pt x="715" y="1905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2" name="Google Shape;3942;p9"/>
                <p:cNvSpPr/>
                <p:nvPr/>
              </p:nvSpPr>
              <p:spPr>
                <a:xfrm>
                  <a:off x="-1590637" y="3697091"/>
                  <a:ext cx="267318" cy="262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9" h="3239" extrusionOk="0">
                      <a:moveTo>
                        <a:pt x="584" y="167"/>
                      </a:moveTo>
                      <a:lnTo>
                        <a:pt x="298" y="429"/>
                      </a:lnTo>
                      <a:cubicBezTo>
                        <a:pt x="536" y="596"/>
                        <a:pt x="869" y="846"/>
                        <a:pt x="1012" y="1013"/>
                      </a:cubicBezTo>
                      <a:lnTo>
                        <a:pt x="1322" y="703"/>
                      </a:lnTo>
                      <a:cubicBezTo>
                        <a:pt x="1155" y="536"/>
                        <a:pt x="834" y="310"/>
                        <a:pt x="584" y="167"/>
                      </a:cubicBezTo>
                      <a:close/>
                      <a:moveTo>
                        <a:pt x="1072" y="1155"/>
                      </a:moveTo>
                      <a:lnTo>
                        <a:pt x="1000" y="1167"/>
                      </a:lnTo>
                      <a:lnTo>
                        <a:pt x="119" y="1167"/>
                      </a:lnTo>
                      <a:lnTo>
                        <a:pt x="119" y="1572"/>
                      </a:lnTo>
                      <a:lnTo>
                        <a:pt x="810" y="1572"/>
                      </a:lnTo>
                      <a:cubicBezTo>
                        <a:pt x="655" y="2072"/>
                        <a:pt x="369" y="2441"/>
                        <a:pt x="0" y="2667"/>
                      </a:cubicBezTo>
                      <a:cubicBezTo>
                        <a:pt x="96" y="2727"/>
                        <a:pt x="262" y="2894"/>
                        <a:pt x="322" y="2989"/>
                      </a:cubicBezTo>
                      <a:cubicBezTo>
                        <a:pt x="786" y="2679"/>
                        <a:pt x="1143" y="2096"/>
                        <a:pt x="1310" y="1346"/>
                      </a:cubicBezTo>
                      <a:cubicBezTo>
                        <a:pt x="1334" y="1334"/>
                        <a:pt x="1346" y="1310"/>
                        <a:pt x="1358" y="1286"/>
                      </a:cubicBezTo>
                      <a:lnTo>
                        <a:pt x="1072" y="1155"/>
                      </a:lnTo>
                      <a:close/>
                      <a:moveTo>
                        <a:pt x="1453" y="0"/>
                      </a:moveTo>
                      <a:lnTo>
                        <a:pt x="1453" y="2715"/>
                      </a:lnTo>
                      <a:cubicBezTo>
                        <a:pt x="1453" y="2798"/>
                        <a:pt x="1441" y="2798"/>
                        <a:pt x="1239" y="2798"/>
                      </a:cubicBezTo>
                      <a:cubicBezTo>
                        <a:pt x="1143" y="2798"/>
                        <a:pt x="1012" y="2798"/>
                        <a:pt x="881" y="2787"/>
                      </a:cubicBezTo>
                      <a:lnTo>
                        <a:pt x="881" y="2787"/>
                      </a:lnTo>
                      <a:cubicBezTo>
                        <a:pt x="941" y="2918"/>
                        <a:pt x="1000" y="3120"/>
                        <a:pt x="1024" y="3239"/>
                      </a:cubicBezTo>
                      <a:cubicBezTo>
                        <a:pt x="1751" y="3239"/>
                        <a:pt x="1882" y="3144"/>
                        <a:pt x="1882" y="2715"/>
                      </a:cubicBezTo>
                      <a:lnTo>
                        <a:pt x="1882" y="1608"/>
                      </a:lnTo>
                      <a:cubicBezTo>
                        <a:pt x="2143" y="2191"/>
                        <a:pt x="2501" y="2679"/>
                        <a:pt x="2989" y="2977"/>
                      </a:cubicBezTo>
                      <a:cubicBezTo>
                        <a:pt x="3060" y="2858"/>
                        <a:pt x="3203" y="2691"/>
                        <a:pt x="3298" y="2608"/>
                      </a:cubicBezTo>
                      <a:cubicBezTo>
                        <a:pt x="2882" y="2394"/>
                        <a:pt x="2548" y="2025"/>
                        <a:pt x="2298" y="1596"/>
                      </a:cubicBezTo>
                      <a:cubicBezTo>
                        <a:pt x="2572" y="1382"/>
                        <a:pt x="2917" y="1084"/>
                        <a:pt x="3120" y="870"/>
                      </a:cubicBezTo>
                      <a:lnTo>
                        <a:pt x="3155" y="870"/>
                      </a:lnTo>
                      <a:cubicBezTo>
                        <a:pt x="3191" y="870"/>
                        <a:pt x="3215" y="858"/>
                        <a:pt x="3227" y="846"/>
                      </a:cubicBezTo>
                      <a:lnTo>
                        <a:pt x="2810" y="512"/>
                      </a:lnTo>
                      <a:cubicBezTo>
                        <a:pt x="2632" y="751"/>
                        <a:pt x="2358" y="1024"/>
                        <a:pt x="2120" y="1239"/>
                      </a:cubicBezTo>
                      <a:cubicBezTo>
                        <a:pt x="2024" y="1036"/>
                        <a:pt x="1953" y="822"/>
                        <a:pt x="1882" y="608"/>
                      </a:cubicBezTo>
                      <a:lnTo>
                        <a:pt x="1882" y="96"/>
                      </a:lnTo>
                      <a:cubicBezTo>
                        <a:pt x="1953" y="84"/>
                        <a:pt x="1977" y="60"/>
                        <a:pt x="1977" y="24"/>
                      </a:cubicBezTo>
                      <a:lnTo>
                        <a:pt x="145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3" name="Google Shape;3943;p9"/>
                <p:cNvSpPr/>
                <p:nvPr/>
              </p:nvSpPr>
              <p:spPr>
                <a:xfrm>
                  <a:off x="-1691924" y="2927225"/>
                  <a:ext cx="464140" cy="1200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8" h="14812" extrusionOk="0">
                      <a:moveTo>
                        <a:pt x="5584" y="155"/>
                      </a:moveTo>
                      <a:lnTo>
                        <a:pt x="5584" y="14669"/>
                      </a:lnTo>
                      <a:lnTo>
                        <a:pt x="155" y="14669"/>
                      </a:lnTo>
                      <a:lnTo>
                        <a:pt x="155" y="155"/>
                      </a:lnTo>
                      <a:close/>
                      <a:moveTo>
                        <a:pt x="0" y="0"/>
                      </a:moveTo>
                      <a:lnTo>
                        <a:pt x="0" y="14812"/>
                      </a:lnTo>
                      <a:lnTo>
                        <a:pt x="5727" y="14812"/>
                      </a:lnTo>
                      <a:lnTo>
                        <a:pt x="57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4" name="Google Shape;3944;p9"/>
                <p:cNvSpPr/>
                <p:nvPr/>
              </p:nvSpPr>
              <p:spPr>
                <a:xfrm>
                  <a:off x="-3489332" y="4365670"/>
                  <a:ext cx="832664" cy="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6" h="1" extrusionOk="0">
                      <a:moveTo>
                        <a:pt x="10276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5" name="Google Shape;3945;p9"/>
                <p:cNvSpPr/>
                <p:nvPr/>
              </p:nvSpPr>
              <p:spPr>
                <a:xfrm>
                  <a:off x="-623949" y="2888655"/>
                  <a:ext cx="21311" cy="1351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" h="16681" extrusionOk="0">
                      <a:moveTo>
                        <a:pt x="0" y="0"/>
                      </a:moveTo>
                      <a:lnTo>
                        <a:pt x="0" y="16681"/>
                      </a:lnTo>
                      <a:lnTo>
                        <a:pt x="262" y="16681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6" name="Google Shape;3946;p9"/>
                <p:cNvSpPr/>
                <p:nvPr/>
              </p:nvSpPr>
              <p:spPr>
                <a:xfrm>
                  <a:off x="-744521" y="3131745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0"/>
                      </a:moveTo>
                      <a:cubicBezTo>
                        <a:pt x="405" y="215"/>
                        <a:pt x="0" y="762"/>
                        <a:pt x="0" y="1405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5"/>
                      </a:cubicBezTo>
                      <a:cubicBezTo>
                        <a:pt x="3012" y="762"/>
                        <a:pt x="2619" y="215"/>
                        <a:pt x="204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7" name="Google Shape;3947;p9"/>
                <p:cNvSpPr/>
                <p:nvPr/>
              </p:nvSpPr>
              <p:spPr>
                <a:xfrm>
                  <a:off x="-672162" y="3121130"/>
                  <a:ext cx="96507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80" extrusionOk="0">
                      <a:moveTo>
                        <a:pt x="0" y="0"/>
                      </a:moveTo>
                      <a:lnTo>
                        <a:pt x="0" y="179"/>
                      </a:lnTo>
                      <a:lnTo>
                        <a:pt x="1191" y="179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8" name="Google Shape;3948;p9"/>
                <p:cNvSpPr/>
                <p:nvPr/>
              </p:nvSpPr>
              <p:spPr>
                <a:xfrm>
                  <a:off x="-687638" y="3347852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9" name="Google Shape;3949;p9"/>
                <p:cNvSpPr/>
                <p:nvPr/>
              </p:nvSpPr>
              <p:spPr>
                <a:xfrm>
                  <a:off x="-744521" y="3398009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5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5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0" name="Google Shape;3950;p9"/>
                <p:cNvSpPr/>
                <p:nvPr/>
              </p:nvSpPr>
              <p:spPr>
                <a:xfrm>
                  <a:off x="-672162" y="3388367"/>
                  <a:ext cx="96507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68" extrusionOk="0">
                      <a:moveTo>
                        <a:pt x="0" y="0"/>
                      </a:moveTo>
                      <a:lnTo>
                        <a:pt x="0" y="167"/>
                      </a:lnTo>
                      <a:lnTo>
                        <a:pt x="1191" y="167"/>
                      </a:lnTo>
                      <a:lnTo>
                        <a:pt x="119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1" name="Google Shape;3951;p9"/>
                <p:cNvSpPr/>
                <p:nvPr/>
              </p:nvSpPr>
              <p:spPr>
                <a:xfrm>
                  <a:off x="-687638" y="3615089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0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2" name="Google Shape;3952;p9"/>
                <p:cNvSpPr/>
                <p:nvPr/>
              </p:nvSpPr>
              <p:spPr>
                <a:xfrm>
                  <a:off x="-744521" y="3665246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6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6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3" name="Google Shape;3953;p9"/>
                <p:cNvSpPr/>
                <p:nvPr/>
              </p:nvSpPr>
              <p:spPr>
                <a:xfrm>
                  <a:off x="-672162" y="3654631"/>
                  <a:ext cx="96507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80" extrusionOk="0">
                      <a:moveTo>
                        <a:pt x="0" y="1"/>
                      </a:moveTo>
                      <a:lnTo>
                        <a:pt x="0" y="179"/>
                      </a:lnTo>
                      <a:lnTo>
                        <a:pt x="1191" y="179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4" name="Google Shape;3954;p9"/>
                <p:cNvSpPr/>
                <p:nvPr/>
              </p:nvSpPr>
              <p:spPr>
                <a:xfrm>
                  <a:off x="-687638" y="3881353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5" name="Google Shape;3955;p9"/>
                <p:cNvSpPr/>
                <p:nvPr/>
              </p:nvSpPr>
              <p:spPr>
                <a:xfrm>
                  <a:off x="-744521" y="3931511"/>
                  <a:ext cx="244143" cy="22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716" extrusionOk="0">
                      <a:moveTo>
                        <a:pt x="976" y="1"/>
                      </a:moveTo>
                      <a:cubicBezTo>
                        <a:pt x="405" y="215"/>
                        <a:pt x="0" y="763"/>
                        <a:pt x="0" y="1406"/>
                      </a:cubicBezTo>
                      <a:cubicBezTo>
                        <a:pt x="0" y="1965"/>
                        <a:pt x="310" y="2453"/>
                        <a:pt x="762" y="2715"/>
                      </a:cubicBezTo>
                      <a:lnTo>
                        <a:pt x="2262" y="2715"/>
                      </a:lnTo>
                      <a:cubicBezTo>
                        <a:pt x="2715" y="2453"/>
                        <a:pt x="3012" y="1965"/>
                        <a:pt x="3012" y="1406"/>
                      </a:cubicBezTo>
                      <a:cubicBezTo>
                        <a:pt x="3012" y="763"/>
                        <a:pt x="2619" y="215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6" name="Google Shape;3956;p9"/>
                <p:cNvSpPr/>
                <p:nvPr/>
              </p:nvSpPr>
              <p:spPr>
                <a:xfrm>
                  <a:off x="-672162" y="3921868"/>
                  <a:ext cx="96507" cy="13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168" extrusionOk="0">
                      <a:moveTo>
                        <a:pt x="0" y="1"/>
                      </a:moveTo>
                      <a:lnTo>
                        <a:pt x="0" y="167"/>
                      </a:lnTo>
                      <a:lnTo>
                        <a:pt x="1191" y="167"/>
                      </a:lnTo>
                      <a:lnTo>
                        <a:pt x="1191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7" name="Google Shape;3957;p9"/>
                <p:cNvSpPr/>
                <p:nvPr/>
              </p:nvSpPr>
              <p:spPr>
                <a:xfrm>
                  <a:off x="-687638" y="4148590"/>
                  <a:ext cx="127460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180" extrusionOk="0">
                      <a:moveTo>
                        <a:pt x="1" y="1"/>
                      </a:moveTo>
                      <a:lnTo>
                        <a:pt x="1" y="179"/>
                      </a:lnTo>
                      <a:lnTo>
                        <a:pt x="1572" y="179"/>
                      </a:lnTo>
                      <a:lnTo>
                        <a:pt x="1572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8" name="Google Shape;3958;p9"/>
                <p:cNvSpPr/>
                <p:nvPr/>
              </p:nvSpPr>
              <p:spPr>
                <a:xfrm>
                  <a:off x="-675079" y="3164562"/>
                  <a:ext cx="122598" cy="130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608" extrusionOk="0">
                      <a:moveTo>
                        <a:pt x="1384" y="593"/>
                      </a:moveTo>
                      <a:cubicBezTo>
                        <a:pt x="1199" y="593"/>
                        <a:pt x="989" y="627"/>
                        <a:pt x="834" y="679"/>
                      </a:cubicBezTo>
                      <a:lnTo>
                        <a:pt x="881" y="869"/>
                      </a:lnTo>
                      <a:cubicBezTo>
                        <a:pt x="1060" y="822"/>
                        <a:pt x="1274" y="798"/>
                        <a:pt x="1465" y="798"/>
                      </a:cubicBezTo>
                      <a:lnTo>
                        <a:pt x="1465" y="596"/>
                      </a:lnTo>
                      <a:cubicBezTo>
                        <a:pt x="1439" y="594"/>
                        <a:pt x="1412" y="593"/>
                        <a:pt x="1384" y="593"/>
                      </a:cubicBezTo>
                      <a:close/>
                      <a:moveTo>
                        <a:pt x="822" y="1012"/>
                      </a:moveTo>
                      <a:cubicBezTo>
                        <a:pt x="750" y="1096"/>
                        <a:pt x="715" y="1191"/>
                        <a:pt x="715" y="1274"/>
                      </a:cubicBezTo>
                      <a:cubicBezTo>
                        <a:pt x="703" y="1405"/>
                        <a:pt x="786" y="1512"/>
                        <a:pt x="941" y="1548"/>
                      </a:cubicBezTo>
                      <a:cubicBezTo>
                        <a:pt x="1036" y="1572"/>
                        <a:pt x="1191" y="1584"/>
                        <a:pt x="1322" y="1584"/>
                      </a:cubicBezTo>
                      <a:cubicBezTo>
                        <a:pt x="1393" y="1584"/>
                        <a:pt x="1453" y="1584"/>
                        <a:pt x="1501" y="1572"/>
                      </a:cubicBezTo>
                      <a:lnTo>
                        <a:pt x="1512" y="1358"/>
                      </a:lnTo>
                      <a:cubicBezTo>
                        <a:pt x="1441" y="1358"/>
                        <a:pt x="1370" y="1369"/>
                        <a:pt x="1298" y="1369"/>
                      </a:cubicBezTo>
                      <a:cubicBezTo>
                        <a:pt x="1024" y="1369"/>
                        <a:pt x="929" y="1334"/>
                        <a:pt x="929" y="1238"/>
                      </a:cubicBezTo>
                      <a:cubicBezTo>
                        <a:pt x="929" y="1191"/>
                        <a:pt x="965" y="1143"/>
                        <a:pt x="1012" y="1084"/>
                      </a:cubicBezTo>
                      <a:lnTo>
                        <a:pt x="822" y="1012"/>
                      </a:lnTo>
                      <a:close/>
                      <a:moveTo>
                        <a:pt x="381" y="0"/>
                      </a:moveTo>
                      <a:cubicBezTo>
                        <a:pt x="369" y="107"/>
                        <a:pt x="358" y="226"/>
                        <a:pt x="346" y="334"/>
                      </a:cubicBezTo>
                      <a:lnTo>
                        <a:pt x="12" y="334"/>
                      </a:lnTo>
                      <a:lnTo>
                        <a:pt x="12" y="548"/>
                      </a:lnTo>
                      <a:lnTo>
                        <a:pt x="310" y="548"/>
                      </a:lnTo>
                      <a:cubicBezTo>
                        <a:pt x="250" y="905"/>
                        <a:pt x="143" y="1250"/>
                        <a:pt x="0" y="1524"/>
                      </a:cubicBezTo>
                      <a:lnTo>
                        <a:pt x="238" y="1608"/>
                      </a:lnTo>
                      <a:cubicBezTo>
                        <a:pt x="369" y="1310"/>
                        <a:pt x="477" y="905"/>
                        <a:pt x="548" y="536"/>
                      </a:cubicBezTo>
                      <a:cubicBezTo>
                        <a:pt x="715" y="524"/>
                        <a:pt x="893" y="488"/>
                        <a:pt x="1036" y="441"/>
                      </a:cubicBezTo>
                      <a:lnTo>
                        <a:pt x="989" y="226"/>
                      </a:lnTo>
                      <a:cubicBezTo>
                        <a:pt x="870" y="274"/>
                        <a:pt x="727" y="298"/>
                        <a:pt x="584" y="310"/>
                      </a:cubicBezTo>
                      <a:cubicBezTo>
                        <a:pt x="596" y="238"/>
                        <a:pt x="608" y="131"/>
                        <a:pt x="619" y="72"/>
                      </a:cubicBezTo>
                      <a:cubicBezTo>
                        <a:pt x="643" y="72"/>
                        <a:pt x="667" y="48"/>
                        <a:pt x="667" y="24"/>
                      </a:cubicBezTo>
                      <a:lnTo>
                        <a:pt x="38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9" name="Google Shape;3959;p9"/>
                <p:cNvSpPr/>
                <p:nvPr/>
              </p:nvSpPr>
              <p:spPr>
                <a:xfrm>
                  <a:off x="-675079" y="3457810"/>
                  <a:ext cx="100396" cy="111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" h="1370" extrusionOk="0">
                      <a:moveTo>
                        <a:pt x="1131" y="1"/>
                      </a:moveTo>
                      <a:cubicBezTo>
                        <a:pt x="1024" y="13"/>
                        <a:pt x="893" y="36"/>
                        <a:pt x="786" y="36"/>
                      </a:cubicBezTo>
                      <a:cubicBezTo>
                        <a:pt x="655" y="48"/>
                        <a:pt x="405" y="48"/>
                        <a:pt x="215" y="48"/>
                      </a:cubicBezTo>
                      <a:lnTo>
                        <a:pt x="96" y="48"/>
                      </a:lnTo>
                      <a:cubicBezTo>
                        <a:pt x="96" y="96"/>
                        <a:pt x="108" y="215"/>
                        <a:pt x="108" y="263"/>
                      </a:cubicBezTo>
                      <a:cubicBezTo>
                        <a:pt x="149" y="266"/>
                        <a:pt x="200" y="268"/>
                        <a:pt x="254" y="268"/>
                      </a:cubicBezTo>
                      <a:cubicBezTo>
                        <a:pt x="384" y="268"/>
                        <a:pt x="528" y="259"/>
                        <a:pt x="596" y="251"/>
                      </a:cubicBezTo>
                      <a:lnTo>
                        <a:pt x="596" y="251"/>
                      </a:lnTo>
                      <a:cubicBezTo>
                        <a:pt x="524" y="298"/>
                        <a:pt x="429" y="358"/>
                        <a:pt x="369" y="406"/>
                      </a:cubicBezTo>
                      <a:lnTo>
                        <a:pt x="560" y="513"/>
                      </a:lnTo>
                      <a:cubicBezTo>
                        <a:pt x="667" y="417"/>
                        <a:pt x="893" y="275"/>
                        <a:pt x="1143" y="227"/>
                      </a:cubicBezTo>
                      <a:lnTo>
                        <a:pt x="1131" y="1"/>
                      </a:lnTo>
                      <a:close/>
                      <a:moveTo>
                        <a:pt x="167" y="608"/>
                      </a:moveTo>
                      <a:cubicBezTo>
                        <a:pt x="72" y="703"/>
                        <a:pt x="0" y="846"/>
                        <a:pt x="0" y="989"/>
                      </a:cubicBezTo>
                      <a:cubicBezTo>
                        <a:pt x="0" y="1144"/>
                        <a:pt x="108" y="1299"/>
                        <a:pt x="334" y="1346"/>
                      </a:cubicBezTo>
                      <a:cubicBezTo>
                        <a:pt x="405" y="1370"/>
                        <a:pt x="548" y="1370"/>
                        <a:pt x="703" y="1370"/>
                      </a:cubicBezTo>
                      <a:cubicBezTo>
                        <a:pt x="893" y="1370"/>
                        <a:pt x="1096" y="1358"/>
                        <a:pt x="1239" y="1334"/>
                      </a:cubicBezTo>
                      <a:lnTo>
                        <a:pt x="1227" y="1108"/>
                      </a:lnTo>
                      <a:cubicBezTo>
                        <a:pt x="1060" y="1144"/>
                        <a:pt x="846" y="1156"/>
                        <a:pt x="667" y="1156"/>
                      </a:cubicBezTo>
                      <a:cubicBezTo>
                        <a:pt x="489" y="1156"/>
                        <a:pt x="238" y="1156"/>
                        <a:pt x="238" y="941"/>
                      </a:cubicBezTo>
                      <a:cubicBezTo>
                        <a:pt x="238" y="870"/>
                        <a:pt x="286" y="775"/>
                        <a:pt x="369" y="691"/>
                      </a:cubicBezTo>
                      <a:lnTo>
                        <a:pt x="167" y="608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0" name="Google Shape;3960;p9"/>
                <p:cNvSpPr/>
                <p:nvPr/>
              </p:nvSpPr>
              <p:spPr>
                <a:xfrm>
                  <a:off x="-683749" y="3704789"/>
                  <a:ext cx="138966" cy="137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5" h="1692" extrusionOk="0">
                      <a:moveTo>
                        <a:pt x="72" y="382"/>
                      </a:moveTo>
                      <a:cubicBezTo>
                        <a:pt x="72" y="537"/>
                        <a:pt x="60" y="727"/>
                        <a:pt x="0" y="822"/>
                      </a:cubicBezTo>
                      <a:lnTo>
                        <a:pt x="143" y="882"/>
                      </a:lnTo>
                      <a:cubicBezTo>
                        <a:pt x="203" y="763"/>
                        <a:pt x="226" y="560"/>
                        <a:pt x="215" y="394"/>
                      </a:cubicBezTo>
                      <a:lnTo>
                        <a:pt x="72" y="382"/>
                      </a:lnTo>
                      <a:close/>
                      <a:moveTo>
                        <a:pt x="1322" y="798"/>
                      </a:moveTo>
                      <a:lnTo>
                        <a:pt x="1322" y="965"/>
                      </a:lnTo>
                      <a:lnTo>
                        <a:pt x="977" y="965"/>
                      </a:lnTo>
                      <a:lnTo>
                        <a:pt x="977" y="798"/>
                      </a:lnTo>
                      <a:close/>
                      <a:moveTo>
                        <a:pt x="262" y="1"/>
                      </a:moveTo>
                      <a:lnTo>
                        <a:pt x="262" y="620"/>
                      </a:lnTo>
                      <a:cubicBezTo>
                        <a:pt x="262" y="941"/>
                        <a:pt x="238" y="1287"/>
                        <a:pt x="12" y="1537"/>
                      </a:cubicBezTo>
                      <a:cubicBezTo>
                        <a:pt x="48" y="1572"/>
                        <a:pt x="119" y="1644"/>
                        <a:pt x="155" y="1691"/>
                      </a:cubicBezTo>
                      <a:cubicBezTo>
                        <a:pt x="274" y="1549"/>
                        <a:pt x="345" y="1394"/>
                        <a:pt x="393" y="1239"/>
                      </a:cubicBezTo>
                      <a:cubicBezTo>
                        <a:pt x="441" y="1310"/>
                        <a:pt x="500" y="1394"/>
                        <a:pt x="524" y="1453"/>
                      </a:cubicBezTo>
                      <a:lnTo>
                        <a:pt x="667" y="1310"/>
                      </a:lnTo>
                      <a:cubicBezTo>
                        <a:pt x="631" y="1263"/>
                        <a:pt x="500" y="1072"/>
                        <a:pt x="441" y="1001"/>
                      </a:cubicBezTo>
                      <a:cubicBezTo>
                        <a:pt x="453" y="894"/>
                        <a:pt x="453" y="787"/>
                        <a:pt x="453" y="679"/>
                      </a:cubicBezTo>
                      <a:cubicBezTo>
                        <a:pt x="488" y="691"/>
                        <a:pt x="560" y="727"/>
                        <a:pt x="560" y="727"/>
                      </a:cubicBezTo>
                      <a:cubicBezTo>
                        <a:pt x="607" y="644"/>
                        <a:pt x="667" y="489"/>
                        <a:pt x="703" y="394"/>
                      </a:cubicBezTo>
                      <a:cubicBezTo>
                        <a:pt x="715" y="394"/>
                        <a:pt x="738" y="394"/>
                        <a:pt x="738" y="370"/>
                      </a:cubicBezTo>
                      <a:lnTo>
                        <a:pt x="707" y="358"/>
                      </a:lnTo>
                      <a:lnTo>
                        <a:pt x="1048" y="358"/>
                      </a:lnTo>
                      <a:lnTo>
                        <a:pt x="1048" y="525"/>
                      </a:lnTo>
                      <a:lnTo>
                        <a:pt x="1250" y="525"/>
                      </a:lnTo>
                      <a:lnTo>
                        <a:pt x="1250" y="358"/>
                      </a:lnTo>
                      <a:lnTo>
                        <a:pt x="1631" y="358"/>
                      </a:lnTo>
                      <a:lnTo>
                        <a:pt x="1631" y="179"/>
                      </a:lnTo>
                      <a:lnTo>
                        <a:pt x="1250" y="179"/>
                      </a:lnTo>
                      <a:lnTo>
                        <a:pt x="1250" y="48"/>
                      </a:lnTo>
                      <a:cubicBezTo>
                        <a:pt x="1286" y="36"/>
                        <a:pt x="1298" y="36"/>
                        <a:pt x="1298" y="13"/>
                      </a:cubicBezTo>
                      <a:lnTo>
                        <a:pt x="1048" y="1"/>
                      </a:lnTo>
                      <a:lnTo>
                        <a:pt x="1048" y="179"/>
                      </a:lnTo>
                      <a:lnTo>
                        <a:pt x="691" y="179"/>
                      </a:lnTo>
                      <a:lnTo>
                        <a:pt x="691" y="352"/>
                      </a:lnTo>
                      <a:lnTo>
                        <a:pt x="691" y="352"/>
                      </a:lnTo>
                      <a:lnTo>
                        <a:pt x="548" y="298"/>
                      </a:lnTo>
                      <a:cubicBezTo>
                        <a:pt x="536" y="394"/>
                        <a:pt x="488" y="525"/>
                        <a:pt x="453" y="632"/>
                      </a:cubicBezTo>
                      <a:lnTo>
                        <a:pt x="453" y="48"/>
                      </a:lnTo>
                      <a:cubicBezTo>
                        <a:pt x="488" y="36"/>
                        <a:pt x="500" y="36"/>
                        <a:pt x="500" y="13"/>
                      </a:cubicBezTo>
                      <a:cubicBezTo>
                        <a:pt x="429" y="13"/>
                        <a:pt x="357" y="13"/>
                        <a:pt x="262" y="1"/>
                      </a:cubicBezTo>
                      <a:close/>
                      <a:moveTo>
                        <a:pt x="786" y="429"/>
                      </a:moveTo>
                      <a:lnTo>
                        <a:pt x="786" y="620"/>
                      </a:lnTo>
                      <a:lnTo>
                        <a:pt x="619" y="620"/>
                      </a:lnTo>
                      <a:lnTo>
                        <a:pt x="619" y="798"/>
                      </a:lnTo>
                      <a:lnTo>
                        <a:pt x="786" y="798"/>
                      </a:lnTo>
                      <a:lnTo>
                        <a:pt x="786" y="965"/>
                      </a:lnTo>
                      <a:lnTo>
                        <a:pt x="631" y="965"/>
                      </a:lnTo>
                      <a:lnTo>
                        <a:pt x="631" y="1144"/>
                      </a:lnTo>
                      <a:lnTo>
                        <a:pt x="834" y="1144"/>
                      </a:lnTo>
                      <a:cubicBezTo>
                        <a:pt x="822" y="1346"/>
                        <a:pt x="774" y="1465"/>
                        <a:pt x="524" y="1525"/>
                      </a:cubicBezTo>
                      <a:cubicBezTo>
                        <a:pt x="560" y="1560"/>
                        <a:pt x="607" y="1644"/>
                        <a:pt x="631" y="1691"/>
                      </a:cubicBezTo>
                      <a:cubicBezTo>
                        <a:pt x="953" y="1584"/>
                        <a:pt x="1012" y="1406"/>
                        <a:pt x="1036" y="1168"/>
                      </a:cubicBezTo>
                      <a:cubicBezTo>
                        <a:pt x="1048" y="1156"/>
                        <a:pt x="1072" y="1156"/>
                        <a:pt x="1072" y="1144"/>
                      </a:cubicBezTo>
                      <a:lnTo>
                        <a:pt x="1191" y="1144"/>
                      </a:lnTo>
                      <a:lnTo>
                        <a:pt x="1191" y="1441"/>
                      </a:lnTo>
                      <a:cubicBezTo>
                        <a:pt x="1191" y="1608"/>
                        <a:pt x="1227" y="1668"/>
                        <a:pt x="1381" y="1668"/>
                      </a:cubicBezTo>
                      <a:lnTo>
                        <a:pt x="1524" y="1668"/>
                      </a:lnTo>
                      <a:cubicBezTo>
                        <a:pt x="1643" y="1668"/>
                        <a:pt x="1691" y="1608"/>
                        <a:pt x="1715" y="1394"/>
                      </a:cubicBezTo>
                      <a:cubicBezTo>
                        <a:pt x="1655" y="1370"/>
                        <a:pt x="1572" y="1346"/>
                        <a:pt x="1536" y="1310"/>
                      </a:cubicBezTo>
                      <a:cubicBezTo>
                        <a:pt x="1536" y="1465"/>
                        <a:pt x="1524" y="1489"/>
                        <a:pt x="1500" y="1489"/>
                      </a:cubicBezTo>
                      <a:lnTo>
                        <a:pt x="1417" y="1489"/>
                      </a:lnTo>
                      <a:cubicBezTo>
                        <a:pt x="1393" y="1489"/>
                        <a:pt x="1381" y="1489"/>
                        <a:pt x="1381" y="1441"/>
                      </a:cubicBezTo>
                      <a:lnTo>
                        <a:pt x="1381" y="1168"/>
                      </a:lnTo>
                      <a:cubicBezTo>
                        <a:pt x="1405" y="1156"/>
                        <a:pt x="1429" y="1156"/>
                        <a:pt x="1429" y="1144"/>
                      </a:cubicBezTo>
                      <a:lnTo>
                        <a:pt x="1691" y="1144"/>
                      </a:lnTo>
                      <a:lnTo>
                        <a:pt x="1691" y="965"/>
                      </a:lnTo>
                      <a:lnTo>
                        <a:pt x="1524" y="965"/>
                      </a:lnTo>
                      <a:lnTo>
                        <a:pt x="1524" y="798"/>
                      </a:lnTo>
                      <a:lnTo>
                        <a:pt x="1703" y="798"/>
                      </a:lnTo>
                      <a:lnTo>
                        <a:pt x="1703" y="620"/>
                      </a:lnTo>
                      <a:lnTo>
                        <a:pt x="1524" y="620"/>
                      </a:lnTo>
                      <a:lnTo>
                        <a:pt x="1524" y="477"/>
                      </a:lnTo>
                      <a:cubicBezTo>
                        <a:pt x="1548" y="465"/>
                        <a:pt x="1560" y="465"/>
                        <a:pt x="1572" y="441"/>
                      </a:cubicBezTo>
                      <a:lnTo>
                        <a:pt x="1322" y="429"/>
                      </a:lnTo>
                      <a:lnTo>
                        <a:pt x="1322" y="620"/>
                      </a:lnTo>
                      <a:lnTo>
                        <a:pt x="977" y="620"/>
                      </a:lnTo>
                      <a:lnTo>
                        <a:pt x="977" y="477"/>
                      </a:lnTo>
                      <a:cubicBezTo>
                        <a:pt x="1012" y="465"/>
                        <a:pt x="1024" y="465"/>
                        <a:pt x="1024" y="441"/>
                      </a:cubicBezTo>
                      <a:lnTo>
                        <a:pt x="786" y="429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1" name="Google Shape;3961;p9"/>
                <p:cNvSpPr/>
                <p:nvPr/>
              </p:nvSpPr>
              <p:spPr>
                <a:xfrm>
                  <a:off x="-684721" y="3976888"/>
                  <a:ext cx="116764" cy="129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1" h="1596" extrusionOk="0">
                      <a:moveTo>
                        <a:pt x="524" y="0"/>
                      </a:moveTo>
                      <a:lnTo>
                        <a:pt x="524" y="0"/>
                      </a:lnTo>
                      <a:cubicBezTo>
                        <a:pt x="536" y="84"/>
                        <a:pt x="548" y="191"/>
                        <a:pt x="560" y="262"/>
                      </a:cubicBezTo>
                      <a:lnTo>
                        <a:pt x="107" y="262"/>
                      </a:lnTo>
                      <a:lnTo>
                        <a:pt x="107" y="453"/>
                      </a:lnTo>
                      <a:lnTo>
                        <a:pt x="393" y="453"/>
                      </a:lnTo>
                      <a:cubicBezTo>
                        <a:pt x="465" y="453"/>
                        <a:pt x="536" y="453"/>
                        <a:pt x="596" y="441"/>
                      </a:cubicBezTo>
                      <a:cubicBezTo>
                        <a:pt x="608" y="500"/>
                        <a:pt x="631" y="572"/>
                        <a:pt x="643" y="619"/>
                      </a:cubicBezTo>
                      <a:cubicBezTo>
                        <a:pt x="512" y="631"/>
                        <a:pt x="369" y="631"/>
                        <a:pt x="238" y="631"/>
                      </a:cubicBezTo>
                      <a:cubicBezTo>
                        <a:pt x="155" y="631"/>
                        <a:pt x="72" y="619"/>
                        <a:pt x="0" y="619"/>
                      </a:cubicBezTo>
                      <a:lnTo>
                        <a:pt x="0" y="810"/>
                      </a:lnTo>
                      <a:lnTo>
                        <a:pt x="334" y="810"/>
                      </a:lnTo>
                      <a:cubicBezTo>
                        <a:pt x="441" y="810"/>
                        <a:pt x="584" y="810"/>
                        <a:pt x="715" y="798"/>
                      </a:cubicBezTo>
                      <a:cubicBezTo>
                        <a:pt x="738" y="858"/>
                        <a:pt x="786" y="905"/>
                        <a:pt x="810" y="941"/>
                      </a:cubicBezTo>
                      <a:lnTo>
                        <a:pt x="655" y="941"/>
                      </a:lnTo>
                      <a:lnTo>
                        <a:pt x="703" y="1108"/>
                      </a:lnTo>
                      <a:cubicBezTo>
                        <a:pt x="738" y="1096"/>
                        <a:pt x="774" y="1096"/>
                        <a:pt x="798" y="1096"/>
                      </a:cubicBezTo>
                      <a:cubicBezTo>
                        <a:pt x="941" y="1096"/>
                        <a:pt x="989" y="1119"/>
                        <a:pt x="1084" y="1179"/>
                      </a:cubicBezTo>
                      <a:lnTo>
                        <a:pt x="1203" y="1000"/>
                      </a:lnTo>
                      <a:cubicBezTo>
                        <a:pt x="1096" y="953"/>
                        <a:pt x="989" y="858"/>
                        <a:pt x="941" y="774"/>
                      </a:cubicBezTo>
                      <a:cubicBezTo>
                        <a:pt x="1119" y="762"/>
                        <a:pt x="1310" y="727"/>
                        <a:pt x="1441" y="679"/>
                      </a:cubicBezTo>
                      <a:lnTo>
                        <a:pt x="1393" y="488"/>
                      </a:lnTo>
                      <a:cubicBezTo>
                        <a:pt x="1250" y="536"/>
                        <a:pt x="1060" y="584"/>
                        <a:pt x="869" y="608"/>
                      </a:cubicBezTo>
                      <a:cubicBezTo>
                        <a:pt x="858" y="560"/>
                        <a:pt x="834" y="488"/>
                        <a:pt x="822" y="429"/>
                      </a:cubicBezTo>
                      <a:cubicBezTo>
                        <a:pt x="977" y="417"/>
                        <a:pt x="1143" y="393"/>
                        <a:pt x="1274" y="346"/>
                      </a:cubicBezTo>
                      <a:lnTo>
                        <a:pt x="1239" y="155"/>
                      </a:lnTo>
                      <a:cubicBezTo>
                        <a:pt x="1119" y="191"/>
                        <a:pt x="929" y="227"/>
                        <a:pt x="786" y="238"/>
                      </a:cubicBezTo>
                      <a:cubicBezTo>
                        <a:pt x="774" y="179"/>
                        <a:pt x="762" y="107"/>
                        <a:pt x="762" y="60"/>
                      </a:cubicBezTo>
                      <a:cubicBezTo>
                        <a:pt x="786" y="48"/>
                        <a:pt x="810" y="36"/>
                        <a:pt x="810" y="12"/>
                      </a:cubicBezTo>
                      <a:lnTo>
                        <a:pt x="524" y="0"/>
                      </a:lnTo>
                      <a:close/>
                      <a:moveTo>
                        <a:pt x="369" y="1000"/>
                      </a:moveTo>
                      <a:cubicBezTo>
                        <a:pt x="262" y="1060"/>
                        <a:pt x="179" y="1167"/>
                        <a:pt x="179" y="1286"/>
                      </a:cubicBezTo>
                      <a:cubicBezTo>
                        <a:pt x="179" y="1489"/>
                        <a:pt x="393" y="1596"/>
                        <a:pt x="703" y="1596"/>
                      </a:cubicBezTo>
                      <a:lnTo>
                        <a:pt x="834" y="1596"/>
                      </a:lnTo>
                      <a:cubicBezTo>
                        <a:pt x="965" y="1596"/>
                        <a:pt x="1048" y="1596"/>
                        <a:pt x="1119" y="1584"/>
                      </a:cubicBezTo>
                      <a:lnTo>
                        <a:pt x="1131" y="1381"/>
                      </a:lnTo>
                      <a:lnTo>
                        <a:pt x="1131" y="1381"/>
                      </a:lnTo>
                      <a:cubicBezTo>
                        <a:pt x="1024" y="1393"/>
                        <a:pt x="858" y="1405"/>
                        <a:pt x="738" y="1405"/>
                      </a:cubicBezTo>
                      <a:cubicBezTo>
                        <a:pt x="608" y="1405"/>
                        <a:pt x="405" y="1393"/>
                        <a:pt x="405" y="1274"/>
                      </a:cubicBezTo>
                      <a:cubicBezTo>
                        <a:pt x="405" y="1227"/>
                        <a:pt x="441" y="1167"/>
                        <a:pt x="524" y="1131"/>
                      </a:cubicBezTo>
                      <a:lnTo>
                        <a:pt x="369" y="100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2" name="Google Shape;3962;p9"/>
                <p:cNvSpPr/>
                <p:nvPr/>
              </p:nvSpPr>
              <p:spPr>
                <a:xfrm>
                  <a:off x="-638453" y="4199720"/>
                  <a:ext cx="49266" cy="50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8" h="620" extrusionOk="0">
                      <a:moveTo>
                        <a:pt x="310" y="1"/>
                      </a:moveTo>
                      <a:cubicBezTo>
                        <a:pt x="132" y="1"/>
                        <a:pt x="1" y="143"/>
                        <a:pt x="1" y="310"/>
                      </a:cubicBezTo>
                      <a:cubicBezTo>
                        <a:pt x="1" y="477"/>
                        <a:pt x="132" y="620"/>
                        <a:pt x="310" y="620"/>
                      </a:cubicBezTo>
                      <a:cubicBezTo>
                        <a:pt x="477" y="620"/>
                        <a:pt x="608" y="477"/>
                        <a:pt x="608" y="310"/>
                      </a:cubicBezTo>
                      <a:cubicBezTo>
                        <a:pt x="608" y="143"/>
                        <a:pt x="477" y="1"/>
                        <a:pt x="31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3" name="Google Shape;3963;p9"/>
                <p:cNvSpPr/>
                <p:nvPr/>
              </p:nvSpPr>
              <p:spPr>
                <a:xfrm>
                  <a:off x="-634564" y="4237318"/>
                  <a:ext cx="41568" cy="109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1347" extrusionOk="0">
                      <a:moveTo>
                        <a:pt x="96" y="1"/>
                      </a:moveTo>
                      <a:lnTo>
                        <a:pt x="0" y="1346"/>
                      </a:lnTo>
                      <a:lnTo>
                        <a:pt x="512" y="1346"/>
                      </a:lnTo>
                      <a:lnTo>
                        <a:pt x="417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4" name="Google Shape;3964;p9"/>
                <p:cNvSpPr/>
                <p:nvPr/>
              </p:nvSpPr>
              <p:spPr>
                <a:xfrm>
                  <a:off x="-6738635" y="4434950"/>
                  <a:ext cx="846196" cy="693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8564" extrusionOk="0">
                      <a:moveTo>
                        <a:pt x="4985" y="0"/>
                      </a:moveTo>
                      <a:cubicBezTo>
                        <a:pt x="4970" y="0"/>
                        <a:pt x="4956" y="1"/>
                        <a:pt x="4942" y="3"/>
                      </a:cubicBezTo>
                      <a:cubicBezTo>
                        <a:pt x="4715" y="27"/>
                        <a:pt x="4477" y="15"/>
                        <a:pt x="4263" y="62"/>
                      </a:cubicBezTo>
                      <a:cubicBezTo>
                        <a:pt x="4049" y="110"/>
                        <a:pt x="3811" y="134"/>
                        <a:pt x="3596" y="217"/>
                      </a:cubicBezTo>
                      <a:cubicBezTo>
                        <a:pt x="3394" y="288"/>
                        <a:pt x="3156" y="348"/>
                        <a:pt x="2953" y="443"/>
                      </a:cubicBezTo>
                      <a:cubicBezTo>
                        <a:pt x="2751" y="550"/>
                        <a:pt x="2525" y="634"/>
                        <a:pt x="2346" y="765"/>
                      </a:cubicBezTo>
                      <a:cubicBezTo>
                        <a:pt x="2156" y="884"/>
                        <a:pt x="2215" y="1324"/>
                        <a:pt x="2048" y="1467"/>
                      </a:cubicBezTo>
                      <a:cubicBezTo>
                        <a:pt x="1882" y="1622"/>
                        <a:pt x="1548" y="1598"/>
                        <a:pt x="1406" y="1765"/>
                      </a:cubicBezTo>
                      <a:cubicBezTo>
                        <a:pt x="1263" y="1932"/>
                        <a:pt x="1096" y="2098"/>
                        <a:pt x="977" y="2289"/>
                      </a:cubicBezTo>
                      <a:cubicBezTo>
                        <a:pt x="846" y="2467"/>
                        <a:pt x="965" y="2789"/>
                        <a:pt x="870" y="2991"/>
                      </a:cubicBezTo>
                      <a:cubicBezTo>
                        <a:pt x="763" y="3182"/>
                        <a:pt x="358" y="3253"/>
                        <a:pt x="274" y="3467"/>
                      </a:cubicBezTo>
                      <a:cubicBezTo>
                        <a:pt x="203" y="3670"/>
                        <a:pt x="179" y="3920"/>
                        <a:pt x="143" y="4146"/>
                      </a:cubicBezTo>
                      <a:cubicBezTo>
                        <a:pt x="96" y="4349"/>
                        <a:pt x="120" y="4587"/>
                        <a:pt x="108" y="4813"/>
                      </a:cubicBezTo>
                      <a:cubicBezTo>
                        <a:pt x="96" y="5027"/>
                        <a:pt x="1" y="5265"/>
                        <a:pt x="24" y="5480"/>
                      </a:cubicBezTo>
                      <a:cubicBezTo>
                        <a:pt x="36" y="5694"/>
                        <a:pt x="132" y="5932"/>
                        <a:pt x="179" y="6134"/>
                      </a:cubicBezTo>
                      <a:cubicBezTo>
                        <a:pt x="227" y="6349"/>
                        <a:pt x="477" y="6504"/>
                        <a:pt x="560" y="6718"/>
                      </a:cubicBezTo>
                      <a:cubicBezTo>
                        <a:pt x="632" y="6920"/>
                        <a:pt x="798" y="7063"/>
                        <a:pt x="905" y="7254"/>
                      </a:cubicBezTo>
                      <a:cubicBezTo>
                        <a:pt x="1001" y="7444"/>
                        <a:pt x="882" y="7778"/>
                        <a:pt x="1013" y="7956"/>
                      </a:cubicBezTo>
                      <a:cubicBezTo>
                        <a:pt x="1144" y="8123"/>
                        <a:pt x="1346" y="8373"/>
                        <a:pt x="1501" y="8528"/>
                      </a:cubicBezTo>
                      <a:cubicBezTo>
                        <a:pt x="1528" y="8533"/>
                        <a:pt x="1553" y="8535"/>
                        <a:pt x="1576" y="8535"/>
                      </a:cubicBezTo>
                      <a:cubicBezTo>
                        <a:pt x="1807" y="8535"/>
                        <a:pt x="1861" y="8289"/>
                        <a:pt x="2132" y="8289"/>
                      </a:cubicBezTo>
                      <a:cubicBezTo>
                        <a:pt x="2429" y="8289"/>
                        <a:pt x="2429" y="8444"/>
                        <a:pt x="2739" y="8444"/>
                      </a:cubicBezTo>
                      <a:cubicBezTo>
                        <a:pt x="3037" y="8444"/>
                        <a:pt x="3037" y="8385"/>
                        <a:pt x="3346" y="8385"/>
                      </a:cubicBezTo>
                      <a:cubicBezTo>
                        <a:pt x="3644" y="8385"/>
                        <a:pt x="3644" y="8337"/>
                        <a:pt x="3942" y="8337"/>
                      </a:cubicBezTo>
                      <a:cubicBezTo>
                        <a:pt x="4251" y="8337"/>
                        <a:pt x="4251" y="8540"/>
                        <a:pt x="4549" y="8540"/>
                      </a:cubicBezTo>
                      <a:cubicBezTo>
                        <a:pt x="4846" y="8540"/>
                        <a:pt x="4846" y="8385"/>
                        <a:pt x="5156" y="8385"/>
                      </a:cubicBezTo>
                      <a:cubicBezTo>
                        <a:pt x="5454" y="8385"/>
                        <a:pt x="5454" y="8206"/>
                        <a:pt x="5763" y="8206"/>
                      </a:cubicBezTo>
                      <a:cubicBezTo>
                        <a:pt x="6061" y="8206"/>
                        <a:pt x="6061" y="8492"/>
                        <a:pt x="6359" y="8492"/>
                      </a:cubicBezTo>
                      <a:cubicBezTo>
                        <a:pt x="6668" y="8492"/>
                        <a:pt x="6668" y="8563"/>
                        <a:pt x="6966" y="8563"/>
                      </a:cubicBezTo>
                      <a:cubicBezTo>
                        <a:pt x="7275" y="8563"/>
                        <a:pt x="7275" y="8278"/>
                        <a:pt x="7573" y="8278"/>
                      </a:cubicBezTo>
                      <a:cubicBezTo>
                        <a:pt x="7849" y="8278"/>
                        <a:pt x="7879" y="8472"/>
                        <a:pt x="8129" y="8472"/>
                      </a:cubicBezTo>
                      <a:cubicBezTo>
                        <a:pt x="8148" y="8472"/>
                        <a:pt x="8169" y="8471"/>
                        <a:pt x="8192" y="8468"/>
                      </a:cubicBezTo>
                      <a:cubicBezTo>
                        <a:pt x="8490" y="8444"/>
                        <a:pt x="8466" y="8289"/>
                        <a:pt x="8775" y="8266"/>
                      </a:cubicBezTo>
                      <a:cubicBezTo>
                        <a:pt x="8847" y="8194"/>
                        <a:pt x="8859" y="8170"/>
                        <a:pt x="8930" y="8087"/>
                      </a:cubicBezTo>
                      <a:cubicBezTo>
                        <a:pt x="9061" y="7920"/>
                        <a:pt x="9133" y="7718"/>
                        <a:pt x="9252" y="7527"/>
                      </a:cubicBezTo>
                      <a:cubicBezTo>
                        <a:pt x="9371" y="7349"/>
                        <a:pt x="9740" y="7301"/>
                        <a:pt x="9835" y="7099"/>
                      </a:cubicBezTo>
                      <a:cubicBezTo>
                        <a:pt x="9930" y="6896"/>
                        <a:pt x="9895" y="6635"/>
                        <a:pt x="9966" y="6432"/>
                      </a:cubicBezTo>
                      <a:cubicBezTo>
                        <a:pt x="10026" y="6218"/>
                        <a:pt x="10133" y="6015"/>
                        <a:pt x="10169" y="5801"/>
                      </a:cubicBezTo>
                      <a:cubicBezTo>
                        <a:pt x="10216" y="5587"/>
                        <a:pt x="10347" y="5372"/>
                        <a:pt x="10371" y="5158"/>
                      </a:cubicBezTo>
                      <a:cubicBezTo>
                        <a:pt x="10395" y="4932"/>
                        <a:pt x="10442" y="4694"/>
                        <a:pt x="10430" y="4479"/>
                      </a:cubicBezTo>
                      <a:cubicBezTo>
                        <a:pt x="10430" y="4253"/>
                        <a:pt x="10240" y="4039"/>
                        <a:pt x="10216" y="3825"/>
                      </a:cubicBezTo>
                      <a:cubicBezTo>
                        <a:pt x="10180" y="3610"/>
                        <a:pt x="9942" y="3444"/>
                        <a:pt x="9895" y="3229"/>
                      </a:cubicBezTo>
                      <a:cubicBezTo>
                        <a:pt x="9835" y="3015"/>
                        <a:pt x="9871" y="2801"/>
                        <a:pt x="9788" y="2598"/>
                      </a:cubicBezTo>
                      <a:cubicBezTo>
                        <a:pt x="9704" y="2396"/>
                        <a:pt x="9740" y="2134"/>
                        <a:pt x="9621" y="1943"/>
                      </a:cubicBezTo>
                      <a:cubicBezTo>
                        <a:pt x="9502" y="1765"/>
                        <a:pt x="9216" y="1729"/>
                        <a:pt x="9061" y="1574"/>
                      </a:cubicBezTo>
                      <a:cubicBezTo>
                        <a:pt x="8918" y="1420"/>
                        <a:pt x="8835" y="1217"/>
                        <a:pt x="8656" y="1086"/>
                      </a:cubicBezTo>
                      <a:cubicBezTo>
                        <a:pt x="8490" y="955"/>
                        <a:pt x="8383" y="717"/>
                        <a:pt x="8192" y="610"/>
                      </a:cubicBezTo>
                      <a:cubicBezTo>
                        <a:pt x="8130" y="579"/>
                        <a:pt x="8057" y="571"/>
                        <a:pt x="7979" y="571"/>
                      </a:cubicBezTo>
                      <a:cubicBezTo>
                        <a:pt x="7889" y="571"/>
                        <a:pt x="7793" y="582"/>
                        <a:pt x="7701" y="582"/>
                      </a:cubicBezTo>
                      <a:cubicBezTo>
                        <a:pt x="7630" y="582"/>
                        <a:pt x="7561" y="575"/>
                        <a:pt x="7502" y="550"/>
                      </a:cubicBezTo>
                      <a:cubicBezTo>
                        <a:pt x="7299" y="467"/>
                        <a:pt x="7180" y="134"/>
                        <a:pt x="6966" y="74"/>
                      </a:cubicBezTo>
                      <a:cubicBezTo>
                        <a:pt x="6912" y="59"/>
                        <a:pt x="6856" y="54"/>
                        <a:pt x="6798" y="54"/>
                      </a:cubicBezTo>
                      <a:cubicBezTo>
                        <a:pt x="6662" y="54"/>
                        <a:pt x="6519" y="82"/>
                        <a:pt x="6386" y="82"/>
                      </a:cubicBezTo>
                      <a:cubicBezTo>
                        <a:pt x="6348" y="82"/>
                        <a:pt x="6311" y="80"/>
                        <a:pt x="6275" y="74"/>
                      </a:cubicBezTo>
                      <a:cubicBezTo>
                        <a:pt x="6252" y="72"/>
                        <a:pt x="6230" y="71"/>
                        <a:pt x="6207" y="71"/>
                      </a:cubicBezTo>
                      <a:cubicBezTo>
                        <a:pt x="6016" y="71"/>
                        <a:pt x="5825" y="147"/>
                        <a:pt x="5643" y="147"/>
                      </a:cubicBezTo>
                      <a:cubicBezTo>
                        <a:pt x="5631" y="147"/>
                        <a:pt x="5620" y="146"/>
                        <a:pt x="5608" y="146"/>
                      </a:cubicBezTo>
                      <a:cubicBezTo>
                        <a:pt x="5397" y="146"/>
                        <a:pt x="5186" y="0"/>
                        <a:pt x="498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5" name="Google Shape;3965;p9"/>
                <p:cNvSpPr/>
                <p:nvPr/>
              </p:nvSpPr>
              <p:spPr>
                <a:xfrm>
                  <a:off x="-6214776" y="4643522"/>
                  <a:ext cx="581876" cy="4988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1" h="6156" extrusionOk="0">
                      <a:moveTo>
                        <a:pt x="3763" y="0"/>
                      </a:moveTo>
                      <a:cubicBezTo>
                        <a:pt x="3668" y="0"/>
                        <a:pt x="3561" y="12"/>
                        <a:pt x="3453" y="12"/>
                      </a:cubicBezTo>
                      <a:cubicBezTo>
                        <a:pt x="3358" y="24"/>
                        <a:pt x="3275" y="155"/>
                        <a:pt x="3168" y="167"/>
                      </a:cubicBezTo>
                      <a:cubicBezTo>
                        <a:pt x="3151" y="171"/>
                        <a:pt x="3134" y="173"/>
                        <a:pt x="3116" y="173"/>
                      </a:cubicBezTo>
                      <a:cubicBezTo>
                        <a:pt x="3050" y="173"/>
                        <a:pt x="2976" y="150"/>
                        <a:pt x="2909" y="150"/>
                      </a:cubicBezTo>
                      <a:cubicBezTo>
                        <a:pt x="2892" y="150"/>
                        <a:pt x="2875" y="151"/>
                        <a:pt x="2858" y="155"/>
                      </a:cubicBezTo>
                      <a:cubicBezTo>
                        <a:pt x="2841" y="159"/>
                        <a:pt x="2824" y="161"/>
                        <a:pt x="2805" y="161"/>
                      </a:cubicBezTo>
                      <a:cubicBezTo>
                        <a:pt x="2744" y="161"/>
                        <a:pt x="2674" y="144"/>
                        <a:pt x="2611" y="144"/>
                      </a:cubicBezTo>
                      <a:cubicBezTo>
                        <a:pt x="2585" y="144"/>
                        <a:pt x="2560" y="147"/>
                        <a:pt x="2537" y="155"/>
                      </a:cubicBezTo>
                      <a:cubicBezTo>
                        <a:pt x="2441" y="179"/>
                        <a:pt x="2334" y="227"/>
                        <a:pt x="2251" y="262"/>
                      </a:cubicBezTo>
                      <a:cubicBezTo>
                        <a:pt x="2156" y="298"/>
                        <a:pt x="2156" y="536"/>
                        <a:pt x="2060" y="584"/>
                      </a:cubicBezTo>
                      <a:cubicBezTo>
                        <a:pt x="1965" y="632"/>
                        <a:pt x="1906" y="703"/>
                        <a:pt x="1822" y="762"/>
                      </a:cubicBezTo>
                      <a:cubicBezTo>
                        <a:pt x="1811" y="769"/>
                        <a:pt x="1797" y="772"/>
                        <a:pt x="1781" y="772"/>
                      </a:cubicBezTo>
                      <a:cubicBezTo>
                        <a:pt x="1699" y="772"/>
                        <a:pt x="1568" y="701"/>
                        <a:pt x="1488" y="701"/>
                      </a:cubicBezTo>
                      <a:cubicBezTo>
                        <a:pt x="1469" y="701"/>
                        <a:pt x="1453" y="705"/>
                        <a:pt x="1441" y="715"/>
                      </a:cubicBezTo>
                      <a:cubicBezTo>
                        <a:pt x="1358" y="774"/>
                        <a:pt x="1298" y="882"/>
                        <a:pt x="1215" y="941"/>
                      </a:cubicBezTo>
                      <a:cubicBezTo>
                        <a:pt x="1144" y="1013"/>
                        <a:pt x="1203" y="1227"/>
                        <a:pt x="1144" y="1298"/>
                      </a:cubicBezTo>
                      <a:cubicBezTo>
                        <a:pt x="1072" y="1370"/>
                        <a:pt x="882" y="1322"/>
                        <a:pt x="810" y="1405"/>
                      </a:cubicBezTo>
                      <a:cubicBezTo>
                        <a:pt x="751" y="1477"/>
                        <a:pt x="715" y="1584"/>
                        <a:pt x="656" y="1667"/>
                      </a:cubicBezTo>
                      <a:cubicBezTo>
                        <a:pt x="596" y="1751"/>
                        <a:pt x="477" y="1798"/>
                        <a:pt x="429" y="1882"/>
                      </a:cubicBezTo>
                      <a:cubicBezTo>
                        <a:pt x="370" y="1965"/>
                        <a:pt x="525" y="2156"/>
                        <a:pt x="477" y="2251"/>
                      </a:cubicBezTo>
                      <a:cubicBezTo>
                        <a:pt x="441" y="2334"/>
                        <a:pt x="263" y="2370"/>
                        <a:pt x="227" y="2453"/>
                      </a:cubicBezTo>
                      <a:cubicBezTo>
                        <a:pt x="191" y="2548"/>
                        <a:pt x="286" y="2691"/>
                        <a:pt x="263" y="2787"/>
                      </a:cubicBezTo>
                      <a:cubicBezTo>
                        <a:pt x="239" y="2882"/>
                        <a:pt x="96" y="2941"/>
                        <a:pt x="72" y="3048"/>
                      </a:cubicBezTo>
                      <a:cubicBezTo>
                        <a:pt x="60" y="3144"/>
                        <a:pt x="13" y="3239"/>
                        <a:pt x="1" y="3334"/>
                      </a:cubicBezTo>
                      <a:cubicBezTo>
                        <a:pt x="1" y="3429"/>
                        <a:pt x="60" y="3525"/>
                        <a:pt x="48" y="3632"/>
                      </a:cubicBezTo>
                      <a:cubicBezTo>
                        <a:pt x="48" y="3727"/>
                        <a:pt x="1" y="3822"/>
                        <a:pt x="1" y="3918"/>
                      </a:cubicBezTo>
                      <a:cubicBezTo>
                        <a:pt x="13" y="4025"/>
                        <a:pt x="120" y="4108"/>
                        <a:pt x="132" y="4203"/>
                      </a:cubicBezTo>
                      <a:cubicBezTo>
                        <a:pt x="155" y="4299"/>
                        <a:pt x="48" y="4418"/>
                        <a:pt x="72" y="4513"/>
                      </a:cubicBezTo>
                      <a:cubicBezTo>
                        <a:pt x="96" y="4608"/>
                        <a:pt x="96" y="4715"/>
                        <a:pt x="120" y="4811"/>
                      </a:cubicBezTo>
                      <a:cubicBezTo>
                        <a:pt x="155" y="4906"/>
                        <a:pt x="358" y="4930"/>
                        <a:pt x="394" y="5025"/>
                      </a:cubicBezTo>
                      <a:cubicBezTo>
                        <a:pt x="441" y="5108"/>
                        <a:pt x="501" y="5180"/>
                        <a:pt x="548" y="5263"/>
                      </a:cubicBezTo>
                      <a:cubicBezTo>
                        <a:pt x="596" y="5346"/>
                        <a:pt x="572" y="5465"/>
                        <a:pt x="632" y="5549"/>
                      </a:cubicBezTo>
                      <a:cubicBezTo>
                        <a:pt x="691" y="5632"/>
                        <a:pt x="775" y="5668"/>
                        <a:pt x="846" y="5751"/>
                      </a:cubicBezTo>
                      <a:cubicBezTo>
                        <a:pt x="906" y="5823"/>
                        <a:pt x="894" y="5942"/>
                        <a:pt x="965" y="6013"/>
                      </a:cubicBezTo>
                      <a:cubicBezTo>
                        <a:pt x="1108" y="6049"/>
                        <a:pt x="1108" y="6108"/>
                        <a:pt x="1251" y="6108"/>
                      </a:cubicBezTo>
                      <a:cubicBezTo>
                        <a:pt x="1394" y="6108"/>
                        <a:pt x="1394" y="6013"/>
                        <a:pt x="1537" y="6013"/>
                      </a:cubicBezTo>
                      <a:cubicBezTo>
                        <a:pt x="1679" y="6013"/>
                        <a:pt x="1679" y="5989"/>
                        <a:pt x="1822" y="5989"/>
                      </a:cubicBezTo>
                      <a:cubicBezTo>
                        <a:pt x="1965" y="5989"/>
                        <a:pt x="1965" y="6156"/>
                        <a:pt x="2108" y="6156"/>
                      </a:cubicBezTo>
                      <a:cubicBezTo>
                        <a:pt x="2251" y="6156"/>
                        <a:pt x="2251" y="5942"/>
                        <a:pt x="2394" y="5942"/>
                      </a:cubicBezTo>
                      <a:cubicBezTo>
                        <a:pt x="2537" y="5942"/>
                        <a:pt x="2537" y="5918"/>
                        <a:pt x="2680" y="5918"/>
                      </a:cubicBezTo>
                      <a:cubicBezTo>
                        <a:pt x="2822" y="5918"/>
                        <a:pt x="2822" y="6085"/>
                        <a:pt x="2965" y="6085"/>
                      </a:cubicBezTo>
                      <a:cubicBezTo>
                        <a:pt x="3108" y="6085"/>
                        <a:pt x="3108" y="5918"/>
                        <a:pt x="3251" y="5918"/>
                      </a:cubicBezTo>
                      <a:cubicBezTo>
                        <a:pt x="3394" y="5918"/>
                        <a:pt x="3394" y="5942"/>
                        <a:pt x="3525" y="5942"/>
                      </a:cubicBezTo>
                      <a:lnTo>
                        <a:pt x="3811" y="5942"/>
                      </a:lnTo>
                      <a:cubicBezTo>
                        <a:pt x="3954" y="5942"/>
                        <a:pt x="3954" y="5930"/>
                        <a:pt x="4096" y="5930"/>
                      </a:cubicBezTo>
                      <a:lnTo>
                        <a:pt x="4382" y="5930"/>
                      </a:lnTo>
                      <a:cubicBezTo>
                        <a:pt x="4525" y="5930"/>
                        <a:pt x="4525" y="5977"/>
                        <a:pt x="4668" y="5977"/>
                      </a:cubicBezTo>
                      <a:cubicBezTo>
                        <a:pt x="4811" y="5977"/>
                        <a:pt x="4811" y="6085"/>
                        <a:pt x="4954" y="6085"/>
                      </a:cubicBezTo>
                      <a:cubicBezTo>
                        <a:pt x="5097" y="6085"/>
                        <a:pt x="5097" y="6037"/>
                        <a:pt x="5239" y="6037"/>
                      </a:cubicBezTo>
                      <a:cubicBezTo>
                        <a:pt x="5382" y="6037"/>
                        <a:pt x="5382" y="5942"/>
                        <a:pt x="5537" y="5942"/>
                      </a:cubicBezTo>
                      <a:cubicBezTo>
                        <a:pt x="5671" y="5942"/>
                        <a:pt x="5679" y="6099"/>
                        <a:pt x="5798" y="6099"/>
                      </a:cubicBezTo>
                      <a:cubicBezTo>
                        <a:pt x="5806" y="6099"/>
                        <a:pt x="5814" y="6098"/>
                        <a:pt x="5823" y="6096"/>
                      </a:cubicBezTo>
                      <a:cubicBezTo>
                        <a:pt x="5966" y="6085"/>
                        <a:pt x="5954" y="5989"/>
                        <a:pt x="6097" y="5966"/>
                      </a:cubicBezTo>
                      <a:cubicBezTo>
                        <a:pt x="6156" y="5918"/>
                        <a:pt x="6240" y="5954"/>
                        <a:pt x="6287" y="5894"/>
                      </a:cubicBezTo>
                      <a:cubicBezTo>
                        <a:pt x="6347" y="5811"/>
                        <a:pt x="6406" y="5727"/>
                        <a:pt x="6454" y="5656"/>
                      </a:cubicBezTo>
                      <a:cubicBezTo>
                        <a:pt x="6513" y="5573"/>
                        <a:pt x="6513" y="5465"/>
                        <a:pt x="6561" y="5382"/>
                      </a:cubicBezTo>
                      <a:cubicBezTo>
                        <a:pt x="6609" y="5299"/>
                        <a:pt x="6656" y="5215"/>
                        <a:pt x="6704" y="5132"/>
                      </a:cubicBezTo>
                      <a:cubicBezTo>
                        <a:pt x="6740" y="5049"/>
                        <a:pt x="6811" y="4965"/>
                        <a:pt x="6847" y="4882"/>
                      </a:cubicBezTo>
                      <a:cubicBezTo>
                        <a:pt x="6882" y="4787"/>
                        <a:pt x="6918" y="4703"/>
                        <a:pt x="6954" y="4608"/>
                      </a:cubicBezTo>
                      <a:cubicBezTo>
                        <a:pt x="6978" y="4525"/>
                        <a:pt x="6942" y="4418"/>
                        <a:pt x="6966" y="4322"/>
                      </a:cubicBezTo>
                      <a:cubicBezTo>
                        <a:pt x="6990" y="4227"/>
                        <a:pt x="7144" y="4156"/>
                        <a:pt x="7168" y="4072"/>
                      </a:cubicBezTo>
                      <a:cubicBezTo>
                        <a:pt x="7180" y="3977"/>
                        <a:pt x="7025" y="3858"/>
                        <a:pt x="7025" y="3763"/>
                      </a:cubicBezTo>
                      <a:cubicBezTo>
                        <a:pt x="7037" y="3668"/>
                        <a:pt x="7156" y="3572"/>
                        <a:pt x="7156" y="3477"/>
                      </a:cubicBezTo>
                      <a:cubicBezTo>
                        <a:pt x="7168" y="3382"/>
                        <a:pt x="7109" y="3287"/>
                        <a:pt x="7109" y="3191"/>
                      </a:cubicBezTo>
                      <a:cubicBezTo>
                        <a:pt x="7097" y="3096"/>
                        <a:pt x="7109" y="3001"/>
                        <a:pt x="7097" y="2906"/>
                      </a:cubicBezTo>
                      <a:cubicBezTo>
                        <a:pt x="7085" y="2810"/>
                        <a:pt x="7085" y="2715"/>
                        <a:pt x="7061" y="2620"/>
                      </a:cubicBezTo>
                      <a:cubicBezTo>
                        <a:pt x="7049" y="2537"/>
                        <a:pt x="7144" y="2406"/>
                        <a:pt x="7121" y="2322"/>
                      </a:cubicBezTo>
                      <a:cubicBezTo>
                        <a:pt x="7097" y="2215"/>
                        <a:pt x="6847" y="2179"/>
                        <a:pt x="6811" y="2084"/>
                      </a:cubicBezTo>
                      <a:cubicBezTo>
                        <a:pt x="6775" y="1989"/>
                        <a:pt x="6894" y="1834"/>
                        <a:pt x="6847" y="1739"/>
                      </a:cubicBezTo>
                      <a:cubicBezTo>
                        <a:pt x="6811" y="1655"/>
                        <a:pt x="6763" y="1548"/>
                        <a:pt x="6704" y="1465"/>
                      </a:cubicBezTo>
                      <a:cubicBezTo>
                        <a:pt x="6656" y="1382"/>
                        <a:pt x="6561" y="1310"/>
                        <a:pt x="6501" y="1239"/>
                      </a:cubicBezTo>
                      <a:cubicBezTo>
                        <a:pt x="6430" y="1155"/>
                        <a:pt x="6430" y="1001"/>
                        <a:pt x="6359" y="929"/>
                      </a:cubicBezTo>
                      <a:cubicBezTo>
                        <a:pt x="6343" y="917"/>
                        <a:pt x="6321" y="912"/>
                        <a:pt x="6294" y="912"/>
                      </a:cubicBezTo>
                      <a:cubicBezTo>
                        <a:pt x="6220" y="912"/>
                        <a:pt x="6114" y="946"/>
                        <a:pt x="6036" y="946"/>
                      </a:cubicBezTo>
                      <a:cubicBezTo>
                        <a:pt x="6008" y="946"/>
                        <a:pt x="5983" y="942"/>
                        <a:pt x="5966" y="929"/>
                      </a:cubicBezTo>
                      <a:cubicBezTo>
                        <a:pt x="5882" y="870"/>
                        <a:pt x="5847" y="751"/>
                        <a:pt x="5763" y="691"/>
                      </a:cubicBezTo>
                      <a:cubicBezTo>
                        <a:pt x="5680" y="643"/>
                        <a:pt x="5632" y="512"/>
                        <a:pt x="5537" y="465"/>
                      </a:cubicBezTo>
                      <a:cubicBezTo>
                        <a:pt x="5442" y="417"/>
                        <a:pt x="5323" y="453"/>
                        <a:pt x="5228" y="417"/>
                      </a:cubicBezTo>
                      <a:cubicBezTo>
                        <a:pt x="5132" y="381"/>
                        <a:pt x="5085" y="179"/>
                        <a:pt x="4989" y="155"/>
                      </a:cubicBezTo>
                      <a:cubicBezTo>
                        <a:pt x="4894" y="120"/>
                        <a:pt x="4775" y="143"/>
                        <a:pt x="4680" y="120"/>
                      </a:cubicBezTo>
                      <a:cubicBezTo>
                        <a:pt x="4666" y="116"/>
                        <a:pt x="4652" y="115"/>
                        <a:pt x="4637" y="115"/>
                      </a:cubicBezTo>
                      <a:cubicBezTo>
                        <a:pt x="4559" y="115"/>
                        <a:pt x="4470" y="157"/>
                        <a:pt x="4393" y="157"/>
                      </a:cubicBezTo>
                      <a:cubicBezTo>
                        <a:pt x="4385" y="157"/>
                        <a:pt x="4378" y="156"/>
                        <a:pt x="4370" y="155"/>
                      </a:cubicBezTo>
                      <a:cubicBezTo>
                        <a:pt x="4365" y="155"/>
                        <a:pt x="4359" y="154"/>
                        <a:pt x="4353" y="154"/>
                      </a:cubicBezTo>
                      <a:cubicBezTo>
                        <a:pt x="4257" y="154"/>
                        <a:pt x="4162" y="240"/>
                        <a:pt x="4076" y="240"/>
                      </a:cubicBezTo>
                      <a:cubicBezTo>
                        <a:pt x="4071" y="240"/>
                        <a:pt x="4066" y="239"/>
                        <a:pt x="4061" y="239"/>
                      </a:cubicBezTo>
                      <a:cubicBezTo>
                        <a:pt x="3954" y="227"/>
                        <a:pt x="3870" y="0"/>
                        <a:pt x="37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6" name="Google Shape;3966;p9"/>
                <p:cNvSpPr/>
                <p:nvPr/>
              </p:nvSpPr>
              <p:spPr>
                <a:xfrm>
                  <a:off x="-6144361" y="4625209"/>
                  <a:ext cx="581876" cy="4988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1" h="6156" extrusionOk="0">
                      <a:moveTo>
                        <a:pt x="3763" y="0"/>
                      </a:moveTo>
                      <a:cubicBezTo>
                        <a:pt x="3668" y="0"/>
                        <a:pt x="3561" y="12"/>
                        <a:pt x="3454" y="12"/>
                      </a:cubicBezTo>
                      <a:cubicBezTo>
                        <a:pt x="3358" y="24"/>
                        <a:pt x="3263" y="155"/>
                        <a:pt x="3168" y="179"/>
                      </a:cubicBezTo>
                      <a:cubicBezTo>
                        <a:pt x="3159" y="180"/>
                        <a:pt x="3150" y="180"/>
                        <a:pt x="3141" y="180"/>
                      </a:cubicBezTo>
                      <a:cubicBezTo>
                        <a:pt x="3068" y="180"/>
                        <a:pt x="2984" y="149"/>
                        <a:pt x="2909" y="149"/>
                      </a:cubicBezTo>
                      <a:cubicBezTo>
                        <a:pt x="2891" y="149"/>
                        <a:pt x="2874" y="151"/>
                        <a:pt x="2858" y="155"/>
                      </a:cubicBezTo>
                      <a:cubicBezTo>
                        <a:pt x="2842" y="159"/>
                        <a:pt x="2824" y="161"/>
                        <a:pt x="2805" y="161"/>
                      </a:cubicBezTo>
                      <a:cubicBezTo>
                        <a:pt x="2744" y="161"/>
                        <a:pt x="2674" y="143"/>
                        <a:pt x="2612" y="143"/>
                      </a:cubicBezTo>
                      <a:cubicBezTo>
                        <a:pt x="2585" y="143"/>
                        <a:pt x="2560" y="146"/>
                        <a:pt x="2537" y="155"/>
                      </a:cubicBezTo>
                      <a:cubicBezTo>
                        <a:pt x="2442" y="179"/>
                        <a:pt x="2334" y="226"/>
                        <a:pt x="2251" y="262"/>
                      </a:cubicBezTo>
                      <a:cubicBezTo>
                        <a:pt x="2156" y="298"/>
                        <a:pt x="2144" y="536"/>
                        <a:pt x="2061" y="584"/>
                      </a:cubicBezTo>
                      <a:cubicBezTo>
                        <a:pt x="1965" y="631"/>
                        <a:pt x="1906" y="715"/>
                        <a:pt x="1822" y="762"/>
                      </a:cubicBezTo>
                      <a:cubicBezTo>
                        <a:pt x="1810" y="769"/>
                        <a:pt x="1795" y="772"/>
                        <a:pt x="1777" y="772"/>
                      </a:cubicBezTo>
                      <a:cubicBezTo>
                        <a:pt x="1697" y="772"/>
                        <a:pt x="1572" y="712"/>
                        <a:pt x="1493" y="712"/>
                      </a:cubicBezTo>
                      <a:cubicBezTo>
                        <a:pt x="1472" y="712"/>
                        <a:pt x="1454" y="716"/>
                        <a:pt x="1441" y="727"/>
                      </a:cubicBezTo>
                      <a:cubicBezTo>
                        <a:pt x="1358" y="786"/>
                        <a:pt x="1299" y="881"/>
                        <a:pt x="1215" y="953"/>
                      </a:cubicBezTo>
                      <a:cubicBezTo>
                        <a:pt x="1144" y="1012"/>
                        <a:pt x="1203" y="1227"/>
                        <a:pt x="1132" y="1298"/>
                      </a:cubicBezTo>
                      <a:cubicBezTo>
                        <a:pt x="1072" y="1369"/>
                        <a:pt x="882" y="1334"/>
                        <a:pt x="810" y="1405"/>
                      </a:cubicBezTo>
                      <a:cubicBezTo>
                        <a:pt x="751" y="1477"/>
                        <a:pt x="715" y="1584"/>
                        <a:pt x="656" y="1667"/>
                      </a:cubicBezTo>
                      <a:cubicBezTo>
                        <a:pt x="596" y="1750"/>
                        <a:pt x="477" y="1798"/>
                        <a:pt x="429" y="1881"/>
                      </a:cubicBezTo>
                      <a:cubicBezTo>
                        <a:pt x="370" y="1965"/>
                        <a:pt x="525" y="2167"/>
                        <a:pt x="477" y="2251"/>
                      </a:cubicBezTo>
                      <a:cubicBezTo>
                        <a:pt x="441" y="2346"/>
                        <a:pt x="263" y="2370"/>
                        <a:pt x="227" y="2465"/>
                      </a:cubicBezTo>
                      <a:cubicBezTo>
                        <a:pt x="191" y="2560"/>
                        <a:pt x="287" y="2691"/>
                        <a:pt x="263" y="2786"/>
                      </a:cubicBezTo>
                      <a:cubicBezTo>
                        <a:pt x="239" y="2882"/>
                        <a:pt x="96" y="2941"/>
                        <a:pt x="72" y="3048"/>
                      </a:cubicBezTo>
                      <a:cubicBezTo>
                        <a:pt x="48" y="3144"/>
                        <a:pt x="13" y="3239"/>
                        <a:pt x="1" y="3334"/>
                      </a:cubicBezTo>
                      <a:cubicBezTo>
                        <a:pt x="1" y="3429"/>
                        <a:pt x="60" y="3536"/>
                        <a:pt x="48" y="3632"/>
                      </a:cubicBezTo>
                      <a:cubicBezTo>
                        <a:pt x="48" y="3727"/>
                        <a:pt x="1" y="3834"/>
                        <a:pt x="1" y="3929"/>
                      </a:cubicBezTo>
                      <a:cubicBezTo>
                        <a:pt x="13" y="4025"/>
                        <a:pt x="120" y="4108"/>
                        <a:pt x="132" y="4203"/>
                      </a:cubicBezTo>
                      <a:cubicBezTo>
                        <a:pt x="156" y="4298"/>
                        <a:pt x="48" y="4417"/>
                        <a:pt x="72" y="4513"/>
                      </a:cubicBezTo>
                      <a:cubicBezTo>
                        <a:pt x="96" y="4608"/>
                        <a:pt x="96" y="4715"/>
                        <a:pt x="120" y="4810"/>
                      </a:cubicBezTo>
                      <a:cubicBezTo>
                        <a:pt x="156" y="4906"/>
                        <a:pt x="358" y="4929"/>
                        <a:pt x="394" y="5025"/>
                      </a:cubicBezTo>
                      <a:cubicBezTo>
                        <a:pt x="441" y="5108"/>
                        <a:pt x="501" y="5179"/>
                        <a:pt x="549" y="5263"/>
                      </a:cubicBezTo>
                      <a:cubicBezTo>
                        <a:pt x="596" y="5346"/>
                        <a:pt x="572" y="5465"/>
                        <a:pt x="632" y="5549"/>
                      </a:cubicBezTo>
                      <a:cubicBezTo>
                        <a:pt x="691" y="5632"/>
                        <a:pt x="775" y="5680"/>
                        <a:pt x="846" y="5751"/>
                      </a:cubicBezTo>
                      <a:cubicBezTo>
                        <a:pt x="906" y="5822"/>
                        <a:pt x="894" y="5953"/>
                        <a:pt x="965" y="6025"/>
                      </a:cubicBezTo>
                      <a:cubicBezTo>
                        <a:pt x="1108" y="6049"/>
                        <a:pt x="1108" y="6108"/>
                        <a:pt x="1251" y="6108"/>
                      </a:cubicBezTo>
                      <a:cubicBezTo>
                        <a:pt x="1394" y="6108"/>
                        <a:pt x="1394" y="6025"/>
                        <a:pt x="1537" y="6025"/>
                      </a:cubicBezTo>
                      <a:cubicBezTo>
                        <a:pt x="1680" y="6025"/>
                        <a:pt x="1680" y="5989"/>
                        <a:pt x="1822" y="5989"/>
                      </a:cubicBezTo>
                      <a:cubicBezTo>
                        <a:pt x="1965" y="5989"/>
                        <a:pt x="1965" y="6156"/>
                        <a:pt x="2108" y="6156"/>
                      </a:cubicBezTo>
                      <a:cubicBezTo>
                        <a:pt x="2239" y="6156"/>
                        <a:pt x="2239" y="5941"/>
                        <a:pt x="2382" y="5941"/>
                      </a:cubicBezTo>
                      <a:cubicBezTo>
                        <a:pt x="2525" y="5941"/>
                        <a:pt x="2525" y="5930"/>
                        <a:pt x="2668" y="5930"/>
                      </a:cubicBezTo>
                      <a:cubicBezTo>
                        <a:pt x="2811" y="5930"/>
                        <a:pt x="2811" y="6084"/>
                        <a:pt x="2954" y="6084"/>
                      </a:cubicBezTo>
                      <a:cubicBezTo>
                        <a:pt x="3096" y="6084"/>
                        <a:pt x="3096" y="5918"/>
                        <a:pt x="3239" y="5918"/>
                      </a:cubicBezTo>
                      <a:cubicBezTo>
                        <a:pt x="3382" y="5918"/>
                        <a:pt x="3382" y="5941"/>
                        <a:pt x="3525" y="5941"/>
                      </a:cubicBezTo>
                      <a:lnTo>
                        <a:pt x="3811" y="5941"/>
                      </a:lnTo>
                      <a:cubicBezTo>
                        <a:pt x="3954" y="5941"/>
                        <a:pt x="3954" y="5930"/>
                        <a:pt x="4097" y="5930"/>
                      </a:cubicBezTo>
                      <a:lnTo>
                        <a:pt x="4382" y="5930"/>
                      </a:lnTo>
                      <a:cubicBezTo>
                        <a:pt x="4525" y="5930"/>
                        <a:pt x="4525" y="5977"/>
                        <a:pt x="4668" y="5977"/>
                      </a:cubicBezTo>
                      <a:cubicBezTo>
                        <a:pt x="4811" y="5977"/>
                        <a:pt x="4811" y="6084"/>
                        <a:pt x="4954" y="6084"/>
                      </a:cubicBezTo>
                      <a:cubicBezTo>
                        <a:pt x="5097" y="6084"/>
                        <a:pt x="5097" y="6049"/>
                        <a:pt x="5240" y="6049"/>
                      </a:cubicBezTo>
                      <a:cubicBezTo>
                        <a:pt x="5382" y="6049"/>
                        <a:pt x="5382" y="5953"/>
                        <a:pt x="5525" y="5953"/>
                      </a:cubicBezTo>
                      <a:cubicBezTo>
                        <a:pt x="5663" y="5953"/>
                        <a:pt x="5679" y="6109"/>
                        <a:pt x="5809" y="6109"/>
                      </a:cubicBezTo>
                      <a:cubicBezTo>
                        <a:pt x="5813" y="6109"/>
                        <a:pt x="5818" y="6109"/>
                        <a:pt x="5823" y="6108"/>
                      </a:cubicBezTo>
                      <a:cubicBezTo>
                        <a:pt x="5966" y="6096"/>
                        <a:pt x="5954" y="5989"/>
                        <a:pt x="6097" y="5977"/>
                      </a:cubicBezTo>
                      <a:cubicBezTo>
                        <a:pt x="6144" y="5930"/>
                        <a:pt x="6240" y="5953"/>
                        <a:pt x="6287" y="5894"/>
                      </a:cubicBezTo>
                      <a:cubicBezTo>
                        <a:pt x="6347" y="5822"/>
                        <a:pt x="6394" y="5739"/>
                        <a:pt x="6454" y="5656"/>
                      </a:cubicBezTo>
                      <a:cubicBezTo>
                        <a:pt x="6514" y="5572"/>
                        <a:pt x="6514" y="5465"/>
                        <a:pt x="6561" y="5382"/>
                      </a:cubicBezTo>
                      <a:cubicBezTo>
                        <a:pt x="6609" y="5299"/>
                        <a:pt x="6656" y="5215"/>
                        <a:pt x="6704" y="5132"/>
                      </a:cubicBezTo>
                      <a:cubicBezTo>
                        <a:pt x="6740" y="5049"/>
                        <a:pt x="6811" y="4977"/>
                        <a:pt x="6847" y="4882"/>
                      </a:cubicBezTo>
                      <a:cubicBezTo>
                        <a:pt x="6883" y="4798"/>
                        <a:pt x="6918" y="4703"/>
                        <a:pt x="6954" y="4620"/>
                      </a:cubicBezTo>
                      <a:cubicBezTo>
                        <a:pt x="6978" y="4525"/>
                        <a:pt x="6942" y="4417"/>
                        <a:pt x="6966" y="4322"/>
                      </a:cubicBezTo>
                      <a:cubicBezTo>
                        <a:pt x="6990" y="4227"/>
                        <a:pt x="7145" y="4167"/>
                        <a:pt x="7156" y="4072"/>
                      </a:cubicBezTo>
                      <a:cubicBezTo>
                        <a:pt x="7180" y="3977"/>
                        <a:pt x="7014" y="3858"/>
                        <a:pt x="7026" y="3763"/>
                      </a:cubicBezTo>
                      <a:cubicBezTo>
                        <a:pt x="7037" y="3667"/>
                        <a:pt x="7156" y="3584"/>
                        <a:pt x="7156" y="3489"/>
                      </a:cubicBezTo>
                      <a:cubicBezTo>
                        <a:pt x="7168" y="3394"/>
                        <a:pt x="7109" y="3298"/>
                        <a:pt x="7109" y="3191"/>
                      </a:cubicBezTo>
                      <a:cubicBezTo>
                        <a:pt x="7097" y="3096"/>
                        <a:pt x="7097" y="3013"/>
                        <a:pt x="7097" y="2917"/>
                      </a:cubicBezTo>
                      <a:cubicBezTo>
                        <a:pt x="7085" y="2822"/>
                        <a:pt x="7073" y="2727"/>
                        <a:pt x="7061" y="2632"/>
                      </a:cubicBezTo>
                      <a:cubicBezTo>
                        <a:pt x="7049" y="2536"/>
                        <a:pt x="7145" y="2417"/>
                        <a:pt x="7121" y="2322"/>
                      </a:cubicBezTo>
                      <a:cubicBezTo>
                        <a:pt x="7097" y="2215"/>
                        <a:pt x="6847" y="2191"/>
                        <a:pt x="6811" y="2096"/>
                      </a:cubicBezTo>
                      <a:cubicBezTo>
                        <a:pt x="6775" y="1989"/>
                        <a:pt x="6895" y="1834"/>
                        <a:pt x="6847" y="1750"/>
                      </a:cubicBezTo>
                      <a:cubicBezTo>
                        <a:pt x="6799" y="1655"/>
                        <a:pt x="6764" y="1548"/>
                        <a:pt x="6704" y="1465"/>
                      </a:cubicBezTo>
                      <a:cubicBezTo>
                        <a:pt x="6645" y="1381"/>
                        <a:pt x="6561" y="1310"/>
                        <a:pt x="6490" y="1239"/>
                      </a:cubicBezTo>
                      <a:cubicBezTo>
                        <a:pt x="6430" y="1155"/>
                        <a:pt x="6430" y="1000"/>
                        <a:pt x="6359" y="941"/>
                      </a:cubicBezTo>
                      <a:cubicBezTo>
                        <a:pt x="6338" y="923"/>
                        <a:pt x="6309" y="917"/>
                        <a:pt x="6275" y="917"/>
                      </a:cubicBezTo>
                      <a:cubicBezTo>
                        <a:pt x="6202" y="917"/>
                        <a:pt x="6107" y="946"/>
                        <a:pt x="6036" y="946"/>
                      </a:cubicBezTo>
                      <a:cubicBezTo>
                        <a:pt x="6008" y="946"/>
                        <a:pt x="5984" y="942"/>
                        <a:pt x="5966" y="929"/>
                      </a:cubicBezTo>
                      <a:cubicBezTo>
                        <a:pt x="5883" y="869"/>
                        <a:pt x="5847" y="750"/>
                        <a:pt x="5763" y="691"/>
                      </a:cubicBezTo>
                      <a:cubicBezTo>
                        <a:pt x="5668" y="643"/>
                        <a:pt x="5632" y="512"/>
                        <a:pt x="5537" y="465"/>
                      </a:cubicBezTo>
                      <a:cubicBezTo>
                        <a:pt x="5442" y="417"/>
                        <a:pt x="5311" y="453"/>
                        <a:pt x="5216" y="417"/>
                      </a:cubicBezTo>
                      <a:cubicBezTo>
                        <a:pt x="5132" y="381"/>
                        <a:pt x="5085" y="191"/>
                        <a:pt x="4990" y="155"/>
                      </a:cubicBezTo>
                      <a:cubicBezTo>
                        <a:pt x="4894" y="131"/>
                        <a:pt x="4775" y="143"/>
                        <a:pt x="4680" y="119"/>
                      </a:cubicBezTo>
                      <a:cubicBezTo>
                        <a:pt x="4666" y="116"/>
                        <a:pt x="4652" y="114"/>
                        <a:pt x="4637" y="114"/>
                      </a:cubicBezTo>
                      <a:cubicBezTo>
                        <a:pt x="4558" y="114"/>
                        <a:pt x="4468" y="156"/>
                        <a:pt x="4384" y="156"/>
                      </a:cubicBezTo>
                      <a:cubicBezTo>
                        <a:pt x="4375" y="156"/>
                        <a:pt x="4367" y="156"/>
                        <a:pt x="4359" y="155"/>
                      </a:cubicBezTo>
                      <a:cubicBezTo>
                        <a:pt x="4353" y="154"/>
                        <a:pt x="4348" y="154"/>
                        <a:pt x="4343" y="154"/>
                      </a:cubicBezTo>
                      <a:cubicBezTo>
                        <a:pt x="4257" y="154"/>
                        <a:pt x="4162" y="239"/>
                        <a:pt x="4076" y="239"/>
                      </a:cubicBezTo>
                      <a:cubicBezTo>
                        <a:pt x="4071" y="239"/>
                        <a:pt x="4066" y="239"/>
                        <a:pt x="4061" y="238"/>
                      </a:cubicBezTo>
                      <a:cubicBezTo>
                        <a:pt x="3954" y="226"/>
                        <a:pt x="3870" y="0"/>
                        <a:pt x="37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7" name="Google Shape;3967;p9"/>
                <p:cNvSpPr/>
                <p:nvPr/>
              </p:nvSpPr>
              <p:spPr>
                <a:xfrm>
                  <a:off x="-6677862" y="5087323"/>
                  <a:ext cx="1099901" cy="946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74" h="1168" extrusionOk="0">
                      <a:moveTo>
                        <a:pt x="203" y="0"/>
                      </a:moveTo>
                      <a:lnTo>
                        <a:pt x="1" y="1167"/>
                      </a:lnTo>
                      <a:lnTo>
                        <a:pt x="13574" y="1167"/>
                      </a:lnTo>
                      <a:lnTo>
                        <a:pt x="1337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8" name="Google Shape;3968;p9"/>
                <p:cNvSpPr/>
                <p:nvPr/>
              </p:nvSpPr>
              <p:spPr>
                <a:xfrm>
                  <a:off x="-6666275" y="5087323"/>
                  <a:ext cx="1076727" cy="28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8" h="346" extrusionOk="0">
                      <a:moveTo>
                        <a:pt x="60" y="0"/>
                      </a:moveTo>
                      <a:lnTo>
                        <a:pt x="1" y="346"/>
                      </a:lnTo>
                      <a:lnTo>
                        <a:pt x="13288" y="346"/>
                      </a:lnTo>
                      <a:lnTo>
                        <a:pt x="1322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9" name="Google Shape;3969;p9"/>
                <p:cNvSpPr/>
                <p:nvPr/>
              </p:nvSpPr>
              <p:spPr>
                <a:xfrm>
                  <a:off x="-6592943" y="5096965"/>
                  <a:ext cx="18394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0" y="0"/>
                      </a:moveTo>
                      <a:lnTo>
                        <a:pt x="0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0" name="Google Shape;3970;p9"/>
                <p:cNvSpPr/>
                <p:nvPr/>
              </p:nvSpPr>
              <p:spPr>
                <a:xfrm>
                  <a:off x="-6483957" y="5096965"/>
                  <a:ext cx="18475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" h="834" extrusionOk="0">
                      <a:moveTo>
                        <a:pt x="1" y="0"/>
                      </a:moveTo>
                      <a:lnTo>
                        <a:pt x="1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1" name="Google Shape;3971;p9"/>
                <p:cNvSpPr/>
                <p:nvPr/>
              </p:nvSpPr>
              <p:spPr>
                <a:xfrm>
                  <a:off x="-6373919" y="5096965"/>
                  <a:ext cx="18394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0" y="0"/>
                      </a:moveTo>
                      <a:lnTo>
                        <a:pt x="0" y="834"/>
                      </a:lnTo>
                      <a:lnTo>
                        <a:pt x="226" y="834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2" name="Google Shape;3972;p9"/>
                <p:cNvSpPr/>
                <p:nvPr/>
              </p:nvSpPr>
              <p:spPr>
                <a:xfrm>
                  <a:off x="-6264933" y="5096965"/>
                  <a:ext cx="18394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1" y="0"/>
                      </a:moveTo>
                      <a:lnTo>
                        <a:pt x="1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3" name="Google Shape;3973;p9"/>
                <p:cNvSpPr/>
                <p:nvPr/>
              </p:nvSpPr>
              <p:spPr>
                <a:xfrm>
                  <a:off x="-6155948" y="5096965"/>
                  <a:ext cx="18475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" h="834" extrusionOk="0">
                      <a:moveTo>
                        <a:pt x="1" y="0"/>
                      </a:moveTo>
                      <a:lnTo>
                        <a:pt x="1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4" name="Google Shape;3974;p9"/>
                <p:cNvSpPr/>
                <p:nvPr/>
              </p:nvSpPr>
              <p:spPr>
                <a:xfrm>
                  <a:off x="-6045909" y="5096965"/>
                  <a:ext cx="18394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0" y="0"/>
                      </a:moveTo>
                      <a:lnTo>
                        <a:pt x="0" y="834"/>
                      </a:lnTo>
                      <a:lnTo>
                        <a:pt x="226" y="834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5" name="Google Shape;3975;p9"/>
                <p:cNvSpPr/>
                <p:nvPr/>
              </p:nvSpPr>
              <p:spPr>
                <a:xfrm>
                  <a:off x="-5936924" y="5096965"/>
                  <a:ext cx="18394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1" y="0"/>
                      </a:moveTo>
                      <a:lnTo>
                        <a:pt x="1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6" name="Google Shape;3976;p9"/>
                <p:cNvSpPr/>
                <p:nvPr/>
              </p:nvSpPr>
              <p:spPr>
                <a:xfrm>
                  <a:off x="-5827857" y="5096965"/>
                  <a:ext cx="19366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" h="834" extrusionOk="0">
                      <a:moveTo>
                        <a:pt x="0" y="0"/>
                      </a:moveTo>
                      <a:lnTo>
                        <a:pt x="0" y="834"/>
                      </a:lnTo>
                      <a:lnTo>
                        <a:pt x="238" y="834"/>
                      </a:lnTo>
                      <a:lnTo>
                        <a:pt x="238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7" name="Google Shape;3977;p9"/>
                <p:cNvSpPr/>
                <p:nvPr/>
              </p:nvSpPr>
              <p:spPr>
                <a:xfrm>
                  <a:off x="-5717900" y="5096965"/>
                  <a:ext cx="18394" cy="67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" h="834" extrusionOk="0">
                      <a:moveTo>
                        <a:pt x="0" y="0"/>
                      </a:moveTo>
                      <a:lnTo>
                        <a:pt x="0" y="834"/>
                      </a:lnTo>
                      <a:lnTo>
                        <a:pt x="227" y="834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8" name="Google Shape;3978;p9"/>
                <p:cNvSpPr/>
                <p:nvPr/>
              </p:nvSpPr>
              <p:spPr>
                <a:xfrm>
                  <a:off x="-4560224" y="4064643"/>
                  <a:ext cx="6888" cy="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73" extrusionOk="0">
                      <a:moveTo>
                        <a:pt x="37" y="1"/>
                      </a:moveTo>
                      <a:cubicBezTo>
                        <a:pt x="13" y="1"/>
                        <a:pt x="1" y="25"/>
                        <a:pt x="1" y="36"/>
                      </a:cubicBezTo>
                      <a:cubicBezTo>
                        <a:pt x="1" y="60"/>
                        <a:pt x="13" y="72"/>
                        <a:pt x="37" y="72"/>
                      </a:cubicBezTo>
                      <a:lnTo>
                        <a:pt x="49" y="72"/>
                      </a:lnTo>
                      <a:cubicBezTo>
                        <a:pt x="72" y="72"/>
                        <a:pt x="84" y="60"/>
                        <a:pt x="84" y="36"/>
                      </a:cubicBezTo>
                      <a:cubicBezTo>
                        <a:pt x="84" y="25"/>
                        <a:pt x="60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979" name="Google Shape;3979;p9"/>
              <p:cNvSpPr/>
              <p:nvPr/>
            </p:nvSpPr>
            <p:spPr>
              <a:xfrm>
                <a:off x="3926300" y="5650121"/>
                <a:ext cx="357825" cy="699674"/>
              </a:xfrm>
              <a:custGeom>
                <a:avLst/>
                <a:gdLst/>
                <a:ahLst/>
                <a:cxnLst/>
                <a:rect l="l" t="t" r="r" b="b"/>
                <a:pathLst>
                  <a:path w="14313" h="22991" extrusionOk="0">
                    <a:moveTo>
                      <a:pt x="1" y="0"/>
                    </a:moveTo>
                    <a:lnTo>
                      <a:pt x="1" y="22991"/>
                    </a:lnTo>
                    <a:lnTo>
                      <a:pt x="14312" y="22991"/>
                    </a:lnTo>
                    <a:lnTo>
                      <a:pt x="1431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9"/>
              <p:cNvSpPr/>
              <p:nvPr/>
            </p:nvSpPr>
            <p:spPr>
              <a:xfrm>
                <a:off x="3958750" y="5703396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" y="2131"/>
                    </a:lnTo>
                    <a:lnTo>
                      <a:pt x="11978" y="2131"/>
                    </a:ln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9"/>
              <p:cNvSpPr/>
              <p:nvPr/>
            </p:nvSpPr>
            <p:spPr>
              <a:xfrm>
                <a:off x="3958750" y="5703396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1978" y="0"/>
                    </a:lnTo>
                    <a:lnTo>
                      <a:pt x="11978" y="2131"/>
                    </a:lnTo>
                    <a:lnTo>
                      <a:pt x="1" y="213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9"/>
              <p:cNvSpPr/>
              <p:nvPr/>
            </p:nvSpPr>
            <p:spPr>
              <a:xfrm>
                <a:off x="3958750" y="5703396"/>
                <a:ext cx="29947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7" extrusionOk="0">
                    <a:moveTo>
                      <a:pt x="108" y="0"/>
                    </a:moveTo>
                    <a:lnTo>
                      <a:pt x="1" y="48"/>
                    </a:lnTo>
                    <a:lnTo>
                      <a:pt x="1" y="107"/>
                    </a:lnTo>
                    <a:cubicBezTo>
                      <a:pt x="1465" y="119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9"/>
              <p:cNvSpPr/>
              <p:nvPr/>
            </p:nvSpPr>
            <p:spPr>
              <a:xfrm>
                <a:off x="3958750" y="5790896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" y="2132"/>
                    </a:lnTo>
                    <a:lnTo>
                      <a:pt x="11978" y="2132"/>
                    </a:ln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9"/>
              <p:cNvSpPr/>
              <p:nvPr/>
            </p:nvSpPr>
            <p:spPr>
              <a:xfrm>
                <a:off x="3958750" y="5790896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1978" y="1"/>
                    </a:lnTo>
                    <a:lnTo>
                      <a:pt x="11978" y="2132"/>
                    </a:lnTo>
                    <a:lnTo>
                      <a:pt x="1" y="213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9"/>
              <p:cNvSpPr/>
              <p:nvPr/>
            </p:nvSpPr>
            <p:spPr>
              <a:xfrm>
                <a:off x="3958750" y="5790896"/>
                <a:ext cx="29947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8" extrusionOk="0">
                    <a:moveTo>
                      <a:pt x="108" y="1"/>
                    </a:moveTo>
                    <a:lnTo>
                      <a:pt x="1" y="48"/>
                    </a:lnTo>
                    <a:lnTo>
                      <a:pt x="1" y="108"/>
                    </a:lnTo>
                    <a:cubicBezTo>
                      <a:pt x="1465" y="108"/>
                      <a:pt x="11776" y="179"/>
                      <a:pt x="11895" y="441"/>
                    </a:cubicBezTo>
                    <a:cubicBezTo>
                      <a:pt x="11919" y="513"/>
                      <a:pt x="11954" y="691"/>
                      <a:pt x="11978" y="917"/>
                    </a:cubicBez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9"/>
              <p:cNvSpPr/>
              <p:nvPr/>
            </p:nvSpPr>
            <p:spPr>
              <a:xfrm>
                <a:off x="3958750" y="5878421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" y="2131"/>
                    </a:lnTo>
                    <a:lnTo>
                      <a:pt x="11978" y="2131"/>
                    </a:ln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9"/>
              <p:cNvSpPr/>
              <p:nvPr/>
            </p:nvSpPr>
            <p:spPr>
              <a:xfrm>
                <a:off x="3958750" y="5878421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0"/>
                    </a:moveTo>
                    <a:lnTo>
                      <a:pt x="11978" y="0"/>
                    </a:lnTo>
                    <a:lnTo>
                      <a:pt x="11978" y="2131"/>
                    </a:lnTo>
                    <a:lnTo>
                      <a:pt x="1" y="213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9"/>
              <p:cNvSpPr/>
              <p:nvPr/>
            </p:nvSpPr>
            <p:spPr>
              <a:xfrm>
                <a:off x="3958750" y="5878421"/>
                <a:ext cx="29947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7" extrusionOk="0">
                    <a:moveTo>
                      <a:pt x="108" y="0"/>
                    </a:moveTo>
                    <a:lnTo>
                      <a:pt x="1" y="48"/>
                    </a:lnTo>
                    <a:lnTo>
                      <a:pt x="1" y="107"/>
                    </a:lnTo>
                    <a:cubicBezTo>
                      <a:pt x="1465" y="107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9"/>
              <p:cNvSpPr/>
              <p:nvPr/>
            </p:nvSpPr>
            <p:spPr>
              <a:xfrm>
                <a:off x="3958750" y="5965921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" y="2132"/>
                    </a:lnTo>
                    <a:lnTo>
                      <a:pt x="11978" y="2132"/>
                    </a:ln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9"/>
              <p:cNvSpPr/>
              <p:nvPr/>
            </p:nvSpPr>
            <p:spPr>
              <a:xfrm>
                <a:off x="3958750" y="5965921"/>
                <a:ext cx="2994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2132" extrusionOk="0">
                    <a:moveTo>
                      <a:pt x="1" y="1"/>
                    </a:moveTo>
                    <a:lnTo>
                      <a:pt x="11978" y="1"/>
                    </a:lnTo>
                    <a:lnTo>
                      <a:pt x="11978" y="2132"/>
                    </a:lnTo>
                    <a:lnTo>
                      <a:pt x="1" y="213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9"/>
              <p:cNvSpPr/>
              <p:nvPr/>
            </p:nvSpPr>
            <p:spPr>
              <a:xfrm>
                <a:off x="3958750" y="5965921"/>
                <a:ext cx="29947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918" extrusionOk="0">
                    <a:moveTo>
                      <a:pt x="108" y="1"/>
                    </a:moveTo>
                    <a:lnTo>
                      <a:pt x="1" y="36"/>
                    </a:lnTo>
                    <a:lnTo>
                      <a:pt x="1" y="108"/>
                    </a:lnTo>
                    <a:cubicBezTo>
                      <a:pt x="1465" y="108"/>
                      <a:pt x="11776" y="179"/>
                      <a:pt x="11895" y="441"/>
                    </a:cubicBezTo>
                    <a:cubicBezTo>
                      <a:pt x="11919" y="512"/>
                      <a:pt x="11954" y="691"/>
                      <a:pt x="11978" y="917"/>
                    </a:cubicBezTo>
                    <a:lnTo>
                      <a:pt x="1197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9"/>
              <p:cNvSpPr/>
              <p:nvPr/>
            </p:nvSpPr>
            <p:spPr>
              <a:xfrm>
                <a:off x="4026925" y="5542646"/>
                <a:ext cx="25" cy="1134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538" fill="none" extrusionOk="0">
                    <a:moveTo>
                      <a:pt x="0" y="1"/>
                    </a:moveTo>
                    <a:lnTo>
                      <a:pt x="0" y="4537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9"/>
              <p:cNvSpPr/>
              <p:nvPr/>
            </p:nvSpPr>
            <p:spPr>
              <a:xfrm>
                <a:off x="4097450" y="5597421"/>
                <a:ext cx="25" cy="58675"/>
              </a:xfrm>
              <a:custGeom>
                <a:avLst/>
                <a:gdLst/>
                <a:ahLst/>
                <a:cxnLst/>
                <a:rect l="l" t="t" r="r" b="b"/>
                <a:pathLst>
                  <a:path w="1" h="2347" fill="none" extrusionOk="0">
                    <a:moveTo>
                      <a:pt x="1" y="1"/>
                    </a:moveTo>
                    <a:lnTo>
                      <a:pt x="1" y="2346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9"/>
              <p:cNvSpPr/>
              <p:nvPr/>
            </p:nvSpPr>
            <p:spPr>
              <a:xfrm>
                <a:off x="3041975" y="5612896"/>
                <a:ext cx="380725" cy="739112"/>
              </a:xfrm>
              <a:custGeom>
                <a:avLst/>
                <a:gdLst/>
                <a:ahLst/>
                <a:cxnLst/>
                <a:rect l="l" t="t" r="r" b="b"/>
                <a:pathLst>
                  <a:path w="15229" h="24480" extrusionOk="0">
                    <a:moveTo>
                      <a:pt x="0" y="1"/>
                    </a:moveTo>
                    <a:lnTo>
                      <a:pt x="0" y="24480"/>
                    </a:lnTo>
                    <a:lnTo>
                      <a:pt x="15228" y="24480"/>
                    </a:lnTo>
                    <a:lnTo>
                      <a:pt x="152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9"/>
              <p:cNvSpPr/>
              <p:nvPr/>
            </p:nvSpPr>
            <p:spPr>
              <a:xfrm>
                <a:off x="3076200" y="5669746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9"/>
              <p:cNvSpPr/>
              <p:nvPr/>
            </p:nvSpPr>
            <p:spPr>
              <a:xfrm>
                <a:off x="3076200" y="5669746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12776" y="1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9"/>
              <p:cNvSpPr/>
              <p:nvPr/>
            </p:nvSpPr>
            <p:spPr>
              <a:xfrm>
                <a:off x="3076200" y="5669746"/>
                <a:ext cx="319400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8" extrusionOk="0">
                    <a:moveTo>
                      <a:pt x="120" y="1"/>
                    </a:moveTo>
                    <a:lnTo>
                      <a:pt x="0" y="37"/>
                    </a:lnTo>
                    <a:lnTo>
                      <a:pt x="0" y="108"/>
                    </a:lnTo>
                    <a:cubicBezTo>
                      <a:pt x="1572" y="108"/>
                      <a:pt x="12550" y="191"/>
                      <a:pt x="12669" y="453"/>
                    </a:cubicBezTo>
                    <a:cubicBezTo>
                      <a:pt x="12704" y="537"/>
                      <a:pt x="12740" y="727"/>
                      <a:pt x="12776" y="977"/>
                    </a:cubicBez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9"/>
              <p:cNvSpPr/>
              <p:nvPr/>
            </p:nvSpPr>
            <p:spPr>
              <a:xfrm>
                <a:off x="3076200" y="5762921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9"/>
              <p:cNvSpPr/>
              <p:nvPr/>
            </p:nvSpPr>
            <p:spPr>
              <a:xfrm>
                <a:off x="3076200" y="5762921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12776" y="0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9"/>
              <p:cNvSpPr/>
              <p:nvPr/>
            </p:nvSpPr>
            <p:spPr>
              <a:xfrm>
                <a:off x="3076200" y="5762921"/>
                <a:ext cx="319400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7" extrusionOk="0">
                    <a:moveTo>
                      <a:pt x="120" y="0"/>
                    </a:moveTo>
                    <a:lnTo>
                      <a:pt x="0" y="36"/>
                    </a:lnTo>
                    <a:lnTo>
                      <a:pt x="0" y="108"/>
                    </a:lnTo>
                    <a:cubicBezTo>
                      <a:pt x="1572" y="108"/>
                      <a:pt x="12550" y="191"/>
                      <a:pt x="12669" y="453"/>
                    </a:cubicBezTo>
                    <a:cubicBezTo>
                      <a:pt x="12704" y="536"/>
                      <a:pt x="12740" y="727"/>
                      <a:pt x="12776" y="977"/>
                    </a:cubicBez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9"/>
              <p:cNvSpPr/>
              <p:nvPr/>
            </p:nvSpPr>
            <p:spPr>
              <a:xfrm>
                <a:off x="3076200" y="5856096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0" y="2262"/>
                    </a:lnTo>
                    <a:lnTo>
                      <a:pt x="12776" y="2262"/>
                    </a:ln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9"/>
              <p:cNvSpPr/>
              <p:nvPr/>
            </p:nvSpPr>
            <p:spPr>
              <a:xfrm>
                <a:off x="3076200" y="5856096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0"/>
                    </a:moveTo>
                    <a:lnTo>
                      <a:pt x="12776" y="0"/>
                    </a:lnTo>
                    <a:lnTo>
                      <a:pt x="12776" y="2262"/>
                    </a:lnTo>
                    <a:lnTo>
                      <a:pt x="0" y="226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9"/>
              <p:cNvSpPr/>
              <p:nvPr/>
            </p:nvSpPr>
            <p:spPr>
              <a:xfrm>
                <a:off x="3076200" y="5856096"/>
                <a:ext cx="319400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7" extrusionOk="0">
                    <a:moveTo>
                      <a:pt x="120" y="0"/>
                    </a:moveTo>
                    <a:lnTo>
                      <a:pt x="0" y="36"/>
                    </a:lnTo>
                    <a:lnTo>
                      <a:pt x="0" y="107"/>
                    </a:lnTo>
                    <a:cubicBezTo>
                      <a:pt x="1572" y="119"/>
                      <a:pt x="12550" y="191"/>
                      <a:pt x="12669" y="453"/>
                    </a:cubicBezTo>
                    <a:cubicBezTo>
                      <a:pt x="12704" y="536"/>
                      <a:pt x="12740" y="738"/>
                      <a:pt x="12776" y="976"/>
                    </a:cubicBezTo>
                    <a:lnTo>
                      <a:pt x="12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9"/>
              <p:cNvSpPr/>
              <p:nvPr/>
            </p:nvSpPr>
            <p:spPr>
              <a:xfrm>
                <a:off x="3076200" y="5949246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0" y="2263"/>
                    </a:lnTo>
                    <a:lnTo>
                      <a:pt x="12776" y="2263"/>
                    </a:ln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9"/>
              <p:cNvSpPr/>
              <p:nvPr/>
            </p:nvSpPr>
            <p:spPr>
              <a:xfrm>
                <a:off x="3076200" y="5949246"/>
                <a:ext cx="319400" cy="5657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2263" extrusionOk="0">
                    <a:moveTo>
                      <a:pt x="0" y="1"/>
                    </a:moveTo>
                    <a:lnTo>
                      <a:pt x="12776" y="1"/>
                    </a:lnTo>
                    <a:lnTo>
                      <a:pt x="12776" y="2263"/>
                    </a:lnTo>
                    <a:lnTo>
                      <a:pt x="0" y="226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9"/>
              <p:cNvSpPr/>
              <p:nvPr/>
            </p:nvSpPr>
            <p:spPr>
              <a:xfrm>
                <a:off x="3076200" y="5949246"/>
                <a:ext cx="319400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978" extrusionOk="0">
                    <a:moveTo>
                      <a:pt x="120" y="1"/>
                    </a:moveTo>
                    <a:lnTo>
                      <a:pt x="0" y="36"/>
                    </a:lnTo>
                    <a:lnTo>
                      <a:pt x="0" y="108"/>
                    </a:lnTo>
                    <a:cubicBezTo>
                      <a:pt x="1572" y="120"/>
                      <a:pt x="12550" y="191"/>
                      <a:pt x="12669" y="453"/>
                    </a:cubicBezTo>
                    <a:cubicBezTo>
                      <a:pt x="12704" y="537"/>
                      <a:pt x="12740" y="739"/>
                      <a:pt x="12776" y="977"/>
                    </a:cubicBezTo>
                    <a:lnTo>
                      <a:pt x="12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9"/>
              <p:cNvSpPr/>
              <p:nvPr/>
            </p:nvSpPr>
            <p:spPr>
              <a:xfrm>
                <a:off x="3224125" y="5556946"/>
                <a:ext cx="25" cy="62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2489" fill="none" extrusionOk="0">
                    <a:moveTo>
                      <a:pt x="1" y="0"/>
                    </a:moveTo>
                    <a:lnTo>
                      <a:pt x="1" y="2489"/>
                    </a:lnTo>
                  </a:path>
                </a:pathLst>
              </a:custGeom>
              <a:solidFill>
                <a:schemeClr val="accent5"/>
              </a:solidFill>
              <a:ln w="3875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9"/>
              <p:cNvSpPr/>
              <p:nvPr/>
            </p:nvSpPr>
            <p:spPr>
              <a:xfrm>
                <a:off x="3460475" y="5470321"/>
                <a:ext cx="431625" cy="916200"/>
              </a:xfrm>
              <a:custGeom>
                <a:avLst/>
                <a:gdLst/>
                <a:ahLst/>
                <a:cxnLst/>
                <a:rect l="l" t="t" r="r" b="b"/>
                <a:pathLst>
                  <a:path w="17265" h="36648" extrusionOk="0">
                    <a:moveTo>
                      <a:pt x="0" y="1"/>
                    </a:moveTo>
                    <a:lnTo>
                      <a:pt x="0" y="36648"/>
                    </a:lnTo>
                    <a:lnTo>
                      <a:pt x="17265" y="36648"/>
                    </a:lnTo>
                    <a:lnTo>
                      <a:pt x="1726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9"/>
              <p:cNvSpPr/>
              <p:nvPr/>
            </p:nvSpPr>
            <p:spPr>
              <a:xfrm>
                <a:off x="3497675" y="5520021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9"/>
              <p:cNvSpPr/>
              <p:nvPr/>
            </p:nvSpPr>
            <p:spPr>
              <a:xfrm>
                <a:off x="3497675" y="5520021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25"/>
                    </a:lnTo>
                    <a:lnTo>
                      <a:pt x="1" y="152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9"/>
              <p:cNvSpPr/>
              <p:nvPr/>
            </p:nvSpPr>
            <p:spPr>
              <a:xfrm>
                <a:off x="3497675" y="5520021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87"/>
                    </a:cubicBezTo>
                    <a:cubicBezTo>
                      <a:pt x="14610" y="442"/>
                      <a:pt x="14669" y="1073"/>
                      <a:pt x="14705" y="1525"/>
                    </a:cubicBez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9"/>
              <p:cNvSpPr/>
              <p:nvPr/>
            </p:nvSpPr>
            <p:spPr>
              <a:xfrm>
                <a:off x="3497675" y="560189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" y="1512"/>
                    </a:ln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9"/>
              <p:cNvSpPr/>
              <p:nvPr/>
            </p:nvSpPr>
            <p:spPr>
              <a:xfrm>
                <a:off x="3497675" y="560189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4776" y="0"/>
                    </a:lnTo>
                    <a:lnTo>
                      <a:pt x="14776" y="1512"/>
                    </a:lnTo>
                    <a:lnTo>
                      <a:pt x="1" y="151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9"/>
              <p:cNvSpPr/>
              <p:nvPr/>
            </p:nvSpPr>
            <p:spPr>
              <a:xfrm>
                <a:off x="3497675" y="560189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cubicBezTo>
                      <a:pt x="1" y="0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2"/>
                    </a:cubicBez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9"/>
              <p:cNvSpPr/>
              <p:nvPr/>
            </p:nvSpPr>
            <p:spPr>
              <a:xfrm>
                <a:off x="3497675" y="568849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9"/>
              <p:cNvSpPr/>
              <p:nvPr/>
            </p:nvSpPr>
            <p:spPr>
              <a:xfrm>
                <a:off x="3497675" y="568849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9"/>
              <p:cNvSpPr/>
              <p:nvPr/>
            </p:nvSpPr>
            <p:spPr>
              <a:xfrm>
                <a:off x="3497675" y="5688496"/>
                <a:ext cx="369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25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87"/>
                    </a:cubicBezTo>
                    <a:cubicBezTo>
                      <a:pt x="14610" y="441"/>
                      <a:pt x="14669" y="1061"/>
                      <a:pt x="14705" y="1525"/>
                    </a:cubicBezTo>
                    <a:lnTo>
                      <a:pt x="14776" y="1525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9"/>
              <p:cNvSpPr/>
              <p:nvPr/>
            </p:nvSpPr>
            <p:spPr>
              <a:xfrm>
                <a:off x="3497675" y="5775421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9"/>
              <p:cNvSpPr/>
              <p:nvPr/>
            </p:nvSpPr>
            <p:spPr>
              <a:xfrm>
                <a:off x="3497675" y="5775421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9"/>
              <p:cNvSpPr/>
              <p:nvPr/>
            </p:nvSpPr>
            <p:spPr>
              <a:xfrm>
                <a:off x="3497675" y="5775421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cubicBezTo>
                      <a:pt x="1" y="1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3"/>
                    </a:cubicBez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9"/>
              <p:cNvSpPr/>
              <p:nvPr/>
            </p:nvSpPr>
            <p:spPr>
              <a:xfrm>
                <a:off x="3497675" y="586234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" y="1512"/>
                    </a:ln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9"/>
              <p:cNvSpPr/>
              <p:nvPr/>
            </p:nvSpPr>
            <p:spPr>
              <a:xfrm>
                <a:off x="3497675" y="586234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lnTo>
                      <a:pt x="14776" y="0"/>
                    </a:lnTo>
                    <a:lnTo>
                      <a:pt x="14776" y="1512"/>
                    </a:lnTo>
                    <a:lnTo>
                      <a:pt x="1" y="151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9"/>
              <p:cNvSpPr/>
              <p:nvPr/>
            </p:nvSpPr>
            <p:spPr>
              <a:xfrm>
                <a:off x="3497675" y="586234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0"/>
                    </a:moveTo>
                    <a:cubicBezTo>
                      <a:pt x="1" y="0"/>
                      <a:pt x="14383" y="24"/>
                      <a:pt x="14526" y="274"/>
                    </a:cubicBezTo>
                    <a:cubicBezTo>
                      <a:pt x="14610" y="429"/>
                      <a:pt x="14669" y="1060"/>
                      <a:pt x="14705" y="1512"/>
                    </a:cubicBezTo>
                    <a:lnTo>
                      <a:pt x="14776" y="1512"/>
                    </a:lnTo>
                    <a:lnTo>
                      <a:pt x="147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9"/>
              <p:cNvSpPr/>
              <p:nvPr/>
            </p:nvSpPr>
            <p:spPr>
              <a:xfrm>
                <a:off x="3497675" y="594894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" y="1513"/>
                    </a:ln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9"/>
              <p:cNvSpPr/>
              <p:nvPr/>
            </p:nvSpPr>
            <p:spPr>
              <a:xfrm>
                <a:off x="3497675" y="594894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lnTo>
                      <a:pt x="14776" y="1"/>
                    </a:lnTo>
                    <a:lnTo>
                      <a:pt x="14776" y="1513"/>
                    </a:lnTo>
                    <a:lnTo>
                      <a:pt x="1" y="1513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9"/>
              <p:cNvSpPr/>
              <p:nvPr/>
            </p:nvSpPr>
            <p:spPr>
              <a:xfrm>
                <a:off x="3497675" y="5948946"/>
                <a:ext cx="3694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4777" h="1513" extrusionOk="0">
                    <a:moveTo>
                      <a:pt x="1" y="1"/>
                    </a:moveTo>
                    <a:cubicBezTo>
                      <a:pt x="1" y="1"/>
                      <a:pt x="14383" y="25"/>
                      <a:pt x="14526" y="275"/>
                    </a:cubicBezTo>
                    <a:cubicBezTo>
                      <a:pt x="14610" y="441"/>
                      <a:pt x="14669" y="1061"/>
                      <a:pt x="14705" y="1513"/>
                    </a:cubicBezTo>
                    <a:lnTo>
                      <a:pt x="14776" y="1513"/>
                    </a:lnTo>
                    <a:lnTo>
                      <a:pt x="1477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9"/>
              <p:cNvSpPr/>
              <p:nvPr/>
            </p:nvSpPr>
            <p:spPr>
              <a:xfrm>
                <a:off x="3793850" y="5801621"/>
                <a:ext cx="155700" cy="416725"/>
              </a:xfrm>
              <a:custGeom>
                <a:avLst/>
                <a:gdLst/>
                <a:ahLst/>
                <a:cxnLst/>
                <a:rect l="l" t="t" r="r" b="b"/>
                <a:pathLst>
                  <a:path w="6228" h="16669" extrusionOk="0">
                    <a:moveTo>
                      <a:pt x="1536" y="0"/>
                    </a:moveTo>
                    <a:lnTo>
                      <a:pt x="1489" y="36"/>
                    </a:lnTo>
                    <a:lnTo>
                      <a:pt x="1453" y="72"/>
                    </a:lnTo>
                    <a:cubicBezTo>
                      <a:pt x="1465" y="107"/>
                      <a:pt x="1489" y="143"/>
                      <a:pt x="1513" y="179"/>
                    </a:cubicBezTo>
                    <a:cubicBezTo>
                      <a:pt x="1536" y="215"/>
                      <a:pt x="1548" y="250"/>
                      <a:pt x="1572" y="286"/>
                    </a:cubicBezTo>
                    <a:cubicBezTo>
                      <a:pt x="1596" y="310"/>
                      <a:pt x="1608" y="346"/>
                      <a:pt x="1620" y="369"/>
                    </a:cubicBezTo>
                    <a:cubicBezTo>
                      <a:pt x="1632" y="381"/>
                      <a:pt x="1632" y="393"/>
                      <a:pt x="1644" y="405"/>
                    </a:cubicBezTo>
                    <a:cubicBezTo>
                      <a:pt x="1691" y="512"/>
                      <a:pt x="1751" y="619"/>
                      <a:pt x="1798" y="727"/>
                    </a:cubicBezTo>
                    <a:cubicBezTo>
                      <a:pt x="1810" y="762"/>
                      <a:pt x="1834" y="798"/>
                      <a:pt x="1846" y="846"/>
                    </a:cubicBezTo>
                    <a:cubicBezTo>
                      <a:pt x="1858" y="869"/>
                      <a:pt x="1870" y="905"/>
                      <a:pt x="1882" y="929"/>
                    </a:cubicBezTo>
                    <a:cubicBezTo>
                      <a:pt x="1894" y="953"/>
                      <a:pt x="1905" y="977"/>
                      <a:pt x="1905" y="988"/>
                    </a:cubicBezTo>
                    <a:cubicBezTo>
                      <a:pt x="1917" y="1024"/>
                      <a:pt x="1929" y="1060"/>
                      <a:pt x="1941" y="1096"/>
                    </a:cubicBezTo>
                    <a:cubicBezTo>
                      <a:pt x="1977" y="1167"/>
                      <a:pt x="2001" y="1239"/>
                      <a:pt x="2025" y="1322"/>
                    </a:cubicBezTo>
                    <a:cubicBezTo>
                      <a:pt x="2048" y="1393"/>
                      <a:pt x="2072" y="1465"/>
                      <a:pt x="2096" y="1536"/>
                    </a:cubicBezTo>
                    <a:cubicBezTo>
                      <a:pt x="2120" y="1655"/>
                      <a:pt x="2155" y="1774"/>
                      <a:pt x="2179" y="1893"/>
                    </a:cubicBezTo>
                    <a:cubicBezTo>
                      <a:pt x="2239" y="2203"/>
                      <a:pt x="2286" y="2536"/>
                      <a:pt x="2286" y="2846"/>
                    </a:cubicBezTo>
                    <a:cubicBezTo>
                      <a:pt x="2298" y="2953"/>
                      <a:pt x="2298" y="3060"/>
                      <a:pt x="2298" y="3155"/>
                    </a:cubicBezTo>
                    <a:cubicBezTo>
                      <a:pt x="2286" y="3191"/>
                      <a:pt x="2286" y="3215"/>
                      <a:pt x="2286" y="3251"/>
                    </a:cubicBezTo>
                    <a:cubicBezTo>
                      <a:pt x="2286" y="3274"/>
                      <a:pt x="2286" y="3298"/>
                      <a:pt x="2286" y="3322"/>
                    </a:cubicBezTo>
                    <a:cubicBezTo>
                      <a:pt x="2286" y="3346"/>
                      <a:pt x="2286" y="3370"/>
                      <a:pt x="2286" y="3394"/>
                    </a:cubicBezTo>
                    <a:cubicBezTo>
                      <a:pt x="2275" y="3417"/>
                      <a:pt x="2275" y="3441"/>
                      <a:pt x="2275" y="3465"/>
                    </a:cubicBezTo>
                    <a:cubicBezTo>
                      <a:pt x="2275" y="3501"/>
                      <a:pt x="2275" y="3536"/>
                      <a:pt x="2263" y="3572"/>
                    </a:cubicBezTo>
                    <a:cubicBezTo>
                      <a:pt x="2263" y="3572"/>
                      <a:pt x="2263" y="3572"/>
                      <a:pt x="2263" y="3584"/>
                    </a:cubicBezTo>
                    <a:cubicBezTo>
                      <a:pt x="2263" y="3608"/>
                      <a:pt x="2263" y="3632"/>
                      <a:pt x="2263" y="3655"/>
                    </a:cubicBezTo>
                    <a:cubicBezTo>
                      <a:pt x="2239" y="3644"/>
                      <a:pt x="2215" y="3644"/>
                      <a:pt x="2191" y="3632"/>
                    </a:cubicBezTo>
                    <a:cubicBezTo>
                      <a:pt x="2179" y="3620"/>
                      <a:pt x="2155" y="3620"/>
                      <a:pt x="2144" y="3620"/>
                    </a:cubicBezTo>
                    <a:cubicBezTo>
                      <a:pt x="2036" y="3572"/>
                      <a:pt x="1929" y="3536"/>
                      <a:pt x="1822" y="3489"/>
                    </a:cubicBezTo>
                    <a:cubicBezTo>
                      <a:pt x="1798" y="3477"/>
                      <a:pt x="1763" y="3465"/>
                      <a:pt x="1727" y="3453"/>
                    </a:cubicBezTo>
                    <a:cubicBezTo>
                      <a:pt x="1632" y="3417"/>
                      <a:pt x="1548" y="3370"/>
                      <a:pt x="1453" y="3334"/>
                    </a:cubicBezTo>
                    <a:cubicBezTo>
                      <a:pt x="1441" y="3322"/>
                      <a:pt x="1429" y="3322"/>
                      <a:pt x="1405" y="3310"/>
                    </a:cubicBezTo>
                    <a:cubicBezTo>
                      <a:pt x="1346" y="3286"/>
                      <a:pt x="1298" y="3251"/>
                      <a:pt x="1239" y="3227"/>
                    </a:cubicBezTo>
                    <a:cubicBezTo>
                      <a:pt x="1191" y="3203"/>
                      <a:pt x="1155" y="3191"/>
                      <a:pt x="1120" y="3167"/>
                    </a:cubicBezTo>
                    <a:cubicBezTo>
                      <a:pt x="822" y="3013"/>
                      <a:pt x="524" y="2834"/>
                      <a:pt x="239" y="2632"/>
                    </a:cubicBezTo>
                    <a:cubicBezTo>
                      <a:pt x="203" y="2608"/>
                      <a:pt x="167" y="2572"/>
                      <a:pt x="120" y="2548"/>
                    </a:cubicBezTo>
                    <a:cubicBezTo>
                      <a:pt x="108" y="2536"/>
                      <a:pt x="96" y="2524"/>
                      <a:pt x="84" y="2512"/>
                    </a:cubicBezTo>
                    <a:lnTo>
                      <a:pt x="48" y="2548"/>
                    </a:lnTo>
                    <a:lnTo>
                      <a:pt x="36" y="2560"/>
                    </a:lnTo>
                    <a:lnTo>
                      <a:pt x="0" y="2596"/>
                    </a:lnTo>
                    <a:cubicBezTo>
                      <a:pt x="12" y="2608"/>
                      <a:pt x="24" y="2620"/>
                      <a:pt x="36" y="2632"/>
                    </a:cubicBezTo>
                    <a:cubicBezTo>
                      <a:pt x="60" y="2667"/>
                      <a:pt x="84" y="2691"/>
                      <a:pt x="108" y="2715"/>
                    </a:cubicBezTo>
                    <a:cubicBezTo>
                      <a:pt x="120" y="2715"/>
                      <a:pt x="120" y="2727"/>
                      <a:pt x="120" y="2727"/>
                    </a:cubicBezTo>
                    <a:cubicBezTo>
                      <a:pt x="155" y="2763"/>
                      <a:pt x="191" y="2798"/>
                      <a:pt x="227" y="2846"/>
                    </a:cubicBezTo>
                    <a:lnTo>
                      <a:pt x="239" y="2846"/>
                    </a:lnTo>
                    <a:cubicBezTo>
                      <a:pt x="274" y="2882"/>
                      <a:pt x="322" y="2929"/>
                      <a:pt x="358" y="2965"/>
                    </a:cubicBezTo>
                    <a:cubicBezTo>
                      <a:pt x="393" y="3001"/>
                      <a:pt x="429" y="3036"/>
                      <a:pt x="465" y="3072"/>
                    </a:cubicBezTo>
                    <a:cubicBezTo>
                      <a:pt x="524" y="3120"/>
                      <a:pt x="572" y="3167"/>
                      <a:pt x="620" y="3215"/>
                    </a:cubicBezTo>
                    <a:cubicBezTo>
                      <a:pt x="1001" y="3548"/>
                      <a:pt x="1405" y="3846"/>
                      <a:pt x="1846" y="4108"/>
                    </a:cubicBezTo>
                    <a:cubicBezTo>
                      <a:pt x="1894" y="4144"/>
                      <a:pt x="1941" y="4167"/>
                      <a:pt x="1989" y="4191"/>
                    </a:cubicBezTo>
                    <a:cubicBezTo>
                      <a:pt x="2025" y="4215"/>
                      <a:pt x="2060" y="4239"/>
                      <a:pt x="2108" y="4263"/>
                    </a:cubicBezTo>
                    <a:lnTo>
                      <a:pt x="2132" y="4275"/>
                    </a:lnTo>
                    <a:cubicBezTo>
                      <a:pt x="2144" y="4287"/>
                      <a:pt x="2155" y="4287"/>
                      <a:pt x="2167" y="4298"/>
                    </a:cubicBezTo>
                    <a:cubicBezTo>
                      <a:pt x="2167" y="4310"/>
                      <a:pt x="2167" y="4322"/>
                      <a:pt x="2167" y="4334"/>
                    </a:cubicBezTo>
                    <a:lnTo>
                      <a:pt x="2167" y="4346"/>
                    </a:lnTo>
                    <a:cubicBezTo>
                      <a:pt x="2155" y="4394"/>
                      <a:pt x="2144" y="4453"/>
                      <a:pt x="2144" y="4513"/>
                    </a:cubicBezTo>
                    <a:cubicBezTo>
                      <a:pt x="2132" y="4548"/>
                      <a:pt x="2132" y="4572"/>
                      <a:pt x="2132" y="4608"/>
                    </a:cubicBezTo>
                    <a:cubicBezTo>
                      <a:pt x="2120" y="4668"/>
                      <a:pt x="2108" y="4727"/>
                      <a:pt x="2096" y="4787"/>
                    </a:cubicBezTo>
                    <a:cubicBezTo>
                      <a:pt x="2096" y="4834"/>
                      <a:pt x="2084" y="4882"/>
                      <a:pt x="2084" y="4941"/>
                    </a:cubicBezTo>
                    <a:cubicBezTo>
                      <a:pt x="2084" y="4941"/>
                      <a:pt x="2084" y="4953"/>
                      <a:pt x="2072" y="4965"/>
                    </a:cubicBezTo>
                    <a:cubicBezTo>
                      <a:pt x="2072" y="4989"/>
                      <a:pt x="2072" y="5025"/>
                      <a:pt x="2072" y="5060"/>
                    </a:cubicBezTo>
                    <a:cubicBezTo>
                      <a:pt x="2048" y="5239"/>
                      <a:pt x="2025" y="5430"/>
                      <a:pt x="2025" y="5620"/>
                    </a:cubicBezTo>
                    <a:cubicBezTo>
                      <a:pt x="2025" y="5703"/>
                      <a:pt x="2025" y="5787"/>
                      <a:pt x="2025" y="5870"/>
                    </a:cubicBezTo>
                    <a:cubicBezTo>
                      <a:pt x="2025" y="5918"/>
                      <a:pt x="2025" y="5953"/>
                      <a:pt x="2025" y="6001"/>
                    </a:cubicBezTo>
                    <a:cubicBezTo>
                      <a:pt x="2036" y="6334"/>
                      <a:pt x="2084" y="6668"/>
                      <a:pt x="2203" y="7013"/>
                    </a:cubicBezTo>
                    <a:cubicBezTo>
                      <a:pt x="2203" y="7037"/>
                      <a:pt x="2215" y="7061"/>
                      <a:pt x="2227" y="7084"/>
                    </a:cubicBezTo>
                    <a:cubicBezTo>
                      <a:pt x="2251" y="7144"/>
                      <a:pt x="2275" y="7204"/>
                      <a:pt x="2298" y="7263"/>
                    </a:cubicBezTo>
                    <a:cubicBezTo>
                      <a:pt x="2298" y="7287"/>
                      <a:pt x="2310" y="7299"/>
                      <a:pt x="2322" y="7323"/>
                    </a:cubicBezTo>
                    <a:cubicBezTo>
                      <a:pt x="2358" y="7406"/>
                      <a:pt x="2406" y="7489"/>
                      <a:pt x="2453" y="7573"/>
                    </a:cubicBezTo>
                    <a:cubicBezTo>
                      <a:pt x="2465" y="7596"/>
                      <a:pt x="2477" y="7608"/>
                      <a:pt x="2489" y="7632"/>
                    </a:cubicBezTo>
                    <a:cubicBezTo>
                      <a:pt x="2465" y="7644"/>
                      <a:pt x="2453" y="7656"/>
                      <a:pt x="2429" y="7656"/>
                    </a:cubicBezTo>
                    <a:cubicBezTo>
                      <a:pt x="2346" y="7704"/>
                      <a:pt x="2275" y="7751"/>
                      <a:pt x="2191" y="7799"/>
                    </a:cubicBezTo>
                    <a:cubicBezTo>
                      <a:pt x="1834" y="8013"/>
                      <a:pt x="1477" y="8287"/>
                      <a:pt x="1191" y="8644"/>
                    </a:cubicBezTo>
                    <a:cubicBezTo>
                      <a:pt x="905" y="9001"/>
                      <a:pt x="703" y="9418"/>
                      <a:pt x="584" y="9847"/>
                    </a:cubicBezTo>
                    <a:cubicBezTo>
                      <a:pt x="560" y="9930"/>
                      <a:pt x="548" y="10002"/>
                      <a:pt x="536" y="10085"/>
                    </a:cubicBezTo>
                    <a:cubicBezTo>
                      <a:pt x="453" y="10430"/>
                      <a:pt x="429" y="10787"/>
                      <a:pt x="441" y="11145"/>
                    </a:cubicBezTo>
                    <a:cubicBezTo>
                      <a:pt x="441" y="11275"/>
                      <a:pt x="453" y="11406"/>
                      <a:pt x="477" y="11537"/>
                    </a:cubicBezTo>
                    <a:cubicBezTo>
                      <a:pt x="501" y="11835"/>
                      <a:pt x="560" y="12121"/>
                      <a:pt x="631" y="12395"/>
                    </a:cubicBezTo>
                    <a:cubicBezTo>
                      <a:pt x="631" y="12418"/>
                      <a:pt x="643" y="12442"/>
                      <a:pt x="655" y="12478"/>
                    </a:cubicBezTo>
                    <a:cubicBezTo>
                      <a:pt x="870" y="13240"/>
                      <a:pt x="1191" y="13931"/>
                      <a:pt x="1501" y="14585"/>
                    </a:cubicBezTo>
                    <a:cubicBezTo>
                      <a:pt x="1584" y="14776"/>
                      <a:pt x="1667" y="14966"/>
                      <a:pt x="1751" y="15157"/>
                    </a:cubicBezTo>
                    <a:cubicBezTo>
                      <a:pt x="1810" y="15300"/>
                      <a:pt x="1882" y="15443"/>
                      <a:pt x="1941" y="15597"/>
                    </a:cubicBezTo>
                    <a:cubicBezTo>
                      <a:pt x="2072" y="15919"/>
                      <a:pt x="2179" y="16252"/>
                      <a:pt x="2251" y="16586"/>
                    </a:cubicBezTo>
                    <a:cubicBezTo>
                      <a:pt x="2263" y="16621"/>
                      <a:pt x="2263" y="16645"/>
                      <a:pt x="2275" y="16669"/>
                    </a:cubicBezTo>
                    <a:cubicBezTo>
                      <a:pt x="2632" y="16586"/>
                      <a:pt x="2989" y="16502"/>
                      <a:pt x="3346" y="16419"/>
                    </a:cubicBezTo>
                    <a:cubicBezTo>
                      <a:pt x="3346" y="16407"/>
                      <a:pt x="3346" y="16383"/>
                      <a:pt x="3346" y="16371"/>
                    </a:cubicBezTo>
                    <a:cubicBezTo>
                      <a:pt x="3275" y="15967"/>
                      <a:pt x="3156" y="15574"/>
                      <a:pt x="3025" y="15193"/>
                    </a:cubicBezTo>
                    <a:cubicBezTo>
                      <a:pt x="3001" y="15097"/>
                      <a:pt x="2965" y="15002"/>
                      <a:pt x="2929" y="14907"/>
                    </a:cubicBezTo>
                    <a:cubicBezTo>
                      <a:pt x="2917" y="14871"/>
                      <a:pt x="2906" y="14847"/>
                      <a:pt x="2894" y="14812"/>
                    </a:cubicBezTo>
                    <a:cubicBezTo>
                      <a:pt x="2798" y="14573"/>
                      <a:pt x="2703" y="14335"/>
                      <a:pt x="2596" y="14109"/>
                    </a:cubicBezTo>
                    <a:cubicBezTo>
                      <a:pt x="2596" y="14097"/>
                      <a:pt x="2596" y="14097"/>
                      <a:pt x="2596" y="14097"/>
                    </a:cubicBezTo>
                    <a:cubicBezTo>
                      <a:pt x="2584" y="14062"/>
                      <a:pt x="2560" y="14026"/>
                      <a:pt x="2548" y="13990"/>
                    </a:cubicBezTo>
                    <a:cubicBezTo>
                      <a:pt x="2572" y="13954"/>
                      <a:pt x="2596" y="13919"/>
                      <a:pt x="2620" y="13883"/>
                    </a:cubicBezTo>
                    <a:cubicBezTo>
                      <a:pt x="2632" y="13871"/>
                      <a:pt x="2644" y="13847"/>
                      <a:pt x="2656" y="13823"/>
                    </a:cubicBezTo>
                    <a:cubicBezTo>
                      <a:pt x="2667" y="13811"/>
                      <a:pt x="2679" y="13800"/>
                      <a:pt x="2679" y="13788"/>
                    </a:cubicBezTo>
                    <a:cubicBezTo>
                      <a:pt x="2727" y="13728"/>
                      <a:pt x="2775" y="13669"/>
                      <a:pt x="2822" y="13621"/>
                    </a:cubicBezTo>
                    <a:cubicBezTo>
                      <a:pt x="2834" y="13597"/>
                      <a:pt x="2846" y="13585"/>
                      <a:pt x="2858" y="13573"/>
                    </a:cubicBezTo>
                    <a:cubicBezTo>
                      <a:pt x="2882" y="13538"/>
                      <a:pt x="2917" y="13502"/>
                      <a:pt x="2953" y="13466"/>
                    </a:cubicBezTo>
                    <a:cubicBezTo>
                      <a:pt x="3191" y="13240"/>
                      <a:pt x="3477" y="13014"/>
                      <a:pt x="3787" y="12776"/>
                    </a:cubicBezTo>
                    <a:cubicBezTo>
                      <a:pt x="3965" y="12645"/>
                      <a:pt x="4132" y="12514"/>
                      <a:pt x="4311" y="12359"/>
                    </a:cubicBezTo>
                    <a:cubicBezTo>
                      <a:pt x="4441" y="12240"/>
                      <a:pt x="4561" y="12109"/>
                      <a:pt x="4680" y="11978"/>
                    </a:cubicBezTo>
                    <a:cubicBezTo>
                      <a:pt x="4822" y="11823"/>
                      <a:pt x="4942" y="11656"/>
                      <a:pt x="5037" y="11478"/>
                    </a:cubicBezTo>
                    <a:cubicBezTo>
                      <a:pt x="5132" y="11299"/>
                      <a:pt x="5215" y="11097"/>
                      <a:pt x="5239" y="10906"/>
                    </a:cubicBezTo>
                    <a:cubicBezTo>
                      <a:pt x="5251" y="10871"/>
                      <a:pt x="5227" y="10847"/>
                      <a:pt x="5192" y="10835"/>
                    </a:cubicBezTo>
                    <a:cubicBezTo>
                      <a:pt x="5168" y="10835"/>
                      <a:pt x="5144" y="10847"/>
                      <a:pt x="5132" y="10859"/>
                    </a:cubicBezTo>
                    <a:lnTo>
                      <a:pt x="5132" y="10871"/>
                    </a:lnTo>
                    <a:cubicBezTo>
                      <a:pt x="5037" y="11025"/>
                      <a:pt x="4918" y="11168"/>
                      <a:pt x="4787" y="11287"/>
                    </a:cubicBezTo>
                    <a:cubicBezTo>
                      <a:pt x="4668" y="11418"/>
                      <a:pt x="4513" y="11526"/>
                      <a:pt x="4370" y="11621"/>
                    </a:cubicBezTo>
                    <a:cubicBezTo>
                      <a:pt x="4060" y="11811"/>
                      <a:pt x="3739" y="11966"/>
                      <a:pt x="3394" y="12121"/>
                    </a:cubicBezTo>
                    <a:cubicBezTo>
                      <a:pt x="3215" y="12192"/>
                      <a:pt x="3048" y="12276"/>
                      <a:pt x="2870" y="12371"/>
                    </a:cubicBezTo>
                    <a:cubicBezTo>
                      <a:pt x="2691" y="12466"/>
                      <a:pt x="2501" y="12573"/>
                      <a:pt x="2322" y="12692"/>
                    </a:cubicBezTo>
                    <a:cubicBezTo>
                      <a:pt x="2263" y="12740"/>
                      <a:pt x="2203" y="12776"/>
                      <a:pt x="2144" y="12823"/>
                    </a:cubicBezTo>
                    <a:cubicBezTo>
                      <a:pt x="2144" y="12823"/>
                      <a:pt x="2144" y="12823"/>
                      <a:pt x="2144" y="12835"/>
                    </a:cubicBezTo>
                    <a:cubicBezTo>
                      <a:pt x="2120" y="12847"/>
                      <a:pt x="2096" y="12859"/>
                      <a:pt x="2072" y="12883"/>
                    </a:cubicBezTo>
                    <a:cubicBezTo>
                      <a:pt x="2048" y="12788"/>
                      <a:pt x="2013" y="12704"/>
                      <a:pt x="1977" y="12621"/>
                    </a:cubicBezTo>
                    <a:cubicBezTo>
                      <a:pt x="1965" y="12585"/>
                      <a:pt x="1953" y="12561"/>
                      <a:pt x="1953" y="12526"/>
                    </a:cubicBezTo>
                    <a:cubicBezTo>
                      <a:pt x="1929" y="12478"/>
                      <a:pt x="1917" y="12442"/>
                      <a:pt x="1905" y="12395"/>
                    </a:cubicBezTo>
                    <a:cubicBezTo>
                      <a:pt x="1870" y="12288"/>
                      <a:pt x="1834" y="12180"/>
                      <a:pt x="1798" y="12073"/>
                    </a:cubicBezTo>
                    <a:cubicBezTo>
                      <a:pt x="1632" y="11490"/>
                      <a:pt x="1572" y="10883"/>
                      <a:pt x="1655" y="10323"/>
                    </a:cubicBezTo>
                    <a:cubicBezTo>
                      <a:pt x="1667" y="10252"/>
                      <a:pt x="1679" y="10192"/>
                      <a:pt x="1691" y="10132"/>
                    </a:cubicBezTo>
                    <a:cubicBezTo>
                      <a:pt x="1691" y="10097"/>
                      <a:pt x="1703" y="10073"/>
                      <a:pt x="1703" y="10037"/>
                    </a:cubicBezTo>
                    <a:cubicBezTo>
                      <a:pt x="1739" y="9918"/>
                      <a:pt x="1774" y="9799"/>
                      <a:pt x="1822" y="9692"/>
                    </a:cubicBezTo>
                    <a:cubicBezTo>
                      <a:pt x="1882" y="9549"/>
                      <a:pt x="1953" y="9418"/>
                      <a:pt x="2036" y="9299"/>
                    </a:cubicBezTo>
                    <a:cubicBezTo>
                      <a:pt x="2215" y="9049"/>
                      <a:pt x="2453" y="8835"/>
                      <a:pt x="2727" y="8644"/>
                    </a:cubicBezTo>
                    <a:cubicBezTo>
                      <a:pt x="3251" y="8275"/>
                      <a:pt x="3906" y="7989"/>
                      <a:pt x="4525" y="7537"/>
                    </a:cubicBezTo>
                    <a:cubicBezTo>
                      <a:pt x="4572" y="7501"/>
                      <a:pt x="4620" y="7465"/>
                      <a:pt x="4680" y="7430"/>
                    </a:cubicBezTo>
                    <a:cubicBezTo>
                      <a:pt x="4846" y="7287"/>
                      <a:pt x="5013" y="7132"/>
                      <a:pt x="5156" y="6977"/>
                    </a:cubicBezTo>
                    <a:cubicBezTo>
                      <a:pt x="5287" y="6823"/>
                      <a:pt x="5418" y="6668"/>
                      <a:pt x="5525" y="6501"/>
                    </a:cubicBezTo>
                    <a:cubicBezTo>
                      <a:pt x="5751" y="6156"/>
                      <a:pt x="5930" y="5787"/>
                      <a:pt x="6049" y="5394"/>
                    </a:cubicBezTo>
                    <a:cubicBezTo>
                      <a:pt x="6120" y="5156"/>
                      <a:pt x="6180" y="4906"/>
                      <a:pt x="6204" y="4656"/>
                    </a:cubicBezTo>
                    <a:cubicBezTo>
                      <a:pt x="6216" y="4489"/>
                      <a:pt x="6227" y="4322"/>
                      <a:pt x="6227" y="4156"/>
                    </a:cubicBezTo>
                    <a:cubicBezTo>
                      <a:pt x="6227" y="4144"/>
                      <a:pt x="6227" y="4144"/>
                      <a:pt x="6227" y="4144"/>
                    </a:cubicBezTo>
                    <a:cubicBezTo>
                      <a:pt x="6227" y="4120"/>
                      <a:pt x="6227" y="4096"/>
                      <a:pt x="6227" y="4072"/>
                    </a:cubicBezTo>
                    <a:cubicBezTo>
                      <a:pt x="6227" y="4036"/>
                      <a:pt x="6227" y="4013"/>
                      <a:pt x="6216" y="3977"/>
                    </a:cubicBezTo>
                    <a:cubicBezTo>
                      <a:pt x="6216" y="3965"/>
                      <a:pt x="6216" y="3941"/>
                      <a:pt x="6216" y="3917"/>
                    </a:cubicBezTo>
                    <a:cubicBezTo>
                      <a:pt x="6216" y="3870"/>
                      <a:pt x="6204" y="3822"/>
                      <a:pt x="6204" y="3775"/>
                    </a:cubicBezTo>
                    <a:cubicBezTo>
                      <a:pt x="6192" y="3739"/>
                      <a:pt x="6192" y="3703"/>
                      <a:pt x="6192" y="3667"/>
                    </a:cubicBezTo>
                    <a:cubicBezTo>
                      <a:pt x="6180" y="3608"/>
                      <a:pt x="6168" y="3548"/>
                      <a:pt x="6156" y="3489"/>
                    </a:cubicBezTo>
                    <a:cubicBezTo>
                      <a:pt x="6144" y="3453"/>
                      <a:pt x="6132" y="3405"/>
                      <a:pt x="6120" y="3370"/>
                    </a:cubicBezTo>
                    <a:cubicBezTo>
                      <a:pt x="6120" y="3322"/>
                      <a:pt x="6108" y="3274"/>
                      <a:pt x="6085" y="3239"/>
                    </a:cubicBezTo>
                    <a:cubicBezTo>
                      <a:pt x="6073" y="3191"/>
                      <a:pt x="6061" y="3144"/>
                      <a:pt x="6049" y="3096"/>
                    </a:cubicBezTo>
                    <a:cubicBezTo>
                      <a:pt x="6037" y="3072"/>
                      <a:pt x="6037" y="3060"/>
                      <a:pt x="6025" y="3048"/>
                    </a:cubicBezTo>
                    <a:lnTo>
                      <a:pt x="5977" y="3060"/>
                    </a:lnTo>
                    <a:lnTo>
                      <a:pt x="5965" y="3060"/>
                    </a:lnTo>
                    <a:lnTo>
                      <a:pt x="5918" y="3072"/>
                    </a:lnTo>
                    <a:cubicBezTo>
                      <a:pt x="5918" y="3084"/>
                      <a:pt x="5918" y="3108"/>
                      <a:pt x="5918" y="3120"/>
                    </a:cubicBezTo>
                    <a:lnTo>
                      <a:pt x="5918" y="3132"/>
                    </a:lnTo>
                    <a:cubicBezTo>
                      <a:pt x="5942" y="3858"/>
                      <a:pt x="5775" y="4560"/>
                      <a:pt x="5477" y="5179"/>
                    </a:cubicBezTo>
                    <a:cubicBezTo>
                      <a:pt x="5323" y="5501"/>
                      <a:pt x="5144" y="5799"/>
                      <a:pt x="4918" y="6061"/>
                    </a:cubicBezTo>
                    <a:cubicBezTo>
                      <a:pt x="4692" y="6322"/>
                      <a:pt x="4441" y="6561"/>
                      <a:pt x="4168" y="6739"/>
                    </a:cubicBezTo>
                    <a:cubicBezTo>
                      <a:pt x="4108" y="6787"/>
                      <a:pt x="4049" y="6823"/>
                      <a:pt x="3989" y="6858"/>
                    </a:cubicBezTo>
                    <a:cubicBezTo>
                      <a:pt x="3953" y="6882"/>
                      <a:pt x="3930" y="6894"/>
                      <a:pt x="3894" y="6918"/>
                    </a:cubicBezTo>
                    <a:cubicBezTo>
                      <a:pt x="3882" y="6918"/>
                      <a:pt x="3882" y="6930"/>
                      <a:pt x="3870" y="6930"/>
                    </a:cubicBezTo>
                    <a:cubicBezTo>
                      <a:pt x="3846" y="6942"/>
                      <a:pt x="3822" y="6954"/>
                      <a:pt x="3787" y="6977"/>
                    </a:cubicBezTo>
                    <a:cubicBezTo>
                      <a:pt x="3775" y="6977"/>
                      <a:pt x="3763" y="6989"/>
                      <a:pt x="3751" y="7001"/>
                    </a:cubicBezTo>
                    <a:cubicBezTo>
                      <a:pt x="3691" y="7025"/>
                      <a:pt x="3644" y="7049"/>
                      <a:pt x="3584" y="7084"/>
                    </a:cubicBezTo>
                    <a:cubicBezTo>
                      <a:pt x="3572" y="7084"/>
                      <a:pt x="3560" y="7096"/>
                      <a:pt x="3549" y="7108"/>
                    </a:cubicBezTo>
                    <a:cubicBezTo>
                      <a:pt x="3537" y="7096"/>
                      <a:pt x="3525" y="7084"/>
                      <a:pt x="3513" y="7073"/>
                    </a:cubicBezTo>
                    <a:cubicBezTo>
                      <a:pt x="3501" y="7049"/>
                      <a:pt x="3477" y="7037"/>
                      <a:pt x="3465" y="7013"/>
                    </a:cubicBezTo>
                    <a:cubicBezTo>
                      <a:pt x="3453" y="7001"/>
                      <a:pt x="3441" y="6989"/>
                      <a:pt x="3429" y="6977"/>
                    </a:cubicBezTo>
                    <a:cubicBezTo>
                      <a:pt x="3418" y="6954"/>
                      <a:pt x="3406" y="6942"/>
                      <a:pt x="3394" y="6930"/>
                    </a:cubicBezTo>
                    <a:cubicBezTo>
                      <a:pt x="3382" y="6918"/>
                      <a:pt x="3370" y="6894"/>
                      <a:pt x="3358" y="6882"/>
                    </a:cubicBezTo>
                    <a:cubicBezTo>
                      <a:pt x="3346" y="6870"/>
                      <a:pt x="3334" y="6858"/>
                      <a:pt x="3322" y="6834"/>
                    </a:cubicBezTo>
                    <a:cubicBezTo>
                      <a:pt x="3322" y="6834"/>
                      <a:pt x="3310" y="6823"/>
                      <a:pt x="3310" y="6811"/>
                    </a:cubicBezTo>
                    <a:cubicBezTo>
                      <a:pt x="3298" y="6787"/>
                      <a:pt x="3275" y="6775"/>
                      <a:pt x="3275" y="6751"/>
                    </a:cubicBezTo>
                    <a:cubicBezTo>
                      <a:pt x="3263" y="6727"/>
                      <a:pt x="3251" y="6715"/>
                      <a:pt x="3239" y="6692"/>
                    </a:cubicBezTo>
                    <a:cubicBezTo>
                      <a:pt x="3227" y="6668"/>
                      <a:pt x="3215" y="6644"/>
                      <a:pt x="3203" y="6620"/>
                    </a:cubicBezTo>
                    <a:cubicBezTo>
                      <a:pt x="3179" y="6584"/>
                      <a:pt x="3168" y="6549"/>
                      <a:pt x="3144" y="6501"/>
                    </a:cubicBezTo>
                    <a:cubicBezTo>
                      <a:pt x="3060" y="6287"/>
                      <a:pt x="2989" y="6049"/>
                      <a:pt x="2953" y="5799"/>
                    </a:cubicBezTo>
                    <a:cubicBezTo>
                      <a:pt x="2917" y="5560"/>
                      <a:pt x="2906" y="5310"/>
                      <a:pt x="2894" y="5049"/>
                    </a:cubicBezTo>
                    <a:cubicBezTo>
                      <a:pt x="2894" y="4668"/>
                      <a:pt x="2906" y="4263"/>
                      <a:pt x="2906" y="3846"/>
                    </a:cubicBezTo>
                    <a:cubicBezTo>
                      <a:pt x="2906" y="3715"/>
                      <a:pt x="2894" y="3572"/>
                      <a:pt x="2882" y="3429"/>
                    </a:cubicBezTo>
                    <a:cubicBezTo>
                      <a:pt x="2870" y="3215"/>
                      <a:pt x="2846" y="3001"/>
                      <a:pt x="2810" y="2798"/>
                    </a:cubicBezTo>
                    <a:cubicBezTo>
                      <a:pt x="2751" y="2453"/>
                      <a:pt x="2667" y="2108"/>
                      <a:pt x="2548" y="1786"/>
                    </a:cubicBezTo>
                    <a:cubicBezTo>
                      <a:pt x="2525" y="1715"/>
                      <a:pt x="2501" y="1655"/>
                      <a:pt x="2477" y="1584"/>
                    </a:cubicBezTo>
                    <a:cubicBezTo>
                      <a:pt x="2417" y="1453"/>
                      <a:pt x="2370" y="1334"/>
                      <a:pt x="2310" y="1203"/>
                    </a:cubicBezTo>
                    <a:cubicBezTo>
                      <a:pt x="2286" y="1167"/>
                      <a:pt x="2275" y="1131"/>
                      <a:pt x="2251" y="1096"/>
                    </a:cubicBezTo>
                    <a:cubicBezTo>
                      <a:pt x="2227" y="1060"/>
                      <a:pt x="2215" y="1012"/>
                      <a:pt x="2191" y="977"/>
                    </a:cubicBezTo>
                    <a:cubicBezTo>
                      <a:pt x="2179" y="941"/>
                      <a:pt x="2155" y="905"/>
                      <a:pt x="2132" y="869"/>
                    </a:cubicBezTo>
                    <a:cubicBezTo>
                      <a:pt x="2108" y="834"/>
                      <a:pt x="2096" y="798"/>
                      <a:pt x="2072" y="762"/>
                    </a:cubicBezTo>
                    <a:cubicBezTo>
                      <a:pt x="2048" y="727"/>
                      <a:pt x="2025" y="691"/>
                      <a:pt x="2013" y="655"/>
                    </a:cubicBezTo>
                    <a:cubicBezTo>
                      <a:pt x="1989" y="619"/>
                      <a:pt x="1965" y="584"/>
                      <a:pt x="1941" y="560"/>
                    </a:cubicBezTo>
                    <a:cubicBezTo>
                      <a:pt x="1894" y="488"/>
                      <a:pt x="1846" y="417"/>
                      <a:pt x="1798" y="346"/>
                    </a:cubicBezTo>
                    <a:cubicBezTo>
                      <a:pt x="1751" y="274"/>
                      <a:pt x="1703" y="215"/>
                      <a:pt x="1655" y="143"/>
                    </a:cubicBezTo>
                    <a:cubicBezTo>
                      <a:pt x="1632" y="107"/>
                      <a:pt x="1608" y="84"/>
                      <a:pt x="1572" y="48"/>
                    </a:cubicBezTo>
                    <a:cubicBezTo>
                      <a:pt x="1560" y="36"/>
                      <a:pt x="1548" y="12"/>
                      <a:pt x="15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9"/>
              <p:cNvSpPr/>
              <p:nvPr/>
            </p:nvSpPr>
            <p:spPr>
              <a:xfrm flipH="1">
                <a:off x="3794450" y="6085403"/>
                <a:ext cx="155100" cy="416125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16645" extrusionOk="0">
                    <a:moveTo>
                      <a:pt x="6180" y="4632"/>
                    </a:moveTo>
                    <a:cubicBezTo>
                      <a:pt x="6156" y="4882"/>
                      <a:pt x="6096" y="5132"/>
                      <a:pt x="6025" y="5370"/>
                    </a:cubicBezTo>
                    <a:cubicBezTo>
                      <a:pt x="5906" y="5763"/>
                      <a:pt x="5727" y="6132"/>
                      <a:pt x="5501" y="6477"/>
                    </a:cubicBezTo>
                    <a:cubicBezTo>
                      <a:pt x="5394" y="6644"/>
                      <a:pt x="5263" y="6799"/>
                      <a:pt x="5132" y="6953"/>
                    </a:cubicBezTo>
                    <a:cubicBezTo>
                      <a:pt x="4989" y="7108"/>
                      <a:pt x="4822" y="7263"/>
                      <a:pt x="4656" y="7406"/>
                    </a:cubicBezTo>
                    <a:cubicBezTo>
                      <a:pt x="4596" y="7441"/>
                      <a:pt x="4548" y="7477"/>
                      <a:pt x="4501" y="7513"/>
                    </a:cubicBezTo>
                    <a:cubicBezTo>
                      <a:pt x="3882" y="7965"/>
                      <a:pt x="3227" y="8251"/>
                      <a:pt x="2703" y="8620"/>
                    </a:cubicBezTo>
                    <a:cubicBezTo>
                      <a:pt x="2429" y="8811"/>
                      <a:pt x="2191" y="9025"/>
                      <a:pt x="2012" y="9275"/>
                    </a:cubicBezTo>
                    <a:cubicBezTo>
                      <a:pt x="1929" y="9394"/>
                      <a:pt x="1858" y="9525"/>
                      <a:pt x="1798" y="9668"/>
                    </a:cubicBezTo>
                    <a:cubicBezTo>
                      <a:pt x="1750" y="9775"/>
                      <a:pt x="1715" y="9894"/>
                      <a:pt x="1679" y="10013"/>
                    </a:cubicBezTo>
                    <a:cubicBezTo>
                      <a:pt x="1679" y="10049"/>
                      <a:pt x="1667" y="10073"/>
                      <a:pt x="1667" y="10108"/>
                    </a:cubicBezTo>
                    <a:cubicBezTo>
                      <a:pt x="1655" y="10168"/>
                      <a:pt x="1643" y="10228"/>
                      <a:pt x="1631" y="10299"/>
                    </a:cubicBezTo>
                    <a:cubicBezTo>
                      <a:pt x="1548" y="10859"/>
                      <a:pt x="1608" y="11466"/>
                      <a:pt x="1774" y="12049"/>
                    </a:cubicBezTo>
                    <a:cubicBezTo>
                      <a:pt x="1810" y="12156"/>
                      <a:pt x="1846" y="12264"/>
                      <a:pt x="1881" y="12371"/>
                    </a:cubicBezTo>
                    <a:cubicBezTo>
                      <a:pt x="1893" y="12418"/>
                      <a:pt x="1905" y="12454"/>
                      <a:pt x="1929" y="12502"/>
                    </a:cubicBezTo>
                    <a:cubicBezTo>
                      <a:pt x="1929" y="12537"/>
                      <a:pt x="1941" y="12561"/>
                      <a:pt x="1953" y="12597"/>
                    </a:cubicBezTo>
                    <a:cubicBezTo>
                      <a:pt x="1977" y="12656"/>
                      <a:pt x="2001" y="12716"/>
                      <a:pt x="2024" y="12775"/>
                    </a:cubicBezTo>
                    <a:cubicBezTo>
                      <a:pt x="2036" y="12811"/>
                      <a:pt x="2084" y="12823"/>
                      <a:pt x="2120" y="12811"/>
                    </a:cubicBezTo>
                    <a:cubicBezTo>
                      <a:pt x="2120" y="12799"/>
                      <a:pt x="2120" y="12799"/>
                      <a:pt x="2120" y="12799"/>
                    </a:cubicBezTo>
                    <a:cubicBezTo>
                      <a:pt x="2179" y="12752"/>
                      <a:pt x="2239" y="12716"/>
                      <a:pt x="2298" y="12668"/>
                    </a:cubicBezTo>
                    <a:cubicBezTo>
                      <a:pt x="2477" y="12549"/>
                      <a:pt x="2667" y="12442"/>
                      <a:pt x="2846" y="12347"/>
                    </a:cubicBezTo>
                    <a:cubicBezTo>
                      <a:pt x="3024" y="12252"/>
                      <a:pt x="3191" y="12168"/>
                      <a:pt x="3370" y="12097"/>
                    </a:cubicBezTo>
                    <a:cubicBezTo>
                      <a:pt x="3715" y="11942"/>
                      <a:pt x="4036" y="11787"/>
                      <a:pt x="4346" y="11597"/>
                    </a:cubicBezTo>
                    <a:cubicBezTo>
                      <a:pt x="4489" y="11502"/>
                      <a:pt x="4644" y="11394"/>
                      <a:pt x="4763" y="11263"/>
                    </a:cubicBezTo>
                    <a:cubicBezTo>
                      <a:pt x="4894" y="11144"/>
                      <a:pt x="5013" y="11001"/>
                      <a:pt x="5108" y="10847"/>
                    </a:cubicBezTo>
                    <a:lnTo>
                      <a:pt x="5108" y="10835"/>
                    </a:lnTo>
                    <a:cubicBezTo>
                      <a:pt x="5120" y="10823"/>
                      <a:pt x="5144" y="10811"/>
                      <a:pt x="5168" y="10811"/>
                    </a:cubicBezTo>
                    <a:cubicBezTo>
                      <a:pt x="5203" y="10823"/>
                      <a:pt x="5227" y="10847"/>
                      <a:pt x="5215" y="10882"/>
                    </a:cubicBezTo>
                    <a:cubicBezTo>
                      <a:pt x="5191" y="11073"/>
                      <a:pt x="5108" y="11275"/>
                      <a:pt x="5013" y="11454"/>
                    </a:cubicBezTo>
                    <a:cubicBezTo>
                      <a:pt x="4918" y="11632"/>
                      <a:pt x="4798" y="11799"/>
                      <a:pt x="4656" y="11954"/>
                    </a:cubicBezTo>
                    <a:cubicBezTo>
                      <a:pt x="4537" y="12085"/>
                      <a:pt x="4417" y="12216"/>
                      <a:pt x="4287" y="12335"/>
                    </a:cubicBezTo>
                    <a:cubicBezTo>
                      <a:pt x="4108" y="12490"/>
                      <a:pt x="3941" y="12621"/>
                      <a:pt x="3763" y="12752"/>
                    </a:cubicBezTo>
                    <a:cubicBezTo>
                      <a:pt x="3453" y="12990"/>
                      <a:pt x="3167" y="13216"/>
                      <a:pt x="2929" y="13442"/>
                    </a:cubicBezTo>
                    <a:cubicBezTo>
                      <a:pt x="2893" y="13478"/>
                      <a:pt x="2858" y="13514"/>
                      <a:pt x="2834" y="13549"/>
                    </a:cubicBezTo>
                    <a:cubicBezTo>
                      <a:pt x="2822" y="13561"/>
                      <a:pt x="2810" y="13573"/>
                      <a:pt x="2798" y="13597"/>
                    </a:cubicBezTo>
                    <a:cubicBezTo>
                      <a:pt x="2751" y="13645"/>
                      <a:pt x="2703" y="13704"/>
                      <a:pt x="2655" y="13764"/>
                    </a:cubicBezTo>
                    <a:cubicBezTo>
                      <a:pt x="2655" y="13776"/>
                      <a:pt x="2643" y="13787"/>
                      <a:pt x="2632" y="13799"/>
                    </a:cubicBezTo>
                    <a:cubicBezTo>
                      <a:pt x="2620" y="13823"/>
                      <a:pt x="2608" y="13847"/>
                      <a:pt x="2596" y="13859"/>
                    </a:cubicBezTo>
                    <a:lnTo>
                      <a:pt x="2596" y="13859"/>
                    </a:lnTo>
                    <a:cubicBezTo>
                      <a:pt x="2584" y="13930"/>
                      <a:pt x="2584" y="14014"/>
                      <a:pt x="2572" y="14085"/>
                    </a:cubicBezTo>
                    <a:cubicBezTo>
                      <a:pt x="2679" y="14311"/>
                      <a:pt x="2774" y="14549"/>
                      <a:pt x="2870" y="14788"/>
                    </a:cubicBezTo>
                    <a:cubicBezTo>
                      <a:pt x="2882" y="14823"/>
                      <a:pt x="2893" y="14847"/>
                      <a:pt x="2905" y="14883"/>
                    </a:cubicBezTo>
                    <a:cubicBezTo>
                      <a:pt x="2941" y="14978"/>
                      <a:pt x="2977" y="15073"/>
                      <a:pt x="3001" y="15169"/>
                    </a:cubicBezTo>
                    <a:cubicBezTo>
                      <a:pt x="3132" y="15550"/>
                      <a:pt x="3251" y="15943"/>
                      <a:pt x="3322" y="16347"/>
                    </a:cubicBezTo>
                    <a:cubicBezTo>
                      <a:pt x="3322" y="16359"/>
                      <a:pt x="3322" y="16383"/>
                      <a:pt x="3322" y="16395"/>
                    </a:cubicBezTo>
                    <a:cubicBezTo>
                      <a:pt x="2965" y="16478"/>
                      <a:pt x="2608" y="16562"/>
                      <a:pt x="2251" y="16645"/>
                    </a:cubicBezTo>
                    <a:lnTo>
                      <a:pt x="2251" y="16645"/>
                    </a:lnTo>
                    <a:cubicBezTo>
                      <a:pt x="2239" y="16621"/>
                      <a:pt x="2239" y="16585"/>
                      <a:pt x="2227" y="16562"/>
                    </a:cubicBezTo>
                    <a:cubicBezTo>
                      <a:pt x="2155" y="16228"/>
                      <a:pt x="2048" y="15895"/>
                      <a:pt x="1917" y="15573"/>
                    </a:cubicBezTo>
                    <a:cubicBezTo>
                      <a:pt x="1858" y="15419"/>
                      <a:pt x="1786" y="15276"/>
                      <a:pt x="1727" y="15133"/>
                    </a:cubicBezTo>
                    <a:cubicBezTo>
                      <a:pt x="1643" y="14942"/>
                      <a:pt x="1560" y="14752"/>
                      <a:pt x="1477" y="14561"/>
                    </a:cubicBezTo>
                    <a:cubicBezTo>
                      <a:pt x="1167" y="13907"/>
                      <a:pt x="846" y="13216"/>
                      <a:pt x="631" y="12454"/>
                    </a:cubicBezTo>
                    <a:cubicBezTo>
                      <a:pt x="619" y="12418"/>
                      <a:pt x="607" y="12394"/>
                      <a:pt x="607" y="12371"/>
                    </a:cubicBezTo>
                    <a:cubicBezTo>
                      <a:pt x="536" y="12097"/>
                      <a:pt x="477" y="11811"/>
                      <a:pt x="453" y="11513"/>
                    </a:cubicBezTo>
                    <a:cubicBezTo>
                      <a:pt x="429" y="11382"/>
                      <a:pt x="417" y="11251"/>
                      <a:pt x="417" y="11121"/>
                    </a:cubicBezTo>
                    <a:cubicBezTo>
                      <a:pt x="405" y="10763"/>
                      <a:pt x="429" y="10406"/>
                      <a:pt x="512" y="10061"/>
                    </a:cubicBezTo>
                    <a:cubicBezTo>
                      <a:pt x="524" y="9978"/>
                      <a:pt x="536" y="9906"/>
                      <a:pt x="560" y="9823"/>
                    </a:cubicBezTo>
                    <a:cubicBezTo>
                      <a:pt x="679" y="9394"/>
                      <a:pt x="881" y="8977"/>
                      <a:pt x="1167" y="8620"/>
                    </a:cubicBezTo>
                    <a:cubicBezTo>
                      <a:pt x="1453" y="8263"/>
                      <a:pt x="1810" y="7989"/>
                      <a:pt x="2167" y="7775"/>
                    </a:cubicBezTo>
                    <a:cubicBezTo>
                      <a:pt x="2251" y="7727"/>
                      <a:pt x="2322" y="7680"/>
                      <a:pt x="2405" y="7632"/>
                    </a:cubicBezTo>
                    <a:cubicBezTo>
                      <a:pt x="2441" y="7620"/>
                      <a:pt x="2453" y="7584"/>
                      <a:pt x="2429" y="7549"/>
                    </a:cubicBezTo>
                    <a:cubicBezTo>
                      <a:pt x="2382" y="7465"/>
                      <a:pt x="2334" y="7382"/>
                      <a:pt x="2298" y="7299"/>
                    </a:cubicBezTo>
                    <a:cubicBezTo>
                      <a:pt x="2286" y="7275"/>
                      <a:pt x="2274" y="7263"/>
                      <a:pt x="2274" y="7239"/>
                    </a:cubicBezTo>
                    <a:cubicBezTo>
                      <a:pt x="2251" y="7180"/>
                      <a:pt x="2227" y="7120"/>
                      <a:pt x="2203" y="7060"/>
                    </a:cubicBezTo>
                    <a:cubicBezTo>
                      <a:pt x="2191" y="7037"/>
                      <a:pt x="2179" y="7013"/>
                      <a:pt x="2179" y="6989"/>
                    </a:cubicBezTo>
                    <a:cubicBezTo>
                      <a:pt x="2060" y="6644"/>
                      <a:pt x="2012" y="6310"/>
                      <a:pt x="2001" y="5977"/>
                    </a:cubicBezTo>
                    <a:cubicBezTo>
                      <a:pt x="2001" y="5929"/>
                      <a:pt x="2001" y="5894"/>
                      <a:pt x="2001" y="5846"/>
                    </a:cubicBezTo>
                    <a:cubicBezTo>
                      <a:pt x="2001" y="5763"/>
                      <a:pt x="2001" y="5679"/>
                      <a:pt x="2001" y="5596"/>
                    </a:cubicBezTo>
                    <a:cubicBezTo>
                      <a:pt x="2001" y="5406"/>
                      <a:pt x="2024" y="5215"/>
                      <a:pt x="2048" y="5036"/>
                    </a:cubicBezTo>
                    <a:cubicBezTo>
                      <a:pt x="2048" y="5001"/>
                      <a:pt x="2048" y="4965"/>
                      <a:pt x="2048" y="4941"/>
                    </a:cubicBezTo>
                    <a:cubicBezTo>
                      <a:pt x="2060" y="4929"/>
                      <a:pt x="2060" y="4917"/>
                      <a:pt x="2060" y="4917"/>
                    </a:cubicBezTo>
                    <a:cubicBezTo>
                      <a:pt x="2060" y="4858"/>
                      <a:pt x="2072" y="4810"/>
                      <a:pt x="2072" y="4763"/>
                    </a:cubicBezTo>
                    <a:cubicBezTo>
                      <a:pt x="2084" y="4703"/>
                      <a:pt x="2096" y="4644"/>
                      <a:pt x="2108" y="4584"/>
                    </a:cubicBezTo>
                    <a:cubicBezTo>
                      <a:pt x="2108" y="4548"/>
                      <a:pt x="2108" y="4524"/>
                      <a:pt x="2120" y="4489"/>
                    </a:cubicBezTo>
                    <a:cubicBezTo>
                      <a:pt x="2120" y="4429"/>
                      <a:pt x="2131" y="4370"/>
                      <a:pt x="2143" y="4310"/>
                    </a:cubicBezTo>
                    <a:lnTo>
                      <a:pt x="2143" y="4310"/>
                    </a:lnTo>
                    <a:cubicBezTo>
                      <a:pt x="2143" y="4286"/>
                      <a:pt x="2131" y="4263"/>
                      <a:pt x="2108" y="4251"/>
                    </a:cubicBezTo>
                    <a:lnTo>
                      <a:pt x="2084" y="4239"/>
                    </a:lnTo>
                    <a:cubicBezTo>
                      <a:pt x="2036" y="4215"/>
                      <a:pt x="2001" y="4191"/>
                      <a:pt x="1965" y="4167"/>
                    </a:cubicBezTo>
                    <a:cubicBezTo>
                      <a:pt x="1917" y="4143"/>
                      <a:pt x="1870" y="4120"/>
                      <a:pt x="1822" y="4084"/>
                    </a:cubicBezTo>
                    <a:cubicBezTo>
                      <a:pt x="1381" y="3822"/>
                      <a:pt x="977" y="3524"/>
                      <a:pt x="596" y="3191"/>
                    </a:cubicBezTo>
                    <a:cubicBezTo>
                      <a:pt x="548" y="3143"/>
                      <a:pt x="500" y="3096"/>
                      <a:pt x="441" y="3048"/>
                    </a:cubicBezTo>
                    <a:cubicBezTo>
                      <a:pt x="405" y="3012"/>
                      <a:pt x="369" y="2977"/>
                      <a:pt x="334" y="2941"/>
                    </a:cubicBezTo>
                    <a:cubicBezTo>
                      <a:pt x="298" y="2905"/>
                      <a:pt x="250" y="2858"/>
                      <a:pt x="215" y="2822"/>
                    </a:cubicBezTo>
                    <a:cubicBezTo>
                      <a:pt x="215" y="2822"/>
                      <a:pt x="215" y="2822"/>
                      <a:pt x="203" y="2822"/>
                    </a:cubicBezTo>
                    <a:cubicBezTo>
                      <a:pt x="167" y="2774"/>
                      <a:pt x="131" y="2739"/>
                      <a:pt x="96" y="2703"/>
                    </a:cubicBezTo>
                    <a:cubicBezTo>
                      <a:pt x="96" y="2703"/>
                      <a:pt x="96" y="2691"/>
                      <a:pt x="84" y="2691"/>
                    </a:cubicBezTo>
                    <a:cubicBezTo>
                      <a:pt x="60" y="2667"/>
                      <a:pt x="36" y="2643"/>
                      <a:pt x="12" y="2619"/>
                    </a:cubicBezTo>
                    <a:cubicBezTo>
                      <a:pt x="12" y="2608"/>
                      <a:pt x="12" y="2608"/>
                      <a:pt x="12" y="2608"/>
                    </a:cubicBezTo>
                    <a:cubicBezTo>
                      <a:pt x="0" y="2584"/>
                      <a:pt x="0" y="2548"/>
                      <a:pt x="12" y="2536"/>
                    </a:cubicBezTo>
                    <a:lnTo>
                      <a:pt x="24" y="2524"/>
                    </a:lnTo>
                    <a:cubicBezTo>
                      <a:pt x="24" y="2524"/>
                      <a:pt x="24" y="2524"/>
                      <a:pt x="24" y="2524"/>
                    </a:cubicBezTo>
                    <a:cubicBezTo>
                      <a:pt x="36" y="2500"/>
                      <a:pt x="72" y="2500"/>
                      <a:pt x="96" y="2524"/>
                    </a:cubicBezTo>
                    <a:cubicBezTo>
                      <a:pt x="96" y="2524"/>
                      <a:pt x="96" y="2524"/>
                      <a:pt x="96" y="2524"/>
                    </a:cubicBezTo>
                    <a:cubicBezTo>
                      <a:pt x="143" y="2548"/>
                      <a:pt x="179" y="2584"/>
                      <a:pt x="215" y="2608"/>
                    </a:cubicBezTo>
                    <a:cubicBezTo>
                      <a:pt x="500" y="2810"/>
                      <a:pt x="798" y="2989"/>
                      <a:pt x="1096" y="3143"/>
                    </a:cubicBezTo>
                    <a:cubicBezTo>
                      <a:pt x="1131" y="3167"/>
                      <a:pt x="1167" y="3179"/>
                      <a:pt x="1215" y="3203"/>
                    </a:cubicBezTo>
                    <a:cubicBezTo>
                      <a:pt x="1274" y="3227"/>
                      <a:pt x="1322" y="3262"/>
                      <a:pt x="1381" y="3286"/>
                    </a:cubicBezTo>
                    <a:cubicBezTo>
                      <a:pt x="1393" y="3286"/>
                      <a:pt x="1393" y="3286"/>
                      <a:pt x="1393" y="3286"/>
                    </a:cubicBezTo>
                    <a:cubicBezTo>
                      <a:pt x="1405" y="3298"/>
                      <a:pt x="1417" y="3298"/>
                      <a:pt x="1429" y="3310"/>
                    </a:cubicBezTo>
                    <a:cubicBezTo>
                      <a:pt x="1524" y="3346"/>
                      <a:pt x="1608" y="3393"/>
                      <a:pt x="1703" y="3429"/>
                    </a:cubicBezTo>
                    <a:cubicBezTo>
                      <a:pt x="1739" y="3441"/>
                      <a:pt x="1774" y="3453"/>
                      <a:pt x="1798" y="3465"/>
                    </a:cubicBezTo>
                    <a:cubicBezTo>
                      <a:pt x="1905" y="3512"/>
                      <a:pt x="2012" y="3548"/>
                      <a:pt x="2120" y="3596"/>
                    </a:cubicBezTo>
                    <a:cubicBezTo>
                      <a:pt x="2131" y="3596"/>
                      <a:pt x="2143" y="3596"/>
                      <a:pt x="2155" y="3608"/>
                    </a:cubicBezTo>
                    <a:cubicBezTo>
                      <a:pt x="2167" y="3608"/>
                      <a:pt x="2167" y="3608"/>
                      <a:pt x="2167" y="3608"/>
                    </a:cubicBezTo>
                    <a:cubicBezTo>
                      <a:pt x="2203" y="3620"/>
                      <a:pt x="2239" y="3596"/>
                      <a:pt x="2239" y="3560"/>
                    </a:cubicBezTo>
                    <a:cubicBezTo>
                      <a:pt x="2239" y="3548"/>
                      <a:pt x="2239" y="3548"/>
                      <a:pt x="2239" y="3548"/>
                    </a:cubicBezTo>
                    <a:cubicBezTo>
                      <a:pt x="2251" y="3512"/>
                      <a:pt x="2251" y="3477"/>
                      <a:pt x="2251" y="3441"/>
                    </a:cubicBezTo>
                    <a:cubicBezTo>
                      <a:pt x="2251" y="3417"/>
                      <a:pt x="2251" y="3393"/>
                      <a:pt x="2251" y="3370"/>
                    </a:cubicBezTo>
                    <a:cubicBezTo>
                      <a:pt x="2262" y="3346"/>
                      <a:pt x="2262" y="3322"/>
                      <a:pt x="2262" y="3298"/>
                    </a:cubicBezTo>
                    <a:cubicBezTo>
                      <a:pt x="2262" y="3274"/>
                      <a:pt x="2262" y="3250"/>
                      <a:pt x="2262" y="3227"/>
                    </a:cubicBezTo>
                    <a:cubicBezTo>
                      <a:pt x="2262" y="3191"/>
                      <a:pt x="2262" y="3167"/>
                      <a:pt x="2274" y="3131"/>
                    </a:cubicBezTo>
                    <a:cubicBezTo>
                      <a:pt x="2274" y="3036"/>
                      <a:pt x="2274" y="2929"/>
                      <a:pt x="2262" y="2822"/>
                    </a:cubicBezTo>
                    <a:cubicBezTo>
                      <a:pt x="2262" y="2500"/>
                      <a:pt x="2215" y="2179"/>
                      <a:pt x="2155" y="1869"/>
                    </a:cubicBezTo>
                    <a:cubicBezTo>
                      <a:pt x="2131" y="1750"/>
                      <a:pt x="2096" y="1631"/>
                      <a:pt x="2072" y="1512"/>
                    </a:cubicBezTo>
                    <a:cubicBezTo>
                      <a:pt x="2048" y="1441"/>
                      <a:pt x="2024" y="1369"/>
                      <a:pt x="2001" y="1298"/>
                    </a:cubicBezTo>
                    <a:cubicBezTo>
                      <a:pt x="1977" y="1215"/>
                      <a:pt x="1953" y="1143"/>
                      <a:pt x="1917" y="1072"/>
                    </a:cubicBezTo>
                    <a:cubicBezTo>
                      <a:pt x="1905" y="1036"/>
                      <a:pt x="1893" y="1000"/>
                      <a:pt x="1881" y="964"/>
                    </a:cubicBezTo>
                    <a:cubicBezTo>
                      <a:pt x="1881" y="941"/>
                      <a:pt x="1870" y="929"/>
                      <a:pt x="1858" y="905"/>
                    </a:cubicBezTo>
                    <a:cubicBezTo>
                      <a:pt x="1846" y="881"/>
                      <a:pt x="1834" y="845"/>
                      <a:pt x="1822" y="822"/>
                    </a:cubicBezTo>
                    <a:cubicBezTo>
                      <a:pt x="1810" y="774"/>
                      <a:pt x="1786" y="738"/>
                      <a:pt x="1774" y="703"/>
                    </a:cubicBezTo>
                    <a:cubicBezTo>
                      <a:pt x="1727" y="595"/>
                      <a:pt x="1667" y="488"/>
                      <a:pt x="1620" y="381"/>
                    </a:cubicBezTo>
                    <a:cubicBezTo>
                      <a:pt x="1608" y="369"/>
                      <a:pt x="1608" y="357"/>
                      <a:pt x="1596" y="345"/>
                    </a:cubicBezTo>
                    <a:cubicBezTo>
                      <a:pt x="1584" y="322"/>
                      <a:pt x="1572" y="286"/>
                      <a:pt x="1548" y="262"/>
                    </a:cubicBezTo>
                    <a:cubicBezTo>
                      <a:pt x="1524" y="226"/>
                      <a:pt x="1512" y="191"/>
                      <a:pt x="1489" y="155"/>
                    </a:cubicBezTo>
                    <a:cubicBezTo>
                      <a:pt x="1477" y="131"/>
                      <a:pt x="1465" y="107"/>
                      <a:pt x="1453" y="95"/>
                    </a:cubicBezTo>
                    <a:cubicBezTo>
                      <a:pt x="1441" y="60"/>
                      <a:pt x="1441" y="24"/>
                      <a:pt x="1465" y="12"/>
                    </a:cubicBezTo>
                    <a:cubicBezTo>
                      <a:pt x="1477" y="0"/>
                      <a:pt x="1489" y="0"/>
                      <a:pt x="1500" y="0"/>
                    </a:cubicBezTo>
                    <a:cubicBezTo>
                      <a:pt x="1524" y="0"/>
                      <a:pt x="1536" y="12"/>
                      <a:pt x="1548" y="24"/>
                    </a:cubicBezTo>
                    <a:cubicBezTo>
                      <a:pt x="1584" y="60"/>
                      <a:pt x="1608" y="83"/>
                      <a:pt x="1631" y="119"/>
                    </a:cubicBezTo>
                    <a:cubicBezTo>
                      <a:pt x="1679" y="179"/>
                      <a:pt x="1727" y="250"/>
                      <a:pt x="1774" y="322"/>
                    </a:cubicBezTo>
                    <a:cubicBezTo>
                      <a:pt x="1822" y="393"/>
                      <a:pt x="1870" y="464"/>
                      <a:pt x="1917" y="536"/>
                    </a:cubicBezTo>
                    <a:cubicBezTo>
                      <a:pt x="1941" y="560"/>
                      <a:pt x="1965" y="595"/>
                      <a:pt x="1977" y="631"/>
                    </a:cubicBezTo>
                    <a:cubicBezTo>
                      <a:pt x="2001" y="667"/>
                      <a:pt x="2024" y="703"/>
                      <a:pt x="2048" y="738"/>
                    </a:cubicBezTo>
                    <a:cubicBezTo>
                      <a:pt x="2072" y="774"/>
                      <a:pt x="2084" y="810"/>
                      <a:pt x="2108" y="845"/>
                    </a:cubicBezTo>
                    <a:cubicBezTo>
                      <a:pt x="2131" y="881"/>
                      <a:pt x="2143" y="917"/>
                      <a:pt x="2167" y="953"/>
                    </a:cubicBezTo>
                    <a:cubicBezTo>
                      <a:pt x="2191" y="988"/>
                      <a:pt x="2203" y="1024"/>
                      <a:pt x="2227" y="1072"/>
                    </a:cubicBezTo>
                    <a:cubicBezTo>
                      <a:pt x="2251" y="1107"/>
                      <a:pt x="2262" y="1143"/>
                      <a:pt x="2286" y="1179"/>
                    </a:cubicBezTo>
                    <a:cubicBezTo>
                      <a:pt x="2346" y="1298"/>
                      <a:pt x="2393" y="1429"/>
                      <a:pt x="2453" y="1560"/>
                    </a:cubicBezTo>
                    <a:cubicBezTo>
                      <a:pt x="2477" y="1631"/>
                      <a:pt x="2501" y="1691"/>
                      <a:pt x="2524" y="1762"/>
                    </a:cubicBezTo>
                    <a:cubicBezTo>
                      <a:pt x="2643" y="2084"/>
                      <a:pt x="2727" y="2429"/>
                      <a:pt x="2786" y="2774"/>
                    </a:cubicBezTo>
                    <a:cubicBezTo>
                      <a:pt x="2822" y="2977"/>
                      <a:pt x="2846" y="3191"/>
                      <a:pt x="2858" y="3405"/>
                    </a:cubicBezTo>
                    <a:cubicBezTo>
                      <a:pt x="2870" y="3548"/>
                      <a:pt x="2870" y="3679"/>
                      <a:pt x="2882" y="3822"/>
                    </a:cubicBezTo>
                    <a:cubicBezTo>
                      <a:pt x="2882" y="4239"/>
                      <a:pt x="2870" y="4644"/>
                      <a:pt x="2870" y="5025"/>
                    </a:cubicBezTo>
                    <a:cubicBezTo>
                      <a:pt x="2882" y="5286"/>
                      <a:pt x="2893" y="5536"/>
                      <a:pt x="2929" y="5775"/>
                    </a:cubicBezTo>
                    <a:cubicBezTo>
                      <a:pt x="2965" y="6025"/>
                      <a:pt x="3036" y="6263"/>
                      <a:pt x="3120" y="6477"/>
                    </a:cubicBezTo>
                    <a:cubicBezTo>
                      <a:pt x="3144" y="6525"/>
                      <a:pt x="3155" y="6560"/>
                      <a:pt x="3179" y="6596"/>
                    </a:cubicBezTo>
                    <a:cubicBezTo>
                      <a:pt x="3191" y="6620"/>
                      <a:pt x="3203" y="6644"/>
                      <a:pt x="3215" y="6668"/>
                    </a:cubicBezTo>
                    <a:cubicBezTo>
                      <a:pt x="3215" y="6668"/>
                      <a:pt x="3215" y="6668"/>
                      <a:pt x="3215" y="6668"/>
                    </a:cubicBezTo>
                    <a:cubicBezTo>
                      <a:pt x="3227" y="6691"/>
                      <a:pt x="3239" y="6703"/>
                      <a:pt x="3239" y="6727"/>
                    </a:cubicBezTo>
                    <a:cubicBezTo>
                      <a:pt x="3251" y="6739"/>
                      <a:pt x="3274" y="6763"/>
                      <a:pt x="3286" y="6787"/>
                    </a:cubicBezTo>
                    <a:cubicBezTo>
                      <a:pt x="3286" y="6799"/>
                      <a:pt x="3298" y="6810"/>
                      <a:pt x="3298" y="6810"/>
                    </a:cubicBezTo>
                    <a:cubicBezTo>
                      <a:pt x="3310" y="6834"/>
                      <a:pt x="3322" y="6846"/>
                      <a:pt x="3334" y="6858"/>
                    </a:cubicBezTo>
                    <a:cubicBezTo>
                      <a:pt x="3346" y="6870"/>
                      <a:pt x="3358" y="6894"/>
                      <a:pt x="3370" y="6906"/>
                    </a:cubicBezTo>
                    <a:cubicBezTo>
                      <a:pt x="3382" y="6918"/>
                      <a:pt x="3394" y="6930"/>
                      <a:pt x="3405" y="6953"/>
                    </a:cubicBezTo>
                    <a:cubicBezTo>
                      <a:pt x="3417" y="6965"/>
                      <a:pt x="3429" y="6977"/>
                      <a:pt x="3441" y="6989"/>
                    </a:cubicBezTo>
                    <a:cubicBezTo>
                      <a:pt x="3453" y="7013"/>
                      <a:pt x="3477" y="7025"/>
                      <a:pt x="3489" y="7049"/>
                    </a:cubicBezTo>
                    <a:lnTo>
                      <a:pt x="3489" y="7049"/>
                    </a:lnTo>
                    <a:cubicBezTo>
                      <a:pt x="3513" y="7060"/>
                      <a:pt x="3536" y="7072"/>
                      <a:pt x="3560" y="7060"/>
                    </a:cubicBezTo>
                    <a:cubicBezTo>
                      <a:pt x="3620" y="7025"/>
                      <a:pt x="3667" y="7001"/>
                      <a:pt x="3727" y="6977"/>
                    </a:cubicBezTo>
                    <a:cubicBezTo>
                      <a:pt x="3739" y="6965"/>
                      <a:pt x="3751" y="6953"/>
                      <a:pt x="3763" y="6953"/>
                    </a:cubicBezTo>
                    <a:cubicBezTo>
                      <a:pt x="3786" y="6930"/>
                      <a:pt x="3822" y="6918"/>
                      <a:pt x="3846" y="6906"/>
                    </a:cubicBezTo>
                    <a:cubicBezTo>
                      <a:pt x="3858" y="6906"/>
                      <a:pt x="3858" y="6894"/>
                      <a:pt x="3870" y="6894"/>
                    </a:cubicBezTo>
                    <a:cubicBezTo>
                      <a:pt x="3906" y="6870"/>
                      <a:pt x="3929" y="6858"/>
                      <a:pt x="3965" y="6834"/>
                    </a:cubicBezTo>
                    <a:cubicBezTo>
                      <a:pt x="3965" y="6834"/>
                      <a:pt x="3965" y="6834"/>
                      <a:pt x="3965" y="6834"/>
                    </a:cubicBezTo>
                    <a:cubicBezTo>
                      <a:pt x="4025" y="6799"/>
                      <a:pt x="4084" y="6763"/>
                      <a:pt x="4144" y="6715"/>
                    </a:cubicBezTo>
                    <a:cubicBezTo>
                      <a:pt x="4417" y="6537"/>
                      <a:pt x="4668" y="6298"/>
                      <a:pt x="4894" y="6037"/>
                    </a:cubicBezTo>
                    <a:cubicBezTo>
                      <a:pt x="5120" y="5775"/>
                      <a:pt x="5299" y="5477"/>
                      <a:pt x="5453" y="5155"/>
                    </a:cubicBezTo>
                    <a:cubicBezTo>
                      <a:pt x="5751" y="4536"/>
                      <a:pt x="5918" y="3834"/>
                      <a:pt x="5894" y="3108"/>
                    </a:cubicBezTo>
                    <a:lnTo>
                      <a:pt x="5894" y="3096"/>
                    </a:lnTo>
                    <a:lnTo>
                      <a:pt x="5894" y="3096"/>
                    </a:lnTo>
                    <a:cubicBezTo>
                      <a:pt x="5894" y="3072"/>
                      <a:pt x="5918" y="3048"/>
                      <a:pt x="5941" y="3036"/>
                    </a:cubicBezTo>
                    <a:lnTo>
                      <a:pt x="5941" y="3036"/>
                    </a:lnTo>
                    <a:lnTo>
                      <a:pt x="5953" y="3036"/>
                    </a:lnTo>
                    <a:cubicBezTo>
                      <a:pt x="5977" y="3024"/>
                      <a:pt x="6013" y="3048"/>
                      <a:pt x="6013" y="3072"/>
                    </a:cubicBezTo>
                    <a:cubicBezTo>
                      <a:pt x="6025" y="3072"/>
                      <a:pt x="6025" y="3072"/>
                      <a:pt x="6025" y="3072"/>
                    </a:cubicBezTo>
                    <a:cubicBezTo>
                      <a:pt x="6037" y="3120"/>
                      <a:pt x="6049" y="3167"/>
                      <a:pt x="6061" y="3203"/>
                    </a:cubicBezTo>
                    <a:cubicBezTo>
                      <a:pt x="6072" y="3250"/>
                      <a:pt x="6096" y="3298"/>
                      <a:pt x="6096" y="3346"/>
                    </a:cubicBezTo>
                    <a:cubicBezTo>
                      <a:pt x="6108" y="3381"/>
                      <a:pt x="6120" y="3429"/>
                      <a:pt x="6132" y="3465"/>
                    </a:cubicBezTo>
                    <a:cubicBezTo>
                      <a:pt x="6144" y="3524"/>
                      <a:pt x="6156" y="3584"/>
                      <a:pt x="6156" y="3643"/>
                    </a:cubicBezTo>
                    <a:cubicBezTo>
                      <a:pt x="6168" y="3679"/>
                      <a:pt x="6168" y="3715"/>
                      <a:pt x="6180" y="3751"/>
                    </a:cubicBezTo>
                    <a:cubicBezTo>
                      <a:pt x="6180" y="3798"/>
                      <a:pt x="6192" y="3846"/>
                      <a:pt x="6192" y="3893"/>
                    </a:cubicBezTo>
                    <a:cubicBezTo>
                      <a:pt x="6192" y="3917"/>
                      <a:pt x="6192" y="3941"/>
                      <a:pt x="6192" y="3953"/>
                    </a:cubicBezTo>
                    <a:cubicBezTo>
                      <a:pt x="6192" y="3989"/>
                      <a:pt x="6203" y="4012"/>
                      <a:pt x="6203" y="4048"/>
                    </a:cubicBezTo>
                    <a:cubicBezTo>
                      <a:pt x="6203" y="4072"/>
                      <a:pt x="6203" y="4096"/>
                      <a:pt x="6203" y="4120"/>
                    </a:cubicBezTo>
                    <a:cubicBezTo>
                      <a:pt x="6203" y="4120"/>
                      <a:pt x="6203" y="4120"/>
                      <a:pt x="6203" y="4120"/>
                    </a:cubicBezTo>
                    <a:cubicBezTo>
                      <a:pt x="6203" y="4298"/>
                      <a:pt x="6192" y="4465"/>
                      <a:pt x="6180" y="46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9"/>
              <p:cNvSpPr/>
              <p:nvPr/>
            </p:nvSpPr>
            <p:spPr>
              <a:xfrm>
                <a:off x="3681925" y="5721871"/>
                <a:ext cx="323575" cy="164900"/>
              </a:xfrm>
              <a:custGeom>
                <a:avLst/>
                <a:gdLst/>
                <a:ahLst/>
                <a:cxnLst/>
                <a:rect l="l" t="t" r="r" b="b"/>
                <a:pathLst>
                  <a:path w="12943" h="6596" extrusionOk="0">
                    <a:moveTo>
                      <a:pt x="5575" y="0"/>
                    </a:moveTo>
                    <a:cubicBezTo>
                      <a:pt x="5138" y="0"/>
                      <a:pt x="4703" y="43"/>
                      <a:pt x="4299" y="190"/>
                    </a:cubicBezTo>
                    <a:cubicBezTo>
                      <a:pt x="3751" y="380"/>
                      <a:pt x="3168" y="964"/>
                      <a:pt x="2894" y="1464"/>
                    </a:cubicBezTo>
                    <a:cubicBezTo>
                      <a:pt x="2620" y="1964"/>
                      <a:pt x="2418" y="2547"/>
                      <a:pt x="1941" y="2845"/>
                    </a:cubicBezTo>
                    <a:cubicBezTo>
                      <a:pt x="1572" y="3071"/>
                      <a:pt x="1108" y="3095"/>
                      <a:pt x="739" y="3333"/>
                    </a:cubicBezTo>
                    <a:cubicBezTo>
                      <a:pt x="167" y="3690"/>
                      <a:pt x="1" y="4512"/>
                      <a:pt x="275" y="5131"/>
                    </a:cubicBezTo>
                    <a:cubicBezTo>
                      <a:pt x="322" y="5250"/>
                      <a:pt x="382" y="5357"/>
                      <a:pt x="465" y="5464"/>
                    </a:cubicBezTo>
                    <a:cubicBezTo>
                      <a:pt x="775" y="5917"/>
                      <a:pt x="1298" y="6238"/>
                      <a:pt x="1846" y="6250"/>
                    </a:cubicBezTo>
                    <a:cubicBezTo>
                      <a:pt x="2942" y="6286"/>
                      <a:pt x="4061" y="6393"/>
                      <a:pt x="5180" y="6476"/>
                    </a:cubicBezTo>
                    <a:cubicBezTo>
                      <a:pt x="5430" y="6488"/>
                      <a:pt x="5692" y="6512"/>
                      <a:pt x="5942" y="6524"/>
                    </a:cubicBezTo>
                    <a:cubicBezTo>
                      <a:pt x="6216" y="6548"/>
                      <a:pt x="6490" y="6560"/>
                      <a:pt x="6763" y="6572"/>
                    </a:cubicBezTo>
                    <a:cubicBezTo>
                      <a:pt x="6966" y="6584"/>
                      <a:pt x="7156" y="6584"/>
                      <a:pt x="7359" y="6595"/>
                    </a:cubicBezTo>
                    <a:lnTo>
                      <a:pt x="8073" y="6595"/>
                    </a:lnTo>
                    <a:cubicBezTo>
                      <a:pt x="8407" y="6584"/>
                      <a:pt x="8752" y="6572"/>
                      <a:pt x="9085" y="6536"/>
                    </a:cubicBezTo>
                    <a:cubicBezTo>
                      <a:pt x="9526" y="6500"/>
                      <a:pt x="9966" y="6441"/>
                      <a:pt x="10395" y="6357"/>
                    </a:cubicBezTo>
                    <a:cubicBezTo>
                      <a:pt x="10442" y="6345"/>
                      <a:pt x="10490" y="6345"/>
                      <a:pt x="10538" y="6334"/>
                    </a:cubicBezTo>
                    <a:cubicBezTo>
                      <a:pt x="11014" y="6226"/>
                      <a:pt x="11478" y="6095"/>
                      <a:pt x="11943" y="5917"/>
                    </a:cubicBezTo>
                    <a:cubicBezTo>
                      <a:pt x="12288" y="5774"/>
                      <a:pt x="12550" y="5512"/>
                      <a:pt x="12717" y="5179"/>
                    </a:cubicBezTo>
                    <a:cubicBezTo>
                      <a:pt x="12824" y="4988"/>
                      <a:pt x="12883" y="4786"/>
                      <a:pt x="12907" y="4571"/>
                    </a:cubicBezTo>
                    <a:cubicBezTo>
                      <a:pt x="12943" y="4309"/>
                      <a:pt x="12919" y="4036"/>
                      <a:pt x="12836" y="3786"/>
                    </a:cubicBezTo>
                    <a:cubicBezTo>
                      <a:pt x="12574" y="2988"/>
                      <a:pt x="11812" y="2416"/>
                      <a:pt x="10978" y="2226"/>
                    </a:cubicBezTo>
                    <a:cubicBezTo>
                      <a:pt x="10347" y="2071"/>
                      <a:pt x="9633" y="2107"/>
                      <a:pt x="9097" y="1726"/>
                    </a:cubicBezTo>
                    <a:cubicBezTo>
                      <a:pt x="8764" y="1488"/>
                      <a:pt x="8561" y="1119"/>
                      <a:pt x="8276" y="833"/>
                    </a:cubicBezTo>
                    <a:cubicBezTo>
                      <a:pt x="8109" y="654"/>
                      <a:pt x="7906" y="511"/>
                      <a:pt x="7704" y="404"/>
                    </a:cubicBezTo>
                    <a:cubicBezTo>
                      <a:pt x="7299" y="178"/>
                      <a:pt x="6847" y="59"/>
                      <a:pt x="6382" y="35"/>
                    </a:cubicBezTo>
                    <a:cubicBezTo>
                      <a:pt x="6118" y="17"/>
                      <a:pt x="5846" y="0"/>
                      <a:pt x="557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9"/>
              <p:cNvSpPr/>
              <p:nvPr/>
            </p:nvSpPr>
            <p:spPr>
              <a:xfrm>
                <a:off x="3681925" y="5720646"/>
                <a:ext cx="323575" cy="166125"/>
              </a:xfrm>
              <a:custGeom>
                <a:avLst/>
                <a:gdLst/>
                <a:ahLst/>
                <a:cxnLst/>
                <a:rect l="l" t="t" r="r" b="b"/>
                <a:pathLst>
                  <a:path w="12943" h="6645" extrusionOk="0">
                    <a:moveTo>
                      <a:pt x="12907" y="4620"/>
                    </a:moveTo>
                    <a:cubicBezTo>
                      <a:pt x="12883" y="4835"/>
                      <a:pt x="12824" y="5037"/>
                      <a:pt x="12717" y="5228"/>
                    </a:cubicBezTo>
                    <a:cubicBezTo>
                      <a:pt x="12550" y="5561"/>
                      <a:pt x="12288" y="5823"/>
                      <a:pt x="11943" y="5966"/>
                    </a:cubicBezTo>
                    <a:cubicBezTo>
                      <a:pt x="11478" y="6144"/>
                      <a:pt x="11014" y="6275"/>
                      <a:pt x="10538" y="6383"/>
                    </a:cubicBezTo>
                    <a:cubicBezTo>
                      <a:pt x="10490" y="6394"/>
                      <a:pt x="10442" y="6394"/>
                      <a:pt x="10395" y="6406"/>
                    </a:cubicBezTo>
                    <a:cubicBezTo>
                      <a:pt x="9966" y="6490"/>
                      <a:pt x="9526" y="6549"/>
                      <a:pt x="9085" y="6585"/>
                    </a:cubicBezTo>
                    <a:cubicBezTo>
                      <a:pt x="8752" y="6621"/>
                      <a:pt x="8407" y="6633"/>
                      <a:pt x="8073" y="6644"/>
                    </a:cubicBezTo>
                    <a:cubicBezTo>
                      <a:pt x="7835" y="6644"/>
                      <a:pt x="7597" y="6644"/>
                      <a:pt x="7359" y="6644"/>
                    </a:cubicBezTo>
                    <a:cubicBezTo>
                      <a:pt x="7156" y="6633"/>
                      <a:pt x="6966" y="6633"/>
                      <a:pt x="6763" y="6621"/>
                    </a:cubicBezTo>
                    <a:cubicBezTo>
                      <a:pt x="6490" y="6609"/>
                      <a:pt x="6216" y="6597"/>
                      <a:pt x="5942" y="6573"/>
                    </a:cubicBezTo>
                    <a:cubicBezTo>
                      <a:pt x="5692" y="6561"/>
                      <a:pt x="5430" y="6537"/>
                      <a:pt x="5180" y="6525"/>
                    </a:cubicBezTo>
                    <a:cubicBezTo>
                      <a:pt x="4061" y="6442"/>
                      <a:pt x="2942" y="6335"/>
                      <a:pt x="1846" y="6299"/>
                    </a:cubicBezTo>
                    <a:cubicBezTo>
                      <a:pt x="1298" y="6287"/>
                      <a:pt x="775" y="5966"/>
                      <a:pt x="465" y="5513"/>
                    </a:cubicBezTo>
                    <a:cubicBezTo>
                      <a:pt x="382" y="5406"/>
                      <a:pt x="322" y="5299"/>
                      <a:pt x="275" y="5180"/>
                    </a:cubicBezTo>
                    <a:cubicBezTo>
                      <a:pt x="1" y="4561"/>
                      <a:pt x="167" y="3739"/>
                      <a:pt x="739" y="3382"/>
                    </a:cubicBezTo>
                    <a:cubicBezTo>
                      <a:pt x="1108" y="3144"/>
                      <a:pt x="1572" y="3120"/>
                      <a:pt x="1941" y="2894"/>
                    </a:cubicBezTo>
                    <a:cubicBezTo>
                      <a:pt x="2418" y="2596"/>
                      <a:pt x="2620" y="2013"/>
                      <a:pt x="2894" y="1513"/>
                    </a:cubicBezTo>
                    <a:cubicBezTo>
                      <a:pt x="3168" y="1013"/>
                      <a:pt x="3751" y="429"/>
                      <a:pt x="4299" y="239"/>
                    </a:cubicBezTo>
                    <a:cubicBezTo>
                      <a:pt x="4954" y="1"/>
                      <a:pt x="5692" y="37"/>
                      <a:pt x="6382" y="84"/>
                    </a:cubicBezTo>
                    <a:cubicBezTo>
                      <a:pt x="6847" y="108"/>
                      <a:pt x="7299" y="227"/>
                      <a:pt x="7704" y="453"/>
                    </a:cubicBezTo>
                    <a:cubicBezTo>
                      <a:pt x="7906" y="560"/>
                      <a:pt x="8109" y="703"/>
                      <a:pt x="8276" y="882"/>
                    </a:cubicBezTo>
                    <a:cubicBezTo>
                      <a:pt x="8561" y="1168"/>
                      <a:pt x="8764" y="1537"/>
                      <a:pt x="9097" y="1775"/>
                    </a:cubicBezTo>
                    <a:cubicBezTo>
                      <a:pt x="9633" y="2156"/>
                      <a:pt x="10347" y="2120"/>
                      <a:pt x="10978" y="2275"/>
                    </a:cubicBezTo>
                    <a:cubicBezTo>
                      <a:pt x="11812" y="2465"/>
                      <a:pt x="12574" y="3037"/>
                      <a:pt x="12836" y="3835"/>
                    </a:cubicBezTo>
                    <a:cubicBezTo>
                      <a:pt x="12919" y="4085"/>
                      <a:pt x="12943" y="4358"/>
                      <a:pt x="12907" y="46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9"/>
              <p:cNvSpPr/>
              <p:nvPr/>
            </p:nvSpPr>
            <p:spPr>
              <a:xfrm>
                <a:off x="3835825" y="5833971"/>
                <a:ext cx="244100" cy="143925"/>
              </a:xfrm>
              <a:custGeom>
                <a:avLst/>
                <a:gdLst/>
                <a:ahLst/>
                <a:cxnLst/>
                <a:rect l="l" t="t" r="r" b="b"/>
                <a:pathLst>
                  <a:path w="9764" h="5757" extrusionOk="0">
                    <a:moveTo>
                      <a:pt x="4843" y="1"/>
                    </a:moveTo>
                    <a:cubicBezTo>
                      <a:pt x="4428" y="1"/>
                      <a:pt x="4024" y="128"/>
                      <a:pt x="3739" y="421"/>
                    </a:cubicBezTo>
                    <a:cubicBezTo>
                      <a:pt x="3191" y="445"/>
                      <a:pt x="2774" y="837"/>
                      <a:pt x="2465" y="1278"/>
                    </a:cubicBezTo>
                    <a:cubicBezTo>
                      <a:pt x="2143" y="1730"/>
                      <a:pt x="1905" y="2231"/>
                      <a:pt x="1489" y="2588"/>
                    </a:cubicBezTo>
                    <a:cubicBezTo>
                      <a:pt x="1024" y="2981"/>
                      <a:pt x="357" y="3207"/>
                      <a:pt x="167" y="3790"/>
                    </a:cubicBezTo>
                    <a:cubicBezTo>
                      <a:pt x="0" y="4302"/>
                      <a:pt x="346" y="4874"/>
                      <a:pt x="822" y="5148"/>
                    </a:cubicBezTo>
                    <a:cubicBezTo>
                      <a:pt x="1286" y="5409"/>
                      <a:pt x="1858" y="5457"/>
                      <a:pt x="2393" y="5493"/>
                    </a:cubicBezTo>
                    <a:cubicBezTo>
                      <a:pt x="4251" y="5624"/>
                      <a:pt x="6156" y="5648"/>
                      <a:pt x="8013" y="5755"/>
                    </a:cubicBezTo>
                    <a:cubicBezTo>
                      <a:pt x="8036" y="5756"/>
                      <a:pt x="8058" y="5756"/>
                      <a:pt x="8081" y="5756"/>
                    </a:cubicBezTo>
                    <a:cubicBezTo>
                      <a:pt x="8571" y="5756"/>
                      <a:pt x="9063" y="5511"/>
                      <a:pt x="9359" y="5124"/>
                    </a:cubicBezTo>
                    <a:cubicBezTo>
                      <a:pt x="9668" y="4707"/>
                      <a:pt x="9763" y="4136"/>
                      <a:pt x="9585" y="3647"/>
                    </a:cubicBezTo>
                    <a:cubicBezTo>
                      <a:pt x="9406" y="3123"/>
                      <a:pt x="8966" y="2742"/>
                      <a:pt x="8549" y="2373"/>
                    </a:cubicBezTo>
                    <a:cubicBezTo>
                      <a:pt x="8085" y="1980"/>
                      <a:pt x="7632" y="1588"/>
                      <a:pt x="7168" y="1195"/>
                    </a:cubicBezTo>
                    <a:cubicBezTo>
                      <a:pt x="6680" y="766"/>
                      <a:pt x="6168" y="337"/>
                      <a:pt x="5560" y="123"/>
                    </a:cubicBezTo>
                    <a:cubicBezTo>
                      <a:pt x="5332" y="44"/>
                      <a:pt x="5086" y="1"/>
                      <a:pt x="484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9"/>
              <p:cNvSpPr/>
              <p:nvPr/>
            </p:nvSpPr>
            <p:spPr>
              <a:xfrm>
                <a:off x="3797425" y="5989221"/>
                <a:ext cx="261650" cy="124950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4998" extrusionOk="0">
                    <a:moveTo>
                      <a:pt x="6275" y="1"/>
                    </a:moveTo>
                    <a:cubicBezTo>
                      <a:pt x="6046" y="1"/>
                      <a:pt x="5819" y="42"/>
                      <a:pt x="5608" y="128"/>
                    </a:cubicBezTo>
                    <a:cubicBezTo>
                      <a:pt x="5275" y="259"/>
                      <a:pt x="4977" y="390"/>
                      <a:pt x="4763" y="676"/>
                    </a:cubicBezTo>
                    <a:cubicBezTo>
                      <a:pt x="4560" y="962"/>
                      <a:pt x="4370" y="1283"/>
                      <a:pt x="4048" y="1438"/>
                    </a:cubicBezTo>
                    <a:cubicBezTo>
                      <a:pt x="3596" y="1676"/>
                      <a:pt x="3025" y="1474"/>
                      <a:pt x="2548" y="1652"/>
                    </a:cubicBezTo>
                    <a:cubicBezTo>
                      <a:pt x="1929" y="1890"/>
                      <a:pt x="1715" y="2640"/>
                      <a:pt x="1262" y="3129"/>
                    </a:cubicBezTo>
                    <a:cubicBezTo>
                      <a:pt x="989" y="3414"/>
                      <a:pt x="631" y="3617"/>
                      <a:pt x="381" y="3914"/>
                    </a:cubicBezTo>
                    <a:cubicBezTo>
                      <a:pt x="120" y="4223"/>
                      <a:pt x="1" y="4699"/>
                      <a:pt x="249" y="4997"/>
                    </a:cubicBezTo>
                    <a:lnTo>
                      <a:pt x="249" y="4997"/>
                    </a:lnTo>
                    <a:lnTo>
                      <a:pt x="941" y="4914"/>
                    </a:lnTo>
                    <a:lnTo>
                      <a:pt x="2917" y="4843"/>
                    </a:lnTo>
                    <a:cubicBezTo>
                      <a:pt x="2941" y="4855"/>
                      <a:pt x="2953" y="4879"/>
                      <a:pt x="2989" y="4879"/>
                    </a:cubicBezTo>
                    <a:lnTo>
                      <a:pt x="9430" y="4700"/>
                    </a:lnTo>
                    <a:cubicBezTo>
                      <a:pt x="9462" y="4705"/>
                      <a:pt x="9495" y="4707"/>
                      <a:pt x="9527" y="4707"/>
                    </a:cubicBezTo>
                    <a:cubicBezTo>
                      <a:pt x="10014" y="4707"/>
                      <a:pt x="10454" y="4215"/>
                      <a:pt x="10454" y="3712"/>
                    </a:cubicBezTo>
                    <a:cubicBezTo>
                      <a:pt x="10466" y="3176"/>
                      <a:pt x="10097" y="2688"/>
                      <a:pt x="9632" y="2426"/>
                    </a:cubicBezTo>
                    <a:cubicBezTo>
                      <a:pt x="9287" y="2224"/>
                      <a:pt x="8882" y="2128"/>
                      <a:pt x="8585" y="1866"/>
                    </a:cubicBezTo>
                    <a:cubicBezTo>
                      <a:pt x="8216" y="1557"/>
                      <a:pt x="8061" y="1057"/>
                      <a:pt x="7751" y="688"/>
                    </a:cubicBezTo>
                    <a:cubicBezTo>
                      <a:pt x="7405" y="248"/>
                      <a:pt x="6836" y="1"/>
                      <a:pt x="6275" y="1"/>
                    </a:cubicBezTo>
                    <a:close/>
                    <a:moveTo>
                      <a:pt x="249" y="4997"/>
                    </a:moveTo>
                    <a:lnTo>
                      <a:pt x="238" y="4998"/>
                    </a:lnTo>
                    <a:lnTo>
                      <a:pt x="250" y="4998"/>
                    </a:lnTo>
                    <a:cubicBezTo>
                      <a:pt x="250" y="4997"/>
                      <a:pt x="250" y="4997"/>
                      <a:pt x="249" y="49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9"/>
              <p:cNvSpPr/>
              <p:nvPr/>
            </p:nvSpPr>
            <p:spPr>
              <a:xfrm>
                <a:off x="3801425" y="5992734"/>
                <a:ext cx="261650" cy="129200"/>
              </a:xfrm>
              <a:custGeom>
                <a:avLst/>
                <a:gdLst/>
                <a:ahLst/>
                <a:cxnLst/>
                <a:rect l="l" t="t" r="r" b="b"/>
                <a:pathLst>
                  <a:path w="10466" h="5168" extrusionOk="0">
                    <a:moveTo>
                      <a:pt x="941" y="5084"/>
                    </a:moveTo>
                    <a:lnTo>
                      <a:pt x="2917" y="5013"/>
                    </a:lnTo>
                    <a:cubicBezTo>
                      <a:pt x="2941" y="5025"/>
                      <a:pt x="2953" y="5049"/>
                      <a:pt x="2989" y="5049"/>
                    </a:cubicBezTo>
                    <a:lnTo>
                      <a:pt x="9430" y="4870"/>
                    </a:lnTo>
                    <a:cubicBezTo>
                      <a:pt x="9954" y="4942"/>
                      <a:pt x="10454" y="4418"/>
                      <a:pt x="10454" y="3882"/>
                    </a:cubicBezTo>
                    <a:cubicBezTo>
                      <a:pt x="10466" y="3346"/>
                      <a:pt x="10097" y="2858"/>
                      <a:pt x="9632" y="2596"/>
                    </a:cubicBezTo>
                    <a:cubicBezTo>
                      <a:pt x="9287" y="2394"/>
                      <a:pt x="8882" y="2298"/>
                      <a:pt x="8585" y="2036"/>
                    </a:cubicBezTo>
                    <a:cubicBezTo>
                      <a:pt x="8216" y="1727"/>
                      <a:pt x="8061" y="1227"/>
                      <a:pt x="7751" y="858"/>
                    </a:cubicBezTo>
                    <a:cubicBezTo>
                      <a:pt x="7263" y="239"/>
                      <a:pt x="6334" y="1"/>
                      <a:pt x="5608" y="298"/>
                    </a:cubicBezTo>
                    <a:cubicBezTo>
                      <a:pt x="5275" y="429"/>
                      <a:pt x="4977" y="560"/>
                      <a:pt x="4763" y="846"/>
                    </a:cubicBezTo>
                    <a:cubicBezTo>
                      <a:pt x="4560" y="1132"/>
                      <a:pt x="4370" y="1453"/>
                      <a:pt x="4048" y="1608"/>
                    </a:cubicBezTo>
                    <a:cubicBezTo>
                      <a:pt x="3596" y="1846"/>
                      <a:pt x="3025" y="1644"/>
                      <a:pt x="2548" y="1822"/>
                    </a:cubicBezTo>
                    <a:cubicBezTo>
                      <a:pt x="1929" y="2060"/>
                      <a:pt x="1715" y="2810"/>
                      <a:pt x="1262" y="3299"/>
                    </a:cubicBezTo>
                    <a:cubicBezTo>
                      <a:pt x="989" y="3584"/>
                      <a:pt x="631" y="3787"/>
                      <a:pt x="381" y="4084"/>
                    </a:cubicBezTo>
                    <a:cubicBezTo>
                      <a:pt x="119" y="4394"/>
                      <a:pt x="0" y="4870"/>
                      <a:pt x="250" y="5168"/>
                    </a:cubicBezTo>
                    <a:cubicBezTo>
                      <a:pt x="262" y="5168"/>
                      <a:pt x="227" y="5168"/>
                      <a:pt x="238" y="516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9"/>
              <p:cNvSpPr/>
              <p:nvPr/>
            </p:nvSpPr>
            <p:spPr>
              <a:xfrm>
                <a:off x="3580125" y="5828821"/>
                <a:ext cx="421800" cy="209450"/>
              </a:xfrm>
              <a:custGeom>
                <a:avLst/>
                <a:gdLst/>
                <a:ahLst/>
                <a:cxnLst/>
                <a:rect l="l" t="t" r="r" b="b"/>
                <a:pathLst>
                  <a:path w="16872" h="8378" extrusionOk="0">
                    <a:moveTo>
                      <a:pt x="7219" y="0"/>
                    </a:moveTo>
                    <a:cubicBezTo>
                      <a:pt x="6140" y="0"/>
                      <a:pt x="5064" y="527"/>
                      <a:pt x="4370" y="1365"/>
                    </a:cubicBezTo>
                    <a:cubicBezTo>
                      <a:pt x="4013" y="1805"/>
                      <a:pt x="3727" y="2329"/>
                      <a:pt x="3251" y="2651"/>
                    </a:cubicBezTo>
                    <a:cubicBezTo>
                      <a:pt x="2763" y="2972"/>
                      <a:pt x="2096" y="3032"/>
                      <a:pt x="1715" y="3484"/>
                    </a:cubicBezTo>
                    <a:cubicBezTo>
                      <a:pt x="1382" y="3889"/>
                      <a:pt x="1382" y="4461"/>
                      <a:pt x="1203" y="4949"/>
                    </a:cubicBezTo>
                    <a:cubicBezTo>
                      <a:pt x="1049" y="5365"/>
                      <a:pt x="763" y="5711"/>
                      <a:pt x="513" y="6068"/>
                    </a:cubicBezTo>
                    <a:cubicBezTo>
                      <a:pt x="263" y="6437"/>
                      <a:pt x="36" y="6830"/>
                      <a:pt x="13" y="7270"/>
                    </a:cubicBezTo>
                    <a:cubicBezTo>
                      <a:pt x="1" y="7711"/>
                      <a:pt x="251" y="8187"/>
                      <a:pt x="679" y="8294"/>
                    </a:cubicBezTo>
                    <a:lnTo>
                      <a:pt x="15919" y="8378"/>
                    </a:lnTo>
                    <a:cubicBezTo>
                      <a:pt x="15955" y="8378"/>
                      <a:pt x="16027" y="8342"/>
                      <a:pt x="16050" y="8342"/>
                    </a:cubicBezTo>
                    <a:cubicBezTo>
                      <a:pt x="16443" y="8223"/>
                      <a:pt x="16741" y="7890"/>
                      <a:pt x="16812" y="7497"/>
                    </a:cubicBezTo>
                    <a:cubicBezTo>
                      <a:pt x="16872" y="7104"/>
                      <a:pt x="16800" y="6592"/>
                      <a:pt x="16479" y="6366"/>
                    </a:cubicBezTo>
                    <a:cubicBezTo>
                      <a:pt x="16717" y="5818"/>
                      <a:pt x="16670" y="5151"/>
                      <a:pt x="16372" y="4639"/>
                    </a:cubicBezTo>
                    <a:cubicBezTo>
                      <a:pt x="16074" y="4115"/>
                      <a:pt x="15527" y="3758"/>
                      <a:pt x="14931" y="3675"/>
                    </a:cubicBezTo>
                    <a:cubicBezTo>
                      <a:pt x="14657" y="3651"/>
                      <a:pt x="14384" y="3675"/>
                      <a:pt x="14122" y="3615"/>
                    </a:cubicBezTo>
                    <a:cubicBezTo>
                      <a:pt x="13848" y="3556"/>
                      <a:pt x="13598" y="3377"/>
                      <a:pt x="13538" y="3115"/>
                    </a:cubicBezTo>
                    <a:cubicBezTo>
                      <a:pt x="13276" y="2079"/>
                      <a:pt x="12407" y="1234"/>
                      <a:pt x="11359" y="1008"/>
                    </a:cubicBezTo>
                    <a:cubicBezTo>
                      <a:pt x="10907" y="901"/>
                      <a:pt x="10443" y="913"/>
                      <a:pt x="9990" y="817"/>
                    </a:cubicBezTo>
                    <a:cubicBezTo>
                      <a:pt x="9288" y="674"/>
                      <a:pt x="8669" y="270"/>
                      <a:pt x="7978" y="91"/>
                    </a:cubicBezTo>
                    <a:cubicBezTo>
                      <a:pt x="7728" y="30"/>
                      <a:pt x="7473" y="0"/>
                      <a:pt x="721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9"/>
              <p:cNvSpPr/>
              <p:nvPr/>
            </p:nvSpPr>
            <p:spPr>
              <a:xfrm>
                <a:off x="3647700" y="5962596"/>
                <a:ext cx="227125" cy="120925"/>
              </a:xfrm>
              <a:custGeom>
                <a:avLst/>
                <a:gdLst/>
                <a:ahLst/>
                <a:cxnLst/>
                <a:rect l="l" t="t" r="r" b="b"/>
                <a:pathLst>
                  <a:path w="9085" h="4837" extrusionOk="0">
                    <a:moveTo>
                      <a:pt x="4099" y="0"/>
                    </a:moveTo>
                    <a:cubicBezTo>
                      <a:pt x="3515" y="0"/>
                      <a:pt x="2929" y="159"/>
                      <a:pt x="2429" y="467"/>
                    </a:cubicBezTo>
                    <a:cubicBezTo>
                      <a:pt x="1965" y="753"/>
                      <a:pt x="1822" y="1574"/>
                      <a:pt x="1394" y="1931"/>
                    </a:cubicBezTo>
                    <a:cubicBezTo>
                      <a:pt x="1120" y="2169"/>
                      <a:pt x="727" y="2217"/>
                      <a:pt x="441" y="2455"/>
                    </a:cubicBezTo>
                    <a:cubicBezTo>
                      <a:pt x="108" y="2729"/>
                      <a:pt x="0" y="3193"/>
                      <a:pt x="60" y="3610"/>
                    </a:cubicBezTo>
                    <a:cubicBezTo>
                      <a:pt x="108" y="4027"/>
                      <a:pt x="310" y="4455"/>
                      <a:pt x="501" y="4836"/>
                    </a:cubicBezTo>
                    <a:lnTo>
                      <a:pt x="6644" y="4622"/>
                    </a:lnTo>
                    <a:cubicBezTo>
                      <a:pt x="7204" y="4598"/>
                      <a:pt x="7823" y="4598"/>
                      <a:pt x="8382" y="4575"/>
                    </a:cubicBezTo>
                    <a:cubicBezTo>
                      <a:pt x="9002" y="3991"/>
                      <a:pt x="9085" y="2943"/>
                      <a:pt x="8585" y="2265"/>
                    </a:cubicBezTo>
                    <a:cubicBezTo>
                      <a:pt x="8121" y="1658"/>
                      <a:pt x="7335" y="1407"/>
                      <a:pt x="6680" y="1038"/>
                    </a:cubicBezTo>
                    <a:cubicBezTo>
                      <a:pt x="6227" y="788"/>
                      <a:pt x="5823" y="479"/>
                      <a:pt x="5358" y="264"/>
                    </a:cubicBezTo>
                    <a:cubicBezTo>
                      <a:pt x="4963" y="87"/>
                      <a:pt x="4532" y="0"/>
                      <a:pt x="409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9"/>
              <p:cNvSpPr/>
              <p:nvPr/>
            </p:nvSpPr>
            <p:spPr>
              <a:xfrm>
                <a:off x="3363450" y="6033421"/>
                <a:ext cx="47982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9193" h="5504" extrusionOk="0">
                    <a:moveTo>
                      <a:pt x="6569" y="1"/>
                    </a:moveTo>
                    <a:cubicBezTo>
                      <a:pt x="6318" y="1"/>
                      <a:pt x="6067" y="29"/>
                      <a:pt x="5822" y="87"/>
                    </a:cubicBezTo>
                    <a:cubicBezTo>
                      <a:pt x="4358" y="444"/>
                      <a:pt x="3215" y="1837"/>
                      <a:pt x="3155" y="3349"/>
                    </a:cubicBezTo>
                    <a:cubicBezTo>
                      <a:pt x="3005" y="3305"/>
                      <a:pt x="2853" y="3285"/>
                      <a:pt x="2699" y="3285"/>
                    </a:cubicBezTo>
                    <a:cubicBezTo>
                      <a:pt x="1594" y="3285"/>
                      <a:pt x="439" y="4338"/>
                      <a:pt x="0" y="5373"/>
                    </a:cubicBezTo>
                    <a:lnTo>
                      <a:pt x="18848" y="5504"/>
                    </a:lnTo>
                    <a:cubicBezTo>
                      <a:pt x="18931" y="5504"/>
                      <a:pt x="19098" y="5444"/>
                      <a:pt x="19169" y="5409"/>
                    </a:cubicBezTo>
                    <a:cubicBezTo>
                      <a:pt x="19193" y="4325"/>
                      <a:pt x="18395" y="3289"/>
                      <a:pt x="17336" y="3016"/>
                    </a:cubicBezTo>
                    <a:cubicBezTo>
                      <a:pt x="17014" y="2932"/>
                      <a:pt x="16657" y="2920"/>
                      <a:pt x="16335" y="2789"/>
                    </a:cubicBezTo>
                    <a:cubicBezTo>
                      <a:pt x="15752" y="2539"/>
                      <a:pt x="15407" y="1932"/>
                      <a:pt x="14919" y="1527"/>
                    </a:cubicBezTo>
                    <a:cubicBezTo>
                      <a:pt x="14428" y="1123"/>
                      <a:pt x="13789" y="937"/>
                      <a:pt x="13154" y="937"/>
                    </a:cubicBezTo>
                    <a:cubicBezTo>
                      <a:pt x="13003" y="937"/>
                      <a:pt x="12852" y="947"/>
                      <a:pt x="12704" y="968"/>
                    </a:cubicBezTo>
                    <a:cubicBezTo>
                      <a:pt x="11930" y="1075"/>
                      <a:pt x="11216" y="1432"/>
                      <a:pt x="10585" y="1908"/>
                    </a:cubicBezTo>
                    <a:cubicBezTo>
                      <a:pt x="10437" y="2010"/>
                      <a:pt x="10260" y="2133"/>
                      <a:pt x="10089" y="2133"/>
                    </a:cubicBezTo>
                    <a:cubicBezTo>
                      <a:pt x="10039" y="2133"/>
                      <a:pt x="9990" y="2123"/>
                      <a:pt x="9942" y="2099"/>
                    </a:cubicBezTo>
                    <a:cubicBezTo>
                      <a:pt x="9811" y="2039"/>
                      <a:pt x="9751" y="1908"/>
                      <a:pt x="9680" y="1777"/>
                    </a:cubicBezTo>
                    <a:cubicBezTo>
                      <a:pt x="9065" y="687"/>
                      <a:pt x="7815" y="1"/>
                      <a:pt x="6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9"/>
              <p:cNvSpPr/>
              <p:nvPr/>
            </p:nvSpPr>
            <p:spPr>
              <a:xfrm>
                <a:off x="3530225" y="6140484"/>
                <a:ext cx="324125" cy="80250"/>
              </a:xfrm>
              <a:custGeom>
                <a:avLst/>
                <a:gdLst/>
                <a:ahLst/>
                <a:cxnLst/>
                <a:rect l="l" t="t" r="r" b="b"/>
                <a:pathLst>
                  <a:path w="12965" h="3210" extrusionOk="0">
                    <a:moveTo>
                      <a:pt x="4492" y="0"/>
                    </a:moveTo>
                    <a:cubicBezTo>
                      <a:pt x="4167" y="0"/>
                      <a:pt x="3852" y="77"/>
                      <a:pt x="3573" y="257"/>
                    </a:cubicBezTo>
                    <a:cubicBezTo>
                      <a:pt x="3037" y="591"/>
                      <a:pt x="2739" y="1257"/>
                      <a:pt x="2180" y="1567"/>
                    </a:cubicBezTo>
                    <a:cubicBezTo>
                      <a:pt x="1775" y="1781"/>
                      <a:pt x="1299" y="1793"/>
                      <a:pt x="870" y="1936"/>
                    </a:cubicBezTo>
                    <a:cubicBezTo>
                      <a:pt x="430" y="2091"/>
                      <a:pt x="1" y="2472"/>
                      <a:pt x="84" y="2924"/>
                    </a:cubicBezTo>
                    <a:lnTo>
                      <a:pt x="12812" y="3210"/>
                    </a:lnTo>
                    <a:cubicBezTo>
                      <a:pt x="12824" y="3210"/>
                      <a:pt x="12872" y="3103"/>
                      <a:pt x="12895" y="3103"/>
                    </a:cubicBezTo>
                    <a:cubicBezTo>
                      <a:pt x="12964" y="2494"/>
                      <a:pt x="12402" y="1886"/>
                      <a:pt x="11785" y="1886"/>
                    </a:cubicBezTo>
                    <a:cubicBezTo>
                      <a:pt x="11763" y="1886"/>
                      <a:pt x="11740" y="1887"/>
                      <a:pt x="11717" y="1888"/>
                    </a:cubicBezTo>
                    <a:cubicBezTo>
                      <a:pt x="11380" y="1908"/>
                      <a:pt x="11043" y="2090"/>
                      <a:pt x="10712" y="2090"/>
                    </a:cubicBezTo>
                    <a:cubicBezTo>
                      <a:pt x="10634" y="2090"/>
                      <a:pt x="10556" y="2080"/>
                      <a:pt x="10478" y="2055"/>
                    </a:cubicBezTo>
                    <a:cubicBezTo>
                      <a:pt x="9966" y="1912"/>
                      <a:pt x="9764" y="1210"/>
                      <a:pt x="9252" y="1091"/>
                    </a:cubicBezTo>
                    <a:cubicBezTo>
                      <a:pt x="9193" y="1076"/>
                      <a:pt x="9135" y="1070"/>
                      <a:pt x="9077" y="1070"/>
                    </a:cubicBezTo>
                    <a:cubicBezTo>
                      <a:pt x="8712" y="1070"/>
                      <a:pt x="8358" y="1325"/>
                      <a:pt x="7978" y="1376"/>
                    </a:cubicBezTo>
                    <a:cubicBezTo>
                      <a:pt x="7917" y="1386"/>
                      <a:pt x="7857" y="1390"/>
                      <a:pt x="7798" y="1390"/>
                    </a:cubicBezTo>
                    <a:cubicBezTo>
                      <a:pt x="7195" y="1390"/>
                      <a:pt x="6666" y="924"/>
                      <a:pt x="6156" y="567"/>
                    </a:cubicBezTo>
                    <a:cubicBezTo>
                      <a:pt x="5670" y="240"/>
                      <a:pt x="5066" y="0"/>
                      <a:pt x="44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9"/>
              <p:cNvSpPr/>
              <p:nvPr/>
            </p:nvSpPr>
            <p:spPr>
              <a:xfrm>
                <a:off x="3032150" y="6357946"/>
                <a:ext cx="1058169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30255" h="1417" extrusionOk="0">
                    <a:moveTo>
                      <a:pt x="0" y="0"/>
                    </a:moveTo>
                    <a:lnTo>
                      <a:pt x="0" y="1417"/>
                    </a:lnTo>
                    <a:lnTo>
                      <a:pt x="30254" y="1417"/>
                    </a:lnTo>
                    <a:lnTo>
                      <a:pt x="302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39" name="Google Shape;4039;p9"/>
            <p:cNvSpPr/>
            <p:nvPr/>
          </p:nvSpPr>
          <p:spPr>
            <a:xfrm>
              <a:off x="-52419" y="4590750"/>
              <a:ext cx="9194947" cy="663753"/>
            </a:xfrm>
            <a:custGeom>
              <a:avLst/>
              <a:gdLst/>
              <a:ahLst/>
              <a:cxnLst/>
              <a:rect l="l" t="t" r="r" b="b"/>
              <a:pathLst>
                <a:path w="284960" h="39515" extrusionOk="0">
                  <a:moveTo>
                    <a:pt x="0" y="0"/>
                  </a:moveTo>
                  <a:lnTo>
                    <a:pt x="0" y="39514"/>
                  </a:lnTo>
                  <a:lnTo>
                    <a:pt x="284960" y="39514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9"/>
            <p:cNvSpPr/>
            <p:nvPr/>
          </p:nvSpPr>
          <p:spPr>
            <a:xfrm>
              <a:off x="-33025" y="4618825"/>
              <a:ext cx="9177239" cy="51074"/>
            </a:xfrm>
            <a:custGeom>
              <a:avLst/>
              <a:gdLst/>
              <a:ahLst/>
              <a:cxnLst/>
              <a:rect l="l" t="t" r="r" b="b"/>
              <a:pathLst>
                <a:path w="282681" h="3041" extrusionOk="0">
                  <a:moveTo>
                    <a:pt x="0" y="1"/>
                  </a:moveTo>
                  <a:lnTo>
                    <a:pt x="0" y="3040"/>
                  </a:lnTo>
                  <a:lnTo>
                    <a:pt x="282680" y="3040"/>
                  </a:lnTo>
                  <a:lnTo>
                    <a:pt x="2826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9"/>
            <p:cNvSpPr/>
            <p:nvPr/>
          </p:nvSpPr>
          <p:spPr>
            <a:xfrm>
              <a:off x="-52419" y="4752100"/>
              <a:ext cx="9194947" cy="502413"/>
            </a:xfrm>
            <a:custGeom>
              <a:avLst/>
              <a:gdLst/>
              <a:ahLst/>
              <a:cxnLst/>
              <a:rect l="l" t="t" r="r" b="b"/>
              <a:pathLst>
                <a:path w="284960" h="29910" extrusionOk="0">
                  <a:moveTo>
                    <a:pt x="0" y="0"/>
                  </a:moveTo>
                  <a:lnTo>
                    <a:pt x="0" y="29909"/>
                  </a:lnTo>
                  <a:lnTo>
                    <a:pt x="284960" y="29909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42" name="Google Shape;4042;p9"/>
            <p:cNvGrpSpPr/>
            <p:nvPr/>
          </p:nvGrpSpPr>
          <p:grpSpPr>
            <a:xfrm flipH="1">
              <a:off x="-28577" y="3952965"/>
              <a:ext cx="1523862" cy="766232"/>
              <a:chOff x="-76200" y="2098324"/>
              <a:chExt cx="5117065" cy="2572975"/>
            </a:xfrm>
          </p:grpSpPr>
          <p:grpSp>
            <p:nvGrpSpPr>
              <p:cNvPr id="4043" name="Google Shape;4043;p9"/>
              <p:cNvGrpSpPr/>
              <p:nvPr/>
            </p:nvGrpSpPr>
            <p:grpSpPr>
              <a:xfrm>
                <a:off x="342735" y="2098324"/>
                <a:ext cx="673966" cy="664778"/>
                <a:chOff x="826275" y="593775"/>
                <a:chExt cx="1003075" cy="989400"/>
              </a:xfrm>
            </p:grpSpPr>
            <p:sp>
              <p:nvSpPr>
                <p:cNvPr id="4044" name="Google Shape;4044;p9"/>
                <p:cNvSpPr/>
                <p:nvPr/>
              </p:nvSpPr>
              <p:spPr>
                <a:xfrm>
                  <a:off x="1058800" y="593775"/>
                  <a:ext cx="557775" cy="28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1" h="11399" extrusionOk="0">
                      <a:moveTo>
                        <a:pt x="9909" y="0"/>
                      </a:moveTo>
                      <a:cubicBezTo>
                        <a:pt x="9058" y="4225"/>
                        <a:pt x="6383" y="8055"/>
                        <a:pt x="2797" y="10426"/>
                      </a:cubicBezTo>
                      <a:cubicBezTo>
                        <a:pt x="2067" y="10426"/>
                        <a:pt x="1368" y="10152"/>
                        <a:pt x="821" y="9666"/>
                      </a:cubicBezTo>
                      <a:cubicBezTo>
                        <a:pt x="547" y="10031"/>
                        <a:pt x="274" y="10426"/>
                        <a:pt x="0" y="10791"/>
                      </a:cubicBezTo>
                      <a:cubicBezTo>
                        <a:pt x="152" y="11003"/>
                        <a:pt x="304" y="11246"/>
                        <a:pt x="517" y="11398"/>
                      </a:cubicBezTo>
                      <a:lnTo>
                        <a:pt x="21794" y="11398"/>
                      </a:lnTo>
                      <a:cubicBezTo>
                        <a:pt x="22007" y="11246"/>
                        <a:pt x="22159" y="11003"/>
                        <a:pt x="22311" y="10791"/>
                      </a:cubicBezTo>
                      <a:cubicBezTo>
                        <a:pt x="22037" y="10426"/>
                        <a:pt x="21764" y="10031"/>
                        <a:pt x="21490" y="9666"/>
                      </a:cubicBezTo>
                      <a:cubicBezTo>
                        <a:pt x="20943" y="10183"/>
                        <a:pt x="20183" y="10426"/>
                        <a:pt x="19454" y="10426"/>
                      </a:cubicBezTo>
                      <a:cubicBezTo>
                        <a:pt x="15867" y="8055"/>
                        <a:pt x="13192" y="4225"/>
                        <a:pt x="12341" y="0"/>
                      </a:cubicBezTo>
                      <a:cubicBezTo>
                        <a:pt x="11855" y="61"/>
                        <a:pt x="11551" y="486"/>
                        <a:pt x="11156" y="517"/>
                      </a:cubicBezTo>
                      <a:lnTo>
                        <a:pt x="11095" y="517"/>
                      </a:lnTo>
                      <a:cubicBezTo>
                        <a:pt x="10700" y="486"/>
                        <a:pt x="10396" y="61"/>
                        <a:pt x="990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5" name="Google Shape;4045;p9"/>
                <p:cNvSpPr/>
                <p:nvPr/>
              </p:nvSpPr>
              <p:spPr>
                <a:xfrm>
                  <a:off x="1176575" y="869600"/>
                  <a:ext cx="322975" cy="13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290" extrusionOk="0">
                      <a:moveTo>
                        <a:pt x="1" y="1"/>
                      </a:moveTo>
                      <a:lnTo>
                        <a:pt x="1" y="5290"/>
                      </a:lnTo>
                      <a:lnTo>
                        <a:pt x="12919" y="5290"/>
                      </a:lnTo>
                      <a:lnTo>
                        <a:pt x="12919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6" name="Google Shape;4046;p9"/>
                <p:cNvSpPr/>
                <p:nvPr/>
              </p:nvSpPr>
              <p:spPr>
                <a:xfrm>
                  <a:off x="914425" y="948625"/>
                  <a:ext cx="826775" cy="14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71" h="5959" extrusionOk="0">
                      <a:moveTo>
                        <a:pt x="11429" y="1"/>
                      </a:moveTo>
                      <a:cubicBezTo>
                        <a:pt x="9544" y="1977"/>
                        <a:pt x="7052" y="3709"/>
                        <a:pt x="4134" y="5016"/>
                      </a:cubicBezTo>
                      <a:cubicBezTo>
                        <a:pt x="3070" y="4986"/>
                        <a:pt x="2006" y="4743"/>
                        <a:pt x="1216" y="4256"/>
                      </a:cubicBezTo>
                      <a:cubicBezTo>
                        <a:pt x="790" y="4621"/>
                        <a:pt x="395" y="4986"/>
                        <a:pt x="0" y="5350"/>
                      </a:cubicBezTo>
                      <a:cubicBezTo>
                        <a:pt x="213" y="5594"/>
                        <a:pt x="456" y="5806"/>
                        <a:pt x="790" y="5958"/>
                      </a:cubicBezTo>
                      <a:lnTo>
                        <a:pt x="32280" y="5958"/>
                      </a:lnTo>
                      <a:cubicBezTo>
                        <a:pt x="32584" y="5806"/>
                        <a:pt x="32828" y="5594"/>
                        <a:pt x="33071" y="5350"/>
                      </a:cubicBezTo>
                      <a:cubicBezTo>
                        <a:pt x="32645" y="4986"/>
                        <a:pt x="32250" y="4621"/>
                        <a:pt x="31855" y="4256"/>
                      </a:cubicBezTo>
                      <a:cubicBezTo>
                        <a:pt x="31034" y="4743"/>
                        <a:pt x="29910" y="5016"/>
                        <a:pt x="28815" y="5016"/>
                      </a:cubicBezTo>
                      <a:cubicBezTo>
                        <a:pt x="25897" y="3709"/>
                        <a:pt x="23405" y="1977"/>
                        <a:pt x="2155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7" name="Google Shape;4047;p9"/>
                <p:cNvSpPr/>
                <p:nvPr/>
              </p:nvSpPr>
              <p:spPr>
                <a:xfrm>
                  <a:off x="1088425" y="1089200"/>
                  <a:ext cx="478775" cy="13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1" h="5260" extrusionOk="0">
                      <a:moveTo>
                        <a:pt x="1" y="1"/>
                      </a:moveTo>
                      <a:lnTo>
                        <a:pt x="1" y="5259"/>
                      </a:lnTo>
                      <a:lnTo>
                        <a:pt x="19150" y="5259"/>
                      </a:lnTo>
                      <a:lnTo>
                        <a:pt x="1915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8" name="Google Shape;4048;p9"/>
                <p:cNvSpPr/>
                <p:nvPr/>
              </p:nvSpPr>
              <p:spPr>
                <a:xfrm>
                  <a:off x="826275" y="1115800"/>
                  <a:ext cx="1003075" cy="22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23" h="9090" extrusionOk="0">
                      <a:moveTo>
                        <a:pt x="13861" y="1"/>
                      </a:moveTo>
                      <a:cubicBezTo>
                        <a:pt x="11581" y="3010"/>
                        <a:pt x="8541" y="5654"/>
                        <a:pt x="5016" y="7630"/>
                      </a:cubicBezTo>
                      <a:cubicBezTo>
                        <a:pt x="3709" y="7600"/>
                        <a:pt x="2432" y="7205"/>
                        <a:pt x="1459" y="6475"/>
                      </a:cubicBezTo>
                      <a:cubicBezTo>
                        <a:pt x="973" y="7053"/>
                        <a:pt x="487" y="7600"/>
                        <a:pt x="0" y="8177"/>
                      </a:cubicBezTo>
                      <a:cubicBezTo>
                        <a:pt x="274" y="8512"/>
                        <a:pt x="547" y="8846"/>
                        <a:pt x="943" y="9089"/>
                      </a:cubicBezTo>
                      <a:lnTo>
                        <a:pt x="39180" y="9089"/>
                      </a:lnTo>
                      <a:cubicBezTo>
                        <a:pt x="39545" y="8846"/>
                        <a:pt x="39849" y="8512"/>
                        <a:pt x="40123" y="8177"/>
                      </a:cubicBezTo>
                      <a:cubicBezTo>
                        <a:pt x="39636" y="7600"/>
                        <a:pt x="39150" y="7053"/>
                        <a:pt x="38664" y="6475"/>
                      </a:cubicBezTo>
                      <a:cubicBezTo>
                        <a:pt x="37661" y="7235"/>
                        <a:pt x="36323" y="7630"/>
                        <a:pt x="34955" y="7630"/>
                      </a:cubicBezTo>
                      <a:cubicBezTo>
                        <a:pt x="31429" y="5654"/>
                        <a:pt x="28420" y="3010"/>
                        <a:pt x="2614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9" name="Google Shape;4049;p9"/>
                <p:cNvSpPr/>
                <p:nvPr/>
              </p:nvSpPr>
              <p:spPr>
                <a:xfrm>
                  <a:off x="1067150" y="1329350"/>
                  <a:ext cx="520550" cy="2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22" h="10153" extrusionOk="0">
                      <a:moveTo>
                        <a:pt x="1" y="0"/>
                      </a:moveTo>
                      <a:lnTo>
                        <a:pt x="1" y="10152"/>
                      </a:lnTo>
                      <a:lnTo>
                        <a:pt x="20822" y="10152"/>
                      </a:lnTo>
                      <a:lnTo>
                        <a:pt x="20822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050" name="Google Shape;4050;p9"/>
              <p:cNvSpPr/>
              <p:nvPr/>
            </p:nvSpPr>
            <p:spPr>
              <a:xfrm>
                <a:off x="272304" y="2668684"/>
                <a:ext cx="814376" cy="184856"/>
              </a:xfrm>
              <a:custGeom>
                <a:avLst/>
                <a:gdLst/>
                <a:ahLst/>
                <a:cxnLst/>
                <a:rect l="l" t="t" r="r" b="b"/>
                <a:pathLst>
                  <a:path w="48482" h="11005" extrusionOk="0">
                    <a:moveTo>
                      <a:pt x="16749" y="1"/>
                    </a:moveTo>
                    <a:cubicBezTo>
                      <a:pt x="14013" y="3648"/>
                      <a:pt x="10366" y="6840"/>
                      <a:pt x="6080" y="9241"/>
                    </a:cubicBezTo>
                    <a:cubicBezTo>
                      <a:pt x="4499" y="9211"/>
                      <a:pt x="2949" y="8724"/>
                      <a:pt x="1764" y="7843"/>
                    </a:cubicBezTo>
                    <a:cubicBezTo>
                      <a:pt x="1186" y="8512"/>
                      <a:pt x="609" y="9211"/>
                      <a:pt x="1" y="9880"/>
                    </a:cubicBezTo>
                    <a:cubicBezTo>
                      <a:pt x="335" y="10275"/>
                      <a:pt x="700" y="10700"/>
                      <a:pt x="1156" y="11004"/>
                    </a:cubicBezTo>
                    <a:lnTo>
                      <a:pt x="47357" y="11004"/>
                    </a:lnTo>
                    <a:cubicBezTo>
                      <a:pt x="47813" y="10700"/>
                      <a:pt x="48147" y="10275"/>
                      <a:pt x="48482" y="9880"/>
                    </a:cubicBezTo>
                    <a:cubicBezTo>
                      <a:pt x="47904" y="9211"/>
                      <a:pt x="47296" y="8512"/>
                      <a:pt x="46719" y="7843"/>
                    </a:cubicBezTo>
                    <a:cubicBezTo>
                      <a:pt x="45503" y="8755"/>
                      <a:pt x="43892" y="9241"/>
                      <a:pt x="42251" y="9241"/>
                    </a:cubicBezTo>
                    <a:cubicBezTo>
                      <a:pt x="37995" y="6840"/>
                      <a:pt x="34348" y="3648"/>
                      <a:pt x="316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9"/>
              <p:cNvSpPr/>
              <p:nvPr/>
            </p:nvSpPr>
            <p:spPr>
              <a:xfrm>
                <a:off x="443869" y="2842298"/>
                <a:ext cx="471791" cy="612185"/>
              </a:xfrm>
              <a:custGeom>
                <a:avLst/>
                <a:gdLst/>
                <a:ahLst/>
                <a:cxnLst/>
                <a:rect l="l" t="t" r="r" b="b"/>
                <a:pathLst>
                  <a:path w="28087" h="36445" extrusionOk="0">
                    <a:moveTo>
                      <a:pt x="1" y="0"/>
                    </a:moveTo>
                    <a:lnTo>
                      <a:pt x="1" y="36445"/>
                    </a:lnTo>
                    <a:lnTo>
                      <a:pt x="28086" y="36445"/>
                    </a:lnTo>
                    <a:lnTo>
                      <a:pt x="2808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9"/>
              <p:cNvSpPr/>
              <p:nvPr/>
            </p:nvSpPr>
            <p:spPr>
              <a:xfrm>
                <a:off x="1604996" y="2506325"/>
                <a:ext cx="7156" cy="16344"/>
              </a:xfrm>
              <a:custGeom>
                <a:avLst/>
                <a:gdLst/>
                <a:ahLst/>
                <a:cxnLst/>
                <a:rect l="l" t="t" r="r" b="b"/>
                <a:pathLst>
                  <a:path w="426" h="973" extrusionOk="0">
                    <a:moveTo>
                      <a:pt x="213" y="0"/>
                    </a:moveTo>
                    <a:cubicBezTo>
                      <a:pt x="92" y="0"/>
                      <a:pt x="0" y="91"/>
                      <a:pt x="0" y="243"/>
                    </a:cubicBezTo>
                    <a:lnTo>
                      <a:pt x="0" y="760"/>
                    </a:lnTo>
                    <a:cubicBezTo>
                      <a:pt x="0" y="882"/>
                      <a:pt x="92" y="973"/>
                      <a:pt x="213" y="973"/>
                    </a:cubicBezTo>
                    <a:cubicBezTo>
                      <a:pt x="335" y="973"/>
                      <a:pt x="426" y="882"/>
                      <a:pt x="426" y="760"/>
                    </a:cubicBezTo>
                    <a:lnTo>
                      <a:pt x="426" y="243"/>
                    </a:lnTo>
                    <a:cubicBezTo>
                      <a:pt x="426" y="91"/>
                      <a:pt x="335" y="0"/>
                      <a:pt x="213" y="0"/>
                    </a:cubicBezTo>
                    <a:close/>
                  </a:path>
                </a:pathLst>
              </a:custGeom>
              <a:solidFill>
                <a:srgbClr val="343F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9"/>
              <p:cNvSpPr/>
              <p:nvPr/>
            </p:nvSpPr>
            <p:spPr>
              <a:xfrm>
                <a:off x="1021879" y="2487930"/>
                <a:ext cx="832249" cy="1324214"/>
              </a:xfrm>
              <a:custGeom>
                <a:avLst/>
                <a:gdLst/>
                <a:ahLst/>
                <a:cxnLst/>
                <a:rect l="l" t="t" r="r" b="b"/>
                <a:pathLst>
                  <a:path w="49546" h="78834" extrusionOk="0">
                    <a:moveTo>
                      <a:pt x="31764" y="1"/>
                    </a:moveTo>
                    <a:lnTo>
                      <a:pt x="31339" y="62"/>
                    </a:lnTo>
                    <a:cubicBezTo>
                      <a:pt x="31217" y="882"/>
                      <a:pt x="31551" y="1733"/>
                      <a:pt x="31825" y="2524"/>
                    </a:cubicBezTo>
                    <a:lnTo>
                      <a:pt x="31946" y="2767"/>
                    </a:lnTo>
                    <a:cubicBezTo>
                      <a:pt x="32220" y="3588"/>
                      <a:pt x="32372" y="4651"/>
                      <a:pt x="31764" y="5107"/>
                    </a:cubicBezTo>
                    <a:cubicBezTo>
                      <a:pt x="31703" y="5138"/>
                      <a:pt x="31612" y="5199"/>
                      <a:pt x="31521" y="5229"/>
                    </a:cubicBezTo>
                    <a:cubicBezTo>
                      <a:pt x="29545" y="6445"/>
                      <a:pt x="27296" y="8117"/>
                      <a:pt x="25563" y="9758"/>
                    </a:cubicBezTo>
                    <a:cubicBezTo>
                      <a:pt x="24408" y="10852"/>
                      <a:pt x="23527" y="12098"/>
                      <a:pt x="22919" y="13375"/>
                    </a:cubicBezTo>
                    <a:cubicBezTo>
                      <a:pt x="22129" y="11642"/>
                      <a:pt x="21582" y="10123"/>
                      <a:pt x="21855" y="8025"/>
                    </a:cubicBezTo>
                    <a:cubicBezTo>
                      <a:pt x="21885" y="7782"/>
                      <a:pt x="22159" y="7387"/>
                      <a:pt x="21916" y="7357"/>
                    </a:cubicBezTo>
                    <a:cubicBezTo>
                      <a:pt x="21898" y="7354"/>
                      <a:pt x="21880" y="7353"/>
                      <a:pt x="21862" y="7353"/>
                    </a:cubicBezTo>
                    <a:cubicBezTo>
                      <a:pt x="21638" y="7353"/>
                      <a:pt x="21427" y="7526"/>
                      <a:pt x="21399" y="7752"/>
                    </a:cubicBezTo>
                    <a:cubicBezTo>
                      <a:pt x="21095" y="10305"/>
                      <a:pt x="21399" y="12250"/>
                      <a:pt x="22433" y="14439"/>
                    </a:cubicBezTo>
                    <a:cubicBezTo>
                      <a:pt x="22433" y="14469"/>
                      <a:pt x="22463" y="14469"/>
                      <a:pt x="22463" y="14500"/>
                    </a:cubicBezTo>
                    <a:cubicBezTo>
                      <a:pt x="22007" y="15837"/>
                      <a:pt x="21885" y="17205"/>
                      <a:pt x="22129" y="18481"/>
                    </a:cubicBezTo>
                    <a:cubicBezTo>
                      <a:pt x="22737" y="21734"/>
                      <a:pt x="25442" y="24013"/>
                      <a:pt x="27630" y="25381"/>
                    </a:cubicBezTo>
                    <a:cubicBezTo>
                      <a:pt x="28633" y="25989"/>
                      <a:pt x="29667" y="26567"/>
                      <a:pt x="30700" y="27083"/>
                    </a:cubicBezTo>
                    <a:cubicBezTo>
                      <a:pt x="32190" y="27874"/>
                      <a:pt x="33740" y="28694"/>
                      <a:pt x="35108" y="29728"/>
                    </a:cubicBezTo>
                    <a:cubicBezTo>
                      <a:pt x="35503" y="30001"/>
                      <a:pt x="35898" y="30366"/>
                      <a:pt x="36293" y="30731"/>
                    </a:cubicBezTo>
                    <a:cubicBezTo>
                      <a:pt x="36536" y="31065"/>
                      <a:pt x="36840" y="31369"/>
                      <a:pt x="37144" y="31703"/>
                    </a:cubicBezTo>
                    <a:cubicBezTo>
                      <a:pt x="37539" y="32220"/>
                      <a:pt x="37904" y="32767"/>
                      <a:pt x="38147" y="33406"/>
                    </a:cubicBezTo>
                    <a:cubicBezTo>
                      <a:pt x="37387" y="32859"/>
                      <a:pt x="36415" y="32494"/>
                      <a:pt x="35442" y="32494"/>
                    </a:cubicBezTo>
                    <a:lnTo>
                      <a:pt x="35412" y="32494"/>
                    </a:lnTo>
                    <a:cubicBezTo>
                      <a:pt x="33953" y="32494"/>
                      <a:pt x="32615" y="33041"/>
                      <a:pt x="31278" y="33558"/>
                    </a:cubicBezTo>
                    <a:cubicBezTo>
                      <a:pt x="30913" y="33710"/>
                      <a:pt x="30518" y="33862"/>
                      <a:pt x="30123" y="33983"/>
                    </a:cubicBezTo>
                    <a:cubicBezTo>
                      <a:pt x="28238" y="34652"/>
                      <a:pt x="26232" y="34986"/>
                      <a:pt x="24226" y="34986"/>
                    </a:cubicBezTo>
                    <a:cubicBezTo>
                      <a:pt x="23770" y="34986"/>
                      <a:pt x="22189" y="34925"/>
                      <a:pt x="21916" y="33983"/>
                    </a:cubicBezTo>
                    <a:cubicBezTo>
                      <a:pt x="21855" y="33801"/>
                      <a:pt x="21855" y="33588"/>
                      <a:pt x="21885" y="33375"/>
                    </a:cubicBezTo>
                    <a:cubicBezTo>
                      <a:pt x="21946" y="33284"/>
                      <a:pt x="21977" y="33162"/>
                      <a:pt x="21946" y="33041"/>
                    </a:cubicBezTo>
                    <a:cubicBezTo>
                      <a:pt x="21946" y="33011"/>
                      <a:pt x="21916" y="32980"/>
                      <a:pt x="21916" y="32950"/>
                    </a:cubicBezTo>
                    <a:cubicBezTo>
                      <a:pt x="21946" y="32676"/>
                      <a:pt x="21946" y="32372"/>
                      <a:pt x="21885" y="32068"/>
                    </a:cubicBezTo>
                    <a:cubicBezTo>
                      <a:pt x="21733" y="31308"/>
                      <a:pt x="21156" y="30700"/>
                      <a:pt x="20123" y="30153"/>
                    </a:cubicBezTo>
                    <a:cubicBezTo>
                      <a:pt x="20001" y="30093"/>
                      <a:pt x="19849" y="30032"/>
                      <a:pt x="19727" y="29971"/>
                    </a:cubicBezTo>
                    <a:cubicBezTo>
                      <a:pt x="19180" y="29697"/>
                      <a:pt x="18664" y="29424"/>
                      <a:pt x="18329" y="29029"/>
                    </a:cubicBezTo>
                    <a:cubicBezTo>
                      <a:pt x="18147" y="28816"/>
                      <a:pt x="18056" y="28482"/>
                      <a:pt x="18025" y="28208"/>
                    </a:cubicBezTo>
                    <a:lnTo>
                      <a:pt x="17144" y="28208"/>
                    </a:lnTo>
                    <a:cubicBezTo>
                      <a:pt x="17144" y="28694"/>
                      <a:pt x="17326" y="29211"/>
                      <a:pt x="17630" y="29576"/>
                    </a:cubicBezTo>
                    <a:cubicBezTo>
                      <a:pt x="18116" y="30153"/>
                      <a:pt x="18724" y="30457"/>
                      <a:pt x="19332" y="30761"/>
                    </a:cubicBezTo>
                    <a:cubicBezTo>
                      <a:pt x="19454" y="30822"/>
                      <a:pt x="19575" y="30883"/>
                      <a:pt x="19697" y="30944"/>
                    </a:cubicBezTo>
                    <a:cubicBezTo>
                      <a:pt x="20183" y="31187"/>
                      <a:pt x="20548" y="31460"/>
                      <a:pt x="20761" y="31734"/>
                    </a:cubicBezTo>
                    <a:cubicBezTo>
                      <a:pt x="20457" y="31612"/>
                      <a:pt x="20092" y="31521"/>
                      <a:pt x="19758" y="31521"/>
                    </a:cubicBezTo>
                    <a:cubicBezTo>
                      <a:pt x="19660" y="31512"/>
                      <a:pt x="19562" y="31509"/>
                      <a:pt x="19465" y="31509"/>
                    </a:cubicBezTo>
                    <a:cubicBezTo>
                      <a:pt x="19230" y="31509"/>
                      <a:pt x="19000" y="31530"/>
                      <a:pt x="18785" y="31552"/>
                    </a:cubicBezTo>
                    <a:cubicBezTo>
                      <a:pt x="18522" y="31569"/>
                      <a:pt x="18279" y="31587"/>
                      <a:pt x="18044" y="31587"/>
                    </a:cubicBezTo>
                    <a:cubicBezTo>
                      <a:pt x="17873" y="31587"/>
                      <a:pt x="17706" y="31577"/>
                      <a:pt x="17539" y="31552"/>
                    </a:cubicBezTo>
                    <a:cubicBezTo>
                      <a:pt x="16536" y="31369"/>
                      <a:pt x="15715" y="30366"/>
                      <a:pt x="15746" y="29363"/>
                    </a:cubicBezTo>
                    <a:cubicBezTo>
                      <a:pt x="15746" y="29241"/>
                      <a:pt x="15746" y="29150"/>
                      <a:pt x="15746" y="29029"/>
                    </a:cubicBezTo>
                    <a:cubicBezTo>
                      <a:pt x="15776" y="28755"/>
                      <a:pt x="15806" y="28421"/>
                      <a:pt x="15715" y="28086"/>
                    </a:cubicBezTo>
                    <a:cubicBezTo>
                      <a:pt x="15594" y="27661"/>
                      <a:pt x="15320" y="27327"/>
                      <a:pt x="15077" y="27053"/>
                    </a:cubicBezTo>
                    <a:cubicBezTo>
                      <a:pt x="14986" y="26962"/>
                      <a:pt x="14712" y="26567"/>
                      <a:pt x="14651" y="26506"/>
                    </a:cubicBezTo>
                    <a:cubicBezTo>
                      <a:pt x="14347" y="26141"/>
                      <a:pt x="14378" y="26020"/>
                      <a:pt x="14256" y="25533"/>
                    </a:cubicBezTo>
                    <a:cubicBezTo>
                      <a:pt x="14287" y="25472"/>
                      <a:pt x="14256" y="25442"/>
                      <a:pt x="14256" y="25381"/>
                    </a:cubicBezTo>
                    <a:cubicBezTo>
                      <a:pt x="14135" y="24713"/>
                      <a:pt x="14195" y="24013"/>
                      <a:pt x="14499" y="23436"/>
                    </a:cubicBezTo>
                    <a:cubicBezTo>
                      <a:pt x="14621" y="23193"/>
                      <a:pt x="14530" y="22950"/>
                      <a:pt x="14317" y="22828"/>
                    </a:cubicBezTo>
                    <a:cubicBezTo>
                      <a:pt x="14286" y="22810"/>
                      <a:pt x="14259" y="22802"/>
                      <a:pt x="14236" y="22802"/>
                    </a:cubicBezTo>
                    <a:cubicBezTo>
                      <a:pt x="14102" y="22802"/>
                      <a:pt x="14086" y="23072"/>
                      <a:pt x="13983" y="23254"/>
                    </a:cubicBezTo>
                    <a:cubicBezTo>
                      <a:pt x="13770" y="23649"/>
                      <a:pt x="13618" y="24013"/>
                      <a:pt x="13557" y="24469"/>
                    </a:cubicBezTo>
                    <a:cubicBezTo>
                      <a:pt x="12220" y="23132"/>
                      <a:pt x="10183" y="22098"/>
                      <a:pt x="8299" y="21916"/>
                    </a:cubicBezTo>
                    <a:cubicBezTo>
                      <a:pt x="7964" y="21886"/>
                      <a:pt x="7599" y="21855"/>
                      <a:pt x="7265" y="21855"/>
                    </a:cubicBezTo>
                    <a:cubicBezTo>
                      <a:pt x="6475" y="21825"/>
                      <a:pt x="5715" y="21795"/>
                      <a:pt x="5046" y="21491"/>
                    </a:cubicBezTo>
                    <a:cubicBezTo>
                      <a:pt x="4530" y="21278"/>
                      <a:pt x="4104" y="20761"/>
                      <a:pt x="3952" y="20244"/>
                    </a:cubicBezTo>
                    <a:cubicBezTo>
                      <a:pt x="3922" y="20184"/>
                      <a:pt x="3922" y="20123"/>
                      <a:pt x="3922" y="20062"/>
                    </a:cubicBezTo>
                    <a:cubicBezTo>
                      <a:pt x="4043" y="19819"/>
                      <a:pt x="4104" y="19576"/>
                      <a:pt x="4134" y="19332"/>
                    </a:cubicBezTo>
                    <a:cubicBezTo>
                      <a:pt x="4347" y="19089"/>
                      <a:pt x="4682" y="18937"/>
                      <a:pt x="5046" y="18755"/>
                    </a:cubicBezTo>
                    <a:cubicBezTo>
                      <a:pt x="5107" y="18785"/>
                      <a:pt x="5137" y="18785"/>
                      <a:pt x="5198" y="18785"/>
                    </a:cubicBezTo>
                    <a:cubicBezTo>
                      <a:pt x="5624" y="18816"/>
                      <a:pt x="6049" y="18846"/>
                      <a:pt x="6505" y="18846"/>
                    </a:cubicBezTo>
                    <a:cubicBezTo>
                      <a:pt x="7539" y="18846"/>
                      <a:pt x="8663" y="18542"/>
                      <a:pt x="9606" y="18025"/>
                    </a:cubicBezTo>
                    <a:cubicBezTo>
                      <a:pt x="11217" y="17174"/>
                      <a:pt x="13223" y="13466"/>
                      <a:pt x="13800" y="12250"/>
                    </a:cubicBezTo>
                    <a:lnTo>
                      <a:pt x="13344" y="12190"/>
                    </a:lnTo>
                    <a:cubicBezTo>
                      <a:pt x="12828" y="13223"/>
                      <a:pt x="10214" y="16870"/>
                      <a:pt x="9180" y="17418"/>
                    </a:cubicBezTo>
                    <a:cubicBezTo>
                      <a:pt x="8299" y="17904"/>
                      <a:pt x="7265" y="17965"/>
                      <a:pt x="6232" y="17965"/>
                    </a:cubicBezTo>
                    <a:cubicBezTo>
                      <a:pt x="6596" y="17539"/>
                      <a:pt x="6809" y="17022"/>
                      <a:pt x="6596" y="16475"/>
                    </a:cubicBezTo>
                    <a:cubicBezTo>
                      <a:pt x="6353" y="15807"/>
                      <a:pt x="5685" y="15594"/>
                      <a:pt x="5168" y="15442"/>
                    </a:cubicBezTo>
                    <a:cubicBezTo>
                      <a:pt x="4803" y="15320"/>
                      <a:pt x="4469" y="15229"/>
                      <a:pt x="4286" y="15016"/>
                    </a:cubicBezTo>
                    <a:cubicBezTo>
                      <a:pt x="3861" y="14500"/>
                      <a:pt x="3982" y="13740"/>
                      <a:pt x="4256" y="13375"/>
                    </a:cubicBezTo>
                    <a:cubicBezTo>
                      <a:pt x="4499" y="13071"/>
                      <a:pt x="4894" y="11916"/>
                      <a:pt x="4985" y="11156"/>
                    </a:cubicBezTo>
                    <a:lnTo>
                      <a:pt x="4985" y="11156"/>
                    </a:lnTo>
                    <a:lnTo>
                      <a:pt x="4712" y="11338"/>
                    </a:lnTo>
                    <a:cubicBezTo>
                      <a:pt x="4651" y="11703"/>
                      <a:pt x="4499" y="12159"/>
                      <a:pt x="4134" y="12645"/>
                    </a:cubicBezTo>
                    <a:cubicBezTo>
                      <a:pt x="3253" y="13861"/>
                      <a:pt x="3010" y="14895"/>
                      <a:pt x="3618" y="15594"/>
                    </a:cubicBezTo>
                    <a:cubicBezTo>
                      <a:pt x="3952" y="15989"/>
                      <a:pt x="4469" y="16141"/>
                      <a:pt x="4894" y="16293"/>
                    </a:cubicBezTo>
                    <a:cubicBezTo>
                      <a:pt x="5381" y="16445"/>
                      <a:pt x="5685" y="16536"/>
                      <a:pt x="5776" y="16779"/>
                    </a:cubicBezTo>
                    <a:cubicBezTo>
                      <a:pt x="5897" y="17114"/>
                      <a:pt x="5533" y="17509"/>
                      <a:pt x="5107" y="17752"/>
                    </a:cubicBezTo>
                    <a:cubicBezTo>
                      <a:pt x="4955" y="17813"/>
                      <a:pt x="4833" y="17874"/>
                      <a:pt x="4682" y="17965"/>
                    </a:cubicBezTo>
                    <a:cubicBezTo>
                      <a:pt x="4469" y="18056"/>
                      <a:pt x="4286" y="18147"/>
                      <a:pt x="4074" y="18238"/>
                    </a:cubicBezTo>
                    <a:cubicBezTo>
                      <a:pt x="4013" y="17934"/>
                      <a:pt x="3922" y="17600"/>
                      <a:pt x="3830" y="17357"/>
                    </a:cubicBezTo>
                    <a:cubicBezTo>
                      <a:pt x="3648" y="16749"/>
                      <a:pt x="3010" y="16658"/>
                      <a:pt x="2615" y="16263"/>
                    </a:cubicBezTo>
                    <a:cubicBezTo>
                      <a:pt x="2523" y="16171"/>
                      <a:pt x="1885" y="15503"/>
                      <a:pt x="1794" y="15381"/>
                    </a:cubicBezTo>
                    <a:cubicBezTo>
                      <a:pt x="912" y="14287"/>
                      <a:pt x="365" y="12828"/>
                      <a:pt x="578" y="11278"/>
                    </a:cubicBezTo>
                    <a:lnTo>
                      <a:pt x="578" y="11278"/>
                    </a:lnTo>
                    <a:lnTo>
                      <a:pt x="213" y="11338"/>
                    </a:lnTo>
                    <a:cubicBezTo>
                      <a:pt x="1" y="13132"/>
                      <a:pt x="578" y="15016"/>
                      <a:pt x="1855" y="16293"/>
                    </a:cubicBezTo>
                    <a:cubicBezTo>
                      <a:pt x="1946" y="16384"/>
                      <a:pt x="2067" y="16506"/>
                      <a:pt x="2189" y="16597"/>
                    </a:cubicBezTo>
                    <a:cubicBezTo>
                      <a:pt x="2523" y="16931"/>
                      <a:pt x="2858" y="17266"/>
                      <a:pt x="3010" y="17630"/>
                    </a:cubicBezTo>
                    <a:cubicBezTo>
                      <a:pt x="3192" y="18208"/>
                      <a:pt x="3283" y="18664"/>
                      <a:pt x="3253" y="19029"/>
                    </a:cubicBezTo>
                    <a:cubicBezTo>
                      <a:pt x="3010" y="19454"/>
                      <a:pt x="2949" y="19971"/>
                      <a:pt x="3101" y="20488"/>
                    </a:cubicBezTo>
                    <a:cubicBezTo>
                      <a:pt x="3314" y="21278"/>
                      <a:pt x="3922" y="21977"/>
                      <a:pt x="4682" y="22311"/>
                    </a:cubicBezTo>
                    <a:cubicBezTo>
                      <a:pt x="5502" y="22676"/>
                      <a:pt x="6384" y="22706"/>
                      <a:pt x="7235" y="22737"/>
                    </a:cubicBezTo>
                    <a:cubicBezTo>
                      <a:pt x="7569" y="22737"/>
                      <a:pt x="7903" y="22767"/>
                      <a:pt x="8207" y="22798"/>
                    </a:cubicBezTo>
                    <a:cubicBezTo>
                      <a:pt x="10244" y="23010"/>
                      <a:pt x="12372" y="24804"/>
                      <a:pt x="13618" y="26415"/>
                    </a:cubicBezTo>
                    <a:cubicBezTo>
                      <a:pt x="13739" y="27023"/>
                      <a:pt x="13770" y="27266"/>
                      <a:pt x="14165" y="27752"/>
                    </a:cubicBezTo>
                    <a:cubicBezTo>
                      <a:pt x="14256" y="27843"/>
                      <a:pt x="14317" y="27934"/>
                      <a:pt x="14408" y="28026"/>
                    </a:cubicBezTo>
                    <a:cubicBezTo>
                      <a:pt x="14590" y="28238"/>
                      <a:pt x="14803" y="28451"/>
                      <a:pt x="14864" y="28694"/>
                    </a:cubicBezTo>
                    <a:cubicBezTo>
                      <a:pt x="14894" y="28877"/>
                      <a:pt x="14894" y="29089"/>
                      <a:pt x="14864" y="29333"/>
                    </a:cubicBezTo>
                    <a:cubicBezTo>
                      <a:pt x="14864" y="29454"/>
                      <a:pt x="14834" y="29576"/>
                      <a:pt x="14834" y="29728"/>
                    </a:cubicBezTo>
                    <a:cubicBezTo>
                      <a:pt x="14803" y="31156"/>
                      <a:pt x="15958" y="32555"/>
                      <a:pt x="17387" y="32798"/>
                    </a:cubicBezTo>
                    <a:cubicBezTo>
                      <a:pt x="17645" y="32843"/>
                      <a:pt x="17896" y="32859"/>
                      <a:pt x="18139" y="32859"/>
                    </a:cubicBezTo>
                    <a:cubicBezTo>
                      <a:pt x="18382" y="32859"/>
                      <a:pt x="18618" y="32843"/>
                      <a:pt x="18846" y="32828"/>
                    </a:cubicBezTo>
                    <a:cubicBezTo>
                      <a:pt x="19061" y="32807"/>
                      <a:pt x="19276" y="32785"/>
                      <a:pt x="19480" y="32785"/>
                    </a:cubicBezTo>
                    <a:cubicBezTo>
                      <a:pt x="19565" y="32785"/>
                      <a:pt x="19647" y="32789"/>
                      <a:pt x="19727" y="32798"/>
                    </a:cubicBezTo>
                    <a:cubicBezTo>
                      <a:pt x="20274" y="32798"/>
                      <a:pt x="20822" y="33132"/>
                      <a:pt x="21004" y="33558"/>
                    </a:cubicBezTo>
                    <a:lnTo>
                      <a:pt x="21004" y="33922"/>
                    </a:lnTo>
                    <a:cubicBezTo>
                      <a:pt x="20974" y="34287"/>
                      <a:pt x="20943" y="34318"/>
                      <a:pt x="21065" y="34743"/>
                    </a:cubicBezTo>
                    <a:cubicBezTo>
                      <a:pt x="21369" y="35777"/>
                      <a:pt x="23041" y="36263"/>
                      <a:pt x="24743" y="36263"/>
                    </a:cubicBezTo>
                    <a:cubicBezTo>
                      <a:pt x="26262" y="36263"/>
                      <a:pt x="27326" y="36141"/>
                      <a:pt x="28846" y="35868"/>
                    </a:cubicBezTo>
                    <a:cubicBezTo>
                      <a:pt x="30305" y="35625"/>
                      <a:pt x="31612" y="34956"/>
                      <a:pt x="32980" y="34439"/>
                    </a:cubicBezTo>
                    <a:cubicBezTo>
                      <a:pt x="33381" y="34302"/>
                      <a:pt x="33803" y="34242"/>
                      <a:pt x="34232" y="34242"/>
                    </a:cubicBezTo>
                    <a:cubicBezTo>
                      <a:pt x="34942" y="34242"/>
                      <a:pt x="35672" y="34406"/>
                      <a:pt x="36354" y="34652"/>
                    </a:cubicBezTo>
                    <a:cubicBezTo>
                      <a:pt x="37387" y="35017"/>
                      <a:pt x="38147" y="35898"/>
                      <a:pt x="38208" y="37023"/>
                    </a:cubicBezTo>
                    <a:cubicBezTo>
                      <a:pt x="38269" y="37539"/>
                      <a:pt x="38482" y="37722"/>
                      <a:pt x="37995" y="38634"/>
                    </a:cubicBezTo>
                    <a:cubicBezTo>
                      <a:pt x="37509" y="39728"/>
                      <a:pt x="36840" y="40822"/>
                      <a:pt x="36111" y="41947"/>
                    </a:cubicBezTo>
                    <a:cubicBezTo>
                      <a:pt x="34834" y="43923"/>
                      <a:pt x="33527" y="45959"/>
                      <a:pt x="33466" y="48330"/>
                    </a:cubicBezTo>
                    <a:cubicBezTo>
                      <a:pt x="33436" y="48877"/>
                      <a:pt x="33497" y="49394"/>
                      <a:pt x="33588" y="49941"/>
                    </a:cubicBezTo>
                    <a:cubicBezTo>
                      <a:pt x="33618" y="49941"/>
                      <a:pt x="33618" y="49971"/>
                      <a:pt x="33618" y="49971"/>
                    </a:cubicBezTo>
                    <a:cubicBezTo>
                      <a:pt x="33801" y="50822"/>
                      <a:pt x="34074" y="51643"/>
                      <a:pt x="34348" y="52464"/>
                    </a:cubicBezTo>
                    <a:cubicBezTo>
                      <a:pt x="34560" y="53041"/>
                      <a:pt x="34864" y="53619"/>
                      <a:pt x="34925" y="54227"/>
                    </a:cubicBezTo>
                    <a:cubicBezTo>
                      <a:pt x="36871" y="68513"/>
                      <a:pt x="32980" y="75352"/>
                      <a:pt x="31308" y="78087"/>
                    </a:cubicBezTo>
                    <a:cubicBezTo>
                      <a:pt x="31187" y="78300"/>
                      <a:pt x="31247" y="78573"/>
                      <a:pt x="31460" y="78695"/>
                    </a:cubicBezTo>
                    <a:cubicBezTo>
                      <a:pt x="31521" y="78756"/>
                      <a:pt x="31612" y="78756"/>
                      <a:pt x="31673" y="78756"/>
                    </a:cubicBezTo>
                    <a:cubicBezTo>
                      <a:pt x="31781" y="78756"/>
                      <a:pt x="34278" y="78833"/>
                      <a:pt x="35729" y="78833"/>
                    </a:cubicBezTo>
                    <a:cubicBezTo>
                      <a:pt x="36310" y="78833"/>
                      <a:pt x="36723" y="78821"/>
                      <a:pt x="36749" y="78786"/>
                    </a:cubicBezTo>
                    <a:cubicBezTo>
                      <a:pt x="38542" y="75838"/>
                      <a:pt x="41855" y="64774"/>
                      <a:pt x="39120" y="54196"/>
                    </a:cubicBezTo>
                    <a:cubicBezTo>
                      <a:pt x="38937" y="53558"/>
                      <a:pt x="38573" y="52707"/>
                      <a:pt x="38360" y="52129"/>
                    </a:cubicBezTo>
                    <a:cubicBezTo>
                      <a:pt x="37904" y="50822"/>
                      <a:pt x="37357" y="50002"/>
                      <a:pt x="37418" y="48725"/>
                    </a:cubicBezTo>
                    <a:cubicBezTo>
                      <a:pt x="37448" y="47296"/>
                      <a:pt x="37904" y="46050"/>
                      <a:pt x="38573" y="44774"/>
                    </a:cubicBezTo>
                    <a:cubicBezTo>
                      <a:pt x="38664" y="44682"/>
                      <a:pt x="38725" y="44622"/>
                      <a:pt x="38816" y="44530"/>
                    </a:cubicBezTo>
                    <a:cubicBezTo>
                      <a:pt x="39789" y="43649"/>
                      <a:pt x="38846" y="42889"/>
                      <a:pt x="40366" y="42372"/>
                    </a:cubicBezTo>
                    <a:cubicBezTo>
                      <a:pt x="41217" y="42099"/>
                      <a:pt x="42007" y="41825"/>
                      <a:pt x="42676" y="41521"/>
                    </a:cubicBezTo>
                    <a:cubicBezTo>
                      <a:pt x="44591" y="40609"/>
                      <a:pt x="46932" y="39363"/>
                      <a:pt x="48117" y="37418"/>
                    </a:cubicBezTo>
                    <a:cubicBezTo>
                      <a:pt x="49272" y="35473"/>
                      <a:pt x="49059" y="32555"/>
                      <a:pt x="47053" y="31096"/>
                    </a:cubicBezTo>
                    <a:cubicBezTo>
                      <a:pt x="46719" y="30852"/>
                      <a:pt x="46719" y="30609"/>
                      <a:pt x="46354" y="30457"/>
                    </a:cubicBezTo>
                    <a:cubicBezTo>
                      <a:pt x="46111" y="30336"/>
                      <a:pt x="46020" y="30093"/>
                      <a:pt x="45807" y="29971"/>
                    </a:cubicBezTo>
                    <a:cubicBezTo>
                      <a:pt x="45776" y="29910"/>
                      <a:pt x="45351" y="29424"/>
                      <a:pt x="45321" y="29363"/>
                    </a:cubicBezTo>
                    <a:cubicBezTo>
                      <a:pt x="45138" y="28968"/>
                      <a:pt x="45047" y="28968"/>
                      <a:pt x="45260" y="28573"/>
                    </a:cubicBezTo>
                    <a:cubicBezTo>
                      <a:pt x="45564" y="28026"/>
                      <a:pt x="46050" y="27600"/>
                      <a:pt x="46567" y="27144"/>
                    </a:cubicBezTo>
                    <a:cubicBezTo>
                      <a:pt x="46810" y="26962"/>
                      <a:pt x="47023" y="26779"/>
                      <a:pt x="47235" y="26567"/>
                    </a:cubicBezTo>
                    <a:cubicBezTo>
                      <a:pt x="48725" y="25168"/>
                      <a:pt x="49546" y="23314"/>
                      <a:pt x="49515" y="21308"/>
                    </a:cubicBezTo>
                    <a:lnTo>
                      <a:pt x="49515" y="21308"/>
                    </a:lnTo>
                    <a:lnTo>
                      <a:pt x="49029" y="21339"/>
                    </a:lnTo>
                    <a:cubicBezTo>
                      <a:pt x="49059" y="23102"/>
                      <a:pt x="47935" y="24682"/>
                      <a:pt x="46628" y="25928"/>
                    </a:cubicBezTo>
                    <a:cubicBezTo>
                      <a:pt x="46445" y="26111"/>
                      <a:pt x="46232" y="26293"/>
                      <a:pt x="45989" y="26475"/>
                    </a:cubicBezTo>
                    <a:cubicBezTo>
                      <a:pt x="45442" y="26962"/>
                      <a:pt x="44865" y="27448"/>
                      <a:pt x="44469" y="28147"/>
                    </a:cubicBezTo>
                    <a:cubicBezTo>
                      <a:pt x="44348" y="28390"/>
                      <a:pt x="44287" y="28634"/>
                      <a:pt x="44226" y="28877"/>
                    </a:cubicBezTo>
                    <a:cubicBezTo>
                      <a:pt x="44014" y="28360"/>
                      <a:pt x="43922" y="27722"/>
                      <a:pt x="43983" y="27053"/>
                    </a:cubicBezTo>
                    <a:cubicBezTo>
                      <a:pt x="44105" y="26050"/>
                      <a:pt x="44409" y="24135"/>
                      <a:pt x="44834" y="23223"/>
                    </a:cubicBezTo>
                    <a:lnTo>
                      <a:pt x="44226" y="22919"/>
                    </a:lnTo>
                    <a:cubicBezTo>
                      <a:pt x="43862" y="23770"/>
                      <a:pt x="43223" y="25989"/>
                      <a:pt x="43102" y="26962"/>
                    </a:cubicBezTo>
                    <a:cubicBezTo>
                      <a:pt x="42950" y="28360"/>
                      <a:pt x="43375" y="29667"/>
                      <a:pt x="44257" y="30457"/>
                    </a:cubicBezTo>
                    <a:cubicBezTo>
                      <a:pt x="44409" y="30579"/>
                      <a:pt x="44561" y="30700"/>
                      <a:pt x="44713" y="30792"/>
                    </a:cubicBezTo>
                    <a:cubicBezTo>
                      <a:pt x="44925" y="31035"/>
                      <a:pt x="45199" y="31187"/>
                      <a:pt x="45503" y="31278"/>
                    </a:cubicBezTo>
                    <a:lnTo>
                      <a:pt x="45594" y="31278"/>
                    </a:lnTo>
                    <a:cubicBezTo>
                      <a:pt x="45594" y="31278"/>
                      <a:pt x="45989" y="31764"/>
                      <a:pt x="45989" y="31764"/>
                    </a:cubicBezTo>
                    <a:cubicBezTo>
                      <a:pt x="46324" y="31916"/>
                      <a:pt x="46172" y="31855"/>
                      <a:pt x="46445" y="32068"/>
                    </a:cubicBezTo>
                    <a:cubicBezTo>
                      <a:pt x="47995" y="33193"/>
                      <a:pt x="47570" y="35077"/>
                      <a:pt x="46597" y="36658"/>
                    </a:cubicBezTo>
                    <a:cubicBezTo>
                      <a:pt x="45533" y="38421"/>
                      <a:pt x="45047" y="38147"/>
                      <a:pt x="43284" y="38968"/>
                    </a:cubicBezTo>
                    <a:cubicBezTo>
                      <a:pt x="42646" y="39272"/>
                      <a:pt x="42129" y="39454"/>
                      <a:pt x="41339" y="39728"/>
                    </a:cubicBezTo>
                    <a:cubicBezTo>
                      <a:pt x="40488" y="40032"/>
                      <a:pt x="40275" y="40397"/>
                      <a:pt x="39697" y="40549"/>
                    </a:cubicBezTo>
                    <a:cubicBezTo>
                      <a:pt x="40488" y="38360"/>
                      <a:pt x="40579" y="37995"/>
                      <a:pt x="40731" y="36293"/>
                    </a:cubicBezTo>
                    <a:cubicBezTo>
                      <a:pt x="40731" y="36263"/>
                      <a:pt x="40731" y="36232"/>
                      <a:pt x="40731" y="36172"/>
                    </a:cubicBezTo>
                    <a:cubicBezTo>
                      <a:pt x="40792" y="36111"/>
                      <a:pt x="40792" y="36050"/>
                      <a:pt x="40792" y="35989"/>
                    </a:cubicBezTo>
                    <a:cubicBezTo>
                      <a:pt x="40822" y="35716"/>
                      <a:pt x="40792" y="35412"/>
                      <a:pt x="40731" y="35138"/>
                    </a:cubicBezTo>
                    <a:cubicBezTo>
                      <a:pt x="40488" y="32919"/>
                      <a:pt x="38512" y="30184"/>
                      <a:pt x="36597" y="28330"/>
                    </a:cubicBezTo>
                    <a:cubicBezTo>
                      <a:pt x="35776" y="26506"/>
                      <a:pt x="34682" y="24469"/>
                      <a:pt x="35260" y="21947"/>
                    </a:cubicBezTo>
                    <a:lnTo>
                      <a:pt x="34773" y="21947"/>
                    </a:lnTo>
                    <a:cubicBezTo>
                      <a:pt x="34287" y="24013"/>
                      <a:pt x="34257" y="25868"/>
                      <a:pt x="34682" y="27509"/>
                    </a:cubicBezTo>
                    <a:cubicBezTo>
                      <a:pt x="33466" y="26719"/>
                      <a:pt x="33405" y="26506"/>
                      <a:pt x="31977" y="25776"/>
                    </a:cubicBezTo>
                    <a:cubicBezTo>
                      <a:pt x="30974" y="25260"/>
                      <a:pt x="29515" y="24591"/>
                      <a:pt x="28542" y="23983"/>
                    </a:cubicBezTo>
                    <a:cubicBezTo>
                      <a:pt x="26506" y="22706"/>
                      <a:pt x="24135" y="21278"/>
                      <a:pt x="23588" y="18360"/>
                    </a:cubicBezTo>
                    <a:cubicBezTo>
                      <a:pt x="23132" y="15776"/>
                      <a:pt x="24013" y="13101"/>
                      <a:pt x="26475" y="10731"/>
                    </a:cubicBezTo>
                    <a:cubicBezTo>
                      <a:pt x="28117" y="9150"/>
                      <a:pt x="29849" y="7600"/>
                      <a:pt x="31794" y="6445"/>
                    </a:cubicBezTo>
                    <a:cubicBezTo>
                      <a:pt x="32463" y="6019"/>
                      <a:pt x="33162" y="5624"/>
                      <a:pt x="33831" y="5199"/>
                    </a:cubicBezTo>
                    <a:cubicBezTo>
                      <a:pt x="34378" y="4834"/>
                      <a:pt x="34956" y="4439"/>
                      <a:pt x="35503" y="3952"/>
                    </a:cubicBezTo>
                    <a:cubicBezTo>
                      <a:pt x="35503" y="3952"/>
                      <a:pt x="35533" y="3983"/>
                      <a:pt x="35564" y="3983"/>
                    </a:cubicBezTo>
                    <a:cubicBezTo>
                      <a:pt x="35837" y="4044"/>
                      <a:pt x="36111" y="4104"/>
                      <a:pt x="36415" y="4104"/>
                    </a:cubicBezTo>
                    <a:cubicBezTo>
                      <a:pt x="37630" y="4104"/>
                      <a:pt x="38390" y="3466"/>
                      <a:pt x="39059" y="2463"/>
                    </a:cubicBezTo>
                    <a:cubicBezTo>
                      <a:pt x="39545" y="1764"/>
                      <a:pt x="39728" y="882"/>
                      <a:pt x="39637" y="62"/>
                    </a:cubicBezTo>
                    <a:lnTo>
                      <a:pt x="39241" y="62"/>
                    </a:lnTo>
                    <a:cubicBezTo>
                      <a:pt x="39333" y="730"/>
                      <a:pt x="39120" y="1369"/>
                      <a:pt x="38816" y="1977"/>
                    </a:cubicBezTo>
                    <a:cubicBezTo>
                      <a:pt x="38147" y="3162"/>
                      <a:pt x="37326" y="3436"/>
                      <a:pt x="36445" y="3436"/>
                    </a:cubicBezTo>
                    <a:cubicBezTo>
                      <a:pt x="36263" y="3436"/>
                      <a:pt x="36171" y="3253"/>
                      <a:pt x="36232" y="3101"/>
                    </a:cubicBezTo>
                    <a:cubicBezTo>
                      <a:pt x="36354" y="2828"/>
                      <a:pt x="36475" y="2524"/>
                      <a:pt x="36506" y="2372"/>
                    </a:cubicBezTo>
                    <a:cubicBezTo>
                      <a:pt x="36658" y="1126"/>
                      <a:pt x="36719" y="913"/>
                      <a:pt x="36475" y="62"/>
                    </a:cubicBezTo>
                    <a:lnTo>
                      <a:pt x="35959" y="62"/>
                    </a:lnTo>
                    <a:cubicBezTo>
                      <a:pt x="36263" y="730"/>
                      <a:pt x="36111" y="1612"/>
                      <a:pt x="35776" y="2220"/>
                    </a:cubicBezTo>
                    <a:cubicBezTo>
                      <a:pt x="35229" y="3192"/>
                      <a:pt x="34226" y="3861"/>
                      <a:pt x="33345" y="4439"/>
                    </a:cubicBezTo>
                    <a:cubicBezTo>
                      <a:pt x="33223" y="4530"/>
                      <a:pt x="32828" y="4682"/>
                      <a:pt x="32737" y="4743"/>
                    </a:cubicBezTo>
                    <a:cubicBezTo>
                      <a:pt x="32858" y="4044"/>
                      <a:pt x="32706" y="3405"/>
                      <a:pt x="32463" y="2706"/>
                    </a:cubicBezTo>
                    <a:lnTo>
                      <a:pt x="32129" y="2037"/>
                    </a:lnTo>
                    <a:cubicBezTo>
                      <a:pt x="31855" y="1308"/>
                      <a:pt x="31612" y="639"/>
                      <a:pt x="317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9"/>
              <p:cNvSpPr/>
              <p:nvPr/>
            </p:nvSpPr>
            <p:spPr>
              <a:xfrm>
                <a:off x="888481" y="2458314"/>
                <a:ext cx="554637" cy="258933"/>
              </a:xfrm>
              <a:custGeom>
                <a:avLst/>
                <a:gdLst/>
                <a:ahLst/>
                <a:cxnLst/>
                <a:rect l="l" t="t" r="r" b="b"/>
                <a:pathLst>
                  <a:path w="33019" h="15415" extrusionOk="0">
                    <a:moveTo>
                      <a:pt x="16848" y="1"/>
                    </a:moveTo>
                    <a:cubicBezTo>
                      <a:pt x="16289" y="1"/>
                      <a:pt x="16305" y="412"/>
                      <a:pt x="15991" y="412"/>
                    </a:cubicBezTo>
                    <a:cubicBezTo>
                      <a:pt x="15877" y="412"/>
                      <a:pt x="15721" y="359"/>
                      <a:pt x="15480" y="214"/>
                    </a:cubicBezTo>
                    <a:cubicBezTo>
                      <a:pt x="15411" y="172"/>
                      <a:pt x="15261" y="154"/>
                      <a:pt x="15069" y="154"/>
                    </a:cubicBezTo>
                    <a:cubicBezTo>
                      <a:pt x="14417" y="154"/>
                      <a:pt x="13273" y="360"/>
                      <a:pt x="13109" y="548"/>
                    </a:cubicBezTo>
                    <a:cubicBezTo>
                      <a:pt x="12756" y="960"/>
                      <a:pt x="12460" y="1828"/>
                      <a:pt x="11890" y="1828"/>
                    </a:cubicBezTo>
                    <a:cubicBezTo>
                      <a:pt x="11871" y="1828"/>
                      <a:pt x="11852" y="1827"/>
                      <a:pt x="11832" y="1825"/>
                    </a:cubicBezTo>
                    <a:cubicBezTo>
                      <a:pt x="11583" y="1789"/>
                      <a:pt x="11227" y="1740"/>
                      <a:pt x="10867" y="1740"/>
                    </a:cubicBezTo>
                    <a:cubicBezTo>
                      <a:pt x="10306" y="1740"/>
                      <a:pt x="9738" y="1860"/>
                      <a:pt x="9553" y="2341"/>
                    </a:cubicBezTo>
                    <a:cubicBezTo>
                      <a:pt x="9377" y="2766"/>
                      <a:pt x="9258" y="2908"/>
                      <a:pt x="9100" y="2908"/>
                    </a:cubicBezTo>
                    <a:cubicBezTo>
                      <a:pt x="8930" y="2908"/>
                      <a:pt x="8715" y="2742"/>
                      <a:pt x="8337" y="2585"/>
                    </a:cubicBezTo>
                    <a:cubicBezTo>
                      <a:pt x="8318" y="2576"/>
                      <a:pt x="8301" y="2572"/>
                      <a:pt x="8283" y="2572"/>
                    </a:cubicBezTo>
                    <a:cubicBezTo>
                      <a:pt x="7982" y="2572"/>
                      <a:pt x="7802" y="3756"/>
                      <a:pt x="7486" y="4044"/>
                    </a:cubicBezTo>
                    <a:cubicBezTo>
                      <a:pt x="7325" y="4195"/>
                      <a:pt x="7188" y="4253"/>
                      <a:pt x="7060" y="4253"/>
                    </a:cubicBezTo>
                    <a:cubicBezTo>
                      <a:pt x="6752" y="4253"/>
                      <a:pt x="6495" y="3920"/>
                      <a:pt x="6087" y="3770"/>
                    </a:cubicBezTo>
                    <a:cubicBezTo>
                      <a:pt x="6072" y="3763"/>
                      <a:pt x="6054" y="3760"/>
                      <a:pt x="6035" y="3760"/>
                    </a:cubicBezTo>
                    <a:cubicBezTo>
                      <a:pt x="5712" y="3760"/>
                      <a:pt x="4886" y="4664"/>
                      <a:pt x="4628" y="4864"/>
                    </a:cubicBezTo>
                    <a:cubicBezTo>
                      <a:pt x="4157" y="5212"/>
                      <a:pt x="4698" y="5964"/>
                      <a:pt x="4252" y="5964"/>
                    </a:cubicBezTo>
                    <a:cubicBezTo>
                      <a:pt x="4151" y="5964"/>
                      <a:pt x="4001" y="5926"/>
                      <a:pt x="3777" y="5837"/>
                    </a:cubicBezTo>
                    <a:cubicBezTo>
                      <a:pt x="3529" y="5730"/>
                      <a:pt x="3367" y="5684"/>
                      <a:pt x="3264" y="5684"/>
                    </a:cubicBezTo>
                    <a:cubicBezTo>
                      <a:pt x="2813" y="5684"/>
                      <a:pt x="3510" y="6560"/>
                      <a:pt x="3139" y="6931"/>
                    </a:cubicBezTo>
                    <a:cubicBezTo>
                      <a:pt x="2410" y="7630"/>
                      <a:pt x="2197" y="8025"/>
                      <a:pt x="1710" y="8816"/>
                    </a:cubicBezTo>
                    <a:cubicBezTo>
                      <a:pt x="1528" y="9150"/>
                      <a:pt x="464" y="9940"/>
                      <a:pt x="434" y="10062"/>
                    </a:cubicBezTo>
                    <a:cubicBezTo>
                      <a:pt x="373" y="10427"/>
                      <a:pt x="1072" y="10579"/>
                      <a:pt x="1103" y="10943"/>
                    </a:cubicBezTo>
                    <a:cubicBezTo>
                      <a:pt x="1042" y="11187"/>
                      <a:pt x="1011" y="11430"/>
                      <a:pt x="1042" y="11703"/>
                    </a:cubicBezTo>
                    <a:cubicBezTo>
                      <a:pt x="1220" y="12239"/>
                      <a:pt x="1" y="12920"/>
                      <a:pt x="1147" y="12920"/>
                    </a:cubicBezTo>
                    <a:cubicBezTo>
                      <a:pt x="1171" y="12920"/>
                      <a:pt x="1197" y="12920"/>
                      <a:pt x="1224" y="12919"/>
                    </a:cubicBezTo>
                    <a:cubicBezTo>
                      <a:pt x="1246" y="12919"/>
                      <a:pt x="1267" y="12918"/>
                      <a:pt x="1288" y="12918"/>
                    </a:cubicBezTo>
                    <a:cubicBezTo>
                      <a:pt x="2401" y="12918"/>
                      <a:pt x="1357" y="13717"/>
                      <a:pt x="1954" y="14135"/>
                    </a:cubicBezTo>
                    <a:cubicBezTo>
                      <a:pt x="1986" y="14156"/>
                      <a:pt x="2025" y="14166"/>
                      <a:pt x="2070" y="14166"/>
                    </a:cubicBezTo>
                    <a:cubicBezTo>
                      <a:pt x="2364" y="14166"/>
                      <a:pt x="2906" y="13770"/>
                      <a:pt x="3343" y="13770"/>
                    </a:cubicBezTo>
                    <a:cubicBezTo>
                      <a:pt x="3409" y="13770"/>
                      <a:pt x="3474" y="13779"/>
                      <a:pt x="3534" y="13801"/>
                    </a:cubicBezTo>
                    <a:cubicBezTo>
                      <a:pt x="4051" y="14013"/>
                      <a:pt x="4112" y="14956"/>
                      <a:pt x="4446" y="15016"/>
                    </a:cubicBezTo>
                    <a:cubicBezTo>
                      <a:pt x="4458" y="15019"/>
                      <a:pt x="4470" y="15020"/>
                      <a:pt x="4482" y="15020"/>
                    </a:cubicBezTo>
                    <a:cubicBezTo>
                      <a:pt x="4748" y="15020"/>
                      <a:pt x="5061" y="14402"/>
                      <a:pt x="5206" y="14256"/>
                    </a:cubicBezTo>
                    <a:cubicBezTo>
                      <a:pt x="5290" y="14173"/>
                      <a:pt x="5378" y="14142"/>
                      <a:pt x="5468" y="14142"/>
                    </a:cubicBezTo>
                    <a:cubicBezTo>
                      <a:pt x="5708" y="14142"/>
                      <a:pt x="5967" y="14356"/>
                      <a:pt x="6209" y="14378"/>
                    </a:cubicBezTo>
                    <a:cubicBezTo>
                      <a:pt x="6770" y="14404"/>
                      <a:pt x="6518" y="15415"/>
                      <a:pt x="7016" y="15415"/>
                    </a:cubicBezTo>
                    <a:cubicBezTo>
                      <a:pt x="7111" y="15415"/>
                      <a:pt x="7234" y="15378"/>
                      <a:pt x="7394" y="15290"/>
                    </a:cubicBezTo>
                    <a:cubicBezTo>
                      <a:pt x="7683" y="15121"/>
                      <a:pt x="8277" y="14705"/>
                      <a:pt x="8663" y="14705"/>
                    </a:cubicBezTo>
                    <a:cubicBezTo>
                      <a:pt x="8764" y="14705"/>
                      <a:pt x="8851" y="14734"/>
                      <a:pt x="8914" y="14804"/>
                    </a:cubicBezTo>
                    <a:cubicBezTo>
                      <a:pt x="9189" y="15098"/>
                      <a:pt x="9340" y="15199"/>
                      <a:pt x="9448" y="15199"/>
                    </a:cubicBezTo>
                    <a:cubicBezTo>
                      <a:pt x="9673" y="15199"/>
                      <a:pt x="9706" y="14754"/>
                      <a:pt x="10282" y="14712"/>
                    </a:cubicBezTo>
                    <a:cubicBezTo>
                      <a:pt x="10337" y="14709"/>
                      <a:pt x="10391" y="14708"/>
                      <a:pt x="10445" y="14708"/>
                    </a:cubicBezTo>
                    <a:cubicBezTo>
                      <a:pt x="11388" y="14708"/>
                      <a:pt x="12127" y="15146"/>
                      <a:pt x="12813" y="15146"/>
                    </a:cubicBezTo>
                    <a:cubicBezTo>
                      <a:pt x="13274" y="15146"/>
                      <a:pt x="13712" y="14948"/>
                      <a:pt x="14173" y="14287"/>
                    </a:cubicBezTo>
                    <a:cubicBezTo>
                      <a:pt x="14258" y="14148"/>
                      <a:pt x="14374" y="14094"/>
                      <a:pt x="14508" y="14094"/>
                    </a:cubicBezTo>
                    <a:cubicBezTo>
                      <a:pt x="14980" y="14094"/>
                      <a:pt x="15670" y="14774"/>
                      <a:pt x="16010" y="14774"/>
                    </a:cubicBezTo>
                    <a:cubicBezTo>
                      <a:pt x="16016" y="14774"/>
                      <a:pt x="16021" y="14774"/>
                      <a:pt x="16027" y="14773"/>
                    </a:cubicBezTo>
                    <a:cubicBezTo>
                      <a:pt x="16999" y="14743"/>
                      <a:pt x="16817" y="14864"/>
                      <a:pt x="17455" y="14135"/>
                    </a:cubicBezTo>
                    <a:cubicBezTo>
                      <a:pt x="17528" y="14063"/>
                      <a:pt x="17596" y="14033"/>
                      <a:pt x="17659" y="14033"/>
                    </a:cubicBezTo>
                    <a:cubicBezTo>
                      <a:pt x="17891" y="14033"/>
                      <a:pt x="18066" y="14424"/>
                      <a:pt x="18185" y="14591"/>
                    </a:cubicBezTo>
                    <a:cubicBezTo>
                      <a:pt x="18302" y="14728"/>
                      <a:pt x="18416" y="14773"/>
                      <a:pt x="18531" y="14773"/>
                    </a:cubicBezTo>
                    <a:cubicBezTo>
                      <a:pt x="18762" y="14773"/>
                      <a:pt x="18997" y="14589"/>
                      <a:pt x="19268" y="14589"/>
                    </a:cubicBezTo>
                    <a:cubicBezTo>
                      <a:pt x="19282" y="14589"/>
                      <a:pt x="19296" y="14590"/>
                      <a:pt x="19310" y="14591"/>
                    </a:cubicBezTo>
                    <a:cubicBezTo>
                      <a:pt x="19402" y="14597"/>
                      <a:pt x="19492" y="14600"/>
                      <a:pt x="19579" y="14600"/>
                    </a:cubicBezTo>
                    <a:cubicBezTo>
                      <a:pt x="20271" y="14600"/>
                      <a:pt x="20840" y="14430"/>
                      <a:pt x="21532" y="14430"/>
                    </a:cubicBezTo>
                    <a:cubicBezTo>
                      <a:pt x="21620" y="14430"/>
                      <a:pt x="21710" y="14433"/>
                      <a:pt x="21802" y="14439"/>
                    </a:cubicBezTo>
                    <a:cubicBezTo>
                      <a:pt x="22326" y="14486"/>
                      <a:pt x="22905" y="14963"/>
                      <a:pt x="23409" y="14963"/>
                    </a:cubicBezTo>
                    <a:cubicBezTo>
                      <a:pt x="23549" y="14963"/>
                      <a:pt x="23683" y="14926"/>
                      <a:pt x="23808" y="14834"/>
                    </a:cubicBezTo>
                    <a:cubicBezTo>
                      <a:pt x="23933" y="14747"/>
                      <a:pt x="24046" y="14714"/>
                      <a:pt x="24152" y="14714"/>
                    </a:cubicBezTo>
                    <a:cubicBezTo>
                      <a:pt x="24519" y="14714"/>
                      <a:pt x="24786" y="15118"/>
                      <a:pt x="25056" y="15118"/>
                    </a:cubicBezTo>
                    <a:cubicBezTo>
                      <a:pt x="25145" y="15118"/>
                      <a:pt x="25235" y="15074"/>
                      <a:pt x="25328" y="14956"/>
                    </a:cubicBezTo>
                    <a:cubicBezTo>
                      <a:pt x="25614" y="14586"/>
                      <a:pt x="25772" y="14458"/>
                      <a:pt x="25876" y="14458"/>
                    </a:cubicBezTo>
                    <a:cubicBezTo>
                      <a:pt x="26113" y="14458"/>
                      <a:pt x="26083" y="15108"/>
                      <a:pt x="26668" y="15108"/>
                    </a:cubicBezTo>
                    <a:cubicBezTo>
                      <a:pt x="26677" y="15108"/>
                      <a:pt x="26686" y="15108"/>
                      <a:pt x="26696" y="15108"/>
                    </a:cubicBezTo>
                    <a:cubicBezTo>
                      <a:pt x="27130" y="15085"/>
                      <a:pt x="27858" y="14872"/>
                      <a:pt x="28372" y="14872"/>
                    </a:cubicBezTo>
                    <a:cubicBezTo>
                      <a:pt x="28541" y="14872"/>
                      <a:pt x="28688" y="14895"/>
                      <a:pt x="28793" y="14956"/>
                    </a:cubicBezTo>
                    <a:cubicBezTo>
                      <a:pt x="28884" y="14999"/>
                      <a:pt x="28973" y="15018"/>
                      <a:pt x="29061" y="15018"/>
                    </a:cubicBezTo>
                    <a:cubicBezTo>
                      <a:pt x="29530" y="15018"/>
                      <a:pt x="29949" y="14473"/>
                      <a:pt x="30282" y="14165"/>
                    </a:cubicBezTo>
                    <a:cubicBezTo>
                      <a:pt x="30434" y="14028"/>
                      <a:pt x="30574" y="13978"/>
                      <a:pt x="30705" y="13978"/>
                    </a:cubicBezTo>
                    <a:cubicBezTo>
                      <a:pt x="31047" y="13978"/>
                      <a:pt x="31330" y="14317"/>
                      <a:pt x="31610" y="14317"/>
                    </a:cubicBezTo>
                    <a:cubicBezTo>
                      <a:pt x="31674" y="14317"/>
                      <a:pt x="31738" y="14299"/>
                      <a:pt x="31802" y="14256"/>
                    </a:cubicBezTo>
                    <a:cubicBezTo>
                      <a:pt x="32167" y="13983"/>
                      <a:pt x="31346" y="13101"/>
                      <a:pt x="31620" y="12798"/>
                    </a:cubicBezTo>
                    <a:cubicBezTo>
                      <a:pt x="31738" y="12655"/>
                      <a:pt x="31896" y="12618"/>
                      <a:pt x="32055" y="12618"/>
                    </a:cubicBezTo>
                    <a:cubicBezTo>
                      <a:pt x="32232" y="12618"/>
                      <a:pt x="32412" y="12664"/>
                      <a:pt x="32542" y="12664"/>
                    </a:cubicBezTo>
                    <a:cubicBezTo>
                      <a:pt x="32743" y="12664"/>
                      <a:pt x="32825" y="12552"/>
                      <a:pt x="32592" y="11977"/>
                    </a:cubicBezTo>
                    <a:cubicBezTo>
                      <a:pt x="32410" y="11460"/>
                      <a:pt x="32410" y="10791"/>
                      <a:pt x="32319" y="10275"/>
                    </a:cubicBezTo>
                    <a:cubicBezTo>
                      <a:pt x="32197" y="9758"/>
                      <a:pt x="33018" y="9484"/>
                      <a:pt x="32228" y="9150"/>
                    </a:cubicBezTo>
                    <a:cubicBezTo>
                      <a:pt x="31681" y="8907"/>
                      <a:pt x="31833" y="8694"/>
                      <a:pt x="32045" y="8269"/>
                    </a:cubicBezTo>
                    <a:cubicBezTo>
                      <a:pt x="32440" y="7569"/>
                      <a:pt x="31954" y="7114"/>
                      <a:pt x="31377" y="6688"/>
                    </a:cubicBezTo>
                    <a:cubicBezTo>
                      <a:pt x="31042" y="6445"/>
                      <a:pt x="30708" y="6141"/>
                      <a:pt x="30404" y="5867"/>
                    </a:cubicBezTo>
                    <a:cubicBezTo>
                      <a:pt x="30264" y="5746"/>
                      <a:pt x="30127" y="5719"/>
                      <a:pt x="29996" y="5719"/>
                    </a:cubicBezTo>
                    <a:cubicBezTo>
                      <a:pt x="29891" y="5719"/>
                      <a:pt x="29790" y="5736"/>
                      <a:pt x="29694" y="5736"/>
                    </a:cubicBezTo>
                    <a:cubicBezTo>
                      <a:pt x="29516" y="5736"/>
                      <a:pt x="29355" y="5679"/>
                      <a:pt x="29219" y="5351"/>
                    </a:cubicBezTo>
                    <a:cubicBezTo>
                      <a:pt x="29107" y="5097"/>
                      <a:pt x="28915" y="5030"/>
                      <a:pt x="28706" y="5030"/>
                    </a:cubicBezTo>
                    <a:cubicBezTo>
                      <a:pt x="28468" y="5030"/>
                      <a:pt x="28210" y="5118"/>
                      <a:pt x="28028" y="5118"/>
                    </a:cubicBezTo>
                    <a:cubicBezTo>
                      <a:pt x="27892" y="5118"/>
                      <a:pt x="27799" y="5068"/>
                      <a:pt x="27790" y="4895"/>
                    </a:cubicBezTo>
                    <a:cubicBezTo>
                      <a:pt x="27790" y="4398"/>
                      <a:pt x="27955" y="3828"/>
                      <a:pt x="27614" y="3828"/>
                    </a:cubicBezTo>
                    <a:cubicBezTo>
                      <a:pt x="27517" y="3828"/>
                      <a:pt x="27378" y="3875"/>
                      <a:pt x="27182" y="3983"/>
                    </a:cubicBezTo>
                    <a:cubicBezTo>
                      <a:pt x="26974" y="4087"/>
                      <a:pt x="26835" y="4129"/>
                      <a:pt x="26737" y="4129"/>
                    </a:cubicBezTo>
                    <a:cubicBezTo>
                      <a:pt x="26379" y="4129"/>
                      <a:pt x="26596" y="3547"/>
                      <a:pt x="26118" y="3284"/>
                    </a:cubicBezTo>
                    <a:cubicBezTo>
                      <a:pt x="26006" y="3221"/>
                      <a:pt x="25902" y="3197"/>
                      <a:pt x="25804" y="3197"/>
                    </a:cubicBezTo>
                    <a:cubicBezTo>
                      <a:pt x="25500" y="3197"/>
                      <a:pt x="25271" y="3431"/>
                      <a:pt x="25129" y="3431"/>
                    </a:cubicBezTo>
                    <a:cubicBezTo>
                      <a:pt x="25009" y="3431"/>
                      <a:pt x="24951" y="3263"/>
                      <a:pt x="24963" y="2645"/>
                    </a:cubicBezTo>
                    <a:cubicBezTo>
                      <a:pt x="24974" y="2260"/>
                      <a:pt x="24898" y="2142"/>
                      <a:pt x="24774" y="2142"/>
                    </a:cubicBezTo>
                    <a:cubicBezTo>
                      <a:pt x="24579" y="2142"/>
                      <a:pt x="24266" y="2431"/>
                      <a:pt x="23982" y="2431"/>
                    </a:cubicBezTo>
                    <a:cubicBezTo>
                      <a:pt x="23933" y="2431"/>
                      <a:pt x="23885" y="2423"/>
                      <a:pt x="23839" y="2402"/>
                    </a:cubicBezTo>
                    <a:cubicBezTo>
                      <a:pt x="23352" y="2159"/>
                      <a:pt x="23200" y="1399"/>
                      <a:pt x="22562" y="1156"/>
                    </a:cubicBezTo>
                    <a:cubicBezTo>
                      <a:pt x="22508" y="1135"/>
                      <a:pt x="22450" y="1125"/>
                      <a:pt x="22388" y="1125"/>
                    </a:cubicBezTo>
                    <a:cubicBezTo>
                      <a:pt x="21979" y="1125"/>
                      <a:pt x="21396" y="1521"/>
                      <a:pt x="20899" y="1521"/>
                    </a:cubicBezTo>
                    <a:cubicBezTo>
                      <a:pt x="20823" y="1521"/>
                      <a:pt x="20749" y="1512"/>
                      <a:pt x="20677" y="1490"/>
                    </a:cubicBezTo>
                    <a:cubicBezTo>
                      <a:pt x="19917" y="1217"/>
                      <a:pt x="19553" y="1247"/>
                      <a:pt x="18975" y="548"/>
                    </a:cubicBezTo>
                    <a:cubicBezTo>
                      <a:pt x="18751" y="289"/>
                      <a:pt x="18605" y="185"/>
                      <a:pt x="18478" y="185"/>
                    </a:cubicBezTo>
                    <a:cubicBezTo>
                      <a:pt x="18277" y="185"/>
                      <a:pt x="18125" y="444"/>
                      <a:pt x="17790" y="761"/>
                    </a:cubicBezTo>
                    <a:cubicBezTo>
                      <a:pt x="17705" y="840"/>
                      <a:pt x="17634" y="873"/>
                      <a:pt x="17572" y="873"/>
                    </a:cubicBezTo>
                    <a:cubicBezTo>
                      <a:pt x="17253" y="873"/>
                      <a:pt x="17178" y="1"/>
                      <a:pt x="168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9"/>
              <p:cNvSpPr/>
              <p:nvPr/>
            </p:nvSpPr>
            <p:spPr>
              <a:xfrm>
                <a:off x="937130" y="2578307"/>
                <a:ext cx="486069" cy="138949"/>
              </a:xfrm>
              <a:custGeom>
                <a:avLst/>
                <a:gdLst/>
                <a:ahLst/>
                <a:cxnLst/>
                <a:rect l="l" t="t" r="r" b="b"/>
                <a:pathLst>
                  <a:path w="28937" h="8272" extrusionOk="0">
                    <a:moveTo>
                      <a:pt x="13952" y="1"/>
                    </a:moveTo>
                    <a:cubicBezTo>
                      <a:pt x="13390" y="1"/>
                      <a:pt x="13409" y="399"/>
                      <a:pt x="13090" y="399"/>
                    </a:cubicBezTo>
                    <a:cubicBezTo>
                      <a:pt x="12978" y="399"/>
                      <a:pt x="12822" y="349"/>
                      <a:pt x="12584" y="214"/>
                    </a:cubicBezTo>
                    <a:cubicBezTo>
                      <a:pt x="12510" y="169"/>
                      <a:pt x="12343" y="150"/>
                      <a:pt x="12131" y="150"/>
                    </a:cubicBezTo>
                    <a:cubicBezTo>
                      <a:pt x="11472" y="150"/>
                      <a:pt x="10374" y="334"/>
                      <a:pt x="10213" y="518"/>
                    </a:cubicBezTo>
                    <a:cubicBezTo>
                      <a:pt x="9860" y="930"/>
                      <a:pt x="9564" y="1797"/>
                      <a:pt x="8994" y="1797"/>
                    </a:cubicBezTo>
                    <a:cubicBezTo>
                      <a:pt x="8975" y="1797"/>
                      <a:pt x="8956" y="1796"/>
                      <a:pt x="8936" y="1794"/>
                    </a:cubicBezTo>
                    <a:cubicBezTo>
                      <a:pt x="8691" y="1759"/>
                      <a:pt x="8343" y="1711"/>
                      <a:pt x="7990" y="1711"/>
                    </a:cubicBezTo>
                    <a:cubicBezTo>
                      <a:pt x="7424" y="1711"/>
                      <a:pt x="6844" y="1836"/>
                      <a:pt x="6657" y="2341"/>
                    </a:cubicBezTo>
                    <a:cubicBezTo>
                      <a:pt x="6479" y="2756"/>
                      <a:pt x="6359" y="2896"/>
                      <a:pt x="6198" y="2896"/>
                    </a:cubicBezTo>
                    <a:cubicBezTo>
                      <a:pt x="6029" y="2896"/>
                      <a:pt x="5815" y="2740"/>
                      <a:pt x="5441" y="2585"/>
                    </a:cubicBezTo>
                    <a:cubicBezTo>
                      <a:pt x="5422" y="2576"/>
                      <a:pt x="5404" y="2572"/>
                      <a:pt x="5386" y="2572"/>
                    </a:cubicBezTo>
                    <a:cubicBezTo>
                      <a:pt x="5086" y="2572"/>
                      <a:pt x="4905" y="3726"/>
                      <a:pt x="4590" y="4013"/>
                    </a:cubicBezTo>
                    <a:cubicBezTo>
                      <a:pt x="4425" y="4169"/>
                      <a:pt x="4285" y="4228"/>
                      <a:pt x="4154" y="4228"/>
                    </a:cubicBezTo>
                    <a:cubicBezTo>
                      <a:pt x="3850" y="4228"/>
                      <a:pt x="3595" y="3910"/>
                      <a:pt x="3191" y="3740"/>
                    </a:cubicBezTo>
                    <a:cubicBezTo>
                      <a:pt x="3180" y="3736"/>
                      <a:pt x="3167" y="3734"/>
                      <a:pt x="3152" y="3734"/>
                    </a:cubicBezTo>
                    <a:cubicBezTo>
                      <a:pt x="2840" y="3734"/>
                      <a:pt x="1994" y="4659"/>
                      <a:pt x="1732" y="4834"/>
                    </a:cubicBezTo>
                    <a:cubicBezTo>
                      <a:pt x="1264" y="5179"/>
                      <a:pt x="1796" y="5945"/>
                      <a:pt x="1363" y="5945"/>
                    </a:cubicBezTo>
                    <a:cubicBezTo>
                      <a:pt x="1263" y="5945"/>
                      <a:pt x="1110" y="5904"/>
                      <a:pt x="881" y="5806"/>
                    </a:cubicBezTo>
                    <a:cubicBezTo>
                      <a:pt x="639" y="5708"/>
                      <a:pt x="479" y="5667"/>
                      <a:pt x="376" y="5667"/>
                    </a:cubicBezTo>
                    <a:cubicBezTo>
                      <a:pt x="1" y="5667"/>
                      <a:pt x="388" y="6222"/>
                      <a:pt x="365" y="6627"/>
                    </a:cubicBezTo>
                    <a:cubicBezTo>
                      <a:pt x="456" y="6627"/>
                      <a:pt x="547" y="6627"/>
                      <a:pt x="638" y="6658"/>
                    </a:cubicBezTo>
                    <a:cubicBezTo>
                      <a:pt x="1155" y="6870"/>
                      <a:pt x="1216" y="7813"/>
                      <a:pt x="1550" y="7873"/>
                    </a:cubicBezTo>
                    <a:cubicBezTo>
                      <a:pt x="1562" y="7876"/>
                      <a:pt x="1574" y="7877"/>
                      <a:pt x="1586" y="7877"/>
                    </a:cubicBezTo>
                    <a:cubicBezTo>
                      <a:pt x="1852" y="7877"/>
                      <a:pt x="2165" y="7259"/>
                      <a:pt x="2310" y="7113"/>
                    </a:cubicBezTo>
                    <a:cubicBezTo>
                      <a:pt x="2394" y="7030"/>
                      <a:pt x="2482" y="6999"/>
                      <a:pt x="2572" y="6999"/>
                    </a:cubicBezTo>
                    <a:cubicBezTo>
                      <a:pt x="2812" y="6999"/>
                      <a:pt x="3071" y="7213"/>
                      <a:pt x="3313" y="7235"/>
                    </a:cubicBezTo>
                    <a:cubicBezTo>
                      <a:pt x="3874" y="7261"/>
                      <a:pt x="3622" y="8272"/>
                      <a:pt x="4120" y="8272"/>
                    </a:cubicBezTo>
                    <a:cubicBezTo>
                      <a:pt x="4215" y="8272"/>
                      <a:pt x="4338" y="8235"/>
                      <a:pt x="4498" y="8147"/>
                    </a:cubicBezTo>
                    <a:cubicBezTo>
                      <a:pt x="4787" y="7978"/>
                      <a:pt x="5381" y="7562"/>
                      <a:pt x="5767" y="7562"/>
                    </a:cubicBezTo>
                    <a:cubicBezTo>
                      <a:pt x="5868" y="7562"/>
                      <a:pt x="5955" y="7591"/>
                      <a:pt x="6018" y="7661"/>
                    </a:cubicBezTo>
                    <a:cubicBezTo>
                      <a:pt x="6293" y="7955"/>
                      <a:pt x="6444" y="8056"/>
                      <a:pt x="6552" y="8056"/>
                    </a:cubicBezTo>
                    <a:cubicBezTo>
                      <a:pt x="6777" y="8056"/>
                      <a:pt x="6810" y="7611"/>
                      <a:pt x="7386" y="7569"/>
                    </a:cubicBezTo>
                    <a:cubicBezTo>
                      <a:pt x="7441" y="7566"/>
                      <a:pt x="7495" y="7565"/>
                      <a:pt x="7549" y="7565"/>
                    </a:cubicBezTo>
                    <a:cubicBezTo>
                      <a:pt x="8492" y="7565"/>
                      <a:pt x="9231" y="8003"/>
                      <a:pt x="9917" y="8003"/>
                    </a:cubicBezTo>
                    <a:cubicBezTo>
                      <a:pt x="10378" y="8003"/>
                      <a:pt x="10816" y="7805"/>
                      <a:pt x="11277" y="7144"/>
                    </a:cubicBezTo>
                    <a:cubicBezTo>
                      <a:pt x="11362" y="7005"/>
                      <a:pt x="11478" y="6951"/>
                      <a:pt x="11612" y="6951"/>
                    </a:cubicBezTo>
                    <a:cubicBezTo>
                      <a:pt x="12084" y="6951"/>
                      <a:pt x="12774" y="7631"/>
                      <a:pt x="13114" y="7631"/>
                    </a:cubicBezTo>
                    <a:cubicBezTo>
                      <a:pt x="13120" y="7631"/>
                      <a:pt x="13125" y="7631"/>
                      <a:pt x="13131" y="7630"/>
                    </a:cubicBezTo>
                    <a:cubicBezTo>
                      <a:pt x="14103" y="7600"/>
                      <a:pt x="13921" y="7721"/>
                      <a:pt x="14559" y="6992"/>
                    </a:cubicBezTo>
                    <a:cubicBezTo>
                      <a:pt x="14632" y="6920"/>
                      <a:pt x="14700" y="6890"/>
                      <a:pt x="14763" y="6890"/>
                    </a:cubicBezTo>
                    <a:cubicBezTo>
                      <a:pt x="14995" y="6890"/>
                      <a:pt x="15170" y="7281"/>
                      <a:pt x="15289" y="7448"/>
                    </a:cubicBezTo>
                    <a:cubicBezTo>
                      <a:pt x="15406" y="7585"/>
                      <a:pt x="15520" y="7630"/>
                      <a:pt x="15635" y="7630"/>
                    </a:cubicBezTo>
                    <a:cubicBezTo>
                      <a:pt x="15866" y="7630"/>
                      <a:pt x="16101" y="7446"/>
                      <a:pt x="16372" y="7446"/>
                    </a:cubicBezTo>
                    <a:cubicBezTo>
                      <a:pt x="16386" y="7446"/>
                      <a:pt x="16400" y="7447"/>
                      <a:pt x="16414" y="7448"/>
                    </a:cubicBezTo>
                    <a:cubicBezTo>
                      <a:pt x="16506" y="7454"/>
                      <a:pt x="16596" y="7457"/>
                      <a:pt x="16683" y="7457"/>
                    </a:cubicBezTo>
                    <a:cubicBezTo>
                      <a:pt x="17375" y="7457"/>
                      <a:pt x="17944" y="7287"/>
                      <a:pt x="18636" y="7287"/>
                    </a:cubicBezTo>
                    <a:cubicBezTo>
                      <a:pt x="18724" y="7287"/>
                      <a:pt x="18814" y="7290"/>
                      <a:pt x="18906" y="7296"/>
                    </a:cubicBezTo>
                    <a:cubicBezTo>
                      <a:pt x="19430" y="7343"/>
                      <a:pt x="20009" y="7820"/>
                      <a:pt x="20513" y="7820"/>
                    </a:cubicBezTo>
                    <a:cubicBezTo>
                      <a:pt x="20653" y="7820"/>
                      <a:pt x="20787" y="7783"/>
                      <a:pt x="20912" y="7691"/>
                    </a:cubicBezTo>
                    <a:cubicBezTo>
                      <a:pt x="21037" y="7604"/>
                      <a:pt x="21150" y="7571"/>
                      <a:pt x="21256" y="7571"/>
                    </a:cubicBezTo>
                    <a:cubicBezTo>
                      <a:pt x="21623" y="7571"/>
                      <a:pt x="21890" y="7975"/>
                      <a:pt x="22160" y="7975"/>
                    </a:cubicBezTo>
                    <a:cubicBezTo>
                      <a:pt x="22249" y="7975"/>
                      <a:pt x="22339" y="7931"/>
                      <a:pt x="22432" y="7813"/>
                    </a:cubicBezTo>
                    <a:cubicBezTo>
                      <a:pt x="22718" y="7443"/>
                      <a:pt x="22876" y="7315"/>
                      <a:pt x="22980" y="7315"/>
                    </a:cubicBezTo>
                    <a:cubicBezTo>
                      <a:pt x="23217" y="7315"/>
                      <a:pt x="23187" y="7965"/>
                      <a:pt x="23772" y="7965"/>
                    </a:cubicBezTo>
                    <a:cubicBezTo>
                      <a:pt x="23781" y="7965"/>
                      <a:pt x="23790" y="7965"/>
                      <a:pt x="23800" y="7965"/>
                    </a:cubicBezTo>
                    <a:cubicBezTo>
                      <a:pt x="24234" y="7942"/>
                      <a:pt x="24962" y="7729"/>
                      <a:pt x="25476" y="7729"/>
                    </a:cubicBezTo>
                    <a:cubicBezTo>
                      <a:pt x="25645" y="7729"/>
                      <a:pt x="25792" y="7752"/>
                      <a:pt x="25897" y="7813"/>
                    </a:cubicBezTo>
                    <a:cubicBezTo>
                      <a:pt x="25988" y="7856"/>
                      <a:pt x="26077" y="7875"/>
                      <a:pt x="26165" y="7875"/>
                    </a:cubicBezTo>
                    <a:cubicBezTo>
                      <a:pt x="26634" y="7875"/>
                      <a:pt x="27053" y="7330"/>
                      <a:pt x="27386" y="7022"/>
                    </a:cubicBezTo>
                    <a:cubicBezTo>
                      <a:pt x="27538" y="6885"/>
                      <a:pt x="27678" y="6835"/>
                      <a:pt x="27809" y="6835"/>
                    </a:cubicBezTo>
                    <a:cubicBezTo>
                      <a:pt x="28151" y="6835"/>
                      <a:pt x="28434" y="7174"/>
                      <a:pt x="28714" y="7174"/>
                    </a:cubicBezTo>
                    <a:cubicBezTo>
                      <a:pt x="28778" y="7174"/>
                      <a:pt x="28842" y="7156"/>
                      <a:pt x="28906" y="7113"/>
                    </a:cubicBezTo>
                    <a:cubicBezTo>
                      <a:pt x="28906" y="7083"/>
                      <a:pt x="28937" y="7083"/>
                      <a:pt x="28937" y="7053"/>
                    </a:cubicBezTo>
                    <a:cubicBezTo>
                      <a:pt x="28815" y="6931"/>
                      <a:pt x="28663" y="6810"/>
                      <a:pt x="28481" y="6658"/>
                    </a:cubicBezTo>
                    <a:cubicBezTo>
                      <a:pt x="28146" y="6414"/>
                      <a:pt x="27812" y="6141"/>
                      <a:pt x="27508" y="5837"/>
                    </a:cubicBezTo>
                    <a:cubicBezTo>
                      <a:pt x="27370" y="5726"/>
                      <a:pt x="27234" y="5702"/>
                      <a:pt x="27104" y="5702"/>
                    </a:cubicBezTo>
                    <a:cubicBezTo>
                      <a:pt x="27005" y="5702"/>
                      <a:pt x="26909" y="5716"/>
                      <a:pt x="26817" y="5716"/>
                    </a:cubicBezTo>
                    <a:cubicBezTo>
                      <a:pt x="26632" y="5716"/>
                      <a:pt x="26464" y="5660"/>
                      <a:pt x="26323" y="5320"/>
                    </a:cubicBezTo>
                    <a:cubicBezTo>
                      <a:pt x="26211" y="5077"/>
                      <a:pt x="26019" y="5013"/>
                      <a:pt x="25810" y="5013"/>
                    </a:cubicBezTo>
                    <a:cubicBezTo>
                      <a:pt x="25578" y="5013"/>
                      <a:pt x="25325" y="5093"/>
                      <a:pt x="25144" y="5093"/>
                    </a:cubicBezTo>
                    <a:cubicBezTo>
                      <a:pt x="25001" y="5093"/>
                      <a:pt x="24903" y="5043"/>
                      <a:pt x="24894" y="4864"/>
                    </a:cubicBezTo>
                    <a:cubicBezTo>
                      <a:pt x="24894" y="4365"/>
                      <a:pt x="25061" y="3810"/>
                      <a:pt x="24712" y="3810"/>
                    </a:cubicBezTo>
                    <a:cubicBezTo>
                      <a:pt x="24615" y="3810"/>
                      <a:pt x="24478" y="3853"/>
                      <a:pt x="24286" y="3952"/>
                    </a:cubicBezTo>
                    <a:cubicBezTo>
                      <a:pt x="24073" y="4065"/>
                      <a:pt x="23932" y="4111"/>
                      <a:pt x="23834" y="4111"/>
                    </a:cubicBezTo>
                    <a:cubicBezTo>
                      <a:pt x="23486" y="4111"/>
                      <a:pt x="23697" y="3521"/>
                      <a:pt x="23222" y="3284"/>
                    </a:cubicBezTo>
                    <a:cubicBezTo>
                      <a:pt x="23105" y="3213"/>
                      <a:pt x="22996" y="3187"/>
                      <a:pt x="22895" y="3187"/>
                    </a:cubicBezTo>
                    <a:cubicBezTo>
                      <a:pt x="22598" y="3187"/>
                      <a:pt x="22374" y="3415"/>
                      <a:pt x="22234" y="3415"/>
                    </a:cubicBezTo>
                    <a:cubicBezTo>
                      <a:pt x="22113" y="3415"/>
                      <a:pt x="22055" y="3246"/>
                      <a:pt x="22067" y="2615"/>
                    </a:cubicBezTo>
                    <a:cubicBezTo>
                      <a:pt x="22078" y="2235"/>
                      <a:pt x="22004" y="2119"/>
                      <a:pt x="21883" y="2119"/>
                    </a:cubicBezTo>
                    <a:cubicBezTo>
                      <a:pt x="21692" y="2119"/>
                      <a:pt x="21384" y="2408"/>
                      <a:pt x="21102" y="2408"/>
                    </a:cubicBezTo>
                    <a:cubicBezTo>
                      <a:pt x="21047" y="2408"/>
                      <a:pt x="20994" y="2397"/>
                      <a:pt x="20943" y="2372"/>
                    </a:cubicBezTo>
                    <a:cubicBezTo>
                      <a:pt x="20456" y="2159"/>
                      <a:pt x="20304" y="1369"/>
                      <a:pt x="19666" y="1126"/>
                    </a:cubicBezTo>
                    <a:cubicBezTo>
                      <a:pt x="19612" y="1104"/>
                      <a:pt x="19554" y="1095"/>
                      <a:pt x="19492" y="1095"/>
                    </a:cubicBezTo>
                    <a:cubicBezTo>
                      <a:pt x="19083" y="1095"/>
                      <a:pt x="18500" y="1491"/>
                      <a:pt x="18003" y="1491"/>
                    </a:cubicBezTo>
                    <a:cubicBezTo>
                      <a:pt x="17927" y="1491"/>
                      <a:pt x="17853" y="1481"/>
                      <a:pt x="17781" y="1460"/>
                    </a:cubicBezTo>
                    <a:cubicBezTo>
                      <a:pt x="17021" y="1186"/>
                      <a:pt x="16657" y="1217"/>
                      <a:pt x="16079" y="548"/>
                    </a:cubicBezTo>
                    <a:cubicBezTo>
                      <a:pt x="15849" y="282"/>
                      <a:pt x="15701" y="175"/>
                      <a:pt x="15572" y="175"/>
                    </a:cubicBezTo>
                    <a:cubicBezTo>
                      <a:pt x="15376" y="175"/>
                      <a:pt x="15223" y="419"/>
                      <a:pt x="14894" y="730"/>
                    </a:cubicBezTo>
                    <a:cubicBezTo>
                      <a:pt x="14808" y="811"/>
                      <a:pt x="14735" y="845"/>
                      <a:pt x="14672" y="845"/>
                    </a:cubicBezTo>
                    <a:cubicBezTo>
                      <a:pt x="14357" y="845"/>
                      <a:pt x="14281" y="1"/>
                      <a:pt x="13952" y="1"/>
                    </a:cubicBezTo>
                    <a:close/>
                  </a:path>
                </a:pathLst>
              </a:custGeom>
              <a:solidFill>
                <a:srgbClr val="6F91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9"/>
              <p:cNvSpPr/>
              <p:nvPr/>
            </p:nvSpPr>
            <p:spPr>
              <a:xfrm>
                <a:off x="1462543" y="2591628"/>
                <a:ext cx="584099" cy="317725"/>
              </a:xfrm>
              <a:custGeom>
                <a:avLst/>
                <a:gdLst/>
                <a:ahLst/>
                <a:cxnLst/>
                <a:rect l="l" t="t" r="r" b="b"/>
                <a:pathLst>
                  <a:path w="34773" h="18915" extrusionOk="0">
                    <a:moveTo>
                      <a:pt x="15716" y="1"/>
                    </a:moveTo>
                    <a:cubicBezTo>
                      <a:pt x="15393" y="1"/>
                      <a:pt x="15568" y="952"/>
                      <a:pt x="15076" y="1092"/>
                    </a:cubicBezTo>
                    <a:cubicBezTo>
                      <a:pt x="15048" y="1101"/>
                      <a:pt x="15020" y="1105"/>
                      <a:pt x="14991" y="1105"/>
                    </a:cubicBezTo>
                    <a:cubicBezTo>
                      <a:pt x="14676" y="1105"/>
                      <a:pt x="14336" y="615"/>
                      <a:pt x="14104" y="615"/>
                    </a:cubicBezTo>
                    <a:cubicBezTo>
                      <a:pt x="13993" y="615"/>
                      <a:pt x="13907" y="728"/>
                      <a:pt x="13860" y="1062"/>
                    </a:cubicBezTo>
                    <a:cubicBezTo>
                      <a:pt x="13810" y="1490"/>
                      <a:pt x="13510" y="2231"/>
                      <a:pt x="12976" y="2231"/>
                    </a:cubicBezTo>
                    <a:cubicBezTo>
                      <a:pt x="12865" y="2231"/>
                      <a:pt x="12745" y="2199"/>
                      <a:pt x="12614" y="2126"/>
                    </a:cubicBezTo>
                    <a:cubicBezTo>
                      <a:pt x="12179" y="1874"/>
                      <a:pt x="11955" y="1747"/>
                      <a:pt x="11831" y="1747"/>
                    </a:cubicBezTo>
                    <a:cubicBezTo>
                      <a:pt x="11625" y="1747"/>
                      <a:pt x="11690" y="2094"/>
                      <a:pt x="11520" y="2795"/>
                    </a:cubicBezTo>
                    <a:cubicBezTo>
                      <a:pt x="11440" y="3085"/>
                      <a:pt x="11244" y="3188"/>
                      <a:pt x="11004" y="3188"/>
                    </a:cubicBezTo>
                    <a:cubicBezTo>
                      <a:pt x="10517" y="3188"/>
                      <a:pt x="9850" y="2765"/>
                      <a:pt x="9605" y="2643"/>
                    </a:cubicBezTo>
                    <a:cubicBezTo>
                      <a:pt x="9537" y="2607"/>
                      <a:pt x="9473" y="2591"/>
                      <a:pt x="9414" y="2591"/>
                    </a:cubicBezTo>
                    <a:cubicBezTo>
                      <a:pt x="8863" y="2591"/>
                      <a:pt x="8655" y="3973"/>
                      <a:pt x="8298" y="4193"/>
                    </a:cubicBezTo>
                    <a:cubicBezTo>
                      <a:pt x="8253" y="4217"/>
                      <a:pt x="8207" y="4227"/>
                      <a:pt x="8160" y="4227"/>
                    </a:cubicBezTo>
                    <a:cubicBezTo>
                      <a:pt x="7906" y="4227"/>
                      <a:pt x="7618" y="3934"/>
                      <a:pt x="7362" y="3934"/>
                    </a:cubicBezTo>
                    <a:cubicBezTo>
                      <a:pt x="7308" y="3934"/>
                      <a:pt x="7255" y="3948"/>
                      <a:pt x="7204" y="3980"/>
                    </a:cubicBezTo>
                    <a:cubicBezTo>
                      <a:pt x="6900" y="4193"/>
                      <a:pt x="7113" y="4710"/>
                      <a:pt x="6809" y="4922"/>
                    </a:cubicBezTo>
                    <a:cubicBezTo>
                      <a:pt x="5897" y="5500"/>
                      <a:pt x="4772" y="5257"/>
                      <a:pt x="4012" y="6138"/>
                    </a:cubicBezTo>
                    <a:cubicBezTo>
                      <a:pt x="3526" y="6746"/>
                      <a:pt x="4164" y="7658"/>
                      <a:pt x="3374" y="7931"/>
                    </a:cubicBezTo>
                    <a:cubicBezTo>
                      <a:pt x="2675" y="8144"/>
                      <a:pt x="1885" y="8387"/>
                      <a:pt x="1429" y="9026"/>
                    </a:cubicBezTo>
                    <a:cubicBezTo>
                      <a:pt x="882" y="9786"/>
                      <a:pt x="2584" y="10120"/>
                      <a:pt x="973" y="10485"/>
                    </a:cubicBezTo>
                    <a:cubicBezTo>
                      <a:pt x="0" y="10697"/>
                      <a:pt x="851" y="12704"/>
                      <a:pt x="882" y="13190"/>
                    </a:cubicBezTo>
                    <a:cubicBezTo>
                      <a:pt x="912" y="13828"/>
                      <a:pt x="699" y="15166"/>
                      <a:pt x="1034" y="15713"/>
                    </a:cubicBezTo>
                    <a:cubicBezTo>
                      <a:pt x="1216" y="15986"/>
                      <a:pt x="1672" y="15865"/>
                      <a:pt x="1885" y="16138"/>
                    </a:cubicBezTo>
                    <a:cubicBezTo>
                      <a:pt x="2097" y="16381"/>
                      <a:pt x="1824" y="16868"/>
                      <a:pt x="2097" y="17081"/>
                    </a:cubicBezTo>
                    <a:cubicBezTo>
                      <a:pt x="2172" y="17142"/>
                      <a:pt x="2249" y="17166"/>
                      <a:pt x="2327" y="17166"/>
                    </a:cubicBezTo>
                    <a:cubicBezTo>
                      <a:pt x="2610" y="17166"/>
                      <a:pt x="2903" y="16846"/>
                      <a:pt x="3116" y="16846"/>
                    </a:cubicBezTo>
                    <a:cubicBezTo>
                      <a:pt x="3251" y="16846"/>
                      <a:pt x="3354" y="16973"/>
                      <a:pt x="3404" y="17384"/>
                    </a:cubicBezTo>
                    <a:cubicBezTo>
                      <a:pt x="3507" y="18134"/>
                      <a:pt x="4001" y="18177"/>
                      <a:pt x="4528" y="18177"/>
                    </a:cubicBezTo>
                    <a:cubicBezTo>
                      <a:pt x="4595" y="18177"/>
                      <a:pt x="4664" y="18176"/>
                      <a:pt x="4732" y="18176"/>
                    </a:cubicBezTo>
                    <a:cubicBezTo>
                      <a:pt x="5078" y="18176"/>
                      <a:pt x="5419" y="18195"/>
                      <a:pt x="5654" y="18418"/>
                    </a:cubicBezTo>
                    <a:cubicBezTo>
                      <a:pt x="5779" y="18551"/>
                      <a:pt x="5918" y="18601"/>
                      <a:pt x="6066" y="18601"/>
                    </a:cubicBezTo>
                    <a:cubicBezTo>
                      <a:pt x="6551" y="18601"/>
                      <a:pt x="7135" y="18052"/>
                      <a:pt x="7687" y="18052"/>
                    </a:cubicBezTo>
                    <a:cubicBezTo>
                      <a:pt x="7698" y="18052"/>
                      <a:pt x="7709" y="18053"/>
                      <a:pt x="7721" y="18053"/>
                    </a:cubicBezTo>
                    <a:cubicBezTo>
                      <a:pt x="8098" y="18053"/>
                      <a:pt x="8281" y="18914"/>
                      <a:pt x="8530" y="18914"/>
                    </a:cubicBezTo>
                    <a:cubicBezTo>
                      <a:pt x="8622" y="18914"/>
                      <a:pt x="8723" y="18798"/>
                      <a:pt x="8845" y="18479"/>
                    </a:cubicBezTo>
                    <a:cubicBezTo>
                      <a:pt x="9043" y="18000"/>
                      <a:pt x="9170" y="17737"/>
                      <a:pt x="9326" y="17737"/>
                    </a:cubicBezTo>
                    <a:cubicBezTo>
                      <a:pt x="9458" y="17737"/>
                      <a:pt x="9612" y="17924"/>
                      <a:pt x="9848" y="18327"/>
                    </a:cubicBezTo>
                    <a:cubicBezTo>
                      <a:pt x="9982" y="18549"/>
                      <a:pt x="10091" y="18637"/>
                      <a:pt x="10190" y="18637"/>
                    </a:cubicBezTo>
                    <a:cubicBezTo>
                      <a:pt x="10363" y="18637"/>
                      <a:pt x="10507" y="18373"/>
                      <a:pt x="10699" y="18084"/>
                    </a:cubicBezTo>
                    <a:cubicBezTo>
                      <a:pt x="10807" y="17922"/>
                      <a:pt x="10922" y="17871"/>
                      <a:pt x="11044" y="17871"/>
                    </a:cubicBezTo>
                    <a:cubicBezTo>
                      <a:pt x="11256" y="17871"/>
                      <a:pt x="11491" y="18024"/>
                      <a:pt x="11749" y="18024"/>
                    </a:cubicBezTo>
                    <a:cubicBezTo>
                      <a:pt x="11764" y="18024"/>
                      <a:pt x="11779" y="18024"/>
                      <a:pt x="11794" y="18023"/>
                    </a:cubicBezTo>
                    <a:cubicBezTo>
                      <a:pt x="12267" y="17970"/>
                      <a:pt x="12285" y="17531"/>
                      <a:pt x="12714" y="17531"/>
                    </a:cubicBezTo>
                    <a:cubicBezTo>
                      <a:pt x="12781" y="17531"/>
                      <a:pt x="12858" y="17542"/>
                      <a:pt x="12949" y="17567"/>
                    </a:cubicBezTo>
                    <a:cubicBezTo>
                      <a:pt x="13496" y="17719"/>
                      <a:pt x="13557" y="17719"/>
                      <a:pt x="13982" y="18114"/>
                    </a:cubicBezTo>
                    <a:cubicBezTo>
                      <a:pt x="14077" y="18201"/>
                      <a:pt x="14160" y="18237"/>
                      <a:pt x="14235" y="18237"/>
                    </a:cubicBezTo>
                    <a:cubicBezTo>
                      <a:pt x="14446" y="18237"/>
                      <a:pt x="14593" y="17951"/>
                      <a:pt x="14772" y="17749"/>
                    </a:cubicBezTo>
                    <a:cubicBezTo>
                      <a:pt x="14873" y="17624"/>
                      <a:pt x="14968" y="17579"/>
                      <a:pt x="15063" y="17579"/>
                    </a:cubicBezTo>
                    <a:cubicBezTo>
                      <a:pt x="15305" y="17579"/>
                      <a:pt x="15541" y="17872"/>
                      <a:pt x="15835" y="17872"/>
                    </a:cubicBezTo>
                    <a:cubicBezTo>
                      <a:pt x="15846" y="17872"/>
                      <a:pt x="15856" y="17872"/>
                      <a:pt x="15867" y="17871"/>
                    </a:cubicBezTo>
                    <a:cubicBezTo>
                      <a:pt x="16276" y="17834"/>
                      <a:pt x="17016" y="17682"/>
                      <a:pt x="17654" y="17682"/>
                    </a:cubicBezTo>
                    <a:cubicBezTo>
                      <a:pt x="18058" y="17682"/>
                      <a:pt x="18420" y="17743"/>
                      <a:pt x="18633" y="17932"/>
                    </a:cubicBezTo>
                    <a:cubicBezTo>
                      <a:pt x="18845" y="18125"/>
                      <a:pt x="19032" y="18201"/>
                      <a:pt x="19201" y="18201"/>
                    </a:cubicBezTo>
                    <a:cubicBezTo>
                      <a:pt x="19814" y="18201"/>
                      <a:pt x="20192" y="17201"/>
                      <a:pt x="20724" y="17201"/>
                    </a:cubicBezTo>
                    <a:cubicBezTo>
                      <a:pt x="20736" y="17201"/>
                      <a:pt x="20748" y="17201"/>
                      <a:pt x="20760" y="17202"/>
                    </a:cubicBezTo>
                    <a:cubicBezTo>
                      <a:pt x="21073" y="17228"/>
                      <a:pt x="21162" y="18371"/>
                      <a:pt x="21488" y="18371"/>
                    </a:cubicBezTo>
                    <a:cubicBezTo>
                      <a:pt x="21542" y="18371"/>
                      <a:pt x="21603" y="18340"/>
                      <a:pt x="21672" y="18266"/>
                    </a:cubicBezTo>
                    <a:cubicBezTo>
                      <a:pt x="22071" y="17845"/>
                      <a:pt x="22232" y="17707"/>
                      <a:pt x="22326" y="17707"/>
                    </a:cubicBezTo>
                    <a:cubicBezTo>
                      <a:pt x="22491" y="17707"/>
                      <a:pt x="22455" y="18128"/>
                      <a:pt x="23131" y="18205"/>
                    </a:cubicBezTo>
                    <a:cubicBezTo>
                      <a:pt x="23149" y="18207"/>
                      <a:pt x="23167" y="18207"/>
                      <a:pt x="23184" y="18207"/>
                    </a:cubicBezTo>
                    <a:cubicBezTo>
                      <a:pt x="23634" y="18207"/>
                      <a:pt x="24071" y="17728"/>
                      <a:pt x="24513" y="17728"/>
                    </a:cubicBezTo>
                    <a:cubicBezTo>
                      <a:pt x="24739" y="17728"/>
                      <a:pt x="24967" y="17854"/>
                      <a:pt x="25198" y="18236"/>
                    </a:cubicBezTo>
                    <a:cubicBezTo>
                      <a:pt x="25380" y="18548"/>
                      <a:pt x="25568" y="18660"/>
                      <a:pt x="25758" y="18660"/>
                    </a:cubicBezTo>
                    <a:cubicBezTo>
                      <a:pt x="26233" y="18660"/>
                      <a:pt x="26727" y="17962"/>
                      <a:pt x="27204" y="17962"/>
                    </a:cubicBezTo>
                    <a:cubicBezTo>
                      <a:pt x="27622" y="17939"/>
                      <a:pt x="27756" y="17650"/>
                      <a:pt x="28067" y="17650"/>
                    </a:cubicBezTo>
                    <a:cubicBezTo>
                      <a:pt x="28163" y="17650"/>
                      <a:pt x="28276" y="17677"/>
                      <a:pt x="28420" y="17749"/>
                    </a:cubicBezTo>
                    <a:cubicBezTo>
                      <a:pt x="28596" y="17837"/>
                      <a:pt x="29420" y="18207"/>
                      <a:pt x="29643" y="18207"/>
                    </a:cubicBezTo>
                    <a:cubicBezTo>
                      <a:pt x="29652" y="18207"/>
                      <a:pt x="29660" y="18206"/>
                      <a:pt x="29666" y="18205"/>
                    </a:cubicBezTo>
                    <a:cubicBezTo>
                      <a:pt x="30176" y="18125"/>
                      <a:pt x="30544" y="17049"/>
                      <a:pt x="31083" y="17049"/>
                    </a:cubicBezTo>
                    <a:cubicBezTo>
                      <a:pt x="31155" y="17049"/>
                      <a:pt x="31229" y="17068"/>
                      <a:pt x="31308" y="17111"/>
                    </a:cubicBezTo>
                    <a:cubicBezTo>
                      <a:pt x="31567" y="17244"/>
                      <a:pt x="31759" y="17300"/>
                      <a:pt x="31905" y="17300"/>
                    </a:cubicBezTo>
                    <a:cubicBezTo>
                      <a:pt x="32464" y="17300"/>
                      <a:pt x="32364" y="16479"/>
                      <a:pt x="32797" y="15925"/>
                    </a:cubicBezTo>
                    <a:cubicBezTo>
                      <a:pt x="33040" y="15622"/>
                      <a:pt x="34773" y="13159"/>
                      <a:pt x="34590" y="13038"/>
                    </a:cubicBezTo>
                    <a:cubicBezTo>
                      <a:pt x="33678" y="12400"/>
                      <a:pt x="33648" y="12612"/>
                      <a:pt x="34317" y="11731"/>
                    </a:cubicBezTo>
                    <a:cubicBezTo>
                      <a:pt x="34682" y="11245"/>
                      <a:pt x="33466" y="11184"/>
                      <a:pt x="33648" y="10576"/>
                    </a:cubicBezTo>
                    <a:cubicBezTo>
                      <a:pt x="33800" y="10059"/>
                      <a:pt x="33405" y="8691"/>
                      <a:pt x="33040" y="8266"/>
                    </a:cubicBezTo>
                    <a:cubicBezTo>
                      <a:pt x="32812" y="7984"/>
                      <a:pt x="32476" y="7933"/>
                      <a:pt x="32139" y="7933"/>
                    </a:cubicBezTo>
                    <a:cubicBezTo>
                      <a:pt x="31951" y="7933"/>
                      <a:pt x="31763" y="7949"/>
                      <a:pt x="31592" y="7949"/>
                    </a:cubicBezTo>
                    <a:cubicBezTo>
                      <a:pt x="31376" y="7949"/>
                      <a:pt x="31188" y="7924"/>
                      <a:pt x="31064" y="7810"/>
                    </a:cubicBezTo>
                    <a:cubicBezTo>
                      <a:pt x="30487" y="7232"/>
                      <a:pt x="30700" y="6351"/>
                      <a:pt x="30001" y="5865"/>
                    </a:cubicBezTo>
                    <a:cubicBezTo>
                      <a:pt x="29636" y="5621"/>
                      <a:pt x="28572" y="5773"/>
                      <a:pt x="28542" y="5378"/>
                    </a:cubicBezTo>
                    <a:cubicBezTo>
                      <a:pt x="28487" y="4709"/>
                      <a:pt x="28498" y="4470"/>
                      <a:pt x="28290" y="4470"/>
                    </a:cubicBezTo>
                    <a:cubicBezTo>
                      <a:pt x="28149" y="4470"/>
                      <a:pt x="27908" y="4580"/>
                      <a:pt x="27478" y="4740"/>
                    </a:cubicBezTo>
                    <a:cubicBezTo>
                      <a:pt x="27391" y="4774"/>
                      <a:pt x="27303" y="4789"/>
                      <a:pt x="27216" y="4789"/>
                    </a:cubicBezTo>
                    <a:cubicBezTo>
                      <a:pt x="26754" y="4789"/>
                      <a:pt x="26328" y="4354"/>
                      <a:pt x="26353" y="3919"/>
                    </a:cubicBezTo>
                    <a:cubicBezTo>
                      <a:pt x="26444" y="2795"/>
                      <a:pt x="26019" y="3007"/>
                      <a:pt x="25107" y="2582"/>
                    </a:cubicBezTo>
                    <a:cubicBezTo>
                      <a:pt x="24995" y="2534"/>
                      <a:pt x="24890" y="2515"/>
                      <a:pt x="24791" y="2515"/>
                    </a:cubicBezTo>
                    <a:cubicBezTo>
                      <a:pt x="24401" y="2515"/>
                      <a:pt x="24093" y="2807"/>
                      <a:pt x="23799" y="2807"/>
                    </a:cubicBezTo>
                    <a:cubicBezTo>
                      <a:pt x="23738" y="2807"/>
                      <a:pt x="23678" y="2794"/>
                      <a:pt x="23618" y="2764"/>
                    </a:cubicBezTo>
                    <a:cubicBezTo>
                      <a:pt x="23317" y="2627"/>
                      <a:pt x="23631" y="1408"/>
                      <a:pt x="23210" y="1408"/>
                    </a:cubicBezTo>
                    <a:cubicBezTo>
                      <a:pt x="23163" y="1408"/>
                      <a:pt x="23107" y="1424"/>
                      <a:pt x="23040" y="1457"/>
                    </a:cubicBezTo>
                    <a:cubicBezTo>
                      <a:pt x="22580" y="1723"/>
                      <a:pt x="22398" y="1865"/>
                      <a:pt x="22152" y="1865"/>
                    </a:cubicBezTo>
                    <a:cubicBezTo>
                      <a:pt x="21976" y="1865"/>
                      <a:pt x="21767" y="1792"/>
                      <a:pt x="21399" y="1640"/>
                    </a:cubicBezTo>
                    <a:cubicBezTo>
                      <a:pt x="20700" y="1366"/>
                      <a:pt x="20122" y="1305"/>
                      <a:pt x="19393" y="1123"/>
                    </a:cubicBezTo>
                    <a:cubicBezTo>
                      <a:pt x="18815" y="971"/>
                      <a:pt x="18724" y="150"/>
                      <a:pt x="18359" y="89"/>
                    </a:cubicBezTo>
                    <a:cubicBezTo>
                      <a:pt x="18326" y="84"/>
                      <a:pt x="18293" y="82"/>
                      <a:pt x="18261" y="82"/>
                    </a:cubicBezTo>
                    <a:cubicBezTo>
                      <a:pt x="17749" y="82"/>
                      <a:pt x="17425" y="704"/>
                      <a:pt x="16916" y="704"/>
                    </a:cubicBezTo>
                    <a:cubicBezTo>
                      <a:pt x="16707" y="704"/>
                      <a:pt x="16467" y="599"/>
                      <a:pt x="16171" y="302"/>
                    </a:cubicBezTo>
                    <a:cubicBezTo>
                      <a:pt x="15954" y="85"/>
                      <a:pt x="15813" y="1"/>
                      <a:pt x="157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9"/>
              <p:cNvSpPr/>
              <p:nvPr/>
            </p:nvSpPr>
            <p:spPr>
              <a:xfrm>
                <a:off x="1518701" y="2744815"/>
                <a:ext cx="486086" cy="164548"/>
              </a:xfrm>
              <a:custGeom>
                <a:avLst/>
                <a:gdLst/>
                <a:ahLst/>
                <a:cxnLst/>
                <a:rect l="l" t="t" r="r" b="b"/>
                <a:pathLst>
                  <a:path w="28938" h="9796" extrusionOk="0">
                    <a:moveTo>
                      <a:pt x="12373" y="0"/>
                    </a:moveTo>
                    <a:cubicBezTo>
                      <a:pt x="12050" y="0"/>
                      <a:pt x="12225" y="952"/>
                      <a:pt x="11733" y="1092"/>
                    </a:cubicBezTo>
                    <a:cubicBezTo>
                      <a:pt x="11705" y="1101"/>
                      <a:pt x="11677" y="1105"/>
                      <a:pt x="11648" y="1105"/>
                    </a:cubicBezTo>
                    <a:cubicBezTo>
                      <a:pt x="11333" y="1105"/>
                      <a:pt x="10993" y="614"/>
                      <a:pt x="10761" y="614"/>
                    </a:cubicBezTo>
                    <a:cubicBezTo>
                      <a:pt x="10650" y="614"/>
                      <a:pt x="10564" y="727"/>
                      <a:pt x="10517" y="1062"/>
                    </a:cubicBezTo>
                    <a:cubicBezTo>
                      <a:pt x="10467" y="1487"/>
                      <a:pt x="10171" y="2241"/>
                      <a:pt x="9644" y="2241"/>
                    </a:cubicBezTo>
                    <a:cubicBezTo>
                      <a:pt x="9530" y="2241"/>
                      <a:pt x="9406" y="2206"/>
                      <a:pt x="9271" y="2126"/>
                    </a:cubicBezTo>
                    <a:cubicBezTo>
                      <a:pt x="8836" y="1874"/>
                      <a:pt x="8612" y="1747"/>
                      <a:pt x="8488" y="1747"/>
                    </a:cubicBezTo>
                    <a:cubicBezTo>
                      <a:pt x="8282" y="1747"/>
                      <a:pt x="8347" y="2093"/>
                      <a:pt x="8177" y="2794"/>
                    </a:cubicBezTo>
                    <a:cubicBezTo>
                      <a:pt x="8097" y="3095"/>
                      <a:pt x="7901" y="3201"/>
                      <a:pt x="7661" y="3201"/>
                    </a:cubicBezTo>
                    <a:cubicBezTo>
                      <a:pt x="7174" y="3201"/>
                      <a:pt x="6507" y="2765"/>
                      <a:pt x="6262" y="2642"/>
                    </a:cubicBezTo>
                    <a:cubicBezTo>
                      <a:pt x="6194" y="2607"/>
                      <a:pt x="6130" y="2590"/>
                      <a:pt x="6071" y="2590"/>
                    </a:cubicBezTo>
                    <a:cubicBezTo>
                      <a:pt x="5520" y="2590"/>
                      <a:pt x="5312" y="3973"/>
                      <a:pt x="4955" y="4192"/>
                    </a:cubicBezTo>
                    <a:cubicBezTo>
                      <a:pt x="4910" y="4217"/>
                      <a:pt x="4864" y="4227"/>
                      <a:pt x="4817" y="4227"/>
                    </a:cubicBezTo>
                    <a:cubicBezTo>
                      <a:pt x="4563" y="4227"/>
                      <a:pt x="4275" y="3934"/>
                      <a:pt x="4019" y="3934"/>
                    </a:cubicBezTo>
                    <a:cubicBezTo>
                      <a:pt x="3965" y="3934"/>
                      <a:pt x="3912" y="3947"/>
                      <a:pt x="3861" y="3980"/>
                    </a:cubicBezTo>
                    <a:cubicBezTo>
                      <a:pt x="3557" y="4192"/>
                      <a:pt x="3770" y="4709"/>
                      <a:pt x="3466" y="4922"/>
                    </a:cubicBezTo>
                    <a:cubicBezTo>
                      <a:pt x="2554" y="5499"/>
                      <a:pt x="1429" y="5256"/>
                      <a:pt x="669" y="6138"/>
                    </a:cubicBezTo>
                    <a:cubicBezTo>
                      <a:pt x="183" y="6746"/>
                      <a:pt x="821" y="7658"/>
                      <a:pt x="31" y="7931"/>
                    </a:cubicBezTo>
                    <a:lnTo>
                      <a:pt x="1" y="7931"/>
                    </a:lnTo>
                    <a:cubicBezTo>
                      <a:pt x="31" y="8022"/>
                      <a:pt x="61" y="8114"/>
                      <a:pt x="61" y="8265"/>
                    </a:cubicBezTo>
                    <a:cubicBezTo>
                      <a:pt x="164" y="9015"/>
                      <a:pt x="658" y="9058"/>
                      <a:pt x="1185" y="9058"/>
                    </a:cubicBezTo>
                    <a:cubicBezTo>
                      <a:pt x="1252" y="9058"/>
                      <a:pt x="1321" y="9057"/>
                      <a:pt x="1389" y="9057"/>
                    </a:cubicBezTo>
                    <a:cubicBezTo>
                      <a:pt x="1735" y="9057"/>
                      <a:pt x="2076" y="9076"/>
                      <a:pt x="2311" y="9299"/>
                    </a:cubicBezTo>
                    <a:cubicBezTo>
                      <a:pt x="2436" y="9432"/>
                      <a:pt x="2575" y="9482"/>
                      <a:pt x="2723" y="9482"/>
                    </a:cubicBezTo>
                    <a:cubicBezTo>
                      <a:pt x="3208" y="9482"/>
                      <a:pt x="3792" y="8933"/>
                      <a:pt x="4344" y="8933"/>
                    </a:cubicBezTo>
                    <a:cubicBezTo>
                      <a:pt x="4355" y="8933"/>
                      <a:pt x="4366" y="8934"/>
                      <a:pt x="4378" y="8934"/>
                    </a:cubicBezTo>
                    <a:cubicBezTo>
                      <a:pt x="4755" y="8934"/>
                      <a:pt x="4938" y="9795"/>
                      <a:pt x="5187" y="9795"/>
                    </a:cubicBezTo>
                    <a:cubicBezTo>
                      <a:pt x="5279" y="9795"/>
                      <a:pt x="5380" y="9679"/>
                      <a:pt x="5502" y="9360"/>
                    </a:cubicBezTo>
                    <a:cubicBezTo>
                      <a:pt x="5700" y="8881"/>
                      <a:pt x="5827" y="8618"/>
                      <a:pt x="5983" y="8618"/>
                    </a:cubicBezTo>
                    <a:cubicBezTo>
                      <a:pt x="6115" y="8618"/>
                      <a:pt x="6269" y="8805"/>
                      <a:pt x="6505" y="9208"/>
                    </a:cubicBezTo>
                    <a:cubicBezTo>
                      <a:pt x="6639" y="9430"/>
                      <a:pt x="6748" y="9518"/>
                      <a:pt x="6847" y="9518"/>
                    </a:cubicBezTo>
                    <a:cubicBezTo>
                      <a:pt x="7020" y="9518"/>
                      <a:pt x="7164" y="9254"/>
                      <a:pt x="7356" y="8965"/>
                    </a:cubicBezTo>
                    <a:cubicBezTo>
                      <a:pt x="7464" y="8803"/>
                      <a:pt x="7579" y="8752"/>
                      <a:pt x="7701" y="8752"/>
                    </a:cubicBezTo>
                    <a:cubicBezTo>
                      <a:pt x="7913" y="8752"/>
                      <a:pt x="8148" y="8905"/>
                      <a:pt x="8406" y="8905"/>
                    </a:cubicBezTo>
                    <a:cubicBezTo>
                      <a:pt x="8421" y="8905"/>
                      <a:pt x="8436" y="8905"/>
                      <a:pt x="8451" y="8904"/>
                    </a:cubicBezTo>
                    <a:cubicBezTo>
                      <a:pt x="8924" y="8851"/>
                      <a:pt x="8942" y="8412"/>
                      <a:pt x="9371" y="8412"/>
                    </a:cubicBezTo>
                    <a:cubicBezTo>
                      <a:pt x="9438" y="8412"/>
                      <a:pt x="9515" y="8423"/>
                      <a:pt x="9606" y="8448"/>
                    </a:cubicBezTo>
                    <a:cubicBezTo>
                      <a:pt x="10153" y="8600"/>
                      <a:pt x="10214" y="8600"/>
                      <a:pt x="10639" y="8995"/>
                    </a:cubicBezTo>
                    <a:cubicBezTo>
                      <a:pt x="10734" y="9082"/>
                      <a:pt x="10819" y="9118"/>
                      <a:pt x="10896" y="9118"/>
                    </a:cubicBezTo>
                    <a:cubicBezTo>
                      <a:pt x="11115" y="9118"/>
                      <a:pt x="11272" y="8832"/>
                      <a:pt x="11429" y="8630"/>
                    </a:cubicBezTo>
                    <a:cubicBezTo>
                      <a:pt x="11530" y="8505"/>
                      <a:pt x="11625" y="8460"/>
                      <a:pt x="11720" y="8460"/>
                    </a:cubicBezTo>
                    <a:cubicBezTo>
                      <a:pt x="11962" y="8460"/>
                      <a:pt x="12198" y="8753"/>
                      <a:pt x="12492" y="8753"/>
                    </a:cubicBezTo>
                    <a:cubicBezTo>
                      <a:pt x="12503" y="8753"/>
                      <a:pt x="12513" y="8753"/>
                      <a:pt x="12524" y="8752"/>
                    </a:cubicBezTo>
                    <a:cubicBezTo>
                      <a:pt x="12933" y="8715"/>
                      <a:pt x="13673" y="8563"/>
                      <a:pt x="14311" y="8563"/>
                    </a:cubicBezTo>
                    <a:cubicBezTo>
                      <a:pt x="14715" y="8563"/>
                      <a:pt x="15077" y="8624"/>
                      <a:pt x="15290" y="8813"/>
                    </a:cubicBezTo>
                    <a:cubicBezTo>
                      <a:pt x="15502" y="9006"/>
                      <a:pt x="15690" y="9082"/>
                      <a:pt x="15861" y="9082"/>
                    </a:cubicBezTo>
                    <a:cubicBezTo>
                      <a:pt x="16481" y="9082"/>
                      <a:pt x="16873" y="8082"/>
                      <a:pt x="17382" y="8082"/>
                    </a:cubicBezTo>
                    <a:cubicBezTo>
                      <a:pt x="17394" y="8082"/>
                      <a:pt x="17406" y="8082"/>
                      <a:pt x="17417" y="8083"/>
                    </a:cubicBezTo>
                    <a:cubicBezTo>
                      <a:pt x="17756" y="8109"/>
                      <a:pt x="17827" y="9252"/>
                      <a:pt x="18147" y="9252"/>
                    </a:cubicBezTo>
                    <a:cubicBezTo>
                      <a:pt x="18200" y="9252"/>
                      <a:pt x="18260" y="9221"/>
                      <a:pt x="18329" y="9147"/>
                    </a:cubicBezTo>
                    <a:cubicBezTo>
                      <a:pt x="18728" y="8726"/>
                      <a:pt x="18889" y="8588"/>
                      <a:pt x="18983" y="8588"/>
                    </a:cubicBezTo>
                    <a:cubicBezTo>
                      <a:pt x="19148" y="8588"/>
                      <a:pt x="19112" y="9009"/>
                      <a:pt x="19788" y="9086"/>
                    </a:cubicBezTo>
                    <a:cubicBezTo>
                      <a:pt x="19806" y="9088"/>
                      <a:pt x="19824" y="9088"/>
                      <a:pt x="19841" y="9088"/>
                    </a:cubicBezTo>
                    <a:cubicBezTo>
                      <a:pt x="20291" y="9088"/>
                      <a:pt x="20728" y="8609"/>
                      <a:pt x="21170" y="8609"/>
                    </a:cubicBezTo>
                    <a:cubicBezTo>
                      <a:pt x="21396" y="8609"/>
                      <a:pt x="21624" y="8735"/>
                      <a:pt x="21855" y="9117"/>
                    </a:cubicBezTo>
                    <a:cubicBezTo>
                      <a:pt x="22037" y="9429"/>
                      <a:pt x="22225" y="9541"/>
                      <a:pt x="22415" y="9541"/>
                    </a:cubicBezTo>
                    <a:cubicBezTo>
                      <a:pt x="22890" y="9541"/>
                      <a:pt x="23384" y="8843"/>
                      <a:pt x="23861" y="8843"/>
                    </a:cubicBezTo>
                    <a:cubicBezTo>
                      <a:pt x="24284" y="8843"/>
                      <a:pt x="24416" y="8534"/>
                      <a:pt x="24735" y="8534"/>
                    </a:cubicBezTo>
                    <a:cubicBezTo>
                      <a:pt x="24829" y="8534"/>
                      <a:pt x="24939" y="8561"/>
                      <a:pt x="25077" y="8630"/>
                    </a:cubicBezTo>
                    <a:cubicBezTo>
                      <a:pt x="25253" y="8718"/>
                      <a:pt x="26077" y="9088"/>
                      <a:pt x="26300" y="9088"/>
                    </a:cubicBezTo>
                    <a:cubicBezTo>
                      <a:pt x="26309" y="9088"/>
                      <a:pt x="26317" y="9087"/>
                      <a:pt x="26323" y="9086"/>
                    </a:cubicBezTo>
                    <a:cubicBezTo>
                      <a:pt x="26833" y="9006"/>
                      <a:pt x="27201" y="7930"/>
                      <a:pt x="27740" y="7930"/>
                    </a:cubicBezTo>
                    <a:cubicBezTo>
                      <a:pt x="27812" y="7930"/>
                      <a:pt x="27886" y="7949"/>
                      <a:pt x="27965" y="7992"/>
                    </a:cubicBezTo>
                    <a:cubicBezTo>
                      <a:pt x="28216" y="8124"/>
                      <a:pt x="28404" y="8182"/>
                      <a:pt x="28549" y="8182"/>
                    </a:cubicBezTo>
                    <a:cubicBezTo>
                      <a:pt x="28737" y="8182"/>
                      <a:pt x="28852" y="8085"/>
                      <a:pt x="28937" y="7931"/>
                    </a:cubicBezTo>
                    <a:cubicBezTo>
                      <a:pt x="28709" y="7931"/>
                      <a:pt x="28474" y="7962"/>
                      <a:pt x="28261" y="7962"/>
                    </a:cubicBezTo>
                    <a:cubicBezTo>
                      <a:pt x="28048" y="7962"/>
                      <a:pt x="27858" y="7931"/>
                      <a:pt x="27721" y="7810"/>
                    </a:cubicBezTo>
                    <a:cubicBezTo>
                      <a:pt x="27144" y="7232"/>
                      <a:pt x="27357" y="6351"/>
                      <a:pt x="26658" y="5864"/>
                    </a:cubicBezTo>
                    <a:cubicBezTo>
                      <a:pt x="26293" y="5621"/>
                      <a:pt x="25229" y="5773"/>
                      <a:pt x="25199" y="5378"/>
                    </a:cubicBezTo>
                    <a:cubicBezTo>
                      <a:pt x="25144" y="4708"/>
                      <a:pt x="25155" y="4470"/>
                      <a:pt x="24947" y="4470"/>
                    </a:cubicBezTo>
                    <a:cubicBezTo>
                      <a:pt x="24806" y="4470"/>
                      <a:pt x="24565" y="4580"/>
                      <a:pt x="24135" y="4740"/>
                    </a:cubicBezTo>
                    <a:cubicBezTo>
                      <a:pt x="24048" y="4773"/>
                      <a:pt x="23960" y="4789"/>
                      <a:pt x="23873" y="4789"/>
                    </a:cubicBezTo>
                    <a:cubicBezTo>
                      <a:pt x="23411" y="4789"/>
                      <a:pt x="22985" y="4354"/>
                      <a:pt x="23010" y="3919"/>
                    </a:cubicBezTo>
                    <a:cubicBezTo>
                      <a:pt x="23101" y="2794"/>
                      <a:pt x="22676" y="3007"/>
                      <a:pt x="21764" y="2582"/>
                    </a:cubicBezTo>
                    <a:cubicBezTo>
                      <a:pt x="21652" y="2534"/>
                      <a:pt x="21547" y="2515"/>
                      <a:pt x="21448" y="2515"/>
                    </a:cubicBezTo>
                    <a:cubicBezTo>
                      <a:pt x="21058" y="2515"/>
                      <a:pt x="20750" y="2806"/>
                      <a:pt x="20456" y="2806"/>
                    </a:cubicBezTo>
                    <a:cubicBezTo>
                      <a:pt x="20395" y="2806"/>
                      <a:pt x="20335" y="2794"/>
                      <a:pt x="20275" y="2764"/>
                    </a:cubicBezTo>
                    <a:cubicBezTo>
                      <a:pt x="19974" y="2627"/>
                      <a:pt x="20288" y="1408"/>
                      <a:pt x="19867" y="1408"/>
                    </a:cubicBezTo>
                    <a:cubicBezTo>
                      <a:pt x="19820" y="1408"/>
                      <a:pt x="19764" y="1423"/>
                      <a:pt x="19697" y="1457"/>
                    </a:cubicBezTo>
                    <a:cubicBezTo>
                      <a:pt x="19237" y="1722"/>
                      <a:pt x="19055" y="1864"/>
                      <a:pt x="18809" y="1864"/>
                    </a:cubicBezTo>
                    <a:cubicBezTo>
                      <a:pt x="18633" y="1864"/>
                      <a:pt x="18424" y="1791"/>
                      <a:pt x="18056" y="1639"/>
                    </a:cubicBezTo>
                    <a:cubicBezTo>
                      <a:pt x="17357" y="1366"/>
                      <a:pt x="16779" y="1305"/>
                      <a:pt x="16050" y="1123"/>
                    </a:cubicBezTo>
                    <a:cubicBezTo>
                      <a:pt x="15472" y="1001"/>
                      <a:pt x="15381" y="150"/>
                      <a:pt x="15016" y="89"/>
                    </a:cubicBezTo>
                    <a:cubicBezTo>
                      <a:pt x="14983" y="84"/>
                      <a:pt x="14950" y="81"/>
                      <a:pt x="14918" y="81"/>
                    </a:cubicBezTo>
                    <a:cubicBezTo>
                      <a:pt x="14406" y="81"/>
                      <a:pt x="14082" y="704"/>
                      <a:pt x="13573" y="704"/>
                    </a:cubicBezTo>
                    <a:cubicBezTo>
                      <a:pt x="13364" y="704"/>
                      <a:pt x="13124" y="599"/>
                      <a:pt x="12828" y="302"/>
                    </a:cubicBezTo>
                    <a:cubicBezTo>
                      <a:pt x="12611" y="85"/>
                      <a:pt x="12470" y="0"/>
                      <a:pt x="12373" y="0"/>
                    </a:cubicBezTo>
                    <a:close/>
                  </a:path>
                </a:pathLst>
              </a:custGeom>
              <a:solidFill>
                <a:srgbClr val="6F91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9"/>
              <p:cNvSpPr/>
              <p:nvPr/>
            </p:nvSpPr>
            <p:spPr>
              <a:xfrm>
                <a:off x="1396155" y="2330090"/>
                <a:ext cx="379372" cy="178826"/>
              </a:xfrm>
              <a:custGeom>
                <a:avLst/>
                <a:gdLst/>
                <a:ahLst/>
                <a:cxnLst/>
                <a:rect l="l" t="t" r="r" b="b"/>
                <a:pathLst>
                  <a:path w="22585" h="10646" extrusionOk="0">
                    <a:moveTo>
                      <a:pt x="10792" y="0"/>
                    </a:moveTo>
                    <a:cubicBezTo>
                      <a:pt x="10771" y="0"/>
                      <a:pt x="10750" y="2"/>
                      <a:pt x="10730" y="5"/>
                    </a:cubicBezTo>
                    <a:cubicBezTo>
                      <a:pt x="10255" y="89"/>
                      <a:pt x="10217" y="532"/>
                      <a:pt x="9718" y="532"/>
                    </a:cubicBezTo>
                    <a:cubicBezTo>
                      <a:pt x="9674" y="532"/>
                      <a:pt x="9627" y="529"/>
                      <a:pt x="9575" y="521"/>
                    </a:cubicBezTo>
                    <a:cubicBezTo>
                      <a:pt x="9528" y="516"/>
                      <a:pt x="9481" y="514"/>
                      <a:pt x="9434" y="514"/>
                    </a:cubicBezTo>
                    <a:cubicBezTo>
                      <a:pt x="9208" y="514"/>
                      <a:pt x="8981" y="573"/>
                      <a:pt x="8755" y="673"/>
                    </a:cubicBezTo>
                    <a:cubicBezTo>
                      <a:pt x="8238" y="825"/>
                      <a:pt x="7721" y="1069"/>
                      <a:pt x="7265" y="1342"/>
                    </a:cubicBezTo>
                    <a:cubicBezTo>
                      <a:pt x="6840" y="1555"/>
                      <a:pt x="6414" y="1464"/>
                      <a:pt x="6019" y="1646"/>
                    </a:cubicBezTo>
                    <a:cubicBezTo>
                      <a:pt x="5806" y="1859"/>
                      <a:pt x="5624" y="2041"/>
                      <a:pt x="5411" y="2224"/>
                    </a:cubicBezTo>
                    <a:cubicBezTo>
                      <a:pt x="5055" y="2443"/>
                      <a:pt x="5291" y="3131"/>
                      <a:pt x="4829" y="3131"/>
                    </a:cubicBezTo>
                    <a:cubicBezTo>
                      <a:pt x="4779" y="3131"/>
                      <a:pt x="4720" y="3123"/>
                      <a:pt x="4651" y="3105"/>
                    </a:cubicBezTo>
                    <a:cubicBezTo>
                      <a:pt x="4410" y="3035"/>
                      <a:pt x="4249" y="3004"/>
                      <a:pt x="4141" y="3004"/>
                    </a:cubicBezTo>
                    <a:cubicBezTo>
                      <a:pt x="3689" y="3004"/>
                      <a:pt x="4163" y="3539"/>
                      <a:pt x="3648" y="3956"/>
                    </a:cubicBezTo>
                    <a:cubicBezTo>
                      <a:pt x="3344" y="4017"/>
                      <a:pt x="3040" y="4078"/>
                      <a:pt x="2767" y="4169"/>
                    </a:cubicBezTo>
                    <a:cubicBezTo>
                      <a:pt x="2645" y="4442"/>
                      <a:pt x="2523" y="4686"/>
                      <a:pt x="2402" y="4990"/>
                    </a:cubicBezTo>
                    <a:cubicBezTo>
                      <a:pt x="1551" y="5841"/>
                      <a:pt x="1" y="6327"/>
                      <a:pt x="973" y="7938"/>
                    </a:cubicBezTo>
                    <a:cubicBezTo>
                      <a:pt x="1247" y="8394"/>
                      <a:pt x="1186" y="9397"/>
                      <a:pt x="1733" y="9701"/>
                    </a:cubicBezTo>
                    <a:cubicBezTo>
                      <a:pt x="1851" y="9768"/>
                      <a:pt x="1995" y="9791"/>
                      <a:pt x="2151" y="9791"/>
                    </a:cubicBezTo>
                    <a:cubicBezTo>
                      <a:pt x="2488" y="9791"/>
                      <a:pt x="2884" y="9685"/>
                      <a:pt x="3210" y="9685"/>
                    </a:cubicBezTo>
                    <a:cubicBezTo>
                      <a:pt x="3278" y="9685"/>
                      <a:pt x="3344" y="9689"/>
                      <a:pt x="3405" y="9701"/>
                    </a:cubicBezTo>
                    <a:cubicBezTo>
                      <a:pt x="3739" y="9762"/>
                      <a:pt x="3800" y="10248"/>
                      <a:pt x="4134" y="10278"/>
                    </a:cubicBezTo>
                    <a:cubicBezTo>
                      <a:pt x="4438" y="10248"/>
                      <a:pt x="4712" y="10218"/>
                      <a:pt x="4986" y="10187"/>
                    </a:cubicBezTo>
                    <a:cubicBezTo>
                      <a:pt x="5011" y="10188"/>
                      <a:pt x="5036" y="10189"/>
                      <a:pt x="5059" y="10189"/>
                    </a:cubicBezTo>
                    <a:cubicBezTo>
                      <a:pt x="5469" y="10189"/>
                      <a:pt x="5632" y="10056"/>
                      <a:pt x="5800" y="10056"/>
                    </a:cubicBezTo>
                    <a:cubicBezTo>
                      <a:pt x="5936" y="10056"/>
                      <a:pt x="6076" y="10144"/>
                      <a:pt x="6353" y="10461"/>
                    </a:cubicBezTo>
                    <a:cubicBezTo>
                      <a:pt x="6473" y="10593"/>
                      <a:pt x="6603" y="10646"/>
                      <a:pt x="6739" y="10646"/>
                    </a:cubicBezTo>
                    <a:cubicBezTo>
                      <a:pt x="7258" y="10646"/>
                      <a:pt x="7859" y="9877"/>
                      <a:pt x="8268" y="9853"/>
                    </a:cubicBezTo>
                    <a:cubicBezTo>
                      <a:pt x="8326" y="9850"/>
                      <a:pt x="8382" y="9848"/>
                      <a:pt x="8436" y="9848"/>
                    </a:cubicBezTo>
                    <a:cubicBezTo>
                      <a:pt x="8946" y="9848"/>
                      <a:pt x="9282" y="9985"/>
                      <a:pt x="9666" y="10370"/>
                    </a:cubicBezTo>
                    <a:cubicBezTo>
                      <a:pt x="9763" y="10460"/>
                      <a:pt x="9889" y="10494"/>
                      <a:pt x="10031" y="10494"/>
                    </a:cubicBezTo>
                    <a:cubicBezTo>
                      <a:pt x="10512" y="10494"/>
                      <a:pt x="11182" y="10096"/>
                      <a:pt x="11581" y="10096"/>
                    </a:cubicBezTo>
                    <a:cubicBezTo>
                      <a:pt x="12128" y="10096"/>
                      <a:pt x="12676" y="10522"/>
                      <a:pt x="13223" y="10552"/>
                    </a:cubicBezTo>
                    <a:cubicBezTo>
                      <a:pt x="13232" y="10552"/>
                      <a:pt x="13241" y="10553"/>
                      <a:pt x="13249" y="10553"/>
                    </a:cubicBezTo>
                    <a:cubicBezTo>
                      <a:pt x="13714" y="10553"/>
                      <a:pt x="13750" y="9816"/>
                      <a:pt x="14389" y="9816"/>
                    </a:cubicBezTo>
                    <a:cubicBezTo>
                      <a:pt x="14424" y="9816"/>
                      <a:pt x="14461" y="9818"/>
                      <a:pt x="14499" y="9822"/>
                    </a:cubicBezTo>
                    <a:cubicBezTo>
                      <a:pt x="14963" y="9874"/>
                      <a:pt x="15406" y="10122"/>
                      <a:pt x="15882" y="10122"/>
                    </a:cubicBezTo>
                    <a:cubicBezTo>
                      <a:pt x="15967" y="10122"/>
                      <a:pt x="16053" y="10114"/>
                      <a:pt x="16141" y="10096"/>
                    </a:cubicBezTo>
                    <a:cubicBezTo>
                      <a:pt x="16213" y="10081"/>
                      <a:pt x="16279" y="10074"/>
                      <a:pt x="16342" y="10074"/>
                    </a:cubicBezTo>
                    <a:cubicBezTo>
                      <a:pt x="16873" y="10074"/>
                      <a:pt x="17094" y="10560"/>
                      <a:pt x="17653" y="10560"/>
                    </a:cubicBezTo>
                    <a:cubicBezTo>
                      <a:pt x="17694" y="10560"/>
                      <a:pt x="17737" y="10558"/>
                      <a:pt x="17782" y="10552"/>
                    </a:cubicBezTo>
                    <a:cubicBezTo>
                      <a:pt x="18155" y="10477"/>
                      <a:pt x="18671" y="10056"/>
                      <a:pt x="19063" y="10056"/>
                    </a:cubicBezTo>
                    <a:cubicBezTo>
                      <a:pt x="19150" y="10056"/>
                      <a:pt x="19230" y="10077"/>
                      <a:pt x="19302" y="10126"/>
                    </a:cubicBezTo>
                    <a:cubicBezTo>
                      <a:pt x="19520" y="10295"/>
                      <a:pt x="19742" y="10366"/>
                      <a:pt x="19964" y="10366"/>
                    </a:cubicBezTo>
                    <a:cubicBezTo>
                      <a:pt x="20699" y="10366"/>
                      <a:pt x="21418" y="9579"/>
                      <a:pt x="21886" y="8971"/>
                    </a:cubicBezTo>
                    <a:cubicBezTo>
                      <a:pt x="22311" y="8394"/>
                      <a:pt x="22341" y="7847"/>
                      <a:pt x="22463" y="7148"/>
                    </a:cubicBezTo>
                    <a:cubicBezTo>
                      <a:pt x="22585" y="6509"/>
                      <a:pt x="22098" y="6570"/>
                      <a:pt x="21825" y="6145"/>
                    </a:cubicBezTo>
                    <a:cubicBezTo>
                      <a:pt x="21794" y="5841"/>
                      <a:pt x="21703" y="5567"/>
                      <a:pt x="21612" y="5263"/>
                    </a:cubicBezTo>
                    <a:cubicBezTo>
                      <a:pt x="21421" y="5036"/>
                      <a:pt x="21234" y="5020"/>
                      <a:pt x="21071" y="5020"/>
                    </a:cubicBezTo>
                    <a:cubicBezTo>
                      <a:pt x="21045" y="5020"/>
                      <a:pt x="21019" y="5021"/>
                      <a:pt x="20995" y="5021"/>
                    </a:cubicBezTo>
                    <a:cubicBezTo>
                      <a:pt x="20779" y="5021"/>
                      <a:pt x="20614" y="4991"/>
                      <a:pt x="20548" y="4412"/>
                    </a:cubicBezTo>
                    <a:cubicBezTo>
                      <a:pt x="20487" y="3956"/>
                      <a:pt x="19879" y="3470"/>
                      <a:pt x="19454" y="3348"/>
                    </a:cubicBezTo>
                    <a:cubicBezTo>
                      <a:pt x="18876" y="3196"/>
                      <a:pt x="18968" y="2801"/>
                      <a:pt x="18542" y="2528"/>
                    </a:cubicBezTo>
                    <a:cubicBezTo>
                      <a:pt x="18238" y="2467"/>
                      <a:pt x="17964" y="2436"/>
                      <a:pt x="17661" y="2376"/>
                    </a:cubicBezTo>
                    <a:cubicBezTo>
                      <a:pt x="17022" y="2041"/>
                      <a:pt x="16840" y="2224"/>
                      <a:pt x="16597" y="1494"/>
                    </a:cubicBezTo>
                    <a:cubicBezTo>
                      <a:pt x="16525" y="1294"/>
                      <a:pt x="16431" y="1222"/>
                      <a:pt x="16325" y="1222"/>
                    </a:cubicBezTo>
                    <a:cubicBezTo>
                      <a:pt x="16061" y="1222"/>
                      <a:pt x="15717" y="1667"/>
                      <a:pt x="15424" y="1667"/>
                    </a:cubicBezTo>
                    <a:cubicBezTo>
                      <a:pt x="15388" y="1667"/>
                      <a:pt x="15354" y="1660"/>
                      <a:pt x="15320" y="1646"/>
                    </a:cubicBezTo>
                    <a:cubicBezTo>
                      <a:pt x="14837" y="1443"/>
                      <a:pt x="15183" y="665"/>
                      <a:pt x="14740" y="665"/>
                    </a:cubicBezTo>
                    <a:cubicBezTo>
                      <a:pt x="14654" y="665"/>
                      <a:pt x="14537" y="695"/>
                      <a:pt x="14378" y="765"/>
                    </a:cubicBezTo>
                    <a:cubicBezTo>
                      <a:pt x="14300" y="790"/>
                      <a:pt x="14183" y="801"/>
                      <a:pt x="14042" y="801"/>
                    </a:cubicBezTo>
                    <a:cubicBezTo>
                      <a:pt x="13520" y="801"/>
                      <a:pt x="12676" y="654"/>
                      <a:pt x="12341" y="582"/>
                    </a:cubicBezTo>
                    <a:cubicBezTo>
                      <a:pt x="11937" y="524"/>
                      <a:pt x="11203" y="0"/>
                      <a:pt x="107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9"/>
              <p:cNvSpPr/>
              <p:nvPr/>
            </p:nvSpPr>
            <p:spPr>
              <a:xfrm>
                <a:off x="1441595" y="2421491"/>
                <a:ext cx="300742" cy="87431"/>
              </a:xfrm>
              <a:custGeom>
                <a:avLst/>
                <a:gdLst/>
                <a:ahLst/>
                <a:cxnLst/>
                <a:rect l="l" t="t" r="r" b="b"/>
                <a:pathLst>
                  <a:path w="17904" h="5205" extrusionOk="0">
                    <a:moveTo>
                      <a:pt x="8087" y="0"/>
                    </a:moveTo>
                    <a:cubicBezTo>
                      <a:pt x="8066" y="0"/>
                      <a:pt x="8045" y="1"/>
                      <a:pt x="8025" y="4"/>
                    </a:cubicBezTo>
                    <a:cubicBezTo>
                      <a:pt x="7548" y="89"/>
                      <a:pt x="7512" y="562"/>
                      <a:pt x="7006" y="562"/>
                    </a:cubicBezTo>
                    <a:cubicBezTo>
                      <a:pt x="6964" y="562"/>
                      <a:pt x="6919" y="559"/>
                      <a:pt x="6870" y="552"/>
                    </a:cubicBezTo>
                    <a:cubicBezTo>
                      <a:pt x="6797" y="535"/>
                      <a:pt x="6724" y="528"/>
                      <a:pt x="6650" y="528"/>
                    </a:cubicBezTo>
                    <a:cubicBezTo>
                      <a:pt x="6450" y="528"/>
                      <a:pt x="6250" y="584"/>
                      <a:pt x="6050" y="673"/>
                    </a:cubicBezTo>
                    <a:cubicBezTo>
                      <a:pt x="5533" y="856"/>
                      <a:pt x="5016" y="1068"/>
                      <a:pt x="4560" y="1342"/>
                    </a:cubicBezTo>
                    <a:cubicBezTo>
                      <a:pt x="4135" y="1555"/>
                      <a:pt x="3709" y="1463"/>
                      <a:pt x="3314" y="1676"/>
                    </a:cubicBezTo>
                    <a:cubicBezTo>
                      <a:pt x="3101" y="1859"/>
                      <a:pt x="2919" y="2041"/>
                      <a:pt x="2706" y="2254"/>
                    </a:cubicBezTo>
                    <a:cubicBezTo>
                      <a:pt x="2354" y="2443"/>
                      <a:pt x="2581" y="3139"/>
                      <a:pt x="2141" y="3139"/>
                    </a:cubicBezTo>
                    <a:cubicBezTo>
                      <a:pt x="2087" y="3139"/>
                      <a:pt x="2023" y="3128"/>
                      <a:pt x="1946" y="3105"/>
                    </a:cubicBezTo>
                    <a:cubicBezTo>
                      <a:pt x="1713" y="3042"/>
                      <a:pt x="1555" y="3015"/>
                      <a:pt x="1447" y="3015"/>
                    </a:cubicBezTo>
                    <a:cubicBezTo>
                      <a:pt x="976" y="3015"/>
                      <a:pt x="1462" y="3536"/>
                      <a:pt x="943" y="3956"/>
                    </a:cubicBezTo>
                    <a:cubicBezTo>
                      <a:pt x="639" y="4017"/>
                      <a:pt x="335" y="4108"/>
                      <a:pt x="62" y="4169"/>
                    </a:cubicBezTo>
                    <a:cubicBezTo>
                      <a:pt x="31" y="4199"/>
                      <a:pt x="31" y="4260"/>
                      <a:pt x="1" y="4290"/>
                    </a:cubicBezTo>
                    <a:cubicBezTo>
                      <a:pt x="173" y="4269"/>
                      <a:pt x="345" y="4247"/>
                      <a:pt x="506" y="4247"/>
                    </a:cubicBezTo>
                    <a:cubicBezTo>
                      <a:pt x="573" y="4247"/>
                      <a:pt x="638" y="4251"/>
                      <a:pt x="700" y="4260"/>
                    </a:cubicBezTo>
                    <a:cubicBezTo>
                      <a:pt x="1034" y="4321"/>
                      <a:pt x="1095" y="4807"/>
                      <a:pt x="1429" y="4837"/>
                    </a:cubicBezTo>
                    <a:cubicBezTo>
                      <a:pt x="1733" y="4807"/>
                      <a:pt x="2007" y="4777"/>
                      <a:pt x="2281" y="4746"/>
                    </a:cubicBezTo>
                    <a:cubicBezTo>
                      <a:pt x="2306" y="4747"/>
                      <a:pt x="2331" y="4748"/>
                      <a:pt x="2354" y="4748"/>
                    </a:cubicBezTo>
                    <a:cubicBezTo>
                      <a:pt x="2764" y="4748"/>
                      <a:pt x="2927" y="4615"/>
                      <a:pt x="3095" y="4615"/>
                    </a:cubicBezTo>
                    <a:cubicBezTo>
                      <a:pt x="3231" y="4615"/>
                      <a:pt x="3371" y="4703"/>
                      <a:pt x="3648" y="5020"/>
                    </a:cubicBezTo>
                    <a:cubicBezTo>
                      <a:pt x="3768" y="5152"/>
                      <a:pt x="3898" y="5205"/>
                      <a:pt x="4034" y="5205"/>
                    </a:cubicBezTo>
                    <a:cubicBezTo>
                      <a:pt x="4553" y="5205"/>
                      <a:pt x="5154" y="4436"/>
                      <a:pt x="5563" y="4412"/>
                    </a:cubicBezTo>
                    <a:cubicBezTo>
                      <a:pt x="5613" y="4409"/>
                      <a:pt x="5662" y="4408"/>
                      <a:pt x="5708" y="4408"/>
                    </a:cubicBezTo>
                    <a:cubicBezTo>
                      <a:pt x="6232" y="4408"/>
                      <a:pt x="6571" y="4566"/>
                      <a:pt x="6961" y="4929"/>
                    </a:cubicBezTo>
                    <a:cubicBezTo>
                      <a:pt x="7058" y="5019"/>
                      <a:pt x="7184" y="5053"/>
                      <a:pt x="7326" y="5053"/>
                    </a:cubicBezTo>
                    <a:cubicBezTo>
                      <a:pt x="7807" y="5053"/>
                      <a:pt x="8477" y="4655"/>
                      <a:pt x="8876" y="4655"/>
                    </a:cubicBezTo>
                    <a:cubicBezTo>
                      <a:pt x="9423" y="4655"/>
                      <a:pt x="9971" y="5081"/>
                      <a:pt x="10518" y="5111"/>
                    </a:cubicBezTo>
                    <a:cubicBezTo>
                      <a:pt x="10527" y="5111"/>
                      <a:pt x="10536" y="5112"/>
                      <a:pt x="10544" y="5112"/>
                    </a:cubicBezTo>
                    <a:cubicBezTo>
                      <a:pt x="11009" y="5112"/>
                      <a:pt x="11045" y="4375"/>
                      <a:pt x="11684" y="4375"/>
                    </a:cubicBezTo>
                    <a:cubicBezTo>
                      <a:pt x="11719" y="4375"/>
                      <a:pt x="11756" y="4377"/>
                      <a:pt x="11794" y="4381"/>
                    </a:cubicBezTo>
                    <a:cubicBezTo>
                      <a:pt x="12258" y="4433"/>
                      <a:pt x="12701" y="4681"/>
                      <a:pt x="13177" y="4681"/>
                    </a:cubicBezTo>
                    <a:cubicBezTo>
                      <a:pt x="13262" y="4681"/>
                      <a:pt x="13348" y="4673"/>
                      <a:pt x="13436" y="4655"/>
                    </a:cubicBezTo>
                    <a:cubicBezTo>
                      <a:pt x="13497" y="4645"/>
                      <a:pt x="13554" y="4640"/>
                      <a:pt x="13608" y="4640"/>
                    </a:cubicBezTo>
                    <a:cubicBezTo>
                      <a:pt x="14158" y="4640"/>
                      <a:pt x="14378" y="5120"/>
                      <a:pt x="14943" y="5120"/>
                    </a:cubicBezTo>
                    <a:cubicBezTo>
                      <a:pt x="14986" y="5120"/>
                      <a:pt x="15030" y="5117"/>
                      <a:pt x="15077" y="5111"/>
                    </a:cubicBezTo>
                    <a:cubicBezTo>
                      <a:pt x="15450" y="5036"/>
                      <a:pt x="15966" y="4615"/>
                      <a:pt x="16358" y="4615"/>
                    </a:cubicBezTo>
                    <a:cubicBezTo>
                      <a:pt x="16445" y="4615"/>
                      <a:pt x="16525" y="4636"/>
                      <a:pt x="16597" y="4685"/>
                    </a:cubicBezTo>
                    <a:cubicBezTo>
                      <a:pt x="16810" y="4853"/>
                      <a:pt x="17030" y="4921"/>
                      <a:pt x="17250" y="4921"/>
                    </a:cubicBezTo>
                    <a:cubicBezTo>
                      <a:pt x="17471" y="4921"/>
                      <a:pt x="17691" y="4853"/>
                      <a:pt x="17904" y="4746"/>
                    </a:cubicBezTo>
                    <a:cubicBezTo>
                      <a:pt x="17874" y="4655"/>
                      <a:pt x="17874" y="4533"/>
                      <a:pt x="17843" y="4412"/>
                    </a:cubicBezTo>
                    <a:cubicBezTo>
                      <a:pt x="17782" y="3956"/>
                      <a:pt x="17174" y="3470"/>
                      <a:pt x="16749" y="3378"/>
                    </a:cubicBezTo>
                    <a:cubicBezTo>
                      <a:pt x="16171" y="3226"/>
                      <a:pt x="16263" y="2801"/>
                      <a:pt x="15837" y="2527"/>
                    </a:cubicBezTo>
                    <a:cubicBezTo>
                      <a:pt x="15533" y="2467"/>
                      <a:pt x="15259" y="2436"/>
                      <a:pt x="14956" y="2406"/>
                    </a:cubicBezTo>
                    <a:cubicBezTo>
                      <a:pt x="14317" y="2041"/>
                      <a:pt x="14135" y="2223"/>
                      <a:pt x="13892" y="1494"/>
                    </a:cubicBezTo>
                    <a:cubicBezTo>
                      <a:pt x="13820" y="1294"/>
                      <a:pt x="13726" y="1222"/>
                      <a:pt x="13620" y="1222"/>
                    </a:cubicBezTo>
                    <a:cubicBezTo>
                      <a:pt x="13356" y="1222"/>
                      <a:pt x="13012" y="1667"/>
                      <a:pt x="12719" y="1667"/>
                    </a:cubicBezTo>
                    <a:cubicBezTo>
                      <a:pt x="12683" y="1667"/>
                      <a:pt x="12649" y="1660"/>
                      <a:pt x="12615" y="1646"/>
                    </a:cubicBezTo>
                    <a:cubicBezTo>
                      <a:pt x="12129" y="1441"/>
                      <a:pt x="12483" y="675"/>
                      <a:pt x="12026" y="675"/>
                    </a:cubicBezTo>
                    <a:cubicBezTo>
                      <a:pt x="11940" y="675"/>
                      <a:pt x="11826" y="702"/>
                      <a:pt x="11673" y="764"/>
                    </a:cubicBezTo>
                    <a:cubicBezTo>
                      <a:pt x="11588" y="800"/>
                      <a:pt x="11457" y="814"/>
                      <a:pt x="11299" y="814"/>
                    </a:cubicBezTo>
                    <a:cubicBezTo>
                      <a:pt x="10775" y="814"/>
                      <a:pt x="9963" y="659"/>
                      <a:pt x="9636" y="612"/>
                    </a:cubicBezTo>
                    <a:cubicBezTo>
                      <a:pt x="9232" y="526"/>
                      <a:pt x="8498" y="0"/>
                      <a:pt x="80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9"/>
              <p:cNvSpPr/>
              <p:nvPr/>
            </p:nvSpPr>
            <p:spPr>
              <a:xfrm>
                <a:off x="1134733" y="2784477"/>
                <a:ext cx="406936" cy="189123"/>
              </a:xfrm>
              <a:custGeom>
                <a:avLst/>
                <a:gdLst/>
                <a:ahLst/>
                <a:cxnLst/>
                <a:rect l="l" t="t" r="r" b="b"/>
                <a:pathLst>
                  <a:path w="24226" h="11259" extrusionOk="0">
                    <a:moveTo>
                      <a:pt x="13083" y="0"/>
                    </a:moveTo>
                    <a:cubicBezTo>
                      <a:pt x="12528" y="0"/>
                      <a:pt x="11971" y="568"/>
                      <a:pt x="11371" y="568"/>
                    </a:cubicBezTo>
                    <a:cubicBezTo>
                      <a:pt x="11320" y="568"/>
                      <a:pt x="11268" y="564"/>
                      <a:pt x="11216" y="555"/>
                    </a:cubicBezTo>
                    <a:cubicBezTo>
                      <a:pt x="11037" y="529"/>
                      <a:pt x="10885" y="517"/>
                      <a:pt x="10751" y="517"/>
                    </a:cubicBezTo>
                    <a:cubicBezTo>
                      <a:pt x="10110" y="517"/>
                      <a:pt x="9889" y="785"/>
                      <a:pt x="9210" y="1011"/>
                    </a:cubicBezTo>
                    <a:cubicBezTo>
                      <a:pt x="8697" y="1197"/>
                      <a:pt x="8649" y="1456"/>
                      <a:pt x="8297" y="1456"/>
                    </a:cubicBezTo>
                    <a:cubicBezTo>
                      <a:pt x="8191" y="1456"/>
                      <a:pt x="8056" y="1432"/>
                      <a:pt x="7872" y="1376"/>
                    </a:cubicBezTo>
                    <a:cubicBezTo>
                      <a:pt x="7816" y="1361"/>
                      <a:pt x="7762" y="1354"/>
                      <a:pt x="7710" y="1354"/>
                    </a:cubicBezTo>
                    <a:cubicBezTo>
                      <a:pt x="7109" y="1354"/>
                      <a:pt x="6737" y="2246"/>
                      <a:pt x="6262" y="2470"/>
                    </a:cubicBezTo>
                    <a:cubicBezTo>
                      <a:pt x="6185" y="2510"/>
                      <a:pt x="6115" y="2526"/>
                      <a:pt x="6048" y="2526"/>
                    </a:cubicBezTo>
                    <a:cubicBezTo>
                      <a:pt x="5755" y="2526"/>
                      <a:pt x="5540" y="2213"/>
                      <a:pt x="5296" y="2213"/>
                    </a:cubicBezTo>
                    <a:cubicBezTo>
                      <a:pt x="5174" y="2213"/>
                      <a:pt x="5044" y="2292"/>
                      <a:pt x="4894" y="2531"/>
                    </a:cubicBezTo>
                    <a:cubicBezTo>
                      <a:pt x="4559" y="3017"/>
                      <a:pt x="4347" y="3716"/>
                      <a:pt x="3830" y="3929"/>
                    </a:cubicBezTo>
                    <a:cubicBezTo>
                      <a:pt x="3496" y="4081"/>
                      <a:pt x="2553" y="3959"/>
                      <a:pt x="2371" y="4111"/>
                    </a:cubicBezTo>
                    <a:cubicBezTo>
                      <a:pt x="1824" y="4597"/>
                      <a:pt x="1733" y="5449"/>
                      <a:pt x="1155" y="5904"/>
                    </a:cubicBezTo>
                    <a:cubicBezTo>
                      <a:pt x="638" y="6330"/>
                      <a:pt x="0" y="6877"/>
                      <a:pt x="608" y="7424"/>
                    </a:cubicBezTo>
                    <a:cubicBezTo>
                      <a:pt x="1064" y="7819"/>
                      <a:pt x="1125" y="8397"/>
                      <a:pt x="1125" y="8974"/>
                    </a:cubicBezTo>
                    <a:cubicBezTo>
                      <a:pt x="1155" y="9674"/>
                      <a:pt x="1885" y="9522"/>
                      <a:pt x="2067" y="10038"/>
                    </a:cubicBezTo>
                    <a:cubicBezTo>
                      <a:pt x="2241" y="10517"/>
                      <a:pt x="2649" y="10840"/>
                      <a:pt x="3123" y="10840"/>
                    </a:cubicBezTo>
                    <a:cubicBezTo>
                      <a:pt x="3311" y="10840"/>
                      <a:pt x="3510" y="10789"/>
                      <a:pt x="3708" y="10677"/>
                    </a:cubicBezTo>
                    <a:cubicBezTo>
                      <a:pt x="3888" y="10565"/>
                      <a:pt x="4015" y="10521"/>
                      <a:pt x="4111" y="10521"/>
                    </a:cubicBezTo>
                    <a:cubicBezTo>
                      <a:pt x="4484" y="10521"/>
                      <a:pt x="4361" y="11206"/>
                      <a:pt x="4894" y="11254"/>
                    </a:cubicBezTo>
                    <a:cubicBezTo>
                      <a:pt x="4935" y="11257"/>
                      <a:pt x="4976" y="11258"/>
                      <a:pt x="5017" y="11258"/>
                    </a:cubicBezTo>
                    <a:cubicBezTo>
                      <a:pt x="5870" y="11258"/>
                      <a:pt x="6546" y="10677"/>
                      <a:pt x="7417" y="10677"/>
                    </a:cubicBezTo>
                    <a:cubicBezTo>
                      <a:pt x="7495" y="10674"/>
                      <a:pt x="7573" y="10673"/>
                      <a:pt x="7651" y="10673"/>
                    </a:cubicBezTo>
                    <a:cubicBezTo>
                      <a:pt x="8267" y="10673"/>
                      <a:pt x="8844" y="10752"/>
                      <a:pt x="9453" y="10752"/>
                    </a:cubicBezTo>
                    <a:cubicBezTo>
                      <a:pt x="9593" y="10752"/>
                      <a:pt x="9734" y="10748"/>
                      <a:pt x="9879" y="10737"/>
                    </a:cubicBezTo>
                    <a:cubicBezTo>
                      <a:pt x="9895" y="10737"/>
                      <a:pt x="9911" y="10736"/>
                      <a:pt x="9927" y="10736"/>
                    </a:cubicBezTo>
                    <a:cubicBezTo>
                      <a:pt x="10493" y="10736"/>
                      <a:pt x="10893" y="11132"/>
                      <a:pt x="11431" y="11132"/>
                    </a:cubicBezTo>
                    <a:cubicBezTo>
                      <a:pt x="11588" y="11132"/>
                      <a:pt x="11757" y="11098"/>
                      <a:pt x="11946" y="11011"/>
                    </a:cubicBezTo>
                    <a:cubicBezTo>
                      <a:pt x="12219" y="10920"/>
                      <a:pt x="12979" y="10281"/>
                      <a:pt x="13192" y="10281"/>
                    </a:cubicBezTo>
                    <a:cubicBezTo>
                      <a:pt x="13678" y="10312"/>
                      <a:pt x="14164" y="10981"/>
                      <a:pt x="14803" y="11011"/>
                    </a:cubicBezTo>
                    <a:cubicBezTo>
                      <a:pt x="15350" y="11041"/>
                      <a:pt x="15927" y="11041"/>
                      <a:pt x="16474" y="11072"/>
                    </a:cubicBezTo>
                    <a:cubicBezTo>
                      <a:pt x="16593" y="11076"/>
                      <a:pt x="16711" y="11078"/>
                      <a:pt x="16828" y="11078"/>
                    </a:cubicBezTo>
                    <a:cubicBezTo>
                      <a:pt x="17547" y="11078"/>
                      <a:pt x="18235" y="11007"/>
                      <a:pt x="18967" y="10981"/>
                    </a:cubicBezTo>
                    <a:cubicBezTo>
                      <a:pt x="19544" y="10950"/>
                      <a:pt x="20000" y="10373"/>
                      <a:pt x="20517" y="10312"/>
                    </a:cubicBezTo>
                    <a:cubicBezTo>
                      <a:pt x="20574" y="10302"/>
                      <a:pt x="20627" y="10298"/>
                      <a:pt x="20677" y="10298"/>
                    </a:cubicBezTo>
                    <a:cubicBezTo>
                      <a:pt x="20917" y="10298"/>
                      <a:pt x="21089" y="10392"/>
                      <a:pt x="21273" y="10392"/>
                    </a:cubicBezTo>
                    <a:cubicBezTo>
                      <a:pt x="21401" y="10392"/>
                      <a:pt x="21536" y="10346"/>
                      <a:pt x="21703" y="10190"/>
                    </a:cubicBezTo>
                    <a:cubicBezTo>
                      <a:pt x="21915" y="9977"/>
                      <a:pt x="22128" y="9886"/>
                      <a:pt x="22432" y="9856"/>
                    </a:cubicBezTo>
                    <a:cubicBezTo>
                      <a:pt x="22645" y="9795"/>
                      <a:pt x="23709" y="9795"/>
                      <a:pt x="23830" y="9643"/>
                    </a:cubicBezTo>
                    <a:cubicBezTo>
                      <a:pt x="24225" y="9126"/>
                      <a:pt x="23769" y="8093"/>
                      <a:pt x="23830" y="7515"/>
                    </a:cubicBezTo>
                    <a:cubicBezTo>
                      <a:pt x="23891" y="7303"/>
                      <a:pt x="24043" y="6360"/>
                      <a:pt x="23921" y="6178"/>
                    </a:cubicBezTo>
                    <a:cubicBezTo>
                      <a:pt x="23678" y="5996"/>
                      <a:pt x="23405" y="5844"/>
                      <a:pt x="23101" y="5692"/>
                    </a:cubicBezTo>
                    <a:cubicBezTo>
                      <a:pt x="22645" y="5084"/>
                      <a:pt x="22523" y="4537"/>
                      <a:pt x="21824" y="4050"/>
                    </a:cubicBezTo>
                    <a:cubicBezTo>
                      <a:pt x="21399" y="3746"/>
                      <a:pt x="20791" y="3473"/>
                      <a:pt x="20517" y="2987"/>
                    </a:cubicBezTo>
                    <a:cubicBezTo>
                      <a:pt x="20266" y="2568"/>
                      <a:pt x="19799" y="2423"/>
                      <a:pt x="19334" y="2423"/>
                    </a:cubicBezTo>
                    <a:cubicBezTo>
                      <a:pt x="19123" y="2423"/>
                      <a:pt x="18913" y="2453"/>
                      <a:pt x="18724" y="2500"/>
                    </a:cubicBezTo>
                    <a:cubicBezTo>
                      <a:pt x="18661" y="2515"/>
                      <a:pt x="18607" y="2522"/>
                      <a:pt x="18560" y="2522"/>
                    </a:cubicBezTo>
                    <a:cubicBezTo>
                      <a:pt x="18038" y="2522"/>
                      <a:pt x="18415" y="1662"/>
                      <a:pt x="18025" y="1467"/>
                    </a:cubicBezTo>
                    <a:cubicBezTo>
                      <a:pt x="17974" y="1441"/>
                      <a:pt x="17924" y="1431"/>
                      <a:pt x="17874" y="1431"/>
                    </a:cubicBezTo>
                    <a:cubicBezTo>
                      <a:pt x="17609" y="1431"/>
                      <a:pt x="17359" y="1736"/>
                      <a:pt x="17110" y="1736"/>
                    </a:cubicBezTo>
                    <a:cubicBezTo>
                      <a:pt x="17070" y="1736"/>
                      <a:pt x="17031" y="1728"/>
                      <a:pt x="16991" y="1710"/>
                    </a:cubicBezTo>
                    <a:cubicBezTo>
                      <a:pt x="16778" y="1467"/>
                      <a:pt x="16596" y="1224"/>
                      <a:pt x="16383" y="1011"/>
                    </a:cubicBezTo>
                    <a:cubicBezTo>
                      <a:pt x="15958" y="828"/>
                      <a:pt x="15228" y="950"/>
                      <a:pt x="14712" y="798"/>
                    </a:cubicBezTo>
                    <a:cubicBezTo>
                      <a:pt x="14377" y="707"/>
                      <a:pt x="14408" y="129"/>
                      <a:pt x="14043" y="38"/>
                    </a:cubicBezTo>
                    <a:cubicBezTo>
                      <a:pt x="13769" y="38"/>
                      <a:pt x="13496" y="8"/>
                      <a:pt x="13192" y="8"/>
                    </a:cubicBezTo>
                    <a:cubicBezTo>
                      <a:pt x="13155" y="3"/>
                      <a:pt x="13119" y="0"/>
                      <a:pt x="130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9"/>
              <p:cNvSpPr/>
              <p:nvPr/>
            </p:nvSpPr>
            <p:spPr>
              <a:xfrm>
                <a:off x="1169960" y="2878852"/>
                <a:ext cx="336488" cy="94755"/>
              </a:xfrm>
              <a:custGeom>
                <a:avLst/>
                <a:gdLst/>
                <a:ahLst/>
                <a:cxnLst/>
                <a:rect l="l" t="t" r="r" b="b"/>
                <a:pathLst>
                  <a:path w="20032" h="5641" extrusionOk="0">
                    <a:moveTo>
                      <a:pt x="10957" y="0"/>
                    </a:moveTo>
                    <a:cubicBezTo>
                      <a:pt x="10410" y="0"/>
                      <a:pt x="9860" y="573"/>
                      <a:pt x="9269" y="573"/>
                    </a:cubicBezTo>
                    <a:cubicBezTo>
                      <a:pt x="9219" y="573"/>
                      <a:pt x="9169" y="569"/>
                      <a:pt x="9119" y="560"/>
                    </a:cubicBezTo>
                    <a:cubicBezTo>
                      <a:pt x="8915" y="524"/>
                      <a:pt x="8746" y="508"/>
                      <a:pt x="8599" y="508"/>
                    </a:cubicBezTo>
                    <a:cubicBezTo>
                      <a:pt x="8000" y="508"/>
                      <a:pt x="7772" y="772"/>
                      <a:pt x="7113" y="1016"/>
                    </a:cubicBezTo>
                    <a:cubicBezTo>
                      <a:pt x="6594" y="1205"/>
                      <a:pt x="6551" y="1449"/>
                      <a:pt x="6188" y="1449"/>
                    </a:cubicBezTo>
                    <a:cubicBezTo>
                      <a:pt x="6083" y="1449"/>
                      <a:pt x="5952" y="1428"/>
                      <a:pt x="5775" y="1381"/>
                    </a:cubicBezTo>
                    <a:cubicBezTo>
                      <a:pt x="5711" y="1361"/>
                      <a:pt x="5649" y="1352"/>
                      <a:pt x="5590" y="1352"/>
                    </a:cubicBezTo>
                    <a:cubicBezTo>
                      <a:pt x="5002" y="1352"/>
                      <a:pt x="4634" y="2227"/>
                      <a:pt x="4165" y="2475"/>
                    </a:cubicBezTo>
                    <a:cubicBezTo>
                      <a:pt x="4089" y="2515"/>
                      <a:pt x="4018" y="2531"/>
                      <a:pt x="3953" y="2531"/>
                    </a:cubicBezTo>
                    <a:cubicBezTo>
                      <a:pt x="3659" y="2531"/>
                      <a:pt x="3452" y="2207"/>
                      <a:pt x="3202" y="2207"/>
                    </a:cubicBezTo>
                    <a:cubicBezTo>
                      <a:pt x="3082" y="2207"/>
                      <a:pt x="2951" y="2282"/>
                      <a:pt x="2797" y="2505"/>
                    </a:cubicBezTo>
                    <a:cubicBezTo>
                      <a:pt x="2462" y="2992"/>
                      <a:pt x="2250" y="3691"/>
                      <a:pt x="1733" y="3934"/>
                    </a:cubicBezTo>
                    <a:cubicBezTo>
                      <a:pt x="1399" y="4056"/>
                      <a:pt x="456" y="3934"/>
                      <a:pt x="274" y="4116"/>
                    </a:cubicBezTo>
                    <a:cubicBezTo>
                      <a:pt x="152" y="4208"/>
                      <a:pt x="61" y="4329"/>
                      <a:pt x="0" y="4451"/>
                    </a:cubicBezTo>
                    <a:cubicBezTo>
                      <a:pt x="175" y="4908"/>
                      <a:pt x="567" y="5209"/>
                      <a:pt x="1033" y="5209"/>
                    </a:cubicBezTo>
                    <a:cubicBezTo>
                      <a:pt x="1217" y="5209"/>
                      <a:pt x="1413" y="5162"/>
                      <a:pt x="1611" y="5059"/>
                    </a:cubicBezTo>
                    <a:cubicBezTo>
                      <a:pt x="1791" y="4947"/>
                      <a:pt x="1918" y="4903"/>
                      <a:pt x="2014" y="4903"/>
                    </a:cubicBezTo>
                    <a:cubicBezTo>
                      <a:pt x="2387" y="4903"/>
                      <a:pt x="2264" y="5588"/>
                      <a:pt x="2797" y="5636"/>
                    </a:cubicBezTo>
                    <a:cubicBezTo>
                      <a:pt x="2838" y="5639"/>
                      <a:pt x="2879" y="5640"/>
                      <a:pt x="2920" y="5640"/>
                    </a:cubicBezTo>
                    <a:cubicBezTo>
                      <a:pt x="3773" y="5640"/>
                      <a:pt x="4449" y="5059"/>
                      <a:pt x="5320" y="5059"/>
                    </a:cubicBezTo>
                    <a:cubicBezTo>
                      <a:pt x="5398" y="5056"/>
                      <a:pt x="5476" y="5055"/>
                      <a:pt x="5554" y="5055"/>
                    </a:cubicBezTo>
                    <a:cubicBezTo>
                      <a:pt x="6170" y="5055"/>
                      <a:pt x="6747" y="5134"/>
                      <a:pt x="7356" y="5134"/>
                    </a:cubicBezTo>
                    <a:cubicBezTo>
                      <a:pt x="7496" y="5134"/>
                      <a:pt x="7637" y="5130"/>
                      <a:pt x="7782" y="5119"/>
                    </a:cubicBezTo>
                    <a:cubicBezTo>
                      <a:pt x="7798" y="5119"/>
                      <a:pt x="7814" y="5118"/>
                      <a:pt x="7830" y="5118"/>
                    </a:cubicBezTo>
                    <a:cubicBezTo>
                      <a:pt x="8396" y="5118"/>
                      <a:pt x="8796" y="5514"/>
                      <a:pt x="9334" y="5514"/>
                    </a:cubicBezTo>
                    <a:cubicBezTo>
                      <a:pt x="9491" y="5514"/>
                      <a:pt x="9660" y="5480"/>
                      <a:pt x="9849" y="5393"/>
                    </a:cubicBezTo>
                    <a:cubicBezTo>
                      <a:pt x="10122" y="5302"/>
                      <a:pt x="10882" y="4663"/>
                      <a:pt x="11095" y="4663"/>
                    </a:cubicBezTo>
                    <a:cubicBezTo>
                      <a:pt x="11581" y="4694"/>
                      <a:pt x="12067" y="5363"/>
                      <a:pt x="12706" y="5393"/>
                    </a:cubicBezTo>
                    <a:cubicBezTo>
                      <a:pt x="13253" y="5423"/>
                      <a:pt x="13830" y="5423"/>
                      <a:pt x="14377" y="5454"/>
                    </a:cubicBezTo>
                    <a:cubicBezTo>
                      <a:pt x="14496" y="5458"/>
                      <a:pt x="14614" y="5460"/>
                      <a:pt x="14731" y="5460"/>
                    </a:cubicBezTo>
                    <a:cubicBezTo>
                      <a:pt x="15450" y="5460"/>
                      <a:pt x="16138" y="5389"/>
                      <a:pt x="16870" y="5363"/>
                    </a:cubicBezTo>
                    <a:cubicBezTo>
                      <a:pt x="17447" y="5332"/>
                      <a:pt x="17903" y="4755"/>
                      <a:pt x="18420" y="4694"/>
                    </a:cubicBezTo>
                    <a:cubicBezTo>
                      <a:pt x="18477" y="4684"/>
                      <a:pt x="18530" y="4680"/>
                      <a:pt x="18580" y="4680"/>
                    </a:cubicBezTo>
                    <a:cubicBezTo>
                      <a:pt x="18820" y="4680"/>
                      <a:pt x="18992" y="4774"/>
                      <a:pt x="19176" y="4774"/>
                    </a:cubicBezTo>
                    <a:cubicBezTo>
                      <a:pt x="19304" y="4774"/>
                      <a:pt x="19439" y="4728"/>
                      <a:pt x="19606" y="4572"/>
                    </a:cubicBezTo>
                    <a:cubicBezTo>
                      <a:pt x="19727" y="4451"/>
                      <a:pt x="19879" y="4359"/>
                      <a:pt x="20031" y="4299"/>
                    </a:cubicBezTo>
                    <a:cubicBezTo>
                      <a:pt x="19940" y="4208"/>
                      <a:pt x="19849" y="4116"/>
                      <a:pt x="19727" y="4056"/>
                    </a:cubicBezTo>
                    <a:cubicBezTo>
                      <a:pt x="19302" y="3721"/>
                      <a:pt x="18694" y="3478"/>
                      <a:pt x="18420" y="2992"/>
                    </a:cubicBezTo>
                    <a:cubicBezTo>
                      <a:pt x="18175" y="2563"/>
                      <a:pt x="17724" y="2422"/>
                      <a:pt x="17270" y="2422"/>
                    </a:cubicBezTo>
                    <a:cubicBezTo>
                      <a:pt x="17048" y="2422"/>
                      <a:pt x="16826" y="2456"/>
                      <a:pt x="16627" y="2505"/>
                    </a:cubicBezTo>
                    <a:cubicBezTo>
                      <a:pt x="16566" y="2520"/>
                      <a:pt x="16513" y="2527"/>
                      <a:pt x="16466" y="2527"/>
                    </a:cubicBezTo>
                    <a:cubicBezTo>
                      <a:pt x="15939" y="2527"/>
                      <a:pt x="16319" y="1637"/>
                      <a:pt x="15928" y="1442"/>
                    </a:cubicBezTo>
                    <a:cubicBezTo>
                      <a:pt x="15885" y="1424"/>
                      <a:pt x="15842" y="1416"/>
                      <a:pt x="15800" y="1416"/>
                    </a:cubicBezTo>
                    <a:cubicBezTo>
                      <a:pt x="15526" y="1416"/>
                      <a:pt x="15268" y="1741"/>
                      <a:pt x="15013" y="1741"/>
                    </a:cubicBezTo>
                    <a:cubicBezTo>
                      <a:pt x="14973" y="1741"/>
                      <a:pt x="14934" y="1733"/>
                      <a:pt x="14894" y="1715"/>
                    </a:cubicBezTo>
                    <a:cubicBezTo>
                      <a:pt x="14681" y="1472"/>
                      <a:pt x="14499" y="1229"/>
                      <a:pt x="14286" y="986"/>
                    </a:cubicBezTo>
                    <a:cubicBezTo>
                      <a:pt x="13861" y="834"/>
                      <a:pt x="13131" y="955"/>
                      <a:pt x="12615" y="803"/>
                    </a:cubicBezTo>
                    <a:cubicBezTo>
                      <a:pt x="12280" y="682"/>
                      <a:pt x="12311" y="135"/>
                      <a:pt x="11946" y="43"/>
                    </a:cubicBezTo>
                    <a:cubicBezTo>
                      <a:pt x="11752" y="22"/>
                      <a:pt x="11559" y="0"/>
                      <a:pt x="11355" y="0"/>
                    </a:cubicBezTo>
                    <a:cubicBezTo>
                      <a:pt x="11270" y="0"/>
                      <a:pt x="11184" y="4"/>
                      <a:pt x="11095" y="13"/>
                    </a:cubicBezTo>
                    <a:cubicBezTo>
                      <a:pt x="11049" y="4"/>
                      <a:pt x="11003" y="0"/>
                      <a:pt x="10957" y="0"/>
                    </a:cubicBezTo>
                    <a:close/>
                  </a:path>
                </a:pathLst>
              </a:custGeom>
              <a:solidFill>
                <a:srgbClr val="6F91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9"/>
              <p:cNvSpPr/>
              <p:nvPr/>
            </p:nvSpPr>
            <p:spPr>
              <a:xfrm>
                <a:off x="2858533" y="2608444"/>
                <a:ext cx="832770" cy="1324197"/>
              </a:xfrm>
              <a:custGeom>
                <a:avLst/>
                <a:gdLst/>
                <a:ahLst/>
                <a:cxnLst/>
                <a:rect l="l" t="t" r="r" b="b"/>
                <a:pathLst>
                  <a:path w="49577" h="78833" extrusionOk="0">
                    <a:moveTo>
                      <a:pt x="17813" y="0"/>
                    </a:moveTo>
                    <a:lnTo>
                      <a:pt x="17813" y="0"/>
                    </a:lnTo>
                    <a:cubicBezTo>
                      <a:pt x="17965" y="639"/>
                      <a:pt x="17722" y="1307"/>
                      <a:pt x="17448" y="2037"/>
                    </a:cubicBezTo>
                    <a:lnTo>
                      <a:pt x="17114" y="2705"/>
                    </a:lnTo>
                    <a:cubicBezTo>
                      <a:pt x="16840" y="3374"/>
                      <a:pt x="16688" y="4043"/>
                      <a:pt x="16840" y="4742"/>
                    </a:cubicBezTo>
                    <a:cubicBezTo>
                      <a:pt x="16719" y="4681"/>
                      <a:pt x="16323" y="4499"/>
                      <a:pt x="16232" y="4438"/>
                    </a:cubicBezTo>
                    <a:cubicBezTo>
                      <a:pt x="15320" y="3861"/>
                      <a:pt x="14317" y="3192"/>
                      <a:pt x="13801" y="2219"/>
                    </a:cubicBezTo>
                    <a:cubicBezTo>
                      <a:pt x="13436" y="1611"/>
                      <a:pt x="13314" y="730"/>
                      <a:pt x="13588" y="61"/>
                    </a:cubicBezTo>
                    <a:lnTo>
                      <a:pt x="13101" y="61"/>
                    </a:lnTo>
                    <a:cubicBezTo>
                      <a:pt x="12858" y="912"/>
                      <a:pt x="12919" y="1125"/>
                      <a:pt x="13071" y="2371"/>
                    </a:cubicBezTo>
                    <a:cubicBezTo>
                      <a:pt x="13071" y="2523"/>
                      <a:pt x="13193" y="2827"/>
                      <a:pt x="13314" y="3101"/>
                    </a:cubicBezTo>
                    <a:cubicBezTo>
                      <a:pt x="13405" y="3253"/>
                      <a:pt x="13284" y="3435"/>
                      <a:pt x="13101" y="3435"/>
                    </a:cubicBezTo>
                    <a:cubicBezTo>
                      <a:pt x="12250" y="3435"/>
                      <a:pt x="11430" y="3161"/>
                      <a:pt x="10761" y="1976"/>
                    </a:cubicBezTo>
                    <a:cubicBezTo>
                      <a:pt x="10427" y="1368"/>
                      <a:pt x="10244" y="699"/>
                      <a:pt x="10305" y="61"/>
                    </a:cubicBezTo>
                    <a:lnTo>
                      <a:pt x="9910" y="61"/>
                    </a:lnTo>
                    <a:cubicBezTo>
                      <a:pt x="9849" y="882"/>
                      <a:pt x="10031" y="1763"/>
                      <a:pt x="10487" y="2462"/>
                    </a:cubicBezTo>
                    <a:cubicBezTo>
                      <a:pt x="11187" y="3465"/>
                      <a:pt x="11946" y="4073"/>
                      <a:pt x="13162" y="4073"/>
                    </a:cubicBezTo>
                    <a:cubicBezTo>
                      <a:pt x="13436" y="4073"/>
                      <a:pt x="13740" y="4043"/>
                      <a:pt x="14013" y="3982"/>
                    </a:cubicBezTo>
                    <a:cubicBezTo>
                      <a:pt x="14044" y="3982"/>
                      <a:pt x="14044" y="3952"/>
                      <a:pt x="14074" y="3952"/>
                    </a:cubicBezTo>
                    <a:cubicBezTo>
                      <a:pt x="14591" y="4438"/>
                      <a:pt x="15199" y="4833"/>
                      <a:pt x="15746" y="5198"/>
                    </a:cubicBezTo>
                    <a:cubicBezTo>
                      <a:pt x="16415" y="5623"/>
                      <a:pt x="17083" y="6019"/>
                      <a:pt x="17752" y="6414"/>
                    </a:cubicBezTo>
                    <a:cubicBezTo>
                      <a:pt x="19697" y="7599"/>
                      <a:pt x="21430" y="9149"/>
                      <a:pt x="23071" y="10730"/>
                    </a:cubicBezTo>
                    <a:cubicBezTo>
                      <a:pt x="25564" y="13101"/>
                      <a:pt x="26445" y="15776"/>
                      <a:pt x="25959" y="18359"/>
                    </a:cubicBezTo>
                    <a:cubicBezTo>
                      <a:pt x="25412" y="21277"/>
                      <a:pt x="23041" y="22706"/>
                      <a:pt x="21035" y="23982"/>
                    </a:cubicBezTo>
                    <a:cubicBezTo>
                      <a:pt x="20062" y="24560"/>
                      <a:pt x="18573" y="25229"/>
                      <a:pt x="17570" y="25776"/>
                    </a:cubicBezTo>
                    <a:cubicBezTo>
                      <a:pt x="16171" y="26505"/>
                      <a:pt x="16111" y="26718"/>
                      <a:pt x="14864" y="27508"/>
                    </a:cubicBezTo>
                    <a:cubicBezTo>
                      <a:pt x="15290" y="25867"/>
                      <a:pt x="15260" y="24013"/>
                      <a:pt x="14804" y="21946"/>
                    </a:cubicBezTo>
                    <a:lnTo>
                      <a:pt x="14287" y="21946"/>
                    </a:lnTo>
                    <a:cubicBezTo>
                      <a:pt x="14864" y="24469"/>
                      <a:pt x="13801" y="26505"/>
                      <a:pt x="12949" y="28329"/>
                    </a:cubicBezTo>
                    <a:cubicBezTo>
                      <a:pt x="11065" y="30183"/>
                      <a:pt x="9089" y="32919"/>
                      <a:pt x="8846" y="35138"/>
                    </a:cubicBezTo>
                    <a:cubicBezTo>
                      <a:pt x="8785" y="35411"/>
                      <a:pt x="8755" y="35715"/>
                      <a:pt x="8755" y="35989"/>
                    </a:cubicBezTo>
                    <a:cubicBezTo>
                      <a:pt x="8755" y="36049"/>
                      <a:pt x="8785" y="36110"/>
                      <a:pt x="8816" y="36171"/>
                    </a:cubicBezTo>
                    <a:cubicBezTo>
                      <a:pt x="8816" y="36232"/>
                      <a:pt x="8816" y="36262"/>
                      <a:pt x="8816" y="36293"/>
                    </a:cubicBezTo>
                    <a:cubicBezTo>
                      <a:pt x="8968" y="37995"/>
                      <a:pt x="9059" y="38329"/>
                      <a:pt x="9849" y="40548"/>
                    </a:cubicBezTo>
                    <a:cubicBezTo>
                      <a:pt x="9302" y="40396"/>
                      <a:pt x="9089" y="40031"/>
                      <a:pt x="8238" y="39727"/>
                    </a:cubicBezTo>
                    <a:cubicBezTo>
                      <a:pt x="7417" y="39454"/>
                      <a:pt x="6931" y="39271"/>
                      <a:pt x="6262" y="38967"/>
                    </a:cubicBezTo>
                    <a:cubicBezTo>
                      <a:pt x="4499" y="38147"/>
                      <a:pt x="4044" y="38420"/>
                      <a:pt x="2980" y="36657"/>
                    </a:cubicBezTo>
                    <a:cubicBezTo>
                      <a:pt x="2007" y="35046"/>
                      <a:pt x="1551" y="33192"/>
                      <a:pt x="3101" y="32068"/>
                    </a:cubicBezTo>
                    <a:cubicBezTo>
                      <a:pt x="3375" y="31855"/>
                      <a:pt x="3253" y="31916"/>
                      <a:pt x="3588" y="31764"/>
                    </a:cubicBezTo>
                    <a:cubicBezTo>
                      <a:pt x="3588" y="31764"/>
                      <a:pt x="3952" y="31277"/>
                      <a:pt x="3952" y="31277"/>
                    </a:cubicBezTo>
                    <a:lnTo>
                      <a:pt x="4074" y="31277"/>
                    </a:lnTo>
                    <a:cubicBezTo>
                      <a:pt x="4378" y="31186"/>
                      <a:pt x="4651" y="31034"/>
                      <a:pt x="4864" y="30791"/>
                    </a:cubicBezTo>
                    <a:cubicBezTo>
                      <a:pt x="5016" y="30700"/>
                      <a:pt x="5168" y="30578"/>
                      <a:pt x="5290" y="30457"/>
                    </a:cubicBezTo>
                    <a:cubicBezTo>
                      <a:pt x="6171" y="29666"/>
                      <a:pt x="6597" y="28359"/>
                      <a:pt x="6445" y="26961"/>
                    </a:cubicBezTo>
                    <a:cubicBezTo>
                      <a:pt x="6354" y="25988"/>
                      <a:pt x="5715" y="23770"/>
                      <a:pt x="5320" y="22919"/>
                    </a:cubicBezTo>
                    <a:lnTo>
                      <a:pt x="4712" y="23222"/>
                    </a:lnTo>
                    <a:cubicBezTo>
                      <a:pt x="5138" y="24134"/>
                      <a:pt x="5472" y="26049"/>
                      <a:pt x="5563" y="27052"/>
                    </a:cubicBezTo>
                    <a:cubicBezTo>
                      <a:pt x="5655" y="27721"/>
                      <a:pt x="5563" y="28359"/>
                      <a:pt x="5320" y="28876"/>
                    </a:cubicBezTo>
                    <a:cubicBezTo>
                      <a:pt x="5290" y="28633"/>
                      <a:pt x="5199" y="28390"/>
                      <a:pt x="5077" y="28147"/>
                    </a:cubicBezTo>
                    <a:cubicBezTo>
                      <a:pt x="4712" y="27447"/>
                      <a:pt x="4135" y="26961"/>
                      <a:pt x="3557" y="26475"/>
                    </a:cubicBezTo>
                    <a:cubicBezTo>
                      <a:pt x="3344" y="26292"/>
                      <a:pt x="3132" y="26110"/>
                      <a:pt x="2919" y="25928"/>
                    </a:cubicBezTo>
                    <a:cubicBezTo>
                      <a:pt x="1642" y="24681"/>
                      <a:pt x="518" y="23101"/>
                      <a:pt x="548" y="21338"/>
                    </a:cubicBezTo>
                    <a:lnTo>
                      <a:pt x="31" y="21308"/>
                    </a:lnTo>
                    <a:lnTo>
                      <a:pt x="31" y="21308"/>
                    </a:lnTo>
                    <a:cubicBezTo>
                      <a:pt x="1" y="23314"/>
                      <a:pt x="852" y="25168"/>
                      <a:pt x="2311" y="26566"/>
                    </a:cubicBezTo>
                    <a:cubicBezTo>
                      <a:pt x="2524" y="26779"/>
                      <a:pt x="2767" y="26961"/>
                      <a:pt x="2980" y="27144"/>
                    </a:cubicBezTo>
                    <a:cubicBezTo>
                      <a:pt x="3527" y="27599"/>
                      <a:pt x="4013" y="28025"/>
                      <a:pt x="4317" y="28572"/>
                    </a:cubicBezTo>
                    <a:cubicBezTo>
                      <a:pt x="4530" y="28967"/>
                      <a:pt x="4439" y="28967"/>
                      <a:pt x="4256" y="29362"/>
                    </a:cubicBezTo>
                    <a:cubicBezTo>
                      <a:pt x="4226" y="29423"/>
                      <a:pt x="3800" y="29910"/>
                      <a:pt x="3770" y="29970"/>
                    </a:cubicBezTo>
                    <a:cubicBezTo>
                      <a:pt x="3557" y="30092"/>
                      <a:pt x="3466" y="30335"/>
                      <a:pt x="3223" y="30457"/>
                    </a:cubicBezTo>
                    <a:cubicBezTo>
                      <a:pt x="2858" y="30609"/>
                      <a:pt x="2858" y="30852"/>
                      <a:pt x="2493" y="31095"/>
                    </a:cubicBezTo>
                    <a:cubicBezTo>
                      <a:pt x="518" y="32554"/>
                      <a:pt x="274" y="35472"/>
                      <a:pt x="1430" y="37387"/>
                    </a:cubicBezTo>
                    <a:cubicBezTo>
                      <a:pt x="2645" y="39363"/>
                      <a:pt x="4986" y="40609"/>
                      <a:pt x="6870" y="41521"/>
                    </a:cubicBezTo>
                    <a:cubicBezTo>
                      <a:pt x="7569" y="41825"/>
                      <a:pt x="8360" y="42098"/>
                      <a:pt x="9180" y="42372"/>
                    </a:cubicBezTo>
                    <a:cubicBezTo>
                      <a:pt x="10700" y="42888"/>
                      <a:pt x="9788" y="43648"/>
                      <a:pt x="10761" y="44530"/>
                    </a:cubicBezTo>
                    <a:cubicBezTo>
                      <a:pt x="10822" y="44591"/>
                      <a:pt x="10913" y="44682"/>
                      <a:pt x="11004" y="44773"/>
                    </a:cubicBezTo>
                    <a:cubicBezTo>
                      <a:pt x="11673" y="46050"/>
                      <a:pt x="12129" y="47296"/>
                      <a:pt x="12159" y="48724"/>
                    </a:cubicBezTo>
                    <a:cubicBezTo>
                      <a:pt x="12190" y="50001"/>
                      <a:pt x="11673" y="50822"/>
                      <a:pt x="11187" y="52098"/>
                    </a:cubicBezTo>
                    <a:cubicBezTo>
                      <a:pt x="10974" y="52706"/>
                      <a:pt x="10609" y="53557"/>
                      <a:pt x="10457" y="54196"/>
                    </a:cubicBezTo>
                    <a:cubicBezTo>
                      <a:pt x="7691" y="64773"/>
                      <a:pt x="11035" y="75837"/>
                      <a:pt x="12828" y="78786"/>
                    </a:cubicBezTo>
                    <a:cubicBezTo>
                      <a:pt x="12854" y="78820"/>
                      <a:pt x="13265" y="78833"/>
                      <a:pt x="13841" y="78833"/>
                    </a:cubicBezTo>
                    <a:cubicBezTo>
                      <a:pt x="15284" y="78833"/>
                      <a:pt x="17765" y="78755"/>
                      <a:pt x="17874" y="78755"/>
                    </a:cubicBezTo>
                    <a:cubicBezTo>
                      <a:pt x="17965" y="78755"/>
                      <a:pt x="18026" y="78725"/>
                      <a:pt x="18117" y="78694"/>
                    </a:cubicBezTo>
                    <a:cubicBezTo>
                      <a:pt x="18330" y="78573"/>
                      <a:pt x="18390" y="78299"/>
                      <a:pt x="18269" y="78087"/>
                    </a:cubicBezTo>
                    <a:cubicBezTo>
                      <a:pt x="16597" y="75351"/>
                      <a:pt x="12706" y="68512"/>
                      <a:pt x="14621" y="54226"/>
                    </a:cubicBezTo>
                    <a:cubicBezTo>
                      <a:pt x="14712" y="53618"/>
                      <a:pt x="14986" y="53041"/>
                      <a:pt x="15199" y="52463"/>
                    </a:cubicBezTo>
                    <a:cubicBezTo>
                      <a:pt x="15503" y="51642"/>
                      <a:pt x="15776" y="50822"/>
                      <a:pt x="15959" y="49971"/>
                    </a:cubicBezTo>
                    <a:cubicBezTo>
                      <a:pt x="15959" y="49971"/>
                      <a:pt x="15959" y="49940"/>
                      <a:pt x="15959" y="49940"/>
                    </a:cubicBezTo>
                    <a:cubicBezTo>
                      <a:pt x="16080" y="49393"/>
                      <a:pt x="16141" y="48876"/>
                      <a:pt x="16111" y="48329"/>
                    </a:cubicBezTo>
                    <a:cubicBezTo>
                      <a:pt x="16050" y="45958"/>
                      <a:pt x="14743" y="43922"/>
                      <a:pt x="13466" y="41946"/>
                    </a:cubicBezTo>
                    <a:cubicBezTo>
                      <a:pt x="12737" y="40822"/>
                      <a:pt x="12038" y="39727"/>
                      <a:pt x="11551" y="38633"/>
                    </a:cubicBezTo>
                    <a:cubicBezTo>
                      <a:pt x="11095" y="37721"/>
                      <a:pt x="11308" y="37539"/>
                      <a:pt x="11339" y="37022"/>
                    </a:cubicBezTo>
                    <a:cubicBezTo>
                      <a:pt x="11430" y="35897"/>
                      <a:pt x="12159" y="35016"/>
                      <a:pt x="13223" y="34651"/>
                    </a:cubicBezTo>
                    <a:cubicBezTo>
                      <a:pt x="13874" y="34391"/>
                      <a:pt x="14592" y="34233"/>
                      <a:pt x="15296" y="34233"/>
                    </a:cubicBezTo>
                    <a:cubicBezTo>
                      <a:pt x="15743" y="34233"/>
                      <a:pt x="16184" y="34297"/>
                      <a:pt x="16597" y="34438"/>
                    </a:cubicBezTo>
                    <a:cubicBezTo>
                      <a:pt x="17965" y="34955"/>
                      <a:pt x="19272" y="35624"/>
                      <a:pt x="20700" y="35867"/>
                    </a:cubicBezTo>
                    <a:cubicBezTo>
                      <a:pt x="22220" y="36110"/>
                      <a:pt x="23284" y="36262"/>
                      <a:pt x="24834" y="36262"/>
                    </a:cubicBezTo>
                    <a:cubicBezTo>
                      <a:pt x="26506" y="36262"/>
                      <a:pt x="28208" y="35776"/>
                      <a:pt x="28512" y="34712"/>
                    </a:cubicBezTo>
                    <a:cubicBezTo>
                      <a:pt x="28634" y="34317"/>
                      <a:pt x="28603" y="34286"/>
                      <a:pt x="28573" y="33922"/>
                    </a:cubicBezTo>
                    <a:lnTo>
                      <a:pt x="28573" y="33527"/>
                    </a:lnTo>
                    <a:cubicBezTo>
                      <a:pt x="28755" y="33131"/>
                      <a:pt x="29302" y="32797"/>
                      <a:pt x="29819" y="32797"/>
                    </a:cubicBezTo>
                    <a:cubicBezTo>
                      <a:pt x="29908" y="32788"/>
                      <a:pt x="29997" y="32785"/>
                      <a:pt x="30086" y="32785"/>
                    </a:cubicBezTo>
                    <a:cubicBezTo>
                      <a:pt x="30301" y="32785"/>
                      <a:pt x="30516" y="32806"/>
                      <a:pt x="30731" y="32827"/>
                    </a:cubicBezTo>
                    <a:cubicBezTo>
                      <a:pt x="30959" y="32843"/>
                      <a:pt x="31194" y="32858"/>
                      <a:pt x="31434" y="32858"/>
                    </a:cubicBezTo>
                    <a:cubicBezTo>
                      <a:pt x="31673" y="32858"/>
                      <a:pt x="31916" y="32843"/>
                      <a:pt x="32160" y="32797"/>
                    </a:cubicBezTo>
                    <a:cubicBezTo>
                      <a:pt x="33619" y="32554"/>
                      <a:pt x="34743" y="31156"/>
                      <a:pt x="34713" y="29697"/>
                    </a:cubicBezTo>
                    <a:cubicBezTo>
                      <a:pt x="34713" y="29575"/>
                      <a:pt x="34713" y="29454"/>
                      <a:pt x="34713" y="29332"/>
                    </a:cubicBezTo>
                    <a:cubicBezTo>
                      <a:pt x="34682" y="29089"/>
                      <a:pt x="34652" y="28876"/>
                      <a:pt x="34713" y="28694"/>
                    </a:cubicBezTo>
                    <a:cubicBezTo>
                      <a:pt x="34774" y="28451"/>
                      <a:pt x="34956" y="28238"/>
                      <a:pt x="35169" y="28025"/>
                    </a:cubicBezTo>
                    <a:cubicBezTo>
                      <a:pt x="35230" y="27934"/>
                      <a:pt x="35321" y="27843"/>
                      <a:pt x="35382" y="27751"/>
                    </a:cubicBezTo>
                    <a:cubicBezTo>
                      <a:pt x="35777" y="27265"/>
                      <a:pt x="35837" y="27022"/>
                      <a:pt x="35959" y="26414"/>
                    </a:cubicBezTo>
                    <a:cubicBezTo>
                      <a:pt x="37205" y="24803"/>
                      <a:pt x="39333" y="23010"/>
                      <a:pt x="41339" y="22797"/>
                    </a:cubicBezTo>
                    <a:cubicBezTo>
                      <a:pt x="41673" y="22767"/>
                      <a:pt x="42008" y="22736"/>
                      <a:pt x="42342" y="22736"/>
                    </a:cubicBezTo>
                    <a:cubicBezTo>
                      <a:pt x="43193" y="22706"/>
                      <a:pt x="44044" y="22675"/>
                      <a:pt x="44865" y="22311"/>
                    </a:cubicBezTo>
                    <a:cubicBezTo>
                      <a:pt x="45625" y="21976"/>
                      <a:pt x="46263" y="21247"/>
                      <a:pt x="46476" y="20487"/>
                    </a:cubicBezTo>
                    <a:cubicBezTo>
                      <a:pt x="46598" y="19970"/>
                      <a:pt x="46537" y="19453"/>
                      <a:pt x="46294" y="19028"/>
                    </a:cubicBezTo>
                    <a:cubicBezTo>
                      <a:pt x="46294" y="18663"/>
                      <a:pt x="46385" y="18177"/>
                      <a:pt x="46567" y="17630"/>
                    </a:cubicBezTo>
                    <a:cubicBezTo>
                      <a:pt x="46689" y="17265"/>
                      <a:pt x="47023" y="16931"/>
                      <a:pt x="47388" y="16596"/>
                    </a:cubicBezTo>
                    <a:cubicBezTo>
                      <a:pt x="47509" y="16505"/>
                      <a:pt x="47601" y="16383"/>
                      <a:pt x="47722" y="16292"/>
                    </a:cubicBezTo>
                    <a:cubicBezTo>
                      <a:pt x="48999" y="15016"/>
                      <a:pt x="49576" y="13131"/>
                      <a:pt x="49364" y="11338"/>
                    </a:cubicBezTo>
                    <a:lnTo>
                      <a:pt x="48999" y="11277"/>
                    </a:lnTo>
                    <a:lnTo>
                      <a:pt x="48999" y="11277"/>
                    </a:lnTo>
                    <a:cubicBezTo>
                      <a:pt x="49212" y="12827"/>
                      <a:pt x="48664" y="14256"/>
                      <a:pt x="47783" y="15380"/>
                    </a:cubicBezTo>
                    <a:cubicBezTo>
                      <a:pt x="47692" y="15502"/>
                      <a:pt x="47053" y="16171"/>
                      <a:pt x="46962" y="16262"/>
                    </a:cubicBezTo>
                    <a:cubicBezTo>
                      <a:pt x="46537" y="16657"/>
                      <a:pt x="45929" y="16748"/>
                      <a:pt x="45716" y="17356"/>
                    </a:cubicBezTo>
                    <a:cubicBezTo>
                      <a:pt x="45625" y="17599"/>
                      <a:pt x="45534" y="17903"/>
                      <a:pt x="45473" y="18238"/>
                    </a:cubicBezTo>
                    <a:cubicBezTo>
                      <a:pt x="45291" y="18146"/>
                      <a:pt x="45078" y="18025"/>
                      <a:pt x="44895" y="17934"/>
                    </a:cubicBezTo>
                    <a:cubicBezTo>
                      <a:pt x="44743" y="17873"/>
                      <a:pt x="44591" y="17812"/>
                      <a:pt x="44470" y="17751"/>
                    </a:cubicBezTo>
                    <a:cubicBezTo>
                      <a:pt x="44044" y="17508"/>
                      <a:pt x="43680" y="17083"/>
                      <a:pt x="43801" y="16779"/>
                    </a:cubicBezTo>
                    <a:cubicBezTo>
                      <a:pt x="43892" y="16535"/>
                      <a:pt x="44196" y="16444"/>
                      <a:pt x="44652" y="16292"/>
                    </a:cubicBezTo>
                    <a:cubicBezTo>
                      <a:pt x="45108" y="16140"/>
                      <a:pt x="45594" y="15988"/>
                      <a:pt x="45959" y="15593"/>
                    </a:cubicBezTo>
                    <a:cubicBezTo>
                      <a:pt x="46567" y="14894"/>
                      <a:pt x="46324" y="13861"/>
                      <a:pt x="45442" y="12645"/>
                    </a:cubicBezTo>
                    <a:cubicBezTo>
                      <a:pt x="45047" y="12158"/>
                      <a:pt x="44926" y="11703"/>
                      <a:pt x="44865" y="11338"/>
                    </a:cubicBezTo>
                    <a:lnTo>
                      <a:pt x="44561" y="11155"/>
                    </a:lnTo>
                    <a:lnTo>
                      <a:pt x="44561" y="11155"/>
                    </a:lnTo>
                    <a:cubicBezTo>
                      <a:pt x="44683" y="11915"/>
                      <a:pt x="45078" y="13040"/>
                      <a:pt x="45291" y="13344"/>
                    </a:cubicBezTo>
                    <a:cubicBezTo>
                      <a:pt x="45594" y="13739"/>
                      <a:pt x="45716" y="14499"/>
                      <a:pt x="45291" y="15016"/>
                    </a:cubicBezTo>
                    <a:cubicBezTo>
                      <a:pt x="45108" y="15228"/>
                      <a:pt x="44774" y="15320"/>
                      <a:pt x="44409" y="15441"/>
                    </a:cubicBezTo>
                    <a:cubicBezTo>
                      <a:pt x="43862" y="15593"/>
                      <a:pt x="43224" y="15806"/>
                      <a:pt x="42980" y="16475"/>
                    </a:cubicBezTo>
                    <a:cubicBezTo>
                      <a:pt x="42768" y="17022"/>
                      <a:pt x="42950" y="17539"/>
                      <a:pt x="43315" y="17934"/>
                    </a:cubicBezTo>
                    <a:cubicBezTo>
                      <a:pt x="43181" y="17938"/>
                      <a:pt x="43045" y="17940"/>
                      <a:pt x="42909" y="17940"/>
                    </a:cubicBezTo>
                    <a:cubicBezTo>
                      <a:pt x="42030" y="17940"/>
                      <a:pt x="41130" y="17838"/>
                      <a:pt x="40366" y="17417"/>
                    </a:cubicBezTo>
                    <a:cubicBezTo>
                      <a:pt x="39363" y="16870"/>
                      <a:pt x="36749" y="13222"/>
                      <a:pt x="36233" y="12189"/>
                    </a:cubicBezTo>
                    <a:lnTo>
                      <a:pt x="35777" y="12250"/>
                    </a:lnTo>
                    <a:cubicBezTo>
                      <a:pt x="36354" y="13466"/>
                      <a:pt x="38360" y="17174"/>
                      <a:pt x="39941" y="18025"/>
                    </a:cubicBezTo>
                    <a:cubicBezTo>
                      <a:pt x="40914" y="18542"/>
                      <a:pt x="42008" y="18846"/>
                      <a:pt x="43041" y="18846"/>
                    </a:cubicBezTo>
                    <a:cubicBezTo>
                      <a:pt x="43497" y="18846"/>
                      <a:pt x="43953" y="18815"/>
                      <a:pt x="44348" y="18785"/>
                    </a:cubicBezTo>
                    <a:cubicBezTo>
                      <a:pt x="44409" y="18785"/>
                      <a:pt x="44470" y="18785"/>
                      <a:pt x="44531" y="18754"/>
                    </a:cubicBezTo>
                    <a:cubicBezTo>
                      <a:pt x="44895" y="18937"/>
                      <a:pt x="45230" y="19089"/>
                      <a:pt x="45442" y="19332"/>
                    </a:cubicBezTo>
                    <a:cubicBezTo>
                      <a:pt x="45473" y="19575"/>
                      <a:pt x="45534" y="19818"/>
                      <a:pt x="45655" y="20061"/>
                    </a:cubicBezTo>
                    <a:cubicBezTo>
                      <a:pt x="45655" y="20122"/>
                      <a:pt x="45625" y="20183"/>
                      <a:pt x="45625" y="20244"/>
                    </a:cubicBezTo>
                    <a:cubicBezTo>
                      <a:pt x="45473" y="20760"/>
                      <a:pt x="45017" y="21277"/>
                      <a:pt x="44531" y="21490"/>
                    </a:cubicBezTo>
                    <a:cubicBezTo>
                      <a:pt x="43862" y="21794"/>
                      <a:pt x="43102" y="21824"/>
                      <a:pt x="42312" y="21855"/>
                    </a:cubicBezTo>
                    <a:cubicBezTo>
                      <a:pt x="41947" y="21855"/>
                      <a:pt x="41613" y="21885"/>
                      <a:pt x="41248" y="21915"/>
                    </a:cubicBezTo>
                    <a:cubicBezTo>
                      <a:pt x="39394" y="22098"/>
                      <a:pt x="37357" y="23131"/>
                      <a:pt x="36020" y="24469"/>
                    </a:cubicBezTo>
                    <a:cubicBezTo>
                      <a:pt x="35959" y="24013"/>
                      <a:pt x="35777" y="23648"/>
                      <a:pt x="35594" y="23253"/>
                    </a:cubicBezTo>
                    <a:cubicBezTo>
                      <a:pt x="35491" y="23071"/>
                      <a:pt x="35475" y="22801"/>
                      <a:pt x="35341" y="22801"/>
                    </a:cubicBezTo>
                    <a:cubicBezTo>
                      <a:pt x="35318" y="22801"/>
                      <a:pt x="35291" y="22809"/>
                      <a:pt x="35260" y="22827"/>
                    </a:cubicBezTo>
                    <a:cubicBezTo>
                      <a:pt x="35047" y="22919"/>
                      <a:pt x="34956" y="23192"/>
                      <a:pt x="35047" y="23405"/>
                    </a:cubicBezTo>
                    <a:cubicBezTo>
                      <a:pt x="35351" y="24013"/>
                      <a:pt x="35442" y="24712"/>
                      <a:pt x="35321" y="25381"/>
                    </a:cubicBezTo>
                    <a:cubicBezTo>
                      <a:pt x="35290" y="25441"/>
                      <a:pt x="35290" y="25472"/>
                      <a:pt x="35290" y="25533"/>
                    </a:cubicBezTo>
                    <a:cubicBezTo>
                      <a:pt x="35199" y="25988"/>
                      <a:pt x="35199" y="26140"/>
                      <a:pt x="34926" y="26505"/>
                    </a:cubicBezTo>
                    <a:cubicBezTo>
                      <a:pt x="34865" y="26566"/>
                      <a:pt x="34561" y="26961"/>
                      <a:pt x="34500" y="27052"/>
                    </a:cubicBezTo>
                    <a:cubicBezTo>
                      <a:pt x="34257" y="27326"/>
                      <a:pt x="33983" y="27660"/>
                      <a:pt x="33862" y="28086"/>
                    </a:cubicBezTo>
                    <a:cubicBezTo>
                      <a:pt x="33771" y="28420"/>
                      <a:pt x="33801" y="28724"/>
                      <a:pt x="33801" y="29028"/>
                    </a:cubicBezTo>
                    <a:cubicBezTo>
                      <a:pt x="33831" y="29119"/>
                      <a:pt x="33831" y="29241"/>
                      <a:pt x="33831" y="29332"/>
                    </a:cubicBezTo>
                    <a:cubicBezTo>
                      <a:pt x="33862" y="30365"/>
                      <a:pt x="33011" y="31368"/>
                      <a:pt x="32008" y="31551"/>
                    </a:cubicBezTo>
                    <a:cubicBezTo>
                      <a:pt x="31853" y="31577"/>
                      <a:pt x="31688" y="31586"/>
                      <a:pt x="31517" y="31586"/>
                    </a:cubicBezTo>
                    <a:cubicBezTo>
                      <a:pt x="31283" y="31586"/>
                      <a:pt x="31037" y="31568"/>
                      <a:pt x="30792" y="31551"/>
                    </a:cubicBezTo>
                    <a:cubicBezTo>
                      <a:pt x="30555" y="31529"/>
                      <a:pt x="30319" y="31508"/>
                      <a:pt x="30082" y="31508"/>
                    </a:cubicBezTo>
                    <a:cubicBezTo>
                      <a:pt x="29985" y="31508"/>
                      <a:pt x="29887" y="31512"/>
                      <a:pt x="29789" y="31520"/>
                    </a:cubicBezTo>
                    <a:cubicBezTo>
                      <a:pt x="29454" y="31520"/>
                      <a:pt x="29120" y="31612"/>
                      <a:pt x="28786" y="31733"/>
                    </a:cubicBezTo>
                    <a:cubicBezTo>
                      <a:pt x="29029" y="31460"/>
                      <a:pt x="29363" y="31186"/>
                      <a:pt x="29849" y="30943"/>
                    </a:cubicBezTo>
                    <a:cubicBezTo>
                      <a:pt x="29971" y="30882"/>
                      <a:pt x="30093" y="30821"/>
                      <a:pt x="30245" y="30761"/>
                    </a:cubicBezTo>
                    <a:cubicBezTo>
                      <a:pt x="30822" y="30457"/>
                      <a:pt x="31460" y="30153"/>
                      <a:pt x="31916" y="29575"/>
                    </a:cubicBezTo>
                    <a:cubicBezTo>
                      <a:pt x="32251" y="29210"/>
                      <a:pt x="32403" y="28694"/>
                      <a:pt x="32403" y="28207"/>
                    </a:cubicBezTo>
                    <a:lnTo>
                      <a:pt x="31521" y="28207"/>
                    </a:lnTo>
                    <a:cubicBezTo>
                      <a:pt x="31521" y="28481"/>
                      <a:pt x="31430" y="28785"/>
                      <a:pt x="31248" y="29028"/>
                    </a:cubicBezTo>
                    <a:cubicBezTo>
                      <a:pt x="30913" y="29423"/>
                      <a:pt x="30397" y="29697"/>
                      <a:pt x="29849" y="29940"/>
                    </a:cubicBezTo>
                    <a:cubicBezTo>
                      <a:pt x="29698" y="30031"/>
                      <a:pt x="29576" y="30092"/>
                      <a:pt x="29454" y="30153"/>
                    </a:cubicBezTo>
                    <a:cubicBezTo>
                      <a:pt x="28421" y="30700"/>
                      <a:pt x="27843" y="31308"/>
                      <a:pt x="27691" y="32068"/>
                    </a:cubicBezTo>
                    <a:cubicBezTo>
                      <a:pt x="27600" y="32372"/>
                      <a:pt x="27631" y="32676"/>
                      <a:pt x="27661" y="32949"/>
                    </a:cubicBezTo>
                    <a:cubicBezTo>
                      <a:pt x="27631" y="32979"/>
                      <a:pt x="27631" y="33010"/>
                      <a:pt x="27631" y="33040"/>
                    </a:cubicBezTo>
                    <a:cubicBezTo>
                      <a:pt x="27600" y="33162"/>
                      <a:pt x="27631" y="33283"/>
                      <a:pt x="27691" y="33375"/>
                    </a:cubicBezTo>
                    <a:cubicBezTo>
                      <a:pt x="27691" y="33587"/>
                      <a:pt x="27691" y="33800"/>
                      <a:pt x="27631" y="33983"/>
                    </a:cubicBezTo>
                    <a:cubicBezTo>
                      <a:pt x="27357" y="34925"/>
                      <a:pt x="25776" y="34986"/>
                      <a:pt x="25321" y="34986"/>
                    </a:cubicBezTo>
                    <a:cubicBezTo>
                      <a:pt x="23314" y="34986"/>
                      <a:pt x="21339" y="34651"/>
                      <a:pt x="19424" y="33983"/>
                    </a:cubicBezTo>
                    <a:cubicBezTo>
                      <a:pt x="19059" y="33861"/>
                      <a:pt x="18664" y="33709"/>
                      <a:pt x="18269" y="33557"/>
                    </a:cubicBezTo>
                    <a:cubicBezTo>
                      <a:pt x="16962" y="33040"/>
                      <a:pt x="15594" y="32493"/>
                      <a:pt x="14135" y="32493"/>
                    </a:cubicBezTo>
                    <a:lnTo>
                      <a:pt x="14105" y="32493"/>
                    </a:lnTo>
                    <a:cubicBezTo>
                      <a:pt x="13162" y="32493"/>
                      <a:pt x="12159" y="32827"/>
                      <a:pt x="11399" y="33405"/>
                    </a:cubicBezTo>
                    <a:cubicBezTo>
                      <a:pt x="11673" y="32767"/>
                      <a:pt x="12007" y="32189"/>
                      <a:pt x="12433" y="31672"/>
                    </a:cubicBezTo>
                    <a:cubicBezTo>
                      <a:pt x="12737" y="31368"/>
                      <a:pt x="13010" y="31065"/>
                      <a:pt x="13284" y="30730"/>
                    </a:cubicBezTo>
                    <a:cubicBezTo>
                      <a:pt x="13649" y="30365"/>
                      <a:pt x="14074" y="30001"/>
                      <a:pt x="14469" y="29727"/>
                    </a:cubicBezTo>
                    <a:cubicBezTo>
                      <a:pt x="15807" y="28694"/>
                      <a:pt x="17357" y="27873"/>
                      <a:pt x="18846" y="27083"/>
                    </a:cubicBezTo>
                    <a:cubicBezTo>
                      <a:pt x="19880" y="26566"/>
                      <a:pt x="20944" y="25988"/>
                      <a:pt x="21947" y="25381"/>
                    </a:cubicBezTo>
                    <a:cubicBezTo>
                      <a:pt x="24105" y="24013"/>
                      <a:pt x="26840" y="21733"/>
                      <a:pt x="27448" y="18481"/>
                    </a:cubicBezTo>
                    <a:cubicBezTo>
                      <a:pt x="27661" y="17204"/>
                      <a:pt x="27539" y="15836"/>
                      <a:pt x="27083" y="14499"/>
                    </a:cubicBezTo>
                    <a:cubicBezTo>
                      <a:pt x="27114" y="14469"/>
                      <a:pt x="27114" y="14469"/>
                      <a:pt x="27114" y="14438"/>
                    </a:cubicBezTo>
                    <a:cubicBezTo>
                      <a:pt x="28147" y="12250"/>
                      <a:pt x="28451" y="10304"/>
                      <a:pt x="28147" y="7751"/>
                    </a:cubicBezTo>
                    <a:cubicBezTo>
                      <a:pt x="28119" y="7526"/>
                      <a:pt x="27934" y="7353"/>
                      <a:pt x="27714" y="7353"/>
                    </a:cubicBezTo>
                    <a:cubicBezTo>
                      <a:pt x="27697" y="7353"/>
                      <a:pt x="27679" y="7354"/>
                      <a:pt x="27661" y="7356"/>
                    </a:cubicBezTo>
                    <a:cubicBezTo>
                      <a:pt x="27418" y="7386"/>
                      <a:pt x="27691" y="7782"/>
                      <a:pt x="27722" y="8025"/>
                    </a:cubicBezTo>
                    <a:cubicBezTo>
                      <a:pt x="27965" y="10122"/>
                      <a:pt x="27448" y="11642"/>
                      <a:pt x="26658" y="13374"/>
                    </a:cubicBezTo>
                    <a:cubicBezTo>
                      <a:pt x="26050" y="12098"/>
                      <a:pt x="25138" y="10851"/>
                      <a:pt x="23983" y="9757"/>
                    </a:cubicBezTo>
                    <a:cubicBezTo>
                      <a:pt x="22281" y="8116"/>
                      <a:pt x="20032" y="6444"/>
                      <a:pt x="18056" y="5228"/>
                    </a:cubicBezTo>
                    <a:cubicBezTo>
                      <a:pt x="17965" y="5198"/>
                      <a:pt x="17874" y="5137"/>
                      <a:pt x="17782" y="5107"/>
                    </a:cubicBezTo>
                    <a:cubicBezTo>
                      <a:pt x="17205" y="4651"/>
                      <a:pt x="17326" y="3587"/>
                      <a:pt x="17630" y="2766"/>
                    </a:cubicBezTo>
                    <a:lnTo>
                      <a:pt x="17722" y="2493"/>
                    </a:lnTo>
                    <a:cubicBezTo>
                      <a:pt x="18026" y="1733"/>
                      <a:pt x="18330" y="882"/>
                      <a:pt x="18208" y="61"/>
                    </a:cubicBezTo>
                    <a:lnTo>
                      <a:pt x="178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9"/>
              <p:cNvSpPr/>
              <p:nvPr/>
            </p:nvSpPr>
            <p:spPr>
              <a:xfrm>
                <a:off x="3270085" y="2578828"/>
                <a:ext cx="554133" cy="258917"/>
              </a:xfrm>
              <a:custGeom>
                <a:avLst/>
                <a:gdLst/>
                <a:ahLst/>
                <a:cxnLst/>
                <a:rect l="l" t="t" r="r" b="b"/>
                <a:pathLst>
                  <a:path w="32989" h="15414" extrusionOk="0">
                    <a:moveTo>
                      <a:pt x="16171" y="0"/>
                    </a:moveTo>
                    <a:cubicBezTo>
                      <a:pt x="15841" y="0"/>
                      <a:pt x="15744" y="873"/>
                      <a:pt x="15437" y="873"/>
                    </a:cubicBezTo>
                    <a:cubicBezTo>
                      <a:pt x="15377" y="873"/>
                      <a:pt x="15308" y="840"/>
                      <a:pt x="15229" y="760"/>
                    </a:cubicBezTo>
                    <a:cubicBezTo>
                      <a:pt x="14894" y="444"/>
                      <a:pt x="14730" y="184"/>
                      <a:pt x="14520" y="184"/>
                    </a:cubicBezTo>
                    <a:cubicBezTo>
                      <a:pt x="14388" y="184"/>
                      <a:pt x="14237" y="288"/>
                      <a:pt x="14013" y="547"/>
                    </a:cubicBezTo>
                    <a:cubicBezTo>
                      <a:pt x="13436" y="1247"/>
                      <a:pt x="13101" y="1216"/>
                      <a:pt x="12311" y="1459"/>
                    </a:cubicBezTo>
                    <a:cubicBezTo>
                      <a:pt x="12233" y="1488"/>
                      <a:pt x="12151" y="1500"/>
                      <a:pt x="12065" y="1500"/>
                    </a:cubicBezTo>
                    <a:cubicBezTo>
                      <a:pt x="11587" y="1500"/>
                      <a:pt x="11006" y="1125"/>
                      <a:pt x="10603" y="1125"/>
                    </a:cubicBezTo>
                    <a:cubicBezTo>
                      <a:pt x="10539" y="1125"/>
                      <a:pt x="10480" y="1134"/>
                      <a:pt x="10427" y="1155"/>
                    </a:cubicBezTo>
                    <a:cubicBezTo>
                      <a:pt x="9819" y="1399"/>
                      <a:pt x="9667" y="2158"/>
                      <a:pt x="9180" y="2371"/>
                    </a:cubicBezTo>
                    <a:cubicBezTo>
                      <a:pt x="9124" y="2398"/>
                      <a:pt x="9066" y="2409"/>
                      <a:pt x="9008" y="2409"/>
                    </a:cubicBezTo>
                    <a:cubicBezTo>
                      <a:pt x="8718" y="2409"/>
                      <a:pt x="8411" y="2140"/>
                      <a:pt x="8218" y="2140"/>
                    </a:cubicBezTo>
                    <a:cubicBezTo>
                      <a:pt x="8092" y="2140"/>
                      <a:pt x="8015" y="2257"/>
                      <a:pt x="8025" y="2645"/>
                    </a:cubicBezTo>
                    <a:cubicBezTo>
                      <a:pt x="8037" y="3263"/>
                      <a:pt x="7984" y="3430"/>
                      <a:pt x="7868" y="3430"/>
                    </a:cubicBezTo>
                    <a:cubicBezTo>
                      <a:pt x="7730" y="3430"/>
                      <a:pt x="7505" y="3197"/>
                      <a:pt x="7194" y="3197"/>
                    </a:cubicBezTo>
                    <a:cubicBezTo>
                      <a:pt x="7095" y="3197"/>
                      <a:pt x="6987" y="3220"/>
                      <a:pt x="6870" y="3283"/>
                    </a:cubicBezTo>
                    <a:cubicBezTo>
                      <a:pt x="6416" y="3546"/>
                      <a:pt x="6639" y="4129"/>
                      <a:pt x="6281" y="4129"/>
                    </a:cubicBezTo>
                    <a:cubicBezTo>
                      <a:pt x="6184" y="4129"/>
                      <a:pt x="6044" y="4086"/>
                      <a:pt x="5837" y="3982"/>
                    </a:cubicBezTo>
                    <a:cubicBezTo>
                      <a:pt x="5641" y="3874"/>
                      <a:pt x="5502" y="3828"/>
                      <a:pt x="5405" y="3828"/>
                    </a:cubicBezTo>
                    <a:cubicBezTo>
                      <a:pt x="5063" y="3828"/>
                      <a:pt x="5229" y="4398"/>
                      <a:pt x="5229" y="4894"/>
                    </a:cubicBezTo>
                    <a:cubicBezTo>
                      <a:pt x="5220" y="5068"/>
                      <a:pt x="5127" y="5117"/>
                      <a:pt x="4991" y="5117"/>
                    </a:cubicBezTo>
                    <a:cubicBezTo>
                      <a:pt x="4809" y="5117"/>
                      <a:pt x="4551" y="5029"/>
                      <a:pt x="4313" y="5029"/>
                    </a:cubicBezTo>
                    <a:cubicBezTo>
                      <a:pt x="4104" y="5029"/>
                      <a:pt x="3912" y="5097"/>
                      <a:pt x="3800" y="5350"/>
                    </a:cubicBezTo>
                    <a:cubicBezTo>
                      <a:pt x="3650" y="5678"/>
                      <a:pt x="3487" y="5736"/>
                      <a:pt x="3312" y="5736"/>
                    </a:cubicBezTo>
                    <a:cubicBezTo>
                      <a:pt x="3218" y="5736"/>
                      <a:pt x="3119" y="5719"/>
                      <a:pt x="3017" y="5719"/>
                    </a:cubicBezTo>
                    <a:cubicBezTo>
                      <a:pt x="2889" y="5719"/>
                      <a:pt x="2755" y="5745"/>
                      <a:pt x="2615" y="5867"/>
                    </a:cubicBezTo>
                    <a:cubicBezTo>
                      <a:pt x="2281" y="6140"/>
                      <a:pt x="1977" y="6444"/>
                      <a:pt x="1642" y="6687"/>
                    </a:cubicBezTo>
                    <a:cubicBezTo>
                      <a:pt x="1034" y="7113"/>
                      <a:pt x="578" y="7569"/>
                      <a:pt x="943" y="8268"/>
                    </a:cubicBezTo>
                    <a:cubicBezTo>
                      <a:pt x="1186" y="8693"/>
                      <a:pt x="1338" y="8906"/>
                      <a:pt x="791" y="9149"/>
                    </a:cubicBezTo>
                    <a:cubicBezTo>
                      <a:pt x="1" y="9484"/>
                      <a:pt x="791" y="9757"/>
                      <a:pt x="700" y="10244"/>
                    </a:cubicBezTo>
                    <a:cubicBezTo>
                      <a:pt x="578" y="10791"/>
                      <a:pt x="609" y="11459"/>
                      <a:pt x="396" y="11976"/>
                    </a:cubicBezTo>
                    <a:cubicBezTo>
                      <a:pt x="177" y="12551"/>
                      <a:pt x="260" y="12664"/>
                      <a:pt x="462" y="12664"/>
                    </a:cubicBezTo>
                    <a:cubicBezTo>
                      <a:pt x="592" y="12664"/>
                      <a:pt x="771" y="12617"/>
                      <a:pt x="950" y="12617"/>
                    </a:cubicBezTo>
                    <a:cubicBezTo>
                      <a:pt x="1111" y="12617"/>
                      <a:pt x="1273" y="12655"/>
                      <a:pt x="1399" y="12797"/>
                    </a:cubicBezTo>
                    <a:cubicBezTo>
                      <a:pt x="1673" y="13101"/>
                      <a:pt x="852" y="13982"/>
                      <a:pt x="1217" y="14256"/>
                    </a:cubicBezTo>
                    <a:cubicBezTo>
                      <a:pt x="1281" y="14299"/>
                      <a:pt x="1345" y="14316"/>
                      <a:pt x="1408" y="14316"/>
                    </a:cubicBezTo>
                    <a:cubicBezTo>
                      <a:pt x="1689" y="14316"/>
                      <a:pt x="1969" y="13978"/>
                      <a:pt x="2300" y="13978"/>
                    </a:cubicBezTo>
                    <a:cubicBezTo>
                      <a:pt x="2427" y="13978"/>
                      <a:pt x="2561" y="14027"/>
                      <a:pt x="2706" y="14165"/>
                    </a:cubicBezTo>
                    <a:cubicBezTo>
                      <a:pt x="3065" y="14472"/>
                      <a:pt x="3488" y="15017"/>
                      <a:pt x="3940" y="15017"/>
                    </a:cubicBezTo>
                    <a:cubicBezTo>
                      <a:pt x="4024" y="15017"/>
                      <a:pt x="4109" y="14998"/>
                      <a:pt x="4195" y="14955"/>
                    </a:cubicBezTo>
                    <a:cubicBezTo>
                      <a:pt x="4308" y="14895"/>
                      <a:pt x="4458" y="14872"/>
                      <a:pt x="4629" y="14872"/>
                    </a:cubicBezTo>
                    <a:cubicBezTo>
                      <a:pt x="5148" y="14872"/>
                      <a:pt x="5858" y="15084"/>
                      <a:pt x="6293" y="15107"/>
                    </a:cubicBezTo>
                    <a:cubicBezTo>
                      <a:pt x="6303" y="15107"/>
                      <a:pt x="6312" y="15107"/>
                      <a:pt x="6322" y="15107"/>
                    </a:cubicBezTo>
                    <a:cubicBezTo>
                      <a:pt x="6927" y="15107"/>
                      <a:pt x="6903" y="14457"/>
                      <a:pt x="7142" y="14457"/>
                    </a:cubicBezTo>
                    <a:cubicBezTo>
                      <a:pt x="7247" y="14457"/>
                      <a:pt x="7404" y="14585"/>
                      <a:pt x="7691" y="14955"/>
                    </a:cubicBezTo>
                    <a:cubicBezTo>
                      <a:pt x="7784" y="15073"/>
                      <a:pt x="7874" y="15117"/>
                      <a:pt x="7963" y="15117"/>
                    </a:cubicBezTo>
                    <a:cubicBezTo>
                      <a:pt x="8231" y="15117"/>
                      <a:pt x="8496" y="14713"/>
                      <a:pt x="8850" y="14713"/>
                    </a:cubicBezTo>
                    <a:cubicBezTo>
                      <a:pt x="8952" y="14713"/>
                      <a:pt x="9061" y="14747"/>
                      <a:pt x="9180" y="14833"/>
                    </a:cubicBezTo>
                    <a:cubicBezTo>
                      <a:pt x="9312" y="14926"/>
                      <a:pt x="9451" y="14962"/>
                      <a:pt x="9595" y="14962"/>
                    </a:cubicBezTo>
                    <a:cubicBezTo>
                      <a:pt x="10114" y="14962"/>
                      <a:pt x="10693" y="14486"/>
                      <a:pt x="11217" y="14438"/>
                    </a:cubicBezTo>
                    <a:cubicBezTo>
                      <a:pt x="11309" y="14432"/>
                      <a:pt x="11399" y="14429"/>
                      <a:pt x="11486" y="14429"/>
                    </a:cubicBezTo>
                    <a:cubicBezTo>
                      <a:pt x="12174" y="14429"/>
                      <a:pt x="12725" y="14599"/>
                      <a:pt x="13432" y="14599"/>
                    </a:cubicBezTo>
                    <a:cubicBezTo>
                      <a:pt x="13522" y="14599"/>
                      <a:pt x="13614" y="14596"/>
                      <a:pt x="13709" y="14590"/>
                    </a:cubicBezTo>
                    <a:cubicBezTo>
                      <a:pt x="13723" y="14589"/>
                      <a:pt x="13737" y="14589"/>
                      <a:pt x="13751" y="14589"/>
                    </a:cubicBezTo>
                    <a:cubicBezTo>
                      <a:pt x="14022" y="14589"/>
                      <a:pt x="14256" y="14773"/>
                      <a:pt x="14478" y="14773"/>
                    </a:cubicBezTo>
                    <a:cubicBezTo>
                      <a:pt x="14588" y="14773"/>
                      <a:pt x="14696" y="14727"/>
                      <a:pt x="14804" y="14590"/>
                    </a:cubicBezTo>
                    <a:cubicBezTo>
                      <a:pt x="14923" y="14423"/>
                      <a:pt x="15117" y="14032"/>
                      <a:pt x="15341" y="14032"/>
                    </a:cubicBezTo>
                    <a:cubicBezTo>
                      <a:pt x="15403" y="14032"/>
                      <a:pt x="15467" y="14062"/>
                      <a:pt x="15533" y="14134"/>
                    </a:cubicBezTo>
                    <a:cubicBezTo>
                      <a:pt x="16171" y="14864"/>
                      <a:pt x="16019" y="14742"/>
                      <a:pt x="16962" y="14773"/>
                    </a:cubicBezTo>
                    <a:cubicBezTo>
                      <a:pt x="16967" y="14773"/>
                      <a:pt x="16973" y="14773"/>
                      <a:pt x="16979" y="14773"/>
                    </a:cubicBezTo>
                    <a:cubicBezTo>
                      <a:pt x="17318" y="14773"/>
                      <a:pt x="18009" y="14094"/>
                      <a:pt x="18495" y="14094"/>
                    </a:cubicBezTo>
                    <a:cubicBezTo>
                      <a:pt x="18633" y="14094"/>
                      <a:pt x="18754" y="14148"/>
                      <a:pt x="18846" y="14286"/>
                    </a:cubicBezTo>
                    <a:cubicBezTo>
                      <a:pt x="19295" y="14948"/>
                      <a:pt x="19730" y="15146"/>
                      <a:pt x="20193" y="15146"/>
                    </a:cubicBezTo>
                    <a:cubicBezTo>
                      <a:pt x="20881" y="15146"/>
                      <a:pt x="21629" y="14707"/>
                      <a:pt x="22574" y="14707"/>
                    </a:cubicBezTo>
                    <a:cubicBezTo>
                      <a:pt x="22627" y="14707"/>
                      <a:pt x="22682" y="14709"/>
                      <a:pt x="22737" y="14712"/>
                    </a:cubicBezTo>
                    <a:cubicBezTo>
                      <a:pt x="23293" y="14753"/>
                      <a:pt x="23333" y="15198"/>
                      <a:pt x="23565" y="15198"/>
                    </a:cubicBezTo>
                    <a:cubicBezTo>
                      <a:pt x="23676" y="15198"/>
                      <a:pt x="23830" y="15097"/>
                      <a:pt x="24105" y="14803"/>
                    </a:cubicBezTo>
                    <a:cubicBezTo>
                      <a:pt x="24170" y="14725"/>
                      <a:pt x="24260" y="14693"/>
                      <a:pt x="24366" y="14693"/>
                    </a:cubicBezTo>
                    <a:cubicBezTo>
                      <a:pt x="24752" y="14693"/>
                      <a:pt x="25338" y="15122"/>
                      <a:pt x="25624" y="15289"/>
                    </a:cubicBezTo>
                    <a:cubicBezTo>
                      <a:pt x="25780" y="15377"/>
                      <a:pt x="25899" y="15414"/>
                      <a:pt x="25991" y="15414"/>
                    </a:cubicBezTo>
                    <a:cubicBezTo>
                      <a:pt x="26472" y="15414"/>
                      <a:pt x="26223" y="14403"/>
                      <a:pt x="26810" y="14377"/>
                    </a:cubicBezTo>
                    <a:cubicBezTo>
                      <a:pt x="27052" y="14355"/>
                      <a:pt x="27311" y="14142"/>
                      <a:pt x="27550" y="14142"/>
                    </a:cubicBezTo>
                    <a:cubicBezTo>
                      <a:pt x="27641" y="14142"/>
                      <a:pt x="27729" y="14172"/>
                      <a:pt x="27813" y="14256"/>
                    </a:cubicBezTo>
                    <a:cubicBezTo>
                      <a:pt x="27929" y="14372"/>
                      <a:pt x="28269" y="15019"/>
                      <a:pt x="28512" y="15019"/>
                    </a:cubicBezTo>
                    <a:cubicBezTo>
                      <a:pt x="28522" y="15019"/>
                      <a:pt x="28532" y="15018"/>
                      <a:pt x="28542" y="15016"/>
                    </a:cubicBezTo>
                    <a:cubicBezTo>
                      <a:pt x="28907" y="14955"/>
                      <a:pt x="28938" y="14013"/>
                      <a:pt x="29485" y="13800"/>
                    </a:cubicBezTo>
                    <a:cubicBezTo>
                      <a:pt x="29542" y="13779"/>
                      <a:pt x="29603" y="13769"/>
                      <a:pt x="29668" y="13769"/>
                    </a:cubicBezTo>
                    <a:cubicBezTo>
                      <a:pt x="30091" y="13769"/>
                      <a:pt x="30647" y="14165"/>
                      <a:pt x="30927" y="14165"/>
                    </a:cubicBezTo>
                    <a:cubicBezTo>
                      <a:pt x="30970" y="14165"/>
                      <a:pt x="31006" y="14156"/>
                      <a:pt x="31035" y="14134"/>
                    </a:cubicBezTo>
                    <a:cubicBezTo>
                      <a:pt x="31662" y="13716"/>
                      <a:pt x="30618" y="12918"/>
                      <a:pt x="31731" y="12918"/>
                    </a:cubicBezTo>
                    <a:cubicBezTo>
                      <a:pt x="31752" y="12918"/>
                      <a:pt x="31773" y="12918"/>
                      <a:pt x="31795" y="12918"/>
                    </a:cubicBezTo>
                    <a:cubicBezTo>
                      <a:pt x="31821" y="12919"/>
                      <a:pt x="31846" y="12919"/>
                      <a:pt x="31870" y="12919"/>
                    </a:cubicBezTo>
                    <a:cubicBezTo>
                      <a:pt x="32989" y="12919"/>
                      <a:pt x="31799" y="12238"/>
                      <a:pt x="31977" y="11703"/>
                    </a:cubicBezTo>
                    <a:cubicBezTo>
                      <a:pt x="31977" y="11429"/>
                      <a:pt x="31977" y="11186"/>
                      <a:pt x="31916" y="10943"/>
                    </a:cubicBezTo>
                    <a:cubicBezTo>
                      <a:pt x="31916" y="10578"/>
                      <a:pt x="32646" y="10426"/>
                      <a:pt x="32555" y="10061"/>
                    </a:cubicBezTo>
                    <a:cubicBezTo>
                      <a:pt x="32524" y="9940"/>
                      <a:pt x="31460" y="9119"/>
                      <a:pt x="31278" y="8815"/>
                    </a:cubicBezTo>
                    <a:cubicBezTo>
                      <a:pt x="30792" y="8025"/>
                      <a:pt x="30609" y="7630"/>
                      <a:pt x="29880" y="6931"/>
                    </a:cubicBezTo>
                    <a:cubicBezTo>
                      <a:pt x="29484" y="6559"/>
                      <a:pt x="30176" y="5684"/>
                      <a:pt x="29741" y="5684"/>
                    </a:cubicBezTo>
                    <a:cubicBezTo>
                      <a:pt x="29642" y="5684"/>
                      <a:pt x="29484" y="5729"/>
                      <a:pt x="29242" y="5836"/>
                    </a:cubicBezTo>
                    <a:cubicBezTo>
                      <a:pt x="29013" y="5926"/>
                      <a:pt x="28859" y="5964"/>
                      <a:pt x="28756" y="5964"/>
                    </a:cubicBezTo>
                    <a:cubicBezTo>
                      <a:pt x="28300" y="5964"/>
                      <a:pt x="28862" y="5211"/>
                      <a:pt x="28390" y="4864"/>
                    </a:cubicBezTo>
                    <a:cubicBezTo>
                      <a:pt x="28132" y="4663"/>
                      <a:pt x="27307" y="3759"/>
                      <a:pt x="26958" y="3759"/>
                    </a:cubicBezTo>
                    <a:cubicBezTo>
                      <a:pt x="26938" y="3759"/>
                      <a:pt x="26918" y="3762"/>
                      <a:pt x="26901" y="3769"/>
                    </a:cubicBezTo>
                    <a:cubicBezTo>
                      <a:pt x="26493" y="3920"/>
                      <a:pt x="26252" y="4252"/>
                      <a:pt x="25942" y="4252"/>
                    </a:cubicBezTo>
                    <a:cubicBezTo>
                      <a:pt x="25813" y="4252"/>
                      <a:pt x="25672" y="4195"/>
                      <a:pt x="25503" y="4043"/>
                    </a:cubicBezTo>
                    <a:cubicBezTo>
                      <a:pt x="25215" y="3756"/>
                      <a:pt x="25037" y="2572"/>
                      <a:pt x="24710" y="2572"/>
                    </a:cubicBezTo>
                    <a:cubicBezTo>
                      <a:pt x="24691" y="2572"/>
                      <a:pt x="24672" y="2576"/>
                      <a:pt x="24652" y="2584"/>
                    </a:cubicBezTo>
                    <a:cubicBezTo>
                      <a:pt x="24289" y="2742"/>
                      <a:pt x="24074" y="2908"/>
                      <a:pt x="23904" y="2908"/>
                    </a:cubicBezTo>
                    <a:cubicBezTo>
                      <a:pt x="23746" y="2908"/>
                      <a:pt x="23627" y="2765"/>
                      <a:pt x="23466" y="2341"/>
                    </a:cubicBezTo>
                    <a:cubicBezTo>
                      <a:pt x="23275" y="1844"/>
                      <a:pt x="22676" y="1732"/>
                      <a:pt x="22099" y="1732"/>
                    </a:cubicBezTo>
                    <a:cubicBezTo>
                      <a:pt x="21758" y="1732"/>
                      <a:pt x="21424" y="1771"/>
                      <a:pt x="21187" y="1794"/>
                    </a:cubicBezTo>
                    <a:cubicBezTo>
                      <a:pt x="21157" y="1798"/>
                      <a:pt x="21127" y="1800"/>
                      <a:pt x="21099" y="1800"/>
                    </a:cubicBezTo>
                    <a:cubicBezTo>
                      <a:pt x="20522" y="1800"/>
                      <a:pt x="20256" y="952"/>
                      <a:pt x="19880" y="517"/>
                    </a:cubicBezTo>
                    <a:cubicBezTo>
                      <a:pt x="19739" y="353"/>
                      <a:pt x="18607" y="153"/>
                      <a:pt x="17956" y="153"/>
                    </a:cubicBezTo>
                    <a:cubicBezTo>
                      <a:pt x="17761" y="153"/>
                      <a:pt x="17609" y="171"/>
                      <a:pt x="17539" y="213"/>
                    </a:cubicBezTo>
                    <a:cubicBezTo>
                      <a:pt x="17298" y="358"/>
                      <a:pt x="17142" y="411"/>
                      <a:pt x="17028" y="411"/>
                    </a:cubicBezTo>
                    <a:cubicBezTo>
                      <a:pt x="16714" y="411"/>
                      <a:pt x="16730" y="0"/>
                      <a:pt x="1617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9"/>
              <p:cNvSpPr/>
              <p:nvPr/>
            </p:nvSpPr>
            <p:spPr>
              <a:xfrm>
                <a:off x="3289487" y="2698300"/>
                <a:ext cx="486271" cy="139453"/>
              </a:xfrm>
              <a:custGeom>
                <a:avLst/>
                <a:gdLst/>
                <a:ahLst/>
                <a:cxnLst/>
                <a:rect l="l" t="t" r="r" b="b"/>
                <a:pathLst>
                  <a:path w="28949" h="8302" extrusionOk="0">
                    <a:moveTo>
                      <a:pt x="15016" y="1"/>
                    </a:moveTo>
                    <a:cubicBezTo>
                      <a:pt x="14686" y="1"/>
                      <a:pt x="14589" y="873"/>
                      <a:pt x="14282" y="873"/>
                    </a:cubicBezTo>
                    <a:cubicBezTo>
                      <a:pt x="14222" y="873"/>
                      <a:pt x="14153" y="840"/>
                      <a:pt x="14074" y="761"/>
                    </a:cubicBezTo>
                    <a:cubicBezTo>
                      <a:pt x="13740" y="446"/>
                      <a:pt x="13576" y="198"/>
                      <a:pt x="13368" y="198"/>
                    </a:cubicBezTo>
                    <a:cubicBezTo>
                      <a:pt x="13235" y="198"/>
                      <a:pt x="13083" y="299"/>
                      <a:pt x="12858" y="548"/>
                    </a:cubicBezTo>
                    <a:cubicBezTo>
                      <a:pt x="12281" y="1247"/>
                      <a:pt x="11946" y="1217"/>
                      <a:pt x="11156" y="1490"/>
                    </a:cubicBezTo>
                    <a:cubicBezTo>
                      <a:pt x="11088" y="1512"/>
                      <a:pt x="11017" y="1521"/>
                      <a:pt x="10943" y="1521"/>
                    </a:cubicBezTo>
                    <a:cubicBezTo>
                      <a:pt x="10459" y="1521"/>
                      <a:pt x="9860" y="1125"/>
                      <a:pt x="9447" y="1125"/>
                    </a:cubicBezTo>
                    <a:cubicBezTo>
                      <a:pt x="9384" y="1125"/>
                      <a:pt x="9325" y="1135"/>
                      <a:pt x="9272" y="1156"/>
                    </a:cubicBezTo>
                    <a:cubicBezTo>
                      <a:pt x="8664" y="1399"/>
                      <a:pt x="8512" y="2189"/>
                      <a:pt x="8025" y="2402"/>
                    </a:cubicBezTo>
                    <a:cubicBezTo>
                      <a:pt x="7971" y="2428"/>
                      <a:pt x="7915" y="2439"/>
                      <a:pt x="7858" y="2439"/>
                    </a:cubicBezTo>
                    <a:cubicBezTo>
                      <a:pt x="7562" y="2439"/>
                      <a:pt x="7248" y="2149"/>
                      <a:pt x="7056" y="2149"/>
                    </a:cubicBezTo>
                    <a:cubicBezTo>
                      <a:pt x="6933" y="2149"/>
                      <a:pt x="6860" y="2266"/>
                      <a:pt x="6870" y="2645"/>
                    </a:cubicBezTo>
                    <a:cubicBezTo>
                      <a:pt x="6882" y="3273"/>
                      <a:pt x="6829" y="3444"/>
                      <a:pt x="6714" y="3444"/>
                    </a:cubicBezTo>
                    <a:cubicBezTo>
                      <a:pt x="6576" y="3444"/>
                      <a:pt x="6348" y="3199"/>
                      <a:pt x="6032" y="3199"/>
                    </a:cubicBezTo>
                    <a:cubicBezTo>
                      <a:pt x="5935" y="3199"/>
                      <a:pt x="5829" y="3222"/>
                      <a:pt x="5715" y="3284"/>
                    </a:cubicBezTo>
                    <a:cubicBezTo>
                      <a:pt x="5261" y="3547"/>
                      <a:pt x="5484" y="4129"/>
                      <a:pt x="5126" y="4129"/>
                    </a:cubicBezTo>
                    <a:cubicBezTo>
                      <a:pt x="5029" y="4129"/>
                      <a:pt x="4889" y="4086"/>
                      <a:pt x="4682" y="3983"/>
                    </a:cubicBezTo>
                    <a:cubicBezTo>
                      <a:pt x="4490" y="3883"/>
                      <a:pt x="4353" y="3840"/>
                      <a:pt x="4255" y="3840"/>
                    </a:cubicBezTo>
                    <a:cubicBezTo>
                      <a:pt x="3907" y="3840"/>
                      <a:pt x="4074" y="4395"/>
                      <a:pt x="4074" y="4895"/>
                    </a:cubicBezTo>
                    <a:cubicBezTo>
                      <a:pt x="4065" y="5073"/>
                      <a:pt x="3967" y="5123"/>
                      <a:pt x="3824" y="5123"/>
                    </a:cubicBezTo>
                    <a:cubicBezTo>
                      <a:pt x="3643" y="5123"/>
                      <a:pt x="3390" y="5043"/>
                      <a:pt x="3158" y="5043"/>
                    </a:cubicBezTo>
                    <a:cubicBezTo>
                      <a:pt x="2949" y="5043"/>
                      <a:pt x="2757" y="5107"/>
                      <a:pt x="2645" y="5351"/>
                    </a:cubicBezTo>
                    <a:cubicBezTo>
                      <a:pt x="2495" y="5678"/>
                      <a:pt x="2332" y="5736"/>
                      <a:pt x="2157" y="5736"/>
                    </a:cubicBezTo>
                    <a:cubicBezTo>
                      <a:pt x="2063" y="5736"/>
                      <a:pt x="1964" y="5719"/>
                      <a:pt x="1862" y="5719"/>
                    </a:cubicBezTo>
                    <a:cubicBezTo>
                      <a:pt x="1734" y="5719"/>
                      <a:pt x="1600" y="5746"/>
                      <a:pt x="1460" y="5867"/>
                    </a:cubicBezTo>
                    <a:cubicBezTo>
                      <a:pt x="1126" y="6141"/>
                      <a:pt x="822" y="6445"/>
                      <a:pt x="487" y="6688"/>
                    </a:cubicBezTo>
                    <a:cubicBezTo>
                      <a:pt x="305" y="6809"/>
                      <a:pt x="153" y="6961"/>
                      <a:pt x="1" y="7083"/>
                    </a:cubicBezTo>
                    <a:cubicBezTo>
                      <a:pt x="31" y="7113"/>
                      <a:pt x="31" y="7113"/>
                      <a:pt x="62" y="7144"/>
                    </a:cubicBezTo>
                    <a:cubicBezTo>
                      <a:pt x="126" y="7187"/>
                      <a:pt x="190" y="7204"/>
                      <a:pt x="253" y="7204"/>
                    </a:cubicBezTo>
                    <a:cubicBezTo>
                      <a:pt x="534" y="7204"/>
                      <a:pt x="814" y="6866"/>
                      <a:pt x="1145" y="6866"/>
                    </a:cubicBezTo>
                    <a:cubicBezTo>
                      <a:pt x="1272" y="6866"/>
                      <a:pt x="1406" y="6915"/>
                      <a:pt x="1551" y="7053"/>
                    </a:cubicBezTo>
                    <a:cubicBezTo>
                      <a:pt x="1910" y="7360"/>
                      <a:pt x="2333" y="7905"/>
                      <a:pt x="2785" y="7905"/>
                    </a:cubicBezTo>
                    <a:cubicBezTo>
                      <a:pt x="2869" y="7905"/>
                      <a:pt x="2954" y="7886"/>
                      <a:pt x="3040" y="7843"/>
                    </a:cubicBezTo>
                    <a:cubicBezTo>
                      <a:pt x="3153" y="7783"/>
                      <a:pt x="3303" y="7760"/>
                      <a:pt x="3474" y="7760"/>
                    </a:cubicBezTo>
                    <a:cubicBezTo>
                      <a:pt x="3993" y="7760"/>
                      <a:pt x="4703" y="7972"/>
                      <a:pt x="5138" y="7995"/>
                    </a:cubicBezTo>
                    <a:cubicBezTo>
                      <a:pt x="5148" y="7995"/>
                      <a:pt x="5157" y="7995"/>
                      <a:pt x="5167" y="7995"/>
                    </a:cubicBezTo>
                    <a:cubicBezTo>
                      <a:pt x="5772" y="7995"/>
                      <a:pt x="5748" y="7345"/>
                      <a:pt x="5987" y="7345"/>
                    </a:cubicBezTo>
                    <a:cubicBezTo>
                      <a:pt x="6092" y="7345"/>
                      <a:pt x="6249" y="7473"/>
                      <a:pt x="6536" y="7843"/>
                    </a:cubicBezTo>
                    <a:cubicBezTo>
                      <a:pt x="6629" y="7961"/>
                      <a:pt x="6719" y="8005"/>
                      <a:pt x="6808" y="8005"/>
                    </a:cubicBezTo>
                    <a:cubicBezTo>
                      <a:pt x="7076" y="8005"/>
                      <a:pt x="7341" y="7601"/>
                      <a:pt x="7695" y="7601"/>
                    </a:cubicBezTo>
                    <a:cubicBezTo>
                      <a:pt x="7797" y="7601"/>
                      <a:pt x="7906" y="7635"/>
                      <a:pt x="8025" y="7721"/>
                    </a:cubicBezTo>
                    <a:cubicBezTo>
                      <a:pt x="8157" y="7814"/>
                      <a:pt x="8296" y="7850"/>
                      <a:pt x="8440" y="7850"/>
                    </a:cubicBezTo>
                    <a:cubicBezTo>
                      <a:pt x="8959" y="7850"/>
                      <a:pt x="9538" y="7374"/>
                      <a:pt x="10062" y="7326"/>
                    </a:cubicBezTo>
                    <a:cubicBezTo>
                      <a:pt x="10154" y="7320"/>
                      <a:pt x="10244" y="7317"/>
                      <a:pt x="10331" y="7317"/>
                    </a:cubicBezTo>
                    <a:cubicBezTo>
                      <a:pt x="11019" y="7317"/>
                      <a:pt x="11570" y="7487"/>
                      <a:pt x="12277" y="7487"/>
                    </a:cubicBezTo>
                    <a:cubicBezTo>
                      <a:pt x="12367" y="7487"/>
                      <a:pt x="12459" y="7484"/>
                      <a:pt x="12554" y="7478"/>
                    </a:cubicBezTo>
                    <a:cubicBezTo>
                      <a:pt x="12568" y="7477"/>
                      <a:pt x="12582" y="7477"/>
                      <a:pt x="12596" y="7477"/>
                    </a:cubicBezTo>
                    <a:cubicBezTo>
                      <a:pt x="12860" y="7477"/>
                      <a:pt x="13090" y="7652"/>
                      <a:pt x="13307" y="7652"/>
                    </a:cubicBezTo>
                    <a:cubicBezTo>
                      <a:pt x="13423" y="7652"/>
                      <a:pt x="13536" y="7602"/>
                      <a:pt x="13649" y="7448"/>
                    </a:cubicBezTo>
                    <a:cubicBezTo>
                      <a:pt x="13767" y="7306"/>
                      <a:pt x="13958" y="6908"/>
                      <a:pt x="14180" y="6908"/>
                    </a:cubicBezTo>
                    <a:cubicBezTo>
                      <a:pt x="14244" y="6908"/>
                      <a:pt x="14310" y="6941"/>
                      <a:pt x="14378" y="7022"/>
                    </a:cubicBezTo>
                    <a:cubicBezTo>
                      <a:pt x="15016" y="7752"/>
                      <a:pt x="14864" y="7630"/>
                      <a:pt x="15807" y="7661"/>
                    </a:cubicBezTo>
                    <a:cubicBezTo>
                      <a:pt x="15812" y="7661"/>
                      <a:pt x="15818" y="7661"/>
                      <a:pt x="15824" y="7661"/>
                    </a:cubicBezTo>
                    <a:cubicBezTo>
                      <a:pt x="16167" y="7661"/>
                      <a:pt x="16869" y="6967"/>
                      <a:pt x="17356" y="6967"/>
                    </a:cubicBezTo>
                    <a:cubicBezTo>
                      <a:pt x="17487" y="6967"/>
                      <a:pt x="17602" y="7017"/>
                      <a:pt x="17691" y="7144"/>
                    </a:cubicBezTo>
                    <a:cubicBezTo>
                      <a:pt x="18145" y="7825"/>
                      <a:pt x="18585" y="8027"/>
                      <a:pt x="19053" y="8027"/>
                    </a:cubicBezTo>
                    <a:cubicBezTo>
                      <a:pt x="19737" y="8027"/>
                      <a:pt x="20481" y="7595"/>
                      <a:pt x="21419" y="7595"/>
                    </a:cubicBezTo>
                    <a:cubicBezTo>
                      <a:pt x="21472" y="7595"/>
                      <a:pt x="21527" y="7597"/>
                      <a:pt x="21582" y="7600"/>
                    </a:cubicBezTo>
                    <a:cubicBezTo>
                      <a:pt x="22138" y="7641"/>
                      <a:pt x="22178" y="8073"/>
                      <a:pt x="22410" y="8073"/>
                    </a:cubicBezTo>
                    <a:cubicBezTo>
                      <a:pt x="22521" y="8073"/>
                      <a:pt x="22675" y="7975"/>
                      <a:pt x="22950" y="7691"/>
                    </a:cubicBezTo>
                    <a:cubicBezTo>
                      <a:pt x="23015" y="7613"/>
                      <a:pt x="23105" y="7581"/>
                      <a:pt x="23211" y="7581"/>
                    </a:cubicBezTo>
                    <a:cubicBezTo>
                      <a:pt x="23597" y="7581"/>
                      <a:pt x="24183" y="8010"/>
                      <a:pt x="24469" y="8177"/>
                    </a:cubicBezTo>
                    <a:cubicBezTo>
                      <a:pt x="24625" y="8265"/>
                      <a:pt x="24744" y="8302"/>
                      <a:pt x="24836" y="8302"/>
                    </a:cubicBezTo>
                    <a:cubicBezTo>
                      <a:pt x="25317" y="8302"/>
                      <a:pt x="25068" y="7291"/>
                      <a:pt x="25655" y="7265"/>
                    </a:cubicBezTo>
                    <a:cubicBezTo>
                      <a:pt x="25897" y="7243"/>
                      <a:pt x="26156" y="7030"/>
                      <a:pt x="26395" y="7030"/>
                    </a:cubicBezTo>
                    <a:cubicBezTo>
                      <a:pt x="26486" y="7030"/>
                      <a:pt x="26574" y="7060"/>
                      <a:pt x="26658" y="7144"/>
                    </a:cubicBezTo>
                    <a:cubicBezTo>
                      <a:pt x="26774" y="7260"/>
                      <a:pt x="27114" y="7907"/>
                      <a:pt x="27357" y="7907"/>
                    </a:cubicBezTo>
                    <a:cubicBezTo>
                      <a:pt x="27367" y="7907"/>
                      <a:pt x="27377" y="7906"/>
                      <a:pt x="27387" y="7904"/>
                    </a:cubicBezTo>
                    <a:cubicBezTo>
                      <a:pt x="27752" y="7843"/>
                      <a:pt x="27783" y="6901"/>
                      <a:pt x="28330" y="6688"/>
                    </a:cubicBezTo>
                    <a:cubicBezTo>
                      <a:pt x="28421" y="6658"/>
                      <a:pt x="28512" y="6658"/>
                      <a:pt x="28603" y="6658"/>
                    </a:cubicBezTo>
                    <a:cubicBezTo>
                      <a:pt x="28579" y="6252"/>
                      <a:pt x="28949" y="5697"/>
                      <a:pt x="28580" y="5697"/>
                    </a:cubicBezTo>
                    <a:cubicBezTo>
                      <a:pt x="28479" y="5697"/>
                      <a:pt x="28322" y="5739"/>
                      <a:pt x="28087" y="5837"/>
                    </a:cubicBezTo>
                    <a:cubicBezTo>
                      <a:pt x="27852" y="5934"/>
                      <a:pt x="27696" y="5975"/>
                      <a:pt x="27593" y="5975"/>
                    </a:cubicBezTo>
                    <a:cubicBezTo>
                      <a:pt x="27152" y="5975"/>
                      <a:pt x="27704" y="5210"/>
                      <a:pt x="27235" y="4864"/>
                    </a:cubicBezTo>
                    <a:cubicBezTo>
                      <a:pt x="26974" y="4690"/>
                      <a:pt x="26128" y="3764"/>
                      <a:pt x="25789" y="3764"/>
                    </a:cubicBezTo>
                    <a:cubicBezTo>
                      <a:pt x="25774" y="3764"/>
                      <a:pt x="25759" y="3766"/>
                      <a:pt x="25746" y="3770"/>
                    </a:cubicBezTo>
                    <a:cubicBezTo>
                      <a:pt x="25342" y="3940"/>
                      <a:pt x="25102" y="4258"/>
                      <a:pt x="24797" y="4258"/>
                    </a:cubicBezTo>
                    <a:cubicBezTo>
                      <a:pt x="24665" y="4258"/>
                      <a:pt x="24522" y="4199"/>
                      <a:pt x="24348" y="4043"/>
                    </a:cubicBezTo>
                    <a:cubicBezTo>
                      <a:pt x="24058" y="3753"/>
                      <a:pt x="23878" y="2576"/>
                      <a:pt x="23545" y="2576"/>
                    </a:cubicBezTo>
                    <a:cubicBezTo>
                      <a:pt x="23529" y="2576"/>
                      <a:pt x="23513" y="2579"/>
                      <a:pt x="23497" y="2585"/>
                    </a:cubicBezTo>
                    <a:cubicBezTo>
                      <a:pt x="23134" y="2758"/>
                      <a:pt x="22919" y="2923"/>
                      <a:pt x="22749" y="2923"/>
                    </a:cubicBezTo>
                    <a:cubicBezTo>
                      <a:pt x="22591" y="2923"/>
                      <a:pt x="22472" y="2781"/>
                      <a:pt x="22311" y="2372"/>
                    </a:cubicBezTo>
                    <a:cubicBezTo>
                      <a:pt x="22124" y="1866"/>
                      <a:pt x="21544" y="1741"/>
                      <a:pt x="20978" y="1741"/>
                    </a:cubicBezTo>
                    <a:cubicBezTo>
                      <a:pt x="20625" y="1741"/>
                      <a:pt x="20277" y="1790"/>
                      <a:pt x="20032" y="1825"/>
                    </a:cubicBezTo>
                    <a:cubicBezTo>
                      <a:pt x="20011" y="1827"/>
                      <a:pt x="19991" y="1828"/>
                      <a:pt x="19971" y="1828"/>
                    </a:cubicBezTo>
                    <a:cubicBezTo>
                      <a:pt x="19376" y="1828"/>
                      <a:pt x="19107" y="960"/>
                      <a:pt x="18725" y="548"/>
                    </a:cubicBezTo>
                    <a:cubicBezTo>
                      <a:pt x="18587" y="364"/>
                      <a:pt x="17494" y="180"/>
                      <a:pt x="16837" y="180"/>
                    </a:cubicBezTo>
                    <a:cubicBezTo>
                      <a:pt x="16625" y="180"/>
                      <a:pt x="16458" y="200"/>
                      <a:pt x="16384" y="244"/>
                    </a:cubicBezTo>
                    <a:cubicBezTo>
                      <a:pt x="16153" y="375"/>
                      <a:pt x="16000" y="424"/>
                      <a:pt x="15888" y="424"/>
                    </a:cubicBezTo>
                    <a:cubicBezTo>
                      <a:pt x="15558" y="424"/>
                      <a:pt x="15583" y="1"/>
                      <a:pt x="15016" y="1"/>
                    </a:cubicBezTo>
                    <a:close/>
                  </a:path>
                </a:pathLst>
              </a:custGeom>
              <a:solidFill>
                <a:srgbClr val="6F91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9"/>
              <p:cNvSpPr/>
              <p:nvPr/>
            </p:nvSpPr>
            <p:spPr>
              <a:xfrm>
                <a:off x="2666037" y="2712125"/>
                <a:ext cx="584620" cy="317708"/>
              </a:xfrm>
              <a:custGeom>
                <a:avLst/>
                <a:gdLst/>
                <a:ahLst/>
                <a:cxnLst/>
                <a:rect l="l" t="t" r="r" b="b"/>
                <a:pathLst>
                  <a:path w="34804" h="18914" extrusionOk="0">
                    <a:moveTo>
                      <a:pt x="19061" y="1"/>
                    </a:moveTo>
                    <a:cubicBezTo>
                      <a:pt x="18962" y="1"/>
                      <a:pt x="18820" y="86"/>
                      <a:pt x="18603" y="303"/>
                    </a:cubicBezTo>
                    <a:cubicBezTo>
                      <a:pt x="18315" y="599"/>
                      <a:pt x="18081" y="704"/>
                      <a:pt x="17876" y="704"/>
                    </a:cubicBezTo>
                    <a:cubicBezTo>
                      <a:pt x="17378" y="704"/>
                      <a:pt x="17054" y="82"/>
                      <a:pt x="16543" y="82"/>
                    </a:cubicBezTo>
                    <a:cubicBezTo>
                      <a:pt x="16511" y="82"/>
                      <a:pt x="16478" y="85"/>
                      <a:pt x="16445" y="90"/>
                    </a:cubicBezTo>
                    <a:cubicBezTo>
                      <a:pt x="16050" y="151"/>
                      <a:pt x="15958" y="971"/>
                      <a:pt x="15411" y="1123"/>
                    </a:cubicBezTo>
                    <a:cubicBezTo>
                      <a:pt x="14682" y="1306"/>
                      <a:pt x="14104" y="1366"/>
                      <a:pt x="13405" y="1640"/>
                    </a:cubicBezTo>
                    <a:cubicBezTo>
                      <a:pt x="13025" y="1792"/>
                      <a:pt x="12813" y="1865"/>
                      <a:pt x="12637" y="1865"/>
                    </a:cubicBezTo>
                    <a:cubicBezTo>
                      <a:pt x="12391" y="1865"/>
                      <a:pt x="12212" y="1723"/>
                      <a:pt x="11733" y="1458"/>
                    </a:cubicBezTo>
                    <a:cubicBezTo>
                      <a:pt x="11664" y="1418"/>
                      <a:pt x="11608" y="1400"/>
                      <a:pt x="11561" y="1400"/>
                    </a:cubicBezTo>
                    <a:cubicBezTo>
                      <a:pt x="11178" y="1400"/>
                      <a:pt x="11484" y="2602"/>
                      <a:pt x="11186" y="2765"/>
                    </a:cubicBezTo>
                    <a:cubicBezTo>
                      <a:pt x="11128" y="2794"/>
                      <a:pt x="11070" y="2806"/>
                      <a:pt x="11011" y="2806"/>
                    </a:cubicBezTo>
                    <a:cubicBezTo>
                      <a:pt x="10714" y="2806"/>
                      <a:pt x="10396" y="2504"/>
                      <a:pt x="10017" y="2504"/>
                    </a:cubicBezTo>
                    <a:cubicBezTo>
                      <a:pt x="9915" y="2504"/>
                      <a:pt x="9809" y="2526"/>
                      <a:pt x="9697" y="2582"/>
                    </a:cubicBezTo>
                    <a:cubicBezTo>
                      <a:pt x="8785" y="3008"/>
                      <a:pt x="8360" y="2795"/>
                      <a:pt x="8420" y="3920"/>
                    </a:cubicBezTo>
                    <a:cubicBezTo>
                      <a:pt x="8446" y="4354"/>
                      <a:pt x="8041" y="4789"/>
                      <a:pt x="7586" y="4789"/>
                    </a:cubicBezTo>
                    <a:cubicBezTo>
                      <a:pt x="7500" y="4789"/>
                      <a:pt x="7413" y="4774"/>
                      <a:pt x="7326" y="4740"/>
                    </a:cubicBezTo>
                    <a:cubicBezTo>
                      <a:pt x="6896" y="4580"/>
                      <a:pt x="6649" y="4470"/>
                      <a:pt x="6505" y="4470"/>
                    </a:cubicBezTo>
                    <a:cubicBezTo>
                      <a:pt x="6292" y="4470"/>
                      <a:pt x="6298" y="4709"/>
                      <a:pt x="6262" y="5379"/>
                    </a:cubicBezTo>
                    <a:cubicBezTo>
                      <a:pt x="6232" y="5774"/>
                      <a:pt x="5138" y="5622"/>
                      <a:pt x="4773" y="5865"/>
                    </a:cubicBezTo>
                    <a:cubicBezTo>
                      <a:pt x="4104" y="6351"/>
                      <a:pt x="4287" y="7233"/>
                      <a:pt x="3709" y="7810"/>
                    </a:cubicBezTo>
                    <a:cubicBezTo>
                      <a:pt x="3586" y="7924"/>
                      <a:pt x="3401" y="7949"/>
                      <a:pt x="3187" y="7949"/>
                    </a:cubicBezTo>
                    <a:cubicBezTo>
                      <a:pt x="3019" y="7949"/>
                      <a:pt x="2834" y="7933"/>
                      <a:pt x="2647" y="7933"/>
                    </a:cubicBezTo>
                    <a:cubicBezTo>
                      <a:pt x="2312" y="7933"/>
                      <a:pt x="1975" y="7984"/>
                      <a:pt x="1733" y="8266"/>
                    </a:cubicBezTo>
                    <a:cubicBezTo>
                      <a:pt x="1399" y="8692"/>
                      <a:pt x="973" y="10060"/>
                      <a:pt x="1125" y="10576"/>
                    </a:cubicBezTo>
                    <a:cubicBezTo>
                      <a:pt x="1308" y="11184"/>
                      <a:pt x="122" y="11245"/>
                      <a:pt x="487" y="11731"/>
                    </a:cubicBezTo>
                    <a:cubicBezTo>
                      <a:pt x="1125" y="12613"/>
                      <a:pt x="1095" y="12400"/>
                      <a:pt x="213" y="13038"/>
                    </a:cubicBezTo>
                    <a:cubicBezTo>
                      <a:pt x="1" y="13160"/>
                      <a:pt x="1733" y="15622"/>
                      <a:pt x="2007" y="15926"/>
                    </a:cubicBezTo>
                    <a:cubicBezTo>
                      <a:pt x="2416" y="16480"/>
                      <a:pt x="2330" y="17300"/>
                      <a:pt x="2880" y="17300"/>
                    </a:cubicBezTo>
                    <a:cubicBezTo>
                      <a:pt x="3025" y="17300"/>
                      <a:pt x="3213" y="17244"/>
                      <a:pt x="3466" y="17111"/>
                    </a:cubicBezTo>
                    <a:cubicBezTo>
                      <a:pt x="3548" y="17069"/>
                      <a:pt x="3625" y="17050"/>
                      <a:pt x="3699" y="17050"/>
                    </a:cubicBezTo>
                    <a:cubicBezTo>
                      <a:pt x="4253" y="17050"/>
                      <a:pt x="4597" y="18125"/>
                      <a:pt x="5107" y="18206"/>
                    </a:cubicBezTo>
                    <a:cubicBezTo>
                      <a:pt x="5115" y="18207"/>
                      <a:pt x="5124" y="18207"/>
                      <a:pt x="5133" y="18207"/>
                    </a:cubicBezTo>
                    <a:cubicBezTo>
                      <a:pt x="5382" y="18207"/>
                      <a:pt x="6179" y="17837"/>
                      <a:pt x="6384" y="17750"/>
                    </a:cubicBezTo>
                    <a:cubicBezTo>
                      <a:pt x="6528" y="17678"/>
                      <a:pt x="6639" y="17650"/>
                      <a:pt x="6733" y="17650"/>
                    </a:cubicBezTo>
                    <a:cubicBezTo>
                      <a:pt x="7035" y="17650"/>
                      <a:pt x="7151" y="17939"/>
                      <a:pt x="7569" y="17962"/>
                    </a:cubicBezTo>
                    <a:cubicBezTo>
                      <a:pt x="8069" y="17962"/>
                      <a:pt x="8552" y="18660"/>
                      <a:pt x="9032" y="18660"/>
                    </a:cubicBezTo>
                    <a:cubicBezTo>
                      <a:pt x="9224" y="18660"/>
                      <a:pt x="9415" y="18549"/>
                      <a:pt x="9606" y="18236"/>
                    </a:cubicBezTo>
                    <a:cubicBezTo>
                      <a:pt x="9827" y="17854"/>
                      <a:pt x="10051" y="17728"/>
                      <a:pt x="10277" y="17728"/>
                    </a:cubicBezTo>
                    <a:cubicBezTo>
                      <a:pt x="10719" y="17728"/>
                      <a:pt x="11169" y="18208"/>
                      <a:pt x="11620" y="18208"/>
                    </a:cubicBezTo>
                    <a:cubicBezTo>
                      <a:pt x="11637" y="18208"/>
                      <a:pt x="11655" y="18207"/>
                      <a:pt x="11673" y="18206"/>
                    </a:cubicBezTo>
                    <a:cubicBezTo>
                      <a:pt x="12349" y="18128"/>
                      <a:pt x="12313" y="17707"/>
                      <a:pt x="12470" y="17707"/>
                    </a:cubicBezTo>
                    <a:cubicBezTo>
                      <a:pt x="12560" y="17707"/>
                      <a:pt x="12714" y="17845"/>
                      <a:pt x="13101" y="18266"/>
                    </a:cubicBezTo>
                    <a:cubicBezTo>
                      <a:pt x="13175" y="18340"/>
                      <a:pt x="13239" y="18372"/>
                      <a:pt x="13295" y="18372"/>
                    </a:cubicBezTo>
                    <a:cubicBezTo>
                      <a:pt x="13633" y="18372"/>
                      <a:pt x="13700" y="17229"/>
                      <a:pt x="14013" y="17202"/>
                    </a:cubicBezTo>
                    <a:cubicBezTo>
                      <a:pt x="14025" y="17201"/>
                      <a:pt x="14038" y="17201"/>
                      <a:pt x="14050" y="17201"/>
                    </a:cubicBezTo>
                    <a:cubicBezTo>
                      <a:pt x="14581" y="17201"/>
                      <a:pt x="14959" y="18201"/>
                      <a:pt x="15572" y="18201"/>
                    </a:cubicBezTo>
                    <a:cubicBezTo>
                      <a:pt x="15741" y="18201"/>
                      <a:pt x="15928" y="18125"/>
                      <a:pt x="16141" y="17932"/>
                    </a:cubicBezTo>
                    <a:cubicBezTo>
                      <a:pt x="16353" y="17743"/>
                      <a:pt x="16720" y="17683"/>
                      <a:pt x="17130" y="17683"/>
                    </a:cubicBezTo>
                    <a:cubicBezTo>
                      <a:pt x="17777" y="17683"/>
                      <a:pt x="18528" y="17834"/>
                      <a:pt x="18937" y="17871"/>
                    </a:cubicBezTo>
                    <a:cubicBezTo>
                      <a:pt x="18948" y="17872"/>
                      <a:pt x="18958" y="17872"/>
                      <a:pt x="18968" y="17872"/>
                    </a:cubicBezTo>
                    <a:cubicBezTo>
                      <a:pt x="19261" y="17872"/>
                      <a:pt x="19483" y="17579"/>
                      <a:pt x="19728" y="17579"/>
                    </a:cubicBezTo>
                    <a:cubicBezTo>
                      <a:pt x="19824" y="17579"/>
                      <a:pt x="19923" y="17624"/>
                      <a:pt x="20031" y="17750"/>
                    </a:cubicBezTo>
                    <a:cubicBezTo>
                      <a:pt x="20189" y="17952"/>
                      <a:pt x="20329" y="18237"/>
                      <a:pt x="20552" y="18237"/>
                    </a:cubicBezTo>
                    <a:cubicBezTo>
                      <a:pt x="20630" y="18237"/>
                      <a:pt x="20719" y="18202"/>
                      <a:pt x="20822" y="18114"/>
                    </a:cubicBezTo>
                    <a:cubicBezTo>
                      <a:pt x="21217" y="17719"/>
                      <a:pt x="21308" y="17719"/>
                      <a:pt x="21825" y="17567"/>
                    </a:cubicBezTo>
                    <a:cubicBezTo>
                      <a:pt x="21920" y="17543"/>
                      <a:pt x="22000" y="17532"/>
                      <a:pt x="22069" y="17532"/>
                    </a:cubicBezTo>
                    <a:cubicBezTo>
                      <a:pt x="22512" y="17532"/>
                      <a:pt x="22511" y="17971"/>
                      <a:pt x="23010" y="18023"/>
                    </a:cubicBezTo>
                    <a:cubicBezTo>
                      <a:pt x="23025" y="18024"/>
                      <a:pt x="23040" y="18025"/>
                      <a:pt x="23055" y="18025"/>
                    </a:cubicBezTo>
                    <a:cubicBezTo>
                      <a:pt x="23313" y="18025"/>
                      <a:pt x="23547" y="17872"/>
                      <a:pt x="23760" y="17872"/>
                    </a:cubicBezTo>
                    <a:cubicBezTo>
                      <a:pt x="23882" y="17872"/>
                      <a:pt x="23997" y="17923"/>
                      <a:pt x="24105" y="18084"/>
                    </a:cubicBezTo>
                    <a:cubicBezTo>
                      <a:pt x="24297" y="18373"/>
                      <a:pt x="24441" y="18638"/>
                      <a:pt x="24614" y="18638"/>
                    </a:cubicBezTo>
                    <a:cubicBezTo>
                      <a:pt x="24713" y="18638"/>
                      <a:pt x="24822" y="18550"/>
                      <a:pt x="24956" y="18327"/>
                    </a:cubicBezTo>
                    <a:cubicBezTo>
                      <a:pt x="25192" y="17924"/>
                      <a:pt x="25346" y="17737"/>
                      <a:pt x="25475" y="17737"/>
                    </a:cubicBezTo>
                    <a:cubicBezTo>
                      <a:pt x="25628" y="17737"/>
                      <a:pt x="25747" y="18001"/>
                      <a:pt x="25928" y="18479"/>
                    </a:cubicBezTo>
                    <a:cubicBezTo>
                      <a:pt x="26059" y="18797"/>
                      <a:pt x="26163" y="18914"/>
                      <a:pt x="26256" y="18914"/>
                    </a:cubicBezTo>
                    <a:cubicBezTo>
                      <a:pt x="26510" y="18914"/>
                      <a:pt x="26683" y="18045"/>
                      <a:pt x="27083" y="18023"/>
                    </a:cubicBezTo>
                    <a:cubicBezTo>
                      <a:pt x="27646" y="18023"/>
                      <a:pt x="28226" y="18601"/>
                      <a:pt x="28727" y="18601"/>
                    </a:cubicBezTo>
                    <a:cubicBezTo>
                      <a:pt x="28876" y="18601"/>
                      <a:pt x="29018" y="18550"/>
                      <a:pt x="29150" y="18418"/>
                    </a:cubicBezTo>
                    <a:cubicBezTo>
                      <a:pt x="29373" y="18195"/>
                      <a:pt x="29707" y="18177"/>
                      <a:pt x="30049" y="18177"/>
                    </a:cubicBezTo>
                    <a:cubicBezTo>
                      <a:pt x="30117" y="18177"/>
                      <a:pt x="30184" y="18177"/>
                      <a:pt x="30251" y="18177"/>
                    </a:cubicBezTo>
                    <a:cubicBezTo>
                      <a:pt x="30773" y="18177"/>
                      <a:pt x="31267" y="18135"/>
                      <a:pt x="31369" y="17385"/>
                    </a:cubicBezTo>
                    <a:cubicBezTo>
                      <a:pt x="31429" y="16973"/>
                      <a:pt x="31536" y="16847"/>
                      <a:pt x="31672" y="16847"/>
                    </a:cubicBezTo>
                    <a:cubicBezTo>
                      <a:pt x="31887" y="16847"/>
                      <a:pt x="32176" y="17166"/>
                      <a:pt x="32467" y="17166"/>
                    </a:cubicBezTo>
                    <a:cubicBezTo>
                      <a:pt x="32547" y="17166"/>
                      <a:pt x="32628" y="17142"/>
                      <a:pt x="32707" y="17081"/>
                    </a:cubicBezTo>
                    <a:cubicBezTo>
                      <a:pt x="32950" y="16868"/>
                      <a:pt x="32707" y="16382"/>
                      <a:pt x="32889" y="16139"/>
                    </a:cubicBezTo>
                    <a:cubicBezTo>
                      <a:pt x="33102" y="15865"/>
                      <a:pt x="33588" y="15987"/>
                      <a:pt x="33740" y="15713"/>
                    </a:cubicBezTo>
                    <a:cubicBezTo>
                      <a:pt x="34074" y="15166"/>
                      <a:pt x="33892" y="13829"/>
                      <a:pt x="33892" y="13190"/>
                    </a:cubicBezTo>
                    <a:cubicBezTo>
                      <a:pt x="33922" y="12704"/>
                      <a:pt x="34804" y="10698"/>
                      <a:pt x="33801" y="10485"/>
                    </a:cubicBezTo>
                    <a:cubicBezTo>
                      <a:pt x="32190" y="10120"/>
                      <a:pt x="33892" y="9786"/>
                      <a:pt x="33375" y="9026"/>
                    </a:cubicBezTo>
                    <a:cubicBezTo>
                      <a:pt x="32919" y="8388"/>
                      <a:pt x="32129" y="8145"/>
                      <a:pt x="31399" y="7932"/>
                    </a:cubicBezTo>
                    <a:cubicBezTo>
                      <a:pt x="30609" y="7658"/>
                      <a:pt x="31278" y="6746"/>
                      <a:pt x="30761" y="6138"/>
                    </a:cubicBezTo>
                    <a:cubicBezTo>
                      <a:pt x="30032" y="5257"/>
                      <a:pt x="28877" y="5500"/>
                      <a:pt x="27995" y="4923"/>
                    </a:cubicBezTo>
                    <a:cubicBezTo>
                      <a:pt x="27691" y="4710"/>
                      <a:pt x="27904" y="4193"/>
                      <a:pt x="27570" y="3980"/>
                    </a:cubicBezTo>
                    <a:cubicBezTo>
                      <a:pt x="27523" y="3948"/>
                      <a:pt x="27473" y="3935"/>
                      <a:pt x="27421" y="3935"/>
                    </a:cubicBezTo>
                    <a:cubicBezTo>
                      <a:pt x="27175" y="3935"/>
                      <a:pt x="26874" y="4228"/>
                      <a:pt x="26615" y="4228"/>
                    </a:cubicBezTo>
                    <a:cubicBezTo>
                      <a:pt x="26567" y="4228"/>
                      <a:pt x="26520" y="4218"/>
                      <a:pt x="26475" y="4193"/>
                    </a:cubicBezTo>
                    <a:cubicBezTo>
                      <a:pt x="26146" y="3974"/>
                      <a:pt x="25916" y="2591"/>
                      <a:pt x="25361" y="2591"/>
                    </a:cubicBezTo>
                    <a:cubicBezTo>
                      <a:pt x="25301" y="2591"/>
                      <a:pt x="25237" y="2607"/>
                      <a:pt x="25168" y="2643"/>
                    </a:cubicBezTo>
                    <a:cubicBezTo>
                      <a:pt x="24944" y="2765"/>
                      <a:pt x="24270" y="3188"/>
                      <a:pt x="23785" y="3188"/>
                    </a:cubicBezTo>
                    <a:cubicBezTo>
                      <a:pt x="23546" y="3188"/>
                      <a:pt x="23354" y="3086"/>
                      <a:pt x="23284" y="2795"/>
                    </a:cubicBezTo>
                    <a:cubicBezTo>
                      <a:pt x="23113" y="2094"/>
                      <a:pt x="23179" y="1747"/>
                      <a:pt x="22973" y="1747"/>
                    </a:cubicBezTo>
                    <a:cubicBezTo>
                      <a:pt x="22849" y="1747"/>
                      <a:pt x="22625" y="1874"/>
                      <a:pt x="22190" y="2126"/>
                    </a:cubicBezTo>
                    <a:cubicBezTo>
                      <a:pt x="22059" y="2199"/>
                      <a:pt x="21938" y="2231"/>
                      <a:pt x="21828" y="2231"/>
                    </a:cubicBezTo>
                    <a:cubicBezTo>
                      <a:pt x="21294" y="2231"/>
                      <a:pt x="20994" y="1490"/>
                      <a:pt x="20943" y="1062"/>
                    </a:cubicBezTo>
                    <a:cubicBezTo>
                      <a:pt x="20888" y="718"/>
                      <a:pt x="20797" y="602"/>
                      <a:pt x="20684" y="602"/>
                    </a:cubicBezTo>
                    <a:cubicBezTo>
                      <a:pt x="20449" y="602"/>
                      <a:pt x="20115" y="1105"/>
                      <a:pt x="19785" y="1105"/>
                    </a:cubicBezTo>
                    <a:cubicBezTo>
                      <a:pt x="19755" y="1105"/>
                      <a:pt x="19726" y="1101"/>
                      <a:pt x="19697" y="1093"/>
                    </a:cubicBezTo>
                    <a:cubicBezTo>
                      <a:pt x="19229" y="952"/>
                      <a:pt x="19392" y="1"/>
                      <a:pt x="190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9"/>
              <p:cNvSpPr/>
              <p:nvPr/>
            </p:nvSpPr>
            <p:spPr>
              <a:xfrm>
                <a:off x="2707916" y="2865312"/>
                <a:ext cx="486590" cy="164532"/>
              </a:xfrm>
              <a:custGeom>
                <a:avLst/>
                <a:gdLst/>
                <a:ahLst/>
                <a:cxnLst/>
                <a:rect l="l" t="t" r="r" b="b"/>
                <a:pathLst>
                  <a:path w="28968" h="9795" extrusionOk="0">
                    <a:moveTo>
                      <a:pt x="16568" y="1"/>
                    </a:moveTo>
                    <a:cubicBezTo>
                      <a:pt x="16469" y="1"/>
                      <a:pt x="16327" y="85"/>
                      <a:pt x="16110" y="302"/>
                    </a:cubicBezTo>
                    <a:cubicBezTo>
                      <a:pt x="15813" y="599"/>
                      <a:pt x="15575" y="704"/>
                      <a:pt x="15370" y="704"/>
                    </a:cubicBezTo>
                    <a:cubicBezTo>
                      <a:pt x="14870" y="704"/>
                      <a:pt x="14560" y="82"/>
                      <a:pt x="14050" y="82"/>
                    </a:cubicBezTo>
                    <a:cubicBezTo>
                      <a:pt x="14018" y="82"/>
                      <a:pt x="13985" y="84"/>
                      <a:pt x="13952" y="89"/>
                    </a:cubicBezTo>
                    <a:cubicBezTo>
                      <a:pt x="13557" y="150"/>
                      <a:pt x="13465" y="971"/>
                      <a:pt x="12918" y="1123"/>
                    </a:cubicBezTo>
                    <a:cubicBezTo>
                      <a:pt x="12189" y="1305"/>
                      <a:pt x="11611" y="1366"/>
                      <a:pt x="10912" y="1640"/>
                    </a:cubicBezTo>
                    <a:cubicBezTo>
                      <a:pt x="10532" y="1792"/>
                      <a:pt x="10320" y="1865"/>
                      <a:pt x="10144" y="1865"/>
                    </a:cubicBezTo>
                    <a:cubicBezTo>
                      <a:pt x="9898" y="1865"/>
                      <a:pt x="9719" y="1723"/>
                      <a:pt x="9240" y="1457"/>
                    </a:cubicBezTo>
                    <a:cubicBezTo>
                      <a:pt x="9176" y="1424"/>
                      <a:pt x="9123" y="1408"/>
                      <a:pt x="9079" y="1408"/>
                    </a:cubicBezTo>
                    <a:cubicBezTo>
                      <a:pt x="8680" y="1408"/>
                      <a:pt x="8994" y="2628"/>
                      <a:pt x="8693" y="2764"/>
                    </a:cubicBezTo>
                    <a:cubicBezTo>
                      <a:pt x="8633" y="2794"/>
                      <a:pt x="8572" y="2807"/>
                      <a:pt x="8511" y="2807"/>
                    </a:cubicBezTo>
                    <a:cubicBezTo>
                      <a:pt x="8212" y="2807"/>
                      <a:pt x="7891" y="2515"/>
                      <a:pt x="7509" y="2515"/>
                    </a:cubicBezTo>
                    <a:cubicBezTo>
                      <a:pt x="7412" y="2515"/>
                      <a:pt x="7310" y="2534"/>
                      <a:pt x="7204" y="2582"/>
                    </a:cubicBezTo>
                    <a:cubicBezTo>
                      <a:pt x="6292" y="3007"/>
                      <a:pt x="5867" y="2795"/>
                      <a:pt x="5927" y="3919"/>
                    </a:cubicBezTo>
                    <a:cubicBezTo>
                      <a:pt x="5953" y="4354"/>
                      <a:pt x="5548" y="4789"/>
                      <a:pt x="5075" y="4789"/>
                    </a:cubicBezTo>
                    <a:cubicBezTo>
                      <a:pt x="4986" y="4789"/>
                      <a:pt x="4894" y="4774"/>
                      <a:pt x="4803" y="4740"/>
                    </a:cubicBezTo>
                    <a:cubicBezTo>
                      <a:pt x="4385" y="4580"/>
                      <a:pt x="4146" y="4470"/>
                      <a:pt x="4005" y="4470"/>
                    </a:cubicBezTo>
                    <a:cubicBezTo>
                      <a:pt x="3799" y="4470"/>
                      <a:pt x="3805" y="4709"/>
                      <a:pt x="3769" y="5378"/>
                    </a:cubicBezTo>
                    <a:cubicBezTo>
                      <a:pt x="3739" y="5773"/>
                      <a:pt x="2645" y="5621"/>
                      <a:pt x="2280" y="5865"/>
                    </a:cubicBezTo>
                    <a:cubicBezTo>
                      <a:pt x="1611" y="6351"/>
                      <a:pt x="1794" y="7232"/>
                      <a:pt x="1216" y="7810"/>
                    </a:cubicBezTo>
                    <a:cubicBezTo>
                      <a:pt x="1102" y="7924"/>
                      <a:pt x="936" y="7951"/>
                      <a:pt x="741" y="7951"/>
                    </a:cubicBezTo>
                    <a:cubicBezTo>
                      <a:pt x="560" y="7951"/>
                      <a:pt x="354" y="7927"/>
                      <a:pt x="144" y="7927"/>
                    </a:cubicBezTo>
                    <a:cubicBezTo>
                      <a:pt x="96" y="7927"/>
                      <a:pt x="48" y="7928"/>
                      <a:pt x="0" y="7931"/>
                    </a:cubicBezTo>
                    <a:cubicBezTo>
                      <a:pt x="86" y="8086"/>
                      <a:pt x="201" y="8182"/>
                      <a:pt x="388" y="8182"/>
                    </a:cubicBezTo>
                    <a:cubicBezTo>
                      <a:pt x="533" y="8182"/>
                      <a:pt x="721" y="8125"/>
                      <a:pt x="973" y="7992"/>
                    </a:cubicBezTo>
                    <a:cubicBezTo>
                      <a:pt x="1055" y="7950"/>
                      <a:pt x="1132" y="7931"/>
                      <a:pt x="1206" y="7931"/>
                    </a:cubicBezTo>
                    <a:cubicBezTo>
                      <a:pt x="1760" y="7931"/>
                      <a:pt x="2104" y="9006"/>
                      <a:pt x="2614" y="9087"/>
                    </a:cubicBezTo>
                    <a:cubicBezTo>
                      <a:pt x="2622" y="9088"/>
                      <a:pt x="2631" y="9088"/>
                      <a:pt x="2640" y="9088"/>
                    </a:cubicBezTo>
                    <a:cubicBezTo>
                      <a:pt x="2889" y="9088"/>
                      <a:pt x="3686" y="8718"/>
                      <a:pt x="3891" y="8631"/>
                    </a:cubicBezTo>
                    <a:cubicBezTo>
                      <a:pt x="4035" y="8559"/>
                      <a:pt x="4146" y="8531"/>
                      <a:pt x="4240" y="8531"/>
                    </a:cubicBezTo>
                    <a:cubicBezTo>
                      <a:pt x="4542" y="8531"/>
                      <a:pt x="4658" y="8820"/>
                      <a:pt x="5076" y="8843"/>
                    </a:cubicBezTo>
                    <a:cubicBezTo>
                      <a:pt x="5576" y="8843"/>
                      <a:pt x="6059" y="9541"/>
                      <a:pt x="6539" y="9541"/>
                    </a:cubicBezTo>
                    <a:cubicBezTo>
                      <a:pt x="6731" y="9541"/>
                      <a:pt x="6922" y="9430"/>
                      <a:pt x="7113" y="9117"/>
                    </a:cubicBezTo>
                    <a:cubicBezTo>
                      <a:pt x="7334" y="8735"/>
                      <a:pt x="7558" y="8609"/>
                      <a:pt x="7784" y="8609"/>
                    </a:cubicBezTo>
                    <a:cubicBezTo>
                      <a:pt x="8226" y="8609"/>
                      <a:pt x="8676" y="9089"/>
                      <a:pt x="9127" y="9089"/>
                    </a:cubicBezTo>
                    <a:cubicBezTo>
                      <a:pt x="9144" y="9089"/>
                      <a:pt x="9162" y="9088"/>
                      <a:pt x="9180" y="9087"/>
                    </a:cubicBezTo>
                    <a:cubicBezTo>
                      <a:pt x="9856" y="9009"/>
                      <a:pt x="9820" y="8588"/>
                      <a:pt x="9977" y="8588"/>
                    </a:cubicBezTo>
                    <a:cubicBezTo>
                      <a:pt x="10067" y="8588"/>
                      <a:pt x="10221" y="8726"/>
                      <a:pt x="10608" y="9147"/>
                    </a:cubicBezTo>
                    <a:cubicBezTo>
                      <a:pt x="10682" y="9221"/>
                      <a:pt x="10746" y="9253"/>
                      <a:pt x="10802" y="9253"/>
                    </a:cubicBezTo>
                    <a:cubicBezTo>
                      <a:pt x="11140" y="9253"/>
                      <a:pt x="11207" y="8110"/>
                      <a:pt x="11520" y="8083"/>
                    </a:cubicBezTo>
                    <a:cubicBezTo>
                      <a:pt x="11532" y="8082"/>
                      <a:pt x="11545" y="8082"/>
                      <a:pt x="11557" y="8082"/>
                    </a:cubicBezTo>
                    <a:cubicBezTo>
                      <a:pt x="12088" y="8082"/>
                      <a:pt x="12466" y="9082"/>
                      <a:pt x="13079" y="9082"/>
                    </a:cubicBezTo>
                    <a:cubicBezTo>
                      <a:pt x="13248" y="9082"/>
                      <a:pt x="13435" y="9006"/>
                      <a:pt x="13648" y="8813"/>
                    </a:cubicBezTo>
                    <a:cubicBezTo>
                      <a:pt x="13860" y="8624"/>
                      <a:pt x="14227" y="8564"/>
                      <a:pt x="14637" y="8564"/>
                    </a:cubicBezTo>
                    <a:cubicBezTo>
                      <a:pt x="15284" y="8564"/>
                      <a:pt x="16035" y="8715"/>
                      <a:pt x="16444" y="8752"/>
                    </a:cubicBezTo>
                    <a:cubicBezTo>
                      <a:pt x="16455" y="8753"/>
                      <a:pt x="16465" y="8753"/>
                      <a:pt x="16475" y="8753"/>
                    </a:cubicBezTo>
                    <a:cubicBezTo>
                      <a:pt x="16768" y="8753"/>
                      <a:pt x="16990" y="8460"/>
                      <a:pt x="17235" y="8460"/>
                    </a:cubicBezTo>
                    <a:cubicBezTo>
                      <a:pt x="17331" y="8460"/>
                      <a:pt x="17430" y="8505"/>
                      <a:pt x="17538" y="8631"/>
                    </a:cubicBezTo>
                    <a:cubicBezTo>
                      <a:pt x="17696" y="8833"/>
                      <a:pt x="17836" y="9118"/>
                      <a:pt x="18059" y="9118"/>
                    </a:cubicBezTo>
                    <a:cubicBezTo>
                      <a:pt x="18137" y="9118"/>
                      <a:pt x="18226" y="9083"/>
                      <a:pt x="18329" y="8995"/>
                    </a:cubicBezTo>
                    <a:cubicBezTo>
                      <a:pt x="18724" y="8600"/>
                      <a:pt x="18815" y="8600"/>
                      <a:pt x="19332" y="8448"/>
                    </a:cubicBezTo>
                    <a:cubicBezTo>
                      <a:pt x="19427" y="8424"/>
                      <a:pt x="19507" y="8413"/>
                      <a:pt x="19576" y="8413"/>
                    </a:cubicBezTo>
                    <a:cubicBezTo>
                      <a:pt x="20019" y="8413"/>
                      <a:pt x="20018" y="8852"/>
                      <a:pt x="20517" y="8904"/>
                    </a:cubicBezTo>
                    <a:cubicBezTo>
                      <a:pt x="20532" y="8905"/>
                      <a:pt x="20547" y="8906"/>
                      <a:pt x="20562" y="8906"/>
                    </a:cubicBezTo>
                    <a:cubicBezTo>
                      <a:pt x="20820" y="8906"/>
                      <a:pt x="21054" y="8753"/>
                      <a:pt x="21267" y="8753"/>
                    </a:cubicBezTo>
                    <a:cubicBezTo>
                      <a:pt x="21389" y="8753"/>
                      <a:pt x="21504" y="8804"/>
                      <a:pt x="21612" y="8965"/>
                    </a:cubicBezTo>
                    <a:cubicBezTo>
                      <a:pt x="21804" y="9254"/>
                      <a:pt x="21948" y="9519"/>
                      <a:pt x="22121" y="9519"/>
                    </a:cubicBezTo>
                    <a:cubicBezTo>
                      <a:pt x="22220" y="9519"/>
                      <a:pt x="22329" y="9431"/>
                      <a:pt x="22463" y="9208"/>
                    </a:cubicBezTo>
                    <a:cubicBezTo>
                      <a:pt x="22685" y="8805"/>
                      <a:pt x="22837" y="8618"/>
                      <a:pt x="22969" y="8618"/>
                    </a:cubicBezTo>
                    <a:cubicBezTo>
                      <a:pt x="23126" y="8618"/>
                      <a:pt x="23254" y="8882"/>
                      <a:pt x="23435" y="9360"/>
                    </a:cubicBezTo>
                    <a:cubicBezTo>
                      <a:pt x="23566" y="9678"/>
                      <a:pt x="23670" y="9795"/>
                      <a:pt x="23763" y="9795"/>
                    </a:cubicBezTo>
                    <a:cubicBezTo>
                      <a:pt x="24017" y="9795"/>
                      <a:pt x="24190" y="8926"/>
                      <a:pt x="24590" y="8904"/>
                    </a:cubicBezTo>
                    <a:cubicBezTo>
                      <a:pt x="25153" y="8904"/>
                      <a:pt x="25733" y="9482"/>
                      <a:pt x="26234" y="9482"/>
                    </a:cubicBezTo>
                    <a:cubicBezTo>
                      <a:pt x="26383" y="9482"/>
                      <a:pt x="26525" y="9431"/>
                      <a:pt x="26657" y="9299"/>
                    </a:cubicBezTo>
                    <a:cubicBezTo>
                      <a:pt x="26880" y="9076"/>
                      <a:pt x="27214" y="9058"/>
                      <a:pt x="27556" y="9058"/>
                    </a:cubicBezTo>
                    <a:cubicBezTo>
                      <a:pt x="27624" y="9058"/>
                      <a:pt x="27691" y="9058"/>
                      <a:pt x="27758" y="9058"/>
                    </a:cubicBezTo>
                    <a:cubicBezTo>
                      <a:pt x="28280" y="9058"/>
                      <a:pt x="28774" y="9016"/>
                      <a:pt x="28876" y="8266"/>
                    </a:cubicBezTo>
                    <a:cubicBezTo>
                      <a:pt x="28906" y="8114"/>
                      <a:pt x="28937" y="8023"/>
                      <a:pt x="28967" y="7931"/>
                    </a:cubicBezTo>
                    <a:lnTo>
                      <a:pt x="28906" y="7931"/>
                    </a:lnTo>
                    <a:cubicBezTo>
                      <a:pt x="28116" y="7658"/>
                      <a:pt x="28785" y="6746"/>
                      <a:pt x="28268" y="6138"/>
                    </a:cubicBezTo>
                    <a:cubicBezTo>
                      <a:pt x="27539" y="5257"/>
                      <a:pt x="26384" y="5500"/>
                      <a:pt x="25502" y="4922"/>
                    </a:cubicBezTo>
                    <a:cubicBezTo>
                      <a:pt x="25198" y="4710"/>
                      <a:pt x="25411" y="4193"/>
                      <a:pt x="25077" y="3980"/>
                    </a:cubicBezTo>
                    <a:cubicBezTo>
                      <a:pt x="25030" y="3948"/>
                      <a:pt x="24980" y="3934"/>
                      <a:pt x="24928" y="3934"/>
                    </a:cubicBezTo>
                    <a:cubicBezTo>
                      <a:pt x="24682" y="3934"/>
                      <a:pt x="24381" y="4227"/>
                      <a:pt x="24122" y="4227"/>
                    </a:cubicBezTo>
                    <a:cubicBezTo>
                      <a:pt x="24074" y="4227"/>
                      <a:pt x="24027" y="4217"/>
                      <a:pt x="23982" y="4193"/>
                    </a:cubicBezTo>
                    <a:cubicBezTo>
                      <a:pt x="23653" y="3973"/>
                      <a:pt x="23423" y="2591"/>
                      <a:pt x="22868" y="2591"/>
                    </a:cubicBezTo>
                    <a:cubicBezTo>
                      <a:pt x="22808" y="2591"/>
                      <a:pt x="22744" y="2607"/>
                      <a:pt x="22675" y="2643"/>
                    </a:cubicBezTo>
                    <a:cubicBezTo>
                      <a:pt x="22451" y="2765"/>
                      <a:pt x="21777" y="3188"/>
                      <a:pt x="21292" y="3188"/>
                    </a:cubicBezTo>
                    <a:cubicBezTo>
                      <a:pt x="21053" y="3188"/>
                      <a:pt x="20861" y="3085"/>
                      <a:pt x="20791" y="2795"/>
                    </a:cubicBezTo>
                    <a:cubicBezTo>
                      <a:pt x="20620" y="2094"/>
                      <a:pt x="20686" y="1747"/>
                      <a:pt x="20480" y="1747"/>
                    </a:cubicBezTo>
                    <a:cubicBezTo>
                      <a:pt x="20356" y="1747"/>
                      <a:pt x="20132" y="1874"/>
                      <a:pt x="19697" y="2126"/>
                    </a:cubicBezTo>
                    <a:cubicBezTo>
                      <a:pt x="19562" y="2207"/>
                      <a:pt x="19438" y="2242"/>
                      <a:pt x="19324" y="2242"/>
                    </a:cubicBezTo>
                    <a:cubicBezTo>
                      <a:pt x="18797" y="2242"/>
                      <a:pt x="18500" y="1487"/>
                      <a:pt x="18450" y="1062"/>
                    </a:cubicBezTo>
                    <a:cubicBezTo>
                      <a:pt x="18395" y="728"/>
                      <a:pt x="18305" y="615"/>
                      <a:pt x="18192" y="615"/>
                    </a:cubicBezTo>
                    <a:cubicBezTo>
                      <a:pt x="17958" y="615"/>
                      <a:pt x="17624" y="1105"/>
                      <a:pt x="17294" y="1105"/>
                    </a:cubicBezTo>
                    <a:cubicBezTo>
                      <a:pt x="17264" y="1105"/>
                      <a:pt x="17234" y="1101"/>
                      <a:pt x="17204" y="1092"/>
                    </a:cubicBezTo>
                    <a:cubicBezTo>
                      <a:pt x="16736" y="952"/>
                      <a:pt x="16899" y="1"/>
                      <a:pt x="165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067;p9"/>
              <p:cNvSpPr/>
              <p:nvPr/>
            </p:nvSpPr>
            <p:spPr>
              <a:xfrm>
                <a:off x="2872829" y="2418888"/>
                <a:ext cx="512643" cy="242170"/>
              </a:xfrm>
              <a:custGeom>
                <a:avLst/>
                <a:gdLst/>
                <a:ahLst/>
                <a:cxnLst/>
                <a:rect l="l" t="t" r="r" b="b"/>
                <a:pathLst>
                  <a:path w="30519" h="14417" extrusionOk="0">
                    <a:moveTo>
                      <a:pt x="15900" y="0"/>
                    </a:moveTo>
                    <a:cubicBezTo>
                      <a:pt x="15358" y="0"/>
                      <a:pt x="14376" y="713"/>
                      <a:pt x="13801" y="828"/>
                    </a:cubicBezTo>
                    <a:cubicBezTo>
                      <a:pt x="13376" y="899"/>
                      <a:pt x="12254" y="1098"/>
                      <a:pt x="11546" y="1098"/>
                    </a:cubicBezTo>
                    <a:cubicBezTo>
                      <a:pt x="11343" y="1098"/>
                      <a:pt x="11174" y="1082"/>
                      <a:pt x="11065" y="1041"/>
                    </a:cubicBezTo>
                    <a:cubicBezTo>
                      <a:pt x="10850" y="953"/>
                      <a:pt x="10692" y="915"/>
                      <a:pt x="10574" y="915"/>
                    </a:cubicBezTo>
                    <a:cubicBezTo>
                      <a:pt x="9959" y="915"/>
                      <a:pt x="10452" y="1946"/>
                      <a:pt x="9788" y="2226"/>
                    </a:cubicBezTo>
                    <a:cubicBezTo>
                      <a:pt x="9743" y="2246"/>
                      <a:pt x="9696" y="2254"/>
                      <a:pt x="9648" y="2254"/>
                    </a:cubicBezTo>
                    <a:cubicBezTo>
                      <a:pt x="9251" y="2254"/>
                      <a:pt x="8794" y="1657"/>
                      <a:pt x="8443" y="1657"/>
                    </a:cubicBezTo>
                    <a:cubicBezTo>
                      <a:pt x="8304" y="1657"/>
                      <a:pt x="8182" y="1751"/>
                      <a:pt x="8086" y="2014"/>
                    </a:cubicBezTo>
                    <a:cubicBezTo>
                      <a:pt x="7721" y="3017"/>
                      <a:pt x="7478" y="2743"/>
                      <a:pt x="6627" y="3229"/>
                    </a:cubicBezTo>
                    <a:cubicBezTo>
                      <a:pt x="6232" y="3290"/>
                      <a:pt x="5837" y="3351"/>
                      <a:pt x="5442" y="3412"/>
                    </a:cubicBezTo>
                    <a:cubicBezTo>
                      <a:pt x="4864" y="3807"/>
                      <a:pt x="4986" y="4354"/>
                      <a:pt x="4196" y="4567"/>
                    </a:cubicBezTo>
                    <a:cubicBezTo>
                      <a:pt x="3648" y="4688"/>
                      <a:pt x="2797" y="5357"/>
                      <a:pt x="2737" y="5965"/>
                    </a:cubicBezTo>
                    <a:cubicBezTo>
                      <a:pt x="2554" y="7424"/>
                      <a:pt x="1946" y="6360"/>
                      <a:pt x="1278" y="7150"/>
                    </a:cubicBezTo>
                    <a:cubicBezTo>
                      <a:pt x="1156" y="7515"/>
                      <a:pt x="1065" y="7910"/>
                      <a:pt x="1004" y="8305"/>
                    </a:cubicBezTo>
                    <a:cubicBezTo>
                      <a:pt x="609" y="8913"/>
                      <a:pt x="1" y="8822"/>
                      <a:pt x="123" y="9704"/>
                    </a:cubicBezTo>
                    <a:cubicBezTo>
                      <a:pt x="305" y="10616"/>
                      <a:pt x="366" y="11345"/>
                      <a:pt x="943" y="12135"/>
                    </a:cubicBezTo>
                    <a:cubicBezTo>
                      <a:pt x="1579" y="12959"/>
                      <a:pt x="2542" y="14019"/>
                      <a:pt x="3537" y="14019"/>
                    </a:cubicBezTo>
                    <a:cubicBezTo>
                      <a:pt x="3827" y="14019"/>
                      <a:pt x="4120" y="13929"/>
                      <a:pt x="4408" y="13716"/>
                    </a:cubicBezTo>
                    <a:cubicBezTo>
                      <a:pt x="4510" y="13642"/>
                      <a:pt x="4624" y="13612"/>
                      <a:pt x="4746" y="13612"/>
                    </a:cubicBezTo>
                    <a:cubicBezTo>
                      <a:pt x="5276" y="13612"/>
                      <a:pt x="5956" y="14189"/>
                      <a:pt x="6475" y="14263"/>
                    </a:cubicBezTo>
                    <a:cubicBezTo>
                      <a:pt x="6551" y="14274"/>
                      <a:pt x="6622" y="14280"/>
                      <a:pt x="6689" y="14280"/>
                    </a:cubicBezTo>
                    <a:cubicBezTo>
                      <a:pt x="7423" y="14280"/>
                      <a:pt x="7704" y="13654"/>
                      <a:pt x="8409" y="13654"/>
                    </a:cubicBezTo>
                    <a:cubicBezTo>
                      <a:pt x="8497" y="13654"/>
                      <a:pt x="8592" y="13664"/>
                      <a:pt x="8694" y="13686"/>
                    </a:cubicBezTo>
                    <a:cubicBezTo>
                      <a:pt x="8805" y="13707"/>
                      <a:pt x="8914" y="13716"/>
                      <a:pt x="9022" y="13716"/>
                    </a:cubicBezTo>
                    <a:cubicBezTo>
                      <a:pt x="9675" y="13716"/>
                      <a:pt x="10260" y="13369"/>
                      <a:pt x="10913" y="13290"/>
                    </a:cubicBezTo>
                    <a:cubicBezTo>
                      <a:pt x="10965" y="13284"/>
                      <a:pt x="11013" y="13281"/>
                      <a:pt x="11060" y="13281"/>
                    </a:cubicBezTo>
                    <a:cubicBezTo>
                      <a:pt x="11909" y="13281"/>
                      <a:pt x="11980" y="14264"/>
                      <a:pt x="12618" y="14264"/>
                    </a:cubicBezTo>
                    <a:cubicBezTo>
                      <a:pt x="12627" y="14264"/>
                      <a:pt x="12636" y="14263"/>
                      <a:pt x="12646" y="14263"/>
                    </a:cubicBezTo>
                    <a:cubicBezTo>
                      <a:pt x="13375" y="14233"/>
                      <a:pt x="14105" y="13686"/>
                      <a:pt x="14834" y="13686"/>
                    </a:cubicBezTo>
                    <a:cubicBezTo>
                      <a:pt x="15391" y="13686"/>
                      <a:pt x="16284" y="14199"/>
                      <a:pt x="16919" y="14199"/>
                    </a:cubicBezTo>
                    <a:cubicBezTo>
                      <a:pt x="17116" y="14199"/>
                      <a:pt x="17288" y="14149"/>
                      <a:pt x="17418" y="14020"/>
                    </a:cubicBezTo>
                    <a:cubicBezTo>
                      <a:pt x="17983" y="13511"/>
                      <a:pt x="18417" y="13318"/>
                      <a:pt x="19160" y="13318"/>
                    </a:cubicBezTo>
                    <a:cubicBezTo>
                      <a:pt x="19216" y="13318"/>
                      <a:pt x="19273" y="13319"/>
                      <a:pt x="19333" y="13321"/>
                    </a:cubicBezTo>
                    <a:cubicBezTo>
                      <a:pt x="19888" y="13369"/>
                      <a:pt x="20694" y="14416"/>
                      <a:pt x="21398" y="14416"/>
                    </a:cubicBezTo>
                    <a:cubicBezTo>
                      <a:pt x="21579" y="14416"/>
                      <a:pt x="21754" y="14346"/>
                      <a:pt x="21916" y="14172"/>
                    </a:cubicBezTo>
                    <a:cubicBezTo>
                      <a:pt x="22302" y="13733"/>
                      <a:pt x="22496" y="13614"/>
                      <a:pt x="22683" y="13614"/>
                    </a:cubicBezTo>
                    <a:cubicBezTo>
                      <a:pt x="22905" y="13614"/>
                      <a:pt x="23118" y="13781"/>
                      <a:pt x="23630" y="13781"/>
                    </a:cubicBezTo>
                    <a:cubicBezTo>
                      <a:pt x="23674" y="13781"/>
                      <a:pt x="23721" y="13779"/>
                      <a:pt x="23770" y="13777"/>
                    </a:cubicBezTo>
                    <a:cubicBezTo>
                      <a:pt x="24135" y="13837"/>
                      <a:pt x="24530" y="13868"/>
                      <a:pt x="24895" y="13898"/>
                    </a:cubicBezTo>
                    <a:cubicBezTo>
                      <a:pt x="25351" y="13868"/>
                      <a:pt x="25473" y="13199"/>
                      <a:pt x="25898" y="13108"/>
                    </a:cubicBezTo>
                    <a:cubicBezTo>
                      <a:pt x="25962" y="13099"/>
                      <a:pt x="26031" y="13095"/>
                      <a:pt x="26102" y="13095"/>
                    </a:cubicBezTo>
                    <a:cubicBezTo>
                      <a:pt x="26534" y="13095"/>
                      <a:pt x="27081" y="13238"/>
                      <a:pt x="27559" y="13238"/>
                    </a:cubicBezTo>
                    <a:cubicBezTo>
                      <a:pt x="27788" y="13238"/>
                      <a:pt x="28001" y="13205"/>
                      <a:pt x="28178" y="13108"/>
                    </a:cubicBezTo>
                    <a:cubicBezTo>
                      <a:pt x="28907" y="12713"/>
                      <a:pt x="28816" y="11345"/>
                      <a:pt x="29181" y="10737"/>
                    </a:cubicBezTo>
                    <a:cubicBezTo>
                      <a:pt x="30518" y="8549"/>
                      <a:pt x="28391" y="7910"/>
                      <a:pt x="27236" y="6755"/>
                    </a:cubicBezTo>
                    <a:cubicBezTo>
                      <a:pt x="27084" y="6360"/>
                      <a:pt x="26932" y="5995"/>
                      <a:pt x="26780" y="5631"/>
                    </a:cubicBezTo>
                    <a:cubicBezTo>
                      <a:pt x="26384" y="5540"/>
                      <a:pt x="25989" y="5448"/>
                      <a:pt x="25594" y="5357"/>
                    </a:cubicBezTo>
                    <a:cubicBezTo>
                      <a:pt x="24853" y="4789"/>
                      <a:pt x="25538" y="4079"/>
                      <a:pt x="24889" y="4079"/>
                    </a:cubicBezTo>
                    <a:cubicBezTo>
                      <a:pt x="24739" y="4079"/>
                      <a:pt x="24520" y="4117"/>
                      <a:pt x="24196" y="4202"/>
                    </a:cubicBezTo>
                    <a:cubicBezTo>
                      <a:pt x="24098" y="4231"/>
                      <a:pt x="24016" y="4245"/>
                      <a:pt x="23947" y="4245"/>
                    </a:cubicBezTo>
                    <a:cubicBezTo>
                      <a:pt x="23364" y="4245"/>
                      <a:pt x="23654" y="3319"/>
                      <a:pt x="23193" y="3047"/>
                    </a:cubicBezTo>
                    <a:cubicBezTo>
                      <a:pt x="22919" y="2774"/>
                      <a:pt x="22646" y="2500"/>
                      <a:pt x="22342" y="2257"/>
                    </a:cubicBezTo>
                    <a:cubicBezTo>
                      <a:pt x="21855" y="1983"/>
                      <a:pt x="21248" y="2105"/>
                      <a:pt x="20700" y="1801"/>
                    </a:cubicBezTo>
                    <a:cubicBezTo>
                      <a:pt x="20062" y="1466"/>
                      <a:pt x="19363" y="1132"/>
                      <a:pt x="18664" y="919"/>
                    </a:cubicBezTo>
                    <a:cubicBezTo>
                      <a:pt x="18390" y="783"/>
                      <a:pt x="18117" y="714"/>
                      <a:pt x="17843" y="714"/>
                    </a:cubicBezTo>
                    <a:cubicBezTo>
                      <a:pt x="17752" y="714"/>
                      <a:pt x="17661" y="722"/>
                      <a:pt x="17570" y="737"/>
                    </a:cubicBezTo>
                    <a:cubicBezTo>
                      <a:pt x="17502" y="746"/>
                      <a:pt x="17440" y="751"/>
                      <a:pt x="17383" y="751"/>
                    </a:cubicBezTo>
                    <a:cubicBezTo>
                      <a:pt x="16688" y="751"/>
                      <a:pt x="16663" y="120"/>
                      <a:pt x="15989" y="8"/>
                    </a:cubicBezTo>
                    <a:cubicBezTo>
                      <a:pt x="15961" y="3"/>
                      <a:pt x="15931" y="0"/>
                      <a:pt x="1590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9"/>
              <p:cNvSpPr/>
              <p:nvPr/>
            </p:nvSpPr>
            <p:spPr>
              <a:xfrm>
                <a:off x="2917261" y="2542509"/>
                <a:ext cx="406432" cy="118557"/>
              </a:xfrm>
              <a:custGeom>
                <a:avLst/>
                <a:gdLst/>
                <a:ahLst/>
                <a:cxnLst/>
                <a:rect l="l" t="t" r="r" b="b"/>
                <a:pathLst>
                  <a:path w="24196" h="7058" extrusionOk="0">
                    <a:moveTo>
                      <a:pt x="13309" y="1"/>
                    </a:moveTo>
                    <a:cubicBezTo>
                      <a:pt x="12747" y="1"/>
                      <a:pt x="11741" y="708"/>
                      <a:pt x="11186" y="825"/>
                    </a:cubicBezTo>
                    <a:cubicBezTo>
                      <a:pt x="10738" y="896"/>
                      <a:pt x="9611" y="1095"/>
                      <a:pt x="8902" y="1095"/>
                    </a:cubicBezTo>
                    <a:cubicBezTo>
                      <a:pt x="8698" y="1095"/>
                      <a:pt x="8529" y="1078"/>
                      <a:pt x="8420" y="1038"/>
                    </a:cubicBezTo>
                    <a:cubicBezTo>
                      <a:pt x="8205" y="950"/>
                      <a:pt x="8047" y="912"/>
                      <a:pt x="7929" y="912"/>
                    </a:cubicBezTo>
                    <a:cubicBezTo>
                      <a:pt x="7314" y="912"/>
                      <a:pt x="7807" y="1942"/>
                      <a:pt x="7143" y="2223"/>
                    </a:cubicBezTo>
                    <a:cubicBezTo>
                      <a:pt x="7098" y="2242"/>
                      <a:pt x="7051" y="2251"/>
                      <a:pt x="7003" y="2251"/>
                    </a:cubicBezTo>
                    <a:cubicBezTo>
                      <a:pt x="6606" y="2251"/>
                      <a:pt x="6149" y="1654"/>
                      <a:pt x="5798" y="1654"/>
                    </a:cubicBezTo>
                    <a:cubicBezTo>
                      <a:pt x="5659" y="1654"/>
                      <a:pt x="5537" y="1748"/>
                      <a:pt x="5441" y="2010"/>
                    </a:cubicBezTo>
                    <a:cubicBezTo>
                      <a:pt x="5076" y="3013"/>
                      <a:pt x="4833" y="2740"/>
                      <a:pt x="3982" y="3226"/>
                    </a:cubicBezTo>
                    <a:cubicBezTo>
                      <a:pt x="3587" y="3287"/>
                      <a:pt x="3192" y="3348"/>
                      <a:pt x="2797" y="3439"/>
                    </a:cubicBezTo>
                    <a:cubicBezTo>
                      <a:pt x="2219" y="3804"/>
                      <a:pt x="2341" y="4351"/>
                      <a:pt x="1551" y="4564"/>
                    </a:cubicBezTo>
                    <a:cubicBezTo>
                      <a:pt x="1003" y="4685"/>
                      <a:pt x="152" y="5354"/>
                      <a:pt x="92" y="5962"/>
                    </a:cubicBezTo>
                    <a:cubicBezTo>
                      <a:pt x="61" y="6144"/>
                      <a:pt x="31" y="6296"/>
                      <a:pt x="0" y="6418"/>
                    </a:cubicBezTo>
                    <a:cubicBezTo>
                      <a:pt x="289" y="6570"/>
                      <a:pt x="586" y="6661"/>
                      <a:pt x="882" y="6661"/>
                    </a:cubicBezTo>
                    <a:cubicBezTo>
                      <a:pt x="1178" y="6661"/>
                      <a:pt x="1475" y="6570"/>
                      <a:pt x="1763" y="6357"/>
                    </a:cubicBezTo>
                    <a:cubicBezTo>
                      <a:pt x="1865" y="6283"/>
                      <a:pt x="1979" y="6253"/>
                      <a:pt x="2101" y="6253"/>
                    </a:cubicBezTo>
                    <a:cubicBezTo>
                      <a:pt x="2631" y="6253"/>
                      <a:pt x="3311" y="6830"/>
                      <a:pt x="3830" y="6904"/>
                    </a:cubicBezTo>
                    <a:cubicBezTo>
                      <a:pt x="3906" y="6915"/>
                      <a:pt x="3977" y="6921"/>
                      <a:pt x="4044" y="6921"/>
                    </a:cubicBezTo>
                    <a:cubicBezTo>
                      <a:pt x="4778" y="6921"/>
                      <a:pt x="5059" y="6295"/>
                      <a:pt x="5764" y="6295"/>
                    </a:cubicBezTo>
                    <a:cubicBezTo>
                      <a:pt x="5852" y="6295"/>
                      <a:pt x="5947" y="6305"/>
                      <a:pt x="6049" y="6327"/>
                    </a:cubicBezTo>
                    <a:cubicBezTo>
                      <a:pt x="6160" y="6348"/>
                      <a:pt x="6269" y="6357"/>
                      <a:pt x="6377" y="6357"/>
                    </a:cubicBezTo>
                    <a:cubicBezTo>
                      <a:pt x="7030" y="6357"/>
                      <a:pt x="7615" y="6010"/>
                      <a:pt x="8268" y="5931"/>
                    </a:cubicBezTo>
                    <a:cubicBezTo>
                      <a:pt x="8320" y="5925"/>
                      <a:pt x="8368" y="5922"/>
                      <a:pt x="8415" y="5922"/>
                    </a:cubicBezTo>
                    <a:cubicBezTo>
                      <a:pt x="9264" y="5922"/>
                      <a:pt x="9335" y="6905"/>
                      <a:pt x="9973" y="6905"/>
                    </a:cubicBezTo>
                    <a:cubicBezTo>
                      <a:pt x="9982" y="6905"/>
                      <a:pt x="9991" y="6904"/>
                      <a:pt x="10001" y="6904"/>
                    </a:cubicBezTo>
                    <a:cubicBezTo>
                      <a:pt x="10730" y="6874"/>
                      <a:pt x="11460" y="6296"/>
                      <a:pt x="12189" y="6296"/>
                    </a:cubicBezTo>
                    <a:cubicBezTo>
                      <a:pt x="12750" y="6296"/>
                      <a:pt x="13653" y="6836"/>
                      <a:pt x="14289" y="6836"/>
                    </a:cubicBezTo>
                    <a:cubicBezTo>
                      <a:pt x="14480" y="6836"/>
                      <a:pt x="14646" y="6787"/>
                      <a:pt x="14773" y="6661"/>
                    </a:cubicBezTo>
                    <a:cubicBezTo>
                      <a:pt x="15338" y="6152"/>
                      <a:pt x="15772" y="5959"/>
                      <a:pt x="16515" y="5959"/>
                    </a:cubicBezTo>
                    <a:cubicBezTo>
                      <a:pt x="16571" y="5959"/>
                      <a:pt x="16628" y="5960"/>
                      <a:pt x="16688" y="5962"/>
                    </a:cubicBezTo>
                    <a:cubicBezTo>
                      <a:pt x="17243" y="6010"/>
                      <a:pt x="18049" y="7057"/>
                      <a:pt x="18753" y="7057"/>
                    </a:cubicBezTo>
                    <a:cubicBezTo>
                      <a:pt x="18934" y="7057"/>
                      <a:pt x="19109" y="6987"/>
                      <a:pt x="19271" y="6813"/>
                    </a:cubicBezTo>
                    <a:cubicBezTo>
                      <a:pt x="19657" y="6374"/>
                      <a:pt x="19851" y="6255"/>
                      <a:pt x="20038" y="6255"/>
                    </a:cubicBezTo>
                    <a:cubicBezTo>
                      <a:pt x="20260" y="6255"/>
                      <a:pt x="20473" y="6422"/>
                      <a:pt x="20985" y="6422"/>
                    </a:cubicBezTo>
                    <a:cubicBezTo>
                      <a:pt x="21029" y="6422"/>
                      <a:pt x="21076" y="6420"/>
                      <a:pt x="21125" y="6418"/>
                    </a:cubicBezTo>
                    <a:cubicBezTo>
                      <a:pt x="21490" y="6478"/>
                      <a:pt x="21885" y="6509"/>
                      <a:pt x="22250" y="6539"/>
                    </a:cubicBezTo>
                    <a:cubicBezTo>
                      <a:pt x="22706" y="6509"/>
                      <a:pt x="22828" y="5840"/>
                      <a:pt x="23253" y="5749"/>
                    </a:cubicBezTo>
                    <a:cubicBezTo>
                      <a:pt x="23305" y="5743"/>
                      <a:pt x="23360" y="5741"/>
                      <a:pt x="23416" y="5741"/>
                    </a:cubicBezTo>
                    <a:cubicBezTo>
                      <a:pt x="23654" y="5741"/>
                      <a:pt x="23925" y="5785"/>
                      <a:pt x="24195" y="5810"/>
                    </a:cubicBezTo>
                    <a:cubicBezTo>
                      <a:pt x="24165" y="5749"/>
                      <a:pt x="24165" y="5688"/>
                      <a:pt x="24135" y="5627"/>
                    </a:cubicBezTo>
                    <a:cubicBezTo>
                      <a:pt x="23739" y="5536"/>
                      <a:pt x="23344" y="5445"/>
                      <a:pt x="22949" y="5354"/>
                    </a:cubicBezTo>
                    <a:cubicBezTo>
                      <a:pt x="22229" y="4808"/>
                      <a:pt x="22909" y="4079"/>
                      <a:pt x="22237" y="4079"/>
                    </a:cubicBezTo>
                    <a:cubicBezTo>
                      <a:pt x="22087" y="4079"/>
                      <a:pt x="21868" y="4115"/>
                      <a:pt x="21551" y="4199"/>
                    </a:cubicBezTo>
                    <a:cubicBezTo>
                      <a:pt x="21453" y="4228"/>
                      <a:pt x="21372" y="4241"/>
                      <a:pt x="21303" y="4241"/>
                    </a:cubicBezTo>
                    <a:cubicBezTo>
                      <a:pt x="20725" y="4241"/>
                      <a:pt x="21037" y="3315"/>
                      <a:pt x="20548" y="3044"/>
                    </a:cubicBezTo>
                    <a:cubicBezTo>
                      <a:pt x="20274" y="2770"/>
                      <a:pt x="20001" y="2497"/>
                      <a:pt x="19697" y="2254"/>
                    </a:cubicBezTo>
                    <a:cubicBezTo>
                      <a:pt x="19210" y="1980"/>
                      <a:pt x="18603" y="2132"/>
                      <a:pt x="18055" y="1828"/>
                    </a:cubicBezTo>
                    <a:cubicBezTo>
                      <a:pt x="17417" y="1463"/>
                      <a:pt x="16718" y="1129"/>
                      <a:pt x="16019" y="916"/>
                    </a:cubicBezTo>
                    <a:cubicBezTo>
                      <a:pt x="15745" y="779"/>
                      <a:pt x="15472" y="711"/>
                      <a:pt x="15198" y="711"/>
                    </a:cubicBezTo>
                    <a:cubicBezTo>
                      <a:pt x="15107" y="711"/>
                      <a:pt x="15016" y="719"/>
                      <a:pt x="14925" y="734"/>
                    </a:cubicBezTo>
                    <a:cubicBezTo>
                      <a:pt x="14857" y="743"/>
                      <a:pt x="14795" y="747"/>
                      <a:pt x="14738" y="747"/>
                    </a:cubicBezTo>
                    <a:cubicBezTo>
                      <a:pt x="14044" y="747"/>
                      <a:pt x="14020" y="117"/>
                      <a:pt x="13375" y="4"/>
                    </a:cubicBezTo>
                    <a:cubicBezTo>
                      <a:pt x="13354" y="2"/>
                      <a:pt x="13332" y="1"/>
                      <a:pt x="133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9"/>
              <p:cNvSpPr/>
              <p:nvPr/>
            </p:nvSpPr>
            <p:spPr>
              <a:xfrm>
                <a:off x="3171040" y="2904974"/>
                <a:ext cx="407440" cy="189123"/>
              </a:xfrm>
              <a:custGeom>
                <a:avLst/>
                <a:gdLst/>
                <a:ahLst/>
                <a:cxnLst/>
                <a:rect l="l" t="t" r="r" b="b"/>
                <a:pathLst>
                  <a:path w="24256" h="11259" extrusionOk="0">
                    <a:moveTo>
                      <a:pt x="11147" y="0"/>
                    </a:moveTo>
                    <a:cubicBezTo>
                      <a:pt x="11110" y="0"/>
                      <a:pt x="11072" y="3"/>
                      <a:pt x="11034" y="8"/>
                    </a:cubicBezTo>
                    <a:cubicBezTo>
                      <a:pt x="10760" y="8"/>
                      <a:pt x="10487" y="8"/>
                      <a:pt x="10183" y="38"/>
                    </a:cubicBezTo>
                    <a:cubicBezTo>
                      <a:pt x="9848" y="130"/>
                      <a:pt x="9879" y="707"/>
                      <a:pt x="9544" y="798"/>
                    </a:cubicBezTo>
                    <a:cubicBezTo>
                      <a:pt x="9028" y="950"/>
                      <a:pt x="8268" y="829"/>
                      <a:pt x="7873" y="1011"/>
                    </a:cubicBezTo>
                    <a:cubicBezTo>
                      <a:pt x="7660" y="1224"/>
                      <a:pt x="7477" y="1467"/>
                      <a:pt x="7265" y="1710"/>
                    </a:cubicBezTo>
                    <a:cubicBezTo>
                      <a:pt x="7225" y="1728"/>
                      <a:pt x="7185" y="1736"/>
                      <a:pt x="7145" y="1736"/>
                    </a:cubicBezTo>
                    <a:cubicBezTo>
                      <a:pt x="6892" y="1736"/>
                      <a:pt x="6626" y="1431"/>
                      <a:pt x="6372" y="1431"/>
                    </a:cubicBezTo>
                    <a:cubicBezTo>
                      <a:pt x="6325" y="1431"/>
                      <a:pt x="6278" y="1442"/>
                      <a:pt x="6231" y="1467"/>
                    </a:cubicBezTo>
                    <a:cubicBezTo>
                      <a:pt x="5841" y="1662"/>
                      <a:pt x="6192" y="2523"/>
                      <a:pt x="5690" y="2523"/>
                    </a:cubicBezTo>
                    <a:cubicBezTo>
                      <a:pt x="5645" y="2523"/>
                      <a:pt x="5592" y="2516"/>
                      <a:pt x="5532" y="2501"/>
                    </a:cubicBezTo>
                    <a:cubicBezTo>
                      <a:pt x="5343" y="2453"/>
                      <a:pt x="5130" y="2424"/>
                      <a:pt x="4916" y="2424"/>
                    </a:cubicBezTo>
                    <a:cubicBezTo>
                      <a:pt x="4444" y="2424"/>
                      <a:pt x="3969" y="2568"/>
                      <a:pt x="3739" y="2987"/>
                    </a:cubicBezTo>
                    <a:cubicBezTo>
                      <a:pt x="3465" y="3473"/>
                      <a:pt x="2857" y="3747"/>
                      <a:pt x="2432" y="4051"/>
                    </a:cubicBezTo>
                    <a:cubicBezTo>
                      <a:pt x="1733" y="4537"/>
                      <a:pt x="1611" y="5084"/>
                      <a:pt x="1125" y="5692"/>
                    </a:cubicBezTo>
                    <a:cubicBezTo>
                      <a:pt x="851" y="5844"/>
                      <a:pt x="578" y="5996"/>
                      <a:pt x="304" y="6178"/>
                    </a:cubicBezTo>
                    <a:cubicBezTo>
                      <a:pt x="213" y="6361"/>
                      <a:pt x="365" y="7303"/>
                      <a:pt x="395" y="7516"/>
                    </a:cubicBezTo>
                    <a:cubicBezTo>
                      <a:pt x="486" y="8093"/>
                      <a:pt x="0" y="9127"/>
                      <a:pt x="426" y="9643"/>
                    </a:cubicBezTo>
                    <a:cubicBezTo>
                      <a:pt x="517" y="9795"/>
                      <a:pt x="1611" y="9795"/>
                      <a:pt x="1824" y="9856"/>
                    </a:cubicBezTo>
                    <a:cubicBezTo>
                      <a:pt x="2097" y="9887"/>
                      <a:pt x="2341" y="9978"/>
                      <a:pt x="2523" y="10191"/>
                    </a:cubicBezTo>
                    <a:cubicBezTo>
                      <a:pt x="2690" y="10346"/>
                      <a:pt x="2828" y="10392"/>
                      <a:pt x="2960" y="10392"/>
                    </a:cubicBezTo>
                    <a:cubicBezTo>
                      <a:pt x="3150" y="10392"/>
                      <a:pt x="3326" y="10298"/>
                      <a:pt x="3556" y="10298"/>
                    </a:cubicBezTo>
                    <a:cubicBezTo>
                      <a:pt x="3604" y="10298"/>
                      <a:pt x="3655" y="10302"/>
                      <a:pt x="3708" y="10312"/>
                    </a:cubicBezTo>
                    <a:cubicBezTo>
                      <a:pt x="4255" y="10373"/>
                      <a:pt x="4711" y="10951"/>
                      <a:pt x="5289" y="10981"/>
                    </a:cubicBezTo>
                    <a:cubicBezTo>
                      <a:pt x="6021" y="11007"/>
                      <a:pt x="6686" y="11078"/>
                      <a:pt x="7419" y="11078"/>
                    </a:cubicBezTo>
                    <a:cubicBezTo>
                      <a:pt x="7538" y="11078"/>
                      <a:pt x="7658" y="11076"/>
                      <a:pt x="7781" y="11072"/>
                    </a:cubicBezTo>
                    <a:cubicBezTo>
                      <a:pt x="8329" y="11042"/>
                      <a:pt x="8876" y="11042"/>
                      <a:pt x="9423" y="11011"/>
                    </a:cubicBezTo>
                    <a:cubicBezTo>
                      <a:pt x="10061" y="10981"/>
                      <a:pt x="10578" y="10312"/>
                      <a:pt x="11064" y="10282"/>
                    </a:cubicBezTo>
                    <a:cubicBezTo>
                      <a:pt x="11277" y="10282"/>
                      <a:pt x="12037" y="10920"/>
                      <a:pt x="12280" y="11011"/>
                    </a:cubicBezTo>
                    <a:cubicBezTo>
                      <a:pt x="12468" y="11099"/>
                      <a:pt x="12639" y="11133"/>
                      <a:pt x="12798" y="11133"/>
                    </a:cubicBezTo>
                    <a:cubicBezTo>
                      <a:pt x="13343" y="11133"/>
                      <a:pt x="13756" y="10737"/>
                      <a:pt x="14300" y="10737"/>
                    </a:cubicBezTo>
                    <a:cubicBezTo>
                      <a:pt x="14316" y="10737"/>
                      <a:pt x="14331" y="10737"/>
                      <a:pt x="14347" y="10738"/>
                    </a:cubicBezTo>
                    <a:cubicBezTo>
                      <a:pt x="14496" y="10748"/>
                      <a:pt x="14642" y="10752"/>
                      <a:pt x="14786" y="10752"/>
                    </a:cubicBezTo>
                    <a:cubicBezTo>
                      <a:pt x="15410" y="10752"/>
                      <a:pt x="15988" y="10673"/>
                      <a:pt x="16605" y="10673"/>
                    </a:cubicBezTo>
                    <a:cubicBezTo>
                      <a:pt x="16682" y="10673"/>
                      <a:pt x="16760" y="10674"/>
                      <a:pt x="16839" y="10677"/>
                    </a:cubicBezTo>
                    <a:cubicBezTo>
                      <a:pt x="17710" y="10677"/>
                      <a:pt x="18386" y="11259"/>
                      <a:pt x="19213" y="11259"/>
                    </a:cubicBezTo>
                    <a:cubicBezTo>
                      <a:pt x="19252" y="11259"/>
                      <a:pt x="19292" y="11257"/>
                      <a:pt x="19332" y="11254"/>
                    </a:cubicBezTo>
                    <a:cubicBezTo>
                      <a:pt x="19871" y="11205"/>
                      <a:pt x="19738" y="10505"/>
                      <a:pt x="20144" y="10505"/>
                    </a:cubicBezTo>
                    <a:cubicBezTo>
                      <a:pt x="20241" y="10505"/>
                      <a:pt x="20370" y="10546"/>
                      <a:pt x="20548" y="10647"/>
                    </a:cubicBezTo>
                    <a:cubicBezTo>
                      <a:pt x="20753" y="10763"/>
                      <a:pt x="20956" y="10816"/>
                      <a:pt x="21147" y="10816"/>
                    </a:cubicBezTo>
                    <a:cubicBezTo>
                      <a:pt x="21603" y="10816"/>
                      <a:pt x="21987" y="10511"/>
                      <a:pt x="22159" y="10039"/>
                    </a:cubicBezTo>
                    <a:cubicBezTo>
                      <a:pt x="22371" y="9492"/>
                      <a:pt x="23101" y="9674"/>
                      <a:pt x="23101" y="8975"/>
                    </a:cubicBezTo>
                    <a:cubicBezTo>
                      <a:pt x="23131" y="8397"/>
                      <a:pt x="23192" y="7820"/>
                      <a:pt x="23648" y="7425"/>
                    </a:cubicBezTo>
                    <a:cubicBezTo>
                      <a:pt x="24256" y="6877"/>
                      <a:pt x="23618" y="6330"/>
                      <a:pt x="23101" y="5905"/>
                    </a:cubicBezTo>
                    <a:cubicBezTo>
                      <a:pt x="22493" y="5449"/>
                      <a:pt x="22402" y="4598"/>
                      <a:pt x="21855" y="4111"/>
                    </a:cubicBezTo>
                    <a:cubicBezTo>
                      <a:pt x="21672" y="3960"/>
                      <a:pt x="20760" y="4081"/>
                      <a:pt x="20426" y="3929"/>
                    </a:cubicBezTo>
                    <a:cubicBezTo>
                      <a:pt x="19879" y="3716"/>
                      <a:pt x="19666" y="3017"/>
                      <a:pt x="19362" y="2531"/>
                    </a:cubicBezTo>
                    <a:cubicBezTo>
                      <a:pt x="19203" y="2292"/>
                      <a:pt x="19067" y="2213"/>
                      <a:pt x="18940" y="2213"/>
                    </a:cubicBezTo>
                    <a:cubicBezTo>
                      <a:pt x="18688" y="2213"/>
                      <a:pt x="18471" y="2526"/>
                      <a:pt x="18178" y="2526"/>
                    </a:cubicBezTo>
                    <a:cubicBezTo>
                      <a:pt x="18111" y="2526"/>
                      <a:pt x="18040" y="2510"/>
                      <a:pt x="17964" y="2470"/>
                    </a:cubicBezTo>
                    <a:cubicBezTo>
                      <a:pt x="17517" y="2247"/>
                      <a:pt x="17147" y="1354"/>
                      <a:pt x="16523" y="1354"/>
                    </a:cubicBezTo>
                    <a:cubicBezTo>
                      <a:pt x="16468" y="1354"/>
                      <a:pt x="16412" y="1361"/>
                      <a:pt x="16353" y="1376"/>
                    </a:cubicBezTo>
                    <a:cubicBezTo>
                      <a:pt x="16176" y="1432"/>
                      <a:pt x="16047" y="1456"/>
                      <a:pt x="15945" y="1456"/>
                    </a:cubicBezTo>
                    <a:cubicBezTo>
                      <a:pt x="15607" y="1456"/>
                      <a:pt x="15559" y="1198"/>
                      <a:pt x="15046" y="1011"/>
                    </a:cubicBezTo>
                    <a:cubicBezTo>
                      <a:pt x="14342" y="785"/>
                      <a:pt x="14137" y="517"/>
                      <a:pt x="13503" y="517"/>
                    </a:cubicBezTo>
                    <a:cubicBezTo>
                      <a:pt x="13370" y="517"/>
                      <a:pt x="13219" y="529"/>
                      <a:pt x="13040" y="555"/>
                    </a:cubicBezTo>
                    <a:cubicBezTo>
                      <a:pt x="12986" y="564"/>
                      <a:pt x="12932" y="568"/>
                      <a:pt x="12879" y="568"/>
                    </a:cubicBezTo>
                    <a:cubicBezTo>
                      <a:pt x="12260" y="568"/>
                      <a:pt x="11723" y="0"/>
                      <a:pt x="111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9"/>
              <p:cNvSpPr/>
              <p:nvPr/>
            </p:nvSpPr>
            <p:spPr>
              <a:xfrm>
                <a:off x="3206267" y="2998929"/>
                <a:ext cx="336991" cy="95175"/>
              </a:xfrm>
              <a:custGeom>
                <a:avLst/>
                <a:gdLst/>
                <a:ahLst/>
                <a:cxnLst/>
                <a:rect l="l" t="t" r="r" b="b"/>
                <a:pathLst>
                  <a:path w="20062" h="5666" extrusionOk="0">
                    <a:moveTo>
                      <a:pt x="9046" y="1"/>
                    </a:moveTo>
                    <a:cubicBezTo>
                      <a:pt x="9010" y="1"/>
                      <a:pt x="8973" y="3"/>
                      <a:pt x="8937" y="8"/>
                    </a:cubicBezTo>
                    <a:cubicBezTo>
                      <a:pt x="8663" y="8"/>
                      <a:pt x="8390" y="38"/>
                      <a:pt x="8086" y="69"/>
                    </a:cubicBezTo>
                    <a:cubicBezTo>
                      <a:pt x="7751" y="160"/>
                      <a:pt x="7782" y="707"/>
                      <a:pt x="7447" y="829"/>
                    </a:cubicBezTo>
                    <a:cubicBezTo>
                      <a:pt x="6931" y="981"/>
                      <a:pt x="6171" y="859"/>
                      <a:pt x="5776" y="1011"/>
                    </a:cubicBezTo>
                    <a:cubicBezTo>
                      <a:pt x="5563" y="1254"/>
                      <a:pt x="5350" y="1497"/>
                      <a:pt x="5168" y="1710"/>
                    </a:cubicBezTo>
                    <a:cubicBezTo>
                      <a:pt x="5126" y="1729"/>
                      <a:pt x="5084" y="1737"/>
                      <a:pt x="5042" y="1737"/>
                    </a:cubicBezTo>
                    <a:cubicBezTo>
                      <a:pt x="4786" y="1737"/>
                      <a:pt x="4516" y="1440"/>
                      <a:pt x="4260" y="1440"/>
                    </a:cubicBezTo>
                    <a:cubicBezTo>
                      <a:pt x="4218" y="1440"/>
                      <a:pt x="4176" y="1448"/>
                      <a:pt x="4134" y="1467"/>
                    </a:cubicBezTo>
                    <a:cubicBezTo>
                      <a:pt x="3743" y="1663"/>
                      <a:pt x="4097" y="2552"/>
                      <a:pt x="3589" y="2552"/>
                    </a:cubicBezTo>
                    <a:cubicBezTo>
                      <a:pt x="3545" y="2552"/>
                      <a:pt x="3494" y="2545"/>
                      <a:pt x="3435" y="2531"/>
                    </a:cubicBezTo>
                    <a:cubicBezTo>
                      <a:pt x="3236" y="2481"/>
                      <a:pt x="3010" y="2447"/>
                      <a:pt x="2785" y="2447"/>
                    </a:cubicBezTo>
                    <a:cubicBezTo>
                      <a:pt x="2325" y="2447"/>
                      <a:pt x="1866" y="2588"/>
                      <a:pt x="1642" y="3017"/>
                    </a:cubicBezTo>
                    <a:cubicBezTo>
                      <a:pt x="1368" y="3503"/>
                      <a:pt x="760" y="3747"/>
                      <a:pt x="304" y="4081"/>
                    </a:cubicBezTo>
                    <a:cubicBezTo>
                      <a:pt x="213" y="4142"/>
                      <a:pt x="92" y="4233"/>
                      <a:pt x="0" y="4324"/>
                    </a:cubicBezTo>
                    <a:cubicBezTo>
                      <a:pt x="183" y="4385"/>
                      <a:pt x="304" y="4476"/>
                      <a:pt x="426" y="4598"/>
                    </a:cubicBezTo>
                    <a:cubicBezTo>
                      <a:pt x="593" y="4753"/>
                      <a:pt x="731" y="4799"/>
                      <a:pt x="863" y="4799"/>
                    </a:cubicBezTo>
                    <a:cubicBezTo>
                      <a:pt x="1053" y="4799"/>
                      <a:pt x="1229" y="4705"/>
                      <a:pt x="1459" y="4705"/>
                    </a:cubicBezTo>
                    <a:cubicBezTo>
                      <a:pt x="1507" y="4705"/>
                      <a:pt x="1558" y="4709"/>
                      <a:pt x="1611" y="4719"/>
                    </a:cubicBezTo>
                    <a:cubicBezTo>
                      <a:pt x="2158" y="4780"/>
                      <a:pt x="2614" y="5358"/>
                      <a:pt x="3192" y="5388"/>
                    </a:cubicBezTo>
                    <a:cubicBezTo>
                      <a:pt x="3924" y="5414"/>
                      <a:pt x="4589" y="5485"/>
                      <a:pt x="5322" y="5485"/>
                    </a:cubicBezTo>
                    <a:cubicBezTo>
                      <a:pt x="5441" y="5485"/>
                      <a:pt x="5561" y="5483"/>
                      <a:pt x="5684" y="5479"/>
                    </a:cubicBezTo>
                    <a:cubicBezTo>
                      <a:pt x="6232" y="5449"/>
                      <a:pt x="6779" y="5449"/>
                      <a:pt x="7326" y="5418"/>
                    </a:cubicBezTo>
                    <a:cubicBezTo>
                      <a:pt x="7964" y="5388"/>
                      <a:pt x="8481" y="4719"/>
                      <a:pt x="8967" y="4689"/>
                    </a:cubicBezTo>
                    <a:cubicBezTo>
                      <a:pt x="9180" y="4689"/>
                      <a:pt x="9940" y="5327"/>
                      <a:pt x="10183" y="5418"/>
                    </a:cubicBezTo>
                    <a:cubicBezTo>
                      <a:pt x="10371" y="5506"/>
                      <a:pt x="10542" y="5540"/>
                      <a:pt x="10701" y="5540"/>
                    </a:cubicBezTo>
                    <a:cubicBezTo>
                      <a:pt x="11246" y="5540"/>
                      <a:pt x="11659" y="5144"/>
                      <a:pt x="12203" y="5144"/>
                    </a:cubicBezTo>
                    <a:cubicBezTo>
                      <a:pt x="12219" y="5144"/>
                      <a:pt x="12234" y="5144"/>
                      <a:pt x="12250" y="5145"/>
                    </a:cubicBezTo>
                    <a:cubicBezTo>
                      <a:pt x="12399" y="5155"/>
                      <a:pt x="12545" y="5159"/>
                      <a:pt x="12689" y="5159"/>
                    </a:cubicBezTo>
                    <a:cubicBezTo>
                      <a:pt x="13313" y="5159"/>
                      <a:pt x="13891" y="5080"/>
                      <a:pt x="14508" y="5080"/>
                    </a:cubicBezTo>
                    <a:cubicBezTo>
                      <a:pt x="14585" y="5080"/>
                      <a:pt x="14663" y="5081"/>
                      <a:pt x="14742" y="5084"/>
                    </a:cubicBezTo>
                    <a:cubicBezTo>
                      <a:pt x="15584" y="5084"/>
                      <a:pt x="16287" y="5666"/>
                      <a:pt x="17115" y="5666"/>
                    </a:cubicBezTo>
                    <a:cubicBezTo>
                      <a:pt x="17155" y="5666"/>
                      <a:pt x="17195" y="5664"/>
                      <a:pt x="17235" y="5661"/>
                    </a:cubicBezTo>
                    <a:cubicBezTo>
                      <a:pt x="17774" y="5612"/>
                      <a:pt x="17641" y="4912"/>
                      <a:pt x="18047" y="4912"/>
                    </a:cubicBezTo>
                    <a:cubicBezTo>
                      <a:pt x="18144" y="4912"/>
                      <a:pt x="18273" y="4953"/>
                      <a:pt x="18451" y="5054"/>
                    </a:cubicBezTo>
                    <a:cubicBezTo>
                      <a:pt x="18649" y="5171"/>
                      <a:pt x="18850" y="5224"/>
                      <a:pt x="19041" y="5224"/>
                    </a:cubicBezTo>
                    <a:cubicBezTo>
                      <a:pt x="19494" y="5224"/>
                      <a:pt x="19890" y="4925"/>
                      <a:pt x="20062" y="4476"/>
                    </a:cubicBezTo>
                    <a:cubicBezTo>
                      <a:pt x="19970" y="4354"/>
                      <a:pt x="19879" y="4233"/>
                      <a:pt x="19758" y="4142"/>
                    </a:cubicBezTo>
                    <a:cubicBezTo>
                      <a:pt x="19575" y="3959"/>
                      <a:pt x="18663" y="4081"/>
                      <a:pt x="18329" y="3929"/>
                    </a:cubicBezTo>
                    <a:cubicBezTo>
                      <a:pt x="17782" y="3716"/>
                      <a:pt x="17569" y="3017"/>
                      <a:pt x="17265" y="2531"/>
                    </a:cubicBezTo>
                    <a:cubicBezTo>
                      <a:pt x="17111" y="2308"/>
                      <a:pt x="16978" y="2232"/>
                      <a:pt x="16854" y="2232"/>
                    </a:cubicBezTo>
                    <a:cubicBezTo>
                      <a:pt x="16597" y="2232"/>
                      <a:pt x="16378" y="2557"/>
                      <a:pt x="16080" y="2557"/>
                    </a:cubicBezTo>
                    <a:cubicBezTo>
                      <a:pt x="16014" y="2557"/>
                      <a:pt x="15943" y="2540"/>
                      <a:pt x="15867" y="2500"/>
                    </a:cubicBezTo>
                    <a:cubicBezTo>
                      <a:pt x="15425" y="2252"/>
                      <a:pt x="15034" y="1377"/>
                      <a:pt x="14443" y="1377"/>
                    </a:cubicBezTo>
                    <a:cubicBezTo>
                      <a:pt x="14383" y="1377"/>
                      <a:pt x="14320" y="1386"/>
                      <a:pt x="14256" y="1406"/>
                    </a:cubicBezTo>
                    <a:cubicBezTo>
                      <a:pt x="14086" y="1454"/>
                      <a:pt x="13960" y="1474"/>
                      <a:pt x="13860" y="1474"/>
                    </a:cubicBezTo>
                    <a:cubicBezTo>
                      <a:pt x="13511" y="1474"/>
                      <a:pt x="13468" y="1230"/>
                      <a:pt x="12949" y="1041"/>
                    </a:cubicBezTo>
                    <a:cubicBezTo>
                      <a:pt x="12266" y="797"/>
                      <a:pt x="12053" y="534"/>
                      <a:pt x="11460" y="534"/>
                    </a:cubicBezTo>
                    <a:cubicBezTo>
                      <a:pt x="11315" y="534"/>
                      <a:pt x="11146" y="549"/>
                      <a:pt x="10943" y="585"/>
                    </a:cubicBezTo>
                    <a:cubicBezTo>
                      <a:pt x="10891" y="594"/>
                      <a:pt x="10839" y="598"/>
                      <a:pt x="10788" y="598"/>
                    </a:cubicBezTo>
                    <a:cubicBezTo>
                      <a:pt x="10165" y="598"/>
                      <a:pt x="9625" y="1"/>
                      <a:pt x="90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9"/>
              <p:cNvSpPr/>
              <p:nvPr/>
            </p:nvSpPr>
            <p:spPr>
              <a:xfrm>
                <a:off x="4567029" y="3591871"/>
                <a:ext cx="91412" cy="234359"/>
              </a:xfrm>
              <a:custGeom>
                <a:avLst/>
                <a:gdLst/>
                <a:ahLst/>
                <a:cxnLst/>
                <a:rect l="l" t="t" r="r" b="b"/>
                <a:pathLst>
                  <a:path w="5442" h="13952" extrusionOk="0">
                    <a:moveTo>
                      <a:pt x="4560" y="0"/>
                    </a:moveTo>
                    <a:lnTo>
                      <a:pt x="3892" y="365"/>
                    </a:lnTo>
                    <a:cubicBezTo>
                      <a:pt x="4560" y="1459"/>
                      <a:pt x="4651" y="2949"/>
                      <a:pt x="4165" y="4438"/>
                    </a:cubicBezTo>
                    <a:cubicBezTo>
                      <a:pt x="3770" y="5654"/>
                      <a:pt x="3041" y="6718"/>
                      <a:pt x="2281" y="7721"/>
                    </a:cubicBezTo>
                    <a:cubicBezTo>
                      <a:pt x="2250" y="7690"/>
                      <a:pt x="2220" y="7660"/>
                      <a:pt x="2220" y="7599"/>
                    </a:cubicBezTo>
                    <a:cubicBezTo>
                      <a:pt x="1612" y="6383"/>
                      <a:pt x="974" y="5137"/>
                      <a:pt x="730" y="3830"/>
                    </a:cubicBezTo>
                    <a:lnTo>
                      <a:pt x="1" y="3952"/>
                    </a:lnTo>
                    <a:cubicBezTo>
                      <a:pt x="244" y="5380"/>
                      <a:pt x="913" y="6687"/>
                      <a:pt x="1521" y="7933"/>
                    </a:cubicBezTo>
                    <a:cubicBezTo>
                      <a:pt x="1703" y="8268"/>
                      <a:pt x="1855" y="8602"/>
                      <a:pt x="2007" y="8936"/>
                    </a:cubicBezTo>
                    <a:cubicBezTo>
                      <a:pt x="2676" y="10304"/>
                      <a:pt x="3375" y="12067"/>
                      <a:pt x="3010" y="13800"/>
                    </a:cubicBezTo>
                    <a:lnTo>
                      <a:pt x="3770" y="13952"/>
                    </a:lnTo>
                    <a:cubicBezTo>
                      <a:pt x="4135" y="12006"/>
                      <a:pt x="3405" y="10061"/>
                      <a:pt x="2706" y="8602"/>
                    </a:cubicBezTo>
                    <a:cubicBezTo>
                      <a:pt x="2676" y="8572"/>
                      <a:pt x="2676" y="8541"/>
                      <a:pt x="2645" y="8481"/>
                    </a:cubicBezTo>
                    <a:cubicBezTo>
                      <a:pt x="3527" y="7356"/>
                      <a:pt x="4408" y="6110"/>
                      <a:pt x="4864" y="4681"/>
                    </a:cubicBezTo>
                    <a:cubicBezTo>
                      <a:pt x="5442" y="2979"/>
                      <a:pt x="5320" y="1277"/>
                      <a:pt x="4560" y="0"/>
                    </a:cubicBezTo>
                    <a:close/>
                  </a:path>
                </a:pathLst>
              </a:custGeom>
              <a:solidFill>
                <a:srgbClr val="7273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9"/>
              <p:cNvSpPr/>
              <p:nvPr/>
            </p:nvSpPr>
            <p:spPr>
              <a:xfrm>
                <a:off x="4464910" y="3958063"/>
                <a:ext cx="276756" cy="637717"/>
              </a:xfrm>
              <a:custGeom>
                <a:avLst/>
                <a:gdLst/>
                <a:ahLst/>
                <a:cxnLst/>
                <a:rect l="l" t="t" r="r" b="b"/>
                <a:pathLst>
                  <a:path w="16476" h="37965" extrusionOk="0">
                    <a:moveTo>
                      <a:pt x="8937" y="1"/>
                    </a:moveTo>
                    <a:lnTo>
                      <a:pt x="8937" y="1"/>
                    </a:lnTo>
                    <a:cubicBezTo>
                      <a:pt x="8572" y="1186"/>
                      <a:pt x="8664" y="2524"/>
                      <a:pt x="9150" y="3679"/>
                    </a:cubicBezTo>
                    <a:cubicBezTo>
                      <a:pt x="9515" y="4499"/>
                      <a:pt x="10092" y="5229"/>
                      <a:pt x="10822" y="5776"/>
                    </a:cubicBezTo>
                    <a:cubicBezTo>
                      <a:pt x="11247" y="6110"/>
                      <a:pt x="11490" y="6657"/>
                      <a:pt x="11430" y="7205"/>
                    </a:cubicBezTo>
                    <a:cubicBezTo>
                      <a:pt x="11338" y="8116"/>
                      <a:pt x="11338" y="8572"/>
                      <a:pt x="11490" y="9849"/>
                    </a:cubicBezTo>
                    <a:cubicBezTo>
                      <a:pt x="11521" y="10761"/>
                      <a:pt x="11217" y="11642"/>
                      <a:pt x="10579" y="12281"/>
                    </a:cubicBezTo>
                    <a:cubicBezTo>
                      <a:pt x="9910" y="12980"/>
                      <a:pt x="9150" y="13648"/>
                      <a:pt x="8390" y="14226"/>
                    </a:cubicBezTo>
                    <a:cubicBezTo>
                      <a:pt x="8093" y="14456"/>
                      <a:pt x="7747" y="14565"/>
                      <a:pt x="7404" y="14565"/>
                    </a:cubicBezTo>
                    <a:cubicBezTo>
                      <a:pt x="6976" y="14565"/>
                      <a:pt x="6553" y="14395"/>
                      <a:pt x="6232" y="14074"/>
                    </a:cubicBezTo>
                    <a:cubicBezTo>
                      <a:pt x="4743" y="12554"/>
                      <a:pt x="3071" y="10852"/>
                      <a:pt x="2220" y="8876"/>
                    </a:cubicBezTo>
                    <a:lnTo>
                      <a:pt x="1977" y="9089"/>
                    </a:lnTo>
                    <a:cubicBezTo>
                      <a:pt x="2949" y="11399"/>
                      <a:pt x="4439" y="13466"/>
                      <a:pt x="6262" y="15168"/>
                    </a:cubicBezTo>
                    <a:cubicBezTo>
                      <a:pt x="6536" y="15411"/>
                      <a:pt x="6323" y="15776"/>
                      <a:pt x="5958" y="15837"/>
                    </a:cubicBezTo>
                    <a:cubicBezTo>
                      <a:pt x="5666" y="15882"/>
                      <a:pt x="5377" y="15904"/>
                      <a:pt x="5093" y="15904"/>
                    </a:cubicBezTo>
                    <a:cubicBezTo>
                      <a:pt x="3279" y="15904"/>
                      <a:pt x="1641" y="15038"/>
                      <a:pt x="274" y="14013"/>
                    </a:cubicBezTo>
                    <a:lnTo>
                      <a:pt x="1" y="14196"/>
                    </a:lnTo>
                    <a:cubicBezTo>
                      <a:pt x="2220" y="15837"/>
                      <a:pt x="4135" y="16718"/>
                      <a:pt x="6901" y="16718"/>
                    </a:cubicBezTo>
                    <a:lnTo>
                      <a:pt x="7235" y="16718"/>
                    </a:lnTo>
                    <a:cubicBezTo>
                      <a:pt x="7661" y="17569"/>
                      <a:pt x="7812" y="18481"/>
                      <a:pt x="7843" y="19211"/>
                    </a:cubicBezTo>
                    <a:cubicBezTo>
                      <a:pt x="7934" y="20366"/>
                      <a:pt x="7934" y="21339"/>
                      <a:pt x="7782" y="22494"/>
                    </a:cubicBezTo>
                    <a:lnTo>
                      <a:pt x="7661" y="23314"/>
                    </a:lnTo>
                    <a:cubicBezTo>
                      <a:pt x="7569" y="23983"/>
                      <a:pt x="7387" y="24682"/>
                      <a:pt x="7296" y="25381"/>
                    </a:cubicBezTo>
                    <a:cubicBezTo>
                      <a:pt x="6870" y="24712"/>
                      <a:pt x="6141" y="24165"/>
                      <a:pt x="5806" y="23405"/>
                    </a:cubicBezTo>
                    <a:lnTo>
                      <a:pt x="5442" y="23527"/>
                    </a:lnTo>
                    <a:cubicBezTo>
                      <a:pt x="5898" y="24621"/>
                      <a:pt x="6293" y="25685"/>
                      <a:pt x="7022" y="26627"/>
                    </a:cubicBezTo>
                    <a:cubicBezTo>
                      <a:pt x="6749" y="30427"/>
                      <a:pt x="6323" y="34591"/>
                      <a:pt x="6657" y="37965"/>
                    </a:cubicBezTo>
                    <a:lnTo>
                      <a:pt x="8937" y="37965"/>
                    </a:lnTo>
                    <a:cubicBezTo>
                      <a:pt x="9089" y="37722"/>
                      <a:pt x="8816" y="36658"/>
                      <a:pt x="8785" y="36324"/>
                    </a:cubicBezTo>
                    <a:cubicBezTo>
                      <a:pt x="8755" y="35716"/>
                      <a:pt x="8724" y="35077"/>
                      <a:pt x="8694" y="34469"/>
                    </a:cubicBezTo>
                    <a:cubicBezTo>
                      <a:pt x="8664" y="33223"/>
                      <a:pt x="8664" y="31977"/>
                      <a:pt x="8694" y="30731"/>
                    </a:cubicBezTo>
                    <a:cubicBezTo>
                      <a:pt x="8724" y="28299"/>
                      <a:pt x="8542" y="28208"/>
                      <a:pt x="8846" y="25776"/>
                    </a:cubicBezTo>
                    <a:lnTo>
                      <a:pt x="9150" y="23831"/>
                    </a:lnTo>
                    <a:cubicBezTo>
                      <a:pt x="10518" y="22646"/>
                      <a:pt x="11490" y="20548"/>
                      <a:pt x="11855" y="18755"/>
                    </a:cubicBezTo>
                    <a:lnTo>
                      <a:pt x="11460" y="18694"/>
                    </a:lnTo>
                    <a:cubicBezTo>
                      <a:pt x="11217" y="19971"/>
                      <a:pt x="10214" y="21126"/>
                      <a:pt x="9302" y="22098"/>
                    </a:cubicBezTo>
                    <a:cubicBezTo>
                      <a:pt x="9423" y="21126"/>
                      <a:pt x="9515" y="20153"/>
                      <a:pt x="9454" y="19150"/>
                    </a:cubicBezTo>
                    <a:cubicBezTo>
                      <a:pt x="9423" y="18238"/>
                      <a:pt x="9211" y="17053"/>
                      <a:pt x="8572" y="16019"/>
                    </a:cubicBezTo>
                    <a:lnTo>
                      <a:pt x="8572" y="15928"/>
                    </a:lnTo>
                    <a:lnTo>
                      <a:pt x="8512" y="15928"/>
                    </a:lnTo>
                    <a:cubicBezTo>
                      <a:pt x="8329" y="15594"/>
                      <a:pt x="8390" y="15199"/>
                      <a:pt x="8694" y="14955"/>
                    </a:cubicBezTo>
                    <a:cubicBezTo>
                      <a:pt x="12220" y="12311"/>
                      <a:pt x="15229" y="8056"/>
                      <a:pt x="16475" y="3800"/>
                    </a:cubicBezTo>
                    <a:lnTo>
                      <a:pt x="16475" y="3800"/>
                    </a:lnTo>
                    <a:lnTo>
                      <a:pt x="16080" y="3861"/>
                    </a:lnTo>
                    <a:cubicBezTo>
                      <a:pt x="15472" y="5898"/>
                      <a:pt x="13861" y="8025"/>
                      <a:pt x="12645" y="9788"/>
                    </a:cubicBezTo>
                    <a:cubicBezTo>
                      <a:pt x="12587" y="9871"/>
                      <a:pt x="12505" y="9907"/>
                      <a:pt x="12425" y="9907"/>
                    </a:cubicBezTo>
                    <a:cubicBezTo>
                      <a:pt x="12299" y="9907"/>
                      <a:pt x="12178" y="9816"/>
                      <a:pt x="12159" y="9667"/>
                    </a:cubicBezTo>
                    <a:cubicBezTo>
                      <a:pt x="12068" y="7417"/>
                      <a:pt x="11886" y="4925"/>
                      <a:pt x="12493" y="2767"/>
                    </a:cubicBezTo>
                    <a:lnTo>
                      <a:pt x="12281" y="2341"/>
                    </a:lnTo>
                    <a:cubicBezTo>
                      <a:pt x="12068" y="3192"/>
                      <a:pt x="11764" y="4530"/>
                      <a:pt x="11642" y="5442"/>
                    </a:cubicBezTo>
                    <a:cubicBezTo>
                      <a:pt x="10852" y="4955"/>
                      <a:pt x="9879" y="4226"/>
                      <a:pt x="9515" y="3405"/>
                    </a:cubicBezTo>
                    <a:cubicBezTo>
                      <a:pt x="9089" y="2402"/>
                      <a:pt x="8968" y="1125"/>
                      <a:pt x="9302" y="92"/>
                    </a:cubicBezTo>
                    <a:lnTo>
                      <a:pt x="893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9"/>
              <p:cNvSpPr/>
              <p:nvPr/>
            </p:nvSpPr>
            <p:spPr>
              <a:xfrm>
                <a:off x="4489419" y="3632037"/>
                <a:ext cx="551445" cy="364338"/>
              </a:xfrm>
              <a:custGeom>
                <a:avLst/>
                <a:gdLst/>
                <a:ahLst/>
                <a:cxnLst/>
                <a:rect l="l" t="t" r="r" b="b"/>
                <a:pathLst>
                  <a:path w="32829" h="21690" extrusionOk="0">
                    <a:moveTo>
                      <a:pt x="17277" y="0"/>
                    </a:moveTo>
                    <a:cubicBezTo>
                      <a:pt x="16928" y="0"/>
                      <a:pt x="16637" y="162"/>
                      <a:pt x="16171" y="162"/>
                    </a:cubicBezTo>
                    <a:cubicBezTo>
                      <a:pt x="15746" y="162"/>
                      <a:pt x="15503" y="649"/>
                      <a:pt x="15077" y="679"/>
                    </a:cubicBezTo>
                    <a:cubicBezTo>
                      <a:pt x="14610" y="679"/>
                      <a:pt x="14395" y="7"/>
                      <a:pt x="13949" y="7"/>
                    </a:cubicBezTo>
                    <a:cubicBezTo>
                      <a:pt x="13930" y="7"/>
                      <a:pt x="13911" y="8"/>
                      <a:pt x="13892" y="10"/>
                    </a:cubicBezTo>
                    <a:cubicBezTo>
                      <a:pt x="13010" y="102"/>
                      <a:pt x="11642" y="406"/>
                      <a:pt x="11004" y="1013"/>
                    </a:cubicBezTo>
                    <a:cubicBezTo>
                      <a:pt x="10214" y="1804"/>
                      <a:pt x="8876" y="1561"/>
                      <a:pt x="8177" y="2351"/>
                    </a:cubicBezTo>
                    <a:cubicBezTo>
                      <a:pt x="7630" y="2959"/>
                      <a:pt x="7205" y="2564"/>
                      <a:pt x="6597" y="2928"/>
                    </a:cubicBezTo>
                    <a:cubicBezTo>
                      <a:pt x="6080" y="3202"/>
                      <a:pt x="5806" y="3658"/>
                      <a:pt x="5259" y="3901"/>
                    </a:cubicBezTo>
                    <a:cubicBezTo>
                      <a:pt x="4651" y="4175"/>
                      <a:pt x="4530" y="4600"/>
                      <a:pt x="4043" y="5026"/>
                    </a:cubicBezTo>
                    <a:cubicBezTo>
                      <a:pt x="3739" y="5330"/>
                      <a:pt x="3192" y="5056"/>
                      <a:pt x="2888" y="5390"/>
                    </a:cubicBezTo>
                    <a:cubicBezTo>
                      <a:pt x="2554" y="5725"/>
                      <a:pt x="2980" y="6333"/>
                      <a:pt x="2676" y="6697"/>
                    </a:cubicBezTo>
                    <a:cubicBezTo>
                      <a:pt x="2372" y="7032"/>
                      <a:pt x="1733" y="6789"/>
                      <a:pt x="1490" y="7153"/>
                    </a:cubicBezTo>
                    <a:cubicBezTo>
                      <a:pt x="973" y="7883"/>
                      <a:pt x="1338" y="8278"/>
                      <a:pt x="518" y="8825"/>
                    </a:cubicBezTo>
                    <a:cubicBezTo>
                      <a:pt x="62" y="9099"/>
                      <a:pt x="274" y="9403"/>
                      <a:pt x="518" y="9737"/>
                    </a:cubicBezTo>
                    <a:cubicBezTo>
                      <a:pt x="1186" y="10679"/>
                      <a:pt x="1" y="11105"/>
                      <a:pt x="669" y="12047"/>
                    </a:cubicBezTo>
                    <a:cubicBezTo>
                      <a:pt x="1247" y="12807"/>
                      <a:pt x="669" y="13901"/>
                      <a:pt x="1034" y="14539"/>
                    </a:cubicBezTo>
                    <a:cubicBezTo>
                      <a:pt x="1277" y="14935"/>
                      <a:pt x="882" y="15482"/>
                      <a:pt x="1156" y="15846"/>
                    </a:cubicBezTo>
                    <a:cubicBezTo>
                      <a:pt x="1429" y="16181"/>
                      <a:pt x="1977" y="16090"/>
                      <a:pt x="2280" y="16394"/>
                    </a:cubicBezTo>
                    <a:cubicBezTo>
                      <a:pt x="3144" y="17313"/>
                      <a:pt x="5028" y="19865"/>
                      <a:pt x="6717" y="19865"/>
                    </a:cubicBezTo>
                    <a:cubicBezTo>
                      <a:pt x="6871" y="19865"/>
                      <a:pt x="7024" y="19844"/>
                      <a:pt x="7174" y="19798"/>
                    </a:cubicBezTo>
                    <a:cubicBezTo>
                      <a:pt x="7378" y="19728"/>
                      <a:pt x="7548" y="19699"/>
                      <a:pt x="7693" y="19699"/>
                    </a:cubicBezTo>
                    <a:cubicBezTo>
                      <a:pt x="8397" y="19699"/>
                      <a:pt x="8536" y="20381"/>
                      <a:pt x="9381" y="20381"/>
                    </a:cubicBezTo>
                    <a:cubicBezTo>
                      <a:pt x="9423" y="20381"/>
                      <a:pt x="9468" y="20379"/>
                      <a:pt x="9515" y="20375"/>
                    </a:cubicBezTo>
                    <a:cubicBezTo>
                      <a:pt x="9565" y="20371"/>
                      <a:pt x="9614" y="20369"/>
                      <a:pt x="9662" y="20369"/>
                    </a:cubicBezTo>
                    <a:cubicBezTo>
                      <a:pt x="10689" y="20369"/>
                      <a:pt x="11227" y="21264"/>
                      <a:pt x="12098" y="21409"/>
                    </a:cubicBezTo>
                    <a:cubicBezTo>
                      <a:pt x="12648" y="21498"/>
                      <a:pt x="13518" y="21689"/>
                      <a:pt x="14304" y="21689"/>
                    </a:cubicBezTo>
                    <a:cubicBezTo>
                      <a:pt x="14866" y="21689"/>
                      <a:pt x="15386" y="21591"/>
                      <a:pt x="15715" y="21287"/>
                    </a:cubicBezTo>
                    <a:cubicBezTo>
                      <a:pt x="16293" y="20776"/>
                      <a:pt x="16692" y="20509"/>
                      <a:pt x="17316" y="20509"/>
                    </a:cubicBezTo>
                    <a:cubicBezTo>
                      <a:pt x="17546" y="20509"/>
                      <a:pt x="17806" y="20545"/>
                      <a:pt x="18117" y="20619"/>
                    </a:cubicBezTo>
                    <a:cubicBezTo>
                      <a:pt x="18730" y="20758"/>
                      <a:pt x="20060" y="21332"/>
                      <a:pt x="20768" y="21332"/>
                    </a:cubicBezTo>
                    <a:cubicBezTo>
                      <a:pt x="20832" y="21332"/>
                      <a:pt x="20891" y="21328"/>
                      <a:pt x="20943" y="21318"/>
                    </a:cubicBezTo>
                    <a:cubicBezTo>
                      <a:pt x="21399" y="21257"/>
                      <a:pt x="21460" y="20619"/>
                      <a:pt x="21916" y="20527"/>
                    </a:cubicBezTo>
                    <a:cubicBezTo>
                      <a:pt x="22352" y="20425"/>
                      <a:pt x="22831" y="20301"/>
                      <a:pt x="23280" y="20301"/>
                    </a:cubicBezTo>
                    <a:cubicBezTo>
                      <a:pt x="23363" y="20301"/>
                      <a:pt x="23446" y="20305"/>
                      <a:pt x="23527" y="20315"/>
                    </a:cubicBezTo>
                    <a:cubicBezTo>
                      <a:pt x="23558" y="20318"/>
                      <a:pt x="23590" y="20320"/>
                      <a:pt x="23620" y="20320"/>
                    </a:cubicBezTo>
                    <a:cubicBezTo>
                      <a:pt x="24428" y="20320"/>
                      <a:pt x="25078" y="19208"/>
                      <a:pt x="25898" y="18886"/>
                    </a:cubicBezTo>
                    <a:cubicBezTo>
                      <a:pt x="26336" y="18722"/>
                      <a:pt x="26577" y="18261"/>
                      <a:pt x="27044" y="18261"/>
                    </a:cubicBezTo>
                    <a:cubicBezTo>
                      <a:pt x="27095" y="18261"/>
                      <a:pt x="27148" y="18266"/>
                      <a:pt x="27205" y="18278"/>
                    </a:cubicBezTo>
                    <a:cubicBezTo>
                      <a:pt x="27414" y="18309"/>
                      <a:pt x="27565" y="18330"/>
                      <a:pt x="27697" y="18330"/>
                    </a:cubicBezTo>
                    <a:cubicBezTo>
                      <a:pt x="27950" y="18330"/>
                      <a:pt x="28133" y="18255"/>
                      <a:pt x="28512" y="18035"/>
                    </a:cubicBezTo>
                    <a:cubicBezTo>
                      <a:pt x="29089" y="17731"/>
                      <a:pt x="29120" y="17549"/>
                      <a:pt x="29241" y="16941"/>
                    </a:cubicBezTo>
                    <a:cubicBezTo>
                      <a:pt x="29333" y="16394"/>
                      <a:pt x="29880" y="16272"/>
                      <a:pt x="30184" y="15907"/>
                    </a:cubicBezTo>
                    <a:cubicBezTo>
                      <a:pt x="30792" y="15147"/>
                      <a:pt x="31521" y="14114"/>
                      <a:pt x="31795" y="13172"/>
                    </a:cubicBezTo>
                    <a:cubicBezTo>
                      <a:pt x="31916" y="12777"/>
                      <a:pt x="32828" y="12412"/>
                      <a:pt x="32372" y="11925"/>
                    </a:cubicBezTo>
                    <a:cubicBezTo>
                      <a:pt x="32190" y="11713"/>
                      <a:pt x="31612" y="11439"/>
                      <a:pt x="31582" y="11074"/>
                    </a:cubicBezTo>
                    <a:cubicBezTo>
                      <a:pt x="31582" y="10618"/>
                      <a:pt x="32342" y="10406"/>
                      <a:pt x="32251" y="9950"/>
                    </a:cubicBezTo>
                    <a:cubicBezTo>
                      <a:pt x="32159" y="9494"/>
                      <a:pt x="31491" y="9494"/>
                      <a:pt x="31339" y="9099"/>
                    </a:cubicBezTo>
                    <a:cubicBezTo>
                      <a:pt x="31187" y="8673"/>
                      <a:pt x="31764" y="8248"/>
                      <a:pt x="31552" y="7852"/>
                    </a:cubicBezTo>
                    <a:cubicBezTo>
                      <a:pt x="31339" y="7427"/>
                      <a:pt x="30670" y="7640"/>
                      <a:pt x="30396" y="7275"/>
                    </a:cubicBezTo>
                    <a:cubicBezTo>
                      <a:pt x="30214" y="7001"/>
                      <a:pt x="30488" y="6485"/>
                      <a:pt x="30488" y="6181"/>
                    </a:cubicBezTo>
                    <a:cubicBezTo>
                      <a:pt x="30518" y="5755"/>
                      <a:pt x="29941" y="5299"/>
                      <a:pt x="29667" y="5056"/>
                    </a:cubicBezTo>
                    <a:cubicBezTo>
                      <a:pt x="29048" y="4437"/>
                      <a:pt x="28943" y="4250"/>
                      <a:pt x="28683" y="4250"/>
                    </a:cubicBezTo>
                    <a:cubicBezTo>
                      <a:pt x="28496" y="4250"/>
                      <a:pt x="28228" y="4347"/>
                      <a:pt x="27630" y="4448"/>
                    </a:cubicBezTo>
                    <a:cubicBezTo>
                      <a:pt x="27595" y="4453"/>
                      <a:pt x="27560" y="4456"/>
                      <a:pt x="27527" y="4456"/>
                    </a:cubicBezTo>
                    <a:cubicBezTo>
                      <a:pt x="26773" y="4456"/>
                      <a:pt x="26375" y="3210"/>
                      <a:pt x="26171" y="2716"/>
                    </a:cubicBezTo>
                    <a:cubicBezTo>
                      <a:pt x="26087" y="2529"/>
                      <a:pt x="25923" y="2477"/>
                      <a:pt x="25719" y="2477"/>
                    </a:cubicBezTo>
                    <a:cubicBezTo>
                      <a:pt x="25463" y="2477"/>
                      <a:pt x="25144" y="2559"/>
                      <a:pt x="24842" y="2559"/>
                    </a:cubicBezTo>
                    <a:cubicBezTo>
                      <a:pt x="24602" y="2559"/>
                      <a:pt x="24373" y="2507"/>
                      <a:pt x="24196" y="2320"/>
                    </a:cubicBezTo>
                    <a:cubicBezTo>
                      <a:pt x="23602" y="1727"/>
                      <a:pt x="23268" y="1134"/>
                      <a:pt x="22644" y="1134"/>
                    </a:cubicBezTo>
                    <a:cubicBezTo>
                      <a:pt x="22469" y="1134"/>
                      <a:pt x="22271" y="1180"/>
                      <a:pt x="22038" y="1287"/>
                    </a:cubicBezTo>
                    <a:cubicBezTo>
                      <a:pt x="21927" y="1332"/>
                      <a:pt x="21833" y="1352"/>
                      <a:pt x="21752" y="1352"/>
                    </a:cubicBezTo>
                    <a:cubicBezTo>
                      <a:pt x="21229" y="1352"/>
                      <a:pt x="21226" y="541"/>
                      <a:pt x="20700" y="436"/>
                    </a:cubicBezTo>
                    <a:cubicBezTo>
                      <a:pt x="20659" y="428"/>
                      <a:pt x="20618" y="424"/>
                      <a:pt x="20579" y="424"/>
                    </a:cubicBezTo>
                    <a:cubicBezTo>
                      <a:pt x="20215" y="424"/>
                      <a:pt x="19939" y="745"/>
                      <a:pt x="19569" y="745"/>
                    </a:cubicBezTo>
                    <a:cubicBezTo>
                      <a:pt x="19541" y="745"/>
                      <a:pt x="19513" y="744"/>
                      <a:pt x="19484" y="740"/>
                    </a:cubicBezTo>
                    <a:cubicBezTo>
                      <a:pt x="19028" y="679"/>
                      <a:pt x="18299" y="375"/>
                      <a:pt x="17873" y="162"/>
                    </a:cubicBezTo>
                    <a:cubicBezTo>
                      <a:pt x="17640" y="41"/>
                      <a:pt x="17451" y="0"/>
                      <a:pt x="17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9"/>
              <p:cNvSpPr/>
              <p:nvPr/>
            </p:nvSpPr>
            <p:spPr>
              <a:xfrm>
                <a:off x="4532827" y="3799520"/>
                <a:ext cx="466164" cy="196867"/>
              </a:xfrm>
              <a:custGeom>
                <a:avLst/>
                <a:gdLst/>
                <a:ahLst/>
                <a:cxnLst/>
                <a:rect l="l" t="t" r="r" b="b"/>
                <a:pathLst>
                  <a:path w="27752" h="11720" extrusionOk="0">
                    <a:moveTo>
                      <a:pt x="14716" y="0"/>
                    </a:moveTo>
                    <a:cubicBezTo>
                      <a:pt x="14361" y="0"/>
                      <a:pt x="14064" y="162"/>
                      <a:pt x="13618" y="162"/>
                    </a:cubicBezTo>
                    <a:cubicBezTo>
                      <a:pt x="13192" y="162"/>
                      <a:pt x="12949" y="648"/>
                      <a:pt x="12523" y="679"/>
                    </a:cubicBezTo>
                    <a:cubicBezTo>
                      <a:pt x="12057" y="679"/>
                      <a:pt x="11842" y="7"/>
                      <a:pt x="11395" y="7"/>
                    </a:cubicBezTo>
                    <a:cubicBezTo>
                      <a:pt x="11376" y="7"/>
                      <a:pt x="11357" y="8"/>
                      <a:pt x="11338" y="10"/>
                    </a:cubicBezTo>
                    <a:cubicBezTo>
                      <a:pt x="10457" y="101"/>
                      <a:pt x="9089" y="405"/>
                      <a:pt x="8450" y="1013"/>
                    </a:cubicBezTo>
                    <a:cubicBezTo>
                      <a:pt x="7660" y="1803"/>
                      <a:pt x="6323" y="1560"/>
                      <a:pt x="5624" y="2351"/>
                    </a:cubicBezTo>
                    <a:cubicBezTo>
                      <a:pt x="5077" y="2959"/>
                      <a:pt x="4651" y="2594"/>
                      <a:pt x="4043" y="2928"/>
                    </a:cubicBezTo>
                    <a:cubicBezTo>
                      <a:pt x="3526" y="3202"/>
                      <a:pt x="3253" y="3658"/>
                      <a:pt x="2706" y="3901"/>
                    </a:cubicBezTo>
                    <a:cubicBezTo>
                      <a:pt x="2098" y="4174"/>
                      <a:pt x="1976" y="4630"/>
                      <a:pt x="1490" y="5025"/>
                    </a:cubicBezTo>
                    <a:cubicBezTo>
                      <a:pt x="1186" y="5329"/>
                      <a:pt x="639" y="5086"/>
                      <a:pt x="304" y="5390"/>
                    </a:cubicBezTo>
                    <a:cubicBezTo>
                      <a:pt x="0" y="5725"/>
                      <a:pt x="396" y="6332"/>
                      <a:pt x="122" y="6697"/>
                    </a:cubicBezTo>
                    <a:cubicBezTo>
                      <a:pt x="92" y="6728"/>
                      <a:pt x="31" y="6758"/>
                      <a:pt x="0" y="6788"/>
                    </a:cubicBezTo>
                    <a:cubicBezTo>
                      <a:pt x="962" y="7860"/>
                      <a:pt x="2619" y="9901"/>
                      <a:pt x="4119" y="9901"/>
                    </a:cubicBezTo>
                    <a:cubicBezTo>
                      <a:pt x="4278" y="9901"/>
                      <a:pt x="4436" y="9878"/>
                      <a:pt x="4590" y="9828"/>
                    </a:cubicBezTo>
                    <a:cubicBezTo>
                      <a:pt x="4794" y="9758"/>
                      <a:pt x="4964" y="9729"/>
                      <a:pt x="5109" y="9729"/>
                    </a:cubicBezTo>
                    <a:cubicBezTo>
                      <a:pt x="5813" y="9729"/>
                      <a:pt x="5952" y="10411"/>
                      <a:pt x="6797" y="10411"/>
                    </a:cubicBezTo>
                    <a:cubicBezTo>
                      <a:pt x="6839" y="10411"/>
                      <a:pt x="6884" y="10409"/>
                      <a:pt x="6931" y="10405"/>
                    </a:cubicBezTo>
                    <a:cubicBezTo>
                      <a:pt x="6981" y="10401"/>
                      <a:pt x="7030" y="10399"/>
                      <a:pt x="7078" y="10399"/>
                    </a:cubicBezTo>
                    <a:cubicBezTo>
                      <a:pt x="8105" y="10399"/>
                      <a:pt x="8643" y="11294"/>
                      <a:pt x="9514" y="11439"/>
                    </a:cubicBezTo>
                    <a:cubicBezTo>
                      <a:pt x="10064" y="11528"/>
                      <a:pt x="10934" y="11719"/>
                      <a:pt x="11720" y="11719"/>
                    </a:cubicBezTo>
                    <a:cubicBezTo>
                      <a:pt x="12282" y="11719"/>
                      <a:pt x="12802" y="11621"/>
                      <a:pt x="13131" y="11317"/>
                    </a:cubicBezTo>
                    <a:cubicBezTo>
                      <a:pt x="13709" y="10806"/>
                      <a:pt x="14108" y="10539"/>
                      <a:pt x="14732" y="10539"/>
                    </a:cubicBezTo>
                    <a:cubicBezTo>
                      <a:pt x="14962" y="10539"/>
                      <a:pt x="15222" y="10575"/>
                      <a:pt x="15533" y="10649"/>
                    </a:cubicBezTo>
                    <a:cubicBezTo>
                      <a:pt x="16146" y="10788"/>
                      <a:pt x="17476" y="11362"/>
                      <a:pt x="18184" y="11362"/>
                    </a:cubicBezTo>
                    <a:cubicBezTo>
                      <a:pt x="18248" y="11362"/>
                      <a:pt x="18307" y="11358"/>
                      <a:pt x="18359" y="11348"/>
                    </a:cubicBezTo>
                    <a:cubicBezTo>
                      <a:pt x="18815" y="11287"/>
                      <a:pt x="18876" y="10649"/>
                      <a:pt x="19332" y="10557"/>
                    </a:cubicBezTo>
                    <a:cubicBezTo>
                      <a:pt x="19768" y="10455"/>
                      <a:pt x="20247" y="10331"/>
                      <a:pt x="20696" y="10331"/>
                    </a:cubicBezTo>
                    <a:cubicBezTo>
                      <a:pt x="20779" y="10331"/>
                      <a:pt x="20862" y="10335"/>
                      <a:pt x="20943" y="10345"/>
                    </a:cubicBezTo>
                    <a:cubicBezTo>
                      <a:pt x="20974" y="10348"/>
                      <a:pt x="21006" y="10350"/>
                      <a:pt x="21036" y="10350"/>
                    </a:cubicBezTo>
                    <a:cubicBezTo>
                      <a:pt x="21844" y="10350"/>
                      <a:pt x="22494" y="9238"/>
                      <a:pt x="23314" y="8916"/>
                    </a:cubicBezTo>
                    <a:cubicBezTo>
                      <a:pt x="23763" y="8748"/>
                      <a:pt x="24005" y="8268"/>
                      <a:pt x="24495" y="8268"/>
                    </a:cubicBezTo>
                    <a:cubicBezTo>
                      <a:pt x="24535" y="8268"/>
                      <a:pt x="24577" y="8271"/>
                      <a:pt x="24621" y="8278"/>
                    </a:cubicBezTo>
                    <a:cubicBezTo>
                      <a:pt x="24850" y="8323"/>
                      <a:pt x="25009" y="8352"/>
                      <a:pt x="25151" y="8352"/>
                    </a:cubicBezTo>
                    <a:cubicBezTo>
                      <a:pt x="25385" y="8352"/>
                      <a:pt x="25568" y="8274"/>
                      <a:pt x="25928" y="8065"/>
                    </a:cubicBezTo>
                    <a:cubicBezTo>
                      <a:pt x="26505" y="7761"/>
                      <a:pt x="26536" y="7579"/>
                      <a:pt x="26657" y="6971"/>
                    </a:cubicBezTo>
                    <a:cubicBezTo>
                      <a:pt x="26749" y="6424"/>
                      <a:pt x="27296" y="6302"/>
                      <a:pt x="27600" y="5937"/>
                    </a:cubicBezTo>
                    <a:cubicBezTo>
                      <a:pt x="27661" y="5846"/>
                      <a:pt x="27721" y="5785"/>
                      <a:pt x="27752" y="5725"/>
                    </a:cubicBezTo>
                    <a:cubicBezTo>
                      <a:pt x="27569" y="5451"/>
                      <a:pt x="27296" y="5208"/>
                      <a:pt x="27113" y="5056"/>
                    </a:cubicBezTo>
                    <a:cubicBezTo>
                      <a:pt x="26467" y="4445"/>
                      <a:pt x="26372" y="4259"/>
                      <a:pt x="26108" y="4259"/>
                    </a:cubicBezTo>
                    <a:cubicBezTo>
                      <a:pt x="25925" y="4259"/>
                      <a:pt x="25661" y="4348"/>
                      <a:pt x="25077" y="4448"/>
                    </a:cubicBezTo>
                    <a:cubicBezTo>
                      <a:pt x="25034" y="4456"/>
                      <a:pt x="24992" y="4460"/>
                      <a:pt x="24952" y="4460"/>
                    </a:cubicBezTo>
                    <a:cubicBezTo>
                      <a:pt x="24212" y="4460"/>
                      <a:pt x="23818" y="3205"/>
                      <a:pt x="23587" y="2715"/>
                    </a:cubicBezTo>
                    <a:cubicBezTo>
                      <a:pt x="23513" y="2529"/>
                      <a:pt x="23355" y="2477"/>
                      <a:pt x="23156" y="2477"/>
                    </a:cubicBezTo>
                    <a:cubicBezTo>
                      <a:pt x="22905" y="2477"/>
                      <a:pt x="22588" y="2559"/>
                      <a:pt x="22288" y="2559"/>
                    </a:cubicBezTo>
                    <a:cubicBezTo>
                      <a:pt x="22048" y="2559"/>
                      <a:pt x="21819" y="2507"/>
                      <a:pt x="21642" y="2320"/>
                    </a:cubicBezTo>
                    <a:cubicBezTo>
                      <a:pt x="21049" y="1727"/>
                      <a:pt x="20715" y="1133"/>
                      <a:pt x="20091" y="1133"/>
                    </a:cubicBezTo>
                    <a:cubicBezTo>
                      <a:pt x="19915" y="1133"/>
                      <a:pt x="19717" y="1180"/>
                      <a:pt x="19484" y="1287"/>
                    </a:cubicBezTo>
                    <a:cubicBezTo>
                      <a:pt x="19373" y="1332"/>
                      <a:pt x="19279" y="1351"/>
                      <a:pt x="19198" y="1351"/>
                    </a:cubicBezTo>
                    <a:cubicBezTo>
                      <a:pt x="18675" y="1351"/>
                      <a:pt x="18673" y="541"/>
                      <a:pt x="18147" y="436"/>
                    </a:cubicBezTo>
                    <a:cubicBezTo>
                      <a:pt x="18105" y="427"/>
                      <a:pt x="18064" y="424"/>
                      <a:pt x="18024" y="424"/>
                    </a:cubicBezTo>
                    <a:cubicBezTo>
                      <a:pt x="17656" y="424"/>
                      <a:pt x="17361" y="745"/>
                      <a:pt x="17010" y="745"/>
                    </a:cubicBezTo>
                    <a:cubicBezTo>
                      <a:pt x="16984" y="745"/>
                      <a:pt x="16958" y="743"/>
                      <a:pt x="16931" y="740"/>
                    </a:cubicBezTo>
                    <a:cubicBezTo>
                      <a:pt x="16475" y="679"/>
                      <a:pt x="15715" y="375"/>
                      <a:pt x="15320" y="162"/>
                    </a:cubicBezTo>
                    <a:cubicBezTo>
                      <a:pt x="15087" y="41"/>
                      <a:pt x="14894" y="0"/>
                      <a:pt x="147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9"/>
              <p:cNvSpPr/>
              <p:nvPr/>
            </p:nvSpPr>
            <p:spPr>
              <a:xfrm>
                <a:off x="4123325" y="3814689"/>
                <a:ext cx="563170" cy="363397"/>
              </a:xfrm>
              <a:custGeom>
                <a:avLst/>
                <a:gdLst/>
                <a:ahLst/>
                <a:cxnLst/>
                <a:rect l="l" t="t" r="r" b="b"/>
                <a:pathLst>
                  <a:path w="33527" h="21634" extrusionOk="0">
                    <a:moveTo>
                      <a:pt x="17499" y="1"/>
                    </a:moveTo>
                    <a:cubicBezTo>
                      <a:pt x="17414" y="1"/>
                      <a:pt x="17326" y="33"/>
                      <a:pt x="17234" y="110"/>
                    </a:cubicBezTo>
                    <a:cubicBezTo>
                      <a:pt x="16782" y="520"/>
                      <a:pt x="16330" y="914"/>
                      <a:pt x="15769" y="914"/>
                    </a:cubicBezTo>
                    <a:cubicBezTo>
                      <a:pt x="15539" y="914"/>
                      <a:pt x="15290" y="847"/>
                      <a:pt x="15016" y="688"/>
                    </a:cubicBezTo>
                    <a:cubicBezTo>
                      <a:pt x="14622" y="460"/>
                      <a:pt x="14296" y="377"/>
                      <a:pt x="13993" y="377"/>
                    </a:cubicBezTo>
                    <a:cubicBezTo>
                      <a:pt x="13404" y="377"/>
                      <a:pt x="12900" y="690"/>
                      <a:pt x="12158" y="870"/>
                    </a:cubicBezTo>
                    <a:cubicBezTo>
                      <a:pt x="12122" y="878"/>
                      <a:pt x="12086" y="882"/>
                      <a:pt x="12050" y="882"/>
                    </a:cubicBezTo>
                    <a:cubicBezTo>
                      <a:pt x="11742" y="882"/>
                      <a:pt x="11448" y="606"/>
                      <a:pt x="11122" y="606"/>
                    </a:cubicBezTo>
                    <a:cubicBezTo>
                      <a:pt x="11073" y="606"/>
                      <a:pt x="11024" y="612"/>
                      <a:pt x="10973" y="627"/>
                    </a:cubicBezTo>
                    <a:cubicBezTo>
                      <a:pt x="10578" y="749"/>
                      <a:pt x="10456" y="1235"/>
                      <a:pt x="10061" y="1356"/>
                    </a:cubicBezTo>
                    <a:cubicBezTo>
                      <a:pt x="9429" y="1584"/>
                      <a:pt x="9175" y="1812"/>
                      <a:pt x="8635" y="1812"/>
                    </a:cubicBezTo>
                    <a:cubicBezTo>
                      <a:pt x="8526" y="1812"/>
                      <a:pt x="8406" y="1802"/>
                      <a:pt x="8268" y="1782"/>
                    </a:cubicBezTo>
                    <a:cubicBezTo>
                      <a:pt x="8213" y="1771"/>
                      <a:pt x="8162" y="1766"/>
                      <a:pt x="8114" y="1766"/>
                    </a:cubicBezTo>
                    <a:cubicBezTo>
                      <a:pt x="7620" y="1766"/>
                      <a:pt x="7409" y="2290"/>
                      <a:pt x="7021" y="2511"/>
                    </a:cubicBezTo>
                    <a:cubicBezTo>
                      <a:pt x="6657" y="2724"/>
                      <a:pt x="6657" y="3241"/>
                      <a:pt x="6322" y="3484"/>
                    </a:cubicBezTo>
                    <a:cubicBezTo>
                      <a:pt x="6220" y="3552"/>
                      <a:pt x="6106" y="3573"/>
                      <a:pt x="5987" y="3573"/>
                    </a:cubicBezTo>
                    <a:cubicBezTo>
                      <a:pt x="5811" y="3573"/>
                      <a:pt x="5626" y="3529"/>
                      <a:pt x="5454" y="3529"/>
                    </a:cubicBezTo>
                    <a:cubicBezTo>
                      <a:pt x="5328" y="3529"/>
                      <a:pt x="5209" y="3553"/>
                      <a:pt x="5107" y="3636"/>
                    </a:cubicBezTo>
                    <a:cubicBezTo>
                      <a:pt x="4772" y="3879"/>
                      <a:pt x="4894" y="4426"/>
                      <a:pt x="4590" y="4700"/>
                    </a:cubicBezTo>
                    <a:cubicBezTo>
                      <a:pt x="4452" y="4825"/>
                      <a:pt x="4269" y="4842"/>
                      <a:pt x="4079" y="4842"/>
                    </a:cubicBezTo>
                    <a:cubicBezTo>
                      <a:pt x="4007" y="4842"/>
                      <a:pt x="3935" y="4840"/>
                      <a:pt x="3865" y="4840"/>
                    </a:cubicBezTo>
                    <a:cubicBezTo>
                      <a:pt x="3665" y="4840"/>
                      <a:pt x="3476" y="4859"/>
                      <a:pt x="3344" y="5004"/>
                    </a:cubicBezTo>
                    <a:cubicBezTo>
                      <a:pt x="2979" y="5369"/>
                      <a:pt x="3313" y="6797"/>
                      <a:pt x="2888" y="7405"/>
                    </a:cubicBezTo>
                    <a:cubicBezTo>
                      <a:pt x="2764" y="7586"/>
                      <a:pt x="2501" y="7603"/>
                      <a:pt x="2233" y="7603"/>
                    </a:cubicBezTo>
                    <a:cubicBezTo>
                      <a:pt x="2170" y="7603"/>
                      <a:pt x="2106" y="7602"/>
                      <a:pt x="2044" y="7602"/>
                    </a:cubicBezTo>
                    <a:cubicBezTo>
                      <a:pt x="1659" y="7602"/>
                      <a:pt x="1327" y="7639"/>
                      <a:pt x="1459" y="8165"/>
                    </a:cubicBezTo>
                    <a:cubicBezTo>
                      <a:pt x="1641" y="9016"/>
                      <a:pt x="1246" y="9654"/>
                      <a:pt x="1368" y="10505"/>
                    </a:cubicBezTo>
                    <a:cubicBezTo>
                      <a:pt x="1459" y="11296"/>
                      <a:pt x="0" y="12694"/>
                      <a:pt x="1155" y="13393"/>
                    </a:cubicBezTo>
                    <a:cubicBezTo>
                      <a:pt x="2097" y="13971"/>
                      <a:pt x="2097" y="14882"/>
                      <a:pt x="2766" y="15703"/>
                    </a:cubicBezTo>
                    <a:cubicBezTo>
                      <a:pt x="3435" y="16493"/>
                      <a:pt x="4164" y="16949"/>
                      <a:pt x="4559" y="17952"/>
                    </a:cubicBezTo>
                    <a:cubicBezTo>
                      <a:pt x="4655" y="18208"/>
                      <a:pt x="4804" y="18292"/>
                      <a:pt x="4976" y="18292"/>
                    </a:cubicBezTo>
                    <a:cubicBezTo>
                      <a:pt x="5299" y="18292"/>
                      <a:pt x="5705" y="17999"/>
                      <a:pt x="6006" y="17999"/>
                    </a:cubicBezTo>
                    <a:cubicBezTo>
                      <a:pt x="6155" y="17999"/>
                      <a:pt x="6278" y="18071"/>
                      <a:pt x="6353" y="18287"/>
                    </a:cubicBezTo>
                    <a:cubicBezTo>
                      <a:pt x="6490" y="18672"/>
                      <a:pt x="6429" y="19281"/>
                      <a:pt x="6933" y="19281"/>
                    </a:cubicBezTo>
                    <a:cubicBezTo>
                      <a:pt x="6987" y="19281"/>
                      <a:pt x="7046" y="19274"/>
                      <a:pt x="7113" y="19259"/>
                    </a:cubicBezTo>
                    <a:cubicBezTo>
                      <a:pt x="7349" y="19192"/>
                      <a:pt x="7576" y="19078"/>
                      <a:pt x="7778" y="19078"/>
                    </a:cubicBezTo>
                    <a:cubicBezTo>
                      <a:pt x="7939" y="19078"/>
                      <a:pt x="8085" y="19151"/>
                      <a:pt x="8207" y="19381"/>
                    </a:cubicBezTo>
                    <a:cubicBezTo>
                      <a:pt x="8426" y="19829"/>
                      <a:pt x="8662" y="19952"/>
                      <a:pt x="8899" y="19952"/>
                    </a:cubicBezTo>
                    <a:cubicBezTo>
                      <a:pt x="9186" y="19952"/>
                      <a:pt x="9473" y="19770"/>
                      <a:pt x="9726" y="19770"/>
                    </a:cubicBezTo>
                    <a:cubicBezTo>
                      <a:pt x="9871" y="19770"/>
                      <a:pt x="10005" y="19830"/>
                      <a:pt x="10122" y="20019"/>
                    </a:cubicBezTo>
                    <a:cubicBezTo>
                      <a:pt x="10791" y="21083"/>
                      <a:pt x="11246" y="20870"/>
                      <a:pt x="12341" y="21448"/>
                    </a:cubicBezTo>
                    <a:cubicBezTo>
                      <a:pt x="12546" y="21556"/>
                      <a:pt x="12708" y="21600"/>
                      <a:pt x="12838" y="21600"/>
                    </a:cubicBezTo>
                    <a:cubicBezTo>
                      <a:pt x="13450" y="21600"/>
                      <a:pt x="13384" y="20621"/>
                      <a:pt x="14037" y="20621"/>
                    </a:cubicBezTo>
                    <a:cubicBezTo>
                      <a:pt x="14068" y="20621"/>
                      <a:pt x="14100" y="20623"/>
                      <a:pt x="14134" y="20627"/>
                    </a:cubicBezTo>
                    <a:cubicBezTo>
                      <a:pt x="14657" y="20682"/>
                      <a:pt x="15951" y="21633"/>
                      <a:pt x="16418" y="21633"/>
                    </a:cubicBezTo>
                    <a:cubicBezTo>
                      <a:pt x="16467" y="21633"/>
                      <a:pt x="16506" y="21623"/>
                      <a:pt x="16535" y="21600"/>
                    </a:cubicBezTo>
                    <a:cubicBezTo>
                      <a:pt x="16996" y="21250"/>
                      <a:pt x="17401" y="21000"/>
                      <a:pt x="17865" y="21000"/>
                    </a:cubicBezTo>
                    <a:cubicBezTo>
                      <a:pt x="18166" y="21000"/>
                      <a:pt x="18493" y="21105"/>
                      <a:pt x="18876" y="21357"/>
                    </a:cubicBezTo>
                    <a:cubicBezTo>
                      <a:pt x="19121" y="21520"/>
                      <a:pt x="19321" y="21582"/>
                      <a:pt x="19492" y="21582"/>
                    </a:cubicBezTo>
                    <a:cubicBezTo>
                      <a:pt x="20024" y="21582"/>
                      <a:pt x="20269" y="20977"/>
                      <a:pt x="20721" y="20977"/>
                    </a:cubicBezTo>
                    <a:cubicBezTo>
                      <a:pt x="20823" y="20977"/>
                      <a:pt x="20936" y="21008"/>
                      <a:pt x="21064" y="21083"/>
                    </a:cubicBezTo>
                    <a:cubicBezTo>
                      <a:pt x="21349" y="21247"/>
                      <a:pt x="21565" y="21309"/>
                      <a:pt x="21744" y="21309"/>
                    </a:cubicBezTo>
                    <a:cubicBezTo>
                      <a:pt x="22313" y="21309"/>
                      <a:pt x="22513" y="20686"/>
                      <a:pt x="23346" y="20686"/>
                    </a:cubicBezTo>
                    <a:cubicBezTo>
                      <a:pt x="23375" y="20686"/>
                      <a:pt x="23405" y="20686"/>
                      <a:pt x="23435" y="20688"/>
                    </a:cubicBezTo>
                    <a:cubicBezTo>
                      <a:pt x="23597" y="20695"/>
                      <a:pt x="23754" y="20699"/>
                      <a:pt x="23907" y="20699"/>
                    </a:cubicBezTo>
                    <a:cubicBezTo>
                      <a:pt x="25051" y="20699"/>
                      <a:pt x="25971" y="20464"/>
                      <a:pt x="26748" y="19472"/>
                    </a:cubicBezTo>
                    <a:cubicBezTo>
                      <a:pt x="26893" y="19262"/>
                      <a:pt x="27054" y="19194"/>
                      <a:pt x="27228" y="19194"/>
                    </a:cubicBezTo>
                    <a:cubicBezTo>
                      <a:pt x="27456" y="19194"/>
                      <a:pt x="27705" y="19312"/>
                      <a:pt x="27964" y="19381"/>
                    </a:cubicBezTo>
                    <a:cubicBezTo>
                      <a:pt x="28039" y="19402"/>
                      <a:pt x="28108" y="19412"/>
                      <a:pt x="28172" y="19412"/>
                    </a:cubicBezTo>
                    <a:cubicBezTo>
                      <a:pt x="28655" y="19412"/>
                      <a:pt x="28865" y="18859"/>
                      <a:pt x="29241" y="18591"/>
                    </a:cubicBezTo>
                    <a:cubicBezTo>
                      <a:pt x="30244" y="17952"/>
                      <a:pt x="30517" y="17466"/>
                      <a:pt x="31064" y="16433"/>
                    </a:cubicBezTo>
                    <a:cubicBezTo>
                      <a:pt x="31308" y="15886"/>
                      <a:pt x="31764" y="15612"/>
                      <a:pt x="32068" y="15126"/>
                    </a:cubicBezTo>
                    <a:cubicBezTo>
                      <a:pt x="32341" y="14639"/>
                      <a:pt x="32037" y="14123"/>
                      <a:pt x="32463" y="13697"/>
                    </a:cubicBezTo>
                    <a:cubicBezTo>
                      <a:pt x="33101" y="13059"/>
                      <a:pt x="33344" y="11265"/>
                      <a:pt x="33010" y="10414"/>
                    </a:cubicBezTo>
                    <a:cubicBezTo>
                      <a:pt x="32675" y="9594"/>
                      <a:pt x="33527" y="8712"/>
                      <a:pt x="32554" y="8287"/>
                    </a:cubicBezTo>
                    <a:cubicBezTo>
                      <a:pt x="31642" y="7922"/>
                      <a:pt x="32128" y="6949"/>
                      <a:pt x="31733" y="6159"/>
                    </a:cubicBezTo>
                    <a:cubicBezTo>
                      <a:pt x="31186" y="5125"/>
                      <a:pt x="30426" y="4244"/>
                      <a:pt x="29362" y="3727"/>
                    </a:cubicBezTo>
                    <a:cubicBezTo>
                      <a:pt x="28663" y="3363"/>
                      <a:pt x="26779" y="3332"/>
                      <a:pt x="26444" y="2572"/>
                    </a:cubicBezTo>
                    <a:cubicBezTo>
                      <a:pt x="26139" y="1900"/>
                      <a:pt x="25642" y="1705"/>
                      <a:pt x="25045" y="1705"/>
                    </a:cubicBezTo>
                    <a:cubicBezTo>
                      <a:pt x="24752" y="1705"/>
                      <a:pt x="24434" y="1752"/>
                      <a:pt x="24104" y="1812"/>
                    </a:cubicBezTo>
                    <a:cubicBezTo>
                      <a:pt x="24037" y="1824"/>
                      <a:pt x="23975" y="1830"/>
                      <a:pt x="23918" y="1830"/>
                    </a:cubicBezTo>
                    <a:cubicBezTo>
                      <a:pt x="23254" y="1830"/>
                      <a:pt x="23216" y="1089"/>
                      <a:pt x="22611" y="1089"/>
                    </a:cubicBezTo>
                    <a:cubicBezTo>
                      <a:pt x="22467" y="1089"/>
                      <a:pt x="22291" y="1131"/>
                      <a:pt x="22067" y="1235"/>
                    </a:cubicBezTo>
                    <a:cubicBezTo>
                      <a:pt x="22008" y="1260"/>
                      <a:pt x="21946" y="1272"/>
                      <a:pt x="21882" y="1272"/>
                    </a:cubicBezTo>
                    <a:cubicBezTo>
                      <a:pt x="21251" y="1272"/>
                      <a:pt x="20386" y="163"/>
                      <a:pt x="19696" y="80"/>
                    </a:cubicBezTo>
                    <a:cubicBezTo>
                      <a:pt x="19673" y="76"/>
                      <a:pt x="19650" y="75"/>
                      <a:pt x="19628" y="75"/>
                    </a:cubicBezTo>
                    <a:cubicBezTo>
                      <a:pt x="19193" y="75"/>
                      <a:pt x="18963" y="713"/>
                      <a:pt x="18576" y="713"/>
                    </a:cubicBezTo>
                    <a:cubicBezTo>
                      <a:pt x="18468" y="713"/>
                      <a:pt x="18348" y="663"/>
                      <a:pt x="18207" y="536"/>
                    </a:cubicBezTo>
                    <a:cubicBezTo>
                      <a:pt x="18020" y="349"/>
                      <a:pt x="17780" y="1"/>
                      <a:pt x="174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9"/>
              <p:cNvSpPr/>
              <p:nvPr/>
            </p:nvSpPr>
            <p:spPr>
              <a:xfrm>
                <a:off x="4190201" y="4019162"/>
                <a:ext cx="450341" cy="158938"/>
              </a:xfrm>
              <a:custGeom>
                <a:avLst/>
                <a:gdLst/>
                <a:ahLst/>
                <a:cxnLst/>
                <a:rect l="l" t="t" r="r" b="b"/>
                <a:pathLst>
                  <a:path w="26810" h="9462" extrusionOk="0">
                    <a:moveTo>
                      <a:pt x="13565" y="0"/>
                    </a:moveTo>
                    <a:cubicBezTo>
                      <a:pt x="13475" y="0"/>
                      <a:pt x="13381" y="37"/>
                      <a:pt x="13284" y="127"/>
                    </a:cubicBezTo>
                    <a:cubicBezTo>
                      <a:pt x="12832" y="514"/>
                      <a:pt x="12381" y="901"/>
                      <a:pt x="11822" y="901"/>
                    </a:cubicBezTo>
                    <a:cubicBezTo>
                      <a:pt x="11591" y="901"/>
                      <a:pt x="11341" y="834"/>
                      <a:pt x="11065" y="674"/>
                    </a:cubicBezTo>
                    <a:cubicBezTo>
                      <a:pt x="10672" y="446"/>
                      <a:pt x="10346" y="363"/>
                      <a:pt x="10042" y="363"/>
                    </a:cubicBezTo>
                    <a:cubicBezTo>
                      <a:pt x="9453" y="363"/>
                      <a:pt x="8950" y="676"/>
                      <a:pt x="8208" y="856"/>
                    </a:cubicBezTo>
                    <a:cubicBezTo>
                      <a:pt x="8171" y="865"/>
                      <a:pt x="8135" y="868"/>
                      <a:pt x="8099" y="868"/>
                    </a:cubicBezTo>
                    <a:cubicBezTo>
                      <a:pt x="7791" y="868"/>
                      <a:pt x="7497" y="592"/>
                      <a:pt x="7172" y="592"/>
                    </a:cubicBezTo>
                    <a:cubicBezTo>
                      <a:pt x="7123" y="592"/>
                      <a:pt x="7073" y="599"/>
                      <a:pt x="7022" y="613"/>
                    </a:cubicBezTo>
                    <a:cubicBezTo>
                      <a:pt x="6627" y="735"/>
                      <a:pt x="6506" y="1221"/>
                      <a:pt x="6110" y="1343"/>
                    </a:cubicBezTo>
                    <a:cubicBezTo>
                      <a:pt x="5478" y="1570"/>
                      <a:pt x="5225" y="1798"/>
                      <a:pt x="4685" y="1798"/>
                    </a:cubicBezTo>
                    <a:cubicBezTo>
                      <a:pt x="4576" y="1798"/>
                      <a:pt x="4455" y="1789"/>
                      <a:pt x="4317" y="1768"/>
                    </a:cubicBezTo>
                    <a:cubicBezTo>
                      <a:pt x="4263" y="1757"/>
                      <a:pt x="4212" y="1752"/>
                      <a:pt x="4163" y="1752"/>
                    </a:cubicBezTo>
                    <a:cubicBezTo>
                      <a:pt x="3669" y="1752"/>
                      <a:pt x="3458" y="2276"/>
                      <a:pt x="3071" y="2498"/>
                    </a:cubicBezTo>
                    <a:cubicBezTo>
                      <a:pt x="2706" y="2710"/>
                      <a:pt x="2706" y="3227"/>
                      <a:pt x="2372" y="3470"/>
                    </a:cubicBezTo>
                    <a:cubicBezTo>
                      <a:pt x="2269" y="3539"/>
                      <a:pt x="2155" y="3559"/>
                      <a:pt x="2036" y="3559"/>
                    </a:cubicBezTo>
                    <a:cubicBezTo>
                      <a:pt x="1861" y="3559"/>
                      <a:pt x="1675" y="3515"/>
                      <a:pt x="1504" y="3515"/>
                    </a:cubicBezTo>
                    <a:cubicBezTo>
                      <a:pt x="1377" y="3515"/>
                      <a:pt x="1258" y="3539"/>
                      <a:pt x="1156" y="3622"/>
                    </a:cubicBezTo>
                    <a:cubicBezTo>
                      <a:pt x="822" y="3865"/>
                      <a:pt x="943" y="4413"/>
                      <a:pt x="639" y="4686"/>
                    </a:cubicBezTo>
                    <a:cubicBezTo>
                      <a:pt x="457" y="4838"/>
                      <a:pt x="244" y="4838"/>
                      <a:pt x="1" y="4838"/>
                    </a:cubicBezTo>
                    <a:cubicBezTo>
                      <a:pt x="214" y="5112"/>
                      <a:pt x="426" y="5416"/>
                      <a:pt x="578" y="5780"/>
                    </a:cubicBezTo>
                    <a:cubicBezTo>
                      <a:pt x="674" y="6036"/>
                      <a:pt x="823" y="6120"/>
                      <a:pt x="995" y="6120"/>
                    </a:cubicBezTo>
                    <a:cubicBezTo>
                      <a:pt x="1318" y="6120"/>
                      <a:pt x="1724" y="5827"/>
                      <a:pt x="2025" y="5827"/>
                    </a:cubicBezTo>
                    <a:cubicBezTo>
                      <a:pt x="2174" y="5827"/>
                      <a:pt x="2297" y="5899"/>
                      <a:pt x="2372" y="6115"/>
                    </a:cubicBezTo>
                    <a:cubicBezTo>
                      <a:pt x="2509" y="6500"/>
                      <a:pt x="2448" y="7109"/>
                      <a:pt x="2930" y="7109"/>
                    </a:cubicBezTo>
                    <a:cubicBezTo>
                      <a:pt x="2981" y="7109"/>
                      <a:pt x="3038" y="7102"/>
                      <a:pt x="3101" y="7087"/>
                    </a:cubicBezTo>
                    <a:cubicBezTo>
                      <a:pt x="3354" y="7020"/>
                      <a:pt x="3589" y="6906"/>
                      <a:pt x="3794" y="6906"/>
                    </a:cubicBezTo>
                    <a:cubicBezTo>
                      <a:pt x="3958" y="6906"/>
                      <a:pt x="4104" y="6979"/>
                      <a:pt x="4226" y="7209"/>
                    </a:cubicBezTo>
                    <a:cubicBezTo>
                      <a:pt x="4445" y="7657"/>
                      <a:pt x="4681" y="7780"/>
                      <a:pt x="4918" y="7780"/>
                    </a:cubicBezTo>
                    <a:cubicBezTo>
                      <a:pt x="5205" y="7780"/>
                      <a:pt x="5492" y="7598"/>
                      <a:pt x="5745" y="7598"/>
                    </a:cubicBezTo>
                    <a:cubicBezTo>
                      <a:pt x="5890" y="7598"/>
                      <a:pt x="6024" y="7658"/>
                      <a:pt x="6141" y="7847"/>
                    </a:cubicBezTo>
                    <a:cubicBezTo>
                      <a:pt x="6810" y="8911"/>
                      <a:pt x="7265" y="8698"/>
                      <a:pt x="8360" y="9276"/>
                    </a:cubicBezTo>
                    <a:cubicBezTo>
                      <a:pt x="8570" y="9392"/>
                      <a:pt x="8734" y="9439"/>
                      <a:pt x="8866" y="9439"/>
                    </a:cubicBezTo>
                    <a:cubicBezTo>
                      <a:pt x="9469" y="9439"/>
                      <a:pt x="9406" y="8449"/>
                      <a:pt x="10058" y="8449"/>
                    </a:cubicBezTo>
                    <a:cubicBezTo>
                      <a:pt x="10088" y="8449"/>
                      <a:pt x="10120" y="8451"/>
                      <a:pt x="10153" y="8455"/>
                    </a:cubicBezTo>
                    <a:cubicBezTo>
                      <a:pt x="10676" y="8510"/>
                      <a:pt x="11970" y="9461"/>
                      <a:pt x="12437" y="9461"/>
                    </a:cubicBezTo>
                    <a:cubicBezTo>
                      <a:pt x="12486" y="9461"/>
                      <a:pt x="12525" y="9451"/>
                      <a:pt x="12554" y="9428"/>
                    </a:cubicBezTo>
                    <a:cubicBezTo>
                      <a:pt x="13015" y="9078"/>
                      <a:pt x="13420" y="8828"/>
                      <a:pt x="13884" y="8828"/>
                    </a:cubicBezTo>
                    <a:cubicBezTo>
                      <a:pt x="14185" y="8828"/>
                      <a:pt x="14512" y="8933"/>
                      <a:pt x="14895" y="9185"/>
                    </a:cubicBezTo>
                    <a:cubicBezTo>
                      <a:pt x="15140" y="9348"/>
                      <a:pt x="15340" y="9410"/>
                      <a:pt x="15511" y="9410"/>
                    </a:cubicBezTo>
                    <a:cubicBezTo>
                      <a:pt x="16043" y="9410"/>
                      <a:pt x="16288" y="8805"/>
                      <a:pt x="16740" y="8805"/>
                    </a:cubicBezTo>
                    <a:cubicBezTo>
                      <a:pt x="16842" y="8805"/>
                      <a:pt x="16955" y="8836"/>
                      <a:pt x="17083" y="8911"/>
                    </a:cubicBezTo>
                    <a:cubicBezTo>
                      <a:pt x="17368" y="9075"/>
                      <a:pt x="17584" y="9137"/>
                      <a:pt x="17763" y="9137"/>
                    </a:cubicBezTo>
                    <a:cubicBezTo>
                      <a:pt x="18332" y="9137"/>
                      <a:pt x="18532" y="8514"/>
                      <a:pt x="19365" y="8514"/>
                    </a:cubicBezTo>
                    <a:cubicBezTo>
                      <a:pt x="19394" y="8514"/>
                      <a:pt x="19424" y="8514"/>
                      <a:pt x="19454" y="8516"/>
                    </a:cubicBezTo>
                    <a:cubicBezTo>
                      <a:pt x="19616" y="8523"/>
                      <a:pt x="19773" y="8527"/>
                      <a:pt x="19926" y="8527"/>
                    </a:cubicBezTo>
                    <a:cubicBezTo>
                      <a:pt x="21070" y="8527"/>
                      <a:pt x="21990" y="8292"/>
                      <a:pt x="22767" y="7300"/>
                    </a:cubicBezTo>
                    <a:cubicBezTo>
                      <a:pt x="22912" y="7090"/>
                      <a:pt x="23073" y="7022"/>
                      <a:pt x="23247" y="7022"/>
                    </a:cubicBezTo>
                    <a:cubicBezTo>
                      <a:pt x="23475" y="7022"/>
                      <a:pt x="23724" y="7140"/>
                      <a:pt x="23983" y="7209"/>
                    </a:cubicBezTo>
                    <a:cubicBezTo>
                      <a:pt x="24058" y="7230"/>
                      <a:pt x="24127" y="7240"/>
                      <a:pt x="24191" y="7240"/>
                    </a:cubicBezTo>
                    <a:cubicBezTo>
                      <a:pt x="24674" y="7240"/>
                      <a:pt x="24884" y="6687"/>
                      <a:pt x="25260" y="6419"/>
                    </a:cubicBezTo>
                    <a:cubicBezTo>
                      <a:pt x="26080" y="5902"/>
                      <a:pt x="26415" y="5476"/>
                      <a:pt x="26810" y="4747"/>
                    </a:cubicBezTo>
                    <a:cubicBezTo>
                      <a:pt x="26415" y="4321"/>
                      <a:pt x="25959" y="3987"/>
                      <a:pt x="25412" y="3714"/>
                    </a:cubicBezTo>
                    <a:cubicBezTo>
                      <a:pt x="24713" y="3349"/>
                      <a:pt x="22828" y="3318"/>
                      <a:pt x="22494" y="2558"/>
                    </a:cubicBezTo>
                    <a:cubicBezTo>
                      <a:pt x="22188" y="1886"/>
                      <a:pt x="21691" y="1692"/>
                      <a:pt x="21094" y="1692"/>
                    </a:cubicBezTo>
                    <a:cubicBezTo>
                      <a:pt x="20801" y="1692"/>
                      <a:pt x="20484" y="1739"/>
                      <a:pt x="20153" y="1799"/>
                    </a:cubicBezTo>
                    <a:cubicBezTo>
                      <a:pt x="20086" y="1810"/>
                      <a:pt x="20025" y="1816"/>
                      <a:pt x="19968" y="1816"/>
                    </a:cubicBezTo>
                    <a:cubicBezTo>
                      <a:pt x="19303" y="1816"/>
                      <a:pt x="19265" y="1075"/>
                      <a:pt x="18661" y="1075"/>
                    </a:cubicBezTo>
                    <a:cubicBezTo>
                      <a:pt x="18517" y="1075"/>
                      <a:pt x="18341" y="1117"/>
                      <a:pt x="18117" y="1221"/>
                    </a:cubicBezTo>
                    <a:cubicBezTo>
                      <a:pt x="18058" y="1246"/>
                      <a:pt x="17996" y="1258"/>
                      <a:pt x="17932" y="1258"/>
                    </a:cubicBezTo>
                    <a:cubicBezTo>
                      <a:pt x="17305" y="1258"/>
                      <a:pt x="16463" y="149"/>
                      <a:pt x="15746" y="66"/>
                    </a:cubicBezTo>
                    <a:cubicBezTo>
                      <a:pt x="15723" y="63"/>
                      <a:pt x="15700" y="61"/>
                      <a:pt x="15678" y="61"/>
                    </a:cubicBezTo>
                    <a:cubicBezTo>
                      <a:pt x="15243" y="61"/>
                      <a:pt x="15012" y="700"/>
                      <a:pt x="14625" y="700"/>
                    </a:cubicBezTo>
                    <a:cubicBezTo>
                      <a:pt x="14517" y="700"/>
                      <a:pt x="14397" y="650"/>
                      <a:pt x="14256" y="522"/>
                    </a:cubicBezTo>
                    <a:cubicBezTo>
                      <a:pt x="14073" y="339"/>
                      <a:pt x="13838" y="0"/>
                      <a:pt x="135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9"/>
              <p:cNvSpPr/>
              <p:nvPr/>
            </p:nvSpPr>
            <p:spPr>
              <a:xfrm>
                <a:off x="4033956" y="3163741"/>
                <a:ext cx="806734" cy="528920"/>
              </a:xfrm>
              <a:custGeom>
                <a:avLst/>
                <a:gdLst/>
                <a:ahLst/>
                <a:cxnLst/>
                <a:rect l="l" t="t" r="r" b="b"/>
                <a:pathLst>
                  <a:path w="48027" h="31488" extrusionOk="0">
                    <a:moveTo>
                      <a:pt x="23285" y="0"/>
                    </a:moveTo>
                    <a:cubicBezTo>
                      <a:pt x="23117" y="0"/>
                      <a:pt x="22951" y="50"/>
                      <a:pt x="22798" y="167"/>
                    </a:cubicBezTo>
                    <a:cubicBezTo>
                      <a:pt x="22494" y="410"/>
                      <a:pt x="21308" y="1686"/>
                      <a:pt x="21065" y="1717"/>
                    </a:cubicBezTo>
                    <a:cubicBezTo>
                      <a:pt x="21046" y="1719"/>
                      <a:pt x="21028" y="1720"/>
                      <a:pt x="21010" y="1720"/>
                    </a:cubicBezTo>
                    <a:cubicBezTo>
                      <a:pt x="20436" y="1720"/>
                      <a:pt x="20355" y="535"/>
                      <a:pt x="19793" y="535"/>
                    </a:cubicBezTo>
                    <a:cubicBezTo>
                      <a:pt x="19696" y="535"/>
                      <a:pt x="19585" y="570"/>
                      <a:pt x="19454" y="653"/>
                    </a:cubicBezTo>
                    <a:cubicBezTo>
                      <a:pt x="18725" y="1139"/>
                      <a:pt x="17661" y="957"/>
                      <a:pt x="17205" y="1717"/>
                    </a:cubicBezTo>
                    <a:cubicBezTo>
                      <a:pt x="16902" y="2183"/>
                      <a:pt x="16537" y="2299"/>
                      <a:pt x="16148" y="2299"/>
                    </a:cubicBezTo>
                    <a:cubicBezTo>
                      <a:pt x="15762" y="2299"/>
                      <a:pt x="15353" y="2185"/>
                      <a:pt x="14959" y="2185"/>
                    </a:cubicBezTo>
                    <a:cubicBezTo>
                      <a:pt x="14792" y="2185"/>
                      <a:pt x="14628" y="2206"/>
                      <a:pt x="14469" y="2264"/>
                    </a:cubicBezTo>
                    <a:cubicBezTo>
                      <a:pt x="13829" y="2461"/>
                      <a:pt x="14087" y="3377"/>
                      <a:pt x="13560" y="3377"/>
                    </a:cubicBezTo>
                    <a:cubicBezTo>
                      <a:pt x="13437" y="3377"/>
                      <a:pt x="13271" y="3327"/>
                      <a:pt x="13041" y="3206"/>
                    </a:cubicBezTo>
                    <a:cubicBezTo>
                      <a:pt x="12852" y="3101"/>
                      <a:pt x="12700" y="3058"/>
                      <a:pt x="12571" y="3058"/>
                    </a:cubicBezTo>
                    <a:cubicBezTo>
                      <a:pt x="12028" y="3058"/>
                      <a:pt x="11908" y="3822"/>
                      <a:pt x="11247" y="3822"/>
                    </a:cubicBezTo>
                    <a:cubicBezTo>
                      <a:pt x="11208" y="3822"/>
                      <a:pt x="11168" y="3820"/>
                      <a:pt x="11126" y="3814"/>
                    </a:cubicBezTo>
                    <a:cubicBezTo>
                      <a:pt x="11042" y="3804"/>
                      <a:pt x="10963" y="3799"/>
                      <a:pt x="10888" y="3799"/>
                    </a:cubicBezTo>
                    <a:cubicBezTo>
                      <a:pt x="10085" y="3799"/>
                      <a:pt x="9724" y="4373"/>
                      <a:pt x="9363" y="5152"/>
                    </a:cubicBezTo>
                    <a:cubicBezTo>
                      <a:pt x="8755" y="6367"/>
                      <a:pt x="7691" y="5668"/>
                      <a:pt x="6718" y="6459"/>
                    </a:cubicBezTo>
                    <a:cubicBezTo>
                      <a:pt x="6018" y="7038"/>
                      <a:pt x="6450" y="7618"/>
                      <a:pt x="5879" y="7618"/>
                    </a:cubicBezTo>
                    <a:cubicBezTo>
                      <a:pt x="5731" y="7618"/>
                      <a:pt x="5517" y="7579"/>
                      <a:pt x="5198" y="7492"/>
                    </a:cubicBezTo>
                    <a:cubicBezTo>
                      <a:pt x="5072" y="7460"/>
                      <a:pt x="4968" y="7446"/>
                      <a:pt x="4883" y="7446"/>
                    </a:cubicBezTo>
                    <a:cubicBezTo>
                      <a:pt x="4237" y="7446"/>
                      <a:pt x="4716" y="8295"/>
                      <a:pt x="4743" y="8860"/>
                    </a:cubicBezTo>
                    <a:cubicBezTo>
                      <a:pt x="4773" y="9650"/>
                      <a:pt x="4104" y="10471"/>
                      <a:pt x="3679" y="11048"/>
                    </a:cubicBezTo>
                    <a:cubicBezTo>
                      <a:pt x="3223" y="11717"/>
                      <a:pt x="1764" y="10775"/>
                      <a:pt x="2402" y="12142"/>
                    </a:cubicBezTo>
                    <a:cubicBezTo>
                      <a:pt x="2828" y="13085"/>
                      <a:pt x="2220" y="12994"/>
                      <a:pt x="1490" y="13298"/>
                    </a:cubicBezTo>
                    <a:cubicBezTo>
                      <a:pt x="700" y="13601"/>
                      <a:pt x="1977" y="14361"/>
                      <a:pt x="1855" y="14817"/>
                    </a:cubicBezTo>
                    <a:cubicBezTo>
                      <a:pt x="1733" y="15334"/>
                      <a:pt x="548" y="15121"/>
                      <a:pt x="457" y="15668"/>
                    </a:cubicBezTo>
                    <a:cubicBezTo>
                      <a:pt x="396" y="16337"/>
                      <a:pt x="1" y="17431"/>
                      <a:pt x="92" y="18070"/>
                    </a:cubicBezTo>
                    <a:cubicBezTo>
                      <a:pt x="153" y="18434"/>
                      <a:pt x="1338" y="18526"/>
                      <a:pt x="1581" y="18586"/>
                    </a:cubicBezTo>
                    <a:cubicBezTo>
                      <a:pt x="3010" y="18981"/>
                      <a:pt x="1156" y="21292"/>
                      <a:pt x="1794" y="21474"/>
                    </a:cubicBezTo>
                    <a:cubicBezTo>
                      <a:pt x="2311" y="21626"/>
                      <a:pt x="3132" y="21322"/>
                      <a:pt x="3223" y="22082"/>
                    </a:cubicBezTo>
                    <a:cubicBezTo>
                      <a:pt x="3314" y="22781"/>
                      <a:pt x="3375" y="23298"/>
                      <a:pt x="3375" y="24027"/>
                    </a:cubicBezTo>
                    <a:cubicBezTo>
                      <a:pt x="3375" y="24336"/>
                      <a:pt x="3543" y="24417"/>
                      <a:pt x="3773" y="24417"/>
                    </a:cubicBezTo>
                    <a:cubicBezTo>
                      <a:pt x="4025" y="24417"/>
                      <a:pt x="4353" y="24320"/>
                      <a:pt x="4617" y="24320"/>
                    </a:cubicBezTo>
                    <a:cubicBezTo>
                      <a:pt x="4753" y="24320"/>
                      <a:pt x="4872" y="24345"/>
                      <a:pt x="4955" y="24422"/>
                    </a:cubicBezTo>
                    <a:cubicBezTo>
                      <a:pt x="5400" y="24837"/>
                      <a:pt x="4602" y="25975"/>
                      <a:pt x="5520" y="25975"/>
                    </a:cubicBezTo>
                    <a:cubicBezTo>
                      <a:pt x="5543" y="25975"/>
                      <a:pt x="5568" y="25974"/>
                      <a:pt x="5594" y="25972"/>
                    </a:cubicBezTo>
                    <a:cubicBezTo>
                      <a:pt x="5696" y="25965"/>
                      <a:pt x="5787" y="25961"/>
                      <a:pt x="5869" y="25961"/>
                    </a:cubicBezTo>
                    <a:cubicBezTo>
                      <a:pt x="6730" y="25961"/>
                      <a:pt x="6518" y="26385"/>
                      <a:pt x="7296" y="26884"/>
                    </a:cubicBezTo>
                    <a:cubicBezTo>
                      <a:pt x="7661" y="27128"/>
                      <a:pt x="7630" y="27675"/>
                      <a:pt x="7995" y="27887"/>
                    </a:cubicBezTo>
                    <a:cubicBezTo>
                      <a:pt x="8390" y="27979"/>
                      <a:pt x="8785" y="28070"/>
                      <a:pt x="9180" y="28131"/>
                    </a:cubicBezTo>
                    <a:cubicBezTo>
                      <a:pt x="9280" y="28183"/>
                      <a:pt x="9380" y="28202"/>
                      <a:pt x="9480" y="28202"/>
                    </a:cubicBezTo>
                    <a:cubicBezTo>
                      <a:pt x="9782" y="28202"/>
                      <a:pt x="10076" y="28021"/>
                      <a:pt x="10316" y="28021"/>
                    </a:cubicBezTo>
                    <a:cubicBezTo>
                      <a:pt x="10504" y="28021"/>
                      <a:pt x="10660" y="28132"/>
                      <a:pt x="10761" y="28526"/>
                    </a:cubicBezTo>
                    <a:cubicBezTo>
                      <a:pt x="11034" y="29742"/>
                      <a:pt x="11278" y="29164"/>
                      <a:pt x="12281" y="29529"/>
                    </a:cubicBezTo>
                    <a:cubicBezTo>
                      <a:pt x="12873" y="29736"/>
                      <a:pt x="13263" y="29806"/>
                      <a:pt x="13655" y="29806"/>
                    </a:cubicBezTo>
                    <a:cubicBezTo>
                      <a:pt x="14068" y="29806"/>
                      <a:pt x="14483" y="29728"/>
                      <a:pt x="15138" y="29650"/>
                    </a:cubicBezTo>
                    <a:cubicBezTo>
                      <a:pt x="15199" y="29644"/>
                      <a:pt x="15258" y="29642"/>
                      <a:pt x="15316" y="29642"/>
                    </a:cubicBezTo>
                    <a:cubicBezTo>
                      <a:pt x="15949" y="29642"/>
                      <a:pt x="16365" y="29973"/>
                      <a:pt x="16922" y="29973"/>
                    </a:cubicBezTo>
                    <a:cubicBezTo>
                      <a:pt x="17091" y="29973"/>
                      <a:pt x="17273" y="29942"/>
                      <a:pt x="17478" y="29863"/>
                    </a:cubicBezTo>
                    <a:cubicBezTo>
                      <a:pt x="17569" y="29832"/>
                      <a:pt x="17653" y="29818"/>
                      <a:pt x="17732" y="29818"/>
                    </a:cubicBezTo>
                    <a:cubicBezTo>
                      <a:pt x="18271" y="29818"/>
                      <a:pt x="18555" y="30469"/>
                      <a:pt x="19188" y="30469"/>
                    </a:cubicBezTo>
                    <a:cubicBezTo>
                      <a:pt x="19262" y="30469"/>
                      <a:pt x="19340" y="30460"/>
                      <a:pt x="19424" y="30441"/>
                    </a:cubicBezTo>
                    <a:cubicBezTo>
                      <a:pt x="19540" y="30413"/>
                      <a:pt x="19646" y="30401"/>
                      <a:pt x="19746" y="30401"/>
                    </a:cubicBezTo>
                    <a:cubicBezTo>
                      <a:pt x="20194" y="30401"/>
                      <a:pt x="20513" y="30634"/>
                      <a:pt x="21035" y="30684"/>
                    </a:cubicBezTo>
                    <a:cubicBezTo>
                      <a:pt x="21399" y="30623"/>
                      <a:pt x="21764" y="30562"/>
                      <a:pt x="22129" y="30471"/>
                    </a:cubicBezTo>
                    <a:cubicBezTo>
                      <a:pt x="22522" y="30496"/>
                      <a:pt x="22796" y="31295"/>
                      <a:pt x="23176" y="31295"/>
                    </a:cubicBezTo>
                    <a:cubicBezTo>
                      <a:pt x="23266" y="31295"/>
                      <a:pt x="23362" y="31250"/>
                      <a:pt x="23466" y="31140"/>
                    </a:cubicBezTo>
                    <a:cubicBezTo>
                      <a:pt x="23809" y="30777"/>
                      <a:pt x="24005" y="30361"/>
                      <a:pt x="24292" y="30361"/>
                    </a:cubicBezTo>
                    <a:cubicBezTo>
                      <a:pt x="24439" y="30361"/>
                      <a:pt x="24609" y="30468"/>
                      <a:pt x="24834" y="30745"/>
                    </a:cubicBezTo>
                    <a:cubicBezTo>
                      <a:pt x="25288" y="31306"/>
                      <a:pt x="25935" y="31487"/>
                      <a:pt x="26638" y="31487"/>
                    </a:cubicBezTo>
                    <a:cubicBezTo>
                      <a:pt x="27722" y="31487"/>
                      <a:pt x="28940" y="31056"/>
                      <a:pt x="29789" y="30927"/>
                    </a:cubicBezTo>
                    <a:cubicBezTo>
                      <a:pt x="30457" y="30805"/>
                      <a:pt x="31004" y="29742"/>
                      <a:pt x="31764" y="29559"/>
                    </a:cubicBezTo>
                    <a:cubicBezTo>
                      <a:pt x="31794" y="29554"/>
                      <a:pt x="31822" y="29551"/>
                      <a:pt x="31850" y="29551"/>
                    </a:cubicBezTo>
                    <a:cubicBezTo>
                      <a:pt x="32299" y="29551"/>
                      <a:pt x="32584" y="30226"/>
                      <a:pt x="32984" y="30226"/>
                    </a:cubicBezTo>
                    <a:cubicBezTo>
                      <a:pt x="33102" y="30226"/>
                      <a:pt x="33230" y="30167"/>
                      <a:pt x="33375" y="30015"/>
                    </a:cubicBezTo>
                    <a:cubicBezTo>
                      <a:pt x="33649" y="29681"/>
                      <a:pt x="34439" y="28647"/>
                      <a:pt x="34804" y="28526"/>
                    </a:cubicBezTo>
                    <a:cubicBezTo>
                      <a:pt x="34839" y="28515"/>
                      <a:pt x="34875" y="28510"/>
                      <a:pt x="34912" y="28510"/>
                    </a:cubicBezTo>
                    <a:cubicBezTo>
                      <a:pt x="35255" y="28510"/>
                      <a:pt x="35664" y="28940"/>
                      <a:pt x="35981" y="28940"/>
                    </a:cubicBezTo>
                    <a:cubicBezTo>
                      <a:pt x="36101" y="28940"/>
                      <a:pt x="36208" y="28879"/>
                      <a:pt x="36293" y="28708"/>
                    </a:cubicBezTo>
                    <a:cubicBezTo>
                      <a:pt x="36543" y="28208"/>
                      <a:pt x="36589" y="27742"/>
                      <a:pt x="36952" y="27742"/>
                    </a:cubicBezTo>
                    <a:cubicBezTo>
                      <a:pt x="37075" y="27742"/>
                      <a:pt x="37234" y="27795"/>
                      <a:pt x="37448" y="27918"/>
                    </a:cubicBezTo>
                    <a:cubicBezTo>
                      <a:pt x="37665" y="28026"/>
                      <a:pt x="38127" y="28127"/>
                      <a:pt x="38556" y="28127"/>
                    </a:cubicBezTo>
                    <a:cubicBezTo>
                      <a:pt x="38968" y="28127"/>
                      <a:pt x="39350" y="28034"/>
                      <a:pt x="39454" y="27766"/>
                    </a:cubicBezTo>
                    <a:cubicBezTo>
                      <a:pt x="39567" y="27429"/>
                      <a:pt x="39446" y="26499"/>
                      <a:pt x="39951" y="26499"/>
                    </a:cubicBezTo>
                    <a:cubicBezTo>
                      <a:pt x="39994" y="26499"/>
                      <a:pt x="40041" y="26505"/>
                      <a:pt x="40093" y="26520"/>
                    </a:cubicBezTo>
                    <a:cubicBezTo>
                      <a:pt x="40420" y="26585"/>
                      <a:pt x="40766" y="26765"/>
                      <a:pt x="41010" y="26765"/>
                    </a:cubicBezTo>
                    <a:cubicBezTo>
                      <a:pt x="41218" y="26765"/>
                      <a:pt x="41353" y="26634"/>
                      <a:pt x="41339" y="26185"/>
                    </a:cubicBezTo>
                    <a:cubicBezTo>
                      <a:pt x="41248" y="23845"/>
                      <a:pt x="44318" y="25243"/>
                      <a:pt x="44743" y="22963"/>
                    </a:cubicBezTo>
                    <a:cubicBezTo>
                      <a:pt x="44895" y="22112"/>
                      <a:pt x="46263" y="22507"/>
                      <a:pt x="46111" y="21596"/>
                    </a:cubicBezTo>
                    <a:cubicBezTo>
                      <a:pt x="45990" y="20744"/>
                      <a:pt x="45929" y="19681"/>
                      <a:pt x="46749" y="19164"/>
                    </a:cubicBezTo>
                    <a:cubicBezTo>
                      <a:pt x="48026" y="18313"/>
                      <a:pt x="46415" y="17279"/>
                      <a:pt x="46354" y="16398"/>
                    </a:cubicBezTo>
                    <a:cubicBezTo>
                      <a:pt x="46293" y="15334"/>
                      <a:pt x="47722" y="15577"/>
                      <a:pt x="46415" y="14544"/>
                    </a:cubicBezTo>
                    <a:cubicBezTo>
                      <a:pt x="45686" y="13997"/>
                      <a:pt x="47205" y="12963"/>
                      <a:pt x="46506" y="12720"/>
                    </a:cubicBezTo>
                    <a:cubicBezTo>
                      <a:pt x="45655" y="12386"/>
                      <a:pt x="45260" y="12355"/>
                      <a:pt x="44500" y="11839"/>
                    </a:cubicBezTo>
                    <a:cubicBezTo>
                      <a:pt x="43771" y="11322"/>
                      <a:pt x="45017" y="10440"/>
                      <a:pt x="45199" y="9893"/>
                    </a:cubicBezTo>
                    <a:cubicBezTo>
                      <a:pt x="45280" y="9639"/>
                      <a:pt x="45006" y="9591"/>
                      <a:pt x="44656" y="9591"/>
                    </a:cubicBezTo>
                    <a:cubicBezTo>
                      <a:pt x="44445" y="9591"/>
                      <a:pt x="44206" y="9608"/>
                      <a:pt x="44001" y="9608"/>
                    </a:cubicBezTo>
                    <a:cubicBezTo>
                      <a:pt x="43775" y="9608"/>
                      <a:pt x="43590" y="9587"/>
                      <a:pt x="43527" y="9498"/>
                    </a:cubicBezTo>
                    <a:cubicBezTo>
                      <a:pt x="43065" y="8891"/>
                      <a:pt x="43978" y="8063"/>
                      <a:pt x="42915" y="8063"/>
                    </a:cubicBezTo>
                    <a:cubicBezTo>
                      <a:pt x="42861" y="8063"/>
                      <a:pt x="42802" y="8065"/>
                      <a:pt x="42737" y="8069"/>
                    </a:cubicBezTo>
                    <a:cubicBezTo>
                      <a:pt x="42694" y="8071"/>
                      <a:pt x="42652" y="8072"/>
                      <a:pt x="42613" y="8072"/>
                    </a:cubicBezTo>
                    <a:cubicBezTo>
                      <a:pt x="41434" y="8072"/>
                      <a:pt x="42383" y="7199"/>
                      <a:pt x="41795" y="6610"/>
                    </a:cubicBezTo>
                    <a:cubicBezTo>
                      <a:pt x="41703" y="6526"/>
                      <a:pt x="41594" y="6498"/>
                      <a:pt x="41476" y="6498"/>
                    </a:cubicBezTo>
                    <a:cubicBezTo>
                      <a:pt x="41235" y="6498"/>
                      <a:pt x="40960" y="6615"/>
                      <a:pt x="40722" y="6615"/>
                    </a:cubicBezTo>
                    <a:cubicBezTo>
                      <a:pt x="40613" y="6615"/>
                      <a:pt x="40513" y="6591"/>
                      <a:pt x="40427" y="6519"/>
                    </a:cubicBezTo>
                    <a:cubicBezTo>
                      <a:pt x="39941" y="6155"/>
                      <a:pt x="39789" y="5729"/>
                      <a:pt x="39150" y="5547"/>
                    </a:cubicBezTo>
                    <a:cubicBezTo>
                      <a:pt x="38117" y="5243"/>
                      <a:pt x="37600" y="4817"/>
                      <a:pt x="37509" y="3784"/>
                    </a:cubicBezTo>
                    <a:cubicBezTo>
                      <a:pt x="37443" y="2860"/>
                      <a:pt x="37023" y="2605"/>
                      <a:pt x="36470" y="2605"/>
                    </a:cubicBezTo>
                    <a:cubicBezTo>
                      <a:pt x="35788" y="2605"/>
                      <a:pt x="34903" y="2994"/>
                      <a:pt x="34234" y="2994"/>
                    </a:cubicBezTo>
                    <a:cubicBezTo>
                      <a:pt x="33948" y="2994"/>
                      <a:pt x="33702" y="2923"/>
                      <a:pt x="33527" y="2720"/>
                    </a:cubicBezTo>
                    <a:cubicBezTo>
                      <a:pt x="33301" y="2436"/>
                      <a:pt x="32334" y="1149"/>
                      <a:pt x="31933" y="1149"/>
                    </a:cubicBezTo>
                    <a:cubicBezTo>
                      <a:pt x="31904" y="1149"/>
                      <a:pt x="31878" y="1155"/>
                      <a:pt x="31856" y="1170"/>
                    </a:cubicBezTo>
                    <a:cubicBezTo>
                      <a:pt x="31131" y="1665"/>
                      <a:pt x="31028" y="1838"/>
                      <a:pt x="30700" y="1838"/>
                    </a:cubicBezTo>
                    <a:cubicBezTo>
                      <a:pt x="30505" y="1838"/>
                      <a:pt x="30230" y="1777"/>
                      <a:pt x="29697" y="1686"/>
                    </a:cubicBezTo>
                    <a:cubicBezTo>
                      <a:pt x="29496" y="1653"/>
                      <a:pt x="29304" y="1642"/>
                      <a:pt x="29118" y="1642"/>
                    </a:cubicBezTo>
                    <a:cubicBezTo>
                      <a:pt x="28775" y="1642"/>
                      <a:pt x="28454" y="1679"/>
                      <a:pt x="28142" y="1679"/>
                    </a:cubicBezTo>
                    <a:cubicBezTo>
                      <a:pt x="27707" y="1679"/>
                      <a:pt x="27287" y="1607"/>
                      <a:pt x="26840" y="1261"/>
                    </a:cubicBezTo>
                    <a:cubicBezTo>
                      <a:pt x="26713" y="1171"/>
                      <a:pt x="26594" y="1136"/>
                      <a:pt x="26482" y="1136"/>
                    </a:cubicBezTo>
                    <a:cubicBezTo>
                      <a:pt x="26063" y="1136"/>
                      <a:pt x="25739" y="1629"/>
                      <a:pt x="25403" y="1629"/>
                    </a:cubicBezTo>
                    <a:cubicBezTo>
                      <a:pt x="25250" y="1629"/>
                      <a:pt x="25094" y="1527"/>
                      <a:pt x="24925" y="1230"/>
                    </a:cubicBezTo>
                    <a:cubicBezTo>
                      <a:pt x="24659" y="770"/>
                      <a:pt x="23947" y="0"/>
                      <a:pt x="232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078;p9"/>
              <p:cNvSpPr/>
              <p:nvPr/>
            </p:nvSpPr>
            <p:spPr>
              <a:xfrm>
                <a:off x="4110256" y="3438180"/>
                <a:ext cx="649761" cy="254499"/>
              </a:xfrm>
              <a:custGeom>
                <a:avLst/>
                <a:gdLst/>
                <a:ahLst/>
                <a:cxnLst/>
                <a:rect l="l" t="t" r="r" b="b"/>
                <a:pathLst>
                  <a:path w="38682" h="15151" extrusionOk="0">
                    <a:moveTo>
                      <a:pt x="18792" y="1"/>
                    </a:moveTo>
                    <a:cubicBezTo>
                      <a:pt x="18617" y="1"/>
                      <a:pt x="18445" y="55"/>
                      <a:pt x="18286" y="182"/>
                    </a:cubicBezTo>
                    <a:cubicBezTo>
                      <a:pt x="17982" y="395"/>
                      <a:pt x="16797" y="1702"/>
                      <a:pt x="16553" y="1733"/>
                    </a:cubicBezTo>
                    <a:cubicBezTo>
                      <a:pt x="16541" y="1734"/>
                      <a:pt x="16528" y="1734"/>
                      <a:pt x="16516" y="1734"/>
                    </a:cubicBezTo>
                    <a:cubicBezTo>
                      <a:pt x="15930" y="1734"/>
                      <a:pt x="15851" y="539"/>
                      <a:pt x="15294" y="539"/>
                    </a:cubicBezTo>
                    <a:cubicBezTo>
                      <a:pt x="15194" y="539"/>
                      <a:pt x="15079" y="578"/>
                      <a:pt x="14942" y="669"/>
                    </a:cubicBezTo>
                    <a:cubicBezTo>
                      <a:pt x="14213" y="1155"/>
                      <a:pt x="13180" y="942"/>
                      <a:pt x="12693" y="1702"/>
                    </a:cubicBezTo>
                    <a:cubicBezTo>
                      <a:pt x="12401" y="2186"/>
                      <a:pt x="12039" y="2307"/>
                      <a:pt x="11648" y="2307"/>
                    </a:cubicBezTo>
                    <a:cubicBezTo>
                      <a:pt x="11254" y="2307"/>
                      <a:pt x="10830" y="2183"/>
                      <a:pt x="10417" y="2183"/>
                    </a:cubicBezTo>
                    <a:cubicBezTo>
                      <a:pt x="10261" y="2183"/>
                      <a:pt x="10108" y="2201"/>
                      <a:pt x="9958" y="2249"/>
                    </a:cubicBezTo>
                    <a:cubicBezTo>
                      <a:pt x="9322" y="2469"/>
                      <a:pt x="9571" y="3377"/>
                      <a:pt x="9077" y="3377"/>
                    </a:cubicBezTo>
                    <a:cubicBezTo>
                      <a:pt x="8956" y="3377"/>
                      <a:pt x="8792" y="3323"/>
                      <a:pt x="8559" y="3192"/>
                    </a:cubicBezTo>
                    <a:cubicBezTo>
                      <a:pt x="8370" y="3094"/>
                      <a:pt x="8216" y="3055"/>
                      <a:pt x="8086" y="3055"/>
                    </a:cubicBezTo>
                    <a:cubicBezTo>
                      <a:pt x="7519" y="3055"/>
                      <a:pt x="7401" y="3808"/>
                      <a:pt x="6738" y="3808"/>
                    </a:cubicBezTo>
                    <a:cubicBezTo>
                      <a:pt x="6698" y="3808"/>
                      <a:pt x="6657" y="3805"/>
                      <a:pt x="6614" y="3800"/>
                    </a:cubicBezTo>
                    <a:cubicBezTo>
                      <a:pt x="6531" y="3789"/>
                      <a:pt x="6452" y="3784"/>
                      <a:pt x="6377" y="3784"/>
                    </a:cubicBezTo>
                    <a:cubicBezTo>
                      <a:pt x="5578" y="3784"/>
                      <a:pt x="5240" y="4359"/>
                      <a:pt x="4851" y="5137"/>
                    </a:cubicBezTo>
                    <a:cubicBezTo>
                      <a:pt x="4274" y="6383"/>
                      <a:pt x="3179" y="5684"/>
                      <a:pt x="2207" y="6474"/>
                    </a:cubicBezTo>
                    <a:cubicBezTo>
                      <a:pt x="1497" y="7037"/>
                      <a:pt x="1969" y="7619"/>
                      <a:pt x="1372" y="7619"/>
                    </a:cubicBezTo>
                    <a:cubicBezTo>
                      <a:pt x="1228" y="7619"/>
                      <a:pt x="1020" y="7585"/>
                      <a:pt x="717" y="7508"/>
                    </a:cubicBezTo>
                    <a:cubicBezTo>
                      <a:pt x="579" y="7468"/>
                      <a:pt x="466" y="7450"/>
                      <a:pt x="375" y="7450"/>
                    </a:cubicBezTo>
                    <a:cubicBezTo>
                      <a:pt x="47" y="7450"/>
                      <a:pt x="1" y="7685"/>
                      <a:pt x="49" y="7994"/>
                    </a:cubicBezTo>
                    <a:cubicBezTo>
                      <a:pt x="87" y="7987"/>
                      <a:pt x="123" y="7983"/>
                      <a:pt x="157" y="7983"/>
                    </a:cubicBezTo>
                    <a:cubicBezTo>
                      <a:pt x="259" y="7983"/>
                      <a:pt x="345" y="8017"/>
                      <a:pt x="413" y="8085"/>
                    </a:cubicBezTo>
                    <a:cubicBezTo>
                      <a:pt x="858" y="8500"/>
                      <a:pt x="60" y="9638"/>
                      <a:pt x="978" y="9638"/>
                    </a:cubicBezTo>
                    <a:cubicBezTo>
                      <a:pt x="1001" y="9638"/>
                      <a:pt x="1026" y="9637"/>
                      <a:pt x="1052" y="9635"/>
                    </a:cubicBezTo>
                    <a:cubicBezTo>
                      <a:pt x="1154" y="9628"/>
                      <a:pt x="1245" y="9624"/>
                      <a:pt x="1327" y="9624"/>
                    </a:cubicBezTo>
                    <a:cubicBezTo>
                      <a:pt x="2188" y="9624"/>
                      <a:pt x="1976" y="10048"/>
                      <a:pt x="2754" y="10547"/>
                    </a:cubicBezTo>
                    <a:cubicBezTo>
                      <a:pt x="3119" y="10791"/>
                      <a:pt x="3088" y="11338"/>
                      <a:pt x="3453" y="11550"/>
                    </a:cubicBezTo>
                    <a:cubicBezTo>
                      <a:pt x="3848" y="11642"/>
                      <a:pt x="4243" y="11733"/>
                      <a:pt x="4638" y="11794"/>
                    </a:cubicBezTo>
                    <a:cubicBezTo>
                      <a:pt x="4738" y="11846"/>
                      <a:pt x="4838" y="11865"/>
                      <a:pt x="4938" y="11865"/>
                    </a:cubicBezTo>
                    <a:cubicBezTo>
                      <a:pt x="5240" y="11865"/>
                      <a:pt x="5534" y="11684"/>
                      <a:pt x="5774" y="11684"/>
                    </a:cubicBezTo>
                    <a:cubicBezTo>
                      <a:pt x="5962" y="11684"/>
                      <a:pt x="6118" y="11795"/>
                      <a:pt x="6219" y="12189"/>
                    </a:cubicBezTo>
                    <a:cubicBezTo>
                      <a:pt x="6492" y="13405"/>
                      <a:pt x="6736" y="12827"/>
                      <a:pt x="7739" y="13192"/>
                    </a:cubicBezTo>
                    <a:cubicBezTo>
                      <a:pt x="8331" y="13399"/>
                      <a:pt x="8721" y="13469"/>
                      <a:pt x="9113" y="13469"/>
                    </a:cubicBezTo>
                    <a:cubicBezTo>
                      <a:pt x="9526" y="13469"/>
                      <a:pt x="9941" y="13391"/>
                      <a:pt x="10596" y="13313"/>
                    </a:cubicBezTo>
                    <a:cubicBezTo>
                      <a:pt x="10657" y="13307"/>
                      <a:pt x="10716" y="13305"/>
                      <a:pt x="10774" y="13305"/>
                    </a:cubicBezTo>
                    <a:cubicBezTo>
                      <a:pt x="11407" y="13305"/>
                      <a:pt x="11823" y="13636"/>
                      <a:pt x="12380" y="13636"/>
                    </a:cubicBezTo>
                    <a:cubicBezTo>
                      <a:pt x="12549" y="13636"/>
                      <a:pt x="12731" y="13605"/>
                      <a:pt x="12936" y="13526"/>
                    </a:cubicBezTo>
                    <a:cubicBezTo>
                      <a:pt x="13027" y="13495"/>
                      <a:pt x="13111" y="13481"/>
                      <a:pt x="13190" y="13481"/>
                    </a:cubicBezTo>
                    <a:cubicBezTo>
                      <a:pt x="13729" y="13481"/>
                      <a:pt x="14013" y="14132"/>
                      <a:pt x="14646" y="14132"/>
                    </a:cubicBezTo>
                    <a:cubicBezTo>
                      <a:pt x="14720" y="14132"/>
                      <a:pt x="14798" y="14123"/>
                      <a:pt x="14882" y="14104"/>
                    </a:cubicBezTo>
                    <a:cubicBezTo>
                      <a:pt x="14998" y="14076"/>
                      <a:pt x="15104" y="14064"/>
                      <a:pt x="15204" y="14064"/>
                    </a:cubicBezTo>
                    <a:cubicBezTo>
                      <a:pt x="15652" y="14064"/>
                      <a:pt x="15971" y="14297"/>
                      <a:pt x="16493" y="14347"/>
                    </a:cubicBezTo>
                    <a:cubicBezTo>
                      <a:pt x="16857" y="14286"/>
                      <a:pt x="17222" y="14225"/>
                      <a:pt x="17587" y="14134"/>
                    </a:cubicBezTo>
                    <a:cubicBezTo>
                      <a:pt x="17980" y="14159"/>
                      <a:pt x="18254" y="14958"/>
                      <a:pt x="18634" y="14958"/>
                    </a:cubicBezTo>
                    <a:cubicBezTo>
                      <a:pt x="18724" y="14958"/>
                      <a:pt x="18820" y="14913"/>
                      <a:pt x="18924" y="14803"/>
                    </a:cubicBezTo>
                    <a:cubicBezTo>
                      <a:pt x="19267" y="14440"/>
                      <a:pt x="19463" y="14024"/>
                      <a:pt x="19750" y="14024"/>
                    </a:cubicBezTo>
                    <a:cubicBezTo>
                      <a:pt x="19897" y="14024"/>
                      <a:pt x="20067" y="14131"/>
                      <a:pt x="20292" y="14408"/>
                    </a:cubicBezTo>
                    <a:cubicBezTo>
                      <a:pt x="20746" y="14969"/>
                      <a:pt x="21393" y="15150"/>
                      <a:pt x="22096" y="15150"/>
                    </a:cubicBezTo>
                    <a:cubicBezTo>
                      <a:pt x="23180" y="15150"/>
                      <a:pt x="24398" y="14719"/>
                      <a:pt x="25247" y="14590"/>
                    </a:cubicBezTo>
                    <a:cubicBezTo>
                      <a:pt x="25915" y="14468"/>
                      <a:pt x="26462" y="13405"/>
                      <a:pt x="27222" y="13222"/>
                    </a:cubicBezTo>
                    <a:cubicBezTo>
                      <a:pt x="27252" y="13217"/>
                      <a:pt x="27280" y="13214"/>
                      <a:pt x="27308" y="13214"/>
                    </a:cubicBezTo>
                    <a:cubicBezTo>
                      <a:pt x="27757" y="13214"/>
                      <a:pt x="28041" y="13889"/>
                      <a:pt x="28427" y="13889"/>
                    </a:cubicBezTo>
                    <a:cubicBezTo>
                      <a:pt x="28541" y="13889"/>
                      <a:pt x="28664" y="13830"/>
                      <a:pt x="28803" y="13678"/>
                    </a:cubicBezTo>
                    <a:cubicBezTo>
                      <a:pt x="29107" y="13344"/>
                      <a:pt x="29897" y="12310"/>
                      <a:pt x="30262" y="12189"/>
                    </a:cubicBezTo>
                    <a:cubicBezTo>
                      <a:pt x="30297" y="12178"/>
                      <a:pt x="30333" y="12173"/>
                      <a:pt x="30370" y="12173"/>
                    </a:cubicBezTo>
                    <a:cubicBezTo>
                      <a:pt x="30713" y="12173"/>
                      <a:pt x="31122" y="12603"/>
                      <a:pt x="31439" y="12603"/>
                    </a:cubicBezTo>
                    <a:cubicBezTo>
                      <a:pt x="31559" y="12603"/>
                      <a:pt x="31666" y="12542"/>
                      <a:pt x="31751" y="12371"/>
                    </a:cubicBezTo>
                    <a:cubicBezTo>
                      <a:pt x="32001" y="11871"/>
                      <a:pt x="32047" y="11405"/>
                      <a:pt x="32410" y="11405"/>
                    </a:cubicBezTo>
                    <a:cubicBezTo>
                      <a:pt x="32533" y="11405"/>
                      <a:pt x="32692" y="11458"/>
                      <a:pt x="32906" y="11581"/>
                    </a:cubicBezTo>
                    <a:cubicBezTo>
                      <a:pt x="33123" y="11689"/>
                      <a:pt x="33585" y="11790"/>
                      <a:pt x="34014" y="11790"/>
                    </a:cubicBezTo>
                    <a:cubicBezTo>
                      <a:pt x="34426" y="11790"/>
                      <a:pt x="34808" y="11697"/>
                      <a:pt x="34912" y="11429"/>
                    </a:cubicBezTo>
                    <a:cubicBezTo>
                      <a:pt x="35025" y="11092"/>
                      <a:pt x="34904" y="10162"/>
                      <a:pt x="35409" y="10162"/>
                    </a:cubicBezTo>
                    <a:cubicBezTo>
                      <a:pt x="35452" y="10162"/>
                      <a:pt x="35499" y="10168"/>
                      <a:pt x="35551" y="10183"/>
                    </a:cubicBezTo>
                    <a:cubicBezTo>
                      <a:pt x="35862" y="10248"/>
                      <a:pt x="36209" y="10428"/>
                      <a:pt x="36457" y="10428"/>
                    </a:cubicBezTo>
                    <a:cubicBezTo>
                      <a:pt x="36670" y="10428"/>
                      <a:pt x="36811" y="10297"/>
                      <a:pt x="36797" y="9848"/>
                    </a:cubicBezTo>
                    <a:cubicBezTo>
                      <a:pt x="36736" y="8480"/>
                      <a:pt x="37739" y="8389"/>
                      <a:pt x="38682" y="8085"/>
                    </a:cubicBezTo>
                    <a:cubicBezTo>
                      <a:pt x="38590" y="8055"/>
                      <a:pt x="38438" y="8055"/>
                      <a:pt x="38226" y="8055"/>
                    </a:cubicBezTo>
                    <a:cubicBezTo>
                      <a:pt x="38163" y="8059"/>
                      <a:pt x="38106" y="8061"/>
                      <a:pt x="38053" y="8061"/>
                    </a:cubicBezTo>
                    <a:cubicBezTo>
                      <a:pt x="36948" y="8061"/>
                      <a:pt x="37864" y="7178"/>
                      <a:pt x="37283" y="6626"/>
                    </a:cubicBezTo>
                    <a:cubicBezTo>
                      <a:pt x="37191" y="6542"/>
                      <a:pt x="37082" y="6514"/>
                      <a:pt x="36964" y="6514"/>
                    </a:cubicBezTo>
                    <a:cubicBezTo>
                      <a:pt x="36724" y="6514"/>
                      <a:pt x="36448" y="6631"/>
                      <a:pt x="36210" y="6631"/>
                    </a:cubicBezTo>
                    <a:cubicBezTo>
                      <a:pt x="36102" y="6631"/>
                      <a:pt x="36001" y="6606"/>
                      <a:pt x="35916" y="6535"/>
                    </a:cubicBezTo>
                    <a:cubicBezTo>
                      <a:pt x="35460" y="6140"/>
                      <a:pt x="35277" y="5714"/>
                      <a:pt x="34639" y="5532"/>
                    </a:cubicBezTo>
                    <a:cubicBezTo>
                      <a:pt x="33605" y="5259"/>
                      <a:pt x="33089" y="4833"/>
                      <a:pt x="32998" y="3800"/>
                    </a:cubicBezTo>
                    <a:cubicBezTo>
                      <a:pt x="32932" y="2866"/>
                      <a:pt x="32512" y="2607"/>
                      <a:pt x="31962" y="2607"/>
                    </a:cubicBezTo>
                    <a:cubicBezTo>
                      <a:pt x="31278" y="2607"/>
                      <a:pt x="30391" y="3008"/>
                      <a:pt x="29729" y="3008"/>
                    </a:cubicBezTo>
                    <a:cubicBezTo>
                      <a:pt x="29451" y="3008"/>
                      <a:pt x="29213" y="2937"/>
                      <a:pt x="29046" y="2736"/>
                    </a:cubicBezTo>
                    <a:cubicBezTo>
                      <a:pt x="28793" y="2454"/>
                      <a:pt x="27838" y="1159"/>
                      <a:pt x="27431" y="1159"/>
                    </a:cubicBezTo>
                    <a:cubicBezTo>
                      <a:pt x="27398" y="1159"/>
                      <a:pt x="27369" y="1167"/>
                      <a:pt x="27344" y="1186"/>
                    </a:cubicBezTo>
                    <a:cubicBezTo>
                      <a:pt x="26622" y="1660"/>
                      <a:pt x="26529" y="1839"/>
                      <a:pt x="26213" y="1839"/>
                    </a:cubicBezTo>
                    <a:cubicBezTo>
                      <a:pt x="26023" y="1839"/>
                      <a:pt x="25752" y="1774"/>
                      <a:pt x="25216" y="1672"/>
                    </a:cubicBezTo>
                    <a:cubicBezTo>
                      <a:pt x="25029" y="1641"/>
                      <a:pt x="24849" y="1630"/>
                      <a:pt x="24674" y="1630"/>
                    </a:cubicBezTo>
                    <a:cubicBezTo>
                      <a:pt x="24290" y="1630"/>
                      <a:pt x="23932" y="1682"/>
                      <a:pt x="23583" y="1682"/>
                    </a:cubicBezTo>
                    <a:cubicBezTo>
                      <a:pt x="23163" y="1682"/>
                      <a:pt x="22755" y="1607"/>
                      <a:pt x="22329" y="1277"/>
                    </a:cubicBezTo>
                    <a:cubicBezTo>
                      <a:pt x="22200" y="1178"/>
                      <a:pt x="22080" y="1139"/>
                      <a:pt x="21965" y="1139"/>
                    </a:cubicBezTo>
                    <a:cubicBezTo>
                      <a:pt x="21558" y="1139"/>
                      <a:pt x="21228" y="1628"/>
                      <a:pt x="20887" y="1628"/>
                    </a:cubicBezTo>
                    <a:cubicBezTo>
                      <a:pt x="20734" y="1628"/>
                      <a:pt x="20579" y="1530"/>
                      <a:pt x="20414" y="1246"/>
                    </a:cubicBezTo>
                    <a:cubicBezTo>
                      <a:pt x="20150" y="766"/>
                      <a:pt x="19449" y="1"/>
                      <a:pt x="1879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9"/>
              <p:cNvSpPr/>
              <p:nvPr/>
            </p:nvSpPr>
            <p:spPr>
              <a:xfrm>
                <a:off x="-50903" y="3228315"/>
                <a:ext cx="1561344" cy="1359657"/>
              </a:xfrm>
              <a:custGeom>
                <a:avLst/>
                <a:gdLst/>
                <a:ahLst/>
                <a:cxnLst/>
                <a:rect l="l" t="t" r="r" b="b"/>
                <a:pathLst>
                  <a:path w="92951" h="80944" extrusionOk="0">
                    <a:moveTo>
                      <a:pt x="0" y="0"/>
                    </a:moveTo>
                    <a:lnTo>
                      <a:pt x="0" y="80944"/>
                    </a:lnTo>
                    <a:lnTo>
                      <a:pt x="92950" y="80944"/>
                    </a:lnTo>
                    <a:lnTo>
                      <a:pt x="9295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9"/>
              <p:cNvSpPr/>
              <p:nvPr/>
            </p:nvSpPr>
            <p:spPr>
              <a:xfrm>
                <a:off x="-19758" y="2501218"/>
                <a:ext cx="766386" cy="331364"/>
              </a:xfrm>
              <a:custGeom>
                <a:avLst/>
                <a:gdLst/>
                <a:ahLst/>
                <a:cxnLst/>
                <a:rect l="l" t="t" r="r" b="b"/>
                <a:pathLst>
                  <a:path w="45625" h="19727" extrusionOk="0">
                    <a:moveTo>
                      <a:pt x="22676" y="0"/>
                    </a:moveTo>
                    <a:lnTo>
                      <a:pt x="0" y="16444"/>
                    </a:lnTo>
                    <a:lnTo>
                      <a:pt x="0" y="19727"/>
                    </a:lnTo>
                    <a:lnTo>
                      <a:pt x="45624" y="19727"/>
                    </a:lnTo>
                    <a:lnTo>
                      <a:pt x="45624" y="16444"/>
                    </a:lnTo>
                    <a:lnTo>
                      <a:pt x="226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9"/>
              <p:cNvSpPr/>
              <p:nvPr/>
            </p:nvSpPr>
            <p:spPr>
              <a:xfrm>
                <a:off x="8833" y="2579332"/>
                <a:ext cx="709207" cy="982872"/>
              </a:xfrm>
              <a:custGeom>
                <a:avLst/>
                <a:gdLst/>
                <a:ahLst/>
                <a:cxnLst/>
                <a:rect l="l" t="t" r="r" b="b"/>
                <a:pathLst>
                  <a:path w="42221" h="58513" extrusionOk="0">
                    <a:moveTo>
                      <a:pt x="20974" y="1"/>
                    </a:moveTo>
                    <a:lnTo>
                      <a:pt x="0" y="15199"/>
                    </a:lnTo>
                    <a:lnTo>
                      <a:pt x="0" y="58512"/>
                    </a:lnTo>
                    <a:lnTo>
                      <a:pt x="42220" y="58512"/>
                    </a:lnTo>
                    <a:lnTo>
                      <a:pt x="42220" y="15199"/>
                    </a:lnTo>
                    <a:lnTo>
                      <a:pt x="2097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9"/>
              <p:cNvSpPr/>
              <p:nvPr/>
            </p:nvSpPr>
            <p:spPr>
              <a:xfrm>
                <a:off x="8833" y="2627326"/>
                <a:ext cx="709207" cy="982872"/>
              </a:xfrm>
              <a:custGeom>
                <a:avLst/>
                <a:gdLst/>
                <a:ahLst/>
                <a:cxnLst/>
                <a:rect l="l" t="t" r="r" b="b"/>
                <a:pathLst>
                  <a:path w="42221" h="58513" extrusionOk="0">
                    <a:moveTo>
                      <a:pt x="20974" y="1"/>
                    </a:moveTo>
                    <a:lnTo>
                      <a:pt x="0" y="15199"/>
                    </a:lnTo>
                    <a:lnTo>
                      <a:pt x="0" y="58512"/>
                    </a:lnTo>
                    <a:lnTo>
                      <a:pt x="42220" y="58512"/>
                    </a:lnTo>
                    <a:lnTo>
                      <a:pt x="42220" y="15199"/>
                    </a:lnTo>
                    <a:lnTo>
                      <a:pt x="209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9"/>
              <p:cNvSpPr/>
              <p:nvPr/>
            </p:nvSpPr>
            <p:spPr>
              <a:xfrm>
                <a:off x="123719" y="2899481"/>
                <a:ext cx="464132" cy="413067"/>
              </a:xfrm>
              <a:custGeom>
                <a:avLst/>
                <a:gdLst/>
                <a:ahLst/>
                <a:cxnLst/>
                <a:rect l="l" t="t" r="r" b="b"/>
                <a:pathLst>
                  <a:path w="27631" h="24591" extrusionOk="0">
                    <a:moveTo>
                      <a:pt x="1" y="1"/>
                    </a:moveTo>
                    <a:lnTo>
                      <a:pt x="1" y="24591"/>
                    </a:lnTo>
                    <a:lnTo>
                      <a:pt x="27630" y="24591"/>
                    </a:lnTo>
                    <a:lnTo>
                      <a:pt x="2763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084;p9"/>
              <p:cNvSpPr/>
              <p:nvPr/>
            </p:nvSpPr>
            <p:spPr>
              <a:xfrm>
                <a:off x="144147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9"/>
              <p:cNvSpPr/>
              <p:nvPr/>
            </p:nvSpPr>
            <p:spPr>
              <a:xfrm>
                <a:off x="253422" y="2919908"/>
                <a:ext cx="93948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9"/>
              <p:cNvSpPr/>
              <p:nvPr/>
            </p:nvSpPr>
            <p:spPr>
              <a:xfrm>
                <a:off x="362681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1" y="1"/>
                    </a:moveTo>
                    <a:lnTo>
                      <a:pt x="1" y="8086"/>
                    </a:lnTo>
                    <a:lnTo>
                      <a:pt x="5594" y="8086"/>
                    </a:lnTo>
                    <a:lnTo>
                      <a:pt x="55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9"/>
              <p:cNvSpPr/>
              <p:nvPr/>
            </p:nvSpPr>
            <p:spPr>
              <a:xfrm>
                <a:off x="471436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1" y="1"/>
                    </a:moveTo>
                    <a:lnTo>
                      <a:pt x="1" y="8086"/>
                    </a:lnTo>
                    <a:lnTo>
                      <a:pt x="5594" y="8086"/>
                    </a:lnTo>
                    <a:lnTo>
                      <a:pt x="55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9"/>
              <p:cNvSpPr/>
              <p:nvPr/>
            </p:nvSpPr>
            <p:spPr>
              <a:xfrm>
                <a:off x="144147" y="2919908"/>
                <a:ext cx="93965" cy="37794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250" extrusionOk="0">
                    <a:moveTo>
                      <a:pt x="0" y="1"/>
                    </a:moveTo>
                    <a:lnTo>
                      <a:pt x="0" y="2250"/>
                    </a:lnTo>
                    <a:lnTo>
                      <a:pt x="5593" y="2250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089;p9"/>
              <p:cNvSpPr/>
              <p:nvPr/>
            </p:nvSpPr>
            <p:spPr>
              <a:xfrm>
                <a:off x="253422" y="2919908"/>
                <a:ext cx="93948" cy="37794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2250" extrusionOk="0">
                    <a:moveTo>
                      <a:pt x="0" y="1"/>
                    </a:moveTo>
                    <a:lnTo>
                      <a:pt x="0" y="2250"/>
                    </a:lnTo>
                    <a:lnTo>
                      <a:pt x="5593" y="2250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0" name="Google Shape;4090;p9"/>
              <p:cNvSpPr/>
              <p:nvPr/>
            </p:nvSpPr>
            <p:spPr>
              <a:xfrm>
                <a:off x="362681" y="2919908"/>
                <a:ext cx="93965" cy="37794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250" extrusionOk="0">
                    <a:moveTo>
                      <a:pt x="1" y="1"/>
                    </a:moveTo>
                    <a:lnTo>
                      <a:pt x="1" y="2250"/>
                    </a:lnTo>
                    <a:lnTo>
                      <a:pt x="5594" y="2250"/>
                    </a:lnTo>
                    <a:lnTo>
                      <a:pt x="55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9"/>
              <p:cNvSpPr/>
              <p:nvPr/>
            </p:nvSpPr>
            <p:spPr>
              <a:xfrm>
                <a:off x="471436" y="2919908"/>
                <a:ext cx="93965" cy="37794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250" extrusionOk="0">
                    <a:moveTo>
                      <a:pt x="1" y="1"/>
                    </a:moveTo>
                    <a:lnTo>
                      <a:pt x="1" y="2250"/>
                    </a:lnTo>
                    <a:lnTo>
                      <a:pt x="5594" y="2250"/>
                    </a:lnTo>
                    <a:lnTo>
                      <a:pt x="55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9"/>
              <p:cNvSpPr/>
              <p:nvPr/>
            </p:nvSpPr>
            <p:spPr>
              <a:xfrm>
                <a:off x="144147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9"/>
              <p:cNvSpPr/>
              <p:nvPr/>
            </p:nvSpPr>
            <p:spPr>
              <a:xfrm>
                <a:off x="253422" y="3072070"/>
                <a:ext cx="93948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9"/>
              <p:cNvSpPr/>
              <p:nvPr/>
            </p:nvSpPr>
            <p:spPr>
              <a:xfrm>
                <a:off x="362681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1" y="0"/>
                    </a:moveTo>
                    <a:lnTo>
                      <a:pt x="1" y="13131"/>
                    </a:lnTo>
                    <a:lnTo>
                      <a:pt x="5594" y="13131"/>
                    </a:lnTo>
                    <a:lnTo>
                      <a:pt x="55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5" name="Google Shape;4095;p9"/>
              <p:cNvSpPr/>
              <p:nvPr/>
            </p:nvSpPr>
            <p:spPr>
              <a:xfrm>
                <a:off x="471436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1" y="0"/>
                    </a:moveTo>
                    <a:lnTo>
                      <a:pt x="1" y="13131"/>
                    </a:lnTo>
                    <a:lnTo>
                      <a:pt x="5594" y="13131"/>
                    </a:lnTo>
                    <a:lnTo>
                      <a:pt x="55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096;p9"/>
              <p:cNvSpPr/>
              <p:nvPr/>
            </p:nvSpPr>
            <p:spPr>
              <a:xfrm>
                <a:off x="100739" y="3126196"/>
                <a:ext cx="29631" cy="287472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7114" extrusionOk="0">
                    <a:moveTo>
                      <a:pt x="1" y="0"/>
                    </a:moveTo>
                    <a:lnTo>
                      <a:pt x="1" y="17113"/>
                    </a:lnTo>
                    <a:lnTo>
                      <a:pt x="1764" y="17113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9"/>
              <p:cNvSpPr/>
              <p:nvPr/>
            </p:nvSpPr>
            <p:spPr>
              <a:xfrm>
                <a:off x="262090" y="3126196"/>
                <a:ext cx="30152" cy="225691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3436" extrusionOk="0">
                    <a:moveTo>
                      <a:pt x="1" y="0"/>
                    </a:moveTo>
                    <a:lnTo>
                      <a:pt x="1" y="13435"/>
                    </a:lnTo>
                    <a:lnTo>
                      <a:pt x="1794" y="13435"/>
                    </a:lnTo>
                    <a:lnTo>
                      <a:pt x="17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9"/>
              <p:cNvSpPr/>
              <p:nvPr/>
            </p:nvSpPr>
            <p:spPr>
              <a:xfrm>
                <a:off x="417831" y="3126196"/>
                <a:ext cx="29631" cy="225691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3436" extrusionOk="0">
                    <a:moveTo>
                      <a:pt x="0" y="0"/>
                    </a:moveTo>
                    <a:lnTo>
                      <a:pt x="0" y="13435"/>
                    </a:lnTo>
                    <a:lnTo>
                      <a:pt x="1763" y="13435"/>
                    </a:lnTo>
                    <a:lnTo>
                      <a:pt x="176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9"/>
              <p:cNvSpPr/>
              <p:nvPr/>
            </p:nvSpPr>
            <p:spPr>
              <a:xfrm>
                <a:off x="585818" y="3126196"/>
                <a:ext cx="29631" cy="287472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7114" extrusionOk="0">
                    <a:moveTo>
                      <a:pt x="1" y="0"/>
                    </a:moveTo>
                    <a:lnTo>
                      <a:pt x="1" y="17113"/>
                    </a:lnTo>
                    <a:lnTo>
                      <a:pt x="1764" y="17113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9"/>
              <p:cNvSpPr/>
              <p:nvPr/>
            </p:nvSpPr>
            <p:spPr>
              <a:xfrm>
                <a:off x="66537" y="3341151"/>
                <a:ext cx="574407" cy="14832"/>
              </a:xfrm>
              <a:custGeom>
                <a:avLst/>
                <a:gdLst/>
                <a:ahLst/>
                <a:cxnLst/>
                <a:rect l="l" t="t" r="r" b="b"/>
                <a:pathLst>
                  <a:path w="34196" h="883" extrusionOk="0">
                    <a:moveTo>
                      <a:pt x="0" y="1"/>
                    </a:moveTo>
                    <a:lnTo>
                      <a:pt x="0" y="882"/>
                    </a:lnTo>
                    <a:lnTo>
                      <a:pt x="34195" y="882"/>
                    </a:lnTo>
                    <a:lnTo>
                      <a:pt x="3419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1" name="Google Shape;4101;p9"/>
              <p:cNvSpPr/>
              <p:nvPr/>
            </p:nvSpPr>
            <p:spPr>
              <a:xfrm>
                <a:off x="66537" y="3120064"/>
                <a:ext cx="574407" cy="14832"/>
              </a:xfrm>
              <a:custGeom>
                <a:avLst/>
                <a:gdLst/>
                <a:ahLst/>
                <a:cxnLst/>
                <a:rect l="l" t="t" r="r" b="b"/>
                <a:pathLst>
                  <a:path w="34196" h="883" extrusionOk="0">
                    <a:moveTo>
                      <a:pt x="0" y="1"/>
                    </a:moveTo>
                    <a:lnTo>
                      <a:pt x="0" y="882"/>
                    </a:lnTo>
                    <a:lnTo>
                      <a:pt x="34195" y="882"/>
                    </a:lnTo>
                    <a:lnTo>
                      <a:pt x="3419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2" name="Google Shape;4102;p9"/>
              <p:cNvSpPr/>
              <p:nvPr/>
            </p:nvSpPr>
            <p:spPr>
              <a:xfrm>
                <a:off x="771679" y="2501218"/>
                <a:ext cx="765882" cy="331364"/>
              </a:xfrm>
              <a:custGeom>
                <a:avLst/>
                <a:gdLst/>
                <a:ahLst/>
                <a:cxnLst/>
                <a:rect l="l" t="t" r="r" b="b"/>
                <a:pathLst>
                  <a:path w="45595" h="19727" extrusionOk="0">
                    <a:moveTo>
                      <a:pt x="22645" y="0"/>
                    </a:moveTo>
                    <a:lnTo>
                      <a:pt x="1" y="16444"/>
                    </a:lnTo>
                    <a:lnTo>
                      <a:pt x="1" y="19727"/>
                    </a:lnTo>
                    <a:lnTo>
                      <a:pt x="45594" y="19727"/>
                    </a:lnTo>
                    <a:lnTo>
                      <a:pt x="45594" y="16444"/>
                    </a:lnTo>
                    <a:lnTo>
                      <a:pt x="2264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9"/>
              <p:cNvSpPr/>
              <p:nvPr/>
            </p:nvSpPr>
            <p:spPr>
              <a:xfrm>
                <a:off x="800271" y="2579332"/>
                <a:ext cx="708703" cy="982872"/>
              </a:xfrm>
              <a:custGeom>
                <a:avLst/>
                <a:gdLst/>
                <a:ahLst/>
                <a:cxnLst/>
                <a:rect l="l" t="t" r="r" b="b"/>
                <a:pathLst>
                  <a:path w="42191" h="58513" extrusionOk="0">
                    <a:moveTo>
                      <a:pt x="20974" y="1"/>
                    </a:moveTo>
                    <a:lnTo>
                      <a:pt x="1" y="15199"/>
                    </a:lnTo>
                    <a:lnTo>
                      <a:pt x="1" y="58512"/>
                    </a:lnTo>
                    <a:lnTo>
                      <a:pt x="42190" y="58512"/>
                    </a:lnTo>
                    <a:lnTo>
                      <a:pt x="42190" y="15199"/>
                    </a:lnTo>
                    <a:lnTo>
                      <a:pt x="2097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9"/>
              <p:cNvSpPr/>
              <p:nvPr/>
            </p:nvSpPr>
            <p:spPr>
              <a:xfrm>
                <a:off x="800271" y="2627326"/>
                <a:ext cx="708703" cy="982872"/>
              </a:xfrm>
              <a:custGeom>
                <a:avLst/>
                <a:gdLst/>
                <a:ahLst/>
                <a:cxnLst/>
                <a:rect l="l" t="t" r="r" b="b"/>
                <a:pathLst>
                  <a:path w="42191" h="58513" extrusionOk="0">
                    <a:moveTo>
                      <a:pt x="20974" y="1"/>
                    </a:moveTo>
                    <a:lnTo>
                      <a:pt x="1" y="15199"/>
                    </a:lnTo>
                    <a:lnTo>
                      <a:pt x="1" y="58512"/>
                    </a:lnTo>
                    <a:lnTo>
                      <a:pt x="42190" y="58512"/>
                    </a:lnTo>
                    <a:lnTo>
                      <a:pt x="42190" y="15199"/>
                    </a:lnTo>
                    <a:lnTo>
                      <a:pt x="209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9"/>
              <p:cNvSpPr/>
              <p:nvPr/>
            </p:nvSpPr>
            <p:spPr>
              <a:xfrm>
                <a:off x="921289" y="2899481"/>
                <a:ext cx="464132" cy="413067"/>
              </a:xfrm>
              <a:custGeom>
                <a:avLst/>
                <a:gdLst/>
                <a:ahLst/>
                <a:cxnLst/>
                <a:rect l="l" t="t" r="r" b="b"/>
                <a:pathLst>
                  <a:path w="27631" h="24591" extrusionOk="0">
                    <a:moveTo>
                      <a:pt x="1" y="1"/>
                    </a:moveTo>
                    <a:lnTo>
                      <a:pt x="1" y="24591"/>
                    </a:lnTo>
                    <a:lnTo>
                      <a:pt x="27630" y="24591"/>
                    </a:lnTo>
                    <a:lnTo>
                      <a:pt x="2763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9"/>
              <p:cNvSpPr/>
              <p:nvPr/>
            </p:nvSpPr>
            <p:spPr>
              <a:xfrm>
                <a:off x="941716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7" name="Google Shape;4107;p9"/>
              <p:cNvSpPr/>
              <p:nvPr/>
            </p:nvSpPr>
            <p:spPr>
              <a:xfrm>
                <a:off x="1050471" y="2919908"/>
                <a:ext cx="94469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8086" extrusionOk="0">
                    <a:moveTo>
                      <a:pt x="1" y="1"/>
                    </a:moveTo>
                    <a:lnTo>
                      <a:pt x="1" y="8086"/>
                    </a:lnTo>
                    <a:lnTo>
                      <a:pt x="5624" y="8086"/>
                    </a:lnTo>
                    <a:lnTo>
                      <a:pt x="56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8" name="Google Shape;4108;p9"/>
              <p:cNvSpPr/>
              <p:nvPr/>
            </p:nvSpPr>
            <p:spPr>
              <a:xfrm>
                <a:off x="1159746" y="2919908"/>
                <a:ext cx="9396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9"/>
              <p:cNvSpPr/>
              <p:nvPr/>
            </p:nvSpPr>
            <p:spPr>
              <a:xfrm>
                <a:off x="1269022" y="2919908"/>
                <a:ext cx="93948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8086" extrusionOk="0">
                    <a:moveTo>
                      <a:pt x="0" y="1"/>
                    </a:moveTo>
                    <a:lnTo>
                      <a:pt x="0" y="8086"/>
                    </a:lnTo>
                    <a:lnTo>
                      <a:pt x="5593" y="8086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9"/>
              <p:cNvSpPr/>
              <p:nvPr/>
            </p:nvSpPr>
            <p:spPr>
              <a:xfrm>
                <a:off x="941716" y="2919908"/>
                <a:ext cx="93965" cy="34737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068" extrusionOk="0">
                    <a:moveTo>
                      <a:pt x="0" y="1"/>
                    </a:moveTo>
                    <a:lnTo>
                      <a:pt x="0" y="2067"/>
                    </a:lnTo>
                    <a:lnTo>
                      <a:pt x="5593" y="2067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9"/>
              <p:cNvSpPr/>
              <p:nvPr/>
            </p:nvSpPr>
            <p:spPr>
              <a:xfrm>
                <a:off x="1050471" y="2919908"/>
                <a:ext cx="94469" cy="34737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2068" extrusionOk="0">
                    <a:moveTo>
                      <a:pt x="1" y="1"/>
                    </a:moveTo>
                    <a:lnTo>
                      <a:pt x="1" y="2067"/>
                    </a:lnTo>
                    <a:lnTo>
                      <a:pt x="5624" y="2067"/>
                    </a:lnTo>
                    <a:lnTo>
                      <a:pt x="56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9"/>
              <p:cNvSpPr/>
              <p:nvPr/>
            </p:nvSpPr>
            <p:spPr>
              <a:xfrm>
                <a:off x="1159746" y="2919908"/>
                <a:ext cx="93965" cy="34737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2068" extrusionOk="0">
                    <a:moveTo>
                      <a:pt x="0" y="1"/>
                    </a:moveTo>
                    <a:lnTo>
                      <a:pt x="0" y="2067"/>
                    </a:lnTo>
                    <a:lnTo>
                      <a:pt x="5593" y="2067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9"/>
              <p:cNvSpPr/>
              <p:nvPr/>
            </p:nvSpPr>
            <p:spPr>
              <a:xfrm>
                <a:off x="1269022" y="2919908"/>
                <a:ext cx="93948" cy="3473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2068" extrusionOk="0">
                    <a:moveTo>
                      <a:pt x="0" y="1"/>
                    </a:moveTo>
                    <a:lnTo>
                      <a:pt x="0" y="2067"/>
                    </a:lnTo>
                    <a:lnTo>
                      <a:pt x="5593" y="2067"/>
                    </a:lnTo>
                    <a:lnTo>
                      <a:pt x="55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114;p9"/>
              <p:cNvSpPr/>
              <p:nvPr/>
            </p:nvSpPr>
            <p:spPr>
              <a:xfrm>
                <a:off x="941716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9"/>
              <p:cNvSpPr/>
              <p:nvPr/>
            </p:nvSpPr>
            <p:spPr>
              <a:xfrm>
                <a:off x="1050471" y="3072070"/>
                <a:ext cx="94469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13132" extrusionOk="0">
                    <a:moveTo>
                      <a:pt x="1" y="0"/>
                    </a:moveTo>
                    <a:lnTo>
                      <a:pt x="1" y="13131"/>
                    </a:lnTo>
                    <a:lnTo>
                      <a:pt x="5624" y="13131"/>
                    </a:lnTo>
                    <a:lnTo>
                      <a:pt x="56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9"/>
              <p:cNvSpPr/>
              <p:nvPr/>
            </p:nvSpPr>
            <p:spPr>
              <a:xfrm>
                <a:off x="1159746" y="3072070"/>
                <a:ext cx="93965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9"/>
              <p:cNvSpPr/>
              <p:nvPr/>
            </p:nvSpPr>
            <p:spPr>
              <a:xfrm>
                <a:off x="1269022" y="3072070"/>
                <a:ext cx="93948" cy="22058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13132" extrusionOk="0">
                    <a:moveTo>
                      <a:pt x="0" y="0"/>
                    </a:moveTo>
                    <a:lnTo>
                      <a:pt x="0" y="13131"/>
                    </a:lnTo>
                    <a:lnTo>
                      <a:pt x="5593" y="13131"/>
                    </a:lnTo>
                    <a:lnTo>
                      <a:pt x="55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9"/>
              <p:cNvSpPr/>
              <p:nvPr/>
            </p:nvSpPr>
            <p:spPr>
              <a:xfrm>
                <a:off x="897804" y="3126196"/>
                <a:ext cx="30135" cy="287472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7114" extrusionOk="0">
                    <a:moveTo>
                      <a:pt x="0" y="0"/>
                    </a:moveTo>
                    <a:lnTo>
                      <a:pt x="0" y="17113"/>
                    </a:lnTo>
                    <a:lnTo>
                      <a:pt x="1794" y="17113"/>
                    </a:lnTo>
                    <a:lnTo>
                      <a:pt x="17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119;p9"/>
              <p:cNvSpPr/>
              <p:nvPr/>
            </p:nvSpPr>
            <p:spPr>
              <a:xfrm>
                <a:off x="1059660" y="3126196"/>
                <a:ext cx="29631" cy="225691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3436" extrusionOk="0">
                    <a:moveTo>
                      <a:pt x="1" y="0"/>
                    </a:moveTo>
                    <a:lnTo>
                      <a:pt x="1" y="13435"/>
                    </a:lnTo>
                    <a:lnTo>
                      <a:pt x="1764" y="13435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0" name="Google Shape;4120;p9"/>
              <p:cNvSpPr/>
              <p:nvPr/>
            </p:nvSpPr>
            <p:spPr>
              <a:xfrm>
                <a:off x="1214897" y="3126196"/>
                <a:ext cx="29631" cy="225691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3436" extrusionOk="0">
                    <a:moveTo>
                      <a:pt x="0" y="0"/>
                    </a:moveTo>
                    <a:lnTo>
                      <a:pt x="0" y="13435"/>
                    </a:lnTo>
                    <a:lnTo>
                      <a:pt x="1763" y="13435"/>
                    </a:lnTo>
                    <a:lnTo>
                      <a:pt x="176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9"/>
              <p:cNvSpPr/>
              <p:nvPr/>
            </p:nvSpPr>
            <p:spPr>
              <a:xfrm>
                <a:off x="1382884" y="3126196"/>
                <a:ext cx="29631" cy="287472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7114" extrusionOk="0">
                    <a:moveTo>
                      <a:pt x="0" y="0"/>
                    </a:moveTo>
                    <a:lnTo>
                      <a:pt x="0" y="17113"/>
                    </a:lnTo>
                    <a:lnTo>
                      <a:pt x="1763" y="17113"/>
                    </a:lnTo>
                    <a:lnTo>
                      <a:pt x="176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9"/>
              <p:cNvSpPr/>
              <p:nvPr/>
            </p:nvSpPr>
            <p:spPr>
              <a:xfrm>
                <a:off x="864106" y="3341151"/>
                <a:ext cx="573903" cy="14832"/>
              </a:xfrm>
              <a:custGeom>
                <a:avLst/>
                <a:gdLst/>
                <a:ahLst/>
                <a:cxnLst/>
                <a:rect l="l" t="t" r="r" b="b"/>
                <a:pathLst>
                  <a:path w="34166" h="883" extrusionOk="0">
                    <a:moveTo>
                      <a:pt x="0" y="1"/>
                    </a:moveTo>
                    <a:lnTo>
                      <a:pt x="0" y="882"/>
                    </a:lnTo>
                    <a:lnTo>
                      <a:pt x="34165" y="882"/>
                    </a:lnTo>
                    <a:lnTo>
                      <a:pt x="3416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9"/>
              <p:cNvSpPr/>
              <p:nvPr/>
            </p:nvSpPr>
            <p:spPr>
              <a:xfrm>
                <a:off x="864106" y="3120064"/>
                <a:ext cx="573903" cy="14832"/>
              </a:xfrm>
              <a:custGeom>
                <a:avLst/>
                <a:gdLst/>
                <a:ahLst/>
                <a:cxnLst/>
                <a:rect l="l" t="t" r="r" b="b"/>
                <a:pathLst>
                  <a:path w="34166" h="883" extrusionOk="0">
                    <a:moveTo>
                      <a:pt x="0" y="1"/>
                    </a:moveTo>
                    <a:lnTo>
                      <a:pt x="0" y="882"/>
                    </a:lnTo>
                    <a:lnTo>
                      <a:pt x="34165" y="882"/>
                    </a:lnTo>
                    <a:lnTo>
                      <a:pt x="3416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9"/>
              <p:cNvSpPr/>
              <p:nvPr/>
            </p:nvSpPr>
            <p:spPr>
              <a:xfrm>
                <a:off x="8833" y="3724615"/>
                <a:ext cx="1393873" cy="197623"/>
              </a:xfrm>
              <a:custGeom>
                <a:avLst/>
                <a:gdLst/>
                <a:ahLst/>
                <a:cxnLst/>
                <a:rect l="l" t="t" r="r" b="b"/>
                <a:pathLst>
                  <a:path w="82981" h="11765" extrusionOk="0">
                    <a:moveTo>
                      <a:pt x="0" y="1"/>
                    </a:moveTo>
                    <a:lnTo>
                      <a:pt x="0" y="11764"/>
                    </a:lnTo>
                    <a:lnTo>
                      <a:pt x="82981" y="11764"/>
                    </a:lnTo>
                    <a:lnTo>
                      <a:pt x="8298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9"/>
              <p:cNvSpPr/>
              <p:nvPr/>
            </p:nvSpPr>
            <p:spPr>
              <a:xfrm>
                <a:off x="72147" y="4059076"/>
                <a:ext cx="114895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20518" extrusionOk="0">
                    <a:moveTo>
                      <a:pt x="1" y="0"/>
                    </a:moveTo>
                    <a:lnTo>
                      <a:pt x="1" y="20517"/>
                    </a:lnTo>
                    <a:lnTo>
                      <a:pt x="6840" y="20517"/>
                    </a:lnTo>
                    <a:lnTo>
                      <a:pt x="68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9"/>
              <p:cNvSpPr/>
              <p:nvPr/>
            </p:nvSpPr>
            <p:spPr>
              <a:xfrm>
                <a:off x="205932" y="4059076"/>
                <a:ext cx="114895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20518" extrusionOk="0">
                    <a:moveTo>
                      <a:pt x="0" y="0"/>
                    </a:moveTo>
                    <a:lnTo>
                      <a:pt x="0" y="20517"/>
                    </a:lnTo>
                    <a:lnTo>
                      <a:pt x="6839" y="20517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9"/>
              <p:cNvSpPr/>
              <p:nvPr/>
            </p:nvSpPr>
            <p:spPr>
              <a:xfrm>
                <a:off x="340221" y="4059076"/>
                <a:ext cx="114895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20518" extrusionOk="0">
                    <a:moveTo>
                      <a:pt x="0" y="0"/>
                    </a:moveTo>
                    <a:lnTo>
                      <a:pt x="0" y="20517"/>
                    </a:lnTo>
                    <a:lnTo>
                      <a:pt x="6839" y="20517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9"/>
              <p:cNvSpPr/>
              <p:nvPr/>
            </p:nvSpPr>
            <p:spPr>
              <a:xfrm>
                <a:off x="72147" y="3944190"/>
                <a:ext cx="114895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5958" extrusionOk="0">
                    <a:moveTo>
                      <a:pt x="1" y="0"/>
                    </a:moveTo>
                    <a:lnTo>
                      <a:pt x="1" y="5958"/>
                    </a:lnTo>
                    <a:lnTo>
                      <a:pt x="6840" y="5958"/>
                    </a:lnTo>
                    <a:lnTo>
                      <a:pt x="68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9"/>
              <p:cNvSpPr/>
              <p:nvPr/>
            </p:nvSpPr>
            <p:spPr>
              <a:xfrm>
                <a:off x="205932" y="3944190"/>
                <a:ext cx="114895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5958" extrusionOk="0">
                    <a:moveTo>
                      <a:pt x="0" y="0"/>
                    </a:moveTo>
                    <a:lnTo>
                      <a:pt x="0" y="5958"/>
                    </a:lnTo>
                    <a:lnTo>
                      <a:pt x="6839" y="5958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9"/>
              <p:cNvSpPr/>
              <p:nvPr/>
            </p:nvSpPr>
            <p:spPr>
              <a:xfrm>
                <a:off x="340221" y="3944190"/>
                <a:ext cx="114895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5958" extrusionOk="0">
                    <a:moveTo>
                      <a:pt x="0" y="0"/>
                    </a:moveTo>
                    <a:lnTo>
                      <a:pt x="0" y="5958"/>
                    </a:lnTo>
                    <a:lnTo>
                      <a:pt x="6839" y="5958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9"/>
              <p:cNvSpPr/>
              <p:nvPr/>
            </p:nvSpPr>
            <p:spPr>
              <a:xfrm>
                <a:off x="490335" y="4059076"/>
                <a:ext cx="114391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10" h="20518" extrusionOk="0">
                    <a:moveTo>
                      <a:pt x="1" y="0"/>
                    </a:moveTo>
                    <a:lnTo>
                      <a:pt x="1" y="20517"/>
                    </a:lnTo>
                    <a:lnTo>
                      <a:pt x="6809" y="20517"/>
                    </a:lnTo>
                    <a:lnTo>
                      <a:pt x="680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9"/>
              <p:cNvSpPr/>
              <p:nvPr/>
            </p:nvSpPr>
            <p:spPr>
              <a:xfrm>
                <a:off x="624119" y="4059076"/>
                <a:ext cx="114895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20518" extrusionOk="0">
                    <a:moveTo>
                      <a:pt x="0" y="0"/>
                    </a:moveTo>
                    <a:lnTo>
                      <a:pt x="0" y="20517"/>
                    </a:lnTo>
                    <a:lnTo>
                      <a:pt x="6839" y="20517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9"/>
              <p:cNvSpPr/>
              <p:nvPr/>
            </p:nvSpPr>
            <p:spPr>
              <a:xfrm>
                <a:off x="757888" y="4059076"/>
                <a:ext cx="114912" cy="344651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20518" extrusionOk="0">
                    <a:moveTo>
                      <a:pt x="1" y="0"/>
                    </a:moveTo>
                    <a:lnTo>
                      <a:pt x="1" y="20517"/>
                    </a:lnTo>
                    <a:lnTo>
                      <a:pt x="6840" y="20517"/>
                    </a:lnTo>
                    <a:lnTo>
                      <a:pt x="68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9"/>
              <p:cNvSpPr/>
              <p:nvPr/>
            </p:nvSpPr>
            <p:spPr>
              <a:xfrm>
                <a:off x="490335" y="3944190"/>
                <a:ext cx="114391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10" h="5958" extrusionOk="0">
                    <a:moveTo>
                      <a:pt x="1" y="0"/>
                    </a:moveTo>
                    <a:lnTo>
                      <a:pt x="1" y="5958"/>
                    </a:lnTo>
                    <a:lnTo>
                      <a:pt x="6809" y="5958"/>
                    </a:lnTo>
                    <a:lnTo>
                      <a:pt x="680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9"/>
              <p:cNvSpPr/>
              <p:nvPr/>
            </p:nvSpPr>
            <p:spPr>
              <a:xfrm>
                <a:off x="624119" y="3944190"/>
                <a:ext cx="114895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5958" extrusionOk="0">
                    <a:moveTo>
                      <a:pt x="0" y="0"/>
                    </a:moveTo>
                    <a:lnTo>
                      <a:pt x="0" y="5958"/>
                    </a:lnTo>
                    <a:lnTo>
                      <a:pt x="6839" y="5958"/>
                    </a:lnTo>
                    <a:lnTo>
                      <a:pt x="68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9"/>
              <p:cNvSpPr/>
              <p:nvPr/>
            </p:nvSpPr>
            <p:spPr>
              <a:xfrm>
                <a:off x="757888" y="3944190"/>
                <a:ext cx="114912" cy="100080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5958" extrusionOk="0">
                    <a:moveTo>
                      <a:pt x="1" y="0"/>
                    </a:moveTo>
                    <a:lnTo>
                      <a:pt x="1" y="5958"/>
                    </a:lnTo>
                    <a:lnTo>
                      <a:pt x="6840" y="5958"/>
                    </a:lnTo>
                    <a:lnTo>
                      <a:pt x="68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7" name="Google Shape;4137;p9"/>
              <p:cNvSpPr/>
              <p:nvPr/>
            </p:nvSpPr>
            <p:spPr>
              <a:xfrm>
                <a:off x="-25386" y="3763940"/>
                <a:ext cx="1454647" cy="127661"/>
              </a:xfrm>
              <a:custGeom>
                <a:avLst/>
                <a:gdLst/>
                <a:ahLst/>
                <a:cxnLst/>
                <a:rect l="l" t="t" r="r" b="b"/>
                <a:pathLst>
                  <a:path w="86599" h="7600" extrusionOk="0">
                    <a:moveTo>
                      <a:pt x="1" y="0"/>
                    </a:moveTo>
                    <a:lnTo>
                      <a:pt x="1" y="7599"/>
                    </a:lnTo>
                    <a:lnTo>
                      <a:pt x="86598" y="7599"/>
                    </a:lnTo>
                    <a:lnTo>
                      <a:pt x="865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8" name="Google Shape;4138;p9"/>
              <p:cNvSpPr/>
              <p:nvPr/>
            </p:nvSpPr>
            <p:spPr>
              <a:xfrm>
                <a:off x="-52432" y="3411118"/>
                <a:ext cx="1647616" cy="366085"/>
              </a:xfrm>
              <a:custGeom>
                <a:avLst/>
                <a:gdLst/>
                <a:ahLst/>
                <a:cxnLst/>
                <a:rect l="l" t="t" r="r" b="b"/>
                <a:pathLst>
                  <a:path w="98087" h="21794" extrusionOk="0">
                    <a:moveTo>
                      <a:pt x="0" y="0"/>
                    </a:moveTo>
                    <a:lnTo>
                      <a:pt x="0" y="21794"/>
                    </a:lnTo>
                    <a:lnTo>
                      <a:pt x="98087" y="21794"/>
                    </a:lnTo>
                    <a:lnTo>
                      <a:pt x="980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9"/>
              <p:cNvSpPr/>
              <p:nvPr/>
            </p:nvSpPr>
            <p:spPr>
              <a:xfrm>
                <a:off x="28739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1" y="1"/>
                    </a:moveTo>
                    <a:lnTo>
                      <a:pt x="1" y="22888"/>
                    </a:lnTo>
                    <a:lnTo>
                      <a:pt x="518" y="22888"/>
                    </a:lnTo>
                    <a:lnTo>
                      <a:pt x="5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9"/>
              <p:cNvSpPr/>
              <p:nvPr/>
            </p:nvSpPr>
            <p:spPr>
              <a:xfrm>
                <a:off x="130876" y="3406515"/>
                <a:ext cx="8684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9"/>
              <p:cNvSpPr/>
              <p:nvPr/>
            </p:nvSpPr>
            <p:spPr>
              <a:xfrm>
                <a:off x="232995" y="3406515"/>
                <a:ext cx="8684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9"/>
              <p:cNvSpPr/>
              <p:nvPr/>
            </p:nvSpPr>
            <p:spPr>
              <a:xfrm>
                <a:off x="335114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3" name="Google Shape;4143;p9"/>
              <p:cNvSpPr/>
              <p:nvPr/>
            </p:nvSpPr>
            <p:spPr>
              <a:xfrm>
                <a:off x="437234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4" name="Google Shape;4144;p9"/>
              <p:cNvSpPr/>
              <p:nvPr/>
            </p:nvSpPr>
            <p:spPr>
              <a:xfrm>
                <a:off x="539353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1" y="1"/>
                    </a:moveTo>
                    <a:lnTo>
                      <a:pt x="1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5" name="Google Shape;4145;p9"/>
              <p:cNvSpPr/>
              <p:nvPr/>
            </p:nvSpPr>
            <p:spPr>
              <a:xfrm>
                <a:off x="641473" y="3406515"/>
                <a:ext cx="8197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22889" extrusionOk="0">
                    <a:moveTo>
                      <a:pt x="1" y="1"/>
                    </a:moveTo>
                    <a:lnTo>
                      <a:pt x="1" y="22888"/>
                    </a:lnTo>
                    <a:lnTo>
                      <a:pt x="487" y="22888"/>
                    </a:lnTo>
                    <a:lnTo>
                      <a:pt x="4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6" name="Google Shape;4146;p9"/>
              <p:cNvSpPr/>
              <p:nvPr/>
            </p:nvSpPr>
            <p:spPr>
              <a:xfrm>
                <a:off x="743592" y="3406515"/>
                <a:ext cx="8197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8" h="22889" extrusionOk="0">
                    <a:moveTo>
                      <a:pt x="1" y="1"/>
                    </a:moveTo>
                    <a:lnTo>
                      <a:pt x="1" y="22888"/>
                    </a:lnTo>
                    <a:lnTo>
                      <a:pt x="487" y="22888"/>
                    </a:lnTo>
                    <a:lnTo>
                      <a:pt x="4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7" name="Google Shape;4147;p9"/>
              <p:cNvSpPr/>
              <p:nvPr/>
            </p:nvSpPr>
            <p:spPr>
              <a:xfrm>
                <a:off x="845728" y="3406515"/>
                <a:ext cx="8180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486" y="22888"/>
                    </a:lnTo>
                    <a:lnTo>
                      <a:pt x="48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148;p9"/>
              <p:cNvSpPr/>
              <p:nvPr/>
            </p:nvSpPr>
            <p:spPr>
              <a:xfrm>
                <a:off x="947847" y="3406515"/>
                <a:ext cx="8180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487" y="22888"/>
                    </a:lnTo>
                    <a:lnTo>
                      <a:pt x="4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9" name="Google Shape;4149;p9"/>
              <p:cNvSpPr/>
              <p:nvPr/>
            </p:nvSpPr>
            <p:spPr>
              <a:xfrm>
                <a:off x="1049967" y="3406515"/>
                <a:ext cx="8180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48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487" y="22888"/>
                    </a:lnTo>
                    <a:lnTo>
                      <a:pt x="4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0" name="Google Shape;4150;p9"/>
              <p:cNvSpPr/>
              <p:nvPr/>
            </p:nvSpPr>
            <p:spPr>
              <a:xfrm>
                <a:off x="1151582" y="3406515"/>
                <a:ext cx="8684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151;p9"/>
              <p:cNvSpPr/>
              <p:nvPr/>
            </p:nvSpPr>
            <p:spPr>
              <a:xfrm>
                <a:off x="1253702" y="3406515"/>
                <a:ext cx="8684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7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2" name="Google Shape;4152;p9"/>
              <p:cNvSpPr/>
              <p:nvPr/>
            </p:nvSpPr>
            <p:spPr>
              <a:xfrm>
                <a:off x="1355821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3" name="Google Shape;4153;p9"/>
              <p:cNvSpPr/>
              <p:nvPr/>
            </p:nvSpPr>
            <p:spPr>
              <a:xfrm>
                <a:off x="1457940" y="3406515"/>
                <a:ext cx="8701" cy="384478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2889" extrusionOk="0">
                    <a:moveTo>
                      <a:pt x="0" y="1"/>
                    </a:moveTo>
                    <a:lnTo>
                      <a:pt x="0" y="22888"/>
                    </a:lnTo>
                    <a:lnTo>
                      <a:pt x="517" y="22888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154;p9"/>
              <p:cNvSpPr/>
              <p:nvPr/>
            </p:nvSpPr>
            <p:spPr>
              <a:xfrm>
                <a:off x="328716" y="3909971"/>
                <a:ext cx="309427" cy="740350"/>
              </a:xfrm>
              <a:custGeom>
                <a:avLst/>
                <a:gdLst/>
                <a:ahLst/>
                <a:cxnLst/>
                <a:rect l="l" t="t" r="r" b="b"/>
                <a:pathLst>
                  <a:path w="18421" h="44075" extrusionOk="0">
                    <a:moveTo>
                      <a:pt x="547" y="1"/>
                    </a:moveTo>
                    <a:lnTo>
                      <a:pt x="213" y="31"/>
                    </a:lnTo>
                    <a:cubicBezTo>
                      <a:pt x="1246" y="4226"/>
                      <a:pt x="3891" y="7326"/>
                      <a:pt x="7630" y="8755"/>
                    </a:cubicBezTo>
                    <a:lnTo>
                      <a:pt x="7630" y="8694"/>
                    </a:lnTo>
                    <a:cubicBezTo>
                      <a:pt x="8541" y="10426"/>
                      <a:pt x="9575" y="12128"/>
                      <a:pt x="10760" y="13739"/>
                    </a:cubicBezTo>
                    <a:cubicBezTo>
                      <a:pt x="11247" y="14438"/>
                      <a:pt x="11520" y="15290"/>
                      <a:pt x="11520" y="16141"/>
                    </a:cubicBezTo>
                    <a:cubicBezTo>
                      <a:pt x="11490" y="17934"/>
                      <a:pt x="11611" y="19697"/>
                      <a:pt x="11855" y="21247"/>
                    </a:cubicBezTo>
                    <a:cubicBezTo>
                      <a:pt x="12007" y="22250"/>
                      <a:pt x="11946" y="23284"/>
                      <a:pt x="11703" y="24256"/>
                    </a:cubicBezTo>
                    <a:cubicBezTo>
                      <a:pt x="10943" y="27144"/>
                      <a:pt x="10365" y="30123"/>
                      <a:pt x="10000" y="33132"/>
                    </a:cubicBezTo>
                    <a:cubicBezTo>
                      <a:pt x="9981" y="33427"/>
                      <a:pt x="9732" y="33607"/>
                      <a:pt x="9476" y="33607"/>
                    </a:cubicBezTo>
                    <a:cubicBezTo>
                      <a:pt x="9337" y="33607"/>
                      <a:pt x="9196" y="33554"/>
                      <a:pt x="9089" y="33436"/>
                    </a:cubicBezTo>
                    <a:cubicBezTo>
                      <a:pt x="8420" y="32706"/>
                      <a:pt x="7630" y="32038"/>
                      <a:pt x="6748" y="31369"/>
                    </a:cubicBezTo>
                    <a:lnTo>
                      <a:pt x="6809" y="31369"/>
                    </a:lnTo>
                    <a:cubicBezTo>
                      <a:pt x="5867" y="29028"/>
                      <a:pt x="5289" y="26597"/>
                      <a:pt x="5107" y="24104"/>
                    </a:cubicBezTo>
                    <a:lnTo>
                      <a:pt x="4590" y="24135"/>
                    </a:lnTo>
                    <a:cubicBezTo>
                      <a:pt x="4742" y="26354"/>
                      <a:pt x="4985" y="28572"/>
                      <a:pt x="5745" y="30670"/>
                    </a:cubicBezTo>
                    <a:cubicBezTo>
                      <a:pt x="5654" y="30609"/>
                      <a:pt x="5532" y="30518"/>
                      <a:pt x="5441" y="30457"/>
                    </a:cubicBezTo>
                    <a:cubicBezTo>
                      <a:pt x="3557" y="29272"/>
                      <a:pt x="1246" y="28147"/>
                      <a:pt x="274" y="26171"/>
                    </a:cubicBezTo>
                    <a:lnTo>
                      <a:pt x="0" y="26293"/>
                    </a:lnTo>
                    <a:cubicBezTo>
                      <a:pt x="1064" y="28451"/>
                      <a:pt x="3070" y="29849"/>
                      <a:pt x="5046" y="31095"/>
                    </a:cubicBezTo>
                    <a:cubicBezTo>
                      <a:pt x="7113" y="32433"/>
                      <a:pt x="8693" y="33892"/>
                      <a:pt x="9757" y="35472"/>
                    </a:cubicBezTo>
                    <a:cubicBezTo>
                      <a:pt x="9514" y="38329"/>
                      <a:pt x="9453" y="41187"/>
                      <a:pt x="9545" y="44074"/>
                    </a:cubicBezTo>
                    <a:lnTo>
                      <a:pt x="11429" y="44044"/>
                    </a:lnTo>
                    <a:cubicBezTo>
                      <a:pt x="10943" y="31825"/>
                      <a:pt x="12706" y="19545"/>
                      <a:pt x="18420" y="9545"/>
                    </a:cubicBezTo>
                    <a:lnTo>
                      <a:pt x="17751" y="9150"/>
                    </a:lnTo>
                    <a:cubicBezTo>
                      <a:pt x="16019" y="12189"/>
                      <a:pt x="14560" y="15442"/>
                      <a:pt x="13344" y="18846"/>
                    </a:cubicBezTo>
                    <a:cubicBezTo>
                      <a:pt x="13263" y="19076"/>
                      <a:pt x="13061" y="19185"/>
                      <a:pt x="12860" y="19185"/>
                    </a:cubicBezTo>
                    <a:cubicBezTo>
                      <a:pt x="12609" y="19185"/>
                      <a:pt x="12358" y="19015"/>
                      <a:pt x="12341" y="18694"/>
                    </a:cubicBezTo>
                    <a:cubicBezTo>
                      <a:pt x="12098" y="14894"/>
                      <a:pt x="12432" y="10487"/>
                      <a:pt x="13861" y="7204"/>
                    </a:cubicBezTo>
                    <a:lnTo>
                      <a:pt x="13162" y="6931"/>
                    </a:lnTo>
                    <a:cubicBezTo>
                      <a:pt x="12554" y="8359"/>
                      <a:pt x="12128" y="9970"/>
                      <a:pt x="11855" y="11672"/>
                    </a:cubicBezTo>
                    <a:cubicBezTo>
                      <a:pt x="11800" y="12089"/>
                      <a:pt x="11454" y="12333"/>
                      <a:pt x="11099" y="12333"/>
                    </a:cubicBezTo>
                    <a:cubicBezTo>
                      <a:pt x="10859" y="12333"/>
                      <a:pt x="10616" y="12222"/>
                      <a:pt x="10456" y="11976"/>
                    </a:cubicBezTo>
                    <a:cubicBezTo>
                      <a:pt x="7934" y="8177"/>
                      <a:pt x="5867" y="4195"/>
                      <a:pt x="5107" y="213"/>
                    </a:cubicBezTo>
                    <a:lnTo>
                      <a:pt x="4620" y="183"/>
                    </a:lnTo>
                    <a:lnTo>
                      <a:pt x="4620" y="183"/>
                    </a:lnTo>
                    <a:cubicBezTo>
                      <a:pt x="5016" y="2311"/>
                      <a:pt x="5715" y="4469"/>
                      <a:pt x="6657" y="6627"/>
                    </a:cubicBezTo>
                    <a:cubicBezTo>
                      <a:pt x="6778" y="6917"/>
                      <a:pt x="6553" y="7207"/>
                      <a:pt x="6288" y="7207"/>
                    </a:cubicBezTo>
                    <a:cubicBezTo>
                      <a:pt x="6219" y="7207"/>
                      <a:pt x="6148" y="7187"/>
                      <a:pt x="6079" y="7144"/>
                    </a:cubicBezTo>
                    <a:cubicBezTo>
                      <a:pt x="3526" y="5624"/>
                      <a:pt x="1338" y="3283"/>
                      <a:pt x="54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5" name="Google Shape;4155;p9"/>
              <p:cNvSpPr/>
              <p:nvPr/>
            </p:nvSpPr>
            <p:spPr>
              <a:xfrm>
                <a:off x="358836" y="3789541"/>
                <a:ext cx="551949" cy="311913"/>
              </a:xfrm>
              <a:custGeom>
                <a:avLst/>
                <a:gdLst/>
                <a:ahLst/>
                <a:cxnLst/>
                <a:rect l="l" t="t" r="r" b="b"/>
                <a:pathLst>
                  <a:path w="32859" h="18569" extrusionOk="0">
                    <a:moveTo>
                      <a:pt x="16479" y="1"/>
                    </a:moveTo>
                    <a:cubicBezTo>
                      <a:pt x="16328" y="1"/>
                      <a:pt x="16167" y="25"/>
                      <a:pt x="15989" y="87"/>
                    </a:cubicBezTo>
                    <a:cubicBezTo>
                      <a:pt x="15381" y="300"/>
                      <a:pt x="14743" y="635"/>
                      <a:pt x="14135" y="787"/>
                    </a:cubicBezTo>
                    <a:cubicBezTo>
                      <a:pt x="14078" y="802"/>
                      <a:pt x="14020" y="808"/>
                      <a:pt x="13960" y="808"/>
                    </a:cubicBezTo>
                    <a:cubicBezTo>
                      <a:pt x="13668" y="808"/>
                      <a:pt x="13336" y="662"/>
                      <a:pt x="13036" y="662"/>
                    </a:cubicBezTo>
                    <a:cubicBezTo>
                      <a:pt x="12897" y="662"/>
                      <a:pt x="12764" y="693"/>
                      <a:pt x="12645" y="787"/>
                    </a:cubicBezTo>
                    <a:cubicBezTo>
                      <a:pt x="12347" y="1055"/>
                      <a:pt x="12195" y="1790"/>
                      <a:pt x="11674" y="1790"/>
                    </a:cubicBezTo>
                    <a:cubicBezTo>
                      <a:pt x="11663" y="1790"/>
                      <a:pt x="11653" y="1790"/>
                      <a:pt x="11642" y="1790"/>
                    </a:cubicBezTo>
                    <a:cubicBezTo>
                      <a:pt x="11307" y="1764"/>
                      <a:pt x="10927" y="1453"/>
                      <a:pt x="10578" y="1453"/>
                    </a:cubicBezTo>
                    <a:cubicBezTo>
                      <a:pt x="10516" y="1453"/>
                      <a:pt x="10456" y="1463"/>
                      <a:pt x="10396" y="1486"/>
                    </a:cubicBezTo>
                    <a:cubicBezTo>
                      <a:pt x="9636" y="1811"/>
                      <a:pt x="10209" y="2936"/>
                      <a:pt x="9346" y="2936"/>
                    </a:cubicBezTo>
                    <a:cubicBezTo>
                      <a:pt x="9242" y="2936"/>
                      <a:pt x="9117" y="2920"/>
                      <a:pt x="8967" y="2884"/>
                    </a:cubicBezTo>
                    <a:cubicBezTo>
                      <a:pt x="8840" y="2852"/>
                      <a:pt x="8720" y="2838"/>
                      <a:pt x="8605" y="2838"/>
                    </a:cubicBezTo>
                    <a:cubicBezTo>
                      <a:pt x="8064" y="2838"/>
                      <a:pt x="7645" y="3155"/>
                      <a:pt x="7144" y="3431"/>
                    </a:cubicBezTo>
                    <a:cubicBezTo>
                      <a:pt x="6718" y="3674"/>
                      <a:pt x="6809" y="4343"/>
                      <a:pt x="6414" y="4586"/>
                    </a:cubicBezTo>
                    <a:cubicBezTo>
                      <a:pt x="6335" y="4636"/>
                      <a:pt x="6242" y="4656"/>
                      <a:pt x="6143" y="4656"/>
                    </a:cubicBezTo>
                    <a:cubicBezTo>
                      <a:pt x="5820" y="4656"/>
                      <a:pt x="5423" y="4450"/>
                      <a:pt x="5168" y="4404"/>
                    </a:cubicBezTo>
                    <a:cubicBezTo>
                      <a:pt x="5145" y="4401"/>
                      <a:pt x="5123" y="4400"/>
                      <a:pt x="5101" y="4400"/>
                    </a:cubicBezTo>
                    <a:cubicBezTo>
                      <a:pt x="4568" y="4400"/>
                      <a:pt x="4301" y="5084"/>
                      <a:pt x="3922" y="5376"/>
                    </a:cubicBezTo>
                    <a:cubicBezTo>
                      <a:pt x="3527" y="5711"/>
                      <a:pt x="3861" y="6379"/>
                      <a:pt x="3496" y="6744"/>
                    </a:cubicBezTo>
                    <a:cubicBezTo>
                      <a:pt x="3131" y="7078"/>
                      <a:pt x="2493" y="7078"/>
                      <a:pt x="2311" y="7626"/>
                    </a:cubicBezTo>
                    <a:cubicBezTo>
                      <a:pt x="2159" y="8112"/>
                      <a:pt x="2311" y="8598"/>
                      <a:pt x="1794" y="8902"/>
                    </a:cubicBezTo>
                    <a:cubicBezTo>
                      <a:pt x="1277" y="9236"/>
                      <a:pt x="973" y="9388"/>
                      <a:pt x="1095" y="10088"/>
                    </a:cubicBezTo>
                    <a:cubicBezTo>
                      <a:pt x="1277" y="11182"/>
                      <a:pt x="1" y="11911"/>
                      <a:pt x="1216" y="12580"/>
                    </a:cubicBezTo>
                    <a:cubicBezTo>
                      <a:pt x="1703" y="12823"/>
                      <a:pt x="1916" y="13279"/>
                      <a:pt x="2250" y="13705"/>
                    </a:cubicBezTo>
                    <a:cubicBezTo>
                      <a:pt x="2645" y="14161"/>
                      <a:pt x="3101" y="14191"/>
                      <a:pt x="3557" y="14556"/>
                    </a:cubicBezTo>
                    <a:cubicBezTo>
                      <a:pt x="4105" y="15017"/>
                      <a:pt x="4654" y="16575"/>
                      <a:pt x="5540" y="16575"/>
                    </a:cubicBezTo>
                    <a:cubicBezTo>
                      <a:pt x="5587" y="16575"/>
                      <a:pt x="5636" y="16571"/>
                      <a:pt x="5685" y="16562"/>
                    </a:cubicBezTo>
                    <a:cubicBezTo>
                      <a:pt x="5980" y="16505"/>
                      <a:pt x="6198" y="16462"/>
                      <a:pt x="6406" y="16462"/>
                    </a:cubicBezTo>
                    <a:cubicBezTo>
                      <a:pt x="6648" y="16462"/>
                      <a:pt x="6878" y="16520"/>
                      <a:pt x="7204" y="16683"/>
                    </a:cubicBezTo>
                    <a:cubicBezTo>
                      <a:pt x="7873" y="16987"/>
                      <a:pt x="8390" y="16775"/>
                      <a:pt x="9089" y="16927"/>
                    </a:cubicBezTo>
                    <a:cubicBezTo>
                      <a:pt x="9788" y="17079"/>
                      <a:pt x="10487" y="17322"/>
                      <a:pt x="11217" y="17443"/>
                    </a:cubicBezTo>
                    <a:cubicBezTo>
                      <a:pt x="11319" y="17469"/>
                      <a:pt x="11423" y="17479"/>
                      <a:pt x="11527" y="17479"/>
                    </a:cubicBezTo>
                    <a:cubicBezTo>
                      <a:pt x="11902" y="17479"/>
                      <a:pt x="12283" y="17348"/>
                      <a:pt x="12648" y="17348"/>
                    </a:cubicBezTo>
                    <a:cubicBezTo>
                      <a:pt x="12781" y="17348"/>
                      <a:pt x="12912" y="17366"/>
                      <a:pt x="13040" y="17413"/>
                    </a:cubicBezTo>
                    <a:cubicBezTo>
                      <a:pt x="13618" y="17656"/>
                      <a:pt x="14074" y="17808"/>
                      <a:pt x="14651" y="17990"/>
                    </a:cubicBezTo>
                    <a:cubicBezTo>
                      <a:pt x="15229" y="18112"/>
                      <a:pt x="16019" y="18446"/>
                      <a:pt x="16566" y="18446"/>
                    </a:cubicBezTo>
                    <a:cubicBezTo>
                      <a:pt x="17448" y="18446"/>
                      <a:pt x="18238" y="17747"/>
                      <a:pt x="19089" y="17717"/>
                    </a:cubicBezTo>
                    <a:cubicBezTo>
                      <a:pt x="19098" y="17716"/>
                      <a:pt x="19107" y="17716"/>
                      <a:pt x="19116" y="17716"/>
                    </a:cubicBezTo>
                    <a:cubicBezTo>
                      <a:pt x="19635" y="17716"/>
                      <a:pt x="19851" y="18569"/>
                      <a:pt x="20398" y="18569"/>
                    </a:cubicBezTo>
                    <a:cubicBezTo>
                      <a:pt x="20408" y="18569"/>
                      <a:pt x="20417" y="18568"/>
                      <a:pt x="20427" y="18568"/>
                    </a:cubicBezTo>
                    <a:cubicBezTo>
                      <a:pt x="21173" y="18515"/>
                      <a:pt x="21195" y="17760"/>
                      <a:pt x="21927" y="17760"/>
                    </a:cubicBezTo>
                    <a:cubicBezTo>
                      <a:pt x="22030" y="17760"/>
                      <a:pt x="22146" y="17774"/>
                      <a:pt x="22281" y="17808"/>
                    </a:cubicBezTo>
                    <a:cubicBezTo>
                      <a:pt x="22573" y="17881"/>
                      <a:pt x="23207" y="18020"/>
                      <a:pt x="23738" y="18020"/>
                    </a:cubicBezTo>
                    <a:cubicBezTo>
                      <a:pt x="24090" y="18020"/>
                      <a:pt x="24397" y="17959"/>
                      <a:pt x="24530" y="17778"/>
                    </a:cubicBezTo>
                    <a:cubicBezTo>
                      <a:pt x="24773" y="17504"/>
                      <a:pt x="24864" y="17079"/>
                      <a:pt x="25138" y="16835"/>
                    </a:cubicBezTo>
                    <a:cubicBezTo>
                      <a:pt x="25381" y="16623"/>
                      <a:pt x="25898" y="16623"/>
                      <a:pt x="26202" y="16531"/>
                    </a:cubicBezTo>
                    <a:cubicBezTo>
                      <a:pt x="26992" y="16288"/>
                      <a:pt x="27630" y="16562"/>
                      <a:pt x="28451" y="16197"/>
                    </a:cubicBezTo>
                    <a:cubicBezTo>
                      <a:pt x="28785" y="16045"/>
                      <a:pt x="29150" y="15924"/>
                      <a:pt x="29272" y="15528"/>
                    </a:cubicBezTo>
                    <a:cubicBezTo>
                      <a:pt x="29393" y="15255"/>
                      <a:pt x="29424" y="14860"/>
                      <a:pt x="29667" y="14647"/>
                    </a:cubicBezTo>
                    <a:cubicBezTo>
                      <a:pt x="30214" y="14221"/>
                      <a:pt x="30913" y="14525"/>
                      <a:pt x="31126" y="13674"/>
                    </a:cubicBezTo>
                    <a:cubicBezTo>
                      <a:pt x="31308" y="12945"/>
                      <a:pt x="31673" y="12063"/>
                      <a:pt x="32159" y="11486"/>
                    </a:cubicBezTo>
                    <a:cubicBezTo>
                      <a:pt x="32646" y="10939"/>
                      <a:pt x="32858" y="10604"/>
                      <a:pt x="32190" y="10148"/>
                    </a:cubicBezTo>
                    <a:cubicBezTo>
                      <a:pt x="31460" y="9601"/>
                      <a:pt x="31764" y="9328"/>
                      <a:pt x="31673" y="8537"/>
                    </a:cubicBezTo>
                    <a:cubicBezTo>
                      <a:pt x="31612" y="7990"/>
                      <a:pt x="31278" y="7018"/>
                      <a:pt x="30731" y="6835"/>
                    </a:cubicBezTo>
                    <a:cubicBezTo>
                      <a:pt x="30396" y="6714"/>
                      <a:pt x="29940" y="6683"/>
                      <a:pt x="29758" y="6319"/>
                    </a:cubicBezTo>
                    <a:cubicBezTo>
                      <a:pt x="29606" y="6015"/>
                      <a:pt x="29636" y="5650"/>
                      <a:pt x="29484" y="5346"/>
                    </a:cubicBezTo>
                    <a:cubicBezTo>
                      <a:pt x="29167" y="4769"/>
                      <a:pt x="28440" y="4247"/>
                      <a:pt x="27795" y="4247"/>
                    </a:cubicBezTo>
                    <a:cubicBezTo>
                      <a:pt x="27760" y="4247"/>
                      <a:pt x="27725" y="4248"/>
                      <a:pt x="27691" y="4252"/>
                    </a:cubicBezTo>
                    <a:cubicBezTo>
                      <a:pt x="27656" y="4255"/>
                      <a:pt x="27621" y="4256"/>
                      <a:pt x="27587" y="4256"/>
                    </a:cubicBezTo>
                    <a:cubicBezTo>
                      <a:pt x="26415" y="4256"/>
                      <a:pt x="25906" y="2543"/>
                      <a:pt x="24800" y="2543"/>
                    </a:cubicBezTo>
                    <a:cubicBezTo>
                      <a:pt x="24634" y="2543"/>
                      <a:pt x="24454" y="2582"/>
                      <a:pt x="24256" y="2671"/>
                    </a:cubicBezTo>
                    <a:cubicBezTo>
                      <a:pt x="24002" y="2788"/>
                      <a:pt x="23817" y="2838"/>
                      <a:pt x="23680" y="2838"/>
                    </a:cubicBezTo>
                    <a:cubicBezTo>
                      <a:pt x="23001" y="2838"/>
                      <a:pt x="23531" y="1607"/>
                      <a:pt x="22797" y="1303"/>
                    </a:cubicBezTo>
                    <a:cubicBezTo>
                      <a:pt x="22730" y="1278"/>
                      <a:pt x="22662" y="1267"/>
                      <a:pt x="22596" y="1267"/>
                    </a:cubicBezTo>
                    <a:cubicBezTo>
                      <a:pt x="22250" y="1267"/>
                      <a:pt x="21916" y="1552"/>
                      <a:pt x="21571" y="1552"/>
                    </a:cubicBezTo>
                    <a:cubicBezTo>
                      <a:pt x="21504" y="1552"/>
                      <a:pt x="21437" y="1541"/>
                      <a:pt x="21369" y="1516"/>
                    </a:cubicBezTo>
                    <a:cubicBezTo>
                      <a:pt x="20852" y="1334"/>
                      <a:pt x="20183" y="1182"/>
                      <a:pt x="19758" y="817"/>
                    </a:cubicBezTo>
                    <a:cubicBezTo>
                      <a:pt x="19089" y="209"/>
                      <a:pt x="18633" y="422"/>
                      <a:pt x="17813" y="300"/>
                    </a:cubicBezTo>
                    <a:cubicBezTo>
                      <a:pt x="17292" y="210"/>
                      <a:pt x="16923" y="1"/>
                      <a:pt x="1647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6" name="Google Shape;4156;p9"/>
              <p:cNvSpPr/>
              <p:nvPr/>
            </p:nvSpPr>
            <p:spPr>
              <a:xfrm>
                <a:off x="-76200" y="4029057"/>
                <a:ext cx="705629" cy="391516"/>
              </a:xfrm>
              <a:custGeom>
                <a:avLst/>
                <a:gdLst/>
                <a:ahLst/>
                <a:cxnLst/>
                <a:rect l="l" t="t" r="r" b="b"/>
                <a:pathLst>
                  <a:path w="42008" h="23308" extrusionOk="0">
                    <a:moveTo>
                      <a:pt x="19910" y="1"/>
                    </a:moveTo>
                    <a:cubicBezTo>
                      <a:pt x="19761" y="1"/>
                      <a:pt x="19618" y="8"/>
                      <a:pt x="19484" y="24"/>
                    </a:cubicBezTo>
                    <a:cubicBezTo>
                      <a:pt x="18961" y="99"/>
                      <a:pt x="18683" y="520"/>
                      <a:pt x="18199" y="520"/>
                    </a:cubicBezTo>
                    <a:cubicBezTo>
                      <a:pt x="18092" y="520"/>
                      <a:pt x="17975" y="499"/>
                      <a:pt x="17843" y="450"/>
                    </a:cubicBezTo>
                    <a:cubicBezTo>
                      <a:pt x="17469" y="312"/>
                      <a:pt x="17109" y="276"/>
                      <a:pt x="16736" y="276"/>
                    </a:cubicBezTo>
                    <a:cubicBezTo>
                      <a:pt x="16532" y="276"/>
                      <a:pt x="16325" y="287"/>
                      <a:pt x="16110" y="298"/>
                    </a:cubicBezTo>
                    <a:cubicBezTo>
                      <a:pt x="16074" y="300"/>
                      <a:pt x="16036" y="301"/>
                      <a:pt x="15996" y="301"/>
                    </a:cubicBezTo>
                    <a:cubicBezTo>
                      <a:pt x="15690" y="301"/>
                      <a:pt x="15295" y="236"/>
                      <a:pt x="14941" y="236"/>
                    </a:cubicBezTo>
                    <a:cubicBezTo>
                      <a:pt x="14769" y="236"/>
                      <a:pt x="14606" y="252"/>
                      <a:pt x="14469" y="298"/>
                    </a:cubicBezTo>
                    <a:cubicBezTo>
                      <a:pt x="14023" y="446"/>
                      <a:pt x="13781" y="1089"/>
                      <a:pt x="13259" y="1089"/>
                    </a:cubicBezTo>
                    <a:cubicBezTo>
                      <a:pt x="13247" y="1089"/>
                      <a:pt x="13235" y="1089"/>
                      <a:pt x="13223" y="1088"/>
                    </a:cubicBezTo>
                    <a:cubicBezTo>
                      <a:pt x="12983" y="1068"/>
                      <a:pt x="12560" y="851"/>
                      <a:pt x="12246" y="851"/>
                    </a:cubicBezTo>
                    <a:cubicBezTo>
                      <a:pt x="12082" y="851"/>
                      <a:pt x="11948" y="911"/>
                      <a:pt x="11885" y="1088"/>
                    </a:cubicBezTo>
                    <a:cubicBezTo>
                      <a:pt x="11733" y="1483"/>
                      <a:pt x="11764" y="1939"/>
                      <a:pt x="11672" y="2334"/>
                    </a:cubicBezTo>
                    <a:cubicBezTo>
                      <a:pt x="11598" y="2633"/>
                      <a:pt x="11454" y="2737"/>
                      <a:pt x="11262" y="2737"/>
                    </a:cubicBezTo>
                    <a:cubicBezTo>
                      <a:pt x="11142" y="2737"/>
                      <a:pt x="11004" y="2697"/>
                      <a:pt x="10852" y="2638"/>
                    </a:cubicBezTo>
                    <a:cubicBezTo>
                      <a:pt x="10595" y="2535"/>
                      <a:pt x="10403" y="2498"/>
                      <a:pt x="10221" y="2498"/>
                    </a:cubicBezTo>
                    <a:cubicBezTo>
                      <a:pt x="9973" y="2498"/>
                      <a:pt x="9744" y="2568"/>
                      <a:pt x="9393" y="2638"/>
                    </a:cubicBezTo>
                    <a:cubicBezTo>
                      <a:pt x="9028" y="2729"/>
                      <a:pt x="8663" y="2912"/>
                      <a:pt x="8299" y="2942"/>
                    </a:cubicBezTo>
                    <a:cubicBezTo>
                      <a:pt x="8025" y="2973"/>
                      <a:pt x="7721" y="2942"/>
                      <a:pt x="7508" y="3064"/>
                    </a:cubicBezTo>
                    <a:cubicBezTo>
                      <a:pt x="7204" y="3246"/>
                      <a:pt x="7295" y="3915"/>
                      <a:pt x="7295" y="4188"/>
                    </a:cubicBezTo>
                    <a:cubicBezTo>
                      <a:pt x="7271" y="4694"/>
                      <a:pt x="7114" y="4842"/>
                      <a:pt x="6887" y="4842"/>
                    </a:cubicBezTo>
                    <a:cubicBezTo>
                      <a:pt x="6567" y="4842"/>
                      <a:pt x="6108" y="4547"/>
                      <a:pt x="5692" y="4547"/>
                    </a:cubicBezTo>
                    <a:cubicBezTo>
                      <a:pt x="5659" y="4547"/>
                      <a:pt x="5626" y="4549"/>
                      <a:pt x="5593" y="4553"/>
                    </a:cubicBezTo>
                    <a:cubicBezTo>
                      <a:pt x="5107" y="4583"/>
                      <a:pt x="4225" y="5070"/>
                      <a:pt x="4074" y="5556"/>
                    </a:cubicBezTo>
                    <a:cubicBezTo>
                      <a:pt x="3922" y="6103"/>
                      <a:pt x="3891" y="6468"/>
                      <a:pt x="3283" y="6711"/>
                    </a:cubicBezTo>
                    <a:cubicBezTo>
                      <a:pt x="2432" y="7046"/>
                      <a:pt x="912" y="8140"/>
                      <a:pt x="882" y="9173"/>
                    </a:cubicBezTo>
                    <a:cubicBezTo>
                      <a:pt x="852" y="9660"/>
                      <a:pt x="1307" y="10055"/>
                      <a:pt x="1338" y="10511"/>
                    </a:cubicBezTo>
                    <a:cubicBezTo>
                      <a:pt x="1338" y="10815"/>
                      <a:pt x="1399" y="11757"/>
                      <a:pt x="1216" y="11970"/>
                    </a:cubicBezTo>
                    <a:cubicBezTo>
                      <a:pt x="943" y="12304"/>
                      <a:pt x="426" y="12365"/>
                      <a:pt x="183" y="12730"/>
                    </a:cubicBezTo>
                    <a:cubicBezTo>
                      <a:pt x="0" y="13033"/>
                      <a:pt x="183" y="14037"/>
                      <a:pt x="365" y="14340"/>
                    </a:cubicBezTo>
                    <a:cubicBezTo>
                      <a:pt x="730" y="14918"/>
                      <a:pt x="1186" y="15070"/>
                      <a:pt x="912" y="15830"/>
                    </a:cubicBezTo>
                    <a:cubicBezTo>
                      <a:pt x="791" y="16195"/>
                      <a:pt x="578" y="16711"/>
                      <a:pt x="1064" y="16863"/>
                    </a:cubicBezTo>
                    <a:cubicBezTo>
                      <a:pt x="1399" y="16985"/>
                      <a:pt x="2007" y="16924"/>
                      <a:pt x="2250" y="17228"/>
                    </a:cubicBezTo>
                    <a:cubicBezTo>
                      <a:pt x="2645" y="17775"/>
                      <a:pt x="2827" y="18261"/>
                      <a:pt x="3435" y="18626"/>
                    </a:cubicBezTo>
                    <a:cubicBezTo>
                      <a:pt x="4074" y="18991"/>
                      <a:pt x="4104" y="19265"/>
                      <a:pt x="4377" y="19903"/>
                    </a:cubicBezTo>
                    <a:cubicBezTo>
                      <a:pt x="4499" y="20146"/>
                      <a:pt x="4659" y="20230"/>
                      <a:pt x="4837" y="20230"/>
                    </a:cubicBezTo>
                    <a:cubicBezTo>
                      <a:pt x="5016" y="20230"/>
                      <a:pt x="5213" y="20146"/>
                      <a:pt x="5411" y="20055"/>
                    </a:cubicBezTo>
                    <a:cubicBezTo>
                      <a:pt x="5651" y="19950"/>
                      <a:pt x="5832" y="19904"/>
                      <a:pt x="5969" y="19904"/>
                    </a:cubicBezTo>
                    <a:cubicBezTo>
                      <a:pt x="6512" y="19904"/>
                      <a:pt x="6397" y="20616"/>
                      <a:pt x="6688" y="21271"/>
                    </a:cubicBezTo>
                    <a:cubicBezTo>
                      <a:pt x="6764" y="21423"/>
                      <a:pt x="6869" y="21480"/>
                      <a:pt x="6987" y="21480"/>
                    </a:cubicBezTo>
                    <a:cubicBezTo>
                      <a:pt x="7246" y="21480"/>
                      <a:pt x="7563" y="21204"/>
                      <a:pt x="7751" y="21058"/>
                    </a:cubicBezTo>
                    <a:cubicBezTo>
                      <a:pt x="8051" y="20864"/>
                      <a:pt x="8248" y="20824"/>
                      <a:pt x="8473" y="20824"/>
                    </a:cubicBezTo>
                    <a:cubicBezTo>
                      <a:pt x="8637" y="20824"/>
                      <a:pt x="8815" y="20845"/>
                      <a:pt x="9058" y="20845"/>
                    </a:cubicBezTo>
                    <a:cubicBezTo>
                      <a:pt x="9788" y="20845"/>
                      <a:pt x="9970" y="21149"/>
                      <a:pt x="10548" y="21483"/>
                    </a:cubicBezTo>
                    <a:cubicBezTo>
                      <a:pt x="10658" y="21548"/>
                      <a:pt x="10774" y="21571"/>
                      <a:pt x="10894" y="21571"/>
                    </a:cubicBezTo>
                    <a:cubicBezTo>
                      <a:pt x="11209" y="21571"/>
                      <a:pt x="11545" y="21410"/>
                      <a:pt x="11833" y="21410"/>
                    </a:cubicBezTo>
                    <a:cubicBezTo>
                      <a:pt x="11951" y="21410"/>
                      <a:pt x="12061" y="21437"/>
                      <a:pt x="12159" y="21514"/>
                    </a:cubicBezTo>
                    <a:cubicBezTo>
                      <a:pt x="12647" y="21880"/>
                      <a:pt x="12645" y="22912"/>
                      <a:pt x="13160" y="22912"/>
                    </a:cubicBezTo>
                    <a:cubicBezTo>
                      <a:pt x="13286" y="22912"/>
                      <a:pt x="13444" y="22849"/>
                      <a:pt x="13648" y="22699"/>
                    </a:cubicBezTo>
                    <a:cubicBezTo>
                      <a:pt x="13891" y="22537"/>
                      <a:pt x="14134" y="22335"/>
                      <a:pt x="14387" y="22335"/>
                    </a:cubicBezTo>
                    <a:cubicBezTo>
                      <a:pt x="14513" y="22335"/>
                      <a:pt x="14641" y="22385"/>
                      <a:pt x="14773" y="22517"/>
                    </a:cubicBezTo>
                    <a:cubicBezTo>
                      <a:pt x="14959" y="22704"/>
                      <a:pt x="15287" y="23218"/>
                      <a:pt x="15610" y="23218"/>
                    </a:cubicBezTo>
                    <a:cubicBezTo>
                      <a:pt x="15656" y="23218"/>
                      <a:pt x="15701" y="23208"/>
                      <a:pt x="15745" y="23186"/>
                    </a:cubicBezTo>
                    <a:cubicBezTo>
                      <a:pt x="16201" y="22973"/>
                      <a:pt x="16353" y="22365"/>
                      <a:pt x="16809" y="22152"/>
                    </a:cubicBezTo>
                    <a:cubicBezTo>
                      <a:pt x="16858" y="22128"/>
                      <a:pt x="16907" y="22117"/>
                      <a:pt x="16956" y="22117"/>
                    </a:cubicBezTo>
                    <a:cubicBezTo>
                      <a:pt x="17277" y="22117"/>
                      <a:pt x="17602" y="22576"/>
                      <a:pt x="17812" y="22760"/>
                    </a:cubicBezTo>
                    <a:cubicBezTo>
                      <a:pt x="17947" y="22867"/>
                      <a:pt x="18102" y="22910"/>
                      <a:pt x="18271" y="22910"/>
                    </a:cubicBezTo>
                    <a:cubicBezTo>
                      <a:pt x="19016" y="22910"/>
                      <a:pt x="20019" y="22061"/>
                      <a:pt x="20639" y="22061"/>
                    </a:cubicBezTo>
                    <a:cubicBezTo>
                      <a:pt x="21095" y="22061"/>
                      <a:pt x="21369" y="22760"/>
                      <a:pt x="21733" y="22942"/>
                    </a:cubicBezTo>
                    <a:cubicBezTo>
                      <a:pt x="22056" y="23083"/>
                      <a:pt x="22565" y="23264"/>
                      <a:pt x="23004" y="23264"/>
                    </a:cubicBezTo>
                    <a:cubicBezTo>
                      <a:pt x="23228" y="23264"/>
                      <a:pt x="23434" y="23217"/>
                      <a:pt x="23588" y="23094"/>
                    </a:cubicBezTo>
                    <a:cubicBezTo>
                      <a:pt x="23901" y="22839"/>
                      <a:pt x="24127" y="22610"/>
                      <a:pt x="24411" y="22610"/>
                    </a:cubicBezTo>
                    <a:cubicBezTo>
                      <a:pt x="24566" y="22610"/>
                      <a:pt x="24740" y="22679"/>
                      <a:pt x="24955" y="22851"/>
                    </a:cubicBezTo>
                    <a:cubicBezTo>
                      <a:pt x="25502" y="23307"/>
                      <a:pt x="25928" y="23277"/>
                      <a:pt x="26658" y="23307"/>
                    </a:cubicBezTo>
                    <a:cubicBezTo>
                      <a:pt x="27296" y="23307"/>
                      <a:pt x="27417" y="22851"/>
                      <a:pt x="27813" y="22426"/>
                    </a:cubicBezTo>
                    <a:cubicBezTo>
                      <a:pt x="27940" y="22298"/>
                      <a:pt x="28074" y="22252"/>
                      <a:pt x="28212" y="22252"/>
                    </a:cubicBezTo>
                    <a:cubicBezTo>
                      <a:pt x="28567" y="22252"/>
                      <a:pt x="28949" y="22556"/>
                      <a:pt x="29320" y="22556"/>
                    </a:cubicBezTo>
                    <a:cubicBezTo>
                      <a:pt x="29355" y="22556"/>
                      <a:pt x="29389" y="22553"/>
                      <a:pt x="29424" y="22547"/>
                    </a:cubicBezTo>
                    <a:cubicBezTo>
                      <a:pt x="29496" y="22536"/>
                      <a:pt x="29570" y="22532"/>
                      <a:pt x="29646" y="22532"/>
                    </a:cubicBezTo>
                    <a:cubicBezTo>
                      <a:pt x="29874" y="22532"/>
                      <a:pt x="30112" y="22570"/>
                      <a:pt x="30332" y="22570"/>
                    </a:cubicBezTo>
                    <a:cubicBezTo>
                      <a:pt x="30624" y="22570"/>
                      <a:pt x="30883" y="22502"/>
                      <a:pt x="31034" y="22183"/>
                    </a:cubicBezTo>
                    <a:cubicBezTo>
                      <a:pt x="31186" y="21848"/>
                      <a:pt x="31247" y="21331"/>
                      <a:pt x="31551" y="21088"/>
                    </a:cubicBezTo>
                    <a:cubicBezTo>
                      <a:pt x="31615" y="21028"/>
                      <a:pt x="31682" y="21001"/>
                      <a:pt x="31751" y="21001"/>
                    </a:cubicBezTo>
                    <a:cubicBezTo>
                      <a:pt x="32192" y="21001"/>
                      <a:pt x="32719" y="22082"/>
                      <a:pt x="33189" y="22082"/>
                    </a:cubicBezTo>
                    <a:cubicBezTo>
                      <a:pt x="33306" y="22082"/>
                      <a:pt x="33419" y="22015"/>
                      <a:pt x="33527" y="21848"/>
                    </a:cubicBezTo>
                    <a:cubicBezTo>
                      <a:pt x="33831" y="21362"/>
                      <a:pt x="33861" y="20906"/>
                      <a:pt x="34469" y="20693"/>
                    </a:cubicBezTo>
                    <a:cubicBezTo>
                      <a:pt x="34958" y="20530"/>
                      <a:pt x="35350" y="20319"/>
                      <a:pt x="35839" y="20319"/>
                    </a:cubicBezTo>
                    <a:cubicBezTo>
                      <a:pt x="35898" y="20319"/>
                      <a:pt x="35958" y="20322"/>
                      <a:pt x="36019" y="20328"/>
                    </a:cubicBezTo>
                    <a:cubicBezTo>
                      <a:pt x="36071" y="20333"/>
                      <a:pt x="36121" y="20335"/>
                      <a:pt x="36168" y="20335"/>
                    </a:cubicBezTo>
                    <a:cubicBezTo>
                      <a:pt x="36810" y="20335"/>
                      <a:pt x="37023" y="19961"/>
                      <a:pt x="37448" y="19508"/>
                    </a:cubicBezTo>
                    <a:cubicBezTo>
                      <a:pt x="37874" y="19021"/>
                      <a:pt x="38603" y="19052"/>
                      <a:pt x="38968" y="18505"/>
                    </a:cubicBezTo>
                    <a:cubicBezTo>
                      <a:pt x="39272" y="18018"/>
                      <a:pt x="39606" y="17380"/>
                      <a:pt x="39728" y="16803"/>
                    </a:cubicBezTo>
                    <a:cubicBezTo>
                      <a:pt x="39880" y="16225"/>
                      <a:pt x="40184" y="16073"/>
                      <a:pt x="40640" y="15769"/>
                    </a:cubicBezTo>
                    <a:cubicBezTo>
                      <a:pt x="41247" y="15344"/>
                      <a:pt x="40761" y="14857"/>
                      <a:pt x="40518" y="14401"/>
                    </a:cubicBezTo>
                    <a:cubicBezTo>
                      <a:pt x="40275" y="13915"/>
                      <a:pt x="40609" y="13702"/>
                      <a:pt x="40974" y="13429"/>
                    </a:cubicBezTo>
                    <a:cubicBezTo>
                      <a:pt x="42007" y="12699"/>
                      <a:pt x="41004" y="12517"/>
                      <a:pt x="40336" y="12122"/>
                    </a:cubicBezTo>
                    <a:cubicBezTo>
                      <a:pt x="39819" y="11818"/>
                      <a:pt x="40123" y="11422"/>
                      <a:pt x="40336" y="11027"/>
                    </a:cubicBezTo>
                    <a:cubicBezTo>
                      <a:pt x="40640" y="10480"/>
                      <a:pt x="40336" y="10115"/>
                      <a:pt x="40062" y="9629"/>
                    </a:cubicBezTo>
                    <a:cubicBezTo>
                      <a:pt x="39576" y="8839"/>
                      <a:pt x="38269" y="9325"/>
                      <a:pt x="38603" y="8170"/>
                    </a:cubicBezTo>
                    <a:cubicBezTo>
                      <a:pt x="38725" y="7714"/>
                      <a:pt x="38998" y="7228"/>
                      <a:pt x="38512" y="6924"/>
                    </a:cubicBezTo>
                    <a:cubicBezTo>
                      <a:pt x="38238" y="6711"/>
                      <a:pt x="37691" y="6286"/>
                      <a:pt x="37296" y="6286"/>
                    </a:cubicBezTo>
                    <a:cubicBezTo>
                      <a:pt x="37063" y="6286"/>
                      <a:pt x="36713" y="6403"/>
                      <a:pt x="36419" y="6403"/>
                    </a:cubicBezTo>
                    <a:cubicBezTo>
                      <a:pt x="36291" y="6403"/>
                      <a:pt x="36173" y="6381"/>
                      <a:pt x="36080" y="6316"/>
                    </a:cubicBezTo>
                    <a:cubicBezTo>
                      <a:pt x="35685" y="5982"/>
                      <a:pt x="35746" y="5252"/>
                      <a:pt x="35168" y="5131"/>
                    </a:cubicBezTo>
                    <a:cubicBezTo>
                      <a:pt x="34500" y="5009"/>
                      <a:pt x="34013" y="5252"/>
                      <a:pt x="33801" y="4492"/>
                    </a:cubicBezTo>
                    <a:cubicBezTo>
                      <a:pt x="33618" y="3884"/>
                      <a:pt x="33466" y="3641"/>
                      <a:pt x="32797" y="3580"/>
                    </a:cubicBezTo>
                    <a:cubicBezTo>
                      <a:pt x="32220" y="3520"/>
                      <a:pt x="32007" y="3398"/>
                      <a:pt x="31886" y="2821"/>
                    </a:cubicBezTo>
                    <a:cubicBezTo>
                      <a:pt x="31825" y="2547"/>
                      <a:pt x="31764" y="1969"/>
                      <a:pt x="31369" y="1969"/>
                    </a:cubicBezTo>
                    <a:cubicBezTo>
                      <a:pt x="31013" y="1969"/>
                      <a:pt x="30592" y="2353"/>
                      <a:pt x="30215" y="2353"/>
                    </a:cubicBezTo>
                    <a:cubicBezTo>
                      <a:pt x="30142" y="2353"/>
                      <a:pt x="30070" y="2338"/>
                      <a:pt x="30001" y="2304"/>
                    </a:cubicBezTo>
                    <a:cubicBezTo>
                      <a:pt x="29562" y="2112"/>
                      <a:pt x="28998" y="1870"/>
                      <a:pt x="28512" y="1870"/>
                    </a:cubicBezTo>
                    <a:cubicBezTo>
                      <a:pt x="28460" y="1870"/>
                      <a:pt x="28409" y="1872"/>
                      <a:pt x="28360" y="1878"/>
                    </a:cubicBezTo>
                    <a:cubicBezTo>
                      <a:pt x="28308" y="1883"/>
                      <a:pt x="28257" y="1885"/>
                      <a:pt x="28207" y="1885"/>
                    </a:cubicBezTo>
                    <a:cubicBezTo>
                      <a:pt x="27248" y="1885"/>
                      <a:pt x="26506" y="1081"/>
                      <a:pt x="25928" y="359"/>
                    </a:cubicBezTo>
                    <a:cubicBezTo>
                      <a:pt x="25769" y="168"/>
                      <a:pt x="25614" y="99"/>
                      <a:pt x="25459" y="99"/>
                    </a:cubicBezTo>
                    <a:cubicBezTo>
                      <a:pt x="25169" y="99"/>
                      <a:pt x="24877" y="341"/>
                      <a:pt x="24560" y="480"/>
                    </a:cubicBezTo>
                    <a:cubicBezTo>
                      <a:pt x="24459" y="528"/>
                      <a:pt x="24357" y="547"/>
                      <a:pt x="24256" y="547"/>
                    </a:cubicBezTo>
                    <a:cubicBezTo>
                      <a:pt x="23842" y="547"/>
                      <a:pt x="23431" y="219"/>
                      <a:pt x="23040" y="146"/>
                    </a:cubicBezTo>
                    <a:cubicBezTo>
                      <a:pt x="22938" y="126"/>
                      <a:pt x="22837" y="118"/>
                      <a:pt x="22738" y="118"/>
                    </a:cubicBezTo>
                    <a:cubicBezTo>
                      <a:pt x="22360" y="118"/>
                      <a:pt x="22003" y="232"/>
                      <a:pt x="21619" y="232"/>
                    </a:cubicBezTo>
                    <a:cubicBezTo>
                      <a:pt x="21479" y="232"/>
                      <a:pt x="21336" y="217"/>
                      <a:pt x="21186" y="176"/>
                    </a:cubicBezTo>
                    <a:cubicBezTo>
                      <a:pt x="20803" y="63"/>
                      <a:pt x="20336" y="1"/>
                      <a:pt x="1991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157;p9"/>
              <p:cNvSpPr/>
              <p:nvPr/>
            </p:nvSpPr>
            <p:spPr>
              <a:xfrm>
                <a:off x="3174097" y="3511187"/>
                <a:ext cx="543769" cy="1083456"/>
              </a:xfrm>
              <a:custGeom>
                <a:avLst/>
                <a:gdLst/>
                <a:ahLst/>
                <a:cxnLst/>
                <a:rect l="l" t="t" r="r" b="b"/>
                <a:pathLst>
                  <a:path w="32372" h="64501" extrusionOk="0">
                    <a:moveTo>
                      <a:pt x="0" y="1"/>
                    </a:moveTo>
                    <a:lnTo>
                      <a:pt x="0" y="64500"/>
                    </a:lnTo>
                    <a:lnTo>
                      <a:pt x="32372" y="64500"/>
                    </a:lnTo>
                    <a:lnTo>
                      <a:pt x="32372" y="1"/>
                    </a:lnTo>
                    <a:close/>
                  </a:path>
                </a:pathLst>
              </a:custGeom>
              <a:solidFill>
                <a:srgbClr val="434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8" name="Google Shape;4158;p9"/>
              <p:cNvSpPr/>
              <p:nvPr/>
            </p:nvSpPr>
            <p:spPr>
              <a:xfrm>
                <a:off x="3411530" y="2619665"/>
                <a:ext cx="978270" cy="30152"/>
              </a:xfrm>
              <a:custGeom>
                <a:avLst/>
                <a:gdLst/>
                <a:ahLst/>
                <a:cxnLst/>
                <a:rect l="l" t="t" r="r" b="b"/>
                <a:pathLst>
                  <a:path w="58239" h="1795" extrusionOk="0">
                    <a:moveTo>
                      <a:pt x="0" y="1"/>
                    </a:moveTo>
                    <a:lnTo>
                      <a:pt x="0" y="1794"/>
                    </a:lnTo>
                    <a:lnTo>
                      <a:pt x="58239" y="1794"/>
                    </a:lnTo>
                    <a:lnTo>
                      <a:pt x="5823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9" name="Google Shape;4159;p9"/>
              <p:cNvSpPr/>
              <p:nvPr/>
            </p:nvSpPr>
            <p:spPr>
              <a:xfrm>
                <a:off x="3334424" y="2765713"/>
                <a:ext cx="1076300" cy="678552"/>
              </a:xfrm>
              <a:custGeom>
                <a:avLst/>
                <a:gdLst/>
                <a:ahLst/>
                <a:cxnLst/>
                <a:rect l="l" t="t" r="r" b="b"/>
                <a:pathLst>
                  <a:path w="64075" h="40396" extrusionOk="0">
                    <a:moveTo>
                      <a:pt x="1" y="0"/>
                    </a:moveTo>
                    <a:lnTo>
                      <a:pt x="1" y="40396"/>
                    </a:lnTo>
                    <a:lnTo>
                      <a:pt x="64075" y="40396"/>
                    </a:lnTo>
                    <a:lnTo>
                      <a:pt x="6407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0" name="Google Shape;4160;p9"/>
              <p:cNvSpPr/>
              <p:nvPr/>
            </p:nvSpPr>
            <p:spPr>
              <a:xfrm>
                <a:off x="3334424" y="2765713"/>
                <a:ext cx="1076300" cy="112846"/>
              </a:xfrm>
              <a:custGeom>
                <a:avLst/>
                <a:gdLst/>
                <a:ahLst/>
                <a:cxnLst/>
                <a:rect l="l" t="t" r="r" b="b"/>
                <a:pathLst>
                  <a:path w="64075" h="6718" extrusionOk="0">
                    <a:moveTo>
                      <a:pt x="1" y="0"/>
                    </a:moveTo>
                    <a:lnTo>
                      <a:pt x="1" y="6718"/>
                    </a:lnTo>
                    <a:lnTo>
                      <a:pt x="64075" y="6718"/>
                    </a:lnTo>
                    <a:lnTo>
                      <a:pt x="6407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1" name="Google Shape;4161;p9"/>
              <p:cNvSpPr/>
              <p:nvPr/>
            </p:nvSpPr>
            <p:spPr>
              <a:xfrm>
                <a:off x="3226173" y="2644175"/>
                <a:ext cx="1347932" cy="205786"/>
              </a:xfrm>
              <a:custGeom>
                <a:avLst/>
                <a:gdLst/>
                <a:ahLst/>
                <a:cxnLst/>
                <a:rect l="l" t="t" r="r" b="b"/>
                <a:pathLst>
                  <a:path w="80246" h="12251" extrusionOk="0">
                    <a:moveTo>
                      <a:pt x="11217" y="1"/>
                    </a:moveTo>
                    <a:lnTo>
                      <a:pt x="1" y="12190"/>
                    </a:lnTo>
                    <a:cubicBezTo>
                      <a:pt x="1095" y="12098"/>
                      <a:pt x="2129" y="11855"/>
                      <a:pt x="2828" y="11551"/>
                    </a:cubicBezTo>
                    <a:cubicBezTo>
                      <a:pt x="3040" y="11946"/>
                      <a:pt x="3983" y="12250"/>
                      <a:pt x="5381" y="12250"/>
                    </a:cubicBezTo>
                    <a:cubicBezTo>
                      <a:pt x="6779" y="12250"/>
                      <a:pt x="8177" y="11946"/>
                      <a:pt x="9028" y="11551"/>
                    </a:cubicBezTo>
                    <a:cubicBezTo>
                      <a:pt x="9302" y="11946"/>
                      <a:pt x="10305" y="12250"/>
                      <a:pt x="11703" y="12250"/>
                    </a:cubicBezTo>
                    <a:cubicBezTo>
                      <a:pt x="13101" y="12250"/>
                      <a:pt x="14469" y="11946"/>
                      <a:pt x="15259" y="11551"/>
                    </a:cubicBezTo>
                    <a:cubicBezTo>
                      <a:pt x="15563" y="11946"/>
                      <a:pt x="16627" y="12250"/>
                      <a:pt x="17995" y="12250"/>
                    </a:cubicBezTo>
                    <a:cubicBezTo>
                      <a:pt x="19393" y="12250"/>
                      <a:pt x="20731" y="11946"/>
                      <a:pt x="21460" y="11551"/>
                    </a:cubicBezTo>
                    <a:cubicBezTo>
                      <a:pt x="21855" y="11946"/>
                      <a:pt x="22919" y="12250"/>
                      <a:pt x="24317" y="12250"/>
                    </a:cubicBezTo>
                    <a:cubicBezTo>
                      <a:pt x="25716" y="12250"/>
                      <a:pt x="26992" y="11946"/>
                      <a:pt x="27661" y="11551"/>
                    </a:cubicBezTo>
                    <a:cubicBezTo>
                      <a:pt x="28117" y="11946"/>
                      <a:pt x="29241" y="12250"/>
                      <a:pt x="30640" y="12250"/>
                    </a:cubicBezTo>
                    <a:cubicBezTo>
                      <a:pt x="32038" y="12250"/>
                      <a:pt x="33284" y="11946"/>
                      <a:pt x="33892" y="11551"/>
                    </a:cubicBezTo>
                    <a:cubicBezTo>
                      <a:pt x="34378" y="11946"/>
                      <a:pt x="35533" y="12250"/>
                      <a:pt x="36932" y="12250"/>
                    </a:cubicBezTo>
                    <a:cubicBezTo>
                      <a:pt x="38330" y="12250"/>
                      <a:pt x="39546" y="11946"/>
                      <a:pt x="40093" y="11551"/>
                    </a:cubicBezTo>
                    <a:cubicBezTo>
                      <a:pt x="40640" y="11946"/>
                      <a:pt x="41856" y="12250"/>
                      <a:pt x="43254" y="12250"/>
                    </a:cubicBezTo>
                    <a:cubicBezTo>
                      <a:pt x="44652" y="12250"/>
                      <a:pt x="45807" y="11946"/>
                      <a:pt x="46324" y="11551"/>
                    </a:cubicBezTo>
                    <a:cubicBezTo>
                      <a:pt x="46932" y="11946"/>
                      <a:pt x="48178" y="12250"/>
                      <a:pt x="49576" y="12250"/>
                    </a:cubicBezTo>
                    <a:cubicBezTo>
                      <a:pt x="50944" y="12250"/>
                      <a:pt x="52069" y="11946"/>
                      <a:pt x="52525" y="11551"/>
                    </a:cubicBezTo>
                    <a:cubicBezTo>
                      <a:pt x="53193" y="11946"/>
                      <a:pt x="54470" y="12250"/>
                      <a:pt x="55868" y="12250"/>
                    </a:cubicBezTo>
                    <a:cubicBezTo>
                      <a:pt x="57266" y="12250"/>
                      <a:pt x="58361" y="11946"/>
                      <a:pt x="58725" y="11551"/>
                    </a:cubicBezTo>
                    <a:cubicBezTo>
                      <a:pt x="59455" y="11946"/>
                      <a:pt x="60792" y="12250"/>
                      <a:pt x="62190" y="12250"/>
                    </a:cubicBezTo>
                    <a:cubicBezTo>
                      <a:pt x="63589" y="12250"/>
                      <a:pt x="64622" y="11946"/>
                      <a:pt x="64956" y="11551"/>
                    </a:cubicBezTo>
                    <a:cubicBezTo>
                      <a:pt x="65747" y="11946"/>
                      <a:pt x="67115" y="12250"/>
                      <a:pt x="68482" y="12250"/>
                    </a:cubicBezTo>
                    <a:cubicBezTo>
                      <a:pt x="69881" y="12250"/>
                      <a:pt x="70884" y="11946"/>
                      <a:pt x="71157" y="11551"/>
                    </a:cubicBezTo>
                    <a:cubicBezTo>
                      <a:pt x="72008" y="11946"/>
                      <a:pt x="73406" y="12250"/>
                      <a:pt x="74805" y="12250"/>
                    </a:cubicBezTo>
                    <a:cubicBezTo>
                      <a:pt x="76203" y="12250"/>
                      <a:pt x="77176" y="11946"/>
                      <a:pt x="77358" y="11551"/>
                    </a:cubicBezTo>
                    <a:cubicBezTo>
                      <a:pt x="78087" y="11886"/>
                      <a:pt x="79151" y="12129"/>
                      <a:pt x="80245" y="12190"/>
                    </a:cubicBezTo>
                    <a:lnTo>
                      <a:pt x="6902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2" name="Google Shape;4162;p9"/>
              <p:cNvSpPr/>
              <p:nvPr/>
            </p:nvSpPr>
            <p:spPr>
              <a:xfrm>
                <a:off x="3274184" y="2798386"/>
                <a:ext cx="1250406" cy="18024"/>
              </a:xfrm>
              <a:custGeom>
                <a:avLst/>
                <a:gdLst/>
                <a:ahLst/>
                <a:cxnLst/>
                <a:rect l="l" t="t" r="r" b="b"/>
                <a:pathLst>
                  <a:path w="74440" h="1073" extrusionOk="0">
                    <a:moveTo>
                      <a:pt x="1885" y="0"/>
                    </a:moveTo>
                    <a:lnTo>
                      <a:pt x="1763" y="61"/>
                    </a:lnTo>
                    <a:cubicBezTo>
                      <a:pt x="1246" y="274"/>
                      <a:pt x="638" y="426"/>
                      <a:pt x="0" y="548"/>
                    </a:cubicBezTo>
                    <a:lnTo>
                      <a:pt x="30" y="912"/>
                    </a:lnTo>
                    <a:cubicBezTo>
                      <a:pt x="669" y="821"/>
                      <a:pt x="1246" y="669"/>
                      <a:pt x="1763" y="456"/>
                    </a:cubicBezTo>
                    <a:cubicBezTo>
                      <a:pt x="2187" y="881"/>
                      <a:pt x="3141" y="1073"/>
                      <a:pt x="4225" y="1073"/>
                    </a:cubicBezTo>
                    <a:cubicBezTo>
                      <a:pt x="5393" y="1073"/>
                      <a:pt x="6713" y="850"/>
                      <a:pt x="7690" y="456"/>
                    </a:cubicBezTo>
                    <a:cubicBezTo>
                      <a:pt x="8146" y="867"/>
                      <a:pt x="9149" y="1072"/>
                      <a:pt x="10274" y="1072"/>
                    </a:cubicBezTo>
                    <a:cubicBezTo>
                      <a:pt x="11398" y="1072"/>
                      <a:pt x="12645" y="867"/>
                      <a:pt x="13587" y="456"/>
                    </a:cubicBezTo>
                    <a:cubicBezTo>
                      <a:pt x="14104" y="867"/>
                      <a:pt x="15137" y="1072"/>
                      <a:pt x="16266" y="1072"/>
                    </a:cubicBezTo>
                    <a:cubicBezTo>
                      <a:pt x="17394" y="1072"/>
                      <a:pt x="18617" y="867"/>
                      <a:pt x="19514" y="456"/>
                    </a:cubicBezTo>
                    <a:cubicBezTo>
                      <a:pt x="20076" y="867"/>
                      <a:pt x="21133" y="1072"/>
                      <a:pt x="22257" y="1072"/>
                    </a:cubicBezTo>
                    <a:cubicBezTo>
                      <a:pt x="23382" y="1072"/>
                      <a:pt x="24575" y="867"/>
                      <a:pt x="25411" y="456"/>
                    </a:cubicBezTo>
                    <a:cubicBezTo>
                      <a:pt x="26034" y="867"/>
                      <a:pt x="27121" y="1072"/>
                      <a:pt x="28249" y="1072"/>
                    </a:cubicBezTo>
                    <a:cubicBezTo>
                      <a:pt x="29377" y="1072"/>
                      <a:pt x="30548" y="867"/>
                      <a:pt x="31338" y="456"/>
                    </a:cubicBezTo>
                    <a:cubicBezTo>
                      <a:pt x="32007" y="867"/>
                      <a:pt x="33116" y="1072"/>
                      <a:pt x="34241" y="1072"/>
                    </a:cubicBezTo>
                    <a:cubicBezTo>
                      <a:pt x="35365" y="1072"/>
                      <a:pt x="36505" y="867"/>
                      <a:pt x="37235" y="456"/>
                    </a:cubicBezTo>
                    <a:cubicBezTo>
                      <a:pt x="37964" y="882"/>
                      <a:pt x="39119" y="1064"/>
                      <a:pt x="40244" y="1064"/>
                    </a:cubicBezTo>
                    <a:cubicBezTo>
                      <a:pt x="41369" y="1064"/>
                      <a:pt x="42493" y="882"/>
                      <a:pt x="43162" y="456"/>
                    </a:cubicBezTo>
                    <a:cubicBezTo>
                      <a:pt x="43937" y="867"/>
                      <a:pt x="45107" y="1072"/>
                      <a:pt x="46236" y="1072"/>
                    </a:cubicBezTo>
                    <a:cubicBezTo>
                      <a:pt x="47364" y="1072"/>
                      <a:pt x="48451" y="867"/>
                      <a:pt x="49059" y="456"/>
                    </a:cubicBezTo>
                    <a:cubicBezTo>
                      <a:pt x="49895" y="867"/>
                      <a:pt x="51095" y="1072"/>
                      <a:pt x="52227" y="1072"/>
                    </a:cubicBezTo>
                    <a:cubicBezTo>
                      <a:pt x="53360" y="1072"/>
                      <a:pt x="54424" y="867"/>
                      <a:pt x="54986" y="456"/>
                    </a:cubicBezTo>
                    <a:cubicBezTo>
                      <a:pt x="55867" y="867"/>
                      <a:pt x="57083" y="1072"/>
                      <a:pt x="58208" y="1072"/>
                    </a:cubicBezTo>
                    <a:cubicBezTo>
                      <a:pt x="59332" y="1072"/>
                      <a:pt x="60366" y="867"/>
                      <a:pt x="60883" y="456"/>
                    </a:cubicBezTo>
                    <a:cubicBezTo>
                      <a:pt x="61840" y="867"/>
                      <a:pt x="63086" y="1072"/>
                      <a:pt x="64211" y="1072"/>
                    </a:cubicBezTo>
                    <a:cubicBezTo>
                      <a:pt x="65336" y="1072"/>
                      <a:pt x="66339" y="867"/>
                      <a:pt x="66810" y="456"/>
                    </a:cubicBezTo>
                    <a:cubicBezTo>
                      <a:pt x="67771" y="850"/>
                      <a:pt x="69084" y="1073"/>
                      <a:pt x="70248" y="1073"/>
                    </a:cubicBezTo>
                    <a:cubicBezTo>
                      <a:pt x="71329" y="1073"/>
                      <a:pt x="72282" y="881"/>
                      <a:pt x="72707" y="456"/>
                    </a:cubicBezTo>
                    <a:cubicBezTo>
                      <a:pt x="73193" y="639"/>
                      <a:pt x="73770" y="791"/>
                      <a:pt x="74348" y="912"/>
                    </a:cubicBezTo>
                    <a:lnTo>
                      <a:pt x="74439" y="517"/>
                    </a:lnTo>
                    <a:cubicBezTo>
                      <a:pt x="73801" y="426"/>
                      <a:pt x="73223" y="274"/>
                      <a:pt x="72737" y="61"/>
                    </a:cubicBezTo>
                    <a:lnTo>
                      <a:pt x="72585" y="0"/>
                    </a:lnTo>
                    <a:lnTo>
                      <a:pt x="72494" y="122"/>
                    </a:lnTo>
                    <a:cubicBezTo>
                      <a:pt x="72233" y="490"/>
                      <a:pt x="71306" y="696"/>
                      <a:pt x="70194" y="696"/>
                    </a:cubicBezTo>
                    <a:cubicBezTo>
                      <a:pt x="69103" y="696"/>
                      <a:pt x="67834" y="498"/>
                      <a:pt x="66840" y="61"/>
                    </a:cubicBezTo>
                    <a:lnTo>
                      <a:pt x="66688" y="0"/>
                    </a:lnTo>
                    <a:lnTo>
                      <a:pt x="66597" y="122"/>
                    </a:lnTo>
                    <a:cubicBezTo>
                      <a:pt x="66290" y="490"/>
                      <a:pt x="65333" y="696"/>
                      <a:pt x="64218" y="696"/>
                    </a:cubicBezTo>
                    <a:cubicBezTo>
                      <a:pt x="63123" y="696"/>
                      <a:pt x="61877" y="498"/>
                      <a:pt x="60943" y="61"/>
                    </a:cubicBezTo>
                    <a:lnTo>
                      <a:pt x="60822" y="0"/>
                    </a:lnTo>
                    <a:lnTo>
                      <a:pt x="60731" y="92"/>
                    </a:lnTo>
                    <a:cubicBezTo>
                      <a:pt x="60328" y="494"/>
                      <a:pt x="59347" y="692"/>
                      <a:pt x="58258" y="692"/>
                    </a:cubicBezTo>
                    <a:cubicBezTo>
                      <a:pt x="57128" y="692"/>
                      <a:pt x="55883" y="479"/>
                      <a:pt x="55047" y="61"/>
                    </a:cubicBezTo>
                    <a:lnTo>
                      <a:pt x="54925" y="0"/>
                    </a:lnTo>
                    <a:lnTo>
                      <a:pt x="54834" y="92"/>
                    </a:lnTo>
                    <a:cubicBezTo>
                      <a:pt x="54371" y="494"/>
                      <a:pt x="53360" y="692"/>
                      <a:pt x="52270" y="692"/>
                    </a:cubicBezTo>
                    <a:cubicBezTo>
                      <a:pt x="51139" y="692"/>
                      <a:pt x="49924" y="479"/>
                      <a:pt x="49150" y="61"/>
                    </a:cubicBezTo>
                    <a:lnTo>
                      <a:pt x="49028" y="0"/>
                    </a:lnTo>
                    <a:lnTo>
                      <a:pt x="48937" y="92"/>
                    </a:lnTo>
                    <a:cubicBezTo>
                      <a:pt x="48415" y="494"/>
                      <a:pt x="47373" y="692"/>
                      <a:pt x="46282" y="692"/>
                    </a:cubicBezTo>
                    <a:cubicBezTo>
                      <a:pt x="45150" y="692"/>
                      <a:pt x="43965" y="479"/>
                      <a:pt x="43253" y="61"/>
                    </a:cubicBezTo>
                    <a:lnTo>
                      <a:pt x="43132" y="0"/>
                    </a:lnTo>
                    <a:lnTo>
                      <a:pt x="43040" y="92"/>
                    </a:lnTo>
                    <a:cubicBezTo>
                      <a:pt x="42453" y="498"/>
                      <a:pt x="41373" y="703"/>
                      <a:pt x="40274" y="703"/>
                    </a:cubicBezTo>
                    <a:cubicBezTo>
                      <a:pt x="39155" y="703"/>
                      <a:pt x="38016" y="491"/>
                      <a:pt x="37356" y="61"/>
                    </a:cubicBezTo>
                    <a:lnTo>
                      <a:pt x="37235" y="0"/>
                    </a:lnTo>
                    <a:lnTo>
                      <a:pt x="37144" y="61"/>
                    </a:lnTo>
                    <a:cubicBezTo>
                      <a:pt x="36484" y="491"/>
                      <a:pt x="35345" y="703"/>
                      <a:pt x="34226" y="703"/>
                    </a:cubicBezTo>
                    <a:cubicBezTo>
                      <a:pt x="33127" y="703"/>
                      <a:pt x="32047" y="498"/>
                      <a:pt x="31460" y="92"/>
                    </a:cubicBezTo>
                    <a:lnTo>
                      <a:pt x="31338" y="0"/>
                    </a:lnTo>
                    <a:lnTo>
                      <a:pt x="31247" y="61"/>
                    </a:lnTo>
                    <a:cubicBezTo>
                      <a:pt x="30535" y="479"/>
                      <a:pt x="29342" y="692"/>
                      <a:pt x="28206" y="692"/>
                    </a:cubicBezTo>
                    <a:cubicBezTo>
                      <a:pt x="27111" y="692"/>
                      <a:pt x="26070" y="494"/>
                      <a:pt x="25563" y="92"/>
                    </a:cubicBezTo>
                    <a:lnTo>
                      <a:pt x="25441" y="0"/>
                    </a:lnTo>
                    <a:lnTo>
                      <a:pt x="25350" y="61"/>
                    </a:lnTo>
                    <a:cubicBezTo>
                      <a:pt x="24576" y="479"/>
                      <a:pt x="23353" y="692"/>
                      <a:pt x="22218" y="692"/>
                    </a:cubicBezTo>
                    <a:cubicBezTo>
                      <a:pt x="21125" y="692"/>
                      <a:pt x="20114" y="494"/>
                      <a:pt x="19666" y="92"/>
                    </a:cubicBezTo>
                    <a:lnTo>
                      <a:pt x="19575" y="0"/>
                    </a:lnTo>
                    <a:lnTo>
                      <a:pt x="19453" y="61"/>
                    </a:lnTo>
                    <a:cubicBezTo>
                      <a:pt x="18617" y="479"/>
                      <a:pt x="17364" y="692"/>
                      <a:pt x="16230" y="692"/>
                    </a:cubicBezTo>
                    <a:cubicBezTo>
                      <a:pt x="15138" y="692"/>
                      <a:pt x="14157" y="494"/>
                      <a:pt x="13769" y="92"/>
                    </a:cubicBezTo>
                    <a:lnTo>
                      <a:pt x="13678" y="0"/>
                    </a:lnTo>
                    <a:lnTo>
                      <a:pt x="13556" y="61"/>
                    </a:lnTo>
                    <a:cubicBezTo>
                      <a:pt x="12608" y="498"/>
                      <a:pt x="11354" y="696"/>
                      <a:pt x="10256" y="696"/>
                    </a:cubicBezTo>
                    <a:cubicBezTo>
                      <a:pt x="9137" y="696"/>
                      <a:pt x="8179" y="490"/>
                      <a:pt x="7872" y="122"/>
                    </a:cubicBezTo>
                    <a:lnTo>
                      <a:pt x="7781" y="0"/>
                    </a:lnTo>
                    <a:lnTo>
                      <a:pt x="7660" y="61"/>
                    </a:lnTo>
                    <a:cubicBezTo>
                      <a:pt x="6651" y="498"/>
                      <a:pt x="5374" y="696"/>
                      <a:pt x="4279" y="696"/>
                    </a:cubicBezTo>
                    <a:cubicBezTo>
                      <a:pt x="3163" y="696"/>
                      <a:pt x="2237" y="490"/>
                      <a:pt x="1976" y="122"/>
                    </a:cubicBezTo>
                    <a:lnTo>
                      <a:pt x="18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3" name="Google Shape;4163;p9"/>
              <p:cNvSpPr/>
              <p:nvPr/>
            </p:nvSpPr>
            <p:spPr>
              <a:xfrm>
                <a:off x="3306336" y="2763160"/>
                <a:ext cx="1185568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70580" h="1034" extrusionOk="0">
                    <a:moveTo>
                      <a:pt x="1794" y="0"/>
                    </a:moveTo>
                    <a:lnTo>
                      <a:pt x="1642" y="61"/>
                    </a:lnTo>
                    <a:cubicBezTo>
                      <a:pt x="1186" y="243"/>
                      <a:pt x="609" y="395"/>
                      <a:pt x="1" y="486"/>
                    </a:cubicBezTo>
                    <a:lnTo>
                      <a:pt x="62" y="882"/>
                    </a:lnTo>
                    <a:cubicBezTo>
                      <a:pt x="639" y="790"/>
                      <a:pt x="1186" y="638"/>
                      <a:pt x="1673" y="456"/>
                    </a:cubicBezTo>
                    <a:cubicBezTo>
                      <a:pt x="2085" y="839"/>
                      <a:pt x="3005" y="1015"/>
                      <a:pt x="4040" y="1015"/>
                    </a:cubicBezTo>
                    <a:cubicBezTo>
                      <a:pt x="5141" y="1015"/>
                      <a:pt x="6373" y="816"/>
                      <a:pt x="7266" y="456"/>
                    </a:cubicBezTo>
                    <a:cubicBezTo>
                      <a:pt x="7737" y="839"/>
                      <a:pt x="8687" y="1015"/>
                      <a:pt x="9728" y="1015"/>
                    </a:cubicBezTo>
                    <a:cubicBezTo>
                      <a:pt x="10834" y="1015"/>
                      <a:pt x="12043" y="816"/>
                      <a:pt x="12889" y="456"/>
                    </a:cubicBezTo>
                    <a:cubicBezTo>
                      <a:pt x="13395" y="825"/>
                      <a:pt x="14398" y="1015"/>
                      <a:pt x="15482" y="1015"/>
                    </a:cubicBezTo>
                    <a:cubicBezTo>
                      <a:pt x="16545" y="1015"/>
                      <a:pt x="17685" y="832"/>
                      <a:pt x="18512" y="456"/>
                    </a:cubicBezTo>
                    <a:cubicBezTo>
                      <a:pt x="19044" y="836"/>
                      <a:pt x="20047" y="1026"/>
                      <a:pt x="21115" y="1026"/>
                    </a:cubicBezTo>
                    <a:cubicBezTo>
                      <a:pt x="22182" y="1026"/>
                      <a:pt x="23314" y="836"/>
                      <a:pt x="24105" y="456"/>
                    </a:cubicBezTo>
                    <a:cubicBezTo>
                      <a:pt x="24697" y="836"/>
                      <a:pt x="25731" y="1026"/>
                      <a:pt x="26802" y="1026"/>
                    </a:cubicBezTo>
                    <a:cubicBezTo>
                      <a:pt x="27874" y="1026"/>
                      <a:pt x="28983" y="836"/>
                      <a:pt x="29728" y="456"/>
                    </a:cubicBezTo>
                    <a:cubicBezTo>
                      <a:pt x="30366" y="836"/>
                      <a:pt x="31422" y="1026"/>
                      <a:pt x="32490" y="1026"/>
                    </a:cubicBezTo>
                    <a:cubicBezTo>
                      <a:pt x="33558" y="1026"/>
                      <a:pt x="34637" y="836"/>
                      <a:pt x="35321" y="456"/>
                    </a:cubicBezTo>
                    <a:cubicBezTo>
                      <a:pt x="36020" y="821"/>
                      <a:pt x="37084" y="1034"/>
                      <a:pt x="38178" y="1034"/>
                    </a:cubicBezTo>
                    <a:cubicBezTo>
                      <a:pt x="39242" y="1034"/>
                      <a:pt x="40306" y="821"/>
                      <a:pt x="40944" y="456"/>
                    </a:cubicBezTo>
                    <a:cubicBezTo>
                      <a:pt x="41673" y="836"/>
                      <a:pt x="42783" y="1026"/>
                      <a:pt x="43854" y="1026"/>
                    </a:cubicBezTo>
                    <a:cubicBezTo>
                      <a:pt x="44926" y="1026"/>
                      <a:pt x="45959" y="836"/>
                      <a:pt x="46537" y="456"/>
                    </a:cubicBezTo>
                    <a:cubicBezTo>
                      <a:pt x="47327" y="836"/>
                      <a:pt x="48459" y="1026"/>
                      <a:pt x="49531" y="1026"/>
                    </a:cubicBezTo>
                    <a:cubicBezTo>
                      <a:pt x="50602" y="1026"/>
                      <a:pt x="51613" y="836"/>
                      <a:pt x="52160" y="456"/>
                    </a:cubicBezTo>
                    <a:cubicBezTo>
                      <a:pt x="52987" y="832"/>
                      <a:pt x="54127" y="1015"/>
                      <a:pt x="55186" y="1015"/>
                    </a:cubicBezTo>
                    <a:cubicBezTo>
                      <a:pt x="56266" y="1015"/>
                      <a:pt x="57261" y="825"/>
                      <a:pt x="57753" y="456"/>
                    </a:cubicBezTo>
                    <a:cubicBezTo>
                      <a:pt x="58614" y="816"/>
                      <a:pt x="59831" y="1015"/>
                      <a:pt x="60936" y="1015"/>
                    </a:cubicBezTo>
                    <a:cubicBezTo>
                      <a:pt x="61977" y="1015"/>
                      <a:pt x="62919" y="839"/>
                      <a:pt x="63376" y="456"/>
                    </a:cubicBezTo>
                    <a:cubicBezTo>
                      <a:pt x="64269" y="816"/>
                      <a:pt x="65500" y="1015"/>
                      <a:pt x="66605" y="1015"/>
                    </a:cubicBezTo>
                    <a:cubicBezTo>
                      <a:pt x="67645" y="1015"/>
                      <a:pt x="68572" y="839"/>
                      <a:pt x="68999" y="456"/>
                    </a:cubicBezTo>
                    <a:cubicBezTo>
                      <a:pt x="69455" y="638"/>
                      <a:pt x="69972" y="760"/>
                      <a:pt x="70519" y="851"/>
                    </a:cubicBezTo>
                    <a:lnTo>
                      <a:pt x="70580" y="486"/>
                    </a:lnTo>
                    <a:cubicBezTo>
                      <a:pt x="70002" y="395"/>
                      <a:pt x="69455" y="243"/>
                      <a:pt x="68999" y="61"/>
                    </a:cubicBezTo>
                    <a:lnTo>
                      <a:pt x="68878" y="0"/>
                    </a:lnTo>
                    <a:lnTo>
                      <a:pt x="68786" y="122"/>
                    </a:lnTo>
                    <a:cubicBezTo>
                      <a:pt x="68528" y="456"/>
                      <a:pt x="67654" y="638"/>
                      <a:pt x="66609" y="638"/>
                    </a:cubicBezTo>
                    <a:cubicBezTo>
                      <a:pt x="65564" y="638"/>
                      <a:pt x="64349" y="456"/>
                      <a:pt x="63406" y="61"/>
                    </a:cubicBezTo>
                    <a:lnTo>
                      <a:pt x="63285" y="31"/>
                    </a:lnTo>
                    <a:lnTo>
                      <a:pt x="63194" y="122"/>
                    </a:lnTo>
                    <a:cubicBezTo>
                      <a:pt x="62886" y="444"/>
                      <a:pt x="61966" y="627"/>
                      <a:pt x="60903" y="627"/>
                    </a:cubicBezTo>
                    <a:cubicBezTo>
                      <a:pt x="59863" y="627"/>
                      <a:pt x="58686" y="452"/>
                      <a:pt x="57814" y="61"/>
                    </a:cubicBezTo>
                    <a:lnTo>
                      <a:pt x="57692" y="31"/>
                    </a:lnTo>
                    <a:lnTo>
                      <a:pt x="57601" y="91"/>
                    </a:lnTo>
                    <a:cubicBezTo>
                      <a:pt x="57225" y="452"/>
                      <a:pt x="56275" y="635"/>
                      <a:pt x="55228" y="635"/>
                    </a:cubicBezTo>
                    <a:cubicBezTo>
                      <a:pt x="54159" y="635"/>
                      <a:pt x="52988" y="445"/>
                      <a:pt x="52221" y="61"/>
                    </a:cubicBezTo>
                    <a:lnTo>
                      <a:pt x="52099" y="31"/>
                    </a:lnTo>
                    <a:lnTo>
                      <a:pt x="52008" y="91"/>
                    </a:lnTo>
                    <a:cubicBezTo>
                      <a:pt x="51572" y="452"/>
                      <a:pt x="50599" y="635"/>
                      <a:pt x="49555" y="635"/>
                    </a:cubicBezTo>
                    <a:cubicBezTo>
                      <a:pt x="48490" y="635"/>
                      <a:pt x="47350" y="445"/>
                      <a:pt x="46628" y="61"/>
                    </a:cubicBezTo>
                    <a:lnTo>
                      <a:pt x="46506" y="31"/>
                    </a:lnTo>
                    <a:lnTo>
                      <a:pt x="46415" y="91"/>
                    </a:lnTo>
                    <a:cubicBezTo>
                      <a:pt x="45914" y="456"/>
                      <a:pt x="44903" y="638"/>
                      <a:pt x="43851" y="638"/>
                    </a:cubicBezTo>
                    <a:cubicBezTo>
                      <a:pt x="42798" y="638"/>
                      <a:pt x="41704" y="456"/>
                      <a:pt x="41035" y="91"/>
                    </a:cubicBezTo>
                    <a:lnTo>
                      <a:pt x="40914" y="31"/>
                    </a:lnTo>
                    <a:lnTo>
                      <a:pt x="40822" y="91"/>
                    </a:lnTo>
                    <a:cubicBezTo>
                      <a:pt x="40260" y="456"/>
                      <a:pt x="39219" y="638"/>
                      <a:pt x="38167" y="638"/>
                    </a:cubicBezTo>
                    <a:cubicBezTo>
                      <a:pt x="37114" y="638"/>
                      <a:pt x="36050" y="456"/>
                      <a:pt x="35442" y="91"/>
                    </a:cubicBezTo>
                    <a:lnTo>
                      <a:pt x="35321" y="31"/>
                    </a:lnTo>
                    <a:lnTo>
                      <a:pt x="35230" y="91"/>
                    </a:lnTo>
                    <a:cubicBezTo>
                      <a:pt x="34606" y="456"/>
                      <a:pt x="33543" y="638"/>
                      <a:pt x="32490" y="638"/>
                    </a:cubicBezTo>
                    <a:cubicBezTo>
                      <a:pt x="31438" y="638"/>
                      <a:pt x="30397" y="456"/>
                      <a:pt x="29819" y="91"/>
                    </a:cubicBezTo>
                    <a:lnTo>
                      <a:pt x="29728" y="31"/>
                    </a:lnTo>
                    <a:lnTo>
                      <a:pt x="29637" y="91"/>
                    </a:lnTo>
                    <a:cubicBezTo>
                      <a:pt x="28953" y="456"/>
                      <a:pt x="27859" y="638"/>
                      <a:pt x="26806" y="638"/>
                    </a:cubicBezTo>
                    <a:cubicBezTo>
                      <a:pt x="25754" y="638"/>
                      <a:pt x="24743" y="456"/>
                      <a:pt x="24226" y="91"/>
                    </a:cubicBezTo>
                    <a:lnTo>
                      <a:pt x="24135" y="31"/>
                    </a:lnTo>
                    <a:lnTo>
                      <a:pt x="24044" y="61"/>
                    </a:lnTo>
                    <a:cubicBezTo>
                      <a:pt x="23322" y="445"/>
                      <a:pt x="22182" y="635"/>
                      <a:pt x="21113" y="635"/>
                    </a:cubicBezTo>
                    <a:cubicBezTo>
                      <a:pt x="20065" y="635"/>
                      <a:pt x="19085" y="452"/>
                      <a:pt x="18634" y="91"/>
                    </a:cubicBezTo>
                    <a:lnTo>
                      <a:pt x="18542" y="31"/>
                    </a:lnTo>
                    <a:lnTo>
                      <a:pt x="18451" y="61"/>
                    </a:lnTo>
                    <a:cubicBezTo>
                      <a:pt x="17668" y="445"/>
                      <a:pt x="16497" y="635"/>
                      <a:pt x="15429" y="635"/>
                    </a:cubicBezTo>
                    <a:cubicBezTo>
                      <a:pt x="14381" y="635"/>
                      <a:pt x="13432" y="452"/>
                      <a:pt x="13041" y="91"/>
                    </a:cubicBezTo>
                    <a:lnTo>
                      <a:pt x="12950" y="31"/>
                    </a:lnTo>
                    <a:lnTo>
                      <a:pt x="12858" y="61"/>
                    </a:lnTo>
                    <a:cubicBezTo>
                      <a:pt x="11971" y="452"/>
                      <a:pt x="10794" y="627"/>
                      <a:pt x="9753" y="627"/>
                    </a:cubicBezTo>
                    <a:cubicBezTo>
                      <a:pt x="8691" y="627"/>
                      <a:pt x="7770" y="444"/>
                      <a:pt x="7448" y="122"/>
                    </a:cubicBezTo>
                    <a:lnTo>
                      <a:pt x="7357" y="31"/>
                    </a:lnTo>
                    <a:lnTo>
                      <a:pt x="7235" y="61"/>
                    </a:lnTo>
                    <a:cubicBezTo>
                      <a:pt x="6293" y="456"/>
                      <a:pt x="5077" y="638"/>
                      <a:pt x="4032" y="638"/>
                    </a:cubicBezTo>
                    <a:cubicBezTo>
                      <a:pt x="2987" y="638"/>
                      <a:pt x="2113" y="456"/>
                      <a:pt x="1855" y="122"/>
                    </a:cubicBezTo>
                    <a:lnTo>
                      <a:pt x="17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4" name="Google Shape;4164;p9"/>
              <p:cNvSpPr/>
              <p:nvPr/>
            </p:nvSpPr>
            <p:spPr>
              <a:xfrm>
                <a:off x="3335449" y="2731998"/>
                <a:ext cx="1127868" cy="15857"/>
              </a:xfrm>
              <a:custGeom>
                <a:avLst/>
                <a:gdLst/>
                <a:ahLst/>
                <a:cxnLst/>
                <a:rect l="l" t="t" r="r" b="b"/>
                <a:pathLst>
                  <a:path w="67145" h="944" extrusionOk="0">
                    <a:moveTo>
                      <a:pt x="1672" y="1"/>
                    </a:moveTo>
                    <a:lnTo>
                      <a:pt x="1551" y="31"/>
                    </a:lnTo>
                    <a:cubicBezTo>
                      <a:pt x="1095" y="214"/>
                      <a:pt x="578" y="335"/>
                      <a:pt x="0" y="427"/>
                    </a:cubicBezTo>
                    <a:lnTo>
                      <a:pt x="61" y="791"/>
                    </a:lnTo>
                    <a:cubicBezTo>
                      <a:pt x="608" y="730"/>
                      <a:pt x="1125" y="609"/>
                      <a:pt x="1581" y="427"/>
                    </a:cubicBezTo>
                    <a:cubicBezTo>
                      <a:pt x="1992" y="764"/>
                      <a:pt x="2870" y="917"/>
                      <a:pt x="3850" y="917"/>
                    </a:cubicBezTo>
                    <a:cubicBezTo>
                      <a:pt x="4900" y="917"/>
                      <a:pt x="6067" y="741"/>
                      <a:pt x="6900" y="427"/>
                    </a:cubicBezTo>
                    <a:cubicBezTo>
                      <a:pt x="7355" y="764"/>
                      <a:pt x="8256" y="917"/>
                      <a:pt x="9240" y="917"/>
                    </a:cubicBezTo>
                    <a:cubicBezTo>
                      <a:pt x="10296" y="917"/>
                      <a:pt x="11448" y="741"/>
                      <a:pt x="12250" y="427"/>
                    </a:cubicBezTo>
                    <a:cubicBezTo>
                      <a:pt x="12736" y="761"/>
                      <a:pt x="13679" y="928"/>
                      <a:pt x="14697" y="928"/>
                    </a:cubicBezTo>
                    <a:cubicBezTo>
                      <a:pt x="15715" y="928"/>
                      <a:pt x="16809" y="761"/>
                      <a:pt x="17600" y="427"/>
                    </a:cubicBezTo>
                    <a:cubicBezTo>
                      <a:pt x="18116" y="761"/>
                      <a:pt x="19074" y="928"/>
                      <a:pt x="20088" y="928"/>
                    </a:cubicBezTo>
                    <a:cubicBezTo>
                      <a:pt x="21103" y="928"/>
                      <a:pt x="22174" y="761"/>
                      <a:pt x="22919" y="427"/>
                    </a:cubicBezTo>
                    <a:cubicBezTo>
                      <a:pt x="23481" y="761"/>
                      <a:pt x="24469" y="928"/>
                      <a:pt x="25491" y="928"/>
                    </a:cubicBezTo>
                    <a:cubicBezTo>
                      <a:pt x="26513" y="928"/>
                      <a:pt x="27569" y="761"/>
                      <a:pt x="28268" y="427"/>
                    </a:cubicBezTo>
                    <a:cubicBezTo>
                      <a:pt x="28876" y="761"/>
                      <a:pt x="29879" y="928"/>
                      <a:pt x="30894" y="928"/>
                    </a:cubicBezTo>
                    <a:cubicBezTo>
                      <a:pt x="31908" y="928"/>
                      <a:pt x="32934" y="761"/>
                      <a:pt x="33588" y="427"/>
                    </a:cubicBezTo>
                    <a:cubicBezTo>
                      <a:pt x="34241" y="761"/>
                      <a:pt x="35275" y="928"/>
                      <a:pt x="36297" y="928"/>
                    </a:cubicBezTo>
                    <a:cubicBezTo>
                      <a:pt x="37319" y="928"/>
                      <a:pt x="38329" y="761"/>
                      <a:pt x="38937" y="427"/>
                    </a:cubicBezTo>
                    <a:cubicBezTo>
                      <a:pt x="39636" y="761"/>
                      <a:pt x="40685" y="928"/>
                      <a:pt x="41700" y="928"/>
                    </a:cubicBezTo>
                    <a:cubicBezTo>
                      <a:pt x="42714" y="928"/>
                      <a:pt x="43694" y="761"/>
                      <a:pt x="44257" y="427"/>
                    </a:cubicBezTo>
                    <a:cubicBezTo>
                      <a:pt x="45001" y="761"/>
                      <a:pt x="46080" y="928"/>
                      <a:pt x="47102" y="928"/>
                    </a:cubicBezTo>
                    <a:cubicBezTo>
                      <a:pt x="48124" y="928"/>
                      <a:pt x="49090" y="761"/>
                      <a:pt x="49606" y="427"/>
                    </a:cubicBezTo>
                    <a:cubicBezTo>
                      <a:pt x="50397" y="761"/>
                      <a:pt x="51491" y="928"/>
                      <a:pt x="52509" y="928"/>
                    </a:cubicBezTo>
                    <a:cubicBezTo>
                      <a:pt x="53527" y="928"/>
                      <a:pt x="54470" y="761"/>
                      <a:pt x="54956" y="427"/>
                    </a:cubicBezTo>
                    <a:cubicBezTo>
                      <a:pt x="55758" y="741"/>
                      <a:pt x="56910" y="917"/>
                      <a:pt x="57961" y="917"/>
                    </a:cubicBezTo>
                    <a:cubicBezTo>
                      <a:pt x="58942" y="917"/>
                      <a:pt x="59835" y="764"/>
                      <a:pt x="60275" y="427"/>
                    </a:cubicBezTo>
                    <a:cubicBezTo>
                      <a:pt x="61126" y="761"/>
                      <a:pt x="62312" y="943"/>
                      <a:pt x="63345" y="943"/>
                    </a:cubicBezTo>
                    <a:cubicBezTo>
                      <a:pt x="64348" y="943"/>
                      <a:pt x="65199" y="791"/>
                      <a:pt x="65625" y="427"/>
                    </a:cubicBezTo>
                    <a:cubicBezTo>
                      <a:pt x="66050" y="579"/>
                      <a:pt x="66537" y="700"/>
                      <a:pt x="67084" y="791"/>
                    </a:cubicBezTo>
                    <a:lnTo>
                      <a:pt x="67145" y="427"/>
                    </a:lnTo>
                    <a:cubicBezTo>
                      <a:pt x="66597" y="335"/>
                      <a:pt x="66081" y="214"/>
                      <a:pt x="65655" y="31"/>
                    </a:cubicBezTo>
                    <a:lnTo>
                      <a:pt x="65503" y="1"/>
                    </a:lnTo>
                    <a:lnTo>
                      <a:pt x="65442" y="92"/>
                    </a:lnTo>
                    <a:cubicBezTo>
                      <a:pt x="65181" y="384"/>
                      <a:pt x="64321" y="552"/>
                      <a:pt x="63306" y="552"/>
                    </a:cubicBezTo>
                    <a:cubicBezTo>
                      <a:pt x="62315" y="552"/>
                      <a:pt x="61177" y="392"/>
                      <a:pt x="60306" y="31"/>
                    </a:cubicBezTo>
                    <a:lnTo>
                      <a:pt x="60184" y="1"/>
                    </a:lnTo>
                    <a:lnTo>
                      <a:pt x="60123" y="92"/>
                    </a:lnTo>
                    <a:cubicBezTo>
                      <a:pt x="59816" y="384"/>
                      <a:pt x="58933" y="552"/>
                      <a:pt x="57919" y="552"/>
                    </a:cubicBezTo>
                    <a:cubicBezTo>
                      <a:pt x="56928" y="552"/>
                      <a:pt x="55813" y="392"/>
                      <a:pt x="54986" y="31"/>
                    </a:cubicBezTo>
                    <a:lnTo>
                      <a:pt x="54865" y="1"/>
                    </a:lnTo>
                    <a:lnTo>
                      <a:pt x="54804" y="62"/>
                    </a:lnTo>
                    <a:cubicBezTo>
                      <a:pt x="54433" y="389"/>
                      <a:pt x="53539" y="548"/>
                      <a:pt x="52555" y="548"/>
                    </a:cubicBezTo>
                    <a:cubicBezTo>
                      <a:pt x="51526" y="548"/>
                      <a:pt x="50398" y="373"/>
                      <a:pt x="49667" y="31"/>
                    </a:cubicBezTo>
                    <a:lnTo>
                      <a:pt x="49545" y="1"/>
                    </a:lnTo>
                    <a:lnTo>
                      <a:pt x="49454" y="62"/>
                    </a:lnTo>
                    <a:cubicBezTo>
                      <a:pt x="49038" y="389"/>
                      <a:pt x="48129" y="548"/>
                      <a:pt x="47152" y="548"/>
                    </a:cubicBezTo>
                    <a:cubicBezTo>
                      <a:pt x="46129" y="548"/>
                      <a:pt x="45032" y="373"/>
                      <a:pt x="44348" y="31"/>
                    </a:cubicBezTo>
                    <a:lnTo>
                      <a:pt x="44226" y="1"/>
                    </a:lnTo>
                    <a:lnTo>
                      <a:pt x="44135" y="62"/>
                    </a:lnTo>
                    <a:cubicBezTo>
                      <a:pt x="43654" y="392"/>
                      <a:pt x="42712" y="560"/>
                      <a:pt x="41729" y="560"/>
                    </a:cubicBezTo>
                    <a:cubicBezTo>
                      <a:pt x="40723" y="560"/>
                      <a:pt x="39674" y="385"/>
                      <a:pt x="39029" y="31"/>
                    </a:cubicBezTo>
                    <a:lnTo>
                      <a:pt x="38907" y="1"/>
                    </a:lnTo>
                    <a:lnTo>
                      <a:pt x="38816" y="62"/>
                    </a:lnTo>
                    <a:cubicBezTo>
                      <a:pt x="38284" y="396"/>
                      <a:pt x="37296" y="563"/>
                      <a:pt x="36293" y="563"/>
                    </a:cubicBezTo>
                    <a:cubicBezTo>
                      <a:pt x="35290" y="563"/>
                      <a:pt x="34272" y="396"/>
                      <a:pt x="33679" y="62"/>
                    </a:cubicBezTo>
                    <a:lnTo>
                      <a:pt x="33588" y="1"/>
                    </a:lnTo>
                    <a:lnTo>
                      <a:pt x="33497" y="62"/>
                    </a:lnTo>
                    <a:cubicBezTo>
                      <a:pt x="32904" y="396"/>
                      <a:pt x="31893" y="563"/>
                      <a:pt x="30894" y="563"/>
                    </a:cubicBezTo>
                    <a:cubicBezTo>
                      <a:pt x="29895" y="563"/>
                      <a:pt x="28907" y="396"/>
                      <a:pt x="28360" y="62"/>
                    </a:cubicBezTo>
                    <a:lnTo>
                      <a:pt x="28268" y="1"/>
                    </a:lnTo>
                    <a:lnTo>
                      <a:pt x="28177" y="31"/>
                    </a:lnTo>
                    <a:cubicBezTo>
                      <a:pt x="27532" y="385"/>
                      <a:pt x="26475" y="560"/>
                      <a:pt x="25461" y="560"/>
                    </a:cubicBezTo>
                    <a:cubicBezTo>
                      <a:pt x="24470" y="560"/>
                      <a:pt x="23521" y="392"/>
                      <a:pt x="23040" y="62"/>
                    </a:cubicBezTo>
                    <a:lnTo>
                      <a:pt x="22949" y="1"/>
                    </a:lnTo>
                    <a:lnTo>
                      <a:pt x="22858" y="31"/>
                    </a:lnTo>
                    <a:cubicBezTo>
                      <a:pt x="22159" y="373"/>
                      <a:pt x="21054" y="548"/>
                      <a:pt x="20027" y="548"/>
                    </a:cubicBezTo>
                    <a:cubicBezTo>
                      <a:pt x="19046" y="548"/>
                      <a:pt x="18137" y="389"/>
                      <a:pt x="17721" y="62"/>
                    </a:cubicBezTo>
                    <a:lnTo>
                      <a:pt x="17630" y="1"/>
                    </a:lnTo>
                    <a:lnTo>
                      <a:pt x="17539" y="31"/>
                    </a:lnTo>
                    <a:cubicBezTo>
                      <a:pt x="16793" y="373"/>
                      <a:pt x="15665" y="548"/>
                      <a:pt x="14640" y="548"/>
                    </a:cubicBezTo>
                    <a:cubicBezTo>
                      <a:pt x="13660" y="548"/>
                      <a:pt x="12773" y="389"/>
                      <a:pt x="12402" y="62"/>
                    </a:cubicBezTo>
                    <a:lnTo>
                      <a:pt x="12311" y="1"/>
                    </a:lnTo>
                    <a:lnTo>
                      <a:pt x="12189" y="31"/>
                    </a:lnTo>
                    <a:cubicBezTo>
                      <a:pt x="11378" y="392"/>
                      <a:pt x="10270" y="552"/>
                      <a:pt x="9283" y="552"/>
                    </a:cubicBezTo>
                    <a:cubicBezTo>
                      <a:pt x="8273" y="552"/>
                      <a:pt x="7390" y="384"/>
                      <a:pt x="7083" y="92"/>
                    </a:cubicBezTo>
                    <a:lnTo>
                      <a:pt x="6992" y="1"/>
                    </a:lnTo>
                    <a:lnTo>
                      <a:pt x="6870" y="31"/>
                    </a:lnTo>
                    <a:cubicBezTo>
                      <a:pt x="5999" y="392"/>
                      <a:pt x="4868" y="552"/>
                      <a:pt x="3884" y="552"/>
                    </a:cubicBezTo>
                    <a:cubicBezTo>
                      <a:pt x="2877" y="552"/>
                      <a:pt x="2025" y="384"/>
                      <a:pt x="1763" y="92"/>
                    </a:cubicBezTo>
                    <a:lnTo>
                      <a:pt x="16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165;p9"/>
              <p:cNvSpPr/>
              <p:nvPr/>
            </p:nvSpPr>
            <p:spPr>
              <a:xfrm>
                <a:off x="3362007" y="2702903"/>
                <a:ext cx="1074771" cy="15336"/>
              </a:xfrm>
              <a:custGeom>
                <a:avLst/>
                <a:gdLst/>
                <a:ahLst/>
                <a:cxnLst/>
                <a:rect l="l" t="t" r="r" b="b"/>
                <a:pathLst>
                  <a:path w="63984" h="913" extrusionOk="0">
                    <a:moveTo>
                      <a:pt x="1581" y="0"/>
                    </a:moveTo>
                    <a:lnTo>
                      <a:pt x="1459" y="61"/>
                    </a:lnTo>
                    <a:cubicBezTo>
                      <a:pt x="1034" y="213"/>
                      <a:pt x="547" y="335"/>
                      <a:pt x="0" y="396"/>
                    </a:cubicBezTo>
                    <a:lnTo>
                      <a:pt x="61" y="791"/>
                    </a:lnTo>
                    <a:cubicBezTo>
                      <a:pt x="578" y="700"/>
                      <a:pt x="1064" y="608"/>
                      <a:pt x="1489" y="456"/>
                    </a:cubicBezTo>
                    <a:cubicBezTo>
                      <a:pt x="1885" y="760"/>
                      <a:pt x="2736" y="912"/>
                      <a:pt x="3648" y="912"/>
                    </a:cubicBezTo>
                    <a:cubicBezTo>
                      <a:pt x="4651" y="912"/>
                      <a:pt x="5775" y="730"/>
                      <a:pt x="6566" y="456"/>
                    </a:cubicBezTo>
                    <a:cubicBezTo>
                      <a:pt x="7004" y="763"/>
                      <a:pt x="7857" y="902"/>
                      <a:pt x="8790" y="902"/>
                    </a:cubicBezTo>
                    <a:cubicBezTo>
                      <a:pt x="9798" y="902"/>
                      <a:pt x="10899" y="740"/>
                      <a:pt x="11672" y="456"/>
                    </a:cubicBezTo>
                    <a:cubicBezTo>
                      <a:pt x="12128" y="760"/>
                      <a:pt x="13025" y="912"/>
                      <a:pt x="13993" y="912"/>
                    </a:cubicBezTo>
                    <a:cubicBezTo>
                      <a:pt x="14962" y="912"/>
                      <a:pt x="16003" y="760"/>
                      <a:pt x="16748" y="456"/>
                    </a:cubicBezTo>
                    <a:cubicBezTo>
                      <a:pt x="17250" y="760"/>
                      <a:pt x="18169" y="912"/>
                      <a:pt x="19138" y="912"/>
                    </a:cubicBezTo>
                    <a:cubicBezTo>
                      <a:pt x="20107" y="912"/>
                      <a:pt x="21125" y="760"/>
                      <a:pt x="21824" y="456"/>
                    </a:cubicBezTo>
                    <a:cubicBezTo>
                      <a:pt x="22371" y="760"/>
                      <a:pt x="23314" y="912"/>
                      <a:pt x="24286" y="912"/>
                    </a:cubicBezTo>
                    <a:cubicBezTo>
                      <a:pt x="25259" y="912"/>
                      <a:pt x="26262" y="760"/>
                      <a:pt x="26931" y="456"/>
                    </a:cubicBezTo>
                    <a:cubicBezTo>
                      <a:pt x="27508" y="760"/>
                      <a:pt x="28466" y="912"/>
                      <a:pt x="29435" y="912"/>
                    </a:cubicBezTo>
                    <a:cubicBezTo>
                      <a:pt x="30403" y="912"/>
                      <a:pt x="31384" y="760"/>
                      <a:pt x="32007" y="456"/>
                    </a:cubicBezTo>
                    <a:cubicBezTo>
                      <a:pt x="32630" y="760"/>
                      <a:pt x="33610" y="912"/>
                      <a:pt x="34583" y="912"/>
                    </a:cubicBezTo>
                    <a:cubicBezTo>
                      <a:pt x="35555" y="912"/>
                      <a:pt x="36521" y="760"/>
                      <a:pt x="37113" y="456"/>
                    </a:cubicBezTo>
                    <a:cubicBezTo>
                      <a:pt x="37767" y="760"/>
                      <a:pt x="38762" y="912"/>
                      <a:pt x="39731" y="912"/>
                    </a:cubicBezTo>
                    <a:cubicBezTo>
                      <a:pt x="40700" y="912"/>
                      <a:pt x="41642" y="760"/>
                      <a:pt x="42189" y="456"/>
                    </a:cubicBezTo>
                    <a:cubicBezTo>
                      <a:pt x="42888" y="760"/>
                      <a:pt x="43907" y="912"/>
                      <a:pt x="44876" y="912"/>
                    </a:cubicBezTo>
                    <a:cubicBezTo>
                      <a:pt x="45844" y="912"/>
                      <a:pt x="46764" y="760"/>
                      <a:pt x="47265" y="456"/>
                    </a:cubicBezTo>
                    <a:cubicBezTo>
                      <a:pt x="48010" y="760"/>
                      <a:pt x="49051" y="912"/>
                      <a:pt x="50024" y="912"/>
                    </a:cubicBezTo>
                    <a:cubicBezTo>
                      <a:pt x="50996" y="912"/>
                      <a:pt x="51901" y="760"/>
                      <a:pt x="52372" y="456"/>
                    </a:cubicBezTo>
                    <a:cubicBezTo>
                      <a:pt x="53129" y="740"/>
                      <a:pt x="54223" y="902"/>
                      <a:pt x="55227" y="902"/>
                    </a:cubicBezTo>
                    <a:cubicBezTo>
                      <a:pt x="56156" y="902"/>
                      <a:pt x="57009" y="763"/>
                      <a:pt x="57448" y="456"/>
                    </a:cubicBezTo>
                    <a:cubicBezTo>
                      <a:pt x="58253" y="740"/>
                      <a:pt x="59369" y="902"/>
                      <a:pt x="60375" y="902"/>
                    </a:cubicBezTo>
                    <a:cubicBezTo>
                      <a:pt x="61307" y="902"/>
                      <a:pt x="62145" y="763"/>
                      <a:pt x="62554" y="456"/>
                    </a:cubicBezTo>
                    <a:cubicBezTo>
                      <a:pt x="62950" y="578"/>
                      <a:pt x="63436" y="700"/>
                      <a:pt x="63922" y="791"/>
                    </a:cubicBezTo>
                    <a:lnTo>
                      <a:pt x="63983" y="396"/>
                    </a:lnTo>
                    <a:cubicBezTo>
                      <a:pt x="63466" y="335"/>
                      <a:pt x="62980" y="213"/>
                      <a:pt x="62585" y="61"/>
                    </a:cubicBezTo>
                    <a:lnTo>
                      <a:pt x="62463" y="0"/>
                    </a:lnTo>
                    <a:lnTo>
                      <a:pt x="62372" y="92"/>
                    </a:lnTo>
                    <a:cubicBezTo>
                      <a:pt x="62110" y="369"/>
                      <a:pt x="61287" y="521"/>
                      <a:pt x="60326" y="521"/>
                    </a:cubicBezTo>
                    <a:cubicBezTo>
                      <a:pt x="59388" y="521"/>
                      <a:pt x="58319" y="376"/>
                      <a:pt x="57509" y="61"/>
                    </a:cubicBezTo>
                    <a:lnTo>
                      <a:pt x="57387" y="0"/>
                    </a:lnTo>
                    <a:lnTo>
                      <a:pt x="57296" y="92"/>
                    </a:lnTo>
                    <a:cubicBezTo>
                      <a:pt x="56988" y="369"/>
                      <a:pt x="56142" y="521"/>
                      <a:pt x="55177" y="521"/>
                    </a:cubicBezTo>
                    <a:cubicBezTo>
                      <a:pt x="54237" y="521"/>
                      <a:pt x="53182" y="376"/>
                      <a:pt x="52402" y="61"/>
                    </a:cubicBezTo>
                    <a:lnTo>
                      <a:pt x="52311" y="31"/>
                    </a:lnTo>
                    <a:lnTo>
                      <a:pt x="52220" y="92"/>
                    </a:lnTo>
                    <a:cubicBezTo>
                      <a:pt x="51860" y="377"/>
                      <a:pt x="50996" y="521"/>
                      <a:pt x="50049" y="521"/>
                    </a:cubicBezTo>
                    <a:cubicBezTo>
                      <a:pt x="49078" y="521"/>
                      <a:pt x="48019" y="369"/>
                      <a:pt x="47326" y="61"/>
                    </a:cubicBezTo>
                    <a:lnTo>
                      <a:pt x="47235" y="31"/>
                    </a:lnTo>
                    <a:lnTo>
                      <a:pt x="47144" y="92"/>
                    </a:lnTo>
                    <a:cubicBezTo>
                      <a:pt x="46729" y="388"/>
                      <a:pt x="45866" y="533"/>
                      <a:pt x="44939" y="533"/>
                    </a:cubicBezTo>
                    <a:cubicBezTo>
                      <a:pt x="43965" y="533"/>
                      <a:pt x="42920" y="373"/>
                      <a:pt x="42250" y="61"/>
                    </a:cubicBezTo>
                    <a:lnTo>
                      <a:pt x="42159" y="31"/>
                    </a:lnTo>
                    <a:lnTo>
                      <a:pt x="42068" y="61"/>
                    </a:lnTo>
                    <a:cubicBezTo>
                      <a:pt x="41602" y="376"/>
                      <a:pt x="40699" y="529"/>
                      <a:pt x="39758" y="529"/>
                    </a:cubicBezTo>
                    <a:cubicBezTo>
                      <a:pt x="38794" y="529"/>
                      <a:pt x="37789" y="369"/>
                      <a:pt x="37174" y="61"/>
                    </a:cubicBezTo>
                    <a:lnTo>
                      <a:pt x="37083" y="31"/>
                    </a:lnTo>
                    <a:lnTo>
                      <a:pt x="36992" y="61"/>
                    </a:lnTo>
                    <a:cubicBezTo>
                      <a:pt x="36475" y="365"/>
                      <a:pt x="35533" y="517"/>
                      <a:pt x="34579" y="517"/>
                    </a:cubicBezTo>
                    <a:cubicBezTo>
                      <a:pt x="33625" y="517"/>
                      <a:pt x="32660" y="365"/>
                      <a:pt x="32098" y="61"/>
                    </a:cubicBezTo>
                    <a:lnTo>
                      <a:pt x="32007" y="31"/>
                    </a:lnTo>
                    <a:lnTo>
                      <a:pt x="31916" y="61"/>
                    </a:lnTo>
                    <a:cubicBezTo>
                      <a:pt x="31353" y="365"/>
                      <a:pt x="30388" y="517"/>
                      <a:pt x="29435" y="517"/>
                    </a:cubicBezTo>
                    <a:cubicBezTo>
                      <a:pt x="28481" y="517"/>
                      <a:pt x="27539" y="365"/>
                      <a:pt x="27022" y="61"/>
                    </a:cubicBezTo>
                    <a:lnTo>
                      <a:pt x="26931" y="31"/>
                    </a:lnTo>
                    <a:lnTo>
                      <a:pt x="26839" y="61"/>
                    </a:lnTo>
                    <a:cubicBezTo>
                      <a:pt x="26224" y="369"/>
                      <a:pt x="25220" y="529"/>
                      <a:pt x="24255" y="529"/>
                    </a:cubicBezTo>
                    <a:cubicBezTo>
                      <a:pt x="23314" y="529"/>
                      <a:pt x="22411" y="376"/>
                      <a:pt x="21946" y="61"/>
                    </a:cubicBezTo>
                    <a:lnTo>
                      <a:pt x="21855" y="31"/>
                    </a:lnTo>
                    <a:lnTo>
                      <a:pt x="21763" y="61"/>
                    </a:lnTo>
                    <a:cubicBezTo>
                      <a:pt x="21094" y="373"/>
                      <a:pt x="20049" y="533"/>
                      <a:pt x="19074" y="533"/>
                    </a:cubicBezTo>
                    <a:cubicBezTo>
                      <a:pt x="18147" y="533"/>
                      <a:pt x="17285" y="388"/>
                      <a:pt x="16870" y="92"/>
                    </a:cubicBezTo>
                    <a:lnTo>
                      <a:pt x="16778" y="31"/>
                    </a:lnTo>
                    <a:lnTo>
                      <a:pt x="16687" y="61"/>
                    </a:lnTo>
                    <a:cubicBezTo>
                      <a:pt x="15995" y="369"/>
                      <a:pt x="14943" y="521"/>
                      <a:pt x="13976" y="521"/>
                    </a:cubicBezTo>
                    <a:cubicBezTo>
                      <a:pt x="13033" y="521"/>
                      <a:pt x="12169" y="377"/>
                      <a:pt x="11794" y="92"/>
                    </a:cubicBezTo>
                    <a:lnTo>
                      <a:pt x="11702" y="31"/>
                    </a:lnTo>
                    <a:lnTo>
                      <a:pt x="11611" y="61"/>
                    </a:lnTo>
                    <a:cubicBezTo>
                      <a:pt x="10846" y="376"/>
                      <a:pt x="9792" y="521"/>
                      <a:pt x="8848" y="521"/>
                    </a:cubicBezTo>
                    <a:cubicBezTo>
                      <a:pt x="7879" y="521"/>
                      <a:pt x="7025" y="369"/>
                      <a:pt x="6718" y="92"/>
                    </a:cubicBezTo>
                    <a:lnTo>
                      <a:pt x="6657" y="0"/>
                    </a:lnTo>
                    <a:lnTo>
                      <a:pt x="6535" y="61"/>
                    </a:lnTo>
                    <a:cubicBezTo>
                      <a:pt x="5710" y="376"/>
                      <a:pt x="4633" y="521"/>
                      <a:pt x="3695" y="521"/>
                    </a:cubicBezTo>
                    <a:cubicBezTo>
                      <a:pt x="2733" y="521"/>
                      <a:pt x="1918" y="369"/>
                      <a:pt x="1672" y="92"/>
                    </a:cubicBezTo>
                    <a:lnTo>
                      <a:pt x="15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6" name="Google Shape;4166;p9"/>
              <p:cNvSpPr/>
              <p:nvPr/>
            </p:nvSpPr>
            <p:spPr>
              <a:xfrm>
                <a:off x="3385996" y="2676865"/>
                <a:ext cx="1026781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61127" h="859" extrusionOk="0">
                    <a:moveTo>
                      <a:pt x="1490" y="0"/>
                    </a:moveTo>
                    <a:lnTo>
                      <a:pt x="1368" y="61"/>
                    </a:lnTo>
                    <a:cubicBezTo>
                      <a:pt x="1004" y="183"/>
                      <a:pt x="517" y="304"/>
                      <a:pt x="1" y="365"/>
                    </a:cubicBezTo>
                    <a:lnTo>
                      <a:pt x="61" y="760"/>
                    </a:lnTo>
                    <a:cubicBezTo>
                      <a:pt x="548" y="669"/>
                      <a:pt x="1004" y="578"/>
                      <a:pt x="1399" y="426"/>
                    </a:cubicBezTo>
                    <a:cubicBezTo>
                      <a:pt x="1794" y="730"/>
                      <a:pt x="2615" y="851"/>
                      <a:pt x="3496" y="851"/>
                    </a:cubicBezTo>
                    <a:cubicBezTo>
                      <a:pt x="4469" y="851"/>
                      <a:pt x="5502" y="699"/>
                      <a:pt x="6262" y="426"/>
                    </a:cubicBezTo>
                    <a:cubicBezTo>
                      <a:pt x="6693" y="703"/>
                      <a:pt x="7562" y="848"/>
                      <a:pt x="8503" y="848"/>
                    </a:cubicBezTo>
                    <a:cubicBezTo>
                      <a:pt x="9420" y="848"/>
                      <a:pt x="10406" y="711"/>
                      <a:pt x="11125" y="426"/>
                    </a:cubicBezTo>
                    <a:cubicBezTo>
                      <a:pt x="11588" y="703"/>
                      <a:pt x="12471" y="848"/>
                      <a:pt x="13412" y="848"/>
                    </a:cubicBezTo>
                    <a:cubicBezTo>
                      <a:pt x="14328" y="848"/>
                      <a:pt x="15299" y="711"/>
                      <a:pt x="15989" y="426"/>
                    </a:cubicBezTo>
                    <a:cubicBezTo>
                      <a:pt x="16475" y="715"/>
                      <a:pt x="17357" y="859"/>
                      <a:pt x="18284" y="859"/>
                    </a:cubicBezTo>
                    <a:cubicBezTo>
                      <a:pt x="19211" y="859"/>
                      <a:pt x="20183" y="715"/>
                      <a:pt x="20852" y="426"/>
                    </a:cubicBezTo>
                    <a:cubicBezTo>
                      <a:pt x="21384" y="715"/>
                      <a:pt x="22288" y="859"/>
                      <a:pt x="23215" y="859"/>
                    </a:cubicBezTo>
                    <a:cubicBezTo>
                      <a:pt x="24142" y="859"/>
                      <a:pt x="25092" y="715"/>
                      <a:pt x="25715" y="426"/>
                    </a:cubicBezTo>
                    <a:cubicBezTo>
                      <a:pt x="26278" y="715"/>
                      <a:pt x="27197" y="859"/>
                      <a:pt x="28124" y="859"/>
                    </a:cubicBezTo>
                    <a:cubicBezTo>
                      <a:pt x="29051" y="859"/>
                      <a:pt x="29986" y="715"/>
                      <a:pt x="30579" y="426"/>
                    </a:cubicBezTo>
                    <a:cubicBezTo>
                      <a:pt x="31171" y="715"/>
                      <a:pt x="32114" y="859"/>
                      <a:pt x="33045" y="859"/>
                    </a:cubicBezTo>
                    <a:cubicBezTo>
                      <a:pt x="33975" y="859"/>
                      <a:pt x="34895" y="715"/>
                      <a:pt x="35442" y="426"/>
                    </a:cubicBezTo>
                    <a:cubicBezTo>
                      <a:pt x="36080" y="715"/>
                      <a:pt x="37038" y="859"/>
                      <a:pt x="37965" y="859"/>
                    </a:cubicBezTo>
                    <a:cubicBezTo>
                      <a:pt x="38892" y="859"/>
                      <a:pt x="39789" y="715"/>
                      <a:pt x="40305" y="426"/>
                    </a:cubicBezTo>
                    <a:cubicBezTo>
                      <a:pt x="40974" y="715"/>
                      <a:pt x="41947" y="859"/>
                      <a:pt x="42874" y="859"/>
                    </a:cubicBezTo>
                    <a:cubicBezTo>
                      <a:pt x="43801" y="859"/>
                      <a:pt x="44682" y="715"/>
                      <a:pt x="45169" y="426"/>
                    </a:cubicBezTo>
                    <a:cubicBezTo>
                      <a:pt x="45883" y="715"/>
                      <a:pt x="46878" y="859"/>
                      <a:pt x="47806" y="859"/>
                    </a:cubicBezTo>
                    <a:cubicBezTo>
                      <a:pt x="48733" y="859"/>
                      <a:pt x="49591" y="715"/>
                      <a:pt x="50032" y="426"/>
                    </a:cubicBezTo>
                    <a:cubicBezTo>
                      <a:pt x="50759" y="695"/>
                      <a:pt x="51807" y="848"/>
                      <a:pt x="52770" y="848"/>
                    </a:cubicBezTo>
                    <a:cubicBezTo>
                      <a:pt x="53658" y="848"/>
                      <a:pt x="54472" y="718"/>
                      <a:pt x="54895" y="426"/>
                    </a:cubicBezTo>
                    <a:cubicBezTo>
                      <a:pt x="55654" y="695"/>
                      <a:pt x="56717" y="848"/>
                      <a:pt x="57679" y="848"/>
                    </a:cubicBezTo>
                    <a:cubicBezTo>
                      <a:pt x="58565" y="848"/>
                      <a:pt x="59365" y="718"/>
                      <a:pt x="59759" y="426"/>
                    </a:cubicBezTo>
                    <a:cubicBezTo>
                      <a:pt x="60154" y="578"/>
                      <a:pt x="60610" y="669"/>
                      <a:pt x="61066" y="730"/>
                    </a:cubicBezTo>
                    <a:lnTo>
                      <a:pt x="61126" y="365"/>
                    </a:lnTo>
                    <a:cubicBezTo>
                      <a:pt x="60640" y="304"/>
                      <a:pt x="60184" y="183"/>
                      <a:pt x="59789" y="61"/>
                    </a:cubicBezTo>
                    <a:lnTo>
                      <a:pt x="59698" y="0"/>
                    </a:lnTo>
                    <a:lnTo>
                      <a:pt x="59607" y="91"/>
                    </a:lnTo>
                    <a:cubicBezTo>
                      <a:pt x="59345" y="338"/>
                      <a:pt x="58551" y="475"/>
                      <a:pt x="57630" y="475"/>
                    </a:cubicBezTo>
                    <a:cubicBezTo>
                      <a:pt x="56735" y="475"/>
                      <a:pt x="55720" y="346"/>
                      <a:pt x="54956" y="61"/>
                    </a:cubicBezTo>
                    <a:lnTo>
                      <a:pt x="54835" y="0"/>
                    </a:lnTo>
                    <a:lnTo>
                      <a:pt x="54743" y="91"/>
                    </a:lnTo>
                    <a:cubicBezTo>
                      <a:pt x="54450" y="338"/>
                      <a:pt x="53634" y="475"/>
                      <a:pt x="52710" y="475"/>
                    </a:cubicBezTo>
                    <a:cubicBezTo>
                      <a:pt x="51812" y="475"/>
                      <a:pt x="50812" y="346"/>
                      <a:pt x="50093" y="61"/>
                    </a:cubicBezTo>
                    <a:lnTo>
                      <a:pt x="50002" y="0"/>
                    </a:lnTo>
                    <a:lnTo>
                      <a:pt x="49910" y="61"/>
                    </a:lnTo>
                    <a:cubicBezTo>
                      <a:pt x="49546" y="335"/>
                      <a:pt x="48702" y="471"/>
                      <a:pt x="47787" y="471"/>
                    </a:cubicBezTo>
                    <a:cubicBezTo>
                      <a:pt x="46871" y="471"/>
                      <a:pt x="45883" y="335"/>
                      <a:pt x="45229" y="61"/>
                    </a:cubicBezTo>
                    <a:lnTo>
                      <a:pt x="45138" y="0"/>
                    </a:lnTo>
                    <a:lnTo>
                      <a:pt x="45047" y="61"/>
                    </a:lnTo>
                    <a:cubicBezTo>
                      <a:pt x="44637" y="335"/>
                      <a:pt x="43778" y="471"/>
                      <a:pt x="42870" y="471"/>
                    </a:cubicBezTo>
                    <a:cubicBezTo>
                      <a:pt x="41962" y="471"/>
                      <a:pt x="41004" y="335"/>
                      <a:pt x="40397" y="61"/>
                    </a:cubicBezTo>
                    <a:lnTo>
                      <a:pt x="40305" y="0"/>
                    </a:lnTo>
                    <a:lnTo>
                      <a:pt x="40214" y="61"/>
                    </a:lnTo>
                    <a:cubicBezTo>
                      <a:pt x="39758" y="335"/>
                      <a:pt x="38877" y="471"/>
                      <a:pt x="37965" y="471"/>
                    </a:cubicBezTo>
                    <a:cubicBezTo>
                      <a:pt x="37053" y="471"/>
                      <a:pt x="36111" y="335"/>
                      <a:pt x="35533" y="61"/>
                    </a:cubicBezTo>
                    <a:lnTo>
                      <a:pt x="35442" y="0"/>
                    </a:lnTo>
                    <a:lnTo>
                      <a:pt x="35351" y="61"/>
                    </a:lnTo>
                    <a:cubicBezTo>
                      <a:pt x="34865" y="335"/>
                      <a:pt x="33960" y="471"/>
                      <a:pt x="33045" y="471"/>
                    </a:cubicBezTo>
                    <a:cubicBezTo>
                      <a:pt x="32129" y="471"/>
                      <a:pt x="31202" y="335"/>
                      <a:pt x="30670" y="61"/>
                    </a:cubicBezTo>
                    <a:lnTo>
                      <a:pt x="30579" y="0"/>
                    </a:lnTo>
                    <a:lnTo>
                      <a:pt x="30488" y="61"/>
                    </a:lnTo>
                    <a:cubicBezTo>
                      <a:pt x="29956" y="335"/>
                      <a:pt x="29036" y="471"/>
                      <a:pt x="28128" y="471"/>
                    </a:cubicBezTo>
                    <a:cubicBezTo>
                      <a:pt x="27220" y="471"/>
                      <a:pt x="26323" y="335"/>
                      <a:pt x="25837" y="61"/>
                    </a:cubicBezTo>
                    <a:lnTo>
                      <a:pt x="25746" y="0"/>
                    </a:lnTo>
                    <a:lnTo>
                      <a:pt x="25655" y="61"/>
                    </a:lnTo>
                    <a:cubicBezTo>
                      <a:pt x="25077" y="335"/>
                      <a:pt x="24135" y="471"/>
                      <a:pt x="23223" y="471"/>
                    </a:cubicBezTo>
                    <a:cubicBezTo>
                      <a:pt x="22311" y="471"/>
                      <a:pt x="21430" y="335"/>
                      <a:pt x="20974" y="61"/>
                    </a:cubicBezTo>
                    <a:lnTo>
                      <a:pt x="20883" y="0"/>
                    </a:lnTo>
                    <a:lnTo>
                      <a:pt x="20791" y="61"/>
                    </a:lnTo>
                    <a:cubicBezTo>
                      <a:pt x="20175" y="338"/>
                      <a:pt x="19192" y="483"/>
                      <a:pt x="18266" y="483"/>
                    </a:cubicBezTo>
                    <a:cubicBezTo>
                      <a:pt x="17364" y="483"/>
                      <a:pt x="16515" y="346"/>
                      <a:pt x="16110" y="61"/>
                    </a:cubicBezTo>
                    <a:lnTo>
                      <a:pt x="16050" y="0"/>
                    </a:lnTo>
                    <a:lnTo>
                      <a:pt x="15928" y="61"/>
                    </a:lnTo>
                    <a:cubicBezTo>
                      <a:pt x="15290" y="335"/>
                      <a:pt x="14309" y="471"/>
                      <a:pt x="13398" y="471"/>
                    </a:cubicBezTo>
                    <a:cubicBezTo>
                      <a:pt x="12486" y="471"/>
                      <a:pt x="11642" y="335"/>
                      <a:pt x="11277" y="61"/>
                    </a:cubicBezTo>
                    <a:lnTo>
                      <a:pt x="11186" y="0"/>
                    </a:lnTo>
                    <a:lnTo>
                      <a:pt x="11095" y="61"/>
                    </a:lnTo>
                    <a:cubicBezTo>
                      <a:pt x="10361" y="346"/>
                      <a:pt x="9361" y="475"/>
                      <a:pt x="8463" y="475"/>
                    </a:cubicBezTo>
                    <a:cubicBezTo>
                      <a:pt x="7539" y="475"/>
                      <a:pt x="6722" y="338"/>
                      <a:pt x="6414" y="91"/>
                    </a:cubicBezTo>
                    <a:lnTo>
                      <a:pt x="6353" y="0"/>
                    </a:lnTo>
                    <a:lnTo>
                      <a:pt x="6232" y="61"/>
                    </a:lnTo>
                    <a:cubicBezTo>
                      <a:pt x="5468" y="346"/>
                      <a:pt x="4453" y="475"/>
                      <a:pt x="3558" y="475"/>
                    </a:cubicBezTo>
                    <a:cubicBezTo>
                      <a:pt x="2637" y="475"/>
                      <a:pt x="1843" y="338"/>
                      <a:pt x="1581" y="91"/>
                    </a:cubicBezTo>
                    <a:lnTo>
                      <a:pt x="149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7" name="Google Shape;4167;p9"/>
              <p:cNvSpPr/>
              <p:nvPr/>
            </p:nvSpPr>
            <p:spPr>
              <a:xfrm>
                <a:off x="3407952" y="2652860"/>
                <a:ext cx="982872" cy="13808"/>
              </a:xfrm>
              <a:custGeom>
                <a:avLst/>
                <a:gdLst/>
                <a:ahLst/>
                <a:cxnLst/>
                <a:rect l="l" t="t" r="r" b="b"/>
                <a:pathLst>
                  <a:path w="58513" h="822" extrusionOk="0">
                    <a:moveTo>
                      <a:pt x="1429" y="1"/>
                    </a:moveTo>
                    <a:lnTo>
                      <a:pt x="1308" y="61"/>
                    </a:lnTo>
                    <a:cubicBezTo>
                      <a:pt x="943" y="183"/>
                      <a:pt x="487" y="274"/>
                      <a:pt x="1" y="335"/>
                    </a:cubicBezTo>
                    <a:lnTo>
                      <a:pt x="61" y="730"/>
                    </a:lnTo>
                    <a:cubicBezTo>
                      <a:pt x="517" y="669"/>
                      <a:pt x="973" y="578"/>
                      <a:pt x="1338" y="426"/>
                    </a:cubicBezTo>
                    <a:cubicBezTo>
                      <a:pt x="1736" y="692"/>
                      <a:pt x="2521" y="814"/>
                      <a:pt x="3380" y="814"/>
                    </a:cubicBezTo>
                    <a:cubicBezTo>
                      <a:pt x="4291" y="814"/>
                      <a:pt x="5285" y="677"/>
                      <a:pt x="5989" y="426"/>
                    </a:cubicBezTo>
                    <a:cubicBezTo>
                      <a:pt x="6399" y="685"/>
                      <a:pt x="7212" y="814"/>
                      <a:pt x="8101" y="814"/>
                    </a:cubicBezTo>
                    <a:cubicBezTo>
                      <a:pt x="8990" y="814"/>
                      <a:pt x="9955" y="685"/>
                      <a:pt x="10670" y="426"/>
                    </a:cubicBezTo>
                    <a:cubicBezTo>
                      <a:pt x="11095" y="685"/>
                      <a:pt x="11923" y="814"/>
                      <a:pt x="12812" y="814"/>
                    </a:cubicBezTo>
                    <a:cubicBezTo>
                      <a:pt x="13702" y="814"/>
                      <a:pt x="14651" y="685"/>
                      <a:pt x="15320" y="426"/>
                    </a:cubicBezTo>
                    <a:cubicBezTo>
                      <a:pt x="15791" y="685"/>
                      <a:pt x="16635" y="814"/>
                      <a:pt x="17520" y="814"/>
                    </a:cubicBezTo>
                    <a:cubicBezTo>
                      <a:pt x="18405" y="814"/>
                      <a:pt x="19332" y="685"/>
                      <a:pt x="19971" y="426"/>
                    </a:cubicBezTo>
                    <a:cubicBezTo>
                      <a:pt x="20472" y="685"/>
                      <a:pt x="21338" y="814"/>
                      <a:pt x="22228" y="814"/>
                    </a:cubicBezTo>
                    <a:cubicBezTo>
                      <a:pt x="23117" y="814"/>
                      <a:pt x="24028" y="685"/>
                      <a:pt x="24621" y="426"/>
                    </a:cubicBezTo>
                    <a:cubicBezTo>
                      <a:pt x="25153" y="685"/>
                      <a:pt x="26035" y="814"/>
                      <a:pt x="26924" y="814"/>
                    </a:cubicBezTo>
                    <a:cubicBezTo>
                      <a:pt x="27813" y="814"/>
                      <a:pt x="28709" y="685"/>
                      <a:pt x="29272" y="426"/>
                    </a:cubicBezTo>
                    <a:cubicBezTo>
                      <a:pt x="29849" y="685"/>
                      <a:pt x="30746" y="814"/>
                      <a:pt x="31635" y="814"/>
                    </a:cubicBezTo>
                    <a:cubicBezTo>
                      <a:pt x="32524" y="814"/>
                      <a:pt x="33406" y="685"/>
                      <a:pt x="33953" y="426"/>
                    </a:cubicBezTo>
                    <a:cubicBezTo>
                      <a:pt x="34545" y="685"/>
                      <a:pt x="35457" y="814"/>
                      <a:pt x="36346" y="814"/>
                    </a:cubicBezTo>
                    <a:cubicBezTo>
                      <a:pt x="37235" y="814"/>
                      <a:pt x="38102" y="685"/>
                      <a:pt x="38603" y="426"/>
                    </a:cubicBezTo>
                    <a:cubicBezTo>
                      <a:pt x="39242" y="685"/>
                      <a:pt x="40169" y="814"/>
                      <a:pt x="41054" y="814"/>
                    </a:cubicBezTo>
                    <a:cubicBezTo>
                      <a:pt x="41939" y="814"/>
                      <a:pt x="42783" y="685"/>
                      <a:pt x="43254" y="426"/>
                    </a:cubicBezTo>
                    <a:cubicBezTo>
                      <a:pt x="43922" y="685"/>
                      <a:pt x="44865" y="814"/>
                      <a:pt x="45750" y="814"/>
                    </a:cubicBezTo>
                    <a:cubicBezTo>
                      <a:pt x="46635" y="814"/>
                      <a:pt x="47464" y="685"/>
                      <a:pt x="47904" y="426"/>
                    </a:cubicBezTo>
                    <a:cubicBezTo>
                      <a:pt x="48603" y="685"/>
                      <a:pt x="49561" y="814"/>
                      <a:pt x="50446" y="814"/>
                    </a:cubicBezTo>
                    <a:cubicBezTo>
                      <a:pt x="51331" y="814"/>
                      <a:pt x="52145" y="685"/>
                      <a:pt x="52555" y="426"/>
                    </a:cubicBezTo>
                    <a:cubicBezTo>
                      <a:pt x="53284" y="669"/>
                      <a:pt x="54287" y="821"/>
                      <a:pt x="55199" y="821"/>
                    </a:cubicBezTo>
                    <a:cubicBezTo>
                      <a:pt x="56050" y="821"/>
                      <a:pt x="56841" y="700"/>
                      <a:pt x="57236" y="426"/>
                    </a:cubicBezTo>
                    <a:cubicBezTo>
                      <a:pt x="57601" y="548"/>
                      <a:pt x="58026" y="639"/>
                      <a:pt x="58452" y="700"/>
                    </a:cubicBezTo>
                    <a:lnTo>
                      <a:pt x="58512" y="335"/>
                    </a:lnTo>
                    <a:cubicBezTo>
                      <a:pt x="58056" y="274"/>
                      <a:pt x="57601" y="183"/>
                      <a:pt x="57266" y="61"/>
                    </a:cubicBezTo>
                    <a:lnTo>
                      <a:pt x="57145" y="1"/>
                    </a:lnTo>
                    <a:lnTo>
                      <a:pt x="57053" y="92"/>
                    </a:lnTo>
                    <a:cubicBezTo>
                      <a:pt x="56810" y="320"/>
                      <a:pt x="56066" y="441"/>
                      <a:pt x="55199" y="441"/>
                    </a:cubicBezTo>
                    <a:cubicBezTo>
                      <a:pt x="54333" y="441"/>
                      <a:pt x="53345" y="320"/>
                      <a:pt x="52616" y="61"/>
                    </a:cubicBezTo>
                    <a:lnTo>
                      <a:pt x="52494" y="1"/>
                    </a:lnTo>
                    <a:lnTo>
                      <a:pt x="52433" y="92"/>
                    </a:lnTo>
                    <a:cubicBezTo>
                      <a:pt x="52140" y="308"/>
                      <a:pt x="51352" y="430"/>
                      <a:pt x="50465" y="430"/>
                    </a:cubicBezTo>
                    <a:cubicBezTo>
                      <a:pt x="49606" y="430"/>
                      <a:pt x="48653" y="316"/>
                      <a:pt x="47965" y="61"/>
                    </a:cubicBezTo>
                    <a:lnTo>
                      <a:pt x="47874" y="1"/>
                    </a:lnTo>
                    <a:lnTo>
                      <a:pt x="47783" y="61"/>
                    </a:lnTo>
                    <a:cubicBezTo>
                      <a:pt x="47438" y="316"/>
                      <a:pt x="46645" y="438"/>
                      <a:pt x="45782" y="438"/>
                    </a:cubicBezTo>
                    <a:cubicBezTo>
                      <a:pt x="44893" y="438"/>
                      <a:pt x="43932" y="308"/>
                      <a:pt x="43315" y="61"/>
                    </a:cubicBezTo>
                    <a:lnTo>
                      <a:pt x="43223" y="1"/>
                    </a:lnTo>
                    <a:lnTo>
                      <a:pt x="43132" y="61"/>
                    </a:lnTo>
                    <a:cubicBezTo>
                      <a:pt x="42737" y="320"/>
                      <a:pt x="41916" y="449"/>
                      <a:pt x="41046" y="449"/>
                    </a:cubicBezTo>
                    <a:cubicBezTo>
                      <a:pt x="40176" y="449"/>
                      <a:pt x="39257" y="320"/>
                      <a:pt x="38664" y="61"/>
                    </a:cubicBezTo>
                    <a:lnTo>
                      <a:pt x="38573" y="1"/>
                    </a:lnTo>
                    <a:lnTo>
                      <a:pt x="38482" y="61"/>
                    </a:lnTo>
                    <a:cubicBezTo>
                      <a:pt x="38056" y="320"/>
                      <a:pt x="37213" y="449"/>
                      <a:pt x="36339" y="449"/>
                    </a:cubicBezTo>
                    <a:cubicBezTo>
                      <a:pt x="35465" y="449"/>
                      <a:pt x="34561" y="320"/>
                      <a:pt x="34013" y="61"/>
                    </a:cubicBezTo>
                    <a:lnTo>
                      <a:pt x="33922" y="1"/>
                    </a:lnTo>
                    <a:lnTo>
                      <a:pt x="33861" y="61"/>
                    </a:lnTo>
                    <a:cubicBezTo>
                      <a:pt x="33375" y="320"/>
                      <a:pt x="32509" y="449"/>
                      <a:pt x="31635" y="449"/>
                    </a:cubicBezTo>
                    <a:cubicBezTo>
                      <a:pt x="30761" y="449"/>
                      <a:pt x="29880" y="320"/>
                      <a:pt x="29363" y="61"/>
                    </a:cubicBezTo>
                    <a:lnTo>
                      <a:pt x="29272" y="1"/>
                    </a:lnTo>
                    <a:lnTo>
                      <a:pt x="29211" y="61"/>
                    </a:lnTo>
                    <a:cubicBezTo>
                      <a:pt x="28694" y="320"/>
                      <a:pt x="27805" y="449"/>
                      <a:pt x="26927" y="449"/>
                    </a:cubicBezTo>
                    <a:cubicBezTo>
                      <a:pt x="26050" y="449"/>
                      <a:pt x="25184" y="320"/>
                      <a:pt x="24712" y="61"/>
                    </a:cubicBezTo>
                    <a:lnTo>
                      <a:pt x="24652" y="1"/>
                    </a:lnTo>
                    <a:lnTo>
                      <a:pt x="24560" y="61"/>
                    </a:lnTo>
                    <a:cubicBezTo>
                      <a:pt x="24013" y="320"/>
                      <a:pt x="23109" y="449"/>
                      <a:pt x="22235" y="449"/>
                    </a:cubicBezTo>
                    <a:cubicBezTo>
                      <a:pt x="21361" y="449"/>
                      <a:pt x="20518" y="320"/>
                      <a:pt x="20092" y="61"/>
                    </a:cubicBezTo>
                    <a:lnTo>
                      <a:pt x="20001" y="1"/>
                    </a:lnTo>
                    <a:lnTo>
                      <a:pt x="19910" y="61"/>
                    </a:lnTo>
                    <a:cubicBezTo>
                      <a:pt x="19317" y="320"/>
                      <a:pt x="18398" y="449"/>
                      <a:pt x="17528" y="449"/>
                    </a:cubicBezTo>
                    <a:cubicBezTo>
                      <a:pt x="16658" y="449"/>
                      <a:pt x="15837" y="320"/>
                      <a:pt x="15442" y="61"/>
                    </a:cubicBezTo>
                    <a:lnTo>
                      <a:pt x="15351" y="1"/>
                    </a:lnTo>
                    <a:lnTo>
                      <a:pt x="15259" y="61"/>
                    </a:lnTo>
                    <a:cubicBezTo>
                      <a:pt x="14642" y="308"/>
                      <a:pt x="13681" y="438"/>
                      <a:pt x="12792" y="438"/>
                    </a:cubicBezTo>
                    <a:cubicBezTo>
                      <a:pt x="11929" y="438"/>
                      <a:pt x="11135" y="316"/>
                      <a:pt x="10791" y="61"/>
                    </a:cubicBezTo>
                    <a:lnTo>
                      <a:pt x="10700" y="1"/>
                    </a:lnTo>
                    <a:lnTo>
                      <a:pt x="10609" y="61"/>
                    </a:lnTo>
                    <a:cubicBezTo>
                      <a:pt x="9931" y="327"/>
                      <a:pt x="8997" y="442"/>
                      <a:pt x="8148" y="442"/>
                    </a:cubicBezTo>
                    <a:cubicBezTo>
                      <a:pt x="7245" y="442"/>
                      <a:pt x="6438" y="311"/>
                      <a:pt x="6141" y="92"/>
                    </a:cubicBezTo>
                    <a:lnTo>
                      <a:pt x="6049" y="1"/>
                    </a:lnTo>
                    <a:lnTo>
                      <a:pt x="5958" y="61"/>
                    </a:lnTo>
                    <a:cubicBezTo>
                      <a:pt x="5229" y="320"/>
                      <a:pt x="4241" y="441"/>
                      <a:pt x="3371" y="441"/>
                    </a:cubicBezTo>
                    <a:cubicBezTo>
                      <a:pt x="2501" y="441"/>
                      <a:pt x="1748" y="320"/>
                      <a:pt x="1490" y="92"/>
                    </a:cubicBezTo>
                    <a:lnTo>
                      <a:pt x="142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168;p9"/>
              <p:cNvSpPr/>
              <p:nvPr/>
            </p:nvSpPr>
            <p:spPr>
              <a:xfrm>
                <a:off x="3263970" y="2639589"/>
                <a:ext cx="187393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11156" h="12038" extrusionOk="0">
                    <a:moveTo>
                      <a:pt x="10851" y="0"/>
                    </a:moveTo>
                    <a:cubicBezTo>
                      <a:pt x="10639" y="0"/>
                      <a:pt x="10426" y="31"/>
                      <a:pt x="10365" y="122"/>
                    </a:cubicBezTo>
                    <a:lnTo>
                      <a:pt x="91" y="11794"/>
                    </a:lnTo>
                    <a:cubicBezTo>
                      <a:pt x="0" y="11915"/>
                      <a:pt x="122" y="12037"/>
                      <a:pt x="395" y="12037"/>
                    </a:cubicBezTo>
                    <a:cubicBezTo>
                      <a:pt x="699" y="12037"/>
                      <a:pt x="1003" y="11915"/>
                      <a:pt x="1125" y="11794"/>
                    </a:cubicBezTo>
                    <a:lnTo>
                      <a:pt x="11095" y="122"/>
                    </a:lnTo>
                    <a:cubicBezTo>
                      <a:pt x="11155" y="31"/>
                      <a:pt x="11034" y="0"/>
                      <a:pt x="10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169;p9"/>
              <p:cNvSpPr/>
              <p:nvPr/>
            </p:nvSpPr>
            <p:spPr>
              <a:xfrm>
                <a:off x="3368122" y="2639589"/>
                <a:ext cx="158804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2038" extrusionOk="0">
                    <a:moveTo>
                      <a:pt x="9120" y="0"/>
                    </a:moveTo>
                    <a:cubicBezTo>
                      <a:pt x="8937" y="0"/>
                      <a:pt x="8724" y="31"/>
                      <a:pt x="8664" y="122"/>
                    </a:cubicBezTo>
                    <a:lnTo>
                      <a:pt x="92" y="11794"/>
                    </a:lnTo>
                    <a:cubicBezTo>
                      <a:pt x="1" y="11915"/>
                      <a:pt x="153" y="12037"/>
                      <a:pt x="426" y="12037"/>
                    </a:cubicBezTo>
                    <a:cubicBezTo>
                      <a:pt x="730" y="12037"/>
                      <a:pt x="1004" y="11915"/>
                      <a:pt x="1125" y="11794"/>
                    </a:cubicBezTo>
                    <a:lnTo>
                      <a:pt x="9423" y="122"/>
                    </a:lnTo>
                    <a:cubicBezTo>
                      <a:pt x="9454" y="31"/>
                      <a:pt x="9332" y="0"/>
                      <a:pt x="91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170;p9"/>
              <p:cNvSpPr/>
              <p:nvPr/>
            </p:nvSpPr>
            <p:spPr>
              <a:xfrm>
                <a:off x="3472795" y="2639589"/>
                <a:ext cx="129710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7722" h="12038" extrusionOk="0">
                    <a:moveTo>
                      <a:pt x="7387" y="0"/>
                    </a:moveTo>
                    <a:cubicBezTo>
                      <a:pt x="7205" y="0"/>
                      <a:pt x="6992" y="31"/>
                      <a:pt x="6962" y="122"/>
                    </a:cubicBezTo>
                    <a:lnTo>
                      <a:pt x="62" y="11794"/>
                    </a:lnTo>
                    <a:cubicBezTo>
                      <a:pt x="1" y="11915"/>
                      <a:pt x="153" y="12037"/>
                      <a:pt x="426" y="12037"/>
                    </a:cubicBezTo>
                    <a:cubicBezTo>
                      <a:pt x="730" y="12037"/>
                      <a:pt x="1004" y="11915"/>
                      <a:pt x="1065" y="11794"/>
                    </a:cubicBezTo>
                    <a:lnTo>
                      <a:pt x="7691" y="122"/>
                    </a:lnTo>
                    <a:cubicBezTo>
                      <a:pt x="7721" y="31"/>
                      <a:pt x="7600" y="0"/>
                      <a:pt x="74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171;p9"/>
              <p:cNvSpPr/>
              <p:nvPr/>
            </p:nvSpPr>
            <p:spPr>
              <a:xfrm>
                <a:off x="3576964" y="2639589"/>
                <a:ext cx="10162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6050" h="12038" extrusionOk="0">
                    <a:moveTo>
                      <a:pt x="5685" y="0"/>
                    </a:moveTo>
                    <a:cubicBezTo>
                      <a:pt x="5502" y="0"/>
                      <a:pt x="5290" y="31"/>
                      <a:pt x="5259" y="122"/>
                    </a:cubicBezTo>
                    <a:lnTo>
                      <a:pt x="61" y="11794"/>
                    </a:lnTo>
                    <a:cubicBezTo>
                      <a:pt x="1" y="11915"/>
                      <a:pt x="183" y="12037"/>
                      <a:pt x="457" y="12037"/>
                    </a:cubicBezTo>
                    <a:cubicBezTo>
                      <a:pt x="761" y="12037"/>
                      <a:pt x="1034" y="11915"/>
                      <a:pt x="1065" y="11794"/>
                    </a:cubicBezTo>
                    <a:lnTo>
                      <a:pt x="6019" y="122"/>
                    </a:lnTo>
                    <a:cubicBezTo>
                      <a:pt x="6049" y="31"/>
                      <a:pt x="5897" y="0"/>
                      <a:pt x="57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172;p9"/>
              <p:cNvSpPr/>
              <p:nvPr/>
            </p:nvSpPr>
            <p:spPr>
              <a:xfrm>
                <a:off x="3681637" y="2639589"/>
                <a:ext cx="7251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12038" extrusionOk="0">
                    <a:moveTo>
                      <a:pt x="3952" y="0"/>
                    </a:moveTo>
                    <a:cubicBezTo>
                      <a:pt x="3770" y="0"/>
                      <a:pt x="3587" y="31"/>
                      <a:pt x="3557" y="122"/>
                    </a:cubicBezTo>
                    <a:lnTo>
                      <a:pt x="31" y="11794"/>
                    </a:lnTo>
                    <a:cubicBezTo>
                      <a:pt x="1" y="11915"/>
                      <a:pt x="183" y="12037"/>
                      <a:pt x="457" y="12037"/>
                    </a:cubicBezTo>
                    <a:cubicBezTo>
                      <a:pt x="761" y="12037"/>
                      <a:pt x="1004" y="11915"/>
                      <a:pt x="1034" y="11794"/>
                    </a:cubicBezTo>
                    <a:lnTo>
                      <a:pt x="4287" y="122"/>
                    </a:lnTo>
                    <a:cubicBezTo>
                      <a:pt x="4317" y="31"/>
                      <a:pt x="4165" y="0"/>
                      <a:pt x="39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9"/>
              <p:cNvSpPr/>
              <p:nvPr/>
            </p:nvSpPr>
            <p:spPr>
              <a:xfrm>
                <a:off x="3785805" y="2639589"/>
                <a:ext cx="4392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2615" h="12038" extrusionOk="0">
                    <a:moveTo>
                      <a:pt x="2250" y="0"/>
                    </a:moveTo>
                    <a:cubicBezTo>
                      <a:pt x="2037" y="0"/>
                      <a:pt x="1885" y="31"/>
                      <a:pt x="1855" y="122"/>
                    </a:cubicBezTo>
                    <a:lnTo>
                      <a:pt x="31" y="11794"/>
                    </a:lnTo>
                    <a:cubicBezTo>
                      <a:pt x="1" y="11915"/>
                      <a:pt x="213" y="12037"/>
                      <a:pt x="487" y="12037"/>
                    </a:cubicBezTo>
                    <a:cubicBezTo>
                      <a:pt x="791" y="12037"/>
                      <a:pt x="1034" y="11915"/>
                      <a:pt x="1034" y="11794"/>
                    </a:cubicBezTo>
                    <a:lnTo>
                      <a:pt x="2615" y="122"/>
                    </a:lnTo>
                    <a:cubicBezTo>
                      <a:pt x="2615" y="31"/>
                      <a:pt x="2463" y="0"/>
                      <a:pt x="22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9"/>
              <p:cNvSpPr/>
              <p:nvPr/>
            </p:nvSpPr>
            <p:spPr>
              <a:xfrm>
                <a:off x="3890478" y="2639589"/>
                <a:ext cx="1686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2038" extrusionOk="0">
                    <a:moveTo>
                      <a:pt x="517" y="0"/>
                    </a:moveTo>
                    <a:cubicBezTo>
                      <a:pt x="305" y="0"/>
                      <a:pt x="153" y="31"/>
                      <a:pt x="153" y="122"/>
                    </a:cubicBezTo>
                    <a:lnTo>
                      <a:pt x="1" y="11794"/>
                    </a:lnTo>
                    <a:cubicBezTo>
                      <a:pt x="1" y="11915"/>
                      <a:pt x="213" y="12037"/>
                      <a:pt x="487" y="12037"/>
                    </a:cubicBezTo>
                    <a:lnTo>
                      <a:pt x="517" y="12037"/>
                    </a:lnTo>
                    <a:cubicBezTo>
                      <a:pt x="791" y="12037"/>
                      <a:pt x="1004" y="11915"/>
                      <a:pt x="1004" y="11794"/>
                    </a:cubicBezTo>
                    <a:lnTo>
                      <a:pt x="882" y="122"/>
                    </a:lnTo>
                    <a:cubicBezTo>
                      <a:pt x="882" y="31"/>
                      <a:pt x="730" y="0"/>
                      <a:pt x="5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9"/>
              <p:cNvSpPr/>
              <p:nvPr/>
            </p:nvSpPr>
            <p:spPr>
              <a:xfrm>
                <a:off x="3968609" y="2639589"/>
                <a:ext cx="43405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12038" extrusionOk="0">
                    <a:moveTo>
                      <a:pt x="365" y="0"/>
                    </a:moveTo>
                    <a:cubicBezTo>
                      <a:pt x="152" y="0"/>
                      <a:pt x="0" y="31"/>
                      <a:pt x="0" y="122"/>
                    </a:cubicBezTo>
                    <a:lnTo>
                      <a:pt x="1550" y="11794"/>
                    </a:lnTo>
                    <a:cubicBezTo>
                      <a:pt x="1550" y="11915"/>
                      <a:pt x="1794" y="12037"/>
                      <a:pt x="2067" y="12037"/>
                    </a:cubicBezTo>
                    <a:lnTo>
                      <a:pt x="2097" y="12037"/>
                    </a:lnTo>
                    <a:cubicBezTo>
                      <a:pt x="2371" y="12037"/>
                      <a:pt x="2584" y="11915"/>
                      <a:pt x="2553" y="11794"/>
                    </a:cubicBezTo>
                    <a:lnTo>
                      <a:pt x="760" y="122"/>
                    </a:lnTo>
                    <a:cubicBezTo>
                      <a:pt x="730" y="31"/>
                      <a:pt x="578" y="0"/>
                      <a:pt x="3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" name="Google Shape;4176;p9"/>
              <p:cNvSpPr/>
              <p:nvPr/>
            </p:nvSpPr>
            <p:spPr>
              <a:xfrm>
                <a:off x="4044170" y="2639589"/>
                <a:ext cx="72011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2038" extrusionOk="0">
                    <a:moveTo>
                      <a:pt x="365" y="0"/>
                    </a:moveTo>
                    <a:cubicBezTo>
                      <a:pt x="153" y="0"/>
                      <a:pt x="1" y="31"/>
                      <a:pt x="31" y="122"/>
                    </a:cubicBezTo>
                    <a:lnTo>
                      <a:pt x="3253" y="11794"/>
                    </a:lnTo>
                    <a:cubicBezTo>
                      <a:pt x="3283" y="11915"/>
                      <a:pt x="3527" y="12037"/>
                      <a:pt x="3800" y="12037"/>
                    </a:cubicBezTo>
                    <a:lnTo>
                      <a:pt x="3831" y="12037"/>
                    </a:lnTo>
                    <a:cubicBezTo>
                      <a:pt x="4104" y="12037"/>
                      <a:pt x="4287" y="11915"/>
                      <a:pt x="4256" y="11794"/>
                    </a:cubicBezTo>
                    <a:lnTo>
                      <a:pt x="761" y="122"/>
                    </a:lnTo>
                    <a:cubicBezTo>
                      <a:pt x="761" y="31"/>
                      <a:pt x="578" y="0"/>
                      <a:pt x="3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" name="Google Shape;4177;p9"/>
              <p:cNvSpPr/>
              <p:nvPr/>
            </p:nvSpPr>
            <p:spPr>
              <a:xfrm>
                <a:off x="4120251" y="2639589"/>
                <a:ext cx="100600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5989" h="12038" extrusionOk="0">
                    <a:moveTo>
                      <a:pt x="335" y="0"/>
                    </a:moveTo>
                    <a:cubicBezTo>
                      <a:pt x="122" y="0"/>
                      <a:pt x="1" y="31"/>
                      <a:pt x="31" y="122"/>
                    </a:cubicBezTo>
                    <a:lnTo>
                      <a:pt x="4894" y="11794"/>
                    </a:lnTo>
                    <a:cubicBezTo>
                      <a:pt x="4955" y="11915"/>
                      <a:pt x="5229" y="12037"/>
                      <a:pt x="5502" y="12037"/>
                    </a:cubicBezTo>
                    <a:lnTo>
                      <a:pt x="5533" y="12037"/>
                    </a:lnTo>
                    <a:cubicBezTo>
                      <a:pt x="5806" y="12037"/>
                      <a:pt x="5989" y="11915"/>
                      <a:pt x="5928" y="11794"/>
                    </a:cubicBezTo>
                    <a:lnTo>
                      <a:pt x="761" y="122"/>
                    </a:lnTo>
                    <a:cubicBezTo>
                      <a:pt x="730" y="31"/>
                      <a:pt x="548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9"/>
              <p:cNvSpPr/>
              <p:nvPr/>
            </p:nvSpPr>
            <p:spPr>
              <a:xfrm>
                <a:off x="4195828" y="2639589"/>
                <a:ext cx="129190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7691" h="12038" extrusionOk="0">
                    <a:moveTo>
                      <a:pt x="335" y="0"/>
                    </a:moveTo>
                    <a:cubicBezTo>
                      <a:pt x="122" y="0"/>
                      <a:pt x="0" y="31"/>
                      <a:pt x="31" y="122"/>
                    </a:cubicBezTo>
                    <a:lnTo>
                      <a:pt x="6596" y="11794"/>
                    </a:lnTo>
                    <a:cubicBezTo>
                      <a:pt x="6687" y="11915"/>
                      <a:pt x="6961" y="12037"/>
                      <a:pt x="7234" y="12037"/>
                    </a:cubicBezTo>
                    <a:lnTo>
                      <a:pt x="7265" y="12037"/>
                    </a:lnTo>
                    <a:cubicBezTo>
                      <a:pt x="7538" y="12037"/>
                      <a:pt x="7690" y="11915"/>
                      <a:pt x="7630" y="11794"/>
                    </a:cubicBezTo>
                    <a:lnTo>
                      <a:pt x="760" y="122"/>
                    </a:lnTo>
                    <a:cubicBezTo>
                      <a:pt x="730" y="31"/>
                      <a:pt x="517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9"/>
              <p:cNvSpPr/>
              <p:nvPr/>
            </p:nvSpPr>
            <p:spPr>
              <a:xfrm>
                <a:off x="4271389" y="2639589"/>
                <a:ext cx="158300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9424" h="12038" extrusionOk="0">
                    <a:moveTo>
                      <a:pt x="335" y="0"/>
                    </a:moveTo>
                    <a:cubicBezTo>
                      <a:pt x="122" y="0"/>
                      <a:pt x="1" y="31"/>
                      <a:pt x="62" y="122"/>
                    </a:cubicBezTo>
                    <a:lnTo>
                      <a:pt x="8299" y="11794"/>
                    </a:lnTo>
                    <a:cubicBezTo>
                      <a:pt x="8390" y="11915"/>
                      <a:pt x="8694" y="12037"/>
                      <a:pt x="8968" y="12037"/>
                    </a:cubicBezTo>
                    <a:lnTo>
                      <a:pt x="8998" y="12037"/>
                    </a:lnTo>
                    <a:cubicBezTo>
                      <a:pt x="9272" y="12037"/>
                      <a:pt x="9423" y="11915"/>
                      <a:pt x="9302" y="11794"/>
                    </a:cubicBezTo>
                    <a:lnTo>
                      <a:pt x="791" y="122"/>
                    </a:lnTo>
                    <a:cubicBezTo>
                      <a:pt x="730" y="31"/>
                      <a:pt x="518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9"/>
              <p:cNvSpPr/>
              <p:nvPr/>
            </p:nvSpPr>
            <p:spPr>
              <a:xfrm>
                <a:off x="4346966" y="2639589"/>
                <a:ext cx="186889" cy="202208"/>
              </a:xfrm>
              <a:custGeom>
                <a:avLst/>
                <a:gdLst/>
                <a:ahLst/>
                <a:cxnLst/>
                <a:rect l="l" t="t" r="r" b="b"/>
                <a:pathLst>
                  <a:path w="11126" h="12038" extrusionOk="0">
                    <a:moveTo>
                      <a:pt x="304" y="0"/>
                    </a:moveTo>
                    <a:cubicBezTo>
                      <a:pt x="122" y="0"/>
                      <a:pt x="0" y="31"/>
                      <a:pt x="61" y="122"/>
                    </a:cubicBezTo>
                    <a:lnTo>
                      <a:pt x="10001" y="11794"/>
                    </a:lnTo>
                    <a:cubicBezTo>
                      <a:pt x="10122" y="11915"/>
                      <a:pt x="10426" y="12037"/>
                      <a:pt x="10700" y="12037"/>
                    </a:cubicBezTo>
                    <a:lnTo>
                      <a:pt x="10730" y="12037"/>
                    </a:lnTo>
                    <a:cubicBezTo>
                      <a:pt x="11004" y="12037"/>
                      <a:pt x="11125" y="11915"/>
                      <a:pt x="11004" y="11794"/>
                    </a:cubicBezTo>
                    <a:lnTo>
                      <a:pt x="791" y="122"/>
                    </a:lnTo>
                    <a:cubicBezTo>
                      <a:pt x="730" y="31"/>
                      <a:pt x="517" y="0"/>
                      <a:pt x="3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9"/>
              <p:cNvSpPr/>
              <p:nvPr/>
            </p:nvSpPr>
            <p:spPr>
              <a:xfrm>
                <a:off x="3406423" y="2997014"/>
                <a:ext cx="952737" cy="429915"/>
              </a:xfrm>
              <a:custGeom>
                <a:avLst/>
                <a:gdLst/>
                <a:ahLst/>
                <a:cxnLst/>
                <a:rect l="l" t="t" r="r" b="b"/>
                <a:pathLst>
                  <a:path w="56719" h="25594" extrusionOk="0">
                    <a:moveTo>
                      <a:pt x="0" y="0"/>
                    </a:moveTo>
                    <a:lnTo>
                      <a:pt x="0" y="25593"/>
                    </a:lnTo>
                    <a:lnTo>
                      <a:pt x="56719" y="25593"/>
                    </a:lnTo>
                    <a:lnTo>
                      <a:pt x="5671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" name="Google Shape;4182;p9"/>
              <p:cNvSpPr/>
              <p:nvPr/>
            </p:nvSpPr>
            <p:spPr>
              <a:xfrm>
                <a:off x="3426330" y="3007227"/>
                <a:ext cx="81720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5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" name="Google Shape;4183;p9"/>
              <p:cNvSpPr/>
              <p:nvPr/>
            </p:nvSpPr>
            <p:spPr>
              <a:xfrm>
                <a:off x="3521814" y="3007227"/>
                <a:ext cx="81720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5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" name="Google Shape;4184;p9"/>
              <p:cNvSpPr/>
              <p:nvPr/>
            </p:nvSpPr>
            <p:spPr>
              <a:xfrm>
                <a:off x="3426330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1" y="1"/>
                    </a:moveTo>
                    <a:lnTo>
                      <a:pt x="1" y="17174"/>
                    </a:lnTo>
                    <a:lnTo>
                      <a:pt x="7448" y="17174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9"/>
              <p:cNvSpPr/>
              <p:nvPr/>
            </p:nvSpPr>
            <p:spPr>
              <a:xfrm>
                <a:off x="3572378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0" y="1"/>
                    </a:moveTo>
                    <a:lnTo>
                      <a:pt x="0" y="17174"/>
                    </a:lnTo>
                    <a:lnTo>
                      <a:pt x="7447" y="17174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9"/>
              <p:cNvSpPr/>
              <p:nvPr/>
            </p:nvSpPr>
            <p:spPr>
              <a:xfrm>
                <a:off x="3617297" y="3007227"/>
                <a:ext cx="81720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5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9"/>
              <p:cNvSpPr/>
              <p:nvPr/>
            </p:nvSpPr>
            <p:spPr>
              <a:xfrm>
                <a:off x="3748529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" name="Google Shape;4188;p9"/>
              <p:cNvSpPr/>
              <p:nvPr/>
            </p:nvSpPr>
            <p:spPr>
              <a:xfrm>
                <a:off x="3844013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189;p9"/>
              <p:cNvSpPr/>
              <p:nvPr/>
            </p:nvSpPr>
            <p:spPr>
              <a:xfrm>
                <a:off x="3748529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1" y="1"/>
                    </a:moveTo>
                    <a:lnTo>
                      <a:pt x="1" y="17174"/>
                    </a:lnTo>
                    <a:lnTo>
                      <a:pt x="7448" y="17174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9"/>
              <p:cNvSpPr/>
              <p:nvPr/>
            </p:nvSpPr>
            <p:spPr>
              <a:xfrm>
                <a:off x="3894560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1" y="1"/>
                    </a:moveTo>
                    <a:lnTo>
                      <a:pt x="1" y="17174"/>
                    </a:lnTo>
                    <a:lnTo>
                      <a:pt x="7448" y="17174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9"/>
              <p:cNvSpPr/>
              <p:nvPr/>
            </p:nvSpPr>
            <p:spPr>
              <a:xfrm>
                <a:off x="3939497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1" y="0"/>
                    </a:moveTo>
                    <a:lnTo>
                      <a:pt x="1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9"/>
              <p:cNvSpPr/>
              <p:nvPr/>
            </p:nvSpPr>
            <p:spPr>
              <a:xfrm>
                <a:off x="4070728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0" y="0"/>
                    </a:moveTo>
                    <a:lnTo>
                      <a:pt x="0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9"/>
              <p:cNvSpPr/>
              <p:nvPr/>
            </p:nvSpPr>
            <p:spPr>
              <a:xfrm>
                <a:off x="4166212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0" y="0"/>
                    </a:moveTo>
                    <a:lnTo>
                      <a:pt x="0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194;p9"/>
              <p:cNvSpPr/>
              <p:nvPr/>
            </p:nvSpPr>
            <p:spPr>
              <a:xfrm>
                <a:off x="4070728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0" y="1"/>
                    </a:moveTo>
                    <a:lnTo>
                      <a:pt x="0" y="17174"/>
                    </a:lnTo>
                    <a:lnTo>
                      <a:pt x="7447" y="17174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" name="Google Shape;4195;p9"/>
              <p:cNvSpPr/>
              <p:nvPr/>
            </p:nvSpPr>
            <p:spPr>
              <a:xfrm>
                <a:off x="4216760" y="3125171"/>
                <a:ext cx="125108" cy="288497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17175" extrusionOk="0">
                    <a:moveTo>
                      <a:pt x="0" y="1"/>
                    </a:moveTo>
                    <a:lnTo>
                      <a:pt x="0" y="17174"/>
                    </a:lnTo>
                    <a:lnTo>
                      <a:pt x="7447" y="17174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9"/>
              <p:cNvSpPr/>
              <p:nvPr/>
            </p:nvSpPr>
            <p:spPr>
              <a:xfrm>
                <a:off x="4261696" y="3007227"/>
                <a:ext cx="81703" cy="104682"/>
              </a:xfrm>
              <a:custGeom>
                <a:avLst/>
                <a:gdLst/>
                <a:ahLst/>
                <a:cxnLst/>
                <a:rect l="l" t="t" r="r" b="b"/>
                <a:pathLst>
                  <a:path w="4864" h="6232" extrusionOk="0">
                    <a:moveTo>
                      <a:pt x="0" y="0"/>
                    </a:moveTo>
                    <a:lnTo>
                      <a:pt x="0" y="6231"/>
                    </a:lnTo>
                    <a:lnTo>
                      <a:pt x="4864" y="6231"/>
                    </a:lnTo>
                    <a:lnTo>
                      <a:pt x="48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9"/>
              <p:cNvSpPr/>
              <p:nvPr/>
            </p:nvSpPr>
            <p:spPr>
              <a:xfrm>
                <a:off x="3426330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1" y="1"/>
                    </a:moveTo>
                    <a:lnTo>
                      <a:pt x="1" y="2706"/>
                    </a:lnTo>
                    <a:lnTo>
                      <a:pt x="7448" y="2706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9"/>
              <p:cNvSpPr/>
              <p:nvPr/>
            </p:nvSpPr>
            <p:spPr>
              <a:xfrm>
                <a:off x="3572378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0" y="1"/>
                    </a:moveTo>
                    <a:lnTo>
                      <a:pt x="0" y="2706"/>
                    </a:lnTo>
                    <a:lnTo>
                      <a:pt x="7447" y="2706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9"/>
              <p:cNvSpPr/>
              <p:nvPr/>
            </p:nvSpPr>
            <p:spPr>
              <a:xfrm>
                <a:off x="3748529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1" y="1"/>
                    </a:moveTo>
                    <a:lnTo>
                      <a:pt x="1" y="2706"/>
                    </a:lnTo>
                    <a:lnTo>
                      <a:pt x="7448" y="2706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" name="Google Shape;4200;p9"/>
              <p:cNvSpPr/>
              <p:nvPr/>
            </p:nvSpPr>
            <p:spPr>
              <a:xfrm>
                <a:off x="3894560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1" y="1"/>
                    </a:moveTo>
                    <a:lnTo>
                      <a:pt x="1" y="2706"/>
                    </a:lnTo>
                    <a:lnTo>
                      <a:pt x="7448" y="2706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" name="Google Shape;4201;p9"/>
              <p:cNvSpPr/>
              <p:nvPr/>
            </p:nvSpPr>
            <p:spPr>
              <a:xfrm>
                <a:off x="4070728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0" y="1"/>
                    </a:moveTo>
                    <a:lnTo>
                      <a:pt x="0" y="2706"/>
                    </a:lnTo>
                    <a:lnTo>
                      <a:pt x="7447" y="2706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9"/>
              <p:cNvSpPr/>
              <p:nvPr/>
            </p:nvSpPr>
            <p:spPr>
              <a:xfrm>
                <a:off x="4216760" y="3125171"/>
                <a:ext cx="125108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2706" extrusionOk="0">
                    <a:moveTo>
                      <a:pt x="0" y="1"/>
                    </a:moveTo>
                    <a:lnTo>
                      <a:pt x="0" y="2706"/>
                    </a:lnTo>
                    <a:lnTo>
                      <a:pt x="7447" y="2706"/>
                    </a:lnTo>
                    <a:lnTo>
                      <a:pt x="74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9"/>
              <p:cNvSpPr/>
              <p:nvPr/>
            </p:nvSpPr>
            <p:spPr>
              <a:xfrm>
                <a:off x="3382418" y="2890292"/>
                <a:ext cx="982368" cy="81703"/>
              </a:xfrm>
              <a:custGeom>
                <a:avLst/>
                <a:gdLst/>
                <a:ahLst/>
                <a:cxnLst/>
                <a:rect l="l" t="t" r="r" b="b"/>
                <a:pathLst>
                  <a:path w="58483" h="4864" extrusionOk="0">
                    <a:moveTo>
                      <a:pt x="1" y="1"/>
                    </a:moveTo>
                    <a:lnTo>
                      <a:pt x="1" y="4864"/>
                    </a:lnTo>
                    <a:lnTo>
                      <a:pt x="58482" y="4864"/>
                    </a:lnTo>
                    <a:lnTo>
                      <a:pt x="5848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9"/>
              <p:cNvSpPr/>
              <p:nvPr/>
            </p:nvSpPr>
            <p:spPr>
              <a:xfrm>
                <a:off x="3396714" y="2903563"/>
                <a:ext cx="57212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9"/>
              <p:cNvSpPr/>
              <p:nvPr/>
            </p:nvSpPr>
            <p:spPr>
              <a:xfrm>
                <a:off x="3471266" y="2903563"/>
                <a:ext cx="57212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" name="Google Shape;4206;p9"/>
              <p:cNvSpPr/>
              <p:nvPr/>
            </p:nvSpPr>
            <p:spPr>
              <a:xfrm>
                <a:off x="3545819" y="2903563"/>
                <a:ext cx="57716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35" y="3284"/>
                    </a:lnTo>
                    <a:lnTo>
                      <a:pt x="343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" name="Google Shape;4207;p9"/>
              <p:cNvSpPr/>
              <p:nvPr/>
            </p:nvSpPr>
            <p:spPr>
              <a:xfrm>
                <a:off x="3620876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9"/>
              <p:cNvSpPr/>
              <p:nvPr/>
            </p:nvSpPr>
            <p:spPr>
              <a:xfrm>
                <a:off x="3695428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9"/>
              <p:cNvSpPr/>
              <p:nvPr/>
            </p:nvSpPr>
            <p:spPr>
              <a:xfrm>
                <a:off x="3769981" y="2903563"/>
                <a:ext cx="57699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3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35" y="3284"/>
                    </a:lnTo>
                    <a:lnTo>
                      <a:pt x="343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9"/>
              <p:cNvSpPr/>
              <p:nvPr/>
            </p:nvSpPr>
            <p:spPr>
              <a:xfrm>
                <a:off x="3845038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9"/>
              <p:cNvSpPr/>
              <p:nvPr/>
            </p:nvSpPr>
            <p:spPr>
              <a:xfrm>
                <a:off x="3919590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4" y="3284"/>
                    </a:lnTo>
                    <a:lnTo>
                      <a:pt x="34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" name="Google Shape;4212;p9"/>
              <p:cNvSpPr/>
              <p:nvPr/>
            </p:nvSpPr>
            <p:spPr>
              <a:xfrm>
                <a:off x="3994126" y="2903563"/>
                <a:ext cx="57716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36" y="3284"/>
                    </a:lnTo>
                    <a:lnTo>
                      <a:pt x="34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" name="Google Shape;4213;p9"/>
              <p:cNvSpPr/>
              <p:nvPr/>
            </p:nvSpPr>
            <p:spPr>
              <a:xfrm>
                <a:off x="4069200" y="2903563"/>
                <a:ext cx="57195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3284" extrusionOk="0">
                    <a:moveTo>
                      <a:pt x="0" y="1"/>
                    </a:moveTo>
                    <a:lnTo>
                      <a:pt x="0" y="3284"/>
                    </a:lnTo>
                    <a:lnTo>
                      <a:pt x="3404" y="3284"/>
                    </a:lnTo>
                    <a:lnTo>
                      <a:pt x="34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9"/>
              <p:cNvSpPr/>
              <p:nvPr/>
            </p:nvSpPr>
            <p:spPr>
              <a:xfrm>
                <a:off x="4143736" y="2903563"/>
                <a:ext cx="57212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9"/>
              <p:cNvSpPr/>
              <p:nvPr/>
            </p:nvSpPr>
            <p:spPr>
              <a:xfrm>
                <a:off x="4218288" y="2903563"/>
                <a:ext cx="57716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35" y="3284"/>
                    </a:lnTo>
                    <a:lnTo>
                      <a:pt x="343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9"/>
              <p:cNvSpPr/>
              <p:nvPr/>
            </p:nvSpPr>
            <p:spPr>
              <a:xfrm>
                <a:off x="4293345" y="2903563"/>
                <a:ext cx="57212" cy="55163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284" extrusionOk="0">
                    <a:moveTo>
                      <a:pt x="1" y="1"/>
                    </a:moveTo>
                    <a:lnTo>
                      <a:pt x="1" y="3284"/>
                    </a:lnTo>
                    <a:lnTo>
                      <a:pt x="3405" y="3284"/>
                    </a:lnTo>
                    <a:lnTo>
                      <a:pt x="3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9"/>
              <p:cNvSpPr/>
              <p:nvPr/>
            </p:nvSpPr>
            <p:spPr>
              <a:xfrm>
                <a:off x="3316046" y="3722582"/>
                <a:ext cx="1181990" cy="883817"/>
              </a:xfrm>
              <a:custGeom>
                <a:avLst/>
                <a:gdLst/>
                <a:ahLst/>
                <a:cxnLst/>
                <a:rect l="l" t="t" r="r" b="b"/>
                <a:pathLst>
                  <a:path w="70367" h="52616" extrusionOk="0">
                    <a:moveTo>
                      <a:pt x="0" y="0"/>
                    </a:moveTo>
                    <a:lnTo>
                      <a:pt x="0" y="52615"/>
                    </a:lnTo>
                    <a:lnTo>
                      <a:pt x="70367" y="52615"/>
                    </a:lnTo>
                    <a:lnTo>
                      <a:pt x="703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" name="Google Shape;4218;p9"/>
              <p:cNvSpPr/>
              <p:nvPr/>
            </p:nvSpPr>
            <p:spPr>
              <a:xfrm>
                <a:off x="3207795" y="3444295"/>
                <a:ext cx="1389288" cy="391113"/>
              </a:xfrm>
              <a:custGeom>
                <a:avLst/>
                <a:gdLst/>
                <a:ahLst/>
                <a:cxnLst/>
                <a:rect l="l" t="t" r="r" b="b"/>
                <a:pathLst>
                  <a:path w="82708" h="23284" extrusionOk="0">
                    <a:moveTo>
                      <a:pt x="6141" y="1"/>
                    </a:moveTo>
                    <a:lnTo>
                      <a:pt x="1" y="22433"/>
                    </a:lnTo>
                    <a:cubicBezTo>
                      <a:pt x="274" y="22949"/>
                      <a:pt x="882" y="23284"/>
                      <a:pt x="1672" y="23284"/>
                    </a:cubicBezTo>
                    <a:cubicBezTo>
                      <a:pt x="2584" y="23284"/>
                      <a:pt x="3496" y="22828"/>
                      <a:pt x="4013" y="22159"/>
                    </a:cubicBezTo>
                    <a:cubicBezTo>
                      <a:pt x="4226" y="22828"/>
                      <a:pt x="4925" y="23284"/>
                      <a:pt x="5837" y="23284"/>
                    </a:cubicBezTo>
                    <a:cubicBezTo>
                      <a:pt x="6748" y="23284"/>
                      <a:pt x="7660" y="22828"/>
                      <a:pt x="8177" y="22159"/>
                    </a:cubicBezTo>
                    <a:cubicBezTo>
                      <a:pt x="8390" y="22828"/>
                      <a:pt x="9089" y="23284"/>
                      <a:pt x="10001" y="23284"/>
                    </a:cubicBezTo>
                    <a:cubicBezTo>
                      <a:pt x="10943" y="23284"/>
                      <a:pt x="11824" y="22828"/>
                      <a:pt x="12311" y="22159"/>
                    </a:cubicBezTo>
                    <a:cubicBezTo>
                      <a:pt x="12554" y="22828"/>
                      <a:pt x="13253" y="23284"/>
                      <a:pt x="14195" y="23284"/>
                    </a:cubicBezTo>
                    <a:cubicBezTo>
                      <a:pt x="15107" y="23284"/>
                      <a:pt x="15989" y="22828"/>
                      <a:pt x="16475" y="22159"/>
                    </a:cubicBezTo>
                    <a:cubicBezTo>
                      <a:pt x="16718" y="22828"/>
                      <a:pt x="17448" y="23284"/>
                      <a:pt x="18360" y="23284"/>
                    </a:cubicBezTo>
                    <a:cubicBezTo>
                      <a:pt x="19302" y="23284"/>
                      <a:pt x="20153" y="22828"/>
                      <a:pt x="20609" y="22159"/>
                    </a:cubicBezTo>
                    <a:cubicBezTo>
                      <a:pt x="20882" y="22828"/>
                      <a:pt x="21612" y="23284"/>
                      <a:pt x="22554" y="23284"/>
                    </a:cubicBezTo>
                    <a:cubicBezTo>
                      <a:pt x="23466" y="23284"/>
                      <a:pt x="24317" y="22828"/>
                      <a:pt x="24743" y="22159"/>
                    </a:cubicBezTo>
                    <a:cubicBezTo>
                      <a:pt x="25047" y="22828"/>
                      <a:pt x="25807" y="23284"/>
                      <a:pt x="26718" y="23284"/>
                    </a:cubicBezTo>
                    <a:cubicBezTo>
                      <a:pt x="27630" y="23284"/>
                      <a:pt x="28481" y="22828"/>
                      <a:pt x="28907" y="22159"/>
                    </a:cubicBezTo>
                    <a:cubicBezTo>
                      <a:pt x="29211" y="22828"/>
                      <a:pt x="29971" y="23284"/>
                      <a:pt x="30883" y="23284"/>
                    </a:cubicBezTo>
                    <a:cubicBezTo>
                      <a:pt x="31825" y="23284"/>
                      <a:pt x="32646" y="22828"/>
                      <a:pt x="33041" y="22159"/>
                    </a:cubicBezTo>
                    <a:cubicBezTo>
                      <a:pt x="33375" y="22828"/>
                      <a:pt x="34135" y="23284"/>
                      <a:pt x="35077" y="23284"/>
                    </a:cubicBezTo>
                    <a:cubicBezTo>
                      <a:pt x="35989" y="23284"/>
                      <a:pt x="36810" y="22828"/>
                      <a:pt x="37175" y="22159"/>
                    </a:cubicBezTo>
                    <a:cubicBezTo>
                      <a:pt x="37539" y="22828"/>
                      <a:pt x="38330" y="23284"/>
                      <a:pt x="39241" y="23284"/>
                    </a:cubicBezTo>
                    <a:cubicBezTo>
                      <a:pt x="40184" y="23284"/>
                      <a:pt x="40974" y="22828"/>
                      <a:pt x="41339" y="22159"/>
                    </a:cubicBezTo>
                    <a:cubicBezTo>
                      <a:pt x="41703" y="22828"/>
                      <a:pt x="42494" y="23284"/>
                      <a:pt x="43436" y="23284"/>
                    </a:cubicBezTo>
                    <a:cubicBezTo>
                      <a:pt x="44348" y="23284"/>
                      <a:pt x="45138" y="22828"/>
                      <a:pt x="45473" y="22159"/>
                    </a:cubicBezTo>
                    <a:cubicBezTo>
                      <a:pt x="45868" y="22828"/>
                      <a:pt x="46688" y="23284"/>
                      <a:pt x="47600" y="23284"/>
                    </a:cubicBezTo>
                    <a:cubicBezTo>
                      <a:pt x="48512" y="23284"/>
                      <a:pt x="49302" y="22828"/>
                      <a:pt x="49637" y="22159"/>
                    </a:cubicBezTo>
                    <a:cubicBezTo>
                      <a:pt x="50032" y="22828"/>
                      <a:pt x="50853" y="23284"/>
                      <a:pt x="51764" y="23284"/>
                    </a:cubicBezTo>
                    <a:cubicBezTo>
                      <a:pt x="52707" y="23284"/>
                      <a:pt x="53467" y="22828"/>
                      <a:pt x="53771" y="22159"/>
                    </a:cubicBezTo>
                    <a:cubicBezTo>
                      <a:pt x="54196" y="22828"/>
                      <a:pt x="55017" y="23284"/>
                      <a:pt x="55959" y="23284"/>
                    </a:cubicBezTo>
                    <a:cubicBezTo>
                      <a:pt x="56871" y="23284"/>
                      <a:pt x="57631" y="22828"/>
                      <a:pt x="57904" y="22159"/>
                    </a:cubicBezTo>
                    <a:cubicBezTo>
                      <a:pt x="58360" y="22828"/>
                      <a:pt x="59211" y="23284"/>
                      <a:pt x="60123" y="23284"/>
                    </a:cubicBezTo>
                    <a:cubicBezTo>
                      <a:pt x="61066" y="23284"/>
                      <a:pt x="61795" y="22828"/>
                      <a:pt x="62069" y="22159"/>
                    </a:cubicBezTo>
                    <a:cubicBezTo>
                      <a:pt x="62525" y="22828"/>
                      <a:pt x="63376" y="23284"/>
                      <a:pt x="64318" y="23284"/>
                    </a:cubicBezTo>
                    <a:cubicBezTo>
                      <a:pt x="65230" y="23284"/>
                      <a:pt x="65959" y="22828"/>
                      <a:pt x="66202" y="22159"/>
                    </a:cubicBezTo>
                    <a:cubicBezTo>
                      <a:pt x="66689" y="22828"/>
                      <a:pt x="67570" y="23284"/>
                      <a:pt x="68482" y="23284"/>
                    </a:cubicBezTo>
                    <a:cubicBezTo>
                      <a:pt x="69394" y="23284"/>
                      <a:pt x="70123" y="22828"/>
                      <a:pt x="70367" y="22159"/>
                    </a:cubicBezTo>
                    <a:cubicBezTo>
                      <a:pt x="70853" y="22828"/>
                      <a:pt x="71734" y="23284"/>
                      <a:pt x="72646" y="23284"/>
                    </a:cubicBezTo>
                    <a:cubicBezTo>
                      <a:pt x="73589" y="23284"/>
                      <a:pt x="74288" y="22828"/>
                      <a:pt x="74500" y="22159"/>
                    </a:cubicBezTo>
                    <a:cubicBezTo>
                      <a:pt x="75017" y="22828"/>
                      <a:pt x="75899" y="23284"/>
                      <a:pt x="76841" y="23284"/>
                    </a:cubicBezTo>
                    <a:cubicBezTo>
                      <a:pt x="77753" y="23284"/>
                      <a:pt x="78452" y="22828"/>
                      <a:pt x="78634" y="22159"/>
                    </a:cubicBezTo>
                    <a:cubicBezTo>
                      <a:pt x="79181" y="22828"/>
                      <a:pt x="80093" y="23284"/>
                      <a:pt x="81005" y="23284"/>
                    </a:cubicBezTo>
                    <a:cubicBezTo>
                      <a:pt x="81826" y="23284"/>
                      <a:pt x="82434" y="22919"/>
                      <a:pt x="82707" y="22402"/>
                    </a:cubicBezTo>
                    <a:lnTo>
                      <a:pt x="7656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" name="Google Shape;4219;p9"/>
              <p:cNvSpPr/>
              <p:nvPr/>
            </p:nvSpPr>
            <p:spPr>
              <a:xfrm>
                <a:off x="3234858" y="3749124"/>
                <a:ext cx="1339752" cy="29127"/>
              </a:xfrm>
              <a:custGeom>
                <a:avLst/>
                <a:gdLst/>
                <a:ahLst/>
                <a:cxnLst/>
                <a:rect l="l" t="t" r="r" b="b"/>
                <a:pathLst>
                  <a:path w="79759" h="1734" extrusionOk="0">
                    <a:moveTo>
                      <a:pt x="76081" y="1"/>
                    </a:moveTo>
                    <a:lnTo>
                      <a:pt x="75959" y="335"/>
                    </a:lnTo>
                    <a:cubicBezTo>
                      <a:pt x="75777" y="852"/>
                      <a:pt x="75351" y="1186"/>
                      <a:pt x="74774" y="1278"/>
                    </a:cubicBezTo>
                    <a:cubicBezTo>
                      <a:pt x="74644" y="1299"/>
                      <a:pt x="74512" y="1310"/>
                      <a:pt x="74379" y="1310"/>
                    </a:cubicBezTo>
                    <a:cubicBezTo>
                      <a:pt x="73584" y="1310"/>
                      <a:pt x="72772" y="930"/>
                      <a:pt x="72251" y="305"/>
                    </a:cubicBezTo>
                    <a:lnTo>
                      <a:pt x="72038" y="31"/>
                    </a:lnTo>
                    <a:lnTo>
                      <a:pt x="71917" y="335"/>
                    </a:lnTo>
                    <a:cubicBezTo>
                      <a:pt x="71734" y="852"/>
                      <a:pt x="71278" y="1186"/>
                      <a:pt x="70640" y="1308"/>
                    </a:cubicBezTo>
                    <a:cubicBezTo>
                      <a:pt x="70534" y="1323"/>
                      <a:pt x="70427" y="1330"/>
                      <a:pt x="70319" y="1330"/>
                    </a:cubicBezTo>
                    <a:cubicBezTo>
                      <a:pt x="69531" y="1330"/>
                      <a:pt x="68717" y="947"/>
                      <a:pt x="68209" y="305"/>
                    </a:cubicBezTo>
                    <a:lnTo>
                      <a:pt x="67996" y="31"/>
                    </a:lnTo>
                    <a:lnTo>
                      <a:pt x="67874" y="335"/>
                    </a:lnTo>
                    <a:cubicBezTo>
                      <a:pt x="67661" y="852"/>
                      <a:pt x="67175" y="1217"/>
                      <a:pt x="66537" y="1308"/>
                    </a:cubicBezTo>
                    <a:cubicBezTo>
                      <a:pt x="66431" y="1323"/>
                      <a:pt x="66324" y="1330"/>
                      <a:pt x="66217" y="1330"/>
                    </a:cubicBezTo>
                    <a:cubicBezTo>
                      <a:pt x="65434" y="1330"/>
                      <a:pt x="64647" y="947"/>
                      <a:pt x="64166" y="305"/>
                    </a:cubicBezTo>
                    <a:lnTo>
                      <a:pt x="63953" y="31"/>
                    </a:lnTo>
                    <a:lnTo>
                      <a:pt x="63832" y="335"/>
                    </a:lnTo>
                    <a:cubicBezTo>
                      <a:pt x="63588" y="882"/>
                      <a:pt x="63072" y="1217"/>
                      <a:pt x="62403" y="1308"/>
                    </a:cubicBezTo>
                    <a:cubicBezTo>
                      <a:pt x="62322" y="1317"/>
                      <a:pt x="62240" y="1321"/>
                      <a:pt x="62158" y="1321"/>
                    </a:cubicBezTo>
                    <a:cubicBezTo>
                      <a:pt x="61381" y="1321"/>
                      <a:pt x="60591" y="937"/>
                      <a:pt x="60123" y="305"/>
                    </a:cubicBezTo>
                    <a:lnTo>
                      <a:pt x="59910" y="31"/>
                    </a:lnTo>
                    <a:lnTo>
                      <a:pt x="59789" y="335"/>
                    </a:lnTo>
                    <a:cubicBezTo>
                      <a:pt x="59515" y="882"/>
                      <a:pt x="58968" y="1247"/>
                      <a:pt x="58300" y="1308"/>
                    </a:cubicBezTo>
                    <a:cubicBezTo>
                      <a:pt x="58215" y="1317"/>
                      <a:pt x="58131" y="1321"/>
                      <a:pt x="58048" y="1321"/>
                    </a:cubicBezTo>
                    <a:cubicBezTo>
                      <a:pt x="57259" y="1321"/>
                      <a:pt x="56521" y="937"/>
                      <a:pt x="56081" y="305"/>
                    </a:cubicBezTo>
                    <a:lnTo>
                      <a:pt x="55868" y="31"/>
                    </a:lnTo>
                    <a:lnTo>
                      <a:pt x="55746" y="335"/>
                    </a:lnTo>
                    <a:cubicBezTo>
                      <a:pt x="55442" y="913"/>
                      <a:pt x="54895" y="1278"/>
                      <a:pt x="54166" y="1308"/>
                    </a:cubicBezTo>
                    <a:cubicBezTo>
                      <a:pt x="54108" y="1312"/>
                      <a:pt x="54051" y="1314"/>
                      <a:pt x="53994" y="1314"/>
                    </a:cubicBezTo>
                    <a:cubicBezTo>
                      <a:pt x="53205" y="1314"/>
                      <a:pt x="52461" y="928"/>
                      <a:pt x="52008" y="305"/>
                    </a:cubicBezTo>
                    <a:lnTo>
                      <a:pt x="51856" y="31"/>
                    </a:lnTo>
                    <a:lnTo>
                      <a:pt x="51704" y="335"/>
                    </a:lnTo>
                    <a:cubicBezTo>
                      <a:pt x="51400" y="913"/>
                      <a:pt x="50761" y="1278"/>
                      <a:pt x="50032" y="1308"/>
                    </a:cubicBezTo>
                    <a:cubicBezTo>
                      <a:pt x="49976" y="1312"/>
                      <a:pt x="49921" y="1314"/>
                      <a:pt x="49866" y="1314"/>
                    </a:cubicBezTo>
                    <a:cubicBezTo>
                      <a:pt x="49106" y="1314"/>
                      <a:pt x="48390" y="928"/>
                      <a:pt x="47965" y="305"/>
                    </a:cubicBezTo>
                    <a:lnTo>
                      <a:pt x="47813" y="31"/>
                    </a:lnTo>
                    <a:lnTo>
                      <a:pt x="47661" y="305"/>
                    </a:lnTo>
                    <a:cubicBezTo>
                      <a:pt x="47327" y="913"/>
                      <a:pt x="46658" y="1308"/>
                      <a:pt x="45928" y="1308"/>
                    </a:cubicBezTo>
                    <a:cubicBezTo>
                      <a:pt x="45898" y="1309"/>
                      <a:pt x="45867" y="1310"/>
                      <a:pt x="45837" y="1310"/>
                    </a:cubicBezTo>
                    <a:cubicBezTo>
                      <a:pt x="45025" y="1310"/>
                      <a:pt x="44333" y="920"/>
                      <a:pt x="43922" y="305"/>
                    </a:cubicBezTo>
                    <a:lnTo>
                      <a:pt x="43770" y="31"/>
                    </a:lnTo>
                    <a:lnTo>
                      <a:pt x="43618" y="305"/>
                    </a:lnTo>
                    <a:cubicBezTo>
                      <a:pt x="43254" y="943"/>
                      <a:pt x="42555" y="1308"/>
                      <a:pt x="41795" y="1308"/>
                    </a:cubicBezTo>
                    <a:lnTo>
                      <a:pt x="41764" y="1308"/>
                    </a:lnTo>
                    <a:cubicBezTo>
                      <a:pt x="40974" y="1308"/>
                      <a:pt x="40275" y="943"/>
                      <a:pt x="39880" y="305"/>
                    </a:cubicBezTo>
                    <a:lnTo>
                      <a:pt x="39728" y="31"/>
                    </a:lnTo>
                    <a:lnTo>
                      <a:pt x="39576" y="305"/>
                    </a:lnTo>
                    <a:cubicBezTo>
                      <a:pt x="39181" y="943"/>
                      <a:pt x="38482" y="1308"/>
                      <a:pt x="37691" y="1308"/>
                    </a:cubicBezTo>
                    <a:lnTo>
                      <a:pt x="37661" y="1308"/>
                    </a:lnTo>
                    <a:cubicBezTo>
                      <a:pt x="36871" y="1308"/>
                      <a:pt x="36202" y="943"/>
                      <a:pt x="35837" y="305"/>
                    </a:cubicBezTo>
                    <a:lnTo>
                      <a:pt x="35685" y="31"/>
                    </a:lnTo>
                    <a:lnTo>
                      <a:pt x="35533" y="305"/>
                    </a:lnTo>
                    <a:cubicBezTo>
                      <a:pt x="35123" y="920"/>
                      <a:pt x="34402" y="1310"/>
                      <a:pt x="33615" y="1310"/>
                    </a:cubicBezTo>
                    <a:cubicBezTo>
                      <a:pt x="33586" y="1310"/>
                      <a:pt x="33557" y="1309"/>
                      <a:pt x="33527" y="1308"/>
                    </a:cubicBezTo>
                    <a:cubicBezTo>
                      <a:pt x="32767" y="1308"/>
                      <a:pt x="32129" y="913"/>
                      <a:pt x="31794" y="305"/>
                    </a:cubicBezTo>
                    <a:lnTo>
                      <a:pt x="31642" y="31"/>
                    </a:lnTo>
                    <a:lnTo>
                      <a:pt x="31460" y="305"/>
                    </a:lnTo>
                    <a:cubicBezTo>
                      <a:pt x="31063" y="928"/>
                      <a:pt x="30349" y="1314"/>
                      <a:pt x="29589" y="1314"/>
                    </a:cubicBezTo>
                    <a:cubicBezTo>
                      <a:pt x="29534" y="1314"/>
                      <a:pt x="29479" y="1312"/>
                      <a:pt x="29424" y="1308"/>
                    </a:cubicBezTo>
                    <a:cubicBezTo>
                      <a:pt x="28694" y="1278"/>
                      <a:pt x="28056" y="913"/>
                      <a:pt x="27752" y="335"/>
                    </a:cubicBezTo>
                    <a:lnTo>
                      <a:pt x="27600" y="31"/>
                    </a:lnTo>
                    <a:lnTo>
                      <a:pt x="27417" y="305"/>
                    </a:lnTo>
                    <a:cubicBezTo>
                      <a:pt x="26992" y="928"/>
                      <a:pt x="26250" y="1314"/>
                      <a:pt x="25462" y="1314"/>
                    </a:cubicBezTo>
                    <a:cubicBezTo>
                      <a:pt x="25405" y="1314"/>
                      <a:pt x="25347" y="1312"/>
                      <a:pt x="25290" y="1308"/>
                    </a:cubicBezTo>
                    <a:cubicBezTo>
                      <a:pt x="24560" y="1247"/>
                      <a:pt x="23983" y="913"/>
                      <a:pt x="23709" y="335"/>
                    </a:cubicBezTo>
                    <a:lnTo>
                      <a:pt x="23557" y="31"/>
                    </a:lnTo>
                    <a:lnTo>
                      <a:pt x="23375" y="305"/>
                    </a:lnTo>
                    <a:cubicBezTo>
                      <a:pt x="22935" y="937"/>
                      <a:pt x="22172" y="1321"/>
                      <a:pt x="21400" y="1321"/>
                    </a:cubicBezTo>
                    <a:cubicBezTo>
                      <a:pt x="21319" y="1321"/>
                      <a:pt x="21237" y="1317"/>
                      <a:pt x="21156" y="1308"/>
                    </a:cubicBezTo>
                    <a:cubicBezTo>
                      <a:pt x="20487" y="1247"/>
                      <a:pt x="19940" y="882"/>
                      <a:pt x="19667" y="335"/>
                    </a:cubicBezTo>
                    <a:lnTo>
                      <a:pt x="19545" y="31"/>
                    </a:lnTo>
                    <a:lnTo>
                      <a:pt x="19332" y="305"/>
                    </a:lnTo>
                    <a:cubicBezTo>
                      <a:pt x="18865" y="937"/>
                      <a:pt x="18074" y="1321"/>
                      <a:pt x="17298" y="1321"/>
                    </a:cubicBezTo>
                    <a:cubicBezTo>
                      <a:pt x="17216" y="1321"/>
                      <a:pt x="17134" y="1317"/>
                      <a:pt x="17053" y="1308"/>
                    </a:cubicBezTo>
                    <a:cubicBezTo>
                      <a:pt x="16384" y="1217"/>
                      <a:pt x="15867" y="882"/>
                      <a:pt x="15624" y="335"/>
                    </a:cubicBezTo>
                    <a:lnTo>
                      <a:pt x="15502" y="31"/>
                    </a:lnTo>
                    <a:lnTo>
                      <a:pt x="15290" y="305"/>
                    </a:lnTo>
                    <a:cubicBezTo>
                      <a:pt x="14808" y="947"/>
                      <a:pt x="14021" y="1330"/>
                      <a:pt x="13238" y="1330"/>
                    </a:cubicBezTo>
                    <a:cubicBezTo>
                      <a:pt x="13131" y="1330"/>
                      <a:pt x="13025" y="1323"/>
                      <a:pt x="12919" y="1308"/>
                    </a:cubicBezTo>
                    <a:cubicBezTo>
                      <a:pt x="12280" y="1217"/>
                      <a:pt x="11794" y="852"/>
                      <a:pt x="11581" y="335"/>
                    </a:cubicBezTo>
                    <a:lnTo>
                      <a:pt x="11460" y="31"/>
                    </a:lnTo>
                    <a:lnTo>
                      <a:pt x="11247" y="305"/>
                    </a:lnTo>
                    <a:cubicBezTo>
                      <a:pt x="10739" y="947"/>
                      <a:pt x="9925" y="1330"/>
                      <a:pt x="9136" y="1330"/>
                    </a:cubicBezTo>
                    <a:cubicBezTo>
                      <a:pt x="9029" y="1330"/>
                      <a:pt x="8921" y="1323"/>
                      <a:pt x="8815" y="1308"/>
                    </a:cubicBezTo>
                    <a:cubicBezTo>
                      <a:pt x="8177" y="1186"/>
                      <a:pt x="7721" y="852"/>
                      <a:pt x="7539" y="335"/>
                    </a:cubicBezTo>
                    <a:lnTo>
                      <a:pt x="7417" y="31"/>
                    </a:lnTo>
                    <a:lnTo>
                      <a:pt x="7204" y="305"/>
                    </a:lnTo>
                    <a:cubicBezTo>
                      <a:pt x="6683" y="930"/>
                      <a:pt x="5850" y="1310"/>
                      <a:pt x="5067" y="1310"/>
                    </a:cubicBezTo>
                    <a:cubicBezTo>
                      <a:pt x="4936" y="1310"/>
                      <a:pt x="4807" y="1299"/>
                      <a:pt x="4681" y="1278"/>
                    </a:cubicBezTo>
                    <a:cubicBezTo>
                      <a:pt x="4104" y="1186"/>
                      <a:pt x="3678" y="852"/>
                      <a:pt x="3496" y="335"/>
                    </a:cubicBezTo>
                    <a:lnTo>
                      <a:pt x="3374" y="31"/>
                    </a:lnTo>
                    <a:lnTo>
                      <a:pt x="3162" y="275"/>
                    </a:lnTo>
                    <a:cubicBezTo>
                      <a:pt x="2572" y="991"/>
                      <a:pt x="1749" y="1298"/>
                      <a:pt x="1026" y="1298"/>
                    </a:cubicBezTo>
                    <a:cubicBezTo>
                      <a:pt x="705" y="1298"/>
                      <a:pt x="405" y="1238"/>
                      <a:pt x="153" y="1126"/>
                    </a:cubicBezTo>
                    <a:lnTo>
                      <a:pt x="1" y="1460"/>
                    </a:lnTo>
                    <a:cubicBezTo>
                      <a:pt x="304" y="1596"/>
                      <a:pt x="668" y="1671"/>
                      <a:pt x="1055" y="1671"/>
                    </a:cubicBezTo>
                    <a:cubicBezTo>
                      <a:pt x="1794" y="1671"/>
                      <a:pt x="2615" y="1399"/>
                      <a:pt x="3253" y="761"/>
                    </a:cubicBezTo>
                    <a:cubicBezTo>
                      <a:pt x="3526" y="1217"/>
                      <a:pt x="4013" y="1551"/>
                      <a:pt x="4621" y="1673"/>
                    </a:cubicBezTo>
                    <a:cubicBezTo>
                      <a:pt x="4763" y="1696"/>
                      <a:pt x="4907" y="1707"/>
                      <a:pt x="5053" y="1707"/>
                    </a:cubicBezTo>
                    <a:cubicBezTo>
                      <a:pt x="5868" y="1707"/>
                      <a:pt x="6702" y="1354"/>
                      <a:pt x="7296" y="761"/>
                    </a:cubicBezTo>
                    <a:cubicBezTo>
                      <a:pt x="7599" y="1247"/>
                      <a:pt x="8116" y="1582"/>
                      <a:pt x="8755" y="1673"/>
                    </a:cubicBezTo>
                    <a:cubicBezTo>
                      <a:pt x="8892" y="1696"/>
                      <a:pt x="9032" y="1707"/>
                      <a:pt x="9173" y="1707"/>
                    </a:cubicBezTo>
                    <a:cubicBezTo>
                      <a:pt x="9963" y="1707"/>
                      <a:pt x="10775" y="1354"/>
                      <a:pt x="11369" y="761"/>
                    </a:cubicBezTo>
                    <a:cubicBezTo>
                      <a:pt x="11672" y="1247"/>
                      <a:pt x="12220" y="1582"/>
                      <a:pt x="12858" y="1673"/>
                    </a:cubicBezTo>
                    <a:cubicBezTo>
                      <a:pt x="12979" y="1688"/>
                      <a:pt x="13100" y="1696"/>
                      <a:pt x="13221" y="1696"/>
                    </a:cubicBezTo>
                    <a:cubicBezTo>
                      <a:pt x="14044" y="1696"/>
                      <a:pt x="14855" y="1344"/>
                      <a:pt x="15411" y="761"/>
                    </a:cubicBezTo>
                    <a:cubicBezTo>
                      <a:pt x="15746" y="1278"/>
                      <a:pt x="16293" y="1612"/>
                      <a:pt x="16992" y="1673"/>
                    </a:cubicBezTo>
                    <a:cubicBezTo>
                      <a:pt x="17109" y="1688"/>
                      <a:pt x="17226" y="1696"/>
                      <a:pt x="17343" y="1696"/>
                    </a:cubicBezTo>
                    <a:cubicBezTo>
                      <a:pt x="18139" y="1696"/>
                      <a:pt x="18924" y="1344"/>
                      <a:pt x="19454" y="761"/>
                    </a:cubicBezTo>
                    <a:cubicBezTo>
                      <a:pt x="19819" y="1278"/>
                      <a:pt x="20396" y="1612"/>
                      <a:pt x="21126" y="1703"/>
                    </a:cubicBezTo>
                    <a:cubicBezTo>
                      <a:pt x="21196" y="1708"/>
                      <a:pt x="21267" y="1710"/>
                      <a:pt x="21337" y="1710"/>
                    </a:cubicBezTo>
                    <a:cubicBezTo>
                      <a:pt x="22172" y="1710"/>
                      <a:pt x="22966" y="1378"/>
                      <a:pt x="23527" y="761"/>
                    </a:cubicBezTo>
                    <a:cubicBezTo>
                      <a:pt x="23892" y="1278"/>
                      <a:pt x="24530" y="1642"/>
                      <a:pt x="25259" y="1703"/>
                    </a:cubicBezTo>
                    <a:cubicBezTo>
                      <a:pt x="25323" y="1708"/>
                      <a:pt x="25387" y="1710"/>
                      <a:pt x="25450" y="1710"/>
                    </a:cubicBezTo>
                    <a:cubicBezTo>
                      <a:pt x="26266" y="1710"/>
                      <a:pt x="27062" y="1351"/>
                      <a:pt x="27569" y="730"/>
                    </a:cubicBezTo>
                    <a:cubicBezTo>
                      <a:pt x="27965" y="1308"/>
                      <a:pt x="28633" y="1642"/>
                      <a:pt x="29393" y="1703"/>
                    </a:cubicBezTo>
                    <a:cubicBezTo>
                      <a:pt x="29426" y="1704"/>
                      <a:pt x="29459" y="1705"/>
                      <a:pt x="29492" y="1705"/>
                    </a:cubicBezTo>
                    <a:cubicBezTo>
                      <a:pt x="30310" y="1705"/>
                      <a:pt x="31115" y="1344"/>
                      <a:pt x="31612" y="730"/>
                    </a:cubicBezTo>
                    <a:cubicBezTo>
                      <a:pt x="32038" y="1338"/>
                      <a:pt x="32737" y="1673"/>
                      <a:pt x="33527" y="1703"/>
                    </a:cubicBezTo>
                    <a:cubicBezTo>
                      <a:pt x="33560" y="1704"/>
                      <a:pt x="33593" y="1705"/>
                      <a:pt x="33626" y="1705"/>
                    </a:cubicBezTo>
                    <a:cubicBezTo>
                      <a:pt x="34439" y="1705"/>
                      <a:pt x="35188" y="1344"/>
                      <a:pt x="35685" y="730"/>
                    </a:cubicBezTo>
                    <a:cubicBezTo>
                      <a:pt x="36111" y="1338"/>
                      <a:pt x="36840" y="1703"/>
                      <a:pt x="37661" y="1703"/>
                    </a:cubicBezTo>
                    <a:lnTo>
                      <a:pt x="37691" y="1703"/>
                    </a:lnTo>
                    <a:cubicBezTo>
                      <a:pt x="38512" y="1703"/>
                      <a:pt x="39241" y="1338"/>
                      <a:pt x="39728" y="761"/>
                    </a:cubicBezTo>
                    <a:cubicBezTo>
                      <a:pt x="40184" y="1338"/>
                      <a:pt x="40944" y="1703"/>
                      <a:pt x="41764" y="1703"/>
                    </a:cubicBezTo>
                    <a:lnTo>
                      <a:pt x="41795" y="1703"/>
                    </a:lnTo>
                    <a:cubicBezTo>
                      <a:pt x="42615" y="1703"/>
                      <a:pt x="43314" y="1338"/>
                      <a:pt x="43770" y="730"/>
                    </a:cubicBezTo>
                    <a:cubicBezTo>
                      <a:pt x="44267" y="1344"/>
                      <a:pt x="45017" y="1705"/>
                      <a:pt x="45830" y="1705"/>
                    </a:cubicBezTo>
                    <a:cubicBezTo>
                      <a:pt x="45863" y="1705"/>
                      <a:pt x="45896" y="1704"/>
                      <a:pt x="45928" y="1703"/>
                    </a:cubicBezTo>
                    <a:cubicBezTo>
                      <a:pt x="46719" y="1673"/>
                      <a:pt x="47418" y="1338"/>
                      <a:pt x="47843" y="730"/>
                    </a:cubicBezTo>
                    <a:cubicBezTo>
                      <a:pt x="48340" y="1344"/>
                      <a:pt x="49118" y="1705"/>
                      <a:pt x="49960" y="1705"/>
                    </a:cubicBezTo>
                    <a:cubicBezTo>
                      <a:pt x="49994" y="1705"/>
                      <a:pt x="50028" y="1704"/>
                      <a:pt x="50062" y="1703"/>
                    </a:cubicBezTo>
                    <a:cubicBezTo>
                      <a:pt x="50822" y="1642"/>
                      <a:pt x="51491" y="1308"/>
                      <a:pt x="51886" y="730"/>
                    </a:cubicBezTo>
                    <a:cubicBezTo>
                      <a:pt x="52394" y="1351"/>
                      <a:pt x="53163" y="1710"/>
                      <a:pt x="54000" y="1710"/>
                    </a:cubicBezTo>
                    <a:cubicBezTo>
                      <a:pt x="54065" y="1710"/>
                      <a:pt x="54130" y="1708"/>
                      <a:pt x="54196" y="1703"/>
                    </a:cubicBezTo>
                    <a:cubicBezTo>
                      <a:pt x="54926" y="1642"/>
                      <a:pt x="55564" y="1278"/>
                      <a:pt x="55929" y="761"/>
                    </a:cubicBezTo>
                    <a:cubicBezTo>
                      <a:pt x="56490" y="1378"/>
                      <a:pt x="57283" y="1710"/>
                      <a:pt x="58119" y="1710"/>
                    </a:cubicBezTo>
                    <a:cubicBezTo>
                      <a:pt x="58189" y="1710"/>
                      <a:pt x="58259" y="1708"/>
                      <a:pt x="58330" y="1703"/>
                    </a:cubicBezTo>
                    <a:cubicBezTo>
                      <a:pt x="59029" y="1612"/>
                      <a:pt x="59637" y="1278"/>
                      <a:pt x="59971" y="761"/>
                    </a:cubicBezTo>
                    <a:cubicBezTo>
                      <a:pt x="60528" y="1344"/>
                      <a:pt x="61315" y="1696"/>
                      <a:pt x="62113" y="1696"/>
                    </a:cubicBezTo>
                    <a:cubicBezTo>
                      <a:pt x="62230" y="1696"/>
                      <a:pt x="62347" y="1688"/>
                      <a:pt x="62464" y="1673"/>
                    </a:cubicBezTo>
                    <a:cubicBezTo>
                      <a:pt x="63132" y="1612"/>
                      <a:pt x="63710" y="1278"/>
                      <a:pt x="64044" y="761"/>
                    </a:cubicBezTo>
                    <a:cubicBezTo>
                      <a:pt x="64601" y="1344"/>
                      <a:pt x="65412" y="1696"/>
                      <a:pt x="66215" y="1696"/>
                    </a:cubicBezTo>
                    <a:cubicBezTo>
                      <a:pt x="66333" y="1696"/>
                      <a:pt x="66450" y="1688"/>
                      <a:pt x="66567" y="1673"/>
                    </a:cubicBezTo>
                    <a:cubicBezTo>
                      <a:pt x="67236" y="1582"/>
                      <a:pt x="67783" y="1247"/>
                      <a:pt x="68087" y="761"/>
                    </a:cubicBezTo>
                    <a:cubicBezTo>
                      <a:pt x="68680" y="1354"/>
                      <a:pt x="69471" y="1707"/>
                      <a:pt x="70273" y="1707"/>
                    </a:cubicBezTo>
                    <a:cubicBezTo>
                      <a:pt x="70416" y="1707"/>
                      <a:pt x="70559" y="1696"/>
                      <a:pt x="70701" y="1673"/>
                    </a:cubicBezTo>
                    <a:cubicBezTo>
                      <a:pt x="71339" y="1582"/>
                      <a:pt x="71856" y="1247"/>
                      <a:pt x="72130" y="761"/>
                    </a:cubicBezTo>
                    <a:cubicBezTo>
                      <a:pt x="72749" y="1354"/>
                      <a:pt x="73587" y="1707"/>
                      <a:pt x="74403" y="1707"/>
                    </a:cubicBezTo>
                    <a:cubicBezTo>
                      <a:pt x="74548" y="1707"/>
                      <a:pt x="74692" y="1696"/>
                      <a:pt x="74835" y="1673"/>
                    </a:cubicBezTo>
                    <a:cubicBezTo>
                      <a:pt x="75443" y="1551"/>
                      <a:pt x="75899" y="1247"/>
                      <a:pt x="76172" y="761"/>
                    </a:cubicBezTo>
                    <a:cubicBezTo>
                      <a:pt x="76750" y="1430"/>
                      <a:pt x="77510" y="1734"/>
                      <a:pt x="78239" y="1734"/>
                    </a:cubicBezTo>
                    <a:cubicBezTo>
                      <a:pt x="78786" y="1734"/>
                      <a:pt x="79333" y="1551"/>
                      <a:pt x="79759" y="1278"/>
                    </a:cubicBezTo>
                    <a:lnTo>
                      <a:pt x="79546" y="943"/>
                    </a:lnTo>
                    <a:cubicBezTo>
                      <a:pt x="79171" y="1193"/>
                      <a:pt x="78704" y="1340"/>
                      <a:pt x="78222" y="1340"/>
                    </a:cubicBezTo>
                    <a:cubicBezTo>
                      <a:pt x="77532" y="1340"/>
                      <a:pt x="76813" y="1039"/>
                      <a:pt x="76294" y="305"/>
                    </a:cubicBezTo>
                    <a:lnTo>
                      <a:pt x="760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9"/>
              <p:cNvSpPr/>
              <p:nvPr/>
            </p:nvSpPr>
            <p:spPr>
              <a:xfrm>
                <a:off x="3251707" y="3687355"/>
                <a:ext cx="1304527" cy="27178"/>
              </a:xfrm>
              <a:custGeom>
                <a:avLst/>
                <a:gdLst/>
                <a:ahLst/>
                <a:cxnLst/>
                <a:rect l="l" t="t" r="r" b="b"/>
                <a:pathLst>
                  <a:path w="77662" h="1618" extrusionOk="0">
                    <a:moveTo>
                      <a:pt x="3283" y="0"/>
                    </a:moveTo>
                    <a:lnTo>
                      <a:pt x="3071" y="243"/>
                    </a:lnTo>
                    <a:cubicBezTo>
                      <a:pt x="2505" y="914"/>
                      <a:pt x="1708" y="1194"/>
                      <a:pt x="1008" y="1194"/>
                    </a:cubicBezTo>
                    <a:cubicBezTo>
                      <a:pt x="693" y="1194"/>
                      <a:pt x="398" y="1137"/>
                      <a:pt x="153" y="1034"/>
                    </a:cubicBezTo>
                    <a:lnTo>
                      <a:pt x="1" y="1368"/>
                    </a:lnTo>
                    <a:cubicBezTo>
                      <a:pt x="306" y="1505"/>
                      <a:pt x="667" y="1580"/>
                      <a:pt x="1047" y="1580"/>
                    </a:cubicBezTo>
                    <a:cubicBezTo>
                      <a:pt x="1763" y="1580"/>
                      <a:pt x="2546" y="1315"/>
                      <a:pt x="3162" y="699"/>
                    </a:cubicBezTo>
                    <a:cubicBezTo>
                      <a:pt x="3435" y="1155"/>
                      <a:pt x="3922" y="1459"/>
                      <a:pt x="4499" y="1581"/>
                    </a:cubicBezTo>
                    <a:cubicBezTo>
                      <a:pt x="4638" y="1604"/>
                      <a:pt x="4779" y="1615"/>
                      <a:pt x="4921" y="1615"/>
                    </a:cubicBezTo>
                    <a:cubicBezTo>
                      <a:pt x="5716" y="1615"/>
                      <a:pt x="6546" y="1266"/>
                      <a:pt x="7113" y="699"/>
                    </a:cubicBezTo>
                    <a:cubicBezTo>
                      <a:pt x="7417" y="1155"/>
                      <a:pt x="7903" y="1489"/>
                      <a:pt x="8511" y="1581"/>
                    </a:cubicBezTo>
                    <a:cubicBezTo>
                      <a:pt x="8639" y="1597"/>
                      <a:pt x="8767" y="1605"/>
                      <a:pt x="8895" y="1605"/>
                    </a:cubicBezTo>
                    <a:cubicBezTo>
                      <a:pt x="9705" y="1605"/>
                      <a:pt x="10487" y="1277"/>
                      <a:pt x="11065" y="699"/>
                    </a:cubicBezTo>
                    <a:cubicBezTo>
                      <a:pt x="11369" y="1186"/>
                      <a:pt x="11885" y="1489"/>
                      <a:pt x="12554" y="1581"/>
                    </a:cubicBezTo>
                    <a:cubicBezTo>
                      <a:pt x="12674" y="1597"/>
                      <a:pt x="12795" y="1605"/>
                      <a:pt x="12916" y="1605"/>
                    </a:cubicBezTo>
                    <a:cubicBezTo>
                      <a:pt x="13686" y="1605"/>
                      <a:pt x="14464" y="1277"/>
                      <a:pt x="15016" y="699"/>
                    </a:cubicBezTo>
                    <a:cubicBezTo>
                      <a:pt x="15350" y="1186"/>
                      <a:pt x="15898" y="1520"/>
                      <a:pt x="16566" y="1581"/>
                    </a:cubicBezTo>
                    <a:cubicBezTo>
                      <a:pt x="16662" y="1591"/>
                      <a:pt x="16758" y="1595"/>
                      <a:pt x="16855" y="1595"/>
                    </a:cubicBezTo>
                    <a:cubicBezTo>
                      <a:pt x="17643" y="1595"/>
                      <a:pt x="18426" y="1268"/>
                      <a:pt x="18968" y="699"/>
                    </a:cubicBezTo>
                    <a:cubicBezTo>
                      <a:pt x="19332" y="1216"/>
                      <a:pt x="19879" y="1520"/>
                      <a:pt x="20609" y="1581"/>
                    </a:cubicBezTo>
                    <a:cubicBezTo>
                      <a:pt x="20705" y="1591"/>
                      <a:pt x="20800" y="1595"/>
                      <a:pt x="20895" y="1595"/>
                    </a:cubicBezTo>
                    <a:cubicBezTo>
                      <a:pt x="21672" y="1595"/>
                      <a:pt x="22404" y="1268"/>
                      <a:pt x="22919" y="699"/>
                    </a:cubicBezTo>
                    <a:cubicBezTo>
                      <a:pt x="23284" y="1216"/>
                      <a:pt x="23892" y="1550"/>
                      <a:pt x="24621" y="1611"/>
                    </a:cubicBezTo>
                    <a:cubicBezTo>
                      <a:pt x="24683" y="1615"/>
                      <a:pt x="24745" y="1618"/>
                      <a:pt x="24806" y="1618"/>
                    </a:cubicBezTo>
                    <a:cubicBezTo>
                      <a:pt x="25594" y="1618"/>
                      <a:pt x="26363" y="1263"/>
                      <a:pt x="26870" y="699"/>
                    </a:cubicBezTo>
                    <a:cubicBezTo>
                      <a:pt x="27266" y="1246"/>
                      <a:pt x="27904" y="1550"/>
                      <a:pt x="28664" y="1611"/>
                    </a:cubicBezTo>
                    <a:cubicBezTo>
                      <a:pt x="28698" y="1612"/>
                      <a:pt x="28732" y="1613"/>
                      <a:pt x="28767" y="1613"/>
                    </a:cubicBezTo>
                    <a:cubicBezTo>
                      <a:pt x="29553" y="1613"/>
                      <a:pt x="30327" y="1282"/>
                      <a:pt x="30822" y="699"/>
                    </a:cubicBezTo>
                    <a:cubicBezTo>
                      <a:pt x="31247" y="1246"/>
                      <a:pt x="31916" y="1581"/>
                      <a:pt x="32676" y="1611"/>
                    </a:cubicBezTo>
                    <a:cubicBezTo>
                      <a:pt x="32708" y="1612"/>
                      <a:pt x="32740" y="1613"/>
                      <a:pt x="32771" y="1613"/>
                    </a:cubicBezTo>
                    <a:cubicBezTo>
                      <a:pt x="33558" y="1613"/>
                      <a:pt x="34306" y="1254"/>
                      <a:pt x="34773" y="699"/>
                    </a:cubicBezTo>
                    <a:cubicBezTo>
                      <a:pt x="35199" y="1277"/>
                      <a:pt x="35928" y="1611"/>
                      <a:pt x="36719" y="1611"/>
                    </a:cubicBezTo>
                    <a:lnTo>
                      <a:pt x="36749" y="1611"/>
                    </a:lnTo>
                    <a:cubicBezTo>
                      <a:pt x="37539" y="1611"/>
                      <a:pt x="38269" y="1277"/>
                      <a:pt x="38725" y="699"/>
                    </a:cubicBezTo>
                    <a:cubicBezTo>
                      <a:pt x="39181" y="1277"/>
                      <a:pt x="39910" y="1611"/>
                      <a:pt x="40731" y="1611"/>
                    </a:cubicBezTo>
                    <a:cubicBezTo>
                      <a:pt x="41521" y="1611"/>
                      <a:pt x="42220" y="1277"/>
                      <a:pt x="42676" y="699"/>
                    </a:cubicBezTo>
                    <a:cubicBezTo>
                      <a:pt x="43144" y="1254"/>
                      <a:pt x="43892" y="1613"/>
                      <a:pt x="44678" y="1613"/>
                    </a:cubicBezTo>
                    <a:cubicBezTo>
                      <a:pt x="44710" y="1613"/>
                      <a:pt x="44742" y="1612"/>
                      <a:pt x="44773" y="1611"/>
                    </a:cubicBezTo>
                    <a:cubicBezTo>
                      <a:pt x="45533" y="1581"/>
                      <a:pt x="46202" y="1246"/>
                      <a:pt x="46628" y="699"/>
                    </a:cubicBezTo>
                    <a:cubicBezTo>
                      <a:pt x="47123" y="1282"/>
                      <a:pt x="47897" y="1613"/>
                      <a:pt x="48683" y="1613"/>
                    </a:cubicBezTo>
                    <a:cubicBezTo>
                      <a:pt x="48717" y="1613"/>
                      <a:pt x="48751" y="1612"/>
                      <a:pt x="48786" y="1611"/>
                    </a:cubicBezTo>
                    <a:cubicBezTo>
                      <a:pt x="49546" y="1550"/>
                      <a:pt x="50184" y="1246"/>
                      <a:pt x="50579" y="699"/>
                    </a:cubicBezTo>
                    <a:cubicBezTo>
                      <a:pt x="51086" y="1263"/>
                      <a:pt x="51829" y="1618"/>
                      <a:pt x="52638" y="1618"/>
                    </a:cubicBezTo>
                    <a:cubicBezTo>
                      <a:pt x="52701" y="1618"/>
                      <a:pt x="52764" y="1615"/>
                      <a:pt x="52828" y="1611"/>
                    </a:cubicBezTo>
                    <a:cubicBezTo>
                      <a:pt x="53527" y="1550"/>
                      <a:pt x="54166" y="1216"/>
                      <a:pt x="54530" y="699"/>
                    </a:cubicBezTo>
                    <a:cubicBezTo>
                      <a:pt x="55045" y="1268"/>
                      <a:pt x="55777" y="1595"/>
                      <a:pt x="56554" y="1595"/>
                    </a:cubicBezTo>
                    <a:cubicBezTo>
                      <a:pt x="56649" y="1595"/>
                      <a:pt x="56745" y="1591"/>
                      <a:pt x="56841" y="1581"/>
                    </a:cubicBezTo>
                    <a:cubicBezTo>
                      <a:pt x="57540" y="1520"/>
                      <a:pt x="58117" y="1216"/>
                      <a:pt x="58482" y="699"/>
                    </a:cubicBezTo>
                    <a:cubicBezTo>
                      <a:pt x="58997" y="1268"/>
                      <a:pt x="59777" y="1595"/>
                      <a:pt x="60586" y="1595"/>
                    </a:cubicBezTo>
                    <a:cubicBezTo>
                      <a:pt x="60685" y="1595"/>
                      <a:pt x="60784" y="1591"/>
                      <a:pt x="60883" y="1581"/>
                    </a:cubicBezTo>
                    <a:cubicBezTo>
                      <a:pt x="61552" y="1520"/>
                      <a:pt x="62099" y="1186"/>
                      <a:pt x="62433" y="699"/>
                    </a:cubicBezTo>
                    <a:cubicBezTo>
                      <a:pt x="62959" y="1277"/>
                      <a:pt x="63734" y="1605"/>
                      <a:pt x="64523" y="1605"/>
                    </a:cubicBezTo>
                    <a:cubicBezTo>
                      <a:pt x="64647" y="1605"/>
                      <a:pt x="64772" y="1597"/>
                      <a:pt x="64895" y="1581"/>
                    </a:cubicBezTo>
                    <a:cubicBezTo>
                      <a:pt x="65534" y="1489"/>
                      <a:pt x="66081" y="1186"/>
                      <a:pt x="66385" y="699"/>
                    </a:cubicBezTo>
                    <a:cubicBezTo>
                      <a:pt x="66932" y="1277"/>
                      <a:pt x="67722" y="1611"/>
                      <a:pt x="68513" y="1611"/>
                    </a:cubicBezTo>
                    <a:cubicBezTo>
                      <a:pt x="68634" y="1611"/>
                      <a:pt x="68786" y="1581"/>
                      <a:pt x="68908" y="1581"/>
                    </a:cubicBezTo>
                    <a:cubicBezTo>
                      <a:pt x="69546" y="1489"/>
                      <a:pt x="70032" y="1155"/>
                      <a:pt x="70306" y="699"/>
                    </a:cubicBezTo>
                    <a:cubicBezTo>
                      <a:pt x="70899" y="1266"/>
                      <a:pt x="71732" y="1615"/>
                      <a:pt x="72528" y="1615"/>
                    </a:cubicBezTo>
                    <a:cubicBezTo>
                      <a:pt x="72671" y="1615"/>
                      <a:pt x="72812" y="1604"/>
                      <a:pt x="72950" y="1581"/>
                    </a:cubicBezTo>
                    <a:cubicBezTo>
                      <a:pt x="73528" y="1459"/>
                      <a:pt x="74014" y="1155"/>
                      <a:pt x="74288" y="699"/>
                    </a:cubicBezTo>
                    <a:cubicBezTo>
                      <a:pt x="74903" y="1240"/>
                      <a:pt x="75691" y="1472"/>
                      <a:pt x="76418" y="1472"/>
                    </a:cubicBezTo>
                    <a:cubicBezTo>
                      <a:pt x="76876" y="1472"/>
                      <a:pt x="77309" y="1380"/>
                      <a:pt x="77662" y="1216"/>
                    </a:cubicBezTo>
                    <a:lnTo>
                      <a:pt x="77479" y="851"/>
                    </a:lnTo>
                    <a:cubicBezTo>
                      <a:pt x="77165" y="997"/>
                      <a:pt x="76780" y="1081"/>
                      <a:pt x="76373" y="1081"/>
                    </a:cubicBezTo>
                    <a:cubicBezTo>
                      <a:pt x="75679" y="1081"/>
                      <a:pt x="74923" y="837"/>
                      <a:pt x="74348" y="243"/>
                    </a:cubicBezTo>
                    <a:lnTo>
                      <a:pt x="74136" y="31"/>
                    </a:lnTo>
                    <a:lnTo>
                      <a:pt x="74045" y="304"/>
                    </a:lnTo>
                    <a:cubicBezTo>
                      <a:pt x="73862" y="790"/>
                      <a:pt x="73437" y="1094"/>
                      <a:pt x="72859" y="1186"/>
                    </a:cubicBezTo>
                    <a:cubicBezTo>
                      <a:pt x="72731" y="1208"/>
                      <a:pt x="72600" y="1220"/>
                      <a:pt x="72467" y="1220"/>
                    </a:cubicBezTo>
                    <a:cubicBezTo>
                      <a:pt x="71716" y="1220"/>
                      <a:pt x="70918" y="863"/>
                      <a:pt x="70427" y="243"/>
                    </a:cubicBezTo>
                    <a:lnTo>
                      <a:pt x="70215" y="0"/>
                    </a:lnTo>
                    <a:lnTo>
                      <a:pt x="70093" y="304"/>
                    </a:lnTo>
                    <a:cubicBezTo>
                      <a:pt x="69911" y="790"/>
                      <a:pt x="69455" y="1094"/>
                      <a:pt x="68847" y="1186"/>
                    </a:cubicBezTo>
                    <a:cubicBezTo>
                      <a:pt x="68719" y="1208"/>
                      <a:pt x="68589" y="1220"/>
                      <a:pt x="68458" y="1220"/>
                    </a:cubicBezTo>
                    <a:cubicBezTo>
                      <a:pt x="67721" y="1220"/>
                      <a:pt x="66967" y="863"/>
                      <a:pt x="66476" y="243"/>
                    </a:cubicBezTo>
                    <a:lnTo>
                      <a:pt x="66294" y="0"/>
                    </a:lnTo>
                    <a:lnTo>
                      <a:pt x="66142" y="304"/>
                    </a:lnTo>
                    <a:cubicBezTo>
                      <a:pt x="65929" y="790"/>
                      <a:pt x="65473" y="1125"/>
                      <a:pt x="64835" y="1216"/>
                    </a:cubicBezTo>
                    <a:cubicBezTo>
                      <a:pt x="64748" y="1225"/>
                      <a:pt x="64661" y="1230"/>
                      <a:pt x="64574" y="1230"/>
                    </a:cubicBezTo>
                    <a:cubicBezTo>
                      <a:pt x="63802" y="1230"/>
                      <a:pt x="63016" y="872"/>
                      <a:pt x="62525" y="243"/>
                    </a:cubicBezTo>
                    <a:lnTo>
                      <a:pt x="62342" y="0"/>
                    </a:lnTo>
                    <a:lnTo>
                      <a:pt x="62221" y="304"/>
                    </a:lnTo>
                    <a:cubicBezTo>
                      <a:pt x="61977" y="790"/>
                      <a:pt x="61461" y="1125"/>
                      <a:pt x="60822" y="1216"/>
                    </a:cubicBezTo>
                    <a:cubicBezTo>
                      <a:pt x="60736" y="1225"/>
                      <a:pt x="60650" y="1230"/>
                      <a:pt x="60563" y="1230"/>
                    </a:cubicBezTo>
                    <a:cubicBezTo>
                      <a:pt x="59797" y="1230"/>
                      <a:pt x="59041" y="872"/>
                      <a:pt x="58604" y="243"/>
                    </a:cubicBezTo>
                    <a:lnTo>
                      <a:pt x="58391" y="0"/>
                    </a:lnTo>
                    <a:lnTo>
                      <a:pt x="58269" y="274"/>
                    </a:lnTo>
                    <a:cubicBezTo>
                      <a:pt x="58026" y="821"/>
                      <a:pt x="57479" y="1155"/>
                      <a:pt x="56810" y="1216"/>
                    </a:cubicBezTo>
                    <a:cubicBezTo>
                      <a:pt x="56732" y="1225"/>
                      <a:pt x="56653" y="1229"/>
                      <a:pt x="56574" y="1229"/>
                    </a:cubicBezTo>
                    <a:cubicBezTo>
                      <a:pt x="55830" y="1229"/>
                      <a:pt x="55092" y="848"/>
                      <a:pt x="54652" y="243"/>
                    </a:cubicBezTo>
                    <a:lnTo>
                      <a:pt x="54470" y="0"/>
                    </a:lnTo>
                    <a:lnTo>
                      <a:pt x="54318" y="274"/>
                    </a:lnTo>
                    <a:cubicBezTo>
                      <a:pt x="54044" y="821"/>
                      <a:pt x="53497" y="1155"/>
                      <a:pt x="52798" y="1216"/>
                    </a:cubicBezTo>
                    <a:cubicBezTo>
                      <a:pt x="52739" y="1220"/>
                      <a:pt x="52679" y="1223"/>
                      <a:pt x="52620" y="1223"/>
                    </a:cubicBezTo>
                    <a:cubicBezTo>
                      <a:pt x="51860" y="1223"/>
                      <a:pt x="51124" y="866"/>
                      <a:pt x="50701" y="274"/>
                    </a:cubicBezTo>
                    <a:lnTo>
                      <a:pt x="50518" y="0"/>
                    </a:lnTo>
                    <a:lnTo>
                      <a:pt x="50397" y="274"/>
                    </a:lnTo>
                    <a:cubicBezTo>
                      <a:pt x="50093" y="821"/>
                      <a:pt x="49485" y="1186"/>
                      <a:pt x="48786" y="1216"/>
                    </a:cubicBezTo>
                    <a:cubicBezTo>
                      <a:pt x="48754" y="1217"/>
                      <a:pt x="48722" y="1218"/>
                      <a:pt x="48691" y="1218"/>
                    </a:cubicBezTo>
                    <a:cubicBezTo>
                      <a:pt x="47907" y="1218"/>
                      <a:pt x="47189" y="858"/>
                      <a:pt x="46780" y="274"/>
                    </a:cubicBezTo>
                    <a:lnTo>
                      <a:pt x="46597" y="0"/>
                    </a:lnTo>
                    <a:lnTo>
                      <a:pt x="46445" y="274"/>
                    </a:lnTo>
                    <a:cubicBezTo>
                      <a:pt x="46111" y="851"/>
                      <a:pt x="45503" y="1186"/>
                      <a:pt x="44743" y="1216"/>
                    </a:cubicBezTo>
                    <a:cubicBezTo>
                      <a:pt x="44712" y="1217"/>
                      <a:pt x="44682" y="1218"/>
                      <a:pt x="44651" y="1218"/>
                    </a:cubicBezTo>
                    <a:cubicBezTo>
                      <a:pt x="43897" y="1218"/>
                      <a:pt x="43208" y="858"/>
                      <a:pt x="42828" y="274"/>
                    </a:cubicBezTo>
                    <a:lnTo>
                      <a:pt x="42646" y="0"/>
                    </a:lnTo>
                    <a:lnTo>
                      <a:pt x="42494" y="274"/>
                    </a:lnTo>
                    <a:cubicBezTo>
                      <a:pt x="42159" y="851"/>
                      <a:pt x="41491" y="1216"/>
                      <a:pt x="40731" y="1216"/>
                    </a:cubicBezTo>
                    <a:lnTo>
                      <a:pt x="40700" y="1216"/>
                    </a:lnTo>
                    <a:cubicBezTo>
                      <a:pt x="39941" y="1216"/>
                      <a:pt x="39241" y="882"/>
                      <a:pt x="38877" y="274"/>
                    </a:cubicBezTo>
                    <a:lnTo>
                      <a:pt x="38725" y="0"/>
                    </a:lnTo>
                    <a:lnTo>
                      <a:pt x="38573" y="274"/>
                    </a:lnTo>
                    <a:cubicBezTo>
                      <a:pt x="38178" y="882"/>
                      <a:pt x="37509" y="1216"/>
                      <a:pt x="36749" y="1216"/>
                    </a:cubicBezTo>
                    <a:lnTo>
                      <a:pt x="36719" y="1216"/>
                    </a:lnTo>
                    <a:cubicBezTo>
                      <a:pt x="35959" y="1216"/>
                      <a:pt x="35290" y="851"/>
                      <a:pt x="34956" y="274"/>
                    </a:cubicBezTo>
                    <a:lnTo>
                      <a:pt x="34773" y="0"/>
                    </a:lnTo>
                    <a:lnTo>
                      <a:pt x="34621" y="274"/>
                    </a:lnTo>
                    <a:cubicBezTo>
                      <a:pt x="34241" y="858"/>
                      <a:pt x="33525" y="1218"/>
                      <a:pt x="32768" y="1218"/>
                    </a:cubicBezTo>
                    <a:cubicBezTo>
                      <a:pt x="32737" y="1218"/>
                      <a:pt x="32707" y="1217"/>
                      <a:pt x="32676" y="1216"/>
                    </a:cubicBezTo>
                    <a:cubicBezTo>
                      <a:pt x="31946" y="1186"/>
                      <a:pt x="31308" y="851"/>
                      <a:pt x="31004" y="274"/>
                    </a:cubicBezTo>
                    <a:lnTo>
                      <a:pt x="30852" y="0"/>
                    </a:lnTo>
                    <a:lnTo>
                      <a:pt x="30670" y="274"/>
                    </a:lnTo>
                    <a:cubicBezTo>
                      <a:pt x="30261" y="858"/>
                      <a:pt x="29543" y="1218"/>
                      <a:pt x="28759" y="1218"/>
                    </a:cubicBezTo>
                    <a:cubicBezTo>
                      <a:pt x="28727" y="1218"/>
                      <a:pt x="28696" y="1217"/>
                      <a:pt x="28664" y="1216"/>
                    </a:cubicBezTo>
                    <a:cubicBezTo>
                      <a:pt x="27965" y="1186"/>
                      <a:pt x="27357" y="821"/>
                      <a:pt x="27053" y="274"/>
                    </a:cubicBezTo>
                    <a:lnTo>
                      <a:pt x="26901" y="0"/>
                    </a:lnTo>
                    <a:lnTo>
                      <a:pt x="26749" y="274"/>
                    </a:lnTo>
                    <a:cubicBezTo>
                      <a:pt x="26326" y="866"/>
                      <a:pt x="25589" y="1223"/>
                      <a:pt x="24830" y="1223"/>
                    </a:cubicBezTo>
                    <a:cubicBezTo>
                      <a:pt x="24770" y="1223"/>
                      <a:pt x="24711" y="1220"/>
                      <a:pt x="24652" y="1216"/>
                    </a:cubicBezTo>
                    <a:cubicBezTo>
                      <a:pt x="23952" y="1155"/>
                      <a:pt x="23405" y="821"/>
                      <a:pt x="23101" y="274"/>
                    </a:cubicBezTo>
                    <a:lnTo>
                      <a:pt x="22980" y="0"/>
                    </a:lnTo>
                    <a:lnTo>
                      <a:pt x="22797" y="243"/>
                    </a:lnTo>
                    <a:cubicBezTo>
                      <a:pt x="22346" y="864"/>
                      <a:pt x="21581" y="1222"/>
                      <a:pt x="20817" y="1222"/>
                    </a:cubicBezTo>
                    <a:cubicBezTo>
                      <a:pt x="20758" y="1222"/>
                      <a:pt x="20699" y="1220"/>
                      <a:pt x="20639" y="1216"/>
                    </a:cubicBezTo>
                    <a:cubicBezTo>
                      <a:pt x="19971" y="1155"/>
                      <a:pt x="19423" y="821"/>
                      <a:pt x="19180" y="274"/>
                    </a:cubicBezTo>
                    <a:lnTo>
                      <a:pt x="19028" y="0"/>
                    </a:lnTo>
                    <a:lnTo>
                      <a:pt x="18846" y="243"/>
                    </a:lnTo>
                    <a:cubicBezTo>
                      <a:pt x="18382" y="872"/>
                      <a:pt x="17623" y="1230"/>
                      <a:pt x="16878" y="1230"/>
                    </a:cubicBezTo>
                    <a:cubicBezTo>
                      <a:pt x="16794" y="1230"/>
                      <a:pt x="16710" y="1225"/>
                      <a:pt x="16627" y="1216"/>
                    </a:cubicBezTo>
                    <a:cubicBezTo>
                      <a:pt x="15958" y="1125"/>
                      <a:pt x="15472" y="790"/>
                      <a:pt x="15229" y="304"/>
                    </a:cubicBezTo>
                    <a:lnTo>
                      <a:pt x="15107" y="0"/>
                    </a:lnTo>
                    <a:lnTo>
                      <a:pt x="14894" y="243"/>
                    </a:lnTo>
                    <a:cubicBezTo>
                      <a:pt x="14430" y="872"/>
                      <a:pt x="13647" y="1230"/>
                      <a:pt x="12853" y="1230"/>
                    </a:cubicBezTo>
                    <a:cubicBezTo>
                      <a:pt x="12763" y="1230"/>
                      <a:pt x="12674" y="1225"/>
                      <a:pt x="12584" y="1216"/>
                    </a:cubicBezTo>
                    <a:cubicBezTo>
                      <a:pt x="11977" y="1125"/>
                      <a:pt x="11490" y="790"/>
                      <a:pt x="11277" y="304"/>
                    </a:cubicBezTo>
                    <a:lnTo>
                      <a:pt x="11156" y="0"/>
                    </a:lnTo>
                    <a:lnTo>
                      <a:pt x="10973" y="243"/>
                    </a:lnTo>
                    <a:cubicBezTo>
                      <a:pt x="10483" y="863"/>
                      <a:pt x="9729" y="1220"/>
                      <a:pt x="8973" y="1220"/>
                    </a:cubicBezTo>
                    <a:cubicBezTo>
                      <a:pt x="8839" y="1220"/>
                      <a:pt x="8705" y="1208"/>
                      <a:pt x="8572" y="1186"/>
                    </a:cubicBezTo>
                    <a:cubicBezTo>
                      <a:pt x="7995" y="1094"/>
                      <a:pt x="7539" y="790"/>
                      <a:pt x="7356" y="304"/>
                    </a:cubicBezTo>
                    <a:lnTo>
                      <a:pt x="7235" y="0"/>
                    </a:lnTo>
                    <a:lnTo>
                      <a:pt x="7022" y="243"/>
                    </a:lnTo>
                    <a:cubicBezTo>
                      <a:pt x="6506" y="863"/>
                      <a:pt x="5726" y="1220"/>
                      <a:pt x="4962" y="1220"/>
                    </a:cubicBezTo>
                    <a:cubicBezTo>
                      <a:pt x="4827" y="1220"/>
                      <a:pt x="4693" y="1208"/>
                      <a:pt x="4560" y="1186"/>
                    </a:cubicBezTo>
                    <a:cubicBezTo>
                      <a:pt x="3982" y="1094"/>
                      <a:pt x="3587" y="790"/>
                      <a:pt x="3405" y="304"/>
                    </a:cubicBezTo>
                    <a:lnTo>
                      <a:pt x="328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9"/>
              <p:cNvSpPr/>
              <p:nvPr/>
            </p:nvSpPr>
            <p:spPr>
              <a:xfrm>
                <a:off x="3267531" y="3627602"/>
                <a:ext cx="1273385" cy="26691"/>
              </a:xfrm>
              <a:custGeom>
                <a:avLst/>
                <a:gdLst/>
                <a:ahLst/>
                <a:cxnLst/>
                <a:rect l="l" t="t" r="r" b="b"/>
                <a:pathLst>
                  <a:path w="75808" h="1589" extrusionOk="0">
                    <a:moveTo>
                      <a:pt x="72343" y="1"/>
                    </a:moveTo>
                    <a:lnTo>
                      <a:pt x="72221" y="335"/>
                    </a:lnTo>
                    <a:cubicBezTo>
                      <a:pt x="72039" y="761"/>
                      <a:pt x="71644" y="1065"/>
                      <a:pt x="71096" y="1156"/>
                    </a:cubicBezTo>
                    <a:cubicBezTo>
                      <a:pt x="70967" y="1179"/>
                      <a:pt x="70835" y="1190"/>
                      <a:pt x="70702" y="1190"/>
                    </a:cubicBezTo>
                    <a:cubicBezTo>
                      <a:pt x="69959" y="1190"/>
                      <a:pt x="69185" y="842"/>
                      <a:pt x="68695" y="274"/>
                    </a:cubicBezTo>
                    <a:lnTo>
                      <a:pt x="68482" y="31"/>
                    </a:lnTo>
                    <a:lnTo>
                      <a:pt x="68391" y="335"/>
                    </a:lnTo>
                    <a:cubicBezTo>
                      <a:pt x="68178" y="791"/>
                      <a:pt x="67753" y="1095"/>
                      <a:pt x="67175" y="1186"/>
                    </a:cubicBezTo>
                    <a:cubicBezTo>
                      <a:pt x="67066" y="1202"/>
                      <a:pt x="66956" y="1209"/>
                      <a:pt x="66846" y="1209"/>
                    </a:cubicBezTo>
                    <a:cubicBezTo>
                      <a:pt x="66097" y="1209"/>
                      <a:pt x="65342" y="857"/>
                      <a:pt x="64865" y="274"/>
                    </a:cubicBezTo>
                    <a:lnTo>
                      <a:pt x="64653" y="31"/>
                    </a:lnTo>
                    <a:lnTo>
                      <a:pt x="64531" y="305"/>
                    </a:lnTo>
                    <a:cubicBezTo>
                      <a:pt x="64318" y="791"/>
                      <a:pt x="63862" y="1095"/>
                      <a:pt x="63254" y="1186"/>
                    </a:cubicBezTo>
                    <a:cubicBezTo>
                      <a:pt x="63162" y="1196"/>
                      <a:pt x="63069" y="1201"/>
                      <a:pt x="62977" y="1201"/>
                    </a:cubicBezTo>
                    <a:cubicBezTo>
                      <a:pt x="62216" y="1201"/>
                      <a:pt x="61466" y="871"/>
                      <a:pt x="61005" y="274"/>
                    </a:cubicBezTo>
                    <a:lnTo>
                      <a:pt x="60823" y="31"/>
                    </a:lnTo>
                    <a:lnTo>
                      <a:pt x="60701" y="305"/>
                    </a:lnTo>
                    <a:cubicBezTo>
                      <a:pt x="60458" y="791"/>
                      <a:pt x="59972" y="1125"/>
                      <a:pt x="59333" y="1186"/>
                    </a:cubicBezTo>
                    <a:cubicBezTo>
                      <a:pt x="59250" y="1196"/>
                      <a:pt x="59165" y="1200"/>
                      <a:pt x="59081" y="1200"/>
                    </a:cubicBezTo>
                    <a:cubicBezTo>
                      <a:pt x="58343" y="1200"/>
                      <a:pt x="57612" y="848"/>
                      <a:pt x="57175" y="274"/>
                    </a:cubicBezTo>
                    <a:lnTo>
                      <a:pt x="56993" y="31"/>
                    </a:lnTo>
                    <a:lnTo>
                      <a:pt x="56841" y="305"/>
                    </a:lnTo>
                    <a:cubicBezTo>
                      <a:pt x="56598" y="822"/>
                      <a:pt x="56081" y="1125"/>
                      <a:pt x="55412" y="1186"/>
                    </a:cubicBezTo>
                    <a:cubicBezTo>
                      <a:pt x="55351" y="1191"/>
                      <a:pt x="55289" y="1193"/>
                      <a:pt x="55227" y="1193"/>
                    </a:cubicBezTo>
                    <a:cubicBezTo>
                      <a:pt x="54492" y="1193"/>
                      <a:pt x="53735" y="863"/>
                      <a:pt x="53315" y="274"/>
                    </a:cubicBezTo>
                    <a:lnTo>
                      <a:pt x="53133" y="31"/>
                    </a:lnTo>
                    <a:lnTo>
                      <a:pt x="53011" y="305"/>
                    </a:lnTo>
                    <a:cubicBezTo>
                      <a:pt x="52737" y="822"/>
                      <a:pt x="52190" y="1156"/>
                      <a:pt x="51491" y="1186"/>
                    </a:cubicBezTo>
                    <a:cubicBezTo>
                      <a:pt x="51430" y="1191"/>
                      <a:pt x="51369" y="1193"/>
                      <a:pt x="51307" y="1193"/>
                    </a:cubicBezTo>
                    <a:cubicBezTo>
                      <a:pt x="50580" y="1193"/>
                      <a:pt x="49878" y="863"/>
                      <a:pt x="49485" y="274"/>
                    </a:cubicBezTo>
                    <a:lnTo>
                      <a:pt x="49303" y="31"/>
                    </a:lnTo>
                    <a:lnTo>
                      <a:pt x="49151" y="305"/>
                    </a:lnTo>
                    <a:cubicBezTo>
                      <a:pt x="48877" y="822"/>
                      <a:pt x="48269" y="1156"/>
                      <a:pt x="47570" y="1186"/>
                    </a:cubicBezTo>
                    <a:cubicBezTo>
                      <a:pt x="47537" y="1188"/>
                      <a:pt x="47504" y="1188"/>
                      <a:pt x="47471" y="1188"/>
                    </a:cubicBezTo>
                    <a:cubicBezTo>
                      <a:pt x="46719" y="1188"/>
                      <a:pt x="46033" y="857"/>
                      <a:pt x="45625" y="274"/>
                    </a:cubicBezTo>
                    <a:lnTo>
                      <a:pt x="45473" y="31"/>
                    </a:lnTo>
                    <a:lnTo>
                      <a:pt x="45321" y="305"/>
                    </a:lnTo>
                    <a:cubicBezTo>
                      <a:pt x="44987" y="852"/>
                      <a:pt x="44379" y="1186"/>
                      <a:pt x="43649" y="1186"/>
                    </a:cubicBezTo>
                    <a:cubicBezTo>
                      <a:pt x="43617" y="1188"/>
                      <a:pt x="43585" y="1188"/>
                      <a:pt x="43554" y="1188"/>
                    </a:cubicBezTo>
                    <a:cubicBezTo>
                      <a:pt x="42829" y="1188"/>
                      <a:pt x="42144" y="857"/>
                      <a:pt x="41795" y="274"/>
                    </a:cubicBezTo>
                    <a:lnTo>
                      <a:pt x="41613" y="31"/>
                    </a:lnTo>
                    <a:lnTo>
                      <a:pt x="41461" y="305"/>
                    </a:lnTo>
                    <a:cubicBezTo>
                      <a:pt x="41126" y="852"/>
                      <a:pt x="40488" y="1186"/>
                      <a:pt x="39728" y="1186"/>
                    </a:cubicBezTo>
                    <a:cubicBezTo>
                      <a:pt x="38968" y="1186"/>
                      <a:pt x="38299" y="852"/>
                      <a:pt x="37935" y="305"/>
                    </a:cubicBezTo>
                    <a:lnTo>
                      <a:pt x="37783" y="31"/>
                    </a:lnTo>
                    <a:lnTo>
                      <a:pt x="37631" y="305"/>
                    </a:lnTo>
                    <a:cubicBezTo>
                      <a:pt x="37266" y="852"/>
                      <a:pt x="36597" y="1186"/>
                      <a:pt x="35837" y="1186"/>
                    </a:cubicBezTo>
                    <a:lnTo>
                      <a:pt x="35807" y="1186"/>
                    </a:lnTo>
                    <a:cubicBezTo>
                      <a:pt x="35078" y="1186"/>
                      <a:pt x="34439" y="852"/>
                      <a:pt x="34105" y="305"/>
                    </a:cubicBezTo>
                    <a:lnTo>
                      <a:pt x="33953" y="31"/>
                    </a:lnTo>
                    <a:lnTo>
                      <a:pt x="33770" y="274"/>
                    </a:lnTo>
                    <a:cubicBezTo>
                      <a:pt x="33392" y="857"/>
                      <a:pt x="32734" y="1188"/>
                      <a:pt x="31985" y="1188"/>
                    </a:cubicBezTo>
                    <a:cubicBezTo>
                      <a:pt x="31952" y="1188"/>
                      <a:pt x="31919" y="1188"/>
                      <a:pt x="31886" y="1186"/>
                    </a:cubicBezTo>
                    <a:cubicBezTo>
                      <a:pt x="31187" y="1186"/>
                      <a:pt x="30579" y="852"/>
                      <a:pt x="30245" y="305"/>
                    </a:cubicBezTo>
                    <a:lnTo>
                      <a:pt x="30093" y="31"/>
                    </a:lnTo>
                    <a:lnTo>
                      <a:pt x="29941" y="274"/>
                    </a:lnTo>
                    <a:cubicBezTo>
                      <a:pt x="29533" y="857"/>
                      <a:pt x="28818" y="1188"/>
                      <a:pt x="28064" y="1188"/>
                    </a:cubicBezTo>
                    <a:cubicBezTo>
                      <a:pt x="28031" y="1188"/>
                      <a:pt x="27998" y="1188"/>
                      <a:pt x="27965" y="1186"/>
                    </a:cubicBezTo>
                    <a:cubicBezTo>
                      <a:pt x="27296" y="1156"/>
                      <a:pt x="26688" y="822"/>
                      <a:pt x="26415" y="305"/>
                    </a:cubicBezTo>
                    <a:lnTo>
                      <a:pt x="26263" y="31"/>
                    </a:lnTo>
                    <a:lnTo>
                      <a:pt x="26080" y="274"/>
                    </a:lnTo>
                    <a:cubicBezTo>
                      <a:pt x="25688" y="863"/>
                      <a:pt x="24985" y="1193"/>
                      <a:pt x="24234" y="1193"/>
                    </a:cubicBezTo>
                    <a:cubicBezTo>
                      <a:pt x="24171" y="1193"/>
                      <a:pt x="24108" y="1191"/>
                      <a:pt x="24044" y="1186"/>
                    </a:cubicBezTo>
                    <a:cubicBezTo>
                      <a:pt x="23375" y="1156"/>
                      <a:pt x="22828" y="822"/>
                      <a:pt x="22554" y="305"/>
                    </a:cubicBezTo>
                    <a:lnTo>
                      <a:pt x="22433" y="31"/>
                    </a:lnTo>
                    <a:lnTo>
                      <a:pt x="22251" y="274"/>
                    </a:lnTo>
                    <a:cubicBezTo>
                      <a:pt x="21802" y="863"/>
                      <a:pt x="21069" y="1193"/>
                      <a:pt x="20314" y="1193"/>
                    </a:cubicBezTo>
                    <a:cubicBezTo>
                      <a:pt x="20250" y="1193"/>
                      <a:pt x="20187" y="1191"/>
                      <a:pt x="20123" y="1186"/>
                    </a:cubicBezTo>
                    <a:cubicBezTo>
                      <a:pt x="19485" y="1125"/>
                      <a:pt x="18968" y="822"/>
                      <a:pt x="18725" y="305"/>
                    </a:cubicBezTo>
                    <a:lnTo>
                      <a:pt x="18573" y="31"/>
                    </a:lnTo>
                    <a:lnTo>
                      <a:pt x="18390" y="274"/>
                    </a:lnTo>
                    <a:cubicBezTo>
                      <a:pt x="17954" y="848"/>
                      <a:pt x="17223" y="1200"/>
                      <a:pt x="16484" y="1200"/>
                    </a:cubicBezTo>
                    <a:cubicBezTo>
                      <a:pt x="16400" y="1200"/>
                      <a:pt x="16316" y="1196"/>
                      <a:pt x="16232" y="1186"/>
                    </a:cubicBezTo>
                    <a:cubicBezTo>
                      <a:pt x="15594" y="1125"/>
                      <a:pt x="15108" y="791"/>
                      <a:pt x="14864" y="305"/>
                    </a:cubicBezTo>
                    <a:lnTo>
                      <a:pt x="14743" y="31"/>
                    </a:lnTo>
                    <a:lnTo>
                      <a:pt x="14560" y="274"/>
                    </a:lnTo>
                    <a:cubicBezTo>
                      <a:pt x="14073" y="871"/>
                      <a:pt x="13319" y="1201"/>
                      <a:pt x="12580" y="1201"/>
                    </a:cubicBezTo>
                    <a:cubicBezTo>
                      <a:pt x="12490" y="1201"/>
                      <a:pt x="12400" y="1196"/>
                      <a:pt x="12311" y="1186"/>
                    </a:cubicBezTo>
                    <a:cubicBezTo>
                      <a:pt x="11703" y="1095"/>
                      <a:pt x="11247" y="791"/>
                      <a:pt x="11035" y="305"/>
                    </a:cubicBezTo>
                    <a:lnTo>
                      <a:pt x="10913" y="31"/>
                    </a:lnTo>
                    <a:lnTo>
                      <a:pt x="10700" y="274"/>
                    </a:lnTo>
                    <a:cubicBezTo>
                      <a:pt x="10223" y="857"/>
                      <a:pt x="9446" y="1209"/>
                      <a:pt x="8710" y="1209"/>
                    </a:cubicBezTo>
                    <a:cubicBezTo>
                      <a:pt x="8602" y="1209"/>
                      <a:pt x="8495" y="1202"/>
                      <a:pt x="8390" y="1186"/>
                    </a:cubicBezTo>
                    <a:cubicBezTo>
                      <a:pt x="7813" y="1095"/>
                      <a:pt x="7387" y="791"/>
                      <a:pt x="7174" y="335"/>
                    </a:cubicBezTo>
                    <a:lnTo>
                      <a:pt x="7053" y="31"/>
                    </a:lnTo>
                    <a:lnTo>
                      <a:pt x="6870" y="274"/>
                    </a:lnTo>
                    <a:cubicBezTo>
                      <a:pt x="6380" y="842"/>
                      <a:pt x="5606" y="1190"/>
                      <a:pt x="4863" y="1190"/>
                    </a:cubicBezTo>
                    <a:cubicBezTo>
                      <a:pt x="4730" y="1190"/>
                      <a:pt x="4598" y="1179"/>
                      <a:pt x="4469" y="1156"/>
                    </a:cubicBezTo>
                    <a:cubicBezTo>
                      <a:pt x="3922" y="1065"/>
                      <a:pt x="3496" y="761"/>
                      <a:pt x="3344" y="335"/>
                    </a:cubicBezTo>
                    <a:lnTo>
                      <a:pt x="3223" y="31"/>
                    </a:lnTo>
                    <a:lnTo>
                      <a:pt x="3010" y="274"/>
                    </a:lnTo>
                    <a:cubicBezTo>
                      <a:pt x="2469" y="898"/>
                      <a:pt x="1701" y="1167"/>
                      <a:pt x="1016" y="1167"/>
                    </a:cubicBezTo>
                    <a:cubicBezTo>
                      <a:pt x="700" y="1167"/>
                      <a:pt x="402" y="1109"/>
                      <a:pt x="153" y="1004"/>
                    </a:cubicBezTo>
                    <a:lnTo>
                      <a:pt x="1" y="1369"/>
                    </a:lnTo>
                    <a:cubicBezTo>
                      <a:pt x="302" y="1493"/>
                      <a:pt x="654" y="1561"/>
                      <a:pt x="1022" y="1561"/>
                    </a:cubicBezTo>
                    <a:cubicBezTo>
                      <a:pt x="1730" y="1561"/>
                      <a:pt x="2501" y="1310"/>
                      <a:pt x="3101" y="730"/>
                    </a:cubicBezTo>
                    <a:cubicBezTo>
                      <a:pt x="3375" y="1156"/>
                      <a:pt x="3831" y="1429"/>
                      <a:pt x="4408" y="1551"/>
                    </a:cubicBezTo>
                    <a:cubicBezTo>
                      <a:pt x="4550" y="1575"/>
                      <a:pt x="4695" y="1587"/>
                      <a:pt x="4842" y="1587"/>
                    </a:cubicBezTo>
                    <a:cubicBezTo>
                      <a:pt x="5604" y="1587"/>
                      <a:pt x="6401" y="1266"/>
                      <a:pt x="6961" y="730"/>
                    </a:cubicBezTo>
                    <a:cubicBezTo>
                      <a:pt x="7235" y="1156"/>
                      <a:pt x="7721" y="1460"/>
                      <a:pt x="8329" y="1551"/>
                    </a:cubicBezTo>
                    <a:cubicBezTo>
                      <a:pt x="8457" y="1569"/>
                      <a:pt x="8586" y="1577"/>
                      <a:pt x="8716" y="1577"/>
                    </a:cubicBezTo>
                    <a:cubicBezTo>
                      <a:pt x="9478" y="1577"/>
                      <a:pt x="10250" y="1276"/>
                      <a:pt x="10822" y="730"/>
                    </a:cubicBezTo>
                    <a:cubicBezTo>
                      <a:pt x="11126" y="1186"/>
                      <a:pt x="11612" y="1460"/>
                      <a:pt x="12250" y="1551"/>
                    </a:cubicBezTo>
                    <a:cubicBezTo>
                      <a:pt x="12371" y="1568"/>
                      <a:pt x="12493" y="1576"/>
                      <a:pt x="12614" y="1576"/>
                    </a:cubicBezTo>
                    <a:cubicBezTo>
                      <a:pt x="13376" y="1576"/>
                      <a:pt x="14127" y="1255"/>
                      <a:pt x="14652" y="730"/>
                    </a:cubicBezTo>
                    <a:cubicBezTo>
                      <a:pt x="14986" y="1186"/>
                      <a:pt x="15533" y="1490"/>
                      <a:pt x="16171" y="1551"/>
                    </a:cubicBezTo>
                    <a:cubicBezTo>
                      <a:pt x="16292" y="1568"/>
                      <a:pt x="16413" y="1576"/>
                      <a:pt x="16533" y="1576"/>
                    </a:cubicBezTo>
                    <a:cubicBezTo>
                      <a:pt x="17289" y="1576"/>
                      <a:pt x="18014" y="1255"/>
                      <a:pt x="18512" y="730"/>
                    </a:cubicBezTo>
                    <a:cubicBezTo>
                      <a:pt x="18846" y="1186"/>
                      <a:pt x="19424" y="1490"/>
                      <a:pt x="20092" y="1551"/>
                    </a:cubicBezTo>
                    <a:cubicBezTo>
                      <a:pt x="20189" y="1561"/>
                      <a:pt x="20285" y="1566"/>
                      <a:pt x="20380" y="1566"/>
                    </a:cubicBezTo>
                    <a:cubicBezTo>
                      <a:pt x="21151" y="1566"/>
                      <a:pt x="21858" y="1244"/>
                      <a:pt x="22372" y="730"/>
                    </a:cubicBezTo>
                    <a:cubicBezTo>
                      <a:pt x="22737" y="1217"/>
                      <a:pt x="23345" y="1521"/>
                      <a:pt x="24044" y="1581"/>
                    </a:cubicBezTo>
                    <a:cubicBezTo>
                      <a:pt x="24108" y="1586"/>
                      <a:pt x="24172" y="1588"/>
                      <a:pt x="24236" y="1588"/>
                    </a:cubicBezTo>
                    <a:cubicBezTo>
                      <a:pt x="24991" y="1588"/>
                      <a:pt x="25728" y="1263"/>
                      <a:pt x="26232" y="730"/>
                    </a:cubicBezTo>
                    <a:cubicBezTo>
                      <a:pt x="26597" y="1217"/>
                      <a:pt x="27235" y="1551"/>
                      <a:pt x="27965" y="1581"/>
                    </a:cubicBezTo>
                    <a:cubicBezTo>
                      <a:pt x="27999" y="1583"/>
                      <a:pt x="28034" y="1583"/>
                      <a:pt x="28068" y="1583"/>
                    </a:cubicBezTo>
                    <a:cubicBezTo>
                      <a:pt x="28851" y="1583"/>
                      <a:pt x="29596" y="1254"/>
                      <a:pt x="30062" y="730"/>
                    </a:cubicBezTo>
                    <a:cubicBezTo>
                      <a:pt x="30488" y="1247"/>
                      <a:pt x="31126" y="1551"/>
                      <a:pt x="31886" y="1581"/>
                    </a:cubicBezTo>
                    <a:cubicBezTo>
                      <a:pt x="32676" y="1581"/>
                      <a:pt x="33436" y="1277"/>
                      <a:pt x="33922" y="730"/>
                    </a:cubicBezTo>
                    <a:cubicBezTo>
                      <a:pt x="34348" y="1247"/>
                      <a:pt x="35047" y="1581"/>
                      <a:pt x="35807" y="1581"/>
                    </a:cubicBezTo>
                    <a:lnTo>
                      <a:pt x="35837" y="1581"/>
                    </a:lnTo>
                    <a:cubicBezTo>
                      <a:pt x="36628" y="1581"/>
                      <a:pt x="37327" y="1247"/>
                      <a:pt x="37783" y="730"/>
                    </a:cubicBezTo>
                    <a:cubicBezTo>
                      <a:pt x="38239" y="1277"/>
                      <a:pt x="38968" y="1581"/>
                      <a:pt x="39758" y="1581"/>
                    </a:cubicBezTo>
                    <a:cubicBezTo>
                      <a:pt x="40518" y="1581"/>
                      <a:pt x="41187" y="1247"/>
                      <a:pt x="41643" y="730"/>
                    </a:cubicBezTo>
                    <a:cubicBezTo>
                      <a:pt x="42099" y="1277"/>
                      <a:pt x="42859" y="1581"/>
                      <a:pt x="43679" y="1581"/>
                    </a:cubicBezTo>
                    <a:cubicBezTo>
                      <a:pt x="44409" y="1551"/>
                      <a:pt x="45078" y="1247"/>
                      <a:pt x="45473" y="730"/>
                    </a:cubicBezTo>
                    <a:cubicBezTo>
                      <a:pt x="45968" y="1254"/>
                      <a:pt x="46714" y="1583"/>
                      <a:pt x="47497" y="1583"/>
                    </a:cubicBezTo>
                    <a:cubicBezTo>
                      <a:pt x="47532" y="1583"/>
                      <a:pt x="47566" y="1583"/>
                      <a:pt x="47601" y="1581"/>
                    </a:cubicBezTo>
                    <a:cubicBezTo>
                      <a:pt x="48330" y="1551"/>
                      <a:pt x="48968" y="1217"/>
                      <a:pt x="49333" y="730"/>
                    </a:cubicBezTo>
                    <a:cubicBezTo>
                      <a:pt x="49837" y="1263"/>
                      <a:pt x="50549" y="1588"/>
                      <a:pt x="51323" y="1588"/>
                    </a:cubicBezTo>
                    <a:cubicBezTo>
                      <a:pt x="51389" y="1588"/>
                      <a:pt x="51455" y="1586"/>
                      <a:pt x="51522" y="1581"/>
                    </a:cubicBezTo>
                    <a:cubicBezTo>
                      <a:pt x="52221" y="1521"/>
                      <a:pt x="52829" y="1217"/>
                      <a:pt x="53193" y="730"/>
                    </a:cubicBezTo>
                    <a:cubicBezTo>
                      <a:pt x="53680" y="1244"/>
                      <a:pt x="54408" y="1566"/>
                      <a:pt x="55163" y="1566"/>
                    </a:cubicBezTo>
                    <a:cubicBezTo>
                      <a:pt x="55256" y="1566"/>
                      <a:pt x="55349" y="1561"/>
                      <a:pt x="55443" y="1551"/>
                    </a:cubicBezTo>
                    <a:cubicBezTo>
                      <a:pt x="56142" y="1490"/>
                      <a:pt x="56689" y="1186"/>
                      <a:pt x="57054" y="730"/>
                    </a:cubicBezTo>
                    <a:cubicBezTo>
                      <a:pt x="57552" y="1255"/>
                      <a:pt x="58277" y="1576"/>
                      <a:pt x="59032" y="1576"/>
                    </a:cubicBezTo>
                    <a:cubicBezTo>
                      <a:pt x="59152" y="1576"/>
                      <a:pt x="59273" y="1568"/>
                      <a:pt x="59394" y="1551"/>
                    </a:cubicBezTo>
                    <a:cubicBezTo>
                      <a:pt x="60032" y="1490"/>
                      <a:pt x="60580" y="1186"/>
                      <a:pt x="60883" y="730"/>
                    </a:cubicBezTo>
                    <a:cubicBezTo>
                      <a:pt x="61434" y="1255"/>
                      <a:pt x="62189" y="1576"/>
                      <a:pt x="62952" y="1576"/>
                    </a:cubicBezTo>
                    <a:cubicBezTo>
                      <a:pt x="63073" y="1576"/>
                      <a:pt x="63194" y="1568"/>
                      <a:pt x="63315" y="1551"/>
                    </a:cubicBezTo>
                    <a:cubicBezTo>
                      <a:pt x="63923" y="1460"/>
                      <a:pt x="64440" y="1186"/>
                      <a:pt x="64744" y="730"/>
                    </a:cubicBezTo>
                    <a:cubicBezTo>
                      <a:pt x="65291" y="1277"/>
                      <a:pt x="66051" y="1581"/>
                      <a:pt x="66841" y="1581"/>
                    </a:cubicBezTo>
                    <a:cubicBezTo>
                      <a:pt x="66963" y="1581"/>
                      <a:pt x="67084" y="1581"/>
                      <a:pt x="67236" y="1551"/>
                    </a:cubicBezTo>
                    <a:cubicBezTo>
                      <a:pt x="67844" y="1460"/>
                      <a:pt x="68330" y="1156"/>
                      <a:pt x="68604" y="730"/>
                    </a:cubicBezTo>
                    <a:cubicBezTo>
                      <a:pt x="69165" y="1266"/>
                      <a:pt x="69961" y="1587"/>
                      <a:pt x="70724" y="1587"/>
                    </a:cubicBezTo>
                    <a:cubicBezTo>
                      <a:pt x="70870" y="1587"/>
                      <a:pt x="71015" y="1575"/>
                      <a:pt x="71157" y="1551"/>
                    </a:cubicBezTo>
                    <a:cubicBezTo>
                      <a:pt x="71735" y="1429"/>
                      <a:pt x="72191" y="1156"/>
                      <a:pt x="72434" y="730"/>
                    </a:cubicBezTo>
                    <a:cubicBezTo>
                      <a:pt x="72981" y="1312"/>
                      <a:pt x="73673" y="1556"/>
                      <a:pt x="74346" y="1556"/>
                    </a:cubicBezTo>
                    <a:cubicBezTo>
                      <a:pt x="74870" y="1556"/>
                      <a:pt x="75382" y="1408"/>
                      <a:pt x="75808" y="1156"/>
                    </a:cubicBezTo>
                    <a:lnTo>
                      <a:pt x="75625" y="822"/>
                    </a:lnTo>
                    <a:cubicBezTo>
                      <a:pt x="75299" y="1026"/>
                      <a:pt x="74831" y="1181"/>
                      <a:pt x="74333" y="1181"/>
                    </a:cubicBezTo>
                    <a:cubicBezTo>
                      <a:pt x="73719" y="1181"/>
                      <a:pt x="73059" y="945"/>
                      <a:pt x="72555" y="274"/>
                    </a:cubicBezTo>
                    <a:lnTo>
                      <a:pt x="723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9"/>
              <p:cNvSpPr/>
              <p:nvPr/>
            </p:nvSpPr>
            <p:spPr>
              <a:xfrm>
                <a:off x="3283373" y="3571948"/>
                <a:ext cx="1241722" cy="25549"/>
              </a:xfrm>
              <a:custGeom>
                <a:avLst/>
                <a:gdLst/>
                <a:ahLst/>
                <a:cxnLst/>
                <a:rect l="l" t="t" r="r" b="b"/>
                <a:pathLst>
                  <a:path w="73923" h="1521" extrusionOk="0">
                    <a:moveTo>
                      <a:pt x="3100" y="1"/>
                    </a:moveTo>
                    <a:lnTo>
                      <a:pt x="2918" y="213"/>
                    </a:lnTo>
                    <a:cubicBezTo>
                      <a:pt x="2379" y="814"/>
                      <a:pt x="1629" y="1076"/>
                      <a:pt x="965" y="1076"/>
                    </a:cubicBezTo>
                    <a:cubicBezTo>
                      <a:pt x="655" y="1076"/>
                      <a:pt x="364" y="1019"/>
                      <a:pt x="122" y="913"/>
                    </a:cubicBezTo>
                    <a:lnTo>
                      <a:pt x="0" y="1277"/>
                    </a:lnTo>
                    <a:cubicBezTo>
                      <a:pt x="276" y="1390"/>
                      <a:pt x="604" y="1451"/>
                      <a:pt x="952" y="1451"/>
                    </a:cubicBezTo>
                    <a:cubicBezTo>
                      <a:pt x="1639" y="1451"/>
                      <a:pt x="2404" y="1214"/>
                      <a:pt x="3009" y="669"/>
                    </a:cubicBezTo>
                    <a:cubicBezTo>
                      <a:pt x="3252" y="1065"/>
                      <a:pt x="3708" y="1338"/>
                      <a:pt x="4256" y="1429"/>
                    </a:cubicBezTo>
                    <a:cubicBezTo>
                      <a:pt x="4407" y="1455"/>
                      <a:pt x="4561" y="1468"/>
                      <a:pt x="4715" y="1468"/>
                    </a:cubicBezTo>
                    <a:cubicBezTo>
                      <a:pt x="5461" y="1468"/>
                      <a:pt x="6219" y="1173"/>
                      <a:pt x="6748" y="669"/>
                    </a:cubicBezTo>
                    <a:cubicBezTo>
                      <a:pt x="7022" y="1095"/>
                      <a:pt x="7508" y="1369"/>
                      <a:pt x="8085" y="1460"/>
                    </a:cubicBezTo>
                    <a:cubicBezTo>
                      <a:pt x="8214" y="1477"/>
                      <a:pt x="8343" y="1486"/>
                      <a:pt x="8472" y="1486"/>
                    </a:cubicBezTo>
                    <a:cubicBezTo>
                      <a:pt x="9227" y="1486"/>
                      <a:pt x="9972" y="1189"/>
                      <a:pt x="10517" y="669"/>
                    </a:cubicBezTo>
                    <a:cubicBezTo>
                      <a:pt x="10821" y="1095"/>
                      <a:pt x="11307" y="1369"/>
                      <a:pt x="11915" y="1460"/>
                    </a:cubicBezTo>
                    <a:cubicBezTo>
                      <a:pt x="12019" y="1470"/>
                      <a:pt x="12122" y="1476"/>
                      <a:pt x="12226" y="1476"/>
                    </a:cubicBezTo>
                    <a:cubicBezTo>
                      <a:pt x="13000" y="1476"/>
                      <a:pt x="13750" y="1179"/>
                      <a:pt x="14286" y="669"/>
                    </a:cubicBezTo>
                    <a:cubicBezTo>
                      <a:pt x="14590" y="1095"/>
                      <a:pt x="15107" y="1399"/>
                      <a:pt x="15745" y="1460"/>
                    </a:cubicBezTo>
                    <a:cubicBezTo>
                      <a:pt x="15845" y="1470"/>
                      <a:pt x="15946" y="1476"/>
                      <a:pt x="16046" y="1476"/>
                    </a:cubicBezTo>
                    <a:cubicBezTo>
                      <a:pt x="16799" y="1476"/>
                      <a:pt x="17542" y="1179"/>
                      <a:pt x="18025" y="669"/>
                    </a:cubicBezTo>
                    <a:cubicBezTo>
                      <a:pt x="18359" y="1125"/>
                      <a:pt x="18937" y="1399"/>
                      <a:pt x="19575" y="1460"/>
                    </a:cubicBezTo>
                    <a:cubicBezTo>
                      <a:pt x="19675" y="1470"/>
                      <a:pt x="19775" y="1476"/>
                      <a:pt x="19873" y="1476"/>
                    </a:cubicBezTo>
                    <a:cubicBezTo>
                      <a:pt x="20615" y="1476"/>
                      <a:pt x="21311" y="1179"/>
                      <a:pt x="21794" y="669"/>
                    </a:cubicBezTo>
                    <a:cubicBezTo>
                      <a:pt x="22159" y="1125"/>
                      <a:pt x="22736" y="1429"/>
                      <a:pt x="23405" y="1460"/>
                    </a:cubicBezTo>
                    <a:cubicBezTo>
                      <a:pt x="23477" y="1465"/>
                      <a:pt x="23548" y="1467"/>
                      <a:pt x="23619" y="1467"/>
                    </a:cubicBezTo>
                    <a:cubicBezTo>
                      <a:pt x="24388" y="1467"/>
                      <a:pt x="25090" y="1170"/>
                      <a:pt x="25563" y="669"/>
                    </a:cubicBezTo>
                    <a:cubicBezTo>
                      <a:pt x="25928" y="1156"/>
                      <a:pt x="26536" y="1429"/>
                      <a:pt x="27265" y="1460"/>
                    </a:cubicBezTo>
                    <a:cubicBezTo>
                      <a:pt x="27332" y="1465"/>
                      <a:pt x="27398" y="1467"/>
                      <a:pt x="27465" y="1467"/>
                    </a:cubicBezTo>
                    <a:cubicBezTo>
                      <a:pt x="28182" y="1467"/>
                      <a:pt x="28859" y="1170"/>
                      <a:pt x="29332" y="669"/>
                    </a:cubicBezTo>
                    <a:cubicBezTo>
                      <a:pt x="29727" y="1156"/>
                      <a:pt x="30365" y="1460"/>
                      <a:pt x="31095" y="1490"/>
                    </a:cubicBezTo>
                    <a:cubicBezTo>
                      <a:pt x="31855" y="1490"/>
                      <a:pt x="32615" y="1186"/>
                      <a:pt x="33071" y="669"/>
                    </a:cubicBezTo>
                    <a:cubicBezTo>
                      <a:pt x="33496" y="1156"/>
                      <a:pt x="34165" y="1460"/>
                      <a:pt x="34925" y="1490"/>
                    </a:cubicBezTo>
                    <a:cubicBezTo>
                      <a:pt x="35715" y="1490"/>
                      <a:pt x="36384" y="1186"/>
                      <a:pt x="36840" y="669"/>
                    </a:cubicBezTo>
                    <a:cubicBezTo>
                      <a:pt x="37265" y="1186"/>
                      <a:pt x="37964" y="1490"/>
                      <a:pt x="38724" y="1490"/>
                    </a:cubicBezTo>
                    <a:lnTo>
                      <a:pt x="38755" y="1490"/>
                    </a:lnTo>
                    <a:cubicBezTo>
                      <a:pt x="39515" y="1460"/>
                      <a:pt x="40183" y="1156"/>
                      <a:pt x="40609" y="669"/>
                    </a:cubicBezTo>
                    <a:cubicBezTo>
                      <a:pt x="41065" y="1186"/>
                      <a:pt x="41825" y="1490"/>
                      <a:pt x="42585" y="1490"/>
                    </a:cubicBezTo>
                    <a:cubicBezTo>
                      <a:pt x="43314" y="1460"/>
                      <a:pt x="43952" y="1156"/>
                      <a:pt x="44347" y="669"/>
                    </a:cubicBezTo>
                    <a:cubicBezTo>
                      <a:pt x="44821" y="1170"/>
                      <a:pt x="45497" y="1467"/>
                      <a:pt x="46215" y="1467"/>
                    </a:cubicBezTo>
                    <a:cubicBezTo>
                      <a:pt x="46281" y="1467"/>
                      <a:pt x="46348" y="1465"/>
                      <a:pt x="46414" y="1460"/>
                    </a:cubicBezTo>
                    <a:cubicBezTo>
                      <a:pt x="47113" y="1429"/>
                      <a:pt x="47752" y="1125"/>
                      <a:pt x="48117" y="669"/>
                    </a:cubicBezTo>
                    <a:cubicBezTo>
                      <a:pt x="48590" y="1170"/>
                      <a:pt x="49292" y="1467"/>
                      <a:pt x="50037" y="1467"/>
                    </a:cubicBezTo>
                    <a:cubicBezTo>
                      <a:pt x="50106" y="1467"/>
                      <a:pt x="50175" y="1465"/>
                      <a:pt x="50244" y="1460"/>
                    </a:cubicBezTo>
                    <a:cubicBezTo>
                      <a:pt x="50943" y="1429"/>
                      <a:pt x="51521" y="1125"/>
                      <a:pt x="51886" y="669"/>
                    </a:cubicBezTo>
                    <a:cubicBezTo>
                      <a:pt x="52368" y="1179"/>
                      <a:pt x="53064" y="1476"/>
                      <a:pt x="53785" y="1476"/>
                    </a:cubicBezTo>
                    <a:cubicBezTo>
                      <a:pt x="53881" y="1476"/>
                      <a:pt x="53978" y="1470"/>
                      <a:pt x="54074" y="1460"/>
                    </a:cubicBezTo>
                    <a:cubicBezTo>
                      <a:pt x="54743" y="1399"/>
                      <a:pt x="55290" y="1125"/>
                      <a:pt x="55624" y="669"/>
                    </a:cubicBezTo>
                    <a:cubicBezTo>
                      <a:pt x="56134" y="1179"/>
                      <a:pt x="56880" y="1476"/>
                      <a:pt x="57634" y="1476"/>
                    </a:cubicBezTo>
                    <a:cubicBezTo>
                      <a:pt x="57734" y="1476"/>
                      <a:pt x="57834" y="1470"/>
                      <a:pt x="57934" y="1460"/>
                    </a:cubicBezTo>
                    <a:cubicBezTo>
                      <a:pt x="58573" y="1399"/>
                      <a:pt x="59089" y="1095"/>
                      <a:pt x="59393" y="669"/>
                    </a:cubicBezTo>
                    <a:cubicBezTo>
                      <a:pt x="59930" y="1179"/>
                      <a:pt x="60679" y="1476"/>
                      <a:pt x="61433" y="1476"/>
                    </a:cubicBezTo>
                    <a:cubicBezTo>
                      <a:pt x="61533" y="1476"/>
                      <a:pt x="61634" y="1470"/>
                      <a:pt x="61734" y="1460"/>
                    </a:cubicBezTo>
                    <a:cubicBezTo>
                      <a:pt x="62372" y="1369"/>
                      <a:pt x="62858" y="1095"/>
                      <a:pt x="63162" y="669"/>
                    </a:cubicBezTo>
                    <a:cubicBezTo>
                      <a:pt x="63682" y="1189"/>
                      <a:pt x="64445" y="1486"/>
                      <a:pt x="65187" y="1486"/>
                    </a:cubicBezTo>
                    <a:cubicBezTo>
                      <a:pt x="65313" y="1486"/>
                      <a:pt x="65440" y="1477"/>
                      <a:pt x="65564" y="1460"/>
                    </a:cubicBezTo>
                    <a:cubicBezTo>
                      <a:pt x="66172" y="1369"/>
                      <a:pt x="66628" y="1095"/>
                      <a:pt x="66901" y="669"/>
                    </a:cubicBezTo>
                    <a:cubicBezTo>
                      <a:pt x="67455" y="1173"/>
                      <a:pt x="68218" y="1468"/>
                      <a:pt x="68947" y="1468"/>
                    </a:cubicBezTo>
                    <a:cubicBezTo>
                      <a:pt x="69098" y="1468"/>
                      <a:pt x="69248" y="1455"/>
                      <a:pt x="69394" y="1429"/>
                    </a:cubicBezTo>
                    <a:cubicBezTo>
                      <a:pt x="69971" y="1338"/>
                      <a:pt x="70427" y="1065"/>
                      <a:pt x="70670" y="639"/>
                    </a:cubicBezTo>
                    <a:cubicBezTo>
                      <a:pt x="71369" y="1217"/>
                      <a:pt x="72190" y="1520"/>
                      <a:pt x="72919" y="1520"/>
                    </a:cubicBezTo>
                    <a:cubicBezTo>
                      <a:pt x="73284" y="1520"/>
                      <a:pt x="73649" y="1460"/>
                      <a:pt x="73922" y="1308"/>
                    </a:cubicBezTo>
                    <a:lnTo>
                      <a:pt x="73771" y="973"/>
                    </a:lnTo>
                    <a:cubicBezTo>
                      <a:pt x="73529" y="1098"/>
                      <a:pt x="73249" y="1158"/>
                      <a:pt x="72950" y="1158"/>
                    </a:cubicBezTo>
                    <a:cubicBezTo>
                      <a:pt x="72231" y="1158"/>
                      <a:pt x="71405" y="815"/>
                      <a:pt x="70761" y="213"/>
                    </a:cubicBezTo>
                    <a:lnTo>
                      <a:pt x="70549" y="1"/>
                    </a:lnTo>
                    <a:lnTo>
                      <a:pt x="70457" y="274"/>
                    </a:lnTo>
                    <a:cubicBezTo>
                      <a:pt x="70275" y="700"/>
                      <a:pt x="69880" y="973"/>
                      <a:pt x="69333" y="1065"/>
                    </a:cubicBezTo>
                    <a:cubicBezTo>
                      <a:pt x="69208" y="1088"/>
                      <a:pt x="69080" y="1099"/>
                      <a:pt x="68951" y="1099"/>
                    </a:cubicBezTo>
                    <a:cubicBezTo>
                      <a:pt x="68234" y="1099"/>
                      <a:pt x="67486" y="754"/>
                      <a:pt x="67023" y="213"/>
                    </a:cubicBezTo>
                    <a:lnTo>
                      <a:pt x="66810" y="1"/>
                    </a:lnTo>
                    <a:lnTo>
                      <a:pt x="66688" y="274"/>
                    </a:lnTo>
                    <a:cubicBezTo>
                      <a:pt x="66506" y="700"/>
                      <a:pt x="66080" y="1004"/>
                      <a:pt x="65533" y="1065"/>
                    </a:cubicBezTo>
                    <a:cubicBezTo>
                      <a:pt x="65421" y="1081"/>
                      <a:pt x="65308" y="1089"/>
                      <a:pt x="65193" y="1089"/>
                    </a:cubicBezTo>
                    <a:cubicBezTo>
                      <a:pt x="64471" y="1089"/>
                      <a:pt x="63726" y="765"/>
                      <a:pt x="63254" y="213"/>
                    </a:cubicBezTo>
                    <a:lnTo>
                      <a:pt x="63071" y="1"/>
                    </a:lnTo>
                    <a:lnTo>
                      <a:pt x="62950" y="274"/>
                    </a:lnTo>
                    <a:cubicBezTo>
                      <a:pt x="62737" y="700"/>
                      <a:pt x="62281" y="1004"/>
                      <a:pt x="61703" y="1095"/>
                    </a:cubicBezTo>
                    <a:cubicBezTo>
                      <a:pt x="61614" y="1105"/>
                      <a:pt x="61524" y="1110"/>
                      <a:pt x="61435" y="1110"/>
                    </a:cubicBezTo>
                    <a:cubicBezTo>
                      <a:pt x="60701" y="1110"/>
                      <a:pt x="59975" y="782"/>
                      <a:pt x="59515" y="213"/>
                    </a:cubicBezTo>
                    <a:lnTo>
                      <a:pt x="59333" y="1"/>
                    </a:lnTo>
                    <a:lnTo>
                      <a:pt x="59181" y="274"/>
                    </a:lnTo>
                    <a:cubicBezTo>
                      <a:pt x="58968" y="730"/>
                      <a:pt x="58481" y="1034"/>
                      <a:pt x="57874" y="1095"/>
                    </a:cubicBezTo>
                    <a:cubicBezTo>
                      <a:pt x="57793" y="1104"/>
                      <a:pt x="57711" y="1109"/>
                      <a:pt x="57629" y="1109"/>
                    </a:cubicBezTo>
                    <a:cubicBezTo>
                      <a:pt x="56913" y="1109"/>
                      <a:pt x="56182" y="759"/>
                      <a:pt x="55746" y="213"/>
                    </a:cubicBezTo>
                    <a:lnTo>
                      <a:pt x="55563" y="1"/>
                    </a:lnTo>
                    <a:lnTo>
                      <a:pt x="55442" y="244"/>
                    </a:lnTo>
                    <a:cubicBezTo>
                      <a:pt x="55199" y="730"/>
                      <a:pt x="54682" y="1034"/>
                      <a:pt x="54044" y="1095"/>
                    </a:cubicBezTo>
                    <a:cubicBezTo>
                      <a:pt x="53982" y="1100"/>
                      <a:pt x="53921" y="1102"/>
                      <a:pt x="53859" y="1102"/>
                    </a:cubicBezTo>
                    <a:cubicBezTo>
                      <a:pt x="53132" y="1102"/>
                      <a:pt x="52428" y="774"/>
                      <a:pt x="52007" y="213"/>
                    </a:cubicBezTo>
                    <a:lnTo>
                      <a:pt x="51825" y="1"/>
                    </a:lnTo>
                    <a:lnTo>
                      <a:pt x="51673" y="244"/>
                    </a:lnTo>
                    <a:cubicBezTo>
                      <a:pt x="51430" y="730"/>
                      <a:pt x="50883" y="1034"/>
                      <a:pt x="50244" y="1095"/>
                    </a:cubicBezTo>
                    <a:cubicBezTo>
                      <a:pt x="50180" y="1100"/>
                      <a:pt x="50117" y="1102"/>
                      <a:pt x="50054" y="1102"/>
                    </a:cubicBezTo>
                    <a:cubicBezTo>
                      <a:pt x="49311" y="1102"/>
                      <a:pt x="48661" y="776"/>
                      <a:pt x="48269" y="244"/>
                    </a:cubicBezTo>
                    <a:lnTo>
                      <a:pt x="48086" y="1"/>
                    </a:lnTo>
                    <a:lnTo>
                      <a:pt x="47934" y="244"/>
                    </a:lnTo>
                    <a:cubicBezTo>
                      <a:pt x="47661" y="761"/>
                      <a:pt x="47083" y="1065"/>
                      <a:pt x="46414" y="1095"/>
                    </a:cubicBezTo>
                    <a:cubicBezTo>
                      <a:pt x="46381" y="1096"/>
                      <a:pt x="46348" y="1097"/>
                      <a:pt x="46315" y="1097"/>
                    </a:cubicBezTo>
                    <a:cubicBezTo>
                      <a:pt x="45563" y="1097"/>
                      <a:pt x="44878" y="768"/>
                      <a:pt x="44499" y="244"/>
                    </a:cubicBezTo>
                    <a:lnTo>
                      <a:pt x="44347" y="1"/>
                    </a:lnTo>
                    <a:lnTo>
                      <a:pt x="44195" y="244"/>
                    </a:lnTo>
                    <a:cubicBezTo>
                      <a:pt x="43892" y="761"/>
                      <a:pt x="43284" y="1065"/>
                      <a:pt x="42585" y="1095"/>
                    </a:cubicBezTo>
                    <a:cubicBezTo>
                      <a:pt x="42553" y="1096"/>
                      <a:pt x="42521" y="1097"/>
                      <a:pt x="42489" y="1097"/>
                    </a:cubicBezTo>
                    <a:cubicBezTo>
                      <a:pt x="41766" y="1097"/>
                      <a:pt x="41110" y="768"/>
                      <a:pt x="40761" y="244"/>
                    </a:cubicBezTo>
                    <a:lnTo>
                      <a:pt x="40578" y="1"/>
                    </a:lnTo>
                    <a:lnTo>
                      <a:pt x="40426" y="244"/>
                    </a:lnTo>
                    <a:cubicBezTo>
                      <a:pt x="40092" y="761"/>
                      <a:pt x="39484" y="1095"/>
                      <a:pt x="38755" y="1095"/>
                    </a:cubicBezTo>
                    <a:lnTo>
                      <a:pt x="38724" y="1095"/>
                    </a:lnTo>
                    <a:cubicBezTo>
                      <a:pt x="37995" y="1095"/>
                      <a:pt x="37356" y="791"/>
                      <a:pt x="36992" y="244"/>
                    </a:cubicBezTo>
                    <a:lnTo>
                      <a:pt x="36840" y="1"/>
                    </a:lnTo>
                    <a:lnTo>
                      <a:pt x="36688" y="244"/>
                    </a:lnTo>
                    <a:cubicBezTo>
                      <a:pt x="36323" y="791"/>
                      <a:pt x="35685" y="1095"/>
                      <a:pt x="34955" y="1095"/>
                    </a:cubicBezTo>
                    <a:lnTo>
                      <a:pt x="34925" y="1095"/>
                    </a:lnTo>
                    <a:cubicBezTo>
                      <a:pt x="34195" y="1095"/>
                      <a:pt x="33587" y="761"/>
                      <a:pt x="33253" y="244"/>
                    </a:cubicBezTo>
                    <a:lnTo>
                      <a:pt x="33101" y="1"/>
                    </a:lnTo>
                    <a:lnTo>
                      <a:pt x="32919" y="244"/>
                    </a:lnTo>
                    <a:cubicBezTo>
                      <a:pt x="32569" y="768"/>
                      <a:pt x="31913" y="1097"/>
                      <a:pt x="31190" y="1097"/>
                    </a:cubicBezTo>
                    <a:cubicBezTo>
                      <a:pt x="31159" y="1097"/>
                      <a:pt x="31127" y="1096"/>
                      <a:pt x="31095" y="1095"/>
                    </a:cubicBezTo>
                    <a:cubicBezTo>
                      <a:pt x="30396" y="1065"/>
                      <a:pt x="29788" y="761"/>
                      <a:pt x="29484" y="244"/>
                    </a:cubicBezTo>
                    <a:lnTo>
                      <a:pt x="29332" y="1"/>
                    </a:lnTo>
                    <a:lnTo>
                      <a:pt x="29180" y="244"/>
                    </a:lnTo>
                    <a:cubicBezTo>
                      <a:pt x="28801" y="768"/>
                      <a:pt x="28116" y="1097"/>
                      <a:pt x="27364" y="1097"/>
                    </a:cubicBezTo>
                    <a:cubicBezTo>
                      <a:pt x="27331" y="1097"/>
                      <a:pt x="27298" y="1096"/>
                      <a:pt x="27265" y="1095"/>
                    </a:cubicBezTo>
                    <a:cubicBezTo>
                      <a:pt x="26596" y="1065"/>
                      <a:pt x="26019" y="761"/>
                      <a:pt x="25745" y="244"/>
                    </a:cubicBezTo>
                    <a:lnTo>
                      <a:pt x="25593" y="1"/>
                    </a:lnTo>
                    <a:lnTo>
                      <a:pt x="25411" y="244"/>
                    </a:lnTo>
                    <a:cubicBezTo>
                      <a:pt x="25019" y="776"/>
                      <a:pt x="24342" y="1102"/>
                      <a:pt x="23620" y="1102"/>
                    </a:cubicBezTo>
                    <a:cubicBezTo>
                      <a:pt x="23558" y="1102"/>
                      <a:pt x="23497" y="1100"/>
                      <a:pt x="23435" y="1095"/>
                    </a:cubicBezTo>
                    <a:cubicBezTo>
                      <a:pt x="22797" y="1034"/>
                      <a:pt x="22250" y="730"/>
                      <a:pt x="21976" y="244"/>
                    </a:cubicBezTo>
                    <a:lnTo>
                      <a:pt x="21855" y="1"/>
                    </a:lnTo>
                    <a:lnTo>
                      <a:pt x="21672" y="213"/>
                    </a:lnTo>
                    <a:cubicBezTo>
                      <a:pt x="21252" y="774"/>
                      <a:pt x="20547" y="1102"/>
                      <a:pt x="19796" y="1102"/>
                    </a:cubicBezTo>
                    <a:cubicBezTo>
                      <a:pt x="19733" y="1102"/>
                      <a:pt x="19669" y="1100"/>
                      <a:pt x="19605" y="1095"/>
                    </a:cubicBezTo>
                    <a:cubicBezTo>
                      <a:pt x="18997" y="1034"/>
                      <a:pt x="18481" y="730"/>
                      <a:pt x="18238" y="244"/>
                    </a:cubicBezTo>
                    <a:lnTo>
                      <a:pt x="18086" y="1"/>
                    </a:lnTo>
                    <a:lnTo>
                      <a:pt x="17903" y="213"/>
                    </a:lnTo>
                    <a:cubicBezTo>
                      <a:pt x="17494" y="759"/>
                      <a:pt x="16766" y="1109"/>
                      <a:pt x="16050" y="1109"/>
                    </a:cubicBezTo>
                    <a:cubicBezTo>
                      <a:pt x="15968" y="1109"/>
                      <a:pt x="15887" y="1104"/>
                      <a:pt x="15806" y="1095"/>
                    </a:cubicBezTo>
                    <a:cubicBezTo>
                      <a:pt x="15198" y="1034"/>
                      <a:pt x="14712" y="730"/>
                      <a:pt x="14468" y="274"/>
                    </a:cubicBezTo>
                    <a:lnTo>
                      <a:pt x="14347" y="1"/>
                    </a:lnTo>
                    <a:lnTo>
                      <a:pt x="14165" y="213"/>
                    </a:lnTo>
                    <a:cubicBezTo>
                      <a:pt x="13704" y="782"/>
                      <a:pt x="12978" y="1110"/>
                      <a:pt x="12245" y="1110"/>
                    </a:cubicBezTo>
                    <a:cubicBezTo>
                      <a:pt x="12155" y="1110"/>
                      <a:pt x="12065" y="1105"/>
                      <a:pt x="11976" y="1095"/>
                    </a:cubicBezTo>
                    <a:cubicBezTo>
                      <a:pt x="11399" y="1004"/>
                      <a:pt x="10943" y="700"/>
                      <a:pt x="10730" y="274"/>
                    </a:cubicBezTo>
                    <a:lnTo>
                      <a:pt x="10608" y="1"/>
                    </a:lnTo>
                    <a:lnTo>
                      <a:pt x="10426" y="213"/>
                    </a:lnTo>
                    <a:cubicBezTo>
                      <a:pt x="9953" y="765"/>
                      <a:pt x="9209" y="1089"/>
                      <a:pt x="8486" y="1089"/>
                    </a:cubicBezTo>
                    <a:cubicBezTo>
                      <a:pt x="8372" y="1089"/>
                      <a:pt x="8258" y="1081"/>
                      <a:pt x="8146" y="1065"/>
                    </a:cubicBezTo>
                    <a:cubicBezTo>
                      <a:pt x="7569" y="1004"/>
                      <a:pt x="7174" y="700"/>
                      <a:pt x="6991" y="274"/>
                    </a:cubicBezTo>
                    <a:lnTo>
                      <a:pt x="6870" y="1"/>
                    </a:lnTo>
                    <a:lnTo>
                      <a:pt x="6657" y="213"/>
                    </a:lnTo>
                    <a:cubicBezTo>
                      <a:pt x="6193" y="754"/>
                      <a:pt x="5446" y="1099"/>
                      <a:pt x="4729" y="1099"/>
                    </a:cubicBezTo>
                    <a:cubicBezTo>
                      <a:pt x="4600" y="1099"/>
                      <a:pt x="4472" y="1088"/>
                      <a:pt x="4347" y="1065"/>
                    </a:cubicBezTo>
                    <a:cubicBezTo>
                      <a:pt x="3800" y="973"/>
                      <a:pt x="3404" y="700"/>
                      <a:pt x="3222" y="274"/>
                    </a:cubicBezTo>
                    <a:lnTo>
                      <a:pt x="310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9"/>
              <p:cNvSpPr/>
              <p:nvPr/>
            </p:nvSpPr>
            <p:spPr>
              <a:xfrm>
                <a:off x="3297668" y="3517823"/>
                <a:ext cx="1212612" cy="24558"/>
              </a:xfrm>
              <a:custGeom>
                <a:avLst/>
                <a:gdLst/>
                <a:ahLst/>
                <a:cxnLst/>
                <a:rect l="l" t="t" r="r" b="b"/>
                <a:pathLst>
                  <a:path w="72190" h="1462" extrusionOk="0">
                    <a:moveTo>
                      <a:pt x="3040" y="1"/>
                    </a:moveTo>
                    <a:lnTo>
                      <a:pt x="2857" y="244"/>
                    </a:lnTo>
                    <a:cubicBezTo>
                      <a:pt x="2333" y="811"/>
                      <a:pt x="1590" y="1044"/>
                      <a:pt x="941" y="1044"/>
                    </a:cubicBezTo>
                    <a:cubicBezTo>
                      <a:pt x="650" y="1044"/>
                      <a:pt x="378" y="997"/>
                      <a:pt x="152" y="913"/>
                    </a:cubicBezTo>
                    <a:lnTo>
                      <a:pt x="0" y="1247"/>
                    </a:lnTo>
                    <a:cubicBezTo>
                      <a:pt x="279" y="1361"/>
                      <a:pt x="607" y="1422"/>
                      <a:pt x="953" y="1422"/>
                    </a:cubicBezTo>
                    <a:cubicBezTo>
                      <a:pt x="1626" y="1422"/>
                      <a:pt x="2367" y="1191"/>
                      <a:pt x="2949" y="669"/>
                    </a:cubicBezTo>
                    <a:cubicBezTo>
                      <a:pt x="3192" y="1065"/>
                      <a:pt x="3648" y="1338"/>
                      <a:pt x="4195" y="1429"/>
                    </a:cubicBezTo>
                    <a:cubicBezTo>
                      <a:pt x="4320" y="1447"/>
                      <a:pt x="4446" y="1456"/>
                      <a:pt x="4574" y="1456"/>
                    </a:cubicBezTo>
                    <a:cubicBezTo>
                      <a:pt x="5316" y="1456"/>
                      <a:pt x="6082" y="1162"/>
                      <a:pt x="6626" y="669"/>
                    </a:cubicBezTo>
                    <a:cubicBezTo>
                      <a:pt x="6900" y="1065"/>
                      <a:pt x="7356" y="1338"/>
                      <a:pt x="7933" y="1429"/>
                    </a:cubicBezTo>
                    <a:cubicBezTo>
                      <a:pt x="8055" y="1429"/>
                      <a:pt x="8177" y="1460"/>
                      <a:pt x="8329" y="1460"/>
                    </a:cubicBezTo>
                    <a:cubicBezTo>
                      <a:pt x="9028" y="1460"/>
                      <a:pt x="9757" y="1156"/>
                      <a:pt x="10304" y="669"/>
                    </a:cubicBezTo>
                    <a:cubicBezTo>
                      <a:pt x="10578" y="1095"/>
                      <a:pt x="11064" y="1338"/>
                      <a:pt x="11672" y="1429"/>
                    </a:cubicBezTo>
                    <a:cubicBezTo>
                      <a:pt x="11776" y="1441"/>
                      <a:pt x="11880" y="1447"/>
                      <a:pt x="11985" y="1447"/>
                    </a:cubicBezTo>
                    <a:cubicBezTo>
                      <a:pt x="12711" y="1447"/>
                      <a:pt x="13447" y="1174"/>
                      <a:pt x="13952" y="669"/>
                    </a:cubicBezTo>
                    <a:cubicBezTo>
                      <a:pt x="14256" y="1095"/>
                      <a:pt x="14773" y="1369"/>
                      <a:pt x="15411" y="1429"/>
                    </a:cubicBezTo>
                    <a:cubicBezTo>
                      <a:pt x="15508" y="1440"/>
                      <a:pt x="15605" y="1445"/>
                      <a:pt x="15702" y="1445"/>
                    </a:cubicBezTo>
                    <a:cubicBezTo>
                      <a:pt x="16428" y="1445"/>
                      <a:pt x="17147" y="1152"/>
                      <a:pt x="17630" y="669"/>
                    </a:cubicBezTo>
                    <a:cubicBezTo>
                      <a:pt x="17964" y="1095"/>
                      <a:pt x="18511" y="1369"/>
                      <a:pt x="19150" y="1429"/>
                    </a:cubicBezTo>
                    <a:cubicBezTo>
                      <a:pt x="19246" y="1440"/>
                      <a:pt x="19343" y="1445"/>
                      <a:pt x="19439" y="1445"/>
                    </a:cubicBezTo>
                    <a:cubicBezTo>
                      <a:pt x="20153" y="1445"/>
                      <a:pt x="20825" y="1152"/>
                      <a:pt x="21308" y="669"/>
                    </a:cubicBezTo>
                    <a:cubicBezTo>
                      <a:pt x="21642" y="1125"/>
                      <a:pt x="22219" y="1399"/>
                      <a:pt x="22888" y="1429"/>
                    </a:cubicBezTo>
                    <a:cubicBezTo>
                      <a:pt x="22961" y="1435"/>
                      <a:pt x="23033" y="1438"/>
                      <a:pt x="23105" y="1438"/>
                    </a:cubicBezTo>
                    <a:cubicBezTo>
                      <a:pt x="23821" y="1438"/>
                      <a:pt x="24516" y="1166"/>
                      <a:pt x="24985" y="669"/>
                    </a:cubicBezTo>
                    <a:cubicBezTo>
                      <a:pt x="25350" y="1125"/>
                      <a:pt x="25958" y="1399"/>
                      <a:pt x="26627" y="1460"/>
                    </a:cubicBezTo>
                    <a:cubicBezTo>
                      <a:pt x="26663" y="1461"/>
                      <a:pt x="26699" y="1462"/>
                      <a:pt x="26735" y="1462"/>
                    </a:cubicBezTo>
                    <a:cubicBezTo>
                      <a:pt x="27486" y="1462"/>
                      <a:pt x="28198" y="1163"/>
                      <a:pt x="28633" y="669"/>
                    </a:cubicBezTo>
                    <a:cubicBezTo>
                      <a:pt x="29028" y="1156"/>
                      <a:pt x="29666" y="1429"/>
                      <a:pt x="30366" y="1460"/>
                    </a:cubicBezTo>
                    <a:cubicBezTo>
                      <a:pt x="31156" y="1460"/>
                      <a:pt x="31855" y="1186"/>
                      <a:pt x="32311" y="669"/>
                    </a:cubicBezTo>
                    <a:cubicBezTo>
                      <a:pt x="32736" y="1156"/>
                      <a:pt x="33375" y="1429"/>
                      <a:pt x="34104" y="1460"/>
                    </a:cubicBezTo>
                    <a:lnTo>
                      <a:pt x="34135" y="1460"/>
                    </a:lnTo>
                    <a:cubicBezTo>
                      <a:pt x="34894" y="1460"/>
                      <a:pt x="35563" y="1156"/>
                      <a:pt x="35989" y="669"/>
                    </a:cubicBezTo>
                    <a:cubicBezTo>
                      <a:pt x="36414" y="1156"/>
                      <a:pt x="37113" y="1460"/>
                      <a:pt x="37873" y="1460"/>
                    </a:cubicBezTo>
                    <a:cubicBezTo>
                      <a:pt x="38603" y="1429"/>
                      <a:pt x="39241" y="1156"/>
                      <a:pt x="39667" y="669"/>
                    </a:cubicBezTo>
                    <a:cubicBezTo>
                      <a:pt x="40123" y="1186"/>
                      <a:pt x="40852" y="1460"/>
                      <a:pt x="41612" y="1460"/>
                    </a:cubicBezTo>
                    <a:cubicBezTo>
                      <a:pt x="42311" y="1429"/>
                      <a:pt x="42949" y="1156"/>
                      <a:pt x="43344" y="669"/>
                    </a:cubicBezTo>
                    <a:cubicBezTo>
                      <a:pt x="43780" y="1163"/>
                      <a:pt x="44491" y="1462"/>
                      <a:pt x="45242" y="1462"/>
                    </a:cubicBezTo>
                    <a:cubicBezTo>
                      <a:pt x="45278" y="1462"/>
                      <a:pt x="45314" y="1461"/>
                      <a:pt x="45351" y="1460"/>
                    </a:cubicBezTo>
                    <a:cubicBezTo>
                      <a:pt x="46050" y="1399"/>
                      <a:pt x="46627" y="1125"/>
                      <a:pt x="46992" y="669"/>
                    </a:cubicBezTo>
                    <a:cubicBezTo>
                      <a:pt x="47461" y="1166"/>
                      <a:pt x="48156" y="1438"/>
                      <a:pt x="48872" y="1438"/>
                    </a:cubicBezTo>
                    <a:cubicBezTo>
                      <a:pt x="48944" y="1438"/>
                      <a:pt x="49017" y="1435"/>
                      <a:pt x="49089" y="1429"/>
                    </a:cubicBezTo>
                    <a:cubicBezTo>
                      <a:pt x="49758" y="1399"/>
                      <a:pt x="50335" y="1125"/>
                      <a:pt x="50670" y="669"/>
                    </a:cubicBezTo>
                    <a:cubicBezTo>
                      <a:pt x="51152" y="1152"/>
                      <a:pt x="51824" y="1445"/>
                      <a:pt x="52539" y="1445"/>
                    </a:cubicBezTo>
                    <a:cubicBezTo>
                      <a:pt x="52635" y="1445"/>
                      <a:pt x="52731" y="1440"/>
                      <a:pt x="52828" y="1429"/>
                    </a:cubicBezTo>
                    <a:cubicBezTo>
                      <a:pt x="53497" y="1369"/>
                      <a:pt x="54013" y="1095"/>
                      <a:pt x="54348" y="669"/>
                    </a:cubicBezTo>
                    <a:cubicBezTo>
                      <a:pt x="54830" y="1152"/>
                      <a:pt x="55549" y="1445"/>
                      <a:pt x="56275" y="1445"/>
                    </a:cubicBezTo>
                    <a:cubicBezTo>
                      <a:pt x="56372" y="1445"/>
                      <a:pt x="56470" y="1440"/>
                      <a:pt x="56567" y="1429"/>
                    </a:cubicBezTo>
                    <a:cubicBezTo>
                      <a:pt x="57205" y="1369"/>
                      <a:pt x="57722" y="1095"/>
                      <a:pt x="58026" y="669"/>
                    </a:cubicBezTo>
                    <a:cubicBezTo>
                      <a:pt x="58530" y="1174"/>
                      <a:pt x="59267" y="1447"/>
                      <a:pt x="59992" y="1447"/>
                    </a:cubicBezTo>
                    <a:cubicBezTo>
                      <a:pt x="60097" y="1447"/>
                      <a:pt x="60202" y="1441"/>
                      <a:pt x="60305" y="1429"/>
                    </a:cubicBezTo>
                    <a:cubicBezTo>
                      <a:pt x="60913" y="1369"/>
                      <a:pt x="61400" y="1095"/>
                      <a:pt x="61673" y="669"/>
                    </a:cubicBezTo>
                    <a:cubicBezTo>
                      <a:pt x="62218" y="1162"/>
                      <a:pt x="62939" y="1456"/>
                      <a:pt x="63668" y="1456"/>
                    </a:cubicBezTo>
                    <a:cubicBezTo>
                      <a:pt x="63794" y="1456"/>
                      <a:pt x="63919" y="1447"/>
                      <a:pt x="64044" y="1429"/>
                    </a:cubicBezTo>
                    <a:cubicBezTo>
                      <a:pt x="64621" y="1338"/>
                      <a:pt x="65077" y="1065"/>
                      <a:pt x="65351" y="669"/>
                    </a:cubicBezTo>
                    <a:cubicBezTo>
                      <a:pt x="65896" y="1162"/>
                      <a:pt x="66662" y="1456"/>
                      <a:pt x="67403" y="1456"/>
                    </a:cubicBezTo>
                    <a:cubicBezTo>
                      <a:pt x="67531" y="1456"/>
                      <a:pt x="67658" y="1447"/>
                      <a:pt x="67783" y="1429"/>
                    </a:cubicBezTo>
                    <a:cubicBezTo>
                      <a:pt x="68330" y="1338"/>
                      <a:pt x="68786" y="1065"/>
                      <a:pt x="69029" y="669"/>
                    </a:cubicBezTo>
                    <a:cubicBezTo>
                      <a:pt x="69608" y="1155"/>
                      <a:pt x="70348" y="1377"/>
                      <a:pt x="71029" y="1377"/>
                    </a:cubicBezTo>
                    <a:cubicBezTo>
                      <a:pt x="71457" y="1377"/>
                      <a:pt x="71862" y="1289"/>
                      <a:pt x="72190" y="1125"/>
                    </a:cubicBezTo>
                    <a:lnTo>
                      <a:pt x="72038" y="791"/>
                    </a:lnTo>
                    <a:cubicBezTo>
                      <a:pt x="71756" y="921"/>
                      <a:pt x="71407" y="994"/>
                      <a:pt x="71038" y="994"/>
                    </a:cubicBezTo>
                    <a:cubicBezTo>
                      <a:pt x="70376" y="994"/>
                      <a:pt x="69647" y="760"/>
                      <a:pt x="69120" y="214"/>
                    </a:cubicBezTo>
                    <a:lnTo>
                      <a:pt x="68907" y="31"/>
                    </a:lnTo>
                    <a:lnTo>
                      <a:pt x="68816" y="274"/>
                    </a:lnTo>
                    <a:cubicBezTo>
                      <a:pt x="68634" y="669"/>
                      <a:pt x="68269" y="943"/>
                      <a:pt x="67722" y="1034"/>
                    </a:cubicBezTo>
                    <a:cubicBezTo>
                      <a:pt x="67594" y="1059"/>
                      <a:pt x="67463" y="1071"/>
                      <a:pt x="67330" y="1071"/>
                    </a:cubicBezTo>
                    <a:cubicBezTo>
                      <a:pt x="66646" y="1071"/>
                      <a:pt x="65931" y="753"/>
                      <a:pt x="65473" y="244"/>
                    </a:cubicBezTo>
                    <a:lnTo>
                      <a:pt x="65260" y="1"/>
                    </a:lnTo>
                    <a:lnTo>
                      <a:pt x="65138" y="274"/>
                    </a:lnTo>
                    <a:cubicBezTo>
                      <a:pt x="64956" y="700"/>
                      <a:pt x="64530" y="973"/>
                      <a:pt x="63983" y="1034"/>
                    </a:cubicBezTo>
                    <a:cubicBezTo>
                      <a:pt x="63868" y="1052"/>
                      <a:pt x="63751" y="1061"/>
                      <a:pt x="63633" y="1061"/>
                    </a:cubicBezTo>
                    <a:cubicBezTo>
                      <a:pt x="62943" y="1061"/>
                      <a:pt x="62236" y="763"/>
                      <a:pt x="61795" y="244"/>
                    </a:cubicBezTo>
                    <a:lnTo>
                      <a:pt x="61612" y="1"/>
                    </a:lnTo>
                    <a:lnTo>
                      <a:pt x="61491" y="274"/>
                    </a:lnTo>
                    <a:cubicBezTo>
                      <a:pt x="61278" y="700"/>
                      <a:pt x="60852" y="973"/>
                      <a:pt x="60275" y="1065"/>
                    </a:cubicBezTo>
                    <a:cubicBezTo>
                      <a:pt x="60185" y="1075"/>
                      <a:pt x="60095" y="1080"/>
                      <a:pt x="60005" y="1080"/>
                    </a:cubicBezTo>
                    <a:cubicBezTo>
                      <a:pt x="59278" y="1080"/>
                      <a:pt x="58577" y="758"/>
                      <a:pt x="58117" y="244"/>
                    </a:cubicBezTo>
                    <a:lnTo>
                      <a:pt x="57934" y="1"/>
                    </a:lnTo>
                    <a:lnTo>
                      <a:pt x="57813" y="274"/>
                    </a:lnTo>
                    <a:cubicBezTo>
                      <a:pt x="57600" y="700"/>
                      <a:pt x="57144" y="1004"/>
                      <a:pt x="56536" y="1065"/>
                    </a:cubicBezTo>
                    <a:cubicBezTo>
                      <a:pt x="56450" y="1075"/>
                      <a:pt x="56362" y="1080"/>
                      <a:pt x="56276" y="1080"/>
                    </a:cubicBezTo>
                    <a:cubicBezTo>
                      <a:pt x="55570" y="1080"/>
                      <a:pt x="54875" y="758"/>
                      <a:pt x="54469" y="244"/>
                    </a:cubicBezTo>
                    <a:lnTo>
                      <a:pt x="54287" y="1"/>
                    </a:lnTo>
                    <a:lnTo>
                      <a:pt x="54165" y="274"/>
                    </a:lnTo>
                    <a:cubicBezTo>
                      <a:pt x="53922" y="730"/>
                      <a:pt x="53436" y="1004"/>
                      <a:pt x="52798" y="1065"/>
                    </a:cubicBezTo>
                    <a:cubicBezTo>
                      <a:pt x="52734" y="1070"/>
                      <a:pt x="52669" y="1072"/>
                      <a:pt x="52605" y="1072"/>
                    </a:cubicBezTo>
                    <a:cubicBezTo>
                      <a:pt x="51907" y="1072"/>
                      <a:pt x="51209" y="773"/>
                      <a:pt x="50791" y="244"/>
                    </a:cubicBezTo>
                    <a:lnTo>
                      <a:pt x="50639" y="1"/>
                    </a:lnTo>
                    <a:lnTo>
                      <a:pt x="50487" y="274"/>
                    </a:lnTo>
                    <a:cubicBezTo>
                      <a:pt x="50214" y="730"/>
                      <a:pt x="49697" y="1034"/>
                      <a:pt x="49059" y="1065"/>
                    </a:cubicBezTo>
                    <a:cubicBezTo>
                      <a:pt x="48999" y="1069"/>
                      <a:pt x="48940" y="1072"/>
                      <a:pt x="48881" y="1072"/>
                    </a:cubicBezTo>
                    <a:cubicBezTo>
                      <a:pt x="48187" y="1072"/>
                      <a:pt x="47536" y="748"/>
                      <a:pt x="47144" y="244"/>
                    </a:cubicBezTo>
                    <a:lnTo>
                      <a:pt x="46962" y="31"/>
                    </a:lnTo>
                    <a:lnTo>
                      <a:pt x="46810" y="274"/>
                    </a:lnTo>
                    <a:cubicBezTo>
                      <a:pt x="46536" y="730"/>
                      <a:pt x="45989" y="1034"/>
                      <a:pt x="45320" y="1065"/>
                    </a:cubicBezTo>
                    <a:cubicBezTo>
                      <a:pt x="45285" y="1066"/>
                      <a:pt x="45251" y="1067"/>
                      <a:pt x="45216" y="1067"/>
                    </a:cubicBezTo>
                    <a:cubicBezTo>
                      <a:pt x="44497" y="1067"/>
                      <a:pt x="43843" y="766"/>
                      <a:pt x="43466" y="244"/>
                    </a:cubicBezTo>
                    <a:lnTo>
                      <a:pt x="43314" y="31"/>
                    </a:lnTo>
                    <a:lnTo>
                      <a:pt x="43162" y="274"/>
                    </a:lnTo>
                    <a:cubicBezTo>
                      <a:pt x="42858" y="761"/>
                      <a:pt x="42281" y="1034"/>
                      <a:pt x="41582" y="1065"/>
                    </a:cubicBezTo>
                    <a:cubicBezTo>
                      <a:pt x="41548" y="1066"/>
                      <a:pt x="41515" y="1067"/>
                      <a:pt x="41482" y="1067"/>
                    </a:cubicBezTo>
                    <a:cubicBezTo>
                      <a:pt x="40791" y="1067"/>
                      <a:pt x="40167" y="766"/>
                      <a:pt x="39819" y="244"/>
                    </a:cubicBezTo>
                    <a:lnTo>
                      <a:pt x="39636" y="31"/>
                    </a:lnTo>
                    <a:lnTo>
                      <a:pt x="39484" y="244"/>
                    </a:lnTo>
                    <a:cubicBezTo>
                      <a:pt x="39180" y="761"/>
                      <a:pt x="38572" y="1065"/>
                      <a:pt x="37843" y="1065"/>
                    </a:cubicBezTo>
                    <a:cubicBezTo>
                      <a:pt x="37144" y="1065"/>
                      <a:pt x="36505" y="761"/>
                      <a:pt x="36141" y="244"/>
                    </a:cubicBezTo>
                    <a:lnTo>
                      <a:pt x="35989" y="31"/>
                    </a:lnTo>
                    <a:lnTo>
                      <a:pt x="35837" y="244"/>
                    </a:lnTo>
                    <a:cubicBezTo>
                      <a:pt x="35502" y="761"/>
                      <a:pt x="34864" y="1065"/>
                      <a:pt x="34135" y="1065"/>
                    </a:cubicBezTo>
                    <a:cubicBezTo>
                      <a:pt x="33405" y="1065"/>
                      <a:pt x="32797" y="761"/>
                      <a:pt x="32493" y="244"/>
                    </a:cubicBezTo>
                    <a:lnTo>
                      <a:pt x="32341" y="31"/>
                    </a:lnTo>
                    <a:lnTo>
                      <a:pt x="32159" y="244"/>
                    </a:lnTo>
                    <a:cubicBezTo>
                      <a:pt x="31811" y="766"/>
                      <a:pt x="31186" y="1067"/>
                      <a:pt x="30496" y="1067"/>
                    </a:cubicBezTo>
                    <a:cubicBezTo>
                      <a:pt x="30463" y="1067"/>
                      <a:pt x="30429" y="1066"/>
                      <a:pt x="30396" y="1065"/>
                    </a:cubicBezTo>
                    <a:cubicBezTo>
                      <a:pt x="29697" y="1034"/>
                      <a:pt x="29119" y="761"/>
                      <a:pt x="28815" y="274"/>
                    </a:cubicBezTo>
                    <a:lnTo>
                      <a:pt x="28663" y="31"/>
                    </a:lnTo>
                    <a:lnTo>
                      <a:pt x="28511" y="244"/>
                    </a:lnTo>
                    <a:cubicBezTo>
                      <a:pt x="28134" y="766"/>
                      <a:pt x="27453" y="1067"/>
                      <a:pt x="26757" y="1067"/>
                    </a:cubicBezTo>
                    <a:cubicBezTo>
                      <a:pt x="26724" y="1067"/>
                      <a:pt x="26691" y="1066"/>
                      <a:pt x="26657" y="1065"/>
                    </a:cubicBezTo>
                    <a:cubicBezTo>
                      <a:pt x="25989" y="1034"/>
                      <a:pt x="25441" y="730"/>
                      <a:pt x="25168" y="274"/>
                    </a:cubicBezTo>
                    <a:lnTo>
                      <a:pt x="25016" y="31"/>
                    </a:lnTo>
                    <a:lnTo>
                      <a:pt x="24834" y="244"/>
                    </a:lnTo>
                    <a:cubicBezTo>
                      <a:pt x="24441" y="748"/>
                      <a:pt x="23791" y="1072"/>
                      <a:pt x="23096" y="1072"/>
                    </a:cubicBezTo>
                    <a:cubicBezTo>
                      <a:pt x="23037" y="1072"/>
                      <a:pt x="22978" y="1069"/>
                      <a:pt x="22919" y="1065"/>
                    </a:cubicBezTo>
                    <a:cubicBezTo>
                      <a:pt x="22280" y="1034"/>
                      <a:pt x="21733" y="730"/>
                      <a:pt x="21490" y="274"/>
                    </a:cubicBezTo>
                    <a:lnTo>
                      <a:pt x="21338" y="1"/>
                    </a:lnTo>
                    <a:lnTo>
                      <a:pt x="21186" y="244"/>
                    </a:lnTo>
                    <a:cubicBezTo>
                      <a:pt x="20768" y="773"/>
                      <a:pt x="20071" y="1072"/>
                      <a:pt x="19372" y="1072"/>
                    </a:cubicBezTo>
                    <a:cubicBezTo>
                      <a:pt x="19308" y="1072"/>
                      <a:pt x="19244" y="1070"/>
                      <a:pt x="19180" y="1065"/>
                    </a:cubicBezTo>
                    <a:cubicBezTo>
                      <a:pt x="18542" y="1004"/>
                      <a:pt x="18055" y="730"/>
                      <a:pt x="17812" y="274"/>
                    </a:cubicBezTo>
                    <a:lnTo>
                      <a:pt x="17691" y="1"/>
                    </a:lnTo>
                    <a:lnTo>
                      <a:pt x="17508" y="244"/>
                    </a:lnTo>
                    <a:cubicBezTo>
                      <a:pt x="17091" y="773"/>
                      <a:pt x="16367" y="1072"/>
                      <a:pt x="15641" y="1072"/>
                    </a:cubicBezTo>
                    <a:cubicBezTo>
                      <a:pt x="15575" y="1072"/>
                      <a:pt x="15508" y="1070"/>
                      <a:pt x="15441" y="1065"/>
                    </a:cubicBezTo>
                    <a:cubicBezTo>
                      <a:pt x="14833" y="1004"/>
                      <a:pt x="14377" y="700"/>
                      <a:pt x="14165" y="274"/>
                    </a:cubicBezTo>
                    <a:lnTo>
                      <a:pt x="14043" y="1"/>
                    </a:lnTo>
                    <a:lnTo>
                      <a:pt x="13861" y="244"/>
                    </a:lnTo>
                    <a:cubicBezTo>
                      <a:pt x="13401" y="758"/>
                      <a:pt x="12700" y="1080"/>
                      <a:pt x="11972" y="1080"/>
                    </a:cubicBezTo>
                    <a:cubicBezTo>
                      <a:pt x="11883" y="1080"/>
                      <a:pt x="11793" y="1075"/>
                      <a:pt x="11703" y="1065"/>
                    </a:cubicBezTo>
                    <a:cubicBezTo>
                      <a:pt x="11125" y="973"/>
                      <a:pt x="10699" y="700"/>
                      <a:pt x="10487" y="274"/>
                    </a:cubicBezTo>
                    <a:lnTo>
                      <a:pt x="10365" y="1"/>
                    </a:lnTo>
                    <a:lnTo>
                      <a:pt x="10183" y="244"/>
                    </a:lnTo>
                    <a:cubicBezTo>
                      <a:pt x="9737" y="742"/>
                      <a:pt x="9021" y="1059"/>
                      <a:pt x="8325" y="1059"/>
                    </a:cubicBezTo>
                    <a:cubicBezTo>
                      <a:pt x="8214" y="1059"/>
                      <a:pt x="8103" y="1051"/>
                      <a:pt x="7994" y="1034"/>
                    </a:cubicBezTo>
                    <a:cubicBezTo>
                      <a:pt x="7447" y="973"/>
                      <a:pt x="7022" y="700"/>
                      <a:pt x="6839" y="274"/>
                    </a:cubicBezTo>
                    <a:lnTo>
                      <a:pt x="6718" y="1"/>
                    </a:lnTo>
                    <a:lnTo>
                      <a:pt x="6505" y="244"/>
                    </a:lnTo>
                    <a:cubicBezTo>
                      <a:pt x="6046" y="753"/>
                      <a:pt x="5332" y="1071"/>
                      <a:pt x="4647" y="1071"/>
                    </a:cubicBezTo>
                    <a:cubicBezTo>
                      <a:pt x="4515" y="1071"/>
                      <a:pt x="4384" y="1059"/>
                      <a:pt x="4256" y="1034"/>
                    </a:cubicBezTo>
                    <a:cubicBezTo>
                      <a:pt x="3708" y="943"/>
                      <a:pt x="3344" y="669"/>
                      <a:pt x="3161" y="274"/>
                    </a:cubicBez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" name="Google Shape;4224;p9"/>
              <p:cNvSpPr/>
              <p:nvPr/>
            </p:nvSpPr>
            <p:spPr>
              <a:xfrm>
                <a:off x="3311964" y="3466251"/>
                <a:ext cx="1185047" cy="24524"/>
              </a:xfrm>
              <a:custGeom>
                <a:avLst/>
                <a:gdLst/>
                <a:ahLst/>
                <a:cxnLst/>
                <a:rect l="l" t="t" r="r" b="b"/>
                <a:pathLst>
                  <a:path w="70549" h="1460" extrusionOk="0">
                    <a:moveTo>
                      <a:pt x="67327" y="1"/>
                    </a:moveTo>
                    <a:lnTo>
                      <a:pt x="67205" y="305"/>
                    </a:lnTo>
                    <a:cubicBezTo>
                      <a:pt x="67023" y="670"/>
                      <a:pt x="66658" y="943"/>
                      <a:pt x="66141" y="1004"/>
                    </a:cubicBezTo>
                    <a:cubicBezTo>
                      <a:pt x="66013" y="1029"/>
                      <a:pt x="65881" y="1040"/>
                      <a:pt x="65750" y="1040"/>
                    </a:cubicBezTo>
                    <a:cubicBezTo>
                      <a:pt x="65073" y="1040"/>
                      <a:pt x="64380" y="727"/>
                      <a:pt x="63922" y="244"/>
                    </a:cubicBezTo>
                    <a:lnTo>
                      <a:pt x="63740" y="31"/>
                    </a:lnTo>
                    <a:lnTo>
                      <a:pt x="63619" y="305"/>
                    </a:lnTo>
                    <a:cubicBezTo>
                      <a:pt x="63436" y="670"/>
                      <a:pt x="63041" y="943"/>
                      <a:pt x="62494" y="1004"/>
                    </a:cubicBezTo>
                    <a:cubicBezTo>
                      <a:pt x="62382" y="1022"/>
                      <a:pt x="62268" y="1030"/>
                      <a:pt x="62153" y="1030"/>
                    </a:cubicBezTo>
                    <a:cubicBezTo>
                      <a:pt x="61484" y="1030"/>
                      <a:pt x="60781" y="737"/>
                      <a:pt x="60366" y="244"/>
                    </a:cubicBezTo>
                    <a:lnTo>
                      <a:pt x="60153" y="31"/>
                    </a:lnTo>
                    <a:lnTo>
                      <a:pt x="60032" y="274"/>
                    </a:lnTo>
                    <a:cubicBezTo>
                      <a:pt x="59849" y="700"/>
                      <a:pt x="59424" y="943"/>
                      <a:pt x="58846" y="1034"/>
                    </a:cubicBezTo>
                    <a:cubicBezTo>
                      <a:pt x="58754" y="1045"/>
                      <a:pt x="58661" y="1050"/>
                      <a:pt x="58568" y="1050"/>
                    </a:cubicBezTo>
                    <a:cubicBezTo>
                      <a:pt x="57875" y="1050"/>
                      <a:pt x="57209" y="754"/>
                      <a:pt x="56779" y="244"/>
                    </a:cubicBezTo>
                    <a:lnTo>
                      <a:pt x="56597" y="31"/>
                    </a:lnTo>
                    <a:lnTo>
                      <a:pt x="56445" y="274"/>
                    </a:lnTo>
                    <a:cubicBezTo>
                      <a:pt x="56232" y="700"/>
                      <a:pt x="55776" y="973"/>
                      <a:pt x="55199" y="1034"/>
                    </a:cubicBezTo>
                    <a:cubicBezTo>
                      <a:pt x="55115" y="1044"/>
                      <a:pt x="55031" y="1049"/>
                      <a:pt x="54947" y="1049"/>
                    </a:cubicBezTo>
                    <a:cubicBezTo>
                      <a:pt x="54269" y="1049"/>
                      <a:pt x="53598" y="731"/>
                      <a:pt x="53193" y="244"/>
                    </a:cubicBezTo>
                    <a:lnTo>
                      <a:pt x="53010" y="31"/>
                    </a:lnTo>
                    <a:lnTo>
                      <a:pt x="52889" y="274"/>
                    </a:lnTo>
                    <a:cubicBezTo>
                      <a:pt x="52646" y="700"/>
                      <a:pt x="52159" y="973"/>
                      <a:pt x="51551" y="1034"/>
                    </a:cubicBezTo>
                    <a:cubicBezTo>
                      <a:pt x="51487" y="1039"/>
                      <a:pt x="51423" y="1042"/>
                      <a:pt x="51359" y="1042"/>
                    </a:cubicBezTo>
                    <a:cubicBezTo>
                      <a:pt x="50665" y="1042"/>
                      <a:pt x="49996" y="745"/>
                      <a:pt x="49606" y="244"/>
                    </a:cubicBezTo>
                    <a:lnTo>
                      <a:pt x="49424" y="31"/>
                    </a:lnTo>
                    <a:lnTo>
                      <a:pt x="49302" y="274"/>
                    </a:lnTo>
                    <a:cubicBezTo>
                      <a:pt x="49059" y="730"/>
                      <a:pt x="48542" y="1004"/>
                      <a:pt x="47904" y="1034"/>
                    </a:cubicBezTo>
                    <a:cubicBezTo>
                      <a:pt x="47840" y="1039"/>
                      <a:pt x="47776" y="1042"/>
                      <a:pt x="47713" y="1042"/>
                    </a:cubicBezTo>
                    <a:cubicBezTo>
                      <a:pt x="47028" y="1042"/>
                      <a:pt x="46409" y="745"/>
                      <a:pt x="46019" y="244"/>
                    </a:cubicBezTo>
                    <a:lnTo>
                      <a:pt x="45867" y="31"/>
                    </a:lnTo>
                    <a:lnTo>
                      <a:pt x="45715" y="274"/>
                    </a:lnTo>
                    <a:cubicBezTo>
                      <a:pt x="45442" y="730"/>
                      <a:pt x="44895" y="1004"/>
                      <a:pt x="44256" y="1034"/>
                    </a:cubicBezTo>
                    <a:cubicBezTo>
                      <a:pt x="44223" y="1036"/>
                      <a:pt x="44190" y="1036"/>
                      <a:pt x="44156" y="1036"/>
                    </a:cubicBezTo>
                    <a:cubicBezTo>
                      <a:pt x="43464" y="1036"/>
                      <a:pt x="42811" y="737"/>
                      <a:pt x="42463" y="244"/>
                    </a:cubicBezTo>
                    <a:lnTo>
                      <a:pt x="42281" y="31"/>
                    </a:lnTo>
                    <a:lnTo>
                      <a:pt x="42129" y="274"/>
                    </a:lnTo>
                    <a:cubicBezTo>
                      <a:pt x="41855" y="730"/>
                      <a:pt x="41278" y="1034"/>
                      <a:pt x="40609" y="1034"/>
                    </a:cubicBezTo>
                    <a:cubicBezTo>
                      <a:pt x="40575" y="1036"/>
                      <a:pt x="40542" y="1036"/>
                      <a:pt x="40509" y="1036"/>
                    </a:cubicBezTo>
                    <a:cubicBezTo>
                      <a:pt x="39821" y="1036"/>
                      <a:pt x="39224" y="738"/>
                      <a:pt x="38876" y="274"/>
                    </a:cubicBezTo>
                    <a:lnTo>
                      <a:pt x="38724" y="31"/>
                    </a:lnTo>
                    <a:lnTo>
                      <a:pt x="38572" y="274"/>
                    </a:lnTo>
                    <a:cubicBezTo>
                      <a:pt x="38238" y="761"/>
                      <a:pt x="37661" y="1034"/>
                      <a:pt x="36961" y="1034"/>
                    </a:cubicBezTo>
                    <a:lnTo>
                      <a:pt x="36931" y="1034"/>
                    </a:lnTo>
                    <a:cubicBezTo>
                      <a:pt x="36232" y="1034"/>
                      <a:pt x="35624" y="761"/>
                      <a:pt x="35290" y="274"/>
                    </a:cubicBezTo>
                    <a:lnTo>
                      <a:pt x="35138" y="31"/>
                    </a:lnTo>
                    <a:lnTo>
                      <a:pt x="34986" y="274"/>
                    </a:lnTo>
                    <a:cubicBezTo>
                      <a:pt x="34651" y="761"/>
                      <a:pt x="34043" y="1034"/>
                      <a:pt x="33344" y="1034"/>
                    </a:cubicBezTo>
                    <a:lnTo>
                      <a:pt x="33314" y="1034"/>
                    </a:lnTo>
                    <a:cubicBezTo>
                      <a:pt x="32615" y="1034"/>
                      <a:pt x="32037" y="730"/>
                      <a:pt x="31703" y="274"/>
                    </a:cubicBezTo>
                    <a:lnTo>
                      <a:pt x="31551" y="31"/>
                    </a:lnTo>
                    <a:lnTo>
                      <a:pt x="31399" y="274"/>
                    </a:lnTo>
                    <a:cubicBezTo>
                      <a:pt x="31051" y="738"/>
                      <a:pt x="30426" y="1036"/>
                      <a:pt x="29763" y="1036"/>
                    </a:cubicBezTo>
                    <a:cubicBezTo>
                      <a:pt x="29731" y="1036"/>
                      <a:pt x="29699" y="1036"/>
                      <a:pt x="29666" y="1034"/>
                    </a:cubicBezTo>
                    <a:cubicBezTo>
                      <a:pt x="28998" y="1034"/>
                      <a:pt x="28420" y="730"/>
                      <a:pt x="28147" y="274"/>
                    </a:cubicBezTo>
                    <a:lnTo>
                      <a:pt x="27995" y="31"/>
                    </a:lnTo>
                    <a:lnTo>
                      <a:pt x="27812" y="244"/>
                    </a:lnTo>
                    <a:cubicBezTo>
                      <a:pt x="27464" y="737"/>
                      <a:pt x="26812" y="1036"/>
                      <a:pt x="26119" y="1036"/>
                    </a:cubicBezTo>
                    <a:cubicBezTo>
                      <a:pt x="26086" y="1036"/>
                      <a:pt x="26052" y="1036"/>
                      <a:pt x="26019" y="1034"/>
                    </a:cubicBezTo>
                    <a:cubicBezTo>
                      <a:pt x="25381" y="1004"/>
                      <a:pt x="24834" y="730"/>
                      <a:pt x="24560" y="274"/>
                    </a:cubicBezTo>
                    <a:lnTo>
                      <a:pt x="24408" y="31"/>
                    </a:lnTo>
                    <a:lnTo>
                      <a:pt x="24226" y="244"/>
                    </a:lnTo>
                    <a:cubicBezTo>
                      <a:pt x="23864" y="745"/>
                      <a:pt x="23222" y="1042"/>
                      <a:pt x="22556" y="1042"/>
                    </a:cubicBezTo>
                    <a:cubicBezTo>
                      <a:pt x="22495" y="1042"/>
                      <a:pt x="22433" y="1039"/>
                      <a:pt x="22372" y="1034"/>
                    </a:cubicBezTo>
                    <a:cubicBezTo>
                      <a:pt x="21733" y="1004"/>
                      <a:pt x="21216" y="730"/>
                      <a:pt x="20973" y="274"/>
                    </a:cubicBezTo>
                    <a:lnTo>
                      <a:pt x="20821" y="31"/>
                    </a:lnTo>
                    <a:lnTo>
                      <a:pt x="20669" y="244"/>
                    </a:lnTo>
                    <a:cubicBezTo>
                      <a:pt x="20280" y="745"/>
                      <a:pt x="19585" y="1042"/>
                      <a:pt x="18910" y="1042"/>
                    </a:cubicBezTo>
                    <a:cubicBezTo>
                      <a:pt x="18848" y="1042"/>
                      <a:pt x="18786" y="1039"/>
                      <a:pt x="18724" y="1034"/>
                    </a:cubicBezTo>
                    <a:cubicBezTo>
                      <a:pt x="18116" y="973"/>
                      <a:pt x="17630" y="700"/>
                      <a:pt x="17387" y="274"/>
                    </a:cubicBezTo>
                    <a:lnTo>
                      <a:pt x="17265" y="31"/>
                    </a:lnTo>
                    <a:lnTo>
                      <a:pt x="17083" y="244"/>
                    </a:lnTo>
                    <a:cubicBezTo>
                      <a:pt x="16665" y="745"/>
                      <a:pt x="15968" y="1042"/>
                      <a:pt x="15270" y="1042"/>
                    </a:cubicBezTo>
                    <a:cubicBezTo>
                      <a:pt x="15205" y="1042"/>
                      <a:pt x="15141" y="1039"/>
                      <a:pt x="15077" y="1034"/>
                    </a:cubicBezTo>
                    <a:cubicBezTo>
                      <a:pt x="14469" y="973"/>
                      <a:pt x="14013" y="700"/>
                      <a:pt x="13800" y="274"/>
                    </a:cubicBezTo>
                    <a:lnTo>
                      <a:pt x="13678" y="31"/>
                    </a:lnTo>
                    <a:lnTo>
                      <a:pt x="13496" y="244"/>
                    </a:lnTo>
                    <a:cubicBezTo>
                      <a:pt x="13067" y="754"/>
                      <a:pt x="12377" y="1050"/>
                      <a:pt x="11699" y="1050"/>
                    </a:cubicBezTo>
                    <a:cubicBezTo>
                      <a:pt x="11609" y="1050"/>
                      <a:pt x="11518" y="1045"/>
                      <a:pt x="11429" y="1034"/>
                    </a:cubicBezTo>
                    <a:cubicBezTo>
                      <a:pt x="10852" y="943"/>
                      <a:pt x="10426" y="700"/>
                      <a:pt x="10244" y="274"/>
                    </a:cubicBezTo>
                    <a:lnTo>
                      <a:pt x="10122" y="31"/>
                    </a:lnTo>
                    <a:lnTo>
                      <a:pt x="9909" y="244"/>
                    </a:lnTo>
                    <a:cubicBezTo>
                      <a:pt x="9494" y="737"/>
                      <a:pt x="8792" y="1030"/>
                      <a:pt x="8122" y="1030"/>
                    </a:cubicBezTo>
                    <a:cubicBezTo>
                      <a:pt x="8007" y="1030"/>
                      <a:pt x="7893" y="1022"/>
                      <a:pt x="7782" y="1004"/>
                    </a:cubicBezTo>
                    <a:cubicBezTo>
                      <a:pt x="7234" y="943"/>
                      <a:pt x="6839" y="670"/>
                      <a:pt x="6657" y="305"/>
                    </a:cubicBezTo>
                    <a:lnTo>
                      <a:pt x="6535" y="31"/>
                    </a:lnTo>
                    <a:lnTo>
                      <a:pt x="6353" y="244"/>
                    </a:lnTo>
                    <a:cubicBezTo>
                      <a:pt x="5886" y="737"/>
                      <a:pt x="5176" y="1030"/>
                      <a:pt x="4486" y="1030"/>
                    </a:cubicBezTo>
                    <a:cubicBezTo>
                      <a:pt x="4368" y="1030"/>
                      <a:pt x="4250" y="1022"/>
                      <a:pt x="4134" y="1004"/>
                    </a:cubicBezTo>
                    <a:cubicBezTo>
                      <a:pt x="3617" y="913"/>
                      <a:pt x="3253" y="670"/>
                      <a:pt x="3070" y="305"/>
                    </a:cubicBezTo>
                    <a:lnTo>
                      <a:pt x="2949" y="31"/>
                    </a:lnTo>
                    <a:lnTo>
                      <a:pt x="2766" y="244"/>
                    </a:lnTo>
                    <a:cubicBezTo>
                      <a:pt x="2265" y="787"/>
                      <a:pt x="1547" y="1015"/>
                      <a:pt x="911" y="1015"/>
                    </a:cubicBezTo>
                    <a:cubicBezTo>
                      <a:pt x="622" y="1015"/>
                      <a:pt x="350" y="968"/>
                      <a:pt x="122" y="882"/>
                    </a:cubicBezTo>
                    <a:lnTo>
                      <a:pt x="0" y="1247"/>
                    </a:lnTo>
                    <a:cubicBezTo>
                      <a:pt x="261" y="1347"/>
                      <a:pt x="568" y="1401"/>
                      <a:pt x="893" y="1401"/>
                    </a:cubicBezTo>
                    <a:cubicBezTo>
                      <a:pt x="1553" y="1401"/>
                      <a:pt x="2287" y="1179"/>
                      <a:pt x="2857" y="670"/>
                    </a:cubicBezTo>
                    <a:cubicBezTo>
                      <a:pt x="3101" y="1034"/>
                      <a:pt x="3526" y="1308"/>
                      <a:pt x="4073" y="1399"/>
                    </a:cubicBezTo>
                    <a:cubicBezTo>
                      <a:pt x="4202" y="1418"/>
                      <a:pt x="4333" y="1427"/>
                      <a:pt x="4464" y="1427"/>
                    </a:cubicBezTo>
                    <a:cubicBezTo>
                      <a:pt x="5173" y="1427"/>
                      <a:pt x="5906" y="1157"/>
                      <a:pt x="6444" y="670"/>
                    </a:cubicBezTo>
                    <a:cubicBezTo>
                      <a:pt x="6718" y="1065"/>
                      <a:pt x="7174" y="1308"/>
                      <a:pt x="7721" y="1399"/>
                    </a:cubicBezTo>
                    <a:cubicBezTo>
                      <a:pt x="7849" y="1418"/>
                      <a:pt x="7979" y="1427"/>
                      <a:pt x="8110" y="1427"/>
                    </a:cubicBezTo>
                    <a:cubicBezTo>
                      <a:pt x="8811" y="1427"/>
                      <a:pt x="9518" y="1157"/>
                      <a:pt x="10031" y="670"/>
                    </a:cubicBezTo>
                    <a:cubicBezTo>
                      <a:pt x="10304" y="1065"/>
                      <a:pt x="10791" y="1338"/>
                      <a:pt x="11368" y="1399"/>
                    </a:cubicBezTo>
                    <a:cubicBezTo>
                      <a:pt x="11473" y="1411"/>
                      <a:pt x="11577" y="1416"/>
                      <a:pt x="11682" y="1416"/>
                    </a:cubicBezTo>
                    <a:cubicBezTo>
                      <a:pt x="12401" y="1416"/>
                      <a:pt x="13113" y="1147"/>
                      <a:pt x="13618" y="670"/>
                    </a:cubicBezTo>
                    <a:cubicBezTo>
                      <a:pt x="13922" y="1095"/>
                      <a:pt x="14408" y="1338"/>
                      <a:pt x="15016" y="1399"/>
                    </a:cubicBezTo>
                    <a:cubicBezTo>
                      <a:pt x="15120" y="1411"/>
                      <a:pt x="15224" y="1416"/>
                      <a:pt x="15328" y="1416"/>
                    </a:cubicBezTo>
                    <a:cubicBezTo>
                      <a:pt x="16041" y="1416"/>
                      <a:pt x="16727" y="1147"/>
                      <a:pt x="17204" y="670"/>
                    </a:cubicBezTo>
                    <a:cubicBezTo>
                      <a:pt x="17539" y="1095"/>
                      <a:pt x="18055" y="1369"/>
                      <a:pt x="18663" y="1399"/>
                    </a:cubicBezTo>
                    <a:cubicBezTo>
                      <a:pt x="18767" y="1411"/>
                      <a:pt x="18871" y="1416"/>
                      <a:pt x="18974" y="1416"/>
                    </a:cubicBezTo>
                    <a:cubicBezTo>
                      <a:pt x="19680" y="1416"/>
                      <a:pt x="20340" y="1147"/>
                      <a:pt x="20791" y="670"/>
                    </a:cubicBezTo>
                    <a:cubicBezTo>
                      <a:pt x="21125" y="1095"/>
                      <a:pt x="21672" y="1369"/>
                      <a:pt x="22341" y="1399"/>
                    </a:cubicBezTo>
                    <a:cubicBezTo>
                      <a:pt x="22414" y="1405"/>
                      <a:pt x="22486" y="1407"/>
                      <a:pt x="22558" y="1407"/>
                    </a:cubicBezTo>
                    <a:cubicBezTo>
                      <a:pt x="23269" y="1407"/>
                      <a:pt x="23936" y="1139"/>
                      <a:pt x="24378" y="670"/>
                    </a:cubicBezTo>
                    <a:cubicBezTo>
                      <a:pt x="24742" y="1125"/>
                      <a:pt x="25320" y="1399"/>
                      <a:pt x="25989" y="1429"/>
                    </a:cubicBezTo>
                    <a:cubicBezTo>
                      <a:pt x="26027" y="1431"/>
                      <a:pt x="26065" y="1432"/>
                      <a:pt x="26103" y="1432"/>
                    </a:cubicBezTo>
                    <a:cubicBezTo>
                      <a:pt x="26821" y="1432"/>
                      <a:pt x="27502" y="1160"/>
                      <a:pt x="27964" y="670"/>
                    </a:cubicBezTo>
                    <a:cubicBezTo>
                      <a:pt x="28359" y="1125"/>
                      <a:pt x="28967" y="1399"/>
                      <a:pt x="29636" y="1429"/>
                    </a:cubicBezTo>
                    <a:cubicBezTo>
                      <a:pt x="30396" y="1429"/>
                      <a:pt x="31095" y="1156"/>
                      <a:pt x="31551" y="670"/>
                    </a:cubicBezTo>
                    <a:cubicBezTo>
                      <a:pt x="31946" y="1125"/>
                      <a:pt x="32584" y="1399"/>
                      <a:pt x="33314" y="1429"/>
                    </a:cubicBezTo>
                    <a:lnTo>
                      <a:pt x="33344" y="1429"/>
                    </a:lnTo>
                    <a:cubicBezTo>
                      <a:pt x="34074" y="1429"/>
                      <a:pt x="34712" y="1156"/>
                      <a:pt x="35138" y="670"/>
                    </a:cubicBezTo>
                    <a:cubicBezTo>
                      <a:pt x="35563" y="1156"/>
                      <a:pt x="36202" y="1429"/>
                      <a:pt x="36931" y="1429"/>
                    </a:cubicBezTo>
                    <a:lnTo>
                      <a:pt x="36961" y="1429"/>
                    </a:lnTo>
                    <a:cubicBezTo>
                      <a:pt x="37691" y="1399"/>
                      <a:pt x="38329" y="1125"/>
                      <a:pt x="38724" y="670"/>
                    </a:cubicBezTo>
                    <a:cubicBezTo>
                      <a:pt x="39180" y="1156"/>
                      <a:pt x="39879" y="1429"/>
                      <a:pt x="40609" y="1429"/>
                    </a:cubicBezTo>
                    <a:cubicBezTo>
                      <a:pt x="41308" y="1399"/>
                      <a:pt x="41916" y="1125"/>
                      <a:pt x="42311" y="670"/>
                    </a:cubicBezTo>
                    <a:cubicBezTo>
                      <a:pt x="42773" y="1160"/>
                      <a:pt x="43454" y="1432"/>
                      <a:pt x="44173" y="1432"/>
                    </a:cubicBezTo>
                    <a:cubicBezTo>
                      <a:pt x="44211" y="1432"/>
                      <a:pt x="44249" y="1431"/>
                      <a:pt x="44287" y="1429"/>
                    </a:cubicBezTo>
                    <a:cubicBezTo>
                      <a:pt x="44956" y="1399"/>
                      <a:pt x="45533" y="1125"/>
                      <a:pt x="45898" y="670"/>
                    </a:cubicBezTo>
                    <a:cubicBezTo>
                      <a:pt x="46339" y="1139"/>
                      <a:pt x="47006" y="1407"/>
                      <a:pt x="47717" y="1407"/>
                    </a:cubicBezTo>
                    <a:cubicBezTo>
                      <a:pt x="47789" y="1407"/>
                      <a:pt x="47862" y="1405"/>
                      <a:pt x="47934" y="1399"/>
                    </a:cubicBezTo>
                    <a:cubicBezTo>
                      <a:pt x="48603" y="1369"/>
                      <a:pt x="49150" y="1095"/>
                      <a:pt x="49484" y="670"/>
                    </a:cubicBezTo>
                    <a:cubicBezTo>
                      <a:pt x="49936" y="1147"/>
                      <a:pt x="50595" y="1416"/>
                      <a:pt x="51281" y="1416"/>
                    </a:cubicBezTo>
                    <a:cubicBezTo>
                      <a:pt x="51381" y="1416"/>
                      <a:pt x="51481" y="1411"/>
                      <a:pt x="51582" y="1399"/>
                    </a:cubicBezTo>
                    <a:cubicBezTo>
                      <a:pt x="52220" y="1369"/>
                      <a:pt x="52737" y="1095"/>
                      <a:pt x="53071" y="670"/>
                    </a:cubicBezTo>
                    <a:cubicBezTo>
                      <a:pt x="53549" y="1147"/>
                      <a:pt x="54235" y="1416"/>
                      <a:pt x="54948" y="1416"/>
                    </a:cubicBezTo>
                    <a:cubicBezTo>
                      <a:pt x="55051" y="1416"/>
                      <a:pt x="55155" y="1411"/>
                      <a:pt x="55260" y="1399"/>
                    </a:cubicBezTo>
                    <a:cubicBezTo>
                      <a:pt x="55868" y="1338"/>
                      <a:pt x="56354" y="1095"/>
                      <a:pt x="56658" y="670"/>
                    </a:cubicBezTo>
                    <a:cubicBezTo>
                      <a:pt x="57162" y="1147"/>
                      <a:pt x="57875" y="1416"/>
                      <a:pt x="58594" y="1416"/>
                    </a:cubicBezTo>
                    <a:cubicBezTo>
                      <a:pt x="58698" y="1416"/>
                      <a:pt x="58803" y="1411"/>
                      <a:pt x="58907" y="1399"/>
                    </a:cubicBezTo>
                    <a:cubicBezTo>
                      <a:pt x="59485" y="1338"/>
                      <a:pt x="59971" y="1065"/>
                      <a:pt x="60245" y="670"/>
                    </a:cubicBezTo>
                    <a:cubicBezTo>
                      <a:pt x="60757" y="1157"/>
                      <a:pt x="61464" y="1427"/>
                      <a:pt x="62166" y="1427"/>
                    </a:cubicBezTo>
                    <a:cubicBezTo>
                      <a:pt x="62296" y="1427"/>
                      <a:pt x="62426" y="1418"/>
                      <a:pt x="62555" y="1399"/>
                    </a:cubicBezTo>
                    <a:cubicBezTo>
                      <a:pt x="63102" y="1308"/>
                      <a:pt x="63558" y="1065"/>
                      <a:pt x="63831" y="670"/>
                    </a:cubicBezTo>
                    <a:cubicBezTo>
                      <a:pt x="64344" y="1157"/>
                      <a:pt x="65094" y="1427"/>
                      <a:pt x="65809" y="1427"/>
                    </a:cubicBezTo>
                    <a:cubicBezTo>
                      <a:pt x="65942" y="1427"/>
                      <a:pt x="66074" y="1418"/>
                      <a:pt x="66202" y="1399"/>
                    </a:cubicBezTo>
                    <a:cubicBezTo>
                      <a:pt x="66719" y="1308"/>
                      <a:pt x="67144" y="1065"/>
                      <a:pt x="67418" y="700"/>
                    </a:cubicBezTo>
                    <a:cubicBezTo>
                      <a:pt x="67904" y="1217"/>
                      <a:pt x="68573" y="1460"/>
                      <a:pt x="69211" y="1460"/>
                    </a:cubicBezTo>
                    <a:cubicBezTo>
                      <a:pt x="69698" y="1460"/>
                      <a:pt x="70154" y="1308"/>
                      <a:pt x="70549" y="1095"/>
                    </a:cubicBezTo>
                    <a:lnTo>
                      <a:pt x="70366" y="761"/>
                    </a:lnTo>
                    <a:cubicBezTo>
                      <a:pt x="70035" y="957"/>
                      <a:pt x="69630" y="1069"/>
                      <a:pt x="69214" y="1069"/>
                    </a:cubicBezTo>
                    <a:cubicBezTo>
                      <a:pt x="68599" y="1069"/>
                      <a:pt x="67962" y="824"/>
                      <a:pt x="67509" y="244"/>
                    </a:cubicBezTo>
                    <a:lnTo>
                      <a:pt x="6732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" name="Google Shape;4225;p9"/>
              <p:cNvSpPr/>
              <p:nvPr/>
            </p:nvSpPr>
            <p:spPr>
              <a:xfrm>
                <a:off x="3269077" y="3434082"/>
                <a:ext cx="10518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6262" h="23102" extrusionOk="0">
                    <a:moveTo>
                      <a:pt x="6018" y="1"/>
                    </a:moveTo>
                    <a:cubicBezTo>
                      <a:pt x="5866" y="1"/>
                      <a:pt x="5714" y="122"/>
                      <a:pt x="5654" y="274"/>
                    </a:cubicBezTo>
                    <a:lnTo>
                      <a:pt x="61" y="22706"/>
                    </a:lnTo>
                    <a:cubicBezTo>
                      <a:pt x="0" y="22919"/>
                      <a:pt x="91" y="23102"/>
                      <a:pt x="304" y="23102"/>
                    </a:cubicBezTo>
                    <a:cubicBezTo>
                      <a:pt x="486" y="23102"/>
                      <a:pt x="669" y="22919"/>
                      <a:pt x="730" y="22706"/>
                    </a:cubicBezTo>
                    <a:lnTo>
                      <a:pt x="6231" y="274"/>
                    </a:lnTo>
                    <a:cubicBezTo>
                      <a:pt x="6262" y="122"/>
                      <a:pt x="6170" y="1"/>
                      <a:pt x="6018" y="1"/>
                    </a:cubicBezTo>
                    <a:close/>
                  </a:path>
                </a:pathLst>
              </a:custGeom>
              <a:solidFill>
                <a:srgbClr val="86A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9"/>
              <p:cNvSpPr/>
              <p:nvPr/>
            </p:nvSpPr>
            <p:spPr>
              <a:xfrm>
                <a:off x="3338506" y="3434082"/>
                <a:ext cx="9499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5655" h="23102" extrusionOk="0">
                    <a:moveTo>
                      <a:pt x="5411" y="1"/>
                    </a:moveTo>
                    <a:cubicBezTo>
                      <a:pt x="5229" y="1"/>
                      <a:pt x="5077" y="122"/>
                      <a:pt x="5047" y="274"/>
                    </a:cubicBezTo>
                    <a:lnTo>
                      <a:pt x="62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cubicBezTo>
                      <a:pt x="487" y="23102"/>
                      <a:pt x="700" y="22919"/>
                      <a:pt x="730" y="22706"/>
                    </a:cubicBezTo>
                    <a:lnTo>
                      <a:pt x="5624" y="274"/>
                    </a:lnTo>
                    <a:cubicBezTo>
                      <a:pt x="5654" y="122"/>
                      <a:pt x="5563" y="1"/>
                      <a:pt x="5411" y="1"/>
                    </a:cubicBezTo>
                    <a:close/>
                  </a:path>
                </a:pathLst>
              </a:custGeom>
              <a:solidFill>
                <a:srgbClr val="86A5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9"/>
              <p:cNvSpPr/>
              <p:nvPr/>
            </p:nvSpPr>
            <p:spPr>
              <a:xfrm>
                <a:off x="3408473" y="3434082"/>
                <a:ext cx="8425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3102" extrusionOk="0">
                    <a:moveTo>
                      <a:pt x="4742" y="1"/>
                    </a:moveTo>
                    <a:cubicBezTo>
                      <a:pt x="4590" y="1"/>
                      <a:pt x="4438" y="122"/>
                      <a:pt x="4407" y="274"/>
                    </a:cubicBezTo>
                    <a:lnTo>
                      <a:pt x="30" y="22706"/>
                    </a:lnTo>
                    <a:cubicBezTo>
                      <a:pt x="0" y="22919"/>
                      <a:pt x="91" y="23102"/>
                      <a:pt x="304" y="23102"/>
                    </a:cubicBezTo>
                    <a:cubicBezTo>
                      <a:pt x="486" y="23102"/>
                      <a:pt x="669" y="22919"/>
                      <a:pt x="699" y="22706"/>
                    </a:cubicBezTo>
                    <a:lnTo>
                      <a:pt x="4985" y="274"/>
                    </a:lnTo>
                    <a:cubicBezTo>
                      <a:pt x="5015" y="122"/>
                      <a:pt x="4924" y="1"/>
                      <a:pt x="474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9"/>
              <p:cNvSpPr/>
              <p:nvPr/>
            </p:nvSpPr>
            <p:spPr>
              <a:xfrm>
                <a:off x="3477902" y="3434082"/>
                <a:ext cx="7406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23102" extrusionOk="0">
                    <a:moveTo>
                      <a:pt x="4135" y="1"/>
                    </a:moveTo>
                    <a:cubicBezTo>
                      <a:pt x="3983" y="1"/>
                      <a:pt x="3831" y="122"/>
                      <a:pt x="3800" y="274"/>
                    </a:cubicBezTo>
                    <a:lnTo>
                      <a:pt x="31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cubicBezTo>
                      <a:pt x="487" y="23102"/>
                      <a:pt x="670" y="22919"/>
                      <a:pt x="700" y="22706"/>
                    </a:cubicBezTo>
                    <a:lnTo>
                      <a:pt x="4378" y="274"/>
                    </a:lnTo>
                    <a:cubicBezTo>
                      <a:pt x="4408" y="122"/>
                      <a:pt x="4287" y="1"/>
                      <a:pt x="41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9"/>
              <p:cNvSpPr/>
              <p:nvPr/>
            </p:nvSpPr>
            <p:spPr>
              <a:xfrm>
                <a:off x="3547348" y="3434082"/>
                <a:ext cx="63327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23102" extrusionOk="0">
                    <a:moveTo>
                      <a:pt x="3496" y="1"/>
                    </a:moveTo>
                    <a:cubicBezTo>
                      <a:pt x="3344" y="1"/>
                      <a:pt x="3192" y="122"/>
                      <a:pt x="3192" y="274"/>
                    </a:cubicBezTo>
                    <a:lnTo>
                      <a:pt x="31" y="22706"/>
                    </a:lnTo>
                    <a:cubicBezTo>
                      <a:pt x="1" y="22919"/>
                      <a:pt x="122" y="23102"/>
                      <a:pt x="335" y="23102"/>
                    </a:cubicBezTo>
                    <a:cubicBezTo>
                      <a:pt x="517" y="23102"/>
                      <a:pt x="700" y="22919"/>
                      <a:pt x="730" y="22706"/>
                    </a:cubicBezTo>
                    <a:lnTo>
                      <a:pt x="3770" y="274"/>
                    </a:lnTo>
                    <a:cubicBezTo>
                      <a:pt x="3770" y="122"/>
                      <a:pt x="3679" y="1"/>
                      <a:pt x="352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" name="Google Shape;4230;p9"/>
              <p:cNvSpPr/>
              <p:nvPr/>
            </p:nvSpPr>
            <p:spPr>
              <a:xfrm>
                <a:off x="3617297" y="3434082"/>
                <a:ext cx="5261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23102" extrusionOk="0">
                    <a:moveTo>
                      <a:pt x="2858" y="1"/>
                    </a:moveTo>
                    <a:cubicBezTo>
                      <a:pt x="2706" y="1"/>
                      <a:pt x="2554" y="122"/>
                      <a:pt x="2554" y="274"/>
                    </a:cubicBezTo>
                    <a:lnTo>
                      <a:pt x="1" y="22706"/>
                    </a:lnTo>
                    <a:cubicBezTo>
                      <a:pt x="1" y="22919"/>
                      <a:pt x="123" y="23102"/>
                      <a:pt x="305" y="23102"/>
                    </a:cubicBezTo>
                    <a:cubicBezTo>
                      <a:pt x="487" y="23102"/>
                      <a:pt x="670" y="22919"/>
                      <a:pt x="700" y="22706"/>
                    </a:cubicBezTo>
                    <a:lnTo>
                      <a:pt x="3101" y="274"/>
                    </a:lnTo>
                    <a:cubicBezTo>
                      <a:pt x="3132" y="122"/>
                      <a:pt x="3010" y="1"/>
                      <a:pt x="28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" name="Google Shape;4231;p9"/>
              <p:cNvSpPr/>
              <p:nvPr/>
            </p:nvSpPr>
            <p:spPr>
              <a:xfrm>
                <a:off x="3686743" y="3434082"/>
                <a:ext cx="42397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23102" extrusionOk="0">
                    <a:moveTo>
                      <a:pt x="2250" y="1"/>
                    </a:moveTo>
                    <a:cubicBezTo>
                      <a:pt x="2068" y="1"/>
                      <a:pt x="1946" y="122"/>
                      <a:pt x="1916" y="274"/>
                    </a:cubicBezTo>
                    <a:lnTo>
                      <a:pt x="31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lnTo>
                      <a:pt x="335" y="23102"/>
                    </a:lnTo>
                    <a:cubicBezTo>
                      <a:pt x="517" y="23102"/>
                      <a:pt x="669" y="22919"/>
                      <a:pt x="700" y="22706"/>
                    </a:cubicBezTo>
                    <a:lnTo>
                      <a:pt x="2493" y="274"/>
                    </a:lnTo>
                    <a:cubicBezTo>
                      <a:pt x="2524" y="122"/>
                      <a:pt x="2402" y="1"/>
                      <a:pt x="225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9"/>
              <p:cNvSpPr/>
              <p:nvPr/>
            </p:nvSpPr>
            <p:spPr>
              <a:xfrm>
                <a:off x="3756189" y="3434082"/>
                <a:ext cx="3168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1886" h="23102" extrusionOk="0">
                    <a:moveTo>
                      <a:pt x="1612" y="1"/>
                    </a:moveTo>
                    <a:cubicBezTo>
                      <a:pt x="1460" y="1"/>
                      <a:pt x="1338" y="122"/>
                      <a:pt x="1308" y="274"/>
                    </a:cubicBezTo>
                    <a:lnTo>
                      <a:pt x="31" y="22706"/>
                    </a:lnTo>
                    <a:cubicBezTo>
                      <a:pt x="1" y="22919"/>
                      <a:pt x="153" y="23102"/>
                      <a:pt x="335" y="23102"/>
                    </a:cubicBezTo>
                    <a:cubicBezTo>
                      <a:pt x="517" y="23102"/>
                      <a:pt x="700" y="22919"/>
                      <a:pt x="700" y="22706"/>
                    </a:cubicBezTo>
                    <a:lnTo>
                      <a:pt x="1885" y="274"/>
                    </a:lnTo>
                    <a:cubicBezTo>
                      <a:pt x="1885" y="122"/>
                      <a:pt x="1764" y="1"/>
                      <a:pt x="161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9"/>
              <p:cNvSpPr/>
              <p:nvPr/>
            </p:nvSpPr>
            <p:spPr>
              <a:xfrm>
                <a:off x="3826139" y="3434082"/>
                <a:ext cx="2094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3102" extrusionOk="0">
                    <a:moveTo>
                      <a:pt x="973" y="1"/>
                    </a:moveTo>
                    <a:cubicBezTo>
                      <a:pt x="821" y="1"/>
                      <a:pt x="669" y="122"/>
                      <a:pt x="669" y="274"/>
                    </a:cubicBezTo>
                    <a:lnTo>
                      <a:pt x="1" y="22706"/>
                    </a:lnTo>
                    <a:cubicBezTo>
                      <a:pt x="1" y="22919"/>
                      <a:pt x="122" y="23102"/>
                      <a:pt x="305" y="23102"/>
                    </a:cubicBezTo>
                    <a:lnTo>
                      <a:pt x="335" y="23102"/>
                    </a:lnTo>
                    <a:cubicBezTo>
                      <a:pt x="517" y="23102"/>
                      <a:pt x="669" y="22919"/>
                      <a:pt x="669" y="22706"/>
                    </a:cubicBezTo>
                    <a:lnTo>
                      <a:pt x="1247" y="274"/>
                    </a:lnTo>
                    <a:cubicBezTo>
                      <a:pt x="1247" y="122"/>
                      <a:pt x="1125" y="1"/>
                      <a:pt x="9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9"/>
              <p:cNvSpPr/>
              <p:nvPr/>
            </p:nvSpPr>
            <p:spPr>
              <a:xfrm>
                <a:off x="3895585" y="3434082"/>
                <a:ext cx="11254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670" h="23102" extrusionOk="0">
                    <a:moveTo>
                      <a:pt x="335" y="1"/>
                    </a:moveTo>
                    <a:cubicBezTo>
                      <a:pt x="183" y="1"/>
                      <a:pt x="61" y="122"/>
                      <a:pt x="61" y="274"/>
                    </a:cubicBezTo>
                    <a:lnTo>
                      <a:pt x="1" y="22706"/>
                    </a:lnTo>
                    <a:cubicBezTo>
                      <a:pt x="1" y="22919"/>
                      <a:pt x="153" y="23102"/>
                      <a:pt x="335" y="23102"/>
                    </a:cubicBezTo>
                    <a:cubicBezTo>
                      <a:pt x="517" y="23102"/>
                      <a:pt x="669" y="22919"/>
                      <a:pt x="669" y="22706"/>
                    </a:cubicBezTo>
                    <a:lnTo>
                      <a:pt x="639" y="274"/>
                    </a:lnTo>
                    <a:cubicBezTo>
                      <a:pt x="639" y="122"/>
                      <a:pt x="517" y="1"/>
                      <a:pt x="3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9"/>
              <p:cNvSpPr/>
              <p:nvPr/>
            </p:nvSpPr>
            <p:spPr>
              <a:xfrm>
                <a:off x="3955842" y="3434082"/>
                <a:ext cx="2094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3102" extrusionOk="0">
                    <a:moveTo>
                      <a:pt x="274" y="1"/>
                    </a:moveTo>
                    <a:cubicBezTo>
                      <a:pt x="122" y="1"/>
                      <a:pt x="0" y="122"/>
                      <a:pt x="0" y="274"/>
                    </a:cubicBezTo>
                    <a:lnTo>
                      <a:pt x="547" y="22706"/>
                    </a:lnTo>
                    <a:cubicBezTo>
                      <a:pt x="547" y="22919"/>
                      <a:pt x="699" y="23102"/>
                      <a:pt x="882" y="23102"/>
                    </a:cubicBezTo>
                    <a:lnTo>
                      <a:pt x="912" y="23102"/>
                    </a:lnTo>
                    <a:cubicBezTo>
                      <a:pt x="1095" y="23102"/>
                      <a:pt x="1246" y="22919"/>
                      <a:pt x="1216" y="22706"/>
                    </a:cubicBezTo>
                    <a:lnTo>
                      <a:pt x="578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" name="Google Shape;4236;p9"/>
              <p:cNvSpPr/>
              <p:nvPr/>
            </p:nvSpPr>
            <p:spPr>
              <a:xfrm>
                <a:off x="4014553" y="3434082"/>
                <a:ext cx="3168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1886" h="23102" extrusionOk="0">
                    <a:moveTo>
                      <a:pt x="305" y="1"/>
                    </a:moveTo>
                    <a:cubicBezTo>
                      <a:pt x="122" y="1"/>
                      <a:pt x="1" y="122"/>
                      <a:pt x="31" y="274"/>
                    </a:cubicBezTo>
                    <a:lnTo>
                      <a:pt x="1186" y="22706"/>
                    </a:lnTo>
                    <a:cubicBezTo>
                      <a:pt x="1217" y="22919"/>
                      <a:pt x="1369" y="23102"/>
                      <a:pt x="1551" y="23102"/>
                    </a:cubicBezTo>
                    <a:cubicBezTo>
                      <a:pt x="1733" y="23102"/>
                      <a:pt x="1885" y="22919"/>
                      <a:pt x="1855" y="22706"/>
                    </a:cubicBezTo>
                    <a:lnTo>
                      <a:pt x="609" y="274"/>
                    </a:lnTo>
                    <a:cubicBezTo>
                      <a:pt x="578" y="122"/>
                      <a:pt x="457" y="1"/>
                      <a:pt x="3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" name="Google Shape;4237;p9"/>
              <p:cNvSpPr/>
              <p:nvPr/>
            </p:nvSpPr>
            <p:spPr>
              <a:xfrm>
                <a:off x="4073786" y="3434082"/>
                <a:ext cx="41893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23102" extrusionOk="0">
                    <a:moveTo>
                      <a:pt x="274" y="1"/>
                    </a:moveTo>
                    <a:cubicBezTo>
                      <a:pt x="122" y="1"/>
                      <a:pt x="1" y="122"/>
                      <a:pt x="31" y="274"/>
                    </a:cubicBezTo>
                    <a:lnTo>
                      <a:pt x="1794" y="22706"/>
                    </a:lnTo>
                    <a:cubicBezTo>
                      <a:pt x="1824" y="22919"/>
                      <a:pt x="1976" y="23102"/>
                      <a:pt x="2159" y="23102"/>
                    </a:cubicBezTo>
                    <a:lnTo>
                      <a:pt x="2189" y="23102"/>
                    </a:lnTo>
                    <a:cubicBezTo>
                      <a:pt x="2372" y="23102"/>
                      <a:pt x="2493" y="22919"/>
                      <a:pt x="2493" y="22706"/>
                    </a:cubicBezTo>
                    <a:lnTo>
                      <a:pt x="578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9"/>
              <p:cNvSpPr/>
              <p:nvPr/>
            </p:nvSpPr>
            <p:spPr>
              <a:xfrm>
                <a:off x="4133018" y="3434082"/>
                <a:ext cx="52610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23102" extrusionOk="0">
                    <a:moveTo>
                      <a:pt x="274" y="1"/>
                    </a:moveTo>
                    <a:cubicBezTo>
                      <a:pt x="122" y="1"/>
                      <a:pt x="1" y="122"/>
                      <a:pt x="1" y="274"/>
                    </a:cubicBezTo>
                    <a:lnTo>
                      <a:pt x="2402" y="22706"/>
                    </a:lnTo>
                    <a:cubicBezTo>
                      <a:pt x="2432" y="22919"/>
                      <a:pt x="2615" y="23102"/>
                      <a:pt x="2797" y="23102"/>
                    </a:cubicBezTo>
                    <a:cubicBezTo>
                      <a:pt x="2979" y="23102"/>
                      <a:pt x="3131" y="22919"/>
                      <a:pt x="3101" y="22706"/>
                    </a:cubicBezTo>
                    <a:lnTo>
                      <a:pt x="578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239;p9"/>
              <p:cNvSpPr/>
              <p:nvPr/>
            </p:nvSpPr>
            <p:spPr>
              <a:xfrm>
                <a:off x="4192250" y="3434082"/>
                <a:ext cx="62823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3740" h="23102" extrusionOk="0">
                    <a:moveTo>
                      <a:pt x="244" y="1"/>
                    </a:moveTo>
                    <a:cubicBezTo>
                      <a:pt x="92" y="1"/>
                      <a:pt x="0" y="122"/>
                      <a:pt x="0" y="274"/>
                    </a:cubicBezTo>
                    <a:lnTo>
                      <a:pt x="3040" y="22706"/>
                    </a:lnTo>
                    <a:cubicBezTo>
                      <a:pt x="3070" y="22919"/>
                      <a:pt x="3222" y="23102"/>
                      <a:pt x="3405" y="23102"/>
                    </a:cubicBezTo>
                    <a:lnTo>
                      <a:pt x="3435" y="23102"/>
                    </a:lnTo>
                    <a:cubicBezTo>
                      <a:pt x="3618" y="23102"/>
                      <a:pt x="3739" y="22919"/>
                      <a:pt x="3709" y="22706"/>
                    </a:cubicBezTo>
                    <a:lnTo>
                      <a:pt x="578" y="274"/>
                    </a:lnTo>
                    <a:cubicBezTo>
                      <a:pt x="54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9"/>
              <p:cNvSpPr/>
              <p:nvPr/>
            </p:nvSpPr>
            <p:spPr>
              <a:xfrm>
                <a:off x="4250962" y="3434082"/>
                <a:ext cx="73539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23102" extrusionOk="0">
                    <a:moveTo>
                      <a:pt x="275" y="1"/>
                    </a:moveTo>
                    <a:cubicBezTo>
                      <a:pt x="123" y="1"/>
                      <a:pt x="1" y="122"/>
                      <a:pt x="31" y="274"/>
                    </a:cubicBezTo>
                    <a:lnTo>
                      <a:pt x="3679" y="22706"/>
                    </a:lnTo>
                    <a:cubicBezTo>
                      <a:pt x="3709" y="22919"/>
                      <a:pt x="3892" y="23102"/>
                      <a:pt x="4074" y="23102"/>
                    </a:cubicBezTo>
                    <a:cubicBezTo>
                      <a:pt x="4256" y="23102"/>
                      <a:pt x="4378" y="22919"/>
                      <a:pt x="4348" y="22706"/>
                    </a:cubicBezTo>
                    <a:lnTo>
                      <a:pt x="609" y="274"/>
                    </a:lnTo>
                    <a:cubicBezTo>
                      <a:pt x="579" y="122"/>
                      <a:pt x="427" y="1"/>
                      <a:pt x="2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9"/>
              <p:cNvSpPr/>
              <p:nvPr/>
            </p:nvSpPr>
            <p:spPr>
              <a:xfrm>
                <a:off x="4310194" y="3434082"/>
                <a:ext cx="83752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4986" h="23102" extrusionOk="0">
                    <a:moveTo>
                      <a:pt x="274" y="1"/>
                    </a:moveTo>
                    <a:cubicBezTo>
                      <a:pt x="92" y="1"/>
                      <a:pt x="1" y="122"/>
                      <a:pt x="31" y="274"/>
                    </a:cubicBezTo>
                    <a:lnTo>
                      <a:pt x="4287" y="22706"/>
                    </a:lnTo>
                    <a:cubicBezTo>
                      <a:pt x="4317" y="22919"/>
                      <a:pt x="4499" y="23102"/>
                      <a:pt x="4682" y="23102"/>
                    </a:cubicBezTo>
                    <a:lnTo>
                      <a:pt x="4712" y="23102"/>
                    </a:lnTo>
                    <a:cubicBezTo>
                      <a:pt x="4895" y="23102"/>
                      <a:pt x="4986" y="22919"/>
                      <a:pt x="4955" y="22706"/>
                    </a:cubicBezTo>
                    <a:lnTo>
                      <a:pt x="609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" name="Google Shape;4242;p9"/>
              <p:cNvSpPr/>
              <p:nvPr/>
            </p:nvSpPr>
            <p:spPr>
              <a:xfrm>
                <a:off x="4369426" y="3434082"/>
                <a:ext cx="94469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23102" extrusionOk="0">
                    <a:moveTo>
                      <a:pt x="244" y="1"/>
                    </a:moveTo>
                    <a:cubicBezTo>
                      <a:pt x="92" y="1"/>
                      <a:pt x="1" y="122"/>
                      <a:pt x="31" y="274"/>
                    </a:cubicBezTo>
                    <a:lnTo>
                      <a:pt x="4895" y="22706"/>
                    </a:lnTo>
                    <a:cubicBezTo>
                      <a:pt x="4955" y="22919"/>
                      <a:pt x="5138" y="23102"/>
                      <a:pt x="5320" y="23102"/>
                    </a:cubicBezTo>
                    <a:cubicBezTo>
                      <a:pt x="5502" y="23102"/>
                      <a:pt x="5624" y="22919"/>
                      <a:pt x="5563" y="22706"/>
                    </a:cubicBezTo>
                    <a:lnTo>
                      <a:pt x="609" y="274"/>
                    </a:lnTo>
                    <a:cubicBezTo>
                      <a:pt x="578" y="122"/>
                      <a:pt x="396" y="1"/>
                      <a:pt x="2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" name="Google Shape;4243;p9"/>
              <p:cNvSpPr/>
              <p:nvPr/>
            </p:nvSpPr>
            <p:spPr>
              <a:xfrm>
                <a:off x="4428155" y="3434082"/>
                <a:ext cx="105186" cy="388056"/>
              </a:xfrm>
              <a:custGeom>
                <a:avLst/>
                <a:gdLst/>
                <a:ahLst/>
                <a:cxnLst/>
                <a:rect l="l" t="t" r="r" b="b"/>
                <a:pathLst>
                  <a:path w="6262" h="23102" extrusionOk="0">
                    <a:moveTo>
                      <a:pt x="274" y="1"/>
                    </a:moveTo>
                    <a:cubicBezTo>
                      <a:pt x="122" y="1"/>
                      <a:pt x="0" y="122"/>
                      <a:pt x="61" y="274"/>
                    </a:cubicBezTo>
                    <a:lnTo>
                      <a:pt x="5532" y="22706"/>
                    </a:lnTo>
                    <a:cubicBezTo>
                      <a:pt x="5593" y="22919"/>
                      <a:pt x="5775" y="23102"/>
                      <a:pt x="5958" y="23102"/>
                    </a:cubicBezTo>
                    <a:lnTo>
                      <a:pt x="5988" y="23102"/>
                    </a:lnTo>
                    <a:cubicBezTo>
                      <a:pt x="6171" y="23102"/>
                      <a:pt x="6262" y="22919"/>
                      <a:pt x="6201" y="22706"/>
                    </a:cubicBezTo>
                    <a:lnTo>
                      <a:pt x="639" y="274"/>
                    </a:ln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9"/>
              <p:cNvSpPr/>
              <p:nvPr/>
            </p:nvSpPr>
            <p:spPr>
              <a:xfrm>
                <a:off x="3433486" y="3873720"/>
                <a:ext cx="954787" cy="698994"/>
              </a:xfrm>
              <a:custGeom>
                <a:avLst/>
                <a:gdLst/>
                <a:ahLst/>
                <a:cxnLst/>
                <a:rect l="l" t="t" r="r" b="b"/>
                <a:pathLst>
                  <a:path w="56841" h="41613" extrusionOk="0">
                    <a:moveTo>
                      <a:pt x="0" y="1"/>
                    </a:moveTo>
                    <a:lnTo>
                      <a:pt x="0" y="41612"/>
                    </a:lnTo>
                    <a:lnTo>
                      <a:pt x="56840" y="41612"/>
                    </a:lnTo>
                    <a:lnTo>
                      <a:pt x="5684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245;p9"/>
              <p:cNvSpPr/>
              <p:nvPr/>
            </p:nvSpPr>
            <p:spPr>
              <a:xfrm>
                <a:off x="3433486" y="3873720"/>
                <a:ext cx="772517" cy="698994"/>
              </a:xfrm>
              <a:custGeom>
                <a:avLst/>
                <a:gdLst/>
                <a:ahLst/>
                <a:cxnLst/>
                <a:rect l="l" t="t" r="r" b="b"/>
                <a:pathLst>
                  <a:path w="45990" h="41613" extrusionOk="0">
                    <a:moveTo>
                      <a:pt x="0" y="1"/>
                    </a:moveTo>
                    <a:lnTo>
                      <a:pt x="0" y="41612"/>
                    </a:lnTo>
                    <a:lnTo>
                      <a:pt x="45989" y="41612"/>
                    </a:lnTo>
                    <a:lnTo>
                      <a:pt x="45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246;p9"/>
              <p:cNvSpPr/>
              <p:nvPr/>
            </p:nvSpPr>
            <p:spPr>
              <a:xfrm>
                <a:off x="3438089" y="4245944"/>
                <a:ext cx="795479" cy="121026"/>
              </a:xfrm>
              <a:custGeom>
                <a:avLst/>
                <a:gdLst/>
                <a:ahLst/>
                <a:cxnLst/>
                <a:rect l="l" t="t" r="r" b="b"/>
                <a:pathLst>
                  <a:path w="47357" h="7205" extrusionOk="0">
                    <a:moveTo>
                      <a:pt x="0" y="1"/>
                    </a:moveTo>
                    <a:lnTo>
                      <a:pt x="0" y="7205"/>
                    </a:lnTo>
                    <a:lnTo>
                      <a:pt x="47357" y="7205"/>
                    </a:lnTo>
                    <a:lnTo>
                      <a:pt x="4735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247;p9"/>
              <p:cNvSpPr/>
              <p:nvPr/>
            </p:nvSpPr>
            <p:spPr>
              <a:xfrm>
                <a:off x="3433486" y="3848186"/>
                <a:ext cx="954787" cy="162885"/>
              </a:xfrm>
              <a:custGeom>
                <a:avLst/>
                <a:gdLst/>
                <a:ahLst/>
                <a:cxnLst/>
                <a:rect l="l" t="t" r="r" b="b"/>
                <a:pathLst>
                  <a:path w="56841" h="9697" extrusionOk="0">
                    <a:moveTo>
                      <a:pt x="0" y="1"/>
                    </a:moveTo>
                    <a:lnTo>
                      <a:pt x="0" y="9697"/>
                    </a:lnTo>
                    <a:lnTo>
                      <a:pt x="56840" y="9697"/>
                    </a:lnTo>
                    <a:lnTo>
                      <a:pt x="5684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" name="Google Shape;4248;p9"/>
              <p:cNvSpPr/>
              <p:nvPr/>
            </p:nvSpPr>
            <p:spPr>
              <a:xfrm>
                <a:off x="4246376" y="4021800"/>
                <a:ext cx="116944" cy="116423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31" extrusionOk="0">
                    <a:moveTo>
                      <a:pt x="3466" y="0"/>
                    </a:moveTo>
                    <a:cubicBezTo>
                      <a:pt x="1551" y="0"/>
                      <a:pt x="0" y="1581"/>
                      <a:pt x="31" y="3496"/>
                    </a:cubicBezTo>
                    <a:cubicBezTo>
                      <a:pt x="31" y="5392"/>
                      <a:pt x="1551" y="6931"/>
                      <a:pt x="3441" y="6931"/>
                    </a:cubicBezTo>
                    <a:cubicBezTo>
                      <a:pt x="3459" y="6931"/>
                      <a:pt x="3477" y="6931"/>
                      <a:pt x="3496" y="6930"/>
                    </a:cubicBezTo>
                    <a:cubicBezTo>
                      <a:pt x="5411" y="6930"/>
                      <a:pt x="6961" y="5380"/>
                      <a:pt x="6961" y="3465"/>
                    </a:cubicBezTo>
                    <a:cubicBezTo>
                      <a:pt x="6931" y="1550"/>
                      <a:pt x="5380" y="0"/>
                      <a:pt x="34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" name="Google Shape;4249;p9"/>
              <p:cNvSpPr/>
              <p:nvPr/>
            </p:nvSpPr>
            <p:spPr>
              <a:xfrm>
                <a:off x="4246376" y="4147907"/>
                <a:ext cx="116944" cy="116944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62" extrusionOk="0">
                    <a:moveTo>
                      <a:pt x="3496" y="1"/>
                    </a:moveTo>
                    <a:cubicBezTo>
                      <a:pt x="1581" y="1"/>
                      <a:pt x="0" y="1551"/>
                      <a:pt x="0" y="3466"/>
                    </a:cubicBezTo>
                    <a:cubicBezTo>
                      <a:pt x="0" y="5381"/>
                      <a:pt x="1551" y="6931"/>
                      <a:pt x="3466" y="6962"/>
                    </a:cubicBezTo>
                    <a:cubicBezTo>
                      <a:pt x="5380" y="6962"/>
                      <a:pt x="6931" y="5411"/>
                      <a:pt x="6931" y="3496"/>
                    </a:cubicBezTo>
                    <a:cubicBezTo>
                      <a:pt x="6961" y="1581"/>
                      <a:pt x="5411" y="31"/>
                      <a:pt x="3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9"/>
              <p:cNvSpPr/>
              <p:nvPr/>
            </p:nvSpPr>
            <p:spPr>
              <a:xfrm>
                <a:off x="4246376" y="4274553"/>
                <a:ext cx="116944" cy="116927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61" extrusionOk="0">
                    <a:moveTo>
                      <a:pt x="3466" y="0"/>
                    </a:moveTo>
                    <a:cubicBezTo>
                      <a:pt x="1551" y="30"/>
                      <a:pt x="0" y="1581"/>
                      <a:pt x="31" y="3496"/>
                    </a:cubicBezTo>
                    <a:cubicBezTo>
                      <a:pt x="31" y="5410"/>
                      <a:pt x="1581" y="6961"/>
                      <a:pt x="3496" y="6961"/>
                    </a:cubicBezTo>
                    <a:cubicBezTo>
                      <a:pt x="5411" y="6930"/>
                      <a:pt x="6961" y="5380"/>
                      <a:pt x="6961" y="3465"/>
                    </a:cubicBezTo>
                    <a:cubicBezTo>
                      <a:pt x="6931" y="1550"/>
                      <a:pt x="5380" y="0"/>
                      <a:pt x="34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9"/>
              <p:cNvSpPr/>
              <p:nvPr/>
            </p:nvSpPr>
            <p:spPr>
              <a:xfrm>
                <a:off x="4246376" y="4401164"/>
                <a:ext cx="116944" cy="116440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6932" extrusionOk="0">
                    <a:moveTo>
                      <a:pt x="3441" y="1"/>
                    </a:moveTo>
                    <a:cubicBezTo>
                      <a:pt x="1551" y="1"/>
                      <a:pt x="0" y="1539"/>
                      <a:pt x="0" y="3436"/>
                    </a:cubicBezTo>
                    <a:cubicBezTo>
                      <a:pt x="0" y="5351"/>
                      <a:pt x="1551" y="6901"/>
                      <a:pt x="3466" y="6931"/>
                    </a:cubicBezTo>
                    <a:cubicBezTo>
                      <a:pt x="5380" y="6931"/>
                      <a:pt x="6931" y="5381"/>
                      <a:pt x="6931" y="3466"/>
                    </a:cubicBezTo>
                    <a:cubicBezTo>
                      <a:pt x="6961" y="1551"/>
                      <a:pt x="5411" y="1"/>
                      <a:pt x="3496" y="1"/>
                    </a:cubicBezTo>
                    <a:cubicBezTo>
                      <a:pt x="3477" y="1"/>
                      <a:pt x="3459" y="1"/>
                      <a:pt x="34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252;p9"/>
              <p:cNvSpPr/>
              <p:nvPr/>
            </p:nvSpPr>
            <p:spPr>
              <a:xfrm>
                <a:off x="4277017" y="4055498"/>
                <a:ext cx="60253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3922" extrusionOk="0">
                    <a:moveTo>
                      <a:pt x="426" y="0"/>
                    </a:moveTo>
                    <a:lnTo>
                      <a:pt x="426" y="639"/>
                    </a:lnTo>
                    <a:lnTo>
                      <a:pt x="3040" y="639"/>
                    </a:lnTo>
                    <a:lnTo>
                      <a:pt x="3040" y="0"/>
                    </a:lnTo>
                    <a:close/>
                    <a:moveTo>
                      <a:pt x="3009" y="1125"/>
                    </a:moveTo>
                    <a:lnTo>
                      <a:pt x="2918" y="1155"/>
                    </a:lnTo>
                    <a:lnTo>
                      <a:pt x="0" y="1155"/>
                    </a:lnTo>
                    <a:lnTo>
                      <a:pt x="0" y="1824"/>
                    </a:lnTo>
                    <a:lnTo>
                      <a:pt x="2645" y="1824"/>
                    </a:lnTo>
                    <a:cubicBezTo>
                      <a:pt x="2432" y="2493"/>
                      <a:pt x="1702" y="3101"/>
                      <a:pt x="608" y="3374"/>
                    </a:cubicBezTo>
                    <a:cubicBezTo>
                      <a:pt x="730" y="3526"/>
                      <a:pt x="942" y="3769"/>
                      <a:pt x="1034" y="3921"/>
                    </a:cubicBezTo>
                    <a:cubicBezTo>
                      <a:pt x="2401" y="3526"/>
                      <a:pt x="3070" y="2858"/>
                      <a:pt x="3496" y="1459"/>
                    </a:cubicBezTo>
                    <a:cubicBezTo>
                      <a:pt x="3556" y="1429"/>
                      <a:pt x="3587" y="1399"/>
                      <a:pt x="3587" y="1368"/>
                    </a:cubicBezTo>
                    <a:lnTo>
                      <a:pt x="3009" y="112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253;p9"/>
              <p:cNvSpPr/>
              <p:nvPr/>
            </p:nvSpPr>
            <p:spPr>
              <a:xfrm>
                <a:off x="4280074" y="4201025"/>
                <a:ext cx="63831" cy="13287"/>
              </a:xfrm>
              <a:custGeom>
                <a:avLst/>
                <a:gdLst/>
                <a:ahLst/>
                <a:cxnLst/>
                <a:rect l="l" t="t" r="r" b="b"/>
                <a:pathLst>
                  <a:path w="3800" h="791" extrusionOk="0">
                    <a:moveTo>
                      <a:pt x="1" y="0"/>
                    </a:moveTo>
                    <a:lnTo>
                      <a:pt x="31" y="790"/>
                    </a:lnTo>
                    <a:cubicBezTo>
                      <a:pt x="92" y="760"/>
                      <a:pt x="153" y="730"/>
                      <a:pt x="183" y="699"/>
                    </a:cubicBezTo>
                    <a:lnTo>
                      <a:pt x="3800" y="699"/>
                    </a:lnTo>
                    <a:lnTo>
                      <a:pt x="38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" name="Google Shape;4254;p9"/>
              <p:cNvSpPr/>
              <p:nvPr/>
            </p:nvSpPr>
            <p:spPr>
              <a:xfrm>
                <a:off x="4275471" y="4300070"/>
                <a:ext cx="61798" cy="67929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4044" extrusionOk="0">
                    <a:moveTo>
                      <a:pt x="2797" y="1"/>
                    </a:moveTo>
                    <a:cubicBezTo>
                      <a:pt x="2585" y="518"/>
                      <a:pt x="2281" y="1095"/>
                      <a:pt x="2068" y="1429"/>
                    </a:cubicBezTo>
                    <a:cubicBezTo>
                      <a:pt x="1703" y="1247"/>
                      <a:pt x="1338" y="1065"/>
                      <a:pt x="974" y="913"/>
                    </a:cubicBezTo>
                    <a:lnTo>
                      <a:pt x="609" y="1490"/>
                    </a:lnTo>
                    <a:cubicBezTo>
                      <a:pt x="943" y="1642"/>
                      <a:pt x="1308" y="1855"/>
                      <a:pt x="1673" y="2068"/>
                    </a:cubicBezTo>
                    <a:cubicBezTo>
                      <a:pt x="1217" y="2615"/>
                      <a:pt x="609" y="3162"/>
                      <a:pt x="1" y="3557"/>
                    </a:cubicBezTo>
                    <a:cubicBezTo>
                      <a:pt x="153" y="3648"/>
                      <a:pt x="457" y="3922"/>
                      <a:pt x="579" y="4043"/>
                    </a:cubicBezTo>
                    <a:cubicBezTo>
                      <a:pt x="1217" y="3648"/>
                      <a:pt x="1825" y="3040"/>
                      <a:pt x="2281" y="2432"/>
                    </a:cubicBezTo>
                    <a:cubicBezTo>
                      <a:pt x="2585" y="2615"/>
                      <a:pt x="2858" y="2858"/>
                      <a:pt x="3071" y="3040"/>
                    </a:cubicBezTo>
                    <a:lnTo>
                      <a:pt x="3527" y="2372"/>
                    </a:lnTo>
                    <a:cubicBezTo>
                      <a:pt x="3253" y="2159"/>
                      <a:pt x="2919" y="1946"/>
                      <a:pt x="2706" y="1794"/>
                    </a:cubicBezTo>
                    <a:cubicBezTo>
                      <a:pt x="2980" y="1399"/>
                      <a:pt x="3284" y="852"/>
                      <a:pt x="3466" y="426"/>
                    </a:cubicBezTo>
                    <a:cubicBezTo>
                      <a:pt x="3588" y="426"/>
                      <a:pt x="3648" y="396"/>
                      <a:pt x="3679" y="366"/>
                    </a:cubicBezTo>
                    <a:lnTo>
                      <a:pt x="279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" name="Google Shape;4255;p9"/>
              <p:cNvSpPr/>
              <p:nvPr/>
            </p:nvSpPr>
            <p:spPr>
              <a:xfrm>
                <a:off x="4276496" y="4428244"/>
                <a:ext cx="64351" cy="62806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3739" extrusionOk="0">
                    <a:moveTo>
                      <a:pt x="335" y="0"/>
                    </a:moveTo>
                    <a:lnTo>
                      <a:pt x="1" y="608"/>
                    </a:lnTo>
                    <a:cubicBezTo>
                      <a:pt x="426" y="760"/>
                      <a:pt x="973" y="1003"/>
                      <a:pt x="1308" y="1216"/>
                    </a:cubicBezTo>
                    <a:lnTo>
                      <a:pt x="1673" y="578"/>
                    </a:lnTo>
                    <a:cubicBezTo>
                      <a:pt x="1338" y="365"/>
                      <a:pt x="791" y="122"/>
                      <a:pt x="335" y="0"/>
                    </a:cubicBezTo>
                    <a:close/>
                    <a:moveTo>
                      <a:pt x="3192" y="456"/>
                    </a:moveTo>
                    <a:cubicBezTo>
                      <a:pt x="2676" y="1702"/>
                      <a:pt x="1612" y="2584"/>
                      <a:pt x="122" y="3040"/>
                    </a:cubicBezTo>
                    <a:lnTo>
                      <a:pt x="609" y="3739"/>
                    </a:lnTo>
                    <a:cubicBezTo>
                      <a:pt x="669" y="3708"/>
                      <a:pt x="700" y="3678"/>
                      <a:pt x="700" y="3617"/>
                    </a:cubicBezTo>
                    <a:cubicBezTo>
                      <a:pt x="2189" y="3070"/>
                      <a:pt x="3284" y="2097"/>
                      <a:pt x="3831" y="851"/>
                    </a:cubicBezTo>
                    <a:cubicBezTo>
                      <a:pt x="3618" y="760"/>
                      <a:pt x="3405" y="608"/>
                      <a:pt x="3192" y="45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" name="Google Shape;4256;p9"/>
              <p:cNvSpPr/>
              <p:nvPr/>
            </p:nvSpPr>
            <p:spPr>
              <a:xfrm>
                <a:off x="3438089" y="4264843"/>
                <a:ext cx="795479" cy="102129"/>
              </a:xfrm>
              <a:custGeom>
                <a:avLst/>
                <a:gdLst/>
                <a:ahLst/>
                <a:cxnLst/>
                <a:rect l="l" t="t" r="r" b="b"/>
                <a:pathLst>
                  <a:path w="47357" h="6080" extrusionOk="0">
                    <a:moveTo>
                      <a:pt x="0" y="1"/>
                    </a:moveTo>
                    <a:lnTo>
                      <a:pt x="0" y="6080"/>
                    </a:lnTo>
                    <a:lnTo>
                      <a:pt x="47357" y="6080"/>
                    </a:lnTo>
                    <a:lnTo>
                      <a:pt x="4735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" name="Google Shape;4257;p9"/>
              <p:cNvSpPr/>
              <p:nvPr/>
            </p:nvSpPr>
            <p:spPr>
              <a:xfrm>
                <a:off x="1633588" y="2818293"/>
                <a:ext cx="1428594" cy="573903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34166" extrusionOk="0">
                    <a:moveTo>
                      <a:pt x="1" y="1"/>
                    </a:moveTo>
                    <a:lnTo>
                      <a:pt x="1" y="34165"/>
                    </a:lnTo>
                    <a:lnTo>
                      <a:pt x="85048" y="34165"/>
                    </a:lnTo>
                    <a:lnTo>
                      <a:pt x="8504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" name="Google Shape;4258;p9"/>
              <p:cNvSpPr/>
              <p:nvPr/>
            </p:nvSpPr>
            <p:spPr>
              <a:xfrm>
                <a:off x="1633588" y="2818293"/>
                <a:ext cx="1428594" cy="140948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8391" extrusionOk="0">
                    <a:moveTo>
                      <a:pt x="1" y="1"/>
                    </a:moveTo>
                    <a:lnTo>
                      <a:pt x="1" y="8390"/>
                    </a:lnTo>
                    <a:lnTo>
                      <a:pt x="85048" y="8390"/>
                    </a:lnTo>
                    <a:lnTo>
                      <a:pt x="8504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" name="Google Shape;4259;p9"/>
              <p:cNvSpPr/>
              <p:nvPr/>
            </p:nvSpPr>
            <p:spPr>
              <a:xfrm>
                <a:off x="1696902" y="2883656"/>
                <a:ext cx="1311162" cy="172594"/>
              </a:xfrm>
              <a:custGeom>
                <a:avLst/>
                <a:gdLst/>
                <a:ahLst/>
                <a:cxnLst/>
                <a:rect l="l" t="t" r="r" b="b"/>
                <a:pathLst>
                  <a:path w="78057" h="10275" extrusionOk="0">
                    <a:moveTo>
                      <a:pt x="1" y="0"/>
                    </a:moveTo>
                    <a:lnTo>
                      <a:pt x="1" y="10274"/>
                    </a:lnTo>
                    <a:lnTo>
                      <a:pt x="78057" y="10274"/>
                    </a:lnTo>
                    <a:lnTo>
                      <a:pt x="7805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" name="Google Shape;4260;p9"/>
              <p:cNvSpPr/>
              <p:nvPr/>
            </p:nvSpPr>
            <p:spPr>
              <a:xfrm>
                <a:off x="1715801" y="2901530"/>
                <a:ext cx="242539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" name="Google Shape;4261;p9"/>
              <p:cNvSpPr/>
              <p:nvPr/>
            </p:nvSpPr>
            <p:spPr>
              <a:xfrm>
                <a:off x="1715801" y="2950028"/>
                <a:ext cx="242539" cy="35258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9" extrusionOk="0">
                    <a:moveTo>
                      <a:pt x="0" y="1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" name="Google Shape;4262;p9"/>
              <p:cNvSpPr/>
              <p:nvPr/>
            </p:nvSpPr>
            <p:spPr>
              <a:xfrm>
                <a:off x="1715801" y="2998543"/>
                <a:ext cx="242539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38" y="2098"/>
                    </a:lnTo>
                    <a:lnTo>
                      <a:pt x="1443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" name="Google Shape;4263;p9"/>
              <p:cNvSpPr/>
              <p:nvPr/>
            </p:nvSpPr>
            <p:spPr>
              <a:xfrm>
                <a:off x="1974165" y="2901530"/>
                <a:ext cx="242539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" name="Google Shape;4264;p9"/>
              <p:cNvSpPr/>
              <p:nvPr/>
            </p:nvSpPr>
            <p:spPr>
              <a:xfrm>
                <a:off x="1974165" y="2950028"/>
                <a:ext cx="242539" cy="35258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9" extrusionOk="0">
                    <a:moveTo>
                      <a:pt x="1" y="1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" name="Google Shape;4265;p9"/>
              <p:cNvSpPr/>
              <p:nvPr/>
            </p:nvSpPr>
            <p:spPr>
              <a:xfrm>
                <a:off x="1974165" y="2998543"/>
                <a:ext cx="242539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3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39" y="2098"/>
                    </a:lnTo>
                    <a:lnTo>
                      <a:pt x="1443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" name="Google Shape;4266;p9"/>
              <p:cNvSpPr/>
              <p:nvPr/>
            </p:nvSpPr>
            <p:spPr>
              <a:xfrm>
                <a:off x="2486307" y="2901530"/>
                <a:ext cx="242018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" name="Google Shape;4267;p9"/>
              <p:cNvSpPr/>
              <p:nvPr/>
            </p:nvSpPr>
            <p:spPr>
              <a:xfrm>
                <a:off x="2486307" y="2950028"/>
                <a:ext cx="242018" cy="35258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9" extrusionOk="0">
                    <a:moveTo>
                      <a:pt x="0" y="1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" name="Google Shape;4268;p9"/>
              <p:cNvSpPr/>
              <p:nvPr/>
            </p:nvSpPr>
            <p:spPr>
              <a:xfrm>
                <a:off x="2486307" y="2998543"/>
                <a:ext cx="242018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08" h="2098" extrusionOk="0">
                    <a:moveTo>
                      <a:pt x="0" y="0"/>
                    </a:moveTo>
                    <a:lnTo>
                      <a:pt x="0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" name="Google Shape;4269;p9"/>
              <p:cNvSpPr/>
              <p:nvPr/>
            </p:nvSpPr>
            <p:spPr>
              <a:xfrm>
                <a:off x="2744671" y="2901530"/>
                <a:ext cx="242035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" name="Google Shape;4270;p9"/>
              <p:cNvSpPr/>
              <p:nvPr/>
            </p:nvSpPr>
            <p:spPr>
              <a:xfrm>
                <a:off x="2744671" y="2950028"/>
                <a:ext cx="242035" cy="35258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9" extrusionOk="0">
                    <a:moveTo>
                      <a:pt x="1" y="1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" name="Google Shape;4271;p9"/>
              <p:cNvSpPr/>
              <p:nvPr/>
            </p:nvSpPr>
            <p:spPr>
              <a:xfrm>
                <a:off x="2744671" y="2998543"/>
                <a:ext cx="242035" cy="35241"/>
              </a:xfrm>
              <a:custGeom>
                <a:avLst/>
                <a:gdLst/>
                <a:ahLst/>
                <a:cxnLst/>
                <a:rect l="l" t="t" r="r" b="b"/>
                <a:pathLst>
                  <a:path w="14409" h="2098" extrusionOk="0">
                    <a:moveTo>
                      <a:pt x="1" y="0"/>
                    </a:moveTo>
                    <a:lnTo>
                      <a:pt x="1" y="2098"/>
                    </a:lnTo>
                    <a:lnTo>
                      <a:pt x="14408" y="2098"/>
                    </a:lnTo>
                    <a:lnTo>
                      <a:pt x="144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" name="Google Shape;4272;p9"/>
              <p:cNvSpPr/>
              <p:nvPr/>
            </p:nvSpPr>
            <p:spPr>
              <a:xfrm>
                <a:off x="1633588" y="3181850"/>
                <a:ext cx="1428594" cy="210372"/>
              </a:xfrm>
              <a:custGeom>
                <a:avLst/>
                <a:gdLst/>
                <a:ahLst/>
                <a:cxnLst/>
                <a:rect l="l" t="t" r="r" b="b"/>
                <a:pathLst>
                  <a:path w="85048" h="12524" extrusionOk="0">
                    <a:moveTo>
                      <a:pt x="1" y="0"/>
                    </a:moveTo>
                    <a:lnTo>
                      <a:pt x="1" y="12523"/>
                    </a:lnTo>
                    <a:lnTo>
                      <a:pt x="85048" y="12523"/>
                    </a:lnTo>
                    <a:lnTo>
                      <a:pt x="8504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" name="Google Shape;4273;p9"/>
              <p:cNvSpPr/>
              <p:nvPr/>
            </p:nvSpPr>
            <p:spPr>
              <a:xfrm>
                <a:off x="1563638" y="3209937"/>
                <a:ext cx="1552660" cy="174123"/>
              </a:xfrm>
              <a:custGeom>
                <a:avLst/>
                <a:gdLst/>
                <a:ahLst/>
                <a:cxnLst/>
                <a:rect l="l" t="t" r="r" b="b"/>
                <a:pathLst>
                  <a:path w="92434" h="10366" extrusionOk="0">
                    <a:moveTo>
                      <a:pt x="0" y="0"/>
                    </a:moveTo>
                    <a:lnTo>
                      <a:pt x="0" y="10365"/>
                    </a:lnTo>
                    <a:lnTo>
                      <a:pt x="92434" y="10365"/>
                    </a:lnTo>
                    <a:lnTo>
                      <a:pt x="924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" name="Google Shape;4274;p9"/>
              <p:cNvSpPr/>
              <p:nvPr/>
            </p:nvSpPr>
            <p:spPr>
              <a:xfrm>
                <a:off x="1582536" y="3222704"/>
                <a:ext cx="1514362" cy="148591"/>
              </a:xfrm>
              <a:custGeom>
                <a:avLst/>
                <a:gdLst/>
                <a:ahLst/>
                <a:cxnLst/>
                <a:rect l="l" t="t" r="r" b="b"/>
                <a:pathLst>
                  <a:path w="90154" h="8846" extrusionOk="0">
                    <a:moveTo>
                      <a:pt x="0" y="0"/>
                    </a:moveTo>
                    <a:lnTo>
                      <a:pt x="0" y="8845"/>
                    </a:lnTo>
                    <a:lnTo>
                      <a:pt x="90154" y="8845"/>
                    </a:lnTo>
                    <a:lnTo>
                      <a:pt x="901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" name="Google Shape;4275;p9"/>
              <p:cNvSpPr/>
              <p:nvPr/>
            </p:nvSpPr>
            <p:spPr>
              <a:xfrm>
                <a:off x="1711719" y="2566565"/>
                <a:ext cx="1269286" cy="25549"/>
              </a:xfrm>
              <a:custGeom>
                <a:avLst/>
                <a:gdLst/>
                <a:ahLst/>
                <a:cxnLst/>
                <a:rect l="l" t="t" r="r" b="b"/>
                <a:pathLst>
                  <a:path w="75564" h="1521" extrusionOk="0">
                    <a:moveTo>
                      <a:pt x="0" y="1"/>
                    </a:moveTo>
                    <a:lnTo>
                      <a:pt x="0" y="1521"/>
                    </a:lnTo>
                    <a:lnTo>
                      <a:pt x="75564" y="1521"/>
                    </a:lnTo>
                    <a:lnTo>
                      <a:pt x="755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" name="Google Shape;4276;p9"/>
              <p:cNvSpPr/>
              <p:nvPr/>
            </p:nvSpPr>
            <p:spPr>
              <a:xfrm>
                <a:off x="1573852" y="2588017"/>
                <a:ext cx="1548074" cy="277260"/>
              </a:xfrm>
              <a:custGeom>
                <a:avLst/>
                <a:gdLst/>
                <a:ahLst/>
                <a:cxnLst/>
                <a:rect l="l" t="t" r="r" b="b"/>
                <a:pathLst>
                  <a:path w="92161" h="16506" extrusionOk="0">
                    <a:moveTo>
                      <a:pt x="8754" y="0"/>
                    </a:moveTo>
                    <a:lnTo>
                      <a:pt x="0" y="16505"/>
                    </a:lnTo>
                    <a:lnTo>
                      <a:pt x="92160" y="16505"/>
                    </a:lnTo>
                    <a:lnTo>
                      <a:pt x="834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" name="Google Shape;4277;p9"/>
              <p:cNvSpPr/>
              <p:nvPr/>
            </p:nvSpPr>
            <p:spPr>
              <a:xfrm>
                <a:off x="1610103" y="2856090"/>
                <a:ext cx="27581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1034" extrusionOk="0">
                    <a:moveTo>
                      <a:pt x="1064" y="0"/>
                    </a:moveTo>
                    <a:cubicBezTo>
                      <a:pt x="700" y="0"/>
                      <a:pt x="274" y="213"/>
                      <a:pt x="122" y="486"/>
                    </a:cubicBezTo>
                    <a:cubicBezTo>
                      <a:pt x="0" y="790"/>
                      <a:pt x="183" y="1034"/>
                      <a:pt x="548" y="1034"/>
                    </a:cubicBezTo>
                    <a:cubicBezTo>
                      <a:pt x="943" y="1034"/>
                      <a:pt x="1368" y="790"/>
                      <a:pt x="1490" y="486"/>
                    </a:cubicBezTo>
                    <a:cubicBezTo>
                      <a:pt x="1642" y="213"/>
                      <a:pt x="1429" y="0"/>
                      <a:pt x="10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" name="Google Shape;4278;p9"/>
              <p:cNvSpPr/>
              <p:nvPr/>
            </p:nvSpPr>
            <p:spPr>
              <a:xfrm>
                <a:off x="1613681" y="2582910"/>
                <a:ext cx="157779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9393" h="16567" extrusionOk="0">
                    <a:moveTo>
                      <a:pt x="8876" y="0"/>
                    </a:moveTo>
                    <a:cubicBezTo>
                      <a:pt x="8572" y="0"/>
                      <a:pt x="8268" y="152"/>
                      <a:pt x="8177" y="335"/>
                    </a:cubicBezTo>
                    <a:lnTo>
                      <a:pt x="31" y="16536"/>
                    </a:lnTo>
                    <a:cubicBezTo>
                      <a:pt x="0" y="16566"/>
                      <a:pt x="61" y="16566"/>
                      <a:pt x="91" y="16566"/>
                    </a:cubicBezTo>
                    <a:cubicBezTo>
                      <a:pt x="274" y="16384"/>
                      <a:pt x="578" y="16262"/>
                      <a:pt x="851" y="16262"/>
                    </a:cubicBezTo>
                    <a:cubicBezTo>
                      <a:pt x="1125" y="16262"/>
                      <a:pt x="1307" y="16384"/>
                      <a:pt x="1338" y="16566"/>
                    </a:cubicBezTo>
                    <a:cubicBezTo>
                      <a:pt x="1338" y="16566"/>
                      <a:pt x="1368" y="16566"/>
                      <a:pt x="1398" y="16536"/>
                    </a:cubicBezTo>
                    <a:lnTo>
                      <a:pt x="9301" y="335"/>
                    </a:lnTo>
                    <a:cubicBezTo>
                      <a:pt x="9392" y="152"/>
                      <a:pt x="9210" y="0"/>
                      <a:pt x="89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" name="Google Shape;4279;p9"/>
              <p:cNvSpPr/>
              <p:nvPr/>
            </p:nvSpPr>
            <p:spPr>
              <a:xfrm>
                <a:off x="1713751" y="2856090"/>
                <a:ext cx="27078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034" extrusionOk="0">
                    <a:moveTo>
                      <a:pt x="1004" y="0"/>
                    </a:moveTo>
                    <a:cubicBezTo>
                      <a:pt x="639" y="0"/>
                      <a:pt x="244" y="213"/>
                      <a:pt x="122" y="486"/>
                    </a:cubicBezTo>
                    <a:cubicBezTo>
                      <a:pt x="1" y="790"/>
                      <a:pt x="214" y="1034"/>
                      <a:pt x="578" y="1034"/>
                    </a:cubicBezTo>
                    <a:cubicBezTo>
                      <a:pt x="973" y="1034"/>
                      <a:pt x="1369" y="790"/>
                      <a:pt x="1490" y="486"/>
                    </a:cubicBezTo>
                    <a:cubicBezTo>
                      <a:pt x="1612" y="213"/>
                      <a:pt x="1399" y="0"/>
                      <a:pt x="10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" name="Google Shape;4280;p9"/>
              <p:cNvSpPr/>
              <p:nvPr/>
            </p:nvSpPr>
            <p:spPr>
              <a:xfrm>
                <a:off x="1717329" y="2582910"/>
                <a:ext cx="137874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16567" extrusionOk="0">
                    <a:moveTo>
                      <a:pt x="7660" y="0"/>
                    </a:moveTo>
                    <a:cubicBezTo>
                      <a:pt x="7387" y="0"/>
                      <a:pt x="7083" y="152"/>
                      <a:pt x="7022" y="335"/>
                    </a:cubicBezTo>
                    <a:lnTo>
                      <a:pt x="1" y="16536"/>
                    </a:lnTo>
                    <a:cubicBezTo>
                      <a:pt x="1" y="16566"/>
                      <a:pt x="31" y="16566"/>
                      <a:pt x="61" y="16566"/>
                    </a:cubicBezTo>
                    <a:cubicBezTo>
                      <a:pt x="244" y="16384"/>
                      <a:pt x="517" y="16262"/>
                      <a:pt x="791" y="16262"/>
                    </a:cubicBezTo>
                    <a:cubicBezTo>
                      <a:pt x="1095" y="16262"/>
                      <a:pt x="1277" y="16384"/>
                      <a:pt x="1308" y="16566"/>
                    </a:cubicBezTo>
                    <a:cubicBezTo>
                      <a:pt x="1308" y="16566"/>
                      <a:pt x="1338" y="16566"/>
                      <a:pt x="1368" y="16536"/>
                    </a:cubicBezTo>
                    <a:lnTo>
                      <a:pt x="8116" y="335"/>
                    </a:lnTo>
                    <a:cubicBezTo>
                      <a:pt x="8207" y="152"/>
                      <a:pt x="8025" y="0"/>
                      <a:pt x="77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" name="Google Shape;4281;p9"/>
              <p:cNvSpPr/>
              <p:nvPr/>
            </p:nvSpPr>
            <p:spPr>
              <a:xfrm>
                <a:off x="1817416" y="2856090"/>
                <a:ext cx="26557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581" h="1034" extrusionOk="0">
                    <a:moveTo>
                      <a:pt x="973" y="0"/>
                    </a:moveTo>
                    <a:cubicBezTo>
                      <a:pt x="608" y="0"/>
                      <a:pt x="213" y="213"/>
                      <a:pt x="122" y="486"/>
                    </a:cubicBezTo>
                    <a:cubicBezTo>
                      <a:pt x="0" y="790"/>
                      <a:pt x="213" y="1034"/>
                      <a:pt x="608" y="1034"/>
                    </a:cubicBezTo>
                    <a:cubicBezTo>
                      <a:pt x="973" y="1034"/>
                      <a:pt x="1368" y="790"/>
                      <a:pt x="1459" y="486"/>
                    </a:cubicBezTo>
                    <a:cubicBezTo>
                      <a:pt x="1581" y="213"/>
                      <a:pt x="1337" y="0"/>
                      <a:pt x="9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" name="Google Shape;4282;p9"/>
              <p:cNvSpPr/>
              <p:nvPr/>
            </p:nvSpPr>
            <p:spPr>
              <a:xfrm>
                <a:off x="1820473" y="2582910"/>
                <a:ext cx="117952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7022" h="16567" extrusionOk="0">
                    <a:moveTo>
                      <a:pt x="6505" y="0"/>
                    </a:moveTo>
                    <a:cubicBezTo>
                      <a:pt x="6201" y="0"/>
                      <a:pt x="5928" y="152"/>
                      <a:pt x="5867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517" y="16262"/>
                      <a:pt x="791" y="16262"/>
                    </a:cubicBezTo>
                    <a:cubicBezTo>
                      <a:pt x="1064" y="16262"/>
                      <a:pt x="1247" y="16384"/>
                      <a:pt x="1307" y="16566"/>
                    </a:cubicBezTo>
                    <a:cubicBezTo>
                      <a:pt x="1307" y="16566"/>
                      <a:pt x="1338" y="16566"/>
                      <a:pt x="1368" y="16536"/>
                    </a:cubicBezTo>
                    <a:lnTo>
                      <a:pt x="6961" y="335"/>
                    </a:lnTo>
                    <a:cubicBezTo>
                      <a:pt x="7022" y="152"/>
                      <a:pt x="6839" y="0"/>
                      <a:pt x="65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" name="Google Shape;4283;p9"/>
              <p:cNvSpPr/>
              <p:nvPr/>
            </p:nvSpPr>
            <p:spPr>
              <a:xfrm>
                <a:off x="1921064" y="2856090"/>
                <a:ext cx="26053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551" h="1034" extrusionOk="0">
                    <a:moveTo>
                      <a:pt x="912" y="0"/>
                    </a:moveTo>
                    <a:cubicBezTo>
                      <a:pt x="548" y="0"/>
                      <a:pt x="183" y="213"/>
                      <a:pt x="92" y="486"/>
                    </a:cubicBezTo>
                    <a:cubicBezTo>
                      <a:pt x="0" y="790"/>
                      <a:pt x="244" y="1034"/>
                      <a:pt x="639" y="1034"/>
                    </a:cubicBezTo>
                    <a:cubicBezTo>
                      <a:pt x="1003" y="1034"/>
                      <a:pt x="1368" y="790"/>
                      <a:pt x="1459" y="486"/>
                    </a:cubicBezTo>
                    <a:cubicBezTo>
                      <a:pt x="1551" y="213"/>
                      <a:pt x="1307" y="0"/>
                      <a:pt x="9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" name="Google Shape;4284;p9"/>
              <p:cNvSpPr/>
              <p:nvPr/>
            </p:nvSpPr>
            <p:spPr>
              <a:xfrm>
                <a:off x="1923618" y="2582910"/>
                <a:ext cx="98551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6567" extrusionOk="0">
                    <a:moveTo>
                      <a:pt x="5320" y="0"/>
                    </a:moveTo>
                    <a:cubicBezTo>
                      <a:pt x="5046" y="0"/>
                      <a:pt x="4773" y="152"/>
                      <a:pt x="4712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487" y="16262"/>
                      <a:pt x="760" y="16262"/>
                    </a:cubicBezTo>
                    <a:cubicBezTo>
                      <a:pt x="1034" y="16262"/>
                      <a:pt x="1247" y="16384"/>
                      <a:pt x="1307" y="16566"/>
                    </a:cubicBezTo>
                    <a:cubicBezTo>
                      <a:pt x="1307" y="16566"/>
                      <a:pt x="1368" y="16566"/>
                      <a:pt x="1368" y="16536"/>
                    </a:cubicBezTo>
                    <a:lnTo>
                      <a:pt x="5836" y="335"/>
                    </a:lnTo>
                    <a:cubicBezTo>
                      <a:pt x="5867" y="152"/>
                      <a:pt x="5684" y="0"/>
                      <a:pt x="54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" name="Google Shape;4285;p9"/>
              <p:cNvSpPr/>
              <p:nvPr/>
            </p:nvSpPr>
            <p:spPr>
              <a:xfrm>
                <a:off x="2025233" y="2856090"/>
                <a:ext cx="24524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034" extrusionOk="0">
                    <a:moveTo>
                      <a:pt x="851" y="0"/>
                    </a:moveTo>
                    <a:cubicBezTo>
                      <a:pt x="456" y="0"/>
                      <a:pt x="122" y="213"/>
                      <a:pt x="61" y="486"/>
                    </a:cubicBezTo>
                    <a:cubicBezTo>
                      <a:pt x="0" y="790"/>
                      <a:pt x="243" y="1034"/>
                      <a:pt x="608" y="1034"/>
                    </a:cubicBezTo>
                    <a:cubicBezTo>
                      <a:pt x="1003" y="1034"/>
                      <a:pt x="1368" y="790"/>
                      <a:pt x="1429" y="486"/>
                    </a:cubicBezTo>
                    <a:cubicBezTo>
                      <a:pt x="1459" y="213"/>
                      <a:pt x="1216" y="0"/>
                      <a:pt x="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" name="Google Shape;4286;p9"/>
              <p:cNvSpPr/>
              <p:nvPr/>
            </p:nvSpPr>
            <p:spPr>
              <a:xfrm>
                <a:off x="2026762" y="2582910"/>
                <a:ext cx="79150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6567" extrusionOk="0">
                    <a:moveTo>
                      <a:pt x="4165" y="0"/>
                    </a:moveTo>
                    <a:cubicBezTo>
                      <a:pt x="3891" y="0"/>
                      <a:pt x="3617" y="152"/>
                      <a:pt x="3587" y="335"/>
                    </a:cubicBezTo>
                    <a:lnTo>
                      <a:pt x="0" y="16536"/>
                    </a:lnTo>
                    <a:cubicBezTo>
                      <a:pt x="0" y="16566"/>
                      <a:pt x="31" y="16566"/>
                      <a:pt x="61" y="16566"/>
                    </a:cubicBezTo>
                    <a:cubicBezTo>
                      <a:pt x="213" y="16384"/>
                      <a:pt x="487" y="16262"/>
                      <a:pt x="760" y="16262"/>
                    </a:cubicBezTo>
                    <a:cubicBezTo>
                      <a:pt x="1034" y="16262"/>
                      <a:pt x="1247" y="16384"/>
                      <a:pt x="1307" y="16566"/>
                    </a:cubicBezTo>
                    <a:cubicBezTo>
                      <a:pt x="1307" y="16566"/>
                      <a:pt x="1368" y="16566"/>
                      <a:pt x="1368" y="16536"/>
                    </a:cubicBezTo>
                    <a:lnTo>
                      <a:pt x="4681" y="335"/>
                    </a:lnTo>
                    <a:cubicBezTo>
                      <a:pt x="4712" y="152"/>
                      <a:pt x="4529" y="0"/>
                      <a:pt x="42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" name="Google Shape;4287;p9"/>
              <p:cNvSpPr/>
              <p:nvPr/>
            </p:nvSpPr>
            <p:spPr>
              <a:xfrm>
                <a:off x="2128881" y="2856090"/>
                <a:ext cx="24020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034" extrusionOk="0">
                    <a:moveTo>
                      <a:pt x="791" y="0"/>
                    </a:moveTo>
                    <a:cubicBezTo>
                      <a:pt x="426" y="0"/>
                      <a:pt x="92" y="213"/>
                      <a:pt x="31" y="486"/>
                    </a:cubicBezTo>
                    <a:cubicBezTo>
                      <a:pt x="0" y="790"/>
                      <a:pt x="274" y="1034"/>
                      <a:pt x="639" y="1034"/>
                    </a:cubicBezTo>
                    <a:cubicBezTo>
                      <a:pt x="1034" y="1034"/>
                      <a:pt x="1368" y="790"/>
                      <a:pt x="1399" y="486"/>
                    </a:cubicBezTo>
                    <a:cubicBezTo>
                      <a:pt x="1429" y="213"/>
                      <a:pt x="1155" y="0"/>
                      <a:pt x="7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" name="Google Shape;4288;p9"/>
              <p:cNvSpPr/>
              <p:nvPr/>
            </p:nvSpPr>
            <p:spPr>
              <a:xfrm>
                <a:off x="2129906" y="2582910"/>
                <a:ext cx="59749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16567" extrusionOk="0">
                    <a:moveTo>
                      <a:pt x="3009" y="0"/>
                    </a:moveTo>
                    <a:cubicBezTo>
                      <a:pt x="2705" y="0"/>
                      <a:pt x="2462" y="152"/>
                      <a:pt x="2432" y="335"/>
                    </a:cubicBezTo>
                    <a:lnTo>
                      <a:pt x="0" y="16536"/>
                    </a:lnTo>
                    <a:cubicBezTo>
                      <a:pt x="0" y="16566"/>
                      <a:pt x="61" y="16566"/>
                      <a:pt x="61" y="16566"/>
                    </a:cubicBezTo>
                    <a:cubicBezTo>
                      <a:pt x="183" y="16384"/>
                      <a:pt x="456" y="16262"/>
                      <a:pt x="730" y="16262"/>
                    </a:cubicBezTo>
                    <a:cubicBezTo>
                      <a:pt x="1003" y="16262"/>
                      <a:pt x="1246" y="16384"/>
                      <a:pt x="1307" y="16566"/>
                    </a:cubicBezTo>
                    <a:cubicBezTo>
                      <a:pt x="1338" y="16566"/>
                      <a:pt x="1368" y="16566"/>
                      <a:pt x="1368" y="16536"/>
                    </a:cubicBezTo>
                    <a:lnTo>
                      <a:pt x="3526" y="335"/>
                    </a:lnTo>
                    <a:cubicBezTo>
                      <a:pt x="3557" y="152"/>
                      <a:pt x="3344" y="0"/>
                      <a:pt x="30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" name="Google Shape;4289;p9"/>
              <p:cNvSpPr/>
              <p:nvPr/>
            </p:nvSpPr>
            <p:spPr>
              <a:xfrm>
                <a:off x="2232529" y="2856090"/>
                <a:ext cx="23500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399" h="1034" extrusionOk="0">
                    <a:moveTo>
                      <a:pt x="761" y="0"/>
                    </a:moveTo>
                    <a:cubicBezTo>
                      <a:pt x="366" y="0"/>
                      <a:pt x="62" y="213"/>
                      <a:pt x="31" y="486"/>
                    </a:cubicBezTo>
                    <a:cubicBezTo>
                      <a:pt x="1" y="790"/>
                      <a:pt x="305" y="1034"/>
                      <a:pt x="669" y="1034"/>
                    </a:cubicBezTo>
                    <a:cubicBezTo>
                      <a:pt x="1065" y="1034"/>
                      <a:pt x="1369" y="790"/>
                      <a:pt x="1399" y="486"/>
                    </a:cubicBezTo>
                    <a:cubicBezTo>
                      <a:pt x="1399" y="213"/>
                      <a:pt x="1125" y="0"/>
                      <a:pt x="7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" name="Google Shape;4290;p9"/>
              <p:cNvSpPr/>
              <p:nvPr/>
            </p:nvSpPr>
            <p:spPr>
              <a:xfrm>
                <a:off x="2233050" y="2582910"/>
                <a:ext cx="40348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16567" extrusionOk="0">
                    <a:moveTo>
                      <a:pt x="1824" y="0"/>
                    </a:moveTo>
                    <a:cubicBezTo>
                      <a:pt x="1550" y="0"/>
                      <a:pt x="1307" y="152"/>
                      <a:pt x="1277" y="335"/>
                    </a:cubicBezTo>
                    <a:lnTo>
                      <a:pt x="0" y="16536"/>
                    </a:lnTo>
                    <a:cubicBezTo>
                      <a:pt x="0" y="16566"/>
                      <a:pt x="61" y="16566"/>
                      <a:pt x="61" y="16566"/>
                    </a:cubicBezTo>
                    <a:cubicBezTo>
                      <a:pt x="183" y="16384"/>
                      <a:pt x="426" y="16262"/>
                      <a:pt x="699" y="16262"/>
                    </a:cubicBezTo>
                    <a:cubicBezTo>
                      <a:pt x="1003" y="16262"/>
                      <a:pt x="1216" y="16384"/>
                      <a:pt x="1307" y="16566"/>
                    </a:cubicBezTo>
                    <a:cubicBezTo>
                      <a:pt x="1338" y="16566"/>
                      <a:pt x="1368" y="16566"/>
                      <a:pt x="1368" y="16536"/>
                    </a:cubicBezTo>
                    <a:lnTo>
                      <a:pt x="2401" y="335"/>
                    </a:lnTo>
                    <a:cubicBezTo>
                      <a:pt x="2401" y="152"/>
                      <a:pt x="2189" y="0"/>
                      <a:pt x="18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" name="Google Shape;4291;p9"/>
              <p:cNvSpPr/>
              <p:nvPr/>
            </p:nvSpPr>
            <p:spPr>
              <a:xfrm>
                <a:off x="2336194" y="2856090"/>
                <a:ext cx="22979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034" extrusionOk="0">
                    <a:moveTo>
                      <a:pt x="699" y="0"/>
                    </a:moveTo>
                    <a:cubicBezTo>
                      <a:pt x="334" y="0"/>
                      <a:pt x="31" y="213"/>
                      <a:pt x="31" y="486"/>
                    </a:cubicBezTo>
                    <a:cubicBezTo>
                      <a:pt x="0" y="790"/>
                      <a:pt x="304" y="1034"/>
                      <a:pt x="699" y="1034"/>
                    </a:cubicBezTo>
                    <a:cubicBezTo>
                      <a:pt x="1064" y="1034"/>
                      <a:pt x="1368" y="790"/>
                      <a:pt x="1368" y="486"/>
                    </a:cubicBezTo>
                    <a:cubicBezTo>
                      <a:pt x="1368" y="213"/>
                      <a:pt x="1064" y="0"/>
                      <a:pt x="6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" name="Google Shape;4292;p9"/>
              <p:cNvSpPr/>
              <p:nvPr/>
            </p:nvSpPr>
            <p:spPr>
              <a:xfrm>
                <a:off x="2336698" y="2582910"/>
                <a:ext cx="22475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6567" extrusionOk="0">
                    <a:moveTo>
                      <a:pt x="639" y="0"/>
                    </a:moveTo>
                    <a:cubicBezTo>
                      <a:pt x="335" y="0"/>
                      <a:pt x="122" y="152"/>
                      <a:pt x="122" y="335"/>
                    </a:cubicBezTo>
                    <a:lnTo>
                      <a:pt x="1" y="16536"/>
                    </a:lnTo>
                    <a:cubicBezTo>
                      <a:pt x="1" y="16566"/>
                      <a:pt x="31" y="16566"/>
                      <a:pt x="31" y="16566"/>
                    </a:cubicBezTo>
                    <a:cubicBezTo>
                      <a:pt x="152" y="16384"/>
                      <a:pt x="396" y="16262"/>
                      <a:pt x="669" y="16262"/>
                    </a:cubicBezTo>
                    <a:cubicBezTo>
                      <a:pt x="943" y="16262"/>
                      <a:pt x="1186" y="16384"/>
                      <a:pt x="1277" y="16566"/>
                    </a:cubicBezTo>
                    <a:cubicBezTo>
                      <a:pt x="1308" y="16566"/>
                      <a:pt x="1338" y="16566"/>
                      <a:pt x="1338" y="16536"/>
                    </a:cubicBezTo>
                    <a:lnTo>
                      <a:pt x="1216" y="335"/>
                    </a:lnTo>
                    <a:cubicBezTo>
                      <a:pt x="1216" y="152"/>
                      <a:pt x="973" y="0"/>
                      <a:pt x="7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9"/>
              <p:cNvSpPr/>
              <p:nvPr/>
            </p:nvSpPr>
            <p:spPr>
              <a:xfrm>
                <a:off x="2439338" y="2856090"/>
                <a:ext cx="24004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034" extrusionOk="0">
                    <a:moveTo>
                      <a:pt x="669" y="0"/>
                    </a:moveTo>
                    <a:cubicBezTo>
                      <a:pt x="304" y="0"/>
                      <a:pt x="0" y="213"/>
                      <a:pt x="30" y="486"/>
                    </a:cubicBezTo>
                    <a:cubicBezTo>
                      <a:pt x="61" y="790"/>
                      <a:pt x="365" y="1034"/>
                      <a:pt x="760" y="1034"/>
                    </a:cubicBezTo>
                    <a:cubicBezTo>
                      <a:pt x="1125" y="1034"/>
                      <a:pt x="1429" y="790"/>
                      <a:pt x="1398" y="486"/>
                    </a:cubicBezTo>
                    <a:cubicBezTo>
                      <a:pt x="1368" y="213"/>
                      <a:pt x="1064" y="0"/>
                      <a:pt x="66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9"/>
              <p:cNvSpPr/>
              <p:nvPr/>
            </p:nvSpPr>
            <p:spPr>
              <a:xfrm>
                <a:off x="2422472" y="2582910"/>
                <a:ext cx="39844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567" extrusionOk="0">
                    <a:moveTo>
                      <a:pt x="487" y="0"/>
                    </a:moveTo>
                    <a:cubicBezTo>
                      <a:pt x="214" y="0"/>
                      <a:pt x="1" y="152"/>
                      <a:pt x="1" y="335"/>
                    </a:cubicBezTo>
                    <a:lnTo>
                      <a:pt x="1034" y="16536"/>
                    </a:lnTo>
                    <a:cubicBezTo>
                      <a:pt x="1034" y="16566"/>
                      <a:pt x="1065" y="16566"/>
                      <a:pt x="1095" y="16566"/>
                    </a:cubicBezTo>
                    <a:cubicBezTo>
                      <a:pt x="1186" y="16384"/>
                      <a:pt x="1399" y="16262"/>
                      <a:pt x="1673" y="16262"/>
                    </a:cubicBezTo>
                    <a:cubicBezTo>
                      <a:pt x="1946" y="16262"/>
                      <a:pt x="2220" y="16384"/>
                      <a:pt x="2341" y="16566"/>
                    </a:cubicBezTo>
                    <a:cubicBezTo>
                      <a:pt x="2341" y="16566"/>
                      <a:pt x="2372" y="16566"/>
                      <a:pt x="2372" y="16536"/>
                    </a:cubicBezTo>
                    <a:lnTo>
                      <a:pt x="1095" y="335"/>
                    </a:lnTo>
                    <a:cubicBezTo>
                      <a:pt x="1095" y="152"/>
                      <a:pt x="852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9"/>
              <p:cNvSpPr/>
              <p:nvPr/>
            </p:nvSpPr>
            <p:spPr>
              <a:xfrm>
                <a:off x="2542465" y="2856090"/>
                <a:ext cx="24524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034" extrusionOk="0">
                    <a:moveTo>
                      <a:pt x="670" y="0"/>
                    </a:moveTo>
                    <a:cubicBezTo>
                      <a:pt x="275" y="0"/>
                      <a:pt x="1" y="213"/>
                      <a:pt x="62" y="486"/>
                    </a:cubicBezTo>
                    <a:cubicBezTo>
                      <a:pt x="92" y="790"/>
                      <a:pt x="427" y="1034"/>
                      <a:pt x="822" y="1034"/>
                    </a:cubicBezTo>
                    <a:cubicBezTo>
                      <a:pt x="1186" y="1034"/>
                      <a:pt x="1460" y="790"/>
                      <a:pt x="1430" y="486"/>
                    </a:cubicBezTo>
                    <a:cubicBezTo>
                      <a:pt x="1369" y="213"/>
                      <a:pt x="1034" y="0"/>
                      <a:pt x="6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9"/>
              <p:cNvSpPr/>
              <p:nvPr/>
            </p:nvSpPr>
            <p:spPr>
              <a:xfrm>
                <a:off x="2506214" y="2582910"/>
                <a:ext cx="59766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16567" extrusionOk="0">
                    <a:moveTo>
                      <a:pt x="487" y="0"/>
                    </a:moveTo>
                    <a:cubicBezTo>
                      <a:pt x="214" y="0"/>
                      <a:pt x="1" y="152"/>
                      <a:pt x="1" y="335"/>
                    </a:cubicBezTo>
                    <a:lnTo>
                      <a:pt x="2189" y="16536"/>
                    </a:lnTo>
                    <a:cubicBezTo>
                      <a:pt x="2189" y="16566"/>
                      <a:pt x="2220" y="16566"/>
                      <a:pt x="2250" y="16566"/>
                    </a:cubicBezTo>
                    <a:cubicBezTo>
                      <a:pt x="2311" y="16384"/>
                      <a:pt x="2554" y="16262"/>
                      <a:pt x="2828" y="16262"/>
                    </a:cubicBezTo>
                    <a:cubicBezTo>
                      <a:pt x="3101" y="16262"/>
                      <a:pt x="3344" y="16384"/>
                      <a:pt x="3496" y="16566"/>
                    </a:cubicBezTo>
                    <a:cubicBezTo>
                      <a:pt x="3496" y="16566"/>
                      <a:pt x="3557" y="16566"/>
                      <a:pt x="3527" y="16536"/>
                    </a:cubicBezTo>
                    <a:lnTo>
                      <a:pt x="1126" y="335"/>
                    </a:lnTo>
                    <a:cubicBezTo>
                      <a:pt x="1095" y="152"/>
                      <a:pt x="852" y="0"/>
                      <a:pt x="5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" name="Google Shape;4297;p9"/>
              <p:cNvSpPr/>
              <p:nvPr/>
            </p:nvSpPr>
            <p:spPr>
              <a:xfrm>
                <a:off x="2645609" y="2856090"/>
                <a:ext cx="25045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034" extrusionOk="0">
                    <a:moveTo>
                      <a:pt x="639" y="0"/>
                    </a:moveTo>
                    <a:cubicBezTo>
                      <a:pt x="274" y="0"/>
                      <a:pt x="1" y="213"/>
                      <a:pt x="62" y="486"/>
                    </a:cubicBezTo>
                    <a:cubicBezTo>
                      <a:pt x="122" y="790"/>
                      <a:pt x="487" y="1034"/>
                      <a:pt x="852" y="1034"/>
                    </a:cubicBezTo>
                    <a:cubicBezTo>
                      <a:pt x="1247" y="1034"/>
                      <a:pt x="1490" y="790"/>
                      <a:pt x="1429" y="486"/>
                    </a:cubicBezTo>
                    <a:cubicBezTo>
                      <a:pt x="1369" y="213"/>
                      <a:pt x="1004" y="0"/>
                      <a:pt x="6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" name="Google Shape;4298;p9"/>
              <p:cNvSpPr/>
              <p:nvPr/>
            </p:nvSpPr>
            <p:spPr>
              <a:xfrm>
                <a:off x="2589955" y="2582910"/>
                <a:ext cx="79167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16567" extrusionOk="0">
                    <a:moveTo>
                      <a:pt x="487" y="0"/>
                    </a:moveTo>
                    <a:cubicBezTo>
                      <a:pt x="183" y="0"/>
                      <a:pt x="1" y="152"/>
                      <a:pt x="31" y="335"/>
                    </a:cubicBezTo>
                    <a:lnTo>
                      <a:pt x="3344" y="16536"/>
                    </a:lnTo>
                    <a:cubicBezTo>
                      <a:pt x="3344" y="16566"/>
                      <a:pt x="3375" y="16566"/>
                      <a:pt x="3405" y="16566"/>
                    </a:cubicBezTo>
                    <a:cubicBezTo>
                      <a:pt x="3466" y="16384"/>
                      <a:pt x="3679" y="16262"/>
                      <a:pt x="3952" y="16262"/>
                    </a:cubicBezTo>
                    <a:cubicBezTo>
                      <a:pt x="4226" y="16262"/>
                      <a:pt x="4499" y="16384"/>
                      <a:pt x="4651" y="16566"/>
                    </a:cubicBezTo>
                    <a:cubicBezTo>
                      <a:pt x="4651" y="16566"/>
                      <a:pt x="4712" y="16566"/>
                      <a:pt x="4712" y="16536"/>
                    </a:cubicBezTo>
                    <a:lnTo>
                      <a:pt x="1125" y="335"/>
                    </a:lnTo>
                    <a:cubicBezTo>
                      <a:pt x="1095" y="152"/>
                      <a:pt x="821" y="0"/>
                      <a:pt x="5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" name="Google Shape;4299;p9"/>
              <p:cNvSpPr/>
              <p:nvPr/>
            </p:nvSpPr>
            <p:spPr>
              <a:xfrm>
                <a:off x="2748754" y="2856090"/>
                <a:ext cx="25549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1034" extrusionOk="0">
                    <a:moveTo>
                      <a:pt x="639" y="0"/>
                    </a:moveTo>
                    <a:cubicBezTo>
                      <a:pt x="244" y="0"/>
                      <a:pt x="1" y="213"/>
                      <a:pt x="92" y="486"/>
                    </a:cubicBezTo>
                    <a:cubicBezTo>
                      <a:pt x="153" y="790"/>
                      <a:pt x="548" y="1034"/>
                      <a:pt x="913" y="1034"/>
                    </a:cubicBezTo>
                    <a:cubicBezTo>
                      <a:pt x="1308" y="1034"/>
                      <a:pt x="1521" y="790"/>
                      <a:pt x="1460" y="486"/>
                    </a:cubicBezTo>
                    <a:cubicBezTo>
                      <a:pt x="1369" y="213"/>
                      <a:pt x="1004" y="0"/>
                      <a:pt x="6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9"/>
              <p:cNvSpPr/>
              <p:nvPr/>
            </p:nvSpPr>
            <p:spPr>
              <a:xfrm>
                <a:off x="2673193" y="2582910"/>
                <a:ext cx="99072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16567" extrusionOk="0">
                    <a:moveTo>
                      <a:pt x="487" y="0"/>
                    </a:moveTo>
                    <a:cubicBezTo>
                      <a:pt x="213" y="0"/>
                      <a:pt x="0" y="152"/>
                      <a:pt x="61" y="335"/>
                    </a:cubicBezTo>
                    <a:lnTo>
                      <a:pt x="4529" y="16536"/>
                    </a:lnTo>
                    <a:cubicBezTo>
                      <a:pt x="4529" y="16566"/>
                      <a:pt x="4590" y="16566"/>
                      <a:pt x="4590" y="16566"/>
                    </a:cubicBezTo>
                    <a:cubicBezTo>
                      <a:pt x="4651" y="16384"/>
                      <a:pt x="4833" y="16262"/>
                      <a:pt x="5137" y="16262"/>
                    </a:cubicBezTo>
                    <a:cubicBezTo>
                      <a:pt x="5411" y="16262"/>
                      <a:pt x="5684" y="16384"/>
                      <a:pt x="5836" y="16566"/>
                    </a:cubicBezTo>
                    <a:cubicBezTo>
                      <a:pt x="5867" y="16566"/>
                      <a:pt x="5897" y="16566"/>
                      <a:pt x="5897" y="16536"/>
                    </a:cubicBezTo>
                    <a:lnTo>
                      <a:pt x="1155" y="335"/>
                    </a:lnTo>
                    <a:cubicBezTo>
                      <a:pt x="1125" y="152"/>
                      <a:pt x="85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9"/>
              <p:cNvSpPr/>
              <p:nvPr/>
            </p:nvSpPr>
            <p:spPr>
              <a:xfrm>
                <a:off x="2851898" y="2856090"/>
                <a:ext cx="26574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1034" extrusionOk="0">
                    <a:moveTo>
                      <a:pt x="609" y="0"/>
                    </a:moveTo>
                    <a:cubicBezTo>
                      <a:pt x="244" y="0"/>
                      <a:pt x="1" y="213"/>
                      <a:pt x="92" y="486"/>
                    </a:cubicBezTo>
                    <a:cubicBezTo>
                      <a:pt x="214" y="790"/>
                      <a:pt x="578" y="1034"/>
                      <a:pt x="973" y="1034"/>
                    </a:cubicBezTo>
                    <a:cubicBezTo>
                      <a:pt x="1338" y="1034"/>
                      <a:pt x="1581" y="790"/>
                      <a:pt x="1460" y="486"/>
                    </a:cubicBezTo>
                    <a:cubicBezTo>
                      <a:pt x="1369" y="213"/>
                      <a:pt x="973" y="0"/>
                      <a:pt x="6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9"/>
              <p:cNvSpPr/>
              <p:nvPr/>
            </p:nvSpPr>
            <p:spPr>
              <a:xfrm>
                <a:off x="2756935" y="2582910"/>
                <a:ext cx="118456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7052" h="16567" extrusionOk="0">
                    <a:moveTo>
                      <a:pt x="486" y="0"/>
                    </a:moveTo>
                    <a:cubicBezTo>
                      <a:pt x="183" y="0"/>
                      <a:pt x="0" y="152"/>
                      <a:pt x="61" y="335"/>
                    </a:cubicBezTo>
                    <a:lnTo>
                      <a:pt x="5684" y="16536"/>
                    </a:lnTo>
                    <a:cubicBezTo>
                      <a:pt x="5684" y="16566"/>
                      <a:pt x="5745" y="16566"/>
                      <a:pt x="5745" y="16566"/>
                    </a:cubicBezTo>
                    <a:cubicBezTo>
                      <a:pt x="5775" y="16384"/>
                      <a:pt x="5988" y="16262"/>
                      <a:pt x="6262" y="16262"/>
                    </a:cubicBezTo>
                    <a:cubicBezTo>
                      <a:pt x="6535" y="16262"/>
                      <a:pt x="6809" y="16384"/>
                      <a:pt x="6991" y="16566"/>
                    </a:cubicBezTo>
                    <a:cubicBezTo>
                      <a:pt x="7022" y="16566"/>
                      <a:pt x="7052" y="16566"/>
                      <a:pt x="7052" y="16536"/>
                    </a:cubicBezTo>
                    <a:lnTo>
                      <a:pt x="1186" y="335"/>
                    </a:lnTo>
                    <a:cubicBezTo>
                      <a:pt x="1125" y="152"/>
                      <a:pt x="82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9"/>
              <p:cNvSpPr/>
              <p:nvPr/>
            </p:nvSpPr>
            <p:spPr>
              <a:xfrm>
                <a:off x="2955042" y="2856090"/>
                <a:ext cx="27078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034" extrusionOk="0">
                    <a:moveTo>
                      <a:pt x="578" y="0"/>
                    </a:moveTo>
                    <a:cubicBezTo>
                      <a:pt x="213" y="0"/>
                      <a:pt x="1" y="213"/>
                      <a:pt x="122" y="486"/>
                    </a:cubicBezTo>
                    <a:cubicBezTo>
                      <a:pt x="244" y="790"/>
                      <a:pt x="639" y="1034"/>
                      <a:pt x="1034" y="1034"/>
                    </a:cubicBezTo>
                    <a:cubicBezTo>
                      <a:pt x="1399" y="1034"/>
                      <a:pt x="1612" y="790"/>
                      <a:pt x="1490" y="486"/>
                    </a:cubicBezTo>
                    <a:cubicBezTo>
                      <a:pt x="1369" y="213"/>
                      <a:pt x="973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" name="Google Shape;4304;p9"/>
              <p:cNvSpPr/>
              <p:nvPr/>
            </p:nvSpPr>
            <p:spPr>
              <a:xfrm>
                <a:off x="2840676" y="2582910"/>
                <a:ext cx="137857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16567" extrusionOk="0">
                    <a:moveTo>
                      <a:pt x="456" y="0"/>
                    </a:moveTo>
                    <a:cubicBezTo>
                      <a:pt x="182" y="0"/>
                      <a:pt x="0" y="152"/>
                      <a:pt x="91" y="335"/>
                    </a:cubicBezTo>
                    <a:lnTo>
                      <a:pt x="6839" y="16536"/>
                    </a:lnTo>
                    <a:cubicBezTo>
                      <a:pt x="6839" y="16566"/>
                      <a:pt x="6900" y="16566"/>
                      <a:pt x="6900" y="16566"/>
                    </a:cubicBezTo>
                    <a:cubicBezTo>
                      <a:pt x="6930" y="16384"/>
                      <a:pt x="7113" y="16262"/>
                      <a:pt x="7386" y="16262"/>
                    </a:cubicBezTo>
                    <a:cubicBezTo>
                      <a:pt x="7660" y="16262"/>
                      <a:pt x="7964" y="16384"/>
                      <a:pt x="8146" y="16566"/>
                    </a:cubicBezTo>
                    <a:cubicBezTo>
                      <a:pt x="8177" y="16566"/>
                      <a:pt x="8207" y="16566"/>
                      <a:pt x="8207" y="16536"/>
                    </a:cubicBezTo>
                    <a:lnTo>
                      <a:pt x="1185" y="335"/>
                    </a:lnTo>
                    <a:cubicBezTo>
                      <a:pt x="1125" y="152"/>
                      <a:pt x="821" y="0"/>
                      <a:pt x="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" name="Google Shape;4305;p9"/>
              <p:cNvSpPr/>
              <p:nvPr/>
            </p:nvSpPr>
            <p:spPr>
              <a:xfrm>
                <a:off x="3058186" y="2856090"/>
                <a:ext cx="27581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1034" extrusionOk="0">
                    <a:moveTo>
                      <a:pt x="578" y="0"/>
                    </a:moveTo>
                    <a:cubicBezTo>
                      <a:pt x="183" y="0"/>
                      <a:pt x="1" y="213"/>
                      <a:pt x="153" y="486"/>
                    </a:cubicBezTo>
                    <a:cubicBezTo>
                      <a:pt x="274" y="790"/>
                      <a:pt x="700" y="1034"/>
                      <a:pt x="1095" y="1034"/>
                    </a:cubicBezTo>
                    <a:cubicBezTo>
                      <a:pt x="1460" y="1034"/>
                      <a:pt x="1642" y="790"/>
                      <a:pt x="1520" y="486"/>
                    </a:cubicBezTo>
                    <a:cubicBezTo>
                      <a:pt x="1368" y="213"/>
                      <a:pt x="943" y="0"/>
                      <a:pt x="5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9"/>
              <p:cNvSpPr/>
              <p:nvPr/>
            </p:nvSpPr>
            <p:spPr>
              <a:xfrm>
                <a:off x="2924401" y="2582910"/>
                <a:ext cx="157275" cy="278284"/>
              </a:xfrm>
              <a:custGeom>
                <a:avLst/>
                <a:gdLst/>
                <a:ahLst/>
                <a:cxnLst/>
                <a:rect l="l" t="t" r="r" b="b"/>
                <a:pathLst>
                  <a:path w="9363" h="16567" extrusionOk="0">
                    <a:moveTo>
                      <a:pt x="457" y="0"/>
                    </a:moveTo>
                    <a:cubicBezTo>
                      <a:pt x="183" y="0"/>
                      <a:pt x="1" y="152"/>
                      <a:pt x="92" y="335"/>
                    </a:cubicBezTo>
                    <a:lnTo>
                      <a:pt x="7995" y="16536"/>
                    </a:lnTo>
                    <a:cubicBezTo>
                      <a:pt x="8025" y="16566"/>
                      <a:pt x="8056" y="16566"/>
                      <a:pt x="8056" y="16566"/>
                    </a:cubicBezTo>
                    <a:cubicBezTo>
                      <a:pt x="8086" y="16384"/>
                      <a:pt x="8269" y="16262"/>
                      <a:pt x="8542" y="16262"/>
                    </a:cubicBezTo>
                    <a:cubicBezTo>
                      <a:pt x="8816" y="16262"/>
                      <a:pt x="9120" y="16384"/>
                      <a:pt x="9302" y="16566"/>
                    </a:cubicBezTo>
                    <a:cubicBezTo>
                      <a:pt x="9332" y="16566"/>
                      <a:pt x="9363" y="16566"/>
                      <a:pt x="9363" y="16536"/>
                    </a:cubicBezTo>
                    <a:lnTo>
                      <a:pt x="1186" y="335"/>
                    </a:lnTo>
                    <a:cubicBezTo>
                      <a:pt x="1095" y="152"/>
                      <a:pt x="822" y="0"/>
                      <a:pt x="5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9"/>
              <p:cNvSpPr/>
              <p:nvPr/>
            </p:nvSpPr>
            <p:spPr>
              <a:xfrm>
                <a:off x="1448752" y="3701651"/>
                <a:ext cx="1816112" cy="904747"/>
              </a:xfrm>
              <a:custGeom>
                <a:avLst/>
                <a:gdLst/>
                <a:ahLst/>
                <a:cxnLst/>
                <a:rect l="l" t="t" r="r" b="b"/>
                <a:pathLst>
                  <a:path w="108118" h="53862" extrusionOk="0">
                    <a:moveTo>
                      <a:pt x="0" y="0"/>
                    </a:moveTo>
                    <a:lnTo>
                      <a:pt x="0" y="53861"/>
                    </a:lnTo>
                    <a:lnTo>
                      <a:pt x="108118" y="53861"/>
                    </a:lnTo>
                    <a:lnTo>
                      <a:pt x="1081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9"/>
              <p:cNvSpPr/>
              <p:nvPr/>
            </p:nvSpPr>
            <p:spPr>
              <a:xfrm>
                <a:off x="1547293" y="3873720"/>
                <a:ext cx="1602700" cy="698994"/>
              </a:xfrm>
              <a:custGeom>
                <a:avLst/>
                <a:gdLst/>
                <a:ahLst/>
                <a:cxnLst/>
                <a:rect l="l" t="t" r="r" b="b"/>
                <a:pathLst>
                  <a:path w="95413" h="41613" extrusionOk="0">
                    <a:moveTo>
                      <a:pt x="1" y="1"/>
                    </a:moveTo>
                    <a:lnTo>
                      <a:pt x="1" y="41612"/>
                    </a:lnTo>
                    <a:lnTo>
                      <a:pt x="95413" y="41612"/>
                    </a:lnTo>
                    <a:lnTo>
                      <a:pt x="9541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9"/>
              <p:cNvSpPr/>
              <p:nvPr/>
            </p:nvSpPr>
            <p:spPr>
              <a:xfrm>
                <a:off x="1547293" y="3944694"/>
                <a:ext cx="1602700" cy="628025"/>
              </a:xfrm>
              <a:custGeom>
                <a:avLst/>
                <a:gdLst/>
                <a:ahLst/>
                <a:cxnLst/>
                <a:rect l="l" t="t" r="r" b="b"/>
                <a:pathLst>
                  <a:path w="95413" h="37388" extrusionOk="0">
                    <a:moveTo>
                      <a:pt x="1" y="0"/>
                    </a:moveTo>
                    <a:lnTo>
                      <a:pt x="1" y="37387"/>
                    </a:lnTo>
                    <a:lnTo>
                      <a:pt x="95413" y="37387"/>
                    </a:lnTo>
                    <a:lnTo>
                      <a:pt x="9541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" name="Google Shape;4310;p9"/>
              <p:cNvSpPr/>
              <p:nvPr/>
            </p:nvSpPr>
            <p:spPr>
              <a:xfrm>
                <a:off x="1547293" y="3954404"/>
                <a:ext cx="1157482" cy="618316"/>
              </a:xfrm>
              <a:custGeom>
                <a:avLst/>
                <a:gdLst/>
                <a:ahLst/>
                <a:cxnLst/>
                <a:rect l="l" t="t" r="r" b="b"/>
                <a:pathLst>
                  <a:path w="68908" h="36810" extrusionOk="0">
                    <a:moveTo>
                      <a:pt x="1" y="0"/>
                    </a:moveTo>
                    <a:lnTo>
                      <a:pt x="1" y="36809"/>
                    </a:lnTo>
                    <a:lnTo>
                      <a:pt x="68908" y="36809"/>
                    </a:lnTo>
                    <a:lnTo>
                      <a:pt x="689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" name="Google Shape;4311;p9"/>
              <p:cNvSpPr/>
              <p:nvPr/>
            </p:nvSpPr>
            <p:spPr>
              <a:xfrm>
                <a:off x="2723740" y="3999323"/>
                <a:ext cx="388560" cy="573399"/>
              </a:xfrm>
              <a:custGeom>
                <a:avLst/>
                <a:gdLst/>
                <a:ahLst/>
                <a:cxnLst/>
                <a:rect l="l" t="t" r="r" b="b"/>
                <a:pathLst>
                  <a:path w="23132" h="34136" extrusionOk="0">
                    <a:moveTo>
                      <a:pt x="0" y="1"/>
                    </a:moveTo>
                    <a:lnTo>
                      <a:pt x="0" y="34135"/>
                    </a:lnTo>
                    <a:lnTo>
                      <a:pt x="23132" y="34135"/>
                    </a:lnTo>
                    <a:lnTo>
                      <a:pt x="23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9"/>
              <p:cNvSpPr/>
              <p:nvPr/>
            </p:nvSpPr>
            <p:spPr>
              <a:xfrm>
                <a:off x="1448752" y="3701651"/>
                <a:ext cx="1816112" cy="113366"/>
              </a:xfrm>
              <a:custGeom>
                <a:avLst/>
                <a:gdLst/>
                <a:ahLst/>
                <a:cxnLst/>
                <a:rect l="l" t="t" r="r" b="b"/>
                <a:pathLst>
                  <a:path w="108118" h="6749" extrusionOk="0">
                    <a:moveTo>
                      <a:pt x="0" y="0"/>
                    </a:moveTo>
                    <a:lnTo>
                      <a:pt x="0" y="6748"/>
                    </a:lnTo>
                    <a:lnTo>
                      <a:pt x="108118" y="6748"/>
                    </a:lnTo>
                    <a:lnTo>
                      <a:pt x="10811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9"/>
              <p:cNvSpPr/>
              <p:nvPr/>
            </p:nvSpPr>
            <p:spPr>
              <a:xfrm>
                <a:off x="1614689" y="3787946"/>
                <a:ext cx="315558" cy="477385"/>
              </a:xfrm>
              <a:custGeom>
                <a:avLst/>
                <a:gdLst/>
                <a:ahLst/>
                <a:cxnLst/>
                <a:rect l="l" t="t" r="r" b="b"/>
                <a:pathLst>
                  <a:path w="18786" h="28420" extrusionOk="0">
                    <a:moveTo>
                      <a:pt x="1" y="0"/>
                    </a:moveTo>
                    <a:lnTo>
                      <a:pt x="1" y="28420"/>
                    </a:lnTo>
                    <a:lnTo>
                      <a:pt x="18786" y="28420"/>
                    </a:lnTo>
                    <a:lnTo>
                      <a:pt x="1878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9"/>
              <p:cNvSpPr/>
              <p:nvPr/>
            </p:nvSpPr>
            <p:spPr>
              <a:xfrm>
                <a:off x="1975190" y="3787946"/>
                <a:ext cx="316062" cy="477385"/>
              </a:xfrm>
              <a:custGeom>
                <a:avLst/>
                <a:gdLst/>
                <a:ahLst/>
                <a:cxnLst/>
                <a:rect l="l" t="t" r="r" b="b"/>
                <a:pathLst>
                  <a:path w="18816" h="28420" extrusionOk="0">
                    <a:moveTo>
                      <a:pt x="0" y="0"/>
                    </a:moveTo>
                    <a:lnTo>
                      <a:pt x="0" y="28420"/>
                    </a:lnTo>
                    <a:lnTo>
                      <a:pt x="18815" y="28420"/>
                    </a:lnTo>
                    <a:lnTo>
                      <a:pt x="1881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9"/>
              <p:cNvSpPr/>
              <p:nvPr/>
            </p:nvSpPr>
            <p:spPr>
              <a:xfrm>
                <a:off x="2335169" y="3787946"/>
                <a:ext cx="315541" cy="477385"/>
              </a:xfrm>
              <a:custGeom>
                <a:avLst/>
                <a:gdLst/>
                <a:ahLst/>
                <a:cxnLst/>
                <a:rect l="l" t="t" r="r" b="b"/>
                <a:pathLst>
                  <a:path w="18785" h="28420" extrusionOk="0">
                    <a:moveTo>
                      <a:pt x="0" y="0"/>
                    </a:moveTo>
                    <a:lnTo>
                      <a:pt x="0" y="28420"/>
                    </a:lnTo>
                    <a:lnTo>
                      <a:pt x="18785" y="28420"/>
                    </a:lnTo>
                    <a:lnTo>
                      <a:pt x="1878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" name="Google Shape;4316;p9"/>
              <p:cNvSpPr/>
              <p:nvPr/>
            </p:nvSpPr>
            <p:spPr>
              <a:xfrm>
                <a:off x="2395426" y="4068769"/>
                <a:ext cx="93444" cy="68954"/>
              </a:xfrm>
              <a:custGeom>
                <a:avLst/>
                <a:gdLst/>
                <a:ahLst/>
                <a:cxnLst/>
                <a:rect l="l" t="t" r="r" b="b"/>
                <a:pathLst>
                  <a:path w="5563" h="4105" extrusionOk="0">
                    <a:moveTo>
                      <a:pt x="0" y="1"/>
                    </a:moveTo>
                    <a:lnTo>
                      <a:pt x="0" y="4104"/>
                    </a:lnTo>
                    <a:lnTo>
                      <a:pt x="5562" y="4104"/>
                    </a:lnTo>
                    <a:lnTo>
                      <a:pt x="55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" name="Google Shape;4317;p9"/>
              <p:cNvSpPr/>
              <p:nvPr/>
            </p:nvSpPr>
            <p:spPr>
              <a:xfrm>
                <a:off x="2511321" y="4068769"/>
                <a:ext cx="93461" cy="68954"/>
              </a:xfrm>
              <a:custGeom>
                <a:avLst/>
                <a:gdLst/>
                <a:ahLst/>
                <a:cxnLst/>
                <a:rect l="l" t="t" r="r" b="b"/>
                <a:pathLst>
                  <a:path w="5564" h="4105" extrusionOk="0">
                    <a:moveTo>
                      <a:pt x="1" y="1"/>
                    </a:moveTo>
                    <a:lnTo>
                      <a:pt x="1" y="4104"/>
                    </a:lnTo>
                    <a:lnTo>
                      <a:pt x="5563" y="4104"/>
                    </a:lnTo>
                    <a:lnTo>
                      <a:pt x="55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9"/>
              <p:cNvSpPr/>
              <p:nvPr/>
            </p:nvSpPr>
            <p:spPr>
              <a:xfrm>
                <a:off x="2395426" y="4158121"/>
                <a:ext cx="93444" cy="68954"/>
              </a:xfrm>
              <a:custGeom>
                <a:avLst/>
                <a:gdLst/>
                <a:ahLst/>
                <a:cxnLst/>
                <a:rect l="l" t="t" r="r" b="b"/>
                <a:pathLst>
                  <a:path w="5563" h="4105" extrusionOk="0">
                    <a:moveTo>
                      <a:pt x="0" y="1"/>
                    </a:moveTo>
                    <a:lnTo>
                      <a:pt x="0" y="4104"/>
                    </a:lnTo>
                    <a:lnTo>
                      <a:pt x="5562" y="4104"/>
                    </a:lnTo>
                    <a:lnTo>
                      <a:pt x="55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9"/>
              <p:cNvSpPr/>
              <p:nvPr/>
            </p:nvSpPr>
            <p:spPr>
              <a:xfrm>
                <a:off x="2511321" y="4158121"/>
                <a:ext cx="93461" cy="68954"/>
              </a:xfrm>
              <a:custGeom>
                <a:avLst/>
                <a:gdLst/>
                <a:ahLst/>
                <a:cxnLst/>
                <a:rect l="l" t="t" r="r" b="b"/>
                <a:pathLst>
                  <a:path w="5564" h="4105" extrusionOk="0">
                    <a:moveTo>
                      <a:pt x="1" y="1"/>
                    </a:moveTo>
                    <a:lnTo>
                      <a:pt x="1" y="4104"/>
                    </a:lnTo>
                    <a:lnTo>
                      <a:pt x="5563" y="4104"/>
                    </a:lnTo>
                    <a:lnTo>
                      <a:pt x="55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9"/>
              <p:cNvSpPr/>
              <p:nvPr/>
            </p:nvSpPr>
            <p:spPr>
              <a:xfrm>
                <a:off x="1631034" y="3799688"/>
                <a:ext cx="280837" cy="6131"/>
              </a:xfrm>
              <a:custGeom>
                <a:avLst/>
                <a:gdLst/>
                <a:ahLst/>
                <a:cxnLst/>
                <a:rect l="l" t="t" r="r" b="b"/>
                <a:pathLst>
                  <a:path w="16719" h="365" extrusionOk="0">
                    <a:moveTo>
                      <a:pt x="1" y="0"/>
                    </a:moveTo>
                    <a:lnTo>
                      <a:pt x="1" y="365"/>
                    </a:lnTo>
                    <a:lnTo>
                      <a:pt x="16718" y="365"/>
                    </a:lnTo>
                    <a:lnTo>
                      <a:pt x="1671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9"/>
              <p:cNvSpPr/>
              <p:nvPr/>
            </p:nvSpPr>
            <p:spPr>
              <a:xfrm>
                <a:off x="1991535" y="3799688"/>
                <a:ext cx="280821" cy="6131"/>
              </a:xfrm>
              <a:custGeom>
                <a:avLst/>
                <a:gdLst/>
                <a:ahLst/>
                <a:cxnLst/>
                <a:rect l="l" t="t" r="r" b="b"/>
                <a:pathLst>
                  <a:path w="16718" h="365" extrusionOk="0">
                    <a:moveTo>
                      <a:pt x="0" y="0"/>
                    </a:moveTo>
                    <a:lnTo>
                      <a:pt x="0" y="365"/>
                    </a:lnTo>
                    <a:lnTo>
                      <a:pt x="16718" y="365"/>
                    </a:lnTo>
                    <a:lnTo>
                      <a:pt x="1671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" name="Google Shape;4322;p9"/>
              <p:cNvSpPr/>
              <p:nvPr/>
            </p:nvSpPr>
            <p:spPr>
              <a:xfrm>
                <a:off x="2348944" y="3799688"/>
                <a:ext cx="287472" cy="255288"/>
              </a:xfrm>
              <a:custGeom>
                <a:avLst/>
                <a:gdLst/>
                <a:ahLst/>
                <a:cxnLst/>
                <a:rect l="l" t="t" r="r" b="b"/>
                <a:pathLst>
                  <a:path w="17114" h="15198" extrusionOk="0">
                    <a:moveTo>
                      <a:pt x="16719" y="365"/>
                    </a:moveTo>
                    <a:lnTo>
                      <a:pt x="16719" y="14803"/>
                    </a:lnTo>
                    <a:lnTo>
                      <a:pt x="396" y="14803"/>
                    </a:lnTo>
                    <a:lnTo>
                      <a:pt x="396" y="365"/>
                    </a:lnTo>
                    <a:close/>
                    <a:moveTo>
                      <a:pt x="1" y="0"/>
                    </a:moveTo>
                    <a:lnTo>
                      <a:pt x="1" y="15198"/>
                    </a:lnTo>
                    <a:lnTo>
                      <a:pt x="17114" y="15198"/>
                    </a:lnTo>
                    <a:lnTo>
                      <a:pt x="1711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" name="Google Shape;4323;p9"/>
              <p:cNvSpPr/>
              <p:nvPr/>
            </p:nvSpPr>
            <p:spPr>
              <a:xfrm>
                <a:off x="1663708" y="3824701"/>
                <a:ext cx="208339" cy="208323"/>
              </a:xfrm>
              <a:custGeom>
                <a:avLst/>
                <a:gdLst/>
                <a:ahLst/>
                <a:cxnLst/>
                <a:rect l="l" t="t" r="r" b="b"/>
                <a:pathLst>
                  <a:path w="12403" h="12402" extrusionOk="0">
                    <a:moveTo>
                      <a:pt x="6202" y="1"/>
                    </a:moveTo>
                    <a:cubicBezTo>
                      <a:pt x="2767" y="1"/>
                      <a:pt x="1" y="2767"/>
                      <a:pt x="1" y="6201"/>
                    </a:cubicBezTo>
                    <a:cubicBezTo>
                      <a:pt x="1" y="9636"/>
                      <a:pt x="2767" y="12402"/>
                      <a:pt x="6202" y="12402"/>
                    </a:cubicBezTo>
                    <a:cubicBezTo>
                      <a:pt x="9636" y="12402"/>
                      <a:pt x="12402" y="9636"/>
                      <a:pt x="12402" y="6201"/>
                    </a:cubicBezTo>
                    <a:cubicBezTo>
                      <a:pt x="12402" y="2767"/>
                      <a:pt x="9636" y="1"/>
                      <a:pt x="62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9"/>
              <p:cNvSpPr/>
              <p:nvPr/>
            </p:nvSpPr>
            <p:spPr>
              <a:xfrm>
                <a:off x="1712727" y="3877298"/>
                <a:ext cx="99072" cy="97526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806" extrusionOk="0">
                    <a:moveTo>
                      <a:pt x="275" y="1307"/>
                    </a:moveTo>
                    <a:cubicBezTo>
                      <a:pt x="275" y="1824"/>
                      <a:pt x="214" y="2462"/>
                      <a:pt x="1" y="2827"/>
                    </a:cubicBezTo>
                    <a:lnTo>
                      <a:pt x="487" y="3040"/>
                    </a:lnTo>
                    <a:cubicBezTo>
                      <a:pt x="700" y="2614"/>
                      <a:pt x="791" y="1946"/>
                      <a:pt x="761" y="1368"/>
                    </a:cubicBezTo>
                    <a:lnTo>
                      <a:pt x="275" y="1307"/>
                    </a:lnTo>
                    <a:close/>
                    <a:moveTo>
                      <a:pt x="4560" y="2736"/>
                    </a:moveTo>
                    <a:lnTo>
                      <a:pt x="4560" y="3313"/>
                    </a:lnTo>
                    <a:lnTo>
                      <a:pt x="3405" y="3313"/>
                    </a:lnTo>
                    <a:lnTo>
                      <a:pt x="3405" y="2736"/>
                    </a:lnTo>
                    <a:close/>
                    <a:moveTo>
                      <a:pt x="913" y="0"/>
                    </a:moveTo>
                    <a:lnTo>
                      <a:pt x="913" y="2158"/>
                    </a:lnTo>
                    <a:cubicBezTo>
                      <a:pt x="913" y="3222"/>
                      <a:pt x="822" y="4408"/>
                      <a:pt x="31" y="5289"/>
                    </a:cubicBezTo>
                    <a:cubicBezTo>
                      <a:pt x="183" y="5380"/>
                      <a:pt x="426" y="5623"/>
                      <a:pt x="518" y="5806"/>
                    </a:cubicBezTo>
                    <a:cubicBezTo>
                      <a:pt x="974" y="5350"/>
                      <a:pt x="1217" y="4803"/>
                      <a:pt x="1369" y="4225"/>
                    </a:cubicBezTo>
                    <a:cubicBezTo>
                      <a:pt x="1551" y="4499"/>
                      <a:pt x="1703" y="4803"/>
                      <a:pt x="1825" y="4985"/>
                    </a:cubicBezTo>
                    <a:lnTo>
                      <a:pt x="2311" y="4499"/>
                    </a:lnTo>
                    <a:cubicBezTo>
                      <a:pt x="2189" y="4347"/>
                      <a:pt x="1734" y="3709"/>
                      <a:pt x="1521" y="3435"/>
                    </a:cubicBezTo>
                    <a:cubicBezTo>
                      <a:pt x="1551" y="3070"/>
                      <a:pt x="1582" y="2705"/>
                      <a:pt x="1582" y="2341"/>
                    </a:cubicBezTo>
                    <a:cubicBezTo>
                      <a:pt x="1673" y="2371"/>
                      <a:pt x="1946" y="2493"/>
                      <a:pt x="1946" y="2493"/>
                    </a:cubicBezTo>
                    <a:cubicBezTo>
                      <a:pt x="2002" y="2381"/>
                      <a:pt x="2066" y="2246"/>
                      <a:pt x="2129" y="2101"/>
                    </a:cubicBezTo>
                    <a:lnTo>
                      <a:pt x="2129" y="2101"/>
                    </a:lnTo>
                    <a:lnTo>
                      <a:pt x="2129" y="2736"/>
                    </a:lnTo>
                    <a:lnTo>
                      <a:pt x="2737" y="2736"/>
                    </a:lnTo>
                    <a:lnTo>
                      <a:pt x="2737" y="3313"/>
                    </a:lnTo>
                    <a:lnTo>
                      <a:pt x="2189" y="3313"/>
                    </a:lnTo>
                    <a:lnTo>
                      <a:pt x="2189" y="3921"/>
                    </a:lnTo>
                    <a:lnTo>
                      <a:pt x="2889" y="3921"/>
                    </a:lnTo>
                    <a:cubicBezTo>
                      <a:pt x="2828" y="4620"/>
                      <a:pt x="2676" y="5016"/>
                      <a:pt x="1794" y="5259"/>
                    </a:cubicBezTo>
                    <a:cubicBezTo>
                      <a:pt x="1946" y="5380"/>
                      <a:pt x="2129" y="5623"/>
                      <a:pt x="2189" y="5806"/>
                    </a:cubicBezTo>
                    <a:cubicBezTo>
                      <a:pt x="3314" y="5441"/>
                      <a:pt x="3466" y="4833"/>
                      <a:pt x="3557" y="3982"/>
                    </a:cubicBezTo>
                    <a:cubicBezTo>
                      <a:pt x="3618" y="3982"/>
                      <a:pt x="3679" y="3952"/>
                      <a:pt x="3679" y="3921"/>
                    </a:cubicBezTo>
                    <a:lnTo>
                      <a:pt x="4104" y="3921"/>
                    </a:lnTo>
                    <a:lnTo>
                      <a:pt x="4104" y="4955"/>
                    </a:lnTo>
                    <a:cubicBezTo>
                      <a:pt x="4104" y="5532"/>
                      <a:pt x="4226" y="5715"/>
                      <a:pt x="4773" y="5715"/>
                    </a:cubicBezTo>
                    <a:lnTo>
                      <a:pt x="5229" y="5715"/>
                    </a:lnTo>
                    <a:cubicBezTo>
                      <a:pt x="5655" y="5715"/>
                      <a:pt x="5837" y="5532"/>
                      <a:pt x="5898" y="4772"/>
                    </a:cubicBezTo>
                    <a:cubicBezTo>
                      <a:pt x="5715" y="4712"/>
                      <a:pt x="5442" y="4620"/>
                      <a:pt x="5290" y="4499"/>
                    </a:cubicBezTo>
                    <a:cubicBezTo>
                      <a:pt x="5290" y="5046"/>
                      <a:pt x="5259" y="5107"/>
                      <a:pt x="5168" y="5107"/>
                    </a:cubicBezTo>
                    <a:lnTo>
                      <a:pt x="4895" y="5107"/>
                    </a:lnTo>
                    <a:cubicBezTo>
                      <a:pt x="4803" y="5107"/>
                      <a:pt x="4773" y="5107"/>
                      <a:pt x="4773" y="4924"/>
                    </a:cubicBezTo>
                    <a:lnTo>
                      <a:pt x="4773" y="3982"/>
                    </a:lnTo>
                    <a:cubicBezTo>
                      <a:pt x="4864" y="3982"/>
                      <a:pt x="4895" y="3952"/>
                      <a:pt x="4925" y="3921"/>
                    </a:cubicBezTo>
                    <a:lnTo>
                      <a:pt x="5807" y="3921"/>
                    </a:lnTo>
                    <a:lnTo>
                      <a:pt x="5807" y="3313"/>
                    </a:lnTo>
                    <a:lnTo>
                      <a:pt x="5229" y="3313"/>
                    </a:lnTo>
                    <a:lnTo>
                      <a:pt x="5229" y="2736"/>
                    </a:lnTo>
                    <a:lnTo>
                      <a:pt x="5837" y="2736"/>
                    </a:lnTo>
                    <a:lnTo>
                      <a:pt x="5837" y="2098"/>
                    </a:lnTo>
                    <a:lnTo>
                      <a:pt x="5229" y="2098"/>
                    </a:lnTo>
                    <a:lnTo>
                      <a:pt x="5229" y="1642"/>
                    </a:lnTo>
                    <a:cubicBezTo>
                      <a:pt x="5351" y="1611"/>
                      <a:pt x="5381" y="1581"/>
                      <a:pt x="5411" y="1520"/>
                    </a:cubicBezTo>
                    <a:lnTo>
                      <a:pt x="4560" y="1459"/>
                    </a:lnTo>
                    <a:lnTo>
                      <a:pt x="4560" y="2098"/>
                    </a:lnTo>
                    <a:lnTo>
                      <a:pt x="3405" y="2098"/>
                    </a:lnTo>
                    <a:lnTo>
                      <a:pt x="3405" y="1642"/>
                    </a:lnTo>
                    <a:cubicBezTo>
                      <a:pt x="3496" y="1611"/>
                      <a:pt x="3527" y="1581"/>
                      <a:pt x="3557" y="1520"/>
                    </a:cubicBezTo>
                    <a:lnTo>
                      <a:pt x="2737" y="1459"/>
                    </a:lnTo>
                    <a:lnTo>
                      <a:pt x="2737" y="2098"/>
                    </a:lnTo>
                    <a:lnTo>
                      <a:pt x="2130" y="2098"/>
                    </a:lnTo>
                    <a:cubicBezTo>
                      <a:pt x="2239" y="1847"/>
                      <a:pt x="2345" y="1568"/>
                      <a:pt x="2402" y="1338"/>
                    </a:cubicBezTo>
                    <a:cubicBezTo>
                      <a:pt x="2493" y="1338"/>
                      <a:pt x="2554" y="1338"/>
                      <a:pt x="2554" y="1277"/>
                    </a:cubicBezTo>
                    <a:lnTo>
                      <a:pt x="2412" y="1216"/>
                    </a:lnTo>
                    <a:lnTo>
                      <a:pt x="3618" y="1216"/>
                    </a:lnTo>
                    <a:lnTo>
                      <a:pt x="3618" y="1794"/>
                    </a:lnTo>
                    <a:lnTo>
                      <a:pt x="4317" y="1794"/>
                    </a:lnTo>
                    <a:lnTo>
                      <a:pt x="4317" y="1216"/>
                    </a:lnTo>
                    <a:lnTo>
                      <a:pt x="5594" y="1216"/>
                    </a:lnTo>
                    <a:lnTo>
                      <a:pt x="5594" y="608"/>
                    </a:lnTo>
                    <a:lnTo>
                      <a:pt x="4317" y="608"/>
                    </a:lnTo>
                    <a:lnTo>
                      <a:pt x="4317" y="152"/>
                    </a:lnTo>
                    <a:cubicBezTo>
                      <a:pt x="4439" y="122"/>
                      <a:pt x="4469" y="91"/>
                      <a:pt x="4469" y="31"/>
                    </a:cubicBezTo>
                    <a:lnTo>
                      <a:pt x="3618" y="0"/>
                    </a:lnTo>
                    <a:lnTo>
                      <a:pt x="3618" y="608"/>
                    </a:lnTo>
                    <a:lnTo>
                      <a:pt x="2402" y="608"/>
                    </a:lnTo>
                    <a:lnTo>
                      <a:pt x="2402" y="1212"/>
                    </a:lnTo>
                    <a:lnTo>
                      <a:pt x="2402" y="1212"/>
                    </a:lnTo>
                    <a:lnTo>
                      <a:pt x="1916" y="1003"/>
                    </a:lnTo>
                    <a:cubicBezTo>
                      <a:pt x="1825" y="1338"/>
                      <a:pt x="1703" y="1824"/>
                      <a:pt x="1582" y="2158"/>
                    </a:cubicBezTo>
                    <a:lnTo>
                      <a:pt x="1582" y="152"/>
                    </a:lnTo>
                    <a:cubicBezTo>
                      <a:pt x="1673" y="122"/>
                      <a:pt x="1734" y="91"/>
                      <a:pt x="1734" y="61"/>
                    </a:cubicBezTo>
                    <a:cubicBezTo>
                      <a:pt x="1490" y="31"/>
                      <a:pt x="1217" y="31"/>
                      <a:pt x="91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9"/>
              <p:cNvSpPr/>
              <p:nvPr/>
            </p:nvSpPr>
            <p:spPr>
              <a:xfrm>
                <a:off x="1716825" y="4002901"/>
                <a:ext cx="82728" cy="91916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472" extrusionOk="0">
                    <a:moveTo>
                      <a:pt x="1824" y="1"/>
                    </a:moveTo>
                    <a:cubicBezTo>
                      <a:pt x="1854" y="274"/>
                      <a:pt x="1885" y="608"/>
                      <a:pt x="1945" y="882"/>
                    </a:cubicBezTo>
                    <a:lnTo>
                      <a:pt x="395" y="882"/>
                    </a:lnTo>
                    <a:lnTo>
                      <a:pt x="395" y="1520"/>
                    </a:lnTo>
                    <a:lnTo>
                      <a:pt x="2067" y="1520"/>
                    </a:lnTo>
                    <a:cubicBezTo>
                      <a:pt x="2097" y="1703"/>
                      <a:pt x="2189" y="1946"/>
                      <a:pt x="2219" y="2098"/>
                    </a:cubicBezTo>
                    <a:cubicBezTo>
                      <a:pt x="1763" y="2128"/>
                      <a:pt x="1277" y="2128"/>
                      <a:pt x="821" y="2128"/>
                    </a:cubicBezTo>
                    <a:lnTo>
                      <a:pt x="0" y="2128"/>
                    </a:lnTo>
                    <a:lnTo>
                      <a:pt x="0" y="2767"/>
                    </a:lnTo>
                    <a:lnTo>
                      <a:pt x="1125" y="2767"/>
                    </a:lnTo>
                    <a:cubicBezTo>
                      <a:pt x="1520" y="2767"/>
                      <a:pt x="2006" y="2767"/>
                      <a:pt x="2462" y="2736"/>
                    </a:cubicBezTo>
                    <a:cubicBezTo>
                      <a:pt x="2553" y="2919"/>
                      <a:pt x="2705" y="3101"/>
                      <a:pt x="2797" y="3223"/>
                    </a:cubicBezTo>
                    <a:cubicBezTo>
                      <a:pt x="2705" y="3223"/>
                      <a:pt x="2614" y="3192"/>
                      <a:pt x="2523" y="3192"/>
                    </a:cubicBezTo>
                    <a:cubicBezTo>
                      <a:pt x="2432" y="3192"/>
                      <a:pt x="2310" y="3223"/>
                      <a:pt x="2249" y="3223"/>
                    </a:cubicBezTo>
                    <a:lnTo>
                      <a:pt x="2432" y="3770"/>
                    </a:lnTo>
                    <a:lnTo>
                      <a:pt x="2766" y="3770"/>
                    </a:lnTo>
                    <a:cubicBezTo>
                      <a:pt x="3252" y="3770"/>
                      <a:pt x="3404" y="3830"/>
                      <a:pt x="3708" y="4013"/>
                    </a:cubicBezTo>
                    <a:lnTo>
                      <a:pt x="4134" y="3405"/>
                    </a:lnTo>
                    <a:cubicBezTo>
                      <a:pt x="3769" y="3253"/>
                      <a:pt x="3435" y="2949"/>
                      <a:pt x="3252" y="2645"/>
                    </a:cubicBezTo>
                    <a:cubicBezTo>
                      <a:pt x="3860" y="2584"/>
                      <a:pt x="4499" y="2463"/>
                      <a:pt x="4924" y="2311"/>
                    </a:cubicBezTo>
                    <a:lnTo>
                      <a:pt x="4803" y="1642"/>
                    </a:lnTo>
                    <a:cubicBezTo>
                      <a:pt x="4316" y="1824"/>
                      <a:pt x="3648" y="1976"/>
                      <a:pt x="2979" y="2037"/>
                    </a:cubicBezTo>
                    <a:cubicBezTo>
                      <a:pt x="2948" y="1885"/>
                      <a:pt x="2888" y="1672"/>
                      <a:pt x="2827" y="1460"/>
                    </a:cubicBezTo>
                    <a:cubicBezTo>
                      <a:pt x="3374" y="1399"/>
                      <a:pt x="3921" y="1308"/>
                      <a:pt x="4407" y="1156"/>
                    </a:cubicBezTo>
                    <a:lnTo>
                      <a:pt x="4256" y="517"/>
                    </a:lnTo>
                    <a:cubicBezTo>
                      <a:pt x="3830" y="669"/>
                      <a:pt x="3192" y="760"/>
                      <a:pt x="2705" y="821"/>
                    </a:cubicBezTo>
                    <a:cubicBezTo>
                      <a:pt x="2675" y="608"/>
                      <a:pt x="2645" y="365"/>
                      <a:pt x="2614" y="153"/>
                    </a:cubicBezTo>
                    <a:cubicBezTo>
                      <a:pt x="2736" y="153"/>
                      <a:pt x="2797" y="92"/>
                      <a:pt x="2797" y="1"/>
                    </a:cubicBezTo>
                    <a:close/>
                    <a:moveTo>
                      <a:pt x="1277" y="3405"/>
                    </a:moveTo>
                    <a:cubicBezTo>
                      <a:pt x="912" y="3618"/>
                      <a:pt x="608" y="4013"/>
                      <a:pt x="608" y="4378"/>
                    </a:cubicBezTo>
                    <a:cubicBezTo>
                      <a:pt x="608" y="5107"/>
                      <a:pt x="1338" y="5441"/>
                      <a:pt x="2401" y="5472"/>
                    </a:cubicBezTo>
                    <a:lnTo>
                      <a:pt x="2888" y="5472"/>
                    </a:lnTo>
                    <a:cubicBezTo>
                      <a:pt x="3313" y="5472"/>
                      <a:pt x="3617" y="5441"/>
                      <a:pt x="3860" y="5441"/>
                    </a:cubicBezTo>
                    <a:lnTo>
                      <a:pt x="3891" y="4712"/>
                    </a:lnTo>
                    <a:lnTo>
                      <a:pt x="3891" y="4712"/>
                    </a:lnTo>
                    <a:cubicBezTo>
                      <a:pt x="3526" y="4773"/>
                      <a:pt x="2948" y="4803"/>
                      <a:pt x="2553" y="4803"/>
                    </a:cubicBezTo>
                    <a:cubicBezTo>
                      <a:pt x="2097" y="4803"/>
                      <a:pt x="1398" y="4773"/>
                      <a:pt x="1398" y="4347"/>
                    </a:cubicBezTo>
                    <a:cubicBezTo>
                      <a:pt x="1398" y="4195"/>
                      <a:pt x="1550" y="4013"/>
                      <a:pt x="1793" y="3891"/>
                    </a:cubicBezTo>
                    <a:lnTo>
                      <a:pt x="1277" y="3405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9"/>
              <p:cNvSpPr/>
              <p:nvPr/>
            </p:nvSpPr>
            <p:spPr>
              <a:xfrm>
                <a:off x="1713751" y="4123919"/>
                <a:ext cx="96015" cy="98047"/>
              </a:xfrm>
              <a:custGeom>
                <a:avLst/>
                <a:gdLst/>
                <a:ahLst/>
                <a:cxnLst/>
                <a:rect l="l" t="t" r="r" b="b"/>
                <a:pathLst>
                  <a:path w="5716" h="5837" extrusionOk="0">
                    <a:moveTo>
                      <a:pt x="4135" y="1034"/>
                    </a:moveTo>
                    <a:lnTo>
                      <a:pt x="4135" y="1307"/>
                    </a:lnTo>
                    <a:lnTo>
                      <a:pt x="1612" y="1307"/>
                    </a:lnTo>
                    <a:lnTo>
                      <a:pt x="1612" y="1034"/>
                    </a:lnTo>
                    <a:close/>
                    <a:moveTo>
                      <a:pt x="4135" y="1763"/>
                    </a:moveTo>
                    <a:lnTo>
                      <a:pt x="4135" y="2037"/>
                    </a:lnTo>
                    <a:lnTo>
                      <a:pt x="1612" y="2037"/>
                    </a:lnTo>
                    <a:lnTo>
                      <a:pt x="1612" y="1763"/>
                    </a:lnTo>
                    <a:close/>
                    <a:moveTo>
                      <a:pt x="3983" y="4195"/>
                    </a:moveTo>
                    <a:lnTo>
                      <a:pt x="3466" y="4377"/>
                    </a:lnTo>
                    <a:cubicBezTo>
                      <a:pt x="3618" y="4620"/>
                      <a:pt x="3770" y="4985"/>
                      <a:pt x="3831" y="5198"/>
                    </a:cubicBezTo>
                    <a:lnTo>
                      <a:pt x="4408" y="4985"/>
                    </a:lnTo>
                    <a:cubicBezTo>
                      <a:pt x="4317" y="4772"/>
                      <a:pt x="4165" y="4438"/>
                      <a:pt x="3983" y="4195"/>
                    </a:cubicBezTo>
                    <a:close/>
                    <a:moveTo>
                      <a:pt x="3071" y="4347"/>
                    </a:moveTo>
                    <a:lnTo>
                      <a:pt x="2524" y="4499"/>
                    </a:lnTo>
                    <a:cubicBezTo>
                      <a:pt x="2645" y="4803"/>
                      <a:pt x="2767" y="5259"/>
                      <a:pt x="2797" y="5532"/>
                    </a:cubicBezTo>
                    <a:lnTo>
                      <a:pt x="3375" y="5350"/>
                    </a:lnTo>
                    <a:cubicBezTo>
                      <a:pt x="3344" y="5107"/>
                      <a:pt x="3223" y="4681"/>
                      <a:pt x="3071" y="4347"/>
                    </a:cubicBezTo>
                    <a:close/>
                    <a:moveTo>
                      <a:pt x="2128" y="4408"/>
                    </a:moveTo>
                    <a:lnTo>
                      <a:pt x="1521" y="4499"/>
                    </a:lnTo>
                    <a:cubicBezTo>
                      <a:pt x="1612" y="4864"/>
                      <a:pt x="1642" y="5350"/>
                      <a:pt x="1642" y="5654"/>
                    </a:cubicBezTo>
                    <a:lnTo>
                      <a:pt x="2280" y="5532"/>
                    </a:lnTo>
                    <a:cubicBezTo>
                      <a:pt x="2280" y="5259"/>
                      <a:pt x="2220" y="4772"/>
                      <a:pt x="2128" y="4408"/>
                    </a:cubicBezTo>
                    <a:close/>
                    <a:moveTo>
                      <a:pt x="639" y="4256"/>
                    </a:moveTo>
                    <a:cubicBezTo>
                      <a:pt x="517" y="4712"/>
                      <a:pt x="305" y="5168"/>
                      <a:pt x="1" y="5472"/>
                    </a:cubicBezTo>
                    <a:lnTo>
                      <a:pt x="578" y="5836"/>
                    </a:lnTo>
                    <a:cubicBezTo>
                      <a:pt x="913" y="5472"/>
                      <a:pt x="1125" y="4955"/>
                      <a:pt x="1247" y="4468"/>
                    </a:cubicBezTo>
                    <a:lnTo>
                      <a:pt x="639" y="4256"/>
                    </a:lnTo>
                    <a:close/>
                    <a:moveTo>
                      <a:pt x="2432" y="0"/>
                    </a:moveTo>
                    <a:cubicBezTo>
                      <a:pt x="2402" y="152"/>
                      <a:pt x="2372" y="335"/>
                      <a:pt x="2311" y="517"/>
                    </a:cubicBezTo>
                    <a:lnTo>
                      <a:pt x="882" y="517"/>
                    </a:lnTo>
                    <a:lnTo>
                      <a:pt x="882" y="4134"/>
                    </a:lnTo>
                    <a:lnTo>
                      <a:pt x="4834" y="4134"/>
                    </a:lnTo>
                    <a:cubicBezTo>
                      <a:pt x="4803" y="4833"/>
                      <a:pt x="4712" y="5137"/>
                      <a:pt x="4651" y="5228"/>
                    </a:cubicBezTo>
                    <a:cubicBezTo>
                      <a:pt x="4590" y="5259"/>
                      <a:pt x="4530" y="5289"/>
                      <a:pt x="4439" y="5289"/>
                    </a:cubicBezTo>
                    <a:cubicBezTo>
                      <a:pt x="4347" y="5289"/>
                      <a:pt x="4135" y="5289"/>
                      <a:pt x="3922" y="5259"/>
                    </a:cubicBezTo>
                    <a:lnTo>
                      <a:pt x="3922" y="5259"/>
                    </a:lnTo>
                    <a:cubicBezTo>
                      <a:pt x="4013" y="5411"/>
                      <a:pt x="4074" y="5654"/>
                      <a:pt x="4104" y="5836"/>
                    </a:cubicBezTo>
                    <a:lnTo>
                      <a:pt x="4439" y="5836"/>
                    </a:lnTo>
                    <a:cubicBezTo>
                      <a:pt x="4925" y="5836"/>
                      <a:pt x="5077" y="5775"/>
                      <a:pt x="5229" y="5624"/>
                    </a:cubicBezTo>
                    <a:cubicBezTo>
                      <a:pt x="5381" y="5441"/>
                      <a:pt x="5472" y="4985"/>
                      <a:pt x="5563" y="3861"/>
                    </a:cubicBezTo>
                    <a:cubicBezTo>
                      <a:pt x="5563" y="3769"/>
                      <a:pt x="5563" y="3709"/>
                      <a:pt x="5563" y="3648"/>
                    </a:cubicBezTo>
                    <a:lnTo>
                      <a:pt x="5198" y="3587"/>
                    </a:lnTo>
                    <a:lnTo>
                      <a:pt x="5016" y="3617"/>
                    </a:lnTo>
                    <a:lnTo>
                      <a:pt x="1612" y="3617"/>
                    </a:lnTo>
                    <a:lnTo>
                      <a:pt x="1612" y="3344"/>
                    </a:lnTo>
                    <a:lnTo>
                      <a:pt x="5715" y="3344"/>
                    </a:lnTo>
                    <a:lnTo>
                      <a:pt x="5715" y="2827"/>
                    </a:lnTo>
                    <a:lnTo>
                      <a:pt x="1612" y="2827"/>
                    </a:lnTo>
                    <a:lnTo>
                      <a:pt x="1612" y="2554"/>
                    </a:lnTo>
                    <a:lnTo>
                      <a:pt x="4864" y="2554"/>
                    </a:lnTo>
                    <a:lnTo>
                      <a:pt x="4864" y="517"/>
                    </a:lnTo>
                    <a:lnTo>
                      <a:pt x="3071" y="517"/>
                    </a:lnTo>
                    <a:lnTo>
                      <a:pt x="3223" y="244"/>
                    </a:lnTo>
                    <a:cubicBezTo>
                      <a:pt x="3314" y="244"/>
                      <a:pt x="3375" y="213"/>
                      <a:pt x="3375" y="152"/>
                    </a:cubicBezTo>
                    <a:lnTo>
                      <a:pt x="243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9"/>
              <p:cNvSpPr/>
              <p:nvPr/>
            </p:nvSpPr>
            <p:spPr>
              <a:xfrm>
                <a:off x="2027266" y="3824701"/>
                <a:ext cx="208339" cy="208323"/>
              </a:xfrm>
              <a:custGeom>
                <a:avLst/>
                <a:gdLst/>
                <a:ahLst/>
                <a:cxnLst/>
                <a:rect l="l" t="t" r="r" b="b"/>
                <a:pathLst>
                  <a:path w="12403" h="12402" extrusionOk="0">
                    <a:moveTo>
                      <a:pt x="6201" y="1"/>
                    </a:moveTo>
                    <a:cubicBezTo>
                      <a:pt x="2767" y="1"/>
                      <a:pt x="1" y="2767"/>
                      <a:pt x="1" y="6201"/>
                    </a:cubicBezTo>
                    <a:cubicBezTo>
                      <a:pt x="1" y="9636"/>
                      <a:pt x="2767" y="12402"/>
                      <a:pt x="6201" y="12402"/>
                    </a:cubicBezTo>
                    <a:cubicBezTo>
                      <a:pt x="9636" y="12402"/>
                      <a:pt x="12402" y="9636"/>
                      <a:pt x="12402" y="6201"/>
                    </a:cubicBezTo>
                    <a:cubicBezTo>
                      <a:pt x="12402" y="2767"/>
                      <a:pt x="9636" y="1"/>
                      <a:pt x="6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" name="Google Shape;4328;p9"/>
              <p:cNvSpPr/>
              <p:nvPr/>
            </p:nvSpPr>
            <p:spPr>
              <a:xfrm>
                <a:off x="2086498" y="3882908"/>
                <a:ext cx="87330" cy="83248"/>
              </a:xfrm>
              <a:custGeom>
                <a:avLst/>
                <a:gdLst/>
                <a:ahLst/>
                <a:cxnLst/>
                <a:rect l="l" t="t" r="r" b="b"/>
                <a:pathLst>
                  <a:path w="5199" h="4956" extrusionOk="0">
                    <a:moveTo>
                      <a:pt x="4286" y="487"/>
                    </a:moveTo>
                    <a:lnTo>
                      <a:pt x="4286" y="1004"/>
                    </a:lnTo>
                    <a:lnTo>
                      <a:pt x="1156" y="1004"/>
                    </a:lnTo>
                    <a:lnTo>
                      <a:pt x="1156" y="487"/>
                    </a:lnTo>
                    <a:close/>
                    <a:moveTo>
                      <a:pt x="4195" y="3557"/>
                    </a:moveTo>
                    <a:lnTo>
                      <a:pt x="4195" y="4286"/>
                    </a:lnTo>
                    <a:lnTo>
                      <a:pt x="2068" y="4286"/>
                    </a:lnTo>
                    <a:lnTo>
                      <a:pt x="2068" y="3557"/>
                    </a:lnTo>
                    <a:close/>
                    <a:moveTo>
                      <a:pt x="639" y="1"/>
                    </a:moveTo>
                    <a:lnTo>
                      <a:pt x="639" y="1672"/>
                    </a:lnTo>
                    <a:cubicBezTo>
                      <a:pt x="639" y="2554"/>
                      <a:pt x="578" y="3800"/>
                      <a:pt x="1" y="4682"/>
                    </a:cubicBezTo>
                    <a:cubicBezTo>
                      <a:pt x="122" y="4712"/>
                      <a:pt x="365" y="4864"/>
                      <a:pt x="457" y="4955"/>
                    </a:cubicBezTo>
                    <a:cubicBezTo>
                      <a:pt x="1064" y="4043"/>
                      <a:pt x="1156" y="2615"/>
                      <a:pt x="1156" y="1642"/>
                    </a:cubicBezTo>
                    <a:lnTo>
                      <a:pt x="1156" y="1460"/>
                    </a:lnTo>
                    <a:lnTo>
                      <a:pt x="2858" y="1460"/>
                    </a:lnTo>
                    <a:lnTo>
                      <a:pt x="2858" y="2037"/>
                    </a:lnTo>
                    <a:lnTo>
                      <a:pt x="1216" y="2037"/>
                    </a:lnTo>
                    <a:lnTo>
                      <a:pt x="1216" y="2523"/>
                    </a:lnTo>
                    <a:lnTo>
                      <a:pt x="2858" y="2523"/>
                    </a:lnTo>
                    <a:lnTo>
                      <a:pt x="2858" y="3071"/>
                    </a:lnTo>
                    <a:lnTo>
                      <a:pt x="1551" y="3071"/>
                    </a:lnTo>
                    <a:lnTo>
                      <a:pt x="1551" y="4955"/>
                    </a:lnTo>
                    <a:lnTo>
                      <a:pt x="2068" y="4955"/>
                    </a:lnTo>
                    <a:lnTo>
                      <a:pt x="2068" y="4742"/>
                    </a:lnTo>
                    <a:lnTo>
                      <a:pt x="4195" y="4742"/>
                    </a:lnTo>
                    <a:lnTo>
                      <a:pt x="4195" y="4925"/>
                    </a:lnTo>
                    <a:lnTo>
                      <a:pt x="4742" y="4925"/>
                    </a:lnTo>
                    <a:lnTo>
                      <a:pt x="4742" y="3071"/>
                    </a:lnTo>
                    <a:lnTo>
                      <a:pt x="3375" y="3071"/>
                    </a:lnTo>
                    <a:lnTo>
                      <a:pt x="3375" y="2523"/>
                    </a:lnTo>
                    <a:lnTo>
                      <a:pt x="5198" y="2523"/>
                    </a:lnTo>
                    <a:lnTo>
                      <a:pt x="5198" y="2037"/>
                    </a:lnTo>
                    <a:lnTo>
                      <a:pt x="3375" y="2037"/>
                    </a:lnTo>
                    <a:lnTo>
                      <a:pt x="3375" y="1612"/>
                    </a:lnTo>
                    <a:cubicBezTo>
                      <a:pt x="3466" y="1581"/>
                      <a:pt x="3496" y="1551"/>
                      <a:pt x="3496" y="1520"/>
                    </a:cubicBezTo>
                    <a:lnTo>
                      <a:pt x="2949" y="1490"/>
                    </a:lnTo>
                    <a:lnTo>
                      <a:pt x="2949" y="1460"/>
                    </a:lnTo>
                    <a:lnTo>
                      <a:pt x="4834" y="1460"/>
                    </a:lnTo>
                    <a:lnTo>
                      <a:pt x="483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" name="Google Shape;4329;p9"/>
              <p:cNvSpPr/>
              <p:nvPr/>
            </p:nvSpPr>
            <p:spPr>
              <a:xfrm>
                <a:off x="2086498" y="3991159"/>
                <a:ext cx="88355" cy="86809"/>
              </a:xfrm>
              <a:custGeom>
                <a:avLst/>
                <a:gdLst/>
                <a:ahLst/>
                <a:cxnLst/>
                <a:rect l="l" t="t" r="r" b="b"/>
                <a:pathLst>
                  <a:path w="5260" h="5168" extrusionOk="0">
                    <a:moveTo>
                      <a:pt x="3527" y="760"/>
                    </a:moveTo>
                    <a:lnTo>
                      <a:pt x="3527" y="1459"/>
                    </a:lnTo>
                    <a:lnTo>
                      <a:pt x="3071" y="1459"/>
                    </a:lnTo>
                    <a:lnTo>
                      <a:pt x="3071" y="760"/>
                    </a:lnTo>
                    <a:close/>
                    <a:moveTo>
                      <a:pt x="305" y="1520"/>
                    </a:moveTo>
                    <a:lnTo>
                      <a:pt x="1" y="1915"/>
                    </a:lnTo>
                    <a:cubicBezTo>
                      <a:pt x="335" y="2067"/>
                      <a:pt x="760" y="2311"/>
                      <a:pt x="973" y="2493"/>
                    </a:cubicBezTo>
                    <a:lnTo>
                      <a:pt x="1277" y="2037"/>
                    </a:lnTo>
                    <a:cubicBezTo>
                      <a:pt x="1064" y="1855"/>
                      <a:pt x="639" y="1642"/>
                      <a:pt x="305" y="1520"/>
                    </a:cubicBezTo>
                    <a:close/>
                    <a:moveTo>
                      <a:pt x="4530" y="1915"/>
                    </a:moveTo>
                    <a:lnTo>
                      <a:pt x="4530" y="2463"/>
                    </a:lnTo>
                    <a:cubicBezTo>
                      <a:pt x="4438" y="2432"/>
                      <a:pt x="4347" y="2402"/>
                      <a:pt x="4286" y="2341"/>
                    </a:cubicBezTo>
                    <a:cubicBezTo>
                      <a:pt x="4286" y="2615"/>
                      <a:pt x="4286" y="2645"/>
                      <a:pt x="4195" y="2645"/>
                    </a:cubicBezTo>
                    <a:lnTo>
                      <a:pt x="4013" y="2645"/>
                    </a:lnTo>
                    <a:cubicBezTo>
                      <a:pt x="3952" y="2645"/>
                      <a:pt x="3922" y="2615"/>
                      <a:pt x="3922" y="2523"/>
                    </a:cubicBezTo>
                    <a:lnTo>
                      <a:pt x="3922" y="1915"/>
                    </a:lnTo>
                    <a:close/>
                    <a:moveTo>
                      <a:pt x="2645" y="1915"/>
                    </a:moveTo>
                    <a:cubicBezTo>
                      <a:pt x="2645" y="2189"/>
                      <a:pt x="2645" y="2615"/>
                      <a:pt x="2159" y="2979"/>
                    </a:cubicBezTo>
                    <a:lnTo>
                      <a:pt x="2159" y="1915"/>
                    </a:lnTo>
                    <a:close/>
                    <a:moveTo>
                      <a:pt x="3527" y="1915"/>
                    </a:moveTo>
                    <a:lnTo>
                      <a:pt x="3527" y="2523"/>
                    </a:lnTo>
                    <a:cubicBezTo>
                      <a:pt x="3527" y="2949"/>
                      <a:pt x="3618" y="3040"/>
                      <a:pt x="3952" y="3040"/>
                    </a:cubicBezTo>
                    <a:lnTo>
                      <a:pt x="4256" y="3040"/>
                    </a:lnTo>
                    <a:cubicBezTo>
                      <a:pt x="4378" y="3040"/>
                      <a:pt x="4469" y="3040"/>
                      <a:pt x="4530" y="2949"/>
                    </a:cubicBezTo>
                    <a:lnTo>
                      <a:pt x="4530" y="3466"/>
                    </a:lnTo>
                    <a:lnTo>
                      <a:pt x="2159" y="3466"/>
                    </a:lnTo>
                    <a:lnTo>
                      <a:pt x="2159" y="3070"/>
                    </a:lnTo>
                    <a:cubicBezTo>
                      <a:pt x="2250" y="3131"/>
                      <a:pt x="2402" y="3253"/>
                      <a:pt x="2432" y="3314"/>
                    </a:cubicBezTo>
                    <a:cubicBezTo>
                      <a:pt x="2949" y="2918"/>
                      <a:pt x="3071" y="2432"/>
                      <a:pt x="3071" y="1915"/>
                    </a:cubicBezTo>
                    <a:close/>
                    <a:moveTo>
                      <a:pt x="4530" y="3922"/>
                    </a:moveTo>
                    <a:lnTo>
                      <a:pt x="4530" y="4469"/>
                    </a:lnTo>
                    <a:lnTo>
                      <a:pt x="2159" y="4469"/>
                    </a:lnTo>
                    <a:lnTo>
                      <a:pt x="2159" y="3922"/>
                    </a:lnTo>
                    <a:close/>
                    <a:moveTo>
                      <a:pt x="1034" y="2979"/>
                    </a:moveTo>
                    <a:cubicBezTo>
                      <a:pt x="760" y="3618"/>
                      <a:pt x="396" y="4347"/>
                      <a:pt x="122" y="4803"/>
                    </a:cubicBezTo>
                    <a:lnTo>
                      <a:pt x="700" y="5137"/>
                    </a:lnTo>
                    <a:cubicBezTo>
                      <a:pt x="700" y="5107"/>
                      <a:pt x="700" y="5107"/>
                      <a:pt x="700" y="5077"/>
                    </a:cubicBezTo>
                    <a:cubicBezTo>
                      <a:pt x="700" y="5046"/>
                      <a:pt x="700" y="5016"/>
                      <a:pt x="669" y="4955"/>
                    </a:cubicBezTo>
                    <a:cubicBezTo>
                      <a:pt x="912" y="4529"/>
                      <a:pt x="1216" y="3861"/>
                      <a:pt x="1460" y="3283"/>
                    </a:cubicBezTo>
                    <a:lnTo>
                      <a:pt x="1034" y="2979"/>
                    </a:lnTo>
                    <a:close/>
                    <a:moveTo>
                      <a:pt x="578" y="0"/>
                    </a:moveTo>
                    <a:lnTo>
                      <a:pt x="274" y="396"/>
                    </a:lnTo>
                    <a:cubicBezTo>
                      <a:pt x="609" y="548"/>
                      <a:pt x="1034" y="821"/>
                      <a:pt x="1216" y="1004"/>
                    </a:cubicBezTo>
                    <a:lnTo>
                      <a:pt x="1460" y="669"/>
                    </a:lnTo>
                    <a:lnTo>
                      <a:pt x="1460" y="760"/>
                    </a:lnTo>
                    <a:lnTo>
                      <a:pt x="2615" y="760"/>
                    </a:lnTo>
                    <a:lnTo>
                      <a:pt x="2615" y="1459"/>
                    </a:lnTo>
                    <a:lnTo>
                      <a:pt x="1672" y="1459"/>
                    </a:lnTo>
                    <a:lnTo>
                      <a:pt x="1672" y="5168"/>
                    </a:lnTo>
                    <a:lnTo>
                      <a:pt x="2159" y="5168"/>
                    </a:lnTo>
                    <a:lnTo>
                      <a:pt x="2159" y="4925"/>
                    </a:lnTo>
                    <a:lnTo>
                      <a:pt x="4530" y="4925"/>
                    </a:lnTo>
                    <a:lnTo>
                      <a:pt x="4530" y="5137"/>
                    </a:lnTo>
                    <a:lnTo>
                      <a:pt x="5016" y="5137"/>
                    </a:lnTo>
                    <a:lnTo>
                      <a:pt x="5016" y="1459"/>
                    </a:lnTo>
                    <a:lnTo>
                      <a:pt x="4013" y="1459"/>
                    </a:lnTo>
                    <a:lnTo>
                      <a:pt x="4013" y="760"/>
                    </a:lnTo>
                    <a:lnTo>
                      <a:pt x="5259" y="760"/>
                    </a:lnTo>
                    <a:lnTo>
                      <a:pt x="5259" y="244"/>
                    </a:lnTo>
                    <a:lnTo>
                      <a:pt x="1460" y="244"/>
                    </a:lnTo>
                    <a:lnTo>
                      <a:pt x="1460" y="517"/>
                    </a:lnTo>
                    <a:cubicBezTo>
                      <a:pt x="1247" y="335"/>
                      <a:pt x="852" y="122"/>
                      <a:pt x="5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9"/>
              <p:cNvSpPr/>
              <p:nvPr/>
            </p:nvSpPr>
            <p:spPr>
              <a:xfrm>
                <a:off x="2087019" y="4107574"/>
                <a:ext cx="85785" cy="83248"/>
              </a:xfrm>
              <a:custGeom>
                <a:avLst/>
                <a:gdLst/>
                <a:ahLst/>
                <a:cxnLst/>
                <a:rect l="l" t="t" r="r" b="b"/>
                <a:pathLst>
                  <a:path w="5107" h="4956" extrusionOk="0">
                    <a:moveTo>
                      <a:pt x="4225" y="426"/>
                    </a:moveTo>
                    <a:lnTo>
                      <a:pt x="4225" y="943"/>
                    </a:lnTo>
                    <a:lnTo>
                      <a:pt x="1125" y="943"/>
                    </a:lnTo>
                    <a:lnTo>
                      <a:pt x="1125" y="426"/>
                    </a:lnTo>
                    <a:close/>
                    <a:moveTo>
                      <a:pt x="3708" y="2128"/>
                    </a:moveTo>
                    <a:lnTo>
                      <a:pt x="3404" y="2311"/>
                    </a:lnTo>
                    <a:cubicBezTo>
                      <a:pt x="3526" y="2402"/>
                      <a:pt x="3678" y="2524"/>
                      <a:pt x="3830" y="2645"/>
                    </a:cubicBezTo>
                    <a:cubicBezTo>
                      <a:pt x="3344" y="2645"/>
                      <a:pt x="2827" y="2675"/>
                      <a:pt x="2371" y="2675"/>
                    </a:cubicBezTo>
                    <a:cubicBezTo>
                      <a:pt x="2523" y="2493"/>
                      <a:pt x="2644" y="2280"/>
                      <a:pt x="2736" y="2128"/>
                    </a:cubicBezTo>
                    <a:close/>
                    <a:moveTo>
                      <a:pt x="608" y="1"/>
                    </a:moveTo>
                    <a:lnTo>
                      <a:pt x="608" y="1581"/>
                    </a:lnTo>
                    <a:cubicBezTo>
                      <a:pt x="608" y="2493"/>
                      <a:pt x="547" y="3770"/>
                      <a:pt x="0" y="4682"/>
                    </a:cubicBezTo>
                    <a:cubicBezTo>
                      <a:pt x="122" y="4712"/>
                      <a:pt x="365" y="4864"/>
                      <a:pt x="456" y="4955"/>
                    </a:cubicBezTo>
                    <a:cubicBezTo>
                      <a:pt x="942" y="4165"/>
                      <a:pt x="1094" y="3040"/>
                      <a:pt x="1125" y="2128"/>
                    </a:cubicBezTo>
                    <a:lnTo>
                      <a:pt x="2158" y="2128"/>
                    </a:lnTo>
                    <a:cubicBezTo>
                      <a:pt x="2067" y="2311"/>
                      <a:pt x="1915" y="2524"/>
                      <a:pt x="1793" y="2675"/>
                    </a:cubicBezTo>
                    <a:lnTo>
                      <a:pt x="1185" y="2706"/>
                    </a:lnTo>
                    <a:lnTo>
                      <a:pt x="1337" y="3192"/>
                    </a:lnTo>
                    <a:cubicBezTo>
                      <a:pt x="1398" y="3192"/>
                      <a:pt x="1429" y="3162"/>
                      <a:pt x="1429" y="3131"/>
                    </a:cubicBezTo>
                    <a:cubicBezTo>
                      <a:pt x="1793" y="3131"/>
                      <a:pt x="2249" y="3101"/>
                      <a:pt x="2736" y="3071"/>
                    </a:cubicBezTo>
                    <a:lnTo>
                      <a:pt x="2736" y="3466"/>
                    </a:lnTo>
                    <a:lnTo>
                      <a:pt x="1398" y="3466"/>
                    </a:lnTo>
                    <a:lnTo>
                      <a:pt x="1398" y="3861"/>
                    </a:lnTo>
                    <a:lnTo>
                      <a:pt x="2736" y="3861"/>
                    </a:lnTo>
                    <a:lnTo>
                      <a:pt x="2736" y="4347"/>
                    </a:lnTo>
                    <a:lnTo>
                      <a:pt x="942" y="4347"/>
                    </a:lnTo>
                    <a:lnTo>
                      <a:pt x="942" y="4773"/>
                    </a:lnTo>
                    <a:lnTo>
                      <a:pt x="5106" y="4773"/>
                    </a:lnTo>
                    <a:lnTo>
                      <a:pt x="5106" y="4347"/>
                    </a:lnTo>
                    <a:lnTo>
                      <a:pt x="3252" y="4347"/>
                    </a:lnTo>
                    <a:lnTo>
                      <a:pt x="3252" y="3861"/>
                    </a:lnTo>
                    <a:lnTo>
                      <a:pt x="4651" y="3861"/>
                    </a:lnTo>
                    <a:lnTo>
                      <a:pt x="4651" y="3466"/>
                    </a:lnTo>
                    <a:lnTo>
                      <a:pt x="3252" y="3466"/>
                    </a:lnTo>
                    <a:lnTo>
                      <a:pt x="3252" y="3101"/>
                    </a:lnTo>
                    <a:cubicBezTo>
                      <a:pt x="3313" y="3071"/>
                      <a:pt x="3344" y="3071"/>
                      <a:pt x="3344" y="3040"/>
                    </a:cubicBezTo>
                    <a:cubicBezTo>
                      <a:pt x="3647" y="3040"/>
                      <a:pt x="3951" y="3040"/>
                      <a:pt x="4255" y="3010"/>
                    </a:cubicBezTo>
                    <a:cubicBezTo>
                      <a:pt x="4377" y="3101"/>
                      <a:pt x="4438" y="3192"/>
                      <a:pt x="4499" y="3283"/>
                    </a:cubicBezTo>
                    <a:lnTo>
                      <a:pt x="4955" y="2979"/>
                    </a:lnTo>
                    <a:cubicBezTo>
                      <a:pt x="4711" y="2736"/>
                      <a:pt x="4255" y="2372"/>
                      <a:pt x="3860" y="2128"/>
                    </a:cubicBezTo>
                    <a:lnTo>
                      <a:pt x="5015" y="2128"/>
                    </a:lnTo>
                    <a:lnTo>
                      <a:pt x="5015" y="1703"/>
                    </a:lnTo>
                    <a:lnTo>
                      <a:pt x="1125" y="1703"/>
                    </a:lnTo>
                    <a:lnTo>
                      <a:pt x="1125" y="1368"/>
                    </a:lnTo>
                    <a:lnTo>
                      <a:pt x="4772" y="1368"/>
                    </a:lnTo>
                    <a:lnTo>
                      <a:pt x="47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9"/>
              <p:cNvSpPr/>
              <p:nvPr/>
            </p:nvSpPr>
            <p:spPr>
              <a:xfrm>
                <a:off x="2392873" y="3824701"/>
                <a:ext cx="208827" cy="208323"/>
              </a:xfrm>
              <a:custGeom>
                <a:avLst/>
                <a:gdLst/>
                <a:ahLst/>
                <a:cxnLst/>
                <a:rect l="l" t="t" r="r" b="b"/>
                <a:pathLst>
                  <a:path w="12432" h="12402" extrusionOk="0">
                    <a:moveTo>
                      <a:pt x="6201" y="1"/>
                    </a:moveTo>
                    <a:cubicBezTo>
                      <a:pt x="2796" y="1"/>
                      <a:pt x="0" y="2767"/>
                      <a:pt x="0" y="6201"/>
                    </a:cubicBezTo>
                    <a:cubicBezTo>
                      <a:pt x="0" y="9636"/>
                      <a:pt x="2796" y="12402"/>
                      <a:pt x="6201" y="12402"/>
                    </a:cubicBezTo>
                    <a:cubicBezTo>
                      <a:pt x="9635" y="12402"/>
                      <a:pt x="12432" y="9636"/>
                      <a:pt x="12432" y="6201"/>
                    </a:cubicBezTo>
                    <a:cubicBezTo>
                      <a:pt x="12432" y="2767"/>
                      <a:pt x="9635" y="1"/>
                      <a:pt x="62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9"/>
              <p:cNvSpPr/>
              <p:nvPr/>
            </p:nvSpPr>
            <p:spPr>
              <a:xfrm>
                <a:off x="1371141" y="3384559"/>
                <a:ext cx="1952945" cy="362524"/>
              </a:xfrm>
              <a:custGeom>
                <a:avLst/>
                <a:gdLst/>
                <a:ahLst/>
                <a:cxnLst/>
                <a:rect l="l" t="t" r="r" b="b"/>
                <a:pathLst>
                  <a:path w="116264" h="21582" extrusionOk="0">
                    <a:moveTo>
                      <a:pt x="15259" y="1"/>
                    </a:moveTo>
                    <a:lnTo>
                      <a:pt x="0" y="21581"/>
                    </a:lnTo>
                    <a:lnTo>
                      <a:pt x="116264" y="21581"/>
                    </a:lnTo>
                    <a:lnTo>
                      <a:pt x="10103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9"/>
              <p:cNvSpPr/>
              <p:nvPr/>
            </p:nvSpPr>
            <p:spPr>
              <a:xfrm>
                <a:off x="1469683" y="3377420"/>
                <a:ext cx="254281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5138" h="22676" extrusionOk="0">
                    <a:moveTo>
                      <a:pt x="14530" y="0"/>
                    </a:moveTo>
                    <a:cubicBezTo>
                      <a:pt x="14317" y="0"/>
                      <a:pt x="14043" y="152"/>
                      <a:pt x="13922" y="365"/>
                    </a:cubicBezTo>
                    <a:lnTo>
                      <a:pt x="244" y="21976"/>
                    </a:lnTo>
                    <a:cubicBezTo>
                      <a:pt x="1" y="22371"/>
                      <a:pt x="31" y="22675"/>
                      <a:pt x="335" y="22675"/>
                    </a:cubicBezTo>
                    <a:lnTo>
                      <a:pt x="760" y="22675"/>
                    </a:lnTo>
                    <a:cubicBezTo>
                      <a:pt x="1064" y="22675"/>
                      <a:pt x="1490" y="22371"/>
                      <a:pt x="1733" y="21976"/>
                    </a:cubicBezTo>
                    <a:lnTo>
                      <a:pt x="14986" y="365"/>
                    </a:lnTo>
                    <a:cubicBezTo>
                      <a:pt x="15138" y="152"/>
                      <a:pt x="15077" y="0"/>
                      <a:pt x="148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" name="Google Shape;4334;p9"/>
              <p:cNvSpPr/>
              <p:nvPr/>
            </p:nvSpPr>
            <p:spPr>
              <a:xfrm>
                <a:off x="1577934" y="3377420"/>
                <a:ext cx="225170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3405" h="22676" extrusionOk="0">
                    <a:moveTo>
                      <a:pt x="12797" y="0"/>
                    </a:moveTo>
                    <a:cubicBezTo>
                      <a:pt x="12584" y="0"/>
                      <a:pt x="12311" y="152"/>
                      <a:pt x="12189" y="365"/>
                    </a:cubicBezTo>
                    <a:lnTo>
                      <a:pt x="213" y="21976"/>
                    </a:lnTo>
                    <a:cubicBezTo>
                      <a:pt x="0" y="22371"/>
                      <a:pt x="61" y="22675"/>
                      <a:pt x="335" y="22675"/>
                    </a:cubicBezTo>
                    <a:lnTo>
                      <a:pt x="791" y="22675"/>
                    </a:lnTo>
                    <a:cubicBezTo>
                      <a:pt x="1064" y="22675"/>
                      <a:pt x="1490" y="22371"/>
                      <a:pt x="1703" y="21976"/>
                    </a:cubicBezTo>
                    <a:lnTo>
                      <a:pt x="13283" y="365"/>
                    </a:lnTo>
                    <a:cubicBezTo>
                      <a:pt x="13405" y="152"/>
                      <a:pt x="13314" y="0"/>
                      <a:pt x="13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" name="Google Shape;4335;p9"/>
              <p:cNvSpPr/>
              <p:nvPr/>
            </p:nvSpPr>
            <p:spPr>
              <a:xfrm>
                <a:off x="1686185" y="3377420"/>
                <a:ext cx="196077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1673" h="22676" extrusionOk="0">
                    <a:moveTo>
                      <a:pt x="11034" y="0"/>
                    </a:moveTo>
                    <a:cubicBezTo>
                      <a:pt x="10852" y="0"/>
                      <a:pt x="10578" y="152"/>
                      <a:pt x="10487" y="365"/>
                    </a:cubicBezTo>
                    <a:lnTo>
                      <a:pt x="183" y="21976"/>
                    </a:lnTo>
                    <a:cubicBezTo>
                      <a:pt x="0" y="22371"/>
                      <a:pt x="92" y="22675"/>
                      <a:pt x="365" y="22675"/>
                    </a:cubicBezTo>
                    <a:lnTo>
                      <a:pt x="821" y="22675"/>
                    </a:lnTo>
                    <a:cubicBezTo>
                      <a:pt x="1095" y="22675"/>
                      <a:pt x="1490" y="22371"/>
                      <a:pt x="1672" y="21976"/>
                    </a:cubicBezTo>
                    <a:lnTo>
                      <a:pt x="11551" y="365"/>
                    </a:lnTo>
                    <a:cubicBezTo>
                      <a:pt x="11672" y="152"/>
                      <a:pt x="11581" y="0"/>
                      <a:pt x="113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9"/>
              <p:cNvSpPr/>
              <p:nvPr/>
            </p:nvSpPr>
            <p:spPr>
              <a:xfrm>
                <a:off x="1794435" y="3377420"/>
                <a:ext cx="166967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9940" h="22676" extrusionOk="0">
                    <a:moveTo>
                      <a:pt x="9301" y="0"/>
                    </a:moveTo>
                    <a:cubicBezTo>
                      <a:pt x="9089" y="0"/>
                      <a:pt x="8845" y="152"/>
                      <a:pt x="8754" y="365"/>
                    </a:cubicBezTo>
                    <a:lnTo>
                      <a:pt x="152" y="21976"/>
                    </a:lnTo>
                    <a:cubicBezTo>
                      <a:pt x="0" y="22371"/>
                      <a:pt x="91" y="22675"/>
                      <a:pt x="395" y="22675"/>
                    </a:cubicBezTo>
                    <a:lnTo>
                      <a:pt x="821" y="22675"/>
                    </a:lnTo>
                    <a:cubicBezTo>
                      <a:pt x="1125" y="22675"/>
                      <a:pt x="1490" y="22371"/>
                      <a:pt x="1611" y="21976"/>
                    </a:cubicBezTo>
                    <a:lnTo>
                      <a:pt x="9848" y="365"/>
                    </a:lnTo>
                    <a:cubicBezTo>
                      <a:pt x="9940" y="152"/>
                      <a:pt x="9818" y="0"/>
                      <a:pt x="96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9"/>
              <p:cNvSpPr/>
              <p:nvPr/>
            </p:nvSpPr>
            <p:spPr>
              <a:xfrm>
                <a:off x="1902686" y="3377420"/>
                <a:ext cx="137857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22676" extrusionOk="0">
                    <a:moveTo>
                      <a:pt x="7538" y="0"/>
                    </a:moveTo>
                    <a:cubicBezTo>
                      <a:pt x="7356" y="0"/>
                      <a:pt x="7113" y="152"/>
                      <a:pt x="7052" y="365"/>
                    </a:cubicBezTo>
                    <a:lnTo>
                      <a:pt x="122" y="21976"/>
                    </a:lnTo>
                    <a:cubicBezTo>
                      <a:pt x="0" y="22371"/>
                      <a:pt x="122" y="22675"/>
                      <a:pt x="426" y="22675"/>
                    </a:cubicBezTo>
                    <a:lnTo>
                      <a:pt x="851" y="22675"/>
                    </a:lnTo>
                    <a:cubicBezTo>
                      <a:pt x="1155" y="22675"/>
                      <a:pt x="1459" y="22371"/>
                      <a:pt x="1581" y="21976"/>
                    </a:cubicBezTo>
                    <a:lnTo>
                      <a:pt x="8146" y="365"/>
                    </a:lnTo>
                    <a:cubicBezTo>
                      <a:pt x="8207" y="152"/>
                      <a:pt x="8085" y="0"/>
                      <a:pt x="7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9"/>
              <p:cNvSpPr/>
              <p:nvPr/>
            </p:nvSpPr>
            <p:spPr>
              <a:xfrm>
                <a:off x="2010937" y="3377420"/>
                <a:ext cx="10876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6475" h="22676" extrusionOk="0">
                    <a:moveTo>
                      <a:pt x="5806" y="0"/>
                    </a:moveTo>
                    <a:cubicBezTo>
                      <a:pt x="5593" y="0"/>
                      <a:pt x="5380" y="152"/>
                      <a:pt x="5350" y="365"/>
                    </a:cubicBezTo>
                    <a:lnTo>
                      <a:pt x="91" y="21976"/>
                    </a:lnTo>
                    <a:cubicBezTo>
                      <a:pt x="0" y="22371"/>
                      <a:pt x="152" y="22675"/>
                      <a:pt x="426" y="22675"/>
                    </a:cubicBezTo>
                    <a:lnTo>
                      <a:pt x="882" y="22675"/>
                    </a:lnTo>
                    <a:cubicBezTo>
                      <a:pt x="1155" y="22675"/>
                      <a:pt x="1459" y="22371"/>
                      <a:pt x="1550" y="21976"/>
                    </a:cubicBezTo>
                    <a:lnTo>
                      <a:pt x="6414" y="365"/>
                    </a:lnTo>
                    <a:cubicBezTo>
                      <a:pt x="6474" y="152"/>
                      <a:pt x="6322" y="0"/>
                      <a:pt x="61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9"/>
              <p:cNvSpPr/>
              <p:nvPr/>
            </p:nvSpPr>
            <p:spPr>
              <a:xfrm>
                <a:off x="2119171" y="3377420"/>
                <a:ext cx="79671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4743" h="22676" extrusionOk="0">
                    <a:moveTo>
                      <a:pt x="4074" y="0"/>
                    </a:moveTo>
                    <a:cubicBezTo>
                      <a:pt x="3861" y="0"/>
                      <a:pt x="3648" y="152"/>
                      <a:pt x="3618" y="365"/>
                    </a:cubicBezTo>
                    <a:lnTo>
                      <a:pt x="62" y="21976"/>
                    </a:lnTo>
                    <a:cubicBezTo>
                      <a:pt x="1" y="22371"/>
                      <a:pt x="183" y="22675"/>
                      <a:pt x="457" y="22675"/>
                    </a:cubicBezTo>
                    <a:lnTo>
                      <a:pt x="913" y="22675"/>
                    </a:lnTo>
                    <a:cubicBezTo>
                      <a:pt x="1186" y="22675"/>
                      <a:pt x="1460" y="22371"/>
                      <a:pt x="1521" y="21976"/>
                    </a:cubicBezTo>
                    <a:lnTo>
                      <a:pt x="4712" y="365"/>
                    </a:lnTo>
                    <a:cubicBezTo>
                      <a:pt x="4743" y="152"/>
                      <a:pt x="4591" y="0"/>
                      <a:pt x="43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" name="Google Shape;4340;p9"/>
              <p:cNvSpPr/>
              <p:nvPr/>
            </p:nvSpPr>
            <p:spPr>
              <a:xfrm>
                <a:off x="2227422" y="3377420"/>
                <a:ext cx="50560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2676" extrusionOk="0">
                    <a:moveTo>
                      <a:pt x="2311" y="0"/>
                    </a:moveTo>
                    <a:cubicBezTo>
                      <a:pt x="2098" y="0"/>
                      <a:pt x="1916" y="152"/>
                      <a:pt x="1916" y="365"/>
                    </a:cubicBezTo>
                    <a:lnTo>
                      <a:pt x="31" y="21976"/>
                    </a:lnTo>
                    <a:cubicBezTo>
                      <a:pt x="1" y="22371"/>
                      <a:pt x="183" y="22675"/>
                      <a:pt x="487" y="22675"/>
                    </a:cubicBezTo>
                    <a:lnTo>
                      <a:pt x="913" y="22675"/>
                    </a:lnTo>
                    <a:cubicBezTo>
                      <a:pt x="1217" y="22675"/>
                      <a:pt x="1460" y="22371"/>
                      <a:pt x="1490" y="21976"/>
                    </a:cubicBezTo>
                    <a:lnTo>
                      <a:pt x="2980" y="365"/>
                    </a:lnTo>
                    <a:cubicBezTo>
                      <a:pt x="3010" y="152"/>
                      <a:pt x="2828" y="0"/>
                      <a:pt x="26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" name="Google Shape;4341;p9"/>
              <p:cNvSpPr/>
              <p:nvPr/>
            </p:nvSpPr>
            <p:spPr>
              <a:xfrm>
                <a:off x="2335673" y="3377420"/>
                <a:ext cx="2452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22676" extrusionOk="0">
                    <a:moveTo>
                      <a:pt x="578" y="0"/>
                    </a:moveTo>
                    <a:cubicBezTo>
                      <a:pt x="365" y="0"/>
                      <a:pt x="183" y="152"/>
                      <a:pt x="183" y="365"/>
                    </a:cubicBezTo>
                    <a:lnTo>
                      <a:pt x="1" y="21976"/>
                    </a:lnTo>
                    <a:cubicBezTo>
                      <a:pt x="1" y="22371"/>
                      <a:pt x="213" y="22675"/>
                      <a:pt x="517" y="22675"/>
                    </a:cubicBezTo>
                    <a:lnTo>
                      <a:pt x="943" y="22675"/>
                    </a:lnTo>
                    <a:cubicBezTo>
                      <a:pt x="1247" y="22675"/>
                      <a:pt x="1460" y="22371"/>
                      <a:pt x="1460" y="21976"/>
                    </a:cubicBezTo>
                    <a:lnTo>
                      <a:pt x="1277" y="365"/>
                    </a:lnTo>
                    <a:cubicBezTo>
                      <a:pt x="1277" y="152"/>
                      <a:pt x="1095" y="0"/>
                      <a:pt x="8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9"/>
              <p:cNvSpPr/>
              <p:nvPr/>
            </p:nvSpPr>
            <p:spPr>
              <a:xfrm>
                <a:off x="2417886" y="3377420"/>
                <a:ext cx="50560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2676" extrusionOk="0">
                    <a:moveTo>
                      <a:pt x="365" y="0"/>
                    </a:moveTo>
                    <a:cubicBezTo>
                      <a:pt x="152" y="0"/>
                      <a:pt x="0" y="152"/>
                      <a:pt x="31" y="365"/>
                    </a:cubicBezTo>
                    <a:lnTo>
                      <a:pt x="1520" y="21976"/>
                    </a:lnTo>
                    <a:cubicBezTo>
                      <a:pt x="1551" y="22371"/>
                      <a:pt x="1794" y="22675"/>
                      <a:pt x="2067" y="22675"/>
                    </a:cubicBezTo>
                    <a:lnTo>
                      <a:pt x="2523" y="22675"/>
                    </a:lnTo>
                    <a:cubicBezTo>
                      <a:pt x="2797" y="22675"/>
                      <a:pt x="3010" y="22371"/>
                      <a:pt x="2979" y="21976"/>
                    </a:cubicBezTo>
                    <a:lnTo>
                      <a:pt x="1095" y="365"/>
                    </a:lnTo>
                    <a:cubicBezTo>
                      <a:pt x="1095" y="152"/>
                      <a:pt x="912" y="0"/>
                      <a:pt x="7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9"/>
              <p:cNvSpPr/>
              <p:nvPr/>
            </p:nvSpPr>
            <p:spPr>
              <a:xfrm>
                <a:off x="2497025" y="3377420"/>
                <a:ext cx="79671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4743" h="22676" extrusionOk="0">
                    <a:moveTo>
                      <a:pt x="365" y="0"/>
                    </a:moveTo>
                    <a:cubicBezTo>
                      <a:pt x="153" y="0"/>
                      <a:pt x="1" y="152"/>
                      <a:pt x="31" y="365"/>
                    </a:cubicBezTo>
                    <a:lnTo>
                      <a:pt x="3223" y="21976"/>
                    </a:lnTo>
                    <a:cubicBezTo>
                      <a:pt x="3283" y="22371"/>
                      <a:pt x="3557" y="22675"/>
                      <a:pt x="3831" y="22675"/>
                    </a:cubicBezTo>
                    <a:lnTo>
                      <a:pt x="4287" y="22675"/>
                    </a:lnTo>
                    <a:cubicBezTo>
                      <a:pt x="4560" y="22675"/>
                      <a:pt x="4742" y="22371"/>
                      <a:pt x="4682" y="21976"/>
                    </a:cubicBezTo>
                    <a:lnTo>
                      <a:pt x="1125" y="365"/>
                    </a:lnTo>
                    <a:cubicBezTo>
                      <a:pt x="1095" y="152"/>
                      <a:pt x="882" y="0"/>
                      <a:pt x="6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9"/>
              <p:cNvSpPr/>
              <p:nvPr/>
            </p:nvSpPr>
            <p:spPr>
              <a:xfrm>
                <a:off x="2576180" y="3377420"/>
                <a:ext cx="10876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6475" h="22676" extrusionOk="0">
                    <a:moveTo>
                      <a:pt x="334" y="0"/>
                    </a:moveTo>
                    <a:cubicBezTo>
                      <a:pt x="122" y="0"/>
                      <a:pt x="0" y="152"/>
                      <a:pt x="61" y="365"/>
                    </a:cubicBezTo>
                    <a:lnTo>
                      <a:pt x="4924" y="21976"/>
                    </a:lnTo>
                    <a:cubicBezTo>
                      <a:pt x="4985" y="22371"/>
                      <a:pt x="5289" y="22675"/>
                      <a:pt x="5593" y="22675"/>
                    </a:cubicBezTo>
                    <a:lnTo>
                      <a:pt x="6018" y="22675"/>
                    </a:lnTo>
                    <a:cubicBezTo>
                      <a:pt x="6322" y="22675"/>
                      <a:pt x="6474" y="22371"/>
                      <a:pt x="6383" y="21976"/>
                    </a:cubicBezTo>
                    <a:lnTo>
                      <a:pt x="1125" y="365"/>
                    </a:lnTo>
                    <a:cubicBezTo>
                      <a:pt x="1094" y="152"/>
                      <a:pt x="882" y="0"/>
                      <a:pt x="6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9"/>
              <p:cNvSpPr/>
              <p:nvPr/>
            </p:nvSpPr>
            <p:spPr>
              <a:xfrm>
                <a:off x="2655319" y="3377420"/>
                <a:ext cx="13787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22676" extrusionOk="0">
                    <a:moveTo>
                      <a:pt x="335" y="0"/>
                    </a:moveTo>
                    <a:cubicBezTo>
                      <a:pt x="122" y="0"/>
                      <a:pt x="0" y="152"/>
                      <a:pt x="61" y="365"/>
                    </a:cubicBezTo>
                    <a:lnTo>
                      <a:pt x="6596" y="21976"/>
                    </a:lnTo>
                    <a:cubicBezTo>
                      <a:pt x="6718" y="22371"/>
                      <a:pt x="7052" y="22675"/>
                      <a:pt x="7356" y="22675"/>
                    </a:cubicBezTo>
                    <a:lnTo>
                      <a:pt x="7782" y="22675"/>
                    </a:lnTo>
                    <a:cubicBezTo>
                      <a:pt x="8086" y="22675"/>
                      <a:pt x="8207" y="22371"/>
                      <a:pt x="8086" y="21976"/>
                    </a:cubicBezTo>
                    <a:lnTo>
                      <a:pt x="1155" y="365"/>
                    </a:lnTo>
                    <a:cubicBezTo>
                      <a:pt x="1095" y="152"/>
                      <a:pt x="851" y="0"/>
                      <a:pt x="6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" name="Google Shape;4346;p9"/>
              <p:cNvSpPr/>
              <p:nvPr/>
            </p:nvSpPr>
            <p:spPr>
              <a:xfrm>
                <a:off x="2734458" y="3377420"/>
                <a:ext cx="166984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9941" h="22676" extrusionOk="0">
                    <a:moveTo>
                      <a:pt x="305" y="0"/>
                    </a:moveTo>
                    <a:cubicBezTo>
                      <a:pt x="122" y="0"/>
                      <a:pt x="1" y="152"/>
                      <a:pt x="92" y="365"/>
                    </a:cubicBezTo>
                    <a:lnTo>
                      <a:pt x="8299" y="21976"/>
                    </a:lnTo>
                    <a:cubicBezTo>
                      <a:pt x="8451" y="22371"/>
                      <a:pt x="8816" y="22675"/>
                      <a:pt x="9089" y="22675"/>
                    </a:cubicBezTo>
                    <a:lnTo>
                      <a:pt x="9545" y="22675"/>
                    </a:lnTo>
                    <a:cubicBezTo>
                      <a:pt x="9819" y="22675"/>
                      <a:pt x="9940" y="22371"/>
                      <a:pt x="9788" y="21976"/>
                    </a:cubicBezTo>
                    <a:lnTo>
                      <a:pt x="1156" y="365"/>
                    </a:lnTo>
                    <a:cubicBezTo>
                      <a:pt x="1095" y="152"/>
                      <a:pt x="852" y="0"/>
                      <a:pt x="6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" name="Google Shape;4347;p9"/>
              <p:cNvSpPr/>
              <p:nvPr/>
            </p:nvSpPr>
            <p:spPr>
              <a:xfrm>
                <a:off x="2813613" y="3377420"/>
                <a:ext cx="196077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1673" h="22676" extrusionOk="0">
                    <a:moveTo>
                      <a:pt x="304" y="0"/>
                    </a:moveTo>
                    <a:cubicBezTo>
                      <a:pt x="91" y="0"/>
                      <a:pt x="0" y="152"/>
                      <a:pt x="91" y="365"/>
                    </a:cubicBezTo>
                    <a:lnTo>
                      <a:pt x="10000" y="21976"/>
                    </a:lnTo>
                    <a:cubicBezTo>
                      <a:pt x="10183" y="22371"/>
                      <a:pt x="10578" y="22675"/>
                      <a:pt x="10851" y="22675"/>
                    </a:cubicBezTo>
                    <a:lnTo>
                      <a:pt x="11307" y="22675"/>
                    </a:lnTo>
                    <a:cubicBezTo>
                      <a:pt x="11581" y="22675"/>
                      <a:pt x="11672" y="22371"/>
                      <a:pt x="11459" y="21976"/>
                    </a:cubicBezTo>
                    <a:lnTo>
                      <a:pt x="1186" y="365"/>
                    </a:lnTo>
                    <a:cubicBezTo>
                      <a:pt x="1094" y="152"/>
                      <a:pt x="821" y="0"/>
                      <a:pt x="6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9"/>
              <p:cNvSpPr/>
              <p:nvPr/>
            </p:nvSpPr>
            <p:spPr>
              <a:xfrm>
                <a:off x="2892752" y="3377420"/>
                <a:ext cx="225170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3405" h="22676" extrusionOk="0">
                    <a:moveTo>
                      <a:pt x="304" y="0"/>
                    </a:moveTo>
                    <a:cubicBezTo>
                      <a:pt x="92" y="0"/>
                      <a:pt x="0" y="152"/>
                      <a:pt x="122" y="365"/>
                    </a:cubicBezTo>
                    <a:lnTo>
                      <a:pt x="11703" y="21976"/>
                    </a:lnTo>
                    <a:cubicBezTo>
                      <a:pt x="11916" y="22371"/>
                      <a:pt x="12341" y="22675"/>
                      <a:pt x="12615" y="22675"/>
                    </a:cubicBezTo>
                    <a:lnTo>
                      <a:pt x="13040" y="22675"/>
                    </a:lnTo>
                    <a:cubicBezTo>
                      <a:pt x="13344" y="22675"/>
                      <a:pt x="13405" y="22371"/>
                      <a:pt x="13162" y="21976"/>
                    </a:cubicBezTo>
                    <a:lnTo>
                      <a:pt x="1186" y="365"/>
                    </a:lnTo>
                    <a:cubicBezTo>
                      <a:pt x="1095" y="152"/>
                      <a:pt x="821" y="0"/>
                      <a:pt x="6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9"/>
              <p:cNvSpPr/>
              <p:nvPr/>
            </p:nvSpPr>
            <p:spPr>
              <a:xfrm>
                <a:off x="2971891" y="3377420"/>
                <a:ext cx="254281" cy="380900"/>
              </a:xfrm>
              <a:custGeom>
                <a:avLst/>
                <a:gdLst/>
                <a:ahLst/>
                <a:cxnLst/>
                <a:rect l="l" t="t" r="r" b="b"/>
                <a:pathLst>
                  <a:path w="15138" h="22676" extrusionOk="0">
                    <a:moveTo>
                      <a:pt x="274" y="0"/>
                    </a:moveTo>
                    <a:cubicBezTo>
                      <a:pt x="62" y="0"/>
                      <a:pt x="1" y="152"/>
                      <a:pt x="122" y="365"/>
                    </a:cubicBezTo>
                    <a:lnTo>
                      <a:pt x="13405" y="21976"/>
                    </a:lnTo>
                    <a:cubicBezTo>
                      <a:pt x="13648" y="22371"/>
                      <a:pt x="14074" y="22675"/>
                      <a:pt x="14378" y="22675"/>
                    </a:cubicBezTo>
                    <a:lnTo>
                      <a:pt x="14803" y="22675"/>
                    </a:lnTo>
                    <a:cubicBezTo>
                      <a:pt x="15107" y="22675"/>
                      <a:pt x="15138" y="22371"/>
                      <a:pt x="14864" y="21976"/>
                    </a:cubicBezTo>
                    <a:lnTo>
                      <a:pt x="1217" y="365"/>
                    </a:lnTo>
                    <a:cubicBezTo>
                      <a:pt x="1095" y="152"/>
                      <a:pt x="791" y="0"/>
                      <a:pt x="6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9"/>
              <p:cNvSpPr/>
              <p:nvPr/>
            </p:nvSpPr>
            <p:spPr>
              <a:xfrm>
                <a:off x="1341525" y="3366181"/>
                <a:ext cx="305849" cy="392138"/>
              </a:xfrm>
              <a:custGeom>
                <a:avLst/>
                <a:gdLst/>
                <a:ahLst/>
                <a:cxnLst/>
                <a:rect l="l" t="t" r="r" b="b"/>
                <a:pathLst>
                  <a:path w="18208" h="23345" extrusionOk="0">
                    <a:moveTo>
                      <a:pt x="16870" y="0"/>
                    </a:moveTo>
                    <a:lnTo>
                      <a:pt x="0" y="23344"/>
                    </a:lnTo>
                    <a:lnTo>
                      <a:pt x="1885" y="23344"/>
                    </a:lnTo>
                    <a:lnTo>
                      <a:pt x="182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9"/>
              <p:cNvSpPr/>
              <p:nvPr/>
            </p:nvSpPr>
            <p:spPr>
              <a:xfrm>
                <a:off x="3048493" y="3366181"/>
                <a:ext cx="305328" cy="392138"/>
              </a:xfrm>
              <a:custGeom>
                <a:avLst/>
                <a:gdLst/>
                <a:ahLst/>
                <a:cxnLst/>
                <a:rect l="l" t="t" r="r" b="b"/>
                <a:pathLst>
                  <a:path w="18177" h="23345" extrusionOk="0">
                    <a:moveTo>
                      <a:pt x="0" y="0"/>
                    </a:moveTo>
                    <a:lnTo>
                      <a:pt x="16323" y="23344"/>
                    </a:lnTo>
                    <a:lnTo>
                      <a:pt x="18177" y="23344"/>
                    </a:lnTo>
                    <a:lnTo>
                      <a:pt x="133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" name="Google Shape;4352;p9"/>
              <p:cNvSpPr/>
              <p:nvPr/>
            </p:nvSpPr>
            <p:spPr>
              <a:xfrm>
                <a:off x="1574356" y="4245944"/>
                <a:ext cx="1144212" cy="121026"/>
              </a:xfrm>
              <a:custGeom>
                <a:avLst/>
                <a:gdLst/>
                <a:ahLst/>
                <a:cxnLst/>
                <a:rect l="l" t="t" r="r" b="b"/>
                <a:pathLst>
                  <a:path w="68118" h="7205" extrusionOk="0">
                    <a:moveTo>
                      <a:pt x="1" y="1"/>
                    </a:moveTo>
                    <a:lnTo>
                      <a:pt x="1" y="7205"/>
                    </a:lnTo>
                    <a:lnTo>
                      <a:pt x="68117" y="7205"/>
                    </a:lnTo>
                    <a:lnTo>
                      <a:pt x="681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" name="Google Shape;4353;p9"/>
              <p:cNvSpPr/>
              <p:nvPr/>
            </p:nvSpPr>
            <p:spPr>
              <a:xfrm>
                <a:off x="1574356" y="4382786"/>
                <a:ext cx="215999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59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58" y="11217"/>
                    </a:lnTo>
                    <a:lnTo>
                      <a:pt x="1285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9"/>
              <p:cNvSpPr/>
              <p:nvPr/>
            </p:nvSpPr>
            <p:spPr>
              <a:xfrm>
                <a:off x="1805657" y="4382786"/>
                <a:ext cx="215478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28" y="11217"/>
                    </a:lnTo>
                    <a:lnTo>
                      <a:pt x="1282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9"/>
              <p:cNvSpPr/>
              <p:nvPr/>
            </p:nvSpPr>
            <p:spPr>
              <a:xfrm>
                <a:off x="2036975" y="4382786"/>
                <a:ext cx="215478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0" y="1"/>
                    </a:moveTo>
                    <a:lnTo>
                      <a:pt x="0" y="11217"/>
                    </a:lnTo>
                    <a:lnTo>
                      <a:pt x="12827" y="11217"/>
                    </a:lnTo>
                    <a:lnTo>
                      <a:pt x="128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356;p9"/>
              <p:cNvSpPr/>
              <p:nvPr/>
            </p:nvSpPr>
            <p:spPr>
              <a:xfrm>
                <a:off x="2268277" y="4382786"/>
                <a:ext cx="215478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0" y="1"/>
                    </a:moveTo>
                    <a:lnTo>
                      <a:pt x="0" y="11217"/>
                    </a:lnTo>
                    <a:lnTo>
                      <a:pt x="12827" y="11217"/>
                    </a:lnTo>
                    <a:lnTo>
                      <a:pt x="128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9"/>
              <p:cNvSpPr/>
              <p:nvPr/>
            </p:nvSpPr>
            <p:spPr>
              <a:xfrm>
                <a:off x="2499578" y="4382786"/>
                <a:ext cx="215478" cy="188418"/>
              </a:xfrm>
              <a:custGeom>
                <a:avLst/>
                <a:gdLst/>
                <a:ahLst/>
                <a:cxnLst/>
                <a:rect l="l" t="t" r="r" b="b"/>
                <a:pathLst>
                  <a:path w="12828" h="11217" extrusionOk="0">
                    <a:moveTo>
                      <a:pt x="1" y="1"/>
                    </a:moveTo>
                    <a:lnTo>
                      <a:pt x="1" y="11217"/>
                    </a:lnTo>
                    <a:lnTo>
                      <a:pt x="12828" y="11217"/>
                    </a:lnTo>
                    <a:lnTo>
                      <a:pt x="1282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" name="Google Shape;4358;p9"/>
              <p:cNvSpPr/>
              <p:nvPr/>
            </p:nvSpPr>
            <p:spPr>
              <a:xfrm>
                <a:off x="1574356" y="4488484"/>
                <a:ext cx="1144212" cy="121026"/>
              </a:xfrm>
              <a:custGeom>
                <a:avLst/>
                <a:gdLst/>
                <a:ahLst/>
                <a:cxnLst/>
                <a:rect l="l" t="t" r="r" b="b"/>
                <a:pathLst>
                  <a:path w="68118" h="7205" extrusionOk="0">
                    <a:moveTo>
                      <a:pt x="1" y="1"/>
                    </a:moveTo>
                    <a:lnTo>
                      <a:pt x="1" y="7205"/>
                    </a:lnTo>
                    <a:lnTo>
                      <a:pt x="68117" y="7205"/>
                    </a:lnTo>
                    <a:lnTo>
                      <a:pt x="6811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" name="Google Shape;4359;p9"/>
              <p:cNvSpPr/>
              <p:nvPr/>
            </p:nvSpPr>
            <p:spPr>
              <a:xfrm>
                <a:off x="3183790" y="3332987"/>
                <a:ext cx="7676" cy="16361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74" extrusionOk="0">
                    <a:moveTo>
                      <a:pt x="244" y="1"/>
                    </a:moveTo>
                    <a:cubicBezTo>
                      <a:pt x="123" y="1"/>
                      <a:pt x="1" y="92"/>
                      <a:pt x="1" y="213"/>
                    </a:cubicBezTo>
                    <a:lnTo>
                      <a:pt x="1" y="730"/>
                    </a:lnTo>
                    <a:cubicBezTo>
                      <a:pt x="1" y="852"/>
                      <a:pt x="123" y="973"/>
                      <a:pt x="244" y="973"/>
                    </a:cubicBezTo>
                    <a:cubicBezTo>
                      <a:pt x="366" y="973"/>
                      <a:pt x="457" y="852"/>
                      <a:pt x="457" y="730"/>
                    </a:cubicBezTo>
                    <a:lnTo>
                      <a:pt x="457" y="213"/>
                    </a:lnTo>
                    <a:cubicBezTo>
                      <a:pt x="457" y="92"/>
                      <a:pt x="366" y="1"/>
                      <a:pt x="244" y="1"/>
                    </a:cubicBezTo>
                    <a:close/>
                  </a:path>
                </a:pathLst>
              </a:custGeom>
              <a:solidFill>
                <a:srgbClr val="343F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9"/>
              <p:cNvSpPr/>
              <p:nvPr/>
            </p:nvSpPr>
            <p:spPr>
              <a:xfrm>
                <a:off x="2601194" y="3313081"/>
                <a:ext cx="832249" cy="1324550"/>
              </a:xfrm>
              <a:custGeom>
                <a:avLst/>
                <a:gdLst/>
                <a:ahLst/>
                <a:cxnLst/>
                <a:rect l="l" t="t" r="r" b="b"/>
                <a:pathLst>
                  <a:path w="49546" h="78854" extrusionOk="0">
                    <a:moveTo>
                      <a:pt x="31734" y="0"/>
                    </a:moveTo>
                    <a:lnTo>
                      <a:pt x="31338" y="61"/>
                    </a:lnTo>
                    <a:cubicBezTo>
                      <a:pt x="31217" y="882"/>
                      <a:pt x="31521" y="1763"/>
                      <a:pt x="31825" y="2523"/>
                    </a:cubicBezTo>
                    <a:lnTo>
                      <a:pt x="31916" y="2797"/>
                    </a:lnTo>
                    <a:cubicBezTo>
                      <a:pt x="32220" y="3587"/>
                      <a:pt x="32342" y="4681"/>
                      <a:pt x="31764" y="5107"/>
                    </a:cubicBezTo>
                    <a:cubicBezTo>
                      <a:pt x="31673" y="5167"/>
                      <a:pt x="31582" y="5198"/>
                      <a:pt x="31521" y="5259"/>
                    </a:cubicBezTo>
                    <a:cubicBezTo>
                      <a:pt x="29515" y="6444"/>
                      <a:pt x="27296" y="8116"/>
                      <a:pt x="25563" y="9757"/>
                    </a:cubicBezTo>
                    <a:cubicBezTo>
                      <a:pt x="24408" y="10882"/>
                      <a:pt x="23527" y="12098"/>
                      <a:pt x="22919" y="13374"/>
                    </a:cubicBezTo>
                    <a:cubicBezTo>
                      <a:pt x="22129" y="11642"/>
                      <a:pt x="21581" y="10122"/>
                      <a:pt x="21825" y="8025"/>
                    </a:cubicBezTo>
                    <a:cubicBezTo>
                      <a:pt x="21855" y="7781"/>
                      <a:pt x="22129" y="7417"/>
                      <a:pt x="21885" y="7386"/>
                    </a:cubicBezTo>
                    <a:cubicBezTo>
                      <a:pt x="21865" y="7384"/>
                      <a:pt x="21844" y="7382"/>
                      <a:pt x="21824" y="7382"/>
                    </a:cubicBezTo>
                    <a:cubicBezTo>
                      <a:pt x="21607" y="7382"/>
                      <a:pt x="21427" y="7529"/>
                      <a:pt x="21399" y="7751"/>
                    </a:cubicBezTo>
                    <a:cubicBezTo>
                      <a:pt x="21095" y="10304"/>
                      <a:pt x="21399" y="12250"/>
                      <a:pt x="22433" y="14468"/>
                    </a:cubicBezTo>
                    <a:cubicBezTo>
                      <a:pt x="22433" y="14468"/>
                      <a:pt x="22433" y="14499"/>
                      <a:pt x="22463" y="14499"/>
                    </a:cubicBezTo>
                    <a:cubicBezTo>
                      <a:pt x="22007" y="15836"/>
                      <a:pt x="21885" y="17204"/>
                      <a:pt x="22129" y="18511"/>
                    </a:cubicBezTo>
                    <a:cubicBezTo>
                      <a:pt x="22706" y="21733"/>
                      <a:pt x="25442" y="24043"/>
                      <a:pt x="27600" y="25380"/>
                    </a:cubicBezTo>
                    <a:cubicBezTo>
                      <a:pt x="28603" y="26019"/>
                      <a:pt x="29667" y="26566"/>
                      <a:pt x="30700" y="27113"/>
                    </a:cubicBezTo>
                    <a:cubicBezTo>
                      <a:pt x="32190" y="27903"/>
                      <a:pt x="33740" y="28694"/>
                      <a:pt x="35108" y="29727"/>
                    </a:cubicBezTo>
                    <a:cubicBezTo>
                      <a:pt x="35503" y="30031"/>
                      <a:pt x="35898" y="30365"/>
                      <a:pt x="36293" y="30760"/>
                    </a:cubicBezTo>
                    <a:cubicBezTo>
                      <a:pt x="36536" y="31064"/>
                      <a:pt x="36810" y="31399"/>
                      <a:pt x="37144" y="31703"/>
                    </a:cubicBezTo>
                    <a:cubicBezTo>
                      <a:pt x="37444" y="32112"/>
                      <a:pt x="37132" y="32668"/>
                      <a:pt x="36670" y="32668"/>
                    </a:cubicBezTo>
                    <a:cubicBezTo>
                      <a:pt x="36617" y="32668"/>
                      <a:pt x="36562" y="32661"/>
                      <a:pt x="36506" y="32645"/>
                    </a:cubicBezTo>
                    <a:cubicBezTo>
                      <a:pt x="36171" y="32554"/>
                      <a:pt x="35807" y="32523"/>
                      <a:pt x="35442" y="32523"/>
                    </a:cubicBezTo>
                    <a:lnTo>
                      <a:pt x="35411" y="32523"/>
                    </a:lnTo>
                    <a:cubicBezTo>
                      <a:pt x="33952" y="32523"/>
                      <a:pt x="32585" y="33040"/>
                      <a:pt x="31278" y="33557"/>
                    </a:cubicBezTo>
                    <a:cubicBezTo>
                      <a:pt x="30883" y="33709"/>
                      <a:pt x="30518" y="33861"/>
                      <a:pt x="30123" y="34013"/>
                    </a:cubicBezTo>
                    <a:cubicBezTo>
                      <a:pt x="28208" y="34682"/>
                      <a:pt x="26232" y="35016"/>
                      <a:pt x="24226" y="35016"/>
                    </a:cubicBezTo>
                    <a:cubicBezTo>
                      <a:pt x="23770" y="35016"/>
                      <a:pt x="22189" y="34925"/>
                      <a:pt x="21916" y="34013"/>
                    </a:cubicBezTo>
                    <a:cubicBezTo>
                      <a:pt x="21855" y="33800"/>
                      <a:pt x="21855" y="33618"/>
                      <a:pt x="21885" y="33375"/>
                    </a:cubicBezTo>
                    <a:cubicBezTo>
                      <a:pt x="21916" y="33314"/>
                      <a:pt x="21946" y="33223"/>
                      <a:pt x="21946" y="33162"/>
                    </a:cubicBezTo>
                    <a:cubicBezTo>
                      <a:pt x="22068" y="32827"/>
                      <a:pt x="22281" y="32493"/>
                      <a:pt x="22463" y="32189"/>
                    </a:cubicBezTo>
                    <a:cubicBezTo>
                      <a:pt x="22767" y="31764"/>
                      <a:pt x="23071" y="31368"/>
                      <a:pt x="23375" y="30943"/>
                    </a:cubicBezTo>
                    <a:cubicBezTo>
                      <a:pt x="25229" y="30365"/>
                      <a:pt x="26870" y="29089"/>
                      <a:pt x="27873" y="27417"/>
                    </a:cubicBezTo>
                    <a:cubicBezTo>
                      <a:pt x="27752" y="27417"/>
                      <a:pt x="27691" y="27356"/>
                      <a:pt x="27600" y="27295"/>
                    </a:cubicBezTo>
                    <a:cubicBezTo>
                      <a:pt x="27539" y="27630"/>
                      <a:pt x="27296" y="27903"/>
                      <a:pt x="27053" y="28146"/>
                    </a:cubicBezTo>
                    <a:cubicBezTo>
                      <a:pt x="26141" y="29058"/>
                      <a:pt x="25016" y="29757"/>
                      <a:pt x="23800" y="30213"/>
                    </a:cubicBezTo>
                    <a:cubicBezTo>
                      <a:pt x="24165" y="29514"/>
                      <a:pt x="24347" y="28694"/>
                      <a:pt x="24104" y="27964"/>
                    </a:cubicBezTo>
                    <a:lnTo>
                      <a:pt x="24104" y="27964"/>
                    </a:lnTo>
                    <a:cubicBezTo>
                      <a:pt x="23922" y="27994"/>
                      <a:pt x="23740" y="28025"/>
                      <a:pt x="23527" y="28025"/>
                    </a:cubicBezTo>
                    <a:cubicBezTo>
                      <a:pt x="23648" y="29241"/>
                      <a:pt x="23223" y="30122"/>
                      <a:pt x="22524" y="30821"/>
                    </a:cubicBezTo>
                    <a:cubicBezTo>
                      <a:pt x="22296" y="31049"/>
                      <a:pt x="21988" y="31165"/>
                      <a:pt x="21680" y="31165"/>
                    </a:cubicBezTo>
                    <a:cubicBezTo>
                      <a:pt x="21454" y="31165"/>
                      <a:pt x="21228" y="31102"/>
                      <a:pt x="21034" y="30973"/>
                    </a:cubicBezTo>
                    <a:cubicBezTo>
                      <a:pt x="20822" y="30852"/>
                      <a:pt x="20578" y="30730"/>
                      <a:pt x="20274" y="30578"/>
                    </a:cubicBezTo>
                    <a:cubicBezTo>
                      <a:pt x="20122" y="30487"/>
                      <a:pt x="19484" y="30305"/>
                      <a:pt x="19363" y="30244"/>
                    </a:cubicBezTo>
                    <a:cubicBezTo>
                      <a:pt x="18815" y="29970"/>
                      <a:pt x="18238" y="29666"/>
                      <a:pt x="17904" y="29271"/>
                    </a:cubicBezTo>
                    <a:cubicBezTo>
                      <a:pt x="17721" y="29058"/>
                      <a:pt x="17417" y="28146"/>
                      <a:pt x="17417" y="27873"/>
                    </a:cubicBezTo>
                    <a:lnTo>
                      <a:pt x="17144" y="28238"/>
                    </a:lnTo>
                    <a:cubicBezTo>
                      <a:pt x="17144" y="28724"/>
                      <a:pt x="17326" y="29210"/>
                      <a:pt x="17630" y="29605"/>
                    </a:cubicBezTo>
                    <a:cubicBezTo>
                      <a:pt x="18086" y="30153"/>
                      <a:pt x="18724" y="30457"/>
                      <a:pt x="19332" y="30760"/>
                    </a:cubicBezTo>
                    <a:cubicBezTo>
                      <a:pt x="19454" y="30821"/>
                      <a:pt x="19575" y="30882"/>
                      <a:pt x="19697" y="30943"/>
                    </a:cubicBezTo>
                    <a:cubicBezTo>
                      <a:pt x="20183" y="31216"/>
                      <a:pt x="20548" y="31460"/>
                      <a:pt x="20761" y="31764"/>
                    </a:cubicBezTo>
                    <a:cubicBezTo>
                      <a:pt x="20426" y="31612"/>
                      <a:pt x="20092" y="31551"/>
                      <a:pt x="19758" y="31520"/>
                    </a:cubicBezTo>
                    <a:cubicBezTo>
                      <a:pt x="19423" y="31520"/>
                      <a:pt x="19089" y="31551"/>
                      <a:pt x="18755" y="31581"/>
                    </a:cubicBezTo>
                    <a:cubicBezTo>
                      <a:pt x="18509" y="31599"/>
                      <a:pt x="18273" y="31616"/>
                      <a:pt x="18042" y="31616"/>
                    </a:cubicBezTo>
                    <a:cubicBezTo>
                      <a:pt x="17873" y="31616"/>
                      <a:pt x="17706" y="31607"/>
                      <a:pt x="17539" y="31581"/>
                    </a:cubicBezTo>
                    <a:cubicBezTo>
                      <a:pt x="16536" y="31399"/>
                      <a:pt x="15685" y="30396"/>
                      <a:pt x="15715" y="29362"/>
                    </a:cubicBezTo>
                    <a:cubicBezTo>
                      <a:pt x="15715" y="29241"/>
                      <a:pt x="15745" y="29150"/>
                      <a:pt x="15745" y="29028"/>
                    </a:cubicBezTo>
                    <a:cubicBezTo>
                      <a:pt x="15776" y="28754"/>
                      <a:pt x="15806" y="28420"/>
                      <a:pt x="15685" y="28086"/>
                    </a:cubicBezTo>
                    <a:cubicBezTo>
                      <a:pt x="15593" y="27660"/>
                      <a:pt x="15290" y="27356"/>
                      <a:pt x="15046" y="27052"/>
                    </a:cubicBezTo>
                    <a:cubicBezTo>
                      <a:pt x="14986" y="26991"/>
                      <a:pt x="14712" y="26596"/>
                      <a:pt x="14651" y="26505"/>
                    </a:cubicBezTo>
                    <a:cubicBezTo>
                      <a:pt x="14347" y="26140"/>
                      <a:pt x="14378" y="26019"/>
                      <a:pt x="14256" y="25563"/>
                    </a:cubicBezTo>
                    <a:cubicBezTo>
                      <a:pt x="14256" y="25502"/>
                      <a:pt x="14256" y="25441"/>
                      <a:pt x="14226" y="25411"/>
                    </a:cubicBezTo>
                    <a:cubicBezTo>
                      <a:pt x="14104" y="24742"/>
                      <a:pt x="14195" y="24043"/>
                      <a:pt x="14499" y="23435"/>
                    </a:cubicBezTo>
                    <a:cubicBezTo>
                      <a:pt x="14621" y="23222"/>
                      <a:pt x="14530" y="22949"/>
                      <a:pt x="14286" y="22827"/>
                    </a:cubicBezTo>
                    <a:cubicBezTo>
                      <a:pt x="14260" y="22816"/>
                      <a:pt x="14237" y="22811"/>
                      <a:pt x="14216" y="22811"/>
                    </a:cubicBezTo>
                    <a:cubicBezTo>
                      <a:pt x="14072" y="22811"/>
                      <a:pt x="14062" y="23067"/>
                      <a:pt x="13982" y="23253"/>
                    </a:cubicBezTo>
                    <a:cubicBezTo>
                      <a:pt x="13770" y="23678"/>
                      <a:pt x="13618" y="24043"/>
                      <a:pt x="13557" y="24469"/>
                    </a:cubicBezTo>
                    <a:cubicBezTo>
                      <a:pt x="12189" y="23162"/>
                      <a:pt x="10183" y="22128"/>
                      <a:pt x="8299" y="21915"/>
                    </a:cubicBezTo>
                    <a:cubicBezTo>
                      <a:pt x="7934" y="21885"/>
                      <a:pt x="7599" y="21885"/>
                      <a:pt x="7265" y="21855"/>
                    </a:cubicBezTo>
                    <a:cubicBezTo>
                      <a:pt x="6444" y="21824"/>
                      <a:pt x="5715" y="21794"/>
                      <a:pt x="5046" y="21520"/>
                    </a:cubicBezTo>
                    <a:cubicBezTo>
                      <a:pt x="4529" y="21277"/>
                      <a:pt x="4073" y="20791"/>
                      <a:pt x="3952" y="20274"/>
                    </a:cubicBezTo>
                    <a:cubicBezTo>
                      <a:pt x="3922" y="20213"/>
                      <a:pt x="3922" y="20152"/>
                      <a:pt x="3891" y="20092"/>
                    </a:cubicBezTo>
                    <a:cubicBezTo>
                      <a:pt x="4013" y="19848"/>
                      <a:pt x="4073" y="19605"/>
                      <a:pt x="4104" y="19362"/>
                    </a:cubicBezTo>
                    <a:cubicBezTo>
                      <a:pt x="4347" y="19089"/>
                      <a:pt x="4681" y="18937"/>
                      <a:pt x="5046" y="18785"/>
                    </a:cubicBezTo>
                    <a:cubicBezTo>
                      <a:pt x="5046" y="18785"/>
                      <a:pt x="5046" y="18785"/>
                      <a:pt x="5046" y="18754"/>
                    </a:cubicBezTo>
                    <a:cubicBezTo>
                      <a:pt x="5077" y="18785"/>
                      <a:pt x="5137" y="18815"/>
                      <a:pt x="5198" y="18815"/>
                    </a:cubicBezTo>
                    <a:cubicBezTo>
                      <a:pt x="5593" y="18815"/>
                      <a:pt x="6049" y="18845"/>
                      <a:pt x="6505" y="18845"/>
                    </a:cubicBezTo>
                    <a:cubicBezTo>
                      <a:pt x="7539" y="18845"/>
                      <a:pt x="8633" y="18572"/>
                      <a:pt x="9606" y="18025"/>
                    </a:cubicBezTo>
                    <a:cubicBezTo>
                      <a:pt x="11186" y="17174"/>
                      <a:pt x="13223" y="13465"/>
                      <a:pt x="13770" y="12280"/>
                    </a:cubicBezTo>
                    <a:lnTo>
                      <a:pt x="13344" y="12189"/>
                    </a:lnTo>
                    <a:cubicBezTo>
                      <a:pt x="12797" y="13222"/>
                      <a:pt x="10213" y="16900"/>
                      <a:pt x="9180" y="17447"/>
                    </a:cubicBezTo>
                    <a:cubicBezTo>
                      <a:pt x="8398" y="17852"/>
                      <a:pt x="7471" y="17969"/>
                      <a:pt x="6572" y="17969"/>
                    </a:cubicBezTo>
                    <a:cubicBezTo>
                      <a:pt x="6458" y="17969"/>
                      <a:pt x="6344" y="17967"/>
                      <a:pt x="6232" y="17964"/>
                    </a:cubicBezTo>
                    <a:cubicBezTo>
                      <a:pt x="6596" y="17538"/>
                      <a:pt x="6779" y="17022"/>
                      <a:pt x="6596" y="16475"/>
                    </a:cubicBezTo>
                    <a:cubicBezTo>
                      <a:pt x="6323" y="15836"/>
                      <a:pt x="5684" y="15623"/>
                      <a:pt x="5168" y="15441"/>
                    </a:cubicBezTo>
                    <a:cubicBezTo>
                      <a:pt x="4803" y="15350"/>
                      <a:pt x="4469" y="15228"/>
                      <a:pt x="4286" y="15016"/>
                    </a:cubicBezTo>
                    <a:cubicBezTo>
                      <a:pt x="3830" y="14529"/>
                      <a:pt x="3952" y="13769"/>
                      <a:pt x="4256" y="13374"/>
                    </a:cubicBezTo>
                    <a:cubicBezTo>
                      <a:pt x="4469" y="13070"/>
                      <a:pt x="4894" y="11946"/>
                      <a:pt x="4985" y="11155"/>
                    </a:cubicBezTo>
                    <a:lnTo>
                      <a:pt x="4985" y="11155"/>
                    </a:lnTo>
                    <a:lnTo>
                      <a:pt x="4681" y="11368"/>
                    </a:lnTo>
                    <a:cubicBezTo>
                      <a:pt x="4621" y="11702"/>
                      <a:pt x="4499" y="12158"/>
                      <a:pt x="4134" y="12675"/>
                    </a:cubicBezTo>
                    <a:cubicBezTo>
                      <a:pt x="3222" y="13891"/>
                      <a:pt x="3010" y="14894"/>
                      <a:pt x="3618" y="15593"/>
                    </a:cubicBezTo>
                    <a:cubicBezTo>
                      <a:pt x="3952" y="16019"/>
                      <a:pt x="4438" y="16171"/>
                      <a:pt x="4894" y="16292"/>
                    </a:cubicBezTo>
                    <a:cubicBezTo>
                      <a:pt x="5381" y="16444"/>
                      <a:pt x="5654" y="16566"/>
                      <a:pt x="5745" y="16809"/>
                    </a:cubicBezTo>
                    <a:cubicBezTo>
                      <a:pt x="5867" y="17113"/>
                      <a:pt x="5502" y="17538"/>
                      <a:pt x="5077" y="17751"/>
                    </a:cubicBezTo>
                    <a:cubicBezTo>
                      <a:pt x="4955" y="17842"/>
                      <a:pt x="4803" y="17903"/>
                      <a:pt x="4651" y="17964"/>
                    </a:cubicBezTo>
                    <a:cubicBezTo>
                      <a:pt x="4469" y="18055"/>
                      <a:pt x="4286" y="18146"/>
                      <a:pt x="4073" y="18268"/>
                    </a:cubicBezTo>
                    <a:cubicBezTo>
                      <a:pt x="4013" y="17934"/>
                      <a:pt x="3922" y="17630"/>
                      <a:pt x="3830" y="17356"/>
                    </a:cubicBezTo>
                    <a:cubicBezTo>
                      <a:pt x="3618" y="16779"/>
                      <a:pt x="3010" y="16657"/>
                      <a:pt x="2615" y="16292"/>
                    </a:cubicBezTo>
                    <a:cubicBezTo>
                      <a:pt x="2493" y="16201"/>
                      <a:pt x="1855" y="15502"/>
                      <a:pt x="1794" y="15411"/>
                    </a:cubicBezTo>
                    <a:cubicBezTo>
                      <a:pt x="882" y="14286"/>
                      <a:pt x="335" y="12827"/>
                      <a:pt x="548" y="11307"/>
                    </a:cubicBezTo>
                    <a:lnTo>
                      <a:pt x="548" y="11307"/>
                    </a:lnTo>
                    <a:lnTo>
                      <a:pt x="213" y="11368"/>
                    </a:lnTo>
                    <a:cubicBezTo>
                      <a:pt x="0" y="13131"/>
                      <a:pt x="548" y="15016"/>
                      <a:pt x="1824" y="16292"/>
                    </a:cubicBezTo>
                    <a:cubicBezTo>
                      <a:pt x="1946" y="16414"/>
                      <a:pt x="2037" y="16505"/>
                      <a:pt x="2159" y="16627"/>
                    </a:cubicBezTo>
                    <a:cubicBezTo>
                      <a:pt x="2523" y="16961"/>
                      <a:pt x="2858" y="17265"/>
                      <a:pt x="2979" y="17660"/>
                    </a:cubicBezTo>
                    <a:cubicBezTo>
                      <a:pt x="3192" y="18207"/>
                      <a:pt x="3283" y="18663"/>
                      <a:pt x="3253" y="19058"/>
                    </a:cubicBezTo>
                    <a:cubicBezTo>
                      <a:pt x="3010" y="19484"/>
                      <a:pt x="2949" y="19970"/>
                      <a:pt x="3070" y="20487"/>
                    </a:cubicBezTo>
                    <a:cubicBezTo>
                      <a:pt x="3283" y="21277"/>
                      <a:pt x="3922" y="22007"/>
                      <a:pt x="4681" y="22311"/>
                    </a:cubicBezTo>
                    <a:cubicBezTo>
                      <a:pt x="5502" y="22675"/>
                      <a:pt x="6384" y="22706"/>
                      <a:pt x="7235" y="22736"/>
                    </a:cubicBezTo>
                    <a:cubicBezTo>
                      <a:pt x="7569" y="22766"/>
                      <a:pt x="7873" y="22766"/>
                      <a:pt x="8207" y="22797"/>
                    </a:cubicBezTo>
                    <a:cubicBezTo>
                      <a:pt x="10213" y="23010"/>
                      <a:pt x="12372" y="24803"/>
                      <a:pt x="13587" y="26414"/>
                    </a:cubicBezTo>
                    <a:cubicBezTo>
                      <a:pt x="13739" y="27022"/>
                      <a:pt x="13770" y="27265"/>
                      <a:pt x="14165" y="27751"/>
                    </a:cubicBezTo>
                    <a:cubicBezTo>
                      <a:pt x="14226" y="27843"/>
                      <a:pt x="14317" y="27934"/>
                      <a:pt x="14378" y="28025"/>
                    </a:cubicBezTo>
                    <a:cubicBezTo>
                      <a:pt x="14590" y="28268"/>
                      <a:pt x="14773" y="28481"/>
                      <a:pt x="14834" y="28694"/>
                    </a:cubicBezTo>
                    <a:cubicBezTo>
                      <a:pt x="14894" y="28876"/>
                      <a:pt x="14864" y="29119"/>
                      <a:pt x="14864" y="29362"/>
                    </a:cubicBezTo>
                    <a:cubicBezTo>
                      <a:pt x="14834" y="29484"/>
                      <a:pt x="14834" y="29605"/>
                      <a:pt x="14834" y="29727"/>
                    </a:cubicBezTo>
                    <a:cubicBezTo>
                      <a:pt x="14803" y="31186"/>
                      <a:pt x="15958" y="32584"/>
                      <a:pt x="17387" y="32827"/>
                    </a:cubicBezTo>
                    <a:cubicBezTo>
                      <a:pt x="17578" y="32863"/>
                      <a:pt x="17768" y="32876"/>
                      <a:pt x="17959" y="32876"/>
                    </a:cubicBezTo>
                    <a:cubicBezTo>
                      <a:pt x="18255" y="32876"/>
                      <a:pt x="18550" y="32846"/>
                      <a:pt x="18846" y="32827"/>
                    </a:cubicBezTo>
                    <a:cubicBezTo>
                      <a:pt x="19150" y="32797"/>
                      <a:pt x="19423" y="32797"/>
                      <a:pt x="19727" y="32797"/>
                    </a:cubicBezTo>
                    <a:cubicBezTo>
                      <a:pt x="20244" y="32827"/>
                      <a:pt x="20791" y="33162"/>
                      <a:pt x="21004" y="33557"/>
                    </a:cubicBezTo>
                    <a:lnTo>
                      <a:pt x="21004" y="33922"/>
                    </a:lnTo>
                    <a:cubicBezTo>
                      <a:pt x="20943" y="34286"/>
                      <a:pt x="20913" y="34317"/>
                      <a:pt x="21034" y="34742"/>
                    </a:cubicBezTo>
                    <a:cubicBezTo>
                      <a:pt x="21338" y="35776"/>
                      <a:pt x="23040" y="36262"/>
                      <a:pt x="24743" y="36262"/>
                    </a:cubicBezTo>
                    <a:cubicBezTo>
                      <a:pt x="26262" y="36262"/>
                      <a:pt x="27326" y="36141"/>
                      <a:pt x="28846" y="35897"/>
                    </a:cubicBezTo>
                    <a:cubicBezTo>
                      <a:pt x="30275" y="35654"/>
                      <a:pt x="31582" y="34955"/>
                      <a:pt x="32949" y="34469"/>
                    </a:cubicBezTo>
                    <a:cubicBezTo>
                      <a:pt x="33365" y="34315"/>
                      <a:pt x="33807" y="34248"/>
                      <a:pt x="34258" y="34248"/>
                    </a:cubicBezTo>
                    <a:cubicBezTo>
                      <a:pt x="34963" y="34248"/>
                      <a:pt x="35686" y="34410"/>
                      <a:pt x="36354" y="34651"/>
                    </a:cubicBezTo>
                    <a:cubicBezTo>
                      <a:pt x="37387" y="35046"/>
                      <a:pt x="38117" y="35897"/>
                      <a:pt x="38208" y="37022"/>
                    </a:cubicBezTo>
                    <a:cubicBezTo>
                      <a:pt x="38238" y="37539"/>
                      <a:pt x="38451" y="37721"/>
                      <a:pt x="37995" y="38633"/>
                    </a:cubicBezTo>
                    <a:cubicBezTo>
                      <a:pt x="37509" y="39758"/>
                      <a:pt x="36810" y="40821"/>
                      <a:pt x="36080" y="41946"/>
                    </a:cubicBezTo>
                    <a:cubicBezTo>
                      <a:pt x="34834" y="43922"/>
                      <a:pt x="33497" y="45989"/>
                      <a:pt x="33436" y="48329"/>
                    </a:cubicBezTo>
                    <a:cubicBezTo>
                      <a:pt x="33436" y="48876"/>
                      <a:pt x="33497" y="49423"/>
                      <a:pt x="33588" y="49940"/>
                    </a:cubicBezTo>
                    <a:cubicBezTo>
                      <a:pt x="33588" y="49970"/>
                      <a:pt x="33588" y="49970"/>
                      <a:pt x="33588" y="50001"/>
                    </a:cubicBezTo>
                    <a:cubicBezTo>
                      <a:pt x="33770" y="50852"/>
                      <a:pt x="34074" y="51673"/>
                      <a:pt x="34348" y="52463"/>
                    </a:cubicBezTo>
                    <a:cubicBezTo>
                      <a:pt x="34560" y="53040"/>
                      <a:pt x="34834" y="53648"/>
                      <a:pt x="34925" y="54226"/>
                    </a:cubicBezTo>
                    <a:cubicBezTo>
                      <a:pt x="36840" y="68542"/>
                      <a:pt x="32949" y="75381"/>
                      <a:pt x="31308" y="78086"/>
                    </a:cubicBezTo>
                    <a:cubicBezTo>
                      <a:pt x="31156" y="78299"/>
                      <a:pt x="31247" y="78573"/>
                      <a:pt x="31430" y="78725"/>
                    </a:cubicBezTo>
                    <a:cubicBezTo>
                      <a:pt x="31521" y="78755"/>
                      <a:pt x="31582" y="78785"/>
                      <a:pt x="31673" y="78785"/>
                    </a:cubicBezTo>
                    <a:cubicBezTo>
                      <a:pt x="31774" y="78785"/>
                      <a:pt x="33942" y="78853"/>
                      <a:pt x="35404" y="78853"/>
                    </a:cubicBezTo>
                    <a:cubicBezTo>
                      <a:pt x="36134" y="78853"/>
                      <a:pt x="36688" y="78836"/>
                      <a:pt x="36718" y="78785"/>
                    </a:cubicBezTo>
                    <a:cubicBezTo>
                      <a:pt x="38512" y="75868"/>
                      <a:pt x="41855" y="64804"/>
                      <a:pt x="39089" y="54195"/>
                    </a:cubicBezTo>
                    <a:cubicBezTo>
                      <a:pt x="38937" y="53588"/>
                      <a:pt x="38573" y="52706"/>
                      <a:pt x="38360" y="52129"/>
                    </a:cubicBezTo>
                    <a:cubicBezTo>
                      <a:pt x="37904" y="50822"/>
                      <a:pt x="37357" y="50031"/>
                      <a:pt x="37387" y="48724"/>
                    </a:cubicBezTo>
                    <a:cubicBezTo>
                      <a:pt x="37448" y="47326"/>
                      <a:pt x="37874" y="46049"/>
                      <a:pt x="38573" y="44773"/>
                    </a:cubicBezTo>
                    <a:cubicBezTo>
                      <a:pt x="38633" y="44712"/>
                      <a:pt x="38725" y="44621"/>
                      <a:pt x="38816" y="44530"/>
                    </a:cubicBezTo>
                    <a:cubicBezTo>
                      <a:pt x="39758" y="43679"/>
                      <a:pt x="38846" y="42919"/>
                      <a:pt x="40366" y="42402"/>
                    </a:cubicBezTo>
                    <a:cubicBezTo>
                      <a:pt x="41187" y="42098"/>
                      <a:pt x="41977" y="41855"/>
                      <a:pt x="42676" y="41521"/>
                    </a:cubicBezTo>
                    <a:cubicBezTo>
                      <a:pt x="44561" y="40639"/>
                      <a:pt x="46931" y="39393"/>
                      <a:pt x="48117" y="37417"/>
                    </a:cubicBezTo>
                    <a:cubicBezTo>
                      <a:pt x="49272" y="35502"/>
                      <a:pt x="49059" y="32584"/>
                      <a:pt x="47053" y="31125"/>
                    </a:cubicBezTo>
                    <a:cubicBezTo>
                      <a:pt x="46719" y="30852"/>
                      <a:pt x="46688" y="30639"/>
                      <a:pt x="46324" y="30457"/>
                    </a:cubicBezTo>
                    <a:cubicBezTo>
                      <a:pt x="46080" y="30335"/>
                      <a:pt x="45989" y="30122"/>
                      <a:pt x="45776" y="29970"/>
                    </a:cubicBezTo>
                    <a:cubicBezTo>
                      <a:pt x="45746" y="29940"/>
                      <a:pt x="45351" y="29453"/>
                      <a:pt x="45320" y="29393"/>
                    </a:cubicBezTo>
                    <a:cubicBezTo>
                      <a:pt x="45138" y="28967"/>
                      <a:pt x="45017" y="28998"/>
                      <a:pt x="45260" y="28572"/>
                    </a:cubicBezTo>
                    <a:cubicBezTo>
                      <a:pt x="45533" y="28025"/>
                      <a:pt x="46050" y="27599"/>
                      <a:pt x="46567" y="27174"/>
                    </a:cubicBezTo>
                    <a:cubicBezTo>
                      <a:pt x="46810" y="26961"/>
                      <a:pt x="47023" y="26779"/>
                      <a:pt x="47235" y="26566"/>
                    </a:cubicBezTo>
                    <a:cubicBezTo>
                      <a:pt x="48694" y="25168"/>
                      <a:pt x="49545" y="23314"/>
                      <a:pt x="49515" y="21307"/>
                    </a:cubicBezTo>
                    <a:lnTo>
                      <a:pt x="49515" y="21307"/>
                    </a:lnTo>
                    <a:lnTo>
                      <a:pt x="49029" y="21338"/>
                    </a:lnTo>
                    <a:cubicBezTo>
                      <a:pt x="49059" y="23101"/>
                      <a:pt x="48755" y="24013"/>
                      <a:pt x="47479" y="25259"/>
                    </a:cubicBezTo>
                    <a:cubicBezTo>
                      <a:pt x="47266" y="25441"/>
                      <a:pt x="46445" y="26171"/>
                      <a:pt x="46232" y="26353"/>
                    </a:cubicBezTo>
                    <a:cubicBezTo>
                      <a:pt x="45655" y="26839"/>
                      <a:pt x="45442" y="27022"/>
                      <a:pt x="45108" y="27295"/>
                    </a:cubicBezTo>
                    <a:cubicBezTo>
                      <a:pt x="45017" y="27387"/>
                      <a:pt x="44804" y="27691"/>
                      <a:pt x="44621" y="28025"/>
                    </a:cubicBezTo>
                    <a:cubicBezTo>
                      <a:pt x="44561" y="28145"/>
                      <a:pt x="44453" y="28199"/>
                      <a:pt x="44343" y="28199"/>
                    </a:cubicBezTo>
                    <a:cubicBezTo>
                      <a:pt x="44175" y="28199"/>
                      <a:pt x="44001" y="28075"/>
                      <a:pt x="43983" y="27873"/>
                    </a:cubicBezTo>
                    <a:cubicBezTo>
                      <a:pt x="43953" y="27599"/>
                      <a:pt x="43953" y="27356"/>
                      <a:pt x="43983" y="27083"/>
                    </a:cubicBezTo>
                    <a:cubicBezTo>
                      <a:pt x="44074" y="26080"/>
                      <a:pt x="44409" y="24165"/>
                      <a:pt x="44834" y="23222"/>
                    </a:cubicBezTo>
                    <a:lnTo>
                      <a:pt x="44226" y="22918"/>
                    </a:lnTo>
                    <a:cubicBezTo>
                      <a:pt x="43831" y="23800"/>
                      <a:pt x="43193" y="25988"/>
                      <a:pt x="43102" y="26991"/>
                    </a:cubicBezTo>
                    <a:cubicBezTo>
                      <a:pt x="42950" y="28390"/>
                      <a:pt x="43375" y="29697"/>
                      <a:pt x="44257" y="30457"/>
                    </a:cubicBezTo>
                    <a:cubicBezTo>
                      <a:pt x="44378" y="30578"/>
                      <a:pt x="44561" y="30700"/>
                      <a:pt x="44713" y="30791"/>
                    </a:cubicBezTo>
                    <a:cubicBezTo>
                      <a:pt x="44925" y="31034"/>
                      <a:pt x="45168" y="31216"/>
                      <a:pt x="45472" y="31277"/>
                    </a:cubicBezTo>
                    <a:lnTo>
                      <a:pt x="45594" y="31277"/>
                    </a:lnTo>
                    <a:cubicBezTo>
                      <a:pt x="45594" y="31277"/>
                      <a:pt x="45959" y="31764"/>
                      <a:pt x="45989" y="31764"/>
                    </a:cubicBezTo>
                    <a:cubicBezTo>
                      <a:pt x="46324" y="31916"/>
                      <a:pt x="46172" y="31855"/>
                      <a:pt x="46445" y="32067"/>
                    </a:cubicBezTo>
                    <a:cubicBezTo>
                      <a:pt x="47995" y="33192"/>
                      <a:pt x="47539" y="35077"/>
                      <a:pt x="46597" y="36657"/>
                    </a:cubicBezTo>
                    <a:cubicBezTo>
                      <a:pt x="45533" y="38451"/>
                      <a:pt x="45047" y="38147"/>
                      <a:pt x="43284" y="38998"/>
                    </a:cubicBezTo>
                    <a:cubicBezTo>
                      <a:pt x="42646" y="39302"/>
                      <a:pt x="42129" y="39484"/>
                      <a:pt x="41308" y="39758"/>
                    </a:cubicBezTo>
                    <a:cubicBezTo>
                      <a:pt x="41247" y="39758"/>
                      <a:pt x="41187" y="39788"/>
                      <a:pt x="41126" y="39818"/>
                    </a:cubicBezTo>
                    <a:cubicBezTo>
                      <a:pt x="41035" y="39854"/>
                      <a:pt x="40946" y="39870"/>
                      <a:pt x="40860" y="39870"/>
                    </a:cubicBezTo>
                    <a:cubicBezTo>
                      <a:pt x="40427" y="39870"/>
                      <a:pt x="40092" y="39459"/>
                      <a:pt x="40244" y="39028"/>
                    </a:cubicBezTo>
                    <a:cubicBezTo>
                      <a:pt x="40548" y="38025"/>
                      <a:pt x="40609" y="37508"/>
                      <a:pt x="40731" y="36323"/>
                    </a:cubicBezTo>
                    <a:cubicBezTo>
                      <a:pt x="40731" y="36262"/>
                      <a:pt x="40731" y="36232"/>
                      <a:pt x="40731" y="36201"/>
                    </a:cubicBezTo>
                    <a:cubicBezTo>
                      <a:pt x="40761" y="36141"/>
                      <a:pt x="40792" y="36080"/>
                      <a:pt x="40792" y="35989"/>
                    </a:cubicBezTo>
                    <a:cubicBezTo>
                      <a:pt x="40822" y="35715"/>
                      <a:pt x="40792" y="35441"/>
                      <a:pt x="40700" y="35168"/>
                    </a:cubicBezTo>
                    <a:cubicBezTo>
                      <a:pt x="40488" y="32949"/>
                      <a:pt x="38481" y="30183"/>
                      <a:pt x="36597" y="28359"/>
                    </a:cubicBezTo>
                    <a:cubicBezTo>
                      <a:pt x="35776" y="26505"/>
                      <a:pt x="34682" y="24499"/>
                      <a:pt x="35259" y="21946"/>
                    </a:cubicBezTo>
                    <a:lnTo>
                      <a:pt x="34743" y="21946"/>
                    </a:lnTo>
                    <a:cubicBezTo>
                      <a:pt x="34408" y="23466"/>
                      <a:pt x="34317" y="24864"/>
                      <a:pt x="34439" y="26171"/>
                    </a:cubicBezTo>
                    <a:cubicBezTo>
                      <a:pt x="34484" y="26552"/>
                      <a:pt x="34181" y="26834"/>
                      <a:pt x="33849" y="26834"/>
                    </a:cubicBezTo>
                    <a:cubicBezTo>
                      <a:pt x="33731" y="26834"/>
                      <a:pt x="33608" y="26798"/>
                      <a:pt x="33497" y="26718"/>
                    </a:cubicBezTo>
                    <a:cubicBezTo>
                      <a:pt x="33132" y="26444"/>
                      <a:pt x="32767" y="26201"/>
                      <a:pt x="31977" y="25776"/>
                    </a:cubicBezTo>
                    <a:cubicBezTo>
                      <a:pt x="30974" y="25259"/>
                      <a:pt x="29515" y="24590"/>
                      <a:pt x="28512" y="23982"/>
                    </a:cubicBezTo>
                    <a:cubicBezTo>
                      <a:pt x="26506" y="22736"/>
                      <a:pt x="24135" y="21307"/>
                      <a:pt x="23588" y="18389"/>
                    </a:cubicBezTo>
                    <a:cubicBezTo>
                      <a:pt x="23101" y="15775"/>
                      <a:pt x="23983" y="13131"/>
                      <a:pt x="26475" y="10760"/>
                    </a:cubicBezTo>
                    <a:cubicBezTo>
                      <a:pt x="27569" y="9696"/>
                      <a:pt x="28694" y="8663"/>
                      <a:pt x="29910" y="7751"/>
                    </a:cubicBezTo>
                    <a:cubicBezTo>
                      <a:pt x="31886" y="7204"/>
                      <a:pt x="34104" y="7386"/>
                      <a:pt x="36080" y="6687"/>
                    </a:cubicBezTo>
                    <a:cubicBezTo>
                      <a:pt x="36232" y="6657"/>
                      <a:pt x="36354" y="6596"/>
                      <a:pt x="36445" y="6505"/>
                    </a:cubicBezTo>
                    <a:cubicBezTo>
                      <a:pt x="36536" y="6383"/>
                      <a:pt x="36597" y="6231"/>
                      <a:pt x="36536" y="6110"/>
                    </a:cubicBezTo>
                    <a:lnTo>
                      <a:pt x="36536" y="6110"/>
                    </a:lnTo>
                    <a:cubicBezTo>
                      <a:pt x="35478" y="6619"/>
                      <a:pt x="34310" y="6868"/>
                      <a:pt x="33143" y="6868"/>
                    </a:cubicBezTo>
                    <a:cubicBezTo>
                      <a:pt x="32567" y="6868"/>
                      <a:pt x="31992" y="6808"/>
                      <a:pt x="31430" y="6687"/>
                    </a:cubicBezTo>
                    <a:cubicBezTo>
                      <a:pt x="31430" y="6687"/>
                      <a:pt x="31430" y="6687"/>
                      <a:pt x="31430" y="6657"/>
                    </a:cubicBezTo>
                    <a:cubicBezTo>
                      <a:pt x="32007" y="6292"/>
                      <a:pt x="32615" y="5958"/>
                      <a:pt x="33193" y="5593"/>
                    </a:cubicBezTo>
                    <a:cubicBezTo>
                      <a:pt x="33922" y="5137"/>
                      <a:pt x="34743" y="4620"/>
                      <a:pt x="35472" y="3952"/>
                    </a:cubicBezTo>
                    <a:cubicBezTo>
                      <a:pt x="35503" y="3982"/>
                      <a:pt x="35503" y="3982"/>
                      <a:pt x="35533" y="3982"/>
                    </a:cubicBezTo>
                    <a:cubicBezTo>
                      <a:pt x="35807" y="4073"/>
                      <a:pt x="36111" y="4104"/>
                      <a:pt x="36384" y="4104"/>
                    </a:cubicBezTo>
                    <a:cubicBezTo>
                      <a:pt x="37600" y="4104"/>
                      <a:pt x="38360" y="3496"/>
                      <a:pt x="39059" y="2462"/>
                    </a:cubicBezTo>
                    <a:cubicBezTo>
                      <a:pt x="39515" y="1763"/>
                      <a:pt x="39697" y="912"/>
                      <a:pt x="39636" y="61"/>
                    </a:cubicBezTo>
                    <a:lnTo>
                      <a:pt x="39241" y="61"/>
                    </a:lnTo>
                    <a:cubicBezTo>
                      <a:pt x="39302" y="730"/>
                      <a:pt x="39120" y="1398"/>
                      <a:pt x="38785" y="1976"/>
                    </a:cubicBezTo>
                    <a:cubicBezTo>
                      <a:pt x="38147" y="3192"/>
                      <a:pt x="37296" y="3465"/>
                      <a:pt x="36445" y="3465"/>
                    </a:cubicBezTo>
                    <a:cubicBezTo>
                      <a:pt x="36263" y="3465"/>
                      <a:pt x="36141" y="3252"/>
                      <a:pt x="36232" y="3101"/>
                    </a:cubicBezTo>
                    <a:cubicBezTo>
                      <a:pt x="36354" y="2857"/>
                      <a:pt x="36475" y="2523"/>
                      <a:pt x="36475" y="2401"/>
                    </a:cubicBezTo>
                    <a:cubicBezTo>
                      <a:pt x="36658" y="1125"/>
                      <a:pt x="36688" y="942"/>
                      <a:pt x="36445" y="61"/>
                    </a:cubicBezTo>
                    <a:lnTo>
                      <a:pt x="35959" y="61"/>
                    </a:lnTo>
                    <a:cubicBezTo>
                      <a:pt x="36232" y="730"/>
                      <a:pt x="36111" y="1611"/>
                      <a:pt x="35746" y="2249"/>
                    </a:cubicBezTo>
                    <a:cubicBezTo>
                      <a:pt x="35229" y="3192"/>
                      <a:pt x="34226" y="3891"/>
                      <a:pt x="33345" y="4468"/>
                    </a:cubicBezTo>
                    <a:cubicBezTo>
                      <a:pt x="33223" y="4529"/>
                      <a:pt x="32828" y="4711"/>
                      <a:pt x="32706" y="4742"/>
                    </a:cubicBezTo>
                    <a:cubicBezTo>
                      <a:pt x="32858" y="4073"/>
                      <a:pt x="32706" y="3404"/>
                      <a:pt x="32463" y="2705"/>
                    </a:cubicBezTo>
                    <a:lnTo>
                      <a:pt x="32129" y="2067"/>
                    </a:lnTo>
                    <a:cubicBezTo>
                      <a:pt x="31825" y="1307"/>
                      <a:pt x="31582" y="669"/>
                      <a:pt x="317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9"/>
              <p:cNvSpPr/>
              <p:nvPr/>
            </p:nvSpPr>
            <p:spPr>
              <a:xfrm>
                <a:off x="2467778" y="3284993"/>
                <a:ext cx="554133" cy="258917"/>
              </a:xfrm>
              <a:custGeom>
                <a:avLst/>
                <a:gdLst/>
                <a:ahLst/>
                <a:cxnLst/>
                <a:rect l="l" t="t" r="r" b="b"/>
                <a:pathLst>
                  <a:path w="32989" h="15414" extrusionOk="0">
                    <a:moveTo>
                      <a:pt x="16848" y="0"/>
                    </a:moveTo>
                    <a:cubicBezTo>
                      <a:pt x="16290" y="0"/>
                      <a:pt x="16290" y="411"/>
                      <a:pt x="15966" y="411"/>
                    </a:cubicBezTo>
                    <a:cubicBezTo>
                      <a:pt x="15850" y="411"/>
                      <a:pt x="15692" y="358"/>
                      <a:pt x="15450" y="213"/>
                    </a:cubicBezTo>
                    <a:cubicBezTo>
                      <a:pt x="15387" y="171"/>
                      <a:pt x="15241" y="153"/>
                      <a:pt x="15050" y="153"/>
                    </a:cubicBezTo>
                    <a:cubicBezTo>
                      <a:pt x="14411" y="153"/>
                      <a:pt x="13274" y="353"/>
                      <a:pt x="13110" y="517"/>
                    </a:cubicBezTo>
                    <a:cubicBezTo>
                      <a:pt x="12733" y="952"/>
                      <a:pt x="12467" y="1800"/>
                      <a:pt x="11890" y="1800"/>
                    </a:cubicBezTo>
                    <a:cubicBezTo>
                      <a:pt x="11862" y="1800"/>
                      <a:pt x="11833" y="1798"/>
                      <a:pt x="11803" y="1794"/>
                    </a:cubicBezTo>
                    <a:cubicBezTo>
                      <a:pt x="11565" y="1771"/>
                      <a:pt x="11232" y="1732"/>
                      <a:pt x="10890" y="1732"/>
                    </a:cubicBezTo>
                    <a:cubicBezTo>
                      <a:pt x="10313" y="1732"/>
                      <a:pt x="9714" y="1844"/>
                      <a:pt x="9523" y="2341"/>
                    </a:cubicBezTo>
                    <a:cubicBezTo>
                      <a:pt x="9362" y="2765"/>
                      <a:pt x="9244" y="2908"/>
                      <a:pt x="9086" y="2908"/>
                    </a:cubicBezTo>
                    <a:cubicBezTo>
                      <a:pt x="8916" y="2908"/>
                      <a:pt x="8700" y="2742"/>
                      <a:pt x="8338" y="2584"/>
                    </a:cubicBezTo>
                    <a:cubicBezTo>
                      <a:pt x="8319" y="2576"/>
                      <a:pt x="8302" y="2572"/>
                      <a:pt x="8284" y="2572"/>
                    </a:cubicBezTo>
                    <a:cubicBezTo>
                      <a:pt x="7983" y="2572"/>
                      <a:pt x="7803" y="3754"/>
                      <a:pt x="7487" y="4013"/>
                    </a:cubicBezTo>
                    <a:cubicBezTo>
                      <a:pt x="7311" y="4179"/>
                      <a:pt x="7166" y="4242"/>
                      <a:pt x="7033" y="4242"/>
                    </a:cubicBezTo>
                    <a:cubicBezTo>
                      <a:pt x="6730" y="4242"/>
                      <a:pt x="6490" y="3917"/>
                      <a:pt x="6088" y="3769"/>
                    </a:cubicBezTo>
                    <a:cubicBezTo>
                      <a:pt x="6073" y="3763"/>
                      <a:pt x="6055" y="3759"/>
                      <a:pt x="6035" y="3759"/>
                    </a:cubicBezTo>
                    <a:cubicBezTo>
                      <a:pt x="5710" y="3759"/>
                      <a:pt x="4857" y="4663"/>
                      <a:pt x="4599" y="4864"/>
                    </a:cubicBezTo>
                    <a:cubicBezTo>
                      <a:pt x="4130" y="5184"/>
                      <a:pt x="4682" y="5945"/>
                      <a:pt x="4242" y="5945"/>
                    </a:cubicBezTo>
                    <a:cubicBezTo>
                      <a:pt x="4139" y="5945"/>
                      <a:pt x="3983" y="5904"/>
                      <a:pt x="3748" y="5806"/>
                    </a:cubicBezTo>
                    <a:cubicBezTo>
                      <a:pt x="3515" y="5709"/>
                      <a:pt x="3361" y="5667"/>
                      <a:pt x="3261" y="5667"/>
                    </a:cubicBezTo>
                    <a:cubicBezTo>
                      <a:pt x="2801" y="5667"/>
                      <a:pt x="3515" y="6556"/>
                      <a:pt x="3140" y="6931"/>
                    </a:cubicBezTo>
                    <a:cubicBezTo>
                      <a:pt x="2410" y="7630"/>
                      <a:pt x="2198" y="8025"/>
                      <a:pt x="1711" y="8815"/>
                    </a:cubicBezTo>
                    <a:cubicBezTo>
                      <a:pt x="1529" y="9119"/>
                      <a:pt x="465" y="9940"/>
                      <a:pt x="435" y="10061"/>
                    </a:cubicBezTo>
                    <a:cubicBezTo>
                      <a:pt x="344" y="10426"/>
                      <a:pt x="1073" y="10578"/>
                      <a:pt x="1073" y="10943"/>
                    </a:cubicBezTo>
                    <a:cubicBezTo>
                      <a:pt x="1043" y="11186"/>
                      <a:pt x="1012" y="11429"/>
                      <a:pt x="1043" y="11703"/>
                    </a:cubicBezTo>
                    <a:cubicBezTo>
                      <a:pt x="1191" y="12238"/>
                      <a:pt x="0" y="12919"/>
                      <a:pt x="1119" y="12919"/>
                    </a:cubicBezTo>
                    <a:cubicBezTo>
                      <a:pt x="1143" y="12919"/>
                      <a:pt x="1168" y="12919"/>
                      <a:pt x="1195" y="12919"/>
                    </a:cubicBezTo>
                    <a:cubicBezTo>
                      <a:pt x="1217" y="12918"/>
                      <a:pt x="1238" y="12918"/>
                      <a:pt x="1258" y="12918"/>
                    </a:cubicBezTo>
                    <a:cubicBezTo>
                      <a:pt x="2372" y="12918"/>
                      <a:pt x="1358" y="13717"/>
                      <a:pt x="1955" y="14134"/>
                    </a:cubicBezTo>
                    <a:cubicBezTo>
                      <a:pt x="1982" y="14155"/>
                      <a:pt x="2017" y="14164"/>
                      <a:pt x="2058" y="14164"/>
                    </a:cubicBezTo>
                    <a:cubicBezTo>
                      <a:pt x="2332" y="14164"/>
                      <a:pt x="2879" y="13761"/>
                      <a:pt x="3301" y="13761"/>
                    </a:cubicBezTo>
                    <a:cubicBezTo>
                      <a:pt x="3373" y="13761"/>
                      <a:pt x="3442" y="13772"/>
                      <a:pt x="3505" y="13800"/>
                    </a:cubicBezTo>
                    <a:cubicBezTo>
                      <a:pt x="4052" y="13982"/>
                      <a:pt x="4082" y="14955"/>
                      <a:pt x="4447" y="15016"/>
                    </a:cubicBezTo>
                    <a:cubicBezTo>
                      <a:pt x="4458" y="15018"/>
                      <a:pt x="4470" y="15020"/>
                      <a:pt x="4481" y="15020"/>
                    </a:cubicBezTo>
                    <a:cubicBezTo>
                      <a:pt x="4748" y="15020"/>
                      <a:pt x="5061" y="14372"/>
                      <a:pt x="5207" y="14256"/>
                    </a:cubicBezTo>
                    <a:cubicBezTo>
                      <a:pt x="5296" y="14158"/>
                      <a:pt x="5388" y="14122"/>
                      <a:pt x="5483" y="14122"/>
                    </a:cubicBezTo>
                    <a:cubicBezTo>
                      <a:pt x="5710" y="14122"/>
                      <a:pt x="5952" y="14326"/>
                      <a:pt x="6210" y="14347"/>
                    </a:cubicBezTo>
                    <a:cubicBezTo>
                      <a:pt x="6772" y="14398"/>
                      <a:pt x="6518" y="15414"/>
                      <a:pt x="7017" y="15414"/>
                    </a:cubicBezTo>
                    <a:cubicBezTo>
                      <a:pt x="7112" y="15414"/>
                      <a:pt x="7235" y="15377"/>
                      <a:pt x="7395" y="15289"/>
                    </a:cubicBezTo>
                    <a:cubicBezTo>
                      <a:pt x="7663" y="15119"/>
                      <a:pt x="8260" y="14678"/>
                      <a:pt x="8659" y="14678"/>
                    </a:cubicBezTo>
                    <a:cubicBezTo>
                      <a:pt x="8760" y="14678"/>
                      <a:pt x="8848" y="14705"/>
                      <a:pt x="8915" y="14773"/>
                    </a:cubicBezTo>
                    <a:cubicBezTo>
                      <a:pt x="9196" y="15073"/>
                      <a:pt x="9348" y="15176"/>
                      <a:pt x="9455" y="15176"/>
                    </a:cubicBezTo>
                    <a:cubicBezTo>
                      <a:pt x="9675" y="15176"/>
                      <a:pt x="9712" y="14753"/>
                      <a:pt x="10283" y="14712"/>
                    </a:cubicBezTo>
                    <a:cubicBezTo>
                      <a:pt x="10338" y="14709"/>
                      <a:pt x="10392" y="14707"/>
                      <a:pt x="10446" y="14707"/>
                    </a:cubicBezTo>
                    <a:cubicBezTo>
                      <a:pt x="11382" y="14707"/>
                      <a:pt x="12116" y="15139"/>
                      <a:pt x="12792" y="15139"/>
                    </a:cubicBezTo>
                    <a:cubicBezTo>
                      <a:pt x="13254" y="15139"/>
                      <a:pt x="13689" y="14937"/>
                      <a:pt x="14143" y="14256"/>
                    </a:cubicBezTo>
                    <a:cubicBezTo>
                      <a:pt x="14232" y="14129"/>
                      <a:pt x="14348" y="14079"/>
                      <a:pt x="14478" y="14079"/>
                    </a:cubicBezTo>
                    <a:cubicBezTo>
                      <a:pt x="14966" y="14079"/>
                      <a:pt x="15668" y="14773"/>
                      <a:pt x="16011" y="14773"/>
                    </a:cubicBezTo>
                    <a:cubicBezTo>
                      <a:pt x="16017" y="14773"/>
                      <a:pt x="16022" y="14773"/>
                      <a:pt x="16028" y="14773"/>
                    </a:cubicBezTo>
                    <a:cubicBezTo>
                      <a:pt x="17000" y="14742"/>
                      <a:pt x="16818" y="14864"/>
                      <a:pt x="17456" y="14134"/>
                    </a:cubicBezTo>
                    <a:cubicBezTo>
                      <a:pt x="17531" y="14053"/>
                      <a:pt x="17601" y="14020"/>
                      <a:pt x="17667" y="14020"/>
                    </a:cubicBezTo>
                    <a:cubicBezTo>
                      <a:pt x="17895" y="14020"/>
                      <a:pt x="18068" y="14418"/>
                      <a:pt x="18186" y="14560"/>
                    </a:cubicBezTo>
                    <a:cubicBezTo>
                      <a:pt x="18299" y="14714"/>
                      <a:pt x="18415" y="14764"/>
                      <a:pt x="18534" y="14764"/>
                    </a:cubicBezTo>
                    <a:cubicBezTo>
                      <a:pt x="18758" y="14764"/>
                      <a:pt x="18994" y="14589"/>
                      <a:pt x="19241" y="14589"/>
                    </a:cubicBezTo>
                    <a:cubicBezTo>
                      <a:pt x="19254" y="14589"/>
                      <a:pt x="19267" y="14589"/>
                      <a:pt x="19280" y="14590"/>
                    </a:cubicBezTo>
                    <a:cubicBezTo>
                      <a:pt x="19375" y="14596"/>
                      <a:pt x="19468" y="14599"/>
                      <a:pt x="19557" y="14599"/>
                    </a:cubicBezTo>
                    <a:cubicBezTo>
                      <a:pt x="20265" y="14599"/>
                      <a:pt x="20816" y="14429"/>
                      <a:pt x="21504" y="14429"/>
                    </a:cubicBezTo>
                    <a:cubicBezTo>
                      <a:pt x="21591" y="14429"/>
                      <a:pt x="21680" y="14432"/>
                      <a:pt x="21773" y="14438"/>
                    </a:cubicBezTo>
                    <a:cubicBezTo>
                      <a:pt x="22324" y="14462"/>
                      <a:pt x="22894" y="14959"/>
                      <a:pt x="23409" y="14959"/>
                    </a:cubicBezTo>
                    <a:cubicBezTo>
                      <a:pt x="23547" y="14959"/>
                      <a:pt x="23681" y="14923"/>
                      <a:pt x="23809" y="14833"/>
                    </a:cubicBezTo>
                    <a:cubicBezTo>
                      <a:pt x="23928" y="14747"/>
                      <a:pt x="24038" y="14713"/>
                      <a:pt x="24142" y="14713"/>
                    </a:cubicBezTo>
                    <a:cubicBezTo>
                      <a:pt x="24501" y="14713"/>
                      <a:pt x="24779" y="15118"/>
                      <a:pt x="25054" y="15118"/>
                    </a:cubicBezTo>
                    <a:cubicBezTo>
                      <a:pt x="25145" y="15118"/>
                      <a:pt x="25236" y="15073"/>
                      <a:pt x="25329" y="14955"/>
                    </a:cubicBezTo>
                    <a:cubicBezTo>
                      <a:pt x="25615" y="14585"/>
                      <a:pt x="25773" y="14457"/>
                      <a:pt x="25877" y="14457"/>
                    </a:cubicBezTo>
                    <a:cubicBezTo>
                      <a:pt x="26114" y="14457"/>
                      <a:pt x="26084" y="15107"/>
                      <a:pt x="26669" y="15107"/>
                    </a:cubicBezTo>
                    <a:cubicBezTo>
                      <a:pt x="26678" y="15107"/>
                      <a:pt x="26687" y="15107"/>
                      <a:pt x="26697" y="15107"/>
                    </a:cubicBezTo>
                    <a:cubicBezTo>
                      <a:pt x="27145" y="15083"/>
                      <a:pt x="27886" y="14858"/>
                      <a:pt x="28409" y="14858"/>
                    </a:cubicBezTo>
                    <a:cubicBezTo>
                      <a:pt x="28559" y="14858"/>
                      <a:pt x="28692" y="14877"/>
                      <a:pt x="28794" y="14925"/>
                    </a:cubicBezTo>
                    <a:cubicBezTo>
                      <a:pt x="28893" y="14977"/>
                      <a:pt x="28989" y="14999"/>
                      <a:pt x="29082" y="14999"/>
                    </a:cubicBezTo>
                    <a:cubicBezTo>
                      <a:pt x="29536" y="14999"/>
                      <a:pt x="29931" y="14467"/>
                      <a:pt x="30283" y="14165"/>
                    </a:cubicBezTo>
                    <a:cubicBezTo>
                      <a:pt x="30436" y="14027"/>
                      <a:pt x="30574" y="13977"/>
                      <a:pt x="30704" y="13977"/>
                    </a:cubicBezTo>
                    <a:cubicBezTo>
                      <a:pt x="31032" y="13977"/>
                      <a:pt x="31301" y="14297"/>
                      <a:pt x="31584" y="14297"/>
                    </a:cubicBezTo>
                    <a:cubicBezTo>
                      <a:pt x="31656" y="14297"/>
                      <a:pt x="31728" y="14277"/>
                      <a:pt x="31803" y="14226"/>
                    </a:cubicBezTo>
                    <a:cubicBezTo>
                      <a:pt x="32137" y="13982"/>
                      <a:pt x="31317" y="13101"/>
                      <a:pt x="31590" y="12797"/>
                    </a:cubicBezTo>
                    <a:cubicBezTo>
                      <a:pt x="31717" y="12655"/>
                      <a:pt x="31878" y="12617"/>
                      <a:pt x="32039" y="12617"/>
                    </a:cubicBezTo>
                    <a:cubicBezTo>
                      <a:pt x="32218" y="12617"/>
                      <a:pt x="32398" y="12664"/>
                      <a:pt x="32527" y="12664"/>
                    </a:cubicBezTo>
                    <a:cubicBezTo>
                      <a:pt x="32729" y="12664"/>
                      <a:pt x="32812" y="12551"/>
                      <a:pt x="32593" y="11976"/>
                    </a:cubicBezTo>
                    <a:cubicBezTo>
                      <a:pt x="32381" y="11460"/>
                      <a:pt x="32411" y="10791"/>
                      <a:pt x="32289" y="10244"/>
                    </a:cubicBezTo>
                    <a:cubicBezTo>
                      <a:pt x="32198" y="9757"/>
                      <a:pt x="32989" y="9453"/>
                      <a:pt x="32229" y="9149"/>
                    </a:cubicBezTo>
                    <a:cubicBezTo>
                      <a:pt x="31651" y="8906"/>
                      <a:pt x="31803" y="8694"/>
                      <a:pt x="32046" y="8268"/>
                    </a:cubicBezTo>
                    <a:cubicBezTo>
                      <a:pt x="32411" y="7569"/>
                      <a:pt x="31955" y="7113"/>
                      <a:pt x="31378" y="6687"/>
                    </a:cubicBezTo>
                    <a:cubicBezTo>
                      <a:pt x="31013" y="6444"/>
                      <a:pt x="30709" y="6140"/>
                      <a:pt x="30375" y="5867"/>
                    </a:cubicBezTo>
                    <a:cubicBezTo>
                      <a:pt x="30226" y="5738"/>
                      <a:pt x="30084" y="5712"/>
                      <a:pt x="29949" y="5712"/>
                    </a:cubicBezTo>
                    <a:cubicBezTo>
                      <a:pt x="29861" y="5712"/>
                      <a:pt x="29776" y="5723"/>
                      <a:pt x="29695" y="5723"/>
                    </a:cubicBezTo>
                    <a:cubicBezTo>
                      <a:pt x="29519" y="5723"/>
                      <a:pt x="29360" y="5672"/>
                      <a:pt x="29219" y="5350"/>
                    </a:cubicBezTo>
                    <a:cubicBezTo>
                      <a:pt x="29107" y="5095"/>
                      <a:pt x="28909" y="5028"/>
                      <a:pt x="28695" y="5028"/>
                    </a:cubicBezTo>
                    <a:cubicBezTo>
                      <a:pt x="28463" y="5028"/>
                      <a:pt x="28212" y="5107"/>
                      <a:pt x="28034" y="5107"/>
                    </a:cubicBezTo>
                    <a:cubicBezTo>
                      <a:pt x="27888" y="5107"/>
                      <a:pt x="27791" y="5054"/>
                      <a:pt x="27791" y="4864"/>
                    </a:cubicBezTo>
                    <a:cubicBezTo>
                      <a:pt x="27767" y="4385"/>
                      <a:pt x="27950" y="3813"/>
                      <a:pt x="27585" y="3813"/>
                    </a:cubicBezTo>
                    <a:cubicBezTo>
                      <a:pt x="27486" y="3813"/>
                      <a:pt x="27347" y="3855"/>
                      <a:pt x="27153" y="3952"/>
                    </a:cubicBezTo>
                    <a:cubicBezTo>
                      <a:pt x="26942" y="4067"/>
                      <a:pt x="26805" y="4114"/>
                      <a:pt x="26711" y="4114"/>
                    </a:cubicBezTo>
                    <a:cubicBezTo>
                      <a:pt x="26385" y="4114"/>
                      <a:pt x="26591" y="3543"/>
                      <a:pt x="26119" y="3283"/>
                    </a:cubicBezTo>
                    <a:cubicBezTo>
                      <a:pt x="26002" y="3220"/>
                      <a:pt x="25894" y="3197"/>
                      <a:pt x="25795" y="3197"/>
                    </a:cubicBezTo>
                    <a:cubicBezTo>
                      <a:pt x="25488" y="3197"/>
                      <a:pt x="25264" y="3423"/>
                      <a:pt x="25126" y="3423"/>
                    </a:cubicBezTo>
                    <a:cubicBezTo>
                      <a:pt x="25007" y="3423"/>
                      <a:pt x="24952" y="3252"/>
                      <a:pt x="24964" y="2614"/>
                    </a:cubicBezTo>
                    <a:cubicBezTo>
                      <a:pt x="24975" y="2235"/>
                      <a:pt x="24901" y="2119"/>
                      <a:pt x="24779" y="2119"/>
                    </a:cubicBezTo>
                    <a:cubicBezTo>
                      <a:pt x="24586" y="2119"/>
                      <a:pt x="24272" y="2408"/>
                      <a:pt x="23977" y="2408"/>
                    </a:cubicBezTo>
                    <a:cubicBezTo>
                      <a:pt x="23920" y="2408"/>
                      <a:pt x="23864" y="2397"/>
                      <a:pt x="23809" y="2371"/>
                    </a:cubicBezTo>
                    <a:cubicBezTo>
                      <a:pt x="23323" y="2158"/>
                      <a:pt x="23171" y="1399"/>
                      <a:pt x="22563" y="1125"/>
                    </a:cubicBezTo>
                    <a:cubicBezTo>
                      <a:pt x="22517" y="1110"/>
                      <a:pt x="22468" y="1103"/>
                      <a:pt x="22416" y="1103"/>
                    </a:cubicBezTo>
                    <a:cubicBezTo>
                      <a:pt x="22011" y="1103"/>
                      <a:pt x="21413" y="1500"/>
                      <a:pt x="20924" y="1500"/>
                    </a:cubicBezTo>
                    <a:cubicBezTo>
                      <a:pt x="20838" y="1500"/>
                      <a:pt x="20756" y="1488"/>
                      <a:pt x="20678" y="1459"/>
                    </a:cubicBezTo>
                    <a:cubicBezTo>
                      <a:pt x="19918" y="1216"/>
                      <a:pt x="19554" y="1216"/>
                      <a:pt x="18976" y="548"/>
                    </a:cubicBezTo>
                    <a:cubicBezTo>
                      <a:pt x="18752" y="288"/>
                      <a:pt x="18606" y="184"/>
                      <a:pt x="18479" y="184"/>
                    </a:cubicBezTo>
                    <a:cubicBezTo>
                      <a:pt x="18278" y="184"/>
                      <a:pt x="18126" y="444"/>
                      <a:pt x="17791" y="760"/>
                    </a:cubicBezTo>
                    <a:cubicBezTo>
                      <a:pt x="17706" y="840"/>
                      <a:pt x="17634" y="873"/>
                      <a:pt x="17571" y="873"/>
                    </a:cubicBezTo>
                    <a:cubicBezTo>
                      <a:pt x="17246" y="873"/>
                      <a:pt x="17154" y="0"/>
                      <a:pt x="1684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9"/>
              <p:cNvSpPr/>
              <p:nvPr/>
            </p:nvSpPr>
            <p:spPr>
              <a:xfrm>
                <a:off x="2516243" y="3404466"/>
                <a:ext cx="486271" cy="139453"/>
              </a:xfrm>
              <a:custGeom>
                <a:avLst/>
                <a:gdLst/>
                <a:ahLst/>
                <a:cxnLst/>
                <a:rect l="l" t="t" r="r" b="b"/>
                <a:pathLst>
                  <a:path w="28949" h="8302" extrusionOk="0">
                    <a:moveTo>
                      <a:pt x="13963" y="1"/>
                    </a:moveTo>
                    <a:cubicBezTo>
                      <a:pt x="13405" y="1"/>
                      <a:pt x="13405" y="412"/>
                      <a:pt x="13093" y="412"/>
                    </a:cubicBezTo>
                    <a:cubicBezTo>
                      <a:pt x="12981" y="412"/>
                      <a:pt x="12829" y="359"/>
                      <a:pt x="12596" y="214"/>
                    </a:cubicBezTo>
                    <a:cubicBezTo>
                      <a:pt x="12526" y="172"/>
                      <a:pt x="12377" y="154"/>
                      <a:pt x="12185" y="154"/>
                    </a:cubicBezTo>
                    <a:cubicBezTo>
                      <a:pt x="11533" y="154"/>
                      <a:pt x="10389" y="360"/>
                      <a:pt x="10225" y="548"/>
                    </a:cubicBezTo>
                    <a:cubicBezTo>
                      <a:pt x="9842" y="960"/>
                      <a:pt x="9574" y="1828"/>
                      <a:pt x="8978" y="1828"/>
                    </a:cubicBezTo>
                    <a:cubicBezTo>
                      <a:pt x="8958" y="1828"/>
                      <a:pt x="8938" y="1827"/>
                      <a:pt x="8918" y="1825"/>
                    </a:cubicBezTo>
                    <a:cubicBezTo>
                      <a:pt x="8673" y="1790"/>
                      <a:pt x="8329" y="1741"/>
                      <a:pt x="7980" y="1741"/>
                    </a:cubicBezTo>
                    <a:cubicBezTo>
                      <a:pt x="7419" y="1741"/>
                      <a:pt x="6844" y="1866"/>
                      <a:pt x="6638" y="2372"/>
                    </a:cubicBezTo>
                    <a:cubicBezTo>
                      <a:pt x="6479" y="2776"/>
                      <a:pt x="6362" y="2913"/>
                      <a:pt x="6207" y="2913"/>
                    </a:cubicBezTo>
                    <a:cubicBezTo>
                      <a:pt x="6036" y="2913"/>
                      <a:pt x="5820" y="2744"/>
                      <a:pt x="5453" y="2585"/>
                    </a:cubicBezTo>
                    <a:cubicBezTo>
                      <a:pt x="5434" y="2576"/>
                      <a:pt x="5417" y="2572"/>
                      <a:pt x="5399" y="2572"/>
                    </a:cubicBezTo>
                    <a:cubicBezTo>
                      <a:pt x="5098" y="2572"/>
                      <a:pt x="4918" y="3756"/>
                      <a:pt x="4602" y="4044"/>
                    </a:cubicBezTo>
                    <a:cubicBezTo>
                      <a:pt x="4432" y="4195"/>
                      <a:pt x="4291" y="4253"/>
                      <a:pt x="4162" y="4253"/>
                    </a:cubicBezTo>
                    <a:cubicBezTo>
                      <a:pt x="3852" y="4253"/>
                      <a:pt x="3611" y="3920"/>
                      <a:pt x="3203" y="3770"/>
                    </a:cubicBezTo>
                    <a:cubicBezTo>
                      <a:pt x="3188" y="3763"/>
                      <a:pt x="3170" y="3760"/>
                      <a:pt x="3150" y="3760"/>
                    </a:cubicBezTo>
                    <a:cubicBezTo>
                      <a:pt x="2825" y="3760"/>
                      <a:pt x="1972" y="4664"/>
                      <a:pt x="1714" y="4864"/>
                    </a:cubicBezTo>
                    <a:cubicBezTo>
                      <a:pt x="1270" y="5210"/>
                      <a:pt x="1807" y="5976"/>
                      <a:pt x="1375" y="5976"/>
                    </a:cubicBezTo>
                    <a:cubicBezTo>
                      <a:pt x="1275" y="5976"/>
                      <a:pt x="1122" y="5934"/>
                      <a:pt x="893" y="5837"/>
                    </a:cubicBezTo>
                    <a:cubicBezTo>
                      <a:pt x="651" y="5739"/>
                      <a:pt x="489" y="5697"/>
                      <a:pt x="384" y="5697"/>
                    </a:cubicBezTo>
                    <a:cubicBezTo>
                      <a:pt x="1" y="5697"/>
                      <a:pt x="370" y="6252"/>
                      <a:pt x="346" y="6658"/>
                    </a:cubicBezTo>
                    <a:cubicBezTo>
                      <a:pt x="437" y="6658"/>
                      <a:pt x="559" y="6658"/>
                      <a:pt x="620" y="6688"/>
                    </a:cubicBezTo>
                    <a:cubicBezTo>
                      <a:pt x="1167" y="6870"/>
                      <a:pt x="1197" y="7843"/>
                      <a:pt x="1562" y="7904"/>
                    </a:cubicBezTo>
                    <a:cubicBezTo>
                      <a:pt x="1573" y="7906"/>
                      <a:pt x="1585" y="7908"/>
                      <a:pt x="1596" y="7908"/>
                    </a:cubicBezTo>
                    <a:cubicBezTo>
                      <a:pt x="1863" y="7908"/>
                      <a:pt x="2176" y="7260"/>
                      <a:pt x="2322" y="7144"/>
                    </a:cubicBezTo>
                    <a:cubicBezTo>
                      <a:pt x="2408" y="7050"/>
                      <a:pt x="2496" y="7016"/>
                      <a:pt x="2586" y="7016"/>
                    </a:cubicBezTo>
                    <a:cubicBezTo>
                      <a:pt x="2817" y="7016"/>
                      <a:pt x="3063" y="7235"/>
                      <a:pt x="3325" y="7235"/>
                    </a:cubicBezTo>
                    <a:cubicBezTo>
                      <a:pt x="3887" y="7286"/>
                      <a:pt x="3633" y="8302"/>
                      <a:pt x="4132" y="8302"/>
                    </a:cubicBezTo>
                    <a:cubicBezTo>
                      <a:pt x="4227" y="8302"/>
                      <a:pt x="4350" y="8265"/>
                      <a:pt x="4510" y="8177"/>
                    </a:cubicBezTo>
                    <a:cubicBezTo>
                      <a:pt x="4778" y="8007"/>
                      <a:pt x="5375" y="7566"/>
                      <a:pt x="5774" y="7566"/>
                    </a:cubicBezTo>
                    <a:cubicBezTo>
                      <a:pt x="5875" y="7566"/>
                      <a:pt x="5963" y="7593"/>
                      <a:pt x="6030" y="7661"/>
                    </a:cubicBezTo>
                    <a:cubicBezTo>
                      <a:pt x="6311" y="7961"/>
                      <a:pt x="6463" y="8064"/>
                      <a:pt x="6570" y="8064"/>
                    </a:cubicBezTo>
                    <a:cubicBezTo>
                      <a:pt x="6790" y="8064"/>
                      <a:pt x="6827" y="7641"/>
                      <a:pt x="7398" y="7600"/>
                    </a:cubicBezTo>
                    <a:cubicBezTo>
                      <a:pt x="7453" y="7597"/>
                      <a:pt x="7507" y="7595"/>
                      <a:pt x="7561" y="7595"/>
                    </a:cubicBezTo>
                    <a:cubicBezTo>
                      <a:pt x="8497" y="7595"/>
                      <a:pt x="9231" y="8027"/>
                      <a:pt x="9907" y="8027"/>
                    </a:cubicBezTo>
                    <a:cubicBezTo>
                      <a:pt x="10369" y="8027"/>
                      <a:pt x="10804" y="7825"/>
                      <a:pt x="11258" y="7144"/>
                    </a:cubicBezTo>
                    <a:cubicBezTo>
                      <a:pt x="11347" y="7017"/>
                      <a:pt x="11463" y="6967"/>
                      <a:pt x="11593" y="6967"/>
                    </a:cubicBezTo>
                    <a:cubicBezTo>
                      <a:pt x="12081" y="6967"/>
                      <a:pt x="12783" y="7661"/>
                      <a:pt x="13126" y="7661"/>
                    </a:cubicBezTo>
                    <a:cubicBezTo>
                      <a:pt x="13132" y="7661"/>
                      <a:pt x="13137" y="7661"/>
                      <a:pt x="13143" y="7661"/>
                    </a:cubicBezTo>
                    <a:cubicBezTo>
                      <a:pt x="14115" y="7630"/>
                      <a:pt x="13933" y="7752"/>
                      <a:pt x="14571" y="7022"/>
                    </a:cubicBezTo>
                    <a:cubicBezTo>
                      <a:pt x="14646" y="6941"/>
                      <a:pt x="14716" y="6908"/>
                      <a:pt x="14782" y="6908"/>
                    </a:cubicBezTo>
                    <a:cubicBezTo>
                      <a:pt x="15010" y="6908"/>
                      <a:pt x="15183" y="7306"/>
                      <a:pt x="15301" y="7448"/>
                    </a:cubicBezTo>
                    <a:cubicBezTo>
                      <a:pt x="15414" y="7602"/>
                      <a:pt x="15530" y="7652"/>
                      <a:pt x="15649" y="7652"/>
                    </a:cubicBezTo>
                    <a:cubicBezTo>
                      <a:pt x="15873" y="7652"/>
                      <a:pt x="16109" y="7477"/>
                      <a:pt x="16356" y="7477"/>
                    </a:cubicBezTo>
                    <a:cubicBezTo>
                      <a:pt x="16369" y="7477"/>
                      <a:pt x="16382" y="7477"/>
                      <a:pt x="16395" y="7478"/>
                    </a:cubicBezTo>
                    <a:cubicBezTo>
                      <a:pt x="16490" y="7484"/>
                      <a:pt x="16583" y="7487"/>
                      <a:pt x="16672" y="7487"/>
                    </a:cubicBezTo>
                    <a:cubicBezTo>
                      <a:pt x="17380" y="7487"/>
                      <a:pt x="17931" y="7317"/>
                      <a:pt x="18619" y="7317"/>
                    </a:cubicBezTo>
                    <a:cubicBezTo>
                      <a:pt x="18706" y="7317"/>
                      <a:pt x="18795" y="7320"/>
                      <a:pt x="18888" y="7326"/>
                    </a:cubicBezTo>
                    <a:cubicBezTo>
                      <a:pt x="19439" y="7350"/>
                      <a:pt x="20009" y="7847"/>
                      <a:pt x="20524" y="7847"/>
                    </a:cubicBezTo>
                    <a:cubicBezTo>
                      <a:pt x="20662" y="7847"/>
                      <a:pt x="20796" y="7811"/>
                      <a:pt x="20924" y="7721"/>
                    </a:cubicBezTo>
                    <a:cubicBezTo>
                      <a:pt x="21043" y="7635"/>
                      <a:pt x="21153" y="7601"/>
                      <a:pt x="21257" y="7601"/>
                    </a:cubicBezTo>
                    <a:cubicBezTo>
                      <a:pt x="21616" y="7601"/>
                      <a:pt x="21894" y="8006"/>
                      <a:pt x="22169" y="8006"/>
                    </a:cubicBezTo>
                    <a:cubicBezTo>
                      <a:pt x="22260" y="8006"/>
                      <a:pt x="22351" y="7961"/>
                      <a:pt x="22444" y="7843"/>
                    </a:cubicBezTo>
                    <a:cubicBezTo>
                      <a:pt x="22730" y="7473"/>
                      <a:pt x="22888" y="7345"/>
                      <a:pt x="22992" y="7345"/>
                    </a:cubicBezTo>
                    <a:cubicBezTo>
                      <a:pt x="23229" y="7345"/>
                      <a:pt x="23199" y="7995"/>
                      <a:pt x="23784" y="7995"/>
                    </a:cubicBezTo>
                    <a:cubicBezTo>
                      <a:pt x="23793" y="7995"/>
                      <a:pt x="23802" y="7995"/>
                      <a:pt x="23812" y="7995"/>
                    </a:cubicBezTo>
                    <a:cubicBezTo>
                      <a:pt x="24260" y="7971"/>
                      <a:pt x="25001" y="7746"/>
                      <a:pt x="25524" y="7746"/>
                    </a:cubicBezTo>
                    <a:cubicBezTo>
                      <a:pt x="25674" y="7746"/>
                      <a:pt x="25807" y="7765"/>
                      <a:pt x="25909" y="7813"/>
                    </a:cubicBezTo>
                    <a:cubicBezTo>
                      <a:pt x="26008" y="7865"/>
                      <a:pt x="26104" y="7887"/>
                      <a:pt x="26197" y="7887"/>
                    </a:cubicBezTo>
                    <a:cubicBezTo>
                      <a:pt x="26651" y="7887"/>
                      <a:pt x="27046" y="7355"/>
                      <a:pt x="27398" y="7053"/>
                    </a:cubicBezTo>
                    <a:cubicBezTo>
                      <a:pt x="27551" y="6915"/>
                      <a:pt x="27689" y="6865"/>
                      <a:pt x="27819" y="6865"/>
                    </a:cubicBezTo>
                    <a:cubicBezTo>
                      <a:pt x="28147" y="6865"/>
                      <a:pt x="28416" y="7185"/>
                      <a:pt x="28699" y="7185"/>
                    </a:cubicBezTo>
                    <a:cubicBezTo>
                      <a:pt x="28771" y="7185"/>
                      <a:pt x="28843" y="7165"/>
                      <a:pt x="28918" y="7114"/>
                    </a:cubicBezTo>
                    <a:cubicBezTo>
                      <a:pt x="28918" y="7114"/>
                      <a:pt x="28948" y="7114"/>
                      <a:pt x="28948" y="7083"/>
                    </a:cubicBezTo>
                    <a:cubicBezTo>
                      <a:pt x="28827" y="6962"/>
                      <a:pt x="28645" y="6810"/>
                      <a:pt x="28493" y="6688"/>
                    </a:cubicBezTo>
                    <a:cubicBezTo>
                      <a:pt x="28128" y="6445"/>
                      <a:pt x="27824" y="6141"/>
                      <a:pt x="27490" y="5867"/>
                    </a:cubicBezTo>
                    <a:cubicBezTo>
                      <a:pt x="27350" y="5746"/>
                      <a:pt x="27216" y="5719"/>
                      <a:pt x="27088" y="5719"/>
                    </a:cubicBezTo>
                    <a:cubicBezTo>
                      <a:pt x="26987" y="5719"/>
                      <a:pt x="26890" y="5736"/>
                      <a:pt x="26797" y="5736"/>
                    </a:cubicBezTo>
                    <a:cubicBezTo>
                      <a:pt x="26626" y="5736"/>
                      <a:pt x="26471" y="5679"/>
                      <a:pt x="26334" y="5351"/>
                    </a:cubicBezTo>
                    <a:cubicBezTo>
                      <a:pt x="26223" y="5097"/>
                      <a:pt x="26027" y="5030"/>
                      <a:pt x="25815" y="5030"/>
                    </a:cubicBezTo>
                    <a:cubicBezTo>
                      <a:pt x="25574" y="5030"/>
                      <a:pt x="25311" y="5118"/>
                      <a:pt x="25131" y="5118"/>
                    </a:cubicBezTo>
                    <a:cubicBezTo>
                      <a:pt x="24995" y="5118"/>
                      <a:pt x="24906" y="5068"/>
                      <a:pt x="24906" y="4895"/>
                    </a:cubicBezTo>
                    <a:cubicBezTo>
                      <a:pt x="24882" y="4398"/>
                      <a:pt x="25061" y="3828"/>
                      <a:pt x="24712" y="3828"/>
                    </a:cubicBezTo>
                    <a:cubicBezTo>
                      <a:pt x="24613" y="3828"/>
                      <a:pt x="24470" y="3875"/>
                      <a:pt x="24268" y="3983"/>
                    </a:cubicBezTo>
                    <a:cubicBezTo>
                      <a:pt x="24066" y="4087"/>
                      <a:pt x="23932" y="4129"/>
                      <a:pt x="23839" y="4129"/>
                    </a:cubicBezTo>
                    <a:cubicBezTo>
                      <a:pt x="23495" y="4129"/>
                      <a:pt x="23712" y="3547"/>
                      <a:pt x="23234" y="3284"/>
                    </a:cubicBezTo>
                    <a:cubicBezTo>
                      <a:pt x="23118" y="3221"/>
                      <a:pt x="23010" y="3197"/>
                      <a:pt x="22911" y="3197"/>
                    </a:cubicBezTo>
                    <a:cubicBezTo>
                      <a:pt x="22600" y="3197"/>
                      <a:pt x="22374" y="3431"/>
                      <a:pt x="22237" y="3431"/>
                    </a:cubicBezTo>
                    <a:cubicBezTo>
                      <a:pt x="22120" y="3431"/>
                      <a:pt x="22067" y="3263"/>
                      <a:pt x="22079" y="2645"/>
                    </a:cubicBezTo>
                    <a:cubicBezTo>
                      <a:pt x="22090" y="2260"/>
                      <a:pt x="22014" y="2142"/>
                      <a:pt x="21888" y="2142"/>
                    </a:cubicBezTo>
                    <a:cubicBezTo>
                      <a:pt x="21691" y="2142"/>
                      <a:pt x="21373" y="2431"/>
                      <a:pt x="21076" y="2431"/>
                    </a:cubicBezTo>
                    <a:cubicBezTo>
                      <a:pt x="21024" y="2431"/>
                      <a:pt x="20973" y="2423"/>
                      <a:pt x="20924" y="2402"/>
                    </a:cubicBezTo>
                    <a:cubicBezTo>
                      <a:pt x="20438" y="2159"/>
                      <a:pt x="20286" y="1399"/>
                      <a:pt x="19678" y="1156"/>
                    </a:cubicBezTo>
                    <a:cubicBezTo>
                      <a:pt x="19624" y="1135"/>
                      <a:pt x="19566" y="1125"/>
                      <a:pt x="19502" y="1125"/>
                    </a:cubicBezTo>
                    <a:cubicBezTo>
                      <a:pt x="19089" y="1125"/>
                      <a:pt x="18491" y="1521"/>
                      <a:pt x="18006" y="1521"/>
                    </a:cubicBezTo>
                    <a:cubicBezTo>
                      <a:pt x="17932" y="1521"/>
                      <a:pt x="17861" y="1512"/>
                      <a:pt x="17793" y="1490"/>
                    </a:cubicBezTo>
                    <a:cubicBezTo>
                      <a:pt x="17033" y="1217"/>
                      <a:pt x="16669" y="1247"/>
                      <a:pt x="16091" y="548"/>
                    </a:cubicBezTo>
                    <a:cubicBezTo>
                      <a:pt x="15867" y="289"/>
                      <a:pt x="15721" y="185"/>
                      <a:pt x="15594" y="185"/>
                    </a:cubicBezTo>
                    <a:cubicBezTo>
                      <a:pt x="15393" y="185"/>
                      <a:pt x="15241" y="444"/>
                      <a:pt x="14906" y="761"/>
                    </a:cubicBezTo>
                    <a:cubicBezTo>
                      <a:pt x="14821" y="840"/>
                      <a:pt x="14749" y="873"/>
                      <a:pt x="14686" y="873"/>
                    </a:cubicBezTo>
                    <a:cubicBezTo>
                      <a:pt x="14361" y="873"/>
                      <a:pt x="14269" y="1"/>
                      <a:pt x="13963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9"/>
              <p:cNvSpPr/>
              <p:nvPr/>
            </p:nvSpPr>
            <p:spPr>
              <a:xfrm>
                <a:off x="3041841" y="3418240"/>
                <a:ext cx="584116" cy="317691"/>
              </a:xfrm>
              <a:custGeom>
                <a:avLst/>
                <a:gdLst/>
                <a:ahLst/>
                <a:cxnLst/>
                <a:rect l="l" t="t" r="r" b="b"/>
                <a:pathLst>
                  <a:path w="34774" h="18913" extrusionOk="0">
                    <a:moveTo>
                      <a:pt x="15710" y="0"/>
                    </a:moveTo>
                    <a:cubicBezTo>
                      <a:pt x="15384" y="0"/>
                      <a:pt x="15544" y="933"/>
                      <a:pt x="15077" y="1096"/>
                    </a:cubicBezTo>
                    <a:cubicBezTo>
                      <a:pt x="15048" y="1104"/>
                      <a:pt x="15019" y="1108"/>
                      <a:pt x="14990" y="1108"/>
                    </a:cubicBezTo>
                    <a:cubicBezTo>
                      <a:pt x="14659" y="1108"/>
                      <a:pt x="14326" y="605"/>
                      <a:pt x="14100" y="605"/>
                    </a:cubicBezTo>
                    <a:cubicBezTo>
                      <a:pt x="13992" y="605"/>
                      <a:pt x="13908" y="721"/>
                      <a:pt x="13861" y="1065"/>
                    </a:cubicBezTo>
                    <a:cubicBezTo>
                      <a:pt x="13786" y="1493"/>
                      <a:pt x="13502" y="2234"/>
                      <a:pt x="12957" y="2234"/>
                    </a:cubicBezTo>
                    <a:cubicBezTo>
                      <a:pt x="12845" y="2234"/>
                      <a:pt x="12721" y="2202"/>
                      <a:pt x="12585" y="2129"/>
                    </a:cubicBezTo>
                    <a:cubicBezTo>
                      <a:pt x="12149" y="1877"/>
                      <a:pt x="11926" y="1751"/>
                      <a:pt x="11801" y="1751"/>
                    </a:cubicBezTo>
                    <a:cubicBezTo>
                      <a:pt x="11595" y="1751"/>
                      <a:pt x="11661" y="2097"/>
                      <a:pt x="11491" y="2798"/>
                    </a:cubicBezTo>
                    <a:cubicBezTo>
                      <a:pt x="11420" y="3089"/>
                      <a:pt x="11228" y="3191"/>
                      <a:pt x="10990" y="3191"/>
                    </a:cubicBezTo>
                    <a:cubicBezTo>
                      <a:pt x="10505" y="3191"/>
                      <a:pt x="9830" y="2768"/>
                      <a:pt x="9606" y="2646"/>
                    </a:cubicBezTo>
                    <a:cubicBezTo>
                      <a:pt x="9538" y="2610"/>
                      <a:pt x="9474" y="2594"/>
                      <a:pt x="9414" y="2594"/>
                    </a:cubicBezTo>
                    <a:cubicBezTo>
                      <a:pt x="8858" y="2594"/>
                      <a:pt x="8628" y="3974"/>
                      <a:pt x="8299" y="4166"/>
                    </a:cubicBezTo>
                    <a:cubicBezTo>
                      <a:pt x="8248" y="4198"/>
                      <a:pt x="8195" y="4212"/>
                      <a:pt x="8140" y="4212"/>
                    </a:cubicBezTo>
                    <a:cubicBezTo>
                      <a:pt x="7891" y="4212"/>
                      <a:pt x="7612" y="3938"/>
                      <a:pt x="7364" y="3938"/>
                    </a:cubicBezTo>
                    <a:cubicBezTo>
                      <a:pt x="7309" y="3938"/>
                      <a:pt x="7256" y="3951"/>
                      <a:pt x="7205" y="3983"/>
                    </a:cubicBezTo>
                    <a:cubicBezTo>
                      <a:pt x="6901" y="4166"/>
                      <a:pt x="7083" y="4713"/>
                      <a:pt x="6779" y="4895"/>
                    </a:cubicBezTo>
                    <a:cubicBezTo>
                      <a:pt x="5898" y="5503"/>
                      <a:pt x="4773" y="5260"/>
                      <a:pt x="4013" y="6142"/>
                    </a:cubicBezTo>
                    <a:cubicBezTo>
                      <a:pt x="3496" y="6749"/>
                      <a:pt x="4165" y="7661"/>
                      <a:pt x="3375" y="7935"/>
                    </a:cubicBezTo>
                    <a:cubicBezTo>
                      <a:pt x="2645" y="8148"/>
                      <a:pt x="1885" y="8391"/>
                      <a:pt x="1430" y="9029"/>
                    </a:cubicBezTo>
                    <a:cubicBezTo>
                      <a:pt x="882" y="9789"/>
                      <a:pt x="2585" y="10123"/>
                      <a:pt x="974" y="10458"/>
                    </a:cubicBezTo>
                    <a:cubicBezTo>
                      <a:pt x="1" y="10701"/>
                      <a:pt x="852" y="12707"/>
                      <a:pt x="882" y="13193"/>
                    </a:cubicBezTo>
                    <a:cubicBezTo>
                      <a:pt x="913" y="13832"/>
                      <a:pt x="700" y="15139"/>
                      <a:pt x="1034" y="15686"/>
                    </a:cubicBezTo>
                    <a:cubicBezTo>
                      <a:pt x="1217" y="15990"/>
                      <a:pt x="1673" y="15868"/>
                      <a:pt x="1885" y="16142"/>
                    </a:cubicBezTo>
                    <a:cubicBezTo>
                      <a:pt x="2068" y="16385"/>
                      <a:pt x="1825" y="16841"/>
                      <a:pt x="2098" y="17084"/>
                    </a:cubicBezTo>
                    <a:cubicBezTo>
                      <a:pt x="2173" y="17145"/>
                      <a:pt x="2249" y="17169"/>
                      <a:pt x="2326" y="17169"/>
                    </a:cubicBezTo>
                    <a:cubicBezTo>
                      <a:pt x="2606" y="17169"/>
                      <a:pt x="2890" y="16850"/>
                      <a:pt x="3104" y="16850"/>
                    </a:cubicBezTo>
                    <a:cubicBezTo>
                      <a:pt x="3238" y="16850"/>
                      <a:pt x="3345" y="16976"/>
                      <a:pt x="3405" y="17388"/>
                    </a:cubicBezTo>
                    <a:cubicBezTo>
                      <a:pt x="3508" y="18138"/>
                      <a:pt x="4002" y="18181"/>
                      <a:pt x="4523" y="18181"/>
                    </a:cubicBezTo>
                    <a:cubicBezTo>
                      <a:pt x="4590" y="18181"/>
                      <a:pt x="4658" y="18180"/>
                      <a:pt x="4725" y="18180"/>
                    </a:cubicBezTo>
                    <a:cubicBezTo>
                      <a:pt x="5067" y="18180"/>
                      <a:pt x="5401" y="18198"/>
                      <a:pt x="5624" y="18421"/>
                    </a:cubicBezTo>
                    <a:cubicBezTo>
                      <a:pt x="5756" y="18554"/>
                      <a:pt x="5898" y="18605"/>
                      <a:pt x="6047" y="18605"/>
                    </a:cubicBezTo>
                    <a:cubicBezTo>
                      <a:pt x="6548" y="18605"/>
                      <a:pt x="7129" y="18026"/>
                      <a:pt x="7691" y="18026"/>
                    </a:cubicBezTo>
                    <a:cubicBezTo>
                      <a:pt x="8093" y="18026"/>
                      <a:pt x="8265" y="18912"/>
                      <a:pt x="8521" y="18912"/>
                    </a:cubicBezTo>
                    <a:cubicBezTo>
                      <a:pt x="8614" y="18912"/>
                      <a:pt x="8717" y="18797"/>
                      <a:pt x="8846" y="18482"/>
                    </a:cubicBezTo>
                    <a:cubicBezTo>
                      <a:pt x="9028" y="18004"/>
                      <a:pt x="9155" y="17740"/>
                      <a:pt x="9312" y="17740"/>
                    </a:cubicBezTo>
                    <a:cubicBezTo>
                      <a:pt x="9444" y="17740"/>
                      <a:pt x="9596" y="17927"/>
                      <a:pt x="9819" y="18330"/>
                    </a:cubicBezTo>
                    <a:cubicBezTo>
                      <a:pt x="9952" y="18553"/>
                      <a:pt x="10061" y="18641"/>
                      <a:pt x="10161" y="18641"/>
                    </a:cubicBezTo>
                    <a:cubicBezTo>
                      <a:pt x="10333" y="18641"/>
                      <a:pt x="10477" y="18376"/>
                      <a:pt x="10670" y="18087"/>
                    </a:cubicBezTo>
                    <a:cubicBezTo>
                      <a:pt x="10788" y="17926"/>
                      <a:pt x="10910" y="17875"/>
                      <a:pt x="11036" y="17875"/>
                    </a:cubicBezTo>
                    <a:cubicBezTo>
                      <a:pt x="11253" y="17875"/>
                      <a:pt x="11482" y="18028"/>
                      <a:pt x="11723" y="18028"/>
                    </a:cubicBezTo>
                    <a:cubicBezTo>
                      <a:pt x="11736" y="18028"/>
                      <a:pt x="11750" y="18027"/>
                      <a:pt x="11764" y="18026"/>
                    </a:cubicBezTo>
                    <a:cubicBezTo>
                      <a:pt x="12263" y="17974"/>
                      <a:pt x="12286" y="17535"/>
                      <a:pt x="12715" y="17535"/>
                    </a:cubicBezTo>
                    <a:cubicBezTo>
                      <a:pt x="12782" y="17535"/>
                      <a:pt x="12859" y="17546"/>
                      <a:pt x="12950" y="17570"/>
                    </a:cubicBezTo>
                    <a:cubicBezTo>
                      <a:pt x="13466" y="17722"/>
                      <a:pt x="13557" y="17722"/>
                      <a:pt x="13983" y="18087"/>
                    </a:cubicBezTo>
                    <a:cubicBezTo>
                      <a:pt x="14084" y="18188"/>
                      <a:pt x="14171" y="18228"/>
                      <a:pt x="14248" y="18228"/>
                    </a:cubicBezTo>
                    <a:cubicBezTo>
                      <a:pt x="14451" y="18228"/>
                      <a:pt x="14589" y="17951"/>
                      <a:pt x="14743" y="17753"/>
                    </a:cubicBezTo>
                    <a:cubicBezTo>
                      <a:pt x="14851" y="17627"/>
                      <a:pt x="14953" y="17582"/>
                      <a:pt x="15052" y="17582"/>
                    </a:cubicBezTo>
                    <a:cubicBezTo>
                      <a:pt x="15303" y="17582"/>
                      <a:pt x="15534" y="17875"/>
                      <a:pt x="15808" y="17875"/>
                    </a:cubicBezTo>
                    <a:cubicBezTo>
                      <a:pt x="15818" y="17875"/>
                      <a:pt x="15827" y="17875"/>
                      <a:pt x="15837" y="17874"/>
                    </a:cubicBezTo>
                    <a:cubicBezTo>
                      <a:pt x="16265" y="17837"/>
                      <a:pt x="17012" y="17686"/>
                      <a:pt x="17653" y="17686"/>
                    </a:cubicBezTo>
                    <a:cubicBezTo>
                      <a:pt x="18058" y="17686"/>
                      <a:pt x="18421" y="17746"/>
                      <a:pt x="18634" y="17935"/>
                    </a:cubicBezTo>
                    <a:cubicBezTo>
                      <a:pt x="18844" y="18126"/>
                      <a:pt x="19028" y="18201"/>
                      <a:pt x="19196" y="18201"/>
                    </a:cubicBezTo>
                    <a:cubicBezTo>
                      <a:pt x="19806" y="18201"/>
                      <a:pt x="20183" y="17202"/>
                      <a:pt x="20708" y="17202"/>
                    </a:cubicBezTo>
                    <a:cubicBezTo>
                      <a:pt x="20725" y="17202"/>
                      <a:pt x="20743" y="17203"/>
                      <a:pt x="20761" y="17206"/>
                    </a:cubicBezTo>
                    <a:cubicBezTo>
                      <a:pt x="21071" y="17231"/>
                      <a:pt x="21140" y="18356"/>
                      <a:pt x="21471" y="18356"/>
                    </a:cubicBezTo>
                    <a:cubicBezTo>
                      <a:pt x="21529" y="18356"/>
                      <a:pt x="21596" y="18321"/>
                      <a:pt x="21673" y="18239"/>
                    </a:cubicBezTo>
                    <a:cubicBezTo>
                      <a:pt x="22065" y="17826"/>
                      <a:pt x="22223" y="17689"/>
                      <a:pt x="22314" y="17689"/>
                    </a:cubicBezTo>
                    <a:cubicBezTo>
                      <a:pt x="22479" y="17689"/>
                      <a:pt x="22429" y="18131"/>
                      <a:pt x="23132" y="18209"/>
                    </a:cubicBezTo>
                    <a:cubicBezTo>
                      <a:pt x="23150" y="18210"/>
                      <a:pt x="23167" y="18211"/>
                      <a:pt x="23185" y="18211"/>
                    </a:cubicBezTo>
                    <a:cubicBezTo>
                      <a:pt x="23639" y="18211"/>
                      <a:pt x="24080" y="17722"/>
                      <a:pt x="24517" y="17722"/>
                    </a:cubicBezTo>
                    <a:cubicBezTo>
                      <a:pt x="24735" y="17722"/>
                      <a:pt x="24952" y="17844"/>
                      <a:pt x="25169" y="18209"/>
                    </a:cubicBezTo>
                    <a:cubicBezTo>
                      <a:pt x="25363" y="18535"/>
                      <a:pt x="25557" y="18652"/>
                      <a:pt x="25752" y="18652"/>
                    </a:cubicBezTo>
                    <a:cubicBezTo>
                      <a:pt x="26228" y="18652"/>
                      <a:pt x="26709" y="17957"/>
                      <a:pt x="27205" y="17935"/>
                    </a:cubicBezTo>
                    <a:cubicBezTo>
                      <a:pt x="27632" y="17935"/>
                      <a:pt x="27763" y="17639"/>
                      <a:pt x="28074" y="17639"/>
                    </a:cubicBezTo>
                    <a:cubicBezTo>
                      <a:pt x="28162" y="17639"/>
                      <a:pt x="28264" y="17662"/>
                      <a:pt x="28391" y="17722"/>
                    </a:cubicBezTo>
                    <a:cubicBezTo>
                      <a:pt x="28596" y="17810"/>
                      <a:pt x="29425" y="18210"/>
                      <a:pt x="29646" y="18210"/>
                    </a:cubicBezTo>
                    <a:cubicBezTo>
                      <a:pt x="29654" y="18210"/>
                      <a:pt x="29661" y="18210"/>
                      <a:pt x="29667" y="18209"/>
                    </a:cubicBezTo>
                    <a:cubicBezTo>
                      <a:pt x="30177" y="18128"/>
                      <a:pt x="30521" y="17053"/>
                      <a:pt x="31076" y="17053"/>
                    </a:cubicBezTo>
                    <a:cubicBezTo>
                      <a:pt x="31149" y="17053"/>
                      <a:pt x="31227" y="17072"/>
                      <a:pt x="31309" y="17114"/>
                    </a:cubicBezTo>
                    <a:cubicBezTo>
                      <a:pt x="31561" y="17247"/>
                      <a:pt x="31750" y="17304"/>
                      <a:pt x="31894" y="17304"/>
                    </a:cubicBezTo>
                    <a:cubicBezTo>
                      <a:pt x="32446" y="17304"/>
                      <a:pt x="32365" y="16483"/>
                      <a:pt x="32798" y="15929"/>
                    </a:cubicBezTo>
                    <a:cubicBezTo>
                      <a:pt x="33041" y="15625"/>
                      <a:pt x="34774" y="13163"/>
                      <a:pt x="34591" y="13011"/>
                    </a:cubicBezTo>
                    <a:cubicBezTo>
                      <a:pt x="33679" y="12403"/>
                      <a:pt x="33649" y="12585"/>
                      <a:pt x="34318" y="11734"/>
                    </a:cubicBezTo>
                    <a:cubicBezTo>
                      <a:pt x="34652" y="11248"/>
                      <a:pt x="33467" y="11187"/>
                      <a:pt x="33649" y="10579"/>
                    </a:cubicBezTo>
                    <a:cubicBezTo>
                      <a:pt x="33801" y="10032"/>
                      <a:pt x="33406" y="8695"/>
                      <a:pt x="33041" y="8269"/>
                    </a:cubicBezTo>
                    <a:cubicBezTo>
                      <a:pt x="32792" y="7979"/>
                      <a:pt x="32442" y="7934"/>
                      <a:pt x="32098" y="7934"/>
                    </a:cubicBezTo>
                    <a:cubicBezTo>
                      <a:pt x="31943" y="7934"/>
                      <a:pt x="31790" y="7943"/>
                      <a:pt x="31647" y="7943"/>
                    </a:cubicBezTo>
                    <a:cubicBezTo>
                      <a:pt x="31409" y="7943"/>
                      <a:pt x="31200" y="7918"/>
                      <a:pt x="31065" y="7783"/>
                    </a:cubicBezTo>
                    <a:cubicBezTo>
                      <a:pt x="30488" y="7236"/>
                      <a:pt x="30670" y="6324"/>
                      <a:pt x="30002" y="5868"/>
                    </a:cubicBezTo>
                    <a:cubicBezTo>
                      <a:pt x="29637" y="5625"/>
                      <a:pt x="28543" y="5777"/>
                      <a:pt x="28543" y="5382"/>
                    </a:cubicBezTo>
                    <a:cubicBezTo>
                      <a:pt x="28488" y="4712"/>
                      <a:pt x="28488" y="4473"/>
                      <a:pt x="28278" y="4473"/>
                    </a:cubicBezTo>
                    <a:cubicBezTo>
                      <a:pt x="28136" y="4473"/>
                      <a:pt x="27897" y="4584"/>
                      <a:pt x="27479" y="4743"/>
                    </a:cubicBezTo>
                    <a:cubicBezTo>
                      <a:pt x="27387" y="4777"/>
                      <a:pt x="27296" y="4792"/>
                      <a:pt x="27207" y="4792"/>
                    </a:cubicBezTo>
                    <a:cubicBezTo>
                      <a:pt x="26733" y="4792"/>
                      <a:pt x="26328" y="4358"/>
                      <a:pt x="26354" y="3923"/>
                    </a:cubicBezTo>
                    <a:cubicBezTo>
                      <a:pt x="26445" y="2768"/>
                      <a:pt x="26020" y="3011"/>
                      <a:pt x="25077" y="2585"/>
                    </a:cubicBezTo>
                    <a:cubicBezTo>
                      <a:pt x="24962" y="2527"/>
                      <a:pt x="24853" y="2505"/>
                      <a:pt x="24749" y="2505"/>
                    </a:cubicBezTo>
                    <a:cubicBezTo>
                      <a:pt x="24374" y="2505"/>
                      <a:pt x="24066" y="2800"/>
                      <a:pt x="23756" y="2800"/>
                    </a:cubicBezTo>
                    <a:cubicBezTo>
                      <a:pt x="23700" y="2800"/>
                      <a:pt x="23644" y="2790"/>
                      <a:pt x="23588" y="2768"/>
                    </a:cubicBezTo>
                    <a:cubicBezTo>
                      <a:pt x="23290" y="2605"/>
                      <a:pt x="23620" y="1403"/>
                      <a:pt x="23221" y="1403"/>
                    </a:cubicBezTo>
                    <a:cubicBezTo>
                      <a:pt x="23173" y="1403"/>
                      <a:pt x="23113" y="1421"/>
                      <a:pt x="23041" y="1461"/>
                    </a:cubicBezTo>
                    <a:cubicBezTo>
                      <a:pt x="22567" y="1724"/>
                      <a:pt x="22387" y="1855"/>
                      <a:pt x="22145" y="1855"/>
                    </a:cubicBezTo>
                    <a:cubicBezTo>
                      <a:pt x="21967" y="1855"/>
                      <a:pt x="21755" y="1784"/>
                      <a:pt x="21369" y="1643"/>
                    </a:cubicBezTo>
                    <a:cubicBezTo>
                      <a:pt x="20670" y="1369"/>
                      <a:pt x="20093" y="1309"/>
                      <a:pt x="19363" y="1126"/>
                    </a:cubicBezTo>
                    <a:cubicBezTo>
                      <a:pt x="18816" y="974"/>
                      <a:pt x="18725" y="154"/>
                      <a:pt x="18330" y="93"/>
                    </a:cubicBezTo>
                    <a:cubicBezTo>
                      <a:pt x="18296" y="88"/>
                      <a:pt x="18264" y="85"/>
                      <a:pt x="18232" y="85"/>
                    </a:cubicBezTo>
                    <a:cubicBezTo>
                      <a:pt x="17722" y="85"/>
                      <a:pt x="17412" y="708"/>
                      <a:pt x="16912" y="708"/>
                    </a:cubicBezTo>
                    <a:cubicBezTo>
                      <a:pt x="16706" y="708"/>
                      <a:pt x="16468" y="602"/>
                      <a:pt x="16171" y="306"/>
                    </a:cubicBezTo>
                    <a:cubicBezTo>
                      <a:pt x="15952" y="86"/>
                      <a:pt x="15808" y="0"/>
                      <a:pt x="1571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" name="Google Shape;4364;p9"/>
              <p:cNvSpPr/>
              <p:nvPr/>
            </p:nvSpPr>
            <p:spPr>
              <a:xfrm>
                <a:off x="3097512" y="3571478"/>
                <a:ext cx="486590" cy="164464"/>
              </a:xfrm>
              <a:custGeom>
                <a:avLst/>
                <a:gdLst/>
                <a:ahLst/>
                <a:cxnLst/>
                <a:rect l="l" t="t" r="r" b="b"/>
                <a:pathLst>
                  <a:path w="28968" h="9791" extrusionOk="0">
                    <a:moveTo>
                      <a:pt x="12399" y="1"/>
                    </a:moveTo>
                    <a:cubicBezTo>
                      <a:pt x="12069" y="1"/>
                      <a:pt x="12231" y="952"/>
                      <a:pt x="11763" y="1093"/>
                    </a:cubicBezTo>
                    <a:cubicBezTo>
                      <a:pt x="11734" y="1101"/>
                      <a:pt x="11705" y="1105"/>
                      <a:pt x="11676" y="1105"/>
                    </a:cubicBezTo>
                    <a:cubicBezTo>
                      <a:pt x="11345" y="1105"/>
                      <a:pt x="11012" y="601"/>
                      <a:pt x="10786" y="601"/>
                    </a:cubicBezTo>
                    <a:cubicBezTo>
                      <a:pt x="10678" y="601"/>
                      <a:pt x="10594" y="718"/>
                      <a:pt x="10547" y="1062"/>
                    </a:cubicBezTo>
                    <a:cubicBezTo>
                      <a:pt x="10472" y="1490"/>
                      <a:pt x="10188" y="2231"/>
                      <a:pt x="9661" y="2231"/>
                    </a:cubicBezTo>
                    <a:cubicBezTo>
                      <a:pt x="9551" y="2231"/>
                      <a:pt x="9432" y="2199"/>
                      <a:pt x="9301" y="2126"/>
                    </a:cubicBezTo>
                    <a:cubicBezTo>
                      <a:pt x="8854" y="1874"/>
                      <a:pt x="8624" y="1747"/>
                      <a:pt x="8495" y="1747"/>
                    </a:cubicBezTo>
                    <a:cubicBezTo>
                      <a:pt x="8281" y="1747"/>
                      <a:pt x="8347" y="2094"/>
                      <a:pt x="8177" y="2795"/>
                    </a:cubicBezTo>
                    <a:cubicBezTo>
                      <a:pt x="8106" y="3085"/>
                      <a:pt x="7914" y="3188"/>
                      <a:pt x="7676" y="3188"/>
                    </a:cubicBezTo>
                    <a:cubicBezTo>
                      <a:pt x="7191" y="3188"/>
                      <a:pt x="6516" y="2765"/>
                      <a:pt x="6292" y="2643"/>
                    </a:cubicBezTo>
                    <a:cubicBezTo>
                      <a:pt x="6224" y="2607"/>
                      <a:pt x="6160" y="2591"/>
                      <a:pt x="6100" y="2591"/>
                    </a:cubicBezTo>
                    <a:cubicBezTo>
                      <a:pt x="5544" y="2591"/>
                      <a:pt x="5314" y="3971"/>
                      <a:pt x="4985" y="4163"/>
                    </a:cubicBezTo>
                    <a:cubicBezTo>
                      <a:pt x="4934" y="4195"/>
                      <a:pt x="4881" y="4208"/>
                      <a:pt x="4826" y="4208"/>
                    </a:cubicBezTo>
                    <a:cubicBezTo>
                      <a:pt x="4577" y="4208"/>
                      <a:pt x="4298" y="3934"/>
                      <a:pt x="4050" y="3934"/>
                    </a:cubicBezTo>
                    <a:cubicBezTo>
                      <a:pt x="3995" y="3934"/>
                      <a:pt x="3942" y="3948"/>
                      <a:pt x="3891" y="3980"/>
                    </a:cubicBezTo>
                    <a:cubicBezTo>
                      <a:pt x="3587" y="4163"/>
                      <a:pt x="3769" y="4710"/>
                      <a:pt x="3465" y="4892"/>
                    </a:cubicBezTo>
                    <a:cubicBezTo>
                      <a:pt x="2584" y="5500"/>
                      <a:pt x="1459" y="5257"/>
                      <a:pt x="699" y="6138"/>
                    </a:cubicBezTo>
                    <a:cubicBezTo>
                      <a:pt x="182" y="6746"/>
                      <a:pt x="851" y="7658"/>
                      <a:pt x="61" y="7932"/>
                    </a:cubicBezTo>
                    <a:lnTo>
                      <a:pt x="0" y="7932"/>
                    </a:lnTo>
                    <a:cubicBezTo>
                      <a:pt x="30" y="8023"/>
                      <a:pt x="61" y="8114"/>
                      <a:pt x="91" y="8266"/>
                    </a:cubicBezTo>
                    <a:cubicBezTo>
                      <a:pt x="194" y="9016"/>
                      <a:pt x="688" y="9059"/>
                      <a:pt x="1209" y="9059"/>
                    </a:cubicBezTo>
                    <a:cubicBezTo>
                      <a:pt x="1276" y="9059"/>
                      <a:pt x="1344" y="9058"/>
                      <a:pt x="1411" y="9058"/>
                    </a:cubicBezTo>
                    <a:cubicBezTo>
                      <a:pt x="1753" y="9058"/>
                      <a:pt x="2087" y="9076"/>
                      <a:pt x="2310" y="9299"/>
                    </a:cubicBezTo>
                    <a:cubicBezTo>
                      <a:pt x="2442" y="9432"/>
                      <a:pt x="2584" y="9483"/>
                      <a:pt x="2733" y="9483"/>
                    </a:cubicBezTo>
                    <a:cubicBezTo>
                      <a:pt x="3234" y="9483"/>
                      <a:pt x="3815" y="8904"/>
                      <a:pt x="4377" y="8904"/>
                    </a:cubicBezTo>
                    <a:cubicBezTo>
                      <a:pt x="4779" y="8904"/>
                      <a:pt x="4968" y="9790"/>
                      <a:pt x="5220" y="9790"/>
                    </a:cubicBezTo>
                    <a:cubicBezTo>
                      <a:pt x="5312" y="9790"/>
                      <a:pt x="5411" y="9675"/>
                      <a:pt x="5532" y="9360"/>
                    </a:cubicBezTo>
                    <a:cubicBezTo>
                      <a:pt x="5714" y="8882"/>
                      <a:pt x="5841" y="8618"/>
                      <a:pt x="6003" y="8618"/>
                    </a:cubicBezTo>
                    <a:cubicBezTo>
                      <a:pt x="6139" y="8618"/>
                      <a:pt x="6299" y="8805"/>
                      <a:pt x="6535" y="9208"/>
                    </a:cubicBezTo>
                    <a:cubicBezTo>
                      <a:pt x="6658" y="9431"/>
                      <a:pt x="6760" y="9519"/>
                      <a:pt x="6855" y="9519"/>
                    </a:cubicBezTo>
                    <a:cubicBezTo>
                      <a:pt x="7019" y="9519"/>
                      <a:pt x="7163" y="9254"/>
                      <a:pt x="7356" y="8965"/>
                    </a:cubicBezTo>
                    <a:cubicBezTo>
                      <a:pt x="7474" y="8804"/>
                      <a:pt x="7596" y="8753"/>
                      <a:pt x="7722" y="8753"/>
                    </a:cubicBezTo>
                    <a:cubicBezTo>
                      <a:pt x="7939" y="8753"/>
                      <a:pt x="8168" y="8906"/>
                      <a:pt x="8409" y="8906"/>
                    </a:cubicBezTo>
                    <a:cubicBezTo>
                      <a:pt x="8422" y="8906"/>
                      <a:pt x="8436" y="8905"/>
                      <a:pt x="8450" y="8904"/>
                    </a:cubicBezTo>
                    <a:cubicBezTo>
                      <a:pt x="8949" y="8852"/>
                      <a:pt x="8972" y="8413"/>
                      <a:pt x="9401" y="8413"/>
                    </a:cubicBezTo>
                    <a:cubicBezTo>
                      <a:pt x="9468" y="8413"/>
                      <a:pt x="9545" y="8424"/>
                      <a:pt x="9636" y="8448"/>
                    </a:cubicBezTo>
                    <a:cubicBezTo>
                      <a:pt x="10152" y="8600"/>
                      <a:pt x="10243" y="8600"/>
                      <a:pt x="10669" y="8965"/>
                    </a:cubicBezTo>
                    <a:cubicBezTo>
                      <a:pt x="10770" y="9066"/>
                      <a:pt x="10857" y="9106"/>
                      <a:pt x="10934" y="9106"/>
                    </a:cubicBezTo>
                    <a:cubicBezTo>
                      <a:pt x="11137" y="9106"/>
                      <a:pt x="11275" y="8829"/>
                      <a:pt x="11429" y="8631"/>
                    </a:cubicBezTo>
                    <a:cubicBezTo>
                      <a:pt x="11537" y="8505"/>
                      <a:pt x="11639" y="8460"/>
                      <a:pt x="11738" y="8460"/>
                    </a:cubicBezTo>
                    <a:cubicBezTo>
                      <a:pt x="11989" y="8460"/>
                      <a:pt x="12220" y="8753"/>
                      <a:pt x="12494" y="8753"/>
                    </a:cubicBezTo>
                    <a:cubicBezTo>
                      <a:pt x="12504" y="8753"/>
                      <a:pt x="12513" y="8753"/>
                      <a:pt x="12523" y="8752"/>
                    </a:cubicBezTo>
                    <a:cubicBezTo>
                      <a:pt x="12951" y="8715"/>
                      <a:pt x="13698" y="8564"/>
                      <a:pt x="14339" y="8564"/>
                    </a:cubicBezTo>
                    <a:cubicBezTo>
                      <a:pt x="14744" y="8564"/>
                      <a:pt x="15107" y="8624"/>
                      <a:pt x="15320" y="8813"/>
                    </a:cubicBezTo>
                    <a:cubicBezTo>
                      <a:pt x="15530" y="9004"/>
                      <a:pt x="15714" y="9079"/>
                      <a:pt x="15882" y="9079"/>
                    </a:cubicBezTo>
                    <a:cubicBezTo>
                      <a:pt x="16492" y="9079"/>
                      <a:pt x="16869" y="8080"/>
                      <a:pt x="17394" y="8080"/>
                    </a:cubicBezTo>
                    <a:cubicBezTo>
                      <a:pt x="17411" y="8080"/>
                      <a:pt x="17429" y="8081"/>
                      <a:pt x="17447" y="8084"/>
                    </a:cubicBezTo>
                    <a:cubicBezTo>
                      <a:pt x="17757" y="8109"/>
                      <a:pt x="17826" y="9234"/>
                      <a:pt x="18157" y="9234"/>
                    </a:cubicBezTo>
                    <a:cubicBezTo>
                      <a:pt x="18215" y="9234"/>
                      <a:pt x="18282" y="9199"/>
                      <a:pt x="18359" y="9117"/>
                    </a:cubicBezTo>
                    <a:cubicBezTo>
                      <a:pt x="18751" y="8704"/>
                      <a:pt x="18912" y="8567"/>
                      <a:pt x="19008" y="8567"/>
                    </a:cubicBezTo>
                    <a:cubicBezTo>
                      <a:pt x="19179" y="8567"/>
                      <a:pt x="19135" y="9009"/>
                      <a:pt x="19818" y="9087"/>
                    </a:cubicBezTo>
                    <a:cubicBezTo>
                      <a:pt x="19836" y="9088"/>
                      <a:pt x="19853" y="9089"/>
                      <a:pt x="19871" y="9089"/>
                    </a:cubicBezTo>
                    <a:cubicBezTo>
                      <a:pt x="20321" y="9089"/>
                      <a:pt x="20758" y="8609"/>
                      <a:pt x="21191" y="8609"/>
                    </a:cubicBezTo>
                    <a:cubicBezTo>
                      <a:pt x="21413" y="8609"/>
                      <a:pt x="21634" y="8735"/>
                      <a:pt x="21855" y="9117"/>
                    </a:cubicBezTo>
                    <a:cubicBezTo>
                      <a:pt x="22045" y="9429"/>
                      <a:pt x="22236" y="9541"/>
                      <a:pt x="22427" y="9541"/>
                    </a:cubicBezTo>
                    <a:cubicBezTo>
                      <a:pt x="22907" y="9541"/>
                      <a:pt x="23391" y="8835"/>
                      <a:pt x="23891" y="8813"/>
                    </a:cubicBezTo>
                    <a:cubicBezTo>
                      <a:pt x="24318" y="8813"/>
                      <a:pt x="24449" y="8517"/>
                      <a:pt x="24760" y="8517"/>
                    </a:cubicBezTo>
                    <a:cubicBezTo>
                      <a:pt x="24848" y="8517"/>
                      <a:pt x="24950" y="8540"/>
                      <a:pt x="25077" y="8600"/>
                    </a:cubicBezTo>
                    <a:cubicBezTo>
                      <a:pt x="25282" y="8688"/>
                      <a:pt x="26111" y="9088"/>
                      <a:pt x="26332" y="9088"/>
                    </a:cubicBezTo>
                    <a:cubicBezTo>
                      <a:pt x="26340" y="9088"/>
                      <a:pt x="26347" y="9088"/>
                      <a:pt x="26353" y="9087"/>
                    </a:cubicBezTo>
                    <a:cubicBezTo>
                      <a:pt x="26863" y="9006"/>
                      <a:pt x="27207" y="7931"/>
                      <a:pt x="27762" y="7931"/>
                    </a:cubicBezTo>
                    <a:cubicBezTo>
                      <a:pt x="27835" y="7931"/>
                      <a:pt x="27913" y="7950"/>
                      <a:pt x="27995" y="7992"/>
                    </a:cubicBezTo>
                    <a:cubicBezTo>
                      <a:pt x="28246" y="8125"/>
                      <a:pt x="28434" y="8182"/>
                      <a:pt x="28579" y="8182"/>
                    </a:cubicBezTo>
                    <a:cubicBezTo>
                      <a:pt x="28767" y="8182"/>
                      <a:pt x="28881" y="8086"/>
                      <a:pt x="28967" y="7932"/>
                    </a:cubicBezTo>
                    <a:cubicBezTo>
                      <a:pt x="28910" y="7928"/>
                      <a:pt x="28852" y="7926"/>
                      <a:pt x="28794" y="7926"/>
                    </a:cubicBezTo>
                    <a:cubicBezTo>
                      <a:pt x="28619" y="7926"/>
                      <a:pt x="28442" y="7939"/>
                      <a:pt x="28279" y="7939"/>
                    </a:cubicBezTo>
                    <a:cubicBezTo>
                      <a:pt x="28063" y="7939"/>
                      <a:pt x="27873" y="7916"/>
                      <a:pt x="27751" y="7810"/>
                    </a:cubicBezTo>
                    <a:cubicBezTo>
                      <a:pt x="27174" y="7232"/>
                      <a:pt x="27356" y="6321"/>
                      <a:pt x="26688" y="5865"/>
                    </a:cubicBezTo>
                    <a:cubicBezTo>
                      <a:pt x="26323" y="5622"/>
                      <a:pt x="25229" y="5773"/>
                      <a:pt x="25229" y="5378"/>
                    </a:cubicBezTo>
                    <a:cubicBezTo>
                      <a:pt x="25174" y="4709"/>
                      <a:pt x="25174" y="4470"/>
                      <a:pt x="24964" y="4470"/>
                    </a:cubicBezTo>
                    <a:cubicBezTo>
                      <a:pt x="24822" y="4470"/>
                      <a:pt x="24583" y="4580"/>
                      <a:pt x="24165" y="4740"/>
                    </a:cubicBezTo>
                    <a:cubicBezTo>
                      <a:pt x="24078" y="4774"/>
                      <a:pt x="23990" y="4789"/>
                      <a:pt x="23903" y="4789"/>
                    </a:cubicBezTo>
                    <a:cubicBezTo>
                      <a:pt x="23441" y="4789"/>
                      <a:pt x="23014" y="4354"/>
                      <a:pt x="23040" y="3919"/>
                    </a:cubicBezTo>
                    <a:cubicBezTo>
                      <a:pt x="23131" y="2795"/>
                      <a:pt x="22706" y="3007"/>
                      <a:pt x="21763" y="2582"/>
                    </a:cubicBezTo>
                    <a:cubicBezTo>
                      <a:pt x="21648" y="2524"/>
                      <a:pt x="21539" y="2502"/>
                      <a:pt x="21435" y="2502"/>
                    </a:cubicBezTo>
                    <a:cubicBezTo>
                      <a:pt x="21060" y="2502"/>
                      <a:pt x="20752" y="2796"/>
                      <a:pt x="20442" y="2796"/>
                    </a:cubicBezTo>
                    <a:cubicBezTo>
                      <a:pt x="20386" y="2796"/>
                      <a:pt x="20330" y="2787"/>
                      <a:pt x="20274" y="2764"/>
                    </a:cubicBezTo>
                    <a:cubicBezTo>
                      <a:pt x="19976" y="2602"/>
                      <a:pt x="20306" y="1400"/>
                      <a:pt x="19907" y="1400"/>
                    </a:cubicBezTo>
                    <a:cubicBezTo>
                      <a:pt x="19859" y="1400"/>
                      <a:pt x="19799" y="1418"/>
                      <a:pt x="19727" y="1457"/>
                    </a:cubicBezTo>
                    <a:cubicBezTo>
                      <a:pt x="19253" y="1720"/>
                      <a:pt x="19073" y="1852"/>
                      <a:pt x="18831" y="1852"/>
                    </a:cubicBezTo>
                    <a:cubicBezTo>
                      <a:pt x="18653" y="1852"/>
                      <a:pt x="18441" y="1781"/>
                      <a:pt x="18055" y="1640"/>
                    </a:cubicBezTo>
                    <a:cubicBezTo>
                      <a:pt x="17356" y="1366"/>
                      <a:pt x="16779" y="1305"/>
                      <a:pt x="16079" y="1123"/>
                    </a:cubicBezTo>
                    <a:cubicBezTo>
                      <a:pt x="15502" y="971"/>
                      <a:pt x="15411" y="150"/>
                      <a:pt x="15016" y="90"/>
                    </a:cubicBezTo>
                    <a:cubicBezTo>
                      <a:pt x="14982" y="84"/>
                      <a:pt x="14950" y="82"/>
                      <a:pt x="14918" y="82"/>
                    </a:cubicBezTo>
                    <a:cubicBezTo>
                      <a:pt x="14408" y="82"/>
                      <a:pt x="14098" y="704"/>
                      <a:pt x="13598" y="704"/>
                    </a:cubicBezTo>
                    <a:cubicBezTo>
                      <a:pt x="13392" y="704"/>
                      <a:pt x="13154" y="599"/>
                      <a:pt x="12857" y="302"/>
                    </a:cubicBezTo>
                    <a:cubicBezTo>
                      <a:pt x="12641" y="86"/>
                      <a:pt x="12498" y="1"/>
                      <a:pt x="1239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" name="Google Shape;4365;p9"/>
              <p:cNvSpPr/>
              <p:nvPr/>
            </p:nvSpPr>
            <p:spPr>
              <a:xfrm>
                <a:off x="2974965" y="3156668"/>
                <a:ext cx="379372" cy="178927"/>
              </a:xfrm>
              <a:custGeom>
                <a:avLst/>
                <a:gdLst/>
                <a:ahLst/>
                <a:cxnLst/>
                <a:rect l="l" t="t" r="r" b="b"/>
                <a:pathLst>
                  <a:path w="22585" h="10652" extrusionOk="0">
                    <a:moveTo>
                      <a:pt x="10842" y="1"/>
                    </a:moveTo>
                    <a:cubicBezTo>
                      <a:pt x="10813" y="1"/>
                      <a:pt x="10786" y="4"/>
                      <a:pt x="10760" y="10"/>
                    </a:cubicBezTo>
                    <a:cubicBezTo>
                      <a:pt x="10255" y="66"/>
                      <a:pt x="10242" y="537"/>
                      <a:pt x="9741" y="537"/>
                    </a:cubicBezTo>
                    <a:cubicBezTo>
                      <a:pt x="9699" y="537"/>
                      <a:pt x="9654" y="534"/>
                      <a:pt x="9605" y="527"/>
                    </a:cubicBezTo>
                    <a:cubicBezTo>
                      <a:pt x="9533" y="520"/>
                      <a:pt x="9463" y="516"/>
                      <a:pt x="9395" y="516"/>
                    </a:cubicBezTo>
                    <a:cubicBezTo>
                      <a:pt x="9174" y="516"/>
                      <a:pt x="8970" y="556"/>
                      <a:pt x="8784" y="648"/>
                    </a:cubicBezTo>
                    <a:cubicBezTo>
                      <a:pt x="8268" y="831"/>
                      <a:pt x="7751" y="1074"/>
                      <a:pt x="7265" y="1317"/>
                    </a:cubicBezTo>
                    <a:cubicBezTo>
                      <a:pt x="6870" y="1560"/>
                      <a:pt x="6414" y="1469"/>
                      <a:pt x="6049" y="1651"/>
                    </a:cubicBezTo>
                    <a:cubicBezTo>
                      <a:pt x="5836" y="1834"/>
                      <a:pt x="5623" y="2047"/>
                      <a:pt x="5441" y="2229"/>
                    </a:cubicBezTo>
                    <a:cubicBezTo>
                      <a:pt x="5085" y="2448"/>
                      <a:pt x="5321" y="3137"/>
                      <a:pt x="4859" y="3137"/>
                    </a:cubicBezTo>
                    <a:cubicBezTo>
                      <a:pt x="4809" y="3137"/>
                      <a:pt x="4750" y="3128"/>
                      <a:pt x="4681" y="3110"/>
                    </a:cubicBezTo>
                    <a:cubicBezTo>
                      <a:pt x="4434" y="3040"/>
                      <a:pt x="4269" y="3009"/>
                      <a:pt x="4159" y="3009"/>
                    </a:cubicBezTo>
                    <a:cubicBezTo>
                      <a:pt x="3698" y="3009"/>
                      <a:pt x="4187" y="3545"/>
                      <a:pt x="3648" y="3962"/>
                    </a:cubicBezTo>
                    <a:cubicBezTo>
                      <a:pt x="3374" y="4022"/>
                      <a:pt x="3070" y="4083"/>
                      <a:pt x="2766" y="4174"/>
                    </a:cubicBezTo>
                    <a:cubicBezTo>
                      <a:pt x="2645" y="4417"/>
                      <a:pt x="2523" y="4691"/>
                      <a:pt x="2432" y="4965"/>
                    </a:cubicBezTo>
                    <a:cubicBezTo>
                      <a:pt x="1581" y="5846"/>
                      <a:pt x="0" y="6302"/>
                      <a:pt x="1003" y="7913"/>
                    </a:cubicBezTo>
                    <a:cubicBezTo>
                      <a:pt x="1277" y="8369"/>
                      <a:pt x="1216" y="9402"/>
                      <a:pt x="1733" y="9706"/>
                    </a:cubicBezTo>
                    <a:cubicBezTo>
                      <a:pt x="1859" y="9774"/>
                      <a:pt x="2009" y="9797"/>
                      <a:pt x="2169" y="9797"/>
                    </a:cubicBezTo>
                    <a:cubicBezTo>
                      <a:pt x="2514" y="9797"/>
                      <a:pt x="2907" y="9690"/>
                      <a:pt x="3219" y="9690"/>
                    </a:cubicBezTo>
                    <a:cubicBezTo>
                      <a:pt x="3285" y="9690"/>
                      <a:pt x="3347" y="9695"/>
                      <a:pt x="3404" y="9706"/>
                    </a:cubicBezTo>
                    <a:cubicBezTo>
                      <a:pt x="3739" y="9737"/>
                      <a:pt x="3830" y="10223"/>
                      <a:pt x="4164" y="10253"/>
                    </a:cubicBezTo>
                    <a:cubicBezTo>
                      <a:pt x="4438" y="10253"/>
                      <a:pt x="4711" y="10223"/>
                      <a:pt x="4985" y="10193"/>
                    </a:cubicBezTo>
                    <a:cubicBezTo>
                      <a:pt x="5010" y="10194"/>
                      <a:pt x="5035" y="10194"/>
                      <a:pt x="5059" y="10194"/>
                    </a:cubicBezTo>
                    <a:cubicBezTo>
                      <a:pt x="5468" y="10194"/>
                      <a:pt x="5632" y="10062"/>
                      <a:pt x="5805" y="10062"/>
                    </a:cubicBezTo>
                    <a:cubicBezTo>
                      <a:pt x="5946" y="10062"/>
                      <a:pt x="6093" y="10149"/>
                      <a:pt x="6383" y="10466"/>
                    </a:cubicBezTo>
                    <a:cubicBezTo>
                      <a:pt x="6503" y="10599"/>
                      <a:pt x="6632" y="10651"/>
                      <a:pt x="6766" y="10651"/>
                    </a:cubicBezTo>
                    <a:cubicBezTo>
                      <a:pt x="7278" y="10651"/>
                      <a:pt x="7864" y="9882"/>
                      <a:pt x="8298" y="9858"/>
                    </a:cubicBezTo>
                    <a:cubicBezTo>
                      <a:pt x="8356" y="9855"/>
                      <a:pt x="8412" y="9854"/>
                      <a:pt x="8466" y="9854"/>
                    </a:cubicBezTo>
                    <a:cubicBezTo>
                      <a:pt x="8976" y="9854"/>
                      <a:pt x="9311" y="9990"/>
                      <a:pt x="9696" y="10375"/>
                    </a:cubicBezTo>
                    <a:cubicBezTo>
                      <a:pt x="9786" y="10465"/>
                      <a:pt x="9907" y="10500"/>
                      <a:pt x="10045" y="10500"/>
                    </a:cubicBezTo>
                    <a:cubicBezTo>
                      <a:pt x="10513" y="10500"/>
                      <a:pt x="11189" y="10101"/>
                      <a:pt x="11611" y="10101"/>
                    </a:cubicBezTo>
                    <a:cubicBezTo>
                      <a:pt x="12158" y="10101"/>
                      <a:pt x="12675" y="10527"/>
                      <a:pt x="13222" y="10527"/>
                    </a:cubicBezTo>
                    <a:cubicBezTo>
                      <a:pt x="13232" y="10528"/>
                      <a:pt x="13242" y="10528"/>
                      <a:pt x="13252" y="10528"/>
                    </a:cubicBezTo>
                    <a:cubicBezTo>
                      <a:pt x="13742" y="10528"/>
                      <a:pt x="13780" y="9821"/>
                      <a:pt x="14389" y="9821"/>
                    </a:cubicBezTo>
                    <a:cubicBezTo>
                      <a:pt x="14424" y="9821"/>
                      <a:pt x="14460" y="9823"/>
                      <a:pt x="14499" y="9828"/>
                    </a:cubicBezTo>
                    <a:cubicBezTo>
                      <a:pt x="14989" y="9879"/>
                      <a:pt x="15435" y="10128"/>
                      <a:pt x="15893" y="10128"/>
                    </a:cubicBezTo>
                    <a:cubicBezTo>
                      <a:pt x="15975" y="10128"/>
                      <a:pt x="16057" y="10120"/>
                      <a:pt x="16140" y="10101"/>
                    </a:cubicBezTo>
                    <a:cubicBezTo>
                      <a:pt x="16215" y="10086"/>
                      <a:pt x="16285" y="10080"/>
                      <a:pt x="16349" y="10080"/>
                    </a:cubicBezTo>
                    <a:cubicBezTo>
                      <a:pt x="16884" y="10080"/>
                      <a:pt x="17090" y="10541"/>
                      <a:pt x="17639" y="10541"/>
                    </a:cubicBezTo>
                    <a:cubicBezTo>
                      <a:pt x="17693" y="10541"/>
                      <a:pt x="17751" y="10537"/>
                      <a:pt x="17812" y="10527"/>
                    </a:cubicBezTo>
                    <a:cubicBezTo>
                      <a:pt x="18181" y="10478"/>
                      <a:pt x="18689" y="10050"/>
                      <a:pt x="19079" y="10050"/>
                    </a:cubicBezTo>
                    <a:cubicBezTo>
                      <a:pt x="19171" y="10050"/>
                      <a:pt x="19256" y="10074"/>
                      <a:pt x="19332" y="10132"/>
                    </a:cubicBezTo>
                    <a:cubicBezTo>
                      <a:pt x="19547" y="10292"/>
                      <a:pt x="19765" y="10359"/>
                      <a:pt x="19982" y="10359"/>
                    </a:cubicBezTo>
                    <a:cubicBezTo>
                      <a:pt x="20712" y="10359"/>
                      <a:pt x="21416" y="9587"/>
                      <a:pt x="21885" y="8977"/>
                    </a:cubicBezTo>
                    <a:cubicBezTo>
                      <a:pt x="22341" y="8399"/>
                      <a:pt x="22371" y="7852"/>
                      <a:pt x="22493" y="7153"/>
                    </a:cubicBezTo>
                    <a:cubicBezTo>
                      <a:pt x="22584" y="6515"/>
                      <a:pt x="22128" y="6576"/>
                      <a:pt x="21855" y="6120"/>
                    </a:cubicBezTo>
                    <a:cubicBezTo>
                      <a:pt x="21794" y="5846"/>
                      <a:pt x="21733" y="5542"/>
                      <a:pt x="21642" y="5269"/>
                    </a:cubicBezTo>
                    <a:cubicBezTo>
                      <a:pt x="21156" y="4691"/>
                      <a:pt x="20700" y="5481"/>
                      <a:pt x="20578" y="4387"/>
                    </a:cubicBezTo>
                    <a:cubicBezTo>
                      <a:pt x="20517" y="3931"/>
                      <a:pt x="19879" y="3475"/>
                      <a:pt x="19484" y="3354"/>
                    </a:cubicBezTo>
                    <a:cubicBezTo>
                      <a:pt x="18906" y="3202"/>
                      <a:pt x="18997" y="2807"/>
                      <a:pt x="18542" y="2533"/>
                    </a:cubicBezTo>
                    <a:cubicBezTo>
                      <a:pt x="18268" y="2472"/>
                      <a:pt x="17964" y="2411"/>
                      <a:pt x="17690" y="2381"/>
                    </a:cubicBezTo>
                    <a:cubicBezTo>
                      <a:pt x="17052" y="2016"/>
                      <a:pt x="16870" y="2229"/>
                      <a:pt x="16596" y="1469"/>
                    </a:cubicBezTo>
                    <a:cubicBezTo>
                      <a:pt x="16532" y="1270"/>
                      <a:pt x="16445" y="1198"/>
                      <a:pt x="16344" y="1198"/>
                    </a:cubicBezTo>
                    <a:cubicBezTo>
                      <a:pt x="16086" y="1198"/>
                      <a:pt x="15734" y="1666"/>
                      <a:pt x="15437" y="1666"/>
                    </a:cubicBezTo>
                    <a:cubicBezTo>
                      <a:pt x="15407" y="1666"/>
                      <a:pt x="15378" y="1662"/>
                      <a:pt x="15350" y="1651"/>
                    </a:cubicBezTo>
                    <a:cubicBezTo>
                      <a:pt x="14863" y="1421"/>
                      <a:pt x="15218" y="651"/>
                      <a:pt x="14760" y="651"/>
                    </a:cubicBezTo>
                    <a:cubicBezTo>
                      <a:pt x="14674" y="651"/>
                      <a:pt x="14561" y="677"/>
                      <a:pt x="14408" y="740"/>
                    </a:cubicBezTo>
                    <a:cubicBezTo>
                      <a:pt x="14323" y="775"/>
                      <a:pt x="14192" y="789"/>
                      <a:pt x="14034" y="789"/>
                    </a:cubicBezTo>
                    <a:cubicBezTo>
                      <a:pt x="13510" y="789"/>
                      <a:pt x="12698" y="634"/>
                      <a:pt x="12371" y="588"/>
                    </a:cubicBezTo>
                    <a:cubicBezTo>
                      <a:pt x="11947" y="531"/>
                      <a:pt x="11233" y="1"/>
                      <a:pt x="10842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9"/>
              <p:cNvSpPr/>
              <p:nvPr/>
            </p:nvSpPr>
            <p:spPr>
              <a:xfrm>
                <a:off x="3020910" y="3248154"/>
                <a:ext cx="300742" cy="87448"/>
              </a:xfrm>
              <a:custGeom>
                <a:avLst/>
                <a:gdLst/>
                <a:ahLst/>
                <a:cxnLst/>
                <a:rect l="l" t="t" r="r" b="b"/>
                <a:pathLst>
                  <a:path w="17904" h="5206" extrusionOk="0">
                    <a:moveTo>
                      <a:pt x="8083" y="0"/>
                    </a:moveTo>
                    <a:cubicBezTo>
                      <a:pt x="8063" y="0"/>
                      <a:pt x="8043" y="2"/>
                      <a:pt x="8025" y="5"/>
                    </a:cubicBezTo>
                    <a:cubicBezTo>
                      <a:pt x="7522" y="89"/>
                      <a:pt x="7507" y="532"/>
                      <a:pt x="7012" y="532"/>
                    </a:cubicBezTo>
                    <a:cubicBezTo>
                      <a:pt x="6969" y="532"/>
                      <a:pt x="6922" y="529"/>
                      <a:pt x="6870" y="522"/>
                    </a:cubicBezTo>
                    <a:cubicBezTo>
                      <a:pt x="6818" y="516"/>
                      <a:pt x="6767" y="514"/>
                      <a:pt x="6716" y="514"/>
                    </a:cubicBezTo>
                    <a:cubicBezTo>
                      <a:pt x="6473" y="514"/>
                      <a:pt x="6251" y="573"/>
                      <a:pt x="6049" y="674"/>
                    </a:cubicBezTo>
                    <a:cubicBezTo>
                      <a:pt x="5533" y="826"/>
                      <a:pt x="5016" y="1069"/>
                      <a:pt x="4530" y="1342"/>
                    </a:cubicBezTo>
                    <a:cubicBezTo>
                      <a:pt x="4135" y="1555"/>
                      <a:pt x="3679" y="1464"/>
                      <a:pt x="3314" y="1646"/>
                    </a:cubicBezTo>
                    <a:cubicBezTo>
                      <a:pt x="3101" y="1859"/>
                      <a:pt x="2888" y="2041"/>
                      <a:pt x="2706" y="2224"/>
                    </a:cubicBezTo>
                    <a:cubicBezTo>
                      <a:pt x="2350" y="2443"/>
                      <a:pt x="2586" y="3131"/>
                      <a:pt x="2124" y="3131"/>
                    </a:cubicBezTo>
                    <a:cubicBezTo>
                      <a:pt x="2074" y="3131"/>
                      <a:pt x="2015" y="3123"/>
                      <a:pt x="1946" y="3105"/>
                    </a:cubicBezTo>
                    <a:cubicBezTo>
                      <a:pt x="1699" y="3035"/>
                      <a:pt x="1534" y="3004"/>
                      <a:pt x="1424" y="3004"/>
                    </a:cubicBezTo>
                    <a:cubicBezTo>
                      <a:pt x="963" y="3004"/>
                      <a:pt x="1452" y="3540"/>
                      <a:pt x="913" y="3956"/>
                    </a:cubicBezTo>
                    <a:cubicBezTo>
                      <a:pt x="639" y="4017"/>
                      <a:pt x="335" y="4078"/>
                      <a:pt x="31" y="4169"/>
                    </a:cubicBezTo>
                    <a:cubicBezTo>
                      <a:pt x="31" y="4200"/>
                      <a:pt x="1" y="4260"/>
                      <a:pt x="1" y="4291"/>
                    </a:cubicBezTo>
                    <a:cubicBezTo>
                      <a:pt x="173" y="4269"/>
                      <a:pt x="345" y="4248"/>
                      <a:pt x="495" y="4248"/>
                    </a:cubicBezTo>
                    <a:cubicBezTo>
                      <a:pt x="557" y="4248"/>
                      <a:pt x="616" y="4251"/>
                      <a:pt x="669" y="4260"/>
                    </a:cubicBezTo>
                    <a:cubicBezTo>
                      <a:pt x="1004" y="4291"/>
                      <a:pt x="1095" y="4807"/>
                      <a:pt x="1429" y="4838"/>
                    </a:cubicBezTo>
                    <a:cubicBezTo>
                      <a:pt x="1703" y="4807"/>
                      <a:pt x="1976" y="4777"/>
                      <a:pt x="2250" y="4747"/>
                    </a:cubicBezTo>
                    <a:cubicBezTo>
                      <a:pt x="2275" y="4748"/>
                      <a:pt x="2300" y="4748"/>
                      <a:pt x="2324" y="4748"/>
                    </a:cubicBezTo>
                    <a:cubicBezTo>
                      <a:pt x="2733" y="4748"/>
                      <a:pt x="2897" y="4616"/>
                      <a:pt x="3070" y="4616"/>
                    </a:cubicBezTo>
                    <a:cubicBezTo>
                      <a:pt x="3211" y="4616"/>
                      <a:pt x="3358" y="4703"/>
                      <a:pt x="3648" y="5020"/>
                    </a:cubicBezTo>
                    <a:cubicBezTo>
                      <a:pt x="3768" y="5153"/>
                      <a:pt x="3897" y="5205"/>
                      <a:pt x="4031" y="5205"/>
                    </a:cubicBezTo>
                    <a:cubicBezTo>
                      <a:pt x="4543" y="5205"/>
                      <a:pt x="5129" y="4436"/>
                      <a:pt x="5563" y="4412"/>
                    </a:cubicBezTo>
                    <a:cubicBezTo>
                      <a:pt x="5621" y="4409"/>
                      <a:pt x="5677" y="4408"/>
                      <a:pt x="5731" y="4408"/>
                    </a:cubicBezTo>
                    <a:cubicBezTo>
                      <a:pt x="6241" y="4408"/>
                      <a:pt x="6576" y="4544"/>
                      <a:pt x="6961" y="4929"/>
                    </a:cubicBezTo>
                    <a:cubicBezTo>
                      <a:pt x="7051" y="5019"/>
                      <a:pt x="7172" y="5054"/>
                      <a:pt x="7310" y="5054"/>
                    </a:cubicBezTo>
                    <a:cubicBezTo>
                      <a:pt x="7778" y="5054"/>
                      <a:pt x="8454" y="4655"/>
                      <a:pt x="8876" y="4655"/>
                    </a:cubicBezTo>
                    <a:cubicBezTo>
                      <a:pt x="9423" y="4655"/>
                      <a:pt x="9940" y="5081"/>
                      <a:pt x="10487" y="5081"/>
                    </a:cubicBezTo>
                    <a:cubicBezTo>
                      <a:pt x="10497" y="5082"/>
                      <a:pt x="10507" y="5082"/>
                      <a:pt x="10517" y="5082"/>
                    </a:cubicBezTo>
                    <a:cubicBezTo>
                      <a:pt x="11007" y="5082"/>
                      <a:pt x="11045" y="4375"/>
                      <a:pt x="11654" y="4375"/>
                    </a:cubicBezTo>
                    <a:cubicBezTo>
                      <a:pt x="11689" y="4375"/>
                      <a:pt x="11725" y="4377"/>
                      <a:pt x="11764" y="4382"/>
                    </a:cubicBezTo>
                    <a:cubicBezTo>
                      <a:pt x="12254" y="4433"/>
                      <a:pt x="12700" y="4682"/>
                      <a:pt x="13158" y="4682"/>
                    </a:cubicBezTo>
                    <a:cubicBezTo>
                      <a:pt x="13240" y="4682"/>
                      <a:pt x="13322" y="4674"/>
                      <a:pt x="13405" y="4655"/>
                    </a:cubicBezTo>
                    <a:cubicBezTo>
                      <a:pt x="13480" y="4640"/>
                      <a:pt x="13550" y="4634"/>
                      <a:pt x="13614" y="4634"/>
                    </a:cubicBezTo>
                    <a:cubicBezTo>
                      <a:pt x="14149" y="4634"/>
                      <a:pt x="14355" y="5095"/>
                      <a:pt x="14904" y="5095"/>
                    </a:cubicBezTo>
                    <a:cubicBezTo>
                      <a:pt x="14958" y="5095"/>
                      <a:pt x="15016" y="5091"/>
                      <a:pt x="15077" y="5081"/>
                    </a:cubicBezTo>
                    <a:cubicBezTo>
                      <a:pt x="15446" y="5032"/>
                      <a:pt x="15954" y="4604"/>
                      <a:pt x="16344" y="4604"/>
                    </a:cubicBezTo>
                    <a:cubicBezTo>
                      <a:pt x="16436" y="4604"/>
                      <a:pt x="16521" y="4628"/>
                      <a:pt x="16597" y="4686"/>
                    </a:cubicBezTo>
                    <a:cubicBezTo>
                      <a:pt x="16804" y="4849"/>
                      <a:pt x="17018" y="4918"/>
                      <a:pt x="17233" y="4918"/>
                    </a:cubicBezTo>
                    <a:cubicBezTo>
                      <a:pt x="17459" y="4918"/>
                      <a:pt x="17685" y="4841"/>
                      <a:pt x="17904" y="4716"/>
                    </a:cubicBezTo>
                    <a:cubicBezTo>
                      <a:pt x="17873" y="4655"/>
                      <a:pt x="17843" y="4534"/>
                      <a:pt x="17843" y="4412"/>
                    </a:cubicBezTo>
                    <a:cubicBezTo>
                      <a:pt x="17782" y="3956"/>
                      <a:pt x="17144" y="3470"/>
                      <a:pt x="16749" y="3348"/>
                    </a:cubicBezTo>
                    <a:cubicBezTo>
                      <a:pt x="16171" y="3196"/>
                      <a:pt x="16262" y="2801"/>
                      <a:pt x="15807" y="2528"/>
                    </a:cubicBezTo>
                    <a:cubicBezTo>
                      <a:pt x="15533" y="2467"/>
                      <a:pt x="15229" y="2437"/>
                      <a:pt x="14955" y="2376"/>
                    </a:cubicBezTo>
                    <a:cubicBezTo>
                      <a:pt x="14317" y="2011"/>
                      <a:pt x="14135" y="2224"/>
                      <a:pt x="13861" y="1494"/>
                    </a:cubicBezTo>
                    <a:cubicBezTo>
                      <a:pt x="13797" y="1294"/>
                      <a:pt x="13710" y="1223"/>
                      <a:pt x="13608" y="1223"/>
                    </a:cubicBezTo>
                    <a:cubicBezTo>
                      <a:pt x="13355" y="1223"/>
                      <a:pt x="13012" y="1667"/>
                      <a:pt x="12719" y="1667"/>
                    </a:cubicBezTo>
                    <a:cubicBezTo>
                      <a:pt x="12683" y="1667"/>
                      <a:pt x="12649" y="1661"/>
                      <a:pt x="12615" y="1646"/>
                    </a:cubicBezTo>
                    <a:cubicBezTo>
                      <a:pt x="12134" y="1418"/>
                      <a:pt x="12475" y="663"/>
                      <a:pt x="12041" y="663"/>
                    </a:cubicBezTo>
                    <a:cubicBezTo>
                      <a:pt x="11954" y="663"/>
                      <a:pt x="11835" y="694"/>
                      <a:pt x="11673" y="765"/>
                    </a:cubicBezTo>
                    <a:cubicBezTo>
                      <a:pt x="11601" y="789"/>
                      <a:pt x="11497" y="798"/>
                      <a:pt x="11371" y="798"/>
                    </a:cubicBezTo>
                    <a:cubicBezTo>
                      <a:pt x="10853" y="798"/>
                      <a:pt x="9979" y="631"/>
                      <a:pt x="9636" y="582"/>
                    </a:cubicBezTo>
                    <a:cubicBezTo>
                      <a:pt x="9203" y="525"/>
                      <a:pt x="8468" y="0"/>
                      <a:pt x="808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9"/>
              <p:cNvSpPr/>
              <p:nvPr/>
            </p:nvSpPr>
            <p:spPr>
              <a:xfrm>
                <a:off x="2714031" y="3611056"/>
                <a:ext cx="406953" cy="188787"/>
              </a:xfrm>
              <a:custGeom>
                <a:avLst/>
                <a:gdLst/>
                <a:ahLst/>
                <a:cxnLst/>
                <a:rect l="l" t="t" r="r" b="b"/>
                <a:pathLst>
                  <a:path w="24227" h="11239" extrusionOk="0">
                    <a:moveTo>
                      <a:pt x="13049" y="0"/>
                    </a:moveTo>
                    <a:cubicBezTo>
                      <a:pt x="12483" y="0"/>
                      <a:pt x="11952" y="573"/>
                      <a:pt x="11342" y="573"/>
                    </a:cubicBezTo>
                    <a:cubicBezTo>
                      <a:pt x="11291" y="573"/>
                      <a:pt x="11239" y="569"/>
                      <a:pt x="11187" y="560"/>
                    </a:cubicBezTo>
                    <a:cubicBezTo>
                      <a:pt x="10983" y="524"/>
                      <a:pt x="10815" y="508"/>
                      <a:pt x="10670" y="508"/>
                    </a:cubicBezTo>
                    <a:cubicBezTo>
                      <a:pt x="10078" y="508"/>
                      <a:pt x="9870" y="772"/>
                      <a:pt x="9211" y="1016"/>
                    </a:cubicBezTo>
                    <a:cubicBezTo>
                      <a:pt x="8674" y="1203"/>
                      <a:pt x="8621" y="1461"/>
                      <a:pt x="8282" y="1461"/>
                    </a:cubicBezTo>
                    <a:cubicBezTo>
                      <a:pt x="8179" y="1461"/>
                      <a:pt x="8050" y="1437"/>
                      <a:pt x="7873" y="1381"/>
                    </a:cubicBezTo>
                    <a:cubicBezTo>
                      <a:pt x="7809" y="1361"/>
                      <a:pt x="7747" y="1352"/>
                      <a:pt x="7687" y="1352"/>
                    </a:cubicBezTo>
                    <a:cubicBezTo>
                      <a:pt x="7095" y="1352"/>
                      <a:pt x="6704" y="2227"/>
                      <a:pt x="6262" y="2475"/>
                    </a:cubicBezTo>
                    <a:cubicBezTo>
                      <a:pt x="6186" y="2515"/>
                      <a:pt x="6116" y="2532"/>
                      <a:pt x="6049" y="2532"/>
                    </a:cubicBezTo>
                    <a:cubicBezTo>
                      <a:pt x="5756" y="2532"/>
                      <a:pt x="5538" y="2218"/>
                      <a:pt x="5286" y="2218"/>
                    </a:cubicBezTo>
                    <a:cubicBezTo>
                      <a:pt x="5159" y="2218"/>
                      <a:pt x="5023" y="2297"/>
                      <a:pt x="4864" y="2536"/>
                    </a:cubicBezTo>
                    <a:cubicBezTo>
                      <a:pt x="4560" y="2992"/>
                      <a:pt x="4348" y="3691"/>
                      <a:pt x="3800" y="3934"/>
                    </a:cubicBezTo>
                    <a:cubicBezTo>
                      <a:pt x="3466" y="4086"/>
                      <a:pt x="2554" y="3965"/>
                      <a:pt x="2372" y="4117"/>
                    </a:cubicBezTo>
                    <a:cubicBezTo>
                      <a:pt x="1825" y="4603"/>
                      <a:pt x="1733" y="5454"/>
                      <a:pt x="1126" y="5910"/>
                    </a:cubicBezTo>
                    <a:cubicBezTo>
                      <a:pt x="639" y="6305"/>
                      <a:pt x="1" y="6883"/>
                      <a:pt x="609" y="7430"/>
                    </a:cubicBezTo>
                    <a:cubicBezTo>
                      <a:pt x="1034" y="7825"/>
                      <a:pt x="1126" y="8402"/>
                      <a:pt x="1126" y="8980"/>
                    </a:cubicBezTo>
                    <a:cubicBezTo>
                      <a:pt x="1126" y="9679"/>
                      <a:pt x="1855" y="9497"/>
                      <a:pt x="2068" y="10044"/>
                    </a:cubicBezTo>
                    <a:cubicBezTo>
                      <a:pt x="2241" y="10499"/>
                      <a:pt x="2647" y="10816"/>
                      <a:pt x="3109" y="10816"/>
                    </a:cubicBezTo>
                    <a:cubicBezTo>
                      <a:pt x="3294" y="10816"/>
                      <a:pt x="3487" y="10765"/>
                      <a:pt x="3679" y="10652"/>
                    </a:cubicBezTo>
                    <a:cubicBezTo>
                      <a:pt x="3860" y="10549"/>
                      <a:pt x="3991" y="10507"/>
                      <a:pt x="4089" y="10507"/>
                    </a:cubicBezTo>
                    <a:cubicBezTo>
                      <a:pt x="4486" y="10507"/>
                      <a:pt x="4359" y="11180"/>
                      <a:pt x="4895" y="11229"/>
                    </a:cubicBezTo>
                    <a:cubicBezTo>
                      <a:pt x="4953" y="11235"/>
                      <a:pt x="5011" y="11238"/>
                      <a:pt x="5069" y="11238"/>
                    </a:cubicBezTo>
                    <a:cubicBezTo>
                      <a:pt x="5874" y="11238"/>
                      <a:pt x="6564" y="10680"/>
                      <a:pt x="7387" y="10652"/>
                    </a:cubicBezTo>
                    <a:cubicBezTo>
                      <a:pt x="8171" y="10652"/>
                      <a:pt x="8858" y="10748"/>
                      <a:pt x="9599" y="10748"/>
                    </a:cubicBezTo>
                    <a:cubicBezTo>
                      <a:pt x="9692" y="10748"/>
                      <a:pt x="9785" y="10746"/>
                      <a:pt x="9880" y="10743"/>
                    </a:cubicBezTo>
                    <a:cubicBezTo>
                      <a:pt x="9895" y="10742"/>
                      <a:pt x="9911" y="10742"/>
                      <a:pt x="9926" y="10742"/>
                    </a:cubicBezTo>
                    <a:cubicBezTo>
                      <a:pt x="10471" y="10742"/>
                      <a:pt x="10883" y="11138"/>
                      <a:pt x="11428" y="11138"/>
                    </a:cubicBezTo>
                    <a:cubicBezTo>
                      <a:pt x="11587" y="11138"/>
                      <a:pt x="11758" y="11104"/>
                      <a:pt x="11946" y="11016"/>
                    </a:cubicBezTo>
                    <a:cubicBezTo>
                      <a:pt x="12220" y="10895"/>
                      <a:pt x="12980" y="10287"/>
                      <a:pt x="13193" y="10287"/>
                    </a:cubicBezTo>
                    <a:cubicBezTo>
                      <a:pt x="13649" y="10317"/>
                      <a:pt x="14165" y="10986"/>
                      <a:pt x="14804" y="11016"/>
                    </a:cubicBezTo>
                    <a:cubicBezTo>
                      <a:pt x="15351" y="11047"/>
                      <a:pt x="15898" y="11047"/>
                      <a:pt x="16445" y="11077"/>
                    </a:cubicBezTo>
                    <a:cubicBezTo>
                      <a:pt x="16568" y="11081"/>
                      <a:pt x="16689" y="11083"/>
                      <a:pt x="16809" y="11083"/>
                    </a:cubicBezTo>
                    <a:cubicBezTo>
                      <a:pt x="17548" y="11083"/>
                      <a:pt x="18231" y="11012"/>
                      <a:pt x="18937" y="10986"/>
                    </a:cubicBezTo>
                    <a:cubicBezTo>
                      <a:pt x="19515" y="10956"/>
                      <a:pt x="20001" y="10378"/>
                      <a:pt x="20518" y="10287"/>
                    </a:cubicBezTo>
                    <a:cubicBezTo>
                      <a:pt x="20560" y="10282"/>
                      <a:pt x="20599" y="10280"/>
                      <a:pt x="20637" y="10280"/>
                    </a:cubicBezTo>
                    <a:cubicBezTo>
                      <a:pt x="20900" y="10280"/>
                      <a:pt x="21082" y="10382"/>
                      <a:pt x="21277" y="10382"/>
                    </a:cubicBezTo>
                    <a:cubicBezTo>
                      <a:pt x="21405" y="10382"/>
                      <a:pt x="21538" y="10339"/>
                      <a:pt x="21703" y="10196"/>
                    </a:cubicBezTo>
                    <a:cubicBezTo>
                      <a:pt x="21886" y="9983"/>
                      <a:pt x="22129" y="9861"/>
                      <a:pt x="22403" y="9861"/>
                    </a:cubicBezTo>
                    <a:cubicBezTo>
                      <a:pt x="22646" y="9801"/>
                      <a:pt x="23710" y="9770"/>
                      <a:pt x="23801" y="9649"/>
                    </a:cubicBezTo>
                    <a:cubicBezTo>
                      <a:pt x="24226" y="9132"/>
                      <a:pt x="23740" y="8098"/>
                      <a:pt x="23831" y="7521"/>
                    </a:cubicBezTo>
                    <a:cubicBezTo>
                      <a:pt x="23862" y="7278"/>
                      <a:pt x="24014" y="6335"/>
                      <a:pt x="23922" y="6153"/>
                    </a:cubicBezTo>
                    <a:cubicBezTo>
                      <a:pt x="23649" y="6001"/>
                      <a:pt x="23375" y="5849"/>
                      <a:pt x="23102" y="5697"/>
                    </a:cubicBezTo>
                    <a:cubicBezTo>
                      <a:pt x="22615" y="5089"/>
                      <a:pt x="22524" y="4542"/>
                      <a:pt x="21825" y="4056"/>
                    </a:cubicBezTo>
                    <a:cubicBezTo>
                      <a:pt x="21369" y="3752"/>
                      <a:pt x="20761" y="3478"/>
                      <a:pt x="20518" y="2992"/>
                    </a:cubicBezTo>
                    <a:cubicBezTo>
                      <a:pt x="20273" y="2563"/>
                      <a:pt x="19822" y="2422"/>
                      <a:pt x="19368" y="2422"/>
                    </a:cubicBezTo>
                    <a:cubicBezTo>
                      <a:pt x="19146" y="2422"/>
                      <a:pt x="18924" y="2456"/>
                      <a:pt x="18725" y="2506"/>
                    </a:cubicBezTo>
                    <a:cubicBezTo>
                      <a:pt x="18664" y="2520"/>
                      <a:pt x="18611" y="2527"/>
                      <a:pt x="18564" y="2527"/>
                    </a:cubicBezTo>
                    <a:cubicBezTo>
                      <a:pt x="18037" y="2527"/>
                      <a:pt x="18414" y="1637"/>
                      <a:pt x="17995" y="1442"/>
                    </a:cubicBezTo>
                    <a:cubicBezTo>
                      <a:pt x="17956" y="1424"/>
                      <a:pt x="17916" y="1416"/>
                      <a:pt x="17876" y="1416"/>
                    </a:cubicBezTo>
                    <a:cubicBezTo>
                      <a:pt x="17615" y="1416"/>
                      <a:pt x="17342" y="1741"/>
                      <a:pt x="17081" y="1741"/>
                    </a:cubicBezTo>
                    <a:cubicBezTo>
                      <a:pt x="17041" y="1741"/>
                      <a:pt x="17001" y="1733"/>
                      <a:pt x="16962" y="1715"/>
                    </a:cubicBezTo>
                    <a:cubicBezTo>
                      <a:pt x="16779" y="1472"/>
                      <a:pt x="16567" y="1229"/>
                      <a:pt x="16384" y="1016"/>
                    </a:cubicBezTo>
                    <a:cubicBezTo>
                      <a:pt x="15959" y="834"/>
                      <a:pt x="15199" y="955"/>
                      <a:pt x="14682" y="803"/>
                    </a:cubicBezTo>
                    <a:cubicBezTo>
                      <a:pt x="14348" y="682"/>
                      <a:pt x="14378" y="135"/>
                      <a:pt x="14044" y="44"/>
                    </a:cubicBezTo>
                    <a:cubicBezTo>
                      <a:pt x="13770" y="13"/>
                      <a:pt x="13466" y="13"/>
                      <a:pt x="13193" y="13"/>
                    </a:cubicBezTo>
                    <a:cubicBezTo>
                      <a:pt x="13145" y="4"/>
                      <a:pt x="13097" y="0"/>
                      <a:pt x="1304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9"/>
              <p:cNvSpPr/>
              <p:nvPr/>
            </p:nvSpPr>
            <p:spPr>
              <a:xfrm>
                <a:off x="2748754" y="3705095"/>
                <a:ext cx="336991" cy="94755"/>
              </a:xfrm>
              <a:custGeom>
                <a:avLst/>
                <a:gdLst/>
                <a:ahLst/>
                <a:cxnLst/>
                <a:rect l="l" t="t" r="r" b="b"/>
                <a:pathLst>
                  <a:path w="20062" h="5641" extrusionOk="0">
                    <a:moveTo>
                      <a:pt x="11016" y="1"/>
                    </a:moveTo>
                    <a:cubicBezTo>
                      <a:pt x="10438" y="1"/>
                      <a:pt x="9898" y="598"/>
                      <a:pt x="9275" y="598"/>
                    </a:cubicBezTo>
                    <a:cubicBezTo>
                      <a:pt x="9224" y="598"/>
                      <a:pt x="9172" y="594"/>
                      <a:pt x="9120" y="585"/>
                    </a:cubicBezTo>
                    <a:cubicBezTo>
                      <a:pt x="8916" y="550"/>
                      <a:pt x="8748" y="534"/>
                      <a:pt x="8603" y="534"/>
                    </a:cubicBezTo>
                    <a:cubicBezTo>
                      <a:pt x="8011" y="534"/>
                      <a:pt x="7803" y="797"/>
                      <a:pt x="7144" y="1041"/>
                    </a:cubicBezTo>
                    <a:cubicBezTo>
                      <a:pt x="6594" y="1209"/>
                      <a:pt x="6552" y="1471"/>
                      <a:pt x="6188" y="1471"/>
                    </a:cubicBezTo>
                    <a:cubicBezTo>
                      <a:pt x="6090" y="1471"/>
                      <a:pt x="5968" y="1451"/>
                      <a:pt x="5806" y="1406"/>
                    </a:cubicBezTo>
                    <a:cubicBezTo>
                      <a:pt x="5742" y="1387"/>
                      <a:pt x="5680" y="1377"/>
                      <a:pt x="5619" y="1377"/>
                    </a:cubicBezTo>
                    <a:cubicBezTo>
                      <a:pt x="5028" y="1377"/>
                      <a:pt x="4637" y="2249"/>
                      <a:pt x="4195" y="2470"/>
                    </a:cubicBezTo>
                    <a:cubicBezTo>
                      <a:pt x="4115" y="2517"/>
                      <a:pt x="4040" y="2536"/>
                      <a:pt x="3969" y="2536"/>
                    </a:cubicBezTo>
                    <a:cubicBezTo>
                      <a:pt x="3680" y="2536"/>
                      <a:pt x="3464" y="2218"/>
                      <a:pt x="3212" y="2218"/>
                    </a:cubicBezTo>
                    <a:cubicBezTo>
                      <a:pt x="3087" y="2218"/>
                      <a:pt x="2953" y="2297"/>
                      <a:pt x="2797" y="2531"/>
                    </a:cubicBezTo>
                    <a:cubicBezTo>
                      <a:pt x="2493" y="3017"/>
                      <a:pt x="2281" y="3716"/>
                      <a:pt x="1733" y="3929"/>
                    </a:cubicBezTo>
                    <a:cubicBezTo>
                      <a:pt x="1399" y="4081"/>
                      <a:pt x="487" y="3959"/>
                      <a:pt x="305" y="4111"/>
                    </a:cubicBezTo>
                    <a:cubicBezTo>
                      <a:pt x="183" y="4233"/>
                      <a:pt x="92" y="4355"/>
                      <a:pt x="1" y="4476"/>
                    </a:cubicBezTo>
                    <a:cubicBezTo>
                      <a:pt x="193" y="4925"/>
                      <a:pt x="581" y="5224"/>
                      <a:pt x="1027" y="5224"/>
                    </a:cubicBezTo>
                    <a:cubicBezTo>
                      <a:pt x="1215" y="5224"/>
                      <a:pt x="1414" y="5171"/>
                      <a:pt x="1612" y="5054"/>
                    </a:cubicBezTo>
                    <a:cubicBezTo>
                      <a:pt x="1793" y="4951"/>
                      <a:pt x="1924" y="4909"/>
                      <a:pt x="2022" y="4909"/>
                    </a:cubicBezTo>
                    <a:cubicBezTo>
                      <a:pt x="2419" y="4909"/>
                      <a:pt x="2292" y="5582"/>
                      <a:pt x="2828" y="5631"/>
                    </a:cubicBezTo>
                    <a:cubicBezTo>
                      <a:pt x="2886" y="5637"/>
                      <a:pt x="2944" y="5640"/>
                      <a:pt x="3002" y="5640"/>
                    </a:cubicBezTo>
                    <a:cubicBezTo>
                      <a:pt x="3807" y="5640"/>
                      <a:pt x="4497" y="5082"/>
                      <a:pt x="5320" y="5054"/>
                    </a:cubicBezTo>
                    <a:cubicBezTo>
                      <a:pt x="6104" y="5054"/>
                      <a:pt x="6791" y="5150"/>
                      <a:pt x="7532" y="5150"/>
                    </a:cubicBezTo>
                    <a:cubicBezTo>
                      <a:pt x="7625" y="5150"/>
                      <a:pt x="7718" y="5148"/>
                      <a:pt x="7813" y="5145"/>
                    </a:cubicBezTo>
                    <a:cubicBezTo>
                      <a:pt x="7828" y="5144"/>
                      <a:pt x="7844" y="5144"/>
                      <a:pt x="7859" y="5144"/>
                    </a:cubicBezTo>
                    <a:cubicBezTo>
                      <a:pt x="8404" y="5144"/>
                      <a:pt x="8816" y="5540"/>
                      <a:pt x="9361" y="5540"/>
                    </a:cubicBezTo>
                    <a:cubicBezTo>
                      <a:pt x="9520" y="5540"/>
                      <a:pt x="9691" y="5506"/>
                      <a:pt x="9879" y="5418"/>
                    </a:cubicBezTo>
                    <a:cubicBezTo>
                      <a:pt x="10153" y="5297"/>
                      <a:pt x="10913" y="4689"/>
                      <a:pt x="11126" y="4689"/>
                    </a:cubicBezTo>
                    <a:cubicBezTo>
                      <a:pt x="11582" y="4719"/>
                      <a:pt x="12098" y="5388"/>
                      <a:pt x="12737" y="5418"/>
                    </a:cubicBezTo>
                    <a:cubicBezTo>
                      <a:pt x="13284" y="5449"/>
                      <a:pt x="13831" y="5449"/>
                      <a:pt x="14378" y="5479"/>
                    </a:cubicBezTo>
                    <a:cubicBezTo>
                      <a:pt x="14501" y="5483"/>
                      <a:pt x="14622" y="5485"/>
                      <a:pt x="14742" y="5485"/>
                    </a:cubicBezTo>
                    <a:cubicBezTo>
                      <a:pt x="15481" y="5485"/>
                      <a:pt x="16164" y="5414"/>
                      <a:pt x="16870" y="5388"/>
                    </a:cubicBezTo>
                    <a:cubicBezTo>
                      <a:pt x="17448" y="5358"/>
                      <a:pt x="17934" y="4780"/>
                      <a:pt x="18451" y="4719"/>
                    </a:cubicBezTo>
                    <a:cubicBezTo>
                      <a:pt x="18512" y="4708"/>
                      <a:pt x="18570" y="4704"/>
                      <a:pt x="18623" y="4704"/>
                    </a:cubicBezTo>
                    <a:cubicBezTo>
                      <a:pt x="18855" y="4704"/>
                      <a:pt x="19024" y="4786"/>
                      <a:pt x="19204" y="4786"/>
                    </a:cubicBezTo>
                    <a:cubicBezTo>
                      <a:pt x="19333" y="4786"/>
                      <a:pt x="19468" y="4743"/>
                      <a:pt x="19636" y="4598"/>
                    </a:cubicBezTo>
                    <a:cubicBezTo>
                      <a:pt x="19758" y="4476"/>
                      <a:pt x="19910" y="4385"/>
                      <a:pt x="20062" y="4324"/>
                    </a:cubicBezTo>
                    <a:cubicBezTo>
                      <a:pt x="19971" y="4233"/>
                      <a:pt x="19880" y="4142"/>
                      <a:pt x="19758" y="4051"/>
                    </a:cubicBezTo>
                    <a:cubicBezTo>
                      <a:pt x="19302" y="3747"/>
                      <a:pt x="18725" y="3503"/>
                      <a:pt x="18451" y="3017"/>
                    </a:cubicBezTo>
                    <a:cubicBezTo>
                      <a:pt x="18198" y="2575"/>
                      <a:pt x="17726" y="2424"/>
                      <a:pt x="17258" y="2424"/>
                    </a:cubicBezTo>
                    <a:cubicBezTo>
                      <a:pt x="17051" y="2424"/>
                      <a:pt x="16844" y="2454"/>
                      <a:pt x="16658" y="2500"/>
                    </a:cubicBezTo>
                    <a:cubicBezTo>
                      <a:pt x="16587" y="2520"/>
                      <a:pt x="16528" y="2529"/>
                      <a:pt x="16477" y="2529"/>
                    </a:cubicBezTo>
                    <a:cubicBezTo>
                      <a:pt x="15980" y="2529"/>
                      <a:pt x="16342" y="1660"/>
                      <a:pt x="15928" y="1467"/>
                    </a:cubicBezTo>
                    <a:cubicBezTo>
                      <a:pt x="15882" y="1442"/>
                      <a:pt x="15835" y="1431"/>
                      <a:pt x="15787" y="1431"/>
                    </a:cubicBezTo>
                    <a:cubicBezTo>
                      <a:pt x="15534" y="1431"/>
                      <a:pt x="15268" y="1736"/>
                      <a:pt x="15015" y="1736"/>
                    </a:cubicBezTo>
                    <a:cubicBezTo>
                      <a:pt x="14974" y="1736"/>
                      <a:pt x="14934" y="1728"/>
                      <a:pt x="14895" y="1710"/>
                    </a:cubicBezTo>
                    <a:cubicBezTo>
                      <a:pt x="14712" y="1467"/>
                      <a:pt x="14500" y="1254"/>
                      <a:pt x="14317" y="1011"/>
                    </a:cubicBezTo>
                    <a:cubicBezTo>
                      <a:pt x="13892" y="829"/>
                      <a:pt x="13132" y="981"/>
                      <a:pt x="12615" y="798"/>
                    </a:cubicBezTo>
                    <a:cubicBezTo>
                      <a:pt x="12281" y="707"/>
                      <a:pt x="12311" y="130"/>
                      <a:pt x="11977" y="69"/>
                    </a:cubicBezTo>
                    <a:cubicBezTo>
                      <a:pt x="11703" y="38"/>
                      <a:pt x="11399" y="8"/>
                      <a:pt x="11126" y="8"/>
                    </a:cubicBezTo>
                    <a:cubicBezTo>
                      <a:pt x="11089" y="3"/>
                      <a:pt x="11053" y="1"/>
                      <a:pt x="11016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9"/>
              <p:cNvSpPr/>
              <p:nvPr/>
            </p:nvSpPr>
            <p:spPr>
              <a:xfrm>
                <a:off x="3010696" y="4271630"/>
                <a:ext cx="417670" cy="336336"/>
              </a:xfrm>
              <a:custGeom>
                <a:avLst/>
                <a:gdLst/>
                <a:ahLst/>
                <a:cxnLst/>
                <a:rect l="l" t="t" r="r" b="b"/>
                <a:pathLst>
                  <a:path w="24865" h="20023" extrusionOk="0">
                    <a:moveTo>
                      <a:pt x="9273" y="1"/>
                    </a:moveTo>
                    <a:cubicBezTo>
                      <a:pt x="9210" y="1"/>
                      <a:pt x="9149" y="8"/>
                      <a:pt x="9089" y="22"/>
                    </a:cubicBezTo>
                    <a:cubicBezTo>
                      <a:pt x="8177" y="265"/>
                      <a:pt x="7205" y="873"/>
                      <a:pt x="6384" y="1299"/>
                    </a:cubicBezTo>
                    <a:cubicBezTo>
                      <a:pt x="5563" y="1755"/>
                      <a:pt x="5259" y="3153"/>
                      <a:pt x="4530" y="3761"/>
                    </a:cubicBezTo>
                    <a:cubicBezTo>
                      <a:pt x="3831" y="4399"/>
                      <a:pt x="2767" y="4703"/>
                      <a:pt x="2220" y="5493"/>
                    </a:cubicBezTo>
                    <a:cubicBezTo>
                      <a:pt x="1642" y="6253"/>
                      <a:pt x="2037" y="7621"/>
                      <a:pt x="1642" y="8502"/>
                    </a:cubicBezTo>
                    <a:cubicBezTo>
                      <a:pt x="1277" y="9384"/>
                      <a:pt x="1004" y="10144"/>
                      <a:pt x="822" y="11116"/>
                    </a:cubicBezTo>
                    <a:cubicBezTo>
                      <a:pt x="670" y="12028"/>
                      <a:pt x="1065" y="12819"/>
                      <a:pt x="1095" y="13761"/>
                    </a:cubicBezTo>
                    <a:cubicBezTo>
                      <a:pt x="1156" y="14703"/>
                      <a:pt x="1" y="15797"/>
                      <a:pt x="274" y="16709"/>
                    </a:cubicBezTo>
                    <a:cubicBezTo>
                      <a:pt x="518" y="17621"/>
                      <a:pt x="274" y="18928"/>
                      <a:pt x="730" y="19749"/>
                    </a:cubicBezTo>
                    <a:cubicBezTo>
                      <a:pt x="791" y="19840"/>
                      <a:pt x="852" y="19931"/>
                      <a:pt x="913" y="20022"/>
                    </a:cubicBezTo>
                    <a:lnTo>
                      <a:pt x="20427" y="20022"/>
                    </a:lnTo>
                    <a:cubicBezTo>
                      <a:pt x="21217" y="19688"/>
                      <a:pt x="22706" y="19840"/>
                      <a:pt x="23041" y="19202"/>
                    </a:cubicBezTo>
                    <a:cubicBezTo>
                      <a:pt x="23436" y="18411"/>
                      <a:pt x="21886" y="16800"/>
                      <a:pt x="22129" y="15949"/>
                    </a:cubicBezTo>
                    <a:cubicBezTo>
                      <a:pt x="22372" y="15129"/>
                      <a:pt x="23983" y="14642"/>
                      <a:pt x="24074" y="13791"/>
                    </a:cubicBezTo>
                    <a:cubicBezTo>
                      <a:pt x="24196" y="12910"/>
                      <a:pt x="24865" y="11907"/>
                      <a:pt x="24834" y="11056"/>
                    </a:cubicBezTo>
                    <a:cubicBezTo>
                      <a:pt x="24773" y="10174"/>
                      <a:pt x="22798" y="9597"/>
                      <a:pt x="22615" y="8715"/>
                    </a:cubicBezTo>
                    <a:cubicBezTo>
                      <a:pt x="22342" y="7682"/>
                      <a:pt x="22737" y="6466"/>
                      <a:pt x="22190" y="5554"/>
                    </a:cubicBezTo>
                    <a:cubicBezTo>
                      <a:pt x="21643" y="4642"/>
                      <a:pt x="20852" y="3973"/>
                      <a:pt x="20032" y="3335"/>
                    </a:cubicBezTo>
                    <a:cubicBezTo>
                      <a:pt x="19211" y="2697"/>
                      <a:pt x="18451" y="1876"/>
                      <a:pt x="17509" y="1481"/>
                    </a:cubicBezTo>
                    <a:cubicBezTo>
                      <a:pt x="17379" y="1430"/>
                      <a:pt x="17243" y="1409"/>
                      <a:pt x="17102" y="1409"/>
                    </a:cubicBezTo>
                    <a:cubicBezTo>
                      <a:pt x="16389" y="1409"/>
                      <a:pt x="15558" y="1954"/>
                      <a:pt x="14832" y="1954"/>
                    </a:cubicBezTo>
                    <a:cubicBezTo>
                      <a:pt x="14760" y="1954"/>
                      <a:pt x="14690" y="1948"/>
                      <a:pt x="14621" y="1937"/>
                    </a:cubicBezTo>
                    <a:cubicBezTo>
                      <a:pt x="13733" y="1789"/>
                      <a:pt x="13017" y="1237"/>
                      <a:pt x="12137" y="1237"/>
                    </a:cubicBezTo>
                    <a:cubicBezTo>
                      <a:pt x="12114" y="1237"/>
                      <a:pt x="12091" y="1237"/>
                      <a:pt x="12068" y="1238"/>
                    </a:cubicBezTo>
                    <a:cubicBezTo>
                      <a:pt x="12059" y="1238"/>
                      <a:pt x="12049" y="1238"/>
                      <a:pt x="12040" y="1238"/>
                    </a:cubicBezTo>
                    <a:cubicBezTo>
                      <a:pt x="11194" y="1238"/>
                      <a:pt x="10121" y="1"/>
                      <a:pt x="9273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" name="Google Shape;4370;p9"/>
              <p:cNvSpPr/>
              <p:nvPr/>
            </p:nvSpPr>
            <p:spPr>
              <a:xfrm>
                <a:off x="3076564" y="4452618"/>
                <a:ext cx="293604" cy="153311"/>
              </a:xfrm>
              <a:custGeom>
                <a:avLst/>
                <a:gdLst/>
                <a:ahLst/>
                <a:cxnLst/>
                <a:rect l="l" t="t" r="r" b="b"/>
                <a:pathLst>
                  <a:path w="17479" h="9127" extrusionOk="0">
                    <a:moveTo>
                      <a:pt x="11317" y="0"/>
                    </a:moveTo>
                    <a:cubicBezTo>
                      <a:pt x="11008" y="0"/>
                      <a:pt x="10684" y="136"/>
                      <a:pt x="10457" y="342"/>
                    </a:cubicBezTo>
                    <a:cubicBezTo>
                      <a:pt x="10123" y="646"/>
                      <a:pt x="9910" y="1072"/>
                      <a:pt x="9727" y="1497"/>
                    </a:cubicBezTo>
                    <a:cubicBezTo>
                      <a:pt x="9606" y="1163"/>
                      <a:pt x="9515" y="829"/>
                      <a:pt x="9393" y="494"/>
                    </a:cubicBezTo>
                    <a:cubicBezTo>
                      <a:pt x="9332" y="342"/>
                      <a:pt x="9302" y="190"/>
                      <a:pt x="9150" y="99"/>
                    </a:cubicBezTo>
                    <a:cubicBezTo>
                      <a:pt x="9089" y="69"/>
                      <a:pt x="9013" y="54"/>
                      <a:pt x="8933" y="54"/>
                    </a:cubicBezTo>
                    <a:cubicBezTo>
                      <a:pt x="8854" y="54"/>
                      <a:pt x="8770" y="69"/>
                      <a:pt x="8694" y="99"/>
                    </a:cubicBezTo>
                    <a:cubicBezTo>
                      <a:pt x="7873" y="342"/>
                      <a:pt x="7296" y="1163"/>
                      <a:pt x="7357" y="2014"/>
                    </a:cubicBezTo>
                    <a:cubicBezTo>
                      <a:pt x="7301" y="1994"/>
                      <a:pt x="7245" y="1985"/>
                      <a:pt x="7190" y="1985"/>
                    </a:cubicBezTo>
                    <a:cubicBezTo>
                      <a:pt x="6917" y="1985"/>
                      <a:pt x="6668" y="2217"/>
                      <a:pt x="6566" y="2470"/>
                    </a:cubicBezTo>
                    <a:cubicBezTo>
                      <a:pt x="6475" y="2713"/>
                      <a:pt x="6475" y="2987"/>
                      <a:pt x="6506" y="3230"/>
                    </a:cubicBezTo>
                    <a:cubicBezTo>
                      <a:pt x="6444" y="3127"/>
                      <a:pt x="6311" y="3066"/>
                      <a:pt x="6185" y="3066"/>
                    </a:cubicBezTo>
                    <a:cubicBezTo>
                      <a:pt x="6126" y="3066"/>
                      <a:pt x="6068" y="3079"/>
                      <a:pt x="6019" y="3108"/>
                    </a:cubicBezTo>
                    <a:cubicBezTo>
                      <a:pt x="5776" y="3230"/>
                      <a:pt x="5715" y="3564"/>
                      <a:pt x="5776" y="3838"/>
                    </a:cubicBezTo>
                    <a:cubicBezTo>
                      <a:pt x="5867" y="4233"/>
                      <a:pt x="6110" y="4537"/>
                      <a:pt x="6202" y="4902"/>
                    </a:cubicBezTo>
                    <a:cubicBezTo>
                      <a:pt x="6323" y="5267"/>
                      <a:pt x="6262" y="5753"/>
                      <a:pt x="5898" y="5905"/>
                    </a:cubicBezTo>
                    <a:cubicBezTo>
                      <a:pt x="5838" y="5931"/>
                      <a:pt x="5775" y="5944"/>
                      <a:pt x="5712" y="5944"/>
                    </a:cubicBezTo>
                    <a:cubicBezTo>
                      <a:pt x="5486" y="5944"/>
                      <a:pt x="5256" y="5791"/>
                      <a:pt x="5138" y="5601"/>
                    </a:cubicBezTo>
                    <a:cubicBezTo>
                      <a:pt x="5016" y="5327"/>
                      <a:pt x="5016" y="4993"/>
                      <a:pt x="5138" y="4719"/>
                    </a:cubicBezTo>
                    <a:cubicBezTo>
                      <a:pt x="5199" y="4567"/>
                      <a:pt x="5290" y="4324"/>
                      <a:pt x="5138" y="4233"/>
                    </a:cubicBezTo>
                    <a:cubicBezTo>
                      <a:pt x="5099" y="4207"/>
                      <a:pt x="5055" y="4198"/>
                      <a:pt x="5010" y="4198"/>
                    </a:cubicBezTo>
                    <a:cubicBezTo>
                      <a:pt x="4897" y="4198"/>
                      <a:pt x="4772" y="4254"/>
                      <a:pt x="4666" y="4254"/>
                    </a:cubicBezTo>
                    <a:cubicBezTo>
                      <a:pt x="4615" y="4254"/>
                      <a:pt x="4569" y="4241"/>
                      <a:pt x="4530" y="4203"/>
                    </a:cubicBezTo>
                    <a:cubicBezTo>
                      <a:pt x="4712" y="3960"/>
                      <a:pt x="4651" y="3595"/>
                      <a:pt x="4439" y="3382"/>
                    </a:cubicBezTo>
                    <a:cubicBezTo>
                      <a:pt x="4309" y="3271"/>
                      <a:pt x="4134" y="3205"/>
                      <a:pt x="3955" y="3205"/>
                    </a:cubicBezTo>
                    <a:cubicBezTo>
                      <a:pt x="3840" y="3205"/>
                      <a:pt x="3725" y="3232"/>
                      <a:pt x="3618" y="3291"/>
                    </a:cubicBezTo>
                    <a:cubicBezTo>
                      <a:pt x="3223" y="3504"/>
                      <a:pt x="3132" y="3990"/>
                      <a:pt x="3040" y="4446"/>
                    </a:cubicBezTo>
                    <a:cubicBezTo>
                      <a:pt x="2615" y="4385"/>
                      <a:pt x="2189" y="4020"/>
                      <a:pt x="2098" y="3595"/>
                    </a:cubicBezTo>
                    <a:cubicBezTo>
                      <a:pt x="2007" y="3291"/>
                      <a:pt x="1977" y="2926"/>
                      <a:pt x="1703" y="2896"/>
                    </a:cubicBezTo>
                    <a:cubicBezTo>
                      <a:pt x="1681" y="2890"/>
                      <a:pt x="1659" y="2888"/>
                      <a:pt x="1639" y="2888"/>
                    </a:cubicBezTo>
                    <a:cubicBezTo>
                      <a:pt x="1549" y="2888"/>
                      <a:pt x="1479" y="2937"/>
                      <a:pt x="1429" y="2987"/>
                    </a:cubicBezTo>
                    <a:cubicBezTo>
                      <a:pt x="943" y="3321"/>
                      <a:pt x="882" y="4020"/>
                      <a:pt x="974" y="4628"/>
                    </a:cubicBezTo>
                    <a:cubicBezTo>
                      <a:pt x="868" y="4470"/>
                      <a:pt x="695" y="4312"/>
                      <a:pt x="512" y="4312"/>
                    </a:cubicBezTo>
                    <a:cubicBezTo>
                      <a:pt x="483" y="4312"/>
                      <a:pt x="455" y="4316"/>
                      <a:pt x="426" y="4324"/>
                    </a:cubicBezTo>
                    <a:cubicBezTo>
                      <a:pt x="335" y="4355"/>
                      <a:pt x="274" y="4415"/>
                      <a:pt x="214" y="4476"/>
                    </a:cubicBezTo>
                    <a:cubicBezTo>
                      <a:pt x="1" y="4780"/>
                      <a:pt x="92" y="5236"/>
                      <a:pt x="305" y="5540"/>
                    </a:cubicBezTo>
                    <a:cubicBezTo>
                      <a:pt x="518" y="5874"/>
                      <a:pt x="822" y="6118"/>
                      <a:pt x="1034" y="6422"/>
                    </a:cubicBezTo>
                    <a:cubicBezTo>
                      <a:pt x="1247" y="6726"/>
                      <a:pt x="1369" y="7181"/>
                      <a:pt x="1156" y="7485"/>
                    </a:cubicBezTo>
                    <a:cubicBezTo>
                      <a:pt x="1118" y="7504"/>
                      <a:pt x="1078" y="7511"/>
                      <a:pt x="1035" y="7511"/>
                    </a:cubicBezTo>
                    <a:cubicBezTo>
                      <a:pt x="940" y="7511"/>
                      <a:pt x="835" y="7476"/>
                      <a:pt x="730" y="7455"/>
                    </a:cubicBezTo>
                    <a:cubicBezTo>
                      <a:pt x="694" y="7448"/>
                      <a:pt x="657" y="7444"/>
                      <a:pt x="620" y="7444"/>
                    </a:cubicBezTo>
                    <a:cubicBezTo>
                      <a:pt x="501" y="7444"/>
                      <a:pt x="389" y="7484"/>
                      <a:pt x="366" y="7577"/>
                    </a:cubicBezTo>
                    <a:cubicBezTo>
                      <a:pt x="366" y="7637"/>
                      <a:pt x="366" y="7698"/>
                      <a:pt x="396" y="7759"/>
                    </a:cubicBezTo>
                    <a:cubicBezTo>
                      <a:pt x="609" y="8093"/>
                      <a:pt x="1034" y="8215"/>
                      <a:pt x="1369" y="8397"/>
                    </a:cubicBezTo>
                    <a:cubicBezTo>
                      <a:pt x="1642" y="8549"/>
                      <a:pt x="1946" y="8823"/>
                      <a:pt x="1946" y="9127"/>
                    </a:cubicBezTo>
                    <a:lnTo>
                      <a:pt x="17205" y="9127"/>
                    </a:lnTo>
                    <a:cubicBezTo>
                      <a:pt x="17266" y="8823"/>
                      <a:pt x="17174" y="8458"/>
                      <a:pt x="16901" y="8276"/>
                    </a:cubicBezTo>
                    <a:cubicBezTo>
                      <a:pt x="16810" y="8215"/>
                      <a:pt x="16719" y="8184"/>
                      <a:pt x="16688" y="8124"/>
                    </a:cubicBezTo>
                    <a:cubicBezTo>
                      <a:pt x="16475" y="7881"/>
                      <a:pt x="16719" y="7546"/>
                      <a:pt x="16962" y="7364"/>
                    </a:cubicBezTo>
                    <a:cubicBezTo>
                      <a:pt x="17205" y="7181"/>
                      <a:pt x="17478" y="6969"/>
                      <a:pt x="17448" y="6665"/>
                    </a:cubicBezTo>
                    <a:cubicBezTo>
                      <a:pt x="17448" y="6634"/>
                      <a:pt x="17418" y="6574"/>
                      <a:pt x="17357" y="6543"/>
                    </a:cubicBezTo>
                    <a:cubicBezTo>
                      <a:pt x="17326" y="6482"/>
                      <a:pt x="17235" y="6482"/>
                      <a:pt x="17174" y="6482"/>
                    </a:cubicBezTo>
                    <a:cubicBezTo>
                      <a:pt x="16810" y="6452"/>
                      <a:pt x="16475" y="6087"/>
                      <a:pt x="16627" y="5753"/>
                    </a:cubicBezTo>
                    <a:cubicBezTo>
                      <a:pt x="16688" y="5631"/>
                      <a:pt x="16810" y="5570"/>
                      <a:pt x="16901" y="5479"/>
                    </a:cubicBezTo>
                    <a:cubicBezTo>
                      <a:pt x="17114" y="5297"/>
                      <a:pt x="17266" y="4993"/>
                      <a:pt x="17205" y="4689"/>
                    </a:cubicBezTo>
                    <a:cubicBezTo>
                      <a:pt x="17155" y="4465"/>
                      <a:pt x="16943" y="4262"/>
                      <a:pt x="16717" y="4262"/>
                    </a:cubicBezTo>
                    <a:cubicBezTo>
                      <a:pt x="16667" y="4262"/>
                      <a:pt x="16616" y="4272"/>
                      <a:pt x="16567" y="4294"/>
                    </a:cubicBezTo>
                    <a:cubicBezTo>
                      <a:pt x="16445" y="4355"/>
                      <a:pt x="16384" y="4415"/>
                      <a:pt x="16293" y="4507"/>
                    </a:cubicBezTo>
                    <a:cubicBezTo>
                      <a:pt x="16120" y="4632"/>
                      <a:pt x="15907" y="4693"/>
                      <a:pt x="15691" y="4693"/>
                    </a:cubicBezTo>
                    <a:cubicBezTo>
                      <a:pt x="15489" y="4693"/>
                      <a:pt x="15284" y="4640"/>
                      <a:pt x="15108" y="4537"/>
                    </a:cubicBezTo>
                    <a:cubicBezTo>
                      <a:pt x="14743" y="4324"/>
                      <a:pt x="14530" y="3868"/>
                      <a:pt x="14621" y="3473"/>
                    </a:cubicBezTo>
                    <a:cubicBezTo>
                      <a:pt x="14652" y="3260"/>
                      <a:pt x="14773" y="3017"/>
                      <a:pt x="14652" y="2835"/>
                    </a:cubicBezTo>
                    <a:cubicBezTo>
                      <a:pt x="14591" y="2744"/>
                      <a:pt x="14500" y="2683"/>
                      <a:pt x="14500" y="2592"/>
                    </a:cubicBezTo>
                    <a:cubicBezTo>
                      <a:pt x="14500" y="2470"/>
                      <a:pt x="14560" y="2379"/>
                      <a:pt x="14621" y="2318"/>
                    </a:cubicBezTo>
                    <a:cubicBezTo>
                      <a:pt x="14834" y="2045"/>
                      <a:pt x="14834" y="1649"/>
                      <a:pt x="14621" y="1406"/>
                    </a:cubicBezTo>
                    <a:cubicBezTo>
                      <a:pt x="14479" y="1244"/>
                      <a:pt x="14270" y="1150"/>
                      <a:pt x="14056" y="1150"/>
                    </a:cubicBezTo>
                    <a:cubicBezTo>
                      <a:pt x="13949" y="1150"/>
                      <a:pt x="13841" y="1173"/>
                      <a:pt x="13740" y="1224"/>
                    </a:cubicBezTo>
                    <a:cubicBezTo>
                      <a:pt x="13527" y="1315"/>
                      <a:pt x="13375" y="1528"/>
                      <a:pt x="13162" y="1649"/>
                    </a:cubicBezTo>
                    <a:cubicBezTo>
                      <a:pt x="13039" y="1718"/>
                      <a:pt x="12897" y="1749"/>
                      <a:pt x="12756" y="1749"/>
                    </a:cubicBezTo>
                    <a:cubicBezTo>
                      <a:pt x="12585" y="1749"/>
                      <a:pt x="12414" y="1703"/>
                      <a:pt x="12281" y="1619"/>
                    </a:cubicBezTo>
                    <a:cubicBezTo>
                      <a:pt x="12038" y="1437"/>
                      <a:pt x="11886" y="1133"/>
                      <a:pt x="11946" y="829"/>
                    </a:cubicBezTo>
                    <a:cubicBezTo>
                      <a:pt x="11946" y="677"/>
                      <a:pt x="12007" y="525"/>
                      <a:pt x="11977" y="403"/>
                    </a:cubicBezTo>
                    <a:cubicBezTo>
                      <a:pt x="11946" y="282"/>
                      <a:pt x="11855" y="160"/>
                      <a:pt x="11734" y="99"/>
                    </a:cubicBezTo>
                    <a:cubicBezTo>
                      <a:pt x="11606" y="31"/>
                      <a:pt x="11463" y="0"/>
                      <a:pt x="1131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" name="Google Shape;4371;p9"/>
              <p:cNvSpPr/>
              <p:nvPr/>
            </p:nvSpPr>
            <p:spPr>
              <a:xfrm>
                <a:off x="3038279" y="4605419"/>
                <a:ext cx="350782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20883" h="3922" extrusionOk="0">
                    <a:moveTo>
                      <a:pt x="0" y="0"/>
                    </a:moveTo>
                    <a:lnTo>
                      <a:pt x="0" y="3921"/>
                    </a:lnTo>
                    <a:lnTo>
                      <a:pt x="20882" y="3921"/>
                    </a:lnTo>
                    <a:lnTo>
                      <a:pt x="2088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9"/>
              <p:cNvSpPr/>
              <p:nvPr/>
            </p:nvSpPr>
            <p:spPr>
              <a:xfrm>
                <a:off x="3057682" y="4603891"/>
                <a:ext cx="6131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9"/>
              <p:cNvSpPr/>
              <p:nvPr/>
            </p:nvSpPr>
            <p:spPr>
              <a:xfrm>
                <a:off x="3102098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9"/>
              <p:cNvSpPr/>
              <p:nvPr/>
            </p:nvSpPr>
            <p:spPr>
              <a:xfrm>
                <a:off x="3146010" y="4603891"/>
                <a:ext cx="6148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9"/>
              <p:cNvSpPr/>
              <p:nvPr/>
            </p:nvSpPr>
            <p:spPr>
              <a:xfrm>
                <a:off x="3190442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4" y="3982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376;p9"/>
              <p:cNvSpPr/>
              <p:nvPr/>
            </p:nvSpPr>
            <p:spPr>
              <a:xfrm>
                <a:off x="3234858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377;p9"/>
              <p:cNvSpPr/>
              <p:nvPr/>
            </p:nvSpPr>
            <p:spPr>
              <a:xfrm>
                <a:off x="3278770" y="4603891"/>
                <a:ext cx="6148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9"/>
              <p:cNvSpPr/>
              <p:nvPr/>
            </p:nvSpPr>
            <p:spPr>
              <a:xfrm>
                <a:off x="3323186" y="4603891"/>
                <a:ext cx="5644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9"/>
              <p:cNvSpPr/>
              <p:nvPr/>
            </p:nvSpPr>
            <p:spPr>
              <a:xfrm>
                <a:off x="3367114" y="4603891"/>
                <a:ext cx="6131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9"/>
              <p:cNvSpPr/>
              <p:nvPr/>
            </p:nvSpPr>
            <p:spPr>
              <a:xfrm>
                <a:off x="1598865" y="4270403"/>
                <a:ext cx="425329" cy="361734"/>
              </a:xfrm>
              <a:custGeom>
                <a:avLst/>
                <a:gdLst/>
                <a:ahLst/>
                <a:cxnLst/>
                <a:rect l="l" t="t" r="r" b="b"/>
                <a:pathLst>
                  <a:path w="25321" h="21535" extrusionOk="0">
                    <a:moveTo>
                      <a:pt x="15018" y="0"/>
                    </a:moveTo>
                    <a:cubicBezTo>
                      <a:pt x="14195" y="0"/>
                      <a:pt x="13287" y="464"/>
                      <a:pt x="12493" y="490"/>
                    </a:cubicBezTo>
                    <a:cubicBezTo>
                      <a:pt x="11551" y="521"/>
                      <a:pt x="10578" y="521"/>
                      <a:pt x="9697" y="733"/>
                    </a:cubicBezTo>
                    <a:cubicBezTo>
                      <a:pt x="8785" y="977"/>
                      <a:pt x="7812" y="1220"/>
                      <a:pt x="6992" y="1615"/>
                    </a:cubicBezTo>
                    <a:cubicBezTo>
                      <a:pt x="6171" y="2040"/>
                      <a:pt x="5989" y="3439"/>
                      <a:pt x="5290" y="4016"/>
                    </a:cubicBezTo>
                    <a:cubicBezTo>
                      <a:pt x="4560" y="4594"/>
                      <a:pt x="2676" y="4107"/>
                      <a:pt x="2128" y="4837"/>
                    </a:cubicBezTo>
                    <a:cubicBezTo>
                      <a:pt x="1551" y="5566"/>
                      <a:pt x="2554" y="7329"/>
                      <a:pt x="2189" y="8150"/>
                    </a:cubicBezTo>
                    <a:cubicBezTo>
                      <a:pt x="1794" y="9001"/>
                      <a:pt x="1034" y="9609"/>
                      <a:pt x="852" y="10521"/>
                    </a:cubicBezTo>
                    <a:cubicBezTo>
                      <a:pt x="700" y="11402"/>
                      <a:pt x="913" y="12253"/>
                      <a:pt x="943" y="13135"/>
                    </a:cubicBezTo>
                    <a:cubicBezTo>
                      <a:pt x="1004" y="14047"/>
                      <a:pt x="1" y="15171"/>
                      <a:pt x="244" y="16022"/>
                    </a:cubicBezTo>
                    <a:cubicBezTo>
                      <a:pt x="517" y="16904"/>
                      <a:pt x="1824" y="17360"/>
                      <a:pt x="2250" y="18150"/>
                    </a:cubicBezTo>
                    <a:cubicBezTo>
                      <a:pt x="2706" y="18940"/>
                      <a:pt x="3223" y="18667"/>
                      <a:pt x="3831" y="19305"/>
                    </a:cubicBezTo>
                    <a:cubicBezTo>
                      <a:pt x="5259" y="19579"/>
                      <a:pt x="5077" y="20886"/>
                      <a:pt x="6505" y="20886"/>
                    </a:cubicBezTo>
                    <a:cubicBezTo>
                      <a:pt x="7934" y="20886"/>
                      <a:pt x="7934" y="20126"/>
                      <a:pt x="9363" y="20126"/>
                    </a:cubicBezTo>
                    <a:cubicBezTo>
                      <a:pt x="10791" y="20126"/>
                      <a:pt x="10791" y="20521"/>
                      <a:pt x="12220" y="20521"/>
                    </a:cubicBezTo>
                    <a:cubicBezTo>
                      <a:pt x="13648" y="20521"/>
                      <a:pt x="13648" y="20278"/>
                      <a:pt x="15077" y="20278"/>
                    </a:cubicBezTo>
                    <a:cubicBezTo>
                      <a:pt x="16506" y="20278"/>
                      <a:pt x="16323" y="21038"/>
                      <a:pt x="17721" y="21372"/>
                    </a:cubicBezTo>
                    <a:cubicBezTo>
                      <a:pt x="18276" y="21494"/>
                      <a:pt x="18652" y="21535"/>
                      <a:pt x="18976" y="21535"/>
                    </a:cubicBezTo>
                    <a:cubicBezTo>
                      <a:pt x="19540" y="21535"/>
                      <a:pt x="19945" y="21411"/>
                      <a:pt x="20852" y="21372"/>
                    </a:cubicBezTo>
                    <a:cubicBezTo>
                      <a:pt x="21035" y="21190"/>
                      <a:pt x="21369" y="20278"/>
                      <a:pt x="21521" y="20065"/>
                    </a:cubicBezTo>
                    <a:cubicBezTo>
                      <a:pt x="22038" y="19427"/>
                      <a:pt x="21399" y="18089"/>
                      <a:pt x="21794" y="17360"/>
                    </a:cubicBezTo>
                    <a:cubicBezTo>
                      <a:pt x="22190" y="16630"/>
                      <a:pt x="23010" y="16205"/>
                      <a:pt x="23253" y="15384"/>
                    </a:cubicBezTo>
                    <a:cubicBezTo>
                      <a:pt x="23497" y="14594"/>
                      <a:pt x="23193" y="13803"/>
                      <a:pt x="23284" y="12983"/>
                    </a:cubicBezTo>
                    <a:cubicBezTo>
                      <a:pt x="23375" y="12162"/>
                      <a:pt x="25320" y="11372"/>
                      <a:pt x="25290" y="10521"/>
                    </a:cubicBezTo>
                    <a:cubicBezTo>
                      <a:pt x="25229" y="9700"/>
                      <a:pt x="23618" y="9062"/>
                      <a:pt x="23405" y="8241"/>
                    </a:cubicBezTo>
                    <a:cubicBezTo>
                      <a:pt x="23132" y="7238"/>
                      <a:pt x="22889" y="6387"/>
                      <a:pt x="22342" y="5505"/>
                    </a:cubicBezTo>
                    <a:cubicBezTo>
                      <a:pt x="21794" y="4654"/>
                      <a:pt x="20761" y="4533"/>
                      <a:pt x="19940" y="3925"/>
                    </a:cubicBezTo>
                    <a:cubicBezTo>
                      <a:pt x="19120" y="3317"/>
                      <a:pt x="18542" y="2709"/>
                      <a:pt x="17600" y="2344"/>
                    </a:cubicBezTo>
                    <a:cubicBezTo>
                      <a:pt x="16749" y="2010"/>
                      <a:pt x="16293" y="186"/>
                      <a:pt x="15381" y="34"/>
                    </a:cubicBezTo>
                    <a:cubicBezTo>
                      <a:pt x="15262" y="11"/>
                      <a:pt x="15141" y="0"/>
                      <a:pt x="1501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9"/>
              <p:cNvSpPr/>
              <p:nvPr/>
            </p:nvSpPr>
            <p:spPr>
              <a:xfrm>
                <a:off x="1662179" y="4452618"/>
                <a:ext cx="294107" cy="164733"/>
              </a:xfrm>
              <a:custGeom>
                <a:avLst/>
                <a:gdLst/>
                <a:ahLst/>
                <a:cxnLst/>
                <a:rect l="l" t="t" r="r" b="b"/>
                <a:pathLst>
                  <a:path w="17509" h="9807" extrusionOk="0">
                    <a:moveTo>
                      <a:pt x="11323" y="0"/>
                    </a:moveTo>
                    <a:cubicBezTo>
                      <a:pt x="11021" y="0"/>
                      <a:pt x="10704" y="136"/>
                      <a:pt x="10457" y="342"/>
                    </a:cubicBezTo>
                    <a:cubicBezTo>
                      <a:pt x="10123" y="646"/>
                      <a:pt x="9910" y="1072"/>
                      <a:pt x="9727" y="1497"/>
                    </a:cubicBezTo>
                    <a:cubicBezTo>
                      <a:pt x="9636" y="1163"/>
                      <a:pt x="9515" y="829"/>
                      <a:pt x="9393" y="494"/>
                    </a:cubicBezTo>
                    <a:cubicBezTo>
                      <a:pt x="9363" y="342"/>
                      <a:pt x="9302" y="190"/>
                      <a:pt x="9180" y="99"/>
                    </a:cubicBezTo>
                    <a:cubicBezTo>
                      <a:pt x="9104" y="69"/>
                      <a:pt x="9021" y="54"/>
                      <a:pt x="8937" y="54"/>
                    </a:cubicBezTo>
                    <a:cubicBezTo>
                      <a:pt x="8854" y="54"/>
                      <a:pt x="8770" y="69"/>
                      <a:pt x="8694" y="99"/>
                    </a:cubicBezTo>
                    <a:cubicBezTo>
                      <a:pt x="7904" y="342"/>
                      <a:pt x="7296" y="1163"/>
                      <a:pt x="7357" y="2014"/>
                    </a:cubicBezTo>
                    <a:cubicBezTo>
                      <a:pt x="7301" y="1994"/>
                      <a:pt x="7245" y="1985"/>
                      <a:pt x="7190" y="1985"/>
                    </a:cubicBezTo>
                    <a:cubicBezTo>
                      <a:pt x="6917" y="1985"/>
                      <a:pt x="6668" y="2217"/>
                      <a:pt x="6566" y="2470"/>
                    </a:cubicBezTo>
                    <a:cubicBezTo>
                      <a:pt x="6474" y="2702"/>
                      <a:pt x="6487" y="2969"/>
                      <a:pt x="6525" y="3230"/>
                    </a:cubicBezTo>
                    <a:lnTo>
                      <a:pt x="6525" y="3230"/>
                    </a:lnTo>
                    <a:cubicBezTo>
                      <a:pt x="6454" y="3130"/>
                      <a:pt x="6325" y="3062"/>
                      <a:pt x="6204" y="3062"/>
                    </a:cubicBezTo>
                    <a:cubicBezTo>
                      <a:pt x="6149" y="3062"/>
                      <a:pt x="6095" y="3076"/>
                      <a:pt x="6050" y="3108"/>
                    </a:cubicBezTo>
                    <a:cubicBezTo>
                      <a:pt x="5806" y="3230"/>
                      <a:pt x="5746" y="3564"/>
                      <a:pt x="5806" y="3838"/>
                    </a:cubicBezTo>
                    <a:cubicBezTo>
                      <a:pt x="5867" y="4233"/>
                      <a:pt x="6110" y="4537"/>
                      <a:pt x="6232" y="4902"/>
                    </a:cubicBezTo>
                    <a:cubicBezTo>
                      <a:pt x="6353" y="5267"/>
                      <a:pt x="6262" y="5753"/>
                      <a:pt x="5928" y="5905"/>
                    </a:cubicBezTo>
                    <a:cubicBezTo>
                      <a:pt x="5868" y="5931"/>
                      <a:pt x="5804" y="5944"/>
                      <a:pt x="5738" y="5944"/>
                    </a:cubicBezTo>
                    <a:cubicBezTo>
                      <a:pt x="5506" y="5944"/>
                      <a:pt x="5263" y="5791"/>
                      <a:pt x="5168" y="5601"/>
                    </a:cubicBezTo>
                    <a:cubicBezTo>
                      <a:pt x="5016" y="5327"/>
                      <a:pt x="5046" y="4993"/>
                      <a:pt x="5138" y="4719"/>
                    </a:cubicBezTo>
                    <a:cubicBezTo>
                      <a:pt x="5229" y="4567"/>
                      <a:pt x="5290" y="4324"/>
                      <a:pt x="5138" y="4233"/>
                    </a:cubicBezTo>
                    <a:cubicBezTo>
                      <a:pt x="5098" y="4207"/>
                      <a:pt x="5055" y="4198"/>
                      <a:pt x="5010" y="4198"/>
                    </a:cubicBezTo>
                    <a:cubicBezTo>
                      <a:pt x="4898" y="4198"/>
                      <a:pt x="4776" y="4254"/>
                      <a:pt x="4679" y="4254"/>
                    </a:cubicBezTo>
                    <a:cubicBezTo>
                      <a:pt x="4632" y="4254"/>
                      <a:pt x="4591" y="4241"/>
                      <a:pt x="4560" y="4203"/>
                    </a:cubicBezTo>
                    <a:cubicBezTo>
                      <a:pt x="4712" y="3960"/>
                      <a:pt x="4682" y="3595"/>
                      <a:pt x="4469" y="3382"/>
                    </a:cubicBezTo>
                    <a:cubicBezTo>
                      <a:pt x="4339" y="3271"/>
                      <a:pt x="4153" y="3205"/>
                      <a:pt x="3972" y="3205"/>
                    </a:cubicBezTo>
                    <a:cubicBezTo>
                      <a:pt x="3856" y="3205"/>
                      <a:pt x="3743" y="3232"/>
                      <a:pt x="3648" y="3291"/>
                    </a:cubicBezTo>
                    <a:cubicBezTo>
                      <a:pt x="3253" y="3504"/>
                      <a:pt x="3132" y="3990"/>
                      <a:pt x="3071" y="4446"/>
                    </a:cubicBezTo>
                    <a:cubicBezTo>
                      <a:pt x="2615" y="4385"/>
                      <a:pt x="2220" y="4020"/>
                      <a:pt x="2098" y="3595"/>
                    </a:cubicBezTo>
                    <a:cubicBezTo>
                      <a:pt x="2037" y="3291"/>
                      <a:pt x="2007" y="2926"/>
                      <a:pt x="1703" y="2896"/>
                    </a:cubicBezTo>
                    <a:cubicBezTo>
                      <a:pt x="1686" y="2890"/>
                      <a:pt x="1669" y="2888"/>
                      <a:pt x="1653" y="2888"/>
                    </a:cubicBezTo>
                    <a:cubicBezTo>
                      <a:pt x="1578" y="2888"/>
                      <a:pt x="1504" y="2937"/>
                      <a:pt x="1429" y="2987"/>
                    </a:cubicBezTo>
                    <a:cubicBezTo>
                      <a:pt x="943" y="3321"/>
                      <a:pt x="913" y="4020"/>
                      <a:pt x="1004" y="4628"/>
                    </a:cubicBezTo>
                    <a:cubicBezTo>
                      <a:pt x="872" y="4470"/>
                      <a:pt x="718" y="4312"/>
                      <a:pt x="541" y="4312"/>
                    </a:cubicBezTo>
                    <a:cubicBezTo>
                      <a:pt x="513" y="4312"/>
                      <a:pt x="485" y="4316"/>
                      <a:pt x="457" y="4324"/>
                    </a:cubicBezTo>
                    <a:cubicBezTo>
                      <a:pt x="366" y="4355"/>
                      <a:pt x="274" y="4415"/>
                      <a:pt x="244" y="4476"/>
                    </a:cubicBezTo>
                    <a:cubicBezTo>
                      <a:pt x="1" y="4780"/>
                      <a:pt x="122" y="5236"/>
                      <a:pt x="335" y="5540"/>
                    </a:cubicBezTo>
                    <a:cubicBezTo>
                      <a:pt x="548" y="5874"/>
                      <a:pt x="821" y="6118"/>
                      <a:pt x="1034" y="6422"/>
                    </a:cubicBezTo>
                    <a:cubicBezTo>
                      <a:pt x="1247" y="6726"/>
                      <a:pt x="1369" y="7181"/>
                      <a:pt x="1156" y="7485"/>
                    </a:cubicBezTo>
                    <a:cubicBezTo>
                      <a:pt x="1118" y="7504"/>
                      <a:pt x="1077" y="7511"/>
                      <a:pt x="1035" y="7511"/>
                    </a:cubicBezTo>
                    <a:cubicBezTo>
                      <a:pt x="940" y="7511"/>
                      <a:pt x="835" y="7476"/>
                      <a:pt x="730" y="7455"/>
                    </a:cubicBezTo>
                    <a:cubicBezTo>
                      <a:pt x="702" y="7448"/>
                      <a:pt x="668" y="7444"/>
                      <a:pt x="633" y="7444"/>
                    </a:cubicBezTo>
                    <a:cubicBezTo>
                      <a:pt x="518" y="7444"/>
                      <a:pt x="389" y="7484"/>
                      <a:pt x="366" y="7577"/>
                    </a:cubicBezTo>
                    <a:cubicBezTo>
                      <a:pt x="366" y="7637"/>
                      <a:pt x="396" y="7698"/>
                      <a:pt x="426" y="7759"/>
                    </a:cubicBezTo>
                    <a:cubicBezTo>
                      <a:pt x="609" y="8093"/>
                      <a:pt x="1034" y="8215"/>
                      <a:pt x="1369" y="8397"/>
                    </a:cubicBezTo>
                    <a:cubicBezTo>
                      <a:pt x="1733" y="8580"/>
                      <a:pt x="2068" y="8944"/>
                      <a:pt x="1946" y="9309"/>
                    </a:cubicBezTo>
                    <a:cubicBezTo>
                      <a:pt x="1916" y="9400"/>
                      <a:pt x="1855" y="9492"/>
                      <a:pt x="1885" y="9552"/>
                    </a:cubicBezTo>
                    <a:cubicBezTo>
                      <a:pt x="1916" y="9674"/>
                      <a:pt x="2068" y="9704"/>
                      <a:pt x="2189" y="9704"/>
                    </a:cubicBezTo>
                    <a:cubicBezTo>
                      <a:pt x="2330" y="9714"/>
                      <a:pt x="2470" y="9718"/>
                      <a:pt x="2610" y="9718"/>
                    </a:cubicBezTo>
                    <a:cubicBezTo>
                      <a:pt x="3352" y="9718"/>
                      <a:pt x="4097" y="9599"/>
                      <a:pt x="4864" y="9522"/>
                    </a:cubicBezTo>
                    <a:cubicBezTo>
                      <a:pt x="5776" y="9431"/>
                      <a:pt x="6695" y="9400"/>
                      <a:pt x="7619" y="9400"/>
                    </a:cubicBezTo>
                    <a:cubicBezTo>
                      <a:pt x="8542" y="9400"/>
                      <a:pt x="9469" y="9431"/>
                      <a:pt x="10396" y="9461"/>
                    </a:cubicBezTo>
                    <a:cubicBezTo>
                      <a:pt x="12159" y="9492"/>
                      <a:pt x="13922" y="9552"/>
                      <a:pt x="15655" y="9765"/>
                    </a:cubicBezTo>
                    <a:cubicBezTo>
                      <a:pt x="15825" y="9788"/>
                      <a:pt x="16003" y="9806"/>
                      <a:pt x="16179" y="9806"/>
                    </a:cubicBezTo>
                    <a:cubicBezTo>
                      <a:pt x="16475" y="9806"/>
                      <a:pt x="16763" y="9754"/>
                      <a:pt x="16992" y="9583"/>
                    </a:cubicBezTo>
                    <a:cubicBezTo>
                      <a:pt x="17357" y="9248"/>
                      <a:pt x="17326" y="8549"/>
                      <a:pt x="16901" y="8276"/>
                    </a:cubicBezTo>
                    <a:cubicBezTo>
                      <a:pt x="16840" y="8215"/>
                      <a:pt x="16749" y="8184"/>
                      <a:pt x="16688" y="8124"/>
                    </a:cubicBezTo>
                    <a:cubicBezTo>
                      <a:pt x="16506" y="7881"/>
                      <a:pt x="16718" y="7546"/>
                      <a:pt x="16962" y="7364"/>
                    </a:cubicBezTo>
                    <a:cubicBezTo>
                      <a:pt x="17205" y="7181"/>
                      <a:pt x="17509" y="6969"/>
                      <a:pt x="17448" y="6665"/>
                    </a:cubicBezTo>
                    <a:cubicBezTo>
                      <a:pt x="17448" y="6634"/>
                      <a:pt x="17418" y="6574"/>
                      <a:pt x="17387" y="6543"/>
                    </a:cubicBezTo>
                    <a:cubicBezTo>
                      <a:pt x="17326" y="6482"/>
                      <a:pt x="17266" y="6482"/>
                      <a:pt x="17174" y="6482"/>
                    </a:cubicBezTo>
                    <a:cubicBezTo>
                      <a:pt x="16840" y="6452"/>
                      <a:pt x="16475" y="6087"/>
                      <a:pt x="16627" y="5753"/>
                    </a:cubicBezTo>
                    <a:cubicBezTo>
                      <a:pt x="16688" y="5631"/>
                      <a:pt x="16810" y="5570"/>
                      <a:pt x="16931" y="5479"/>
                    </a:cubicBezTo>
                    <a:cubicBezTo>
                      <a:pt x="17144" y="5297"/>
                      <a:pt x="17296" y="4993"/>
                      <a:pt x="17235" y="4689"/>
                    </a:cubicBezTo>
                    <a:cubicBezTo>
                      <a:pt x="17185" y="4465"/>
                      <a:pt x="16953" y="4262"/>
                      <a:pt x="16720" y="4262"/>
                    </a:cubicBezTo>
                    <a:cubicBezTo>
                      <a:pt x="16668" y="4262"/>
                      <a:pt x="16616" y="4272"/>
                      <a:pt x="16566" y="4294"/>
                    </a:cubicBezTo>
                    <a:cubicBezTo>
                      <a:pt x="16475" y="4355"/>
                      <a:pt x="16384" y="4415"/>
                      <a:pt x="16293" y="4507"/>
                    </a:cubicBezTo>
                    <a:cubicBezTo>
                      <a:pt x="16120" y="4632"/>
                      <a:pt x="15907" y="4693"/>
                      <a:pt x="15691" y="4693"/>
                    </a:cubicBezTo>
                    <a:cubicBezTo>
                      <a:pt x="15488" y="4693"/>
                      <a:pt x="15284" y="4640"/>
                      <a:pt x="15107" y="4537"/>
                    </a:cubicBezTo>
                    <a:cubicBezTo>
                      <a:pt x="14743" y="4324"/>
                      <a:pt x="14560" y="3868"/>
                      <a:pt x="14621" y="3473"/>
                    </a:cubicBezTo>
                    <a:cubicBezTo>
                      <a:pt x="14682" y="3260"/>
                      <a:pt x="14773" y="3017"/>
                      <a:pt x="14652" y="2804"/>
                    </a:cubicBezTo>
                    <a:cubicBezTo>
                      <a:pt x="14621" y="2744"/>
                      <a:pt x="14530" y="2683"/>
                      <a:pt x="14500" y="2592"/>
                    </a:cubicBezTo>
                    <a:cubicBezTo>
                      <a:pt x="14500" y="2470"/>
                      <a:pt x="14591" y="2379"/>
                      <a:pt x="14652" y="2318"/>
                    </a:cubicBezTo>
                    <a:cubicBezTo>
                      <a:pt x="14834" y="2045"/>
                      <a:pt x="14834" y="1649"/>
                      <a:pt x="14621" y="1406"/>
                    </a:cubicBezTo>
                    <a:cubicBezTo>
                      <a:pt x="14500" y="1244"/>
                      <a:pt x="14283" y="1150"/>
                      <a:pt x="14072" y="1150"/>
                    </a:cubicBezTo>
                    <a:cubicBezTo>
                      <a:pt x="13966" y="1150"/>
                      <a:pt x="13861" y="1173"/>
                      <a:pt x="13770" y="1224"/>
                    </a:cubicBezTo>
                    <a:cubicBezTo>
                      <a:pt x="13527" y="1315"/>
                      <a:pt x="13375" y="1528"/>
                      <a:pt x="13162" y="1649"/>
                    </a:cubicBezTo>
                    <a:cubicBezTo>
                      <a:pt x="13039" y="1718"/>
                      <a:pt x="12903" y="1749"/>
                      <a:pt x="12769" y="1749"/>
                    </a:cubicBezTo>
                    <a:cubicBezTo>
                      <a:pt x="12606" y="1749"/>
                      <a:pt x="12445" y="1703"/>
                      <a:pt x="12311" y="1619"/>
                    </a:cubicBezTo>
                    <a:cubicBezTo>
                      <a:pt x="12037" y="1437"/>
                      <a:pt x="11916" y="1133"/>
                      <a:pt x="11946" y="829"/>
                    </a:cubicBezTo>
                    <a:cubicBezTo>
                      <a:pt x="11977" y="677"/>
                      <a:pt x="12037" y="525"/>
                      <a:pt x="11977" y="403"/>
                    </a:cubicBezTo>
                    <a:cubicBezTo>
                      <a:pt x="11946" y="282"/>
                      <a:pt x="11855" y="160"/>
                      <a:pt x="11734" y="99"/>
                    </a:cubicBezTo>
                    <a:cubicBezTo>
                      <a:pt x="11606" y="31"/>
                      <a:pt x="11467" y="0"/>
                      <a:pt x="1132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382;p9"/>
              <p:cNvSpPr/>
              <p:nvPr/>
            </p:nvSpPr>
            <p:spPr>
              <a:xfrm>
                <a:off x="1634109" y="4605419"/>
                <a:ext cx="350765" cy="65880"/>
              </a:xfrm>
              <a:custGeom>
                <a:avLst/>
                <a:gdLst/>
                <a:ahLst/>
                <a:cxnLst/>
                <a:rect l="l" t="t" r="r" b="b"/>
                <a:pathLst>
                  <a:path w="20882" h="3922" extrusionOk="0">
                    <a:moveTo>
                      <a:pt x="0" y="0"/>
                    </a:moveTo>
                    <a:lnTo>
                      <a:pt x="0" y="3921"/>
                    </a:lnTo>
                    <a:lnTo>
                      <a:pt x="20882" y="3921"/>
                    </a:lnTo>
                    <a:lnTo>
                      <a:pt x="2088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383;p9"/>
              <p:cNvSpPr/>
              <p:nvPr/>
            </p:nvSpPr>
            <p:spPr>
              <a:xfrm>
                <a:off x="1653511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4" y="3982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9"/>
              <p:cNvSpPr/>
              <p:nvPr/>
            </p:nvSpPr>
            <p:spPr>
              <a:xfrm>
                <a:off x="1697423" y="4603891"/>
                <a:ext cx="6131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9"/>
              <p:cNvSpPr/>
              <p:nvPr/>
            </p:nvSpPr>
            <p:spPr>
              <a:xfrm>
                <a:off x="1741839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9"/>
              <p:cNvSpPr/>
              <p:nvPr/>
            </p:nvSpPr>
            <p:spPr>
              <a:xfrm>
                <a:off x="1786254" y="4603891"/>
                <a:ext cx="5644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9"/>
              <p:cNvSpPr/>
              <p:nvPr/>
            </p:nvSpPr>
            <p:spPr>
              <a:xfrm>
                <a:off x="1830166" y="4603891"/>
                <a:ext cx="6148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66" y="3982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9"/>
              <p:cNvSpPr/>
              <p:nvPr/>
            </p:nvSpPr>
            <p:spPr>
              <a:xfrm>
                <a:off x="1874599" y="4603891"/>
                <a:ext cx="5627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9"/>
              <p:cNvSpPr/>
              <p:nvPr/>
            </p:nvSpPr>
            <p:spPr>
              <a:xfrm>
                <a:off x="1918511" y="4603891"/>
                <a:ext cx="6148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82" extrusionOk="0">
                    <a:moveTo>
                      <a:pt x="0" y="0"/>
                    </a:moveTo>
                    <a:lnTo>
                      <a:pt x="0" y="3982"/>
                    </a:lnTo>
                    <a:lnTo>
                      <a:pt x="365" y="3982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9"/>
              <p:cNvSpPr/>
              <p:nvPr/>
            </p:nvSpPr>
            <p:spPr>
              <a:xfrm>
                <a:off x="1962927" y="4603891"/>
                <a:ext cx="5644" cy="66888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982" extrusionOk="0">
                    <a:moveTo>
                      <a:pt x="1" y="0"/>
                    </a:moveTo>
                    <a:lnTo>
                      <a:pt x="1" y="3982"/>
                    </a:lnTo>
                    <a:lnTo>
                      <a:pt x="335" y="3982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9"/>
              <p:cNvSpPr/>
              <p:nvPr/>
            </p:nvSpPr>
            <p:spPr>
              <a:xfrm>
                <a:off x="1363985" y="3777211"/>
                <a:ext cx="6652" cy="579514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4500" extrusionOk="0">
                    <a:moveTo>
                      <a:pt x="1" y="1"/>
                    </a:moveTo>
                    <a:lnTo>
                      <a:pt x="1" y="34500"/>
                    </a:lnTo>
                    <a:lnTo>
                      <a:pt x="396" y="34500"/>
                    </a:lnTo>
                    <a:lnTo>
                      <a:pt x="39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9"/>
              <p:cNvSpPr/>
              <p:nvPr/>
            </p:nvSpPr>
            <p:spPr>
              <a:xfrm>
                <a:off x="1311388" y="3833890"/>
                <a:ext cx="108260" cy="97022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76" extrusionOk="0">
                    <a:moveTo>
                      <a:pt x="1551" y="1"/>
                    </a:moveTo>
                    <a:cubicBezTo>
                      <a:pt x="609" y="578"/>
                      <a:pt x="1" y="1612"/>
                      <a:pt x="1" y="2767"/>
                    </a:cubicBezTo>
                    <a:cubicBezTo>
                      <a:pt x="1" y="4134"/>
                      <a:pt x="822" y="5289"/>
                      <a:pt x="2007" y="5776"/>
                    </a:cubicBezTo>
                    <a:lnTo>
                      <a:pt x="4439" y="5776"/>
                    </a:lnTo>
                    <a:cubicBezTo>
                      <a:pt x="5624" y="5289"/>
                      <a:pt x="6445" y="4134"/>
                      <a:pt x="6445" y="2767"/>
                    </a:cubicBezTo>
                    <a:cubicBezTo>
                      <a:pt x="6445" y="1612"/>
                      <a:pt x="5837" y="578"/>
                      <a:pt x="48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9"/>
              <p:cNvSpPr/>
              <p:nvPr/>
            </p:nvSpPr>
            <p:spPr>
              <a:xfrm>
                <a:off x="1337947" y="3844104"/>
                <a:ext cx="58220" cy="62302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709" extrusionOk="0">
                    <a:moveTo>
                      <a:pt x="3374" y="1368"/>
                    </a:moveTo>
                    <a:cubicBezTo>
                      <a:pt x="2888" y="1368"/>
                      <a:pt x="2311" y="1429"/>
                      <a:pt x="1885" y="1551"/>
                    </a:cubicBezTo>
                    <a:lnTo>
                      <a:pt x="2007" y="2007"/>
                    </a:lnTo>
                    <a:cubicBezTo>
                      <a:pt x="2402" y="1885"/>
                      <a:pt x="2918" y="1855"/>
                      <a:pt x="3374" y="1855"/>
                    </a:cubicBezTo>
                    <a:lnTo>
                      <a:pt x="3374" y="1368"/>
                    </a:lnTo>
                    <a:close/>
                    <a:moveTo>
                      <a:pt x="1885" y="2341"/>
                    </a:moveTo>
                    <a:cubicBezTo>
                      <a:pt x="1703" y="2523"/>
                      <a:pt x="1611" y="2736"/>
                      <a:pt x="1611" y="2949"/>
                    </a:cubicBezTo>
                    <a:cubicBezTo>
                      <a:pt x="1611" y="3222"/>
                      <a:pt x="1794" y="3496"/>
                      <a:pt x="2159" y="3557"/>
                    </a:cubicBezTo>
                    <a:cubicBezTo>
                      <a:pt x="2371" y="3618"/>
                      <a:pt x="2706" y="3648"/>
                      <a:pt x="3040" y="3648"/>
                    </a:cubicBezTo>
                    <a:cubicBezTo>
                      <a:pt x="3162" y="3648"/>
                      <a:pt x="3314" y="3648"/>
                      <a:pt x="3435" y="3618"/>
                    </a:cubicBezTo>
                    <a:lnTo>
                      <a:pt x="3466" y="3131"/>
                    </a:lnTo>
                    <a:lnTo>
                      <a:pt x="2979" y="3131"/>
                    </a:lnTo>
                    <a:cubicBezTo>
                      <a:pt x="2341" y="3131"/>
                      <a:pt x="2128" y="3071"/>
                      <a:pt x="2128" y="2858"/>
                    </a:cubicBezTo>
                    <a:cubicBezTo>
                      <a:pt x="2128" y="2767"/>
                      <a:pt x="2189" y="2645"/>
                      <a:pt x="2311" y="2493"/>
                    </a:cubicBezTo>
                    <a:lnTo>
                      <a:pt x="1885" y="2341"/>
                    </a:lnTo>
                    <a:close/>
                    <a:moveTo>
                      <a:pt x="852" y="1"/>
                    </a:moveTo>
                    <a:cubicBezTo>
                      <a:pt x="821" y="244"/>
                      <a:pt x="791" y="517"/>
                      <a:pt x="760" y="760"/>
                    </a:cubicBezTo>
                    <a:lnTo>
                      <a:pt x="1" y="760"/>
                    </a:lnTo>
                    <a:lnTo>
                      <a:pt x="31" y="1247"/>
                    </a:lnTo>
                    <a:lnTo>
                      <a:pt x="700" y="1247"/>
                    </a:lnTo>
                    <a:cubicBezTo>
                      <a:pt x="548" y="2098"/>
                      <a:pt x="304" y="2858"/>
                      <a:pt x="1" y="3526"/>
                    </a:cubicBezTo>
                    <a:lnTo>
                      <a:pt x="517" y="3709"/>
                    </a:lnTo>
                    <a:cubicBezTo>
                      <a:pt x="821" y="3010"/>
                      <a:pt x="1064" y="2098"/>
                      <a:pt x="1216" y="1216"/>
                    </a:cubicBezTo>
                    <a:cubicBezTo>
                      <a:pt x="1642" y="1186"/>
                      <a:pt x="2037" y="1125"/>
                      <a:pt x="2371" y="1034"/>
                    </a:cubicBezTo>
                    <a:lnTo>
                      <a:pt x="2250" y="517"/>
                    </a:lnTo>
                    <a:cubicBezTo>
                      <a:pt x="1976" y="608"/>
                      <a:pt x="1642" y="669"/>
                      <a:pt x="1308" y="730"/>
                    </a:cubicBezTo>
                    <a:cubicBezTo>
                      <a:pt x="1338" y="548"/>
                      <a:pt x="1368" y="305"/>
                      <a:pt x="1399" y="153"/>
                    </a:cubicBezTo>
                    <a:cubicBezTo>
                      <a:pt x="1459" y="153"/>
                      <a:pt x="1520" y="122"/>
                      <a:pt x="1520" y="61"/>
                    </a:cubicBezTo>
                    <a:lnTo>
                      <a:pt x="8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9"/>
              <p:cNvSpPr/>
              <p:nvPr/>
            </p:nvSpPr>
            <p:spPr>
              <a:xfrm>
                <a:off x="1311388" y="3955411"/>
                <a:ext cx="108260" cy="96518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46" extrusionOk="0">
                    <a:moveTo>
                      <a:pt x="1551" y="1"/>
                    </a:moveTo>
                    <a:cubicBezTo>
                      <a:pt x="609" y="578"/>
                      <a:pt x="1" y="1581"/>
                      <a:pt x="1" y="2767"/>
                    </a:cubicBezTo>
                    <a:cubicBezTo>
                      <a:pt x="1" y="4104"/>
                      <a:pt x="822" y="5290"/>
                      <a:pt x="2007" y="5746"/>
                    </a:cubicBezTo>
                    <a:lnTo>
                      <a:pt x="4439" y="5746"/>
                    </a:lnTo>
                    <a:cubicBezTo>
                      <a:pt x="5624" y="5290"/>
                      <a:pt x="6445" y="4104"/>
                      <a:pt x="6445" y="2767"/>
                    </a:cubicBezTo>
                    <a:cubicBezTo>
                      <a:pt x="6445" y="1581"/>
                      <a:pt x="5837" y="578"/>
                      <a:pt x="48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9"/>
              <p:cNvSpPr/>
              <p:nvPr/>
            </p:nvSpPr>
            <p:spPr>
              <a:xfrm>
                <a:off x="1337947" y="3976863"/>
                <a:ext cx="47503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28" h="3162" extrusionOk="0">
                    <a:moveTo>
                      <a:pt x="2584" y="0"/>
                    </a:moveTo>
                    <a:cubicBezTo>
                      <a:pt x="2341" y="61"/>
                      <a:pt x="2037" y="92"/>
                      <a:pt x="1794" y="92"/>
                    </a:cubicBezTo>
                    <a:cubicBezTo>
                      <a:pt x="1490" y="122"/>
                      <a:pt x="882" y="122"/>
                      <a:pt x="487" y="122"/>
                    </a:cubicBezTo>
                    <a:lnTo>
                      <a:pt x="183" y="122"/>
                    </a:lnTo>
                    <a:cubicBezTo>
                      <a:pt x="213" y="244"/>
                      <a:pt x="213" y="487"/>
                      <a:pt x="213" y="608"/>
                    </a:cubicBezTo>
                    <a:cubicBezTo>
                      <a:pt x="311" y="617"/>
                      <a:pt x="430" y="621"/>
                      <a:pt x="554" y="621"/>
                    </a:cubicBezTo>
                    <a:cubicBezTo>
                      <a:pt x="855" y="621"/>
                      <a:pt x="1187" y="599"/>
                      <a:pt x="1338" y="578"/>
                    </a:cubicBezTo>
                    <a:lnTo>
                      <a:pt x="1338" y="578"/>
                    </a:lnTo>
                    <a:cubicBezTo>
                      <a:pt x="1186" y="669"/>
                      <a:pt x="973" y="851"/>
                      <a:pt x="821" y="943"/>
                    </a:cubicBezTo>
                    <a:lnTo>
                      <a:pt x="1277" y="1186"/>
                    </a:lnTo>
                    <a:cubicBezTo>
                      <a:pt x="1520" y="973"/>
                      <a:pt x="2037" y="639"/>
                      <a:pt x="2615" y="548"/>
                    </a:cubicBezTo>
                    <a:lnTo>
                      <a:pt x="2584" y="0"/>
                    </a:lnTo>
                    <a:close/>
                    <a:moveTo>
                      <a:pt x="365" y="1399"/>
                    </a:moveTo>
                    <a:cubicBezTo>
                      <a:pt x="152" y="1642"/>
                      <a:pt x="1" y="1946"/>
                      <a:pt x="1" y="2280"/>
                    </a:cubicBezTo>
                    <a:cubicBezTo>
                      <a:pt x="1" y="2645"/>
                      <a:pt x="213" y="3010"/>
                      <a:pt x="730" y="3101"/>
                    </a:cubicBezTo>
                    <a:cubicBezTo>
                      <a:pt x="912" y="3162"/>
                      <a:pt x="1247" y="3162"/>
                      <a:pt x="1611" y="3162"/>
                    </a:cubicBezTo>
                    <a:cubicBezTo>
                      <a:pt x="2037" y="3162"/>
                      <a:pt x="2493" y="3131"/>
                      <a:pt x="2827" y="3101"/>
                    </a:cubicBezTo>
                    <a:lnTo>
                      <a:pt x="2797" y="2554"/>
                    </a:lnTo>
                    <a:cubicBezTo>
                      <a:pt x="2402" y="2645"/>
                      <a:pt x="1915" y="2675"/>
                      <a:pt x="1520" y="2675"/>
                    </a:cubicBezTo>
                    <a:cubicBezTo>
                      <a:pt x="1095" y="2675"/>
                      <a:pt x="517" y="2675"/>
                      <a:pt x="517" y="2189"/>
                    </a:cubicBezTo>
                    <a:cubicBezTo>
                      <a:pt x="517" y="2007"/>
                      <a:pt x="639" y="1794"/>
                      <a:pt x="821" y="1611"/>
                    </a:cubicBezTo>
                    <a:lnTo>
                      <a:pt x="365" y="139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9"/>
              <p:cNvSpPr/>
              <p:nvPr/>
            </p:nvSpPr>
            <p:spPr>
              <a:xfrm>
                <a:off x="1311388" y="4076933"/>
                <a:ext cx="108260" cy="96518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46" extrusionOk="0">
                    <a:moveTo>
                      <a:pt x="1551" y="1"/>
                    </a:moveTo>
                    <a:cubicBezTo>
                      <a:pt x="609" y="548"/>
                      <a:pt x="1" y="1582"/>
                      <a:pt x="1" y="2737"/>
                    </a:cubicBezTo>
                    <a:cubicBezTo>
                      <a:pt x="1" y="4104"/>
                      <a:pt x="822" y="5259"/>
                      <a:pt x="2007" y="5746"/>
                    </a:cubicBezTo>
                    <a:lnTo>
                      <a:pt x="4439" y="5746"/>
                    </a:lnTo>
                    <a:cubicBezTo>
                      <a:pt x="5624" y="5259"/>
                      <a:pt x="6445" y="4104"/>
                      <a:pt x="6445" y="2737"/>
                    </a:cubicBezTo>
                    <a:cubicBezTo>
                      <a:pt x="6445" y="1582"/>
                      <a:pt x="5837" y="548"/>
                      <a:pt x="48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9"/>
              <p:cNvSpPr/>
              <p:nvPr/>
            </p:nvSpPr>
            <p:spPr>
              <a:xfrm>
                <a:off x="1334890" y="4087147"/>
                <a:ext cx="66384" cy="65376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3892" extrusionOk="0">
                    <a:moveTo>
                      <a:pt x="2432" y="1"/>
                    </a:moveTo>
                    <a:lnTo>
                      <a:pt x="2432" y="396"/>
                    </a:lnTo>
                    <a:lnTo>
                      <a:pt x="1611" y="396"/>
                    </a:lnTo>
                    <a:lnTo>
                      <a:pt x="1611" y="822"/>
                    </a:lnTo>
                    <a:lnTo>
                      <a:pt x="2432" y="822"/>
                    </a:lnTo>
                    <a:lnTo>
                      <a:pt x="2432" y="1217"/>
                    </a:lnTo>
                    <a:lnTo>
                      <a:pt x="2888" y="1217"/>
                    </a:lnTo>
                    <a:lnTo>
                      <a:pt x="2888" y="822"/>
                    </a:lnTo>
                    <a:lnTo>
                      <a:pt x="3769" y="822"/>
                    </a:lnTo>
                    <a:lnTo>
                      <a:pt x="3769" y="396"/>
                    </a:lnTo>
                    <a:lnTo>
                      <a:pt x="2888" y="396"/>
                    </a:lnTo>
                    <a:lnTo>
                      <a:pt x="2888" y="122"/>
                    </a:lnTo>
                    <a:cubicBezTo>
                      <a:pt x="2979" y="92"/>
                      <a:pt x="3009" y="92"/>
                      <a:pt x="3009" y="31"/>
                    </a:cubicBezTo>
                    <a:lnTo>
                      <a:pt x="2432" y="1"/>
                    </a:lnTo>
                    <a:close/>
                    <a:moveTo>
                      <a:pt x="183" y="882"/>
                    </a:moveTo>
                    <a:cubicBezTo>
                      <a:pt x="183" y="1247"/>
                      <a:pt x="122" y="1673"/>
                      <a:pt x="0" y="1916"/>
                    </a:cubicBezTo>
                    <a:lnTo>
                      <a:pt x="334" y="2037"/>
                    </a:lnTo>
                    <a:cubicBezTo>
                      <a:pt x="486" y="1764"/>
                      <a:pt x="517" y="1308"/>
                      <a:pt x="517" y="913"/>
                    </a:cubicBezTo>
                    <a:lnTo>
                      <a:pt x="183" y="882"/>
                    </a:lnTo>
                    <a:close/>
                    <a:moveTo>
                      <a:pt x="3070" y="1825"/>
                    </a:moveTo>
                    <a:lnTo>
                      <a:pt x="3070" y="2220"/>
                    </a:lnTo>
                    <a:lnTo>
                      <a:pt x="2280" y="2220"/>
                    </a:lnTo>
                    <a:lnTo>
                      <a:pt x="2280" y="1825"/>
                    </a:lnTo>
                    <a:close/>
                    <a:moveTo>
                      <a:pt x="608" y="1"/>
                    </a:moveTo>
                    <a:lnTo>
                      <a:pt x="608" y="1460"/>
                    </a:lnTo>
                    <a:cubicBezTo>
                      <a:pt x="608" y="2159"/>
                      <a:pt x="547" y="2949"/>
                      <a:pt x="31" y="3557"/>
                    </a:cubicBezTo>
                    <a:cubicBezTo>
                      <a:pt x="122" y="3618"/>
                      <a:pt x="274" y="3770"/>
                      <a:pt x="365" y="3891"/>
                    </a:cubicBezTo>
                    <a:cubicBezTo>
                      <a:pt x="638" y="3588"/>
                      <a:pt x="821" y="3223"/>
                      <a:pt x="912" y="2858"/>
                    </a:cubicBezTo>
                    <a:cubicBezTo>
                      <a:pt x="1034" y="3040"/>
                      <a:pt x="1155" y="3223"/>
                      <a:pt x="1216" y="3344"/>
                    </a:cubicBezTo>
                    <a:lnTo>
                      <a:pt x="1550" y="3010"/>
                    </a:lnTo>
                    <a:cubicBezTo>
                      <a:pt x="1459" y="2919"/>
                      <a:pt x="1155" y="2493"/>
                      <a:pt x="1003" y="2311"/>
                    </a:cubicBezTo>
                    <a:cubicBezTo>
                      <a:pt x="1034" y="2068"/>
                      <a:pt x="1064" y="1825"/>
                      <a:pt x="1064" y="1581"/>
                    </a:cubicBezTo>
                    <a:cubicBezTo>
                      <a:pt x="1125" y="1612"/>
                      <a:pt x="1307" y="1703"/>
                      <a:pt x="1307" y="1703"/>
                    </a:cubicBezTo>
                    <a:cubicBezTo>
                      <a:pt x="1398" y="1490"/>
                      <a:pt x="1550" y="1156"/>
                      <a:pt x="1611" y="913"/>
                    </a:cubicBezTo>
                    <a:cubicBezTo>
                      <a:pt x="1672" y="913"/>
                      <a:pt x="1702" y="913"/>
                      <a:pt x="1702" y="882"/>
                    </a:cubicBezTo>
                    <a:lnTo>
                      <a:pt x="1277" y="700"/>
                    </a:lnTo>
                    <a:cubicBezTo>
                      <a:pt x="1246" y="913"/>
                      <a:pt x="1155" y="1217"/>
                      <a:pt x="1064" y="1460"/>
                    </a:cubicBezTo>
                    <a:lnTo>
                      <a:pt x="1064" y="122"/>
                    </a:lnTo>
                    <a:cubicBezTo>
                      <a:pt x="1125" y="92"/>
                      <a:pt x="1155" y="92"/>
                      <a:pt x="1155" y="31"/>
                    </a:cubicBezTo>
                    <a:cubicBezTo>
                      <a:pt x="1003" y="31"/>
                      <a:pt x="821" y="31"/>
                      <a:pt x="608" y="1"/>
                    </a:cubicBezTo>
                    <a:close/>
                    <a:moveTo>
                      <a:pt x="1824" y="1004"/>
                    </a:moveTo>
                    <a:lnTo>
                      <a:pt x="1824" y="1429"/>
                    </a:lnTo>
                    <a:lnTo>
                      <a:pt x="1429" y="1429"/>
                    </a:lnTo>
                    <a:lnTo>
                      <a:pt x="1429" y="1825"/>
                    </a:lnTo>
                    <a:lnTo>
                      <a:pt x="1824" y="1825"/>
                    </a:lnTo>
                    <a:lnTo>
                      <a:pt x="1824" y="2220"/>
                    </a:lnTo>
                    <a:lnTo>
                      <a:pt x="1459" y="2220"/>
                    </a:lnTo>
                    <a:lnTo>
                      <a:pt x="1459" y="2645"/>
                    </a:lnTo>
                    <a:lnTo>
                      <a:pt x="1915" y="2645"/>
                    </a:lnTo>
                    <a:cubicBezTo>
                      <a:pt x="1885" y="3101"/>
                      <a:pt x="1793" y="3375"/>
                      <a:pt x="1216" y="3527"/>
                    </a:cubicBezTo>
                    <a:cubicBezTo>
                      <a:pt x="1307" y="3618"/>
                      <a:pt x="1429" y="3770"/>
                      <a:pt x="1459" y="3891"/>
                    </a:cubicBezTo>
                    <a:cubicBezTo>
                      <a:pt x="2219" y="3648"/>
                      <a:pt x="2341" y="3253"/>
                      <a:pt x="2371" y="2676"/>
                    </a:cubicBezTo>
                    <a:cubicBezTo>
                      <a:pt x="2432" y="2676"/>
                      <a:pt x="2462" y="2676"/>
                      <a:pt x="2462" y="2645"/>
                    </a:cubicBezTo>
                    <a:lnTo>
                      <a:pt x="2736" y="2645"/>
                    </a:lnTo>
                    <a:lnTo>
                      <a:pt x="2736" y="3314"/>
                    </a:lnTo>
                    <a:cubicBezTo>
                      <a:pt x="2736" y="3709"/>
                      <a:pt x="2827" y="3831"/>
                      <a:pt x="3192" y="3831"/>
                    </a:cubicBezTo>
                    <a:lnTo>
                      <a:pt x="3496" y="3831"/>
                    </a:lnTo>
                    <a:cubicBezTo>
                      <a:pt x="3800" y="3831"/>
                      <a:pt x="3921" y="3709"/>
                      <a:pt x="3952" y="3192"/>
                    </a:cubicBezTo>
                    <a:cubicBezTo>
                      <a:pt x="3830" y="3162"/>
                      <a:pt x="3648" y="3101"/>
                      <a:pt x="3556" y="3040"/>
                    </a:cubicBezTo>
                    <a:cubicBezTo>
                      <a:pt x="3556" y="3375"/>
                      <a:pt x="3526" y="3436"/>
                      <a:pt x="3465" y="3436"/>
                    </a:cubicBezTo>
                    <a:lnTo>
                      <a:pt x="3283" y="3436"/>
                    </a:lnTo>
                    <a:cubicBezTo>
                      <a:pt x="3222" y="3436"/>
                      <a:pt x="3192" y="3436"/>
                      <a:pt x="3192" y="3314"/>
                    </a:cubicBezTo>
                    <a:lnTo>
                      <a:pt x="3192" y="2676"/>
                    </a:lnTo>
                    <a:cubicBezTo>
                      <a:pt x="3252" y="2676"/>
                      <a:pt x="3283" y="2676"/>
                      <a:pt x="3313" y="2645"/>
                    </a:cubicBezTo>
                    <a:lnTo>
                      <a:pt x="3891" y="2645"/>
                    </a:lnTo>
                    <a:lnTo>
                      <a:pt x="3891" y="2220"/>
                    </a:lnTo>
                    <a:lnTo>
                      <a:pt x="3496" y="2220"/>
                    </a:lnTo>
                    <a:lnTo>
                      <a:pt x="3496" y="1825"/>
                    </a:lnTo>
                    <a:lnTo>
                      <a:pt x="3921" y="1825"/>
                    </a:lnTo>
                    <a:lnTo>
                      <a:pt x="3921" y="1429"/>
                    </a:lnTo>
                    <a:lnTo>
                      <a:pt x="3496" y="1429"/>
                    </a:lnTo>
                    <a:lnTo>
                      <a:pt x="3496" y="1095"/>
                    </a:lnTo>
                    <a:cubicBezTo>
                      <a:pt x="3587" y="1095"/>
                      <a:pt x="3617" y="1065"/>
                      <a:pt x="3617" y="1034"/>
                    </a:cubicBezTo>
                    <a:lnTo>
                      <a:pt x="3070" y="1004"/>
                    </a:lnTo>
                    <a:lnTo>
                      <a:pt x="3070" y="1429"/>
                    </a:lnTo>
                    <a:lnTo>
                      <a:pt x="2280" y="1429"/>
                    </a:lnTo>
                    <a:lnTo>
                      <a:pt x="2280" y="1095"/>
                    </a:lnTo>
                    <a:cubicBezTo>
                      <a:pt x="2341" y="1095"/>
                      <a:pt x="2371" y="1065"/>
                      <a:pt x="2371" y="1034"/>
                    </a:cubicBezTo>
                    <a:lnTo>
                      <a:pt x="1824" y="1004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9"/>
              <p:cNvSpPr/>
              <p:nvPr/>
            </p:nvSpPr>
            <p:spPr>
              <a:xfrm>
                <a:off x="1311388" y="4194893"/>
                <a:ext cx="108260" cy="96518"/>
              </a:xfrm>
              <a:custGeom>
                <a:avLst/>
                <a:gdLst/>
                <a:ahLst/>
                <a:cxnLst/>
                <a:rect l="l" t="t" r="r" b="b"/>
                <a:pathLst>
                  <a:path w="6445" h="5746" extrusionOk="0">
                    <a:moveTo>
                      <a:pt x="1551" y="0"/>
                    </a:moveTo>
                    <a:cubicBezTo>
                      <a:pt x="609" y="578"/>
                      <a:pt x="1" y="1581"/>
                      <a:pt x="1" y="2766"/>
                    </a:cubicBezTo>
                    <a:cubicBezTo>
                      <a:pt x="1" y="4104"/>
                      <a:pt x="822" y="5289"/>
                      <a:pt x="2007" y="5745"/>
                    </a:cubicBezTo>
                    <a:lnTo>
                      <a:pt x="4439" y="5745"/>
                    </a:lnTo>
                    <a:cubicBezTo>
                      <a:pt x="5624" y="5289"/>
                      <a:pt x="6445" y="4104"/>
                      <a:pt x="6445" y="2766"/>
                    </a:cubicBezTo>
                    <a:cubicBezTo>
                      <a:pt x="6445" y="1581"/>
                      <a:pt x="5837" y="578"/>
                      <a:pt x="48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9"/>
              <p:cNvSpPr/>
              <p:nvPr/>
            </p:nvSpPr>
            <p:spPr>
              <a:xfrm>
                <a:off x="1337947" y="4208685"/>
                <a:ext cx="55163" cy="61781"/>
              </a:xfrm>
              <a:custGeom>
                <a:avLst/>
                <a:gdLst/>
                <a:ahLst/>
                <a:cxnLst/>
                <a:rect l="l" t="t" r="r" b="b"/>
                <a:pathLst>
                  <a:path w="3284" h="3678" extrusionOk="0">
                    <a:moveTo>
                      <a:pt x="1216" y="0"/>
                    </a:moveTo>
                    <a:cubicBezTo>
                      <a:pt x="1247" y="213"/>
                      <a:pt x="1277" y="426"/>
                      <a:pt x="1308" y="608"/>
                    </a:cubicBezTo>
                    <a:lnTo>
                      <a:pt x="882" y="608"/>
                    </a:lnTo>
                    <a:cubicBezTo>
                      <a:pt x="700" y="608"/>
                      <a:pt x="487" y="608"/>
                      <a:pt x="274" y="578"/>
                    </a:cubicBezTo>
                    <a:lnTo>
                      <a:pt x="244" y="1003"/>
                    </a:lnTo>
                    <a:cubicBezTo>
                      <a:pt x="456" y="1033"/>
                      <a:pt x="669" y="1033"/>
                      <a:pt x="912" y="1033"/>
                    </a:cubicBezTo>
                    <a:lnTo>
                      <a:pt x="1368" y="1033"/>
                    </a:lnTo>
                    <a:cubicBezTo>
                      <a:pt x="1399" y="1155"/>
                      <a:pt x="1459" y="1337"/>
                      <a:pt x="1490" y="1429"/>
                    </a:cubicBezTo>
                    <a:lnTo>
                      <a:pt x="1" y="1429"/>
                    </a:lnTo>
                    <a:lnTo>
                      <a:pt x="1" y="1854"/>
                    </a:lnTo>
                    <a:lnTo>
                      <a:pt x="1611" y="1854"/>
                    </a:lnTo>
                    <a:cubicBezTo>
                      <a:pt x="1703" y="1976"/>
                      <a:pt x="1794" y="2097"/>
                      <a:pt x="1855" y="2158"/>
                    </a:cubicBezTo>
                    <a:lnTo>
                      <a:pt x="1490" y="2158"/>
                    </a:lnTo>
                    <a:lnTo>
                      <a:pt x="1581" y="2553"/>
                    </a:lnTo>
                    <a:cubicBezTo>
                      <a:pt x="1672" y="2523"/>
                      <a:pt x="1763" y="2523"/>
                      <a:pt x="1824" y="2523"/>
                    </a:cubicBezTo>
                    <a:cubicBezTo>
                      <a:pt x="2159" y="2523"/>
                      <a:pt x="2250" y="2584"/>
                      <a:pt x="2463" y="2705"/>
                    </a:cubicBezTo>
                    <a:lnTo>
                      <a:pt x="2736" y="2310"/>
                    </a:lnTo>
                    <a:cubicBezTo>
                      <a:pt x="2493" y="2219"/>
                      <a:pt x="2280" y="1976"/>
                      <a:pt x="2159" y="1793"/>
                    </a:cubicBezTo>
                    <a:cubicBezTo>
                      <a:pt x="2584" y="1763"/>
                      <a:pt x="3010" y="1702"/>
                      <a:pt x="3283" y="1581"/>
                    </a:cubicBezTo>
                    <a:lnTo>
                      <a:pt x="3222" y="1155"/>
                    </a:lnTo>
                    <a:cubicBezTo>
                      <a:pt x="2888" y="1277"/>
                      <a:pt x="2432" y="1337"/>
                      <a:pt x="1976" y="1398"/>
                    </a:cubicBezTo>
                    <a:cubicBezTo>
                      <a:pt x="1946" y="1277"/>
                      <a:pt x="1915" y="1125"/>
                      <a:pt x="1885" y="1003"/>
                    </a:cubicBezTo>
                    <a:cubicBezTo>
                      <a:pt x="2250" y="973"/>
                      <a:pt x="2615" y="912"/>
                      <a:pt x="2949" y="821"/>
                    </a:cubicBezTo>
                    <a:lnTo>
                      <a:pt x="2858" y="365"/>
                    </a:lnTo>
                    <a:cubicBezTo>
                      <a:pt x="2554" y="456"/>
                      <a:pt x="2128" y="547"/>
                      <a:pt x="1794" y="578"/>
                    </a:cubicBezTo>
                    <a:cubicBezTo>
                      <a:pt x="1794" y="426"/>
                      <a:pt x="1763" y="243"/>
                      <a:pt x="1763" y="122"/>
                    </a:cubicBezTo>
                    <a:cubicBezTo>
                      <a:pt x="1824" y="122"/>
                      <a:pt x="1855" y="91"/>
                      <a:pt x="1855" y="30"/>
                    </a:cubicBezTo>
                    <a:lnTo>
                      <a:pt x="1216" y="0"/>
                    </a:lnTo>
                    <a:close/>
                    <a:moveTo>
                      <a:pt x="821" y="2280"/>
                    </a:moveTo>
                    <a:cubicBezTo>
                      <a:pt x="608" y="2432"/>
                      <a:pt x="396" y="2675"/>
                      <a:pt x="365" y="2948"/>
                    </a:cubicBezTo>
                    <a:cubicBezTo>
                      <a:pt x="365" y="3404"/>
                      <a:pt x="852" y="3647"/>
                      <a:pt x="1581" y="3678"/>
                    </a:cubicBezTo>
                    <a:lnTo>
                      <a:pt x="2554" y="3678"/>
                    </a:lnTo>
                    <a:lnTo>
                      <a:pt x="2584" y="3192"/>
                    </a:lnTo>
                    <a:lnTo>
                      <a:pt x="2584" y="3192"/>
                    </a:lnTo>
                    <a:cubicBezTo>
                      <a:pt x="2341" y="3222"/>
                      <a:pt x="1946" y="3222"/>
                      <a:pt x="1672" y="3222"/>
                    </a:cubicBezTo>
                    <a:cubicBezTo>
                      <a:pt x="1368" y="3222"/>
                      <a:pt x="912" y="3192"/>
                      <a:pt x="912" y="2918"/>
                    </a:cubicBezTo>
                    <a:cubicBezTo>
                      <a:pt x="912" y="2827"/>
                      <a:pt x="1004" y="2705"/>
                      <a:pt x="1186" y="2614"/>
                    </a:cubicBezTo>
                    <a:lnTo>
                      <a:pt x="821" y="228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9"/>
              <p:cNvSpPr/>
              <p:nvPr/>
            </p:nvSpPr>
            <p:spPr>
              <a:xfrm>
                <a:off x="1352243" y="4307226"/>
                <a:ext cx="29631" cy="13287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791" extrusionOk="0">
                    <a:moveTo>
                      <a:pt x="1" y="0"/>
                    </a:moveTo>
                    <a:lnTo>
                      <a:pt x="1" y="791"/>
                    </a:lnTo>
                    <a:lnTo>
                      <a:pt x="1764" y="791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9"/>
              <p:cNvSpPr/>
              <p:nvPr/>
            </p:nvSpPr>
            <p:spPr>
              <a:xfrm>
                <a:off x="71881" y="3663518"/>
                <a:ext cx="519782" cy="299298"/>
              </a:xfrm>
              <a:custGeom>
                <a:avLst/>
                <a:gdLst/>
                <a:ahLst/>
                <a:cxnLst/>
                <a:rect l="l" t="t" r="r" b="b"/>
                <a:pathLst>
                  <a:path w="30944" h="17818" extrusionOk="0">
                    <a:moveTo>
                      <a:pt x="14630" y="1"/>
                    </a:moveTo>
                    <a:cubicBezTo>
                      <a:pt x="14197" y="1"/>
                      <a:pt x="14184" y="637"/>
                      <a:pt x="13769" y="720"/>
                    </a:cubicBezTo>
                    <a:cubicBezTo>
                      <a:pt x="13442" y="802"/>
                      <a:pt x="13188" y="1129"/>
                      <a:pt x="12854" y="1129"/>
                    </a:cubicBezTo>
                    <a:cubicBezTo>
                      <a:pt x="12816" y="1129"/>
                      <a:pt x="12776" y="1124"/>
                      <a:pt x="12736" y="1115"/>
                    </a:cubicBezTo>
                    <a:cubicBezTo>
                      <a:pt x="12535" y="1065"/>
                      <a:pt x="12313" y="910"/>
                      <a:pt x="12104" y="910"/>
                    </a:cubicBezTo>
                    <a:cubicBezTo>
                      <a:pt x="12061" y="910"/>
                      <a:pt x="12018" y="917"/>
                      <a:pt x="11976" y="933"/>
                    </a:cubicBezTo>
                    <a:cubicBezTo>
                      <a:pt x="11911" y="952"/>
                      <a:pt x="11844" y="959"/>
                      <a:pt x="11776" y="959"/>
                    </a:cubicBezTo>
                    <a:cubicBezTo>
                      <a:pt x="11614" y="959"/>
                      <a:pt x="11447" y="920"/>
                      <a:pt x="11284" y="920"/>
                    </a:cubicBezTo>
                    <a:cubicBezTo>
                      <a:pt x="11199" y="920"/>
                      <a:pt x="11115" y="931"/>
                      <a:pt x="11034" y="963"/>
                    </a:cubicBezTo>
                    <a:cubicBezTo>
                      <a:pt x="10791" y="1024"/>
                      <a:pt x="10669" y="1298"/>
                      <a:pt x="10517" y="1480"/>
                    </a:cubicBezTo>
                    <a:cubicBezTo>
                      <a:pt x="10307" y="1690"/>
                      <a:pt x="9790" y="1865"/>
                      <a:pt x="9411" y="1865"/>
                    </a:cubicBezTo>
                    <a:cubicBezTo>
                      <a:pt x="9297" y="1865"/>
                      <a:pt x="9196" y="1849"/>
                      <a:pt x="9119" y="1814"/>
                    </a:cubicBezTo>
                    <a:cubicBezTo>
                      <a:pt x="8852" y="1681"/>
                      <a:pt x="8650" y="1557"/>
                      <a:pt x="8461" y="1557"/>
                    </a:cubicBezTo>
                    <a:cubicBezTo>
                      <a:pt x="8305" y="1557"/>
                      <a:pt x="8159" y="1641"/>
                      <a:pt x="7994" y="1875"/>
                    </a:cubicBezTo>
                    <a:cubicBezTo>
                      <a:pt x="7812" y="2149"/>
                      <a:pt x="7538" y="2270"/>
                      <a:pt x="7417" y="2574"/>
                    </a:cubicBezTo>
                    <a:cubicBezTo>
                      <a:pt x="7356" y="2757"/>
                      <a:pt x="7295" y="3030"/>
                      <a:pt x="7113" y="3152"/>
                    </a:cubicBezTo>
                    <a:cubicBezTo>
                      <a:pt x="7045" y="3185"/>
                      <a:pt x="6973" y="3198"/>
                      <a:pt x="6898" y="3198"/>
                    </a:cubicBezTo>
                    <a:cubicBezTo>
                      <a:pt x="6705" y="3198"/>
                      <a:pt x="6498" y="3113"/>
                      <a:pt x="6323" y="3091"/>
                    </a:cubicBezTo>
                    <a:cubicBezTo>
                      <a:pt x="6079" y="3091"/>
                      <a:pt x="5745" y="3243"/>
                      <a:pt x="5471" y="3304"/>
                    </a:cubicBezTo>
                    <a:cubicBezTo>
                      <a:pt x="4924" y="3425"/>
                      <a:pt x="5076" y="3881"/>
                      <a:pt x="5016" y="4307"/>
                    </a:cubicBezTo>
                    <a:cubicBezTo>
                      <a:pt x="4971" y="4572"/>
                      <a:pt x="4819" y="4637"/>
                      <a:pt x="4633" y="4637"/>
                    </a:cubicBezTo>
                    <a:cubicBezTo>
                      <a:pt x="4455" y="4637"/>
                      <a:pt x="4245" y="4578"/>
                      <a:pt x="4068" y="4578"/>
                    </a:cubicBezTo>
                    <a:cubicBezTo>
                      <a:pt x="4049" y="4578"/>
                      <a:pt x="4031" y="4579"/>
                      <a:pt x="4012" y="4580"/>
                    </a:cubicBezTo>
                    <a:cubicBezTo>
                      <a:pt x="3617" y="4580"/>
                      <a:pt x="3496" y="5127"/>
                      <a:pt x="3222" y="5310"/>
                    </a:cubicBezTo>
                    <a:cubicBezTo>
                      <a:pt x="3040" y="5492"/>
                      <a:pt x="2705" y="5431"/>
                      <a:pt x="2493" y="5492"/>
                    </a:cubicBezTo>
                    <a:cubicBezTo>
                      <a:pt x="1976" y="5644"/>
                      <a:pt x="2280" y="6252"/>
                      <a:pt x="2219" y="6617"/>
                    </a:cubicBezTo>
                    <a:cubicBezTo>
                      <a:pt x="2191" y="6815"/>
                      <a:pt x="2023" y="6868"/>
                      <a:pt x="1825" y="6868"/>
                    </a:cubicBezTo>
                    <a:cubicBezTo>
                      <a:pt x="1599" y="6868"/>
                      <a:pt x="1332" y="6799"/>
                      <a:pt x="1186" y="6799"/>
                    </a:cubicBezTo>
                    <a:cubicBezTo>
                      <a:pt x="1172" y="6798"/>
                      <a:pt x="1160" y="6798"/>
                      <a:pt x="1147" y="6798"/>
                    </a:cubicBezTo>
                    <a:cubicBezTo>
                      <a:pt x="650" y="6798"/>
                      <a:pt x="881" y="7385"/>
                      <a:pt x="851" y="7741"/>
                    </a:cubicBezTo>
                    <a:cubicBezTo>
                      <a:pt x="791" y="8380"/>
                      <a:pt x="547" y="8988"/>
                      <a:pt x="395" y="9626"/>
                    </a:cubicBezTo>
                    <a:cubicBezTo>
                      <a:pt x="243" y="10355"/>
                      <a:pt x="0" y="10386"/>
                      <a:pt x="456" y="11024"/>
                    </a:cubicBezTo>
                    <a:cubicBezTo>
                      <a:pt x="669" y="11328"/>
                      <a:pt x="547" y="12270"/>
                      <a:pt x="517" y="12665"/>
                    </a:cubicBezTo>
                    <a:cubicBezTo>
                      <a:pt x="426" y="13304"/>
                      <a:pt x="760" y="13273"/>
                      <a:pt x="1277" y="13365"/>
                    </a:cubicBezTo>
                    <a:cubicBezTo>
                      <a:pt x="1642" y="13425"/>
                      <a:pt x="2219" y="14033"/>
                      <a:pt x="2250" y="14428"/>
                    </a:cubicBezTo>
                    <a:cubicBezTo>
                      <a:pt x="2250" y="14641"/>
                      <a:pt x="2128" y="15371"/>
                      <a:pt x="2493" y="15371"/>
                    </a:cubicBezTo>
                    <a:cubicBezTo>
                      <a:pt x="2746" y="15345"/>
                      <a:pt x="3127" y="15024"/>
                      <a:pt x="3422" y="15024"/>
                    </a:cubicBezTo>
                    <a:cubicBezTo>
                      <a:pt x="3481" y="15024"/>
                      <a:pt x="3537" y="15037"/>
                      <a:pt x="3587" y="15067"/>
                    </a:cubicBezTo>
                    <a:cubicBezTo>
                      <a:pt x="3921" y="15249"/>
                      <a:pt x="3709" y="15918"/>
                      <a:pt x="4073" y="16070"/>
                    </a:cubicBezTo>
                    <a:cubicBezTo>
                      <a:pt x="4742" y="16374"/>
                      <a:pt x="5411" y="16374"/>
                      <a:pt x="6079" y="16617"/>
                    </a:cubicBezTo>
                    <a:cubicBezTo>
                      <a:pt x="6355" y="16727"/>
                      <a:pt x="7178" y="17211"/>
                      <a:pt x="7512" y="17211"/>
                    </a:cubicBezTo>
                    <a:cubicBezTo>
                      <a:pt x="7547" y="17211"/>
                      <a:pt x="7576" y="17206"/>
                      <a:pt x="7599" y="17194"/>
                    </a:cubicBezTo>
                    <a:cubicBezTo>
                      <a:pt x="7859" y="17079"/>
                      <a:pt x="8147" y="16552"/>
                      <a:pt x="8461" y="16552"/>
                    </a:cubicBezTo>
                    <a:cubicBezTo>
                      <a:pt x="8478" y="16552"/>
                      <a:pt x="8494" y="16553"/>
                      <a:pt x="8511" y="16556"/>
                    </a:cubicBezTo>
                    <a:cubicBezTo>
                      <a:pt x="9058" y="16647"/>
                      <a:pt x="9666" y="16708"/>
                      <a:pt x="10213" y="16769"/>
                    </a:cubicBezTo>
                    <a:cubicBezTo>
                      <a:pt x="10487" y="16799"/>
                      <a:pt x="10639" y="17225"/>
                      <a:pt x="10760" y="17377"/>
                    </a:cubicBezTo>
                    <a:cubicBezTo>
                      <a:pt x="10912" y="17620"/>
                      <a:pt x="11034" y="17590"/>
                      <a:pt x="11307" y="17681"/>
                    </a:cubicBezTo>
                    <a:cubicBezTo>
                      <a:pt x="11507" y="17725"/>
                      <a:pt x="11706" y="17818"/>
                      <a:pt x="11905" y="17818"/>
                    </a:cubicBezTo>
                    <a:cubicBezTo>
                      <a:pt x="11980" y="17818"/>
                      <a:pt x="12054" y="17805"/>
                      <a:pt x="12128" y="17772"/>
                    </a:cubicBezTo>
                    <a:cubicBezTo>
                      <a:pt x="12341" y="17681"/>
                      <a:pt x="12554" y="17468"/>
                      <a:pt x="12797" y="17468"/>
                    </a:cubicBezTo>
                    <a:cubicBezTo>
                      <a:pt x="12805" y="17469"/>
                      <a:pt x="12814" y="17469"/>
                      <a:pt x="12822" y="17469"/>
                    </a:cubicBezTo>
                    <a:cubicBezTo>
                      <a:pt x="13193" y="17469"/>
                      <a:pt x="13361" y="16924"/>
                      <a:pt x="13714" y="16924"/>
                    </a:cubicBezTo>
                    <a:cubicBezTo>
                      <a:pt x="13777" y="16924"/>
                      <a:pt x="13845" y="16941"/>
                      <a:pt x="13921" y="16982"/>
                    </a:cubicBezTo>
                    <a:cubicBezTo>
                      <a:pt x="14469" y="17316"/>
                      <a:pt x="14803" y="17438"/>
                      <a:pt x="15441" y="17438"/>
                    </a:cubicBezTo>
                    <a:cubicBezTo>
                      <a:pt x="16049" y="17438"/>
                      <a:pt x="16627" y="17164"/>
                      <a:pt x="17204" y="17164"/>
                    </a:cubicBezTo>
                    <a:cubicBezTo>
                      <a:pt x="17213" y="17163"/>
                      <a:pt x="17222" y="17163"/>
                      <a:pt x="17231" y="17163"/>
                    </a:cubicBezTo>
                    <a:cubicBezTo>
                      <a:pt x="17521" y="17163"/>
                      <a:pt x="17728" y="17624"/>
                      <a:pt x="17964" y="17742"/>
                    </a:cubicBezTo>
                    <a:cubicBezTo>
                      <a:pt x="18011" y="17769"/>
                      <a:pt x="18054" y="17782"/>
                      <a:pt x="18094" y="17782"/>
                    </a:cubicBezTo>
                    <a:cubicBezTo>
                      <a:pt x="18455" y="17782"/>
                      <a:pt x="18535" y="16742"/>
                      <a:pt x="19059" y="16742"/>
                    </a:cubicBezTo>
                    <a:cubicBezTo>
                      <a:pt x="19105" y="16742"/>
                      <a:pt x="19156" y="16751"/>
                      <a:pt x="19210" y="16769"/>
                    </a:cubicBezTo>
                    <a:cubicBezTo>
                      <a:pt x="19526" y="16871"/>
                      <a:pt x="19806" y="16911"/>
                      <a:pt x="20069" y="16911"/>
                    </a:cubicBezTo>
                    <a:cubicBezTo>
                      <a:pt x="20744" y="16911"/>
                      <a:pt x="21311" y="16648"/>
                      <a:pt x="22098" y="16495"/>
                    </a:cubicBezTo>
                    <a:cubicBezTo>
                      <a:pt x="22150" y="16485"/>
                      <a:pt x="22206" y="16481"/>
                      <a:pt x="22265" y="16481"/>
                    </a:cubicBezTo>
                    <a:cubicBezTo>
                      <a:pt x="22778" y="16481"/>
                      <a:pt x="23525" y="16815"/>
                      <a:pt x="24046" y="16815"/>
                    </a:cubicBezTo>
                    <a:cubicBezTo>
                      <a:pt x="24201" y="16815"/>
                      <a:pt x="24336" y="16785"/>
                      <a:pt x="24438" y="16708"/>
                    </a:cubicBezTo>
                    <a:cubicBezTo>
                      <a:pt x="24925" y="16343"/>
                      <a:pt x="25289" y="16222"/>
                      <a:pt x="25837" y="16009"/>
                    </a:cubicBezTo>
                    <a:cubicBezTo>
                      <a:pt x="26262" y="15857"/>
                      <a:pt x="26353" y="15401"/>
                      <a:pt x="26840" y="15401"/>
                    </a:cubicBezTo>
                    <a:cubicBezTo>
                      <a:pt x="27387" y="15401"/>
                      <a:pt x="27569" y="15340"/>
                      <a:pt x="27752" y="14824"/>
                    </a:cubicBezTo>
                    <a:cubicBezTo>
                      <a:pt x="27934" y="14368"/>
                      <a:pt x="28238" y="14459"/>
                      <a:pt x="28633" y="14368"/>
                    </a:cubicBezTo>
                    <a:cubicBezTo>
                      <a:pt x="29089" y="14246"/>
                      <a:pt x="28907" y="13790"/>
                      <a:pt x="28967" y="13456"/>
                    </a:cubicBezTo>
                    <a:cubicBezTo>
                      <a:pt x="29059" y="13061"/>
                      <a:pt x="29575" y="13182"/>
                      <a:pt x="29879" y="13061"/>
                    </a:cubicBezTo>
                    <a:cubicBezTo>
                      <a:pt x="30092" y="12969"/>
                      <a:pt x="30670" y="12514"/>
                      <a:pt x="30761" y="12301"/>
                    </a:cubicBezTo>
                    <a:cubicBezTo>
                      <a:pt x="30913" y="11966"/>
                      <a:pt x="30457" y="11632"/>
                      <a:pt x="30518" y="11298"/>
                    </a:cubicBezTo>
                    <a:cubicBezTo>
                      <a:pt x="30670" y="10690"/>
                      <a:pt x="30730" y="10203"/>
                      <a:pt x="30609" y="9596"/>
                    </a:cubicBezTo>
                    <a:cubicBezTo>
                      <a:pt x="30548" y="9261"/>
                      <a:pt x="30943" y="8927"/>
                      <a:pt x="30791" y="8592"/>
                    </a:cubicBezTo>
                    <a:cubicBezTo>
                      <a:pt x="30670" y="8258"/>
                      <a:pt x="30122" y="8319"/>
                      <a:pt x="29940" y="8015"/>
                    </a:cubicBezTo>
                    <a:cubicBezTo>
                      <a:pt x="29697" y="7589"/>
                      <a:pt x="29302" y="7255"/>
                      <a:pt x="28907" y="7012"/>
                    </a:cubicBezTo>
                    <a:cubicBezTo>
                      <a:pt x="28147" y="6586"/>
                      <a:pt x="29211" y="5766"/>
                      <a:pt x="28542" y="5219"/>
                    </a:cubicBezTo>
                    <a:cubicBezTo>
                      <a:pt x="28116" y="4854"/>
                      <a:pt x="27873" y="4763"/>
                      <a:pt x="27326" y="4641"/>
                    </a:cubicBezTo>
                    <a:cubicBezTo>
                      <a:pt x="26900" y="4550"/>
                      <a:pt x="26718" y="3881"/>
                      <a:pt x="26262" y="3881"/>
                    </a:cubicBezTo>
                    <a:cubicBezTo>
                      <a:pt x="26049" y="3881"/>
                      <a:pt x="25762" y="4006"/>
                      <a:pt x="25537" y="4006"/>
                    </a:cubicBezTo>
                    <a:cubicBezTo>
                      <a:pt x="25377" y="4006"/>
                      <a:pt x="25249" y="3943"/>
                      <a:pt x="25198" y="3729"/>
                    </a:cubicBezTo>
                    <a:cubicBezTo>
                      <a:pt x="25137" y="3486"/>
                      <a:pt x="25198" y="3000"/>
                      <a:pt x="24955" y="2848"/>
                    </a:cubicBezTo>
                    <a:cubicBezTo>
                      <a:pt x="24904" y="2820"/>
                      <a:pt x="24850" y="2808"/>
                      <a:pt x="24792" y="2808"/>
                    </a:cubicBezTo>
                    <a:cubicBezTo>
                      <a:pt x="24538" y="2808"/>
                      <a:pt x="24230" y="3030"/>
                      <a:pt x="23982" y="3030"/>
                    </a:cubicBezTo>
                    <a:cubicBezTo>
                      <a:pt x="23974" y="3031"/>
                      <a:pt x="23966" y="3031"/>
                      <a:pt x="23957" y="3031"/>
                    </a:cubicBezTo>
                    <a:cubicBezTo>
                      <a:pt x="23648" y="3031"/>
                      <a:pt x="23094" y="2508"/>
                      <a:pt x="22827" y="2331"/>
                    </a:cubicBezTo>
                    <a:cubicBezTo>
                      <a:pt x="22463" y="2088"/>
                      <a:pt x="22189" y="1997"/>
                      <a:pt x="22037" y="1571"/>
                    </a:cubicBezTo>
                    <a:cubicBezTo>
                      <a:pt x="21921" y="1316"/>
                      <a:pt x="21823" y="1114"/>
                      <a:pt x="21607" y="1114"/>
                    </a:cubicBezTo>
                    <a:cubicBezTo>
                      <a:pt x="21540" y="1114"/>
                      <a:pt x="21462" y="1133"/>
                      <a:pt x="21368" y="1176"/>
                    </a:cubicBezTo>
                    <a:cubicBezTo>
                      <a:pt x="21017" y="1340"/>
                      <a:pt x="20882" y="1450"/>
                      <a:pt x="20602" y="1450"/>
                    </a:cubicBezTo>
                    <a:cubicBezTo>
                      <a:pt x="20519" y="1450"/>
                      <a:pt x="20423" y="1440"/>
                      <a:pt x="20305" y="1419"/>
                    </a:cubicBezTo>
                    <a:cubicBezTo>
                      <a:pt x="19788" y="1298"/>
                      <a:pt x="19453" y="963"/>
                      <a:pt x="18937" y="811"/>
                    </a:cubicBezTo>
                    <a:cubicBezTo>
                      <a:pt x="18869" y="790"/>
                      <a:pt x="18807" y="781"/>
                      <a:pt x="18748" y="781"/>
                    </a:cubicBezTo>
                    <a:cubicBezTo>
                      <a:pt x="18458" y="781"/>
                      <a:pt x="18261" y="997"/>
                      <a:pt x="18018" y="997"/>
                    </a:cubicBezTo>
                    <a:cubicBezTo>
                      <a:pt x="17888" y="997"/>
                      <a:pt x="17746" y="936"/>
                      <a:pt x="17569" y="750"/>
                    </a:cubicBezTo>
                    <a:cubicBezTo>
                      <a:pt x="17326" y="507"/>
                      <a:pt x="16718" y="112"/>
                      <a:pt x="16353" y="51"/>
                    </a:cubicBezTo>
                    <a:cubicBezTo>
                      <a:pt x="16331" y="49"/>
                      <a:pt x="16309" y="48"/>
                      <a:pt x="16287" y="48"/>
                    </a:cubicBezTo>
                    <a:cubicBezTo>
                      <a:pt x="15986" y="48"/>
                      <a:pt x="15753" y="234"/>
                      <a:pt x="15441" y="234"/>
                    </a:cubicBezTo>
                    <a:cubicBezTo>
                      <a:pt x="15228" y="234"/>
                      <a:pt x="15016" y="82"/>
                      <a:pt x="14773" y="21"/>
                    </a:cubicBezTo>
                    <a:cubicBezTo>
                      <a:pt x="14720" y="7"/>
                      <a:pt x="14673" y="1"/>
                      <a:pt x="14630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2" name="Google Shape;4402;p9"/>
            <p:cNvGrpSpPr/>
            <p:nvPr/>
          </p:nvGrpSpPr>
          <p:grpSpPr>
            <a:xfrm>
              <a:off x="7618655" y="4037043"/>
              <a:ext cx="1523865" cy="709001"/>
              <a:chOff x="6106588" y="3371225"/>
              <a:chExt cx="3135525" cy="1458550"/>
            </a:xfrm>
          </p:grpSpPr>
          <p:sp>
            <p:nvSpPr>
              <p:cNvPr id="4403" name="Google Shape;4403;p9"/>
              <p:cNvSpPr/>
              <p:nvPr/>
            </p:nvSpPr>
            <p:spPr>
              <a:xfrm>
                <a:off x="6336388" y="4124900"/>
                <a:ext cx="908450" cy="607825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24313" extrusionOk="0">
                    <a:moveTo>
                      <a:pt x="0" y="0"/>
                    </a:moveTo>
                    <a:lnTo>
                      <a:pt x="0" y="24313"/>
                    </a:lnTo>
                    <a:lnTo>
                      <a:pt x="36338" y="2431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9"/>
              <p:cNvSpPr/>
              <p:nvPr/>
            </p:nvSpPr>
            <p:spPr>
              <a:xfrm>
                <a:off x="6336388" y="4651150"/>
                <a:ext cx="908450" cy="81575"/>
              </a:xfrm>
              <a:custGeom>
                <a:avLst/>
                <a:gdLst/>
                <a:ahLst/>
                <a:cxnLst/>
                <a:rect l="l" t="t" r="r" b="b"/>
                <a:pathLst>
                  <a:path w="36338" h="3263" extrusionOk="0">
                    <a:moveTo>
                      <a:pt x="0" y="0"/>
                    </a:moveTo>
                    <a:lnTo>
                      <a:pt x="0" y="3263"/>
                    </a:lnTo>
                    <a:lnTo>
                      <a:pt x="36338" y="3263"/>
                    </a:lnTo>
                    <a:lnTo>
                      <a:pt x="3633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9"/>
              <p:cNvSpPr/>
              <p:nvPr/>
            </p:nvSpPr>
            <p:spPr>
              <a:xfrm>
                <a:off x="6401563" y="4243650"/>
                <a:ext cx="777500" cy="483725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9" extrusionOk="0">
                    <a:moveTo>
                      <a:pt x="1" y="1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9"/>
              <p:cNvSpPr/>
              <p:nvPr/>
            </p:nvSpPr>
            <p:spPr>
              <a:xfrm>
                <a:off x="6425963" y="4261525"/>
                <a:ext cx="725725" cy="464950"/>
              </a:xfrm>
              <a:custGeom>
                <a:avLst/>
                <a:gdLst/>
                <a:ahLst/>
                <a:cxnLst/>
                <a:rect l="l" t="t" r="r" b="b"/>
                <a:pathLst>
                  <a:path w="29029" h="18598" extrusionOk="0">
                    <a:moveTo>
                      <a:pt x="1" y="0"/>
                    </a:moveTo>
                    <a:lnTo>
                      <a:pt x="1" y="18598"/>
                    </a:lnTo>
                    <a:lnTo>
                      <a:pt x="29028" y="18598"/>
                    </a:lnTo>
                    <a:lnTo>
                      <a:pt x="29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9"/>
              <p:cNvSpPr/>
              <p:nvPr/>
            </p:nvSpPr>
            <p:spPr>
              <a:xfrm>
                <a:off x="6437588" y="3641800"/>
                <a:ext cx="706350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3253" extrusionOk="0">
                    <a:moveTo>
                      <a:pt x="0" y="0"/>
                    </a:moveTo>
                    <a:lnTo>
                      <a:pt x="0" y="13252"/>
                    </a:lnTo>
                    <a:lnTo>
                      <a:pt x="28254" y="13252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9"/>
              <p:cNvSpPr/>
              <p:nvPr/>
            </p:nvSpPr>
            <p:spPr>
              <a:xfrm>
                <a:off x="6450688" y="3763825"/>
                <a:ext cx="676300" cy="157200"/>
              </a:xfrm>
              <a:custGeom>
                <a:avLst/>
                <a:gdLst/>
                <a:ahLst/>
                <a:cxnLst/>
                <a:rect l="l" t="t" r="r" b="b"/>
                <a:pathLst>
                  <a:path w="27052" h="6288" extrusionOk="0">
                    <a:moveTo>
                      <a:pt x="0" y="1"/>
                    </a:moveTo>
                    <a:lnTo>
                      <a:pt x="0" y="6287"/>
                    </a:lnTo>
                    <a:lnTo>
                      <a:pt x="27051" y="6287"/>
                    </a:lnTo>
                    <a:lnTo>
                      <a:pt x="2705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9"/>
              <p:cNvSpPr/>
              <p:nvPr/>
            </p:nvSpPr>
            <p:spPr>
              <a:xfrm>
                <a:off x="646466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9"/>
              <p:cNvSpPr/>
              <p:nvPr/>
            </p:nvSpPr>
            <p:spPr>
              <a:xfrm>
                <a:off x="649263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9"/>
              <p:cNvSpPr/>
              <p:nvPr/>
            </p:nvSpPr>
            <p:spPr>
              <a:xfrm>
                <a:off x="6520638" y="3773950"/>
                <a:ext cx="101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9"/>
              <p:cNvSpPr/>
              <p:nvPr/>
            </p:nvSpPr>
            <p:spPr>
              <a:xfrm>
                <a:off x="654831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9"/>
              <p:cNvSpPr/>
              <p:nvPr/>
            </p:nvSpPr>
            <p:spPr>
              <a:xfrm>
                <a:off x="6576288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9"/>
              <p:cNvSpPr/>
              <p:nvPr/>
            </p:nvSpPr>
            <p:spPr>
              <a:xfrm>
                <a:off x="6604263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9"/>
              <p:cNvSpPr/>
              <p:nvPr/>
            </p:nvSpPr>
            <p:spPr>
              <a:xfrm>
                <a:off x="663223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9"/>
              <p:cNvSpPr/>
              <p:nvPr/>
            </p:nvSpPr>
            <p:spPr>
              <a:xfrm>
                <a:off x="6659938" y="3773950"/>
                <a:ext cx="104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9"/>
              <p:cNvSpPr/>
              <p:nvPr/>
            </p:nvSpPr>
            <p:spPr>
              <a:xfrm>
                <a:off x="668791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9"/>
              <p:cNvSpPr/>
              <p:nvPr/>
            </p:nvSpPr>
            <p:spPr>
              <a:xfrm>
                <a:off x="671588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9"/>
              <p:cNvSpPr/>
              <p:nvPr/>
            </p:nvSpPr>
            <p:spPr>
              <a:xfrm>
                <a:off x="6743863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6" y="5466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9"/>
              <p:cNvSpPr/>
              <p:nvPr/>
            </p:nvSpPr>
            <p:spPr>
              <a:xfrm>
                <a:off x="6771563" y="3773950"/>
                <a:ext cx="104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9"/>
              <p:cNvSpPr/>
              <p:nvPr/>
            </p:nvSpPr>
            <p:spPr>
              <a:xfrm>
                <a:off x="6799538" y="3773950"/>
                <a:ext cx="104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9"/>
              <p:cNvSpPr/>
              <p:nvPr/>
            </p:nvSpPr>
            <p:spPr>
              <a:xfrm>
                <a:off x="6827513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9"/>
              <p:cNvSpPr/>
              <p:nvPr/>
            </p:nvSpPr>
            <p:spPr>
              <a:xfrm>
                <a:off x="685548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9"/>
              <p:cNvSpPr/>
              <p:nvPr/>
            </p:nvSpPr>
            <p:spPr>
              <a:xfrm>
                <a:off x="688316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9"/>
              <p:cNvSpPr/>
              <p:nvPr/>
            </p:nvSpPr>
            <p:spPr>
              <a:xfrm>
                <a:off x="6911163" y="3773950"/>
                <a:ext cx="104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9"/>
              <p:cNvSpPr/>
              <p:nvPr/>
            </p:nvSpPr>
            <p:spPr>
              <a:xfrm>
                <a:off x="693913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9"/>
              <p:cNvSpPr/>
              <p:nvPr/>
            </p:nvSpPr>
            <p:spPr>
              <a:xfrm>
                <a:off x="6967113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9"/>
              <p:cNvSpPr/>
              <p:nvPr/>
            </p:nvSpPr>
            <p:spPr>
              <a:xfrm>
                <a:off x="6994788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9"/>
              <p:cNvSpPr/>
              <p:nvPr/>
            </p:nvSpPr>
            <p:spPr>
              <a:xfrm>
                <a:off x="702276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8" y="5466"/>
                    </a:lnTo>
                    <a:lnTo>
                      <a:pt x="4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9"/>
              <p:cNvSpPr/>
              <p:nvPr/>
            </p:nvSpPr>
            <p:spPr>
              <a:xfrm>
                <a:off x="7050763" y="3773950"/>
                <a:ext cx="10125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9"/>
              <p:cNvSpPr/>
              <p:nvPr/>
            </p:nvSpPr>
            <p:spPr>
              <a:xfrm>
                <a:off x="7078738" y="3773950"/>
                <a:ext cx="101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5466" extrusionOk="0">
                    <a:moveTo>
                      <a:pt x="0" y="1"/>
                    </a:moveTo>
                    <a:lnTo>
                      <a:pt x="0" y="5466"/>
                    </a:lnTo>
                    <a:lnTo>
                      <a:pt x="405" y="5466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9"/>
              <p:cNvSpPr/>
              <p:nvPr/>
            </p:nvSpPr>
            <p:spPr>
              <a:xfrm>
                <a:off x="7106413" y="3773950"/>
                <a:ext cx="10450" cy="1366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466" extrusionOk="0">
                    <a:moveTo>
                      <a:pt x="1" y="1"/>
                    </a:moveTo>
                    <a:lnTo>
                      <a:pt x="1" y="5466"/>
                    </a:lnTo>
                    <a:lnTo>
                      <a:pt x="417" y="546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9"/>
              <p:cNvSpPr/>
              <p:nvPr/>
            </p:nvSpPr>
            <p:spPr>
              <a:xfrm>
                <a:off x="6437588" y="3682875"/>
                <a:ext cx="706350" cy="72650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2906" extrusionOk="0">
                    <a:moveTo>
                      <a:pt x="0" y="0"/>
                    </a:moveTo>
                    <a:lnTo>
                      <a:pt x="0" y="2906"/>
                    </a:lnTo>
                    <a:lnTo>
                      <a:pt x="28254" y="2906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9"/>
              <p:cNvSpPr/>
              <p:nvPr/>
            </p:nvSpPr>
            <p:spPr>
              <a:xfrm>
                <a:off x="6437588" y="3682875"/>
                <a:ext cx="706350" cy="28600"/>
              </a:xfrm>
              <a:custGeom>
                <a:avLst/>
                <a:gdLst/>
                <a:ahLst/>
                <a:cxnLst/>
                <a:rect l="l" t="t" r="r" b="b"/>
                <a:pathLst>
                  <a:path w="28254" h="1144" extrusionOk="0">
                    <a:moveTo>
                      <a:pt x="0" y="0"/>
                    </a:moveTo>
                    <a:lnTo>
                      <a:pt x="0" y="1143"/>
                    </a:lnTo>
                    <a:lnTo>
                      <a:pt x="28254" y="1143"/>
                    </a:lnTo>
                    <a:lnTo>
                      <a:pt x="2825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9"/>
              <p:cNvSpPr/>
              <p:nvPr/>
            </p:nvSpPr>
            <p:spPr>
              <a:xfrm>
                <a:off x="645901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9"/>
              <p:cNvSpPr/>
              <p:nvPr/>
            </p:nvSpPr>
            <p:spPr>
              <a:xfrm>
                <a:off x="6487288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9"/>
              <p:cNvSpPr/>
              <p:nvPr/>
            </p:nvSpPr>
            <p:spPr>
              <a:xfrm>
                <a:off x="651556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9"/>
              <p:cNvSpPr/>
              <p:nvPr/>
            </p:nvSpPr>
            <p:spPr>
              <a:xfrm>
                <a:off x="6754888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9"/>
              <p:cNvSpPr/>
              <p:nvPr/>
            </p:nvSpPr>
            <p:spPr>
              <a:xfrm>
                <a:off x="678316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9"/>
              <p:cNvSpPr/>
              <p:nvPr/>
            </p:nvSpPr>
            <p:spPr>
              <a:xfrm>
                <a:off x="6811138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1" y="1"/>
                    </a:moveTo>
                    <a:lnTo>
                      <a:pt x="1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9"/>
              <p:cNvSpPr/>
              <p:nvPr/>
            </p:nvSpPr>
            <p:spPr>
              <a:xfrm>
                <a:off x="705076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6" y="1525"/>
                    </a:ln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9"/>
              <p:cNvSpPr/>
              <p:nvPr/>
            </p:nvSpPr>
            <p:spPr>
              <a:xfrm>
                <a:off x="7078738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9"/>
              <p:cNvSpPr/>
              <p:nvPr/>
            </p:nvSpPr>
            <p:spPr>
              <a:xfrm>
                <a:off x="7107013" y="3700425"/>
                <a:ext cx="181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525" extrusionOk="0">
                    <a:moveTo>
                      <a:pt x="0" y="1"/>
                    </a:moveTo>
                    <a:lnTo>
                      <a:pt x="0" y="1525"/>
                    </a:lnTo>
                    <a:lnTo>
                      <a:pt x="727" y="1525"/>
                    </a:ln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9"/>
              <p:cNvSpPr/>
              <p:nvPr/>
            </p:nvSpPr>
            <p:spPr>
              <a:xfrm>
                <a:off x="6344713" y="3483150"/>
                <a:ext cx="892100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35684" h="8145" extrusionOk="0">
                    <a:moveTo>
                      <a:pt x="4203" y="0"/>
                    </a:moveTo>
                    <a:lnTo>
                      <a:pt x="0" y="8144"/>
                    </a:lnTo>
                    <a:lnTo>
                      <a:pt x="35684" y="8144"/>
                    </a:lnTo>
                    <a:lnTo>
                      <a:pt x="314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9"/>
              <p:cNvSpPr/>
              <p:nvPr/>
            </p:nvSpPr>
            <p:spPr>
              <a:xfrm>
                <a:off x="6397088" y="3477200"/>
                <a:ext cx="101250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4050" h="8383" extrusionOk="0">
                    <a:moveTo>
                      <a:pt x="3811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40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9"/>
              <p:cNvSpPr/>
              <p:nvPr/>
            </p:nvSpPr>
            <p:spPr>
              <a:xfrm>
                <a:off x="6456938" y="3477200"/>
                <a:ext cx="8692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3477" h="8383" extrusionOk="0">
                    <a:moveTo>
                      <a:pt x="3227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347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9"/>
              <p:cNvSpPr/>
              <p:nvPr/>
            </p:nvSpPr>
            <p:spPr>
              <a:xfrm>
                <a:off x="6516763" y="3477200"/>
                <a:ext cx="72350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2655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89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9"/>
              <p:cNvSpPr/>
              <p:nvPr/>
            </p:nvSpPr>
            <p:spPr>
              <a:xfrm>
                <a:off x="6576888" y="3477200"/>
                <a:ext cx="5777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8383" extrusionOk="0">
                    <a:moveTo>
                      <a:pt x="2072" y="0"/>
                    </a:moveTo>
                    <a:lnTo>
                      <a:pt x="0" y="8382"/>
                    </a:lnTo>
                    <a:lnTo>
                      <a:pt x="322" y="8382"/>
                    </a:lnTo>
                    <a:lnTo>
                      <a:pt x="231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9"/>
              <p:cNvSpPr/>
              <p:nvPr/>
            </p:nvSpPr>
            <p:spPr>
              <a:xfrm>
                <a:off x="6636713" y="3477200"/>
                <a:ext cx="4347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8383" extrusionOk="0">
                    <a:moveTo>
                      <a:pt x="1489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7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9"/>
              <p:cNvSpPr/>
              <p:nvPr/>
            </p:nvSpPr>
            <p:spPr>
              <a:xfrm>
                <a:off x="6696838" y="3477200"/>
                <a:ext cx="28600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383" extrusionOk="0">
                    <a:moveTo>
                      <a:pt x="905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114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9"/>
              <p:cNvSpPr/>
              <p:nvPr/>
            </p:nvSpPr>
            <p:spPr>
              <a:xfrm>
                <a:off x="6756663" y="3477200"/>
                <a:ext cx="1432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334" y="0"/>
                    </a:moveTo>
                    <a:lnTo>
                      <a:pt x="1" y="8382"/>
                    </a:lnTo>
                    <a:lnTo>
                      <a:pt x="322" y="8382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9"/>
              <p:cNvSpPr/>
              <p:nvPr/>
            </p:nvSpPr>
            <p:spPr>
              <a:xfrm>
                <a:off x="6810238" y="3477200"/>
                <a:ext cx="1432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383" extrusionOk="0">
                    <a:moveTo>
                      <a:pt x="1" y="0"/>
                    </a:moveTo>
                    <a:lnTo>
                      <a:pt x="263" y="8382"/>
                    </a:lnTo>
                    <a:lnTo>
                      <a:pt x="572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9"/>
              <p:cNvSpPr/>
              <p:nvPr/>
            </p:nvSpPr>
            <p:spPr>
              <a:xfrm>
                <a:off x="6855788" y="3477200"/>
                <a:ext cx="28900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383" extrusionOk="0">
                    <a:moveTo>
                      <a:pt x="1" y="0"/>
                    </a:moveTo>
                    <a:lnTo>
                      <a:pt x="834" y="8382"/>
                    </a:lnTo>
                    <a:lnTo>
                      <a:pt x="1155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9"/>
              <p:cNvSpPr/>
              <p:nvPr/>
            </p:nvSpPr>
            <p:spPr>
              <a:xfrm>
                <a:off x="6901338" y="3477200"/>
                <a:ext cx="4317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8383" extrusionOk="0">
                    <a:moveTo>
                      <a:pt x="0" y="0"/>
                    </a:moveTo>
                    <a:lnTo>
                      <a:pt x="1405" y="8382"/>
                    </a:lnTo>
                    <a:lnTo>
                      <a:pt x="1727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9"/>
              <p:cNvSpPr/>
              <p:nvPr/>
            </p:nvSpPr>
            <p:spPr>
              <a:xfrm>
                <a:off x="6946563" y="3477200"/>
                <a:ext cx="5807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8383" extrusionOk="0">
                    <a:moveTo>
                      <a:pt x="1" y="0"/>
                    </a:moveTo>
                    <a:lnTo>
                      <a:pt x="2001" y="8382"/>
                    </a:lnTo>
                    <a:lnTo>
                      <a:pt x="2323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9"/>
              <p:cNvSpPr/>
              <p:nvPr/>
            </p:nvSpPr>
            <p:spPr>
              <a:xfrm>
                <a:off x="6992113" y="3477200"/>
                <a:ext cx="72350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8383" extrusionOk="0">
                    <a:moveTo>
                      <a:pt x="1" y="0"/>
                    </a:moveTo>
                    <a:lnTo>
                      <a:pt x="2572" y="8382"/>
                    </a:lnTo>
                    <a:lnTo>
                      <a:pt x="2894" y="8382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9"/>
              <p:cNvSpPr/>
              <p:nvPr/>
            </p:nvSpPr>
            <p:spPr>
              <a:xfrm>
                <a:off x="7037663" y="3477200"/>
                <a:ext cx="8662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3465" h="8383" extrusionOk="0">
                    <a:moveTo>
                      <a:pt x="0" y="0"/>
                    </a:moveTo>
                    <a:lnTo>
                      <a:pt x="3155" y="8382"/>
                    </a:lnTo>
                    <a:lnTo>
                      <a:pt x="3465" y="838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9"/>
              <p:cNvSpPr/>
              <p:nvPr/>
            </p:nvSpPr>
            <p:spPr>
              <a:xfrm>
                <a:off x="7082888" y="3477200"/>
                <a:ext cx="101525" cy="209575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8383" extrusionOk="0">
                    <a:moveTo>
                      <a:pt x="1" y="0"/>
                    </a:moveTo>
                    <a:lnTo>
                      <a:pt x="3740" y="8382"/>
                    </a:lnTo>
                    <a:lnTo>
                      <a:pt x="4061" y="838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9"/>
              <p:cNvSpPr/>
              <p:nvPr/>
            </p:nvSpPr>
            <p:spPr>
              <a:xfrm>
                <a:off x="6272388" y="3955825"/>
                <a:ext cx="1036450" cy="225650"/>
              </a:xfrm>
              <a:custGeom>
                <a:avLst/>
                <a:gdLst/>
                <a:ahLst/>
                <a:cxnLst/>
                <a:rect l="l" t="t" r="r" b="b"/>
                <a:pathLst>
                  <a:path w="41458" h="9026" extrusionOk="0">
                    <a:moveTo>
                      <a:pt x="5799" y="0"/>
                    </a:moveTo>
                    <a:lnTo>
                      <a:pt x="0" y="8990"/>
                    </a:lnTo>
                    <a:cubicBezTo>
                      <a:pt x="560" y="8918"/>
                      <a:pt x="1096" y="8752"/>
                      <a:pt x="1465" y="8513"/>
                    </a:cubicBezTo>
                    <a:cubicBezTo>
                      <a:pt x="1572" y="8811"/>
                      <a:pt x="2072" y="9025"/>
                      <a:pt x="2786" y="9025"/>
                    </a:cubicBezTo>
                    <a:cubicBezTo>
                      <a:pt x="3513" y="9025"/>
                      <a:pt x="4239" y="8811"/>
                      <a:pt x="4668" y="8513"/>
                    </a:cubicBezTo>
                    <a:cubicBezTo>
                      <a:pt x="4810" y="8811"/>
                      <a:pt x="5322" y="9025"/>
                      <a:pt x="6049" y="9025"/>
                    </a:cubicBezTo>
                    <a:cubicBezTo>
                      <a:pt x="6763" y="9025"/>
                      <a:pt x="7477" y="8811"/>
                      <a:pt x="7882" y="8513"/>
                    </a:cubicBezTo>
                    <a:cubicBezTo>
                      <a:pt x="8049" y="8811"/>
                      <a:pt x="8585" y="9025"/>
                      <a:pt x="9311" y="9025"/>
                    </a:cubicBezTo>
                    <a:cubicBezTo>
                      <a:pt x="10025" y="9025"/>
                      <a:pt x="10716" y="8811"/>
                      <a:pt x="11085" y="8513"/>
                    </a:cubicBezTo>
                    <a:cubicBezTo>
                      <a:pt x="11287" y="8811"/>
                      <a:pt x="11847" y="9025"/>
                      <a:pt x="12561" y="9025"/>
                    </a:cubicBezTo>
                    <a:cubicBezTo>
                      <a:pt x="13288" y="9025"/>
                      <a:pt x="13954" y="8811"/>
                      <a:pt x="14300" y="8513"/>
                    </a:cubicBezTo>
                    <a:cubicBezTo>
                      <a:pt x="14526" y="8811"/>
                      <a:pt x="15109" y="9025"/>
                      <a:pt x="15824" y="9025"/>
                    </a:cubicBezTo>
                    <a:cubicBezTo>
                      <a:pt x="16550" y="9025"/>
                      <a:pt x="17193" y="8811"/>
                      <a:pt x="17502" y="8513"/>
                    </a:cubicBezTo>
                    <a:cubicBezTo>
                      <a:pt x="17764" y="8811"/>
                      <a:pt x="18372" y="9025"/>
                      <a:pt x="19086" y="9025"/>
                    </a:cubicBezTo>
                    <a:cubicBezTo>
                      <a:pt x="19812" y="9025"/>
                      <a:pt x="20431" y="8811"/>
                      <a:pt x="20717" y="8513"/>
                    </a:cubicBezTo>
                    <a:cubicBezTo>
                      <a:pt x="21003" y="8811"/>
                      <a:pt x="21622" y="9025"/>
                      <a:pt x="22348" y="9025"/>
                    </a:cubicBezTo>
                    <a:cubicBezTo>
                      <a:pt x="23063" y="9025"/>
                      <a:pt x="23670" y="8811"/>
                      <a:pt x="23920" y="8513"/>
                    </a:cubicBezTo>
                    <a:cubicBezTo>
                      <a:pt x="24241" y="8811"/>
                      <a:pt x="24884" y="9025"/>
                      <a:pt x="25611" y="9025"/>
                    </a:cubicBezTo>
                    <a:cubicBezTo>
                      <a:pt x="26325" y="9025"/>
                      <a:pt x="26908" y="8811"/>
                      <a:pt x="27135" y="8513"/>
                    </a:cubicBezTo>
                    <a:cubicBezTo>
                      <a:pt x="27480" y="8811"/>
                      <a:pt x="28147" y="9025"/>
                      <a:pt x="28861" y="9025"/>
                    </a:cubicBezTo>
                    <a:cubicBezTo>
                      <a:pt x="29587" y="9025"/>
                      <a:pt x="30147" y="8811"/>
                      <a:pt x="30337" y="8513"/>
                    </a:cubicBezTo>
                    <a:cubicBezTo>
                      <a:pt x="30718" y="8811"/>
                      <a:pt x="31409" y="9025"/>
                      <a:pt x="32123" y="9025"/>
                    </a:cubicBezTo>
                    <a:cubicBezTo>
                      <a:pt x="32850" y="9025"/>
                      <a:pt x="33385" y="8811"/>
                      <a:pt x="33552" y="8513"/>
                    </a:cubicBezTo>
                    <a:cubicBezTo>
                      <a:pt x="33957" y="8811"/>
                      <a:pt x="34659" y="9025"/>
                      <a:pt x="35386" y="9025"/>
                    </a:cubicBezTo>
                    <a:cubicBezTo>
                      <a:pt x="36112" y="9025"/>
                      <a:pt x="36624" y="8811"/>
                      <a:pt x="36755" y="8513"/>
                    </a:cubicBezTo>
                    <a:cubicBezTo>
                      <a:pt x="37195" y="8811"/>
                      <a:pt x="37922" y="9025"/>
                      <a:pt x="38648" y="9025"/>
                    </a:cubicBezTo>
                    <a:cubicBezTo>
                      <a:pt x="39362" y="9025"/>
                      <a:pt x="39862" y="8811"/>
                      <a:pt x="39970" y="8513"/>
                    </a:cubicBezTo>
                    <a:cubicBezTo>
                      <a:pt x="40339" y="8752"/>
                      <a:pt x="40886" y="8930"/>
                      <a:pt x="41458" y="8990"/>
                    </a:cubicBezTo>
                    <a:lnTo>
                      <a:pt x="3565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9"/>
              <p:cNvSpPr/>
              <p:nvPr/>
            </p:nvSpPr>
            <p:spPr>
              <a:xfrm>
                <a:off x="6309288" y="4126675"/>
                <a:ext cx="96115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38446" h="668" extrusionOk="0">
                    <a:moveTo>
                      <a:pt x="977" y="1"/>
                    </a:moveTo>
                    <a:lnTo>
                      <a:pt x="906" y="48"/>
                    </a:lnTo>
                    <a:cubicBezTo>
                      <a:pt x="644" y="203"/>
                      <a:pt x="334" y="322"/>
                      <a:pt x="1" y="394"/>
                    </a:cubicBezTo>
                    <a:lnTo>
                      <a:pt x="24" y="536"/>
                    </a:lnTo>
                    <a:cubicBezTo>
                      <a:pt x="346" y="465"/>
                      <a:pt x="655" y="358"/>
                      <a:pt x="917" y="215"/>
                    </a:cubicBezTo>
                    <a:cubicBezTo>
                      <a:pt x="1025" y="370"/>
                      <a:pt x="1227" y="501"/>
                      <a:pt x="1501" y="572"/>
                    </a:cubicBezTo>
                    <a:cubicBezTo>
                      <a:pt x="1712" y="632"/>
                      <a:pt x="1951" y="660"/>
                      <a:pt x="2203" y="660"/>
                    </a:cubicBezTo>
                    <a:cubicBezTo>
                      <a:pt x="2804" y="660"/>
                      <a:pt x="3474" y="497"/>
                      <a:pt x="3977" y="203"/>
                    </a:cubicBezTo>
                    <a:cubicBezTo>
                      <a:pt x="4108" y="394"/>
                      <a:pt x="4358" y="525"/>
                      <a:pt x="4680" y="596"/>
                    </a:cubicBezTo>
                    <a:cubicBezTo>
                      <a:pt x="4872" y="639"/>
                      <a:pt x="5081" y="660"/>
                      <a:pt x="5296" y="660"/>
                    </a:cubicBezTo>
                    <a:cubicBezTo>
                      <a:pt x="5904" y="660"/>
                      <a:pt x="6559" y="493"/>
                      <a:pt x="7025" y="203"/>
                    </a:cubicBezTo>
                    <a:cubicBezTo>
                      <a:pt x="7204" y="405"/>
                      <a:pt x="7490" y="548"/>
                      <a:pt x="7883" y="620"/>
                    </a:cubicBezTo>
                    <a:cubicBezTo>
                      <a:pt x="8050" y="650"/>
                      <a:pt x="8226" y="664"/>
                      <a:pt x="8404" y="664"/>
                    </a:cubicBezTo>
                    <a:cubicBezTo>
                      <a:pt x="9010" y="664"/>
                      <a:pt x="9644" y="497"/>
                      <a:pt x="10085" y="203"/>
                    </a:cubicBezTo>
                    <a:cubicBezTo>
                      <a:pt x="10371" y="513"/>
                      <a:pt x="10916" y="667"/>
                      <a:pt x="11498" y="667"/>
                    </a:cubicBezTo>
                    <a:cubicBezTo>
                      <a:pt x="12080" y="667"/>
                      <a:pt x="12699" y="513"/>
                      <a:pt x="13133" y="203"/>
                    </a:cubicBezTo>
                    <a:cubicBezTo>
                      <a:pt x="13449" y="513"/>
                      <a:pt x="14011" y="667"/>
                      <a:pt x="14596" y="667"/>
                    </a:cubicBezTo>
                    <a:cubicBezTo>
                      <a:pt x="15181" y="667"/>
                      <a:pt x="15788" y="513"/>
                      <a:pt x="16193" y="203"/>
                    </a:cubicBezTo>
                    <a:cubicBezTo>
                      <a:pt x="16532" y="513"/>
                      <a:pt x="17107" y="667"/>
                      <a:pt x="17690" y="667"/>
                    </a:cubicBezTo>
                    <a:cubicBezTo>
                      <a:pt x="18274" y="667"/>
                      <a:pt x="18866" y="513"/>
                      <a:pt x="19241" y="203"/>
                    </a:cubicBezTo>
                    <a:cubicBezTo>
                      <a:pt x="19610" y="513"/>
                      <a:pt x="20206" y="667"/>
                      <a:pt x="20789" y="667"/>
                    </a:cubicBezTo>
                    <a:cubicBezTo>
                      <a:pt x="21372" y="667"/>
                      <a:pt x="21944" y="513"/>
                      <a:pt x="22289" y="203"/>
                    </a:cubicBezTo>
                    <a:cubicBezTo>
                      <a:pt x="22694" y="513"/>
                      <a:pt x="23301" y="667"/>
                      <a:pt x="23886" y="667"/>
                    </a:cubicBezTo>
                    <a:cubicBezTo>
                      <a:pt x="24471" y="667"/>
                      <a:pt x="25034" y="513"/>
                      <a:pt x="25349" y="203"/>
                    </a:cubicBezTo>
                    <a:cubicBezTo>
                      <a:pt x="25784" y="513"/>
                      <a:pt x="26403" y="667"/>
                      <a:pt x="26985" y="667"/>
                    </a:cubicBezTo>
                    <a:cubicBezTo>
                      <a:pt x="27567" y="667"/>
                      <a:pt x="28111" y="513"/>
                      <a:pt x="28397" y="203"/>
                    </a:cubicBezTo>
                    <a:cubicBezTo>
                      <a:pt x="28839" y="497"/>
                      <a:pt x="29472" y="664"/>
                      <a:pt x="30078" y="664"/>
                    </a:cubicBezTo>
                    <a:cubicBezTo>
                      <a:pt x="30256" y="664"/>
                      <a:pt x="30432" y="650"/>
                      <a:pt x="30600" y="620"/>
                    </a:cubicBezTo>
                    <a:cubicBezTo>
                      <a:pt x="30993" y="548"/>
                      <a:pt x="31278" y="405"/>
                      <a:pt x="31457" y="203"/>
                    </a:cubicBezTo>
                    <a:cubicBezTo>
                      <a:pt x="31923" y="493"/>
                      <a:pt x="32578" y="660"/>
                      <a:pt x="33186" y="660"/>
                    </a:cubicBezTo>
                    <a:cubicBezTo>
                      <a:pt x="33401" y="660"/>
                      <a:pt x="33610" y="639"/>
                      <a:pt x="33802" y="596"/>
                    </a:cubicBezTo>
                    <a:cubicBezTo>
                      <a:pt x="34124" y="525"/>
                      <a:pt x="34374" y="394"/>
                      <a:pt x="34505" y="203"/>
                    </a:cubicBezTo>
                    <a:cubicBezTo>
                      <a:pt x="35009" y="497"/>
                      <a:pt x="35678" y="660"/>
                      <a:pt x="36279" y="660"/>
                    </a:cubicBezTo>
                    <a:cubicBezTo>
                      <a:pt x="36531" y="660"/>
                      <a:pt x="36771" y="632"/>
                      <a:pt x="36981" y="572"/>
                    </a:cubicBezTo>
                    <a:cubicBezTo>
                      <a:pt x="37255" y="501"/>
                      <a:pt x="37458" y="370"/>
                      <a:pt x="37565" y="215"/>
                    </a:cubicBezTo>
                    <a:cubicBezTo>
                      <a:pt x="37815" y="346"/>
                      <a:pt x="38113" y="465"/>
                      <a:pt x="38410" y="536"/>
                    </a:cubicBezTo>
                    <a:lnTo>
                      <a:pt x="38446" y="394"/>
                    </a:lnTo>
                    <a:cubicBezTo>
                      <a:pt x="38136" y="310"/>
                      <a:pt x="37827" y="191"/>
                      <a:pt x="37577" y="48"/>
                    </a:cubicBezTo>
                    <a:lnTo>
                      <a:pt x="37505" y="1"/>
                    </a:lnTo>
                    <a:lnTo>
                      <a:pt x="37470" y="72"/>
                    </a:lnTo>
                    <a:cubicBezTo>
                      <a:pt x="37386" y="227"/>
                      <a:pt x="37208" y="358"/>
                      <a:pt x="36946" y="429"/>
                    </a:cubicBezTo>
                    <a:cubicBezTo>
                      <a:pt x="36744" y="487"/>
                      <a:pt x="36514" y="515"/>
                      <a:pt x="36274" y="515"/>
                    </a:cubicBezTo>
                    <a:cubicBezTo>
                      <a:pt x="35677" y="515"/>
                      <a:pt x="35012" y="345"/>
                      <a:pt x="34529" y="48"/>
                    </a:cubicBezTo>
                    <a:lnTo>
                      <a:pt x="34457" y="1"/>
                    </a:lnTo>
                    <a:lnTo>
                      <a:pt x="34422" y="72"/>
                    </a:lnTo>
                    <a:cubicBezTo>
                      <a:pt x="34314" y="251"/>
                      <a:pt x="34088" y="382"/>
                      <a:pt x="33767" y="453"/>
                    </a:cubicBezTo>
                    <a:cubicBezTo>
                      <a:pt x="33583" y="495"/>
                      <a:pt x="33383" y="515"/>
                      <a:pt x="33178" y="515"/>
                    </a:cubicBezTo>
                    <a:cubicBezTo>
                      <a:pt x="32575" y="515"/>
                      <a:pt x="31925" y="342"/>
                      <a:pt x="31481" y="48"/>
                    </a:cubicBezTo>
                    <a:lnTo>
                      <a:pt x="31421" y="1"/>
                    </a:lnTo>
                    <a:lnTo>
                      <a:pt x="31374" y="60"/>
                    </a:lnTo>
                    <a:cubicBezTo>
                      <a:pt x="31243" y="263"/>
                      <a:pt x="30957" y="405"/>
                      <a:pt x="30576" y="477"/>
                    </a:cubicBezTo>
                    <a:cubicBezTo>
                      <a:pt x="30418" y="502"/>
                      <a:pt x="30253" y="515"/>
                      <a:pt x="30087" y="515"/>
                    </a:cubicBezTo>
                    <a:cubicBezTo>
                      <a:pt x="29477" y="515"/>
                      <a:pt x="28844" y="348"/>
                      <a:pt x="28433" y="48"/>
                    </a:cubicBezTo>
                    <a:lnTo>
                      <a:pt x="28373" y="13"/>
                    </a:lnTo>
                    <a:lnTo>
                      <a:pt x="28326" y="60"/>
                    </a:lnTo>
                    <a:cubicBezTo>
                      <a:pt x="28083" y="362"/>
                      <a:pt x="27554" y="514"/>
                      <a:pt x="26984" y="514"/>
                    </a:cubicBezTo>
                    <a:cubicBezTo>
                      <a:pt x="26409" y="514"/>
                      <a:pt x="25792" y="359"/>
                      <a:pt x="25385" y="48"/>
                    </a:cubicBezTo>
                    <a:lnTo>
                      <a:pt x="25325" y="13"/>
                    </a:lnTo>
                    <a:lnTo>
                      <a:pt x="25290" y="60"/>
                    </a:lnTo>
                    <a:cubicBezTo>
                      <a:pt x="25011" y="362"/>
                      <a:pt x="24461" y="514"/>
                      <a:pt x="23888" y="514"/>
                    </a:cubicBezTo>
                    <a:cubicBezTo>
                      <a:pt x="23310" y="514"/>
                      <a:pt x="22708" y="359"/>
                      <a:pt x="22337" y="48"/>
                    </a:cubicBezTo>
                    <a:lnTo>
                      <a:pt x="22289" y="13"/>
                    </a:lnTo>
                    <a:lnTo>
                      <a:pt x="22242" y="60"/>
                    </a:lnTo>
                    <a:cubicBezTo>
                      <a:pt x="21933" y="362"/>
                      <a:pt x="21369" y="514"/>
                      <a:pt x="20796" y="514"/>
                    </a:cubicBezTo>
                    <a:cubicBezTo>
                      <a:pt x="20217" y="514"/>
                      <a:pt x="19630" y="359"/>
                      <a:pt x="19289" y="48"/>
                    </a:cubicBezTo>
                    <a:lnTo>
                      <a:pt x="19241" y="13"/>
                    </a:lnTo>
                    <a:lnTo>
                      <a:pt x="19194" y="48"/>
                    </a:lnTo>
                    <a:cubicBezTo>
                      <a:pt x="18853" y="359"/>
                      <a:pt x="18265" y="514"/>
                      <a:pt x="17686" y="514"/>
                    </a:cubicBezTo>
                    <a:cubicBezTo>
                      <a:pt x="17113" y="514"/>
                      <a:pt x="16549" y="362"/>
                      <a:pt x="16241" y="60"/>
                    </a:cubicBezTo>
                    <a:lnTo>
                      <a:pt x="16193" y="13"/>
                    </a:lnTo>
                    <a:lnTo>
                      <a:pt x="16146" y="48"/>
                    </a:lnTo>
                    <a:cubicBezTo>
                      <a:pt x="15775" y="359"/>
                      <a:pt x="15172" y="514"/>
                      <a:pt x="14594" y="514"/>
                    </a:cubicBezTo>
                    <a:cubicBezTo>
                      <a:pt x="14021" y="514"/>
                      <a:pt x="13471" y="362"/>
                      <a:pt x="13193" y="60"/>
                    </a:cubicBezTo>
                    <a:lnTo>
                      <a:pt x="13157" y="13"/>
                    </a:lnTo>
                    <a:lnTo>
                      <a:pt x="13098" y="48"/>
                    </a:lnTo>
                    <a:cubicBezTo>
                      <a:pt x="12689" y="361"/>
                      <a:pt x="12068" y="519"/>
                      <a:pt x="11490" y="519"/>
                    </a:cubicBezTo>
                    <a:cubicBezTo>
                      <a:pt x="10923" y="519"/>
                      <a:pt x="10398" y="367"/>
                      <a:pt x="10157" y="60"/>
                    </a:cubicBezTo>
                    <a:lnTo>
                      <a:pt x="10109" y="13"/>
                    </a:lnTo>
                    <a:lnTo>
                      <a:pt x="10050" y="48"/>
                    </a:lnTo>
                    <a:cubicBezTo>
                      <a:pt x="9628" y="348"/>
                      <a:pt x="9001" y="515"/>
                      <a:pt x="8394" y="515"/>
                    </a:cubicBezTo>
                    <a:cubicBezTo>
                      <a:pt x="8228" y="515"/>
                      <a:pt x="8064" y="502"/>
                      <a:pt x="7906" y="477"/>
                    </a:cubicBezTo>
                    <a:cubicBezTo>
                      <a:pt x="7525" y="405"/>
                      <a:pt x="7240" y="263"/>
                      <a:pt x="7109" y="60"/>
                    </a:cubicBezTo>
                    <a:lnTo>
                      <a:pt x="7061" y="1"/>
                    </a:lnTo>
                    <a:lnTo>
                      <a:pt x="7002" y="48"/>
                    </a:lnTo>
                    <a:cubicBezTo>
                      <a:pt x="6548" y="342"/>
                      <a:pt x="5903" y="515"/>
                      <a:pt x="5302" y="515"/>
                    </a:cubicBezTo>
                    <a:cubicBezTo>
                      <a:pt x="5098" y="515"/>
                      <a:pt x="4900" y="495"/>
                      <a:pt x="4716" y="453"/>
                    </a:cubicBezTo>
                    <a:cubicBezTo>
                      <a:pt x="4394" y="382"/>
                      <a:pt x="4168" y="251"/>
                      <a:pt x="4061" y="72"/>
                    </a:cubicBezTo>
                    <a:lnTo>
                      <a:pt x="4025" y="1"/>
                    </a:lnTo>
                    <a:lnTo>
                      <a:pt x="3954" y="48"/>
                    </a:lnTo>
                    <a:cubicBezTo>
                      <a:pt x="3470" y="345"/>
                      <a:pt x="2805" y="515"/>
                      <a:pt x="2209" y="515"/>
                    </a:cubicBezTo>
                    <a:cubicBezTo>
                      <a:pt x="1968" y="515"/>
                      <a:pt x="1739" y="487"/>
                      <a:pt x="1537" y="429"/>
                    </a:cubicBezTo>
                    <a:cubicBezTo>
                      <a:pt x="1275" y="358"/>
                      <a:pt x="1084" y="227"/>
                      <a:pt x="1013" y="72"/>
                    </a:cubicBezTo>
                    <a:lnTo>
                      <a:pt x="97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9"/>
              <p:cNvSpPr/>
              <p:nvPr/>
            </p:nvSpPr>
            <p:spPr>
              <a:xfrm>
                <a:off x="6333988" y="4088275"/>
                <a:ext cx="91175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36470" h="620" extrusionOk="0">
                    <a:moveTo>
                      <a:pt x="918" y="1"/>
                    </a:moveTo>
                    <a:lnTo>
                      <a:pt x="858" y="48"/>
                    </a:lnTo>
                    <a:cubicBezTo>
                      <a:pt x="608" y="179"/>
                      <a:pt x="310" y="287"/>
                      <a:pt x="1" y="358"/>
                    </a:cubicBezTo>
                    <a:lnTo>
                      <a:pt x="37" y="501"/>
                    </a:lnTo>
                    <a:cubicBezTo>
                      <a:pt x="334" y="441"/>
                      <a:pt x="620" y="334"/>
                      <a:pt x="870" y="203"/>
                    </a:cubicBezTo>
                    <a:cubicBezTo>
                      <a:pt x="977" y="346"/>
                      <a:pt x="1168" y="465"/>
                      <a:pt x="1430" y="537"/>
                    </a:cubicBezTo>
                    <a:cubicBezTo>
                      <a:pt x="1627" y="588"/>
                      <a:pt x="1851" y="613"/>
                      <a:pt x="2086" y="613"/>
                    </a:cubicBezTo>
                    <a:cubicBezTo>
                      <a:pt x="2660" y="613"/>
                      <a:pt x="3298" y="465"/>
                      <a:pt x="3763" y="203"/>
                    </a:cubicBezTo>
                    <a:cubicBezTo>
                      <a:pt x="3989" y="477"/>
                      <a:pt x="4484" y="614"/>
                      <a:pt x="5037" y="614"/>
                    </a:cubicBezTo>
                    <a:cubicBezTo>
                      <a:pt x="5591" y="614"/>
                      <a:pt x="6204" y="477"/>
                      <a:pt x="6668" y="203"/>
                    </a:cubicBezTo>
                    <a:cubicBezTo>
                      <a:pt x="6918" y="477"/>
                      <a:pt x="7424" y="614"/>
                      <a:pt x="7977" y="614"/>
                    </a:cubicBezTo>
                    <a:cubicBezTo>
                      <a:pt x="8529" y="614"/>
                      <a:pt x="9127" y="477"/>
                      <a:pt x="9562" y="203"/>
                    </a:cubicBezTo>
                    <a:cubicBezTo>
                      <a:pt x="9835" y="477"/>
                      <a:pt x="10356" y="614"/>
                      <a:pt x="10910" y="614"/>
                    </a:cubicBezTo>
                    <a:cubicBezTo>
                      <a:pt x="11464" y="614"/>
                      <a:pt x="12050" y="477"/>
                      <a:pt x="12455" y="203"/>
                    </a:cubicBezTo>
                    <a:cubicBezTo>
                      <a:pt x="12758" y="477"/>
                      <a:pt x="13294" y="614"/>
                      <a:pt x="13849" y="614"/>
                    </a:cubicBezTo>
                    <a:cubicBezTo>
                      <a:pt x="14404" y="614"/>
                      <a:pt x="14979" y="477"/>
                      <a:pt x="15360" y="203"/>
                    </a:cubicBezTo>
                    <a:cubicBezTo>
                      <a:pt x="15687" y="477"/>
                      <a:pt x="16235" y="614"/>
                      <a:pt x="16789" y="614"/>
                    </a:cubicBezTo>
                    <a:cubicBezTo>
                      <a:pt x="17342" y="614"/>
                      <a:pt x="17902" y="477"/>
                      <a:pt x="18253" y="203"/>
                    </a:cubicBezTo>
                    <a:cubicBezTo>
                      <a:pt x="18610" y="477"/>
                      <a:pt x="19170" y="620"/>
                      <a:pt x="19718" y="620"/>
                    </a:cubicBezTo>
                    <a:cubicBezTo>
                      <a:pt x="20277" y="620"/>
                      <a:pt x="20825" y="477"/>
                      <a:pt x="21146" y="203"/>
                    </a:cubicBezTo>
                    <a:cubicBezTo>
                      <a:pt x="21527" y="477"/>
                      <a:pt x="22102" y="614"/>
                      <a:pt x="22657" y="614"/>
                    </a:cubicBezTo>
                    <a:cubicBezTo>
                      <a:pt x="23212" y="614"/>
                      <a:pt x="23748" y="477"/>
                      <a:pt x="24051" y="203"/>
                    </a:cubicBezTo>
                    <a:cubicBezTo>
                      <a:pt x="24456" y="477"/>
                      <a:pt x="25043" y="614"/>
                      <a:pt x="25596" y="614"/>
                    </a:cubicBezTo>
                    <a:cubicBezTo>
                      <a:pt x="26150" y="614"/>
                      <a:pt x="26671" y="477"/>
                      <a:pt x="26945" y="203"/>
                    </a:cubicBezTo>
                    <a:cubicBezTo>
                      <a:pt x="27379" y="477"/>
                      <a:pt x="27978" y="614"/>
                      <a:pt x="28530" y="614"/>
                    </a:cubicBezTo>
                    <a:cubicBezTo>
                      <a:pt x="29082" y="614"/>
                      <a:pt x="29588" y="477"/>
                      <a:pt x="29838" y="203"/>
                    </a:cubicBezTo>
                    <a:cubicBezTo>
                      <a:pt x="30302" y="477"/>
                      <a:pt x="30915" y="614"/>
                      <a:pt x="31469" y="614"/>
                    </a:cubicBezTo>
                    <a:cubicBezTo>
                      <a:pt x="32023" y="614"/>
                      <a:pt x="32517" y="477"/>
                      <a:pt x="32743" y="203"/>
                    </a:cubicBezTo>
                    <a:cubicBezTo>
                      <a:pt x="33208" y="465"/>
                      <a:pt x="33847" y="613"/>
                      <a:pt x="34421" y="613"/>
                    </a:cubicBezTo>
                    <a:cubicBezTo>
                      <a:pt x="34656" y="613"/>
                      <a:pt x="34880" y="588"/>
                      <a:pt x="35077" y="537"/>
                    </a:cubicBezTo>
                    <a:cubicBezTo>
                      <a:pt x="35339" y="465"/>
                      <a:pt x="35529" y="346"/>
                      <a:pt x="35636" y="203"/>
                    </a:cubicBezTo>
                    <a:cubicBezTo>
                      <a:pt x="35874" y="334"/>
                      <a:pt x="36148" y="429"/>
                      <a:pt x="36434" y="501"/>
                    </a:cubicBezTo>
                    <a:lnTo>
                      <a:pt x="36470" y="358"/>
                    </a:lnTo>
                    <a:cubicBezTo>
                      <a:pt x="36172" y="287"/>
                      <a:pt x="35886" y="179"/>
                      <a:pt x="35648" y="36"/>
                    </a:cubicBezTo>
                    <a:lnTo>
                      <a:pt x="35589" y="1"/>
                    </a:lnTo>
                    <a:lnTo>
                      <a:pt x="35553" y="72"/>
                    </a:lnTo>
                    <a:cubicBezTo>
                      <a:pt x="35470" y="215"/>
                      <a:pt x="35291" y="322"/>
                      <a:pt x="35041" y="394"/>
                    </a:cubicBezTo>
                    <a:cubicBezTo>
                      <a:pt x="34853" y="444"/>
                      <a:pt x="34639" y="468"/>
                      <a:pt x="34415" y="468"/>
                    </a:cubicBezTo>
                    <a:cubicBezTo>
                      <a:pt x="33845" y="468"/>
                      <a:pt x="33208" y="313"/>
                      <a:pt x="32755" y="48"/>
                    </a:cubicBezTo>
                    <a:lnTo>
                      <a:pt x="32695" y="1"/>
                    </a:lnTo>
                    <a:lnTo>
                      <a:pt x="32660" y="72"/>
                    </a:lnTo>
                    <a:cubicBezTo>
                      <a:pt x="32484" y="336"/>
                      <a:pt x="32015" y="467"/>
                      <a:pt x="31480" y="467"/>
                    </a:cubicBezTo>
                    <a:cubicBezTo>
                      <a:pt x="30927" y="467"/>
                      <a:pt x="30303" y="327"/>
                      <a:pt x="29862" y="48"/>
                    </a:cubicBezTo>
                    <a:lnTo>
                      <a:pt x="29814" y="13"/>
                    </a:lnTo>
                    <a:lnTo>
                      <a:pt x="29766" y="60"/>
                    </a:lnTo>
                    <a:cubicBezTo>
                      <a:pt x="29560" y="331"/>
                      <a:pt x="29075" y="465"/>
                      <a:pt x="28538" y="465"/>
                    </a:cubicBezTo>
                    <a:cubicBezTo>
                      <a:pt x="27990" y="465"/>
                      <a:pt x="27390" y="325"/>
                      <a:pt x="26980" y="48"/>
                    </a:cubicBezTo>
                    <a:lnTo>
                      <a:pt x="26921" y="13"/>
                    </a:lnTo>
                    <a:lnTo>
                      <a:pt x="26873" y="60"/>
                    </a:lnTo>
                    <a:cubicBezTo>
                      <a:pt x="26644" y="331"/>
                      <a:pt x="26143" y="465"/>
                      <a:pt x="25605" y="465"/>
                    </a:cubicBezTo>
                    <a:cubicBezTo>
                      <a:pt x="25055" y="465"/>
                      <a:pt x="24466" y="325"/>
                      <a:pt x="24087" y="48"/>
                    </a:cubicBezTo>
                    <a:lnTo>
                      <a:pt x="24028" y="13"/>
                    </a:lnTo>
                    <a:lnTo>
                      <a:pt x="23992" y="60"/>
                    </a:lnTo>
                    <a:cubicBezTo>
                      <a:pt x="23727" y="331"/>
                      <a:pt x="23212" y="465"/>
                      <a:pt x="22673" y="465"/>
                    </a:cubicBezTo>
                    <a:cubicBezTo>
                      <a:pt x="22123" y="465"/>
                      <a:pt x="21549" y="325"/>
                      <a:pt x="21194" y="48"/>
                    </a:cubicBezTo>
                    <a:lnTo>
                      <a:pt x="21146" y="13"/>
                    </a:lnTo>
                    <a:lnTo>
                      <a:pt x="21099" y="48"/>
                    </a:lnTo>
                    <a:cubicBezTo>
                      <a:pt x="20807" y="328"/>
                      <a:pt x="20268" y="468"/>
                      <a:pt x="19722" y="468"/>
                    </a:cubicBezTo>
                    <a:cubicBezTo>
                      <a:pt x="19176" y="468"/>
                      <a:pt x="18622" y="328"/>
                      <a:pt x="18301" y="48"/>
                    </a:cubicBezTo>
                    <a:lnTo>
                      <a:pt x="18253" y="13"/>
                    </a:lnTo>
                    <a:lnTo>
                      <a:pt x="18206" y="48"/>
                    </a:lnTo>
                    <a:cubicBezTo>
                      <a:pt x="17884" y="328"/>
                      <a:pt x="17330" y="468"/>
                      <a:pt x="16784" y="468"/>
                    </a:cubicBezTo>
                    <a:cubicBezTo>
                      <a:pt x="16238" y="468"/>
                      <a:pt x="15699" y="328"/>
                      <a:pt x="15408" y="48"/>
                    </a:cubicBezTo>
                    <a:lnTo>
                      <a:pt x="15360" y="13"/>
                    </a:lnTo>
                    <a:lnTo>
                      <a:pt x="15312" y="48"/>
                    </a:lnTo>
                    <a:cubicBezTo>
                      <a:pt x="14957" y="325"/>
                      <a:pt x="14383" y="465"/>
                      <a:pt x="13835" y="465"/>
                    </a:cubicBezTo>
                    <a:cubicBezTo>
                      <a:pt x="13298" y="465"/>
                      <a:pt x="12785" y="331"/>
                      <a:pt x="12526" y="60"/>
                    </a:cubicBezTo>
                    <a:lnTo>
                      <a:pt x="12479" y="13"/>
                    </a:lnTo>
                    <a:lnTo>
                      <a:pt x="12419" y="48"/>
                    </a:lnTo>
                    <a:cubicBezTo>
                      <a:pt x="12040" y="325"/>
                      <a:pt x="11451" y="465"/>
                      <a:pt x="10901" y="465"/>
                    </a:cubicBezTo>
                    <a:cubicBezTo>
                      <a:pt x="10363" y="465"/>
                      <a:pt x="9863" y="331"/>
                      <a:pt x="9633" y="60"/>
                    </a:cubicBezTo>
                    <a:lnTo>
                      <a:pt x="9585" y="13"/>
                    </a:lnTo>
                    <a:lnTo>
                      <a:pt x="9526" y="48"/>
                    </a:lnTo>
                    <a:cubicBezTo>
                      <a:pt x="9117" y="325"/>
                      <a:pt x="8516" y="465"/>
                      <a:pt x="7968" y="465"/>
                    </a:cubicBezTo>
                    <a:cubicBezTo>
                      <a:pt x="7432" y="465"/>
                      <a:pt x="6946" y="331"/>
                      <a:pt x="6740" y="60"/>
                    </a:cubicBezTo>
                    <a:lnTo>
                      <a:pt x="6692" y="13"/>
                    </a:lnTo>
                    <a:lnTo>
                      <a:pt x="6645" y="48"/>
                    </a:lnTo>
                    <a:cubicBezTo>
                      <a:pt x="6205" y="325"/>
                      <a:pt x="5586" y="465"/>
                      <a:pt x="5036" y="465"/>
                    </a:cubicBezTo>
                    <a:cubicBezTo>
                      <a:pt x="4497" y="465"/>
                      <a:pt x="4023" y="331"/>
                      <a:pt x="3847" y="60"/>
                    </a:cubicBezTo>
                    <a:lnTo>
                      <a:pt x="3811" y="1"/>
                    </a:lnTo>
                    <a:lnTo>
                      <a:pt x="3751" y="48"/>
                    </a:lnTo>
                    <a:cubicBezTo>
                      <a:pt x="3298" y="313"/>
                      <a:pt x="2661" y="468"/>
                      <a:pt x="2091" y="468"/>
                    </a:cubicBezTo>
                    <a:cubicBezTo>
                      <a:pt x="1867" y="468"/>
                      <a:pt x="1653" y="444"/>
                      <a:pt x="1465" y="394"/>
                    </a:cubicBezTo>
                    <a:cubicBezTo>
                      <a:pt x="1215" y="322"/>
                      <a:pt x="1037" y="215"/>
                      <a:pt x="953" y="72"/>
                    </a:cubicBezTo>
                    <a:lnTo>
                      <a:pt x="91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9"/>
              <p:cNvSpPr/>
              <p:nvPr/>
            </p:nvSpPr>
            <p:spPr>
              <a:xfrm>
                <a:off x="6356613" y="4053750"/>
                <a:ext cx="866800" cy="14175"/>
              </a:xfrm>
              <a:custGeom>
                <a:avLst/>
                <a:gdLst/>
                <a:ahLst/>
                <a:cxnLst/>
                <a:rect l="l" t="t" r="r" b="b"/>
                <a:pathLst>
                  <a:path w="34672" h="567" extrusionOk="0">
                    <a:moveTo>
                      <a:pt x="858" y="1"/>
                    </a:moveTo>
                    <a:lnTo>
                      <a:pt x="798" y="36"/>
                    </a:lnTo>
                    <a:cubicBezTo>
                      <a:pt x="572" y="155"/>
                      <a:pt x="286" y="263"/>
                      <a:pt x="1" y="322"/>
                    </a:cubicBezTo>
                    <a:lnTo>
                      <a:pt x="25" y="465"/>
                    </a:lnTo>
                    <a:cubicBezTo>
                      <a:pt x="310" y="405"/>
                      <a:pt x="584" y="310"/>
                      <a:pt x="810" y="191"/>
                    </a:cubicBezTo>
                    <a:cubicBezTo>
                      <a:pt x="1014" y="437"/>
                      <a:pt x="1480" y="562"/>
                      <a:pt x="2009" y="562"/>
                    </a:cubicBezTo>
                    <a:cubicBezTo>
                      <a:pt x="2532" y="562"/>
                      <a:pt x="3117" y="440"/>
                      <a:pt x="3573" y="191"/>
                    </a:cubicBezTo>
                    <a:cubicBezTo>
                      <a:pt x="3793" y="441"/>
                      <a:pt x="4266" y="566"/>
                      <a:pt x="4791" y="566"/>
                    </a:cubicBezTo>
                    <a:cubicBezTo>
                      <a:pt x="5317" y="566"/>
                      <a:pt x="5894" y="441"/>
                      <a:pt x="6323" y="191"/>
                    </a:cubicBezTo>
                    <a:cubicBezTo>
                      <a:pt x="6567" y="441"/>
                      <a:pt x="7052" y="566"/>
                      <a:pt x="7579" y="566"/>
                    </a:cubicBezTo>
                    <a:cubicBezTo>
                      <a:pt x="8106" y="566"/>
                      <a:pt x="8674" y="441"/>
                      <a:pt x="9085" y="191"/>
                    </a:cubicBezTo>
                    <a:cubicBezTo>
                      <a:pt x="9347" y="441"/>
                      <a:pt x="9844" y="566"/>
                      <a:pt x="10371" y="566"/>
                    </a:cubicBezTo>
                    <a:cubicBezTo>
                      <a:pt x="10898" y="566"/>
                      <a:pt x="11455" y="441"/>
                      <a:pt x="11836" y="191"/>
                    </a:cubicBezTo>
                    <a:cubicBezTo>
                      <a:pt x="12127" y="441"/>
                      <a:pt x="12636" y="566"/>
                      <a:pt x="13163" y="566"/>
                    </a:cubicBezTo>
                    <a:cubicBezTo>
                      <a:pt x="13690" y="566"/>
                      <a:pt x="14235" y="441"/>
                      <a:pt x="14598" y="191"/>
                    </a:cubicBezTo>
                    <a:cubicBezTo>
                      <a:pt x="14907" y="441"/>
                      <a:pt x="15428" y="566"/>
                      <a:pt x="15955" y="566"/>
                    </a:cubicBezTo>
                    <a:cubicBezTo>
                      <a:pt x="16482" y="566"/>
                      <a:pt x="17015" y="441"/>
                      <a:pt x="17348" y="191"/>
                    </a:cubicBezTo>
                    <a:cubicBezTo>
                      <a:pt x="17682" y="441"/>
                      <a:pt x="18217" y="560"/>
                      <a:pt x="18741" y="560"/>
                    </a:cubicBezTo>
                    <a:cubicBezTo>
                      <a:pt x="19277" y="560"/>
                      <a:pt x="19789" y="441"/>
                      <a:pt x="20110" y="191"/>
                    </a:cubicBezTo>
                    <a:cubicBezTo>
                      <a:pt x="20468" y="441"/>
                      <a:pt x="21009" y="566"/>
                      <a:pt x="21535" y="566"/>
                    </a:cubicBezTo>
                    <a:cubicBezTo>
                      <a:pt x="22060" y="566"/>
                      <a:pt x="22569" y="441"/>
                      <a:pt x="22861" y="191"/>
                    </a:cubicBezTo>
                    <a:cubicBezTo>
                      <a:pt x="23248" y="441"/>
                      <a:pt x="23804" y="566"/>
                      <a:pt x="24331" y="566"/>
                    </a:cubicBezTo>
                    <a:cubicBezTo>
                      <a:pt x="24858" y="566"/>
                      <a:pt x="25355" y="441"/>
                      <a:pt x="25623" y="191"/>
                    </a:cubicBezTo>
                    <a:cubicBezTo>
                      <a:pt x="26028" y="441"/>
                      <a:pt x="26593" y="566"/>
                      <a:pt x="27119" y="566"/>
                    </a:cubicBezTo>
                    <a:cubicBezTo>
                      <a:pt x="27644" y="566"/>
                      <a:pt x="28129" y="441"/>
                      <a:pt x="28373" y="191"/>
                    </a:cubicBezTo>
                    <a:cubicBezTo>
                      <a:pt x="28808" y="441"/>
                      <a:pt x="29385" y="566"/>
                      <a:pt x="29911" y="566"/>
                    </a:cubicBezTo>
                    <a:cubicBezTo>
                      <a:pt x="30436" y="566"/>
                      <a:pt x="30909" y="441"/>
                      <a:pt x="31136" y="191"/>
                    </a:cubicBezTo>
                    <a:cubicBezTo>
                      <a:pt x="31585" y="440"/>
                      <a:pt x="32167" y="562"/>
                      <a:pt x="32689" y="562"/>
                    </a:cubicBezTo>
                    <a:cubicBezTo>
                      <a:pt x="33217" y="562"/>
                      <a:pt x="33682" y="437"/>
                      <a:pt x="33886" y="191"/>
                    </a:cubicBezTo>
                    <a:cubicBezTo>
                      <a:pt x="34112" y="310"/>
                      <a:pt x="34362" y="405"/>
                      <a:pt x="34636" y="465"/>
                    </a:cubicBezTo>
                    <a:lnTo>
                      <a:pt x="34672" y="310"/>
                    </a:lnTo>
                    <a:cubicBezTo>
                      <a:pt x="34386" y="251"/>
                      <a:pt x="34124" y="155"/>
                      <a:pt x="33898" y="36"/>
                    </a:cubicBezTo>
                    <a:lnTo>
                      <a:pt x="33838" y="1"/>
                    </a:lnTo>
                    <a:lnTo>
                      <a:pt x="33803" y="60"/>
                    </a:lnTo>
                    <a:cubicBezTo>
                      <a:pt x="33656" y="294"/>
                      <a:pt x="33218" y="410"/>
                      <a:pt x="32709" y="410"/>
                    </a:cubicBezTo>
                    <a:cubicBezTo>
                      <a:pt x="32181" y="410"/>
                      <a:pt x="31578" y="285"/>
                      <a:pt x="31147" y="36"/>
                    </a:cubicBezTo>
                    <a:lnTo>
                      <a:pt x="31088" y="1"/>
                    </a:lnTo>
                    <a:lnTo>
                      <a:pt x="31052" y="60"/>
                    </a:lnTo>
                    <a:cubicBezTo>
                      <a:pt x="30883" y="300"/>
                      <a:pt x="30438" y="419"/>
                      <a:pt x="29931" y="419"/>
                    </a:cubicBezTo>
                    <a:cubicBezTo>
                      <a:pt x="29406" y="419"/>
                      <a:pt x="28815" y="291"/>
                      <a:pt x="28397" y="36"/>
                    </a:cubicBezTo>
                    <a:lnTo>
                      <a:pt x="28350" y="1"/>
                    </a:lnTo>
                    <a:lnTo>
                      <a:pt x="28302" y="48"/>
                    </a:lnTo>
                    <a:cubicBezTo>
                      <a:pt x="28102" y="295"/>
                      <a:pt x="27637" y="417"/>
                      <a:pt x="27127" y="417"/>
                    </a:cubicBezTo>
                    <a:cubicBezTo>
                      <a:pt x="26604" y="417"/>
                      <a:pt x="26032" y="289"/>
                      <a:pt x="25647" y="36"/>
                    </a:cubicBezTo>
                    <a:lnTo>
                      <a:pt x="25599" y="1"/>
                    </a:lnTo>
                    <a:lnTo>
                      <a:pt x="25552" y="48"/>
                    </a:lnTo>
                    <a:cubicBezTo>
                      <a:pt x="25328" y="295"/>
                      <a:pt x="24852" y="417"/>
                      <a:pt x="24341" y="417"/>
                    </a:cubicBezTo>
                    <a:cubicBezTo>
                      <a:pt x="23817" y="417"/>
                      <a:pt x="23258" y="289"/>
                      <a:pt x="22896" y="36"/>
                    </a:cubicBezTo>
                    <a:lnTo>
                      <a:pt x="22849" y="1"/>
                    </a:lnTo>
                    <a:lnTo>
                      <a:pt x="22801" y="48"/>
                    </a:lnTo>
                    <a:cubicBezTo>
                      <a:pt x="22554" y="295"/>
                      <a:pt x="22066" y="417"/>
                      <a:pt x="21555" y="417"/>
                    </a:cubicBezTo>
                    <a:cubicBezTo>
                      <a:pt x="21031" y="417"/>
                      <a:pt x="20483" y="289"/>
                      <a:pt x="20146" y="36"/>
                    </a:cubicBezTo>
                    <a:lnTo>
                      <a:pt x="20098" y="1"/>
                    </a:lnTo>
                    <a:lnTo>
                      <a:pt x="20051" y="48"/>
                    </a:lnTo>
                    <a:cubicBezTo>
                      <a:pt x="19771" y="292"/>
                      <a:pt x="19259" y="414"/>
                      <a:pt x="18741" y="414"/>
                    </a:cubicBezTo>
                    <a:cubicBezTo>
                      <a:pt x="18223" y="414"/>
                      <a:pt x="17699" y="292"/>
                      <a:pt x="17396" y="48"/>
                    </a:cubicBezTo>
                    <a:lnTo>
                      <a:pt x="17348" y="1"/>
                    </a:lnTo>
                    <a:lnTo>
                      <a:pt x="17301" y="48"/>
                    </a:lnTo>
                    <a:cubicBezTo>
                      <a:pt x="16997" y="292"/>
                      <a:pt x="16473" y="414"/>
                      <a:pt x="15955" y="414"/>
                    </a:cubicBezTo>
                    <a:cubicBezTo>
                      <a:pt x="15437" y="414"/>
                      <a:pt x="14925" y="292"/>
                      <a:pt x="14645" y="48"/>
                    </a:cubicBezTo>
                    <a:lnTo>
                      <a:pt x="14598" y="1"/>
                    </a:lnTo>
                    <a:lnTo>
                      <a:pt x="14550" y="36"/>
                    </a:lnTo>
                    <a:cubicBezTo>
                      <a:pt x="14219" y="289"/>
                      <a:pt x="13674" y="417"/>
                      <a:pt x="13151" y="417"/>
                    </a:cubicBezTo>
                    <a:cubicBezTo>
                      <a:pt x="12639" y="417"/>
                      <a:pt x="12148" y="295"/>
                      <a:pt x="11895" y="48"/>
                    </a:cubicBezTo>
                    <a:lnTo>
                      <a:pt x="11847" y="1"/>
                    </a:lnTo>
                    <a:lnTo>
                      <a:pt x="11800" y="36"/>
                    </a:lnTo>
                    <a:cubicBezTo>
                      <a:pt x="11438" y="289"/>
                      <a:pt x="10879" y="417"/>
                      <a:pt x="10356" y="417"/>
                    </a:cubicBezTo>
                    <a:cubicBezTo>
                      <a:pt x="9845" y="417"/>
                      <a:pt x="9368" y="295"/>
                      <a:pt x="9145" y="48"/>
                    </a:cubicBezTo>
                    <a:lnTo>
                      <a:pt x="9097" y="1"/>
                    </a:lnTo>
                    <a:lnTo>
                      <a:pt x="9049" y="36"/>
                    </a:lnTo>
                    <a:cubicBezTo>
                      <a:pt x="8664" y="289"/>
                      <a:pt x="8092" y="417"/>
                      <a:pt x="7570" y="417"/>
                    </a:cubicBezTo>
                    <a:cubicBezTo>
                      <a:pt x="7059" y="417"/>
                      <a:pt x="6594" y="295"/>
                      <a:pt x="6394" y="48"/>
                    </a:cubicBezTo>
                    <a:lnTo>
                      <a:pt x="6359" y="1"/>
                    </a:lnTo>
                    <a:lnTo>
                      <a:pt x="6299" y="36"/>
                    </a:lnTo>
                    <a:cubicBezTo>
                      <a:pt x="5887" y="291"/>
                      <a:pt x="5299" y="419"/>
                      <a:pt x="4774" y="419"/>
                    </a:cubicBezTo>
                    <a:cubicBezTo>
                      <a:pt x="4267" y="419"/>
                      <a:pt x="3819" y="300"/>
                      <a:pt x="3644" y="60"/>
                    </a:cubicBezTo>
                    <a:lnTo>
                      <a:pt x="3608" y="1"/>
                    </a:lnTo>
                    <a:lnTo>
                      <a:pt x="3549" y="36"/>
                    </a:lnTo>
                    <a:cubicBezTo>
                      <a:pt x="3118" y="285"/>
                      <a:pt x="2515" y="410"/>
                      <a:pt x="1987" y="410"/>
                    </a:cubicBezTo>
                    <a:cubicBezTo>
                      <a:pt x="1478" y="410"/>
                      <a:pt x="1040" y="294"/>
                      <a:pt x="894" y="60"/>
                    </a:cubicBezTo>
                    <a:lnTo>
                      <a:pt x="8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9"/>
              <p:cNvSpPr/>
              <p:nvPr/>
            </p:nvSpPr>
            <p:spPr>
              <a:xfrm>
                <a:off x="6376863" y="4022200"/>
                <a:ext cx="8263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3053" h="537" extrusionOk="0">
                    <a:moveTo>
                      <a:pt x="810" y="1"/>
                    </a:moveTo>
                    <a:lnTo>
                      <a:pt x="750" y="36"/>
                    </a:lnTo>
                    <a:cubicBezTo>
                      <a:pt x="536" y="155"/>
                      <a:pt x="274" y="239"/>
                      <a:pt x="0" y="298"/>
                    </a:cubicBezTo>
                    <a:lnTo>
                      <a:pt x="24" y="441"/>
                    </a:lnTo>
                    <a:cubicBezTo>
                      <a:pt x="298" y="393"/>
                      <a:pt x="548" y="310"/>
                      <a:pt x="762" y="203"/>
                    </a:cubicBezTo>
                    <a:cubicBezTo>
                      <a:pt x="963" y="422"/>
                      <a:pt x="1402" y="532"/>
                      <a:pt x="1898" y="532"/>
                    </a:cubicBezTo>
                    <a:cubicBezTo>
                      <a:pt x="2401" y="532"/>
                      <a:pt x="2962" y="419"/>
                      <a:pt x="3394" y="191"/>
                    </a:cubicBezTo>
                    <a:cubicBezTo>
                      <a:pt x="3614" y="417"/>
                      <a:pt x="4069" y="530"/>
                      <a:pt x="4571" y="530"/>
                    </a:cubicBezTo>
                    <a:cubicBezTo>
                      <a:pt x="5072" y="530"/>
                      <a:pt x="5620" y="417"/>
                      <a:pt x="6025" y="191"/>
                    </a:cubicBezTo>
                    <a:cubicBezTo>
                      <a:pt x="6263" y="417"/>
                      <a:pt x="6727" y="530"/>
                      <a:pt x="7229" y="530"/>
                    </a:cubicBezTo>
                    <a:cubicBezTo>
                      <a:pt x="7730" y="530"/>
                      <a:pt x="8269" y="417"/>
                      <a:pt x="8656" y="191"/>
                    </a:cubicBezTo>
                    <a:cubicBezTo>
                      <a:pt x="8912" y="417"/>
                      <a:pt x="9388" y="530"/>
                      <a:pt x="9891" y="530"/>
                    </a:cubicBezTo>
                    <a:cubicBezTo>
                      <a:pt x="10395" y="530"/>
                      <a:pt x="10924" y="417"/>
                      <a:pt x="11287" y="191"/>
                    </a:cubicBezTo>
                    <a:cubicBezTo>
                      <a:pt x="11561" y="417"/>
                      <a:pt x="12046" y="530"/>
                      <a:pt x="12548" y="530"/>
                    </a:cubicBezTo>
                    <a:cubicBezTo>
                      <a:pt x="13050" y="530"/>
                      <a:pt x="13568" y="417"/>
                      <a:pt x="13907" y="191"/>
                    </a:cubicBezTo>
                    <a:cubicBezTo>
                      <a:pt x="14210" y="417"/>
                      <a:pt x="14708" y="530"/>
                      <a:pt x="15209" y="530"/>
                    </a:cubicBezTo>
                    <a:cubicBezTo>
                      <a:pt x="15711" y="530"/>
                      <a:pt x="16217" y="417"/>
                      <a:pt x="16538" y="191"/>
                    </a:cubicBezTo>
                    <a:cubicBezTo>
                      <a:pt x="16860" y="417"/>
                      <a:pt x="17372" y="536"/>
                      <a:pt x="17872" y="536"/>
                    </a:cubicBezTo>
                    <a:cubicBezTo>
                      <a:pt x="18372" y="536"/>
                      <a:pt x="18872" y="417"/>
                      <a:pt x="19169" y="191"/>
                    </a:cubicBezTo>
                    <a:cubicBezTo>
                      <a:pt x="19509" y="417"/>
                      <a:pt x="20027" y="530"/>
                      <a:pt x="20530" y="530"/>
                    </a:cubicBezTo>
                    <a:cubicBezTo>
                      <a:pt x="21033" y="530"/>
                      <a:pt x="21521" y="417"/>
                      <a:pt x="21801" y="191"/>
                    </a:cubicBezTo>
                    <a:cubicBezTo>
                      <a:pt x="22164" y="417"/>
                      <a:pt x="22691" y="530"/>
                      <a:pt x="23191" y="530"/>
                    </a:cubicBezTo>
                    <a:cubicBezTo>
                      <a:pt x="23691" y="530"/>
                      <a:pt x="24164" y="417"/>
                      <a:pt x="24420" y="191"/>
                    </a:cubicBezTo>
                    <a:cubicBezTo>
                      <a:pt x="24807" y="417"/>
                      <a:pt x="25346" y="530"/>
                      <a:pt x="25847" y="530"/>
                    </a:cubicBezTo>
                    <a:cubicBezTo>
                      <a:pt x="26349" y="530"/>
                      <a:pt x="26813" y="417"/>
                      <a:pt x="27051" y="191"/>
                    </a:cubicBezTo>
                    <a:cubicBezTo>
                      <a:pt x="27456" y="417"/>
                      <a:pt x="28004" y="530"/>
                      <a:pt x="28505" y="530"/>
                    </a:cubicBezTo>
                    <a:cubicBezTo>
                      <a:pt x="29007" y="530"/>
                      <a:pt x="29462" y="417"/>
                      <a:pt x="29683" y="191"/>
                    </a:cubicBezTo>
                    <a:cubicBezTo>
                      <a:pt x="30114" y="419"/>
                      <a:pt x="30675" y="532"/>
                      <a:pt x="31178" y="532"/>
                    </a:cubicBezTo>
                    <a:cubicBezTo>
                      <a:pt x="31674" y="532"/>
                      <a:pt x="32113" y="422"/>
                      <a:pt x="32314" y="203"/>
                    </a:cubicBezTo>
                    <a:cubicBezTo>
                      <a:pt x="32516" y="298"/>
                      <a:pt x="32766" y="382"/>
                      <a:pt x="33016" y="441"/>
                    </a:cubicBezTo>
                    <a:lnTo>
                      <a:pt x="33052" y="286"/>
                    </a:lnTo>
                    <a:cubicBezTo>
                      <a:pt x="32778" y="239"/>
                      <a:pt x="32528" y="143"/>
                      <a:pt x="32326" y="36"/>
                    </a:cubicBezTo>
                    <a:lnTo>
                      <a:pt x="32266" y="1"/>
                    </a:lnTo>
                    <a:lnTo>
                      <a:pt x="32231" y="60"/>
                    </a:lnTo>
                    <a:cubicBezTo>
                      <a:pt x="32086" y="274"/>
                      <a:pt x="31670" y="379"/>
                      <a:pt x="31192" y="379"/>
                    </a:cubicBezTo>
                    <a:cubicBezTo>
                      <a:pt x="30686" y="379"/>
                      <a:pt x="30110" y="263"/>
                      <a:pt x="29706" y="36"/>
                    </a:cubicBezTo>
                    <a:lnTo>
                      <a:pt x="29647" y="12"/>
                    </a:lnTo>
                    <a:lnTo>
                      <a:pt x="29611" y="60"/>
                    </a:lnTo>
                    <a:cubicBezTo>
                      <a:pt x="29442" y="276"/>
                      <a:pt x="29016" y="383"/>
                      <a:pt x="28533" y="383"/>
                    </a:cubicBezTo>
                    <a:cubicBezTo>
                      <a:pt x="28032" y="383"/>
                      <a:pt x="27470" y="267"/>
                      <a:pt x="27075" y="36"/>
                    </a:cubicBezTo>
                    <a:lnTo>
                      <a:pt x="27028" y="12"/>
                    </a:lnTo>
                    <a:lnTo>
                      <a:pt x="26980" y="48"/>
                    </a:lnTo>
                    <a:cubicBezTo>
                      <a:pt x="26786" y="271"/>
                      <a:pt x="26343" y="382"/>
                      <a:pt x="25858" y="382"/>
                    </a:cubicBezTo>
                    <a:cubicBezTo>
                      <a:pt x="25360" y="382"/>
                      <a:pt x="24818" y="265"/>
                      <a:pt x="24456" y="36"/>
                    </a:cubicBezTo>
                    <a:lnTo>
                      <a:pt x="24408" y="12"/>
                    </a:lnTo>
                    <a:lnTo>
                      <a:pt x="24361" y="48"/>
                    </a:lnTo>
                    <a:cubicBezTo>
                      <a:pt x="24143" y="271"/>
                      <a:pt x="23688" y="382"/>
                      <a:pt x="23203" y="382"/>
                    </a:cubicBezTo>
                    <a:cubicBezTo>
                      <a:pt x="22704" y="382"/>
                      <a:pt x="22174" y="265"/>
                      <a:pt x="21836" y="36"/>
                    </a:cubicBezTo>
                    <a:lnTo>
                      <a:pt x="21777" y="12"/>
                    </a:lnTo>
                    <a:lnTo>
                      <a:pt x="21741" y="48"/>
                    </a:lnTo>
                    <a:cubicBezTo>
                      <a:pt x="21497" y="274"/>
                      <a:pt x="21021" y="388"/>
                      <a:pt x="20527" y="388"/>
                    </a:cubicBezTo>
                    <a:cubicBezTo>
                      <a:pt x="20033" y="388"/>
                      <a:pt x="19521" y="274"/>
                      <a:pt x="19205" y="48"/>
                    </a:cubicBezTo>
                    <a:lnTo>
                      <a:pt x="19158" y="12"/>
                    </a:lnTo>
                    <a:lnTo>
                      <a:pt x="19122" y="48"/>
                    </a:lnTo>
                    <a:cubicBezTo>
                      <a:pt x="18854" y="274"/>
                      <a:pt x="18366" y="388"/>
                      <a:pt x="17872" y="388"/>
                    </a:cubicBezTo>
                    <a:cubicBezTo>
                      <a:pt x="17378" y="388"/>
                      <a:pt x="16877" y="274"/>
                      <a:pt x="16586" y="48"/>
                    </a:cubicBezTo>
                    <a:lnTo>
                      <a:pt x="16538" y="12"/>
                    </a:lnTo>
                    <a:lnTo>
                      <a:pt x="16491" y="48"/>
                    </a:lnTo>
                    <a:cubicBezTo>
                      <a:pt x="16205" y="274"/>
                      <a:pt x="15705" y="388"/>
                      <a:pt x="15211" y="388"/>
                    </a:cubicBezTo>
                    <a:cubicBezTo>
                      <a:pt x="14716" y="388"/>
                      <a:pt x="14228" y="274"/>
                      <a:pt x="13966" y="48"/>
                    </a:cubicBezTo>
                    <a:lnTo>
                      <a:pt x="13919" y="12"/>
                    </a:lnTo>
                    <a:lnTo>
                      <a:pt x="13871" y="48"/>
                    </a:lnTo>
                    <a:cubicBezTo>
                      <a:pt x="13556" y="274"/>
                      <a:pt x="13044" y="388"/>
                      <a:pt x="12550" y="388"/>
                    </a:cubicBezTo>
                    <a:cubicBezTo>
                      <a:pt x="12055" y="388"/>
                      <a:pt x="11579" y="274"/>
                      <a:pt x="11335" y="48"/>
                    </a:cubicBezTo>
                    <a:lnTo>
                      <a:pt x="11299" y="12"/>
                    </a:lnTo>
                    <a:lnTo>
                      <a:pt x="11252" y="36"/>
                    </a:lnTo>
                    <a:cubicBezTo>
                      <a:pt x="10908" y="265"/>
                      <a:pt x="10375" y="382"/>
                      <a:pt x="9875" y="382"/>
                    </a:cubicBezTo>
                    <a:cubicBezTo>
                      <a:pt x="9388" y="382"/>
                      <a:pt x="8933" y="271"/>
                      <a:pt x="8716" y="48"/>
                    </a:cubicBezTo>
                    <a:lnTo>
                      <a:pt x="8680" y="12"/>
                    </a:lnTo>
                    <a:lnTo>
                      <a:pt x="8620" y="36"/>
                    </a:lnTo>
                    <a:cubicBezTo>
                      <a:pt x="8259" y="265"/>
                      <a:pt x="7716" y="382"/>
                      <a:pt x="7218" y="382"/>
                    </a:cubicBezTo>
                    <a:cubicBezTo>
                      <a:pt x="6733" y="382"/>
                      <a:pt x="6290" y="271"/>
                      <a:pt x="6096" y="48"/>
                    </a:cubicBezTo>
                    <a:lnTo>
                      <a:pt x="6049" y="12"/>
                    </a:lnTo>
                    <a:lnTo>
                      <a:pt x="6001" y="36"/>
                    </a:lnTo>
                    <a:cubicBezTo>
                      <a:pt x="5612" y="267"/>
                      <a:pt x="5054" y="383"/>
                      <a:pt x="4553" y="383"/>
                    </a:cubicBezTo>
                    <a:cubicBezTo>
                      <a:pt x="4073" y="383"/>
                      <a:pt x="3646" y="276"/>
                      <a:pt x="3477" y="60"/>
                    </a:cubicBezTo>
                    <a:lnTo>
                      <a:pt x="3429" y="12"/>
                    </a:lnTo>
                    <a:lnTo>
                      <a:pt x="3382" y="36"/>
                    </a:lnTo>
                    <a:cubicBezTo>
                      <a:pt x="2972" y="263"/>
                      <a:pt x="2393" y="379"/>
                      <a:pt x="1886" y="379"/>
                    </a:cubicBezTo>
                    <a:cubicBezTo>
                      <a:pt x="1406" y="379"/>
                      <a:pt x="990" y="274"/>
                      <a:pt x="846" y="60"/>
                    </a:cubicBezTo>
                    <a:lnTo>
                      <a:pt x="81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9"/>
              <p:cNvSpPr/>
              <p:nvPr/>
            </p:nvSpPr>
            <p:spPr>
              <a:xfrm>
                <a:off x="6395313" y="3993625"/>
                <a:ext cx="7894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31576" h="501" extrusionOk="0">
                    <a:moveTo>
                      <a:pt x="774" y="1"/>
                    </a:moveTo>
                    <a:lnTo>
                      <a:pt x="715" y="36"/>
                    </a:lnTo>
                    <a:cubicBezTo>
                      <a:pt x="513" y="132"/>
                      <a:pt x="262" y="215"/>
                      <a:pt x="1" y="274"/>
                    </a:cubicBezTo>
                    <a:lnTo>
                      <a:pt x="24" y="417"/>
                    </a:lnTo>
                    <a:cubicBezTo>
                      <a:pt x="286" y="370"/>
                      <a:pt x="524" y="286"/>
                      <a:pt x="727" y="191"/>
                    </a:cubicBezTo>
                    <a:cubicBezTo>
                      <a:pt x="923" y="393"/>
                      <a:pt x="1352" y="495"/>
                      <a:pt x="1831" y="495"/>
                    </a:cubicBezTo>
                    <a:cubicBezTo>
                      <a:pt x="2310" y="495"/>
                      <a:pt x="2840" y="393"/>
                      <a:pt x="3239" y="191"/>
                    </a:cubicBezTo>
                    <a:cubicBezTo>
                      <a:pt x="3453" y="393"/>
                      <a:pt x="3891" y="495"/>
                      <a:pt x="4370" y="495"/>
                    </a:cubicBezTo>
                    <a:cubicBezTo>
                      <a:pt x="4849" y="495"/>
                      <a:pt x="5370" y="393"/>
                      <a:pt x="5751" y="191"/>
                    </a:cubicBezTo>
                    <a:cubicBezTo>
                      <a:pt x="5983" y="393"/>
                      <a:pt x="6430" y="495"/>
                      <a:pt x="6909" y="495"/>
                    </a:cubicBezTo>
                    <a:cubicBezTo>
                      <a:pt x="7388" y="495"/>
                      <a:pt x="7900" y="393"/>
                      <a:pt x="8263" y="191"/>
                    </a:cubicBezTo>
                    <a:cubicBezTo>
                      <a:pt x="8514" y="393"/>
                      <a:pt x="8969" y="495"/>
                      <a:pt x="9448" y="495"/>
                    </a:cubicBezTo>
                    <a:cubicBezTo>
                      <a:pt x="9927" y="495"/>
                      <a:pt x="10430" y="393"/>
                      <a:pt x="10776" y="191"/>
                    </a:cubicBezTo>
                    <a:cubicBezTo>
                      <a:pt x="11044" y="393"/>
                      <a:pt x="11511" y="495"/>
                      <a:pt x="11992" y="495"/>
                    </a:cubicBezTo>
                    <a:cubicBezTo>
                      <a:pt x="12472" y="495"/>
                      <a:pt x="12966" y="393"/>
                      <a:pt x="13288" y="191"/>
                    </a:cubicBezTo>
                    <a:cubicBezTo>
                      <a:pt x="13574" y="393"/>
                      <a:pt x="14050" y="501"/>
                      <a:pt x="14538" y="501"/>
                    </a:cubicBezTo>
                    <a:cubicBezTo>
                      <a:pt x="15014" y="501"/>
                      <a:pt x="15491" y="393"/>
                      <a:pt x="15800" y="191"/>
                    </a:cubicBezTo>
                    <a:cubicBezTo>
                      <a:pt x="16110" y="393"/>
                      <a:pt x="16595" y="495"/>
                      <a:pt x="17074" y="495"/>
                    </a:cubicBezTo>
                    <a:cubicBezTo>
                      <a:pt x="17553" y="495"/>
                      <a:pt x="18027" y="393"/>
                      <a:pt x="18312" y="191"/>
                    </a:cubicBezTo>
                    <a:cubicBezTo>
                      <a:pt x="18640" y="393"/>
                      <a:pt x="19134" y="495"/>
                      <a:pt x="19613" y="495"/>
                    </a:cubicBezTo>
                    <a:cubicBezTo>
                      <a:pt x="20092" y="495"/>
                      <a:pt x="20557" y="393"/>
                      <a:pt x="20825" y="191"/>
                    </a:cubicBezTo>
                    <a:cubicBezTo>
                      <a:pt x="21170" y="393"/>
                      <a:pt x="21673" y="495"/>
                      <a:pt x="22152" y="495"/>
                    </a:cubicBezTo>
                    <a:cubicBezTo>
                      <a:pt x="22631" y="495"/>
                      <a:pt x="23087" y="393"/>
                      <a:pt x="23337" y="191"/>
                    </a:cubicBezTo>
                    <a:cubicBezTo>
                      <a:pt x="23700" y="393"/>
                      <a:pt x="24212" y="495"/>
                      <a:pt x="24691" y="495"/>
                    </a:cubicBezTo>
                    <a:cubicBezTo>
                      <a:pt x="25170" y="495"/>
                      <a:pt x="25617" y="393"/>
                      <a:pt x="25849" y="191"/>
                    </a:cubicBezTo>
                    <a:cubicBezTo>
                      <a:pt x="26236" y="393"/>
                      <a:pt x="26757" y="495"/>
                      <a:pt x="27235" y="495"/>
                    </a:cubicBezTo>
                    <a:cubicBezTo>
                      <a:pt x="27712" y="495"/>
                      <a:pt x="28147" y="393"/>
                      <a:pt x="28361" y="191"/>
                    </a:cubicBezTo>
                    <a:cubicBezTo>
                      <a:pt x="28766" y="393"/>
                      <a:pt x="29296" y="495"/>
                      <a:pt x="29774" y="495"/>
                    </a:cubicBezTo>
                    <a:cubicBezTo>
                      <a:pt x="30251" y="495"/>
                      <a:pt x="30677" y="393"/>
                      <a:pt x="30873" y="191"/>
                    </a:cubicBezTo>
                    <a:cubicBezTo>
                      <a:pt x="31076" y="286"/>
                      <a:pt x="31302" y="358"/>
                      <a:pt x="31552" y="405"/>
                    </a:cubicBezTo>
                    <a:lnTo>
                      <a:pt x="31576" y="263"/>
                    </a:lnTo>
                    <a:cubicBezTo>
                      <a:pt x="31326" y="215"/>
                      <a:pt x="31088" y="132"/>
                      <a:pt x="30885" y="36"/>
                    </a:cubicBezTo>
                    <a:lnTo>
                      <a:pt x="30838" y="1"/>
                    </a:lnTo>
                    <a:lnTo>
                      <a:pt x="30802" y="60"/>
                    </a:lnTo>
                    <a:cubicBezTo>
                      <a:pt x="30657" y="252"/>
                      <a:pt x="30258" y="347"/>
                      <a:pt x="29799" y="347"/>
                    </a:cubicBezTo>
                    <a:cubicBezTo>
                      <a:pt x="29320" y="347"/>
                      <a:pt x="28775" y="243"/>
                      <a:pt x="28385" y="36"/>
                    </a:cubicBezTo>
                    <a:lnTo>
                      <a:pt x="28326" y="1"/>
                    </a:lnTo>
                    <a:lnTo>
                      <a:pt x="28290" y="48"/>
                    </a:lnTo>
                    <a:cubicBezTo>
                      <a:pt x="28124" y="249"/>
                      <a:pt x="27707" y="350"/>
                      <a:pt x="27239" y="350"/>
                    </a:cubicBezTo>
                    <a:cubicBezTo>
                      <a:pt x="26764" y="350"/>
                      <a:pt x="26239" y="246"/>
                      <a:pt x="25873" y="36"/>
                    </a:cubicBezTo>
                    <a:lnTo>
                      <a:pt x="25825" y="1"/>
                    </a:lnTo>
                    <a:lnTo>
                      <a:pt x="25789" y="48"/>
                    </a:lnTo>
                    <a:cubicBezTo>
                      <a:pt x="25600" y="249"/>
                      <a:pt x="25171" y="350"/>
                      <a:pt x="24703" y="350"/>
                    </a:cubicBezTo>
                    <a:cubicBezTo>
                      <a:pt x="24228" y="350"/>
                      <a:pt x="23714" y="246"/>
                      <a:pt x="23373" y="36"/>
                    </a:cubicBezTo>
                    <a:lnTo>
                      <a:pt x="23325" y="1"/>
                    </a:lnTo>
                    <a:lnTo>
                      <a:pt x="23277" y="48"/>
                    </a:lnTo>
                    <a:cubicBezTo>
                      <a:pt x="23064" y="249"/>
                      <a:pt x="22626" y="350"/>
                      <a:pt x="22159" y="350"/>
                    </a:cubicBezTo>
                    <a:cubicBezTo>
                      <a:pt x="21686" y="350"/>
                      <a:pt x="21184" y="246"/>
                      <a:pt x="20860" y="36"/>
                    </a:cubicBezTo>
                    <a:lnTo>
                      <a:pt x="20813" y="1"/>
                    </a:lnTo>
                    <a:lnTo>
                      <a:pt x="20777" y="48"/>
                    </a:lnTo>
                    <a:cubicBezTo>
                      <a:pt x="20541" y="249"/>
                      <a:pt x="20087" y="350"/>
                      <a:pt x="19619" y="350"/>
                    </a:cubicBezTo>
                    <a:cubicBezTo>
                      <a:pt x="19144" y="350"/>
                      <a:pt x="18654" y="246"/>
                      <a:pt x="18360" y="36"/>
                    </a:cubicBezTo>
                    <a:lnTo>
                      <a:pt x="18312" y="1"/>
                    </a:lnTo>
                    <a:lnTo>
                      <a:pt x="18265" y="36"/>
                    </a:lnTo>
                    <a:cubicBezTo>
                      <a:pt x="18009" y="245"/>
                      <a:pt x="17541" y="349"/>
                      <a:pt x="17070" y="349"/>
                    </a:cubicBezTo>
                    <a:cubicBezTo>
                      <a:pt x="16598" y="349"/>
                      <a:pt x="16122" y="245"/>
                      <a:pt x="15848" y="36"/>
                    </a:cubicBezTo>
                    <a:lnTo>
                      <a:pt x="15800" y="1"/>
                    </a:lnTo>
                    <a:lnTo>
                      <a:pt x="15753" y="36"/>
                    </a:lnTo>
                    <a:cubicBezTo>
                      <a:pt x="15479" y="245"/>
                      <a:pt x="15002" y="349"/>
                      <a:pt x="14531" y="349"/>
                    </a:cubicBezTo>
                    <a:cubicBezTo>
                      <a:pt x="14059" y="349"/>
                      <a:pt x="13592" y="245"/>
                      <a:pt x="13336" y="36"/>
                    </a:cubicBezTo>
                    <a:lnTo>
                      <a:pt x="13300" y="1"/>
                    </a:lnTo>
                    <a:lnTo>
                      <a:pt x="13252" y="36"/>
                    </a:lnTo>
                    <a:cubicBezTo>
                      <a:pt x="12952" y="246"/>
                      <a:pt x="12459" y="350"/>
                      <a:pt x="11984" y="350"/>
                    </a:cubicBezTo>
                    <a:cubicBezTo>
                      <a:pt x="11516" y="350"/>
                      <a:pt x="11066" y="249"/>
                      <a:pt x="10835" y="48"/>
                    </a:cubicBezTo>
                    <a:lnTo>
                      <a:pt x="10788" y="1"/>
                    </a:lnTo>
                    <a:lnTo>
                      <a:pt x="10740" y="36"/>
                    </a:lnTo>
                    <a:cubicBezTo>
                      <a:pt x="10422" y="246"/>
                      <a:pt x="9920" y="350"/>
                      <a:pt x="9445" y="350"/>
                    </a:cubicBezTo>
                    <a:cubicBezTo>
                      <a:pt x="8977" y="350"/>
                      <a:pt x="8536" y="249"/>
                      <a:pt x="8323" y="48"/>
                    </a:cubicBezTo>
                    <a:lnTo>
                      <a:pt x="8287" y="1"/>
                    </a:lnTo>
                    <a:lnTo>
                      <a:pt x="8240" y="36"/>
                    </a:lnTo>
                    <a:cubicBezTo>
                      <a:pt x="7898" y="246"/>
                      <a:pt x="7384" y="350"/>
                      <a:pt x="6909" y="350"/>
                    </a:cubicBezTo>
                    <a:cubicBezTo>
                      <a:pt x="6441" y="350"/>
                      <a:pt x="6012" y="249"/>
                      <a:pt x="5823" y="48"/>
                    </a:cubicBezTo>
                    <a:lnTo>
                      <a:pt x="5775" y="1"/>
                    </a:lnTo>
                    <a:lnTo>
                      <a:pt x="5727" y="36"/>
                    </a:lnTo>
                    <a:cubicBezTo>
                      <a:pt x="5368" y="246"/>
                      <a:pt x="4845" y="350"/>
                      <a:pt x="4370" y="350"/>
                    </a:cubicBezTo>
                    <a:cubicBezTo>
                      <a:pt x="3903" y="350"/>
                      <a:pt x="3482" y="249"/>
                      <a:pt x="3310" y="48"/>
                    </a:cubicBezTo>
                    <a:lnTo>
                      <a:pt x="3275" y="1"/>
                    </a:lnTo>
                    <a:lnTo>
                      <a:pt x="3227" y="36"/>
                    </a:lnTo>
                    <a:cubicBezTo>
                      <a:pt x="2844" y="243"/>
                      <a:pt x="2295" y="347"/>
                      <a:pt x="1813" y="347"/>
                    </a:cubicBezTo>
                    <a:cubicBezTo>
                      <a:pt x="1351" y="347"/>
                      <a:pt x="950" y="252"/>
                      <a:pt x="810" y="60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9"/>
              <p:cNvSpPr/>
              <p:nvPr/>
            </p:nvSpPr>
            <p:spPr>
              <a:xfrm>
                <a:off x="6412288" y="3967425"/>
                <a:ext cx="755475" cy="11725"/>
              </a:xfrm>
              <a:custGeom>
                <a:avLst/>
                <a:gdLst/>
                <a:ahLst/>
                <a:cxnLst/>
                <a:rect l="l" t="t" r="r" b="b"/>
                <a:pathLst>
                  <a:path w="30219" h="469" extrusionOk="0">
                    <a:moveTo>
                      <a:pt x="726" y="1"/>
                    </a:moveTo>
                    <a:lnTo>
                      <a:pt x="679" y="25"/>
                    </a:lnTo>
                    <a:cubicBezTo>
                      <a:pt x="488" y="120"/>
                      <a:pt x="250" y="203"/>
                      <a:pt x="0" y="251"/>
                    </a:cubicBezTo>
                    <a:lnTo>
                      <a:pt x="24" y="394"/>
                    </a:lnTo>
                    <a:cubicBezTo>
                      <a:pt x="274" y="346"/>
                      <a:pt x="500" y="275"/>
                      <a:pt x="691" y="191"/>
                    </a:cubicBezTo>
                    <a:cubicBezTo>
                      <a:pt x="881" y="376"/>
                      <a:pt x="1292" y="468"/>
                      <a:pt x="1750" y="468"/>
                    </a:cubicBezTo>
                    <a:cubicBezTo>
                      <a:pt x="2209" y="468"/>
                      <a:pt x="2715" y="376"/>
                      <a:pt x="3096" y="191"/>
                    </a:cubicBezTo>
                    <a:cubicBezTo>
                      <a:pt x="3304" y="376"/>
                      <a:pt x="3724" y="468"/>
                      <a:pt x="4182" y="468"/>
                    </a:cubicBezTo>
                    <a:cubicBezTo>
                      <a:pt x="4641" y="468"/>
                      <a:pt x="5138" y="376"/>
                      <a:pt x="5501" y="191"/>
                    </a:cubicBezTo>
                    <a:cubicBezTo>
                      <a:pt x="5727" y="376"/>
                      <a:pt x="6156" y="468"/>
                      <a:pt x="6614" y="468"/>
                    </a:cubicBezTo>
                    <a:cubicBezTo>
                      <a:pt x="7073" y="468"/>
                      <a:pt x="7561" y="376"/>
                      <a:pt x="7906" y="191"/>
                    </a:cubicBezTo>
                    <a:cubicBezTo>
                      <a:pt x="8150" y="376"/>
                      <a:pt x="8588" y="468"/>
                      <a:pt x="9046" y="468"/>
                    </a:cubicBezTo>
                    <a:cubicBezTo>
                      <a:pt x="9504" y="468"/>
                      <a:pt x="9984" y="376"/>
                      <a:pt x="10311" y="191"/>
                    </a:cubicBezTo>
                    <a:cubicBezTo>
                      <a:pt x="10573" y="376"/>
                      <a:pt x="11019" y="468"/>
                      <a:pt x="11478" y="468"/>
                    </a:cubicBezTo>
                    <a:cubicBezTo>
                      <a:pt x="11936" y="468"/>
                      <a:pt x="12407" y="376"/>
                      <a:pt x="12716" y="191"/>
                    </a:cubicBezTo>
                    <a:cubicBezTo>
                      <a:pt x="12990" y="376"/>
                      <a:pt x="13445" y="468"/>
                      <a:pt x="13905" y="468"/>
                    </a:cubicBezTo>
                    <a:cubicBezTo>
                      <a:pt x="14365" y="468"/>
                      <a:pt x="14829" y="376"/>
                      <a:pt x="15121" y="191"/>
                    </a:cubicBezTo>
                    <a:cubicBezTo>
                      <a:pt x="15419" y="370"/>
                      <a:pt x="15883" y="465"/>
                      <a:pt x="16336" y="465"/>
                    </a:cubicBezTo>
                    <a:cubicBezTo>
                      <a:pt x="16800" y="465"/>
                      <a:pt x="17252" y="370"/>
                      <a:pt x="17526" y="191"/>
                    </a:cubicBezTo>
                    <a:cubicBezTo>
                      <a:pt x="17836" y="376"/>
                      <a:pt x="18309" y="468"/>
                      <a:pt x="18769" y="468"/>
                    </a:cubicBezTo>
                    <a:cubicBezTo>
                      <a:pt x="19229" y="468"/>
                      <a:pt x="19675" y="376"/>
                      <a:pt x="19931" y="191"/>
                    </a:cubicBezTo>
                    <a:cubicBezTo>
                      <a:pt x="20259" y="376"/>
                      <a:pt x="20741" y="468"/>
                      <a:pt x="21201" y="468"/>
                    </a:cubicBezTo>
                    <a:cubicBezTo>
                      <a:pt x="21661" y="468"/>
                      <a:pt x="22098" y="376"/>
                      <a:pt x="22336" y="191"/>
                    </a:cubicBezTo>
                    <a:cubicBezTo>
                      <a:pt x="22682" y="376"/>
                      <a:pt x="23173" y="468"/>
                      <a:pt x="23633" y="468"/>
                    </a:cubicBezTo>
                    <a:cubicBezTo>
                      <a:pt x="24092" y="468"/>
                      <a:pt x="24521" y="376"/>
                      <a:pt x="24741" y="191"/>
                    </a:cubicBezTo>
                    <a:cubicBezTo>
                      <a:pt x="25105" y="376"/>
                      <a:pt x="25602" y="468"/>
                      <a:pt x="26060" y="468"/>
                    </a:cubicBezTo>
                    <a:cubicBezTo>
                      <a:pt x="26518" y="468"/>
                      <a:pt x="26938" y="376"/>
                      <a:pt x="27146" y="191"/>
                    </a:cubicBezTo>
                    <a:cubicBezTo>
                      <a:pt x="27527" y="376"/>
                      <a:pt x="28033" y="468"/>
                      <a:pt x="28492" y="468"/>
                    </a:cubicBezTo>
                    <a:cubicBezTo>
                      <a:pt x="28950" y="468"/>
                      <a:pt x="29361" y="376"/>
                      <a:pt x="29552" y="191"/>
                    </a:cubicBezTo>
                    <a:cubicBezTo>
                      <a:pt x="29742" y="275"/>
                      <a:pt x="29956" y="346"/>
                      <a:pt x="30194" y="394"/>
                    </a:cubicBezTo>
                    <a:lnTo>
                      <a:pt x="30218" y="239"/>
                    </a:lnTo>
                    <a:cubicBezTo>
                      <a:pt x="29980" y="191"/>
                      <a:pt x="29754" y="120"/>
                      <a:pt x="29575" y="25"/>
                    </a:cubicBezTo>
                    <a:lnTo>
                      <a:pt x="29516" y="1"/>
                    </a:lnTo>
                    <a:lnTo>
                      <a:pt x="29480" y="48"/>
                    </a:lnTo>
                    <a:cubicBezTo>
                      <a:pt x="29335" y="229"/>
                      <a:pt x="28954" y="318"/>
                      <a:pt x="28518" y="318"/>
                    </a:cubicBezTo>
                    <a:cubicBezTo>
                      <a:pt x="28060" y="318"/>
                      <a:pt x="27542" y="220"/>
                      <a:pt x="27170" y="25"/>
                    </a:cubicBezTo>
                    <a:lnTo>
                      <a:pt x="27123" y="1"/>
                    </a:lnTo>
                    <a:lnTo>
                      <a:pt x="27087" y="48"/>
                    </a:lnTo>
                    <a:cubicBezTo>
                      <a:pt x="26923" y="230"/>
                      <a:pt x="26526" y="319"/>
                      <a:pt x="26082" y="319"/>
                    </a:cubicBezTo>
                    <a:cubicBezTo>
                      <a:pt x="25624" y="319"/>
                      <a:pt x="25116" y="224"/>
                      <a:pt x="24765" y="37"/>
                    </a:cubicBezTo>
                    <a:lnTo>
                      <a:pt x="24718" y="1"/>
                    </a:lnTo>
                    <a:lnTo>
                      <a:pt x="24682" y="48"/>
                    </a:lnTo>
                    <a:cubicBezTo>
                      <a:pt x="24500" y="230"/>
                      <a:pt x="24094" y="319"/>
                      <a:pt x="23651" y="319"/>
                    </a:cubicBezTo>
                    <a:cubicBezTo>
                      <a:pt x="23194" y="319"/>
                      <a:pt x="22699" y="224"/>
                      <a:pt x="22372" y="37"/>
                    </a:cubicBezTo>
                    <a:lnTo>
                      <a:pt x="22324" y="1"/>
                    </a:lnTo>
                    <a:lnTo>
                      <a:pt x="22277" y="37"/>
                    </a:lnTo>
                    <a:cubicBezTo>
                      <a:pt x="22076" y="226"/>
                      <a:pt x="21655" y="318"/>
                      <a:pt x="21209" y="318"/>
                    </a:cubicBezTo>
                    <a:cubicBezTo>
                      <a:pt x="20754" y="318"/>
                      <a:pt x="20273" y="223"/>
                      <a:pt x="19967" y="37"/>
                    </a:cubicBezTo>
                    <a:lnTo>
                      <a:pt x="19919" y="1"/>
                    </a:lnTo>
                    <a:lnTo>
                      <a:pt x="19884" y="37"/>
                    </a:lnTo>
                    <a:cubicBezTo>
                      <a:pt x="19657" y="227"/>
                      <a:pt x="19220" y="322"/>
                      <a:pt x="18767" y="322"/>
                    </a:cubicBezTo>
                    <a:cubicBezTo>
                      <a:pt x="18315" y="322"/>
                      <a:pt x="17848" y="227"/>
                      <a:pt x="17562" y="37"/>
                    </a:cubicBezTo>
                    <a:lnTo>
                      <a:pt x="17526" y="1"/>
                    </a:lnTo>
                    <a:lnTo>
                      <a:pt x="17479" y="37"/>
                    </a:lnTo>
                    <a:cubicBezTo>
                      <a:pt x="17234" y="227"/>
                      <a:pt x="16788" y="322"/>
                      <a:pt x="16337" y="322"/>
                    </a:cubicBezTo>
                    <a:cubicBezTo>
                      <a:pt x="15886" y="322"/>
                      <a:pt x="15431" y="227"/>
                      <a:pt x="15169" y="37"/>
                    </a:cubicBezTo>
                    <a:lnTo>
                      <a:pt x="15121" y="1"/>
                    </a:lnTo>
                    <a:lnTo>
                      <a:pt x="15085" y="37"/>
                    </a:lnTo>
                    <a:cubicBezTo>
                      <a:pt x="14818" y="227"/>
                      <a:pt x="14359" y="322"/>
                      <a:pt x="13907" y="322"/>
                    </a:cubicBezTo>
                    <a:cubicBezTo>
                      <a:pt x="13454" y="322"/>
                      <a:pt x="13008" y="227"/>
                      <a:pt x="12764" y="37"/>
                    </a:cubicBezTo>
                    <a:lnTo>
                      <a:pt x="12728" y="1"/>
                    </a:lnTo>
                    <a:lnTo>
                      <a:pt x="12680" y="37"/>
                    </a:lnTo>
                    <a:cubicBezTo>
                      <a:pt x="12395" y="227"/>
                      <a:pt x="11927" y="322"/>
                      <a:pt x="11476" y="322"/>
                    </a:cubicBezTo>
                    <a:cubicBezTo>
                      <a:pt x="11025" y="322"/>
                      <a:pt x="10591" y="227"/>
                      <a:pt x="10371" y="37"/>
                    </a:cubicBezTo>
                    <a:lnTo>
                      <a:pt x="10323" y="1"/>
                    </a:lnTo>
                    <a:lnTo>
                      <a:pt x="10275" y="37"/>
                    </a:lnTo>
                    <a:cubicBezTo>
                      <a:pt x="9969" y="223"/>
                      <a:pt x="9491" y="318"/>
                      <a:pt x="9038" y="318"/>
                    </a:cubicBezTo>
                    <a:cubicBezTo>
                      <a:pt x="8593" y="318"/>
                      <a:pt x="8172" y="226"/>
                      <a:pt x="7965" y="37"/>
                    </a:cubicBezTo>
                    <a:lnTo>
                      <a:pt x="7930" y="1"/>
                    </a:lnTo>
                    <a:lnTo>
                      <a:pt x="7882" y="37"/>
                    </a:lnTo>
                    <a:cubicBezTo>
                      <a:pt x="7555" y="224"/>
                      <a:pt x="7060" y="319"/>
                      <a:pt x="6601" y="319"/>
                    </a:cubicBezTo>
                    <a:cubicBezTo>
                      <a:pt x="6157" y="319"/>
                      <a:pt x="5748" y="230"/>
                      <a:pt x="5560" y="48"/>
                    </a:cubicBezTo>
                    <a:lnTo>
                      <a:pt x="5525" y="1"/>
                    </a:lnTo>
                    <a:lnTo>
                      <a:pt x="5477" y="37"/>
                    </a:lnTo>
                    <a:cubicBezTo>
                      <a:pt x="5132" y="224"/>
                      <a:pt x="4628" y="319"/>
                      <a:pt x="4171" y="319"/>
                    </a:cubicBezTo>
                    <a:cubicBezTo>
                      <a:pt x="3729" y="319"/>
                      <a:pt x="3331" y="230"/>
                      <a:pt x="3167" y="48"/>
                    </a:cubicBezTo>
                    <a:lnTo>
                      <a:pt x="3132" y="1"/>
                    </a:lnTo>
                    <a:lnTo>
                      <a:pt x="3072" y="25"/>
                    </a:lnTo>
                    <a:cubicBezTo>
                      <a:pt x="2706" y="220"/>
                      <a:pt x="2188" y="318"/>
                      <a:pt x="1729" y="318"/>
                    </a:cubicBezTo>
                    <a:cubicBezTo>
                      <a:pt x="1291" y="318"/>
                      <a:pt x="907" y="229"/>
                      <a:pt x="762" y="48"/>
                    </a:cubicBezTo>
                    <a:lnTo>
                      <a:pt x="7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9"/>
              <p:cNvSpPr/>
              <p:nvPr/>
            </p:nvSpPr>
            <p:spPr>
              <a:xfrm>
                <a:off x="6301263" y="3950775"/>
                <a:ext cx="1443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871" extrusionOk="0">
                    <a:moveTo>
                      <a:pt x="5608" y="0"/>
                    </a:moveTo>
                    <a:cubicBezTo>
                      <a:pt x="5501" y="0"/>
                      <a:pt x="5394" y="48"/>
                      <a:pt x="5370" y="95"/>
                    </a:cubicBezTo>
                    <a:lnTo>
                      <a:pt x="72" y="8692"/>
                    </a:lnTo>
                    <a:cubicBezTo>
                      <a:pt x="0" y="8787"/>
                      <a:pt x="72" y="8870"/>
                      <a:pt x="214" y="8870"/>
                    </a:cubicBezTo>
                    <a:lnTo>
                      <a:pt x="226" y="8870"/>
                    </a:lnTo>
                    <a:cubicBezTo>
                      <a:pt x="369" y="8870"/>
                      <a:pt x="524" y="8787"/>
                      <a:pt x="584" y="8692"/>
                    </a:cubicBezTo>
                    <a:lnTo>
                      <a:pt x="5751" y="95"/>
                    </a:lnTo>
                    <a:cubicBezTo>
                      <a:pt x="5775" y="48"/>
                      <a:pt x="5715" y="0"/>
                      <a:pt x="56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9"/>
              <p:cNvSpPr/>
              <p:nvPr/>
            </p:nvSpPr>
            <p:spPr>
              <a:xfrm>
                <a:off x="6381613" y="3950775"/>
                <a:ext cx="1223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4895" h="8871" extrusionOk="0">
                    <a:moveTo>
                      <a:pt x="4716" y="0"/>
                    </a:moveTo>
                    <a:cubicBezTo>
                      <a:pt x="4609" y="0"/>
                      <a:pt x="4513" y="48"/>
                      <a:pt x="4478" y="95"/>
                    </a:cubicBezTo>
                    <a:lnTo>
                      <a:pt x="48" y="8692"/>
                    </a:lnTo>
                    <a:cubicBezTo>
                      <a:pt x="1" y="8787"/>
                      <a:pt x="72" y="8870"/>
                      <a:pt x="227" y="8870"/>
                    </a:cubicBezTo>
                    <a:cubicBezTo>
                      <a:pt x="370" y="8870"/>
                      <a:pt x="525" y="8787"/>
                      <a:pt x="572" y="8692"/>
                    </a:cubicBezTo>
                    <a:lnTo>
                      <a:pt x="4859" y="95"/>
                    </a:lnTo>
                    <a:cubicBezTo>
                      <a:pt x="4894" y="48"/>
                      <a:pt x="4823" y="0"/>
                      <a:pt x="4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9"/>
              <p:cNvSpPr/>
              <p:nvPr/>
            </p:nvSpPr>
            <p:spPr>
              <a:xfrm>
                <a:off x="6461988" y="3950775"/>
                <a:ext cx="10005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4002" h="8871" extrusionOk="0">
                    <a:moveTo>
                      <a:pt x="3822" y="0"/>
                    </a:moveTo>
                    <a:cubicBezTo>
                      <a:pt x="3727" y="0"/>
                      <a:pt x="3620" y="48"/>
                      <a:pt x="3596" y="95"/>
                    </a:cubicBezTo>
                    <a:lnTo>
                      <a:pt x="36" y="8692"/>
                    </a:lnTo>
                    <a:cubicBezTo>
                      <a:pt x="1" y="8787"/>
                      <a:pt x="84" y="8870"/>
                      <a:pt x="227" y="8870"/>
                    </a:cubicBezTo>
                    <a:cubicBezTo>
                      <a:pt x="370" y="8870"/>
                      <a:pt x="524" y="8787"/>
                      <a:pt x="560" y="8692"/>
                    </a:cubicBezTo>
                    <a:lnTo>
                      <a:pt x="3977" y="95"/>
                    </a:lnTo>
                    <a:cubicBezTo>
                      <a:pt x="4001" y="48"/>
                      <a:pt x="3930" y="0"/>
                      <a:pt x="38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9"/>
              <p:cNvSpPr/>
              <p:nvPr/>
            </p:nvSpPr>
            <p:spPr>
              <a:xfrm>
                <a:off x="6542363" y="3950775"/>
                <a:ext cx="7770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8871" extrusionOk="0">
                    <a:moveTo>
                      <a:pt x="2929" y="0"/>
                    </a:moveTo>
                    <a:cubicBezTo>
                      <a:pt x="2834" y="0"/>
                      <a:pt x="2727" y="48"/>
                      <a:pt x="2715" y="95"/>
                    </a:cubicBezTo>
                    <a:lnTo>
                      <a:pt x="24" y="8692"/>
                    </a:lnTo>
                    <a:cubicBezTo>
                      <a:pt x="0" y="8787"/>
                      <a:pt x="84" y="8870"/>
                      <a:pt x="226" y="8870"/>
                    </a:cubicBezTo>
                    <a:lnTo>
                      <a:pt x="238" y="8870"/>
                    </a:lnTo>
                    <a:cubicBezTo>
                      <a:pt x="381" y="8870"/>
                      <a:pt x="512" y="8787"/>
                      <a:pt x="548" y="8692"/>
                    </a:cubicBezTo>
                    <a:lnTo>
                      <a:pt x="3096" y="95"/>
                    </a:lnTo>
                    <a:cubicBezTo>
                      <a:pt x="3108" y="48"/>
                      <a:pt x="3036" y="0"/>
                      <a:pt x="29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9"/>
              <p:cNvSpPr/>
              <p:nvPr/>
            </p:nvSpPr>
            <p:spPr>
              <a:xfrm>
                <a:off x="6622438" y="3950775"/>
                <a:ext cx="559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8871" extrusionOk="0">
                    <a:moveTo>
                      <a:pt x="2048" y="0"/>
                    </a:moveTo>
                    <a:cubicBezTo>
                      <a:pt x="1953" y="0"/>
                      <a:pt x="1857" y="48"/>
                      <a:pt x="1845" y="95"/>
                    </a:cubicBezTo>
                    <a:lnTo>
                      <a:pt x="24" y="8692"/>
                    </a:lnTo>
                    <a:cubicBezTo>
                      <a:pt x="0" y="8787"/>
                      <a:pt x="107" y="8870"/>
                      <a:pt x="250" y="8870"/>
                    </a:cubicBezTo>
                    <a:cubicBezTo>
                      <a:pt x="393" y="8870"/>
                      <a:pt x="524" y="8787"/>
                      <a:pt x="548" y="8692"/>
                    </a:cubicBezTo>
                    <a:lnTo>
                      <a:pt x="2226" y="95"/>
                    </a:lnTo>
                    <a:cubicBezTo>
                      <a:pt x="2238" y="48"/>
                      <a:pt x="2155" y="0"/>
                      <a:pt x="20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9"/>
              <p:cNvSpPr/>
              <p:nvPr/>
            </p:nvSpPr>
            <p:spPr>
              <a:xfrm>
                <a:off x="6702788" y="3950775"/>
                <a:ext cx="336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8871" extrusionOk="0">
                    <a:moveTo>
                      <a:pt x="1156" y="0"/>
                    </a:moveTo>
                    <a:cubicBezTo>
                      <a:pt x="1060" y="0"/>
                      <a:pt x="965" y="48"/>
                      <a:pt x="965" y="95"/>
                    </a:cubicBezTo>
                    <a:lnTo>
                      <a:pt x="13" y="8692"/>
                    </a:lnTo>
                    <a:cubicBezTo>
                      <a:pt x="1" y="8787"/>
                      <a:pt x="108" y="8870"/>
                      <a:pt x="251" y="8870"/>
                    </a:cubicBezTo>
                    <a:cubicBezTo>
                      <a:pt x="394" y="8870"/>
                      <a:pt x="525" y="8787"/>
                      <a:pt x="536" y="8692"/>
                    </a:cubicBezTo>
                    <a:lnTo>
                      <a:pt x="1346" y="95"/>
                    </a:lnTo>
                    <a:cubicBezTo>
                      <a:pt x="1346" y="48"/>
                      <a:pt x="1263" y="0"/>
                      <a:pt x="1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9"/>
              <p:cNvSpPr/>
              <p:nvPr/>
            </p:nvSpPr>
            <p:spPr>
              <a:xfrm>
                <a:off x="6783163" y="3950775"/>
                <a:ext cx="1312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8871" extrusionOk="0">
                    <a:moveTo>
                      <a:pt x="262" y="0"/>
                    </a:moveTo>
                    <a:cubicBezTo>
                      <a:pt x="167" y="0"/>
                      <a:pt x="84" y="48"/>
                      <a:pt x="84" y="95"/>
                    </a:cubicBezTo>
                    <a:lnTo>
                      <a:pt x="0" y="8692"/>
                    </a:lnTo>
                    <a:cubicBezTo>
                      <a:pt x="0" y="8787"/>
                      <a:pt x="108" y="8870"/>
                      <a:pt x="250" y="8870"/>
                    </a:cubicBezTo>
                    <a:lnTo>
                      <a:pt x="262" y="8870"/>
                    </a:lnTo>
                    <a:cubicBezTo>
                      <a:pt x="405" y="8870"/>
                      <a:pt x="524" y="8787"/>
                      <a:pt x="512" y="8692"/>
                    </a:cubicBezTo>
                    <a:lnTo>
                      <a:pt x="465" y="95"/>
                    </a:lnTo>
                    <a:cubicBezTo>
                      <a:pt x="453" y="48"/>
                      <a:pt x="369" y="0"/>
                      <a:pt x="2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9"/>
              <p:cNvSpPr/>
              <p:nvPr/>
            </p:nvSpPr>
            <p:spPr>
              <a:xfrm>
                <a:off x="6843288" y="3950775"/>
                <a:ext cx="330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0" y="95"/>
                    </a:cubicBezTo>
                    <a:lnTo>
                      <a:pt x="786" y="8692"/>
                    </a:lnTo>
                    <a:cubicBezTo>
                      <a:pt x="798" y="8787"/>
                      <a:pt x="929" y="8870"/>
                      <a:pt x="1072" y="8870"/>
                    </a:cubicBezTo>
                    <a:cubicBezTo>
                      <a:pt x="1215" y="8870"/>
                      <a:pt x="1322" y="8787"/>
                      <a:pt x="1310" y="8692"/>
                    </a:cubicBezTo>
                    <a:lnTo>
                      <a:pt x="381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9"/>
              <p:cNvSpPr/>
              <p:nvPr/>
            </p:nvSpPr>
            <p:spPr>
              <a:xfrm>
                <a:off x="6901338" y="3950775"/>
                <a:ext cx="5537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871" extrusionOk="0">
                    <a:moveTo>
                      <a:pt x="179" y="0"/>
                    </a:moveTo>
                    <a:cubicBezTo>
                      <a:pt x="84" y="0"/>
                      <a:pt x="0" y="48"/>
                      <a:pt x="12" y="95"/>
                    </a:cubicBezTo>
                    <a:lnTo>
                      <a:pt x="1667" y="8692"/>
                    </a:lnTo>
                    <a:cubicBezTo>
                      <a:pt x="1691" y="8787"/>
                      <a:pt x="1822" y="8870"/>
                      <a:pt x="1965" y="8870"/>
                    </a:cubicBezTo>
                    <a:cubicBezTo>
                      <a:pt x="2119" y="8870"/>
                      <a:pt x="2215" y="8787"/>
                      <a:pt x="2191" y="8692"/>
                    </a:cubicBezTo>
                    <a:lnTo>
                      <a:pt x="393" y="95"/>
                    </a:lnTo>
                    <a:cubicBezTo>
                      <a:pt x="381" y="48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9"/>
              <p:cNvSpPr/>
              <p:nvPr/>
            </p:nvSpPr>
            <p:spPr>
              <a:xfrm>
                <a:off x="6959663" y="3950775"/>
                <a:ext cx="77425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13" y="95"/>
                    </a:cubicBezTo>
                    <a:lnTo>
                      <a:pt x="2537" y="8692"/>
                    </a:lnTo>
                    <a:cubicBezTo>
                      <a:pt x="2573" y="8787"/>
                      <a:pt x="2704" y="8870"/>
                      <a:pt x="2846" y="8870"/>
                    </a:cubicBezTo>
                    <a:lnTo>
                      <a:pt x="2858" y="8870"/>
                    </a:lnTo>
                    <a:cubicBezTo>
                      <a:pt x="3001" y="8870"/>
                      <a:pt x="3096" y="8787"/>
                      <a:pt x="3061" y="8692"/>
                    </a:cubicBezTo>
                    <a:lnTo>
                      <a:pt x="394" y="95"/>
                    </a:lnTo>
                    <a:cubicBezTo>
                      <a:pt x="382" y="48"/>
                      <a:pt x="287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9"/>
              <p:cNvSpPr/>
              <p:nvPr/>
            </p:nvSpPr>
            <p:spPr>
              <a:xfrm>
                <a:off x="7017713" y="3950775"/>
                <a:ext cx="9945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3978" h="8871" extrusionOk="0">
                    <a:moveTo>
                      <a:pt x="179" y="0"/>
                    </a:moveTo>
                    <a:cubicBezTo>
                      <a:pt x="72" y="0"/>
                      <a:pt x="1" y="48"/>
                      <a:pt x="24" y="95"/>
                    </a:cubicBezTo>
                    <a:lnTo>
                      <a:pt x="3418" y="8692"/>
                    </a:lnTo>
                    <a:cubicBezTo>
                      <a:pt x="3453" y="8787"/>
                      <a:pt x="3608" y="8870"/>
                      <a:pt x="3751" y="8870"/>
                    </a:cubicBezTo>
                    <a:cubicBezTo>
                      <a:pt x="3894" y="8870"/>
                      <a:pt x="3977" y="8787"/>
                      <a:pt x="3941" y="8692"/>
                    </a:cubicBezTo>
                    <a:lnTo>
                      <a:pt x="405" y="95"/>
                    </a:lnTo>
                    <a:cubicBezTo>
                      <a:pt x="382" y="48"/>
                      <a:pt x="286" y="0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9"/>
              <p:cNvSpPr/>
              <p:nvPr/>
            </p:nvSpPr>
            <p:spPr>
              <a:xfrm>
                <a:off x="7076063" y="3950775"/>
                <a:ext cx="12145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4858" h="8871" extrusionOk="0">
                    <a:moveTo>
                      <a:pt x="167" y="0"/>
                    </a:moveTo>
                    <a:cubicBezTo>
                      <a:pt x="60" y="0"/>
                      <a:pt x="0" y="48"/>
                      <a:pt x="24" y="95"/>
                    </a:cubicBezTo>
                    <a:lnTo>
                      <a:pt x="4286" y="8692"/>
                    </a:lnTo>
                    <a:cubicBezTo>
                      <a:pt x="4334" y="8787"/>
                      <a:pt x="4489" y="8870"/>
                      <a:pt x="4632" y="8870"/>
                    </a:cubicBezTo>
                    <a:lnTo>
                      <a:pt x="4644" y="8870"/>
                    </a:lnTo>
                    <a:cubicBezTo>
                      <a:pt x="4786" y="8870"/>
                      <a:pt x="4858" y="8787"/>
                      <a:pt x="4810" y="8692"/>
                    </a:cubicBezTo>
                    <a:lnTo>
                      <a:pt x="405" y="95"/>
                    </a:lnTo>
                    <a:cubicBezTo>
                      <a:pt x="369" y="48"/>
                      <a:pt x="274" y="0"/>
                      <a:pt x="1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9"/>
              <p:cNvSpPr/>
              <p:nvPr/>
            </p:nvSpPr>
            <p:spPr>
              <a:xfrm>
                <a:off x="7134088" y="3950775"/>
                <a:ext cx="143800" cy="221775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871" extrusionOk="0">
                    <a:moveTo>
                      <a:pt x="168" y="0"/>
                    </a:moveTo>
                    <a:cubicBezTo>
                      <a:pt x="60" y="0"/>
                      <a:pt x="1" y="48"/>
                      <a:pt x="37" y="95"/>
                    </a:cubicBezTo>
                    <a:lnTo>
                      <a:pt x="5168" y="8692"/>
                    </a:lnTo>
                    <a:cubicBezTo>
                      <a:pt x="5228" y="8787"/>
                      <a:pt x="5382" y="8870"/>
                      <a:pt x="5537" y="8870"/>
                    </a:cubicBezTo>
                    <a:cubicBezTo>
                      <a:pt x="5680" y="8870"/>
                      <a:pt x="5752" y="8787"/>
                      <a:pt x="5692" y="8692"/>
                    </a:cubicBezTo>
                    <a:lnTo>
                      <a:pt x="418" y="95"/>
                    </a:lnTo>
                    <a:cubicBezTo>
                      <a:pt x="382" y="48"/>
                      <a:pt x="275" y="0"/>
                      <a:pt x="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9"/>
              <p:cNvSpPr/>
              <p:nvPr/>
            </p:nvSpPr>
            <p:spPr>
              <a:xfrm>
                <a:off x="6411688" y="3883800"/>
                <a:ext cx="75905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30362" h="477" extrusionOk="0">
                    <a:moveTo>
                      <a:pt x="0" y="0"/>
                    </a:moveTo>
                    <a:lnTo>
                      <a:pt x="0" y="476"/>
                    </a:lnTo>
                    <a:lnTo>
                      <a:pt x="30361" y="476"/>
                    </a:lnTo>
                    <a:lnTo>
                      <a:pt x="3036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9"/>
              <p:cNvSpPr/>
              <p:nvPr/>
            </p:nvSpPr>
            <p:spPr>
              <a:xfrm>
                <a:off x="642388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9"/>
              <p:cNvSpPr/>
              <p:nvPr/>
            </p:nvSpPr>
            <p:spPr>
              <a:xfrm>
                <a:off x="648431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1" y="1"/>
                    </a:moveTo>
                    <a:lnTo>
                      <a:pt x="1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9"/>
              <p:cNvSpPr/>
              <p:nvPr/>
            </p:nvSpPr>
            <p:spPr>
              <a:xfrm>
                <a:off x="654473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9"/>
              <p:cNvSpPr/>
              <p:nvPr/>
            </p:nvSpPr>
            <p:spPr>
              <a:xfrm>
                <a:off x="660516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9"/>
              <p:cNvSpPr/>
              <p:nvPr/>
            </p:nvSpPr>
            <p:spPr>
              <a:xfrm>
                <a:off x="666558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70" y="2751"/>
                    </a:lnTo>
                    <a:lnTo>
                      <a:pt x="3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9"/>
              <p:cNvSpPr/>
              <p:nvPr/>
            </p:nvSpPr>
            <p:spPr>
              <a:xfrm>
                <a:off x="6726013" y="3891225"/>
                <a:ext cx="95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9"/>
              <p:cNvSpPr/>
              <p:nvPr/>
            </p:nvSpPr>
            <p:spPr>
              <a:xfrm>
                <a:off x="6786438" y="3891225"/>
                <a:ext cx="95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81" y="2751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9"/>
              <p:cNvSpPr/>
              <p:nvPr/>
            </p:nvSpPr>
            <p:spPr>
              <a:xfrm>
                <a:off x="684716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9"/>
              <p:cNvSpPr/>
              <p:nvPr/>
            </p:nvSpPr>
            <p:spPr>
              <a:xfrm>
                <a:off x="690758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9"/>
              <p:cNvSpPr/>
              <p:nvPr/>
            </p:nvSpPr>
            <p:spPr>
              <a:xfrm>
                <a:off x="696801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9"/>
              <p:cNvSpPr/>
              <p:nvPr/>
            </p:nvSpPr>
            <p:spPr>
              <a:xfrm>
                <a:off x="702843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9"/>
              <p:cNvSpPr/>
              <p:nvPr/>
            </p:nvSpPr>
            <p:spPr>
              <a:xfrm>
                <a:off x="7088863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9"/>
              <p:cNvSpPr/>
              <p:nvPr/>
            </p:nvSpPr>
            <p:spPr>
              <a:xfrm>
                <a:off x="7149288" y="3891225"/>
                <a:ext cx="92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752" extrusionOk="0">
                    <a:moveTo>
                      <a:pt x="0" y="1"/>
                    </a:moveTo>
                    <a:lnTo>
                      <a:pt x="0" y="2751"/>
                    </a:lnTo>
                    <a:lnTo>
                      <a:pt x="369" y="2751"/>
                    </a:lnTo>
                    <a:lnTo>
                      <a:pt x="36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9"/>
              <p:cNvSpPr/>
              <p:nvPr/>
            </p:nvSpPr>
            <p:spPr>
              <a:xfrm>
                <a:off x="6201238" y="3718300"/>
                <a:ext cx="574200" cy="1100150"/>
              </a:xfrm>
              <a:custGeom>
                <a:avLst/>
                <a:gdLst/>
                <a:ahLst/>
                <a:cxnLst/>
                <a:rect l="l" t="t" r="r" b="b"/>
                <a:pathLst>
                  <a:path w="22968" h="44006" extrusionOk="0">
                    <a:moveTo>
                      <a:pt x="10526" y="0"/>
                    </a:moveTo>
                    <a:cubicBezTo>
                      <a:pt x="10585" y="250"/>
                      <a:pt x="10490" y="500"/>
                      <a:pt x="10371" y="798"/>
                    </a:cubicBezTo>
                    <a:lnTo>
                      <a:pt x="10240" y="1060"/>
                    </a:lnTo>
                    <a:cubicBezTo>
                      <a:pt x="10145" y="1322"/>
                      <a:pt x="10085" y="1584"/>
                      <a:pt x="10145" y="1846"/>
                    </a:cubicBezTo>
                    <a:cubicBezTo>
                      <a:pt x="10097" y="1834"/>
                      <a:pt x="9942" y="1762"/>
                      <a:pt x="9907" y="1739"/>
                    </a:cubicBezTo>
                    <a:cubicBezTo>
                      <a:pt x="9549" y="1512"/>
                      <a:pt x="9157" y="1239"/>
                      <a:pt x="8954" y="869"/>
                    </a:cubicBezTo>
                    <a:cubicBezTo>
                      <a:pt x="8811" y="619"/>
                      <a:pt x="8764" y="286"/>
                      <a:pt x="8871" y="12"/>
                    </a:cubicBezTo>
                    <a:lnTo>
                      <a:pt x="8680" y="12"/>
                    </a:lnTo>
                    <a:cubicBezTo>
                      <a:pt x="8585" y="358"/>
                      <a:pt x="8597" y="429"/>
                      <a:pt x="8668" y="929"/>
                    </a:cubicBezTo>
                    <a:cubicBezTo>
                      <a:pt x="8668" y="977"/>
                      <a:pt x="8716" y="1108"/>
                      <a:pt x="8764" y="1203"/>
                    </a:cubicBezTo>
                    <a:cubicBezTo>
                      <a:pt x="8799" y="1274"/>
                      <a:pt x="8752" y="1346"/>
                      <a:pt x="8680" y="1346"/>
                    </a:cubicBezTo>
                    <a:cubicBezTo>
                      <a:pt x="8347" y="1346"/>
                      <a:pt x="8014" y="1239"/>
                      <a:pt x="7764" y="762"/>
                    </a:cubicBezTo>
                    <a:cubicBezTo>
                      <a:pt x="7633" y="536"/>
                      <a:pt x="7561" y="274"/>
                      <a:pt x="7585" y="12"/>
                    </a:cubicBezTo>
                    <a:lnTo>
                      <a:pt x="7430" y="12"/>
                    </a:lnTo>
                    <a:cubicBezTo>
                      <a:pt x="7406" y="346"/>
                      <a:pt x="7478" y="679"/>
                      <a:pt x="7656" y="953"/>
                    </a:cubicBezTo>
                    <a:cubicBezTo>
                      <a:pt x="7930" y="1358"/>
                      <a:pt x="8228" y="1596"/>
                      <a:pt x="8704" y="1596"/>
                    </a:cubicBezTo>
                    <a:cubicBezTo>
                      <a:pt x="8811" y="1596"/>
                      <a:pt x="8930" y="1584"/>
                      <a:pt x="9038" y="1560"/>
                    </a:cubicBezTo>
                    <a:cubicBezTo>
                      <a:pt x="9049" y="1548"/>
                      <a:pt x="9049" y="1548"/>
                      <a:pt x="9061" y="1548"/>
                    </a:cubicBezTo>
                    <a:cubicBezTo>
                      <a:pt x="9347" y="1798"/>
                      <a:pt x="9669" y="2001"/>
                      <a:pt x="9954" y="2179"/>
                    </a:cubicBezTo>
                    <a:cubicBezTo>
                      <a:pt x="10181" y="2322"/>
                      <a:pt x="10419" y="2453"/>
                      <a:pt x="10645" y="2608"/>
                    </a:cubicBezTo>
                    <a:cubicBezTo>
                      <a:pt x="10425" y="2655"/>
                      <a:pt x="10199" y="2679"/>
                      <a:pt x="9974" y="2679"/>
                    </a:cubicBezTo>
                    <a:cubicBezTo>
                      <a:pt x="9518" y="2679"/>
                      <a:pt x="9063" y="2581"/>
                      <a:pt x="8657" y="2382"/>
                    </a:cubicBezTo>
                    <a:lnTo>
                      <a:pt x="8657" y="2382"/>
                    </a:lnTo>
                    <a:cubicBezTo>
                      <a:pt x="8621" y="2429"/>
                      <a:pt x="8645" y="2501"/>
                      <a:pt x="8680" y="2536"/>
                    </a:cubicBezTo>
                    <a:cubicBezTo>
                      <a:pt x="8716" y="2572"/>
                      <a:pt x="8776" y="2596"/>
                      <a:pt x="8823" y="2608"/>
                    </a:cubicBezTo>
                    <a:cubicBezTo>
                      <a:pt x="9597" y="2882"/>
                      <a:pt x="10466" y="2810"/>
                      <a:pt x="11240" y="3024"/>
                    </a:cubicBezTo>
                    <a:cubicBezTo>
                      <a:pt x="11716" y="3382"/>
                      <a:pt x="12157" y="3786"/>
                      <a:pt x="12586" y="4203"/>
                    </a:cubicBezTo>
                    <a:cubicBezTo>
                      <a:pt x="13562" y="5132"/>
                      <a:pt x="13907" y="6168"/>
                      <a:pt x="13717" y="7192"/>
                    </a:cubicBezTo>
                    <a:cubicBezTo>
                      <a:pt x="13502" y="8335"/>
                      <a:pt x="12574" y="8894"/>
                      <a:pt x="11788" y="9382"/>
                    </a:cubicBezTo>
                    <a:cubicBezTo>
                      <a:pt x="11407" y="9621"/>
                      <a:pt x="10823" y="9882"/>
                      <a:pt x="10431" y="10085"/>
                    </a:cubicBezTo>
                    <a:cubicBezTo>
                      <a:pt x="10121" y="10252"/>
                      <a:pt x="9978" y="10347"/>
                      <a:pt x="9835" y="10454"/>
                    </a:cubicBezTo>
                    <a:cubicBezTo>
                      <a:pt x="9791" y="10485"/>
                      <a:pt x="9744" y="10499"/>
                      <a:pt x="9697" y="10499"/>
                    </a:cubicBezTo>
                    <a:cubicBezTo>
                      <a:pt x="9567" y="10499"/>
                      <a:pt x="9449" y="10389"/>
                      <a:pt x="9466" y="10240"/>
                    </a:cubicBezTo>
                    <a:cubicBezTo>
                      <a:pt x="9514" y="9740"/>
                      <a:pt x="9478" y="9180"/>
                      <a:pt x="9347" y="8585"/>
                    </a:cubicBezTo>
                    <a:lnTo>
                      <a:pt x="9145" y="8585"/>
                    </a:lnTo>
                    <a:cubicBezTo>
                      <a:pt x="9371" y="9585"/>
                      <a:pt x="8954" y="10371"/>
                      <a:pt x="8621" y="11097"/>
                    </a:cubicBezTo>
                    <a:cubicBezTo>
                      <a:pt x="7883" y="11811"/>
                      <a:pt x="7097" y="12895"/>
                      <a:pt x="7013" y="13764"/>
                    </a:cubicBezTo>
                    <a:cubicBezTo>
                      <a:pt x="6978" y="13871"/>
                      <a:pt x="6966" y="13978"/>
                      <a:pt x="6978" y="14097"/>
                    </a:cubicBezTo>
                    <a:cubicBezTo>
                      <a:pt x="6978" y="14121"/>
                      <a:pt x="6990" y="14145"/>
                      <a:pt x="7002" y="14169"/>
                    </a:cubicBezTo>
                    <a:cubicBezTo>
                      <a:pt x="7002" y="14181"/>
                      <a:pt x="7002" y="14193"/>
                      <a:pt x="7002" y="14216"/>
                    </a:cubicBezTo>
                    <a:cubicBezTo>
                      <a:pt x="7049" y="14681"/>
                      <a:pt x="7073" y="14883"/>
                      <a:pt x="7192" y="15276"/>
                    </a:cubicBezTo>
                    <a:cubicBezTo>
                      <a:pt x="7252" y="15445"/>
                      <a:pt x="7120" y="15606"/>
                      <a:pt x="6951" y="15606"/>
                    </a:cubicBezTo>
                    <a:cubicBezTo>
                      <a:pt x="6917" y="15606"/>
                      <a:pt x="6882" y="15599"/>
                      <a:pt x="6847" y="15586"/>
                    </a:cubicBezTo>
                    <a:cubicBezTo>
                      <a:pt x="6823" y="15574"/>
                      <a:pt x="6799" y="15574"/>
                      <a:pt x="6775" y="15562"/>
                    </a:cubicBezTo>
                    <a:cubicBezTo>
                      <a:pt x="6454" y="15455"/>
                      <a:pt x="6251" y="15383"/>
                      <a:pt x="6001" y="15264"/>
                    </a:cubicBezTo>
                    <a:cubicBezTo>
                      <a:pt x="5311" y="14931"/>
                      <a:pt x="5120" y="15050"/>
                      <a:pt x="4704" y="14359"/>
                    </a:cubicBezTo>
                    <a:cubicBezTo>
                      <a:pt x="4323" y="13728"/>
                      <a:pt x="4156" y="13002"/>
                      <a:pt x="4763" y="12549"/>
                    </a:cubicBezTo>
                    <a:cubicBezTo>
                      <a:pt x="4870" y="12466"/>
                      <a:pt x="4811" y="12502"/>
                      <a:pt x="4942" y="12430"/>
                    </a:cubicBezTo>
                    <a:cubicBezTo>
                      <a:pt x="4942" y="12430"/>
                      <a:pt x="5097" y="12252"/>
                      <a:pt x="5097" y="12252"/>
                    </a:cubicBezTo>
                    <a:cubicBezTo>
                      <a:pt x="5108" y="12252"/>
                      <a:pt x="5132" y="12240"/>
                      <a:pt x="5144" y="12240"/>
                    </a:cubicBezTo>
                    <a:cubicBezTo>
                      <a:pt x="5263" y="12216"/>
                      <a:pt x="5358" y="12145"/>
                      <a:pt x="5442" y="12049"/>
                    </a:cubicBezTo>
                    <a:cubicBezTo>
                      <a:pt x="5501" y="12014"/>
                      <a:pt x="5561" y="11978"/>
                      <a:pt x="5620" y="11918"/>
                    </a:cubicBezTo>
                    <a:cubicBezTo>
                      <a:pt x="5966" y="11621"/>
                      <a:pt x="6132" y="11109"/>
                      <a:pt x="6073" y="10561"/>
                    </a:cubicBezTo>
                    <a:cubicBezTo>
                      <a:pt x="6037" y="10168"/>
                      <a:pt x="5787" y="9311"/>
                      <a:pt x="5632" y="8966"/>
                    </a:cubicBezTo>
                    <a:lnTo>
                      <a:pt x="5394" y="9085"/>
                    </a:lnTo>
                    <a:cubicBezTo>
                      <a:pt x="5561" y="9454"/>
                      <a:pt x="5692" y="10204"/>
                      <a:pt x="5728" y="10597"/>
                    </a:cubicBezTo>
                    <a:cubicBezTo>
                      <a:pt x="5739" y="10704"/>
                      <a:pt x="5739" y="10799"/>
                      <a:pt x="5728" y="10906"/>
                    </a:cubicBezTo>
                    <a:cubicBezTo>
                      <a:pt x="5720" y="10985"/>
                      <a:pt x="5652" y="11034"/>
                      <a:pt x="5587" y="11034"/>
                    </a:cubicBezTo>
                    <a:cubicBezTo>
                      <a:pt x="5543" y="11034"/>
                      <a:pt x="5501" y="11013"/>
                      <a:pt x="5478" y="10966"/>
                    </a:cubicBezTo>
                    <a:cubicBezTo>
                      <a:pt x="5406" y="10835"/>
                      <a:pt x="5323" y="10716"/>
                      <a:pt x="5287" y="10680"/>
                    </a:cubicBezTo>
                    <a:cubicBezTo>
                      <a:pt x="5156" y="10573"/>
                      <a:pt x="5061" y="10502"/>
                      <a:pt x="4847" y="10311"/>
                    </a:cubicBezTo>
                    <a:cubicBezTo>
                      <a:pt x="4763" y="10240"/>
                      <a:pt x="4442" y="9954"/>
                      <a:pt x="4358" y="9882"/>
                    </a:cubicBezTo>
                    <a:cubicBezTo>
                      <a:pt x="3858" y="9406"/>
                      <a:pt x="3739" y="9037"/>
                      <a:pt x="3751" y="8347"/>
                    </a:cubicBezTo>
                    <a:lnTo>
                      <a:pt x="3561" y="8335"/>
                    </a:lnTo>
                    <a:lnTo>
                      <a:pt x="3561" y="8335"/>
                    </a:lnTo>
                    <a:cubicBezTo>
                      <a:pt x="3549" y="9120"/>
                      <a:pt x="3882" y="9859"/>
                      <a:pt x="4454" y="10394"/>
                    </a:cubicBezTo>
                    <a:cubicBezTo>
                      <a:pt x="4537" y="10478"/>
                      <a:pt x="4620" y="10561"/>
                      <a:pt x="4716" y="10633"/>
                    </a:cubicBezTo>
                    <a:cubicBezTo>
                      <a:pt x="4918" y="10811"/>
                      <a:pt x="5120" y="10966"/>
                      <a:pt x="5228" y="11180"/>
                    </a:cubicBezTo>
                    <a:cubicBezTo>
                      <a:pt x="5311" y="11347"/>
                      <a:pt x="5275" y="11347"/>
                      <a:pt x="5204" y="11502"/>
                    </a:cubicBezTo>
                    <a:cubicBezTo>
                      <a:pt x="5192" y="11526"/>
                      <a:pt x="5037" y="11716"/>
                      <a:pt x="5025" y="11728"/>
                    </a:cubicBezTo>
                    <a:cubicBezTo>
                      <a:pt x="4942" y="11787"/>
                      <a:pt x="4906" y="11871"/>
                      <a:pt x="4811" y="11918"/>
                    </a:cubicBezTo>
                    <a:cubicBezTo>
                      <a:pt x="4668" y="11990"/>
                      <a:pt x="4656" y="12073"/>
                      <a:pt x="4525" y="12180"/>
                    </a:cubicBezTo>
                    <a:cubicBezTo>
                      <a:pt x="3739" y="12752"/>
                      <a:pt x="3656" y="13895"/>
                      <a:pt x="4108" y="14645"/>
                    </a:cubicBezTo>
                    <a:cubicBezTo>
                      <a:pt x="4573" y="15419"/>
                      <a:pt x="5501" y="15907"/>
                      <a:pt x="6240" y="16252"/>
                    </a:cubicBezTo>
                    <a:cubicBezTo>
                      <a:pt x="6513" y="16383"/>
                      <a:pt x="6823" y="16490"/>
                      <a:pt x="7144" y="16598"/>
                    </a:cubicBezTo>
                    <a:cubicBezTo>
                      <a:pt x="7740" y="16800"/>
                      <a:pt x="7383" y="17098"/>
                      <a:pt x="7752" y="17443"/>
                    </a:cubicBezTo>
                    <a:cubicBezTo>
                      <a:pt x="7787" y="17467"/>
                      <a:pt x="7823" y="17502"/>
                      <a:pt x="7847" y="17526"/>
                    </a:cubicBezTo>
                    <a:cubicBezTo>
                      <a:pt x="8121" y="18026"/>
                      <a:pt x="8287" y="18526"/>
                      <a:pt x="8311" y="19074"/>
                    </a:cubicBezTo>
                    <a:cubicBezTo>
                      <a:pt x="8323" y="19586"/>
                      <a:pt x="8109" y="19896"/>
                      <a:pt x="7930" y="20408"/>
                    </a:cubicBezTo>
                    <a:cubicBezTo>
                      <a:pt x="7847" y="20646"/>
                      <a:pt x="7692" y="20967"/>
                      <a:pt x="7644" y="21217"/>
                    </a:cubicBezTo>
                    <a:cubicBezTo>
                      <a:pt x="6561" y="26813"/>
                      <a:pt x="298" y="31802"/>
                      <a:pt x="1" y="43899"/>
                    </a:cubicBezTo>
                    <a:lnTo>
                      <a:pt x="3573" y="44006"/>
                    </a:lnTo>
                    <a:cubicBezTo>
                      <a:pt x="3775" y="32397"/>
                      <a:pt x="8859" y="27254"/>
                      <a:pt x="9276" y="21229"/>
                    </a:cubicBezTo>
                    <a:cubicBezTo>
                      <a:pt x="9288" y="20991"/>
                      <a:pt x="9419" y="20765"/>
                      <a:pt x="9502" y="20539"/>
                    </a:cubicBezTo>
                    <a:cubicBezTo>
                      <a:pt x="9609" y="20229"/>
                      <a:pt x="9728" y="19908"/>
                      <a:pt x="9800" y="19574"/>
                    </a:cubicBezTo>
                    <a:cubicBezTo>
                      <a:pt x="9800" y="19562"/>
                      <a:pt x="9800" y="19562"/>
                      <a:pt x="9800" y="19550"/>
                    </a:cubicBezTo>
                    <a:cubicBezTo>
                      <a:pt x="9835" y="19348"/>
                      <a:pt x="9859" y="19134"/>
                      <a:pt x="9859" y="18919"/>
                    </a:cubicBezTo>
                    <a:cubicBezTo>
                      <a:pt x="9835" y="18003"/>
                      <a:pt x="9311" y="17193"/>
                      <a:pt x="8823" y="16419"/>
                    </a:cubicBezTo>
                    <a:cubicBezTo>
                      <a:pt x="8537" y="15990"/>
                      <a:pt x="8264" y="15562"/>
                      <a:pt x="8073" y="15121"/>
                    </a:cubicBezTo>
                    <a:cubicBezTo>
                      <a:pt x="7895" y="14764"/>
                      <a:pt x="7978" y="14693"/>
                      <a:pt x="7990" y="14490"/>
                    </a:cubicBezTo>
                    <a:cubicBezTo>
                      <a:pt x="8025" y="14050"/>
                      <a:pt x="8311" y="13716"/>
                      <a:pt x="8716" y="13562"/>
                    </a:cubicBezTo>
                    <a:cubicBezTo>
                      <a:pt x="8977" y="13467"/>
                      <a:pt x="9261" y="13404"/>
                      <a:pt x="9537" y="13404"/>
                    </a:cubicBezTo>
                    <a:cubicBezTo>
                      <a:pt x="9713" y="13404"/>
                      <a:pt x="9887" y="13430"/>
                      <a:pt x="10050" y="13490"/>
                    </a:cubicBezTo>
                    <a:cubicBezTo>
                      <a:pt x="10585" y="13681"/>
                      <a:pt x="11097" y="13954"/>
                      <a:pt x="11657" y="14050"/>
                    </a:cubicBezTo>
                    <a:cubicBezTo>
                      <a:pt x="12252" y="14145"/>
                      <a:pt x="12669" y="14193"/>
                      <a:pt x="13276" y="14193"/>
                    </a:cubicBezTo>
                    <a:cubicBezTo>
                      <a:pt x="13931" y="14193"/>
                      <a:pt x="14598" y="14002"/>
                      <a:pt x="14717" y="13597"/>
                    </a:cubicBezTo>
                    <a:cubicBezTo>
                      <a:pt x="14764" y="13442"/>
                      <a:pt x="14753" y="13419"/>
                      <a:pt x="14741" y="13288"/>
                    </a:cubicBezTo>
                    <a:lnTo>
                      <a:pt x="14741" y="13133"/>
                    </a:lnTo>
                    <a:cubicBezTo>
                      <a:pt x="14812" y="12978"/>
                      <a:pt x="15026" y="12847"/>
                      <a:pt x="15229" y="12835"/>
                    </a:cubicBezTo>
                    <a:cubicBezTo>
                      <a:pt x="15348" y="12835"/>
                      <a:pt x="15455" y="12835"/>
                      <a:pt x="15586" y="12847"/>
                    </a:cubicBezTo>
                    <a:cubicBezTo>
                      <a:pt x="15684" y="12860"/>
                      <a:pt x="15785" y="12870"/>
                      <a:pt x="15889" y="12870"/>
                    </a:cubicBezTo>
                    <a:cubicBezTo>
                      <a:pt x="15974" y="12870"/>
                      <a:pt x="16060" y="12863"/>
                      <a:pt x="16146" y="12847"/>
                    </a:cubicBezTo>
                    <a:cubicBezTo>
                      <a:pt x="16717" y="12752"/>
                      <a:pt x="17158" y="12204"/>
                      <a:pt x="17146" y="11633"/>
                    </a:cubicBezTo>
                    <a:cubicBezTo>
                      <a:pt x="17146" y="11585"/>
                      <a:pt x="17146" y="11537"/>
                      <a:pt x="17146" y="11490"/>
                    </a:cubicBezTo>
                    <a:cubicBezTo>
                      <a:pt x="17134" y="11395"/>
                      <a:pt x="17122" y="11311"/>
                      <a:pt x="17146" y="11240"/>
                    </a:cubicBezTo>
                    <a:cubicBezTo>
                      <a:pt x="17169" y="11145"/>
                      <a:pt x="17241" y="11061"/>
                      <a:pt x="17324" y="10966"/>
                    </a:cubicBezTo>
                    <a:cubicBezTo>
                      <a:pt x="17348" y="10930"/>
                      <a:pt x="17384" y="10895"/>
                      <a:pt x="17408" y="10871"/>
                    </a:cubicBezTo>
                    <a:cubicBezTo>
                      <a:pt x="17562" y="10668"/>
                      <a:pt x="17586" y="10573"/>
                      <a:pt x="17634" y="10335"/>
                    </a:cubicBezTo>
                    <a:cubicBezTo>
                      <a:pt x="18122" y="9704"/>
                      <a:pt x="18955" y="9001"/>
                      <a:pt x="19753" y="8918"/>
                    </a:cubicBezTo>
                    <a:cubicBezTo>
                      <a:pt x="19872" y="8906"/>
                      <a:pt x="20003" y="8906"/>
                      <a:pt x="20134" y="8894"/>
                    </a:cubicBezTo>
                    <a:cubicBezTo>
                      <a:pt x="20468" y="8882"/>
                      <a:pt x="20801" y="8870"/>
                      <a:pt x="21122" y="8728"/>
                    </a:cubicBezTo>
                    <a:cubicBezTo>
                      <a:pt x="21420" y="8609"/>
                      <a:pt x="21670" y="8323"/>
                      <a:pt x="21753" y="8013"/>
                    </a:cubicBezTo>
                    <a:cubicBezTo>
                      <a:pt x="21813" y="7811"/>
                      <a:pt x="21777" y="7620"/>
                      <a:pt x="21682" y="7454"/>
                    </a:cubicBezTo>
                    <a:cubicBezTo>
                      <a:pt x="21682" y="7299"/>
                      <a:pt x="21718" y="7120"/>
                      <a:pt x="21789" y="6906"/>
                    </a:cubicBezTo>
                    <a:cubicBezTo>
                      <a:pt x="21837" y="6751"/>
                      <a:pt x="21980" y="6632"/>
                      <a:pt x="22111" y="6501"/>
                    </a:cubicBezTo>
                    <a:cubicBezTo>
                      <a:pt x="22158" y="6453"/>
                      <a:pt x="22206" y="6418"/>
                      <a:pt x="22242" y="6370"/>
                    </a:cubicBezTo>
                    <a:cubicBezTo>
                      <a:pt x="22742" y="5870"/>
                      <a:pt x="22968" y="5144"/>
                      <a:pt x="22884" y="4441"/>
                    </a:cubicBezTo>
                    <a:lnTo>
                      <a:pt x="22742" y="4418"/>
                    </a:lnTo>
                    <a:lnTo>
                      <a:pt x="22742" y="4418"/>
                    </a:lnTo>
                    <a:cubicBezTo>
                      <a:pt x="22825" y="5025"/>
                      <a:pt x="22611" y="5584"/>
                      <a:pt x="22265" y="6025"/>
                    </a:cubicBezTo>
                    <a:cubicBezTo>
                      <a:pt x="22230" y="6061"/>
                      <a:pt x="21980" y="6334"/>
                      <a:pt x="21944" y="6370"/>
                    </a:cubicBezTo>
                    <a:cubicBezTo>
                      <a:pt x="21789" y="6513"/>
                      <a:pt x="21539" y="6561"/>
                      <a:pt x="21456" y="6787"/>
                    </a:cubicBezTo>
                    <a:cubicBezTo>
                      <a:pt x="21420" y="6894"/>
                      <a:pt x="21384" y="7013"/>
                      <a:pt x="21360" y="7144"/>
                    </a:cubicBezTo>
                    <a:cubicBezTo>
                      <a:pt x="21289" y="7096"/>
                      <a:pt x="21206" y="7061"/>
                      <a:pt x="21134" y="7025"/>
                    </a:cubicBezTo>
                    <a:cubicBezTo>
                      <a:pt x="21075" y="7001"/>
                      <a:pt x="21015" y="6977"/>
                      <a:pt x="20968" y="6942"/>
                    </a:cubicBezTo>
                    <a:cubicBezTo>
                      <a:pt x="20801" y="6858"/>
                      <a:pt x="20658" y="6692"/>
                      <a:pt x="20706" y="6573"/>
                    </a:cubicBezTo>
                    <a:cubicBezTo>
                      <a:pt x="20741" y="6477"/>
                      <a:pt x="20860" y="6430"/>
                      <a:pt x="21051" y="6370"/>
                    </a:cubicBezTo>
                    <a:cubicBezTo>
                      <a:pt x="21218" y="6323"/>
                      <a:pt x="21420" y="6263"/>
                      <a:pt x="21551" y="6108"/>
                    </a:cubicBezTo>
                    <a:cubicBezTo>
                      <a:pt x="21789" y="5822"/>
                      <a:pt x="21694" y="5430"/>
                      <a:pt x="21349" y="4953"/>
                    </a:cubicBezTo>
                    <a:cubicBezTo>
                      <a:pt x="21206" y="4751"/>
                      <a:pt x="21146" y="4572"/>
                      <a:pt x="21122" y="4441"/>
                    </a:cubicBezTo>
                    <a:lnTo>
                      <a:pt x="21015" y="4358"/>
                    </a:lnTo>
                    <a:lnTo>
                      <a:pt x="21015" y="4358"/>
                    </a:lnTo>
                    <a:cubicBezTo>
                      <a:pt x="21051" y="4668"/>
                      <a:pt x="21206" y="5108"/>
                      <a:pt x="21301" y="5227"/>
                    </a:cubicBezTo>
                    <a:cubicBezTo>
                      <a:pt x="21408" y="5382"/>
                      <a:pt x="21456" y="5680"/>
                      <a:pt x="21289" y="5882"/>
                    </a:cubicBezTo>
                    <a:cubicBezTo>
                      <a:pt x="21218" y="5953"/>
                      <a:pt x="21087" y="6001"/>
                      <a:pt x="20944" y="6049"/>
                    </a:cubicBezTo>
                    <a:cubicBezTo>
                      <a:pt x="20729" y="6108"/>
                      <a:pt x="20479" y="6192"/>
                      <a:pt x="20384" y="6442"/>
                    </a:cubicBezTo>
                    <a:cubicBezTo>
                      <a:pt x="20301" y="6656"/>
                      <a:pt x="20372" y="6858"/>
                      <a:pt x="20515" y="7025"/>
                    </a:cubicBezTo>
                    <a:cubicBezTo>
                      <a:pt x="20471" y="7026"/>
                      <a:pt x="20427" y="7027"/>
                      <a:pt x="20382" y="7027"/>
                    </a:cubicBezTo>
                    <a:cubicBezTo>
                      <a:pt x="20032" y="7027"/>
                      <a:pt x="19677" y="6981"/>
                      <a:pt x="19360" y="6823"/>
                    </a:cubicBezTo>
                    <a:cubicBezTo>
                      <a:pt x="18967" y="6608"/>
                      <a:pt x="17943" y="5168"/>
                      <a:pt x="17741" y="4775"/>
                    </a:cubicBezTo>
                    <a:lnTo>
                      <a:pt x="17562" y="4799"/>
                    </a:lnTo>
                    <a:cubicBezTo>
                      <a:pt x="17789" y="5263"/>
                      <a:pt x="18574" y="6715"/>
                      <a:pt x="19194" y="7061"/>
                    </a:cubicBezTo>
                    <a:cubicBezTo>
                      <a:pt x="19575" y="7263"/>
                      <a:pt x="20015" y="7370"/>
                      <a:pt x="20408" y="7370"/>
                    </a:cubicBezTo>
                    <a:cubicBezTo>
                      <a:pt x="20587" y="7370"/>
                      <a:pt x="20765" y="7370"/>
                      <a:pt x="20932" y="7358"/>
                    </a:cubicBezTo>
                    <a:cubicBezTo>
                      <a:pt x="20944" y="7358"/>
                      <a:pt x="20968" y="7346"/>
                      <a:pt x="20991" y="7346"/>
                    </a:cubicBezTo>
                    <a:cubicBezTo>
                      <a:pt x="21134" y="7406"/>
                      <a:pt x="21265" y="7477"/>
                      <a:pt x="21349" y="7573"/>
                    </a:cubicBezTo>
                    <a:cubicBezTo>
                      <a:pt x="21360" y="7668"/>
                      <a:pt x="21384" y="7763"/>
                      <a:pt x="21432" y="7858"/>
                    </a:cubicBezTo>
                    <a:cubicBezTo>
                      <a:pt x="21432" y="7882"/>
                      <a:pt x="21420" y="7906"/>
                      <a:pt x="21420" y="7930"/>
                    </a:cubicBezTo>
                    <a:cubicBezTo>
                      <a:pt x="21360" y="8132"/>
                      <a:pt x="21194" y="8323"/>
                      <a:pt x="20991" y="8418"/>
                    </a:cubicBezTo>
                    <a:cubicBezTo>
                      <a:pt x="20729" y="8525"/>
                      <a:pt x="20432" y="8537"/>
                      <a:pt x="20122" y="8549"/>
                    </a:cubicBezTo>
                    <a:cubicBezTo>
                      <a:pt x="19991" y="8561"/>
                      <a:pt x="19848" y="8561"/>
                      <a:pt x="19717" y="8573"/>
                    </a:cubicBezTo>
                    <a:cubicBezTo>
                      <a:pt x="18979" y="8656"/>
                      <a:pt x="18182" y="9061"/>
                      <a:pt x="17658" y="9573"/>
                    </a:cubicBezTo>
                    <a:cubicBezTo>
                      <a:pt x="17634" y="9406"/>
                      <a:pt x="17562" y="9263"/>
                      <a:pt x="17491" y="9097"/>
                    </a:cubicBezTo>
                    <a:cubicBezTo>
                      <a:pt x="17451" y="9026"/>
                      <a:pt x="17445" y="8931"/>
                      <a:pt x="17394" y="8931"/>
                    </a:cubicBezTo>
                    <a:cubicBezTo>
                      <a:pt x="17384" y="8931"/>
                      <a:pt x="17373" y="8934"/>
                      <a:pt x="17360" y="8942"/>
                    </a:cubicBezTo>
                    <a:cubicBezTo>
                      <a:pt x="17277" y="8978"/>
                      <a:pt x="17241" y="9085"/>
                      <a:pt x="17277" y="9168"/>
                    </a:cubicBezTo>
                    <a:cubicBezTo>
                      <a:pt x="17396" y="9406"/>
                      <a:pt x="17431" y="9680"/>
                      <a:pt x="17384" y="9942"/>
                    </a:cubicBezTo>
                    <a:cubicBezTo>
                      <a:pt x="17372" y="9954"/>
                      <a:pt x="17372" y="9978"/>
                      <a:pt x="17372" y="10002"/>
                    </a:cubicBezTo>
                    <a:cubicBezTo>
                      <a:pt x="17336" y="10180"/>
                      <a:pt x="17336" y="10228"/>
                      <a:pt x="17229" y="10371"/>
                    </a:cubicBezTo>
                    <a:cubicBezTo>
                      <a:pt x="17205" y="10406"/>
                      <a:pt x="17086" y="10561"/>
                      <a:pt x="17062" y="10585"/>
                    </a:cubicBezTo>
                    <a:cubicBezTo>
                      <a:pt x="16967" y="10704"/>
                      <a:pt x="16860" y="10823"/>
                      <a:pt x="16812" y="10990"/>
                    </a:cubicBezTo>
                    <a:cubicBezTo>
                      <a:pt x="16777" y="11121"/>
                      <a:pt x="16788" y="11252"/>
                      <a:pt x="16788" y="11371"/>
                    </a:cubicBezTo>
                    <a:cubicBezTo>
                      <a:pt x="16800" y="11406"/>
                      <a:pt x="16800" y="11454"/>
                      <a:pt x="16800" y="11490"/>
                    </a:cubicBezTo>
                    <a:cubicBezTo>
                      <a:pt x="16812" y="11895"/>
                      <a:pt x="16479" y="12288"/>
                      <a:pt x="16086" y="12359"/>
                    </a:cubicBezTo>
                    <a:cubicBezTo>
                      <a:pt x="16026" y="12369"/>
                      <a:pt x="15961" y="12373"/>
                      <a:pt x="15894" y="12373"/>
                    </a:cubicBezTo>
                    <a:cubicBezTo>
                      <a:pt x="15802" y="12373"/>
                      <a:pt x="15706" y="12366"/>
                      <a:pt x="15610" y="12359"/>
                    </a:cubicBezTo>
                    <a:cubicBezTo>
                      <a:pt x="15479" y="12347"/>
                      <a:pt x="15348" y="12335"/>
                      <a:pt x="15217" y="12335"/>
                    </a:cubicBezTo>
                    <a:cubicBezTo>
                      <a:pt x="15086" y="12347"/>
                      <a:pt x="14955" y="12371"/>
                      <a:pt x="14824" y="12430"/>
                    </a:cubicBezTo>
                    <a:cubicBezTo>
                      <a:pt x="14919" y="12323"/>
                      <a:pt x="15050" y="12216"/>
                      <a:pt x="15241" y="12109"/>
                    </a:cubicBezTo>
                    <a:cubicBezTo>
                      <a:pt x="15288" y="12085"/>
                      <a:pt x="15336" y="12061"/>
                      <a:pt x="15395" y="12038"/>
                    </a:cubicBezTo>
                    <a:cubicBezTo>
                      <a:pt x="15622" y="11918"/>
                      <a:pt x="15872" y="11799"/>
                      <a:pt x="16050" y="11585"/>
                    </a:cubicBezTo>
                    <a:cubicBezTo>
                      <a:pt x="16181" y="11430"/>
                      <a:pt x="16241" y="11240"/>
                      <a:pt x="16241" y="11049"/>
                    </a:cubicBezTo>
                    <a:lnTo>
                      <a:pt x="16134" y="10906"/>
                    </a:lnTo>
                    <a:cubicBezTo>
                      <a:pt x="16134" y="11025"/>
                      <a:pt x="16026" y="11371"/>
                      <a:pt x="15955" y="11454"/>
                    </a:cubicBezTo>
                    <a:cubicBezTo>
                      <a:pt x="15812" y="11621"/>
                      <a:pt x="15598" y="11728"/>
                      <a:pt x="15384" y="11835"/>
                    </a:cubicBezTo>
                    <a:cubicBezTo>
                      <a:pt x="15324" y="11871"/>
                      <a:pt x="15074" y="11942"/>
                      <a:pt x="15014" y="11966"/>
                    </a:cubicBezTo>
                    <a:cubicBezTo>
                      <a:pt x="14895" y="12026"/>
                      <a:pt x="14800" y="12073"/>
                      <a:pt x="14717" y="12133"/>
                    </a:cubicBezTo>
                    <a:cubicBezTo>
                      <a:pt x="14644" y="12177"/>
                      <a:pt x="14559" y="12199"/>
                      <a:pt x="14473" y="12199"/>
                    </a:cubicBezTo>
                    <a:cubicBezTo>
                      <a:pt x="14350" y="12199"/>
                      <a:pt x="14225" y="12153"/>
                      <a:pt x="14133" y="12061"/>
                    </a:cubicBezTo>
                    <a:cubicBezTo>
                      <a:pt x="13871" y="11787"/>
                      <a:pt x="13693" y="11442"/>
                      <a:pt x="13740" y="10966"/>
                    </a:cubicBezTo>
                    <a:cubicBezTo>
                      <a:pt x="13669" y="10966"/>
                      <a:pt x="13598" y="10954"/>
                      <a:pt x="13526" y="10954"/>
                    </a:cubicBezTo>
                    <a:cubicBezTo>
                      <a:pt x="13419" y="11228"/>
                      <a:pt x="13502" y="11549"/>
                      <a:pt x="13633" y="11823"/>
                    </a:cubicBezTo>
                    <a:cubicBezTo>
                      <a:pt x="13157" y="11645"/>
                      <a:pt x="12717" y="11371"/>
                      <a:pt x="12359" y="11014"/>
                    </a:cubicBezTo>
                    <a:cubicBezTo>
                      <a:pt x="12264" y="10918"/>
                      <a:pt x="12169" y="10811"/>
                      <a:pt x="12145" y="10680"/>
                    </a:cubicBezTo>
                    <a:cubicBezTo>
                      <a:pt x="12121" y="10704"/>
                      <a:pt x="12086" y="10728"/>
                      <a:pt x="12050" y="10728"/>
                    </a:cubicBezTo>
                    <a:cubicBezTo>
                      <a:pt x="12431" y="11383"/>
                      <a:pt x="13074" y="11883"/>
                      <a:pt x="13812" y="12109"/>
                    </a:cubicBezTo>
                    <a:cubicBezTo>
                      <a:pt x="13919" y="12276"/>
                      <a:pt x="14038" y="12430"/>
                      <a:pt x="14157" y="12597"/>
                    </a:cubicBezTo>
                    <a:cubicBezTo>
                      <a:pt x="14241" y="12716"/>
                      <a:pt x="14312" y="12847"/>
                      <a:pt x="14372" y="12978"/>
                    </a:cubicBezTo>
                    <a:cubicBezTo>
                      <a:pt x="14372" y="13002"/>
                      <a:pt x="14372" y="13038"/>
                      <a:pt x="14395" y="13061"/>
                    </a:cubicBezTo>
                    <a:cubicBezTo>
                      <a:pt x="14395" y="13157"/>
                      <a:pt x="14395" y="13240"/>
                      <a:pt x="14372" y="13311"/>
                    </a:cubicBezTo>
                    <a:cubicBezTo>
                      <a:pt x="14264" y="13681"/>
                      <a:pt x="13645" y="13704"/>
                      <a:pt x="13467" y="13704"/>
                    </a:cubicBezTo>
                    <a:cubicBezTo>
                      <a:pt x="12681" y="13704"/>
                      <a:pt x="11907" y="13573"/>
                      <a:pt x="11157" y="13311"/>
                    </a:cubicBezTo>
                    <a:cubicBezTo>
                      <a:pt x="11014" y="13252"/>
                      <a:pt x="10859" y="13192"/>
                      <a:pt x="10704" y="13133"/>
                    </a:cubicBezTo>
                    <a:cubicBezTo>
                      <a:pt x="10192" y="12930"/>
                      <a:pt x="9657" y="12728"/>
                      <a:pt x="9085" y="12728"/>
                    </a:cubicBezTo>
                    <a:lnTo>
                      <a:pt x="9073" y="12728"/>
                    </a:lnTo>
                    <a:cubicBezTo>
                      <a:pt x="8930" y="12728"/>
                      <a:pt x="8787" y="12740"/>
                      <a:pt x="8657" y="12776"/>
                    </a:cubicBezTo>
                    <a:cubicBezTo>
                      <a:pt x="8634" y="12782"/>
                      <a:pt x="8613" y="12785"/>
                      <a:pt x="8592" y="12785"/>
                    </a:cubicBezTo>
                    <a:cubicBezTo>
                      <a:pt x="8411" y="12785"/>
                      <a:pt x="8289" y="12568"/>
                      <a:pt x="8406" y="12419"/>
                    </a:cubicBezTo>
                    <a:cubicBezTo>
                      <a:pt x="8406" y="12407"/>
                      <a:pt x="8406" y="12407"/>
                      <a:pt x="8406" y="12407"/>
                    </a:cubicBezTo>
                    <a:cubicBezTo>
                      <a:pt x="8537" y="12288"/>
                      <a:pt x="8645" y="12168"/>
                      <a:pt x="8740" y="12038"/>
                    </a:cubicBezTo>
                    <a:cubicBezTo>
                      <a:pt x="8895" y="11883"/>
                      <a:pt x="9061" y="11752"/>
                      <a:pt x="9204" y="11633"/>
                    </a:cubicBezTo>
                    <a:cubicBezTo>
                      <a:pt x="9740" y="11228"/>
                      <a:pt x="10347" y="10918"/>
                      <a:pt x="10931" y="10609"/>
                    </a:cubicBezTo>
                    <a:cubicBezTo>
                      <a:pt x="11335" y="10394"/>
                      <a:pt x="11752" y="10180"/>
                      <a:pt x="12145" y="9930"/>
                    </a:cubicBezTo>
                    <a:cubicBezTo>
                      <a:pt x="12990" y="9406"/>
                      <a:pt x="14062" y="8501"/>
                      <a:pt x="14300" y="7239"/>
                    </a:cubicBezTo>
                    <a:cubicBezTo>
                      <a:pt x="14383" y="6727"/>
                      <a:pt x="14336" y="6192"/>
                      <a:pt x="14157" y="5668"/>
                    </a:cubicBezTo>
                    <a:cubicBezTo>
                      <a:pt x="14169" y="5668"/>
                      <a:pt x="14169" y="5656"/>
                      <a:pt x="14169" y="5656"/>
                    </a:cubicBezTo>
                    <a:cubicBezTo>
                      <a:pt x="14574" y="4787"/>
                      <a:pt x="14693" y="4037"/>
                      <a:pt x="14574" y="3036"/>
                    </a:cubicBezTo>
                    <a:cubicBezTo>
                      <a:pt x="14563" y="2948"/>
                      <a:pt x="14490" y="2880"/>
                      <a:pt x="14404" y="2880"/>
                    </a:cubicBezTo>
                    <a:cubicBezTo>
                      <a:pt x="14397" y="2880"/>
                      <a:pt x="14390" y="2881"/>
                      <a:pt x="14383" y="2882"/>
                    </a:cubicBezTo>
                    <a:cubicBezTo>
                      <a:pt x="14288" y="2894"/>
                      <a:pt x="14395" y="3036"/>
                      <a:pt x="14407" y="3132"/>
                    </a:cubicBezTo>
                    <a:cubicBezTo>
                      <a:pt x="14502" y="3953"/>
                      <a:pt x="14300" y="4548"/>
                      <a:pt x="13991" y="5239"/>
                    </a:cubicBezTo>
                    <a:cubicBezTo>
                      <a:pt x="13752" y="4739"/>
                      <a:pt x="13395" y="4251"/>
                      <a:pt x="12943" y="3822"/>
                    </a:cubicBezTo>
                    <a:cubicBezTo>
                      <a:pt x="12276" y="3167"/>
                      <a:pt x="11395" y="2513"/>
                      <a:pt x="10609" y="2048"/>
                    </a:cubicBezTo>
                    <a:cubicBezTo>
                      <a:pt x="10585" y="2024"/>
                      <a:pt x="10550" y="2012"/>
                      <a:pt x="10514" y="2001"/>
                    </a:cubicBezTo>
                    <a:cubicBezTo>
                      <a:pt x="10288" y="1822"/>
                      <a:pt x="10335" y="1393"/>
                      <a:pt x="10454" y="1084"/>
                    </a:cubicBezTo>
                    <a:lnTo>
                      <a:pt x="10490" y="977"/>
                    </a:lnTo>
                    <a:cubicBezTo>
                      <a:pt x="10609" y="679"/>
                      <a:pt x="10728" y="346"/>
                      <a:pt x="10681" y="12"/>
                    </a:cubicBezTo>
                    <a:lnTo>
                      <a:pt x="1052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9"/>
              <p:cNvSpPr/>
              <p:nvPr/>
            </p:nvSpPr>
            <p:spPr>
              <a:xfrm>
                <a:off x="6585513" y="3702525"/>
                <a:ext cx="306325" cy="159650"/>
              </a:xfrm>
              <a:custGeom>
                <a:avLst/>
                <a:gdLst/>
                <a:ahLst/>
                <a:cxnLst/>
                <a:rect l="l" t="t" r="r" b="b"/>
                <a:pathLst>
                  <a:path w="12253" h="6386" extrusionOk="0">
                    <a:moveTo>
                      <a:pt x="6248" y="1"/>
                    </a:moveTo>
                    <a:cubicBezTo>
                      <a:pt x="6226" y="1"/>
                      <a:pt x="6203" y="4"/>
                      <a:pt x="6180" y="12"/>
                    </a:cubicBezTo>
                    <a:cubicBezTo>
                      <a:pt x="5942" y="84"/>
                      <a:pt x="5739" y="227"/>
                      <a:pt x="5513" y="298"/>
                    </a:cubicBezTo>
                    <a:cubicBezTo>
                      <a:pt x="5331" y="355"/>
                      <a:pt x="5138" y="477"/>
                      <a:pt x="4954" y="477"/>
                    </a:cubicBezTo>
                    <a:cubicBezTo>
                      <a:pt x="4946" y="477"/>
                      <a:pt x="4938" y="477"/>
                      <a:pt x="4930" y="477"/>
                    </a:cubicBezTo>
                    <a:cubicBezTo>
                      <a:pt x="4751" y="477"/>
                      <a:pt x="4596" y="381"/>
                      <a:pt x="4430" y="381"/>
                    </a:cubicBezTo>
                    <a:cubicBezTo>
                      <a:pt x="4108" y="381"/>
                      <a:pt x="3644" y="429"/>
                      <a:pt x="3501" y="738"/>
                    </a:cubicBezTo>
                    <a:cubicBezTo>
                      <a:pt x="3378" y="1004"/>
                      <a:pt x="3300" y="1148"/>
                      <a:pt x="3081" y="1148"/>
                    </a:cubicBezTo>
                    <a:cubicBezTo>
                      <a:pt x="3025" y="1148"/>
                      <a:pt x="2960" y="1139"/>
                      <a:pt x="2882" y="1119"/>
                    </a:cubicBezTo>
                    <a:cubicBezTo>
                      <a:pt x="2811" y="1103"/>
                      <a:pt x="2751" y="1095"/>
                      <a:pt x="2700" y="1095"/>
                    </a:cubicBezTo>
                    <a:cubicBezTo>
                      <a:pt x="2383" y="1095"/>
                      <a:pt x="2403" y="1387"/>
                      <a:pt x="2168" y="1643"/>
                    </a:cubicBezTo>
                    <a:cubicBezTo>
                      <a:pt x="1929" y="1929"/>
                      <a:pt x="1489" y="2096"/>
                      <a:pt x="1203" y="2346"/>
                    </a:cubicBezTo>
                    <a:cubicBezTo>
                      <a:pt x="917" y="2608"/>
                      <a:pt x="715" y="2929"/>
                      <a:pt x="358" y="3084"/>
                    </a:cubicBezTo>
                    <a:cubicBezTo>
                      <a:pt x="1" y="3227"/>
                      <a:pt x="13" y="3394"/>
                      <a:pt x="251" y="3667"/>
                    </a:cubicBezTo>
                    <a:cubicBezTo>
                      <a:pt x="358" y="3775"/>
                      <a:pt x="477" y="3894"/>
                      <a:pt x="453" y="4060"/>
                    </a:cubicBezTo>
                    <a:cubicBezTo>
                      <a:pt x="417" y="4239"/>
                      <a:pt x="263" y="4453"/>
                      <a:pt x="358" y="4644"/>
                    </a:cubicBezTo>
                    <a:cubicBezTo>
                      <a:pt x="453" y="4810"/>
                      <a:pt x="691" y="4846"/>
                      <a:pt x="834" y="4929"/>
                    </a:cubicBezTo>
                    <a:cubicBezTo>
                      <a:pt x="1025" y="5037"/>
                      <a:pt x="1072" y="5275"/>
                      <a:pt x="1227" y="5418"/>
                    </a:cubicBezTo>
                    <a:cubicBezTo>
                      <a:pt x="1417" y="5596"/>
                      <a:pt x="1715" y="5501"/>
                      <a:pt x="1941" y="5584"/>
                    </a:cubicBezTo>
                    <a:cubicBezTo>
                      <a:pt x="2251" y="5691"/>
                      <a:pt x="2572" y="5763"/>
                      <a:pt x="2894" y="5846"/>
                    </a:cubicBezTo>
                    <a:cubicBezTo>
                      <a:pt x="3062" y="5893"/>
                      <a:pt x="3222" y="5899"/>
                      <a:pt x="3383" y="5899"/>
                    </a:cubicBezTo>
                    <a:cubicBezTo>
                      <a:pt x="3431" y="5899"/>
                      <a:pt x="3478" y="5898"/>
                      <a:pt x="3526" y="5898"/>
                    </a:cubicBezTo>
                    <a:cubicBezTo>
                      <a:pt x="3604" y="5898"/>
                      <a:pt x="3683" y="5899"/>
                      <a:pt x="3763" y="5906"/>
                    </a:cubicBezTo>
                    <a:cubicBezTo>
                      <a:pt x="3791" y="5909"/>
                      <a:pt x="3821" y="5910"/>
                      <a:pt x="3852" y="5910"/>
                    </a:cubicBezTo>
                    <a:cubicBezTo>
                      <a:pt x="3952" y="5910"/>
                      <a:pt x="4065" y="5898"/>
                      <a:pt x="4175" y="5898"/>
                    </a:cubicBezTo>
                    <a:cubicBezTo>
                      <a:pt x="4307" y="5898"/>
                      <a:pt x="4434" y="5915"/>
                      <a:pt x="4525" y="5989"/>
                    </a:cubicBezTo>
                    <a:cubicBezTo>
                      <a:pt x="4668" y="6096"/>
                      <a:pt x="4751" y="6287"/>
                      <a:pt x="4930" y="6358"/>
                    </a:cubicBezTo>
                    <a:cubicBezTo>
                      <a:pt x="4972" y="6378"/>
                      <a:pt x="5038" y="6386"/>
                      <a:pt x="5114" y="6386"/>
                    </a:cubicBezTo>
                    <a:cubicBezTo>
                      <a:pt x="5316" y="6386"/>
                      <a:pt x="5591" y="6330"/>
                      <a:pt x="5704" y="6287"/>
                    </a:cubicBezTo>
                    <a:cubicBezTo>
                      <a:pt x="5894" y="6227"/>
                      <a:pt x="6001" y="6037"/>
                      <a:pt x="6180" y="5965"/>
                    </a:cubicBezTo>
                    <a:cubicBezTo>
                      <a:pt x="6206" y="5955"/>
                      <a:pt x="6233" y="5951"/>
                      <a:pt x="6259" y="5951"/>
                    </a:cubicBezTo>
                    <a:cubicBezTo>
                      <a:pt x="6419" y="5951"/>
                      <a:pt x="6569" y="6120"/>
                      <a:pt x="6692" y="6192"/>
                    </a:cubicBezTo>
                    <a:cubicBezTo>
                      <a:pt x="6755" y="6229"/>
                      <a:pt x="6814" y="6244"/>
                      <a:pt x="6870" y="6244"/>
                    </a:cubicBezTo>
                    <a:cubicBezTo>
                      <a:pt x="6993" y="6244"/>
                      <a:pt x="7105" y="6170"/>
                      <a:pt x="7228" y="6096"/>
                    </a:cubicBezTo>
                    <a:cubicBezTo>
                      <a:pt x="7333" y="6033"/>
                      <a:pt x="7424" y="6010"/>
                      <a:pt x="7511" y="6010"/>
                    </a:cubicBezTo>
                    <a:cubicBezTo>
                      <a:pt x="7669" y="6010"/>
                      <a:pt x="7814" y="6086"/>
                      <a:pt x="8014" y="6132"/>
                    </a:cubicBezTo>
                    <a:cubicBezTo>
                      <a:pt x="8215" y="6177"/>
                      <a:pt x="8523" y="6264"/>
                      <a:pt x="8747" y="6264"/>
                    </a:cubicBezTo>
                    <a:cubicBezTo>
                      <a:pt x="8761" y="6264"/>
                      <a:pt x="8774" y="6264"/>
                      <a:pt x="8787" y="6263"/>
                    </a:cubicBezTo>
                    <a:cubicBezTo>
                      <a:pt x="8966" y="6239"/>
                      <a:pt x="9085" y="6049"/>
                      <a:pt x="9216" y="5941"/>
                    </a:cubicBezTo>
                    <a:cubicBezTo>
                      <a:pt x="9281" y="5894"/>
                      <a:pt x="9345" y="5876"/>
                      <a:pt x="9410" y="5876"/>
                    </a:cubicBezTo>
                    <a:cubicBezTo>
                      <a:pt x="9525" y="5876"/>
                      <a:pt x="9642" y="5932"/>
                      <a:pt x="9764" y="5977"/>
                    </a:cubicBezTo>
                    <a:cubicBezTo>
                      <a:pt x="9851" y="6015"/>
                      <a:pt x="9943" y="6029"/>
                      <a:pt x="10037" y="6029"/>
                    </a:cubicBezTo>
                    <a:cubicBezTo>
                      <a:pt x="10211" y="6029"/>
                      <a:pt x="10391" y="5980"/>
                      <a:pt x="10561" y="5941"/>
                    </a:cubicBezTo>
                    <a:cubicBezTo>
                      <a:pt x="10776" y="5894"/>
                      <a:pt x="10835" y="5763"/>
                      <a:pt x="10931" y="5572"/>
                    </a:cubicBezTo>
                    <a:cubicBezTo>
                      <a:pt x="11026" y="5370"/>
                      <a:pt x="11121" y="5299"/>
                      <a:pt x="11347" y="5215"/>
                    </a:cubicBezTo>
                    <a:cubicBezTo>
                      <a:pt x="11835" y="5037"/>
                      <a:pt x="12157" y="4501"/>
                      <a:pt x="12228" y="3989"/>
                    </a:cubicBezTo>
                    <a:cubicBezTo>
                      <a:pt x="12252" y="3739"/>
                      <a:pt x="12074" y="3525"/>
                      <a:pt x="12050" y="3274"/>
                    </a:cubicBezTo>
                    <a:cubicBezTo>
                      <a:pt x="12026" y="3024"/>
                      <a:pt x="12050" y="2786"/>
                      <a:pt x="11800" y="2643"/>
                    </a:cubicBezTo>
                    <a:cubicBezTo>
                      <a:pt x="11609" y="2536"/>
                      <a:pt x="11407" y="2477"/>
                      <a:pt x="11312" y="2262"/>
                    </a:cubicBezTo>
                    <a:cubicBezTo>
                      <a:pt x="11204" y="2036"/>
                      <a:pt x="11157" y="1810"/>
                      <a:pt x="10871" y="1762"/>
                    </a:cubicBezTo>
                    <a:cubicBezTo>
                      <a:pt x="10395" y="1703"/>
                      <a:pt x="9978" y="1453"/>
                      <a:pt x="9633" y="1108"/>
                    </a:cubicBezTo>
                    <a:cubicBezTo>
                      <a:pt x="9442" y="929"/>
                      <a:pt x="9252" y="858"/>
                      <a:pt x="9002" y="798"/>
                    </a:cubicBezTo>
                    <a:cubicBezTo>
                      <a:pt x="8680" y="703"/>
                      <a:pt x="8347" y="488"/>
                      <a:pt x="8014" y="477"/>
                    </a:cubicBezTo>
                    <a:cubicBezTo>
                      <a:pt x="7989" y="476"/>
                      <a:pt x="7964" y="476"/>
                      <a:pt x="7938" y="476"/>
                    </a:cubicBezTo>
                    <a:cubicBezTo>
                      <a:pt x="7795" y="476"/>
                      <a:pt x="7636" y="484"/>
                      <a:pt x="7475" y="484"/>
                    </a:cubicBezTo>
                    <a:cubicBezTo>
                      <a:pt x="7162" y="484"/>
                      <a:pt x="6843" y="451"/>
                      <a:pt x="6621" y="250"/>
                    </a:cubicBezTo>
                    <a:cubicBezTo>
                      <a:pt x="6507" y="157"/>
                      <a:pt x="6393" y="1"/>
                      <a:pt x="62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9"/>
              <p:cNvSpPr/>
              <p:nvPr/>
            </p:nvSpPr>
            <p:spPr>
              <a:xfrm>
                <a:off x="6106588" y="3776550"/>
                <a:ext cx="377750" cy="2133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8535" extrusionOk="0">
                    <a:moveTo>
                      <a:pt x="8217" y="0"/>
                    </a:moveTo>
                    <a:cubicBezTo>
                      <a:pt x="8089" y="0"/>
                      <a:pt x="7956" y="56"/>
                      <a:pt x="7835" y="99"/>
                    </a:cubicBezTo>
                    <a:cubicBezTo>
                      <a:pt x="7656" y="159"/>
                      <a:pt x="7478" y="147"/>
                      <a:pt x="7287" y="159"/>
                    </a:cubicBezTo>
                    <a:cubicBezTo>
                      <a:pt x="6787" y="206"/>
                      <a:pt x="6394" y="266"/>
                      <a:pt x="5930" y="456"/>
                    </a:cubicBezTo>
                    <a:cubicBezTo>
                      <a:pt x="5714" y="546"/>
                      <a:pt x="5437" y="704"/>
                      <a:pt x="5186" y="704"/>
                    </a:cubicBezTo>
                    <a:cubicBezTo>
                      <a:pt x="5105" y="704"/>
                      <a:pt x="5026" y="688"/>
                      <a:pt x="4953" y="647"/>
                    </a:cubicBezTo>
                    <a:cubicBezTo>
                      <a:pt x="4823" y="587"/>
                      <a:pt x="4703" y="492"/>
                      <a:pt x="4572" y="456"/>
                    </a:cubicBezTo>
                    <a:cubicBezTo>
                      <a:pt x="4550" y="450"/>
                      <a:pt x="4528" y="447"/>
                      <a:pt x="4506" y="447"/>
                    </a:cubicBezTo>
                    <a:cubicBezTo>
                      <a:pt x="4316" y="447"/>
                      <a:pt x="4140" y="657"/>
                      <a:pt x="4001" y="742"/>
                    </a:cubicBezTo>
                    <a:cubicBezTo>
                      <a:pt x="3703" y="933"/>
                      <a:pt x="3775" y="1195"/>
                      <a:pt x="3549" y="1433"/>
                    </a:cubicBezTo>
                    <a:cubicBezTo>
                      <a:pt x="3493" y="1494"/>
                      <a:pt x="3427" y="1514"/>
                      <a:pt x="3355" y="1514"/>
                    </a:cubicBezTo>
                    <a:cubicBezTo>
                      <a:pt x="3210" y="1514"/>
                      <a:pt x="3043" y="1431"/>
                      <a:pt x="2897" y="1431"/>
                    </a:cubicBezTo>
                    <a:cubicBezTo>
                      <a:pt x="2804" y="1431"/>
                      <a:pt x="2720" y="1465"/>
                      <a:pt x="2656" y="1576"/>
                    </a:cubicBezTo>
                    <a:cubicBezTo>
                      <a:pt x="2572" y="1718"/>
                      <a:pt x="2548" y="1885"/>
                      <a:pt x="2453" y="2004"/>
                    </a:cubicBezTo>
                    <a:cubicBezTo>
                      <a:pt x="2334" y="2147"/>
                      <a:pt x="2120" y="2147"/>
                      <a:pt x="1953" y="2183"/>
                    </a:cubicBezTo>
                    <a:cubicBezTo>
                      <a:pt x="1786" y="2218"/>
                      <a:pt x="1655" y="2338"/>
                      <a:pt x="1489" y="2385"/>
                    </a:cubicBezTo>
                    <a:cubicBezTo>
                      <a:pt x="1310" y="2445"/>
                      <a:pt x="1108" y="2492"/>
                      <a:pt x="1072" y="2707"/>
                    </a:cubicBezTo>
                    <a:cubicBezTo>
                      <a:pt x="1013" y="3064"/>
                      <a:pt x="1120" y="3302"/>
                      <a:pt x="715" y="3445"/>
                    </a:cubicBezTo>
                    <a:cubicBezTo>
                      <a:pt x="405" y="3552"/>
                      <a:pt x="0" y="3969"/>
                      <a:pt x="60" y="4326"/>
                    </a:cubicBezTo>
                    <a:cubicBezTo>
                      <a:pt x="108" y="4635"/>
                      <a:pt x="477" y="4743"/>
                      <a:pt x="429" y="5088"/>
                    </a:cubicBezTo>
                    <a:cubicBezTo>
                      <a:pt x="393" y="5290"/>
                      <a:pt x="417" y="5469"/>
                      <a:pt x="405" y="5671"/>
                    </a:cubicBezTo>
                    <a:cubicBezTo>
                      <a:pt x="393" y="5862"/>
                      <a:pt x="239" y="6100"/>
                      <a:pt x="334" y="6290"/>
                    </a:cubicBezTo>
                    <a:cubicBezTo>
                      <a:pt x="501" y="6624"/>
                      <a:pt x="1024" y="6874"/>
                      <a:pt x="1322" y="7052"/>
                    </a:cubicBezTo>
                    <a:cubicBezTo>
                      <a:pt x="1727" y="7279"/>
                      <a:pt x="2001" y="7791"/>
                      <a:pt x="2441" y="7945"/>
                    </a:cubicBezTo>
                    <a:cubicBezTo>
                      <a:pt x="2485" y="7961"/>
                      <a:pt x="2529" y="7967"/>
                      <a:pt x="2573" y="7967"/>
                    </a:cubicBezTo>
                    <a:cubicBezTo>
                      <a:pt x="2734" y="7967"/>
                      <a:pt x="2899" y="7886"/>
                      <a:pt x="3048" y="7886"/>
                    </a:cubicBezTo>
                    <a:cubicBezTo>
                      <a:pt x="3263" y="7886"/>
                      <a:pt x="3370" y="8076"/>
                      <a:pt x="3489" y="8219"/>
                    </a:cubicBezTo>
                    <a:cubicBezTo>
                      <a:pt x="3582" y="8320"/>
                      <a:pt x="3662" y="8358"/>
                      <a:pt x="3735" y="8358"/>
                    </a:cubicBezTo>
                    <a:cubicBezTo>
                      <a:pt x="3962" y="8358"/>
                      <a:pt x="4124" y="7991"/>
                      <a:pt x="4392" y="7991"/>
                    </a:cubicBezTo>
                    <a:cubicBezTo>
                      <a:pt x="4405" y="7991"/>
                      <a:pt x="4417" y="7991"/>
                      <a:pt x="4430" y="7993"/>
                    </a:cubicBezTo>
                    <a:cubicBezTo>
                      <a:pt x="4478" y="8000"/>
                      <a:pt x="4528" y="8002"/>
                      <a:pt x="4579" y="8002"/>
                    </a:cubicBezTo>
                    <a:cubicBezTo>
                      <a:pt x="4675" y="8002"/>
                      <a:pt x="4774" y="7994"/>
                      <a:pt x="4871" y="7994"/>
                    </a:cubicBezTo>
                    <a:cubicBezTo>
                      <a:pt x="5006" y="7994"/>
                      <a:pt x="5138" y="8009"/>
                      <a:pt x="5251" y="8076"/>
                    </a:cubicBezTo>
                    <a:cubicBezTo>
                      <a:pt x="5444" y="8190"/>
                      <a:pt x="5572" y="8303"/>
                      <a:pt x="5790" y="8303"/>
                    </a:cubicBezTo>
                    <a:cubicBezTo>
                      <a:pt x="5801" y="8303"/>
                      <a:pt x="5812" y="8303"/>
                      <a:pt x="5823" y="8303"/>
                    </a:cubicBezTo>
                    <a:cubicBezTo>
                      <a:pt x="6418" y="8303"/>
                      <a:pt x="6942" y="8362"/>
                      <a:pt x="7513" y="8493"/>
                    </a:cubicBezTo>
                    <a:cubicBezTo>
                      <a:pt x="7547" y="8500"/>
                      <a:pt x="7579" y="8503"/>
                      <a:pt x="7611" y="8503"/>
                    </a:cubicBezTo>
                    <a:cubicBezTo>
                      <a:pt x="7808" y="8503"/>
                      <a:pt x="7985" y="8391"/>
                      <a:pt x="8180" y="8350"/>
                    </a:cubicBezTo>
                    <a:cubicBezTo>
                      <a:pt x="8219" y="8343"/>
                      <a:pt x="8257" y="8340"/>
                      <a:pt x="8296" y="8340"/>
                    </a:cubicBezTo>
                    <a:cubicBezTo>
                      <a:pt x="8507" y="8340"/>
                      <a:pt x="8720" y="8434"/>
                      <a:pt x="8942" y="8434"/>
                    </a:cubicBezTo>
                    <a:cubicBezTo>
                      <a:pt x="8953" y="8433"/>
                      <a:pt x="8964" y="8433"/>
                      <a:pt x="8975" y="8433"/>
                    </a:cubicBezTo>
                    <a:cubicBezTo>
                      <a:pt x="9205" y="8433"/>
                      <a:pt x="9411" y="8535"/>
                      <a:pt x="9637" y="8535"/>
                    </a:cubicBezTo>
                    <a:cubicBezTo>
                      <a:pt x="9667" y="8535"/>
                      <a:pt x="9697" y="8533"/>
                      <a:pt x="9728" y="8529"/>
                    </a:cubicBezTo>
                    <a:cubicBezTo>
                      <a:pt x="10002" y="8493"/>
                      <a:pt x="10299" y="8481"/>
                      <a:pt x="10514" y="8303"/>
                    </a:cubicBezTo>
                    <a:cubicBezTo>
                      <a:pt x="10784" y="8080"/>
                      <a:pt x="11117" y="8001"/>
                      <a:pt x="11454" y="8001"/>
                    </a:cubicBezTo>
                    <a:cubicBezTo>
                      <a:pt x="11622" y="8001"/>
                      <a:pt x="11792" y="8021"/>
                      <a:pt x="11954" y="8053"/>
                    </a:cubicBezTo>
                    <a:cubicBezTo>
                      <a:pt x="11981" y="8057"/>
                      <a:pt x="12006" y="8059"/>
                      <a:pt x="12030" y="8059"/>
                    </a:cubicBezTo>
                    <a:cubicBezTo>
                      <a:pt x="12391" y="8059"/>
                      <a:pt x="12475" y="7563"/>
                      <a:pt x="12789" y="7563"/>
                    </a:cubicBezTo>
                    <a:cubicBezTo>
                      <a:pt x="12828" y="7563"/>
                      <a:pt x="12871" y="7571"/>
                      <a:pt x="12919" y="7588"/>
                    </a:cubicBezTo>
                    <a:cubicBezTo>
                      <a:pt x="13079" y="7645"/>
                      <a:pt x="13239" y="7779"/>
                      <a:pt x="13410" y="7779"/>
                    </a:cubicBezTo>
                    <a:cubicBezTo>
                      <a:pt x="13417" y="7779"/>
                      <a:pt x="13424" y="7779"/>
                      <a:pt x="13431" y="7779"/>
                    </a:cubicBezTo>
                    <a:cubicBezTo>
                      <a:pt x="13633" y="7767"/>
                      <a:pt x="13776" y="7469"/>
                      <a:pt x="13907" y="7338"/>
                    </a:cubicBezTo>
                    <a:cubicBezTo>
                      <a:pt x="14062" y="7183"/>
                      <a:pt x="14109" y="7076"/>
                      <a:pt x="14157" y="6862"/>
                    </a:cubicBezTo>
                    <a:cubicBezTo>
                      <a:pt x="14217" y="6612"/>
                      <a:pt x="14419" y="6457"/>
                      <a:pt x="14550" y="6243"/>
                    </a:cubicBezTo>
                    <a:cubicBezTo>
                      <a:pt x="14669" y="6040"/>
                      <a:pt x="14848" y="5898"/>
                      <a:pt x="14979" y="5695"/>
                    </a:cubicBezTo>
                    <a:cubicBezTo>
                      <a:pt x="15110" y="5493"/>
                      <a:pt x="15026" y="5195"/>
                      <a:pt x="15026" y="4957"/>
                    </a:cubicBezTo>
                    <a:cubicBezTo>
                      <a:pt x="15026" y="4731"/>
                      <a:pt x="14788" y="4600"/>
                      <a:pt x="14729" y="4385"/>
                    </a:cubicBezTo>
                    <a:cubicBezTo>
                      <a:pt x="14681" y="4171"/>
                      <a:pt x="14895" y="3969"/>
                      <a:pt x="14883" y="3742"/>
                    </a:cubicBezTo>
                    <a:cubicBezTo>
                      <a:pt x="14859" y="3314"/>
                      <a:pt x="14217" y="2850"/>
                      <a:pt x="13895" y="2611"/>
                    </a:cubicBezTo>
                    <a:cubicBezTo>
                      <a:pt x="13455" y="2290"/>
                      <a:pt x="12990" y="1992"/>
                      <a:pt x="12538" y="1659"/>
                    </a:cubicBezTo>
                    <a:cubicBezTo>
                      <a:pt x="12204" y="1409"/>
                      <a:pt x="11835" y="1171"/>
                      <a:pt x="11478" y="945"/>
                    </a:cubicBezTo>
                    <a:cubicBezTo>
                      <a:pt x="11276" y="825"/>
                      <a:pt x="11061" y="849"/>
                      <a:pt x="10835" y="814"/>
                    </a:cubicBezTo>
                    <a:cubicBezTo>
                      <a:pt x="10609" y="778"/>
                      <a:pt x="10526" y="599"/>
                      <a:pt x="10407" y="433"/>
                    </a:cubicBezTo>
                    <a:cubicBezTo>
                      <a:pt x="10287" y="266"/>
                      <a:pt x="10157" y="230"/>
                      <a:pt x="9954" y="230"/>
                    </a:cubicBezTo>
                    <a:cubicBezTo>
                      <a:pt x="9818" y="230"/>
                      <a:pt x="9664" y="200"/>
                      <a:pt x="9522" y="200"/>
                    </a:cubicBezTo>
                    <a:cubicBezTo>
                      <a:pt x="9465" y="200"/>
                      <a:pt x="9410" y="205"/>
                      <a:pt x="9359" y="218"/>
                    </a:cubicBezTo>
                    <a:cubicBezTo>
                      <a:pt x="9226" y="249"/>
                      <a:pt x="9075" y="333"/>
                      <a:pt x="8937" y="333"/>
                    </a:cubicBezTo>
                    <a:cubicBezTo>
                      <a:pt x="8914" y="333"/>
                      <a:pt x="8892" y="330"/>
                      <a:pt x="8871" y="325"/>
                    </a:cubicBezTo>
                    <a:cubicBezTo>
                      <a:pt x="8668" y="290"/>
                      <a:pt x="8549" y="111"/>
                      <a:pt x="8359" y="28"/>
                    </a:cubicBezTo>
                    <a:cubicBezTo>
                      <a:pt x="8313" y="8"/>
                      <a:pt x="8265" y="0"/>
                      <a:pt x="821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9"/>
              <p:cNvSpPr/>
              <p:nvPr/>
            </p:nvSpPr>
            <p:spPr>
              <a:xfrm>
                <a:off x="6329238" y="3595200"/>
                <a:ext cx="271175" cy="133275"/>
              </a:xfrm>
              <a:custGeom>
                <a:avLst/>
                <a:gdLst/>
                <a:ahLst/>
                <a:cxnLst/>
                <a:rect l="l" t="t" r="r" b="b"/>
                <a:pathLst>
                  <a:path w="10847" h="5331" extrusionOk="0">
                    <a:moveTo>
                      <a:pt x="4825" y="0"/>
                    </a:moveTo>
                    <a:cubicBezTo>
                      <a:pt x="4606" y="0"/>
                      <a:pt x="4355" y="98"/>
                      <a:pt x="4168" y="150"/>
                    </a:cubicBezTo>
                    <a:cubicBezTo>
                      <a:pt x="3929" y="221"/>
                      <a:pt x="3560" y="245"/>
                      <a:pt x="3382" y="436"/>
                    </a:cubicBezTo>
                    <a:cubicBezTo>
                      <a:pt x="3263" y="567"/>
                      <a:pt x="3191" y="793"/>
                      <a:pt x="3025" y="864"/>
                    </a:cubicBezTo>
                    <a:cubicBezTo>
                      <a:pt x="2978" y="883"/>
                      <a:pt x="2930" y="891"/>
                      <a:pt x="2881" y="891"/>
                    </a:cubicBezTo>
                    <a:cubicBezTo>
                      <a:pt x="2735" y="891"/>
                      <a:pt x="2582" y="826"/>
                      <a:pt x="2432" y="826"/>
                    </a:cubicBezTo>
                    <a:cubicBezTo>
                      <a:pt x="2415" y="826"/>
                      <a:pt x="2398" y="827"/>
                      <a:pt x="2382" y="829"/>
                    </a:cubicBezTo>
                    <a:cubicBezTo>
                      <a:pt x="2155" y="864"/>
                      <a:pt x="1905" y="1079"/>
                      <a:pt x="1715" y="1198"/>
                    </a:cubicBezTo>
                    <a:cubicBezTo>
                      <a:pt x="1512" y="1329"/>
                      <a:pt x="1477" y="1591"/>
                      <a:pt x="1298" y="1745"/>
                    </a:cubicBezTo>
                    <a:cubicBezTo>
                      <a:pt x="1096" y="1900"/>
                      <a:pt x="1012" y="2150"/>
                      <a:pt x="822" y="2293"/>
                    </a:cubicBezTo>
                    <a:cubicBezTo>
                      <a:pt x="667" y="2400"/>
                      <a:pt x="465" y="2424"/>
                      <a:pt x="334" y="2567"/>
                    </a:cubicBezTo>
                    <a:cubicBezTo>
                      <a:pt x="0" y="2900"/>
                      <a:pt x="262" y="3615"/>
                      <a:pt x="441" y="3948"/>
                    </a:cubicBezTo>
                    <a:cubicBezTo>
                      <a:pt x="655" y="4377"/>
                      <a:pt x="1120" y="4650"/>
                      <a:pt x="1501" y="4924"/>
                    </a:cubicBezTo>
                    <a:cubicBezTo>
                      <a:pt x="1647" y="5036"/>
                      <a:pt x="1769" y="5117"/>
                      <a:pt x="1919" y="5117"/>
                    </a:cubicBezTo>
                    <a:cubicBezTo>
                      <a:pt x="1977" y="5117"/>
                      <a:pt x="2039" y="5105"/>
                      <a:pt x="2108" y="5079"/>
                    </a:cubicBezTo>
                    <a:cubicBezTo>
                      <a:pt x="2236" y="5028"/>
                      <a:pt x="2336" y="5003"/>
                      <a:pt x="2431" y="5003"/>
                    </a:cubicBezTo>
                    <a:cubicBezTo>
                      <a:pt x="2556" y="5003"/>
                      <a:pt x="2672" y="5046"/>
                      <a:pt x="2834" y="5127"/>
                    </a:cubicBezTo>
                    <a:cubicBezTo>
                      <a:pt x="3072" y="5234"/>
                      <a:pt x="3406" y="5317"/>
                      <a:pt x="3667" y="5329"/>
                    </a:cubicBezTo>
                    <a:cubicBezTo>
                      <a:pt x="3678" y="5330"/>
                      <a:pt x="3688" y="5331"/>
                      <a:pt x="3698" y="5331"/>
                    </a:cubicBezTo>
                    <a:cubicBezTo>
                      <a:pt x="3904" y="5331"/>
                      <a:pt x="4063" y="5114"/>
                      <a:pt x="4271" y="5114"/>
                    </a:cubicBezTo>
                    <a:cubicBezTo>
                      <a:pt x="4276" y="5114"/>
                      <a:pt x="4281" y="5115"/>
                      <a:pt x="4287" y="5115"/>
                    </a:cubicBezTo>
                    <a:cubicBezTo>
                      <a:pt x="4531" y="5126"/>
                      <a:pt x="4713" y="5272"/>
                      <a:pt x="4959" y="5272"/>
                    </a:cubicBezTo>
                    <a:cubicBezTo>
                      <a:pt x="4977" y="5272"/>
                      <a:pt x="4995" y="5271"/>
                      <a:pt x="5013" y="5270"/>
                    </a:cubicBezTo>
                    <a:cubicBezTo>
                      <a:pt x="5179" y="5256"/>
                      <a:pt x="5323" y="5239"/>
                      <a:pt x="5472" y="5239"/>
                    </a:cubicBezTo>
                    <a:cubicBezTo>
                      <a:pt x="5589" y="5239"/>
                      <a:pt x="5710" y="5250"/>
                      <a:pt x="5846" y="5282"/>
                    </a:cubicBezTo>
                    <a:cubicBezTo>
                      <a:pt x="5911" y="5296"/>
                      <a:pt x="5972" y="5302"/>
                      <a:pt x="6031" y="5302"/>
                    </a:cubicBezTo>
                    <a:cubicBezTo>
                      <a:pt x="6212" y="5302"/>
                      <a:pt x="6375" y="5246"/>
                      <a:pt x="6573" y="5210"/>
                    </a:cubicBezTo>
                    <a:cubicBezTo>
                      <a:pt x="6609" y="5203"/>
                      <a:pt x="6644" y="5200"/>
                      <a:pt x="6679" y="5200"/>
                    </a:cubicBezTo>
                    <a:cubicBezTo>
                      <a:pt x="6879" y="5200"/>
                      <a:pt x="7068" y="5294"/>
                      <a:pt x="7279" y="5294"/>
                    </a:cubicBezTo>
                    <a:cubicBezTo>
                      <a:pt x="7290" y="5294"/>
                      <a:pt x="7300" y="5294"/>
                      <a:pt x="7311" y="5293"/>
                    </a:cubicBezTo>
                    <a:cubicBezTo>
                      <a:pt x="7620" y="5258"/>
                      <a:pt x="7906" y="5293"/>
                      <a:pt x="8216" y="5210"/>
                    </a:cubicBezTo>
                    <a:cubicBezTo>
                      <a:pt x="8513" y="5115"/>
                      <a:pt x="8692" y="5008"/>
                      <a:pt x="8954" y="4853"/>
                    </a:cubicBezTo>
                    <a:cubicBezTo>
                      <a:pt x="9406" y="4603"/>
                      <a:pt x="9930" y="4591"/>
                      <a:pt x="10311" y="4210"/>
                    </a:cubicBezTo>
                    <a:cubicBezTo>
                      <a:pt x="10478" y="4031"/>
                      <a:pt x="10597" y="3805"/>
                      <a:pt x="10621" y="3555"/>
                    </a:cubicBezTo>
                    <a:cubicBezTo>
                      <a:pt x="10656" y="3293"/>
                      <a:pt x="10740" y="3055"/>
                      <a:pt x="10776" y="2793"/>
                    </a:cubicBezTo>
                    <a:cubicBezTo>
                      <a:pt x="10847" y="2341"/>
                      <a:pt x="10216" y="2460"/>
                      <a:pt x="10061" y="2150"/>
                    </a:cubicBezTo>
                    <a:cubicBezTo>
                      <a:pt x="9966" y="1972"/>
                      <a:pt x="9978" y="1710"/>
                      <a:pt x="9811" y="1579"/>
                    </a:cubicBezTo>
                    <a:cubicBezTo>
                      <a:pt x="9621" y="1412"/>
                      <a:pt x="9287" y="1412"/>
                      <a:pt x="9049" y="1281"/>
                    </a:cubicBezTo>
                    <a:cubicBezTo>
                      <a:pt x="8656" y="1055"/>
                      <a:pt x="8073" y="948"/>
                      <a:pt x="7751" y="614"/>
                    </a:cubicBezTo>
                    <a:cubicBezTo>
                      <a:pt x="7582" y="445"/>
                      <a:pt x="7455" y="340"/>
                      <a:pt x="7219" y="340"/>
                    </a:cubicBezTo>
                    <a:cubicBezTo>
                      <a:pt x="7206" y="340"/>
                      <a:pt x="7193" y="340"/>
                      <a:pt x="7180" y="340"/>
                    </a:cubicBezTo>
                    <a:cubicBezTo>
                      <a:pt x="6858" y="340"/>
                      <a:pt x="6561" y="281"/>
                      <a:pt x="6251" y="233"/>
                    </a:cubicBezTo>
                    <a:cubicBezTo>
                      <a:pt x="6139" y="218"/>
                      <a:pt x="6031" y="214"/>
                      <a:pt x="5924" y="214"/>
                    </a:cubicBezTo>
                    <a:cubicBezTo>
                      <a:pt x="5781" y="214"/>
                      <a:pt x="5639" y="221"/>
                      <a:pt x="5489" y="221"/>
                    </a:cubicBezTo>
                    <a:cubicBezTo>
                      <a:pt x="5287" y="221"/>
                      <a:pt x="5120" y="31"/>
                      <a:pt x="4918" y="7"/>
                    </a:cubicBezTo>
                    <a:cubicBezTo>
                      <a:pt x="4888" y="3"/>
                      <a:pt x="4856" y="0"/>
                      <a:pt x="482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9"/>
              <p:cNvSpPr/>
              <p:nvPr/>
            </p:nvSpPr>
            <p:spPr>
              <a:xfrm>
                <a:off x="6501288" y="3734900"/>
                <a:ext cx="165800" cy="81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3255" extrusionOk="0">
                    <a:moveTo>
                      <a:pt x="2918" y="0"/>
                    </a:moveTo>
                    <a:cubicBezTo>
                      <a:pt x="2886" y="0"/>
                      <a:pt x="2854" y="1"/>
                      <a:pt x="2822" y="3"/>
                    </a:cubicBezTo>
                    <a:cubicBezTo>
                      <a:pt x="2477" y="15"/>
                      <a:pt x="2143" y="170"/>
                      <a:pt x="1810" y="253"/>
                    </a:cubicBezTo>
                    <a:cubicBezTo>
                      <a:pt x="1500" y="336"/>
                      <a:pt x="1107" y="467"/>
                      <a:pt x="846" y="658"/>
                    </a:cubicBezTo>
                    <a:cubicBezTo>
                      <a:pt x="619" y="825"/>
                      <a:pt x="524" y="1206"/>
                      <a:pt x="322" y="1432"/>
                    </a:cubicBezTo>
                    <a:cubicBezTo>
                      <a:pt x="107" y="1670"/>
                      <a:pt x="0" y="2039"/>
                      <a:pt x="95" y="2372"/>
                    </a:cubicBezTo>
                    <a:cubicBezTo>
                      <a:pt x="286" y="3039"/>
                      <a:pt x="1262" y="3003"/>
                      <a:pt x="1798" y="3015"/>
                    </a:cubicBezTo>
                    <a:cubicBezTo>
                      <a:pt x="2096" y="3027"/>
                      <a:pt x="2322" y="3242"/>
                      <a:pt x="2608" y="3253"/>
                    </a:cubicBezTo>
                    <a:cubicBezTo>
                      <a:pt x="2620" y="3254"/>
                      <a:pt x="2633" y="3255"/>
                      <a:pt x="2645" y="3255"/>
                    </a:cubicBezTo>
                    <a:cubicBezTo>
                      <a:pt x="2822" y="3255"/>
                      <a:pt x="2989" y="3180"/>
                      <a:pt x="3167" y="3146"/>
                    </a:cubicBezTo>
                    <a:cubicBezTo>
                      <a:pt x="3215" y="3134"/>
                      <a:pt x="3262" y="3129"/>
                      <a:pt x="3309" y="3129"/>
                    </a:cubicBezTo>
                    <a:cubicBezTo>
                      <a:pt x="3441" y="3129"/>
                      <a:pt x="3572" y="3168"/>
                      <a:pt x="3703" y="3194"/>
                    </a:cubicBezTo>
                    <a:cubicBezTo>
                      <a:pt x="3770" y="3208"/>
                      <a:pt x="3835" y="3214"/>
                      <a:pt x="3898" y="3214"/>
                    </a:cubicBezTo>
                    <a:cubicBezTo>
                      <a:pt x="4157" y="3214"/>
                      <a:pt x="4387" y="3116"/>
                      <a:pt x="4656" y="3087"/>
                    </a:cubicBezTo>
                    <a:cubicBezTo>
                      <a:pt x="5037" y="3051"/>
                      <a:pt x="5394" y="3027"/>
                      <a:pt x="5763" y="2944"/>
                    </a:cubicBezTo>
                    <a:cubicBezTo>
                      <a:pt x="6501" y="2765"/>
                      <a:pt x="6632" y="2015"/>
                      <a:pt x="6251" y="1432"/>
                    </a:cubicBezTo>
                    <a:cubicBezTo>
                      <a:pt x="6108" y="1218"/>
                      <a:pt x="6001" y="1015"/>
                      <a:pt x="5882" y="801"/>
                    </a:cubicBezTo>
                    <a:cubicBezTo>
                      <a:pt x="5727" y="539"/>
                      <a:pt x="5334" y="360"/>
                      <a:pt x="5072" y="253"/>
                    </a:cubicBezTo>
                    <a:cubicBezTo>
                      <a:pt x="4783" y="141"/>
                      <a:pt x="4552" y="102"/>
                      <a:pt x="4281" y="102"/>
                    </a:cubicBezTo>
                    <a:cubicBezTo>
                      <a:pt x="4207" y="102"/>
                      <a:pt x="4130" y="105"/>
                      <a:pt x="4048" y="110"/>
                    </a:cubicBezTo>
                    <a:cubicBezTo>
                      <a:pt x="4032" y="111"/>
                      <a:pt x="4016" y="111"/>
                      <a:pt x="4000" y="111"/>
                    </a:cubicBezTo>
                    <a:cubicBezTo>
                      <a:pt x="3642" y="111"/>
                      <a:pt x="3284" y="0"/>
                      <a:pt x="291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9"/>
              <p:cNvSpPr/>
              <p:nvPr/>
            </p:nvSpPr>
            <p:spPr>
              <a:xfrm>
                <a:off x="6531938" y="3904750"/>
                <a:ext cx="204225" cy="121275"/>
              </a:xfrm>
              <a:custGeom>
                <a:avLst/>
                <a:gdLst/>
                <a:ahLst/>
                <a:cxnLst/>
                <a:rect l="l" t="t" r="r" b="b"/>
                <a:pathLst>
                  <a:path w="8169" h="4851" extrusionOk="0">
                    <a:moveTo>
                      <a:pt x="3892" y="0"/>
                    </a:moveTo>
                    <a:cubicBezTo>
                      <a:pt x="3651" y="0"/>
                      <a:pt x="3415" y="47"/>
                      <a:pt x="3215" y="174"/>
                    </a:cubicBezTo>
                    <a:cubicBezTo>
                      <a:pt x="3049" y="281"/>
                      <a:pt x="2894" y="365"/>
                      <a:pt x="2691" y="377"/>
                    </a:cubicBezTo>
                    <a:cubicBezTo>
                      <a:pt x="2640" y="377"/>
                      <a:pt x="2586" y="375"/>
                      <a:pt x="2532" y="375"/>
                    </a:cubicBezTo>
                    <a:cubicBezTo>
                      <a:pt x="2396" y="375"/>
                      <a:pt x="2258" y="387"/>
                      <a:pt x="2156" y="472"/>
                    </a:cubicBezTo>
                    <a:cubicBezTo>
                      <a:pt x="2036" y="567"/>
                      <a:pt x="1977" y="722"/>
                      <a:pt x="1894" y="841"/>
                    </a:cubicBezTo>
                    <a:cubicBezTo>
                      <a:pt x="1763" y="1020"/>
                      <a:pt x="1525" y="1139"/>
                      <a:pt x="1346" y="1281"/>
                    </a:cubicBezTo>
                    <a:cubicBezTo>
                      <a:pt x="1191" y="1401"/>
                      <a:pt x="1024" y="1472"/>
                      <a:pt x="858" y="1579"/>
                    </a:cubicBezTo>
                    <a:cubicBezTo>
                      <a:pt x="643" y="1698"/>
                      <a:pt x="501" y="1924"/>
                      <a:pt x="393" y="2139"/>
                    </a:cubicBezTo>
                    <a:cubicBezTo>
                      <a:pt x="191" y="2544"/>
                      <a:pt x="1" y="3115"/>
                      <a:pt x="215" y="3556"/>
                    </a:cubicBezTo>
                    <a:cubicBezTo>
                      <a:pt x="346" y="3829"/>
                      <a:pt x="834" y="4068"/>
                      <a:pt x="1096" y="4199"/>
                    </a:cubicBezTo>
                    <a:cubicBezTo>
                      <a:pt x="1322" y="4294"/>
                      <a:pt x="1560" y="4329"/>
                      <a:pt x="1798" y="4389"/>
                    </a:cubicBezTo>
                    <a:cubicBezTo>
                      <a:pt x="2013" y="4449"/>
                      <a:pt x="2132" y="4687"/>
                      <a:pt x="2346" y="4722"/>
                    </a:cubicBezTo>
                    <a:cubicBezTo>
                      <a:pt x="2609" y="4762"/>
                      <a:pt x="3006" y="4850"/>
                      <a:pt x="3351" y="4850"/>
                    </a:cubicBezTo>
                    <a:cubicBezTo>
                      <a:pt x="3520" y="4850"/>
                      <a:pt x="3677" y="4829"/>
                      <a:pt x="3799" y="4770"/>
                    </a:cubicBezTo>
                    <a:cubicBezTo>
                      <a:pt x="3918" y="4710"/>
                      <a:pt x="4054" y="4601"/>
                      <a:pt x="4199" y="4601"/>
                    </a:cubicBezTo>
                    <a:cubicBezTo>
                      <a:pt x="4228" y="4601"/>
                      <a:pt x="4257" y="4605"/>
                      <a:pt x="4287" y="4615"/>
                    </a:cubicBezTo>
                    <a:cubicBezTo>
                      <a:pt x="4518" y="4692"/>
                      <a:pt x="4647" y="4820"/>
                      <a:pt x="4891" y="4820"/>
                    </a:cubicBezTo>
                    <a:cubicBezTo>
                      <a:pt x="4911" y="4820"/>
                      <a:pt x="4932" y="4819"/>
                      <a:pt x="4954" y="4818"/>
                    </a:cubicBezTo>
                    <a:cubicBezTo>
                      <a:pt x="5430" y="4794"/>
                      <a:pt x="5811" y="4663"/>
                      <a:pt x="6251" y="4508"/>
                    </a:cubicBezTo>
                    <a:cubicBezTo>
                      <a:pt x="6410" y="4448"/>
                      <a:pt x="6553" y="4380"/>
                      <a:pt x="6713" y="4380"/>
                    </a:cubicBezTo>
                    <a:cubicBezTo>
                      <a:pt x="6745" y="4380"/>
                      <a:pt x="6777" y="4383"/>
                      <a:pt x="6811" y="4389"/>
                    </a:cubicBezTo>
                    <a:cubicBezTo>
                      <a:pt x="6903" y="4402"/>
                      <a:pt x="6983" y="4411"/>
                      <a:pt x="7058" y="4411"/>
                    </a:cubicBezTo>
                    <a:cubicBezTo>
                      <a:pt x="7197" y="4411"/>
                      <a:pt x="7319" y="4378"/>
                      <a:pt x="7466" y="4270"/>
                    </a:cubicBezTo>
                    <a:cubicBezTo>
                      <a:pt x="7775" y="4020"/>
                      <a:pt x="8097" y="3675"/>
                      <a:pt x="8132" y="3246"/>
                    </a:cubicBezTo>
                    <a:cubicBezTo>
                      <a:pt x="8168" y="2782"/>
                      <a:pt x="7906" y="2448"/>
                      <a:pt x="7894" y="2008"/>
                    </a:cubicBezTo>
                    <a:cubicBezTo>
                      <a:pt x="7871" y="1591"/>
                      <a:pt x="7549" y="1270"/>
                      <a:pt x="7216" y="1043"/>
                    </a:cubicBezTo>
                    <a:cubicBezTo>
                      <a:pt x="6835" y="770"/>
                      <a:pt x="6358" y="448"/>
                      <a:pt x="5894" y="365"/>
                    </a:cubicBezTo>
                    <a:cubicBezTo>
                      <a:pt x="5454" y="281"/>
                      <a:pt x="5001" y="222"/>
                      <a:pt x="4573" y="103"/>
                    </a:cubicBezTo>
                    <a:cubicBezTo>
                      <a:pt x="4362" y="44"/>
                      <a:pt x="4125" y="0"/>
                      <a:pt x="389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9"/>
              <p:cNvSpPr/>
              <p:nvPr/>
            </p:nvSpPr>
            <p:spPr>
              <a:xfrm>
                <a:off x="8242263" y="4182650"/>
                <a:ext cx="539675" cy="548600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1587" y="21943"/>
                    </a:lnTo>
                    <a:lnTo>
                      <a:pt x="2158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9"/>
              <p:cNvSpPr/>
              <p:nvPr/>
            </p:nvSpPr>
            <p:spPr>
              <a:xfrm>
                <a:off x="8242263" y="4182650"/>
                <a:ext cx="50325" cy="548600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1944" extrusionOk="0">
                    <a:moveTo>
                      <a:pt x="1" y="0"/>
                    </a:moveTo>
                    <a:lnTo>
                      <a:pt x="1" y="21943"/>
                    </a:lnTo>
                    <a:lnTo>
                      <a:pt x="2013" y="21943"/>
                    </a:lnTo>
                    <a:lnTo>
                      <a:pt x="201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9"/>
              <p:cNvSpPr/>
              <p:nvPr/>
            </p:nvSpPr>
            <p:spPr>
              <a:xfrm>
                <a:off x="8189288" y="4675250"/>
                <a:ext cx="7126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8505" h="3561" extrusionOk="0">
                    <a:moveTo>
                      <a:pt x="1" y="1"/>
                    </a:moveTo>
                    <a:lnTo>
                      <a:pt x="1" y="3561"/>
                    </a:lnTo>
                    <a:lnTo>
                      <a:pt x="28504" y="3561"/>
                    </a:lnTo>
                    <a:lnTo>
                      <a:pt x="2850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9"/>
              <p:cNvSpPr/>
              <p:nvPr/>
            </p:nvSpPr>
            <p:spPr>
              <a:xfrm>
                <a:off x="8334238" y="4227000"/>
                <a:ext cx="3536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2562" extrusionOk="0">
                    <a:moveTo>
                      <a:pt x="1" y="0"/>
                    </a:moveTo>
                    <a:lnTo>
                      <a:pt x="1" y="12561"/>
                    </a:lnTo>
                    <a:lnTo>
                      <a:pt x="14145" y="12561"/>
                    </a:lnTo>
                    <a:lnTo>
                      <a:pt x="141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9"/>
              <p:cNvSpPr/>
              <p:nvPr/>
            </p:nvSpPr>
            <p:spPr>
              <a:xfrm>
                <a:off x="8350013" y="424217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9"/>
              <p:cNvSpPr/>
              <p:nvPr/>
            </p:nvSpPr>
            <p:spPr>
              <a:xfrm>
                <a:off x="8433063" y="424217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9"/>
              <p:cNvSpPr/>
              <p:nvPr/>
            </p:nvSpPr>
            <p:spPr>
              <a:xfrm>
                <a:off x="8516113" y="424217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0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9"/>
              <p:cNvSpPr/>
              <p:nvPr/>
            </p:nvSpPr>
            <p:spPr>
              <a:xfrm>
                <a:off x="8599163" y="4242175"/>
                <a:ext cx="71450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144" extrusionOk="0">
                    <a:moveTo>
                      <a:pt x="0" y="0"/>
                    </a:moveTo>
                    <a:lnTo>
                      <a:pt x="0" y="4144"/>
                    </a:lnTo>
                    <a:lnTo>
                      <a:pt x="2858" y="4144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9"/>
              <p:cNvSpPr/>
              <p:nvPr/>
            </p:nvSpPr>
            <p:spPr>
              <a:xfrm>
                <a:off x="8350013" y="4357950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9"/>
              <p:cNvSpPr/>
              <p:nvPr/>
            </p:nvSpPr>
            <p:spPr>
              <a:xfrm>
                <a:off x="8433063" y="4357950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9"/>
              <p:cNvSpPr/>
              <p:nvPr/>
            </p:nvSpPr>
            <p:spPr>
              <a:xfrm>
                <a:off x="8516113" y="4357950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1"/>
                    </a:moveTo>
                    <a:lnTo>
                      <a:pt x="1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9"/>
              <p:cNvSpPr/>
              <p:nvPr/>
            </p:nvSpPr>
            <p:spPr>
              <a:xfrm>
                <a:off x="8599163" y="4357950"/>
                <a:ext cx="71450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6728" extrusionOk="0">
                    <a:moveTo>
                      <a:pt x="0" y="1"/>
                    </a:moveTo>
                    <a:lnTo>
                      <a:pt x="0" y="6728"/>
                    </a:lnTo>
                    <a:lnTo>
                      <a:pt x="2858" y="6728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9"/>
              <p:cNvSpPr/>
              <p:nvPr/>
            </p:nvSpPr>
            <p:spPr>
              <a:xfrm>
                <a:off x="8439913" y="4399325"/>
                <a:ext cx="22650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1" y="1"/>
                    </a:moveTo>
                    <a:lnTo>
                      <a:pt x="1" y="6859"/>
                    </a:lnTo>
                    <a:lnTo>
                      <a:pt x="905" y="6859"/>
                    </a:lnTo>
                    <a:lnTo>
                      <a:pt x="905" y="1"/>
                    </a:lnTo>
                    <a:close/>
                  </a:path>
                </a:pathLst>
              </a:custGeom>
              <a:solidFill>
                <a:srgbClr val="AA4A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9"/>
              <p:cNvSpPr/>
              <p:nvPr/>
            </p:nvSpPr>
            <p:spPr>
              <a:xfrm>
                <a:off x="8220538" y="3433725"/>
                <a:ext cx="5831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3325" h="10086" extrusionOk="0">
                    <a:moveTo>
                      <a:pt x="11585" y="1"/>
                    </a:moveTo>
                    <a:lnTo>
                      <a:pt x="1" y="8407"/>
                    </a:lnTo>
                    <a:lnTo>
                      <a:pt x="1" y="10086"/>
                    </a:lnTo>
                    <a:lnTo>
                      <a:pt x="23325" y="10086"/>
                    </a:lnTo>
                    <a:lnTo>
                      <a:pt x="23325" y="8407"/>
                    </a:lnTo>
                    <a:lnTo>
                      <a:pt x="1158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9"/>
              <p:cNvSpPr/>
              <p:nvPr/>
            </p:nvSpPr>
            <p:spPr>
              <a:xfrm>
                <a:off x="8242263" y="3492975"/>
                <a:ext cx="539675" cy="748325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9933" extrusionOk="0">
                    <a:moveTo>
                      <a:pt x="10728" y="0"/>
                    </a:moveTo>
                    <a:lnTo>
                      <a:pt x="1" y="7787"/>
                    </a:lnTo>
                    <a:lnTo>
                      <a:pt x="1" y="29933"/>
                    </a:lnTo>
                    <a:lnTo>
                      <a:pt x="21587" y="29933"/>
                    </a:lnTo>
                    <a:lnTo>
                      <a:pt x="21587" y="7787"/>
                    </a:lnTo>
                    <a:lnTo>
                      <a:pt x="107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9"/>
              <p:cNvSpPr/>
              <p:nvPr/>
            </p:nvSpPr>
            <p:spPr>
              <a:xfrm>
                <a:off x="8242263" y="3528400"/>
                <a:ext cx="539675" cy="748025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29921" extrusionOk="0">
                    <a:moveTo>
                      <a:pt x="10728" y="0"/>
                    </a:moveTo>
                    <a:lnTo>
                      <a:pt x="1" y="7775"/>
                    </a:lnTo>
                    <a:lnTo>
                      <a:pt x="1" y="29920"/>
                    </a:lnTo>
                    <a:lnTo>
                      <a:pt x="21587" y="29920"/>
                    </a:lnTo>
                    <a:lnTo>
                      <a:pt x="21587" y="7775"/>
                    </a:lnTo>
                    <a:lnTo>
                      <a:pt x="107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9"/>
              <p:cNvSpPr/>
              <p:nvPr/>
            </p:nvSpPr>
            <p:spPr>
              <a:xfrm>
                <a:off x="8189288" y="4185325"/>
                <a:ext cx="712625" cy="113125"/>
              </a:xfrm>
              <a:custGeom>
                <a:avLst/>
                <a:gdLst/>
                <a:ahLst/>
                <a:cxnLst/>
                <a:rect l="l" t="t" r="r" b="b"/>
                <a:pathLst>
                  <a:path w="28505" h="4525" extrusionOk="0">
                    <a:moveTo>
                      <a:pt x="1" y="0"/>
                    </a:moveTo>
                    <a:lnTo>
                      <a:pt x="1" y="4525"/>
                    </a:lnTo>
                    <a:lnTo>
                      <a:pt x="28504" y="4525"/>
                    </a:lnTo>
                    <a:lnTo>
                      <a:pt x="2850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9"/>
              <p:cNvSpPr/>
              <p:nvPr/>
            </p:nvSpPr>
            <p:spPr>
              <a:xfrm>
                <a:off x="8334238" y="3736750"/>
                <a:ext cx="353650" cy="314350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2574" extrusionOk="0">
                    <a:moveTo>
                      <a:pt x="1" y="1"/>
                    </a:moveTo>
                    <a:lnTo>
                      <a:pt x="1" y="12573"/>
                    </a:lnTo>
                    <a:lnTo>
                      <a:pt x="14145" y="12573"/>
                    </a:lnTo>
                    <a:lnTo>
                      <a:pt x="141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9"/>
              <p:cNvSpPr/>
              <p:nvPr/>
            </p:nvSpPr>
            <p:spPr>
              <a:xfrm>
                <a:off x="8350013" y="375222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9"/>
              <p:cNvSpPr/>
              <p:nvPr/>
            </p:nvSpPr>
            <p:spPr>
              <a:xfrm>
                <a:off x="8433063" y="375222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9"/>
              <p:cNvSpPr/>
              <p:nvPr/>
            </p:nvSpPr>
            <p:spPr>
              <a:xfrm>
                <a:off x="8516113" y="3752225"/>
                <a:ext cx="71475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4144" extrusionOk="0">
                    <a:moveTo>
                      <a:pt x="1" y="1"/>
                    </a:moveTo>
                    <a:lnTo>
                      <a:pt x="1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9"/>
              <p:cNvSpPr/>
              <p:nvPr/>
            </p:nvSpPr>
            <p:spPr>
              <a:xfrm>
                <a:off x="8599163" y="3752225"/>
                <a:ext cx="71450" cy="10360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144" extrusionOk="0">
                    <a:moveTo>
                      <a:pt x="0" y="1"/>
                    </a:moveTo>
                    <a:lnTo>
                      <a:pt x="0" y="4144"/>
                    </a:lnTo>
                    <a:lnTo>
                      <a:pt x="2858" y="4144"/>
                    </a:lnTo>
                    <a:lnTo>
                      <a:pt x="285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9"/>
              <p:cNvSpPr/>
              <p:nvPr/>
            </p:nvSpPr>
            <p:spPr>
              <a:xfrm>
                <a:off x="8350013" y="3868025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9"/>
              <p:cNvSpPr/>
              <p:nvPr/>
            </p:nvSpPr>
            <p:spPr>
              <a:xfrm>
                <a:off x="8433063" y="3868025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9"/>
              <p:cNvSpPr/>
              <p:nvPr/>
            </p:nvSpPr>
            <p:spPr>
              <a:xfrm>
                <a:off x="8516113" y="3868025"/>
                <a:ext cx="7147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6728" extrusionOk="0">
                    <a:moveTo>
                      <a:pt x="1" y="0"/>
                    </a:moveTo>
                    <a:lnTo>
                      <a:pt x="1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9"/>
              <p:cNvSpPr/>
              <p:nvPr/>
            </p:nvSpPr>
            <p:spPr>
              <a:xfrm>
                <a:off x="8599163" y="3868025"/>
                <a:ext cx="71450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6728" extrusionOk="0">
                    <a:moveTo>
                      <a:pt x="0" y="0"/>
                    </a:moveTo>
                    <a:lnTo>
                      <a:pt x="0" y="6727"/>
                    </a:lnTo>
                    <a:lnTo>
                      <a:pt x="2858" y="6727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9"/>
              <p:cNvSpPr/>
              <p:nvPr/>
            </p:nvSpPr>
            <p:spPr>
              <a:xfrm>
                <a:off x="8316688" y="3909400"/>
                <a:ext cx="22950" cy="2185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740" extrusionOk="0">
                    <a:moveTo>
                      <a:pt x="0" y="0"/>
                    </a:moveTo>
                    <a:lnTo>
                      <a:pt x="0" y="8739"/>
                    </a:lnTo>
                    <a:lnTo>
                      <a:pt x="917" y="8739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9"/>
              <p:cNvSpPr/>
              <p:nvPr/>
            </p:nvSpPr>
            <p:spPr>
              <a:xfrm>
                <a:off x="8439913" y="3909400"/>
                <a:ext cx="22650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1" y="0"/>
                    </a:moveTo>
                    <a:lnTo>
                      <a:pt x="1" y="6858"/>
                    </a:lnTo>
                    <a:lnTo>
                      <a:pt x="905" y="6858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9"/>
              <p:cNvSpPr/>
              <p:nvPr/>
            </p:nvSpPr>
            <p:spPr>
              <a:xfrm>
                <a:off x="8558088" y="3909400"/>
                <a:ext cx="22650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859" extrusionOk="0">
                    <a:moveTo>
                      <a:pt x="0" y="0"/>
                    </a:moveTo>
                    <a:lnTo>
                      <a:pt x="0" y="6858"/>
                    </a:lnTo>
                    <a:lnTo>
                      <a:pt x="905" y="6858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9"/>
              <p:cNvSpPr/>
              <p:nvPr/>
            </p:nvSpPr>
            <p:spPr>
              <a:xfrm>
                <a:off x="8686088" y="3909400"/>
                <a:ext cx="22625" cy="218500"/>
              </a:xfrm>
              <a:custGeom>
                <a:avLst/>
                <a:gdLst/>
                <a:ahLst/>
                <a:cxnLst/>
                <a:rect l="l" t="t" r="r" b="b"/>
                <a:pathLst>
                  <a:path w="905" h="8740" extrusionOk="0">
                    <a:moveTo>
                      <a:pt x="0" y="0"/>
                    </a:moveTo>
                    <a:lnTo>
                      <a:pt x="0" y="8739"/>
                    </a:lnTo>
                    <a:lnTo>
                      <a:pt x="905" y="8739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9"/>
              <p:cNvSpPr/>
              <p:nvPr/>
            </p:nvSpPr>
            <p:spPr>
              <a:xfrm>
                <a:off x="8290788" y="4072800"/>
                <a:ext cx="43727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7491" h="454" extrusionOk="0">
                    <a:moveTo>
                      <a:pt x="1" y="1"/>
                    </a:moveTo>
                    <a:lnTo>
                      <a:pt x="1" y="453"/>
                    </a:lnTo>
                    <a:lnTo>
                      <a:pt x="17491" y="453"/>
                    </a:lnTo>
                    <a:lnTo>
                      <a:pt x="1749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9"/>
              <p:cNvSpPr/>
              <p:nvPr/>
            </p:nvSpPr>
            <p:spPr>
              <a:xfrm>
                <a:off x="8290788" y="3904325"/>
                <a:ext cx="43727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7491" h="454" extrusionOk="0">
                    <a:moveTo>
                      <a:pt x="1" y="1"/>
                    </a:moveTo>
                    <a:lnTo>
                      <a:pt x="1" y="453"/>
                    </a:lnTo>
                    <a:lnTo>
                      <a:pt x="17491" y="453"/>
                    </a:lnTo>
                    <a:lnTo>
                      <a:pt x="1749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9"/>
              <p:cNvSpPr/>
              <p:nvPr/>
            </p:nvSpPr>
            <p:spPr>
              <a:xfrm>
                <a:off x="8236313" y="4525525"/>
                <a:ext cx="213450" cy="208400"/>
              </a:xfrm>
              <a:custGeom>
                <a:avLst/>
                <a:gdLst/>
                <a:ahLst/>
                <a:cxnLst/>
                <a:rect l="l" t="t" r="r" b="b"/>
                <a:pathLst>
                  <a:path w="8538" h="8336" extrusionOk="0">
                    <a:moveTo>
                      <a:pt x="1" y="1"/>
                    </a:moveTo>
                    <a:lnTo>
                      <a:pt x="1" y="8335"/>
                    </a:lnTo>
                    <a:lnTo>
                      <a:pt x="8537" y="8335"/>
                    </a:lnTo>
                    <a:lnTo>
                      <a:pt x="853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9"/>
              <p:cNvSpPr/>
              <p:nvPr/>
            </p:nvSpPr>
            <p:spPr>
              <a:xfrm>
                <a:off x="8886688" y="4525525"/>
                <a:ext cx="243225" cy="208400"/>
              </a:xfrm>
              <a:custGeom>
                <a:avLst/>
                <a:gdLst/>
                <a:ahLst/>
                <a:cxnLst/>
                <a:rect l="l" t="t" r="r" b="b"/>
                <a:pathLst>
                  <a:path w="9729" h="8336" extrusionOk="0">
                    <a:moveTo>
                      <a:pt x="1" y="1"/>
                    </a:moveTo>
                    <a:lnTo>
                      <a:pt x="1" y="8335"/>
                    </a:lnTo>
                    <a:lnTo>
                      <a:pt x="9728" y="8335"/>
                    </a:lnTo>
                    <a:lnTo>
                      <a:pt x="972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9"/>
              <p:cNvSpPr/>
              <p:nvPr/>
            </p:nvSpPr>
            <p:spPr>
              <a:xfrm>
                <a:off x="8437238" y="4198125"/>
                <a:ext cx="101825" cy="536100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1444" extrusionOk="0">
                    <a:moveTo>
                      <a:pt x="0" y="0"/>
                    </a:moveTo>
                    <a:lnTo>
                      <a:pt x="0" y="21443"/>
                    </a:lnTo>
                    <a:lnTo>
                      <a:pt x="4072" y="21443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9"/>
              <p:cNvSpPr/>
              <p:nvPr/>
            </p:nvSpPr>
            <p:spPr>
              <a:xfrm>
                <a:off x="8789363" y="4198125"/>
                <a:ext cx="101825" cy="536100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1444" extrusionOk="0">
                    <a:moveTo>
                      <a:pt x="1" y="0"/>
                    </a:moveTo>
                    <a:lnTo>
                      <a:pt x="1" y="21443"/>
                    </a:lnTo>
                    <a:lnTo>
                      <a:pt x="4072" y="21443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9"/>
              <p:cNvSpPr/>
              <p:nvPr/>
            </p:nvSpPr>
            <p:spPr>
              <a:xfrm>
                <a:off x="8884613" y="4209425"/>
                <a:ext cx="25" cy="4989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9956" extrusionOk="0">
                    <a:moveTo>
                      <a:pt x="1" y="1"/>
                    </a:moveTo>
                    <a:lnTo>
                      <a:pt x="1" y="19955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9"/>
              <p:cNvSpPr/>
              <p:nvPr/>
            </p:nvSpPr>
            <p:spPr>
              <a:xfrm>
                <a:off x="8882838" y="4209425"/>
                <a:ext cx="3575" cy="498900"/>
              </a:xfrm>
              <a:custGeom>
                <a:avLst/>
                <a:gdLst/>
                <a:ahLst/>
                <a:cxnLst/>
                <a:rect l="l" t="t" r="r" b="b"/>
                <a:pathLst>
                  <a:path w="143" h="19956" extrusionOk="0">
                    <a:moveTo>
                      <a:pt x="0" y="1"/>
                    </a:moveTo>
                    <a:lnTo>
                      <a:pt x="0" y="19955"/>
                    </a:lnTo>
                    <a:lnTo>
                      <a:pt x="143" y="19955"/>
                    </a:lnTo>
                    <a:lnTo>
                      <a:pt x="14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9"/>
              <p:cNvSpPr/>
              <p:nvPr/>
            </p:nvSpPr>
            <p:spPr>
              <a:xfrm>
                <a:off x="8437238" y="4198125"/>
                <a:ext cx="101825" cy="50325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013" extrusionOk="0">
                    <a:moveTo>
                      <a:pt x="0" y="0"/>
                    </a:moveTo>
                    <a:lnTo>
                      <a:pt x="0" y="2012"/>
                    </a:lnTo>
                    <a:lnTo>
                      <a:pt x="4072" y="2012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9"/>
              <p:cNvSpPr/>
              <p:nvPr/>
            </p:nvSpPr>
            <p:spPr>
              <a:xfrm>
                <a:off x="8789363" y="4198125"/>
                <a:ext cx="101825" cy="50325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2013" extrusionOk="0">
                    <a:moveTo>
                      <a:pt x="1" y="0"/>
                    </a:moveTo>
                    <a:lnTo>
                      <a:pt x="1" y="2012"/>
                    </a:lnTo>
                    <a:lnTo>
                      <a:pt x="4072" y="2012"/>
                    </a:lnTo>
                    <a:lnTo>
                      <a:pt x="40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9"/>
              <p:cNvSpPr/>
              <p:nvPr/>
            </p:nvSpPr>
            <p:spPr>
              <a:xfrm>
                <a:off x="8530988" y="4209425"/>
                <a:ext cx="25" cy="248275"/>
              </a:xfrm>
              <a:custGeom>
                <a:avLst/>
                <a:gdLst/>
                <a:ahLst/>
                <a:cxnLst/>
                <a:rect l="l" t="t" r="r" b="b"/>
                <a:pathLst>
                  <a:path w="1" h="9931" extrusionOk="0">
                    <a:moveTo>
                      <a:pt x="1" y="1"/>
                    </a:moveTo>
                    <a:lnTo>
                      <a:pt x="1" y="9930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9"/>
              <p:cNvSpPr/>
              <p:nvPr/>
            </p:nvSpPr>
            <p:spPr>
              <a:xfrm>
                <a:off x="8529213" y="4209425"/>
                <a:ext cx="3900" cy="24827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931" extrusionOk="0">
                    <a:moveTo>
                      <a:pt x="0" y="1"/>
                    </a:moveTo>
                    <a:lnTo>
                      <a:pt x="0" y="9930"/>
                    </a:lnTo>
                    <a:lnTo>
                      <a:pt x="155" y="9930"/>
                    </a:ln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9"/>
              <p:cNvSpPr/>
              <p:nvPr/>
            </p:nvSpPr>
            <p:spPr>
              <a:xfrm>
                <a:off x="8354188" y="4078750"/>
                <a:ext cx="618850" cy="134575"/>
              </a:xfrm>
              <a:custGeom>
                <a:avLst/>
                <a:gdLst/>
                <a:ahLst/>
                <a:cxnLst/>
                <a:rect l="l" t="t" r="r" b="b"/>
                <a:pathLst>
                  <a:path w="24754" h="5383" extrusionOk="0">
                    <a:moveTo>
                      <a:pt x="2918" y="1"/>
                    </a:moveTo>
                    <a:lnTo>
                      <a:pt x="1" y="5168"/>
                    </a:lnTo>
                    <a:cubicBezTo>
                      <a:pt x="155" y="5299"/>
                      <a:pt x="501" y="5382"/>
                      <a:pt x="941" y="5382"/>
                    </a:cubicBezTo>
                    <a:cubicBezTo>
                      <a:pt x="1453" y="5382"/>
                      <a:pt x="1953" y="5263"/>
                      <a:pt x="2239" y="5097"/>
                    </a:cubicBezTo>
                    <a:cubicBezTo>
                      <a:pt x="2358" y="5263"/>
                      <a:pt x="2751" y="5382"/>
                      <a:pt x="3263" y="5382"/>
                    </a:cubicBezTo>
                    <a:cubicBezTo>
                      <a:pt x="3775" y="5382"/>
                      <a:pt x="4263" y="5263"/>
                      <a:pt x="4525" y="5097"/>
                    </a:cubicBezTo>
                    <a:cubicBezTo>
                      <a:pt x="4680" y="5263"/>
                      <a:pt x="5073" y="5382"/>
                      <a:pt x="5585" y="5382"/>
                    </a:cubicBezTo>
                    <a:cubicBezTo>
                      <a:pt x="6108" y="5382"/>
                      <a:pt x="6573" y="5263"/>
                      <a:pt x="6823" y="5097"/>
                    </a:cubicBezTo>
                    <a:cubicBezTo>
                      <a:pt x="6990" y="5263"/>
                      <a:pt x="7406" y="5382"/>
                      <a:pt x="7918" y="5382"/>
                    </a:cubicBezTo>
                    <a:cubicBezTo>
                      <a:pt x="8430" y="5382"/>
                      <a:pt x="8895" y="5263"/>
                      <a:pt x="9121" y="5097"/>
                    </a:cubicBezTo>
                    <a:cubicBezTo>
                      <a:pt x="9299" y="5263"/>
                      <a:pt x="9728" y="5382"/>
                      <a:pt x="10240" y="5382"/>
                    </a:cubicBezTo>
                    <a:cubicBezTo>
                      <a:pt x="10752" y="5382"/>
                      <a:pt x="11204" y="5263"/>
                      <a:pt x="11419" y="5097"/>
                    </a:cubicBezTo>
                    <a:cubicBezTo>
                      <a:pt x="11621" y="5263"/>
                      <a:pt x="12050" y="5382"/>
                      <a:pt x="12562" y="5382"/>
                    </a:cubicBezTo>
                    <a:cubicBezTo>
                      <a:pt x="13086" y="5382"/>
                      <a:pt x="13514" y="5263"/>
                      <a:pt x="13717" y="5097"/>
                    </a:cubicBezTo>
                    <a:cubicBezTo>
                      <a:pt x="13931" y="5263"/>
                      <a:pt x="14383" y="5382"/>
                      <a:pt x="14895" y="5382"/>
                    </a:cubicBezTo>
                    <a:cubicBezTo>
                      <a:pt x="15407" y="5382"/>
                      <a:pt x="15836" y="5263"/>
                      <a:pt x="16014" y="5097"/>
                    </a:cubicBezTo>
                    <a:cubicBezTo>
                      <a:pt x="16241" y="5263"/>
                      <a:pt x="16705" y="5382"/>
                      <a:pt x="17217" y="5382"/>
                    </a:cubicBezTo>
                    <a:cubicBezTo>
                      <a:pt x="17729" y="5382"/>
                      <a:pt x="18146" y="5263"/>
                      <a:pt x="18312" y="5097"/>
                    </a:cubicBezTo>
                    <a:cubicBezTo>
                      <a:pt x="18562" y="5263"/>
                      <a:pt x="19027" y="5382"/>
                      <a:pt x="19539" y="5382"/>
                    </a:cubicBezTo>
                    <a:cubicBezTo>
                      <a:pt x="20063" y="5382"/>
                      <a:pt x="20456" y="5263"/>
                      <a:pt x="20610" y="5097"/>
                    </a:cubicBezTo>
                    <a:cubicBezTo>
                      <a:pt x="20872" y="5263"/>
                      <a:pt x="21360" y="5382"/>
                      <a:pt x="21872" y="5382"/>
                    </a:cubicBezTo>
                    <a:cubicBezTo>
                      <a:pt x="22384" y="5382"/>
                      <a:pt x="22777" y="5263"/>
                      <a:pt x="22908" y="5097"/>
                    </a:cubicBezTo>
                    <a:cubicBezTo>
                      <a:pt x="23182" y="5263"/>
                      <a:pt x="23682" y="5382"/>
                      <a:pt x="24194" y="5382"/>
                    </a:cubicBezTo>
                    <a:cubicBezTo>
                      <a:pt x="24408" y="5382"/>
                      <a:pt x="24599" y="5359"/>
                      <a:pt x="24754" y="5323"/>
                    </a:cubicBezTo>
                    <a:lnTo>
                      <a:pt x="2201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9"/>
              <p:cNvSpPr/>
              <p:nvPr/>
            </p:nvSpPr>
            <p:spPr>
              <a:xfrm>
                <a:off x="8375913" y="4180250"/>
                <a:ext cx="57957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23183" h="537" extrusionOk="0">
                    <a:moveTo>
                      <a:pt x="1906" y="1"/>
                    </a:moveTo>
                    <a:lnTo>
                      <a:pt x="1846" y="25"/>
                    </a:lnTo>
                    <a:cubicBezTo>
                      <a:pt x="1374" y="191"/>
                      <a:pt x="883" y="363"/>
                      <a:pt x="472" y="363"/>
                    </a:cubicBezTo>
                    <a:cubicBezTo>
                      <a:pt x="323" y="363"/>
                      <a:pt x="184" y="340"/>
                      <a:pt x="60" y="287"/>
                    </a:cubicBezTo>
                    <a:lnTo>
                      <a:pt x="1" y="417"/>
                    </a:lnTo>
                    <a:cubicBezTo>
                      <a:pt x="150" y="483"/>
                      <a:pt x="313" y="511"/>
                      <a:pt x="486" y="511"/>
                    </a:cubicBezTo>
                    <a:cubicBezTo>
                      <a:pt x="906" y="511"/>
                      <a:pt x="1382" y="348"/>
                      <a:pt x="1846" y="179"/>
                    </a:cubicBezTo>
                    <a:cubicBezTo>
                      <a:pt x="2067" y="425"/>
                      <a:pt x="2370" y="503"/>
                      <a:pt x="2703" y="503"/>
                    </a:cubicBezTo>
                    <a:cubicBezTo>
                      <a:pt x="3016" y="503"/>
                      <a:pt x="3356" y="433"/>
                      <a:pt x="3680" y="370"/>
                    </a:cubicBezTo>
                    <a:cubicBezTo>
                      <a:pt x="3811" y="334"/>
                      <a:pt x="3954" y="310"/>
                      <a:pt x="4073" y="287"/>
                    </a:cubicBezTo>
                    <a:cubicBezTo>
                      <a:pt x="4286" y="453"/>
                      <a:pt x="4544" y="504"/>
                      <a:pt x="4818" y="504"/>
                    </a:cubicBezTo>
                    <a:cubicBezTo>
                      <a:pt x="5033" y="504"/>
                      <a:pt x="5258" y="473"/>
                      <a:pt x="5478" y="441"/>
                    </a:cubicBezTo>
                    <a:cubicBezTo>
                      <a:pt x="5694" y="416"/>
                      <a:pt x="5905" y="386"/>
                      <a:pt x="6101" y="386"/>
                    </a:cubicBezTo>
                    <a:cubicBezTo>
                      <a:pt x="6186" y="386"/>
                      <a:pt x="6268" y="391"/>
                      <a:pt x="6347" y="406"/>
                    </a:cubicBezTo>
                    <a:cubicBezTo>
                      <a:pt x="6502" y="406"/>
                      <a:pt x="6656" y="429"/>
                      <a:pt x="6835" y="441"/>
                    </a:cubicBezTo>
                    <a:cubicBezTo>
                      <a:pt x="7013" y="461"/>
                      <a:pt x="7203" y="483"/>
                      <a:pt x="7398" y="483"/>
                    </a:cubicBezTo>
                    <a:cubicBezTo>
                      <a:pt x="7673" y="483"/>
                      <a:pt x="7956" y="440"/>
                      <a:pt x="8228" y="287"/>
                    </a:cubicBezTo>
                    <a:cubicBezTo>
                      <a:pt x="8580" y="387"/>
                      <a:pt x="8939" y="424"/>
                      <a:pt x="9299" y="424"/>
                    </a:cubicBezTo>
                    <a:cubicBezTo>
                      <a:pt x="9792" y="424"/>
                      <a:pt x="10288" y="355"/>
                      <a:pt x="10776" y="287"/>
                    </a:cubicBezTo>
                    <a:cubicBezTo>
                      <a:pt x="10895" y="287"/>
                      <a:pt x="11026" y="346"/>
                      <a:pt x="11169" y="406"/>
                    </a:cubicBezTo>
                    <a:cubicBezTo>
                      <a:pt x="11312" y="465"/>
                      <a:pt x="11466" y="525"/>
                      <a:pt x="11621" y="525"/>
                    </a:cubicBezTo>
                    <a:lnTo>
                      <a:pt x="11657" y="525"/>
                    </a:lnTo>
                    <a:cubicBezTo>
                      <a:pt x="11973" y="409"/>
                      <a:pt x="12267" y="371"/>
                      <a:pt x="12555" y="371"/>
                    </a:cubicBezTo>
                    <a:cubicBezTo>
                      <a:pt x="12832" y="371"/>
                      <a:pt x="13103" y="406"/>
                      <a:pt x="13383" y="441"/>
                    </a:cubicBezTo>
                    <a:cubicBezTo>
                      <a:pt x="13681" y="477"/>
                      <a:pt x="14002" y="525"/>
                      <a:pt x="14348" y="525"/>
                    </a:cubicBezTo>
                    <a:cubicBezTo>
                      <a:pt x="14443" y="525"/>
                      <a:pt x="14550" y="465"/>
                      <a:pt x="14657" y="394"/>
                    </a:cubicBezTo>
                    <a:cubicBezTo>
                      <a:pt x="14741" y="346"/>
                      <a:pt x="14836" y="287"/>
                      <a:pt x="14884" y="287"/>
                    </a:cubicBezTo>
                    <a:lnTo>
                      <a:pt x="15015" y="298"/>
                    </a:lnTo>
                    <a:cubicBezTo>
                      <a:pt x="15465" y="364"/>
                      <a:pt x="15883" y="422"/>
                      <a:pt x="16298" y="422"/>
                    </a:cubicBezTo>
                    <a:cubicBezTo>
                      <a:pt x="16640" y="422"/>
                      <a:pt x="16981" y="382"/>
                      <a:pt x="17336" y="275"/>
                    </a:cubicBezTo>
                    <a:cubicBezTo>
                      <a:pt x="17360" y="264"/>
                      <a:pt x="17389" y="259"/>
                      <a:pt x="17422" y="259"/>
                    </a:cubicBezTo>
                    <a:cubicBezTo>
                      <a:pt x="17539" y="259"/>
                      <a:pt x="17705" y="317"/>
                      <a:pt x="17872" y="382"/>
                    </a:cubicBezTo>
                    <a:cubicBezTo>
                      <a:pt x="18074" y="441"/>
                      <a:pt x="18301" y="525"/>
                      <a:pt x="18515" y="525"/>
                    </a:cubicBezTo>
                    <a:cubicBezTo>
                      <a:pt x="18717" y="525"/>
                      <a:pt x="18872" y="453"/>
                      <a:pt x="19015" y="382"/>
                    </a:cubicBezTo>
                    <a:cubicBezTo>
                      <a:pt x="19139" y="320"/>
                      <a:pt x="19249" y="265"/>
                      <a:pt x="19391" y="265"/>
                    </a:cubicBezTo>
                    <a:cubicBezTo>
                      <a:pt x="19440" y="265"/>
                      <a:pt x="19493" y="271"/>
                      <a:pt x="19551" y="287"/>
                    </a:cubicBezTo>
                    <a:cubicBezTo>
                      <a:pt x="19634" y="310"/>
                      <a:pt x="19717" y="346"/>
                      <a:pt x="19789" y="370"/>
                    </a:cubicBezTo>
                    <a:cubicBezTo>
                      <a:pt x="19979" y="453"/>
                      <a:pt x="20158" y="525"/>
                      <a:pt x="20384" y="525"/>
                    </a:cubicBezTo>
                    <a:cubicBezTo>
                      <a:pt x="20599" y="525"/>
                      <a:pt x="20837" y="465"/>
                      <a:pt x="21063" y="406"/>
                    </a:cubicBezTo>
                    <a:cubicBezTo>
                      <a:pt x="21289" y="346"/>
                      <a:pt x="21503" y="287"/>
                      <a:pt x="21694" y="287"/>
                    </a:cubicBezTo>
                    <a:cubicBezTo>
                      <a:pt x="21801" y="310"/>
                      <a:pt x="21896" y="346"/>
                      <a:pt x="22003" y="370"/>
                    </a:cubicBezTo>
                    <a:cubicBezTo>
                      <a:pt x="22277" y="453"/>
                      <a:pt x="22551" y="537"/>
                      <a:pt x="22813" y="537"/>
                    </a:cubicBezTo>
                    <a:cubicBezTo>
                      <a:pt x="22944" y="537"/>
                      <a:pt x="23063" y="513"/>
                      <a:pt x="23182" y="465"/>
                    </a:cubicBezTo>
                    <a:lnTo>
                      <a:pt x="23123" y="322"/>
                    </a:lnTo>
                    <a:cubicBezTo>
                      <a:pt x="23022" y="365"/>
                      <a:pt x="22912" y="382"/>
                      <a:pt x="22797" y="382"/>
                    </a:cubicBezTo>
                    <a:cubicBezTo>
                      <a:pt x="22559" y="382"/>
                      <a:pt x="22296" y="307"/>
                      <a:pt x="22039" y="227"/>
                    </a:cubicBezTo>
                    <a:cubicBezTo>
                      <a:pt x="21932" y="203"/>
                      <a:pt x="21825" y="167"/>
                      <a:pt x="21730" y="144"/>
                    </a:cubicBezTo>
                    <a:lnTo>
                      <a:pt x="21706" y="144"/>
                    </a:lnTo>
                    <a:cubicBezTo>
                      <a:pt x="21492" y="144"/>
                      <a:pt x="21253" y="203"/>
                      <a:pt x="21027" y="263"/>
                    </a:cubicBezTo>
                    <a:cubicBezTo>
                      <a:pt x="20813" y="322"/>
                      <a:pt x="20587" y="382"/>
                      <a:pt x="20384" y="382"/>
                    </a:cubicBezTo>
                    <a:cubicBezTo>
                      <a:pt x="20182" y="382"/>
                      <a:pt x="20039" y="310"/>
                      <a:pt x="19848" y="239"/>
                    </a:cubicBezTo>
                    <a:cubicBezTo>
                      <a:pt x="19765" y="203"/>
                      <a:pt x="19694" y="179"/>
                      <a:pt x="19598" y="144"/>
                    </a:cubicBezTo>
                    <a:cubicBezTo>
                      <a:pt x="19523" y="125"/>
                      <a:pt x="19455" y="117"/>
                      <a:pt x="19391" y="117"/>
                    </a:cubicBezTo>
                    <a:cubicBezTo>
                      <a:pt x="19213" y="117"/>
                      <a:pt x="19075" y="181"/>
                      <a:pt x="18944" y="251"/>
                    </a:cubicBezTo>
                    <a:cubicBezTo>
                      <a:pt x="18813" y="310"/>
                      <a:pt x="18682" y="382"/>
                      <a:pt x="18515" y="382"/>
                    </a:cubicBezTo>
                    <a:cubicBezTo>
                      <a:pt x="18324" y="382"/>
                      <a:pt x="18122" y="310"/>
                      <a:pt x="17920" y="239"/>
                    </a:cubicBezTo>
                    <a:cubicBezTo>
                      <a:pt x="17732" y="171"/>
                      <a:pt x="17569" y="115"/>
                      <a:pt x="17434" y="115"/>
                    </a:cubicBezTo>
                    <a:cubicBezTo>
                      <a:pt x="17381" y="115"/>
                      <a:pt x="17332" y="123"/>
                      <a:pt x="17289" y="144"/>
                    </a:cubicBezTo>
                    <a:cubicBezTo>
                      <a:pt x="16960" y="238"/>
                      <a:pt x="16642" y="272"/>
                      <a:pt x="16321" y="272"/>
                    </a:cubicBezTo>
                    <a:cubicBezTo>
                      <a:pt x="15910" y="272"/>
                      <a:pt x="15493" y="216"/>
                      <a:pt x="15038" y="156"/>
                    </a:cubicBezTo>
                    <a:lnTo>
                      <a:pt x="14895" y="144"/>
                    </a:lnTo>
                    <a:cubicBezTo>
                      <a:pt x="14800" y="144"/>
                      <a:pt x="14693" y="203"/>
                      <a:pt x="14586" y="263"/>
                    </a:cubicBezTo>
                    <a:cubicBezTo>
                      <a:pt x="14503" y="322"/>
                      <a:pt x="14407" y="382"/>
                      <a:pt x="14348" y="382"/>
                    </a:cubicBezTo>
                    <a:cubicBezTo>
                      <a:pt x="14014" y="382"/>
                      <a:pt x="13705" y="334"/>
                      <a:pt x="13395" y="298"/>
                    </a:cubicBezTo>
                    <a:cubicBezTo>
                      <a:pt x="13115" y="258"/>
                      <a:pt x="12840" y="220"/>
                      <a:pt x="12554" y="220"/>
                    </a:cubicBezTo>
                    <a:cubicBezTo>
                      <a:pt x="12258" y="220"/>
                      <a:pt x="11949" y="260"/>
                      <a:pt x="11609" y="382"/>
                    </a:cubicBezTo>
                    <a:cubicBezTo>
                      <a:pt x="11490" y="370"/>
                      <a:pt x="11359" y="322"/>
                      <a:pt x="11228" y="263"/>
                    </a:cubicBezTo>
                    <a:cubicBezTo>
                      <a:pt x="11085" y="203"/>
                      <a:pt x="10931" y="144"/>
                      <a:pt x="10764" y="144"/>
                    </a:cubicBezTo>
                    <a:cubicBezTo>
                      <a:pt x="10272" y="206"/>
                      <a:pt x="9772" y="272"/>
                      <a:pt x="9280" y="272"/>
                    </a:cubicBezTo>
                    <a:cubicBezTo>
                      <a:pt x="8927" y="272"/>
                      <a:pt x="8578" y="238"/>
                      <a:pt x="8240" y="144"/>
                    </a:cubicBezTo>
                    <a:lnTo>
                      <a:pt x="8204" y="132"/>
                    </a:lnTo>
                    <a:lnTo>
                      <a:pt x="8180" y="144"/>
                    </a:lnTo>
                    <a:cubicBezTo>
                      <a:pt x="7923" y="294"/>
                      <a:pt x="7653" y="337"/>
                      <a:pt x="7383" y="337"/>
                    </a:cubicBezTo>
                    <a:cubicBezTo>
                      <a:pt x="7203" y="337"/>
                      <a:pt x="7023" y="317"/>
                      <a:pt x="6847" y="298"/>
                    </a:cubicBezTo>
                    <a:cubicBezTo>
                      <a:pt x="6668" y="275"/>
                      <a:pt x="6502" y="263"/>
                      <a:pt x="6359" y="263"/>
                    </a:cubicBezTo>
                    <a:cubicBezTo>
                      <a:pt x="6267" y="247"/>
                      <a:pt x="6171" y="240"/>
                      <a:pt x="6071" y="240"/>
                    </a:cubicBezTo>
                    <a:cubicBezTo>
                      <a:pt x="5872" y="240"/>
                      <a:pt x="5660" y="267"/>
                      <a:pt x="5454" y="298"/>
                    </a:cubicBezTo>
                    <a:cubicBezTo>
                      <a:pt x="5246" y="330"/>
                      <a:pt x="5034" y="358"/>
                      <a:pt x="4833" y="358"/>
                    </a:cubicBezTo>
                    <a:cubicBezTo>
                      <a:pt x="4573" y="358"/>
                      <a:pt x="4332" y="310"/>
                      <a:pt x="4144" y="156"/>
                    </a:cubicBezTo>
                    <a:lnTo>
                      <a:pt x="4120" y="132"/>
                    </a:lnTo>
                    <a:lnTo>
                      <a:pt x="4085" y="144"/>
                    </a:lnTo>
                    <a:cubicBezTo>
                      <a:pt x="3942" y="156"/>
                      <a:pt x="3799" y="191"/>
                      <a:pt x="3644" y="227"/>
                    </a:cubicBezTo>
                    <a:cubicBezTo>
                      <a:pt x="3321" y="290"/>
                      <a:pt x="2992" y="357"/>
                      <a:pt x="2699" y="357"/>
                    </a:cubicBezTo>
                    <a:cubicBezTo>
                      <a:pt x="2386" y="357"/>
                      <a:pt x="2114" y="282"/>
                      <a:pt x="1930" y="48"/>
                    </a:cubicBezTo>
                    <a:lnTo>
                      <a:pt x="19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9"/>
              <p:cNvSpPr/>
              <p:nvPr/>
            </p:nvSpPr>
            <p:spPr>
              <a:xfrm>
                <a:off x="8388413" y="4157925"/>
                <a:ext cx="55487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22195" h="513" extrusionOk="0">
                    <a:moveTo>
                      <a:pt x="1751" y="1"/>
                    </a:moveTo>
                    <a:lnTo>
                      <a:pt x="1715" y="25"/>
                    </a:lnTo>
                    <a:cubicBezTo>
                      <a:pt x="1359" y="238"/>
                      <a:pt x="925" y="357"/>
                      <a:pt x="554" y="357"/>
                    </a:cubicBezTo>
                    <a:cubicBezTo>
                      <a:pt x="367" y="357"/>
                      <a:pt x="196" y="327"/>
                      <a:pt x="60" y="263"/>
                    </a:cubicBezTo>
                    <a:lnTo>
                      <a:pt x="1" y="406"/>
                    </a:lnTo>
                    <a:cubicBezTo>
                      <a:pt x="148" y="471"/>
                      <a:pt x="333" y="503"/>
                      <a:pt x="535" y="503"/>
                    </a:cubicBezTo>
                    <a:cubicBezTo>
                      <a:pt x="923" y="503"/>
                      <a:pt x="1376" y="386"/>
                      <a:pt x="1751" y="167"/>
                    </a:cubicBezTo>
                    <a:cubicBezTo>
                      <a:pt x="2094" y="372"/>
                      <a:pt x="2447" y="474"/>
                      <a:pt x="2818" y="474"/>
                    </a:cubicBezTo>
                    <a:cubicBezTo>
                      <a:pt x="3117" y="474"/>
                      <a:pt x="3427" y="408"/>
                      <a:pt x="3751" y="275"/>
                    </a:cubicBezTo>
                    <a:cubicBezTo>
                      <a:pt x="3967" y="389"/>
                      <a:pt x="4203" y="422"/>
                      <a:pt x="4454" y="422"/>
                    </a:cubicBezTo>
                    <a:cubicBezTo>
                      <a:pt x="4619" y="422"/>
                      <a:pt x="4791" y="408"/>
                      <a:pt x="4966" y="394"/>
                    </a:cubicBezTo>
                    <a:cubicBezTo>
                      <a:pt x="5151" y="372"/>
                      <a:pt x="5337" y="355"/>
                      <a:pt x="5525" y="355"/>
                    </a:cubicBezTo>
                    <a:cubicBezTo>
                      <a:pt x="5651" y="355"/>
                      <a:pt x="5778" y="363"/>
                      <a:pt x="5906" y="382"/>
                    </a:cubicBezTo>
                    <a:cubicBezTo>
                      <a:pt x="6085" y="382"/>
                      <a:pt x="6252" y="382"/>
                      <a:pt x="6418" y="394"/>
                    </a:cubicBezTo>
                    <a:cubicBezTo>
                      <a:pt x="6594" y="402"/>
                      <a:pt x="6771" y="410"/>
                      <a:pt x="6950" y="410"/>
                    </a:cubicBezTo>
                    <a:cubicBezTo>
                      <a:pt x="7292" y="410"/>
                      <a:pt x="7642" y="380"/>
                      <a:pt x="8002" y="263"/>
                    </a:cubicBezTo>
                    <a:cubicBezTo>
                      <a:pt x="8049" y="252"/>
                      <a:pt x="8097" y="247"/>
                      <a:pt x="8145" y="247"/>
                    </a:cubicBezTo>
                    <a:cubicBezTo>
                      <a:pt x="8311" y="247"/>
                      <a:pt x="8478" y="305"/>
                      <a:pt x="8645" y="370"/>
                    </a:cubicBezTo>
                    <a:cubicBezTo>
                      <a:pt x="8823" y="429"/>
                      <a:pt x="9002" y="489"/>
                      <a:pt x="9192" y="489"/>
                    </a:cubicBezTo>
                    <a:cubicBezTo>
                      <a:pt x="9383" y="489"/>
                      <a:pt x="9550" y="429"/>
                      <a:pt x="9716" y="358"/>
                    </a:cubicBezTo>
                    <a:cubicBezTo>
                      <a:pt x="9855" y="303"/>
                      <a:pt x="9993" y="247"/>
                      <a:pt x="10142" y="247"/>
                    </a:cubicBezTo>
                    <a:cubicBezTo>
                      <a:pt x="10186" y="247"/>
                      <a:pt x="10230" y="252"/>
                      <a:pt x="10276" y="263"/>
                    </a:cubicBezTo>
                    <a:lnTo>
                      <a:pt x="10300" y="275"/>
                    </a:lnTo>
                    <a:cubicBezTo>
                      <a:pt x="10347" y="275"/>
                      <a:pt x="10454" y="322"/>
                      <a:pt x="10538" y="370"/>
                    </a:cubicBezTo>
                    <a:cubicBezTo>
                      <a:pt x="10645" y="429"/>
                      <a:pt x="10752" y="489"/>
                      <a:pt x="10824" y="489"/>
                    </a:cubicBezTo>
                    <a:cubicBezTo>
                      <a:pt x="10895" y="501"/>
                      <a:pt x="10966" y="513"/>
                      <a:pt x="11026" y="513"/>
                    </a:cubicBezTo>
                    <a:cubicBezTo>
                      <a:pt x="11240" y="513"/>
                      <a:pt x="11431" y="441"/>
                      <a:pt x="11621" y="382"/>
                    </a:cubicBezTo>
                    <a:cubicBezTo>
                      <a:pt x="11803" y="318"/>
                      <a:pt x="11971" y="255"/>
                      <a:pt x="12157" y="255"/>
                    </a:cubicBezTo>
                    <a:cubicBezTo>
                      <a:pt x="12215" y="255"/>
                      <a:pt x="12274" y="261"/>
                      <a:pt x="12336" y="275"/>
                    </a:cubicBezTo>
                    <a:cubicBezTo>
                      <a:pt x="12467" y="287"/>
                      <a:pt x="12598" y="310"/>
                      <a:pt x="12717" y="346"/>
                    </a:cubicBezTo>
                    <a:cubicBezTo>
                      <a:pt x="12989" y="394"/>
                      <a:pt x="13249" y="443"/>
                      <a:pt x="13510" y="443"/>
                    </a:cubicBezTo>
                    <a:cubicBezTo>
                      <a:pt x="13764" y="443"/>
                      <a:pt x="14019" y="397"/>
                      <a:pt x="14288" y="263"/>
                    </a:cubicBezTo>
                    <a:cubicBezTo>
                      <a:pt x="14331" y="252"/>
                      <a:pt x="14374" y="247"/>
                      <a:pt x="14416" y="247"/>
                    </a:cubicBezTo>
                    <a:cubicBezTo>
                      <a:pt x="14561" y="247"/>
                      <a:pt x="14703" y="303"/>
                      <a:pt x="14860" y="358"/>
                    </a:cubicBezTo>
                    <a:cubicBezTo>
                      <a:pt x="15026" y="429"/>
                      <a:pt x="15193" y="489"/>
                      <a:pt x="15396" y="489"/>
                    </a:cubicBezTo>
                    <a:cubicBezTo>
                      <a:pt x="15586" y="489"/>
                      <a:pt x="15753" y="429"/>
                      <a:pt x="15919" y="370"/>
                    </a:cubicBezTo>
                    <a:cubicBezTo>
                      <a:pt x="16086" y="305"/>
                      <a:pt x="16246" y="247"/>
                      <a:pt x="16409" y="247"/>
                    </a:cubicBezTo>
                    <a:cubicBezTo>
                      <a:pt x="16456" y="247"/>
                      <a:pt x="16503" y="252"/>
                      <a:pt x="16550" y="263"/>
                    </a:cubicBezTo>
                    <a:cubicBezTo>
                      <a:pt x="16931" y="376"/>
                      <a:pt x="17298" y="432"/>
                      <a:pt x="17647" y="432"/>
                    </a:cubicBezTo>
                    <a:cubicBezTo>
                      <a:pt x="17997" y="432"/>
                      <a:pt x="18330" y="376"/>
                      <a:pt x="18646" y="263"/>
                    </a:cubicBezTo>
                    <a:cubicBezTo>
                      <a:pt x="18688" y="252"/>
                      <a:pt x="18734" y="247"/>
                      <a:pt x="18781" y="247"/>
                    </a:cubicBezTo>
                    <a:cubicBezTo>
                      <a:pt x="18948" y="247"/>
                      <a:pt x="19142" y="305"/>
                      <a:pt x="19337" y="370"/>
                    </a:cubicBezTo>
                    <a:cubicBezTo>
                      <a:pt x="19539" y="429"/>
                      <a:pt x="19753" y="489"/>
                      <a:pt x="19944" y="489"/>
                    </a:cubicBezTo>
                    <a:cubicBezTo>
                      <a:pt x="20063" y="489"/>
                      <a:pt x="20170" y="429"/>
                      <a:pt x="20265" y="370"/>
                    </a:cubicBezTo>
                    <a:cubicBezTo>
                      <a:pt x="20376" y="305"/>
                      <a:pt x="20480" y="247"/>
                      <a:pt x="20639" y="247"/>
                    </a:cubicBezTo>
                    <a:cubicBezTo>
                      <a:pt x="20684" y="247"/>
                      <a:pt x="20734" y="252"/>
                      <a:pt x="20789" y="263"/>
                    </a:cubicBezTo>
                    <a:cubicBezTo>
                      <a:pt x="20896" y="298"/>
                      <a:pt x="21003" y="334"/>
                      <a:pt x="21111" y="358"/>
                    </a:cubicBezTo>
                    <a:cubicBezTo>
                      <a:pt x="21326" y="430"/>
                      <a:pt x="21553" y="502"/>
                      <a:pt x="21804" y="502"/>
                    </a:cubicBezTo>
                    <a:cubicBezTo>
                      <a:pt x="21927" y="502"/>
                      <a:pt x="22057" y="484"/>
                      <a:pt x="22194" y="441"/>
                    </a:cubicBezTo>
                    <a:lnTo>
                      <a:pt x="22146" y="298"/>
                    </a:lnTo>
                    <a:cubicBezTo>
                      <a:pt x="22025" y="338"/>
                      <a:pt x="21911" y="354"/>
                      <a:pt x="21802" y="354"/>
                    </a:cubicBezTo>
                    <a:cubicBezTo>
                      <a:pt x="21579" y="354"/>
                      <a:pt x="21374" y="287"/>
                      <a:pt x="21158" y="215"/>
                    </a:cubicBezTo>
                    <a:cubicBezTo>
                      <a:pt x="21051" y="191"/>
                      <a:pt x="20944" y="156"/>
                      <a:pt x="20825" y="120"/>
                    </a:cubicBezTo>
                    <a:cubicBezTo>
                      <a:pt x="20754" y="104"/>
                      <a:pt x="20691" y="97"/>
                      <a:pt x="20633" y="97"/>
                    </a:cubicBezTo>
                    <a:cubicBezTo>
                      <a:pt x="20436" y="97"/>
                      <a:pt x="20304" y="177"/>
                      <a:pt x="20194" y="251"/>
                    </a:cubicBezTo>
                    <a:cubicBezTo>
                      <a:pt x="20099" y="298"/>
                      <a:pt x="20027" y="346"/>
                      <a:pt x="19944" y="346"/>
                    </a:cubicBezTo>
                    <a:cubicBezTo>
                      <a:pt x="19777" y="346"/>
                      <a:pt x="19575" y="287"/>
                      <a:pt x="19384" y="227"/>
                    </a:cubicBezTo>
                    <a:cubicBezTo>
                      <a:pt x="19183" y="166"/>
                      <a:pt x="18982" y="105"/>
                      <a:pt x="18795" y="105"/>
                    </a:cubicBezTo>
                    <a:cubicBezTo>
                      <a:pt x="18728" y="105"/>
                      <a:pt x="18662" y="113"/>
                      <a:pt x="18598" y="132"/>
                    </a:cubicBezTo>
                    <a:cubicBezTo>
                      <a:pt x="18305" y="237"/>
                      <a:pt x="17991" y="291"/>
                      <a:pt x="17661" y="291"/>
                    </a:cubicBezTo>
                    <a:cubicBezTo>
                      <a:pt x="17322" y="291"/>
                      <a:pt x="16966" y="235"/>
                      <a:pt x="16598" y="120"/>
                    </a:cubicBezTo>
                    <a:cubicBezTo>
                      <a:pt x="16533" y="106"/>
                      <a:pt x="16471" y="100"/>
                      <a:pt x="16411" y="100"/>
                    </a:cubicBezTo>
                    <a:cubicBezTo>
                      <a:pt x="16217" y="100"/>
                      <a:pt x="16045" y="163"/>
                      <a:pt x="15872" y="227"/>
                    </a:cubicBezTo>
                    <a:cubicBezTo>
                      <a:pt x="15705" y="287"/>
                      <a:pt x="15550" y="346"/>
                      <a:pt x="15396" y="346"/>
                    </a:cubicBezTo>
                    <a:cubicBezTo>
                      <a:pt x="15229" y="346"/>
                      <a:pt x="15062" y="287"/>
                      <a:pt x="14907" y="227"/>
                    </a:cubicBezTo>
                    <a:cubicBezTo>
                      <a:pt x="14744" y="163"/>
                      <a:pt x="14580" y="100"/>
                      <a:pt x="14406" y="100"/>
                    </a:cubicBezTo>
                    <a:cubicBezTo>
                      <a:pt x="14352" y="100"/>
                      <a:pt x="14297" y="106"/>
                      <a:pt x="14241" y="120"/>
                    </a:cubicBezTo>
                    <a:lnTo>
                      <a:pt x="14217" y="132"/>
                    </a:lnTo>
                    <a:cubicBezTo>
                      <a:pt x="13981" y="253"/>
                      <a:pt x="13753" y="296"/>
                      <a:pt x="13522" y="296"/>
                    </a:cubicBezTo>
                    <a:cubicBezTo>
                      <a:pt x="13274" y="296"/>
                      <a:pt x="13023" y="247"/>
                      <a:pt x="12752" y="191"/>
                    </a:cubicBezTo>
                    <a:cubicBezTo>
                      <a:pt x="12621" y="167"/>
                      <a:pt x="12490" y="144"/>
                      <a:pt x="12359" y="120"/>
                    </a:cubicBezTo>
                    <a:cubicBezTo>
                      <a:pt x="12295" y="107"/>
                      <a:pt x="12232" y="101"/>
                      <a:pt x="12171" y="101"/>
                    </a:cubicBezTo>
                    <a:cubicBezTo>
                      <a:pt x="11953" y="101"/>
                      <a:pt x="11760" y="174"/>
                      <a:pt x="11574" y="239"/>
                    </a:cubicBezTo>
                    <a:cubicBezTo>
                      <a:pt x="11388" y="304"/>
                      <a:pt x="11218" y="361"/>
                      <a:pt x="11022" y="361"/>
                    </a:cubicBezTo>
                    <a:cubicBezTo>
                      <a:pt x="10966" y="361"/>
                      <a:pt x="10908" y="357"/>
                      <a:pt x="10847" y="346"/>
                    </a:cubicBezTo>
                    <a:cubicBezTo>
                      <a:pt x="10800" y="346"/>
                      <a:pt x="10693" y="287"/>
                      <a:pt x="10609" y="239"/>
                    </a:cubicBezTo>
                    <a:cubicBezTo>
                      <a:pt x="10502" y="179"/>
                      <a:pt x="10395" y="132"/>
                      <a:pt x="10312" y="120"/>
                    </a:cubicBezTo>
                    <a:cubicBezTo>
                      <a:pt x="10253" y="106"/>
                      <a:pt x="10196" y="100"/>
                      <a:pt x="10142" y="100"/>
                    </a:cubicBezTo>
                    <a:cubicBezTo>
                      <a:pt x="9966" y="100"/>
                      <a:pt x="9811" y="163"/>
                      <a:pt x="9657" y="227"/>
                    </a:cubicBezTo>
                    <a:cubicBezTo>
                      <a:pt x="9502" y="287"/>
                      <a:pt x="9359" y="346"/>
                      <a:pt x="9192" y="346"/>
                    </a:cubicBezTo>
                    <a:cubicBezTo>
                      <a:pt x="9026" y="346"/>
                      <a:pt x="8871" y="287"/>
                      <a:pt x="8692" y="227"/>
                    </a:cubicBezTo>
                    <a:cubicBezTo>
                      <a:pt x="8520" y="163"/>
                      <a:pt x="8340" y="100"/>
                      <a:pt x="8143" y="100"/>
                    </a:cubicBezTo>
                    <a:cubicBezTo>
                      <a:pt x="8082" y="100"/>
                      <a:pt x="8019" y="106"/>
                      <a:pt x="7954" y="120"/>
                    </a:cubicBezTo>
                    <a:cubicBezTo>
                      <a:pt x="7592" y="235"/>
                      <a:pt x="7247" y="259"/>
                      <a:pt x="6899" y="259"/>
                    </a:cubicBezTo>
                    <a:cubicBezTo>
                      <a:pt x="6744" y="259"/>
                      <a:pt x="6588" y="255"/>
                      <a:pt x="6430" y="251"/>
                    </a:cubicBezTo>
                    <a:cubicBezTo>
                      <a:pt x="6252" y="239"/>
                      <a:pt x="6085" y="227"/>
                      <a:pt x="5918" y="227"/>
                    </a:cubicBezTo>
                    <a:cubicBezTo>
                      <a:pt x="5796" y="214"/>
                      <a:pt x="5675" y="209"/>
                      <a:pt x="5555" y="209"/>
                    </a:cubicBezTo>
                    <a:cubicBezTo>
                      <a:pt x="5350" y="209"/>
                      <a:pt x="5150" y="224"/>
                      <a:pt x="4954" y="239"/>
                    </a:cubicBezTo>
                    <a:cubicBezTo>
                      <a:pt x="4770" y="254"/>
                      <a:pt x="4591" y="272"/>
                      <a:pt x="4420" y="272"/>
                    </a:cubicBezTo>
                    <a:cubicBezTo>
                      <a:pt x="4191" y="272"/>
                      <a:pt x="3977" y="241"/>
                      <a:pt x="3787" y="132"/>
                    </a:cubicBezTo>
                    <a:lnTo>
                      <a:pt x="3751" y="108"/>
                    </a:lnTo>
                    <a:lnTo>
                      <a:pt x="3727" y="132"/>
                    </a:lnTo>
                    <a:cubicBezTo>
                      <a:pt x="3415" y="259"/>
                      <a:pt x="3117" y="322"/>
                      <a:pt x="2829" y="322"/>
                    </a:cubicBezTo>
                    <a:cubicBezTo>
                      <a:pt x="2469" y="322"/>
                      <a:pt x="2124" y="223"/>
                      <a:pt x="1787" y="25"/>
                    </a:cubicBezTo>
                    <a:lnTo>
                      <a:pt x="17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9"/>
              <p:cNvSpPr/>
              <p:nvPr/>
            </p:nvSpPr>
            <p:spPr>
              <a:xfrm>
                <a:off x="8400038" y="4138175"/>
                <a:ext cx="53252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21301" h="470" extrusionOk="0">
                    <a:moveTo>
                      <a:pt x="11729" y="1"/>
                    </a:moveTo>
                    <a:cubicBezTo>
                      <a:pt x="11612" y="1"/>
                      <a:pt x="11499" y="22"/>
                      <a:pt x="11394" y="76"/>
                    </a:cubicBezTo>
                    <a:cubicBezTo>
                      <a:pt x="11192" y="207"/>
                      <a:pt x="11016" y="252"/>
                      <a:pt x="10853" y="252"/>
                    </a:cubicBezTo>
                    <a:cubicBezTo>
                      <a:pt x="10689" y="252"/>
                      <a:pt x="10537" y="207"/>
                      <a:pt x="10382" y="160"/>
                    </a:cubicBezTo>
                    <a:cubicBezTo>
                      <a:pt x="10216" y="112"/>
                      <a:pt x="10049" y="65"/>
                      <a:pt x="9859" y="65"/>
                    </a:cubicBezTo>
                    <a:cubicBezTo>
                      <a:pt x="9585" y="65"/>
                      <a:pt x="9311" y="100"/>
                      <a:pt x="9049" y="136"/>
                    </a:cubicBezTo>
                    <a:cubicBezTo>
                      <a:pt x="8793" y="172"/>
                      <a:pt x="8543" y="204"/>
                      <a:pt x="8308" y="204"/>
                    </a:cubicBezTo>
                    <a:cubicBezTo>
                      <a:pt x="8073" y="204"/>
                      <a:pt x="7852" y="172"/>
                      <a:pt x="7656" y="76"/>
                    </a:cubicBezTo>
                    <a:lnTo>
                      <a:pt x="7632" y="65"/>
                    </a:lnTo>
                    <a:lnTo>
                      <a:pt x="7596" y="76"/>
                    </a:lnTo>
                    <a:cubicBezTo>
                      <a:pt x="7322" y="225"/>
                      <a:pt x="6989" y="300"/>
                      <a:pt x="6653" y="300"/>
                    </a:cubicBezTo>
                    <a:cubicBezTo>
                      <a:pt x="6316" y="300"/>
                      <a:pt x="5977" y="225"/>
                      <a:pt x="5691" y="76"/>
                    </a:cubicBezTo>
                    <a:lnTo>
                      <a:pt x="5656" y="65"/>
                    </a:lnTo>
                    <a:lnTo>
                      <a:pt x="5620" y="76"/>
                    </a:lnTo>
                    <a:cubicBezTo>
                      <a:pt x="5366" y="217"/>
                      <a:pt x="5119" y="260"/>
                      <a:pt x="4878" y="260"/>
                    </a:cubicBezTo>
                    <a:cubicBezTo>
                      <a:pt x="4690" y="260"/>
                      <a:pt x="4505" y="234"/>
                      <a:pt x="4322" y="207"/>
                    </a:cubicBezTo>
                    <a:cubicBezTo>
                      <a:pt x="4137" y="182"/>
                      <a:pt x="3946" y="157"/>
                      <a:pt x="3757" y="157"/>
                    </a:cubicBezTo>
                    <a:cubicBezTo>
                      <a:pt x="3679" y="157"/>
                      <a:pt x="3601" y="161"/>
                      <a:pt x="3524" y="172"/>
                    </a:cubicBezTo>
                    <a:cubicBezTo>
                      <a:pt x="3370" y="172"/>
                      <a:pt x="3215" y="184"/>
                      <a:pt x="3036" y="207"/>
                    </a:cubicBezTo>
                    <a:cubicBezTo>
                      <a:pt x="2857" y="222"/>
                      <a:pt x="2676" y="239"/>
                      <a:pt x="2506" y="239"/>
                    </a:cubicBezTo>
                    <a:cubicBezTo>
                      <a:pt x="2269" y="239"/>
                      <a:pt x="2053" y="206"/>
                      <a:pt x="1893" y="88"/>
                    </a:cubicBezTo>
                    <a:lnTo>
                      <a:pt x="1881" y="76"/>
                    </a:lnTo>
                    <a:cubicBezTo>
                      <a:pt x="1829" y="53"/>
                      <a:pt x="1768" y="43"/>
                      <a:pt x="1700" y="43"/>
                    </a:cubicBezTo>
                    <a:cubicBezTo>
                      <a:pt x="1490" y="43"/>
                      <a:pt x="1220" y="138"/>
                      <a:pt x="976" y="219"/>
                    </a:cubicBezTo>
                    <a:cubicBezTo>
                      <a:pt x="917" y="243"/>
                      <a:pt x="869" y="267"/>
                      <a:pt x="822" y="279"/>
                    </a:cubicBezTo>
                    <a:cubicBezTo>
                      <a:pt x="728" y="307"/>
                      <a:pt x="645" y="318"/>
                      <a:pt x="566" y="318"/>
                    </a:cubicBezTo>
                    <a:cubicBezTo>
                      <a:pt x="445" y="318"/>
                      <a:pt x="333" y="291"/>
                      <a:pt x="203" y="255"/>
                    </a:cubicBezTo>
                    <a:cubicBezTo>
                      <a:pt x="155" y="243"/>
                      <a:pt x="95" y="219"/>
                      <a:pt x="36" y="207"/>
                    </a:cubicBezTo>
                    <a:lnTo>
                      <a:pt x="0" y="350"/>
                    </a:lnTo>
                    <a:cubicBezTo>
                      <a:pt x="60" y="374"/>
                      <a:pt x="119" y="386"/>
                      <a:pt x="167" y="398"/>
                    </a:cubicBezTo>
                    <a:cubicBezTo>
                      <a:pt x="298" y="434"/>
                      <a:pt x="429" y="469"/>
                      <a:pt x="572" y="469"/>
                    </a:cubicBezTo>
                    <a:cubicBezTo>
                      <a:pt x="667" y="469"/>
                      <a:pt x="762" y="457"/>
                      <a:pt x="869" y="422"/>
                    </a:cubicBezTo>
                    <a:cubicBezTo>
                      <a:pt x="917" y="398"/>
                      <a:pt x="965" y="386"/>
                      <a:pt x="1024" y="362"/>
                    </a:cubicBezTo>
                    <a:cubicBezTo>
                      <a:pt x="1237" y="285"/>
                      <a:pt x="1521" y="191"/>
                      <a:pt x="1703" y="191"/>
                    </a:cubicBezTo>
                    <a:cubicBezTo>
                      <a:pt x="1745" y="191"/>
                      <a:pt x="1781" y="196"/>
                      <a:pt x="1810" y="207"/>
                    </a:cubicBezTo>
                    <a:cubicBezTo>
                      <a:pt x="2000" y="348"/>
                      <a:pt x="2249" y="389"/>
                      <a:pt x="2511" y="389"/>
                    </a:cubicBezTo>
                    <a:cubicBezTo>
                      <a:pt x="2692" y="389"/>
                      <a:pt x="2880" y="370"/>
                      <a:pt x="3060" y="350"/>
                    </a:cubicBezTo>
                    <a:cubicBezTo>
                      <a:pt x="3227" y="338"/>
                      <a:pt x="3382" y="315"/>
                      <a:pt x="3536" y="315"/>
                    </a:cubicBezTo>
                    <a:cubicBezTo>
                      <a:pt x="3610" y="304"/>
                      <a:pt x="3683" y="300"/>
                      <a:pt x="3757" y="300"/>
                    </a:cubicBezTo>
                    <a:cubicBezTo>
                      <a:pt x="3935" y="300"/>
                      <a:pt x="4117" y="325"/>
                      <a:pt x="4310" y="350"/>
                    </a:cubicBezTo>
                    <a:cubicBezTo>
                      <a:pt x="4502" y="377"/>
                      <a:pt x="4696" y="404"/>
                      <a:pt x="4895" y="404"/>
                    </a:cubicBezTo>
                    <a:cubicBezTo>
                      <a:pt x="5140" y="404"/>
                      <a:pt x="5392" y="363"/>
                      <a:pt x="5656" y="231"/>
                    </a:cubicBezTo>
                    <a:cubicBezTo>
                      <a:pt x="5959" y="380"/>
                      <a:pt x="6307" y="454"/>
                      <a:pt x="6653" y="454"/>
                    </a:cubicBezTo>
                    <a:cubicBezTo>
                      <a:pt x="6998" y="454"/>
                      <a:pt x="7340" y="380"/>
                      <a:pt x="7632" y="231"/>
                    </a:cubicBezTo>
                    <a:cubicBezTo>
                      <a:pt x="7840" y="326"/>
                      <a:pt x="8070" y="359"/>
                      <a:pt x="8311" y="359"/>
                    </a:cubicBezTo>
                    <a:cubicBezTo>
                      <a:pt x="8552" y="359"/>
                      <a:pt x="8805" y="326"/>
                      <a:pt x="9061" y="291"/>
                    </a:cubicBezTo>
                    <a:cubicBezTo>
                      <a:pt x="9323" y="255"/>
                      <a:pt x="9597" y="219"/>
                      <a:pt x="9859" y="219"/>
                    </a:cubicBezTo>
                    <a:cubicBezTo>
                      <a:pt x="10025" y="219"/>
                      <a:pt x="10180" y="267"/>
                      <a:pt x="10335" y="303"/>
                    </a:cubicBezTo>
                    <a:cubicBezTo>
                      <a:pt x="10504" y="351"/>
                      <a:pt x="10676" y="402"/>
                      <a:pt x="10864" y="402"/>
                    </a:cubicBezTo>
                    <a:cubicBezTo>
                      <a:pt x="11046" y="402"/>
                      <a:pt x="11243" y="354"/>
                      <a:pt x="11466" y="207"/>
                    </a:cubicBezTo>
                    <a:cubicBezTo>
                      <a:pt x="11544" y="168"/>
                      <a:pt x="11632" y="153"/>
                      <a:pt x="11725" y="153"/>
                    </a:cubicBezTo>
                    <a:cubicBezTo>
                      <a:pt x="11944" y="153"/>
                      <a:pt x="12193" y="239"/>
                      <a:pt x="12418" y="315"/>
                    </a:cubicBezTo>
                    <a:cubicBezTo>
                      <a:pt x="12537" y="350"/>
                      <a:pt x="12645" y="398"/>
                      <a:pt x="12752" y="422"/>
                    </a:cubicBezTo>
                    <a:cubicBezTo>
                      <a:pt x="12815" y="438"/>
                      <a:pt x="12875" y="445"/>
                      <a:pt x="12932" y="445"/>
                    </a:cubicBezTo>
                    <a:cubicBezTo>
                      <a:pt x="13118" y="445"/>
                      <a:pt x="13267" y="369"/>
                      <a:pt x="13395" y="315"/>
                    </a:cubicBezTo>
                    <a:cubicBezTo>
                      <a:pt x="13490" y="267"/>
                      <a:pt x="13585" y="219"/>
                      <a:pt x="13669" y="219"/>
                    </a:cubicBezTo>
                    <a:cubicBezTo>
                      <a:pt x="13930" y="219"/>
                      <a:pt x="14204" y="267"/>
                      <a:pt x="14478" y="315"/>
                    </a:cubicBezTo>
                    <a:cubicBezTo>
                      <a:pt x="14745" y="357"/>
                      <a:pt x="15008" y="402"/>
                      <a:pt x="15254" y="402"/>
                    </a:cubicBezTo>
                    <a:cubicBezTo>
                      <a:pt x="15492" y="402"/>
                      <a:pt x="15714" y="360"/>
                      <a:pt x="15907" y="231"/>
                    </a:cubicBezTo>
                    <a:cubicBezTo>
                      <a:pt x="16244" y="364"/>
                      <a:pt x="16580" y="414"/>
                      <a:pt x="16894" y="414"/>
                    </a:cubicBezTo>
                    <a:cubicBezTo>
                      <a:pt x="17311" y="414"/>
                      <a:pt x="17692" y="326"/>
                      <a:pt x="17990" y="231"/>
                    </a:cubicBezTo>
                    <a:cubicBezTo>
                      <a:pt x="18215" y="358"/>
                      <a:pt x="18437" y="401"/>
                      <a:pt x="18654" y="401"/>
                    </a:cubicBezTo>
                    <a:cubicBezTo>
                      <a:pt x="18887" y="401"/>
                      <a:pt x="19115" y="352"/>
                      <a:pt x="19336" y="303"/>
                    </a:cubicBezTo>
                    <a:cubicBezTo>
                      <a:pt x="19538" y="267"/>
                      <a:pt x="19753" y="219"/>
                      <a:pt x="19967" y="219"/>
                    </a:cubicBezTo>
                    <a:cubicBezTo>
                      <a:pt x="20110" y="219"/>
                      <a:pt x="20265" y="267"/>
                      <a:pt x="20419" y="315"/>
                    </a:cubicBezTo>
                    <a:cubicBezTo>
                      <a:pt x="20609" y="366"/>
                      <a:pt x="20811" y="430"/>
                      <a:pt x="21034" y="430"/>
                    </a:cubicBezTo>
                    <a:cubicBezTo>
                      <a:pt x="21120" y="430"/>
                      <a:pt x="21208" y="421"/>
                      <a:pt x="21300" y="398"/>
                    </a:cubicBezTo>
                    <a:lnTo>
                      <a:pt x="21265" y="243"/>
                    </a:lnTo>
                    <a:cubicBezTo>
                      <a:pt x="21176" y="268"/>
                      <a:pt x="21092" y="278"/>
                      <a:pt x="21011" y="278"/>
                    </a:cubicBezTo>
                    <a:cubicBezTo>
                      <a:pt x="20818" y="278"/>
                      <a:pt x="20643" y="222"/>
                      <a:pt x="20467" y="172"/>
                    </a:cubicBezTo>
                    <a:cubicBezTo>
                      <a:pt x="20300" y="124"/>
                      <a:pt x="20134" y="65"/>
                      <a:pt x="19967" y="65"/>
                    </a:cubicBezTo>
                    <a:cubicBezTo>
                      <a:pt x="19741" y="65"/>
                      <a:pt x="19514" y="112"/>
                      <a:pt x="19300" y="160"/>
                    </a:cubicBezTo>
                    <a:cubicBezTo>
                      <a:pt x="19086" y="207"/>
                      <a:pt x="18877" y="252"/>
                      <a:pt x="18669" y="252"/>
                    </a:cubicBezTo>
                    <a:cubicBezTo>
                      <a:pt x="18461" y="252"/>
                      <a:pt x="18252" y="207"/>
                      <a:pt x="18038" y="76"/>
                    </a:cubicBezTo>
                    <a:lnTo>
                      <a:pt x="18002" y="65"/>
                    </a:lnTo>
                    <a:lnTo>
                      <a:pt x="17979" y="76"/>
                    </a:lnTo>
                    <a:cubicBezTo>
                      <a:pt x="17688" y="178"/>
                      <a:pt x="17313" y="268"/>
                      <a:pt x="16904" y="268"/>
                    </a:cubicBezTo>
                    <a:cubicBezTo>
                      <a:pt x="16592" y="268"/>
                      <a:pt x="16260" y="215"/>
                      <a:pt x="15931" y="76"/>
                    </a:cubicBezTo>
                    <a:lnTo>
                      <a:pt x="15883" y="65"/>
                    </a:lnTo>
                    <a:lnTo>
                      <a:pt x="15859" y="88"/>
                    </a:lnTo>
                    <a:cubicBezTo>
                      <a:pt x="15684" y="211"/>
                      <a:pt x="15477" y="254"/>
                      <a:pt x="15250" y="254"/>
                    </a:cubicBezTo>
                    <a:cubicBezTo>
                      <a:pt x="15017" y="254"/>
                      <a:pt x="14762" y="208"/>
                      <a:pt x="14502" y="160"/>
                    </a:cubicBezTo>
                    <a:cubicBezTo>
                      <a:pt x="14228" y="124"/>
                      <a:pt x="13942" y="65"/>
                      <a:pt x="13669" y="65"/>
                    </a:cubicBezTo>
                    <a:cubicBezTo>
                      <a:pt x="13549" y="65"/>
                      <a:pt x="13442" y="124"/>
                      <a:pt x="13323" y="172"/>
                    </a:cubicBezTo>
                    <a:cubicBezTo>
                      <a:pt x="13203" y="237"/>
                      <a:pt x="13082" y="294"/>
                      <a:pt x="12928" y="294"/>
                    </a:cubicBezTo>
                    <a:cubicBezTo>
                      <a:pt x="12884" y="294"/>
                      <a:pt x="12838" y="289"/>
                      <a:pt x="12787" y="279"/>
                    </a:cubicBezTo>
                    <a:cubicBezTo>
                      <a:pt x="12692" y="255"/>
                      <a:pt x="12573" y="207"/>
                      <a:pt x="12466" y="172"/>
                    </a:cubicBezTo>
                    <a:cubicBezTo>
                      <a:pt x="12225" y="92"/>
                      <a:pt x="11969" y="1"/>
                      <a:pt x="117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9"/>
              <p:cNvSpPr/>
              <p:nvPr/>
            </p:nvSpPr>
            <p:spPr>
              <a:xfrm>
                <a:off x="8410738" y="4120125"/>
                <a:ext cx="51200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20480" h="382" extrusionOk="0">
                    <a:moveTo>
                      <a:pt x="1346" y="1"/>
                    </a:moveTo>
                    <a:lnTo>
                      <a:pt x="1322" y="25"/>
                    </a:lnTo>
                    <a:cubicBezTo>
                      <a:pt x="1068" y="169"/>
                      <a:pt x="826" y="210"/>
                      <a:pt x="599" y="210"/>
                    </a:cubicBezTo>
                    <a:cubicBezTo>
                      <a:pt x="431" y="210"/>
                      <a:pt x="271" y="188"/>
                      <a:pt x="120" y="167"/>
                    </a:cubicBezTo>
                    <a:lnTo>
                      <a:pt x="25" y="156"/>
                    </a:lnTo>
                    <a:lnTo>
                      <a:pt x="1" y="298"/>
                    </a:lnTo>
                    <a:lnTo>
                      <a:pt x="96" y="310"/>
                    </a:lnTo>
                    <a:cubicBezTo>
                      <a:pt x="247" y="330"/>
                      <a:pt x="414" y="353"/>
                      <a:pt x="591" y="353"/>
                    </a:cubicBezTo>
                    <a:cubicBezTo>
                      <a:pt x="833" y="353"/>
                      <a:pt x="1096" y="311"/>
                      <a:pt x="1370" y="167"/>
                    </a:cubicBezTo>
                    <a:cubicBezTo>
                      <a:pt x="1669" y="267"/>
                      <a:pt x="2049" y="316"/>
                      <a:pt x="2470" y="316"/>
                    </a:cubicBezTo>
                    <a:cubicBezTo>
                      <a:pt x="2752" y="316"/>
                      <a:pt x="3052" y="294"/>
                      <a:pt x="3358" y="251"/>
                    </a:cubicBezTo>
                    <a:cubicBezTo>
                      <a:pt x="3445" y="240"/>
                      <a:pt x="3532" y="236"/>
                      <a:pt x="3617" y="236"/>
                    </a:cubicBezTo>
                    <a:cubicBezTo>
                      <a:pt x="3822" y="236"/>
                      <a:pt x="4022" y="261"/>
                      <a:pt x="4216" y="286"/>
                    </a:cubicBezTo>
                    <a:cubicBezTo>
                      <a:pt x="4407" y="312"/>
                      <a:pt x="4595" y="336"/>
                      <a:pt x="4784" y="336"/>
                    </a:cubicBezTo>
                    <a:cubicBezTo>
                      <a:pt x="5030" y="336"/>
                      <a:pt x="5276" y="296"/>
                      <a:pt x="5525" y="167"/>
                    </a:cubicBezTo>
                    <a:cubicBezTo>
                      <a:pt x="5763" y="310"/>
                      <a:pt x="6073" y="382"/>
                      <a:pt x="6383" y="382"/>
                    </a:cubicBezTo>
                    <a:cubicBezTo>
                      <a:pt x="6692" y="382"/>
                      <a:pt x="7025" y="310"/>
                      <a:pt x="7311" y="167"/>
                    </a:cubicBezTo>
                    <a:cubicBezTo>
                      <a:pt x="7584" y="290"/>
                      <a:pt x="7914" y="339"/>
                      <a:pt x="8253" y="339"/>
                    </a:cubicBezTo>
                    <a:cubicBezTo>
                      <a:pt x="8670" y="339"/>
                      <a:pt x="9100" y="266"/>
                      <a:pt x="9454" y="167"/>
                    </a:cubicBezTo>
                    <a:cubicBezTo>
                      <a:pt x="9770" y="304"/>
                      <a:pt x="10088" y="373"/>
                      <a:pt x="10405" y="373"/>
                    </a:cubicBezTo>
                    <a:cubicBezTo>
                      <a:pt x="10722" y="373"/>
                      <a:pt x="11038" y="304"/>
                      <a:pt x="11347" y="167"/>
                    </a:cubicBezTo>
                    <a:cubicBezTo>
                      <a:pt x="11617" y="302"/>
                      <a:pt x="11909" y="348"/>
                      <a:pt x="12209" y="348"/>
                    </a:cubicBezTo>
                    <a:cubicBezTo>
                      <a:pt x="12519" y="348"/>
                      <a:pt x="12837" y="299"/>
                      <a:pt x="13145" y="251"/>
                    </a:cubicBezTo>
                    <a:cubicBezTo>
                      <a:pt x="13229" y="240"/>
                      <a:pt x="13314" y="236"/>
                      <a:pt x="13399" y="236"/>
                    </a:cubicBezTo>
                    <a:cubicBezTo>
                      <a:pt x="13604" y="236"/>
                      <a:pt x="13812" y="261"/>
                      <a:pt x="14014" y="286"/>
                    </a:cubicBezTo>
                    <a:cubicBezTo>
                      <a:pt x="14221" y="312"/>
                      <a:pt x="14421" y="336"/>
                      <a:pt x="14610" y="336"/>
                    </a:cubicBezTo>
                    <a:cubicBezTo>
                      <a:pt x="14857" y="336"/>
                      <a:pt x="15086" y="296"/>
                      <a:pt x="15288" y="167"/>
                    </a:cubicBezTo>
                    <a:cubicBezTo>
                      <a:pt x="15616" y="292"/>
                      <a:pt x="15942" y="340"/>
                      <a:pt x="16248" y="340"/>
                    </a:cubicBezTo>
                    <a:cubicBezTo>
                      <a:pt x="16641" y="340"/>
                      <a:pt x="17001" y="261"/>
                      <a:pt x="17289" y="167"/>
                    </a:cubicBezTo>
                    <a:cubicBezTo>
                      <a:pt x="17536" y="308"/>
                      <a:pt x="17785" y="355"/>
                      <a:pt x="18030" y="355"/>
                    </a:cubicBezTo>
                    <a:cubicBezTo>
                      <a:pt x="18304" y="355"/>
                      <a:pt x="18573" y="295"/>
                      <a:pt x="18825" y="239"/>
                    </a:cubicBezTo>
                    <a:cubicBezTo>
                      <a:pt x="18956" y="203"/>
                      <a:pt x="19086" y="179"/>
                      <a:pt x="19194" y="156"/>
                    </a:cubicBezTo>
                    <a:cubicBezTo>
                      <a:pt x="19337" y="156"/>
                      <a:pt x="19479" y="203"/>
                      <a:pt x="19634" y="251"/>
                    </a:cubicBezTo>
                    <a:cubicBezTo>
                      <a:pt x="19817" y="303"/>
                      <a:pt x="20012" y="361"/>
                      <a:pt x="20229" y="361"/>
                    </a:cubicBezTo>
                    <a:cubicBezTo>
                      <a:pt x="20309" y="361"/>
                      <a:pt x="20393" y="353"/>
                      <a:pt x="20480" y="334"/>
                    </a:cubicBezTo>
                    <a:lnTo>
                      <a:pt x="20444" y="191"/>
                    </a:lnTo>
                    <a:cubicBezTo>
                      <a:pt x="20372" y="207"/>
                      <a:pt x="20302" y="213"/>
                      <a:pt x="20234" y="213"/>
                    </a:cubicBezTo>
                    <a:cubicBezTo>
                      <a:pt x="20040" y="213"/>
                      <a:pt x="19858" y="161"/>
                      <a:pt x="19682" y="108"/>
                    </a:cubicBezTo>
                    <a:cubicBezTo>
                      <a:pt x="19515" y="60"/>
                      <a:pt x="19360" y="13"/>
                      <a:pt x="19182" y="13"/>
                    </a:cubicBezTo>
                    <a:cubicBezTo>
                      <a:pt x="19051" y="36"/>
                      <a:pt x="18920" y="60"/>
                      <a:pt x="18789" y="96"/>
                    </a:cubicBezTo>
                    <a:cubicBezTo>
                      <a:pt x="18540" y="152"/>
                      <a:pt x="18288" y="208"/>
                      <a:pt x="18035" y="208"/>
                    </a:cubicBezTo>
                    <a:cubicBezTo>
                      <a:pt x="17803" y="208"/>
                      <a:pt x="17569" y="161"/>
                      <a:pt x="17336" y="25"/>
                    </a:cubicBezTo>
                    <a:lnTo>
                      <a:pt x="17301" y="1"/>
                    </a:lnTo>
                    <a:lnTo>
                      <a:pt x="17277" y="13"/>
                    </a:lnTo>
                    <a:cubicBezTo>
                      <a:pt x="16993" y="107"/>
                      <a:pt x="16633" y="190"/>
                      <a:pt x="16240" y="190"/>
                    </a:cubicBezTo>
                    <a:cubicBezTo>
                      <a:pt x="15940" y="190"/>
                      <a:pt x="15620" y="142"/>
                      <a:pt x="15300" y="13"/>
                    </a:cubicBezTo>
                    <a:lnTo>
                      <a:pt x="15265" y="1"/>
                    </a:lnTo>
                    <a:lnTo>
                      <a:pt x="15229" y="25"/>
                    </a:lnTo>
                    <a:cubicBezTo>
                      <a:pt x="15051" y="147"/>
                      <a:pt x="14835" y="184"/>
                      <a:pt x="14597" y="184"/>
                    </a:cubicBezTo>
                    <a:cubicBezTo>
                      <a:pt x="14420" y="184"/>
                      <a:pt x="14231" y="164"/>
                      <a:pt x="14038" y="144"/>
                    </a:cubicBezTo>
                    <a:cubicBezTo>
                      <a:pt x="13828" y="118"/>
                      <a:pt x="13611" y="93"/>
                      <a:pt x="13393" y="93"/>
                    </a:cubicBezTo>
                    <a:cubicBezTo>
                      <a:pt x="13303" y="93"/>
                      <a:pt x="13212" y="97"/>
                      <a:pt x="13121" y="108"/>
                    </a:cubicBezTo>
                    <a:cubicBezTo>
                      <a:pt x="12819" y="156"/>
                      <a:pt x="12507" y="205"/>
                      <a:pt x="12207" y="205"/>
                    </a:cubicBezTo>
                    <a:cubicBezTo>
                      <a:pt x="11916" y="205"/>
                      <a:pt x="11635" y="159"/>
                      <a:pt x="11383" y="25"/>
                    </a:cubicBezTo>
                    <a:lnTo>
                      <a:pt x="11359" y="1"/>
                    </a:lnTo>
                    <a:lnTo>
                      <a:pt x="11324" y="25"/>
                    </a:lnTo>
                    <a:cubicBezTo>
                      <a:pt x="11020" y="161"/>
                      <a:pt x="10713" y="230"/>
                      <a:pt x="10407" y="230"/>
                    </a:cubicBezTo>
                    <a:cubicBezTo>
                      <a:pt x="10100" y="230"/>
                      <a:pt x="9794" y="161"/>
                      <a:pt x="9490" y="25"/>
                    </a:cubicBezTo>
                    <a:lnTo>
                      <a:pt x="9466" y="13"/>
                    </a:lnTo>
                    <a:lnTo>
                      <a:pt x="9431" y="13"/>
                    </a:lnTo>
                    <a:cubicBezTo>
                      <a:pt x="9086" y="119"/>
                      <a:pt x="8661" y="195"/>
                      <a:pt x="8249" y="195"/>
                    </a:cubicBezTo>
                    <a:cubicBezTo>
                      <a:pt x="7920" y="195"/>
                      <a:pt x="7599" y="146"/>
                      <a:pt x="7335" y="25"/>
                    </a:cubicBezTo>
                    <a:lnTo>
                      <a:pt x="7299" y="1"/>
                    </a:lnTo>
                    <a:lnTo>
                      <a:pt x="7275" y="25"/>
                    </a:lnTo>
                    <a:cubicBezTo>
                      <a:pt x="7008" y="161"/>
                      <a:pt x="6689" y="230"/>
                      <a:pt x="6384" y="230"/>
                    </a:cubicBezTo>
                    <a:cubicBezTo>
                      <a:pt x="6079" y="230"/>
                      <a:pt x="5787" y="161"/>
                      <a:pt x="5573" y="25"/>
                    </a:cubicBezTo>
                    <a:lnTo>
                      <a:pt x="5537" y="1"/>
                    </a:lnTo>
                    <a:lnTo>
                      <a:pt x="5501" y="25"/>
                    </a:lnTo>
                    <a:cubicBezTo>
                      <a:pt x="5256" y="147"/>
                      <a:pt x="5018" y="184"/>
                      <a:pt x="4778" y="184"/>
                    </a:cubicBezTo>
                    <a:cubicBezTo>
                      <a:pt x="4601" y="184"/>
                      <a:pt x="4422" y="164"/>
                      <a:pt x="4239" y="144"/>
                    </a:cubicBezTo>
                    <a:cubicBezTo>
                      <a:pt x="4037" y="118"/>
                      <a:pt x="3829" y="93"/>
                      <a:pt x="3615" y="93"/>
                    </a:cubicBezTo>
                    <a:cubicBezTo>
                      <a:pt x="3527" y="93"/>
                      <a:pt x="3437" y="97"/>
                      <a:pt x="3346" y="108"/>
                    </a:cubicBezTo>
                    <a:cubicBezTo>
                      <a:pt x="3056" y="149"/>
                      <a:pt x="2773" y="169"/>
                      <a:pt x="2506" y="169"/>
                    </a:cubicBezTo>
                    <a:cubicBezTo>
                      <a:pt x="2073" y="169"/>
                      <a:pt x="1684" y="116"/>
                      <a:pt x="1382" y="13"/>
                    </a:cubicBezTo>
                    <a:lnTo>
                      <a:pt x="13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9"/>
              <p:cNvSpPr/>
              <p:nvPr/>
            </p:nvSpPr>
            <p:spPr>
              <a:xfrm>
                <a:off x="8420863" y="4101975"/>
                <a:ext cx="494125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19765" h="364" extrusionOk="0">
                    <a:moveTo>
                      <a:pt x="1513" y="0"/>
                    </a:moveTo>
                    <a:lnTo>
                      <a:pt x="1477" y="12"/>
                    </a:lnTo>
                    <a:cubicBezTo>
                      <a:pt x="1076" y="143"/>
                      <a:pt x="706" y="178"/>
                      <a:pt x="365" y="178"/>
                    </a:cubicBezTo>
                    <a:cubicBezTo>
                      <a:pt x="240" y="178"/>
                      <a:pt x="118" y="173"/>
                      <a:pt x="1" y="167"/>
                    </a:cubicBezTo>
                    <a:lnTo>
                      <a:pt x="1" y="310"/>
                    </a:lnTo>
                    <a:cubicBezTo>
                      <a:pt x="135" y="317"/>
                      <a:pt x="273" y="323"/>
                      <a:pt x="417" y="323"/>
                    </a:cubicBezTo>
                    <a:cubicBezTo>
                      <a:pt x="745" y="323"/>
                      <a:pt x="1100" y="291"/>
                      <a:pt x="1489" y="167"/>
                    </a:cubicBezTo>
                    <a:cubicBezTo>
                      <a:pt x="1697" y="298"/>
                      <a:pt x="1983" y="364"/>
                      <a:pt x="2304" y="364"/>
                    </a:cubicBezTo>
                    <a:cubicBezTo>
                      <a:pt x="2626" y="364"/>
                      <a:pt x="2983" y="298"/>
                      <a:pt x="3334" y="167"/>
                    </a:cubicBezTo>
                    <a:cubicBezTo>
                      <a:pt x="3602" y="298"/>
                      <a:pt x="3921" y="364"/>
                      <a:pt x="4257" y="364"/>
                    </a:cubicBezTo>
                    <a:cubicBezTo>
                      <a:pt x="4593" y="364"/>
                      <a:pt x="4948" y="298"/>
                      <a:pt x="5287" y="167"/>
                    </a:cubicBezTo>
                    <a:cubicBezTo>
                      <a:pt x="5545" y="286"/>
                      <a:pt x="5840" y="331"/>
                      <a:pt x="6136" y="331"/>
                    </a:cubicBezTo>
                    <a:cubicBezTo>
                      <a:pt x="6522" y="331"/>
                      <a:pt x="6911" y="255"/>
                      <a:pt x="7228" y="167"/>
                    </a:cubicBezTo>
                    <a:cubicBezTo>
                      <a:pt x="7478" y="298"/>
                      <a:pt x="7799" y="358"/>
                      <a:pt x="8144" y="358"/>
                    </a:cubicBezTo>
                    <a:cubicBezTo>
                      <a:pt x="8478" y="358"/>
                      <a:pt x="8811" y="298"/>
                      <a:pt x="9073" y="167"/>
                    </a:cubicBezTo>
                    <a:cubicBezTo>
                      <a:pt x="9357" y="286"/>
                      <a:pt x="9640" y="331"/>
                      <a:pt x="9912" y="331"/>
                    </a:cubicBezTo>
                    <a:cubicBezTo>
                      <a:pt x="10266" y="331"/>
                      <a:pt x="10604" y="255"/>
                      <a:pt x="10907" y="167"/>
                    </a:cubicBezTo>
                    <a:cubicBezTo>
                      <a:pt x="10954" y="167"/>
                      <a:pt x="11050" y="215"/>
                      <a:pt x="11121" y="239"/>
                    </a:cubicBezTo>
                    <a:cubicBezTo>
                      <a:pt x="11228" y="286"/>
                      <a:pt x="11323" y="334"/>
                      <a:pt x="11407" y="334"/>
                    </a:cubicBezTo>
                    <a:cubicBezTo>
                      <a:pt x="11883" y="334"/>
                      <a:pt x="12383" y="334"/>
                      <a:pt x="12740" y="167"/>
                    </a:cubicBezTo>
                    <a:cubicBezTo>
                      <a:pt x="13068" y="298"/>
                      <a:pt x="13416" y="364"/>
                      <a:pt x="13752" y="364"/>
                    </a:cubicBezTo>
                    <a:cubicBezTo>
                      <a:pt x="14089" y="364"/>
                      <a:pt x="14413" y="298"/>
                      <a:pt x="14693" y="167"/>
                    </a:cubicBezTo>
                    <a:cubicBezTo>
                      <a:pt x="15008" y="286"/>
                      <a:pt x="15324" y="331"/>
                      <a:pt x="15619" y="331"/>
                    </a:cubicBezTo>
                    <a:cubicBezTo>
                      <a:pt x="16005" y="331"/>
                      <a:pt x="16357" y="255"/>
                      <a:pt x="16634" y="167"/>
                    </a:cubicBezTo>
                    <a:cubicBezTo>
                      <a:pt x="16930" y="294"/>
                      <a:pt x="17249" y="338"/>
                      <a:pt x="17575" y="338"/>
                    </a:cubicBezTo>
                    <a:cubicBezTo>
                      <a:pt x="17889" y="338"/>
                      <a:pt x="18211" y="297"/>
                      <a:pt x="18527" y="250"/>
                    </a:cubicBezTo>
                    <a:cubicBezTo>
                      <a:pt x="18569" y="240"/>
                      <a:pt x="18614" y="236"/>
                      <a:pt x="18664" y="236"/>
                    </a:cubicBezTo>
                    <a:cubicBezTo>
                      <a:pt x="18782" y="236"/>
                      <a:pt x="18919" y="261"/>
                      <a:pt x="19062" y="286"/>
                    </a:cubicBezTo>
                    <a:cubicBezTo>
                      <a:pt x="19222" y="320"/>
                      <a:pt x="19388" y="354"/>
                      <a:pt x="19556" y="354"/>
                    </a:cubicBezTo>
                    <a:cubicBezTo>
                      <a:pt x="19625" y="354"/>
                      <a:pt x="19695" y="348"/>
                      <a:pt x="19765" y="334"/>
                    </a:cubicBezTo>
                    <a:lnTo>
                      <a:pt x="19729" y="191"/>
                    </a:lnTo>
                    <a:cubicBezTo>
                      <a:pt x="19670" y="205"/>
                      <a:pt x="19609" y="211"/>
                      <a:pt x="19546" y="211"/>
                    </a:cubicBezTo>
                    <a:cubicBezTo>
                      <a:pt x="19395" y="211"/>
                      <a:pt x="19238" y="177"/>
                      <a:pt x="19086" y="143"/>
                    </a:cubicBezTo>
                    <a:cubicBezTo>
                      <a:pt x="18943" y="112"/>
                      <a:pt x="18806" y="85"/>
                      <a:pt x="18677" y="85"/>
                    </a:cubicBezTo>
                    <a:cubicBezTo>
                      <a:pt x="18613" y="85"/>
                      <a:pt x="18551" y="92"/>
                      <a:pt x="18491" y="108"/>
                    </a:cubicBezTo>
                    <a:cubicBezTo>
                      <a:pt x="18187" y="154"/>
                      <a:pt x="17874" y="195"/>
                      <a:pt x="17569" y="195"/>
                    </a:cubicBezTo>
                    <a:cubicBezTo>
                      <a:pt x="17254" y="195"/>
                      <a:pt x="16948" y="151"/>
                      <a:pt x="16669" y="24"/>
                    </a:cubicBezTo>
                    <a:lnTo>
                      <a:pt x="16646" y="12"/>
                    </a:lnTo>
                    <a:lnTo>
                      <a:pt x="16622" y="12"/>
                    </a:lnTo>
                    <a:cubicBezTo>
                      <a:pt x="16343" y="101"/>
                      <a:pt x="15992" y="181"/>
                      <a:pt x="15611" y="181"/>
                    </a:cubicBezTo>
                    <a:cubicBezTo>
                      <a:pt x="15323" y="181"/>
                      <a:pt x="15019" y="135"/>
                      <a:pt x="14717" y="12"/>
                    </a:cubicBezTo>
                    <a:lnTo>
                      <a:pt x="14681" y="12"/>
                    </a:lnTo>
                    <a:lnTo>
                      <a:pt x="14657" y="24"/>
                    </a:lnTo>
                    <a:cubicBezTo>
                      <a:pt x="14389" y="149"/>
                      <a:pt x="14074" y="212"/>
                      <a:pt x="13746" y="212"/>
                    </a:cubicBezTo>
                    <a:cubicBezTo>
                      <a:pt x="13419" y="212"/>
                      <a:pt x="13080" y="149"/>
                      <a:pt x="12764" y="24"/>
                    </a:cubicBezTo>
                    <a:lnTo>
                      <a:pt x="12728" y="0"/>
                    </a:lnTo>
                    <a:lnTo>
                      <a:pt x="12705" y="24"/>
                    </a:lnTo>
                    <a:cubicBezTo>
                      <a:pt x="12371" y="191"/>
                      <a:pt x="11883" y="191"/>
                      <a:pt x="11407" y="191"/>
                    </a:cubicBezTo>
                    <a:cubicBezTo>
                      <a:pt x="11359" y="191"/>
                      <a:pt x="11264" y="143"/>
                      <a:pt x="11181" y="108"/>
                    </a:cubicBezTo>
                    <a:cubicBezTo>
                      <a:pt x="11073" y="60"/>
                      <a:pt x="10978" y="12"/>
                      <a:pt x="10907" y="12"/>
                    </a:cubicBezTo>
                    <a:lnTo>
                      <a:pt x="10883" y="12"/>
                    </a:lnTo>
                    <a:cubicBezTo>
                      <a:pt x="10575" y="101"/>
                      <a:pt x="10240" y="178"/>
                      <a:pt x="9891" y="178"/>
                    </a:cubicBezTo>
                    <a:cubicBezTo>
                      <a:pt x="9632" y="178"/>
                      <a:pt x="9366" y="136"/>
                      <a:pt x="9097" y="24"/>
                    </a:cubicBezTo>
                    <a:lnTo>
                      <a:pt x="9073" y="0"/>
                    </a:lnTo>
                    <a:lnTo>
                      <a:pt x="9037" y="24"/>
                    </a:lnTo>
                    <a:cubicBezTo>
                      <a:pt x="8799" y="149"/>
                      <a:pt x="8469" y="212"/>
                      <a:pt x="8143" y="212"/>
                    </a:cubicBezTo>
                    <a:cubicBezTo>
                      <a:pt x="7817" y="212"/>
                      <a:pt x="7496" y="149"/>
                      <a:pt x="7275" y="24"/>
                    </a:cubicBezTo>
                    <a:lnTo>
                      <a:pt x="7251" y="12"/>
                    </a:lnTo>
                    <a:lnTo>
                      <a:pt x="7216" y="12"/>
                    </a:lnTo>
                    <a:cubicBezTo>
                      <a:pt x="6899" y="102"/>
                      <a:pt x="6507" y="183"/>
                      <a:pt x="6122" y="183"/>
                    </a:cubicBezTo>
                    <a:cubicBezTo>
                      <a:pt x="5841" y="183"/>
                      <a:pt x="5564" y="140"/>
                      <a:pt x="5323" y="24"/>
                    </a:cubicBezTo>
                    <a:lnTo>
                      <a:pt x="5287" y="0"/>
                    </a:lnTo>
                    <a:lnTo>
                      <a:pt x="5263" y="12"/>
                    </a:lnTo>
                    <a:cubicBezTo>
                      <a:pt x="4932" y="145"/>
                      <a:pt x="4582" y="210"/>
                      <a:pt x="4252" y="210"/>
                    </a:cubicBezTo>
                    <a:cubicBezTo>
                      <a:pt x="3928" y="210"/>
                      <a:pt x="3623" y="148"/>
                      <a:pt x="3370" y="24"/>
                    </a:cubicBezTo>
                    <a:lnTo>
                      <a:pt x="3334" y="0"/>
                    </a:lnTo>
                    <a:lnTo>
                      <a:pt x="3311" y="12"/>
                    </a:lnTo>
                    <a:cubicBezTo>
                      <a:pt x="2967" y="145"/>
                      <a:pt x="2612" y="210"/>
                      <a:pt x="2298" y="210"/>
                    </a:cubicBezTo>
                    <a:cubicBezTo>
                      <a:pt x="1992" y="210"/>
                      <a:pt x="1725" y="148"/>
                      <a:pt x="1548" y="24"/>
                    </a:cubicBezTo>
                    <a:lnTo>
                      <a:pt x="151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9"/>
              <p:cNvSpPr/>
              <p:nvPr/>
            </p:nvSpPr>
            <p:spPr>
              <a:xfrm>
                <a:off x="8429788" y="4085300"/>
                <a:ext cx="4765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19063" h="346" extrusionOk="0">
                    <a:moveTo>
                      <a:pt x="1406" y="1"/>
                    </a:moveTo>
                    <a:lnTo>
                      <a:pt x="1394" y="13"/>
                    </a:lnTo>
                    <a:cubicBezTo>
                      <a:pt x="1143" y="147"/>
                      <a:pt x="897" y="180"/>
                      <a:pt x="637" y="180"/>
                    </a:cubicBezTo>
                    <a:cubicBezTo>
                      <a:pt x="527" y="180"/>
                      <a:pt x="415" y="174"/>
                      <a:pt x="298" y="167"/>
                    </a:cubicBezTo>
                    <a:cubicBezTo>
                      <a:pt x="203" y="167"/>
                      <a:pt x="108" y="167"/>
                      <a:pt x="13" y="155"/>
                    </a:cubicBezTo>
                    <a:lnTo>
                      <a:pt x="1" y="310"/>
                    </a:lnTo>
                    <a:cubicBezTo>
                      <a:pt x="108" y="310"/>
                      <a:pt x="203" y="310"/>
                      <a:pt x="287" y="322"/>
                    </a:cubicBezTo>
                    <a:cubicBezTo>
                      <a:pt x="399" y="325"/>
                      <a:pt x="510" y="330"/>
                      <a:pt x="618" y="330"/>
                    </a:cubicBezTo>
                    <a:cubicBezTo>
                      <a:pt x="898" y="330"/>
                      <a:pt x="1167" y="301"/>
                      <a:pt x="1441" y="155"/>
                    </a:cubicBezTo>
                    <a:cubicBezTo>
                      <a:pt x="1477" y="167"/>
                      <a:pt x="1537" y="191"/>
                      <a:pt x="1596" y="227"/>
                    </a:cubicBezTo>
                    <a:cubicBezTo>
                      <a:pt x="1668" y="275"/>
                      <a:pt x="1751" y="322"/>
                      <a:pt x="1834" y="322"/>
                    </a:cubicBezTo>
                    <a:cubicBezTo>
                      <a:pt x="2072" y="322"/>
                      <a:pt x="2322" y="298"/>
                      <a:pt x="2573" y="275"/>
                    </a:cubicBezTo>
                    <a:cubicBezTo>
                      <a:pt x="2799" y="251"/>
                      <a:pt x="3049" y="239"/>
                      <a:pt x="3275" y="239"/>
                    </a:cubicBezTo>
                    <a:cubicBezTo>
                      <a:pt x="3620" y="322"/>
                      <a:pt x="4097" y="322"/>
                      <a:pt x="4454" y="322"/>
                    </a:cubicBezTo>
                    <a:cubicBezTo>
                      <a:pt x="4585" y="322"/>
                      <a:pt x="4692" y="275"/>
                      <a:pt x="4799" y="227"/>
                    </a:cubicBezTo>
                    <a:cubicBezTo>
                      <a:pt x="4882" y="191"/>
                      <a:pt x="4978" y="155"/>
                      <a:pt x="5085" y="155"/>
                    </a:cubicBezTo>
                    <a:cubicBezTo>
                      <a:pt x="5180" y="155"/>
                      <a:pt x="5251" y="191"/>
                      <a:pt x="5323" y="227"/>
                    </a:cubicBezTo>
                    <a:cubicBezTo>
                      <a:pt x="5406" y="275"/>
                      <a:pt x="5501" y="322"/>
                      <a:pt x="5621" y="322"/>
                    </a:cubicBezTo>
                    <a:lnTo>
                      <a:pt x="5632" y="322"/>
                    </a:lnTo>
                    <a:cubicBezTo>
                      <a:pt x="5740" y="336"/>
                      <a:pt x="5848" y="342"/>
                      <a:pt x="5957" y="342"/>
                    </a:cubicBezTo>
                    <a:cubicBezTo>
                      <a:pt x="6211" y="342"/>
                      <a:pt x="6466" y="311"/>
                      <a:pt x="6716" y="286"/>
                    </a:cubicBezTo>
                    <a:cubicBezTo>
                      <a:pt x="6954" y="263"/>
                      <a:pt x="7192" y="239"/>
                      <a:pt x="7418" y="239"/>
                    </a:cubicBezTo>
                    <a:cubicBezTo>
                      <a:pt x="7851" y="322"/>
                      <a:pt x="8324" y="341"/>
                      <a:pt x="8797" y="341"/>
                    </a:cubicBezTo>
                    <a:cubicBezTo>
                      <a:pt x="9001" y="341"/>
                      <a:pt x="9206" y="338"/>
                      <a:pt x="9407" y="334"/>
                    </a:cubicBezTo>
                    <a:cubicBezTo>
                      <a:pt x="9621" y="322"/>
                      <a:pt x="9835" y="322"/>
                      <a:pt x="10038" y="322"/>
                    </a:cubicBezTo>
                    <a:cubicBezTo>
                      <a:pt x="10109" y="322"/>
                      <a:pt x="10204" y="275"/>
                      <a:pt x="10300" y="227"/>
                    </a:cubicBezTo>
                    <a:cubicBezTo>
                      <a:pt x="10371" y="191"/>
                      <a:pt x="10466" y="155"/>
                      <a:pt x="10502" y="155"/>
                    </a:cubicBezTo>
                    <a:cubicBezTo>
                      <a:pt x="10550" y="155"/>
                      <a:pt x="10645" y="191"/>
                      <a:pt x="10716" y="227"/>
                    </a:cubicBezTo>
                    <a:cubicBezTo>
                      <a:pt x="10812" y="275"/>
                      <a:pt x="10919" y="322"/>
                      <a:pt x="10990" y="322"/>
                    </a:cubicBezTo>
                    <a:cubicBezTo>
                      <a:pt x="11228" y="322"/>
                      <a:pt x="11466" y="298"/>
                      <a:pt x="11705" y="275"/>
                    </a:cubicBezTo>
                    <a:cubicBezTo>
                      <a:pt x="11931" y="251"/>
                      <a:pt x="12169" y="239"/>
                      <a:pt x="12395" y="239"/>
                    </a:cubicBezTo>
                    <a:cubicBezTo>
                      <a:pt x="12776" y="322"/>
                      <a:pt x="13252" y="322"/>
                      <a:pt x="13610" y="322"/>
                    </a:cubicBezTo>
                    <a:cubicBezTo>
                      <a:pt x="13741" y="322"/>
                      <a:pt x="13836" y="275"/>
                      <a:pt x="13919" y="227"/>
                    </a:cubicBezTo>
                    <a:cubicBezTo>
                      <a:pt x="13991" y="191"/>
                      <a:pt x="14062" y="155"/>
                      <a:pt x="14157" y="155"/>
                    </a:cubicBezTo>
                    <a:cubicBezTo>
                      <a:pt x="14264" y="155"/>
                      <a:pt x="14348" y="191"/>
                      <a:pt x="14443" y="227"/>
                    </a:cubicBezTo>
                    <a:cubicBezTo>
                      <a:pt x="14550" y="275"/>
                      <a:pt x="14657" y="322"/>
                      <a:pt x="14788" y="322"/>
                    </a:cubicBezTo>
                    <a:cubicBezTo>
                      <a:pt x="14910" y="336"/>
                      <a:pt x="15031" y="341"/>
                      <a:pt x="15151" y="341"/>
                    </a:cubicBezTo>
                    <a:cubicBezTo>
                      <a:pt x="15337" y="341"/>
                      <a:pt x="15520" y="329"/>
                      <a:pt x="15693" y="322"/>
                    </a:cubicBezTo>
                    <a:cubicBezTo>
                      <a:pt x="15858" y="308"/>
                      <a:pt x="16023" y="295"/>
                      <a:pt x="16193" y="295"/>
                    </a:cubicBezTo>
                    <a:cubicBezTo>
                      <a:pt x="16317" y="295"/>
                      <a:pt x="16443" y="302"/>
                      <a:pt x="16574" y="322"/>
                    </a:cubicBezTo>
                    <a:cubicBezTo>
                      <a:pt x="16765" y="334"/>
                      <a:pt x="16943" y="346"/>
                      <a:pt x="17122" y="346"/>
                    </a:cubicBezTo>
                    <a:cubicBezTo>
                      <a:pt x="17348" y="346"/>
                      <a:pt x="17574" y="334"/>
                      <a:pt x="17789" y="322"/>
                    </a:cubicBezTo>
                    <a:cubicBezTo>
                      <a:pt x="18003" y="310"/>
                      <a:pt x="18208" y="301"/>
                      <a:pt x="18414" y="301"/>
                    </a:cubicBezTo>
                    <a:cubicBezTo>
                      <a:pt x="18619" y="301"/>
                      <a:pt x="18825" y="310"/>
                      <a:pt x="19039" y="334"/>
                    </a:cubicBezTo>
                    <a:lnTo>
                      <a:pt x="19063" y="191"/>
                    </a:lnTo>
                    <a:cubicBezTo>
                      <a:pt x="18858" y="163"/>
                      <a:pt x="18655" y="154"/>
                      <a:pt x="18456" y="154"/>
                    </a:cubicBezTo>
                    <a:cubicBezTo>
                      <a:pt x="18228" y="154"/>
                      <a:pt x="18005" y="167"/>
                      <a:pt x="17789" y="179"/>
                    </a:cubicBezTo>
                    <a:cubicBezTo>
                      <a:pt x="17574" y="186"/>
                      <a:pt x="17359" y="196"/>
                      <a:pt x="17140" y="196"/>
                    </a:cubicBezTo>
                    <a:cubicBezTo>
                      <a:pt x="16959" y="196"/>
                      <a:pt x="16775" y="189"/>
                      <a:pt x="16586" y="167"/>
                    </a:cubicBezTo>
                    <a:cubicBezTo>
                      <a:pt x="16441" y="151"/>
                      <a:pt x="16301" y="145"/>
                      <a:pt x="16164" y="145"/>
                    </a:cubicBezTo>
                    <a:cubicBezTo>
                      <a:pt x="15998" y="145"/>
                      <a:pt x="15838" y="154"/>
                      <a:pt x="15681" y="167"/>
                    </a:cubicBezTo>
                    <a:cubicBezTo>
                      <a:pt x="15509" y="181"/>
                      <a:pt x="15346" y="195"/>
                      <a:pt x="15176" y="195"/>
                    </a:cubicBezTo>
                    <a:cubicBezTo>
                      <a:pt x="15052" y="195"/>
                      <a:pt x="14924" y="188"/>
                      <a:pt x="14788" y="167"/>
                    </a:cubicBezTo>
                    <a:cubicBezTo>
                      <a:pt x="14693" y="167"/>
                      <a:pt x="14598" y="132"/>
                      <a:pt x="14503" y="96"/>
                    </a:cubicBezTo>
                    <a:cubicBezTo>
                      <a:pt x="14395" y="48"/>
                      <a:pt x="14288" y="1"/>
                      <a:pt x="14157" y="1"/>
                    </a:cubicBezTo>
                    <a:cubicBezTo>
                      <a:pt x="14026" y="1"/>
                      <a:pt x="13931" y="48"/>
                      <a:pt x="13848" y="96"/>
                    </a:cubicBezTo>
                    <a:cubicBezTo>
                      <a:pt x="13776" y="132"/>
                      <a:pt x="13705" y="167"/>
                      <a:pt x="13610" y="167"/>
                    </a:cubicBezTo>
                    <a:cubicBezTo>
                      <a:pt x="13252" y="167"/>
                      <a:pt x="12776" y="167"/>
                      <a:pt x="12419" y="84"/>
                    </a:cubicBezTo>
                    <a:lnTo>
                      <a:pt x="12407" y="84"/>
                    </a:lnTo>
                    <a:cubicBezTo>
                      <a:pt x="12169" y="84"/>
                      <a:pt x="11919" y="108"/>
                      <a:pt x="11693" y="132"/>
                    </a:cubicBezTo>
                    <a:cubicBezTo>
                      <a:pt x="11466" y="144"/>
                      <a:pt x="11228" y="167"/>
                      <a:pt x="10990" y="167"/>
                    </a:cubicBezTo>
                    <a:cubicBezTo>
                      <a:pt x="10943" y="167"/>
                      <a:pt x="10847" y="132"/>
                      <a:pt x="10776" y="96"/>
                    </a:cubicBezTo>
                    <a:cubicBezTo>
                      <a:pt x="10669" y="48"/>
                      <a:pt x="10574" y="1"/>
                      <a:pt x="10502" y="1"/>
                    </a:cubicBezTo>
                    <a:cubicBezTo>
                      <a:pt x="10431" y="1"/>
                      <a:pt x="10335" y="48"/>
                      <a:pt x="10240" y="96"/>
                    </a:cubicBezTo>
                    <a:cubicBezTo>
                      <a:pt x="10169" y="132"/>
                      <a:pt x="10085" y="167"/>
                      <a:pt x="10038" y="167"/>
                    </a:cubicBezTo>
                    <a:cubicBezTo>
                      <a:pt x="9835" y="167"/>
                      <a:pt x="9621" y="179"/>
                      <a:pt x="9407" y="179"/>
                    </a:cubicBezTo>
                    <a:cubicBezTo>
                      <a:pt x="9175" y="183"/>
                      <a:pt x="8940" y="189"/>
                      <a:pt x="8706" y="189"/>
                    </a:cubicBezTo>
                    <a:cubicBezTo>
                      <a:pt x="8268" y="189"/>
                      <a:pt x="7834" y="169"/>
                      <a:pt x="7430" y="84"/>
                    </a:cubicBezTo>
                    <a:cubicBezTo>
                      <a:pt x="7192" y="84"/>
                      <a:pt x="6942" y="108"/>
                      <a:pt x="6704" y="144"/>
                    </a:cubicBezTo>
                    <a:cubicBezTo>
                      <a:pt x="6470" y="167"/>
                      <a:pt x="6236" y="190"/>
                      <a:pt x="6002" y="190"/>
                    </a:cubicBezTo>
                    <a:cubicBezTo>
                      <a:pt x="5879" y="190"/>
                      <a:pt x="5756" y="184"/>
                      <a:pt x="5632" y="167"/>
                    </a:cubicBezTo>
                    <a:cubicBezTo>
                      <a:pt x="5537" y="167"/>
                      <a:pt x="5466" y="132"/>
                      <a:pt x="5394" y="96"/>
                    </a:cubicBezTo>
                    <a:cubicBezTo>
                      <a:pt x="5311" y="48"/>
                      <a:pt x="5216" y="1"/>
                      <a:pt x="5085" y="1"/>
                    </a:cubicBezTo>
                    <a:cubicBezTo>
                      <a:pt x="4942" y="1"/>
                      <a:pt x="4835" y="48"/>
                      <a:pt x="4739" y="96"/>
                    </a:cubicBezTo>
                    <a:cubicBezTo>
                      <a:pt x="4644" y="132"/>
                      <a:pt x="4549" y="167"/>
                      <a:pt x="4454" y="167"/>
                    </a:cubicBezTo>
                    <a:cubicBezTo>
                      <a:pt x="4097" y="167"/>
                      <a:pt x="3620" y="167"/>
                      <a:pt x="3299" y="84"/>
                    </a:cubicBezTo>
                    <a:lnTo>
                      <a:pt x="3287" y="84"/>
                    </a:lnTo>
                    <a:cubicBezTo>
                      <a:pt x="3049" y="84"/>
                      <a:pt x="2799" y="108"/>
                      <a:pt x="2549" y="132"/>
                    </a:cubicBezTo>
                    <a:cubicBezTo>
                      <a:pt x="2311" y="144"/>
                      <a:pt x="2072" y="167"/>
                      <a:pt x="1834" y="167"/>
                    </a:cubicBezTo>
                    <a:cubicBezTo>
                      <a:pt x="1787" y="167"/>
                      <a:pt x="1727" y="132"/>
                      <a:pt x="1668" y="96"/>
                    </a:cubicBezTo>
                    <a:cubicBezTo>
                      <a:pt x="1584" y="48"/>
                      <a:pt x="1501" y="1"/>
                      <a:pt x="1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9"/>
              <p:cNvSpPr/>
              <p:nvPr/>
            </p:nvSpPr>
            <p:spPr>
              <a:xfrm>
                <a:off x="8404788" y="4075475"/>
                <a:ext cx="699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5311" extrusionOk="0">
                    <a:moveTo>
                      <a:pt x="2668" y="1"/>
                    </a:moveTo>
                    <a:cubicBezTo>
                      <a:pt x="2584" y="1"/>
                      <a:pt x="2501" y="25"/>
                      <a:pt x="2489" y="60"/>
                    </a:cubicBezTo>
                    <a:lnTo>
                      <a:pt x="36" y="5216"/>
                    </a:lnTo>
                    <a:cubicBezTo>
                      <a:pt x="1" y="5263"/>
                      <a:pt x="72" y="5311"/>
                      <a:pt x="167" y="5311"/>
                    </a:cubicBezTo>
                    <a:cubicBezTo>
                      <a:pt x="274" y="5311"/>
                      <a:pt x="382" y="5263"/>
                      <a:pt x="405" y="5216"/>
                    </a:cubicBezTo>
                    <a:lnTo>
                      <a:pt x="2775" y="60"/>
                    </a:lnTo>
                    <a:cubicBezTo>
                      <a:pt x="2799" y="25"/>
                      <a:pt x="2739" y="1"/>
                      <a:pt x="26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9"/>
              <p:cNvSpPr/>
              <p:nvPr/>
            </p:nvSpPr>
            <p:spPr>
              <a:xfrm>
                <a:off x="8462238" y="4075475"/>
                <a:ext cx="565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5311" extrusionOk="0">
                    <a:moveTo>
                      <a:pt x="2132" y="1"/>
                    </a:moveTo>
                    <a:cubicBezTo>
                      <a:pt x="2048" y="1"/>
                      <a:pt x="1977" y="25"/>
                      <a:pt x="1965" y="60"/>
                    </a:cubicBezTo>
                    <a:lnTo>
                      <a:pt x="24" y="5216"/>
                    </a:lnTo>
                    <a:cubicBezTo>
                      <a:pt x="1" y="5263"/>
                      <a:pt x="72" y="5311"/>
                      <a:pt x="167" y="5311"/>
                    </a:cubicBezTo>
                    <a:lnTo>
                      <a:pt x="179" y="5311"/>
                    </a:lnTo>
                    <a:cubicBezTo>
                      <a:pt x="274" y="5311"/>
                      <a:pt x="382" y="5263"/>
                      <a:pt x="393" y="5216"/>
                    </a:cubicBezTo>
                    <a:lnTo>
                      <a:pt x="2251" y="60"/>
                    </a:lnTo>
                    <a:cubicBezTo>
                      <a:pt x="2263" y="25"/>
                      <a:pt x="2215" y="1"/>
                      <a:pt x="21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9"/>
              <p:cNvSpPr/>
              <p:nvPr/>
            </p:nvSpPr>
            <p:spPr>
              <a:xfrm>
                <a:off x="8519688" y="4075475"/>
                <a:ext cx="434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5311" extrusionOk="0">
                    <a:moveTo>
                      <a:pt x="1596" y="1"/>
                    </a:moveTo>
                    <a:cubicBezTo>
                      <a:pt x="1524" y="1"/>
                      <a:pt x="1453" y="25"/>
                      <a:pt x="1441" y="60"/>
                    </a:cubicBezTo>
                    <a:lnTo>
                      <a:pt x="24" y="5216"/>
                    </a:lnTo>
                    <a:cubicBezTo>
                      <a:pt x="0" y="5263"/>
                      <a:pt x="72" y="5311"/>
                      <a:pt x="179" y="5311"/>
                    </a:cubicBezTo>
                    <a:cubicBezTo>
                      <a:pt x="286" y="5311"/>
                      <a:pt x="381" y="5263"/>
                      <a:pt x="393" y="5216"/>
                    </a:cubicBezTo>
                    <a:lnTo>
                      <a:pt x="1727" y="60"/>
                    </a:lnTo>
                    <a:cubicBezTo>
                      <a:pt x="1739" y="25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9"/>
              <p:cNvSpPr/>
              <p:nvPr/>
            </p:nvSpPr>
            <p:spPr>
              <a:xfrm>
                <a:off x="8577138" y="4075475"/>
                <a:ext cx="300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5311" extrusionOk="0">
                    <a:moveTo>
                      <a:pt x="1060" y="1"/>
                    </a:moveTo>
                    <a:cubicBezTo>
                      <a:pt x="989" y="1"/>
                      <a:pt x="917" y="25"/>
                      <a:pt x="917" y="60"/>
                    </a:cubicBezTo>
                    <a:lnTo>
                      <a:pt x="12" y="5216"/>
                    </a:lnTo>
                    <a:cubicBezTo>
                      <a:pt x="0" y="5263"/>
                      <a:pt x="84" y="5311"/>
                      <a:pt x="179" y="5311"/>
                    </a:cubicBezTo>
                    <a:lnTo>
                      <a:pt x="191" y="5311"/>
                    </a:lnTo>
                    <a:cubicBezTo>
                      <a:pt x="286" y="5311"/>
                      <a:pt x="381" y="5263"/>
                      <a:pt x="381" y="5216"/>
                    </a:cubicBezTo>
                    <a:lnTo>
                      <a:pt x="1203" y="60"/>
                    </a:lnTo>
                    <a:cubicBezTo>
                      <a:pt x="1203" y="25"/>
                      <a:pt x="1143" y="1"/>
                      <a:pt x="10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9"/>
              <p:cNvSpPr/>
              <p:nvPr/>
            </p:nvSpPr>
            <p:spPr>
              <a:xfrm>
                <a:off x="8634588" y="4075475"/>
                <a:ext cx="1697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311" extrusionOk="0">
                    <a:moveTo>
                      <a:pt x="536" y="1"/>
                    </a:moveTo>
                    <a:cubicBezTo>
                      <a:pt x="453" y="1"/>
                      <a:pt x="393" y="25"/>
                      <a:pt x="381" y="60"/>
                    </a:cubicBezTo>
                    <a:lnTo>
                      <a:pt x="12" y="5216"/>
                    </a:lnTo>
                    <a:cubicBezTo>
                      <a:pt x="0" y="5263"/>
                      <a:pt x="84" y="5311"/>
                      <a:pt x="191" y="5311"/>
                    </a:cubicBezTo>
                    <a:cubicBezTo>
                      <a:pt x="286" y="5311"/>
                      <a:pt x="381" y="5263"/>
                      <a:pt x="381" y="5216"/>
                    </a:cubicBezTo>
                    <a:lnTo>
                      <a:pt x="679" y="60"/>
                    </a:lnTo>
                    <a:cubicBezTo>
                      <a:pt x="679" y="25"/>
                      <a:pt x="619" y="1"/>
                      <a:pt x="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9"/>
              <p:cNvSpPr/>
              <p:nvPr/>
            </p:nvSpPr>
            <p:spPr>
              <a:xfrm>
                <a:off x="8688463" y="4075475"/>
                <a:ext cx="1312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311" extrusionOk="0">
                    <a:moveTo>
                      <a:pt x="143" y="1"/>
                    </a:moveTo>
                    <a:cubicBezTo>
                      <a:pt x="60" y="1"/>
                      <a:pt x="0" y="25"/>
                      <a:pt x="0" y="60"/>
                    </a:cubicBezTo>
                    <a:lnTo>
                      <a:pt x="143" y="5216"/>
                    </a:lnTo>
                    <a:cubicBezTo>
                      <a:pt x="143" y="5263"/>
                      <a:pt x="227" y="5311"/>
                      <a:pt x="334" y="5311"/>
                    </a:cubicBezTo>
                    <a:cubicBezTo>
                      <a:pt x="441" y="5311"/>
                      <a:pt x="524" y="5263"/>
                      <a:pt x="512" y="5216"/>
                    </a:cubicBezTo>
                    <a:lnTo>
                      <a:pt x="286" y="60"/>
                    </a:lnTo>
                    <a:cubicBezTo>
                      <a:pt x="286" y="25"/>
                      <a:pt x="227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9"/>
              <p:cNvSpPr/>
              <p:nvPr/>
            </p:nvSpPr>
            <p:spPr>
              <a:xfrm>
                <a:off x="8732813" y="4075475"/>
                <a:ext cx="26225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5311" extrusionOk="0">
                    <a:moveTo>
                      <a:pt x="131" y="1"/>
                    </a:moveTo>
                    <a:cubicBezTo>
                      <a:pt x="60" y="1"/>
                      <a:pt x="0" y="25"/>
                      <a:pt x="0" y="60"/>
                    </a:cubicBezTo>
                    <a:lnTo>
                      <a:pt x="667" y="5216"/>
                    </a:lnTo>
                    <a:cubicBezTo>
                      <a:pt x="667" y="5263"/>
                      <a:pt x="762" y="5311"/>
                      <a:pt x="858" y="5311"/>
                    </a:cubicBezTo>
                    <a:lnTo>
                      <a:pt x="869" y="5311"/>
                    </a:lnTo>
                    <a:cubicBezTo>
                      <a:pt x="965" y="5311"/>
                      <a:pt x="1048" y="5263"/>
                      <a:pt x="1036" y="5216"/>
                    </a:cubicBezTo>
                    <a:lnTo>
                      <a:pt x="286" y="60"/>
                    </a:lnTo>
                    <a:cubicBezTo>
                      <a:pt x="286" y="25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9"/>
              <p:cNvSpPr/>
              <p:nvPr/>
            </p:nvSpPr>
            <p:spPr>
              <a:xfrm>
                <a:off x="8776863" y="4075475"/>
                <a:ext cx="39600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5311" extrusionOk="0">
                    <a:moveTo>
                      <a:pt x="143" y="1"/>
                    </a:moveTo>
                    <a:cubicBezTo>
                      <a:pt x="60" y="1"/>
                      <a:pt x="0" y="25"/>
                      <a:pt x="12" y="60"/>
                    </a:cubicBezTo>
                    <a:lnTo>
                      <a:pt x="1191" y="5216"/>
                    </a:lnTo>
                    <a:cubicBezTo>
                      <a:pt x="1203" y="5263"/>
                      <a:pt x="1298" y="5311"/>
                      <a:pt x="1405" y="5311"/>
                    </a:cubicBezTo>
                    <a:cubicBezTo>
                      <a:pt x="1513" y="5311"/>
                      <a:pt x="1584" y="5263"/>
                      <a:pt x="1560" y="5216"/>
                    </a:cubicBezTo>
                    <a:lnTo>
                      <a:pt x="298" y="60"/>
                    </a:lnTo>
                    <a:cubicBezTo>
                      <a:pt x="286" y="25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9"/>
              <p:cNvSpPr/>
              <p:nvPr/>
            </p:nvSpPr>
            <p:spPr>
              <a:xfrm>
                <a:off x="8821213" y="4075475"/>
                <a:ext cx="52700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5311" extrusionOk="0">
                    <a:moveTo>
                      <a:pt x="131" y="1"/>
                    </a:moveTo>
                    <a:cubicBezTo>
                      <a:pt x="48" y="1"/>
                      <a:pt x="0" y="25"/>
                      <a:pt x="12" y="60"/>
                    </a:cubicBezTo>
                    <a:lnTo>
                      <a:pt x="1715" y="5216"/>
                    </a:lnTo>
                    <a:cubicBezTo>
                      <a:pt x="1727" y="5263"/>
                      <a:pt x="1822" y="5311"/>
                      <a:pt x="1929" y="5311"/>
                    </a:cubicBezTo>
                    <a:cubicBezTo>
                      <a:pt x="2036" y="5311"/>
                      <a:pt x="2108" y="5263"/>
                      <a:pt x="2084" y="5216"/>
                    </a:cubicBezTo>
                    <a:lnTo>
                      <a:pt x="298" y="60"/>
                    </a:lnTo>
                    <a:cubicBezTo>
                      <a:pt x="286" y="25"/>
                      <a:pt x="215" y="1"/>
                      <a:pt x="1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9"/>
              <p:cNvSpPr/>
              <p:nvPr/>
            </p:nvSpPr>
            <p:spPr>
              <a:xfrm>
                <a:off x="8865263" y="4075475"/>
                <a:ext cx="66100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2644" h="5311" extrusionOk="0">
                    <a:moveTo>
                      <a:pt x="132" y="1"/>
                    </a:moveTo>
                    <a:cubicBezTo>
                      <a:pt x="60" y="1"/>
                      <a:pt x="1" y="25"/>
                      <a:pt x="13" y="60"/>
                    </a:cubicBezTo>
                    <a:lnTo>
                      <a:pt x="2239" y="5216"/>
                    </a:lnTo>
                    <a:cubicBezTo>
                      <a:pt x="2263" y="5263"/>
                      <a:pt x="2370" y="5311"/>
                      <a:pt x="2465" y="5311"/>
                    </a:cubicBezTo>
                    <a:lnTo>
                      <a:pt x="2477" y="5311"/>
                    </a:lnTo>
                    <a:cubicBezTo>
                      <a:pt x="2572" y="5311"/>
                      <a:pt x="2644" y="5263"/>
                      <a:pt x="2608" y="5216"/>
                    </a:cubicBezTo>
                    <a:lnTo>
                      <a:pt x="310" y="60"/>
                    </a:lnTo>
                    <a:cubicBezTo>
                      <a:pt x="286" y="25"/>
                      <a:pt x="215" y="1"/>
                      <a:pt x="1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9"/>
              <p:cNvSpPr/>
              <p:nvPr/>
            </p:nvSpPr>
            <p:spPr>
              <a:xfrm>
                <a:off x="6470038" y="4580000"/>
                <a:ext cx="448875" cy="151250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6050" extrusionOk="0">
                    <a:moveTo>
                      <a:pt x="0" y="1"/>
                    </a:moveTo>
                    <a:lnTo>
                      <a:pt x="0" y="6049"/>
                    </a:lnTo>
                    <a:lnTo>
                      <a:pt x="17955" y="6049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9"/>
              <p:cNvSpPr/>
              <p:nvPr/>
            </p:nvSpPr>
            <p:spPr>
              <a:xfrm>
                <a:off x="6470038" y="4580000"/>
                <a:ext cx="4488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1394" extrusionOk="0">
                    <a:moveTo>
                      <a:pt x="0" y="1"/>
                    </a:moveTo>
                    <a:lnTo>
                      <a:pt x="0" y="1394"/>
                    </a:lnTo>
                    <a:lnTo>
                      <a:pt x="17955" y="1394"/>
                    </a:lnTo>
                    <a:lnTo>
                      <a:pt x="1795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9"/>
              <p:cNvSpPr/>
              <p:nvPr/>
            </p:nvSpPr>
            <p:spPr>
              <a:xfrm>
                <a:off x="6446513" y="4525525"/>
                <a:ext cx="493525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19741" h="2871" extrusionOk="0">
                    <a:moveTo>
                      <a:pt x="0" y="1"/>
                    </a:moveTo>
                    <a:lnTo>
                      <a:pt x="0" y="2870"/>
                    </a:lnTo>
                    <a:lnTo>
                      <a:pt x="19741" y="2870"/>
                    </a:lnTo>
                    <a:lnTo>
                      <a:pt x="1974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9"/>
              <p:cNvSpPr/>
              <p:nvPr/>
            </p:nvSpPr>
            <p:spPr>
              <a:xfrm>
                <a:off x="6442338" y="4533275"/>
                <a:ext cx="4887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" extrusionOk="0">
                    <a:moveTo>
                      <a:pt x="1" y="1"/>
                    </a:moveTo>
                    <a:lnTo>
                      <a:pt x="19551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9"/>
              <p:cNvSpPr/>
              <p:nvPr/>
            </p:nvSpPr>
            <p:spPr>
              <a:xfrm>
                <a:off x="6442338" y="4531500"/>
                <a:ext cx="488775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19551" y="143"/>
                    </a:lnTo>
                    <a:lnTo>
                      <a:pt x="1955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9"/>
              <p:cNvSpPr/>
              <p:nvPr/>
            </p:nvSpPr>
            <p:spPr>
              <a:xfrm>
                <a:off x="7048063" y="4167450"/>
                <a:ext cx="16375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13301" extrusionOk="0">
                    <a:moveTo>
                      <a:pt x="1" y="1"/>
                    </a:moveTo>
                    <a:lnTo>
                      <a:pt x="1" y="13300"/>
                    </a:lnTo>
                    <a:lnTo>
                      <a:pt x="6549" y="13300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9"/>
              <p:cNvSpPr/>
              <p:nvPr/>
            </p:nvSpPr>
            <p:spPr>
              <a:xfrm>
                <a:off x="7048063" y="4167450"/>
                <a:ext cx="163750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192" extrusionOk="0">
                    <a:moveTo>
                      <a:pt x="1" y="1"/>
                    </a:moveTo>
                    <a:lnTo>
                      <a:pt x="1" y="2192"/>
                    </a:lnTo>
                    <a:lnTo>
                      <a:pt x="6549" y="2192"/>
                    </a:lnTo>
                    <a:lnTo>
                      <a:pt x="654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9"/>
              <p:cNvSpPr/>
              <p:nvPr/>
            </p:nvSpPr>
            <p:spPr>
              <a:xfrm>
                <a:off x="7097788" y="4242775"/>
                <a:ext cx="67300" cy="66400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656" extrusionOk="0">
                    <a:moveTo>
                      <a:pt x="1655" y="0"/>
                    </a:moveTo>
                    <a:lnTo>
                      <a:pt x="1655" y="274"/>
                    </a:lnTo>
                    <a:lnTo>
                      <a:pt x="1096" y="274"/>
                    </a:lnTo>
                    <a:lnTo>
                      <a:pt x="1096" y="548"/>
                    </a:lnTo>
                    <a:lnTo>
                      <a:pt x="1655" y="548"/>
                    </a:lnTo>
                    <a:lnTo>
                      <a:pt x="1655" y="822"/>
                    </a:lnTo>
                    <a:lnTo>
                      <a:pt x="1965" y="822"/>
                    </a:lnTo>
                    <a:lnTo>
                      <a:pt x="1965" y="548"/>
                    </a:lnTo>
                    <a:lnTo>
                      <a:pt x="2560" y="548"/>
                    </a:lnTo>
                    <a:lnTo>
                      <a:pt x="2560" y="274"/>
                    </a:lnTo>
                    <a:lnTo>
                      <a:pt x="1965" y="274"/>
                    </a:lnTo>
                    <a:lnTo>
                      <a:pt x="1965" y="72"/>
                    </a:lnTo>
                    <a:cubicBezTo>
                      <a:pt x="2024" y="60"/>
                      <a:pt x="2036" y="48"/>
                      <a:pt x="2048" y="24"/>
                    </a:cubicBezTo>
                    <a:lnTo>
                      <a:pt x="1655" y="0"/>
                    </a:lnTo>
                    <a:close/>
                    <a:moveTo>
                      <a:pt x="107" y="595"/>
                    </a:moveTo>
                    <a:lnTo>
                      <a:pt x="107" y="595"/>
                    </a:lnTo>
                    <a:cubicBezTo>
                      <a:pt x="119" y="845"/>
                      <a:pt x="84" y="1131"/>
                      <a:pt x="0" y="1298"/>
                    </a:cubicBezTo>
                    <a:lnTo>
                      <a:pt x="215" y="1381"/>
                    </a:lnTo>
                    <a:cubicBezTo>
                      <a:pt x="310" y="1191"/>
                      <a:pt x="346" y="881"/>
                      <a:pt x="334" y="619"/>
                    </a:cubicBezTo>
                    <a:lnTo>
                      <a:pt x="107" y="595"/>
                    </a:lnTo>
                    <a:close/>
                    <a:moveTo>
                      <a:pt x="2084" y="1250"/>
                    </a:moveTo>
                    <a:lnTo>
                      <a:pt x="2084" y="1512"/>
                    </a:lnTo>
                    <a:lnTo>
                      <a:pt x="1548" y="1512"/>
                    </a:lnTo>
                    <a:lnTo>
                      <a:pt x="1548" y="1250"/>
                    </a:lnTo>
                    <a:close/>
                    <a:moveTo>
                      <a:pt x="417" y="0"/>
                    </a:moveTo>
                    <a:lnTo>
                      <a:pt x="417" y="976"/>
                    </a:lnTo>
                    <a:cubicBezTo>
                      <a:pt x="417" y="1476"/>
                      <a:pt x="369" y="2012"/>
                      <a:pt x="12" y="2417"/>
                    </a:cubicBezTo>
                    <a:cubicBezTo>
                      <a:pt x="84" y="2465"/>
                      <a:pt x="191" y="2584"/>
                      <a:pt x="238" y="2655"/>
                    </a:cubicBezTo>
                    <a:cubicBezTo>
                      <a:pt x="429" y="2441"/>
                      <a:pt x="548" y="2191"/>
                      <a:pt x="619" y="1941"/>
                    </a:cubicBezTo>
                    <a:cubicBezTo>
                      <a:pt x="691" y="2060"/>
                      <a:pt x="774" y="2191"/>
                      <a:pt x="822" y="2286"/>
                    </a:cubicBezTo>
                    <a:lnTo>
                      <a:pt x="1048" y="2060"/>
                    </a:lnTo>
                    <a:cubicBezTo>
                      <a:pt x="1000" y="1988"/>
                      <a:pt x="774" y="1691"/>
                      <a:pt x="679" y="1572"/>
                    </a:cubicBezTo>
                    <a:cubicBezTo>
                      <a:pt x="703" y="1405"/>
                      <a:pt x="715" y="1238"/>
                      <a:pt x="715" y="1060"/>
                    </a:cubicBezTo>
                    <a:cubicBezTo>
                      <a:pt x="762" y="1095"/>
                      <a:pt x="881" y="1143"/>
                      <a:pt x="881" y="1143"/>
                    </a:cubicBezTo>
                    <a:cubicBezTo>
                      <a:pt x="953" y="1000"/>
                      <a:pt x="1048" y="774"/>
                      <a:pt x="1096" y="619"/>
                    </a:cubicBezTo>
                    <a:cubicBezTo>
                      <a:pt x="1131" y="619"/>
                      <a:pt x="1155" y="607"/>
                      <a:pt x="1167" y="583"/>
                    </a:cubicBezTo>
                    <a:lnTo>
                      <a:pt x="858" y="464"/>
                    </a:lnTo>
                    <a:cubicBezTo>
                      <a:pt x="834" y="619"/>
                      <a:pt x="774" y="834"/>
                      <a:pt x="715" y="988"/>
                    </a:cubicBezTo>
                    <a:lnTo>
                      <a:pt x="715" y="72"/>
                    </a:lnTo>
                    <a:cubicBezTo>
                      <a:pt x="762" y="60"/>
                      <a:pt x="774" y="48"/>
                      <a:pt x="786" y="24"/>
                    </a:cubicBezTo>
                    <a:cubicBezTo>
                      <a:pt x="667" y="12"/>
                      <a:pt x="560" y="12"/>
                      <a:pt x="417" y="0"/>
                    </a:cubicBezTo>
                    <a:close/>
                    <a:moveTo>
                      <a:pt x="1239" y="667"/>
                    </a:moveTo>
                    <a:lnTo>
                      <a:pt x="1239" y="964"/>
                    </a:lnTo>
                    <a:lnTo>
                      <a:pt x="965" y="964"/>
                    </a:lnTo>
                    <a:lnTo>
                      <a:pt x="965" y="1250"/>
                    </a:lnTo>
                    <a:lnTo>
                      <a:pt x="1239" y="1250"/>
                    </a:lnTo>
                    <a:lnTo>
                      <a:pt x="1239" y="1512"/>
                    </a:lnTo>
                    <a:lnTo>
                      <a:pt x="989" y="1512"/>
                    </a:lnTo>
                    <a:lnTo>
                      <a:pt x="989" y="1798"/>
                    </a:lnTo>
                    <a:lnTo>
                      <a:pt x="1310" y="1798"/>
                    </a:lnTo>
                    <a:cubicBezTo>
                      <a:pt x="1286" y="2107"/>
                      <a:pt x="1215" y="2298"/>
                      <a:pt x="810" y="2405"/>
                    </a:cubicBezTo>
                    <a:cubicBezTo>
                      <a:pt x="881" y="2453"/>
                      <a:pt x="965" y="2572"/>
                      <a:pt x="989" y="2655"/>
                    </a:cubicBezTo>
                    <a:cubicBezTo>
                      <a:pt x="1500" y="2488"/>
                      <a:pt x="1584" y="2203"/>
                      <a:pt x="1620" y="1834"/>
                    </a:cubicBezTo>
                    <a:cubicBezTo>
                      <a:pt x="1655" y="1822"/>
                      <a:pt x="1679" y="1810"/>
                      <a:pt x="1679" y="1798"/>
                    </a:cubicBezTo>
                    <a:lnTo>
                      <a:pt x="1858" y="1798"/>
                    </a:lnTo>
                    <a:lnTo>
                      <a:pt x="1858" y="2262"/>
                    </a:lnTo>
                    <a:cubicBezTo>
                      <a:pt x="1858" y="2536"/>
                      <a:pt x="1917" y="2619"/>
                      <a:pt x="2179" y="2619"/>
                    </a:cubicBezTo>
                    <a:lnTo>
                      <a:pt x="2393" y="2619"/>
                    </a:lnTo>
                    <a:cubicBezTo>
                      <a:pt x="2584" y="2619"/>
                      <a:pt x="2667" y="2536"/>
                      <a:pt x="2691" y="2179"/>
                    </a:cubicBezTo>
                    <a:cubicBezTo>
                      <a:pt x="2608" y="2155"/>
                      <a:pt x="2477" y="2107"/>
                      <a:pt x="2417" y="2060"/>
                    </a:cubicBezTo>
                    <a:cubicBezTo>
                      <a:pt x="2405" y="2310"/>
                      <a:pt x="2405" y="2346"/>
                      <a:pt x="2358" y="2346"/>
                    </a:cubicBezTo>
                    <a:lnTo>
                      <a:pt x="2239" y="2346"/>
                    </a:lnTo>
                    <a:cubicBezTo>
                      <a:pt x="2191" y="2346"/>
                      <a:pt x="2179" y="2334"/>
                      <a:pt x="2179" y="2262"/>
                    </a:cubicBezTo>
                    <a:lnTo>
                      <a:pt x="2179" y="1834"/>
                    </a:lnTo>
                    <a:cubicBezTo>
                      <a:pt x="2215" y="1822"/>
                      <a:pt x="2239" y="1810"/>
                      <a:pt x="2251" y="1798"/>
                    </a:cubicBezTo>
                    <a:lnTo>
                      <a:pt x="2655" y="1798"/>
                    </a:lnTo>
                    <a:lnTo>
                      <a:pt x="2655" y="1512"/>
                    </a:lnTo>
                    <a:lnTo>
                      <a:pt x="2393" y="1512"/>
                    </a:lnTo>
                    <a:lnTo>
                      <a:pt x="2393" y="1250"/>
                    </a:lnTo>
                    <a:lnTo>
                      <a:pt x="2667" y="1250"/>
                    </a:lnTo>
                    <a:lnTo>
                      <a:pt x="2667" y="964"/>
                    </a:lnTo>
                    <a:lnTo>
                      <a:pt x="2393" y="964"/>
                    </a:lnTo>
                    <a:lnTo>
                      <a:pt x="2393" y="750"/>
                    </a:lnTo>
                    <a:cubicBezTo>
                      <a:pt x="2441" y="738"/>
                      <a:pt x="2465" y="714"/>
                      <a:pt x="2465" y="691"/>
                    </a:cubicBezTo>
                    <a:lnTo>
                      <a:pt x="2084" y="667"/>
                    </a:lnTo>
                    <a:lnTo>
                      <a:pt x="2084" y="964"/>
                    </a:lnTo>
                    <a:lnTo>
                      <a:pt x="1548" y="964"/>
                    </a:lnTo>
                    <a:lnTo>
                      <a:pt x="1548" y="750"/>
                    </a:lnTo>
                    <a:cubicBezTo>
                      <a:pt x="1596" y="738"/>
                      <a:pt x="1608" y="714"/>
                      <a:pt x="1608" y="691"/>
                    </a:cubicBezTo>
                    <a:lnTo>
                      <a:pt x="1239" y="667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9"/>
              <p:cNvSpPr/>
              <p:nvPr/>
            </p:nvSpPr>
            <p:spPr>
              <a:xfrm>
                <a:off x="7100463" y="4328200"/>
                <a:ext cx="56275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513" extrusionOk="0">
                    <a:moveTo>
                      <a:pt x="822" y="0"/>
                    </a:moveTo>
                    <a:cubicBezTo>
                      <a:pt x="846" y="131"/>
                      <a:pt x="858" y="286"/>
                      <a:pt x="882" y="405"/>
                    </a:cubicBezTo>
                    <a:lnTo>
                      <a:pt x="179" y="405"/>
                    </a:lnTo>
                    <a:lnTo>
                      <a:pt x="167" y="703"/>
                    </a:lnTo>
                    <a:lnTo>
                      <a:pt x="620" y="703"/>
                    </a:lnTo>
                    <a:cubicBezTo>
                      <a:pt x="727" y="703"/>
                      <a:pt x="846" y="703"/>
                      <a:pt x="941" y="691"/>
                    </a:cubicBezTo>
                    <a:cubicBezTo>
                      <a:pt x="965" y="786"/>
                      <a:pt x="1001" y="893"/>
                      <a:pt x="1012" y="965"/>
                    </a:cubicBezTo>
                    <a:cubicBezTo>
                      <a:pt x="798" y="976"/>
                      <a:pt x="584" y="976"/>
                      <a:pt x="370" y="976"/>
                    </a:cubicBezTo>
                    <a:lnTo>
                      <a:pt x="0" y="976"/>
                    </a:lnTo>
                    <a:lnTo>
                      <a:pt x="0" y="1274"/>
                    </a:lnTo>
                    <a:lnTo>
                      <a:pt x="512" y="1274"/>
                    </a:lnTo>
                    <a:cubicBezTo>
                      <a:pt x="691" y="1274"/>
                      <a:pt x="917" y="1274"/>
                      <a:pt x="1120" y="1250"/>
                    </a:cubicBezTo>
                    <a:cubicBezTo>
                      <a:pt x="1167" y="1346"/>
                      <a:pt x="1227" y="1429"/>
                      <a:pt x="1274" y="1477"/>
                    </a:cubicBezTo>
                    <a:cubicBezTo>
                      <a:pt x="1239" y="1477"/>
                      <a:pt x="1191" y="1465"/>
                      <a:pt x="1143" y="1465"/>
                    </a:cubicBezTo>
                    <a:cubicBezTo>
                      <a:pt x="1108" y="1465"/>
                      <a:pt x="1060" y="1477"/>
                      <a:pt x="1024" y="1477"/>
                    </a:cubicBezTo>
                    <a:lnTo>
                      <a:pt x="1108" y="1727"/>
                    </a:lnTo>
                    <a:lnTo>
                      <a:pt x="1263" y="1727"/>
                    </a:lnTo>
                    <a:cubicBezTo>
                      <a:pt x="1477" y="1727"/>
                      <a:pt x="1548" y="1762"/>
                      <a:pt x="1691" y="1846"/>
                    </a:cubicBezTo>
                    <a:lnTo>
                      <a:pt x="1894" y="1572"/>
                    </a:lnTo>
                    <a:cubicBezTo>
                      <a:pt x="1715" y="1488"/>
                      <a:pt x="1560" y="1346"/>
                      <a:pt x="1477" y="1215"/>
                    </a:cubicBezTo>
                    <a:cubicBezTo>
                      <a:pt x="1763" y="1179"/>
                      <a:pt x="2060" y="1131"/>
                      <a:pt x="2251" y="1072"/>
                    </a:cubicBezTo>
                    <a:lnTo>
                      <a:pt x="2203" y="762"/>
                    </a:lnTo>
                    <a:cubicBezTo>
                      <a:pt x="1965" y="846"/>
                      <a:pt x="1655" y="905"/>
                      <a:pt x="1358" y="941"/>
                    </a:cubicBezTo>
                    <a:cubicBezTo>
                      <a:pt x="1346" y="869"/>
                      <a:pt x="1310" y="762"/>
                      <a:pt x="1286" y="667"/>
                    </a:cubicBezTo>
                    <a:cubicBezTo>
                      <a:pt x="1536" y="643"/>
                      <a:pt x="1786" y="607"/>
                      <a:pt x="2001" y="536"/>
                    </a:cubicBezTo>
                    <a:lnTo>
                      <a:pt x="1941" y="238"/>
                    </a:lnTo>
                    <a:cubicBezTo>
                      <a:pt x="1751" y="298"/>
                      <a:pt x="1453" y="357"/>
                      <a:pt x="1227" y="381"/>
                    </a:cubicBezTo>
                    <a:cubicBezTo>
                      <a:pt x="1215" y="274"/>
                      <a:pt x="1203" y="167"/>
                      <a:pt x="1191" y="84"/>
                    </a:cubicBezTo>
                    <a:cubicBezTo>
                      <a:pt x="1239" y="72"/>
                      <a:pt x="1274" y="48"/>
                      <a:pt x="1274" y="12"/>
                    </a:cubicBezTo>
                    <a:lnTo>
                      <a:pt x="822" y="0"/>
                    </a:lnTo>
                    <a:close/>
                    <a:moveTo>
                      <a:pt x="584" y="1560"/>
                    </a:moveTo>
                    <a:cubicBezTo>
                      <a:pt x="417" y="1667"/>
                      <a:pt x="274" y="1834"/>
                      <a:pt x="274" y="2012"/>
                    </a:cubicBezTo>
                    <a:cubicBezTo>
                      <a:pt x="274" y="2334"/>
                      <a:pt x="608" y="2500"/>
                      <a:pt x="1096" y="2500"/>
                    </a:cubicBezTo>
                    <a:cubicBezTo>
                      <a:pt x="1179" y="2500"/>
                      <a:pt x="1251" y="2512"/>
                      <a:pt x="1310" y="2512"/>
                    </a:cubicBezTo>
                    <a:cubicBezTo>
                      <a:pt x="1513" y="2512"/>
                      <a:pt x="1655" y="2500"/>
                      <a:pt x="1763" y="2489"/>
                    </a:cubicBezTo>
                    <a:lnTo>
                      <a:pt x="1774" y="2167"/>
                    </a:lnTo>
                    <a:lnTo>
                      <a:pt x="1774" y="2167"/>
                    </a:lnTo>
                    <a:cubicBezTo>
                      <a:pt x="1608" y="2179"/>
                      <a:pt x="1358" y="2191"/>
                      <a:pt x="1155" y="2191"/>
                    </a:cubicBezTo>
                    <a:cubicBezTo>
                      <a:pt x="953" y="2191"/>
                      <a:pt x="631" y="2191"/>
                      <a:pt x="631" y="1989"/>
                    </a:cubicBezTo>
                    <a:cubicBezTo>
                      <a:pt x="643" y="1929"/>
                      <a:pt x="703" y="1834"/>
                      <a:pt x="810" y="1774"/>
                    </a:cubicBezTo>
                    <a:lnTo>
                      <a:pt x="584" y="156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9"/>
              <p:cNvSpPr/>
              <p:nvPr/>
            </p:nvSpPr>
            <p:spPr>
              <a:xfrm>
                <a:off x="7098088" y="4410950"/>
                <a:ext cx="65500" cy="66700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2668" extrusionOk="0">
                    <a:moveTo>
                      <a:pt x="1893" y="453"/>
                    </a:moveTo>
                    <a:lnTo>
                      <a:pt x="1893" y="584"/>
                    </a:lnTo>
                    <a:lnTo>
                      <a:pt x="738" y="584"/>
                    </a:lnTo>
                    <a:lnTo>
                      <a:pt x="738" y="453"/>
                    </a:lnTo>
                    <a:close/>
                    <a:moveTo>
                      <a:pt x="1893" y="786"/>
                    </a:moveTo>
                    <a:lnTo>
                      <a:pt x="1893" y="929"/>
                    </a:lnTo>
                    <a:lnTo>
                      <a:pt x="738" y="929"/>
                    </a:lnTo>
                    <a:lnTo>
                      <a:pt x="738" y="786"/>
                    </a:lnTo>
                    <a:close/>
                    <a:moveTo>
                      <a:pt x="1834" y="1905"/>
                    </a:moveTo>
                    <a:lnTo>
                      <a:pt x="1596" y="1988"/>
                    </a:lnTo>
                    <a:cubicBezTo>
                      <a:pt x="1667" y="2108"/>
                      <a:pt x="1739" y="2262"/>
                      <a:pt x="1762" y="2369"/>
                    </a:cubicBezTo>
                    <a:lnTo>
                      <a:pt x="2024" y="2274"/>
                    </a:lnTo>
                    <a:cubicBezTo>
                      <a:pt x="1989" y="2167"/>
                      <a:pt x="1905" y="2024"/>
                      <a:pt x="1834" y="1905"/>
                    </a:cubicBezTo>
                    <a:close/>
                    <a:moveTo>
                      <a:pt x="1417" y="1977"/>
                    </a:moveTo>
                    <a:lnTo>
                      <a:pt x="1155" y="2036"/>
                    </a:lnTo>
                    <a:cubicBezTo>
                      <a:pt x="1215" y="2191"/>
                      <a:pt x="1274" y="2393"/>
                      <a:pt x="1286" y="2512"/>
                    </a:cubicBezTo>
                    <a:lnTo>
                      <a:pt x="1560" y="2441"/>
                    </a:lnTo>
                    <a:cubicBezTo>
                      <a:pt x="1536" y="2322"/>
                      <a:pt x="1477" y="2131"/>
                      <a:pt x="1417" y="1977"/>
                    </a:cubicBezTo>
                    <a:close/>
                    <a:moveTo>
                      <a:pt x="977" y="2000"/>
                    </a:moveTo>
                    <a:lnTo>
                      <a:pt x="703" y="2048"/>
                    </a:lnTo>
                    <a:cubicBezTo>
                      <a:pt x="738" y="2215"/>
                      <a:pt x="762" y="2429"/>
                      <a:pt x="750" y="2572"/>
                    </a:cubicBezTo>
                    <a:lnTo>
                      <a:pt x="1048" y="2524"/>
                    </a:lnTo>
                    <a:cubicBezTo>
                      <a:pt x="1048" y="2393"/>
                      <a:pt x="1024" y="2167"/>
                      <a:pt x="977" y="2000"/>
                    </a:cubicBezTo>
                    <a:close/>
                    <a:moveTo>
                      <a:pt x="298" y="1929"/>
                    </a:moveTo>
                    <a:cubicBezTo>
                      <a:pt x="250" y="2143"/>
                      <a:pt x="143" y="2358"/>
                      <a:pt x="0" y="2489"/>
                    </a:cubicBezTo>
                    <a:lnTo>
                      <a:pt x="274" y="2655"/>
                    </a:lnTo>
                    <a:cubicBezTo>
                      <a:pt x="429" y="2500"/>
                      <a:pt x="524" y="2262"/>
                      <a:pt x="584" y="2036"/>
                    </a:cubicBezTo>
                    <a:lnTo>
                      <a:pt x="298" y="1929"/>
                    </a:lnTo>
                    <a:close/>
                    <a:moveTo>
                      <a:pt x="1131" y="0"/>
                    </a:moveTo>
                    <a:cubicBezTo>
                      <a:pt x="1107" y="60"/>
                      <a:pt x="1084" y="143"/>
                      <a:pt x="1060" y="226"/>
                    </a:cubicBezTo>
                    <a:lnTo>
                      <a:pt x="405" y="226"/>
                    </a:lnTo>
                    <a:lnTo>
                      <a:pt x="405" y="1881"/>
                    </a:lnTo>
                    <a:lnTo>
                      <a:pt x="2227" y="1881"/>
                    </a:lnTo>
                    <a:cubicBezTo>
                      <a:pt x="2203" y="2203"/>
                      <a:pt x="2167" y="2334"/>
                      <a:pt x="2131" y="2369"/>
                    </a:cubicBezTo>
                    <a:cubicBezTo>
                      <a:pt x="2108" y="2393"/>
                      <a:pt x="2084" y="2405"/>
                      <a:pt x="2036" y="2405"/>
                    </a:cubicBezTo>
                    <a:cubicBezTo>
                      <a:pt x="2000" y="2405"/>
                      <a:pt x="1905" y="2405"/>
                      <a:pt x="1798" y="2393"/>
                    </a:cubicBezTo>
                    <a:lnTo>
                      <a:pt x="1798" y="2393"/>
                    </a:lnTo>
                    <a:cubicBezTo>
                      <a:pt x="1846" y="2465"/>
                      <a:pt x="1881" y="2584"/>
                      <a:pt x="1881" y="2667"/>
                    </a:cubicBezTo>
                    <a:lnTo>
                      <a:pt x="2036" y="2667"/>
                    </a:lnTo>
                    <a:cubicBezTo>
                      <a:pt x="2262" y="2667"/>
                      <a:pt x="2334" y="2631"/>
                      <a:pt x="2393" y="2560"/>
                    </a:cubicBezTo>
                    <a:cubicBezTo>
                      <a:pt x="2477" y="2477"/>
                      <a:pt x="2512" y="2262"/>
                      <a:pt x="2548" y="1750"/>
                    </a:cubicBezTo>
                    <a:cubicBezTo>
                      <a:pt x="2548" y="1715"/>
                      <a:pt x="2560" y="1691"/>
                      <a:pt x="2560" y="1667"/>
                    </a:cubicBezTo>
                    <a:lnTo>
                      <a:pt x="2381" y="1631"/>
                    </a:lnTo>
                    <a:lnTo>
                      <a:pt x="2310" y="1643"/>
                    </a:lnTo>
                    <a:lnTo>
                      <a:pt x="738" y="1643"/>
                    </a:lnTo>
                    <a:lnTo>
                      <a:pt x="738" y="1512"/>
                    </a:lnTo>
                    <a:lnTo>
                      <a:pt x="2620" y="1512"/>
                    </a:lnTo>
                    <a:lnTo>
                      <a:pt x="2620" y="1286"/>
                    </a:lnTo>
                    <a:lnTo>
                      <a:pt x="738" y="1286"/>
                    </a:lnTo>
                    <a:lnTo>
                      <a:pt x="738" y="1155"/>
                    </a:lnTo>
                    <a:lnTo>
                      <a:pt x="2227" y="1155"/>
                    </a:lnTo>
                    <a:lnTo>
                      <a:pt x="2227" y="226"/>
                    </a:lnTo>
                    <a:lnTo>
                      <a:pt x="1417" y="226"/>
                    </a:lnTo>
                    <a:lnTo>
                      <a:pt x="1488" y="95"/>
                    </a:lnTo>
                    <a:cubicBezTo>
                      <a:pt x="1524" y="95"/>
                      <a:pt x="1548" y="83"/>
                      <a:pt x="1548" y="60"/>
                    </a:cubicBezTo>
                    <a:lnTo>
                      <a:pt x="113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9"/>
              <p:cNvSpPr/>
              <p:nvPr/>
            </p:nvSpPr>
            <p:spPr>
              <a:xfrm>
                <a:off x="6798338" y="4154950"/>
                <a:ext cx="97950" cy="361075"/>
              </a:xfrm>
              <a:custGeom>
                <a:avLst/>
                <a:gdLst/>
                <a:ahLst/>
                <a:cxnLst/>
                <a:rect l="l" t="t" r="r" b="b"/>
                <a:pathLst>
                  <a:path w="3918" h="14443" extrusionOk="0">
                    <a:moveTo>
                      <a:pt x="1" y="1"/>
                    </a:moveTo>
                    <a:lnTo>
                      <a:pt x="1" y="14443"/>
                    </a:lnTo>
                    <a:lnTo>
                      <a:pt x="3918" y="14443"/>
                    </a:lnTo>
                    <a:lnTo>
                      <a:pt x="39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9"/>
              <p:cNvSpPr/>
              <p:nvPr/>
            </p:nvSpPr>
            <p:spPr>
              <a:xfrm>
                <a:off x="6810538" y="4182925"/>
                <a:ext cx="73250" cy="63150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6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9"/>
              <p:cNvSpPr/>
              <p:nvPr/>
            </p:nvSpPr>
            <p:spPr>
              <a:xfrm>
                <a:off x="6810538" y="4269250"/>
                <a:ext cx="73250" cy="63125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9"/>
              <p:cNvSpPr/>
              <p:nvPr/>
            </p:nvSpPr>
            <p:spPr>
              <a:xfrm>
                <a:off x="6810538" y="4355275"/>
                <a:ext cx="73250" cy="63125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1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1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9"/>
              <p:cNvSpPr/>
              <p:nvPr/>
            </p:nvSpPr>
            <p:spPr>
              <a:xfrm>
                <a:off x="6810538" y="4441600"/>
                <a:ext cx="73250" cy="63125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525" extrusionOk="0">
                    <a:moveTo>
                      <a:pt x="1" y="0"/>
                    </a:moveTo>
                    <a:lnTo>
                      <a:pt x="1" y="2525"/>
                    </a:lnTo>
                    <a:lnTo>
                      <a:pt x="2930" y="2525"/>
                    </a:lnTo>
                    <a:lnTo>
                      <a:pt x="2930" y="0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9"/>
              <p:cNvSpPr/>
              <p:nvPr/>
            </p:nvSpPr>
            <p:spPr>
              <a:xfrm>
                <a:off x="6828713" y="4201975"/>
                <a:ext cx="354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525" extrusionOk="0">
                    <a:moveTo>
                      <a:pt x="179" y="1"/>
                    </a:moveTo>
                    <a:lnTo>
                      <a:pt x="179" y="203"/>
                    </a:lnTo>
                    <a:lnTo>
                      <a:pt x="1214" y="203"/>
                    </a:lnTo>
                    <a:lnTo>
                      <a:pt x="1214" y="1"/>
                    </a:lnTo>
                    <a:close/>
                    <a:moveTo>
                      <a:pt x="1226" y="441"/>
                    </a:moveTo>
                    <a:lnTo>
                      <a:pt x="1203" y="453"/>
                    </a:lnTo>
                    <a:lnTo>
                      <a:pt x="0" y="453"/>
                    </a:lnTo>
                    <a:lnTo>
                      <a:pt x="0" y="668"/>
                    </a:lnTo>
                    <a:lnTo>
                      <a:pt x="1095" y="668"/>
                    </a:lnTo>
                    <a:cubicBezTo>
                      <a:pt x="1012" y="989"/>
                      <a:pt x="714" y="1239"/>
                      <a:pt x="262" y="1346"/>
                    </a:cubicBezTo>
                    <a:cubicBezTo>
                      <a:pt x="310" y="1394"/>
                      <a:pt x="369" y="1477"/>
                      <a:pt x="393" y="1525"/>
                    </a:cubicBezTo>
                    <a:cubicBezTo>
                      <a:pt x="941" y="1370"/>
                      <a:pt x="1214" y="1108"/>
                      <a:pt x="1381" y="549"/>
                    </a:cubicBezTo>
                    <a:cubicBezTo>
                      <a:pt x="1405" y="549"/>
                      <a:pt x="1417" y="537"/>
                      <a:pt x="1417" y="525"/>
                    </a:cubicBezTo>
                    <a:lnTo>
                      <a:pt x="1226" y="44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9"/>
              <p:cNvSpPr/>
              <p:nvPr/>
            </p:nvSpPr>
            <p:spPr>
              <a:xfrm>
                <a:off x="6825713" y="4304675"/>
                <a:ext cx="378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263" extrusionOk="0">
                    <a:moveTo>
                      <a:pt x="1" y="1"/>
                    </a:moveTo>
                    <a:lnTo>
                      <a:pt x="13" y="263"/>
                    </a:lnTo>
                    <a:cubicBezTo>
                      <a:pt x="37" y="263"/>
                      <a:pt x="61" y="239"/>
                      <a:pt x="72" y="227"/>
                    </a:cubicBezTo>
                    <a:lnTo>
                      <a:pt x="1513" y="227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9"/>
              <p:cNvSpPr/>
              <p:nvPr/>
            </p:nvSpPr>
            <p:spPr>
              <a:xfrm>
                <a:off x="6828113" y="4368075"/>
                <a:ext cx="3545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585" extrusionOk="0">
                    <a:moveTo>
                      <a:pt x="1131" y="1"/>
                    </a:moveTo>
                    <a:cubicBezTo>
                      <a:pt x="1036" y="215"/>
                      <a:pt x="917" y="441"/>
                      <a:pt x="822" y="584"/>
                    </a:cubicBezTo>
                    <a:cubicBezTo>
                      <a:pt x="667" y="501"/>
                      <a:pt x="512" y="429"/>
                      <a:pt x="369" y="358"/>
                    </a:cubicBezTo>
                    <a:lnTo>
                      <a:pt x="238" y="560"/>
                    </a:lnTo>
                    <a:cubicBezTo>
                      <a:pt x="381" y="620"/>
                      <a:pt x="548" y="703"/>
                      <a:pt x="691" y="786"/>
                    </a:cubicBezTo>
                    <a:cubicBezTo>
                      <a:pt x="512" y="1025"/>
                      <a:pt x="262" y="1263"/>
                      <a:pt x="0" y="1417"/>
                    </a:cubicBezTo>
                    <a:cubicBezTo>
                      <a:pt x="60" y="1453"/>
                      <a:pt x="143" y="1537"/>
                      <a:pt x="191" y="1584"/>
                    </a:cubicBezTo>
                    <a:cubicBezTo>
                      <a:pt x="465" y="1406"/>
                      <a:pt x="715" y="1156"/>
                      <a:pt x="893" y="905"/>
                    </a:cubicBezTo>
                    <a:cubicBezTo>
                      <a:pt x="1024" y="1001"/>
                      <a:pt x="1143" y="1096"/>
                      <a:pt x="1227" y="1167"/>
                    </a:cubicBezTo>
                    <a:lnTo>
                      <a:pt x="1381" y="953"/>
                    </a:lnTo>
                    <a:cubicBezTo>
                      <a:pt x="1274" y="870"/>
                      <a:pt x="1131" y="775"/>
                      <a:pt x="1036" y="715"/>
                    </a:cubicBezTo>
                    <a:cubicBezTo>
                      <a:pt x="1143" y="536"/>
                      <a:pt x="1262" y="322"/>
                      <a:pt x="1346" y="143"/>
                    </a:cubicBezTo>
                    <a:cubicBezTo>
                      <a:pt x="1381" y="143"/>
                      <a:pt x="1405" y="132"/>
                      <a:pt x="1417" y="120"/>
                    </a:cubicBezTo>
                    <a:lnTo>
                      <a:pt x="11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9"/>
              <p:cNvSpPr/>
              <p:nvPr/>
            </p:nvSpPr>
            <p:spPr>
              <a:xfrm>
                <a:off x="6829588" y="4453800"/>
                <a:ext cx="3725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66" extrusionOk="0">
                    <a:moveTo>
                      <a:pt x="108" y="1"/>
                    </a:moveTo>
                    <a:lnTo>
                      <a:pt x="1" y="203"/>
                    </a:lnTo>
                    <a:cubicBezTo>
                      <a:pt x="167" y="263"/>
                      <a:pt x="382" y="358"/>
                      <a:pt x="513" y="453"/>
                    </a:cubicBezTo>
                    <a:lnTo>
                      <a:pt x="632" y="239"/>
                    </a:lnTo>
                    <a:cubicBezTo>
                      <a:pt x="501" y="155"/>
                      <a:pt x="287" y="60"/>
                      <a:pt x="108" y="1"/>
                    </a:cubicBezTo>
                    <a:close/>
                    <a:moveTo>
                      <a:pt x="1287" y="191"/>
                    </a:moveTo>
                    <a:cubicBezTo>
                      <a:pt x="1072" y="691"/>
                      <a:pt x="656" y="1036"/>
                      <a:pt x="48" y="1227"/>
                    </a:cubicBezTo>
                    <a:lnTo>
                      <a:pt x="203" y="1465"/>
                    </a:lnTo>
                    <a:cubicBezTo>
                      <a:pt x="227" y="1453"/>
                      <a:pt x="239" y="1429"/>
                      <a:pt x="239" y="1417"/>
                    </a:cubicBezTo>
                    <a:cubicBezTo>
                      <a:pt x="834" y="1203"/>
                      <a:pt x="1275" y="822"/>
                      <a:pt x="1489" y="322"/>
                    </a:cubicBezTo>
                    <a:cubicBezTo>
                      <a:pt x="1430" y="286"/>
                      <a:pt x="1346" y="239"/>
                      <a:pt x="1287" y="19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9"/>
              <p:cNvSpPr/>
              <p:nvPr/>
            </p:nvSpPr>
            <p:spPr>
              <a:xfrm>
                <a:off x="6813213" y="4258550"/>
                <a:ext cx="7565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3026" h="143" extrusionOk="0">
                    <a:moveTo>
                      <a:pt x="1" y="0"/>
                    </a:moveTo>
                    <a:lnTo>
                      <a:pt x="1" y="143"/>
                    </a:lnTo>
                    <a:lnTo>
                      <a:pt x="3025" y="143"/>
                    </a:lnTo>
                    <a:lnTo>
                      <a:pt x="302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9"/>
              <p:cNvSpPr/>
              <p:nvPr/>
            </p:nvSpPr>
            <p:spPr>
              <a:xfrm>
                <a:off x="6811738" y="4342775"/>
                <a:ext cx="8187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156" extrusionOk="0">
                    <a:moveTo>
                      <a:pt x="0" y="1"/>
                    </a:moveTo>
                    <a:lnTo>
                      <a:pt x="0" y="155"/>
                    </a:lnTo>
                    <a:lnTo>
                      <a:pt x="3275" y="155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9"/>
              <p:cNvSpPr/>
              <p:nvPr/>
            </p:nvSpPr>
            <p:spPr>
              <a:xfrm>
                <a:off x="6810538" y="4425825"/>
                <a:ext cx="6820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56" extrusionOk="0">
                    <a:moveTo>
                      <a:pt x="1" y="0"/>
                    </a:moveTo>
                    <a:lnTo>
                      <a:pt x="1" y="155"/>
                    </a:lnTo>
                    <a:lnTo>
                      <a:pt x="2727" y="155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9"/>
              <p:cNvSpPr/>
              <p:nvPr/>
            </p:nvSpPr>
            <p:spPr>
              <a:xfrm>
                <a:off x="6811738" y="4506500"/>
                <a:ext cx="7355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155" extrusionOk="0">
                    <a:moveTo>
                      <a:pt x="0" y="0"/>
                    </a:moveTo>
                    <a:lnTo>
                      <a:pt x="0" y="155"/>
                    </a:lnTo>
                    <a:lnTo>
                      <a:pt x="2941" y="155"/>
                    </a:lnTo>
                    <a:lnTo>
                      <a:pt x="294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9"/>
              <p:cNvSpPr/>
              <p:nvPr/>
            </p:nvSpPr>
            <p:spPr>
              <a:xfrm>
                <a:off x="6489363" y="4176100"/>
                <a:ext cx="5700" cy="358100"/>
              </a:xfrm>
              <a:custGeom>
                <a:avLst/>
                <a:gdLst/>
                <a:ahLst/>
                <a:cxnLst/>
                <a:rect l="l" t="t" r="r" b="b"/>
                <a:pathLst>
                  <a:path w="228" h="14324" extrusionOk="0">
                    <a:moveTo>
                      <a:pt x="1" y="0"/>
                    </a:moveTo>
                    <a:lnTo>
                      <a:pt x="1" y="14323"/>
                    </a:lnTo>
                    <a:lnTo>
                      <a:pt x="227" y="14323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9"/>
              <p:cNvSpPr/>
              <p:nvPr/>
            </p:nvSpPr>
            <p:spPr>
              <a:xfrm>
                <a:off x="6455138" y="4197225"/>
                <a:ext cx="756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0"/>
                    </a:moveTo>
                    <a:cubicBezTo>
                      <a:pt x="406" y="215"/>
                      <a:pt x="1" y="762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2"/>
                      <a:pt x="2620" y="215"/>
                      <a:pt x="20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9"/>
              <p:cNvSpPr/>
              <p:nvPr/>
            </p:nvSpPr>
            <p:spPr>
              <a:xfrm>
                <a:off x="6477463" y="4193950"/>
                <a:ext cx="298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9"/>
              <p:cNvSpPr/>
              <p:nvPr/>
            </p:nvSpPr>
            <p:spPr>
              <a:xfrm>
                <a:off x="6472713" y="4263900"/>
                <a:ext cx="393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9"/>
              <p:cNvSpPr/>
              <p:nvPr/>
            </p:nvSpPr>
            <p:spPr>
              <a:xfrm>
                <a:off x="6455138" y="4279375"/>
                <a:ext cx="756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5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5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9"/>
              <p:cNvSpPr/>
              <p:nvPr/>
            </p:nvSpPr>
            <p:spPr>
              <a:xfrm>
                <a:off x="6477463" y="4276400"/>
                <a:ext cx="298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0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9"/>
              <p:cNvSpPr/>
              <p:nvPr/>
            </p:nvSpPr>
            <p:spPr>
              <a:xfrm>
                <a:off x="6472713" y="4346350"/>
                <a:ext cx="393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9"/>
              <p:cNvSpPr/>
              <p:nvPr/>
            </p:nvSpPr>
            <p:spPr>
              <a:xfrm>
                <a:off x="6455138" y="4361825"/>
                <a:ext cx="756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9"/>
              <p:cNvSpPr/>
              <p:nvPr/>
            </p:nvSpPr>
            <p:spPr>
              <a:xfrm>
                <a:off x="6477463" y="4358550"/>
                <a:ext cx="298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9"/>
              <p:cNvSpPr/>
              <p:nvPr/>
            </p:nvSpPr>
            <p:spPr>
              <a:xfrm>
                <a:off x="6472713" y="4428500"/>
                <a:ext cx="393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9"/>
              <p:cNvSpPr/>
              <p:nvPr/>
            </p:nvSpPr>
            <p:spPr>
              <a:xfrm>
                <a:off x="6455138" y="4443975"/>
                <a:ext cx="756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2716" extrusionOk="0">
                    <a:moveTo>
                      <a:pt x="977" y="1"/>
                    </a:moveTo>
                    <a:cubicBezTo>
                      <a:pt x="406" y="215"/>
                      <a:pt x="1" y="763"/>
                      <a:pt x="1" y="1406"/>
                    </a:cubicBezTo>
                    <a:cubicBezTo>
                      <a:pt x="1" y="1965"/>
                      <a:pt x="310" y="2453"/>
                      <a:pt x="763" y="2715"/>
                    </a:cubicBezTo>
                    <a:lnTo>
                      <a:pt x="2263" y="2715"/>
                    </a:lnTo>
                    <a:cubicBezTo>
                      <a:pt x="2715" y="2453"/>
                      <a:pt x="3025" y="1965"/>
                      <a:pt x="3025" y="1406"/>
                    </a:cubicBezTo>
                    <a:cubicBezTo>
                      <a:pt x="3025" y="763"/>
                      <a:pt x="2620" y="215"/>
                      <a:pt x="20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9"/>
              <p:cNvSpPr/>
              <p:nvPr/>
            </p:nvSpPr>
            <p:spPr>
              <a:xfrm>
                <a:off x="6477463" y="4441000"/>
                <a:ext cx="298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68" extrusionOk="0">
                    <a:moveTo>
                      <a:pt x="1" y="1"/>
                    </a:moveTo>
                    <a:lnTo>
                      <a:pt x="1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9"/>
              <p:cNvSpPr/>
              <p:nvPr/>
            </p:nvSpPr>
            <p:spPr>
              <a:xfrm>
                <a:off x="6472713" y="4510950"/>
                <a:ext cx="393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9"/>
              <p:cNvSpPr/>
              <p:nvPr/>
            </p:nvSpPr>
            <p:spPr>
              <a:xfrm>
                <a:off x="6476288" y="4212100"/>
                <a:ext cx="34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13" extrusionOk="0">
                    <a:moveTo>
                      <a:pt x="167" y="1"/>
                    </a:moveTo>
                    <a:lnTo>
                      <a:pt x="167" y="203"/>
                    </a:lnTo>
                    <a:lnTo>
                      <a:pt x="1191" y="203"/>
                    </a:lnTo>
                    <a:lnTo>
                      <a:pt x="1191" y="1"/>
                    </a:lnTo>
                    <a:close/>
                    <a:moveTo>
                      <a:pt x="1203" y="441"/>
                    </a:moveTo>
                    <a:lnTo>
                      <a:pt x="1179" y="453"/>
                    </a:lnTo>
                    <a:lnTo>
                      <a:pt x="0" y="453"/>
                    </a:lnTo>
                    <a:lnTo>
                      <a:pt x="0" y="667"/>
                    </a:lnTo>
                    <a:lnTo>
                      <a:pt x="1072" y="667"/>
                    </a:lnTo>
                    <a:cubicBezTo>
                      <a:pt x="988" y="977"/>
                      <a:pt x="691" y="1227"/>
                      <a:pt x="250" y="1334"/>
                    </a:cubicBezTo>
                    <a:cubicBezTo>
                      <a:pt x="298" y="1382"/>
                      <a:pt x="357" y="1453"/>
                      <a:pt x="381" y="1513"/>
                    </a:cubicBezTo>
                    <a:cubicBezTo>
                      <a:pt x="917" y="1358"/>
                      <a:pt x="1191" y="1096"/>
                      <a:pt x="1357" y="548"/>
                    </a:cubicBezTo>
                    <a:cubicBezTo>
                      <a:pt x="1369" y="548"/>
                      <a:pt x="1381" y="537"/>
                      <a:pt x="1393" y="525"/>
                    </a:cubicBezTo>
                    <a:lnTo>
                      <a:pt x="1203" y="44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9"/>
              <p:cNvSpPr/>
              <p:nvPr/>
            </p:nvSpPr>
            <p:spPr>
              <a:xfrm>
                <a:off x="6473013" y="4313600"/>
                <a:ext cx="372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263" extrusionOk="0">
                    <a:moveTo>
                      <a:pt x="0" y="1"/>
                    </a:moveTo>
                    <a:lnTo>
                      <a:pt x="12" y="263"/>
                    </a:lnTo>
                    <a:cubicBezTo>
                      <a:pt x="36" y="251"/>
                      <a:pt x="60" y="239"/>
                      <a:pt x="72" y="227"/>
                    </a:cubicBezTo>
                    <a:lnTo>
                      <a:pt x="1488" y="227"/>
                    </a:lnTo>
                    <a:lnTo>
                      <a:pt x="14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9"/>
              <p:cNvSpPr/>
              <p:nvPr/>
            </p:nvSpPr>
            <p:spPr>
              <a:xfrm>
                <a:off x="6475388" y="4376125"/>
                <a:ext cx="34850" cy="3930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572" extrusionOk="0">
                    <a:moveTo>
                      <a:pt x="1120" y="0"/>
                    </a:moveTo>
                    <a:cubicBezTo>
                      <a:pt x="1024" y="214"/>
                      <a:pt x="905" y="441"/>
                      <a:pt x="822" y="583"/>
                    </a:cubicBezTo>
                    <a:cubicBezTo>
                      <a:pt x="667" y="500"/>
                      <a:pt x="512" y="417"/>
                      <a:pt x="369" y="357"/>
                    </a:cubicBezTo>
                    <a:lnTo>
                      <a:pt x="238" y="548"/>
                    </a:lnTo>
                    <a:cubicBezTo>
                      <a:pt x="381" y="619"/>
                      <a:pt x="536" y="691"/>
                      <a:pt x="691" y="786"/>
                    </a:cubicBezTo>
                    <a:cubicBezTo>
                      <a:pt x="512" y="1012"/>
                      <a:pt x="262" y="1250"/>
                      <a:pt x="0" y="1405"/>
                    </a:cubicBezTo>
                    <a:cubicBezTo>
                      <a:pt x="60" y="1441"/>
                      <a:pt x="155" y="1524"/>
                      <a:pt x="191" y="1572"/>
                    </a:cubicBezTo>
                    <a:cubicBezTo>
                      <a:pt x="453" y="1393"/>
                      <a:pt x="703" y="1143"/>
                      <a:pt x="881" y="905"/>
                    </a:cubicBezTo>
                    <a:cubicBezTo>
                      <a:pt x="1012" y="988"/>
                      <a:pt x="1131" y="1084"/>
                      <a:pt x="1215" y="1155"/>
                    </a:cubicBezTo>
                    <a:lnTo>
                      <a:pt x="1358" y="941"/>
                    </a:lnTo>
                    <a:cubicBezTo>
                      <a:pt x="1262" y="857"/>
                      <a:pt x="1120" y="762"/>
                      <a:pt x="1024" y="703"/>
                    </a:cubicBezTo>
                    <a:cubicBezTo>
                      <a:pt x="1131" y="536"/>
                      <a:pt x="1250" y="322"/>
                      <a:pt x="1334" y="143"/>
                    </a:cubicBezTo>
                    <a:cubicBezTo>
                      <a:pt x="1370" y="143"/>
                      <a:pt x="1393" y="131"/>
                      <a:pt x="1393" y="119"/>
                    </a:cubicBezTo>
                    <a:lnTo>
                      <a:pt x="11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9"/>
              <p:cNvSpPr/>
              <p:nvPr/>
            </p:nvSpPr>
            <p:spPr>
              <a:xfrm>
                <a:off x="6476863" y="4460950"/>
                <a:ext cx="36950" cy="35750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430" extrusionOk="0">
                    <a:moveTo>
                      <a:pt x="108" y="0"/>
                    </a:moveTo>
                    <a:lnTo>
                      <a:pt x="1" y="191"/>
                    </a:lnTo>
                    <a:cubicBezTo>
                      <a:pt x="168" y="250"/>
                      <a:pt x="382" y="346"/>
                      <a:pt x="513" y="441"/>
                    </a:cubicBezTo>
                    <a:lnTo>
                      <a:pt x="632" y="238"/>
                    </a:lnTo>
                    <a:cubicBezTo>
                      <a:pt x="501" y="143"/>
                      <a:pt x="287" y="48"/>
                      <a:pt x="108" y="0"/>
                    </a:cubicBezTo>
                    <a:close/>
                    <a:moveTo>
                      <a:pt x="1263" y="179"/>
                    </a:moveTo>
                    <a:cubicBezTo>
                      <a:pt x="1061" y="667"/>
                      <a:pt x="644" y="1024"/>
                      <a:pt x="48" y="1203"/>
                    </a:cubicBezTo>
                    <a:lnTo>
                      <a:pt x="203" y="1429"/>
                    </a:lnTo>
                    <a:cubicBezTo>
                      <a:pt x="227" y="1429"/>
                      <a:pt x="239" y="1405"/>
                      <a:pt x="239" y="1393"/>
                    </a:cubicBezTo>
                    <a:cubicBezTo>
                      <a:pt x="834" y="1179"/>
                      <a:pt x="1251" y="798"/>
                      <a:pt x="1477" y="310"/>
                    </a:cubicBezTo>
                    <a:cubicBezTo>
                      <a:pt x="1406" y="274"/>
                      <a:pt x="1334" y="238"/>
                      <a:pt x="1263" y="17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9"/>
              <p:cNvSpPr/>
              <p:nvPr/>
            </p:nvSpPr>
            <p:spPr>
              <a:xfrm>
                <a:off x="7267438" y="3558150"/>
                <a:ext cx="938850" cy="38282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5313" extrusionOk="0">
                    <a:moveTo>
                      <a:pt x="1" y="1"/>
                    </a:moveTo>
                    <a:lnTo>
                      <a:pt x="1" y="15312"/>
                    </a:lnTo>
                    <a:lnTo>
                      <a:pt x="37553" y="15312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9"/>
              <p:cNvSpPr/>
              <p:nvPr/>
            </p:nvSpPr>
            <p:spPr>
              <a:xfrm>
                <a:off x="7267438" y="3580775"/>
                <a:ext cx="938850" cy="8992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3597" extrusionOk="0">
                    <a:moveTo>
                      <a:pt x="1" y="1"/>
                    </a:moveTo>
                    <a:lnTo>
                      <a:pt x="1" y="3596"/>
                    </a:lnTo>
                    <a:lnTo>
                      <a:pt x="37553" y="3596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9"/>
              <p:cNvSpPr/>
              <p:nvPr/>
            </p:nvSpPr>
            <p:spPr>
              <a:xfrm>
                <a:off x="7267438" y="3895100"/>
                <a:ext cx="938850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37554" h="1835" extrusionOk="0">
                    <a:moveTo>
                      <a:pt x="1" y="1"/>
                    </a:moveTo>
                    <a:lnTo>
                      <a:pt x="1" y="1834"/>
                    </a:lnTo>
                    <a:lnTo>
                      <a:pt x="37553" y="1834"/>
                    </a:lnTo>
                    <a:lnTo>
                      <a:pt x="37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9"/>
              <p:cNvSpPr/>
              <p:nvPr/>
            </p:nvSpPr>
            <p:spPr>
              <a:xfrm>
                <a:off x="7311488" y="3680200"/>
                <a:ext cx="328350" cy="189925"/>
              </a:xfrm>
              <a:custGeom>
                <a:avLst/>
                <a:gdLst/>
                <a:ahLst/>
                <a:cxnLst/>
                <a:rect l="l" t="t" r="r" b="b"/>
                <a:pathLst>
                  <a:path w="13134" h="7597" extrusionOk="0">
                    <a:moveTo>
                      <a:pt x="1" y="0"/>
                    </a:moveTo>
                    <a:lnTo>
                      <a:pt x="1" y="7596"/>
                    </a:lnTo>
                    <a:lnTo>
                      <a:pt x="13134" y="7596"/>
                    </a:lnTo>
                    <a:lnTo>
                      <a:pt x="1313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9"/>
              <p:cNvSpPr/>
              <p:nvPr/>
            </p:nvSpPr>
            <p:spPr>
              <a:xfrm>
                <a:off x="7324013" y="3691800"/>
                <a:ext cx="93175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9"/>
              <p:cNvSpPr/>
              <p:nvPr/>
            </p:nvSpPr>
            <p:spPr>
              <a:xfrm>
                <a:off x="7429063" y="3691800"/>
                <a:ext cx="93200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9"/>
              <p:cNvSpPr/>
              <p:nvPr/>
            </p:nvSpPr>
            <p:spPr>
              <a:xfrm>
                <a:off x="7534138" y="3691800"/>
                <a:ext cx="93200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2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9"/>
              <p:cNvSpPr/>
              <p:nvPr/>
            </p:nvSpPr>
            <p:spPr>
              <a:xfrm>
                <a:off x="7324013" y="3691800"/>
                <a:ext cx="93175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966" extrusionOk="0">
                    <a:moveTo>
                      <a:pt x="0" y="1"/>
                    </a:moveTo>
                    <a:lnTo>
                      <a:pt x="0" y="965"/>
                    </a:lnTo>
                    <a:lnTo>
                      <a:pt x="3727" y="965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9"/>
              <p:cNvSpPr/>
              <p:nvPr/>
            </p:nvSpPr>
            <p:spPr>
              <a:xfrm>
                <a:off x="7429063" y="3691800"/>
                <a:ext cx="93200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9"/>
              <p:cNvSpPr/>
              <p:nvPr/>
            </p:nvSpPr>
            <p:spPr>
              <a:xfrm>
                <a:off x="7534138" y="3691800"/>
                <a:ext cx="93200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966" extrusionOk="0">
                    <a:moveTo>
                      <a:pt x="1" y="1"/>
                    </a:moveTo>
                    <a:lnTo>
                      <a:pt x="1" y="965"/>
                    </a:lnTo>
                    <a:lnTo>
                      <a:pt x="3728" y="965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9"/>
              <p:cNvSpPr/>
              <p:nvPr/>
            </p:nvSpPr>
            <p:spPr>
              <a:xfrm>
                <a:off x="7324013" y="3780200"/>
                <a:ext cx="931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9"/>
              <p:cNvSpPr/>
              <p:nvPr/>
            </p:nvSpPr>
            <p:spPr>
              <a:xfrm>
                <a:off x="7429063" y="3780200"/>
                <a:ext cx="93200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9"/>
              <p:cNvSpPr/>
              <p:nvPr/>
            </p:nvSpPr>
            <p:spPr>
              <a:xfrm>
                <a:off x="7534138" y="3780200"/>
                <a:ext cx="93200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133" extrusionOk="0">
                    <a:moveTo>
                      <a:pt x="1" y="1"/>
                    </a:moveTo>
                    <a:lnTo>
                      <a:pt x="1" y="3132"/>
                    </a:lnTo>
                    <a:lnTo>
                      <a:pt x="3728" y="3132"/>
                    </a:lnTo>
                    <a:lnTo>
                      <a:pt x="37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9"/>
              <p:cNvSpPr/>
              <p:nvPr/>
            </p:nvSpPr>
            <p:spPr>
              <a:xfrm>
                <a:off x="7831513" y="3680200"/>
                <a:ext cx="328025" cy="18992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597" extrusionOk="0">
                    <a:moveTo>
                      <a:pt x="0" y="0"/>
                    </a:moveTo>
                    <a:lnTo>
                      <a:pt x="0" y="7596"/>
                    </a:lnTo>
                    <a:lnTo>
                      <a:pt x="13121" y="7596"/>
                    </a:lnTo>
                    <a:lnTo>
                      <a:pt x="1312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9"/>
              <p:cNvSpPr/>
              <p:nvPr/>
            </p:nvSpPr>
            <p:spPr>
              <a:xfrm>
                <a:off x="7843713" y="3691800"/>
                <a:ext cx="93475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9"/>
              <p:cNvSpPr/>
              <p:nvPr/>
            </p:nvSpPr>
            <p:spPr>
              <a:xfrm>
                <a:off x="7949088" y="3691800"/>
                <a:ext cx="93175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9"/>
              <p:cNvSpPr/>
              <p:nvPr/>
            </p:nvSpPr>
            <p:spPr>
              <a:xfrm>
                <a:off x="8054163" y="3691800"/>
                <a:ext cx="93175" cy="78300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2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9"/>
              <p:cNvSpPr/>
              <p:nvPr/>
            </p:nvSpPr>
            <p:spPr>
              <a:xfrm>
                <a:off x="7843713" y="3691800"/>
                <a:ext cx="9347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39" y="1013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9"/>
              <p:cNvSpPr/>
              <p:nvPr/>
            </p:nvSpPr>
            <p:spPr>
              <a:xfrm>
                <a:off x="7949088" y="3691800"/>
                <a:ext cx="9317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9"/>
              <p:cNvSpPr/>
              <p:nvPr/>
            </p:nvSpPr>
            <p:spPr>
              <a:xfrm>
                <a:off x="8054163" y="3691800"/>
                <a:ext cx="9317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1013" extrusionOk="0">
                    <a:moveTo>
                      <a:pt x="0" y="1"/>
                    </a:moveTo>
                    <a:lnTo>
                      <a:pt x="0" y="1013"/>
                    </a:lnTo>
                    <a:lnTo>
                      <a:pt x="3727" y="1013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9"/>
              <p:cNvSpPr/>
              <p:nvPr/>
            </p:nvSpPr>
            <p:spPr>
              <a:xfrm>
                <a:off x="7843713" y="3780200"/>
                <a:ext cx="934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39" y="3132"/>
                    </a:lnTo>
                    <a:lnTo>
                      <a:pt x="37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9"/>
              <p:cNvSpPr/>
              <p:nvPr/>
            </p:nvSpPr>
            <p:spPr>
              <a:xfrm>
                <a:off x="7949088" y="3780200"/>
                <a:ext cx="931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9"/>
              <p:cNvSpPr/>
              <p:nvPr/>
            </p:nvSpPr>
            <p:spPr>
              <a:xfrm>
                <a:off x="8054163" y="3780200"/>
                <a:ext cx="931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3133" extrusionOk="0">
                    <a:moveTo>
                      <a:pt x="0" y="1"/>
                    </a:moveTo>
                    <a:lnTo>
                      <a:pt x="0" y="3132"/>
                    </a:lnTo>
                    <a:lnTo>
                      <a:pt x="3727" y="3132"/>
                    </a:lnTo>
                    <a:lnTo>
                      <a:pt x="372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9"/>
              <p:cNvSpPr/>
              <p:nvPr/>
            </p:nvSpPr>
            <p:spPr>
              <a:xfrm>
                <a:off x="7279063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9"/>
              <p:cNvSpPr/>
              <p:nvPr/>
            </p:nvSpPr>
            <p:spPr>
              <a:xfrm>
                <a:off x="733353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9"/>
              <p:cNvSpPr/>
              <p:nvPr/>
            </p:nvSpPr>
            <p:spPr>
              <a:xfrm>
                <a:off x="738798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9"/>
              <p:cNvSpPr/>
              <p:nvPr/>
            </p:nvSpPr>
            <p:spPr>
              <a:xfrm>
                <a:off x="7442163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9"/>
              <p:cNvSpPr/>
              <p:nvPr/>
            </p:nvSpPr>
            <p:spPr>
              <a:xfrm>
                <a:off x="749663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9"/>
              <p:cNvSpPr/>
              <p:nvPr/>
            </p:nvSpPr>
            <p:spPr>
              <a:xfrm>
                <a:off x="755111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9"/>
              <p:cNvSpPr/>
              <p:nvPr/>
            </p:nvSpPr>
            <p:spPr>
              <a:xfrm>
                <a:off x="7605288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9"/>
              <p:cNvSpPr/>
              <p:nvPr/>
            </p:nvSpPr>
            <p:spPr>
              <a:xfrm>
                <a:off x="765976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9"/>
              <p:cNvSpPr/>
              <p:nvPr/>
            </p:nvSpPr>
            <p:spPr>
              <a:xfrm>
                <a:off x="771423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9"/>
              <p:cNvSpPr/>
              <p:nvPr/>
            </p:nvSpPr>
            <p:spPr>
              <a:xfrm>
                <a:off x="7768413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9"/>
              <p:cNvSpPr/>
              <p:nvPr/>
            </p:nvSpPr>
            <p:spPr>
              <a:xfrm>
                <a:off x="782286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9"/>
              <p:cNvSpPr/>
              <p:nvPr/>
            </p:nvSpPr>
            <p:spPr>
              <a:xfrm>
                <a:off x="787733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9"/>
              <p:cNvSpPr/>
              <p:nvPr/>
            </p:nvSpPr>
            <p:spPr>
              <a:xfrm>
                <a:off x="7931513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25" y="1334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9"/>
              <p:cNvSpPr/>
              <p:nvPr/>
            </p:nvSpPr>
            <p:spPr>
              <a:xfrm>
                <a:off x="7985988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1" y="1"/>
                    </a:moveTo>
                    <a:lnTo>
                      <a:pt x="1" y="1334"/>
                    </a:lnTo>
                    <a:lnTo>
                      <a:pt x="1513" y="1334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9"/>
              <p:cNvSpPr/>
              <p:nvPr/>
            </p:nvSpPr>
            <p:spPr>
              <a:xfrm>
                <a:off x="804046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9"/>
              <p:cNvSpPr/>
              <p:nvPr/>
            </p:nvSpPr>
            <p:spPr>
              <a:xfrm>
                <a:off x="8094638" y="3618275"/>
                <a:ext cx="381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24" y="1334"/>
                    </a:ln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9"/>
              <p:cNvSpPr/>
              <p:nvPr/>
            </p:nvSpPr>
            <p:spPr>
              <a:xfrm>
                <a:off x="8149113" y="3618275"/>
                <a:ext cx="37825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335" extrusionOk="0">
                    <a:moveTo>
                      <a:pt x="0" y="1"/>
                    </a:moveTo>
                    <a:lnTo>
                      <a:pt x="0" y="1334"/>
                    </a:lnTo>
                    <a:lnTo>
                      <a:pt x="1512" y="1334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9"/>
              <p:cNvSpPr/>
              <p:nvPr/>
            </p:nvSpPr>
            <p:spPr>
              <a:xfrm>
                <a:off x="7207613" y="3371225"/>
                <a:ext cx="1058500" cy="225650"/>
              </a:xfrm>
              <a:custGeom>
                <a:avLst/>
                <a:gdLst/>
                <a:ahLst/>
                <a:cxnLst/>
                <a:rect l="l" t="t" r="r" b="b"/>
                <a:pathLst>
                  <a:path w="42340" h="9026" extrusionOk="0">
                    <a:moveTo>
                      <a:pt x="5680" y="1"/>
                    </a:moveTo>
                    <a:lnTo>
                      <a:pt x="5085" y="882"/>
                    </a:lnTo>
                    <a:lnTo>
                      <a:pt x="4906" y="1144"/>
                    </a:lnTo>
                    <a:lnTo>
                      <a:pt x="4442" y="1846"/>
                    </a:lnTo>
                    <a:lnTo>
                      <a:pt x="4251" y="2132"/>
                    </a:lnTo>
                    <a:lnTo>
                      <a:pt x="3549" y="3192"/>
                    </a:lnTo>
                    <a:lnTo>
                      <a:pt x="2775" y="4346"/>
                    </a:lnTo>
                    <a:lnTo>
                      <a:pt x="1941" y="5608"/>
                    </a:lnTo>
                    <a:lnTo>
                      <a:pt x="1013" y="6990"/>
                    </a:lnTo>
                    <a:lnTo>
                      <a:pt x="1" y="8502"/>
                    </a:lnTo>
                    <a:lnTo>
                      <a:pt x="60" y="8502"/>
                    </a:lnTo>
                    <a:cubicBezTo>
                      <a:pt x="13" y="8811"/>
                      <a:pt x="310" y="9026"/>
                      <a:pt x="846" y="9026"/>
                    </a:cubicBezTo>
                    <a:cubicBezTo>
                      <a:pt x="1310" y="9026"/>
                      <a:pt x="1822" y="8847"/>
                      <a:pt x="2168" y="8597"/>
                    </a:cubicBezTo>
                    <a:cubicBezTo>
                      <a:pt x="2203" y="8847"/>
                      <a:pt x="2501" y="9026"/>
                      <a:pt x="2977" y="9026"/>
                    </a:cubicBezTo>
                    <a:cubicBezTo>
                      <a:pt x="3454" y="9026"/>
                      <a:pt x="3954" y="8847"/>
                      <a:pt x="4275" y="8597"/>
                    </a:cubicBezTo>
                    <a:cubicBezTo>
                      <a:pt x="4335" y="8847"/>
                      <a:pt x="4644" y="9026"/>
                      <a:pt x="5120" y="9026"/>
                    </a:cubicBezTo>
                    <a:cubicBezTo>
                      <a:pt x="5585" y="9026"/>
                      <a:pt x="6073" y="8847"/>
                      <a:pt x="6382" y="8597"/>
                    </a:cubicBezTo>
                    <a:cubicBezTo>
                      <a:pt x="6454" y="8847"/>
                      <a:pt x="6775" y="9026"/>
                      <a:pt x="7252" y="9026"/>
                    </a:cubicBezTo>
                    <a:cubicBezTo>
                      <a:pt x="7728" y="9026"/>
                      <a:pt x="8204" y="8847"/>
                      <a:pt x="8490" y="8597"/>
                    </a:cubicBezTo>
                    <a:cubicBezTo>
                      <a:pt x="8585" y="8847"/>
                      <a:pt x="8918" y="9026"/>
                      <a:pt x="9395" y="9026"/>
                    </a:cubicBezTo>
                    <a:cubicBezTo>
                      <a:pt x="9859" y="9026"/>
                      <a:pt x="10323" y="8847"/>
                      <a:pt x="10597" y="8597"/>
                    </a:cubicBezTo>
                    <a:cubicBezTo>
                      <a:pt x="10704" y="8847"/>
                      <a:pt x="11050" y="9026"/>
                      <a:pt x="11526" y="9026"/>
                    </a:cubicBezTo>
                    <a:cubicBezTo>
                      <a:pt x="12002" y="9026"/>
                      <a:pt x="12455" y="8847"/>
                      <a:pt x="12705" y="8597"/>
                    </a:cubicBezTo>
                    <a:cubicBezTo>
                      <a:pt x="12836" y="8847"/>
                      <a:pt x="13193" y="9026"/>
                      <a:pt x="13669" y="9026"/>
                    </a:cubicBezTo>
                    <a:cubicBezTo>
                      <a:pt x="14133" y="9026"/>
                      <a:pt x="14574" y="8847"/>
                      <a:pt x="14812" y="8597"/>
                    </a:cubicBezTo>
                    <a:cubicBezTo>
                      <a:pt x="14955" y="8847"/>
                      <a:pt x="15324" y="9026"/>
                      <a:pt x="15800" y="9026"/>
                    </a:cubicBezTo>
                    <a:cubicBezTo>
                      <a:pt x="16277" y="9026"/>
                      <a:pt x="16705" y="8847"/>
                      <a:pt x="16931" y="8597"/>
                    </a:cubicBezTo>
                    <a:cubicBezTo>
                      <a:pt x="17086" y="8847"/>
                      <a:pt x="17467" y="9026"/>
                      <a:pt x="17943" y="9026"/>
                    </a:cubicBezTo>
                    <a:cubicBezTo>
                      <a:pt x="18408" y="9026"/>
                      <a:pt x="18824" y="8847"/>
                      <a:pt x="19039" y="8597"/>
                    </a:cubicBezTo>
                    <a:cubicBezTo>
                      <a:pt x="19205" y="8847"/>
                      <a:pt x="19598" y="9026"/>
                      <a:pt x="20075" y="9026"/>
                    </a:cubicBezTo>
                    <a:cubicBezTo>
                      <a:pt x="20551" y="9026"/>
                      <a:pt x="20956" y="8847"/>
                      <a:pt x="21146" y="8597"/>
                    </a:cubicBezTo>
                    <a:cubicBezTo>
                      <a:pt x="21337" y="8847"/>
                      <a:pt x="21742" y="9026"/>
                      <a:pt x="22218" y="9026"/>
                    </a:cubicBezTo>
                    <a:cubicBezTo>
                      <a:pt x="22682" y="9026"/>
                      <a:pt x="23087" y="8847"/>
                      <a:pt x="23254" y="8597"/>
                    </a:cubicBezTo>
                    <a:cubicBezTo>
                      <a:pt x="23456" y="8847"/>
                      <a:pt x="23873" y="9026"/>
                      <a:pt x="24349" y="9026"/>
                    </a:cubicBezTo>
                    <a:cubicBezTo>
                      <a:pt x="24825" y="9026"/>
                      <a:pt x="25206" y="8847"/>
                      <a:pt x="25361" y="8597"/>
                    </a:cubicBezTo>
                    <a:cubicBezTo>
                      <a:pt x="25587" y="8847"/>
                      <a:pt x="26016" y="9026"/>
                      <a:pt x="26492" y="9026"/>
                    </a:cubicBezTo>
                    <a:cubicBezTo>
                      <a:pt x="26956" y="9026"/>
                      <a:pt x="27337" y="8847"/>
                      <a:pt x="27468" y="8597"/>
                    </a:cubicBezTo>
                    <a:cubicBezTo>
                      <a:pt x="27707" y="8847"/>
                      <a:pt x="28147" y="9026"/>
                      <a:pt x="28623" y="9026"/>
                    </a:cubicBezTo>
                    <a:cubicBezTo>
                      <a:pt x="29100" y="9026"/>
                      <a:pt x="29457" y="8847"/>
                      <a:pt x="29576" y="8597"/>
                    </a:cubicBezTo>
                    <a:cubicBezTo>
                      <a:pt x="29838" y="8847"/>
                      <a:pt x="30290" y="9026"/>
                      <a:pt x="30766" y="9026"/>
                    </a:cubicBezTo>
                    <a:cubicBezTo>
                      <a:pt x="31231" y="9026"/>
                      <a:pt x="31588" y="8847"/>
                      <a:pt x="31695" y="8597"/>
                    </a:cubicBezTo>
                    <a:cubicBezTo>
                      <a:pt x="31957" y="8847"/>
                      <a:pt x="32433" y="9026"/>
                      <a:pt x="32898" y="9026"/>
                    </a:cubicBezTo>
                    <a:cubicBezTo>
                      <a:pt x="33374" y="9026"/>
                      <a:pt x="33707" y="8847"/>
                      <a:pt x="33803" y="8597"/>
                    </a:cubicBezTo>
                    <a:cubicBezTo>
                      <a:pt x="34088" y="8847"/>
                      <a:pt x="34565" y="9026"/>
                      <a:pt x="35041" y="9026"/>
                    </a:cubicBezTo>
                    <a:cubicBezTo>
                      <a:pt x="35505" y="9026"/>
                      <a:pt x="35839" y="8847"/>
                      <a:pt x="35910" y="8597"/>
                    </a:cubicBezTo>
                    <a:cubicBezTo>
                      <a:pt x="36208" y="8847"/>
                      <a:pt x="36708" y="9026"/>
                      <a:pt x="37172" y="9026"/>
                    </a:cubicBezTo>
                    <a:cubicBezTo>
                      <a:pt x="37648" y="9026"/>
                      <a:pt x="37958" y="8847"/>
                      <a:pt x="38017" y="8597"/>
                    </a:cubicBezTo>
                    <a:cubicBezTo>
                      <a:pt x="38339" y="8847"/>
                      <a:pt x="38839" y="9026"/>
                      <a:pt x="39315" y="9026"/>
                    </a:cubicBezTo>
                    <a:cubicBezTo>
                      <a:pt x="39779" y="9026"/>
                      <a:pt x="40089" y="8847"/>
                      <a:pt x="40125" y="8597"/>
                    </a:cubicBezTo>
                    <a:cubicBezTo>
                      <a:pt x="40470" y="8847"/>
                      <a:pt x="40982" y="9026"/>
                      <a:pt x="41446" y="9026"/>
                    </a:cubicBezTo>
                    <a:cubicBezTo>
                      <a:pt x="41982" y="9026"/>
                      <a:pt x="42280" y="8811"/>
                      <a:pt x="42232" y="8502"/>
                    </a:cubicBezTo>
                    <a:lnTo>
                      <a:pt x="42339" y="8502"/>
                    </a:lnTo>
                    <a:lnTo>
                      <a:pt x="41315" y="6990"/>
                    </a:lnTo>
                    <a:lnTo>
                      <a:pt x="40399" y="5608"/>
                    </a:lnTo>
                    <a:lnTo>
                      <a:pt x="39565" y="4346"/>
                    </a:lnTo>
                    <a:lnTo>
                      <a:pt x="38791" y="3192"/>
                    </a:lnTo>
                    <a:lnTo>
                      <a:pt x="38077" y="2132"/>
                    </a:lnTo>
                    <a:lnTo>
                      <a:pt x="37886" y="1846"/>
                    </a:lnTo>
                    <a:lnTo>
                      <a:pt x="37434" y="1144"/>
                    </a:lnTo>
                    <a:lnTo>
                      <a:pt x="37255" y="882"/>
                    </a:lnTo>
                    <a:lnTo>
                      <a:pt x="3666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9"/>
              <p:cNvSpPr/>
              <p:nvPr/>
            </p:nvSpPr>
            <p:spPr>
              <a:xfrm>
                <a:off x="7229038" y="3548625"/>
                <a:ext cx="101475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40590" h="620" extrusionOk="0">
                    <a:moveTo>
                      <a:pt x="37" y="1"/>
                    </a:moveTo>
                    <a:lnTo>
                      <a:pt x="37" y="60"/>
                    </a:lnTo>
                    <a:lnTo>
                      <a:pt x="13" y="60"/>
                    </a:lnTo>
                    <a:cubicBezTo>
                      <a:pt x="1" y="179"/>
                      <a:pt x="37" y="287"/>
                      <a:pt x="108" y="382"/>
                    </a:cubicBezTo>
                    <a:cubicBezTo>
                      <a:pt x="251" y="537"/>
                      <a:pt x="513" y="620"/>
                      <a:pt x="858" y="620"/>
                    </a:cubicBezTo>
                    <a:cubicBezTo>
                      <a:pt x="1263" y="620"/>
                      <a:pt x="1739" y="489"/>
                      <a:pt x="2073" y="275"/>
                    </a:cubicBezTo>
                    <a:cubicBezTo>
                      <a:pt x="2180" y="489"/>
                      <a:pt x="2477" y="620"/>
                      <a:pt x="2894" y="620"/>
                    </a:cubicBezTo>
                    <a:cubicBezTo>
                      <a:pt x="3311" y="620"/>
                      <a:pt x="3775" y="489"/>
                      <a:pt x="4097" y="275"/>
                    </a:cubicBezTo>
                    <a:cubicBezTo>
                      <a:pt x="4216" y="489"/>
                      <a:pt x="4525" y="620"/>
                      <a:pt x="4942" y="620"/>
                    </a:cubicBezTo>
                    <a:cubicBezTo>
                      <a:pt x="5359" y="620"/>
                      <a:pt x="5811" y="489"/>
                      <a:pt x="6121" y="275"/>
                    </a:cubicBezTo>
                    <a:cubicBezTo>
                      <a:pt x="6252" y="489"/>
                      <a:pt x="6573" y="620"/>
                      <a:pt x="6990" y="620"/>
                    </a:cubicBezTo>
                    <a:cubicBezTo>
                      <a:pt x="7407" y="620"/>
                      <a:pt x="7847" y="489"/>
                      <a:pt x="8145" y="275"/>
                    </a:cubicBezTo>
                    <a:cubicBezTo>
                      <a:pt x="8288" y="489"/>
                      <a:pt x="8621" y="620"/>
                      <a:pt x="9038" y="620"/>
                    </a:cubicBezTo>
                    <a:cubicBezTo>
                      <a:pt x="9455" y="620"/>
                      <a:pt x="9883" y="489"/>
                      <a:pt x="10169" y="275"/>
                    </a:cubicBezTo>
                    <a:cubicBezTo>
                      <a:pt x="10324" y="489"/>
                      <a:pt x="10657" y="620"/>
                      <a:pt x="11086" y="620"/>
                    </a:cubicBezTo>
                    <a:cubicBezTo>
                      <a:pt x="11502" y="620"/>
                      <a:pt x="11919" y="489"/>
                      <a:pt x="12193" y="263"/>
                    </a:cubicBezTo>
                    <a:cubicBezTo>
                      <a:pt x="12360" y="489"/>
                      <a:pt x="12705" y="620"/>
                      <a:pt x="13134" y="620"/>
                    </a:cubicBezTo>
                    <a:cubicBezTo>
                      <a:pt x="13550" y="620"/>
                      <a:pt x="13955" y="489"/>
                      <a:pt x="14217" y="263"/>
                    </a:cubicBezTo>
                    <a:cubicBezTo>
                      <a:pt x="14396" y="489"/>
                      <a:pt x="14753" y="620"/>
                      <a:pt x="15170" y="620"/>
                    </a:cubicBezTo>
                    <a:cubicBezTo>
                      <a:pt x="15586" y="620"/>
                      <a:pt x="16003" y="489"/>
                      <a:pt x="16241" y="263"/>
                    </a:cubicBezTo>
                    <a:cubicBezTo>
                      <a:pt x="16432" y="489"/>
                      <a:pt x="16801" y="620"/>
                      <a:pt x="17217" y="620"/>
                    </a:cubicBezTo>
                    <a:cubicBezTo>
                      <a:pt x="17646" y="620"/>
                      <a:pt x="18039" y="489"/>
                      <a:pt x="18265" y="263"/>
                    </a:cubicBezTo>
                    <a:cubicBezTo>
                      <a:pt x="18468" y="489"/>
                      <a:pt x="18849" y="620"/>
                      <a:pt x="19265" y="620"/>
                    </a:cubicBezTo>
                    <a:cubicBezTo>
                      <a:pt x="19694" y="620"/>
                      <a:pt x="20075" y="489"/>
                      <a:pt x="20289" y="263"/>
                    </a:cubicBezTo>
                    <a:cubicBezTo>
                      <a:pt x="20504" y="489"/>
                      <a:pt x="20885" y="620"/>
                      <a:pt x="21313" y="620"/>
                    </a:cubicBezTo>
                    <a:cubicBezTo>
                      <a:pt x="21730" y="620"/>
                      <a:pt x="22111" y="489"/>
                      <a:pt x="22313" y="263"/>
                    </a:cubicBezTo>
                    <a:cubicBezTo>
                      <a:pt x="22539" y="489"/>
                      <a:pt x="22932" y="620"/>
                      <a:pt x="23361" y="620"/>
                    </a:cubicBezTo>
                    <a:cubicBezTo>
                      <a:pt x="23778" y="620"/>
                      <a:pt x="24147" y="489"/>
                      <a:pt x="24337" y="263"/>
                    </a:cubicBezTo>
                    <a:cubicBezTo>
                      <a:pt x="24575" y="489"/>
                      <a:pt x="24992" y="620"/>
                      <a:pt x="25409" y="620"/>
                    </a:cubicBezTo>
                    <a:cubicBezTo>
                      <a:pt x="25826" y="620"/>
                      <a:pt x="26183" y="489"/>
                      <a:pt x="26361" y="263"/>
                    </a:cubicBezTo>
                    <a:cubicBezTo>
                      <a:pt x="26623" y="489"/>
                      <a:pt x="27028" y="620"/>
                      <a:pt x="27445" y="620"/>
                    </a:cubicBezTo>
                    <a:cubicBezTo>
                      <a:pt x="27873" y="620"/>
                      <a:pt x="28219" y="489"/>
                      <a:pt x="28385" y="263"/>
                    </a:cubicBezTo>
                    <a:cubicBezTo>
                      <a:pt x="28659" y="489"/>
                      <a:pt x="29076" y="620"/>
                      <a:pt x="29493" y="620"/>
                    </a:cubicBezTo>
                    <a:cubicBezTo>
                      <a:pt x="29909" y="620"/>
                      <a:pt x="30255" y="489"/>
                      <a:pt x="30410" y="275"/>
                    </a:cubicBezTo>
                    <a:cubicBezTo>
                      <a:pt x="30695" y="489"/>
                      <a:pt x="31124" y="620"/>
                      <a:pt x="31541" y="620"/>
                    </a:cubicBezTo>
                    <a:cubicBezTo>
                      <a:pt x="31957" y="620"/>
                      <a:pt x="32291" y="489"/>
                      <a:pt x="32434" y="275"/>
                    </a:cubicBezTo>
                    <a:cubicBezTo>
                      <a:pt x="32731" y="489"/>
                      <a:pt x="33172" y="620"/>
                      <a:pt x="33588" y="620"/>
                    </a:cubicBezTo>
                    <a:cubicBezTo>
                      <a:pt x="34005" y="620"/>
                      <a:pt x="34327" y="489"/>
                      <a:pt x="34458" y="275"/>
                    </a:cubicBezTo>
                    <a:cubicBezTo>
                      <a:pt x="34767" y="489"/>
                      <a:pt x="35220" y="620"/>
                      <a:pt x="35636" y="620"/>
                    </a:cubicBezTo>
                    <a:cubicBezTo>
                      <a:pt x="36053" y="620"/>
                      <a:pt x="36363" y="489"/>
                      <a:pt x="36482" y="275"/>
                    </a:cubicBezTo>
                    <a:cubicBezTo>
                      <a:pt x="36803" y="489"/>
                      <a:pt x="37268" y="620"/>
                      <a:pt x="37672" y="620"/>
                    </a:cubicBezTo>
                    <a:cubicBezTo>
                      <a:pt x="38101" y="620"/>
                      <a:pt x="38399" y="489"/>
                      <a:pt x="38506" y="275"/>
                    </a:cubicBezTo>
                    <a:cubicBezTo>
                      <a:pt x="38839" y="489"/>
                      <a:pt x="39315" y="620"/>
                      <a:pt x="39720" y="620"/>
                    </a:cubicBezTo>
                    <a:cubicBezTo>
                      <a:pt x="40065" y="620"/>
                      <a:pt x="40327" y="537"/>
                      <a:pt x="40470" y="382"/>
                    </a:cubicBezTo>
                    <a:cubicBezTo>
                      <a:pt x="40530" y="310"/>
                      <a:pt x="40554" y="227"/>
                      <a:pt x="40566" y="144"/>
                    </a:cubicBezTo>
                    <a:lnTo>
                      <a:pt x="40589" y="144"/>
                    </a:lnTo>
                    <a:lnTo>
                      <a:pt x="40589" y="1"/>
                    </a:lnTo>
                    <a:lnTo>
                      <a:pt x="40399" y="1"/>
                    </a:lnTo>
                    <a:lnTo>
                      <a:pt x="40411" y="84"/>
                    </a:lnTo>
                    <a:cubicBezTo>
                      <a:pt x="40423" y="156"/>
                      <a:pt x="40399" y="227"/>
                      <a:pt x="40351" y="275"/>
                    </a:cubicBezTo>
                    <a:cubicBezTo>
                      <a:pt x="40244" y="406"/>
                      <a:pt x="40018" y="477"/>
                      <a:pt x="39720" y="477"/>
                    </a:cubicBezTo>
                    <a:cubicBezTo>
                      <a:pt x="39303" y="477"/>
                      <a:pt x="38827" y="322"/>
                      <a:pt x="38506" y="96"/>
                    </a:cubicBezTo>
                    <a:lnTo>
                      <a:pt x="38411" y="25"/>
                    </a:lnTo>
                    <a:lnTo>
                      <a:pt x="38399" y="144"/>
                    </a:lnTo>
                    <a:cubicBezTo>
                      <a:pt x="38351" y="346"/>
                      <a:pt x="38077" y="477"/>
                      <a:pt x="37672" y="477"/>
                    </a:cubicBezTo>
                    <a:cubicBezTo>
                      <a:pt x="37256" y="477"/>
                      <a:pt x="36791" y="322"/>
                      <a:pt x="36494" y="96"/>
                    </a:cubicBezTo>
                    <a:lnTo>
                      <a:pt x="36398" y="25"/>
                    </a:lnTo>
                    <a:lnTo>
                      <a:pt x="36375" y="132"/>
                    </a:lnTo>
                    <a:cubicBezTo>
                      <a:pt x="36327" y="346"/>
                      <a:pt x="36029" y="477"/>
                      <a:pt x="35636" y="477"/>
                    </a:cubicBezTo>
                    <a:cubicBezTo>
                      <a:pt x="35208" y="477"/>
                      <a:pt x="34755" y="322"/>
                      <a:pt x="34470" y="96"/>
                    </a:cubicBezTo>
                    <a:lnTo>
                      <a:pt x="34386" y="25"/>
                    </a:lnTo>
                    <a:lnTo>
                      <a:pt x="34362" y="132"/>
                    </a:lnTo>
                    <a:cubicBezTo>
                      <a:pt x="34291" y="334"/>
                      <a:pt x="33993" y="477"/>
                      <a:pt x="33588" y="477"/>
                    </a:cubicBezTo>
                    <a:cubicBezTo>
                      <a:pt x="33172" y="477"/>
                      <a:pt x="32719" y="322"/>
                      <a:pt x="32457" y="96"/>
                    </a:cubicBezTo>
                    <a:lnTo>
                      <a:pt x="32374" y="36"/>
                    </a:lnTo>
                    <a:lnTo>
                      <a:pt x="32338" y="132"/>
                    </a:lnTo>
                    <a:cubicBezTo>
                      <a:pt x="32255" y="334"/>
                      <a:pt x="31945" y="477"/>
                      <a:pt x="31541" y="477"/>
                    </a:cubicBezTo>
                    <a:cubicBezTo>
                      <a:pt x="31124" y="477"/>
                      <a:pt x="30695" y="322"/>
                      <a:pt x="30433" y="96"/>
                    </a:cubicBezTo>
                    <a:lnTo>
                      <a:pt x="30362" y="36"/>
                    </a:lnTo>
                    <a:lnTo>
                      <a:pt x="30326" y="120"/>
                    </a:lnTo>
                    <a:cubicBezTo>
                      <a:pt x="30219" y="334"/>
                      <a:pt x="29898" y="477"/>
                      <a:pt x="29493" y="477"/>
                    </a:cubicBezTo>
                    <a:cubicBezTo>
                      <a:pt x="29076" y="477"/>
                      <a:pt x="28659" y="322"/>
                      <a:pt x="28421" y="96"/>
                    </a:cubicBezTo>
                    <a:lnTo>
                      <a:pt x="28350" y="36"/>
                    </a:lnTo>
                    <a:lnTo>
                      <a:pt x="28302" y="120"/>
                    </a:lnTo>
                    <a:cubicBezTo>
                      <a:pt x="28195" y="334"/>
                      <a:pt x="27862" y="477"/>
                      <a:pt x="27445" y="477"/>
                    </a:cubicBezTo>
                    <a:cubicBezTo>
                      <a:pt x="27028" y="477"/>
                      <a:pt x="26623" y="322"/>
                      <a:pt x="26397" y="108"/>
                    </a:cubicBezTo>
                    <a:lnTo>
                      <a:pt x="26338" y="36"/>
                    </a:lnTo>
                    <a:lnTo>
                      <a:pt x="26290" y="120"/>
                    </a:lnTo>
                    <a:cubicBezTo>
                      <a:pt x="26159" y="334"/>
                      <a:pt x="25814" y="477"/>
                      <a:pt x="25409" y="477"/>
                    </a:cubicBezTo>
                    <a:cubicBezTo>
                      <a:pt x="24992" y="477"/>
                      <a:pt x="24587" y="334"/>
                      <a:pt x="24385" y="108"/>
                    </a:cubicBezTo>
                    <a:lnTo>
                      <a:pt x="24314" y="36"/>
                    </a:lnTo>
                    <a:lnTo>
                      <a:pt x="24266" y="120"/>
                    </a:lnTo>
                    <a:cubicBezTo>
                      <a:pt x="24123" y="334"/>
                      <a:pt x="23766" y="477"/>
                      <a:pt x="23361" y="477"/>
                    </a:cubicBezTo>
                    <a:cubicBezTo>
                      <a:pt x="22944" y="477"/>
                      <a:pt x="22551" y="334"/>
                      <a:pt x="22361" y="108"/>
                    </a:cubicBezTo>
                    <a:lnTo>
                      <a:pt x="22301" y="36"/>
                    </a:lnTo>
                    <a:lnTo>
                      <a:pt x="22254" y="108"/>
                    </a:lnTo>
                    <a:cubicBezTo>
                      <a:pt x="22087" y="334"/>
                      <a:pt x="21718" y="477"/>
                      <a:pt x="21313" y="477"/>
                    </a:cubicBezTo>
                    <a:cubicBezTo>
                      <a:pt x="20896" y="477"/>
                      <a:pt x="20515" y="334"/>
                      <a:pt x="20349" y="108"/>
                    </a:cubicBezTo>
                    <a:lnTo>
                      <a:pt x="20289" y="36"/>
                    </a:lnTo>
                    <a:lnTo>
                      <a:pt x="20230" y="108"/>
                    </a:lnTo>
                    <a:cubicBezTo>
                      <a:pt x="20063" y="334"/>
                      <a:pt x="19682" y="477"/>
                      <a:pt x="19265" y="477"/>
                    </a:cubicBezTo>
                    <a:cubicBezTo>
                      <a:pt x="18860" y="477"/>
                      <a:pt x="18491" y="334"/>
                      <a:pt x="18325" y="108"/>
                    </a:cubicBezTo>
                    <a:lnTo>
                      <a:pt x="18277" y="36"/>
                    </a:lnTo>
                    <a:lnTo>
                      <a:pt x="18218" y="108"/>
                    </a:lnTo>
                    <a:cubicBezTo>
                      <a:pt x="18027" y="334"/>
                      <a:pt x="17634" y="477"/>
                      <a:pt x="17217" y="477"/>
                    </a:cubicBezTo>
                    <a:cubicBezTo>
                      <a:pt x="16813" y="477"/>
                      <a:pt x="16455" y="334"/>
                      <a:pt x="16313" y="120"/>
                    </a:cubicBezTo>
                    <a:lnTo>
                      <a:pt x="16265" y="36"/>
                    </a:lnTo>
                    <a:lnTo>
                      <a:pt x="16193" y="108"/>
                    </a:lnTo>
                    <a:cubicBezTo>
                      <a:pt x="15991" y="334"/>
                      <a:pt x="15586" y="477"/>
                      <a:pt x="15170" y="477"/>
                    </a:cubicBezTo>
                    <a:cubicBezTo>
                      <a:pt x="14765" y="477"/>
                      <a:pt x="14419" y="334"/>
                      <a:pt x="14288" y="120"/>
                    </a:cubicBezTo>
                    <a:lnTo>
                      <a:pt x="14241" y="36"/>
                    </a:lnTo>
                    <a:lnTo>
                      <a:pt x="14181" y="108"/>
                    </a:lnTo>
                    <a:cubicBezTo>
                      <a:pt x="13955" y="322"/>
                      <a:pt x="13538" y="477"/>
                      <a:pt x="13134" y="477"/>
                    </a:cubicBezTo>
                    <a:cubicBezTo>
                      <a:pt x="12717" y="477"/>
                      <a:pt x="12383" y="334"/>
                      <a:pt x="12276" y="120"/>
                    </a:cubicBezTo>
                    <a:lnTo>
                      <a:pt x="12229" y="36"/>
                    </a:lnTo>
                    <a:lnTo>
                      <a:pt x="12157" y="96"/>
                    </a:lnTo>
                    <a:cubicBezTo>
                      <a:pt x="11919" y="322"/>
                      <a:pt x="11502" y="477"/>
                      <a:pt x="11086" y="477"/>
                    </a:cubicBezTo>
                    <a:cubicBezTo>
                      <a:pt x="10681" y="477"/>
                      <a:pt x="10359" y="334"/>
                      <a:pt x="10252" y="120"/>
                    </a:cubicBezTo>
                    <a:lnTo>
                      <a:pt x="10217" y="36"/>
                    </a:lnTo>
                    <a:lnTo>
                      <a:pt x="10145" y="96"/>
                    </a:lnTo>
                    <a:cubicBezTo>
                      <a:pt x="9883" y="322"/>
                      <a:pt x="9455" y="477"/>
                      <a:pt x="9038" y="477"/>
                    </a:cubicBezTo>
                    <a:cubicBezTo>
                      <a:pt x="8633" y="477"/>
                      <a:pt x="8323" y="334"/>
                      <a:pt x="8240" y="132"/>
                    </a:cubicBezTo>
                    <a:lnTo>
                      <a:pt x="8204" y="36"/>
                    </a:lnTo>
                    <a:lnTo>
                      <a:pt x="8121" y="96"/>
                    </a:lnTo>
                    <a:cubicBezTo>
                      <a:pt x="7859" y="322"/>
                      <a:pt x="7407" y="477"/>
                      <a:pt x="6990" y="477"/>
                    </a:cubicBezTo>
                    <a:cubicBezTo>
                      <a:pt x="6585" y="477"/>
                      <a:pt x="6287" y="334"/>
                      <a:pt x="6216" y="132"/>
                    </a:cubicBezTo>
                    <a:lnTo>
                      <a:pt x="6192" y="25"/>
                    </a:lnTo>
                    <a:lnTo>
                      <a:pt x="6109" y="96"/>
                    </a:lnTo>
                    <a:cubicBezTo>
                      <a:pt x="5823" y="322"/>
                      <a:pt x="5359" y="477"/>
                      <a:pt x="4942" y="477"/>
                    </a:cubicBezTo>
                    <a:cubicBezTo>
                      <a:pt x="4549" y="477"/>
                      <a:pt x="4251" y="346"/>
                      <a:pt x="4204" y="132"/>
                    </a:cubicBezTo>
                    <a:lnTo>
                      <a:pt x="4180" y="25"/>
                    </a:lnTo>
                    <a:lnTo>
                      <a:pt x="4085" y="96"/>
                    </a:lnTo>
                    <a:cubicBezTo>
                      <a:pt x="3787" y="322"/>
                      <a:pt x="3323" y="477"/>
                      <a:pt x="2894" y="477"/>
                    </a:cubicBezTo>
                    <a:cubicBezTo>
                      <a:pt x="2501" y="477"/>
                      <a:pt x="2227" y="346"/>
                      <a:pt x="2180" y="144"/>
                    </a:cubicBezTo>
                    <a:lnTo>
                      <a:pt x="2168" y="25"/>
                    </a:lnTo>
                    <a:lnTo>
                      <a:pt x="2073" y="96"/>
                    </a:lnTo>
                    <a:cubicBezTo>
                      <a:pt x="1751" y="322"/>
                      <a:pt x="1275" y="477"/>
                      <a:pt x="858" y="477"/>
                    </a:cubicBezTo>
                    <a:cubicBezTo>
                      <a:pt x="561" y="477"/>
                      <a:pt x="334" y="406"/>
                      <a:pt x="227" y="275"/>
                    </a:cubicBezTo>
                    <a:cubicBezTo>
                      <a:pt x="180" y="227"/>
                      <a:pt x="156" y="156"/>
                      <a:pt x="168" y="84"/>
                    </a:cubicBezTo>
                    <a:lnTo>
                      <a:pt x="18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9"/>
              <p:cNvSpPr/>
              <p:nvPr/>
            </p:nvSpPr>
            <p:spPr>
              <a:xfrm>
                <a:off x="7251363" y="3515300"/>
                <a:ext cx="97010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38804" h="584" extrusionOk="0">
                    <a:moveTo>
                      <a:pt x="25" y="0"/>
                    </a:moveTo>
                    <a:lnTo>
                      <a:pt x="25" y="72"/>
                    </a:lnTo>
                    <a:lnTo>
                      <a:pt x="13" y="72"/>
                    </a:lnTo>
                    <a:cubicBezTo>
                      <a:pt x="1" y="179"/>
                      <a:pt x="25" y="274"/>
                      <a:pt x="96" y="357"/>
                    </a:cubicBezTo>
                    <a:cubicBezTo>
                      <a:pt x="239" y="500"/>
                      <a:pt x="489" y="584"/>
                      <a:pt x="822" y="584"/>
                    </a:cubicBezTo>
                    <a:cubicBezTo>
                      <a:pt x="1215" y="584"/>
                      <a:pt x="1656" y="465"/>
                      <a:pt x="1977" y="262"/>
                    </a:cubicBezTo>
                    <a:cubicBezTo>
                      <a:pt x="2085" y="465"/>
                      <a:pt x="2382" y="584"/>
                      <a:pt x="2775" y="584"/>
                    </a:cubicBezTo>
                    <a:cubicBezTo>
                      <a:pt x="3180" y="584"/>
                      <a:pt x="3609" y="465"/>
                      <a:pt x="3918" y="262"/>
                    </a:cubicBezTo>
                    <a:cubicBezTo>
                      <a:pt x="4037" y="465"/>
                      <a:pt x="4335" y="584"/>
                      <a:pt x="4728" y="584"/>
                    </a:cubicBezTo>
                    <a:cubicBezTo>
                      <a:pt x="5133" y="584"/>
                      <a:pt x="5561" y="465"/>
                      <a:pt x="5847" y="262"/>
                    </a:cubicBezTo>
                    <a:cubicBezTo>
                      <a:pt x="5978" y="465"/>
                      <a:pt x="6287" y="584"/>
                      <a:pt x="6692" y="584"/>
                    </a:cubicBezTo>
                    <a:cubicBezTo>
                      <a:pt x="7085" y="584"/>
                      <a:pt x="7502" y="465"/>
                      <a:pt x="7788" y="262"/>
                    </a:cubicBezTo>
                    <a:cubicBezTo>
                      <a:pt x="7930" y="465"/>
                      <a:pt x="8240" y="584"/>
                      <a:pt x="8645" y="584"/>
                    </a:cubicBezTo>
                    <a:cubicBezTo>
                      <a:pt x="9038" y="584"/>
                      <a:pt x="9454" y="465"/>
                      <a:pt x="9716" y="262"/>
                    </a:cubicBezTo>
                    <a:cubicBezTo>
                      <a:pt x="9871" y="465"/>
                      <a:pt x="10193" y="584"/>
                      <a:pt x="10597" y="584"/>
                    </a:cubicBezTo>
                    <a:cubicBezTo>
                      <a:pt x="10990" y="584"/>
                      <a:pt x="11395" y="465"/>
                      <a:pt x="11657" y="262"/>
                    </a:cubicBezTo>
                    <a:cubicBezTo>
                      <a:pt x="11824" y="465"/>
                      <a:pt x="12157" y="584"/>
                      <a:pt x="12550" y="584"/>
                    </a:cubicBezTo>
                    <a:cubicBezTo>
                      <a:pt x="12955" y="584"/>
                      <a:pt x="13348" y="465"/>
                      <a:pt x="13586" y="262"/>
                    </a:cubicBezTo>
                    <a:cubicBezTo>
                      <a:pt x="13765" y="465"/>
                      <a:pt x="14110" y="584"/>
                      <a:pt x="14515" y="584"/>
                    </a:cubicBezTo>
                    <a:cubicBezTo>
                      <a:pt x="14908" y="584"/>
                      <a:pt x="15289" y="465"/>
                      <a:pt x="15527" y="262"/>
                    </a:cubicBezTo>
                    <a:cubicBezTo>
                      <a:pt x="15717" y="465"/>
                      <a:pt x="16062" y="584"/>
                      <a:pt x="16467" y="584"/>
                    </a:cubicBezTo>
                    <a:cubicBezTo>
                      <a:pt x="16872" y="584"/>
                      <a:pt x="17241" y="465"/>
                      <a:pt x="17467" y="262"/>
                    </a:cubicBezTo>
                    <a:cubicBezTo>
                      <a:pt x="17658" y="465"/>
                      <a:pt x="18015" y="584"/>
                      <a:pt x="18420" y="584"/>
                    </a:cubicBezTo>
                    <a:cubicBezTo>
                      <a:pt x="18825" y="584"/>
                      <a:pt x="19182" y="465"/>
                      <a:pt x="19396" y="262"/>
                    </a:cubicBezTo>
                    <a:cubicBezTo>
                      <a:pt x="19611" y="465"/>
                      <a:pt x="19968" y="584"/>
                      <a:pt x="20373" y="584"/>
                    </a:cubicBezTo>
                    <a:cubicBezTo>
                      <a:pt x="20777" y="584"/>
                      <a:pt x="21135" y="465"/>
                      <a:pt x="21337" y="262"/>
                    </a:cubicBezTo>
                    <a:cubicBezTo>
                      <a:pt x="21551" y="465"/>
                      <a:pt x="21920" y="584"/>
                      <a:pt x="22325" y="584"/>
                    </a:cubicBezTo>
                    <a:cubicBezTo>
                      <a:pt x="22730" y="584"/>
                      <a:pt x="23087" y="465"/>
                      <a:pt x="23266" y="262"/>
                    </a:cubicBezTo>
                    <a:cubicBezTo>
                      <a:pt x="23504" y="465"/>
                      <a:pt x="23885" y="584"/>
                      <a:pt x="24290" y="584"/>
                    </a:cubicBezTo>
                    <a:cubicBezTo>
                      <a:pt x="24683" y="584"/>
                      <a:pt x="25028" y="465"/>
                      <a:pt x="25206" y="262"/>
                    </a:cubicBezTo>
                    <a:cubicBezTo>
                      <a:pt x="25445" y="465"/>
                      <a:pt x="25837" y="584"/>
                      <a:pt x="26242" y="584"/>
                    </a:cubicBezTo>
                    <a:cubicBezTo>
                      <a:pt x="26647" y="584"/>
                      <a:pt x="26980" y="465"/>
                      <a:pt x="27135" y="262"/>
                    </a:cubicBezTo>
                    <a:cubicBezTo>
                      <a:pt x="27397" y="465"/>
                      <a:pt x="27802" y="584"/>
                      <a:pt x="28195" y="584"/>
                    </a:cubicBezTo>
                    <a:cubicBezTo>
                      <a:pt x="28600" y="584"/>
                      <a:pt x="28921" y="465"/>
                      <a:pt x="29076" y="262"/>
                    </a:cubicBezTo>
                    <a:cubicBezTo>
                      <a:pt x="29338" y="465"/>
                      <a:pt x="29755" y="584"/>
                      <a:pt x="30148" y="584"/>
                    </a:cubicBezTo>
                    <a:cubicBezTo>
                      <a:pt x="30552" y="584"/>
                      <a:pt x="30862" y="465"/>
                      <a:pt x="31005" y="262"/>
                    </a:cubicBezTo>
                    <a:cubicBezTo>
                      <a:pt x="31291" y="465"/>
                      <a:pt x="31707" y="584"/>
                      <a:pt x="32100" y="584"/>
                    </a:cubicBezTo>
                    <a:cubicBezTo>
                      <a:pt x="32505" y="584"/>
                      <a:pt x="32815" y="465"/>
                      <a:pt x="32946" y="262"/>
                    </a:cubicBezTo>
                    <a:cubicBezTo>
                      <a:pt x="33231" y="465"/>
                      <a:pt x="33660" y="584"/>
                      <a:pt x="34065" y="584"/>
                    </a:cubicBezTo>
                    <a:cubicBezTo>
                      <a:pt x="34458" y="584"/>
                      <a:pt x="34755" y="465"/>
                      <a:pt x="34874" y="262"/>
                    </a:cubicBezTo>
                    <a:cubicBezTo>
                      <a:pt x="35184" y="465"/>
                      <a:pt x="35624" y="584"/>
                      <a:pt x="36017" y="584"/>
                    </a:cubicBezTo>
                    <a:cubicBezTo>
                      <a:pt x="36410" y="584"/>
                      <a:pt x="36708" y="465"/>
                      <a:pt x="36815" y="262"/>
                    </a:cubicBezTo>
                    <a:cubicBezTo>
                      <a:pt x="37137" y="465"/>
                      <a:pt x="37577" y="584"/>
                      <a:pt x="37970" y="584"/>
                    </a:cubicBezTo>
                    <a:cubicBezTo>
                      <a:pt x="38303" y="584"/>
                      <a:pt x="38553" y="500"/>
                      <a:pt x="38696" y="357"/>
                    </a:cubicBezTo>
                    <a:cubicBezTo>
                      <a:pt x="38744" y="298"/>
                      <a:pt x="38780" y="226"/>
                      <a:pt x="38791" y="155"/>
                    </a:cubicBezTo>
                    <a:lnTo>
                      <a:pt x="38803" y="155"/>
                    </a:lnTo>
                    <a:lnTo>
                      <a:pt x="38803" y="0"/>
                    </a:lnTo>
                    <a:lnTo>
                      <a:pt x="38625" y="0"/>
                    </a:lnTo>
                    <a:lnTo>
                      <a:pt x="38637" y="84"/>
                    </a:lnTo>
                    <a:cubicBezTo>
                      <a:pt x="38649" y="143"/>
                      <a:pt x="38625" y="203"/>
                      <a:pt x="38577" y="250"/>
                    </a:cubicBezTo>
                    <a:cubicBezTo>
                      <a:pt x="38482" y="369"/>
                      <a:pt x="38256" y="441"/>
                      <a:pt x="37970" y="441"/>
                    </a:cubicBezTo>
                    <a:cubicBezTo>
                      <a:pt x="37565" y="441"/>
                      <a:pt x="37113" y="298"/>
                      <a:pt x="36827" y="96"/>
                    </a:cubicBezTo>
                    <a:lnTo>
                      <a:pt x="36732" y="24"/>
                    </a:lnTo>
                    <a:lnTo>
                      <a:pt x="36708" y="143"/>
                    </a:lnTo>
                    <a:cubicBezTo>
                      <a:pt x="36672" y="322"/>
                      <a:pt x="36386" y="441"/>
                      <a:pt x="36017" y="441"/>
                    </a:cubicBezTo>
                    <a:cubicBezTo>
                      <a:pt x="35613" y="441"/>
                      <a:pt x="35172" y="298"/>
                      <a:pt x="34898" y="96"/>
                    </a:cubicBezTo>
                    <a:lnTo>
                      <a:pt x="34803" y="36"/>
                    </a:lnTo>
                    <a:lnTo>
                      <a:pt x="34779" y="131"/>
                    </a:lnTo>
                    <a:cubicBezTo>
                      <a:pt x="34720" y="310"/>
                      <a:pt x="34434" y="441"/>
                      <a:pt x="34065" y="441"/>
                    </a:cubicBezTo>
                    <a:cubicBezTo>
                      <a:pt x="33660" y="441"/>
                      <a:pt x="33231" y="298"/>
                      <a:pt x="32957" y="96"/>
                    </a:cubicBezTo>
                    <a:lnTo>
                      <a:pt x="32886" y="36"/>
                    </a:lnTo>
                    <a:lnTo>
                      <a:pt x="32850" y="131"/>
                    </a:lnTo>
                    <a:cubicBezTo>
                      <a:pt x="32779" y="310"/>
                      <a:pt x="32481" y="441"/>
                      <a:pt x="32100" y="441"/>
                    </a:cubicBezTo>
                    <a:cubicBezTo>
                      <a:pt x="31707" y="441"/>
                      <a:pt x="31291" y="298"/>
                      <a:pt x="31029" y="96"/>
                    </a:cubicBezTo>
                    <a:lnTo>
                      <a:pt x="30957" y="36"/>
                    </a:lnTo>
                    <a:lnTo>
                      <a:pt x="30921" y="119"/>
                    </a:lnTo>
                    <a:cubicBezTo>
                      <a:pt x="30838" y="310"/>
                      <a:pt x="30540" y="441"/>
                      <a:pt x="30148" y="441"/>
                    </a:cubicBezTo>
                    <a:cubicBezTo>
                      <a:pt x="29755" y="441"/>
                      <a:pt x="29338" y="310"/>
                      <a:pt x="29100" y="96"/>
                    </a:cubicBezTo>
                    <a:lnTo>
                      <a:pt x="29028" y="36"/>
                    </a:lnTo>
                    <a:lnTo>
                      <a:pt x="28993" y="119"/>
                    </a:lnTo>
                    <a:cubicBezTo>
                      <a:pt x="28897" y="310"/>
                      <a:pt x="28588" y="441"/>
                      <a:pt x="28195" y="441"/>
                    </a:cubicBezTo>
                    <a:cubicBezTo>
                      <a:pt x="27802" y="441"/>
                      <a:pt x="27397" y="310"/>
                      <a:pt x="27171" y="96"/>
                    </a:cubicBezTo>
                    <a:lnTo>
                      <a:pt x="27100" y="36"/>
                    </a:lnTo>
                    <a:lnTo>
                      <a:pt x="27052" y="119"/>
                    </a:lnTo>
                    <a:cubicBezTo>
                      <a:pt x="26945" y="310"/>
                      <a:pt x="26623" y="441"/>
                      <a:pt x="26242" y="441"/>
                    </a:cubicBezTo>
                    <a:cubicBezTo>
                      <a:pt x="25837" y="441"/>
                      <a:pt x="25456" y="310"/>
                      <a:pt x="25242" y="96"/>
                    </a:cubicBezTo>
                    <a:lnTo>
                      <a:pt x="25183" y="36"/>
                    </a:lnTo>
                    <a:lnTo>
                      <a:pt x="25123" y="119"/>
                    </a:lnTo>
                    <a:cubicBezTo>
                      <a:pt x="25004" y="310"/>
                      <a:pt x="24671" y="441"/>
                      <a:pt x="24290" y="441"/>
                    </a:cubicBezTo>
                    <a:cubicBezTo>
                      <a:pt x="23885" y="441"/>
                      <a:pt x="23504" y="310"/>
                      <a:pt x="23313" y="107"/>
                    </a:cubicBezTo>
                    <a:lnTo>
                      <a:pt x="23254" y="36"/>
                    </a:lnTo>
                    <a:lnTo>
                      <a:pt x="23194" y="107"/>
                    </a:lnTo>
                    <a:cubicBezTo>
                      <a:pt x="23063" y="310"/>
                      <a:pt x="22718" y="441"/>
                      <a:pt x="22325" y="441"/>
                    </a:cubicBezTo>
                    <a:cubicBezTo>
                      <a:pt x="21932" y="441"/>
                      <a:pt x="21563" y="310"/>
                      <a:pt x="21385" y="107"/>
                    </a:cubicBezTo>
                    <a:lnTo>
                      <a:pt x="21325" y="36"/>
                    </a:lnTo>
                    <a:lnTo>
                      <a:pt x="21265" y="107"/>
                    </a:lnTo>
                    <a:cubicBezTo>
                      <a:pt x="21123" y="310"/>
                      <a:pt x="20765" y="441"/>
                      <a:pt x="20373" y="441"/>
                    </a:cubicBezTo>
                    <a:cubicBezTo>
                      <a:pt x="19980" y="441"/>
                      <a:pt x="19622" y="310"/>
                      <a:pt x="19456" y="107"/>
                    </a:cubicBezTo>
                    <a:lnTo>
                      <a:pt x="19396" y="36"/>
                    </a:lnTo>
                    <a:lnTo>
                      <a:pt x="19337" y="107"/>
                    </a:lnTo>
                    <a:cubicBezTo>
                      <a:pt x="19170" y="310"/>
                      <a:pt x="18813" y="441"/>
                      <a:pt x="18420" y="441"/>
                    </a:cubicBezTo>
                    <a:cubicBezTo>
                      <a:pt x="18027" y="441"/>
                      <a:pt x="17670" y="310"/>
                      <a:pt x="17527" y="107"/>
                    </a:cubicBezTo>
                    <a:lnTo>
                      <a:pt x="17467" y="36"/>
                    </a:lnTo>
                    <a:lnTo>
                      <a:pt x="17408" y="107"/>
                    </a:lnTo>
                    <a:cubicBezTo>
                      <a:pt x="17229" y="310"/>
                      <a:pt x="16860" y="441"/>
                      <a:pt x="16467" y="441"/>
                    </a:cubicBezTo>
                    <a:cubicBezTo>
                      <a:pt x="16074" y="441"/>
                      <a:pt x="15729" y="310"/>
                      <a:pt x="15598" y="107"/>
                    </a:cubicBezTo>
                    <a:lnTo>
                      <a:pt x="15539" y="36"/>
                    </a:lnTo>
                    <a:lnTo>
                      <a:pt x="15479" y="107"/>
                    </a:lnTo>
                    <a:cubicBezTo>
                      <a:pt x="15289" y="310"/>
                      <a:pt x="14908" y="441"/>
                      <a:pt x="14515" y="441"/>
                    </a:cubicBezTo>
                    <a:cubicBezTo>
                      <a:pt x="14122" y="441"/>
                      <a:pt x="13788" y="310"/>
                      <a:pt x="13669" y="119"/>
                    </a:cubicBezTo>
                    <a:lnTo>
                      <a:pt x="13622" y="36"/>
                    </a:lnTo>
                    <a:lnTo>
                      <a:pt x="13550" y="96"/>
                    </a:lnTo>
                    <a:cubicBezTo>
                      <a:pt x="13336" y="310"/>
                      <a:pt x="12955" y="441"/>
                      <a:pt x="12550" y="441"/>
                    </a:cubicBezTo>
                    <a:cubicBezTo>
                      <a:pt x="12169" y="441"/>
                      <a:pt x="11848" y="310"/>
                      <a:pt x="11740" y="119"/>
                    </a:cubicBezTo>
                    <a:lnTo>
                      <a:pt x="11693" y="36"/>
                    </a:lnTo>
                    <a:lnTo>
                      <a:pt x="11621" y="96"/>
                    </a:lnTo>
                    <a:cubicBezTo>
                      <a:pt x="11395" y="310"/>
                      <a:pt x="10990" y="441"/>
                      <a:pt x="10597" y="441"/>
                    </a:cubicBezTo>
                    <a:cubicBezTo>
                      <a:pt x="10216" y="441"/>
                      <a:pt x="9895" y="310"/>
                      <a:pt x="9812" y="119"/>
                    </a:cubicBezTo>
                    <a:lnTo>
                      <a:pt x="9764" y="36"/>
                    </a:lnTo>
                    <a:lnTo>
                      <a:pt x="9693" y="96"/>
                    </a:lnTo>
                    <a:cubicBezTo>
                      <a:pt x="9454" y="310"/>
                      <a:pt x="9038" y="441"/>
                      <a:pt x="8645" y="441"/>
                    </a:cubicBezTo>
                    <a:cubicBezTo>
                      <a:pt x="8264" y="441"/>
                      <a:pt x="7954" y="310"/>
                      <a:pt x="7883" y="119"/>
                    </a:cubicBezTo>
                    <a:lnTo>
                      <a:pt x="7835" y="36"/>
                    </a:lnTo>
                    <a:lnTo>
                      <a:pt x="7764" y="96"/>
                    </a:lnTo>
                    <a:cubicBezTo>
                      <a:pt x="7514" y="298"/>
                      <a:pt x="7085" y="441"/>
                      <a:pt x="6692" y="441"/>
                    </a:cubicBezTo>
                    <a:cubicBezTo>
                      <a:pt x="6311" y="441"/>
                      <a:pt x="6014" y="310"/>
                      <a:pt x="5942" y="131"/>
                    </a:cubicBezTo>
                    <a:lnTo>
                      <a:pt x="5918" y="36"/>
                    </a:lnTo>
                    <a:lnTo>
                      <a:pt x="5835" y="96"/>
                    </a:lnTo>
                    <a:cubicBezTo>
                      <a:pt x="5561" y="298"/>
                      <a:pt x="5133" y="441"/>
                      <a:pt x="4728" y="441"/>
                    </a:cubicBezTo>
                    <a:cubicBezTo>
                      <a:pt x="4359" y="441"/>
                      <a:pt x="4073" y="310"/>
                      <a:pt x="4013" y="131"/>
                    </a:cubicBezTo>
                    <a:lnTo>
                      <a:pt x="3990" y="36"/>
                    </a:lnTo>
                    <a:lnTo>
                      <a:pt x="3906" y="96"/>
                    </a:lnTo>
                    <a:cubicBezTo>
                      <a:pt x="3620" y="298"/>
                      <a:pt x="3180" y="441"/>
                      <a:pt x="2775" y="441"/>
                    </a:cubicBezTo>
                    <a:cubicBezTo>
                      <a:pt x="2406" y="441"/>
                      <a:pt x="2132" y="322"/>
                      <a:pt x="2085" y="143"/>
                    </a:cubicBezTo>
                    <a:lnTo>
                      <a:pt x="2061" y="24"/>
                    </a:lnTo>
                    <a:lnTo>
                      <a:pt x="1977" y="96"/>
                    </a:lnTo>
                    <a:cubicBezTo>
                      <a:pt x="1680" y="298"/>
                      <a:pt x="1227" y="441"/>
                      <a:pt x="822" y="441"/>
                    </a:cubicBezTo>
                    <a:cubicBezTo>
                      <a:pt x="537" y="441"/>
                      <a:pt x="310" y="369"/>
                      <a:pt x="215" y="250"/>
                    </a:cubicBezTo>
                    <a:cubicBezTo>
                      <a:pt x="168" y="203"/>
                      <a:pt x="144" y="143"/>
                      <a:pt x="156" y="84"/>
                    </a:cubicBez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9"/>
              <p:cNvSpPr/>
              <p:nvPr/>
            </p:nvSpPr>
            <p:spPr>
              <a:xfrm>
                <a:off x="7271613" y="3484925"/>
                <a:ext cx="92960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37184" h="549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" y="72"/>
                    </a:lnTo>
                    <a:cubicBezTo>
                      <a:pt x="1" y="168"/>
                      <a:pt x="24" y="251"/>
                      <a:pt x="96" y="334"/>
                    </a:cubicBezTo>
                    <a:cubicBezTo>
                      <a:pt x="227" y="465"/>
                      <a:pt x="477" y="549"/>
                      <a:pt x="798" y="549"/>
                    </a:cubicBezTo>
                    <a:cubicBezTo>
                      <a:pt x="1179" y="549"/>
                      <a:pt x="1596" y="441"/>
                      <a:pt x="1906" y="251"/>
                    </a:cubicBezTo>
                    <a:cubicBezTo>
                      <a:pt x="2013" y="441"/>
                      <a:pt x="2298" y="549"/>
                      <a:pt x="2679" y="549"/>
                    </a:cubicBezTo>
                    <a:cubicBezTo>
                      <a:pt x="3049" y="549"/>
                      <a:pt x="3465" y="429"/>
                      <a:pt x="3751" y="251"/>
                    </a:cubicBezTo>
                    <a:cubicBezTo>
                      <a:pt x="3870" y="441"/>
                      <a:pt x="4168" y="549"/>
                      <a:pt x="4549" y="549"/>
                    </a:cubicBezTo>
                    <a:cubicBezTo>
                      <a:pt x="4930" y="549"/>
                      <a:pt x="5335" y="429"/>
                      <a:pt x="5608" y="251"/>
                    </a:cubicBezTo>
                    <a:cubicBezTo>
                      <a:pt x="5739" y="441"/>
                      <a:pt x="6037" y="549"/>
                      <a:pt x="6418" y="549"/>
                    </a:cubicBezTo>
                    <a:cubicBezTo>
                      <a:pt x="6799" y="549"/>
                      <a:pt x="7204" y="429"/>
                      <a:pt x="7466" y="251"/>
                    </a:cubicBezTo>
                    <a:cubicBezTo>
                      <a:pt x="7609" y="441"/>
                      <a:pt x="7906" y="549"/>
                      <a:pt x="8287" y="549"/>
                    </a:cubicBezTo>
                    <a:cubicBezTo>
                      <a:pt x="8680" y="549"/>
                      <a:pt x="9061" y="441"/>
                      <a:pt x="9323" y="251"/>
                    </a:cubicBezTo>
                    <a:cubicBezTo>
                      <a:pt x="9466" y="441"/>
                      <a:pt x="9776" y="549"/>
                      <a:pt x="10168" y="549"/>
                    </a:cubicBezTo>
                    <a:cubicBezTo>
                      <a:pt x="10549" y="549"/>
                      <a:pt x="10930" y="441"/>
                      <a:pt x="11169" y="251"/>
                    </a:cubicBezTo>
                    <a:cubicBezTo>
                      <a:pt x="11335" y="441"/>
                      <a:pt x="11657" y="549"/>
                      <a:pt x="12038" y="549"/>
                    </a:cubicBezTo>
                    <a:cubicBezTo>
                      <a:pt x="12419" y="549"/>
                      <a:pt x="12788" y="441"/>
                      <a:pt x="13026" y="251"/>
                    </a:cubicBezTo>
                    <a:cubicBezTo>
                      <a:pt x="13193" y="441"/>
                      <a:pt x="13526" y="549"/>
                      <a:pt x="13907" y="549"/>
                    </a:cubicBezTo>
                    <a:cubicBezTo>
                      <a:pt x="14288" y="549"/>
                      <a:pt x="14657" y="441"/>
                      <a:pt x="14883" y="251"/>
                    </a:cubicBezTo>
                    <a:cubicBezTo>
                      <a:pt x="15062" y="441"/>
                      <a:pt x="15395" y="549"/>
                      <a:pt x="15776" y="549"/>
                    </a:cubicBezTo>
                    <a:cubicBezTo>
                      <a:pt x="16169" y="549"/>
                      <a:pt x="16526" y="441"/>
                      <a:pt x="16729" y="251"/>
                    </a:cubicBezTo>
                    <a:cubicBezTo>
                      <a:pt x="16919" y="441"/>
                      <a:pt x="17265" y="549"/>
                      <a:pt x="17658" y="549"/>
                    </a:cubicBezTo>
                    <a:cubicBezTo>
                      <a:pt x="18039" y="549"/>
                      <a:pt x="18384" y="441"/>
                      <a:pt x="18586" y="251"/>
                    </a:cubicBezTo>
                    <a:cubicBezTo>
                      <a:pt x="18789" y="441"/>
                      <a:pt x="19134" y="549"/>
                      <a:pt x="19527" y="549"/>
                    </a:cubicBezTo>
                    <a:cubicBezTo>
                      <a:pt x="19908" y="549"/>
                      <a:pt x="20253" y="441"/>
                      <a:pt x="20444" y="251"/>
                    </a:cubicBezTo>
                    <a:cubicBezTo>
                      <a:pt x="20658" y="441"/>
                      <a:pt x="21015" y="549"/>
                      <a:pt x="21396" y="549"/>
                    </a:cubicBezTo>
                    <a:cubicBezTo>
                      <a:pt x="21777" y="549"/>
                      <a:pt x="22110" y="441"/>
                      <a:pt x="22301" y="251"/>
                    </a:cubicBezTo>
                    <a:cubicBezTo>
                      <a:pt x="22515" y="441"/>
                      <a:pt x="22884" y="549"/>
                      <a:pt x="23265" y="549"/>
                    </a:cubicBezTo>
                    <a:cubicBezTo>
                      <a:pt x="23658" y="549"/>
                      <a:pt x="23980" y="441"/>
                      <a:pt x="24146" y="251"/>
                    </a:cubicBezTo>
                    <a:cubicBezTo>
                      <a:pt x="24385" y="441"/>
                      <a:pt x="24754" y="549"/>
                      <a:pt x="25135" y="549"/>
                    </a:cubicBezTo>
                    <a:cubicBezTo>
                      <a:pt x="25528" y="549"/>
                      <a:pt x="25849" y="441"/>
                      <a:pt x="26004" y="251"/>
                    </a:cubicBezTo>
                    <a:cubicBezTo>
                      <a:pt x="26254" y="441"/>
                      <a:pt x="26623" y="549"/>
                      <a:pt x="27016" y="549"/>
                    </a:cubicBezTo>
                    <a:cubicBezTo>
                      <a:pt x="27397" y="549"/>
                      <a:pt x="27706" y="441"/>
                      <a:pt x="27861" y="251"/>
                    </a:cubicBezTo>
                    <a:cubicBezTo>
                      <a:pt x="28111" y="441"/>
                      <a:pt x="28504" y="549"/>
                      <a:pt x="28885" y="549"/>
                    </a:cubicBezTo>
                    <a:cubicBezTo>
                      <a:pt x="29266" y="549"/>
                      <a:pt x="29576" y="441"/>
                      <a:pt x="29707" y="251"/>
                    </a:cubicBezTo>
                    <a:cubicBezTo>
                      <a:pt x="29980" y="429"/>
                      <a:pt x="30373" y="549"/>
                      <a:pt x="30754" y="549"/>
                    </a:cubicBezTo>
                    <a:cubicBezTo>
                      <a:pt x="31135" y="549"/>
                      <a:pt x="31433" y="441"/>
                      <a:pt x="31564" y="251"/>
                    </a:cubicBezTo>
                    <a:cubicBezTo>
                      <a:pt x="31838" y="429"/>
                      <a:pt x="32255" y="549"/>
                      <a:pt x="32624" y="549"/>
                    </a:cubicBezTo>
                    <a:cubicBezTo>
                      <a:pt x="33005" y="549"/>
                      <a:pt x="33302" y="441"/>
                      <a:pt x="33421" y="251"/>
                    </a:cubicBezTo>
                    <a:cubicBezTo>
                      <a:pt x="33707" y="429"/>
                      <a:pt x="34124" y="549"/>
                      <a:pt x="34505" y="549"/>
                    </a:cubicBezTo>
                    <a:cubicBezTo>
                      <a:pt x="34886" y="549"/>
                      <a:pt x="35160" y="441"/>
                      <a:pt x="35279" y="251"/>
                    </a:cubicBezTo>
                    <a:cubicBezTo>
                      <a:pt x="35576" y="441"/>
                      <a:pt x="35993" y="549"/>
                      <a:pt x="36374" y="549"/>
                    </a:cubicBezTo>
                    <a:cubicBezTo>
                      <a:pt x="36696" y="549"/>
                      <a:pt x="36946" y="465"/>
                      <a:pt x="37077" y="322"/>
                    </a:cubicBezTo>
                    <a:cubicBezTo>
                      <a:pt x="37124" y="275"/>
                      <a:pt x="37160" y="215"/>
                      <a:pt x="37172" y="156"/>
                    </a:cubicBezTo>
                    <a:lnTo>
                      <a:pt x="37184" y="156"/>
                    </a:lnTo>
                    <a:lnTo>
                      <a:pt x="37184" y="1"/>
                    </a:lnTo>
                    <a:lnTo>
                      <a:pt x="37017" y="1"/>
                    </a:lnTo>
                    <a:lnTo>
                      <a:pt x="37017" y="84"/>
                    </a:lnTo>
                    <a:cubicBezTo>
                      <a:pt x="37029" y="132"/>
                      <a:pt x="37005" y="179"/>
                      <a:pt x="36969" y="227"/>
                    </a:cubicBezTo>
                    <a:cubicBezTo>
                      <a:pt x="36874" y="334"/>
                      <a:pt x="36648" y="394"/>
                      <a:pt x="36374" y="394"/>
                    </a:cubicBezTo>
                    <a:cubicBezTo>
                      <a:pt x="35993" y="394"/>
                      <a:pt x="35565" y="275"/>
                      <a:pt x="35279" y="84"/>
                    </a:cubicBezTo>
                    <a:lnTo>
                      <a:pt x="35195" y="25"/>
                    </a:lnTo>
                    <a:lnTo>
                      <a:pt x="35172" y="132"/>
                    </a:lnTo>
                    <a:cubicBezTo>
                      <a:pt x="35124" y="287"/>
                      <a:pt x="34862" y="394"/>
                      <a:pt x="34505" y="394"/>
                    </a:cubicBezTo>
                    <a:cubicBezTo>
                      <a:pt x="34124" y="394"/>
                      <a:pt x="33695" y="275"/>
                      <a:pt x="33433" y="84"/>
                    </a:cubicBezTo>
                    <a:lnTo>
                      <a:pt x="33350" y="25"/>
                    </a:lnTo>
                    <a:lnTo>
                      <a:pt x="33326" y="120"/>
                    </a:lnTo>
                    <a:cubicBezTo>
                      <a:pt x="33267" y="287"/>
                      <a:pt x="32993" y="406"/>
                      <a:pt x="32624" y="406"/>
                    </a:cubicBezTo>
                    <a:cubicBezTo>
                      <a:pt x="32243" y="406"/>
                      <a:pt x="31838" y="275"/>
                      <a:pt x="31588" y="84"/>
                    </a:cubicBezTo>
                    <a:lnTo>
                      <a:pt x="31504" y="25"/>
                    </a:lnTo>
                    <a:lnTo>
                      <a:pt x="31469" y="120"/>
                    </a:lnTo>
                    <a:cubicBezTo>
                      <a:pt x="31409" y="287"/>
                      <a:pt x="31123" y="406"/>
                      <a:pt x="30754" y="406"/>
                    </a:cubicBezTo>
                    <a:cubicBezTo>
                      <a:pt x="30373" y="406"/>
                      <a:pt x="29980" y="275"/>
                      <a:pt x="29742" y="84"/>
                    </a:cubicBezTo>
                    <a:lnTo>
                      <a:pt x="29659" y="25"/>
                    </a:lnTo>
                    <a:lnTo>
                      <a:pt x="29623" y="120"/>
                    </a:lnTo>
                    <a:cubicBezTo>
                      <a:pt x="29540" y="287"/>
                      <a:pt x="29242" y="406"/>
                      <a:pt x="28885" y="406"/>
                    </a:cubicBezTo>
                    <a:cubicBezTo>
                      <a:pt x="28504" y="406"/>
                      <a:pt x="28111" y="275"/>
                      <a:pt x="27885" y="84"/>
                    </a:cubicBezTo>
                    <a:lnTo>
                      <a:pt x="27814" y="25"/>
                    </a:lnTo>
                    <a:lnTo>
                      <a:pt x="27778" y="108"/>
                    </a:lnTo>
                    <a:cubicBezTo>
                      <a:pt x="27683" y="287"/>
                      <a:pt x="27385" y="406"/>
                      <a:pt x="27016" y="406"/>
                    </a:cubicBezTo>
                    <a:cubicBezTo>
                      <a:pt x="26635" y="406"/>
                      <a:pt x="26254" y="275"/>
                      <a:pt x="26040" y="96"/>
                    </a:cubicBezTo>
                    <a:lnTo>
                      <a:pt x="25968" y="25"/>
                    </a:lnTo>
                    <a:lnTo>
                      <a:pt x="25920" y="108"/>
                    </a:lnTo>
                    <a:cubicBezTo>
                      <a:pt x="25825" y="287"/>
                      <a:pt x="25516" y="406"/>
                      <a:pt x="25135" y="406"/>
                    </a:cubicBezTo>
                    <a:cubicBezTo>
                      <a:pt x="24766" y="406"/>
                      <a:pt x="24385" y="275"/>
                      <a:pt x="24194" y="96"/>
                    </a:cubicBezTo>
                    <a:lnTo>
                      <a:pt x="24123" y="37"/>
                    </a:lnTo>
                    <a:lnTo>
                      <a:pt x="24075" y="108"/>
                    </a:lnTo>
                    <a:cubicBezTo>
                      <a:pt x="23956" y="287"/>
                      <a:pt x="23646" y="406"/>
                      <a:pt x="23265" y="406"/>
                    </a:cubicBezTo>
                    <a:cubicBezTo>
                      <a:pt x="22884" y="406"/>
                      <a:pt x="22527" y="275"/>
                      <a:pt x="22337" y="96"/>
                    </a:cubicBezTo>
                    <a:lnTo>
                      <a:pt x="22277" y="37"/>
                    </a:lnTo>
                    <a:lnTo>
                      <a:pt x="22230" y="108"/>
                    </a:lnTo>
                    <a:cubicBezTo>
                      <a:pt x="22099" y="287"/>
                      <a:pt x="21765" y="406"/>
                      <a:pt x="21396" y="406"/>
                    </a:cubicBezTo>
                    <a:cubicBezTo>
                      <a:pt x="21015" y="406"/>
                      <a:pt x="20658" y="275"/>
                      <a:pt x="20491" y="96"/>
                    </a:cubicBezTo>
                    <a:lnTo>
                      <a:pt x="20432" y="37"/>
                    </a:lnTo>
                    <a:lnTo>
                      <a:pt x="20384" y="96"/>
                    </a:lnTo>
                    <a:cubicBezTo>
                      <a:pt x="20241" y="287"/>
                      <a:pt x="19896" y="406"/>
                      <a:pt x="19527" y="406"/>
                    </a:cubicBezTo>
                    <a:cubicBezTo>
                      <a:pt x="19146" y="406"/>
                      <a:pt x="18801" y="287"/>
                      <a:pt x="18646" y="96"/>
                    </a:cubicBezTo>
                    <a:lnTo>
                      <a:pt x="18586" y="37"/>
                    </a:lnTo>
                    <a:lnTo>
                      <a:pt x="18527" y="96"/>
                    </a:lnTo>
                    <a:cubicBezTo>
                      <a:pt x="18372" y="287"/>
                      <a:pt x="18027" y="406"/>
                      <a:pt x="17658" y="406"/>
                    </a:cubicBezTo>
                    <a:cubicBezTo>
                      <a:pt x="17277" y="406"/>
                      <a:pt x="16943" y="287"/>
                      <a:pt x="16800" y="96"/>
                    </a:cubicBezTo>
                    <a:lnTo>
                      <a:pt x="16741" y="37"/>
                    </a:lnTo>
                    <a:lnTo>
                      <a:pt x="16681" y="96"/>
                    </a:lnTo>
                    <a:cubicBezTo>
                      <a:pt x="16515" y="275"/>
                      <a:pt x="16157" y="406"/>
                      <a:pt x="15776" y="406"/>
                    </a:cubicBezTo>
                    <a:cubicBezTo>
                      <a:pt x="15407" y="406"/>
                      <a:pt x="15074" y="287"/>
                      <a:pt x="14943" y="108"/>
                    </a:cubicBezTo>
                    <a:lnTo>
                      <a:pt x="14895" y="37"/>
                    </a:lnTo>
                    <a:lnTo>
                      <a:pt x="14836" y="96"/>
                    </a:lnTo>
                    <a:cubicBezTo>
                      <a:pt x="14645" y="275"/>
                      <a:pt x="14288" y="406"/>
                      <a:pt x="13907" y="406"/>
                    </a:cubicBezTo>
                    <a:cubicBezTo>
                      <a:pt x="13538" y="406"/>
                      <a:pt x="13216" y="287"/>
                      <a:pt x="13097" y="108"/>
                    </a:cubicBezTo>
                    <a:lnTo>
                      <a:pt x="13050" y="37"/>
                    </a:lnTo>
                    <a:lnTo>
                      <a:pt x="12990" y="96"/>
                    </a:lnTo>
                    <a:cubicBezTo>
                      <a:pt x="12788" y="275"/>
                      <a:pt x="12419" y="406"/>
                      <a:pt x="12038" y="406"/>
                    </a:cubicBezTo>
                    <a:cubicBezTo>
                      <a:pt x="11669" y="406"/>
                      <a:pt x="11359" y="287"/>
                      <a:pt x="11252" y="108"/>
                    </a:cubicBezTo>
                    <a:lnTo>
                      <a:pt x="11204" y="25"/>
                    </a:lnTo>
                    <a:lnTo>
                      <a:pt x="11133" y="96"/>
                    </a:lnTo>
                    <a:cubicBezTo>
                      <a:pt x="10930" y="275"/>
                      <a:pt x="10549" y="406"/>
                      <a:pt x="10168" y="406"/>
                    </a:cubicBezTo>
                    <a:cubicBezTo>
                      <a:pt x="9787" y="406"/>
                      <a:pt x="9490" y="287"/>
                      <a:pt x="9406" y="108"/>
                    </a:cubicBezTo>
                    <a:lnTo>
                      <a:pt x="9359" y="25"/>
                    </a:lnTo>
                    <a:lnTo>
                      <a:pt x="9287" y="84"/>
                    </a:lnTo>
                    <a:cubicBezTo>
                      <a:pt x="9061" y="275"/>
                      <a:pt x="8668" y="406"/>
                      <a:pt x="8287" y="406"/>
                    </a:cubicBezTo>
                    <a:cubicBezTo>
                      <a:pt x="7930" y="406"/>
                      <a:pt x="7632" y="287"/>
                      <a:pt x="7549" y="120"/>
                    </a:cubicBezTo>
                    <a:lnTo>
                      <a:pt x="7513" y="25"/>
                    </a:lnTo>
                    <a:lnTo>
                      <a:pt x="7442" y="84"/>
                    </a:lnTo>
                    <a:cubicBezTo>
                      <a:pt x="7204" y="275"/>
                      <a:pt x="6799" y="406"/>
                      <a:pt x="6418" y="406"/>
                    </a:cubicBezTo>
                    <a:cubicBezTo>
                      <a:pt x="6061" y="406"/>
                      <a:pt x="5775" y="287"/>
                      <a:pt x="5704" y="120"/>
                    </a:cubicBezTo>
                    <a:lnTo>
                      <a:pt x="5668" y="25"/>
                    </a:lnTo>
                    <a:lnTo>
                      <a:pt x="5585" y="84"/>
                    </a:lnTo>
                    <a:cubicBezTo>
                      <a:pt x="5335" y="275"/>
                      <a:pt x="4930" y="406"/>
                      <a:pt x="4549" y="406"/>
                    </a:cubicBezTo>
                    <a:cubicBezTo>
                      <a:pt x="4192" y="406"/>
                      <a:pt x="3906" y="287"/>
                      <a:pt x="3858" y="120"/>
                    </a:cubicBezTo>
                    <a:lnTo>
                      <a:pt x="3822" y="25"/>
                    </a:lnTo>
                    <a:lnTo>
                      <a:pt x="3739" y="84"/>
                    </a:lnTo>
                    <a:cubicBezTo>
                      <a:pt x="3477" y="275"/>
                      <a:pt x="3060" y="406"/>
                      <a:pt x="2679" y="406"/>
                    </a:cubicBezTo>
                    <a:cubicBezTo>
                      <a:pt x="2322" y="406"/>
                      <a:pt x="2048" y="287"/>
                      <a:pt x="2001" y="132"/>
                    </a:cubicBezTo>
                    <a:lnTo>
                      <a:pt x="1977" y="25"/>
                    </a:lnTo>
                    <a:lnTo>
                      <a:pt x="1894" y="84"/>
                    </a:lnTo>
                    <a:cubicBezTo>
                      <a:pt x="1608" y="275"/>
                      <a:pt x="1191" y="406"/>
                      <a:pt x="798" y="406"/>
                    </a:cubicBezTo>
                    <a:cubicBezTo>
                      <a:pt x="524" y="406"/>
                      <a:pt x="310" y="334"/>
                      <a:pt x="203" y="227"/>
                    </a:cubicBezTo>
                    <a:cubicBezTo>
                      <a:pt x="167" y="179"/>
                      <a:pt x="155" y="132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9"/>
              <p:cNvSpPr/>
              <p:nvPr/>
            </p:nvSpPr>
            <p:spPr>
              <a:xfrm>
                <a:off x="7290063" y="3456950"/>
                <a:ext cx="8924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35696" h="513" extrusionOk="0">
                    <a:moveTo>
                      <a:pt x="36" y="1"/>
                    </a:moveTo>
                    <a:lnTo>
                      <a:pt x="36" y="72"/>
                    </a:lnTo>
                    <a:lnTo>
                      <a:pt x="13" y="72"/>
                    </a:lnTo>
                    <a:cubicBezTo>
                      <a:pt x="1" y="155"/>
                      <a:pt x="36" y="239"/>
                      <a:pt x="96" y="310"/>
                    </a:cubicBezTo>
                    <a:cubicBezTo>
                      <a:pt x="227" y="441"/>
                      <a:pt x="477" y="513"/>
                      <a:pt x="787" y="513"/>
                    </a:cubicBezTo>
                    <a:cubicBezTo>
                      <a:pt x="1156" y="513"/>
                      <a:pt x="1549" y="417"/>
                      <a:pt x="1834" y="251"/>
                    </a:cubicBezTo>
                    <a:cubicBezTo>
                      <a:pt x="1941" y="417"/>
                      <a:pt x="2227" y="513"/>
                      <a:pt x="2584" y="513"/>
                    </a:cubicBezTo>
                    <a:cubicBezTo>
                      <a:pt x="2953" y="513"/>
                      <a:pt x="3346" y="417"/>
                      <a:pt x="3620" y="251"/>
                    </a:cubicBezTo>
                    <a:cubicBezTo>
                      <a:pt x="3739" y="417"/>
                      <a:pt x="4013" y="513"/>
                      <a:pt x="4382" y="513"/>
                    </a:cubicBezTo>
                    <a:cubicBezTo>
                      <a:pt x="4739" y="513"/>
                      <a:pt x="5132" y="417"/>
                      <a:pt x="5394" y="251"/>
                    </a:cubicBezTo>
                    <a:cubicBezTo>
                      <a:pt x="5525" y="417"/>
                      <a:pt x="5811" y="513"/>
                      <a:pt x="6180" y="513"/>
                    </a:cubicBezTo>
                    <a:cubicBezTo>
                      <a:pt x="6549" y="513"/>
                      <a:pt x="6918" y="417"/>
                      <a:pt x="7180" y="251"/>
                    </a:cubicBezTo>
                    <a:cubicBezTo>
                      <a:pt x="7311" y="417"/>
                      <a:pt x="7609" y="513"/>
                      <a:pt x="7978" y="513"/>
                    </a:cubicBezTo>
                    <a:cubicBezTo>
                      <a:pt x="8347" y="513"/>
                      <a:pt x="8716" y="417"/>
                      <a:pt x="8954" y="251"/>
                    </a:cubicBezTo>
                    <a:cubicBezTo>
                      <a:pt x="9097" y="417"/>
                      <a:pt x="9407" y="513"/>
                      <a:pt x="9764" y="513"/>
                    </a:cubicBezTo>
                    <a:cubicBezTo>
                      <a:pt x="10133" y="513"/>
                      <a:pt x="10502" y="417"/>
                      <a:pt x="10728" y="251"/>
                    </a:cubicBezTo>
                    <a:cubicBezTo>
                      <a:pt x="10895" y="417"/>
                      <a:pt x="11193" y="513"/>
                      <a:pt x="11562" y="513"/>
                    </a:cubicBezTo>
                    <a:cubicBezTo>
                      <a:pt x="11931" y="513"/>
                      <a:pt x="12288" y="417"/>
                      <a:pt x="12514" y="251"/>
                    </a:cubicBezTo>
                    <a:cubicBezTo>
                      <a:pt x="12681" y="417"/>
                      <a:pt x="12990" y="513"/>
                      <a:pt x="13360" y="513"/>
                    </a:cubicBezTo>
                    <a:cubicBezTo>
                      <a:pt x="13729" y="513"/>
                      <a:pt x="14074" y="417"/>
                      <a:pt x="14288" y="251"/>
                    </a:cubicBezTo>
                    <a:cubicBezTo>
                      <a:pt x="14467" y="417"/>
                      <a:pt x="14788" y="513"/>
                      <a:pt x="15157" y="513"/>
                    </a:cubicBezTo>
                    <a:cubicBezTo>
                      <a:pt x="15526" y="513"/>
                      <a:pt x="15872" y="417"/>
                      <a:pt x="16074" y="251"/>
                    </a:cubicBezTo>
                    <a:cubicBezTo>
                      <a:pt x="16253" y="417"/>
                      <a:pt x="16586" y="513"/>
                      <a:pt x="16955" y="513"/>
                    </a:cubicBezTo>
                    <a:cubicBezTo>
                      <a:pt x="17324" y="513"/>
                      <a:pt x="17658" y="417"/>
                      <a:pt x="17848" y="251"/>
                    </a:cubicBezTo>
                    <a:cubicBezTo>
                      <a:pt x="18039" y="417"/>
                      <a:pt x="18384" y="513"/>
                      <a:pt x="18753" y="513"/>
                    </a:cubicBezTo>
                    <a:cubicBezTo>
                      <a:pt x="19122" y="513"/>
                      <a:pt x="19444" y="417"/>
                      <a:pt x="19634" y="251"/>
                    </a:cubicBezTo>
                    <a:cubicBezTo>
                      <a:pt x="19837" y="417"/>
                      <a:pt x="20170" y="513"/>
                      <a:pt x="20539" y="513"/>
                    </a:cubicBezTo>
                    <a:cubicBezTo>
                      <a:pt x="20908" y="513"/>
                      <a:pt x="21230" y="417"/>
                      <a:pt x="21408" y="251"/>
                    </a:cubicBezTo>
                    <a:cubicBezTo>
                      <a:pt x="21622" y="417"/>
                      <a:pt x="21968" y="513"/>
                      <a:pt x="22337" y="513"/>
                    </a:cubicBezTo>
                    <a:cubicBezTo>
                      <a:pt x="22706" y="513"/>
                      <a:pt x="23027" y="417"/>
                      <a:pt x="23194" y="251"/>
                    </a:cubicBezTo>
                    <a:cubicBezTo>
                      <a:pt x="23408" y="417"/>
                      <a:pt x="23766" y="513"/>
                      <a:pt x="24135" y="513"/>
                    </a:cubicBezTo>
                    <a:cubicBezTo>
                      <a:pt x="24504" y="513"/>
                      <a:pt x="24813" y="417"/>
                      <a:pt x="24968" y="251"/>
                    </a:cubicBezTo>
                    <a:cubicBezTo>
                      <a:pt x="25206" y="417"/>
                      <a:pt x="25563" y="513"/>
                      <a:pt x="25933" y="513"/>
                    </a:cubicBezTo>
                    <a:cubicBezTo>
                      <a:pt x="26302" y="513"/>
                      <a:pt x="26599" y="417"/>
                      <a:pt x="26742" y="251"/>
                    </a:cubicBezTo>
                    <a:cubicBezTo>
                      <a:pt x="26992" y="417"/>
                      <a:pt x="27361" y="513"/>
                      <a:pt x="27730" y="513"/>
                    </a:cubicBezTo>
                    <a:cubicBezTo>
                      <a:pt x="28099" y="513"/>
                      <a:pt x="28385" y="417"/>
                      <a:pt x="28528" y="251"/>
                    </a:cubicBezTo>
                    <a:cubicBezTo>
                      <a:pt x="28778" y="417"/>
                      <a:pt x="29159" y="513"/>
                      <a:pt x="29528" y="513"/>
                    </a:cubicBezTo>
                    <a:cubicBezTo>
                      <a:pt x="29885" y="513"/>
                      <a:pt x="30183" y="417"/>
                      <a:pt x="30302" y="251"/>
                    </a:cubicBezTo>
                    <a:cubicBezTo>
                      <a:pt x="30576" y="417"/>
                      <a:pt x="30945" y="513"/>
                      <a:pt x="31326" y="513"/>
                    </a:cubicBezTo>
                    <a:cubicBezTo>
                      <a:pt x="31683" y="513"/>
                      <a:pt x="31969" y="417"/>
                      <a:pt x="32088" y="251"/>
                    </a:cubicBezTo>
                    <a:cubicBezTo>
                      <a:pt x="32362" y="417"/>
                      <a:pt x="32755" y="513"/>
                      <a:pt x="33112" y="513"/>
                    </a:cubicBezTo>
                    <a:cubicBezTo>
                      <a:pt x="33481" y="513"/>
                      <a:pt x="33755" y="417"/>
                      <a:pt x="33862" y="251"/>
                    </a:cubicBezTo>
                    <a:cubicBezTo>
                      <a:pt x="34148" y="417"/>
                      <a:pt x="34553" y="513"/>
                      <a:pt x="34910" y="513"/>
                    </a:cubicBezTo>
                    <a:cubicBezTo>
                      <a:pt x="35231" y="513"/>
                      <a:pt x="35469" y="441"/>
                      <a:pt x="35600" y="310"/>
                    </a:cubicBezTo>
                    <a:cubicBezTo>
                      <a:pt x="35648" y="263"/>
                      <a:pt x="35672" y="203"/>
                      <a:pt x="35684" y="155"/>
                    </a:cubicBezTo>
                    <a:lnTo>
                      <a:pt x="35696" y="155"/>
                    </a:lnTo>
                    <a:lnTo>
                      <a:pt x="35696" y="1"/>
                    </a:lnTo>
                    <a:lnTo>
                      <a:pt x="35541" y="1"/>
                    </a:lnTo>
                    <a:lnTo>
                      <a:pt x="35541" y="84"/>
                    </a:lnTo>
                    <a:cubicBezTo>
                      <a:pt x="35541" y="132"/>
                      <a:pt x="35529" y="167"/>
                      <a:pt x="35493" y="203"/>
                    </a:cubicBezTo>
                    <a:cubicBezTo>
                      <a:pt x="35398" y="310"/>
                      <a:pt x="35184" y="370"/>
                      <a:pt x="34910" y="370"/>
                    </a:cubicBezTo>
                    <a:cubicBezTo>
                      <a:pt x="34541" y="370"/>
                      <a:pt x="34136" y="251"/>
                      <a:pt x="33874" y="84"/>
                    </a:cubicBezTo>
                    <a:lnTo>
                      <a:pt x="33791" y="24"/>
                    </a:lnTo>
                    <a:lnTo>
                      <a:pt x="33767" y="120"/>
                    </a:lnTo>
                    <a:cubicBezTo>
                      <a:pt x="33731" y="239"/>
                      <a:pt x="33517" y="370"/>
                      <a:pt x="33112" y="370"/>
                    </a:cubicBezTo>
                    <a:cubicBezTo>
                      <a:pt x="32743" y="370"/>
                      <a:pt x="32350" y="251"/>
                      <a:pt x="32100" y="84"/>
                    </a:cubicBezTo>
                    <a:lnTo>
                      <a:pt x="32017" y="24"/>
                    </a:lnTo>
                    <a:lnTo>
                      <a:pt x="31993" y="120"/>
                    </a:lnTo>
                    <a:cubicBezTo>
                      <a:pt x="31945" y="239"/>
                      <a:pt x="31719" y="370"/>
                      <a:pt x="31314" y="370"/>
                    </a:cubicBezTo>
                    <a:cubicBezTo>
                      <a:pt x="30957" y="370"/>
                      <a:pt x="30564" y="251"/>
                      <a:pt x="30326" y="84"/>
                    </a:cubicBezTo>
                    <a:lnTo>
                      <a:pt x="30255" y="24"/>
                    </a:lnTo>
                    <a:lnTo>
                      <a:pt x="30219" y="108"/>
                    </a:lnTo>
                    <a:cubicBezTo>
                      <a:pt x="30159" y="239"/>
                      <a:pt x="29921" y="370"/>
                      <a:pt x="29528" y="370"/>
                    </a:cubicBezTo>
                    <a:cubicBezTo>
                      <a:pt x="29159" y="370"/>
                      <a:pt x="28778" y="251"/>
                      <a:pt x="28552" y="84"/>
                    </a:cubicBezTo>
                    <a:lnTo>
                      <a:pt x="28480" y="24"/>
                    </a:lnTo>
                    <a:lnTo>
                      <a:pt x="28445" y="108"/>
                    </a:lnTo>
                    <a:cubicBezTo>
                      <a:pt x="28373" y="239"/>
                      <a:pt x="28135" y="370"/>
                      <a:pt x="27730" y="370"/>
                    </a:cubicBezTo>
                    <a:cubicBezTo>
                      <a:pt x="27361" y="370"/>
                      <a:pt x="26992" y="263"/>
                      <a:pt x="26778" y="84"/>
                    </a:cubicBezTo>
                    <a:lnTo>
                      <a:pt x="26706" y="24"/>
                    </a:lnTo>
                    <a:lnTo>
                      <a:pt x="26671" y="108"/>
                    </a:lnTo>
                    <a:cubicBezTo>
                      <a:pt x="26575" y="263"/>
                      <a:pt x="26278" y="370"/>
                      <a:pt x="25933" y="370"/>
                    </a:cubicBezTo>
                    <a:cubicBezTo>
                      <a:pt x="25563" y="370"/>
                      <a:pt x="25206" y="263"/>
                      <a:pt x="25004" y="84"/>
                    </a:cubicBezTo>
                    <a:lnTo>
                      <a:pt x="24932" y="24"/>
                    </a:lnTo>
                    <a:lnTo>
                      <a:pt x="24897" y="108"/>
                    </a:lnTo>
                    <a:cubicBezTo>
                      <a:pt x="24790" y="263"/>
                      <a:pt x="24492" y="370"/>
                      <a:pt x="24135" y="370"/>
                    </a:cubicBezTo>
                    <a:cubicBezTo>
                      <a:pt x="23778" y="370"/>
                      <a:pt x="23420" y="263"/>
                      <a:pt x="23230" y="84"/>
                    </a:cubicBezTo>
                    <a:lnTo>
                      <a:pt x="23170" y="24"/>
                    </a:lnTo>
                    <a:lnTo>
                      <a:pt x="23123" y="96"/>
                    </a:lnTo>
                    <a:cubicBezTo>
                      <a:pt x="23004" y="263"/>
                      <a:pt x="22694" y="370"/>
                      <a:pt x="22337" y="370"/>
                    </a:cubicBezTo>
                    <a:cubicBezTo>
                      <a:pt x="21980" y="370"/>
                      <a:pt x="21634" y="263"/>
                      <a:pt x="21456" y="84"/>
                    </a:cubicBezTo>
                    <a:lnTo>
                      <a:pt x="21396" y="24"/>
                    </a:lnTo>
                    <a:lnTo>
                      <a:pt x="21349" y="96"/>
                    </a:lnTo>
                    <a:cubicBezTo>
                      <a:pt x="21218" y="263"/>
                      <a:pt x="20908" y="370"/>
                      <a:pt x="20539" y="370"/>
                    </a:cubicBezTo>
                    <a:cubicBezTo>
                      <a:pt x="20182" y="370"/>
                      <a:pt x="19848" y="263"/>
                      <a:pt x="19682" y="96"/>
                    </a:cubicBezTo>
                    <a:lnTo>
                      <a:pt x="19622" y="24"/>
                    </a:lnTo>
                    <a:lnTo>
                      <a:pt x="19575" y="96"/>
                    </a:lnTo>
                    <a:cubicBezTo>
                      <a:pt x="19432" y="263"/>
                      <a:pt x="19110" y="370"/>
                      <a:pt x="18753" y="370"/>
                    </a:cubicBezTo>
                    <a:cubicBezTo>
                      <a:pt x="18384" y="370"/>
                      <a:pt x="18051" y="263"/>
                      <a:pt x="17908" y="96"/>
                    </a:cubicBezTo>
                    <a:lnTo>
                      <a:pt x="17848" y="24"/>
                    </a:lnTo>
                    <a:lnTo>
                      <a:pt x="17801" y="96"/>
                    </a:lnTo>
                    <a:cubicBezTo>
                      <a:pt x="17646" y="263"/>
                      <a:pt x="17312" y="370"/>
                      <a:pt x="16955" y="370"/>
                    </a:cubicBezTo>
                    <a:cubicBezTo>
                      <a:pt x="16586" y="370"/>
                      <a:pt x="16265" y="263"/>
                      <a:pt x="16134" y="96"/>
                    </a:cubicBezTo>
                    <a:lnTo>
                      <a:pt x="16074" y="24"/>
                    </a:lnTo>
                    <a:lnTo>
                      <a:pt x="16027" y="96"/>
                    </a:lnTo>
                    <a:cubicBezTo>
                      <a:pt x="15860" y="263"/>
                      <a:pt x="15515" y="370"/>
                      <a:pt x="15157" y="370"/>
                    </a:cubicBezTo>
                    <a:cubicBezTo>
                      <a:pt x="14800" y="370"/>
                      <a:pt x="14479" y="263"/>
                      <a:pt x="14360" y="96"/>
                    </a:cubicBezTo>
                    <a:lnTo>
                      <a:pt x="14312" y="24"/>
                    </a:lnTo>
                    <a:lnTo>
                      <a:pt x="14241" y="84"/>
                    </a:lnTo>
                    <a:cubicBezTo>
                      <a:pt x="14074" y="263"/>
                      <a:pt x="13729" y="370"/>
                      <a:pt x="13360" y="370"/>
                    </a:cubicBezTo>
                    <a:cubicBezTo>
                      <a:pt x="13002" y="370"/>
                      <a:pt x="12693" y="263"/>
                      <a:pt x="12586" y="96"/>
                    </a:cubicBezTo>
                    <a:lnTo>
                      <a:pt x="12538" y="24"/>
                    </a:lnTo>
                    <a:lnTo>
                      <a:pt x="12467" y="84"/>
                    </a:lnTo>
                    <a:cubicBezTo>
                      <a:pt x="12288" y="263"/>
                      <a:pt x="11931" y="370"/>
                      <a:pt x="11562" y="370"/>
                    </a:cubicBezTo>
                    <a:cubicBezTo>
                      <a:pt x="11205" y="370"/>
                      <a:pt x="10907" y="263"/>
                      <a:pt x="10812" y="108"/>
                    </a:cubicBezTo>
                    <a:lnTo>
                      <a:pt x="10764" y="24"/>
                    </a:lnTo>
                    <a:lnTo>
                      <a:pt x="10693" y="84"/>
                    </a:lnTo>
                    <a:cubicBezTo>
                      <a:pt x="10502" y="263"/>
                      <a:pt x="10133" y="370"/>
                      <a:pt x="9764" y="370"/>
                    </a:cubicBezTo>
                    <a:cubicBezTo>
                      <a:pt x="9419" y="370"/>
                      <a:pt x="9121" y="263"/>
                      <a:pt x="9038" y="108"/>
                    </a:cubicBezTo>
                    <a:lnTo>
                      <a:pt x="8990" y="24"/>
                    </a:lnTo>
                    <a:lnTo>
                      <a:pt x="8919" y="84"/>
                    </a:lnTo>
                    <a:cubicBezTo>
                      <a:pt x="8716" y="263"/>
                      <a:pt x="8335" y="370"/>
                      <a:pt x="7978" y="370"/>
                    </a:cubicBezTo>
                    <a:cubicBezTo>
                      <a:pt x="7573" y="370"/>
                      <a:pt x="7323" y="239"/>
                      <a:pt x="7264" y="108"/>
                    </a:cubicBezTo>
                    <a:lnTo>
                      <a:pt x="7216" y="24"/>
                    </a:lnTo>
                    <a:lnTo>
                      <a:pt x="7144" y="84"/>
                    </a:lnTo>
                    <a:cubicBezTo>
                      <a:pt x="6918" y="251"/>
                      <a:pt x="6537" y="370"/>
                      <a:pt x="6180" y="370"/>
                    </a:cubicBezTo>
                    <a:cubicBezTo>
                      <a:pt x="5775" y="370"/>
                      <a:pt x="5537" y="239"/>
                      <a:pt x="5490" y="108"/>
                    </a:cubicBezTo>
                    <a:lnTo>
                      <a:pt x="5454" y="24"/>
                    </a:lnTo>
                    <a:lnTo>
                      <a:pt x="5370" y="84"/>
                    </a:lnTo>
                    <a:cubicBezTo>
                      <a:pt x="5132" y="251"/>
                      <a:pt x="4751" y="370"/>
                      <a:pt x="4382" y="370"/>
                    </a:cubicBezTo>
                    <a:cubicBezTo>
                      <a:pt x="3977" y="370"/>
                      <a:pt x="3763" y="239"/>
                      <a:pt x="3715" y="120"/>
                    </a:cubicBezTo>
                    <a:lnTo>
                      <a:pt x="3680" y="24"/>
                    </a:lnTo>
                    <a:lnTo>
                      <a:pt x="3596" y="84"/>
                    </a:lnTo>
                    <a:cubicBezTo>
                      <a:pt x="3346" y="251"/>
                      <a:pt x="2953" y="370"/>
                      <a:pt x="2584" y="370"/>
                    </a:cubicBezTo>
                    <a:cubicBezTo>
                      <a:pt x="2191" y="370"/>
                      <a:pt x="1977" y="239"/>
                      <a:pt x="1941" y="120"/>
                    </a:cubicBezTo>
                    <a:lnTo>
                      <a:pt x="1906" y="24"/>
                    </a:lnTo>
                    <a:lnTo>
                      <a:pt x="1822" y="84"/>
                    </a:lnTo>
                    <a:cubicBezTo>
                      <a:pt x="1560" y="251"/>
                      <a:pt x="1156" y="370"/>
                      <a:pt x="787" y="370"/>
                    </a:cubicBezTo>
                    <a:cubicBezTo>
                      <a:pt x="525" y="370"/>
                      <a:pt x="310" y="310"/>
                      <a:pt x="215" y="203"/>
                    </a:cubicBezTo>
                    <a:cubicBezTo>
                      <a:pt x="167" y="167"/>
                      <a:pt x="156" y="132"/>
                      <a:pt x="156" y="84"/>
                    </a:cubicBez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9"/>
              <p:cNvSpPr/>
              <p:nvPr/>
            </p:nvSpPr>
            <p:spPr>
              <a:xfrm>
                <a:off x="7307338" y="3431050"/>
                <a:ext cx="8581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34326" h="489" extrusionOk="0">
                    <a:moveTo>
                      <a:pt x="36" y="1"/>
                    </a:moveTo>
                    <a:lnTo>
                      <a:pt x="36" y="84"/>
                    </a:lnTo>
                    <a:lnTo>
                      <a:pt x="12" y="72"/>
                    </a:lnTo>
                    <a:lnTo>
                      <a:pt x="12" y="72"/>
                    </a:lnTo>
                    <a:cubicBezTo>
                      <a:pt x="0" y="156"/>
                      <a:pt x="36" y="227"/>
                      <a:pt x="96" y="298"/>
                    </a:cubicBezTo>
                    <a:cubicBezTo>
                      <a:pt x="215" y="418"/>
                      <a:pt x="453" y="489"/>
                      <a:pt x="762" y="489"/>
                    </a:cubicBezTo>
                    <a:cubicBezTo>
                      <a:pt x="1119" y="489"/>
                      <a:pt x="1500" y="394"/>
                      <a:pt x="1762" y="239"/>
                    </a:cubicBezTo>
                    <a:cubicBezTo>
                      <a:pt x="1881" y="406"/>
                      <a:pt x="2143" y="489"/>
                      <a:pt x="2489" y="489"/>
                    </a:cubicBezTo>
                    <a:cubicBezTo>
                      <a:pt x="2846" y="489"/>
                      <a:pt x="3215" y="394"/>
                      <a:pt x="3477" y="239"/>
                    </a:cubicBezTo>
                    <a:cubicBezTo>
                      <a:pt x="3596" y="406"/>
                      <a:pt x="3870" y="489"/>
                      <a:pt x="4215" y="489"/>
                    </a:cubicBezTo>
                    <a:cubicBezTo>
                      <a:pt x="4572" y="489"/>
                      <a:pt x="4941" y="394"/>
                      <a:pt x="5191" y="239"/>
                    </a:cubicBezTo>
                    <a:cubicBezTo>
                      <a:pt x="5310" y="406"/>
                      <a:pt x="5596" y="489"/>
                      <a:pt x="5942" y="489"/>
                    </a:cubicBezTo>
                    <a:cubicBezTo>
                      <a:pt x="6299" y="489"/>
                      <a:pt x="6656" y="394"/>
                      <a:pt x="6894" y="239"/>
                    </a:cubicBezTo>
                    <a:cubicBezTo>
                      <a:pt x="7037" y="394"/>
                      <a:pt x="7323" y="489"/>
                      <a:pt x="7668" y="489"/>
                    </a:cubicBezTo>
                    <a:cubicBezTo>
                      <a:pt x="8025" y="489"/>
                      <a:pt x="8382" y="394"/>
                      <a:pt x="8609" y="239"/>
                    </a:cubicBezTo>
                    <a:cubicBezTo>
                      <a:pt x="8751" y="394"/>
                      <a:pt x="9037" y="489"/>
                      <a:pt x="9394" y="489"/>
                    </a:cubicBezTo>
                    <a:cubicBezTo>
                      <a:pt x="9752" y="489"/>
                      <a:pt x="10097" y="394"/>
                      <a:pt x="10323" y="239"/>
                    </a:cubicBezTo>
                    <a:cubicBezTo>
                      <a:pt x="10466" y="394"/>
                      <a:pt x="10764" y="489"/>
                      <a:pt x="11121" y="489"/>
                    </a:cubicBezTo>
                    <a:cubicBezTo>
                      <a:pt x="11478" y="489"/>
                      <a:pt x="11811" y="394"/>
                      <a:pt x="12026" y="239"/>
                    </a:cubicBezTo>
                    <a:cubicBezTo>
                      <a:pt x="12192" y="394"/>
                      <a:pt x="12490" y="489"/>
                      <a:pt x="12847" y="489"/>
                    </a:cubicBezTo>
                    <a:cubicBezTo>
                      <a:pt x="13204" y="489"/>
                      <a:pt x="13538" y="394"/>
                      <a:pt x="13740" y="239"/>
                    </a:cubicBezTo>
                    <a:cubicBezTo>
                      <a:pt x="13907" y="394"/>
                      <a:pt x="14216" y="489"/>
                      <a:pt x="14574" y="489"/>
                    </a:cubicBezTo>
                    <a:cubicBezTo>
                      <a:pt x="14931" y="489"/>
                      <a:pt x="15252" y="394"/>
                      <a:pt x="15455" y="239"/>
                    </a:cubicBezTo>
                    <a:cubicBezTo>
                      <a:pt x="15633" y="394"/>
                      <a:pt x="15943" y="489"/>
                      <a:pt x="16300" y="489"/>
                    </a:cubicBezTo>
                    <a:cubicBezTo>
                      <a:pt x="16657" y="489"/>
                      <a:pt x="16979" y="394"/>
                      <a:pt x="17157" y="239"/>
                    </a:cubicBezTo>
                    <a:cubicBezTo>
                      <a:pt x="17348" y="394"/>
                      <a:pt x="17669" y="489"/>
                      <a:pt x="18026" y="489"/>
                    </a:cubicBezTo>
                    <a:cubicBezTo>
                      <a:pt x="18384" y="489"/>
                      <a:pt x="18693" y="394"/>
                      <a:pt x="18872" y="239"/>
                    </a:cubicBezTo>
                    <a:cubicBezTo>
                      <a:pt x="19062" y="394"/>
                      <a:pt x="19396" y="489"/>
                      <a:pt x="19753" y="489"/>
                    </a:cubicBezTo>
                    <a:cubicBezTo>
                      <a:pt x="20098" y="489"/>
                      <a:pt x="20408" y="394"/>
                      <a:pt x="20586" y="239"/>
                    </a:cubicBezTo>
                    <a:cubicBezTo>
                      <a:pt x="20789" y="394"/>
                      <a:pt x="21122" y="489"/>
                      <a:pt x="21479" y="489"/>
                    </a:cubicBezTo>
                    <a:cubicBezTo>
                      <a:pt x="21824" y="489"/>
                      <a:pt x="22134" y="394"/>
                      <a:pt x="22289" y="239"/>
                    </a:cubicBezTo>
                    <a:cubicBezTo>
                      <a:pt x="22503" y="394"/>
                      <a:pt x="22848" y="489"/>
                      <a:pt x="23206" y="489"/>
                    </a:cubicBezTo>
                    <a:cubicBezTo>
                      <a:pt x="23551" y="489"/>
                      <a:pt x="23849" y="394"/>
                      <a:pt x="24003" y="239"/>
                    </a:cubicBezTo>
                    <a:cubicBezTo>
                      <a:pt x="24230" y="394"/>
                      <a:pt x="24575" y="489"/>
                      <a:pt x="24932" y="489"/>
                    </a:cubicBezTo>
                    <a:cubicBezTo>
                      <a:pt x="25277" y="489"/>
                      <a:pt x="25563" y="394"/>
                      <a:pt x="25718" y="239"/>
                    </a:cubicBezTo>
                    <a:cubicBezTo>
                      <a:pt x="25944" y="394"/>
                      <a:pt x="26301" y="489"/>
                      <a:pt x="26646" y="489"/>
                    </a:cubicBezTo>
                    <a:cubicBezTo>
                      <a:pt x="27004" y="489"/>
                      <a:pt x="27289" y="394"/>
                      <a:pt x="27420" y="239"/>
                    </a:cubicBezTo>
                    <a:cubicBezTo>
                      <a:pt x="27670" y="394"/>
                      <a:pt x="28028" y="489"/>
                      <a:pt x="28373" y="489"/>
                    </a:cubicBezTo>
                    <a:cubicBezTo>
                      <a:pt x="28730" y="489"/>
                      <a:pt x="29004" y="394"/>
                      <a:pt x="29135" y="239"/>
                    </a:cubicBezTo>
                    <a:cubicBezTo>
                      <a:pt x="29385" y="394"/>
                      <a:pt x="29754" y="489"/>
                      <a:pt x="30099" y="489"/>
                    </a:cubicBezTo>
                    <a:cubicBezTo>
                      <a:pt x="30456" y="489"/>
                      <a:pt x="30730" y="406"/>
                      <a:pt x="30849" y="239"/>
                    </a:cubicBezTo>
                    <a:cubicBezTo>
                      <a:pt x="31099" y="394"/>
                      <a:pt x="31469" y="489"/>
                      <a:pt x="31826" y="489"/>
                    </a:cubicBezTo>
                    <a:cubicBezTo>
                      <a:pt x="32183" y="489"/>
                      <a:pt x="32445" y="406"/>
                      <a:pt x="32552" y="239"/>
                    </a:cubicBezTo>
                    <a:cubicBezTo>
                      <a:pt x="32826" y="394"/>
                      <a:pt x="33207" y="489"/>
                      <a:pt x="33552" y="489"/>
                    </a:cubicBezTo>
                    <a:cubicBezTo>
                      <a:pt x="33862" y="489"/>
                      <a:pt x="34100" y="418"/>
                      <a:pt x="34231" y="298"/>
                    </a:cubicBezTo>
                    <a:cubicBezTo>
                      <a:pt x="34266" y="251"/>
                      <a:pt x="34290" y="203"/>
                      <a:pt x="34302" y="156"/>
                    </a:cubicBezTo>
                    <a:lnTo>
                      <a:pt x="34326" y="156"/>
                    </a:lnTo>
                    <a:lnTo>
                      <a:pt x="34326" y="1"/>
                    </a:lnTo>
                    <a:lnTo>
                      <a:pt x="34159" y="1"/>
                    </a:lnTo>
                    <a:lnTo>
                      <a:pt x="34171" y="84"/>
                    </a:lnTo>
                    <a:cubicBezTo>
                      <a:pt x="34171" y="120"/>
                      <a:pt x="34147" y="156"/>
                      <a:pt x="34124" y="191"/>
                    </a:cubicBezTo>
                    <a:cubicBezTo>
                      <a:pt x="34028" y="287"/>
                      <a:pt x="33814" y="346"/>
                      <a:pt x="33552" y="346"/>
                    </a:cubicBezTo>
                    <a:cubicBezTo>
                      <a:pt x="33207" y="346"/>
                      <a:pt x="32814" y="239"/>
                      <a:pt x="32564" y="72"/>
                    </a:cubicBezTo>
                    <a:lnTo>
                      <a:pt x="32481" y="25"/>
                    </a:lnTo>
                    <a:lnTo>
                      <a:pt x="32457" y="120"/>
                    </a:lnTo>
                    <a:cubicBezTo>
                      <a:pt x="32421" y="227"/>
                      <a:pt x="32207" y="346"/>
                      <a:pt x="31826" y="346"/>
                    </a:cubicBezTo>
                    <a:cubicBezTo>
                      <a:pt x="31480" y="346"/>
                      <a:pt x="31099" y="239"/>
                      <a:pt x="30861" y="72"/>
                    </a:cubicBezTo>
                    <a:lnTo>
                      <a:pt x="30790" y="25"/>
                    </a:lnTo>
                    <a:lnTo>
                      <a:pt x="30754" y="108"/>
                    </a:lnTo>
                    <a:cubicBezTo>
                      <a:pt x="30707" y="227"/>
                      <a:pt x="30480" y="346"/>
                      <a:pt x="30099" y="346"/>
                    </a:cubicBezTo>
                    <a:cubicBezTo>
                      <a:pt x="29754" y="346"/>
                      <a:pt x="29385" y="239"/>
                      <a:pt x="29159" y="84"/>
                    </a:cubicBezTo>
                    <a:lnTo>
                      <a:pt x="29087" y="25"/>
                    </a:lnTo>
                    <a:lnTo>
                      <a:pt x="29040" y="108"/>
                    </a:lnTo>
                    <a:cubicBezTo>
                      <a:pt x="28992" y="227"/>
                      <a:pt x="28766" y="346"/>
                      <a:pt x="28373" y="346"/>
                    </a:cubicBezTo>
                    <a:cubicBezTo>
                      <a:pt x="28028" y="346"/>
                      <a:pt x="27659" y="239"/>
                      <a:pt x="27444" y="84"/>
                    </a:cubicBezTo>
                    <a:lnTo>
                      <a:pt x="27385" y="25"/>
                    </a:lnTo>
                    <a:lnTo>
                      <a:pt x="27337" y="108"/>
                    </a:lnTo>
                    <a:cubicBezTo>
                      <a:pt x="27278" y="227"/>
                      <a:pt x="27039" y="346"/>
                      <a:pt x="26646" y="346"/>
                    </a:cubicBezTo>
                    <a:cubicBezTo>
                      <a:pt x="26301" y="346"/>
                      <a:pt x="25944" y="239"/>
                      <a:pt x="25742" y="84"/>
                    </a:cubicBezTo>
                    <a:lnTo>
                      <a:pt x="25682" y="25"/>
                    </a:lnTo>
                    <a:lnTo>
                      <a:pt x="25634" y="96"/>
                    </a:lnTo>
                    <a:cubicBezTo>
                      <a:pt x="25563" y="227"/>
                      <a:pt x="25313" y="346"/>
                      <a:pt x="24932" y="346"/>
                    </a:cubicBezTo>
                    <a:cubicBezTo>
                      <a:pt x="24575" y="346"/>
                      <a:pt x="24230" y="239"/>
                      <a:pt x="24039" y="84"/>
                    </a:cubicBezTo>
                    <a:lnTo>
                      <a:pt x="23979" y="25"/>
                    </a:lnTo>
                    <a:lnTo>
                      <a:pt x="23932" y="96"/>
                    </a:lnTo>
                    <a:cubicBezTo>
                      <a:pt x="23849" y="215"/>
                      <a:pt x="23587" y="346"/>
                      <a:pt x="23206" y="346"/>
                    </a:cubicBezTo>
                    <a:cubicBezTo>
                      <a:pt x="22848" y="346"/>
                      <a:pt x="22515" y="239"/>
                      <a:pt x="22336" y="84"/>
                    </a:cubicBezTo>
                    <a:lnTo>
                      <a:pt x="22265" y="25"/>
                    </a:lnTo>
                    <a:lnTo>
                      <a:pt x="22217" y="96"/>
                    </a:lnTo>
                    <a:cubicBezTo>
                      <a:pt x="22110" y="251"/>
                      <a:pt x="21824" y="346"/>
                      <a:pt x="21479" y="346"/>
                    </a:cubicBezTo>
                    <a:cubicBezTo>
                      <a:pt x="21122" y="346"/>
                      <a:pt x="20789" y="239"/>
                      <a:pt x="20622" y="84"/>
                    </a:cubicBezTo>
                    <a:lnTo>
                      <a:pt x="20562" y="25"/>
                    </a:lnTo>
                    <a:lnTo>
                      <a:pt x="20515" y="96"/>
                    </a:lnTo>
                    <a:cubicBezTo>
                      <a:pt x="20396" y="251"/>
                      <a:pt x="20098" y="346"/>
                      <a:pt x="19753" y="346"/>
                    </a:cubicBezTo>
                    <a:cubicBezTo>
                      <a:pt x="19396" y="346"/>
                      <a:pt x="19074" y="239"/>
                      <a:pt x="18919" y="84"/>
                    </a:cubicBezTo>
                    <a:lnTo>
                      <a:pt x="18860" y="25"/>
                    </a:lnTo>
                    <a:lnTo>
                      <a:pt x="18812" y="96"/>
                    </a:lnTo>
                    <a:cubicBezTo>
                      <a:pt x="18681" y="251"/>
                      <a:pt x="18372" y="346"/>
                      <a:pt x="18026" y="346"/>
                    </a:cubicBezTo>
                    <a:cubicBezTo>
                      <a:pt x="17681" y="346"/>
                      <a:pt x="17360" y="239"/>
                      <a:pt x="17217" y="84"/>
                    </a:cubicBezTo>
                    <a:lnTo>
                      <a:pt x="17157" y="25"/>
                    </a:lnTo>
                    <a:lnTo>
                      <a:pt x="17110" y="84"/>
                    </a:lnTo>
                    <a:cubicBezTo>
                      <a:pt x="16967" y="239"/>
                      <a:pt x="16645" y="346"/>
                      <a:pt x="16300" y="346"/>
                    </a:cubicBezTo>
                    <a:cubicBezTo>
                      <a:pt x="15955" y="346"/>
                      <a:pt x="15645" y="251"/>
                      <a:pt x="15514" y="96"/>
                    </a:cubicBezTo>
                    <a:lnTo>
                      <a:pt x="15455" y="25"/>
                    </a:lnTo>
                    <a:lnTo>
                      <a:pt x="15395" y="84"/>
                    </a:lnTo>
                    <a:cubicBezTo>
                      <a:pt x="15240" y="239"/>
                      <a:pt x="14919" y="346"/>
                      <a:pt x="14574" y="346"/>
                    </a:cubicBezTo>
                    <a:cubicBezTo>
                      <a:pt x="14228" y="346"/>
                      <a:pt x="13931" y="251"/>
                      <a:pt x="13800" y="96"/>
                    </a:cubicBezTo>
                    <a:lnTo>
                      <a:pt x="13752" y="25"/>
                    </a:lnTo>
                    <a:lnTo>
                      <a:pt x="13692" y="84"/>
                    </a:lnTo>
                    <a:cubicBezTo>
                      <a:pt x="13526" y="239"/>
                      <a:pt x="13192" y="346"/>
                      <a:pt x="12847" y="346"/>
                    </a:cubicBezTo>
                    <a:cubicBezTo>
                      <a:pt x="12502" y="346"/>
                      <a:pt x="12204" y="251"/>
                      <a:pt x="12097" y="96"/>
                    </a:cubicBezTo>
                    <a:lnTo>
                      <a:pt x="12049" y="25"/>
                    </a:lnTo>
                    <a:lnTo>
                      <a:pt x="11990" y="84"/>
                    </a:lnTo>
                    <a:cubicBezTo>
                      <a:pt x="11811" y="239"/>
                      <a:pt x="11466" y="346"/>
                      <a:pt x="11121" y="346"/>
                    </a:cubicBezTo>
                    <a:cubicBezTo>
                      <a:pt x="10728" y="346"/>
                      <a:pt x="10478" y="227"/>
                      <a:pt x="10394" y="96"/>
                    </a:cubicBezTo>
                    <a:lnTo>
                      <a:pt x="10347" y="25"/>
                    </a:lnTo>
                    <a:lnTo>
                      <a:pt x="10287" y="84"/>
                    </a:lnTo>
                    <a:cubicBezTo>
                      <a:pt x="10097" y="239"/>
                      <a:pt x="9740" y="346"/>
                      <a:pt x="9394" y="346"/>
                    </a:cubicBezTo>
                    <a:cubicBezTo>
                      <a:pt x="9001" y="346"/>
                      <a:pt x="8763" y="227"/>
                      <a:pt x="8692" y="96"/>
                    </a:cubicBezTo>
                    <a:lnTo>
                      <a:pt x="8644" y="25"/>
                    </a:lnTo>
                    <a:lnTo>
                      <a:pt x="8573" y="84"/>
                    </a:lnTo>
                    <a:cubicBezTo>
                      <a:pt x="8382" y="239"/>
                      <a:pt x="8025" y="346"/>
                      <a:pt x="7668" y="346"/>
                    </a:cubicBezTo>
                    <a:cubicBezTo>
                      <a:pt x="7287" y="346"/>
                      <a:pt x="7049" y="227"/>
                      <a:pt x="6977" y="108"/>
                    </a:cubicBezTo>
                    <a:lnTo>
                      <a:pt x="6942" y="25"/>
                    </a:lnTo>
                    <a:lnTo>
                      <a:pt x="6870" y="84"/>
                    </a:lnTo>
                    <a:cubicBezTo>
                      <a:pt x="6656" y="239"/>
                      <a:pt x="6299" y="346"/>
                      <a:pt x="5942" y="346"/>
                    </a:cubicBezTo>
                    <a:cubicBezTo>
                      <a:pt x="5561" y="346"/>
                      <a:pt x="5334" y="227"/>
                      <a:pt x="5275" y="108"/>
                    </a:cubicBezTo>
                    <a:lnTo>
                      <a:pt x="5239" y="25"/>
                    </a:lnTo>
                    <a:lnTo>
                      <a:pt x="5168" y="84"/>
                    </a:lnTo>
                    <a:cubicBezTo>
                      <a:pt x="4941" y="239"/>
                      <a:pt x="4572" y="346"/>
                      <a:pt x="4215" y="346"/>
                    </a:cubicBezTo>
                    <a:cubicBezTo>
                      <a:pt x="3834" y="346"/>
                      <a:pt x="3620" y="227"/>
                      <a:pt x="3572" y="108"/>
                    </a:cubicBezTo>
                    <a:lnTo>
                      <a:pt x="3536" y="25"/>
                    </a:lnTo>
                    <a:lnTo>
                      <a:pt x="3465" y="84"/>
                    </a:lnTo>
                    <a:cubicBezTo>
                      <a:pt x="3227" y="239"/>
                      <a:pt x="2846" y="346"/>
                      <a:pt x="2489" y="346"/>
                    </a:cubicBezTo>
                    <a:cubicBezTo>
                      <a:pt x="2108" y="346"/>
                      <a:pt x="1905" y="227"/>
                      <a:pt x="1870" y="120"/>
                    </a:cubicBezTo>
                    <a:lnTo>
                      <a:pt x="1834" y="25"/>
                    </a:lnTo>
                    <a:lnTo>
                      <a:pt x="1751" y="72"/>
                    </a:lnTo>
                    <a:cubicBezTo>
                      <a:pt x="1512" y="239"/>
                      <a:pt x="1119" y="346"/>
                      <a:pt x="762" y="346"/>
                    </a:cubicBezTo>
                    <a:cubicBezTo>
                      <a:pt x="500" y="346"/>
                      <a:pt x="298" y="287"/>
                      <a:pt x="203" y="191"/>
                    </a:cubicBezTo>
                    <a:cubicBezTo>
                      <a:pt x="167" y="156"/>
                      <a:pt x="155" y="120"/>
                      <a:pt x="155" y="84"/>
                    </a:cubicBezTo>
                    <a:lnTo>
                      <a:pt x="1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9"/>
              <p:cNvSpPr/>
              <p:nvPr/>
            </p:nvSpPr>
            <p:spPr>
              <a:xfrm>
                <a:off x="7323413" y="3407250"/>
                <a:ext cx="8260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33041" h="465" extrusionOk="0">
                    <a:moveTo>
                      <a:pt x="36" y="0"/>
                    </a:moveTo>
                    <a:lnTo>
                      <a:pt x="36" y="72"/>
                    </a:lnTo>
                    <a:lnTo>
                      <a:pt x="0" y="72"/>
                    </a:lnTo>
                    <a:cubicBezTo>
                      <a:pt x="0" y="143"/>
                      <a:pt x="24" y="215"/>
                      <a:pt x="84" y="274"/>
                    </a:cubicBezTo>
                    <a:cubicBezTo>
                      <a:pt x="203" y="393"/>
                      <a:pt x="441" y="465"/>
                      <a:pt x="738" y="465"/>
                    </a:cubicBezTo>
                    <a:cubicBezTo>
                      <a:pt x="1084" y="465"/>
                      <a:pt x="1441" y="381"/>
                      <a:pt x="1703" y="238"/>
                    </a:cubicBezTo>
                    <a:cubicBezTo>
                      <a:pt x="1810" y="381"/>
                      <a:pt x="2072" y="465"/>
                      <a:pt x="2405" y="465"/>
                    </a:cubicBezTo>
                    <a:cubicBezTo>
                      <a:pt x="2739" y="465"/>
                      <a:pt x="3096" y="381"/>
                      <a:pt x="3346" y="238"/>
                    </a:cubicBezTo>
                    <a:cubicBezTo>
                      <a:pt x="3465" y="381"/>
                      <a:pt x="3727" y="465"/>
                      <a:pt x="4060" y="465"/>
                    </a:cubicBezTo>
                    <a:cubicBezTo>
                      <a:pt x="4406" y="465"/>
                      <a:pt x="4751" y="381"/>
                      <a:pt x="4989" y="238"/>
                    </a:cubicBezTo>
                    <a:cubicBezTo>
                      <a:pt x="5120" y="381"/>
                      <a:pt x="5382" y="465"/>
                      <a:pt x="5727" y="465"/>
                    </a:cubicBezTo>
                    <a:cubicBezTo>
                      <a:pt x="6061" y="465"/>
                      <a:pt x="6406" y="381"/>
                      <a:pt x="6644" y="238"/>
                    </a:cubicBezTo>
                    <a:cubicBezTo>
                      <a:pt x="6775" y="381"/>
                      <a:pt x="7049" y="465"/>
                      <a:pt x="7382" y="465"/>
                    </a:cubicBezTo>
                    <a:cubicBezTo>
                      <a:pt x="7727" y="465"/>
                      <a:pt x="8061" y="381"/>
                      <a:pt x="8287" y="238"/>
                    </a:cubicBezTo>
                    <a:cubicBezTo>
                      <a:pt x="8430" y="381"/>
                      <a:pt x="8704" y="465"/>
                      <a:pt x="9049" y="465"/>
                    </a:cubicBezTo>
                    <a:cubicBezTo>
                      <a:pt x="9382" y="465"/>
                      <a:pt x="9716" y="381"/>
                      <a:pt x="9930" y="238"/>
                    </a:cubicBezTo>
                    <a:cubicBezTo>
                      <a:pt x="10085" y="381"/>
                      <a:pt x="10371" y="465"/>
                      <a:pt x="10704" y="465"/>
                    </a:cubicBezTo>
                    <a:cubicBezTo>
                      <a:pt x="11049" y="465"/>
                      <a:pt x="11371" y="381"/>
                      <a:pt x="11585" y="238"/>
                    </a:cubicBezTo>
                    <a:cubicBezTo>
                      <a:pt x="11740" y="381"/>
                      <a:pt x="12026" y="465"/>
                      <a:pt x="12371" y="465"/>
                    </a:cubicBezTo>
                    <a:cubicBezTo>
                      <a:pt x="12704" y="465"/>
                      <a:pt x="13026" y="381"/>
                      <a:pt x="13228" y="238"/>
                    </a:cubicBezTo>
                    <a:cubicBezTo>
                      <a:pt x="13395" y="381"/>
                      <a:pt x="13692" y="465"/>
                      <a:pt x="14026" y="465"/>
                    </a:cubicBezTo>
                    <a:cubicBezTo>
                      <a:pt x="14371" y="465"/>
                      <a:pt x="14681" y="381"/>
                      <a:pt x="14871" y="238"/>
                    </a:cubicBezTo>
                    <a:cubicBezTo>
                      <a:pt x="15038" y="381"/>
                      <a:pt x="15347" y="465"/>
                      <a:pt x="15693" y="465"/>
                    </a:cubicBezTo>
                    <a:cubicBezTo>
                      <a:pt x="16026" y="465"/>
                      <a:pt x="16336" y="381"/>
                      <a:pt x="16514" y="238"/>
                    </a:cubicBezTo>
                    <a:cubicBezTo>
                      <a:pt x="16693" y="381"/>
                      <a:pt x="17002" y="465"/>
                      <a:pt x="17348" y="465"/>
                    </a:cubicBezTo>
                    <a:cubicBezTo>
                      <a:pt x="17693" y="465"/>
                      <a:pt x="17991" y="381"/>
                      <a:pt x="18169" y="238"/>
                    </a:cubicBezTo>
                    <a:cubicBezTo>
                      <a:pt x="18348" y="381"/>
                      <a:pt x="18669" y="465"/>
                      <a:pt x="19015" y="465"/>
                    </a:cubicBezTo>
                    <a:cubicBezTo>
                      <a:pt x="19348" y="465"/>
                      <a:pt x="19646" y="381"/>
                      <a:pt x="19812" y="238"/>
                    </a:cubicBezTo>
                    <a:cubicBezTo>
                      <a:pt x="20003" y="381"/>
                      <a:pt x="20324" y="465"/>
                      <a:pt x="20669" y="465"/>
                    </a:cubicBezTo>
                    <a:cubicBezTo>
                      <a:pt x="21015" y="465"/>
                      <a:pt x="21301" y="381"/>
                      <a:pt x="21455" y="238"/>
                    </a:cubicBezTo>
                    <a:cubicBezTo>
                      <a:pt x="21658" y="381"/>
                      <a:pt x="21991" y="465"/>
                      <a:pt x="22336" y="465"/>
                    </a:cubicBezTo>
                    <a:cubicBezTo>
                      <a:pt x="22670" y="465"/>
                      <a:pt x="22955" y="381"/>
                      <a:pt x="23098" y="238"/>
                    </a:cubicBezTo>
                    <a:cubicBezTo>
                      <a:pt x="23313" y="381"/>
                      <a:pt x="23646" y="465"/>
                      <a:pt x="23991" y="465"/>
                    </a:cubicBezTo>
                    <a:cubicBezTo>
                      <a:pt x="24325" y="465"/>
                      <a:pt x="24610" y="381"/>
                      <a:pt x="24753" y="238"/>
                    </a:cubicBezTo>
                    <a:cubicBezTo>
                      <a:pt x="24968" y="381"/>
                      <a:pt x="25313" y="465"/>
                      <a:pt x="25658" y="465"/>
                    </a:cubicBezTo>
                    <a:cubicBezTo>
                      <a:pt x="25992" y="465"/>
                      <a:pt x="26265" y="381"/>
                      <a:pt x="26396" y="238"/>
                    </a:cubicBezTo>
                    <a:cubicBezTo>
                      <a:pt x="26635" y="381"/>
                      <a:pt x="26968" y="465"/>
                      <a:pt x="27313" y="465"/>
                    </a:cubicBezTo>
                    <a:cubicBezTo>
                      <a:pt x="27647" y="465"/>
                      <a:pt x="27920" y="381"/>
                      <a:pt x="28039" y="238"/>
                    </a:cubicBezTo>
                    <a:cubicBezTo>
                      <a:pt x="28289" y="381"/>
                      <a:pt x="28635" y="465"/>
                      <a:pt x="28968" y="465"/>
                    </a:cubicBezTo>
                    <a:cubicBezTo>
                      <a:pt x="29313" y="465"/>
                      <a:pt x="29575" y="381"/>
                      <a:pt x="29694" y="238"/>
                    </a:cubicBezTo>
                    <a:cubicBezTo>
                      <a:pt x="29944" y="381"/>
                      <a:pt x="30290" y="465"/>
                      <a:pt x="30635" y="465"/>
                    </a:cubicBezTo>
                    <a:cubicBezTo>
                      <a:pt x="30968" y="465"/>
                      <a:pt x="31230" y="381"/>
                      <a:pt x="31337" y="238"/>
                    </a:cubicBezTo>
                    <a:cubicBezTo>
                      <a:pt x="31599" y="381"/>
                      <a:pt x="31957" y="465"/>
                      <a:pt x="32290" y="465"/>
                    </a:cubicBezTo>
                    <a:cubicBezTo>
                      <a:pt x="32588" y="465"/>
                      <a:pt x="32838" y="393"/>
                      <a:pt x="32957" y="274"/>
                    </a:cubicBezTo>
                    <a:cubicBezTo>
                      <a:pt x="32992" y="238"/>
                      <a:pt x="33016" y="191"/>
                      <a:pt x="33028" y="155"/>
                    </a:cubicBezTo>
                    <a:lnTo>
                      <a:pt x="33040" y="155"/>
                    </a:lnTo>
                    <a:lnTo>
                      <a:pt x="33040" y="0"/>
                    </a:lnTo>
                    <a:lnTo>
                      <a:pt x="32885" y="0"/>
                    </a:lnTo>
                    <a:lnTo>
                      <a:pt x="32885" y="72"/>
                    </a:lnTo>
                    <a:cubicBezTo>
                      <a:pt x="32885" y="107"/>
                      <a:pt x="32873" y="143"/>
                      <a:pt x="32850" y="167"/>
                    </a:cubicBezTo>
                    <a:cubicBezTo>
                      <a:pt x="32754" y="262"/>
                      <a:pt x="32552" y="310"/>
                      <a:pt x="32290" y="310"/>
                    </a:cubicBezTo>
                    <a:cubicBezTo>
                      <a:pt x="31957" y="310"/>
                      <a:pt x="31588" y="215"/>
                      <a:pt x="31349" y="72"/>
                    </a:cubicBezTo>
                    <a:lnTo>
                      <a:pt x="31278" y="24"/>
                    </a:lnTo>
                    <a:lnTo>
                      <a:pt x="31242" y="107"/>
                    </a:lnTo>
                    <a:cubicBezTo>
                      <a:pt x="31207" y="215"/>
                      <a:pt x="31004" y="310"/>
                      <a:pt x="30635" y="310"/>
                    </a:cubicBezTo>
                    <a:cubicBezTo>
                      <a:pt x="30302" y="310"/>
                      <a:pt x="29933" y="215"/>
                      <a:pt x="29706" y="72"/>
                    </a:cubicBezTo>
                    <a:lnTo>
                      <a:pt x="29635" y="24"/>
                    </a:lnTo>
                    <a:lnTo>
                      <a:pt x="29599" y="107"/>
                    </a:lnTo>
                    <a:cubicBezTo>
                      <a:pt x="29552" y="203"/>
                      <a:pt x="29337" y="310"/>
                      <a:pt x="28980" y="310"/>
                    </a:cubicBezTo>
                    <a:cubicBezTo>
                      <a:pt x="28635" y="310"/>
                      <a:pt x="28278" y="215"/>
                      <a:pt x="28063" y="72"/>
                    </a:cubicBezTo>
                    <a:lnTo>
                      <a:pt x="27992" y="24"/>
                    </a:lnTo>
                    <a:lnTo>
                      <a:pt x="27956" y="96"/>
                    </a:lnTo>
                    <a:cubicBezTo>
                      <a:pt x="27908" y="203"/>
                      <a:pt x="27682" y="310"/>
                      <a:pt x="27313" y="310"/>
                    </a:cubicBezTo>
                    <a:cubicBezTo>
                      <a:pt x="26980" y="310"/>
                      <a:pt x="26623" y="215"/>
                      <a:pt x="26420" y="72"/>
                    </a:cubicBezTo>
                    <a:lnTo>
                      <a:pt x="26361" y="24"/>
                    </a:lnTo>
                    <a:lnTo>
                      <a:pt x="26313" y="96"/>
                    </a:lnTo>
                    <a:cubicBezTo>
                      <a:pt x="26254" y="203"/>
                      <a:pt x="26027" y="310"/>
                      <a:pt x="25658" y="310"/>
                    </a:cubicBezTo>
                    <a:cubicBezTo>
                      <a:pt x="25313" y="310"/>
                      <a:pt x="24968" y="215"/>
                      <a:pt x="24777" y="72"/>
                    </a:cubicBezTo>
                    <a:lnTo>
                      <a:pt x="24718" y="24"/>
                    </a:lnTo>
                    <a:lnTo>
                      <a:pt x="24670" y="96"/>
                    </a:lnTo>
                    <a:cubicBezTo>
                      <a:pt x="24599" y="203"/>
                      <a:pt x="24360" y="310"/>
                      <a:pt x="23991" y="310"/>
                    </a:cubicBezTo>
                    <a:cubicBezTo>
                      <a:pt x="23658" y="310"/>
                      <a:pt x="23325" y="227"/>
                      <a:pt x="23134" y="72"/>
                    </a:cubicBezTo>
                    <a:lnTo>
                      <a:pt x="23075" y="24"/>
                    </a:lnTo>
                    <a:lnTo>
                      <a:pt x="23027" y="84"/>
                    </a:lnTo>
                    <a:cubicBezTo>
                      <a:pt x="22955" y="203"/>
                      <a:pt x="22705" y="310"/>
                      <a:pt x="22336" y="310"/>
                    </a:cubicBezTo>
                    <a:cubicBezTo>
                      <a:pt x="21991" y="310"/>
                      <a:pt x="21670" y="227"/>
                      <a:pt x="21503" y="72"/>
                    </a:cubicBezTo>
                    <a:lnTo>
                      <a:pt x="21443" y="24"/>
                    </a:lnTo>
                    <a:lnTo>
                      <a:pt x="21396" y="84"/>
                    </a:lnTo>
                    <a:cubicBezTo>
                      <a:pt x="21301" y="203"/>
                      <a:pt x="21050" y="310"/>
                      <a:pt x="20669" y="310"/>
                    </a:cubicBezTo>
                    <a:cubicBezTo>
                      <a:pt x="20336" y="310"/>
                      <a:pt x="20015" y="227"/>
                      <a:pt x="19860" y="72"/>
                    </a:cubicBezTo>
                    <a:lnTo>
                      <a:pt x="19800" y="24"/>
                    </a:lnTo>
                    <a:lnTo>
                      <a:pt x="19753" y="84"/>
                    </a:lnTo>
                    <a:cubicBezTo>
                      <a:pt x="19634" y="227"/>
                      <a:pt x="19336" y="322"/>
                      <a:pt x="19015" y="322"/>
                    </a:cubicBezTo>
                    <a:cubicBezTo>
                      <a:pt x="18669" y="322"/>
                      <a:pt x="18360" y="227"/>
                      <a:pt x="18217" y="84"/>
                    </a:cubicBezTo>
                    <a:lnTo>
                      <a:pt x="18157" y="24"/>
                    </a:lnTo>
                    <a:lnTo>
                      <a:pt x="18110" y="84"/>
                    </a:lnTo>
                    <a:cubicBezTo>
                      <a:pt x="17979" y="227"/>
                      <a:pt x="17681" y="322"/>
                      <a:pt x="17348" y="322"/>
                    </a:cubicBezTo>
                    <a:cubicBezTo>
                      <a:pt x="17014" y="322"/>
                      <a:pt x="16705" y="227"/>
                      <a:pt x="16574" y="84"/>
                    </a:cubicBezTo>
                    <a:lnTo>
                      <a:pt x="16514" y="24"/>
                    </a:lnTo>
                    <a:lnTo>
                      <a:pt x="16467" y="84"/>
                    </a:lnTo>
                    <a:cubicBezTo>
                      <a:pt x="16324" y="227"/>
                      <a:pt x="16026" y="322"/>
                      <a:pt x="15693" y="322"/>
                    </a:cubicBezTo>
                    <a:cubicBezTo>
                      <a:pt x="15359" y="322"/>
                      <a:pt x="15062" y="227"/>
                      <a:pt x="14931" y="84"/>
                    </a:cubicBezTo>
                    <a:lnTo>
                      <a:pt x="14883" y="24"/>
                    </a:lnTo>
                    <a:lnTo>
                      <a:pt x="14824" y="84"/>
                    </a:lnTo>
                    <a:cubicBezTo>
                      <a:pt x="14669" y="227"/>
                      <a:pt x="14359" y="322"/>
                      <a:pt x="14026" y="322"/>
                    </a:cubicBezTo>
                    <a:cubicBezTo>
                      <a:pt x="13692" y="322"/>
                      <a:pt x="13407" y="227"/>
                      <a:pt x="13288" y="84"/>
                    </a:cubicBezTo>
                    <a:lnTo>
                      <a:pt x="13240" y="24"/>
                    </a:lnTo>
                    <a:lnTo>
                      <a:pt x="13180" y="72"/>
                    </a:lnTo>
                    <a:cubicBezTo>
                      <a:pt x="13026" y="227"/>
                      <a:pt x="12704" y="310"/>
                      <a:pt x="12371" y="310"/>
                    </a:cubicBezTo>
                    <a:cubicBezTo>
                      <a:pt x="11990" y="310"/>
                      <a:pt x="11740" y="203"/>
                      <a:pt x="11645" y="84"/>
                    </a:cubicBezTo>
                    <a:lnTo>
                      <a:pt x="11597" y="24"/>
                    </a:lnTo>
                    <a:lnTo>
                      <a:pt x="11537" y="72"/>
                    </a:lnTo>
                    <a:cubicBezTo>
                      <a:pt x="11371" y="227"/>
                      <a:pt x="11037" y="310"/>
                      <a:pt x="10704" y="310"/>
                    </a:cubicBezTo>
                    <a:cubicBezTo>
                      <a:pt x="10335" y="310"/>
                      <a:pt x="10085" y="203"/>
                      <a:pt x="10001" y="84"/>
                    </a:cubicBezTo>
                    <a:lnTo>
                      <a:pt x="9954" y="24"/>
                    </a:lnTo>
                    <a:lnTo>
                      <a:pt x="9894" y="72"/>
                    </a:lnTo>
                    <a:cubicBezTo>
                      <a:pt x="9716" y="227"/>
                      <a:pt x="9382" y="322"/>
                      <a:pt x="9049" y="322"/>
                    </a:cubicBezTo>
                    <a:cubicBezTo>
                      <a:pt x="8668" y="322"/>
                      <a:pt x="8430" y="203"/>
                      <a:pt x="8358" y="96"/>
                    </a:cubicBezTo>
                    <a:lnTo>
                      <a:pt x="8323" y="24"/>
                    </a:lnTo>
                    <a:lnTo>
                      <a:pt x="8251" y="72"/>
                    </a:lnTo>
                    <a:cubicBezTo>
                      <a:pt x="8061" y="215"/>
                      <a:pt x="7727" y="322"/>
                      <a:pt x="7382" y="322"/>
                    </a:cubicBezTo>
                    <a:cubicBezTo>
                      <a:pt x="7013" y="322"/>
                      <a:pt x="6787" y="203"/>
                      <a:pt x="6727" y="96"/>
                    </a:cubicBezTo>
                    <a:lnTo>
                      <a:pt x="6680" y="24"/>
                    </a:lnTo>
                    <a:lnTo>
                      <a:pt x="6608" y="72"/>
                    </a:lnTo>
                    <a:cubicBezTo>
                      <a:pt x="6406" y="215"/>
                      <a:pt x="6061" y="322"/>
                      <a:pt x="5727" y="322"/>
                    </a:cubicBezTo>
                    <a:cubicBezTo>
                      <a:pt x="5358" y="322"/>
                      <a:pt x="5132" y="203"/>
                      <a:pt x="5084" y="96"/>
                    </a:cubicBezTo>
                    <a:lnTo>
                      <a:pt x="5037" y="24"/>
                    </a:lnTo>
                    <a:lnTo>
                      <a:pt x="4965" y="72"/>
                    </a:lnTo>
                    <a:cubicBezTo>
                      <a:pt x="4763" y="215"/>
                      <a:pt x="4406" y="322"/>
                      <a:pt x="4060" y="322"/>
                    </a:cubicBezTo>
                    <a:cubicBezTo>
                      <a:pt x="3691" y="322"/>
                      <a:pt x="3489" y="215"/>
                      <a:pt x="3441" y="107"/>
                    </a:cubicBezTo>
                    <a:lnTo>
                      <a:pt x="3405" y="24"/>
                    </a:lnTo>
                    <a:lnTo>
                      <a:pt x="3334" y="72"/>
                    </a:lnTo>
                    <a:cubicBezTo>
                      <a:pt x="3108" y="215"/>
                      <a:pt x="2739" y="322"/>
                      <a:pt x="2405" y="322"/>
                    </a:cubicBezTo>
                    <a:cubicBezTo>
                      <a:pt x="2036" y="322"/>
                      <a:pt x="1834" y="203"/>
                      <a:pt x="1798" y="107"/>
                    </a:cubicBezTo>
                    <a:lnTo>
                      <a:pt x="1762" y="24"/>
                    </a:lnTo>
                    <a:lnTo>
                      <a:pt x="1691" y="72"/>
                    </a:lnTo>
                    <a:cubicBezTo>
                      <a:pt x="1453" y="215"/>
                      <a:pt x="1084" y="322"/>
                      <a:pt x="738" y="322"/>
                    </a:cubicBezTo>
                    <a:cubicBezTo>
                      <a:pt x="488" y="322"/>
                      <a:pt x="286" y="262"/>
                      <a:pt x="191" y="167"/>
                    </a:cubicBezTo>
                    <a:cubicBezTo>
                      <a:pt x="167" y="143"/>
                      <a:pt x="143" y="107"/>
                      <a:pt x="143" y="84"/>
                    </a:cubicBez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9"/>
              <p:cNvSpPr/>
              <p:nvPr/>
            </p:nvSpPr>
            <p:spPr>
              <a:xfrm>
                <a:off x="7257913" y="4097500"/>
                <a:ext cx="971575" cy="637600"/>
              </a:xfrm>
              <a:custGeom>
                <a:avLst/>
                <a:gdLst/>
                <a:ahLst/>
                <a:cxnLst/>
                <a:rect l="l" t="t" r="r" b="b"/>
                <a:pathLst>
                  <a:path w="38863" h="25504" extrusionOk="0">
                    <a:moveTo>
                      <a:pt x="1" y="1"/>
                    </a:moveTo>
                    <a:lnTo>
                      <a:pt x="1" y="25504"/>
                    </a:lnTo>
                    <a:lnTo>
                      <a:pt x="38863" y="25504"/>
                    </a:lnTo>
                    <a:lnTo>
                      <a:pt x="388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9"/>
              <p:cNvSpPr/>
              <p:nvPr/>
            </p:nvSpPr>
            <p:spPr>
              <a:xfrm>
                <a:off x="7257913" y="4097500"/>
                <a:ext cx="965625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38625" h="2978" extrusionOk="0">
                    <a:moveTo>
                      <a:pt x="1" y="1"/>
                    </a:moveTo>
                    <a:lnTo>
                      <a:pt x="1" y="2977"/>
                    </a:lnTo>
                    <a:lnTo>
                      <a:pt x="38625" y="2977"/>
                    </a:lnTo>
                    <a:lnTo>
                      <a:pt x="3862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9"/>
              <p:cNvSpPr/>
              <p:nvPr/>
            </p:nvSpPr>
            <p:spPr>
              <a:xfrm>
                <a:off x="7308238" y="4228475"/>
                <a:ext cx="818575" cy="500375"/>
              </a:xfrm>
              <a:custGeom>
                <a:avLst/>
                <a:gdLst/>
                <a:ahLst/>
                <a:cxnLst/>
                <a:rect l="l" t="t" r="r" b="b"/>
                <a:pathLst>
                  <a:path w="32743" h="20015" extrusionOk="0">
                    <a:moveTo>
                      <a:pt x="0" y="1"/>
                    </a:moveTo>
                    <a:lnTo>
                      <a:pt x="0" y="20015"/>
                    </a:lnTo>
                    <a:lnTo>
                      <a:pt x="32742" y="20015"/>
                    </a:lnTo>
                    <a:lnTo>
                      <a:pt x="3274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9"/>
              <p:cNvSpPr/>
              <p:nvPr/>
            </p:nvSpPr>
            <p:spPr>
              <a:xfrm>
                <a:off x="7328763" y="4245150"/>
                <a:ext cx="777500" cy="483700"/>
              </a:xfrm>
              <a:custGeom>
                <a:avLst/>
                <a:gdLst/>
                <a:ahLst/>
                <a:cxnLst/>
                <a:rect l="l" t="t" r="r" b="b"/>
                <a:pathLst>
                  <a:path w="31100" h="19348" extrusionOk="0">
                    <a:moveTo>
                      <a:pt x="1" y="0"/>
                    </a:moveTo>
                    <a:lnTo>
                      <a:pt x="1" y="19348"/>
                    </a:lnTo>
                    <a:lnTo>
                      <a:pt x="31100" y="19348"/>
                    </a:lnTo>
                    <a:lnTo>
                      <a:pt x="311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9"/>
              <p:cNvSpPr/>
              <p:nvPr/>
            </p:nvSpPr>
            <p:spPr>
              <a:xfrm>
                <a:off x="7355263" y="4254075"/>
                <a:ext cx="127700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9"/>
              <p:cNvSpPr/>
              <p:nvPr/>
            </p:nvSpPr>
            <p:spPr>
              <a:xfrm>
                <a:off x="7497838" y="4254075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9"/>
              <p:cNvSpPr/>
              <p:nvPr/>
            </p:nvSpPr>
            <p:spPr>
              <a:xfrm>
                <a:off x="7640413" y="4254075"/>
                <a:ext cx="1280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9"/>
              <p:cNvSpPr/>
              <p:nvPr/>
            </p:nvSpPr>
            <p:spPr>
              <a:xfrm>
                <a:off x="7783288" y="4254075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9"/>
              <p:cNvSpPr/>
              <p:nvPr/>
            </p:nvSpPr>
            <p:spPr>
              <a:xfrm>
                <a:off x="7925863" y="4254075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rgbClr val="154F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9"/>
              <p:cNvSpPr/>
              <p:nvPr/>
            </p:nvSpPr>
            <p:spPr>
              <a:xfrm>
                <a:off x="7355263" y="4354675"/>
                <a:ext cx="127700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9"/>
              <p:cNvSpPr/>
              <p:nvPr/>
            </p:nvSpPr>
            <p:spPr>
              <a:xfrm>
                <a:off x="7497838" y="4354675"/>
                <a:ext cx="127725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9"/>
              <p:cNvSpPr/>
              <p:nvPr/>
            </p:nvSpPr>
            <p:spPr>
              <a:xfrm>
                <a:off x="7640413" y="4354675"/>
                <a:ext cx="128025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20" y="3525"/>
                    </a:lnTo>
                    <a:lnTo>
                      <a:pt x="512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9"/>
              <p:cNvSpPr/>
              <p:nvPr/>
            </p:nvSpPr>
            <p:spPr>
              <a:xfrm>
                <a:off x="7783288" y="4354675"/>
                <a:ext cx="127725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9"/>
              <p:cNvSpPr/>
              <p:nvPr/>
            </p:nvSpPr>
            <p:spPr>
              <a:xfrm>
                <a:off x="7925863" y="4354675"/>
                <a:ext cx="127725" cy="8815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6" extrusionOk="0">
                    <a:moveTo>
                      <a:pt x="0" y="1"/>
                    </a:moveTo>
                    <a:lnTo>
                      <a:pt x="0" y="3525"/>
                    </a:lnTo>
                    <a:lnTo>
                      <a:pt x="5108" y="3525"/>
                    </a:lnTo>
                    <a:lnTo>
                      <a:pt x="5108" y="1"/>
                    </a:lnTo>
                    <a:close/>
                  </a:path>
                </a:pathLst>
              </a:custGeom>
              <a:solidFill>
                <a:srgbClr val="154F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9"/>
              <p:cNvSpPr/>
              <p:nvPr/>
            </p:nvSpPr>
            <p:spPr>
              <a:xfrm>
                <a:off x="7355263" y="4455000"/>
                <a:ext cx="127700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9"/>
              <p:cNvSpPr/>
              <p:nvPr/>
            </p:nvSpPr>
            <p:spPr>
              <a:xfrm>
                <a:off x="7497838" y="4455000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9"/>
              <p:cNvSpPr/>
              <p:nvPr/>
            </p:nvSpPr>
            <p:spPr>
              <a:xfrm>
                <a:off x="7640413" y="4455000"/>
                <a:ext cx="1280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20" y="3524"/>
                    </a:lnTo>
                    <a:lnTo>
                      <a:pt x="512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9"/>
              <p:cNvSpPr/>
              <p:nvPr/>
            </p:nvSpPr>
            <p:spPr>
              <a:xfrm>
                <a:off x="7783288" y="4455000"/>
                <a:ext cx="1277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9"/>
              <p:cNvSpPr/>
              <p:nvPr/>
            </p:nvSpPr>
            <p:spPr>
              <a:xfrm>
                <a:off x="7925875" y="4254350"/>
                <a:ext cx="168776" cy="464947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3525" extrusionOk="0">
                    <a:moveTo>
                      <a:pt x="0" y="0"/>
                    </a:moveTo>
                    <a:lnTo>
                      <a:pt x="0" y="3524"/>
                    </a:lnTo>
                    <a:lnTo>
                      <a:pt x="5108" y="3524"/>
                    </a:lnTo>
                    <a:lnTo>
                      <a:pt x="5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9"/>
              <p:cNvSpPr/>
              <p:nvPr/>
            </p:nvSpPr>
            <p:spPr>
              <a:xfrm>
                <a:off x="7161188" y="3934400"/>
                <a:ext cx="1151350" cy="198850"/>
              </a:xfrm>
              <a:custGeom>
                <a:avLst/>
                <a:gdLst/>
                <a:ahLst/>
                <a:cxnLst/>
                <a:rect l="l" t="t" r="r" b="b"/>
                <a:pathLst>
                  <a:path w="46054" h="7954" extrusionOk="0">
                    <a:moveTo>
                      <a:pt x="3417" y="0"/>
                    </a:moveTo>
                    <a:lnTo>
                      <a:pt x="0" y="7668"/>
                    </a:lnTo>
                    <a:cubicBezTo>
                      <a:pt x="143" y="7846"/>
                      <a:pt x="488" y="7954"/>
                      <a:pt x="929" y="7954"/>
                    </a:cubicBezTo>
                    <a:cubicBezTo>
                      <a:pt x="1441" y="7954"/>
                      <a:pt x="1941" y="7799"/>
                      <a:pt x="2239" y="7573"/>
                    </a:cubicBezTo>
                    <a:cubicBezTo>
                      <a:pt x="2358" y="7799"/>
                      <a:pt x="2739" y="7954"/>
                      <a:pt x="3251" y="7954"/>
                    </a:cubicBezTo>
                    <a:cubicBezTo>
                      <a:pt x="3763" y="7954"/>
                      <a:pt x="4263" y="7799"/>
                      <a:pt x="4549" y="7573"/>
                    </a:cubicBezTo>
                    <a:cubicBezTo>
                      <a:pt x="4679" y="7799"/>
                      <a:pt x="5060" y="7954"/>
                      <a:pt x="5572" y="7954"/>
                    </a:cubicBezTo>
                    <a:cubicBezTo>
                      <a:pt x="6096" y="7954"/>
                      <a:pt x="6584" y="7799"/>
                      <a:pt x="6858" y="7573"/>
                    </a:cubicBezTo>
                    <a:cubicBezTo>
                      <a:pt x="6989" y="7799"/>
                      <a:pt x="7394" y="7954"/>
                      <a:pt x="7906" y="7954"/>
                    </a:cubicBezTo>
                    <a:cubicBezTo>
                      <a:pt x="8418" y="7954"/>
                      <a:pt x="8906" y="7799"/>
                      <a:pt x="9168" y="7573"/>
                    </a:cubicBezTo>
                    <a:cubicBezTo>
                      <a:pt x="9311" y="7799"/>
                      <a:pt x="9716" y="7954"/>
                      <a:pt x="10228" y="7954"/>
                    </a:cubicBezTo>
                    <a:cubicBezTo>
                      <a:pt x="10740" y="7954"/>
                      <a:pt x="11216" y="7799"/>
                      <a:pt x="11478" y="7573"/>
                    </a:cubicBezTo>
                    <a:cubicBezTo>
                      <a:pt x="11633" y="7799"/>
                      <a:pt x="12038" y="7954"/>
                      <a:pt x="12550" y="7954"/>
                    </a:cubicBezTo>
                    <a:cubicBezTo>
                      <a:pt x="13073" y="7954"/>
                      <a:pt x="13538" y="7799"/>
                      <a:pt x="13788" y="7573"/>
                    </a:cubicBezTo>
                    <a:cubicBezTo>
                      <a:pt x="13954" y="7799"/>
                      <a:pt x="14371" y="7954"/>
                      <a:pt x="14883" y="7954"/>
                    </a:cubicBezTo>
                    <a:cubicBezTo>
                      <a:pt x="15395" y="7954"/>
                      <a:pt x="15859" y="7799"/>
                      <a:pt x="16098" y="7573"/>
                    </a:cubicBezTo>
                    <a:cubicBezTo>
                      <a:pt x="16264" y="7799"/>
                      <a:pt x="16693" y="7954"/>
                      <a:pt x="17205" y="7954"/>
                    </a:cubicBezTo>
                    <a:cubicBezTo>
                      <a:pt x="17717" y="7954"/>
                      <a:pt x="18181" y="7799"/>
                      <a:pt x="18407" y="7573"/>
                    </a:cubicBezTo>
                    <a:cubicBezTo>
                      <a:pt x="18586" y="7799"/>
                      <a:pt x="19015" y="7954"/>
                      <a:pt x="19527" y="7954"/>
                    </a:cubicBezTo>
                    <a:cubicBezTo>
                      <a:pt x="20050" y="7954"/>
                      <a:pt x="20491" y="7799"/>
                      <a:pt x="20717" y="7573"/>
                    </a:cubicBezTo>
                    <a:cubicBezTo>
                      <a:pt x="20908" y="7799"/>
                      <a:pt x="21348" y="7954"/>
                      <a:pt x="21860" y="7954"/>
                    </a:cubicBezTo>
                    <a:cubicBezTo>
                      <a:pt x="22372" y="7954"/>
                      <a:pt x="22813" y="7799"/>
                      <a:pt x="23015" y="7573"/>
                    </a:cubicBezTo>
                    <a:cubicBezTo>
                      <a:pt x="23229" y="7799"/>
                      <a:pt x="23670" y="7954"/>
                      <a:pt x="24182" y="7954"/>
                    </a:cubicBezTo>
                    <a:cubicBezTo>
                      <a:pt x="24694" y="7954"/>
                      <a:pt x="25134" y="7799"/>
                      <a:pt x="25325" y="7573"/>
                    </a:cubicBezTo>
                    <a:cubicBezTo>
                      <a:pt x="25539" y="7799"/>
                      <a:pt x="25992" y="7954"/>
                      <a:pt x="26504" y="7954"/>
                    </a:cubicBezTo>
                    <a:cubicBezTo>
                      <a:pt x="27028" y="7954"/>
                      <a:pt x="27456" y="7799"/>
                      <a:pt x="27635" y="7573"/>
                    </a:cubicBezTo>
                    <a:cubicBezTo>
                      <a:pt x="27861" y="7799"/>
                      <a:pt x="28325" y="7954"/>
                      <a:pt x="28837" y="7954"/>
                    </a:cubicBezTo>
                    <a:cubicBezTo>
                      <a:pt x="29349" y="7954"/>
                      <a:pt x="29766" y="7799"/>
                      <a:pt x="29945" y="7573"/>
                    </a:cubicBezTo>
                    <a:cubicBezTo>
                      <a:pt x="30183" y="7799"/>
                      <a:pt x="30647" y="7954"/>
                      <a:pt x="31159" y="7954"/>
                    </a:cubicBezTo>
                    <a:cubicBezTo>
                      <a:pt x="31671" y="7954"/>
                      <a:pt x="32088" y="7799"/>
                      <a:pt x="32254" y="7573"/>
                    </a:cubicBezTo>
                    <a:cubicBezTo>
                      <a:pt x="32504" y="7799"/>
                      <a:pt x="32969" y="7954"/>
                      <a:pt x="33481" y="7954"/>
                    </a:cubicBezTo>
                    <a:cubicBezTo>
                      <a:pt x="34005" y="7954"/>
                      <a:pt x="34409" y="7799"/>
                      <a:pt x="34564" y="7573"/>
                    </a:cubicBezTo>
                    <a:cubicBezTo>
                      <a:pt x="34814" y="7799"/>
                      <a:pt x="35302" y="7954"/>
                      <a:pt x="35814" y="7954"/>
                    </a:cubicBezTo>
                    <a:cubicBezTo>
                      <a:pt x="36326" y="7954"/>
                      <a:pt x="36731" y="7799"/>
                      <a:pt x="36874" y="7573"/>
                    </a:cubicBezTo>
                    <a:cubicBezTo>
                      <a:pt x="37136" y="7799"/>
                      <a:pt x="37624" y="7954"/>
                      <a:pt x="38136" y="7954"/>
                    </a:cubicBezTo>
                    <a:cubicBezTo>
                      <a:pt x="38648" y="7954"/>
                      <a:pt x="39041" y="7799"/>
                      <a:pt x="39184" y="7573"/>
                    </a:cubicBezTo>
                    <a:cubicBezTo>
                      <a:pt x="39458" y="7799"/>
                      <a:pt x="39946" y="7954"/>
                      <a:pt x="40458" y="7954"/>
                    </a:cubicBezTo>
                    <a:cubicBezTo>
                      <a:pt x="40982" y="7954"/>
                      <a:pt x="41363" y="7799"/>
                      <a:pt x="41494" y="7573"/>
                    </a:cubicBezTo>
                    <a:cubicBezTo>
                      <a:pt x="41779" y="7799"/>
                      <a:pt x="42279" y="7954"/>
                      <a:pt x="42791" y="7954"/>
                    </a:cubicBezTo>
                    <a:cubicBezTo>
                      <a:pt x="43303" y="7954"/>
                      <a:pt x="43684" y="7799"/>
                      <a:pt x="43792" y="7573"/>
                    </a:cubicBezTo>
                    <a:cubicBezTo>
                      <a:pt x="44089" y="7799"/>
                      <a:pt x="44601" y="7954"/>
                      <a:pt x="45113" y="7954"/>
                    </a:cubicBezTo>
                    <a:cubicBezTo>
                      <a:pt x="45566" y="7954"/>
                      <a:pt x="45911" y="7835"/>
                      <a:pt x="46054" y="7644"/>
                    </a:cubicBezTo>
                    <a:lnTo>
                      <a:pt x="4263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9"/>
              <p:cNvSpPr/>
              <p:nvPr/>
            </p:nvSpPr>
            <p:spPr>
              <a:xfrm>
                <a:off x="7184113" y="4090075"/>
                <a:ext cx="11090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4363" h="572" extrusionOk="0">
                    <a:moveTo>
                      <a:pt x="1846" y="0"/>
                    </a:moveTo>
                    <a:lnTo>
                      <a:pt x="1774" y="60"/>
                    </a:lnTo>
                    <a:cubicBezTo>
                      <a:pt x="1440" y="305"/>
                      <a:pt x="971" y="404"/>
                      <a:pt x="556" y="404"/>
                    </a:cubicBezTo>
                    <a:cubicBezTo>
                      <a:pt x="365" y="404"/>
                      <a:pt x="186" y="383"/>
                      <a:pt x="36" y="345"/>
                    </a:cubicBezTo>
                    <a:lnTo>
                      <a:pt x="0" y="488"/>
                    </a:lnTo>
                    <a:cubicBezTo>
                      <a:pt x="164" y="531"/>
                      <a:pt x="356" y="555"/>
                      <a:pt x="559" y="555"/>
                    </a:cubicBezTo>
                    <a:cubicBezTo>
                      <a:pt x="976" y="555"/>
                      <a:pt x="1441" y="455"/>
                      <a:pt x="1810" y="215"/>
                    </a:cubicBezTo>
                    <a:cubicBezTo>
                      <a:pt x="1917" y="369"/>
                      <a:pt x="2119" y="465"/>
                      <a:pt x="2393" y="524"/>
                    </a:cubicBezTo>
                    <a:cubicBezTo>
                      <a:pt x="2517" y="549"/>
                      <a:pt x="2658" y="563"/>
                      <a:pt x="2807" y="563"/>
                    </a:cubicBezTo>
                    <a:cubicBezTo>
                      <a:pt x="3221" y="563"/>
                      <a:pt x="3702" y="459"/>
                      <a:pt x="4060" y="215"/>
                    </a:cubicBezTo>
                    <a:cubicBezTo>
                      <a:pt x="4191" y="369"/>
                      <a:pt x="4405" y="476"/>
                      <a:pt x="4691" y="536"/>
                    </a:cubicBezTo>
                    <a:cubicBezTo>
                      <a:pt x="4813" y="557"/>
                      <a:pt x="4940" y="567"/>
                      <a:pt x="5067" y="567"/>
                    </a:cubicBezTo>
                    <a:cubicBezTo>
                      <a:pt x="5524" y="567"/>
                      <a:pt x="5994" y="438"/>
                      <a:pt x="6310" y="215"/>
                    </a:cubicBezTo>
                    <a:cubicBezTo>
                      <a:pt x="6453" y="381"/>
                      <a:pt x="6703" y="488"/>
                      <a:pt x="7013" y="536"/>
                    </a:cubicBezTo>
                    <a:cubicBezTo>
                      <a:pt x="7121" y="553"/>
                      <a:pt x="7232" y="561"/>
                      <a:pt x="7345" y="561"/>
                    </a:cubicBezTo>
                    <a:cubicBezTo>
                      <a:pt x="7793" y="561"/>
                      <a:pt x="8259" y="433"/>
                      <a:pt x="8573" y="215"/>
                    </a:cubicBezTo>
                    <a:cubicBezTo>
                      <a:pt x="8727" y="381"/>
                      <a:pt x="8989" y="500"/>
                      <a:pt x="9323" y="548"/>
                    </a:cubicBezTo>
                    <a:cubicBezTo>
                      <a:pt x="9422" y="561"/>
                      <a:pt x="9522" y="567"/>
                      <a:pt x="9623" y="567"/>
                    </a:cubicBezTo>
                    <a:cubicBezTo>
                      <a:pt x="10075" y="567"/>
                      <a:pt x="10521" y="439"/>
                      <a:pt x="10823" y="215"/>
                    </a:cubicBezTo>
                    <a:cubicBezTo>
                      <a:pt x="11001" y="393"/>
                      <a:pt x="11287" y="512"/>
                      <a:pt x="11644" y="548"/>
                    </a:cubicBezTo>
                    <a:cubicBezTo>
                      <a:pt x="11730" y="557"/>
                      <a:pt x="11817" y="562"/>
                      <a:pt x="11903" y="562"/>
                    </a:cubicBezTo>
                    <a:cubicBezTo>
                      <a:pt x="12354" y="562"/>
                      <a:pt x="12795" y="434"/>
                      <a:pt x="13085" y="215"/>
                    </a:cubicBezTo>
                    <a:cubicBezTo>
                      <a:pt x="13264" y="405"/>
                      <a:pt x="13585" y="524"/>
                      <a:pt x="13966" y="560"/>
                    </a:cubicBezTo>
                    <a:cubicBezTo>
                      <a:pt x="14023" y="564"/>
                      <a:pt x="14080" y="566"/>
                      <a:pt x="14137" y="566"/>
                    </a:cubicBezTo>
                    <a:cubicBezTo>
                      <a:pt x="14602" y="566"/>
                      <a:pt x="15049" y="437"/>
                      <a:pt x="15335" y="215"/>
                    </a:cubicBezTo>
                    <a:cubicBezTo>
                      <a:pt x="15538" y="417"/>
                      <a:pt x="15883" y="536"/>
                      <a:pt x="16288" y="560"/>
                    </a:cubicBezTo>
                    <a:cubicBezTo>
                      <a:pt x="16344" y="564"/>
                      <a:pt x="16399" y="566"/>
                      <a:pt x="16454" y="566"/>
                    </a:cubicBezTo>
                    <a:cubicBezTo>
                      <a:pt x="16904" y="566"/>
                      <a:pt x="17322" y="437"/>
                      <a:pt x="17598" y="215"/>
                    </a:cubicBezTo>
                    <a:cubicBezTo>
                      <a:pt x="17812" y="417"/>
                      <a:pt x="18181" y="548"/>
                      <a:pt x="18610" y="560"/>
                    </a:cubicBezTo>
                    <a:cubicBezTo>
                      <a:pt x="18648" y="562"/>
                      <a:pt x="18687" y="563"/>
                      <a:pt x="18726" y="563"/>
                    </a:cubicBezTo>
                    <a:cubicBezTo>
                      <a:pt x="19181" y="563"/>
                      <a:pt x="19595" y="434"/>
                      <a:pt x="19848" y="215"/>
                    </a:cubicBezTo>
                    <a:cubicBezTo>
                      <a:pt x="20086" y="429"/>
                      <a:pt x="20491" y="560"/>
                      <a:pt x="20943" y="560"/>
                    </a:cubicBezTo>
                    <a:cubicBezTo>
                      <a:pt x="20963" y="560"/>
                      <a:pt x="20983" y="561"/>
                      <a:pt x="21003" y="561"/>
                    </a:cubicBezTo>
                    <a:cubicBezTo>
                      <a:pt x="21455" y="561"/>
                      <a:pt x="21859" y="431"/>
                      <a:pt x="22098" y="215"/>
                    </a:cubicBezTo>
                    <a:cubicBezTo>
                      <a:pt x="22360" y="441"/>
                      <a:pt x="22777" y="560"/>
                      <a:pt x="23241" y="560"/>
                    </a:cubicBezTo>
                    <a:lnTo>
                      <a:pt x="23265" y="560"/>
                    </a:lnTo>
                    <a:cubicBezTo>
                      <a:pt x="23717" y="560"/>
                      <a:pt x="24122" y="429"/>
                      <a:pt x="24360" y="215"/>
                    </a:cubicBezTo>
                    <a:cubicBezTo>
                      <a:pt x="24613" y="434"/>
                      <a:pt x="25027" y="563"/>
                      <a:pt x="25473" y="563"/>
                    </a:cubicBezTo>
                    <a:cubicBezTo>
                      <a:pt x="25511" y="563"/>
                      <a:pt x="25549" y="562"/>
                      <a:pt x="25587" y="560"/>
                    </a:cubicBezTo>
                    <a:cubicBezTo>
                      <a:pt x="26027" y="548"/>
                      <a:pt x="26396" y="417"/>
                      <a:pt x="26611" y="215"/>
                    </a:cubicBezTo>
                    <a:cubicBezTo>
                      <a:pt x="26886" y="437"/>
                      <a:pt x="27304" y="566"/>
                      <a:pt x="27754" y="566"/>
                    </a:cubicBezTo>
                    <a:cubicBezTo>
                      <a:pt x="27809" y="566"/>
                      <a:pt x="27865" y="564"/>
                      <a:pt x="27920" y="560"/>
                    </a:cubicBezTo>
                    <a:cubicBezTo>
                      <a:pt x="28325" y="536"/>
                      <a:pt x="28670" y="417"/>
                      <a:pt x="28873" y="215"/>
                    </a:cubicBezTo>
                    <a:cubicBezTo>
                      <a:pt x="29159" y="437"/>
                      <a:pt x="29606" y="566"/>
                      <a:pt x="30071" y="566"/>
                    </a:cubicBezTo>
                    <a:cubicBezTo>
                      <a:pt x="30128" y="566"/>
                      <a:pt x="30185" y="564"/>
                      <a:pt x="30242" y="560"/>
                    </a:cubicBezTo>
                    <a:cubicBezTo>
                      <a:pt x="30623" y="524"/>
                      <a:pt x="30944" y="405"/>
                      <a:pt x="31123" y="215"/>
                    </a:cubicBezTo>
                    <a:cubicBezTo>
                      <a:pt x="31413" y="434"/>
                      <a:pt x="31854" y="562"/>
                      <a:pt x="32305" y="562"/>
                    </a:cubicBezTo>
                    <a:cubicBezTo>
                      <a:pt x="32391" y="562"/>
                      <a:pt x="32478" y="557"/>
                      <a:pt x="32564" y="548"/>
                    </a:cubicBezTo>
                    <a:cubicBezTo>
                      <a:pt x="32921" y="512"/>
                      <a:pt x="33207" y="393"/>
                      <a:pt x="33385" y="215"/>
                    </a:cubicBezTo>
                    <a:cubicBezTo>
                      <a:pt x="33678" y="439"/>
                      <a:pt x="34130" y="567"/>
                      <a:pt x="34585" y="567"/>
                    </a:cubicBezTo>
                    <a:cubicBezTo>
                      <a:pt x="34685" y="567"/>
                      <a:pt x="34786" y="561"/>
                      <a:pt x="34885" y="548"/>
                    </a:cubicBezTo>
                    <a:cubicBezTo>
                      <a:pt x="35219" y="500"/>
                      <a:pt x="35481" y="381"/>
                      <a:pt x="35636" y="215"/>
                    </a:cubicBezTo>
                    <a:cubicBezTo>
                      <a:pt x="35949" y="433"/>
                      <a:pt x="36408" y="561"/>
                      <a:pt x="36858" y="561"/>
                    </a:cubicBezTo>
                    <a:cubicBezTo>
                      <a:pt x="36972" y="561"/>
                      <a:pt x="37085" y="553"/>
                      <a:pt x="37195" y="536"/>
                    </a:cubicBezTo>
                    <a:cubicBezTo>
                      <a:pt x="37505" y="488"/>
                      <a:pt x="37755" y="381"/>
                      <a:pt x="37886" y="215"/>
                    </a:cubicBezTo>
                    <a:cubicBezTo>
                      <a:pt x="38212" y="438"/>
                      <a:pt x="38683" y="567"/>
                      <a:pt x="39135" y="567"/>
                    </a:cubicBezTo>
                    <a:cubicBezTo>
                      <a:pt x="39261" y="567"/>
                      <a:pt x="39386" y="557"/>
                      <a:pt x="39505" y="536"/>
                    </a:cubicBezTo>
                    <a:cubicBezTo>
                      <a:pt x="39791" y="476"/>
                      <a:pt x="40017" y="369"/>
                      <a:pt x="40148" y="215"/>
                    </a:cubicBezTo>
                    <a:cubicBezTo>
                      <a:pt x="40506" y="459"/>
                      <a:pt x="40987" y="563"/>
                      <a:pt x="41401" y="563"/>
                    </a:cubicBezTo>
                    <a:cubicBezTo>
                      <a:pt x="41551" y="563"/>
                      <a:pt x="41692" y="549"/>
                      <a:pt x="41815" y="524"/>
                    </a:cubicBezTo>
                    <a:cubicBezTo>
                      <a:pt x="42089" y="465"/>
                      <a:pt x="42279" y="369"/>
                      <a:pt x="42398" y="226"/>
                    </a:cubicBezTo>
                    <a:cubicBezTo>
                      <a:pt x="42720" y="465"/>
                      <a:pt x="43148" y="572"/>
                      <a:pt x="43553" y="572"/>
                    </a:cubicBezTo>
                    <a:cubicBezTo>
                      <a:pt x="43839" y="572"/>
                      <a:pt x="44137" y="512"/>
                      <a:pt x="44363" y="417"/>
                    </a:cubicBezTo>
                    <a:lnTo>
                      <a:pt x="44303" y="286"/>
                    </a:lnTo>
                    <a:cubicBezTo>
                      <a:pt x="44088" y="374"/>
                      <a:pt x="43818" y="426"/>
                      <a:pt x="43541" y="426"/>
                    </a:cubicBezTo>
                    <a:cubicBezTo>
                      <a:pt x="43143" y="426"/>
                      <a:pt x="42729" y="319"/>
                      <a:pt x="42434" y="60"/>
                    </a:cubicBezTo>
                    <a:lnTo>
                      <a:pt x="42363" y="0"/>
                    </a:lnTo>
                    <a:lnTo>
                      <a:pt x="42315" y="84"/>
                    </a:lnTo>
                    <a:cubicBezTo>
                      <a:pt x="42232" y="215"/>
                      <a:pt x="42053" y="322"/>
                      <a:pt x="41791" y="381"/>
                    </a:cubicBezTo>
                    <a:cubicBezTo>
                      <a:pt x="41666" y="406"/>
                      <a:pt x="41533" y="418"/>
                      <a:pt x="41398" y="418"/>
                    </a:cubicBezTo>
                    <a:cubicBezTo>
                      <a:pt x="40954" y="418"/>
                      <a:pt x="40482" y="288"/>
                      <a:pt x="40172" y="60"/>
                    </a:cubicBezTo>
                    <a:lnTo>
                      <a:pt x="40112" y="12"/>
                    </a:lnTo>
                    <a:lnTo>
                      <a:pt x="40065" y="72"/>
                    </a:lnTo>
                    <a:cubicBezTo>
                      <a:pt x="39969" y="226"/>
                      <a:pt x="39767" y="334"/>
                      <a:pt x="39481" y="381"/>
                    </a:cubicBezTo>
                    <a:cubicBezTo>
                      <a:pt x="39367" y="402"/>
                      <a:pt x="39246" y="412"/>
                      <a:pt x="39123" y="412"/>
                    </a:cubicBezTo>
                    <a:cubicBezTo>
                      <a:pt x="38681" y="412"/>
                      <a:pt x="38210" y="283"/>
                      <a:pt x="37922" y="60"/>
                    </a:cubicBezTo>
                    <a:lnTo>
                      <a:pt x="37862" y="12"/>
                    </a:lnTo>
                    <a:lnTo>
                      <a:pt x="37814" y="72"/>
                    </a:lnTo>
                    <a:cubicBezTo>
                      <a:pt x="37707" y="226"/>
                      <a:pt x="37481" y="345"/>
                      <a:pt x="37171" y="393"/>
                    </a:cubicBezTo>
                    <a:cubicBezTo>
                      <a:pt x="37069" y="409"/>
                      <a:pt x="36963" y="417"/>
                      <a:pt x="36856" y="417"/>
                    </a:cubicBezTo>
                    <a:cubicBezTo>
                      <a:pt x="36408" y="417"/>
                      <a:pt x="35950" y="281"/>
                      <a:pt x="35671" y="60"/>
                    </a:cubicBezTo>
                    <a:lnTo>
                      <a:pt x="35612" y="12"/>
                    </a:lnTo>
                    <a:lnTo>
                      <a:pt x="35564" y="72"/>
                    </a:lnTo>
                    <a:cubicBezTo>
                      <a:pt x="35445" y="238"/>
                      <a:pt x="35183" y="357"/>
                      <a:pt x="34862" y="393"/>
                    </a:cubicBezTo>
                    <a:cubicBezTo>
                      <a:pt x="34764" y="406"/>
                      <a:pt x="34666" y="412"/>
                      <a:pt x="34567" y="412"/>
                    </a:cubicBezTo>
                    <a:cubicBezTo>
                      <a:pt x="34123" y="412"/>
                      <a:pt x="33684" y="284"/>
                      <a:pt x="33421" y="60"/>
                    </a:cubicBezTo>
                    <a:lnTo>
                      <a:pt x="33361" y="12"/>
                    </a:lnTo>
                    <a:lnTo>
                      <a:pt x="33314" y="72"/>
                    </a:lnTo>
                    <a:cubicBezTo>
                      <a:pt x="33183" y="250"/>
                      <a:pt x="32897" y="369"/>
                      <a:pt x="32552" y="405"/>
                    </a:cubicBezTo>
                    <a:cubicBezTo>
                      <a:pt x="32481" y="411"/>
                      <a:pt x="32409" y="415"/>
                      <a:pt x="32337" y="415"/>
                    </a:cubicBezTo>
                    <a:cubicBezTo>
                      <a:pt x="31881" y="415"/>
                      <a:pt x="31428" y="286"/>
                      <a:pt x="31171" y="60"/>
                    </a:cubicBezTo>
                    <a:lnTo>
                      <a:pt x="31111" y="12"/>
                    </a:lnTo>
                    <a:lnTo>
                      <a:pt x="31064" y="72"/>
                    </a:lnTo>
                    <a:cubicBezTo>
                      <a:pt x="30909" y="250"/>
                      <a:pt x="30611" y="381"/>
                      <a:pt x="30230" y="405"/>
                    </a:cubicBezTo>
                    <a:cubicBezTo>
                      <a:pt x="30164" y="411"/>
                      <a:pt x="30098" y="414"/>
                      <a:pt x="30032" y="414"/>
                    </a:cubicBezTo>
                    <a:cubicBezTo>
                      <a:pt x="29587" y="414"/>
                      <a:pt x="29157" y="278"/>
                      <a:pt x="28908" y="60"/>
                    </a:cubicBezTo>
                    <a:lnTo>
                      <a:pt x="28861" y="12"/>
                    </a:lnTo>
                    <a:lnTo>
                      <a:pt x="28801" y="72"/>
                    </a:lnTo>
                    <a:cubicBezTo>
                      <a:pt x="28635" y="262"/>
                      <a:pt x="28313" y="393"/>
                      <a:pt x="27908" y="417"/>
                    </a:cubicBezTo>
                    <a:cubicBezTo>
                      <a:pt x="27872" y="419"/>
                      <a:pt x="27836" y="419"/>
                      <a:pt x="27800" y="419"/>
                    </a:cubicBezTo>
                    <a:cubicBezTo>
                      <a:pt x="27339" y="419"/>
                      <a:pt x="26901" y="281"/>
                      <a:pt x="26658" y="60"/>
                    </a:cubicBezTo>
                    <a:lnTo>
                      <a:pt x="26611" y="12"/>
                    </a:lnTo>
                    <a:lnTo>
                      <a:pt x="26551" y="60"/>
                    </a:lnTo>
                    <a:cubicBezTo>
                      <a:pt x="26372" y="274"/>
                      <a:pt x="26015" y="405"/>
                      <a:pt x="25587" y="417"/>
                    </a:cubicBezTo>
                    <a:cubicBezTo>
                      <a:pt x="25566" y="417"/>
                      <a:pt x="25546" y="418"/>
                      <a:pt x="25525" y="418"/>
                    </a:cubicBezTo>
                    <a:cubicBezTo>
                      <a:pt x="25061" y="418"/>
                      <a:pt x="24636" y="288"/>
                      <a:pt x="24408" y="60"/>
                    </a:cubicBezTo>
                    <a:lnTo>
                      <a:pt x="24360" y="12"/>
                    </a:lnTo>
                    <a:lnTo>
                      <a:pt x="24301" y="60"/>
                    </a:lnTo>
                    <a:cubicBezTo>
                      <a:pt x="24098" y="274"/>
                      <a:pt x="23717" y="405"/>
                      <a:pt x="23265" y="417"/>
                    </a:cubicBezTo>
                    <a:cubicBezTo>
                      <a:pt x="22801" y="417"/>
                      <a:pt x="22372" y="286"/>
                      <a:pt x="22158" y="60"/>
                    </a:cubicBezTo>
                    <a:lnTo>
                      <a:pt x="22098" y="12"/>
                    </a:lnTo>
                    <a:lnTo>
                      <a:pt x="22050" y="60"/>
                    </a:lnTo>
                    <a:cubicBezTo>
                      <a:pt x="21836" y="286"/>
                      <a:pt x="21408" y="417"/>
                      <a:pt x="20943" y="417"/>
                    </a:cubicBezTo>
                    <a:cubicBezTo>
                      <a:pt x="20491" y="405"/>
                      <a:pt x="20110" y="274"/>
                      <a:pt x="19907" y="60"/>
                    </a:cubicBezTo>
                    <a:lnTo>
                      <a:pt x="19848" y="12"/>
                    </a:lnTo>
                    <a:lnTo>
                      <a:pt x="19800" y="60"/>
                    </a:lnTo>
                    <a:cubicBezTo>
                      <a:pt x="19572" y="288"/>
                      <a:pt x="19147" y="418"/>
                      <a:pt x="18683" y="418"/>
                    </a:cubicBezTo>
                    <a:cubicBezTo>
                      <a:pt x="18662" y="418"/>
                      <a:pt x="18642" y="417"/>
                      <a:pt x="18621" y="417"/>
                    </a:cubicBezTo>
                    <a:cubicBezTo>
                      <a:pt x="18193" y="405"/>
                      <a:pt x="17836" y="274"/>
                      <a:pt x="17657" y="60"/>
                    </a:cubicBezTo>
                    <a:lnTo>
                      <a:pt x="17598" y="12"/>
                    </a:lnTo>
                    <a:lnTo>
                      <a:pt x="17550" y="60"/>
                    </a:lnTo>
                    <a:cubicBezTo>
                      <a:pt x="17307" y="281"/>
                      <a:pt x="16869" y="419"/>
                      <a:pt x="16408" y="419"/>
                    </a:cubicBezTo>
                    <a:cubicBezTo>
                      <a:pt x="16372" y="419"/>
                      <a:pt x="16336" y="419"/>
                      <a:pt x="16300" y="417"/>
                    </a:cubicBezTo>
                    <a:cubicBezTo>
                      <a:pt x="15895" y="393"/>
                      <a:pt x="15562" y="262"/>
                      <a:pt x="15395" y="72"/>
                    </a:cubicBezTo>
                    <a:lnTo>
                      <a:pt x="15347" y="12"/>
                    </a:lnTo>
                    <a:lnTo>
                      <a:pt x="15300" y="60"/>
                    </a:lnTo>
                    <a:cubicBezTo>
                      <a:pt x="15051" y="278"/>
                      <a:pt x="14621" y="414"/>
                      <a:pt x="14176" y="414"/>
                    </a:cubicBezTo>
                    <a:cubicBezTo>
                      <a:pt x="14110" y="414"/>
                      <a:pt x="14044" y="411"/>
                      <a:pt x="13978" y="405"/>
                    </a:cubicBezTo>
                    <a:cubicBezTo>
                      <a:pt x="13597" y="381"/>
                      <a:pt x="13299" y="250"/>
                      <a:pt x="13145" y="72"/>
                    </a:cubicBezTo>
                    <a:lnTo>
                      <a:pt x="13097" y="12"/>
                    </a:lnTo>
                    <a:lnTo>
                      <a:pt x="13037" y="60"/>
                    </a:lnTo>
                    <a:cubicBezTo>
                      <a:pt x="12785" y="282"/>
                      <a:pt x="12344" y="418"/>
                      <a:pt x="11896" y="418"/>
                    </a:cubicBezTo>
                    <a:cubicBezTo>
                      <a:pt x="11816" y="418"/>
                      <a:pt x="11736" y="414"/>
                      <a:pt x="11656" y="405"/>
                    </a:cubicBezTo>
                    <a:cubicBezTo>
                      <a:pt x="11311" y="369"/>
                      <a:pt x="11025" y="250"/>
                      <a:pt x="10894" y="72"/>
                    </a:cubicBezTo>
                    <a:lnTo>
                      <a:pt x="10847" y="12"/>
                    </a:lnTo>
                    <a:lnTo>
                      <a:pt x="10787" y="60"/>
                    </a:lnTo>
                    <a:cubicBezTo>
                      <a:pt x="10514" y="284"/>
                      <a:pt x="10082" y="412"/>
                      <a:pt x="9640" y="412"/>
                    </a:cubicBezTo>
                    <a:cubicBezTo>
                      <a:pt x="9542" y="412"/>
                      <a:pt x="9444" y="406"/>
                      <a:pt x="9347" y="393"/>
                    </a:cubicBezTo>
                    <a:cubicBezTo>
                      <a:pt x="9013" y="357"/>
                      <a:pt x="8763" y="238"/>
                      <a:pt x="8644" y="72"/>
                    </a:cubicBezTo>
                    <a:lnTo>
                      <a:pt x="8596" y="12"/>
                    </a:lnTo>
                    <a:lnTo>
                      <a:pt x="8537" y="60"/>
                    </a:lnTo>
                    <a:cubicBezTo>
                      <a:pt x="8248" y="281"/>
                      <a:pt x="7789" y="417"/>
                      <a:pt x="7346" y="417"/>
                    </a:cubicBezTo>
                    <a:cubicBezTo>
                      <a:pt x="7241" y="417"/>
                      <a:pt x="7137" y="409"/>
                      <a:pt x="7037" y="393"/>
                    </a:cubicBezTo>
                    <a:cubicBezTo>
                      <a:pt x="6727" y="345"/>
                      <a:pt x="6501" y="226"/>
                      <a:pt x="6394" y="72"/>
                    </a:cubicBezTo>
                    <a:lnTo>
                      <a:pt x="6346" y="12"/>
                    </a:lnTo>
                    <a:lnTo>
                      <a:pt x="6287" y="60"/>
                    </a:lnTo>
                    <a:cubicBezTo>
                      <a:pt x="5998" y="283"/>
                      <a:pt x="5527" y="412"/>
                      <a:pt x="5085" y="412"/>
                    </a:cubicBezTo>
                    <a:cubicBezTo>
                      <a:pt x="4962" y="412"/>
                      <a:pt x="4841" y="402"/>
                      <a:pt x="4727" y="381"/>
                    </a:cubicBezTo>
                    <a:cubicBezTo>
                      <a:pt x="4441" y="334"/>
                      <a:pt x="4239" y="226"/>
                      <a:pt x="4143" y="72"/>
                    </a:cubicBezTo>
                    <a:lnTo>
                      <a:pt x="4096" y="12"/>
                    </a:lnTo>
                    <a:lnTo>
                      <a:pt x="4036" y="60"/>
                    </a:lnTo>
                    <a:cubicBezTo>
                      <a:pt x="3726" y="288"/>
                      <a:pt x="3254" y="418"/>
                      <a:pt x="2810" y="418"/>
                    </a:cubicBezTo>
                    <a:cubicBezTo>
                      <a:pt x="2675" y="418"/>
                      <a:pt x="2542" y="406"/>
                      <a:pt x="2417" y="381"/>
                    </a:cubicBezTo>
                    <a:cubicBezTo>
                      <a:pt x="2155" y="322"/>
                      <a:pt x="1965" y="215"/>
                      <a:pt x="1893" y="72"/>
                    </a:cubicBezTo>
                    <a:lnTo>
                      <a:pt x="184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9"/>
              <p:cNvSpPr/>
              <p:nvPr/>
            </p:nvSpPr>
            <p:spPr>
              <a:xfrm>
                <a:off x="7198088" y="4058525"/>
                <a:ext cx="1079925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43197" h="540" extrusionOk="0">
                    <a:moveTo>
                      <a:pt x="1799" y="0"/>
                    </a:moveTo>
                    <a:lnTo>
                      <a:pt x="1739" y="48"/>
                    </a:lnTo>
                    <a:cubicBezTo>
                      <a:pt x="1401" y="278"/>
                      <a:pt x="938" y="378"/>
                      <a:pt x="531" y="378"/>
                    </a:cubicBezTo>
                    <a:cubicBezTo>
                      <a:pt x="350" y="378"/>
                      <a:pt x="179" y="358"/>
                      <a:pt x="36" y="322"/>
                    </a:cubicBezTo>
                    <a:lnTo>
                      <a:pt x="1" y="464"/>
                    </a:lnTo>
                    <a:cubicBezTo>
                      <a:pt x="157" y="507"/>
                      <a:pt x="341" y="529"/>
                      <a:pt x="536" y="529"/>
                    </a:cubicBezTo>
                    <a:cubicBezTo>
                      <a:pt x="947" y="529"/>
                      <a:pt x="1407" y="429"/>
                      <a:pt x="1763" y="203"/>
                    </a:cubicBezTo>
                    <a:cubicBezTo>
                      <a:pt x="1870" y="345"/>
                      <a:pt x="2072" y="441"/>
                      <a:pt x="2334" y="500"/>
                    </a:cubicBezTo>
                    <a:cubicBezTo>
                      <a:pt x="2451" y="525"/>
                      <a:pt x="2584" y="537"/>
                      <a:pt x="2726" y="537"/>
                    </a:cubicBezTo>
                    <a:cubicBezTo>
                      <a:pt x="3133" y="537"/>
                      <a:pt x="3609" y="432"/>
                      <a:pt x="3954" y="203"/>
                    </a:cubicBezTo>
                    <a:cubicBezTo>
                      <a:pt x="4085" y="357"/>
                      <a:pt x="4299" y="453"/>
                      <a:pt x="4585" y="500"/>
                    </a:cubicBezTo>
                    <a:cubicBezTo>
                      <a:pt x="4708" y="522"/>
                      <a:pt x="4836" y="533"/>
                      <a:pt x="4965" y="533"/>
                    </a:cubicBezTo>
                    <a:cubicBezTo>
                      <a:pt x="5398" y="533"/>
                      <a:pt x="5844" y="414"/>
                      <a:pt x="6156" y="203"/>
                    </a:cubicBezTo>
                    <a:cubicBezTo>
                      <a:pt x="6299" y="357"/>
                      <a:pt x="6537" y="464"/>
                      <a:pt x="6835" y="512"/>
                    </a:cubicBezTo>
                    <a:cubicBezTo>
                      <a:pt x="6943" y="529"/>
                      <a:pt x="7055" y="537"/>
                      <a:pt x="7167" y="537"/>
                    </a:cubicBezTo>
                    <a:cubicBezTo>
                      <a:pt x="7607" y="537"/>
                      <a:pt x="8055" y="411"/>
                      <a:pt x="8359" y="203"/>
                    </a:cubicBezTo>
                    <a:cubicBezTo>
                      <a:pt x="8502" y="369"/>
                      <a:pt x="8764" y="476"/>
                      <a:pt x="9085" y="524"/>
                    </a:cubicBezTo>
                    <a:cubicBezTo>
                      <a:pt x="9176" y="534"/>
                      <a:pt x="9268" y="539"/>
                      <a:pt x="9360" y="539"/>
                    </a:cubicBezTo>
                    <a:cubicBezTo>
                      <a:pt x="9809" y="539"/>
                      <a:pt x="10253" y="420"/>
                      <a:pt x="10550" y="203"/>
                    </a:cubicBezTo>
                    <a:cubicBezTo>
                      <a:pt x="10716" y="381"/>
                      <a:pt x="11002" y="488"/>
                      <a:pt x="11347" y="524"/>
                    </a:cubicBezTo>
                    <a:cubicBezTo>
                      <a:pt x="11432" y="534"/>
                      <a:pt x="11517" y="538"/>
                      <a:pt x="11601" y="538"/>
                    </a:cubicBezTo>
                    <a:cubicBezTo>
                      <a:pt x="12042" y="538"/>
                      <a:pt x="12473" y="412"/>
                      <a:pt x="12752" y="203"/>
                    </a:cubicBezTo>
                    <a:cubicBezTo>
                      <a:pt x="12931" y="381"/>
                      <a:pt x="13240" y="500"/>
                      <a:pt x="13610" y="524"/>
                    </a:cubicBezTo>
                    <a:cubicBezTo>
                      <a:pt x="13680" y="531"/>
                      <a:pt x="13750" y="534"/>
                      <a:pt x="13820" y="534"/>
                    </a:cubicBezTo>
                    <a:cubicBezTo>
                      <a:pt x="14258" y="534"/>
                      <a:pt x="14678" y="408"/>
                      <a:pt x="14955" y="203"/>
                    </a:cubicBezTo>
                    <a:cubicBezTo>
                      <a:pt x="15145" y="393"/>
                      <a:pt x="15479" y="512"/>
                      <a:pt x="15872" y="536"/>
                    </a:cubicBezTo>
                    <a:cubicBezTo>
                      <a:pt x="15914" y="538"/>
                      <a:pt x="15956" y="539"/>
                      <a:pt x="15997" y="539"/>
                    </a:cubicBezTo>
                    <a:cubicBezTo>
                      <a:pt x="16452" y="539"/>
                      <a:pt x="16884" y="421"/>
                      <a:pt x="17146" y="203"/>
                    </a:cubicBezTo>
                    <a:cubicBezTo>
                      <a:pt x="17360" y="405"/>
                      <a:pt x="17717" y="524"/>
                      <a:pt x="18146" y="536"/>
                    </a:cubicBezTo>
                    <a:cubicBezTo>
                      <a:pt x="18168" y="536"/>
                      <a:pt x="18189" y="537"/>
                      <a:pt x="18211" y="537"/>
                    </a:cubicBezTo>
                    <a:cubicBezTo>
                      <a:pt x="18663" y="537"/>
                      <a:pt x="19087" y="418"/>
                      <a:pt x="19348" y="203"/>
                    </a:cubicBezTo>
                    <a:cubicBezTo>
                      <a:pt x="19575" y="405"/>
                      <a:pt x="19967" y="536"/>
                      <a:pt x="20408" y="536"/>
                    </a:cubicBezTo>
                    <a:cubicBezTo>
                      <a:pt x="20872" y="536"/>
                      <a:pt x="21289" y="417"/>
                      <a:pt x="21539" y="203"/>
                    </a:cubicBezTo>
                    <a:cubicBezTo>
                      <a:pt x="21790" y="408"/>
                      <a:pt x="22172" y="537"/>
                      <a:pt x="22622" y="537"/>
                    </a:cubicBezTo>
                    <a:cubicBezTo>
                      <a:pt x="22642" y="537"/>
                      <a:pt x="22662" y="536"/>
                      <a:pt x="22682" y="536"/>
                    </a:cubicBezTo>
                    <a:cubicBezTo>
                      <a:pt x="23123" y="536"/>
                      <a:pt x="23504" y="405"/>
                      <a:pt x="23742" y="203"/>
                    </a:cubicBezTo>
                    <a:cubicBezTo>
                      <a:pt x="24003" y="418"/>
                      <a:pt x="24427" y="537"/>
                      <a:pt x="24879" y="537"/>
                    </a:cubicBezTo>
                    <a:cubicBezTo>
                      <a:pt x="24901" y="537"/>
                      <a:pt x="24923" y="536"/>
                      <a:pt x="24944" y="536"/>
                    </a:cubicBezTo>
                    <a:cubicBezTo>
                      <a:pt x="25373" y="524"/>
                      <a:pt x="25730" y="405"/>
                      <a:pt x="25944" y="203"/>
                    </a:cubicBezTo>
                    <a:cubicBezTo>
                      <a:pt x="26206" y="421"/>
                      <a:pt x="26628" y="539"/>
                      <a:pt x="27081" y="539"/>
                    </a:cubicBezTo>
                    <a:cubicBezTo>
                      <a:pt x="27123" y="539"/>
                      <a:pt x="27165" y="538"/>
                      <a:pt x="27206" y="536"/>
                    </a:cubicBezTo>
                    <a:cubicBezTo>
                      <a:pt x="27611" y="512"/>
                      <a:pt x="27945" y="393"/>
                      <a:pt x="28135" y="203"/>
                    </a:cubicBezTo>
                    <a:cubicBezTo>
                      <a:pt x="28413" y="408"/>
                      <a:pt x="28832" y="534"/>
                      <a:pt x="29270" y="534"/>
                    </a:cubicBezTo>
                    <a:cubicBezTo>
                      <a:pt x="29340" y="534"/>
                      <a:pt x="29410" y="531"/>
                      <a:pt x="29481" y="524"/>
                    </a:cubicBezTo>
                    <a:cubicBezTo>
                      <a:pt x="29850" y="500"/>
                      <a:pt x="30159" y="381"/>
                      <a:pt x="30338" y="203"/>
                    </a:cubicBezTo>
                    <a:cubicBezTo>
                      <a:pt x="30617" y="412"/>
                      <a:pt x="31040" y="538"/>
                      <a:pt x="31485" y="538"/>
                    </a:cubicBezTo>
                    <a:cubicBezTo>
                      <a:pt x="31570" y="538"/>
                      <a:pt x="31656" y="534"/>
                      <a:pt x="31743" y="524"/>
                    </a:cubicBezTo>
                    <a:cubicBezTo>
                      <a:pt x="32088" y="488"/>
                      <a:pt x="32374" y="381"/>
                      <a:pt x="32540" y="203"/>
                    </a:cubicBezTo>
                    <a:cubicBezTo>
                      <a:pt x="32837" y="420"/>
                      <a:pt x="33282" y="539"/>
                      <a:pt x="33724" y="539"/>
                    </a:cubicBezTo>
                    <a:cubicBezTo>
                      <a:pt x="33814" y="539"/>
                      <a:pt x="33904" y="534"/>
                      <a:pt x="33993" y="524"/>
                    </a:cubicBezTo>
                    <a:cubicBezTo>
                      <a:pt x="34326" y="476"/>
                      <a:pt x="34576" y="369"/>
                      <a:pt x="34731" y="203"/>
                    </a:cubicBezTo>
                    <a:cubicBezTo>
                      <a:pt x="35035" y="411"/>
                      <a:pt x="35483" y="537"/>
                      <a:pt x="35924" y="537"/>
                    </a:cubicBezTo>
                    <a:cubicBezTo>
                      <a:pt x="36035" y="537"/>
                      <a:pt x="36147" y="529"/>
                      <a:pt x="36255" y="512"/>
                    </a:cubicBezTo>
                    <a:cubicBezTo>
                      <a:pt x="36553" y="464"/>
                      <a:pt x="36791" y="357"/>
                      <a:pt x="36934" y="203"/>
                    </a:cubicBezTo>
                    <a:cubicBezTo>
                      <a:pt x="37243" y="417"/>
                      <a:pt x="37696" y="536"/>
                      <a:pt x="38136" y="536"/>
                    </a:cubicBezTo>
                    <a:cubicBezTo>
                      <a:pt x="38255" y="536"/>
                      <a:pt x="38386" y="524"/>
                      <a:pt x="38506" y="500"/>
                    </a:cubicBezTo>
                    <a:cubicBezTo>
                      <a:pt x="38791" y="453"/>
                      <a:pt x="39006" y="357"/>
                      <a:pt x="39137" y="203"/>
                    </a:cubicBezTo>
                    <a:cubicBezTo>
                      <a:pt x="39481" y="432"/>
                      <a:pt x="39957" y="537"/>
                      <a:pt x="40364" y="537"/>
                    </a:cubicBezTo>
                    <a:cubicBezTo>
                      <a:pt x="40506" y="537"/>
                      <a:pt x="40639" y="525"/>
                      <a:pt x="40756" y="500"/>
                    </a:cubicBezTo>
                    <a:cubicBezTo>
                      <a:pt x="41018" y="441"/>
                      <a:pt x="41220" y="345"/>
                      <a:pt x="41327" y="203"/>
                    </a:cubicBezTo>
                    <a:cubicBezTo>
                      <a:pt x="41678" y="404"/>
                      <a:pt x="42126" y="488"/>
                      <a:pt x="42535" y="488"/>
                    </a:cubicBezTo>
                    <a:cubicBezTo>
                      <a:pt x="42780" y="488"/>
                      <a:pt x="43010" y="458"/>
                      <a:pt x="43197" y="405"/>
                    </a:cubicBezTo>
                    <a:lnTo>
                      <a:pt x="43161" y="262"/>
                    </a:lnTo>
                    <a:cubicBezTo>
                      <a:pt x="42985" y="314"/>
                      <a:pt x="42768" y="342"/>
                      <a:pt x="42539" y="342"/>
                    </a:cubicBezTo>
                    <a:cubicBezTo>
                      <a:pt x="42133" y="342"/>
                      <a:pt x="41686" y="253"/>
                      <a:pt x="41351" y="48"/>
                    </a:cubicBezTo>
                    <a:lnTo>
                      <a:pt x="41292" y="0"/>
                    </a:lnTo>
                    <a:lnTo>
                      <a:pt x="41244" y="72"/>
                    </a:lnTo>
                    <a:cubicBezTo>
                      <a:pt x="41173" y="203"/>
                      <a:pt x="40982" y="298"/>
                      <a:pt x="40732" y="357"/>
                    </a:cubicBezTo>
                    <a:cubicBezTo>
                      <a:pt x="40613" y="379"/>
                      <a:pt x="40486" y="390"/>
                      <a:pt x="40356" y="390"/>
                    </a:cubicBezTo>
                    <a:cubicBezTo>
                      <a:pt x="39919" y="390"/>
                      <a:pt x="39454" y="268"/>
                      <a:pt x="39160" y="48"/>
                    </a:cubicBezTo>
                    <a:lnTo>
                      <a:pt x="39101" y="0"/>
                    </a:lnTo>
                    <a:lnTo>
                      <a:pt x="39053" y="60"/>
                    </a:lnTo>
                    <a:cubicBezTo>
                      <a:pt x="38958" y="203"/>
                      <a:pt x="38756" y="310"/>
                      <a:pt x="38482" y="357"/>
                    </a:cubicBezTo>
                    <a:cubicBezTo>
                      <a:pt x="38367" y="378"/>
                      <a:pt x="38247" y="388"/>
                      <a:pt x="38125" y="388"/>
                    </a:cubicBezTo>
                    <a:cubicBezTo>
                      <a:pt x="37694" y="388"/>
                      <a:pt x="37248" y="262"/>
                      <a:pt x="36970" y="48"/>
                    </a:cubicBezTo>
                    <a:lnTo>
                      <a:pt x="36898" y="0"/>
                    </a:lnTo>
                    <a:lnTo>
                      <a:pt x="36862" y="60"/>
                    </a:lnTo>
                    <a:cubicBezTo>
                      <a:pt x="36755" y="214"/>
                      <a:pt x="36529" y="322"/>
                      <a:pt x="36231" y="369"/>
                    </a:cubicBezTo>
                    <a:cubicBezTo>
                      <a:pt x="36136" y="382"/>
                      <a:pt x="36038" y="389"/>
                      <a:pt x="35940" y="389"/>
                    </a:cubicBezTo>
                    <a:cubicBezTo>
                      <a:pt x="35499" y="389"/>
                      <a:pt x="35049" y="262"/>
                      <a:pt x="34767" y="48"/>
                    </a:cubicBezTo>
                    <a:lnTo>
                      <a:pt x="34707" y="0"/>
                    </a:lnTo>
                    <a:lnTo>
                      <a:pt x="34660" y="60"/>
                    </a:lnTo>
                    <a:cubicBezTo>
                      <a:pt x="34541" y="214"/>
                      <a:pt x="34303" y="334"/>
                      <a:pt x="33981" y="369"/>
                    </a:cubicBezTo>
                    <a:cubicBezTo>
                      <a:pt x="33886" y="382"/>
                      <a:pt x="33789" y="389"/>
                      <a:pt x="33693" y="389"/>
                    </a:cubicBezTo>
                    <a:cubicBezTo>
                      <a:pt x="33261" y="389"/>
                      <a:pt x="32839" y="262"/>
                      <a:pt x="32576" y="48"/>
                    </a:cubicBezTo>
                    <a:lnTo>
                      <a:pt x="32517" y="0"/>
                    </a:lnTo>
                    <a:lnTo>
                      <a:pt x="32469" y="60"/>
                    </a:lnTo>
                    <a:cubicBezTo>
                      <a:pt x="32338" y="226"/>
                      <a:pt x="32064" y="345"/>
                      <a:pt x="31719" y="381"/>
                    </a:cubicBezTo>
                    <a:cubicBezTo>
                      <a:pt x="31651" y="388"/>
                      <a:pt x="31582" y="391"/>
                      <a:pt x="31512" y="391"/>
                    </a:cubicBezTo>
                    <a:cubicBezTo>
                      <a:pt x="31074" y="391"/>
                      <a:pt x="30631" y="264"/>
                      <a:pt x="30374" y="48"/>
                    </a:cubicBezTo>
                    <a:lnTo>
                      <a:pt x="30326" y="0"/>
                    </a:lnTo>
                    <a:lnTo>
                      <a:pt x="30278" y="60"/>
                    </a:lnTo>
                    <a:cubicBezTo>
                      <a:pt x="30124" y="238"/>
                      <a:pt x="29826" y="357"/>
                      <a:pt x="29469" y="381"/>
                    </a:cubicBezTo>
                    <a:cubicBezTo>
                      <a:pt x="29414" y="385"/>
                      <a:pt x="29359" y="387"/>
                      <a:pt x="29305" y="387"/>
                    </a:cubicBezTo>
                    <a:cubicBezTo>
                      <a:pt x="28860" y="387"/>
                      <a:pt x="28427" y="260"/>
                      <a:pt x="28183" y="48"/>
                    </a:cubicBezTo>
                    <a:lnTo>
                      <a:pt x="28123" y="0"/>
                    </a:lnTo>
                    <a:lnTo>
                      <a:pt x="28076" y="60"/>
                    </a:lnTo>
                    <a:cubicBezTo>
                      <a:pt x="27921" y="238"/>
                      <a:pt x="27587" y="357"/>
                      <a:pt x="27206" y="381"/>
                    </a:cubicBezTo>
                    <a:cubicBezTo>
                      <a:pt x="27153" y="385"/>
                      <a:pt x="27100" y="387"/>
                      <a:pt x="27047" y="387"/>
                    </a:cubicBezTo>
                    <a:cubicBezTo>
                      <a:pt x="26617" y="387"/>
                      <a:pt x="26215" y="260"/>
                      <a:pt x="25992" y="48"/>
                    </a:cubicBezTo>
                    <a:lnTo>
                      <a:pt x="25933" y="0"/>
                    </a:lnTo>
                    <a:lnTo>
                      <a:pt x="25885" y="60"/>
                    </a:lnTo>
                    <a:cubicBezTo>
                      <a:pt x="25706" y="250"/>
                      <a:pt x="25349" y="369"/>
                      <a:pt x="24944" y="381"/>
                    </a:cubicBezTo>
                    <a:cubicBezTo>
                      <a:pt x="24907" y="383"/>
                      <a:pt x="24870" y="384"/>
                      <a:pt x="24833" y="384"/>
                    </a:cubicBezTo>
                    <a:cubicBezTo>
                      <a:pt x="24400" y="384"/>
                      <a:pt x="24009" y="256"/>
                      <a:pt x="23789" y="48"/>
                    </a:cubicBezTo>
                    <a:lnTo>
                      <a:pt x="23742" y="0"/>
                    </a:lnTo>
                    <a:lnTo>
                      <a:pt x="23682" y="60"/>
                    </a:lnTo>
                    <a:cubicBezTo>
                      <a:pt x="23492" y="262"/>
                      <a:pt x="23111" y="381"/>
                      <a:pt x="22682" y="393"/>
                    </a:cubicBezTo>
                    <a:cubicBezTo>
                      <a:pt x="22230" y="393"/>
                      <a:pt x="21813" y="262"/>
                      <a:pt x="21599" y="48"/>
                    </a:cubicBezTo>
                    <a:lnTo>
                      <a:pt x="21539" y="0"/>
                    </a:lnTo>
                    <a:lnTo>
                      <a:pt x="21491" y="48"/>
                    </a:lnTo>
                    <a:cubicBezTo>
                      <a:pt x="21277" y="262"/>
                      <a:pt x="20860" y="393"/>
                      <a:pt x="20408" y="393"/>
                    </a:cubicBezTo>
                    <a:cubicBezTo>
                      <a:pt x="19979" y="381"/>
                      <a:pt x="19598" y="262"/>
                      <a:pt x="19408" y="60"/>
                    </a:cubicBezTo>
                    <a:lnTo>
                      <a:pt x="19348" y="0"/>
                    </a:lnTo>
                    <a:lnTo>
                      <a:pt x="19301" y="48"/>
                    </a:lnTo>
                    <a:cubicBezTo>
                      <a:pt x="19081" y="256"/>
                      <a:pt x="18690" y="384"/>
                      <a:pt x="18257" y="384"/>
                    </a:cubicBezTo>
                    <a:cubicBezTo>
                      <a:pt x="18220" y="384"/>
                      <a:pt x="18183" y="383"/>
                      <a:pt x="18146" y="381"/>
                    </a:cubicBezTo>
                    <a:cubicBezTo>
                      <a:pt x="17741" y="369"/>
                      <a:pt x="17384" y="250"/>
                      <a:pt x="17205" y="60"/>
                    </a:cubicBezTo>
                    <a:lnTo>
                      <a:pt x="17158" y="0"/>
                    </a:lnTo>
                    <a:lnTo>
                      <a:pt x="17098" y="48"/>
                    </a:lnTo>
                    <a:cubicBezTo>
                      <a:pt x="16875" y="260"/>
                      <a:pt x="16473" y="387"/>
                      <a:pt x="16043" y="387"/>
                    </a:cubicBezTo>
                    <a:cubicBezTo>
                      <a:pt x="15990" y="387"/>
                      <a:pt x="15937" y="385"/>
                      <a:pt x="15884" y="381"/>
                    </a:cubicBezTo>
                    <a:cubicBezTo>
                      <a:pt x="15503" y="357"/>
                      <a:pt x="15169" y="238"/>
                      <a:pt x="15014" y="60"/>
                    </a:cubicBezTo>
                    <a:lnTo>
                      <a:pt x="14967" y="0"/>
                    </a:lnTo>
                    <a:lnTo>
                      <a:pt x="14907" y="48"/>
                    </a:lnTo>
                    <a:cubicBezTo>
                      <a:pt x="14663" y="260"/>
                      <a:pt x="14231" y="387"/>
                      <a:pt x="13785" y="387"/>
                    </a:cubicBezTo>
                    <a:cubicBezTo>
                      <a:pt x="13731" y="387"/>
                      <a:pt x="13676" y="385"/>
                      <a:pt x="13621" y="381"/>
                    </a:cubicBezTo>
                    <a:cubicBezTo>
                      <a:pt x="13252" y="357"/>
                      <a:pt x="12967" y="238"/>
                      <a:pt x="12812" y="60"/>
                    </a:cubicBezTo>
                    <a:lnTo>
                      <a:pt x="12764" y="0"/>
                    </a:lnTo>
                    <a:lnTo>
                      <a:pt x="12717" y="48"/>
                    </a:lnTo>
                    <a:cubicBezTo>
                      <a:pt x="12460" y="264"/>
                      <a:pt x="12016" y="391"/>
                      <a:pt x="11578" y="391"/>
                    </a:cubicBezTo>
                    <a:cubicBezTo>
                      <a:pt x="11508" y="391"/>
                      <a:pt x="11439" y="388"/>
                      <a:pt x="11371" y="381"/>
                    </a:cubicBezTo>
                    <a:cubicBezTo>
                      <a:pt x="11026" y="345"/>
                      <a:pt x="10752" y="226"/>
                      <a:pt x="10621" y="60"/>
                    </a:cubicBezTo>
                    <a:lnTo>
                      <a:pt x="10573" y="0"/>
                    </a:lnTo>
                    <a:lnTo>
                      <a:pt x="10514" y="48"/>
                    </a:lnTo>
                    <a:cubicBezTo>
                      <a:pt x="10251" y="262"/>
                      <a:pt x="9829" y="389"/>
                      <a:pt x="9397" y="389"/>
                    </a:cubicBezTo>
                    <a:cubicBezTo>
                      <a:pt x="9301" y="389"/>
                      <a:pt x="9204" y="382"/>
                      <a:pt x="9109" y="369"/>
                    </a:cubicBezTo>
                    <a:cubicBezTo>
                      <a:pt x="8788" y="334"/>
                      <a:pt x="8537" y="214"/>
                      <a:pt x="8430" y="60"/>
                    </a:cubicBezTo>
                    <a:lnTo>
                      <a:pt x="8383" y="0"/>
                    </a:lnTo>
                    <a:lnTo>
                      <a:pt x="8323" y="48"/>
                    </a:lnTo>
                    <a:cubicBezTo>
                      <a:pt x="8041" y="262"/>
                      <a:pt x="7591" y="389"/>
                      <a:pt x="7150" y="389"/>
                    </a:cubicBezTo>
                    <a:cubicBezTo>
                      <a:pt x="7052" y="389"/>
                      <a:pt x="6954" y="382"/>
                      <a:pt x="6859" y="369"/>
                    </a:cubicBezTo>
                    <a:cubicBezTo>
                      <a:pt x="6561" y="322"/>
                      <a:pt x="6335" y="214"/>
                      <a:pt x="6228" y="60"/>
                    </a:cubicBezTo>
                    <a:lnTo>
                      <a:pt x="6192" y="0"/>
                    </a:lnTo>
                    <a:lnTo>
                      <a:pt x="6121" y="48"/>
                    </a:lnTo>
                    <a:cubicBezTo>
                      <a:pt x="5842" y="262"/>
                      <a:pt x="5389" y="388"/>
                      <a:pt x="4960" y="388"/>
                    </a:cubicBezTo>
                    <a:cubicBezTo>
                      <a:pt x="4839" y="388"/>
                      <a:pt x="4721" y="378"/>
                      <a:pt x="4608" y="357"/>
                    </a:cubicBezTo>
                    <a:cubicBezTo>
                      <a:pt x="4335" y="310"/>
                      <a:pt x="4132" y="203"/>
                      <a:pt x="4037" y="60"/>
                    </a:cubicBezTo>
                    <a:lnTo>
                      <a:pt x="3989" y="0"/>
                    </a:lnTo>
                    <a:lnTo>
                      <a:pt x="3930" y="48"/>
                    </a:lnTo>
                    <a:cubicBezTo>
                      <a:pt x="3636" y="268"/>
                      <a:pt x="3171" y="390"/>
                      <a:pt x="2734" y="390"/>
                    </a:cubicBezTo>
                    <a:cubicBezTo>
                      <a:pt x="2604" y="390"/>
                      <a:pt x="2478" y="379"/>
                      <a:pt x="2358" y="357"/>
                    </a:cubicBezTo>
                    <a:cubicBezTo>
                      <a:pt x="2108" y="298"/>
                      <a:pt x="1918" y="203"/>
                      <a:pt x="1846" y="72"/>
                    </a:cubicBezTo>
                    <a:lnTo>
                      <a:pt x="179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9"/>
              <p:cNvSpPr/>
              <p:nvPr/>
            </p:nvSpPr>
            <p:spPr>
              <a:xfrm>
                <a:off x="7211488" y="4028150"/>
                <a:ext cx="1054025" cy="13225"/>
              </a:xfrm>
              <a:custGeom>
                <a:avLst/>
                <a:gdLst/>
                <a:ahLst/>
                <a:cxnLst/>
                <a:rect l="l" t="t" r="r" b="b"/>
                <a:pathLst>
                  <a:path w="42161" h="529" extrusionOk="0">
                    <a:moveTo>
                      <a:pt x="40267" y="1"/>
                    </a:moveTo>
                    <a:lnTo>
                      <a:pt x="40220" y="72"/>
                    </a:lnTo>
                    <a:cubicBezTo>
                      <a:pt x="40148" y="203"/>
                      <a:pt x="39970" y="298"/>
                      <a:pt x="39720" y="346"/>
                    </a:cubicBezTo>
                    <a:cubicBezTo>
                      <a:pt x="39602" y="368"/>
                      <a:pt x="39478" y="378"/>
                      <a:pt x="39351" y="378"/>
                    </a:cubicBezTo>
                    <a:cubicBezTo>
                      <a:pt x="38926" y="378"/>
                      <a:pt x="38477" y="259"/>
                      <a:pt x="38184" y="48"/>
                    </a:cubicBezTo>
                    <a:lnTo>
                      <a:pt x="38124" y="13"/>
                    </a:lnTo>
                    <a:lnTo>
                      <a:pt x="38089" y="72"/>
                    </a:lnTo>
                    <a:cubicBezTo>
                      <a:pt x="37993" y="203"/>
                      <a:pt x="37791" y="310"/>
                      <a:pt x="37529" y="346"/>
                    </a:cubicBezTo>
                    <a:cubicBezTo>
                      <a:pt x="37416" y="367"/>
                      <a:pt x="37298" y="377"/>
                      <a:pt x="37178" y="377"/>
                    </a:cubicBezTo>
                    <a:cubicBezTo>
                      <a:pt x="36757" y="377"/>
                      <a:pt x="36322" y="252"/>
                      <a:pt x="36053" y="48"/>
                    </a:cubicBezTo>
                    <a:lnTo>
                      <a:pt x="35993" y="13"/>
                    </a:lnTo>
                    <a:lnTo>
                      <a:pt x="35945" y="72"/>
                    </a:lnTo>
                    <a:cubicBezTo>
                      <a:pt x="35838" y="215"/>
                      <a:pt x="35624" y="310"/>
                      <a:pt x="35326" y="358"/>
                    </a:cubicBezTo>
                    <a:cubicBezTo>
                      <a:pt x="35230" y="372"/>
                      <a:pt x="35129" y="378"/>
                      <a:pt x="35028" y="378"/>
                    </a:cubicBezTo>
                    <a:cubicBezTo>
                      <a:pt x="34606" y="378"/>
                      <a:pt x="34169" y="262"/>
                      <a:pt x="33909" y="60"/>
                    </a:cubicBezTo>
                    <a:lnTo>
                      <a:pt x="33850" y="13"/>
                    </a:lnTo>
                    <a:lnTo>
                      <a:pt x="33802" y="72"/>
                    </a:lnTo>
                    <a:cubicBezTo>
                      <a:pt x="33683" y="215"/>
                      <a:pt x="33445" y="322"/>
                      <a:pt x="33136" y="358"/>
                    </a:cubicBezTo>
                    <a:cubicBezTo>
                      <a:pt x="33041" y="371"/>
                      <a:pt x="32945" y="377"/>
                      <a:pt x="32850" y="377"/>
                    </a:cubicBezTo>
                    <a:cubicBezTo>
                      <a:pt x="32430" y="377"/>
                      <a:pt x="32019" y="254"/>
                      <a:pt x="31766" y="60"/>
                    </a:cubicBezTo>
                    <a:lnTo>
                      <a:pt x="31707" y="13"/>
                    </a:lnTo>
                    <a:lnTo>
                      <a:pt x="31659" y="72"/>
                    </a:lnTo>
                    <a:cubicBezTo>
                      <a:pt x="31528" y="227"/>
                      <a:pt x="31266" y="334"/>
                      <a:pt x="30933" y="370"/>
                    </a:cubicBezTo>
                    <a:cubicBezTo>
                      <a:pt x="30864" y="376"/>
                      <a:pt x="30795" y="380"/>
                      <a:pt x="30726" y="380"/>
                    </a:cubicBezTo>
                    <a:cubicBezTo>
                      <a:pt x="30293" y="380"/>
                      <a:pt x="29870" y="255"/>
                      <a:pt x="29623" y="60"/>
                    </a:cubicBezTo>
                    <a:lnTo>
                      <a:pt x="29564" y="13"/>
                    </a:lnTo>
                    <a:lnTo>
                      <a:pt x="29516" y="60"/>
                    </a:lnTo>
                    <a:cubicBezTo>
                      <a:pt x="29339" y="273"/>
                      <a:pt x="28959" y="377"/>
                      <a:pt x="28560" y="377"/>
                    </a:cubicBezTo>
                    <a:cubicBezTo>
                      <a:pt x="28156" y="377"/>
                      <a:pt x="27732" y="270"/>
                      <a:pt x="27480" y="60"/>
                    </a:cubicBezTo>
                    <a:lnTo>
                      <a:pt x="27432" y="13"/>
                    </a:lnTo>
                    <a:lnTo>
                      <a:pt x="27385" y="60"/>
                    </a:lnTo>
                    <a:cubicBezTo>
                      <a:pt x="27196" y="273"/>
                      <a:pt x="26807" y="377"/>
                      <a:pt x="26405" y="377"/>
                    </a:cubicBezTo>
                    <a:cubicBezTo>
                      <a:pt x="25998" y="377"/>
                      <a:pt x="25577" y="270"/>
                      <a:pt x="25337" y="60"/>
                    </a:cubicBezTo>
                    <a:lnTo>
                      <a:pt x="25289" y="13"/>
                    </a:lnTo>
                    <a:lnTo>
                      <a:pt x="25242" y="60"/>
                    </a:lnTo>
                    <a:cubicBezTo>
                      <a:pt x="25041" y="273"/>
                      <a:pt x="24649" y="377"/>
                      <a:pt x="24250" y="377"/>
                    </a:cubicBezTo>
                    <a:cubicBezTo>
                      <a:pt x="23846" y="377"/>
                      <a:pt x="23434" y="270"/>
                      <a:pt x="23206" y="60"/>
                    </a:cubicBezTo>
                    <a:lnTo>
                      <a:pt x="23146" y="13"/>
                    </a:lnTo>
                    <a:lnTo>
                      <a:pt x="23099" y="60"/>
                    </a:lnTo>
                    <a:cubicBezTo>
                      <a:pt x="22890" y="275"/>
                      <a:pt x="22491" y="382"/>
                      <a:pt x="22090" y="382"/>
                    </a:cubicBezTo>
                    <a:cubicBezTo>
                      <a:pt x="21688" y="382"/>
                      <a:pt x="21283" y="275"/>
                      <a:pt x="21063" y="60"/>
                    </a:cubicBezTo>
                    <a:lnTo>
                      <a:pt x="21003" y="13"/>
                    </a:lnTo>
                    <a:lnTo>
                      <a:pt x="20955" y="60"/>
                    </a:lnTo>
                    <a:cubicBezTo>
                      <a:pt x="20734" y="270"/>
                      <a:pt x="20325" y="377"/>
                      <a:pt x="19920" y="377"/>
                    </a:cubicBezTo>
                    <a:cubicBezTo>
                      <a:pt x="19521" y="377"/>
                      <a:pt x="19126" y="273"/>
                      <a:pt x="18920" y="60"/>
                    </a:cubicBezTo>
                    <a:lnTo>
                      <a:pt x="18872" y="13"/>
                    </a:lnTo>
                    <a:lnTo>
                      <a:pt x="18812" y="60"/>
                    </a:lnTo>
                    <a:cubicBezTo>
                      <a:pt x="18585" y="270"/>
                      <a:pt x="18173" y="377"/>
                      <a:pt x="17768" y="377"/>
                    </a:cubicBezTo>
                    <a:cubicBezTo>
                      <a:pt x="17369" y="377"/>
                      <a:pt x="16977" y="273"/>
                      <a:pt x="16776" y="60"/>
                    </a:cubicBezTo>
                    <a:lnTo>
                      <a:pt x="16729" y="13"/>
                    </a:lnTo>
                    <a:lnTo>
                      <a:pt x="16669" y="60"/>
                    </a:lnTo>
                    <a:cubicBezTo>
                      <a:pt x="16429" y="270"/>
                      <a:pt x="16012" y="377"/>
                      <a:pt x="15607" y="377"/>
                    </a:cubicBezTo>
                    <a:cubicBezTo>
                      <a:pt x="15208" y="377"/>
                      <a:pt x="14822" y="273"/>
                      <a:pt x="14633" y="60"/>
                    </a:cubicBezTo>
                    <a:lnTo>
                      <a:pt x="14586" y="13"/>
                    </a:lnTo>
                    <a:lnTo>
                      <a:pt x="14538" y="60"/>
                    </a:lnTo>
                    <a:cubicBezTo>
                      <a:pt x="14286" y="270"/>
                      <a:pt x="13862" y="377"/>
                      <a:pt x="13456" y="377"/>
                    </a:cubicBezTo>
                    <a:cubicBezTo>
                      <a:pt x="13056" y="377"/>
                      <a:pt x="12673" y="273"/>
                      <a:pt x="12490" y="60"/>
                    </a:cubicBezTo>
                    <a:lnTo>
                      <a:pt x="12454" y="13"/>
                    </a:lnTo>
                    <a:lnTo>
                      <a:pt x="12395" y="60"/>
                    </a:lnTo>
                    <a:cubicBezTo>
                      <a:pt x="12148" y="255"/>
                      <a:pt x="11716" y="380"/>
                      <a:pt x="11289" y="380"/>
                    </a:cubicBezTo>
                    <a:cubicBezTo>
                      <a:pt x="11221" y="380"/>
                      <a:pt x="11152" y="376"/>
                      <a:pt x="11085" y="370"/>
                    </a:cubicBezTo>
                    <a:cubicBezTo>
                      <a:pt x="10752" y="334"/>
                      <a:pt x="10478" y="227"/>
                      <a:pt x="10359" y="72"/>
                    </a:cubicBezTo>
                    <a:lnTo>
                      <a:pt x="10311" y="13"/>
                    </a:lnTo>
                    <a:lnTo>
                      <a:pt x="10252" y="60"/>
                    </a:lnTo>
                    <a:cubicBezTo>
                      <a:pt x="9999" y="254"/>
                      <a:pt x="9588" y="377"/>
                      <a:pt x="9168" y="377"/>
                    </a:cubicBezTo>
                    <a:cubicBezTo>
                      <a:pt x="9073" y="377"/>
                      <a:pt x="8977" y="371"/>
                      <a:pt x="8883" y="358"/>
                    </a:cubicBezTo>
                    <a:cubicBezTo>
                      <a:pt x="8573" y="322"/>
                      <a:pt x="8323" y="215"/>
                      <a:pt x="8216" y="72"/>
                    </a:cubicBezTo>
                    <a:lnTo>
                      <a:pt x="8168" y="13"/>
                    </a:lnTo>
                    <a:lnTo>
                      <a:pt x="8109" y="60"/>
                    </a:lnTo>
                    <a:cubicBezTo>
                      <a:pt x="7840" y="262"/>
                      <a:pt x="7408" y="378"/>
                      <a:pt x="6983" y="378"/>
                    </a:cubicBezTo>
                    <a:cubicBezTo>
                      <a:pt x="6881" y="378"/>
                      <a:pt x="6779" y="372"/>
                      <a:pt x="6680" y="358"/>
                    </a:cubicBezTo>
                    <a:cubicBezTo>
                      <a:pt x="6394" y="310"/>
                      <a:pt x="6180" y="215"/>
                      <a:pt x="6073" y="72"/>
                    </a:cubicBezTo>
                    <a:lnTo>
                      <a:pt x="6025" y="13"/>
                    </a:lnTo>
                    <a:lnTo>
                      <a:pt x="5966" y="48"/>
                    </a:lnTo>
                    <a:cubicBezTo>
                      <a:pt x="5696" y="252"/>
                      <a:pt x="5261" y="377"/>
                      <a:pt x="4840" y="377"/>
                    </a:cubicBezTo>
                    <a:cubicBezTo>
                      <a:pt x="4720" y="377"/>
                      <a:pt x="4602" y="367"/>
                      <a:pt x="4489" y="346"/>
                    </a:cubicBezTo>
                    <a:cubicBezTo>
                      <a:pt x="4215" y="310"/>
                      <a:pt x="4025" y="203"/>
                      <a:pt x="3930" y="72"/>
                    </a:cubicBezTo>
                    <a:lnTo>
                      <a:pt x="3894" y="13"/>
                    </a:lnTo>
                    <a:lnTo>
                      <a:pt x="3822" y="48"/>
                    </a:lnTo>
                    <a:cubicBezTo>
                      <a:pt x="3538" y="259"/>
                      <a:pt x="3091" y="378"/>
                      <a:pt x="2667" y="378"/>
                    </a:cubicBezTo>
                    <a:cubicBezTo>
                      <a:pt x="2540" y="378"/>
                      <a:pt x="2416" y="368"/>
                      <a:pt x="2298" y="346"/>
                    </a:cubicBezTo>
                    <a:cubicBezTo>
                      <a:pt x="2048" y="298"/>
                      <a:pt x="1870" y="203"/>
                      <a:pt x="1786" y="72"/>
                    </a:cubicBezTo>
                    <a:lnTo>
                      <a:pt x="1751" y="13"/>
                    </a:lnTo>
                    <a:lnTo>
                      <a:pt x="1691" y="48"/>
                    </a:lnTo>
                    <a:cubicBezTo>
                      <a:pt x="1376" y="275"/>
                      <a:pt x="934" y="369"/>
                      <a:pt x="541" y="369"/>
                    </a:cubicBezTo>
                    <a:cubicBezTo>
                      <a:pt x="356" y="369"/>
                      <a:pt x="181" y="348"/>
                      <a:pt x="36" y="310"/>
                    </a:cubicBezTo>
                    <a:lnTo>
                      <a:pt x="0" y="453"/>
                    </a:lnTo>
                    <a:cubicBezTo>
                      <a:pt x="161" y="497"/>
                      <a:pt x="349" y="521"/>
                      <a:pt x="548" y="521"/>
                    </a:cubicBezTo>
                    <a:cubicBezTo>
                      <a:pt x="941" y="521"/>
                      <a:pt x="1375" y="428"/>
                      <a:pt x="1715" y="215"/>
                    </a:cubicBezTo>
                    <a:cubicBezTo>
                      <a:pt x="1822" y="346"/>
                      <a:pt x="2013" y="441"/>
                      <a:pt x="2275" y="489"/>
                    </a:cubicBezTo>
                    <a:cubicBezTo>
                      <a:pt x="2395" y="515"/>
                      <a:pt x="2532" y="528"/>
                      <a:pt x="2679" y="528"/>
                    </a:cubicBezTo>
                    <a:cubicBezTo>
                      <a:pt x="3069" y="528"/>
                      <a:pt x="3520" y="432"/>
                      <a:pt x="3858" y="215"/>
                    </a:cubicBezTo>
                    <a:cubicBezTo>
                      <a:pt x="3977" y="358"/>
                      <a:pt x="4191" y="453"/>
                      <a:pt x="4465" y="501"/>
                    </a:cubicBezTo>
                    <a:cubicBezTo>
                      <a:pt x="4577" y="519"/>
                      <a:pt x="4694" y="527"/>
                      <a:pt x="4812" y="527"/>
                    </a:cubicBezTo>
                    <a:cubicBezTo>
                      <a:pt x="5244" y="527"/>
                      <a:pt x="5692" y="412"/>
                      <a:pt x="6001" y="215"/>
                    </a:cubicBezTo>
                    <a:cubicBezTo>
                      <a:pt x="6132" y="358"/>
                      <a:pt x="6370" y="465"/>
                      <a:pt x="6668" y="501"/>
                    </a:cubicBezTo>
                    <a:cubicBezTo>
                      <a:pt x="6778" y="519"/>
                      <a:pt x="6891" y="527"/>
                      <a:pt x="7005" y="527"/>
                    </a:cubicBezTo>
                    <a:cubicBezTo>
                      <a:pt x="7424" y="527"/>
                      <a:pt x="7854" y="412"/>
                      <a:pt x="8144" y="215"/>
                    </a:cubicBezTo>
                    <a:cubicBezTo>
                      <a:pt x="8299" y="370"/>
                      <a:pt x="8549" y="477"/>
                      <a:pt x="8859" y="513"/>
                    </a:cubicBezTo>
                    <a:cubicBezTo>
                      <a:pt x="8949" y="523"/>
                      <a:pt x="9040" y="528"/>
                      <a:pt x="9130" y="528"/>
                    </a:cubicBezTo>
                    <a:cubicBezTo>
                      <a:pt x="9568" y="528"/>
                      <a:pt x="10001" y="412"/>
                      <a:pt x="10287" y="215"/>
                    </a:cubicBezTo>
                    <a:cubicBezTo>
                      <a:pt x="10454" y="370"/>
                      <a:pt x="10728" y="477"/>
                      <a:pt x="11073" y="513"/>
                    </a:cubicBezTo>
                    <a:cubicBezTo>
                      <a:pt x="11161" y="523"/>
                      <a:pt x="11249" y="528"/>
                      <a:pt x="11337" y="528"/>
                    </a:cubicBezTo>
                    <a:cubicBezTo>
                      <a:pt x="11759" y="528"/>
                      <a:pt x="12164" y="412"/>
                      <a:pt x="12431" y="215"/>
                    </a:cubicBezTo>
                    <a:cubicBezTo>
                      <a:pt x="12651" y="423"/>
                      <a:pt x="13047" y="528"/>
                      <a:pt x="13458" y="528"/>
                    </a:cubicBezTo>
                    <a:cubicBezTo>
                      <a:pt x="13868" y="528"/>
                      <a:pt x="14294" y="423"/>
                      <a:pt x="14574" y="215"/>
                    </a:cubicBezTo>
                    <a:cubicBezTo>
                      <a:pt x="14806" y="423"/>
                      <a:pt x="15208" y="528"/>
                      <a:pt x="15618" y="528"/>
                    </a:cubicBezTo>
                    <a:cubicBezTo>
                      <a:pt x="16029" y="528"/>
                      <a:pt x="16449" y="423"/>
                      <a:pt x="16717" y="215"/>
                    </a:cubicBezTo>
                    <a:cubicBezTo>
                      <a:pt x="16955" y="423"/>
                      <a:pt x="17360" y="528"/>
                      <a:pt x="17771" y="528"/>
                    </a:cubicBezTo>
                    <a:cubicBezTo>
                      <a:pt x="18181" y="528"/>
                      <a:pt x="18598" y="423"/>
                      <a:pt x="18860" y="215"/>
                    </a:cubicBezTo>
                    <a:cubicBezTo>
                      <a:pt x="19110" y="423"/>
                      <a:pt x="19521" y="528"/>
                      <a:pt x="19932" y="528"/>
                    </a:cubicBezTo>
                    <a:cubicBezTo>
                      <a:pt x="20342" y="528"/>
                      <a:pt x="20753" y="423"/>
                      <a:pt x="21003" y="215"/>
                    </a:cubicBezTo>
                    <a:cubicBezTo>
                      <a:pt x="21259" y="423"/>
                      <a:pt x="21673" y="528"/>
                      <a:pt x="22085" y="528"/>
                    </a:cubicBezTo>
                    <a:cubicBezTo>
                      <a:pt x="22497" y="528"/>
                      <a:pt x="22908" y="423"/>
                      <a:pt x="23158" y="215"/>
                    </a:cubicBezTo>
                    <a:cubicBezTo>
                      <a:pt x="23420" y="423"/>
                      <a:pt x="23837" y="528"/>
                      <a:pt x="24248" y="528"/>
                    </a:cubicBezTo>
                    <a:cubicBezTo>
                      <a:pt x="24658" y="528"/>
                      <a:pt x="25063" y="423"/>
                      <a:pt x="25301" y="215"/>
                    </a:cubicBezTo>
                    <a:cubicBezTo>
                      <a:pt x="25569" y="423"/>
                      <a:pt x="25989" y="528"/>
                      <a:pt x="26400" y="528"/>
                    </a:cubicBezTo>
                    <a:cubicBezTo>
                      <a:pt x="26810" y="528"/>
                      <a:pt x="27212" y="423"/>
                      <a:pt x="27444" y="215"/>
                    </a:cubicBezTo>
                    <a:cubicBezTo>
                      <a:pt x="27724" y="423"/>
                      <a:pt x="28150" y="528"/>
                      <a:pt x="28561" y="528"/>
                    </a:cubicBezTo>
                    <a:cubicBezTo>
                      <a:pt x="28971" y="528"/>
                      <a:pt x="29367" y="423"/>
                      <a:pt x="29588" y="215"/>
                    </a:cubicBezTo>
                    <a:cubicBezTo>
                      <a:pt x="29854" y="412"/>
                      <a:pt x="30259" y="528"/>
                      <a:pt x="30681" y="528"/>
                    </a:cubicBezTo>
                    <a:cubicBezTo>
                      <a:pt x="30769" y="528"/>
                      <a:pt x="30857" y="523"/>
                      <a:pt x="30945" y="513"/>
                    </a:cubicBezTo>
                    <a:cubicBezTo>
                      <a:pt x="31290" y="477"/>
                      <a:pt x="31564" y="370"/>
                      <a:pt x="31731" y="215"/>
                    </a:cubicBezTo>
                    <a:cubicBezTo>
                      <a:pt x="32017" y="412"/>
                      <a:pt x="32450" y="528"/>
                      <a:pt x="32881" y="528"/>
                    </a:cubicBezTo>
                    <a:cubicBezTo>
                      <a:pt x="32970" y="528"/>
                      <a:pt x="33060" y="523"/>
                      <a:pt x="33147" y="513"/>
                    </a:cubicBezTo>
                    <a:cubicBezTo>
                      <a:pt x="33469" y="477"/>
                      <a:pt x="33719" y="370"/>
                      <a:pt x="33874" y="215"/>
                    </a:cubicBezTo>
                    <a:cubicBezTo>
                      <a:pt x="34164" y="412"/>
                      <a:pt x="34594" y="527"/>
                      <a:pt x="35013" y="527"/>
                    </a:cubicBezTo>
                    <a:cubicBezTo>
                      <a:pt x="35127" y="527"/>
                      <a:pt x="35241" y="519"/>
                      <a:pt x="35350" y="501"/>
                    </a:cubicBezTo>
                    <a:cubicBezTo>
                      <a:pt x="35648" y="465"/>
                      <a:pt x="35886" y="358"/>
                      <a:pt x="36017" y="215"/>
                    </a:cubicBezTo>
                    <a:cubicBezTo>
                      <a:pt x="36315" y="417"/>
                      <a:pt x="36755" y="525"/>
                      <a:pt x="37184" y="525"/>
                    </a:cubicBezTo>
                    <a:cubicBezTo>
                      <a:pt x="37315" y="525"/>
                      <a:pt x="37434" y="513"/>
                      <a:pt x="37553" y="501"/>
                    </a:cubicBezTo>
                    <a:cubicBezTo>
                      <a:pt x="37827" y="453"/>
                      <a:pt x="38041" y="358"/>
                      <a:pt x="38160" y="215"/>
                    </a:cubicBezTo>
                    <a:cubicBezTo>
                      <a:pt x="38498" y="432"/>
                      <a:pt x="38943" y="528"/>
                      <a:pt x="39334" y="528"/>
                    </a:cubicBezTo>
                    <a:cubicBezTo>
                      <a:pt x="39481" y="528"/>
                      <a:pt x="39620" y="515"/>
                      <a:pt x="39744" y="489"/>
                    </a:cubicBezTo>
                    <a:cubicBezTo>
                      <a:pt x="39994" y="441"/>
                      <a:pt x="40184" y="346"/>
                      <a:pt x="40303" y="215"/>
                    </a:cubicBezTo>
                    <a:cubicBezTo>
                      <a:pt x="40610" y="439"/>
                      <a:pt x="40995" y="518"/>
                      <a:pt x="41355" y="518"/>
                    </a:cubicBezTo>
                    <a:cubicBezTo>
                      <a:pt x="41665" y="518"/>
                      <a:pt x="41956" y="459"/>
                      <a:pt x="42161" y="382"/>
                    </a:cubicBezTo>
                    <a:lnTo>
                      <a:pt x="42113" y="251"/>
                    </a:lnTo>
                    <a:cubicBezTo>
                      <a:pt x="41904" y="328"/>
                      <a:pt x="41649" y="372"/>
                      <a:pt x="41387" y="372"/>
                    </a:cubicBezTo>
                    <a:cubicBezTo>
                      <a:pt x="41007" y="372"/>
                      <a:pt x="40614" y="279"/>
                      <a:pt x="40339" y="60"/>
                    </a:cubicBezTo>
                    <a:lnTo>
                      <a:pt x="402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9"/>
              <p:cNvSpPr/>
              <p:nvPr/>
            </p:nvSpPr>
            <p:spPr>
              <a:xfrm>
                <a:off x="7224288" y="3999575"/>
                <a:ext cx="1028125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41125" h="525" extrusionOk="0">
                    <a:moveTo>
                      <a:pt x="1703" y="1"/>
                    </a:moveTo>
                    <a:lnTo>
                      <a:pt x="1644" y="48"/>
                    </a:lnTo>
                    <a:cubicBezTo>
                      <a:pt x="1339" y="257"/>
                      <a:pt x="915" y="346"/>
                      <a:pt x="537" y="346"/>
                    </a:cubicBezTo>
                    <a:cubicBezTo>
                      <a:pt x="353" y="346"/>
                      <a:pt x="180" y="325"/>
                      <a:pt x="36" y="286"/>
                    </a:cubicBezTo>
                    <a:lnTo>
                      <a:pt x="0" y="441"/>
                    </a:lnTo>
                    <a:cubicBezTo>
                      <a:pt x="152" y="476"/>
                      <a:pt x="330" y="496"/>
                      <a:pt x="518" y="496"/>
                    </a:cubicBezTo>
                    <a:cubicBezTo>
                      <a:pt x="907" y="496"/>
                      <a:pt x="1338" y="412"/>
                      <a:pt x="1667" y="203"/>
                    </a:cubicBezTo>
                    <a:cubicBezTo>
                      <a:pt x="1774" y="334"/>
                      <a:pt x="1965" y="417"/>
                      <a:pt x="2215" y="465"/>
                    </a:cubicBezTo>
                    <a:cubicBezTo>
                      <a:pt x="2334" y="488"/>
                      <a:pt x="2469" y="500"/>
                      <a:pt x="2611" y="500"/>
                    </a:cubicBezTo>
                    <a:cubicBezTo>
                      <a:pt x="2994" y="500"/>
                      <a:pt x="3429" y="412"/>
                      <a:pt x="3751" y="203"/>
                    </a:cubicBezTo>
                    <a:cubicBezTo>
                      <a:pt x="3906" y="370"/>
                      <a:pt x="4156" y="441"/>
                      <a:pt x="4358" y="477"/>
                    </a:cubicBezTo>
                    <a:cubicBezTo>
                      <a:pt x="4473" y="496"/>
                      <a:pt x="4593" y="505"/>
                      <a:pt x="4713" y="505"/>
                    </a:cubicBezTo>
                    <a:cubicBezTo>
                      <a:pt x="5127" y="505"/>
                      <a:pt x="5551" y="397"/>
                      <a:pt x="5846" y="203"/>
                    </a:cubicBezTo>
                    <a:cubicBezTo>
                      <a:pt x="5989" y="346"/>
                      <a:pt x="6216" y="441"/>
                      <a:pt x="6501" y="477"/>
                    </a:cubicBezTo>
                    <a:cubicBezTo>
                      <a:pt x="6609" y="495"/>
                      <a:pt x="6721" y="503"/>
                      <a:pt x="6833" y="503"/>
                    </a:cubicBezTo>
                    <a:cubicBezTo>
                      <a:pt x="7242" y="503"/>
                      <a:pt x="7662" y="390"/>
                      <a:pt x="7942" y="203"/>
                    </a:cubicBezTo>
                    <a:cubicBezTo>
                      <a:pt x="8144" y="406"/>
                      <a:pt x="8519" y="507"/>
                      <a:pt x="8918" y="507"/>
                    </a:cubicBezTo>
                    <a:cubicBezTo>
                      <a:pt x="9317" y="507"/>
                      <a:pt x="9740" y="406"/>
                      <a:pt x="10037" y="203"/>
                    </a:cubicBezTo>
                    <a:cubicBezTo>
                      <a:pt x="10246" y="406"/>
                      <a:pt x="10627" y="507"/>
                      <a:pt x="11026" y="507"/>
                    </a:cubicBezTo>
                    <a:cubicBezTo>
                      <a:pt x="11424" y="507"/>
                      <a:pt x="11841" y="406"/>
                      <a:pt x="12121" y="203"/>
                    </a:cubicBezTo>
                    <a:cubicBezTo>
                      <a:pt x="12341" y="400"/>
                      <a:pt x="12731" y="498"/>
                      <a:pt x="13133" y="498"/>
                    </a:cubicBezTo>
                    <a:cubicBezTo>
                      <a:pt x="13535" y="498"/>
                      <a:pt x="13949" y="400"/>
                      <a:pt x="14217" y="203"/>
                    </a:cubicBezTo>
                    <a:cubicBezTo>
                      <a:pt x="14443" y="400"/>
                      <a:pt x="14836" y="498"/>
                      <a:pt x="15237" y="498"/>
                    </a:cubicBezTo>
                    <a:cubicBezTo>
                      <a:pt x="15639" y="498"/>
                      <a:pt x="16050" y="400"/>
                      <a:pt x="16312" y="203"/>
                    </a:cubicBezTo>
                    <a:cubicBezTo>
                      <a:pt x="16544" y="400"/>
                      <a:pt x="16940" y="498"/>
                      <a:pt x="17342" y="498"/>
                    </a:cubicBezTo>
                    <a:cubicBezTo>
                      <a:pt x="17744" y="498"/>
                      <a:pt x="18152" y="400"/>
                      <a:pt x="18408" y="203"/>
                    </a:cubicBezTo>
                    <a:cubicBezTo>
                      <a:pt x="18646" y="400"/>
                      <a:pt x="19044" y="498"/>
                      <a:pt x="19445" y="498"/>
                    </a:cubicBezTo>
                    <a:cubicBezTo>
                      <a:pt x="19845" y="498"/>
                      <a:pt x="20247" y="400"/>
                      <a:pt x="20491" y="203"/>
                    </a:cubicBezTo>
                    <a:cubicBezTo>
                      <a:pt x="20741" y="400"/>
                      <a:pt x="21146" y="498"/>
                      <a:pt x="21548" y="498"/>
                    </a:cubicBezTo>
                    <a:cubicBezTo>
                      <a:pt x="21950" y="498"/>
                      <a:pt x="22348" y="400"/>
                      <a:pt x="22587" y="203"/>
                    </a:cubicBezTo>
                    <a:cubicBezTo>
                      <a:pt x="22843" y="400"/>
                      <a:pt x="23250" y="498"/>
                      <a:pt x="23652" y="498"/>
                    </a:cubicBezTo>
                    <a:cubicBezTo>
                      <a:pt x="24054" y="498"/>
                      <a:pt x="24450" y="400"/>
                      <a:pt x="24682" y="203"/>
                    </a:cubicBezTo>
                    <a:cubicBezTo>
                      <a:pt x="24944" y="400"/>
                      <a:pt x="25355" y="498"/>
                      <a:pt x="25757" y="498"/>
                    </a:cubicBezTo>
                    <a:cubicBezTo>
                      <a:pt x="26158" y="498"/>
                      <a:pt x="26551" y="400"/>
                      <a:pt x="26778" y="203"/>
                    </a:cubicBezTo>
                    <a:cubicBezTo>
                      <a:pt x="27045" y="400"/>
                      <a:pt x="27459" y="498"/>
                      <a:pt x="27860" y="498"/>
                    </a:cubicBezTo>
                    <a:cubicBezTo>
                      <a:pt x="28260" y="498"/>
                      <a:pt x="28647" y="400"/>
                      <a:pt x="28861" y="203"/>
                    </a:cubicBezTo>
                    <a:cubicBezTo>
                      <a:pt x="29147" y="406"/>
                      <a:pt x="29567" y="507"/>
                      <a:pt x="29967" y="507"/>
                    </a:cubicBezTo>
                    <a:cubicBezTo>
                      <a:pt x="30367" y="507"/>
                      <a:pt x="30748" y="406"/>
                      <a:pt x="30957" y="203"/>
                    </a:cubicBezTo>
                    <a:cubicBezTo>
                      <a:pt x="31248" y="406"/>
                      <a:pt x="31671" y="507"/>
                      <a:pt x="32071" y="507"/>
                    </a:cubicBezTo>
                    <a:cubicBezTo>
                      <a:pt x="32472" y="507"/>
                      <a:pt x="32850" y="406"/>
                      <a:pt x="33052" y="203"/>
                    </a:cubicBezTo>
                    <a:cubicBezTo>
                      <a:pt x="33332" y="390"/>
                      <a:pt x="33752" y="503"/>
                      <a:pt x="34161" y="503"/>
                    </a:cubicBezTo>
                    <a:cubicBezTo>
                      <a:pt x="34274" y="503"/>
                      <a:pt x="34385" y="495"/>
                      <a:pt x="34493" y="477"/>
                    </a:cubicBezTo>
                    <a:cubicBezTo>
                      <a:pt x="34779" y="441"/>
                      <a:pt x="35005" y="346"/>
                      <a:pt x="35148" y="203"/>
                    </a:cubicBezTo>
                    <a:cubicBezTo>
                      <a:pt x="35443" y="397"/>
                      <a:pt x="35867" y="505"/>
                      <a:pt x="36281" y="505"/>
                    </a:cubicBezTo>
                    <a:cubicBezTo>
                      <a:pt x="36401" y="505"/>
                      <a:pt x="36521" y="496"/>
                      <a:pt x="36636" y="477"/>
                    </a:cubicBezTo>
                    <a:cubicBezTo>
                      <a:pt x="36838" y="441"/>
                      <a:pt x="37088" y="370"/>
                      <a:pt x="37231" y="203"/>
                    </a:cubicBezTo>
                    <a:cubicBezTo>
                      <a:pt x="37561" y="412"/>
                      <a:pt x="37999" y="500"/>
                      <a:pt x="38383" y="500"/>
                    </a:cubicBezTo>
                    <a:cubicBezTo>
                      <a:pt x="38525" y="500"/>
                      <a:pt x="38660" y="488"/>
                      <a:pt x="38779" y="465"/>
                    </a:cubicBezTo>
                    <a:cubicBezTo>
                      <a:pt x="39029" y="417"/>
                      <a:pt x="39220" y="334"/>
                      <a:pt x="39327" y="203"/>
                    </a:cubicBezTo>
                    <a:cubicBezTo>
                      <a:pt x="39720" y="406"/>
                      <a:pt x="40184" y="525"/>
                      <a:pt x="40601" y="525"/>
                    </a:cubicBezTo>
                    <a:cubicBezTo>
                      <a:pt x="40791" y="525"/>
                      <a:pt x="40970" y="501"/>
                      <a:pt x="41125" y="453"/>
                    </a:cubicBezTo>
                    <a:lnTo>
                      <a:pt x="41077" y="310"/>
                    </a:lnTo>
                    <a:cubicBezTo>
                      <a:pt x="40940" y="356"/>
                      <a:pt x="40779" y="378"/>
                      <a:pt x="40608" y="378"/>
                    </a:cubicBezTo>
                    <a:cubicBezTo>
                      <a:pt x="40199" y="378"/>
                      <a:pt x="39728" y="254"/>
                      <a:pt x="39351" y="36"/>
                    </a:cubicBezTo>
                    <a:lnTo>
                      <a:pt x="39291" y="13"/>
                    </a:lnTo>
                    <a:lnTo>
                      <a:pt x="39255" y="60"/>
                    </a:lnTo>
                    <a:cubicBezTo>
                      <a:pt x="39172" y="191"/>
                      <a:pt x="38993" y="275"/>
                      <a:pt x="38755" y="322"/>
                    </a:cubicBezTo>
                    <a:cubicBezTo>
                      <a:pt x="38639" y="344"/>
                      <a:pt x="38515" y="355"/>
                      <a:pt x="38390" y="355"/>
                    </a:cubicBezTo>
                    <a:cubicBezTo>
                      <a:pt x="37976" y="355"/>
                      <a:pt x="37541" y="240"/>
                      <a:pt x="37267" y="48"/>
                    </a:cubicBezTo>
                    <a:lnTo>
                      <a:pt x="37207" y="1"/>
                    </a:lnTo>
                    <a:lnTo>
                      <a:pt x="37160" y="60"/>
                    </a:lnTo>
                    <a:cubicBezTo>
                      <a:pt x="37077" y="191"/>
                      <a:pt x="36874" y="286"/>
                      <a:pt x="36612" y="334"/>
                    </a:cubicBezTo>
                    <a:cubicBezTo>
                      <a:pt x="36512" y="349"/>
                      <a:pt x="36408" y="356"/>
                      <a:pt x="36302" y="356"/>
                    </a:cubicBezTo>
                    <a:cubicBezTo>
                      <a:pt x="35887" y="356"/>
                      <a:pt x="35446" y="247"/>
                      <a:pt x="35172" y="48"/>
                    </a:cubicBezTo>
                    <a:lnTo>
                      <a:pt x="35112" y="1"/>
                    </a:lnTo>
                    <a:lnTo>
                      <a:pt x="35076" y="60"/>
                    </a:lnTo>
                    <a:cubicBezTo>
                      <a:pt x="34969" y="203"/>
                      <a:pt x="34755" y="298"/>
                      <a:pt x="34469" y="334"/>
                    </a:cubicBezTo>
                    <a:cubicBezTo>
                      <a:pt x="34374" y="348"/>
                      <a:pt x="34276" y="355"/>
                      <a:pt x="34177" y="355"/>
                    </a:cubicBezTo>
                    <a:cubicBezTo>
                      <a:pt x="33768" y="355"/>
                      <a:pt x="33347" y="240"/>
                      <a:pt x="33088" y="48"/>
                    </a:cubicBezTo>
                    <a:lnTo>
                      <a:pt x="33028" y="1"/>
                    </a:lnTo>
                    <a:lnTo>
                      <a:pt x="32981" y="60"/>
                    </a:lnTo>
                    <a:cubicBezTo>
                      <a:pt x="32828" y="260"/>
                      <a:pt x="32471" y="358"/>
                      <a:pt x="32084" y="358"/>
                    </a:cubicBezTo>
                    <a:cubicBezTo>
                      <a:pt x="31686" y="358"/>
                      <a:pt x="31258" y="254"/>
                      <a:pt x="30992" y="48"/>
                    </a:cubicBezTo>
                    <a:lnTo>
                      <a:pt x="30933" y="1"/>
                    </a:lnTo>
                    <a:lnTo>
                      <a:pt x="30897" y="60"/>
                    </a:lnTo>
                    <a:cubicBezTo>
                      <a:pt x="30732" y="255"/>
                      <a:pt x="30364" y="353"/>
                      <a:pt x="29974" y="353"/>
                    </a:cubicBezTo>
                    <a:cubicBezTo>
                      <a:pt x="29579" y="353"/>
                      <a:pt x="29161" y="252"/>
                      <a:pt x="28909" y="48"/>
                    </a:cubicBezTo>
                    <a:lnTo>
                      <a:pt x="28849" y="1"/>
                    </a:lnTo>
                    <a:lnTo>
                      <a:pt x="28802" y="60"/>
                    </a:lnTo>
                    <a:cubicBezTo>
                      <a:pt x="28624" y="255"/>
                      <a:pt x="28254" y="353"/>
                      <a:pt x="27865" y="353"/>
                    </a:cubicBezTo>
                    <a:cubicBezTo>
                      <a:pt x="27471" y="353"/>
                      <a:pt x="27059" y="252"/>
                      <a:pt x="26813" y="48"/>
                    </a:cubicBezTo>
                    <a:lnTo>
                      <a:pt x="26766" y="1"/>
                    </a:lnTo>
                    <a:lnTo>
                      <a:pt x="26718" y="60"/>
                    </a:lnTo>
                    <a:cubicBezTo>
                      <a:pt x="26529" y="255"/>
                      <a:pt x="26152" y="353"/>
                      <a:pt x="25764" y="353"/>
                    </a:cubicBezTo>
                    <a:cubicBezTo>
                      <a:pt x="25370" y="353"/>
                      <a:pt x="24964" y="252"/>
                      <a:pt x="24730" y="48"/>
                    </a:cubicBezTo>
                    <a:lnTo>
                      <a:pt x="24670" y="1"/>
                    </a:lnTo>
                    <a:lnTo>
                      <a:pt x="24623" y="60"/>
                    </a:lnTo>
                    <a:cubicBezTo>
                      <a:pt x="24428" y="255"/>
                      <a:pt x="24048" y="353"/>
                      <a:pt x="23659" y="353"/>
                    </a:cubicBezTo>
                    <a:cubicBezTo>
                      <a:pt x="23265" y="353"/>
                      <a:pt x="22862" y="252"/>
                      <a:pt x="22634" y="48"/>
                    </a:cubicBezTo>
                    <a:lnTo>
                      <a:pt x="22587" y="1"/>
                    </a:lnTo>
                    <a:lnTo>
                      <a:pt x="22539" y="48"/>
                    </a:lnTo>
                    <a:cubicBezTo>
                      <a:pt x="22331" y="251"/>
                      <a:pt x="21941" y="352"/>
                      <a:pt x="21549" y="352"/>
                    </a:cubicBezTo>
                    <a:cubicBezTo>
                      <a:pt x="21158" y="352"/>
                      <a:pt x="20765" y="251"/>
                      <a:pt x="20551" y="48"/>
                    </a:cubicBezTo>
                    <a:lnTo>
                      <a:pt x="20491" y="1"/>
                    </a:lnTo>
                    <a:lnTo>
                      <a:pt x="20443" y="48"/>
                    </a:lnTo>
                    <a:cubicBezTo>
                      <a:pt x="20229" y="251"/>
                      <a:pt x="19836" y="352"/>
                      <a:pt x="19445" y="352"/>
                    </a:cubicBezTo>
                    <a:cubicBezTo>
                      <a:pt x="19053" y="352"/>
                      <a:pt x="18663" y="251"/>
                      <a:pt x="18455" y="48"/>
                    </a:cubicBezTo>
                    <a:lnTo>
                      <a:pt x="18408" y="1"/>
                    </a:lnTo>
                    <a:lnTo>
                      <a:pt x="18360" y="48"/>
                    </a:lnTo>
                    <a:cubicBezTo>
                      <a:pt x="18132" y="252"/>
                      <a:pt x="17729" y="353"/>
                      <a:pt x="17335" y="353"/>
                    </a:cubicBezTo>
                    <a:cubicBezTo>
                      <a:pt x="16946" y="353"/>
                      <a:pt x="16567" y="255"/>
                      <a:pt x="16372" y="60"/>
                    </a:cubicBezTo>
                    <a:lnTo>
                      <a:pt x="16324" y="1"/>
                    </a:lnTo>
                    <a:lnTo>
                      <a:pt x="16264" y="48"/>
                    </a:lnTo>
                    <a:cubicBezTo>
                      <a:pt x="16030" y="252"/>
                      <a:pt x="15621" y="353"/>
                      <a:pt x="15226" y="353"/>
                    </a:cubicBezTo>
                    <a:cubicBezTo>
                      <a:pt x="14836" y="353"/>
                      <a:pt x="14459" y="255"/>
                      <a:pt x="14276" y="60"/>
                    </a:cubicBezTo>
                    <a:lnTo>
                      <a:pt x="14228" y="1"/>
                    </a:lnTo>
                    <a:lnTo>
                      <a:pt x="14181" y="48"/>
                    </a:lnTo>
                    <a:cubicBezTo>
                      <a:pt x="13935" y="252"/>
                      <a:pt x="13520" y="353"/>
                      <a:pt x="13124" y="353"/>
                    </a:cubicBezTo>
                    <a:cubicBezTo>
                      <a:pt x="12735" y="353"/>
                      <a:pt x="12364" y="255"/>
                      <a:pt x="12192" y="60"/>
                    </a:cubicBezTo>
                    <a:lnTo>
                      <a:pt x="12145" y="1"/>
                    </a:lnTo>
                    <a:lnTo>
                      <a:pt x="12085" y="48"/>
                    </a:lnTo>
                    <a:cubicBezTo>
                      <a:pt x="11833" y="252"/>
                      <a:pt x="11415" y="353"/>
                      <a:pt x="11020" y="353"/>
                    </a:cubicBezTo>
                    <a:cubicBezTo>
                      <a:pt x="10630" y="353"/>
                      <a:pt x="10262" y="255"/>
                      <a:pt x="10097" y="60"/>
                    </a:cubicBezTo>
                    <a:lnTo>
                      <a:pt x="10049" y="1"/>
                    </a:lnTo>
                    <a:lnTo>
                      <a:pt x="10002" y="48"/>
                    </a:lnTo>
                    <a:cubicBezTo>
                      <a:pt x="9736" y="254"/>
                      <a:pt x="9308" y="358"/>
                      <a:pt x="8910" y="358"/>
                    </a:cubicBezTo>
                    <a:cubicBezTo>
                      <a:pt x="8524" y="358"/>
                      <a:pt x="8166" y="260"/>
                      <a:pt x="8013" y="60"/>
                    </a:cubicBezTo>
                    <a:lnTo>
                      <a:pt x="7966" y="1"/>
                    </a:lnTo>
                    <a:lnTo>
                      <a:pt x="7906" y="48"/>
                    </a:lnTo>
                    <a:cubicBezTo>
                      <a:pt x="7647" y="240"/>
                      <a:pt x="7226" y="355"/>
                      <a:pt x="6811" y="355"/>
                    </a:cubicBezTo>
                    <a:cubicBezTo>
                      <a:pt x="6710" y="355"/>
                      <a:pt x="6610" y="348"/>
                      <a:pt x="6513" y="334"/>
                    </a:cubicBezTo>
                    <a:cubicBezTo>
                      <a:pt x="6239" y="298"/>
                      <a:pt x="6025" y="203"/>
                      <a:pt x="5918" y="60"/>
                    </a:cubicBezTo>
                    <a:lnTo>
                      <a:pt x="5882" y="1"/>
                    </a:lnTo>
                    <a:lnTo>
                      <a:pt x="5823" y="48"/>
                    </a:lnTo>
                    <a:cubicBezTo>
                      <a:pt x="5551" y="245"/>
                      <a:pt x="5118" y="360"/>
                      <a:pt x="4708" y="360"/>
                    </a:cubicBezTo>
                    <a:cubicBezTo>
                      <a:pt x="4596" y="360"/>
                      <a:pt x="4486" y="352"/>
                      <a:pt x="4382" y="334"/>
                    </a:cubicBezTo>
                    <a:cubicBezTo>
                      <a:pt x="4120" y="286"/>
                      <a:pt x="3918" y="191"/>
                      <a:pt x="3834" y="60"/>
                    </a:cubicBezTo>
                    <a:lnTo>
                      <a:pt x="3787" y="1"/>
                    </a:lnTo>
                    <a:lnTo>
                      <a:pt x="3727" y="48"/>
                    </a:lnTo>
                    <a:cubicBezTo>
                      <a:pt x="3453" y="240"/>
                      <a:pt x="3018" y="355"/>
                      <a:pt x="2604" y="355"/>
                    </a:cubicBezTo>
                    <a:cubicBezTo>
                      <a:pt x="2479" y="355"/>
                      <a:pt x="2355" y="344"/>
                      <a:pt x="2239" y="322"/>
                    </a:cubicBezTo>
                    <a:cubicBezTo>
                      <a:pt x="2001" y="275"/>
                      <a:pt x="1822" y="191"/>
                      <a:pt x="1739" y="60"/>
                    </a:cubicBezTo>
                    <a:lnTo>
                      <a:pt x="170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9"/>
              <p:cNvSpPr/>
              <p:nvPr/>
            </p:nvSpPr>
            <p:spPr>
              <a:xfrm>
                <a:off x="7236188" y="3972200"/>
                <a:ext cx="10040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0161" h="489" extrusionOk="0">
                    <a:moveTo>
                      <a:pt x="1668" y="0"/>
                    </a:moveTo>
                    <a:lnTo>
                      <a:pt x="1608" y="48"/>
                    </a:lnTo>
                    <a:cubicBezTo>
                      <a:pt x="1308" y="243"/>
                      <a:pt x="892" y="327"/>
                      <a:pt x="518" y="327"/>
                    </a:cubicBezTo>
                    <a:cubicBezTo>
                      <a:pt x="343" y="327"/>
                      <a:pt x="177" y="308"/>
                      <a:pt x="36" y="274"/>
                    </a:cubicBezTo>
                    <a:lnTo>
                      <a:pt x="1" y="429"/>
                    </a:lnTo>
                    <a:cubicBezTo>
                      <a:pt x="149" y="463"/>
                      <a:pt x="320" y="482"/>
                      <a:pt x="499" y="482"/>
                    </a:cubicBezTo>
                    <a:cubicBezTo>
                      <a:pt x="884" y="482"/>
                      <a:pt x="1307" y="397"/>
                      <a:pt x="1632" y="203"/>
                    </a:cubicBezTo>
                    <a:cubicBezTo>
                      <a:pt x="1739" y="322"/>
                      <a:pt x="1930" y="405"/>
                      <a:pt x="2168" y="453"/>
                    </a:cubicBezTo>
                    <a:cubicBezTo>
                      <a:pt x="2285" y="476"/>
                      <a:pt x="2418" y="488"/>
                      <a:pt x="2558" y="488"/>
                    </a:cubicBezTo>
                    <a:cubicBezTo>
                      <a:pt x="2932" y="488"/>
                      <a:pt x="3359" y="402"/>
                      <a:pt x="3680" y="203"/>
                    </a:cubicBezTo>
                    <a:cubicBezTo>
                      <a:pt x="3864" y="393"/>
                      <a:pt x="4224" y="488"/>
                      <a:pt x="4613" y="488"/>
                    </a:cubicBezTo>
                    <a:cubicBezTo>
                      <a:pt x="5001" y="488"/>
                      <a:pt x="5418" y="393"/>
                      <a:pt x="5716" y="203"/>
                    </a:cubicBezTo>
                    <a:cubicBezTo>
                      <a:pt x="5906" y="393"/>
                      <a:pt x="6272" y="488"/>
                      <a:pt x="6664" y="488"/>
                    </a:cubicBezTo>
                    <a:cubicBezTo>
                      <a:pt x="7055" y="488"/>
                      <a:pt x="7472" y="393"/>
                      <a:pt x="7764" y="203"/>
                    </a:cubicBezTo>
                    <a:cubicBezTo>
                      <a:pt x="7960" y="393"/>
                      <a:pt x="8326" y="488"/>
                      <a:pt x="8715" y="488"/>
                    </a:cubicBezTo>
                    <a:cubicBezTo>
                      <a:pt x="9103" y="488"/>
                      <a:pt x="9514" y="393"/>
                      <a:pt x="9800" y="203"/>
                    </a:cubicBezTo>
                    <a:cubicBezTo>
                      <a:pt x="10008" y="393"/>
                      <a:pt x="10380" y="488"/>
                      <a:pt x="10770" y="488"/>
                    </a:cubicBezTo>
                    <a:cubicBezTo>
                      <a:pt x="11160" y="488"/>
                      <a:pt x="11568" y="393"/>
                      <a:pt x="11847" y="203"/>
                    </a:cubicBezTo>
                    <a:cubicBezTo>
                      <a:pt x="12062" y="393"/>
                      <a:pt x="12437" y="488"/>
                      <a:pt x="12827" y="488"/>
                    </a:cubicBezTo>
                    <a:cubicBezTo>
                      <a:pt x="13217" y="488"/>
                      <a:pt x="13621" y="393"/>
                      <a:pt x="13895" y="203"/>
                    </a:cubicBezTo>
                    <a:cubicBezTo>
                      <a:pt x="14116" y="393"/>
                      <a:pt x="14494" y="488"/>
                      <a:pt x="14882" y="488"/>
                    </a:cubicBezTo>
                    <a:cubicBezTo>
                      <a:pt x="15270" y="488"/>
                      <a:pt x="15669" y="393"/>
                      <a:pt x="15931" y="203"/>
                    </a:cubicBezTo>
                    <a:cubicBezTo>
                      <a:pt x="16169" y="393"/>
                      <a:pt x="16550" y="488"/>
                      <a:pt x="16943" y="488"/>
                    </a:cubicBezTo>
                    <a:cubicBezTo>
                      <a:pt x="17324" y="488"/>
                      <a:pt x="17729" y="393"/>
                      <a:pt x="17979" y="203"/>
                    </a:cubicBezTo>
                    <a:cubicBezTo>
                      <a:pt x="18217" y="393"/>
                      <a:pt x="18604" y="488"/>
                      <a:pt x="18993" y="488"/>
                    </a:cubicBezTo>
                    <a:cubicBezTo>
                      <a:pt x="19381" y="488"/>
                      <a:pt x="19771" y="393"/>
                      <a:pt x="20015" y="203"/>
                    </a:cubicBezTo>
                    <a:cubicBezTo>
                      <a:pt x="20259" y="393"/>
                      <a:pt x="20655" y="488"/>
                      <a:pt x="21048" y="488"/>
                    </a:cubicBezTo>
                    <a:cubicBezTo>
                      <a:pt x="21441" y="488"/>
                      <a:pt x="21831" y="393"/>
                      <a:pt x="22063" y="203"/>
                    </a:cubicBezTo>
                    <a:cubicBezTo>
                      <a:pt x="22319" y="393"/>
                      <a:pt x="22715" y="488"/>
                      <a:pt x="23105" y="488"/>
                    </a:cubicBezTo>
                    <a:cubicBezTo>
                      <a:pt x="23495" y="488"/>
                      <a:pt x="23879" y="393"/>
                      <a:pt x="24111" y="203"/>
                    </a:cubicBezTo>
                    <a:cubicBezTo>
                      <a:pt x="24373" y="393"/>
                      <a:pt x="24772" y="488"/>
                      <a:pt x="25160" y="488"/>
                    </a:cubicBezTo>
                    <a:cubicBezTo>
                      <a:pt x="25549" y="488"/>
                      <a:pt x="25927" y="393"/>
                      <a:pt x="26147" y="203"/>
                    </a:cubicBezTo>
                    <a:cubicBezTo>
                      <a:pt x="26421" y="393"/>
                      <a:pt x="26825" y="488"/>
                      <a:pt x="27215" y="488"/>
                    </a:cubicBezTo>
                    <a:cubicBezTo>
                      <a:pt x="27605" y="488"/>
                      <a:pt x="27980" y="393"/>
                      <a:pt x="28195" y="203"/>
                    </a:cubicBezTo>
                    <a:cubicBezTo>
                      <a:pt x="28474" y="393"/>
                      <a:pt x="28882" y="488"/>
                      <a:pt x="29272" y="488"/>
                    </a:cubicBezTo>
                    <a:cubicBezTo>
                      <a:pt x="29662" y="488"/>
                      <a:pt x="30034" y="393"/>
                      <a:pt x="30243" y="203"/>
                    </a:cubicBezTo>
                    <a:cubicBezTo>
                      <a:pt x="30522" y="393"/>
                      <a:pt x="30933" y="488"/>
                      <a:pt x="31323" y="488"/>
                    </a:cubicBezTo>
                    <a:cubicBezTo>
                      <a:pt x="31713" y="488"/>
                      <a:pt x="32082" y="393"/>
                      <a:pt x="32279" y="203"/>
                    </a:cubicBezTo>
                    <a:cubicBezTo>
                      <a:pt x="32570" y="393"/>
                      <a:pt x="32987" y="488"/>
                      <a:pt x="33378" y="488"/>
                    </a:cubicBezTo>
                    <a:cubicBezTo>
                      <a:pt x="33770" y="488"/>
                      <a:pt x="34136" y="393"/>
                      <a:pt x="34326" y="203"/>
                    </a:cubicBezTo>
                    <a:cubicBezTo>
                      <a:pt x="34624" y="393"/>
                      <a:pt x="35041" y="488"/>
                      <a:pt x="35429" y="488"/>
                    </a:cubicBezTo>
                    <a:cubicBezTo>
                      <a:pt x="35818" y="488"/>
                      <a:pt x="36178" y="393"/>
                      <a:pt x="36362" y="203"/>
                    </a:cubicBezTo>
                    <a:cubicBezTo>
                      <a:pt x="36683" y="402"/>
                      <a:pt x="37110" y="488"/>
                      <a:pt x="37484" y="488"/>
                    </a:cubicBezTo>
                    <a:cubicBezTo>
                      <a:pt x="37624" y="488"/>
                      <a:pt x="37757" y="476"/>
                      <a:pt x="37874" y="453"/>
                    </a:cubicBezTo>
                    <a:cubicBezTo>
                      <a:pt x="38113" y="405"/>
                      <a:pt x="38303" y="322"/>
                      <a:pt x="38410" y="203"/>
                    </a:cubicBezTo>
                    <a:cubicBezTo>
                      <a:pt x="38732" y="382"/>
                      <a:pt x="39152" y="463"/>
                      <a:pt x="39537" y="463"/>
                    </a:cubicBezTo>
                    <a:cubicBezTo>
                      <a:pt x="39766" y="463"/>
                      <a:pt x="39983" y="435"/>
                      <a:pt x="40160" y="381"/>
                    </a:cubicBezTo>
                    <a:lnTo>
                      <a:pt x="40125" y="238"/>
                    </a:lnTo>
                    <a:cubicBezTo>
                      <a:pt x="39958" y="290"/>
                      <a:pt x="39753" y="316"/>
                      <a:pt x="39537" y="316"/>
                    </a:cubicBezTo>
                    <a:cubicBezTo>
                      <a:pt x="39152" y="316"/>
                      <a:pt x="38732" y="231"/>
                      <a:pt x="38434" y="48"/>
                    </a:cubicBezTo>
                    <a:lnTo>
                      <a:pt x="38375" y="0"/>
                    </a:lnTo>
                    <a:lnTo>
                      <a:pt x="38327" y="60"/>
                    </a:lnTo>
                    <a:cubicBezTo>
                      <a:pt x="38255" y="179"/>
                      <a:pt x="38077" y="262"/>
                      <a:pt x="37851" y="310"/>
                    </a:cubicBezTo>
                    <a:cubicBezTo>
                      <a:pt x="37736" y="332"/>
                      <a:pt x="37615" y="343"/>
                      <a:pt x="37491" y="343"/>
                    </a:cubicBezTo>
                    <a:cubicBezTo>
                      <a:pt x="37087" y="343"/>
                      <a:pt x="36662" y="230"/>
                      <a:pt x="36398" y="48"/>
                    </a:cubicBezTo>
                    <a:lnTo>
                      <a:pt x="36339" y="0"/>
                    </a:lnTo>
                    <a:lnTo>
                      <a:pt x="36291" y="60"/>
                    </a:lnTo>
                    <a:cubicBezTo>
                      <a:pt x="36156" y="247"/>
                      <a:pt x="35817" y="340"/>
                      <a:pt x="35441" y="340"/>
                    </a:cubicBezTo>
                    <a:cubicBezTo>
                      <a:pt x="35054" y="340"/>
                      <a:pt x="34628" y="241"/>
                      <a:pt x="34350" y="48"/>
                    </a:cubicBezTo>
                    <a:lnTo>
                      <a:pt x="34291" y="0"/>
                    </a:lnTo>
                    <a:lnTo>
                      <a:pt x="34255" y="60"/>
                    </a:lnTo>
                    <a:cubicBezTo>
                      <a:pt x="34108" y="247"/>
                      <a:pt x="33763" y="340"/>
                      <a:pt x="33387" y="340"/>
                    </a:cubicBezTo>
                    <a:cubicBezTo>
                      <a:pt x="33000" y="340"/>
                      <a:pt x="32580" y="241"/>
                      <a:pt x="32314" y="48"/>
                    </a:cubicBezTo>
                    <a:lnTo>
                      <a:pt x="32255" y="0"/>
                    </a:lnTo>
                    <a:lnTo>
                      <a:pt x="32207" y="60"/>
                    </a:lnTo>
                    <a:cubicBezTo>
                      <a:pt x="32055" y="247"/>
                      <a:pt x="31706" y="340"/>
                      <a:pt x="31332" y="340"/>
                    </a:cubicBezTo>
                    <a:cubicBezTo>
                      <a:pt x="30946" y="340"/>
                      <a:pt x="30532" y="241"/>
                      <a:pt x="30278" y="48"/>
                    </a:cubicBezTo>
                    <a:lnTo>
                      <a:pt x="30219" y="0"/>
                    </a:lnTo>
                    <a:lnTo>
                      <a:pt x="30171" y="60"/>
                    </a:lnTo>
                    <a:cubicBezTo>
                      <a:pt x="30007" y="247"/>
                      <a:pt x="29653" y="340"/>
                      <a:pt x="29277" y="340"/>
                    </a:cubicBezTo>
                    <a:cubicBezTo>
                      <a:pt x="28889" y="340"/>
                      <a:pt x="28478" y="241"/>
                      <a:pt x="28230" y="48"/>
                    </a:cubicBezTo>
                    <a:lnTo>
                      <a:pt x="28183" y="0"/>
                    </a:lnTo>
                    <a:lnTo>
                      <a:pt x="28135" y="60"/>
                    </a:lnTo>
                    <a:cubicBezTo>
                      <a:pt x="27965" y="247"/>
                      <a:pt x="27605" y="340"/>
                      <a:pt x="27227" y="340"/>
                    </a:cubicBezTo>
                    <a:cubicBezTo>
                      <a:pt x="26838" y="340"/>
                      <a:pt x="26430" y="241"/>
                      <a:pt x="26194" y="48"/>
                    </a:cubicBezTo>
                    <a:lnTo>
                      <a:pt x="26135" y="0"/>
                    </a:lnTo>
                    <a:lnTo>
                      <a:pt x="26087" y="60"/>
                    </a:lnTo>
                    <a:cubicBezTo>
                      <a:pt x="25911" y="247"/>
                      <a:pt x="25548" y="340"/>
                      <a:pt x="25171" y="340"/>
                    </a:cubicBezTo>
                    <a:cubicBezTo>
                      <a:pt x="24781" y="340"/>
                      <a:pt x="24376" y="241"/>
                      <a:pt x="24147" y="48"/>
                    </a:cubicBezTo>
                    <a:lnTo>
                      <a:pt x="24099" y="0"/>
                    </a:lnTo>
                    <a:lnTo>
                      <a:pt x="24051" y="60"/>
                    </a:lnTo>
                    <a:cubicBezTo>
                      <a:pt x="23864" y="247"/>
                      <a:pt x="23497" y="340"/>
                      <a:pt x="23121" y="340"/>
                    </a:cubicBezTo>
                    <a:cubicBezTo>
                      <a:pt x="22733" y="340"/>
                      <a:pt x="22334" y="241"/>
                      <a:pt x="22111" y="48"/>
                    </a:cubicBezTo>
                    <a:lnTo>
                      <a:pt x="22063" y="0"/>
                    </a:lnTo>
                    <a:lnTo>
                      <a:pt x="22015" y="48"/>
                    </a:lnTo>
                    <a:cubicBezTo>
                      <a:pt x="21813" y="244"/>
                      <a:pt x="21432" y="343"/>
                      <a:pt x="21049" y="343"/>
                    </a:cubicBezTo>
                    <a:cubicBezTo>
                      <a:pt x="20667" y="343"/>
                      <a:pt x="20283" y="244"/>
                      <a:pt x="20075" y="48"/>
                    </a:cubicBezTo>
                    <a:lnTo>
                      <a:pt x="20015" y="0"/>
                    </a:lnTo>
                    <a:lnTo>
                      <a:pt x="19967" y="48"/>
                    </a:lnTo>
                    <a:cubicBezTo>
                      <a:pt x="19758" y="240"/>
                      <a:pt x="19369" y="338"/>
                      <a:pt x="18984" y="338"/>
                    </a:cubicBezTo>
                    <a:cubicBezTo>
                      <a:pt x="18604" y="338"/>
                      <a:pt x="18228" y="243"/>
                      <a:pt x="18027" y="48"/>
                    </a:cubicBezTo>
                    <a:lnTo>
                      <a:pt x="17979" y="0"/>
                    </a:lnTo>
                    <a:lnTo>
                      <a:pt x="17932" y="48"/>
                    </a:lnTo>
                    <a:cubicBezTo>
                      <a:pt x="17708" y="241"/>
                      <a:pt x="17309" y="340"/>
                      <a:pt x="16921" y="340"/>
                    </a:cubicBezTo>
                    <a:cubicBezTo>
                      <a:pt x="16545" y="340"/>
                      <a:pt x="16178" y="247"/>
                      <a:pt x="15991" y="60"/>
                    </a:cubicBezTo>
                    <a:lnTo>
                      <a:pt x="15943" y="0"/>
                    </a:lnTo>
                    <a:lnTo>
                      <a:pt x="15896" y="48"/>
                    </a:lnTo>
                    <a:cubicBezTo>
                      <a:pt x="15666" y="241"/>
                      <a:pt x="15261" y="340"/>
                      <a:pt x="14871" y="340"/>
                    </a:cubicBezTo>
                    <a:cubicBezTo>
                      <a:pt x="14494" y="340"/>
                      <a:pt x="14131" y="247"/>
                      <a:pt x="13955" y="60"/>
                    </a:cubicBezTo>
                    <a:lnTo>
                      <a:pt x="13907" y="0"/>
                    </a:lnTo>
                    <a:lnTo>
                      <a:pt x="13848" y="48"/>
                    </a:lnTo>
                    <a:cubicBezTo>
                      <a:pt x="13612" y="241"/>
                      <a:pt x="13204" y="340"/>
                      <a:pt x="12815" y="340"/>
                    </a:cubicBezTo>
                    <a:cubicBezTo>
                      <a:pt x="12437" y="340"/>
                      <a:pt x="12077" y="247"/>
                      <a:pt x="11907" y="60"/>
                    </a:cubicBezTo>
                    <a:lnTo>
                      <a:pt x="11859" y="0"/>
                    </a:lnTo>
                    <a:lnTo>
                      <a:pt x="11812" y="48"/>
                    </a:lnTo>
                    <a:cubicBezTo>
                      <a:pt x="11564" y="241"/>
                      <a:pt x="11150" y="340"/>
                      <a:pt x="10761" y="340"/>
                    </a:cubicBezTo>
                    <a:cubicBezTo>
                      <a:pt x="10384" y="340"/>
                      <a:pt x="10029" y="247"/>
                      <a:pt x="9871" y="60"/>
                    </a:cubicBezTo>
                    <a:lnTo>
                      <a:pt x="9823" y="0"/>
                    </a:lnTo>
                    <a:lnTo>
                      <a:pt x="9764" y="48"/>
                    </a:lnTo>
                    <a:cubicBezTo>
                      <a:pt x="9510" y="241"/>
                      <a:pt x="9096" y="340"/>
                      <a:pt x="8710" y="340"/>
                    </a:cubicBezTo>
                    <a:cubicBezTo>
                      <a:pt x="8336" y="340"/>
                      <a:pt x="7987" y="247"/>
                      <a:pt x="7835" y="60"/>
                    </a:cubicBezTo>
                    <a:lnTo>
                      <a:pt x="7787" y="0"/>
                    </a:lnTo>
                    <a:lnTo>
                      <a:pt x="7728" y="48"/>
                    </a:lnTo>
                    <a:cubicBezTo>
                      <a:pt x="7462" y="241"/>
                      <a:pt x="7042" y="340"/>
                      <a:pt x="6655" y="340"/>
                    </a:cubicBezTo>
                    <a:cubicBezTo>
                      <a:pt x="6279" y="340"/>
                      <a:pt x="5934" y="247"/>
                      <a:pt x="5787" y="60"/>
                    </a:cubicBezTo>
                    <a:lnTo>
                      <a:pt x="5740" y="0"/>
                    </a:lnTo>
                    <a:lnTo>
                      <a:pt x="5692" y="48"/>
                    </a:lnTo>
                    <a:cubicBezTo>
                      <a:pt x="5414" y="241"/>
                      <a:pt x="4988" y="340"/>
                      <a:pt x="4601" y="340"/>
                    </a:cubicBezTo>
                    <a:cubicBezTo>
                      <a:pt x="4226" y="340"/>
                      <a:pt x="3886" y="247"/>
                      <a:pt x="3751" y="60"/>
                    </a:cubicBezTo>
                    <a:lnTo>
                      <a:pt x="3704" y="0"/>
                    </a:lnTo>
                    <a:lnTo>
                      <a:pt x="3644" y="48"/>
                    </a:lnTo>
                    <a:cubicBezTo>
                      <a:pt x="3380" y="230"/>
                      <a:pt x="2955" y="343"/>
                      <a:pt x="2551" y="343"/>
                    </a:cubicBezTo>
                    <a:cubicBezTo>
                      <a:pt x="2428" y="343"/>
                      <a:pt x="2306" y="332"/>
                      <a:pt x="2191" y="310"/>
                    </a:cubicBezTo>
                    <a:cubicBezTo>
                      <a:pt x="1965" y="262"/>
                      <a:pt x="1787" y="179"/>
                      <a:pt x="1703" y="60"/>
                    </a:cubicBezTo>
                    <a:lnTo>
                      <a:pt x="166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9"/>
              <p:cNvSpPr/>
              <p:nvPr/>
            </p:nvSpPr>
            <p:spPr>
              <a:xfrm>
                <a:off x="7247813" y="3946000"/>
                <a:ext cx="9813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39255" h="489" extrusionOk="0">
                    <a:moveTo>
                      <a:pt x="37493" y="1"/>
                    </a:moveTo>
                    <a:lnTo>
                      <a:pt x="37445" y="72"/>
                    </a:lnTo>
                    <a:cubicBezTo>
                      <a:pt x="37323" y="246"/>
                      <a:pt x="37000" y="333"/>
                      <a:pt x="36638" y="333"/>
                    </a:cubicBezTo>
                    <a:cubicBezTo>
                      <a:pt x="36257" y="333"/>
                      <a:pt x="35833" y="237"/>
                      <a:pt x="35552" y="48"/>
                    </a:cubicBezTo>
                    <a:lnTo>
                      <a:pt x="35493" y="12"/>
                    </a:lnTo>
                    <a:lnTo>
                      <a:pt x="35457" y="60"/>
                    </a:lnTo>
                    <a:cubicBezTo>
                      <a:pt x="35322" y="242"/>
                      <a:pt x="34989" y="331"/>
                      <a:pt x="34622" y="331"/>
                    </a:cubicBezTo>
                    <a:cubicBezTo>
                      <a:pt x="34244" y="331"/>
                      <a:pt x="33830" y="236"/>
                      <a:pt x="33564" y="48"/>
                    </a:cubicBezTo>
                    <a:lnTo>
                      <a:pt x="33504" y="12"/>
                    </a:lnTo>
                    <a:lnTo>
                      <a:pt x="33457" y="60"/>
                    </a:lnTo>
                    <a:cubicBezTo>
                      <a:pt x="33316" y="242"/>
                      <a:pt x="32980" y="331"/>
                      <a:pt x="32613" y="331"/>
                    </a:cubicBezTo>
                    <a:cubicBezTo>
                      <a:pt x="32234" y="331"/>
                      <a:pt x="31824" y="236"/>
                      <a:pt x="31564" y="48"/>
                    </a:cubicBezTo>
                    <a:lnTo>
                      <a:pt x="31516" y="12"/>
                    </a:lnTo>
                    <a:lnTo>
                      <a:pt x="31468" y="60"/>
                    </a:lnTo>
                    <a:cubicBezTo>
                      <a:pt x="31316" y="242"/>
                      <a:pt x="30974" y="331"/>
                      <a:pt x="30607" y="331"/>
                    </a:cubicBezTo>
                    <a:cubicBezTo>
                      <a:pt x="30228" y="331"/>
                      <a:pt x="29823" y="236"/>
                      <a:pt x="29575" y="48"/>
                    </a:cubicBezTo>
                    <a:lnTo>
                      <a:pt x="29516" y="12"/>
                    </a:lnTo>
                    <a:lnTo>
                      <a:pt x="29468" y="60"/>
                    </a:lnTo>
                    <a:cubicBezTo>
                      <a:pt x="29309" y="237"/>
                      <a:pt x="28959" y="327"/>
                      <a:pt x="28589" y="327"/>
                    </a:cubicBezTo>
                    <a:cubicBezTo>
                      <a:pt x="28212" y="327"/>
                      <a:pt x="27815" y="234"/>
                      <a:pt x="27575" y="48"/>
                    </a:cubicBezTo>
                    <a:lnTo>
                      <a:pt x="27527" y="12"/>
                    </a:lnTo>
                    <a:lnTo>
                      <a:pt x="27480" y="60"/>
                    </a:lnTo>
                    <a:cubicBezTo>
                      <a:pt x="27314" y="237"/>
                      <a:pt x="26959" y="327"/>
                      <a:pt x="26587" y="327"/>
                    </a:cubicBezTo>
                    <a:cubicBezTo>
                      <a:pt x="26209" y="327"/>
                      <a:pt x="25815" y="234"/>
                      <a:pt x="25587" y="48"/>
                    </a:cubicBezTo>
                    <a:lnTo>
                      <a:pt x="25539" y="12"/>
                    </a:lnTo>
                    <a:lnTo>
                      <a:pt x="25491" y="60"/>
                    </a:lnTo>
                    <a:cubicBezTo>
                      <a:pt x="25314" y="237"/>
                      <a:pt x="24956" y="327"/>
                      <a:pt x="24585" y="327"/>
                    </a:cubicBezTo>
                    <a:cubicBezTo>
                      <a:pt x="24209" y="327"/>
                      <a:pt x="23820" y="234"/>
                      <a:pt x="23598" y="48"/>
                    </a:cubicBezTo>
                    <a:lnTo>
                      <a:pt x="23539" y="12"/>
                    </a:lnTo>
                    <a:lnTo>
                      <a:pt x="23491" y="60"/>
                    </a:lnTo>
                    <a:cubicBezTo>
                      <a:pt x="23308" y="237"/>
                      <a:pt x="22946" y="327"/>
                      <a:pt x="22576" y="327"/>
                    </a:cubicBezTo>
                    <a:cubicBezTo>
                      <a:pt x="22200" y="327"/>
                      <a:pt x="21814" y="234"/>
                      <a:pt x="21598" y="48"/>
                    </a:cubicBezTo>
                    <a:lnTo>
                      <a:pt x="21550" y="12"/>
                    </a:lnTo>
                    <a:lnTo>
                      <a:pt x="21503" y="60"/>
                    </a:lnTo>
                    <a:cubicBezTo>
                      <a:pt x="21308" y="237"/>
                      <a:pt x="20940" y="327"/>
                      <a:pt x="20570" y="327"/>
                    </a:cubicBezTo>
                    <a:cubicBezTo>
                      <a:pt x="20193" y="327"/>
                      <a:pt x="19814" y="234"/>
                      <a:pt x="19610" y="48"/>
                    </a:cubicBezTo>
                    <a:lnTo>
                      <a:pt x="19550" y="12"/>
                    </a:lnTo>
                    <a:lnTo>
                      <a:pt x="19502" y="48"/>
                    </a:lnTo>
                    <a:cubicBezTo>
                      <a:pt x="19298" y="234"/>
                      <a:pt x="18919" y="327"/>
                      <a:pt x="18542" y="327"/>
                    </a:cubicBezTo>
                    <a:cubicBezTo>
                      <a:pt x="18172" y="327"/>
                      <a:pt x="17804" y="237"/>
                      <a:pt x="17609" y="60"/>
                    </a:cubicBezTo>
                    <a:lnTo>
                      <a:pt x="17562" y="12"/>
                    </a:lnTo>
                    <a:lnTo>
                      <a:pt x="17514" y="48"/>
                    </a:lnTo>
                    <a:cubicBezTo>
                      <a:pt x="17298" y="234"/>
                      <a:pt x="16913" y="327"/>
                      <a:pt x="16536" y="327"/>
                    </a:cubicBezTo>
                    <a:cubicBezTo>
                      <a:pt x="16166" y="327"/>
                      <a:pt x="15804" y="237"/>
                      <a:pt x="15621" y="60"/>
                    </a:cubicBezTo>
                    <a:lnTo>
                      <a:pt x="15573" y="12"/>
                    </a:lnTo>
                    <a:lnTo>
                      <a:pt x="15514" y="48"/>
                    </a:lnTo>
                    <a:cubicBezTo>
                      <a:pt x="15292" y="234"/>
                      <a:pt x="14903" y="327"/>
                      <a:pt x="14527" y="327"/>
                    </a:cubicBezTo>
                    <a:cubicBezTo>
                      <a:pt x="14157" y="327"/>
                      <a:pt x="13798" y="237"/>
                      <a:pt x="13621" y="60"/>
                    </a:cubicBezTo>
                    <a:lnTo>
                      <a:pt x="13573" y="12"/>
                    </a:lnTo>
                    <a:lnTo>
                      <a:pt x="13526" y="48"/>
                    </a:lnTo>
                    <a:cubicBezTo>
                      <a:pt x="13297" y="234"/>
                      <a:pt x="12903" y="327"/>
                      <a:pt x="12525" y="327"/>
                    </a:cubicBezTo>
                    <a:cubicBezTo>
                      <a:pt x="12153" y="327"/>
                      <a:pt x="11798" y="237"/>
                      <a:pt x="11632" y="60"/>
                    </a:cubicBezTo>
                    <a:lnTo>
                      <a:pt x="11585" y="12"/>
                    </a:lnTo>
                    <a:lnTo>
                      <a:pt x="11537" y="48"/>
                    </a:lnTo>
                    <a:cubicBezTo>
                      <a:pt x="11297" y="234"/>
                      <a:pt x="10900" y="327"/>
                      <a:pt x="10523" y="327"/>
                    </a:cubicBezTo>
                    <a:cubicBezTo>
                      <a:pt x="10153" y="327"/>
                      <a:pt x="9804" y="237"/>
                      <a:pt x="9644" y="60"/>
                    </a:cubicBezTo>
                    <a:lnTo>
                      <a:pt x="9596" y="12"/>
                    </a:lnTo>
                    <a:lnTo>
                      <a:pt x="9537" y="48"/>
                    </a:lnTo>
                    <a:cubicBezTo>
                      <a:pt x="9289" y="236"/>
                      <a:pt x="8884" y="331"/>
                      <a:pt x="8505" y="331"/>
                    </a:cubicBezTo>
                    <a:cubicBezTo>
                      <a:pt x="8139" y="331"/>
                      <a:pt x="7796" y="242"/>
                      <a:pt x="7644" y="60"/>
                    </a:cubicBezTo>
                    <a:lnTo>
                      <a:pt x="7596" y="12"/>
                    </a:lnTo>
                    <a:lnTo>
                      <a:pt x="7549" y="48"/>
                    </a:lnTo>
                    <a:cubicBezTo>
                      <a:pt x="7288" y="236"/>
                      <a:pt x="6878" y="331"/>
                      <a:pt x="6499" y="331"/>
                    </a:cubicBezTo>
                    <a:cubicBezTo>
                      <a:pt x="6133" y="331"/>
                      <a:pt x="5796" y="242"/>
                      <a:pt x="5656" y="60"/>
                    </a:cubicBezTo>
                    <a:lnTo>
                      <a:pt x="5608" y="12"/>
                    </a:lnTo>
                    <a:lnTo>
                      <a:pt x="5548" y="48"/>
                    </a:lnTo>
                    <a:cubicBezTo>
                      <a:pt x="5282" y="236"/>
                      <a:pt x="4869" y="331"/>
                      <a:pt x="4490" y="331"/>
                    </a:cubicBezTo>
                    <a:cubicBezTo>
                      <a:pt x="4123" y="331"/>
                      <a:pt x="3790" y="242"/>
                      <a:pt x="3655" y="60"/>
                    </a:cubicBezTo>
                    <a:lnTo>
                      <a:pt x="3620" y="12"/>
                    </a:lnTo>
                    <a:lnTo>
                      <a:pt x="3560" y="48"/>
                    </a:lnTo>
                    <a:cubicBezTo>
                      <a:pt x="3279" y="237"/>
                      <a:pt x="2855" y="333"/>
                      <a:pt x="2474" y="333"/>
                    </a:cubicBezTo>
                    <a:cubicBezTo>
                      <a:pt x="2112" y="333"/>
                      <a:pt x="1789" y="246"/>
                      <a:pt x="1667" y="72"/>
                    </a:cubicBezTo>
                    <a:lnTo>
                      <a:pt x="1619" y="12"/>
                    </a:lnTo>
                    <a:lnTo>
                      <a:pt x="1560" y="48"/>
                    </a:lnTo>
                    <a:cubicBezTo>
                      <a:pt x="1271" y="238"/>
                      <a:pt x="855" y="319"/>
                      <a:pt x="485" y="319"/>
                    </a:cubicBezTo>
                    <a:cubicBezTo>
                      <a:pt x="322" y="319"/>
                      <a:pt x="167" y="304"/>
                      <a:pt x="36" y="274"/>
                    </a:cubicBezTo>
                    <a:lnTo>
                      <a:pt x="0" y="417"/>
                    </a:lnTo>
                    <a:cubicBezTo>
                      <a:pt x="146" y="452"/>
                      <a:pt x="315" y="470"/>
                      <a:pt x="493" y="470"/>
                    </a:cubicBezTo>
                    <a:cubicBezTo>
                      <a:pt x="866" y="470"/>
                      <a:pt x="1277" y="389"/>
                      <a:pt x="1584" y="203"/>
                    </a:cubicBezTo>
                    <a:cubicBezTo>
                      <a:pt x="1762" y="388"/>
                      <a:pt x="2113" y="480"/>
                      <a:pt x="2494" y="480"/>
                    </a:cubicBezTo>
                    <a:cubicBezTo>
                      <a:pt x="2875" y="480"/>
                      <a:pt x="3286" y="388"/>
                      <a:pt x="3584" y="203"/>
                    </a:cubicBezTo>
                    <a:cubicBezTo>
                      <a:pt x="3768" y="388"/>
                      <a:pt x="4123" y="480"/>
                      <a:pt x="4504" y="480"/>
                    </a:cubicBezTo>
                    <a:cubicBezTo>
                      <a:pt x="4885" y="480"/>
                      <a:pt x="5292" y="388"/>
                      <a:pt x="5584" y="203"/>
                    </a:cubicBezTo>
                    <a:cubicBezTo>
                      <a:pt x="5775" y="388"/>
                      <a:pt x="6129" y="480"/>
                      <a:pt x="6507" y="480"/>
                    </a:cubicBezTo>
                    <a:cubicBezTo>
                      <a:pt x="6885" y="480"/>
                      <a:pt x="7287" y="388"/>
                      <a:pt x="7572" y="203"/>
                    </a:cubicBezTo>
                    <a:cubicBezTo>
                      <a:pt x="7769" y="388"/>
                      <a:pt x="8129" y="480"/>
                      <a:pt x="8510" y="480"/>
                    </a:cubicBezTo>
                    <a:cubicBezTo>
                      <a:pt x="8891" y="480"/>
                      <a:pt x="9293" y="388"/>
                      <a:pt x="9573" y="203"/>
                    </a:cubicBezTo>
                    <a:cubicBezTo>
                      <a:pt x="9775" y="388"/>
                      <a:pt x="10138" y="480"/>
                      <a:pt x="10519" y="480"/>
                    </a:cubicBezTo>
                    <a:cubicBezTo>
                      <a:pt x="10900" y="480"/>
                      <a:pt x="11299" y="388"/>
                      <a:pt x="11573" y="203"/>
                    </a:cubicBezTo>
                    <a:cubicBezTo>
                      <a:pt x="11781" y="388"/>
                      <a:pt x="12147" y="480"/>
                      <a:pt x="12527" y="480"/>
                    </a:cubicBezTo>
                    <a:cubicBezTo>
                      <a:pt x="12906" y="480"/>
                      <a:pt x="13299" y="388"/>
                      <a:pt x="13561" y="203"/>
                    </a:cubicBezTo>
                    <a:cubicBezTo>
                      <a:pt x="13782" y="388"/>
                      <a:pt x="14154" y="480"/>
                      <a:pt x="14535" y="480"/>
                    </a:cubicBezTo>
                    <a:cubicBezTo>
                      <a:pt x="14916" y="480"/>
                      <a:pt x="15306" y="388"/>
                      <a:pt x="15562" y="203"/>
                    </a:cubicBezTo>
                    <a:cubicBezTo>
                      <a:pt x="15788" y="388"/>
                      <a:pt x="16163" y="480"/>
                      <a:pt x="16544" y="480"/>
                    </a:cubicBezTo>
                    <a:cubicBezTo>
                      <a:pt x="16925" y="480"/>
                      <a:pt x="17312" y="388"/>
                      <a:pt x="17562" y="203"/>
                    </a:cubicBezTo>
                    <a:cubicBezTo>
                      <a:pt x="17794" y="388"/>
                      <a:pt x="18172" y="480"/>
                      <a:pt x="18553" y="480"/>
                    </a:cubicBezTo>
                    <a:cubicBezTo>
                      <a:pt x="18934" y="480"/>
                      <a:pt x="19318" y="388"/>
                      <a:pt x="19562" y="203"/>
                    </a:cubicBezTo>
                    <a:cubicBezTo>
                      <a:pt x="19800" y="388"/>
                      <a:pt x="20181" y="480"/>
                      <a:pt x="20561" y="480"/>
                    </a:cubicBezTo>
                    <a:cubicBezTo>
                      <a:pt x="20940" y="480"/>
                      <a:pt x="21318" y="388"/>
                      <a:pt x="21550" y="203"/>
                    </a:cubicBezTo>
                    <a:cubicBezTo>
                      <a:pt x="21800" y="388"/>
                      <a:pt x="22187" y="480"/>
                      <a:pt x="22568" y="480"/>
                    </a:cubicBezTo>
                    <a:cubicBezTo>
                      <a:pt x="22949" y="480"/>
                      <a:pt x="23324" y="388"/>
                      <a:pt x="23551" y="203"/>
                    </a:cubicBezTo>
                    <a:cubicBezTo>
                      <a:pt x="23807" y="388"/>
                      <a:pt x="24197" y="480"/>
                      <a:pt x="24578" y="480"/>
                    </a:cubicBezTo>
                    <a:cubicBezTo>
                      <a:pt x="24959" y="480"/>
                      <a:pt x="25331" y="388"/>
                      <a:pt x="25551" y="203"/>
                    </a:cubicBezTo>
                    <a:cubicBezTo>
                      <a:pt x="25813" y="388"/>
                      <a:pt x="26206" y="480"/>
                      <a:pt x="26585" y="480"/>
                    </a:cubicBezTo>
                    <a:cubicBezTo>
                      <a:pt x="26965" y="480"/>
                      <a:pt x="27331" y="388"/>
                      <a:pt x="27539" y="203"/>
                    </a:cubicBezTo>
                    <a:cubicBezTo>
                      <a:pt x="27813" y="388"/>
                      <a:pt x="28212" y="480"/>
                      <a:pt x="28593" y="480"/>
                    </a:cubicBezTo>
                    <a:cubicBezTo>
                      <a:pt x="28974" y="480"/>
                      <a:pt x="29337" y="388"/>
                      <a:pt x="29539" y="203"/>
                    </a:cubicBezTo>
                    <a:cubicBezTo>
                      <a:pt x="29819" y="388"/>
                      <a:pt x="30221" y="480"/>
                      <a:pt x="30602" y="480"/>
                    </a:cubicBezTo>
                    <a:cubicBezTo>
                      <a:pt x="30983" y="480"/>
                      <a:pt x="31343" y="388"/>
                      <a:pt x="31540" y="203"/>
                    </a:cubicBezTo>
                    <a:cubicBezTo>
                      <a:pt x="31819" y="388"/>
                      <a:pt x="32221" y="480"/>
                      <a:pt x="32601" y="480"/>
                    </a:cubicBezTo>
                    <a:cubicBezTo>
                      <a:pt x="32980" y="480"/>
                      <a:pt x="33338" y="388"/>
                      <a:pt x="33528" y="203"/>
                    </a:cubicBezTo>
                    <a:cubicBezTo>
                      <a:pt x="33820" y="388"/>
                      <a:pt x="34228" y="480"/>
                      <a:pt x="34609" y="480"/>
                    </a:cubicBezTo>
                    <a:cubicBezTo>
                      <a:pt x="34990" y="480"/>
                      <a:pt x="35344" y="388"/>
                      <a:pt x="35528" y="203"/>
                    </a:cubicBezTo>
                    <a:cubicBezTo>
                      <a:pt x="35828" y="389"/>
                      <a:pt x="36240" y="481"/>
                      <a:pt x="36621" y="481"/>
                    </a:cubicBezTo>
                    <a:cubicBezTo>
                      <a:pt x="36995" y="481"/>
                      <a:pt x="37339" y="392"/>
                      <a:pt x="37517" y="215"/>
                    </a:cubicBezTo>
                    <a:cubicBezTo>
                      <a:pt x="37790" y="405"/>
                      <a:pt x="38171" y="489"/>
                      <a:pt x="38529" y="489"/>
                    </a:cubicBezTo>
                    <a:cubicBezTo>
                      <a:pt x="38791" y="489"/>
                      <a:pt x="39041" y="441"/>
                      <a:pt x="39255" y="370"/>
                    </a:cubicBezTo>
                    <a:lnTo>
                      <a:pt x="39207" y="227"/>
                    </a:lnTo>
                    <a:cubicBezTo>
                      <a:pt x="39009" y="299"/>
                      <a:pt x="38769" y="341"/>
                      <a:pt x="38525" y="341"/>
                    </a:cubicBezTo>
                    <a:cubicBezTo>
                      <a:pt x="38170" y="341"/>
                      <a:pt x="37807" y="253"/>
                      <a:pt x="37552" y="48"/>
                    </a:cubicBezTo>
                    <a:lnTo>
                      <a:pt x="374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9"/>
              <p:cNvSpPr/>
              <p:nvPr/>
            </p:nvSpPr>
            <p:spPr>
              <a:xfrm>
                <a:off x="7212088" y="3929025"/>
                <a:ext cx="8722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489" h="7907" extrusionOk="0">
                    <a:moveTo>
                      <a:pt x="3346" y="1"/>
                    </a:moveTo>
                    <a:cubicBezTo>
                      <a:pt x="3263" y="1"/>
                      <a:pt x="3167" y="49"/>
                      <a:pt x="3155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405" y="7764"/>
                    </a:cubicBezTo>
                    <a:lnTo>
                      <a:pt x="3465" y="108"/>
                    </a:lnTo>
                    <a:cubicBezTo>
                      <a:pt x="3489" y="49"/>
                      <a:pt x="3441" y="1"/>
                      <a:pt x="33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9"/>
              <p:cNvSpPr/>
              <p:nvPr/>
            </p:nvSpPr>
            <p:spPr>
              <a:xfrm>
                <a:off x="7269838" y="3929025"/>
                <a:ext cx="786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7907" extrusionOk="0">
                    <a:moveTo>
                      <a:pt x="2989" y="1"/>
                    </a:moveTo>
                    <a:cubicBezTo>
                      <a:pt x="2905" y="1"/>
                      <a:pt x="2822" y="49"/>
                      <a:pt x="2798" y="108"/>
                    </a:cubicBezTo>
                    <a:lnTo>
                      <a:pt x="24" y="7764"/>
                    </a:lnTo>
                    <a:cubicBezTo>
                      <a:pt x="0" y="7847"/>
                      <a:pt x="60" y="7907"/>
                      <a:pt x="155" y="7907"/>
                    </a:cubicBezTo>
                    <a:lnTo>
                      <a:pt x="167" y="7907"/>
                    </a:lnTo>
                    <a:cubicBezTo>
                      <a:pt x="262" y="7907"/>
                      <a:pt x="369" y="7847"/>
                      <a:pt x="393" y="7764"/>
                    </a:cubicBezTo>
                    <a:lnTo>
                      <a:pt x="3120" y="108"/>
                    </a:lnTo>
                    <a:cubicBezTo>
                      <a:pt x="3143" y="49"/>
                      <a:pt x="3084" y="1"/>
                      <a:pt x="30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9"/>
              <p:cNvSpPr/>
              <p:nvPr/>
            </p:nvSpPr>
            <p:spPr>
              <a:xfrm>
                <a:off x="7327288" y="3929025"/>
                <a:ext cx="699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798" h="7907" extrusionOk="0">
                    <a:moveTo>
                      <a:pt x="2655" y="1"/>
                    </a:moveTo>
                    <a:cubicBezTo>
                      <a:pt x="2560" y="1"/>
                      <a:pt x="2477" y="49"/>
                      <a:pt x="2465" y="108"/>
                    </a:cubicBezTo>
                    <a:lnTo>
                      <a:pt x="24" y="7764"/>
                    </a:lnTo>
                    <a:cubicBezTo>
                      <a:pt x="0" y="7847"/>
                      <a:pt x="71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1" y="7847"/>
                      <a:pt x="405" y="7764"/>
                    </a:cubicBezTo>
                    <a:lnTo>
                      <a:pt x="2786" y="108"/>
                    </a:lnTo>
                    <a:cubicBezTo>
                      <a:pt x="2798" y="49"/>
                      <a:pt x="2738" y="1"/>
                      <a:pt x="26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9"/>
              <p:cNvSpPr/>
              <p:nvPr/>
            </p:nvSpPr>
            <p:spPr>
              <a:xfrm>
                <a:off x="7385013" y="3929025"/>
                <a:ext cx="613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7907" extrusionOk="0">
                    <a:moveTo>
                      <a:pt x="2299" y="1"/>
                    </a:moveTo>
                    <a:cubicBezTo>
                      <a:pt x="2215" y="1"/>
                      <a:pt x="2132" y="49"/>
                      <a:pt x="2120" y="108"/>
                    </a:cubicBezTo>
                    <a:lnTo>
                      <a:pt x="25" y="7764"/>
                    </a:lnTo>
                    <a:cubicBezTo>
                      <a:pt x="1" y="7847"/>
                      <a:pt x="72" y="7907"/>
                      <a:pt x="168" y="7907"/>
                    </a:cubicBezTo>
                    <a:lnTo>
                      <a:pt x="179" y="7907"/>
                    </a:lnTo>
                    <a:cubicBezTo>
                      <a:pt x="275" y="7907"/>
                      <a:pt x="382" y="7847"/>
                      <a:pt x="394" y="7764"/>
                    </a:cubicBezTo>
                    <a:lnTo>
                      <a:pt x="2442" y="108"/>
                    </a:lnTo>
                    <a:cubicBezTo>
                      <a:pt x="2454" y="49"/>
                      <a:pt x="2394" y="1"/>
                      <a:pt x="22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9"/>
              <p:cNvSpPr/>
              <p:nvPr/>
            </p:nvSpPr>
            <p:spPr>
              <a:xfrm>
                <a:off x="7442763" y="3929025"/>
                <a:ext cx="5242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7907" extrusionOk="0">
                    <a:moveTo>
                      <a:pt x="1953" y="1"/>
                    </a:moveTo>
                    <a:cubicBezTo>
                      <a:pt x="1858" y="1"/>
                      <a:pt x="1775" y="49"/>
                      <a:pt x="1763" y="108"/>
                    </a:cubicBezTo>
                    <a:lnTo>
                      <a:pt x="13" y="7764"/>
                    </a:lnTo>
                    <a:cubicBezTo>
                      <a:pt x="1" y="7847"/>
                      <a:pt x="72" y="7907"/>
                      <a:pt x="167" y="7907"/>
                    </a:cubicBezTo>
                    <a:lnTo>
                      <a:pt x="179" y="7907"/>
                    </a:lnTo>
                    <a:cubicBezTo>
                      <a:pt x="274" y="7907"/>
                      <a:pt x="382" y="7847"/>
                      <a:pt x="394" y="7764"/>
                    </a:cubicBezTo>
                    <a:lnTo>
                      <a:pt x="2084" y="108"/>
                    </a:lnTo>
                    <a:cubicBezTo>
                      <a:pt x="2096" y="49"/>
                      <a:pt x="2037" y="1"/>
                      <a:pt x="1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9"/>
              <p:cNvSpPr/>
              <p:nvPr/>
            </p:nvSpPr>
            <p:spPr>
              <a:xfrm>
                <a:off x="7500513" y="3929025"/>
                <a:ext cx="4377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7907" extrusionOk="0">
                    <a:moveTo>
                      <a:pt x="1596" y="1"/>
                    </a:moveTo>
                    <a:cubicBezTo>
                      <a:pt x="1513" y="1"/>
                      <a:pt x="1429" y="49"/>
                      <a:pt x="1417" y="108"/>
                    </a:cubicBezTo>
                    <a:lnTo>
                      <a:pt x="12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74" y="7907"/>
                      <a:pt x="370" y="7847"/>
                      <a:pt x="393" y="7764"/>
                    </a:cubicBezTo>
                    <a:lnTo>
                      <a:pt x="1739" y="108"/>
                    </a:lnTo>
                    <a:cubicBezTo>
                      <a:pt x="1751" y="49"/>
                      <a:pt x="1679" y="1"/>
                      <a:pt x="1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9"/>
              <p:cNvSpPr/>
              <p:nvPr/>
            </p:nvSpPr>
            <p:spPr>
              <a:xfrm>
                <a:off x="7558263" y="3929025"/>
                <a:ext cx="348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239" y="1"/>
                    </a:moveTo>
                    <a:cubicBezTo>
                      <a:pt x="1155" y="1"/>
                      <a:pt x="1072" y="49"/>
                      <a:pt x="1072" y="108"/>
                    </a:cubicBezTo>
                    <a:lnTo>
                      <a:pt x="0" y="7764"/>
                    </a:lnTo>
                    <a:cubicBezTo>
                      <a:pt x="0" y="7847"/>
                      <a:pt x="72" y="7907"/>
                      <a:pt x="179" y="7907"/>
                    </a:cubicBezTo>
                    <a:cubicBezTo>
                      <a:pt x="286" y="7907"/>
                      <a:pt x="369" y="7847"/>
                      <a:pt x="381" y="7764"/>
                    </a:cubicBezTo>
                    <a:lnTo>
                      <a:pt x="1393" y="108"/>
                    </a:lnTo>
                    <a:cubicBezTo>
                      <a:pt x="1393" y="49"/>
                      <a:pt x="1334" y="1"/>
                      <a:pt x="12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9"/>
              <p:cNvSpPr/>
              <p:nvPr/>
            </p:nvSpPr>
            <p:spPr>
              <a:xfrm>
                <a:off x="7615713" y="3929025"/>
                <a:ext cx="265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7907" extrusionOk="0">
                    <a:moveTo>
                      <a:pt x="905" y="1"/>
                    </a:moveTo>
                    <a:cubicBezTo>
                      <a:pt x="810" y="1"/>
                      <a:pt x="738" y="49"/>
                      <a:pt x="738" y="108"/>
                    </a:cubicBezTo>
                    <a:lnTo>
                      <a:pt x="12" y="7764"/>
                    </a:lnTo>
                    <a:cubicBezTo>
                      <a:pt x="0" y="7847"/>
                      <a:pt x="84" y="7907"/>
                      <a:pt x="191" y="7907"/>
                    </a:cubicBezTo>
                    <a:cubicBezTo>
                      <a:pt x="298" y="7907"/>
                      <a:pt x="381" y="7847"/>
                      <a:pt x="393" y="7764"/>
                    </a:cubicBezTo>
                    <a:lnTo>
                      <a:pt x="1048" y="108"/>
                    </a:lnTo>
                    <a:cubicBezTo>
                      <a:pt x="1060" y="49"/>
                      <a:pt x="988" y="1"/>
                      <a:pt x="9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9"/>
              <p:cNvSpPr/>
              <p:nvPr/>
            </p:nvSpPr>
            <p:spPr>
              <a:xfrm>
                <a:off x="7673438" y="3929025"/>
                <a:ext cx="176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907" extrusionOk="0">
                    <a:moveTo>
                      <a:pt x="549" y="1"/>
                    </a:moveTo>
                    <a:cubicBezTo>
                      <a:pt x="465" y="1"/>
                      <a:pt x="382" y="49"/>
                      <a:pt x="382" y="108"/>
                    </a:cubicBezTo>
                    <a:lnTo>
                      <a:pt x="13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9" y="7907"/>
                      <a:pt x="382" y="7847"/>
                      <a:pt x="382" y="7764"/>
                    </a:cubicBezTo>
                    <a:lnTo>
                      <a:pt x="703" y="108"/>
                    </a:lnTo>
                    <a:cubicBezTo>
                      <a:pt x="703" y="49"/>
                      <a:pt x="632" y="1"/>
                      <a:pt x="5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9"/>
              <p:cNvSpPr/>
              <p:nvPr/>
            </p:nvSpPr>
            <p:spPr>
              <a:xfrm>
                <a:off x="7731188" y="3929025"/>
                <a:ext cx="95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907" extrusionOk="0">
                    <a:moveTo>
                      <a:pt x="191" y="1"/>
                    </a:moveTo>
                    <a:cubicBezTo>
                      <a:pt x="108" y="1"/>
                      <a:pt x="37" y="49"/>
                      <a:pt x="37" y="108"/>
                    </a:cubicBezTo>
                    <a:lnTo>
                      <a:pt x="1" y="7764"/>
                    </a:lnTo>
                    <a:cubicBezTo>
                      <a:pt x="1" y="7847"/>
                      <a:pt x="84" y="7907"/>
                      <a:pt x="191" y="7907"/>
                    </a:cubicBezTo>
                    <a:cubicBezTo>
                      <a:pt x="298" y="7907"/>
                      <a:pt x="382" y="7847"/>
                      <a:pt x="382" y="7764"/>
                    </a:cubicBezTo>
                    <a:lnTo>
                      <a:pt x="358" y="108"/>
                    </a:lnTo>
                    <a:cubicBezTo>
                      <a:pt x="358" y="49"/>
                      <a:pt x="287" y="1"/>
                      <a:pt x="1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9"/>
              <p:cNvSpPr/>
              <p:nvPr/>
            </p:nvSpPr>
            <p:spPr>
              <a:xfrm>
                <a:off x="7780913" y="3929025"/>
                <a:ext cx="1727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7907" extrusionOk="0">
                    <a:moveTo>
                      <a:pt x="167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322" y="7764"/>
                    </a:lnTo>
                    <a:cubicBezTo>
                      <a:pt x="322" y="7847"/>
                      <a:pt x="405" y="7907"/>
                      <a:pt x="512" y="7907"/>
                    </a:cubicBezTo>
                    <a:cubicBezTo>
                      <a:pt x="619" y="7907"/>
                      <a:pt x="691" y="7847"/>
                      <a:pt x="691" y="7764"/>
                    </a:cubicBezTo>
                    <a:lnTo>
                      <a:pt x="322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9"/>
              <p:cNvSpPr/>
              <p:nvPr/>
            </p:nvSpPr>
            <p:spPr>
              <a:xfrm>
                <a:off x="7830013" y="3929025"/>
                <a:ext cx="2592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907" extrusionOk="0">
                    <a:moveTo>
                      <a:pt x="155" y="1"/>
                    </a:moveTo>
                    <a:cubicBezTo>
                      <a:pt x="72" y="1"/>
                      <a:pt x="1" y="49"/>
                      <a:pt x="1" y="108"/>
                    </a:cubicBezTo>
                    <a:lnTo>
                      <a:pt x="656" y="7764"/>
                    </a:lnTo>
                    <a:cubicBezTo>
                      <a:pt x="667" y="7847"/>
                      <a:pt x="751" y="7907"/>
                      <a:pt x="858" y="7907"/>
                    </a:cubicBezTo>
                    <a:cubicBezTo>
                      <a:pt x="965" y="7907"/>
                      <a:pt x="1037" y="7847"/>
                      <a:pt x="1037" y="7764"/>
                    </a:cubicBezTo>
                    <a:lnTo>
                      <a:pt x="322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9"/>
              <p:cNvSpPr/>
              <p:nvPr/>
            </p:nvSpPr>
            <p:spPr>
              <a:xfrm>
                <a:off x="7878838" y="3929025"/>
                <a:ext cx="348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012" y="7764"/>
                    </a:lnTo>
                    <a:cubicBezTo>
                      <a:pt x="1012" y="7847"/>
                      <a:pt x="1108" y="7907"/>
                      <a:pt x="1215" y="7907"/>
                    </a:cubicBezTo>
                    <a:cubicBezTo>
                      <a:pt x="1322" y="7907"/>
                      <a:pt x="1393" y="7847"/>
                      <a:pt x="1381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9"/>
              <p:cNvSpPr/>
              <p:nvPr/>
            </p:nvSpPr>
            <p:spPr>
              <a:xfrm>
                <a:off x="7927938" y="3929025"/>
                <a:ext cx="435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7907" extrusionOk="0">
                    <a:moveTo>
                      <a:pt x="156" y="1"/>
                    </a:moveTo>
                    <a:cubicBezTo>
                      <a:pt x="60" y="1"/>
                      <a:pt x="1" y="49"/>
                      <a:pt x="13" y="108"/>
                    </a:cubicBezTo>
                    <a:lnTo>
                      <a:pt x="1346" y="7764"/>
                    </a:lnTo>
                    <a:cubicBezTo>
                      <a:pt x="1358" y="7847"/>
                      <a:pt x="1453" y="7907"/>
                      <a:pt x="1561" y="7907"/>
                    </a:cubicBezTo>
                    <a:cubicBezTo>
                      <a:pt x="1668" y="7907"/>
                      <a:pt x="1739" y="7847"/>
                      <a:pt x="1727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9"/>
              <p:cNvSpPr/>
              <p:nvPr/>
            </p:nvSpPr>
            <p:spPr>
              <a:xfrm>
                <a:off x="7976763" y="3929025"/>
                <a:ext cx="524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7907" extrusionOk="0">
                    <a:moveTo>
                      <a:pt x="155" y="1"/>
                    </a:moveTo>
                    <a:cubicBezTo>
                      <a:pt x="72" y="1"/>
                      <a:pt x="0" y="49"/>
                      <a:pt x="12" y="108"/>
                    </a:cubicBezTo>
                    <a:lnTo>
                      <a:pt x="1703" y="7764"/>
                    </a:lnTo>
                    <a:cubicBezTo>
                      <a:pt x="1715" y="7847"/>
                      <a:pt x="1810" y="7907"/>
                      <a:pt x="1917" y="7907"/>
                    </a:cubicBezTo>
                    <a:cubicBezTo>
                      <a:pt x="2025" y="7907"/>
                      <a:pt x="2096" y="7847"/>
                      <a:pt x="2072" y="7764"/>
                    </a:cubicBezTo>
                    <a:lnTo>
                      <a:pt x="334" y="108"/>
                    </a:lnTo>
                    <a:cubicBezTo>
                      <a:pt x="322" y="49"/>
                      <a:pt x="250" y="1"/>
                      <a:pt x="1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9"/>
              <p:cNvSpPr/>
              <p:nvPr/>
            </p:nvSpPr>
            <p:spPr>
              <a:xfrm>
                <a:off x="8025863" y="3929025"/>
                <a:ext cx="610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442" h="7907" extrusionOk="0">
                    <a:moveTo>
                      <a:pt x="144" y="1"/>
                    </a:moveTo>
                    <a:cubicBezTo>
                      <a:pt x="61" y="1"/>
                      <a:pt x="1" y="49"/>
                      <a:pt x="13" y="108"/>
                    </a:cubicBezTo>
                    <a:lnTo>
                      <a:pt x="2037" y="7764"/>
                    </a:lnTo>
                    <a:cubicBezTo>
                      <a:pt x="2061" y="7847"/>
                      <a:pt x="2156" y="7907"/>
                      <a:pt x="2263" y="7907"/>
                    </a:cubicBezTo>
                    <a:cubicBezTo>
                      <a:pt x="2370" y="7907"/>
                      <a:pt x="2442" y="7847"/>
                      <a:pt x="2418" y="7764"/>
                    </a:cubicBezTo>
                    <a:lnTo>
                      <a:pt x="334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9"/>
              <p:cNvSpPr/>
              <p:nvPr/>
            </p:nvSpPr>
            <p:spPr>
              <a:xfrm>
                <a:off x="8074688" y="3929025"/>
                <a:ext cx="69675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7907" extrusionOk="0">
                    <a:moveTo>
                      <a:pt x="155" y="1"/>
                    </a:moveTo>
                    <a:cubicBezTo>
                      <a:pt x="60" y="1"/>
                      <a:pt x="1" y="49"/>
                      <a:pt x="24" y="108"/>
                    </a:cubicBezTo>
                    <a:lnTo>
                      <a:pt x="2394" y="7764"/>
                    </a:lnTo>
                    <a:cubicBezTo>
                      <a:pt x="2418" y="7847"/>
                      <a:pt x="2513" y="7907"/>
                      <a:pt x="2620" y="7907"/>
                    </a:cubicBezTo>
                    <a:cubicBezTo>
                      <a:pt x="2727" y="7907"/>
                      <a:pt x="2787" y="7847"/>
                      <a:pt x="2763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9"/>
              <p:cNvSpPr/>
              <p:nvPr/>
            </p:nvSpPr>
            <p:spPr>
              <a:xfrm>
                <a:off x="8123813" y="3929025"/>
                <a:ext cx="7830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7907" extrusionOk="0">
                    <a:moveTo>
                      <a:pt x="143" y="1"/>
                    </a:moveTo>
                    <a:cubicBezTo>
                      <a:pt x="60" y="1"/>
                      <a:pt x="0" y="49"/>
                      <a:pt x="24" y="108"/>
                    </a:cubicBezTo>
                    <a:lnTo>
                      <a:pt x="2727" y="7764"/>
                    </a:lnTo>
                    <a:cubicBezTo>
                      <a:pt x="2762" y="7847"/>
                      <a:pt x="2858" y="7907"/>
                      <a:pt x="2965" y="7907"/>
                    </a:cubicBezTo>
                    <a:cubicBezTo>
                      <a:pt x="3072" y="7907"/>
                      <a:pt x="3131" y="7847"/>
                      <a:pt x="3108" y="7764"/>
                    </a:cubicBezTo>
                    <a:lnTo>
                      <a:pt x="334" y="108"/>
                    </a:lnTo>
                    <a:cubicBezTo>
                      <a:pt x="322" y="49"/>
                      <a:pt x="238" y="1"/>
                      <a:pt x="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9"/>
              <p:cNvSpPr/>
              <p:nvPr/>
            </p:nvSpPr>
            <p:spPr>
              <a:xfrm>
                <a:off x="8172613" y="3929025"/>
                <a:ext cx="87250" cy="197675"/>
              </a:xfrm>
              <a:custGeom>
                <a:avLst/>
                <a:gdLst/>
                <a:ahLst/>
                <a:cxnLst/>
                <a:rect l="l" t="t" r="r" b="b"/>
                <a:pathLst>
                  <a:path w="3490" h="7907" extrusionOk="0">
                    <a:moveTo>
                      <a:pt x="144" y="1"/>
                    </a:moveTo>
                    <a:cubicBezTo>
                      <a:pt x="60" y="1"/>
                      <a:pt x="1" y="49"/>
                      <a:pt x="25" y="108"/>
                    </a:cubicBezTo>
                    <a:lnTo>
                      <a:pt x="3084" y="7764"/>
                    </a:lnTo>
                    <a:cubicBezTo>
                      <a:pt x="3108" y="7847"/>
                      <a:pt x="3215" y="7907"/>
                      <a:pt x="3323" y="7907"/>
                    </a:cubicBezTo>
                    <a:cubicBezTo>
                      <a:pt x="3430" y="7907"/>
                      <a:pt x="3489" y="7847"/>
                      <a:pt x="3454" y="7764"/>
                    </a:cubicBezTo>
                    <a:lnTo>
                      <a:pt x="346" y="108"/>
                    </a:lnTo>
                    <a:cubicBezTo>
                      <a:pt x="322" y="49"/>
                      <a:pt x="239" y="1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9"/>
              <p:cNvSpPr/>
              <p:nvPr/>
            </p:nvSpPr>
            <p:spPr>
              <a:xfrm>
                <a:off x="7231738" y="3796275"/>
                <a:ext cx="10102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811" extrusionOk="0">
                    <a:moveTo>
                      <a:pt x="0" y="1"/>
                    </a:moveTo>
                    <a:lnTo>
                      <a:pt x="0" y="810"/>
                    </a:lnTo>
                    <a:lnTo>
                      <a:pt x="40410" y="810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9"/>
              <p:cNvSpPr/>
              <p:nvPr/>
            </p:nvSpPr>
            <p:spPr>
              <a:xfrm>
                <a:off x="7231738" y="3847775"/>
                <a:ext cx="10102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40410" h="453" extrusionOk="0">
                    <a:moveTo>
                      <a:pt x="0" y="1"/>
                    </a:moveTo>
                    <a:lnTo>
                      <a:pt x="0" y="453"/>
                    </a:lnTo>
                    <a:lnTo>
                      <a:pt x="40410" y="453"/>
                    </a:lnTo>
                    <a:lnTo>
                      <a:pt x="4041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9"/>
              <p:cNvSpPr/>
              <p:nvPr/>
            </p:nvSpPr>
            <p:spPr>
              <a:xfrm>
                <a:off x="728531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9"/>
              <p:cNvSpPr/>
              <p:nvPr/>
            </p:nvSpPr>
            <p:spPr>
              <a:xfrm>
                <a:off x="734483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9"/>
              <p:cNvSpPr/>
              <p:nvPr/>
            </p:nvSpPr>
            <p:spPr>
              <a:xfrm>
                <a:off x="740436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9"/>
              <p:cNvSpPr/>
              <p:nvPr/>
            </p:nvSpPr>
            <p:spPr>
              <a:xfrm>
                <a:off x="746388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9"/>
              <p:cNvSpPr/>
              <p:nvPr/>
            </p:nvSpPr>
            <p:spPr>
              <a:xfrm>
                <a:off x="752343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9"/>
              <p:cNvSpPr/>
              <p:nvPr/>
            </p:nvSpPr>
            <p:spPr>
              <a:xfrm>
                <a:off x="758296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9"/>
              <p:cNvSpPr/>
              <p:nvPr/>
            </p:nvSpPr>
            <p:spPr>
              <a:xfrm>
                <a:off x="764248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9"/>
              <p:cNvSpPr/>
              <p:nvPr/>
            </p:nvSpPr>
            <p:spPr>
              <a:xfrm>
                <a:off x="770201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9"/>
              <p:cNvSpPr/>
              <p:nvPr/>
            </p:nvSpPr>
            <p:spPr>
              <a:xfrm>
                <a:off x="776156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9"/>
              <p:cNvSpPr/>
              <p:nvPr/>
            </p:nvSpPr>
            <p:spPr>
              <a:xfrm>
                <a:off x="782108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9"/>
              <p:cNvSpPr/>
              <p:nvPr/>
            </p:nvSpPr>
            <p:spPr>
              <a:xfrm>
                <a:off x="788061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9"/>
              <p:cNvSpPr/>
              <p:nvPr/>
            </p:nvSpPr>
            <p:spPr>
              <a:xfrm>
                <a:off x="794013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9"/>
              <p:cNvSpPr/>
              <p:nvPr/>
            </p:nvSpPr>
            <p:spPr>
              <a:xfrm>
                <a:off x="799968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9"/>
              <p:cNvSpPr/>
              <p:nvPr/>
            </p:nvSpPr>
            <p:spPr>
              <a:xfrm>
                <a:off x="805921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0" y="0"/>
                    </a:moveTo>
                    <a:lnTo>
                      <a:pt x="0" y="5406"/>
                    </a:lnTo>
                    <a:lnTo>
                      <a:pt x="393" y="5406"/>
                    </a:lnTo>
                    <a:lnTo>
                      <a:pt x="39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9"/>
              <p:cNvSpPr/>
              <p:nvPr/>
            </p:nvSpPr>
            <p:spPr>
              <a:xfrm>
                <a:off x="8118738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9"/>
              <p:cNvSpPr/>
              <p:nvPr/>
            </p:nvSpPr>
            <p:spPr>
              <a:xfrm>
                <a:off x="8178263" y="3807300"/>
                <a:ext cx="9850" cy="135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06" extrusionOk="0">
                    <a:moveTo>
                      <a:pt x="1" y="0"/>
                    </a:moveTo>
                    <a:lnTo>
                      <a:pt x="1" y="5406"/>
                    </a:lnTo>
                    <a:lnTo>
                      <a:pt x="394" y="5406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9"/>
              <p:cNvSpPr/>
              <p:nvPr/>
            </p:nvSpPr>
            <p:spPr>
              <a:xfrm>
                <a:off x="7355275" y="4547575"/>
                <a:ext cx="554872" cy="184851"/>
              </a:xfrm>
              <a:custGeom>
                <a:avLst/>
                <a:gdLst/>
                <a:ahLst/>
                <a:cxnLst/>
                <a:rect l="l" t="t" r="r" b="b"/>
                <a:pathLst>
                  <a:path w="25826" h="7740" extrusionOk="0">
                    <a:moveTo>
                      <a:pt x="1" y="1"/>
                    </a:moveTo>
                    <a:lnTo>
                      <a:pt x="1" y="7740"/>
                    </a:lnTo>
                    <a:lnTo>
                      <a:pt x="25826" y="7740"/>
                    </a:lnTo>
                    <a:lnTo>
                      <a:pt x="258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9"/>
              <p:cNvSpPr/>
              <p:nvPr/>
            </p:nvSpPr>
            <p:spPr>
              <a:xfrm>
                <a:off x="7898488" y="4123100"/>
                <a:ext cx="166100" cy="396500"/>
              </a:xfrm>
              <a:custGeom>
                <a:avLst/>
                <a:gdLst/>
                <a:ahLst/>
                <a:cxnLst/>
                <a:rect l="l" t="t" r="r" b="b"/>
                <a:pathLst>
                  <a:path w="6644" h="15860" extrusionOk="0">
                    <a:moveTo>
                      <a:pt x="0" y="1"/>
                    </a:moveTo>
                    <a:lnTo>
                      <a:pt x="0" y="15860"/>
                    </a:lnTo>
                    <a:lnTo>
                      <a:pt x="6644" y="15860"/>
                    </a:lnTo>
                    <a:lnTo>
                      <a:pt x="6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9"/>
              <p:cNvSpPr/>
              <p:nvPr/>
            </p:nvSpPr>
            <p:spPr>
              <a:xfrm>
                <a:off x="7945213" y="4168650"/>
                <a:ext cx="78000" cy="75025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3001" extrusionOk="0">
                    <a:moveTo>
                      <a:pt x="2334" y="381"/>
                    </a:moveTo>
                    <a:lnTo>
                      <a:pt x="2001" y="620"/>
                    </a:lnTo>
                    <a:cubicBezTo>
                      <a:pt x="2298" y="870"/>
                      <a:pt x="2596" y="1298"/>
                      <a:pt x="2679" y="1751"/>
                    </a:cubicBezTo>
                    <a:lnTo>
                      <a:pt x="3120" y="1584"/>
                    </a:lnTo>
                    <a:cubicBezTo>
                      <a:pt x="3048" y="1155"/>
                      <a:pt x="2691" y="643"/>
                      <a:pt x="2334" y="381"/>
                    </a:cubicBezTo>
                    <a:close/>
                    <a:moveTo>
                      <a:pt x="798" y="0"/>
                    </a:moveTo>
                    <a:cubicBezTo>
                      <a:pt x="762" y="286"/>
                      <a:pt x="715" y="572"/>
                      <a:pt x="679" y="822"/>
                    </a:cubicBezTo>
                    <a:lnTo>
                      <a:pt x="36" y="905"/>
                    </a:lnTo>
                    <a:lnTo>
                      <a:pt x="72" y="1322"/>
                    </a:lnTo>
                    <a:cubicBezTo>
                      <a:pt x="227" y="1298"/>
                      <a:pt x="477" y="1262"/>
                      <a:pt x="596" y="1239"/>
                    </a:cubicBezTo>
                    <a:lnTo>
                      <a:pt x="596" y="1239"/>
                    </a:lnTo>
                    <a:cubicBezTo>
                      <a:pt x="465" y="1810"/>
                      <a:pt x="286" y="2286"/>
                      <a:pt x="0" y="2786"/>
                    </a:cubicBezTo>
                    <a:lnTo>
                      <a:pt x="405" y="2989"/>
                    </a:lnTo>
                    <a:cubicBezTo>
                      <a:pt x="691" y="2429"/>
                      <a:pt x="881" y="1822"/>
                      <a:pt x="1036" y="1191"/>
                    </a:cubicBezTo>
                    <a:cubicBezTo>
                      <a:pt x="1167" y="1179"/>
                      <a:pt x="1286" y="1167"/>
                      <a:pt x="1370" y="1167"/>
                    </a:cubicBezTo>
                    <a:cubicBezTo>
                      <a:pt x="1608" y="1167"/>
                      <a:pt x="1715" y="1346"/>
                      <a:pt x="1715" y="1679"/>
                    </a:cubicBezTo>
                    <a:cubicBezTo>
                      <a:pt x="1715" y="1810"/>
                      <a:pt x="1691" y="2096"/>
                      <a:pt x="1643" y="2251"/>
                    </a:cubicBezTo>
                    <a:cubicBezTo>
                      <a:pt x="1584" y="2441"/>
                      <a:pt x="1524" y="2560"/>
                      <a:pt x="1382" y="2560"/>
                    </a:cubicBezTo>
                    <a:cubicBezTo>
                      <a:pt x="1286" y="2560"/>
                      <a:pt x="1155" y="2513"/>
                      <a:pt x="917" y="2346"/>
                    </a:cubicBezTo>
                    <a:cubicBezTo>
                      <a:pt x="881" y="2477"/>
                      <a:pt x="822" y="2620"/>
                      <a:pt x="774" y="2727"/>
                    </a:cubicBezTo>
                    <a:cubicBezTo>
                      <a:pt x="1048" y="2941"/>
                      <a:pt x="1251" y="3001"/>
                      <a:pt x="1393" y="3001"/>
                    </a:cubicBezTo>
                    <a:cubicBezTo>
                      <a:pt x="1917" y="3001"/>
                      <a:pt x="2132" y="2465"/>
                      <a:pt x="2144" y="1703"/>
                    </a:cubicBezTo>
                    <a:cubicBezTo>
                      <a:pt x="2144" y="1167"/>
                      <a:pt x="1965" y="774"/>
                      <a:pt x="1405" y="774"/>
                    </a:cubicBezTo>
                    <a:cubicBezTo>
                      <a:pt x="1334" y="774"/>
                      <a:pt x="1203" y="786"/>
                      <a:pt x="1120" y="798"/>
                    </a:cubicBezTo>
                    <a:cubicBezTo>
                      <a:pt x="1155" y="596"/>
                      <a:pt x="1203" y="298"/>
                      <a:pt x="1239" y="131"/>
                    </a:cubicBezTo>
                    <a:cubicBezTo>
                      <a:pt x="1298" y="119"/>
                      <a:pt x="1346" y="108"/>
                      <a:pt x="1358" y="60"/>
                    </a:cubicBezTo>
                    <a:lnTo>
                      <a:pt x="79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9"/>
              <p:cNvSpPr/>
              <p:nvPr/>
            </p:nvSpPr>
            <p:spPr>
              <a:xfrm>
                <a:off x="7945213" y="4270450"/>
                <a:ext cx="69075" cy="7652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3061" extrusionOk="0">
                    <a:moveTo>
                      <a:pt x="1012" y="0"/>
                    </a:moveTo>
                    <a:cubicBezTo>
                      <a:pt x="1036" y="155"/>
                      <a:pt x="1060" y="346"/>
                      <a:pt x="1084" y="489"/>
                    </a:cubicBezTo>
                    <a:lnTo>
                      <a:pt x="215" y="489"/>
                    </a:lnTo>
                    <a:lnTo>
                      <a:pt x="215" y="846"/>
                    </a:lnTo>
                    <a:cubicBezTo>
                      <a:pt x="381" y="858"/>
                      <a:pt x="572" y="858"/>
                      <a:pt x="762" y="858"/>
                    </a:cubicBezTo>
                    <a:cubicBezTo>
                      <a:pt x="893" y="858"/>
                      <a:pt x="1036" y="846"/>
                      <a:pt x="1155" y="846"/>
                    </a:cubicBezTo>
                    <a:cubicBezTo>
                      <a:pt x="1179" y="953"/>
                      <a:pt x="1227" y="1096"/>
                      <a:pt x="1251" y="1167"/>
                    </a:cubicBezTo>
                    <a:cubicBezTo>
                      <a:pt x="989" y="1191"/>
                      <a:pt x="727" y="1191"/>
                      <a:pt x="453" y="1191"/>
                    </a:cubicBezTo>
                    <a:cubicBezTo>
                      <a:pt x="298" y="1191"/>
                      <a:pt x="143" y="1191"/>
                      <a:pt x="0" y="1179"/>
                    </a:cubicBezTo>
                    <a:lnTo>
                      <a:pt x="0" y="1179"/>
                    </a:lnTo>
                    <a:lnTo>
                      <a:pt x="12" y="1548"/>
                    </a:lnTo>
                    <a:lnTo>
                      <a:pt x="631" y="1548"/>
                    </a:lnTo>
                    <a:cubicBezTo>
                      <a:pt x="846" y="1548"/>
                      <a:pt x="1120" y="1548"/>
                      <a:pt x="1370" y="1524"/>
                    </a:cubicBezTo>
                    <a:cubicBezTo>
                      <a:pt x="1429" y="1632"/>
                      <a:pt x="1512" y="1739"/>
                      <a:pt x="1560" y="1798"/>
                    </a:cubicBezTo>
                    <a:cubicBezTo>
                      <a:pt x="1512" y="1786"/>
                      <a:pt x="1465" y="1786"/>
                      <a:pt x="1405" y="1786"/>
                    </a:cubicBezTo>
                    <a:cubicBezTo>
                      <a:pt x="1358" y="1786"/>
                      <a:pt x="1298" y="1786"/>
                      <a:pt x="1251" y="1798"/>
                    </a:cubicBezTo>
                    <a:lnTo>
                      <a:pt x="1358" y="2108"/>
                    </a:lnTo>
                    <a:cubicBezTo>
                      <a:pt x="1417" y="2096"/>
                      <a:pt x="1477" y="2096"/>
                      <a:pt x="1548" y="2096"/>
                    </a:cubicBezTo>
                    <a:cubicBezTo>
                      <a:pt x="1810" y="2096"/>
                      <a:pt x="1893" y="2143"/>
                      <a:pt x="2072" y="2239"/>
                    </a:cubicBezTo>
                    <a:lnTo>
                      <a:pt x="2322" y="1905"/>
                    </a:lnTo>
                    <a:cubicBezTo>
                      <a:pt x="2108" y="1822"/>
                      <a:pt x="1917" y="1643"/>
                      <a:pt x="1810" y="1477"/>
                    </a:cubicBezTo>
                    <a:cubicBezTo>
                      <a:pt x="2167" y="1441"/>
                      <a:pt x="2525" y="1381"/>
                      <a:pt x="2763" y="1298"/>
                    </a:cubicBezTo>
                    <a:lnTo>
                      <a:pt x="2691" y="917"/>
                    </a:lnTo>
                    <a:cubicBezTo>
                      <a:pt x="2405" y="1024"/>
                      <a:pt x="2036" y="1096"/>
                      <a:pt x="1667" y="1143"/>
                    </a:cubicBezTo>
                    <a:cubicBezTo>
                      <a:pt x="1643" y="1060"/>
                      <a:pt x="1608" y="929"/>
                      <a:pt x="1584" y="810"/>
                    </a:cubicBezTo>
                    <a:cubicBezTo>
                      <a:pt x="1882" y="774"/>
                      <a:pt x="2191" y="739"/>
                      <a:pt x="2453" y="643"/>
                    </a:cubicBezTo>
                    <a:lnTo>
                      <a:pt x="2370" y="286"/>
                    </a:lnTo>
                    <a:cubicBezTo>
                      <a:pt x="2144" y="358"/>
                      <a:pt x="1786" y="429"/>
                      <a:pt x="1512" y="453"/>
                    </a:cubicBezTo>
                    <a:cubicBezTo>
                      <a:pt x="1489" y="334"/>
                      <a:pt x="1477" y="203"/>
                      <a:pt x="1465" y="84"/>
                    </a:cubicBezTo>
                    <a:cubicBezTo>
                      <a:pt x="1524" y="84"/>
                      <a:pt x="1560" y="48"/>
                      <a:pt x="1560" y="0"/>
                    </a:cubicBezTo>
                    <a:close/>
                    <a:moveTo>
                      <a:pt x="715" y="1905"/>
                    </a:moveTo>
                    <a:cubicBezTo>
                      <a:pt x="524" y="2024"/>
                      <a:pt x="346" y="2239"/>
                      <a:pt x="346" y="2453"/>
                    </a:cubicBezTo>
                    <a:cubicBezTo>
                      <a:pt x="346" y="2846"/>
                      <a:pt x="750" y="3048"/>
                      <a:pt x="1346" y="3048"/>
                    </a:cubicBezTo>
                    <a:cubicBezTo>
                      <a:pt x="1441" y="3048"/>
                      <a:pt x="1536" y="3060"/>
                      <a:pt x="1608" y="3060"/>
                    </a:cubicBezTo>
                    <a:cubicBezTo>
                      <a:pt x="1846" y="3060"/>
                      <a:pt x="2024" y="3048"/>
                      <a:pt x="2155" y="3036"/>
                    </a:cubicBezTo>
                    <a:lnTo>
                      <a:pt x="2179" y="2644"/>
                    </a:lnTo>
                    <a:lnTo>
                      <a:pt x="2179" y="2644"/>
                    </a:lnTo>
                    <a:cubicBezTo>
                      <a:pt x="1977" y="2667"/>
                      <a:pt x="1655" y="2679"/>
                      <a:pt x="1417" y="2679"/>
                    </a:cubicBezTo>
                    <a:cubicBezTo>
                      <a:pt x="1179" y="2679"/>
                      <a:pt x="786" y="2667"/>
                      <a:pt x="786" y="2429"/>
                    </a:cubicBezTo>
                    <a:cubicBezTo>
                      <a:pt x="786" y="2346"/>
                      <a:pt x="858" y="2239"/>
                      <a:pt x="1001" y="2167"/>
                    </a:cubicBezTo>
                    <a:lnTo>
                      <a:pt x="715" y="1905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9"/>
              <p:cNvSpPr/>
              <p:nvPr/>
            </p:nvSpPr>
            <p:spPr>
              <a:xfrm>
                <a:off x="7942238" y="4371650"/>
                <a:ext cx="82475" cy="80975"/>
              </a:xfrm>
              <a:custGeom>
                <a:avLst/>
                <a:gdLst/>
                <a:ahLst/>
                <a:cxnLst/>
                <a:rect l="l" t="t" r="r" b="b"/>
                <a:pathLst>
                  <a:path w="3299" h="3239" extrusionOk="0">
                    <a:moveTo>
                      <a:pt x="584" y="167"/>
                    </a:moveTo>
                    <a:lnTo>
                      <a:pt x="298" y="429"/>
                    </a:lnTo>
                    <a:cubicBezTo>
                      <a:pt x="536" y="596"/>
                      <a:pt x="869" y="846"/>
                      <a:pt x="1012" y="1013"/>
                    </a:cubicBezTo>
                    <a:lnTo>
                      <a:pt x="1322" y="703"/>
                    </a:lnTo>
                    <a:cubicBezTo>
                      <a:pt x="1155" y="536"/>
                      <a:pt x="834" y="310"/>
                      <a:pt x="584" y="167"/>
                    </a:cubicBezTo>
                    <a:close/>
                    <a:moveTo>
                      <a:pt x="1072" y="1155"/>
                    </a:moveTo>
                    <a:lnTo>
                      <a:pt x="1000" y="1167"/>
                    </a:lnTo>
                    <a:lnTo>
                      <a:pt x="119" y="1167"/>
                    </a:lnTo>
                    <a:lnTo>
                      <a:pt x="119" y="1572"/>
                    </a:lnTo>
                    <a:lnTo>
                      <a:pt x="810" y="1572"/>
                    </a:lnTo>
                    <a:cubicBezTo>
                      <a:pt x="655" y="2072"/>
                      <a:pt x="369" y="2441"/>
                      <a:pt x="0" y="2667"/>
                    </a:cubicBezTo>
                    <a:cubicBezTo>
                      <a:pt x="96" y="2727"/>
                      <a:pt x="262" y="2894"/>
                      <a:pt x="322" y="2989"/>
                    </a:cubicBezTo>
                    <a:cubicBezTo>
                      <a:pt x="786" y="2679"/>
                      <a:pt x="1143" y="2096"/>
                      <a:pt x="1310" y="1346"/>
                    </a:cubicBezTo>
                    <a:cubicBezTo>
                      <a:pt x="1334" y="1334"/>
                      <a:pt x="1346" y="1310"/>
                      <a:pt x="1358" y="1286"/>
                    </a:cubicBezTo>
                    <a:lnTo>
                      <a:pt x="1072" y="1155"/>
                    </a:lnTo>
                    <a:close/>
                    <a:moveTo>
                      <a:pt x="1453" y="0"/>
                    </a:moveTo>
                    <a:lnTo>
                      <a:pt x="1453" y="2715"/>
                    </a:lnTo>
                    <a:cubicBezTo>
                      <a:pt x="1453" y="2798"/>
                      <a:pt x="1441" y="2798"/>
                      <a:pt x="1239" y="2798"/>
                    </a:cubicBezTo>
                    <a:cubicBezTo>
                      <a:pt x="1143" y="2798"/>
                      <a:pt x="1012" y="2798"/>
                      <a:pt x="881" y="2787"/>
                    </a:cubicBezTo>
                    <a:lnTo>
                      <a:pt x="881" y="2787"/>
                    </a:lnTo>
                    <a:cubicBezTo>
                      <a:pt x="941" y="2918"/>
                      <a:pt x="1000" y="3120"/>
                      <a:pt x="1024" y="3239"/>
                    </a:cubicBezTo>
                    <a:cubicBezTo>
                      <a:pt x="1751" y="3239"/>
                      <a:pt x="1882" y="3144"/>
                      <a:pt x="1882" y="2715"/>
                    </a:cubicBezTo>
                    <a:lnTo>
                      <a:pt x="1882" y="1608"/>
                    </a:lnTo>
                    <a:cubicBezTo>
                      <a:pt x="2143" y="2191"/>
                      <a:pt x="2501" y="2679"/>
                      <a:pt x="2989" y="2977"/>
                    </a:cubicBezTo>
                    <a:cubicBezTo>
                      <a:pt x="3060" y="2858"/>
                      <a:pt x="3203" y="2691"/>
                      <a:pt x="3298" y="2608"/>
                    </a:cubicBezTo>
                    <a:cubicBezTo>
                      <a:pt x="2882" y="2394"/>
                      <a:pt x="2548" y="2025"/>
                      <a:pt x="2298" y="1596"/>
                    </a:cubicBezTo>
                    <a:cubicBezTo>
                      <a:pt x="2572" y="1382"/>
                      <a:pt x="2917" y="1084"/>
                      <a:pt x="3120" y="870"/>
                    </a:cubicBezTo>
                    <a:lnTo>
                      <a:pt x="3155" y="870"/>
                    </a:lnTo>
                    <a:cubicBezTo>
                      <a:pt x="3191" y="870"/>
                      <a:pt x="3215" y="858"/>
                      <a:pt x="3227" y="846"/>
                    </a:cubicBezTo>
                    <a:lnTo>
                      <a:pt x="2810" y="512"/>
                    </a:lnTo>
                    <a:cubicBezTo>
                      <a:pt x="2632" y="751"/>
                      <a:pt x="2358" y="1024"/>
                      <a:pt x="2120" y="1239"/>
                    </a:cubicBezTo>
                    <a:cubicBezTo>
                      <a:pt x="2024" y="1036"/>
                      <a:pt x="1953" y="822"/>
                      <a:pt x="1882" y="608"/>
                    </a:cubicBezTo>
                    <a:lnTo>
                      <a:pt x="1882" y="96"/>
                    </a:lnTo>
                    <a:cubicBezTo>
                      <a:pt x="1953" y="84"/>
                      <a:pt x="1977" y="60"/>
                      <a:pt x="1977" y="24"/>
                    </a:cubicBezTo>
                    <a:lnTo>
                      <a:pt x="145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9"/>
              <p:cNvSpPr/>
              <p:nvPr/>
            </p:nvSpPr>
            <p:spPr>
              <a:xfrm>
                <a:off x="7910988" y="4134125"/>
                <a:ext cx="143200" cy="370300"/>
              </a:xfrm>
              <a:custGeom>
                <a:avLst/>
                <a:gdLst/>
                <a:ahLst/>
                <a:cxnLst/>
                <a:rect l="l" t="t" r="r" b="b"/>
                <a:pathLst>
                  <a:path w="5728" h="14812" extrusionOk="0">
                    <a:moveTo>
                      <a:pt x="5584" y="155"/>
                    </a:moveTo>
                    <a:lnTo>
                      <a:pt x="5584" y="14669"/>
                    </a:lnTo>
                    <a:lnTo>
                      <a:pt x="155" y="14669"/>
                    </a:lnTo>
                    <a:lnTo>
                      <a:pt x="155" y="155"/>
                    </a:lnTo>
                    <a:close/>
                    <a:moveTo>
                      <a:pt x="0" y="0"/>
                    </a:moveTo>
                    <a:lnTo>
                      <a:pt x="0" y="14812"/>
                    </a:lnTo>
                    <a:lnTo>
                      <a:pt x="5727" y="14812"/>
                    </a:lnTo>
                    <a:lnTo>
                      <a:pt x="572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9"/>
              <p:cNvSpPr/>
              <p:nvPr/>
            </p:nvSpPr>
            <p:spPr>
              <a:xfrm>
                <a:off x="7356438" y="4577925"/>
                <a:ext cx="2569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0276" h="1" extrusionOk="0">
                    <a:moveTo>
                      <a:pt x="10276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AF5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9"/>
              <p:cNvSpPr/>
              <p:nvPr/>
            </p:nvSpPr>
            <p:spPr>
              <a:xfrm>
                <a:off x="8240488" y="4122225"/>
                <a:ext cx="6575" cy="4170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6681" extrusionOk="0">
                    <a:moveTo>
                      <a:pt x="0" y="0"/>
                    </a:moveTo>
                    <a:lnTo>
                      <a:pt x="0" y="16681"/>
                    </a:lnTo>
                    <a:lnTo>
                      <a:pt x="262" y="16681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9"/>
              <p:cNvSpPr/>
              <p:nvPr/>
            </p:nvSpPr>
            <p:spPr>
              <a:xfrm>
                <a:off x="8203288" y="4197225"/>
                <a:ext cx="753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0"/>
                    </a:moveTo>
                    <a:cubicBezTo>
                      <a:pt x="405" y="215"/>
                      <a:pt x="0" y="762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2"/>
                      <a:pt x="2619" y="215"/>
                      <a:pt x="20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9"/>
              <p:cNvSpPr/>
              <p:nvPr/>
            </p:nvSpPr>
            <p:spPr>
              <a:xfrm>
                <a:off x="8225613" y="4193950"/>
                <a:ext cx="2977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9"/>
              <p:cNvSpPr/>
              <p:nvPr/>
            </p:nvSpPr>
            <p:spPr>
              <a:xfrm>
                <a:off x="8220838" y="4263900"/>
                <a:ext cx="393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9"/>
              <p:cNvSpPr/>
              <p:nvPr/>
            </p:nvSpPr>
            <p:spPr>
              <a:xfrm>
                <a:off x="8203288" y="4279375"/>
                <a:ext cx="753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5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5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9"/>
              <p:cNvSpPr/>
              <p:nvPr/>
            </p:nvSpPr>
            <p:spPr>
              <a:xfrm>
                <a:off x="8225613" y="4276400"/>
                <a:ext cx="297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0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9"/>
              <p:cNvSpPr/>
              <p:nvPr/>
            </p:nvSpPr>
            <p:spPr>
              <a:xfrm>
                <a:off x="8220838" y="4346350"/>
                <a:ext cx="393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0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9"/>
              <p:cNvSpPr/>
              <p:nvPr/>
            </p:nvSpPr>
            <p:spPr>
              <a:xfrm>
                <a:off x="8203288" y="4361825"/>
                <a:ext cx="753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9"/>
              <p:cNvSpPr/>
              <p:nvPr/>
            </p:nvSpPr>
            <p:spPr>
              <a:xfrm>
                <a:off x="8225613" y="4358550"/>
                <a:ext cx="2977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1191" y="179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9"/>
              <p:cNvSpPr/>
              <p:nvPr/>
            </p:nvSpPr>
            <p:spPr>
              <a:xfrm>
                <a:off x="8220838" y="4428500"/>
                <a:ext cx="393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9"/>
              <p:cNvSpPr/>
              <p:nvPr/>
            </p:nvSpPr>
            <p:spPr>
              <a:xfrm>
                <a:off x="8203288" y="4443975"/>
                <a:ext cx="75325" cy="67900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716" extrusionOk="0">
                    <a:moveTo>
                      <a:pt x="976" y="1"/>
                    </a:moveTo>
                    <a:cubicBezTo>
                      <a:pt x="405" y="215"/>
                      <a:pt x="0" y="763"/>
                      <a:pt x="0" y="1406"/>
                    </a:cubicBezTo>
                    <a:cubicBezTo>
                      <a:pt x="0" y="1965"/>
                      <a:pt x="310" y="2453"/>
                      <a:pt x="762" y="2715"/>
                    </a:cubicBezTo>
                    <a:lnTo>
                      <a:pt x="2262" y="2715"/>
                    </a:lnTo>
                    <a:cubicBezTo>
                      <a:pt x="2715" y="2453"/>
                      <a:pt x="3012" y="1965"/>
                      <a:pt x="3012" y="1406"/>
                    </a:cubicBezTo>
                    <a:cubicBezTo>
                      <a:pt x="3012" y="763"/>
                      <a:pt x="2619" y="215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9"/>
              <p:cNvSpPr/>
              <p:nvPr/>
            </p:nvSpPr>
            <p:spPr>
              <a:xfrm>
                <a:off x="8225613" y="4441000"/>
                <a:ext cx="297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68" extrusionOk="0">
                    <a:moveTo>
                      <a:pt x="0" y="1"/>
                    </a:moveTo>
                    <a:lnTo>
                      <a:pt x="0" y="167"/>
                    </a:lnTo>
                    <a:lnTo>
                      <a:pt x="1191" y="167"/>
                    </a:lnTo>
                    <a:lnTo>
                      <a:pt x="1191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9"/>
              <p:cNvSpPr/>
              <p:nvPr/>
            </p:nvSpPr>
            <p:spPr>
              <a:xfrm>
                <a:off x="8220838" y="4510950"/>
                <a:ext cx="393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80" extrusionOk="0">
                    <a:moveTo>
                      <a:pt x="1" y="1"/>
                    </a:moveTo>
                    <a:lnTo>
                      <a:pt x="1" y="179"/>
                    </a:lnTo>
                    <a:lnTo>
                      <a:pt x="1572" y="179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9"/>
              <p:cNvSpPr/>
              <p:nvPr/>
            </p:nvSpPr>
            <p:spPr>
              <a:xfrm>
                <a:off x="8224713" y="4207350"/>
                <a:ext cx="3782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608" extrusionOk="0">
                    <a:moveTo>
                      <a:pt x="1384" y="593"/>
                    </a:moveTo>
                    <a:cubicBezTo>
                      <a:pt x="1199" y="593"/>
                      <a:pt x="989" y="627"/>
                      <a:pt x="834" y="679"/>
                    </a:cubicBezTo>
                    <a:lnTo>
                      <a:pt x="881" y="869"/>
                    </a:lnTo>
                    <a:cubicBezTo>
                      <a:pt x="1060" y="822"/>
                      <a:pt x="1274" y="798"/>
                      <a:pt x="1465" y="798"/>
                    </a:cubicBezTo>
                    <a:lnTo>
                      <a:pt x="1465" y="596"/>
                    </a:lnTo>
                    <a:cubicBezTo>
                      <a:pt x="1439" y="594"/>
                      <a:pt x="1412" y="593"/>
                      <a:pt x="1384" y="593"/>
                    </a:cubicBezTo>
                    <a:close/>
                    <a:moveTo>
                      <a:pt x="822" y="1012"/>
                    </a:moveTo>
                    <a:cubicBezTo>
                      <a:pt x="750" y="1096"/>
                      <a:pt x="715" y="1191"/>
                      <a:pt x="715" y="1274"/>
                    </a:cubicBezTo>
                    <a:cubicBezTo>
                      <a:pt x="703" y="1405"/>
                      <a:pt x="786" y="1512"/>
                      <a:pt x="941" y="1548"/>
                    </a:cubicBezTo>
                    <a:cubicBezTo>
                      <a:pt x="1036" y="1572"/>
                      <a:pt x="1191" y="1584"/>
                      <a:pt x="1322" y="1584"/>
                    </a:cubicBezTo>
                    <a:cubicBezTo>
                      <a:pt x="1393" y="1584"/>
                      <a:pt x="1453" y="1584"/>
                      <a:pt x="1501" y="1572"/>
                    </a:cubicBezTo>
                    <a:lnTo>
                      <a:pt x="1512" y="1358"/>
                    </a:lnTo>
                    <a:cubicBezTo>
                      <a:pt x="1441" y="1358"/>
                      <a:pt x="1370" y="1369"/>
                      <a:pt x="1298" y="1369"/>
                    </a:cubicBezTo>
                    <a:cubicBezTo>
                      <a:pt x="1024" y="1369"/>
                      <a:pt x="929" y="1334"/>
                      <a:pt x="929" y="1238"/>
                    </a:cubicBezTo>
                    <a:cubicBezTo>
                      <a:pt x="929" y="1191"/>
                      <a:pt x="965" y="1143"/>
                      <a:pt x="1012" y="1084"/>
                    </a:cubicBezTo>
                    <a:lnTo>
                      <a:pt x="822" y="1012"/>
                    </a:lnTo>
                    <a:close/>
                    <a:moveTo>
                      <a:pt x="381" y="0"/>
                    </a:moveTo>
                    <a:cubicBezTo>
                      <a:pt x="369" y="107"/>
                      <a:pt x="358" y="226"/>
                      <a:pt x="346" y="334"/>
                    </a:cubicBezTo>
                    <a:lnTo>
                      <a:pt x="12" y="334"/>
                    </a:lnTo>
                    <a:lnTo>
                      <a:pt x="12" y="548"/>
                    </a:lnTo>
                    <a:lnTo>
                      <a:pt x="310" y="548"/>
                    </a:lnTo>
                    <a:cubicBezTo>
                      <a:pt x="250" y="905"/>
                      <a:pt x="143" y="1250"/>
                      <a:pt x="0" y="1524"/>
                    </a:cubicBezTo>
                    <a:lnTo>
                      <a:pt x="238" y="1608"/>
                    </a:lnTo>
                    <a:cubicBezTo>
                      <a:pt x="369" y="1310"/>
                      <a:pt x="477" y="905"/>
                      <a:pt x="548" y="536"/>
                    </a:cubicBezTo>
                    <a:cubicBezTo>
                      <a:pt x="715" y="524"/>
                      <a:pt x="893" y="488"/>
                      <a:pt x="1036" y="441"/>
                    </a:cubicBezTo>
                    <a:lnTo>
                      <a:pt x="989" y="226"/>
                    </a:lnTo>
                    <a:cubicBezTo>
                      <a:pt x="870" y="274"/>
                      <a:pt x="727" y="298"/>
                      <a:pt x="584" y="310"/>
                    </a:cubicBezTo>
                    <a:cubicBezTo>
                      <a:pt x="596" y="238"/>
                      <a:pt x="608" y="131"/>
                      <a:pt x="619" y="72"/>
                    </a:cubicBezTo>
                    <a:cubicBezTo>
                      <a:pt x="643" y="72"/>
                      <a:pt x="667" y="48"/>
                      <a:pt x="667" y="24"/>
                    </a:cubicBezTo>
                    <a:lnTo>
                      <a:pt x="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9"/>
              <p:cNvSpPr/>
              <p:nvPr/>
            </p:nvSpPr>
            <p:spPr>
              <a:xfrm>
                <a:off x="8224713" y="4297825"/>
                <a:ext cx="30975" cy="342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370" extrusionOk="0">
                    <a:moveTo>
                      <a:pt x="1131" y="1"/>
                    </a:moveTo>
                    <a:cubicBezTo>
                      <a:pt x="1024" y="13"/>
                      <a:pt x="893" y="36"/>
                      <a:pt x="786" y="36"/>
                    </a:cubicBezTo>
                    <a:cubicBezTo>
                      <a:pt x="655" y="48"/>
                      <a:pt x="405" y="48"/>
                      <a:pt x="215" y="48"/>
                    </a:cubicBezTo>
                    <a:lnTo>
                      <a:pt x="96" y="48"/>
                    </a:lnTo>
                    <a:cubicBezTo>
                      <a:pt x="96" y="96"/>
                      <a:pt x="108" y="215"/>
                      <a:pt x="108" y="263"/>
                    </a:cubicBezTo>
                    <a:cubicBezTo>
                      <a:pt x="149" y="266"/>
                      <a:pt x="200" y="268"/>
                      <a:pt x="254" y="268"/>
                    </a:cubicBezTo>
                    <a:cubicBezTo>
                      <a:pt x="384" y="268"/>
                      <a:pt x="528" y="259"/>
                      <a:pt x="596" y="251"/>
                    </a:cubicBezTo>
                    <a:lnTo>
                      <a:pt x="596" y="251"/>
                    </a:lnTo>
                    <a:cubicBezTo>
                      <a:pt x="524" y="298"/>
                      <a:pt x="429" y="358"/>
                      <a:pt x="369" y="406"/>
                    </a:cubicBezTo>
                    <a:lnTo>
                      <a:pt x="560" y="513"/>
                    </a:lnTo>
                    <a:cubicBezTo>
                      <a:pt x="667" y="417"/>
                      <a:pt x="893" y="275"/>
                      <a:pt x="1143" y="227"/>
                    </a:cubicBezTo>
                    <a:lnTo>
                      <a:pt x="1131" y="1"/>
                    </a:lnTo>
                    <a:close/>
                    <a:moveTo>
                      <a:pt x="167" y="608"/>
                    </a:moveTo>
                    <a:cubicBezTo>
                      <a:pt x="72" y="703"/>
                      <a:pt x="0" y="846"/>
                      <a:pt x="0" y="989"/>
                    </a:cubicBezTo>
                    <a:cubicBezTo>
                      <a:pt x="0" y="1144"/>
                      <a:pt x="108" y="1299"/>
                      <a:pt x="334" y="1346"/>
                    </a:cubicBezTo>
                    <a:cubicBezTo>
                      <a:pt x="405" y="1370"/>
                      <a:pt x="548" y="1370"/>
                      <a:pt x="703" y="1370"/>
                    </a:cubicBezTo>
                    <a:cubicBezTo>
                      <a:pt x="893" y="1370"/>
                      <a:pt x="1096" y="1358"/>
                      <a:pt x="1239" y="1334"/>
                    </a:cubicBezTo>
                    <a:lnTo>
                      <a:pt x="1227" y="1108"/>
                    </a:lnTo>
                    <a:cubicBezTo>
                      <a:pt x="1060" y="1144"/>
                      <a:pt x="846" y="1156"/>
                      <a:pt x="667" y="1156"/>
                    </a:cubicBezTo>
                    <a:cubicBezTo>
                      <a:pt x="489" y="1156"/>
                      <a:pt x="238" y="1156"/>
                      <a:pt x="238" y="941"/>
                    </a:cubicBezTo>
                    <a:cubicBezTo>
                      <a:pt x="238" y="870"/>
                      <a:pt x="286" y="775"/>
                      <a:pt x="369" y="691"/>
                    </a:cubicBezTo>
                    <a:lnTo>
                      <a:pt x="167" y="60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9"/>
              <p:cNvSpPr/>
              <p:nvPr/>
            </p:nvSpPr>
            <p:spPr>
              <a:xfrm>
                <a:off x="8222038" y="4374025"/>
                <a:ext cx="428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2" extrusionOk="0">
                    <a:moveTo>
                      <a:pt x="72" y="382"/>
                    </a:moveTo>
                    <a:cubicBezTo>
                      <a:pt x="72" y="537"/>
                      <a:pt x="60" y="727"/>
                      <a:pt x="0" y="822"/>
                    </a:cubicBezTo>
                    <a:lnTo>
                      <a:pt x="143" y="882"/>
                    </a:lnTo>
                    <a:cubicBezTo>
                      <a:pt x="203" y="763"/>
                      <a:pt x="226" y="560"/>
                      <a:pt x="215" y="394"/>
                    </a:cubicBezTo>
                    <a:lnTo>
                      <a:pt x="72" y="382"/>
                    </a:lnTo>
                    <a:close/>
                    <a:moveTo>
                      <a:pt x="1322" y="798"/>
                    </a:moveTo>
                    <a:lnTo>
                      <a:pt x="1322" y="965"/>
                    </a:lnTo>
                    <a:lnTo>
                      <a:pt x="977" y="965"/>
                    </a:lnTo>
                    <a:lnTo>
                      <a:pt x="977" y="798"/>
                    </a:lnTo>
                    <a:close/>
                    <a:moveTo>
                      <a:pt x="262" y="1"/>
                    </a:moveTo>
                    <a:lnTo>
                      <a:pt x="262" y="620"/>
                    </a:lnTo>
                    <a:cubicBezTo>
                      <a:pt x="262" y="941"/>
                      <a:pt x="238" y="1287"/>
                      <a:pt x="12" y="1537"/>
                    </a:cubicBezTo>
                    <a:cubicBezTo>
                      <a:pt x="48" y="1572"/>
                      <a:pt x="119" y="1644"/>
                      <a:pt x="155" y="1691"/>
                    </a:cubicBezTo>
                    <a:cubicBezTo>
                      <a:pt x="274" y="1549"/>
                      <a:pt x="345" y="1394"/>
                      <a:pt x="393" y="1239"/>
                    </a:cubicBezTo>
                    <a:cubicBezTo>
                      <a:pt x="441" y="1310"/>
                      <a:pt x="500" y="1394"/>
                      <a:pt x="524" y="1453"/>
                    </a:cubicBezTo>
                    <a:lnTo>
                      <a:pt x="667" y="1310"/>
                    </a:lnTo>
                    <a:cubicBezTo>
                      <a:pt x="631" y="1263"/>
                      <a:pt x="500" y="1072"/>
                      <a:pt x="441" y="1001"/>
                    </a:cubicBezTo>
                    <a:cubicBezTo>
                      <a:pt x="453" y="894"/>
                      <a:pt x="453" y="787"/>
                      <a:pt x="453" y="679"/>
                    </a:cubicBezTo>
                    <a:cubicBezTo>
                      <a:pt x="488" y="691"/>
                      <a:pt x="560" y="727"/>
                      <a:pt x="560" y="727"/>
                    </a:cubicBezTo>
                    <a:cubicBezTo>
                      <a:pt x="607" y="644"/>
                      <a:pt x="667" y="489"/>
                      <a:pt x="703" y="394"/>
                    </a:cubicBezTo>
                    <a:cubicBezTo>
                      <a:pt x="715" y="394"/>
                      <a:pt x="738" y="394"/>
                      <a:pt x="738" y="370"/>
                    </a:cubicBezTo>
                    <a:lnTo>
                      <a:pt x="707" y="358"/>
                    </a:lnTo>
                    <a:lnTo>
                      <a:pt x="1048" y="358"/>
                    </a:lnTo>
                    <a:lnTo>
                      <a:pt x="1048" y="525"/>
                    </a:lnTo>
                    <a:lnTo>
                      <a:pt x="1250" y="525"/>
                    </a:lnTo>
                    <a:lnTo>
                      <a:pt x="1250" y="358"/>
                    </a:lnTo>
                    <a:lnTo>
                      <a:pt x="1631" y="358"/>
                    </a:lnTo>
                    <a:lnTo>
                      <a:pt x="1631" y="179"/>
                    </a:lnTo>
                    <a:lnTo>
                      <a:pt x="1250" y="179"/>
                    </a:lnTo>
                    <a:lnTo>
                      <a:pt x="1250" y="48"/>
                    </a:lnTo>
                    <a:cubicBezTo>
                      <a:pt x="1286" y="36"/>
                      <a:pt x="1298" y="36"/>
                      <a:pt x="1298" y="13"/>
                    </a:cubicBezTo>
                    <a:lnTo>
                      <a:pt x="1048" y="1"/>
                    </a:lnTo>
                    <a:lnTo>
                      <a:pt x="1048" y="179"/>
                    </a:lnTo>
                    <a:lnTo>
                      <a:pt x="691" y="179"/>
                    </a:lnTo>
                    <a:lnTo>
                      <a:pt x="691" y="352"/>
                    </a:lnTo>
                    <a:lnTo>
                      <a:pt x="691" y="352"/>
                    </a:lnTo>
                    <a:lnTo>
                      <a:pt x="548" y="298"/>
                    </a:lnTo>
                    <a:cubicBezTo>
                      <a:pt x="536" y="394"/>
                      <a:pt x="488" y="525"/>
                      <a:pt x="453" y="632"/>
                    </a:cubicBezTo>
                    <a:lnTo>
                      <a:pt x="453" y="48"/>
                    </a:lnTo>
                    <a:cubicBezTo>
                      <a:pt x="488" y="36"/>
                      <a:pt x="500" y="36"/>
                      <a:pt x="500" y="13"/>
                    </a:cubicBezTo>
                    <a:cubicBezTo>
                      <a:pt x="429" y="13"/>
                      <a:pt x="357" y="13"/>
                      <a:pt x="262" y="1"/>
                    </a:cubicBezTo>
                    <a:close/>
                    <a:moveTo>
                      <a:pt x="786" y="429"/>
                    </a:moveTo>
                    <a:lnTo>
                      <a:pt x="786" y="620"/>
                    </a:lnTo>
                    <a:lnTo>
                      <a:pt x="619" y="620"/>
                    </a:lnTo>
                    <a:lnTo>
                      <a:pt x="619" y="798"/>
                    </a:lnTo>
                    <a:lnTo>
                      <a:pt x="786" y="798"/>
                    </a:lnTo>
                    <a:lnTo>
                      <a:pt x="786" y="965"/>
                    </a:lnTo>
                    <a:lnTo>
                      <a:pt x="631" y="965"/>
                    </a:lnTo>
                    <a:lnTo>
                      <a:pt x="631" y="1144"/>
                    </a:lnTo>
                    <a:lnTo>
                      <a:pt x="834" y="1144"/>
                    </a:lnTo>
                    <a:cubicBezTo>
                      <a:pt x="822" y="1346"/>
                      <a:pt x="774" y="1465"/>
                      <a:pt x="524" y="1525"/>
                    </a:cubicBezTo>
                    <a:cubicBezTo>
                      <a:pt x="560" y="1560"/>
                      <a:pt x="607" y="1644"/>
                      <a:pt x="631" y="1691"/>
                    </a:cubicBezTo>
                    <a:cubicBezTo>
                      <a:pt x="953" y="1584"/>
                      <a:pt x="1012" y="1406"/>
                      <a:pt x="1036" y="1168"/>
                    </a:cubicBezTo>
                    <a:cubicBezTo>
                      <a:pt x="1048" y="1156"/>
                      <a:pt x="1072" y="1156"/>
                      <a:pt x="1072" y="1144"/>
                    </a:cubicBezTo>
                    <a:lnTo>
                      <a:pt x="1191" y="1144"/>
                    </a:lnTo>
                    <a:lnTo>
                      <a:pt x="1191" y="1441"/>
                    </a:lnTo>
                    <a:cubicBezTo>
                      <a:pt x="1191" y="1608"/>
                      <a:pt x="1227" y="1668"/>
                      <a:pt x="1381" y="1668"/>
                    </a:cubicBezTo>
                    <a:lnTo>
                      <a:pt x="1524" y="1668"/>
                    </a:lnTo>
                    <a:cubicBezTo>
                      <a:pt x="1643" y="1668"/>
                      <a:pt x="1691" y="1608"/>
                      <a:pt x="1715" y="1394"/>
                    </a:cubicBezTo>
                    <a:cubicBezTo>
                      <a:pt x="1655" y="1370"/>
                      <a:pt x="1572" y="1346"/>
                      <a:pt x="1536" y="1310"/>
                    </a:cubicBezTo>
                    <a:cubicBezTo>
                      <a:pt x="1536" y="1465"/>
                      <a:pt x="1524" y="1489"/>
                      <a:pt x="1500" y="1489"/>
                    </a:cubicBezTo>
                    <a:lnTo>
                      <a:pt x="1417" y="1489"/>
                    </a:lnTo>
                    <a:cubicBezTo>
                      <a:pt x="1393" y="1489"/>
                      <a:pt x="1381" y="1489"/>
                      <a:pt x="1381" y="1441"/>
                    </a:cubicBezTo>
                    <a:lnTo>
                      <a:pt x="1381" y="1168"/>
                    </a:lnTo>
                    <a:cubicBezTo>
                      <a:pt x="1405" y="1156"/>
                      <a:pt x="1429" y="1156"/>
                      <a:pt x="1429" y="1144"/>
                    </a:cubicBezTo>
                    <a:lnTo>
                      <a:pt x="1691" y="1144"/>
                    </a:lnTo>
                    <a:lnTo>
                      <a:pt x="1691" y="965"/>
                    </a:lnTo>
                    <a:lnTo>
                      <a:pt x="1524" y="965"/>
                    </a:lnTo>
                    <a:lnTo>
                      <a:pt x="1524" y="798"/>
                    </a:lnTo>
                    <a:lnTo>
                      <a:pt x="1703" y="798"/>
                    </a:lnTo>
                    <a:lnTo>
                      <a:pt x="1703" y="620"/>
                    </a:lnTo>
                    <a:lnTo>
                      <a:pt x="1524" y="620"/>
                    </a:lnTo>
                    <a:lnTo>
                      <a:pt x="1524" y="477"/>
                    </a:lnTo>
                    <a:cubicBezTo>
                      <a:pt x="1548" y="465"/>
                      <a:pt x="1560" y="465"/>
                      <a:pt x="1572" y="441"/>
                    </a:cubicBezTo>
                    <a:lnTo>
                      <a:pt x="1322" y="429"/>
                    </a:lnTo>
                    <a:lnTo>
                      <a:pt x="1322" y="620"/>
                    </a:lnTo>
                    <a:lnTo>
                      <a:pt x="977" y="620"/>
                    </a:lnTo>
                    <a:lnTo>
                      <a:pt x="977" y="477"/>
                    </a:lnTo>
                    <a:cubicBezTo>
                      <a:pt x="1012" y="465"/>
                      <a:pt x="1024" y="465"/>
                      <a:pt x="1024" y="441"/>
                    </a:cubicBezTo>
                    <a:lnTo>
                      <a:pt x="786" y="42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9"/>
              <p:cNvSpPr/>
              <p:nvPr/>
            </p:nvSpPr>
            <p:spPr>
              <a:xfrm>
                <a:off x="8221738" y="4457975"/>
                <a:ext cx="36025" cy="39900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1596" extrusionOk="0">
                    <a:moveTo>
                      <a:pt x="524" y="0"/>
                    </a:moveTo>
                    <a:lnTo>
                      <a:pt x="524" y="0"/>
                    </a:lnTo>
                    <a:cubicBezTo>
                      <a:pt x="536" y="84"/>
                      <a:pt x="548" y="191"/>
                      <a:pt x="560" y="262"/>
                    </a:cubicBezTo>
                    <a:lnTo>
                      <a:pt x="107" y="262"/>
                    </a:lnTo>
                    <a:lnTo>
                      <a:pt x="107" y="453"/>
                    </a:lnTo>
                    <a:lnTo>
                      <a:pt x="393" y="453"/>
                    </a:lnTo>
                    <a:cubicBezTo>
                      <a:pt x="465" y="453"/>
                      <a:pt x="536" y="453"/>
                      <a:pt x="596" y="441"/>
                    </a:cubicBezTo>
                    <a:cubicBezTo>
                      <a:pt x="608" y="500"/>
                      <a:pt x="631" y="572"/>
                      <a:pt x="643" y="619"/>
                    </a:cubicBezTo>
                    <a:cubicBezTo>
                      <a:pt x="512" y="631"/>
                      <a:pt x="369" y="631"/>
                      <a:pt x="238" y="631"/>
                    </a:cubicBezTo>
                    <a:cubicBezTo>
                      <a:pt x="155" y="631"/>
                      <a:pt x="72" y="619"/>
                      <a:pt x="0" y="619"/>
                    </a:cubicBezTo>
                    <a:lnTo>
                      <a:pt x="0" y="810"/>
                    </a:lnTo>
                    <a:lnTo>
                      <a:pt x="334" y="810"/>
                    </a:lnTo>
                    <a:cubicBezTo>
                      <a:pt x="441" y="810"/>
                      <a:pt x="584" y="810"/>
                      <a:pt x="715" y="798"/>
                    </a:cubicBezTo>
                    <a:cubicBezTo>
                      <a:pt x="738" y="858"/>
                      <a:pt x="786" y="905"/>
                      <a:pt x="810" y="941"/>
                    </a:cubicBezTo>
                    <a:lnTo>
                      <a:pt x="655" y="941"/>
                    </a:lnTo>
                    <a:lnTo>
                      <a:pt x="703" y="1108"/>
                    </a:lnTo>
                    <a:cubicBezTo>
                      <a:pt x="738" y="1096"/>
                      <a:pt x="774" y="1096"/>
                      <a:pt x="798" y="1096"/>
                    </a:cubicBezTo>
                    <a:cubicBezTo>
                      <a:pt x="941" y="1096"/>
                      <a:pt x="989" y="1119"/>
                      <a:pt x="1084" y="1179"/>
                    </a:cubicBezTo>
                    <a:lnTo>
                      <a:pt x="1203" y="1000"/>
                    </a:lnTo>
                    <a:cubicBezTo>
                      <a:pt x="1096" y="953"/>
                      <a:pt x="989" y="858"/>
                      <a:pt x="941" y="774"/>
                    </a:cubicBezTo>
                    <a:cubicBezTo>
                      <a:pt x="1119" y="762"/>
                      <a:pt x="1310" y="727"/>
                      <a:pt x="1441" y="679"/>
                    </a:cubicBezTo>
                    <a:lnTo>
                      <a:pt x="1393" y="488"/>
                    </a:lnTo>
                    <a:cubicBezTo>
                      <a:pt x="1250" y="536"/>
                      <a:pt x="1060" y="584"/>
                      <a:pt x="869" y="608"/>
                    </a:cubicBezTo>
                    <a:cubicBezTo>
                      <a:pt x="858" y="560"/>
                      <a:pt x="834" y="488"/>
                      <a:pt x="822" y="429"/>
                    </a:cubicBezTo>
                    <a:cubicBezTo>
                      <a:pt x="977" y="417"/>
                      <a:pt x="1143" y="393"/>
                      <a:pt x="1274" y="346"/>
                    </a:cubicBezTo>
                    <a:lnTo>
                      <a:pt x="1239" y="155"/>
                    </a:lnTo>
                    <a:cubicBezTo>
                      <a:pt x="1119" y="191"/>
                      <a:pt x="929" y="227"/>
                      <a:pt x="786" y="238"/>
                    </a:cubicBezTo>
                    <a:cubicBezTo>
                      <a:pt x="774" y="179"/>
                      <a:pt x="762" y="107"/>
                      <a:pt x="762" y="60"/>
                    </a:cubicBezTo>
                    <a:cubicBezTo>
                      <a:pt x="786" y="48"/>
                      <a:pt x="810" y="36"/>
                      <a:pt x="810" y="12"/>
                    </a:cubicBezTo>
                    <a:lnTo>
                      <a:pt x="524" y="0"/>
                    </a:lnTo>
                    <a:close/>
                    <a:moveTo>
                      <a:pt x="369" y="1000"/>
                    </a:moveTo>
                    <a:cubicBezTo>
                      <a:pt x="262" y="1060"/>
                      <a:pt x="179" y="1167"/>
                      <a:pt x="179" y="1286"/>
                    </a:cubicBezTo>
                    <a:cubicBezTo>
                      <a:pt x="179" y="1489"/>
                      <a:pt x="393" y="1596"/>
                      <a:pt x="703" y="1596"/>
                    </a:cubicBezTo>
                    <a:lnTo>
                      <a:pt x="834" y="1596"/>
                    </a:lnTo>
                    <a:cubicBezTo>
                      <a:pt x="965" y="1596"/>
                      <a:pt x="1048" y="1596"/>
                      <a:pt x="1119" y="1584"/>
                    </a:cubicBezTo>
                    <a:lnTo>
                      <a:pt x="1131" y="1381"/>
                    </a:lnTo>
                    <a:lnTo>
                      <a:pt x="1131" y="1381"/>
                    </a:lnTo>
                    <a:cubicBezTo>
                      <a:pt x="1024" y="1393"/>
                      <a:pt x="858" y="1405"/>
                      <a:pt x="738" y="1405"/>
                    </a:cubicBezTo>
                    <a:cubicBezTo>
                      <a:pt x="608" y="1405"/>
                      <a:pt x="405" y="1393"/>
                      <a:pt x="405" y="1274"/>
                    </a:cubicBezTo>
                    <a:cubicBezTo>
                      <a:pt x="405" y="1227"/>
                      <a:pt x="441" y="1167"/>
                      <a:pt x="524" y="1131"/>
                    </a:cubicBezTo>
                    <a:lnTo>
                      <a:pt x="369" y="100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9"/>
              <p:cNvSpPr/>
              <p:nvPr/>
            </p:nvSpPr>
            <p:spPr>
              <a:xfrm>
                <a:off x="8236013" y="452672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1"/>
                    </a:moveTo>
                    <a:cubicBezTo>
                      <a:pt x="132" y="1"/>
                      <a:pt x="1" y="143"/>
                      <a:pt x="1" y="310"/>
                    </a:cubicBezTo>
                    <a:cubicBezTo>
                      <a:pt x="1" y="477"/>
                      <a:pt x="132" y="620"/>
                      <a:pt x="310" y="620"/>
                    </a:cubicBezTo>
                    <a:cubicBezTo>
                      <a:pt x="477" y="620"/>
                      <a:pt x="608" y="477"/>
                      <a:pt x="608" y="310"/>
                    </a:cubicBezTo>
                    <a:cubicBezTo>
                      <a:pt x="608" y="143"/>
                      <a:pt x="477" y="1"/>
                      <a:pt x="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9"/>
              <p:cNvSpPr/>
              <p:nvPr/>
            </p:nvSpPr>
            <p:spPr>
              <a:xfrm>
                <a:off x="8237213" y="4538325"/>
                <a:ext cx="12825" cy="336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347" extrusionOk="0">
                    <a:moveTo>
                      <a:pt x="96" y="1"/>
                    </a:moveTo>
                    <a:lnTo>
                      <a:pt x="0" y="1346"/>
                    </a:lnTo>
                    <a:lnTo>
                      <a:pt x="512" y="134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9"/>
              <p:cNvSpPr/>
              <p:nvPr/>
            </p:nvSpPr>
            <p:spPr>
              <a:xfrm>
                <a:off x="6353938" y="4599300"/>
                <a:ext cx="26107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8564" extrusionOk="0">
                    <a:moveTo>
                      <a:pt x="4985" y="0"/>
                    </a:moveTo>
                    <a:cubicBezTo>
                      <a:pt x="4970" y="0"/>
                      <a:pt x="4956" y="1"/>
                      <a:pt x="4942" y="3"/>
                    </a:cubicBezTo>
                    <a:cubicBezTo>
                      <a:pt x="4715" y="27"/>
                      <a:pt x="4477" y="15"/>
                      <a:pt x="4263" y="62"/>
                    </a:cubicBezTo>
                    <a:cubicBezTo>
                      <a:pt x="4049" y="110"/>
                      <a:pt x="3811" y="134"/>
                      <a:pt x="3596" y="217"/>
                    </a:cubicBezTo>
                    <a:cubicBezTo>
                      <a:pt x="3394" y="288"/>
                      <a:pt x="3156" y="348"/>
                      <a:pt x="2953" y="443"/>
                    </a:cubicBezTo>
                    <a:cubicBezTo>
                      <a:pt x="2751" y="550"/>
                      <a:pt x="2525" y="634"/>
                      <a:pt x="2346" y="765"/>
                    </a:cubicBezTo>
                    <a:cubicBezTo>
                      <a:pt x="2156" y="884"/>
                      <a:pt x="2215" y="1324"/>
                      <a:pt x="2048" y="1467"/>
                    </a:cubicBezTo>
                    <a:cubicBezTo>
                      <a:pt x="1882" y="1622"/>
                      <a:pt x="1548" y="1598"/>
                      <a:pt x="1406" y="1765"/>
                    </a:cubicBezTo>
                    <a:cubicBezTo>
                      <a:pt x="1263" y="1932"/>
                      <a:pt x="1096" y="2098"/>
                      <a:pt x="977" y="2289"/>
                    </a:cubicBezTo>
                    <a:cubicBezTo>
                      <a:pt x="846" y="2467"/>
                      <a:pt x="965" y="2789"/>
                      <a:pt x="870" y="2991"/>
                    </a:cubicBezTo>
                    <a:cubicBezTo>
                      <a:pt x="763" y="3182"/>
                      <a:pt x="358" y="3253"/>
                      <a:pt x="274" y="3467"/>
                    </a:cubicBezTo>
                    <a:cubicBezTo>
                      <a:pt x="203" y="3670"/>
                      <a:pt x="179" y="3920"/>
                      <a:pt x="143" y="4146"/>
                    </a:cubicBezTo>
                    <a:cubicBezTo>
                      <a:pt x="96" y="4349"/>
                      <a:pt x="120" y="4587"/>
                      <a:pt x="108" y="4813"/>
                    </a:cubicBezTo>
                    <a:cubicBezTo>
                      <a:pt x="96" y="5027"/>
                      <a:pt x="1" y="5265"/>
                      <a:pt x="24" y="5480"/>
                    </a:cubicBezTo>
                    <a:cubicBezTo>
                      <a:pt x="36" y="5694"/>
                      <a:pt x="132" y="5932"/>
                      <a:pt x="179" y="6134"/>
                    </a:cubicBezTo>
                    <a:cubicBezTo>
                      <a:pt x="227" y="6349"/>
                      <a:pt x="477" y="6504"/>
                      <a:pt x="560" y="6718"/>
                    </a:cubicBezTo>
                    <a:cubicBezTo>
                      <a:pt x="632" y="6920"/>
                      <a:pt x="798" y="7063"/>
                      <a:pt x="905" y="7254"/>
                    </a:cubicBezTo>
                    <a:cubicBezTo>
                      <a:pt x="1001" y="7444"/>
                      <a:pt x="882" y="7778"/>
                      <a:pt x="1013" y="7956"/>
                    </a:cubicBezTo>
                    <a:cubicBezTo>
                      <a:pt x="1144" y="8123"/>
                      <a:pt x="1346" y="8373"/>
                      <a:pt x="1501" y="8528"/>
                    </a:cubicBezTo>
                    <a:cubicBezTo>
                      <a:pt x="1528" y="8533"/>
                      <a:pt x="1553" y="8535"/>
                      <a:pt x="1576" y="8535"/>
                    </a:cubicBezTo>
                    <a:cubicBezTo>
                      <a:pt x="1807" y="8535"/>
                      <a:pt x="1861" y="8289"/>
                      <a:pt x="2132" y="8289"/>
                    </a:cubicBezTo>
                    <a:cubicBezTo>
                      <a:pt x="2429" y="8289"/>
                      <a:pt x="2429" y="8444"/>
                      <a:pt x="2739" y="8444"/>
                    </a:cubicBezTo>
                    <a:cubicBezTo>
                      <a:pt x="3037" y="8444"/>
                      <a:pt x="3037" y="8385"/>
                      <a:pt x="3346" y="8385"/>
                    </a:cubicBezTo>
                    <a:cubicBezTo>
                      <a:pt x="3644" y="8385"/>
                      <a:pt x="3644" y="8337"/>
                      <a:pt x="3942" y="8337"/>
                    </a:cubicBezTo>
                    <a:cubicBezTo>
                      <a:pt x="4251" y="8337"/>
                      <a:pt x="4251" y="8540"/>
                      <a:pt x="4549" y="8540"/>
                    </a:cubicBezTo>
                    <a:cubicBezTo>
                      <a:pt x="4846" y="8540"/>
                      <a:pt x="4846" y="8385"/>
                      <a:pt x="5156" y="8385"/>
                    </a:cubicBezTo>
                    <a:cubicBezTo>
                      <a:pt x="5454" y="8385"/>
                      <a:pt x="5454" y="8206"/>
                      <a:pt x="5763" y="8206"/>
                    </a:cubicBezTo>
                    <a:cubicBezTo>
                      <a:pt x="6061" y="8206"/>
                      <a:pt x="6061" y="8492"/>
                      <a:pt x="6359" y="8492"/>
                    </a:cubicBezTo>
                    <a:cubicBezTo>
                      <a:pt x="6668" y="8492"/>
                      <a:pt x="6668" y="8563"/>
                      <a:pt x="6966" y="8563"/>
                    </a:cubicBezTo>
                    <a:cubicBezTo>
                      <a:pt x="7275" y="8563"/>
                      <a:pt x="7275" y="8278"/>
                      <a:pt x="7573" y="8278"/>
                    </a:cubicBezTo>
                    <a:cubicBezTo>
                      <a:pt x="7849" y="8278"/>
                      <a:pt x="7879" y="8472"/>
                      <a:pt x="8129" y="8472"/>
                    </a:cubicBezTo>
                    <a:cubicBezTo>
                      <a:pt x="8148" y="8472"/>
                      <a:pt x="8169" y="8471"/>
                      <a:pt x="8192" y="8468"/>
                    </a:cubicBezTo>
                    <a:cubicBezTo>
                      <a:pt x="8490" y="8444"/>
                      <a:pt x="8466" y="8289"/>
                      <a:pt x="8775" y="8266"/>
                    </a:cubicBezTo>
                    <a:cubicBezTo>
                      <a:pt x="8847" y="8194"/>
                      <a:pt x="8859" y="8170"/>
                      <a:pt x="8930" y="8087"/>
                    </a:cubicBezTo>
                    <a:cubicBezTo>
                      <a:pt x="9061" y="7920"/>
                      <a:pt x="9133" y="7718"/>
                      <a:pt x="9252" y="7527"/>
                    </a:cubicBezTo>
                    <a:cubicBezTo>
                      <a:pt x="9371" y="7349"/>
                      <a:pt x="9740" y="7301"/>
                      <a:pt x="9835" y="7099"/>
                    </a:cubicBezTo>
                    <a:cubicBezTo>
                      <a:pt x="9930" y="6896"/>
                      <a:pt x="9895" y="6635"/>
                      <a:pt x="9966" y="6432"/>
                    </a:cubicBezTo>
                    <a:cubicBezTo>
                      <a:pt x="10026" y="6218"/>
                      <a:pt x="10133" y="6015"/>
                      <a:pt x="10169" y="5801"/>
                    </a:cubicBezTo>
                    <a:cubicBezTo>
                      <a:pt x="10216" y="5587"/>
                      <a:pt x="10347" y="5372"/>
                      <a:pt x="10371" y="5158"/>
                    </a:cubicBezTo>
                    <a:cubicBezTo>
                      <a:pt x="10395" y="4932"/>
                      <a:pt x="10442" y="4694"/>
                      <a:pt x="10430" y="4479"/>
                    </a:cubicBezTo>
                    <a:cubicBezTo>
                      <a:pt x="10430" y="4253"/>
                      <a:pt x="10240" y="4039"/>
                      <a:pt x="10216" y="3825"/>
                    </a:cubicBezTo>
                    <a:cubicBezTo>
                      <a:pt x="10180" y="3610"/>
                      <a:pt x="9942" y="3444"/>
                      <a:pt x="9895" y="3229"/>
                    </a:cubicBezTo>
                    <a:cubicBezTo>
                      <a:pt x="9835" y="3015"/>
                      <a:pt x="9871" y="2801"/>
                      <a:pt x="9788" y="2598"/>
                    </a:cubicBezTo>
                    <a:cubicBezTo>
                      <a:pt x="9704" y="2396"/>
                      <a:pt x="9740" y="2134"/>
                      <a:pt x="9621" y="1943"/>
                    </a:cubicBezTo>
                    <a:cubicBezTo>
                      <a:pt x="9502" y="1765"/>
                      <a:pt x="9216" y="1729"/>
                      <a:pt x="9061" y="1574"/>
                    </a:cubicBezTo>
                    <a:cubicBezTo>
                      <a:pt x="8918" y="1420"/>
                      <a:pt x="8835" y="1217"/>
                      <a:pt x="8656" y="1086"/>
                    </a:cubicBezTo>
                    <a:cubicBezTo>
                      <a:pt x="8490" y="955"/>
                      <a:pt x="8383" y="717"/>
                      <a:pt x="8192" y="610"/>
                    </a:cubicBezTo>
                    <a:cubicBezTo>
                      <a:pt x="8130" y="579"/>
                      <a:pt x="8057" y="571"/>
                      <a:pt x="7979" y="571"/>
                    </a:cubicBezTo>
                    <a:cubicBezTo>
                      <a:pt x="7889" y="571"/>
                      <a:pt x="7793" y="582"/>
                      <a:pt x="7701" y="582"/>
                    </a:cubicBezTo>
                    <a:cubicBezTo>
                      <a:pt x="7630" y="582"/>
                      <a:pt x="7561" y="575"/>
                      <a:pt x="7502" y="550"/>
                    </a:cubicBezTo>
                    <a:cubicBezTo>
                      <a:pt x="7299" y="467"/>
                      <a:pt x="7180" y="134"/>
                      <a:pt x="6966" y="74"/>
                    </a:cubicBezTo>
                    <a:cubicBezTo>
                      <a:pt x="6912" y="59"/>
                      <a:pt x="6856" y="54"/>
                      <a:pt x="6798" y="54"/>
                    </a:cubicBezTo>
                    <a:cubicBezTo>
                      <a:pt x="6662" y="54"/>
                      <a:pt x="6519" y="82"/>
                      <a:pt x="6386" y="82"/>
                    </a:cubicBezTo>
                    <a:cubicBezTo>
                      <a:pt x="6348" y="82"/>
                      <a:pt x="6311" y="80"/>
                      <a:pt x="6275" y="74"/>
                    </a:cubicBezTo>
                    <a:cubicBezTo>
                      <a:pt x="6252" y="72"/>
                      <a:pt x="6230" y="71"/>
                      <a:pt x="6207" y="71"/>
                    </a:cubicBezTo>
                    <a:cubicBezTo>
                      <a:pt x="6016" y="71"/>
                      <a:pt x="5825" y="147"/>
                      <a:pt x="5643" y="147"/>
                    </a:cubicBezTo>
                    <a:cubicBezTo>
                      <a:pt x="5631" y="147"/>
                      <a:pt x="5620" y="146"/>
                      <a:pt x="5608" y="146"/>
                    </a:cubicBezTo>
                    <a:cubicBezTo>
                      <a:pt x="5397" y="146"/>
                      <a:pt x="5186" y="0"/>
                      <a:pt x="498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9"/>
              <p:cNvSpPr/>
              <p:nvPr/>
            </p:nvSpPr>
            <p:spPr>
              <a:xfrm>
                <a:off x="6515563" y="4663650"/>
                <a:ext cx="179525" cy="153900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3" y="12"/>
                    </a:cubicBezTo>
                    <a:cubicBezTo>
                      <a:pt x="3358" y="24"/>
                      <a:pt x="3275" y="155"/>
                      <a:pt x="3168" y="167"/>
                    </a:cubicBezTo>
                    <a:cubicBezTo>
                      <a:pt x="3151" y="171"/>
                      <a:pt x="3134" y="173"/>
                      <a:pt x="3116" y="173"/>
                    </a:cubicBezTo>
                    <a:cubicBezTo>
                      <a:pt x="3050" y="173"/>
                      <a:pt x="2976" y="150"/>
                      <a:pt x="2909" y="150"/>
                    </a:cubicBezTo>
                    <a:cubicBezTo>
                      <a:pt x="2892" y="150"/>
                      <a:pt x="2875" y="151"/>
                      <a:pt x="2858" y="155"/>
                    </a:cubicBezTo>
                    <a:cubicBezTo>
                      <a:pt x="2841" y="159"/>
                      <a:pt x="2824" y="161"/>
                      <a:pt x="2805" y="161"/>
                    </a:cubicBezTo>
                    <a:cubicBezTo>
                      <a:pt x="2744" y="161"/>
                      <a:pt x="2674" y="144"/>
                      <a:pt x="2611" y="144"/>
                    </a:cubicBezTo>
                    <a:cubicBezTo>
                      <a:pt x="2585" y="144"/>
                      <a:pt x="2560" y="147"/>
                      <a:pt x="2537" y="155"/>
                    </a:cubicBezTo>
                    <a:cubicBezTo>
                      <a:pt x="2441" y="179"/>
                      <a:pt x="2334" y="227"/>
                      <a:pt x="2251" y="262"/>
                    </a:cubicBezTo>
                    <a:cubicBezTo>
                      <a:pt x="2156" y="298"/>
                      <a:pt x="2156" y="536"/>
                      <a:pt x="2060" y="584"/>
                    </a:cubicBezTo>
                    <a:cubicBezTo>
                      <a:pt x="1965" y="632"/>
                      <a:pt x="1906" y="703"/>
                      <a:pt x="1822" y="762"/>
                    </a:cubicBezTo>
                    <a:cubicBezTo>
                      <a:pt x="1811" y="769"/>
                      <a:pt x="1797" y="772"/>
                      <a:pt x="1781" y="772"/>
                    </a:cubicBezTo>
                    <a:cubicBezTo>
                      <a:pt x="1699" y="772"/>
                      <a:pt x="1568" y="701"/>
                      <a:pt x="1488" y="701"/>
                    </a:cubicBezTo>
                    <a:cubicBezTo>
                      <a:pt x="1469" y="701"/>
                      <a:pt x="1453" y="705"/>
                      <a:pt x="1441" y="715"/>
                    </a:cubicBezTo>
                    <a:cubicBezTo>
                      <a:pt x="1358" y="774"/>
                      <a:pt x="1298" y="882"/>
                      <a:pt x="1215" y="941"/>
                    </a:cubicBezTo>
                    <a:cubicBezTo>
                      <a:pt x="1144" y="1013"/>
                      <a:pt x="1203" y="1227"/>
                      <a:pt x="1144" y="1298"/>
                    </a:cubicBezTo>
                    <a:cubicBezTo>
                      <a:pt x="1072" y="1370"/>
                      <a:pt x="882" y="1322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1"/>
                      <a:pt x="477" y="1798"/>
                      <a:pt x="429" y="1882"/>
                    </a:cubicBezTo>
                    <a:cubicBezTo>
                      <a:pt x="370" y="1965"/>
                      <a:pt x="525" y="2156"/>
                      <a:pt x="477" y="2251"/>
                    </a:cubicBezTo>
                    <a:cubicBezTo>
                      <a:pt x="441" y="2334"/>
                      <a:pt x="263" y="2370"/>
                      <a:pt x="227" y="2453"/>
                    </a:cubicBezTo>
                    <a:cubicBezTo>
                      <a:pt x="191" y="2548"/>
                      <a:pt x="286" y="2691"/>
                      <a:pt x="263" y="2787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60" y="3144"/>
                      <a:pt x="13" y="3239"/>
                      <a:pt x="1" y="3334"/>
                    </a:cubicBezTo>
                    <a:cubicBezTo>
                      <a:pt x="1" y="3429"/>
                      <a:pt x="60" y="3525"/>
                      <a:pt x="48" y="3632"/>
                    </a:cubicBezTo>
                    <a:cubicBezTo>
                      <a:pt x="48" y="3727"/>
                      <a:pt x="1" y="3822"/>
                      <a:pt x="1" y="3918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5" y="4299"/>
                      <a:pt x="48" y="4418"/>
                      <a:pt x="72" y="4513"/>
                    </a:cubicBezTo>
                    <a:cubicBezTo>
                      <a:pt x="96" y="4608"/>
                      <a:pt x="96" y="4715"/>
                      <a:pt x="120" y="4811"/>
                    </a:cubicBezTo>
                    <a:cubicBezTo>
                      <a:pt x="155" y="4906"/>
                      <a:pt x="358" y="4930"/>
                      <a:pt x="394" y="5025"/>
                    </a:cubicBezTo>
                    <a:cubicBezTo>
                      <a:pt x="441" y="5108"/>
                      <a:pt x="501" y="5180"/>
                      <a:pt x="548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68"/>
                      <a:pt x="846" y="5751"/>
                    </a:cubicBezTo>
                    <a:cubicBezTo>
                      <a:pt x="906" y="5823"/>
                      <a:pt x="894" y="5942"/>
                      <a:pt x="965" y="6013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13"/>
                      <a:pt x="1537" y="6013"/>
                    </a:cubicBezTo>
                    <a:cubicBezTo>
                      <a:pt x="1679" y="6013"/>
                      <a:pt x="1679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51" y="6156"/>
                      <a:pt x="2251" y="5942"/>
                      <a:pt x="2394" y="5942"/>
                    </a:cubicBezTo>
                    <a:cubicBezTo>
                      <a:pt x="2537" y="5942"/>
                      <a:pt x="2537" y="5918"/>
                      <a:pt x="2680" y="5918"/>
                    </a:cubicBezTo>
                    <a:cubicBezTo>
                      <a:pt x="2822" y="5918"/>
                      <a:pt x="2822" y="6085"/>
                      <a:pt x="2965" y="6085"/>
                    </a:cubicBezTo>
                    <a:cubicBezTo>
                      <a:pt x="3108" y="6085"/>
                      <a:pt x="3108" y="5918"/>
                      <a:pt x="3251" y="5918"/>
                    </a:cubicBezTo>
                    <a:cubicBezTo>
                      <a:pt x="3394" y="5918"/>
                      <a:pt x="3394" y="5942"/>
                      <a:pt x="3525" y="5942"/>
                    </a:cubicBezTo>
                    <a:lnTo>
                      <a:pt x="3811" y="5942"/>
                    </a:lnTo>
                    <a:cubicBezTo>
                      <a:pt x="3954" y="5942"/>
                      <a:pt x="3954" y="5930"/>
                      <a:pt x="4096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5"/>
                      <a:pt x="4954" y="6085"/>
                    </a:cubicBezTo>
                    <a:cubicBezTo>
                      <a:pt x="5097" y="6085"/>
                      <a:pt x="5097" y="6037"/>
                      <a:pt x="5239" y="6037"/>
                    </a:cubicBezTo>
                    <a:cubicBezTo>
                      <a:pt x="5382" y="6037"/>
                      <a:pt x="5382" y="5942"/>
                      <a:pt x="5537" y="5942"/>
                    </a:cubicBezTo>
                    <a:cubicBezTo>
                      <a:pt x="5671" y="5942"/>
                      <a:pt x="5679" y="6099"/>
                      <a:pt x="5798" y="6099"/>
                    </a:cubicBezTo>
                    <a:cubicBezTo>
                      <a:pt x="5806" y="6099"/>
                      <a:pt x="5814" y="6098"/>
                      <a:pt x="5823" y="6096"/>
                    </a:cubicBezTo>
                    <a:cubicBezTo>
                      <a:pt x="5966" y="6085"/>
                      <a:pt x="5954" y="5989"/>
                      <a:pt x="6097" y="5966"/>
                    </a:cubicBezTo>
                    <a:cubicBezTo>
                      <a:pt x="6156" y="5918"/>
                      <a:pt x="6240" y="5954"/>
                      <a:pt x="6287" y="5894"/>
                    </a:cubicBezTo>
                    <a:cubicBezTo>
                      <a:pt x="6347" y="5811"/>
                      <a:pt x="6406" y="5727"/>
                      <a:pt x="6454" y="5656"/>
                    </a:cubicBezTo>
                    <a:cubicBezTo>
                      <a:pt x="6513" y="5573"/>
                      <a:pt x="6513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65"/>
                      <a:pt x="6847" y="4882"/>
                    </a:cubicBezTo>
                    <a:cubicBezTo>
                      <a:pt x="6882" y="4787"/>
                      <a:pt x="6918" y="4703"/>
                      <a:pt x="6954" y="4608"/>
                    </a:cubicBezTo>
                    <a:cubicBezTo>
                      <a:pt x="6978" y="4525"/>
                      <a:pt x="6942" y="4418"/>
                      <a:pt x="6966" y="4322"/>
                    </a:cubicBezTo>
                    <a:cubicBezTo>
                      <a:pt x="6990" y="4227"/>
                      <a:pt x="7144" y="4156"/>
                      <a:pt x="7168" y="4072"/>
                    </a:cubicBezTo>
                    <a:cubicBezTo>
                      <a:pt x="7180" y="3977"/>
                      <a:pt x="7025" y="3858"/>
                      <a:pt x="7025" y="3763"/>
                    </a:cubicBezTo>
                    <a:cubicBezTo>
                      <a:pt x="7037" y="3668"/>
                      <a:pt x="7156" y="3572"/>
                      <a:pt x="7156" y="3477"/>
                    </a:cubicBezTo>
                    <a:cubicBezTo>
                      <a:pt x="7168" y="3382"/>
                      <a:pt x="7109" y="3287"/>
                      <a:pt x="7109" y="3191"/>
                    </a:cubicBezTo>
                    <a:cubicBezTo>
                      <a:pt x="7097" y="3096"/>
                      <a:pt x="7109" y="3001"/>
                      <a:pt x="7097" y="2906"/>
                    </a:cubicBezTo>
                    <a:cubicBezTo>
                      <a:pt x="7085" y="2810"/>
                      <a:pt x="7085" y="2715"/>
                      <a:pt x="7061" y="2620"/>
                    </a:cubicBezTo>
                    <a:cubicBezTo>
                      <a:pt x="7049" y="2537"/>
                      <a:pt x="7144" y="2406"/>
                      <a:pt x="7121" y="2322"/>
                    </a:cubicBezTo>
                    <a:cubicBezTo>
                      <a:pt x="7097" y="2215"/>
                      <a:pt x="6847" y="2179"/>
                      <a:pt x="6811" y="2084"/>
                    </a:cubicBezTo>
                    <a:cubicBezTo>
                      <a:pt x="6775" y="1989"/>
                      <a:pt x="6894" y="1834"/>
                      <a:pt x="6847" y="1739"/>
                    </a:cubicBezTo>
                    <a:cubicBezTo>
                      <a:pt x="6811" y="1655"/>
                      <a:pt x="6763" y="1548"/>
                      <a:pt x="6704" y="1465"/>
                    </a:cubicBezTo>
                    <a:cubicBezTo>
                      <a:pt x="6656" y="1382"/>
                      <a:pt x="6561" y="1310"/>
                      <a:pt x="6501" y="1239"/>
                    </a:cubicBezTo>
                    <a:cubicBezTo>
                      <a:pt x="6430" y="1155"/>
                      <a:pt x="6430" y="1001"/>
                      <a:pt x="6359" y="929"/>
                    </a:cubicBezTo>
                    <a:cubicBezTo>
                      <a:pt x="6343" y="917"/>
                      <a:pt x="6321" y="912"/>
                      <a:pt x="6294" y="912"/>
                    </a:cubicBezTo>
                    <a:cubicBezTo>
                      <a:pt x="6220" y="912"/>
                      <a:pt x="6114" y="946"/>
                      <a:pt x="6036" y="946"/>
                    </a:cubicBezTo>
                    <a:cubicBezTo>
                      <a:pt x="6008" y="946"/>
                      <a:pt x="5983" y="942"/>
                      <a:pt x="5966" y="929"/>
                    </a:cubicBezTo>
                    <a:cubicBezTo>
                      <a:pt x="5882" y="870"/>
                      <a:pt x="5847" y="751"/>
                      <a:pt x="5763" y="691"/>
                    </a:cubicBezTo>
                    <a:cubicBezTo>
                      <a:pt x="5680" y="643"/>
                      <a:pt x="5632" y="512"/>
                      <a:pt x="5537" y="465"/>
                    </a:cubicBezTo>
                    <a:cubicBezTo>
                      <a:pt x="5442" y="417"/>
                      <a:pt x="5323" y="453"/>
                      <a:pt x="5228" y="417"/>
                    </a:cubicBezTo>
                    <a:cubicBezTo>
                      <a:pt x="5132" y="381"/>
                      <a:pt x="5085" y="179"/>
                      <a:pt x="4989" y="155"/>
                    </a:cubicBezTo>
                    <a:cubicBezTo>
                      <a:pt x="4894" y="120"/>
                      <a:pt x="4775" y="143"/>
                      <a:pt x="4680" y="120"/>
                    </a:cubicBezTo>
                    <a:cubicBezTo>
                      <a:pt x="4666" y="116"/>
                      <a:pt x="4652" y="115"/>
                      <a:pt x="4637" y="115"/>
                    </a:cubicBezTo>
                    <a:cubicBezTo>
                      <a:pt x="4559" y="115"/>
                      <a:pt x="4470" y="157"/>
                      <a:pt x="4393" y="157"/>
                    </a:cubicBezTo>
                    <a:cubicBezTo>
                      <a:pt x="4385" y="157"/>
                      <a:pt x="4378" y="156"/>
                      <a:pt x="4370" y="155"/>
                    </a:cubicBezTo>
                    <a:cubicBezTo>
                      <a:pt x="4365" y="155"/>
                      <a:pt x="4359" y="154"/>
                      <a:pt x="4353" y="154"/>
                    </a:cubicBezTo>
                    <a:cubicBezTo>
                      <a:pt x="4257" y="154"/>
                      <a:pt x="4162" y="240"/>
                      <a:pt x="4076" y="240"/>
                    </a:cubicBezTo>
                    <a:cubicBezTo>
                      <a:pt x="4071" y="240"/>
                      <a:pt x="4066" y="239"/>
                      <a:pt x="4061" y="239"/>
                    </a:cubicBezTo>
                    <a:cubicBezTo>
                      <a:pt x="3954" y="227"/>
                      <a:pt x="3870" y="0"/>
                      <a:pt x="37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9"/>
              <p:cNvSpPr/>
              <p:nvPr/>
            </p:nvSpPr>
            <p:spPr>
              <a:xfrm>
                <a:off x="6537288" y="4658000"/>
                <a:ext cx="179525" cy="153900"/>
              </a:xfrm>
              <a:custGeom>
                <a:avLst/>
                <a:gdLst/>
                <a:ahLst/>
                <a:cxnLst/>
                <a:rect l="l" t="t" r="r" b="b"/>
                <a:pathLst>
                  <a:path w="7181" h="6156" extrusionOk="0">
                    <a:moveTo>
                      <a:pt x="3763" y="0"/>
                    </a:moveTo>
                    <a:cubicBezTo>
                      <a:pt x="3668" y="0"/>
                      <a:pt x="3561" y="12"/>
                      <a:pt x="3454" y="12"/>
                    </a:cubicBezTo>
                    <a:cubicBezTo>
                      <a:pt x="3358" y="24"/>
                      <a:pt x="3263" y="155"/>
                      <a:pt x="3168" y="179"/>
                    </a:cubicBezTo>
                    <a:cubicBezTo>
                      <a:pt x="3159" y="180"/>
                      <a:pt x="3150" y="180"/>
                      <a:pt x="3141" y="180"/>
                    </a:cubicBezTo>
                    <a:cubicBezTo>
                      <a:pt x="3068" y="180"/>
                      <a:pt x="2984" y="149"/>
                      <a:pt x="2909" y="149"/>
                    </a:cubicBezTo>
                    <a:cubicBezTo>
                      <a:pt x="2891" y="149"/>
                      <a:pt x="2874" y="151"/>
                      <a:pt x="2858" y="155"/>
                    </a:cubicBezTo>
                    <a:cubicBezTo>
                      <a:pt x="2842" y="159"/>
                      <a:pt x="2824" y="161"/>
                      <a:pt x="2805" y="161"/>
                    </a:cubicBezTo>
                    <a:cubicBezTo>
                      <a:pt x="2744" y="161"/>
                      <a:pt x="2674" y="143"/>
                      <a:pt x="2612" y="143"/>
                    </a:cubicBezTo>
                    <a:cubicBezTo>
                      <a:pt x="2585" y="143"/>
                      <a:pt x="2560" y="146"/>
                      <a:pt x="2537" y="155"/>
                    </a:cubicBezTo>
                    <a:cubicBezTo>
                      <a:pt x="2442" y="179"/>
                      <a:pt x="2334" y="226"/>
                      <a:pt x="2251" y="262"/>
                    </a:cubicBezTo>
                    <a:cubicBezTo>
                      <a:pt x="2156" y="298"/>
                      <a:pt x="2144" y="536"/>
                      <a:pt x="2061" y="584"/>
                    </a:cubicBezTo>
                    <a:cubicBezTo>
                      <a:pt x="1965" y="631"/>
                      <a:pt x="1906" y="715"/>
                      <a:pt x="1822" y="762"/>
                    </a:cubicBezTo>
                    <a:cubicBezTo>
                      <a:pt x="1810" y="769"/>
                      <a:pt x="1795" y="772"/>
                      <a:pt x="1777" y="772"/>
                    </a:cubicBezTo>
                    <a:cubicBezTo>
                      <a:pt x="1697" y="772"/>
                      <a:pt x="1572" y="712"/>
                      <a:pt x="1493" y="712"/>
                    </a:cubicBezTo>
                    <a:cubicBezTo>
                      <a:pt x="1472" y="712"/>
                      <a:pt x="1454" y="716"/>
                      <a:pt x="1441" y="727"/>
                    </a:cubicBezTo>
                    <a:cubicBezTo>
                      <a:pt x="1358" y="786"/>
                      <a:pt x="1299" y="881"/>
                      <a:pt x="1215" y="953"/>
                    </a:cubicBezTo>
                    <a:cubicBezTo>
                      <a:pt x="1144" y="1012"/>
                      <a:pt x="1203" y="1227"/>
                      <a:pt x="1132" y="1298"/>
                    </a:cubicBezTo>
                    <a:cubicBezTo>
                      <a:pt x="1072" y="1369"/>
                      <a:pt x="882" y="1334"/>
                      <a:pt x="810" y="1405"/>
                    </a:cubicBezTo>
                    <a:cubicBezTo>
                      <a:pt x="751" y="1477"/>
                      <a:pt x="715" y="1584"/>
                      <a:pt x="656" y="1667"/>
                    </a:cubicBezTo>
                    <a:cubicBezTo>
                      <a:pt x="596" y="1750"/>
                      <a:pt x="477" y="1798"/>
                      <a:pt x="429" y="1881"/>
                    </a:cubicBezTo>
                    <a:cubicBezTo>
                      <a:pt x="370" y="1965"/>
                      <a:pt x="525" y="2167"/>
                      <a:pt x="477" y="2251"/>
                    </a:cubicBezTo>
                    <a:cubicBezTo>
                      <a:pt x="441" y="2346"/>
                      <a:pt x="263" y="2370"/>
                      <a:pt x="227" y="2465"/>
                    </a:cubicBezTo>
                    <a:cubicBezTo>
                      <a:pt x="191" y="2560"/>
                      <a:pt x="287" y="2691"/>
                      <a:pt x="263" y="2786"/>
                    </a:cubicBezTo>
                    <a:cubicBezTo>
                      <a:pt x="239" y="2882"/>
                      <a:pt x="96" y="2941"/>
                      <a:pt x="72" y="3048"/>
                    </a:cubicBezTo>
                    <a:cubicBezTo>
                      <a:pt x="48" y="3144"/>
                      <a:pt x="13" y="3239"/>
                      <a:pt x="1" y="3334"/>
                    </a:cubicBezTo>
                    <a:cubicBezTo>
                      <a:pt x="1" y="3429"/>
                      <a:pt x="60" y="3536"/>
                      <a:pt x="48" y="3632"/>
                    </a:cubicBezTo>
                    <a:cubicBezTo>
                      <a:pt x="48" y="3727"/>
                      <a:pt x="1" y="3834"/>
                      <a:pt x="1" y="3929"/>
                    </a:cubicBezTo>
                    <a:cubicBezTo>
                      <a:pt x="13" y="4025"/>
                      <a:pt x="120" y="4108"/>
                      <a:pt x="132" y="4203"/>
                    </a:cubicBezTo>
                    <a:cubicBezTo>
                      <a:pt x="156" y="4298"/>
                      <a:pt x="48" y="4417"/>
                      <a:pt x="72" y="4513"/>
                    </a:cubicBezTo>
                    <a:cubicBezTo>
                      <a:pt x="96" y="4608"/>
                      <a:pt x="96" y="4715"/>
                      <a:pt x="120" y="4810"/>
                    </a:cubicBezTo>
                    <a:cubicBezTo>
                      <a:pt x="156" y="4906"/>
                      <a:pt x="358" y="4929"/>
                      <a:pt x="394" y="5025"/>
                    </a:cubicBezTo>
                    <a:cubicBezTo>
                      <a:pt x="441" y="5108"/>
                      <a:pt x="501" y="5179"/>
                      <a:pt x="549" y="5263"/>
                    </a:cubicBezTo>
                    <a:cubicBezTo>
                      <a:pt x="596" y="5346"/>
                      <a:pt x="572" y="5465"/>
                      <a:pt x="632" y="5549"/>
                    </a:cubicBezTo>
                    <a:cubicBezTo>
                      <a:pt x="691" y="5632"/>
                      <a:pt x="775" y="5680"/>
                      <a:pt x="846" y="5751"/>
                    </a:cubicBezTo>
                    <a:cubicBezTo>
                      <a:pt x="906" y="5822"/>
                      <a:pt x="894" y="5953"/>
                      <a:pt x="965" y="6025"/>
                    </a:cubicBezTo>
                    <a:cubicBezTo>
                      <a:pt x="1108" y="6049"/>
                      <a:pt x="1108" y="6108"/>
                      <a:pt x="1251" y="6108"/>
                    </a:cubicBezTo>
                    <a:cubicBezTo>
                      <a:pt x="1394" y="6108"/>
                      <a:pt x="1394" y="6025"/>
                      <a:pt x="1537" y="6025"/>
                    </a:cubicBezTo>
                    <a:cubicBezTo>
                      <a:pt x="1680" y="6025"/>
                      <a:pt x="1680" y="5989"/>
                      <a:pt x="1822" y="5989"/>
                    </a:cubicBezTo>
                    <a:cubicBezTo>
                      <a:pt x="1965" y="5989"/>
                      <a:pt x="1965" y="6156"/>
                      <a:pt x="2108" y="6156"/>
                    </a:cubicBezTo>
                    <a:cubicBezTo>
                      <a:pt x="2239" y="6156"/>
                      <a:pt x="2239" y="5941"/>
                      <a:pt x="2382" y="5941"/>
                    </a:cubicBezTo>
                    <a:cubicBezTo>
                      <a:pt x="2525" y="5941"/>
                      <a:pt x="2525" y="5930"/>
                      <a:pt x="2668" y="5930"/>
                    </a:cubicBezTo>
                    <a:cubicBezTo>
                      <a:pt x="2811" y="5930"/>
                      <a:pt x="2811" y="6084"/>
                      <a:pt x="2954" y="6084"/>
                    </a:cubicBezTo>
                    <a:cubicBezTo>
                      <a:pt x="3096" y="6084"/>
                      <a:pt x="3096" y="5918"/>
                      <a:pt x="3239" y="5918"/>
                    </a:cubicBezTo>
                    <a:cubicBezTo>
                      <a:pt x="3382" y="5918"/>
                      <a:pt x="3382" y="5941"/>
                      <a:pt x="3525" y="5941"/>
                    </a:cubicBezTo>
                    <a:lnTo>
                      <a:pt x="3811" y="5941"/>
                    </a:lnTo>
                    <a:cubicBezTo>
                      <a:pt x="3954" y="5941"/>
                      <a:pt x="3954" y="5930"/>
                      <a:pt x="4097" y="5930"/>
                    </a:cubicBezTo>
                    <a:lnTo>
                      <a:pt x="4382" y="5930"/>
                    </a:lnTo>
                    <a:cubicBezTo>
                      <a:pt x="4525" y="5930"/>
                      <a:pt x="4525" y="5977"/>
                      <a:pt x="4668" y="5977"/>
                    </a:cubicBezTo>
                    <a:cubicBezTo>
                      <a:pt x="4811" y="5977"/>
                      <a:pt x="4811" y="6084"/>
                      <a:pt x="4954" y="6084"/>
                    </a:cubicBezTo>
                    <a:cubicBezTo>
                      <a:pt x="5097" y="6084"/>
                      <a:pt x="5097" y="6049"/>
                      <a:pt x="5240" y="6049"/>
                    </a:cubicBezTo>
                    <a:cubicBezTo>
                      <a:pt x="5382" y="6049"/>
                      <a:pt x="5382" y="5953"/>
                      <a:pt x="5525" y="5953"/>
                    </a:cubicBezTo>
                    <a:cubicBezTo>
                      <a:pt x="5663" y="5953"/>
                      <a:pt x="5679" y="6109"/>
                      <a:pt x="5809" y="6109"/>
                    </a:cubicBezTo>
                    <a:cubicBezTo>
                      <a:pt x="5813" y="6109"/>
                      <a:pt x="5818" y="6109"/>
                      <a:pt x="5823" y="6108"/>
                    </a:cubicBezTo>
                    <a:cubicBezTo>
                      <a:pt x="5966" y="6096"/>
                      <a:pt x="5954" y="5989"/>
                      <a:pt x="6097" y="5977"/>
                    </a:cubicBezTo>
                    <a:cubicBezTo>
                      <a:pt x="6144" y="5930"/>
                      <a:pt x="6240" y="5953"/>
                      <a:pt x="6287" y="5894"/>
                    </a:cubicBezTo>
                    <a:cubicBezTo>
                      <a:pt x="6347" y="5822"/>
                      <a:pt x="6394" y="5739"/>
                      <a:pt x="6454" y="5656"/>
                    </a:cubicBezTo>
                    <a:cubicBezTo>
                      <a:pt x="6514" y="5572"/>
                      <a:pt x="6514" y="5465"/>
                      <a:pt x="6561" y="5382"/>
                    </a:cubicBezTo>
                    <a:cubicBezTo>
                      <a:pt x="6609" y="5299"/>
                      <a:pt x="6656" y="5215"/>
                      <a:pt x="6704" y="5132"/>
                    </a:cubicBezTo>
                    <a:cubicBezTo>
                      <a:pt x="6740" y="5049"/>
                      <a:pt x="6811" y="4977"/>
                      <a:pt x="6847" y="4882"/>
                    </a:cubicBezTo>
                    <a:cubicBezTo>
                      <a:pt x="6883" y="4798"/>
                      <a:pt x="6918" y="4703"/>
                      <a:pt x="6954" y="4620"/>
                    </a:cubicBezTo>
                    <a:cubicBezTo>
                      <a:pt x="6978" y="4525"/>
                      <a:pt x="6942" y="4417"/>
                      <a:pt x="6966" y="4322"/>
                    </a:cubicBezTo>
                    <a:cubicBezTo>
                      <a:pt x="6990" y="4227"/>
                      <a:pt x="7145" y="4167"/>
                      <a:pt x="7156" y="4072"/>
                    </a:cubicBezTo>
                    <a:cubicBezTo>
                      <a:pt x="7180" y="3977"/>
                      <a:pt x="7014" y="3858"/>
                      <a:pt x="7026" y="3763"/>
                    </a:cubicBezTo>
                    <a:cubicBezTo>
                      <a:pt x="7037" y="3667"/>
                      <a:pt x="7156" y="3584"/>
                      <a:pt x="7156" y="3489"/>
                    </a:cubicBezTo>
                    <a:cubicBezTo>
                      <a:pt x="7168" y="3394"/>
                      <a:pt x="7109" y="3298"/>
                      <a:pt x="7109" y="3191"/>
                    </a:cubicBezTo>
                    <a:cubicBezTo>
                      <a:pt x="7097" y="3096"/>
                      <a:pt x="7097" y="3013"/>
                      <a:pt x="7097" y="2917"/>
                    </a:cubicBezTo>
                    <a:cubicBezTo>
                      <a:pt x="7085" y="2822"/>
                      <a:pt x="7073" y="2727"/>
                      <a:pt x="7061" y="2632"/>
                    </a:cubicBezTo>
                    <a:cubicBezTo>
                      <a:pt x="7049" y="2536"/>
                      <a:pt x="7145" y="2417"/>
                      <a:pt x="7121" y="2322"/>
                    </a:cubicBezTo>
                    <a:cubicBezTo>
                      <a:pt x="7097" y="2215"/>
                      <a:pt x="6847" y="2191"/>
                      <a:pt x="6811" y="2096"/>
                    </a:cubicBezTo>
                    <a:cubicBezTo>
                      <a:pt x="6775" y="1989"/>
                      <a:pt x="6895" y="1834"/>
                      <a:pt x="6847" y="1750"/>
                    </a:cubicBezTo>
                    <a:cubicBezTo>
                      <a:pt x="6799" y="1655"/>
                      <a:pt x="6764" y="1548"/>
                      <a:pt x="6704" y="1465"/>
                    </a:cubicBezTo>
                    <a:cubicBezTo>
                      <a:pt x="6645" y="1381"/>
                      <a:pt x="6561" y="1310"/>
                      <a:pt x="6490" y="1239"/>
                    </a:cubicBezTo>
                    <a:cubicBezTo>
                      <a:pt x="6430" y="1155"/>
                      <a:pt x="6430" y="1000"/>
                      <a:pt x="6359" y="941"/>
                    </a:cubicBezTo>
                    <a:cubicBezTo>
                      <a:pt x="6338" y="923"/>
                      <a:pt x="6309" y="917"/>
                      <a:pt x="6275" y="917"/>
                    </a:cubicBezTo>
                    <a:cubicBezTo>
                      <a:pt x="6202" y="917"/>
                      <a:pt x="6107" y="946"/>
                      <a:pt x="6036" y="946"/>
                    </a:cubicBezTo>
                    <a:cubicBezTo>
                      <a:pt x="6008" y="946"/>
                      <a:pt x="5984" y="942"/>
                      <a:pt x="5966" y="929"/>
                    </a:cubicBezTo>
                    <a:cubicBezTo>
                      <a:pt x="5883" y="869"/>
                      <a:pt x="5847" y="750"/>
                      <a:pt x="5763" y="691"/>
                    </a:cubicBezTo>
                    <a:cubicBezTo>
                      <a:pt x="5668" y="643"/>
                      <a:pt x="5632" y="512"/>
                      <a:pt x="5537" y="465"/>
                    </a:cubicBezTo>
                    <a:cubicBezTo>
                      <a:pt x="5442" y="417"/>
                      <a:pt x="5311" y="453"/>
                      <a:pt x="5216" y="417"/>
                    </a:cubicBezTo>
                    <a:cubicBezTo>
                      <a:pt x="5132" y="381"/>
                      <a:pt x="5085" y="191"/>
                      <a:pt x="4990" y="155"/>
                    </a:cubicBezTo>
                    <a:cubicBezTo>
                      <a:pt x="4894" y="131"/>
                      <a:pt x="4775" y="143"/>
                      <a:pt x="4680" y="119"/>
                    </a:cubicBezTo>
                    <a:cubicBezTo>
                      <a:pt x="4666" y="116"/>
                      <a:pt x="4652" y="114"/>
                      <a:pt x="4637" y="114"/>
                    </a:cubicBezTo>
                    <a:cubicBezTo>
                      <a:pt x="4558" y="114"/>
                      <a:pt x="4468" y="156"/>
                      <a:pt x="4384" y="156"/>
                    </a:cubicBezTo>
                    <a:cubicBezTo>
                      <a:pt x="4375" y="156"/>
                      <a:pt x="4367" y="156"/>
                      <a:pt x="4359" y="155"/>
                    </a:cubicBezTo>
                    <a:cubicBezTo>
                      <a:pt x="4353" y="154"/>
                      <a:pt x="4348" y="154"/>
                      <a:pt x="4343" y="154"/>
                    </a:cubicBezTo>
                    <a:cubicBezTo>
                      <a:pt x="4257" y="154"/>
                      <a:pt x="4162" y="239"/>
                      <a:pt x="4076" y="239"/>
                    </a:cubicBezTo>
                    <a:cubicBezTo>
                      <a:pt x="4071" y="239"/>
                      <a:pt x="4066" y="239"/>
                      <a:pt x="4061" y="238"/>
                    </a:cubicBezTo>
                    <a:cubicBezTo>
                      <a:pt x="3954" y="226"/>
                      <a:pt x="3870" y="0"/>
                      <a:pt x="3763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9"/>
              <p:cNvSpPr/>
              <p:nvPr/>
            </p:nvSpPr>
            <p:spPr>
              <a:xfrm>
                <a:off x="6372688" y="4800575"/>
                <a:ext cx="33935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3574" h="1168" extrusionOk="0">
                    <a:moveTo>
                      <a:pt x="203" y="0"/>
                    </a:moveTo>
                    <a:lnTo>
                      <a:pt x="1" y="1167"/>
                    </a:lnTo>
                    <a:lnTo>
                      <a:pt x="13574" y="1167"/>
                    </a:lnTo>
                    <a:lnTo>
                      <a:pt x="1337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9"/>
              <p:cNvSpPr/>
              <p:nvPr/>
            </p:nvSpPr>
            <p:spPr>
              <a:xfrm>
                <a:off x="6376263" y="4800575"/>
                <a:ext cx="33220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13288" h="346" extrusionOk="0">
                    <a:moveTo>
                      <a:pt x="60" y="0"/>
                    </a:moveTo>
                    <a:lnTo>
                      <a:pt x="1" y="346"/>
                    </a:lnTo>
                    <a:lnTo>
                      <a:pt x="13288" y="346"/>
                    </a:lnTo>
                    <a:lnTo>
                      <a:pt x="1322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9"/>
              <p:cNvSpPr/>
              <p:nvPr/>
            </p:nvSpPr>
            <p:spPr>
              <a:xfrm>
                <a:off x="6398888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9"/>
              <p:cNvSpPr/>
              <p:nvPr/>
            </p:nvSpPr>
            <p:spPr>
              <a:xfrm>
                <a:off x="6432513" y="4803550"/>
                <a:ext cx="570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9"/>
              <p:cNvSpPr/>
              <p:nvPr/>
            </p:nvSpPr>
            <p:spPr>
              <a:xfrm>
                <a:off x="6466463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9"/>
              <p:cNvSpPr/>
              <p:nvPr/>
            </p:nvSpPr>
            <p:spPr>
              <a:xfrm>
                <a:off x="6500088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9"/>
              <p:cNvSpPr/>
              <p:nvPr/>
            </p:nvSpPr>
            <p:spPr>
              <a:xfrm>
                <a:off x="6533713" y="4803550"/>
                <a:ext cx="570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8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9"/>
              <p:cNvSpPr/>
              <p:nvPr/>
            </p:nvSpPr>
            <p:spPr>
              <a:xfrm>
                <a:off x="6567663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6" y="834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9"/>
              <p:cNvSpPr/>
              <p:nvPr/>
            </p:nvSpPr>
            <p:spPr>
              <a:xfrm>
                <a:off x="6601288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1" y="0"/>
                    </a:moveTo>
                    <a:lnTo>
                      <a:pt x="1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9"/>
              <p:cNvSpPr/>
              <p:nvPr/>
            </p:nvSpPr>
            <p:spPr>
              <a:xfrm>
                <a:off x="6634938" y="4803550"/>
                <a:ext cx="59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38" y="834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9"/>
              <p:cNvSpPr/>
              <p:nvPr/>
            </p:nvSpPr>
            <p:spPr>
              <a:xfrm>
                <a:off x="6668863" y="4803550"/>
                <a:ext cx="56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34" extrusionOk="0">
                    <a:moveTo>
                      <a:pt x="0" y="0"/>
                    </a:moveTo>
                    <a:lnTo>
                      <a:pt x="0" y="834"/>
                    </a:lnTo>
                    <a:lnTo>
                      <a:pt x="227" y="834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9"/>
              <p:cNvSpPr/>
              <p:nvPr/>
            </p:nvSpPr>
            <p:spPr>
              <a:xfrm>
                <a:off x="8670888" y="3814450"/>
                <a:ext cx="309000" cy="962925"/>
              </a:xfrm>
              <a:custGeom>
                <a:avLst/>
                <a:gdLst/>
                <a:ahLst/>
                <a:cxnLst/>
                <a:rect l="l" t="t" r="r" b="b"/>
                <a:pathLst>
                  <a:path w="12360" h="38517" extrusionOk="0">
                    <a:moveTo>
                      <a:pt x="11859" y="0"/>
                    </a:moveTo>
                    <a:cubicBezTo>
                      <a:pt x="11443" y="1726"/>
                      <a:pt x="10514" y="3036"/>
                      <a:pt x="9169" y="3834"/>
                    </a:cubicBezTo>
                    <a:cubicBezTo>
                      <a:pt x="9130" y="3859"/>
                      <a:pt x="9090" y="3871"/>
                      <a:pt x="9052" y="3871"/>
                    </a:cubicBezTo>
                    <a:cubicBezTo>
                      <a:pt x="8912" y="3871"/>
                      <a:pt x="8794" y="3719"/>
                      <a:pt x="8859" y="3560"/>
                    </a:cubicBezTo>
                    <a:cubicBezTo>
                      <a:pt x="9359" y="2441"/>
                      <a:pt x="9716" y="1298"/>
                      <a:pt x="9943" y="179"/>
                    </a:cubicBezTo>
                    <a:lnTo>
                      <a:pt x="9550" y="95"/>
                    </a:lnTo>
                    <a:cubicBezTo>
                      <a:pt x="9133" y="2191"/>
                      <a:pt x="8204" y="4370"/>
                      <a:pt x="6871" y="6382"/>
                    </a:cubicBezTo>
                    <a:cubicBezTo>
                      <a:pt x="6785" y="6506"/>
                      <a:pt x="6657" y="6563"/>
                      <a:pt x="6531" y="6563"/>
                    </a:cubicBezTo>
                    <a:cubicBezTo>
                      <a:pt x="6343" y="6563"/>
                      <a:pt x="6161" y="6436"/>
                      <a:pt x="6133" y="6215"/>
                    </a:cubicBezTo>
                    <a:cubicBezTo>
                      <a:pt x="5990" y="5322"/>
                      <a:pt x="5775" y="4465"/>
                      <a:pt x="5442" y="3715"/>
                    </a:cubicBezTo>
                    <a:lnTo>
                      <a:pt x="5085" y="3870"/>
                    </a:lnTo>
                    <a:cubicBezTo>
                      <a:pt x="5823" y="5596"/>
                      <a:pt x="6013" y="7906"/>
                      <a:pt x="5871" y="9906"/>
                    </a:cubicBezTo>
                    <a:cubicBezTo>
                      <a:pt x="5864" y="10070"/>
                      <a:pt x="5734" y="10158"/>
                      <a:pt x="5603" y="10158"/>
                    </a:cubicBezTo>
                    <a:cubicBezTo>
                      <a:pt x="5497" y="10158"/>
                      <a:pt x="5389" y="10100"/>
                      <a:pt x="5347" y="9977"/>
                    </a:cubicBezTo>
                    <a:cubicBezTo>
                      <a:pt x="4716" y="8192"/>
                      <a:pt x="3942" y="6489"/>
                      <a:pt x="3037" y="4893"/>
                    </a:cubicBezTo>
                    <a:lnTo>
                      <a:pt x="2692" y="5096"/>
                    </a:lnTo>
                    <a:cubicBezTo>
                      <a:pt x="3442" y="6429"/>
                      <a:pt x="4073" y="7834"/>
                      <a:pt x="4585" y="9299"/>
                    </a:cubicBezTo>
                    <a:cubicBezTo>
                      <a:pt x="4311" y="9073"/>
                      <a:pt x="4001" y="8882"/>
                      <a:pt x="3704" y="8703"/>
                    </a:cubicBezTo>
                    <a:cubicBezTo>
                      <a:pt x="3085" y="8346"/>
                      <a:pt x="2430" y="8001"/>
                      <a:pt x="2013" y="7418"/>
                    </a:cubicBezTo>
                    <a:cubicBezTo>
                      <a:pt x="1525" y="6763"/>
                      <a:pt x="1406" y="5894"/>
                      <a:pt x="1322" y="5072"/>
                    </a:cubicBezTo>
                    <a:cubicBezTo>
                      <a:pt x="1227" y="5084"/>
                      <a:pt x="1120" y="5096"/>
                      <a:pt x="1013" y="5096"/>
                    </a:cubicBezTo>
                    <a:cubicBezTo>
                      <a:pt x="1072" y="5703"/>
                      <a:pt x="1180" y="6287"/>
                      <a:pt x="1322" y="6870"/>
                    </a:cubicBezTo>
                    <a:cubicBezTo>
                      <a:pt x="703" y="6322"/>
                      <a:pt x="322" y="5501"/>
                      <a:pt x="298" y="4667"/>
                    </a:cubicBezTo>
                    <a:cubicBezTo>
                      <a:pt x="215" y="4691"/>
                      <a:pt x="120" y="4703"/>
                      <a:pt x="37" y="4727"/>
                    </a:cubicBezTo>
                    <a:cubicBezTo>
                      <a:pt x="1" y="5691"/>
                      <a:pt x="441" y="6668"/>
                      <a:pt x="1203" y="7263"/>
                    </a:cubicBezTo>
                    <a:cubicBezTo>
                      <a:pt x="1275" y="7322"/>
                      <a:pt x="1358" y="7382"/>
                      <a:pt x="1430" y="7465"/>
                    </a:cubicBezTo>
                    <a:cubicBezTo>
                      <a:pt x="1501" y="7525"/>
                      <a:pt x="1549" y="7608"/>
                      <a:pt x="1596" y="7691"/>
                    </a:cubicBezTo>
                    <a:cubicBezTo>
                      <a:pt x="2013" y="8311"/>
                      <a:pt x="2537" y="8846"/>
                      <a:pt x="3156" y="9251"/>
                    </a:cubicBezTo>
                    <a:cubicBezTo>
                      <a:pt x="3477" y="9454"/>
                      <a:pt x="3823" y="9632"/>
                      <a:pt x="4132" y="9858"/>
                    </a:cubicBezTo>
                    <a:cubicBezTo>
                      <a:pt x="4501" y="10132"/>
                      <a:pt x="4799" y="10478"/>
                      <a:pt x="5073" y="10847"/>
                    </a:cubicBezTo>
                    <a:cubicBezTo>
                      <a:pt x="5430" y="12109"/>
                      <a:pt x="5704" y="13406"/>
                      <a:pt x="5918" y="14740"/>
                    </a:cubicBezTo>
                    <a:cubicBezTo>
                      <a:pt x="5073" y="13978"/>
                      <a:pt x="4120" y="13347"/>
                      <a:pt x="3096" y="12859"/>
                    </a:cubicBezTo>
                    <a:cubicBezTo>
                      <a:pt x="3073" y="12966"/>
                      <a:pt x="3049" y="13073"/>
                      <a:pt x="3013" y="13180"/>
                    </a:cubicBezTo>
                    <a:cubicBezTo>
                      <a:pt x="3370" y="13371"/>
                      <a:pt x="3704" y="13573"/>
                      <a:pt x="4037" y="13799"/>
                    </a:cubicBezTo>
                    <a:cubicBezTo>
                      <a:pt x="3715" y="13870"/>
                      <a:pt x="3387" y="13904"/>
                      <a:pt x="3059" y="13904"/>
                    </a:cubicBezTo>
                    <a:cubicBezTo>
                      <a:pt x="2335" y="13904"/>
                      <a:pt x="1613" y="13735"/>
                      <a:pt x="965" y="13406"/>
                    </a:cubicBezTo>
                    <a:cubicBezTo>
                      <a:pt x="953" y="13490"/>
                      <a:pt x="763" y="13680"/>
                      <a:pt x="751" y="13752"/>
                    </a:cubicBezTo>
                    <a:cubicBezTo>
                      <a:pt x="1573" y="14079"/>
                      <a:pt x="2443" y="14353"/>
                      <a:pt x="3376" y="14353"/>
                    </a:cubicBezTo>
                    <a:cubicBezTo>
                      <a:pt x="3767" y="14353"/>
                      <a:pt x="4170" y="14305"/>
                      <a:pt x="4585" y="14192"/>
                    </a:cubicBezTo>
                    <a:cubicBezTo>
                      <a:pt x="4763" y="14323"/>
                      <a:pt x="4942" y="14466"/>
                      <a:pt x="5121" y="14597"/>
                    </a:cubicBezTo>
                    <a:cubicBezTo>
                      <a:pt x="5394" y="14835"/>
                      <a:pt x="5668" y="15073"/>
                      <a:pt x="5883" y="15359"/>
                    </a:cubicBezTo>
                    <a:cubicBezTo>
                      <a:pt x="5942" y="15442"/>
                      <a:pt x="5990" y="15526"/>
                      <a:pt x="6037" y="15609"/>
                    </a:cubicBezTo>
                    <a:cubicBezTo>
                      <a:pt x="6371" y="18097"/>
                      <a:pt x="6454" y="35945"/>
                      <a:pt x="6359" y="38505"/>
                    </a:cubicBezTo>
                    <a:lnTo>
                      <a:pt x="7335" y="38517"/>
                    </a:lnTo>
                    <a:cubicBezTo>
                      <a:pt x="7371" y="37671"/>
                      <a:pt x="7371" y="31992"/>
                      <a:pt x="7347" y="26920"/>
                    </a:cubicBezTo>
                    <a:cubicBezTo>
                      <a:pt x="8169" y="24634"/>
                      <a:pt x="9871" y="22884"/>
                      <a:pt x="11955" y="21622"/>
                    </a:cubicBezTo>
                    <a:cubicBezTo>
                      <a:pt x="11919" y="21586"/>
                      <a:pt x="11800" y="21276"/>
                      <a:pt x="11752" y="21229"/>
                    </a:cubicBezTo>
                    <a:cubicBezTo>
                      <a:pt x="11014" y="21610"/>
                      <a:pt x="10312" y="22062"/>
                      <a:pt x="9645" y="22574"/>
                    </a:cubicBezTo>
                    <a:cubicBezTo>
                      <a:pt x="9728" y="21872"/>
                      <a:pt x="9764" y="21157"/>
                      <a:pt x="9752" y="20443"/>
                    </a:cubicBezTo>
                    <a:lnTo>
                      <a:pt x="9752" y="20443"/>
                    </a:lnTo>
                    <a:cubicBezTo>
                      <a:pt x="9681" y="20455"/>
                      <a:pt x="9395" y="20479"/>
                      <a:pt x="9312" y="20491"/>
                    </a:cubicBezTo>
                    <a:cubicBezTo>
                      <a:pt x="9395" y="21336"/>
                      <a:pt x="9216" y="22384"/>
                      <a:pt x="8907" y="23170"/>
                    </a:cubicBezTo>
                    <a:cubicBezTo>
                      <a:pt x="8585" y="23443"/>
                      <a:pt x="8550" y="23527"/>
                      <a:pt x="8252" y="23836"/>
                    </a:cubicBezTo>
                    <a:cubicBezTo>
                      <a:pt x="7907" y="24205"/>
                      <a:pt x="7573" y="24598"/>
                      <a:pt x="7335" y="25039"/>
                    </a:cubicBezTo>
                    <a:cubicBezTo>
                      <a:pt x="7311" y="21884"/>
                      <a:pt x="7276" y="19264"/>
                      <a:pt x="7228" y="18717"/>
                    </a:cubicBezTo>
                    <a:cubicBezTo>
                      <a:pt x="7799" y="17883"/>
                      <a:pt x="8633" y="17121"/>
                      <a:pt x="9716" y="16419"/>
                    </a:cubicBezTo>
                    <a:cubicBezTo>
                      <a:pt x="10752" y="15764"/>
                      <a:pt x="11812" y="15026"/>
                      <a:pt x="12360" y="13895"/>
                    </a:cubicBezTo>
                    <a:lnTo>
                      <a:pt x="11990" y="13716"/>
                    </a:lnTo>
                    <a:cubicBezTo>
                      <a:pt x="11490" y="14752"/>
                      <a:pt x="10490" y="15454"/>
                      <a:pt x="9502" y="16085"/>
                    </a:cubicBezTo>
                    <a:cubicBezTo>
                      <a:pt x="9442" y="16121"/>
                      <a:pt x="9395" y="16157"/>
                      <a:pt x="9347" y="16192"/>
                    </a:cubicBezTo>
                    <a:cubicBezTo>
                      <a:pt x="9740" y="15085"/>
                      <a:pt x="9978" y="13942"/>
                      <a:pt x="10074" y="12775"/>
                    </a:cubicBezTo>
                    <a:lnTo>
                      <a:pt x="9669" y="12752"/>
                    </a:lnTo>
                    <a:cubicBezTo>
                      <a:pt x="9573" y="14061"/>
                      <a:pt x="9276" y="15335"/>
                      <a:pt x="8776" y="16550"/>
                    </a:cubicBezTo>
                    <a:lnTo>
                      <a:pt x="8811" y="16562"/>
                    </a:lnTo>
                    <a:cubicBezTo>
                      <a:pt x="8347" y="16907"/>
                      <a:pt x="7930" y="17276"/>
                      <a:pt x="7585" y="17645"/>
                    </a:cubicBezTo>
                    <a:cubicBezTo>
                      <a:pt x="7528" y="17707"/>
                      <a:pt x="7456" y="17734"/>
                      <a:pt x="7385" y="17734"/>
                    </a:cubicBezTo>
                    <a:cubicBezTo>
                      <a:pt x="7251" y="17734"/>
                      <a:pt x="7120" y="17634"/>
                      <a:pt x="7097" y="17478"/>
                    </a:cubicBezTo>
                    <a:cubicBezTo>
                      <a:pt x="6906" y="15907"/>
                      <a:pt x="6609" y="14347"/>
                      <a:pt x="6216" y="12823"/>
                    </a:cubicBezTo>
                    <a:cubicBezTo>
                      <a:pt x="6085" y="12311"/>
                      <a:pt x="6061" y="11775"/>
                      <a:pt x="6133" y="11251"/>
                    </a:cubicBezTo>
                    <a:cubicBezTo>
                      <a:pt x="6252" y="10430"/>
                      <a:pt x="6323" y="9501"/>
                      <a:pt x="6311" y="8549"/>
                    </a:cubicBezTo>
                    <a:cubicBezTo>
                      <a:pt x="6311" y="8108"/>
                      <a:pt x="6442" y="7668"/>
                      <a:pt x="6704" y="7310"/>
                    </a:cubicBezTo>
                    <a:cubicBezTo>
                      <a:pt x="7323" y="6453"/>
                      <a:pt x="7883" y="5560"/>
                      <a:pt x="8347" y="4643"/>
                    </a:cubicBezTo>
                    <a:lnTo>
                      <a:pt x="8359" y="4679"/>
                    </a:lnTo>
                    <a:cubicBezTo>
                      <a:pt x="10324" y="3929"/>
                      <a:pt x="11705" y="2298"/>
                      <a:pt x="12252" y="95"/>
                    </a:cubicBezTo>
                    <a:lnTo>
                      <a:pt x="1185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9"/>
              <p:cNvSpPr/>
              <p:nvPr/>
            </p:nvSpPr>
            <p:spPr>
              <a:xfrm>
                <a:off x="8807513" y="4769025"/>
                <a:ext cx="756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810" extrusionOk="0">
                    <a:moveTo>
                      <a:pt x="275" y="0"/>
                    </a:moveTo>
                    <a:lnTo>
                      <a:pt x="1" y="810"/>
                    </a:lnTo>
                    <a:lnTo>
                      <a:pt x="3025" y="810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9"/>
              <p:cNvSpPr/>
              <p:nvPr/>
            </p:nvSpPr>
            <p:spPr>
              <a:xfrm>
                <a:off x="8785188" y="3624000"/>
                <a:ext cx="366750" cy="2387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9548" extrusionOk="0">
                    <a:moveTo>
                      <a:pt x="7199" y="1"/>
                    </a:moveTo>
                    <a:cubicBezTo>
                      <a:pt x="7051" y="1"/>
                      <a:pt x="6900" y="21"/>
                      <a:pt x="6764" y="34"/>
                    </a:cubicBezTo>
                    <a:cubicBezTo>
                      <a:pt x="6339" y="81"/>
                      <a:pt x="6288" y="653"/>
                      <a:pt x="5883" y="653"/>
                    </a:cubicBezTo>
                    <a:cubicBezTo>
                      <a:pt x="5879" y="653"/>
                      <a:pt x="5875" y="653"/>
                      <a:pt x="5871" y="653"/>
                    </a:cubicBezTo>
                    <a:cubicBezTo>
                      <a:pt x="5717" y="653"/>
                      <a:pt x="5563" y="592"/>
                      <a:pt x="5409" y="592"/>
                    </a:cubicBezTo>
                    <a:cubicBezTo>
                      <a:pt x="5396" y="592"/>
                      <a:pt x="5383" y="592"/>
                      <a:pt x="5371" y="593"/>
                    </a:cubicBezTo>
                    <a:cubicBezTo>
                      <a:pt x="5168" y="593"/>
                      <a:pt x="4954" y="629"/>
                      <a:pt x="4751" y="629"/>
                    </a:cubicBezTo>
                    <a:cubicBezTo>
                      <a:pt x="4323" y="653"/>
                      <a:pt x="4180" y="1070"/>
                      <a:pt x="3799" y="1165"/>
                    </a:cubicBezTo>
                    <a:cubicBezTo>
                      <a:pt x="3597" y="1212"/>
                      <a:pt x="3382" y="1212"/>
                      <a:pt x="3204" y="1308"/>
                    </a:cubicBezTo>
                    <a:cubicBezTo>
                      <a:pt x="3013" y="1391"/>
                      <a:pt x="2894" y="1570"/>
                      <a:pt x="2739" y="1701"/>
                    </a:cubicBezTo>
                    <a:cubicBezTo>
                      <a:pt x="2430" y="1963"/>
                      <a:pt x="2073" y="2165"/>
                      <a:pt x="1846" y="2498"/>
                    </a:cubicBezTo>
                    <a:cubicBezTo>
                      <a:pt x="1620" y="2820"/>
                      <a:pt x="1477" y="2844"/>
                      <a:pt x="1096" y="2867"/>
                    </a:cubicBezTo>
                    <a:cubicBezTo>
                      <a:pt x="679" y="2891"/>
                      <a:pt x="715" y="3213"/>
                      <a:pt x="656" y="3546"/>
                    </a:cubicBezTo>
                    <a:cubicBezTo>
                      <a:pt x="596" y="3915"/>
                      <a:pt x="156" y="3987"/>
                      <a:pt x="72" y="4320"/>
                    </a:cubicBezTo>
                    <a:cubicBezTo>
                      <a:pt x="1" y="4665"/>
                      <a:pt x="37" y="5153"/>
                      <a:pt x="275" y="5427"/>
                    </a:cubicBezTo>
                    <a:cubicBezTo>
                      <a:pt x="549" y="5749"/>
                      <a:pt x="477" y="5927"/>
                      <a:pt x="477" y="6320"/>
                    </a:cubicBezTo>
                    <a:cubicBezTo>
                      <a:pt x="477" y="6725"/>
                      <a:pt x="882" y="6677"/>
                      <a:pt x="1132" y="6868"/>
                    </a:cubicBezTo>
                    <a:cubicBezTo>
                      <a:pt x="1370" y="7035"/>
                      <a:pt x="1346" y="7451"/>
                      <a:pt x="1561" y="7678"/>
                    </a:cubicBezTo>
                    <a:cubicBezTo>
                      <a:pt x="1882" y="8011"/>
                      <a:pt x="2037" y="8142"/>
                      <a:pt x="2501" y="8213"/>
                    </a:cubicBezTo>
                    <a:cubicBezTo>
                      <a:pt x="2894" y="8285"/>
                      <a:pt x="2965" y="8737"/>
                      <a:pt x="3358" y="8832"/>
                    </a:cubicBezTo>
                    <a:cubicBezTo>
                      <a:pt x="3573" y="8892"/>
                      <a:pt x="3835" y="8952"/>
                      <a:pt x="4049" y="8975"/>
                    </a:cubicBezTo>
                    <a:cubicBezTo>
                      <a:pt x="4132" y="8983"/>
                      <a:pt x="4213" y="8983"/>
                      <a:pt x="4292" y="8983"/>
                    </a:cubicBezTo>
                    <a:cubicBezTo>
                      <a:pt x="4451" y="8983"/>
                      <a:pt x="4605" y="8983"/>
                      <a:pt x="4763" y="9047"/>
                    </a:cubicBezTo>
                    <a:cubicBezTo>
                      <a:pt x="5228" y="9213"/>
                      <a:pt x="5621" y="9273"/>
                      <a:pt x="6121" y="9309"/>
                    </a:cubicBezTo>
                    <a:cubicBezTo>
                      <a:pt x="6335" y="9333"/>
                      <a:pt x="6573" y="9309"/>
                      <a:pt x="6787" y="9356"/>
                    </a:cubicBezTo>
                    <a:cubicBezTo>
                      <a:pt x="6978" y="9416"/>
                      <a:pt x="7156" y="9547"/>
                      <a:pt x="7359" y="9547"/>
                    </a:cubicBezTo>
                    <a:cubicBezTo>
                      <a:pt x="7435" y="9547"/>
                      <a:pt x="7511" y="9547"/>
                      <a:pt x="7586" y="9547"/>
                    </a:cubicBezTo>
                    <a:cubicBezTo>
                      <a:pt x="8076" y="9547"/>
                      <a:pt x="8551" y="9538"/>
                      <a:pt x="9026" y="9404"/>
                    </a:cubicBezTo>
                    <a:cubicBezTo>
                      <a:pt x="9288" y="9321"/>
                      <a:pt x="9538" y="9285"/>
                      <a:pt x="9764" y="9142"/>
                    </a:cubicBezTo>
                    <a:cubicBezTo>
                      <a:pt x="10038" y="8963"/>
                      <a:pt x="10240" y="8963"/>
                      <a:pt x="10562" y="8963"/>
                    </a:cubicBezTo>
                    <a:cubicBezTo>
                      <a:pt x="11050" y="8963"/>
                      <a:pt x="11514" y="8821"/>
                      <a:pt x="11871" y="8499"/>
                    </a:cubicBezTo>
                    <a:cubicBezTo>
                      <a:pt x="12050" y="8344"/>
                      <a:pt x="12205" y="8261"/>
                      <a:pt x="12336" y="8059"/>
                    </a:cubicBezTo>
                    <a:cubicBezTo>
                      <a:pt x="12514" y="7797"/>
                      <a:pt x="12776" y="7725"/>
                      <a:pt x="13026" y="7558"/>
                    </a:cubicBezTo>
                    <a:cubicBezTo>
                      <a:pt x="13252" y="7416"/>
                      <a:pt x="13276" y="7189"/>
                      <a:pt x="13395" y="6963"/>
                    </a:cubicBezTo>
                    <a:cubicBezTo>
                      <a:pt x="13514" y="6737"/>
                      <a:pt x="13705" y="6558"/>
                      <a:pt x="13836" y="6332"/>
                    </a:cubicBezTo>
                    <a:cubicBezTo>
                      <a:pt x="14026" y="5999"/>
                      <a:pt x="14669" y="6106"/>
                      <a:pt x="14479" y="5570"/>
                    </a:cubicBezTo>
                    <a:cubicBezTo>
                      <a:pt x="14407" y="5356"/>
                      <a:pt x="14360" y="5189"/>
                      <a:pt x="14324" y="4975"/>
                    </a:cubicBezTo>
                    <a:cubicBezTo>
                      <a:pt x="14288" y="4761"/>
                      <a:pt x="14122" y="4570"/>
                      <a:pt x="14134" y="4344"/>
                    </a:cubicBezTo>
                    <a:cubicBezTo>
                      <a:pt x="14145" y="4141"/>
                      <a:pt x="14276" y="3951"/>
                      <a:pt x="14253" y="3749"/>
                    </a:cubicBezTo>
                    <a:cubicBezTo>
                      <a:pt x="14229" y="3510"/>
                      <a:pt x="13931" y="3368"/>
                      <a:pt x="13776" y="3225"/>
                    </a:cubicBezTo>
                    <a:cubicBezTo>
                      <a:pt x="13467" y="2927"/>
                      <a:pt x="13514" y="2427"/>
                      <a:pt x="12991" y="2415"/>
                    </a:cubicBezTo>
                    <a:cubicBezTo>
                      <a:pt x="12383" y="2415"/>
                      <a:pt x="12514" y="2153"/>
                      <a:pt x="12288" y="1701"/>
                    </a:cubicBezTo>
                    <a:cubicBezTo>
                      <a:pt x="12193" y="1510"/>
                      <a:pt x="11919" y="1474"/>
                      <a:pt x="11728" y="1427"/>
                    </a:cubicBezTo>
                    <a:cubicBezTo>
                      <a:pt x="11490" y="1355"/>
                      <a:pt x="11276" y="1248"/>
                      <a:pt x="11038" y="1189"/>
                    </a:cubicBezTo>
                    <a:cubicBezTo>
                      <a:pt x="10800" y="1129"/>
                      <a:pt x="10669" y="1034"/>
                      <a:pt x="10526" y="843"/>
                    </a:cubicBezTo>
                    <a:cubicBezTo>
                      <a:pt x="10423" y="702"/>
                      <a:pt x="10312" y="576"/>
                      <a:pt x="10158" y="576"/>
                    </a:cubicBezTo>
                    <a:cubicBezTo>
                      <a:pt x="10117" y="576"/>
                      <a:pt x="10074" y="585"/>
                      <a:pt x="10026" y="605"/>
                    </a:cubicBezTo>
                    <a:cubicBezTo>
                      <a:pt x="9825" y="687"/>
                      <a:pt x="9643" y="834"/>
                      <a:pt x="9473" y="834"/>
                    </a:cubicBezTo>
                    <a:cubicBezTo>
                      <a:pt x="9372" y="834"/>
                      <a:pt x="9274" y="781"/>
                      <a:pt x="9181" y="629"/>
                    </a:cubicBezTo>
                    <a:cubicBezTo>
                      <a:pt x="9097" y="498"/>
                      <a:pt x="9026" y="296"/>
                      <a:pt x="8883" y="212"/>
                    </a:cubicBezTo>
                    <a:cubicBezTo>
                      <a:pt x="8835" y="179"/>
                      <a:pt x="8779" y="167"/>
                      <a:pt x="8720" y="167"/>
                    </a:cubicBezTo>
                    <a:cubicBezTo>
                      <a:pt x="8542" y="167"/>
                      <a:pt x="8329" y="278"/>
                      <a:pt x="8169" y="296"/>
                    </a:cubicBezTo>
                    <a:cubicBezTo>
                      <a:pt x="8154" y="297"/>
                      <a:pt x="8139" y="298"/>
                      <a:pt x="8124" y="298"/>
                    </a:cubicBezTo>
                    <a:cubicBezTo>
                      <a:pt x="7916" y="298"/>
                      <a:pt x="7727" y="147"/>
                      <a:pt x="7549" y="58"/>
                    </a:cubicBezTo>
                    <a:cubicBezTo>
                      <a:pt x="7441" y="14"/>
                      <a:pt x="7321" y="1"/>
                      <a:pt x="719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9"/>
              <p:cNvSpPr/>
              <p:nvPr/>
            </p:nvSpPr>
            <p:spPr>
              <a:xfrm>
                <a:off x="8556013" y="3716825"/>
                <a:ext cx="346775" cy="238025"/>
              </a:xfrm>
              <a:custGeom>
                <a:avLst/>
                <a:gdLst/>
                <a:ahLst/>
                <a:cxnLst/>
                <a:rect l="l" t="t" r="r" b="b"/>
                <a:pathLst>
                  <a:path w="13871" h="9521" extrusionOk="0">
                    <a:moveTo>
                      <a:pt x="5659" y="1"/>
                    </a:moveTo>
                    <a:cubicBezTo>
                      <a:pt x="5604" y="1"/>
                      <a:pt x="5548" y="11"/>
                      <a:pt x="5489" y="36"/>
                    </a:cubicBezTo>
                    <a:cubicBezTo>
                      <a:pt x="5286" y="107"/>
                      <a:pt x="5048" y="190"/>
                      <a:pt x="4858" y="297"/>
                    </a:cubicBezTo>
                    <a:cubicBezTo>
                      <a:pt x="4632" y="428"/>
                      <a:pt x="4477" y="607"/>
                      <a:pt x="4239" y="714"/>
                    </a:cubicBezTo>
                    <a:cubicBezTo>
                      <a:pt x="3968" y="839"/>
                      <a:pt x="3761" y="973"/>
                      <a:pt x="3491" y="973"/>
                    </a:cubicBezTo>
                    <a:cubicBezTo>
                      <a:pt x="3452" y="973"/>
                      <a:pt x="3411" y="970"/>
                      <a:pt x="3369" y="964"/>
                    </a:cubicBezTo>
                    <a:cubicBezTo>
                      <a:pt x="3336" y="960"/>
                      <a:pt x="3305" y="958"/>
                      <a:pt x="3275" y="958"/>
                    </a:cubicBezTo>
                    <a:cubicBezTo>
                      <a:pt x="2962" y="958"/>
                      <a:pt x="2821" y="1175"/>
                      <a:pt x="2560" y="1393"/>
                    </a:cubicBezTo>
                    <a:cubicBezTo>
                      <a:pt x="2286" y="1619"/>
                      <a:pt x="1917" y="1690"/>
                      <a:pt x="1631" y="1905"/>
                    </a:cubicBezTo>
                    <a:cubicBezTo>
                      <a:pt x="1334" y="2131"/>
                      <a:pt x="1095" y="2393"/>
                      <a:pt x="869" y="2702"/>
                    </a:cubicBezTo>
                    <a:cubicBezTo>
                      <a:pt x="691" y="2953"/>
                      <a:pt x="500" y="3274"/>
                      <a:pt x="417" y="3584"/>
                    </a:cubicBezTo>
                    <a:cubicBezTo>
                      <a:pt x="381" y="3762"/>
                      <a:pt x="393" y="3929"/>
                      <a:pt x="381" y="4107"/>
                    </a:cubicBezTo>
                    <a:cubicBezTo>
                      <a:pt x="369" y="4322"/>
                      <a:pt x="262" y="4500"/>
                      <a:pt x="191" y="4715"/>
                    </a:cubicBezTo>
                    <a:cubicBezTo>
                      <a:pt x="0" y="5369"/>
                      <a:pt x="262" y="6227"/>
                      <a:pt x="810" y="6596"/>
                    </a:cubicBezTo>
                    <a:cubicBezTo>
                      <a:pt x="1083" y="6763"/>
                      <a:pt x="1203" y="6953"/>
                      <a:pt x="1381" y="7215"/>
                    </a:cubicBezTo>
                    <a:cubicBezTo>
                      <a:pt x="1595" y="7536"/>
                      <a:pt x="1953" y="7525"/>
                      <a:pt x="2238" y="7739"/>
                    </a:cubicBezTo>
                    <a:cubicBezTo>
                      <a:pt x="2524" y="7929"/>
                      <a:pt x="2738" y="8013"/>
                      <a:pt x="2869" y="8358"/>
                    </a:cubicBezTo>
                    <a:cubicBezTo>
                      <a:pt x="2959" y="8609"/>
                      <a:pt x="3055" y="8711"/>
                      <a:pt x="3234" y="8711"/>
                    </a:cubicBezTo>
                    <a:cubicBezTo>
                      <a:pt x="3293" y="8711"/>
                      <a:pt x="3361" y="8700"/>
                      <a:pt x="3441" y="8679"/>
                    </a:cubicBezTo>
                    <a:cubicBezTo>
                      <a:pt x="3551" y="8647"/>
                      <a:pt x="3662" y="8637"/>
                      <a:pt x="3774" y="8637"/>
                    </a:cubicBezTo>
                    <a:cubicBezTo>
                      <a:pt x="3955" y="8637"/>
                      <a:pt x="4139" y="8665"/>
                      <a:pt x="4322" y="8679"/>
                    </a:cubicBezTo>
                    <a:cubicBezTo>
                      <a:pt x="4643" y="8703"/>
                      <a:pt x="4691" y="9037"/>
                      <a:pt x="4941" y="9191"/>
                    </a:cubicBezTo>
                    <a:cubicBezTo>
                      <a:pt x="5009" y="9230"/>
                      <a:pt x="5081" y="9242"/>
                      <a:pt x="5157" y="9242"/>
                    </a:cubicBezTo>
                    <a:cubicBezTo>
                      <a:pt x="5312" y="9242"/>
                      <a:pt x="5481" y="9188"/>
                      <a:pt x="5646" y="9188"/>
                    </a:cubicBezTo>
                    <a:cubicBezTo>
                      <a:pt x="5726" y="9188"/>
                      <a:pt x="5805" y="9201"/>
                      <a:pt x="5882" y="9239"/>
                    </a:cubicBezTo>
                    <a:cubicBezTo>
                      <a:pt x="6123" y="9356"/>
                      <a:pt x="6320" y="9379"/>
                      <a:pt x="6533" y="9379"/>
                    </a:cubicBezTo>
                    <a:cubicBezTo>
                      <a:pt x="6666" y="9379"/>
                      <a:pt x="6805" y="9370"/>
                      <a:pt x="6965" y="9370"/>
                    </a:cubicBezTo>
                    <a:cubicBezTo>
                      <a:pt x="7319" y="9370"/>
                      <a:pt x="7665" y="9521"/>
                      <a:pt x="8020" y="9521"/>
                    </a:cubicBezTo>
                    <a:cubicBezTo>
                      <a:pt x="8144" y="9521"/>
                      <a:pt x="8268" y="9502"/>
                      <a:pt x="8394" y="9453"/>
                    </a:cubicBezTo>
                    <a:cubicBezTo>
                      <a:pt x="8834" y="9287"/>
                      <a:pt x="9192" y="8977"/>
                      <a:pt x="9608" y="8775"/>
                    </a:cubicBezTo>
                    <a:cubicBezTo>
                      <a:pt x="9787" y="8703"/>
                      <a:pt x="9966" y="8501"/>
                      <a:pt x="10168" y="8501"/>
                    </a:cubicBezTo>
                    <a:cubicBezTo>
                      <a:pt x="10347" y="8501"/>
                      <a:pt x="10501" y="8620"/>
                      <a:pt x="10668" y="8656"/>
                    </a:cubicBezTo>
                    <a:cubicBezTo>
                      <a:pt x="10685" y="8659"/>
                      <a:pt x="10701" y="8660"/>
                      <a:pt x="10717" y="8660"/>
                    </a:cubicBezTo>
                    <a:cubicBezTo>
                      <a:pt x="10892" y="8660"/>
                      <a:pt x="11010" y="8489"/>
                      <a:pt x="11109" y="8358"/>
                    </a:cubicBezTo>
                    <a:cubicBezTo>
                      <a:pt x="11311" y="8120"/>
                      <a:pt x="11561" y="8072"/>
                      <a:pt x="11811" y="7929"/>
                    </a:cubicBezTo>
                    <a:cubicBezTo>
                      <a:pt x="12168" y="7739"/>
                      <a:pt x="12430" y="7203"/>
                      <a:pt x="12656" y="6858"/>
                    </a:cubicBezTo>
                    <a:cubicBezTo>
                      <a:pt x="12930" y="6417"/>
                      <a:pt x="13228" y="6001"/>
                      <a:pt x="13442" y="5500"/>
                    </a:cubicBezTo>
                    <a:cubicBezTo>
                      <a:pt x="13537" y="5274"/>
                      <a:pt x="13609" y="5084"/>
                      <a:pt x="13668" y="4846"/>
                    </a:cubicBezTo>
                    <a:cubicBezTo>
                      <a:pt x="13716" y="4631"/>
                      <a:pt x="13871" y="4393"/>
                      <a:pt x="13823" y="4167"/>
                    </a:cubicBezTo>
                    <a:cubicBezTo>
                      <a:pt x="13764" y="3905"/>
                      <a:pt x="13645" y="3667"/>
                      <a:pt x="13537" y="3429"/>
                    </a:cubicBezTo>
                    <a:cubicBezTo>
                      <a:pt x="13454" y="3274"/>
                      <a:pt x="13204" y="3262"/>
                      <a:pt x="13061" y="3226"/>
                    </a:cubicBezTo>
                    <a:cubicBezTo>
                      <a:pt x="12859" y="3167"/>
                      <a:pt x="12775" y="3036"/>
                      <a:pt x="12621" y="2881"/>
                    </a:cubicBezTo>
                    <a:cubicBezTo>
                      <a:pt x="12466" y="2726"/>
                      <a:pt x="12287" y="2607"/>
                      <a:pt x="12228" y="2369"/>
                    </a:cubicBezTo>
                    <a:cubicBezTo>
                      <a:pt x="12180" y="2214"/>
                      <a:pt x="12168" y="1976"/>
                      <a:pt x="12037" y="1869"/>
                    </a:cubicBezTo>
                    <a:cubicBezTo>
                      <a:pt x="11847" y="1714"/>
                      <a:pt x="11585" y="1750"/>
                      <a:pt x="11382" y="1619"/>
                    </a:cubicBezTo>
                    <a:cubicBezTo>
                      <a:pt x="11075" y="1414"/>
                      <a:pt x="11127" y="949"/>
                      <a:pt x="10717" y="949"/>
                    </a:cubicBezTo>
                    <a:cubicBezTo>
                      <a:pt x="10698" y="949"/>
                      <a:pt x="10678" y="950"/>
                      <a:pt x="10656" y="952"/>
                    </a:cubicBezTo>
                    <a:cubicBezTo>
                      <a:pt x="10551" y="965"/>
                      <a:pt x="10449" y="987"/>
                      <a:pt x="10351" y="987"/>
                    </a:cubicBezTo>
                    <a:cubicBezTo>
                      <a:pt x="10259" y="987"/>
                      <a:pt x="10171" y="968"/>
                      <a:pt x="10085" y="905"/>
                    </a:cubicBezTo>
                    <a:cubicBezTo>
                      <a:pt x="9858" y="750"/>
                      <a:pt x="9632" y="583"/>
                      <a:pt x="9406" y="428"/>
                    </a:cubicBezTo>
                    <a:cubicBezTo>
                      <a:pt x="9122" y="245"/>
                      <a:pt x="8761" y="118"/>
                      <a:pt x="8408" y="118"/>
                    </a:cubicBezTo>
                    <a:cubicBezTo>
                      <a:pt x="8303" y="118"/>
                      <a:pt x="8198" y="130"/>
                      <a:pt x="8096" y="155"/>
                    </a:cubicBezTo>
                    <a:cubicBezTo>
                      <a:pt x="7929" y="201"/>
                      <a:pt x="7791" y="284"/>
                      <a:pt x="7630" y="284"/>
                    </a:cubicBezTo>
                    <a:cubicBezTo>
                      <a:pt x="7585" y="284"/>
                      <a:pt x="7539" y="277"/>
                      <a:pt x="7489" y="262"/>
                    </a:cubicBezTo>
                    <a:cubicBezTo>
                      <a:pt x="7242" y="200"/>
                      <a:pt x="7067" y="112"/>
                      <a:pt x="6832" y="112"/>
                    </a:cubicBezTo>
                    <a:cubicBezTo>
                      <a:pt x="6794" y="112"/>
                      <a:pt x="6756" y="114"/>
                      <a:pt x="6715" y="119"/>
                    </a:cubicBezTo>
                    <a:cubicBezTo>
                      <a:pt x="6570" y="126"/>
                      <a:pt x="6430" y="159"/>
                      <a:pt x="6288" y="159"/>
                    </a:cubicBezTo>
                    <a:cubicBezTo>
                      <a:pt x="6209" y="159"/>
                      <a:pt x="6129" y="149"/>
                      <a:pt x="6048" y="119"/>
                    </a:cubicBezTo>
                    <a:cubicBezTo>
                      <a:pt x="5914" y="60"/>
                      <a:pt x="5791" y="1"/>
                      <a:pt x="5659" y="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9"/>
              <p:cNvSpPr/>
              <p:nvPr/>
            </p:nvSpPr>
            <p:spPr>
              <a:xfrm>
                <a:off x="8799788" y="3905975"/>
                <a:ext cx="44232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7693" h="12480" extrusionOk="0">
                    <a:moveTo>
                      <a:pt x="8230" y="0"/>
                    </a:moveTo>
                    <a:cubicBezTo>
                      <a:pt x="8030" y="0"/>
                      <a:pt x="7868" y="218"/>
                      <a:pt x="7715" y="316"/>
                    </a:cubicBezTo>
                    <a:cubicBezTo>
                      <a:pt x="7468" y="484"/>
                      <a:pt x="7128" y="639"/>
                      <a:pt x="6813" y="639"/>
                    </a:cubicBezTo>
                    <a:cubicBezTo>
                      <a:pt x="6704" y="639"/>
                      <a:pt x="6599" y="620"/>
                      <a:pt x="6501" y="578"/>
                    </a:cubicBezTo>
                    <a:cubicBezTo>
                      <a:pt x="6412" y="537"/>
                      <a:pt x="6329" y="520"/>
                      <a:pt x="6250" y="520"/>
                    </a:cubicBezTo>
                    <a:cubicBezTo>
                      <a:pt x="5868" y="520"/>
                      <a:pt x="5588" y="921"/>
                      <a:pt x="5144" y="971"/>
                    </a:cubicBezTo>
                    <a:cubicBezTo>
                      <a:pt x="4656" y="1030"/>
                      <a:pt x="4548" y="1423"/>
                      <a:pt x="4191" y="1721"/>
                    </a:cubicBezTo>
                    <a:cubicBezTo>
                      <a:pt x="4036" y="1852"/>
                      <a:pt x="3905" y="2137"/>
                      <a:pt x="3691" y="2185"/>
                    </a:cubicBezTo>
                    <a:cubicBezTo>
                      <a:pt x="3667" y="2189"/>
                      <a:pt x="3644" y="2190"/>
                      <a:pt x="3620" y="2190"/>
                    </a:cubicBezTo>
                    <a:cubicBezTo>
                      <a:pt x="3448" y="2190"/>
                      <a:pt x="3276" y="2104"/>
                      <a:pt x="3104" y="2104"/>
                    </a:cubicBezTo>
                    <a:cubicBezTo>
                      <a:pt x="3074" y="2104"/>
                      <a:pt x="3043" y="2107"/>
                      <a:pt x="3013" y="2114"/>
                    </a:cubicBezTo>
                    <a:cubicBezTo>
                      <a:pt x="2786" y="2173"/>
                      <a:pt x="2572" y="2471"/>
                      <a:pt x="2393" y="2614"/>
                    </a:cubicBezTo>
                    <a:cubicBezTo>
                      <a:pt x="2215" y="2756"/>
                      <a:pt x="1989" y="2780"/>
                      <a:pt x="1810" y="2899"/>
                    </a:cubicBezTo>
                    <a:cubicBezTo>
                      <a:pt x="1608" y="3018"/>
                      <a:pt x="1417" y="3209"/>
                      <a:pt x="1250" y="3376"/>
                    </a:cubicBezTo>
                    <a:cubicBezTo>
                      <a:pt x="1048" y="3578"/>
                      <a:pt x="1048" y="3852"/>
                      <a:pt x="941" y="4114"/>
                    </a:cubicBezTo>
                    <a:cubicBezTo>
                      <a:pt x="834" y="4352"/>
                      <a:pt x="846" y="4507"/>
                      <a:pt x="834" y="4781"/>
                    </a:cubicBezTo>
                    <a:cubicBezTo>
                      <a:pt x="834" y="5031"/>
                      <a:pt x="762" y="5293"/>
                      <a:pt x="738" y="5543"/>
                    </a:cubicBezTo>
                    <a:cubicBezTo>
                      <a:pt x="703" y="5983"/>
                      <a:pt x="0" y="6066"/>
                      <a:pt x="203" y="6543"/>
                    </a:cubicBezTo>
                    <a:cubicBezTo>
                      <a:pt x="310" y="6769"/>
                      <a:pt x="453" y="6936"/>
                      <a:pt x="465" y="7198"/>
                    </a:cubicBezTo>
                    <a:cubicBezTo>
                      <a:pt x="476" y="7483"/>
                      <a:pt x="465" y="7769"/>
                      <a:pt x="643" y="7995"/>
                    </a:cubicBezTo>
                    <a:cubicBezTo>
                      <a:pt x="1000" y="8412"/>
                      <a:pt x="1334" y="8829"/>
                      <a:pt x="1679" y="9245"/>
                    </a:cubicBezTo>
                    <a:cubicBezTo>
                      <a:pt x="1989" y="9603"/>
                      <a:pt x="2298" y="9984"/>
                      <a:pt x="2560" y="10376"/>
                    </a:cubicBezTo>
                    <a:cubicBezTo>
                      <a:pt x="2667" y="10543"/>
                      <a:pt x="2834" y="10638"/>
                      <a:pt x="2941" y="10817"/>
                    </a:cubicBezTo>
                    <a:cubicBezTo>
                      <a:pt x="3060" y="11043"/>
                      <a:pt x="3120" y="11234"/>
                      <a:pt x="3358" y="11341"/>
                    </a:cubicBezTo>
                    <a:cubicBezTo>
                      <a:pt x="3536" y="11424"/>
                      <a:pt x="3810" y="11579"/>
                      <a:pt x="4001" y="11579"/>
                    </a:cubicBezTo>
                    <a:cubicBezTo>
                      <a:pt x="4007" y="11579"/>
                      <a:pt x="4014" y="11580"/>
                      <a:pt x="4021" y="11580"/>
                    </a:cubicBezTo>
                    <a:cubicBezTo>
                      <a:pt x="4181" y="11580"/>
                      <a:pt x="4352" y="11445"/>
                      <a:pt x="4501" y="11365"/>
                    </a:cubicBezTo>
                    <a:cubicBezTo>
                      <a:pt x="4589" y="11317"/>
                      <a:pt x="4700" y="11296"/>
                      <a:pt x="4821" y="11296"/>
                    </a:cubicBezTo>
                    <a:cubicBezTo>
                      <a:pt x="5155" y="11296"/>
                      <a:pt x="5558" y="11462"/>
                      <a:pt x="5715" y="11698"/>
                    </a:cubicBezTo>
                    <a:cubicBezTo>
                      <a:pt x="5880" y="11955"/>
                      <a:pt x="5982" y="12092"/>
                      <a:pt x="6200" y="12092"/>
                    </a:cubicBezTo>
                    <a:cubicBezTo>
                      <a:pt x="6265" y="12092"/>
                      <a:pt x="6340" y="12080"/>
                      <a:pt x="6430" y="12055"/>
                    </a:cubicBezTo>
                    <a:cubicBezTo>
                      <a:pt x="6524" y="12031"/>
                      <a:pt x="6602" y="12020"/>
                      <a:pt x="6671" y="12020"/>
                    </a:cubicBezTo>
                    <a:cubicBezTo>
                      <a:pt x="6904" y="12020"/>
                      <a:pt x="7018" y="12153"/>
                      <a:pt x="7239" y="12365"/>
                    </a:cubicBezTo>
                    <a:cubicBezTo>
                      <a:pt x="7330" y="12448"/>
                      <a:pt x="7413" y="12479"/>
                      <a:pt x="7492" y="12479"/>
                    </a:cubicBezTo>
                    <a:cubicBezTo>
                      <a:pt x="7652" y="12479"/>
                      <a:pt x="7798" y="12349"/>
                      <a:pt x="7966" y="12246"/>
                    </a:cubicBezTo>
                    <a:cubicBezTo>
                      <a:pt x="8052" y="12191"/>
                      <a:pt x="8137" y="12171"/>
                      <a:pt x="8222" y="12171"/>
                    </a:cubicBezTo>
                    <a:cubicBezTo>
                      <a:pt x="8450" y="12171"/>
                      <a:pt x="8675" y="12317"/>
                      <a:pt x="8918" y="12317"/>
                    </a:cubicBezTo>
                    <a:cubicBezTo>
                      <a:pt x="9144" y="12317"/>
                      <a:pt x="9311" y="12139"/>
                      <a:pt x="9513" y="12079"/>
                    </a:cubicBezTo>
                    <a:cubicBezTo>
                      <a:pt x="9763" y="12008"/>
                      <a:pt x="10061" y="11960"/>
                      <a:pt x="10311" y="11924"/>
                    </a:cubicBezTo>
                    <a:cubicBezTo>
                      <a:pt x="10319" y="11923"/>
                      <a:pt x="10326" y="11923"/>
                      <a:pt x="10334" y="11923"/>
                    </a:cubicBezTo>
                    <a:cubicBezTo>
                      <a:pt x="10608" y="11923"/>
                      <a:pt x="10806" y="12476"/>
                      <a:pt x="11067" y="12476"/>
                    </a:cubicBezTo>
                    <a:cubicBezTo>
                      <a:pt x="11100" y="12476"/>
                      <a:pt x="11134" y="12467"/>
                      <a:pt x="11168" y="12448"/>
                    </a:cubicBezTo>
                    <a:cubicBezTo>
                      <a:pt x="11561" y="12234"/>
                      <a:pt x="11478" y="11817"/>
                      <a:pt x="12014" y="11817"/>
                    </a:cubicBezTo>
                    <a:cubicBezTo>
                      <a:pt x="12065" y="11819"/>
                      <a:pt x="12114" y="11821"/>
                      <a:pt x="12162" y="11821"/>
                    </a:cubicBezTo>
                    <a:cubicBezTo>
                      <a:pt x="12358" y="11821"/>
                      <a:pt x="12525" y="11790"/>
                      <a:pt x="12668" y="11627"/>
                    </a:cubicBezTo>
                    <a:cubicBezTo>
                      <a:pt x="12883" y="11388"/>
                      <a:pt x="13002" y="11281"/>
                      <a:pt x="13300" y="11198"/>
                    </a:cubicBezTo>
                    <a:cubicBezTo>
                      <a:pt x="13479" y="11148"/>
                      <a:pt x="13651" y="11056"/>
                      <a:pt x="13835" y="11056"/>
                    </a:cubicBezTo>
                    <a:cubicBezTo>
                      <a:pt x="13871" y="11056"/>
                      <a:pt x="13906" y="11059"/>
                      <a:pt x="13942" y="11067"/>
                    </a:cubicBezTo>
                    <a:cubicBezTo>
                      <a:pt x="14093" y="11110"/>
                      <a:pt x="14263" y="11201"/>
                      <a:pt x="14425" y="11201"/>
                    </a:cubicBezTo>
                    <a:cubicBezTo>
                      <a:pt x="14443" y="11201"/>
                      <a:pt x="14461" y="11200"/>
                      <a:pt x="14478" y="11198"/>
                    </a:cubicBezTo>
                    <a:cubicBezTo>
                      <a:pt x="14669" y="11174"/>
                      <a:pt x="14812" y="10924"/>
                      <a:pt x="14931" y="10793"/>
                    </a:cubicBezTo>
                    <a:cubicBezTo>
                      <a:pt x="15121" y="10591"/>
                      <a:pt x="15324" y="10400"/>
                      <a:pt x="15514" y="10198"/>
                    </a:cubicBezTo>
                    <a:cubicBezTo>
                      <a:pt x="15716" y="9995"/>
                      <a:pt x="15931" y="9817"/>
                      <a:pt x="16121" y="9614"/>
                    </a:cubicBezTo>
                    <a:cubicBezTo>
                      <a:pt x="16252" y="9472"/>
                      <a:pt x="16490" y="9472"/>
                      <a:pt x="16657" y="9424"/>
                    </a:cubicBezTo>
                    <a:cubicBezTo>
                      <a:pt x="16871" y="9353"/>
                      <a:pt x="16955" y="9198"/>
                      <a:pt x="17014" y="8983"/>
                    </a:cubicBezTo>
                    <a:cubicBezTo>
                      <a:pt x="17110" y="8686"/>
                      <a:pt x="17240" y="8412"/>
                      <a:pt x="17336" y="8114"/>
                    </a:cubicBezTo>
                    <a:cubicBezTo>
                      <a:pt x="17431" y="7829"/>
                      <a:pt x="17550" y="7543"/>
                      <a:pt x="17621" y="7245"/>
                    </a:cubicBezTo>
                    <a:cubicBezTo>
                      <a:pt x="17693" y="6959"/>
                      <a:pt x="17598" y="6733"/>
                      <a:pt x="17538" y="6459"/>
                    </a:cubicBezTo>
                    <a:cubicBezTo>
                      <a:pt x="17491" y="6221"/>
                      <a:pt x="17598" y="6007"/>
                      <a:pt x="17645" y="5769"/>
                    </a:cubicBezTo>
                    <a:cubicBezTo>
                      <a:pt x="17681" y="5507"/>
                      <a:pt x="17586" y="5150"/>
                      <a:pt x="17502" y="4900"/>
                    </a:cubicBezTo>
                    <a:cubicBezTo>
                      <a:pt x="17431" y="4650"/>
                      <a:pt x="17240" y="4471"/>
                      <a:pt x="17086" y="4257"/>
                    </a:cubicBezTo>
                    <a:cubicBezTo>
                      <a:pt x="16931" y="4054"/>
                      <a:pt x="16848" y="3816"/>
                      <a:pt x="16705" y="3602"/>
                    </a:cubicBezTo>
                    <a:cubicBezTo>
                      <a:pt x="16538" y="3364"/>
                      <a:pt x="16336" y="3137"/>
                      <a:pt x="16121" y="2947"/>
                    </a:cubicBezTo>
                    <a:cubicBezTo>
                      <a:pt x="15943" y="2768"/>
                      <a:pt x="15705" y="2387"/>
                      <a:pt x="15443" y="2364"/>
                    </a:cubicBezTo>
                    <a:cubicBezTo>
                      <a:pt x="15429" y="2363"/>
                      <a:pt x="15415" y="2362"/>
                      <a:pt x="15401" y="2362"/>
                    </a:cubicBezTo>
                    <a:cubicBezTo>
                      <a:pt x="15267" y="2362"/>
                      <a:pt x="15133" y="2397"/>
                      <a:pt x="15003" y="2397"/>
                    </a:cubicBezTo>
                    <a:cubicBezTo>
                      <a:pt x="14950" y="2397"/>
                      <a:pt x="14898" y="2391"/>
                      <a:pt x="14847" y="2375"/>
                    </a:cubicBezTo>
                    <a:cubicBezTo>
                      <a:pt x="14621" y="2316"/>
                      <a:pt x="14371" y="2114"/>
                      <a:pt x="14169" y="1983"/>
                    </a:cubicBezTo>
                    <a:cubicBezTo>
                      <a:pt x="13669" y="1685"/>
                      <a:pt x="13276" y="1304"/>
                      <a:pt x="12668" y="1221"/>
                    </a:cubicBezTo>
                    <a:cubicBezTo>
                      <a:pt x="12442" y="1197"/>
                      <a:pt x="12228" y="1197"/>
                      <a:pt x="12085" y="971"/>
                    </a:cubicBezTo>
                    <a:cubicBezTo>
                      <a:pt x="11990" y="828"/>
                      <a:pt x="11930" y="625"/>
                      <a:pt x="11799" y="506"/>
                    </a:cubicBezTo>
                    <a:cubicBezTo>
                      <a:pt x="11621" y="375"/>
                      <a:pt x="11287" y="244"/>
                      <a:pt x="11073" y="185"/>
                    </a:cubicBezTo>
                    <a:cubicBezTo>
                      <a:pt x="11039" y="177"/>
                      <a:pt x="11005" y="174"/>
                      <a:pt x="10972" y="174"/>
                    </a:cubicBezTo>
                    <a:cubicBezTo>
                      <a:pt x="10776" y="174"/>
                      <a:pt x="10592" y="287"/>
                      <a:pt x="10403" y="287"/>
                    </a:cubicBezTo>
                    <a:cubicBezTo>
                      <a:pt x="10376" y="287"/>
                      <a:pt x="10350" y="285"/>
                      <a:pt x="10323" y="280"/>
                    </a:cubicBezTo>
                    <a:cubicBezTo>
                      <a:pt x="10287" y="273"/>
                      <a:pt x="10251" y="270"/>
                      <a:pt x="10216" y="270"/>
                    </a:cubicBezTo>
                    <a:cubicBezTo>
                      <a:pt x="10026" y="270"/>
                      <a:pt x="9848" y="354"/>
                      <a:pt x="9664" y="354"/>
                    </a:cubicBezTo>
                    <a:cubicBezTo>
                      <a:pt x="9646" y="354"/>
                      <a:pt x="9627" y="353"/>
                      <a:pt x="9609" y="351"/>
                    </a:cubicBezTo>
                    <a:cubicBezTo>
                      <a:pt x="9549" y="345"/>
                      <a:pt x="9485" y="344"/>
                      <a:pt x="9419" y="344"/>
                    </a:cubicBezTo>
                    <a:cubicBezTo>
                      <a:pt x="9353" y="344"/>
                      <a:pt x="9285" y="345"/>
                      <a:pt x="9217" y="345"/>
                    </a:cubicBezTo>
                    <a:cubicBezTo>
                      <a:pt x="9082" y="345"/>
                      <a:pt x="8948" y="340"/>
                      <a:pt x="8835" y="304"/>
                    </a:cubicBezTo>
                    <a:cubicBezTo>
                      <a:pt x="8644" y="232"/>
                      <a:pt x="8501" y="54"/>
                      <a:pt x="8287" y="6"/>
                    </a:cubicBezTo>
                    <a:cubicBezTo>
                      <a:pt x="8268" y="2"/>
                      <a:pt x="8249" y="0"/>
                      <a:pt x="823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rgbClr val="FFDEB2"/>
                  </a:gs>
                </a:gsLst>
                <a:lin ang="5400700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9"/>
              <p:cNvSpPr/>
              <p:nvPr/>
            </p:nvSpPr>
            <p:spPr>
              <a:xfrm>
                <a:off x="7026038" y="4485050"/>
                <a:ext cx="21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73" extrusionOk="0">
                    <a:moveTo>
                      <a:pt x="37" y="1"/>
                    </a:moveTo>
                    <a:cubicBezTo>
                      <a:pt x="13" y="1"/>
                      <a:pt x="1" y="25"/>
                      <a:pt x="1" y="36"/>
                    </a:cubicBezTo>
                    <a:cubicBezTo>
                      <a:pt x="1" y="60"/>
                      <a:pt x="13" y="72"/>
                      <a:pt x="37" y="72"/>
                    </a:cubicBezTo>
                    <a:lnTo>
                      <a:pt x="49" y="72"/>
                    </a:lnTo>
                    <a:cubicBezTo>
                      <a:pt x="72" y="72"/>
                      <a:pt x="84" y="60"/>
                      <a:pt x="84" y="36"/>
                    </a:cubicBezTo>
                    <a:cubicBezTo>
                      <a:pt x="84" y="25"/>
                      <a:pt x="60" y="1"/>
                      <a:pt x="37" y="1"/>
                    </a:cubicBezTo>
                    <a:close/>
                  </a:path>
                </a:pathLst>
              </a:custGeom>
              <a:solidFill>
                <a:srgbClr val="143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5" name="Google Shape;4755;p10"/>
          <p:cNvSpPr/>
          <p:nvPr/>
        </p:nvSpPr>
        <p:spPr>
          <a:xfrm rot="10800000" flipH="1">
            <a:off x="0" y="0"/>
            <a:ext cx="9144000" cy="5143500"/>
          </a:xfrm>
          <a:prstGeom prst="rect">
            <a:avLst/>
          </a:prstGeom>
          <a:gradFill>
            <a:gsLst>
              <a:gs pos="0">
                <a:srgbClr val="FFD4F4">
                  <a:alpha val="16470"/>
                </a:srgbClr>
              </a:gs>
              <a:gs pos="100000">
                <a:srgbClr val="FFDEB2">
                  <a:alpha val="2549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6" name="Google Shape;4756;p10"/>
          <p:cNvSpPr txBox="1">
            <a:spLocks noGrp="1"/>
          </p:cNvSpPr>
          <p:nvPr>
            <p:ph type="title"/>
          </p:nvPr>
        </p:nvSpPr>
        <p:spPr>
          <a:xfrm>
            <a:off x="720000" y="3438600"/>
            <a:ext cx="3852000" cy="116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757" name="Google Shape;4757;p10"/>
          <p:cNvGrpSpPr/>
          <p:nvPr/>
        </p:nvGrpSpPr>
        <p:grpSpPr>
          <a:xfrm>
            <a:off x="7846691" y="3993915"/>
            <a:ext cx="1346319" cy="1219171"/>
            <a:chOff x="6097175" y="3622400"/>
            <a:chExt cx="1387100" cy="1256100"/>
          </a:xfrm>
        </p:grpSpPr>
        <p:sp>
          <p:nvSpPr>
            <p:cNvPr id="4758" name="Google Shape;4758;p10"/>
            <p:cNvSpPr/>
            <p:nvPr/>
          </p:nvSpPr>
          <p:spPr>
            <a:xfrm>
              <a:off x="6097175" y="4387275"/>
              <a:ext cx="1041225" cy="464550"/>
            </a:xfrm>
            <a:custGeom>
              <a:avLst/>
              <a:gdLst/>
              <a:ahLst/>
              <a:cxnLst/>
              <a:rect l="l" t="t" r="r" b="b"/>
              <a:pathLst>
                <a:path w="41649" h="18582" extrusionOk="0">
                  <a:moveTo>
                    <a:pt x="18540" y="1"/>
                  </a:moveTo>
                  <a:cubicBezTo>
                    <a:pt x="17875" y="1"/>
                    <a:pt x="17211" y="41"/>
                    <a:pt x="16550" y="132"/>
                  </a:cubicBezTo>
                  <a:cubicBezTo>
                    <a:pt x="15336" y="298"/>
                    <a:pt x="14217" y="739"/>
                    <a:pt x="13002" y="846"/>
                  </a:cubicBezTo>
                  <a:cubicBezTo>
                    <a:pt x="11574" y="953"/>
                    <a:pt x="10359" y="834"/>
                    <a:pt x="9157" y="1715"/>
                  </a:cubicBezTo>
                  <a:cubicBezTo>
                    <a:pt x="8061" y="2525"/>
                    <a:pt x="7418" y="3822"/>
                    <a:pt x="7490" y="5108"/>
                  </a:cubicBezTo>
                  <a:cubicBezTo>
                    <a:pt x="5680" y="5573"/>
                    <a:pt x="3811" y="6061"/>
                    <a:pt x="2370" y="7168"/>
                  </a:cubicBezTo>
                  <a:cubicBezTo>
                    <a:pt x="917" y="8263"/>
                    <a:pt x="1" y="10157"/>
                    <a:pt x="691" y="11752"/>
                  </a:cubicBezTo>
                  <a:cubicBezTo>
                    <a:pt x="1458" y="13531"/>
                    <a:pt x="3792" y="14254"/>
                    <a:pt x="5874" y="14254"/>
                  </a:cubicBezTo>
                  <a:cubicBezTo>
                    <a:pt x="5925" y="14254"/>
                    <a:pt x="5975" y="14253"/>
                    <a:pt x="6025" y="14252"/>
                  </a:cubicBezTo>
                  <a:cubicBezTo>
                    <a:pt x="7740" y="14224"/>
                    <a:pt x="9447" y="13856"/>
                    <a:pt x="11147" y="13856"/>
                  </a:cubicBezTo>
                  <a:cubicBezTo>
                    <a:pt x="11559" y="13856"/>
                    <a:pt x="11971" y="13877"/>
                    <a:pt x="12383" y="13931"/>
                  </a:cubicBezTo>
                  <a:cubicBezTo>
                    <a:pt x="12514" y="14990"/>
                    <a:pt x="13348" y="15895"/>
                    <a:pt x="14336" y="16455"/>
                  </a:cubicBezTo>
                  <a:cubicBezTo>
                    <a:pt x="15336" y="17015"/>
                    <a:pt x="16491" y="17265"/>
                    <a:pt x="17634" y="17479"/>
                  </a:cubicBezTo>
                  <a:cubicBezTo>
                    <a:pt x="21496" y="18214"/>
                    <a:pt x="25441" y="18581"/>
                    <a:pt x="29386" y="18581"/>
                  </a:cubicBezTo>
                  <a:cubicBezTo>
                    <a:pt x="32470" y="18581"/>
                    <a:pt x="35555" y="18357"/>
                    <a:pt x="38601" y="17908"/>
                  </a:cubicBezTo>
                  <a:cubicBezTo>
                    <a:pt x="39506" y="17765"/>
                    <a:pt x="40494" y="17574"/>
                    <a:pt x="41077" y="16907"/>
                  </a:cubicBezTo>
                  <a:cubicBezTo>
                    <a:pt x="41565" y="16348"/>
                    <a:pt x="41649" y="15574"/>
                    <a:pt x="41613" y="14860"/>
                  </a:cubicBezTo>
                  <a:cubicBezTo>
                    <a:pt x="41482" y="11288"/>
                    <a:pt x="39172" y="7990"/>
                    <a:pt x="36136" y="5739"/>
                  </a:cubicBezTo>
                  <a:cubicBezTo>
                    <a:pt x="33100" y="3501"/>
                    <a:pt x="29385" y="2179"/>
                    <a:pt x="25647" y="1155"/>
                  </a:cubicBezTo>
                  <a:cubicBezTo>
                    <a:pt x="23362" y="531"/>
                    <a:pt x="20945" y="1"/>
                    <a:pt x="18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10"/>
            <p:cNvSpPr/>
            <p:nvPr/>
          </p:nvSpPr>
          <p:spPr>
            <a:xfrm>
              <a:off x="6377875" y="3622400"/>
              <a:ext cx="1106400" cy="867950"/>
            </a:xfrm>
            <a:custGeom>
              <a:avLst/>
              <a:gdLst/>
              <a:ahLst/>
              <a:cxnLst/>
              <a:rect l="l" t="t" r="r" b="b"/>
              <a:pathLst>
                <a:path w="44256" h="34718" extrusionOk="0">
                  <a:moveTo>
                    <a:pt x="32902" y="0"/>
                  </a:moveTo>
                  <a:cubicBezTo>
                    <a:pt x="31409" y="0"/>
                    <a:pt x="29914" y="415"/>
                    <a:pt x="28659" y="1223"/>
                  </a:cubicBezTo>
                  <a:cubicBezTo>
                    <a:pt x="26587" y="2544"/>
                    <a:pt x="24599" y="4914"/>
                    <a:pt x="24479" y="7378"/>
                  </a:cubicBezTo>
                  <a:cubicBezTo>
                    <a:pt x="23931" y="5885"/>
                    <a:pt x="22360" y="4868"/>
                    <a:pt x="20786" y="4868"/>
                  </a:cubicBezTo>
                  <a:cubicBezTo>
                    <a:pt x="20515" y="4868"/>
                    <a:pt x="20245" y="4899"/>
                    <a:pt x="19979" y="4961"/>
                  </a:cubicBezTo>
                  <a:cubicBezTo>
                    <a:pt x="18169" y="5390"/>
                    <a:pt x="16586" y="6974"/>
                    <a:pt x="16788" y="8819"/>
                  </a:cubicBezTo>
                  <a:cubicBezTo>
                    <a:pt x="15133" y="6463"/>
                    <a:pt x="12790" y="4107"/>
                    <a:pt x="9952" y="4107"/>
                  </a:cubicBezTo>
                  <a:cubicBezTo>
                    <a:pt x="9850" y="4107"/>
                    <a:pt x="9748" y="4110"/>
                    <a:pt x="9644" y="4116"/>
                  </a:cubicBezTo>
                  <a:cubicBezTo>
                    <a:pt x="6680" y="4295"/>
                    <a:pt x="4453" y="7200"/>
                    <a:pt x="4001" y="10141"/>
                  </a:cubicBezTo>
                  <a:cubicBezTo>
                    <a:pt x="3548" y="13081"/>
                    <a:pt x="4441" y="16046"/>
                    <a:pt x="5334" y="18880"/>
                  </a:cubicBezTo>
                  <a:cubicBezTo>
                    <a:pt x="3179" y="19106"/>
                    <a:pt x="1238" y="20725"/>
                    <a:pt x="619" y="22797"/>
                  </a:cubicBezTo>
                  <a:cubicBezTo>
                    <a:pt x="0" y="24869"/>
                    <a:pt x="727" y="27274"/>
                    <a:pt x="2405" y="28655"/>
                  </a:cubicBezTo>
                  <a:cubicBezTo>
                    <a:pt x="1596" y="30048"/>
                    <a:pt x="1834" y="31965"/>
                    <a:pt x="2953" y="33108"/>
                  </a:cubicBezTo>
                  <a:cubicBezTo>
                    <a:pt x="3657" y="33826"/>
                    <a:pt x="4659" y="34208"/>
                    <a:pt x="5655" y="34208"/>
                  </a:cubicBezTo>
                  <a:cubicBezTo>
                    <a:pt x="6260" y="34208"/>
                    <a:pt x="6863" y="34067"/>
                    <a:pt x="7394" y="33775"/>
                  </a:cubicBezTo>
                  <a:cubicBezTo>
                    <a:pt x="10737" y="34316"/>
                    <a:pt x="14351" y="34718"/>
                    <a:pt x="17944" y="34718"/>
                  </a:cubicBezTo>
                  <a:cubicBezTo>
                    <a:pt x="23116" y="34718"/>
                    <a:pt x="28246" y="33886"/>
                    <a:pt x="32469" y="31441"/>
                  </a:cubicBezTo>
                  <a:cubicBezTo>
                    <a:pt x="40172" y="26988"/>
                    <a:pt x="44256" y="17070"/>
                    <a:pt x="41910" y="8486"/>
                  </a:cubicBezTo>
                  <a:cubicBezTo>
                    <a:pt x="40993" y="5128"/>
                    <a:pt x="38969" y="1818"/>
                    <a:pt x="35743" y="532"/>
                  </a:cubicBezTo>
                  <a:cubicBezTo>
                    <a:pt x="34842" y="176"/>
                    <a:pt x="33873" y="0"/>
                    <a:pt x="3290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rgbClr val="FFDEB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10"/>
            <p:cNvSpPr/>
            <p:nvPr/>
          </p:nvSpPr>
          <p:spPr>
            <a:xfrm>
              <a:off x="6523125" y="3865150"/>
              <a:ext cx="872450" cy="730475"/>
            </a:xfrm>
            <a:custGeom>
              <a:avLst/>
              <a:gdLst/>
              <a:ahLst/>
              <a:cxnLst/>
              <a:rect l="l" t="t" r="r" b="b"/>
              <a:pathLst>
                <a:path w="34898" h="29219" extrusionOk="0">
                  <a:moveTo>
                    <a:pt x="27943" y="1"/>
                  </a:moveTo>
                  <a:cubicBezTo>
                    <a:pt x="25745" y="1"/>
                    <a:pt x="23688" y="1414"/>
                    <a:pt x="22599" y="3312"/>
                  </a:cubicBezTo>
                  <a:cubicBezTo>
                    <a:pt x="21854" y="2693"/>
                    <a:pt x="20885" y="2358"/>
                    <a:pt x="19918" y="2358"/>
                  </a:cubicBezTo>
                  <a:cubicBezTo>
                    <a:pt x="19603" y="2358"/>
                    <a:pt x="19287" y="2393"/>
                    <a:pt x="18979" y="2467"/>
                  </a:cubicBezTo>
                  <a:cubicBezTo>
                    <a:pt x="17741" y="2776"/>
                    <a:pt x="16657" y="3693"/>
                    <a:pt x="16157" y="4872"/>
                  </a:cubicBezTo>
                  <a:cubicBezTo>
                    <a:pt x="15062" y="3741"/>
                    <a:pt x="13883" y="2609"/>
                    <a:pt x="12443" y="1967"/>
                  </a:cubicBezTo>
                  <a:cubicBezTo>
                    <a:pt x="11719" y="1640"/>
                    <a:pt x="10916" y="1453"/>
                    <a:pt x="10127" y="1453"/>
                  </a:cubicBezTo>
                  <a:cubicBezTo>
                    <a:pt x="9332" y="1453"/>
                    <a:pt x="8552" y="1643"/>
                    <a:pt x="7882" y="2074"/>
                  </a:cubicBezTo>
                  <a:cubicBezTo>
                    <a:pt x="5977" y="3324"/>
                    <a:pt x="5668" y="6050"/>
                    <a:pt x="6251" y="8241"/>
                  </a:cubicBezTo>
                  <a:cubicBezTo>
                    <a:pt x="6239" y="8241"/>
                    <a:pt x="6226" y="8241"/>
                    <a:pt x="6214" y="8241"/>
                  </a:cubicBezTo>
                  <a:cubicBezTo>
                    <a:pt x="4822" y="8241"/>
                    <a:pt x="3457" y="8894"/>
                    <a:pt x="2572" y="9968"/>
                  </a:cubicBezTo>
                  <a:cubicBezTo>
                    <a:pt x="1691" y="11051"/>
                    <a:pt x="1334" y="12551"/>
                    <a:pt x="1632" y="13909"/>
                  </a:cubicBezTo>
                  <a:cubicBezTo>
                    <a:pt x="1775" y="14551"/>
                    <a:pt x="2048" y="15206"/>
                    <a:pt x="1905" y="15837"/>
                  </a:cubicBezTo>
                  <a:cubicBezTo>
                    <a:pt x="1798" y="16302"/>
                    <a:pt x="1489" y="16695"/>
                    <a:pt x="1251" y="17099"/>
                  </a:cubicBezTo>
                  <a:cubicBezTo>
                    <a:pt x="0" y="19278"/>
                    <a:pt x="1048" y="22433"/>
                    <a:pt x="3346" y="23433"/>
                  </a:cubicBezTo>
                  <a:lnTo>
                    <a:pt x="5739" y="26874"/>
                  </a:lnTo>
                  <a:cubicBezTo>
                    <a:pt x="8612" y="28439"/>
                    <a:pt x="11880" y="29218"/>
                    <a:pt x="15148" y="29218"/>
                  </a:cubicBezTo>
                  <a:cubicBezTo>
                    <a:pt x="18692" y="29218"/>
                    <a:pt x="22236" y="28303"/>
                    <a:pt x="25277" y="26481"/>
                  </a:cubicBezTo>
                  <a:cubicBezTo>
                    <a:pt x="31123" y="22981"/>
                    <a:pt x="34898" y="16266"/>
                    <a:pt x="34850" y="9444"/>
                  </a:cubicBezTo>
                  <a:cubicBezTo>
                    <a:pt x="34826" y="7301"/>
                    <a:pt x="34433" y="5098"/>
                    <a:pt x="33302" y="3276"/>
                  </a:cubicBezTo>
                  <a:cubicBezTo>
                    <a:pt x="32171" y="1443"/>
                    <a:pt x="30195" y="50"/>
                    <a:pt x="28052" y="2"/>
                  </a:cubicBezTo>
                  <a:cubicBezTo>
                    <a:pt x="28015" y="1"/>
                    <a:pt x="27979" y="1"/>
                    <a:pt x="279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10"/>
            <p:cNvSpPr/>
            <p:nvPr/>
          </p:nvSpPr>
          <p:spPr>
            <a:xfrm>
              <a:off x="6514190" y="4166940"/>
              <a:ext cx="970050" cy="691400"/>
            </a:xfrm>
            <a:custGeom>
              <a:avLst/>
              <a:gdLst/>
              <a:ahLst/>
              <a:cxnLst/>
              <a:rect l="l" t="t" r="r" b="b"/>
              <a:pathLst>
                <a:path w="34850" h="27656" extrusionOk="0">
                  <a:moveTo>
                    <a:pt x="28819" y="0"/>
                  </a:moveTo>
                  <a:cubicBezTo>
                    <a:pt x="28055" y="0"/>
                    <a:pt x="27292" y="110"/>
                    <a:pt x="26563" y="336"/>
                  </a:cubicBezTo>
                  <a:cubicBezTo>
                    <a:pt x="24170" y="1063"/>
                    <a:pt x="22182" y="3003"/>
                    <a:pt x="21396" y="5373"/>
                  </a:cubicBezTo>
                  <a:cubicBezTo>
                    <a:pt x="20523" y="3955"/>
                    <a:pt x="18883" y="3056"/>
                    <a:pt x="17227" y="3056"/>
                  </a:cubicBezTo>
                  <a:cubicBezTo>
                    <a:pt x="17144" y="3056"/>
                    <a:pt x="17061" y="3058"/>
                    <a:pt x="16979" y="3063"/>
                  </a:cubicBezTo>
                  <a:cubicBezTo>
                    <a:pt x="15240" y="3158"/>
                    <a:pt x="13585" y="4265"/>
                    <a:pt x="12835" y="5837"/>
                  </a:cubicBezTo>
                  <a:cubicBezTo>
                    <a:pt x="11811" y="4108"/>
                    <a:pt x="9793" y="3089"/>
                    <a:pt x="7798" y="3089"/>
                  </a:cubicBezTo>
                  <a:cubicBezTo>
                    <a:pt x="6964" y="3089"/>
                    <a:pt x="6133" y="3267"/>
                    <a:pt x="5382" y="3646"/>
                  </a:cubicBezTo>
                  <a:cubicBezTo>
                    <a:pt x="2834" y="4932"/>
                    <a:pt x="1584" y="8313"/>
                    <a:pt x="2691" y="10933"/>
                  </a:cubicBezTo>
                  <a:cubicBezTo>
                    <a:pt x="1691" y="11040"/>
                    <a:pt x="727" y="11492"/>
                    <a:pt x="0" y="12183"/>
                  </a:cubicBezTo>
                  <a:cubicBezTo>
                    <a:pt x="0" y="12445"/>
                    <a:pt x="12" y="12707"/>
                    <a:pt x="48" y="12969"/>
                  </a:cubicBezTo>
                  <a:cubicBezTo>
                    <a:pt x="357" y="15850"/>
                    <a:pt x="2691" y="18053"/>
                    <a:pt x="5037" y="19732"/>
                  </a:cubicBezTo>
                  <a:cubicBezTo>
                    <a:pt x="11537" y="24387"/>
                    <a:pt x="19360" y="27161"/>
                    <a:pt x="27337" y="27625"/>
                  </a:cubicBezTo>
                  <a:cubicBezTo>
                    <a:pt x="27664" y="27644"/>
                    <a:pt x="27998" y="27656"/>
                    <a:pt x="28334" y="27656"/>
                  </a:cubicBezTo>
                  <a:cubicBezTo>
                    <a:pt x="30132" y="27656"/>
                    <a:pt x="31993" y="27323"/>
                    <a:pt x="33076" y="25959"/>
                  </a:cubicBezTo>
                  <a:cubicBezTo>
                    <a:pt x="34005" y="24804"/>
                    <a:pt x="34100" y="23208"/>
                    <a:pt x="34171" y="21720"/>
                  </a:cubicBezTo>
                  <a:cubicBezTo>
                    <a:pt x="34421" y="15410"/>
                    <a:pt x="34505" y="9052"/>
                    <a:pt x="34850" y="2741"/>
                  </a:cubicBezTo>
                  <a:cubicBezTo>
                    <a:pt x="34493" y="2337"/>
                    <a:pt x="34100" y="1956"/>
                    <a:pt x="33659" y="1622"/>
                  </a:cubicBezTo>
                  <a:cubicBezTo>
                    <a:pt x="32288" y="565"/>
                    <a:pt x="30550" y="0"/>
                    <a:pt x="288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10"/>
            <p:cNvSpPr/>
            <p:nvPr/>
          </p:nvSpPr>
          <p:spPr>
            <a:xfrm>
              <a:off x="6725225" y="4027400"/>
              <a:ext cx="517950" cy="781525"/>
            </a:xfrm>
            <a:custGeom>
              <a:avLst/>
              <a:gdLst/>
              <a:ahLst/>
              <a:cxnLst/>
              <a:rect l="l" t="t" r="r" b="b"/>
              <a:pathLst>
                <a:path w="20718" h="31261" extrusionOk="0">
                  <a:moveTo>
                    <a:pt x="1935" y="1"/>
                  </a:moveTo>
                  <a:cubicBezTo>
                    <a:pt x="1344" y="1"/>
                    <a:pt x="738" y="254"/>
                    <a:pt x="441" y="751"/>
                  </a:cubicBezTo>
                  <a:cubicBezTo>
                    <a:pt x="215" y="1120"/>
                    <a:pt x="191" y="1584"/>
                    <a:pt x="179" y="2013"/>
                  </a:cubicBezTo>
                  <a:cubicBezTo>
                    <a:pt x="1" y="8109"/>
                    <a:pt x="1751" y="14241"/>
                    <a:pt x="5097" y="19337"/>
                  </a:cubicBezTo>
                  <a:cubicBezTo>
                    <a:pt x="7014" y="22266"/>
                    <a:pt x="9466" y="24849"/>
                    <a:pt x="12276" y="26945"/>
                  </a:cubicBezTo>
                  <a:cubicBezTo>
                    <a:pt x="13705" y="28016"/>
                    <a:pt x="15241" y="28957"/>
                    <a:pt x="16836" y="29755"/>
                  </a:cubicBezTo>
                  <a:cubicBezTo>
                    <a:pt x="17701" y="30187"/>
                    <a:pt x="18972" y="31260"/>
                    <a:pt x="20058" y="31260"/>
                  </a:cubicBezTo>
                  <a:cubicBezTo>
                    <a:pt x="20288" y="31260"/>
                    <a:pt x="20510" y="31212"/>
                    <a:pt x="20718" y="31100"/>
                  </a:cubicBezTo>
                  <a:cubicBezTo>
                    <a:pt x="19551" y="25194"/>
                    <a:pt x="18384" y="19396"/>
                    <a:pt x="15717" y="13943"/>
                  </a:cubicBezTo>
                  <a:cubicBezTo>
                    <a:pt x="13098" y="8561"/>
                    <a:pt x="9157" y="3692"/>
                    <a:pt x="3966" y="703"/>
                  </a:cubicBezTo>
                  <a:cubicBezTo>
                    <a:pt x="3406" y="382"/>
                    <a:pt x="2799" y="72"/>
                    <a:pt x="2156" y="13"/>
                  </a:cubicBezTo>
                  <a:cubicBezTo>
                    <a:pt x="2083" y="5"/>
                    <a:pt x="2009" y="1"/>
                    <a:pt x="19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10"/>
            <p:cNvSpPr/>
            <p:nvPr/>
          </p:nvSpPr>
          <p:spPr>
            <a:xfrm>
              <a:off x="6758575" y="4047650"/>
              <a:ext cx="484600" cy="757250"/>
            </a:xfrm>
            <a:custGeom>
              <a:avLst/>
              <a:gdLst/>
              <a:ahLst/>
              <a:cxnLst/>
              <a:rect l="l" t="t" r="r" b="b"/>
              <a:pathLst>
                <a:path w="19384" h="30290" fill="none" extrusionOk="0">
                  <a:moveTo>
                    <a:pt x="0" y="1"/>
                  </a:moveTo>
                  <a:cubicBezTo>
                    <a:pt x="0" y="1"/>
                    <a:pt x="14836" y="24825"/>
                    <a:pt x="19384" y="30290"/>
                  </a:cubicBez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10"/>
            <p:cNvSpPr/>
            <p:nvPr/>
          </p:nvSpPr>
          <p:spPr>
            <a:xfrm>
              <a:off x="6758575" y="4119975"/>
              <a:ext cx="115225" cy="88425"/>
            </a:xfrm>
            <a:custGeom>
              <a:avLst/>
              <a:gdLst/>
              <a:ahLst/>
              <a:cxnLst/>
              <a:rect l="l" t="t" r="r" b="b"/>
              <a:pathLst>
                <a:path w="4609" h="3537" fill="none" extrusionOk="0">
                  <a:moveTo>
                    <a:pt x="0" y="2311"/>
                  </a:moveTo>
                  <a:lnTo>
                    <a:pt x="3965" y="3537"/>
                  </a:lnTo>
                  <a:lnTo>
                    <a:pt x="4608" y="1"/>
                  </a:ln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10"/>
            <p:cNvSpPr/>
            <p:nvPr/>
          </p:nvSpPr>
          <p:spPr>
            <a:xfrm>
              <a:off x="6790725" y="4221775"/>
              <a:ext cx="184575" cy="116425"/>
            </a:xfrm>
            <a:custGeom>
              <a:avLst/>
              <a:gdLst/>
              <a:ahLst/>
              <a:cxnLst/>
              <a:rect l="l" t="t" r="r" b="b"/>
              <a:pathLst>
                <a:path w="7383" h="4657" fill="none" extrusionOk="0">
                  <a:moveTo>
                    <a:pt x="0" y="3382"/>
                  </a:moveTo>
                  <a:lnTo>
                    <a:pt x="5775" y="4656"/>
                  </a:lnTo>
                  <a:lnTo>
                    <a:pt x="7382" y="1"/>
                  </a:ln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10"/>
            <p:cNvSpPr/>
            <p:nvPr/>
          </p:nvSpPr>
          <p:spPr>
            <a:xfrm>
              <a:off x="6873775" y="4363750"/>
              <a:ext cx="194075" cy="111050"/>
            </a:xfrm>
            <a:custGeom>
              <a:avLst/>
              <a:gdLst/>
              <a:ahLst/>
              <a:cxnLst/>
              <a:rect l="l" t="t" r="r" b="b"/>
              <a:pathLst>
                <a:path w="7763" h="4442" fill="none" extrusionOk="0">
                  <a:moveTo>
                    <a:pt x="0" y="3537"/>
                  </a:moveTo>
                  <a:lnTo>
                    <a:pt x="5882" y="4442"/>
                  </a:lnTo>
                  <a:lnTo>
                    <a:pt x="7763" y="1"/>
                  </a:lnTo>
                </a:path>
              </a:pathLst>
            </a:custGeom>
            <a:noFill/>
            <a:ln w="237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10"/>
            <p:cNvSpPr/>
            <p:nvPr/>
          </p:nvSpPr>
          <p:spPr>
            <a:xfrm>
              <a:off x="6987475" y="4505750"/>
              <a:ext cx="145875" cy="105675"/>
            </a:xfrm>
            <a:custGeom>
              <a:avLst/>
              <a:gdLst/>
              <a:ahLst/>
              <a:cxnLst/>
              <a:rect l="l" t="t" r="r" b="b"/>
              <a:pathLst>
                <a:path w="5835" h="4227" fill="none" extrusionOk="0">
                  <a:moveTo>
                    <a:pt x="0" y="3370"/>
                  </a:moveTo>
                  <a:lnTo>
                    <a:pt x="4822" y="4227"/>
                  </a:lnTo>
                  <a:lnTo>
                    <a:pt x="5834" y="0"/>
                  </a:lnTo>
                </a:path>
              </a:pathLst>
            </a:custGeom>
            <a:noFill/>
            <a:ln w="2375" cap="rnd" cmpd="sng">
              <a:solidFill>
                <a:srgbClr val="BDB2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10"/>
            <p:cNvSpPr/>
            <p:nvPr/>
          </p:nvSpPr>
          <p:spPr>
            <a:xfrm>
              <a:off x="6598725" y="4420475"/>
              <a:ext cx="826025" cy="458025"/>
            </a:xfrm>
            <a:custGeom>
              <a:avLst/>
              <a:gdLst/>
              <a:ahLst/>
              <a:cxnLst/>
              <a:rect l="l" t="t" r="r" b="b"/>
              <a:pathLst>
                <a:path w="33041" h="18321" extrusionOk="0">
                  <a:moveTo>
                    <a:pt x="3522" y="0"/>
                  </a:moveTo>
                  <a:cubicBezTo>
                    <a:pt x="3348" y="0"/>
                    <a:pt x="3175" y="2"/>
                    <a:pt x="3001" y="6"/>
                  </a:cubicBezTo>
                  <a:cubicBezTo>
                    <a:pt x="2346" y="18"/>
                    <a:pt x="1668" y="66"/>
                    <a:pt x="1084" y="351"/>
                  </a:cubicBezTo>
                  <a:cubicBezTo>
                    <a:pt x="489" y="637"/>
                    <a:pt x="1" y="1209"/>
                    <a:pt x="1" y="1863"/>
                  </a:cubicBezTo>
                  <a:cubicBezTo>
                    <a:pt x="1" y="2304"/>
                    <a:pt x="215" y="2709"/>
                    <a:pt x="429" y="3090"/>
                  </a:cubicBezTo>
                  <a:cubicBezTo>
                    <a:pt x="3430" y="8388"/>
                    <a:pt x="8097" y="12746"/>
                    <a:pt x="13586" y="15377"/>
                  </a:cubicBezTo>
                  <a:cubicBezTo>
                    <a:pt x="16753" y="16889"/>
                    <a:pt x="20182" y="17842"/>
                    <a:pt x="23670" y="18175"/>
                  </a:cubicBezTo>
                  <a:cubicBezTo>
                    <a:pt x="24640" y="18273"/>
                    <a:pt x="25616" y="18320"/>
                    <a:pt x="26594" y="18320"/>
                  </a:cubicBezTo>
                  <a:cubicBezTo>
                    <a:pt x="27405" y="18320"/>
                    <a:pt x="28218" y="18287"/>
                    <a:pt x="29028" y="18223"/>
                  </a:cubicBezTo>
                  <a:cubicBezTo>
                    <a:pt x="29180" y="18210"/>
                    <a:pt x="29350" y="18206"/>
                    <a:pt x="29530" y="18206"/>
                  </a:cubicBezTo>
                  <a:cubicBezTo>
                    <a:pt x="29837" y="18206"/>
                    <a:pt x="30176" y="18218"/>
                    <a:pt x="30522" y="18218"/>
                  </a:cubicBezTo>
                  <a:cubicBezTo>
                    <a:pt x="31531" y="18218"/>
                    <a:pt x="32593" y="18121"/>
                    <a:pt x="33041" y="17365"/>
                  </a:cubicBezTo>
                  <a:cubicBezTo>
                    <a:pt x="28992" y="12924"/>
                    <a:pt x="24992" y="8567"/>
                    <a:pt x="19908" y="5269"/>
                  </a:cubicBezTo>
                  <a:cubicBezTo>
                    <a:pt x="15018" y="2112"/>
                    <a:pt x="9330" y="0"/>
                    <a:pt x="35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10"/>
            <p:cNvSpPr/>
            <p:nvPr/>
          </p:nvSpPr>
          <p:spPr>
            <a:xfrm>
              <a:off x="6618675" y="4456925"/>
              <a:ext cx="806075" cy="398000"/>
            </a:xfrm>
            <a:custGeom>
              <a:avLst/>
              <a:gdLst/>
              <a:ahLst/>
              <a:cxnLst/>
              <a:rect l="l" t="t" r="r" b="b"/>
              <a:pathLst>
                <a:path w="32243" h="15920" fill="none" extrusionOk="0">
                  <a:moveTo>
                    <a:pt x="0" y="1"/>
                  </a:moveTo>
                  <a:cubicBezTo>
                    <a:pt x="0" y="1"/>
                    <a:pt x="25527" y="13586"/>
                    <a:pt x="32243" y="15919"/>
                  </a:cubicBez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10"/>
            <p:cNvSpPr/>
            <p:nvPr/>
          </p:nvSpPr>
          <p:spPr>
            <a:xfrm>
              <a:off x="6685650" y="4459300"/>
              <a:ext cx="100925" cy="108975"/>
            </a:xfrm>
            <a:custGeom>
              <a:avLst/>
              <a:gdLst/>
              <a:ahLst/>
              <a:cxnLst/>
              <a:rect l="l" t="t" r="r" b="b"/>
              <a:pathLst>
                <a:path w="4037" h="4359" fill="none" extrusionOk="0">
                  <a:moveTo>
                    <a:pt x="0" y="4359"/>
                  </a:moveTo>
                  <a:lnTo>
                    <a:pt x="4037" y="3358"/>
                  </a:lnTo>
                  <a:lnTo>
                    <a:pt x="2763" y="1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10"/>
            <p:cNvSpPr/>
            <p:nvPr/>
          </p:nvSpPr>
          <p:spPr>
            <a:xfrm>
              <a:off x="6779700" y="4493825"/>
              <a:ext cx="140525" cy="167925"/>
            </a:xfrm>
            <a:custGeom>
              <a:avLst/>
              <a:gdLst/>
              <a:ahLst/>
              <a:cxnLst/>
              <a:rect l="l" t="t" r="r" b="b"/>
              <a:pathLst>
                <a:path w="5621" h="6717" fill="none" extrusionOk="0">
                  <a:moveTo>
                    <a:pt x="1" y="6716"/>
                  </a:moveTo>
                  <a:lnTo>
                    <a:pt x="5620" y="4823"/>
                  </a:lnTo>
                  <a:lnTo>
                    <a:pt x="4585" y="1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10"/>
            <p:cNvSpPr/>
            <p:nvPr/>
          </p:nvSpPr>
          <p:spPr>
            <a:xfrm>
              <a:off x="6926150" y="4567650"/>
              <a:ext cx="137850" cy="175950"/>
            </a:xfrm>
            <a:custGeom>
              <a:avLst/>
              <a:gdLst/>
              <a:ahLst/>
              <a:cxnLst/>
              <a:rect l="l" t="t" r="r" b="b"/>
              <a:pathLst>
                <a:path w="5514" h="7038" fill="none" extrusionOk="0">
                  <a:moveTo>
                    <a:pt x="1" y="7037"/>
                  </a:moveTo>
                  <a:lnTo>
                    <a:pt x="5513" y="4775"/>
                  </a:lnTo>
                  <a:lnTo>
                    <a:pt x="4823" y="1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10"/>
            <p:cNvSpPr/>
            <p:nvPr/>
          </p:nvSpPr>
          <p:spPr>
            <a:xfrm>
              <a:off x="7094925" y="4655475"/>
              <a:ext cx="114325" cy="147650"/>
            </a:xfrm>
            <a:custGeom>
              <a:avLst/>
              <a:gdLst/>
              <a:ahLst/>
              <a:cxnLst/>
              <a:rect l="l" t="t" r="r" b="b"/>
              <a:pathLst>
                <a:path w="4573" h="5906" fill="none" extrusionOk="0">
                  <a:moveTo>
                    <a:pt x="0" y="5906"/>
                  </a:moveTo>
                  <a:lnTo>
                    <a:pt x="4572" y="4143"/>
                  </a:lnTo>
                  <a:lnTo>
                    <a:pt x="3251" y="0"/>
                  </a:lnTo>
                </a:path>
              </a:pathLst>
            </a:custGeom>
            <a:noFill/>
            <a:ln w="23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10"/>
            <p:cNvSpPr/>
            <p:nvPr/>
          </p:nvSpPr>
          <p:spPr>
            <a:xfrm>
              <a:off x="7000575" y="3899125"/>
              <a:ext cx="351850" cy="890775"/>
            </a:xfrm>
            <a:custGeom>
              <a:avLst/>
              <a:gdLst/>
              <a:ahLst/>
              <a:cxnLst/>
              <a:rect l="l" t="t" r="r" b="b"/>
              <a:pathLst>
                <a:path w="14074" h="35631" extrusionOk="0">
                  <a:moveTo>
                    <a:pt x="4127" y="1"/>
                  </a:moveTo>
                  <a:cubicBezTo>
                    <a:pt x="3764" y="1"/>
                    <a:pt x="3408" y="104"/>
                    <a:pt x="3131" y="334"/>
                  </a:cubicBezTo>
                  <a:cubicBezTo>
                    <a:pt x="2798" y="619"/>
                    <a:pt x="2631" y="1048"/>
                    <a:pt x="2477" y="1453"/>
                  </a:cubicBezTo>
                  <a:cubicBezTo>
                    <a:pt x="345" y="7168"/>
                    <a:pt x="0" y="13526"/>
                    <a:pt x="1524" y="19431"/>
                  </a:cubicBezTo>
                  <a:cubicBezTo>
                    <a:pt x="2393" y="22825"/>
                    <a:pt x="3870" y="26063"/>
                    <a:pt x="5858" y="28956"/>
                  </a:cubicBezTo>
                  <a:cubicBezTo>
                    <a:pt x="6870" y="30433"/>
                    <a:pt x="8001" y="31814"/>
                    <a:pt x="9263" y="33088"/>
                  </a:cubicBezTo>
                  <a:cubicBezTo>
                    <a:pt x="10039" y="33875"/>
                    <a:pt x="11050" y="35630"/>
                    <a:pt x="12284" y="35630"/>
                  </a:cubicBezTo>
                  <a:cubicBezTo>
                    <a:pt x="12356" y="35630"/>
                    <a:pt x="12428" y="35624"/>
                    <a:pt x="12502" y="35612"/>
                  </a:cubicBezTo>
                  <a:cubicBezTo>
                    <a:pt x="13299" y="29659"/>
                    <a:pt x="14073" y="23789"/>
                    <a:pt x="13323" y="17764"/>
                  </a:cubicBezTo>
                  <a:cubicBezTo>
                    <a:pt x="12573" y="11823"/>
                    <a:pt x="10430" y="5942"/>
                    <a:pt x="6489" y="1441"/>
                  </a:cubicBezTo>
                  <a:cubicBezTo>
                    <a:pt x="6060" y="941"/>
                    <a:pt x="5584" y="453"/>
                    <a:pt x="4989" y="191"/>
                  </a:cubicBezTo>
                  <a:cubicBezTo>
                    <a:pt x="4722" y="68"/>
                    <a:pt x="4422" y="1"/>
                    <a:pt x="4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10"/>
            <p:cNvSpPr/>
            <p:nvPr/>
          </p:nvSpPr>
          <p:spPr>
            <a:xfrm>
              <a:off x="7099375" y="3916375"/>
              <a:ext cx="213750" cy="873050"/>
            </a:xfrm>
            <a:custGeom>
              <a:avLst/>
              <a:gdLst/>
              <a:ahLst/>
              <a:cxnLst/>
              <a:rect l="l" t="t" r="r" b="b"/>
              <a:pathLst>
                <a:path w="8550" h="34922" fill="none" extrusionOk="0">
                  <a:moveTo>
                    <a:pt x="1" y="1"/>
                  </a:moveTo>
                  <a:cubicBezTo>
                    <a:pt x="1" y="1"/>
                    <a:pt x="6014" y="28278"/>
                    <a:pt x="8550" y="34922"/>
                  </a:cubicBez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10"/>
            <p:cNvSpPr/>
            <p:nvPr/>
          </p:nvSpPr>
          <p:spPr>
            <a:xfrm>
              <a:off x="7057425" y="4022050"/>
              <a:ext cx="127700" cy="78300"/>
            </a:xfrm>
            <a:custGeom>
              <a:avLst/>
              <a:gdLst/>
              <a:ahLst/>
              <a:cxnLst/>
              <a:rect l="l" t="t" r="r" b="b"/>
              <a:pathLst>
                <a:path w="5108" h="3132" fill="none" extrusionOk="0">
                  <a:moveTo>
                    <a:pt x="0" y="691"/>
                  </a:moveTo>
                  <a:lnTo>
                    <a:pt x="3346" y="3132"/>
                  </a:lnTo>
                  <a:lnTo>
                    <a:pt x="5108" y="1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10"/>
            <p:cNvSpPr/>
            <p:nvPr/>
          </p:nvSpPr>
          <p:spPr>
            <a:xfrm>
              <a:off x="7046100" y="4151225"/>
              <a:ext cx="202150" cy="97375"/>
            </a:xfrm>
            <a:custGeom>
              <a:avLst/>
              <a:gdLst/>
              <a:ahLst/>
              <a:cxnLst/>
              <a:rect l="l" t="t" r="r" b="b"/>
              <a:pathLst>
                <a:path w="8086" h="3895" fill="none" extrusionOk="0">
                  <a:moveTo>
                    <a:pt x="1" y="799"/>
                  </a:moveTo>
                  <a:lnTo>
                    <a:pt x="5061" y="3894"/>
                  </a:lnTo>
                  <a:lnTo>
                    <a:pt x="8085" y="1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10"/>
            <p:cNvSpPr/>
            <p:nvPr/>
          </p:nvSpPr>
          <p:spPr>
            <a:xfrm>
              <a:off x="7077650" y="4315550"/>
              <a:ext cx="212250" cy="89900"/>
            </a:xfrm>
            <a:custGeom>
              <a:avLst/>
              <a:gdLst/>
              <a:ahLst/>
              <a:cxnLst/>
              <a:rect l="l" t="t" r="r" b="b"/>
              <a:pathLst>
                <a:path w="8490" h="3596" fill="none" extrusionOk="0">
                  <a:moveTo>
                    <a:pt x="1" y="822"/>
                  </a:moveTo>
                  <a:lnTo>
                    <a:pt x="5275" y="3596"/>
                  </a:lnTo>
                  <a:lnTo>
                    <a:pt x="8490" y="0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10"/>
            <p:cNvSpPr/>
            <p:nvPr/>
          </p:nvSpPr>
          <p:spPr>
            <a:xfrm>
              <a:off x="7140475" y="4470925"/>
              <a:ext cx="165500" cy="92000"/>
            </a:xfrm>
            <a:custGeom>
              <a:avLst/>
              <a:gdLst/>
              <a:ahLst/>
              <a:cxnLst/>
              <a:rect l="l" t="t" r="r" b="b"/>
              <a:pathLst>
                <a:path w="6620" h="3680" fill="none" extrusionOk="0">
                  <a:moveTo>
                    <a:pt x="0" y="1298"/>
                  </a:moveTo>
                  <a:lnTo>
                    <a:pt x="4286" y="3679"/>
                  </a:lnTo>
                  <a:lnTo>
                    <a:pt x="6620" y="0"/>
                  </a:lnTo>
                </a:path>
              </a:pathLst>
            </a:custGeom>
            <a:noFill/>
            <a:ln w="23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gradFill>
          <a:gsLst>
            <a:gs pos="0">
              <a:srgbClr val="FFD4F4"/>
            </a:gs>
            <a:gs pos="100000">
              <a:srgbClr val="FFDEB2"/>
            </a:gs>
          </a:gsLst>
          <a:lin ang="5400012" scaled="0"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arcellus"/>
              <a:buNone/>
              <a:defRPr sz="2800">
                <a:solidFill>
                  <a:schemeClr val="accent6"/>
                </a:solidFill>
                <a:latin typeface="Marcellus"/>
                <a:ea typeface="Marcellus"/>
                <a:cs typeface="Marcellus"/>
                <a:sym typeface="Marcellu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Hind"/>
              <a:buChar char="●"/>
              <a:defRPr>
                <a:solidFill>
                  <a:schemeClr val="accent6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Hind"/>
              <a:buChar char="○"/>
              <a:defRPr>
                <a:solidFill>
                  <a:schemeClr val="accent6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Hind"/>
              <a:buChar char="■"/>
              <a:defRPr>
                <a:solidFill>
                  <a:schemeClr val="accent6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Hind"/>
              <a:buChar char="●"/>
              <a:defRPr>
                <a:solidFill>
                  <a:schemeClr val="accent6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Hind"/>
              <a:buChar char="○"/>
              <a:defRPr>
                <a:solidFill>
                  <a:schemeClr val="accent6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Hind"/>
              <a:buChar char="■"/>
              <a:defRPr>
                <a:solidFill>
                  <a:schemeClr val="accent6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Hind"/>
              <a:buChar char="●"/>
              <a:defRPr>
                <a:solidFill>
                  <a:schemeClr val="accent6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Hind"/>
              <a:buChar char="○"/>
              <a:defRPr>
                <a:solidFill>
                  <a:schemeClr val="accent6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Hind"/>
              <a:buChar char="■"/>
              <a:defRPr>
                <a:solidFill>
                  <a:schemeClr val="accent6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  <p:sldLayoutId id="2147483683" r:id="rId3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30.xml"/><Relationship Id="rId1" Type="http://schemas.openxmlformats.org/officeDocument/2006/relationships/video" Target="https://www.youtube.com/embed/BIqlpiJdOXU" TargetMode="External"/><Relationship Id="rId4" Type="http://schemas.openxmlformats.org/officeDocument/2006/relationships/image" Target="../media/image12.jpe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99" name="Google Shape;14499;p40"/>
          <p:cNvSpPr txBox="1">
            <a:spLocks noGrp="1"/>
          </p:cNvSpPr>
          <p:nvPr>
            <p:ph type="ctrTitle"/>
          </p:nvPr>
        </p:nvSpPr>
        <p:spPr>
          <a:xfrm>
            <a:off x="977116" y="902477"/>
            <a:ext cx="4300459" cy="2242268"/>
          </a:xfrm>
          <a:prstGeom prst="rect">
            <a:avLst/>
          </a:prstGeom>
        </p:spPr>
        <p:txBody>
          <a:bodyPr vert="horz" wrap="square" lIns="91424" tIns="91424" rIns="91424" bIns="91424" anchor="ctr" anchorCtr="0">
            <a:noAutofit/>
          </a:bodyPr>
          <a:lstStyle/>
          <a:p>
            <a:pPr lvl="0">
              <a:buNone/>
              <a:defRPr/>
            </a:pPr>
            <a:r>
              <a:rPr lang="ko-KR" altLang="en-US">
                <a:solidFill>
                  <a:srgbClr val="292068"/>
                </a:solidFill>
                <a:latin typeface="HyhwpEQ"/>
                <a:ea typeface="휴먼둥근헤드라인"/>
              </a:rPr>
              <a:t>일본의 역사</a:t>
            </a:r>
          </a:p>
        </p:txBody>
      </p:sp>
      <p:sp>
        <p:nvSpPr>
          <p:cNvPr id="14500" name="Google Shape;14500;p40"/>
          <p:cNvSpPr txBox="1">
            <a:spLocks noGrp="1"/>
          </p:cNvSpPr>
          <p:nvPr>
            <p:ph type="subTitle" idx="1"/>
          </p:nvPr>
        </p:nvSpPr>
        <p:spPr>
          <a:xfrm>
            <a:off x="720000" y="3380750"/>
            <a:ext cx="3852000" cy="451500"/>
          </a:xfrm>
          <a:prstGeom prst="rect">
            <a:avLst/>
          </a:prstGeom>
        </p:spPr>
        <p:txBody>
          <a:bodyPr vert="horz" wrap="square" lIns="91424" tIns="91424" rIns="91424" bIns="91424" anchor="ctr" anchorCtr="0">
            <a:noAutofit/>
          </a:bodyPr>
          <a:lstStyle/>
          <a:p>
            <a:pPr>
              <a:defRPr/>
            </a:pPr>
            <a:r>
              <a:rPr lang="ko-KR" altLang="en-US">
                <a:solidFill>
                  <a:srgbClr val="292068"/>
                </a:solidFill>
                <a:latin typeface="휴먼둥근헤드라인"/>
                <a:ea typeface="휴먼둥근헤드라인"/>
              </a:rPr>
              <a:t>고대부터 근세까지의 일본</a:t>
            </a:r>
          </a:p>
          <a:p>
            <a:pPr>
              <a:defRPr/>
            </a:pPr>
            <a:r>
              <a:rPr lang="ko-KR" altLang="en-US">
                <a:solidFill>
                  <a:srgbClr val="292068"/>
                </a:solidFill>
                <a:latin typeface="휴먼둥근헤드라인"/>
                <a:ea typeface="휴먼둥근헤드라인"/>
              </a:rPr>
              <a:t> </a:t>
            </a:r>
            <a:r>
              <a:rPr lang="en-US" altLang="ko-KR">
                <a:solidFill>
                  <a:srgbClr val="292068"/>
                </a:solidFill>
                <a:latin typeface="휴먼둥근헤드라인"/>
                <a:ea typeface="휴먼둥근헤드라인"/>
              </a:rPr>
              <a:t>22201941</a:t>
            </a:r>
            <a:r>
              <a:rPr lang="ko-KR" altLang="en-US">
                <a:solidFill>
                  <a:srgbClr val="292068"/>
                </a:solidFill>
                <a:latin typeface="휴먼둥근헤드라인"/>
                <a:ea typeface="휴먼둥근헤드라인"/>
              </a:rPr>
              <a:t> 권민경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/>
    </mc:Choice>
    <mc:Fallback xmlns:dsp="http://schemas.microsoft.com/office/drawing/2008/diagram" xmlns:dgm="http://schemas.openxmlformats.org/drawingml/2006/diagram" xmlns:c="http://schemas.openxmlformats.org/drawingml/2006/chart" xmlns=""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78" name="BIqlpiJdOXU">
            <a:hlinkClick r:id="" action="ppaction://media"/>
          </p:cNvPr>
          <p:cNvPicPr>
            <a:picLocks noRot="1" noChangeAspect="1"/>
          </p:cNvPicPr>
          <p:nvPr>
            <a:videoFile r:link="rId1">
              <a:extLst>
                <a:ext uri="902D6385-CB7F-49a9-B0FC-64C1F869F237">
                  <hp:hncflashPr xmlns:hp="http://schemas.haansoft.com/office/presentation/8.0" xmlns:dsp="http://schemas.microsoft.com/office/drawing/2008/diagram" xmlns:dgm="http://schemas.openxmlformats.org/drawingml/2006/diagram" xmlns:c="http://schemas.openxmlformats.org/drawingml/2006/chart" xmlns="" scaleMode="0"/>
                </a:ext>
              </a:extLst>
            </a:videoFile>
          </p:nvPr>
        </p:nvPicPr>
        <p:blipFill rotWithShape="1">
          <a:blip r:embed="rId4"/>
          <a:stretch>
            <a:fillRect/>
          </a:stretch>
        </p:blipFill>
        <p:spPr>
          <a:xfrm>
            <a:off x="1828526" y="650620"/>
            <a:ext cx="5486946" cy="411520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/>
    </mc:Choice>
    <mc:Fallback xmlns:dsp="http://schemas.microsoft.com/office/drawing/2008/diagram" xmlns:dgm="http://schemas.openxmlformats.org/drawingml/2006/diagram" xmlns:c="http://schemas.openxmlformats.org/drawingml/2006/chart"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48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1487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78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14878"/>
                </p:tgtEl>
              </p:cMediaNode>
            </p:vide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03;p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>
              <a:defRPr/>
            </a:pPr>
            <a:r>
              <a:rPr lang="ko-KR" altLang="en-US">
                <a:latin typeface="휴먼둥근헤드라인"/>
                <a:ea typeface="휴먼둥근헤드라인"/>
              </a:rPr>
              <a:t>참고자료 출처</a:t>
            </a:r>
          </a:p>
        </p:txBody>
      </p:sp>
      <p:sp>
        <p:nvSpPr>
          <p:cNvPr id="3" name="Google Shape;1104;p4"/>
          <p:cNvSpPr>
            <a:spLocks noGrp="1"/>
          </p:cNvSpPr>
          <p:nvPr>
            <p:ph type="body" idx="1"/>
          </p:nvPr>
        </p:nvSpPr>
        <p:spPr>
          <a:xfrm>
            <a:off x="720000" y="1152475"/>
            <a:ext cx="7704000" cy="3675940"/>
          </a:xfrm>
        </p:spPr>
        <p:txBody>
          <a:bodyPr/>
          <a:lstStyle/>
          <a:p>
            <a:pPr>
              <a:lnSpc>
                <a:spcPct val="107000"/>
              </a:lnSpc>
              <a:spcAft>
                <a:spcPts val="800"/>
              </a:spcAft>
              <a:buSzPct val="80000"/>
              <a:buFont typeface="Arial"/>
              <a:buChar char="•"/>
              <a:defRPr/>
            </a:pPr>
            <a:r>
              <a:rPr lang="ko-KR" altLang="en-US" sz="700" b="0" i="0" u="none" strike="noStrike" dirty="0">
                <a:latin typeface="나눔고딕 ExtraBold"/>
                <a:ea typeface="나눔고딕 ExtraBold"/>
                <a:cs typeface="나눔고딕"/>
              </a:rPr>
              <a:t>죠</a:t>
            </a:r>
            <a:r>
              <a:rPr lang="en-US" sz="700" b="0" i="0" u="none" strike="noStrike" dirty="0" err="1">
                <a:latin typeface="나눔고딕 ExtraBold"/>
                <a:ea typeface="나눔고딕 ExtraBold"/>
                <a:cs typeface="나눔고딕"/>
              </a:rPr>
              <a:t>몬토기:https</a:t>
            </a:r>
            <a:r>
              <a:rPr lang="en-US" sz="700" b="0" i="0" u="none" strike="noStrike" dirty="0">
                <a:latin typeface="나눔고딕 ExtraBold"/>
                <a:ea typeface="나눔고딕 ExtraBold"/>
                <a:cs typeface="나눔고딕"/>
              </a:rPr>
              <a:t>://intojapanwaraku.com/art/2056/</a:t>
            </a:r>
          </a:p>
          <a:p>
            <a:pPr>
              <a:lnSpc>
                <a:spcPct val="107000"/>
              </a:lnSpc>
              <a:spcAft>
                <a:spcPts val="800"/>
              </a:spcAft>
              <a:buSzPct val="80000"/>
              <a:buFont typeface="Arial"/>
              <a:buChar char="•"/>
              <a:defRPr/>
            </a:pPr>
            <a:r>
              <a:rPr lang="en-US" sz="700" b="0" i="0" u="none" strike="noStrike" dirty="0" err="1">
                <a:latin typeface="나눔고딕 ExtraBold"/>
                <a:ea typeface="나눔고딕 ExtraBold"/>
                <a:cs typeface="나눔고딕"/>
              </a:rPr>
              <a:t>죠몬:</a:t>
            </a:r>
            <a:r>
              <a:rPr lang="en-US" sz="700" b="0" i="0" u="none" strike="noStrike" dirty="0" err="1">
                <a:latin typeface="나눔고딕 ExtraBold"/>
                <a:ea typeface="나눔고딕 ExtraBold"/>
                <a:cs typeface="Open Sans"/>
              </a:rPr>
              <a:t>http</a:t>
            </a:r>
            <a:r>
              <a:rPr lang="en-US" sz="700" b="0" i="0" u="none" strike="noStrike" dirty="0">
                <a:latin typeface="나눔고딕 ExtraBold"/>
                <a:ea typeface="나눔고딕 ExtraBold"/>
                <a:cs typeface="Open Sans"/>
              </a:rPr>
              <a:t>://www.nanamiya-aidma.jp/design/enlarge/illust/education/member12_pict20-l.jpg</a:t>
            </a:r>
          </a:p>
          <a:p>
            <a:pPr>
              <a:lnSpc>
                <a:spcPct val="107000"/>
              </a:lnSpc>
              <a:spcAft>
                <a:spcPts val="800"/>
              </a:spcAft>
              <a:buSzPct val="80000"/>
              <a:buFont typeface="Arial"/>
              <a:buChar char="•"/>
              <a:defRPr/>
            </a:pPr>
            <a:r>
              <a:rPr lang="en-US" sz="700" b="0" i="0" u="none" strike="noStrike" dirty="0" err="1">
                <a:latin typeface="나눔고딕 ExtraBold"/>
                <a:ea typeface="나눔고딕 ExtraBold"/>
                <a:cs typeface="나눔고딕"/>
              </a:rPr>
              <a:t>야요이</a:t>
            </a:r>
            <a:r>
              <a:rPr lang="en-US" sz="700" b="0" i="0" u="none" strike="noStrike" dirty="0">
                <a:latin typeface="나눔고딕 ExtraBold"/>
                <a:ea typeface="나눔고딕 ExtraBold"/>
                <a:cs typeface="나눔고딕"/>
              </a:rPr>
              <a:t> </a:t>
            </a:r>
            <a:r>
              <a:rPr lang="en-US" sz="700" b="0" i="0" u="none" strike="noStrike" dirty="0" err="1">
                <a:latin typeface="나눔고딕 ExtraBold"/>
                <a:ea typeface="나눔고딕 ExtraBold"/>
                <a:cs typeface="나눔고딕"/>
              </a:rPr>
              <a:t>토기:https</a:t>
            </a:r>
            <a:r>
              <a:rPr lang="en-US" sz="700" b="0" i="0" u="none" strike="noStrike" dirty="0">
                <a:latin typeface="나눔고딕 ExtraBold"/>
                <a:ea typeface="나눔고딕 ExtraBold"/>
                <a:cs typeface="나눔고딕"/>
              </a:rPr>
              <a:t>://ja.wikipedia.org/wiki/%E5%BC%A5%E7%94%9F%E5%9C%9F%E5%99%A8#/media/%E3%83%95%E3%82%A1%E3%82%A4%E3%83%AB:Footed_jar.JPG</a:t>
            </a:r>
          </a:p>
          <a:p>
            <a:pPr>
              <a:lnSpc>
                <a:spcPct val="107000"/>
              </a:lnSpc>
              <a:spcAft>
                <a:spcPts val="800"/>
              </a:spcAft>
              <a:buSzPct val="80000"/>
              <a:buFont typeface="Arial"/>
              <a:buChar char="•"/>
              <a:defRPr/>
            </a:pPr>
            <a:r>
              <a:rPr lang="en-US" sz="700" b="0" i="0" u="none" strike="noStrike" dirty="0" err="1">
                <a:latin typeface="나눔고딕 ExtraBold"/>
                <a:ea typeface="나눔고딕 ExtraBold"/>
                <a:cs typeface="나눔고딕"/>
              </a:rPr>
              <a:t>야요이:https</a:t>
            </a:r>
            <a:r>
              <a:rPr lang="en-US" sz="700" b="0" i="0" u="none" strike="noStrike" dirty="0">
                <a:latin typeface="나눔고딕 ExtraBold"/>
                <a:ea typeface="나눔고딕 ExtraBold"/>
                <a:cs typeface="나눔고딕"/>
              </a:rPr>
              <a:t>://www.aichi-now.jp/columns/detail/127/</a:t>
            </a:r>
          </a:p>
          <a:p>
            <a:pPr>
              <a:lnSpc>
                <a:spcPct val="107000"/>
              </a:lnSpc>
              <a:spcAft>
                <a:spcPts val="800"/>
              </a:spcAft>
              <a:buSzPct val="80000"/>
              <a:buFont typeface="Arial"/>
              <a:buChar char="•"/>
              <a:defRPr/>
            </a:pPr>
            <a:r>
              <a:rPr lang="en-US" sz="700" b="0" i="0" u="none" strike="noStrike" dirty="0" err="1">
                <a:latin typeface="나눔고딕 ExtraBold"/>
                <a:ea typeface="나눔고딕 ExtraBold"/>
                <a:cs typeface="나눔고딕"/>
              </a:rPr>
              <a:t>호류사:https</a:t>
            </a:r>
            <a:r>
              <a:rPr lang="en-US" sz="700" b="0" i="0" u="none" strike="noStrike" dirty="0">
                <a:latin typeface="나눔고딕 ExtraBold"/>
                <a:ea typeface="나눔고딕 ExtraBold"/>
                <a:cs typeface="나눔고딕"/>
              </a:rPr>
              <a:t>://ja.wikipedia.org/wiki/%E6%B3%95%E9%9A%86%E5%AF%BA#/media/%E3%83%95%E3%82%A1%E3%82%A4%E3%83%AB:Horyu-ji_National_Treasure_World_heritage_%E5%9B%BD%E5%AE%9D%E3%83%BB%E4%B8%96%E7%95%8C%E9%81%BA%E7%94%A3%E6%B3%95%E9%9A%86%E5%AF%BA85.JPG</a:t>
            </a:r>
          </a:p>
          <a:p>
            <a:pPr>
              <a:lnSpc>
                <a:spcPct val="107000"/>
              </a:lnSpc>
              <a:spcAft>
                <a:spcPts val="800"/>
              </a:spcAft>
              <a:buSzPct val="80000"/>
              <a:buFont typeface="Arial"/>
              <a:buChar char="•"/>
              <a:defRPr/>
            </a:pPr>
            <a:r>
              <a:rPr lang="en-US" sz="700" b="0" i="0" u="none" strike="noStrike" dirty="0" err="1">
                <a:latin typeface="나눔고딕 ExtraBold"/>
                <a:ea typeface="나눔고딕 ExtraBold"/>
                <a:cs typeface="나눔고딕"/>
              </a:rPr>
              <a:t>일본서기:https</a:t>
            </a:r>
            <a:r>
              <a:rPr lang="en-US" sz="700" b="0" i="0" u="none" strike="noStrike" dirty="0">
                <a:latin typeface="나눔고딕 ExtraBold"/>
                <a:ea typeface="나눔고딕 ExtraBold"/>
                <a:cs typeface="나눔고딕"/>
              </a:rPr>
              <a:t>://www.kokugakuin.ac.jp/article/190286</a:t>
            </a:r>
          </a:p>
          <a:p>
            <a:pPr>
              <a:lnSpc>
                <a:spcPct val="107000"/>
              </a:lnSpc>
              <a:spcAft>
                <a:spcPts val="800"/>
              </a:spcAft>
              <a:buSzPct val="80000"/>
              <a:buFont typeface="Arial"/>
              <a:buChar char="•"/>
              <a:defRPr/>
            </a:pPr>
            <a:r>
              <a:rPr lang="en-US" sz="700" b="0" i="0" u="none" strike="noStrike" dirty="0" err="1">
                <a:latin typeface="나눔고딕 ExtraBold"/>
                <a:ea typeface="나눔고딕 ExtraBold"/>
                <a:cs typeface="나눔고딕"/>
              </a:rPr>
              <a:t>고사기:https</a:t>
            </a:r>
            <a:r>
              <a:rPr lang="en-US" sz="700" b="0" i="0" u="none" strike="noStrike" dirty="0">
                <a:latin typeface="나눔고딕 ExtraBold"/>
                <a:ea typeface="나눔고딕 ExtraBold"/>
                <a:cs typeface="나눔고딕"/>
              </a:rPr>
              <a:t>://www.nippon.com/ja/japan-topics/g00709/</a:t>
            </a:r>
          </a:p>
          <a:p>
            <a:pPr>
              <a:lnSpc>
                <a:spcPct val="107000"/>
              </a:lnSpc>
              <a:spcAft>
                <a:spcPts val="800"/>
              </a:spcAft>
              <a:buSzPct val="80000"/>
              <a:buFont typeface="Arial"/>
              <a:buChar char="•"/>
              <a:defRPr/>
            </a:pPr>
            <a:r>
              <a:rPr lang="ko-KR" altLang="en-US" sz="700" b="0" i="0" u="none" strike="noStrike" dirty="0">
                <a:latin typeface="나눔고딕 ExtraBold"/>
                <a:ea typeface="나눔고딕 ExtraBold"/>
                <a:cs typeface="Open Sans"/>
              </a:rPr>
              <a:t>가마쿠라</a:t>
            </a:r>
            <a:r>
              <a:rPr lang="en-US" altLang="ko-KR" sz="700" b="0" i="0" u="none" strike="noStrike" dirty="0">
                <a:latin typeface="나눔고딕 ExtraBold"/>
                <a:ea typeface="나눔고딕 ExtraBold"/>
                <a:cs typeface="Open Sans"/>
              </a:rPr>
              <a:t>:https://dbscthumb-phinf.pstatic.net/2765_000_362/20200312063000875_03Z2EYMDR.gif/823_1.gif?type=m1500&amp;wm=N</a:t>
            </a:r>
          </a:p>
          <a:p>
            <a:pPr>
              <a:lnSpc>
                <a:spcPct val="107000"/>
              </a:lnSpc>
              <a:spcAft>
                <a:spcPts val="800"/>
              </a:spcAft>
              <a:buSzPct val="80000"/>
              <a:buFont typeface="Arial"/>
              <a:buChar char="•"/>
              <a:defRPr/>
            </a:pPr>
            <a:r>
              <a:rPr lang="ko-KR" altLang="en-US" sz="700" b="0" i="0" u="none" strike="noStrike" dirty="0">
                <a:latin typeface="나눔고딕 ExtraBold"/>
                <a:ea typeface="나눔고딕 ExtraBold"/>
                <a:cs typeface="Open Sans"/>
              </a:rPr>
              <a:t>가마쿠라</a:t>
            </a:r>
            <a:r>
              <a:rPr lang="en-US" altLang="ko-KR" sz="700" b="0" i="0" u="none" strike="noStrike" dirty="0">
                <a:latin typeface="나눔고딕 ExtraBold"/>
                <a:ea typeface="나눔고딕 ExtraBold"/>
                <a:cs typeface="Open Sans"/>
              </a:rPr>
              <a:t>:https://dbscthumb-phinf.pstatic.net/2765_000_366/20200813065624780_T4INPL10N.gif/823_2.gif?type=m1500&amp;wm=N</a:t>
            </a:r>
          </a:p>
          <a:p>
            <a:pPr>
              <a:lnSpc>
                <a:spcPct val="107000"/>
              </a:lnSpc>
              <a:spcAft>
                <a:spcPts val="800"/>
              </a:spcAft>
              <a:buSzPct val="80000"/>
              <a:buFont typeface="Arial"/>
              <a:buChar char="•"/>
              <a:defRPr/>
            </a:pPr>
            <a:r>
              <a:rPr lang="en-US" sz="700" b="0" i="0" u="none" strike="noStrike" dirty="0" err="1">
                <a:latin typeface="나눔고딕 ExtraBold"/>
                <a:ea typeface="나눔고딕 ExtraBold"/>
                <a:cs typeface="Open Sans"/>
              </a:rPr>
              <a:t>센고쿠:https</a:t>
            </a:r>
            <a:r>
              <a:rPr lang="en-US" sz="700" b="0" i="0" u="none" strike="noStrike" dirty="0">
                <a:latin typeface="나눔고딕 ExtraBold"/>
                <a:ea typeface="나눔고딕 ExtraBold"/>
                <a:cs typeface="Open Sans"/>
              </a:rPr>
              <a:t>://pbs.twimg.com/media/EN0</a:t>
            </a:r>
          </a:p>
          <a:p>
            <a:pPr>
              <a:lnSpc>
                <a:spcPct val="107000"/>
              </a:lnSpc>
              <a:spcAft>
                <a:spcPts val="800"/>
              </a:spcAft>
              <a:buSzPct val="80000"/>
              <a:buFont typeface="Arial"/>
              <a:buChar char="•"/>
              <a:defRPr/>
            </a:pPr>
            <a:r>
              <a:rPr lang="ko-KR" altLang="en-US" sz="700" b="0" i="0" u="none" strike="noStrike" dirty="0">
                <a:latin typeface="나눔고딕 ExtraBold"/>
                <a:ea typeface="나눔고딕 ExtraBold"/>
                <a:cs typeface="Open Sans"/>
              </a:rPr>
              <a:t>에도</a:t>
            </a:r>
            <a:r>
              <a:rPr lang="en-US" altLang="ko-KR" sz="700" b="0" i="0" u="none" strike="noStrike" dirty="0">
                <a:latin typeface="나눔고딕 ExtraBold"/>
                <a:ea typeface="나눔고딕 ExtraBold"/>
                <a:cs typeface="Open Sans"/>
              </a:rPr>
              <a:t>:https://dbscthumb-phinf.pstatic.net/2765_000_373/20210305152531806_IHPOEWNJA.gif/110512_0.gif?type=ori_1&amp;wm=N</a:t>
            </a:r>
          </a:p>
          <a:p>
            <a:pPr>
              <a:lnSpc>
                <a:spcPct val="107000"/>
              </a:lnSpc>
              <a:spcAft>
                <a:spcPts val="800"/>
              </a:spcAft>
              <a:buSzPct val="80000"/>
              <a:buFont typeface="Arial"/>
              <a:buChar char="•"/>
              <a:defRPr/>
            </a:pPr>
            <a:r>
              <a:rPr lang="ko-KR" altLang="en-US" sz="700" b="0" i="0" u="none" strike="noStrike">
                <a:latin typeface="나눔고딕 ExtraBold"/>
                <a:ea typeface="나눔고딕 ExtraBold"/>
                <a:cs typeface="Open Sans"/>
              </a:rPr>
              <a:t>가부키</a:t>
            </a:r>
            <a:r>
              <a:rPr lang="en-US" altLang="ko-KR" sz="700" b="0" i="0" u="none" strike="noStrike" dirty="0">
                <a:latin typeface="나눔고딕 ExtraBold"/>
                <a:ea typeface="나눔고딕 ExtraBold"/>
                <a:cs typeface="Open Sans"/>
              </a:rPr>
              <a:t>:https://upload.wikimedia.org/</a:t>
            </a:r>
            <a:r>
              <a:rPr lang="en-US" altLang="ko-KR" sz="700" b="0" i="0" u="none" strike="noStrike" dirty="0" err="1">
                <a:latin typeface="나눔고딕 ExtraBold"/>
                <a:ea typeface="나눔고딕 ExtraBold"/>
                <a:cs typeface="Open Sans"/>
              </a:rPr>
              <a:t>wikipedia</a:t>
            </a:r>
            <a:r>
              <a:rPr lang="en-US" altLang="ko-KR" sz="700" b="0" i="0" u="none" strike="noStrike" dirty="0">
                <a:latin typeface="나눔고딕 ExtraBold"/>
                <a:ea typeface="나눔고딕 ExtraBold"/>
                <a:cs typeface="Open Sans"/>
              </a:rPr>
              <a:t>/commons/thumb/1/12/Odori_Keiy%C5%8D_Edo-e_no_sakae_by_Toyokuni_III.jpg/2560px-Odori_Keiy%C5%8D_Edo-e_no_sakae_by_Toyokuni_III.jpg</a:t>
            </a:r>
          </a:p>
          <a:p>
            <a:pPr>
              <a:lnSpc>
                <a:spcPct val="107000"/>
              </a:lnSpc>
              <a:spcAft>
                <a:spcPts val="800"/>
              </a:spcAft>
              <a:buSzPct val="80000"/>
              <a:buFont typeface="Arial"/>
              <a:buChar char="•"/>
              <a:defRPr/>
            </a:pPr>
            <a:r>
              <a:rPr lang="ko-KR" altLang="en-US" sz="700" b="0" i="0" u="none" strike="noStrike" dirty="0">
                <a:latin typeface="나눔고딕 ExtraBold"/>
                <a:ea typeface="나눔고딕 ExtraBold"/>
                <a:cs typeface="sans-serif"/>
              </a:rPr>
              <a:t>영상</a:t>
            </a:r>
            <a:r>
              <a:rPr lang="en-US" altLang="ko-KR" sz="700" b="0" i="0" u="none" strike="noStrike" dirty="0">
                <a:latin typeface="나눔고딕 ExtraBold"/>
                <a:ea typeface="나눔고딕 ExtraBold"/>
                <a:cs typeface="sans-serif"/>
              </a:rPr>
              <a:t>:https://youtu.be/</a:t>
            </a:r>
            <a:r>
              <a:rPr lang="en-US" altLang="ko-KR" sz="700" b="0" i="0" u="none" strike="noStrike" dirty="0" err="1">
                <a:latin typeface="나눔고딕 ExtraBold"/>
                <a:ea typeface="나눔고딕 ExtraBold"/>
                <a:cs typeface="sans-serif"/>
              </a:rPr>
              <a:t>BIqlpiJdOXU</a:t>
            </a:r>
            <a:endParaRPr lang="en-US" altLang="ko-KR" sz="700" b="0" i="0" u="none" strike="noStrike" dirty="0">
              <a:latin typeface="나눔고딕 ExtraBold"/>
              <a:ea typeface="나눔고딕 ExtraBold"/>
              <a:cs typeface="sans-serif"/>
            </a:endParaRPr>
          </a:p>
          <a:p>
            <a:pPr>
              <a:lnSpc>
                <a:spcPct val="107000"/>
              </a:lnSpc>
              <a:spcAft>
                <a:spcPts val="800"/>
              </a:spcAft>
              <a:defRPr/>
            </a:pPr>
            <a:endParaRPr lang="ko-KR" altLang="en-US" sz="700" dirty="0">
              <a:latin typeface="나눔고딕 ExtraBold"/>
              <a:ea typeface="나눔고딕 ExtraBold"/>
            </a:endParaRPr>
          </a:p>
        </p:txBody>
      </p:sp>
    </p:spTree>
    <p:extLst>
      <p:ext uri="{BB962C8B-B14F-4D97-AF65-F5344CB8AC3E}">
        <p14:creationId xmlns:p14="http://schemas.microsoft.com/office/powerpoint/2010/main" val="2438133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/>
    </mc:Choice>
    <mc:Fallback xmlns:dsp="http://schemas.microsoft.com/office/drawing/2008/diagram" xmlns:dgm="http://schemas.openxmlformats.org/drawingml/2006/diagram" xmlns:c="http://schemas.openxmlformats.org/drawingml/2006/chart" xmlns="">
      <p:transition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04" name="Google Shape;14904;p52"/>
          <p:cNvSpPr txBox="1">
            <a:spLocks noGrp="1"/>
          </p:cNvSpPr>
          <p:nvPr>
            <p:ph type="title"/>
          </p:nvPr>
        </p:nvSpPr>
        <p:spPr>
          <a:xfrm>
            <a:off x="720000" y="3438600"/>
            <a:ext cx="3852000" cy="1164900"/>
          </a:xfrm>
          <a:prstGeom prst="rect">
            <a:avLst/>
          </a:prstGeom>
        </p:spPr>
        <p:txBody>
          <a:bodyPr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ko-KR" altLang="en-US">
                <a:solidFill>
                  <a:srgbClr val="292068"/>
                </a:solidFill>
                <a:latin typeface="나눔고딕 ExtraBold"/>
                <a:ea typeface="나눔고딕 ExtraBold"/>
              </a:rPr>
              <a:t>감사합니다</a:t>
            </a:r>
            <a:r>
              <a:rPr lang="en-US" altLang="ko-KR">
                <a:solidFill>
                  <a:srgbClr val="292068"/>
                </a:solidFill>
                <a:latin typeface="나눔고딕 ExtraBold"/>
                <a:ea typeface="나눔고딕 ExtraBold"/>
              </a:rPr>
              <a:t>.</a:t>
            </a:r>
          </a:p>
        </p:txBody>
      </p:sp>
      <p:sp>
        <p:nvSpPr>
          <p:cNvPr id="14905" name="Google Shape;14905;p52"/>
          <p:cNvSpPr/>
          <p:nvPr/>
        </p:nvSpPr>
        <p:spPr>
          <a:xfrm>
            <a:off x="5807700" y="1819264"/>
            <a:ext cx="992551" cy="213161"/>
          </a:xfrm>
          <a:custGeom>
            <a:avLst/>
            <a:gdLst/>
            <a:ahLst/>
            <a:cxnLst/>
            <a:rect l="l" t="t" r="r" b="b"/>
            <a:pathLst>
              <a:path w="160672" h="34506" extrusionOk="0">
                <a:moveTo>
                  <a:pt x="65124" y="0"/>
                </a:moveTo>
                <a:cubicBezTo>
                  <a:pt x="61048" y="0"/>
                  <a:pt x="57036" y="2575"/>
                  <a:pt x="55381" y="6329"/>
                </a:cubicBezTo>
                <a:cubicBezTo>
                  <a:pt x="54244" y="5889"/>
                  <a:pt x="53029" y="5678"/>
                  <a:pt x="51811" y="5678"/>
                </a:cubicBezTo>
                <a:cubicBezTo>
                  <a:pt x="49152" y="5678"/>
                  <a:pt x="46478" y="6683"/>
                  <a:pt x="44560" y="8517"/>
                </a:cubicBezTo>
                <a:cubicBezTo>
                  <a:pt x="41764" y="11222"/>
                  <a:pt x="40670" y="15569"/>
                  <a:pt x="41885" y="19247"/>
                </a:cubicBezTo>
                <a:cubicBezTo>
                  <a:pt x="41674" y="19068"/>
                  <a:pt x="41424" y="18989"/>
                  <a:pt x="41167" y="18989"/>
                </a:cubicBezTo>
                <a:cubicBezTo>
                  <a:pt x="40459" y="18989"/>
                  <a:pt x="39693" y="19584"/>
                  <a:pt x="39515" y="20341"/>
                </a:cubicBezTo>
                <a:cubicBezTo>
                  <a:pt x="39426" y="20666"/>
                  <a:pt x="39414" y="20994"/>
                  <a:pt x="39453" y="21323"/>
                </a:cubicBezTo>
                <a:lnTo>
                  <a:pt x="39453" y="21323"/>
                </a:lnTo>
                <a:cubicBezTo>
                  <a:pt x="37912" y="18295"/>
                  <a:pt x="34221" y="15977"/>
                  <a:pt x="30852" y="15977"/>
                </a:cubicBezTo>
                <a:cubicBezTo>
                  <a:pt x="30292" y="15977"/>
                  <a:pt x="29741" y="16042"/>
                  <a:pt x="29210" y="16177"/>
                </a:cubicBezTo>
                <a:cubicBezTo>
                  <a:pt x="24833" y="17302"/>
                  <a:pt x="21824" y="22074"/>
                  <a:pt x="22250" y="26572"/>
                </a:cubicBezTo>
                <a:cubicBezTo>
                  <a:pt x="20896" y="25357"/>
                  <a:pt x="19066" y="24727"/>
                  <a:pt x="17241" y="24727"/>
                </a:cubicBezTo>
                <a:cubicBezTo>
                  <a:pt x="15871" y="24727"/>
                  <a:pt x="14504" y="25082"/>
                  <a:pt x="13344" y="25812"/>
                </a:cubicBezTo>
                <a:cubicBezTo>
                  <a:pt x="12858" y="26147"/>
                  <a:pt x="12371" y="26542"/>
                  <a:pt x="11763" y="26603"/>
                </a:cubicBezTo>
                <a:cubicBezTo>
                  <a:pt x="11673" y="26618"/>
                  <a:pt x="11582" y="26624"/>
                  <a:pt x="11490" y="26624"/>
                </a:cubicBezTo>
                <a:cubicBezTo>
                  <a:pt x="11026" y="26624"/>
                  <a:pt x="10548" y="26451"/>
                  <a:pt x="10092" y="26299"/>
                </a:cubicBezTo>
                <a:cubicBezTo>
                  <a:pt x="9359" y="26088"/>
                  <a:pt x="8595" y="25982"/>
                  <a:pt x="7833" y="25982"/>
                </a:cubicBezTo>
                <a:cubicBezTo>
                  <a:pt x="6067" y="25982"/>
                  <a:pt x="4308" y="26550"/>
                  <a:pt x="2949" y="27697"/>
                </a:cubicBezTo>
                <a:cubicBezTo>
                  <a:pt x="1003" y="29308"/>
                  <a:pt x="0" y="32074"/>
                  <a:pt x="669" y="34505"/>
                </a:cubicBezTo>
                <a:cubicBezTo>
                  <a:pt x="638" y="33746"/>
                  <a:pt x="608" y="32986"/>
                  <a:pt x="578" y="32256"/>
                </a:cubicBezTo>
                <a:lnTo>
                  <a:pt x="140155" y="32226"/>
                </a:lnTo>
                <a:cubicBezTo>
                  <a:pt x="142538" y="32279"/>
                  <a:pt x="144921" y="32306"/>
                  <a:pt x="147304" y="32306"/>
                </a:cubicBezTo>
                <a:cubicBezTo>
                  <a:pt x="151760" y="32306"/>
                  <a:pt x="156216" y="32211"/>
                  <a:pt x="160672" y="32013"/>
                </a:cubicBezTo>
                <a:lnTo>
                  <a:pt x="160581" y="29581"/>
                </a:lnTo>
                <a:cubicBezTo>
                  <a:pt x="157693" y="28031"/>
                  <a:pt x="154441" y="27180"/>
                  <a:pt x="151188" y="27089"/>
                </a:cubicBezTo>
                <a:cubicBezTo>
                  <a:pt x="150520" y="27089"/>
                  <a:pt x="149821" y="27089"/>
                  <a:pt x="149273" y="26755"/>
                </a:cubicBezTo>
                <a:cubicBezTo>
                  <a:pt x="148635" y="26390"/>
                  <a:pt x="148270" y="25691"/>
                  <a:pt x="147875" y="25113"/>
                </a:cubicBezTo>
                <a:cubicBezTo>
                  <a:pt x="146581" y="23275"/>
                  <a:pt x="144326" y="22270"/>
                  <a:pt x="142096" y="22270"/>
                </a:cubicBezTo>
                <a:cubicBezTo>
                  <a:pt x="140713" y="22270"/>
                  <a:pt x="139338" y="22657"/>
                  <a:pt x="138209" y="23472"/>
                </a:cubicBezTo>
                <a:cubicBezTo>
                  <a:pt x="137693" y="23867"/>
                  <a:pt x="137176" y="24353"/>
                  <a:pt x="136538" y="24475"/>
                </a:cubicBezTo>
                <a:cubicBezTo>
                  <a:pt x="136420" y="24498"/>
                  <a:pt x="136303" y="24508"/>
                  <a:pt x="136187" y="24508"/>
                </a:cubicBezTo>
                <a:cubicBezTo>
                  <a:pt x="135375" y="24508"/>
                  <a:pt x="134604" y="23996"/>
                  <a:pt x="133832" y="23624"/>
                </a:cubicBezTo>
                <a:cubicBezTo>
                  <a:pt x="132997" y="23234"/>
                  <a:pt x="132083" y="23048"/>
                  <a:pt x="131165" y="23048"/>
                </a:cubicBezTo>
                <a:cubicBezTo>
                  <a:pt x="129077" y="23048"/>
                  <a:pt x="126972" y="24011"/>
                  <a:pt x="125747" y="25721"/>
                </a:cubicBezTo>
                <a:cubicBezTo>
                  <a:pt x="125747" y="24614"/>
                  <a:pt x="124678" y="23681"/>
                  <a:pt x="123593" y="23681"/>
                </a:cubicBezTo>
                <a:cubicBezTo>
                  <a:pt x="123398" y="23681"/>
                  <a:pt x="123202" y="23711"/>
                  <a:pt x="123012" y="23776"/>
                </a:cubicBezTo>
                <a:cubicBezTo>
                  <a:pt x="121613" y="19703"/>
                  <a:pt x="118665" y="15934"/>
                  <a:pt x="114562" y="14596"/>
                </a:cubicBezTo>
                <a:cubicBezTo>
                  <a:pt x="113683" y="14314"/>
                  <a:pt x="112752" y="14178"/>
                  <a:pt x="111817" y="14178"/>
                </a:cubicBezTo>
                <a:cubicBezTo>
                  <a:pt x="108417" y="14178"/>
                  <a:pt x="104963" y="15979"/>
                  <a:pt x="103771" y="19125"/>
                </a:cubicBezTo>
                <a:cubicBezTo>
                  <a:pt x="103437" y="16815"/>
                  <a:pt x="101552" y="14809"/>
                  <a:pt x="99242" y="14292"/>
                </a:cubicBezTo>
                <a:cubicBezTo>
                  <a:pt x="98841" y="14202"/>
                  <a:pt x="98432" y="14158"/>
                  <a:pt x="98022" y="14158"/>
                </a:cubicBezTo>
                <a:cubicBezTo>
                  <a:pt x="96102" y="14158"/>
                  <a:pt x="94174" y="15121"/>
                  <a:pt x="93072" y="16724"/>
                </a:cubicBezTo>
                <a:cubicBezTo>
                  <a:pt x="91886" y="14992"/>
                  <a:pt x="90458" y="13350"/>
                  <a:pt x="88573" y="12438"/>
                </a:cubicBezTo>
                <a:cubicBezTo>
                  <a:pt x="87663" y="11983"/>
                  <a:pt x="86633" y="11727"/>
                  <a:pt x="85623" y="11727"/>
                </a:cubicBezTo>
                <a:cubicBezTo>
                  <a:pt x="84540" y="11727"/>
                  <a:pt x="83480" y="12021"/>
                  <a:pt x="82616" y="12681"/>
                </a:cubicBezTo>
                <a:cubicBezTo>
                  <a:pt x="83011" y="10767"/>
                  <a:pt x="82221" y="8639"/>
                  <a:pt x="80640" y="7453"/>
                </a:cubicBezTo>
                <a:cubicBezTo>
                  <a:pt x="79755" y="6776"/>
                  <a:pt x="78631" y="6427"/>
                  <a:pt x="77508" y="6427"/>
                </a:cubicBezTo>
                <a:cubicBezTo>
                  <a:pt x="76664" y="6427"/>
                  <a:pt x="75821" y="6624"/>
                  <a:pt x="75078" y="7028"/>
                </a:cubicBezTo>
                <a:cubicBezTo>
                  <a:pt x="73679" y="3046"/>
                  <a:pt x="69698" y="158"/>
                  <a:pt x="65473" y="6"/>
                </a:cubicBezTo>
                <a:cubicBezTo>
                  <a:pt x="65356" y="2"/>
                  <a:pt x="65240" y="0"/>
                  <a:pt x="65124" y="0"/>
                </a:cubicBezTo>
                <a:close/>
              </a:path>
            </a:pathLst>
          </a:custGeom>
          <a:solidFill>
            <a:srgbClr val="FFFFFF">
              <a:alpha val="48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06" name="Google Shape;14906;p52"/>
          <p:cNvSpPr/>
          <p:nvPr/>
        </p:nvSpPr>
        <p:spPr>
          <a:xfrm>
            <a:off x="4572000" y="1332223"/>
            <a:ext cx="1816397" cy="390090"/>
          </a:xfrm>
          <a:custGeom>
            <a:avLst/>
            <a:gdLst/>
            <a:ahLst/>
            <a:cxnLst/>
            <a:rect l="l" t="t" r="r" b="b"/>
            <a:pathLst>
              <a:path w="160672" h="34506" extrusionOk="0">
                <a:moveTo>
                  <a:pt x="65124" y="0"/>
                </a:moveTo>
                <a:cubicBezTo>
                  <a:pt x="61048" y="0"/>
                  <a:pt x="57036" y="2575"/>
                  <a:pt x="55381" y="6329"/>
                </a:cubicBezTo>
                <a:cubicBezTo>
                  <a:pt x="54244" y="5889"/>
                  <a:pt x="53029" y="5678"/>
                  <a:pt x="51811" y="5678"/>
                </a:cubicBezTo>
                <a:cubicBezTo>
                  <a:pt x="49152" y="5678"/>
                  <a:pt x="46478" y="6683"/>
                  <a:pt x="44560" y="8517"/>
                </a:cubicBezTo>
                <a:cubicBezTo>
                  <a:pt x="41764" y="11222"/>
                  <a:pt x="40670" y="15569"/>
                  <a:pt x="41885" y="19247"/>
                </a:cubicBezTo>
                <a:cubicBezTo>
                  <a:pt x="41674" y="19068"/>
                  <a:pt x="41424" y="18989"/>
                  <a:pt x="41167" y="18989"/>
                </a:cubicBezTo>
                <a:cubicBezTo>
                  <a:pt x="40459" y="18989"/>
                  <a:pt x="39693" y="19584"/>
                  <a:pt x="39515" y="20341"/>
                </a:cubicBezTo>
                <a:cubicBezTo>
                  <a:pt x="39426" y="20666"/>
                  <a:pt x="39414" y="20994"/>
                  <a:pt x="39453" y="21323"/>
                </a:cubicBezTo>
                <a:lnTo>
                  <a:pt x="39453" y="21323"/>
                </a:lnTo>
                <a:cubicBezTo>
                  <a:pt x="37912" y="18295"/>
                  <a:pt x="34221" y="15977"/>
                  <a:pt x="30852" y="15977"/>
                </a:cubicBezTo>
                <a:cubicBezTo>
                  <a:pt x="30292" y="15977"/>
                  <a:pt x="29741" y="16042"/>
                  <a:pt x="29210" y="16177"/>
                </a:cubicBezTo>
                <a:cubicBezTo>
                  <a:pt x="24833" y="17302"/>
                  <a:pt x="21824" y="22074"/>
                  <a:pt x="22250" y="26572"/>
                </a:cubicBezTo>
                <a:cubicBezTo>
                  <a:pt x="20896" y="25357"/>
                  <a:pt x="19066" y="24727"/>
                  <a:pt x="17241" y="24727"/>
                </a:cubicBezTo>
                <a:cubicBezTo>
                  <a:pt x="15871" y="24727"/>
                  <a:pt x="14504" y="25082"/>
                  <a:pt x="13344" y="25812"/>
                </a:cubicBezTo>
                <a:cubicBezTo>
                  <a:pt x="12858" y="26147"/>
                  <a:pt x="12371" y="26542"/>
                  <a:pt x="11763" y="26603"/>
                </a:cubicBezTo>
                <a:cubicBezTo>
                  <a:pt x="11673" y="26618"/>
                  <a:pt x="11582" y="26624"/>
                  <a:pt x="11490" y="26624"/>
                </a:cubicBezTo>
                <a:cubicBezTo>
                  <a:pt x="11026" y="26624"/>
                  <a:pt x="10548" y="26451"/>
                  <a:pt x="10092" y="26299"/>
                </a:cubicBezTo>
                <a:cubicBezTo>
                  <a:pt x="9359" y="26088"/>
                  <a:pt x="8595" y="25982"/>
                  <a:pt x="7833" y="25982"/>
                </a:cubicBezTo>
                <a:cubicBezTo>
                  <a:pt x="6067" y="25982"/>
                  <a:pt x="4308" y="26550"/>
                  <a:pt x="2949" y="27697"/>
                </a:cubicBezTo>
                <a:cubicBezTo>
                  <a:pt x="1003" y="29308"/>
                  <a:pt x="0" y="32074"/>
                  <a:pt x="669" y="34505"/>
                </a:cubicBezTo>
                <a:cubicBezTo>
                  <a:pt x="638" y="33746"/>
                  <a:pt x="608" y="32986"/>
                  <a:pt x="578" y="32256"/>
                </a:cubicBezTo>
                <a:lnTo>
                  <a:pt x="140155" y="32226"/>
                </a:lnTo>
                <a:cubicBezTo>
                  <a:pt x="142538" y="32279"/>
                  <a:pt x="144921" y="32306"/>
                  <a:pt x="147304" y="32306"/>
                </a:cubicBezTo>
                <a:cubicBezTo>
                  <a:pt x="151760" y="32306"/>
                  <a:pt x="156216" y="32211"/>
                  <a:pt x="160672" y="32013"/>
                </a:cubicBezTo>
                <a:lnTo>
                  <a:pt x="160581" y="29581"/>
                </a:lnTo>
                <a:cubicBezTo>
                  <a:pt x="157693" y="28031"/>
                  <a:pt x="154441" y="27180"/>
                  <a:pt x="151188" y="27089"/>
                </a:cubicBezTo>
                <a:cubicBezTo>
                  <a:pt x="150520" y="27089"/>
                  <a:pt x="149821" y="27089"/>
                  <a:pt x="149273" y="26755"/>
                </a:cubicBezTo>
                <a:cubicBezTo>
                  <a:pt x="148635" y="26390"/>
                  <a:pt x="148270" y="25691"/>
                  <a:pt x="147875" y="25113"/>
                </a:cubicBezTo>
                <a:cubicBezTo>
                  <a:pt x="146581" y="23275"/>
                  <a:pt x="144326" y="22270"/>
                  <a:pt x="142096" y="22270"/>
                </a:cubicBezTo>
                <a:cubicBezTo>
                  <a:pt x="140713" y="22270"/>
                  <a:pt x="139338" y="22657"/>
                  <a:pt x="138209" y="23472"/>
                </a:cubicBezTo>
                <a:cubicBezTo>
                  <a:pt x="137693" y="23867"/>
                  <a:pt x="137176" y="24353"/>
                  <a:pt x="136538" y="24475"/>
                </a:cubicBezTo>
                <a:cubicBezTo>
                  <a:pt x="136420" y="24498"/>
                  <a:pt x="136303" y="24508"/>
                  <a:pt x="136187" y="24508"/>
                </a:cubicBezTo>
                <a:cubicBezTo>
                  <a:pt x="135375" y="24508"/>
                  <a:pt x="134604" y="23996"/>
                  <a:pt x="133832" y="23624"/>
                </a:cubicBezTo>
                <a:cubicBezTo>
                  <a:pt x="132997" y="23234"/>
                  <a:pt x="132083" y="23048"/>
                  <a:pt x="131165" y="23048"/>
                </a:cubicBezTo>
                <a:cubicBezTo>
                  <a:pt x="129077" y="23048"/>
                  <a:pt x="126972" y="24011"/>
                  <a:pt x="125747" y="25721"/>
                </a:cubicBezTo>
                <a:cubicBezTo>
                  <a:pt x="125747" y="24614"/>
                  <a:pt x="124678" y="23681"/>
                  <a:pt x="123593" y="23681"/>
                </a:cubicBezTo>
                <a:cubicBezTo>
                  <a:pt x="123398" y="23681"/>
                  <a:pt x="123202" y="23711"/>
                  <a:pt x="123012" y="23776"/>
                </a:cubicBezTo>
                <a:cubicBezTo>
                  <a:pt x="121613" y="19703"/>
                  <a:pt x="118665" y="15934"/>
                  <a:pt x="114562" y="14596"/>
                </a:cubicBezTo>
                <a:cubicBezTo>
                  <a:pt x="113683" y="14314"/>
                  <a:pt x="112752" y="14178"/>
                  <a:pt x="111817" y="14178"/>
                </a:cubicBezTo>
                <a:cubicBezTo>
                  <a:pt x="108417" y="14178"/>
                  <a:pt x="104963" y="15979"/>
                  <a:pt x="103771" y="19125"/>
                </a:cubicBezTo>
                <a:cubicBezTo>
                  <a:pt x="103437" y="16815"/>
                  <a:pt x="101552" y="14809"/>
                  <a:pt x="99242" y="14292"/>
                </a:cubicBezTo>
                <a:cubicBezTo>
                  <a:pt x="98841" y="14202"/>
                  <a:pt x="98432" y="14158"/>
                  <a:pt x="98022" y="14158"/>
                </a:cubicBezTo>
                <a:cubicBezTo>
                  <a:pt x="96102" y="14158"/>
                  <a:pt x="94174" y="15121"/>
                  <a:pt x="93072" y="16724"/>
                </a:cubicBezTo>
                <a:cubicBezTo>
                  <a:pt x="91886" y="14992"/>
                  <a:pt x="90458" y="13350"/>
                  <a:pt x="88573" y="12438"/>
                </a:cubicBezTo>
                <a:cubicBezTo>
                  <a:pt x="87663" y="11983"/>
                  <a:pt x="86633" y="11727"/>
                  <a:pt x="85623" y="11727"/>
                </a:cubicBezTo>
                <a:cubicBezTo>
                  <a:pt x="84540" y="11727"/>
                  <a:pt x="83480" y="12021"/>
                  <a:pt x="82616" y="12681"/>
                </a:cubicBezTo>
                <a:cubicBezTo>
                  <a:pt x="83011" y="10767"/>
                  <a:pt x="82221" y="8639"/>
                  <a:pt x="80640" y="7453"/>
                </a:cubicBezTo>
                <a:cubicBezTo>
                  <a:pt x="79755" y="6776"/>
                  <a:pt x="78631" y="6427"/>
                  <a:pt x="77508" y="6427"/>
                </a:cubicBezTo>
                <a:cubicBezTo>
                  <a:pt x="76664" y="6427"/>
                  <a:pt x="75821" y="6624"/>
                  <a:pt x="75078" y="7028"/>
                </a:cubicBezTo>
                <a:cubicBezTo>
                  <a:pt x="73679" y="3046"/>
                  <a:pt x="69698" y="158"/>
                  <a:pt x="65473" y="6"/>
                </a:cubicBezTo>
                <a:cubicBezTo>
                  <a:pt x="65356" y="2"/>
                  <a:pt x="65240" y="0"/>
                  <a:pt x="65124" y="0"/>
                </a:cubicBezTo>
                <a:close/>
              </a:path>
            </a:pathLst>
          </a:custGeom>
          <a:solidFill>
            <a:srgbClr val="FFFFFF">
              <a:alpha val="48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/>
    </mc:Choice>
    <mc:Fallback xmlns:dsp="http://schemas.microsoft.com/office/drawing/2008/diagram" xmlns:dgm="http://schemas.openxmlformats.org/drawingml/2006/diagram" xmlns:c="http://schemas.openxmlformats.org/drawingml/2006/chart" xmlns="">
      <p:transition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05" name="Google Shape;14505;p4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vert="horz" wrap="square" lIns="91424" tIns="91424" rIns="91424" bIns="91424" anchor="ctr" anchorCtr="0">
            <a:noAutofit/>
          </a:bodyPr>
          <a:lstStyle/>
          <a:p>
            <a:pPr lvl="0" algn="ctr">
              <a:buNone/>
              <a:defRPr/>
            </a:pPr>
            <a:r>
              <a:rPr lang="ko-KR" altLang="en-US" sz="3100">
                <a:solidFill>
                  <a:schemeClr val="accent6"/>
                </a:solidFill>
                <a:latin typeface="휴먼둥근헤드라인"/>
                <a:ea typeface="휴먼둥근헤드라인"/>
              </a:rPr>
              <a:t>목차</a:t>
            </a:r>
          </a:p>
        </p:txBody>
      </p:sp>
      <p:sp>
        <p:nvSpPr>
          <p:cNvPr id="14507" name="Google Shape;1104;p4"/>
          <p:cNvSpPr>
            <a:spLocks noGrp="1"/>
          </p:cNvSpPr>
          <p:nvPr>
            <p:ph type="body" idx="1"/>
          </p:nvPr>
        </p:nvSpPr>
        <p:spPr>
          <a:xfrm>
            <a:off x="720000" y="1152475"/>
            <a:ext cx="7704000" cy="3732763"/>
          </a:xfrm>
        </p:spPr>
        <p:txBody>
          <a:bodyPr vert="horz" wrap="square" lIns="91424" tIns="91424" rIns="91424" bIns="91424" anchor="t" anchorCtr="0">
            <a:noAutofit/>
          </a:bodyPr>
          <a:lstStyle/>
          <a:p>
            <a:pPr marL="582380" indent="-442680">
              <a:buFont typeface="Wingdings"/>
              <a:buChar char="l"/>
              <a:defRPr/>
            </a:pPr>
            <a:r>
              <a:rPr lang="ko-KR" altLang="en-US" sz="3100">
                <a:solidFill>
                  <a:srgbClr val="000000"/>
                </a:solidFill>
                <a:latin typeface="Arial"/>
                <a:ea typeface="나눔고딕 ExtraBold"/>
                <a:cs typeface="Arial"/>
              </a:rPr>
              <a:t>고대시대</a:t>
            </a:r>
            <a:r>
              <a:rPr lang="en-US" altLang="ko-KR" sz="3100">
                <a:solidFill>
                  <a:srgbClr val="000000"/>
                </a:solidFill>
                <a:latin typeface="Arial"/>
                <a:ea typeface="나눔고딕 ExtraBold"/>
                <a:cs typeface="Arial"/>
              </a:rPr>
              <a:t>:</a:t>
            </a:r>
            <a:r>
              <a:rPr lang="ko-KR" altLang="en-US" sz="3100">
                <a:solidFill>
                  <a:srgbClr val="000000"/>
                </a:solidFill>
                <a:latin typeface="Arial"/>
                <a:ea typeface="나눔고딕 ExtraBold"/>
                <a:cs typeface="Arial"/>
              </a:rPr>
              <a:t>죠몬</a:t>
            </a:r>
            <a:r>
              <a:rPr lang="en-US" altLang="ko-KR" sz="3100">
                <a:solidFill>
                  <a:srgbClr val="000000"/>
                </a:solidFill>
                <a:latin typeface="Arial"/>
                <a:ea typeface="나눔고딕 ExtraBold"/>
                <a:cs typeface="Arial"/>
              </a:rPr>
              <a:t>-</a:t>
            </a:r>
            <a:r>
              <a:rPr lang="ko-KR" altLang="en-US" sz="3100">
                <a:solidFill>
                  <a:srgbClr val="000000"/>
                </a:solidFill>
                <a:latin typeface="Arial"/>
                <a:ea typeface="나눔고딕 ExtraBold"/>
                <a:cs typeface="Arial"/>
              </a:rPr>
              <a:t>야요이</a:t>
            </a:r>
            <a:r>
              <a:rPr lang="en-US" altLang="ko-KR" sz="3100">
                <a:solidFill>
                  <a:srgbClr val="000000"/>
                </a:solidFill>
                <a:latin typeface="Arial"/>
                <a:ea typeface="나눔고딕 ExtraBold"/>
                <a:cs typeface="Arial"/>
              </a:rPr>
              <a:t>-</a:t>
            </a:r>
            <a:r>
              <a:rPr lang="ko-KR" altLang="en-US" sz="3100">
                <a:solidFill>
                  <a:srgbClr val="000000"/>
                </a:solidFill>
                <a:latin typeface="Arial"/>
                <a:ea typeface="나눔고딕 ExtraBold"/>
                <a:cs typeface="Arial"/>
              </a:rPr>
              <a:t>아스카</a:t>
            </a:r>
            <a:r>
              <a:rPr lang="en-US" altLang="ko-KR" sz="3100">
                <a:solidFill>
                  <a:srgbClr val="000000"/>
                </a:solidFill>
                <a:latin typeface="Arial"/>
                <a:ea typeface="나눔고딕 ExtraBold"/>
                <a:cs typeface="Arial"/>
              </a:rPr>
              <a:t>-</a:t>
            </a:r>
            <a:r>
              <a:rPr lang="ko-KR" altLang="en-US" sz="3100">
                <a:solidFill>
                  <a:srgbClr val="000000"/>
                </a:solidFill>
                <a:latin typeface="Arial"/>
                <a:ea typeface="나눔고딕 ExtraBold"/>
                <a:cs typeface="Arial"/>
              </a:rPr>
              <a:t>나라</a:t>
            </a:r>
            <a:r>
              <a:rPr lang="en-US" altLang="ko-KR" sz="3100">
                <a:solidFill>
                  <a:srgbClr val="000000"/>
                </a:solidFill>
                <a:latin typeface="Arial"/>
                <a:ea typeface="나눔고딕 ExtraBold"/>
                <a:cs typeface="Arial"/>
              </a:rPr>
              <a:t>-</a:t>
            </a:r>
            <a:r>
              <a:rPr lang="ko-KR" altLang="en-US" sz="3100">
                <a:solidFill>
                  <a:srgbClr val="000000"/>
                </a:solidFill>
                <a:latin typeface="Arial"/>
                <a:ea typeface="나눔고딕 ExtraBold"/>
                <a:cs typeface="Arial"/>
              </a:rPr>
              <a:t>헤이안</a:t>
            </a:r>
          </a:p>
          <a:p>
            <a:pPr marL="582380" indent="-442680">
              <a:buFont typeface="Wingdings"/>
              <a:buChar char="l"/>
              <a:defRPr/>
            </a:pPr>
            <a:endParaRPr lang="ko-KR" altLang="en-US" sz="3100">
              <a:solidFill>
                <a:srgbClr val="000000"/>
              </a:solidFill>
              <a:latin typeface="Arial"/>
              <a:ea typeface="나눔고딕 ExtraBold"/>
              <a:cs typeface="Arial"/>
            </a:endParaRPr>
          </a:p>
          <a:p>
            <a:pPr marL="582380" indent="-442680">
              <a:buFont typeface="Wingdings"/>
              <a:buChar char="l"/>
              <a:defRPr/>
            </a:pPr>
            <a:endParaRPr lang="ko-KR" altLang="en-US" sz="3100">
              <a:solidFill>
                <a:srgbClr val="000000"/>
              </a:solidFill>
              <a:latin typeface="Arial"/>
              <a:ea typeface="나눔고딕 ExtraBold"/>
              <a:cs typeface="Arial"/>
            </a:endParaRPr>
          </a:p>
          <a:p>
            <a:pPr marL="582380" indent="-442680">
              <a:buFont typeface="Wingdings"/>
              <a:buChar char="l"/>
              <a:defRPr/>
            </a:pPr>
            <a:r>
              <a:rPr lang="ko-KR" altLang="en-US" sz="3100">
                <a:solidFill>
                  <a:srgbClr val="000000"/>
                </a:solidFill>
                <a:latin typeface="Arial"/>
                <a:ea typeface="나눔고딕 ExtraBold"/>
                <a:cs typeface="Arial"/>
              </a:rPr>
              <a:t>중세시대</a:t>
            </a:r>
            <a:r>
              <a:rPr lang="en-US" altLang="ko-KR" sz="3100">
                <a:solidFill>
                  <a:srgbClr val="000000"/>
                </a:solidFill>
                <a:latin typeface="Arial"/>
                <a:ea typeface="나눔고딕 ExtraBold"/>
                <a:cs typeface="Arial"/>
              </a:rPr>
              <a:t>:</a:t>
            </a:r>
            <a:r>
              <a:rPr lang="ko-KR" altLang="en-US" sz="3100">
                <a:solidFill>
                  <a:srgbClr val="000000"/>
                </a:solidFill>
                <a:latin typeface="Arial"/>
                <a:ea typeface="나눔고딕 ExtraBold"/>
                <a:cs typeface="Arial"/>
              </a:rPr>
              <a:t>가마쿠라</a:t>
            </a:r>
            <a:r>
              <a:rPr lang="en-US" altLang="ko-KR" sz="3100">
                <a:solidFill>
                  <a:srgbClr val="000000"/>
                </a:solidFill>
                <a:latin typeface="Arial"/>
                <a:ea typeface="나눔고딕 ExtraBold"/>
                <a:cs typeface="Arial"/>
              </a:rPr>
              <a:t>-(</a:t>
            </a:r>
            <a:r>
              <a:rPr lang="ko-KR" altLang="en-US" sz="3100">
                <a:solidFill>
                  <a:srgbClr val="000000"/>
                </a:solidFill>
                <a:latin typeface="Arial"/>
                <a:ea typeface="나눔고딕 ExtraBold"/>
                <a:cs typeface="Arial"/>
              </a:rPr>
              <a:t>무로마치</a:t>
            </a:r>
            <a:r>
              <a:rPr lang="en-US" altLang="ko-KR" sz="3100">
                <a:solidFill>
                  <a:srgbClr val="000000"/>
                </a:solidFill>
                <a:latin typeface="Arial"/>
                <a:ea typeface="나눔고딕 ExtraBold"/>
                <a:cs typeface="Arial"/>
              </a:rPr>
              <a:t>)-</a:t>
            </a:r>
            <a:r>
              <a:rPr lang="ko-KR" altLang="en-US" sz="3100">
                <a:solidFill>
                  <a:srgbClr val="000000"/>
                </a:solidFill>
                <a:latin typeface="Arial"/>
                <a:ea typeface="나눔고딕 ExtraBold"/>
                <a:cs typeface="Arial"/>
              </a:rPr>
              <a:t>센고쿠</a:t>
            </a:r>
          </a:p>
          <a:p>
            <a:pPr marL="582380" indent="-442680">
              <a:buFont typeface="Wingdings"/>
              <a:buChar char="l"/>
              <a:defRPr/>
            </a:pPr>
            <a:endParaRPr lang="ko-KR" altLang="en-US" sz="3100">
              <a:solidFill>
                <a:srgbClr val="000000"/>
              </a:solidFill>
              <a:latin typeface="Arial"/>
              <a:ea typeface="나눔고딕 ExtraBold"/>
              <a:cs typeface="Arial"/>
            </a:endParaRPr>
          </a:p>
          <a:p>
            <a:pPr marL="582380" indent="-442680">
              <a:buFont typeface="Wingdings"/>
              <a:buChar char="l"/>
              <a:defRPr/>
            </a:pPr>
            <a:endParaRPr lang="ko-KR" altLang="en-US" sz="3100">
              <a:solidFill>
                <a:srgbClr val="000000"/>
              </a:solidFill>
              <a:latin typeface="Arial"/>
              <a:ea typeface="나눔고딕 ExtraBold"/>
              <a:cs typeface="Arial"/>
            </a:endParaRPr>
          </a:p>
          <a:p>
            <a:pPr marL="582380" indent="-442680">
              <a:buFont typeface="Wingdings"/>
              <a:buChar char="l"/>
              <a:defRPr/>
            </a:pPr>
            <a:r>
              <a:rPr lang="ko-KR" altLang="en-US" sz="3100">
                <a:solidFill>
                  <a:srgbClr val="000000"/>
                </a:solidFill>
                <a:latin typeface="Arial"/>
                <a:ea typeface="나눔고딕 ExtraBold"/>
                <a:cs typeface="Arial"/>
              </a:rPr>
              <a:t>근세시대</a:t>
            </a:r>
            <a:r>
              <a:rPr lang="en-US" altLang="ko-KR" sz="3100">
                <a:solidFill>
                  <a:srgbClr val="000000"/>
                </a:solidFill>
                <a:latin typeface="Arial"/>
                <a:ea typeface="나눔고딕 ExtraBold"/>
                <a:cs typeface="Arial"/>
              </a:rPr>
              <a:t>:</a:t>
            </a:r>
            <a:r>
              <a:rPr lang="ko-KR" altLang="en-US" sz="3100">
                <a:solidFill>
                  <a:srgbClr val="000000"/>
                </a:solidFill>
                <a:latin typeface="Arial"/>
                <a:ea typeface="나눔고딕 ExtraBold"/>
                <a:cs typeface="Arial"/>
              </a:rPr>
              <a:t>에도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/>
    </mc:Choice>
    <mc:Fallback xmlns:dsp="http://schemas.microsoft.com/office/drawing/2008/diagram" xmlns:dgm="http://schemas.openxmlformats.org/drawingml/2006/diagram" xmlns:c="http://schemas.openxmlformats.org/drawingml/2006/chart" xmlns="">
      <p:transition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03;p4"/>
          <p:cNvSpPr>
            <a:spLocks noGrp="1"/>
          </p:cNvSpPr>
          <p:nvPr>
            <p:ph type="title"/>
          </p:nvPr>
        </p:nvSpPr>
        <p:spPr/>
        <p:txBody>
          <a:bodyPr vert="horz" wrap="square" lIns="91424" tIns="91424" rIns="91424" bIns="91424" anchor="ctr" anchorCtr="0">
            <a:noAutofit/>
          </a:bodyPr>
          <a:lstStyle/>
          <a:p>
            <a:pPr algn="ctr">
              <a:defRPr/>
            </a:pPr>
            <a:r>
              <a:rPr lang="ko-KR" altLang="en-US">
                <a:solidFill>
                  <a:schemeClr val="accent6"/>
                </a:solidFill>
                <a:latin typeface="Arial"/>
                <a:ea typeface="휴먼둥근헤드라인"/>
                <a:cs typeface="Arial"/>
              </a:rPr>
              <a:t>고대시대</a:t>
            </a:r>
          </a:p>
        </p:txBody>
      </p:sp>
      <p:sp>
        <p:nvSpPr>
          <p:cNvPr id="3" name="Google Shape;1104;p4"/>
          <p:cNvSpPr>
            <a:spLocks noGrp="1"/>
          </p:cNvSpPr>
          <p:nvPr>
            <p:ph type="body" idx="1"/>
          </p:nvPr>
        </p:nvSpPr>
        <p:spPr>
          <a:xfrm>
            <a:off x="720000" y="1152475"/>
            <a:ext cx="7704000" cy="3450900"/>
          </a:xfrm>
        </p:spPr>
        <p:txBody>
          <a:bodyPr vert="horz" wrap="square" lIns="91424" tIns="91424" rIns="91424" bIns="91424" anchor="t" anchorCtr="0">
            <a:noAutofit/>
          </a:bodyPr>
          <a:lstStyle/>
          <a:p>
            <a:pPr marL="456960" indent="-456960">
              <a:buSzPct val="100000"/>
              <a:buFont typeface="Wingdings"/>
              <a:buChar char="v"/>
              <a:defRPr/>
            </a:pPr>
            <a:r>
              <a:rPr lang="ko-KR" altLang="en-US" sz="2300">
                <a:solidFill>
                  <a:schemeClr val="accent6"/>
                </a:solidFill>
                <a:latin typeface="나눔고딕 ExtraBold"/>
                <a:ea typeface="나눔고딕 ExtraBold"/>
              </a:rPr>
              <a:t>죠몬 시대</a:t>
            </a:r>
            <a:r>
              <a:rPr lang="en-US" altLang="ko-KR" sz="2300">
                <a:solidFill>
                  <a:schemeClr val="accent6"/>
                </a:solidFill>
                <a:latin typeface="나눔고딕 ExtraBold"/>
                <a:ea typeface="나눔고딕 ExtraBold"/>
              </a:rPr>
              <a:t>(</a:t>
            </a:r>
            <a:r>
              <a:rPr lang="ko-KR" altLang="en-US" sz="2300">
                <a:solidFill>
                  <a:schemeClr val="accent6"/>
                </a:solidFill>
                <a:latin typeface="나눔고딕 ExtraBold"/>
                <a:ea typeface="나눔고딕 ExtraBold"/>
              </a:rPr>
              <a:t>繩文時代</a:t>
            </a:r>
            <a:r>
              <a:rPr lang="en-US" altLang="ko-KR" sz="2300">
                <a:solidFill>
                  <a:schemeClr val="accent6"/>
                </a:solidFill>
                <a:latin typeface="나눔고딕 ExtraBold"/>
                <a:ea typeface="나눔고딕 ExtraBold"/>
              </a:rPr>
              <a:t>)</a:t>
            </a:r>
          </a:p>
          <a:p>
            <a:pPr marL="456960" indent="-456960">
              <a:buFont typeface="mn-ea"/>
              <a:buChar char=""/>
              <a:defRPr/>
            </a:pPr>
            <a:endParaRPr lang="en-US" altLang="ko-KR" sz="2300">
              <a:solidFill>
                <a:schemeClr val="accent6"/>
              </a:solidFill>
              <a:latin typeface="나눔고딕 ExtraBold"/>
              <a:ea typeface="나눔고딕 ExtraBold"/>
            </a:endParaRPr>
          </a:p>
          <a:p>
            <a:pPr marL="456960" indent="-456960">
              <a:buFont typeface="mn-ea"/>
              <a:buChar char=""/>
              <a:defRPr/>
            </a:pPr>
            <a:endParaRPr lang="en-US" altLang="ko-KR" sz="2300">
              <a:solidFill>
                <a:schemeClr val="accent6"/>
              </a:solidFill>
              <a:latin typeface="나눔고딕 ExtraBold"/>
              <a:ea typeface="나눔고딕 ExtraBold"/>
            </a:endParaRPr>
          </a:p>
          <a:p>
            <a:pPr marL="328440" indent="-328440">
              <a:buSzPct val="100000"/>
              <a:buFont typeface="Arial"/>
              <a:buChar char="•"/>
              <a:defRPr/>
            </a:pPr>
            <a:r>
              <a:rPr lang="ko-KR" altLang="en-US" sz="2300">
                <a:solidFill>
                  <a:schemeClr val="accent6"/>
                </a:solidFill>
                <a:latin typeface="나눔고딕 ExtraBold"/>
                <a:ea typeface="나눔고딕 ExtraBold"/>
              </a:rPr>
              <a:t>죠몬 토기에서 유래</a:t>
            </a:r>
            <a:r>
              <a:rPr lang="en-US" altLang="ko-KR" sz="2300">
                <a:solidFill>
                  <a:schemeClr val="accent6"/>
                </a:solidFill>
                <a:latin typeface="나눔고딕 ExtraBold"/>
                <a:ea typeface="나눔고딕 ExtraBold"/>
              </a:rPr>
              <a:t>.</a:t>
            </a:r>
          </a:p>
          <a:p>
            <a:pPr marL="0" indent="0">
              <a:buSzPct val="100000"/>
              <a:buFont typeface="Arial"/>
              <a:buNone/>
              <a:defRPr/>
            </a:pPr>
            <a:endParaRPr lang="en-US" altLang="ko-KR" sz="2300">
              <a:solidFill>
                <a:schemeClr val="accent6"/>
              </a:solidFill>
              <a:latin typeface="나눔고딕 ExtraBold"/>
              <a:ea typeface="나눔고딕 ExtraBold"/>
            </a:endParaRPr>
          </a:p>
          <a:p>
            <a:pPr marL="328440" indent="-328440">
              <a:buSzPct val="100000"/>
              <a:buFont typeface="Arial"/>
              <a:buChar char="•"/>
              <a:defRPr/>
            </a:pPr>
            <a:r>
              <a:rPr lang="ko-KR" altLang="en-US" sz="2300">
                <a:solidFill>
                  <a:schemeClr val="accent6"/>
                </a:solidFill>
                <a:latin typeface="나눔고딕 ExtraBold"/>
                <a:ea typeface="나눔고딕 ExtraBold"/>
              </a:rPr>
              <a:t>구석기 말기</a:t>
            </a:r>
            <a:r>
              <a:rPr lang="en-US" altLang="ko-KR" sz="2300">
                <a:solidFill>
                  <a:schemeClr val="accent6"/>
                </a:solidFill>
                <a:latin typeface="나눔고딕 ExtraBold"/>
                <a:ea typeface="나눔고딕 ExtraBold"/>
              </a:rPr>
              <a:t>~</a:t>
            </a:r>
            <a:r>
              <a:rPr lang="ko-KR" altLang="en-US" sz="2300">
                <a:solidFill>
                  <a:schemeClr val="accent6"/>
                </a:solidFill>
                <a:latin typeface="나눔고딕 ExtraBold"/>
                <a:ea typeface="나눔고딕 ExtraBold"/>
              </a:rPr>
              <a:t>신석기 시대에 해당</a:t>
            </a:r>
            <a:r>
              <a:rPr lang="en-US" altLang="ko-KR" sz="2300">
                <a:solidFill>
                  <a:schemeClr val="accent6"/>
                </a:solidFill>
                <a:latin typeface="나눔고딕 ExtraBold"/>
                <a:ea typeface="나눔고딕 ExtraBold"/>
              </a:rPr>
              <a:t>.</a:t>
            </a:r>
          </a:p>
          <a:p>
            <a:pPr marL="328440" indent="-328440">
              <a:buSzPct val="100000"/>
              <a:buFont typeface="Arial"/>
              <a:buChar char="•"/>
              <a:defRPr/>
            </a:pPr>
            <a:endParaRPr lang="en-US" altLang="ko-KR" sz="2300">
              <a:solidFill>
                <a:schemeClr val="accent6"/>
              </a:solidFill>
              <a:latin typeface="나눔고딕 ExtraBold"/>
              <a:ea typeface="나눔고딕 ExtraBold"/>
            </a:endParaRPr>
          </a:p>
          <a:p>
            <a:pPr marL="328440" indent="-328440">
              <a:buSzPct val="100000"/>
              <a:buFont typeface="Arial"/>
              <a:buChar char="•"/>
              <a:defRPr/>
            </a:pPr>
            <a:r>
              <a:rPr lang="ko-KR" altLang="en-US" sz="2300">
                <a:solidFill>
                  <a:schemeClr val="accent6"/>
                </a:solidFill>
                <a:latin typeface="나눔고딕 ExtraBold"/>
                <a:ea typeface="나눔고딕 ExtraBold"/>
              </a:rPr>
              <a:t>농경</a:t>
            </a:r>
            <a:r>
              <a:rPr lang="en-US" altLang="ko-KR" sz="2300">
                <a:solidFill>
                  <a:schemeClr val="accent6"/>
                </a:solidFill>
                <a:latin typeface="나눔고딕 ExtraBold"/>
                <a:ea typeface="나눔고딕 ExtraBold"/>
              </a:rPr>
              <a:t>·</a:t>
            </a:r>
            <a:r>
              <a:rPr lang="ko-KR" altLang="en-US" sz="2300">
                <a:solidFill>
                  <a:schemeClr val="accent6"/>
                </a:solidFill>
                <a:latin typeface="나눔고딕 ExtraBold"/>
                <a:ea typeface="나눔고딕 ExtraBold"/>
              </a:rPr>
              <a:t>정착 생활</a:t>
            </a:r>
            <a:r>
              <a:rPr lang="en-US" altLang="ko-KR" sz="2300">
                <a:solidFill>
                  <a:schemeClr val="accent6"/>
                </a:solidFill>
                <a:latin typeface="나눔고딕 ExtraBold"/>
                <a:ea typeface="나눔고딕 ExtraBold"/>
              </a:rPr>
              <a:t>.</a:t>
            </a:r>
          </a:p>
          <a:p>
            <a:pPr marL="456960" indent="-456960">
              <a:buFont typeface="mn-ea"/>
              <a:buChar char=""/>
              <a:defRPr/>
            </a:pPr>
            <a:endParaRPr kumimoji="0" lang="en-US" altLang="ko-KR" sz="2300" b="0" i="0" u="none" strike="noStrike" kern="0" cap="none" spc="0" normalizeH="0">
              <a:solidFill>
                <a:schemeClr val="accent6"/>
              </a:solidFill>
              <a:latin typeface="나눔고딕 ExtraBold"/>
              <a:ea typeface="나눔고딕 ExtraBold"/>
              <a:cs typeface="Hind"/>
              <a:sym typeface="Hind"/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 rotWithShape="1">
          <a:blip r:embed="rId3"/>
          <a:stretch>
            <a:fillRect/>
          </a:stretch>
        </p:blipFill>
        <p:spPr>
          <a:xfrm>
            <a:off x="5688788" y="0"/>
            <a:ext cx="2031276" cy="2458612"/>
          </a:xfrm>
          <a:prstGeom prst="rect">
            <a:avLst/>
          </a:prstGeom>
        </p:spPr>
      </p:pic>
      <p:pic>
        <p:nvPicPr>
          <p:cNvPr id="6" name="그림 5"/>
          <p:cNvPicPr>
            <a:picLocks noChangeAspect="1"/>
          </p:cNvPicPr>
          <p:nvPr/>
        </p:nvPicPr>
        <p:blipFill rotWithShape="1">
          <a:blip r:embed="rId4"/>
          <a:stretch>
            <a:fillRect/>
          </a:stretch>
        </p:blipFill>
        <p:spPr>
          <a:xfrm>
            <a:off x="4984852" y="2280218"/>
            <a:ext cx="3439148" cy="232315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/>
    </mc:Choice>
    <mc:Fallback xmlns:dsp="http://schemas.microsoft.com/office/drawing/2008/diagram" xmlns:dgm="http://schemas.openxmlformats.org/drawingml/2006/diagram" xmlns:c="http://schemas.openxmlformats.org/drawingml/2006/chart"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33" name="Google Shape;1103;p4"/>
          <p:cNvSpPr>
            <a:spLocks noGrp="1"/>
          </p:cNvSpPr>
          <p:nvPr>
            <p:ph type="title"/>
          </p:nvPr>
        </p:nvSpPr>
        <p:spPr/>
        <p:txBody>
          <a:bodyPr vert="horz" wrap="square" lIns="91424" tIns="91424" rIns="91424" bIns="91424" anchor="ctr" anchorCtr="0">
            <a:noAutofit/>
          </a:bodyPr>
          <a:lstStyle/>
          <a:p>
            <a:pPr algn="ctr">
              <a:defRPr/>
            </a:pPr>
            <a:r>
              <a:rPr lang="ko-KR" altLang="en-US">
                <a:solidFill>
                  <a:schemeClr val="accent6"/>
                </a:solidFill>
                <a:latin typeface="휴먼둥근헤드라인"/>
                <a:ea typeface="휴먼둥근헤드라인"/>
              </a:rPr>
              <a:t>고대시대</a:t>
            </a:r>
          </a:p>
        </p:txBody>
      </p:sp>
      <p:sp>
        <p:nvSpPr>
          <p:cNvPr id="14532" name="Google Shape;14532;p43"/>
          <p:cNvSpPr txBox="1">
            <a:spLocks noGrp="1"/>
          </p:cNvSpPr>
          <p:nvPr>
            <p:ph type="body" idx="1"/>
          </p:nvPr>
        </p:nvSpPr>
        <p:spPr>
          <a:xfrm>
            <a:off x="720000" y="1112700"/>
            <a:ext cx="7704000" cy="3490675"/>
          </a:xfrm>
          <a:prstGeom prst="rect">
            <a:avLst/>
          </a:prstGeom>
        </p:spPr>
        <p:txBody>
          <a:bodyPr vert="horz" wrap="square" lIns="91424" tIns="91424" rIns="91424" bIns="91424" anchor="ctr" anchorCtr="0">
            <a:noAutofit/>
          </a:bodyPr>
          <a:lstStyle/>
          <a:p>
            <a:pPr marL="468140" lvl="0" indent="-328440">
              <a:lnSpc>
                <a:spcPct val="107000"/>
              </a:lnSpc>
              <a:spcAft>
                <a:spcPts val="800"/>
              </a:spcAft>
              <a:buSzPct val="95000"/>
              <a:buFont typeface="Wingdings"/>
              <a:buChar char="v"/>
              <a:defRPr/>
            </a:pPr>
            <a:r>
              <a:rPr kumimoji="0" lang="ko-KR" altLang="en-US" sz="2300" b="0" i="0" u="none" strike="noStrike" kern="0" cap="none" spc="0" normalizeH="0" baseline="0">
                <a:solidFill>
                  <a:srgbClr val="292068"/>
                </a:solidFill>
                <a:ea typeface="나눔고딕 ExtraBold"/>
              </a:rPr>
              <a:t>야요이 시대</a:t>
            </a:r>
            <a:r>
              <a:rPr kumimoji="0" lang="en-US" altLang="ko-KR" sz="2300" b="0" i="0" u="none" strike="noStrike" kern="0" cap="none" spc="0" normalizeH="0" baseline="0">
                <a:solidFill>
                  <a:srgbClr val="292068"/>
                </a:solidFill>
                <a:latin typeface="나눔고딕 ExtraBold"/>
                <a:ea typeface="나눔고딕 ExtraBold"/>
              </a:rPr>
              <a:t>(</a:t>
            </a:r>
            <a:r>
              <a:rPr lang="en-US" sz="2300">
                <a:solidFill>
                  <a:schemeClr val="accent6"/>
                </a:solidFill>
                <a:latin typeface="나눔고딕 ExtraBold"/>
                <a:cs typeface="sans-serif"/>
              </a:rPr>
              <a:t>弥</a:t>
            </a:r>
            <a:r>
              <a:rPr lang="en-US" sz="2300" b="0" i="0" u="none" strike="noStrike">
                <a:latin typeface="나눔고딕 ExtraBold"/>
                <a:ea typeface="나눔고딕 ExtraBold"/>
                <a:cs typeface="sans-serif"/>
              </a:rPr>
              <a:t>生時代</a:t>
            </a:r>
            <a:r>
              <a:rPr kumimoji="0" lang="en-US" altLang="ko-KR" sz="2300" b="0" i="0" u="none" strike="noStrike" kern="0" cap="none" spc="0" normalizeH="0" baseline="0">
                <a:solidFill>
                  <a:srgbClr val="292068"/>
                </a:solidFill>
                <a:latin typeface="나눔고딕 ExtraBold"/>
                <a:ea typeface="나눔고딕 ExtraBold"/>
                <a:cs typeface="나눔고딕"/>
              </a:rPr>
              <a:t>)</a:t>
            </a:r>
          </a:p>
          <a:p>
            <a:pPr marL="0" lvl="0" indent="0">
              <a:lnSpc>
                <a:spcPct val="99000"/>
              </a:lnSpc>
              <a:spcAft>
                <a:spcPts val="800"/>
              </a:spcAft>
              <a:buClr>
                <a:schemeClr val="accent6"/>
              </a:buClr>
              <a:buSzPct val="100000"/>
              <a:buFont typeface="Wingdings"/>
              <a:buNone/>
              <a:defRPr/>
            </a:pPr>
            <a:r>
              <a:rPr lang="ko-KR" altLang="en-US" sz="1000" baseline="0">
                <a:solidFill>
                  <a:srgbClr val="292068"/>
                </a:solidFill>
                <a:latin typeface="나눔고딕"/>
                <a:ea typeface="나눔고딕"/>
                <a:cs typeface="나눔고딕"/>
              </a:rPr>
              <a:t> </a:t>
            </a:r>
          </a:p>
          <a:p>
            <a:pPr marL="0" lvl="0" indent="0">
              <a:lnSpc>
                <a:spcPct val="99000"/>
              </a:lnSpc>
              <a:spcAft>
                <a:spcPts val="800"/>
              </a:spcAft>
              <a:buClr>
                <a:schemeClr val="accent6"/>
              </a:buClr>
              <a:buSzPct val="100000"/>
              <a:buFont typeface="Wingdings"/>
              <a:buNone/>
              <a:defRPr/>
            </a:pPr>
            <a:endParaRPr lang="ko-KR" altLang="en-US" sz="1000" baseline="0">
              <a:solidFill>
                <a:srgbClr val="292068"/>
              </a:solidFill>
              <a:latin typeface="나눔고딕"/>
              <a:ea typeface="나눔고딕"/>
              <a:cs typeface="나눔고딕"/>
            </a:endParaRPr>
          </a:p>
          <a:p>
            <a:pPr marL="0" lvl="0" indent="0">
              <a:lnSpc>
                <a:spcPct val="99000"/>
              </a:lnSpc>
              <a:spcAft>
                <a:spcPts val="800"/>
              </a:spcAft>
              <a:buClr>
                <a:schemeClr val="accent6"/>
              </a:buClr>
              <a:buSzPct val="100000"/>
              <a:buFont typeface="Wingdings"/>
              <a:buNone/>
              <a:defRPr/>
            </a:pPr>
            <a:endParaRPr lang="en-US" altLang="ko-KR" sz="1000" baseline="0">
              <a:solidFill>
                <a:srgbClr val="292068"/>
              </a:solidFill>
              <a:latin typeface="나눔고딕"/>
              <a:ea typeface="나눔고딕"/>
              <a:cs typeface="나눔고딕"/>
            </a:endParaRPr>
          </a:p>
          <a:p>
            <a:pPr marL="328440" lvl="0" indent="-328440">
              <a:lnSpc>
                <a:spcPct val="99000"/>
              </a:lnSpc>
              <a:spcAft>
                <a:spcPts val="800"/>
              </a:spcAft>
              <a:buClr>
                <a:schemeClr val="accent6"/>
              </a:buClr>
              <a:buSzPct val="100000"/>
              <a:buFont typeface="Arial"/>
              <a:buChar char="•"/>
              <a:defRPr/>
            </a:pPr>
            <a:r>
              <a:rPr lang="ko-KR" altLang="en-US" sz="2300" baseline="0">
                <a:solidFill>
                  <a:srgbClr val="292068"/>
                </a:solidFill>
                <a:latin typeface="나눔고딕 ExtraBold"/>
                <a:ea typeface="나눔고딕 ExtraBold"/>
                <a:cs typeface="나눔고딕"/>
              </a:rPr>
              <a:t>야요이 토기에서 유래</a:t>
            </a:r>
            <a:r>
              <a:rPr lang="en-US" altLang="ko-KR" sz="2300" baseline="0">
                <a:solidFill>
                  <a:srgbClr val="292068"/>
                </a:solidFill>
                <a:latin typeface="나눔고딕 ExtraBold"/>
                <a:ea typeface="나눔고딕 ExtraBold"/>
                <a:cs typeface="나눔고딕"/>
              </a:rPr>
              <a:t>.</a:t>
            </a:r>
          </a:p>
          <a:p>
            <a:pPr marL="0" lvl="0" indent="0">
              <a:lnSpc>
                <a:spcPct val="99000"/>
              </a:lnSpc>
              <a:spcAft>
                <a:spcPts val="800"/>
              </a:spcAft>
              <a:buClr>
                <a:schemeClr val="accent6"/>
              </a:buClr>
              <a:buSzPct val="100000"/>
              <a:buFont typeface="Arial"/>
              <a:buNone/>
              <a:defRPr/>
            </a:pPr>
            <a:endParaRPr lang="en-US" altLang="ko-KR" sz="1000" baseline="0">
              <a:solidFill>
                <a:srgbClr val="292068"/>
              </a:solidFill>
              <a:latin typeface="나눔고딕 ExtraBold"/>
              <a:ea typeface="나눔고딕 ExtraBold"/>
              <a:cs typeface="나눔고딕"/>
            </a:endParaRPr>
          </a:p>
          <a:p>
            <a:pPr marL="328440" lvl="0" indent="-328440">
              <a:lnSpc>
                <a:spcPct val="99000"/>
              </a:lnSpc>
              <a:spcAft>
                <a:spcPts val="800"/>
              </a:spcAft>
              <a:buClr>
                <a:schemeClr val="accent6"/>
              </a:buClr>
              <a:buSzPct val="100000"/>
              <a:buFont typeface="Arial"/>
              <a:buChar char="•"/>
              <a:defRPr/>
            </a:pPr>
            <a:r>
              <a:rPr lang="ko-KR" altLang="en-US" sz="2300" baseline="0">
                <a:solidFill>
                  <a:srgbClr val="292068"/>
                </a:solidFill>
                <a:latin typeface="나눔고딕 ExtraBold"/>
                <a:ea typeface="나눔고딕 ExtraBold"/>
                <a:cs typeface="나눔고딕"/>
              </a:rPr>
              <a:t>벼농사</a:t>
            </a:r>
            <a:r>
              <a:rPr lang="en-US" altLang="ko-KR" sz="2300" baseline="0">
                <a:solidFill>
                  <a:srgbClr val="292068"/>
                </a:solidFill>
                <a:latin typeface="나눔고딕 ExtraBold"/>
                <a:ea typeface="나눔고딕 ExtraBold"/>
                <a:cs typeface="나눔고딕"/>
              </a:rPr>
              <a:t>.</a:t>
            </a:r>
          </a:p>
          <a:p>
            <a:pPr marL="0" lvl="0" indent="0">
              <a:lnSpc>
                <a:spcPct val="99000"/>
              </a:lnSpc>
              <a:spcAft>
                <a:spcPts val="800"/>
              </a:spcAft>
              <a:buClr>
                <a:schemeClr val="accent6"/>
              </a:buClr>
              <a:buSzPct val="100000"/>
              <a:buFont typeface="Arial"/>
              <a:buNone/>
              <a:defRPr/>
            </a:pPr>
            <a:endParaRPr lang="en-US" altLang="ko-KR" sz="1000" baseline="0">
              <a:solidFill>
                <a:srgbClr val="292068"/>
              </a:solidFill>
              <a:latin typeface="나눔고딕 ExtraBold"/>
              <a:ea typeface="나눔고딕 ExtraBold"/>
              <a:cs typeface="나눔고딕"/>
            </a:endParaRPr>
          </a:p>
          <a:p>
            <a:pPr marL="328440" lvl="0" indent="-328440">
              <a:lnSpc>
                <a:spcPct val="99000"/>
              </a:lnSpc>
              <a:spcAft>
                <a:spcPts val="800"/>
              </a:spcAft>
              <a:buClr>
                <a:schemeClr val="accent6"/>
              </a:buClr>
              <a:buSzPct val="100000"/>
              <a:buFont typeface="Arial"/>
              <a:buChar char="•"/>
              <a:defRPr/>
            </a:pPr>
            <a:r>
              <a:rPr lang="ko-KR" altLang="en-US" sz="2300" baseline="0">
                <a:solidFill>
                  <a:srgbClr val="292068"/>
                </a:solidFill>
                <a:latin typeface="나눔고딕 ExtraBold"/>
                <a:ea typeface="나눔고딕 ExtraBold"/>
                <a:cs typeface="나눔고딕"/>
              </a:rPr>
              <a:t>동</a:t>
            </a:r>
            <a:r>
              <a:rPr lang="en-US" altLang="ko-KR" sz="2300" baseline="0">
                <a:solidFill>
                  <a:srgbClr val="292068"/>
                </a:solidFill>
                <a:latin typeface="나눔고딕 ExtraBold"/>
                <a:ea typeface="나눔고딕 ExtraBold"/>
                <a:cs typeface="나눔고딕"/>
              </a:rPr>
              <a:t>·</a:t>
            </a:r>
            <a:r>
              <a:rPr lang="ko-KR" altLang="en-US" sz="2300" baseline="0">
                <a:solidFill>
                  <a:srgbClr val="292068"/>
                </a:solidFill>
                <a:latin typeface="나눔고딕 ExtraBold"/>
                <a:ea typeface="나눔고딕 ExtraBold"/>
                <a:cs typeface="나눔고딕"/>
              </a:rPr>
              <a:t>철같은 금속기 사용</a:t>
            </a:r>
            <a:r>
              <a:rPr lang="en-US" altLang="ko-KR" sz="2300" baseline="0">
                <a:solidFill>
                  <a:srgbClr val="292068"/>
                </a:solidFill>
                <a:latin typeface="나눔고딕 ExtraBold"/>
                <a:ea typeface="나눔고딕 ExtraBold"/>
                <a:cs typeface="나눔고딕"/>
              </a:rPr>
              <a:t>.</a:t>
            </a:r>
          </a:p>
          <a:p>
            <a:pPr marL="328440" lvl="0" indent="-328440">
              <a:lnSpc>
                <a:spcPct val="99000"/>
              </a:lnSpc>
              <a:spcAft>
                <a:spcPts val="800"/>
              </a:spcAft>
              <a:buClr>
                <a:schemeClr val="accent6"/>
              </a:buClr>
              <a:buSzPct val="100000"/>
              <a:buFont typeface="Arial"/>
              <a:buChar char="•"/>
              <a:defRPr/>
            </a:pPr>
            <a:endParaRPr lang="en-US" altLang="ko-KR" sz="900" baseline="0">
              <a:solidFill>
                <a:srgbClr val="292068"/>
              </a:solidFill>
              <a:latin typeface="나눔고딕 ExtraBold"/>
              <a:ea typeface="나눔고딕 ExtraBold"/>
              <a:cs typeface="나눔고딕"/>
            </a:endParaRPr>
          </a:p>
        </p:txBody>
      </p:sp>
      <p:pic>
        <p:nvPicPr>
          <p:cNvPr id="14536" name="그림 14535"/>
          <p:cNvPicPr>
            <a:picLocks noChangeAspect="1"/>
          </p:cNvPicPr>
          <p:nvPr/>
        </p:nvPicPr>
        <p:blipFill rotWithShape="1">
          <a:blip r:embed="rId3"/>
          <a:stretch>
            <a:fillRect/>
          </a:stretch>
        </p:blipFill>
        <p:spPr>
          <a:xfrm>
            <a:off x="5329582" y="0"/>
            <a:ext cx="2095500" cy="2794000"/>
          </a:xfrm>
          <a:prstGeom prst="rect">
            <a:avLst/>
          </a:prstGeom>
        </p:spPr>
      </p:pic>
      <p:pic>
        <p:nvPicPr>
          <p:cNvPr id="14537" name="그림 14536"/>
          <p:cNvPicPr>
            <a:picLocks noChangeAspect="1"/>
          </p:cNvPicPr>
          <p:nvPr/>
        </p:nvPicPr>
        <p:blipFill rotWithShape="1">
          <a:blip r:embed="rId4"/>
          <a:stretch>
            <a:fillRect/>
          </a:stretch>
        </p:blipFill>
        <p:spPr>
          <a:xfrm>
            <a:off x="4729465" y="2642224"/>
            <a:ext cx="3697599" cy="196115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/>
    </mc:Choice>
    <mc:Fallback xmlns:dsp="http://schemas.microsoft.com/office/drawing/2008/diagram" xmlns:dgm="http://schemas.openxmlformats.org/drawingml/2006/diagram" xmlns:c="http://schemas.openxmlformats.org/drawingml/2006/chart"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37" name="Google Shape;14537;p4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wrap="square" lIns="91425" tIns="91425" rIns="91425" bIns="91425" anchor="ctr" anchorCtr="0">
            <a:noAutofit/>
          </a:bodyPr>
          <a:lstStyle/>
          <a:p>
            <a:pPr marL="0" indent="0" algn="ctr">
              <a:buFont typeface="Wingdings"/>
              <a:buNone/>
              <a:defRPr/>
            </a:pPr>
            <a:r>
              <a:rPr lang="ko-KR" altLang="en-US">
                <a:solidFill>
                  <a:srgbClr val="292068"/>
                </a:solidFill>
                <a:latin typeface="휴먼둥근헤드라인"/>
                <a:ea typeface="휴먼둥근헤드라인"/>
              </a:rPr>
              <a:t>고대시대</a:t>
            </a:r>
          </a:p>
        </p:txBody>
      </p:sp>
      <p:sp>
        <p:nvSpPr>
          <p:cNvPr id="14538" name="Google Shape;1104;p4"/>
          <p:cNvSpPr>
            <a:spLocks noGrp="1"/>
          </p:cNvSpPr>
          <p:nvPr>
            <p:ph type="body" idx="1"/>
          </p:nvPr>
        </p:nvSpPr>
        <p:spPr>
          <a:xfrm>
            <a:off x="720000" y="1152475"/>
            <a:ext cx="7704000" cy="3450900"/>
          </a:xfrm>
        </p:spPr>
        <p:txBody>
          <a:bodyPr/>
          <a:lstStyle/>
          <a:p>
            <a:pPr marL="456960" marR="0" lvl="0" indent="-456960" algn="l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00000"/>
              <a:buFont typeface="Wingdings"/>
              <a:buChar char="v"/>
              <a:defRPr/>
            </a:pPr>
            <a:r>
              <a:rPr kumimoji="0" lang="ko-KR" altLang="en-US" sz="2300" b="0" i="0" u="none" strike="noStrike" kern="0" cap="none" spc="0" normalizeH="0" baseline="0">
                <a:solidFill>
                  <a:srgbClr val="292068"/>
                </a:solidFill>
                <a:latin typeface="나눔고딕 ExtraBold"/>
                <a:ea typeface="나눔고딕 ExtraBold"/>
              </a:rPr>
              <a:t>아스카 시대(飛鳥</a:t>
            </a:r>
            <a:r>
              <a:rPr kumimoji="0" lang="zh-CN" altLang="en-US" sz="2300" b="0" i="0" u="none" strike="noStrike" kern="0" cap="none" spc="0" normalizeH="0" baseline="0">
                <a:solidFill>
                  <a:srgbClr val="292068"/>
                </a:solidFill>
                <a:latin typeface="나눔고딕 ExtraBold"/>
                <a:ea typeface="나눔고딕 ExtraBold"/>
              </a:rPr>
              <a:t>時代</a:t>
            </a:r>
            <a:r>
              <a:rPr kumimoji="0" lang="ko-KR" altLang="en-US" sz="2300" b="0" i="0" u="none" strike="noStrike" kern="0" cap="none" spc="0" normalizeH="0" baseline="0">
                <a:solidFill>
                  <a:srgbClr val="292068"/>
                </a:solidFill>
                <a:latin typeface="나눔고딕 ExtraBold"/>
                <a:ea typeface="나눔고딕 ExtraBold"/>
              </a:rPr>
              <a:t>)    </a:t>
            </a:r>
            <a:r>
              <a:rPr kumimoji="0" lang="en-US" altLang="ko-KR" sz="2300" b="0" i="0" u="none" strike="noStrike" kern="0" cap="none" spc="0" normalizeH="0" baseline="0">
                <a:solidFill>
                  <a:srgbClr val="292068"/>
                </a:solidFill>
                <a:latin typeface="나눔고딕 ExtraBold"/>
                <a:ea typeface="나눔고딕 ExtraBold"/>
              </a:rPr>
              <a:t>-</a:t>
            </a:r>
            <a:r>
              <a:rPr kumimoji="0" lang="ko-KR" altLang="en-US" sz="2300" b="0" i="0" u="none" strike="noStrike" kern="0" cap="none" spc="0" normalizeH="0" baseline="0">
                <a:solidFill>
                  <a:srgbClr val="292068"/>
                </a:solidFill>
                <a:latin typeface="나눔고딕 ExtraBold"/>
                <a:ea typeface="나눔고딕 ExtraBold"/>
              </a:rPr>
              <a:t>    야마토 정권</a:t>
            </a:r>
            <a:r>
              <a:rPr kumimoji="0" lang="en-US" altLang="ko-KR" sz="2300" b="0" i="0" u="none" strike="noStrike" kern="0" cap="none" spc="0" normalizeH="0" baseline="0">
                <a:solidFill>
                  <a:srgbClr val="292068"/>
                </a:solidFill>
                <a:latin typeface="나눔고딕 ExtraBold"/>
                <a:ea typeface="나눔고딕 ExtraBold"/>
              </a:rPr>
              <a:t>(大和時代)</a:t>
            </a:r>
            <a:endParaRPr lang="en-US" altLang="ko-KR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456960" indent="-456960">
              <a:buSzPct val="100000"/>
              <a:buFont typeface="Wingdings"/>
              <a:buChar char="v"/>
              <a:defRPr/>
            </a:pPr>
            <a:endParaRPr lang="en-US" altLang="ko-KR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456960" indent="-456960">
              <a:buSzPct val="100000"/>
              <a:buFont typeface="Wingdings"/>
              <a:buChar char="v"/>
              <a:defRPr/>
            </a:pPr>
            <a:endParaRPr lang="en-US" altLang="ko-KR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456960" indent="-456960">
              <a:buSzPct val="100000"/>
              <a:buFont typeface="Arial"/>
              <a:buChar char="•"/>
              <a:defRPr/>
            </a:pPr>
            <a:r>
              <a:rPr lang="ko-KR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아스카 문화 발달</a:t>
            </a:r>
            <a:r>
              <a:rPr lang="en-US" altLang="ko-KR" sz="2300">
                <a:solidFill>
                  <a:srgbClr val="292068"/>
                </a:solidFill>
                <a:latin typeface="나눔고딕 ExtraBold"/>
                <a:ea typeface="나눔고딕 ExtraBold"/>
              </a:rPr>
              <a:t>.</a:t>
            </a:r>
          </a:p>
          <a:p>
            <a:pPr marL="456960" indent="-456960">
              <a:buSzPct val="100000"/>
              <a:buFont typeface="Arial"/>
              <a:buChar char="•"/>
              <a:defRPr/>
            </a:pPr>
            <a:endParaRPr lang="en-US" altLang="ko-KR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456960" indent="-456960">
              <a:buSzPct val="100000"/>
              <a:buFont typeface="Arial"/>
              <a:buChar char="•"/>
              <a:defRPr/>
            </a:pPr>
            <a:endParaRPr lang="en-US" altLang="ko-KR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456960" indent="-456960">
              <a:buSzPct val="100000"/>
              <a:buFont typeface="Arial"/>
              <a:buChar char="•"/>
              <a:defRPr/>
            </a:pPr>
            <a:r>
              <a:rPr lang="ko-KR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쇼토쿠 태자 즉위</a:t>
            </a:r>
          </a:p>
          <a:p>
            <a:pPr marL="0" indent="0">
              <a:buSzPct val="100000"/>
              <a:buFont typeface="Arial"/>
              <a:buNone/>
              <a:defRPr/>
            </a:pPr>
            <a:r>
              <a:rPr lang="en-US" altLang="ko-KR" sz="2300">
                <a:solidFill>
                  <a:srgbClr val="292068"/>
                </a:solidFill>
                <a:latin typeface="나눔고딕 ExtraBold"/>
                <a:ea typeface="나눔고딕 ExtraBold"/>
              </a:rPr>
              <a:t>⇒</a:t>
            </a:r>
            <a:r>
              <a:rPr lang="ko-KR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불교 발달</a:t>
            </a:r>
            <a:r>
              <a:rPr lang="en-US" altLang="ko-KR" sz="2300">
                <a:solidFill>
                  <a:srgbClr val="292068"/>
                </a:solidFill>
                <a:latin typeface="나눔고딕 ExtraBold"/>
                <a:ea typeface="나눔고딕 ExtraBold"/>
              </a:rPr>
              <a:t>,</a:t>
            </a:r>
            <a:r>
              <a:rPr lang="ko-KR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 호류사 건립</a:t>
            </a:r>
            <a:r>
              <a:rPr lang="en-US" altLang="ko-KR" sz="2300">
                <a:solidFill>
                  <a:srgbClr val="292068"/>
                </a:solidFill>
                <a:latin typeface="나눔고딕 ExtraBold"/>
                <a:ea typeface="나눔고딕 ExtraBold"/>
              </a:rPr>
              <a:t>.</a:t>
            </a:r>
          </a:p>
        </p:txBody>
      </p:sp>
      <p:pic>
        <p:nvPicPr>
          <p:cNvPr id="14539" name="그림 14538"/>
          <p:cNvPicPr>
            <a:picLocks noChangeAspect="1"/>
          </p:cNvPicPr>
          <p:nvPr/>
        </p:nvPicPr>
        <p:blipFill rotWithShape="1">
          <a:blip r:embed="rId3"/>
          <a:stretch>
            <a:fillRect/>
          </a:stretch>
        </p:blipFill>
        <p:spPr>
          <a:xfrm>
            <a:off x="4203291" y="1763226"/>
            <a:ext cx="4220709" cy="284014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/>
    </mc:Choice>
    <mc:Fallback xmlns:dsp="http://schemas.microsoft.com/office/drawing/2008/diagram" xmlns:dgm="http://schemas.openxmlformats.org/drawingml/2006/diagram" xmlns:c="http://schemas.openxmlformats.org/drawingml/2006/chart"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4" name="Google Shape;14544;p45"/>
          <p:cNvSpPr txBox="1">
            <a:spLocks noGrp="1"/>
          </p:cNvSpPr>
          <p:nvPr>
            <p:ph type="title"/>
          </p:nvPr>
        </p:nvSpPr>
        <p:spPr>
          <a:xfrm>
            <a:off x="720000" y="522206"/>
            <a:ext cx="7704000" cy="572700"/>
          </a:xfrm>
          <a:prstGeom prst="rect">
            <a:avLst/>
          </a:prstGeom>
        </p:spPr>
        <p:txBody>
          <a:bodyPr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ko-KR" altLang="en-US">
                <a:solidFill>
                  <a:srgbClr val="292068"/>
                </a:solidFill>
                <a:latin typeface="휴먼둥근헤드라인"/>
                <a:ea typeface="휴먼둥근헤드라인"/>
              </a:rPr>
              <a:t>고대시대</a:t>
            </a:r>
          </a:p>
        </p:txBody>
      </p:sp>
      <p:sp>
        <p:nvSpPr>
          <p:cNvPr id="14545" name="Google Shape;14545;p45"/>
          <p:cNvSpPr txBox="1">
            <a:spLocks noGrp="1"/>
          </p:cNvSpPr>
          <p:nvPr>
            <p:ph type="body" idx="1"/>
          </p:nvPr>
        </p:nvSpPr>
        <p:spPr>
          <a:xfrm>
            <a:off x="719999" y="1094906"/>
            <a:ext cx="7704000" cy="3508469"/>
          </a:xfrm>
          <a:prstGeom prst="rect">
            <a:avLst/>
          </a:prstGeom>
        </p:spPr>
        <p:txBody>
          <a:bodyPr wrap="square" lIns="91425" tIns="91425" rIns="91425" bIns="91425" anchor="ctr" anchorCtr="0">
            <a:noAutofit/>
          </a:bodyPr>
          <a:lstStyle/>
          <a:p>
            <a:pPr marL="328440" marR="0" lvl="0" indent="-328440" algn="l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00000"/>
              <a:buFont typeface="Wingdings"/>
              <a:buChar char="v"/>
              <a:defRPr/>
            </a:pPr>
            <a:r>
              <a:rPr kumimoji="0" lang="ko-KR" altLang="en-US" sz="2300" b="0" i="0" u="none" strike="noStrike" kern="0" cap="none" spc="0" normalizeH="0" baseline="0">
                <a:solidFill>
                  <a:srgbClr val="292068"/>
                </a:solidFill>
                <a:latin typeface="나눔고딕 ExtraBold"/>
                <a:ea typeface="나눔고딕 ExtraBold"/>
              </a:rPr>
              <a:t>나라 시대(奈良時代)와  헤이안 시대(平安時代)</a:t>
            </a:r>
          </a:p>
          <a:p>
            <a:pPr marL="0" indent="0">
              <a:buFont typeface="Wingdings"/>
              <a:buNone/>
              <a:defRPr/>
            </a:pPr>
            <a:endParaRPr lang="ko-KR" altLang="en-US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456960" indent="-456960">
              <a:buFont typeface="Wingdings"/>
              <a:buChar char="v"/>
              <a:defRPr/>
            </a:pPr>
            <a:endParaRPr lang="ko-KR" altLang="en-US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328440" indent="-328440">
              <a:buSzPct val="100000"/>
              <a:buFont typeface="Arial"/>
              <a:buChar char="•"/>
              <a:defRPr/>
            </a:pPr>
            <a:r>
              <a:rPr lang="ja-JP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【</a:t>
            </a:r>
            <a:r>
              <a:rPr lang="ko-KR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고사기</a:t>
            </a:r>
            <a:r>
              <a:rPr lang="ja-JP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】</a:t>
            </a:r>
            <a:r>
              <a:rPr lang="en-US" altLang="ko-KR" sz="2300">
                <a:solidFill>
                  <a:srgbClr val="292068"/>
                </a:solidFill>
                <a:latin typeface="나눔고딕 ExtraBold"/>
                <a:ea typeface="나눔고딕 ExtraBold"/>
              </a:rPr>
              <a:t>·</a:t>
            </a:r>
            <a:r>
              <a:rPr lang="ja-JP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【</a:t>
            </a:r>
            <a:r>
              <a:rPr lang="ko-KR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일본 서기</a:t>
            </a:r>
            <a:r>
              <a:rPr lang="ja-JP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】</a:t>
            </a:r>
            <a:r>
              <a:rPr lang="ko-KR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 등이 편찬됨</a:t>
            </a:r>
            <a:r>
              <a:rPr lang="en-US" altLang="ko-KR" sz="2300">
                <a:solidFill>
                  <a:srgbClr val="292068"/>
                </a:solidFill>
                <a:latin typeface="나눔고딕 ExtraBold"/>
                <a:ea typeface="나눔고딕 ExtraBold"/>
              </a:rPr>
              <a:t>.</a:t>
            </a:r>
          </a:p>
          <a:p>
            <a:pPr marL="328440" indent="-328440">
              <a:buFont typeface="Arial"/>
              <a:buChar char="•"/>
              <a:defRPr/>
            </a:pPr>
            <a:endParaRPr lang="en-US" altLang="ko-KR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0" indent="0">
              <a:buSzPct val="100000"/>
              <a:buFont typeface="Wingdings"/>
              <a:buNone/>
              <a:defRPr/>
            </a:pPr>
            <a:r>
              <a:rPr lang="en-US" altLang="ko-KR" sz="2300">
                <a:solidFill>
                  <a:srgbClr val="292068"/>
                </a:solidFill>
                <a:latin typeface="나눔고딕 ExtraBold"/>
                <a:ea typeface="나눔고딕 ExtraBold"/>
              </a:rPr>
              <a:t>…</a:t>
            </a:r>
            <a:r>
              <a:rPr lang="ko-KR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                 </a:t>
            </a:r>
          </a:p>
          <a:p>
            <a:pPr marL="0" indent="0">
              <a:buFont typeface="Arial"/>
              <a:buNone/>
              <a:defRPr/>
            </a:pPr>
            <a:endParaRPr lang="en-US" altLang="ko-KR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328440" indent="-328440">
              <a:buSzPct val="100000"/>
              <a:buFont typeface="Arial"/>
              <a:buChar char="•"/>
              <a:defRPr/>
            </a:pPr>
            <a:r>
              <a:rPr lang="ko-KR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가나 문자의 성립</a:t>
            </a:r>
            <a:r>
              <a:rPr lang="en-US" altLang="ko-KR" sz="2300">
                <a:solidFill>
                  <a:srgbClr val="292068"/>
                </a:solidFill>
                <a:latin typeface="나눔고딕 ExtraBold"/>
                <a:ea typeface="나눔고딕 ExtraBold"/>
              </a:rPr>
              <a:t>.</a:t>
            </a:r>
          </a:p>
          <a:p>
            <a:pPr marL="0" indent="0">
              <a:buFont typeface="Arial"/>
              <a:buNone/>
              <a:defRPr/>
            </a:pPr>
            <a:endParaRPr lang="en-US" altLang="ko-KR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</p:txBody>
      </p:sp>
      <p:pic>
        <p:nvPicPr>
          <p:cNvPr id="14548" name="그림 14547"/>
          <p:cNvPicPr>
            <a:picLocks noChangeAspect="1"/>
          </p:cNvPicPr>
          <p:nvPr/>
        </p:nvPicPr>
        <p:blipFill rotWithShape="1">
          <a:blip r:embed="rId3"/>
          <a:stretch>
            <a:fillRect/>
          </a:stretch>
        </p:blipFill>
        <p:spPr>
          <a:xfrm>
            <a:off x="5563012" y="1094906"/>
            <a:ext cx="2860987" cy="1905417"/>
          </a:xfrm>
          <a:prstGeom prst="rect">
            <a:avLst/>
          </a:prstGeom>
        </p:spPr>
      </p:pic>
      <p:pic>
        <p:nvPicPr>
          <p:cNvPr id="14549" name="그림 14548"/>
          <p:cNvPicPr>
            <a:picLocks noChangeAspect="1"/>
          </p:cNvPicPr>
          <p:nvPr/>
        </p:nvPicPr>
        <p:blipFill rotWithShape="1">
          <a:blip r:embed="rId4"/>
          <a:stretch>
            <a:fillRect/>
          </a:stretch>
        </p:blipFill>
        <p:spPr>
          <a:xfrm>
            <a:off x="5563012" y="3000323"/>
            <a:ext cx="2860987" cy="160305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/>
    </mc:Choice>
    <mc:Fallback xmlns:dsp="http://schemas.microsoft.com/office/drawing/2008/diagram" xmlns:dgm="http://schemas.openxmlformats.org/drawingml/2006/diagram" xmlns:c="http://schemas.openxmlformats.org/drawingml/2006/chart"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51" name="Google Shape;14551;p46"/>
          <p:cNvSpPr txBox="1">
            <a:spLocks noGrp="1"/>
          </p:cNvSpPr>
          <p:nvPr>
            <p:ph type="title"/>
          </p:nvPr>
        </p:nvSpPr>
        <p:spPr/>
        <p:txBody>
          <a:bodyPr wrap="square" lIns="91425" tIns="91425" rIns="91425" bIns="91425" anchor="ctr" anchorCtr="0">
            <a:noAutofit/>
          </a:bodyPr>
          <a:lstStyle/>
          <a:p>
            <a:pPr algn="ctr">
              <a:defRPr/>
            </a:pPr>
            <a:r>
              <a:rPr lang="ko-KR" altLang="en-US">
                <a:latin typeface="휴먼둥근헤드라인"/>
                <a:ea typeface="휴먼둥근헤드라인"/>
              </a:rPr>
              <a:t>중세시대</a:t>
            </a:r>
          </a:p>
        </p:txBody>
      </p:sp>
      <p:sp>
        <p:nvSpPr>
          <p:cNvPr id="14552" name="Google Shape;1104;p4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456960" indent="-456960">
              <a:buSzPct val="100000"/>
              <a:buFont typeface="Wingdings"/>
              <a:buChar char="v"/>
              <a:defRPr/>
            </a:pPr>
            <a:r>
              <a:rPr lang="ko-KR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가마쿠라 시대(鎌倉時代) </a:t>
            </a:r>
            <a:r>
              <a:rPr lang="en-US" altLang="ko-KR" sz="2300">
                <a:solidFill>
                  <a:srgbClr val="292068"/>
                </a:solidFill>
                <a:latin typeface="나눔고딕 ExtraBold"/>
                <a:ea typeface="나눔고딕 ExtraBold"/>
              </a:rPr>
              <a:t>-</a:t>
            </a:r>
            <a:r>
              <a:rPr lang="ko-KR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 가마쿠라 막부</a:t>
            </a:r>
            <a:r>
              <a:rPr lang="en-US" altLang="ko-KR" sz="2300">
                <a:solidFill>
                  <a:srgbClr val="292068"/>
                </a:solidFill>
                <a:latin typeface="나눔고딕 ExtraBold"/>
                <a:ea typeface="나눔고딕 ExtraBold"/>
              </a:rPr>
              <a:t>(鎌倉幕府)</a:t>
            </a:r>
          </a:p>
          <a:p>
            <a:pPr marL="456960" indent="-456960">
              <a:buSzPct val="100000"/>
              <a:buFont typeface="Wingdings"/>
              <a:buChar char="v"/>
              <a:defRPr/>
            </a:pPr>
            <a:endParaRPr lang="en-US" altLang="ko-KR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456960" indent="-456960">
              <a:buSzPct val="100000"/>
              <a:buFont typeface="Wingdings"/>
              <a:buChar char="v"/>
              <a:defRPr/>
            </a:pPr>
            <a:endParaRPr lang="en-US" altLang="ko-KR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456960" indent="-456960">
              <a:buSzPct val="100000"/>
              <a:buFont typeface="Arial"/>
              <a:buChar char="•"/>
              <a:defRPr/>
            </a:pPr>
            <a:r>
              <a:rPr lang="ko-KR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무사 계급의 세력화</a:t>
            </a:r>
            <a:r>
              <a:rPr lang="en-US" altLang="ko-KR" sz="2300">
                <a:solidFill>
                  <a:srgbClr val="292068"/>
                </a:solidFill>
                <a:latin typeface="나눔고딕 ExtraBold"/>
                <a:ea typeface="나눔고딕 ExtraBold"/>
              </a:rPr>
              <a:t>.</a:t>
            </a:r>
          </a:p>
          <a:p>
            <a:pPr marL="456960" indent="-456960">
              <a:buSzPct val="100000"/>
              <a:buFont typeface="Arial"/>
              <a:buChar char="•"/>
              <a:defRPr/>
            </a:pPr>
            <a:endParaRPr lang="en-US" altLang="ko-KR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456960" indent="-456960">
              <a:buSzPct val="100000"/>
              <a:buFont typeface="Arial"/>
              <a:buChar char="•"/>
              <a:defRPr/>
            </a:pPr>
            <a:r>
              <a:rPr lang="ko-KR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막부 체제의 성립</a:t>
            </a:r>
            <a:r>
              <a:rPr lang="en-US" altLang="ko-KR" sz="2300">
                <a:solidFill>
                  <a:srgbClr val="292068"/>
                </a:solidFill>
                <a:latin typeface="나눔고딕 ExtraBold"/>
                <a:ea typeface="나눔고딕 ExtraBold"/>
              </a:rPr>
              <a:t>.</a:t>
            </a:r>
          </a:p>
        </p:txBody>
      </p:sp>
      <p:grpSp>
        <p:nvGrpSpPr>
          <p:cNvPr id="14556" name="Google Shape;14556;p46"/>
          <p:cNvGrpSpPr/>
          <p:nvPr/>
        </p:nvGrpSpPr>
        <p:grpSpPr>
          <a:xfrm>
            <a:off x="6167859" y="3808682"/>
            <a:ext cx="824289" cy="1044541"/>
            <a:chOff x="591673" y="1330350"/>
            <a:chExt cx="1785722" cy="2262870"/>
          </a:xfrm>
        </p:grpSpPr>
        <p:sp>
          <p:nvSpPr>
            <p:cNvPr id="14557" name="Google Shape;14557;p46"/>
            <p:cNvSpPr/>
            <p:nvPr/>
          </p:nvSpPr>
          <p:spPr>
            <a:xfrm>
              <a:off x="634900" y="1534850"/>
              <a:ext cx="522700" cy="2018125"/>
            </a:xfrm>
            <a:custGeom>
              <a:avLst/>
              <a:gdLst/>
              <a:ahLst/>
              <a:cxnLst/>
              <a:rect l="l" t="t" r="r" b="b"/>
              <a:pathLst>
                <a:path w="20908" h="80725" extrusionOk="0">
                  <a:moveTo>
                    <a:pt x="0" y="0"/>
                  </a:moveTo>
                  <a:lnTo>
                    <a:pt x="0" y="80724"/>
                  </a:lnTo>
                  <a:lnTo>
                    <a:pt x="20907" y="80724"/>
                  </a:lnTo>
                  <a:lnTo>
                    <a:pt x="209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58" name="Google Shape;14558;p46"/>
            <p:cNvSpPr/>
            <p:nvPr/>
          </p:nvSpPr>
          <p:spPr>
            <a:xfrm>
              <a:off x="704250" y="2558175"/>
              <a:ext cx="52700" cy="101225"/>
            </a:xfrm>
            <a:custGeom>
              <a:avLst/>
              <a:gdLst/>
              <a:ahLst/>
              <a:cxnLst/>
              <a:rect l="l" t="t" r="r" b="b"/>
              <a:pathLst>
                <a:path w="2108" h="4049" extrusionOk="0">
                  <a:moveTo>
                    <a:pt x="0" y="1"/>
                  </a:moveTo>
                  <a:lnTo>
                    <a:pt x="0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59" name="Google Shape;14559;p46"/>
            <p:cNvSpPr/>
            <p:nvPr/>
          </p:nvSpPr>
          <p:spPr>
            <a:xfrm>
              <a:off x="818550" y="2558175"/>
              <a:ext cx="52700" cy="101225"/>
            </a:xfrm>
            <a:custGeom>
              <a:avLst/>
              <a:gdLst/>
              <a:ahLst/>
              <a:cxnLst/>
              <a:rect l="l" t="t" r="r" b="b"/>
              <a:pathLst>
                <a:path w="2108" h="4049" extrusionOk="0">
                  <a:moveTo>
                    <a:pt x="0" y="1"/>
                  </a:moveTo>
                  <a:lnTo>
                    <a:pt x="0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60" name="Google Shape;14560;p46"/>
            <p:cNvSpPr/>
            <p:nvPr/>
          </p:nvSpPr>
          <p:spPr>
            <a:xfrm>
              <a:off x="932850" y="2558175"/>
              <a:ext cx="52700" cy="101225"/>
            </a:xfrm>
            <a:custGeom>
              <a:avLst/>
              <a:gdLst/>
              <a:ahLst/>
              <a:cxnLst/>
              <a:rect l="l" t="t" r="r" b="b"/>
              <a:pathLst>
                <a:path w="2108" h="4049" extrusionOk="0">
                  <a:moveTo>
                    <a:pt x="0" y="1"/>
                  </a:moveTo>
                  <a:lnTo>
                    <a:pt x="0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61" name="Google Shape;14561;p46"/>
            <p:cNvSpPr/>
            <p:nvPr/>
          </p:nvSpPr>
          <p:spPr>
            <a:xfrm>
              <a:off x="1046850" y="2558175"/>
              <a:ext cx="52700" cy="101225"/>
            </a:xfrm>
            <a:custGeom>
              <a:avLst/>
              <a:gdLst/>
              <a:ahLst/>
              <a:cxnLst/>
              <a:rect l="l" t="t" r="r" b="b"/>
              <a:pathLst>
                <a:path w="2108" h="4049" extrusionOk="0">
                  <a:moveTo>
                    <a:pt x="0" y="1"/>
                  </a:moveTo>
                  <a:lnTo>
                    <a:pt x="0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62" name="Google Shape;14562;p46"/>
            <p:cNvSpPr/>
            <p:nvPr/>
          </p:nvSpPr>
          <p:spPr>
            <a:xfrm>
              <a:off x="704250" y="2711475"/>
              <a:ext cx="52700" cy="101525"/>
            </a:xfrm>
            <a:custGeom>
              <a:avLst/>
              <a:gdLst/>
              <a:ahLst/>
              <a:cxnLst/>
              <a:rect l="l" t="t" r="r" b="b"/>
              <a:pathLst>
                <a:path w="2108" h="4061" extrusionOk="0">
                  <a:moveTo>
                    <a:pt x="0" y="1"/>
                  </a:moveTo>
                  <a:lnTo>
                    <a:pt x="0" y="4061"/>
                  </a:lnTo>
                  <a:lnTo>
                    <a:pt x="2108" y="4061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63" name="Google Shape;14563;p46"/>
            <p:cNvSpPr/>
            <p:nvPr/>
          </p:nvSpPr>
          <p:spPr>
            <a:xfrm>
              <a:off x="818550" y="2711475"/>
              <a:ext cx="52700" cy="101525"/>
            </a:xfrm>
            <a:custGeom>
              <a:avLst/>
              <a:gdLst/>
              <a:ahLst/>
              <a:cxnLst/>
              <a:rect l="l" t="t" r="r" b="b"/>
              <a:pathLst>
                <a:path w="2108" h="4061" extrusionOk="0">
                  <a:moveTo>
                    <a:pt x="0" y="1"/>
                  </a:moveTo>
                  <a:lnTo>
                    <a:pt x="0" y="4061"/>
                  </a:lnTo>
                  <a:lnTo>
                    <a:pt x="2108" y="4061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64" name="Google Shape;14564;p46"/>
            <p:cNvSpPr/>
            <p:nvPr/>
          </p:nvSpPr>
          <p:spPr>
            <a:xfrm>
              <a:off x="932850" y="2711475"/>
              <a:ext cx="52700" cy="101525"/>
            </a:xfrm>
            <a:custGeom>
              <a:avLst/>
              <a:gdLst/>
              <a:ahLst/>
              <a:cxnLst/>
              <a:rect l="l" t="t" r="r" b="b"/>
              <a:pathLst>
                <a:path w="2108" h="4061" extrusionOk="0">
                  <a:moveTo>
                    <a:pt x="0" y="1"/>
                  </a:moveTo>
                  <a:lnTo>
                    <a:pt x="0" y="4061"/>
                  </a:lnTo>
                  <a:lnTo>
                    <a:pt x="2108" y="4061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65" name="Google Shape;14565;p46"/>
            <p:cNvSpPr/>
            <p:nvPr/>
          </p:nvSpPr>
          <p:spPr>
            <a:xfrm>
              <a:off x="1046850" y="2711475"/>
              <a:ext cx="52700" cy="101525"/>
            </a:xfrm>
            <a:custGeom>
              <a:avLst/>
              <a:gdLst/>
              <a:ahLst/>
              <a:cxnLst/>
              <a:rect l="l" t="t" r="r" b="b"/>
              <a:pathLst>
                <a:path w="2108" h="4061" extrusionOk="0">
                  <a:moveTo>
                    <a:pt x="0" y="1"/>
                  </a:moveTo>
                  <a:lnTo>
                    <a:pt x="0" y="4061"/>
                  </a:lnTo>
                  <a:lnTo>
                    <a:pt x="2108" y="4061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66" name="Google Shape;14566;p46"/>
            <p:cNvSpPr/>
            <p:nvPr/>
          </p:nvSpPr>
          <p:spPr>
            <a:xfrm>
              <a:off x="704250" y="2864775"/>
              <a:ext cx="52700" cy="101525"/>
            </a:xfrm>
            <a:custGeom>
              <a:avLst/>
              <a:gdLst/>
              <a:ahLst/>
              <a:cxnLst/>
              <a:rect l="l" t="t" r="r" b="b"/>
              <a:pathLst>
                <a:path w="2108" h="4061" extrusionOk="0">
                  <a:moveTo>
                    <a:pt x="0" y="0"/>
                  </a:moveTo>
                  <a:lnTo>
                    <a:pt x="0" y="4060"/>
                  </a:lnTo>
                  <a:lnTo>
                    <a:pt x="2108" y="4060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67" name="Google Shape;14567;p46"/>
            <p:cNvSpPr/>
            <p:nvPr/>
          </p:nvSpPr>
          <p:spPr>
            <a:xfrm>
              <a:off x="818550" y="2864775"/>
              <a:ext cx="52700" cy="101525"/>
            </a:xfrm>
            <a:custGeom>
              <a:avLst/>
              <a:gdLst/>
              <a:ahLst/>
              <a:cxnLst/>
              <a:rect l="l" t="t" r="r" b="b"/>
              <a:pathLst>
                <a:path w="2108" h="4061" extrusionOk="0">
                  <a:moveTo>
                    <a:pt x="0" y="0"/>
                  </a:moveTo>
                  <a:lnTo>
                    <a:pt x="0" y="4060"/>
                  </a:lnTo>
                  <a:lnTo>
                    <a:pt x="2108" y="4060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68" name="Google Shape;14568;p46"/>
            <p:cNvSpPr/>
            <p:nvPr/>
          </p:nvSpPr>
          <p:spPr>
            <a:xfrm>
              <a:off x="932850" y="2864775"/>
              <a:ext cx="52700" cy="101525"/>
            </a:xfrm>
            <a:custGeom>
              <a:avLst/>
              <a:gdLst/>
              <a:ahLst/>
              <a:cxnLst/>
              <a:rect l="l" t="t" r="r" b="b"/>
              <a:pathLst>
                <a:path w="2108" h="4061" extrusionOk="0">
                  <a:moveTo>
                    <a:pt x="0" y="0"/>
                  </a:moveTo>
                  <a:lnTo>
                    <a:pt x="0" y="4060"/>
                  </a:lnTo>
                  <a:lnTo>
                    <a:pt x="2108" y="4060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69" name="Google Shape;14569;p46"/>
            <p:cNvSpPr/>
            <p:nvPr/>
          </p:nvSpPr>
          <p:spPr>
            <a:xfrm>
              <a:off x="1046850" y="2864775"/>
              <a:ext cx="52700" cy="101525"/>
            </a:xfrm>
            <a:custGeom>
              <a:avLst/>
              <a:gdLst/>
              <a:ahLst/>
              <a:cxnLst/>
              <a:rect l="l" t="t" r="r" b="b"/>
              <a:pathLst>
                <a:path w="2108" h="4061" extrusionOk="0">
                  <a:moveTo>
                    <a:pt x="0" y="0"/>
                  </a:moveTo>
                  <a:lnTo>
                    <a:pt x="0" y="4060"/>
                  </a:lnTo>
                  <a:lnTo>
                    <a:pt x="2108" y="4060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70" name="Google Shape;14570;p46"/>
            <p:cNvSpPr/>
            <p:nvPr/>
          </p:nvSpPr>
          <p:spPr>
            <a:xfrm>
              <a:off x="704250" y="3018350"/>
              <a:ext cx="52700" cy="101225"/>
            </a:xfrm>
            <a:custGeom>
              <a:avLst/>
              <a:gdLst/>
              <a:ahLst/>
              <a:cxnLst/>
              <a:rect l="l" t="t" r="r" b="b"/>
              <a:pathLst>
                <a:path w="2108" h="4049" extrusionOk="0">
                  <a:moveTo>
                    <a:pt x="0" y="1"/>
                  </a:moveTo>
                  <a:lnTo>
                    <a:pt x="0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71" name="Google Shape;14571;p46"/>
            <p:cNvSpPr/>
            <p:nvPr/>
          </p:nvSpPr>
          <p:spPr>
            <a:xfrm>
              <a:off x="818550" y="3018350"/>
              <a:ext cx="52700" cy="101225"/>
            </a:xfrm>
            <a:custGeom>
              <a:avLst/>
              <a:gdLst/>
              <a:ahLst/>
              <a:cxnLst/>
              <a:rect l="l" t="t" r="r" b="b"/>
              <a:pathLst>
                <a:path w="2108" h="4049" extrusionOk="0">
                  <a:moveTo>
                    <a:pt x="0" y="1"/>
                  </a:moveTo>
                  <a:lnTo>
                    <a:pt x="0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72" name="Google Shape;14572;p46"/>
            <p:cNvSpPr/>
            <p:nvPr/>
          </p:nvSpPr>
          <p:spPr>
            <a:xfrm>
              <a:off x="932850" y="3018350"/>
              <a:ext cx="52700" cy="101225"/>
            </a:xfrm>
            <a:custGeom>
              <a:avLst/>
              <a:gdLst/>
              <a:ahLst/>
              <a:cxnLst/>
              <a:rect l="l" t="t" r="r" b="b"/>
              <a:pathLst>
                <a:path w="2108" h="4049" extrusionOk="0">
                  <a:moveTo>
                    <a:pt x="0" y="1"/>
                  </a:moveTo>
                  <a:lnTo>
                    <a:pt x="0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73" name="Google Shape;14573;p46"/>
            <p:cNvSpPr/>
            <p:nvPr/>
          </p:nvSpPr>
          <p:spPr>
            <a:xfrm>
              <a:off x="1046850" y="3018350"/>
              <a:ext cx="52700" cy="101225"/>
            </a:xfrm>
            <a:custGeom>
              <a:avLst/>
              <a:gdLst/>
              <a:ahLst/>
              <a:cxnLst/>
              <a:rect l="l" t="t" r="r" b="b"/>
              <a:pathLst>
                <a:path w="2108" h="4049" extrusionOk="0">
                  <a:moveTo>
                    <a:pt x="0" y="1"/>
                  </a:moveTo>
                  <a:lnTo>
                    <a:pt x="0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74" name="Google Shape;14574;p46"/>
            <p:cNvSpPr/>
            <p:nvPr/>
          </p:nvSpPr>
          <p:spPr>
            <a:xfrm>
              <a:off x="704250" y="2401625"/>
              <a:ext cx="52700" cy="101225"/>
            </a:xfrm>
            <a:custGeom>
              <a:avLst/>
              <a:gdLst/>
              <a:ahLst/>
              <a:cxnLst/>
              <a:rect l="l" t="t" r="r" b="b"/>
              <a:pathLst>
                <a:path w="2108" h="4049" extrusionOk="0">
                  <a:moveTo>
                    <a:pt x="0" y="0"/>
                  </a:moveTo>
                  <a:lnTo>
                    <a:pt x="0" y="4048"/>
                  </a:lnTo>
                  <a:lnTo>
                    <a:pt x="2108" y="4048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75" name="Google Shape;14575;p46"/>
            <p:cNvSpPr/>
            <p:nvPr/>
          </p:nvSpPr>
          <p:spPr>
            <a:xfrm>
              <a:off x="818550" y="2401625"/>
              <a:ext cx="52700" cy="101225"/>
            </a:xfrm>
            <a:custGeom>
              <a:avLst/>
              <a:gdLst/>
              <a:ahLst/>
              <a:cxnLst/>
              <a:rect l="l" t="t" r="r" b="b"/>
              <a:pathLst>
                <a:path w="2108" h="4049" extrusionOk="0">
                  <a:moveTo>
                    <a:pt x="0" y="0"/>
                  </a:moveTo>
                  <a:lnTo>
                    <a:pt x="0" y="4048"/>
                  </a:lnTo>
                  <a:lnTo>
                    <a:pt x="2108" y="4048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76" name="Google Shape;14576;p46"/>
            <p:cNvSpPr/>
            <p:nvPr/>
          </p:nvSpPr>
          <p:spPr>
            <a:xfrm>
              <a:off x="932850" y="2401625"/>
              <a:ext cx="52700" cy="101225"/>
            </a:xfrm>
            <a:custGeom>
              <a:avLst/>
              <a:gdLst/>
              <a:ahLst/>
              <a:cxnLst/>
              <a:rect l="l" t="t" r="r" b="b"/>
              <a:pathLst>
                <a:path w="2108" h="4049" extrusionOk="0">
                  <a:moveTo>
                    <a:pt x="0" y="0"/>
                  </a:moveTo>
                  <a:lnTo>
                    <a:pt x="0" y="4048"/>
                  </a:lnTo>
                  <a:lnTo>
                    <a:pt x="2108" y="4048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77" name="Google Shape;14577;p46"/>
            <p:cNvSpPr/>
            <p:nvPr/>
          </p:nvSpPr>
          <p:spPr>
            <a:xfrm>
              <a:off x="1046850" y="2401625"/>
              <a:ext cx="52700" cy="101225"/>
            </a:xfrm>
            <a:custGeom>
              <a:avLst/>
              <a:gdLst/>
              <a:ahLst/>
              <a:cxnLst/>
              <a:rect l="l" t="t" r="r" b="b"/>
              <a:pathLst>
                <a:path w="2108" h="4049" extrusionOk="0">
                  <a:moveTo>
                    <a:pt x="0" y="0"/>
                  </a:moveTo>
                  <a:lnTo>
                    <a:pt x="0" y="4048"/>
                  </a:lnTo>
                  <a:lnTo>
                    <a:pt x="2108" y="4048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78" name="Google Shape;14578;p46"/>
            <p:cNvSpPr/>
            <p:nvPr/>
          </p:nvSpPr>
          <p:spPr>
            <a:xfrm>
              <a:off x="704250" y="1772075"/>
              <a:ext cx="52700" cy="101225"/>
            </a:xfrm>
            <a:custGeom>
              <a:avLst/>
              <a:gdLst/>
              <a:ahLst/>
              <a:cxnLst/>
              <a:rect l="l" t="t" r="r" b="b"/>
              <a:pathLst>
                <a:path w="2108" h="4049" extrusionOk="0">
                  <a:moveTo>
                    <a:pt x="0" y="0"/>
                  </a:moveTo>
                  <a:lnTo>
                    <a:pt x="0" y="4049"/>
                  </a:lnTo>
                  <a:lnTo>
                    <a:pt x="2108" y="4049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79" name="Google Shape;14579;p46"/>
            <p:cNvSpPr/>
            <p:nvPr/>
          </p:nvSpPr>
          <p:spPr>
            <a:xfrm>
              <a:off x="818550" y="1772075"/>
              <a:ext cx="52700" cy="101225"/>
            </a:xfrm>
            <a:custGeom>
              <a:avLst/>
              <a:gdLst/>
              <a:ahLst/>
              <a:cxnLst/>
              <a:rect l="l" t="t" r="r" b="b"/>
              <a:pathLst>
                <a:path w="2108" h="4049" extrusionOk="0">
                  <a:moveTo>
                    <a:pt x="0" y="0"/>
                  </a:moveTo>
                  <a:lnTo>
                    <a:pt x="0" y="4049"/>
                  </a:lnTo>
                  <a:lnTo>
                    <a:pt x="2108" y="4049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80" name="Google Shape;14580;p46"/>
            <p:cNvSpPr/>
            <p:nvPr/>
          </p:nvSpPr>
          <p:spPr>
            <a:xfrm>
              <a:off x="932850" y="1772075"/>
              <a:ext cx="52700" cy="101225"/>
            </a:xfrm>
            <a:custGeom>
              <a:avLst/>
              <a:gdLst/>
              <a:ahLst/>
              <a:cxnLst/>
              <a:rect l="l" t="t" r="r" b="b"/>
              <a:pathLst>
                <a:path w="2108" h="4049" extrusionOk="0">
                  <a:moveTo>
                    <a:pt x="0" y="0"/>
                  </a:moveTo>
                  <a:lnTo>
                    <a:pt x="0" y="4049"/>
                  </a:lnTo>
                  <a:lnTo>
                    <a:pt x="2108" y="4049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81" name="Google Shape;14581;p46"/>
            <p:cNvSpPr/>
            <p:nvPr/>
          </p:nvSpPr>
          <p:spPr>
            <a:xfrm>
              <a:off x="1046850" y="1772075"/>
              <a:ext cx="52700" cy="101225"/>
            </a:xfrm>
            <a:custGeom>
              <a:avLst/>
              <a:gdLst/>
              <a:ahLst/>
              <a:cxnLst/>
              <a:rect l="l" t="t" r="r" b="b"/>
              <a:pathLst>
                <a:path w="2108" h="4049" extrusionOk="0">
                  <a:moveTo>
                    <a:pt x="0" y="0"/>
                  </a:moveTo>
                  <a:lnTo>
                    <a:pt x="0" y="4049"/>
                  </a:lnTo>
                  <a:lnTo>
                    <a:pt x="2108" y="4049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82" name="Google Shape;14582;p46"/>
            <p:cNvSpPr/>
            <p:nvPr/>
          </p:nvSpPr>
          <p:spPr>
            <a:xfrm>
              <a:off x="704250" y="1925375"/>
              <a:ext cx="52700" cy="101225"/>
            </a:xfrm>
            <a:custGeom>
              <a:avLst/>
              <a:gdLst/>
              <a:ahLst/>
              <a:cxnLst/>
              <a:rect l="l" t="t" r="r" b="b"/>
              <a:pathLst>
                <a:path w="2108" h="4049" extrusionOk="0">
                  <a:moveTo>
                    <a:pt x="0" y="0"/>
                  </a:moveTo>
                  <a:lnTo>
                    <a:pt x="0" y="4048"/>
                  </a:lnTo>
                  <a:lnTo>
                    <a:pt x="2108" y="4048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83" name="Google Shape;14583;p46"/>
            <p:cNvSpPr/>
            <p:nvPr/>
          </p:nvSpPr>
          <p:spPr>
            <a:xfrm>
              <a:off x="818550" y="1925375"/>
              <a:ext cx="52700" cy="101225"/>
            </a:xfrm>
            <a:custGeom>
              <a:avLst/>
              <a:gdLst/>
              <a:ahLst/>
              <a:cxnLst/>
              <a:rect l="l" t="t" r="r" b="b"/>
              <a:pathLst>
                <a:path w="2108" h="4049" extrusionOk="0">
                  <a:moveTo>
                    <a:pt x="0" y="0"/>
                  </a:moveTo>
                  <a:lnTo>
                    <a:pt x="0" y="4048"/>
                  </a:lnTo>
                  <a:lnTo>
                    <a:pt x="2108" y="4048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84" name="Google Shape;14584;p46"/>
            <p:cNvSpPr/>
            <p:nvPr/>
          </p:nvSpPr>
          <p:spPr>
            <a:xfrm>
              <a:off x="932850" y="1925375"/>
              <a:ext cx="52700" cy="101225"/>
            </a:xfrm>
            <a:custGeom>
              <a:avLst/>
              <a:gdLst/>
              <a:ahLst/>
              <a:cxnLst/>
              <a:rect l="l" t="t" r="r" b="b"/>
              <a:pathLst>
                <a:path w="2108" h="4049" extrusionOk="0">
                  <a:moveTo>
                    <a:pt x="0" y="0"/>
                  </a:moveTo>
                  <a:lnTo>
                    <a:pt x="0" y="4048"/>
                  </a:lnTo>
                  <a:lnTo>
                    <a:pt x="2108" y="4048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85" name="Google Shape;14585;p46"/>
            <p:cNvSpPr/>
            <p:nvPr/>
          </p:nvSpPr>
          <p:spPr>
            <a:xfrm>
              <a:off x="1046850" y="1925375"/>
              <a:ext cx="52700" cy="101225"/>
            </a:xfrm>
            <a:custGeom>
              <a:avLst/>
              <a:gdLst/>
              <a:ahLst/>
              <a:cxnLst/>
              <a:rect l="l" t="t" r="r" b="b"/>
              <a:pathLst>
                <a:path w="2108" h="4049" extrusionOk="0">
                  <a:moveTo>
                    <a:pt x="0" y="0"/>
                  </a:moveTo>
                  <a:lnTo>
                    <a:pt x="0" y="4048"/>
                  </a:lnTo>
                  <a:lnTo>
                    <a:pt x="2108" y="4048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86" name="Google Shape;14586;p46"/>
            <p:cNvSpPr/>
            <p:nvPr/>
          </p:nvSpPr>
          <p:spPr>
            <a:xfrm>
              <a:off x="704250" y="2078650"/>
              <a:ext cx="52700" cy="101525"/>
            </a:xfrm>
            <a:custGeom>
              <a:avLst/>
              <a:gdLst/>
              <a:ahLst/>
              <a:cxnLst/>
              <a:rect l="l" t="t" r="r" b="b"/>
              <a:pathLst>
                <a:path w="2108" h="4061" extrusionOk="0">
                  <a:moveTo>
                    <a:pt x="0" y="1"/>
                  </a:moveTo>
                  <a:lnTo>
                    <a:pt x="0" y="4061"/>
                  </a:lnTo>
                  <a:lnTo>
                    <a:pt x="2108" y="4061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87" name="Google Shape;14587;p46"/>
            <p:cNvSpPr/>
            <p:nvPr/>
          </p:nvSpPr>
          <p:spPr>
            <a:xfrm>
              <a:off x="818550" y="2078650"/>
              <a:ext cx="52700" cy="101525"/>
            </a:xfrm>
            <a:custGeom>
              <a:avLst/>
              <a:gdLst/>
              <a:ahLst/>
              <a:cxnLst/>
              <a:rect l="l" t="t" r="r" b="b"/>
              <a:pathLst>
                <a:path w="2108" h="4061" extrusionOk="0">
                  <a:moveTo>
                    <a:pt x="0" y="1"/>
                  </a:moveTo>
                  <a:lnTo>
                    <a:pt x="0" y="4061"/>
                  </a:lnTo>
                  <a:lnTo>
                    <a:pt x="2108" y="4061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88" name="Google Shape;14588;p46"/>
            <p:cNvSpPr/>
            <p:nvPr/>
          </p:nvSpPr>
          <p:spPr>
            <a:xfrm>
              <a:off x="932850" y="2078650"/>
              <a:ext cx="52700" cy="101525"/>
            </a:xfrm>
            <a:custGeom>
              <a:avLst/>
              <a:gdLst/>
              <a:ahLst/>
              <a:cxnLst/>
              <a:rect l="l" t="t" r="r" b="b"/>
              <a:pathLst>
                <a:path w="2108" h="4061" extrusionOk="0">
                  <a:moveTo>
                    <a:pt x="0" y="1"/>
                  </a:moveTo>
                  <a:lnTo>
                    <a:pt x="0" y="4061"/>
                  </a:lnTo>
                  <a:lnTo>
                    <a:pt x="2108" y="4061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89" name="Google Shape;14589;p46"/>
            <p:cNvSpPr/>
            <p:nvPr/>
          </p:nvSpPr>
          <p:spPr>
            <a:xfrm>
              <a:off x="1046850" y="2078650"/>
              <a:ext cx="52700" cy="101525"/>
            </a:xfrm>
            <a:custGeom>
              <a:avLst/>
              <a:gdLst/>
              <a:ahLst/>
              <a:cxnLst/>
              <a:rect l="l" t="t" r="r" b="b"/>
              <a:pathLst>
                <a:path w="2108" h="4061" extrusionOk="0">
                  <a:moveTo>
                    <a:pt x="0" y="1"/>
                  </a:moveTo>
                  <a:lnTo>
                    <a:pt x="0" y="4061"/>
                  </a:lnTo>
                  <a:lnTo>
                    <a:pt x="2108" y="4061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90" name="Google Shape;14590;p46"/>
            <p:cNvSpPr/>
            <p:nvPr/>
          </p:nvSpPr>
          <p:spPr>
            <a:xfrm>
              <a:off x="704250" y="2231950"/>
              <a:ext cx="52700" cy="101525"/>
            </a:xfrm>
            <a:custGeom>
              <a:avLst/>
              <a:gdLst/>
              <a:ahLst/>
              <a:cxnLst/>
              <a:rect l="l" t="t" r="r" b="b"/>
              <a:pathLst>
                <a:path w="2108" h="4061" extrusionOk="0">
                  <a:moveTo>
                    <a:pt x="0" y="1"/>
                  </a:moveTo>
                  <a:lnTo>
                    <a:pt x="0" y="4061"/>
                  </a:lnTo>
                  <a:lnTo>
                    <a:pt x="2108" y="4061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91" name="Google Shape;14591;p46"/>
            <p:cNvSpPr/>
            <p:nvPr/>
          </p:nvSpPr>
          <p:spPr>
            <a:xfrm>
              <a:off x="818550" y="2231950"/>
              <a:ext cx="52700" cy="101525"/>
            </a:xfrm>
            <a:custGeom>
              <a:avLst/>
              <a:gdLst/>
              <a:ahLst/>
              <a:cxnLst/>
              <a:rect l="l" t="t" r="r" b="b"/>
              <a:pathLst>
                <a:path w="2108" h="4061" extrusionOk="0">
                  <a:moveTo>
                    <a:pt x="0" y="1"/>
                  </a:moveTo>
                  <a:lnTo>
                    <a:pt x="0" y="4061"/>
                  </a:lnTo>
                  <a:lnTo>
                    <a:pt x="2108" y="4061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92" name="Google Shape;14592;p46"/>
            <p:cNvSpPr/>
            <p:nvPr/>
          </p:nvSpPr>
          <p:spPr>
            <a:xfrm>
              <a:off x="932850" y="2231950"/>
              <a:ext cx="52700" cy="101525"/>
            </a:xfrm>
            <a:custGeom>
              <a:avLst/>
              <a:gdLst/>
              <a:ahLst/>
              <a:cxnLst/>
              <a:rect l="l" t="t" r="r" b="b"/>
              <a:pathLst>
                <a:path w="2108" h="4061" extrusionOk="0">
                  <a:moveTo>
                    <a:pt x="0" y="1"/>
                  </a:moveTo>
                  <a:lnTo>
                    <a:pt x="0" y="4061"/>
                  </a:lnTo>
                  <a:lnTo>
                    <a:pt x="2108" y="4061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93" name="Google Shape;14593;p46"/>
            <p:cNvSpPr/>
            <p:nvPr/>
          </p:nvSpPr>
          <p:spPr>
            <a:xfrm>
              <a:off x="1046850" y="2231950"/>
              <a:ext cx="52700" cy="101525"/>
            </a:xfrm>
            <a:custGeom>
              <a:avLst/>
              <a:gdLst/>
              <a:ahLst/>
              <a:cxnLst/>
              <a:rect l="l" t="t" r="r" b="b"/>
              <a:pathLst>
                <a:path w="2108" h="4061" extrusionOk="0">
                  <a:moveTo>
                    <a:pt x="0" y="1"/>
                  </a:moveTo>
                  <a:lnTo>
                    <a:pt x="0" y="4061"/>
                  </a:lnTo>
                  <a:lnTo>
                    <a:pt x="2108" y="4061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94" name="Google Shape;14594;p46"/>
            <p:cNvSpPr/>
            <p:nvPr/>
          </p:nvSpPr>
          <p:spPr>
            <a:xfrm>
              <a:off x="704250" y="1615200"/>
              <a:ext cx="52700" cy="101525"/>
            </a:xfrm>
            <a:custGeom>
              <a:avLst/>
              <a:gdLst/>
              <a:ahLst/>
              <a:cxnLst/>
              <a:rect l="l" t="t" r="r" b="b"/>
              <a:pathLst>
                <a:path w="2108" h="4061" extrusionOk="0">
                  <a:moveTo>
                    <a:pt x="0" y="1"/>
                  </a:moveTo>
                  <a:lnTo>
                    <a:pt x="0" y="4061"/>
                  </a:lnTo>
                  <a:lnTo>
                    <a:pt x="2108" y="4061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95" name="Google Shape;14595;p46"/>
            <p:cNvSpPr/>
            <p:nvPr/>
          </p:nvSpPr>
          <p:spPr>
            <a:xfrm>
              <a:off x="818550" y="1615200"/>
              <a:ext cx="52700" cy="101525"/>
            </a:xfrm>
            <a:custGeom>
              <a:avLst/>
              <a:gdLst/>
              <a:ahLst/>
              <a:cxnLst/>
              <a:rect l="l" t="t" r="r" b="b"/>
              <a:pathLst>
                <a:path w="2108" h="4061" extrusionOk="0">
                  <a:moveTo>
                    <a:pt x="0" y="1"/>
                  </a:moveTo>
                  <a:lnTo>
                    <a:pt x="0" y="4061"/>
                  </a:lnTo>
                  <a:lnTo>
                    <a:pt x="2108" y="4061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96" name="Google Shape;14596;p46"/>
            <p:cNvSpPr/>
            <p:nvPr/>
          </p:nvSpPr>
          <p:spPr>
            <a:xfrm>
              <a:off x="932850" y="1615200"/>
              <a:ext cx="52700" cy="101525"/>
            </a:xfrm>
            <a:custGeom>
              <a:avLst/>
              <a:gdLst/>
              <a:ahLst/>
              <a:cxnLst/>
              <a:rect l="l" t="t" r="r" b="b"/>
              <a:pathLst>
                <a:path w="2108" h="4061" extrusionOk="0">
                  <a:moveTo>
                    <a:pt x="0" y="1"/>
                  </a:moveTo>
                  <a:lnTo>
                    <a:pt x="0" y="4061"/>
                  </a:lnTo>
                  <a:lnTo>
                    <a:pt x="2108" y="4061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97" name="Google Shape;14597;p46"/>
            <p:cNvSpPr/>
            <p:nvPr/>
          </p:nvSpPr>
          <p:spPr>
            <a:xfrm>
              <a:off x="1046850" y="1615200"/>
              <a:ext cx="52700" cy="101525"/>
            </a:xfrm>
            <a:custGeom>
              <a:avLst/>
              <a:gdLst/>
              <a:ahLst/>
              <a:cxnLst/>
              <a:rect l="l" t="t" r="r" b="b"/>
              <a:pathLst>
                <a:path w="2108" h="4061" extrusionOk="0">
                  <a:moveTo>
                    <a:pt x="0" y="1"/>
                  </a:moveTo>
                  <a:lnTo>
                    <a:pt x="0" y="4061"/>
                  </a:lnTo>
                  <a:lnTo>
                    <a:pt x="2108" y="4061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98" name="Google Shape;14598;p46"/>
            <p:cNvSpPr/>
            <p:nvPr/>
          </p:nvSpPr>
          <p:spPr>
            <a:xfrm>
              <a:off x="1343900" y="1534850"/>
              <a:ext cx="523000" cy="2018125"/>
            </a:xfrm>
            <a:custGeom>
              <a:avLst/>
              <a:gdLst/>
              <a:ahLst/>
              <a:cxnLst/>
              <a:rect l="l" t="t" r="r" b="b"/>
              <a:pathLst>
                <a:path w="20920" h="80725" extrusionOk="0">
                  <a:moveTo>
                    <a:pt x="1" y="0"/>
                  </a:moveTo>
                  <a:lnTo>
                    <a:pt x="1" y="80724"/>
                  </a:lnTo>
                  <a:lnTo>
                    <a:pt x="20920" y="80724"/>
                  </a:lnTo>
                  <a:lnTo>
                    <a:pt x="2092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599" name="Google Shape;14599;p46"/>
            <p:cNvSpPr/>
            <p:nvPr/>
          </p:nvSpPr>
          <p:spPr>
            <a:xfrm>
              <a:off x="1416825" y="2558175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1"/>
                  </a:moveTo>
                  <a:lnTo>
                    <a:pt x="1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00" name="Google Shape;14600;p46"/>
            <p:cNvSpPr/>
            <p:nvPr/>
          </p:nvSpPr>
          <p:spPr>
            <a:xfrm>
              <a:off x="1531125" y="2558175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1"/>
                  </a:moveTo>
                  <a:lnTo>
                    <a:pt x="1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01" name="Google Shape;14601;p46"/>
            <p:cNvSpPr/>
            <p:nvPr/>
          </p:nvSpPr>
          <p:spPr>
            <a:xfrm>
              <a:off x="1645125" y="2558175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1"/>
                  </a:moveTo>
                  <a:lnTo>
                    <a:pt x="1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02" name="Google Shape;14602;p46"/>
            <p:cNvSpPr/>
            <p:nvPr/>
          </p:nvSpPr>
          <p:spPr>
            <a:xfrm>
              <a:off x="1759425" y="2558175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1"/>
                  </a:moveTo>
                  <a:lnTo>
                    <a:pt x="1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03" name="Google Shape;14603;p46"/>
            <p:cNvSpPr/>
            <p:nvPr/>
          </p:nvSpPr>
          <p:spPr>
            <a:xfrm>
              <a:off x="1416825" y="2711475"/>
              <a:ext cx="52725" cy="101525"/>
            </a:xfrm>
            <a:custGeom>
              <a:avLst/>
              <a:gdLst/>
              <a:ahLst/>
              <a:cxnLst/>
              <a:rect l="l" t="t" r="r" b="b"/>
              <a:pathLst>
                <a:path w="2109" h="4061" extrusionOk="0">
                  <a:moveTo>
                    <a:pt x="1" y="1"/>
                  </a:moveTo>
                  <a:lnTo>
                    <a:pt x="1" y="4061"/>
                  </a:lnTo>
                  <a:lnTo>
                    <a:pt x="2108" y="4061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04" name="Google Shape;14604;p46"/>
            <p:cNvSpPr/>
            <p:nvPr/>
          </p:nvSpPr>
          <p:spPr>
            <a:xfrm>
              <a:off x="1531125" y="2711475"/>
              <a:ext cx="52725" cy="101525"/>
            </a:xfrm>
            <a:custGeom>
              <a:avLst/>
              <a:gdLst/>
              <a:ahLst/>
              <a:cxnLst/>
              <a:rect l="l" t="t" r="r" b="b"/>
              <a:pathLst>
                <a:path w="2109" h="4061" extrusionOk="0">
                  <a:moveTo>
                    <a:pt x="1" y="1"/>
                  </a:moveTo>
                  <a:lnTo>
                    <a:pt x="1" y="4061"/>
                  </a:lnTo>
                  <a:lnTo>
                    <a:pt x="2108" y="4061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05" name="Google Shape;14605;p46"/>
            <p:cNvSpPr/>
            <p:nvPr/>
          </p:nvSpPr>
          <p:spPr>
            <a:xfrm>
              <a:off x="1645125" y="2711475"/>
              <a:ext cx="52725" cy="101525"/>
            </a:xfrm>
            <a:custGeom>
              <a:avLst/>
              <a:gdLst/>
              <a:ahLst/>
              <a:cxnLst/>
              <a:rect l="l" t="t" r="r" b="b"/>
              <a:pathLst>
                <a:path w="2109" h="4061" extrusionOk="0">
                  <a:moveTo>
                    <a:pt x="1" y="1"/>
                  </a:moveTo>
                  <a:lnTo>
                    <a:pt x="1" y="4061"/>
                  </a:lnTo>
                  <a:lnTo>
                    <a:pt x="2108" y="4061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06" name="Google Shape;14606;p46"/>
            <p:cNvSpPr/>
            <p:nvPr/>
          </p:nvSpPr>
          <p:spPr>
            <a:xfrm>
              <a:off x="1759425" y="2711475"/>
              <a:ext cx="52725" cy="101525"/>
            </a:xfrm>
            <a:custGeom>
              <a:avLst/>
              <a:gdLst/>
              <a:ahLst/>
              <a:cxnLst/>
              <a:rect l="l" t="t" r="r" b="b"/>
              <a:pathLst>
                <a:path w="2109" h="4061" extrusionOk="0">
                  <a:moveTo>
                    <a:pt x="1" y="1"/>
                  </a:moveTo>
                  <a:lnTo>
                    <a:pt x="1" y="4061"/>
                  </a:lnTo>
                  <a:lnTo>
                    <a:pt x="2108" y="4061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07" name="Google Shape;14607;p46"/>
            <p:cNvSpPr/>
            <p:nvPr/>
          </p:nvSpPr>
          <p:spPr>
            <a:xfrm>
              <a:off x="1416825" y="2864775"/>
              <a:ext cx="52725" cy="101525"/>
            </a:xfrm>
            <a:custGeom>
              <a:avLst/>
              <a:gdLst/>
              <a:ahLst/>
              <a:cxnLst/>
              <a:rect l="l" t="t" r="r" b="b"/>
              <a:pathLst>
                <a:path w="2109" h="4061" extrusionOk="0">
                  <a:moveTo>
                    <a:pt x="1" y="0"/>
                  </a:moveTo>
                  <a:lnTo>
                    <a:pt x="1" y="4060"/>
                  </a:lnTo>
                  <a:lnTo>
                    <a:pt x="2108" y="4060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08" name="Google Shape;14608;p46"/>
            <p:cNvSpPr/>
            <p:nvPr/>
          </p:nvSpPr>
          <p:spPr>
            <a:xfrm>
              <a:off x="1531125" y="2864775"/>
              <a:ext cx="52725" cy="101525"/>
            </a:xfrm>
            <a:custGeom>
              <a:avLst/>
              <a:gdLst/>
              <a:ahLst/>
              <a:cxnLst/>
              <a:rect l="l" t="t" r="r" b="b"/>
              <a:pathLst>
                <a:path w="2109" h="4061" extrusionOk="0">
                  <a:moveTo>
                    <a:pt x="1" y="0"/>
                  </a:moveTo>
                  <a:lnTo>
                    <a:pt x="1" y="4060"/>
                  </a:lnTo>
                  <a:lnTo>
                    <a:pt x="2108" y="4060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09" name="Google Shape;14609;p46"/>
            <p:cNvSpPr/>
            <p:nvPr/>
          </p:nvSpPr>
          <p:spPr>
            <a:xfrm>
              <a:off x="1645125" y="2864775"/>
              <a:ext cx="52725" cy="101525"/>
            </a:xfrm>
            <a:custGeom>
              <a:avLst/>
              <a:gdLst/>
              <a:ahLst/>
              <a:cxnLst/>
              <a:rect l="l" t="t" r="r" b="b"/>
              <a:pathLst>
                <a:path w="2109" h="4061" extrusionOk="0">
                  <a:moveTo>
                    <a:pt x="1" y="0"/>
                  </a:moveTo>
                  <a:lnTo>
                    <a:pt x="1" y="4060"/>
                  </a:lnTo>
                  <a:lnTo>
                    <a:pt x="2108" y="4060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10" name="Google Shape;14610;p46"/>
            <p:cNvSpPr/>
            <p:nvPr/>
          </p:nvSpPr>
          <p:spPr>
            <a:xfrm>
              <a:off x="1759425" y="2864775"/>
              <a:ext cx="52725" cy="101525"/>
            </a:xfrm>
            <a:custGeom>
              <a:avLst/>
              <a:gdLst/>
              <a:ahLst/>
              <a:cxnLst/>
              <a:rect l="l" t="t" r="r" b="b"/>
              <a:pathLst>
                <a:path w="2109" h="4061" extrusionOk="0">
                  <a:moveTo>
                    <a:pt x="1" y="0"/>
                  </a:moveTo>
                  <a:lnTo>
                    <a:pt x="1" y="4060"/>
                  </a:lnTo>
                  <a:lnTo>
                    <a:pt x="2108" y="4060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11" name="Google Shape;14611;p46"/>
            <p:cNvSpPr/>
            <p:nvPr/>
          </p:nvSpPr>
          <p:spPr>
            <a:xfrm>
              <a:off x="1416825" y="3018350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1"/>
                  </a:moveTo>
                  <a:lnTo>
                    <a:pt x="1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12" name="Google Shape;14612;p46"/>
            <p:cNvSpPr/>
            <p:nvPr/>
          </p:nvSpPr>
          <p:spPr>
            <a:xfrm>
              <a:off x="1531125" y="3018350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1"/>
                  </a:moveTo>
                  <a:lnTo>
                    <a:pt x="1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13" name="Google Shape;14613;p46"/>
            <p:cNvSpPr/>
            <p:nvPr/>
          </p:nvSpPr>
          <p:spPr>
            <a:xfrm>
              <a:off x="1645125" y="3018350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1"/>
                  </a:moveTo>
                  <a:lnTo>
                    <a:pt x="1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14" name="Google Shape;14614;p46"/>
            <p:cNvSpPr/>
            <p:nvPr/>
          </p:nvSpPr>
          <p:spPr>
            <a:xfrm>
              <a:off x="1759425" y="3018350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1"/>
                  </a:moveTo>
                  <a:lnTo>
                    <a:pt x="1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15" name="Google Shape;14615;p46"/>
            <p:cNvSpPr/>
            <p:nvPr/>
          </p:nvSpPr>
          <p:spPr>
            <a:xfrm>
              <a:off x="1416825" y="2401625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0"/>
                  </a:moveTo>
                  <a:lnTo>
                    <a:pt x="1" y="4048"/>
                  </a:lnTo>
                  <a:lnTo>
                    <a:pt x="2108" y="4048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16" name="Google Shape;14616;p46"/>
            <p:cNvSpPr/>
            <p:nvPr/>
          </p:nvSpPr>
          <p:spPr>
            <a:xfrm>
              <a:off x="1531125" y="2401625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0"/>
                  </a:moveTo>
                  <a:lnTo>
                    <a:pt x="1" y="4048"/>
                  </a:lnTo>
                  <a:lnTo>
                    <a:pt x="2108" y="4048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17" name="Google Shape;14617;p46"/>
            <p:cNvSpPr/>
            <p:nvPr/>
          </p:nvSpPr>
          <p:spPr>
            <a:xfrm>
              <a:off x="1645125" y="2401625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0"/>
                  </a:moveTo>
                  <a:lnTo>
                    <a:pt x="1" y="4048"/>
                  </a:lnTo>
                  <a:lnTo>
                    <a:pt x="2108" y="4048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18" name="Google Shape;14618;p46"/>
            <p:cNvSpPr/>
            <p:nvPr/>
          </p:nvSpPr>
          <p:spPr>
            <a:xfrm>
              <a:off x="1759425" y="2401625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0"/>
                  </a:moveTo>
                  <a:lnTo>
                    <a:pt x="1" y="4048"/>
                  </a:lnTo>
                  <a:lnTo>
                    <a:pt x="2108" y="4048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19" name="Google Shape;14619;p46"/>
            <p:cNvSpPr/>
            <p:nvPr/>
          </p:nvSpPr>
          <p:spPr>
            <a:xfrm>
              <a:off x="1416825" y="1788150"/>
              <a:ext cx="52725" cy="101525"/>
            </a:xfrm>
            <a:custGeom>
              <a:avLst/>
              <a:gdLst/>
              <a:ahLst/>
              <a:cxnLst/>
              <a:rect l="l" t="t" r="r" b="b"/>
              <a:pathLst>
                <a:path w="2109" h="4061" extrusionOk="0">
                  <a:moveTo>
                    <a:pt x="1" y="0"/>
                  </a:moveTo>
                  <a:lnTo>
                    <a:pt x="1" y="4060"/>
                  </a:lnTo>
                  <a:lnTo>
                    <a:pt x="2108" y="4060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20" name="Google Shape;14620;p46"/>
            <p:cNvSpPr/>
            <p:nvPr/>
          </p:nvSpPr>
          <p:spPr>
            <a:xfrm>
              <a:off x="1531125" y="1788150"/>
              <a:ext cx="52725" cy="101525"/>
            </a:xfrm>
            <a:custGeom>
              <a:avLst/>
              <a:gdLst/>
              <a:ahLst/>
              <a:cxnLst/>
              <a:rect l="l" t="t" r="r" b="b"/>
              <a:pathLst>
                <a:path w="2109" h="4061" extrusionOk="0">
                  <a:moveTo>
                    <a:pt x="1" y="0"/>
                  </a:moveTo>
                  <a:lnTo>
                    <a:pt x="1" y="4060"/>
                  </a:lnTo>
                  <a:lnTo>
                    <a:pt x="2108" y="4060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21" name="Google Shape;14621;p46"/>
            <p:cNvSpPr/>
            <p:nvPr/>
          </p:nvSpPr>
          <p:spPr>
            <a:xfrm>
              <a:off x="1645125" y="1788150"/>
              <a:ext cx="52725" cy="101525"/>
            </a:xfrm>
            <a:custGeom>
              <a:avLst/>
              <a:gdLst/>
              <a:ahLst/>
              <a:cxnLst/>
              <a:rect l="l" t="t" r="r" b="b"/>
              <a:pathLst>
                <a:path w="2109" h="4061" extrusionOk="0">
                  <a:moveTo>
                    <a:pt x="1" y="0"/>
                  </a:moveTo>
                  <a:lnTo>
                    <a:pt x="1" y="4060"/>
                  </a:lnTo>
                  <a:lnTo>
                    <a:pt x="2108" y="4060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22" name="Google Shape;14622;p46"/>
            <p:cNvSpPr/>
            <p:nvPr/>
          </p:nvSpPr>
          <p:spPr>
            <a:xfrm>
              <a:off x="1759425" y="1788150"/>
              <a:ext cx="52725" cy="101525"/>
            </a:xfrm>
            <a:custGeom>
              <a:avLst/>
              <a:gdLst/>
              <a:ahLst/>
              <a:cxnLst/>
              <a:rect l="l" t="t" r="r" b="b"/>
              <a:pathLst>
                <a:path w="2109" h="4061" extrusionOk="0">
                  <a:moveTo>
                    <a:pt x="1" y="0"/>
                  </a:moveTo>
                  <a:lnTo>
                    <a:pt x="1" y="4060"/>
                  </a:lnTo>
                  <a:lnTo>
                    <a:pt x="2108" y="4060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23" name="Google Shape;14623;p46"/>
            <p:cNvSpPr/>
            <p:nvPr/>
          </p:nvSpPr>
          <p:spPr>
            <a:xfrm>
              <a:off x="1416825" y="1941750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0"/>
                  </a:moveTo>
                  <a:lnTo>
                    <a:pt x="1" y="4048"/>
                  </a:lnTo>
                  <a:lnTo>
                    <a:pt x="2108" y="4048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24" name="Google Shape;14624;p46"/>
            <p:cNvSpPr/>
            <p:nvPr/>
          </p:nvSpPr>
          <p:spPr>
            <a:xfrm>
              <a:off x="1531125" y="1941750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0"/>
                  </a:moveTo>
                  <a:lnTo>
                    <a:pt x="1" y="4048"/>
                  </a:lnTo>
                  <a:lnTo>
                    <a:pt x="2108" y="4048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25" name="Google Shape;14625;p46"/>
            <p:cNvSpPr/>
            <p:nvPr/>
          </p:nvSpPr>
          <p:spPr>
            <a:xfrm>
              <a:off x="1645125" y="1941750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0"/>
                  </a:moveTo>
                  <a:lnTo>
                    <a:pt x="1" y="4048"/>
                  </a:lnTo>
                  <a:lnTo>
                    <a:pt x="2108" y="4048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26" name="Google Shape;14626;p46"/>
            <p:cNvSpPr/>
            <p:nvPr/>
          </p:nvSpPr>
          <p:spPr>
            <a:xfrm>
              <a:off x="1759425" y="1941750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0"/>
                  </a:moveTo>
                  <a:lnTo>
                    <a:pt x="1" y="4048"/>
                  </a:lnTo>
                  <a:lnTo>
                    <a:pt x="2108" y="4048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27" name="Google Shape;14627;p46"/>
            <p:cNvSpPr/>
            <p:nvPr/>
          </p:nvSpPr>
          <p:spPr>
            <a:xfrm>
              <a:off x="1416825" y="2095025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1"/>
                  </a:moveTo>
                  <a:lnTo>
                    <a:pt x="1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28" name="Google Shape;14628;p46"/>
            <p:cNvSpPr/>
            <p:nvPr/>
          </p:nvSpPr>
          <p:spPr>
            <a:xfrm>
              <a:off x="1531125" y="2095025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1"/>
                  </a:moveTo>
                  <a:lnTo>
                    <a:pt x="1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29" name="Google Shape;14629;p46"/>
            <p:cNvSpPr/>
            <p:nvPr/>
          </p:nvSpPr>
          <p:spPr>
            <a:xfrm>
              <a:off x="1645125" y="2095025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1"/>
                  </a:moveTo>
                  <a:lnTo>
                    <a:pt x="1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30" name="Google Shape;14630;p46"/>
            <p:cNvSpPr/>
            <p:nvPr/>
          </p:nvSpPr>
          <p:spPr>
            <a:xfrm>
              <a:off x="1759425" y="2095025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1"/>
                  </a:moveTo>
                  <a:lnTo>
                    <a:pt x="1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31" name="Google Shape;14631;p46"/>
            <p:cNvSpPr/>
            <p:nvPr/>
          </p:nvSpPr>
          <p:spPr>
            <a:xfrm>
              <a:off x="1416825" y="2248325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0"/>
                  </a:moveTo>
                  <a:lnTo>
                    <a:pt x="1" y="4049"/>
                  </a:lnTo>
                  <a:lnTo>
                    <a:pt x="2108" y="4049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32" name="Google Shape;14632;p46"/>
            <p:cNvSpPr/>
            <p:nvPr/>
          </p:nvSpPr>
          <p:spPr>
            <a:xfrm>
              <a:off x="1531125" y="2248325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0"/>
                  </a:moveTo>
                  <a:lnTo>
                    <a:pt x="1" y="4049"/>
                  </a:lnTo>
                  <a:lnTo>
                    <a:pt x="2108" y="4049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33" name="Google Shape;14633;p46"/>
            <p:cNvSpPr/>
            <p:nvPr/>
          </p:nvSpPr>
          <p:spPr>
            <a:xfrm>
              <a:off x="1645125" y="2248325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0"/>
                  </a:moveTo>
                  <a:lnTo>
                    <a:pt x="1" y="4049"/>
                  </a:lnTo>
                  <a:lnTo>
                    <a:pt x="2108" y="4049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34" name="Google Shape;14634;p46"/>
            <p:cNvSpPr/>
            <p:nvPr/>
          </p:nvSpPr>
          <p:spPr>
            <a:xfrm>
              <a:off x="1759425" y="2248325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0"/>
                  </a:moveTo>
                  <a:lnTo>
                    <a:pt x="1" y="4049"/>
                  </a:lnTo>
                  <a:lnTo>
                    <a:pt x="2108" y="4049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35" name="Google Shape;14635;p46"/>
            <p:cNvSpPr/>
            <p:nvPr/>
          </p:nvSpPr>
          <p:spPr>
            <a:xfrm>
              <a:off x="1416825" y="1631575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1"/>
                  </a:moveTo>
                  <a:lnTo>
                    <a:pt x="1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36" name="Google Shape;14636;p46"/>
            <p:cNvSpPr/>
            <p:nvPr/>
          </p:nvSpPr>
          <p:spPr>
            <a:xfrm>
              <a:off x="1531125" y="1631575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1"/>
                  </a:moveTo>
                  <a:lnTo>
                    <a:pt x="1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37" name="Google Shape;14637;p46"/>
            <p:cNvSpPr/>
            <p:nvPr/>
          </p:nvSpPr>
          <p:spPr>
            <a:xfrm>
              <a:off x="1645125" y="1631575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1"/>
                  </a:moveTo>
                  <a:lnTo>
                    <a:pt x="1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38" name="Google Shape;14638;p46"/>
            <p:cNvSpPr/>
            <p:nvPr/>
          </p:nvSpPr>
          <p:spPr>
            <a:xfrm>
              <a:off x="1759425" y="1631575"/>
              <a:ext cx="52725" cy="101225"/>
            </a:xfrm>
            <a:custGeom>
              <a:avLst/>
              <a:gdLst/>
              <a:ahLst/>
              <a:cxnLst/>
              <a:rect l="l" t="t" r="r" b="b"/>
              <a:pathLst>
                <a:path w="2109" h="4049" extrusionOk="0">
                  <a:moveTo>
                    <a:pt x="1" y="1"/>
                  </a:moveTo>
                  <a:lnTo>
                    <a:pt x="1" y="4049"/>
                  </a:lnTo>
                  <a:lnTo>
                    <a:pt x="2108" y="404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39" name="Google Shape;14639;p46"/>
            <p:cNvSpPr/>
            <p:nvPr/>
          </p:nvSpPr>
          <p:spPr>
            <a:xfrm>
              <a:off x="1587100" y="1330350"/>
              <a:ext cx="25" cy="206600"/>
            </a:xfrm>
            <a:custGeom>
              <a:avLst/>
              <a:gdLst/>
              <a:ahLst/>
              <a:cxnLst/>
              <a:rect l="l" t="t" r="r" b="b"/>
              <a:pathLst>
                <a:path w="1" h="8264" fill="none" extrusionOk="0">
                  <a:moveTo>
                    <a:pt x="0" y="1"/>
                  </a:moveTo>
                  <a:lnTo>
                    <a:pt x="0" y="8264"/>
                  </a:lnTo>
                </a:path>
              </a:pathLst>
            </a:custGeom>
            <a:solidFill>
              <a:schemeClr val="lt1"/>
            </a:solidFill>
            <a:ln w="3875" cap="flat" cmpd="sng">
              <a:solidFill>
                <a:schemeClr val="accent5"/>
              </a:solidFill>
              <a:prstDash val="solid"/>
              <a:miter/>
              <a:headEnd w="sm" len="sm"/>
              <a:tailEnd w="sm" len="sm"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40" name="Google Shape;14640;p46"/>
            <p:cNvSpPr/>
            <p:nvPr/>
          </p:nvSpPr>
          <p:spPr>
            <a:xfrm>
              <a:off x="1854670" y="1735440"/>
              <a:ext cx="522725" cy="1817590"/>
            </a:xfrm>
            <a:custGeom>
              <a:avLst/>
              <a:gdLst/>
              <a:ahLst/>
              <a:cxnLst/>
              <a:rect l="l" t="t" r="r" b="b"/>
              <a:pathLst>
                <a:path w="20909" h="62985" extrusionOk="0">
                  <a:moveTo>
                    <a:pt x="1" y="1"/>
                  </a:moveTo>
                  <a:lnTo>
                    <a:pt x="1" y="62985"/>
                  </a:lnTo>
                  <a:lnTo>
                    <a:pt x="20908" y="62985"/>
                  </a:lnTo>
                  <a:lnTo>
                    <a:pt x="2090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41" name="Google Shape;14641;p46"/>
            <p:cNvSpPr/>
            <p:nvPr/>
          </p:nvSpPr>
          <p:spPr>
            <a:xfrm>
              <a:off x="1893075" y="1772075"/>
              <a:ext cx="409300" cy="68775"/>
            </a:xfrm>
            <a:custGeom>
              <a:avLst/>
              <a:gdLst/>
              <a:ahLst/>
              <a:cxnLst/>
              <a:rect l="l" t="t" r="r" b="b"/>
              <a:pathLst>
                <a:path w="16372" h="2751" extrusionOk="0">
                  <a:moveTo>
                    <a:pt x="1" y="0"/>
                  </a:moveTo>
                  <a:lnTo>
                    <a:pt x="1" y="2751"/>
                  </a:lnTo>
                  <a:lnTo>
                    <a:pt x="16372" y="2751"/>
                  </a:lnTo>
                  <a:lnTo>
                    <a:pt x="16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42" name="Google Shape;14642;p46"/>
            <p:cNvSpPr/>
            <p:nvPr/>
          </p:nvSpPr>
          <p:spPr>
            <a:xfrm>
              <a:off x="1893075" y="1875350"/>
              <a:ext cx="409300" cy="69100"/>
            </a:xfrm>
            <a:custGeom>
              <a:avLst/>
              <a:gdLst/>
              <a:ahLst/>
              <a:cxnLst/>
              <a:rect l="l" t="t" r="r" b="b"/>
              <a:pathLst>
                <a:path w="16372" h="2764" extrusionOk="0">
                  <a:moveTo>
                    <a:pt x="1" y="1"/>
                  </a:moveTo>
                  <a:lnTo>
                    <a:pt x="1" y="2763"/>
                  </a:lnTo>
                  <a:lnTo>
                    <a:pt x="16372" y="2763"/>
                  </a:lnTo>
                  <a:lnTo>
                    <a:pt x="163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43" name="Google Shape;14643;p46"/>
            <p:cNvSpPr/>
            <p:nvPr/>
          </p:nvSpPr>
          <p:spPr>
            <a:xfrm>
              <a:off x="1893075" y="1978650"/>
              <a:ext cx="409300" cy="69075"/>
            </a:xfrm>
            <a:custGeom>
              <a:avLst/>
              <a:gdLst/>
              <a:ahLst/>
              <a:cxnLst/>
              <a:rect l="l" t="t" r="r" b="b"/>
              <a:pathLst>
                <a:path w="16372" h="2763" extrusionOk="0">
                  <a:moveTo>
                    <a:pt x="1" y="0"/>
                  </a:moveTo>
                  <a:lnTo>
                    <a:pt x="1" y="2763"/>
                  </a:lnTo>
                  <a:lnTo>
                    <a:pt x="16372" y="2763"/>
                  </a:lnTo>
                  <a:lnTo>
                    <a:pt x="16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44" name="Google Shape;14644;p46"/>
            <p:cNvSpPr/>
            <p:nvPr/>
          </p:nvSpPr>
          <p:spPr>
            <a:xfrm>
              <a:off x="1893075" y="2081925"/>
              <a:ext cx="409300" cy="69100"/>
            </a:xfrm>
            <a:custGeom>
              <a:avLst/>
              <a:gdLst/>
              <a:ahLst/>
              <a:cxnLst/>
              <a:rect l="l" t="t" r="r" b="b"/>
              <a:pathLst>
                <a:path w="16372" h="2764" extrusionOk="0">
                  <a:moveTo>
                    <a:pt x="1" y="1"/>
                  </a:moveTo>
                  <a:lnTo>
                    <a:pt x="1" y="2763"/>
                  </a:lnTo>
                  <a:lnTo>
                    <a:pt x="16372" y="2763"/>
                  </a:lnTo>
                  <a:lnTo>
                    <a:pt x="163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45" name="Google Shape;14645;p46"/>
            <p:cNvSpPr/>
            <p:nvPr/>
          </p:nvSpPr>
          <p:spPr>
            <a:xfrm>
              <a:off x="1893075" y="2185525"/>
              <a:ext cx="409300" cy="68775"/>
            </a:xfrm>
            <a:custGeom>
              <a:avLst/>
              <a:gdLst/>
              <a:ahLst/>
              <a:cxnLst/>
              <a:rect l="l" t="t" r="r" b="b"/>
              <a:pathLst>
                <a:path w="16372" h="2751" extrusionOk="0">
                  <a:moveTo>
                    <a:pt x="1" y="0"/>
                  </a:moveTo>
                  <a:lnTo>
                    <a:pt x="1" y="2751"/>
                  </a:lnTo>
                  <a:lnTo>
                    <a:pt x="16372" y="2751"/>
                  </a:lnTo>
                  <a:lnTo>
                    <a:pt x="16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46" name="Google Shape;14646;p46"/>
            <p:cNvSpPr/>
            <p:nvPr/>
          </p:nvSpPr>
          <p:spPr>
            <a:xfrm>
              <a:off x="1893075" y="2288800"/>
              <a:ext cx="409300" cy="68775"/>
            </a:xfrm>
            <a:custGeom>
              <a:avLst/>
              <a:gdLst/>
              <a:ahLst/>
              <a:cxnLst/>
              <a:rect l="l" t="t" r="r" b="b"/>
              <a:pathLst>
                <a:path w="16372" h="2751" extrusionOk="0">
                  <a:moveTo>
                    <a:pt x="1" y="1"/>
                  </a:moveTo>
                  <a:lnTo>
                    <a:pt x="1" y="2751"/>
                  </a:lnTo>
                  <a:lnTo>
                    <a:pt x="16372" y="2751"/>
                  </a:lnTo>
                  <a:lnTo>
                    <a:pt x="163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47" name="Google Shape;14647;p46"/>
            <p:cNvSpPr/>
            <p:nvPr/>
          </p:nvSpPr>
          <p:spPr>
            <a:xfrm>
              <a:off x="1893075" y="2392100"/>
              <a:ext cx="409300" cy="68775"/>
            </a:xfrm>
            <a:custGeom>
              <a:avLst/>
              <a:gdLst/>
              <a:ahLst/>
              <a:cxnLst/>
              <a:rect l="l" t="t" r="r" b="b"/>
              <a:pathLst>
                <a:path w="16372" h="2751" extrusionOk="0">
                  <a:moveTo>
                    <a:pt x="1" y="0"/>
                  </a:moveTo>
                  <a:lnTo>
                    <a:pt x="1" y="2750"/>
                  </a:lnTo>
                  <a:lnTo>
                    <a:pt x="16372" y="2750"/>
                  </a:lnTo>
                  <a:lnTo>
                    <a:pt x="16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48" name="Google Shape;14648;p46"/>
            <p:cNvSpPr/>
            <p:nvPr/>
          </p:nvSpPr>
          <p:spPr>
            <a:xfrm>
              <a:off x="1893075" y="2495375"/>
              <a:ext cx="409300" cy="69075"/>
            </a:xfrm>
            <a:custGeom>
              <a:avLst/>
              <a:gdLst/>
              <a:ahLst/>
              <a:cxnLst/>
              <a:rect l="l" t="t" r="r" b="b"/>
              <a:pathLst>
                <a:path w="16372" h="2763" extrusionOk="0">
                  <a:moveTo>
                    <a:pt x="1" y="1"/>
                  </a:moveTo>
                  <a:lnTo>
                    <a:pt x="1" y="2763"/>
                  </a:lnTo>
                  <a:lnTo>
                    <a:pt x="16372" y="2763"/>
                  </a:lnTo>
                  <a:lnTo>
                    <a:pt x="163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49" name="Google Shape;14649;p46"/>
            <p:cNvSpPr/>
            <p:nvPr/>
          </p:nvSpPr>
          <p:spPr>
            <a:xfrm>
              <a:off x="1893075" y="2598675"/>
              <a:ext cx="409300" cy="69075"/>
            </a:xfrm>
            <a:custGeom>
              <a:avLst/>
              <a:gdLst/>
              <a:ahLst/>
              <a:cxnLst/>
              <a:rect l="l" t="t" r="r" b="b"/>
              <a:pathLst>
                <a:path w="16372" h="2763" extrusionOk="0">
                  <a:moveTo>
                    <a:pt x="1" y="0"/>
                  </a:moveTo>
                  <a:lnTo>
                    <a:pt x="1" y="2762"/>
                  </a:lnTo>
                  <a:lnTo>
                    <a:pt x="16372" y="2762"/>
                  </a:lnTo>
                  <a:lnTo>
                    <a:pt x="16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50" name="Google Shape;14650;p46"/>
            <p:cNvSpPr/>
            <p:nvPr/>
          </p:nvSpPr>
          <p:spPr>
            <a:xfrm>
              <a:off x="1893075" y="2701950"/>
              <a:ext cx="409300" cy="69075"/>
            </a:xfrm>
            <a:custGeom>
              <a:avLst/>
              <a:gdLst/>
              <a:ahLst/>
              <a:cxnLst/>
              <a:rect l="l" t="t" r="r" b="b"/>
              <a:pathLst>
                <a:path w="16372" h="2763" extrusionOk="0">
                  <a:moveTo>
                    <a:pt x="1" y="1"/>
                  </a:moveTo>
                  <a:lnTo>
                    <a:pt x="1" y="2763"/>
                  </a:lnTo>
                  <a:lnTo>
                    <a:pt x="16372" y="2763"/>
                  </a:lnTo>
                  <a:lnTo>
                    <a:pt x="163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51" name="Google Shape;14651;p46"/>
            <p:cNvSpPr/>
            <p:nvPr/>
          </p:nvSpPr>
          <p:spPr>
            <a:xfrm>
              <a:off x="1893075" y="2805525"/>
              <a:ext cx="409300" cy="68800"/>
            </a:xfrm>
            <a:custGeom>
              <a:avLst/>
              <a:gdLst/>
              <a:ahLst/>
              <a:cxnLst/>
              <a:rect l="l" t="t" r="r" b="b"/>
              <a:pathLst>
                <a:path w="16372" h="2752" extrusionOk="0">
                  <a:moveTo>
                    <a:pt x="1" y="1"/>
                  </a:moveTo>
                  <a:lnTo>
                    <a:pt x="1" y="2751"/>
                  </a:lnTo>
                  <a:lnTo>
                    <a:pt x="16372" y="2751"/>
                  </a:lnTo>
                  <a:lnTo>
                    <a:pt x="163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52" name="Google Shape;14652;p46"/>
            <p:cNvSpPr/>
            <p:nvPr/>
          </p:nvSpPr>
          <p:spPr>
            <a:xfrm>
              <a:off x="1893075" y="2908825"/>
              <a:ext cx="409300" cy="68775"/>
            </a:xfrm>
            <a:custGeom>
              <a:avLst/>
              <a:gdLst/>
              <a:ahLst/>
              <a:cxnLst/>
              <a:rect l="l" t="t" r="r" b="b"/>
              <a:pathLst>
                <a:path w="16372" h="2751" extrusionOk="0">
                  <a:moveTo>
                    <a:pt x="1" y="0"/>
                  </a:moveTo>
                  <a:lnTo>
                    <a:pt x="1" y="2751"/>
                  </a:lnTo>
                  <a:lnTo>
                    <a:pt x="16372" y="2751"/>
                  </a:lnTo>
                  <a:lnTo>
                    <a:pt x="16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53" name="Google Shape;14653;p46"/>
            <p:cNvSpPr/>
            <p:nvPr/>
          </p:nvSpPr>
          <p:spPr>
            <a:xfrm>
              <a:off x="1893075" y="3012100"/>
              <a:ext cx="409300" cy="68800"/>
            </a:xfrm>
            <a:custGeom>
              <a:avLst/>
              <a:gdLst/>
              <a:ahLst/>
              <a:cxnLst/>
              <a:rect l="l" t="t" r="r" b="b"/>
              <a:pathLst>
                <a:path w="16372" h="2752" extrusionOk="0">
                  <a:moveTo>
                    <a:pt x="1" y="1"/>
                  </a:moveTo>
                  <a:lnTo>
                    <a:pt x="1" y="2751"/>
                  </a:lnTo>
                  <a:lnTo>
                    <a:pt x="16372" y="2751"/>
                  </a:lnTo>
                  <a:lnTo>
                    <a:pt x="163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54" name="Google Shape;14654;p46"/>
            <p:cNvSpPr/>
            <p:nvPr/>
          </p:nvSpPr>
          <p:spPr>
            <a:xfrm>
              <a:off x="1893075" y="3115400"/>
              <a:ext cx="409300" cy="69075"/>
            </a:xfrm>
            <a:custGeom>
              <a:avLst/>
              <a:gdLst/>
              <a:ahLst/>
              <a:cxnLst/>
              <a:rect l="l" t="t" r="r" b="b"/>
              <a:pathLst>
                <a:path w="16372" h="2763" extrusionOk="0">
                  <a:moveTo>
                    <a:pt x="1" y="0"/>
                  </a:moveTo>
                  <a:lnTo>
                    <a:pt x="1" y="2762"/>
                  </a:lnTo>
                  <a:lnTo>
                    <a:pt x="16372" y="2762"/>
                  </a:lnTo>
                  <a:lnTo>
                    <a:pt x="16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55" name="Google Shape;14655;p46"/>
            <p:cNvSpPr/>
            <p:nvPr/>
          </p:nvSpPr>
          <p:spPr>
            <a:xfrm>
              <a:off x="1893075" y="3218675"/>
              <a:ext cx="409300" cy="69075"/>
            </a:xfrm>
            <a:custGeom>
              <a:avLst/>
              <a:gdLst/>
              <a:ahLst/>
              <a:cxnLst/>
              <a:rect l="l" t="t" r="r" b="b"/>
              <a:pathLst>
                <a:path w="16372" h="2763" extrusionOk="0">
                  <a:moveTo>
                    <a:pt x="1" y="1"/>
                  </a:moveTo>
                  <a:lnTo>
                    <a:pt x="1" y="2763"/>
                  </a:lnTo>
                  <a:lnTo>
                    <a:pt x="16372" y="2763"/>
                  </a:lnTo>
                  <a:lnTo>
                    <a:pt x="163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56" name="Google Shape;14656;p46"/>
            <p:cNvSpPr/>
            <p:nvPr/>
          </p:nvSpPr>
          <p:spPr>
            <a:xfrm>
              <a:off x="1860625" y="1670875"/>
              <a:ext cx="492350" cy="66700"/>
            </a:xfrm>
            <a:custGeom>
              <a:avLst/>
              <a:gdLst/>
              <a:ahLst/>
              <a:cxnLst/>
              <a:rect l="l" t="t" r="r" b="b"/>
              <a:pathLst>
                <a:path w="19694" h="2668" extrusionOk="0">
                  <a:moveTo>
                    <a:pt x="1" y="0"/>
                  </a:moveTo>
                  <a:lnTo>
                    <a:pt x="1" y="2667"/>
                  </a:lnTo>
                  <a:lnTo>
                    <a:pt x="19694" y="2667"/>
                  </a:lnTo>
                  <a:lnTo>
                    <a:pt x="196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57" name="Google Shape;14657;p46"/>
            <p:cNvSpPr/>
            <p:nvPr/>
          </p:nvSpPr>
          <p:spPr>
            <a:xfrm>
              <a:off x="2024950" y="1539000"/>
              <a:ext cx="25" cy="139925"/>
            </a:xfrm>
            <a:custGeom>
              <a:avLst/>
              <a:gdLst/>
              <a:ahLst/>
              <a:cxnLst/>
              <a:rect l="l" t="t" r="r" b="b"/>
              <a:pathLst>
                <a:path w="1" h="5597" fill="none" extrusionOk="0">
                  <a:moveTo>
                    <a:pt x="0" y="1"/>
                  </a:moveTo>
                  <a:lnTo>
                    <a:pt x="0" y="5597"/>
                  </a:lnTo>
                </a:path>
              </a:pathLst>
            </a:custGeom>
            <a:solidFill>
              <a:schemeClr val="lt1"/>
            </a:solidFill>
            <a:ln w="3875" cap="flat" cmpd="sng">
              <a:solidFill>
                <a:schemeClr val="accent5"/>
              </a:solidFill>
              <a:prstDash val="solid"/>
              <a:miter/>
              <a:headEnd w="sm" len="sm"/>
              <a:tailEnd w="sm" len="sm"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58" name="Google Shape;14658;p46"/>
            <p:cNvSpPr/>
            <p:nvPr/>
          </p:nvSpPr>
          <p:spPr>
            <a:xfrm>
              <a:off x="591673" y="2214616"/>
              <a:ext cx="990253" cy="1378605"/>
            </a:xfrm>
            <a:custGeom>
              <a:avLst/>
              <a:gdLst/>
              <a:ahLst/>
              <a:cxnLst/>
              <a:rect l="l" t="t" r="r" b="b"/>
              <a:pathLst>
                <a:path w="48305" h="67249" extrusionOk="0">
                  <a:moveTo>
                    <a:pt x="37339" y="23028"/>
                  </a:moveTo>
                  <a:lnTo>
                    <a:pt x="37339" y="23028"/>
                  </a:lnTo>
                  <a:cubicBezTo>
                    <a:pt x="37029" y="23254"/>
                    <a:pt x="36755" y="23528"/>
                    <a:pt x="36529" y="23850"/>
                  </a:cubicBezTo>
                  <a:cubicBezTo>
                    <a:pt x="36493" y="23588"/>
                    <a:pt x="36434" y="23326"/>
                    <a:pt x="36362" y="23076"/>
                  </a:cubicBezTo>
                  <a:lnTo>
                    <a:pt x="37339" y="23028"/>
                  </a:lnTo>
                  <a:close/>
                  <a:moveTo>
                    <a:pt x="32457" y="40911"/>
                  </a:moveTo>
                  <a:lnTo>
                    <a:pt x="32493" y="41149"/>
                  </a:lnTo>
                  <a:cubicBezTo>
                    <a:pt x="32898" y="43912"/>
                    <a:pt x="33231" y="46674"/>
                    <a:pt x="33505" y="49448"/>
                  </a:cubicBezTo>
                  <a:cubicBezTo>
                    <a:pt x="33350" y="49376"/>
                    <a:pt x="33183" y="49305"/>
                    <a:pt x="33017" y="49234"/>
                  </a:cubicBezTo>
                  <a:cubicBezTo>
                    <a:pt x="32517" y="49007"/>
                    <a:pt x="32005" y="48757"/>
                    <a:pt x="31517" y="48495"/>
                  </a:cubicBezTo>
                  <a:cubicBezTo>
                    <a:pt x="30516" y="47995"/>
                    <a:pt x="29552" y="47400"/>
                    <a:pt x="28623" y="46769"/>
                  </a:cubicBezTo>
                  <a:cubicBezTo>
                    <a:pt x="27909" y="46269"/>
                    <a:pt x="27206" y="45757"/>
                    <a:pt x="26528" y="45197"/>
                  </a:cubicBezTo>
                  <a:lnTo>
                    <a:pt x="30886" y="45066"/>
                  </a:lnTo>
                  <a:cubicBezTo>
                    <a:pt x="30850" y="43852"/>
                    <a:pt x="30100" y="42673"/>
                    <a:pt x="29016" y="42114"/>
                  </a:cubicBezTo>
                  <a:cubicBezTo>
                    <a:pt x="28539" y="41867"/>
                    <a:pt x="28001" y="41745"/>
                    <a:pt x="27463" y="41745"/>
                  </a:cubicBezTo>
                  <a:cubicBezTo>
                    <a:pt x="26779" y="41745"/>
                    <a:pt x="26094" y="41942"/>
                    <a:pt x="25528" y="42328"/>
                  </a:cubicBezTo>
                  <a:cubicBezTo>
                    <a:pt x="25528" y="41923"/>
                    <a:pt x="25456" y="41518"/>
                    <a:pt x="25361" y="41125"/>
                  </a:cubicBezTo>
                  <a:lnTo>
                    <a:pt x="32457" y="40911"/>
                  </a:lnTo>
                  <a:close/>
                  <a:moveTo>
                    <a:pt x="23398" y="0"/>
                  </a:moveTo>
                  <a:cubicBezTo>
                    <a:pt x="19916" y="0"/>
                    <a:pt x="16589" y="2611"/>
                    <a:pt x="15788" y="6014"/>
                  </a:cubicBezTo>
                  <a:cubicBezTo>
                    <a:pt x="14946" y="5116"/>
                    <a:pt x="13701" y="4690"/>
                    <a:pt x="12449" y="4690"/>
                  </a:cubicBezTo>
                  <a:cubicBezTo>
                    <a:pt x="11825" y="4690"/>
                    <a:pt x="11199" y="4796"/>
                    <a:pt x="10621" y="5002"/>
                  </a:cubicBezTo>
                  <a:cubicBezTo>
                    <a:pt x="8895" y="5633"/>
                    <a:pt x="7549" y="7086"/>
                    <a:pt x="6763" y="8752"/>
                  </a:cubicBezTo>
                  <a:cubicBezTo>
                    <a:pt x="5978" y="10419"/>
                    <a:pt x="5716" y="12289"/>
                    <a:pt x="5680" y="14134"/>
                  </a:cubicBezTo>
                  <a:cubicBezTo>
                    <a:pt x="5404" y="14063"/>
                    <a:pt x="5129" y="14029"/>
                    <a:pt x="4856" y="14029"/>
                  </a:cubicBezTo>
                  <a:cubicBezTo>
                    <a:pt x="3351" y="14029"/>
                    <a:pt x="1948" y="15058"/>
                    <a:pt x="1263" y="16480"/>
                  </a:cubicBezTo>
                  <a:cubicBezTo>
                    <a:pt x="1048" y="16932"/>
                    <a:pt x="894" y="17420"/>
                    <a:pt x="787" y="17920"/>
                  </a:cubicBezTo>
                  <a:cubicBezTo>
                    <a:pt x="691" y="18408"/>
                    <a:pt x="656" y="18897"/>
                    <a:pt x="644" y="19397"/>
                  </a:cubicBezTo>
                  <a:cubicBezTo>
                    <a:pt x="632" y="20242"/>
                    <a:pt x="739" y="21099"/>
                    <a:pt x="894" y="21921"/>
                  </a:cubicBezTo>
                  <a:lnTo>
                    <a:pt x="4954" y="21814"/>
                  </a:lnTo>
                  <a:lnTo>
                    <a:pt x="4954" y="21814"/>
                  </a:lnTo>
                  <a:cubicBezTo>
                    <a:pt x="4632" y="22564"/>
                    <a:pt x="4466" y="23385"/>
                    <a:pt x="4537" y="24207"/>
                  </a:cubicBezTo>
                  <a:cubicBezTo>
                    <a:pt x="4281" y="23866"/>
                    <a:pt x="3907" y="23742"/>
                    <a:pt x="3493" y="23742"/>
                  </a:cubicBezTo>
                  <a:cubicBezTo>
                    <a:pt x="2981" y="23742"/>
                    <a:pt x="2410" y="23931"/>
                    <a:pt x="1930" y="24135"/>
                  </a:cubicBezTo>
                  <a:cubicBezTo>
                    <a:pt x="1060" y="24504"/>
                    <a:pt x="453" y="25350"/>
                    <a:pt x="227" y="26267"/>
                  </a:cubicBezTo>
                  <a:cubicBezTo>
                    <a:pt x="1" y="27183"/>
                    <a:pt x="120" y="28148"/>
                    <a:pt x="370" y="29053"/>
                  </a:cubicBezTo>
                  <a:lnTo>
                    <a:pt x="12562" y="28826"/>
                  </a:lnTo>
                  <a:lnTo>
                    <a:pt x="12562" y="28826"/>
                  </a:lnTo>
                  <a:cubicBezTo>
                    <a:pt x="11621" y="30600"/>
                    <a:pt x="11407" y="32755"/>
                    <a:pt x="12086" y="34637"/>
                  </a:cubicBezTo>
                  <a:cubicBezTo>
                    <a:pt x="12109" y="34684"/>
                    <a:pt x="12431" y="34922"/>
                    <a:pt x="12467" y="34958"/>
                  </a:cubicBezTo>
                  <a:lnTo>
                    <a:pt x="27980" y="34660"/>
                  </a:lnTo>
                  <a:lnTo>
                    <a:pt x="27980" y="34660"/>
                  </a:lnTo>
                  <a:cubicBezTo>
                    <a:pt x="26980" y="35268"/>
                    <a:pt x="26183" y="36232"/>
                    <a:pt x="25885" y="37363"/>
                  </a:cubicBezTo>
                  <a:cubicBezTo>
                    <a:pt x="25361" y="36907"/>
                    <a:pt x="24669" y="36678"/>
                    <a:pt x="23976" y="36678"/>
                  </a:cubicBezTo>
                  <a:cubicBezTo>
                    <a:pt x="23329" y="36678"/>
                    <a:pt x="22682" y="36878"/>
                    <a:pt x="22170" y="37280"/>
                  </a:cubicBezTo>
                  <a:cubicBezTo>
                    <a:pt x="22158" y="37292"/>
                    <a:pt x="22146" y="37304"/>
                    <a:pt x="22123" y="37315"/>
                  </a:cubicBezTo>
                  <a:cubicBezTo>
                    <a:pt x="21646" y="37101"/>
                    <a:pt x="21146" y="36958"/>
                    <a:pt x="20622" y="36887"/>
                  </a:cubicBezTo>
                  <a:cubicBezTo>
                    <a:pt x="20422" y="36863"/>
                    <a:pt x="20222" y="36851"/>
                    <a:pt x="20021" y="36851"/>
                  </a:cubicBezTo>
                  <a:cubicBezTo>
                    <a:pt x="17576" y="36851"/>
                    <a:pt x="15189" y="38617"/>
                    <a:pt x="14562" y="40995"/>
                  </a:cubicBezTo>
                  <a:cubicBezTo>
                    <a:pt x="13920" y="40439"/>
                    <a:pt x="13070" y="40159"/>
                    <a:pt x="12221" y="40159"/>
                  </a:cubicBezTo>
                  <a:cubicBezTo>
                    <a:pt x="11432" y="40159"/>
                    <a:pt x="10645" y="40400"/>
                    <a:pt x="10026" y="40887"/>
                  </a:cubicBezTo>
                  <a:cubicBezTo>
                    <a:pt x="8740" y="41911"/>
                    <a:pt x="8323" y="43876"/>
                    <a:pt x="9097" y="45328"/>
                  </a:cubicBezTo>
                  <a:cubicBezTo>
                    <a:pt x="9288" y="45340"/>
                    <a:pt x="9597" y="45709"/>
                    <a:pt x="9800" y="45721"/>
                  </a:cubicBezTo>
                  <a:lnTo>
                    <a:pt x="25194" y="45245"/>
                  </a:lnTo>
                  <a:cubicBezTo>
                    <a:pt x="25218" y="45281"/>
                    <a:pt x="25254" y="45316"/>
                    <a:pt x="25290" y="45352"/>
                  </a:cubicBezTo>
                  <a:cubicBezTo>
                    <a:pt x="25671" y="45805"/>
                    <a:pt x="26099" y="46209"/>
                    <a:pt x="26516" y="46638"/>
                  </a:cubicBezTo>
                  <a:cubicBezTo>
                    <a:pt x="26730" y="46840"/>
                    <a:pt x="26956" y="47031"/>
                    <a:pt x="27183" y="47221"/>
                  </a:cubicBezTo>
                  <a:cubicBezTo>
                    <a:pt x="27397" y="47424"/>
                    <a:pt x="27623" y="47614"/>
                    <a:pt x="27861" y="47793"/>
                  </a:cubicBezTo>
                  <a:cubicBezTo>
                    <a:pt x="28778" y="48555"/>
                    <a:pt x="29778" y="49198"/>
                    <a:pt x="30802" y="49805"/>
                  </a:cubicBezTo>
                  <a:cubicBezTo>
                    <a:pt x="31314" y="50103"/>
                    <a:pt x="31850" y="50365"/>
                    <a:pt x="32386" y="50627"/>
                  </a:cubicBezTo>
                  <a:cubicBezTo>
                    <a:pt x="32660" y="50746"/>
                    <a:pt x="32933" y="50877"/>
                    <a:pt x="33219" y="50984"/>
                  </a:cubicBezTo>
                  <a:cubicBezTo>
                    <a:pt x="33350" y="51043"/>
                    <a:pt x="33493" y="51103"/>
                    <a:pt x="33636" y="51151"/>
                  </a:cubicBezTo>
                  <a:lnTo>
                    <a:pt x="33672" y="51162"/>
                  </a:lnTo>
                  <a:cubicBezTo>
                    <a:pt x="33755" y="52020"/>
                    <a:pt x="33826" y="52877"/>
                    <a:pt x="33886" y="53734"/>
                  </a:cubicBezTo>
                  <a:lnTo>
                    <a:pt x="34124" y="56901"/>
                  </a:lnTo>
                  <a:lnTo>
                    <a:pt x="34243" y="60056"/>
                  </a:lnTo>
                  <a:cubicBezTo>
                    <a:pt x="34267" y="60592"/>
                    <a:pt x="34303" y="61116"/>
                    <a:pt x="34326" y="61640"/>
                  </a:cubicBezTo>
                  <a:lnTo>
                    <a:pt x="34338" y="63235"/>
                  </a:lnTo>
                  <a:cubicBezTo>
                    <a:pt x="34350" y="64283"/>
                    <a:pt x="34362" y="65355"/>
                    <a:pt x="34410" y="66414"/>
                  </a:cubicBezTo>
                  <a:lnTo>
                    <a:pt x="34422" y="66462"/>
                  </a:lnTo>
                  <a:cubicBezTo>
                    <a:pt x="34433" y="66900"/>
                    <a:pt x="34802" y="67249"/>
                    <a:pt x="35236" y="67249"/>
                  </a:cubicBezTo>
                  <a:cubicBezTo>
                    <a:pt x="35250" y="67249"/>
                    <a:pt x="35265" y="67248"/>
                    <a:pt x="35279" y="67248"/>
                  </a:cubicBezTo>
                  <a:cubicBezTo>
                    <a:pt x="35672" y="67236"/>
                    <a:pt x="35993" y="66938"/>
                    <a:pt x="36053" y="66557"/>
                  </a:cubicBezTo>
                  <a:cubicBezTo>
                    <a:pt x="36220" y="65486"/>
                    <a:pt x="36362" y="64414"/>
                    <a:pt x="36505" y="63331"/>
                  </a:cubicBezTo>
                  <a:lnTo>
                    <a:pt x="36684" y="61711"/>
                  </a:lnTo>
                  <a:cubicBezTo>
                    <a:pt x="36720" y="61176"/>
                    <a:pt x="36755" y="60640"/>
                    <a:pt x="36779" y="60092"/>
                  </a:cubicBezTo>
                  <a:cubicBezTo>
                    <a:pt x="36827" y="59009"/>
                    <a:pt x="36910" y="57925"/>
                    <a:pt x="36934" y="56842"/>
                  </a:cubicBezTo>
                  <a:lnTo>
                    <a:pt x="36898" y="53579"/>
                  </a:lnTo>
                  <a:cubicBezTo>
                    <a:pt x="36886" y="52496"/>
                    <a:pt x="36803" y="51412"/>
                    <a:pt x="36720" y="50329"/>
                  </a:cubicBezTo>
                  <a:cubicBezTo>
                    <a:pt x="36648" y="49246"/>
                    <a:pt x="36589" y="48162"/>
                    <a:pt x="36458" y="47090"/>
                  </a:cubicBezTo>
                  <a:lnTo>
                    <a:pt x="36053" y="43864"/>
                  </a:lnTo>
                  <a:cubicBezTo>
                    <a:pt x="35910" y="42840"/>
                    <a:pt x="35719" y="41828"/>
                    <a:pt x="35553" y="40816"/>
                  </a:cubicBezTo>
                  <a:lnTo>
                    <a:pt x="39244" y="40697"/>
                  </a:lnTo>
                  <a:cubicBezTo>
                    <a:pt x="39220" y="39697"/>
                    <a:pt x="38613" y="38732"/>
                    <a:pt x="37720" y="38280"/>
                  </a:cubicBezTo>
                  <a:cubicBezTo>
                    <a:pt x="37332" y="38080"/>
                    <a:pt x="36897" y="37982"/>
                    <a:pt x="36462" y="37982"/>
                  </a:cubicBezTo>
                  <a:cubicBezTo>
                    <a:pt x="35989" y="37982"/>
                    <a:pt x="35516" y="38098"/>
                    <a:pt x="35100" y="38328"/>
                  </a:cubicBezTo>
                  <a:lnTo>
                    <a:pt x="34922" y="37470"/>
                  </a:lnTo>
                  <a:cubicBezTo>
                    <a:pt x="34707" y="36494"/>
                    <a:pt x="34517" y="35506"/>
                    <a:pt x="34279" y="34541"/>
                  </a:cubicBezTo>
                  <a:lnTo>
                    <a:pt x="48114" y="34279"/>
                  </a:lnTo>
                  <a:cubicBezTo>
                    <a:pt x="48304" y="32148"/>
                    <a:pt x="46768" y="30922"/>
                    <a:pt x="46268" y="28850"/>
                  </a:cubicBezTo>
                  <a:cubicBezTo>
                    <a:pt x="45733" y="26588"/>
                    <a:pt x="44685" y="24326"/>
                    <a:pt x="42744" y="23052"/>
                  </a:cubicBezTo>
                  <a:cubicBezTo>
                    <a:pt x="42423" y="22838"/>
                    <a:pt x="42054" y="22671"/>
                    <a:pt x="41684" y="22540"/>
                  </a:cubicBezTo>
                  <a:cubicBezTo>
                    <a:pt x="42077" y="20921"/>
                    <a:pt x="41625" y="19099"/>
                    <a:pt x="40482" y="17873"/>
                  </a:cubicBezTo>
                  <a:cubicBezTo>
                    <a:pt x="39827" y="17158"/>
                    <a:pt x="38946" y="16658"/>
                    <a:pt x="38005" y="16408"/>
                  </a:cubicBezTo>
                  <a:cubicBezTo>
                    <a:pt x="37958" y="15265"/>
                    <a:pt x="37898" y="14098"/>
                    <a:pt x="38017" y="12812"/>
                  </a:cubicBezTo>
                  <a:cubicBezTo>
                    <a:pt x="38077" y="12217"/>
                    <a:pt x="38041" y="11610"/>
                    <a:pt x="37910" y="11027"/>
                  </a:cubicBezTo>
                  <a:cubicBezTo>
                    <a:pt x="37767" y="10324"/>
                    <a:pt x="37493" y="9645"/>
                    <a:pt x="37124" y="9038"/>
                  </a:cubicBezTo>
                  <a:cubicBezTo>
                    <a:pt x="36851" y="8598"/>
                    <a:pt x="36517" y="8193"/>
                    <a:pt x="36136" y="7836"/>
                  </a:cubicBezTo>
                  <a:cubicBezTo>
                    <a:pt x="35017" y="6776"/>
                    <a:pt x="33478" y="6187"/>
                    <a:pt x="31942" y="6187"/>
                  </a:cubicBezTo>
                  <a:cubicBezTo>
                    <a:pt x="31648" y="6187"/>
                    <a:pt x="31355" y="6208"/>
                    <a:pt x="31064" y="6252"/>
                  </a:cubicBezTo>
                  <a:cubicBezTo>
                    <a:pt x="30350" y="2799"/>
                    <a:pt x="27052" y="49"/>
                    <a:pt x="23516" y="1"/>
                  </a:cubicBezTo>
                  <a:cubicBezTo>
                    <a:pt x="23476" y="1"/>
                    <a:pt x="23437" y="0"/>
                    <a:pt x="233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</p:grpSp>
      <p:grpSp>
        <p:nvGrpSpPr>
          <p:cNvPr id="14659" name="Google Shape;14659;p46"/>
          <p:cNvGrpSpPr/>
          <p:nvPr/>
        </p:nvGrpSpPr>
        <p:grpSpPr>
          <a:xfrm>
            <a:off x="1476367" y="4144786"/>
            <a:ext cx="1058243" cy="708437"/>
            <a:chOff x="9940899" y="454528"/>
            <a:chExt cx="6744694" cy="4515216"/>
          </a:xfrm>
        </p:grpSpPr>
        <p:sp>
          <p:nvSpPr>
            <p:cNvPr id="14660" name="Google Shape;14660;p46"/>
            <p:cNvSpPr/>
            <p:nvPr/>
          </p:nvSpPr>
          <p:spPr>
            <a:xfrm>
              <a:off x="13444879" y="3084518"/>
              <a:ext cx="1749195" cy="1778122"/>
            </a:xfrm>
            <a:custGeom>
              <a:avLst/>
              <a:gdLst/>
              <a:ahLst/>
              <a:cxnLst/>
              <a:rect l="l" t="t" r="r" b="b"/>
              <a:pathLst>
                <a:path w="21587" h="21944" extrusionOk="0">
                  <a:moveTo>
                    <a:pt x="1" y="0"/>
                  </a:moveTo>
                  <a:lnTo>
                    <a:pt x="1" y="21943"/>
                  </a:lnTo>
                  <a:lnTo>
                    <a:pt x="21587" y="21943"/>
                  </a:lnTo>
                  <a:lnTo>
                    <a:pt x="2158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61" name="Google Shape;14661;p46"/>
            <p:cNvSpPr/>
            <p:nvPr/>
          </p:nvSpPr>
          <p:spPr>
            <a:xfrm>
              <a:off x="13444879" y="3084518"/>
              <a:ext cx="163113" cy="1778122"/>
            </a:xfrm>
            <a:custGeom>
              <a:avLst/>
              <a:gdLst/>
              <a:ahLst/>
              <a:cxnLst/>
              <a:rect l="l" t="t" r="r" b="b"/>
              <a:pathLst>
                <a:path w="2013" h="21944" extrusionOk="0">
                  <a:moveTo>
                    <a:pt x="1" y="0"/>
                  </a:moveTo>
                  <a:lnTo>
                    <a:pt x="1" y="21943"/>
                  </a:lnTo>
                  <a:lnTo>
                    <a:pt x="2013" y="21943"/>
                  </a:lnTo>
                  <a:lnTo>
                    <a:pt x="2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62" name="Google Shape;14662;p46"/>
            <p:cNvSpPr/>
            <p:nvPr/>
          </p:nvSpPr>
          <p:spPr>
            <a:xfrm>
              <a:off x="13273177" y="4681134"/>
              <a:ext cx="2309760" cy="288548"/>
            </a:xfrm>
            <a:custGeom>
              <a:avLst/>
              <a:gdLst/>
              <a:ahLst/>
              <a:cxnLst/>
              <a:rect l="l" t="t" r="r" b="b"/>
              <a:pathLst>
                <a:path w="28505" h="3561" extrusionOk="0">
                  <a:moveTo>
                    <a:pt x="1" y="1"/>
                  </a:moveTo>
                  <a:lnTo>
                    <a:pt x="1" y="3561"/>
                  </a:lnTo>
                  <a:lnTo>
                    <a:pt x="28504" y="3561"/>
                  </a:lnTo>
                  <a:lnTo>
                    <a:pt x="28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63" name="Google Shape;14663;p46"/>
            <p:cNvSpPr/>
            <p:nvPr/>
          </p:nvSpPr>
          <p:spPr>
            <a:xfrm>
              <a:off x="13742989" y="3228266"/>
              <a:ext cx="1146250" cy="1017899"/>
            </a:xfrm>
            <a:custGeom>
              <a:avLst/>
              <a:gdLst/>
              <a:ahLst/>
              <a:cxnLst/>
              <a:rect l="l" t="t" r="r" b="b"/>
              <a:pathLst>
                <a:path w="14146" h="12562" extrusionOk="0">
                  <a:moveTo>
                    <a:pt x="1" y="0"/>
                  </a:moveTo>
                  <a:lnTo>
                    <a:pt x="1" y="12561"/>
                  </a:lnTo>
                  <a:lnTo>
                    <a:pt x="14145" y="12561"/>
                  </a:lnTo>
                  <a:lnTo>
                    <a:pt x="141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64" name="Google Shape;14664;p46"/>
            <p:cNvSpPr/>
            <p:nvPr/>
          </p:nvSpPr>
          <p:spPr>
            <a:xfrm>
              <a:off x="13794119" y="3277451"/>
              <a:ext cx="231665" cy="335788"/>
            </a:xfrm>
            <a:custGeom>
              <a:avLst/>
              <a:gdLst/>
              <a:ahLst/>
              <a:cxnLst/>
              <a:rect l="l" t="t" r="r" b="b"/>
              <a:pathLst>
                <a:path w="2859" h="4144" extrusionOk="0">
                  <a:moveTo>
                    <a:pt x="1" y="0"/>
                  </a:moveTo>
                  <a:lnTo>
                    <a:pt x="1" y="4144"/>
                  </a:lnTo>
                  <a:lnTo>
                    <a:pt x="2858" y="4144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65" name="Google Shape;14665;p46"/>
            <p:cNvSpPr/>
            <p:nvPr/>
          </p:nvSpPr>
          <p:spPr>
            <a:xfrm>
              <a:off x="14063300" y="3277451"/>
              <a:ext cx="231665" cy="335788"/>
            </a:xfrm>
            <a:custGeom>
              <a:avLst/>
              <a:gdLst/>
              <a:ahLst/>
              <a:cxnLst/>
              <a:rect l="l" t="t" r="r" b="b"/>
              <a:pathLst>
                <a:path w="2859" h="4144" extrusionOk="0">
                  <a:moveTo>
                    <a:pt x="1" y="0"/>
                  </a:moveTo>
                  <a:lnTo>
                    <a:pt x="1" y="4144"/>
                  </a:lnTo>
                  <a:lnTo>
                    <a:pt x="2858" y="4144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66" name="Google Shape;14666;p46"/>
            <p:cNvSpPr/>
            <p:nvPr/>
          </p:nvSpPr>
          <p:spPr>
            <a:xfrm>
              <a:off x="14332482" y="3277451"/>
              <a:ext cx="231665" cy="335788"/>
            </a:xfrm>
            <a:custGeom>
              <a:avLst/>
              <a:gdLst/>
              <a:ahLst/>
              <a:cxnLst/>
              <a:rect l="l" t="t" r="r" b="b"/>
              <a:pathLst>
                <a:path w="2859" h="4144" extrusionOk="0">
                  <a:moveTo>
                    <a:pt x="1" y="0"/>
                  </a:moveTo>
                  <a:lnTo>
                    <a:pt x="1" y="4144"/>
                  </a:lnTo>
                  <a:lnTo>
                    <a:pt x="2858" y="4144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67" name="Google Shape;14667;p46"/>
            <p:cNvSpPr/>
            <p:nvPr/>
          </p:nvSpPr>
          <p:spPr>
            <a:xfrm>
              <a:off x="14601664" y="3277451"/>
              <a:ext cx="231584" cy="335788"/>
            </a:xfrm>
            <a:custGeom>
              <a:avLst/>
              <a:gdLst/>
              <a:ahLst/>
              <a:cxnLst/>
              <a:rect l="l" t="t" r="r" b="b"/>
              <a:pathLst>
                <a:path w="2858" h="4144" extrusionOk="0">
                  <a:moveTo>
                    <a:pt x="0" y="0"/>
                  </a:moveTo>
                  <a:lnTo>
                    <a:pt x="0" y="4144"/>
                  </a:lnTo>
                  <a:lnTo>
                    <a:pt x="2858" y="4144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68" name="Google Shape;14668;p46"/>
            <p:cNvSpPr/>
            <p:nvPr/>
          </p:nvSpPr>
          <p:spPr>
            <a:xfrm>
              <a:off x="13794119" y="3652701"/>
              <a:ext cx="231665" cy="545170"/>
            </a:xfrm>
            <a:custGeom>
              <a:avLst/>
              <a:gdLst/>
              <a:ahLst/>
              <a:cxnLst/>
              <a:rect l="l" t="t" r="r" b="b"/>
              <a:pathLst>
                <a:path w="2859" h="6728" extrusionOk="0">
                  <a:moveTo>
                    <a:pt x="1" y="1"/>
                  </a:moveTo>
                  <a:lnTo>
                    <a:pt x="1" y="6728"/>
                  </a:lnTo>
                  <a:lnTo>
                    <a:pt x="2858" y="672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69" name="Google Shape;14669;p46"/>
            <p:cNvSpPr/>
            <p:nvPr/>
          </p:nvSpPr>
          <p:spPr>
            <a:xfrm>
              <a:off x="14063300" y="3652701"/>
              <a:ext cx="231665" cy="545170"/>
            </a:xfrm>
            <a:custGeom>
              <a:avLst/>
              <a:gdLst/>
              <a:ahLst/>
              <a:cxnLst/>
              <a:rect l="l" t="t" r="r" b="b"/>
              <a:pathLst>
                <a:path w="2859" h="6728" extrusionOk="0">
                  <a:moveTo>
                    <a:pt x="1" y="1"/>
                  </a:moveTo>
                  <a:lnTo>
                    <a:pt x="1" y="6728"/>
                  </a:lnTo>
                  <a:lnTo>
                    <a:pt x="2858" y="672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70" name="Google Shape;14670;p46"/>
            <p:cNvSpPr/>
            <p:nvPr/>
          </p:nvSpPr>
          <p:spPr>
            <a:xfrm>
              <a:off x="14332482" y="3652701"/>
              <a:ext cx="231665" cy="545170"/>
            </a:xfrm>
            <a:custGeom>
              <a:avLst/>
              <a:gdLst/>
              <a:ahLst/>
              <a:cxnLst/>
              <a:rect l="l" t="t" r="r" b="b"/>
              <a:pathLst>
                <a:path w="2859" h="6728" extrusionOk="0">
                  <a:moveTo>
                    <a:pt x="1" y="1"/>
                  </a:moveTo>
                  <a:lnTo>
                    <a:pt x="1" y="6728"/>
                  </a:lnTo>
                  <a:lnTo>
                    <a:pt x="2858" y="672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71" name="Google Shape;14671;p46"/>
            <p:cNvSpPr/>
            <p:nvPr/>
          </p:nvSpPr>
          <p:spPr>
            <a:xfrm>
              <a:off x="14601664" y="3652701"/>
              <a:ext cx="231584" cy="545170"/>
            </a:xfrm>
            <a:custGeom>
              <a:avLst/>
              <a:gdLst/>
              <a:ahLst/>
              <a:cxnLst/>
              <a:rect l="l" t="t" r="r" b="b"/>
              <a:pathLst>
                <a:path w="2858" h="6728" extrusionOk="0">
                  <a:moveTo>
                    <a:pt x="0" y="1"/>
                  </a:moveTo>
                  <a:lnTo>
                    <a:pt x="0" y="6728"/>
                  </a:lnTo>
                  <a:lnTo>
                    <a:pt x="2858" y="672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72" name="Google Shape;14672;p46"/>
            <p:cNvSpPr/>
            <p:nvPr/>
          </p:nvSpPr>
          <p:spPr>
            <a:xfrm>
              <a:off x="14085503" y="3786805"/>
              <a:ext cx="73413" cy="555785"/>
            </a:xfrm>
            <a:custGeom>
              <a:avLst/>
              <a:gdLst/>
              <a:ahLst/>
              <a:cxnLst/>
              <a:rect l="l" t="t" r="r" b="b"/>
              <a:pathLst>
                <a:path w="906" h="6859" extrusionOk="0">
                  <a:moveTo>
                    <a:pt x="1" y="1"/>
                  </a:moveTo>
                  <a:lnTo>
                    <a:pt x="1" y="6859"/>
                  </a:lnTo>
                  <a:lnTo>
                    <a:pt x="905" y="6859"/>
                  </a:lnTo>
                  <a:lnTo>
                    <a:pt x="9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73" name="Google Shape;14673;p46"/>
            <p:cNvSpPr/>
            <p:nvPr/>
          </p:nvSpPr>
          <p:spPr>
            <a:xfrm>
              <a:off x="13374464" y="657103"/>
              <a:ext cx="1890025" cy="817269"/>
            </a:xfrm>
            <a:custGeom>
              <a:avLst/>
              <a:gdLst/>
              <a:ahLst/>
              <a:cxnLst/>
              <a:rect l="l" t="t" r="r" b="b"/>
              <a:pathLst>
                <a:path w="23325" h="10086" extrusionOk="0">
                  <a:moveTo>
                    <a:pt x="11585" y="1"/>
                  </a:moveTo>
                  <a:lnTo>
                    <a:pt x="1" y="8407"/>
                  </a:lnTo>
                  <a:lnTo>
                    <a:pt x="1" y="10086"/>
                  </a:lnTo>
                  <a:lnTo>
                    <a:pt x="23325" y="10086"/>
                  </a:lnTo>
                  <a:lnTo>
                    <a:pt x="23325" y="8407"/>
                  </a:lnTo>
                  <a:lnTo>
                    <a:pt x="1158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74" name="Google Shape;14674;p46"/>
            <p:cNvSpPr/>
            <p:nvPr/>
          </p:nvSpPr>
          <p:spPr>
            <a:xfrm>
              <a:off x="13444879" y="849144"/>
              <a:ext cx="1749195" cy="2425471"/>
            </a:xfrm>
            <a:custGeom>
              <a:avLst/>
              <a:gdLst/>
              <a:ahLst/>
              <a:cxnLst/>
              <a:rect l="l" t="t" r="r" b="b"/>
              <a:pathLst>
                <a:path w="21587" h="29933" extrusionOk="0">
                  <a:moveTo>
                    <a:pt x="10728" y="0"/>
                  </a:moveTo>
                  <a:lnTo>
                    <a:pt x="1" y="7787"/>
                  </a:lnTo>
                  <a:lnTo>
                    <a:pt x="1" y="29933"/>
                  </a:lnTo>
                  <a:lnTo>
                    <a:pt x="21587" y="29933"/>
                  </a:lnTo>
                  <a:lnTo>
                    <a:pt x="21587" y="7787"/>
                  </a:lnTo>
                  <a:lnTo>
                    <a:pt x="1072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75" name="Google Shape;14675;p46"/>
            <p:cNvSpPr/>
            <p:nvPr/>
          </p:nvSpPr>
          <p:spPr>
            <a:xfrm>
              <a:off x="13444879" y="963963"/>
              <a:ext cx="1749195" cy="2424499"/>
            </a:xfrm>
            <a:custGeom>
              <a:avLst/>
              <a:gdLst/>
              <a:ahLst/>
              <a:cxnLst/>
              <a:rect l="l" t="t" r="r" b="b"/>
              <a:pathLst>
                <a:path w="21587" h="29921" extrusionOk="0">
                  <a:moveTo>
                    <a:pt x="10728" y="0"/>
                  </a:moveTo>
                  <a:lnTo>
                    <a:pt x="1" y="7775"/>
                  </a:lnTo>
                  <a:lnTo>
                    <a:pt x="1" y="29920"/>
                  </a:lnTo>
                  <a:lnTo>
                    <a:pt x="21587" y="29920"/>
                  </a:lnTo>
                  <a:lnTo>
                    <a:pt x="21587" y="7775"/>
                  </a:lnTo>
                  <a:lnTo>
                    <a:pt x="1072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76" name="Google Shape;14676;p46"/>
            <p:cNvSpPr/>
            <p:nvPr/>
          </p:nvSpPr>
          <p:spPr>
            <a:xfrm>
              <a:off x="13273177" y="3093189"/>
              <a:ext cx="2309760" cy="366661"/>
            </a:xfrm>
            <a:custGeom>
              <a:avLst/>
              <a:gdLst/>
              <a:ahLst/>
              <a:cxnLst/>
              <a:rect l="l" t="t" r="r" b="b"/>
              <a:pathLst>
                <a:path w="28505" h="4525" extrusionOk="0">
                  <a:moveTo>
                    <a:pt x="1" y="0"/>
                  </a:moveTo>
                  <a:lnTo>
                    <a:pt x="1" y="4525"/>
                  </a:lnTo>
                  <a:lnTo>
                    <a:pt x="28504" y="4525"/>
                  </a:lnTo>
                  <a:lnTo>
                    <a:pt x="2850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77" name="Google Shape;14677;p46"/>
            <p:cNvSpPr/>
            <p:nvPr/>
          </p:nvSpPr>
          <p:spPr>
            <a:xfrm>
              <a:off x="13742989" y="1639267"/>
              <a:ext cx="1146250" cy="1018871"/>
            </a:xfrm>
            <a:custGeom>
              <a:avLst/>
              <a:gdLst/>
              <a:ahLst/>
              <a:cxnLst/>
              <a:rect l="l" t="t" r="r" b="b"/>
              <a:pathLst>
                <a:path w="14146" h="12574" extrusionOk="0">
                  <a:moveTo>
                    <a:pt x="1" y="1"/>
                  </a:moveTo>
                  <a:lnTo>
                    <a:pt x="1" y="12573"/>
                  </a:lnTo>
                  <a:lnTo>
                    <a:pt x="14145" y="12573"/>
                  </a:lnTo>
                  <a:lnTo>
                    <a:pt x="1414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78" name="Google Shape;14678;p46"/>
            <p:cNvSpPr/>
            <p:nvPr/>
          </p:nvSpPr>
          <p:spPr>
            <a:xfrm>
              <a:off x="13794119" y="1689425"/>
              <a:ext cx="231665" cy="335788"/>
            </a:xfrm>
            <a:custGeom>
              <a:avLst/>
              <a:gdLst/>
              <a:ahLst/>
              <a:cxnLst/>
              <a:rect l="l" t="t" r="r" b="b"/>
              <a:pathLst>
                <a:path w="2859" h="4144" extrusionOk="0">
                  <a:moveTo>
                    <a:pt x="1" y="1"/>
                  </a:moveTo>
                  <a:lnTo>
                    <a:pt x="1" y="4144"/>
                  </a:lnTo>
                  <a:lnTo>
                    <a:pt x="2858" y="4144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79" name="Google Shape;14679;p46"/>
            <p:cNvSpPr/>
            <p:nvPr/>
          </p:nvSpPr>
          <p:spPr>
            <a:xfrm>
              <a:off x="14063300" y="1689425"/>
              <a:ext cx="231665" cy="335788"/>
            </a:xfrm>
            <a:custGeom>
              <a:avLst/>
              <a:gdLst/>
              <a:ahLst/>
              <a:cxnLst/>
              <a:rect l="l" t="t" r="r" b="b"/>
              <a:pathLst>
                <a:path w="2859" h="4144" extrusionOk="0">
                  <a:moveTo>
                    <a:pt x="1" y="1"/>
                  </a:moveTo>
                  <a:lnTo>
                    <a:pt x="1" y="4144"/>
                  </a:lnTo>
                  <a:lnTo>
                    <a:pt x="2858" y="4144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80" name="Google Shape;14680;p46"/>
            <p:cNvSpPr/>
            <p:nvPr/>
          </p:nvSpPr>
          <p:spPr>
            <a:xfrm>
              <a:off x="14332482" y="1689425"/>
              <a:ext cx="231665" cy="335788"/>
            </a:xfrm>
            <a:custGeom>
              <a:avLst/>
              <a:gdLst/>
              <a:ahLst/>
              <a:cxnLst/>
              <a:rect l="l" t="t" r="r" b="b"/>
              <a:pathLst>
                <a:path w="2859" h="4144" extrusionOk="0">
                  <a:moveTo>
                    <a:pt x="1" y="1"/>
                  </a:moveTo>
                  <a:lnTo>
                    <a:pt x="1" y="4144"/>
                  </a:lnTo>
                  <a:lnTo>
                    <a:pt x="2858" y="4144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81" name="Google Shape;14681;p46"/>
            <p:cNvSpPr/>
            <p:nvPr/>
          </p:nvSpPr>
          <p:spPr>
            <a:xfrm>
              <a:off x="14601664" y="1689425"/>
              <a:ext cx="231584" cy="335788"/>
            </a:xfrm>
            <a:custGeom>
              <a:avLst/>
              <a:gdLst/>
              <a:ahLst/>
              <a:cxnLst/>
              <a:rect l="l" t="t" r="r" b="b"/>
              <a:pathLst>
                <a:path w="2858" h="4144" extrusionOk="0">
                  <a:moveTo>
                    <a:pt x="0" y="1"/>
                  </a:moveTo>
                  <a:lnTo>
                    <a:pt x="0" y="4144"/>
                  </a:lnTo>
                  <a:lnTo>
                    <a:pt x="2858" y="4144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82" name="Google Shape;14682;p46"/>
            <p:cNvSpPr/>
            <p:nvPr/>
          </p:nvSpPr>
          <p:spPr>
            <a:xfrm>
              <a:off x="13794119" y="2064756"/>
              <a:ext cx="231665" cy="545170"/>
            </a:xfrm>
            <a:custGeom>
              <a:avLst/>
              <a:gdLst/>
              <a:ahLst/>
              <a:cxnLst/>
              <a:rect l="l" t="t" r="r" b="b"/>
              <a:pathLst>
                <a:path w="2859" h="6728" extrusionOk="0">
                  <a:moveTo>
                    <a:pt x="1" y="0"/>
                  </a:moveTo>
                  <a:lnTo>
                    <a:pt x="1" y="6727"/>
                  </a:lnTo>
                  <a:lnTo>
                    <a:pt x="2858" y="672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83" name="Google Shape;14683;p46"/>
            <p:cNvSpPr/>
            <p:nvPr/>
          </p:nvSpPr>
          <p:spPr>
            <a:xfrm>
              <a:off x="14063300" y="2064756"/>
              <a:ext cx="231665" cy="545170"/>
            </a:xfrm>
            <a:custGeom>
              <a:avLst/>
              <a:gdLst/>
              <a:ahLst/>
              <a:cxnLst/>
              <a:rect l="l" t="t" r="r" b="b"/>
              <a:pathLst>
                <a:path w="2859" h="6728" extrusionOk="0">
                  <a:moveTo>
                    <a:pt x="1" y="0"/>
                  </a:moveTo>
                  <a:lnTo>
                    <a:pt x="1" y="6727"/>
                  </a:lnTo>
                  <a:lnTo>
                    <a:pt x="2858" y="672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84" name="Google Shape;14684;p46"/>
            <p:cNvSpPr/>
            <p:nvPr/>
          </p:nvSpPr>
          <p:spPr>
            <a:xfrm>
              <a:off x="14332482" y="2064756"/>
              <a:ext cx="231665" cy="545170"/>
            </a:xfrm>
            <a:custGeom>
              <a:avLst/>
              <a:gdLst/>
              <a:ahLst/>
              <a:cxnLst/>
              <a:rect l="l" t="t" r="r" b="b"/>
              <a:pathLst>
                <a:path w="2859" h="6728" extrusionOk="0">
                  <a:moveTo>
                    <a:pt x="1" y="0"/>
                  </a:moveTo>
                  <a:lnTo>
                    <a:pt x="1" y="6727"/>
                  </a:lnTo>
                  <a:lnTo>
                    <a:pt x="2858" y="672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85" name="Google Shape;14685;p46"/>
            <p:cNvSpPr/>
            <p:nvPr/>
          </p:nvSpPr>
          <p:spPr>
            <a:xfrm>
              <a:off x="14601664" y="2064756"/>
              <a:ext cx="231584" cy="545170"/>
            </a:xfrm>
            <a:custGeom>
              <a:avLst/>
              <a:gdLst/>
              <a:ahLst/>
              <a:cxnLst/>
              <a:rect l="l" t="t" r="r" b="b"/>
              <a:pathLst>
                <a:path w="2858" h="6728" extrusionOk="0">
                  <a:moveTo>
                    <a:pt x="0" y="0"/>
                  </a:moveTo>
                  <a:lnTo>
                    <a:pt x="0" y="6727"/>
                  </a:lnTo>
                  <a:lnTo>
                    <a:pt x="2858" y="672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86" name="Google Shape;14686;p46"/>
            <p:cNvSpPr/>
            <p:nvPr/>
          </p:nvSpPr>
          <p:spPr>
            <a:xfrm>
              <a:off x="13686106" y="2198861"/>
              <a:ext cx="74386" cy="708202"/>
            </a:xfrm>
            <a:custGeom>
              <a:avLst/>
              <a:gdLst/>
              <a:ahLst/>
              <a:cxnLst/>
              <a:rect l="l" t="t" r="r" b="b"/>
              <a:pathLst>
                <a:path w="918" h="8740" extrusionOk="0">
                  <a:moveTo>
                    <a:pt x="0" y="0"/>
                  </a:moveTo>
                  <a:lnTo>
                    <a:pt x="0" y="8739"/>
                  </a:lnTo>
                  <a:lnTo>
                    <a:pt x="917" y="8739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87" name="Google Shape;14687;p46"/>
            <p:cNvSpPr/>
            <p:nvPr/>
          </p:nvSpPr>
          <p:spPr>
            <a:xfrm>
              <a:off x="14085503" y="2198861"/>
              <a:ext cx="73413" cy="555785"/>
            </a:xfrm>
            <a:custGeom>
              <a:avLst/>
              <a:gdLst/>
              <a:ahLst/>
              <a:cxnLst/>
              <a:rect l="l" t="t" r="r" b="b"/>
              <a:pathLst>
                <a:path w="906" h="6859" extrusionOk="0">
                  <a:moveTo>
                    <a:pt x="1" y="0"/>
                  </a:moveTo>
                  <a:lnTo>
                    <a:pt x="1" y="6858"/>
                  </a:lnTo>
                  <a:lnTo>
                    <a:pt x="905" y="6858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88" name="Google Shape;14688;p46"/>
            <p:cNvSpPr/>
            <p:nvPr/>
          </p:nvSpPr>
          <p:spPr>
            <a:xfrm>
              <a:off x="14468531" y="2198861"/>
              <a:ext cx="73413" cy="555785"/>
            </a:xfrm>
            <a:custGeom>
              <a:avLst/>
              <a:gdLst/>
              <a:ahLst/>
              <a:cxnLst/>
              <a:rect l="l" t="t" r="r" b="b"/>
              <a:pathLst>
                <a:path w="906" h="6859" extrusionOk="0">
                  <a:moveTo>
                    <a:pt x="0" y="0"/>
                  </a:moveTo>
                  <a:lnTo>
                    <a:pt x="0" y="6858"/>
                  </a:lnTo>
                  <a:lnTo>
                    <a:pt x="905" y="6858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89" name="Google Shape;14689;p46"/>
            <p:cNvSpPr/>
            <p:nvPr/>
          </p:nvSpPr>
          <p:spPr>
            <a:xfrm>
              <a:off x="14883405" y="2198861"/>
              <a:ext cx="73332" cy="708202"/>
            </a:xfrm>
            <a:custGeom>
              <a:avLst/>
              <a:gdLst/>
              <a:ahLst/>
              <a:cxnLst/>
              <a:rect l="l" t="t" r="r" b="b"/>
              <a:pathLst>
                <a:path w="905" h="8740" extrusionOk="0">
                  <a:moveTo>
                    <a:pt x="0" y="0"/>
                  </a:moveTo>
                  <a:lnTo>
                    <a:pt x="0" y="8739"/>
                  </a:lnTo>
                  <a:lnTo>
                    <a:pt x="905" y="8739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90" name="Google Shape;14690;p46"/>
            <p:cNvSpPr/>
            <p:nvPr/>
          </p:nvSpPr>
          <p:spPr>
            <a:xfrm>
              <a:off x="13602159" y="2728473"/>
              <a:ext cx="1417296" cy="36788"/>
            </a:xfrm>
            <a:custGeom>
              <a:avLst/>
              <a:gdLst/>
              <a:ahLst/>
              <a:cxnLst/>
              <a:rect l="l" t="t" r="r" b="b"/>
              <a:pathLst>
                <a:path w="17491" h="454" extrusionOk="0">
                  <a:moveTo>
                    <a:pt x="1" y="1"/>
                  </a:moveTo>
                  <a:lnTo>
                    <a:pt x="1" y="453"/>
                  </a:lnTo>
                  <a:lnTo>
                    <a:pt x="17491" y="453"/>
                  </a:lnTo>
                  <a:lnTo>
                    <a:pt x="174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91" name="Google Shape;14691;p46"/>
            <p:cNvSpPr/>
            <p:nvPr/>
          </p:nvSpPr>
          <p:spPr>
            <a:xfrm>
              <a:off x="13602159" y="2182411"/>
              <a:ext cx="1417296" cy="36788"/>
            </a:xfrm>
            <a:custGeom>
              <a:avLst/>
              <a:gdLst/>
              <a:ahLst/>
              <a:cxnLst/>
              <a:rect l="l" t="t" r="r" b="b"/>
              <a:pathLst>
                <a:path w="17491" h="454" extrusionOk="0">
                  <a:moveTo>
                    <a:pt x="1" y="1"/>
                  </a:moveTo>
                  <a:lnTo>
                    <a:pt x="1" y="453"/>
                  </a:lnTo>
                  <a:lnTo>
                    <a:pt x="17491" y="453"/>
                  </a:lnTo>
                  <a:lnTo>
                    <a:pt x="174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92" name="Google Shape;14692;p46"/>
            <p:cNvSpPr/>
            <p:nvPr/>
          </p:nvSpPr>
          <p:spPr>
            <a:xfrm>
              <a:off x="13425594" y="4195845"/>
              <a:ext cx="691834" cy="675466"/>
            </a:xfrm>
            <a:custGeom>
              <a:avLst/>
              <a:gdLst/>
              <a:ahLst/>
              <a:cxnLst/>
              <a:rect l="l" t="t" r="r" b="b"/>
              <a:pathLst>
                <a:path w="8538" h="8336" extrusionOk="0">
                  <a:moveTo>
                    <a:pt x="1" y="1"/>
                  </a:moveTo>
                  <a:lnTo>
                    <a:pt x="1" y="8335"/>
                  </a:lnTo>
                  <a:lnTo>
                    <a:pt x="8537" y="8335"/>
                  </a:lnTo>
                  <a:lnTo>
                    <a:pt x="85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93" name="Google Shape;14693;p46"/>
            <p:cNvSpPr/>
            <p:nvPr/>
          </p:nvSpPr>
          <p:spPr>
            <a:xfrm>
              <a:off x="14076832" y="3134676"/>
              <a:ext cx="330035" cy="1737607"/>
            </a:xfrm>
            <a:custGeom>
              <a:avLst/>
              <a:gdLst/>
              <a:ahLst/>
              <a:cxnLst/>
              <a:rect l="l" t="t" r="r" b="b"/>
              <a:pathLst>
                <a:path w="4073" h="21444" extrusionOk="0">
                  <a:moveTo>
                    <a:pt x="0" y="0"/>
                  </a:moveTo>
                  <a:lnTo>
                    <a:pt x="0" y="21443"/>
                  </a:lnTo>
                  <a:lnTo>
                    <a:pt x="4072" y="21443"/>
                  </a:lnTo>
                  <a:lnTo>
                    <a:pt x="40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94" name="Google Shape;14694;p46"/>
            <p:cNvSpPr/>
            <p:nvPr/>
          </p:nvSpPr>
          <p:spPr>
            <a:xfrm>
              <a:off x="15218140" y="3134676"/>
              <a:ext cx="330035" cy="1737607"/>
            </a:xfrm>
            <a:custGeom>
              <a:avLst/>
              <a:gdLst/>
              <a:ahLst/>
              <a:cxnLst/>
              <a:rect l="l" t="t" r="r" b="b"/>
              <a:pathLst>
                <a:path w="4073" h="21444" extrusionOk="0">
                  <a:moveTo>
                    <a:pt x="1" y="0"/>
                  </a:moveTo>
                  <a:lnTo>
                    <a:pt x="1" y="21443"/>
                  </a:lnTo>
                  <a:lnTo>
                    <a:pt x="4072" y="21443"/>
                  </a:lnTo>
                  <a:lnTo>
                    <a:pt x="40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95" name="Google Shape;14695;p46"/>
            <p:cNvSpPr/>
            <p:nvPr/>
          </p:nvSpPr>
          <p:spPr>
            <a:xfrm>
              <a:off x="15526864" y="3171302"/>
              <a:ext cx="81" cy="1617035"/>
            </a:xfrm>
            <a:custGeom>
              <a:avLst/>
              <a:gdLst/>
              <a:ahLst/>
              <a:cxnLst/>
              <a:rect l="l" t="t" r="r" b="b"/>
              <a:pathLst>
                <a:path w="1" h="19956" extrusionOk="0">
                  <a:moveTo>
                    <a:pt x="1" y="1"/>
                  </a:moveTo>
                  <a:lnTo>
                    <a:pt x="1" y="1995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96" name="Google Shape;14696;p46"/>
            <p:cNvSpPr/>
            <p:nvPr/>
          </p:nvSpPr>
          <p:spPr>
            <a:xfrm>
              <a:off x="15521111" y="3171302"/>
              <a:ext cx="11587" cy="1617035"/>
            </a:xfrm>
            <a:custGeom>
              <a:avLst/>
              <a:gdLst/>
              <a:ahLst/>
              <a:cxnLst/>
              <a:rect l="l" t="t" r="r" b="b"/>
              <a:pathLst>
                <a:path w="143" h="19956" extrusionOk="0">
                  <a:moveTo>
                    <a:pt x="0" y="1"/>
                  </a:moveTo>
                  <a:lnTo>
                    <a:pt x="0" y="19955"/>
                  </a:lnTo>
                  <a:lnTo>
                    <a:pt x="143" y="19955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97" name="Google Shape;14697;p46"/>
            <p:cNvSpPr/>
            <p:nvPr/>
          </p:nvSpPr>
          <p:spPr>
            <a:xfrm>
              <a:off x="14076832" y="3134676"/>
              <a:ext cx="330035" cy="163113"/>
            </a:xfrm>
            <a:custGeom>
              <a:avLst/>
              <a:gdLst/>
              <a:ahLst/>
              <a:cxnLst/>
              <a:rect l="l" t="t" r="r" b="b"/>
              <a:pathLst>
                <a:path w="4073" h="2013" extrusionOk="0">
                  <a:moveTo>
                    <a:pt x="0" y="0"/>
                  </a:moveTo>
                  <a:lnTo>
                    <a:pt x="0" y="2012"/>
                  </a:lnTo>
                  <a:lnTo>
                    <a:pt x="4072" y="2012"/>
                  </a:lnTo>
                  <a:lnTo>
                    <a:pt x="40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98" name="Google Shape;14698;p46"/>
            <p:cNvSpPr/>
            <p:nvPr/>
          </p:nvSpPr>
          <p:spPr>
            <a:xfrm>
              <a:off x="15218140" y="3134676"/>
              <a:ext cx="330035" cy="163113"/>
            </a:xfrm>
            <a:custGeom>
              <a:avLst/>
              <a:gdLst/>
              <a:ahLst/>
              <a:cxnLst/>
              <a:rect l="l" t="t" r="r" b="b"/>
              <a:pathLst>
                <a:path w="4073" h="2013" extrusionOk="0">
                  <a:moveTo>
                    <a:pt x="1" y="0"/>
                  </a:moveTo>
                  <a:lnTo>
                    <a:pt x="1" y="2012"/>
                  </a:lnTo>
                  <a:lnTo>
                    <a:pt x="4072" y="2012"/>
                  </a:lnTo>
                  <a:lnTo>
                    <a:pt x="40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699" name="Google Shape;14699;p46"/>
            <p:cNvSpPr/>
            <p:nvPr/>
          </p:nvSpPr>
          <p:spPr>
            <a:xfrm>
              <a:off x="14380695" y="3171302"/>
              <a:ext cx="81" cy="804709"/>
            </a:xfrm>
            <a:custGeom>
              <a:avLst/>
              <a:gdLst/>
              <a:ahLst/>
              <a:cxnLst/>
              <a:rect l="l" t="t" r="r" b="b"/>
              <a:pathLst>
                <a:path w="1" h="9931" extrusionOk="0">
                  <a:moveTo>
                    <a:pt x="1" y="1"/>
                  </a:moveTo>
                  <a:lnTo>
                    <a:pt x="1" y="993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00" name="Google Shape;14700;p46"/>
            <p:cNvSpPr/>
            <p:nvPr/>
          </p:nvSpPr>
          <p:spPr>
            <a:xfrm>
              <a:off x="13807651" y="2747758"/>
              <a:ext cx="2005817" cy="436184"/>
            </a:xfrm>
            <a:custGeom>
              <a:avLst/>
              <a:gdLst/>
              <a:ahLst/>
              <a:cxnLst/>
              <a:rect l="l" t="t" r="r" b="b"/>
              <a:pathLst>
                <a:path w="24754" h="5383" extrusionOk="0">
                  <a:moveTo>
                    <a:pt x="2918" y="1"/>
                  </a:moveTo>
                  <a:lnTo>
                    <a:pt x="1" y="5168"/>
                  </a:lnTo>
                  <a:cubicBezTo>
                    <a:pt x="155" y="5299"/>
                    <a:pt x="501" y="5382"/>
                    <a:pt x="941" y="5382"/>
                  </a:cubicBezTo>
                  <a:cubicBezTo>
                    <a:pt x="1453" y="5382"/>
                    <a:pt x="1953" y="5263"/>
                    <a:pt x="2239" y="5097"/>
                  </a:cubicBezTo>
                  <a:cubicBezTo>
                    <a:pt x="2358" y="5263"/>
                    <a:pt x="2751" y="5382"/>
                    <a:pt x="3263" y="5382"/>
                  </a:cubicBezTo>
                  <a:cubicBezTo>
                    <a:pt x="3775" y="5382"/>
                    <a:pt x="4263" y="5263"/>
                    <a:pt x="4525" y="5097"/>
                  </a:cubicBezTo>
                  <a:cubicBezTo>
                    <a:pt x="4680" y="5263"/>
                    <a:pt x="5073" y="5382"/>
                    <a:pt x="5585" y="5382"/>
                  </a:cubicBezTo>
                  <a:cubicBezTo>
                    <a:pt x="6108" y="5382"/>
                    <a:pt x="6573" y="5263"/>
                    <a:pt x="6823" y="5097"/>
                  </a:cubicBezTo>
                  <a:cubicBezTo>
                    <a:pt x="6990" y="5263"/>
                    <a:pt x="7406" y="5382"/>
                    <a:pt x="7918" y="5382"/>
                  </a:cubicBezTo>
                  <a:cubicBezTo>
                    <a:pt x="8430" y="5382"/>
                    <a:pt x="8895" y="5263"/>
                    <a:pt x="9121" y="5097"/>
                  </a:cubicBezTo>
                  <a:cubicBezTo>
                    <a:pt x="9299" y="5263"/>
                    <a:pt x="9728" y="5382"/>
                    <a:pt x="10240" y="5382"/>
                  </a:cubicBezTo>
                  <a:cubicBezTo>
                    <a:pt x="10752" y="5382"/>
                    <a:pt x="11204" y="5263"/>
                    <a:pt x="11419" y="5097"/>
                  </a:cubicBezTo>
                  <a:cubicBezTo>
                    <a:pt x="11621" y="5263"/>
                    <a:pt x="12050" y="5382"/>
                    <a:pt x="12562" y="5382"/>
                  </a:cubicBezTo>
                  <a:cubicBezTo>
                    <a:pt x="13086" y="5382"/>
                    <a:pt x="13514" y="5263"/>
                    <a:pt x="13717" y="5097"/>
                  </a:cubicBezTo>
                  <a:cubicBezTo>
                    <a:pt x="13931" y="5263"/>
                    <a:pt x="14383" y="5382"/>
                    <a:pt x="14895" y="5382"/>
                  </a:cubicBezTo>
                  <a:cubicBezTo>
                    <a:pt x="15407" y="5382"/>
                    <a:pt x="15836" y="5263"/>
                    <a:pt x="16014" y="5097"/>
                  </a:cubicBezTo>
                  <a:cubicBezTo>
                    <a:pt x="16241" y="5263"/>
                    <a:pt x="16705" y="5382"/>
                    <a:pt x="17217" y="5382"/>
                  </a:cubicBezTo>
                  <a:cubicBezTo>
                    <a:pt x="17729" y="5382"/>
                    <a:pt x="18146" y="5263"/>
                    <a:pt x="18312" y="5097"/>
                  </a:cubicBezTo>
                  <a:cubicBezTo>
                    <a:pt x="18562" y="5263"/>
                    <a:pt x="19027" y="5382"/>
                    <a:pt x="19539" y="5382"/>
                  </a:cubicBezTo>
                  <a:cubicBezTo>
                    <a:pt x="20063" y="5382"/>
                    <a:pt x="20456" y="5263"/>
                    <a:pt x="20610" y="5097"/>
                  </a:cubicBezTo>
                  <a:cubicBezTo>
                    <a:pt x="20872" y="5263"/>
                    <a:pt x="21360" y="5382"/>
                    <a:pt x="21872" y="5382"/>
                  </a:cubicBezTo>
                  <a:cubicBezTo>
                    <a:pt x="22384" y="5382"/>
                    <a:pt x="22777" y="5263"/>
                    <a:pt x="22908" y="5097"/>
                  </a:cubicBezTo>
                  <a:cubicBezTo>
                    <a:pt x="23182" y="5263"/>
                    <a:pt x="23682" y="5382"/>
                    <a:pt x="24194" y="5382"/>
                  </a:cubicBezTo>
                  <a:cubicBezTo>
                    <a:pt x="24408" y="5382"/>
                    <a:pt x="24599" y="5359"/>
                    <a:pt x="24754" y="5323"/>
                  </a:cubicBezTo>
                  <a:lnTo>
                    <a:pt x="2201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01" name="Google Shape;14701;p46"/>
            <p:cNvSpPr/>
            <p:nvPr/>
          </p:nvSpPr>
          <p:spPr>
            <a:xfrm>
              <a:off x="13878066" y="3076740"/>
              <a:ext cx="1878518" cy="43513"/>
            </a:xfrm>
            <a:custGeom>
              <a:avLst/>
              <a:gdLst/>
              <a:ahLst/>
              <a:cxnLst/>
              <a:rect l="l" t="t" r="r" b="b"/>
              <a:pathLst>
                <a:path w="23183" h="537" extrusionOk="0">
                  <a:moveTo>
                    <a:pt x="1906" y="1"/>
                  </a:moveTo>
                  <a:lnTo>
                    <a:pt x="1846" y="25"/>
                  </a:lnTo>
                  <a:cubicBezTo>
                    <a:pt x="1374" y="191"/>
                    <a:pt x="883" y="363"/>
                    <a:pt x="472" y="363"/>
                  </a:cubicBezTo>
                  <a:cubicBezTo>
                    <a:pt x="323" y="363"/>
                    <a:pt x="184" y="340"/>
                    <a:pt x="60" y="287"/>
                  </a:cubicBezTo>
                  <a:lnTo>
                    <a:pt x="1" y="417"/>
                  </a:lnTo>
                  <a:cubicBezTo>
                    <a:pt x="150" y="483"/>
                    <a:pt x="313" y="511"/>
                    <a:pt x="486" y="511"/>
                  </a:cubicBezTo>
                  <a:cubicBezTo>
                    <a:pt x="906" y="511"/>
                    <a:pt x="1382" y="348"/>
                    <a:pt x="1846" y="179"/>
                  </a:cubicBezTo>
                  <a:cubicBezTo>
                    <a:pt x="2067" y="425"/>
                    <a:pt x="2370" y="503"/>
                    <a:pt x="2703" y="503"/>
                  </a:cubicBezTo>
                  <a:cubicBezTo>
                    <a:pt x="3016" y="503"/>
                    <a:pt x="3356" y="433"/>
                    <a:pt x="3680" y="370"/>
                  </a:cubicBezTo>
                  <a:cubicBezTo>
                    <a:pt x="3811" y="334"/>
                    <a:pt x="3954" y="310"/>
                    <a:pt x="4073" y="287"/>
                  </a:cubicBezTo>
                  <a:cubicBezTo>
                    <a:pt x="4286" y="453"/>
                    <a:pt x="4544" y="504"/>
                    <a:pt x="4818" y="504"/>
                  </a:cubicBezTo>
                  <a:cubicBezTo>
                    <a:pt x="5033" y="504"/>
                    <a:pt x="5258" y="473"/>
                    <a:pt x="5478" y="441"/>
                  </a:cubicBezTo>
                  <a:cubicBezTo>
                    <a:pt x="5694" y="416"/>
                    <a:pt x="5905" y="386"/>
                    <a:pt x="6101" y="386"/>
                  </a:cubicBezTo>
                  <a:cubicBezTo>
                    <a:pt x="6186" y="386"/>
                    <a:pt x="6268" y="391"/>
                    <a:pt x="6347" y="406"/>
                  </a:cubicBezTo>
                  <a:cubicBezTo>
                    <a:pt x="6502" y="406"/>
                    <a:pt x="6656" y="429"/>
                    <a:pt x="6835" y="441"/>
                  </a:cubicBezTo>
                  <a:cubicBezTo>
                    <a:pt x="7013" y="461"/>
                    <a:pt x="7203" y="483"/>
                    <a:pt x="7398" y="483"/>
                  </a:cubicBezTo>
                  <a:cubicBezTo>
                    <a:pt x="7673" y="483"/>
                    <a:pt x="7956" y="440"/>
                    <a:pt x="8228" y="287"/>
                  </a:cubicBezTo>
                  <a:cubicBezTo>
                    <a:pt x="8580" y="387"/>
                    <a:pt x="8939" y="424"/>
                    <a:pt x="9299" y="424"/>
                  </a:cubicBezTo>
                  <a:cubicBezTo>
                    <a:pt x="9792" y="424"/>
                    <a:pt x="10288" y="355"/>
                    <a:pt x="10776" y="287"/>
                  </a:cubicBezTo>
                  <a:cubicBezTo>
                    <a:pt x="10895" y="287"/>
                    <a:pt x="11026" y="346"/>
                    <a:pt x="11169" y="406"/>
                  </a:cubicBezTo>
                  <a:cubicBezTo>
                    <a:pt x="11312" y="465"/>
                    <a:pt x="11466" y="525"/>
                    <a:pt x="11621" y="525"/>
                  </a:cubicBezTo>
                  <a:lnTo>
                    <a:pt x="11657" y="525"/>
                  </a:lnTo>
                  <a:cubicBezTo>
                    <a:pt x="11973" y="409"/>
                    <a:pt x="12267" y="371"/>
                    <a:pt x="12555" y="371"/>
                  </a:cubicBezTo>
                  <a:cubicBezTo>
                    <a:pt x="12832" y="371"/>
                    <a:pt x="13103" y="406"/>
                    <a:pt x="13383" y="441"/>
                  </a:cubicBezTo>
                  <a:cubicBezTo>
                    <a:pt x="13681" y="477"/>
                    <a:pt x="14002" y="525"/>
                    <a:pt x="14348" y="525"/>
                  </a:cubicBezTo>
                  <a:cubicBezTo>
                    <a:pt x="14443" y="525"/>
                    <a:pt x="14550" y="465"/>
                    <a:pt x="14657" y="394"/>
                  </a:cubicBezTo>
                  <a:cubicBezTo>
                    <a:pt x="14741" y="346"/>
                    <a:pt x="14836" y="287"/>
                    <a:pt x="14884" y="287"/>
                  </a:cubicBezTo>
                  <a:lnTo>
                    <a:pt x="15015" y="298"/>
                  </a:lnTo>
                  <a:cubicBezTo>
                    <a:pt x="15465" y="364"/>
                    <a:pt x="15883" y="422"/>
                    <a:pt x="16298" y="422"/>
                  </a:cubicBezTo>
                  <a:cubicBezTo>
                    <a:pt x="16640" y="422"/>
                    <a:pt x="16981" y="382"/>
                    <a:pt x="17336" y="275"/>
                  </a:cubicBezTo>
                  <a:cubicBezTo>
                    <a:pt x="17360" y="264"/>
                    <a:pt x="17389" y="259"/>
                    <a:pt x="17422" y="259"/>
                  </a:cubicBezTo>
                  <a:cubicBezTo>
                    <a:pt x="17539" y="259"/>
                    <a:pt x="17705" y="317"/>
                    <a:pt x="17872" y="382"/>
                  </a:cubicBezTo>
                  <a:cubicBezTo>
                    <a:pt x="18074" y="441"/>
                    <a:pt x="18301" y="525"/>
                    <a:pt x="18515" y="525"/>
                  </a:cubicBezTo>
                  <a:cubicBezTo>
                    <a:pt x="18717" y="525"/>
                    <a:pt x="18872" y="453"/>
                    <a:pt x="19015" y="382"/>
                  </a:cubicBezTo>
                  <a:cubicBezTo>
                    <a:pt x="19139" y="320"/>
                    <a:pt x="19249" y="265"/>
                    <a:pt x="19391" y="265"/>
                  </a:cubicBezTo>
                  <a:cubicBezTo>
                    <a:pt x="19440" y="265"/>
                    <a:pt x="19493" y="271"/>
                    <a:pt x="19551" y="287"/>
                  </a:cubicBezTo>
                  <a:cubicBezTo>
                    <a:pt x="19634" y="310"/>
                    <a:pt x="19717" y="346"/>
                    <a:pt x="19789" y="370"/>
                  </a:cubicBezTo>
                  <a:cubicBezTo>
                    <a:pt x="19979" y="453"/>
                    <a:pt x="20158" y="525"/>
                    <a:pt x="20384" y="525"/>
                  </a:cubicBezTo>
                  <a:cubicBezTo>
                    <a:pt x="20599" y="525"/>
                    <a:pt x="20837" y="465"/>
                    <a:pt x="21063" y="406"/>
                  </a:cubicBezTo>
                  <a:cubicBezTo>
                    <a:pt x="21289" y="346"/>
                    <a:pt x="21503" y="287"/>
                    <a:pt x="21694" y="287"/>
                  </a:cubicBezTo>
                  <a:cubicBezTo>
                    <a:pt x="21801" y="310"/>
                    <a:pt x="21896" y="346"/>
                    <a:pt x="22003" y="370"/>
                  </a:cubicBezTo>
                  <a:cubicBezTo>
                    <a:pt x="22277" y="453"/>
                    <a:pt x="22551" y="537"/>
                    <a:pt x="22813" y="537"/>
                  </a:cubicBezTo>
                  <a:cubicBezTo>
                    <a:pt x="22944" y="537"/>
                    <a:pt x="23063" y="513"/>
                    <a:pt x="23182" y="465"/>
                  </a:cubicBezTo>
                  <a:lnTo>
                    <a:pt x="23123" y="322"/>
                  </a:lnTo>
                  <a:cubicBezTo>
                    <a:pt x="23022" y="365"/>
                    <a:pt x="22912" y="382"/>
                    <a:pt x="22797" y="382"/>
                  </a:cubicBezTo>
                  <a:cubicBezTo>
                    <a:pt x="22559" y="382"/>
                    <a:pt x="22296" y="307"/>
                    <a:pt x="22039" y="227"/>
                  </a:cubicBezTo>
                  <a:cubicBezTo>
                    <a:pt x="21932" y="203"/>
                    <a:pt x="21825" y="167"/>
                    <a:pt x="21730" y="144"/>
                  </a:cubicBezTo>
                  <a:lnTo>
                    <a:pt x="21706" y="144"/>
                  </a:lnTo>
                  <a:cubicBezTo>
                    <a:pt x="21492" y="144"/>
                    <a:pt x="21253" y="203"/>
                    <a:pt x="21027" y="263"/>
                  </a:cubicBezTo>
                  <a:cubicBezTo>
                    <a:pt x="20813" y="322"/>
                    <a:pt x="20587" y="382"/>
                    <a:pt x="20384" y="382"/>
                  </a:cubicBezTo>
                  <a:cubicBezTo>
                    <a:pt x="20182" y="382"/>
                    <a:pt x="20039" y="310"/>
                    <a:pt x="19848" y="239"/>
                  </a:cubicBezTo>
                  <a:cubicBezTo>
                    <a:pt x="19765" y="203"/>
                    <a:pt x="19694" y="179"/>
                    <a:pt x="19598" y="144"/>
                  </a:cubicBezTo>
                  <a:cubicBezTo>
                    <a:pt x="19523" y="125"/>
                    <a:pt x="19455" y="117"/>
                    <a:pt x="19391" y="117"/>
                  </a:cubicBezTo>
                  <a:cubicBezTo>
                    <a:pt x="19213" y="117"/>
                    <a:pt x="19075" y="181"/>
                    <a:pt x="18944" y="251"/>
                  </a:cubicBezTo>
                  <a:cubicBezTo>
                    <a:pt x="18813" y="310"/>
                    <a:pt x="18682" y="382"/>
                    <a:pt x="18515" y="382"/>
                  </a:cubicBezTo>
                  <a:cubicBezTo>
                    <a:pt x="18324" y="382"/>
                    <a:pt x="18122" y="310"/>
                    <a:pt x="17920" y="239"/>
                  </a:cubicBezTo>
                  <a:cubicBezTo>
                    <a:pt x="17732" y="171"/>
                    <a:pt x="17569" y="115"/>
                    <a:pt x="17434" y="115"/>
                  </a:cubicBezTo>
                  <a:cubicBezTo>
                    <a:pt x="17381" y="115"/>
                    <a:pt x="17332" y="123"/>
                    <a:pt x="17289" y="144"/>
                  </a:cubicBezTo>
                  <a:cubicBezTo>
                    <a:pt x="16960" y="238"/>
                    <a:pt x="16642" y="272"/>
                    <a:pt x="16321" y="272"/>
                  </a:cubicBezTo>
                  <a:cubicBezTo>
                    <a:pt x="15910" y="272"/>
                    <a:pt x="15493" y="216"/>
                    <a:pt x="15038" y="156"/>
                  </a:cubicBezTo>
                  <a:lnTo>
                    <a:pt x="14895" y="144"/>
                  </a:lnTo>
                  <a:cubicBezTo>
                    <a:pt x="14800" y="144"/>
                    <a:pt x="14693" y="203"/>
                    <a:pt x="14586" y="263"/>
                  </a:cubicBezTo>
                  <a:cubicBezTo>
                    <a:pt x="14503" y="322"/>
                    <a:pt x="14407" y="382"/>
                    <a:pt x="14348" y="382"/>
                  </a:cubicBezTo>
                  <a:cubicBezTo>
                    <a:pt x="14014" y="382"/>
                    <a:pt x="13705" y="334"/>
                    <a:pt x="13395" y="298"/>
                  </a:cubicBezTo>
                  <a:cubicBezTo>
                    <a:pt x="13115" y="258"/>
                    <a:pt x="12840" y="220"/>
                    <a:pt x="12554" y="220"/>
                  </a:cubicBezTo>
                  <a:cubicBezTo>
                    <a:pt x="12258" y="220"/>
                    <a:pt x="11949" y="260"/>
                    <a:pt x="11609" y="382"/>
                  </a:cubicBezTo>
                  <a:cubicBezTo>
                    <a:pt x="11490" y="370"/>
                    <a:pt x="11359" y="322"/>
                    <a:pt x="11228" y="263"/>
                  </a:cubicBezTo>
                  <a:cubicBezTo>
                    <a:pt x="11085" y="203"/>
                    <a:pt x="10931" y="144"/>
                    <a:pt x="10764" y="144"/>
                  </a:cubicBezTo>
                  <a:cubicBezTo>
                    <a:pt x="10272" y="206"/>
                    <a:pt x="9772" y="272"/>
                    <a:pt x="9280" y="272"/>
                  </a:cubicBezTo>
                  <a:cubicBezTo>
                    <a:pt x="8927" y="272"/>
                    <a:pt x="8578" y="238"/>
                    <a:pt x="8240" y="144"/>
                  </a:cubicBezTo>
                  <a:lnTo>
                    <a:pt x="8204" y="132"/>
                  </a:lnTo>
                  <a:lnTo>
                    <a:pt x="8180" y="144"/>
                  </a:lnTo>
                  <a:cubicBezTo>
                    <a:pt x="7923" y="294"/>
                    <a:pt x="7653" y="337"/>
                    <a:pt x="7383" y="337"/>
                  </a:cubicBezTo>
                  <a:cubicBezTo>
                    <a:pt x="7203" y="337"/>
                    <a:pt x="7023" y="317"/>
                    <a:pt x="6847" y="298"/>
                  </a:cubicBezTo>
                  <a:cubicBezTo>
                    <a:pt x="6668" y="275"/>
                    <a:pt x="6502" y="263"/>
                    <a:pt x="6359" y="263"/>
                  </a:cubicBezTo>
                  <a:cubicBezTo>
                    <a:pt x="6267" y="247"/>
                    <a:pt x="6171" y="240"/>
                    <a:pt x="6071" y="240"/>
                  </a:cubicBezTo>
                  <a:cubicBezTo>
                    <a:pt x="5872" y="240"/>
                    <a:pt x="5660" y="267"/>
                    <a:pt x="5454" y="298"/>
                  </a:cubicBezTo>
                  <a:cubicBezTo>
                    <a:pt x="5246" y="330"/>
                    <a:pt x="5034" y="358"/>
                    <a:pt x="4833" y="358"/>
                  </a:cubicBezTo>
                  <a:cubicBezTo>
                    <a:pt x="4573" y="358"/>
                    <a:pt x="4332" y="310"/>
                    <a:pt x="4144" y="156"/>
                  </a:cubicBezTo>
                  <a:lnTo>
                    <a:pt x="4120" y="132"/>
                  </a:lnTo>
                  <a:lnTo>
                    <a:pt x="4085" y="144"/>
                  </a:lnTo>
                  <a:cubicBezTo>
                    <a:pt x="3942" y="156"/>
                    <a:pt x="3799" y="191"/>
                    <a:pt x="3644" y="227"/>
                  </a:cubicBezTo>
                  <a:cubicBezTo>
                    <a:pt x="3321" y="290"/>
                    <a:pt x="2992" y="357"/>
                    <a:pt x="2699" y="357"/>
                  </a:cubicBezTo>
                  <a:cubicBezTo>
                    <a:pt x="2386" y="357"/>
                    <a:pt x="2114" y="282"/>
                    <a:pt x="1930" y="48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02" name="Google Shape;14702;p46"/>
            <p:cNvSpPr/>
            <p:nvPr/>
          </p:nvSpPr>
          <p:spPr>
            <a:xfrm>
              <a:off x="13918581" y="3004380"/>
              <a:ext cx="1798461" cy="41568"/>
            </a:xfrm>
            <a:custGeom>
              <a:avLst/>
              <a:gdLst/>
              <a:ahLst/>
              <a:cxnLst/>
              <a:rect l="l" t="t" r="r" b="b"/>
              <a:pathLst>
                <a:path w="22195" h="513" extrusionOk="0">
                  <a:moveTo>
                    <a:pt x="1751" y="1"/>
                  </a:moveTo>
                  <a:lnTo>
                    <a:pt x="1715" y="25"/>
                  </a:lnTo>
                  <a:cubicBezTo>
                    <a:pt x="1359" y="238"/>
                    <a:pt x="925" y="357"/>
                    <a:pt x="554" y="357"/>
                  </a:cubicBezTo>
                  <a:cubicBezTo>
                    <a:pt x="367" y="357"/>
                    <a:pt x="196" y="327"/>
                    <a:pt x="60" y="263"/>
                  </a:cubicBezTo>
                  <a:lnTo>
                    <a:pt x="1" y="406"/>
                  </a:lnTo>
                  <a:cubicBezTo>
                    <a:pt x="148" y="471"/>
                    <a:pt x="333" y="503"/>
                    <a:pt x="535" y="503"/>
                  </a:cubicBezTo>
                  <a:cubicBezTo>
                    <a:pt x="923" y="503"/>
                    <a:pt x="1376" y="386"/>
                    <a:pt x="1751" y="167"/>
                  </a:cubicBezTo>
                  <a:cubicBezTo>
                    <a:pt x="2094" y="372"/>
                    <a:pt x="2447" y="474"/>
                    <a:pt x="2818" y="474"/>
                  </a:cubicBezTo>
                  <a:cubicBezTo>
                    <a:pt x="3117" y="474"/>
                    <a:pt x="3427" y="408"/>
                    <a:pt x="3751" y="275"/>
                  </a:cubicBezTo>
                  <a:cubicBezTo>
                    <a:pt x="3967" y="389"/>
                    <a:pt x="4203" y="422"/>
                    <a:pt x="4454" y="422"/>
                  </a:cubicBezTo>
                  <a:cubicBezTo>
                    <a:pt x="4619" y="422"/>
                    <a:pt x="4791" y="408"/>
                    <a:pt x="4966" y="394"/>
                  </a:cubicBezTo>
                  <a:cubicBezTo>
                    <a:pt x="5151" y="372"/>
                    <a:pt x="5337" y="355"/>
                    <a:pt x="5525" y="355"/>
                  </a:cubicBezTo>
                  <a:cubicBezTo>
                    <a:pt x="5651" y="355"/>
                    <a:pt x="5778" y="363"/>
                    <a:pt x="5906" y="382"/>
                  </a:cubicBezTo>
                  <a:cubicBezTo>
                    <a:pt x="6085" y="382"/>
                    <a:pt x="6252" y="382"/>
                    <a:pt x="6418" y="394"/>
                  </a:cubicBezTo>
                  <a:cubicBezTo>
                    <a:pt x="6594" y="402"/>
                    <a:pt x="6771" y="410"/>
                    <a:pt x="6950" y="410"/>
                  </a:cubicBezTo>
                  <a:cubicBezTo>
                    <a:pt x="7292" y="410"/>
                    <a:pt x="7642" y="380"/>
                    <a:pt x="8002" y="263"/>
                  </a:cubicBezTo>
                  <a:cubicBezTo>
                    <a:pt x="8049" y="252"/>
                    <a:pt x="8097" y="247"/>
                    <a:pt x="8145" y="247"/>
                  </a:cubicBezTo>
                  <a:cubicBezTo>
                    <a:pt x="8311" y="247"/>
                    <a:pt x="8478" y="305"/>
                    <a:pt x="8645" y="370"/>
                  </a:cubicBezTo>
                  <a:cubicBezTo>
                    <a:pt x="8823" y="429"/>
                    <a:pt x="9002" y="489"/>
                    <a:pt x="9192" y="489"/>
                  </a:cubicBezTo>
                  <a:cubicBezTo>
                    <a:pt x="9383" y="489"/>
                    <a:pt x="9550" y="429"/>
                    <a:pt x="9716" y="358"/>
                  </a:cubicBezTo>
                  <a:cubicBezTo>
                    <a:pt x="9855" y="303"/>
                    <a:pt x="9993" y="247"/>
                    <a:pt x="10142" y="247"/>
                  </a:cubicBezTo>
                  <a:cubicBezTo>
                    <a:pt x="10186" y="247"/>
                    <a:pt x="10230" y="252"/>
                    <a:pt x="10276" y="263"/>
                  </a:cubicBezTo>
                  <a:lnTo>
                    <a:pt x="10300" y="275"/>
                  </a:lnTo>
                  <a:cubicBezTo>
                    <a:pt x="10347" y="275"/>
                    <a:pt x="10454" y="322"/>
                    <a:pt x="10538" y="370"/>
                  </a:cubicBezTo>
                  <a:cubicBezTo>
                    <a:pt x="10645" y="429"/>
                    <a:pt x="10752" y="489"/>
                    <a:pt x="10824" y="489"/>
                  </a:cubicBezTo>
                  <a:cubicBezTo>
                    <a:pt x="10895" y="501"/>
                    <a:pt x="10966" y="513"/>
                    <a:pt x="11026" y="513"/>
                  </a:cubicBezTo>
                  <a:cubicBezTo>
                    <a:pt x="11240" y="513"/>
                    <a:pt x="11431" y="441"/>
                    <a:pt x="11621" y="382"/>
                  </a:cubicBezTo>
                  <a:cubicBezTo>
                    <a:pt x="11803" y="318"/>
                    <a:pt x="11971" y="255"/>
                    <a:pt x="12157" y="255"/>
                  </a:cubicBezTo>
                  <a:cubicBezTo>
                    <a:pt x="12215" y="255"/>
                    <a:pt x="12274" y="261"/>
                    <a:pt x="12336" y="275"/>
                  </a:cubicBezTo>
                  <a:cubicBezTo>
                    <a:pt x="12467" y="287"/>
                    <a:pt x="12598" y="310"/>
                    <a:pt x="12717" y="346"/>
                  </a:cubicBezTo>
                  <a:cubicBezTo>
                    <a:pt x="12989" y="394"/>
                    <a:pt x="13249" y="443"/>
                    <a:pt x="13510" y="443"/>
                  </a:cubicBezTo>
                  <a:cubicBezTo>
                    <a:pt x="13764" y="443"/>
                    <a:pt x="14019" y="397"/>
                    <a:pt x="14288" y="263"/>
                  </a:cubicBezTo>
                  <a:cubicBezTo>
                    <a:pt x="14331" y="252"/>
                    <a:pt x="14374" y="247"/>
                    <a:pt x="14416" y="247"/>
                  </a:cubicBezTo>
                  <a:cubicBezTo>
                    <a:pt x="14561" y="247"/>
                    <a:pt x="14703" y="303"/>
                    <a:pt x="14860" y="358"/>
                  </a:cubicBezTo>
                  <a:cubicBezTo>
                    <a:pt x="15026" y="429"/>
                    <a:pt x="15193" y="489"/>
                    <a:pt x="15396" y="489"/>
                  </a:cubicBezTo>
                  <a:cubicBezTo>
                    <a:pt x="15586" y="489"/>
                    <a:pt x="15753" y="429"/>
                    <a:pt x="15919" y="370"/>
                  </a:cubicBezTo>
                  <a:cubicBezTo>
                    <a:pt x="16086" y="305"/>
                    <a:pt x="16246" y="247"/>
                    <a:pt x="16409" y="247"/>
                  </a:cubicBezTo>
                  <a:cubicBezTo>
                    <a:pt x="16456" y="247"/>
                    <a:pt x="16503" y="252"/>
                    <a:pt x="16550" y="263"/>
                  </a:cubicBezTo>
                  <a:cubicBezTo>
                    <a:pt x="16931" y="376"/>
                    <a:pt x="17298" y="432"/>
                    <a:pt x="17647" y="432"/>
                  </a:cubicBezTo>
                  <a:cubicBezTo>
                    <a:pt x="17997" y="432"/>
                    <a:pt x="18330" y="376"/>
                    <a:pt x="18646" y="263"/>
                  </a:cubicBezTo>
                  <a:cubicBezTo>
                    <a:pt x="18688" y="252"/>
                    <a:pt x="18734" y="247"/>
                    <a:pt x="18781" y="247"/>
                  </a:cubicBezTo>
                  <a:cubicBezTo>
                    <a:pt x="18948" y="247"/>
                    <a:pt x="19142" y="305"/>
                    <a:pt x="19337" y="370"/>
                  </a:cubicBezTo>
                  <a:cubicBezTo>
                    <a:pt x="19539" y="429"/>
                    <a:pt x="19753" y="489"/>
                    <a:pt x="19944" y="489"/>
                  </a:cubicBezTo>
                  <a:cubicBezTo>
                    <a:pt x="20063" y="489"/>
                    <a:pt x="20170" y="429"/>
                    <a:pt x="20265" y="370"/>
                  </a:cubicBezTo>
                  <a:cubicBezTo>
                    <a:pt x="20376" y="305"/>
                    <a:pt x="20480" y="247"/>
                    <a:pt x="20639" y="247"/>
                  </a:cubicBezTo>
                  <a:cubicBezTo>
                    <a:pt x="20684" y="247"/>
                    <a:pt x="20734" y="252"/>
                    <a:pt x="20789" y="263"/>
                  </a:cubicBezTo>
                  <a:cubicBezTo>
                    <a:pt x="20896" y="298"/>
                    <a:pt x="21003" y="334"/>
                    <a:pt x="21111" y="358"/>
                  </a:cubicBezTo>
                  <a:cubicBezTo>
                    <a:pt x="21326" y="430"/>
                    <a:pt x="21553" y="502"/>
                    <a:pt x="21804" y="502"/>
                  </a:cubicBezTo>
                  <a:cubicBezTo>
                    <a:pt x="21927" y="502"/>
                    <a:pt x="22057" y="484"/>
                    <a:pt x="22194" y="441"/>
                  </a:cubicBezTo>
                  <a:lnTo>
                    <a:pt x="22146" y="298"/>
                  </a:lnTo>
                  <a:cubicBezTo>
                    <a:pt x="22025" y="338"/>
                    <a:pt x="21911" y="354"/>
                    <a:pt x="21802" y="354"/>
                  </a:cubicBezTo>
                  <a:cubicBezTo>
                    <a:pt x="21579" y="354"/>
                    <a:pt x="21374" y="287"/>
                    <a:pt x="21158" y="215"/>
                  </a:cubicBezTo>
                  <a:cubicBezTo>
                    <a:pt x="21051" y="191"/>
                    <a:pt x="20944" y="156"/>
                    <a:pt x="20825" y="120"/>
                  </a:cubicBezTo>
                  <a:cubicBezTo>
                    <a:pt x="20754" y="104"/>
                    <a:pt x="20691" y="97"/>
                    <a:pt x="20633" y="97"/>
                  </a:cubicBezTo>
                  <a:cubicBezTo>
                    <a:pt x="20436" y="97"/>
                    <a:pt x="20304" y="177"/>
                    <a:pt x="20194" y="251"/>
                  </a:cubicBezTo>
                  <a:cubicBezTo>
                    <a:pt x="20099" y="298"/>
                    <a:pt x="20027" y="346"/>
                    <a:pt x="19944" y="346"/>
                  </a:cubicBezTo>
                  <a:cubicBezTo>
                    <a:pt x="19777" y="346"/>
                    <a:pt x="19575" y="287"/>
                    <a:pt x="19384" y="227"/>
                  </a:cubicBezTo>
                  <a:cubicBezTo>
                    <a:pt x="19183" y="166"/>
                    <a:pt x="18982" y="105"/>
                    <a:pt x="18795" y="105"/>
                  </a:cubicBezTo>
                  <a:cubicBezTo>
                    <a:pt x="18728" y="105"/>
                    <a:pt x="18662" y="113"/>
                    <a:pt x="18598" y="132"/>
                  </a:cubicBezTo>
                  <a:cubicBezTo>
                    <a:pt x="18305" y="237"/>
                    <a:pt x="17991" y="291"/>
                    <a:pt x="17661" y="291"/>
                  </a:cubicBezTo>
                  <a:cubicBezTo>
                    <a:pt x="17322" y="291"/>
                    <a:pt x="16966" y="235"/>
                    <a:pt x="16598" y="120"/>
                  </a:cubicBezTo>
                  <a:cubicBezTo>
                    <a:pt x="16533" y="106"/>
                    <a:pt x="16471" y="100"/>
                    <a:pt x="16411" y="100"/>
                  </a:cubicBezTo>
                  <a:cubicBezTo>
                    <a:pt x="16217" y="100"/>
                    <a:pt x="16045" y="163"/>
                    <a:pt x="15872" y="227"/>
                  </a:cubicBezTo>
                  <a:cubicBezTo>
                    <a:pt x="15705" y="287"/>
                    <a:pt x="15550" y="346"/>
                    <a:pt x="15396" y="346"/>
                  </a:cubicBezTo>
                  <a:cubicBezTo>
                    <a:pt x="15229" y="346"/>
                    <a:pt x="15062" y="287"/>
                    <a:pt x="14907" y="227"/>
                  </a:cubicBezTo>
                  <a:cubicBezTo>
                    <a:pt x="14744" y="163"/>
                    <a:pt x="14580" y="100"/>
                    <a:pt x="14406" y="100"/>
                  </a:cubicBezTo>
                  <a:cubicBezTo>
                    <a:pt x="14352" y="100"/>
                    <a:pt x="14297" y="106"/>
                    <a:pt x="14241" y="120"/>
                  </a:cubicBezTo>
                  <a:lnTo>
                    <a:pt x="14217" y="132"/>
                  </a:lnTo>
                  <a:cubicBezTo>
                    <a:pt x="13981" y="253"/>
                    <a:pt x="13753" y="296"/>
                    <a:pt x="13522" y="296"/>
                  </a:cubicBezTo>
                  <a:cubicBezTo>
                    <a:pt x="13274" y="296"/>
                    <a:pt x="13023" y="247"/>
                    <a:pt x="12752" y="191"/>
                  </a:cubicBezTo>
                  <a:cubicBezTo>
                    <a:pt x="12621" y="167"/>
                    <a:pt x="12490" y="144"/>
                    <a:pt x="12359" y="120"/>
                  </a:cubicBezTo>
                  <a:cubicBezTo>
                    <a:pt x="12295" y="107"/>
                    <a:pt x="12232" y="101"/>
                    <a:pt x="12171" y="101"/>
                  </a:cubicBezTo>
                  <a:cubicBezTo>
                    <a:pt x="11953" y="101"/>
                    <a:pt x="11760" y="174"/>
                    <a:pt x="11574" y="239"/>
                  </a:cubicBezTo>
                  <a:cubicBezTo>
                    <a:pt x="11388" y="304"/>
                    <a:pt x="11218" y="361"/>
                    <a:pt x="11022" y="361"/>
                  </a:cubicBezTo>
                  <a:cubicBezTo>
                    <a:pt x="10966" y="361"/>
                    <a:pt x="10908" y="357"/>
                    <a:pt x="10847" y="346"/>
                  </a:cubicBezTo>
                  <a:cubicBezTo>
                    <a:pt x="10800" y="346"/>
                    <a:pt x="10693" y="287"/>
                    <a:pt x="10609" y="239"/>
                  </a:cubicBezTo>
                  <a:cubicBezTo>
                    <a:pt x="10502" y="179"/>
                    <a:pt x="10395" y="132"/>
                    <a:pt x="10312" y="120"/>
                  </a:cubicBezTo>
                  <a:cubicBezTo>
                    <a:pt x="10253" y="106"/>
                    <a:pt x="10196" y="100"/>
                    <a:pt x="10142" y="100"/>
                  </a:cubicBezTo>
                  <a:cubicBezTo>
                    <a:pt x="9966" y="100"/>
                    <a:pt x="9811" y="163"/>
                    <a:pt x="9657" y="227"/>
                  </a:cubicBezTo>
                  <a:cubicBezTo>
                    <a:pt x="9502" y="287"/>
                    <a:pt x="9359" y="346"/>
                    <a:pt x="9192" y="346"/>
                  </a:cubicBezTo>
                  <a:cubicBezTo>
                    <a:pt x="9026" y="346"/>
                    <a:pt x="8871" y="287"/>
                    <a:pt x="8692" y="227"/>
                  </a:cubicBezTo>
                  <a:cubicBezTo>
                    <a:pt x="8520" y="163"/>
                    <a:pt x="8340" y="100"/>
                    <a:pt x="8143" y="100"/>
                  </a:cubicBezTo>
                  <a:cubicBezTo>
                    <a:pt x="8082" y="100"/>
                    <a:pt x="8019" y="106"/>
                    <a:pt x="7954" y="120"/>
                  </a:cubicBezTo>
                  <a:cubicBezTo>
                    <a:pt x="7592" y="235"/>
                    <a:pt x="7247" y="259"/>
                    <a:pt x="6899" y="259"/>
                  </a:cubicBezTo>
                  <a:cubicBezTo>
                    <a:pt x="6744" y="259"/>
                    <a:pt x="6588" y="255"/>
                    <a:pt x="6430" y="251"/>
                  </a:cubicBezTo>
                  <a:cubicBezTo>
                    <a:pt x="6252" y="239"/>
                    <a:pt x="6085" y="227"/>
                    <a:pt x="5918" y="227"/>
                  </a:cubicBezTo>
                  <a:cubicBezTo>
                    <a:pt x="5796" y="214"/>
                    <a:pt x="5675" y="209"/>
                    <a:pt x="5555" y="209"/>
                  </a:cubicBezTo>
                  <a:cubicBezTo>
                    <a:pt x="5350" y="209"/>
                    <a:pt x="5150" y="224"/>
                    <a:pt x="4954" y="239"/>
                  </a:cubicBezTo>
                  <a:cubicBezTo>
                    <a:pt x="4770" y="254"/>
                    <a:pt x="4591" y="272"/>
                    <a:pt x="4420" y="272"/>
                  </a:cubicBezTo>
                  <a:cubicBezTo>
                    <a:pt x="4191" y="272"/>
                    <a:pt x="3977" y="241"/>
                    <a:pt x="3787" y="132"/>
                  </a:cubicBezTo>
                  <a:lnTo>
                    <a:pt x="3751" y="108"/>
                  </a:lnTo>
                  <a:lnTo>
                    <a:pt x="3727" y="132"/>
                  </a:lnTo>
                  <a:cubicBezTo>
                    <a:pt x="3415" y="259"/>
                    <a:pt x="3117" y="322"/>
                    <a:pt x="2829" y="322"/>
                  </a:cubicBezTo>
                  <a:cubicBezTo>
                    <a:pt x="2469" y="322"/>
                    <a:pt x="2124" y="223"/>
                    <a:pt x="1787" y="25"/>
                  </a:cubicBezTo>
                  <a:lnTo>
                    <a:pt x="17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03" name="Google Shape;14703;p46"/>
            <p:cNvSpPr/>
            <p:nvPr/>
          </p:nvSpPr>
          <p:spPr>
            <a:xfrm>
              <a:off x="13956260" y="2940366"/>
              <a:ext cx="1726020" cy="38084"/>
            </a:xfrm>
            <a:custGeom>
              <a:avLst/>
              <a:gdLst/>
              <a:ahLst/>
              <a:cxnLst/>
              <a:rect l="l" t="t" r="r" b="b"/>
              <a:pathLst>
                <a:path w="21301" h="470" extrusionOk="0">
                  <a:moveTo>
                    <a:pt x="11729" y="1"/>
                  </a:moveTo>
                  <a:cubicBezTo>
                    <a:pt x="11612" y="1"/>
                    <a:pt x="11499" y="22"/>
                    <a:pt x="11394" y="76"/>
                  </a:cubicBezTo>
                  <a:cubicBezTo>
                    <a:pt x="11192" y="207"/>
                    <a:pt x="11016" y="252"/>
                    <a:pt x="10853" y="252"/>
                  </a:cubicBezTo>
                  <a:cubicBezTo>
                    <a:pt x="10689" y="252"/>
                    <a:pt x="10537" y="207"/>
                    <a:pt x="10382" y="160"/>
                  </a:cubicBezTo>
                  <a:cubicBezTo>
                    <a:pt x="10216" y="112"/>
                    <a:pt x="10049" y="65"/>
                    <a:pt x="9859" y="65"/>
                  </a:cubicBezTo>
                  <a:cubicBezTo>
                    <a:pt x="9585" y="65"/>
                    <a:pt x="9311" y="100"/>
                    <a:pt x="9049" y="136"/>
                  </a:cubicBezTo>
                  <a:cubicBezTo>
                    <a:pt x="8793" y="172"/>
                    <a:pt x="8543" y="204"/>
                    <a:pt x="8308" y="204"/>
                  </a:cubicBezTo>
                  <a:cubicBezTo>
                    <a:pt x="8073" y="204"/>
                    <a:pt x="7852" y="172"/>
                    <a:pt x="7656" y="76"/>
                  </a:cubicBezTo>
                  <a:lnTo>
                    <a:pt x="7632" y="65"/>
                  </a:lnTo>
                  <a:lnTo>
                    <a:pt x="7596" y="76"/>
                  </a:lnTo>
                  <a:cubicBezTo>
                    <a:pt x="7322" y="225"/>
                    <a:pt x="6989" y="300"/>
                    <a:pt x="6653" y="300"/>
                  </a:cubicBezTo>
                  <a:cubicBezTo>
                    <a:pt x="6316" y="300"/>
                    <a:pt x="5977" y="225"/>
                    <a:pt x="5691" y="76"/>
                  </a:cubicBezTo>
                  <a:lnTo>
                    <a:pt x="5656" y="65"/>
                  </a:lnTo>
                  <a:lnTo>
                    <a:pt x="5620" y="76"/>
                  </a:lnTo>
                  <a:cubicBezTo>
                    <a:pt x="5366" y="217"/>
                    <a:pt x="5119" y="260"/>
                    <a:pt x="4878" y="260"/>
                  </a:cubicBezTo>
                  <a:cubicBezTo>
                    <a:pt x="4690" y="260"/>
                    <a:pt x="4505" y="234"/>
                    <a:pt x="4322" y="207"/>
                  </a:cubicBezTo>
                  <a:cubicBezTo>
                    <a:pt x="4137" y="182"/>
                    <a:pt x="3946" y="157"/>
                    <a:pt x="3757" y="157"/>
                  </a:cubicBezTo>
                  <a:cubicBezTo>
                    <a:pt x="3679" y="157"/>
                    <a:pt x="3601" y="161"/>
                    <a:pt x="3524" y="172"/>
                  </a:cubicBezTo>
                  <a:cubicBezTo>
                    <a:pt x="3370" y="172"/>
                    <a:pt x="3215" y="184"/>
                    <a:pt x="3036" y="207"/>
                  </a:cubicBezTo>
                  <a:cubicBezTo>
                    <a:pt x="2857" y="222"/>
                    <a:pt x="2676" y="239"/>
                    <a:pt x="2506" y="239"/>
                  </a:cubicBezTo>
                  <a:cubicBezTo>
                    <a:pt x="2269" y="239"/>
                    <a:pt x="2053" y="206"/>
                    <a:pt x="1893" y="88"/>
                  </a:cubicBezTo>
                  <a:lnTo>
                    <a:pt x="1881" y="76"/>
                  </a:lnTo>
                  <a:cubicBezTo>
                    <a:pt x="1829" y="53"/>
                    <a:pt x="1768" y="43"/>
                    <a:pt x="1700" y="43"/>
                  </a:cubicBezTo>
                  <a:cubicBezTo>
                    <a:pt x="1490" y="43"/>
                    <a:pt x="1220" y="138"/>
                    <a:pt x="976" y="219"/>
                  </a:cubicBezTo>
                  <a:cubicBezTo>
                    <a:pt x="917" y="243"/>
                    <a:pt x="869" y="267"/>
                    <a:pt x="822" y="279"/>
                  </a:cubicBezTo>
                  <a:cubicBezTo>
                    <a:pt x="728" y="307"/>
                    <a:pt x="645" y="318"/>
                    <a:pt x="566" y="318"/>
                  </a:cubicBezTo>
                  <a:cubicBezTo>
                    <a:pt x="445" y="318"/>
                    <a:pt x="333" y="291"/>
                    <a:pt x="203" y="255"/>
                  </a:cubicBezTo>
                  <a:cubicBezTo>
                    <a:pt x="155" y="243"/>
                    <a:pt x="95" y="219"/>
                    <a:pt x="36" y="207"/>
                  </a:cubicBezTo>
                  <a:lnTo>
                    <a:pt x="0" y="350"/>
                  </a:lnTo>
                  <a:cubicBezTo>
                    <a:pt x="60" y="374"/>
                    <a:pt x="119" y="386"/>
                    <a:pt x="167" y="398"/>
                  </a:cubicBezTo>
                  <a:cubicBezTo>
                    <a:pt x="298" y="434"/>
                    <a:pt x="429" y="469"/>
                    <a:pt x="572" y="469"/>
                  </a:cubicBezTo>
                  <a:cubicBezTo>
                    <a:pt x="667" y="469"/>
                    <a:pt x="762" y="457"/>
                    <a:pt x="869" y="422"/>
                  </a:cubicBezTo>
                  <a:cubicBezTo>
                    <a:pt x="917" y="398"/>
                    <a:pt x="965" y="386"/>
                    <a:pt x="1024" y="362"/>
                  </a:cubicBezTo>
                  <a:cubicBezTo>
                    <a:pt x="1237" y="285"/>
                    <a:pt x="1521" y="191"/>
                    <a:pt x="1703" y="191"/>
                  </a:cubicBezTo>
                  <a:cubicBezTo>
                    <a:pt x="1745" y="191"/>
                    <a:pt x="1781" y="196"/>
                    <a:pt x="1810" y="207"/>
                  </a:cubicBezTo>
                  <a:cubicBezTo>
                    <a:pt x="2000" y="348"/>
                    <a:pt x="2249" y="389"/>
                    <a:pt x="2511" y="389"/>
                  </a:cubicBezTo>
                  <a:cubicBezTo>
                    <a:pt x="2692" y="389"/>
                    <a:pt x="2880" y="370"/>
                    <a:pt x="3060" y="350"/>
                  </a:cubicBezTo>
                  <a:cubicBezTo>
                    <a:pt x="3227" y="338"/>
                    <a:pt x="3382" y="315"/>
                    <a:pt x="3536" y="315"/>
                  </a:cubicBezTo>
                  <a:cubicBezTo>
                    <a:pt x="3610" y="304"/>
                    <a:pt x="3683" y="300"/>
                    <a:pt x="3757" y="300"/>
                  </a:cubicBezTo>
                  <a:cubicBezTo>
                    <a:pt x="3935" y="300"/>
                    <a:pt x="4117" y="325"/>
                    <a:pt x="4310" y="350"/>
                  </a:cubicBezTo>
                  <a:cubicBezTo>
                    <a:pt x="4502" y="377"/>
                    <a:pt x="4696" y="404"/>
                    <a:pt x="4895" y="404"/>
                  </a:cubicBezTo>
                  <a:cubicBezTo>
                    <a:pt x="5140" y="404"/>
                    <a:pt x="5392" y="363"/>
                    <a:pt x="5656" y="231"/>
                  </a:cubicBezTo>
                  <a:cubicBezTo>
                    <a:pt x="5959" y="380"/>
                    <a:pt x="6307" y="454"/>
                    <a:pt x="6653" y="454"/>
                  </a:cubicBezTo>
                  <a:cubicBezTo>
                    <a:pt x="6998" y="454"/>
                    <a:pt x="7340" y="380"/>
                    <a:pt x="7632" y="231"/>
                  </a:cubicBezTo>
                  <a:cubicBezTo>
                    <a:pt x="7840" y="326"/>
                    <a:pt x="8070" y="359"/>
                    <a:pt x="8311" y="359"/>
                  </a:cubicBezTo>
                  <a:cubicBezTo>
                    <a:pt x="8552" y="359"/>
                    <a:pt x="8805" y="326"/>
                    <a:pt x="9061" y="291"/>
                  </a:cubicBezTo>
                  <a:cubicBezTo>
                    <a:pt x="9323" y="255"/>
                    <a:pt x="9597" y="219"/>
                    <a:pt x="9859" y="219"/>
                  </a:cubicBezTo>
                  <a:cubicBezTo>
                    <a:pt x="10025" y="219"/>
                    <a:pt x="10180" y="267"/>
                    <a:pt x="10335" y="303"/>
                  </a:cubicBezTo>
                  <a:cubicBezTo>
                    <a:pt x="10504" y="351"/>
                    <a:pt x="10676" y="402"/>
                    <a:pt x="10864" y="402"/>
                  </a:cubicBezTo>
                  <a:cubicBezTo>
                    <a:pt x="11046" y="402"/>
                    <a:pt x="11243" y="354"/>
                    <a:pt x="11466" y="207"/>
                  </a:cubicBezTo>
                  <a:cubicBezTo>
                    <a:pt x="11544" y="168"/>
                    <a:pt x="11632" y="153"/>
                    <a:pt x="11725" y="153"/>
                  </a:cubicBezTo>
                  <a:cubicBezTo>
                    <a:pt x="11944" y="153"/>
                    <a:pt x="12193" y="239"/>
                    <a:pt x="12418" y="315"/>
                  </a:cubicBezTo>
                  <a:cubicBezTo>
                    <a:pt x="12537" y="350"/>
                    <a:pt x="12645" y="398"/>
                    <a:pt x="12752" y="422"/>
                  </a:cubicBezTo>
                  <a:cubicBezTo>
                    <a:pt x="12815" y="438"/>
                    <a:pt x="12875" y="445"/>
                    <a:pt x="12932" y="445"/>
                  </a:cubicBezTo>
                  <a:cubicBezTo>
                    <a:pt x="13118" y="445"/>
                    <a:pt x="13267" y="369"/>
                    <a:pt x="13395" y="315"/>
                  </a:cubicBezTo>
                  <a:cubicBezTo>
                    <a:pt x="13490" y="267"/>
                    <a:pt x="13585" y="219"/>
                    <a:pt x="13669" y="219"/>
                  </a:cubicBezTo>
                  <a:cubicBezTo>
                    <a:pt x="13930" y="219"/>
                    <a:pt x="14204" y="267"/>
                    <a:pt x="14478" y="315"/>
                  </a:cubicBezTo>
                  <a:cubicBezTo>
                    <a:pt x="14745" y="357"/>
                    <a:pt x="15008" y="402"/>
                    <a:pt x="15254" y="402"/>
                  </a:cubicBezTo>
                  <a:cubicBezTo>
                    <a:pt x="15492" y="402"/>
                    <a:pt x="15714" y="360"/>
                    <a:pt x="15907" y="231"/>
                  </a:cubicBezTo>
                  <a:cubicBezTo>
                    <a:pt x="16244" y="364"/>
                    <a:pt x="16580" y="414"/>
                    <a:pt x="16894" y="414"/>
                  </a:cubicBezTo>
                  <a:cubicBezTo>
                    <a:pt x="17311" y="414"/>
                    <a:pt x="17692" y="326"/>
                    <a:pt x="17990" y="231"/>
                  </a:cubicBezTo>
                  <a:cubicBezTo>
                    <a:pt x="18215" y="358"/>
                    <a:pt x="18437" y="401"/>
                    <a:pt x="18654" y="401"/>
                  </a:cubicBezTo>
                  <a:cubicBezTo>
                    <a:pt x="18887" y="401"/>
                    <a:pt x="19115" y="352"/>
                    <a:pt x="19336" y="303"/>
                  </a:cubicBezTo>
                  <a:cubicBezTo>
                    <a:pt x="19538" y="267"/>
                    <a:pt x="19753" y="219"/>
                    <a:pt x="19967" y="219"/>
                  </a:cubicBezTo>
                  <a:cubicBezTo>
                    <a:pt x="20110" y="219"/>
                    <a:pt x="20265" y="267"/>
                    <a:pt x="20419" y="315"/>
                  </a:cubicBezTo>
                  <a:cubicBezTo>
                    <a:pt x="20609" y="366"/>
                    <a:pt x="20811" y="430"/>
                    <a:pt x="21034" y="430"/>
                  </a:cubicBezTo>
                  <a:cubicBezTo>
                    <a:pt x="21120" y="430"/>
                    <a:pt x="21208" y="421"/>
                    <a:pt x="21300" y="398"/>
                  </a:cubicBezTo>
                  <a:lnTo>
                    <a:pt x="21265" y="243"/>
                  </a:lnTo>
                  <a:cubicBezTo>
                    <a:pt x="21176" y="268"/>
                    <a:pt x="21092" y="278"/>
                    <a:pt x="21011" y="278"/>
                  </a:cubicBezTo>
                  <a:cubicBezTo>
                    <a:pt x="20818" y="278"/>
                    <a:pt x="20643" y="222"/>
                    <a:pt x="20467" y="172"/>
                  </a:cubicBezTo>
                  <a:cubicBezTo>
                    <a:pt x="20300" y="124"/>
                    <a:pt x="20134" y="65"/>
                    <a:pt x="19967" y="65"/>
                  </a:cubicBezTo>
                  <a:cubicBezTo>
                    <a:pt x="19741" y="65"/>
                    <a:pt x="19514" y="112"/>
                    <a:pt x="19300" y="160"/>
                  </a:cubicBezTo>
                  <a:cubicBezTo>
                    <a:pt x="19086" y="207"/>
                    <a:pt x="18877" y="252"/>
                    <a:pt x="18669" y="252"/>
                  </a:cubicBezTo>
                  <a:cubicBezTo>
                    <a:pt x="18461" y="252"/>
                    <a:pt x="18252" y="207"/>
                    <a:pt x="18038" y="76"/>
                  </a:cubicBezTo>
                  <a:lnTo>
                    <a:pt x="18002" y="65"/>
                  </a:lnTo>
                  <a:lnTo>
                    <a:pt x="17979" y="76"/>
                  </a:lnTo>
                  <a:cubicBezTo>
                    <a:pt x="17688" y="178"/>
                    <a:pt x="17313" y="268"/>
                    <a:pt x="16904" y="268"/>
                  </a:cubicBezTo>
                  <a:cubicBezTo>
                    <a:pt x="16592" y="268"/>
                    <a:pt x="16260" y="215"/>
                    <a:pt x="15931" y="76"/>
                  </a:cubicBezTo>
                  <a:lnTo>
                    <a:pt x="15883" y="65"/>
                  </a:lnTo>
                  <a:lnTo>
                    <a:pt x="15859" y="88"/>
                  </a:lnTo>
                  <a:cubicBezTo>
                    <a:pt x="15684" y="211"/>
                    <a:pt x="15477" y="254"/>
                    <a:pt x="15250" y="254"/>
                  </a:cubicBezTo>
                  <a:cubicBezTo>
                    <a:pt x="15017" y="254"/>
                    <a:pt x="14762" y="208"/>
                    <a:pt x="14502" y="160"/>
                  </a:cubicBezTo>
                  <a:cubicBezTo>
                    <a:pt x="14228" y="124"/>
                    <a:pt x="13942" y="65"/>
                    <a:pt x="13669" y="65"/>
                  </a:cubicBezTo>
                  <a:cubicBezTo>
                    <a:pt x="13549" y="65"/>
                    <a:pt x="13442" y="124"/>
                    <a:pt x="13323" y="172"/>
                  </a:cubicBezTo>
                  <a:cubicBezTo>
                    <a:pt x="13203" y="237"/>
                    <a:pt x="13082" y="294"/>
                    <a:pt x="12928" y="294"/>
                  </a:cubicBezTo>
                  <a:cubicBezTo>
                    <a:pt x="12884" y="294"/>
                    <a:pt x="12838" y="289"/>
                    <a:pt x="12787" y="279"/>
                  </a:cubicBezTo>
                  <a:cubicBezTo>
                    <a:pt x="12692" y="255"/>
                    <a:pt x="12573" y="207"/>
                    <a:pt x="12466" y="172"/>
                  </a:cubicBezTo>
                  <a:cubicBezTo>
                    <a:pt x="12225" y="92"/>
                    <a:pt x="11969" y="1"/>
                    <a:pt x="117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04" name="Google Shape;14704;p46"/>
            <p:cNvSpPr/>
            <p:nvPr/>
          </p:nvSpPr>
          <p:spPr>
            <a:xfrm>
              <a:off x="13990941" y="2881862"/>
              <a:ext cx="1659494" cy="30953"/>
            </a:xfrm>
            <a:custGeom>
              <a:avLst/>
              <a:gdLst/>
              <a:ahLst/>
              <a:cxnLst/>
              <a:rect l="l" t="t" r="r" b="b"/>
              <a:pathLst>
                <a:path w="20480" h="382" extrusionOk="0">
                  <a:moveTo>
                    <a:pt x="1346" y="1"/>
                  </a:moveTo>
                  <a:lnTo>
                    <a:pt x="1322" y="25"/>
                  </a:lnTo>
                  <a:cubicBezTo>
                    <a:pt x="1068" y="169"/>
                    <a:pt x="826" y="210"/>
                    <a:pt x="599" y="210"/>
                  </a:cubicBezTo>
                  <a:cubicBezTo>
                    <a:pt x="431" y="210"/>
                    <a:pt x="271" y="188"/>
                    <a:pt x="120" y="167"/>
                  </a:cubicBezTo>
                  <a:lnTo>
                    <a:pt x="25" y="156"/>
                  </a:lnTo>
                  <a:lnTo>
                    <a:pt x="1" y="298"/>
                  </a:lnTo>
                  <a:lnTo>
                    <a:pt x="96" y="310"/>
                  </a:lnTo>
                  <a:cubicBezTo>
                    <a:pt x="247" y="330"/>
                    <a:pt x="414" y="353"/>
                    <a:pt x="591" y="353"/>
                  </a:cubicBezTo>
                  <a:cubicBezTo>
                    <a:pt x="833" y="353"/>
                    <a:pt x="1096" y="311"/>
                    <a:pt x="1370" y="167"/>
                  </a:cubicBezTo>
                  <a:cubicBezTo>
                    <a:pt x="1669" y="267"/>
                    <a:pt x="2049" y="316"/>
                    <a:pt x="2470" y="316"/>
                  </a:cubicBezTo>
                  <a:cubicBezTo>
                    <a:pt x="2752" y="316"/>
                    <a:pt x="3052" y="294"/>
                    <a:pt x="3358" y="251"/>
                  </a:cubicBezTo>
                  <a:cubicBezTo>
                    <a:pt x="3445" y="240"/>
                    <a:pt x="3532" y="236"/>
                    <a:pt x="3617" y="236"/>
                  </a:cubicBezTo>
                  <a:cubicBezTo>
                    <a:pt x="3822" y="236"/>
                    <a:pt x="4022" y="261"/>
                    <a:pt x="4216" y="286"/>
                  </a:cubicBezTo>
                  <a:cubicBezTo>
                    <a:pt x="4407" y="312"/>
                    <a:pt x="4595" y="336"/>
                    <a:pt x="4784" y="336"/>
                  </a:cubicBezTo>
                  <a:cubicBezTo>
                    <a:pt x="5030" y="336"/>
                    <a:pt x="5276" y="296"/>
                    <a:pt x="5525" y="167"/>
                  </a:cubicBezTo>
                  <a:cubicBezTo>
                    <a:pt x="5763" y="310"/>
                    <a:pt x="6073" y="382"/>
                    <a:pt x="6383" y="382"/>
                  </a:cubicBezTo>
                  <a:cubicBezTo>
                    <a:pt x="6692" y="382"/>
                    <a:pt x="7025" y="310"/>
                    <a:pt x="7311" y="167"/>
                  </a:cubicBezTo>
                  <a:cubicBezTo>
                    <a:pt x="7584" y="290"/>
                    <a:pt x="7914" y="339"/>
                    <a:pt x="8253" y="339"/>
                  </a:cubicBezTo>
                  <a:cubicBezTo>
                    <a:pt x="8670" y="339"/>
                    <a:pt x="9100" y="266"/>
                    <a:pt x="9454" y="167"/>
                  </a:cubicBezTo>
                  <a:cubicBezTo>
                    <a:pt x="9770" y="304"/>
                    <a:pt x="10088" y="373"/>
                    <a:pt x="10405" y="373"/>
                  </a:cubicBezTo>
                  <a:cubicBezTo>
                    <a:pt x="10722" y="373"/>
                    <a:pt x="11038" y="304"/>
                    <a:pt x="11347" y="167"/>
                  </a:cubicBezTo>
                  <a:cubicBezTo>
                    <a:pt x="11617" y="302"/>
                    <a:pt x="11909" y="348"/>
                    <a:pt x="12209" y="348"/>
                  </a:cubicBezTo>
                  <a:cubicBezTo>
                    <a:pt x="12519" y="348"/>
                    <a:pt x="12837" y="299"/>
                    <a:pt x="13145" y="251"/>
                  </a:cubicBezTo>
                  <a:cubicBezTo>
                    <a:pt x="13229" y="240"/>
                    <a:pt x="13314" y="236"/>
                    <a:pt x="13399" y="236"/>
                  </a:cubicBezTo>
                  <a:cubicBezTo>
                    <a:pt x="13604" y="236"/>
                    <a:pt x="13812" y="261"/>
                    <a:pt x="14014" y="286"/>
                  </a:cubicBezTo>
                  <a:cubicBezTo>
                    <a:pt x="14221" y="312"/>
                    <a:pt x="14421" y="336"/>
                    <a:pt x="14610" y="336"/>
                  </a:cubicBezTo>
                  <a:cubicBezTo>
                    <a:pt x="14857" y="336"/>
                    <a:pt x="15086" y="296"/>
                    <a:pt x="15288" y="167"/>
                  </a:cubicBezTo>
                  <a:cubicBezTo>
                    <a:pt x="15616" y="292"/>
                    <a:pt x="15942" y="340"/>
                    <a:pt x="16248" y="340"/>
                  </a:cubicBezTo>
                  <a:cubicBezTo>
                    <a:pt x="16641" y="340"/>
                    <a:pt x="17001" y="261"/>
                    <a:pt x="17289" y="167"/>
                  </a:cubicBezTo>
                  <a:cubicBezTo>
                    <a:pt x="17536" y="308"/>
                    <a:pt x="17785" y="355"/>
                    <a:pt x="18030" y="355"/>
                  </a:cubicBezTo>
                  <a:cubicBezTo>
                    <a:pt x="18304" y="355"/>
                    <a:pt x="18573" y="295"/>
                    <a:pt x="18825" y="239"/>
                  </a:cubicBezTo>
                  <a:cubicBezTo>
                    <a:pt x="18956" y="203"/>
                    <a:pt x="19086" y="179"/>
                    <a:pt x="19194" y="156"/>
                  </a:cubicBezTo>
                  <a:cubicBezTo>
                    <a:pt x="19337" y="156"/>
                    <a:pt x="19479" y="203"/>
                    <a:pt x="19634" y="251"/>
                  </a:cubicBezTo>
                  <a:cubicBezTo>
                    <a:pt x="19817" y="303"/>
                    <a:pt x="20012" y="361"/>
                    <a:pt x="20229" y="361"/>
                  </a:cubicBezTo>
                  <a:cubicBezTo>
                    <a:pt x="20309" y="361"/>
                    <a:pt x="20393" y="353"/>
                    <a:pt x="20480" y="334"/>
                  </a:cubicBezTo>
                  <a:lnTo>
                    <a:pt x="20444" y="191"/>
                  </a:lnTo>
                  <a:cubicBezTo>
                    <a:pt x="20372" y="207"/>
                    <a:pt x="20302" y="213"/>
                    <a:pt x="20234" y="213"/>
                  </a:cubicBezTo>
                  <a:cubicBezTo>
                    <a:pt x="20040" y="213"/>
                    <a:pt x="19858" y="161"/>
                    <a:pt x="19682" y="108"/>
                  </a:cubicBezTo>
                  <a:cubicBezTo>
                    <a:pt x="19515" y="60"/>
                    <a:pt x="19360" y="13"/>
                    <a:pt x="19182" y="13"/>
                  </a:cubicBezTo>
                  <a:cubicBezTo>
                    <a:pt x="19051" y="36"/>
                    <a:pt x="18920" y="60"/>
                    <a:pt x="18789" y="96"/>
                  </a:cubicBezTo>
                  <a:cubicBezTo>
                    <a:pt x="18540" y="152"/>
                    <a:pt x="18288" y="208"/>
                    <a:pt x="18035" y="208"/>
                  </a:cubicBezTo>
                  <a:cubicBezTo>
                    <a:pt x="17803" y="208"/>
                    <a:pt x="17569" y="161"/>
                    <a:pt x="17336" y="25"/>
                  </a:cubicBezTo>
                  <a:lnTo>
                    <a:pt x="17301" y="1"/>
                  </a:lnTo>
                  <a:lnTo>
                    <a:pt x="17277" y="13"/>
                  </a:lnTo>
                  <a:cubicBezTo>
                    <a:pt x="16993" y="107"/>
                    <a:pt x="16633" y="190"/>
                    <a:pt x="16240" y="190"/>
                  </a:cubicBezTo>
                  <a:cubicBezTo>
                    <a:pt x="15940" y="190"/>
                    <a:pt x="15620" y="142"/>
                    <a:pt x="15300" y="13"/>
                  </a:cubicBezTo>
                  <a:lnTo>
                    <a:pt x="15265" y="1"/>
                  </a:lnTo>
                  <a:lnTo>
                    <a:pt x="15229" y="25"/>
                  </a:lnTo>
                  <a:cubicBezTo>
                    <a:pt x="15051" y="147"/>
                    <a:pt x="14835" y="184"/>
                    <a:pt x="14597" y="184"/>
                  </a:cubicBezTo>
                  <a:cubicBezTo>
                    <a:pt x="14420" y="184"/>
                    <a:pt x="14231" y="164"/>
                    <a:pt x="14038" y="144"/>
                  </a:cubicBezTo>
                  <a:cubicBezTo>
                    <a:pt x="13828" y="118"/>
                    <a:pt x="13611" y="93"/>
                    <a:pt x="13393" y="93"/>
                  </a:cubicBezTo>
                  <a:cubicBezTo>
                    <a:pt x="13303" y="93"/>
                    <a:pt x="13212" y="97"/>
                    <a:pt x="13121" y="108"/>
                  </a:cubicBezTo>
                  <a:cubicBezTo>
                    <a:pt x="12819" y="156"/>
                    <a:pt x="12507" y="205"/>
                    <a:pt x="12207" y="205"/>
                  </a:cubicBezTo>
                  <a:cubicBezTo>
                    <a:pt x="11916" y="205"/>
                    <a:pt x="11635" y="159"/>
                    <a:pt x="11383" y="25"/>
                  </a:cubicBezTo>
                  <a:lnTo>
                    <a:pt x="11359" y="1"/>
                  </a:lnTo>
                  <a:lnTo>
                    <a:pt x="11324" y="25"/>
                  </a:lnTo>
                  <a:cubicBezTo>
                    <a:pt x="11020" y="161"/>
                    <a:pt x="10713" y="230"/>
                    <a:pt x="10407" y="230"/>
                  </a:cubicBezTo>
                  <a:cubicBezTo>
                    <a:pt x="10100" y="230"/>
                    <a:pt x="9794" y="161"/>
                    <a:pt x="9490" y="25"/>
                  </a:cubicBezTo>
                  <a:lnTo>
                    <a:pt x="9466" y="13"/>
                  </a:lnTo>
                  <a:lnTo>
                    <a:pt x="9431" y="13"/>
                  </a:lnTo>
                  <a:cubicBezTo>
                    <a:pt x="9086" y="119"/>
                    <a:pt x="8661" y="195"/>
                    <a:pt x="8249" y="195"/>
                  </a:cubicBezTo>
                  <a:cubicBezTo>
                    <a:pt x="7920" y="195"/>
                    <a:pt x="7599" y="146"/>
                    <a:pt x="7335" y="25"/>
                  </a:cubicBezTo>
                  <a:lnTo>
                    <a:pt x="7299" y="1"/>
                  </a:lnTo>
                  <a:lnTo>
                    <a:pt x="7275" y="25"/>
                  </a:lnTo>
                  <a:cubicBezTo>
                    <a:pt x="7008" y="161"/>
                    <a:pt x="6689" y="230"/>
                    <a:pt x="6384" y="230"/>
                  </a:cubicBezTo>
                  <a:cubicBezTo>
                    <a:pt x="6079" y="230"/>
                    <a:pt x="5787" y="161"/>
                    <a:pt x="5573" y="25"/>
                  </a:cubicBezTo>
                  <a:lnTo>
                    <a:pt x="5537" y="1"/>
                  </a:lnTo>
                  <a:lnTo>
                    <a:pt x="5501" y="25"/>
                  </a:lnTo>
                  <a:cubicBezTo>
                    <a:pt x="5256" y="147"/>
                    <a:pt x="5018" y="184"/>
                    <a:pt x="4778" y="184"/>
                  </a:cubicBezTo>
                  <a:cubicBezTo>
                    <a:pt x="4601" y="184"/>
                    <a:pt x="4422" y="164"/>
                    <a:pt x="4239" y="144"/>
                  </a:cubicBezTo>
                  <a:cubicBezTo>
                    <a:pt x="4037" y="118"/>
                    <a:pt x="3829" y="93"/>
                    <a:pt x="3615" y="93"/>
                  </a:cubicBezTo>
                  <a:cubicBezTo>
                    <a:pt x="3527" y="93"/>
                    <a:pt x="3437" y="97"/>
                    <a:pt x="3346" y="108"/>
                  </a:cubicBezTo>
                  <a:cubicBezTo>
                    <a:pt x="3056" y="149"/>
                    <a:pt x="2773" y="169"/>
                    <a:pt x="2506" y="169"/>
                  </a:cubicBezTo>
                  <a:cubicBezTo>
                    <a:pt x="2073" y="169"/>
                    <a:pt x="1684" y="116"/>
                    <a:pt x="1382" y="13"/>
                  </a:cubicBezTo>
                  <a:lnTo>
                    <a:pt x="134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05" name="Google Shape;14705;p46"/>
            <p:cNvSpPr/>
            <p:nvPr/>
          </p:nvSpPr>
          <p:spPr>
            <a:xfrm>
              <a:off x="14023758" y="2823035"/>
              <a:ext cx="1601558" cy="29495"/>
            </a:xfrm>
            <a:custGeom>
              <a:avLst/>
              <a:gdLst/>
              <a:ahLst/>
              <a:cxnLst/>
              <a:rect l="l" t="t" r="r" b="b"/>
              <a:pathLst>
                <a:path w="19765" h="364" extrusionOk="0">
                  <a:moveTo>
                    <a:pt x="1513" y="0"/>
                  </a:moveTo>
                  <a:lnTo>
                    <a:pt x="1477" y="12"/>
                  </a:lnTo>
                  <a:cubicBezTo>
                    <a:pt x="1076" y="143"/>
                    <a:pt x="706" y="178"/>
                    <a:pt x="365" y="178"/>
                  </a:cubicBezTo>
                  <a:cubicBezTo>
                    <a:pt x="240" y="178"/>
                    <a:pt x="118" y="173"/>
                    <a:pt x="1" y="167"/>
                  </a:cubicBezTo>
                  <a:lnTo>
                    <a:pt x="1" y="310"/>
                  </a:lnTo>
                  <a:cubicBezTo>
                    <a:pt x="135" y="317"/>
                    <a:pt x="273" y="323"/>
                    <a:pt x="417" y="323"/>
                  </a:cubicBezTo>
                  <a:cubicBezTo>
                    <a:pt x="745" y="323"/>
                    <a:pt x="1100" y="291"/>
                    <a:pt x="1489" y="167"/>
                  </a:cubicBezTo>
                  <a:cubicBezTo>
                    <a:pt x="1697" y="298"/>
                    <a:pt x="1983" y="364"/>
                    <a:pt x="2304" y="364"/>
                  </a:cubicBezTo>
                  <a:cubicBezTo>
                    <a:pt x="2626" y="364"/>
                    <a:pt x="2983" y="298"/>
                    <a:pt x="3334" y="167"/>
                  </a:cubicBezTo>
                  <a:cubicBezTo>
                    <a:pt x="3602" y="298"/>
                    <a:pt x="3921" y="364"/>
                    <a:pt x="4257" y="364"/>
                  </a:cubicBezTo>
                  <a:cubicBezTo>
                    <a:pt x="4593" y="364"/>
                    <a:pt x="4948" y="298"/>
                    <a:pt x="5287" y="167"/>
                  </a:cubicBezTo>
                  <a:cubicBezTo>
                    <a:pt x="5545" y="286"/>
                    <a:pt x="5840" y="331"/>
                    <a:pt x="6136" y="331"/>
                  </a:cubicBezTo>
                  <a:cubicBezTo>
                    <a:pt x="6522" y="331"/>
                    <a:pt x="6911" y="255"/>
                    <a:pt x="7228" y="167"/>
                  </a:cubicBezTo>
                  <a:cubicBezTo>
                    <a:pt x="7478" y="298"/>
                    <a:pt x="7799" y="358"/>
                    <a:pt x="8144" y="358"/>
                  </a:cubicBezTo>
                  <a:cubicBezTo>
                    <a:pt x="8478" y="358"/>
                    <a:pt x="8811" y="298"/>
                    <a:pt x="9073" y="167"/>
                  </a:cubicBezTo>
                  <a:cubicBezTo>
                    <a:pt x="9357" y="286"/>
                    <a:pt x="9640" y="331"/>
                    <a:pt x="9912" y="331"/>
                  </a:cubicBezTo>
                  <a:cubicBezTo>
                    <a:pt x="10266" y="331"/>
                    <a:pt x="10604" y="255"/>
                    <a:pt x="10907" y="167"/>
                  </a:cubicBezTo>
                  <a:cubicBezTo>
                    <a:pt x="10954" y="167"/>
                    <a:pt x="11050" y="215"/>
                    <a:pt x="11121" y="239"/>
                  </a:cubicBezTo>
                  <a:cubicBezTo>
                    <a:pt x="11228" y="286"/>
                    <a:pt x="11323" y="334"/>
                    <a:pt x="11407" y="334"/>
                  </a:cubicBezTo>
                  <a:cubicBezTo>
                    <a:pt x="11883" y="334"/>
                    <a:pt x="12383" y="334"/>
                    <a:pt x="12740" y="167"/>
                  </a:cubicBezTo>
                  <a:cubicBezTo>
                    <a:pt x="13068" y="298"/>
                    <a:pt x="13416" y="364"/>
                    <a:pt x="13752" y="364"/>
                  </a:cubicBezTo>
                  <a:cubicBezTo>
                    <a:pt x="14089" y="364"/>
                    <a:pt x="14413" y="298"/>
                    <a:pt x="14693" y="167"/>
                  </a:cubicBezTo>
                  <a:cubicBezTo>
                    <a:pt x="15008" y="286"/>
                    <a:pt x="15324" y="331"/>
                    <a:pt x="15619" y="331"/>
                  </a:cubicBezTo>
                  <a:cubicBezTo>
                    <a:pt x="16005" y="331"/>
                    <a:pt x="16357" y="255"/>
                    <a:pt x="16634" y="167"/>
                  </a:cubicBezTo>
                  <a:cubicBezTo>
                    <a:pt x="16930" y="294"/>
                    <a:pt x="17249" y="338"/>
                    <a:pt x="17575" y="338"/>
                  </a:cubicBezTo>
                  <a:cubicBezTo>
                    <a:pt x="17889" y="338"/>
                    <a:pt x="18211" y="297"/>
                    <a:pt x="18527" y="250"/>
                  </a:cubicBezTo>
                  <a:cubicBezTo>
                    <a:pt x="18569" y="240"/>
                    <a:pt x="18614" y="236"/>
                    <a:pt x="18664" y="236"/>
                  </a:cubicBezTo>
                  <a:cubicBezTo>
                    <a:pt x="18782" y="236"/>
                    <a:pt x="18919" y="261"/>
                    <a:pt x="19062" y="286"/>
                  </a:cubicBezTo>
                  <a:cubicBezTo>
                    <a:pt x="19222" y="320"/>
                    <a:pt x="19388" y="354"/>
                    <a:pt x="19556" y="354"/>
                  </a:cubicBezTo>
                  <a:cubicBezTo>
                    <a:pt x="19625" y="354"/>
                    <a:pt x="19695" y="348"/>
                    <a:pt x="19765" y="334"/>
                  </a:cubicBezTo>
                  <a:lnTo>
                    <a:pt x="19729" y="191"/>
                  </a:lnTo>
                  <a:cubicBezTo>
                    <a:pt x="19670" y="205"/>
                    <a:pt x="19609" y="211"/>
                    <a:pt x="19546" y="211"/>
                  </a:cubicBezTo>
                  <a:cubicBezTo>
                    <a:pt x="19395" y="211"/>
                    <a:pt x="19238" y="177"/>
                    <a:pt x="19086" y="143"/>
                  </a:cubicBezTo>
                  <a:cubicBezTo>
                    <a:pt x="18943" y="112"/>
                    <a:pt x="18806" y="85"/>
                    <a:pt x="18677" y="85"/>
                  </a:cubicBezTo>
                  <a:cubicBezTo>
                    <a:pt x="18613" y="85"/>
                    <a:pt x="18551" y="92"/>
                    <a:pt x="18491" y="108"/>
                  </a:cubicBezTo>
                  <a:cubicBezTo>
                    <a:pt x="18187" y="154"/>
                    <a:pt x="17874" y="195"/>
                    <a:pt x="17569" y="195"/>
                  </a:cubicBezTo>
                  <a:cubicBezTo>
                    <a:pt x="17254" y="195"/>
                    <a:pt x="16948" y="151"/>
                    <a:pt x="16669" y="24"/>
                  </a:cubicBezTo>
                  <a:lnTo>
                    <a:pt x="16646" y="12"/>
                  </a:lnTo>
                  <a:lnTo>
                    <a:pt x="16622" y="12"/>
                  </a:lnTo>
                  <a:cubicBezTo>
                    <a:pt x="16343" y="101"/>
                    <a:pt x="15992" y="181"/>
                    <a:pt x="15611" y="181"/>
                  </a:cubicBezTo>
                  <a:cubicBezTo>
                    <a:pt x="15323" y="181"/>
                    <a:pt x="15019" y="135"/>
                    <a:pt x="14717" y="12"/>
                  </a:cubicBezTo>
                  <a:lnTo>
                    <a:pt x="14681" y="12"/>
                  </a:lnTo>
                  <a:lnTo>
                    <a:pt x="14657" y="24"/>
                  </a:lnTo>
                  <a:cubicBezTo>
                    <a:pt x="14389" y="149"/>
                    <a:pt x="14074" y="212"/>
                    <a:pt x="13746" y="212"/>
                  </a:cubicBezTo>
                  <a:cubicBezTo>
                    <a:pt x="13419" y="212"/>
                    <a:pt x="13080" y="149"/>
                    <a:pt x="12764" y="24"/>
                  </a:cubicBezTo>
                  <a:lnTo>
                    <a:pt x="12728" y="0"/>
                  </a:lnTo>
                  <a:lnTo>
                    <a:pt x="12705" y="24"/>
                  </a:lnTo>
                  <a:cubicBezTo>
                    <a:pt x="12371" y="191"/>
                    <a:pt x="11883" y="191"/>
                    <a:pt x="11407" y="191"/>
                  </a:cubicBezTo>
                  <a:cubicBezTo>
                    <a:pt x="11359" y="191"/>
                    <a:pt x="11264" y="143"/>
                    <a:pt x="11181" y="108"/>
                  </a:cubicBezTo>
                  <a:cubicBezTo>
                    <a:pt x="11073" y="60"/>
                    <a:pt x="10978" y="12"/>
                    <a:pt x="10907" y="12"/>
                  </a:cubicBezTo>
                  <a:lnTo>
                    <a:pt x="10883" y="12"/>
                  </a:lnTo>
                  <a:cubicBezTo>
                    <a:pt x="10575" y="101"/>
                    <a:pt x="10240" y="178"/>
                    <a:pt x="9891" y="178"/>
                  </a:cubicBezTo>
                  <a:cubicBezTo>
                    <a:pt x="9632" y="178"/>
                    <a:pt x="9366" y="136"/>
                    <a:pt x="9097" y="24"/>
                  </a:cubicBezTo>
                  <a:lnTo>
                    <a:pt x="9073" y="0"/>
                  </a:lnTo>
                  <a:lnTo>
                    <a:pt x="9037" y="24"/>
                  </a:lnTo>
                  <a:cubicBezTo>
                    <a:pt x="8799" y="149"/>
                    <a:pt x="8469" y="212"/>
                    <a:pt x="8143" y="212"/>
                  </a:cubicBezTo>
                  <a:cubicBezTo>
                    <a:pt x="7817" y="212"/>
                    <a:pt x="7496" y="149"/>
                    <a:pt x="7275" y="24"/>
                  </a:cubicBezTo>
                  <a:lnTo>
                    <a:pt x="7251" y="12"/>
                  </a:lnTo>
                  <a:lnTo>
                    <a:pt x="7216" y="12"/>
                  </a:lnTo>
                  <a:cubicBezTo>
                    <a:pt x="6899" y="102"/>
                    <a:pt x="6507" y="183"/>
                    <a:pt x="6122" y="183"/>
                  </a:cubicBezTo>
                  <a:cubicBezTo>
                    <a:pt x="5841" y="183"/>
                    <a:pt x="5564" y="140"/>
                    <a:pt x="5323" y="24"/>
                  </a:cubicBezTo>
                  <a:lnTo>
                    <a:pt x="5287" y="0"/>
                  </a:lnTo>
                  <a:lnTo>
                    <a:pt x="5263" y="12"/>
                  </a:lnTo>
                  <a:cubicBezTo>
                    <a:pt x="4932" y="145"/>
                    <a:pt x="4582" y="210"/>
                    <a:pt x="4252" y="210"/>
                  </a:cubicBezTo>
                  <a:cubicBezTo>
                    <a:pt x="3928" y="210"/>
                    <a:pt x="3623" y="148"/>
                    <a:pt x="3370" y="24"/>
                  </a:cubicBezTo>
                  <a:lnTo>
                    <a:pt x="3334" y="0"/>
                  </a:lnTo>
                  <a:lnTo>
                    <a:pt x="3311" y="12"/>
                  </a:lnTo>
                  <a:cubicBezTo>
                    <a:pt x="2967" y="145"/>
                    <a:pt x="2612" y="210"/>
                    <a:pt x="2298" y="210"/>
                  </a:cubicBezTo>
                  <a:cubicBezTo>
                    <a:pt x="1992" y="210"/>
                    <a:pt x="1725" y="148"/>
                    <a:pt x="1548" y="24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06" name="Google Shape;14706;p46"/>
            <p:cNvSpPr/>
            <p:nvPr/>
          </p:nvSpPr>
          <p:spPr>
            <a:xfrm>
              <a:off x="14052685" y="2768988"/>
              <a:ext cx="1544675" cy="28036"/>
            </a:xfrm>
            <a:custGeom>
              <a:avLst/>
              <a:gdLst/>
              <a:ahLst/>
              <a:cxnLst/>
              <a:rect l="l" t="t" r="r" b="b"/>
              <a:pathLst>
                <a:path w="19063" h="346" extrusionOk="0">
                  <a:moveTo>
                    <a:pt x="1406" y="1"/>
                  </a:moveTo>
                  <a:lnTo>
                    <a:pt x="1394" y="13"/>
                  </a:lnTo>
                  <a:cubicBezTo>
                    <a:pt x="1143" y="147"/>
                    <a:pt x="897" y="180"/>
                    <a:pt x="637" y="180"/>
                  </a:cubicBezTo>
                  <a:cubicBezTo>
                    <a:pt x="527" y="180"/>
                    <a:pt x="415" y="174"/>
                    <a:pt x="298" y="167"/>
                  </a:cubicBezTo>
                  <a:cubicBezTo>
                    <a:pt x="203" y="167"/>
                    <a:pt x="108" y="167"/>
                    <a:pt x="13" y="155"/>
                  </a:cubicBezTo>
                  <a:lnTo>
                    <a:pt x="1" y="310"/>
                  </a:lnTo>
                  <a:cubicBezTo>
                    <a:pt x="108" y="310"/>
                    <a:pt x="203" y="310"/>
                    <a:pt x="287" y="322"/>
                  </a:cubicBezTo>
                  <a:cubicBezTo>
                    <a:pt x="399" y="325"/>
                    <a:pt x="510" y="330"/>
                    <a:pt x="618" y="330"/>
                  </a:cubicBezTo>
                  <a:cubicBezTo>
                    <a:pt x="898" y="330"/>
                    <a:pt x="1167" y="301"/>
                    <a:pt x="1441" y="155"/>
                  </a:cubicBezTo>
                  <a:cubicBezTo>
                    <a:pt x="1477" y="167"/>
                    <a:pt x="1537" y="191"/>
                    <a:pt x="1596" y="227"/>
                  </a:cubicBezTo>
                  <a:cubicBezTo>
                    <a:pt x="1668" y="275"/>
                    <a:pt x="1751" y="322"/>
                    <a:pt x="1834" y="322"/>
                  </a:cubicBezTo>
                  <a:cubicBezTo>
                    <a:pt x="2072" y="322"/>
                    <a:pt x="2322" y="298"/>
                    <a:pt x="2573" y="275"/>
                  </a:cubicBezTo>
                  <a:cubicBezTo>
                    <a:pt x="2799" y="251"/>
                    <a:pt x="3049" y="239"/>
                    <a:pt x="3275" y="239"/>
                  </a:cubicBezTo>
                  <a:cubicBezTo>
                    <a:pt x="3620" y="322"/>
                    <a:pt x="4097" y="322"/>
                    <a:pt x="4454" y="322"/>
                  </a:cubicBezTo>
                  <a:cubicBezTo>
                    <a:pt x="4585" y="322"/>
                    <a:pt x="4692" y="275"/>
                    <a:pt x="4799" y="227"/>
                  </a:cubicBezTo>
                  <a:cubicBezTo>
                    <a:pt x="4882" y="191"/>
                    <a:pt x="4978" y="155"/>
                    <a:pt x="5085" y="155"/>
                  </a:cubicBezTo>
                  <a:cubicBezTo>
                    <a:pt x="5180" y="155"/>
                    <a:pt x="5251" y="191"/>
                    <a:pt x="5323" y="227"/>
                  </a:cubicBezTo>
                  <a:cubicBezTo>
                    <a:pt x="5406" y="275"/>
                    <a:pt x="5501" y="322"/>
                    <a:pt x="5621" y="322"/>
                  </a:cubicBezTo>
                  <a:lnTo>
                    <a:pt x="5632" y="322"/>
                  </a:lnTo>
                  <a:cubicBezTo>
                    <a:pt x="5740" y="336"/>
                    <a:pt x="5848" y="342"/>
                    <a:pt x="5957" y="342"/>
                  </a:cubicBezTo>
                  <a:cubicBezTo>
                    <a:pt x="6211" y="342"/>
                    <a:pt x="6466" y="311"/>
                    <a:pt x="6716" y="286"/>
                  </a:cubicBezTo>
                  <a:cubicBezTo>
                    <a:pt x="6954" y="263"/>
                    <a:pt x="7192" y="239"/>
                    <a:pt x="7418" y="239"/>
                  </a:cubicBezTo>
                  <a:cubicBezTo>
                    <a:pt x="7851" y="322"/>
                    <a:pt x="8324" y="341"/>
                    <a:pt x="8797" y="341"/>
                  </a:cubicBezTo>
                  <a:cubicBezTo>
                    <a:pt x="9001" y="341"/>
                    <a:pt x="9206" y="338"/>
                    <a:pt x="9407" y="334"/>
                  </a:cubicBezTo>
                  <a:cubicBezTo>
                    <a:pt x="9621" y="322"/>
                    <a:pt x="9835" y="322"/>
                    <a:pt x="10038" y="322"/>
                  </a:cubicBezTo>
                  <a:cubicBezTo>
                    <a:pt x="10109" y="322"/>
                    <a:pt x="10204" y="275"/>
                    <a:pt x="10300" y="227"/>
                  </a:cubicBezTo>
                  <a:cubicBezTo>
                    <a:pt x="10371" y="191"/>
                    <a:pt x="10466" y="155"/>
                    <a:pt x="10502" y="155"/>
                  </a:cubicBezTo>
                  <a:cubicBezTo>
                    <a:pt x="10550" y="155"/>
                    <a:pt x="10645" y="191"/>
                    <a:pt x="10716" y="227"/>
                  </a:cubicBezTo>
                  <a:cubicBezTo>
                    <a:pt x="10812" y="275"/>
                    <a:pt x="10919" y="322"/>
                    <a:pt x="10990" y="322"/>
                  </a:cubicBezTo>
                  <a:cubicBezTo>
                    <a:pt x="11228" y="322"/>
                    <a:pt x="11466" y="298"/>
                    <a:pt x="11705" y="275"/>
                  </a:cubicBezTo>
                  <a:cubicBezTo>
                    <a:pt x="11931" y="251"/>
                    <a:pt x="12169" y="239"/>
                    <a:pt x="12395" y="239"/>
                  </a:cubicBezTo>
                  <a:cubicBezTo>
                    <a:pt x="12776" y="322"/>
                    <a:pt x="13252" y="322"/>
                    <a:pt x="13610" y="322"/>
                  </a:cubicBezTo>
                  <a:cubicBezTo>
                    <a:pt x="13741" y="322"/>
                    <a:pt x="13836" y="275"/>
                    <a:pt x="13919" y="227"/>
                  </a:cubicBezTo>
                  <a:cubicBezTo>
                    <a:pt x="13991" y="191"/>
                    <a:pt x="14062" y="155"/>
                    <a:pt x="14157" y="155"/>
                  </a:cubicBezTo>
                  <a:cubicBezTo>
                    <a:pt x="14264" y="155"/>
                    <a:pt x="14348" y="191"/>
                    <a:pt x="14443" y="227"/>
                  </a:cubicBezTo>
                  <a:cubicBezTo>
                    <a:pt x="14550" y="275"/>
                    <a:pt x="14657" y="322"/>
                    <a:pt x="14788" y="322"/>
                  </a:cubicBezTo>
                  <a:cubicBezTo>
                    <a:pt x="14910" y="336"/>
                    <a:pt x="15031" y="341"/>
                    <a:pt x="15151" y="341"/>
                  </a:cubicBezTo>
                  <a:cubicBezTo>
                    <a:pt x="15337" y="341"/>
                    <a:pt x="15520" y="329"/>
                    <a:pt x="15693" y="322"/>
                  </a:cubicBezTo>
                  <a:cubicBezTo>
                    <a:pt x="15858" y="308"/>
                    <a:pt x="16023" y="295"/>
                    <a:pt x="16193" y="295"/>
                  </a:cubicBezTo>
                  <a:cubicBezTo>
                    <a:pt x="16317" y="295"/>
                    <a:pt x="16443" y="302"/>
                    <a:pt x="16574" y="322"/>
                  </a:cubicBezTo>
                  <a:cubicBezTo>
                    <a:pt x="16765" y="334"/>
                    <a:pt x="16943" y="346"/>
                    <a:pt x="17122" y="346"/>
                  </a:cubicBezTo>
                  <a:cubicBezTo>
                    <a:pt x="17348" y="346"/>
                    <a:pt x="17574" y="334"/>
                    <a:pt x="17789" y="322"/>
                  </a:cubicBezTo>
                  <a:cubicBezTo>
                    <a:pt x="18003" y="310"/>
                    <a:pt x="18208" y="301"/>
                    <a:pt x="18414" y="301"/>
                  </a:cubicBezTo>
                  <a:cubicBezTo>
                    <a:pt x="18619" y="301"/>
                    <a:pt x="18825" y="310"/>
                    <a:pt x="19039" y="334"/>
                  </a:cubicBezTo>
                  <a:lnTo>
                    <a:pt x="19063" y="191"/>
                  </a:lnTo>
                  <a:cubicBezTo>
                    <a:pt x="18858" y="163"/>
                    <a:pt x="18655" y="154"/>
                    <a:pt x="18456" y="154"/>
                  </a:cubicBezTo>
                  <a:cubicBezTo>
                    <a:pt x="18228" y="154"/>
                    <a:pt x="18005" y="167"/>
                    <a:pt x="17789" y="179"/>
                  </a:cubicBezTo>
                  <a:cubicBezTo>
                    <a:pt x="17574" y="186"/>
                    <a:pt x="17359" y="196"/>
                    <a:pt x="17140" y="196"/>
                  </a:cubicBezTo>
                  <a:cubicBezTo>
                    <a:pt x="16959" y="196"/>
                    <a:pt x="16775" y="189"/>
                    <a:pt x="16586" y="167"/>
                  </a:cubicBezTo>
                  <a:cubicBezTo>
                    <a:pt x="16441" y="151"/>
                    <a:pt x="16301" y="145"/>
                    <a:pt x="16164" y="145"/>
                  </a:cubicBezTo>
                  <a:cubicBezTo>
                    <a:pt x="15998" y="145"/>
                    <a:pt x="15838" y="154"/>
                    <a:pt x="15681" y="167"/>
                  </a:cubicBezTo>
                  <a:cubicBezTo>
                    <a:pt x="15509" y="181"/>
                    <a:pt x="15346" y="195"/>
                    <a:pt x="15176" y="195"/>
                  </a:cubicBezTo>
                  <a:cubicBezTo>
                    <a:pt x="15052" y="195"/>
                    <a:pt x="14924" y="188"/>
                    <a:pt x="14788" y="167"/>
                  </a:cubicBezTo>
                  <a:cubicBezTo>
                    <a:pt x="14693" y="167"/>
                    <a:pt x="14598" y="132"/>
                    <a:pt x="14503" y="96"/>
                  </a:cubicBezTo>
                  <a:cubicBezTo>
                    <a:pt x="14395" y="48"/>
                    <a:pt x="14288" y="1"/>
                    <a:pt x="14157" y="1"/>
                  </a:cubicBezTo>
                  <a:cubicBezTo>
                    <a:pt x="14026" y="1"/>
                    <a:pt x="13931" y="48"/>
                    <a:pt x="13848" y="96"/>
                  </a:cubicBezTo>
                  <a:cubicBezTo>
                    <a:pt x="13776" y="132"/>
                    <a:pt x="13705" y="167"/>
                    <a:pt x="13610" y="167"/>
                  </a:cubicBezTo>
                  <a:cubicBezTo>
                    <a:pt x="13252" y="167"/>
                    <a:pt x="12776" y="167"/>
                    <a:pt x="12419" y="84"/>
                  </a:cubicBezTo>
                  <a:lnTo>
                    <a:pt x="12407" y="84"/>
                  </a:lnTo>
                  <a:cubicBezTo>
                    <a:pt x="12169" y="84"/>
                    <a:pt x="11919" y="108"/>
                    <a:pt x="11693" y="132"/>
                  </a:cubicBezTo>
                  <a:cubicBezTo>
                    <a:pt x="11466" y="144"/>
                    <a:pt x="11228" y="167"/>
                    <a:pt x="10990" y="167"/>
                  </a:cubicBezTo>
                  <a:cubicBezTo>
                    <a:pt x="10943" y="167"/>
                    <a:pt x="10847" y="132"/>
                    <a:pt x="10776" y="96"/>
                  </a:cubicBezTo>
                  <a:cubicBezTo>
                    <a:pt x="10669" y="48"/>
                    <a:pt x="10574" y="1"/>
                    <a:pt x="10502" y="1"/>
                  </a:cubicBezTo>
                  <a:cubicBezTo>
                    <a:pt x="10431" y="1"/>
                    <a:pt x="10335" y="48"/>
                    <a:pt x="10240" y="96"/>
                  </a:cubicBezTo>
                  <a:cubicBezTo>
                    <a:pt x="10169" y="132"/>
                    <a:pt x="10085" y="167"/>
                    <a:pt x="10038" y="167"/>
                  </a:cubicBezTo>
                  <a:cubicBezTo>
                    <a:pt x="9835" y="167"/>
                    <a:pt x="9621" y="179"/>
                    <a:pt x="9407" y="179"/>
                  </a:cubicBezTo>
                  <a:cubicBezTo>
                    <a:pt x="9175" y="183"/>
                    <a:pt x="8940" y="189"/>
                    <a:pt x="8706" y="189"/>
                  </a:cubicBezTo>
                  <a:cubicBezTo>
                    <a:pt x="8268" y="189"/>
                    <a:pt x="7834" y="169"/>
                    <a:pt x="7430" y="84"/>
                  </a:cubicBezTo>
                  <a:cubicBezTo>
                    <a:pt x="7192" y="84"/>
                    <a:pt x="6942" y="108"/>
                    <a:pt x="6704" y="144"/>
                  </a:cubicBezTo>
                  <a:cubicBezTo>
                    <a:pt x="6470" y="167"/>
                    <a:pt x="6236" y="190"/>
                    <a:pt x="6002" y="190"/>
                  </a:cubicBezTo>
                  <a:cubicBezTo>
                    <a:pt x="5879" y="190"/>
                    <a:pt x="5756" y="184"/>
                    <a:pt x="5632" y="167"/>
                  </a:cubicBezTo>
                  <a:cubicBezTo>
                    <a:pt x="5537" y="167"/>
                    <a:pt x="5466" y="132"/>
                    <a:pt x="5394" y="96"/>
                  </a:cubicBezTo>
                  <a:cubicBezTo>
                    <a:pt x="5311" y="48"/>
                    <a:pt x="5216" y="1"/>
                    <a:pt x="5085" y="1"/>
                  </a:cubicBezTo>
                  <a:cubicBezTo>
                    <a:pt x="4942" y="1"/>
                    <a:pt x="4835" y="48"/>
                    <a:pt x="4739" y="96"/>
                  </a:cubicBezTo>
                  <a:cubicBezTo>
                    <a:pt x="4644" y="132"/>
                    <a:pt x="4549" y="167"/>
                    <a:pt x="4454" y="167"/>
                  </a:cubicBezTo>
                  <a:cubicBezTo>
                    <a:pt x="4097" y="167"/>
                    <a:pt x="3620" y="167"/>
                    <a:pt x="3299" y="84"/>
                  </a:cubicBezTo>
                  <a:lnTo>
                    <a:pt x="3287" y="84"/>
                  </a:lnTo>
                  <a:cubicBezTo>
                    <a:pt x="3049" y="84"/>
                    <a:pt x="2799" y="108"/>
                    <a:pt x="2549" y="132"/>
                  </a:cubicBezTo>
                  <a:cubicBezTo>
                    <a:pt x="2311" y="144"/>
                    <a:pt x="2072" y="167"/>
                    <a:pt x="1834" y="167"/>
                  </a:cubicBezTo>
                  <a:cubicBezTo>
                    <a:pt x="1787" y="167"/>
                    <a:pt x="1727" y="132"/>
                    <a:pt x="1668" y="96"/>
                  </a:cubicBezTo>
                  <a:cubicBezTo>
                    <a:pt x="1584" y="48"/>
                    <a:pt x="1501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07" name="Google Shape;14707;p46"/>
            <p:cNvSpPr/>
            <p:nvPr/>
          </p:nvSpPr>
          <p:spPr>
            <a:xfrm>
              <a:off x="13971655" y="2737143"/>
              <a:ext cx="226803" cy="430350"/>
            </a:xfrm>
            <a:custGeom>
              <a:avLst/>
              <a:gdLst/>
              <a:ahLst/>
              <a:cxnLst/>
              <a:rect l="l" t="t" r="r" b="b"/>
              <a:pathLst>
                <a:path w="2799" h="5311" extrusionOk="0">
                  <a:moveTo>
                    <a:pt x="2668" y="1"/>
                  </a:moveTo>
                  <a:cubicBezTo>
                    <a:pt x="2584" y="1"/>
                    <a:pt x="2501" y="25"/>
                    <a:pt x="2489" y="60"/>
                  </a:cubicBezTo>
                  <a:lnTo>
                    <a:pt x="36" y="5216"/>
                  </a:lnTo>
                  <a:cubicBezTo>
                    <a:pt x="1" y="5263"/>
                    <a:pt x="72" y="5311"/>
                    <a:pt x="167" y="5311"/>
                  </a:cubicBezTo>
                  <a:cubicBezTo>
                    <a:pt x="274" y="5311"/>
                    <a:pt x="382" y="5263"/>
                    <a:pt x="405" y="5216"/>
                  </a:cubicBezTo>
                  <a:lnTo>
                    <a:pt x="2775" y="60"/>
                  </a:lnTo>
                  <a:cubicBezTo>
                    <a:pt x="2799" y="25"/>
                    <a:pt x="2739" y="1"/>
                    <a:pt x="2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08" name="Google Shape;14708;p46"/>
            <p:cNvSpPr/>
            <p:nvPr/>
          </p:nvSpPr>
          <p:spPr>
            <a:xfrm>
              <a:off x="14157862" y="2737143"/>
              <a:ext cx="183371" cy="430350"/>
            </a:xfrm>
            <a:custGeom>
              <a:avLst/>
              <a:gdLst/>
              <a:ahLst/>
              <a:cxnLst/>
              <a:rect l="l" t="t" r="r" b="b"/>
              <a:pathLst>
                <a:path w="2263" h="5311" extrusionOk="0">
                  <a:moveTo>
                    <a:pt x="2132" y="1"/>
                  </a:moveTo>
                  <a:cubicBezTo>
                    <a:pt x="2048" y="1"/>
                    <a:pt x="1977" y="25"/>
                    <a:pt x="1965" y="60"/>
                  </a:cubicBezTo>
                  <a:lnTo>
                    <a:pt x="24" y="5216"/>
                  </a:lnTo>
                  <a:cubicBezTo>
                    <a:pt x="1" y="5263"/>
                    <a:pt x="72" y="5311"/>
                    <a:pt x="167" y="5311"/>
                  </a:cubicBezTo>
                  <a:lnTo>
                    <a:pt x="179" y="5311"/>
                  </a:lnTo>
                  <a:cubicBezTo>
                    <a:pt x="274" y="5311"/>
                    <a:pt x="382" y="5263"/>
                    <a:pt x="393" y="5216"/>
                  </a:cubicBezTo>
                  <a:lnTo>
                    <a:pt x="2251" y="60"/>
                  </a:lnTo>
                  <a:cubicBezTo>
                    <a:pt x="2263" y="25"/>
                    <a:pt x="2215" y="1"/>
                    <a:pt x="2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09" name="Google Shape;14709;p46"/>
            <p:cNvSpPr/>
            <p:nvPr/>
          </p:nvSpPr>
          <p:spPr>
            <a:xfrm>
              <a:off x="14344069" y="2737143"/>
              <a:ext cx="140911" cy="430350"/>
            </a:xfrm>
            <a:custGeom>
              <a:avLst/>
              <a:gdLst/>
              <a:ahLst/>
              <a:cxnLst/>
              <a:rect l="l" t="t" r="r" b="b"/>
              <a:pathLst>
                <a:path w="1739" h="5311" extrusionOk="0">
                  <a:moveTo>
                    <a:pt x="1596" y="1"/>
                  </a:moveTo>
                  <a:cubicBezTo>
                    <a:pt x="1524" y="1"/>
                    <a:pt x="1453" y="25"/>
                    <a:pt x="1441" y="60"/>
                  </a:cubicBezTo>
                  <a:lnTo>
                    <a:pt x="24" y="5216"/>
                  </a:lnTo>
                  <a:cubicBezTo>
                    <a:pt x="0" y="5263"/>
                    <a:pt x="72" y="5311"/>
                    <a:pt x="179" y="5311"/>
                  </a:cubicBezTo>
                  <a:cubicBezTo>
                    <a:pt x="286" y="5311"/>
                    <a:pt x="381" y="5263"/>
                    <a:pt x="393" y="5216"/>
                  </a:cubicBezTo>
                  <a:lnTo>
                    <a:pt x="1727" y="60"/>
                  </a:lnTo>
                  <a:cubicBezTo>
                    <a:pt x="1739" y="25"/>
                    <a:pt x="1679" y="1"/>
                    <a:pt x="1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10" name="Google Shape;14710;p46"/>
            <p:cNvSpPr/>
            <p:nvPr/>
          </p:nvSpPr>
          <p:spPr>
            <a:xfrm>
              <a:off x="14530276" y="2737143"/>
              <a:ext cx="97479" cy="430350"/>
            </a:xfrm>
            <a:custGeom>
              <a:avLst/>
              <a:gdLst/>
              <a:ahLst/>
              <a:cxnLst/>
              <a:rect l="l" t="t" r="r" b="b"/>
              <a:pathLst>
                <a:path w="1203" h="5311" extrusionOk="0">
                  <a:moveTo>
                    <a:pt x="1060" y="1"/>
                  </a:moveTo>
                  <a:cubicBezTo>
                    <a:pt x="989" y="1"/>
                    <a:pt x="917" y="25"/>
                    <a:pt x="917" y="60"/>
                  </a:cubicBezTo>
                  <a:lnTo>
                    <a:pt x="12" y="5216"/>
                  </a:lnTo>
                  <a:cubicBezTo>
                    <a:pt x="0" y="5263"/>
                    <a:pt x="84" y="5311"/>
                    <a:pt x="179" y="5311"/>
                  </a:cubicBezTo>
                  <a:lnTo>
                    <a:pt x="191" y="5311"/>
                  </a:lnTo>
                  <a:cubicBezTo>
                    <a:pt x="286" y="5311"/>
                    <a:pt x="381" y="5263"/>
                    <a:pt x="381" y="5216"/>
                  </a:cubicBezTo>
                  <a:lnTo>
                    <a:pt x="1203" y="60"/>
                  </a:lnTo>
                  <a:cubicBezTo>
                    <a:pt x="1203" y="25"/>
                    <a:pt x="1143" y="1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11" name="Google Shape;14711;p46"/>
            <p:cNvSpPr/>
            <p:nvPr/>
          </p:nvSpPr>
          <p:spPr>
            <a:xfrm>
              <a:off x="14716483" y="2737143"/>
              <a:ext cx="55019" cy="430350"/>
            </a:xfrm>
            <a:custGeom>
              <a:avLst/>
              <a:gdLst/>
              <a:ahLst/>
              <a:cxnLst/>
              <a:rect l="l" t="t" r="r" b="b"/>
              <a:pathLst>
                <a:path w="679" h="5311" extrusionOk="0">
                  <a:moveTo>
                    <a:pt x="536" y="1"/>
                  </a:moveTo>
                  <a:cubicBezTo>
                    <a:pt x="453" y="1"/>
                    <a:pt x="393" y="25"/>
                    <a:pt x="381" y="60"/>
                  </a:cubicBezTo>
                  <a:lnTo>
                    <a:pt x="12" y="5216"/>
                  </a:lnTo>
                  <a:cubicBezTo>
                    <a:pt x="0" y="5263"/>
                    <a:pt x="84" y="5311"/>
                    <a:pt x="191" y="5311"/>
                  </a:cubicBezTo>
                  <a:cubicBezTo>
                    <a:pt x="286" y="5311"/>
                    <a:pt x="381" y="5263"/>
                    <a:pt x="381" y="5216"/>
                  </a:cubicBezTo>
                  <a:lnTo>
                    <a:pt x="679" y="60"/>
                  </a:lnTo>
                  <a:cubicBezTo>
                    <a:pt x="679" y="25"/>
                    <a:pt x="619" y="1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12" name="Google Shape;14712;p46"/>
            <p:cNvSpPr/>
            <p:nvPr/>
          </p:nvSpPr>
          <p:spPr>
            <a:xfrm>
              <a:off x="14891103" y="2737143"/>
              <a:ext cx="42541" cy="430350"/>
            </a:xfrm>
            <a:custGeom>
              <a:avLst/>
              <a:gdLst/>
              <a:ahLst/>
              <a:cxnLst/>
              <a:rect l="l" t="t" r="r" b="b"/>
              <a:pathLst>
                <a:path w="525" h="5311" extrusionOk="0">
                  <a:moveTo>
                    <a:pt x="143" y="1"/>
                  </a:moveTo>
                  <a:cubicBezTo>
                    <a:pt x="60" y="1"/>
                    <a:pt x="0" y="25"/>
                    <a:pt x="0" y="60"/>
                  </a:cubicBezTo>
                  <a:lnTo>
                    <a:pt x="143" y="5216"/>
                  </a:lnTo>
                  <a:cubicBezTo>
                    <a:pt x="143" y="5263"/>
                    <a:pt x="227" y="5311"/>
                    <a:pt x="334" y="5311"/>
                  </a:cubicBezTo>
                  <a:cubicBezTo>
                    <a:pt x="441" y="5311"/>
                    <a:pt x="524" y="5263"/>
                    <a:pt x="512" y="5216"/>
                  </a:cubicBezTo>
                  <a:lnTo>
                    <a:pt x="286" y="60"/>
                  </a:lnTo>
                  <a:cubicBezTo>
                    <a:pt x="286" y="25"/>
                    <a:pt x="227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13" name="Google Shape;14713;p46"/>
            <p:cNvSpPr/>
            <p:nvPr/>
          </p:nvSpPr>
          <p:spPr>
            <a:xfrm>
              <a:off x="15034850" y="2737143"/>
              <a:ext cx="85000" cy="430350"/>
            </a:xfrm>
            <a:custGeom>
              <a:avLst/>
              <a:gdLst/>
              <a:ahLst/>
              <a:cxnLst/>
              <a:rect l="l" t="t" r="r" b="b"/>
              <a:pathLst>
                <a:path w="1049" h="5311" extrusionOk="0">
                  <a:moveTo>
                    <a:pt x="131" y="1"/>
                  </a:moveTo>
                  <a:cubicBezTo>
                    <a:pt x="60" y="1"/>
                    <a:pt x="0" y="25"/>
                    <a:pt x="0" y="60"/>
                  </a:cubicBezTo>
                  <a:lnTo>
                    <a:pt x="667" y="5216"/>
                  </a:lnTo>
                  <a:cubicBezTo>
                    <a:pt x="667" y="5263"/>
                    <a:pt x="762" y="5311"/>
                    <a:pt x="858" y="5311"/>
                  </a:cubicBezTo>
                  <a:lnTo>
                    <a:pt x="869" y="5311"/>
                  </a:lnTo>
                  <a:cubicBezTo>
                    <a:pt x="965" y="5311"/>
                    <a:pt x="1048" y="5263"/>
                    <a:pt x="1036" y="5216"/>
                  </a:cubicBezTo>
                  <a:lnTo>
                    <a:pt x="286" y="60"/>
                  </a:lnTo>
                  <a:cubicBezTo>
                    <a:pt x="286" y="25"/>
                    <a:pt x="215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14" name="Google Shape;14714;p46"/>
            <p:cNvSpPr/>
            <p:nvPr/>
          </p:nvSpPr>
          <p:spPr>
            <a:xfrm>
              <a:off x="15177625" y="2737143"/>
              <a:ext cx="128352" cy="430350"/>
            </a:xfrm>
            <a:custGeom>
              <a:avLst/>
              <a:gdLst/>
              <a:ahLst/>
              <a:cxnLst/>
              <a:rect l="l" t="t" r="r" b="b"/>
              <a:pathLst>
                <a:path w="1584" h="5311" extrusionOk="0">
                  <a:moveTo>
                    <a:pt x="143" y="1"/>
                  </a:moveTo>
                  <a:cubicBezTo>
                    <a:pt x="60" y="1"/>
                    <a:pt x="0" y="25"/>
                    <a:pt x="12" y="60"/>
                  </a:cubicBezTo>
                  <a:lnTo>
                    <a:pt x="1191" y="5216"/>
                  </a:lnTo>
                  <a:cubicBezTo>
                    <a:pt x="1203" y="5263"/>
                    <a:pt x="1298" y="5311"/>
                    <a:pt x="1405" y="5311"/>
                  </a:cubicBezTo>
                  <a:cubicBezTo>
                    <a:pt x="1513" y="5311"/>
                    <a:pt x="1584" y="5263"/>
                    <a:pt x="1560" y="5216"/>
                  </a:cubicBezTo>
                  <a:lnTo>
                    <a:pt x="298" y="60"/>
                  </a:lnTo>
                  <a:cubicBezTo>
                    <a:pt x="286" y="25"/>
                    <a:pt x="215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15" name="Google Shape;14715;p46"/>
            <p:cNvSpPr/>
            <p:nvPr/>
          </p:nvSpPr>
          <p:spPr>
            <a:xfrm>
              <a:off x="15321372" y="2737143"/>
              <a:ext cx="170811" cy="430350"/>
            </a:xfrm>
            <a:custGeom>
              <a:avLst/>
              <a:gdLst/>
              <a:ahLst/>
              <a:cxnLst/>
              <a:rect l="l" t="t" r="r" b="b"/>
              <a:pathLst>
                <a:path w="2108" h="5311" extrusionOk="0">
                  <a:moveTo>
                    <a:pt x="131" y="1"/>
                  </a:moveTo>
                  <a:cubicBezTo>
                    <a:pt x="48" y="1"/>
                    <a:pt x="0" y="25"/>
                    <a:pt x="12" y="60"/>
                  </a:cubicBezTo>
                  <a:lnTo>
                    <a:pt x="1715" y="5216"/>
                  </a:lnTo>
                  <a:cubicBezTo>
                    <a:pt x="1727" y="5263"/>
                    <a:pt x="1822" y="5311"/>
                    <a:pt x="1929" y="5311"/>
                  </a:cubicBezTo>
                  <a:cubicBezTo>
                    <a:pt x="2036" y="5311"/>
                    <a:pt x="2108" y="5263"/>
                    <a:pt x="2084" y="5216"/>
                  </a:cubicBezTo>
                  <a:lnTo>
                    <a:pt x="298" y="60"/>
                  </a:lnTo>
                  <a:cubicBezTo>
                    <a:pt x="286" y="25"/>
                    <a:pt x="215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16" name="Google Shape;14716;p46"/>
            <p:cNvSpPr/>
            <p:nvPr/>
          </p:nvSpPr>
          <p:spPr>
            <a:xfrm>
              <a:off x="15464147" y="2737143"/>
              <a:ext cx="214243" cy="430350"/>
            </a:xfrm>
            <a:custGeom>
              <a:avLst/>
              <a:gdLst/>
              <a:ahLst/>
              <a:cxnLst/>
              <a:rect l="l" t="t" r="r" b="b"/>
              <a:pathLst>
                <a:path w="2644" h="5311" extrusionOk="0">
                  <a:moveTo>
                    <a:pt x="132" y="1"/>
                  </a:moveTo>
                  <a:cubicBezTo>
                    <a:pt x="60" y="1"/>
                    <a:pt x="1" y="25"/>
                    <a:pt x="13" y="60"/>
                  </a:cubicBezTo>
                  <a:lnTo>
                    <a:pt x="2239" y="5216"/>
                  </a:lnTo>
                  <a:cubicBezTo>
                    <a:pt x="2263" y="5263"/>
                    <a:pt x="2370" y="5311"/>
                    <a:pt x="2465" y="5311"/>
                  </a:cubicBezTo>
                  <a:lnTo>
                    <a:pt x="2477" y="5311"/>
                  </a:lnTo>
                  <a:cubicBezTo>
                    <a:pt x="2572" y="5311"/>
                    <a:pt x="2644" y="5263"/>
                    <a:pt x="2608" y="5216"/>
                  </a:cubicBezTo>
                  <a:lnTo>
                    <a:pt x="310" y="60"/>
                  </a:lnTo>
                  <a:cubicBezTo>
                    <a:pt x="286" y="25"/>
                    <a:pt x="215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17" name="Google Shape;14717;p46"/>
            <p:cNvSpPr/>
            <p:nvPr/>
          </p:nvSpPr>
          <p:spPr>
            <a:xfrm>
              <a:off x="10285277" y="1060389"/>
              <a:ext cx="3043001" cy="1240812"/>
            </a:xfrm>
            <a:custGeom>
              <a:avLst/>
              <a:gdLst/>
              <a:ahLst/>
              <a:cxnLst/>
              <a:rect l="l" t="t" r="r" b="b"/>
              <a:pathLst>
                <a:path w="37554" h="15313" extrusionOk="0">
                  <a:moveTo>
                    <a:pt x="1" y="1"/>
                  </a:moveTo>
                  <a:lnTo>
                    <a:pt x="1" y="15312"/>
                  </a:lnTo>
                  <a:lnTo>
                    <a:pt x="37553" y="15312"/>
                  </a:lnTo>
                  <a:lnTo>
                    <a:pt x="375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18" name="Google Shape;14718;p46"/>
            <p:cNvSpPr/>
            <p:nvPr/>
          </p:nvSpPr>
          <p:spPr>
            <a:xfrm>
              <a:off x="10285277" y="1133721"/>
              <a:ext cx="3043001" cy="291465"/>
            </a:xfrm>
            <a:custGeom>
              <a:avLst/>
              <a:gdLst/>
              <a:ahLst/>
              <a:cxnLst/>
              <a:rect l="l" t="t" r="r" b="b"/>
              <a:pathLst>
                <a:path w="37554" h="3597" extrusionOk="0">
                  <a:moveTo>
                    <a:pt x="1" y="1"/>
                  </a:moveTo>
                  <a:lnTo>
                    <a:pt x="1" y="3596"/>
                  </a:lnTo>
                  <a:lnTo>
                    <a:pt x="37553" y="3596"/>
                  </a:lnTo>
                  <a:lnTo>
                    <a:pt x="375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19" name="Google Shape;14719;p46"/>
            <p:cNvSpPr/>
            <p:nvPr/>
          </p:nvSpPr>
          <p:spPr>
            <a:xfrm>
              <a:off x="10285277" y="2152511"/>
              <a:ext cx="3043001" cy="148690"/>
            </a:xfrm>
            <a:custGeom>
              <a:avLst/>
              <a:gdLst/>
              <a:ahLst/>
              <a:cxnLst/>
              <a:rect l="l" t="t" r="r" b="b"/>
              <a:pathLst>
                <a:path w="37554" h="1835" extrusionOk="0">
                  <a:moveTo>
                    <a:pt x="1" y="1"/>
                  </a:moveTo>
                  <a:lnTo>
                    <a:pt x="1" y="1834"/>
                  </a:lnTo>
                  <a:lnTo>
                    <a:pt x="37553" y="1834"/>
                  </a:lnTo>
                  <a:lnTo>
                    <a:pt x="375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20" name="Google Shape;14720;p46"/>
            <p:cNvSpPr/>
            <p:nvPr/>
          </p:nvSpPr>
          <p:spPr>
            <a:xfrm>
              <a:off x="10428051" y="1455977"/>
              <a:ext cx="1064248" cy="615585"/>
            </a:xfrm>
            <a:custGeom>
              <a:avLst/>
              <a:gdLst/>
              <a:ahLst/>
              <a:cxnLst/>
              <a:rect l="l" t="t" r="r" b="b"/>
              <a:pathLst>
                <a:path w="13134" h="7597" extrusionOk="0">
                  <a:moveTo>
                    <a:pt x="1" y="0"/>
                  </a:moveTo>
                  <a:lnTo>
                    <a:pt x="1" y="7596"/>
                  </a:lnTo>
                  <a:lnTo>
                    <a:pt x="13134" y="7596"/>
                  </a:lnTo>
                  <a:lnTo>
                    <a:pt x="131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21" name="Google Shape;14721;p46"/>
            <p:cNvSpPr/>
            <p:nvPr/>
          </p:nvSpPr>
          <p:spPr>
            <a:xfrm>
              <a:off x="10468647" y="1493575"/>
              <a:ext cx="301999" cy="253786"/>
            </a:xfrm>
            <a:custGeom>
              <a:avLst/>
              <a:gdLst/>
              <a:ahLst/>
              <a:cxnLst/>
              <a:rect l="l" t="t" r="r" b="b"/>
              <a:pathLst>
                <a:path w="3727" h="3132" extrusionOk="0">
                  <a:moveTo>
                    <a:pt x="0" y="1"/>
                  </a:moveTo>
                  <a:lnTo>
                    <a:pt x="0" y="3132"/>
                  </a:lnTo>
                  <a:lnTo>
                    <a:pt x="3727" y="3132"/>
                  </a:lnTo>
                  <a:lnTo>
                    <a:pt x="37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22" name="Google Shape;14722;p46"/>
            <p:cNvSpPr/>
            <p:nvPr/>
          </p:nvSpPr>
          <p:spPr>
            <a:xfrm>
              <a:off x="10809136" y="1493575"/>
              <a:ext cx="302080" cy="253786"/>
            </a:xfrm>
            <a:custGeom>
              <a:avLst/>
              <a:gdLst/>
              <a:ahLst/>
              <a:cxnLst/>
              <a:rect l="l" t="t" r="r" b="b"/>
              <a:pathLst>
                <a:path w="3728" h="3132" extrusionOk="0">
                  <a:moveTo>
                    <a:pt x="1" y="1"/>
                  </a:moveTo>
                  <a:lnTo>
                    <a:pt x="1" y="3132"/>
                  </a:lnTo>
                  <a:lnTo>
                    <a:pt x="3728" y="3132"/>
                  </a:lnTo>
                  <a:lnTo>
                    <a:pt x="372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23" name="Google Shape;14723;p46"/>
            <p:cNvSpPr/>
            <p:nvPr/>
          </p:nvSpPr>
          <p:spPr>
            <a:xfrm>
              <a:off x="11149705" y="1493575"/>
              <a:ext cx="302080" cy="253786"/>
            </a:xfrm>
            <a:custGeom>
              <a:avLst/>
              <a:gdLst/>
              <a:ahLst/>
              <a:cxnLst/>
              <a:rect l="l" t="t" r="r" b="b"/>
              <a:pathLst>
                <a:path w="3728" h="3132" extrusionOk="0">
                  <a:moveTo>
                    <a:pt x="1" y="1"/>
                  </a:moveTo>
                  <a:lnTo>
                    <a:pt x="1" y="3132"/>
                  </a:lnTo>
                  <a:lnTo>
                    <a:pt x="3728" y="3132"/>
                  </a:lnTo>
                  <a:lnTo>
                    <a:pt x="372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24" name="Google Shape;14724;p46"/>
            <p:cNvSpPr/>
            <p:nvPr/>
          </p:nvSpPr>
          <p:spPr>
            <a:xfrm>
              <a:off x="10468647" y="1493575"/>
              <a:ext cx="301999" cy="78275"/>
            </a:xfrm>
            <a:custGeom>
              <a:avLst/>
              <a:gdLst/>
              <a:ahLst/>
              <a:cxnLst/>
              <a:rect l="l" t="t" r="r" b="b"/>
              <a:pathLst>
                <a:path w="3727" h="966" extrusionOk="0">
                  <a:moveTo>
                    <a:pt x="0" y="1"/>
                  </a:moveTo>
                  <a:lnTo>
                    <a:pt x="0" y="965"/>
                  </a:lnTo>
                  <a:lnTo>
                    <a:pt x="3727" y="965"/>
                  </a:lnTo>
                  <a:lnTo>
                    <a:pt x="37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25" name="Google Shape;14725;p46"/>
            <p:cNvSpPr/>
            <p:nvPr/>
          </p:nvSpPr>
          <p:spPr>
            <a:xfrm>
              <a:off x="10809136" y="1493575"/>
              <a:ext cx="302080" cy="78275"/>
            </a:xfrm>
            <a:custGeom>
              <a:avLst/>
              <a:gdLst/>
              <a:ahLst/>
              <a:cxnLst/>
              <a:rect l="l" t="t" r="r" b="b"/>
              <a:pathLst>
                <a:path w="3728" h="966" extrusionOk="0">
                  <a:moveTo>
                    <a:pt x="1" y="1"/>
                  </a:moveTo>
                  <a:lnTo>
                    <a:pt x="1" y="965"/>
                  </a:lnTo>
                  <a:lnTo>
                    <a:pt x="3728" y="965"/>
                  </a:lnTo>
                  <a:lnTo>
                    <a:pt x="372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26" name="Google Shape;14726;p46"/>
            <p:cNvSpPr/>
            <p:nvPr/>
          </p:nvSpPr>
          <p:spPr>
            <a:xfrm>
              <a:off x="11149705" y="1493575"/>
              <a:ext cx="302080" cy="78275"/>
            </a:xfrm>
            <a:custGeom>
              <a:avLst/>
              <a:gdLst/>
              <a:ahLst/>
              <a:cxnLst/>
              <a:rect l="l" t="t" r="r" b="b"/>
              <a:pathLst>
                <a:path w="3728" h="966" extrusionOk="0">
                  <a:moveTo>
                    <a:pt x="1" y="1"/>
                  </a:moveTo>
                  <a:lnTo>
                    <a:pt x="1" y="965"/>
                  </a:lnTo>
                  <a:lnTo>
                    <a:pt x="3728" y="965"/>
                  </a:lnTo>
                  <a:lnTo>
                    <a:pt x="372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27" name="Google Shape;14727;p46"/>
            <p:cNvSpPr/>
            <p:nvPr/>
          </p:nvSpPr>
          <p:spPr>
            <a:xfrm>
              <a:off x="10468647" y="1780097"/>
              <a:ext cx="301999" cy="253867"/>
            </a:xfrm>
            <a:custGeom>
              <a:avLst/>
              <a:gdLst/>
              <a:ahLst/>
              <a:cxnLst/>
              <a:rect l="l" t="t" r="r" b="b"/>
              <a:pathLst>
                <a:path w="3727" h="3133" extrusionOk="0">
                  <a:moveTo>
                    <a:pt x="0" y="1"/>
                  </a:moveTo>
                  <a:lnTo>
                    <a:pt x="0" y="3132"/>
                  </a:lnTo>
                  <a:lnTo>
                    <a:pt x="3727" y="3132"/>
                  </a:lnTo>
                  <a:lnTo>
                    <a:pt x="37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28" name="Google Shape;14728;p46"/>
            <p:cNvSpPr/>
            <p:nvPr/>
          </p:nvSpPr>
          <p:spPr>
            <a:xfrm>
              <a:off x="10809136" y="1780097"/>
              <a:ext cx="302080" cy="253867"/>
            </a:xfrm>
            <a:custGeom>
              <a:avLst/>
              <a:gdLst/>
              <a:ahLst/>
              <a:cxnLst/>
              <a:rect l="l" t="t" r="r" b="b"/>
              <a:pathLst>
                <a:path w="3728" h="3133" extrusionOk="0">
                  <a:moveTo>
                    <a:pt x="1" y="1"/>
                  </a:moveTo>
                  <a:lnTo>
                    <a:pt x="1" y="3132"/>
                  </a:lnTo>
                  <a:lnTo>
                    <a:pt x="3728" y="3132"/>
                  </a:lnTo>
                  <a:lnTo>
                    <a:pt x="372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29" name="Google Shape;14729;p46"/>
            <p:cNvSpPr/>
            <p:nvPr/>
          </p:nvSpPr>
          <p:spPr>
            <a:xfrm>
              <a:off x="11149705" y="1780097"/>
              <a:ext cx="302080" cy="253867"/>
            </a:xfrm>
            <a:custGeom>
              <a:avLst/>
              <a:gdLst/>
              <a:ahLst/>
              <a:cxnLst/>
              <a:rect l="l" t="t" r="r" b="b"/>
              <a:pathLst>
                <a:path w="3728" h="3133" extrusionOk="0">
                  <a:moveTo>
                    <a:pt x="1" y="1"/>
                  </a:moveTo>
                  <a:lnTo>
                    <a:pt x="1" y="3132"/>
                  </a:lnTo>
                  <a:lnTo>
                    <a:pt x="3728" y="3132"/>
                  </a:lnTo>
                  <a:lnTo>
                    <a:pt x="372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30" name="Google Shape;14730;p46"/>
            <p:cNvSpPr/>
            <p:nvPr/>
          </p:nvSpPr>
          <p:spPr>
            <a:xfrm>
              <a:off x="12113556" y="1455977"/>
              <a:ext cx="1063195" cy="615585"/>
            </a:xfrm>
            <a:custGeom>
              <a:avLst/>
              <a:gdLst/>
              <a:ahLst/>
              <a:cxnLst/>
              <a:rect l="l" t="t" r="r" b="b"/>
              <a:pathLst>
                <a:path w="13121" h="7597" extrusionOk="0">
                  <a:moveTo>
                    <a:pt x="0" y="0"/>
                  </a:moveTo>
                  <a:lnTo>
                    <a:pt x="0" y="7596"/>
                  </a:lnTo>
                  <a:lnTo>
                    <a:pt x="13121" y="7596"/>
                  </a:lnTo>
                  <a:lnTo>
                    <a:pt x="131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31" name="Google Shape;14731;p46"/>
            <p:cNvSpPr/>
            <p:nvPr/>
          </p:nvSpPr>
          <p:spPr>
            <a:xfrm>
              <a:off x="12153099" y="1493575"/>
              <a:ext cx="302971" cy="253786"/>
            </a:xfrm>
            <a:custGeom>
              <a:avLst/>
              <a:gdLst/>
              <a:ahLst/>
              <a:cxnLst/>
              <a:rect l="l" t="t" r="r" b="b"/>
              <a:pathLst>
                <a:path w="3739" h="3132" extrusionOk="0">
                  <a:moveTo>
                    <a:pt x="0" y="1"/>
                  </a:moveTo>
                  <a:lnTo>
                    <a:pt x="0" y="3132"/>
                  </a:lnTo>
                  <a:lnTo>
                    <a:pt x="3739" y="3132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32" name="Google Shape;14732;p46"/>
            <p:cNvSpPr/>
            <p:nvPr/>
          </p:nvSpPr>
          <p:spPr>
            <a:xfrm>
              <a:off x="12494641" y="1493575"/>
              <a:ext cx="301999" cy="253786"/>
            </a:xfrm>
            <a:custGeom>
              <a:avLst/>
              <a:gdLst/>
              <a:ahLst/>
              <a:cxnLst/>
              <a:rect l="l" t="t" r="r" b="b"/>
              <a:pathLst>
                <a:path w="3727" h="3132" extrusionOk="0">
                  <a:moveTo>
                    <a:pt x="0" y="1"/>
                  </a:moveTo>
                  <a:lnTo>
                    <a:pt x="0" y="3132"/>
                  </a:lnTo>
                  <a:lnTo>
                    <a:pt x="3727" y="3132"/>
                  </a:lnTo>
                  <a:lnTo>
                    <a:pt x="37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33" name="Google Shape;14733;p46"/>
            <p:cNvSpPr/>
            <p:nvPr/>
          </p:nvSpPr>
          <p:spPr>
            <a:xfrm>
              <a:off x="12835210" y="1493575"/>
              <a:ext cx="301999" cy="253786"/>
            </a:xfrm>
            <a:custGeom>
              <a:avLst/>
              <a:gdLst/>
              <a:ahLst/>
              <a:cxnLst/>
              <a:rect l="l" t="t" r="r" b="b"/>
              <a:pathLst>
                <a:path w="3727" h="3132" extrusionOk="0">
                  <a:moveTo>
                    <a:pt x="0" y="1"/>
                  </a:moveTo>
                  <a:lnTo>
                    <a:pt x="0" y="3132"/>
                  </a:lnTo>
                  <a:lnTo>
                    <a:pt x="3727" y="3132"/>
                  </a:lnTo>
                  <a:lnTo>
                    <a:pt x="37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34" name="Google Shape;14734;p46"/>
            <p:cNvSpPr/>
            <p:nvPr/>
          </p:nvSpPr>
          <p:spPr>
            <a:xfrm>
              <a:off x="12153099" y="1493575"/>
              <a:ext cx="302971" cy="82083"/>
            </a:xfrm>
            <a:custGeom>
              <a:avLst/>
              <a:gdLst/>
              <a:ahLst/>
              <a:cxnLst/>
              <a:rect l="l" t="t" r="r" b="b"/>
              <a:pathLst>
                <a:path w="3739" h="1013" extrusionOk="0">
                  <a:moveTo>
                    <a:pt x="0" y="1"/>
                  </a:moveTo>
                  <a:lnTo>
                    <a:pt x="0" y="1013"/>
                  </a:lnTo>
                  <a:lnTo>
                    <a:pt x="3739" y="1013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35" name="Google Shape;14735;p46"/>
            <p:cNvSpPr/>
            <p:nvPr/>
          </p:nvSpPr>
          <p:spPr>
            <a:xfrm>
              <a:off x="12494641" y="1493575"/>
              <a:ext cx="301999" cy="82083"/>
            </a:xfrm>
            <a:custGeom>
              <a:avLst/>
              <a:gdLst/>
              <a:ahLst/>
              <a:cxnLst/>
              <a:rect l="l" t="t" r="r" b="b"/>
              <a:pathLst>
                <a:path w="3727" h="1013" extrusionOk="0">
                  <a:moveTo>
                    <a:pt x="0" y="1"/>
                  </a:moveTo>
                  <a:lnTo>
                    <a:pt x="0" y="1013"/>
                  </a:lnTo>
                  <a:lnTo>
                    <a:pt x="3727" y="1013"/>
                  </a:lnTo>
                  <a:lnTo>
                    <a:pt x="37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36" name="Google Shape;14736;p46"/>
            <p:cNvSpPr/>
            <p:nvPr/>
          </p:nvSpPr>
          <p:spPr>
            <a:xfrm>
              <a:off x="12835210" y="1493575"/>
              <a:ext cx="301999" cy="82083"/>
            </a:xfrm>
            <a:custGeom>
              <a:avLst/>
              <a:gdLst/>
              <a:ahLst/>
              <a:cxnLst/>
              <a:rect l="l" t="t" r="r" b="b"/>
              <a:pathLst>
                <a:path w="3727" h="1013" extrusionOk="0">
                  <a:moveTo>
                    <a:pt x="0" y="1"/>
                  </a:moveTo>
                  <a:lnTo>
                    <a:pt x="0" y="1013"/>
                  </a:lnTo>
                  <a:lnTo>
                    <a:pt x="3727" y="1013"/>
                  </a:lnTo>
                  <a:lnTo>
                    <a:pt x="37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37" name="Google Shape;14737;p46"/>
            <p:cNvSpPr/>
            <p:nvPr/>
          </p:nvSpPr>
          <p:spPr>
            <a:xfrm>
              <a:off x="12153099" y="1780097"/>
              <a:ext cx="302971" cy="253867"/>
            </a:xfrm>
            <a:custGeom>
              <a:avLst/>
              <a:gdLst/>
              <a:ahLst/>
              <a:cxnLst/>
              <a:rect l="l" t="t" r="r" b="b"/>
              <a:pathLst>
                <a:path w="3739" h="3133" extrusionOk="0">
                  <a:moveTo>
                    <a:pt x="0" y="1"/>
                  </a:moveTo>
                  <a:lnTo>
                    <a:pt x="0" y="3132"/>
                  </a:lnTo>
                  <a:lnTo>
                    <a:pt x="3739" y="3132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38" name="Google Shape;14738;p46"/>
            <p:cNvSpPr/>
            <p:nvPr/>
          </p:nvSpPr>
          <p:spPr>
            <a:xfrm>
              <a:off x="12494641" y="1780097"/>
              <a:ext cx="301999" cy="253867"/>
            </a:xfrm>
            <a:custGeom>
              <a:avLst/>
              <a:gdLst/>
              <a:ahLst/>
              <a:cxnLst/>
              <a:rect l="l" t="t" r="r" b="b"/>
              <a:pathLst>
                <a:path w="3727" h="3133" extrusionOk="0">
                  <a:moveTo>
                    <a:pt x="0" y="1"/>
                  </a:moveTo>
                  <a:lnTo>
                    <a:pt x="0" y="3132"/>
                  </a:lnTo>
                  <a:lnTo>
                    <a:pt x="3727" y="3132"/>
                  </a:lnTo>
                  <a:lnTo>
                    <a:pt x="37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39" name="Google Shape;14739;p46"/>
            <p:cNvSpPr/>
            <p:nvPr/>
          </p:nvSpPr>
          <p:spPr>
            <a:xfrm>
              <a:off x="12835210" y="1780097"/>
              <a:ext cx="301999" cy="253867"/>
            </a:xfrm>
            <a:custGeom>
              <a:avLst/>
              <a:gdLst/>
              <a:ahLst/>
              <a:cxnLst/>
              <a:rect l="l" t="t" r="r" b="b"/>
              <a:pathLst>
                <a:path w="3727" h="3133" extrusionOk="0">
                  <a:moveTo>
                    <a:pt x="0" y="1"/>
                  </a:moveTo>
                  <a:lnTo>
                    <a:pt x="0" y="3132"/>
                  </a:lnTo>
                  <a:lnTo>
                    <a:pt x="3727" y="3132"/>
                  </a:lnTo>
                  <a:lnTo>
                    <a:pt x="37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40" name="Google Shape;14740;p46"/>
            <p:cNvSpPr/>
            <p:nvPr/>
          </p:nvSpPr>
          <p:spPr>
            <a:xfrm>
              <a:off x="10322956" y="1255266"/>
              <a:ext cx="123571" cy="108175"/>
            </a:xfrm>
            <a:custGeom>
              <a:avLst/>
              <a:gdLst/>
              <a:ahLst/>
              <a:cxnLst/>
              <a:rect l="l" t="t" r="r" b="b"/>
              <a:pathLst>
                <a:path w="1525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524" y="1334"/>
                  </a:lnTo>
                  <a:lnTo>
                    <a:pt x="15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41" name="Google Shape;14741;p46"/>
            <p:cNvSpPr/>
            <p:nvPr/>
          </p:nvSpPr>
          <p:spPr>
            <a:xfrm>
              <a:off x="10499520" y="1255266"/>
              <a:ext cx="122598" cy="108175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512" y="1334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42" name="Google Shape;14742;p46"/>
            <p:cNvSpPr/>
            <p:nvPr/>
          </p:nvSpPr>
          <p:spPr>
            <a:xfrm>
              <a:off x="10676003" y="1255266"/>
              <a:ext cx="122598" cy="108175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513" y="1334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43" name="Google Shape;14743;p46"/>
            <p:cNvSpPr/>
            <p:nvPr/>
          </p:nvSpPr>
          <p:spPr>
            <a:xfrm>
              <a:off x="10851595" y="1255266"/>
              <a:ext cx="123571" cy="108175"/>
            </a:xfrm>
            <a:custGeom>
              <a:avLst/>
              <a:gdLst/>
              <a:ahLst/>
              <a:cxnLst/>
              <a:rect l="l" t="t" r="r" b="b"/>
              <a:pathLst>
                <a:path w="1525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525" y="1334"/>
                  </a:lnTo>
                  <a:lnTo>
                    <a:pt x="15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44" name="Google Shape;14744;p46"/>
            <p:cNvSpPr/>
            <p:nvPr/>
          </p:nvSpPr>
          <p:spPr>
            <a:xfrm>
              <a:off x="11028160" y="1255266"/>
              <a:ext cx="122598" cy="108175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513" y="1334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45" name="Google Shape;14745;p46"/>
            <p:cNvSpPr/>
            <p:nvPr/>
          </p:nvSpPr>
          <p:spPr>
            <a:xfrm>
              <a:off x="11204724" y="1255266"/>
              <a:ext cx="122598" cy="108175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513" y="1334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46" name="Google Shape;14746;p46"/>
            <p:cNvSpPr/>
            <p:nvPr/>
          </p:nvSpPr>
          <p:spPr>
            <a:xfrm>
              <a:off x="11380316" y="1255266"/>
              <a:ext cx="123571" cy="108175"/>
            </a:xfrm>
            <a:custGeom>
              <a:avLst/>
              <a:gdLst/>
              <a:ahLst/>
              <a:cxnLst/>
              <a:rect l="l" t="t" r="r" b="b"/>
              <a:pathLst>
                <a:path w="1525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524" y="1334"/>
                  </a:lnTo>
                  <a:lnTo>
                    <a:pt x="15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47" name="Google Shape;14747;p46"/>
            <p:cNvSpPr/>
            <p:nvPr/>
          </p:nvSpPr>
          <p:spPr>
            <a:xfrm>
              <a:off x="11556880" y="1255266"/>
              <a:ext cx="122598" cy="108175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512" y="1334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48" name="Google Shape;14748;p46"/>
            <p:cNvSpPr/>
            <p:nvPr/>
          </p:nvSpPr>
          <p:spPr>
            <a:xfrm>
              <a:off x="11733445" y="1255266"/>
              <a:ext cx="122598" cy="108175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512" y="1334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49" name="Google Shape;14749;p46"/>
            <p:cNvSpPr/>
            <p:nvPr/>
          </p:nvSpPr>
          <p:spPr>
            <a:xfrm>
              <a:off x="11909037" y="1255266"/>
              <a:ext cx="123571" cy="108175"/>
            </a:xfrm>
            <a:custGeom>
              <a:avLst/>
              <a:gdLst/>
              <a:ahLst/>
              <a:cxnLst/>
              <a:rect l="l" t="t" r="r" b="b"/>
              <a:pathLst>
                <a:path w="1525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524" y="1334"/>
                  </a:lnTo>
                  <a:lnTo>
                    <a:pt x="15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50" name="Google Shape;14750;p46"/>
            <p:cNvSpPr/>
            <p:nvPr/>
          </p:nvSpPr>
          <p:spPr>
            <a:xfrm>
              <a:off x="12085520" y="1255266"/>
              <a:ext cx="122598" cy="108175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513" y="1334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51" name="Google Shape;14751;p46"/>
            <p:cNvSpPr/>
            <p:nvPr/>
          </p:nvSpPr>
          <p:spPr>
            <a:xfrm>
              <a:off x="12262084" y="1255266"/>
              <a:ext cx="122598" cy="108175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513" y="1334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52" name="Google Shape;14752;p46"/>
            <p:cNvSpPr/>
            <p:nvPr/>
          </p:nvSpPr>
          <p:spPr>
            <a:xfrm>
              <a:off x="12437676" y="1255266"/>
              <a:ext cx="123571" cy="108175"/>
            </a:xfrm>
            <a:custGeom>
              <a:avLst/>
              <a:gdLst/>
              <a:ahLst/>
              <a:cxnLst/>
              <a:rect l="l" t="t" r="r" b="b"/>
              <a:pathLst>
                <a:path w="1525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525" y="1334"/>
                  </a:lnTo>
                  <a:lnTo>
                    <a:pt x="15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53" name="Google Shape;14753;p46"/>
            <p:cNvSpPr/>
            <p:nvPr/>
          </p:nvSpPr>
          <p:spPr>
            <a:xfrm>
              <a:off x="12614241" y="1255266"/>
              <a:ext cx="122598" cy="108175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513" y="1334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54" name="Google Shape;14754;p46"/>
            <p:cNvSpPr/>
            <p:nvPr/>
          </p:nvSpPr>
          <p:spPr>
            <a:xfrm>
              <a:off x="12790805" y="1255266"/>
              <a:ext cx="122598" cy="108175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512" y="1334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55" name="Google Shape;14755;p46"/>
            <p:cNvSpPr/>
            <p:nvPr/>
          </p:nvSpPr>
          <p:spPr>
            <a:xfrm>
              <a:off x="12966397" y="1255266"/>
              <a:ext cx="123571" cy="108175"/>
            </a:xfrm>
            <a:custGeom>
              <a:avLst/>
              <a:gdLst/>
              <a:ahLst/>
              <a:cxnLst/>
              <a:rect l="l" t="t" r="r" b="b"/>
              <a:pathLst>
                <a:path w="1525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524" y="1334"/>
                  </a:lnTo>
                  <a:lnTo>
                    <a:pt x="15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56" name="Google Shape;14756;p46"/>
            <p:cNvSpPr/>
            <p:nvPr/>
          </p:nvSpPr>
          <p:spPr>
            <a:xfrm>
              <a:off x="13142962" y="1255266"/>
              <a:ext cx="122598" cy="108175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512" y="1334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57" name="Google Shape;14757;p46"/>
            <p:cNvSpPr/>
            <p:nvPr/>
          </p:nvSpPr>
          <p:spPr>
            <a:xfrm>
              <a:off x="10091372" y="454528"/>
              <a:ext cx="3430810" cy="731377"/>
            </a:xfrm>
            <a:custGeom>
              <a:avLst/>
              <a:gdLst/>
              <a:ahLst/>
              <a:cxnLst/>
              <a:rect l="l" t="t" r="r" b="b"/>
              <a:pathLst>
                <a:path w="42340" h="9026" extrusionOk="0">
                  <a:moveTo>
                    <a:pt x="5680" y="1"/>
                  </a:moveTo>
                  <a:lnTo>
                    <a:pt x="5085" y="882"/>
                  </a:lnTo>
                  <a:lnTo>
                    <a:pt x="4906" y="1144"/>
                  </a:lnTo>
                  <a:lnTo>
                    <a:pt x="4442" y="1846"/>
                  </a:lnTo>
                  <a:lnTo>
                    <a:pt x="4251" y="2132"/>
                  </a:lnTo>
                  <a:lnTo>
                    <a:pt x="3549" y="3192"/>
                  </a:lnTo>
                  <a:lnTo>
                    <a:pt x="2775" y="4346"/>
                  </a:lnTo>
                  <a:lnTo>
                    <a:pt x="1941" y="5608"/>
                  </a:lnTo>
                  <a:lnTo>
                    <a:pt x="1013" y="6990"/>
                  </a:lnTo>
                  <a:lnTo>
                    <a:pt x="1" y="8502"/>
                  </a:lnTo>
                  <a:lnTo>
                    <a:pt x="60" y="8502"/>
                  </a:lnTo>
                  <a:cubicBezTo>
                    <a:pt x="13" y="8811"/>
                    <a:pt x="310" y="9026"/>
                    <a:pt x="846" y="9026"/>
                  </a:cubicBezTo>
                  <a:cubicBezTo>
                    <a:pt x="1310" y="9026"/>
                    <a:pt x="1822" y="8847"/>
                    <a:pt x="2168" y="8597"/>
                  </a:cubicBezTo>
                  <a:cubicBezTo>
                    <a:pt x="2203" y="8847"/>
                    <a:pt x="2501" y="9026"/>
                    <a:pt x="2977" y="9026"/>
                  </a:cubicBezTo>
                  <a:cubicBezTo>
                    <a:pt x="3454" y="9026"/>
                    <a:pt x="3954" y="8847"/>
                    <a:pt x="4275" y="8597"/>
                  </a:cubicBezTo>
                  <a:cubicBezTo>
                    <a:pt x="4335" y="8847"/>
                    <a:pt x="4644" y="9026"/>
                    <a:pt x="5120" y="9026"/>
                  </a:cubicBezTo>
                  <a:cubicBezTo>
                    <a:pt x="5585" y="9026"/>
                    <a:pt x="6073" y="8847"/>
                    <a:pt x="6382" y="8597"/>
                  </a:cubicBezTo>
                  <a:cubicBezTo>
                    <a:pt x="6454" y="8847"/>
                    <a:pt x="6775" y="9026"/>
                    <a:pt x="7252" y="9026"/>
                  </a:cubicBezTo>
                  <a:cubicBezTo>
                    <a:pt x="7728" y="9026"/>
                    <a:pt x="8204" y="8847"/>
                    <a:pt x="8490" y="8597"/>
                  </a:cubicBezTo>
                  <a:cubicBezTo>
                    <a:pt x="8585" y="8847"/>
                    <a:pt x="8918" y="9026"/>
                    <a:pt x="9395" y="9026"/>
                  </a:cubicBezTo>
                  <a:cubicBezTo>
                    <a:pt x="9859" y="9026"/>
                    <a:pt x="10323" y="8847"/>
                    <a:pt x="10597" y="8597"/>
                  </a:cubicBezTo>
                  <a:cubicBezTo>
                    <a:pt x="10704" y="8847"/>
                    <a:pt x="11050" y="9026"/>
                    <a:pt x="11526" y="9026"/>
                  </a:cubicBezTo>
                  <a:cubicBezTo>
                    <a:pt x="12002" y="9026"/>
                    <a:pt x="12455" y="8847"/>
                    <a:pt x="12705" y="8597"/>
                  </a:cubicBezTo>
                  <a:cubicBezTo>
                    <a:pt x="12836" y="8847"/>
                    <a:pt x="13193" y="9026"/>
                    <a:pt x="13669" y="9026"/>
                  </a:cubicBezTo>
                  <a:cubicBezTo>
                    <a:pt x="14133" y="9026"/>
                    <a:pt x="14574" y="8847"/>
                    <a:pt x="14812" y="8597"/>
                  </a:cubicBezTo>
                  <a:cubicBezTo>
                    <a:pt x="14955" y="8847"/>
                    <a:pt x="15324" y="9026"/>
                    <a:pt x="15800" y="9026"/>
                  </a:cubicBezTo>
                  <a:cubicBezTo>
                    <a:pt x="16277" y="9026"/>
                    <a:pt x="16705" y="8847"/>
                    <a:pt x="16931" y="8597"/>
                  </a:cubicBezTo>
                  <a:cubicBezTo>
                    <a:pt x="17086" y="8847"/>
                    <a:pt x="17467" y="9026"/>
                    <a:pt x="17943" y="9026"/>
                  </a:cubicBezTo>
                  <a:cubicBezTo>
                    <a:pt x="18408" y="9026"/>
                    <a:pt x="18824" y="8847"/>
                    <a:pt x="19039" y="8597"/>
                  </a:cubicBezTo>
                  <a:cubicBezTo>
                    <a:pt x="19205" y="8847"/>
                    <a:pt x="19598" y="9026"/>
                    <a:pt x="20075" y="9026"/>
                  </a:cubicBezTo>
                  <a:cubicBezTo>
                    <a:pt x="20551" y="9026"/>
                    <a:pt x="20956" y="8847"/>
                    <a:pt x="21146" y="8597"/>
                  </a:cubicBezTo>
                  <a:cubicBezTo>
                    <a:pt x="21337" y="8847"/>
                    <a:pt x="21742" y="9026"/>
                    <a:pt x="22218" y="9026"/>
                  </a:cubicBezTo>
                  <a:cubicBezTo>
                    <a:pt x="22682" y="9026"/>
                    <a:pt x="23087" y="8847"/>
                    <a:pt x="23254" y="8597"/>
                  </a:cubicBezTo>
                  <a:cubicBezTo>
                    <a:pt x="23456" y="8847"/>
                    <a:pt x="23873" y="9026"/>
                    <a:pt x="24349" y="9026"/>
                  </a:cubicBezTo>
                  <a:cubicBezTo>
                    <a:pt x="24825" y="9026"/>
                    <a:pt x="25206" y="8847"/>
                    <a:pt x="25361" y="8597"/>
                  </a:cubicBezTo>
                  <a:cubicBezTo>
                    <a:pt x="25587" y="8847"/>
                    <a:pt x="26016" y="9026"/>
                    <a:pt x="26492" y="9026"/>
                  </a:cubicBezTo>
                  <a:cubicBezTo>
                    <a:pt x="26956" y="9026"/>
                    <a:pt x="27337" y="8847"/>
                    <a:pt x="27468" y="8597"/>
                  </a:cubicBezTo>
                  <a:cubicBezTo>
                    <a:pt x="27707" y="8847"/>
                    <a:pt x="28147" y="9026"/>
                    <a:pt x="28623" y="9026"/>
                  </a:cubicBezTo>
                  <a:cubicBezTo>
                    <a:pt x="29100" y="9026"/>
                    <a:pt x="29457" y="8847"/>
                    <a:pt x="29576" y="8597"/>
                  </a:cubicBezTo>
                  <a:cubicBezTo>
                    <a:pt x="29838" y="8847"/>
                    <a:pt x="30290" y="9026"/>
                    <a:pt x="30766" y="9026"/>
                  </a:cubicBezTo>
                  <a:cubicBezTo>
                    <a:pt x="31231" y="9026"/>
                    <a:pt x="31588" y="8847"/>
                    <a:pt x="31695" y="8597"/>
                  </a:cubicBezTo>
                  <a:cubicBezTo>
                    <a:pt x="31957" y="8847"/>
                    <a:pt x="32433" y="9026"/>
                    <a:pt x="32898" y="9026"/>
                  </a:cubicBezTo>
                  <a:cubicBezTo>
                    <a:pt x="33374" y="9026"/>
                    <a:pt x="33707" y="8847"/>
                    <a:pt x="33803" y="8597"/>
                  </a:cubicBezTo>
                  <a:cubicBezTo>
                    <a:pt x="34088" y="8847"/>
                    <a:pt x="34565" y="9026"/>
                    <a:pt x="35041" y="9026"/>
                  </a:cubicBezTo>
                  <a:cubicBezTo>
                    <a:pt x="35505" y="9026"/>
                    <a:pt x="35839" y="8847"/>
                    <a:pt x="35910" y="8597"/>
                  </a:cubicBezTo>
                  <a:cubicBezTo>
                    <a:pt x="36208" y="8847"/>
                    <a:pt x="36708" y="9026"/>
                    <a:pt x="37172" y="9026"/>
                  </a:cubicBezTo>
                  <a:cubicBezTo>
                    <a:pt x="37648" y="9026"/>
                    <a:pt x="37958" y="8847"/>
                    <a:pt x="38017" y="8597"/>
                  </a:cubicBezTo>
                  <a:cubicBezTo>
                    <a:pt x="38339" y="8847"/>
                    <a:pt x="38839" y="9026"/>
                    <a:pt x="39315" y="9026"/>
                  </a:cubicBezTo>
                  <a:cubicBezTo>
                    <a:pt x="39779" y="9026"/>
                    <a:pt x="40089" y="8847"/>
                    <a:pt x="40125" y="8597"/>
                  </a:cubicBezTo>
                  <a:cubicBezTo>
                    <a:pt x="40470" y="8847"/>
                    <a:pt x="40982" y="9026"/>
                    <a:pt x="41446" y="9026"/>
                  </a:cubicBezTo>
                  <a:cubicBezTo>
                    <a:pt x="41982" y="9026"/>
                    <a:pt x="42280" y="8811"/>
                    <a:pt x="42232" y="8502"/>
                  </a:cubicBezTo>
                  <a:lnTo>
                    <a:pt x="42339" y="8502"/>
                  </a:lnTo>
                  <a:lnTo>
                    <a:pt x="41315" y="6990"/>
                  </a:lnTo>
                  <a:lnTo>
                    <a:pt x="40399" y="5608"/>
                  </a:lnTo>
                  <a:lnTo>
                    <a:pt x="39565" y="4346"/>
                  </a:lnTo>
                  <a:lnTo>
                    <a:pt x="38791" y="3192"/>
                  </a:lnTo>
                  <a:lnTo>
                    <a:pt x="38077" y="2132"/>
                  </a:lnTo>
                  <a:lnTo>
                    <a:pt x="37886" y="1846"/>
                  </a:lnTo>
                  <a:lnTo>
                    <a:pt x="37434" y="1144"/>
                  </a:lnTo>
                  <a:lnTo>
                    <a:pt x="37255" y="882"/>
                  </a:lnTo>
                  <a:lnTo>
                    <a:pt x="3666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58" name="Google Shape;14758;p46"/>
            <p:cNvSpPr/>
            <p:nvPr/>
          </p:nvSpPr>
          <p:spPr>
            <a:xfrm>
              <a:off x="10160815" y="1029517"/>
              <a:ext cx="3289008" cy="50239"/>
            </a:xfrm>
            <a:custGeom>
              <a:avLst/>
              <a:gdLst/>
              <a:ahLst/>
              <a:cxnLst/>
              <a:rect l="l" t="t" r="r" b="b"/>
              <a:pathLst>
                <a:path w="40590" h="620" extrusionOk="0">
                  <a:moveTo>
                    <a:pt x="37" y="1"/>
                  </a:moveTo>
                  <a:lnTo>
                    <a:pt x="37" y="60"/>
                  </a:lnTo>
                  <a:lnTo>
                    <a:pt x="13" y="60"/>
                  </a:lnTo>
                  <a:cubicBezTo>
                    <a:pt x="1" y="179"/>
                    <a:pt x="37" y="287"/>
                    <a:pt x="108" y="382"/>
                  </a:cubicBezTo>
                  <a:cubicBezTo>
                    <a:pt x="251" y="537"/>
                    <a:pt x="513" y="620"/>
                    <a:pt x="858" y="620"/>
                  </a:cubicBezTo>
                  <a:cubicBezTo>
                    <a:pt x="1263" y="620"/>
                    <a:pt x="1739" y="489"/>
                    <a:pt x="2073" y="275"/>
                  </a:cubicBezTo>
                  <a:cubicBezTo>
                    <a:pt x="2180" y="489"/>
                    <a:pt x="2477" y="620"/>
                    <a:pt x="2894" y="620"/>
                  </a:cubicBezTo>
                  <a:cubicBezTo>
                    <a:pt x="3311" y="620"/>
                    <a:pt x="3775" y="489"/>
                    <a:pt x="4097" y="275"/>
                  </a:cubicBezTo>
                  <a:cubicBezTo>
                    <a:pt x="4216" y="489"/>
                    <a:pt x="4525" y="620"/>
                    <a:pt x="4942" y="620"/>
                  </a:cubicBezTo>
                  <a:cubicBezTo>
                    <a:pt x="5359" y="620"/>
                    <a:pt x="5811" y="489"/>
                    <a:pt x="6121" y="275"/>
                  </a:cubicBezTo>
                  <a:cubicBezTo>
                    <a:pt x="6252" y="489"/>
                    <a:pt x="6573" y="620"/>
                    <a:pt x="6990" y="620"/>
                  </a:cubicBezTo>
                  <a:cubicBezTo>
                    <a:pt x="7407" y="620"/>
                    <a:pt x="7847" y="489"/>
                    <a:pt x="8145" y="275"/>
                  </a:cubicBezTo>
                  <a:cubicBezTo>
                    <a:pt x="8288" y="489"/>
                    <a:pt x="8621" y="620"/>
                    <a:pt x="9038" y="620"/>
                  </a:cubicBezTo>
                  <a:cubicBezTo>
                    <a:pt x="9455" y="620"/>
                    <a:pt x="9883" y="489"/>
                    <a:pt x="10169" y="275"/>
                  </a:cubicBezTo>
                  <a:cubicBezTo>
                    <a:pt x="10324" y="489"/>
                    <a:pt x="10657" y="620"/>
                    <a:pt x="11086" y="620"/>
                  </a:cubicBezTo>
                  <a:cubicBezTo>
                    <a:pt x="11502" y="620"/>
                    <a:pt x="11919" y="489"/>
                    <a:pt x="12193" y="263"/>
                  </a:cubicBezTo>
                  <a:cubicBezTo>
                    <a:pt x="12360" y="489"/>
                    <a:pt x="12705" y="620"/>
                    <a:pt x="13134" y="620"/>
                  </a:cubicBezTo>
                  <a:cubicBezTo>
                    <a:pt x="13550" y="620"/>
                    <a:pt x="13955" y="489"/>
                    <a:pt x="14217" y="263"/>
                  </a:cubicBezTo>
                  <a:cubicBezTo>
                    <a:pt x="14396" y="489"/>
                    <a:pt x="14753" y="620"/>
                    <a:pt x="15170" y="620"/>
                  </a:cubicBezTo>
                  <a:cubicBezTo>
                    <a:pt x="15586" y="620"/>
                    <a:pt x="16003" y="489"/>
                    <a:pt x="16241" y="263"/>
                  </a:cubicBezTo>
                  <a:cubicBezTo>
                    <a:pt x="16432" y="489"/>
                    <a:pt x="16801" y="620"/>
                    <a:pt x="17217" y="620"/>
                  </a:cubicBezTo>
                  <a:cubicBezTo>
                    <a:pt x="17646" y="620"/>
                    <a:pt x="18039" y="489"/>
                    <a:pt x="18265" y="263"/>
                  </a:cubicBezTo>
                  <a:cubicBezTo>
                    <a:pt x="18468" y="489"/>
                    <a:pt x="18849" y="620"/>
                    <a:pt x="19265" y="620"/>
                  </a:cubicBezTo>
                  <a:cubicBezTo>
                    <a:pt x="19694" y="620"/>
                    <a:pt x="20075" y="489"/>
                    <a:pt x="20289" y="263"/>
                  </a:cubicBezTo>
                  <a:cubicBezTo>
                    <a:pt x="20504" y="489"/>
                    <a:pt x="20885" y="620"/>
                    <a:pt x="21313" y="620"/>
                  </a:cubicBezTo>
                  <a:cubicBezTo>
                    <a:pt x="21730" y="620"/>
                    <a:pt x="22111" y="489"/>
                    <a:pt x="22313" y="263"/>
                  </a:cubicBezTo>
                  <a:cubicBezTo>
                    <a:pt x="22539" y="489"/>
                    <a:pt x="22932" y="620"/>
                    <a:pt x="23361" y="620"/>
                  </a:cubicBezTo>
                  <a:cubicBezTo>
                    <a:pt x="23778" y="620"/>
                    <a:pt x="24147" y="489"/>
                    <a:pt x="24337" y="263"/>
                  </a:cubicBezTo>
                  <a:cubicBezTo>
                    <a:pt x="24575" y="489"/>
                    <a:pt x="24992" y="620"/>
                    <a:pt x="25409" y="620"/>
                  </a:cubicBezTo>
                  <a:cubicBezTo>
                    <a:pt x="25826" y="620"/>
                    <a:pt x="26183" y="489"/>
                    <a:pt x="26361" y="263"/>
                  </a:cubicBezTo>
                  <a:cubicBezTo>
                    <a:pt x="26623" y="489"/>
                    <a:pt x="27028" y="620"/>
                    <a:pt x="27445" y="620"/>
                  </a:cubicBezTo>
                  <a:cubicBezTo>
                    <a:pt x="27873" y="620"/>
                    <a:pt x="28219" y="489"/>
                    <a:pt x="28385" y="263"/>
                  </a:cubicBezTo>
                  <a:cubicBezTo>
                    <a:pt x="28659" y="489"/>
                    <a:pt x="29076" y="620"/>
                    <a:pt x="29493" y="620"/>
                  </a:cubicBezTo>
                  <a:cubicBezTo>
                    <a:pt x="29909" y="620"/>
                    <a:pt x="30255" y="489"/>
                    <a:pt x="30410" y="275"/>
                  </a:cubicBezTo>
                  <a:cubicBezTo>
                    <a:pt x="30695" y="489"/>
                    <a:pt x="31124" y="620"/>
                    <a:pt x="31541" y="620"/>
                  </a:cubicBezTo>
                  <a:cubicBezTo>
                    <a:pt x="31957" y="620"/>
                    <a:pt x="32291" y="489"/>
                    <a:pt x="32434" y="275"/>
                  </a:cubicBezTo>
                  <a:cubicBezTo>
                    <a:pt x="32731" y="489"/>
                    <a:pt x="33172" y="620"/>
                    <a:pt x="33588" y="620"/>
                  </a:cubicBezTo>
                  <a:cubicBezTo>
                    <a:pt x="34005" y="620"/>
                    <a:pt x="34327" y="489"/>
                    <a:pt x="34458" y="275"/>
                  </a:cubicBezTo>
                  <a:cubicBezTo>
                    <a:pt x="34767" y="489"/>
                    <a:pt x="35220" y="620"/>
                    <a:pt x="35636" y="620"/>
                  </a:cubicBezTo>
                  <a:cubicBezTo>
                    <a:pt x="36053" y="620"/>
                    <a:pt x="36363" y="489"/>
                    <a:pt x="36482" y="275"/>
                  </a:cubicBezTo>
                  <a:cubicBezTo>
                    <a:pt x="36803" y="489"/>
                    <a:pt x="37268" y="620"/>
                    <a:pt x="37672" y="620"/>
                  </a:cubicBezTo>
                  <a:cubicBezTo>
                    <a:pt x="38101" y="620"/>
                    <a:pt x="38399" y="489"/>
                    <a:pt x="38506" y="275"/>
                  </a:cubicBezTo>
                  <a:cubicBezTo>
                    <a:pt x="38839" y="489"/>
                    <a:pt x="39315" y="620"/>
                    <a:pt x="39720" y="620"/>
                  </a:cubicBezTo>
                  <a:cubicBezTo>
                    <a:pt x="40065" y="620"/>
                    <a:pt x="40327" y="537"/>
                    <a:pt x="40470" y="382"/>
                  </a:cubicBezTo>
                  <a:cubicBezTo>
                    <a:pt x="40530" y="310"/>
                    <a:pt x="40554" y="227"/>
                    <a:pt x="40566" y="144"/>
                  </a:cubicBezTo>
                  <a:lnTo>
                    <a:pt x="40589" y="144"/>
                  </a:lnTo>
                  <a:lnTo>
                    <a:pt x="40589" y="1"/>
                  </a:lnTo>
                  <a:lnTo>
                    <a:pt x="40399" y="1"/>
                  </a:lnTo>
                  <a:lnTo>
                    <a:pt x="40411" y="84"/>
                  </a:lnTo>
                  <a:cubicBezTo>
                    <a:pt x="40423" y="156"/>
                    <a:pt x="40399" y="227"/>
                    <a:pt x="40351" y="275"/>
                  </a:cubicBezTo>
                  <a:cubicBezTo>
                    <a:pt x="40244" y="406"/>
                    <a:pt x="40018" y="477"/>
                    <a:pt x="39720" y="477"/>
                  </a:cubicBezTo>
                  <a:cubicBezTo>
                    <a:pt x="39303" y="477"/>
                    <a:pt x="38827" y="322"/>
                    <a:pt x="38506" y="96"/>
                  </a:cubicBezTo>
                  <a:lnTo>
                    <a:pt x="38411" y="25"/>
                  </a:lnTo>
                  <a:lnTo>
                    <a:pt x="38399" y="144"/>
                  </a:lnTo>
                  <a:cubicBezTo>
                    <a:pt x="38351" y="346"/>
                    <a:pt x="38077" y="477"/>
                    <a:pt x="37672" y="477"/>
                  </a:cubicBezTo>
                  <a:cubicBezTo>
                    <a:pt x="37256" y="477"/>
                    <a:pt x="36791" y="322"/>
                    <a:pt x="36494" y="96"/>
                  </a:cubicBezTo>
                  <a:lnTo>
                    <a:pt x="36398" y="25"/>
                  </a:lnTo>
                  <a:lnTo>
                    <a:pt x="36375" y="132"/>
                  </a:lnTo>
                  <a:cubicBezTo>
                    <a:pt x="36327" y="346"/>
                    <a:pt x="36029" y="477"/>
                    <a:pt x="35636" y="477"/>
                  </a:cubicBezTo>
                  <a:cubicBezTo>
                    <a:pt x="35208" y="477"/>
                    <a:pt x="34755" y="322"/>
                    <a:pt x="34470" y="96"/>
                  </a:cubicBezTo>
                  <a:lnTo>
                    <a:pt x="34386" y="25"/>
                  </a:lnTo>
                  <a:lnTo>
                    <a:pt x="34362" y="132"/>
                  </a:lnTo>
                  <a:cubicBezTo>
                    <a:pt x="34291" y="334"/>
                    <a:pt x="33993" y="477"/>
                    <a:pt x="33588" y="477"/>
                  </a:cubicBezTo>
                  <a:cubicBezTo>
                    <a:pt x="33172" y="477"/>
                    <a:pt x="32719" y="322"/>
                    <a:pt x="32457" y="96"/>
                  </a:cubicBezTo>
                  <a:lnTo>
                    <a:pt x="32374" y="36"/>
                  </a:lnTo>
                  <a:lnTo>
                    <a:pt x="32338" y="132"/>
                  </a:lnTo>
                  <a:cubicBezTo>
                    <a:pt x="32255" y="334"/>
                    <a:pt x="31945" y="477"/>
                    <a:pt x="31541" y="477"/>
                  </a:cubicBezTo>
                  <a:cubicBezTo>
                    <a:pt x="31124" y="477"/>
                    <a:pt x="30695" y="322"/>
                    <a:pt x="30433" y="96"/>
                  </a:cubicBezTo>
                  <a:lnTo>
                    <a:pt x="30362" y="36"/>
                  </a:lnTo>
                  <a:lnTo>
                    <a:pt x="30326" y="120"/>
                  </a:lnTo>
                  <a:cubicBezTo>
                    <a:pt x="30219" y="334"/>
                    <a:pt x="29898" y="477"/>
                    <a:pt x="29493" y="477"/>
                  </a:cubicBezTo>
                  <a:cubicBezTo>
                    <a:pt x="29076" y="477"/>
                    <a:pt x="28659" y="322"/>
                    <a:pt x="28421" y="96"/>
                  </a:cubicBezTo>
                  <a:lnTo>
                    <a:pt x="28350" y="36"/>
                  </a:lnTo>
                  <a:lnTo>
                    <a:pt x="28302" y="120"/>
                  </a:lnTo>
                  <a:cubicBezTo>
                    <a:pt x="28195" y="334"/>
                    <a:pt x="27862" y="477"/>
                    <a:pt x="27445" y="477"/>
                  </a:cubicBezTo>
                  <a:cubicBezTo>
                    <a:pt x="27028" y="477"/>
                    <a:pt x="26623" y="322"/>
                    <a:pt x="26397" y="108"/>
                  </a:cubicBezTo>
                  <a:lnTo>
                    <a:pt x="26338" y="36"/>
                  </a:lnTo>
                  <a:lnTo>
                    <a:pt x="26290" y="120"/>
                  </a:lnTo>
                  <a:cubicBezTo>
                    <a:pt x="26159" y="334"/>
                    <a:pt x="25814" y="477"/>
                    <a:pt x="25409" y="477"/>
                  </a:cubicBezTo>
                  <a:cubicBezTo>
                    <a:pt x="24992" y="477"/>
                    <a:pt x="24587" y="334"/>
                    <a:pt x="24385" y="108"/>
                  </a:cubicBezTo>
                  <a:lnTo>
                    <a:pt x="24314" y="36"/>
                  </a:lnTo>
                  <a:lnTo>
                    <a:pt x="24266" y="120"/>
                  </a:lnTo>
                  <a:cubicBezTo>
                    <a:pt x="24123" y="334"/>
                    <a:pt x="23766" y="477"/>
                    <a:pt x="23361" y="477"/>
                  </a:cubicBezTo>
                  <a:cubicBezTo>
                    <a:pt x="22944" y="477"/>
                    <a:pt x="22551" y="334"/>
                    <a:pt x="22361" y="108"/>
                  </a:cubicBezTo>
                  <a:lnTo>
                    <a:pt x="22301" y="36"/>
                  </a:lnTo>
                  <a:lnTo>
                    <a:pt x="22254" y="108"/>
                  </a:lnTo>
                  <a:cubicBezTo>
                    <a:pt x="22087" y="334"/>
                    <a:pt x="21718" y="477"/>
                    <a:pt x="21313" y="477"/>
                  </a:cubicBezTo>
                  <a:cubicBezTo>
                    <a:pt x="20896" y="477"/>
                    <a:pt x="20515" y="334"/>
                    <a:pt x="20349" y="108"/>
                  </a:cubicBezTo>
                  <a:lnTo>
                    <a:pt x="20289" y="36"/>
                  </a:lnTo>
                  <a:lnTo>
                    <a:pt x="20230" y="108"/>
                  </a:lnTo>
                  <a:cubicBezTo>
                    <a:pt x="20063" y="334"/>
                    <a:pt x="19682" y="477"/>
                    <a:pt x="19265" y="477"/>
                  </a:cubicBezTo>
                  <a:cubicBezTo>
                    <a:pt x="18860" y="477"/>
                    <a:pt x="18491" y="334"/>
                    <a:pt x="18325" y="108"/>
                  </a:cubicBezTo>
                  <a:lnTo>
                    <a:pt x="18277" y="36"/>
                  </a:lnTo>
                  <a:lnTo>
                    <a:pt x="18218" y="108"/>
                  </a:lnTo>
                  <a:cubicBezTo>
                    <a:pt x="18027" y="334"/>
                    <a:pt x="17634" y="477"/>
                    <a:pt x="17217" y="477"/>
                  </a:cubicBezTo>
                  <a:cubicBezTo>
                    <a:pt x="16813" y="477"/>
                    <a:pt x="16455" y="334"/>
                    <a:pt x="16313" y="120"/>
                  </a:cubicBezTo>
                  <a:lnTo>
                    <a:pt x="16265" y="36"/>
                  </a:lnTo>
                  <a:lnTo>
                    <a:pt x="16193" y="108"/>
                  </a:lnTo>
                  <a:cubicBezTo>
                    <a:pt x="15991" y="334"/>
                    <a:pt x="15586" y="477"/>
                    <a:pt x="15170" y="477"/>
                  </a:cubicBezTo>
                  <a:cubicBezTo>
                    <a:pt x="14765" y="477"/>
                    <a:pt x="14419" y="334"/>
                    <a:pt x="14288" y="120"/>
                  </a:cubicBezTo>
                  <a:lnTo>
                    <a:pt x="14241" y="36"/>
                  </a:lnTo>
                  <a:lnTo>
                    <a:pt x="14181" y="108"/>
                  </a:lnTo>
                  <a:cubicBezTo>
                    <a:pt x="13955" y="322"/>
                    <a:pt x="13538" y="477"/>
                    <a:pt x="13134" y="477"/>
                  </a:cubicBezTo>
                  <a:cubicBezTo>
                    <a:pt x="12717" y="477"/>
                    <a:pt x="12383" y="334"/>
                    <a:pt x="12276" y="120"/>
                  </a:cubicBezTo>
                  <a:lnTo>
                    <a:pt x="12229" y="36"/>
                  </a:lnTo>
                  <a:lnTo>
                    <a:pt x="12157" y="96"/>
                  </a:lnTo>
                  <a:cubicBezTo>
                    <a:pt x="11919" y="322"/>
                    <a:pt x="11502" y="477"/>
                    <a:pt x="11086" y="477"/>
                  </a:cubicBezTo>
                  <a:cubicBezTo>
                    <a:pt x="10681" y="477"/>
                    <a:pt x="10359" y="334"/>
                    <a:pt x="10252" y="120"/>
                  </a:cubicBezTo>
                  <a:lnTo>
                    <a:pt x="10217" y="36"/>
                  </a:lnTo>
                  <a:lnTo>
                    <a:pt x="10145" y="96"/>
                  </a:lnTo>
                  <a:cubicBezTo>
                    <a:pt x="9883" y="322"/>
                    <a:pt x="9455" y="477"/>
                    <a:pt x="9038" y="477"/>
                  </a:cubicBezTo>
                  <a:cubicBezTo>
                    <a:pt x="8633" y="477"/>
                    <a:pt x="8323" y="334"/>
                    <a:pt x="8240" y="132"/>
                  </a:cubicBezTo>
                  <a:lnTo>
                    <a:pt x="8204" y="36"/>
                  </a:lnTo>
                  <a:lnTo>
                    <a:pt x="8121" y="96"/>
                  </a:lnTo>
                  <a:cubicBezTo>
                    <a:pt x="7859" y="322"/>
                    <a:pt x="7407" y="477"/>
                    <a:pt x="6990" y="477"/>
                  </a:cubicBezTo>
                  <a:cubicBezTo>
                    <a:pt x="6585" y="477"/>
                    <a:pt x="6287" y="334"/>
                    <a:pt x="6216" y="132"/>
                  </a:cubicBezTo>
                  <a:lnTo>
                    <a:pt x="6192" y="25"/>
                  </a:lnTo>
                  <a:lnTo>
                    <a:pt x="6109" y="96"/>
                  </a:lnTo>
                  <a:cubicBezTo>
                    <a:pt x="5823" y="322"/>
                    <a:pt x="5359" y="477"/>
                    <a:pt x="4942" y="477"/>
                  </a:cubicBezTo>
                  <a:cubicBezTo>
                    <a:pt x="4549" y="477"/>
                    <a:pt x="4251" y="346"/>
                    <a:pt x="4204" y="132"/>
                  </a:cubicBezTo>
                  <a:lnTo>
                    <a:pt x="4180" y="25"/>
                  </a:lnTo>
                  <a:lnTo>
                    <a:pt x="4085" y="96"/>
                  </a:lnTo>
                  <a:cubicBezTo>
                    <a:pt x="3787" y="322"/>
                    <a:pt x="3323" y="477"/>
                    <a:pt x="2894" y="477"/>
                  </a:cubicBezTo>
                  <a:cubicBezTo>
                    <a:pt x="2501" y="477"/>
                    <a:pt x="2227" y="346"/>
                    <a:pt x="2180" y="144"/>
                  </a:cubicBezTo>
                  <a:lnTo>
                    <a:pt x="2168" y="25"/>
                  </a:lnTo>
                  <a:lnTo>
                    <a:pt x="2073" y="96"/>
                  </a:lnTo>
                  <a:cubicBezTo>
                    <a:pt x="1751" y="322"/>
                    <a:pt x="1275" y="477"/>
                    <a:pt x="858" y="477"/>
                  </a:cubicBezTo>
                  <a:cubicBezTo>
                    <a:pt x="561" y="477"/>
                    <a:pt x="334" y="406"/>
                    <a:pt x="227" y="275"/>
                  </a:cubicBezTo>
                  <a:cubicBezTo>
                    <a:pt x="180" y="227"/>
                    <a:pt x="156" y="156"/>
                    <a:pt x="168" y="84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59" name="Google Shape;14759;p46"/>
            <p:cNvSpPr/>
            <p:nvPr/>
          </p:nvSpPr>
          <p:spPr>
            <a:xfrm>
              <a:off x="10233174" y="921504"/>
              <a:ext cx="3144288" cy="47322"/>
            </a:xfrm>
            <a:custGeom>
              <a:avLst/>
              <a:gdLst/>
              <a:ahLst/>
              <a:cxnLst/>
              <a:rect l="l" t="t" r="r" b="b"/>
              <a:pathLst>
                <a:path w="38804" h="584" extrusionOk="0">
                  <a:moveTo>
                    <a:pt x="25" y="0"/>
                  </a:moveTo>
                  <a:lnTo>
                    <a:pt x="25" y="72"/>
                  </a:lnTo>
                  <a:lnTo>
                    <a:pt x="13" y="72"/>
                  </a:lnTo>
                  <a:cubicBezTo>
                    <a:pt x="1" y="179"/>
                    <a:pt x="25" y="274"/>
                    <a:pt x="96" y="357"/>
                  </a:cubicBezTo>
                  <a:cubicBezTo>
                    <a:pt x="239" y="500"/>
                    <a:pt x="489" y="584"/>
                    <a:pt x="822" y="584"/>
                  </a:cubicBezTo>
                  <a:cubicBezTo>
                    <a:pt x="1215" y="584"/>
                    <a:pt x="1656" y="465"/>
                    <a:pt x="1977" y="262"/>
                  </a:cubicBezTo>
                  <a:cubicBezTo>
                    <a:pt x="2085" y="465"/>
                    <a:pt x="2382" y="584"/>
                    <a:pt x="2775" y="584"/>
                  </a:cubicBezTo>
                  <a:cubicBezTo>
                    <a:pt x="3180" y="584"/>
                    <a:pt x="3609" y="465"/>
                    <a:pt x="3918" y="262"/>
                  </a:cubicBezTo>
                  <a:cubicBezTo>
                    <a:pt x="4037" y="465"/>
                    <a:pt x="4335" y="584"/>
                    <a:pt x="4728" y="584"/>
                  </a:cubicBezTo>
                  <a:cubicBezTo>
                    <a:pt x="5133" y="584"/>
                    <a:pt x="5561" y="465"/>
                    <a:pt x="5847" y="262"/>
                  </a:cubicBezTo>
                  <a:cubicBezTo>
                    <a:pt x="5978" y="465"/>
                    <a:pt x="6287" y="584"/>
                    <a:pt x="6692" y="584"/>
                  </a:cubicBezTo>
                  <a:cubicBezTo>
                    <a:pt x="7085" y="584"/>
                    <a:pt x="7502" y="465"/>
                    <a:pt x="7788" y="262"/>
                  </a:cubicBezTo>
                  <a:cubicBezTo>
                    <a:pt x="7930" y="465"/>
                    <a:pt x="8240" y="584"/>
                    <a:pt x="8645" y="584"/>
                  </a:cubicBezTo>
                  <a:cubicBezTo>
                    <a:pt x="9038" y="584"/>
                    <a:pt x="9454" y="465"/>
                    <a:pt x="9716" y="262"/>
                  </a:cubicBezTo>
                  <a:cubicBezTo>
                    <a:pt x="9871" y="465"/>
                    <a:pt x="10193" y="584"/>
                    <a:pt x="10597" y="584"/>
                  </a:cubicBezTo>
                  <a:cubicBezTo>
                    <a:pt x="10990" y="584"/>
                    <a:pt x="11395" y="465"/>
                    <a:pt x="11657" y="262"/>
                  </a:cubicBezTo>
                  <a:cubicBezTo>
                    <a:pt x="11824" y="465"/>
                    <a:pt x="12157" y="584"/>
                    <a:pt x="12550" y="584"/>
                  </a:cubicBezTo>
                  <a:cubicBezTo>
                    <a:pt x="12955" y="584"/>
                    <a:pt x="13348" y="465"/>
                    <a:pt x="13586" y="262"/>
                  </a:cubicBezTo>
                  <a:cubicBezTo>
                    <a:pt x="13765" y="465"/>
                    <a:pt x="14110" y="584"/>
                    <a:pt x="14515" y="584"/>
                  </a:cubicBezTo>
                  <a:cubicBezTo>
                    <a:pt x="14908" y="584"/>
                    <a:pt x="15289" y="465"/>
                    <a:pt x="15527" y="262"/>
                  </a:cubicBezTo>
                  <a:cubicBezTo>
                    <a:pt x="15717" y="465"/>
                    <a:pt x="16062" y="584"/>
                    <a:pt x="16467" y="584"/>
                  </a:cubicBezTo>
                  <a:cubicBezTo>
                    <a:pt x="16872" y="584"/>
                    <a:pt x="17241" y="465"/>
                    <a:pt x="17467" y="262"/>
                  </a:cubicBezTo>
                  <a:cubicBezTo>
                    <a:pt x="17658" y="465"/>
                    <a:pt x="18015" y="584"/>
                    <a:pt x="18420" y="584"/>
                  </a:cubicBezTo>
                  <a:cubicBezTo>
                    <a:pt x="18825" y="584"/>
                    <a:pt x="19182" y="465"/>
                    <a:pt x="19396" y="262"/>
                  </a:cubicBezTo>
                  <a:cubicBezTo>
                    <a:pt x="19611" y="465"/>
                    <a:pt x="19968" y="584"/>
                    <a:pt x="20373" y="584"/>
                  </a:cubicBezTo>
                  <a:cubicBezTo>
                    <a:pt x="20777" y="584"/>
                    <a:pt x="21135" y="465"/>
                    <a:pt x="21337" y="262"/>
                  </a:cubicBezTo>
                  <a:cubicBezTo>
                    <a:pt x="21551" y="465"/>
                    <a:pt x="21920" y="584"/>
                    <a:pt x="22325" y="584"/>
                  </a:cubicBezTo>
                  <a:cubicBezTo>
                    <a:pt x="22730" y="584"/>
                    <a:pt x="23087" y="465"/>
                    <a:pt x="23266" y="262"/>
                  </a:cubicBezTo>
                  <a:cubicBezTo>
                    <a:pt x="23504" y="465"/>
                    <a:pt x="23885" y="584"/>
                    <a:pt x="24290" y="584"/>
                  </a:cubicBezTo>
                  <a:cubicBezTo>
                    <a:pt x="24683" y="584"/>
                    <a:pt x="25028" y="465"/>
                    <a:pt x="25206" y="262"/>
                  </a:cubicBezTo>
                  <a:cubicBezTo>
                    <a:pt x="25445" y="465"/>
                    <a:pt x="25837" y="584"/>
                    <a:pt x="26242" y="584"/>
                  </a:cubicBezTo>
                  <a:cubicBezTo>
                    <a:pt x="26647" y="584"/>
                    <a:pt x="26980" y="465"/>
                    <a:pt x="27135" y="262"/>
                  </a:cubicBezTo>
                  <a:cubicBezTo>
                    <a:pt x="27397" y="465"/>
                    <a:pt x="27802" y="584"/>
                    <a:pt x="28195" y="584"/>
                  </a:cubicBezTo>
                  <a:cubicBezTo>
                    <a:pt x="28600" y="584"/>
                    <a:pt x="28921" y="465"/>
                    <a:pt x="29076" y="262"/>
                  </a:cubicBezTo>
                  <a:cubicBezTo>
                    <a:pt x="29338" y="465"/>
                    <a:pt x="29755" y="584"/>
                    <a:pt x="30148" y="584"/>
                  </a:cubicBezTo>
                  <a:cubicBezTo>
                    <a:pt x="30552" y="584"/>
                    <a:pt x="30862" y="465"/>
                    <a:pt x="31005" y="262"/>
                  </a:cubicBezTo>
                  <a:cubicBezTo>
                    <a:pt x="31291" y="465"/>
                    <a:pt x="31707" y="584"/>
                    <a:pt x="32100" y="584"/>
                  </a:cubicBezTo>
                  <a:cubicBezTo>
                    <a:pt x="32505" y="584"/>
                    <a:pt x="32815" y="465"/>
                    <a:pt x="32946" y="262"/>
                  </a:cubicBezTo>
                  <a:cubicBezTo>
                    <a:pt x="33231" y="465"/>
                    <a:pt x="33660" y="584"/>
                    <a:pt x="34065" y="584"/>
                  </a:cubicBezTo>
                  <a:cubicBezTo>
                    <a:pt x="34458" y="584"/>
                    <a:pt x="34755" y="465"/>
                    <a:pt x="34874" y="262"/>
                  </a:cubicBezTo>
                  <a:cubicBezTo>
                    <a:pt x="35184" y="465"/>
                    <a:pt x="35624" y="584"/>
                    <a:pt x="36017" y="584"/>
                  </a:cubicBezTo>
                  <a:cubicBezTo>
                    <a:pt x="36410" y="584"/>
                    <a:pt x="36708" y="465"/>
                    <a:pt x="36815" y="262"/>
                  </a:cubicBezTo>
                  <a:cubicBezTo>
                    <a:pt x="37137" y="465"/>
                    <a:pt x="37577" y="584"/>
                    <a:pt x="37970" y="584"/>
                  </a:cubicBezTo>
                  <a:cubicBezTo>
                    <a:pt x="38303" y="584"/>
                    <a:pt x="38553" y="500"/>
                    <a:pt x="38696" y="357"/>
                  </a:cubicBezTo>
                  <a:cubicBezTo>
                    <a:pt x="38744" y="298"/>
                    <a:pt x="38780" y="226"/>
                    <a:pt x="38791" y="155"/>
                  </a:cubicBezTo>
                  <a:lnTo>
                    <a:pt x="38803" y="155"/>
                  </a:lnTo>
                  <a:lnTo>
                    <a:pt x="38803" y="0"/>
                  </a:lnTo>
                  <a:lnTo>
                    <a:pt x="38625" y="0"/>
                  </a:lnTo>
                  <a:lnTo>
                    <a:pt x="38637" y="84"/>
                  </a:lnTo>
                  <a:cubicBezTo>
                    <a:pt x="38649" y="143"/>
                    <a:pt x="38625" y="203"/>
                    <a:pt x="38577" y="250"/>
                  </a:cubicBezTo>
                  <a:cubicBezTo>
                    <a:pt x="38482" y="369"/>
                    <a:pt x="38256" y="441"/>
                    <a:pt x="37970" y="441"/>
                  </a:cubicBezTo>
                  <a:cubicBezTo>
                    <a:pt x="37565" y="441"/>
                    <a:pt x="37113" y="298"/>
                    <a:pt x="36827" y="96"/>
                  </a:cubicBezTo>
                  <a:lnTo>
                    <a:pt x="36732" y="24"/>
                  </a:lnTo>
                  <a:lnTo>
                    <a:pt x="36708" y="143"/>
                  </a:lnTo>
                  <a:cubicBezTo>
                    <a:pt x="36672" y="322"/>
                    <a:pt x="36386" y="441"/>
                    <a:pt x="36017" y="441"/>
                  </a:cubicBezTo>
                  <a:cubicBezTo>
                    <a:pt x="35613" y="441"/>
                    <a:pt x="35172" y="298"/>
                    <a:pt x="34898" y="96"/>
                  </a:cubicBezTo>
                  <a:lnTo>
                    <a:pt x="34803" y="36"/>
                  </a:lnTo>
                  <a:lnTo>
                    <a:pt x="34779" y="131"/>
                  </a:lnTo>
                  <a:cubicBezTo>
                    <a:pt x="34720" y="310"/>
                    <a:pt x="34434" y="441"/>
                    <a:pt x="34065" y="441"/>
                  </a:cubicBezTo>
                  <a:cubicBezTo>
                    <a:pt x="33660" y="441"/>
                    <a:pt x="33231" y="298"/>
                    <a:pt x="32957" y="96"/>
                  </a:cubicBezTo>
                  <a:lnTo>
                    <a:pt x="32886" y="36"/>
                  </a:lnTo>
                  <a:lnTo>
                    <a:pt x="32850" y="131"/>
                  </a:lnTo>
                  <a:cubicBezTo>
                    <a:pt x="32779" y="310"/>
                    <a:pt x="32481" y="441"/>
                    <a:pt x="32100" y="441"/>
                  </a:cubicBezTo>
                  <a:cubicBezTo>
                    <a:pt x="31707" y="441"/>
                    <a:pt x="31291" y="298"/>
                    <a:pt x="31029" y="96"/>
                  </a:cubicBezTo>
                  <a:lnTo>
                    <a:pt x="30957" y="36"/>
                  </a:lnTo>
                  <a:lnTo>
                    <a:pt x="30921" y="119"/>
                  </a:lnTo>
                  <a:cubicBezTo>
                    <a:pt x="30838" y="310"/>
                    <a:pt x="30540" y="441"/>
                    <a:pt x="30148" y="441"/>
                  </a:cubicBezTo>
                  <a:cubicBezTo>
                    <a:pt x="29755" y="441"/>
                    <a:pt x="29338" y="310"/>
                    <a:pt x="29100" y="96"/>
                  </a:cubicBezTo>
                  <a:lnTo>
                    <a:pt x="29028" y="36"/>
                  </a:lnTo>
                  <a:lnTo>
                    <a:pt x="28993" y="119"/>
                  </a:lnTo>
                  <a:cubicBezTo>
                    <a:pt x="28897" y="310"/>
                    <a:pt x="28588" y="441"/>
                    <a:pt x="28195" y="441"/>
                  </a:cubicBezTo>
                  <a:cubicBezTo>
                    <a:pt x="27802" y="441"/>
                    <a:pt x="27397" y="310"/>
                    <a:pt x="27171" y="96"/>
                  </a:cubicBezTo>
                  <a:lnTo>
                    <a:pt x="27100" y="36"/>
                  </a:lnTo>
                  <a:lnTo>
                    <a:pt x="27052" y="119"/>
                  </a:lnTo>
                  <a:cubicBezTo>
                    <a:pt x="26945" y="310"/>
                    <a:pt x="26623" y="441"/>
                    <a:pt x="26242" y="441"/>
                  </a:cubicBezTo>
                  <a:cubicBezTo>
                    <a:pt x="25837" y="441"/>
                    <a:pt x="25456" y="310"/>
                    <a:pt x="25242" y="96"/>
                  </a:cubicBezTo>
                  <a:lnTo>
                    <a:pt x="25183" y="36"/>
                  </a:lnTo>
                  <a:lnTo>
                    <a:pt x="25123" y="119"/>
                  </a:lnTo>
                  <a:cubicBezTo>
                    <a:pt x="25004" y="310"/>
                    <a:pt x="24671" y="441"/>
                    <a:pt x="24290" y="441"/>
                  </a:cubicBezTo>
                  <a:cubicBezTo>
                    <a:pt x="23885" y="441"/>
                    <a:pt x="23504" y="310"/>
                    <a:pt x="23313" y="107"/>
                  </a:cubicBezTo>
                  <a:lnTo>
                    <a:pt x="23254" y="36"/>
                  </a:lnTo>
                  <a:lnTo>
                    <a:pt x="23194" y="107"/>
                  </a:lnTo>
                  <a:cubicBezTo>
                    <a:pt x="23063" y="310"/>
                    <a:pt x="22718" y="441"/>
                    <a:pt x="22325" y="441"/>
                  </a:cubicBezTo>
                  <a:cubicBezTo>
                    <a:pt x="21932" y="441"/>
                    <a:pt x="21563" y="310"/>
                    <a:pt x="21385" y="107"/>
                  </a:cubicBezTo>
                  <a:lnTo>
                    <a:pt x="21325" y="36"/>
                  </a:lnTo>
                  <a:lnTo>
                    <a:pt x="21265" y="107"/>
                  </a:lnTo>
                  <a:cubicBezTo>
                    <a:pt x="21123" y="310"/>
                    <a:pt x="20765" y="441"/>
                    <a:pt x="20373" y="441"/>
                  </a:cubicBezTo>
                  <a:cubicBezTo>
                    <a:pt x="19980" y="441"/>
                    <a:pt x="19622" y="310"/>
                    <a:pt x="19456" y="107"/>
                  </a:cubicBezTo>
                  <a:lnTo>
                    <a:pt x="19396" y="36"/>
                  </a:lnTo>
                  <a:lnTo>
                    <a:pt x="19337" y="107"/>
                  </a:lnTo>
                  <a:cubicBezTo>
                    <a:pt x="19170" y="310"/>
                    <a:pt x="18813" y="441"/>
                    <a:pt x="18420" y="441"/>
                  </a:cubicBezTo>
                  <a:cubicBezTo>
                    <a:pt x="18027" y="441"/>
                    <a:pt x="17670" y="310"/>
                    <a:pt x="17527" y="107"/>
                  </a:cubicBezTo>
                  <a:lnTo>
                    <a:pt x="17467" y="36"/>
                  </a:lnTo>
                  <a:lnTo>
                    <a:pt x="17408" y="107"/>
                  </a:lnTo>
                  <a:cubicBezTo>
                    <a:pt x="17229" y="310"/>
                    <a:pt x="16860" y="441"/>
                    <a:pt x="16467" y="441"/>
                  </a:cubicBezTo>
                  <a:cubicBezTo>
                    <a:pt x="16074" y="441"/>
                    <a:pt x="15729" y="310"/>
                    <a:pt x="15598" y="107"/>
                  </a:cubicBezTo>
                  <a:lnTo>
                    <a:pt x="15539" y="36"/>
                  </a:lnTo>
                  <a:lnTo>
                    <a:pt x="15479" y="107"/>
                  </a:lnTo>
                  <a:cubicBezTo>
                    <a:pt x="15289" y="310"/>
                    <a:pt x="14908" y="441"/>
                    <a:pt x="14515" y="441"/>
                  </a:cubicBezTo>
                  <a:cubicBezTo>
                    <a:pt x="14122" y="441"/>
                    <a:pt x="13788" y="310"/>
                    <a:pt x="13669" y="119"/>
                  </a:cubicBezTo>
                  <a:lnTo>
                    <a:pt x="13622" y="36"/>
                  </a:lnTo>
                  <a:lnTo>
                    <a:pt x="13550" y="96"/>
                  </a:lnTo>
                  <a:cubicBezTo>
                    <a:pt x="13336" y="310"/>
                    <a:pt x="12955" y="441"/>
                    <a:pt x="12550" y="441"/>
                  </a:cubicBezTo>
                  <a:cubicBezTo>
                    <a:pt x="12169" y="441"/>
                    <a:pt x="11848" y="310"/>
                    <a:pt x="11740" y="119"/>
                  </a:cubicBezTo>
                  <a:lnTo>
                    <a:pt x="11693" y="36"/>
                  </a:lnTo>
                  <a:lnTo>
                    <a:pt x="11621" y="96"/>
                  </a:lnTo>
                  <a:cubicBezTo>
                    <a:pt x="11395" y="310"/>
                    <a:pt x="10990" y="441"/>
                    <a:pt x="10597" y="441"/>
                  </a:cubicBezTo>
                  <a:cubicBezTo>
                    <a:pt x="10216" y="441"/>
                    <a:pt x="9895" y="310"/>
                    <a:pt x="9812" y="119"/>
                  </a:cubicBezTo>
                  <a:lnTo>
                    <a:pt x="9764" y="36"/>
                  </a:lnTo>
                  <a:lnTo>
                    <a:pt x="9693" y="96"/>
                  </a:lnTo>
                  <a:cubicBezTo>
                    <a:pt x="9454" y="310"/>
                    <a:pt x="9038" y="441"/>
                    <a:pt x="8645" y="441"/>
                  </a:cubicBezTo>
                  <a:cubicBezTo>
                    <a:pt x="8264" y="441"/>
                    <a:pt x="7954" y="310"/>
                    <a:pt x="7883" y="119"/>
                  </a:cubicBezTo>
                  <a:lnTo>
                    <a:pt x="7835" y="36"/>
                  </a:lnTo>
                  <a:lnTo>
                    <a:pt x="7764" y="96"/>
                  </a:lnTo>
                  <a:cubicBezTo>
                    <a:pt x="7514" y="298"/>
                    <a:pt x="7085" y="441"/>
                    <a:pt x="6692" y="441"/>
                  </a:cubicBezTo>
                  <a:cubicBezTo>
                    <a:pt x="6311" y="441"/>
                    <a:pt x="6014" y="310"/>
                    <a:pt x="5942" y="131"/>
                  </a:cubicBezTo>
                  <a:lnTo>
                    <a:pt x="5918" y="36"/>
                  </a:lnTo>
                  <a:lnTo>
                    <a:pt x="5835" y="96"/>
                  </a:lnTo>
                  <a:cubicBezTo>
                    <a:pt x="5561" y="298"/>
                    <a:pt x="5133" y="441"/>
                    <a:pt x="4728" y="441"/>
                  </a:cubicBezTo>
                  <a:cubicBezTo>
                    <a:pt x="4359" y="441"/>
                    <a:pt x="4073" y="310"/>
                    <a:pt x="4013" y="131"/>
                  </a:cubicBezTo>
                  <a:lnTo>
                    <a:pt x="3990" y="36"/>
                  </a:lnTo>
                  <a:lnTo>
                    <a:pt x="3906" y="96"/>
                  </a:lnTo>
                  <a:cubicBezTo>
                    <a:pt x="3620" y="298"/>
                    <a:pt x="3180" y="441"/>
                    <a:pt x="2775" y="441"/>
                  </a:cubicBezTo>
                  <a:cubicBezTo>
                    <a:pt x="2406" y="441"/>
                    <a:pt x="2132" y="322"/>
                    <a:pt x="2085" y="143"/>
                  </a:cubicBezTo>
                  <a:lnTo>
                    <a:pt x="2061" y="24"/>
                  </a:lnTo>
                  <a:lnTo>
                    <a:pt x="1977" y="96"/>
                  </a:lnTo>
                  <a:cubicBezTo>
                    <a:pt x="1680" y="298"/>
                    <a:pt x="1227" y="441"/>
                    <a:pt x="822" y="441"/>
                  </a:cubicBezTo>
                  <a:cubicBezTo>
                    <a:pt x="537" y="441"/>
                    <a:pt x="310" y="369"/>
                    <a:pt x="215" y="250"/>
                  </a:cubicBezTo>
                  <a:cubicBezTo>
                    <a:pt x="168" y="203"/>
                    <a:pt x="144" y="143"/>
                    <a:pt x="156" y="84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60" name="Google Shape;14760;p46"/>
            <p:cNvSpPr/>
            <p:nvPr/>
          </p:nvSpPr>
          <p:spPr>
            <a:xfrm>
              <a:off x="10298809" y="823052"/>
              <a:ext cx="3013020" cy="44485"/>
            </a:xfrm>
            <a:custGeom>
              <a:avLst/>
              <a:gdLst/>
              <a:ahLst/>
              <a:cxnLst/>
              <a:rect l="l" t="t" r="r" b="b"/>
              <a:pathLst>
                <a:path w="37184" h="549" extrusionOk="0">
                  <a:moveTo>
                    <a:pt x="36" y="1"/>
                  </a:moveTo>
                  <a:lnTo>
                    <a:pt x="36" y="72"/>
                  </a:lnTo>
                  <a:lnTo>
                    <a:pt x="1" y="72"/>
                  </a:lnTo>
                  <a:cubicBezTo>
                    <a:pt x="1" y="168"/>
                    <a:pt x="24" y="251"/>
                    <a:pt x="96" y="334"/>
                  </a:cubicBezTo>
                  <a:cubicBezTo>
                    <a:pt x="227" y="465"/>
                    <a:pt x="477" y="549"/>
                    <a:pt x="798" y="549"/>
                  </a:cubicBezTo>
                  <a:cubicBezTo>
                    <a:pt x="1179" y="549"/>
                    <a:pt x="1596" y="441"/>
                    <a:pt x="1906" y="251"/>
                  </a:cubicBezTo>
                  <a:cubicBezTo>
                    <a:pt x="2013" y="441"/>
                    <a:pt x="2298" y="549"/>
                    <a:pt x="2679" y="549"/>
                  </a:cubicBezTo>
                  <a:cubicBezTo>
                    <a:pt x="3049" y="549"/>
                    <a:pt x="3465" y="429"/>
                    <a:pt x="3751" y="251"/>
                  </a:cubicBezTo>
                  <a:cubicBezTo>
                    <a:pt x="3870" y="441"/>
                    <a:pt x="4168" y="549"/>
                    <a:pt x="4549" y="549"/>
                  </a:cubicBezTo>
                  <a:cubicBezTo>
                    <a:pt x="4930" y="549"/>
                    <a:pt x="5335" y="429"/>
                    <a:pt x="5608" y="251"/>
                  </a:cubicBezTo>
                  <a:cubicBezTo>
                    <a:pt x="5739" y="441"/>
                    <a:pt x="6037" y="549"/>
                    <a:pt x="6418" y="549"/>
                  </a:cubicBezTo>
                  <a:cubicBezTo>
                    <a:pt x="6799" y="549"/>
                    <a:pt x="7204" y="429"/>
                    <a:pt x="7466" y="251"/>
                  </a:cubicBezTo>
                  <a:cubicBezTo>
                    <a:pt x="7609" y="441"/>
                    <a:pt x="7906" y="549"/>
                    <a:pt x="8287" y="549"/>
                  </a:cubicBezTo>
                  <a:cubicBezTo>
                    <a:pt x="8680" y="549"/>
                    <a:pt x="9061" y="441"/>
                    <a:pt x="9323" y="251"/>
                  </a:cubicBezTo>
                  <a:cubicBezTo>
                    <a:pt x="9466" y="441"/>
                    <a:pt x="9776" y="549"/>
                    <a:pt x="10168" y="549"/>
                  </a:cubicBezTo>
                  <a:cubicBezTo>
                    <a:pt x="10549" y="549"/>
                    <a:pt x="10930" y="441"/>
                    <a:pt x="11169" y="251"/>
                  </a:cubicBezTo>
                  <a:cubicBezTo>
                    <a:pt x="11335" y="441"/>
                    <a:pt x="11657" y="549"/>
                    <a:pt x="12038" y="549"/>
                  </a:cubicBezTo>
                  <a:cubicBezTo>
                    <a:pt x="12419" y="549"/>
                    <a:pt x="12788" y="441"/>
                    <a:pt x="13026" y="251"/>
                  </a:cubicBezTo>
                  <a:cubicBezTo>
                    <a:pt x="13193" y="441"/>
                    <a:pt x="13526" y="549"/>
                    <a:pt x="13907" y="549"/>
                  </a:cubicBezTo>
                  <a:cubicBezTo>
                    <a:pt x="14288" y="549"/>
                    <a:pt x="14657" y="441"/>
                    <a:pt x="14883" y="251"/>
                  </a:cubicBezTo>
                  <a:cubicBezTo>
                    <a:pt x="15062" y="441"/>
                    <a:pt x="15395" y="549"/>
                    <a:pt x="15776" y="549"/>
                  </a:cubicBezTo>
                  <a:cubicBezTo>
                    <a:pt x="16169" y="549"/>
                    <a:pt x="16526" y="441"/>
                    <a:pt x="16729" y="251"/>
                  </a:cubicBezTo>
                  <a:cubicBezTo>
                    <a:pt x="16919" y="441"/>
                    <a:pt x="17265" y="549"/>
                    <a:pt x="17658" y="549"/>
                  </a:cubicBezTo>
                  <a:cubicBezTo>
                    <a:pt x="18039" y="549"/>
                    <a:pt x="18384" y="441"/>
                    <a:pt x="18586" y="251"/>
                  </a:cubicBezTo>
                  <a:cubicBezTo>
                    <a:pt x="18789" y="441"/>
                    <a:pt x="19134" y="549"/>
                    <a:pt x="19527" y="549"/>
                  </a:cubicBezTo>
                  <a:cubicBezTo>
                    <a:pt x="19908" y="549"/>
                    <a:pt x="20253" y="441"/>
                    <a:pt x="20444" y="251"/>
                  </a:cubicBezTo>
                  <a:cubicBezTo>
                    <a:pt x="20658" y="441"/>
                    <a:pt x="21015" y="549"/>
                    <a:pt x="21396" y="549"/>
                  </a:cubicBezTo>
                  <a:cubicBezTo>
                    <a:pt x="21777" y="549"/>
                    <a:pt x="22110" y="441"/>
                    <a:pt x="22301" y="251"/>
                  </a:cubicBezTo>
                  <a:cubicBezTo>
                    <a:pt x="22515" y="441"/>
                    <a:pt x="22884" y="549"/>
                    <a:pt x="23265" y="549"/>
                  </a:cubicBezTo>
                  <a:cubicBezTo>
                    <a:pt x="23658" y="549"/>
                    <a:pt x="23980" y="441"/>
                    <a:pt x="24146" y="251"/>
                  </a:cubicBezTo>
                  <a:cubicBezTo>
                    <a:pt x="24385" y="441"/>
                    <a:pt x="24754" y="549"/>
                    <a:pt x="25135" y="549"/>
                  </a:cubicBezTo>
                  <a:cubicBezTo>
                    <a:pt x="25528" y="549"/>
                    <a:pt x="25849" y="441"/>
                    <a:pt x="26004" y="251"/>
                  </a:cubicBezTo>
                  <a:cubicBezTo>
                    <a:pt x="26254" y="441"/>
                    <a:pt x="26623" y="549"/>
                    <a:pt x="27016" y="549"/>
                  </a:cubicBezTo>
                  <a:cubicBezTo>
                    <a:pt x="27397" y="549"/>
                    <a:pt x="27706" y="441"/>
                    <a:pt x="27861" y="251"/>
                  </a:cubicBezTo>
                  <a:cubicBezTo>
                    <a:pt x="28111" y="441"/>
                    <a:pt x="28504" y="549"/>
                    <a:pt x="28885" y="549"/>
                  </a:cubicBezTo>
                  <a:cubicBezTo>
                    <a:pt x="29266" y="549"/>
                    <a:pt x="29576" y="441"/>
                    <a:pt x="29707" y="251"/>
                  </a:cubicBezTo>
                  <a:cubicBezTo>
                    <a:pt x="29980" y="429"/>
                    <a:pt x="30373" y="549"/>
                    <a:pt x="30754" y="549"/>
                  </a:cubicBezTo>
                  <a:cubicBezTo>
                    <a:pt x="31135" y="549"/>
                    <a:pt x="31433" y="441"/>
                    <a:pt x="31564" y="251"/>
                  </a:cubicBezTo>
                  <a:cubicBezTo>
                    <a:pt x="31838" y="429"/>
                    <a:pt x="32255" y="549"/>
                    <a:pt x="32624" y="549"/>
                  </a:cubicBezTo>
                  <a:cubicBezTo>
                    <a:pt x="33005" y="549"/>
                    <a:pt x="33302" y="441"/>
                    <a:pt x="33421" y="251"/>
                  </a:cubicBezTo>
                  <a:cubicBezTo>
                    <a:pt x="33707" y="429"/>
                    <a:pt x="34124" y="549"/>
                    <a:pt x="34505" y="549"/>
                  </a:cubicBezTo>
                  <a:cubicBezTo>
                    <a:pt x="34886" y="549"/>
                    <a:pt x="35160" y="441"/>
                    <a:pt x="35279" y="251"/>
                  </a:cubicBezTo>
                  <a:cubicBezTo>
                    <a:pt x="35576" y="441"/>
                    <a:pt x="35993" y="549"/>
                    <a:pt x="36374" y="549"/>
                  </a:cubicBezTo>
                  <a:cubicBezTo>
                    <a:pt x="36696" y="549"/>
                    <a:pt x="36946" y="465"/>
                    <a:pt x="37077" y="322"/>
                  </a:cubicBezTo>
                  <a:cubicBezTo>
                    <a:pt x="37124" y="275"/>
                    <a:pt x="37160" y="215"/>
                    <a:pt x="37172" y="156"/>
                  </a:cubicBezTo>
                  <a:lnTo>
                    <a:pt x="37184" y="156"/>
                  </a:lnTo>
                  <a:lnTo>
                    <a:pt x="37184" y="1"/>
                  </a:lnTo>
                  <a:lnTo>
                    <a:pt x="37017" y="1"/>
                  </a:lnTo>
                  <a:lnTo>
                    <a:pt x="37017" y="84"/>
                  </a:lnTo>
                  <a:cubicBezTo>
                    <a:pt x="37029" y="132"/>
                    <a:pt x="37005" y="179"/>
                    <a:pt x="36969" y="227"/>
                  </a:cubicBezTo>
                  <a:cubicBezTo>
                    <a:pt x="36874" y="334"/>
                    <a:pt x="36648" y="394"/>
                    <a:pt x="36374" y="394"/>
                  </a:cubicBezTo>
                  <a:cubicBezTo>
                    <a:pt x="35993" y="394"/>
                    <a:pt x="35565" y="275"/>
                    <a:pt x="35279" y="84"/>
                  </a:cubicBezTo>
                  <a:lnTo>
                    <a:pt x="35195" y="25"/>
                  </a:lnTo>
                  <a:lnTo>
                    <a:pt x="35172" y="132"/>
                  </a:lnTo>
                  <a:cubicBezTo>
                    <a:pt x="35124" y="287"/>
                    <a:pt x="34862" y="394"/>
                    <a:pt x="34505" y="394"/>
                  </a:cubicBezTo>
                  <a:cubicBezTo>
                    <a:pt x="34124" y="394"/>
                    <a:pt x="33695" y="275"/>
                    <a:pt x="33433" y="84"/>
                  </a:cubicBezTo>
                  <a:lnTo>
                    <a:pt x="33350" y="25"/>
                  </a:lnTo>
                  <a:lnTo>
                    <a:pt x="33326" y="120"/>
                  </a:lnTo>
                  <a:cubicBezTo>
                    <a:pt x="33267" y="287"/>
                    <a:pt x="32993" y="406"/>
                    <a:pt x="32624" y="406"/>
                  </a:cubicBezTo>
                  <a:cubicBezTo>
                    <a:pt x="32243" y="406"/>
                    <a:pt x="31838" y="275"/>
                    <a:pt x="31588" y="84"/>
                  </a:cubicBezTo>
                  <a:lnTo>
                    <a:pt x="31504" y="25"/>
                  </a:lnTo>
                  <a:lnTo>
                    <a:pt x="31469" y="120"/>
                  </a:lnTo>
                  <a:cubicBezTo>
                    <a:pt x="31409" y="287"/>
                    <a:pt x="31123" y="406"/>
                    <a:pt x="30754" y="406"/>
                  </a:cubicBezTo>
                  <a:cubicBezTo>
                    <a:pt x="30373" y="406"/>
                    <a:pt x="29980" y="275"/>
                    <a:pt x="29742" y="84"/>
                  </a:cubicBezTo>
                  <a:lnTo>
                    <a:pt x="29659" y="25"/>
                  </a:lnTo>
                  <a:lnTo>
                    <a:pt x="29623" y="120"/>
                  </a:lnTo>
                  <a:cubicBezTo>
                    <a:pt x="29540" y="287"/>
                    <a:pt x="29242" y="406"/>
                    <a:pt x="28885" y="406"/>
                  </a:cubicBezTo>
                  <a:cubicBezTo>
                    <a:pt x="28504" y="406"/>
                    <a:pt x="28111" y="275"/>
                    <a:pt x="27885" y="84"/>
                  </a:cubicBezTo>
                  <a:lnTo>
                    <a:pt x="27814" y="25"/>
                  </a:lnTo>
                  <a:lnTo>
                    <a:pt x="27778" y="108"/>
                  </a:lnTo>
                  <a:cubicBezTo>
                    <a:pt x="27683" y="287"/>
                    <a:pt x="27385" y="406"/>
                    <a:pt x="27016" y="406"/>
                  </a:cubicBezTo>
                  <a:cubicBezTo>
                    <a:pt x="26635" y="406"/>
                    <a:pt x="26254" y="275"/>
                    <a:pt x="26040" y="96"/>
                  </a:cubicBezTo>
                  <a:lnTo>
                    <a:pt x="25968" y="25"/>
                  </a:lnTo>
                  <a:lnTo>
                    <a:pt x="25920" y="108"/>
                  </a:lnTo>
                  <a:cubicBezTo>
                    <a:pt x="25825" y="287"/>
                    <a:pt x="25516" y="406"/>
                    <a:pt x="25135" y="406"/>
                  </a:cubicBezTo>
                  <a:cubicBezTo>
                    <a:pt x="24766" y="406"/>
                    <a:pt x="24385" y="275"/>
                    <a:pt x="24194" y="96"/>
                  </a:cubicBezTo>
                  <a:lnTo>
                    <a:pt x="24123" y="37"/>
                  </a:lnTo>
                  <a:lnTo>
                    <a:pt x="24075" y="108"/>
                  </a:lnTo>
                  <a:cubicBezTo>
                    <a:pt x="23956" y="287"/>
                    <a:pt x="23646" y="406"/>
                    <a:pt x="23265" y="406"/>
                  </a:cubicBezTo>
                  <a:cubicBezTo>
                    <a:pt x="22884" y="406"/>
                    <a:pt x="22527" y="275"/>
                    <a:pt x="22337" y="96"/>
                  </a:cubicBezTo>
                  <a:lnTo>
                    <a:pt x="22277" y="37"/>
                  </a:lnTo>
                  <a:lnTo>
                    <a:pt x="22230" y="108"/>
                  </a:lnTo>
                  <a:cubicBezTo>
                    <a:pt x="22099" y="287"/>
                    <a:pt x="21765" y="406"/>
                    <a:pt x="21396" y="406"/>
                  </a:cubicBezTo>
                  <a:cubicBezTo>
                    <a:pt x="21015" y="406"/>
                    <a:pt x="20658" y="275"/>
                    <a:pt x="20491" y="96"/>
                  </a:cubicBezTo>
                  <a:lnTo>
                    <a:pt x="20432" y="37"/>
                  </a:lnTo>
                  <a:lnTo>
                    <a:pt x="20384" y="96"/>
                  </a:lnTo>
                  <a:cubicBezTo>
                    <a:pt x="20241" y="287"/>
                    <a:pt x="19896" y="406"/>
                    <a:pt x="19527" y="406"/>
                  </a:cubicBezTo>
                  <a:cubicBezTo>
                    <a:pt x="19146" y="406"/>
                    <a:pt x="18801" y="287"/>
                    <a:pt x="18646" y="96"/>
                  </a:cubicBezTo>
                  <a:lnTo>
                    <a:pt x="18586" y="37"/>
                  </a:lnTo>
                  <a:lnTo>
                    <a:pt x="18527" y="96"/>
                  </a:lnTo>
                  <a:cubicBezTo>
                    <a:pt x="18372" y="287"/>
                    <a:pt x="18027" y="406"/>
                    <a:pt x="17658" y="406"/>
                  </a:cubicBezTo>
                  <a:cubicBezTo>
                    <a:pt x="17277" y="406"/>
                    <a:pt x="16943" y="287"/>
                    <a:pt x="16800" y="96"/>
                  </a:cubicBezTo>
                  <a:lnTo>
                    <a:pt x="16741" y="37"/>
                  </a:lnTo>
                  <a:lnTo>
                    <a:pt x="16681" y="96"/>
                  </a:lnTo>
                  <a:cubicBezTo>
                    <a:pt x="16515" y="275"/>
                    <a:pt x="16157" y="406"/>
                    <a:pt x="15776" y="406"/>
                  </a:cubicBezTo>
                  <a:cubicBezTo>
                    <a:pt x="15407" y="406"/>
                    <a:pt x="15074" y="287"/>
                    <a:pt x="14943" y="108"/>
                  </a:cubicBezTo>
                  <a:lnTo>
                    <a:pt x="14895" y="37"/>
                  </a:lnTo>
                  <a:lnTo>
                    <a:pt x="14836" y="96"/>
                  </a:lnTo>
                  <a:cubicBezTo>
                    <a:pt x="14645" y="275"/>
                    <a:pt x="14288" y="406"/>
                    <a:pt x="13907" y="406"/>
                  </a:cubicBezTo>
                  <a:cubicBezTo>
                    <a:pt x="13538" y="406"/>
                    <a:pt x="13216" y="287"/>
                    <a:pt x="13097" y="108"/>
                  </a:cubicBezTo>
                  <a:lnTo>
                    <a:pt x="13050" y="37"/>
                  </a:lnTo>
                  <a:lnTo>
                    <a:pt x="12990" y="96"/>
                  </a:lnTo>
                  <a:cubicBezTo>
                    <a:pt x="12788" y="275"/>
                    <a:pt x="12419" y="406"/>
                    <a:pt x="12038" y="406"/>
                  </a:cubicBezTo>
                  <a:cubicBezTo>
                    <a:pt x="11669" y="406"/>
                    <a:pt x="11359" y="287"/>
                    <a:pt x="11252" y="108"/>
                  </a:cubicBezTo>
                  <a:lnTo>
                    <a:pt x="11204" y="25"/>
                  </a:lnTo>
                  <a:lnTo>
                    <a:pt x="11133" y="96"/>
                  </a:lnTo>
                  <a:cubicBezTo>
                    <a:pt x="10930" y="275"/>
                    <a:pt x="10549" y="406"/>
                    <a:pt x="10168" y="406"/>
                  </a:cubicBezTo>
                  <a:cubicBezTo>
                    <a:pt x="9787" y="406"/>
                    <a:pt x="9490" y="287"/>
                    <a:pt x="9406" y="108"/>
                  </a:cubicBezTo>
                  <a:lnTo>
                    <a:pt x="9359" y="25"/>
                  </a:lnTo>
                  <a:lnTo>
                    <a:pt x="9287" y="84"/>
                  </a:lnTo>
                  <a:cubicBezTo>
                    <a:pt x="9061" y="275"/>
                    <a:pt x="8668" y="406"/>
                    <a:pt x="8287" y="406"/>
                  </a:cubicBezTo>
                  <a:cubicBezTo>
                    <a:pt x="7930" y="406"/>
                    <a:pt x="7632" y="287"/>
                    <a:pt x="7549" y="120"/>
                  </a:cubicBezTo>
                  <a:lnTo>
                    <a:pt x="7513" y="25"/>
                  </a:lnTo>
                  <a:lnTo>
                    <a:pt x="7442" y="84"/>
                  </a:lnTo>
                  <a:cubicBezTo>
                    <a:pt x="7204" y="275"/>
                    <a:pt x="6799" y="406"/>
                    <a:pt x="6418" y="406"/>
                  </a:cubicBezTo>
                  <a:cubicBezTo>
                    <a:pt x="6061" y="406"/>
                    <a:pt x="5775" y="287"/>
                    <a:pt x="5704" y="120"/>
                  </a:cubicBezTo>
                  <a:lnTo>
                    <a:pt x="5668" y="25"/>
                  </a:lnTo>
                  <a:lnTo>
                    <a:pt x="5585" y="84"/>
                  </a:lnTo>
                  <a:cubicBezTo>
                    <a:pt x="5335" y="275"/>
                    <a:pt x="4930" y="406"/>
                    <a:pt x="4549" y="406"/>
                  </a:cubicBezTo>
                  <a:cubicBezTo>
                    <a:pt x="4192" y="406"/>
                    <a:pt x="3906" y="287"/>
                    <a:pt x="3858" y="120"/>
                  </a:cubicBezTo>
                  <a:lnTo>
                    <a:pt x="3822" y="25"/>
                  </a:lnTo>
                  <a:lnTo>
                    <a:pt x="3739" y="84"/>
                  </a:lnTo>
                  <a:cubicBezTo>
                    <a:pt x="3477" y="275"/>
                    <a:pt x="3060" y="406"/>
                    <a:pt x="2679" y="406"/>
                  </a:cubicBezTo>
                  <a:cubicBezTo>
                    <a:pt x="2322" y="406"/>
                    <a:pt x="2048" y="287"/>
                    <a:pt x="2001" y="132"/>
                  </a:cubicBezTo>
                  <a:lnTo>
                    <a:pt x="1977" y="25"/>
                  </a:lnTo>
                  <a:lnTo>
                    <a:pt x="1894" y="84"/>
                  </a:lnTo>
                  <a:cubicBezTo>
                    <a:pt x="1608" y="275"/>
                    <a:pt x="1191" y="406"/>
                    <a:pt x="798" y="406"/>
                  </a:cubicBezTo>
                  <a:cubicBezTo>
                    <a:pt x="524" y="406"/>
                    <a:pt x="310" y="334"/>
                    <a:pt x="203" y="227"/>
                  </a:cubicBezTo>
                  <a:cubicBezTo>
                    <a:pt x="167" y="179"/>
                    <a:pt x="155" y="132"/>
                    <a:pt x="155" y="84"/>
                  </a:cubicBez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61" name="Google Shape;14761;p46"/>
            <p:cNvSpPr/>
            <p:nvPr/>
          </p:nvSpPr>
          <p:spPr>
            <a:xfrm>
              <a:off x="10358609" y="732380"/>
              <a:ext cx="2892447" cy="41568"/>
            </a:xfrm>
            <a:custGeom>
              <a:avLst/>
              <a:gdLst/>
              <a:ahLst/>
              <a:cxnLst/>
              <a:rect l="l" t="t" r="r" b="b"/>
              <a:pathLst>
                <a:path w="35696" h="513" extrusionOk="0">
                  <a:moveTo>
                    <a:pt x="36" y="1"/>
                  </a:moveTo>
                  <a:lnTo>
                    <a:pt x="36" y="72"/>
                  </a:lnTo>
                  <a:lnTo>
                    <a:pt x="13" y="72"/>
                  </a:lnTo>
                  <a:cubicBezTo>
                    <a:pt x="1" y="155"/>
                    <a:pt x="36" y="239"/>
                    <a:pt x="96" y="310"/>
                  </a:cubicBezTo>
                  <a:cubicBezTo>
                    <a:pt x="227" y="441"/>
                    <a:pt x="477" y="513"/>
                    <a:pt x="787" y="513"/>
                  </a:cubicBezTo>
                  <a:cubicBezTo>
                    <a:pt x="1156" y="513"/>
                    <a:pt x="1549" y="417"/>
                    <a:pt x="1834" y="251"/>
                  </a:cubicBezTo>
                  <a:cubicBezTo>
                    <a:pt x="1941" y="417"/>
                    <a:pt x="2227" y="513"/>
                    <a:pt x="2584" y="513"/>
                  </a:cubicBezTo>
                  <a:cubicBezTo>
                    <a:pt x="2953" y="513"/>
                    <a:pt x="3346" y="417"/>
                    <a:pt x="3620" y="251"/>
                  </a:cubicBezTo>
                  <a:cubicBezTo>
                    <a:pt x="3739" y="417"/>
                    <a:pt x="4013" y="513"/>
                    <a:pt x="4382" y="513"/>
                  </a:cubicBezTo>
                  <a:cubicBezTo>
                    <a:pt x="4739" y="513"/>
                    <a:pt x="5132" y="417"/>
                    <a:pt x="5394" y="251"/>
                  </a:cubicBezTo>
                  <a:cubicBezTo>
                    <a:pt x="5525" y="417"/>
                    <a:pt x="5811" y="513"/>
                    <a:pt x="6180" y="513"/>
                  </a:cubicBezTo>
                  <a:cubicBezTo>
                    <a:pt x="6549" y="513"/>
                    <a:pt x="6918" y="417"/>
                    <a:pt x="7180" y="251"/>
                  </a:cubicBezTo>
                  <a:cubicBezTo>
                    <a:pt x="7311" y="417"/>
                    <a:pt x="7609" y="513"/>
                    <a:pt x="7978" y="513"/>
                  </a:cubicBezTo>
                  <a:cubicBezTo>
                    <a:pt x="8347" y="513"/>
                    <a:pt x="8716" y="417"/>
                    <a:pt x="8954" y="251"/>
                  </a:cubicBezTo>
                  <a:cubicBezTo>
                    <a:pt x="9097" y="417"/>
                    <a:pt x="9407" y="513"/>
                    <a:pt x="9764" y="513"/>
                  </a:cubicBezTo>
                  <a:cubicBezTo>
                    <a:pt x="10133" y="513"/>
                    <a:pt x="10502" y="417"/>
                    <a:pt x="10728" y="251"/>
                  </a:cubicBezTo>
                  <a:cubicBezTo>
                    <a:pt x="10895" y="417"/>
                    <a:pt x="11193" y="513"/>
                    <a:pt x="11562" y="513"/>
                  </a:cubicBezTo>
                  <a:cubicBezTo>
                    <a:pt x="11931" y="513"/>
                    <a:pt x="12288" y="417"/>
                    <a:pt x="12514" y="251"/>
                  </a:cubicBezTo>
                  <a:cubicBezTo>
                    <a:pt x="12681" y="417"/>
                    <a:pt x="12990" y="513"/>
                    <a:pt x="13360" y="513"/>
                  </a:cubicBezTo>
                  <a:cubicBezTo>
                    <a:pt x="13729" y="513"/>
                    <a:pt x="14074" y="417"/>
                    <a:pt x="14288" y="251"/>
                  </a:cubicBezTo>
                  <a:cubicBezTo>
                    <a:pt x="14467" y="417"/>
                    <a:pt x="14788" y="513"/>
                    <a:pt x="15157" y="513"/>
                  </a:cubicBezTo>
                  <a:cubicBezTo>
                    <a:pt x="15526" y="513"/>
                    <a:pt x="15872" y="417"/>
                    <a:pt x="16074" y="251"/>
                  </a:cubicBezTo>
                  <a:cubicBezTo>
                    <a:pt x="16253" y="417"/>
                    <a:pt x="16586" y="513"/>
                    <a:pt x="16955" y="513"/>
                  </a:cubicBezTo>
                  <a:cubicBezTo>
                    <a:pt x="17324" y="513"/>
                    <a:pt x="17658" y="417"/>
                    <a:pt x="17848" y="251"/>
                  </a:cubicBezTo>
                  <a:cubicBezTo>
                    <a:pt x="18039" y="417"/>
                    <a:pt x="18384" y="513"/>
                    <a:pt x="18753" y="513"/>
                  </a:cubicBezTo>
                  <a:cubicBezTo>
                    <a:pt x="19122" y="513"/>
                    <a:pt x="19444" y="417"/>
                    <a:pt x="19634" y="251"/>
                  </a:cubicBezTo>
                  <a:cubicBezTo>
                    <a:pt x="19837" y="417"/>
                    <a:pt x="20170" y="513"/>
                    <a:pt x="20539" y="513"/>
                  </a:cubicBezTo>
                  <a:cubicBezTo>
                    <a:pt x="20908" y="513"/>
                    <a:pt x="21230" y="417"/>
                    <a:pt x="21408" y="251"/>
                  </a:cubicBezTo>
                  <a:cubicBezTo>
                    <a:pt x="21622" y="417"/>
                    <a:pt x="21968" y="513"/>
                    <a:pt x="22337" y="513"/>
                  </a:cubicBezTo>
                  <a:cubicBezTo>
                    <a:pt x="22706" y="513"/>
                    <a:pt x="23027" y="417"/>
                    <a:pt x="23194" y="251"/>
                  </a:cubicBezTo>
                  <a:cubicBezTo>
                    <a:pt x="23408" y="417"/>
                    <a:pt x="23766" y="513"/>
                    <a:pt x="24135" y="513"/>
                  </a:cubicBezTo>
                  <a:cubicBezTo>
                    <a:pt x="24504" y="513"/>
                    <a:pt x="24813" y="417"/>
                    <a:pt x="24968" y="251"/>
                  </a:cubicBezTo>
                  <a:cubicBezTo>
                    <a:pt x="25206" y="417"/>
                    <a:pt x="25563" y="513"/>
                    <a:pt x="25933" y="513"/>
                  </a:cubicBezTo>
                  <a:cubicBezTo>
                    <a:pt x="26302" y="513"/>
                    <a:pt x="26599" y="417"/>
                    <a:pt x="26742" y="251"/>
                  </a:cubicBezTo>
                  <a:cubicBezTo>
                    <a:pt x="26992" y="417"/>
                    <a:pt x="27361" y="513"/>
                    <a:pt x="27730" y="513"/>
                  </a:cubicBezTo>
                  <a:cubicBezTo>
                    <a:pt x="28099" y="513"/>
                    <a:pt x="28385" y="417"/>
                    <a:pt x="28528" y="251"/>
                  </a:cubicBezTo>
                  <a:cubicBezTo>
                    <a:pt x="28778" y="417"/>
                    <a:pt x="29159" y="513"/>
                    <a:pt x="29528" y="513"/>
                  </a:cubicBezTo>
                  <a:cubicBezTo>
                    <a:pt x="29885" y="513"/>
                    <a:pt x="30183" y="417"/>
                    <a:pt x="30302" y="251"/>
                  </a:cubicBezTo>
                  <a:cubicBezTo>
                    <a:pt x="30576" y="417"/>
                    <a:pt x="30945" y="513"/>
                    <a:pt x="31326" y="513"/>
                  </a:cubicBezTo>
                  <a:cubicBezTo>
                    <a:pt x="31683" y="513"/>
                    <a:pt x="31969" y="417"/>
                    <a:pt x="32088" y="251"/>
                  </a:cubicBezTo>
                  <a:cubicBezTo>
                    <a:pt x="32362" y="417"/>
                    <a:pt x="32755" y="513"/>
                    <a:pt x="33112" y="513"/>
                  </a:cubicBezTo>
                  <a:cubicBezTo>
                    <a:pt x="33481" y="513"/>
                    <a:pt x="33755" y="417"/>
                    <a:pt x="33862" y="251"/>
                  </a:cubicBezTo>
                  <a:cubicBezTo>
                    <a:pt x="34148" y="417"/>
                    <a:pt x="34553" y="513"/>
                    <a:pt x="34910" y="513"/>
                  </a:cubicBezTo>
                  <a:cubicBezTo>
                    <a:pt x="35231" y="513"/>
                    <a:pt x="35469" y="441"/>
                    <a:pt x="35600" y="310"/>
                  </a:cubicBezTo>
                  <a:cubicBezTo>
                    <a:pt x="35648" y="263"/>
                    <a:pt x="35672" y="203"/>
                    <a:pt x="35684" y="155"/>
                  </a:cubicBezTo>
                  <a:lnTo>
                    <a:pt x="35696" y="155"/>
                  </a:lnTo>
                  <a:lnTo>
                    <a:pt x="35696" y="1"/>
                  </a:lnTo>
                  <a:lnTo>
                    <a:pt x="35541" y="1"/>
                  </a:lnTo>
                  <a:lnTo>
                    <a:pt x="35541" y="84"/>
                  </a:lnTo>
                  <a:cubicBezTo>
                    <a:pt x="35541" y="132"/>
                    <a:pt x="35529" y="167"/>
                    <a:pt x="35493" y="203"/>
                  </a:cubicBezTo>
                  <a:cubicBezTo>
                    <a:pt x="35398" y="310"/>
                    <a:pt x="35184" y="370"/>
                    <a:pt x="34910" y="370"/>
                  </a:cubicBezTo>
                  <a:cubicBezTo>
                    <a:pt x="34541" y="370"/>
                    <a:pt x="34136" y="251"/>
                    <a:pt x="33874" y="84"/>
                  </a:cubicBezTo>
                  <a:lnTo>
                    <a:pt x="33791" y="24"/>
                  </a:lnTo>
                  <a:lnTo>
                    <a:pt x="33767" y="120"/>
                  </a:lnTo>
                  <a:cubicBezTo>
                    <a:pt x="33731" y="239"/>
                    <a:pt x="33517" y="370"/>
                    <a:pt x="33112" y="370"/>
                  </a:cubicBezTo>
                  <a:cubicBezTo>
                    <a:pt x="32743" y="370"/>
                    <a:pt x="32350" y="251"/>
                    <a:pt x="32100" y="84"/>
                  </a:cubicBezTo>
                  <a:lnTo>
                    <a:pt x="32017" y="24"/>
                  </a:lnTo>
                  <a:lnTo>
                    <a:pt x="31993" y="120"/>
                  </a:lnTo>
                  <a:cubicBezTo>
                    <a:pt x="31945" y="239"/>
                    <a:pt x="31719" y="370"/>
                    <a:pt x="31314" y="370"/>
                  </a:cubicBezTo>
                  <a:cubicBezTo>
                    <a:pt x="30957" y="370"/>
                    <a:pt x="30564" y="251"/>
                    <a:pt x="30326" y="84"/>
                  </a:cubicBezTo>
                  <a:lnTo>
                    <a:pt x="30255" y="24"/>
                  </a:lnTo>
                  <a:lnTo>
                    <a:pt x="30219" y="108"/>
                  </a:lnTo>
                  <a:cubicBezTo>
                    <a:pt x="30159" y="239"/>
                    <a:pt x="29921" y="370"/>
                    <a:pt x="29528" y="370"/>
                  </a:cubicBezTo>
                  <a:cubicBezTo>
                    <a:pt x="29159" y="370"/>
                    <a:pt x="28778" y="251"/>
                    <a:pt x="28552" y="84"/>
                  </a:cubicBezTo>
                  <a:lnTo>
                    <a:pt x="28480" y="24"/>
                  </a:lnTo>
                  <a:lnTo>
                    <a:pt x="28445" y="108"/>
                  </a:lnTo>
                  <a:cubicBezTo>
                    <a:pt x="28373" y="239"/>
                    <a:pt x="28135" y="370"/>
                    <a:pt x="27730" y="370"/>
                  </a:cubicBezTo>
                  <a:cubicBezTo>
                    <a:pt x="27361" y="370"/>
                    <a:pt x="26992" y="263"/>
                    <a:pt x="26778" y="84"/>
                  </a:cubicBezTo>
                  <a:lnTo>
                    <a:pt x="26706" y="24"/>
                  </a:lnTo>
                  <a:lnTo>
                    <a:pt x="26671" y="108"/>
                  </a:lnTo>
                  <a:cubicBezTo>
                    <a:pt x="26575" y="263"/>
                    <a:pt x="26278" y="370"/>
                    <a:pt x="25933" y="370"/>
                  </a:cubicBezTo>
                  <a:cubicBezTo>
                    <a:pt x="25563" y="370"/>
                    <a:pt x="25206" y="263"/>
                    <a:pt x="25004" y="84"/>
                  </a:cubicBezTo>
                  <a:lnTo>
                    <a:pt x="24932" y="24"/>
                  </a:lnTo>
                  <a:lnTo>
                    <a:pt x="24897" y="108"/>
                  </a:lnTo>
                  <a:cubicBezTo>
                    <a:pt x="24790" y="263"/>
                    <a:pt x="24492" y="370"/>
                    <a:pt x="24135" y="370"/>
                  </a:cubicBezTo>
                  <a:cubicBezTo>
                    <a:pt x="23778" y="370"/>
                    <a:pt x="23420" y="263"/>
                    <a:pt x="23230" y="84"/>
                  </a:cubicBezTo>
                  <a:lnTo>
                    <a:pt x="23170" y="24"/>
                  </a:lnTo>
                  <a:lnTo>
                    <a:pt x="23123" y="96"/>
                  </a:lnTo>
                  <a:cubicBezTo>
                    <a:pt x="23004" y="263"/>
                    <a:pt x="22694" y="370"/>
                    <a:pt x="22337" y="370"/>
                  </a:cubicBezTo>
                  <a:cubicBezTo>
                    <a:pt x="21980" y="370"/>
                    <a:pt x="21634" y="263"/>
                    <a:pt x="21456" y="84"/>
                  </a:cubicBezTo>
                  <a:lnTo>
                    <a:pt x="21396" y="24"/>
                  </a:lnTo>
                  <a:lnTo>
                    <a:pt x="21349" y="96"/>
                  </a:lnTo>
                  <a:cubicBezTo>
                    <a:pt x="21218" y="263"/>
                    <a:pt x="20908" y="370"/>
                    <a:pt x="20539" y="370"/>
                  </a:cubicBezTo>
                  <a:cubicBezTo>
                    <a:pt x="20182" y="370"/>
                    <a:pt x="19848" y="263"/>
                    <a:pt x="19682" y="96"/>
                  </a:cubicBezTo>
                  <a:lnTo>
                    <a:pt x="19622" y="24"/>
                  </a:lnTo>
                  <a:lnTo>
                    <a:pt x="19575" y="96"/>
                  </a:lnTo>
                  <a:cubicBezTo>
                    <a:pt x="19432" y="263"/>
                    <a:pt x="19110" y="370"/>
                    <a:pt x="18753" y="370"/>
                  </a:cubicBezTo>
                  <a:cubicBezTo>
                    <a:pt x="18384" y="370"/>
                    <a:pt x="18051" y="263"/>
                    <a:pt x="17908" y="96"/>
                  </a:cubicBezTo>
                  <a:lnTo>
                    <a:pt x="17848" y="24"/>
                  </a:lnTo>
                  <a:lnTo>
                    <a:pt x="17801" y="96"/>
                  </a:lnTo>
                  <a:cubicBezTo>
                    <a:pt x="17646" y="263"/>
                    <a:pt x="17312" y="370"/>
                    <a:pt x="16955" y="370"/>
                  </a:cubicBezTo>
                  <a:cubicBezTo>
                    <a:pt x="16586" y="370"/>
                    <a:pt x="16265" y="263"/>
                    <a:pt x="16134" y="96"/>
                  </a:cubicBezTo>
                  <a:lnTo>
                    <a:pt x="16074" y="24"/>
                  </a:lnTo>
                  <a:lnTo>
                    <a:pt x="16027" y="96"/>
                  </a:lnTo>
                  <a:cubicBezTo>
                    <a:pt x="15860" y="263"/>
                    <a:pt x="15515" y="370"/>
                    <a:pt x="15157" y="370"/>
                  </a:cubicBezTo>
                  <a:cubicBezTo>
                    <a:pt x="14800" y="370"/>
                    <a:pt x="14479" y="263"/>
                    <a:pt x="14360" y="96"/>
                  </a:cubicBezTo>
                  <a:lnTo>
                    <a:pt x="14312" y="24"/>
                  </a:lnTo>
                  <a:lnTo>
                    <a:pt x="14241" y="84"/>
                  </a:lnTo>
                  <a:cubicBezTo>
                    <a:pt x="14074" y="263"/>
                    <a:pt x="13729" y="370"/>
                    <a:pt x="13360" y="370"/>
                  </a:cubicBezTo>
                  <a:cubicBezTo>
                    <a:pt x="13002" y="370"/>
                    <a:pt x="12693" y="263"/>
                    <a:pt x="12586" y="96"/>
                  </a:cubicBezTo>
                  <a:lnTo>
                    <a:pt x="12538" y="24"/>
                  </a:lnTo>
                  <a:lnTo>
                    <a:pt x="12467" y="84"/>
                  </a:lnTo>
                  <a:cubicBezTo>
                    <a:pt x="12288" y="263"/>
                    <a:pt x="11931" y="370"/>
                    <a:pt x="11562" y="370"/>
                  </a:cubicBezTo>
                  <a:cubicBezTo>
                    <a:pt x="11205" y="370"/>
                    <a:pt x="10907" y="263"/>
                    <a:pt x="10812" y="108"/>
                  </a:cubicBezTo>
                  <a:lnTo>
                    <a:pt x="10764" y="24"/>
                  </a:lnTo>
                  <a:lnTo>
                    <a:pt x="10693" y="84"/>
                  </a:lnTo>
                  <a:cubicBezTo>
                    <a:pt x="10502" y="263"/>
                    <a:pt x="10133" y="370"/>
                    <a:pt x="9764" y="370"/>
                  </a:cubicBezTo>
                  <a:cubicBezTo>
                    <a:pt x="9419" y="370"/>
                    <a:pt x="9121" y="263"/>
                    <a:pt x="9038" y="108"/>
                  </a:cubicBezTo>
                  <a:lnTo>
                    <a:pt x="8990" y="24"/>
                  </a:lnTo>
                  <a:lnTo>
                    <a:pt x="8919" y="84"/>
                  </a:lnTo>
                  <a:cubicBezTo>
                    <a:pt x="8716" y="263"/>
                    <a:pt x="8335" y="370"/>
                    <a:pt x="7978" y="370"/>
                  </a:cubicBezTo>
                  <a:cubicBezTo>
                    <a:pt x="7573" y="370"/>
                    <a:pt x="7323" y="239"/>
                    <a:pt x="7264" y="108"/>
                  </a:cubicBezTo>
                  <a:lnTo>
                    <a:pt x="7216" y="24"/>
                  </a:lnTo>
                  <a:lnTo>
                    <a:pt x="7144" y="84"/>
                  </a:lnTo>
                  <a:cubicBezTo>
                    <a:pt x="6918" y="251"/>
                    <a:pt x="6537" y="370"/>
                    <a:pt x="6180" y="370"/>
                  </a:cubicBezTo>
                  <a:cubicBezTo>
                    <a:pt x="5775" y="370"/>
                    <a:pt x="5537" y="239"/>
                    <a:pt x="5490" y="108"/>
                  </a:cubicBezTo>
                  <a:lnTo>
                    <a:pt x="5454" y="24"/>
                  </a:lnTo>
                  <a:lnTo>
                    <a:pt x="5370" y="84"/>
                  </a:lnTo>
                  <a:cubicBezTo>
                    <a:pt x="5132" y="251"/>
                    <a:pt x="4751" y="370"/>
                    <a:pt x="4382" y="370"/>
                  </a:cubicBezTo>
                  <a:cubicBezTo>
                    <a:pt x="3977" y="370"/>
                    <a:pt x="3763" y="239"/>
                    <a:pt x="3715" y="120"/>
                  </a:cubicBezTo>
                  <a:lnTo>
                    <a:pt x="3680" y="24"/>
                  </a:lnTo>
                  <a:lnTo>
                    <a:pt x="3596" y="84"/>
                  </a:lnTo>
                  <a:cubicBezTo>
                    <a:pt x="3346" y="251"/>
                    <a:pt x="2953" y="370"/>
                    <a:pt x="2584" y="370"/>
                  </a:cubicBezTo>
                  <a:cubicBezTo>
                    <a:pt x="2191" y="370"/>
                    <a:pt x="1977" y="239"/>
                    <a:pt x="1941" y="120"/>
                  </a:cubicBezTo>
                  <a:lnTo>
                    <a:pt x="1906" y="24"/>
                  </a:lnTo>
                  <a:lnTo>
                    <a:pt x="1822" y="84"/>
                  </a:lnTo>
                  <a:cubicBezTo>
                    <a:pt x="1560" y="251"/>
                    <a:pt x="1156" y="370"/>
                    <a:pt x="787" y="370"/>
                  </a:cubicBezTo>
                  <a:cubicBezTo>
                    <a:pt x="525" y="370"/>
                    <a:pt x="310" y="310"/>
                    <a:pt x="215" y="203"/>
                  </a:cubicBezTo>
                  <a:cubicBezTo>
                    <a:pt x="167" y="167"/>
                    <a:pt x="156" y="132"/>
                    <a:pt x="156" y="84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62" name="Google Shape;14762;p46"/>
            <p:cNvSpPr/>
            <p:nvPr/>
          </p:nvSpPr>
          <p:spPr>
            <a:xfrm>
              <a:off x="10414600" y="648432"/>
              <a:ext cx="2781436" cy="39624"/>
            </a:xfrm>
            <a:custGeom>
              <a:avLst/>
              <a:gdLst/>
              <a:ahLst/>
              <a:cxnLst/>
              <a:rect l="l" t="t" r="r" b="b"/>
              <a:pathLst>
                <a:path w="34326" h="489" extrusionOk="0">
                  <a:moveTo>
                    <a:pt x="36" y="1"/>
                  </a:moveTo>
                  <a:lnTo>
                    <a:pt x="36" y="84"/>
                  </a:lnTo>
                  <a:lnTo>
                    <a:pt x="12" y="72"/>
                  </a:lnTo>
                  <a:lnTo>
                    <a:pt x="12" y="72"/>
                  </a:lnTo>
                  <a:cubicBezTo>
                    <a:pt x="0" y="156"/>
                    <a:pt x="36" y="227"/>
                    <a:pt x="96" y="298"/>
                  </a:cubicBezTo>
                  <a:cubicBezTo>
                    <a:pt x="215" y="418"/>
                    <a:pt x="453" y="489"/>
                    <a:pt x="762" y="489"/>
                  </a:cubicBezTo>
                  <a:cubicBezTo>
                    <a:pt x="1119" y="489"/>
                    <a:pt x="1500" y="394"/>
                    <a:pt x="1762" y="239"/>
                  </a:cubicBezTo>
                  <a:cubicBezTo>
                    <a:pt x="1881" y="406"/>
                    <a:pt x="2143" y="489"/>
                    <a:pt x="2489" y="489"/>
                  </a:cubicBezTo>
                  <a:cubicBezTo>
                    <a:pt x="2846" y="489"/>
                    <a:pt x="3215" y="394"/>
                    <a:pt x="3477" y="239"/>
                  </a:cubicBezTo>
                  <a:cubicBezTo>
                    <a:pt x="3596" y="406"/>
                    <a:pt x="3870" y="489"/>
                    <a:pt x="4215" y="489"/>
                  </a:cubicBezTo>
                  <a:cubicBezTo>
                    <a:pt x="4572" y="489"/>
                    <a:pt x="4941" y="394"/>
                    <a:pt x="5191" y="239"/>
                  </a:cubicBezTo>
                  <a:cubicBezTo>
                    <a:pt x="5310" y="406"/>
                    <a:pt x="5596" y="489"/>
                    <a:pt x="5942" y="489"/>
                  </a:cubicBezTo>
                  <a:cubicBezTo>
                    <a:pt x="6299" y="489"/>
                    <a:pt x="6656" y="394"/>
                    <a:pt x="6894" y="239"/>
                  </a:cubicBezTo>
                  <a:cubicBezTo>
                    <a:pt x="7037" y="394"/>
                    <a:pt x="7323" y="489"/>
                    <a:pt x="7668" y="489"/>
                  </a:cubicBezTo>
                  <a:cubicBezTo>
                    <a:pt x="8025" y="489"/>
                    <a:pt x="8382" y="394"/>
                    <a:pt x="8609" y="239"/>
                  </a:cubicBezTo>
                  <a:cubicBezTo>
                    <a:pt x="8751" y="394"/>
                    <a:pt x="9037" y="489"/>
                    <a:pt x="9394" y="489"/>
                  </a:cubicBezTo>
                  <a:cubicBezTo>
                    <a:pt x="9752" y="489"/>
                    <a:pt x="10097" y="394"/>
                    <a:pt x="10323" y="239"/>
                  </a:cubicBezTo>
                  <a:cubicBezTo>
                    <a:pt x="10466" y="394"/>
                    <a:pt x="10764" y="489"/>
                    <a:pt x="11121" y="489"/>
                  </a:cubicBezTo>
                  <a:cubicBezTo>
                    <a:pt x="11478" y="489"/>
                    <a:pt x="11811" y="394"/>
                    <a:pt x="12026" y="239"/>
                  </a:cubicBezTo>
                  <a:cubicBezTo>
                    <a:pt x="12192" y="394"/>
                    <a:pt x="12490" y="489"/>
                    <a:pt x="12847" y="489"/>
                  </a:cubicBezTo>
                  <a:cubicBezTo>
                    <a:pt x="13204" y="489"/>
                    <a:pt x="13538" y="394"/>
                    <a:pt x="13740" y="239"/>
                  </a:cubicBezTo>
                  <a:cubicBezTo>
                    <a:pt x="13907" y="394"/>
                    <a:pt x="14216" y="489"/>
                    <a:pt x="14574" y="489"/>
                  </a:cubicBezTo>
                  <a:cubicBezTo>
                    <a:pt x="14931" y="489"/>
                    <a:pt x="15252" y="394"/>
                    <a:pt x="15455" y="239"/>
                  </a:cubicBezTo>
                  <a:cubicBezTo>
                    <a:pt x="15633" y="394"/>
                    <a:pt x="15943" y="489"/>
                    <a:pt x="16300" y="489"/>
                  </a:cubicBezTo>
                  <a:cubicBezTo>
                    <a:pt x="16657" y="489"/>
                    <a:pt x="16979" y="394"/>
                    <a:pt x="17157" y="239"/>
                  </a:cubicBezTo>
                  <a:cubicBezTo>
                    <a:pt x="17348" y="394"/>
                    <a:pt x="17669" y="489"/>
                    <a:pt x="18026" y="489"/>
                  </a:cubicBezTo>
                  <a:cubicBezTo>
                    <a:pt x="18384" y="489"/>
                    <a:pt x="18693" y="394"/>
                    <a:pt x="18872" y="239"/>
                  </a:cubicBezTo>
                  <a:cubicBezTo>
                    <a:pt x="19062" y="394"/>
                    <a:pt x="19396" y="489"/>
                    <a:pt x="19753" y="489"/>
                  </a:cubicBezTo>
                  <a:cubicBezTo>
                    <a:pt x="20098" y="489"/>
                    <a:pt x="20408" y="394"/>
                    <a:pt x="20586" y="239"/>
                  </a:cubicBezTo>
                  <a:cubicBezTo>
                    <a:pt x="20789" y="394"/>
                    <a:pt x="21122" y="489"/>
                    <a:pt x="21479" y="489"/>
                  </a:cubicBezTo>
                  <a:cubicBezTo>
                    <a:pt x="21824" y="489"/>
                    <a:pt x="22134" y="394"/>
                    <a:pt x="22289" y="239"/>
                  </a:cubicBezTo>
                  <a:cubicBezTo>
                    <a:pt x="22503" y="394"/>
                    <a:pt x="22848" y="489"/>
                    <a:pt x="23206" y="489"/>
                  </a:cubicBezTo>
                  <a:cubicBezTo>
                    <a:pt x="23551" y="489"/>
                    <a:pt x="23849" y="394"/>
                    <a:pt x="24003" y="239"/>
                  </a:cubicBezTo>
                  <a:cubicBezTo>
                    <a:pt x="24230" y="394"/>
                    <a:pt x="24575" y="489"/>
                    <a:pt x="24932" y="489"/>
                  </a:cubicBezTo>
                  <a:cubicBezTo>
                    <a:pt x="25277" y="489"/>
                    <a:pt x="25563" y="394"/>
                    <a:pt x="25718" y="239"/>
                  </a:cubicBezTo>
                  <a:cubicBezTo>
                    <a:pt x="25944" y="394"/>
                    <a:pt x="26301" y="489"/>
                    <a:pt x="26646" y="489"/>
                  </a:cubicBezTo>
                  <a:cubicBezTo>
                    <a:pt x="27004" y="489"/>
                    <a:pt x="27289" y="394"/>
                    <a:pt x="27420" y="239"/>
                  </a:cubicBezTo>
                  <a:cubicBezTo>
                    <a:pt x="27670" y="394"/>
                    <a:pt x="28028" y="489"/>
                    <a:pt x="28373" y="489"/>
                  </a:cubicBezTo>
                  <a:cubicBezTo>
                    <a:pt x="28730" y="489"/>
                    <a:pt x="29004" y="394"/>
                    <a:pt x="29135" y="239"/>
                  </a:cubicBezTo>
                  <a:cubicBezTo>
                    <a:pt x="29385" y="394"/>
                    <a:pt x="29754" y="489"/>
                    <a:pt x="30099" y="489"/>
                  </a:cubicBezTo>
                  <a:cubicBezTo>
                    <a:pt x="30456" y="489"/>
                    <a:pt x="30730" y="406"/>
                    <a:pt x="30849" y="239"/>
                  </a:cubicBezTo>
                  <a:cubicBezTo>
                    <a:pt x="31099" y="394"/>
                    <a:pt x="31469" y="489"/>
                    <a:pt x="31826" y="489"/>
                  </a:cubicBezTo>
                  <a:cubicBezTo>
                    <a:pt x="32183" y="489"/>
                    <a:pt x="32445" y="406"/>
                    <a:pt x="32552" y="239"/>
                  </a:cubicBezTo>
                  <a:cubicBezTo>
                    <a:pt x="32826" y="394"/>
                    <a:pt x="33207" y="489"/>
                    <a:pt x="33552" y="489"/>
                  </a:cubicBezTo>
                  <a:cubicBezTo>
                    <a:pt x="33862" y="489"/>
                    <a:pt x="34100" y="418"/>
                    <a:pt x="34231" y="298"/>
                  </a:cubicBezTo>
                  <a:cubicBezTo>
                    <a:pt x="34266" y="251"/>
                    <a:pt x="34290" y="203"/>
                    <a:pt x="34302" y="156"/>
                  </a:cubicBezTo>
                  <a:lnTo>
                    <a:pt x="34326" y="156"/>
                  </a:lnTo>
                  <a:lnTo>
                    <a:pt x="34326" y="1"/>
                  </a:lnTo>
                  <a:lnTo>
                    <a:pt x="34159" y="1"/>
                  </a:lnTo>
                  <a:lnTo>
                    <a:pt x="34171" y="84"/>
                  </a:lnTo>
                  <a:cubicBezTo>
                    <a:pt x="34171" y="120"/>
                    <a:pt x="34147" y="156"/>
                    <a:pt x="34124" y="191"/>
                  </a:cubicBezTo>
                  <a:cubicBezTo>
                    <a:pt x="34028" y="287"/>
                    <a:pt x="33814" y="346"/>
                    <a:pt x="33552" y="346"/>
                  </a:cubicBezTo>
                  <a:cubicBezTo>
                    <a:pt x="33207" y="346"/>
                    <a:pt x="32814" y="239"/>
                    <a:pt x="32564" y="72"/>
                  </a:cubicBezTo>
                  <a:lnTo>
                    <a:pt x="32481" y="25"/>
                  </a:lnTo>
                  <a:lnTo>
                    <a:pt x="32457" y="120"/>
                  </a:lnTo>
                  <a:cubicBezTo>
                    <a:pt x="32421" y="227"/>
                    <a:pt x="32207" y="346"/>
                    <a:pt x="31826" y="346"/>
                  </a:cubicBezTo>
                  <a:cubicBezTo>
                    <a:pt x="31480" y="346"/>
                    <a:pt x="31099" y="239"/>
                    <a:pt x="30861" y="72"/>
                  </a:cubicBezTo>
                  <a:lnTo>
                    <a:pt x="30790" y="25"/>
                  </a:lnTo>
                  <a:lnTo>
                    <a:pt x="30754" y="108"/>
                  </a:lnTo>
                  <a:cubicBezTo>
                    <a:pt x="30707" y="227"/>
                    <a:pt x="30480" y="346"/>
                    <a:pt x="30099" y="346"/>
                  </a:cubicBezTo>
                  <a:cubicBezTo>
                    <a:pt x="29754" y="346"/>
                    <a:pt x="29385" y="239"/>
                    <a:pt x="29159" y="84"/>
                  </a:cubicBezTo>
                  <a:lnTo>
                    <a:pt x="29087" y="25"/>
                  </a:lnTo>
                  <a:lnTo>
                    <a:pt x="29040" y="108"/>
                  </a:lnTo>
                  <a:cubicBezTo>
                    <a:pt x="28992" y="227"/>
                    <a:pt x="28766" y="346"/>
                    <a:pt x="28373" y="346"/>
                  </a:cubicBezTo>
                  <a:cubicBezTo>
                    <a:pt x="28028" y="346"/>
                    <a:pt x="27659" y="239"/>
                    <a:pt x="27444" y="84"/>
                  </a:cubicBezTo>
                  <a:lnTo>
                    <a:pt x="27385" y="25"/>
                  </a:lnTo>
                  <a:lnTo>
                    <a:pt x="27337" y="108"/>
                  </a:lnTo>
                  <a:cubicBezTo>
                    <a:pt x="27278" y="227"/>
                    <a:pt x="27039" y="346"/>
                    <a:pt x="26646" y="346"/>
                  </a:cubicBezTo>
                  <a:cubicBezTo>
                    <a:pt x="26301" y="346"/>
                    <a:pt x="25944" y="239"/>
                    <a:pt x="25742" y="84"/>
                  </a:cubicBezTo>
                  <a:lnTo>
                    <a:pt x="25682" y="25"/>
                  </a:lnTo>
                  <a:lnTo>
                    <a:pt x="25634" y="96"/>
                  </a:lnTo>
                  <a:cubicBezTo>
                    <a:pt x="25563" y="227"/>
                    <a:pt x="25313" y="346"/>
                    <a:pt x="24932" y="346"/>
                  </a:cubicBezTo>
                  <a:cubicBezTo>
                    <a:pt x="24575" y="346"/>
                    <a:pt x="24230" y="239"/>
                    <a:pt x="24039" y="84"/>
                  </a:cubicBezTo>
                  <a:lnTo>
                    <a:pt x="23979" y="25"/>
                  </a:lnTo>
                  <a:lnTo>
                    <a:pt x="23932" y="96"/>
                  </a:lnTo>
                  <a:cubicBezTo>
                    <a:pt x="23849" y="215"/>
                    <a:pt x="23587" y="346"/>
                    <a:pt x="23206" y="346"/>
                  </a:cubicBezTo>
                  <a:cubicBezTo>
                    <a:pt x="22848" y="346"/>
                    <a:pt x="22515" y="239"/>
                    <a:pt x="22336" y="84"/>
                  </a:cubicBezTo>
                  <a:lnTo>
                    <a:pt x="22265" y="25"/>
                  </a:lnTo>
                  <a:lnTo>
                    <a:pt x="22217" y="96"/>
                  </a:lnTo>
                  <a:cubicBezTo>
                    <a:pt x="22110" y="251"/>
                    <a:pt x="21824" y="346"/>
                    <a:pt x="21479" y="346"/>
                  </a:cubicBezTo>
                  <a:cubicBezTo>
                    <a:pt x="21122" y="346"/>
                    <a:pt x="20789" y="239"/>
                    <a:pt x="20622" y="84"/>
                  </a:cubicBezTo>
                  <a:lnTo>
                    <a:pt x="20562" y="25"/>
                  </a:lnTo>
                  <a:lnTo>
                    <a:pt x="20515" y="96"/>
                  </a:lnTo>
                  <a:cubicBezTo>
                    <a:pt x="20396" y="251"/>
                    <a:pt x="20098" y="346"/>
                    <a:pt x="19753" y="346"/>
                  </a:cubicBezTo>
                  <a:cubicBezTo>
                    <a:pt x="19396" y="346"/>
                    <a:pt x="19074" y="239"/>
                    <a:pt x="18919" y="84"/>
                  </a:cubicBezTo>
                  <a:lnTo>
                    <a:pt x="18860" y="25"/>
                  </a:lnTo>
                  <a:lnTo>
                    <a:pt x="18812" y="96"/>
                  </a:lnTo>
                  <a:cubicBezTo>
                    <a:pt x="18681" y="251"/>
                    <a:pt x="18372" y="346"/>
                    <a:pt x="18026" y="346"/>
                  </a:cubicBezTo>
                  <a:cubicBezTo>
                    <a:pt x="17681" y="346"/>
                    <a:pt x="17360" y="239"/>
                    <a:pt x="17217" y="84"/>
                  </a:cubicBezTo>
                  <a:lnTo>
                    <a:pt x="17157" y="25"/>
                  </a:lnTo>
                  <a:lnTo>
                    <a:pt x="17110" y="84"/>
                  </a:lnTo>
                  <a:cubicBezTo>
                    <a:pt x="16967" y="239"/>
                    <a:pt x="16645" y="346"/>
                    <a:pt x="16300" y="346"/>
                  </a:cubicBezTo>
                  <a:cubicBezTo>
                    <a:pt x="15955" y="346"/>
                    <a:pt x="15645" y="251"/>
                    <a:pt x="15514" y="96"/>
                  </a:cubicBezTo>
                  <a:lnTo>
                    <a:pt x="15455" y="25"/>
                  </a:lnTo>
                  <a:lnTo>
                    <a:pt x="15395" y="84"/>
                  </a:lnTo>
                  <a:cubicBezTo>
                    <a:pt x="15240" y="239"/>
                    <a:pt x="14919" y="346"/>
                    <a:pt x="14574" y="346"/>
                  </a:cubicBezTo>
                  <a:cubicBezTo>
                    <a:pt x="14228" y="346"/>
                    <a:pt x="13931" y="251"/>
                    <a:pt x="13800" y="96"/>
                  </a:cubicBezTo>
                  <a:lnTo>
                    <a:pt x="13752" y="25"/>
                  </a:lnTo>
                  <a:lnTo>
                    <a:pt x="13692" y="84"/>
                  </a:lnTo>
                  <a:cubicBezTo>
                    <a:pt x="13526" y="239"/>
                    <a:pt x="13192" y="346"/>
                    <a:pt x="12847" y="346"/>
                  </a:cubicBezTo>
                  <a:cubicBezTo>
                    <a:pt x="12502" y="346"/>
                    <a:pt x="12204" y="251"/>
                    <a:pt x="12097" y="96"/>
                  </a:cubicBezTo>
                  <a:lnTo>
                    <a:pt x="12049" y="25"/>
                  </a:lnTo>
                  <a:lnTo>
                    <a:pt x="11990" y="84"/>
                  </a:lnTo>
                  <a:cubicBezTo>
                    <a:pt x="11811" y="239"/>
                    <a:pt x="11466" y="346"/>
                    <a:pt x="11121" y="346"/>
                  </a:cubicBezTo>
                  <a:cubicBezTo>
                    <a:pt x="10728" y="346"/>
                    <a:pt x="10478" y="227"/>
                    <a:pt x="10394" y="96"/>
                  </a:cubicBezTo>
                  <a:lnTo>
                    <a:pt x="10347" y="25"/>
                  </a:lnTo>
                  <a:lnTo>
                    <a:pt x="10287" y="84"/>
                  </a:lnTo>
                  <a:cubicBezTo>
                    <a:pt x="10097" y="239"/>
                    <a:pt x="9740" y="346"/>
                    <a:pt x="9394" y="346"/>
                  </a:cubicBezTo>
                  <a:cubicBezTo>
                    <a:pt x="9001" y="346"/>
                    <a:pt x="8763" y="227"/>
                    <a:pt x="8692" y="96"/>
                  </a:cubicBezTo>
                  <a:lnTo>
                    <a:pt x="8644" y="25"/>
                  </a:lnTo>
                  <a:lnTo>
                    <a:pt x="8573" y="84"/>
                  </a:lnTo>
                  <a:cubicBezTo>
                    <a:pt x="8382" y="239"/>
                    <a:pt x="8025" y="346"/>
                    <a:pt x="7668" y="346"/>
                  </a:cubicBezTo>
                  <a:cubicBezTo>
                    <a:pt x="7287" y="346"/>
                    <a:pt x="7049" y="227"/>
                    <a:pt x="6977" y="108"/>
                  </a:cubicBezTo>
                  <a:lnTo>
                    <a:pt x="6942" y="25"/>
                  </a:lnTo>
                  <a:lnTo>
                    <a:pt x="6870" y="84"/>
                  </a:lnTo>
                  <a:cubicBezTo>
                    <a:pt x="6656" y="239"/>
                    <a:pt x="6299" y="346"/>
                    <a:pt x="5942" y="346"/>
                  </a:cubicBezTo>
                  <a:cubicBezTo>
                    <a:pt x="5561" y="346"/>
                    <a:pt x="5334" y="227"/>
                    <a:pt x="5275" y="108"/>
                  </a:cubicBezTo>
                  <a:lnTo>
                    <a:pt x="5239" y="25"/>
                  </a:lnTo>
                  <a:lnTo>
                    <a:pt x="5168" y="84"/>
                  </a:lnTo>
                  <a:cubicBezTo>
                    <a:pt x="4941" y="239"/>
                    <a:pt x="4572" y="346"/>
                    <a:pt x="4215" y="346"/>
                  </a:cubicBezTo>
                  <a:cubicBezTo>
                    <a:pt x="3834" y="346"/>
                    <a:pt x="3620" y="227"/>
                    <a:pt x="3572" y="108"/>
                  </a:cubicBezTo>
                  <a:lnTo>
                    <a:pt x="3536" y="25"/>
                  </a:lnTo>
                  <a:lnTo>
                    <a:pt x="3465" y="84"/>
                  </a:lnTo>
                  <a:cubicBezTo>
                    <a:pt x="3227" y="239"/>
                    <a:pt x="2846" y="346"/>
                    <a:pt x="2489" y="346"/>
                  </a:cubicBezTo>
                  <a:cubicBezTo>
                    <a:pt x="2108" y="346"/>
                    <a:pt x="1905" y="227"/>
                    <a:pt x="1870" y="120"/>
                  </a:cubicBezTo>
                  <a:lnTo>
                    <a:pt x="1834" y="25"/>
                  </a:lnTo>
                  <a:lnTo>
                    <a:pt x="1751" y="72"/>
                  </a:lnTo>
                  <a:cubicBezTo>
                    <a:pt x="1512" y="239"/>
                    <a:pt x="1119" y="346"/>
                    <a:pt x="762" y="346"/>
                  </a:cubicBezTo>
                  <a:cubicBezTo>
                    <a:pt x="500" y="346"/>
                    <a:pt x="298" y="287"/>
                    <a:pt x="203" y="191"/>
                  </a:cubicBezTo>
                  <a:cubicBezTo>
                    <a:pt x="167" y="156"/>
                    <a:pt x="155" y="120"/>
                    <a:pt x="155" y="84"/>
                  </a:cubicBez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63" name="Google Shape;14763;p46"/>
            <p:cNvSpPr/>
            <p:nvPr/>
          </p:nvSpPr>
          <p:spPr>
            <a:xfrm>
              <a:off x="10466703" y="571292"/>
              <a:ext cx="2677312" cy="37679"/>
            </a:xfrm>
            <a:custGeom>
              <a:avLst/>
              <a:gdLst/>
              <a:ahLst/>
              <a:cxnLst/>
              <a:rect l="l" t="t" r="r" b="b"/>
              <a:pathLst>
                <a:path w="33041" h="465" extrusionOk="0">
                  <a:moveTo>
                    <a:pt x="36" y="0"/>
                  </a:moveTo>
                  <a:lnTo>
                    <a:pt x="36" y="72"/>
                  </a:lnTo>
                  <a:lnTo>
                    <a:pt x="0" y="72"/>
                  </a:lnTo>
                  <a:cubicBezTo>
                    <a:pt x="0" y="143"/>
                    <a:pt x="24" y="215"/>
                    <a:pt x="84" y="274"/>
                  </a:cubicBezTo>
                  <a:cubicBezTo>
                    <a:pt x="203" y="393"/>
                    <a:pt x="441" y="465"/>
                    <a:pt x="738" y="465"/>
                  </a:cubicBezTo>
                  <a:cubicBezTo>
                    <a:pt x="1084" y="465"/>
                    <a:pt x="1441" y="381"/>
                    <a:pt x="1703" y="238"/>
                  </a:cubicBezTo>
                  <a:cubicBezTo>
                    <a:pt x="1810" y="381"/>
                    <a:pt x="2072" y="465"/>
                    <a:pt x="2405" y="465"/>
                  </a:cubicBezTo>
                  <a:cubicBezTo>
                    <a:pt x="2739" y="465"/>
                    <a:pt x="3096" y="381"/>
                    <a:pt x="3346" y="238"/>
                  </a:cubicBezTo>
                  <a:cubicBezTo>
                    <a:pt x="3465" y="381"/>
                    <a:pt x="3727" y="465"/>
                    <a:pt x="4060" y="465"/>
                  </a:cubicBezTo>
                  <a:cubicBezTo>
                    <a:pt x="4406" y="465"/>
                    <a:pt x="4751" y="381"/>
                    <a:pt x="4989" y="238"/>
                  </a:cubicBezTo>
                  <a:cubicBezTo>
                    <a:pt x="5120" y="381"/>
                    <a:pt x="5382" y="465"/>
                    <a:pt x="5727" y="465"/>
                  </a:cubicBezTo>
                  <a:cubicBezTo>
                    <a:pt x="6061" y="465"/>
                    <a:pt x="6406" y="381"/>
                    <a:pt x="6644" y="238"/>
                  </a:cubicBezTo>
                  <a:cubicBezTo>
                    <a:pt x="6775" y="381"/>
                    <a:pt x="7049" y="465"/>
                    <a:pt x="7382" y="465"/>
                  </a:cubicBezTo>
                  <a:cubicBezTo>
                    <a:pt x="7727" y="465"/>
                    <a:pt x="8061" y="381"/>
                    <a:pt x="8287" y="238"/>
                  </a:cubicBezTo>
                  <a:cubicBezTo>
                    <a:pt x="8430" y="381"/>
                    <a:pt x="8704" y="465"/>
                    <a:pt x="9049" y="465"/>
                  </a:cubicBezTo>
                  <a:cubicBezTo>
                    <a:pt x="9382" y="465"/>
                    <a:pt x="9716" y="381"/>
                    <a:pt x="9930" y="238"/>
                  </a:cubicBezTo>
                  <a:cubicBezTo>
                    <a:pt x="10085" y="381"/>
                    <a:pt x="10371" y="465"/>
                    <a:pt x="10704" y="465"/>
                  </a:cubicBezTo>
                  <a:cubicBezTo>
                    <a:pt x="11049" y="465"/>
                    <a:pt x="11371" y="381"/>
                    <a:pt x="11585" y="238"/>
                  </a:cubicBezTo>
                  <a:cubicBezTo>
                    <a:pt x="11740" y="381"/>
                    <a:pt x="12026" y="465"/>
                    <a:pt x="12371" y="465"/>
                  </a:cubicBezTo>
                  <a:cubicBezTo>
                    <a:pt x="12704" y="465"/>
                    <a:pt x="13026" y="381"/>
                    <a:pt x="13228" y="238"/>
                  </a:cubicBezTo>
                  <a:cubicBezTo>
                    <a:pt x="13395" y="381"/>
                    <a:pt x="13692" y="465"/>
                    <a:pt x="14026" y="465"/>
                  </a:cubicBezTo>
                  <a:cubicBezTo>
                    <a:pt x="14371" y="465"/>
                    <a:pt x="14681" y="381"/>
                    <a:pt x="14871" y="238"/>
                  </a:cubicBezTo>
                  <a:cubicBezTo>
                    <a:pt x="15038" y="381"/>
                    <a:pt x="15347" y="465"/>
                    <a:pt x="15693" y="465"/>
                  </a:cubicBezTo>
                  <a:cubicBezTo>
                    <a:pt x="16026" y="465"/>
                    <a:pt x="16336" y="381"/>
                    <a:pt x="16514" y="238"/>
                  </a:cubicBezTo>
                  <a:cubicBezTo>
                    <a:pt x="16693" y="381"/>
                    <a:pt x="17002" y="465"/>
                    <a:pt x="17348" y="465"/>
                  </a:cubicBezTo>
                  <a:cubicBezTo>
                    <a:pt x="17693" y="465"/>
                    <a:pt x="17991" y="381"/>
                    <a:pt x="18169" y="238"/>
                  </a:cubicBezTo>
                  <a:cubicBezTo>
                    <a:pt x="18348" y="381"/>
                    <a:pt x="18669" y="465"/>
                    <a:pt x="19015" y="465"/>
                  </a:cubicBezTo>
                  <a:cubicBezTo>
                    <a:pt x="19348" y="465"/>
                    <a:pt x="19646" y="381"/>
                    <a:pt x="19812" y="238"/>
                  </a:cubicBezTo>
                  <a:cubicBezTo>
                    <a:pt x="20003" y="381"/>
                    <a:pt x="20324" y="465"/>
                    <a:pt x="20669" y="465"/>
                  </a:cubicBezTo>
                  <a:cubicBezTo>
                    <a:pt x="21015" y="465"/>
                    <a:pt x="21301" y="381"/>
                    <a:pt x="21455" y="238"/>
                  </a:cubicBezTo>
                  <a:cubicBezTo>
                    <a:pt x="21658" y="381"/>
                    <a:pt x="21991" y="465"/>
                    <a:pt x="22336" y="465"/>
                  </a:cubicBezTo>
                  <a:cubicBezTo>
                    <a:pt x="22670" y="465"/>
                    <a:pt x="22955" y="381"/>
                    <a:pt x="23098" y="238"/>
                  </a:cubicBezTo>
                  <a:cubicBezTo>
                    <a:pt x="23313" y="381"/>
                    <a:pt x="23646" y="465"/>
                    <a:pt x="23991" y="465"/>
                  </a:cubicBezTo>
                  <a:cubicBezTo>
                    <a:pt x="24325" y="465"/>
                    <a:pt x="24610" y="381"/>
                    <a:pt x="24753" y="238"/>
                  </a:cubicBezTo>
                  <a:cubicBezTo>
                    <a:pt x="24968" y="381"/>
                    <a:pt x="25313" y="465"/>
                    <a:pt x="25658" y="465"/>
                  </a:cubicBezTo>
                  <a:cubicBezTo>
                    <a:pt x="25992" y="465"/>
                    <a:pt x="26265" y="381"/>
                    <a:pt x="26396" y="238"/>
                  </a:cubicBezTo>
                  <a:cubicBezTo>
                    <a:pt x="26635" y="381"/>
                    <a:pt x="26968" y="465"/>
                    <a:pt x="27313" y="465"/>
                  </a:cubicBezTo>
                  <a:cubicBezTo>
                    <a:pt x="27647" y="465"/>
                    <a:pt x="27920" y="381"/>
                    <a:pt x="28039" y="238"/>
                  </a:cubicBezTo>
                  <a:cubicBezTo>
                    <a:pt x="28289" y="381"/>
                    <a:pt x="28635" y="465"/>
                    <a:pt x="28968" y="465"/>
                  </a:cubicBezTo>
                  <a:cubicBezTo>
                    <a:pt x="29313" y="465"/>
                    <a:pt x="29575" y="381"/>
                    <a:pt x="29694" y="238"/>
                  </a:cubicBezTo>
                  <a:cubicBezTo>
                    <a:pt x="29944" y="381"/>
                    <a:pt x="30290" y="465"/>
                    <a:pt x="30635" y="465"/>
                  </a:cubicBezTo>
                  <a:cubicBezTo>
                    <a:pt x="30968" y="465"/>
                    <a:pt x="31230" y="381"/>
                    <a:pt x="31337" y="238"/>
                  </a:cubicBezTo>
                  <a:cubicBezTo>
                    <a:pt x="31599" y="381"/>
                    <a:pt x="31957" y="465"/>
                    <a:pt x="32290" y="465"/>
                  </a:cubicBezTo>
                  <a:cubicBezTo>
                    <a:pt x="32588" y="465"/>
                    <a:pt x="32838" y="393"/>
                    <a:pt x="32957" y="274"/>
                  </a:cubicBezTo>
                  <a:cubicBezTo>
                    <a:pt x="32992" y="238"/>
                    <a:pt x="33016" y="191"/>
                    <a:pt x="33028" y="155"/>
                  </a:cubicBezTo>
                  <a:lnTo>
                    <a:pt x="33040" y="155"/>
                  </a:lnTo>
                  <a:lnTo>
                    <a:pt x="33040" y="0"/>
                  </a:lnTo>
                  <a:lnTo>
                    <a:pt x="32885" y="0"/>
                  </a:lnTo>
                  <a:lnTo>
                    <a:pt x="32885" y="72"/>
                  </a:lnTo>
                  <a:cubicBezTo>
                    <a:pt x="32885" y="107"/>
                    <a:pt x="32873" y="143"/>
                    <a:pt x="32850" y="167"/>
                  </a:cubicBezTo>
                  <a:cubicBezTo>
                    <a:pt x="32754" y="262"/>
                    <a:pt x="32552" y="310"/>
                    <a:pt x="32290" y="310"/>
                  </a:cubicBezTo>
                  <a:cubicBezTo>
                    <a:pt x="31957" y="310"/>
                    <a:pt x="31588" y="215"/>
                    <a:pt x="31349" y="72"/>
                  </a:cubicBezTo>
                  <a:lnTo>
                    <a:pt x="31278" y="24"/>
                  </a:lnTo>
                  <a:lnTo>
                    <a:pt x="31242" y="107"/>
                  </a:lnTo>
                  <a:cubicBezTo>
                    <a:pt x="31207" y="215"/>
                    <a:pt x="31004" y="310"/>
                    <a:pt x="30635" y="310"/>
                  </a:cubicBezTo>
                  <a:cubicBezTo>
                    <a:pt x="30302" y="310"/>
                    <a:pt x="29933" y="215"/>
                    <a:pt x="29706" y="72"/>
                  </a:cubicBezTo>
                  <a:lnTo>
                    <a:pt x="29635" y="24"/>
                  </a:lnTo>
                  <a:lnTo>
                    <a:pt x="29599" y="107"/>
                  </a:lnTo>
                  <a:cubicBezTo>
                    <a:pt x="29552" y="203"/>
                    <a:pt x="29337" y="310"/>
                    <a:pt x="28980" y="310"/>
                  </a:cubicBezTo>
                  <a:cubicBezTo>
                    <a:pt x="28635" y="310"/>
                    <a:pt x="28278" y="215"/>
                    <a:pt x="28063" y="72"/>
                  </a:cubicBezTo>
                  <a:lnTo>
                    <a:pt x="27992" y="24"/>
                  </a:lnTo>
                  <a:lnTo>
                    <a:pt x="27956" y="96"/>
                  </a:lnTo>
                  <a:cubicBezTo>
                    <a:pt x="27908" y="203"/>
                    <a:pt x="27682" y="310"/>
                    <a:pt x="27313" y="310"/>
                  </a:cubicBezTo>
                  <a:cubicBezTo>
                    <a:pt x="26980" y="310"/>
                    <a:pt x="26623" y="215"/>
                    <a:pt x="26420" y="72"/>
                  </a:cubicBezTo>
                  <a:lnTo>
                    <a:pt x="26361" y="24"/>
                  </a:lnTo>
                  <a:lnTo>
                    <a:pt x="26313" y="96"/>
                  </a:lnTo>
                  <a:cubicBezTo>
                    <a:pt x="26254" y="203"/>
                    <a:pt x="26027" y="310"/>
                    <a:pt x="25658" y="310"/>
                  </a:cubicBezTo>
                  <a:cubicBezTo>
                    <a:pt x="25313" y="310"/>
                    <a:pt x="24968" y="215"/>
                    <a:pt x="24777" y="72"/>
                  </a:cubicBezTo>
                  <a:lnTo>
                    <a:pt x="24718" y="24"/>
                  </a:lnTo>
                  <a:lnTo>
                    <a:pt x="24670" y="96"/>
                  </a:lnTo>
                  <a:cubicBezTo>
                    <a:pt x="24599" y="203"/>
                    <a:pt x="24360" y="310"/>
                    <a:pt x="23991" y="310"/>
                  </a:cubicBezTo>
                  <a:cubicBezTo>
                    <a:pt x="23658" y="310"/>
                    <a:pt x="23325" y="227"/>
                    <a:pt x="23134" y="72"/>
                  </a:cubicBezTo>
                  <a:lnTo>
                    <a:pt x="23075" y="24"/>
                  </a:lnTo>
                  <a:lnTo>
                    <a:pt x="23027" y="84"/>
                  </a:lnTo>
                  <a:cubicBezTo>
                    <a:pt x="22955" y="203"/>
                    <a:pt x="22705" y="310"/>
                    <a:pt x="22336" y="310"/>
                  </a:cubicBezTo>
                  <a:cubicBezTo>
                    <a:pt x="21991" y="310"/>
                    <a:pt x="21670" y="227"/>
                    <a:pt x="21503" y="72"/>
                  </a:cubicBezTo>
                  <a:lnTo>
                    <a:pt x="21443" y="24"/>
                  </a:lnTo>
                  <a:lnTo>
                    <a:pt x="21396" y="84"/>
                  </a:lnTo>
                  <a:cubicBezTo>
                    <a:pt x="21301" y="203"/>
                    <a:pt x="21050" y="310"/>
                    <a:pt x="20669" y="310"/>
                  </a:cubicBezTo>
                  <a:cubicBezTo>
                    <a:pt x="20336" y="310"/>
                    <a:pt x="20015" y="227"/>
                    <a:pt x="19860" y="72"/>
                  </a:cubicBezTo>
                  <a:lnTo>
                    <a:pt x="19800" y="24"/>
                  </a:lnTo>
                  <a:lnTo>
                    <a:pt x="19753" y="84"/>
                  </a:lnTo>
                  <a:cubicBezTo>
                    <a:pt x="19634" y="227"/>
                    <a:pt x="19336" y="322"/>
                    <a:pt x="19015" y="322"/>
                  </a:cubicBezTo>
                  <a:cubicBezTo>
                    <a:pt x="18669" y="322"/>
                    <a:pt x="18360" y="227"/>
                    <a:pt x="18217" y="84"/>
                  </a:cubicBezTo>
                  <a:lnTo>
                    <a:pt x="18157" y="24"/>
                  </a:lnTo>
                  <a:lnTo>
                    <a:pt x="18110" y="84"/>
                  </a:lnTo>
                  <a:cubicBezTo>
                    <a:pt x="17979" y="227"/>
                    <a:pt x="17681" y="322"/>
                    <a:pt x="17348" y="322"/>
                  </a:cubicBezTo>
                  <a:cubicBezTo>
                    <a:pt x="17014" y="322"/>
                    <a:pt x="16705" y="227"/>
                    <a:pt x="16574" y="84"/>
                  </a:cubicBezTo>
                  <a:lnTo>
                    <a:pt x="16514" y="24"/>
                  </a:lnTo>
                  <a:lnTo>
                    <a:pt x="16467" y="84"/>
                  </a:lnTo>
                  <a:cubicBezTo>
                    <a:pt x="16324" y="227"/>
                    <a:pt x="16026" y="322"/>
                    <a:pt x="15693" y="322"/>
                  </a:cubicBezTo>
                  <a:cubicBezTo>
                    <a:pt x="15359" y="322"/>
                    <a:pt x="15062" y="227"/>
                    <a:pt x="14931" y="84"/>
                  </a:cubicBezTo>
                  <a:lnTo>
                    <a:pt x="14883" y="24"/>
                  </a:lnTo>
                  <a:lnTo>
                    <a:pt x="14824" y="84"/>
                  </a:lnTo>
                  <a:cubicBezTo>
                    <a:pt x="14669" y="227"/>
                    <a:pt x="14359" y="322"/>
                    <a:pt x="14026" y="322"/>
                  </a:cubicBezTo>
                  <a:cubicBezTo>
                    <a:pt x="13692" y="322"/>
                    <a:pt x="13407" y="227"/>
                    <a:pt x="13288" y="84"/>
                  </a:cubicBezTo>
                  <a:lnTo>
                    <a:pt x="13240" y="24"/>
                  </a:lnTo>
                  <a:lnTo>
                    <a:pt x="13180" y="72"/>
                  </a:lnTo>
                  <a:cubicBezTo>
                    <a:pt x="13026" y="227"/>
                    <a:pt x="12704" y="310"/>
                    <a:pt x="12371" y="310"/>
                  </a:cubicBezTo>
                  <a:cubicBezTo>
                    <a:pt x="11990" y="310"/>
                    <a:pt x="11740" y="203"/>
                    <a:pt x="11645" y="84"/>
                  </a:cubicBezTo>
                  <a:lnTo>
                    <a:pt x="11597" y="24"/>
                  </a:lnTo>
                  <a:lnTo>
                    <a:pt x="11537" y="72"/>
                  </a:lnTo>
                  <a:cubicBezTo>
                    <a:pt x="11371" y="227"/>
                    <a:pt x="11037" y="310"/>
                    <a:pt x="10704" y="310"/>
                  </a:cubicBezTo>
                  <a:cubicBezTo>
                    <a:pt x="10335" y="310"/>
                    <a:pt x="10085" y="203"/>
                    <a:pt x="10001" y="84"/>
                  </a:cubicBezTo>
                  <a:lnTo>
                    <a:pt x="9954" y="24"/>
                  </a:lnTo>
                  <a:lnTo>
                    <a:pt x="9894" y="72"/>
                  </a:lnTo>
                  <a:cubicBezTo>
                    <a:pt x="9716" y="227"/>
                    <a:pt x="9382" y="322"/>
                    <a:pt x="9049" y="322"/>
                  </a:cubicBezTo>
                  <a:cubicBezTo>
                    <a:pt x="8668" y="322"/>
                    <a:pt x="8430" y="203"/>
                    <a:pt x="8358" y="96"/>
                  </a:cubicBezTo>
                  <a:lnTo>
                    <a:pt x="8323" y="24"/>
                  </a:lnTo>
                  <a:lnTo>
                    <a:pt x="8251" y="72"/>
                  </a:lnTo>
                  <a:cubicBezTo>
                    <a:pt x="8061" y="215"/>
                    <a:pt x="7727" y="322"/>
                    <a:pt x="7382" y="322"/>
                  </a:cubicBezTo>
                  <a:cubicBezTo>
                    <a:pt x="7013" y="322"/>
                    <a:pt x="6787" y="203"/>
                    <a:pt x="6727" y="96"/>
                  </a:cubicBezTo>
                  <a:lnTo>
                    <a:pt x="6680" y="24"/>
                  </a:lnTo>
                  <a:lnTo>
                    <a:pt x="6608" y="72"/>
                  </a:lnTo>
                  <a:cubicBezTo>
                    <a:pt x="6406" y="215"/>
                    <a:pt x="6061" y="322"/>
                    <a:pt x="5727" y="322"/>
                  </a:cubicBezTo>
                  <a:cubicBezTo>
                    <a:pt x="5358" y="322"/>
                    <a:pt x="5132" y="203"/>
                    <a:pt x="5084" y="96"/>
                  </a:cubicBezTo>
                  <a:lnTo>
                    <a:pt x="5037" y="24"/>
                  </a:lnTo>
                  <a:lnTo>
                    <a:pt x="4965" y="72"/>
                  </a:lnTo>
                  <a:cubicBezTo>
                    <a:pt x="4763" y="215"/>
                    <a:pt x="4406" y="322"/>
                    <a:pt x="4060" y="322"/>
                  </a:cubicBezTo>
                  <a:cubicBezTo>
                    <a:pt x="3691" y="322"/>
                    <a:pt x="3489" y="215"/>
                    <a:pt x="3441" y="107"/>
                  </a:cubicBezTo>
                  <a:lnTo>
                    <a:pt x="3405" y="24"/>
                  </a:lnTo>
                  <a:lnTo>
                    <a:pt x="3334" y="72"/>
                  </a:lnTo>
                  <a:cubicBezTo>
                    <a:pt x="3108" y="215"/>
                    <a:pt x="2739" y="322"/>
                    <a:pt x="2405" y="322"/>
                  </a:cubicBezTo>
                  <a:cubicBezTo>
                    <a:pt x="2036" y="322"/>
                    <a:pt x="1834" y="203"/>
                    <a:pt x="1798" y="107"/>
                  </a:cubicBezTo>
                  <a:lnTo>
                    <a:pt x="1762" y="24"/>
                  </a:lnTo>
                  <a:lnTo>
                    <a:pt x="1691" y="72"/>
                  </a:lnTo>
                  <a:cubicBezTo>
                    <a:pt x="1453" y="215"/>
                    <a:pt x="1084" y="322"/>
                    <a:pt x="738" y="322"/>
                  </a:cubicBezTo>
                  <a:cubicBezTo>
                    <a:pt x="488" y="322"/>
                    <a:pt x="286" y="262"/>
                    <a:pt x="191" y="167"/>
                  </a:cubicBezTo>
                  <a:cubicBezTo>
                    <a:pt x="167" y="143"/>
                    <a:pt x="143" y="107"/>
                    <a:pt x="143" y="8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64" name="Google Shape;14764;p46"/>
            <p:cNvSpPr/>
            <p:nvPr/>
          </p:nvSpPr>
          <p:spPr>
            <a:xfrm>
              <a:off x="10254445" y="2808471"/>
              <a:ext cx="3148972" cy="2161273"/>
            </a:xfrm>
            <a:custGeom>
              <a:avLst/>
              <a:gdLst/>
              <a:ahLst/>
              <a:cxnLst/>
              <a:rect l="l" t="t" r="r" b="b"/>
              <a:pathLst>
                <a:path w="38863" h="25504" extrusionOk="0">
                  <a:moveTo>
                    <a:pt x="1" y="1"/>
                  </a:moveTo>
                  <a:lnTo>
                    <a:pt x="1" y="25504"/>
                  </a:lnTo>
                  <a:lnTo>
                    <a:pt x="38863" y="25504"/>
                  </a:lnTo>
                  <a:lnTo>
                    <a:pt x="388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65" name="Google Shape;14765;p46"/>
            <p:cNvSpPr/>
            <p:nvPr/>
          </p:nvSpPr>
          <p:spPr>
            <a:xfrm>
              <a:off x="10254404" y="2808530"/>
              <a:ext cx="3129784" cy="241307"/>
            </a:xfrm>
            <a:custGeom>
              <a:avLst/>
              <a:gdLst/>
              <a:ahLst/>
              <a:cxnLst/>
              <a:rect l="l" t="t" r="r" b="b"/>
              <a:pathLst>
                <a:path w="38625" h="2978" extrusionOk="0">
                  <a:moveTo>
                    <a:pt x="1" y="1"/>
                  </a:moveTo>
                  <a:lnTo>
                    <a:pt x="1" y="2977"/>
                  </a:lnTo>
                  <a:lnTo>
                    <a:pt x="38625" y="2977"/>
                  </a:lnTo>
                  <a:lnTo>
                    <a:pt x="386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66" name="Google Shape;14766;p46"/>
            <p:cNvSpPr/>
            <p:nvPr/>
          </p:nvSpPr>
          <p:spPr>
            <a:xfrm>
              <a:off x="10417518" y="3233046"/>
              <a:ext cx="2653165" cy="1621815"/>
            </a:xfrm>
            <a:custGeom>
              <a:avLst/>
              <a:gdLst/>
              <a:ahLst/>
              <a:cxnLst/>
              <a:rect l="l" t="t" r="r" b="b"/>
              <a:pathLst>
                <a:path w="32743" h="20015" extrusionOk="0">
                  <a:moveTo>
                    <a:pt x="0" y="1"/>
                  </a:moveTo>
                  <a:lnTo>
                    <a:pt x="0" y="20015"/>
                  </a:lnTo>
                  <a:lnTo>
                    <a:pt x="32742" y="20015"/>
                  </a:lnTo>
                  <a:lnTo>
                    <a:pt x="327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67" name="Google Shape;14767;p46"/>
            <p:cNvSpPr/>
            <p:nvPr/>
          </p:nvSpPr>
          <p:spPr>
            <a:xfrm>
              <a:off x="10484043" y="3287093"/>
              <a:ext cx="2520033" cy="1567768"/>
            </a:xfrm>
            <a:custGeom>
              <a:avLst/>
              <a:gdLst/>
              <a:ahLst/>
              <a:cxnLst/>
              <a:rect l="l" t="t" r="r" b="b"/>
              <a:pathLst>
                <a:path w="31100" h="19348" extrusionOk="0">
                  <a:moveTo>
                    <a:pt x="1" y="0"/>
                  </a:moveTo>
                  <a:lnTo>
                    <a:pt x="1" y="19348"/>
                  </a:lnTo>
                  <a:lnTo>
                    <a:pt x="31100" y="19348"/>
                  </a:lnTo>
                  <a:lnTo>
                    <a:pt x="3110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68" name="Google Shape;14768;p46"/>
            <p:cNvSpPr/>
            <p:nvPr/>
          </p:nvSpPr>
          <p:spPr>
            <a:xfrm>
              <a:off x="10569935" y="3316021"/>
              <a:ext cx="413901" cy="285631"/>
            </a:xfrm>
            <a:custGeom>
              <a:avLst/>
              <a:gdLst/>
              <a:ahLst/>
              <a:cxnLst/>
              <a:rect l="l" t="t" r="r" b="b"/>
              <a:pathLst>
                <a:path w="5108" h="3525" extrusionOk="0">
                  <a:moveTo>
                    <a:pt x="0" y="1"/>
                  </a:moveTo>
                  <a:lnTo>
                    <a:pt x="0" y="3525"/>
                  </a:lnTo>
                  <a:lnTo>
                    <a:pt x="5108" y="3525"/>
                  </a:lnTo>
                  <a:lnTo>
                    <a:pt x="5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69" name="Google Shape;14769;p46"/>
            <p:cNvSpPr/>
            <p:nvPr/>
          </p:nvSpPr>
          <p:spPr>
            <a:xfrm>
              <a:off x="11032049" y="3316021"/>
              <a:ext cx="413982" cy="285631"/>
            </a:xfrm>
            <a:custGeom>
              <a:avLst/>
              <a:gdLst/>
              <a:ahLst/>
              <a:cxnLst/>
              <a:rect l="l" t="t" r="r" b="b"/>
              <a:pathLst>
                <a:path w="5109" h="3525" extrusionOk="0">
                  <a:moveTo>
                    <a:pt x="0" y="1"/>
                  </a:moveTo>
                  <a:lnTo>
                    <a:pt x="0" y="3525"/>
                  </a:lnTo>
                  <a:lnTo>
                    <a:pt x="5108" y="3525"/>
                  </a:lnTo>
                  <a:lnTo>
                    <a:pt x="5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70" name="Google Shape;14770;p46"/>
            <p:cNvSpPr/>
            <p:nvPr/>
          </p:nvSpPr>
          <p:spPr>
            <a:xfrm>
              <a:off x="11494163" y="3316021"/>
              <a:ext cx="414955" cy="285631"/>
            </a:xfrm>
            <a:custGeom>
              <a:avLst/>
              <a:gdLst/>
              <a:ahLst/>
              <a:cxnLst/>
              <a:rect l="l" t="t" r="r" b="b"/>
              <a:pathLst>
                <a:path w="5121" h="3525" extrusionOk="0">
                  <a:moveTo>
                    <a:pt x="0" y="1"/>
                  </a:moveTo>
                  <a:lnTo>
                    <a:pt x="0" y="3525"/>
                  </a:lnTo>
                  <a:lnTo>
                    <a:pt x="5120" y="3525"/>
                  </a:lnTo>
                  <a:lnTo>
                    <a:pt x="5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71" name="Google Shape;14771;p46"/>
            <p:cNvSpPr/>
            <p:nvPr/>
          </p:nvSpPr>
          <p:spPr>
            <a:xfrm>
              <a:off x="11957250" y="3316021"/>
              <a:ext cx="413982" cy="285631"/>
            </a:xfrm>
            <a:custGeom>
              <a:avLst/>
              <a:gdLst/>
              <a:ahLst/>
              <a:cxnLst/>
              <a:rect l="l" t="t" r="r" b="b"/>
              <a:pathLst>
                <a:path w="5109" h="3525" extrusionOk="0">
                  <a:moveTo>
                    <a:pt x="0" y="1"/>
                  </a:moveTo>
                  <a:lnTo>
                    <a:pt x="0" y="3525"/>
                  </a:lnTo>
                  <a:lnTo>
                    <a:pt x="5108" y="3525"/>
                  </a:lnTo>
                  <a:lnTo>
                    <a:pt x="5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72" name="Google Shape;14772;p46"/>
            <p:cNvSpPr/>
            <p:nvPr/>
          </p:nvSpPr>
          <p:spPr>
            <a:xfrm>
              <a:off x="12419364" y="3316021"/>
              <a:ext cx="413982" cy="285631"/>
            </a:xfrm>
            <a:custGeom>
              <a:avLst/>
              <a:gdLst/>
              <a:ahLst/>
              <a:cxnLst/>
              <a:rect l="l" t="t" r="r" b="b"/>
              <a:pathLst>
                <a:path w="5109" h="3525" extrusionOk="0">
                  <a:moveTo>
                    <a:pt x="0" y="1"/>
                  </a:moveTo>
                  <a:lnTo>
                    <a:pt x="0" y="3525"/>
                  </a:lnTo>
                  <a:lnTo>
                    <a:pt x="5108" y="3525"/>
                  </a:lnTo>
                  <a:lnTo>
                    <a:pt x="5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73" name="Google Shape;14773;p46"/>
            <p:cNvSpPr/>
            <p:nvPr/>
          </p:nvSpPr>
          <p:spPr>
            <a:xfrm>
              <a:off x="10569935" y="3642086"/>
              <a:ext cx="413901" cy="285712"/>
            </a:xfrm>
            <a:custGeom>
              <a:avLst/>
              <a:gdLst/>
              <a:ahLst/>
              <a:cxnLst/>
              <a:rect l="l" t="t" r="r" b="b"/>
              <a:pathLst>
                <a:path w="5108" h="3526" extrusionOk="0">
                  <a:moveTo>
                    <a:pt x="0" y="1"/>
                  </a:moveTo>
                  <a:lnTo>
                    <a:pt x="0" y="3525"/>
                  </a:lnTo>
                  <a:lnTo>
                    <a:pt x="5108" y="3525"/>
                  </a:lnTo>
                  <a:lnTo>
                    <a:pt x="5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74" name="Google Shape;14774;p46"/>
            <p:cNvSpPr/>
            <p:nvPr/>
          </p:nvSpPr>
          <p:spPr>
            <a:xfrm>
              <a:off x="11032049" y="3642086"/>
              <a:ext cx="413982" cy="285712"/>
            </a:xfrm>
            <a:custGeom>
              <a:avLst/>
              <a:gdLst/>
              <a:ahLst/>
              <a:cxnLst/>
              <a:rect l="l" t="t" r="r" b="b"/>
              <a:pathLst>
                <a:path w="5109" h="3526" extrusionOk="0">
                  <a:moveTo>
                    <a:pt x="0" y="1"/>
                  </a:moveTo>
                  <a:lnTo>
                    <a:pt x="0" y="3525"/>
                  </a:lnTo>
                  <a:lnTo>
                    <a:pt x="5108" y="3525"/>
                  </a:lnTo>
                  <a:lnTo>
                    <a:pt x="5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75" name="Google Shape;14775;p46"/>
            <p:cNvSpPr/>
            <p:nvPr/>
          </p:nvSpPr>
          <p:spPr>
            <a:xfrm>
              <a:off x="11494163" y="3642086"/>
              <a:ext cx="414955" cy="285712"/>
            </a:xfrm>
            <a:custGeom>
              <a:avLst/>
              <a:gdLst/>
              <a:ahLst/>
              <a:cxnLst/>
              <a:rect l="l" t="t" r="r" b="b"/>
              <a:pathLst>
                <a:path w="5121" h="3526" extrusionOk="0">
                  <a:moveTo>
                    <a:pt x="0" y="1"/>
                  </a:moveTo>
                  <a:lnTo>
                    <a:pt x="0" y="3525"/>
                  </a:lnTo>
                  <a:lnTo>
                    <a:pt x="5120" y="3525"/>
                  </a:lnTo>
                  <a:lnTo>
                    <a:pt x="5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76" name="Google Shape;14776;p46"/>
            <p:cNvSpPr/>
            <p:nvPr/>
          </p:nvSpPr>
          <p:spPr>
            <a:xfrm>
              <a:off x="11957250" y="3642086"/>
              <a:ext cx="413982" cy="285712"/>
            </a:xfrm>
            <a:custGeom>
              <a:avLst/>
              <a:gdLst/>
              <a:ahLst/>
              <a:cxnLst/>
              <a:rect l="l" t="t" r="r" b="b"/>
              <a:pathLst>
                <a:path w="5109" h="3526" extrusionOk="0">
                  <a:moveTo>
                    <a:pt x="0" y="1"/>
                  </a:moveTo>
                  <a:lnTo>
                    <a:pt x="0" y="3525"/>
                  </a:lnTo>
                  <a:lnTo>
                    <a:pt x="5108" y="3525"/>
                  </a:lnTo>
                  <a:lnTo>
                    <a:pt x="5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77" name="Google Shape;14777;p46"/>
            <p:cNvSpPr/>
            <p:nvPr/>
          </p:nvSpPr>
          <p:spPr>
            <a:xfrm>
              <a:off x="12419364" y="3642086"/>
              <a:ext cx="413982" cy="285712"/>
            </a:xfrm>
            <a:custGeom>
              <a:avLst/>
              <a:gdLst/>
              <a:ahLst/>
              <a:cxnLst/>
              <a:rect l="l" t="t" r="r" b="b"/>
              <a:pathLst>
                <a:path w="5109" h="3526" extrusionOk="0">
                  <a:moveTo>
                    <a:pt x="0" y="1"/>
                  </a:moveTo>
                  <a:lnTo>
                    <a:pt x="0" y="3525"/>
                  </a:lnTo>
                  <a:lnTo>
                    <a:pt x="5108" y="3525"/>
                  </a:lnTo>
                  <a:lnTo>
                    <a:pt x="5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78" name="Google Shape;14778;p46"/>
            <p:cNvSpPr/>
            <p:nvPr/>
          </p:nvSpPr>
          <p:spPr>
            <a:xfrm>
              <a:off x="10569935" y="3967259"/>
              <a:ext cx="413901" cy="285631"/>
            </a:xfrm>
            <a:custGeom>
              <a:avLst/>
              <a:gdLst/>
              <a:ahLst/>
              <a:cxnLst/>
              <a:rect l="l" t="t" r="r" b="b"/>
              <a:pathLst>
                <a:path w="5108" h="3525" extrusionOk="0">
                  <a:moveTo>
                    <a:pt x="0" y="0"/>
                  </a:moveTo>
                  <a:lnTo>
                    <a:pt x="0" y="3524"/>
                  </a:lnTo>
                  <a:lnTo>
                    <a:pt x="5108" y="3524"/>
                  </a:lnTo>
                  <a:lnTo>
                    <a:pt x="5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79" name="Google Shape;14779;p46"/>
            <p:cNvSpPr/>
            <p:nvPr/>
          </p:nvSpPr>
          <p:spPr>
            <a:xfrm>
              <a:off x="11032049" y="3967259"/>
              <a:ext cx="413982" cy="285631"/>
            </a:xfrm>
            <a:custGeom>
              <a:avLst/>
              <a:gdLst/>
              <a:ahLst/>
              <a:cxnLst/>
              <a:rect l="l" t="t" r="r" b="b"/>
              <a:pathLst>
                <a:path w="5109" h="3525" extrusionOk="0">
                  <a:moveTo>
                    <a:pt x="0" y="0"/>
                  </a:moveTo>
                  <a:lnTo>
                    <a:pt x="0" y="3524"/>
                  </a:lnTo>
                  <a:lnTo>
                    <a:pt x="5108" y="3524"/>
                  </a:lnTo>
                  <a:lnTo>
                    <a:pt x="5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80" name="Google Shape;14780;p46"/>
            <p:cNvSpPr/>
            <p:nvPr/>
          </p:nvSpPr>
          <p:spPr>
            <a:xfrm>
              <a:off x="11494163" y="3967259"/>
              <a:ext cx="414955" cy="285631"/>
            </a:xfrm>
            <a:custGeom>
              <a:avLst/>
              <a:gdLst/>
              <a:ahLst/>
              <a:cxnLst/>
              <a:rect l="l" t="t" r="r" b="b"/>
              <a:pathLst>
                <a:path w="5121" h="3525" extrusionOk="0">
                  <a:moveTo>
                    <a:pt x="0" y="0"/>
                  </a:moveTo>
                  <a:lnTo>
                    <a:pt x="0" y="3524"/>
                  </a:lnTo>
                  <a:lnTo>
                    <a:pt x="5120" y="3524"/>
                  </a:lnTo>
                  <a:lnTo>
                    <a:pt x="5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81" name="Google Shape;14781;p46"/>
            <p:cNvSpPr/>
            <p:nvPr/>
          </p:nvSpPr>
          <p:spPr>
            <a:xfrm>
              <a:off x="11957250" y="3967259"/>
              <a:ext cx="413982" cy="285631"/>
            </a:xfrm>
            <a:custGeom>
              <a:avLst/>
              <a:gdLst/>
              <a:ahLst/>
              <a:cxnLst/>
              <a:rect l="l" t="t" r="r" b="b"/>
              <a:pathLst>
                <a:path w="5109" h="3525" extrusionOk="0">
                  <a:moveTo>
                    <a:pt x="0" y="0"/>
                  </a:moveTo>
                  <a:lnTo>
                    <a:pt x="0" y="3524"/>
                  </a:lnTo>
                  <a:lnTo>
                    <a:pt x="5108" y="3524"/>
                  </a:lnTo>
                  <a:lnTo>
                    <a:pt x="5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82" name="Google Shape;14782;p46"/>
            <p:cNvSpPr/>
            <p:nvPr/>
          </p:nvSpPr>
          <p:spPr>
            <a:xfrm>
              <a:off x="12419403" y="3316912"/>
              <a:ext cx="547033" cy="1506990"/>
            </a:xfrm>
            <a:custGeom>
              <a:avLst/>
              <a:gdLst/>
              <a:ahLst/>
              <a:cxnLst/>
              <a:rect l="l" t="t" r="r" b="b"/>
              <a:pathLst>
                <a:path w="5109" h="3525" extrusionOk="0">
                  <a:moveTo>
                    <a:pt x="0" y="0"/>
                  </a:moveTo>
                  <a:lnTo>
                    <a:pt x="0" y="3524"/>
                  </a:lnTo>
                  <a:lnTo>
                    <a:pt x="5108" y="3524"/>
                  </a:lnTo>
                  <a:lnTo>
                    <a:pt x="5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83" name="Google Shape;14783;p46"/>
            <p:cNvSpPr/>
            <p:nvPr/>
          </p:nvSpPr>
          <p:spPr>
            <a:xfrm>
              <a:off x="9940899" y="2279891"/>
              <a:ext cx="3731756" cy="644513"/>
            </a:xfrm>
            <a:custGeom>
              <a:avLst/>
              <a:gdLst/>
              <a:ahLst/>
              <a:cxnLst/>
              <a:rect l="l" t="t" r="r" b="b"/>
              <a:pathLst>
                <a:path w="46054" h="7954" extrusionOk="0">
                  <a:moveTo>
                    <a:pt x="3417" y="0"/>
                  </a:moveTo>
                  <a:lnTo>
                    <a:pt x="0" y="7668"/>
                  </a:lnTo>
                  <a:cubicBezTo>
                    <a:pt x="143" y="7846"/>
                    <a:pt x="488" y="7954"/>
                    <a:pt x="929" y="7954"/>
                  </a:cubicBezTo>
                  <a:cubicBezTo>
                    <a:pt x="1441" y="7954"/>
                    <a:pt x="1941" y="7799"/>
                    <a:pt x="2239" y="7573"/>
                  </a:cubicBezTo>
                  <a:cubicBezTo>
                    <a:pt x="2358" y="7799"/>
                    <a:pt x="2739" y="7954"/>
                    <a:pt x="3251" y="7954"/>
                  </a:cubicBezTo>
                  <a:cubicBezTo>
                    <a:pt x="3763" y="7954"/>
                    <a:pt x="4263" y="7799"/>
                    <a:pt x="4549" y="7573"/>
                  </a:cubicBezTo>
                  <a:cubicBezTo>
                    <a:pt x="4679" y="7799"/>
                    <a:pt x="5060" y="7954"/>
                    <a:pt x="5572" y="7954"/>
                  </a:cubicBezTo>
                  <a:cubicBezTo>
                    <a:pt x="6096" y="7954"/>
                    <a:pt x="6584" y="7799"/>
                    <a:pt x="6858" y="7573"/>
                  </a:cubicBezTo>
                  <a:cubicBezTo>
                    <a:pt x="6989" y="7799"/>
                    <a:pt x="7394" y="7954"/>
                    <a:pt x="7906" y="7954"/>
                  </a:cubicBezTo>
                  <a:cubicBezTo>
                    <a:pt x="8418" y="7954"/>
                    <a:pt x="8906" y="7799"/>
                    <a:pt x="9168" y="7573"/>
                  </a:cubicBezTo>
                  <a:cubicBezTo>
                    <a:pt x="9311" y="7799"/>
                    <a:pt x="9716" y="7954"/>
                    <a:pt x="10228" y="7954"/>
                  </a:cubicBezTo>
                  <a:cubicBezTo>
                    <a:pt x="10740" y="7954"/>
                    <a:pt x="11216" y="7799"/>
                    <a:pt x="11478" y="7573"/>
                  </a:cubicBezTo>
                  <a:cubicBezTo>
                    <a:pt x="11633" y="7799"/>
                    <a:pt x="12038" y="7954"/>
                    <a:pt x="12550" y="7954"/>
                  </a:cubicBezTo>
                  <a:cubicBezTo>
                    <a:pt x="13073" y="7954"/>
                    <a:pt x="13538" y="7799"/>
                    <a:pt x="13788" y="7573"/>
                  </a:cubicBezTo>
                  <a:cubicBezTo>
                    <a:pt x="13954" y="7799"/>
                    <a:pt x="14371" y="7954"/>
                    <a:pt x="14883" y="7954"/>
                  </a:cubicBezTo>
                  <a:cubicBezTo>
                    <a:pt x="15395" y="7954"/>
                    <a:pt x="15859" y="7799"/>
                    <a:pt x="16098" y="7573"/>
                  </a:cubicBezTo>
                  <a:cubicBezTo>
                    <a:pt x="16264" y="7799"/>
                    <a:pt x="16693" y="7954"/>
                    <a:pt x="17205" y="7954"/>
                  </a:cubicBezTo>
                  <a:cubicBezTo>
                    <a:pt x="17717" y="7954"/>
                    <a:pt x="18181" y="7799"/>
                    <a:pt x="18407" y="7573"/>
                  </a:cubicBezTo>
                  <a:cubicBezTo>
                    <a:pt x="18586" y="7799"/>
                    <a:pt x="19015" y="7954"/>
                    <a:pt x="19527" y="7954"/>
                  </a:cubicBezTo>
                  <a:cubicBezTo>
                    <a:pt x="20050" y="7954"/>
                    <a:pt x="20491" y="7799"/>
                    <a:pt x="20717" y="7573"/>
                  </a:cubicBezTo>
                  <a:cubicBezTo>
                    <a:pt x="20908" y="7799"/>
                    <a:pt x="21348" y="7954"/>
                    <a:pt x="21860" y="7954"/>
                  </a:cubicBezTo>
                  <a:cubicBezTo>
                    <a:pt x="22372" y="7954"/>
                    <a:pt x="22813" y="7799"/>
                    <a:pt x="23015" y="7573"/>
                  </a:cubicBezTo>
                  <a:cubicBezTo>
                    <a:pt x="23229" y="7799"/>
                    <a:pt x="23670" y="7954"/>
                    <a:pt x="24182" y="7954"/>
                  </a:cubicBezTo>
                  <a:cubicBezTo>
                    <a:pt x="24694" y="7954"/>
                    <a:pt x="25134" y="7799"/>
                    <a:pt x="25325" y="7573"/>
                  </a:cubicBezTo>
                  <a:cubicBezTo>
                    <a:pt x="25539" y="7799"/>
                    <a:pt x="25992" y="7954"/>
                    <a:pt x="26504" y="7954"/>
                  </a:cubicBezTo>
                  <a:cubicBezTo>
                    <a:pt x="27028" y="7954"/>
                    <a:pt x="27456" y="7799"/>
                    <a:pt x="27635" y="7573"/>
                  </a:cubicBezTo>
                  <a:cubicBezTo>
                    <a:pt x="27861" y="7799"/>
                    <a:pt x="28325" y="7954"/>
                    <a:pt x="28837" y="7954"/>
                  </a:cubicBezTo>
                  <a:cubicBezTo>
                    <a:pt x="29349" y="7954"/>
                    <a:pt x="29766" y="7799"/>
                    <a:pt x="29945" y="7573"/>
                  </a:cubicBezTo>
                  <a:cubicBezTo>
                    <a:pt x="30183" y="7799"/>
                    <a:pt x="30647" y="7954"/>
                    <a:pt x="31159" y="7954"/>
                  </a:cubicBezTo>
                  <a:cubicBezTo>
                    <a:pt x="31671" y="7954"/>
                    <a:pt x="32088" y="7799"/>
                    <a:pt x="32254" y="7573"/>
                  </a:cubicBezTo>
                  <a:cubicBezTo>
                    <a:pt x="32504" y="7799"/>
                    <a:pt x="32969" y="7954"/>
                    <a:pt x="33481" y="7954"/>
                  </a:cubicBezTo>
                  <a:cubicBezTo>
                    <a:pt x="34005" y="7954"/>
                    <a:pt x="34409" y="7799"/>
                    <a:pt x="34564" y="7573"/>
                  </a:cubicBezTo>
                  <a:cubicBezTo>
                    <a:pt x="34814" y="7799"/>
                    <a:pt x="35302" y="7954"/>
                    <a:pt x="35814" y="7954"/>
                  </a:cubicBezTo>
                  <a:cubicBezTo>
                    <a:pt x="36326" y="7954"/>
                    <a:pt x="36731" y="7799"/>
                    <a:pt x="36874" y="7573"/>
                  </a:cubicBezTo>
                  <a:cubicBezTo>
                    <a:pt x="37136" y="7799"/>
                    <a:pt x="37624" y="7954"/>
                    <a:pt x="38136" y="7954"/>
                  </a:cubicBezTo>
                  <a:cubicBezTo>
                    <a:pt x="38648" y="7954"/>
                    <a:pt x="39041" y="7799"/>
                    <a:pt x="39184" y="7573"/>
                  </a:cubicBezTo>
                  <a:cubicBezTo>
                    <a:pt x="39458" y="7799"/>
                    <a:pt x="39946" y="7954"/>
                    <a:pt x="40458" y="7954"/>
                  </a:cubicBezTo>
                  <a:cubicBezTo>
                    <a:pt x="40982" y="7954"/>
                    <a:pt x="41363" y="7799"/>
                    <a:pt x="41494" y="7573"/>
                  </a:cubicBezTo>
                  <a:cubicBezTo>
                    <a:pt x="41779" y="7799"/>
                    <a:pt x="42279" y="7954"/>
                    <a:pt x="42791" y="7954"/>
                  </a:cubicBezTo>
                  <a:cubicBezTo>
                    <a:pt x="43303" y="7954"/>
                    <a:pt x="43684" y="7799"/>
                    <a:pt x="43792" y="7573"/>
                  </a:cubicBezTo>
                  <a:cubicBezTo>
                    <a:pt x="44089" y="7799"/>
                    <a:pt x="44601" y="7954"/>
                    <a:pt x="45113" y="7954"/>
                  </a:cubicBezTo>
                  <a:cubicBezTo>
                    <a:pt x="45566" y="7954"/>
                    <a:pt x="45911" y="7835"/>
                    <a:pt x="46054" y="7644"/>
                  </a:cubicBezTo>
                  <a:lnTo>
                    <a:pt x="426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84" name="Google Shape;14784;p46"/>
            <p:cNvSpPr/>
            <p:nvPr/>
          </p:nvSpPr>
          <p:spPr>
            <a:xfrm>
              <a:off x="10015204" y="2784464"/>
              <a:ext cx="3594734" cy="46349"/>
            </a:xfrm>
            <a:custGeom>
              <a:avLst/>
              <a:gdLst/>
              <a:ahLst/>
              <a:cxnLst/>
              <a:rect l="l" t="t" r="r" b="b"/>
              <a:pathLst>
                <a:path w="44363" h="572" extrusionOk="0">
                  <a:moveTo>
                    <a:pt x="1846" y="0"/>
                  </a:moveTo>
                  <a:lnTo>
                    <a:pt x="1774" y="60"/>
                  </a:lnTo>
                  <a:cubicBezTo>
                    <a:pt x="1440" y="305"/>
                    <a:pt x="971" y="404"/>
                    <a:pt x="556" y="404"/>
                  </a:cubicBezTo>
                  <a:cubicBezTo>
                    <a:pt x="365" y="404"/>
                    <a:pt x="186" y="383"/>
                    <a:pt x="36" y="345"/>
                  </a:cubicBezTo>
                  <a:lnTo>
                    <a:pt x="0" y="488"/>
                  </a:lnTo>
                  <a:cubicBezTo>
                    <a:pt x="164" y="531"/>
                    <a:pt x="356" y="555"/>
                    <a:pt x="559" y="555"/>
                  </a:cubicBezTo>
                  <a:cubicBezTo>
                    <a:pt x="976" y="555"/>
                    <a:pt x="1441" y="455"/>
                    <a:pt x="1810" y="215"/>
                  </a:cubicBezTo>
                  <a:cubicBezTo>
                    <a:pt x="1917" y="369"/>
                    <a:pt x="2119" y="465"/>
                    <a:pt x="2393" y="524"/>
                  </a:cubicBezTo>
                  <a:cubicBezTo>
                    <a:pt x="2517" y="549"/>
                    <a:pt x="2658" y="563"/>
                    <a:pt x="2807" y="563"/>
                  </a:cubicBezTo>
                  <a:cubicBezTo>
                    <a:pt x="3221" y="563"/>
                    <a:pt x="3702" y="459"/>
                    <a:pt x="4060" y="215"/>
                  </a:cubicBezTo>
                  <a:cubicBezTo>
                    <a:pt x="4191" y="369"/>
                    <a:pt x="4405" y="476"/>
                    <a:pt x="4691" y="536"/>
                  </a:cubicBezTo>
                  <a:cubicBezTo>
                    <a:pt x="4813" y="557"/>
                    <a:pt x="4940" y="567"/>
                    <a:pt x="5067" y="567"/>
                  </a:cubicBezTo>
                  <a:cubicBezTo>
                    <a:pt x="5524" y="567"/>
                    <a:pt x="5994" y="438"/>
                    <a:pt x="6310" y="215"/>
                  </a:cubicBezTo>
                  <a:cubicBezTo>
                    <a:pt x="6453" y="381"/>
                    <a:pt x="6703" y="488"/>
                    <a:pt x="7013" y="536"/>
                  </a:cubicBezTo>
                  <a:cubicBezTo>
                    <a:pt x="7121" y="553"/>
                    <a:pt x="7232" y="561"/>
                    <a:pt x="7345" y="561"/>
                  </a:cubicBezTo>
                  <a:cubicBezTo>
                    <a:pt x="7793" y="561"/>
                    <a:pt x="8259" y="433"/>
                    <a:pt x="8573" y="215"/>
                  </a:cubicBezTo>
                  <a:cubicBezTo>
                    <a:pt x="8727" y="381"/>
                    <a:pt x="8989" y="500"/>
                    <a:pt x="9323" y="548"/>
                  </a:cubicBezTo>
                  <a:cubicBezTo>
                    <a:pt x="9422" y="561"/>
                    <a:pt x="9522" y="567"/>
                    <a:pt x="9623" y="567"/>
                  </a:cubicBezTo>
                  <a:cubicBezTo>
                    <a:pt x="10075" y="567"/>
                    <a:pt x="10521" y="439"/>
                    <a:pt x="10823" y="215"/>
                  </a:cubicBezTo>
                  <a:cubicBezTo>
                    <a:pt x="11001" y="393"/>
                    <a:pt x="11287" y="512"/>
                    <a:pt x="11644" y="548"/>
                  </a:cubicBezTo>
                  <a:cubicBezTo>
                    <a:pt x="11730" y="557"/>
                    <a:pt x="11817" y="562"/>
                    <a:pt x="11903" y="562"/>
                  </a:cubicBezTo>
                  <a:cubicBezTo>
                    <a:pt x="12354" y="562"/>
                    <a:pt x="12795" y="434"/>
                    <a:pt x="13085" y="215"/>
                  </a:cubicBezTo>
                  <a:cubicBezTo>
                    <a:pt x="13264" y="405"/>
                    <a:pt x="13585" y="524"/>
                    <a:pt x="13966" y="560"/>
                  </a:cubicBezTo>
                  <a:cubicBezTo>
                    <a:pt x="14023" y="564"/>
                    <a:pt x="14080" y="566"/>
                    <a:pt x="14137" y="566"/>
                  </a:cubicBezTo>
                  <a:cubicBezTo>
                    <a:pt x="14602" y="566"/>
                    <a:pt x="15049" y="437"/>
                    <a:pt x="15335" y="215"/>
                  </a:cubicBezTo>
                  <a:cubicBezTo>
                    <a:pt x="15538" y="417"/>
                    <a:pt x="15883" y="536"/>
                    <a:pt x="16288" y="560"/>
                  </a:cubicBezTo>
                  <a:cubicBezTo>
                    <a:pt x="16344" y="564"/>
                    <a:pt x="16399" y="566"/>
                    <a:pt x="16454" y="566"/>
                  </a:cubicBezTo>
                  <a:cubicBezTo>
                    <a:pt x="16904" y="566"/>
                    <a:pt x="17322" y="437"/>
                    <a:pt x="17598" y="215"/>
                  </a:cubicBezTo>
                  <a:cubicBezTo>
                    <a:pt x="17812" y="417"/>
                    <a:pt x="18181" y="548"/>
                    <a:pt x="18610" y="560"/>
                  </a:cubicBezTo>
                  <a:cubicBezTo>
                    <a:pt x="18648" y="562"/>
                    <a:pt x="18687" y="563"/>
                    <a:pt x="18726" y="563"/>
                  </a:cubicBezTo>
                  <a:cubicBezTo>
                    <a:pt x="19181" y="563"/>
                    <a:pt x="19595" y="434"/>
                    <a:pt x="19848" y="215"/>
                  </a:cubicBezTo>
                  <a:cubicBezTo>
                    <a:pt x="20086" y="429"/>
                    <a:pt x="20491" y="560"/>
                    <a:pt x="20943" y="560"/>
                  </a:cubicBezTo>
                  <a:cubicBezTo>
                    <a:pt x="20963" y="560"/>
                    <a:pt x="20983" y="561"/>
                    <a:pt x="21003" y="561"/>
                  </a:cubicBezTo>
                  <a:cubicBezTo>
                    <a:pt x="21455" y="561"/>
                    <a:pt x="21859" y="431"/>
                    <a:pt x="22098" y="215"/>
                  </a:cubicBezTo>
                  <a:cubicBezTo>
                    <a:pt x="22360" y="441"/>
                    <a:pt x="22777" y="560"/>
                    <a:pt x="23241" y="560"/>
                  </a:cubicBezTo>
                  <a:lnTo>
                    <a:pt x="23265" y="560"/>
                  </a:lnTo>
                  <a:cubicBezTo>
                    <a:pt x="23717" y="560"/>
                    <a:pt x="24122" y="429"/>
                    <a:pt x="24360" y="215"/>
                  </a:cubicBezTo>
                  <a:cubicBezTo>
                    <a:pt x="24613" y="434"/>
                    <a:pt x="25027" y="563"/>
                    <a:pt x="25473" y="563"/>
                  </a:cubicBezTo>
                  <a:cubicBezTo>
                    <a:pt x="25511" y="563"/>
                    <a:pt x="25549" y="562"/>
                    <a:pt x="25587" y="560"/>
                  </a:cubicBezTo>
                  <a:cubicBezTo>
                    <a:pt x="26027" y="548"/>
                    <a:pt x="26396" y="417"/>
                    <a:pt x="26611" y="215"/>
                  </a:cubicBezTo>
                  <a:cubicBezTo>
                    <a:pt x="26886" y="437"/>
                    <a:pt x="27304" y="566"/>
                    <a:pt x="27754" y="566"/>
                  </a:cubicBezTo>
                  <a:cubicBezTo>
                    <a:pt x="27809" y="566"/>
                    <a:pt x="27865" y="564"/>
                    <a:pt x="27920" y="560"/>
                  </a:cubicBezTo>
                  <a:cubicBezTo>
                    <a:pt x="28325" y="536"/>
                    <a:pt x="28670" y="417"/>
                    <a:pt x="28873" y="215"/>
                  </a:cubicBezTo>
                  <a:cubicBezTo>
                    <a:pt x="29159" y="437"/>
                    <a:pt x="29606" y="566"/>
                    <a:pt x="30071" y="566"/>
                  </a:cubicBezTo>
                  <a:cubicBezTo>
                    <a:pt x="30128" y="566"/>
                    <a:pt x="30185" y="564"/>
                    <a:pt x="30242" y="560"/>
                  </a:cubicBezTo>
                  <a:cubicBezTo>
                    <a:pt x="30623" y="524"/>
                    <a:pt x="30944" y="405"/>
                    <a:pt x="31123" y="215"/>
                  </a:cubicBezTo>
                  <a:cubicBezTo>
                    <a:pt x="31413" y="434"/>
                    <a:pt x="31854" y="562"/>
                    <a:pt x="32305" y="562"/>
                  </a:cubicBezTo>
                  <a:cubicBezTo>
                    <a:pt x="32391" y="562"/>
                    <a:pt x="32478" y="557"/>
                    <a:pt x="32564" y="548"/>
                  </a:cubicBezTo>
                  <a:cubicBezTo>
                    <a:pt x="32921" y="512"/>
                    <a:pt x="33207" y="393"/>
                    <a:pt x="33385" y="215"/>
                  </a:cubicBezTo>
                  <a:cubicBezTo>
                    <a:pt x="33678" y="439"/>
                    <a:pt x="34130" y="567"/>
                    <a:pt x="34585" y="567"/>
                  </a:cubicBezTo>
                  <a:cubicBezTo>
                    <a:pt x="34685" y="567"/>
                    <a:pt x="34786" y="561"/>
                    <a:pt x="34885" y="548"/>
                  </a:cubicBezTo>
                  <a:cubicBezTo>
                    <a:pt x="35219" y="500"/>
                    <a:pt x="35481" y="381"/>
                    <a:pt x="35636" y="215"/>
                  </a:cubicBezTo>
                  <a:cubicBezTo>
                    <a:pt x="35949" y="433"/>
                    <a:pt x="36408" y="561"/>
                    <a:pt x="36858" y="561"/>
                  </a:cubicBezTo>
                  <a:cubicBezTo>
                    <a:pt x="36972" y="561"/>
                    <a:pt x="37085" y="553"/>
                    <a:pt x="37195" y="536"/>
                  </a:cubicBezTo>
                  <a:cubicBezTo>
                    <a:pt x="37505" y="488"/>
                    <a:pt x="37755" y="381"/>
                    <a:pt x="37886" y="215"/>
                  </a:cubicBezTo>
                  <a:cubicBezTo>
                    <a:pt x="38212" y="438"/>
                    <a:pt x="38683" y="567"/>
                    <a:pt x="39135" y="567"/>
                  </a:cubicBezTo>
                  <a:cubicBezTo>
                    <a:pt x="39261" y="567"/>
                    <a:pt x="39386" y="557"/>
                    <a:pt x="39505" y="536"/>
                  </a:cubicBezTo>
                  <a:cubicBezTo>
                    <a:pt x="39791" y="476"/>
                    <a:pt x="40017" y="369"/>
                    <a:pt x="40148" y="215"/>
                  </a:cubicBezTo>
                  <a:cubicBezTo>
                    <a:pt x="40506" y="459"/>
                    <a:pt x="40987" y="563"/>
                    <a:pt x="41401" y="563"/>
                  </a:cubicBezTo>
                  <a:cubicBezTo>
                    <a:pt x="41551" y="563"/>
                    <a:pt x="41692" y="549"/>
                    <a:pt x="41815" y="524"/>
                  </a:cubicBezTo>
                  <a:cubicBezTo>
                    <a:pt x="42089" y="465"/>
                    <a:pt x="42279" y="369"/>
                    <a:pt x="42398" y="226"/>
                  </a:cubicBezTo>
                  <a:cubicBezTo>
                    <a:pt x="42720" y="465"/>
                    <a:pt x="43148" y="572"/>
                    <a:pt x="43553" y="572"/>
                  </a:cubicBezTo>
                  <a:cubicBezTo>
                    <a:pt x="43839" y="572"/>
                    <a:pt x="44137" y="512"/>
                    <a:pt x="44363" y="417"/>
                  </a:cubicBezTo>
                  <a:lnTo>
                    <a:pt x="44303" y="286"/>
                  </a:lnTo>
                  <a:cubicBezTo>
                    <a:pt x="44088" y="374"/>
                    <a:pt x="43818" y="426"/>
                    <a:pt x="43541" y="426"/>
                  </a:cubicBezTo>
                  <a:cubicBezTo>
                    <a:pt x="43143" y="426"/>
                    <a:pt x="42729" y="319"/>
                    <a:pt x="42434" y="60"/>
                  </a:cubicBezTo>
                  <a:lnTo>
                    <a:pt x="42363" y="0"/>
                  </a:lnTo>
                  <a:lnTo>
                    <a:pt x="42315" y="84"/>
                  </a:lnTo>
                  <a:cubicBezTo>
                    <a:pt x="42232" y="215"/>
                    <a:pt x="42053" y="322"/>
                    <a:pt x="41791" y="381"/>
                  </a:cubicBezTo>
                  <a:cubicBezTo>
                    <a:pt x="41666" y="406"/>
                    <a:pt x="41533" y="418"/>
                    <a:pt x="41398" y="418"/>
                  </a:cubicBezTo>
                  <a:cubicBezTo>
                    <a:pt x="40954" y="418"/>
                    <a:pt x="40482" y="288"/>
                    <a:pt x="40172" y="60"/>
                  </a:cubicBezTo>
                  <a:lnTo>
                    <a:pt x="40112" y="12"/>
                  </a:lnTo>
                  <a:lnTo>
                    <a:pt x="40065" y="72"/>
                  </a:lnTo>
                  <a:cubicBezTo>
                    <a:pt x="39969" y="226"/>
                    <a:pt x="39767" y="334"/>
                    <a:pt x="39481" y="381"/>
                  </a:cubicBezTo>
                  <a:cubicBezTo>
                    <a:pt x="39367" y="402"/>
                    <a:pt x="39246" y="412"/>
                    <a:pt x="39123" y="412"/>
                  </a:cubicBezTo>
                  <a:cubicBezTo>
                    <a:pt x="38681" y="412"/>
                    <a:pt x="38210" y="283"/>
                    <a:pt x="37922" y="60"/>
                  </a:cubicBezTo>
                  <a:lnTo>
                    <a:pt x="37862" y="12"/>
                  </a:lnTo>
                  <a:lnTo>
                    <a:pt x="37814" y="72"/>
                  </a:lnTo>
                  <a:cubicBezTo>
                    <a:pt x="37707" y="226"/>
                    <a:pt x="37481" y="345"/>
                    <a:pt x="37171" y="393"/>
                  </a:cubicBezTo>
                  <a:cubicBezTo>
                    <a:pt x="37069" y="409"/>
                    <a:pt x="36963" y="417"/>
                    <a:pt x="36856" y="417"/>
                  </a:cubicBezTo>
                  <a:cubicBezTo>
                    <a:pt x="36408" y="417"/>
                    <a:pt x="35950" y="281"/>
                    <a:pt x="35671" y="60"/>
                  </a:cubicBezTo>
                  <a:lnTo>
                    <a:pt x="35612" y="12"/>
                  </a:lnTo>
                  <a:lnTo>
                    <a:pt x="35564" y="72"/>
                  </a:lnTo>
                  <a:cubicBezTo>
                    <a:pt x="35445" y="238"/>
                    <a:pt x="35183" y="357"/>
                    <a:pt x="34862" y="393"/>
                  </a:cubicBezTo>
                  <a:cubicBezTo>
                    <a:pt x="34764" y="406"/>
                    <a:pt x="34666" y="412"/>
                    <a:pt x="34567" y="412"/>
                  </a:cubicBezTo>
                  <a:cubicBezTo>
                    <a:pt x="34123" y="412"/>
                    <a:pt x="33684" y="284"/>
                    <a:pt x="33421" y="60"/>
                  </a:cubicBezTo>
                  <a:lnTo>
                    <a:pt x="33361" y="12"/>
                  </a:lnTo>
                  <a:lnTo>
                    <a:pt x="33314" y="72"/>
                  </a:lnTo>
                  <a:cubicBezTo>
                    <a:pt x="33183" y="250"/>
                    <a:pt x="32897" y="369"/>
                    <a:pt x="32552" y="405"/>
                  </a:cubicBezTo>
                  <a:cubicBezTo>
                    <a:pt x="32481" y="411"/>
                    <a:pt x="32409" y="415"/>
                    <a:pt x="32337" y="415"/>
                  </a:cubicBezTo>
                  <a:cubicBezTo>
                    <a:pt x="31881" y="415"/>
                    <a:pt x="31428" y="286"/>
                    <a:pt x="31171" y="60"/>
                  </a:cubicBezTo>
                  <a:lnTo>
                    <a:pt x="31111" y="12"/>
                  </a:lnTo>
                  <a:lnTo>
                    <a:pt x="31064" y="72"/>
                  </a:lnTo>
                  <a:cubicBezTo>
                    <a:pt x="30909" y="250"/>
                    <a:pt x="30611" y="381"/>
                    <a:pt x="30230" y="405"/>
                  </a:cubicBezTo>
                  <a:cubicBezTo>
                    <a:pt x="30164" y="411"/>
                    <a:pt x="30098" y="414"/>
                    <a:pt x="30032" y="414"/>
                  </a:cubicBezTo>
                  <a:cubicBezTo>
                    <a:pt x="29587" y="414"/>
                    <a:pt x="29157" y="278"/>
                    <a:pt x="28908" y="60"/>
                  </a:cubicBezTo>
                  <a:lnTo>
                    <a:pt x="28861" y="12"/>
                  </a:lnTo>
                  <a:lnTo>
                    <a:pt x="28801" y="72"/>
                  </a:lnTo>
                  <a:cubicBezTo>
                    <a:pt x="28635" y="262"/>
                    <a:pt x="28313" y="393"/>
                    <a:pt x="27908" y="417"/>
                  </a:cubicBezTo>
                  <a:cubicBezTo>
                    <a:pt x="27872" y="419"/>
                    <a:pt x="27836" y="419"/>
                    <a:pt x="27800" y="419"/>
                  </a:cubicBezTo>
                  <a:cubicBezTo>
                    <a:pt x="27339" y="419"/>
                    <a:pt x="26901" y="281"/>
                    <a:pt x="26658" y="60"/>
                  </a:cubicBezTo>
                  <a:lnTo>
                    <a:pt x="26611" y="12"/>
                  </a:lnTo>
                  <a:lnTo>
                    <a:pt x="26551" y="60"/>
                  </a:lnTo>
                  <a:cubicBezTo>
                    <a:pt x="26372" y="274"/>
                    <a:pt x="26015" y="405"/>
                    <a:pt x="25587" y="417"/>
                  </a:cubicBezTo>
                  <a:cubicBezTo>
                    <a:pt x="25566" y="417"/>
                    <a:pt x="25546" y="418"/>
                    <a:pt x="25525" y="418"/>
                  </a:cubicBezTo>
                  <a:cubicBezTo>
                    <a:pt x="25061" y="418"/>
                    <a:pt x="24636" y="288"/>
                    <a:pt x="24408" y="60"/>
                  </a:cubicBezTo>
                  <a:lnTo>
                    <a:pt x="24360" y="12"/>
                  </a:lnTo>
                  <a:lnTo>
                    <a:pt x="24301" y="60"/>
                  </a:lnTo>
                  <a:cubicBezTo>
                    <a:pt x="24098" y="274"/>
                    <a:pt x="23717" y="405"/>
                    <a:pt x="23265" y="417"/>
                  </a:cubicBezTo>
                  <a:cubicBezTo>
                    <a:pt x="22801" y="417"/>
                    <a:pt x="22372" y="286"/>
                    <a:pt x="22158" y="60"/>
                  </a:cubicBezTo>
                  <a:lnTo>
                    <a:pt x="22098" y="12"/>
                  </a:lnTo>
                  <a:lnTo>
                    <a:pt x="22050" y="60"/>
                  </a:lnTo>
                  <a:cubicBezTo>
                    <a:pt x="21836" y="286"/>
                    <a:pt x="21408" y="417"/>
                    <a:pt x="20943" y="417"/>
                  </a:cubicBezTo>
                  <a:cubicBezTo>
                    <a:pt x="20491" y="405"/>
                    <a:pt x="20110" y="274"/>
                    <a:pt x="19907" y="60"/>
                  </a:cubicBezTo>
                  <a:lnTo>
                    <a:pt x="19848" y="12"/>
                  </a:lnTo>
                  <a:lnTo>
                    <a:pt x="19800" y="60"/>
                  </a:lnTo>
                  <a:cubicBezTo>
                    <a:pt x="19572" y="288"/>
                    <a:pt x="19147" y="418"/>
                    <a:pt x="18683" y="418"/>
                  </a:cubicBezTo>
                  <a:cubicBezTo>
                    <a:pt x="18662" y="418"/>
                    <a:pt x="18642" y="417"/>
                    <a:pt x="18621" y="417"/>
                  </a:cubicBezTo>
                  <a:cubicBezTo>
                    <a:pt x="18193" y="405"/>
                    <a:pt x="17836" y="274"/>
                    <a:pt x="17657" y="60"/>
                  </a:cubicBezTo>
                  <a:lnTo>
                    <a:pt x="17598" y="12"/>
                  </a:lnTo>
                  <a:lnTo>
                    <a:pt x="17550" y="60"/>
                  </a:lnTo>
                  <a:cubicBezTo>
                    <a:pt x="17307" y="281"/>
                    <a:pt x="16869" y="419"/>
                    <a:pt x="16408" y="419"/>
                  </a:cubicBezTo>
                  <a:cubicBezTo>
                    <a:pt x="16372" y="419"/>
                    <a:pt x="16336" y="419"/>
                    <a:pt x="16300" y="417"/>
                  </a:cubicBezTo>
                  <a:cubicBezTo>
                    <a:pt x="15895" y="393"/>
                    <a:pt x="15562" y="262"/>
                    <a:pt x="15395" y="72"/>
                  </a:cubicBezTo>
                  <a:lnTo>
                    <a:pt x="15347" y="12"/>
                  </a:lnTo>
                  <a:lnTo>
                    <a:pt x="15300" y="60"/>
                  </a:lnTo>
                  <a:cubicBezTo>
                    <a:pt x="15051" y="278"/>
                    <a:pt x="14621" y="414"/>
                    <a:pt x="14176" y="414"/>
                  </a:cubicBezTo>
                  <a:cubicBezTo>
                    <a:pt x="14110" y="414"/>
                    <a:pt x="14044" y="411"/>
                    <a:pt x="13978" y="405"/>
                  </a:cubicBezTo>
                  <a:cubicBezTo>
                    <a:pt x="13597" y="381"/>
                    <a:pt x="13299" y="250"/>
                    <a:pt x="13145" y="72"/>
                  </a:cubicBezTo>
                  <a:lnTo>
                    <a:pt x="13097" y="12"/>
                  </a:lnTo>
                  <a:lnTo>
                    <a:pt x="13037" y="60"/>
                  </a:lnTo>
                  <a:cubicBezTo>
                    <a:pt x="12785" y="282"/>
                    <a:pt x="12344" y="418"/>
                    <a:pt x="11896" y="418"/>
                  </a:cubicBezTo>
                  <a:cubicBezTo>
                    <a:pt x="11816" y="418"/>
                    <a:pt x="11736" y="414"/>
                    <a:pt x="11656" y="405"/>
                  </a:cubicBezTo>
                  <a:cubicBezTo>
                    <a:pt x="11311" y="369"/>
                    <a:pt x="11025" y="250"/>
                    <a:pt x="10894" y="72"/>
                  </a:cubicBezTo>
                  <a:lnTo>
                    <a:pt x="10847" y="12"/>
                  </a:lnTo>
                  <a:lnTo>
                    <a:pt x="10787" y="60"/>
                  </a:lnTo>
                  <a:cubicBezTo>
                    <a:pt x="10514" y="284"/>
                    <a:pt x="10082" y="412"/>
                    <a:pt x="9640" y="412"/>
                  </a:cubicBezTo>
                  <a:cubicBezTo>
                    <a:pt x="9542" y="412"/>
                    <a:pt x="9444" y="406"/>
                    <a:pt x="9347" y="393"/>
                  </a:cubicBezTo>
                  <a:cubicBezTo>
                    <a:pt x="9013" y="357"/>
                    <a:pt x="8763" y="238"/>
                    <a:pt x="8644" y="72"/>
                  </a:cubicBezTo>
                  <a:lnTo>
                    <a:pt x="8596" y="12"/>
                  </a:lnTo>
                  <a:lnTo>
                    <a:pt x="8537" y="60"/>
                  </a:lnTo>
                  <a:cubicBezTo>
                    <a:pt x="8248" y="281"/>
                    <a:pt x="7789" y="417"/>
                    <a:pt x="7346" y="417"/>
                  </a:cubicBezTo>
                  <a:cubicBezTo>
                    <a:pt x="7241" y="417"/>
                    <a:pt x="7137" y="409"/>
                    <a:pt x="7037" y="393"/>
                  </a:cubicBezTo>
                  <a:cubicBezTo>
                    <a:pt x="6727" y="345"/>
                    <a:pt x="6501" y="226"/>
                    <a:pt x="6394" y="72"/>
                  </a:cubicBezTo>
                  <a:lnTo>
                    <a:pt x="6346" y="12"/>
                  </a:lnTo>
                  <a:lnTo>
                    <a:pt x="6287" y="60"/>
                  </a:lnTo>
                  <a:cubicBezTo>
                    <a:pt x="5998" y="283"/>
                    <a:pt x="5527" y="412"/>
                    <a:pt x="5085" y="412"/>
                  </a:cubicBezTo>
                  <a:cubicBezTo>
                    <a:pt x="4962" y="412"/>
                    <a:pt x="4841" y="402"/>
                    <a:pt x="4727" y="381"/>
                  </a:cubicBezTo>
                  <a:cubicBezTo>
                    <a:pt x="4441" y="334"/>
                    <a:pt x="4239" y="226"/>
                    <a:pt x="4143" y="72"/>
                  </a:cubicBezTo>
                  <a:lnTo>
                    <a:pt x="4096" y="12"/>
                  </a:lnTo>
                  <a:lnTo>
                    <a:pt x="4036" y="60"/>
                  </a:lnTo>
                  <a:cubicBezTo>
                    <a:pt x="3726" y="288"/>
                    <a:pt x="3254" y="418"/>
                    <a:pt x="2810" y="418"/>
                  </a:cubicBezTo>
                  <a:cubicBezTo>
                    <a:pt x="2675" y="418"/>
                    <a:pt x="2542" y="406"/>
                    <a:pt x="2417" y="381"/>
                  </a:cubicBezTo>
                  <a:cubicBezTo>
                    <a:pt x="2155" y="322"/>
                    <a:pt x="1965" y="215"/>
                    <a:pt x="1893" y="72"/>
                  </a:cubicBezTo>
                  <a:lnTo>
                    <a:pt x="18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85" name="Google Shape;14785;p46"/>
            <p:cNvSpPr/>
            <p:nvPr/>
          </p:nvSpPr>
          <p:spPr>
            <a:xfrm>
              <a:off x="10060499" y="2682204"/>
              <a:ext cx="3500253" cy="43756"/>
            </a:xfrm>
            <a:custGeom>
              <a:avLst/>
              <a:gdLst/>
              <a:ahLst/>
              <a:cxnLst/>
              <a:rect l="l" t="t" r="r" b="b"/>
              <a:pathLst>
                <a:path w="43197" h="540" extrusionOk="0">
                  <a:moveTo>
                    <a:pt x="1799" y="0"/>
                  </a:moveTo>
                  <a:lnTo>
                    <a:pt x="1739" y="48"/>
                  </a:lnTo>
                  <a:cubicBezTo>
                    <a:pt x="1401" y="278"/>
                    <a:pt x="938" y="378"/>
                    <a:pt x="531" y="378"/>
                  </a:cubicBezTo>
                  <a:cubicBezTo>
                    <a:pt x="350" y="378"/>
                    <a:pt x="179" y="358"/>
                    <a:pt x="36" y="322"/>
                  </a:cubicBezTo>
                  <a:lnTo>
                    <a:pt x="1" y="464"/>
                  </a:lnTo>
                  <a:cubicBezTo>
                    <a:pt x="157" y="507"/>
                    <a:pt x="341" y="529"/>
                    <a:pt x="536" y="529"/>
                  </a:cubicBezTo>
                  <a:cubicBezTo>
                    <a:pt x="947" y="529"/>
                    <a:pt x="1407" y="429"/>
                    <a:pt x="1763" y="203"/>
                  </a:cubicBezTo>
                  <a:cubicBezTo>
                    <a:pt x="1870" y="345"/>
                    <a:pt x="2072" y="441"/>
                    <a:pt x="2334" y="500"/>
                  </a:cubicBezTo>
                  <a:cubicBezTo>
                    <a:pt x="2451" y="525"/>
                    <a:pt x="2584" y="537"/>
                    <a:pt x="2726" y="537"/>
                  </a:cubicBezTo>
                  <a:cubicBezTo>
                    <a:pt x="3133" y="537"/>
                    <a:pt x="3609" y="432"/>
                    <a:pt x="3954" y="203"/>
                  </a:cubicBezTo>
                  <a:cubicBezTo>
                    <a:pt x="4085" y="357"/>
                    <a:pt x="4299" y="453"/>
                    <a:pt x="4585" y="500"/>
                  </a:cubicBezTo>
                  <a:cubicBezTo>
                    <a:pt x="4708" y="522"/>
                    <a:pt x="4836" y="533"/>
                    <a:pt x="4965" y="533"/>
                  </a:cubicBezTo>
                  <a:cubicBezTo>
                    <a:pt x="5398" y="533"/>
                    <a:pt x="5844" y="414"/>
                    <a:pt x="6156" y="203"/>
                  </a:cubicBezTo>
                  <a:cubicBezTo>
                    <a:pt x="6299" y="357"/>
                    <a:pt x="6537" y="464"/>
                    <a:pt x="6835" y="512"/>
                  </a:cubicBezTo>
                  <a:cubicBezTo>
                    <a:pt x="6943" y="529"/>
                    <a:pt x="7055" y="537"/>
                    <a:pt x="7167" y="537"/>
                  </a:cubicBezTo>
                  <a:cubicBezTo>
                    <a:pt x="7607" y="537"/>
                    <a:pt x="8055" y="411"/>
                    <a:pt x="8359" y="203"/>
                  </a:cubicBezTo>
                  <a:cubicBezTo>
                    <a:pt x="8502" y="369"/>
                    <a:pt x="8764" y="476"/>
                    <a:pt x="9085" y="524"/>
                  </a:cubicBezTo>
                  <a:cubicBezTo>
                    <a:pt x="9176" y="534"/>
                    <a:pt x="9268" y="539"/>
                    <a:pt x="9360" y="539"/>
                  </a:cubicBezTo>
                  <a:cubicBezTo>
                    <a:pt x="9809" y="539"/>
                    <a:pt x="10253" y="420"/>
                    <a:pt x="10550" y="203"/>
                  </a:cubicBezTo>
                  <a:cubicBezTo>
                    <a:pt x="10716" y="381"/>
                    <a:pt x="11002" y="488"/>
                    <a:pt x="11347" y="524"/>
                  </a:cubicBezTo>
                  <a:cubicBezTo>
                    <a:pt x="11432" y="534"/>
                    <a:pt x="11517" y="538"/>
                    <a:pt x="11601" y="538"/>
                  </a:cubicBezTo>
                  <a:cubicBezTo>
                    <a:pt x="12042" y="538"/>
                    <a:pt x="12473" y="412"/>
                    <a:pt x="12752" y="203"/>
                  </a:cubicBezTo>
                  <a:cubicBezTo>
                    <a:pt x="12931" y="381"/>
                    <a:pt x="13240" y="500"/>
                    <a:pt x="13610" y="524"/>
                  </a:cubicBezTo>
                  <a:cubicBezTo>
                    <a:pt x="13680" y="531"/>
                    <a:pt x="13750" y="534"/>
                    <a:pt x="13820" y="534"/>
                  </a:cubicBezTo>
                  <a:cubicBezTo>
                    <a:pt x="14258" y="534"/>
                    <a:pt x="14678" y="408"/>
                    <a:pt x="14955" y="203"/>
                  </a:cubicBezTo>
                  <a:cubicBezTo>
                    <a:pt x="15145" y="393"/>
                    <a:pt x="15479" y="512"/>
                    <a:pt x="15872" y="536"/>
                  </a:cubicBezTo>
                  <a:cubicBezTo>
                    <a:pt x="15914" y="538"/>
                    <a:pt x="15956" y="539"/>
                    <a:pt x="15997" y="539"/>
                  </a:cubicBezTo>
                  <a:cubicBezTo>
                    <a:pt x="16452" y="539"/>
                    <a:pt x="16884" y="421"/>
                    <a:pt x="17146" y="203"/>
                  </a:cubicBezTo>
                  <a:cubicBezTo>
                    <a:pt x="17360" y="405"/>
                    <a:pt x="17717" y="524"/>
                    <a:pt x="18146" y="536"/>
                  </a:cubicBezTo>
                  <a:cubicBezTo>
                    <a:pt x="18168" y="536"/>
                    <a:pt x="18189" y="537"/>
                    <a:pt x="18211" y="537"/>
                  </a:cubicBezTo>
                  <a:cubicBezTo>
                    <a:pt x="18663" y="537"/>
                    <a:pt x="19087" y="418"/>
                    <a:pt x="19348" y="203"/>
                  </a:cubicBezTo>
                  <a:cubicBezTo>
                    <a:pt x="19575" y="405"/>
                    <a:pt x="19967" y="536"/>
                    <a:pt x="20408" y="536"/>
                  </a:cubicBezTo>
                  <a:cubicBezTo>
                    <a:pt x="20872" y="536"/>
                    <a:pt x="21289" y="417"/>
                    <a:pt x="21539" y="203"/>
                  </a:cubicBezTo>
                  <a:cubicBezTo>
                    <a:pt x="21790" y="408"/>
                    <a:pt x="22172" y="537"/>
                    <a:pt x="22622" y="537"/>
                  </a:cubicBezTo>
                  <a:cubicBezTo>
                    <a:pt x="22642" y="537"/>
                    <a:pt x="22662" y="536"/>
                    <a:pt x="22682" y="536"/>
                  </a:cubicBezTo>
                  <a:cubicBezTo>
                    <a:pt x="23123" y="536"/>
                    <a:pt x="23504" y="405"/>
                    <a:pt x="23742" y="203"/>
                  </a:cubicBezTo>
                  <a:cubicBezTo>
                    <a:pt x="24003" y="418"/>
                    <a:pt x="24427" y="537"/>
                    <a:pt x="24879" y="537"/>
                  </a:cubicBezTo>
                  <a:cubicBezTo>
                    <a:pt x="24901" y="537"/>
                    <a:pt x="24923" y="536"/>
                    <a:pt x="24944" y="536"/>
                  </a:cubicBezTo>
                  <a:cubicBezTo>
                    <a:pt x="25373" y="524"/>
                    <a:pt x="25730" y="405"/>
                    <a:pt x="25944" y="203"/>
                  </a:cubicBezTo>
                  <a:cubicBezTo>
                    <a:pt x="26206" y="421"/>
                    <a:pt x="26628" y="539"/>
                    <a:pt x="27081" y="539"/>
                  </a:cubicBezTo>
                  <a:cubicBezTo>
                    <a:pt x="27123" y="539"/>
                    <a:pt x="27165" y="538"/>
                    <a:pt x="27206" y="536"/>
                  </a:cubicBezTo>
                  <a:cubicBezTo>
                    <a:pt x="27611" y="512"/>
                    <a:pt x="27945" y="393"/>
                    <a:pt x="28135" y="203"/>
                  </a:cubicBezTo>
                  <a:cubicBezTo>
                    <a:pt x="28413" y="408"/>
                    <a:pt x="28832" y="534"/>
                    <a:pt x="29270" y="534"/>
                  </a:cubicBezTo>
                  <a:cubicBezTo>
                    <a:pt x="29340" y="534"/>
                    <a:pt x="29410" y="531"/>
                    <a:pt x="29481" y="524"/>
                  </a:cubicBezTo>
                  <a:cubicBezTo>
                    <a:pt x="29850" y="500"/>
                    <a:pt x="30159" y="381"/>
                    <a:pt x="30338" y="203"/>
                  </a:cubicBezTo>
                  <a:cubicBezTo>
                    <a:pt x="30617" y="412"/>
                    <a:pt x="31040" y="538"/>
                    <a:pt x="31485" y="538"/>
                  </a:cubicBezTo>
                  <a:cubicBezTo>
                    <a:pt x="31570" y="538"/>
                    <a:pt x="31656" y="534"/>
                    <a:pt x="31743" y="524"/>
                  </a:cubicBezTo>
                  <a:cubicBezTo>
                    <a:pt x="32088" y="488"/>
                    <a:pt x="32374" y="381"/>
                    <a:pt x="32540" y="203"/>
                  </a:cubicBezTo>
                  <a:cubicBezTo>
                    <a:pt x="32837" y="420"/>
                    <a:pt x="33282" y="539"/>
                    <a:pt x="33724" y="539"/>
                  </a:cubicBezTo>
                  <a:cubicBezTo>
                    <a:pt x="33814" y="539"/>
                    <a:pt x="33904" y="534"/>
                    <a:pt x="33993" y="524"/>
                  </a:cubicBezTo>
                  <a:cubicBezTo>
                    <a:pt x="34326" y="476"/>
                    <a:pt x="34576" y="369"/>
                    <a:pt x="34731" y="203"/>
                  </a:cubicBezTo>
                  <a:cubicBezTo>
                    <a:pt x="35035" y="411"/>
                    <a:pt x="35483" y="537"/>
                    <a:pt x="35924" y="537"/>
                  </a:cubicBezTo>
                  <a:cubicBezTo>
                    <a:pt x="36035" y="537"/>
                    <a:pt x="36147" y="529"/>
                    <a:pt x="36255" y="512"/>
                  </a:cubicBezTo>
                  <a:cubicBezTo>
                    <a:pt x="36553" y="464"/>
                    <a:pt x="36791" y="357"/>
                    <a:pt x="36934" y="203"/>
                  </a:cubicBezTo>
                  <a:cubicBezTo>
                    <a:pt x="37243" y="417"/>
                    <a:pt x="37696" y="536"/>
                    <a:pt x="38136" y="536"/>
                  </a:cubicBezTo>
                  <a:cubicBezTo>
                    <a:pt x="38255" y="536"/>
                    <a:pt x="38386" y="524"/>
                    <a:pt x="38506" y="500"/>
                  </a:cubicBezTo>
                  <a:cubicBezTo>
                    <a:pt x="38791" y="453"/>
                    <a:pt x="39006" y="357"/>
                    <a:pt x="39137" y="203"/>
                  </a:cubicBezTo>
                  <a:cubicBezTo>
                    <a:pt x="39481" y="432"/>
                    <a:pt x="39957" y="537"/>
                    <a:pt x="40364" y="537"/>
                  </a:cubicBezTo>
                  <a:cubicBezTo>
                    <a:pt x="40506" y="537"/>
                    <a:pt x="40639" y="525"/>
                    <a:pt x="40756" y="500"/>
                  </a:cubicBezTo>
                  <a:cubicBezTo>
                    <a:pt x="41018" y="441"/>
                    <a:pt x="41220" y="345"/>
                    <a:pt x="41327" y="203"/>
                  </a:cubicBezTo>
                  <a:cubicBezTo>
                    <a:pt x="41678" y="404"/>
                    <a:pt x="42126" y="488"/>
                    <a:pt x="42535" y="488"/>
                  </a:cubicBezTo>
                  <a:cubicBezTo>
                    <a:pt x="42780" y="488"/>
                    <a:pt x="43010" y="458"/>
                    <a:pt x="43197" y="405"/>
                  </a:cubicBezTo>
                  <a:lnTo>
                    <a:pt x="43161" y="262"/>
                  </a:lnTo>
                  <a:cubicBezTo>
                    <a:pt x="42985" y="314"/>
                    <a:pt x="42768" y="342"/>
                    <a:pt x="42539" y="342"/>
                  </a:cubicBezTo>
                  <a:cubicBezTo>
                    <a:pt x="42133" y="342"/>
                    <a:pt x="41686" y="253"/>
                    <a:pt x="41351" y="48"/>
                  </a:cubicBezTo>
                  <a:lnTo>
                    <a:pt x="41292" y="0"/>
                  </a:lnTo>
                  <a:lnTo>
                    <a:pt x="41244" y="72"/>
                  </a:lnTo>
                  <a:cubicBezTo>
                    <a:pt x="41173" y="203"/>
                    <a:pt x="40982" y="298"/>
                    <a:pt x="40732" y="357"/>
                  </a:cubicBezTo>
                  <a:cubicBezTo>
                    <a:pt x="40613" y="379"/>
                    <a:pt x="40486" y="390"/>
                    <a:pt x="40356" y="390"/>
                  </a:cubicBezTo>
                  <a:cubicBezTo>
                    <a:pt x="39919" y="390"/>
                    <a:pt x="39454" y="268"/>
                    <a:pt x="39160" y="48"/>
                  </a:cubicBezTo>
                  <a:lnTo>
                    <a:pt x="39101" y="0"/>
                  </a:lnTo>
                  <a:lnTo>
                    <a:pt x="39053" y="60"/>
                  </a:lnTo>
                  <a:cubicBezTo>
                    <a:pt x="38958" y="203"/>
                    <a:pt x="38756" y="310"/>
                    <a:pt x="38482" y="357"/>
                  </a:cubicBezTo>
                  <a:cubicBezTo>
                    <a:pt x="38367" y="378"/>
                    <a:pt x="38247" y="388"/>
                    <a:pt x="38125" y="388"/>
                  </a:cubicBezTo>
                  <a:cubicBezTo>
                    <a:pt x="37694" y="388"/>
                    <a:pt x="37248" y="262"/>
                    <a:pt x="36970" y="48"/>
                  </a:cubicBezTo>
                  <a:lnTo>
                    <a:pt x="36898" y="0"/>
                  </a:lnTo>
                  <a:lnTo>
                    <a:pt x="36862" y="60"/>
                  </a:lnTo>
                  <a:cubicBezTo>
                    <a:pt x="36755" y="214"/>
                    <a:pt x="36529" y="322"/>
                    <a:pt x="36231" y="369"/>
                  </a:cubicBezTo>
                  <a:cubicBezTo>
                    <a:pt x="36136" y="382"/>
                    <a:pt x="36038" y="389"/>
                    <a:pt x="35940" y="389"/>
                  </a:cubicBezTo>
                  <a:cubicBezTo>
                    <a:pt x="35499" y="389"/>
                    <a:pt x="35049" y="262"/>
                    <a:pt x="34767" y="48"/>
                  </a:cubicBezTo>
                  <a:lnTo>
                    <a:pt x="34707" y="0"/>
                  </a:lnTo>
                  <a:lnTo>
                    <a:pt x="34660" y="60"/>
                  </a:lnTo>
                  <a:cubicBezTo>
                    <a:pt x="34541" y="214"/>
                    <a:pt x="34303" y="334"/>
                    <a:pt x="33981" y="369"/>
                  </a:cubicBezTo>
                  <a:cubicBezTo>
                    <a:pt x="33886" y="382"/>
                    <a:pt x="33789" y="389"/>
                    <a:pt x="33693" y="389"/>
                  </a:cubicBezTo>
                  <a:cubicBezTo>
                    <a:pt x="33261" y="389"/>
                    <a:pt x="32839" y="262"/>
                    <a:pt x="32576" y="48"/>
                  </a:cubicBezTo>
                  <a:lnTo>
                    <a:pt x="32517" y="0"/>
                  </a:lnTo>
                  <a:lnTo>
                    <a:pt x="32469" y="60"/>
                  </a:lnTo>
                  <a:cubicBezTo>
                    <a:pt x="32338" y="226"/>
                    <a:pt x="32064" y="345"/>
                    <a:pt x="31719" y="381"/>
                  </a:cubicBezTo>
                  <a:cubicBezTo>
                    <a:pt x="31651" y="388"/>
                    <a:pt x="31582" y="391"/>
                    <a:pt x="31512" y="391"/>
                  </a:cubicBezTo>
                  <a:cubicBezTo>
                    <a:pt x="31074" y="391"/>
                    <a:pt x="30631" y="264"/>
                    <a:pt x="30374" y="48"/>
                  </a:cubicBezTo>
                  <a:lnTo>
                    <a:pt x="30326" y="0"/>
                  </a:lnTo>
                  <a:lnTo>
                    <a:pt x="30278" y="60"/>
                  </a:lnTo>
                  <a:cubicBezTo>
                    <a:pt x="30124" y="238"/>
                    <a:pt x="29826" y="357"/>
                    <a:pt x="29469" y="381"/>
                  </a:cubicBezTo>
                  <a:cubicBezTo>
                    <a:pt x="29414" y="385"/>
                    <a:pt x="29359" y="387"/>
                    <a:pt x="29305" y="387"/>
                  </a:cubicBezTo>
                  <a:cubicBezTo>
                    <a:pt x="28860" y="387"/>
                    <a:pt x="28427" y="260"/>
                    <a:pt x="28183" y="48"/>
                  </a:cubicBezTo>
                  <a:lnTo>
                    <a:pt x="28123" y="0"/>
                  </a:lnTo>
                  <a:lnTo>
                    <a:pt x="28076" y="60"/>
                  </a:lnTo>
                  <a:cubicBezTo>
                    <a:pt x="27921" y="238"/>
                    <a:pt x="27587" y="357"/>
                    <a:pt x="27206" y="381"/>
                  </a:cubicBezTo>
                  <a:cubicBezTo>
                    <a:pt x="27153" y="385"/>
                    <a:pt x="27100" y="387"/>
                    <a:pt x="27047" y="387"/>
                  </a:cubicBezTo>
                  <a:cubicBezTo>
                    <a:pt x="26617" y="387"/>
                    <a:pt x="26215" y="260"/>
                    <a:pt x="25992" y="48"/>
                  </a:cubicBezTo>
                  <a:lnTo>
                    <a:pt x="25933" y="0"/>
                  </a:lnTo>
                  <a:lnTo>
                    <a:pt x="25885" y="60"/>
                  </a:lnTo>
                  <a:cubicBezTo>
                    <a:pt x="25706" y="250"/>
                    <a:pt x="25349" y="369"/>
                    <a:pt x="24944" y="381"/>
                  </a:cubicBezTo>
                  <a:cubicBezTo>
                    <a:pt x="24907" y="383"/>
                    <a:pt x="24870" y="384"/>
                    <a:pt x="24833" y="384"/>
                  </a:cubicBezTo>
                  <a:cubicBezTo>
                    <a:pt x="24400" y="384"/>
                    <a:pt x="24009" y="256"/>
                    <a:pt x="23789" y="48"/>
                  </a:cubicBezTo>
                  <a:lnTo>
                    <a:pt x="23742" y="0"/>
                  </a:lnTo>
                  <a:lnTo>
                    <a:pt x="23682" y="60"/>
                  </a:lnTo>
                  <a:cubicBezTo>
                    <a:pt x="23492" y="262"/>
                    <a:pt x="23111" y="381"/>
                    <a:pt x="22682" y="393"/>
                  </a:cubicBezTo>
                  <a:cubicBezTo>
                    <a:pt x="22230" y="393"/>
                    <a:pt x="21813" y="262"/>
                    <a:pt x="21599" y="48"/>
                  </a:cubicBezTo>
                  <a:lnTo>
                    <a:pt x="21539" y="0"/>
                  </a:lnTo>
                  <a:lnTo>
                    <a:pt x="21491" y="48"/>
                  </a:lnTo>
                  <a:cubicBezTo>
                    <a:pt x="21277" y="262"/>
                    <a:pt x="20860" y="393"/>
                    <a:pt x="20408" y="393"/>
                  </a:cubicBezTo>
                  <a:cubicBezTo>
                    <a:pt x="19979" y="381"/>
                    <a:pt x="19598" y="262"/>
                    <a:pt x="19408" y="60"/>
                  </a:cubicBezTo>
                  <a:lnTo>
                    <a:pt x="19348" y="0"/>
                  </a:lnTo>
                  <a:lnTo>
                    <a:pt x="19301" y="48"/>
                  </a:lnTo>
                  <a:cubicBezTo>
                    <a:pt x="19081" y="256"/>
                    <a:pt x="18690" y="384"/>
                    <a:pt x="18257" y="384"/>
                  </a:cubicBezTo>
                  <a:cubicBezTo>
                    <a:pt x="18220" y="384"/>
                    <a:pt x="18183" y="383"/>
                    <a:pt x="18146" y="381"/>
                  </a:cubicBezTo>
                  <a:cubicBezTo>
                    <a:pt x="17741" y="369"/>
                    <a:pt x="17384" y="250"/>
                    <a:pt x="17205" y="60"/>
                  </a:cubicBezTo>
                  <a:lnTo>
                    <a:pt x="17158" y="0"/>
                  </a:lnTo>
                  <a:lnTo>
                    <a:pt x="17098" y="48"/>
                  </a:lnTo>
                  <a:cubicBezTo>
                    <a:pt x="16875" y="260"/>
                    <a:pt x="16473" y="387"/>
                    <a:pt x="16043" y="387"/>
                  </a:cubicBezTo>
                  <a:cubicBezTo>
                    <a:pt x="15990" y="387"/>
                    <a:pt x="15937" y="385"/>
                    <a:pt x="15884" y="381"/>
                  </a:cubicBezTo>
                  <a:cubicBezTo>
                    <a:pt x="15503" y="357"/>
                    <a:pt x="15169" y="238"/>
                    <a:pt x="15014" y="60"/>
                  </a:cubicBezTo>
                  <a:lnTo>
                    <a:pt x="14967" y="0"/>
                  </a:lnTo>
                  <a:lnTo>
                    <a:pt x="14907" y="48"/>
                  </a:lnTo>
                  <a:cubicBezTo>
                    <a:pt x="14663" y="260"/>
                    <a:pt x="14231" y="387"/>
                    <a:pt x="13785" y="387"/>
                  </a:cubicBezTo>
                  <a:cubicBezTo>
                    <a:pt x="13731" y="387"/>
                    <a:pt x="13676" y="385"/>
                    <a:pt x="13621" y="381"/>
                  </a:cubicBezTo>
                  <a:cubicBezTo>
                    <a:pt x="13252" y="357"/>
                    <a:pt x="12967" y="238"/>
                    <a:pt x="12812" y="60"/>
                  </a:cubicBezTo>
                  <a:lnTo>
                    <a:pt x="12764" y="0"/>
                  </a:lnTo>
                  <a:lnTo>
                    <a:pt x="12717" y="48"/>
                  </a:lnTo>
                  <a:cubicBezTo>
                    <a:pt x="12460" y="264"/>
                    <a:pt x="12016" y="391"/>
                    <a:pt x="11578" y="391"/>
                  </a:cubicBezTo>
                  <a:cubicBezTo>
                    <a:pt x="11508" y="391"/>
                    <a:pt x="11439" y="388"/>
                    <a:pt x="11371" y="381"/>
                  </a:cubicBezTo>
                  <a:cubicBezTo>
                    <a:pt x="11026" y="345"/>
                    <a:pt x="10752" y="226"/>
                    <a:pt x="10621" y="60"/>
                  </a:cubicBezTo>
                  <a:lnTo>
                    <a:pt x="10573" y="0"/>
                  </a:lnTo>
                  <a:lnTo>
                    <a:pt x="10514" y="48"/>
                  </a:lnTo>
                  <a:cubicBezTo>
                    <a:pt x="10251" y="262"/>
                    <a:pt x="9829" y="389"/>
                    <a:pt x="9397" y="389"/>
                  </a:cubicBezTo>
                  <a:cubicBezTo>
                    <a:pt x="9301" y="389"/>
                    <a:pt x="9204" y="382"/>
                    <a:pt x="9109" y="369"/>
                  </a:cubicBezTo>
                  <a:cubicBezTo>
                    <a:pt x="8788" y="334"/>
                    <a:pt x="8537" y="214"/>
                    <a:pt x="8430" y="60"/>
                  </a:cubicBezTo>
                  <a:lnTo>
                    <a:pt x="8383" y="0"/>
                  </a:lnTo>
                  <a:lnTo>
                    <a:pt x="8323" y="48"/>
                  </a:lnTo>
                  <a:cubicBezTo>
                    <a:pt x="8041" y="262"/>
                    <a:pt x="7591" y="389"/>
                    <a:pt x="7150" y="389"/>
                  </a:cubicBezTo>
                  <a:cubicBezTo>
                    <a:pt x="7052" y="389"/>
                    <a:pt x="6954" y="382"/>
                    <a:pt x="6859" y="369"/>
                  </a:cubicBezTo>
                  <a:cubicBezTo>
                    <a:pt x="6561" y="322"/>
                    <a:pt x="6335" y="214"/>
                    <a:pt x="6228" y="60"/>
                  </a:cubicBezTo>
                  <a:lnTo>
                    <a:pt x="6192" y="0"/>
                  </a:lnTo>
                  <a:lnTo>
                    <a:pt x="6121" y="48"/>
                  </a:lnTo>
                  <a:cubicBezTo>
                    <a:pt x="5842" y="262"/>
                    <a:pt x="5389" y="388"/>
                    <a:pt x="4960" y="388"/>
                  </a:cubicBezTo>
                  <a:cubicBezTo>
                    <a:pt x="4839" y="388"/>
                    <a:pt x="4721" y="378"/>
                    <a:pt x="4608" y="357"/>
                  </a:cubicBezTo>
                  <a:cubicBezTo>
                    <a:pt x="4335" y="310"/>
                    <a:pt x="4132" y="203"/>
                    <a:pt x="4037" y="60"/>
                  </a:cubicBezTo>
                  <a:lnTo>
                    <a:pt x="3989" y="0"/>
                  </a:lnTo>
                  <a:lnTo>
                    <a:pt x="3930" y="48"/>
                  </a:lnTo>
                  <a:cubicBezTo>
                    <a:pt x="3636" y="268"/>
                    <a:pt x="3171" y="390"/>
                    <a:pt x="2734" y="390"/>
                  </a:cubicBezTo>
                  <a:cubicBezTo>
                    <a:pt x="2604" y="390"/>
                    <a:pt x="2478" y="379"/>
                    <a:pt x="2358" y="357"/>
                  </a:cubicBezTo>
                  <a:cubicBezTo>
                    <a:pt x="2108" y="298"/>
                    <a:pt x="1918" y="203"/>
                    <a:pt x="1846" y="72"/>
                  </a:cubicBezTo>
                  <a:lnTo>
                    <a:pt x="17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86" name="Google Shape;14786;p46"/>
            <p:cNvSpPr/>
            <p:nvPr/>
          </p:nvSpPr>
          <p:spPr>
            <a:xfrm>
              <a:off x="10103931" y="2583753"/>
              <a:ext cx="3416306" cy="42865"/>
            </a:xfrm>
            <a:custGeom>
              <a:avLst/>
              <a:gdLst/>
              <a:ahLst/>
              <a:cxnLst/>
              <a:rect l="l" t="t" r="r" b="b"/>
              <a:pathLst>
                <a:path w="42161" h="529" extrusionOk="0">
                  <a:moveTo>
                    <a:pt x="40267" y="1"/>
                  </a:moveTo>
                  <a:lnTo>
                    <a:pt x="40220" y="72"/>
                  </a:lnTo>
                  <a:cubicBezTo>
                    <a:pt x="40148" y="203"/>
                    <a:pt x="39970" y="298"/>
                    <a:pt x="39720" y="346"/>
                  </a:cubicBezTo>
                  <a:cubicBezTo>
                    <a:pt x="39602" y="368"/>
                    <a:pt x="39478" y="378"/>
                    <a:pt x="39351" y="378"/>
                  </a:cubicBezTo>
                  <a:cubicBezTo>
                    <a:pt x="38926" y="378"/>
                    <a:pt x="38477" y="259"/>
                    <a:pt x="38184" y="48"/>
                  </a:cubicBezTo>
                  <a:lnTo>
                    <a:pt x="38124" y="13"/>
                  </a:lnTo>
                  <a:lnTo>
                    <a:pt x="38089" y="72"/>
                  </a:lnTo>
                  <a:cubicBezTo>
                    <a:pt x="37993" y="203"/>
                    <a:pt x="37791" y="310"/>
                    <a:pt x="37529" y="346"/>
                  </a:cubicBezTo>
                  <a:cubicBezTo>
                    <a:pt x="37416" y="367"/>
                    <a:pt x="37298" y="377"/>
                    <a:pt x="37178" y="377"/>
                  </a:cubicBezTo>
                  <a:cubicBezTo>
                    <a:pt x="36757" y="377"/>
                    <a:pt x="36322" y="252"/>
                    <a:pt x="36053" y="48"/>
                  </a:cubicBezTo>
                  <a:lnTo>
                    <a:pt x="35993" y="13"/>
                  </a:lnTo>
                  <a:lnTo>
                    <a:pt x="35945" y="72"/>
                  </a:lnTo>
                  <a:cubicBezTo>
                    <a:pt x="35838" y="215"/>
                    <a:pt x="35624" y="310"/>
                    <a:pt x="35326" y="358"/>
                  </a:cubicBezTo>
                  <a:cubicBezTo>
                    <a:pt x="35230" y="372"/>
                    <a:pt x="35129" y="378"/>
                    <a:pt x="35028" y="378"/>
                  </a:cubicBezTo>
                  <a:cubicBezTo>
                    <a:pt x="34606" y="378"/>
                    <a:pt x="34169" y="262"/>
                    <a:pt x="33909" y="60"/>
                  </a:cubicBezTo>
                  <a:lnTo>
                    <a:pt x="33850" y="13"/>
                  </a:lnTo>
                  <a:lnTo>
                    <a:pt x="33802" y="72"/>
                  </a:lnTo>
                  <a:cubicBezTo>
                    <a:pt x="33683" y="215"/>
                    <a:pt x="33445" y="322"/>
                    <a:pt x="33136" y="358"/>
                  </a:cubicBezTo>
                  <a:cubicBezTo>
                    <a:pt x="33041" y="371"/>
                    <a:pt x="32945" y="377"/>
                    <a:pt x="32850" y="377"/>
                  </a:cubicBezTo>
                  <a:cubicBezTo>
                    <a:pt x="32430" y="377"/>
                    <a:pt x="32019" y="254"/>
                    <a:pt x="31766" y="60"/>
                  </a:cubicBezTo>
                  <a:lnTo>
                    <a:pt x="31707" y="13"/>
                  </a:lnTo>
                  <a:lnTo>
                    <a:pt x="31659" y="72"/>
                  </a:lnTo>
                  <a:cubicBezTo>
                    <a:pt x="31528" y="227"/>
                    <a:pt x="31266" y="334"/>
                    <a:pt x="30933" y="370"/>
                  </a:cubicBezTo>
                  <a:cubicBezTo>
                    <a:pt x="30864" y="376"/>
                    <a:pt x="30795" y="380"/>
                    <a:pt x="30726" y="380"/>
                  </a:cubicBezTo>
                  <a:cubicBezTo>
                    <a:pt x="30293" y="380"/>
                    <a:pt x="29870" y="255"/>
                    <a:pt x="29623" y="60"/>
                  </a:cubicBezTo>
                  <a:lnTo>
                    <a:pt x="29564" y="13"/>
                  </a:lnTo>
                  <a:lnTo>
                    <a:pt x="29516" y="60"/>
                  </a:lnTo>
                  <a:cubicBezTo>
                    <a:pt x="29339" y="273"/>
                    <a:pt x="28959" y="377"/>
                    <a:pt x="28560" y="377"/>
                  </a:cubicBezTo>
                  <a:cubicBezTo>
                    <a:pt x="28156" y="377"/>
                    <a:pt x="27732" y="270"/>
                    <a:pt x="27480" y="60"/>
                  </a:cubicBezTo>
                  <a:lnTo>
                    <a:pt x="27432" y="13"/>
                  </a:lnTo>
                  <a:lnTo>
                    <a:pt x="27385" y="60"/>
                  </a:lnTo>
                  <a:cubicBezTo>
                    <a:pt x="27196" y="273"/>
                    <a:pt x="26807" y="377"/>
                    <a:pt x="26405" y="377"/>
                  </a:cubicBezTo>
                  <a:cubicBezTo>
                    <a:pt x="25998" y="377"/>
                    <a:pt x="25577" y="270"/>
                    <a:pt x="25337" y="60"/>
                  </a:cubicBezTo>
                  <a:lnTo>
                    <a:pt x="25289" y="13"/>
                  </a:lnTo>
                  <a:lnTo>
                    <a:pt x="25242" y="60"/>
                  </a:lnTo>
                  <a:cubicBezTo>
                    <a:pt x="25041" y="273"/>
                    <a:pt x="24649" y="377"/>
                    <a:pt x="24250" y="377"/>
                  </a:cubicBezTo>
                  <a:cubicBezTo>
                    <a:pt x="23846" y="377"/>
                    <a:pt x="23434" y="270"/>
                    <a:pt x="23206" y="60"/>
                  </a:cubicBezTo>
                  <a:lnTo>
                    <a:pt x="23146" y="13"/>
                  </a:lnTo>
                  <a:lnTo>
                    <a:pt x="23099" y="60"/>
                  </a:lnTo>
                  <a:cubicBezTo>
                    <a:pt x="22890" y="275"/>
                    <a:pt x="22491" y="382"/>
                    <a:pt x="22090" y="382"/>
                  </a:cubicBezTo>
                  <a:cubicBezTo>
                    <a:pt x="21688" y="382"/>
                    <a:pt x="21283" y="275"/>
                    <a:pt x="21063" y="60"/>
                  </a:cubicBezTo>
                  <a:lnTo>
                    <a:pt x="21003" y="13"/>
                  </a:lnTo>
                  <a:lnTo>
                    <a:pt x="20955" y="60"/>
                  </a:lnTo>
                  <a:cubicBezTo>
                    <a:pt x="20734" y="270"/>
                    <a:pt x="20325" y="377"/>
                    <a:pt x="19920" y="377"/>
                  </a:cubicBezTo>
                  <a:cubicBezTo>
                    <a:pt x="19521" y="377"/>
                    <a:pt x="19126" y="273"/>
                    <a:pt x="18920" y="60"/>
                  </a:cubicBezTo>
                  <a:lnTo>
                    <a:pt x="18872" y="13"/>
                  </a:lnTo>
                  <a:lnTo>
                    <a:pt x="18812" y="60"/>
                  </a:lnTo>
                  <a:cubicBezTo>
                    <a:pt x="18585" y="270"/>
                    <a:pt x="18173" y="377"/>
                    <a:pt x="17768" y="377"/>
                  </a:cubicBezTo>
                  <a:cubicBezTo>
                    <a:pt x="17369" y="377"/>
                    <a:pt x="16977" y="273"/>
                    <a:pt x="16776" y="60"/>
                  </a:cubicBezTo>
                  <a:lnTo>
                    <a:pt x="16729" y="13"/>
                  </a:lnTo>
                  <a:lnTo>
                    <a:pt x="16669" y="60"/>
                  </a:lnTo>
                  <a:cubicBezTo>
                    <a:pt x="16429" y="270"/>
                    <a:pt x="16012" y="377"/>
                    <a:pt x="15607" y="377"/>
                  </a:cubicBezTo>
                  <a:cubicBezTo>
                    <a:pt x="15208" y="377"/>
                    <a:pt x="14822" y="273"/>
                    <a:pt x="14633" y="60"/>
                  </a:cubicBezTo>
                  <a:lnTo>
                    <a:pt x="14586" y="13"/>
                  </a:lnTo>
                  <a:lnTo>
                    <a:pt x="14538" y="60"/>
                  </a:lnTo>
                  <a:cubicBezTo>
                    <a:pt x="14286" y="270"/>
                    <a:pt x="13862" y="377"/>
                    <a:pt x="13456" y="377"/>
                  </a:cubicBezTo>
                  <a:cubicBezTo>
                    <a:pt x="13056" y="377"/>
                    <a:pt x="12673" y="273"/>
                    <a:pt x="12490" y="60"/>
                  </a:cubicBezTo>
                  <a:lnTo>
                    <a:pt x="12454" y="13"/>
                  </a:lnTo>
                  <a:lnTo>
                    <a:pt x="12395" y="60"/>
                  </a:lnTo>
                  <a:cubicBezTo>
                    <a:pt x="12148" y="255"/>
                    <a:pt x="11716" y="380"/>
                    <a:pt x="11289" y="380"/>
                  </a:cubicBezTo>
                  <a:cubicBezTo>
                    <a:pt x="11221" y="380"/>
                    <a:pt x="11152" y="376"/>
                    <a:pt x="11085" y="370"/>
                  </a:cubicBezTo>
                  <a:cubicBezTo>
                    <a:pt x="10752" y="334"/>
                    <a:pt x="10478" y="227"/>
                    <a:pt x="10359" y="72"/>
                  </a:cubicBezTo>
                  <a:lnTo>
                    <a:pt x="10311" y="13"/>
                  </a:lnTo>
                  <a:lnTo>
                    <a:pt x="10252" y="60"/>
                  </a:lnTo>
                  <a:cubicBezTo>
                    <a:pt x="9999" y="254"/>
                    <a:pt x="9588" y="377"/>
                    <a:pt x="9168" y="377"/>
                  </a:cubicBezTo>
                  <a:cubicBezTo>
                    <a:pt x="9073" y="377"/>
                    <a:pt x="8977" y="371"/>
                    <a:pt x="8883" y="358"/>
                  </a:cubicBezTo>
                  <a:cubicBezTo>
                    <a:pt x="8573" y="322"/>
                    <a:pt x="8323" y="215"/>
                    <a:pt x="8216" y="72"/>
                  </a:cubicBezTo>
                  <a:lnTo>
                    <a:pt x="8168" y="13"/>
                  </a:lnTo>
                  <a:lnTo>
                    <a:pt x="8109" y="60"/>
                  </a:lnTo>
                  <a:cubicBezTo>
                    <a:pt x="7840" y="262"/>
                    <a:pt x="7408" y="378"/>
                    <a:pt x="6983" y="378"/>
                  </a:cubicBezTo>
                  <a:cubicBezTo>
                    <a:pt x="6881" y="378"/>
                    <a:pt x="6779" y="372"/>
                    <a:pt x="6680" y="358"/>
                  </a:cubicBezTo>
                  <a:cubicBezTo>
                    <a:pt x="6394" y="310"/>
                    <a:pt x="6180" y="215"/>
                    <a:pt x="6073" y="72"/>
                  </a:cubicBezTo>
                  <a:lnTo>
                    <a:pt x="6025" y="13"/>
                  </a:lnTo>
                  <a:lnTo>
                    <a:pt x="5966" y="48"/>
                  </a:lnTo>
                  <a:cubicBezTo>
                    <a:pt x="5696" y="252"/>
                    <a:pt x="5261" y="377"/>
                    <a:pt x="4840" y="377"/>
                  </a:cubicBezTo>
                  <a:cubicBezTo>
                    <a:pt x="4720" y="377"/>
                    <a:pt x="4602" y="367"/>
                    <a:pt x="4489" y="346"/>
                  </a:cubicBezTo>
                  <a:cubicBezTo>
                    <a:pt x="4215" y="310"/>
                    <a:pt x="4025" y="203"/>
                    <a:pt x="3930" y="72"/>
                  </a:cubicBezTo>
                  <a:lnTo>
                    <a:pt x="3894" y="13"/>
                  </a:lnTo>
                  <a:lnTo>
                    <a:pt x="3822" y="48"/>
                  </a:lnTo>
                  <a:cubicBezTo>
                    <a:pt x="3538" y="259"/>
                    <a:pt x="3091" y="378"/>
                    <a:pt x="2667" y="378"/>
                  </a:cubicBezTo>
                  <a:cubicBezTo>
                    <a:pt x="2540" y="378"/>
                    <a:pt x="2416" y="368"/>
                    <a:pt x="2298" y="346"/>
                  </a:cubicBezTo>
                  <a:cubicBezTo>
                    <a:pt x="2048" y="298"/>
                    <a:pt x="1870" y="203"/>
                    <a:pt x="1786" y="72"/>
                  </a:cubicBezTo>
                  <a:lnTo>
                    <a:pt x="1751" y="13"/>
                  </a:lnTo>
                  <a:lnTo>
                    <a:pt x="1691" y="48"/>
                  </a:lnTo>
                  <a:cubicBezTo>
                    <a:pt x="1376" y="275"/>
                    <a:pt x="934" y="369"/>
                    <a:pt x="541" y="369"/>
                  </a:cubicBezTo>
                  <a:cubicBezTo>
                    <a:pt x="356" y="369"/>
                    <a:pt x="181" y="348"/>
                    <a:pt x="36" y="310"/>
                  </a:cubicBezTo>
                  <a:lnTo>
                    <a:pt x="0" y="453"/>
                  </a:lnTo>
                  <a:cubicBezTo>
                    <a:pt x="161" y="497"/>
                    <a:pt x="349" y="521"/>
                    <a:pt x="548" y="521"/>
                  </a:cubicBezTo>
                  <a:cubicBezTo>
                    <a:pt x="941" y="521"/>
                    <a:pt x="1375" y="428"/>
                    <a:pt x="1715" y="215"/>
                  </a:cubicBezTo>
                  <a:cubicBezTo>
                    <a:pt x="1822" y="346"/>
                    <a:pt x="2013" y="441"/>
                    <a:pt x="2275" y="489"/>
                  </a:cubicBezTo>
                  <a:cubicBezTo>
                    <a:pt x="2395" y="515"/>
                    <a:pt x="2532" y="528"/>
                    <a:pt x="2679" y="528"/>
                  </a:cubicBezTo>
                  <a:cubicBezTo>
                    <a:pt x="3069" y="528"/>
                    <a:pt x="3520" y="432"/>
                    <a:pt x="3858" y="215"/>
                  </a:cubicBezTo>
                  <a:cubicBezTo>
                    <a:pt x="3977" y="358"/>
                    <a:pt x="4191" y="453"/>
                    <a:pt x="4465" y="501"/>
                  </a:cubicBezTo>
                  <a:cubicBezTo>
                    <a:pt x="4577" y="519"/>
                    <a:pt x="4694" y="527"/>
                    <a:pt x="4812" y="527"/>
                  </a:cubicBezTo>
                  <a:cubicBezTo>
                    <a:pt x="5244" y="527"/>
                    <a:pt x="5692" y="412"/>
                    <a:pt x="6001" y="215"/>
                  </a:cubicBezTo>
                  <a:cubicBezTo>
                    <a:pt x="6132" y="358"/>
                    <a:pt x="6370" y="465"/>
                    <a:pt x="6668" y="501"/>
                  </a:cubicBezTo>
                  <a:cubicBezTo>
                    <a:pt x="6778" y="519"/>
                    <a:pt x="6891" y="527"/>
                    <a:pt x="7005" y="527"/>
                  </a:cubicBezTo>
                  <a:cubicBezTo>
                    <a:pt x="7424" y="527"/>
                    <a:pt x="7854" y="412"/>
                    <a:pt x="8144" y="215"/>
                  </a:cubicBezTo>
                  <a:cubicBezTo>
                    <a:pt x="8299" y="370"/>
                    <a:pt x="8549" y="477"/>
                    <a:pt x="8859" y="513"/>
                  </a:cubicBezTo>
                  <a:cubicBezTo>
                    <a:pt x="8949" y="523"/>
                    <a:pt x="9040" y="528"/>
                    <a:pt x="9130" y="528"/>
                  </a:cubicBezTo>
                  <a:cubicBezTo>
                    <a:pt x="9568" y="528"/>
                    <a:pt x="10001" y="412"/>
                    <a:pt x="10287" y="215"/>
                  </a:cubicBezTo>
                  <a:cubicBezTo>
                    <a:pt x="10454" y="370"/>
                    <a:pt x="10728" y="477"/>
                    <a:pt x="11073" y="513"/>
                  </a:cubicBezTo>
                  <a:cubicBezTo>
                    <a:pt x="11161" y="523"/>
                    <a:pt x="11249" y="528"/>
                    <a:pt x="11337" y="528"/>
                  </a:cubicBezTo>
                  <a:cubicBezTo>
                    <a:pt x="11759" y="528"/>
                    <a:pt x="12164" y="412"/>
                    <a:pt x="12431" y="215"/>
                  </a:cubicBezTo>
                  <a:cubicBezTo>
                    <a:pt x="12651" y="423"/>
                    <a:pt x="13047" y="528"/>
                    <a:pt x="13458" y="528"/>
                  </a:cubicBezTo>
                  <a:cubicBezTo>
                    <a:pt x="13868" y="528"/>
                    <a:pt x="14294" y="423"/>
                    <a:pt x="14574" y="215"/>
                  </a:cubicBezTo>
                  <a:cubicBezTo>
                    <a:pt x="14806" y="423"/>
                    <a:pt x="15208" y="528"/>
                    <a:pt x="15618" y="528"/>
                  </a:cubicBezTo>
                  <a:cubicBezTo>
                    <a:pt x="16029" y="528"/>
                    <a:pt x="16449" y="423"/>
                    <a:pt x="16717" y="215"/>
                  </a:cubicBezTo>
                  <a:cubicBezTo>
                    <a:pt x="16955" y="423"/>
                    <a:pt x="17360" y="528"/>
                    <a:pt x="17771" y="528"/>
                  </a:cubicBezTo>
                  <a:cubicBezTo>
                    <a:pt x="18181" y="528"/>
                    <a:pt x="18598" y="423"/>
                    <a:pt x="18860" y="215"/>
                  </a:cubicBezTo>
                  <a:cubicBezTo>
                    <a:pt x="19110" y="423"/>
                    <a:pt x="19521" y="528"/>
                    <a:pt x="19932" y="528"/>
                  </a:cubicBezTo>
                  <a:cubicBezTo>
                    <a:pt x="20342" y="528"/>
                    <a:pt x="20753" y="423"/>
                    <a:pt x="21003" y="215"/>
                  </a:cubicBezTo>
                  <a:cubicBezTo>
                    <a:pt x="21259" y="423"/>
                    <a:pt x="21673" y="528"/>
                    <a:pt x="22085" y="528"/>
                  </a:cubicBezTo>
                  <a:cubicBezTo>
                    <a:pt x="22497" y="528"/>
                    <a:pt x="22908" y="423"/>
                    <a:pt x="23158" y="215"/>
                  </a:cubicBezTo>
                  <a:cubicBezTo>
                    <a:pt x="23420" y="423"/>
                    <a:pt x="23837" y="528"/>
                    <a:pt x="24248" y="528"/>
                  </a:cubicBezTo>
                  <a:cubicBezTo>
                    <a:pt x="24658" y="528"/>
                    <a:pt x="25063" y="423"/>
                    <a:pt x="25301" y="215"/>
                  </a:cubicBezTo>
                  <a:cubicBezTo>
                    <a:pt x="25569" y="423"/>
                    <a:pt x="25989" y="528"/>
                    <a:pt x="26400" y="528"/>
                  </a:cubicBezTo>
                  <a:cubicBezTo>
                    <a:pt x="26810" y="528"/>
                    <a:pt x="27212" y="423"/>
                    <a:pt x="27444" y="215"/>
                  </a:cubicBezTo>
                  <a:cubicBezTo>
                    <a:pt x="27724" y="423"/>
                    <a:pt x="28150" y="528"/>
                    <a:pt x="28561" y="528"/>
                  </a:cubicBezTo>
                  <a:cubicBezTo>
                    <a:pt x="28971" y="528"/>
                    <a:pt x="29367" y="423"/>
                    <a:pt x="29588" y="215"/>
                  </a:cubicBezTo>
                  <a:cubicBezTo>
                    <a:pt x="29854" y="412"/>
                    <a:pt x="30259" y="528"/>
                    <a:pt x="30681" y="528"/>
                  </a:cubicBezTo>
                  <a:cubicBezTo>
                    <a:pt x="30769" y="528"/>
                    <a:pt x="30857" y="523"/>
                    <a:pt x="30945" y="513"/>
                  </a:cubicBezTo>
                  <a:cubicBezTo>
                    <a:pt x="31290" y="477"/>
                    <a:pt x="31564" y="370"/>
                    <a:pt x="31731" y="215"/>
                  </a:cubicBezTo>
                  <a:cubicBezTo>
                    <a:pt x="32017" y="412"/>
                    <a:pt x="32450" y="528"/>
                    <a:pt x="32881" y="528"/>
                  </a:cubicBezTo>
                  <a:cubicBezTo>
                    <a:pt x="32970" y="528"/>
                    <a:pt x="33060" y="523"/>
                    <a:pt x="33147" y="513"/>
                  </a:cubicBezTo>
                  <a:cubicBezTo>
                    <a:pt x="33469" y="477"/>
                    <a:pt x="33719" y="370"/>
                    <a:pt x="33874" y="215"/>
                  </a:cubicBezTo>
                  <a:cubicBezTo>
                    <a:pt x="34164" y="412"/>
                    <a:pt x="34594" y="527"/>
                    <a:pt x="35013" y="527"/>
                  </a:cubicBezTo>
                  <a:cubicBezTo>
                    <a:pt x="35127" y="527"/>
                    <a:pt x="35241" y="519"/>
                    <a:pt x="35350" y="501"/>
                  </a:cubicBezTo>
                  <a:cubicBezTo>
                    <a:pt x="35648" y="465"/>
                    <a:pt x="35886" y="358"/>
                    <a:pt x="36017" y="215"/>
                  </a:cubicBezTo>
                  <a:cubicBezTo>
                    <a:pt x="36315" y="417"/>
                    <a:pt x="36755" y="525"/>
                    <a:pt x="37184" y="525"/>
                  </a:cubicBezTo>
                  <a:cubicBezTo>
                    <a:pt x="37315" y="525"/>
                    <a:pt x="37434" y="513"/>
                    <a:pt x="37553" y="501"/>
                  </a:cubicBezTo>
                  <a:cubicBezTo>
                    <a:pt x="37827" y="453"/>
                    <a:pt x="38041" y="358"/>
                    <a:pt x="38160" y="215"/>
                  </a:cubicBezTo>
                  <a:cubicBezTo>
                    <a:pt x="38498" y="432"/>
                    <a:pt x="38943" y="528"/>
                    <a:pt x="39334" y="528"/>
                  </a:cubicBezTo>
                  <a:cubicBezTo>
                    <a:pt x="39481" y="528"/>
                    <a:pt x="39620" y="515"/>
                    <a:pt x="39744" y="489"/>
                  </a:cubicBezTo>
                  <a:cubicBezTo>
                    <a:pt x="39994" y="441"/>
                    <a:pt x="40184" y="346"/>
                    <a:pt x="40303" y="215"/>
                  </a:cubicBezTo>
                  <a:cubicBezTo>
                    <a:pt x="40610" y="439"/>
                    <a:pt x="40995" y="518"/>
                    <a:pt x="41355" y="518"/>
                  </a:cubicBezTo>
                  <a:cubicBezTo>
                    <a:pt x="41665" y="518"/>
                    <a:pt x="41956" y="459"/>
                    <a:pt x="42161" y="382"/>
                  </a:cubicBezTo>
                  <a:lnTo>
                    <a:pt x="42113" y="251"/>
                  </a:lnTo>
                  <a:cubicBezTo>
                    <a:pt x="41904" y="328"/>
                    <a:pt x="41649" y="372"/>
                    <a:pt x="41387" y="372"/>
                  </a:cubicBezTo>
                  <a:cubicBezTo>
                    <a:pt x="41007" y="372"/>
                    <a:pt x="40614" y="279"/>
                    <a:pt x="40339" y="60"/>
                  </a:cubicBezTo>
                  <a:lnTo>
                    <a:pt x="402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87" name="Google Shape;14787;p46"/>
            <p:cNvSpPr/>
            <p:nvPr/>
          </p:nvSpPr>
          <p:spPr>
            <a:xfrm>
              <a:off x="10145419" y="2491136"/>
              <a:ext cx="3332359" cy="42541"/>
            </a:xfrm>
            <a:custGeom>
              <a:avLst/>
              <a:gdLst/>
              <a:ahLst/>
              <a:cxnLst/>
              <a:rect l="l" t="t" r="r" b="b"/>
              <a:pathLst>
                <a:path w="41125" h="525" extrusionOk="0">
                  <a:moveTo>
                    <a:pt x="1703" y="1"/>
                  </a:moveTo>
                  <a:lnTo>
                    <a:pt x="1644" y="48"/>
                  </a:lnTo>
                  <a:cubicBezTo>
                    <a:pt x="1339" y="257"/>
                    <a:pt x="915" y="346"/>
                    <a:pt x="537" y="346"/>
                  </a:cubicBezTo>
                  <a:cubicBezTo>
                    <a:pt x="353" y="346"/>
                    <a:pt x="180" y="325"/>
                    <a:pt x="36" y="286"/>
                  </a:cubicBezTo>
                  <a:lnTo>
                    <a:pt x="0" y="441"/>
                  </a:lnTo>
                  <a:cubicBezTo>
                    <a:pt x="152" y="476"/>
                    <a:pt x="330" y="496"/>
                    <a:pt x="518" y="496"/>
                  </a:cubicBezTo>
                  <a:cubicBezTo>
                    <a:pt x="907" y="496"/>
                    <a:pt x="1338" y="412"/>
                    <a:pt x="1667" y="203"/>
                  </a:cubicBezTo>
                  <a:cubicBezTo>
                    <a:pt x="1774" y="334"/>
                    <a:pt x="1965" y="417"/>
                    <a:pt x="2215" y="465"/>
                  </a:cubicBezTo>
                  <a:cubicBezTo>
                    <a:pt x="2334" y="488"/>
                    <a:pt x="2469" y="500"/>
                    <a:pt x="2611" y="500"/>
                  </a:cubicBezTo>
                  <a:cubicBezTo>
                    <a:pt x="2994" y="500"/>
                    <a:pt x="3429" y="412"/>
                    <a:pt x="3751" y="203"/>
                  </a:cubicBezTo>
                  <a:cubicBezTo>
                    <a:pt x="3906" y="370"/>
                    <a:pt x="4156" y="441"/>
                    <a:pt x="4358" y="477"/>
                  </a:cubicBezTo>
                  <a:cubicBezTo>
                    <a:pt x="4473" y="496"/>
                    <a:pt x="4593" y="505"/>
                    <a:pt x="4713" y="505"/>
                  </a:cubicBezTo>
                  <a:cubicBezTo>
                    <a:pt x="5127" y="505"/>
                    <a:pt x="5551" y="397"/>
                    <a:pt x="5846" y="203"/>
                  </a:cubicBezTo>
                  <a:cubicBezTo>
                    <a:pt x="5989" y="346"/>
                    <a:pt x="6216" y="441"/>
                    <a:pt x="6501" y="477"/>
                  </a:cubicBezTo>
                  <a:cubicBezTo>
                    <a:pt x="6609" y="495"/>
                    <a:pt x="6721" y="503"/>
                    <a:pt x="6833" y="503"/>
                  </a:cubicBezTo>
                  <a:cubicBezTo>
                    <a:pt x="7242" y="503"/>
                    <a:pt x="7662" y="390"/>
                    <a:pt x="7942" y="203"/>
                  </a:cubicBezTo>
                  <a:cubicBezTo>
                    <a:pt x="8144" y="406"/>
                    <a:pt x="8519" y="507"/>
                    <a:pt x="8918" y="507"/>
                  </a:cubicBezTo>
                  <a:cubicBezTo>
                    <a:pt x="9317" y="507"/>
                    <a:pt x="9740" y="406"/>
                    <a:pt x="10037" y="203"/>
                  </a:cubicBezTo>
                  <a:cubicBezTo>
                    <a:pt x="10246" y="406"/>
                    <a:pt x="10627" y="507"/>
                    <a:pt x="11026" y="507"/>
                  </a:cubicBezTo>
                  <a:cubicBezTo>
                    <a:pt x="11424" y="507"/>
                    <a:pt x="11841" y="406"/>
                    <a:pt x="12121" y="203"/>
                  </a:cubicBezTo>
                  <a:cubicBezTo>
                    <a:pt x="12341" y="400"/>
                    <a:pt x="12731" y="498"/>
                    <a:pt x="13133" y="498"/>
                  </a:cubicBezTo>
                  <a:cubicBezTo>
                    <a:pt x="13535" y="498"/>
                    <a:pt x="13949" y="400"/>
                    <a:pt x="14217" y="203"/>
                  </a:cubicBezTo>
                  <a:cubicBezTo>
                    <a:pt x="14443" y="400"/>
                    <a:pt x="14836" y="498"/>
                    <a:pt x="15237" y="498"/>
                  </a:cubicBezTo>
                  <a:cubicBezTo>
                    <a:pt x="15639" y="498"/>
                    <a:pt x="16050" y="400"/>
                    <a:pt x="16312" y="203"/>
                  </a:cubicBezTo>
                  <a:cubicBezTo>
                    <a:pt x="16544" y="400"/>
                    <a:pt x="16940" y="498"/>
                    <a:pt x="17342" y="498"/>
                  </a:cubicBezTo>
                  <a:cubicBezTo>
                    <a:pt x="17744" y="498"/>
                    <a:pt x="18152" y="400"/>
                    <a:pt x="18408" y="203"/>
                  </a:cubicBezTo>
                  <a:cubicBezTo>
                    <a:pt x="18646" y="400"/>
                    <a:pt x="19044" y="498"/>
                    <a:pt x="19445" y="498"/>
                  </a:cubicBezTo>
                  <a:cubicBezTo>
                    <a:pt x="19845" y="498"/>
                    <a:pt x="20247" y="400"/>
                    <a:pt x="20491" y="203"/>
                  </a:cubicBezTo>
                  <a:cubicBezTo>
                    <a:pt x="20741" y="400"/>
                    <a:pt x="21146" y="498"/>
                    <a:pt x="21548" y="498"/>
                  </a:cubicBezTo>
                  <a:cubicBezTo>
                    <a:pt x="21950" y="498"/>
                    <a:pt x="22348" y="400"/>
                    <a:pt x="22587" y="203"/>
                  </a:cubicBezTo>
                  <a:cubicBezTo>
                    <a:pt x="22843" y="400"/>
                    <a:pt x="23250" y="498"/>
                    <a:pt x="23652" y="498"/>
                  </a:cubicBezTo>
                  <a:cubicBezTo>
                    <a:pt x="24054" y="498"/>
                    <a:pt x="24450" y="400"/>
                    <a:pt x="24682" y="203"/>
                  </a:cubicBezTo>
                  <a:cubicBezTo>
                    <a:pt x="24944" y="400"/>
                    <a:pt x="25355" y="498"/>
                    <a:pt x="25757" y="498"/>
                  </a:cubicBezTo>
                  <a:cubicBezTo>
                    <a:pt x="26158" y="498"/>
                    <a:pt x="26551" y="400"/>
                    <a:pt x="26778" y="203"/>
                  </a:cubicBezTo>
                  <a:cubicBezTo>
                    <a:pt x="27045" y="400"/>
                    <a:pt x="27459" y="498"/>
                    <a:pt x="27860" y="498"/>
                  </a:cubicBezTo>
                  <a:cubicBezTo>
                    <a:pt x="28260" y="498"/>
                    <a:pt x="28647" y="400"/>
                    <a:pt x="28861" y="203"/>
                  </a:cubicBezTo>
                  <a:cubicBezTo>
                    <a:pt x="29147" y="406"/>
                    <a:pt x="29567" y="507"/>
                    <a:pt x="29967" y="507"/>
                  </a:cubicBezTo>
                  <a:cubicBezTo>
                    <a:pt x="30367" y="507"/>
                    <a:pt x="30748" y="406"/>
                    <a:pt x="30957" y="203"/>
                  </a:cubicBezTo>
                  <a:cubicBezTo>
                    <a:pt x="31248" y="406"/>
                    <a:pt x="31671" y="507"/>
                    <a:pt x="32071" y="507"/>
                  </a:cubicBezTo>
                  <a:cubicBezTo>
                    <a:pt x="32472" y="507"/>
                    <a:pt x="32850" y="406"/>
                    <a:pt x="33052" y="203"/>
                  </a:cubicBezTo>
                  <a:cubicBezTo>
                    <a:pt x="33332" y="390"/>
                    <a:pt x="33752" y="503"/>
                    <a:pt x="34161" y="503"/>
                  </a:cubicBezTo>
                  <a:cubicBezTo>
                    <a:pt x="34274" y="503"/>
                    <a:pt x="34385" y="495"/>
                    <a:pt x="34493" y="477"/>
                  </a:cubicBezTo>
                  <a:cubicBezTo>
                    <a:pt x="34779" y="441"/>
                    <a:pt x="35005" y="346"/>
                    <a:pt x="35148" y="203"/>
                  </a:cubicBezTo>
                  <a:cubicBezTo>
                    <a:pt x="35443" y="397"/>
                    <a:pt x="35867" y="505"/>
                    <a:pt x="36281" y="505"/>
                  </a:cubicBezTo>
                  <a:cubicBezTo>
                    <a:pt x="36401" y="505"/>
                    <a:pt x="36521" y="496"/>
                    <a:pt x="36636" y="477"/>
                  </a:cubicBezTo>
                  <a:cubicBezTo>
                    <a:pt x="36838" y="441"/>
                    <a:pt x="37088" y="370"/>
                    <a:pt x="37231" y="203"/>
                  </a:cubicBezTo>
                  <a:cubicBezTo>
                    <a:pt x="37561" y="412"/>
                    <a:pt x="37999" y="500"/>
                    <a:pt x="38383" y="500"/>
                  </a:cubicBezTo>
                  <a:cubicBezTo>
                    <a:pt x="38525" y="500"/>
                    <a:pt x="38660" y="488"/>
                    <a:pt x="38779" y="465"/>
                  </a:cubicBezTo>
                  <a:cubicBezTo>
                    <a:pt x="39029" y="417"/>
                    <a:pt x="39220" y="334"/>
                    <a:pt x="39327" y="203"/>
                  </a:cubicBezTo>
                  <a:cubicBezTo>
                    <a:pt x="39720" y="406"/>
                    <a:pt x="40184" y="525"/>
                    <a:pt x="40601" y="525"/>
                  </a:cubicBezTo>
                  <a:cubicBezTo>
                    <a:pt x="40791" y="525"/>
                    <a:pt x="40970" y="501"/>
                    <a:pt x="41125" y="453"/>
                  </a:cubicBezTo>
                  <a:lnTo>
                    <a:pt x="41077" y="310"/>
                  </a:lnTo>
                  <a:cubicBezTo>
                    <a:pt x="40940" y="356"/>
                    <a:pt x="40779" y="378"/>
                    <a:pt x="40608" y="378"/>
                  </a:cubicBezTo>
                  <a:cubicBezTo>
                    <a:pt x="40199" y="378"/>
                    <a:pt x="39728" y="254"/>
                    <a:pt x="39351" y="36"/>
                  </a:cubicBezTo>
                  <a:lnTo>
                    <a:pt x="39291" y="13"/>
                  </a:lnTo>
                  <a:lnTo>
                    <a:pt x="39255" y="60"/>
                  </a:lnTo>
                  <a:cubicBezTo>
                    <a:pt x="39172" y="191"/>
                    <a:pt x="38993" y="275"/>
                    <a:pt x="38755" y="322"/>
                  </a:cubicBezTo>
                  <a:cubicBezTo>
                    <a:pt x="38639" y="344"/>
                    <a:pt x="38515" y="355"/>
                    <a:pt x="38390" y="355"/>
                  </a:cubicBezTo>
                  <a:cubicBezTo>
                    <a:pt x="37976" y="355"/>
                    <a:pt x="37541" y="240"/>
                    <a:pt x="37267" y="48"/>
                  </a:cubicBezTo>
                  <a:lnTo>
                    <a:pt x="37207" y="1"/>
                  </a:lnTo>
                  <a:lnTo>
                    <a:pt x="37160" y="60"/>
                  </a:lnTo>
                  <a:cubicBezTo>
                    <a:pt x="37077" y="191"/>
                    <a:pt x="36874" y="286"/>
                    <a:pt x="36612" y="334"/>
                  </a:cubicBezTo>
                  <a:cubicBezTo>
                    <a:pt x="36512" y="349"/>
                    <a:pt x="36408" y="356"/>
                    <a:pt x="36302" y="356"/>
                  </a:cubicBezTo>
                  <a:cubicBezTo>
                    <a:pt x="35887" y="356"/>
                    <a:pt x="35446" y="247"/>
                    <a:pt x="35172" y="48"/>
                  </a:cubicBezTo>
                  <a:lnTo>
                    <a:pt x="35112" y="1"/>
                  </a:lnTo>
                  <a:lnTo>
                    <a:pt x="35076" y="60"/>
                  </a:lnTo>
                  <a:cubicBezTo>
                    <a:pt x="34969" y="203"/>
                    <a:pt x="34755" y="298"/>
                    <a:pt x="34469" y="334"/>
                  </a:cubicBezTo>
                  <a:cubicBezTo>
                    <a:pt x="34374" y="348"/>
                    <a:pt x="34276" y="355"/>
                    <a:pt x="34177" y="355"/>
                  </a:cubicBezTo>
                  <a:cubicBezTo>
                    <a:pt x="33768" y="355"/>
                    <a:pt x="33347" y="240"/>
                    <a:pt x="33088" y="48"/>
                  </a:cubicBezTo>
                  <a:lnTo>
                    <a:pt x="33028" y="1"/>
                  </a:lnTo>
                  <a:lnTo>
                    <a:pt x="32981" y="60"/>
                  </a:lnTo>
                  <a:cubicBezTo>
                    <a:pt x="32828" y="260"/>
                    <a:pt x="32471" y="358"/>
                    <a:pt x="32084" y="358"/>
                  </a:cubicBezTo>
                  <a:cubicBezTo>
                    <a:pt x="31686" y="358"/>
                    <a:pt x="31258" y="254"/>
                    <a:pt x="30992" y="48"/>
                  </a:cubicBezTo>
                  <a:lnTo>
                    <a:pt x="30933" y="1"/>
                  </a:lnTo>
                  <a:lnTo>
                    <a:pt x="30897" y="60"/>
                  </a:lnTo>
                  <a:cubicBezTo>
                    <a:pt x="30732" y="255"/>
                    <a:pt x="30364" y="353"/>
                    <a:pt x="29974" y="353"/>
                  </a:cubicBezTo>
                  <a:cubicBezTo>
                    <a:pt x="29579" y="353"/>
                    <a:pt x="29161" y="252"/>
                    <a:pt x="28909" y="48"/>
                  </a:cubicBezTo>
                  <a:lnTo>
                    <a:pt x="28849" y="1"/>
                  </a:lnTo>
                  <a:lnTo>
                    <a:pt x="28802" y="60"/>
                  </a:lnTo>
                  <a:cubicBezTo>
                    <a:pt x="28624" y="255"/>
                    <a:pt x="28254" y="353"/>
                    <a:pt x="27865" y="353"/>
                  </a:cubicBezTo>
                  <a:cubicBezTo>
                    <a:pt x="27471" y="353"/>
                    <a:pt x="27059" y="252"/>
                    <a:pt x="26813" y="48"/>
                  </a:cubicBezTo>
                  <a:lnTo>
                    <a:pt x="26766" y="1"/>
                  </a:lnTo>
                  <a:lnTo>
                    <a:pt x="26718" y="60"/>
                  </a:lnTo>
                  <a:cubicBezTo>
                    <a:pt x="26529" y="255"/>
                    <a:pt x="26152" y="353"/>
                    <a:pt x="25764" y="353"/>
                  </a:cubicBezTo>
                  <a:cubicBezTo>
                    <a:pt x="25370" y="353"/>
                    <a:pt x="24964" y="252"/>
                    <a:pt x="24730" y="48"/>
                  </a:cubicBezTo>
                  <a:lnTo>
                    <a:pt x="24670" y="1"/>
                  </a:lnTo>
                  <a:lnTo>
                    <a:pt x="24623" y="60"/>
                  </a:lnTo>
                  <a:cubicBezTo>
                    <a:pt x="24428" y="255"/>
                    <a:pt x="24048" y="353"/>
                    <a:pt x="23659" y="353"/>
                  </a:cubicBezTo>
                  <a:cubicBezTo>
                    <a:pt x="23265" y="353"/>
                    <a:pt x="22862" y="252"/>
                    <a:pt x="22634" y="48"/>
                  </a:cubicBezTo>
                  <a:lnTo>
                    <a:pt x="22587" y="1"/>
                  </a:lnTo>
                  <a:lnTo>
                    <a:pt x="22539" y="48"/>
                  </a:lnTo>
                  <a:cubicBezTo>
                    <a:pt x="22331" y="251"/>
                    <a:pt x="21941" y="352"/>
                    <a:pt x="21549" y="352"/>
                  </a:cubicBezTo>
                  <a:cubicBezTo>
                    <a:pt x="21158" y="352"/>
                    <a:pt x="20765" y="251"/>
                    <a:pt x="20551" y="48"/>
                  </a:cubicBezTo>
                  <a:lnTo>
                    <a:pt x="20491" y="1"/>
                  </a:lnTo>
                  <a:lnTo>
                    <a:pt x="20443" y="48"/>
                  </a:lnTo>
                  <a:cubicBezTo>
                    <a:pt x="20229" y="251"/>
                    <a:pt x="19836" y="352"/>
                    <a:pt x="19445" y="352"/>
                  </a:cubicBezTo>
                  <a:cubicBezTo>
                    <a:pt x="19053" y="352"/>
                    <a:pt x="18663" y="251"/>
                    <a:pt x="18455" y="48"/>
                  </a:cubicBezTo>
                  <a:lnTo>
                    <a:pt x="18408" y="1"/>
                  </a:lnTo>
                  <a:lnTo>
                    <a:pt x="18360" y="48"/>
                  </a:lnTo>
                  <a:cubicBezTo>
                    <a:pt x="18132" y="252"/>
                    <a:pt x="17729" y="353"/>
                    <a:pt x="17335" y="353"/>
                  </a:cubicBezTo>
                  <a:cubicBezTo>
                    <a:pt x="16946" y="353"/>
                    <a:pt x="16567" y="255"/>
                    <a:pt x="16372" y="60"/>
                  </a:cubicBezTo>
                  <a:lnTo>
                    <a:pt x="16324" y="1"/>
                  </a:lnTo>
                  <a:lnTo>
                    <a:pt x="16264" y="48"/>
                  </a:lnTo>
                  <a:cubicBezTo>
                    <a:pt x="16030" y="252"/>
                    <a:pt x="15621" y="353"/>
                    <a:pt x="15226" y="353"/>
                  </a:cubicBezTo>
                  <a:cubicBezTo>
                    <a:pt x="14836" y="353"/>
                    <a:pt x="14459" y="255"/>
                    <a:pt x="14276" y="60"/>
                  </a:cubicBezTo>
                  <a:lnTo>
                    <a:pt x="14228" y="1"/>
                  </a:lnTo>
                  <a:lnTo>
                    <a:pt x="14181" y="48"/>
                  </a:lnTo>
                  <a:cubicBezTo>
                    <a:pt x="13935" y="252"/>
                    <a:pt x="13520" y="353"/>
                    <a:pt x="13124" y="353"/>
                  </a:cubicBezTo>
                  <a:cubicBezTo>
                    <a:pt x="12735" y="353"/>
                    <a:pt x="12364" y="255"/>
                    <a:pt x="12192" y="60"/>
                  </a:cubicBezTo>
                  <a:lnTo>
                    <a:pt x="12145" y="1"/>
                  </a:lnTo>
                  <a:lnTo>
                    <a:pt x="12085" y="48"/>
                  </a:lnTo>
                  <a:cubicBezTo>
                    <a:pt x="11833" y="252"/>
                    <a:pt x="11415" y="353"/>
                    <a:pt x="11020" y="353"/>
                  </a:cubicBezTo>
                  <a:cubicBezTo>
                    <a:pt x="10630" y="353"/>
                    <a:pt x="10262" y="255"/>
                    <a:pt x="10097" y="60"/>
                  </a:cubicBezTo>
                  <a:lnTo>
                    <a:pt x="10049" y="1"/>
                  </a:lnTo>
                  <a:lnTo>
                    <a:pt x="10002" y="48"/>
                  </a:lnTo>
                  <a:cubicBezTo>
                    <a:pt x="9736" y="254"/>
                    <a:pt x="9308" y="358"/>
                    <a:pt x="8910" y="358"/>
                  </a:cubicBezTo>
                  <a:cubicBezTo>
                    <a:pt x="8524" y="358"/>
                    <a:pt x="8166" y="260"/>
                    <a:pt x="8013" y="60"/>
                  </a:cubicBezTo>
                  <a:lnTo>
                    <a:pt x="7966" y="1"/>
                  </a:lnTo>
                  <a:lnTo>
                    <a:pt x="7906" y="48"/>
                  </a:lnTo>
                  <a:cubicBezTo>
                    <a:pt x="7647" y="240"/>
                    <a:pt x="7226" y="355"/>
                    <a:pt x="6811" y="355"/>
                  </a:cubicBezTo>
                  <a:cubicBezTo>
                    <a:pt x="6710" y="355"/>
                    <a:pt x="6610" y="348"/>
                    <a:pt x="6513" y="334"/>
                  </a:cubicBezTo>
                  <a:cubicBezTo>
                    <a:pt x="6239" y="298"/>
                    <a:pt x="6025" y="203"/>
                    <a:pt x="5918" y="60"/>
                  </a:cubicBezTo>
                  <a:lnTo>
                    <a:pt x="5882" y="1"/>
                  </a:lnTo>
                  <a:lnTo>
                    <a:pt x="5823" y="48"/>
                  </a:lnTo>
                  <a:cubicBezTo>
                    <a:pt x="5551" y="245"/>
                    <a:pt x="5118" y="360"/>
                    <a:pt x="4708" y="360"/>
                  </a:cubicBezTo>
                  <a:cubicBezTo>
                    <a:pt x="4596" y="360"/>
                    <a:pt x="4486" y="352"/>
                    <a:pt x="4382" y="334"/>
                  </a:cubicBezTo>
                  <a:cubicBezTo>
                    <a:pt x="4120" y="286"/>
                    <a:pt x="3918" y="191"/>
                    <a:pt x="3834" y="60"/>
                  </a:cubicBezTo>
                  <a:lnTo>
                    <a:pt x="3787" y="1"/>
                  </a:lnTo>
                  <a:lnTo>
                    <a:pt x="3727" y="48"/>
                  </a:lnTo>
                  <a:cubicBezTo>
                    <a:pt x="3453" y="240"/>
                    <a:pt x="3018" y="355"/>
                    <a:pt x="2604" y="355"/>
                  </a:cubicBezTo>
                  <a:cubicBezTo>
                    <a:pt x="2479" y="355"/>
                    <a:pt x="2355" y="344"/>
                    <a:pt x="2239" y="322"/>
                  </a:cubicBezTo>
                  <a:cubicBezTo>
                    <a:pt x="2001" y="275"/>
                    <a:pt x="1822" y="191"/>
                    <a:pt x="1739" y="60"/>
                  </a:cubicBezTo>
                  <a:lnTo>
                    <a:pt x="17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88" name="Google Shape;14788;p46"/>
            <p:cNvSpPr/>
            <p:nvPr/>
          </p:nvSpPr>
          <p:spPr>
            <a:xfrm>
              <a:off x="10183989" y="2402408"/>
              <a:ext cx="3254246" cy="39624"/>
            </a:xfrm>
            <a:custGeom>
              <a:avLst/>
              <a:gdLst/>
              <a:ahLst/>
              <a:cxnLst/>
              <a:rect l="l" t="t" r="r" b="b"/>
              <a:pathLst>
                <a:path w="40161" h="489" extrusionOk="0">
                  <a:moveTo>
                    <a:pt x="1668" y="0"/>
                  </a:moveTo>
                  <a:lnTo>
                    <a:pt x="1608" y="48"/>
                  </a:lnTo>
                  <a:cubicBezTo>
                    <a:pt x="1308" y="243"/>
                    <a:pt x="892" y="327"/>
                    <a:pt x="518" y="327"/>
                  </a:cubicBezTo>
                  <a:cubicBezTo>
                    <a:pt x="343" y="327"/>
                    <a:pt x="177" y="308"/>
                    <a:pt x="36" y="274"/>
                  </a:cubicBezTo>
                  <a:lnTo>
                    <a:pt x="1" y="429"/>
                  </a:lnTo>
                  <a:cubicBezTo>
                    <a:pt x="149" y="463"/>
                    <a:pt x="320" y="482"/>
                    <a:pt x="499" y="482"/>
                  </a:cubicBezTo>
                  <a:cubicBezTo>
                    <a:pt x="884" y="482"/>
                    <a:pt x="1307" y="397"/>
                    <a:pt x="1632" y="203"/>
                  </a:cubicBezTo>
                  <a:cubicBezTo>
                    <a:pt x="1739" y="322"/>
                    <a:pt x="1930" y="405"/>
                    <a:pt x="2168" y="453"/>
                  </a:cubicBezTo>
                  <a:cubicBezTo>
                    <a:pt x="2285" y="476"/>
                    <a:pt x="2418" y="488"/>
                    <a:pt x="2558" y="488"/>
                  </a:cubicBezTo>
                  <a:cubicBezTo>
                    <a:pt x="2932" y="488"/>
                    <a:pt x="3359" y="402"/>
                    <a:pt x="3680" y="203"/>
                  </a:cubicBezTo>
                  <a:cubicBezTo>
                    <a:pt x="3864" y="393"/>
                    <a:pt x="4224" y="488"/>
                    <a:pt x="4613" y="488"/>
                  </a:cubicBezTo>
                  <a:cubicBezTo>
                    <a:pt x="5001" y="488"/>
                    <a:pt x="5418" y="393"/>
                    <a:pt x="5716" y="203"/>
                  </a:cubicBezTo>
                  <a:cubicBezTo>
                    <a:pt x="5906" y="393"/>
                    <a:pt x="6272" y="488"/>
                    <a:pt x="6664" y="488"/>
                  </a:cubicBezTo>
                  <a:cubicBezTo>
                    <a:pt x="7055" y="488"/>
                    <a:pt x="7472" y="393"/>
                    <a:pt x="7764" y="203"/>
                  </a:cubicBezTo>
                  <a:cubicBezTo>
                    <a:pt x="7960" y="393"/>
                    <a:pt x="8326" y="488"/>
                    <a:pt x="8715" y="488"/>
                  </a:cubicBezTo>
                  <a:cubicBezTo>
                    <a:pt x="9103" y="488"/>
                    <a:pt x="9514" y="393"/>
                    <a:pt x="9800" y="203"/>
                  </a:cubicBezTo>
                  <a:cubicBezTo>
                    <a:pt x="10008" y="393"/>
                    <a:pt x="10380" y="488"/>
                    <a:pt x="10770" y="488"/>
                  </a:cubicBezTo>
                  <a:cubicBezTo>
                    <a:pt x="11160" y="488"/>
                    <a:pt x="11568" y="393"/>
                    <a:pt x="11847" y="203"/>
                  </a:cubicBezTo>
                  <a:cubicBezTo>
                    <a:pt x="12062" y="393"/>
                    <a:pt x="12437" y="488"/>
                    <a:pt x="12827" y="488"/>
                  </a:cubicBezTo>
                  <a:cubicBezTo>
                    <a:pt x="13217" y="488"/>
                    <a:pt x="13621" y="393"/>
                    <a:pt x="13895" y="203"/>
                  </a:cubicBezTo>
                  <a:cubicBezTo>
                    <a:pt x="14116" y="393"/>
                    <a:pt x="14494" y="488"/>
                    <a:pt x="14882" y="488"/>
                  </a:cubicBezTo>
                  <a:cubicBezTo>
                    <a:pt x="15270" y="488"/>
                    <a:pt x="15669" y="393"/>
                    <a:pt x="15931" y="203"/>
                  </a:cubicBezTo>
                  <a:cubicBezTo>
                    <a:pt x="16169" y="393"/>
                    <a:pt x="16550" y="488"/>
                    <a:pt x="16943" y="488"/>
                  </a:cubicBezTo>
                  <a:cubicBezTo>
                    <a:pt x="17324" y="488"/>
                    <a:pt x="17729" y="393"/>
                    <a:pt x="17979" y="203"/>
                  </a:cubicBezTo>
                  <a:cubicBezTo>
                    <a:pt x="18217" y="393"/>
                    <a:pt x="18604" y="488"/>
                    <a:pt x="18993" y="488"/>
                  </a:cubicBezTo>
                  <a:cubicBezTo>
                    <a:pt x="19381" y="488"/>
                    <a:pt x="19771" y="393"/>
                    <a:pt x="20015" y="203"/>
                  </a:cubicBezTo>
                  <a:cubicBezTo>
                    <a:pt x="20259" y="393"/>
                    <a:pt x="20655" y="488"/>
                    <a:pt x="21048" y="488"/>
                  </a:cubicBezTo>
                  <a:cubicBezTo>
                    <a:pt x="21441" y="488"/>
                    <a:pt x="21831" y="393"/>
                    <a:pt x="22063" y="203"/>
                  </a:cubicBezTo>
                  <a:cubicBezTo>
                    <a:pt x="22319" y="393"/>
                    <a:pt x="22715" y="488"/>
                    <a:pt x="23105" y="488"/>
                  </a:cubicBezTo>
                  <a:cubicBezTo>
                    <a:pt x="23495" y="488"/>
                    <a:pt x="23879" y="393"/>
                    <a:pt x="24111" y="203"/>
                  </a:cubicBezTo>
                  <a:cubicBezTo>
                    <a:pt x="24373" y="393"/>
                    <a:pt x="24772" y="488"/>
                    <a:pt x="25160" y="488"/>
                  </a:cubicBezTo>
                  <a:cubicBezTo>
                    <a:pt x="25549" y="488"/>
                    <a:pt x="25927" y="393"/>
                    <a:pt x="26147" y="203"/>
                  </a:cubicBezTo>
                  <a:cubicBezTo>
                    <a:pt x="26421" y="393"/>
                    <a:pt x="26825" y="488"/>
                    <a:pt x="27215" y="488"/>
                  </a:cubicBezTo>
                  <a:cubicBezTo>
                    <a:pt x="27605" y="488"/>
                    <a:pt x="27980" y="393"/>
                    <a:pt x="28195" y="203"/>
                  </a:cubicBezTo>
                  <a:cubicBezTo>
                    <a:pt x="28474" y="393"/>
                    <a:pt x="28882" y="488"/>
                    <a:pt x="29272" y="488"/>
                  </a:cubicBezTo>
                  <a:cubicBezTo>
                    <a:pt x="29662" y="488"/>
                    <a:pt x="30034" y="393"/>
                    <a:pt x="30243" y="203"/>
                  </a:cubicBezTo>
                  <a:cubicBezTo>
                    <a:pt x="30522" y="393"/>
                    <a:pt x="30933" y="488"/>
                    <a:pt x="31323" y="488"/>
                  </a:cubicBezTo>
                  <a:cubicBezTo>
                    <a:pt x="31713" y="488"/>
                    <a:pt x="32082" y="393"/>
                    <a:pt x="32279" y="203"/>
                  </a:cubicBezTo>
                  <a:cubicBezTo>
                    <a:pt x="32570" y="393"/>
                    <a:pt x="32987" y="488"/>
                    <a:pt x="33378" y="488"/>
                  </a:cubicBezTo>
                  <a:cubicBezTo>
                    <a:pt x="33770" y="488"/>
                    <a:pt x="34136" y="393"/>
                    <a:pt x="34326" y="203"/>
                  </a:cubicBezTo>
                  <a:cubicBezTo>
                    <a:pt x="34624" y="393"/>
                    <a:pt x="35041" y="488"/>
                    <a:pt x="35429" y="488"/>
                  </a:cubicBezTo>
                  <a:cubicBezTo>
                    <a:pt x="35818" y="488"/>
                    <a:pt x="36178" y="393"/>
                    <a:pt x="36362" y="203"/>
                  </a:cubicBezTo>
                  <a:cubicBezTo>
                    <a:pt x="36683" y="402"/>
                    <a:pt x="37110" y="488"/>
                    <a:pt x="37484" y="488"/>
                  </a:cubicBezTo>
                  <a:cubicBezTo>
                    <a:pt x="37624" y="488"/>
                    <a:pt x="37757" y="476"/>
                    <a:pt x="37874" y="453"/>
                  </a:cubicBezTo>
                  <a:cubicBezTo>
                    <a:pt x="38113" y="405"/>
                    <a:pt x="38303" y="322"/>
                    <a:pt x="38410" y="203"/>
                  </a:cubicBezTo>
                  <a:cubicBezTo>
                    <a:pt x="38732" y="382"/>
                    <a:pt x="39152" y="463"/>
                    <a:pt x="39537" y="463"/>
                  </a:cubicBezTo>
                  <a:cubicBezTo>
                    <a:pt x="39766" y="463"/>
                    <a:pt x="39983" y="435"/>
                    <a:pt x="40160" y="381"/>
                  </a:cubicBezTo>
                  <a:lnTo>
                    <a:pt x="40125" y="238"/>
                  </a:lnTo>
                  <a:cubicBezTo>
                    <a:pt x="39958" y="290"/>
                    <a:pt x="39753" y="316"/>
                    <a:pt x="39537" y="316"/>
                  </a:cubicBezTo>
                  <a:cubicBezTo>
                    <a:pt x="39152" y="316"/>
                    <a:pt x="38732" y="231"/>
                    <a:pt x="38434" y="48"/>
                  </a:cubicBezTo>
                  <a:lnTo>
                    <a:pt x="38375" y="0"/>
                  </a:lnTo>
                  <a:lnTo>
                    <a:pt x="38327" y="60"/>
                  </a:lnTo>
                  <a:cubicBezTo>
                    <a:pt x="38255" y="179"/>
                    <a:pt x="38077" y="262"/>
                    <a:pt x="37851" y="310"/>
                  </a:cubicBezTo>
                  <a:cubicBezTo>
                    <a:pt x="37736" y="332"/>
                    <a:pt x="37615" y="343"/>
                    <a:pt x="37491" y="343"/>
                  </a:cubicBezTo>
                  <a:cubicBezTo>
                    <a:pt x="37087" y="343"/>
                    <a:pt x="36662" y="230"/>
                    <a:pt x="36398" y="48"/>
                  </a:cubicBezTo>
                  <a:lnTo>
                    <a:pt x="36339" y="0"/>
                  </a:lnTo>
                  <a:lnTo>
                    <a:pt x="36291" y="60"/>
                  </a:lnTo>
                  <a:cubicBezTo>
                    <a:pt x="36156" y="247"/>
                    <a:pt x="35817" y="340"/>
                    <a:pt x="35441" y="340"/>
                  </a:cubicBezTo>
                  <a:cubicBezTo>
                    <a:pt x="35054" y="340"/>
                    <a:pt x="34628" y="241"/>
                    <a:pt x="34350" y="48"/>
                  </a:cubicBezTo>
                  <a:lnTo>
                    <a:pt x="34291" y="0"/>
                  </a:lnTo>
                  <a:lnTo>
                    <a:pt x="34255" y="60"/>
                  </a:lnTo>
                  <a:cubicBezTo>
                    <a:pt x="34108" y="247"/>
                    <a:pt x="33763" y="340"/>
                    <a:pt x="33387" y="340"/>
                  </a:cubicBezTo>
                  <a:cubicBezTo>
                    <a:pt x="33000" y="340"/>
                    <a:pt x="32580" y="241"/>
                    <a:pt x="32314" y="48"/>
                  </a:cubicBezTo>
                  <a:lnTo>
                    <a:pt x="32255" y="0"/>
                  </a:lnTo>
                  <a:lnTo>
                    <a:pt x="32207" y="60"/>
                  </a:lnTo>
                  <a:cubicBezTo>
                    <a:pt x="32055" y="247"/>
                    <a:pt x="31706" y="340"/>
                    <a:pt x="31332" y="340"/>
                  </a:cubicBezTo>
                  <a:cubicBezTo>
                    <a:pt x="30946" y="340"/>
                    <a:pt x="30532" y="241"/>
                    <a:pt x="30278" y="48"/>
                  </a:cubicBezTo>
                  <a:lnTo>
                    <a:pt x="30219" y="0"/>
                  </a:lnTo>
                  <a:lnTo>
                    <a:pt x="30171" y="60"/>
                  </a:lnTo>
                  <a:cubicBezTo>
                    <a:pt x="30007" y="247"/>
                    <a:pt x="29653" y="340"/>
                    <a:pt x="29277" y="340"/>
                  </a:cubicBezTo>
                  <a:cubicBezTo>
                    <a:pt x="28889" y="340"/>
                    <a:pt x="28478" y="241"/>
                    <a:pt x="28230" y="48"/>
                  </a:cubicBezTo>
                  <a:lnTo>
                    <a:pt x="28183" y="0"/>
                  </a:lnTo>
                  <a:lnTo>
                    <a:pt x="28135" y="60"/>
                  </a:lnTo>
                  <a:cubicBezTo>
                    <a:pt x="27965" y="247"/>
                    <a:pt x="27605" y="340"/>
                    <a:pt x="27227" y="340"/>
                  </a:cubicBezTo>
                  <a:cubicBezTo>
                    <a:pt x="26838" y="340"/>
                    <a:pt x="26430" y="241"/>
                    <a:pt x="26194" y="48"/>
                  </a:cubicBezTo>
                  <a:lnTo>
                    <a:pt x="26135" y="0"/>
                  </a:lnTo>
                  <a:lnTo>
                    <a:pt x="26087" y="60"/>
                  </a:lnTo>
                  <a:cubicBezTo>
                    <a:pt x="25911" y="247"/>
                    <a:pt x="25548" y="340"/>
                    <a:pt x="25171" y="340"/>
                  </a:cubicBezTo>
                  <a:cubicBezTo>
                    <a:pt x="24781" y="340"/>
                    <a:pt x="24376" y="241"/>
                    <a:pt x="24147" y="48"/>
                  </a:cubicBezTo>
                  <a:lnTo>
                    <a:pt x="24099" y="0"/>
                  </a:lnTo>
                  <a:lnTo>
                    <a:pt x="24051" y="60"/>
                  </a:lnTo>
                  <a:cubicBezTo>
                    <a:pt x="23864" y="247"/>
                    <a:pt x="23497" y="340"/>
                    <a:pt x="23121" y="340"/>
                  </a:cubicBezTo>
                  <a:cubicBezTo>
                    <a:pt x="22733" y="340"/>
                    <a:pt x="22334" y="241"/>
                    <a:pt x="22111" y="48"/>
                  </a:cubicBezTo>
                  <a:lnTo>
                    <a:pt x="22063" y="0"/>
                  </a:lnTo>
                  <a:lnTo>
                    <a:pt x="22015" y="48"/>
                  </a:lnTo>
                  <a:cubicBezTo>
                    <a:pt x="21813" y="244"/>
                    <a:pt x="21432" y="343"/>
                    <a:pt x="21049" y="343"/>
                  </a:cubicBezTo>
                  <a:cubicBezTo>
                    <a:pt x="20667" y="343"/>
                    <a:pt x="20283" y="244"/>
                    <a:pt x="20075" y="48"/>
                  </a:cubicBezTo>
                  <a:lnTo>
                    <a:pt x="20015" y="0"/>
                  </a:lnTo>
                  <a:lnTo>
                    <a:pt x="19967" y="48"/>
                  </a:lnTo>
                  <a:cubicBezTo>
                    <a:pt x="19758" y="240"/>
                    <a:pt x="19369" y="338"/>
                    <a:pt x="18984" y="338"/>
                  </a:cubicBezTo>
                  <a:cubicBezTo>
                    <a:pt x="18604" y="338"/>
                    <a:pt x="18228" y="243"/>
                    <a:pt x="18027" y="48"/>
                  </a:cubicBezTo>
                  <a:lnTo>
                    <a:pt x="17979" y="0"/>
                  </a:lnTo>
                  <a:lnTo>
                    <a:pt x="17932" y="48"/>
                  </a:lnTo>
                  <a:cubicBezTo>
                    <a:pt x="17708" y="241"/>
                    <a:pt x="17309" y="340"/>
                    <a:pt x="16921" y="340"/>
                  </a:cubicBezTo>
                  <a:cubicBezTo>
                    <a:pt x="16545" y="340"/>
                    <a:pt x="16178" y="247"/>
                    <a:pt x="15991" y="60"/>
                  </a:cubicBezTo>
                  <a:lnTo>
                    <a:pt x="15943" y="0"/>
                  </a:lnTo>
                  <a:lnTo>
                    <a:pt x="15896" y="48"/>
                  </a:lnTo>
                  <a:cubicBezTo>
                    <a:pt x="15666" y="241"/>
                    <a:pt x="15261" y="340"/>
                    <a:pt x="14871" y="340"/>
                  </a:cubicBezTo>
                  <a:cubicBezTo>
                    <a:pt x="14494" y="340"/>
                    <a:pt x="14131" y="247"/>
                    <a:pt x="13955" y="60"/>
                  </a:cubicBezTo>
                  <a:lnTo>
                    <a:pt x="13907" y="0"/>
                  </a:lnTo>
                  <a:lnTo>
                    <a:pt x="13848" y="48"/>
                  </a:lnTo>
                  <a:cubicBezTo>
                    <a:pt x="13612" y="241"/>
                    <a:pt x="13204" y="340"/>
                    <a:pt x="12815" y="340"/>
                  </a:cubicBezTo>
                  <a:cubicBezTo>
                    <a:pt x="12437" y="340"/>
                    <a:pt x="12077" y="247"/>
                    <a:pt x="11907" y="60"/>
                  </a:cubicBezTo>
                  <a:lnTo>
                    <a:pt x="11859" y="0"/>
                  </a:lnTo>
                  <a:lnTo>
                    <a:pt x="11812" y="48"/>
                  </a:lnTo>
                  <a:cubicBezTo>
                    <a:pt x="11564" y="241"/>
                    <a:pt x="11150" y="340"/>
                    <a:pt x="10761" y="340"/>
                  </a:cubicBezTo>
                  <a:cubicBezTo>
                    <a:pt x="10384" y="340"/>
                    <a:pt x="10029" y="247"/>
                    <a:pt x="9871" y="60"/>
                  </a:cubicBezTo>
                  <a:lnTo>
                    <a:pt x="9823" y="0"/>
                  </a:lnTo>
                  <a:lnTo>
                    <a:pt x="9764" y="48"/>
                  </a:lnTo>
                  <a:cubicBezTo>
                    <a:pt x="9510" y="241"/>
                    <a:pt x="9096" y="340"/>
                    <a:pt x="8710" y="340"/>
                  </a:cubicBezTo>
                  <a:cubicBezTo>
                    <a:pt x="8336" y="340"/>
                    <a:pt x="7987" y="247"/>
                    <a:pt x="7835" y="60"/>
                  </a:cubicBezTo>
                  <a:lnTo>
                    <a:pt x="7787" y="0"/>
                  </a:lnTo>
                  <a:lnTo>
                    <a:pt x="7728" y="48"/>
                  </a:lnTo>
                  <a:cubicBezTo>
                    <a:pt x="7462" y="241"/>
                    <a:pt x="7042" y="340"/>
                    <a:pt x="6655" y="340"/>
                  </a:cubicBezTo>
                  <a:cubicBezTo>
                    <a:pt x="6279" y="340"/>
                    <a:pt x="5934" y="247"/>
                    <a:pt x="5787" y="60"/>
                  </a:cubicBezTo>
                  <a:lnTo>
                    <a:pt x="5740" y="0"/>
                  </a:lnTo>
                  <a:lnTo>
                    <a:pt x="5692" y="48"/>
                  </a:lnTo>
                  <a:cubicBezTo>
                    <a:pt x="5414" y="241"/>
                    <a:pt x="4988" y="340"/>
                    <a:pt x="4601" y="340"/>
                  </a:cubicBezTo>
                  <a:cubicBezTo>
                    <a:pt x="4226" y="340"/>
                    <a:pt x="3886" y="247"/>
                    <a:pt x="3751" y="60"/>
                  </a:cubicBezTo>
                  <a:lnTo>
                    <a:pt x="3704" y="0"/>
                  </a:lnTo>
                  <a:lnTo>
                    <a:pt x="3644" y="48"/>
                  </a:lnTo>
                  <a:cubicBezTo>
                    <a:pt x="3380" y="230"/>
                    <a:pt x="2955" y="343"/>
                    <a:pt x="2551" y="343"/>
                  </a:cubicBezTo>
                  <a:cubicBezTo>
                    <a:pt x="2428" y="343"/>
                    <a:pt x="2306" y="332"/>
                    <a:pt x="2191" y="310"/>
                  </a:cubicBezTo>
                  <a:cubicBezTo>
                    <a:pt x="1965" y="262"/>
                    <a:pt x="1787" y="179"/>
                    <a:pt x="1703" y="60"/>
                  </a:cubicBezTo>
                  <a:lnTo>
                    <a:pt x="16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89" name="Google Shape;14789;p46"/>
            <p:cNvSpPr/>
            <p:nvPr/>
          </p:nvSpPr>
          <p:spPr>
            <a:xfrm>
              <a:off x="10221668" y="2317488"/>
              <a:ext cx="3180833" cy="39624"/>
            </a:xfrm>
            <a:custGeom>
              <a:avLst/>
              <a:gdLst/>
              <a:ahLst/>
              <a:cxnLst/>
              <a:rect l="l" t="t" r="r" b="b"/>
              <a:pathLst>
                <a:path w="39255" h="489" extrusionOk="0">
                  <a:moveTo>
                    <a:pt x="37493" y="1"/>
                  </a:moveTo>
                  <a:lnTo>
                    <a:pt x="37445" y="72"/>
                  </a:lnTo>
                  <a:cubicBezTo>
                    <a:pt x="37323" y="246"/>
                    <a:pt x="37000" y="333"/>
                    <a:pt x="36638" y="333"/>
                  </a:cubicBezTo>
                  <a:cubicBezTo>
                    <a:pt x="36257" y="333"/>
                    <a:pt x="35833" y="237"/>
                    <a:pt x="35552" y="48"/>
                  </a:cubicBezTo>
                  <a:lnTo>
                    <a:pt x="35493" y="12"/>
                  </a:lnTo>
                  <a:lnTo>
                    <a:pt x="35457" y="60"/>
                  </a:lnTo>
                  <a:cubicBezTo>
                    <a:pt x="35322" y="242"/>
                    <a:pt x="34989" y="331"/>
                    <a:pt x="34622" y="331"/>
                  </a:cubicBezTo>
                  <a:cubicBezTo>
                    <a:pt x="34244" y="331"/>
                    <a:pt x="33830" y="236"/>
                    <a:pt x="33564" y="48"/>
                  </a:cubicBezTo>
                  <a:lnTo>
                    <a:pt x="33504" y="12"/>
                  </a:lnTo>
                  <a:lnTo>
                    <a:pt x="33457" y="60"/>
                  </a:lnTo>
                  <a:cubicBezTo>
                    <a:pt x="33316" y="242"/>
                    <a:pt x="32980" y="331"/>
                    <a:pt x="32613" y="331"/>
                  </a:cubicBezTo>
                  <a:cubicBezTo>
                    <a:pt x="32234" y="331"/>
                    <a:pt x="31824" y="236"/>
                    <a:pt x="31564" y="48"/>
                  </a:cubicBezTo>
                  <a:lnTo>
                    <a:pt x="31516" y="12"/>
                  </a:lnTo>
                  <a:lnTo>
                    <a:pt x="31468" y="60"/>
                  </a:lnTo>
                  <a:cubicBezTo>
                    <a:pt x="31316" y="242"/>
                    <a:pt x="30974" y="331"/>
                    <a:pt x="30607" y="331"/>
                  </a:cubicBezTo>
                  <a:cubicBezTo>
                    <a:pt x="30228" y="331"/>
                    <a:pt x="29823" y="236"/>
                    <a:pt x="29575" y="48"/>
                  </a:cubicBezTo>
                  <a:lnTo>
                    <a:pt x="29516" y="12"/>
                  </a:lnTo>
                  <a:lnTo>
                    <a:pt x="29468" y="60"/>
                  </a:lnTo>
                  <a:cubicBezTo>
                    <a:pt x="29309" y="237"/>
                    <a:pt x="28959" y="327"/>
                    <a:pt x="28589" y="327"/>
                  </a:cubicBezTo>
                  <a:cubicBezTo>
                    <a:pt x="28212" y="327"/>
                    <a:pt x="27815" y="234"/>
                    <a:pt x="27575" y="48"/>
                  </a:cubicBezTo>
                  <a:lnTo>
                    <a:pt x="27527" y="12"/>
                  </a:lnTo>
                  <a:lnTo>
                    <a:pt x="27480" y="60"/>
                  </a:lnTo>
                  <a:cubicBezTo>
                    <a:pt x="27314" y="237"/>
                    <a:pt x="26959" y="327"/>
                    <a:pt x="26587" y="327"/>
                  </a:cubicBezTo>
                  <a:cubicBezTo>
                    <a:pt x="26209" y="327"/>
                    <a:pt x="25815" y="234"/>
                    <a:pt x="25587" y="48"/>
                  </a:cubicBezTo>
                  <a:lnTo>
                    <a:pt x="25539" y="12"/>
                  </a:lnTo>
                  <a:lnTo>
                    <a:pt x="25491" y="60"/>
                  </a:lnTo>
                  <a:cubicBezTo>
                    <a:pt x="25314" y="237"/>
                    <a:pt x="24956" y="327"/>
                    <a:pt x="24585" y="327"/>
                  </a:cubicBezTo>
                  <a:cubicBezTo>
                    <a:pt x="24209" y="327"/>
                    <a:pt x="23820" y="234"/>
                    <a:pt x="23598" y="48"/>
                  </a:cubicBezTo>
                  <a:lnTo>
                    <a:pt x="23539" y="12"/>
                  </a:lnTo>
                  <a:lnTo>
                    <a:pt x="23491" y="60"/>
                  </a:lnTo>
                  <a:cubicBezTo>
                    <a:pt x="23308" y="237"/>
                    <a:pt x="22946" y="327"/>
                    <a:pt x="22576" y="327"/>
                  </a:cubicBezTo>
                  <a:cubicBezTo>
                    <a:pt x="22200" y="327"/>
                    <a:pt x="21814" y="234"/>
                    <a:pt x="21598" y="48"/>
                  </a:cubicBezTo>
                  <a:lnTo>
                    <a:pt x="21550" y="12"/>
                  </a:lnTo>
                  <a:lnTo>
                    <a:pt x="21503" y="60"/>
                  </a:lnTo>
                  <a:cubicBezTo>
                    <a:pt x="21308" y="237"/>
                    <a:pt x="20940" y="327"/>
                    <a:pt x="20570" y="327"/>
                  </a:cubicBezTo>
                  <a:cubicBezTo>
                    <a:pt x="20193" y="327"/>
                    <a:pt x="19814" y="234"/>
                    <a:pt x="19610" y="48"/>
                  </a:cubicBezTo>
                  <a:lnTo>
                    <a:pt x="19550" y="12"/>
                  </a:lnTo>
                  <a:lnTo>
                    <a:pt x="19502" y="48"/>
                  </a:lnTo>
                  <a:cubicBezTo>
                    <a:pt x="19298" y="234"/>
                    <a:pt x="18919" y="327"/>
                    <a:pt x="18542" y="327"/>
                  </a:cubicBezTo>
                  <a:cubicBezTo>
                    <a:pt x="18172" y="327"/>
                    <a:pt x="17804" y="237"/>
                    <a:pt x="17609" y="60"/>
                  </a:cubicBezTo>
                  <a:lnTo>
                    <a:pt x="17562" y="12"/>
                  </a:lnTo>
                  <a:lnTo>
                    <a:pt x="17514" y="48"/>
                  </a:lnTo>
                  <a:cubicBezTo>
                    <a:pt x="17298" y="234"/>
                    <a:pt x="16913" y="327"/>
                    <a:pt x="16536" y="327"/>
                  </a:cubicBezTo>
                  <a:cubicBezTo>
                    <a:pt x="16166" y="327"/>
                    <a:pt x="15804" y="237"/>
                    <a:pt x="15621" y="60"/>
                  </a:cubicBezTo>
                  <a:lnTo>
                    <a:pt x="15573" y="12"/>
                  </a:lnTo>
                  <a:lnTo>
                    <a:pt x="15514" y="48"/>
                  </a:lnTo>
                  <a:cubicBezTo>
                    <a:pt x="15292" y="234"/>
                    <a:pt x="14903" y="327"/>
                    <a:pt x="14527" y="327"/>
                  </a:cubicBezTo>
                  <a:cubicBezTo>
                    <a:pt x="14157" y="327"/>
                    <a:pt x="13798" y="237"/>
                    <a:pt x="13621" y="60"/>
                  </a:cubicBezTo>
                  <a:lnTo>
                    <a:pt x="13573" y="12"/>
                  </a:lnTo>
                  <a:lnTo>
                    <a:pt x="13526" y="48"/>
                  </a:lnTo>
                  <a:cubicBezTo>
                    <a:pt x="13297" y="234"/>
                    <a:pt x="12903" y="327"/>
                    <a:pt x="12525" y="327"/>
                  </a:cubicBezTo>
                  <a:cubicBezTo>
                    <a:pt x="12153" y="327"/>
                    <a:pt x="11798" y="237"/>
                    <a:pt x="11632" y="60"/>
                  </a:cubicBezTo>
                  <a:lnTo>
                    <a:pt x="11585" y="12"/>
                  </a:lnTo>
                  <a:lnTo>
                    <a:pt x="11537" y="48"/>
                  </a:lnTo>
                  <a:cubicBezTo>
                    <a:pt x="11297" y="234"/>
                    <a:pt x="10900" y="327"/>
                    <a:pt x="10523" y="327"/>
                  </a:cubicBezTo>
                  <a:cubicBezTo>
                    <a:pt x="10153" y="327"/>
                    <a:pt x="9804" y="237"/>
                    <a:pt x="9644" y="60"/>
                  </a:cubicBezTo>
                  <a:lnTo>
                    <a:pt x="9596" y="12"/>
                  </a:lnTo>
                  <a:lnTo>
                    <a:pt x="9537" y="48"/>
                  </a:lnTo>
                  <a:cubicBezTo>
                    <a:pt x="9289" y="236"/>
                    <a:pt x="8884" y="331"/>
                    <a:pt x="8505" y="331"/>
                  </a:cubicBezTo>
                  <a:cubicBezTo>
                    <a:pt x="8139" y="331"/>
                    <a:pt x="7796" y="242"/>
                    <a:pt x="7644" y="60"/>
                  </a:cubicBezTo>
                  <a:lnTo>
                    <a:pt x="7596" y="12"/>
                  </a:lnTo>
                  <a:lnTo>
                    <a:pt x="7549" y="48"/>
                  </a:lnTo>
                  <a:cubicBezTo>
                    <a:pt x="7288" y="236"/>
                    <a:pt x="6878" y="331"/>
                    <a:pt x="6499" y="331"/>
                  </a:cubicBezTo>
                  <a:cubicBezTo>
                    <a:pt x="6133" y="331"/>
                    <a:pt x="5796" y="242"/>
                    <a:pt x="5656" y="60"/>
                  </a:cubicBezTo>
                  <a:lnTo>
                    <a:pt x="5608" y="12"/>
                  </a:lnTo>
                  <a:lnTo>
                    <a:pt x="5548" y="48"/>
                  </a:lnTo>
                  <a:cubicBezTo>
                    <a:pt x="5282" y="236"/>
                    <a:pt x="4869" y="331"/>
                    <a:pt x="4490" y="331"/>
                  </a:cubicBezTo>
                  <a:cubicBezTo>
                    <a:pt x="4123" y="331"/>
                    <a:pt x="3790" y="242"/>
                    <a:pt x="3655" y="60"/>
                  </a:cubicBezTo>
                  <a:lnTo>
                    <a:pt x="3620" y="12"/>
                  </a:lnTo>
                  <a:lnTo>
                    <a:pt x="3560" y="48"/>
                  </a:lnTo>
                  <a:cubicBezTo>
                    <a:pt x="3279" y="237"/>
                    <a:pt x="2855" y="333"/>
                    <a:pt x="2474" y="333"/>
                  </a:cubicBezTo>
                  <a:cubicBezTo>
                    <a:pt x="2112" y="333"/>
                    <a:pt x="1789" y="246"/>
                    <a:pt x="1667" y="72"/>
                  </a:cubicBezTo>
                  <a:lnTo>
                    <a:pt x="1619" y="12"/>
                  </a:lnTo>
                  <a:lnTo>
                    <a:pt x="1560" y="48"/>
                  </a:lnTo>
                  <a:cubicBezTo>
                    <a:pt x="1271" y="238"/>
                    <a:pt x="855" y="319"/>
                    <a:pt x="485" y="319"/>
                  </a:cubicBezTo>
                  <a:cubicBezTo>
                    <a:pt x="322" y="319"/>
                    <a:pt x="167" y="304"/>
                    <a:pt x="36" y="274"/>
                  </a:cubicBezTo>
                  <a:lnTo>
                    <a:pt x="0" y="417"/>
                  </a:lnTo>
                  <a:cubicBezTo>
                    <a:pt x="146" y="452"/>
                    <a:pt x="315" y="470"/>
                    <a:pt x="493" y="470"/>
                  </a:cubicBezTo>
                  <a:cubicBezTo>
                    <a:pt x="866" y="470"/>
                    <a:pt x="1277" y="389"/>
                    <a:pt x="1584" y="203"/>
                  </a:cubicBezTo>
                  <a:cubicBezTo>
                    <a:pt x="1762" y="388"/>
                    <a:pt x="2113" y="480"/>
                    <a:pt x="2494" y="480"/>
                  </a:cubicBezTo>
                  <a:cubicBezTo>
                    <a:pt x="2875" y="480"/>
                    <a:pt x="3286" y="388"/>
                    <a:pt x="3584" y="203"/>
                  </a:cubicBezTo>
                  <a:cubicBezTo>
                    <a:pt x="3768" y="388"/>
                    <a:pt x="4123" y="480"/>
                    <a:pt x="4504" y="480"/>
                  </a:cubicBezTo>
                  <a:cubicBezTo>
                    <a:pt x="4885" y="480"/>
                    <a:pt x="5292" y="388"/>
                    <a:pt x="5584" y="203"/>
                  </a:cubicBezTo>
                  <a:cubicBezTo>
                    <a:pt x="5775" y="388"/>
                    <a:pt x="6129" y="480"/>
                    <a:pt x="6507" y="480"/>
                  </a:cubicBezTo>
                  <a:cubicBezTo>
                    <a:pt x="6885" y="480"/>
                    <a:pt x="7287" y="388"/>
                    <a:pt x="7572" y="203"/>
                  </a:cubicBezTo>
                  <a:cubicBezTo>
                    <a:pt x="7769" y="388"/>
                    <a:pt x="8129" y="480"/>
                    <a:pt x="8510" y="480"/>
                  </a:cubicBezTo>
                  <a:cubicBezTo>
                    <a:pt x="8891" y="480"/>
                    <a:pt x="9293" y="388"/>
                    <a:pt x="9573" y="203"/>
                  </a:cubicBezTo>
                  <a:cubicBezTo>
                    <a:pt x="9775" y="388"/>
                    <a:pt x="10138" y="480"/>
                    <a:pt x="10519" y="480"/>
                  </a:cubicBezTo>
                  <a:cubicBezTo>
                    <a:pt x="10900" y="480"/>
                    <a:pt x="11299" y="388"/>
                    <a:pt x="11573" y="203"/>
                  </a:cubicBezTo>
                  <a:cubicBezTo>
                    <a:pt x="11781" y="388"/>
                    <a:pt x="12147" y="480"/>
                    <a:pt x="12527" y="480"/>
                  </a:cubicBezTo>
                  <a:cubicBezTo>
                    <a:pt x="12906" y="480"/>
                    <a:pt x="13299" y="388"/>
                    <a:pt x="13561" y="203"/>
                  </a:cubicBezTo>
                  <a:cubicBezTo>
                    <a:pt x="13782" y="388"/>
                    <a:pt x="14154" y="480"/>
                    <a:pt x="14535" y="480"/>
                  </a:cubicBezTo>
                  <a:cubicBezTo>
                    <a:pt x="14916" y="480"/>
                    <a:pt x="15306" y="388"/>
                    <a:pt x="15562" y="203"/>
                  </a:cubicBezTo>
                  <a:cubicBezTo>
                    <a:pt x="15788" y="388"/>
                    <a:pt x="16163" y="480"/>
                    <a:pt x="16544" y="480"/>
                  </a:cubicBezTo>
                  <a:cubicBezTo>
                    <a:pt x="16925" y="480"/>
                    <a:pt x="17312" y="388"/>
                    <a:pt x="17562" y="203"/>
                  </a:cubicBezTo>
                  <a:cubicBezTo>
                    <a:pt x="17794" y="388"/>
                    <a:pt x="18172" y="480"/>
                    <a:pt x="18553" y="480"/>
                  </a:cubicBezTo>
                  <a:cubicBezTo>
                    <a:pt x="18934" y="480"/>
                    <a:pt x="19318" y="388"/>
                    <a:pt x="19562" y="203"/>
                  </a:cubicBezTo>
                  <a:cubicBezTo>
                    <a:pt x="19800" y="388"/>
                    <a:pt x="20181" y="480"/>
                    <a:pt x="20561" y="480"/>
                  </a:cubicBezTo>
                  <a:cubicBezTo>
                    <a:pt x="20940" y="480"/>
                    <a:pt x="21318" y="388"/>
                    <a:pt x="21550" y="203"/>
                  </a:cubicBezTo>
                  <a:cubicBezTo>
                    <a:pt x="21800" y="388"/>
                    <a:pt x="22187" y="480"/>
                    <a:pt x="22568" y="480"/>
                  </a:cubicBezTo>
                  <a:cubicBezTo>
                    <a:pt x="22949" y="480"/>
                    <a:pt x="23324" y="388"/>
                    <a:pt x="23551" y="203"/>
                  </a:cubicBezTo>
                  <a:cubicBezTo>
                    <a:pt x="23807" y="388"/>
                    <a:pt x="24197" y="480"/>
                    <a:pt x="24578" y="480"/>
                  </a:cubicBezTo>
                  <a:cubicBezTo>
                    <a:pt x="24959" y="480"/>
                    <a:pt x="25331" y="388"/>
                    <a:pt x="25551" y="203"/>
                  </a:cubicBezTo>
                  <a:cubicBezTo>
                    <a:pt x="25813" y="388"/>
                    <a:pt x="26206" y="480"/>
                    <a:pt x="26585" y="480"/>
                  </a:cubicBezTo>
                  <a:cubicBezTo>
                    <a:pt x="26965" y="480"/>
                    <a:pt x="27331" y="388"/>
                    <a:pt x="27539" y="203"/>
                  </a:cubicBezTo>
                  <a:cubicBezTo>
                    <a:pt x="27813" y="388"/>
                    <a:pt x="28212" y="480"/>
                    <a:pt x="28593" y="480"/>
                  </a:cubicBezTo>
                  <a:cubicBezTo>
                    <a:pt x="28974" y="480"/>
                    <a:pt x="29337" y="388"/>
                    <a:pt x="29539" y="203"/>
                  </a:cubicBezTo>
                  <a:cubicBezTo>
                    <a:pt x="29819" y="388"/>
                    <a:pt x="30221" y="480"/>
                    <a:pt x="30602" y="480"/>
                  </a:cubicBezTo>
                  <a:cubicBezTo>
                    <a:pt x="30983" y="480"/>
                    <a:pt x="31343" y="388"/>
                    <a:pt x="31540" y="203"/>
                  </a:cubicBezTo>
                  <a:cubicBezTo>
                    <a:pt x="31819" y="388"/>
                    <a:pt x="32221" y="480"/>
                    <a:pt x="32601" y="480"/>
                  </a:cubicBezTo>
                  <a:cubicBezTo>
                    <a:pt x="32980" y="480"/>
                    <a:pt x="33338" y="388"/>
                    <a:pt x="33528" y="203"/>
                  </a:cubicBezTo>
                  <a:cubicBezTo>
                    <a:pt x="33820" y="388"/>
                    <a:pt x="34228" y="480"/>
                    <a:pt x="34609" y="480"/>
                  </a:cubicBezTo>
                  <a:cubicBezTo>
                    <a:pt x="34990" y="480"/>
                    <a:pt x="35344" y="388"/>
                    <a:pt x="35528" y="203"/>
                  </a:cubicBezTo>
                  <a:cubicBezTo>
                    <a:pt x="35828" y="389"/>
                    <a:pt x="36240" y="481"/>
                    <a:pt x="36621" y="481"/>
                  </a:cubicBezTo>
                  <a:cubicBezTo>
                    <a:pt x="36995" y="481"/>
                    <a:pt x="37339" y="392"/>
                    <a:pt x="37517" y="215"/>
                  </a:cubicBezTo>
                  <a:cubicBezTo>
                    <a:pt x="37790" y="405"/>
                    <a:pt x="38171" y="489"/>
                    <a:pt x="38529" y="489"/>
                  </a:cubicBezTo>
                  <a:cubicBezTo>
                    <a:pt x="38791" y="489"/>
                    <a:pt x="39041" y="441"/>
                    <a:pt x="39255" y="370"/>
                  </a:cubicBezTo>
                  <a:lnTo>
                    <a:pt x="39207" y="227"/>
                  </a:lnTo>
                  <a:cubicBezTo>
                    <a:pt x="39009" y="299"/>
                    <a:pt x="38769" y="341"/>
                    <a:pt x="38525" y="341"/>
                  </a:cubicBezTo>
                  <a:cubicBezTo>
                    <a:pt x="38170" y="341"/>
                    <a:pt x="37807" y="253"/>
                    <a:pt x="37552" y="48"/>
                  </a:cubicBezTo>
                  <a:lnTo>
                    <a:pt x="3749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90" name="Google Shape;14790;p46"/>
            <p:cNvSpPr/>
            <p:nvPr/>
          </p:nvSpPr>
          <p:spPr>
            <a:xfrm>
              <a:off x="10105876" y="2262469"/>
              <a:ext cx="282714" cy="640704"/>
            </a:xfrm>
            <a:custGeom>
              <a:avLst/>
              <a:gdLst/>
              <a:ahLst/>
              <a:cxnLst/>
              <a:rect l="l" t="t" r="r" b="b"/>
              <a:pathLst>
                <a:path w="3489" h="7907" extrusionOk="0">
                  <a:moveTo>
                    <a:pt x="3346" y="1"/>
                  </a:moveTo>
                  <a:cubicBezTo>
                    <a:pt x="3263" y="1"/>
                    <a:pt x="3167" y="49"/>
                    <a:pt x="3155" y="108"/>
                  </a:cubicBezTo>
                  <a:lnTo>
                    <a:pt x="24" y="7764"/>
                  </a:lnTo>
                  <a:cubicBezTo>
                    <a:pt x="0" y="7847"/>
                    <a:pt x="60" y="7907"/>
                    <a:pt x="155" y="7907"/>
                  </a:cubicBezTo>
                  <a:lnTo>
                    <a:pt x="167" y="7907"/>
                  </a:lnTo>
                  <a:cubicBezTo>
                    <a:pt x="262" y="7907"/>
                    <a:pt x="369" y="7847"/>
                    <a:pt x="405" y="7764"/>
                  </a:cubicBezTo>
                  <a:lnTo>
                    <a:pt x="3465" y="108"/>
                  </a:lnTo>
                  <a:cubicBezTo>
                    <a:pt x="3489" y="49"/>
                    <a:pt x="3441" y="1"/>
                    <a:pt x="3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91" name="Google Shape;14791;p46"/>
            <p:cNvSpPr/>
            <p:nvPr/>
          </p:nvSpPr>
          <p:spPr>
            <a:xfrm>
              <a:off x="10293055" y="2262469"/>
              <a:ext cx="254758" cy="640704"/>
            </a:xfrm>
            <a:custGeom>
              <a:avLst/>
              <a:gdLst/>
              <a:ahLst/>
              <a:cxnLst/>
              <a:rect l="l" t="t" r="r" b="b"/>
              <a:pathLst>
                <a:path w="3144" h="7907" extrusionOk="0">
                  <a:moveTo>
                    <a:pt x="2989" y="1"/>
                  </a:moveTo>
                  <a:cubicBezTo>
                    <a:pt x="2905" y="1"/>
                    <a:pt x="2822" y="49"/>
                    <a:pt x="2798" y="108"/>
                  </a:cubicBezTo>
                  <a:lnTo>
                    <a:pt x="24" y="7764"/>
                  </a:lnTo>
                  <a:cubicBezTo>
                    <a:pt x="0" y="7847"/>
                    <a:pt x="60" y="7907"/>
                    <a:pt x="155" y="7907"/>
                  </a:cubicBezTo>
                  <a:lnTo>
                    <a:pt x="167" y="7907"/>
                  </a:lnTo>
                  <a:cubicBezTo>
                    <a:pt x="262" y="7907"/>
                    <a:pt x="369" y="7847"/>
                    <a:pt x="393" y="7764"/>
                  </a:cubicBezTo>
                  <a:lnTo>
                    <a:pt x="3120" y="108"/>
                  </a:lnTo>
                  <a:cubicBezTo>
                    <a:pt x="3143" y="49"/>
                    <a:pt x="3084" y="1"/>
                    <a:pt x="30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92" name="Google Shape;14792;p46"/>
            <p:cNvSpPr/>
            <p:nvPr/>
          </p:nvSpPr>
          <p:spPr>
            <a:xfrm>
              <a:off x="10479262" y="2262469"/>
              <a:ext cx="226722" cy="640704"/>
            </a:xfrm>
            <a:custGeom>
              <a:avLst/>
              <a:gdLst/>
              <a:ahLst/>
              <a:cxnLst/>
              <a:rect l="l" t="t" r="r" b="b"/>
              <a:pathLst>
                <a:path w="2798" h="7907" extrusionOk="0">
                  <a:moveTo>
                    <a:pt x="2655" y="1"/>
                  </a:moveTo>
                  <a:cubicBezTo>
                    <a:pt x="2560" y="1"/>
                    <a:pt x="2477" y="49"/>
                    <a:pt x="2465" y="108"/>
                  </a:cubicBezTo>
                  <a:lnTo>
                    <a:pt x="24" y="7764"/>
                  </a:lnTo>
                  <a:cubicBezTo>
                    <a:pt x="0" y="7847"/>
                    <a:pt x="71" y="7907"/>
                    <a:pt x="167" y="7907"/>
                  </a:cubicBezTo>
                  <a:lnTo>
                    <a:pt x="179" y="7907"/>
                  </a:lnTo>
                  <a:cubicBezTo>
                    <a:pt x="274" y="7907"/>
                    <a:pt x="381" y="7847"/>
                    <a:pt x="405" y="7764"/>
                  </a:cubicBezTo>
                  <a:lnTo>
                    <a:pt x="2786" y="108"/>
                  </a:lnTo>
                  <a:cubicBezTo>
                    <a:pt x="2798" y="49"/>
                    <a:pt x="2738" y="1"/>
                    <a:pt x="2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93" name="Google Shape;14793;p46"/>
            <p:cNvSpPr/>
            <p:nvPr/>
          </p:nvSpPr>
          <p:spPr>
            <a:xfrm>
              <a:off x="10666361" y="2262469"/>
              <a:ext cx="198848" cy="640704"/>
            </a:xfrm>
            <a:custGeom>
              <a:avLst/>
              <a:gdLst/>
              <a:ahLst/>
              <a:cxnLst/>
              <a:rect l="l" t="t" r="r" b="b"/>
              <a:pathLst>
                <a:path w="2454" h="7907" extrusionOk="0">
                  <a:moveTo>
                    <a:pt x="2299" y="1"/>
                  </a:moveTo>
                  <a:cubicBezTo>
                    <a:pt x="2215" y="1"/>
                    <a:pt x="2132" y="49"/>
                    <a:pt x="2120" y="108"/>
                  </a:cubicBezTo>
                  <a:lnTo>
                    <a:pt x="25" y="7764"/>
                  </a:lnTo>
                  <a:cubicBezTo>
                    <a:pt x="1" y="7847"/>
                    <a:pt x="72" y="7907"/>
                    <a:pt x="168" y="7907"/>
                  </a:cubicBezTo>
                  <a:lnTo>
                    <a:pt x="179" y="7907"/>
                  </a:lnTo>
                  <a:cubicBezTo>
                    <a:pt x="275" y="7907"/>
                    <a:pt x="382" y="7847"/>
                    <a:pt x="394" y="7764"/>
                  </a:cubicBezTo>
                  <a:lnTo>
                    <a:pt x="2442" y="108"/>
                  </a:lnTo>
                  <a:cubicBezTo>
                    <a:pt x="2454" y="49"/>
                    <a:pt x="2394" y="1"/>
                    <a:pt x="2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94" name="Google Shape;14794;p46"/>
            <p:cNvSpPr/>
            <p:nvPr/>
          </p:nvSpPr>
          <p:spPr>
            <a:xfrm>
              <a:off x="10853540" y="2262469"/>
              <a:ext cx="169920" cy="640704"/>
            </a:xfrm>
            <a:custGeom>
              <a:avLst/>
              <a:gdLst/>
              <a:ahLst/>
              <a:cxnLst/>
              <a:rect l="l" t="t" r="r" b="b"/>
              <a:pathLst>
                <a:path w="2097" h="7907" extrusionOk="0">
                  <a:moveTo>
                    <a:pt x="1953" y="1"/>
                  </a:moveTo>
                  <a:cubicBezTo>
                    <a:pt x="1858" y="1"/>
                    <a:pt x="1775" y="49"/>
                    <a:pt x="1763" y="108"/>
                  </a:cubicBezTo>
                  <a:lnTo>
                    <a:pt x="13" y="7764"/>
                  </a:lnTo>
                  <a:cubicBezTo>
                    <a:pt x="1" y="7847"/>
                    <a:pt x="72" y="7907"/>
                    <a:pt x="167" y="7907"/>
                  </a:cubicBezTo>
                  <a:lnTo>
                    <a:pt x="179" y="7907"/>
                  </a:lnTo>
                  <a:cubicBezTo>
                    <a:pt x="274" y="7907"/>
                    <a:pt x="382" y="7847"/>
                    <a:pt x="394" y="7764"/>
                  </a:cubicBezTo>
                  <a:lnTo>
                    <a:pt x="2084" y="108"/>
                  </a:lnTo>
                  <a:cubicBezTo>
                    <a:pt x="2096" y="49"/>
                    <a:pt x="2037" y="1"/>
                    <a:pt x="1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95" name="Google Shape;14795;p46"/>
            <p:cNvSpPr/>
            <p:nvPr/>
          </p:nvSpPr>
          <p:spPr>
            <a:xfrm>
              <a:off x="11040719" y="2262469"/>
              <a:ext cx="141884" cy="640704"/>
            </a:xfrm>
            <a:custGeom>
              <a:avLst/>
              <a:gdLst/>
              <a:ahLst/>
              <a:cxnLst/>
              <a:rect l="l" t="t" r="r" b="b"/>
              <a:pathLst>
                <a:path w="1751" h="7907" extrusionOk="0">
                  <a:moveTo>
                    <a:pt x="1596" y="1"/>
                  </a:moveTo>
                  <a:cubicBezTo>
                    <a:pt x="1513" y="1"/>
                    <a:pt x="1429" y="49"/>
                    <a:pt x="1417" y="108"/>
                  </a:cubicBezTo>
                  <a:lnTo>
                    <a:pt x="12" y="7764"/>
                  </a:lnTo>
                  <a:cubicBezTo>
                    <a:pt x="0" y="7847"/>
                    <a:pt x="72" y="7907"/>
                    <a:pt x="179" y="7907"/>
                  </a:cubicBezTo>
                  <a:cubicBezTo>
                    <a:pt x="274" y="7907"/>
                    <a:pt x="370" y="7847"/>
                    <a:pt x="393" y="7764"/>
                  </a:cubicBezTo>
                  <a:lnTo>
                    <a:pt x="1739" y="108"/>
                  </a:lnTo>
                  <a:cubicBezTo>
                    <a:pt x="1751" y="49"/>
                    <a:pt x="1679" y="1"/>
                    <a:pt x="1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96" name="Google Shape;14796;p46"/>
            <p:cNvSpPr/>
            <p:nvPr/>
          </p:nvSpPr>
          <p:spPr>
            <a:xfrm>
              <a:off x="11227899" y="2262469"/>
              <a:ext cx="112956" cy="640704"/>
            </a:xfrm>
            <a:custGeom>
              <a:avLst/>
              <a:gdLst/>
              <a:ahLst/>
              <a:cxnLst/>
              <a:rect l="l" t="t" r="r" b="b"/>
              <a:pathLst>
                <a:path w="1394" h="7907" extrusionOk="0">
                  <a:moveTo>
                    <a:pt x="1239" y="1"/>
                  </a:moveTo>
                  <a:cubicBezTo>
                    <a:pt x="1155" y="1"/>
                    <a:pt x="1072" y="49"/>
                    <a:pt x="1072" y="108"/>
                  </a:cubicBezTo>
                  <a:lnTo>
                    <a:pt x="0" y="7764"/>
                  </a:lnTo>
                  <a:cubicBezTo>
                    <a:pt x="0" y="7847"/>
                    <a:pt x="72" y="7907"/>
                    <a:pt x="179" y="7907"/>
                  </a:cubicBezTo>
                  <a:cubicBezTo>
                    <a:pt x="286" y="7907"/>
                    <a:pt x="369" y="7847"/>
                    <a:pt x="381" y="7764"/>
                  </a:cubicBezTo>
                  <a:lnTo>
                    <a:pt x="1393" y="108"/>
                  </a:lnTo>
                  <a:cubicBezTo>
                    <a:pt x="1393" y="49"/>
                    <a:pt x="1334" y="1"/>
                    <a:pt x="1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97" name="Google Shape;14797;p46"/>
            <p:cNvSpPr/>
            <p:nvPr/>
          </p:nvSpPr>
          <p:spPr>
            <a:xfrm>
              <a:off x="11414106" y="2262469"/>
              <a:ext cx="85892" cy="640704"/>
            </a:xfrm>
            <a:custGeom>
              <a:avLst/>
              <a:gdLst/>
              <a:ahLst/>
              <a:cxnLst/>
              <a:rect l="l" t="t" r="r" b="b"/>
              <a:pathLst>
                <a:path w="1060" h="7907" extrusionOk="0">
                  <a:moveTo>
                    <a:pt x="905" y="1"/>
                  </a:moveTo>
                  <a:cubicBezTo>
                    <a:pt x="810" y="1"/>
                    <a:pt x="738" y="49"/>
                    <a:pt x="738" y="108"/>
                  </a:cubicBezTo>
                  <a:lnTo>
                    <a:pt x="12" y="7764"/>
                  </a:lnTo>
                  <a:cubicBezTo>
                    <a:pt x="0" y="7847"/>
                    <a:pt x="84" y="7907"/>
                    <a:pt x="191" y="7907"/>
                  </a:cubicBezTo>
                  <a:cubicBezTo>
                    <a:pt x="298" y="7907"/>
                    <a:pt x="381" y="7847"/>
                    <a:pt x="393" y="7764"/>
                  </a:cubicBezTo>
                  <a:lnTo>
                    <a:pt x="1048" y="108"/>
                  </a:lnTo>
                  <a:cubicBezTo>
                    <a:pt x="1060" y="49"/>
                    <a:pt x="988" y="1"/>
                    <a:pt x="9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98" name="Google Shape;14798;p46"/>
            <p:cNvSpPr/>
            <p:nvPr/>
          </p:nvSpPr>
          <p:spPr>
            <a:xfrm>
              <a:off x="11601204" y="2262469"/>
              <a:ext cx="57045" cy="640704"/>
            </a:xfrm>
            <a:custGeom>
              <a:avLst/>
              <a:gdLst/>
              <a:ahLst/>
              <a:cxnLst/>
              <a:rect l="l" t="t" r="r" b="b"/>
              <a:pathLst>
                <a:path w="704" h="7907" extrusionOk="0">
                  <a:moveTo>
                    <a:pt x="549" y="1"/>
                  </a:moveTo>
                  <a:cubicBezTo>
                    <a:pt x="465" y="1"/>
                    <a:pt x="382" y="49"/>
                    <a:pt x="382" y="108"/>
                  </a:cubicBezTo>
                  <a:lnTo>
                    <a:pt x="13" y="7764"/>
                  </a:lnTo>
                  <a:cubicBezTo>
                    <a:pt x="1" y="7847"/>
                    <a:pt x="84" y="7907"/>
                    <a:pt x="191" y="7907"/>
                  </a:cubicBezTo>
                  <a:cubicBezTo>
                    <a:pt x="299" y="7907"/>
                    <a:pt x="382" y="7847"/>
                    <a:pt x="382" y="7764"/>
                  </a:cubicBezTo>
                  <a:lnTo>
                    <a:pt x="703" y="108"/>
                  </a:lnTo>
                  <a:cubicBezTo>
                    <a:pt x="703" y="49"/>
                    <a:pt x="632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799" name="Google Shape;14799;p46"/>
            <p:cNvSpPr/>
            <p:nvPr/>
          </p:nvSpPr>
          <p:spPr>
            <a:xfrm>
              <a:off x="11788383" y="2262469"/>
              <a:ext cx="30953" cy="640704"/>
            </a:xfrm>
            <a:custGeom>
              <a:avLst/>
              <a:gdLst/>
              <a:ahLst/>
              <a:cxnLst/>
              <a:rect l="l" t="t" r="r" b="b"/>
              <a:pathLst>
                <a:path w="382" h="7907" extrusionOk="0">
                  <a:moveTo>
                    <a:pt x="191" y="1"/>
                  </a:moveTo>
                  <a:cubicBezTo>
                    <a:pt x="108" y="1"/>
                    <a:pt x="37" y="49"/>
                    <a:pt x="37" y="108"/>
                  </a:cubicBezTo>
                  <a:lnTo>
                    <a:pt x="1" y="7764"/>
                  </a:lnTo>
                  <a:cubicBezTo>
                    <a:pt x="1" y="7847"/>
                    <a:pt x="84" y="7907"/>
                    <a:pt x="191" y="7907"/>
                  </a:cubicBezTo>
                  <a:cubicBezTo>
                    <a:pt x="298" y="7907"/>
                    <a:pt x="382" y="7847"/>
                    <a:pt x="382" y="7764"/>
                  </a:cubicBezTo>
                  <a:lnTo>
                    <a:pt x="358" y="108"/>
                  </a:lnTo>
                  <a:cubicBezTo>
                    <a:pt x="358" y="49"/>
                    <a:pt x="287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00" name="Google Shape;14800;p46"/>
            <p:cNvSpPr/>
            <p:nvPr/>
          </p:nvSpPr>
          <p:spPr>
            <a:xfrm>
              <a:off x="11949552" y="2262469"/>
              <a:ext cx="55992" cy="640704"/>
            </a:xfrm>
            <a:custGeom>
              <a:avLst/>
              <a:gdLst/>
              <a:ahLst/>
              <a:cxnLst/>
              <a:rect l="l" t="t" r="r" b="b"/>
              <a:pathLst>
                <a:path w="691" h="7907" extrusionOk="0">
                  <a:moveTo>
                    <a:pt x="167" y="1"/>
                  </a:moveTo>
                  <a:cubicBezTo>
                    <a:pt x="72" y="1"/>
                    <a:pt x="0" y="49"/>
                    <a:pt x="12" y="108"/>
                  </a:cubicBezTo>
                  <a:lnTo>
                    <a:pt x="322" y="7764"/>
                  </a:lnTo>
                  <a:cubicBezTo>
                    <a:pt x="322" y="7847"/>
                    <a:pt x="405" y="7907"/>
                    <a:pt x="512" y="7907"/>
                  </a:cubicBezTo>
                  <a:cubicBezTo>
                    <a:pt x="619" y="7907"/>
                    <a:pt x="691" y="7847"/>
                    <a:pt x="691" y="7764"/>
                  </a:cubicBezTo>
                  <a:lnTo>
                    <a:pt x="322" y="108"/>
                  </a:lnTo>
                  <a:cubicBezTo>
                    <a:pt x="322" y="49"/>
                    <a:pt x="250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01" name="Google Shape;14801;p46"/>
            <p:cNvSpPr/>
            <p:nvPr/>
          </p:nvSpPr>
          <p:spPr>
            <a:xfrm>
              <a:off x="12108695" y="2262469"/>
              <a:ext cx="84028" cy="640704"/>
            </a:xfrm>
            <a:custGeom>
              <a:avLst/>
              <a:gdLst/>
              <a:ahLst/>
              <a:cxnLst/>
              <a:rect l="l" t="t" r="r" b="b"/>
              <a:pathLst>
                <a:path w="1037" h="7907" extrusionOk="0">
                  <a:moveTo>
                    <a:pt x="155" y="1"/>
                  </a:moveTo>
                  <a:cubicBezTo>
                    <a:pt x="72" y="1"/>
                    <a:pt x="1" y="49"/>
                    <a:pt x="1" y="108"/>
                  </a:cubicBezTo>
                  <a:lnTo>
                    <a:pt x="656" y="7764"/>
                  </a:lnTo>
                  <a:cubicBezTo>
                    <a:pt x="667" y="7847"/>
                    <a:pt x="751" y="7907"/>
                    <a:pt x="858" y="7907"/>
                  </a:cubicBezTo>
                  <a:cubicBezTo>
                    <a:pt x="965" y="7907"/>
                    <a:pt x="1037" y="7847"/>
                    <a:pt x="1037" y="7764"/>
                  </a:cubicBezTo>
                  <a:lnTo>
                    <a:pt x="322" y="108"/>
                  </a:lnTo>
                  <a:cubicBezTo>
                    <a:pt x="322" y="49"/>
                    <a:pt x="239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02" name="Google Shape;14802;p46"/>
            <p:cNvSpPr/>
            <p:nvPr/>
          </p:nvSpPr>
          <p:spPr>
            <a:xfrm>
              <a:off x="12266946" y="2262469"/>
              <a:ext cx="112956" cy="640704"/>
            </a:xfrm>
            <a:custGeom>
              <a:avLst/>
              <a:gdLst/>
              <a:ahLst/>
              <a:cxnLst/>
              <a:rect l="l" t="t" r="r" b="b"/>
              <a:pathLst>
                <a:path w="1394" h="7907" extrusionOk="0">
                  <a:moveTo>
                    <a:pt x="155" y="1"/>
                  </a:moveTo>
                  <a:cubicBezTo>
                    <a:pt x="72" y="1"/>
                    <a:pt x="0" y="49"/>
                    <a:pt x="12" y="108"/>
                  </a:cubicBezTo>
                  <a:lnTo>
                    <a:pt x="1012" y="7764"/>
                  </a:lnTo>
                  <a:cubicBezTo>
                    <a:pt x="1012" y="7847"/>
                    <a:pt x="1108" y="7907"/>
                    <a:pt x="1215" y="7907"/>
                  </a:cubicBezTo>
                  <a:cubicBezTo>
                    <a:pt x="1322" y="7907"/>
                    <a:pt x="1393" y="7847"/>
                    <a:pt x="1381" y="7764"/>
                  </a:cubicBezTo>
                  <a:lnTo>
                    <a:pt x="334" y="108"/>
                  </a:lnTo>
                  <a:cubicBezTo>
                    <a:pt x="322" y="49"/>
                    <a:pt x="250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03" name="Google Shape;14803;p46"/>
            <p:cNvSpPr/>
            <p:nvPr/>
          </p:nvSpPr>
          <p:spPr>
            <a:xfrm>
              <a:off x="12426089" y="2262469"/>
              <a:ext cx="140992" cy="640704"/>
            </a:xfrm>
            <a:custGeom>
              <a:avLst/>
              <a:gdLst/>
              <a:ahLst/>
              <a:cxnLst/>
              <a:rect l="l" t="t" r="r" b="b"/>
              <a:pathLst>
                <a:path w="1740" h="7907" extrusionOk="0">
                  <a:moveTo>
                    <a:pt x="156" y="1"/>
                  </a:moveTo>
                  <a:cubicBezTo>
                    <a:pt x="60" y="1"/>
                    <a:pt x="1" y="49"/>
                    <a:pt x="13" y="108"/>
                  </a:cubicBezTo>
                  <a:lnTo>
                    <a:pt x="1346" y="7764"/>
                  </a:lnTo>
                  <a:cubicBezTo>
                    <a:pt x="1358" y="7847"/>
                    <a:pt x="1453" y="7907"/>
                    <a:pt x="1561" y="7907"/>
                  </a:cubicBezTo>
                  <a:cubicBezTo>
                    <a:pt x="1668" y="7907"/>
                    <a:pt x="1739" y="7847"/>
                    <a:pt x="1727" y="7764"/>
                  </a:cubicBezTo>
                  <a:lnTo>
                    <a:pt x="334" y="108"/>
                  </a:lnTo>
                  <a:cubicBezTo>
                    <a:pt x="322" y="49"/>
                    <a:pt x="239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04" name="Google Shape;14804;p46"/>
            <p:cNvSpPr/>
            <p:nvPr/>
          </p:nvSpPr>
          <p:spPr>
            <a:xfrm>
              <a:off x="12584341" y="2262469"/>
              <a:ext cx="169839" cy="640704"/>
            </a:xfrm>
            <a:custGeom>
              <a:avLst/>
              <a:gdLst/>
              <a:ahLst/>
              <a:cxnLst/>
              <a:rect l="l" t="t" r="r" b="b"/>
              <a:pathLst>
                <a:path w="2096" h="7907" extrusionOk="0">
                  <a:moveTo>
                    <a:pt x="155" y="1"/>
                  </a:moveTo>
                  <a:cubicBezTo>
                    <a:pt x="72" y="1"/>
                    <a:pt x="0" y="49"/>
                    <a:pt x="12" y="108"/>
                  </a:cubicBezTo>
                  <a:lnTo>
                    <a:pt x="1703" y="7764"/>
                  </a:lnTo>
                  <a:cubicBezTo>
                    <a:pt x="1715" y="7847"/>
                    <a:pt x="1810" y="7907"/>
                    <a:pt x="1917" y="7907"/>
                  </a:cubicBezTo>
                  <a:cubicBezTo>
                    <a:pt x="2025" y="7907"/>
                    <a:pt x="2096" y="7847"/>
                    <a:pt x="2072" y="7764"/>
                  </a:cubicBezTo>
                  <a:lnTo>
                    <a:pt x="334" y="108"/>
                  </a:lnTo>
                  <a:cubicBezTo>
                    <a:pt x="322" y="49"/>
                    <a:pt x="250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05" name="Google Shape;14805;p46"/>
            <p:cNvSpPr/>
            <p:nvPr/>
          </p:nvSpPr>
          <p:spPr>
            <a:xfrm>
              <a:off x="12743484" y="2262469"/>
              <a:ext cx="197875" cy="640704"/>
            </a:xfrm>
            <a:custGeom>
              <a:avLst/>
              <a:gdLst/>
              <a:ahLst/>
              <a:cxnLst/>
              <a:rect l="l" t="t" r="r" b="b"/>
              <a:pathLst>
                <a:path w="2442" h="7907" extrusionOk="0">
                  <a:moveTo>
                    <a:pt x="144" y="1"/>
                  </a:moveTo>
                  <a:cubicBezTo>
                    <a:pt x="61" y="1"/>
                    <a:pt x="1" y="49"/>
                    <a:pt x="13" y="108"/>
                  </a:cubicBezTo>
                  <a:lnTo>
                    <a:pt x="2037" y="7764"/>
                  </a:lnTo>
                  <a:cubicBezTo>
                    <a:pt x="2061" y="7847"/>
                    <a:pt x="2156" y="7907"/>
                    <a:pt x="2263" y="7907"/>
                  </a:cubicBezTo>
                  <a:cubicBezTo>
                    <a:pt x="2370" y="7907"/>
                    <a:pt x="2442" y="7847"/>
                    <a:pt x="2418" y="7764"/>
                  </a:cubicBezTo>
                  <a:lnTo>
                    <a:pt x="334" y="108"/>
                  </a:lnTo>
                  <a:cubicBezTo>
                    <a:pt x="322" y="49"/>
                    <a:pt x="239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06" name="Google Shape;14806;p46"/>
            <p:cNvSpPr/>
            <p:nvPr/>
          </p:nvSpPr>
          <p:spPr>
            <a:xfrm>
              <a:off x="12901735" y="2262469"/>
              <a:ext cx="225831" cy="640704"/>
            </a:xfrm>
            <a:custGeom>
              <a:avLst/>
              <a:gdLst/>
              <a:ahLst/>
              <a:cxnLst/>
              <a:rect l="l" t="t" r="r" b="b"/>
              <a:pathLst>
                <a:path w="2787" h="7907" extrusionOk="0">
                  <a:moveTo>
                    <a:pt x="155" y="1"/>
                  </a:moveTo>
                  <a:cubicBezTo>
                    <a:pt x="60" y="1"/>
                    <a:pt x="1" y="49"/>
                    <a:pt x="24" y="108"/>
                  </a:cubicBezTo>
                  <a:lnTo>
                    <a:pt x="2394" y="7764"/>
                  </a:lnTo>
                  <a:cubicBezTo>
                    <a:pt x="2418" y="7847"/>
                    <a:pt x="2513" y="7907"/>
                    <a:pt x="2620" y="7907"/>
                  </a:cubicBezTo>
                  <a:cubicBezTo>
                    <a:pt x="2727" y="7907"/>
                    <a:pt x="2787" y="7847"/>
                    <a:pt x="2763" y="7764"/>
                  </a:cubicBezTo>
                  <a:lnTo>
                    <a:pt x="346" y="108"/>
                  </a:lnTo>
                  <a:cubicBezTo>
                    <a:pt x="322" y="49"/>
                    <a:pt x="239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07" name="Google Shape;14807;p46"/>
            <p:cNvSpPr/>
            <p:nvPr/>
          </p:nvSpPr>
          <p:spPr>
            <a:xfrm>
              <a:off x="13060959" y="2262469"/>
              <a:ext cx="253786" cy="640704"/>
            </a:xfrm>
            <a:custGeom>
              <a:avLst/>
              <a:gdLst/>
              <a:ahLst/>
              <a:cxnLst/>
              <a:rect l="l" t="t" r="r" b="b"/>
              <a:pathLst>
                <a:path w="3132" h="7907" extrusionOk="0">
                  <a:moveTo>
                    <a:pt x="143" y="1"/>
                  </a:moveTo>
                  <a:cubicBezTo>
                    <a:pt x="60" y="1"/>
                    <a:pt x="0" y="49"/>
                    <a:pt x="24" y="108"/>
                  </a:cubicBezTo>
                  <a:lnTo>
                    <a:pt x="2727" y="7764"/>
                  </a:lnTo>
                  <a:cubicBezTo>
                    <a:pt x="2762" y="7847"/>
                    <a:pt x="2858" y="7907"/>
                    <a:pt x="2965" y="7907"/>
                  </a:cubicBezTo>
                  <a:cubicBezTo>
                    <a:pt x="3072" y="7907"/>
                    <a:pt x="3131" y="7847"/>
                    <a:pt x="3108" y="7764"/>
                  </a:cubicBezTo>
                  <a:lnTo>
                    <a:pt x="334" y="108"/>
                  </a:lnTo>
                  <a:cubicBezTo>
                    <a:pt x="322" y="49"/>
                    <a:pt x="238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08" name="Google Shape;14808;p46"/>
            <p:cNvSpPr/>
            <p:nvPr/>
          </p:nvSpPr>
          <p:spPr>
            <a:xfrm>
              <a:off x="13219130" y="2262469"/>
              <a:ext cx="282795" cy="640704"/>
            </a:xfrm>
            <a:custGeom>
              <a:avLst/>
              <a:gdLst/>
              <a:ahLst/>
              <a:cxnLst/>
              <a:rect l="l" t="t" r="r" b="b"/>
              <a:pathLst>
                <a:path w="3490" h="7907" extrusionOk="0">
                  <a:moveTo>
                    <a:pt x="144" y="1"/>
                  </a:moveTo>
                  <a:cubicBezTo>
                    <a:pt x="60" y="1"/>
                    <a:pt x="1" y="49"/>
                    <a:pt x="25" y="108"/>
                  </a:cubicBezTo>
                  <a:lnTo>
                    <a:pt x="3084" y="7764"/>
                  </a:lnTo>
                  <a:cubicBezTo>
                    <a:pt x="3108" y="7847"/>
                    <a:pt x="3215" y="7907"/>
                    <a:pt x="3323" y="7907"/>
                  </a:cubicBezTo>
                  <a:cubicBezTo>
                    <a:pt x="3430" y="7907"/>
                    <a:pt x="3489" y="7847"/>
                    <a:pt x="3454" y="7764"/>
                  </a:cubicBezTo>
                  <a:lnTo>
                    <a:pt x="346" y="108"/>
                  </a:lnTo>
                  <a:cubicBezTo>
                    <a:pt x="322" y="49"/>
                    <a:pt x="239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09" name="Google Shape;14809;p46"/>
            <p:cNvSpPr/>
            <p:nvPr/>
          </p:nvSpPr>
          <p:spPr>
            <a:xfrm>
              <a:off x="10169566" y="1832200"/>
              <a:ext cx="3274422" cy="65715"/>
            </a:xfrm>
            <a:custGeom>
              <a:avLst/>
              <a:gdLst/>
              <a:ahLst/>
              <a:cxnLst/>
              <a:rect l="l" t="t" r="r" b="b"/>
              <a:pathLst>
                <a:path w="40410" h="811" extrusionOk="0">
                  <a:moveTo>
                    <a:pt x="0" y="1"/>
                  </a:moveTo>
                  <a:lnTo>
                    <a:pt x="0" y="810"/>
                  </a:lnTo>
                  <a:lnTo>
                    <a:pt x="40410" y="810"/>
                  </a:lnTo>
                  <a:lnTo>
                    <a:pt x="404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10" name="Google Shape;14810;p46"/>
            <p:cNvSpPr/>
            <p:nvPr/>
          </p:nvSpPr>
          <p:spPr>
            <a:xfrm>
              <a:off x="10169566" y="1999122"/>
              <a:ext cx="3274422" cy="36707"/>
            </a:xfrm>
            <a:custGeom>
              <a:avLst/>
              <a:gdLst/>
              <a:ahLst/>
              <a:cxnLst/>
              <a:rect l="l" t="t" r="r" b="b"/>
              <a:pathLst>
                <a:path w="40410" h="453" extrusionOk="0">
                  <a:moveTo>
                    <a:pt x="0" y="1"/>
                  </a:moveTo>
                  <a:lnTo>
                    <a:pt x="0" y="453"/>
                  </a:lnTo>
                  <a:lnTo>
                    <a:pt x="40410" y="453"/>
                  </a:lnTo>
                  <a:lnTo>
                    <a:pt x="404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11" name="Google Shape;14811;p46"/>
            <p:cNvSpPr/>
            <p:nvPr/>
          </p:nvSpPr>
          <p:spPr>
            <a:xfrm>
              <a:off x="10343213" y="1867934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0" y="0"/>
                  </a:moveTo>
                  <a:lnTo>
                    <a:pt x="0" y="5406"/>
                  </a:lnTo>
                  <a:lnTo>
                    <a:pt x="393" y="5406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12" name="Google Shape;14812;p46"/>
            <p:cNvSpPr/>
            <p:nvPr/>
          </p:nvSpPr>
          <p:spPr>
            <a:xfrm>
              <a:off x="10536145" y="1867934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0" y="0"/>
                  </a:moveTo>
                  <a:lnTo>
                    <a:pt x="0" y="5406"/>
                  </a:lnTo>
                  <a:lnTo>
                    <a:pt x="393" y="5406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13" name="Google Shape;14813;p46"/>
            <p:cNvSpPr/>
            <p:nvPr/>
          </p:nvSpPr>
          <p:spPr>
            <a:xfrm>
              <a:off x="10729078" y="1867934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1" y="0"/>
                  </a:moveTo>
                  <a:lnTo>
                    <a:pt x="1" y="5406"/>
                  </a:lnTo>
                  <a:lnTo>
                    <a:pt x="394" y="540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14" name="Google Shape;14814;p46"/>
            <p:cNvSpPr/>
            <p:nvPr/>
          </p:nvSpPr>
          <p:spPr>
            <a:xfrm>
              <a:off x="10922010" y="1867934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1" y="0"/>
                  </a:moveTo>
                  <a:lnTo>
                    <a:pt x="1" y="5406"/>
                  </a:lnTo>
                  <a:lnTo>
                    <a:pt x="394" y="540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15" name="Google Shape;14815;p46"/>
            <p:cNvSpPr/>
            <p:nvPr/>
          </p:nvSpPr>
          <p:spPr>
            <a:xfrm>
              <a:off x="11115024" y="1867934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0" y="0"/>
                  </a:moveTo>
                  <a:lnTo>
                    <a:pt x="0" y="5406"/>
                  </a:lnTo>
                  <a:lnTo>
                    <a:pt x="393" y="5406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16" name="Google Shape;14816;p46"/>
            <p:cNvSpPr/>
            <p:nvPr/>
          </p:nvSpPr>
          <p:spPr>
            <a:xfrm>
              <a:off x="11307956" y="1867934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0" y="0"/>
                  </a:moveTo>
                  <a:lnTo>
                    <a:pt x="0" y="5406"/>
                  </a:lnTo>
                  <a:lnTo>
                    <a:pt x="393" y="5406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17" name="Google Shape;14817;p46"/>
            <p:cNvSpPr/>
            <p:nvPr/>
          </p:nvSpPr>
          <p:spPr>
            <a:xfrm>
              <a:off x="11500889" y="1867934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1" y="0"/>
                  </a:moveTo>
                  <a:lnTo>
                    <a:pt x="1" y="5406"/>
                  </a:lnTo>
                  <a:lnTo>
                    <a:pt x="394" y="540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18" name="Google Shape;14818;p46"/>
            <p:cNvSpPr/>
            <p:nvPr/>
          </p:nvSpPr>
          <p:spPr>
            <a:xfrm>
              <a:off x="11693821" y="1867934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1" y="0"/>
                  </a:moveTo>
                  <a:lnTo>
                    <a:pt x="1" y="5406"/>
                  </a:lnTo>
                  <a:lnTo>
                    <a:pt x="394" y="540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19" name="Google Shape;14819;p46"/>
            <p:cNvSpPr/>
            <p:nvPr/>
          </p:nvSpPr>
          <p:spPr>
            <a:xfrm>
              <a:off x="11886835" y="1867934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0" y="0"/>
                  </a:moveTo>
                  <a:lnTo>
                    <a:pt x="0" y="5406"/>
                  </a:lnTo>
                  <a:lnTo>
                    <a:pt x="393" y="5406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20" name="Google Shape;14820;p46"/>
            <p:cNvSpPr/>
            <p:nvPr/>
          </p:nvSpPr>
          <p:spPr>
            <a:xfrm>
              <a:off x="12079767" y="1867934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0" y="0"/>
                  </a:moveTo>
                  <a:lnTo>
                    <a:pt x="0" y="5406"/>
                  </a:lnTo>
                  <a:lnTo>
                    <a:pt x="393" y="5406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21" name="Google Shape;14821;p46"/>
            <p:cNvSpPr/>
            <p:nvPr/>
          </p:nvSpPr>
          <p:spPr>
            <a:xfrm>
              <a:off x="12272699" y="1867934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1" y="0"/>
                  </a:moveTo>
                  <a:lnTo>
                    <a:pt x="1" y="5406"/>
                  </a:lnTo>
                  <a:lnTo>
                    <a:pt x="394" y="540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22" name="Google Shape;14822;p46"/>
            <p:cNvSpPr/>
            <p:nvPr/>
          </p:nvSpPr>
          <p:spPr>
            <a:xfrm>
              <a:off x="12465632" y="1867934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1" y="0"/>
                  </a:moveTo>
                  <a:lnTo>
                    <a:pt x="1" y="5406"/>
                  </a:lnTo>
                  <a:lnTo>
                    <a:pt x="394" y="540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23" name="Google Shape;14823;p46"/>
            <p:cNvSpPr/>
            <p:nvPr/>
          </p:nvSpPr>
          <p:spPr>
            <a:xfrm>
              <a:off x="12658645" y="1867934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0" y="0"/>
                  </a:moveTo>
                  <a:lnTo>
                    <a:pt x="0" y="5406"/>
                  </a:lnTo>
                  <a:lnTo>
                    <a:pt x="393" y="5406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24" name="Google Shape;14824;p46"/>
            <p:cNvSpPr/>
            <p:nvPr/>
          </p:nvSpPr>
          <p:spPr>
            <a:xfrm>
              <a:off x="12851578" y="1867934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0" y="0"/>
                  </a:moveTo>
                  <a:lnTo>
                    <a:pt x="0" y="5406"/>
                  </a:lnTo>
                  <a:lnTo>
                    <a:pt x="393" y="5406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25" name="Google Shape;14825;p46"/>
            <p:cNvSpPr/>
            <p:nvPr/>
          </p:nvSpPr>
          <p:spPr>
            <a:xfrm>
              <a:off x="13044510" y="1867934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1" y="0"/>
                  </a:moveTo>
                  <a:lnTo>
                    <a:pt x="1" y="5406"/>
                  </a:lnTo>
                  <a:lnTo>
                    <a:pt x="394" y="540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26" name="Google Shape;14826;p46"/>
            <p:cNvSpPr/>
            <p:nvPr/>
          </p:nvSpPr>
          <p:spPr>
            <a:xfrm>
              <a:off x="13237443" y="1867934"/>
              <a:ext cx="31926" cy="438048"/>
            </a:xfrm>
            <a:custGeom>
              <a:avLst/>
              <a:gdLst/>
              <a:ahLst/>
              <a:cxnLst/>
              <a:rect l="l" t="t" r="r" b="b"/>
              <a:pathLst>
                <a:path w="394" h="5406" extrusionOk="0">
                  <a:moveTo>
                    <a:pt x="1" y="0"/>
                  </a:moveTo>
                  <a:lnTo>
                    <a:pt x="1" y="5406"/>
                  </a:lnTo>
                  <a:lnTo>
                    <a:pt x="394" y="540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27" name="Google Shape;14827;p46"/>
            <p:cNvSpPr/>
            <p:nvPr/>
          </p:nvSpPr>
          <p:spPr>
            <a:xfrm>
              <a:off x="10569974" y="4267313"/>
              <a:ext cx="1798458" cy="599134"/>
            </a:xfrm>
            <a:custGeom>
              <a:avLst/>
              <a:gdLst/>
              <a:ahLst/>
              <a:cxnLst/>
              <a:rect l="l" t="t" r="r" b="b"/>
              <a:pathLst>
                <a:path w="25826" h="7740" extrusionOk="0">
                  <a:moveTo>
                    <a:pt x="1" y="1"/>
                  </a:moveTo>
                  <a:lnTo>
                    <a:pt x="1" y="7740"/>
                  </a:lnTo>
                  <a:lnTo>
                    <a:pt x="25826" y="7740"/>
                  </a:lnTo>
                  <a:lnTo>
                    <a:pt x="2582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28" name="Google Shape;14828;p46"/>
            <p:cNvSpPr/>
            <p:nvPr/>
          </p:nvSpPr>
          <p:spPr>
            <a:xfrm>
              <a:off x="12330636" y="2891505"/>
              <a:ext cx="538363" cy="1285136"/>
            </a:xfrm>
            <a:custGeom>
              <a:avLst/>
              <a:gdLst/>
              <a:ahLst/>
              <a:cxnLst/>
              <a:rect l="l" t="t" r="r" b="b"/>
              <a:pathLst>
                <a:path w="6644" h="15860" extrusionOk="0">
                  <a:moveTo>
                    <a:pt x="0" y="1"/>
                  </a:moveTo>
                  <a:lnTo>
                    <a:pt x="0" y="15860"/>
                  </a:lnTo>
                  <a:lnTo>
                    <a:pt x="6644" y="15860"/>
                  </a:lnTo>
                  <a:lnTo>
                    <a:pt x="66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29" name="Google Shape;14829;p46"/>
            <p:cNvSpPr/>
            <p:nvPr/>
          </p:nvSpPr>
          <p:spPr>
            <a:xfrm>
              <a:off x="12482081" y="3039142"/>
              <a:ext cx="252814" cy="243171"/>
            </a:xfrm>
            <a:custGeom>
              <a:avLst/>
              <a:gdLst/>
              <a:ahLst/>
              <a:cxnLst/>
              <a:rect l="l" t="t" r="r" b="b"/>
              <a:pathLst>
                <a:path w="3120" h="3001" extrusionOk="0">
                  <a:moveTo>
                    <a:pt x="2334" y="381"/>
                  </a:moveTo>
                  <a:lnTo>
                    <a:pt x="2001" y="620"/>
                  </a:lnTo>
                  <a:cubicBezTo>
                    <a:pt x="2298" y="870"/>
                    <a:pt x="2596" y="1298"/>
                    <a:pt x="2679" y="1751"/>
                  </a:cubicBezTo>
                  <a:lnTo>
                    <a:pt x="3120" y="1584"/>
                  </a:lnTo>
                  <a:cubicBezTo>
                    <a:pt x="3048" y="1155"/>
                    <a:pt x="2691" y="643"/>
                    <a:pt x="2334" y="381"/>
                  </a:cubicBezTo>
                  <a:close/>
                  <a:moveTo>
                    <a:pt x="798" y="0"/>
                  </a:moveTo>
                  <a:cubicBezTo>
                    <a:pt x="762" y="286"/>
                    <a:pt x="715" y="572"/>
                    <a:pt x="679" y="822"/>
                  </a:cubicBezTo>
                  <a:lnTo>
                    <a:pt x="36" y="905"/>
                  </a:lnTo>
                  <a:lnTo>
                    <a:pt x="72" y="1322"/>
                  </a:lnTo>
                  <a:cubicBezTo>
                    <a:pt x="227" y="1298"/>
                    <a:pt x="477" y="1262"/>
                    <a:pt x="596" y="1239"/>
                  </a:cubicBezTo>
                  <a:lnTo>
                    <a:pt x="596" y="1239"/>
                  </a:lnTo>
                  <a:cubicBezTo>
                    <a:pt x="465" y="1810"/>
                    <a:pt x="286" y="2286"/>
                    <a:pt x="0" y="2786"/>
                  </a:cubicBezTo>
                  <a:lnTo>
                    <a:pt x="405" y="2989"/>
                  </a:lnTo>
                  <a:cubicBezTo>
                    <a:pt x="691" y="2429"/>
                    <a:pt x="881" y="1822"/>
                    <a:pt x="1036" y="1191"/>
                  </a:cubicBezTo>
                  <a:cubicBezTo>
                    <a:pt x="1167" y="1179"/>
                    <a:pt x="1286" y="1167"/>
                    <a:pt x="1370" y="1167"/>
                  </a:cubicBezTo>
                  <a:cubicBezTo>
                    <a:pt x="1608" y="1167"/>
                    <a:pt x="1715" y="1346"/>
                    <a:pt x="1715" y="1679"/>
                  </a:cubicBezTo>
                  <a:cubicBezTo>
                    <a:pt x="1715" y="1810"/>
                    <a:pt x="1691" y="2096"/>
                    <a:pt x="1643" y="2251"/>
                  </a:cubicBezTo>
                  <a:cubicBezTo>
                    <a:pt x="1584" y="2441"/>
                    <a:pt x="1524" y="2560"/>
                    <a:pt x="1382" y="2560"/>
                  </a:cubicBezTo>
                  <a:cubicBezTo>
                    <a:pt x="1286" y="2560"/>
                    <a:pt x="1155" y="2513"/>
                    <a:pt x="917" y="2346"/>
                  </a:cubicBezTo>
                  <a:cubicBezTo>
                    <a:pt x="881" y="2477"/>
                    <a:pt x="822" y="2620"/>
                    <a:pt x="774" y="2727"/>
                  </a:cubicBezTo>
                  <a:cubicBezTo>
                    <a:pt x="1048" y="2941"/>
                    <a:pt x="1251" y="3001"/>
                    <a:pt x="1393" y="3001"/>
                  </a:cubicBezTo>
                  <a:cubicBezTo>
                    <a:pt x="1917" y="3001"/>
                    <a:pt x="2132" y="2465"/>
                    <a:pt x="2144" y="1703"/>
                  </a:cubicBezTo>
                  <a:cubicBezTo>
                    <a:pt x="2144" y="1167"/>
                    <a:pt x="1965" y="774"/>
                    <a:pt x="1405" y="774"/>
                  </a:cubicBezTo>
                  <a:cubicBezTo>
                    <a:pt x="1334" y="774"/>
                    <a:pt x="1203" y="786"/>
                    <a:pt x="1120" y="798"/>
                  </a:cubicBezTo>
                  <a:cubicBezTo>
                    <a:pt x="1155" y="596"/>
                    <a:pt x="1203" y="298"/>
                    <a:pt x="1239" y="131"/>
                  </a:cubicBezTo>
                  <a:cubicBezTo>
                    <a:pt x="1298" y="119"/>
                    <a:pt x="1346" y="108"/>
                    <a:pt x="1358" y="60"/>
                  </a:cubicBezTo>
                  <a:lnTo>
                    <a:pt x="7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30" name="Google Shape;14830;p46"/>
            <p:cNvSpPr/>
            <p:nvPr/>
          </p:nvSpPr>
          <p:spPr>
            <a:xfrm>
              <a:off x="12482081" y="3369096"/>
              <a:ext cx="223886" cy="248033"/>
            </a:xfrm>
            <a:custGeom>
              <a:avLst/>
              <a:gdLst/>
              <a:ahLst/>
              <a:cxnLst/>
              <a:rect l="l" t="t" r="r" b="b"/>
              <a:pathLst>
                <a:path w="2763" h="3061" extrusionOk="0">
                  <a:moveTo>
                    <a:pt x="1012" y="0"/>
                  </a:moveTo>
                  <a:cubicBezTo>
                    <a:pt x="1036" y="155"/>
                    <a:pt x="1060" y="346"/>
                    <a:pt x="1084" y="489"/>
                  </a:cubicBezTo>
                  <a:lnTo>
                    <a:pt x="215" y="489"/>
                  </a:lnTo>
                  <a:lnTo>
                    <a:pt x="215" y="846"/>
                  </a:lnTo>
                  <a:cubicBezTo>
                    <a:pt x="381" y="858"/>
                    <a:pt x="572" y="858"/>
                    <a:pt x="762" y="858"/>
                  </a:cubicBezTo>
                  <a:cubicBezTo>
                    <a:pt x="893" y="858"/>
                    <a:pt x="1036" y="846"/>
                    <a:pt x="1155" y="846"/>
                  </a:cubicBezTo>
                  <a:cubicBezTo>
                    <a:pt x="1179" y="953"/>
                    <a:pt x="1227" y="1096"/>
                    <a:pt x="1251" y="1167"/>
                  </a:cubicBezTo>
                  <a:cubicBezTo>
                    <a:pt x="989" y="1191"/>
                    <a:pt x="727" y="1191"/>
                    <a:pt x="453" y="1191"/>
                  </a:cubicBezTo>
                  <a:cubicBezTo>
                    <a:pt x="298" y="1191"/>
                    <a:pt x="143" y="1191"/>
                    <a:pt x="0" y="1179"/>
                  </a:cubicBezTo>
                  <a:lnTo>
                    <a:pt x="0" y="1179"/>
                  </a:lnTo>
                  <a:lnTo>
                    <a:pt x="12" y="1548"/>
                  </a:lnTo>
                  <a:lnTo>
                    <a:pt x="631" y="1548"/>
                  </a:lnTo>
                  <a:cubicBezTo>
                    <a:pt x="846" y="1548"/>
                    <a:pt x="1120" y="1548"/>
                    <a:pt x="1370" y="1524"/>
                  </a:cubicBezTo>
                  <a:cubicBezTo>
                    <a:pt x="1429" y="1632"/>
                    <a:pt x="1512" y="1739"/>
                    <a:pt x="1560" y="1798"/>
                  </a:cubicBezTo>
                  <a:cubicBezTo>
                    <a:pt x="1512" y="1786"/>
                    <a:pt x="1465" y="1786"/>
                    <a:pt x="1405" y="1786"/>
                  </a:cubicBezTo>
                  <a:cubicBezTo>
                    <a:pt x="1358" y="1786"/>
                    <a:pt x="1298" y="1786"/>
                    <a:pt x="1251" y="1798"/>
                  </a:cubicBezTo>
                  <a:lnTo>
                    <a:pt x="1358" y="2108"/>
                  </a:lnTo>
                  <a:cubicBezTo>
                    <a:pt x="1417" y="2096"/>
                    <a:pt x="1477" y="2096"/>
                    <a:pt x="1548" y="2096"/>
                  </a:cubicBezTo>
                  <a:cubicBezTo>
                    <a:pt x="1810" y="2096"/>
                    <a:pt x="1893" y="2143"/>
                    <a:pt x="2072" y="2239"/>
                  </a:cubicBezTo>
                  <a:lnTo>
                    <a:pt x="2322" y="1905"/>
                  </a:lnTo>
                  <a:cubicBezTo>
                    <a:pt x="2108" y="1822"/>
                    <a:pt x="1917" y="1643"/>
                    <a:pt x="1810" y="1477"/>
                  </a:cubicBezTo>
                  <a:cubicBezTo>
                    <a:pt x="2167" y="1441"/>
                    <a:pt x="2525" y="1381"/>
                    <a:pt x="2763" y="1298"/>
                  </a:cubicBezTo>
                  <a:lnTo>
                    <a:pt x="2691" y="917"/>
                  </a:lnTo>
                  <a:cubicBezTo>
                    <a:pt x="2405" y="1024"/>
                    <a:pt x="2036" y="1096"/>
                    <a:pt x="1667" y="1143"/>
                  </a:cubicBezTo>
                  <a:cubicBezTo>
                    <a:pt x="1643" y="1060"/>
                    <a:pt x="1608" y="929"/>
                    <a:pt x="1584" y="810"/>
                  </a:cubicBezTo>
                  <a:cubicBezTo>
                    <a:pt x="1882" y="774"/>
                    <a:pt x="2191" y="739"/>
                    <a:pt x="2453" y="643"/>
                  </a:cubicBezTo>
                  <a:lnTo>
                    <a:pt x="2370" y="286"/>
                  </a:lnTo>
                  <a:cubicBezTo>
                    <a:pt x="2144" y="358"/>
                    <a:pt x="1786" y="429"/>
                    <a:pt x="1512" y="453"/>
                  </a:cubicBezTo>
                  <a:cubicBezTo>
                    <a:pt x="1489" y="334"/>
                    <a:pt x="1477" y="203"/>
                    <a:pt x="1465" y="84"/>
                  </a:cubicBezTo>
                  <a:cubicBezTo>
                    <a:pt x="1524" y="84"/>
                    <a:pt x="1560" y="48"/>
                    <a:pt x="1560" y="0"/>
                  </a:cubicBezTo>
                  <a:close/>
                  <a:moveTo>
                    <a:pt x="715" y="1905"/>
                  </a:moveTo>
                  <a:cubicBezTo>
                    <a:pt x="524" y="2024"/>
                    <a:pt x="346" y="2239"/>
                    <a:pt x="346" y="2453"/>
                  </a:cubicBezTo>
                  <a:cubicBezTo>
                    <a:pt x="346" y="2846"/>
                    <a:pt x="750" y="3048"/>
                    <a:pt x="1346" y="3048"/>
                  </a:cubicBezTo>
                  <a:cubicBezTo>
                    <a:pt x="1441" y="3048"/>
                    <a:pt x="1536" y="3060"/>
                    <a:pt x="1608" y="3060"/>
                  </a:cubicBezTo>
                  <a:cubicBezTo>
                    <a:pt x="1846" y="3060"/>
                    <a:pt x="2024" y="3048"/>
                    <a:pt x="2155" y="3036"/>
                  </a:cubicBezTo>
                  <a:lnTo>
                    <a:pt x="2179" y="2644"/>
                  </a:lnTo>
                  <a:lnTo>
                    <a:pt x="2179" y="2644"/>
                  </a:lnTo>
                  <a:cubicBezTo>
                    <a:pt x="1977" y="2667"/>
                    <a:pt x="1655" y="2679"/>
                    <a:pt x="1417" y="2679"/>
                  </a:cubicBezTo>
                  <a:cubicBezTo>
                    <a:pt x="1179" y="2679"/>
                    <a:pt x="786" y="2667"/>
                    <a:pt x="786" y="2429"/>
                  </a:cubicBezTo>
                  <a:cubicBezTo>
                    <a:pt x="786" y="2346"/>
                    <a:pt x="858" y="2239"/>
                    <a:pt x="1001" y="2167"/>
                  </a:cubicBezTo>
                  <a:lnTo>
                    <a:pt x="715" y="190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31" name="Google Shape;14831;p46"/>
            <p:cNvSpPr/>
            <p:nvPr/>
          </p:nvSpPr>
          <p:spPr>
            <a:xfrm>
              <a:off x="12472438" y="3697105"/>
              <a:ext cx="267318" cy="262456"/>
            </a:xfrm>
            <a:custGeom>
              <a:avLst/>
              <a:gdLst/>
              <a:ahLst/>
              <a:cxnLst/>
              <a:rect l="l" t="t" r="r" b="b"/>
              <a:pathLst>
                <a:path w="3299" h="3239" extrusionOk="0">
                  <a:moveTo>
                    <a:pt x="584" y="167"/>
                  </a:moveTo>
                  <a:lnTo>
                    <a:pt x="298" y="429"/>
                  </a:lnTo>
                  <a:cubicBezTo>
                    <a:pt x="536" y="596"/>
                    <a:pt x="869" y="846"/>
                    <a:pt x="1012" y="1013"/>
                  </a:cubicBezTo>
                  <a:lnTo>
                    <a:pt x="1322" y="703"/>
                  </a:lnTo>
                  <a:cubicBezTo>
                    <a:pt x="1155" y="536"/>
                    <a:pt x="834" y="310"/>
                    <a:pt x="584" y="167"/>
                  </a:cubicBezTo>
                  <a:close/>
                  <a:moveTo>
                    <a:pt x="1072" y="1155"/>
                  </a:moveTo>
                  <a:lnTo>
                    <a:pt x="1000" y="1167"/>
                  </a:lnTo>
                  <a:lnTo>
                    <a:pt x="119" y="1167"/>
                  </a:lnTo>
                  <a:lnTo>
                    <a:pt x="119" y="1572"/>
                  </a:lnTo>
                  <a:lnTo>
                    <a:pt x="810" y="1572"/>
                  </a:lnTo>
                  <a:cubicBezTo>
                    <a:pt x="655" y="2072"/>
                    <a:pt x="369" y="2441"/>
                    <a:pt x="0" y="2667"/>
                  </a:cubicBezTo>
                  <a:cubicBezTo>
                    <a:pt x="96" y="2727"/>
                    <a:pt x="262" y="2894"/>
                    <a:pt x="322" y="2989"/>
                  </a:cubicBezTo>
                  <a:cubicBezTo>
                    <a:pt x="786" y="2679"/>
                    <a:pt x="1143" y="2096"/>
                    <a:pt x="1310" y="1346"/>
                  </a:cubicBezTo>
                  <a:cubicBezTo>
                    <a:pt x="1334" y="1334"/>
                    <a:pt x="1346" y="1310"/>
                    <a:pt x="1358" y="1286"/>
                  </a:cubicBezTo>
                  <a:lnTo>
                    <a:pt x="1072" y="1155"/>
                  </a:lnTo>
                  <a:close/>
                  <a:moveTo>
                    <a:pt x="1453" y="0"/>
                  </a:moveTo>
                  <a:lnTo>
                    <a:pt x="1453" y="2715"/>
                  </a:lnTo>
                  <a:cubicBezTo>
                    <a:pt x="1453" y="2798"/>
                    <a:pt x="1441" y="2798"/>
                    <a:pt x="1239" y="2798"/>
                  </a:cubicBezTo>
                  <a:cubicBezTo>
                    <a:pt x="1143" y="2798"/>
                    <a:pt x="1012" y="2798"/>
                    <a:pt x="881" y="2787"/>
                  </a:cubicBezTo>
                  <a:lnTo>
                    <a:pt x="881" y="2787"/>
                  </a:lnTo>
                  <a:cubicBezTo>
                    <a:pt x="941" y="2918"/>
                    <a:pt x="1000" y="3120"/>
                    <a:pt x="1024" y="3239"/>
                  </a:cubicBezTo>
                  <a:cubicBezTo>
                    <a:pt x="1751" y="3239"/>
                    <a:pt x="1882" y="3144"/>
                    <a:pt x="1882" y="2715"/>
                  </a:cubicBezTo>
                  <a:lnTo>
                    <a:pt x="1882" y="1608"/>
                  </a:lnTo>
                  <a:cubicBezTo>
                    <a:pt x="2143" y="2191"/>
                    <a:pt x="2501" y="2679"/>
                    <a:pt x="2989" y="2977"/>
                  </a:cubicBezTo>
                  <a:cubicBezTo>
                    <a:pt x="3060" y="2858"/>
                    <a:pt x="3203" y="2691"/>
                    <a:pt x="3298" y="2608"/>
                  </a:cubicBezTo>
                  <a:cubicBezTo>
                    <a:pt x="2882" y="2394"/>
                    <a:pt x="2548" y="2025"/>
                    <a:pt x="2298" y="1596"/>
                  </a:cubicBezTo>
                  <a:cubicBezTo>
                    <a:pt x="2572" y="1382"/>
                    <a:pt x="2917" y="1084"/>
                    <a:pt x="3120" y="870"/>
                  </a:cubicBezTo>
                  <a:lnTo>
                    <a:pt x="3155" y="870"/>
                  </a:lnTo>
                  <a:cubicBezTo>
                    <a:pt x="3191" y="870"/>
                    <a:pt x="3215" y="858"/>
                    <a:pt x="3227" y="846"/>
                  </a:cubicBezTo>
                  <a:lnTo>
                    <a:pt x="2810" y="512"/>
                  </a:lnTo>
                  <a:cubicBezTo>
                    <a:pt x="2632" y="751"/>
                    <a:pt x="2358" y="1024"/>
                    <a:pt x="2120" y="1239"/>
                  </a:cubicBezTo>
                  <a:cubicBezTo>
                    <a:pt x="2024" y="1036"/>
                    <a:pt x="1953" y="822"/>
                    <a:pt x="1882" y="608"/>
                  </a:cubicBezTo>
                  <a:lnTo>
                    <a:pt x="1882" y="96"/>
                  </a:lnTo>
                  <a:cubicBezTo>
                    <a:pt x="1953" y="84"/>
                    <a:pt x="1977" y="60"/>
                    <a:pt x="1977" y="24"/>
                  </a:cubicBezTo>
                  <a:lnTo>
                    <a:pt x="1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32" name="Google Shape;14832;p46"/>
            <p:cNvSpPr/>
            <p:nvPr/>
          </p:nvSpPr>
          <p:spPr>
            <a:xfrm>
              <a:off x="12371151" y="2927239"/>
              <a:ext cx="464140" cy="1200216"/>
            </a:xfrm>
            <a:custGeom>
              <a:avLst/>
              <a:gdLst/>
              <a:ahLst/>
              <a:cxnLst/>
              <a:rect l="l" t="t" r="r" b="b"/>
              <a:pathLst>
                <a:path w="5728" h="14812" extrusionOk="0">
                  <a:moveTo>
                    <a:pt x="5584" y="155"/>
                  </a:moveTo>
                  <a:lnTo>
                    <a:pt x="5584" y="14669"/>
                  </a:lnTo>
                  <a:lnTo>
                    <a:pt x="155" y="14669"/>
                  </a:lnTo>
                  <a:lnTo>
                    <a:pt x="155" y="155"/>
                  </a:lnTo>
                  <a:close/>
                  <a:moveTo>
                    <a:pt x="0" y="0"/>
                  </a:moveTo>
                  <a:lnTo>
                    <a:pt x="0" y="14812"/>
                  </a:lnTo>
                  <a:lnTo>
                    <a:pt x="5727" y="14812"/>
                  </a:lnTo>
                  <a:lnTo>
                    <a:pt x="57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33" name="Google Shape;14833;p46"/>
            <p:cNvSpPr/>
            <p:nvPr/>
          </p:nvSpPr>
          <p:spPr>
            <a:xfrm>
              <a:off x="10573743" y="4365684"/>
              <a:ext cx="832664" cy="81"/>
            </a:xfrm>
            <a:custGeom>
              <a:avLst/>
              <a:gdLst/>
              <a:ahLst/>
              <a:cxnLst/>
              <a:rect l="l" t="t" r="r" b="b"/>
              <a:pathLst>
                <a:path w="10276" h="1" extrusionOk="0">
                  <a:moveTo>
                    <a:pt x="1027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34" name="Google Shape;14834;p46"/>
            <p:cNvSpPr/>
            <p:nvPr/>
          </p:nvSpPr>
          <p:spPr>
            <a:xfrm>
              <a:off x="13439126" y="2888669"/>
              <a:ext cx="21311" cy="1351661"/>
            </a:xfrm>
            <a:custGeom>
              <a:avLst/>
              <a:gdLst/>
              <a:ahLst/>
              <a:cxnLst/>
              <a:rect l="l" t="t" r="r" b="b"/>
              <a:pathLst>
                <a:path w="263" h="16681" extrusionOk="0">
                  <a:moveTo>
                    <a:pt x="0" y="0"/>
                  </a:moveTo>
                  <a:lnTo>
                    <a:pt x="0" y="16681"/>
                  </a:lnTo>
                  <a:lnTo>
                    <a:pt x="262" y="16681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35" name="Google Shape;14835;p46"/>
            <p:cNvSpPr/>
            <p:nvPr/>
          </p:nvSpPr>
          <p:spPr>
            <a:xfrm>
              <a:off x="13318554" y="3131759"/>
              <a:ext cx="244143" cy="220077"/>
            </a:xfrm>
            <a:custGeom>
              <a:avLst/>
              <a:gdLst/>
              <a:ahLst/>
              <a:cxnLst/>
              <a:rect l="l" t="t" r="r" b="b"/>
              <a:pathLst>
                <a:path w="3013" h="2716" extrusionOk="0">
                  <a:moveTo>
                    <a:pt x="976" y="0"/>
                  </a:moveTo>
                  <a:cubicBezTo>
                    <a:pt x="405" y="215"/>
                    <a:pt x="0" y="762"/>
                    <a:pt x="0" y="1405"/>
                  </a:cubicBezTo>
                  <a:cubicBezTo>
                    <a:pt x="0" y="1965"/>
                    <a:pt x="310" y="2453"/>
                    <a:pt x="762" y="2715"/>
                  </a:cubicBezTo>
                  <a:lnTo>
                    <a:pt x="2262" y="2715"/>
                  </a:lnTo>
                  <a:cubicBezTo>
                    <a:pt x="2715" y="2453"/>
                    <a:pt x="3012" y="1965"/>
                    <a:pt x="3012" y="1405"/>
                  </a:cubicBezTo>
                  <a:cubicBezTo>
                    <a:pt x="3012" y="762"/>
                    <a:pt x="2619" y="215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36" name="Google Shape;14836;p46"/>
            <p:cNvSpPr/>
            <p:nvPr/>
          </p:nvSpPr>
          <p:spPr>
            <a:xfrm>
              <a:off x="13390913" y="3121144"/>
              <a:ext cx="96507" cy="14585"/>
            </a:xfrm>
            <a:custGeom>
              <a:avLst/>
              <a:gdLst/>
              <a:ahLst/>
              <a:cxnLst/>
              <a:rect l="l" t="t" r="r" b="b"/>
              <a:pathLst>
                <a:path w="1191" h="180" extrusionOk="0">
                  <a:moveTo>
                    <a:pt x="0" y="0"/>
                  </a:moveTo>
                  <a:lnTo>
                    <a:pt x="0" y="179"/>
                  </a:lnTo>
                  <a:lnTo>
                    <a:pt x="1191" y="179"/>
                  </a:lnTo>
                  <a:lnTo>
                    <a:pt x="11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37" name="Google Shape;14837;p46"/>
            <p:cNvSpPr/>
            <p:nvPr/>
          </p:nvSpPr>
          <p:spPr>
            <a:xfrm>
              <a:off x="13375437" y="3347866"/>
              <a:ext cx="127460" cy="14585"/>
            </a:xfrm>
            <a:custGeom>
              <a:avLst/>
              <a:gdLst/>
              <a:ahLst/>
              <a:cxnLst/>
              <a:rect l="l" t="t" r="r" b="b"/>
              <a:pathLst>
                <a:path w="1573" h="180" extrusionOk="0">
                  <a:moveTo>
                    <a:pt x="1" y="0"/>
                  </a:moveTo>
                  <a:lnTo>
                    <a:pt x="1" y="179"/>
                  </a:lnTo>
                  <a:lnTo>
                    <a:pt x="1572" y="179"/>
                  </a:lnTo>
                  <a:lnTo>
                    <a:pt x="15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38" name="Google Shape;14838;p46"/>
            <p:cNvSpPr/>
            <p:nvPr/>
          </p:nvSpPr>
          <p:spPr>
            <a:xfrm>
              <a:off x="13318554" y="3398023"/>
              <a:ext cx="244143" cy="220077"/>
            </a:xfrm>
            <a:custGeom>
              <a:avLst/>
              <a:gdLst/>
              <a:ahLst/>
              <a:cxnLst/>
              <a:rect l="l" t="t" r="r" b="b"/>
              <a:pathLst>
                <a:path w="3013" h="2716" extrusionOk="0">
                  <a:moveTo>
                    <a:pt x="976" y="1"/>
                  </a:moveTo>
                  <a:cubicBezTo>
                    <a:pt x="405" y="215"/>
                    <a:pt x="0" y="763"/>
                    <a:pt x="0" y="1405"/>
                  </a:cubicBezTo>
                  <a:cubicBezTo>
                    <a:pt x="0" y="1965"/>
                    <a:pt x="310" y="2453"/>
                    <a:pt x="762" y="2715"/>
                  </a:cubicBezTo>
                  <a:lnTo>
                    <a:pt x="2262" y="2715"/>
                  </a:lnTo>
                  <a:cubicBezTo>
                    <a:pt x="2715" y="2453"/>
                    <a:pt x="3012" y="1965"/>
                    <a:pt x="3012" y="1405"/>
                  </a:cubicBezTo>
                  <a:cubicBezTo>
                    <a:pt x="3012" y="763"/>
                    <a:pt x="2619" y="215"/>
                    <a:pt x="20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39" name="Google Shape;14839;p46"/>
            <p:cNvSpPr/>
            <p:nvPr/>
          </p:nvSpPr>
          <p:spPr>
            <a:xfrm>
              <a:off x="13390913" y="3388381"/>
              <a:ext cx="96507" cy="13613"/>
            </a:xfrm>
            <a:custGeom>
              <a:avLst/>
              <a:gdLst/>
              <a:ahLst/>
              <a:cxnLst/>
              <a:rect l="l" t="t" r="r" b="b"/>
              <a:pathLst>
                <a:path w="1191" h="168" extrusionOk="0">
                  <a:moveTo>
                    <a:pt x="0" y="0"/>
                  </a:moveTo>
                  <a:lnTo>
                    <a:pt x="0" y="167"/>
                  </a:lnTo>
                  <a:lnTo>
                    <a:pt x="1191" y="167"/>
                  </a:lnTo>
                  <a:lnTo>
                    <a:pt x="11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40" name="Google Shape;14840;p46"/>
            <p:cNvSpPr/>
            <p:nvPr/>
          </p:nvSpPr>
          <p:spPr>
            <a:xfrm>
              <a:off x="13375437" y="3615103"/>
              <a:ext cx="127460" cy="14585"/>
            </a:xfrm>
            <a:custGeom>
              <a:avLst/>
              <a:gdLst/>
              <a:ahLst/>
              <a:cxnLst/>
              <a:rect l="l" t="t" r="r" b="b"/>
              <a:pathLst>
                <a:path w="1573" h="180" extrusionOk="0">
                  <a:moveTo>
                    <a:pt x="1" y="0"/>
                  </a:moveTo>
                  <a:lnTo>
                    <a:pt x="1" y="179"/>
                  </a:lnTo>
                  <a:lnTo>
                    <a:pt x="1572" y="179"/>
                  </a:lnTo>
                  <a:lnTo>
                    <a:pt x="15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41" name="Google Shape;14841;p46"/>
            <p:cNvSpPr/>
            <p:nvPr/>
          </p:nvSpPr>
          <p:spPr>
            <a:xfrm>
              <a:off x="13318554" y="3665260"/>
              <a:ext cx="244143" cy="220077"/>
            </a:xfrm>
            <a:custGeom>
              <a:avLst/>
              <a:gdLst/>
              <a:ahLst/>
              <a:cxnLst/>
              <a:rect l="l" t="t" r="r" b="b"/>
              <a:pathLst>
                <a:path w="3013" h="2716" extrusionOk="0">
                  <a:moveTo>
                    <a:pt x="976" y="1"/>
                  </a:moveTo>
                  <a:cubicBezTo>
                    <a:pt x="405" y="215"/>
                    <a:pt x="0" y="763"/>
                    <a:pt x="0" y="1406"/>
                  </a:cubicBezTo>
                  <a:cubicBezTo>
                    <a:pt x="0" y="1965"/>
                    <a:pt x="310" y="2453"/>
                    <a:pt x="762" y="2715"/>
                  </a:cubicBezTo>
                  <a:lnTo>
                    <a:pt x="2262" y="2715"/>
                  </a:lnTo>
                  <a:cubicBezTo>
                    <a:pt x="2715" y="2453"/>
                    <a:pt x="3012" y="1965"/>
                    <a:pt x="3012" y="1406"/>
                  </a:cubicBezTo>
                  <a:cubicBezTo>
                    <a:pt x="3012" y="763"/>
                    <a:pt x="2619" y="215"/>
                    <a:pt x="20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42" name="Google Shape;14842;p46"/>
            <p:cNvSpPr/>
            <p:nvPr/>
          </p:nvSpPr>
          <p:spPr>
            <a:xfrm>
              <a:off x="13390913" y="3654645"/>
              <a:ext cx="96507" cy="14585"/>
            </a:xfrm>
            <a:custGeom>
              <a:avLst/>
              <a:gdLst/>
              <a:ahLst/>
              <a:cxnLst/>
              <a:rect l="l" t="t" r="r" b="b"/>
              <a:pathLst>
                <a:path w="1191" h="180" extrusionOk="0">
                  <a:moveTo>
                    <a:pt x="0" y="1"/>
                  </a:moveTo>
                  <a:lnTo>
                    <a:pt x="0" y="179"/>
                  </a:lnTo>
                  <a:lnTo>
                    <a:pt x="1191" y="179"/>
                  </a:lnTo>
                  <a:lnTo>
                    <a:pt x="11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43" name="Google Shape;14843;p46"/>
            <p:cNvSpPr/>
            <p:nvPr/>
          </p:nvSpPr>
          <p:spPr>
            <a:xfrm>
              <a:off x="13375437" y="3881367"/>
              <a:ext cx="127460" cy="14585"/>
            </a:xfrm>
            <a:custGeom>
              <a:avLst/>
              <a:gdLst/>
              <a:ahLst/>
              <a:cxnLst/>
              <a:rect l="l" t="t" r="r" b="b"/>
              <a:pathLst>
                <a:path w="1573" h="180" extrusionOk="0">
                  <a:moveTo>
                    <a:pt x="1" y="1"/>
                  </a:moveTo>
                  <a:lnTo>
                    <a:pt x="1" y="179"/>
                  </a:lnTo>
                  <a:lnTo>
                    <a:pt x="1572" y="179"/>
                  </a:lnTo>
                  <a:lnTo>
                    <a:pt x="1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44" name="Google Shape;14844;p46"/>
            <p:cNvSpPr/>
            <p:nvPr/>
          </p:nvSpPr>
          <p:spPr>
            <a:xfrm>
              <a:off x="13318554" y="3931525"/>
              <a:ext cx="244143" cy="220077"/>
            </a:xfrm>
            <a:custGeom>
              <a:avLst/>
              <a:gdLst/>
              <a:ahLst/>
              <a:cxnLst/>
              <a:rect l="l" t="t" r="r" b="b"/>
              <a:pathLst>
                <a:path w="3013" h="2716" extrusionOk="0">
                  <a:moveTo>
                    <a:pt x="976" y="1"/>
                  </a:moveTo>
                  <a:cubicBezTo>
                    <a:pt x="405" y="215"/>
                    <a:pt x="0" y="763"/>
                    <a:pt x="0" y="1406"/>
                  </a:cubicBezTo>
                  <a:cubicBezTo>
                    <a:pt x="0" y="1965"/>
                    <a:pt x="310" y="2453"/>
                    <a:pt x="762" y="2715"/>
                  </a:cubicBezTo>
                  <a:lnTo>
                    <a:pt x="2262" y="2715"/>
                  </a:lnTo>
                  <a:cubicBezTo>
                    <a:pt x="2715" y="2453"/>
                    <a:pt x="3012" y="1965"/>
                    <a:pt x="3012" y="1406"/>
                  </a:cubicBezTo>
                  <a:cubicBezTo>
                    <a:pt x="3012" y="763"/>
                    <a:pt x="2619" y="215"/>
                    <a:pt x="20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45" name="Google Shape;14845;p46"/>
            <p:cNvSpPr/>
            <p:nvPr/>
          </p:nvSpPr>
          <p:spPr>
            <a:xfrm>
              <a:off x="13390913" y="3921882"/>
              <a:ext cx="96507" cy="13613"/>
            </a:xfrm>
            <a:custGeom>
              <a:avLst/>
              <a:gdLst/>
              <a:ahLst/>
              <a:cxnLst/>
              <a:rect l="l" t="t" r="r" b="b"/>
              <a:pathLst>
                <a:path w="1191" h="168" extrusionOk="0">
                  <a:moveTo>
                    <a:pt x="0" y="1"/>
                  </a:moveTo>
                  <a:lnTo>
                    <a:pt x="0" y="167"/>
                  </a:lnTo>
                  <a:lnTo>
                    <a:pt x="1191" y="167"/>
                  </a:lnTo>
                  <a:lnTo>
                    <a:pt x="11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46" name="Google Shape;14846;p46"/>
            <p:cNvSpPr/>
            <p:nvPr/>
          </p:nvSpPr>
          <p:spPr>
            <a:xfrm>
              <a:off x="13375437" y="4148604"/>
              <a:ext cx="127460" cy="14585"/>
            </a:xfrm>
            <a:custGeom>
              <a:avLst/>
              <a:gdLst/>
              <a:ahLst/>
              <a:cxnLst/>
              <a:rect l="l" t="t" r="r" b="b"/>
              <a:pathLst>
                <a:path w="1573" h="180" extrusionOk="0">
                  <a:moveTo>
                    <a:pt x="1" y="1"/>
                  </a:moveTo>
                  <a:lnTo>
                    <a:pt x="1" y="179"/>
                  </a:lnTo>
                  <a:lnTo>
                    <a:pt x="1572" y="179"/>
                  </a:lnTo>
                  <a:lnTo>
                    <a:pt x="1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47" name="Google Shape;14847;p46"/>
            <p:cNvSpPr/>
            <p:nvPr/>
          </p:nvSpPr>
          <p:spPr>
            <a:xfrm>
              <a:off x="13387996" y="3164576"/>
              <a:ext cx="122598" cy="130296"/>
            </a:xfrm>
            <a:custGeom>
              <a:avLst/>
              <a:gdLst/>
              <a:ahLst/>
              <a:cxnLst/>
              <a:rect l="l" t="t" r="r" b="b"/>
              <a:pathLst>
                <a:path w="1513" h="1608" extrusionOk="0">
                  <a:moveTo>
                    <a:pt x="1384" y="593"/>
                  </a:moveTo>
                  <a:cubicBezTo>
                    <a:pt x="1199" y="593"/>
                    <a:pt x="989" y="627"/>
                    <a:pt x="834" y="679"/>
                  </a:cubicBezTo>
                  <a:lnTo>
                    <a:pt x="881" y="869"/>
                  </a:lnTo>
                  <a:cubicBezTo>
                    <a:pt x="1060" y="822"/>
                    <a:pt x="1274" y="798"/>
                    <a:pt x="1465" y="798"/>
                  </a:cubicBezTo>
                  <a:lnTo>
                    <a:pt x="1465" y="596"/>
                  </a:lnTo>
                  <a:cubicBezTo>
                    <a:pt x="1439" y="594"/>
                    <a:pt x="1412" y="593"/>
                    <a:pt x="1384" y="593"/>
                  </a:cubicBezTo>
                  <a:close/>
                  <a:moveTo>
                    <a:pt x="822" y="1012"/>
                  </a:moveTo>
                  <a:cubicBezTo>
                    <a:pt x="750" y="1096"/>
                    <a:pt x="715" y="1191"/>
                    <a:pt x="715" y="1274"/>
                  </a:cubicBezTo>
                  <a:cubicBezTo>
                    <a:pt x="703" y="1405"/>
                    <a:pt x="786" y="1512"/>
                    <a:pt x="941" y="1548"/>
                  </a:cubicBezTo>
                  <a:cubicBezTo>
                    <a:pt x="1036" y="1572"/>
                    <a:pt x="1191" y="1584"/>
                    <a:pt x="1322" y="1584"/>
                  </a:cubicBezTo>
                  <a:cubicBezTo>
                    <a:pt x="1393" y="1584"/>
                    <a:pt x="1453" y="1584"/>
                    <a:pt x="1501" y="1572"/>
                  </a:cubicBezTo>
                  <a:lnTo>
                    <a:pt x="1512" y="1358"/>
                  </a:lnTo>
                  <a:cubicBezTo>
                    <a:pt x="1441" y="1358"/>
                    <a:pt x="1370" y="1369"/>
                    <a:pt x="1298" y="1369"/>
                  </a:cubicBezTo>
                  <a:cubicBezTo>
                    <a:pt x="1024" y="1369"/>
                    <a:pt x="929" y="1334"/>
                    <a:pt x="929" y="1238"/>
                  </a:cubicBezTo>
                  <a:cubicBezTo>
                    <a:pt x="929" y="1191"/>
                    <a:pt x="965" y="1143"/>
                    <a:pt x="1012" y="1084"/>
                  </a:cubicBezTo>
                  <a:lnTo>
                    <a:pt x="822" y="1012"/>
                  </a:lnTo>
                  <a:close/>
                  <a:moveTo>
                    <a:pt x="381" y="0"/>
                  </a:moveTo>
                  <a:cubicBezTo>
                    <a:pt x="369" y="107"/>
                    <a:pt x="358" y="226"/>
                    <a:pt x="346" y="334"/>
                  </a:cubicBezTo>
                  <a:lnTo>
                    <a:pt x="12" y="334"/>
                  </a:lnTo>
                  <a:lnTo>
                    <a:pt x="12" y="548"/>
                  </a:lnTo>
                  <a:lnTo>
                    <a:pt x="310" y="548"/>
                  </a:lnTo>
                  <a:cubicBezTo>
                    <a:pt x="250" y="905"/>
                    <a:pt x="143" y="1250"/>
                    <a:pt x="0" y="1524"/>
                  </a:cubicBezTo>
                  <a:lnTo>
                    <a:pt x="238" y="1608"/>
                  </a:lnTo>
                  <a:cubicBezTo>
                    <a:pt x="369" y="1310"/>
                    <a:pt x="477" y="905"/>
                    <a:pt x="548" y="536"/>
                  </a:cubicBezTo>
                  <a:cubicBezTo>
                    <a:pt x="715" y="524"/>
                    <a:pt x="893" y="488"/>
                    <a:pt x="1036" y="441"/>
                  </a:cubicBezTo>
                  <a:lnTo>
                    <a:pt x="989" y="226"/>
                  </a:lnTo>
                  <a:cubicBezTo>
                    <a:pt x="870" y="274"/>
                    <a:pt x="727" y="298"/>
                    <a:pt x="584" y="310"/>
                  </a:cubicBezTo>
                  <a:cubicBezTo>
                    <a:pt x="596" y="238"/>
                    <a:pt x="608" y="131"/>
                    <a:pt x="619" y="72"/>
                  </a:cubicBezTo>
                  <a:cubicBezTo>
                    <a:pt x="643" y="72"/>
                    <a:pt x="667" y="48"/>
                    <a:pt x="667" y="24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48" name="Google Shape;14848;p46"/>
            <p:cNvSpPr/>
            <p:nvPr/>
          </p:nvSpPr>
          <p:spPr>
            <a:xfrm>
              <a:off x="13387996" y="3457824"/>
              <a:ext cx="100396" cy="111011"/>
            </a:xfrm>
            <a:custGeom>
              <a:avLst/>
              <a:gdLst/>
              <a:ahLst/>
              <a:cxnLst/>
              <a:rect l="l" t="t" r="r" b="b"/>
              <a:pathLst>
                <a:path w="1239" h="1370" extrusionOk="0">
                  <a:moveTo>
                    <a:pt x="1131" y="1"/>
                  </a:moveTo>
                  <a:cubicBezTo>
                    <a:pt x="1024" y="13"/>
                    <a:pt x="893" y="36"/>
                    <a:pt x="786" y="36"/>
                  </a:cubicBezTo>
                  <a:cubicBezTo>
                    <a:pt x="655" y="48"/>
                    <a:pt x="405" y="48"/>
                    <a:pt x="215" y="48"/>
                  </a:cubicBezTo>
                  <a:lnTo>
                    <a:pt x="96" y="48"/>
                  </a:lnTo>
                  <a:cubicBezTo>
                    <a:pt x="96" y="96"/>
                    <a:pt x="108" y="215"/>
                    <a:pt x="108" y="263"/>
                  </a:cubicBezTo>
                  <a:cubicBezTo>
                    <a:pt x="149" y="266"/>
                    <a:pt x="200" y="268"/>
                    <a:pt x="254" y="268"/>
                  </a:cubicBezTo>
                  <a:cubicBezTo>
                    <a:pt x="384" y="268"/>
                    <a:pt x="528" y="259"/>
                    <a:pt x="596" y="251"/>
                  </a:cubicBezTo>
                  <a:lnTo>
                    <a:pt x="596" y="251"/>
                  </a:lnTo>
                  <a:cubicBezTo>
                    <a:pt x="524" y="298"/>
                    <a:pt x="429" y="358"/>
                    <a:pt x="369" y="406"/>
                  </a:cubicBezTo>
                  <a:lnTo>
                    <a:pt x="560" y="513"/>
                  </a:lnTo>
                  <a:cubicBezTo>
                    <a:pt x="667" y="417"/>
                    <a:pt x="893" y="275"/>
                    <a:pt x="1143" y="227"/>
                  </a:cubicBezTo>
                  <a:lnTo>
                    <a:pt x="1131" y="1"/>
                  </a:lnTo>
                  <a:close/>
                  <a:moveTo>
                    <a:pt x="167" y="608"/>
                  </a:moveTo>
                  <a:cubicBezTo>
                    <a:pt x="72" y="703"/>
                    <a:pt x="0" y="846"/>
                    <a:pt x="0" y="989"/>
                  </a:cubicBezTo>
                  <a:cubicBezTo>
                    <a:pt x="0" y="1144"/>
                    <a:pt x="108" y="1299"/>
                    <a:pt x="334" y="1346"/>
                  </a:cubicBezTo>
                  <a:cubicBezTo>
                    <a:pt x="405" y="1370"/>
                    <a:pt x="548" y="1370"/>
                    <a:pt x="703" y="1370"/>
                  </a:cubicBezTo>
                  <a:cubicBezTo>
                    <a:pt x="893" y="1370"/>
                    <a:pt x="1096" y="1358"/>
                    <a:pt x="1239" y="1334"/>
                  </a:cubicBezTo>
                  <a:lnTo>
                    <a:pt x="1227" y="1108"/>
                  </a:lnTo>
                  <a:cubicBezTo>
                    <a:pt x="1060" y="1144"/>
                    <a:pt x="846" y="1156"/>
                    <a:pt x="667" y="1156"/>
                  </a:cubicBezTo>
                  <a:cubicBezTo>
                    <a:pt x="489" y="1156"/>
                    <a:pt x="238" y="1156"/>
                    <a:pt x="238" y="941"/>
                  </a:cubicBezTo>
                  <a:cubicBezTo>
                    <a:pt x="238" y="870"/>
                    <a:pt x="286" y="775"/>
                    <a:pt x="369" y="691"/>
                  </a:cubicBezTo>
                  <a:lnTo>
                    <a:pt x="167" y="60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49" name="Google Shape;14849;p46"/>
            <p:cNvSpPr/>
            <p:nvPr/>
          </p:nvSpPr>
          <p:spPr>
            <a:xfrm>
              <a:off x="13379326" y="3704803"/>
              <a:ext cx="138966" cy="137103"/>
            </a:xfrm>
            <a:custGeom>
              <a:avLst/>
              <a:gdLst/>
              <a:ahLst/>
              <a:cxnLst/>
              <a:rect l="l" t="t" r="r" b="b"/>
              <a:pathLst>
                <a:path w="1715" h="1692" extrusionOk="0">
                  <a:moveTo>
                    <a:pt x="72" y="382"/>
                  </a:moveTo>
                  <a:cubicBezTo>
                    <a:pt x="72" y="537"/>
                    <a:pt x="60" y="727"/>
                    <a:pt x="0" y="822"/>
                  </a:cubicBezTo>
                  <a:lnTo>
                    <a:pt x="143" y="882"/>
                  </a:lnTo>
                  <a:cubicBezTo>
                    <a:pt x="203" y="763"/>
                    <a:pt x="226" y="560"/>
                    <a:pt x="215" y="394"/>
                  </a:cubicBezTo>
                  <a:lnTo>
                    <a:pt x="72" y="382"/>
                  </a:lnTo>
                  <a:close/>
                  <a:moveTo>
                    <a:pt x="1322" y="798"/>
                  </a:moveTo>
                  <a:lnTo>
                    <a:pt x="1322" y="965"/>
                  </a:lnTo>
                  <a:lnTo>
                    <a:pt x="977" y="965"/>
                  </a:lnTo>
                  <a:lnTo>
                    <a:pt x="977" y="798"/>
                  </a:lnTo>
                  <a:close/>
                  <a:moveTo>
                    <a:pt x="262" y="1"/>
                  </a:moveTo>
                  <a:lnTo>
                    <a:pt x="262" y="620"/>
                  </a:lnTo>
                  <a:cubicBezTo>
                    <a:pt x="262" y="941"/>
                    <a:pt x="238" y="1287"/>
                    <a:pt x="12" y="1537"/>
                  </a:cubicBezTo>
                  <a:cubicBezTo>
                    <a:pt x="48" y="1572"/>
                    <a:pt x="119" y="1644"/>
                    <a:pt x="155" y="1691"/>
                  </a:cubicBezTo>
                  <a:cubicBezTo>
                    <a:pt x="274" y="1549"/>
                    <a:pt x="345" y="1394"/>
                    <a:pt x="393" y="1239"/>
                  </a:cubicBezTo>
                  <a:cubicBezTo>
                    <a:pt x="441" y="1310"/>
                    <a:pt x="500" y="1394"/>
                    <a:pt x="524" y="1453"/>
                  </a:cubicBezTo>
                  <a:lnTo>
                    <a:pt x="667" y="1310"/>
                  </a:lnTo>
                  <a:cubicBezTo>
                    <a:pt x="631" y="1263"/>
                    <a:pt x="500" y="1072"/>
                    <a:pt x="441" y="1001"/>
                  </a:cubicBezTo>
                  <a:cubicBezTo>
                    <a:pt x="453" y="894"/>
                    <a:pt x="453" y="787"/>
                    <a:pt x="453" y="679"/>
                  </a:cubicBezTo>
                  <a:cubicBezTo>
                    <a:pt x="488" y="691"/>
                    <a:pt x="560" y="727"/>
                    <a:pt x="560" y="727"/>
                  </a:cubicBezTo>
                  <a:cubicBezTo>
                    <a:pt x="607" y="644"/>
                    <a:pt x="667" y="489"/>
                    <a:pt x="703" y="394"/>
                  </a:cubicBezTo>
                  <a:cubicBezTo>
                    <a:pt x="715" y="394"/>
                    <a:pt x="738" y="394"/>
                    <a:pt x="738" y="370"/>
                  </a:cubicBezTo>
                  <a:lnTo>
                    <a:pt x="707" y="358"/>
                  </a:lnTo>
                  <a:lnTo>
                    <a:pt x="1048" y="358"/>
                  </a:lnTo>
                  <a:lnTo>
                    <a:pt x="1048" y="525"/>
                  </a:lnTo>
                  <a:lnTo>
                    <a:pt x="1250" y="525"/>
                  </a:lnTo>
                  <a:lnTo>
                    <a:pt x="1250" y="358"/>
                  </a:lnTo>
                  <a:lnTo>
                    <a:pt x="1631" y="358"/>
                  </a:lnTo>
                  <a:lnTo>
                    <a:pt x="1631" y="179"/>
                  </a:lnTo>
                  <a:lnTo>
                    <a:pt x="1250" y="179"/>
                  </a:lnTo>
                  <a:lnTo>
                    <a:pt x="1250" y="48"/>
                  </a:lnTo>
                  <a:cubicBezTo>
                    <a:pt x="1286" y="36"/>
                    <a:pt x="1298" y="36"/>
                    <a:pt x="1298" y="13"/>
                  </a:cubicBezTo>
                  <a:lnTo>
                    <a:pt x="1048" y="1"/>
                  </a:lnTo>
                  <a:lnTo>
                    <a:pt x="1048" y="179"/>
                  </a:lnTo>
                  <a:lnTo>
                    <a:pt x="691" y="179"/>
                  </a:lnTo>
                  <a:lnTo>
                    <a:pt x="691" y="352"/>
                  </a:lnTo>
                  <a:lnTo>
                    <a:pt x="691" y="352"/>
                  </a:lnTo>
                  <a:lnTo>
                    <a:pt x="548" y="298"/>
                  </a:lnTo>
                  <a:cubicBezTo>
                    <a:pt x="536" y="394"/>
                    <a:pt x="488" y="525"/>
                    <a:pt x="453" y="632"/>
                  </a:cubicBezTo>
                  <a:lnTo>
                    <a:pt x="453" y="48"/>
                  </a:lnTo>
                  <a:cubicBezTo>
                    <a:pt x="488" y="36"/>
                    <a:pt x="500" y="36"/>
                    <a:pt x="500" y="13"/>
                  </a:cubicBezTo>
                  <a:cubicBezTo>
                    <a:pt x="429" y="13"/>
                    <a:pt x="357" y="13"/>
                    <a:pt x="262" y="1"/>
                  </a:cubicBezTo>
                  <a:close/>
                  <a:moveTo>
                    <a:pt x="786" y="429"/>
                  </a:moveTo>
                  <a:lnTo>
                    <a:pt x="786" y="620"/>
                  </a:lnTo>
                  <a:lnTo>
                    <a:pt x="619" y="620"/>
                  </a:lnTo>
                  <a:lnTo>
                    <a:pt x="619" y="798"/>
                  </a:lnTo>
                  <a:lnTo>
                    <a:pt x="786" y="798"/>
                  </a:lnTo>
                  <a:lnTo>
                    <a:pt x="786" y="965"/>
                  </a:lnTo>
                  <a:lnTo>
                    <a:pt x="631" y="965"/>
                  </a:lnTo>
                  <a:lnTo>
                    <a:pt x="631" y="1144"/>
                  </a:lnTo>
                  <a:lnTo>
                    <a:pt x="834" y="1144"/>
                  </a:lnTo>
                  <a:cubicBezTo>
                    <a:pt x="822" y="1346"/>
                    <a:pt x="774" y="1465"/>
                    <a:pt x="524" y="1525"/>
                  </a:cubicBezTo>
                  <a:cubicBezTo>
                    <a:pt x="560" y="1560"/>
                    <a:pt x="607" y="1644"/>
                    <a:pt x="631" y="1691"/>
                  </a:cubicBezTo>
                  <a:cubicBezTo>
                    <a:pt x="953" y="1584"/>
                    <a:pt x="1012" y="1406"/>
                    <a:pt x="1036" y="1168"/>
                  </a:cubicBezTo>
                  <a:cubicBezTo>
                    <a:pt x="1048" y="1156"/>
                    <a:pt x="1072" y="1156"/>
                    <a:pt x="1072" y="1144"/>
                  </a:cubicBezTo>
                  <a:lnTo>
                    <a:pt x="1191" y="1144"/>
                  </a:lnTo>
                  <a:lnTo>
                    <a:pt x="1191" y="1441"/>
                  </a:lnTo>
                  <a:cubicBezTo>
                    <a:pt x="1191" y="1608"/>
                    <a:pt x="1227" y="1668"/>
                    <a:pt x="1381" y="1668"/>
                  </a:cubicBezTo>
                  <a:lnTo>
                    <a:pt x="1524" y="1668"/>
                  </a:lnTo>
                  <a:cubicBezTo>
                    <a:pt x="1643" y="1668"/>
                    <a:pt x="1691" y="1608"/>
                    <a:pt x="1715" y="1394"/>
                  </a:cubicBezTo>
                  <a:cubicBezTo>
                    <a:pt x="1655" y="1370"/>
                    <a:pt x="1572" y="1346"/>
                    <a:pt x="1536" y="1310"/>
                  </a:cubicBezTo>
                  <a:cubicBezTo>
                    <a:pt x="1536" y="1465"/>
                    <a:pt x="1524" y="1489"/>
                    <a:pt x="1500" y="1489"/>
                  </a:cubicBezTo>
                  <a:lnTo>
                    <a:pt x="1417" y="1489"/>
                  </a:lnTo>
                  <a:cubicBezTo>
                    <a:pt x="1393" y="1489"/>
                    <a:pt x="1381" y="1489"/>
                    <a:pt x="1381" y="1441"/>
                  </a:cubicBezTo>
                  <a:lnTo>
                    <a:pt x="1381" y="1168"/>
                  </a:lnTo>
                  <a:cubicBezTo>
                    <a:pt x="1405" y="1156"/>
                    <a:pt x="1429" y="1156"/>
                    <a:pt x="1429" y="1144"/>
                  </a:cubicBezTo>
                  <a:lnTo>
                    <a:pt x="1691" y="1144"/>
                  </a:lnTo>
                  <a:lnTo>
                    <a:pt x="1691" y="965"/>
                  </a:lnTo>
                  <a:lnTo>
                    <a:pt x="1524" y="965"/>
                  </a:lnTo>
                  <a:lnTo>
                    <a:pt x="1524" y="798"/>
                  </a:lnTo>
                  <a:lnTo>
                    <a:pt x="1703" y="798"/>
                  </a:lnTo>
                  <a:lnTo>
                    <a:pt x="1703" y="620"/>
                  </a:lnTo>
                  <a:lnTo>
                    <a:pt x="1524" y="620"/>
                  </a:lnTo>
                  <a:lnTo>
                    <a:pt x="1524" y="477"/>
                  </a:lnTo>
                  <a:cubicBezTo>
                    <a:pt x="1548" y="465"/>
                    <a:pt x="1560" y="465"/>
                    <a:pt x="1572" y="441"/>
                  </a:cubicBezTo>
                  <a:lnTo>
                    <a:pt x="1322" y="429"/>
                  </a:lnTo>
                  <a:lnTo>
                    <a:pt x="1322" y="620"/>
                  </a:lnTo>
                  <a:lnTo>
                    <a:pt x="977" y="620"/>
                  </a:lnTo>
                  <a:lnTo>
                    <a:pt x="977" y="477"/>
                  </a:lnTo>
                  <a:cubicBezTo>
                    <a:pt x="1012" y="465"/>
                    <a:pt x="1024" y="465"/>
                    <a:pt x="1024" y="441"/>
                  </a:cubicBezTo>
                  <a:lnTo>
                    <a:pt x="786" y="42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50" name="Google Shape;14850;p46"/>
            <p:cNvSpPr/>
            <p:nvPr/>
          </p:nvSpPr>
          <p:spPr>
            <a:xfrm>
              <a:off x="13378354" y="3976902"/>
              <a:ext cx="116764" cy="129324"/>
            </a:xfrm>
            <a:custGeom>
              <a:avLst/>
              <a:gdLst/>
              <a:ahLst/>
              <a:cxnLst/>
              <a:rect l="l" t="t" r="r" b="b"/>
              <a:pathLst>
                <a:path w="1441" h="1596" extrusionOk="0">
                  <a:moveTo>
                    <a:pt x="524" y="0"/>
                  </a:moveTo>
                  <a:lnTo>
                    <a:pt x="524" y="0"/>
                  </a:lnTo>
                  <a:cubicBezTo>
                    <a:pt x="536" y="84"/>
                    <a:pt x="548" y="191"/>
                    <a:pt x="560" y="262"/>
                  </a:cubicBezTo>
                  <a:lnTo>
                    <a:pt x="107" y="262"/>
                  </a:lnTo>
                  <a:lnTo>
                    <a:pt x="107" y="453"/>
                  </a:lnTo>
                  <a:lnTo>
                    <a:pt x="393" y="453"/>
                  </a:lnTo>
                  <a:cubicBezTo>
                    <a:pt x="465" y="453"/>
                    <a:pt x="536" y="453"/>
                    <a:pt x="596" y="441"/>
                  </a:cubicBezTo>
                  <a:cubicBezTo>
                    <a:pt x="608" y="500"/>
                    <a:pt x="631" y="572"/>
                    <a:pt x="643" y="619"/>
                  </a:cubicBezTo>
                  <a:cubicBezTo>
                    <a:pt x="512" y="631"/>
                    <a:pt x="369" y="631"/>
                    <a:pt x="238" y="631"/>
                  </a:cubicBezTo>
                  <a:cubicBezTo>
                    <a:pt x="155" y="631"/>
                    <a:pt x="72" y="619"/>
                    <a:pt x="0" y="619"/>
                  </a:cubicBezTo>
                  <a:lnTo>
                    <a:pt x="0" y="810"/>
                  </a:lnTo>
                  <a:lnTo>
                    <a:pt x="334" y="810"/>
                  </a:lnTo>
                  <a:cubicBezTo>
                    <a:pt x="441" y="810"/>
                    <a:pt x="584" y="810"/>
                    <a:pt x="715" y="798"/>
                  </a:cubicBezTo>
                  <a:cubicBezTo>
                    <a:pt x="738" y="858"/>
                    <a:pt x="786" y="905"/>
                    <a:pt x="810" y="941"/>
                  </a:cubicBezTo>
                  <a:lnTo>
                    <a:pt x="655" y="941"/>
                  </a:lnTo>
                  <a:lnTo>
                    <a:pt x="703" y="1108"/>
                  </a:lnTo>
                  <a:cubicBezTo>
                    <a:pt x="738" y="1096"/>
                    <a:pt x="774" y="1096"/>
                    <a:pt x="798" y="1096"/>
                  </a:cubicBezTo>
                  <a:cubicBezTo>
                    <a:pt x="941" y="1096"/>
                    <a:pt x="989" y="1119"/>
                    <a:pt x="1084" y="1179"/>
                  </a:cubicBezTo>
                  <a:lnTo>
                    <a:pt x="1203" y="1000"/>
                  </a:lnTo>
                  <a:cubicBezTo>
                    <a:pt x="1096" y="953"/>
                    <a:pt x="989" y="858"/>
                    <a:pt x="941" y="774"/>
                  </a:cubicBezTo>
                  <a:cubicBezTo>
                    <a:pt x="1119" y="762"/>
                    <a:pt x="1310" y="727"/>
                    <a:pt x="1441" y="679"/>
                  </a:cubicBezTo>
                  <a:lnTo>
                    <a:pt x="1393" y="488"/>
                  </a:lnTo>
                  <a:cubicBezTo>
                    <a:pt x="1250" y="536"/>
                    <a:pt x="1060" y="584"/>
                    <a:pt x="869" y="608"/>
                  </a:cubicBezTo>
                  <a:cubicBezTo>
                    <a:pt x="858" y="560"/>
                    <a:pt x="834" y="488"/>
                    <a:pt x="822" y="429"/>
                  </a:cubicBezTo>
                  <a:cubicBezTo>
                    <a:pt x="977" y="417"/>
                    <a:pt x="1143" y="393"/>
                    <a:pt x="1274" y="346"/>
                  </a:cubicBezTo>
                  <a:lnTo>
                    <a:pt x="1239" y="155"/>
                  </a:lnTo>
                  <a:cubicBezTo>
                    <a:pt x="1119" y="191"/>
                    <a:pt x="929" y="227"/>
                    <a:pt x="786" y="238"/>
                  </a:cubicBezTo>
                  <a:cubicBezTo>
                    <a:pt x="774" y="179"/>
                    <a:pt x="762" y="107"/>
                    <a:pt x="762" y="60"/>
                  </a:cubicBezTo>
                  <a:cubicBezTo>
                    <a:pt x="786" y="48"/>
                    <a:pt x="810" y="36"/>
                    <a:pt x="810" y="12"/>
                  </a:cubicBezTo>
                  <a:lnTo>
                    <a:pt x="524" y="0"/>
                  </a:lnTo>
                  <a:close/>
                  <a:moveTo>
                    <a:pt x="369" y="1000"/>
                  </a:moveTo>
                  <a:cubicBezTo>
                    <a:pt x="262" y="1060"/>
                    <a:pt x="179" y="1167"/>
                    <a:pt x="179" y="1286"/>
                  </a:cubicBezTo>
                  <a:cubicBezTo>
                    <a:pt x="179" y="1489"/>
                    <a:pt x="393" y="1596"/>
                    <a:pt x="703" y="1596"/>
                  </a:cubicBezTo>
                  <a:lnTo>
                    <a:pt x="834" y="1596"/>
                  </a:lnTo>
                  <a:cubicBezTo>
                    <a:pt x="965" y="1596"/>
                    <a:pt x="1048" y="1596"/>
                    <a:pt x="1119" y="1584"/>
                  </a:cubicBezTo>
                  <a:lnTo>
                    <a:pt x="1131" y="1381"/>
                  </a:lnTo>
                  <a:lnTo>
                    <a:pt x="1131" y="1381"/>
                  </a:lnTo>
                  <a:cubicBezTo>
                    <a:pt x="1024" y="1393"/>
                    <a:pt x="858" y="1405"/>
                    <a:pt x="738" y="1405"/>
                  </a:cubicBezTo>
                  <a:cubicBezTo>
                    <a:pt x="608" y="1405"/>
                    <a:pt x="405" y="1393"/>
                    <a:pt x="405" y="1274"/>
                  </a:cubicBezTo>
                  <a:cubicBezTo>
                    <a:pt x="405" y="1227"/>
                    <a:pt x="441" y="1167"/>
                    <a:pt x="524" y="1131"/>
                  </a:cubicBezTo>
                  <a:lnTo>
                    <a:pt x="369" y="100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51" name="Google Shape;14851;p46"/>
            <p:cNvSpPr/>
            <p:nvPr/>
          </p:nvSpPr>
          <p:spPr>
            <a:xfrm>
              <a:off x="13424622" y="4199734"/>
              <a:ext cx="49266" cy="50239"/>
            </a:xfrm>
            <a:custGeom>
              <a:avLst/>
              <a:gdLst/>
              <a:ahLst/>
              <a:cxnLst/>
              <a:rect l="l" t="t" r="r" b="b"/>
              <a:pathLst>
                <a:path w="608" h="620" extrusionOk="0">
                  <a:moveTo>
                    <a:pt x="310" y="1"/>
                  </a:moveTo>
                  <a:cubicBezTo>
                    <a:pt x="132" y="1"/>
                    <a:pt x="1" y="143"/>
                    <a:pt x="1" y="310"/>
                  </a:cubicBezTo>
                  <a:cubicBezTo>
                    <a:pt x="1" y="477"/>
                    <a:pt x="132" y="620"/>
                    <a:pt x="310" y="620"/>
                  </a:cubicBezTo>
                  <a:cubicBezTo>
                    <a:pt x="477" y="620"/>
                    <a:pt x="608" y="477"/>
                    <a:pt x="608" y="310"/>
                  </a:cubicBezTo>
                  <a:cubicBezTo>
                    <a:pt x="608" y="143"/>
                    <a:pt x="477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52" name="Google Shape;14852;p46"/>
            <p:cNvSpPr/>
            <p:nvPr/>
          </p:nvSpPr>
          <p:spPr>
            <a:xfrm>
              <a:off x="13428511" y="4237332"/>
              <a:ext cx="41568" cy="109147"/>
            </a:xfrm>
            <a:custGeom>
              <a:avLst/>
              <a:gdLst/>
              <a:ahLst/>
              <a:cxnLst/>
              <a:rect l="l" t="t" r="r" b="b"/>
              <a:pathLst>
                <a:path w="513" h="1347" extrusionOk="0">
                  <a:moveTo>
                    <a:pt x="96" y="1"/>
                  </a:moveTo>
                  <a:lnTo>
                    <a:pt x="0" y="1346"/>
                  </a:lnTo>
                  <a:lnTo>
                    <a:pt x="512" y="1346"/>
                  </a:lnTo>
                  <a:lnTo>
                    <a:pt x="4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53" name="Google Shape;14853;p46"/>
            <p:cNvSpPr/>
            <p:nvPr/>
          </p:nvSpPr>
          <p:spPr>
            <a:xfrm>
              <a:off x="14834114" y="1891098"/>
              <a:ext cx="1001593" cy="3078568"/>
            </a:xfrm>
            <a:custGeom>
              <a:avLst/>
              <a:gdLst/>
              <a:ahLst/>
              <a:cxnLst/>
              <a:rect l="l" t="t" r="r" b="b"/>
              <a:pathLst>
                <a:path w="12360" h="38517" extrusionOk="0">
                  <a:moveTo>
                    <a:pt x="11859" y="0"/>
                  </a:moveTo>
                  <a:cubicBezTo>
                    <a:pt x="11443" y="1726"/>
                    <a:pt x="10514" y="3036"/>
                    <a:pt x="9169" y="3834"/>
                  </a:cubicBezTo>
                  <a:cubicBezTo>
                    <a:pt x="9130" y="3859"/>
                    <a:pt x="9090" y="3871"/>
                    <a:pt x="9052" y="3871"/>
                  </a:cubicBezTo>
                  <a:cubicBezTo>
                    <a:pt x="8912" y="3871"/>
                    <a:pt x="8794" y="3719"/>
                    <a:pt x="8859" y="3560"/>
                  </a:cubicBezTo>
                  <a:cubicBezTo>
                    <a:pt x="9359" y="2441"/>
                    <a:pt x="9716" y="1298"/>
                    <a:pt x="9943" y="179"/>
                  </a:cubicBezTo>
                  <a:lnTo>
                    <a:pt x="9550" y="95"/>
                  </a:lnTo>
                  <a:cubicBezTo>
                    <a:pt x="9133" y="2191"/>
                    <a:pt x="8204" y="4370"/>
                    <a:pt x="6871" y="6382"/>
                  </a:cubicBezTo>
                  <a:cubicBezTo>
                    <a:pt x="6785" y="6506"/>
                    <a:pt x="6657" y="6563"/>
                    <a:pt x="6531" y="6563"/>
                  </a:cubicBezTo>
                  <a:cubicBezTo>
                    <a:pt x="6343" y="6563"/>
                    <a:pt x="6161" y="6436"/>
                    <a:pt x="6133" y="6215"/>
                  </a:cubicBezTo>
                  <a:cubicBezTo>
                    <a:pt x="5990" y="5322"/>
                    <a:pt x="5775" y="4465"/>
                    <a:pt x="5442" y="3715"/>
                  </a:cubicBezTo>
                  <a:lnTo>
                    <a:pt x="5085" y="3870"/>
                  </a:lnTo>
                  <a:cubicBezTo>
                    <a:pt x="5823" y="5596"/>
                    <a:pt x="6013" y="7906"/>
                    <a:pt x="5871" y="9906"/>
                  </a:cubicBezTo>
                  <a:cubicBezTo>
                    <a:pt x="5864" y="10070"/>
                    <a:pt x="5734" y="10158"/>
                    <a:pt x="5603" y="10158"/>
                  </a:cubicBezTo>
                  <a:cubicBezTo>
                    <a:pt x="5497" y="10158"/>
                    <a:pt x="5389" y="10100"/>
                    <a:pt x="5347" y="9977"/>
                  </a:cubicBezTo>
                  <a:cubicBezTo>
                    <a:pt x="4716" y="8192"/>
                    <a:pt x="3942" y="6489"/>
                    <a:pt x="3037" y="4893"/>
                  </a:cubicBezTo>
                  <a:lnTo>
                    <a:pt x="2692" y="5096"/>
                  </a:lnTo>
                  <a:cubicBezTo>
                    <a:pt x="3442" y="6429"/>
                    <a:pt x="4073" y="7834"/>
                    <a:pt x="4585" y="9299"/>
                  </a:cubicBezTo>
                  <a:cubicBezTo>
                    <a:pt x="4311" y="9073"/>
                    <a:pt x="4001" y="8882"/>
                    <a:pt x="3704" y="8703"/>
                  </a:cubicBezTo>
                  <a:cubicBezTo>
                    <a:pt x="3085" y="8346"/>
                    <a:pt x="2430" y="8001"/>
                    <a:pt x="2013" y="7418"/>
                  </a:cubicBezTo>
                  <a:cubicBezTo>
                    <a:pt x="1525" y="6763"/>
                    <a:pt x="1406" y="5894"/>
                    <a:pt x="1322" y="5072"/>
                  </a:cubicBezTo>
                  <a:cubicBezTo>
                    <a:pt x="1227" y="5084"/>
                    <a:pt x="1120" y="5096"/>
                    <a:pt x="1013" y="5096"/>
                  </a:cubicBezTo>
                  <a:cubicBezTo>
                    <a:pt x="1072" y="5703"/>
                    <a:pt x="1180" y="6287"/>
                    <a:pt x="1322" y="6870"/>
                  </a:cubicBezTo>
                  <a:cubicBezTo>
                    <a:pt x="703" y="6322"/>
                    <a:pt x="322" y="5501"/>
                    <a:pt x="298" y="4667"/>
                  </a:cubicBezTo>
                  <a:cubicBezTo>
                    <a:pt x="215" y="4691"/>
                    <a:pt x="120" y="4703"/>
                    <a:pt x="37" y="4727"/>
                  </a:cubicBezTo>
                  <a:cubicBezTo>
                    <a:pt x="1" y="5691"/>
                    <a:pt x="441" y="6668"/>
                    <a:pt x="1203" y="7263"/>
                  </a:cubicBezTo>
                  <a:cubicBezTo>
                    <a:pt x="1275" y="7322"/>
                    <a:pt x="1358" y="7382"/>
                    <a:pt x="1430" y="7465"/>
                  </a:cubicBezTo>
                  <a:cubicBezTo>
                    <a:pt x="1501" y="7525"/>
                    <a:pt x="1549" y="7608"/>
                    <a:pt x="1596" y="7691"/>
                  </a:cubicBezTo>
                  <a:cubicBezTo>
                    <a:pt x="2013" y="8311"/>
                    <a:pt x="2537" y="8846"/>
                    <a:pt x="3156" y="9251"/>
                  </a:cubicBezTo>
                  <a:cubicBezTo>
                    <a:pt x="3477" y="9454"/>
                    <a:pt x="3823" y="9632"/>
                    <a:pt x="4132" y="9858"/>
                  </a:cubicBezTo>
                  <a:cubicBezTo>
                    <a:pt x="4501" y="10132"/>
                    <a:pt x="4799" y="10478"/>
                    <a:pt x="5073" y="10847"/>
                  </a:cubicBezTo>
                  <a:cubicBezTo>
                    <a:pt x="5430" y="12109"/>
                    <a:pt x="5704" y="13406"/>
                    <a:pt x="5918" y="14740"/>
                  </a:cubicBezTo>
                  <a:cubicBezTo>
                    <a:pt x="5073" y="13978"/>
                    <a:pt x="4120" y="13347"/>
                    <a:pt x="3096" y="12859"/>
                  </a:cubicBezTo>
                  <a:cubicBezTo>
                    <a:pt x="3073" y="12966"/>
                    <a:pt x="3049" y="13073"/>
                    <a:pt x="3013" y="13180"/>
                  </a:cubicBezTo>
                  <a:cubicBezTo>
                    <a:pt x="3370" y="13371"/>
                    <a:pt x="3704" y="13573"/>
                    <a:pt x="4037" y="13799"/>
                  </a:cubicBezTo>
                  <a:cubicBezTo>
                    <a:pt x="3715" y="13870"/>
                    <a:pt x="3387" y="13904"/>
                    <a:pt x="3059" y="13904"/>
                  </a:cubicBezTo>
                  <a:cubicBezTo>
                    <a:pt x="2335" y="13904"/>
                    <a:pt x="1613" y="13735"/>
                    <a:pt x="965" y="13406"/>
                  </a:cubicBezTo>
                  <a:cubicBezTo>
                    <a:pt x="953" y="13490"/>
                    <a:pt x="763" y="13680"/>
                    <a:pt x="751" y="13752"/>
                  </a:cubicBezTo>
                  <a:cubicBezTo>
                    <a:pt x="1573" y="14079"/>
                    <a:pt x="2443" y="14353"/>
                    <a:pt x="3376" y="14353"/>
                  </a:cubicBezTo>
                  <a:cubicBezTo>
                    <a:pt x="3767" y="14353"/>
                    <a:pt x="4170" y="14305"/>
                    <a:pt x="4585" y="14192"/>
                  </a:cubicBezTo>
                  <a:cubicBezTo>
                    <a:pt x="4763" y="14323"/>
                    <a:pt x="4942" y="14466"/>
                    <a:pt x="5121" y="14597"/>
                  </a:cubicBezTo>
                  <a:cubicBezTo>
                    <a:pt x="5394" y="14835"/>
                    <a:pt x="5668" y="15073"/>
                    <a:pt x="5883" y="15359"/>
                  </a:cubicBezTo>
                  <a:cubicBezTo>
                    <a:pt x="5942" y="15442"/>
                    <a:pt x="5990" y="15526"/>
                    <a:pt x="6037" y="15609"/>
                  </a:cubicBezTo>
                  <a:cubicBezTo>
                    <a:pt x="6371" y="18097"/>
                    <a:pt x="6454" y="35945"/>
                    <a:pt x="6359" y="38505"/>
                  </a:cubicBezTo>
                  <a:lnTo>
                    <a:pt x="7335" y="38517"/>
                  </a:lnTo>
                  <a:cubicBezTo>
                    <a:pt x="7371" y="37671"/>
                    <a:pt x="7371" y="31992"/>
                    <a:pt x="7347" y="26920"/>
                  </a:cubicBezTo>
                  <a:cubicBezTo>
                    <a:pt x="8169" y="24634"/>
                    <a:pt x="9871" y="22884"/>
                    <a:pt x="11955" y="21622"/>
                  </a:cubicBezTo>
                  <a:cubicBezTo>
                    <a:pt x="11919" y="21586"/>
                    <a:pt x="11800" y="21276"/>
                    <a:pt x="11752" y="21229"/>
                  </a:cubicBezTo>
                  <a:cubicBezTo>
                    <a:pt x="11014" y="21610"/>
                    <a:pt x="10312" y="22062"/>
                    <a:pt x="9645" y="22574"/>
                  </a:cubicBezTo>
                  <a:cubicBezTo>
                    <a:pt x="9728" y="21872"/>
                    <a:pt x="9764" y="21157"/>
                    <a:pt x="9752" y="20443"/>
                  </a:cubicBezTo>
                  <a:lnTo>
                    <a:pt x="9752" y="20443"/>
                  </a:lnTo>
                  <a:cubicBezTo>
                    <a:pt x="9681" y="20455"/>
                    <a:pt x="9395" y="20479"/>
                    <a:pt x="9312" y="20491"/>
                  </a:cubicBezTo>
                  <a:cubicBezTo>
                    <a:pt x="9395" y="21336"/>
                    <a:pt x="9216" y="22384"/>
                    <a:pt x="8907" y="23170"/>
                  </a:cubicBezTo>
                  <a:cubicBezTo>
                    <a:pt x="8585" y="23443"/>
                    <a:pt x="8550" y="23527"/>
                    <a:pt x="8252" y="23836"/>
                  </a:cubicBezTo>
                  <a:cubicBezTo>
                    <a:pt x="7907" y="24205"/>
                    <a:pt x="7573" y="24598"/>
                    <a:pt x="7335" y="25039"/>
                  </a:cubicBezTo>
                  <a:cubicBezTo>
                    <a:pt x="7311" y="21884"/>
                    <a:pt x="7276" y="19264"/>
                    <a:pt x="7228" y="18717"/>
                  </a:cubicBezTo>
                  <a:cubicBezTo>
                    <a:pt x="7799" y="17883"/>
                    <a:pt x="8633" y="17121"/>
                    <a:pt x="9716" y="16419"/>
                  </a:cubicBezTo>
                  <a:cubicBezTo>
                    <a:pt x="10752" y="15764"/>
                    <a:pt x="11812" y="15026"/>
                    <a:pt x="12360" y="13895"/>
                  </a:cubicBezTo>
                  <a:lnTo>
                    <a:pt x="11990" y="13716"/>
                  </a:lnTo>
                  <a:cubicBezTo>
                    <a:pt x="11490" y="14752"/>
                    <a:pt x="10490" y="15454"/>
                    <a:pt x="9502" y="16085"/>
                  </a:cubicBezTo>
                  <a:cubicBezTo>
                    <a:pt x="9442" y="16121"/>
                    <a:pt x="9395" y="16157"/>
                    <a:pt x="9347" y="16192"/>
                  </a:cubicBezTo>
                  <a:cubicBezTo>
                    <a:pt x="9740" y="15085"/>
                    <a:pt x="9978" y="13942"/>
                    <a:pt x="10074" y="12775"/>
                  </a:cubicBezTo>
                  <a:lnTo>
                    <a:pt x="9669" y="12752"/>
                  </a:lnTo>
                  <a:cubicBezTo>
                    <a:pt x="9573" y="14061"/>
                    <a:pt x="9276" y="15335"/>
                    <a:pt x="8776" y="16550"/>
                  </a:cubicBezTo>
                  <a:lnTo>
                    <a:pt x="8811" y="16562"/>
                  </a:lnTo>
                  <a:cubicBezTo>
                    <a:pt x="8347" y="16907"/>
                    <a:pt x="7930" y="17276"/>
                    <a:pt x="7585" y="17645"/>
                  </a:cubicBezTo>
                  <a:cubicBezTo>
                    <a:pt x="7528" y="17707"/>
                    <a:pt x="7456" y="17734"/>
                    <a:pt x="7385" y="17734"/>
                  </a:cubicBezTo>
                  <a:cubicBezTo>
                    <a:pt x="7251" y="17734"/>
                    <a:pt x="7120" y="17634"/>
                    <a:pt x="7097" y="17478"/>
                  </a:cubicBezTo>
                  <a:cubicBezTo>
                    <a:pt x="6906" y="15907"/>
                    <a:pt x="6609" y="14347"/>
                    <a:pt x="6216" y="12823"/>
                  </a:cubicBezTo>
                  <a:cubicBezTo>
                    <a:pt x="6085" y="12311"/>
                    <a:pt x="6061" y="11775"/>
                    <a:pt x="6133" y="11251"/>
                  </a:cubicBezTo>
                  <a:cubicBezTo>
                    <a:pt x="6252" y="10430"/>
                    <a:pt x="6323" y="9501"/>
                    <a:pt x="6311" y="8549"/>
                  </a:cubicBezTo>
                  <a:cubicBezTo>
                    <a:pt x="6311" y="8108"/>
                    <a:pt x="6442" y="7668"/>
                    <a:pt x="6704" y="7310"/>
                  </a:cubicBezTo>
                  <a:cubicBezTo>
                    <a:pt x="7323" y="6453"/>
                    <a:pt x="7883" y="5560"/>
                    <a:pt x="8347" y="4643"/>
                  </a:cubicBezTo>
                  <a:lnTo>
                    <a:pt x="8359" y="4679"/>
                  </a:lnTo>
                  <a:cubicBezTo>
                    <a:pt x="10324" y="3929"/>
                    <a:pt x="11705" y="2298"/>
                    <a:pt x="12252" y="95"/>
                  </a:cubicBezTo>
                  <a:lnTo>
                    <a:pt x="1185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54" name="Google Shape;14854;p46"/>
            <p:cNvSpPr/>
            <p:nvPr/>
          </p:nvSpPr>
          <p:spPr>
            <a:xfrm>
              <a:off x="15204608" y="1273822"/>
              <a:ext cx="1188710" cy="773674"/>
            </a:xfrm>
            <a:custGeom>
              <a:avLst/>
              <a:gdLst/>
              <a:ahLst/>
              <a:cxnLst/>
              <a:rect l="l" t="t" r="r" b="b"/>
              <a:pathLst>
                <a:path w="14670" h="9548" extrusionOk="0">
                  <a:moveTo>
                    <a:pt x="7199" y="1"/>
                  </a:moveTo>
                  <a:cubicBezTo>
                    <a:pt x="7051" y="1"/>
                    <a:pt x="6900" y="21"/>
                    <a:pt x="6764" y="34"/>
                  </a:cubicBezTo>
                  <a:cubicBezTo>
                    <a:pt x="6339" y="81"/>
                    <a:pt x="6288" y="653"/>
                    <a:pt x="5883" y="653"/>
                  </a:cubicBezTo>
                  <a:cubicBezTo>
                    <a:pt x="5879" y="653"/>
                    <a:pt x="5875" y="653"/>
                    <a:pt x="5871" y="653"/>
                  </a:cubicBezTo>
                  <a:cubicBezTo>
                    <a:pt x="5717" y="653"/>
                    <a:pt x="5563" y="592"/>
                    <a:pt x="5409" y="592"/>
                  </a:cubicBezTo>
                  <a:cubicBezTo>
                    <a:pt x="5396" y="592"/>
                    <a:pt x="5383" y="592"/>
                    <a:pt x="5371" y="593"/>
                  </a:cubicBezTo>
                  <a:cubicBezTo>
                    <a:pt x="5168" y="593"/>
                    <a:pt x="4954" y="629"/>
                    <a:pt x="4751" y="629"/>
                  </a:cubicBezTo>
                  <a:cubicBezTo>
                    <a:pt x="4323" y="653"/>
                    <a:pt x="4180" y="1070"/>
                    <a:pt x="3799" y="1165"/>
                  </a:cubicBezTo>
                  <a:cubicBezTo>
                    <a:pt x="3597" y="1212"/>
                    <a:pt x="3382" y="1212"/>
                    <a:pt x="3204" y="1308"/>
                  </a:cubicBezTo>
                  <a:cubicBezTo>
                    <a:pt x="3013" y="1391"/>
                    <a:pt x="2894" y="1570"/>
                    <a:pt x="2739" y="1701"/>
                  </a:cubicBezTo>
                  <a:cubicBezTo>
                    <a:pt x="2430" y="1963"/>
                    <a:pt x="2073" y="2165"/>
                    <a:pt x="1846" y="2498"/>
                  </a:cubicBezTo>
                  <a:cubicBezTo>
                    <a:pt x="1620" y="2820"/>
                    <a:pt x="1477" y="2844"/>
                    <a:pt x="1096" y="2867"/>
                  </a:cubicBezTo>
                  <a:cubicBezTo>
                    <a:pt x="679" y="2891"/>
                    <a:pt x="715" y="3213"/>
                    <a:pt x="656" y="3546"/>
                  </a:cubicBezTo>
                  <a:cubicBezTo>
                    <a:pt x="596" y="3915"/>
                    <a:pt x="156" y="3987"/>
                    <a:pt x="72" y="4320"/>
                  </a:cubicBezTo>
                  <a:cubicBezTo>
                    <a:pt x="1" y="4665"/>
                    <a:pt x="37" y="5153"/>
                    <a:pt x="275" y="5427"/>
                  </a:cubicBezTo>
                  <a:cubicBezTo>
                    <a:pt x="549" y="5749"/>
                    <a:pt x="477" y="5927"/>
                    <a:pt x="477" y="6320"/>
                  </a:cubicBezTo>
                  <a:cubicBezTo>
                    <a:pt x="477" y="6725"/>
                    <a:pt x="882" y="6677"/>
                    <a:pt x="1132" y="6868"/>
                  </a:cubicBezTo>
                  <a:cubicBezTo>
                    <a:pt x="1370" y="7035"/>
                    <a:pt x="1346" y="7451"/>
                    <a:pt x="1561" y="7678"/>
                  </a:cubicBezTo>
                  <a:cubicBezTo>
                    <a:pt x="1882" y="8011"/>
                    <a:pt x="2037" y="8142"/>
                    <a:pt x="2501" y="8213"/>
                  </a:cubicBezTo>
                  <a:cubicBezTo>
                    <a:pt x="2894" y="8285"/>
                    <a:pt x="2965" y="8737"/>
                    <a:pt x="3358" y="8832"/>
                  </a:cubicBezTo>
                  <a:cubicBezTo>
                    <a:pt x="3573" y="8892"/>
                    <a:pt x="3835" y="8952"/>
                    <a:pt x="4049" y="8975"/>
                  </a:cubicBezTo>
                  <a:cubicBezTo>
                    <a:pt x="4132" y="8983"/>
                    <a:pt x="4213" y="8983"/>
                    <a:pt x="4292" y="8983"/>
                  </a:cubicBezTo>
                  <a:cubicBezTo>
                    <a:pt x="4451" y="8983"/>
                    <a:pt x="4605" y="8983"/>
                    <a:pt x="4763" y="9047"/>
                  </a:cubicBezTo>
                  <a:cubicBezTo>
                    <a:pt x="5228" y="9213"/>
                    <a:pt x="5621" y="9273"/>
                    <a:pt x="6121" y="9309"/>
                  </a:cubicBezTo>
                  <a:cubicBezTo>
                    <a:pt x="6335" y="9333"/>
                    <a:pt x="6573" y="9309"/>
                    <a:pt x="6787" y="9356"/>
                  </a:cubicBezTo>
                  <a:cubicBezTo>
                    <a:pt x="6978" y="9416"/>
                    <a:pt x="7156" y="9547"/>
                    <a:pt x="7359" y="9547"/>
                  </a:cubicBezTo>
                  <a:cubicBezTo>
                    <a:pt x="7435" y="9547"/>
                    <a:pt x="7511" y="9547"/>
                    <a:pt x="7586" y="9547"/>
                  </a:cubicBezTo>
                  <a:cubicBezTo>
                    <a:pt x="8076" y="9547"/>
                    <a:pt x="8551" y="9538"/>
                    <a:pt x="9026" y="9404"/>
                  </a:cubicBezTo>
                  <a:cubicBezTo>
                    <a:pt x="9288" y="9321"/>
                    <a:pt x="9538" y="9285"/>
                    <a:pt x="9764" y="9142"/>
                  </a:cubicBezTo>
                  <a:cubicBezTo>
                    <a:pt x="10038" y="8963"/>
                    <a:pt x="10240" y="8963"/>
                    <a:pt x="10562" y="8963"/>
                  </a:cubicBezTo>
                  <a:cubicBezTo>
                    <a:pt x="11050" y="8963"/>
                    <a:pt x="11514" y="8821"/>
                    <a:pt x="11871" y="8499"/>
                  </a:cubicBezTo>
                  <a:cubicBezTo>
                    <a:pt x="12050" y="8344"/>
                    <a:pt x="12205" y="8261"/>
                    <a:pt x="12336" y="8059"/>
                  </a:cubicBezTo>
                  <a:cubicBezTo>
                    <a:pt x="12514" y="7797"/>
                    <a:pt x="12776" y="7725"/>
                    <a:pt x="13026" y="7558"/>
                  </a:cubicBezTo>
                  <a:cubicBezTo>
                    <a:pt x="13252" y="7416"/>
                    <a:pt x="13276" y="7189"/>
                    <a:pt x="13395" y="6963"/>
                  </a:cubicBezTo>
                  <a:cubicBezTo>
                    <a:pt x="13514" y="6737"/>
                    <a:pt x="13705" y="6558"/>
                    <a:pt x="13836" y="6332"/>
                  </a:cubicBezTo>
                  <a:cubicBezTo>
                    <a:pt x="14026" y="5999"/>
                    <a:pt x="14669" y="6106"/>
                    <a:pt x="14479" y="5570"/>
                  </a:cubicBezTo>
                  <a:cubicBezTo>
                    <a:pt x="14407" y="5356"/>
                    <a:pt x="14360" y="5189"/>
                    <a:pt x="14324" y="4975"/>
                  </a:cubicBezTo>
                  <a:cubicBezTo>
                    <a:pt x="14288" y="4761"/>
                    <a:pt x="14122" y="4570"/>
                    <a:pt x="14134" y="4344"/>
                  </a:cubicBezTo>
                  <a:cubicBezTo>
                    <a:pt x="14145" y="4141"/>
                    <a:pt x="14276" y="3951"/>
                    <a:pt x="14253" y="3749"/>
                  </a:cubicBezTo>
                  <a:cubicBezTo>
                    <a:pt x="14229" y="3510"/>
                    <a:pt x="13931" y="3368"/>
                    <a:pt x="13776" y="3225"/>
                  </a:cubicBezTo>
                  <a:cubicBezTo>
                    <a:pt x="13467" y="2927"/>
                    <a:pt x="13514" y="2427"/>
                    <a:pt x="12991" y="2415"/>
                  </a:cubicBezTo>
                  <a:cubicBezTo>
                    <a:pt x="12383" y="2415"/>
                    <a:pt x="12514" y="2153"/>
                    <a:pt x="12288" y="1701"/>
                  </a:cubicBezTo>
                  <a:cubicBezTo>
                    <a:pt x="12193" y="1510"/>
                    <a:pt x="11919" y="1474"/>
                    <a:pt x="11728" y="1427"/>
                  </a:cubicBezTo>
                  <a:cubicBezTo>
                    <a:pt x="11490" y="1355"/>
                    <a:pt x="11276" y="1248"/>
                    <a:pt x="11038" y="1189"/>
                  </a:cubicBezTo>
                  <a:cubicBezTo>
                    <a:pt x="10800" y="1129"/>
                    <a:pt x="10669" y="1034"/>
                    <a:pt x="10526" y="843"/>
                  </a:cubicBezTo>
                  <a:cubicBezTo>
                    <a:pt x="10423" y="702"/>
                    <a:pt x="10312" y="576"/>
                    <a:pt x="10158" y="576"/>
                  </a:cubicBezTo>
                  <a:cubicBezTo>
                    <a:pt x="10117" y="576"/>
                    <a:pt x="10074" y="585"/>
                    <a:pt x="10026" y="605"/>
                  </a:cubicBezTo>
                  <a:cubicBezTo>
                    <a:pt x="9825" y="687"/>
                    <a:pt x="9643" y="834"/>
                    <a:pt x="9473" y="834"/>
                  </a:cubicBezTo>
                  <a:cubicBezTo>
                    <a:pt x="9372" y="834"/>
                    <a:pt x="9274" y="781"/>
                    <a:pt x="9181" y="629"/>
                  </a:cubicBezTo>
                  <a:cubicBezTo>
                    <a:pt x="9097" y="498"/>
                    <a:pt x="9026" y="296"/>
                    <a:pt x="8883" y="212"/>
                  </a:cubicBezTo>
                  <a:cubicBezTo>
                    <a:pt x="8835" y="179"/>
                    <a:pt x="8779" y="167"/>
                    <a:pt x="8720" y="167"/>
                  </a:cubicBezTo>
                  <a:cubicBezTo>
                    <a:pt x="8542" y="167"/>
                    <a:pt x="8329" y="278"/>
                    <a:pt x="8169" y="296"/>
                  </a:cubicBezTo>
                  <a:cubicBezTo>
                    <a:pt x="8154" y="297"/>
                    <a:pt x="8139" y="298"/>
                    <a:pt x="8124" y="298"/>
                  </a:cubicBezTo>
                  <a:cubicBezTo>
                    <a:pt x="7916" y="298"/>
                    <a:pt x="7727" y="147"/>
                    <a:pt x="7549" y="58"/>
                  </a:cubicBezTo>
                  <a:cubicBezTo>
                    <a:pt x="7441" y="14"/>
                    <a:pt x="7321" y="1"/>
                    <a:pt x="71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55" name="Google Shape;14855;p46"/>
            <p:cNvSpPr/>
            <p:nvPr/>
          </p:nvSpPr>
          <p:spPr>
            <a:xfrm>
              <a:off x="14461806" y="1574686"/>
              <a:ext cx="1123967" cy="771487"/>
            </a:xfrm>
            <a:custGeom>
              <a:avLst/>
              <a:gdLst/>
              <a:ahLst/>
              <a:cxnLst/>
              <a:rect l="l" t="t" r="r" b="b"/>
              <a:pathLst>
                <a:path w="13871" h="9521" extrusionOk="0">
                  <a:moveTo>
                    <a:pt x="5659" y="1"/>
                  </a:moveTo>
                  <a:cubicBezTo>
                    <a:pt x="5604" y="1"/>
                    <a:pt x="5548" y="11"/>
                    <a:pt x="5489" y="36"/>
                  </a:cubicBezTo>
                  <a:cubicBezTo>
                    <a:pt x="5286" y="107"/>
                    <a:pt x="5048" y="190"/>
                    <a:pt x="4858" y="297"/>
                  </a:cubicBezTo>
                  <a:cubicBezTo>
                    <a:pt x="4632" y="428"/>
                    <a:pt x="4477" y="607"/>
                    <a:pt x="4239" y="714"/>
                  </a:cubicBezTo>
                  <a:cubicBezTo>
                    <a:pt x="3968" y="839"/>
                    <a:pt x="3761" y="973"/>
                    <a:pt x="3491" y="973"/>
                  </a:cubicBezTo>
                  <a:cubicBezTo>
                    <a:pt x="3452" y="973"/>
                    <a:pt x="3411" y="970"/>
                    <a:pt x="3369" y="964"/>
                  </a:cubicBezTo>
                  <a:cubicBezTo>
                    <a:pt x="3336" y="960"/>
                    <a:pt x="3305" y="958"/>
                    <a:pt x="3275" y="958"/>
                  </a:cubicBezTo>
                  <a:cubicBezTo>
                    <a:pt x="2962" y="958"/>
                    <a:pt x="2821" y="1175"/>
                    <a:pt x="2560" y="1393"/>
                  </a:cubicBezTo>
                  <a:cubicBezTo>
                    <a:pt x="2286" y="1619"/>
                    <a:pt x="1917" y="1690"/>
                    <a:pt x="1631" y="1905"/>
                  </a:cubicBezTo>
                  <a:cubicBezTo>
                    <a:pt x="1334" y="2131"/>
                    <a:pt x="1095" y="2393"/>
                    <a:pt x="869" y="2702"/>
                  </a:cubicBezTo>
                  <a:cubicBezTo>
                    <a:pt x="691" y="2953"/>
                    <a:pt x="500" y="3274"/>
                    <a:pt x="417" y="3584"/>
                  </a:cubicBezTo>
                  <a:cubicBezTo>
                    <a:pt x="381" y="3762"/>
                    <a:pt x="393" y="3929"/>
                    <a:pt x="381" y="4107"/>
                  </a:cubicBezTo>
                  <a:cubicBezTo>
                    <a:pt x="369" y="4322"/>
                    <a:pt x="262" y="4500"/>
                    <a:pt x="191" y="4715"/>
                  </a:cubicBezTo>
                  <a:cubicBezTo>
                    <a:pt x="0" y="5369"/>
                    <a:pt x="262" y="6227"/>
                    <a:pt x="810" y="6596"/>
                  </a:cubicBezTo>
                  <a:cubicBezTo>
                    <a:pt x="1083" y="6763"/>
                    <a:pt x="1203" y="6953"/>
                    <a:pt x="1381" y="7215"/>
                  </a:cubicBezTo>
                  <a:cubicBezTo>
                    <a:pt x="1595" y="7536"/>
                    <a:pt x="1953" y="7525"/>
                    <a:pt x="2238" y="7739"/>
                  </a:cubicBezTo>
                  <a:cubicBezTo>
                    <a:pt x="2524" y="7929"/>
                    <a:pt x="2738" y="8013"/>
                    <a:pt x="2869" y="8358"/>
                  </a:cubicBezTo>
                  <a:cubicBezTo>
                    <a:pt x="2959" y="8609"/>
                    <a:pt x="3055" y="8711"/>
                    <a:pt x="3234" y="8711"/>
                  </a:cubicBezTo>
                  <a:cubicBezTo>
                    <a:pt x="3293" y="8711"/>
                    <a:pt x="3361" y="8700"/>
                    <a:pt x="3441" y="8679"/>
                  </a:cubicBezTo>
                  <a:cubicBezTo>
                    <a:pt x="3551" y="8647"/>
                    <a:pt x="3662" y="8637"/>
                    <a:pt x="3774" y="8637"/>
                  </a:cubicBezTo>
                  <a:cubicBezTo>
                    <a:pt x="3955" y="8637"/>
                    <a:pt x="4139" y="8665"/>
                    <a:pt x="4322" y="8679"/>
                  </a:cubicBezTo>
                  <a:cubicBezTo>
                    <a:pt x="4643" y="8703"/>
                    <a:pt x="4691" y="9037"/>
                    <a:pt x="4941" y="9191"/>
                  </a:cubicBezTo>
                  <a:cubicBezTo>
                    <a:pt x="5009" y="9230"/>
                    <a:pt x="5081" y="9242"/>
                    <a:pt x="5157" y="9242"/>
                  </a:cubicBezTo>
                  <a:cubicBezTo>
                    <a:pt x="5312" y="9242"/>
                    <a:pt x="5481" y="9188"/>
                    <a:pt x="5646" y="9188"/>
                  </a:cubicBezTo>
                  <a:cubicBezTo>
                    <a:pt x="5726" y="9188"/>
                    <a:pt x="5805" y="9201"/>
                    <a:pt x="5882" y="9239"/>
                  </a:cubicBezTo>
                  <a:cubicBezTo>
                    <a:pt x="6123" y="9356"/>
                    <a:pt x="6320" y="9379"/>
                    <a:pt x="6533" y="9379"/>
                  </a:cubicBezTo>
                  <a:cubicBezTo>
                    <a:pt x="6666" y="9379"/>
                    <a:pt x="6805" y="9370"/>
                    <a:pt x="6965" y="9370"/>
                  </a:cubicBezTo>
                  <a:cubicBezTo>
                    <a:pt x="7319" y="9370"/>
                    <a:pt x="7665" y="9521"/>
                    <a:pt x="8020" y="9521"/>
                  </a:cubicBezTo>
                  <a:cubicBezTo>
                    <a:pt x="8144" y="9521"/>
                    <a:pt x="8268" y="9502"/>
                    <a:pt x="8394" y="9453"/>
                  </a:cubicBezTo>
                  <a:cubicBezTo>
                    <a:pt x="8834" y="9287"/>
                    <a:pt x="9192" y="8977"/>
                    <a:pt x="9608" y="8775"/>
                  </a:cubicBezTo>
                  <a:cubicBezTo>
                    <a:pt x="9787" y="8703"/>
                    <a:pt x="9966" y="8501"/>
                    <a:pt x="10168" y="8501"/>
                  </a:cubicBezTo>
                  <a:cubicBezTo>
                    <a:pt x="10347" y="8501"/>
                    <a:pt x="10501" y="8620"/>
                    <a:pt x="10668" y="8656"/>
                  </a:cubicBezTo>
                  <a:cubicBezTo>
                    <a:pt x="10685" y="8659"/>
                    <a:pt x="10701" y="8660"/>
                    <a:pt x="10717" y="8660"/>
                  </a:cubicBezTo>
                  <a:cubicBezTo>
                    <a:pt x="10892" y="8660"/>
                    <a:pt x="11010" y="8489"/>
                    <a:pt x="11109" y="8358"/>
                  </a:cubicBezTo>
                  <a:cubicBezTo>
                    <a:pt x="11311" y="8120"/>
                    <a:pt x="11561" y="8072"/>
                    <a:pt x="11811" y="7929"/>
                  </a:cubicBezTo>
                  <a:cubicBezTo>
                    <a:pt x="12168" y="7739"/>
                    <a:pt x="12430" y="7203"/>
                    <a:pt x="12656" y="6858"/>
                  </a:cubicBezTo>
                  <a:cubicBezTo>
                    <a:pt x="12930" y="6417"/>
                    <a:pt x="13228" y="6001"/>
                    <a:pt x="13442" y="5500"/>
                  </a:cubicBezTo>
                  <a:cubicBezTo>
                    <a:pt x="13537" y="5274"/>
                    <a:pt x="13609" y="5084"/>
                    <a:pt x="13668" y="4846"/>
                  </a:cubicBezTo>
                  <a:cubicBezTo>
                    <a:pt x="13716" y="4631"/>
                    <a:pt x="13871" y="4393"/>
                    <a:pt x="13823" y="4167"/>
                  </a:cubicBezTo>
                  <a:cubicBezTo>
                    <a:pt x="13764" y="3905"/>
                    <a:pt x="13645" y="3667"/>
                    <a:pt x="13537" y="3429"/>
                  </a:cubicBezTo>
                  <a:cubicBezTo>
                    <a:pt x="13454" y="3274"/>
                    <a:pt x="13204" y="3262"/>
                    <a:pt x="13061" y="3226"/>
                  </a:cubicBezTo>
                  <a:cubicBezTo>
                    <a:pt x="12859" y="3167"/>
                    <a:pt x="12775" y="3036"/>
                    <a:pt x="12621" y="2881"/>
                  </a:cubicBezTo>
                  <a:cubicBezTo>
                    <a:pt x="12466" y="2726"/>
                    <a:pt x="12287" y="2607"/>
                    <a:pt x="12228" y="2369"/>
                  </a:cubicBezTo>
                  <a:cubicBezTo>
                    <a:pt x="12180" y="2214"/>
                    <a:pt x="12168" y="1976"/>
                    <a:pt x="12037" y="1869"/>
                  </a:cubicBezTo>
                  <a:cubicBezTo>
                    <a:pt x="11847" y="1714"/>
                    <a:pt x="11585" y="1750"/>
                    <a:pt x="11382" y="1619"/>
                  </a:cubicBezTo>
                  <a:cubicBezTo>
                    <a:pt x="11075" y="1414"/>
                    <a:pt x="11127" y="949"/>
                    <a:pt x="10717" y="949"/>
                  </a:cubicBezTo>
                  <a:cubicBezTo>
                    <a:pt x="10698" y="949"/>
                    <a:pt x="10678" y="950"/>
                    <a:pt x="10656" y="952"/>
                  </a:cubicBezTo>
                  <a:cubicBezTo>
                    <a:pt x="10551" y="965"/>
                    <a:pt x="10449" y="987"/>
                    <a:pt x="10351" y="987"/>
                  </a:cubicBezTo>
                  <a:cubicBezTo>
                    <a:pt x="10259" y="987"/>
                    <a:pt x="10171" y="968"/>
                    <a:pt x="10085" y="905"/>
                  </a:cubicBezTo>
                  <a:cubicBezTo>
                    <a:pt x="9858" y="750"/>
                    <a:pt x="9632" y="583"/>
                    <a:pt x="9406" y="428"/>
                  </a:cubicBezTo>
                  <a:cubicBezTo>
                    <a:pt x="9122" y="245"/>
                    <a:pt x="8761" y="118"/>
                    <a:pt x="8408" y="118"/>
                  </a:cubicBezTo>
                  <a:cubicBezTo>
                    <a:pt x="8303" y="118"/>
                    <a:pt x="8198" y="130"/>
                    <a:pt x="8096" y="155"/>
                  </a:cubicBezTo>
                  <a:cubicBezTo>
                    <a:pt x="7929" y="201"/>
                    <a:pt x="7791" y="284"/>
                    <a:pt x="7630" y="284"/>
                  </a:cubicBezTo>
                  <a:cubicBezTo>
                    <a:pt x="7585" y="284"/>
                    <a:pt x="7539" y="277"/>
                    <a:pt x="7489" y="262"/>
                  </a:cubicBezTo>
                  <a:cubicBezTo>
                    <a:pt x="7242" y="200"/>
                    <a:pt x="7067" y="112"/>
                    <a:pt x="6832" y="112"/>
                  </a:cubicBezTo>
                  <a:cubicBezTo>
                    <a:pt x="6794" y="112"/>
                    <a:pt x="6756" y="114"/>
                    <a:pt x="6715" y="119"/>
                  </a:cubicBezTo>
                  <a:cubicBezTo>
                    <a:pt x="6570" y="126"/>
                    <a:pt x="6430" y="159"/>
                    <a:pt x="6288" y="159"/>
                  </a:cubicBezTo>
                  <a:cubicBezTo>
                    <a:pt x="6209" y="159"/>
                    <a:pt x="6129" y="149"/>
                    <a:pt x="6048" y="119"/>
                  </a:cubicBezTo>
                  <a:cubicBezTo>
                    <a:pt x="5914" y="60"/>
                    <a:pt x="5791" y="1"/>
                    <a:pt x="56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14856" name="Google Shape;14856;p46"/>
            <p:cNvSpPr/>
            <p:nvPr/>
          </p:nvSpPr>
          <p:spPr>
            <a:xfrm>
              <a:off x="15251929" y="2187759"/>
              <a:ext cx="1433664" cy="1011254"/>
            </a:xfrm>
            <a:custGeom>
              <a:avLst/>
              <a:gdLst/>
              <a:ahLst/>
              <a:cxnLst/>
              <a:rect l="l" t="t" r="r" b="b"/>
              <a:pathLst>
                <a:path w="17693" h="12480" extrusionOk="0">
                  <a:moveTo>
                    <a:pt x="8230" y="0"/>
                  </a:moveTo>
                  <a:cubicBezTo>
                    <a:pt x="8030" y="0"/>
                    <a:pt x="7868" y="218"/>
                    <a:pt x="7715" y="316"/>
                  </a:cubicBezTo>
                  <a:cubicBezTo>
                    <a:pt x="7468" y="484"/>
                    <a:pt x="7128" y="639"/>
                    <a:pt x="6813" y="639"/>
                  </a:cubicBezTo>
                  <a:cubicBezTo>
                    <a:pt x="6704" y="639"/>
                    <a:pt x="6599" y="620"/>
                    <a:pt x="6501" y="578"/>
                  </a:cubicBezTo>
                  <a:cubicBezTo>
                    <a:pt x="6412" y="537"/>
                    <a:pt x="6329" y="520"/>
                    <a:pt x="6250" y="520"/>
                  </a:cubicBezTo>
                  <a:cubicBezTo>
                    <a:pt x="5868" y="520"/>
                    <a:pt x="5588" y="921"/>
                    <a:pt x="5144" y="971"/>
                  </a:cubicBezTo>
                  <a:cubicBezTo>
                    <a:pt x="4656" y="1030"/>
                    <a:pt x="4548" y="1423"/>
                    <a:pt x="4191" y="1721"/>
                  </a:cubicBezTo>
                  <a:cubicBezTo>
                    <a:pt x="4036" y="1852"/>
                    <a:pt x="3905" y="2137"/>
                    <a:pt x="3691" y="2185"/>
                  </a:cubicBezTo>
                  <a:cubicBezTo>
                    <a:pt x="3667" y="2189"/>
                    <a:pt x="3644" y="2190"/>
                    <a:pt x="3620" y="2190"/>
                  </a:cubicBezTo>
                  <a:cubicBezTo>
                    <a:pt x="3448" y="2190"/>
                    <a:pt x="3276" y="2104"/>
                    <a:pt x="3104" y="2104"/>
                  </a:cubicBezTo>
                  <a:cubicBezTo>
                    <a:pt x="3074" y="2104"/>
                    <a:pt x="3043" y="2107"/>
                    <a:pt x="3013" y="2114"/>
                  </a:cubicBezTo>
                  <a:cubicBezTo>
                    <a:pt x="2786" y="2173"/>
                    <a:pt x="2572" y="2471"/>
                    <a:pt x="2393" y="2614"/>
                  </a:cubicBezTo>
                  <a:cubicBezTo>
                    <a:pt x="2215" y="2756"/>
                    <a:pt x="1989" y="2780"/>
                    <a:pt x="1810" y="2899"/>
                  </a:cubicBezTo>
                  <a:cubicBezTo>
                    <a:pt x="1608" y="3018"/>
                    <a:pt x="1417" y="3209"/>
                    <a:pt x="1250" y="3376"/>
                  </a:cubicBezTo>
                  <a:cubicBezTo>
                    <a:pt x="1048" y="3578"/>
                    <a:pt x="1048" y="3852"/>
                    <a:pt x="941" y="4114"/>
                  </a:cubicBezTo>
                  <a:cubicBezTo>
                    <a:pt x="834" y="4352"/>
                    <a:pt x="846" y="4507"/>
                    <a:pt x="834" y="4781"/>
                  </a:cubicBezTo>
                  <a:cubicBezTo>
                    <a:pt x="834" y="5031"/>
                    <a:pt x="762" y="5293"/>
                    <a:pt x="738" y="5543"/>
                  </a:cubicBezTo>
                  <a:cubicBezTo>
                    <a:pt x="703" y="5983"/>
                    <a:pt x="0" y="6066"/>
                    <a:pt x="203" y="6543"/>
                  </a:cubicBezTo>
                  <a:cubicBezTo>
                    <a:pt x="310" y="6769"/>
                    <a:pt x="453" y="6936"/>
                    <a:pt x="465" y="7198"/>
                  </a:cubicBezTo>
                  <a:cubicBezTo>
                    <a:pt x="476" y="7483"/>
                    <a:pt x="465" y="7769"/>
                    <a:pt x="643" y="7995"/>
                  </a:cubicBezTo>
                  <a:cubicBezTo>
                    <a:pt x="1000" y="8412"/>
                    <a:pt x="1334" y="8829"/>
                    <a:pt x="1679" y="9245"/>
                  </a:cubicBezTo>
                  <a:cubicBezTo>
                    <a:pt x="1989" y="9603"/>
                    <a:pt x="2298" y="9984"/>
                    <a:pt x="2560" y="10376"/>
                  </a:cubicBezTo>
                  <a:cubicBezTo>
                    <a:pt x="2667" y="10543"/>
                    <a:pt x="2834" y="10638"/>
                    <a:pt x="2941" y="10817"/>
                  </a:cubicBezTo>
                  <a:cubicBezTo>
                    <a:pt x="3060" y="11043"/>
                    <a:pt x="3120" y="11234"/>
                    <a:pt x="3358" y="11341"/>
                  </a:cubicBezTo>
                  <a:cubicBezTo>
                    <a:pt x="3536" y="11424"/>
                    <a:pt x="3810" y="11579"/>
                    <a:pt x="4001" y="11579"/>
                  </a:cubicBezTo>
                  <a:cubicBezTo>
                    <a:pt x="4007" y="11579"/>
                    <a:pt x="4014" y="11580"/>
                    <a:pt x="4021" y="11580"/>
                  </a:cubicBezTo>
                  <a:cubicBezTo>
                    <a:pt x="4181" y="11580"/>
                    <a:pt x="4352" y="11445"/>
                    <a:pt x="4501" y="11365"/>
                  </a:cubicBezTo>
                  <a:cubicBezTo>
                    <a:pt x="4589" y="11317"/>
                    <a:pt x="4700" y="11296"/>
                    <a:pt x="4821" y="11296"/>
                  </a:cubicBezTo>
                  <a:cubicBezTo>
                    <a:pt x="5155" y="11296"/>
                    <a:pt x="5558" y="11462"/>
                    <a:pt x="5715" y="11698"/>
                  </a:cubicBezTo>
                  <a:cubicBezTo>
                    <a:pt x="5880" y="11955"/>
                    <a:pt x="5982" y="12092"/>
                    <a:pt x="6200" y="12092"/>
                  </a:cubicBezTo>
                  <a:cubicBezTo>
                    <a:pt x="6265" y="12092"/>
                    <a:pt x="6340" y="12080"/>
                    <a:pt x="6430" y="12055"/>
                  </a:cubicBezTo>
                  <a:cubicBezTo>
                    <a:pt x="6524" y="12031"/>
                    <a:pt x="6602" y="12020"/>
                    <a:pt x="6671" y="12020"/>
                  </a:cubicBezTo>
                  <a:cubicBezTo>
                    <a:pt x="6904" y="12020"/>
                    <a:pt x="7018" y="12153"/>
                    <a:pt x="7239" y="12365"/>
                  </a:cubicBezTo>
                  <a:cubicBezTo>
                    <a:pt x="7330" y="12448"/>
                    <a:pt x="7413" y="12479"/>
                    <a:pt x="7492" y="12479"/>
                  </a:cubicBezTo>
                  <a:cubicBezTo>
                    <a:pt x="7652" y="12479"/>
                    <a:pt x="7798" y="12349"/>
                    <a:pt x="7966" y="12246"/>
                  </a:cubicBezTo>
                  <a:cubicBezTo>
                    <a:pt x="8052" y="12191"/>
                    <a:pt x="8137" y="12171"/>
                    <a:pt x="8222" y="12171"/>
                  </a:cubicBezTo>
                  <a:cubicBezTo>
                    <a:pt x="8450" y="12171"/>
                    <a:pt x="8675" y="12317"/>
                    <a:pt x="8918" y="12317"/>
                  </a:cubicBezTo>
                  <a:cubicBezTo>
                    <a:pt x="9144" y="12317"/>
                    <a:pt x="9311" y="12139"/>
                    <a:pt x="9513" y="12079"/>
                  </a:cubicBezTo>
                  <a:cubicBezTo>
                    <a:pt x="9763" y="12008"/>
                    <a:pt x="10061" y="11960"/>
                    <a:pt x="10311" y="11924"/>
                  </a:cubicBezTo>
                  <a:cubicBezTo>
                    <a:pt x="10319" y="11923"/>
                    <a:pt x="10326" y="11923"/>
                    <a:pt x="10334" y="11923"/>
                  </a:cubicBezTo>
                  <a:cubicBezTo>
                    <a:pt x="10608" y="11923"/>
                    <a:pt x="10806" y="12476"/>
                    <a:pt x="11067" y="12476"/>
                  </a:cubicBezTo>
                  <a:cubicBezTo>
                    <a:pt x="11100" y="12476"/>
                    <a:pt x="11134" y="12467"/>
                    <a:pt x="11168" y="12448"/>
                  </a:cubicBezTo>
                  <a:cubicBezTo>
                    <a:pt x="11561" y="12234"/>
                    <a:pt x="11478" y="11817"/>
                    <a:pt x="12014" y="11817"/>
                  </a:cubicBezTo>
                  <a:cubicBezTo>
                    <a:pt x="12065" y="11819"/>
                    <a:pt x="12114" y="11821"/>
                    <a:pt x="12162" y="11821"/>
                  </a:cubicBezTo>
                  <a:cubicBezTo>
                    <a:pt x="12358" y="11821"/>
                    <a:pt x="12525" y="11790"/>
                    <a:pt x="12668" y="11627"/>
                  </a:cubicBezTo>
                  <a:cubicBezTo>
                    <a:pt x="12883" y="11388"/>
                    <a:pt x="13002" y="11281"/>
                    <a:pt x="13300" y="11198"/>
                  </a:cubicBezTo>
                  <a:cubicBezTo>
                    <a:pt x="13479" y="11148"/>
                    <a:pt x="13651" y="11056"/>
                    <a:pt x="13835" y="11056"/>
                  </a:cubicBezTo>
                  <a:cubicBezTo>
                    <a:pt x="13871" y="11056"/>
                    <a:pt x="13906" y="11059"/>
                    <a:pt x="13942" y="11067"/>
                  </a:cubicBezTo>
                  <a:cubicBezTo>
                    <a:pt x="14093" y="11110"/>
                    <a:pt x="14263" y="11201"/>
                    <a:pt x="14425" y="11201"/>
                  </a:cubicBezTo>
                  <a:cubicBezTo>
                    <a:pt x="14443" y="11201"/>
                    <a:pt x="14461" y="11200"/>
                    <a:pt x="14478" y="11198"/>
                  </a:cubicBezTo>
                  <a:cubicBezTo>
                    <a:pt x="14669" y="11174"/>
                    <a:pt x="14812" y="10924"/>
                    <a:pt x="14931" y="10793"/>
                  </a:cubicBezTo>
                  <a:cubicBezTo>
                    <a:pt x="15121" y="10591"/>
                    <a:pt x="15324" y="10400"/>
                    <a:pt x="15514" y="10198"/>
                  </a:cubicBezTo>
                  <a:cubicBezTo>
                    <a:pt x="15716" y="9995"/>
                    <a:pt x="15931" y="9817"/>
                    <a:pt x="16121" y="9614"/>
                  </a:cubicBezTo>
                  <a:cubicBezTo>
                    <a:pt x="16252" y="9472"/>
                    <a:pt x="16490" y="9472"/>
                    <a:pt x="16657" y="9424"/>
                  </a:cubicBezTo>
                  <a:cubicBezTo>
                    <a:pt x="16871" y="9353"/>
                    <a:pt x="16955" y="9198"/>
                    <a:pt x="17014" y="8983"/>
                  </a:cubicBezTo>
                  <a:cubicBezTo>
                    <a:pt x="17110" y="8686"/>
                    <a:pt x="17240" y="8412"/>
                    <a:pt x="17336" y="8114"/>
                  </a:cubicBezTo>
                  <a:cubicBezTo>
                    <a:pt x="17431" y="7829"/>
                    <a:pt x="17550" y="7543"/>
                    <a:pt x="17621" y="7245"/>
                  </a:cubicBezTo>
                  <a:cubicBezTo>
                    <a:pt x="17693" y="6959"/>
                    <a:pt x="17598" y="6733"/>
                    <a:pt x="17538" y="6459"/>
                  </a:cubicBezTo>
                  <a:cubicBezTo>
                    <a:pt x="17491" y="6221"/>
                    <a:pt x="17598" y="6007"/>
                    <a:pt x="17645" y="5769"/>
                  </a:cubicBezTo>
                  <a:cubicBezTo>
                    <a:pt x="17681" y="5507"/>
                    <a:pt x="17586" y="5150"/>
                    <a:pt x="17502" y="4900"/>
                  </a:cubicBezTo>
                  <a:cubicBezTo>
                    <a:pt x="17431" y="4650"/>
                    <a:pt x="17240" y="4471"/>
                    <a:pt x="17086" y="4257"/>
                  </a:cubicBezTo>
                  <a:cubicBezTo>
                    <a:pt x="16931" y="4054"/>
                    <a:pt x="16848" y="3816"/>
                    <a:pt x="16705" y="3602"/>
                  </a:cubicBezTo>
                  <a:cubicBezTo>
                    <a:pt x="16538" y="3364"/>
                    <a:pt x="16336" y="3137"/>
                    <a:pt x="16121" y="2947"/>
                  </a:cubicBezTo>
                  <a:cubicBezTo>
                    <a:pt x="15943" y="2768"/>
                    <a:pt x="15705" y="2387"/>
                    <a:pt x="15443" y="2364"/>
                  </a:cubicBezTo>
                  <a:cubicBezTo>
                    <a:pt x="15429" y="2363"/>
                    <a:pt x="15415" y="2362"/>
                    <a:pt x="15401" y="2362"/>
                  </a:cubicBezTo>
                  <a:cubicBezTo>
                    <a:pt x="15267" y="2362"/>
                    <a:pt x="15133" y="2397"/>
                    <a:pt x="15003" y="2397"/>
                  </a:cubicBezTo>
                  <a:cubicBezTo>
                    <a:pt x="14950" y="2397"/>
                    <a:pt x="14898" y="2391"/>
                    <a:pt x="14847" y="2375"/>
                  </a:cubicBezTo>
                  <a:cubicBezTo>
                    <a:pt x="14621" y="2316"/>
                    <a:pt x="14371" y="2114"/>
                    <a:pt x="14169" y="1983"/>
                  </a:cubicBezTo>
                  <a:cubicBezTo>
                    <a:pt x="13669" y="1685"/>
                    <a:pt x="13276" y="1304"/>
                    <a:pt x="12668" y="1221"/>
                  </a:cubicBezTo>
                  <a:cubicBezTo>
                    <a:pt x="12442" y="1197"/>
                    <a:pt x="12228" y="1197"/>
                    <a:pt x="12085" y="971"/>
                  </a:cubicBezTo>
                  <a:cubicBezTo>
                    <a:pt x="11990" y="828"/>
                    <a:pt x="11930" y="625"/>
                    <a:pt x="11799" y="506"/>
                  </a:cubicBezTo>
                  <a:cubicBezTo>
                    <a:pt x="11621" y="375"/>
                    <a:pt x="11287" y="244"/>
                    <a:pt x="11073" y="185"/>
                  </a:cubicBezTo>
                  <a:cubicBezTo>
                    <a:pt x="11039" y="177"/>
                    <a:pt x="11005" y="174"/>
                    <a:pt x="10972" y="174"/>
                  </a:cubicBezTo>
                  <a:cubicBezTo>
                    <a:pt x="10776" y="174"/>
                    <a:pt x="10592" y="287"/>
                    <a:pt x="10403" y="287"/>
                  </a:cubicBezTo>
                  <a:cubicBezTo>
                    <a:pt x="10376" y="287"/>
                    <a:pt x="10350" y="285"/>
                    <a:pt x="10323" y="280"/>
                  </a:cubicBezTo>
                  <a:cubicBezTo>
                    <a:pt x="10287" y="273"/>
                    <a:pt x="10251" y="270"/>
                    <a:pt x="10216" y="270"/>
                  </a:cubicBezTo>
                  <a:cubicBezTo>
                    <a:pt x="10026" y="270"/>
                    <a:pt x="9848" y="354"/>
                    <a:pt x="9664" y="354"/>
                  </a:cubicBezTo>
                  <a:cubicBezTo>
                    <a:pt x="9646" y="354"/>
                    <a:pt x="9627" y="353"/>
                    <a:pt x="9609" y="351"/>
                  </a:cubicBezTo>
                  <a:cubicBezTo>
                    <a:pt x="9549" y="345"/>
                    <a:pt x="9485" y="344"/>
                    <a:pt x="9419" y="344"/>
                  </a:cubicBezTo>
                  <a:cubicBezTo>
                    <a:pt x="9353" y="344"/>
                    <a:pt x="9285" y="345"/>
                    <a:pt x="9217" y="345"/>
                  </a:cubicBezTo>
                  <a:cubicBezTo>
                    <a:pt x="9082" y="345"/>
                    <a:pt x="8948" y="340"/>
                    <a:pt x="8835" y="304"/>
                  </a:cubicBezTo>
                  <a:cubicBezTo>
                    <a:pt x="8644" y="232"/>
                    <a:pt x="8501" y="54"/>
                    <a:pt x="8287" y="6"/>
                  </a:cubicBezTo>
                  <a:cubicBezTo>
                    <a:pt x="8268" y="2"/>
                    <a:pt x="8249" y="0"/>
                    <a:pt x="82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</p:grpSp>
      <p:pic>
        <p:nvPicPr>
          <p:cNvPr id="14857" name="그림 14856"/>
          <p:cNvPicPr>
            <a:picLocks noChangeAspect="1"/>
          </p:cNvPicPr>
          <p:nvPr/>
        </p:nvPicPr>
        <p:blipFill rotWithShape="1">
          <a:blip r:embed="rId3"/>
          <a:stretch>
            <a:fillRect/>
          </a:stretch>
        </p:blipFill>
        <p:spPr>
          <a:xfrm>
            <a:off x="5101499" y="2415068"/>
            <a:ext cx="3322500" cy="2188307"/>
          </a:xfrm>
          <a:prstGeom prst="rect">
            <a:avLst/>
          </a:prstGeom>
        </p:spPr>
      </p:pic>
      <p:pic>
        <p:nvPicPr>
          <p:cNvPr id="14858" name="그림 14857"/>
          <p:cNvPicPr>
            <a:picLocks noChangeAspect="1"/>
          </p:cNvPicPr>
          <p:nvPr/>
        </p:nvPicPr>
        <p:blipFill rotWithShape="1">
          <a:blip r:embed="rId4"/>
          <a:stretch>
            <a:fillRect/>
          </a:stretch>
        </p:blipFill>
        <p:spPr>
          <a:xfrm>
            <a:off x="720000" y="3353610"/>
            <a:ext cx="4381500" cy="124976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/>
    </mc:Choice>
    <mc:Fallback xmlns:dsp="http://schemas.microsoft.com/office/drawing/2008/diagram" xmlns:dgm="http://schemas.openxmlformats.org/drawingml/2006/diagram" xmlns:c="http://schemas.openxmlformats.org/drawingml/2006/chart"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61" name="Google Shape;14861;p47"/>
          <p:cNvSpPr txBox="1">
            <a:spLocks noGrp="1"/>
          </p:cNvSpPr>
          <p:nvPr>
            <p:ph type="title"/>
          </p:nvPr>
        </p:nvSpPr>
        <p:spPr/>
        <p:txBody>
          <a:bodyPr wrap="square" lIns="91425" tIns="91425" rIns="91425" bIns="91425" anchor="ctr" anchorCtr="0">
            <a:noAutofit/>
          </a:bodyPr>
          <a:lstStyle/>
          <a:p>
            <a:pPr algn="ctr">
              <a:defRPr/>
            </a:pPr>
            <a:r>
              <a:rPr lang="ko-KR" altLang="en-US">
                <a:latin typeface="휴먼둥근헤드라인"/>
                <a:ea typeface="휴먼둥근헤드라인"/>
              </a:rPr>
              <a:t>중세시대</a:t>
            </a:r>
          </a:p>
        </p:txBody>
      </p:sp>
      <p:sp>
        <p:nvSpPr>
          <p:cNvPr id="14862" name="Google Shape;14862;p47"/>
          <p:cNvSpPr txBox="1">
            <a:spLocks noGrp="1"/>
          </p:cNvSpPr>
          <p:nvPr>
            <p:ph type="body" idx="1"/>
          </p:nvPr>
        </p:nvSpPr>
        <p:spPr/>
        <p:txBody>
          <a:bodyPr wrap="square" lIns="91425" tIns="91425" rIns="91425" bIns="91425" anchor="ctr" anchorCtr="0">
            <a:noAutofit/>
          </a:bodyPr>
          <a:lstStyle/>
          <a:p>
            <a:pPr marL="456960" indent="-456960">
              <a:buSzPct val="100000"/>
              <a:buFont typeface="Wingdings"/>
              <a:buChar char="v"/>
              <a:defRPr/>
            </a:pPr>
            <a:endParaRPr lang="en-US" altLang="ko-KR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456960" marR="0" lvl="0" indent="-456960" algn="l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ct val="100000"/>
              <a:buFont typeface="Wingdings"/>
              <a:buChar char="v"/>
              <a:defRPr/>
            </a:pPr>
            <a:r>
              <a:rPr kumimoji="0" lang="ko-KR" altLang="en-US" sz="2300" b="0" i="0" u="none" strike="noStrike" kern="0" cap="none" spc="0" normalizeH="0" baseline="0">
                <a:solidFill>
                  <a:srgbClr val="292068"/>
                </a:solidFill>
                <a:latin typeface="나눔고딕 ExtraBold"/>
                <a:ea typeface="나눔고딕 ExtraBold"/>
              </a:rPr>
              <a:t>센고쿠 시대</a:t>
            </a:r>
            <a:r>
              <a:rPr kumimoji="0" lang="en-US" altLang="ko-KR" sz="2300" b="0" i="0" u="none" strike="noStrike" kern="0" cap="none" spc="0" normalizeH="0" baseline="0">
                <a:solidFill>
                  <a:srgbClr val="292068"/>
                </a:solidFill>
                <a:latin typeface="나눔고딕 ExtraBold"/>
                <a:ea typeface="나눔고딕 ExtraBold"/>
              </a:rPr>
              <a:t>(</a:t>
            </a:r>
            <a:r>
              <a:rPr kumimoji="0" lang="ko-KR" altLang="en-US" sz="2300" b="0" i="0" u="none" strike="noStrike" kern="0" cap="none" spc="0" normalizeH="0" baseline="0">
                <a:solidFill>
                  <a:srgbClr val="292068"/>
                </a:solidFill>
                <a:latin typeface="나눔고딕 ExtraBold"/>
              </a:rPr>
              <a:t>戦国</a:t>
            </a:r>
            <a:r>
              <a:rPr kumimoji="0" lang="ko-KR" altLang="en-US" sz="2300" b="0" i="0" u="none" strike="noStrike" kern="0" cap="none" spc="0" normalizeH="0" baseline="0">
                <a:solidFill>
                  <a:srgbClr val="292068"/>
                </a:solidFill>
                <a:latin typeface="나눔고딕 ExtraBold"/>
                <a:ea typeface="나눔고딕 ExtraBold"/>
              </a:rPr>
              <a:t>時代</a:t>
            </a:r>
            <a:r>
              <a:rPr kumimoji="0" lang="en-US" altLang="ko-KR" sz="2300" b="0" i="0" u="none" strike="noStrike" kern="0" cap="none" spc="0" normalizeH="0" baseline="0">
                <a:solidFill>
                  <a:srgbClr val="292068"/>
                </a:solidFill>
                <a:latin typeface="나눔고딕 ExtraBold"/>
                <a:ea typeface="나눔고딕 ExtraBold"/>
              </a:rPr>
              <a:t>)</a:t>
            </a:r>
            <a:endParaRPr lang="en-US" altLang="ko-KR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456960" indent="-456960">
              <a:buSzPct val="100000"/>
              <a:buFont typeface="Wingdings"/>
              <a:buChar char="v"/>
              <a:defRPr/>
            </a:pPr>
            <a:endParaRPr lang="en-US" altLang="ko-KR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342900" indent="-342900">
              <a:defRPr/>
            </a:pPr>
            <a:endParaRPr lang="en-US" altLang="ko-KR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342900" indent="-342900">
              <a:buSzPct val="100000"/>
              <a:buFont typeface="Arial"/>
              <a:buChar char="•"/>
              <a:defRPr/>
            </a:pPr>
            <a:r>
              <a:rPr lang="ko-KR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전국의 혼란기</a:t>
            </a:r>
            <a:r>
              <a:rPr lang="en-US" altLang="ko-KR" sz="2300">
                <a:solidFill>
                  <a:srgbClr val="292068"/>
                </a:solidFill>
                <a:latin typeface="나눔고딕 ExtraBold"/>
                <a:ea typeface="나눔고딕 ExtraBold"/>
              </a:rPr>
              <a:t>.</a:t>
            </a:r>
          </a:p>
          <a:p>
            <a:pPr marL="342900" indent="-342900">
              <a:defRPr/>
            </a:pPr>
            <a:endParaRPr lang="ko-KR" altLang="en-US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342900" indent="-342900">
              <a:defRPr/>
            </a:pPr>
            <a:endParaRPr lang="ko-KR" altLang="en-US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342900" indent="-342900">
              <a:defRPr/>
            </a:pPr>
            <a:endParaRPr lang="en-US" altLang="ko-KR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342900" indent="-342900">
              <a:buSzPct val="100000"/>
              <a:buFont typeface="Arial"/>
              <a:buChar char="•"/>
              <a:defRPr/>
            </a:pPr>
            <a:r>
              <a:rPr lang="ko-KR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임진왜란 발발</a:t>
            </a:r>
            <a:r>
              <a:rPr lang="en-US" altLang="ko-KR" sz="2300">
                <a:solidFill>
                  <a:srgbClr val="292068"/>
                </a:solidFill>
                <a:latin typeface="나눔고딕 ExtraBold"/>
                <a:ea typeface="나눔고딕 ExtraBold"/>
              </a:rPr>
              <a:t>.</a:t>
            </a:r>
          </a:p>
          <a:p>
            <a:pPr marL="342900" indent="-342900">
              <a:defRPr/>
            </a:pPr>
            <a:endParaRPr lang="en-US" altLang="ko-KR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</p:txBody>
      </p:sp>
      <p:pic>
        <p:nvPicPr>
          <p:cNvPr id="14865" name="그림 14864"/>
          <p:cNvPicPr>
            <a:picLocks noChangeAspect="1"/>
          </p:cNvPicPr>
          <p:nvPr/>
        </p:nvPicPr>
        <p:blipFill rotWithShape="1">
          <a:blip r:embed="rId3"/>
          <a:stretch>
            <a:fillRect/>
          </a:stretch>
        </p:blipFill>
        <p:spPr>
          <a:xfrm>
            <a:off x="5144840" y="1275006"/>
            <a:ext cx="3279159" cy="320583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/>
    </mc:Choice>
    <mc:Fallback xmlns:dsp="http://schemas.microsoft.com/office/drawing/2008/diagram" xmlns:dgm="http://schemas.openxmlformats.org/drawingml/2006/diagram" xmlns:c="http://schemas.openxmlformats.org/drawingml/2006/chart"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69" name="Google Shape;14869;p48"/>
          <p:cNvSpPr txBox="1">
            <a:spLocks noGrp="1"/>
          </p:cNvSpPr>
          <p:nvPr>
            <p:ph type="title"/>
          </p:nvPr>
        </p:nvSpPr>
        <p:spPr/>
        <p:txBody>
          <a:bodyPr wrap="square" lIns="91425" tIns="91425" rIns="91425" bIns="91425" anchor="ctr" anchorCtr="0">
            <a:noAutofit/>
          </a:bodyPr>
          <a:lstStyle/>
          <a:p>
            <a:pPr algn="ctr">
              <a:defRPr/>
            </a:pPr>
            <a:r>
              <a:rPr lang="ko-KR" altLang="en-US">
                <a:latin typeface="휴먼둥근헤드라인"/>
                <a:ea typeface="휴먼둥근헤드라인"/>
              </a:rPr>
              <a:t>근세시대</a:t>
            </a:r>
          </a:p>
        </p:txBody>
      </p:sp>
      <p:sp>
        <p:nvSpPr>
          <p:cNvPr id="14871" name="Google Shape;14871;p48"/>
          <p:cNvSpPr txBox="1">
            <a:spLocks noGrp="1"/>
          </p:cNvSpPr>
          <p:nvPr>
            <p:ph type="body" idx="1"/>
          </p:nvPr>
        </p:nvSpPr>
        <p:spPr/>
        <p:txBody>
          <a:bodyPr wrap="square" lIns="91425" tIns="91425" rIns="91425" bIns="91425" anchor="ctr" anchorCtr="0">
            <a:noAutofit/>
          </a:bodyPr>
          <a:lstStyle/>
          <a:p>
            <a:pPr marL="456960" indent="-456960">
              <a:buSzPct val="100000"/>
              <a:buFont typeface="Wingdings"/>
              <a:buChar char="v"/>
              <a:defRPr/>
            </a:pPr>
            <a:r>
              <a:rPr lang="ko-KR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에도 시대</a:t>
            </a:r>
            <a:r>
              <a:rPr lang="en-US" altLang="ko-KR" sz="2300">
                <a:solidFill>
                  <a:srgbClr val="292068"/>
                </a:solidFill>
                <a:latin typeface="나눔고딕 ExtraBold"/>
                <a:ea typeface="나눔고딕 ExtraBold"/>
              </a:rPr>
              <a:t>(</a:t>
            </a:r>
            <a:r>
              <a:rPr lang="ko-KR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江戶時代</a:t>
            </a:r>
            <a:r>
              <a:rPr lang="en-US" altLang="ko-KR" sz="2300">
                <a:solidFill>
                  <a:srgbClr val="292068"/>
                </a:solidFill>
                <a:latin typeface="나눔고딕 ExtraBold"/>
                <a:ea typeface="나눔고딕 ExtraBold"/>
              </a:rPr>
              <a:t>)</a:t>
            </a:r>
            <a:r>
              <a:rPr lang="ko-KR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 </a:t>
            </a:r>
            <a:r>
              <a:rPr lang="en-US" altLang="ko-KR" sz="2300">
                <a:solidFill>
                  <a:srgbClr val="292068"/>
                </a:solidFill>
                <a:latin typeface="나눔고딕 ExtraBold"/>
                <a:ea typeface="나눔고딕 ExtraBold"/>
              </a:rPr>
              <a:t>-</a:t>
            </a:r>
            <a:r>
              <a:rPr lang="ko-KR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 에도 막부</a:t>
            </a:r>
            <a:r>
              <a:rPr lang="en-US" altLang="ko-KR" sz="2300">
                <a:solidFill>
                  <a:srgbClr val="292068"/>
                </a:solidFill>
                <a:latin typeface="나눔고딕 ExtraBold"/>
                <a:ea typeface="나눔고딕 ExtraBold"/>
              </a:rPr>
              <a:t>(江戶幕府)</a:t>
            </a:r>
          </a:p>
          <a:p>
            <a:pPr marL="456960" indent="-456960">
              <a:buSzPct val="100000"/>
              <a:buFont typeface="Wingdings"/>
              <a:buChar char="v"/>
              <a:defRPr/>
            </a:pPr>
            <a:endParaRPr lang="en-US" altLang="ko-KR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785400" indent="-328440">
              <a:buSzPct val="100000"/>
              <a:buFont typeface="Wingdings"/>
              <a:buChar char="v"/>
              <a:defRPr/>
            </a:pPr>
            <a:endParaRPr lang="en-US" altLang="ko-KR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456960" indent="-456960">
              <a:buSzPct val="100000"/>
              <a:buFont typeface="Arial"/>
              <a:buChar char="•"/>
              <a:defRPr/>
            </a:pPr>
            <a:r>
              <a:rPr lang="ko-KR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서민 문화의 발달</a:t>
            </a:r>
            <a:r>
              <a:rPr lang="en-US" altLang="ko-KR" sz="2300">
                <a:solidFill>
                  <a:srgbClr val="292068"/>
                </a:solidFill>
                <a:latin typeface="나눔고딕 ExtraBold"/>
                <a:ea typeface="나눔고딕 ExtraBold"/>
              </a:rPr>
              <a:t>.</a:t>
            </a:r>
          </a:p>
          <a:p>
            <a:pPr marL="785400" indent="-328440">
              <a:buSzPct val="100000"/>
              <a:buFont typeface="Wingdings"/>
              <a:buChar char="v"/>
              <a:defRPr/>
            </a:pPr>
            <a:endParaRPr lang="en-US" altLang="ko-KR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456960" indent="-456960">
              <a:buSzPct val="100000"/>
              <a:buFont typeface="Wingdings"/>
              <a:buChar char="v"/>
              <a:defRPr/>
            </a:pPr>
            <a:endParaRPr lang="en-US" altLang="ko-KR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  <a:p>
            <a:pPr marL="456960" indent="-456960">
              <a:buSzPct val="100000"/>
              <a:buFont typeface="Arial"/>
              <a:buChar char="•"/>
              <a:defRPr/>
            </a:pPr>
            <a:r>
              <a:rPr lang="ko-KR" altLang="en-US" sz="2300">
                <a:solidFill>
                  <a:srgbClr val="292068"/>
                </a:solidFill>
                <a:latin typeface="나눔고딕 ExtraBold"/>
                <a:ea typeface="나눔고딕 ExtraBold"/>
              </a:rPr>
              <a:t>근대화의 출발점</a:t>
            </a:r>
            <a:r>
              <a:rPr lang="en-US" altLang="ko-KR" sz="2300">
                <a:solidFill>
                  <a:srgbClr val="292068"/>
                </a:solidFill>
                <a:latin typeface="나눔고딕 ExtraBold"/>
                <a:ea typeface="나눔고딕 ExtraBold"/>
              </a:rPr>
              <a:t>.</a:t>
            </a:r>
          </a:p>
          <a:p>
            <a:pPr marL="456960" indent="-456960">
              <a:buSzPct val="100000"/>
              <a:buFont typeface="Wingdings"/>
              <a:buChar char="v"/>
              <a:defRPr/>
            </a:pPr>
            <a:endParaRPr lang="en-US" altLang="ko-KR" sz="2300">
              <a:solidFill>
                <a:srgbClr val="292068"/>
              </a:solidFill>
              <a:latin typeface="나눔고딕 ExtraBold"/>
              <a:ea typeface="나눔고딕 ExtraBold"/>
            </a:endParaRPr>
          </a:p>
        </p:txBody>
      </p:sp>
      <p:pic>
        <p:nvPicPr>
          <p:cNvPr id="14873" name="그림 14872"/>
          <p:cNvPicPr>
            <a:picLocks noChangeAspect="1"/>
          </p:cNvPicPr>
          <p:nvPr/>
        </p:nvPicPr>
        <p:blipFill rotWithShape="1">
          <a:blip r:embed="rId3"/>
          <a:stretch>
            <a:fillRect/>
          </a:stretch>
        </p:blipFill>
        <p:spPr>
          <a:xfrm>
            <a:off x="4737538" y="2238702"/>
            <a:ext cx="3686462" cy="212834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/>
    </mc:Choice>
    <mc:Fallback xmlns:dsp="http://schemas.microsoft.com/office/drawing/2008/diagram" xmlns:dgm="http://schemas.openxmlformats.org/drawingml/2006/diagram" xmlns:c="http://schemas.openxmlformats.org/drawingml/2006/chart"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Japanese Pastel Streets Newsletter by Slidesgo">
  <a:themeElements>
    <a:clrScheme name="Simple Light">
      <a:dk1>
        <a:srgbClr val="FFFFFF"/>
      </a:dk1>
      <a:lt1>
        <a:srgbClr val="FFF3EB"/>
      </a:lt1>
      <a:dk2>
        <a:srgbClr val="FFDEB2"/>
      </a:dk2>
      <a:lt2>
        <a:srgbClr val="FFD4F4"/>
      </a:lt2>
      <a:accent1>
        <a:srgbClr val="DEAAFF"/>
      </a:accent1>
      <a:accent2>
        <a:srgbClr val="CFC7FF"/>
      </a:accent2>
      <a:accent3>
        <a:srgbClr val="BDB2FF"/>
      </a:accent3>
      <a:accent4>
        <a:srgbClr val="A988F2"/>
      </a:accent4>
      <a:accent5>
        <a:srgbClr val="7659EF"/>
      </a:accent5>
      <a:accent6>
        <a:srgbClr val="292068"/>
      </a:accent6>
      <a:hlink>
        <a:srgbClr val="29206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MS PGothic"/>
        <a:font script="Hang" typeface="맑은 고딕"/>
        <a:font script="Hans" typeface="SimSun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MS PGothic"/>
        <a:font script="Hang" typeface="맑은 고딕"/>
        <a:font script="Hans" typeface="SimSu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MS PGothic"/>
        <a:font script="Hang" typeface="맑은 고딕"/>
        <a:font script="Hans" typeface="SimSun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MS PGothic"/>
        <a:font script="Hang" typeface="맑은 고딕"/>
        <a:font script="Hans" typeface="SimSu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</TotalTime>
  <Words>570</Words>
  <Application>Microsoft Office PowerPoint</Application>
  <PresentationFormat>화면 슬라이드 쇼(16:9)</PresentationFormat>
  <Paragraphs>88</Paragraphs>
  <Slides>12</Slides>
  <Notes>11</Notes>
  <HiddenSlides>0</HiddenSlides>
  <MMClips>1</MMClips>
  <ScaleCrop>false</ScaleCrop>
  <HeadingPairs>
    <vt:vector size="6" baseType="variant">
      <vt:variant>
        <vt:lpstr>사용한 글꼴</vt:lpstr>
      </vt:variant>
      <vt:variant>
        <vt:i4>9</vt:i4>
      </vt:variant>
      <vt:variant>
        <vt:lpstr>테마</vt:lpstr>
      </vt:variant>
      <vt:variant>
        <vt:i4>1</vt:i4>
      </vt:variant>
      <vt:variant>
        <vt:lpstr>슬라이드 제목</vt:lpstr>
      </vt:variant>
      <vt:variant>
        <vt:i4>12</vt:i4>
      </vt:variant>
    </vt:vector>
  </HeadingPairs>
  <TitlesOfParts>
    <vt:vector size="22" baseType="lpstr">
      <vt:lpstr>휴먼둥근헤드라인</vt:lpstr>
      <vt:lpstr>나눔고딕 ExtraBold</vt:lpstr>
      <vt:lpstr>Wingdings</vt:lpstr>
      <vt:lpstr>Arial</vt:lpstr>
      <vt:lpstr>Marcellus</vt:lpstr>
      <vt:lpstr>Hind</vt:lpstr>
      <vt:lpstr>나눔고딕</vt:lpstr>
      <vt:lpstr>HyhwpEQ</vt:lpstr>
      <vt:lpstr>mn-ea</vt:lpstr>
      <vt:lpstr>Japanese Pastel Streets Newsletter by Slidesgo</vt:lpstr>
      <vt:lpstr>일본의 역사</vt:lpstr>
      <vt:lpstr>목차</vt:lpstr>
      <vt:lpstr>고대시대</vt:lpstr>
      <vt:lpstr>고대시대</vt:lpstr>
      <vt:lpstr>고대시대</vt:lpstr>
      <vt:lpstr>고대시대</vt:lpstr>
      <vt:lpstr>중세시대</vt:lpstr>
      <vt:lpstr>중세시대</vt:lpstr>
      <vt:lpstr>근세시대</vt:lpstr>
      <vt:lpstr>PowerPoint 프레젠테이션</vt:lpstr>
      <vt:lpstr>참고자료 출처</vt:lpstr>
      <vt:lpstr>감사합니다.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일본의 역사</dc:title>
  <cp:lastModifiedBy>권 민경</cp:lastModifiedBy>
  <cp:revision>40</cp:revision>
  <dcterms:modified xsi:type="dcterms:W3CDTF">2022-04-26T12:54:17Z</dcterms:modified>
  <cp:version/>
</cp:coreProperties>
</file>